le Shape;14549;p21"/>
            <p:cNvSpPr/>
            <p:nvPr/>
          </p:nvSpPr>
          <p:spPr>
            <a:xfrm>
              <a:off x="2877125" y="2392975"/>
              <a:ext cx="33500" cy="35325"/>
            </a:xfrm>
            <a:custGeom>
              <a:avLst/>
              <a:gdLst/>
              <a:ahLst/>
              <a:cxnLst/>
              <a:rect l="l" t="t" r="r" b="b"/>
              <a:pathLst>
                <a:path w="1340" h="1413" extrusionOk="0">
                  <a:moveTo>
                    <a:pt x="37" y="1"/>
                  </a:moveTo>
                  <a:cubicBezTo>
                    <a:pt x="25" y="1"/>
                    <a:pt x="1" y="13"/>
                    <a:pt x="25" y="37"/>
                  </a:cubicBezTo>
                  <a:cubicBezTo>
                    <a:pt x="418" y="513"/>
                    <a:pt x="834" y="965"/>
                    <a:pt x="1275" y="1406"/>
                  </a:cubicBezTo>
                  <a:cubicBezTo>
                    <a:pt x="1279" y="1410"/>
                    <a:pt x="1285" y="1412"/>
                    <a:pt x="1290" y="1412"/>
                  </a:cubicBezTo>
                  <a:cubicBezTo>
                    <a:pt x="1314" y="1412"/>
                    <a:pt x="1339" y="1377"/>
                    <a:pt x="1311" y="1358"/>
                  </a:cubicBezTo>
                  <a:cubicBezTo>
                    <a:pt x="906" y="894"/>
                    <a:pt x="477" y="429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50" name="Google Shape;14550;p21"/>
            <p:cNvSpPr/>
            <p:nvPr/>
          </p:nvSpPr>
          <p:spPr>
            <a:xfrm>
              <a:off x="2879300" y="2386600"/>
              <a:ext cx="30300" cy="32975"/>
            </a:xfrm>
            <a:custGeom>
              <a:avLst/>
              <a:gdLst/>
              <a:ahLst/>
              <a:cxnLst/>
              <a:rect l="l" t="t" r="r" b="b"/>
              <a:pathLst>
                <a:path w="1212" h="1319" extrusionOk="0">
                  <a:moveTo>
                    <a:pt x="11" y="1"/>
                  </a:moveTo>
                  <a:cubicBezTo>
                    <a:pt x="4" y="1"/>
                    <a:pt x="1" y="9"/>
                    <a:pt x="9" y="18"/>
                  </a:cubicBezTo>
                  <a:cubicBezTo>
                    <a:pt x="200" y="256"/>
                    <a:pt x="414" y="482"/>
                    <a:pt x="616" y="720"/>
                  </a:cubicBezTo>
                  <a:cubicBezTo>
                    <a:pt x="795" y="923"/>
                    <a:pt x="973" y="1149"/>
                    <a:pt x="1188" y="1315"/>
                  </a:cubicBezTo>
                  <a:cubicBezTo>
                    <a:pt x="1190" y="1318"/>
                    <a:pt x="1193" y="1319"/>
                    <a:pt x="1195" y="1319"/>
                  </a:cubicBezTo>
                  <a:cubicBezTo>
                    <a:pt x="1204" y="1319"/>
                    <a:pt x="1212" y="1304"/>
                    <a:pt x="1212" y="1304"/>
                  </a:cubicBezTo>
                  <a:cubicBezTo>
                    <a:pt x="1069" y="1077"/>
                    <a:pt x="854" y="863"/>
                    <a:pt x="664" y="673"/>
                  </a:cubicBezTo>
                  <a:cubicBezTo>
                    <a:pt x="450" y="446"/>
                    <a:pt x="247" y="23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51" name="Google Shape;14551;p21"/>
            <p:cNvSpPr/>
            <p:nvPr/>
          </p:nvSpPr>
          <p:spPr>
            <a:xfrm>
              <a:off x="2890525" y="2387625"/>
              <a:ext cx="19975" cy="22300"/>
            </a:xfrm>
            <a:custGeom>
              <a:avLst/>
              <a:gdLst/>
              <a:ahLst/>
              <a:cxnLst/>
              <a:rect l="l" t="t" r="r" b="b"/>
              <a:pathLst>
                <a:path w="799" h="892" extrusionOk="0">
                  <a:moveTo>
                    <a:pt x="36" y="1"/>
                  </a:moveTo>
                  <a:cubicBezTo>
                    <a:pt x="24" y="12"/>
                    <a:pt x="1" y="36"/>
                    <a:pt x="24" y="36"/>
                  </a:cubicBezTo>
                  <a:cubicBezTo>
                    <a:pt x="167" y="155"/>
                    <a:pt x="298" y="286"/>
                    <a:pt x="417" y="441"/>
                  </a:cubicBezTo>
                  <a:cubicBezTo>
                    <a:pt x="536" y="572"/>
                    <a:pt x="632" y="751"/>
                    <a:pt x="763" y="882"/>
                  </a:cubicBezTo>
                  <a:cubicBezTo>
                    <a:pt x="766" y="889"/>
                    <a:pt x="771" y="892"/>
                    <a:pt x="776" y="892"/>
                  </a:cubicBezTo>
                  <a:cubicBezTo>
                    <a:pt x="787" y="892"/>
                    <a:pt x="798" y="878"/>
                    <a:pt x="798" y="870"/>
                  </a:cubicBezTo>
                  <a:cubicBezTo>
                    <a:pt x="739" y="703"/>
                    <a:pt x="584" y="560"/>
                    <a:pt x="465" y="417"/>
                  </a:cubicBezTo>
                  <a:cubicBezTo>
                    <a:pt x="334" y="274"/>
                    <a:pt x="179" y="14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52" name="Google Shape;14552;p21"/>
            <p:cNvSpPr/>
            <p:nvPr/>
          </p:nvSpPr>
          <p:spPr>
            <a:xfrm>
              <a:off x="2900050" y="2387200"/>
              <a:ext cx="11925" cy="13025"/>
            </a:xfrm>
            <a:custGeom>
              <a:avLst/>
              <a:gdLst/>
              <a:ahLst/>
              <a:cxnLst/>
              <a:rect l="l" t="t" r="r" b="b"/>
              <a:pathLst>
                <a:path w="477" h="521" extrusionOk="0">
                  <a:moveTo>
                    <a:pt x="10" y="1"/>
                  </a:moveTo>
                  <a:cubicBezTo>
                    <a:pt x="7" y="1"/>
                    <a:pt x="1" y="12"/>
                    <a:pt x="1" y="29"/>
                  </a:cubicBezTo>
                  <a:lnTo>
                    <a:pt x="215" y="291"/>
                  </a:lnTo>
                  <a:cubicBezTo>
                    <a:pt x="274" y="363"/>
                    <a:pt x="358" y="470"/>
                    <a:pt x="441" y="518"/>
                  </a:cubicBezTo>
                  <a:cubicBezTo>
                    <a:pt x="443" y="520"/>
                    <a:pt x="446" y="521"/>
                    <a:pt x="449" y="521"/>
                  </a:cubicBezTo>
                  <a:cubicBezTo>
                    <a:pt x="461" y="521"/>
                    <a:pt x="477" y="501"/>
                    <a:pt x="477" y="482"/>
                  </a:cubicBezTo>
                  <a:cubicBezTo>
                    <a:pt x="429" y="399"/>
                    <a:pt x="334" y="327"/>
                    <a:pt x="263" y="244"/>
                  </a:cubicBezTo>
                  <a:cubicBezTo>
                    <a:pt x="191" y="160"/>
                    <a:pt x="96" y="89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53" name="Google Shape;14553;p21"/>
            <p:cNvSpPr/>
            <p:nvPr/>
          </p:nvSpPr>
          <p:spPr>
            <a:xfrm>
              <a:off x="2906400" y="2383625"/>
              <a:ext cx="4900" cy="5925"/>
            </a:xfrm>
            <a:custGeom>
              <a:avLst/>
              <a:gdLst/>
              <a:ahLst/>
              <a:cxnLst/>
              <a:rect l="l" t="t" r="r" b="b"/>
              <a:pathLst>
                <a:path w="196" h="237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56" y="89"/>
                    <a:pt x="116" y="172"/>
                    <a:pt x="175" y="232"/>
                  </a:cubicBezTo>
                  <a:cubicBezTo>
                    <a:pt x="178" y="235"/>
                    <a:pt x="182" y="237"/>
                    <a:pt x="184" y="237"/>
                  </a:cubicBezTo>
                  <a:cubicBezTo>
                    <a:pt x="192" y="237"/>
                    <a:pt x="196" y="226"/>
                    <a:pt x="187" y="208"/>
                  </a:cubicBezTo>
                  <a:cubicBezTo>
                    <a:pt x="140" y="137"/>
                    <a:pt x="104" y="65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54" name="Google Shape;14554;p21"/>
            <p:cNvSpPr/>
            <p:nvPr/>
          </p:nvSpPr>
          <p:spPr>
            <a:xfrm>
              <a:off x="2786050" y="220130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cubicBezTo>
                    <a:pt x="1" y="24"/>
                    <a:pt x="1" y="0"/>
                    <a:pt x="1" y="24"/>
                  </a:cubicBezTo>
                  <a:cubicBezTo>
                    <a:pt x="1" y="0"/>
                    <a:pt x="1" y="24"/>
                    <a:pt x="1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55" name="Google Shape;14555;p21"/>
            <p:cNvSpPr/>
            <p:nvPr/>
          </p:nvSpPr>
          <p:spPr>
            <a:xfrm>
              <a:off x="2784550" y="2196225"/>
              <a:ext cx="20275" cy="22275"/>
            </a:xfrm>
            <a:custGeom>
              <a:avLst/>
              <a:gdLst/>
              <a:ahLst/>
              <a:cxnLst/>
              <a:rect l="l" t="t" r="r" b="b"/>
              <a:pathLst>
                <a:path w="811" h="891" extrusionOk="0">
                  <a:moveTo>
                    <a:pt x="787" y="1"/>
                  </a:moveTo>
                  <a:cubicBezTo>
                    <a:pt x="394" y="84"/>
                    <a:pt x="1" y="441"/>
                    <a:pt x="61" y="882"/>
                  </a:cubicBezTo>
                  <a:cubicBezTo>
                    <a:pt x="61" y="888"/>
                    <a:pt x="63" y="891"/>
                    <a:pt x="69" y="891"/>
                  </a:cubicBezTo>
                  <a:cubicBezTo>
                    <a:pt x="75" y="891"/>
                    <a:pt x="84" y="888"/>
                    <a:pt x="96" y="882"/>
                  </a:cubicBezTo>
                  <a:cubicBezTo>
                    <a:pt x="168" y="477"/>
                    <a:pt x="370" y="120"/>
                    <a:pt x="811" y="13"/>
                  </a:cubicBezTo>
                  <a:lnTo>
                    <a:pt x="78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56" name="Google Shape;14556;p21"/>
            <p:cNvSpPr/>
            <p:nvPr/>
          </p:nvSpPr>
          <p:spPr>
            <a:xfrm>
              <a:off x="2781875" y="2225325"/>
              <a:ext cx="73550" cy="114800"/>
            </a:xfrm>
            <a:custGeom>
              <a:avLst/>
              <a:gdLst/>
              <a:ahLst/>
              <a:cxnLst/>
              <a:rect l="l" t="t" r="r" b="b"/>
              <a:pathLst>
                <a:path w="2942" h="4592" extrusionOk="0">
                  <a:moveTo>
                    <a:pt x="139" y="1"/>
                  </a:moveTo>
                  <a:cubicBezTo>
                    <a:pt x="129" y="1"/>
                    <a:pt x="120" y="10"/>
                    <a:pt x="120" y="27"/>
                  </a:cubicBezTo>
                  <a:cubicBezTo>
                    <a:pt x="1" y="730"/>
                    <a:pt x="596" y="1420"/>
                    <a:pt x="1037" y="1944"/>
                  </a:cubicBezTo>
                  <a:cubicBezTo>
                    <a:pt x="1370" y="2361"/>
                    <a:pt x="1763" y="2718"/>
                    <a:pt x="2061" y="3183"/>
                  </a:cubicBezTo>
                  <a:cubicBezTo>
                    <a:pt x="2358" y="3647"/>
                    <a:pt x="2596" y="4135"/>
                    <a:pt x="2894" y="4576"/>
                  </a:cubicBezTo>
                  <a:cubicBezTo>
                    <a:pt x="2898" y="4587"/>
                    <a:pt x="2904" y="4591"/>
                    <a:pt x="2911" y="4591"/>
                  </a:cubicBezTo>
                  <a:cubicBezTo>
                    <a:pt x="2925" y="4591"/>
                    <a:pt x="2942" y="4572"/>
                    <a:pt x="2942" y="4564"/>
                  </a:cubicBezTo>
                  <a:cubicBezTo>
                    <a:pt x="2620" y="3921"/>
                    <a:pt x="2251" y="3183"/>
                    <a:pt x="1775" y="2623"/>
                  </a:cubicBezTo>
                  <a:cubicBezTo>
                    <a:pt x="1156" y="1897"/>
                    <a:pt x="156" y="1063"/>
                    <a:pt x="168" y="27"/>
                  </a:cubicBezTo>
                  <a:cubicBezTo>
                    <a:pt x="162" y="10"/>
                    <a:pt x="150" y="1"/>
                    <a:pt x="1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57" name="Google Shape;14557;p21"/>
            <p:cNvSpPr/>
            <p:nvPr/>
          </p:nvSpPr>
          <p:spPr>
            <a:xfrm>
              <a:off x="2937625" y="2597175"/>
              <a:ext cx="16025" cy="8750"/>
            </a:xfrm>
            <a:custGeom>
              <a:avLst/>
              <a:gdLst/>
              <a:ahLst/>
              <a:cxnLst/>
              <a:rect l="l" t="t" r="r" b="b"/>
              <a:pathLst>
                <a:path w="641" h="350" extrusionOk="0">
                  <a:moveTo>
                    <a:pt x="605" y="1"/>
                  </a:moveTo>
                  <a:cubicBezTo>
                    <a:pt x="403" y="96"/>
                    <a:pt x="200" y="227"/>
                    <a:pt x="10" y="334"/>
                  </a:cubicBezTo>
                  <a:cubicBezTo>
                    <a:pt x="0" y="334"/>
                    <a:pt x="6" y="349"/>
                    <a:pt x="15" y="349"/>
                  </a:cubicBezTo>
                  <a:cubicBezTo>
                    <a:pt x="17" y="349"/>
                    <a:pt x="19" y="348"/>
                    <a:pt x="22" y="346"/>
                  </a:cubicBezTo>
                  <a:cubicBezTo>
                    <a:pt x="224" y="239"/>
                    <a:pt x="426" y="143"/>
                    <a:pt x="617" y="24"/>
                  </a:cubicBezTo>
                  <a:cubicBezTo>
                    <a:pt x="641" y="24"/>
                    <a:pt x="617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58" name="Google Shape;14558;p21"/>
            <p:cNvSpPr/>
            <p:nvPr/>
          </p:nvSpPr>
          <p:spPr>
            <a:xfrm>
              <a:off x="2924175" y="2595400"/>
              <a:ext cx="29475" cy="17275"/>
            </a:xfrm>
            <a:custGeom>
              <a:avLst/>
              <a:gdLst/>
              <a:ahLst/>
              <a:cxnLst/>
              <a:rect l="l" t="t" r="r" b="b"/>
              <a:pathLst>
                <a:path w="1179" h="691" extrusionOk="0">
                  <a:moveTo>
                    <a:pt x="1143" y="0"/>
                  </a:moveTo>
                  <a:cubicBezTo>
                    <a:pt x="953" y="119"/>
                    <a:pt x="762" y="250"/>
                    <a:pt x="560" y="357"/>
                  </a:cubicBezTo>
                  <a:cubicBezTo>
                    <a:pt x="381" y="464"/>
                    <a:pt x="179" y="536"/>
                    <a:pt x="12" y="655"/>
                  </a:cubicBezTo>
                  <a:cubicBezTo>
                    <a:pt x="0" y="667"/>
                    <a:pt x="12" y="691"/>
                    <a:pt x="24" y="691"/>
                  </a:cubicBezTo>
                  <a:cubicBezTo>
                    <a:pt x="238" y="643"/>
                    <a:pt x="441" y="524"/>
                    <a:pt x="619" y="405"/>
                  </a:cubicBezTo>
                  <a:cubicBezTo>
                    <a:pt x="822" y="286"/>
                    <a:pt x="1000" y="167"/>
                    <a:pt x="1155" y="12"/>
                  </a:cubicBezTo>
                  <a:cubicBezTo>
                    <a:pt x="1179" y="12"/>
                    <a:pt x="1155" y="0"/>
                    <a:pt x="1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59" name="Google Shape;14559;p21"/>
            <p:cNvSpPr/>
            <p:nvPr/>
          </p:nvSpPr>
          <p:spPr>
            <a:xfrm>
              <a:off x="2921750" y="2603125"/>
              <a:ext cx="28325" cy="16800"/>
            </a:xfrm>
            <a:custGeom>
              <a:avLst/>
              <a:gdLst/>
              <a:ahLst/>
              <a:cxnLst/>
              <a:rect l="l" t="t" r="r" b="b"/>
              <a:pathLst>
                <a:path w="1133" h="672" extrusionOk="0">
                  <a:moveTo>
                    <a:pt x="1073" y="1"/>
                  </a:moveTo>
                  <a:lnTo>
                    <a:pt x="1061" y="24"/>
                  </a:lnTo>
                  <a:cubicBezTo>
                    <a:pt x="1073" y="24"/>
                    <a:pt x="1097" y="36"/>
                    <a:pt x="1097" y="36"/>
                  </a:cubicBezTo>
                  <a:cubicBezTo>
                    <a:pt x="919" y="108"/>
                    <a:pt x="716" y="155"/>
                    <a:pt x="538" y="239"/>
                  </a:cubicBezTo>
                  <a:cubicBezTo>
                    <a:pt x="359" y="334"/>
                    <a:pt x="180" y="453"/>
                    <a:pt x="37" y="584"/>
                  </a:cubicBezTo>
                  <a:cubicBezTo>
                    <a:pt x="1" y="621"/>
                    <a:pt x="27" y="671"/>
                    <a:pt x="69" y="671"/>
                  </a:cubicBezTo>
                  <a:cubicBezTo>
                    <a:pt x="81" y="671"/>
                    <a:pt x="95" y="667"/>
                    <a:pt x="109" y="655"/>
                  </a:cubicBezTo>
                  <a:cubicBezTo>
                    <a:pt x="299" y="513"/>
                    <a:pt x="478" y="382"/>
                    <a:pt x="704" y="274"/>
                  </a:cubicBezTo>
                  <a:cubicBezTo>
                    <a:pt x="811" y="227"/>
                    <a:pt x="930" y="179"/>
                    <a:pt x="1038" y="144"/>
                  </a:cubicBezTo>
                  <a:cubicBezTo>
                    <a:pt x="1097" y="120"/>
                    <a:pt x="1109" y="108"/>
                    <a:pt x="1133" y="60"/>
                  </a:cubicBezTo>
                  <a:lnTo>
                    <a:pt x="1133" y="36"/>
                  </a:lnTo>
                  <a:cubicBezTo>
                    <a:pt x="1121" y="1"/>
                    <a:pt x="1121" y="24"/>
                    <a:pt x="10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60" name="Google Shape;14560;p21"/>
            <p:cNvSpPr/>
            <p:nvPr/>
          </p:nvSpPr>
          <p:spPr>
            <a:xfrm>
              <a:off x="2921300" y="2608200"/>
              <a:ext cx="31175" cy="15825"/>
            </a:xfrm>
            <a:custGeom>
              <a:avLst/>
              <a:gdLst/>
              <a:ahLst/>
              <a:cxnLst/>
              <a:rect l="l" t="t" r="r" b="b"/>
              <a:pathLst>
                <a:path w="1247" h="633" extrusionOk="0">
                  <a:moveTo>
                    <a:pt x="1187" y="0"/>
                  </a:moveTo>
                  <a:cubicBezTo>
                    <a:pt x="794" y="143"/>
                    <a:pt x="413" y="333"/>
                    <a:pt x="55" y="548"/>
                  </a:cubicBezTo>
                  <a:cubicBezTo>
                    <a:pt x="0" y="570"/>
                    <a:pt x="37" y="632"/>
                    <a:pt x="90" y="632"/>
                  </a:cubicBezTo>
                  <a:cubicBezTo>
                    <a:pt x="94" y="632"/>
                    <a:pt x="99" y="632"/>
                    <a:pt x="103" y="631"/>
                  </a:cubicBezTo>
                  <a:cubicBezTo>
                    <a:pt x="472" y="476"/>
                    <a:pt x="853" y="262"/>
                    <a:pt x="1198" y="36"/>
                  </a:cubicBezTo>
                  <a:cubicBezTo>
                    <a:pt x="1246" y="24"/>
                    <a:pt x="1210" y="0"/>
                    <a:pt x="1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61" name="Google Shape;14561;p21"/>
            <p:cNvSpPr/>
            <p:nvPr/>
          </p:nvSpPr>
          <p:spPr>
            <a:xfrm>
              <a:off x="2923375" y="2612400"/>
              <a:ext cx="27375" cy="15500"/>
            </a:xfrm>
            <a:custGeom>
              <a:avLst/>
              <a:gdLst/>
              <a:ahLst/>
              <a:cxnLst/>
              <a:rect l="l" t="t" r="r" b="b"/>
              <a:pathLst>
                <a:path w="1095" h="620" extrusionOk="0">
                  <a:moveTo>
                    <a:pt x="1052" y="1"/>
                  </a:moveTo>
                  <a:cubicBezTo>
                    <a:pt x="1046" y="1"/>
                    <a:pt x="1039" y="4"/>
                    <a:pt x="1032" y="11"/>
                  </a:cubicBezTo>
                  <a:cubicBezTo>
                    <a:pt x="854" y="94"/>
                    <a:pt x="675" y="189"/>
                    <a:pt x="496" y="284"/>
                  </a:cubicBezTo>
                  <a:cubicBezTo>
                    <a:pt x="330" y="380"/>
                    <a:pt x="163" y="451"/>
                    <a:pt x="32" y="558"/>
                  </a:cubicBezTo>
                  <a:cubicBezTo>
                    <a:pt x="0" y="580"/>
                    <a:pt x="25" y="620"/>
                    <a:pt x="48" y="620"/>
                  </a:cubicBezTo>
                  <a:cubicBezTo>
                    <a:pt x="51" y="620"/>
                    <a:pt x="53" y="619"/>
                    <a:pt x="56" y="618"/>
                  </a:cubicBezTo>
                  <a:cubicBezTo>
                    <a:pt x="223" y="558"/>
                    <a:pt x="389" y="451"/>
                    <a:pt x="532" y="368"/>
                  </a:cubicBezTo>
                  <a:cubicBezTo>
                    <a:pt x="711" y="261"/>
                    <a:pt x="889" y="165"/>
                    <a:pt x="1056" y="70"/>
                  </a:cubicBezTo>
                  <a:cubicBezTo>
                    <a:pt x="1094" y="51"/>
                    <a:pt x="1079" y="1"/>
                    <a:pt x="10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62" name="Google Shape;14562;p21"/>
            <p:cNvSpPr/>
            <p:nvPr/>
          </p:nvSpPr>
          <p:spPr>
            <a:xfrm>
              <a:off x="2920000" y="2561450"/>
              <a:ext cx="31575" cy="58675"/>
            </a:xfrm>
            <a:custGeom>
              <a:avLst/>
              <a:gdLst/>
              <a:ahLst/>
              <a:cxnLst/>
              <a:rect l="l" t="t" r="r" b="b"/>
              <a:pathLst>
                <a:path w="1263" h="2347" extrusionOk="0">
                  <a:moveTo>
                    <a:pt x="363" y="1973"/>
                  </a:moveTo>
                  <a:lnTo>
                    <a:pt x="363" y="1973"/>
                  </a:lnTo>
                  <a:cubicBezTo>
                    <a:pt x="336" y="1991"/>
                    <a:pt x="310" y="2009"/>
                    <a:pt x="284" y="2028"/>
                  </a:cubicBezTo>
                  <a:lnTo>
                    <a:pt x="284" y="2028"/>
                  </a:lnTo>
                  <a:cubicBezTo>
                    <a:pt x="310" y="2008"/>
                    <a:pt x="336" y="1990"/>
                    <a:pt x="363" y="1973"/>
                  </a:cubicBezTo>
                  <a:close/>
                  <a:moveTo>
                    <a:pt x="82" y="1"/>
                  </a:moveTo>
                  <a:cubicBezTo>
                    <a:pt x="63" y="1"/>
                    <a:pt x="42" y="13"/>
                    <a:pt x="36" y="36"/>
                  </a:cubicBezTo>
                  <a:cubicBezTo>
                    <a:pt x="0" y="179"/>
                    <a:pt x="0" y="275"/>
                    <a:pt x="48" y="406"/>
                  </a:cubicBezTo>
                  <a:cubicBezTo>
                    <a:pt x="53" y="424"/>
                    <a:pt x="65" y="434"/>
                    <a:pt x="77" y="436"/>
                  </a:cubicBezTo>
                  <a:lnTo>
                    <a:pt x="77" y="436"/>
                  </a:lnTo>
                  <a:cubicBezTo>
                    <a:pt x="99" y="612"/>
                    <a:pt x="119" y="790"/>
                    <a:pt x="119" y="989"/>
                  </a:cubicBezTo>
                  <a:cubicBezTo>
                    <a:pt x="128" y="1167"/>
                    <a:pt x="124" y="1357"/>
                    <a:pt x="117" y="1541"/>
                  </a:cubicBezTo>
                  <a:lnTo>
                    <a:pt x="117" y="1541"/>
                  </a:lnTo>
                  <a:cubicBezTo>
                    <a:pt x="110" y="1556"/>
                    <a:pt x="103" y="1570"/>
                    <a:pt x="96" y="1584"/>
                  </a:cubicBezTo>
                  <a:cubicBezTo>
                    <a:pt x="78" y="1613"/>
                    <a:pt x="92" y="1639"/>
                    <a:pt x="113" y="1653"/>
                  </a:cubicBezTo>
                  <a:lnTo>
                    <a:pt x="113" y="1653"/>
                  </a:lnTo>
                  <a:cubicBezTo>
                    <a:pt x="111" y="1690"/>
                    <a:pt x="109" y="1727"/>
                    <a:pt x="107" y="1763"/>
                  </a:cubicBezTo>
                  <a:cubicBezTo>
                    <a:pt x="107" y="1793"/>
                    <a:pt x="125" y="1808"/>
                    <a:pt x="145" y="1808"/>
                  </a:cubicBezTo>
                  <a:cubicBezTo>
                    <a:pt x="164" y="1808"/>
                    <a:pt x="185" y="1793"/>
                    <a:pt x="191" y="1763"/>
                  </a:cubicBezTo>
                  <a:cubicBezTo>
                    <a:pt x="201" y="1707"/>
                    <a:pt x="210" y="1651"/>
                    <a:pt x="219" y="1593"/>
                  </a:cubicBezTo>
                  <a:lnTo>
                    <a:pt x="219" y="1593"/>
                  </a:lnTo>
                  <a:cubicBezTo>
                    <a:pt x="221" y="1590"/>
                    <a:pt x="222" y="1587"/>
                    <a:pt x="224" y="1584"/>
                  </a:cubicBezTo>
                  <a:lnTo>
                    <a:pt x="224" y="1584"/>
                  </a:lnTo>
                  <a:cubicBezTo>
                    <a:pt x="226" y="1588"/>
                    <a:pt x="228" y="1591"/>
                    <a:pt x="231" y="1593"/>
                  </a:cubicBezTo>
                  <a:lnTo>
                    <a:pt x="231" y="1593"/>
                  </a:lnTo>
                  <a:cubicBezTo>
                    <a:pt x="206" y="1629"/>
                    <a:pt x="232" y="1671"/>
                    <a:pt x="270" y="1671"/>
                  </a:cubicBezTo>
                  <a:cubicBezTo>
                    <a:pt x="272" y="1671"/>
                    <a:pt x="273" y="1671"/>
                    <a:pt x="275" y="1671"/>
                  </a:cubicBezTo>
                  <a:lnTo>
                    <a:pt x="275" y="1671"/>
                  </a:lnTo>
                  <a:cubicBezTo>
                    <a:pt x="267" y="1674"/>
                    <a:pt x="259" y="1677"/>
                    <a:pt x="250" y="1680"/>
                  </a:cubicBezTo>
                  <a:cubicBezTo>
                    <a:pt x="254" y="1685"/>
                    <a:pt x="257" y="1690"/>
                    <a:pt x="261" y="1695"/>
                  </a:cubicBezTo>
                  <a:lnTo>
                    <a:pt x="261" y="1695"/>
                  </a:lnTo>
                  <a:cubicBezTo>
                    <a:pt x="257" y="1697"/>
                    <a:pt x="254" y="1700"/>
                    <a:pt x="250" y="1703"/>
                  </a:cubicBezTo>
                  <a:cubicBezTo>
                    <a:pt x="231" y="1730"/>
                    <a:pt x="240" y="1759"/>
                    <a:pt x="258" y="1777"/>
                  </a:cubicBezTo>
                  <a:lnTo>
                    <a:pt x="258" y="1777"/>
                  </a:lnTo>
                  <a:cubicBezTo>
                    <a:pt x="228" y="1798"/>
                    <a:pt x="198" y="1822"/>
                    <a:pt x="167" y="1846"/>
                  </a:cubicBezTo>
                  <a:cubicBezTo>
                    <a:pt x="130" y="1883"/>
                    <a:pt x="157" y="1933"/>
                    <a:pt x="198" y="1933"/>
                  </a:cubicBezTo>
                  <a:cubicBezTo>
                    <a:pt x="200" y="1933"/>
                    <a:pt x="201" y="1933"/>
                    <a:pt x="202" y="1933"/>
                  </a:cubicBezTo>
                  <a:lnTo>
                    <a:pt x="202" y="1933"/>
                  </a:lnTo>
                  <a:cubicBezTo>
                    <a:pt x="202" y="1933"/>
                    <a:pt x="202" y="1933"/>
                    <a:pt x="202" y="1933"/>
                  </a:cubicBezTo>
                  <a:lnTo>
                    <a:pt x="202" y="1933"/>
                  </a:lnTo>
                  <a:cubicBezTo>
                    <a:pt x="175" y="1954"/>
                    <a:pt x="147" y="1977"/>
                    <a:pt x="119" y="2001"/>
                  </a:cubicBezTo>
                  <a:lnTo>
                    <a:pt x="131" y="2013"/>
                  </a:lnTo>
                  <a:lnTo>
                    <a:pt x="131" y="2013"/>
                  </a:lnTo>
                  <a:cubicBezTo>
                    <a:pt x="104" y="2049"/>
                    <a:pt x="133" y="2100"/>
                    <a:pt x="174" y="2100"/>
                  </a:cubicBezTo>
                  <a:cubicBezTo>
                    <a:pt x="181" y="2100"/>
                    <a:pt x="189" y="2099"/>
                    <a:pt x="196" y="2095"/>
                  </a:cubicBezTo>
                  <a:lnTo>
                    <a:pt x="196" y="2095"/>
                  </a:lnTo>
                  <a:cubicBezTo>
                    <a:pt x="154" y="2130"/>
                    <a:pt x="113" y="2166"/>
                    <a:pt x="72" y="2203"/>
                  </a:cubicBezTo>
                  <a:cubicBezTo>
                    <a:pt x="43" y="2242"/>
                    <a:pt x="77" y="2296"/>
                    <a:pt x="122" y="2296"/>
                  </a:cubicBezTo>
                  <a:cubicBezTo>
                    <a:pt x="133" y="2296"/>
                    <a:pt x="144" y="2293"/>
                    <a:pt x="155" y="2287"/>
                  </a:cubicBezTo>
                  <a:cubicBezTo>
                    <a:pt x="160" y="2283"/>
                    <a:pt x="165" y="2279"/>
                    <a:pt x="169" y="2276"/>
                  </a:cubicBezTo>
                  <a:lnTo>
                    <a:pt x="169" y="2276"/>
                  </a:lnTo>
                  <a:lnTo>
                    <a:pt x="179" y="2287"/>
                  </a:lnTo>
                  <a:cubicBezTo>
                    <a:pt x="432" y="2053"/>
                    <a:pt x="702" y="1891"/>
                    <a:pt x="1020" y="1781"/>
                  </a:cubicBezTo>
                  <a:lnTo>
                    <a:pt x="1020" y="1781"/>
                  </a:lnTo>
                  <a:cubicBezTo>
                    <a:pt x="912" y="1867"/>
                    <a:pt x="796" y="1945"/>
                    <a:pt x="678" y="2017"/>
                  </a:cubicBezTo>
                  <a:lnTo>
                    <a:pt x="678" y="2017"/>
                  </a:lnTo>
                  <a:cubicBezTo>
                    <a:pt x="538" y="2096"/>
                    <a:pt x="393" y="2170"/>
                    <a:pt x="238" y="2239"/>
                  </a:cubicBezTo>
                  <a:cubicBezTo>
                    <a:pt x="244" y="2250"/>
                    <a:pt x="251" y="2262"/>
                    <a:pt x="260" y="2277"/>
                  </a:cubicBezTo>
                  <a:lnTo>
                    <a:pt x="260" y="2277"/>
                  </a:lnTo>
                  <a:cubicBezTo>
                    <a:pt x="262" y="2292"/>
                    <a:pt x="270" y="2307"/>
                    <a:pt x="283" y="2317"/>
                  </a:cubicBezTo>
                  <a:lnTo>
                    <a:pt x="283" y="2317"/>
                  </a:lnTo>
                  <a:cubicBezTo>
                    <a:pt x="288" y="2326"/>
                    <a:pt x="293" y="2336"/>
                    <a:pt x="298" y="2346"/>
                  </a:cubicBezTo>
                  <a:cubicBezTo>
                    <a:pt x="315" y="2338"/>
                    <a:pt x="333" y="2329"/>
                    <a:pt x="350" y="2321"/>
                  </a:cubicBezTo>
                  <a:lnTo>
                    <a:pt x="350" y="2321"/>
                  </a:lnTo>
                  <a:cubicBezTo>
                    <a:pt x="693" y="2178"/>
                    <a:pt x="990" y="1988"/>
                    <a:pt x="1262" y="1763"/>
                  </a:cubicBezTo>
                  <a:cubicBezTo>
                    <a:pt x="1257" y="1745"/>
                    <a:pt x="1248" y="1722"/>
                    <a:pt x="1235" y="1707"/>
                  </a:cubicBezTo>
                  <a:lnTo>
                    <a:pt x="1235" y="1707"/>
                  </a:lnTo>
                  <a:cubicBezTo>
                    <a:pt x="1253" y="1683"/>
                    <a:pt x="1228" y="1642"/>
                    <a:pt x="1192" y="1633"/>
                  </a:cubicBezTo>
                  <a:lnTo>
                    <a:pt x="1192" y="1633"/>
                  </a:lnTo>
                  <a:lnTo>
                    <a:pt x="1191" y="1632"/>
                  </a:lnTo>
                  <a:cubicBezTo>
                    <a:pt x="1191" y="1632"/>
                    <a:pt x="1190" y="1633"/>
                    <a:pt x="1190" y="1633"/>
                  </a:cubicBezTo>
                  <a:lnTo>
                    <a:pt x="1190" y="1633"/>
                  </a:lnTo>
                  <a:cubicBezTo>
                    <a:pt x="1186" y="1632"/>
                    <a:pt x="1183" y="1632"/>
                    <a:pt x="1179" y="1632"/>
                  </a:cubicBezTo>
                  <a:cubicBezTo>
                    <a:pt x="1053" y="1660"/>
                    <a:pt x="933" y="1695"/>
                    <a:pt x="819" y="1738"/>
                  </a:cubicBezTo>
                  <a:lnTo>
                    <a:pt x="819" y="1738"/>
                  </a:lnTo>
                  <a:cubicBezTo>
                    <a:pt x="809" y="1720"/>
                    <a:pt x="787" y="1703"/>
                    <a:pt x="762" y="1703"/>
                  </a:cubicBezTo>
                  <a:cubicBezTo>
                    <a:pt x="675" y="1719"/>
                    <a:pt x="598" y="1737"/>
                    <a:pt x="526" y="1761"/>
                  </a:cubicBezTo>
                  <a:lnTo>
                    <a:pt x="526" y="1761"/>
                  </a:lnTo>
                  <a:cubicBezTo>
                    <a:pt x="541" y="1749"/>
                    <a:pt x="555" y="1737"/>
                    <a:pt x="570" y="1725"/>
                  </a:cubicBezTo>
                  <a:lnTo>
                    <a:pt x="570" y="1725"/>
                  </a:lnTo>
                  <a:cubicBezTo>
                    <a:pt x="578" y="1722"/>
                    <a:pt x="587" y="1718"/>
                    <a:pt x="596" y="1715"/>
                  </a:cubicBezTo>
                  <a:cubicBezTo>
                    <a:pt x="594" y="1713"/>
                    <a:pt x="593" y="1710"/>
                    <a:pt x="591" y="1707"/>
                  </a:cubicBezTo>
                  <a:lnTo>
                    <a:pt x="591" y="1707"/>
                  </a:lnTo>
                  <a:cubicBezTo>
                    <a:pt x="593" y="1706"/>
                    <a:pt x="594" y="1705"/>
                    <a:pt x="596" y="1703"/>
                  </a:cubicBezTo>
                  <a:cubicBezTo>
                    <a:pt x="613" y="1686"/>
                    <a:pt x="616" y="1668"/>
                    <a:pt x="611" y="1652"/>
                  </a:cubicBezTo>
                  <a:lnTo>
                    <a:pt x="611" y="1652"/>
                  </a:lnTo>
                  <a:cubicBezTo>
                    <a:pt x="646" y="1612"/>
                    <a:pt x="610" y="1566"/>
                    <a:pt x="570" y="1560"/>
                  </a:cubicBezTo>
                  <a:lnTo>
                    <a:pt x="570" y="1560"/>
                  </a:lnTo>
                  <a:lnTo>
                    <a:pt x="584" y="1549"/>
                  </a:lnTo>
                  <a:cubicBezTo>
                    <a:pt x="608" y="1525"/>
                    <a:pt x="596" y="1465"/>
                    <a:pt x="548" y="1465"/>
                  </a:cubicBezTo>
                  <a:cubicBezTo>
                    <a:pt x="539" y="1466"/>
                    <a:pt x="531" y="1467"/>
                    <a:pt x="523" y="1468"/>
                  </a:cubicBezTo>
                  <a:lnTo>
                    <a:pt x="523" y="1468"/>
                  </a:lnTo>
                  <a:lnTo>
                    <a:pt x="699" y="1313"/>
                  </a:lnTo>
                  <a:lnTo>
                    <a:pt x="699" y="1313"/>
                  </a:lnTo>
                  <a:cubicBezTo>
                    <a:pt x="700" y="1312"/>
                    <a:pt x="701" y="1311"/>
                    <a:pt x="703" y="1310"/>
                  </a:cubicBezTo>
                  <a:cubicBezTo>
                    <a:pt x="703" y="1310"/>
                    <a:pt x="702" y="1310"/>
                    <a:pt x="702" y="1309"/>
                  </a:cubicBezTo>
                  <a:lnTo>
                    <a:pt x="702" y="1309"/>
                  </a:lnTo>
                  <a:lnTo>
                    <a:pt x="715" y="1299"/>
                  </a:lnTo>
                  <a:cubicBezTo>
                    <a:pt x="758" y="1255"/>
                    <a:pt x="712" y="1202"/>
                    <a:pt x="668" y="1202"/>
                  </a:cubicBezTo>
                  <a:cubicBezTo>
                    <a:pt x="664" y="1202"/>
                    <a:pt x="659" y="1202"/>
                    <a:pt x="655" y="1203"/>
                  </a:cubicBezTo>
                  <a:cubicBezTo>
                    <a:pt x="597" y="1233"/>
                    <a:pt x="544" y="1262"/>
                    <a:pt x="495" y="1293"/>
                  </a:cubicBezTo>
                  <a:lnTo>
                    <a:pt x="495" y="1293"/>
                  </a:lnTo>
                  <a:cubicBezTo>
                    <a:pt x="501" y="1283"/>
                    <a:pt x="507" y="1273"/>
                    <a:pt x="512" y="1263"/>
                  </a:cubicBezTo>
                  <a:cubicBezTo>
                    <a:pt x="531" y="1235"/>
                    <a:pt x="498" y="1192"/>
                    <a:pt x="461" y="1192"/>
                  </a:cubicBezTo>
                  <a:cubicBezTo>
                    <a:pt x="450" y="1192"/>
                    <a:pt x="439" y="1196"/>
                    <a:pt x="429" y="1203"/>
                  </a:cubicBezTo>
                  <a:cubicBezTo>
                    <a:pt x="427" y="1205"/>
                    <a:pt x="424" y="1207"/>
                    <a:pt x="422" y="1209"/>
                  </a:cubicBezTo>
                  <a:lnTo>
                    <a:pt x="422" y="1209"/>
                  </a:lnTo>
                  <a:cubicBezTo>
                    <a:pt x="436" y="1183"/>
                    <a:pt x="450" y="1157"/>
                    <a:pt x="465" y="1132"/>
                  </a:cubicBezTo>
                  <a:cubicBezTo>
                    <a:pt x="482" y="1097"/>
                    <a:pt x="454" y="1055"/>
                    <a:pt x="424" y="1055"/>
                  </a:cubicBezTo>
                  <a:cubicBezTo>
                    <a:pt x="413" y="1055"/>
                    <a:pt x="402" y="1060"/>
                    <a:pt x="393" y="1072"/>
                  </a:cubicBezTo>
                  <a:cubicBezTo>
                    <a:pt x="388" y="1076"/>
                    <a:pt x="382" y="1080"/>
                    <a:pt x="376" y="1085"/>
                  </a:cubicBezTo>
                  <a:lnTo>
                    <a:pt x="376" y="1085"/>
                  </a:lnTo>
                  <a:cubicBezTo>
                    <a:pt x="373" y="1063"/>
                    <a:pt x="368" y="1040"/>
                    <a:pt x="363" y="1017"/>
                  </a:cubicBezTo>
                  <a:lnTo>
                    <a:pt x="363" y="1017"/>
                  </a:lnTo>
                  <a:cubicBezTo>
                    <a:pt x="406" y="814"/>
                    <a:pt x="399" y="615"/>
                    <a:pt x="358" y="394"/>
                  </a:cubicBezTo>
                  <a:cubicBezTo>
                    <a:pt x="352" y="371"/>
                    <a:pt x="333" y="359"/>
                    <a:pt x="315" y="359"/>
                  </a:cubicBezTo>
                  <a:cubicBezTo>
                    <a:pt x="297" y="359"/>
                    <a:pt x="279" y="371"/>
                    <a:pt x="275" y="395"/>
                  </a:cubicBezTo>
                  <a:lnTo>
                    <a:pt x="275" y="395"/>
                  </a:lnTo>
                  <a:cubicBezTo>
                    <a:pt x="258" y="396"/>
                    <a:pt x="240" y="399"/>
                    <a:pt x="227" y="406"/>
                  </a:cubicBezTo>
                  <a:cubicBezTo>
                    <a:pt x="239" y="470"/>
                    <a:pt x="247" y="532"/>
                    <a:pt x="251" y="593"/>
                  </a:cubicBezTo>
                  <a:lnTo>
                    <a:pt x="251" y="593"/>
                  </a:lnTo>
                  <a:cubicBezTo>
                    <a:pt x="223" y="501"/>
                    <a:pt x="200" y="430"/>
                    <a:pt x="191" y="406"/>
                  </a:cubicBezTo>
                  <a:cubicBezTo>
                    <a:pt x="187" y="388"/>
                    <a:pt x="179" y="379"/>
                    <a:pt x="168" y="375"/>
                  </a:cubicBezTo>
                  <a:lnTo>
                    <a:pt x="168" y="375"/>
                  </a:lnTo>
                  <a:cubicBezTo>
                    <a:pt x="155" y="262"/>
                    <a:pt x="138" y="149"/>
                    <a:pt x="119" y="36"/>
                  </a:cubicBezTo>
                  <a:cubicBezTo>
                    <a:pt x="119" y="13"/>
                    <a:pt x="102" y="1"/>
                    <a:pt x="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63" name="Google Shape;14563;p21"/>
            <p:cNvSpPr/>
            <p:nvPr/>
          </p:nvSpPr>
          <p:spPr>
            <a:xfrm>
              <a:off x="2921775" y="2501025"/>
              <a:ext cx="5675" cy="58600"/>
            </a:xfrm>
            <a:custGeom>
              <a:avLst/>
              <a:gdLst/>
              <a:ahLst/>
              <a:cxnLst/>
              <a:rect l="l" t="t" r="r" b="b"/>
              <a:pathLst>
                <a:path w="227" h="2344" extrusionOk="0">
                  <a:moveTo>
                    <a:pt x="215" y="1"/>
                  </a:moveTo>
                  <a:lnTo>
                    <a:pt x="215" y="1"/>
                  </a:lnTo>
                  <a:cubicBezTo>
                    <a:pt x="156" y="775"/>
                    <a:pt x="60" y="1561"/>
                    <a:pt x="1" y="2334"/>
                  </a:cubicBezTo>
                  <a:cubicBezTo>
                    <a:pt x="1" y="2340"/>
                    <a:pt x="10" y="2343"/>
                    <a:pt x="19" y="2343"/>
                  </a:cubicBezTo>
                  <a:cubicBezTo>
                    <a:pt x="28" y="2343"/>
                    <a:pt x="36" y="2340"/>
                    <a:pt x="36" y="2334"/>
                  </a:cubicBezTo>
                  <a:cubicBezTo>
                    <a:pt x="203" y="1572"/>
                    <a:pt x="227" y="775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64" name="Google Shape;14564;p21"/>
            <p:cNvSpPr/>
            <p:nvPr/>
          </p:nvSpPr>
          <p:spPr>
            <a:xfrm>
              <a:off x="2925350" y="2508025"/>
              <a:ext cx="2400" cy="57850"/>
            </a:xfrm>
            <a:custGeom>
              <a:avLst/>
              <a:gdLst/>
              <a:ahLst/>
              <a:cxnLst/>
              <a:rect l="l" t="t" r="r" b="b"/>
              <a:pathLst>
                <a:path w="96" h="2314" extrusionOk="0">
                  <a:moveTo>
                    <a:pt x="48" y="1"/>
                  </a:moveTo>
                  <a:cubicBezTo>
                    <a:pt x="42" y="1"/>
                    <a:pt x="36" y="7"/>
                    <a:pt x="36" y="18"/>
                  </a:cubicBezTo>
                  <a:cubicBezTo>
                    <a:pt x="36" y="769"/>
                    <a:pt x="1" y="1542"/>
                    <a:pt x="13" y="2304"/>
                  </a:cubicBezTo>
                  <a:cubicBezTo>
                    <a:pt x="13" y="2310"/>
                    <a:pt x="18" y="2313"/>
                    <a:pt x="24" y="2313"/>
                  </a:cubicBezTo>
                  <a:cubicBezTo>
                    <a:pt x="30" y="2313"/>
                    <a:pt x="36" y="2310"/>
                    <a:pt x="36" y="2304"/>
                  </a:cubicBezTo>
                  <a:cubicBezTo>
                    <a:pt x="96" y="1542"/>
                    <a:pt x="72" y="769"/>
                    <a:pt x="60" y="18"/>
                  </a:cubicBezTo>
                  <a:cubicBezTo>
                    <a:pt x="60" y="7"/>
                    <a:pt x="54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65" name="Google Shape;14565;p21"/>
            <p:cNvSpPr/>
            <p:nvPr/>
          </p:nvSpPr>
          <p:spPr>
            <a:xfrm>
              <a:off x="2927425" y="2523650"/>
              <a:ext cx="3025" cy="47575"/>
            </a:xfrm>
            <a:custGeom>
              <a:avLst/>
              <a:gdLst/>
              <a:ahLst/>
              <a:cxnLst/>
              <a:rect l="l" t="t" r="r" b="b"/>
              <a:pathLst>
                <a:path w="121" h="1903" extrusionOk="0">
                  <a:moveTo>
                    <a:pt x="49" y="1"/>
                  </a:moveTo>
                  <a:cubicBezTo>
                    <a:pt x="49" y="620"/>
                    <a:pt x="1" y="1263"/>
                    <a:pt x="61" y="1894"/>
                  </a:cubicBezTo>
                  <a:cubicBezTo>
                    <a:pt x="61" y="1900"/>
                    <a:pt x="69" y="1903"/>
                    <a:pt x="78" y="1903"/>
                  </a:cubicBezTo>
                  <a:cubicBezTo>
                    <a:pt x="87" y="1903"/>
                    <a:pt x="96" y="1900"/>
                    <a:pt x="96" y="1894"/>
                  </a:cubicBezTo>
                  <a:cubicBezTo>
                    <a:pt x="120" y="1263"/>
                    <a:pt x="72" y="620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66" name="Google Shape;14566;p21"/>
            <p:cNvSpPr/>
            <p:nvPr/>
          </p:nvSpPr>
          <p:spPr>
            <a:xfrm>
              <a:off x="2917325" y="2618825"/>
              <a:ext cx="34250" cy="19750"/>
            </a:xfrm>
            <a:custGeom>
              <a:avLst/>
              <a:gdLst/>
              <a:ahLst/>
              <a:cxnLst/>
              <a:rect l="l" t="t" r="r" b="b"/>
              <a:pathLst>
                <a:path w="1370" h="790" extrusionOk="0">
                  <a:moveTo>
                    <a:pt x="1353" y="0"/>
                  </a:moveTo>
                  <a:cubicBezTo>
                    <a:pt x="1350" y="0"/>
                    <a:pt x="1348" y="1"/>
                    <a:pt x="1346" y="4"/>
                  </a:cubicBezTo>
                  <a:cubicBezTo>
                    <a:pt x="1119" y="135"/>
                    <a:pt x="917" y="266"/>
                    <a:pt x="691" y="385"/>
                  </a:cubicBezTo>
                  <a:cubicBezTo>
                    <a:pt x="465" y="504"/>
                    <a:pt x="226" y="611"/>
                    <a:pt x="24" y="766"/>
                  </a:cubicBezTo>
                  <a:cubicBezTo>
                    <a:pt x="0" y="778"/>
                    <a:pt x="0" y="789"/>
                    <a:pt x="36" y="789"/>
                  </a:cubicBezTo>
                  <a:cubicBezTo>
                    <a:pt x="512" y="647"/>
                    <a:pt x="988" y="313"/>
                    <a:pt x="1369" y="16"/>
                  </a:cubicBezTo>
                  <a:cubicBezTo>
                    <a:pt x="1369" y="16"/>
                    <a:pt x="1362" y="0"/>
                    <a:pt x="13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67" name="Google Shape;14567;p21"/>
            <p:cNvSpPr/>
            <p:nvPr/>
          </p:nvSpPr>
          <p:spPr>
            <a:xfrm>
              <a:off x="2918800" y="2627750"/>
              <a:ext cx="31175" cy="19325"/>
            </a:xfrm>
            <a:custGeom>
              <a:avLst/>
              <a:gdLst/>
              <a:ahLst/>
              <a:cxnLst/>
              <a:rect l="l" t="t" r="r" b="b"/>
              <a:pathLst>
                <a:path w="1247" h="773" extrusionOk="0">
                  <a:moveTo>
                    <a:pt x="1227" y="1"/>
                  </a:moveTo>
                  <a:cubicBezTo>
                    <a:pt x="1223" y="1"/>
                    <a:pt x="1219" y="2"/>
                    <a:pt x="1215" y="4"/>
                  </a:cubicBezTo>
                  <a:cubicBezTo>
                    <a:pt x="929" y="111"/>
                    <a:pt x="656" y="254"/>
                    <a:pt x="406" y="421"/>
                  </a:cubicBezTo>
                  <a:cubicBezTo>
                    <a:pt x="298" y="480"/>
                    <a:pt x="25" y="587"/>
                    <a:pt x="1" y="730"/>
                  </a:cubicBezTo>
                  <a:cubicBezTo>
                    <a:pt x="1" y="742"/>
                    <a:pt x="1" y="742"/>
                    <a:pt x="25" y="766"/>
                  </a:cubicBezTo>
                  <a:cubicBezTo>
                    <a:pt x="33" y="770"/>
                    <a:pt x="39" y="773"/>
                    <a:pt x="44" y="773"/>
                  </a:cubicBezTo>
                  <a:cubicBezTo>
                    <a:pt x="53" y="773"/>
                    <a:pt x="61" y="765"/>
                    <a:pt x="84" y="742"/>
                  </a:cubicBezTo>
                  <a:lnTo>
                    <a:pt x="96" y="730"/>
                  </a:lnTo>
                  <a:lnTo>
                    <a:pt x="96" y="718"/>
                  </a:lnTo>
                  <a:cubicBezTo>
                    <a:pt x="96" y="706"/>
                    <a:pt x="87" y="700"/>
                    <a:pt x="78" y="700"/>
                  </a:cubicBezTo>
                  <a:cubicBezTo>
                    <a:pt x="73" y="700"/>
                    <a:pt x="68" y="702"/>
                    <a:pt x="65" y="706"/>
                  </a:cubicBezTo>
                  <a:lnTo>
                    <a:pt x="65" y="706"/>
                  </a:lnTo>
                  <a:cubicBezTo>
                    <a:pt x="102" y="651"/>
                    <a:pt x="336" y="538"/>
                    <a:pt x="358" y="516"/>
                  </a:cubicBezTo>
                  <a:cubicBezTo>
                    <a:pt x="453" y="456"/>
                    <a:pt x="560" y="397"/>
                    <a:pt x="644" y="361"/>
                  </a:cubicBezTo>
                  <a:lnTo>
                    <a:pt x="1227" y="40"/>
                  </a:lnTo>
                  <a:cubicBezTo>
                    <a:pt x="1246" y="20"/>
                    <a:pt x="1242" y="1"/>
                    <a:pt x="12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68" name="Google Shape;14568;p21"/>
            <p:cNvSpPr/>
            <p:nvPr/>
          </p:nvSpPr>
          <p:spPr>
            <a:xfrm>
              <a:off x="2916775" y="2636975"/>
              <a:ext cx="27050" cy="15075"/>
            </a:xfrm>
            <a:custGeom>
              <a:avLst/>
              <a:gdLst/>
              <a:ahLst/>
              <a:cxnLst/>
              <a:rect l="l" t="t" r="r" b="b"/>
              <a:pathLst>
                <a:path w="1082" h="603" extrusionOk="0">
                  <a:moveTo>
                    <a:pt x="1069" y="1"/>
                  </a:moveTo>
                  <a:cubicBezTo>
                    <a:pt x="1066" y="1"/>
                    <a:pt x="1062" y="2"/>
                    <a:pt x="1058" y="4"/>
                  </a:cubicBezTo>
                  <a:cubicBezTo>
                    <a:pt x="713" y="171"/>
                    <a:pt x="308" y="337"/>
                    <a:pt x="10" y="575"/>
                  </a:cubicBezTo>
                  <a:cubicBezTo>
                    <a:pt x="1" y="585"/>
                    <a:pt x="7" y="603"/>
                    <a:pt x="16" y="603"/>
                  </a:cubicBezTo>
                  <a:cubicBezTo>
                    <a:pt x="18" y="603"/>
                    <a:pt x="20" y="602"/>
                    <a:pt x="22" y="599"/>
                  </a:cubicBezTo>
                  <a:cubicBezTo>
                    <a:pt x="379" y="480"/>
                    <a:pt x="737" y="230"/>
                    <a:pt x="1070" y="40"/>
                  </a:cubicBezTo>
                  <a:cubicBezTo>
                    <a:pt x="1080" y="20"/>
                    <a:pt x="1081" y="1"/>
                    <a:pt x="10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69" name="Google Shape;14569;p21"/>
            <p:cNvSpPr/>
            <p:nvPr/>
          </p:nvSpPr>
          <p:spPr>
            <a:xfrm>
              <a:off x="2925650" y="2666525"/>
              <a:ext cx="69675" cy="31275"/>
            </a:xfrm>
            <a:custGeom>
              <a:avLst/>
              <a:gdLst/>
              <a:ahLst/>
              <a:cxnLst/>
              <a:rect l="l" t="t" r="r" b="b"/>
              <a:pathLst>
                <a:path w="2787" h="1251" extrusionOk="0">
                  <a:moveTo>
                    <a:pt x="2751" y="1"/>
                  </a:moveTo>
                  <a:cubicBezTo>
                    <a:pt x="1858" y="501"/>
                    <a:pt x="1013" y="906"/>
                    <a:pt x="24" y="1203"/>
                  </a:cubicBezTo>
                  <a:cubicBezTo>
                    <a:pt x="1" y="1215"/>
                    <a:pt x="1" y="1251"/>
                    <a:pt x="24" y="1251"/>
                  </a:cubicBezTo>
                  <a:cubicBezTo>
                    <a:pt x="1001" y="1037"/>
                    <a:pt x="1977" y="620"/>
                    <a:pt x="2763" y="24"/>
                  </a:cubicBezTo>
                  <a:cubicBezTo>
                    <a:pt x="2787" y="13"/>
                    <a:pt x="2763" y="1"/>
                    <a:pt x="2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70" name="Google Shape;14570;p21"/>
            <p:cNvSpPr/>
            <p:nvPr/>
          </p:nvSpPr>
          <p:spPr>
            <a:xfrm>
              <a:off x="2959125" y="2651900"/>
              <a:ext cx="71250" cy="39125"/>
            </a:xfrm>
            <a:custGeom>
              <a:avLst/>
              <a:gdLst/>
              <a:ahLst/>
              <a:cxnLst/>
              <a:rect l="l" t="t" r="r" b="b"/>
              <a:pathLst>
                <a:path w="2850" h="1565" extrusionOk="0">
                  <a:moveTo>
                    <a:pt x="2793" y="0"/>
                  </a:moveTo>
                  <a:cubicBezTo>
                    <a:pt x="2789" y="0"/>
                    <a:pt x="2785" y="1"/>
                    <a:pt x="2781" y="2"/>
                  </a:cubicBezTo>
                  <a:cubicBezTo>
                    <a:pt x="1948" y="657"/>
                    <a:pt x="817" y="836"/>
                    <a:pt x="31" y="1526"/>
                  </a:cubicBezTo>
                  <a:cubicBezTo>
                    <a:pt x="0" y="1536"/>
                    <a:pt x="22" y="1564"/>
                    <a:pt x="44" y="1564"/>
                  </a:cubicBezTo>
                  <a:cubicBezTo>
                    <a:pt x="48" y="1564"/>
                    <a:pt x="51" y="1564"/>
                    <a:pt x="55" y="1562"/>
                  </a:cubicBezTo>
                  <a:cubicBezTo>
                    <a:pt x="971" y="1074"/>
                    <a:pt x="2079" y="776"/>
                    <a:pt x="2829" y="50"/>
                  </a:cubicBezTo>
                  <a:cubicBezTo>
                    <a:pt x="2850" y="39"/>
                    <a:pt x="2824" y="0"/>
                    <a:pt x="2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71" name="Google Shape;14571;p21"/>
            <p:cNvSpPr/>
            <p:nvPr/>
          </p:nvSpPr>
          <p:spPr>
            <a:xfrm>
              <a:off x="2948900" y="2652675"/>
              <a:ext cx="79000" cy="39975"/>
            </a:xfrm>
            <a:custGeom>
              <a:avLst/>
              <a:gdLst/>
              <a:ahLst/>
              <a:cxnLst/>
              <a:rect l="l" t="t" r="r" b="b"/>
              <a:pathLst>
                <a:path w="3160" h="1599" extrusionOk="0">
                  <a:moveTo>
                    <a:pt x="3122" y="0"/>
                  </a:moveTo>
                  <a:cubicBezTo>
                    <a:pt x="3117" y="0"/>
                    <a:pt x="3112" y="2"/>
                    <a:pt x="3107" y="7"/>
                  </a:cubicBezTo>
                  <a:cubicBezTo>
                    <a:pt x="2095" y="555"/>
                    <a:pt x="1047" y="1043"/>
                    <a:pt x="23" y="1567"/>
                  </a:cubicBezTo>
                  <a:cubicBezTo>
                    <a:pt x="5" y="1576"/>
                    <a:pt x="1" y="1599"/>
                    <a:pt x="15" y="1599"/>
                  </a:cubicBezTo>
                  <a:cubicBezTo>
                    <a:pt x="20" y="1599"/>
                    <a:pt x="26" y="1596"/>
                    <a:pt x="35" y="1591"/>
                  </a:cubicBezTo>
                  <a:cubicBezTo>
                    <a:pt x="1118" y="1293"/>
                    <a:pt x="2226" y="686"/>
                    <a:pt x="3131" y="31"/>
                  </a:cubicBezTo>
                  <a:cubicBezTo>
                    <a:pt x="3159" y="31"/>
                    <a:pt x="3142" y="0"/>
                    <a:pt x="3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72" name="Google Shape;14572;p21"/>
            <p:cNvSpPr/>
            <p:nvPr/>
          </p:nvSpPr>
          <p:spPr>
            <a:xfrm>
              <a:off x="2959575" y="2663000"/>
              <a:ext cx="48375" cy="19625"/>
            </a:xfrm>
            <a:custGeom>
              <a:avLst/>
              <a:gdLst/>
              <a:ahLst/>
              <a:cxnLst/>
              <a:rect l="l" t="t" r="r" b="b"/>
              <a:pathLst>
                <a:path w="1935" h="785" extrusionOk="0">
                  <a:moveTo>
                    <a:pt x="1895" y="1"/>
                  </a:moveTo>
                  <a:cubicBezTo>
                    <a:pt x="1887" y="1"/>
                    <a:pt x="1879" y="4"/>
                    <a:pt x="1870" y="11"/>
                  </a:cubicBezTo>
                  <a:cubicBezTo>
                    <a:pt x="1275" y="273"/>
                    <a:pt x="656" y="487"/>
                    <a:pt x="25" y="737"/>
                  </a:cubicBezTo>
                  <a:cubicBezTo>
                    <a:pt x="1" y="749"/>
                    <a:pt x="13" y="785"/>
                    <a:pt x="37" y="785"/>
                  </a:cubicBezTo>
                  <a:cubicBezTo>
                    <a:pt x="680" y="630"/>
                    <a:pt x="1311" y="368"/>
                    <a:pt x="1906" y="82"/>
                  </a:cubicBezTo>
                  <a:cubicBezTo>
                    <a:pt x="1935" y="53"/>
                    <a:pt x="1925" y="1"/>
                    <a:pt x="18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73" name="Google Shape;14573;p21"/>
            <p:cNvSpPr/>
            <p:nvPr/>
          </p:nvSpPr>
          <p:spPr>
            <a:xfrm>
              <a:off x="2832475" y="2688600"/>
              <a:ext cx="30925" cy="21800"/>
            </a:xfrm>
            <a:custGeom>
              <a:avLst/>
              <a:gdLst/>
              <a:ahLst/>
              <a:cxnLst/>
              <a:rect l="l" t="t" r="r" b="b"/>
              <a:pathLst>
                <a:path w="1237" h="872" extrusionOk="0">
                  <a:moveTo>
                    <a:pt x="23" y="0"/>
                  </a:moveTo>
                  <a:cubicBezTo>
                    <a:pt x="12" y="0"/>
                    <a:pt x="1" y="14"/>
                    <a:pt x="1" y="23"/>
                  </a:cubicBezTo>
                  <a:cubicBezTo>
                    <a:pt x="60" y="118"/>
                    <a:pt x="84" y="177"/>
                    <a:pt x="156" y="249"/>
                  </a:cubicBezTo>
                  <a:cubicBezTo>
                    <a:pt x="93" y="139"/>
                    <a:pt x="72" y="81"/>
                    <a:pt x="98" y="81"/>
                  </a:cubicBezTo>
                  <a:cubicBezTo>
                    <a:pt x="112" y="81"/>
                    <a:pt x="139" y="97"/>
                    <a:pt x="179" y="130"/>
                  </a:cubicBezTo>
                  <a:cubicBezTo>
                    <a:pt x="227" y="154"/>
                    <a:pt x="287" y="189"/>
                    <a:pt x="334" y="237"/>
                  </a:cubicBezTo>
                  <a:cubicBezTo>
                    <a:pt x="441" y="308"/>
                    <a:pt x="525" y="368"/>
                    <a:pt x="632" y="439"/>
                  </a:cubicBezTo>
                  <a:cubicBezTo>
                    <a:pt x="822" y="570"/>
                    <a:pt x="1013" y="737"/>
                    <a:pt x="1215" y="868"/>
                  </a:cubicBezTo>
                  <a:cubicBezTo>
                    <a:pt x="1218" y="870"/>
                    <a:pt x="1220" y="871"/>
                    <a:pt x="1222" y="871"/>
                  </a:cubicBezTo>
                  <a:cubicBezTo>
                    <a:pt x="1231" y="871"/>
                    <a:pt x="1237" y="854"/>
                    <a:pt x="1227" y="844"/>
                  </a:cubicBezTo>
                  <a:cubicBezTo>
                    <a:pt x="870" y="511"/>
                    <a:pt x="453" y="249"/>
                    <a:pt x="37" y="11"/>
                  </a:cubicBezTo>
                  <a:cubicBezTo>
                    <a:pt x="33" y="3"/>
                    <a:pt x="28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74" name="Google Shape;14574;p21"/>
            <p:cNvSpPr/>
            <p:nvPr/>
          </p:nvSpPr>
          <p:spPr>
            <a:xfrm>
              <a:off x="2816700" y="2684975"/>
              <a:ext cx="44675" cy="24825"/>
            </a:xfrm>
            <a:custGeom>
              <a:avLst/>
              <a:gdLst/>
              <a:ahLst/>
              <a:cxnLst/>
              <a:rect l="l" t="t" r="r" b="b"/>
              <a:pathLst>
                <a:path w="1787" h="993" extrusionOk="0">
                  <a:moveTo>
                    <a:pt x="37" y="1"/>
                  </a:moveTo>
                  <a:cubicBezTo>
                    <a:pt x="13" y="1"/>
                    <a:pt x="1" y="37"/>
                    <a:pt x="25" y="37"/>
                  </a:cubicBezTo>
                  <a:cubicBezTo>
                    <a:pt x="715" y="227"/>
                    <a:pt x="1203" y="572"/>
                    <a:pt x="1751" y="989"/>
                  </a:cubicBezTo>
                  <a:cubicBezTo>
                    <a:pt x="1753" y="991"/>
                    <a:pt x="1756" y="992"/>
                    <a:pt x="1759" y="992"/>
                  </a:cubicBezTo>
                  <a:cubicBezTo>
                    <a:pt x="1771" y="992"/>
                    <a:pt x="1787" y="973"/>
                    <a:pt x="1787" y="953"/>
                  </a:cubicBezTo>
                  <a:cubicBezTo>
                    <a:pt x="1370" y="453"/>
                    <a:pt x="680" y="12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75" name="Google Shape;14575;p21"/>
            <p:cNvSpPr/>
            <p:nvPr/>
          </p:nvSpPr>
          <p:spPr>
            <a:xfrm>
              <a:off x="2830150" y="2689400"/>
              <a:ext cx="41900" cy="24850"/>
            </a:xfrm>
            <a:custGeom>
              <a:avLst/>
              <a:gdLst/>
              <a:ahLst/>
              <a:cxnLst/>
              <a:rect l="l" t="t" r="r" b="b"/>
              <a:pathLst>
                <a:path w="1676" h="994" extrusionOk="0">
                  <a:moveTo>
                    <a:pt x="25" y="0"/>
                  </a:moveTo>
                  <a:cubicBezTo>
                    <a:pt x="8" y="0"/>
                    <a:pt x="0" y="26"/>
                    <a:pt x="11" y="26"/>
                  </a:cubicBezTo>
                  <a:cubicBezTo>
                    <a:pt x="558" y="324"/>
                    <a:pt x="1082" y="669"/>
                    <a:pt x="1630" y="991"/>
                  </a:cubicBezTo>
                  <a:cubicBezTo>
                    <a:pt x="1631" y="992"/>
                    <a:pt x="1634" y="993"/>
                    <a:pt x="1636" y="993"/>
                  </a:cubicBezTo>
                  <a:cubicBezTo>
                    <a:pt x="1651" y="993"/>
                    <a:pt x="1676" y="965"/>
                    <a:pt x="1666" y="955"/>
                  </a:cubicBezTo>
                  <a:cubicBezTo>
                    <a:pt x="1189" y="562"/>
                    <a:pt x="594" y="264"/>
                    <a:pt x="34" y="2"/>
                  </a:cubicBezTo>
                  <a:cubicBezTo>
                    <a:pt x="31" y="1"/>
                    <a:pt x="28" y="0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76" name="Google Shape;14576;p21"/>
            <p:cNvSpPr/>
            <p:nvPr/>
          </p:nvSpPr>
          <p:spPr>
            <a:xfrm>
              <a:off x="2843800" y="2692125"/>
              <a:ext cx="38300" cy="23625"/>
            </a:xfrm>
            <a:custGeom>
              <a:avLst/>
              <a:gdLst/>
              <a:ahLst/>
              <a:cxnLst/>
              <a:rect l="l" t="t" r="r" b="b"/>
              <a:pathLst>
                <a:path w="1532" h="945" extrusionOk="0">
                  <a:moveTo>
                    <a:pt x="24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500" y="346"/>
                    <a:pt x="977" y="691"/>
                    <a:pt x="1501" y="941"/>
                  </a:cubicBezTo>
                  <a:cubicBezTo>
                    <a:pt x="1503" y="943"/>
                    <a:pt x="1505" y="944"/>
                    <a:pt x="1508" y="944"/>
                  </a:cubicBezTo>
                  <a:cubicBezTo>
                    <a:pt x="1520" y="944"/>
                    <a:pt x="1532" y="925"/>
                    <a:pt x="1512" y="905"/>
                  </a:cubicBezTo>
                  <a:cubicBezTo>
                    <a:pt x="1060" y="572"/>
                    <a:pt x="524" y="29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77" name="Google Shape;14577;p21"/>
            <p:cNvSpPr/>
            <p:nvPr/>
          </p:nvSpPr>
          <p:spPr>
            <a:xfrm>
              <a:off x="2850950" y="2690925"/>
              <a:ext cx="33300" cy="22150"/>
            </a:xfrm>
            <a:custGeom>
              <a:avLst/>
              <a:gdLst/>
              <a:ahLst/>
              <a:cxnLst/>
              <a:rect l="l" t="t" r="r" b="b"/>
              <a:pathLst>
                <a:path w="1332" h="886" extrusionOk="0">
                  <a:moveTo>
                    <a:pt x="0" y="1"/>
                  </a:moveTo>
                  <a:lnTo>
                    <a:pt x="0" y="1"/>
                  </a:lnTo>
                  <a:cubicBezTo>
                    <a:pt x="429" y="287"/>
                    <a:pt x="857" y="632"/>
                    <a:pt x="1310" y="882"/>
                  </a:cubicBezTo>
                  <a:cubicBezTo>
                    <a:pt x="1312" y="884"/>
                    <a:pt x="1315" y="885"/>
                    <a:pt x="1317" y="885"/>
                  </a:cubicBezTo>
                  <a:cubicBezTo>
                    <a:pt x="1325" y="885"/>
                    <a:pt x="1331" y="870"/>
                    <a:pt x="1322" y="870"/>
                  </a:cubicBezTo>
                  <a:cubicBezTo>
                    <a:pt x="964" y="513"/>
                    <a:pt x="453" y="23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78" name="Google Shape;14578;p21"/>
            <p:cNvSpPr/>
            <p:nvPr/>
          </p:nvSpPr>
          <p:spPr>
            <a:xfrm>
              <a:off x="2859875" y="2690650"/>
              <a:ext cx="31275" cy="20250"/>
            </a:xfrm>
            <a:custGeom>
              <a:avLst/>
              <a:gdLst/>
              <a:ahLst/>
              <a:cxnLst/>
              <a:rect l="l" t="t" r="r" b="b"/>
              <a:pathLst>
                <a:path w="1251" h="810" extrusionOk="0">
                  <a:moveTo>
                    <a:pt x="12" y="0"/>
                  </a:moveTo>
                  <a:cubicBezTo>
                    <a:pt x="12" y="0"/>
                    <a:pt x="0" y="36"/>
                    <a:pt x="12" y="36"/>
                  </a:cubicBezTo>
                  <a:cubicBezTo>
                    <a:pt x="393" y="298"/>
                    <a:pt x="798" y="607"/>
                    <a:pt x="1215" y="810"/>
                  </a:cubicBezTo>
                  <a:cubicBezTo>
                    <a:pt x="1227" y="810"/>
                    <a:pt x="1250" y="786"/>
                    <a:pt x="1227" y="774"/>
                  </a:cubicBezTo>
                  <a:cubicBezTo>
                    <a:pt x="869" y="476"/>
                    <a:pt x="41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79" name="Google Shape;14579;p21"/>
            <p:cNvSpPr/>
            <p:nvPr/>
          </p:nvSpPr>
          <p:spPr>
            <a:xfrm>
              <a:off x="2868900" y="2691275"/>
              <a:ext cx="31075" cy="20300"/>
            </a:xfrm>
            <a:custGeom>
              <a:avLst/>
              <a:gdLst/>
              <a:ahLst/>
              <a:cxnLst/>
              <a:rect l="l" t="t" r="r" b="b"/>
              <a:pathLst>
                <a:path w="1243" h="812" extrusionOk="0">
                  <a:moveTo>
                    <a:pt x="10" y="1"/>
                  </a:moveTo>
                  <a:cubicBezTo>
                    <a:pt x="3" y="1"/>
                    <a:pt x="0" y="14"/>
                    <a:pt x="8" y="23"/>
                  </a:cubicBezTo>
                  <a:cubicBezTo>
                    <a:pt x="366" y="297"/>
                    <a:pt x="794" y="618"/>
                    <a:pt x="1211" y="809"/>
                  </a:cubicBezTo>
                  <a:cubicBezTo>
                    <a:pt x="1213" y="811"/>
                    <a:pt x="1216" y="812"/>
                    <a:pt x="1219" y="812"/>
                  </a:cubicBezTo>
                  <a:cubicBezTo>
                    <a:pt x="1230" y="812"/>
                    <a:pt x="1242" y="794"/>
                    <a:pt x="1223" y="785"/>
                  </a:cubicBezTo>
                  <a:cubicBezTo>
                    <a:pt x="854" y="499"/>
                    <a:pt x="425" y="249"/>
                    <a:pt x="20" y="11"/>
                  </a:cubicBezTo>
                  <a:cubicBezTo>
                    <a:pt x="17" y="3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80" name="Google Shape;14580;p21"/>
            <p:cNvSpPr/>
            <p:nvPr/>
          </p:nvSpPr>
          <p:spPr>
            <a:xfrm>
              <a:off x="2876550" y="2691225"/>
              <a:ext cx="26350" cy="16300"/>
            </a:xfrm>
            <a:custGeom>
              <a:avLst/>
              <a:gdLst/>
              <a:ahLst/>
              <a:cxnLst/>
              <a:rect l="l" t="t" r="r" b="b"/>
              <a:pathLst>
                <a:path w="1054" h="652" extrusionOk="0">
                  <a:moveTo>
                    <a:pt x="24" y="1"/>
                  </a:moveTo>
                  <a:cubicBezTo>
                    <a:pt x="12" y="13"/>
                    <a:pt x="0" y="25"/>
                    <a:pt x="12" y="37"/>
                  </a:cubicBezTo>
                  <a:cubicBezTo>
                    <a:pt x="191" y="132"/>
                    <a:pt x="369" y="215"/>
                    <a:pt x="536" y="322"/>
                  </a:cubicBezTo>
                  <a:cubicBezTo>
                    <a:pt x="702" y="430"/>
                    <a:pt x="845" y="560"/>
                    <a:pt x="1024" y="644"/>
                  </a:cubicBezTo>
                  <a:cubicBezTo>
                    <a:pt x="1027" y="650"/>
                    <a:pt x="1030" y="652"/>
                    <a:pt x="1034" y="652"/>
                  </a:cubicBezTo>
                  <a:cubicBezTo>
                    <a:pt x="1045" y="652"/>
                    <a:pt x="1054" y="629"/>
                    <a:pt x="1036" y="620"/>
                  </a:cubicBezTo>
                  <a:cubicBezTo>
                    <a:pt x="786" y="334"/>
                    <a:pt x="369" y="13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81" name="Google Shape;14581;p21"/>
            <p:cNvSpPr/>
            <p:nvPr/>
          </p:nvSpPr>
          <p:spPr>
            <a:xfrm>
              <a:off x="2882500" y="2690050"/>
              <a:ext cx="19375" cy="13025"/>
            </a:xfrm>
            <a:custGeom>
              <a:avLst/>
              <a:gdLst/>
              <a:ahLst/>
              <a:cxnLst/>
              <a:rect l="l" t="t" r="r" b="b"/>
              <a:pathLst>
                <a:path w="775" h="521" extrusionOk="0">
                  <a:moveTo>
                    <a:pt x="48" y="0"/>
                  </a:moveTo>
                  <a:cubicBezTo>
                    <a:pt x="12" y="12"/>
                    <a:pt x="0" y="36"/>
                    <a:pt x="24" y="60"/>
                  </a:cubicBezTo>
                  <a:cubicBezTo>
                    <a:pt x="167" y="119"/>
                    <a:pt x="298" y="191"/>
                    <a:pt x="429" y="262"/>
                  </a:cubicBezTo>
                  <a:cubicBezTo>
                    <a:pt x="548" y="334"/>
                    <a:pt x="643" y="441"/>
                    <a:pt x="738" y="512"/>
                  </a:cubicBezTo>
                  <a:cubicBezTo>
                    <a:pt x="744" y="518"/>
                    <a:pt x="749" y="520"/>
                    <a:pt x="753" y="520"/>
                  </a:cubicBezTo>
                  <a:cubicBezTo>
                    <a:pt x="767" y="520"/>
                    <a:pt x="774" y="497"/>
                    <a:pt x="774" y="488"/>
                  </a:cubicBezTo>
                  <a:cubicBezTo>
                    <a:pt x="619" y="250"/>
                    <a:pt x="298" y="8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82" name="Google Shape;14582;p21"/>
            <p:cNvSpPr/>
            <p:nvPr/>
          </p:nvSpPr>
          <p:spPr>
            <a:xfrm>
              <a:off x="2883075" y="2686475"/>
              <a:ext cx="20525" cy="13200"/>
            </a:xfrm>
            <a:custGeom>
              <a:avLst/>
              <a:gdLst/>
              <a:ahLst/>
              <a:cxnLst/>
              <a:rect l="l" t="t" r="r" b="b"/>
              <a:pathLst>
                <a:path w="821" h="528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156" y="108"/>
                    <a:pt x="275" y="203"/>
                    <a:pt x="406" y="274"/>
                  </a:cubicBezTo>
                  <a:cubicBezTo>
                    <a:pt x="525" y="358"/>
                    <a:pt x="644" y="465"/>
                    <a:pt x="775" y="524"/>
                  </a:cubicBezTo>
                  <a:cubicBezTo>
                    <a:pt x="779" y="527"/>
                    <a:pt x="784" y="527"/>
                    <a:pt x="788" y="527"/>
                  </a:cubicBezTo>
                  <a:cubicBezTo>
                    <a:pt x="806" y="527"/>
                    <a:pt x="820" y="510"/>
                    <a:pt x="811" y="500"/>
                  </a:cubicBezTo>
                  <a:cubicBezTo>
                    <a:pt x="620" y="274"/>
                    <a:pt x="287" y="119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83" name="Google Shape;14583;p21"/>
            <p:cNvSpPr/>
            <p:nvPr/>
          </p:nvSpPr>
          <p:spPr>
            <a:xfrm>
              <a:off x="2886825" y="2682950"/>
              <a:ext cx="16825" cy="11875"/>
            </a:xfrm>
            <a:custGeom>
              <a:avLst/>
              <a:gdLst/>
              <a:ahLst/>
              <a:cxnLst/>
              <a:rect l="l" t="t" r="r" b="b"/>
              <a:pathLst>
                <a:path w="673" h="475" extrusionOk="0">
                  <a:moveTo>
                    <a:pt x="27" y="1"/>
                  </a:moveTo>
                  <a:cubicBezTo>
                    <a:pt x="8" y="1"/>
                    <a:pt x="0" y="20"/>
                    <a:pt x="18" y="46"/>
                  </a:cubicBezTo>
                  <a:cubicBezTo>
                    <a:pt x="125" y="118"/>
                    <a:pt x="232" y="189"/>
                    <a:pt x="351" y="284"/>
                  </a:cubicBezTo>
                  <a:cubicBezTo>
                    <a:pt x="434" y="344"/>
                    <a:pt x="542" y="439"/>
                    <a:pt x="649" y="475"/>
                  </a:cubicBezTo>
                  <a:cubicBezTo>
                    <a:pt x="661" y="475"/>
                    <a:pt x="672" y="463"/>
                    <a:pt x="661" y="439"/>
                  </a:cubicBezTo>
                  <a:cubicBezTo>
                    <a:pt x="589" y="356"/>
                    <a:pt x="470" y="296"/>
                    <a:pt x="375" y="237"/>
                  </a:cubicBezTo>
                  <a:cubicBezTo>
                    <a:pt x="268" y="165"/>
                    <a:pt x="149" y="82"/>
                    <a:pt x="53" y="10"/>
                  </a:cubicBezTo>
                  <a:cubicBezTo>
                    <a:pt x="43" y="4"/>
                    <a:pt x="34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84" name="Google Shape;14584;p21"/>
            <p:cNvSpPr/>
            <p:nvPr/>
          </p:nvSpPr>
          <p:spPr>
            <a:xfrm>
              <a:off x="2891175" y="2682825"/>
              <a:ext cx="14850" cy="10900"/>
            </a:xfrm>
            <a:custGeom>
              <a:avLst/>
              <a:gdLst/>
              <a:ahLst/>
              <a:cxnLst/>
              <a:rect l="l" t="t" r="r" b="b"/>
              <a:pathLst>
                <a:path w="594" h="436" extrusionOk="0">
                  <a:moveTo>
                    <a:pt x="22" y="0"/>
                  </a:moveTo>
                  <a:cubicBezTo>
                    <a:pt x="7" y="0"/>
                    <a:pt x="1" y="18"/>
                    <a:pt x="10" y="27"/>
                  </a:cubicBezTo>
                  <a:cubicBezTo>
                    <a:pt x="117" y="111"/>
                    <a:pt x="213" y="170"/>
                    <a:pt x="320" y="242"/>
                  </a:cubicBezTo>
                  <a:cubicBezTo>
                    <a:pt x="391" y="301"/>
                    <a:pt x="475" y="385"/>
                    <a:pt x="558" y="432"/>
                  </a:cubicBezTo>
                  <a:cubicBezTo>
                    <a:pt x="560" y="434"/>
                    <a:pt x="563" y="435"/>
                    <a:pt x="566" y="435"/>
                  </a:cubicBezTo>
                  <a:cubicBezTo>
                    <a:pt x="578" y="435"/>
                    <a:pt x="594" y="418"/>
                    <a:pt x="594" y="408"/>
                  </a:cubicBezTo>
                  <a:cubicBezTo>
                    <a:pt x="546" y="313"/>
                    <a:pt x="439" y="254"/>
                    <a:pt x="368" y="194"/>
                  </a:cubicBezTo>
                  <a:cubicBezTo>
                    <a:pt x="260" y="123"/>
                    <a:pt x="153" y="63"/>
                    <a:pt x="34" y="4"/>
                  </a:cubicBezTo>
                  <a:cubicBezTo>
                    <a:pt x="30" y="1"/>
                    <a:pt x="25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85" name="Google Shape;14585;p21"/>
            <p:cNvSpPr/>
            <p:nvPr/>
          </p:nvSpPr>
          <p:spPr>
            <a:xfrm>
              <a:off x="2894700" y="2680525"/>
              <a:ext cx="13125" cy="10150"/>
            </a:xfrm>
            <a:custGeom>
              <a:avLst/>
              <a:gdLst/>
              <a:ahLst/>
              <a:cxnLst/>
              <a:rect l="l" t="t" r="r" b="b"/>
              <a:pathLst>
                <a:path w="525" h="406" extrusionOk="0">
                  <a:moveTo>
                    <a:pt x="36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107" y="96"/>
                    <a:pt x="191" y="167"/>
                    <a:pt x="286" y="238"/>
                  </a:cubicBezTo>
                  <a:cubicBezTo>
                    <a:pt x="346" y="286"/>
                    <a:pt x="405" y="381"/>
                    <a:pt x="488" y="405"/>
                  </a:cubicBezTo>
                  <a:cubicBezTo>
                    <a:pt x="512" y="405"/>
                    <a:pt x="524" y="393"/>
                    <a:pt x="524" y="381"/>
                  </a:cubicBezTo>
                  <a:cubicBezTo>
                    <a:pt x="512" y="286"/>
                    <a:pt x="405" y="238"/>
                    <a:pt x="334" y="179"/>
                  </a:cubicBezTo>
                  <a:cubicBezTo>
                    <a:pt x="238" y="107"/>
                    <a:pt x="131" y="48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86" name="Google Shape;14586;p21"/>
            <p:cNvSpPr/>
            <p:nvPr/>
          </p:nvSpPr>
          <p:spPr>
            <a:xfrm>
              <a:off x="2901550" y="2680750"/>
              <a:ext cx="3200" cy="7500"/>
            </a:xfrm>
            <a:custGeom>
              <a:avLst/>
              <a:gdLst/>
              <a:ahLst/>
              <a:cxnLst/>
              <a:rect l="l" t="t" r="r" b="b"/>
              <a:pathLst>
                <a:path w="128" h="300" extrusionOk="0">
                  <a:moveTo>
                    <a:pt x="17" y="0"/>
                  </a:moveTo>
                  <a:cubicBezTo>
                    <a:pt x="9" y="0"/>
                    <a:pt x="0" y="9"/>
                    <a:pt x="0" y="27"/>
                  </a:cubicBezTo>
                  <a:cubicBezTo>
                    <a:pt x="0" y="134"/>
                    <a:pt x="24" y="217"/>
                    <a:pt x="95" y="289"/>
                  </a:cubicBezTo>
                  <a:cubicBezTo>
                    <a:pt x="103" y="296"/>
                    <a:pt x="109" y="299"/>
                    <a:pt x="114" y="299"/>
                  </a:cubicBezTo>
                  <a:cubicBezTo>
                    <a:pt x="124" y="299"/>
                    <a:pt x="127" y="285"/>
                    <a:pt x="119" y="277"/>
                  </a:cubicBezTo>
                  <a:cubicBezTo>
                    <a:pt x="72" y="206"/>
                    <a:pt x="24" y="110"/>
                    <a:pt x="24" y="27"/>
                  </a:cubicBezTo>
                  <a:cubicBezTo>
                    <a:pt x="30" y="9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87" name="Google Shape;14587;p21"/>
            <p:cNvSpPr/>
            <p:nvPr/>
          </p:nvSpPr>
          <p:spPr>
            <a:xfrm>
              <a:off x="2903025" y="2663625"/>
              <a:ext cx="6275" cy="46025"/>
            </a:xfrm>
            <a:custGeom>
              <a:avLst/>
              <a:gdLst/>
              <a:ahLst/>
              <a:cxnLst/>
              <a:rect l="l" t="t" r="r" b="b"/>
              <a:pathLst>
                <a:path w="251" h="1841" extrusionOk="0">
                  <a:moveTo>
                    <a:pt x="109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60" y="45"/>
                    <a:pt x="60" y="21"/>
                    <a:pt x="60" y="69"/>
                  </a:cubicBezTo>
                  <a:cubicBezTo>
                    <a:pt x="42" y="96"/>
                    <a:pt x="51" y="109"/>
                    <a:pt x="57" y="109"/>
                  </a:cubicBezTo>
                  <a:cubicBezTo>
                    <a:pt x="57" y="109"/>
                    <a:pt x="58" y="109"/>
                    <a:pt x="58" y="109"/>
                  </a:cubicBezTo>
                  <a:lnTo>
                    <a:pt x="58" y="109"/>
                  </a:lnTo>
                  <a:cubicBezTo>
                    <a:pt x="40" y="154"/>
                    <a:pt x="84" y="345"/>
                    <a:pt x="84" y="414"/>
                  </a:cubicBezTo>
                  <a:cubicBezTo>
                    <a:pt x="84" y="581"/>
                    <a:pt x="72" y="736"/>
                    <a:pt x="72" y="902"/>
                  </a:cubicBezTo>
                  <a:cubicBezTo>
                    <a:pt x="60" y="1200"/>
                    <a:pt x="24" y="1510"/>
                    <a:pt x="1" y="1807"/>
                  </a:cubicBezTo>
                  <a:cubicBezTo>
                    <a:pt x="4" y="1807"/>
                    <a:pt x="8" y="1807"/>
                    <a:pt x="11" y="1807"/>
                  </a:cubicBezTo>
                  <a:lnTo>
                    <a:pt x="11" y="1807"/>
                  </a:lnTo>
                  <a:cubicBezTo>
                    <a:pt x="12" y="1829"/>
                    <a:pt x="27" y="1840"/>
                    <a:pt x="45" y="1840"/>
                  </a:cubicBezTo>
                  <a:cubicBezTo>
                    <a:pt x="66" y="1840"/>
                    <a:pt x="90" y="1825"/>
                    <a:pt x="96" y="1795"/>
                  </a:cubicBezTo>
                  <a:cubicBezTo>
                    <a:pt x="144" y="1414"/>
                    <a:pt x="179" y="1010"/>
                    <a:pt x="179" y="605"/>
                  </a:cubicBezTo>
                  <a:cubicBezTo>
                    <a:pt x="179" y="438"/>
                    <a:pt x="251" y="164"/>
                    <a:pt x="132" y="10"/>
                  </a:cubicBezTo>
                  <a:cubicBezTo>
                    <a:pt x="126" y="4"/>
                    <a:pt x="117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88" name="Google Shape;14588;p21"/>
            <p:cNvSpPr/>
            <p:nvPr/>
          </p:nvSpPr>
          <p:spPr>
            <a:xfrm>
              <a:off x="2900050" y="2664300"/>
              <a:ext cx="9125" cy="56175"/>
            </a:xfrm>
            <a:custGeom>
              <a:avLst/>
              <a:gdLst/>
              <a:ahLst/>
              <a:cxnLst/>
              <a:rect l="l" t="t" r="r" b="b"/>
              <a:pathLst>
                <a:path w="365" h="2247" extrusionOk="0">
                  <a:moveTo>
                    <a:pt x="337" y="1"/>
                  </a:moveTo>
                  <a:cubicBezTo>
                    <a:pt x="326" y="1"/>
                    <a:pt x="315" y="10"/>
                    <a:pt x="310" y="30"/>
                  </a:cubicBezTo>
                  <a:cubicBezTo>
                    <a:pt x="96" y="733"/>
                    <a:pt x="1" y="1507"/>
                    <a:pt x="84" y="2233"/>
                  </a:cubicBezTo>
                  <a:cubicBezTo>
                    <a:pt x="84" y="2243"/>
                    <a:pt x="92" y="2247"/>
                    <a:pt x="102" y="2247"/>
                  </a:cubicBezTo>
                  <a:cubicBezTo>
                    <a:pt x="116" y="2247"/>
                    <a:pt x="132" y="2240"/>
                    <a:pt x="132" y="2233"/>
                  </a:cubicBezTo>
                  <a:cubicBezTo>
                    <a:pt x="167" y="1483"/>
                    <a:pt x="203" y="792"/>
                    <a:pt x="358" y="54"/>
                  </a:cubicBezTo>
                  <a:cubicBezTo>
                    <a:pt x="365" y="19"/>
                    <a:pt x="351" y="1"/>
                    <a:pt x="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89" name="Google Shape;14589;p21"/>
            <p:cNvSpPr/>
            <p:nvPr/>
          </p:nvSpPr>
          <p:spPr>
            <a:xfrm>
              <a:off x="2903025" y="2668400"/>
              <a:ext cx="5975" cy="59525"/>
            </a:xfrm>
            <a:custGeom>
              <a:avLst/>
              <a:gdLst/>
              <a:ahLst/>
              <a:cxnLst/>
              <a:rect l="l" t="t" r="r" b="b"/>
              <a:pathLst>
                <a:path w="239" h="2381" extrusionOk="0">
                  <a:moveTo>
                    <a:pt x="20" y="0"/>
                  </a:moveTo>
                  <a:cubicBezTo>
                    <a:pt x="16" y="0"/>
                    <a:pt x="13" y="3"/>
                    <a:pt x="13" y="9"/>
                  </a:cubicBezTo>
                  <a:cubicBezTo>
                    <a:pt x="1" y="771"/>
                    <a:pt x="24" y="1616"/>
                    <a:pt x="155" y="2366"/>
                  </a:cubicBezTo>
                  <a:cubicBezTo>
                    <a:pt x="155" y="2377"/>
                    <a:pt x="164" y="2380"/>
                    <a:pt x="174" y="2380"/>
                  </a:cubicBezTo>
                  <a:cubicBezTo>
                    <a:pt x="187" y="2380"/>
                    <a:pt x="203" y="2373"/>
                    <a:pt x="203" y="2366"/>
                  </a:cubicBezTo>
                  <a:cubicBezTo>
                    <a:pt x="239" y="1604"/>
                    <a:pt x="155" y="771"/>
                    <a:pt x="36" y="9"/>
                  </a:cubicBezTo>
                  <a:cubicBezTo>
                    <a:pt x="30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90" name="Google Shape;14590;p21"/>
            <p:cNvSpPr/>
            <p:nvPr/>
          </p:nvSpPr>
          <p:spPr>
            <a:xfrm>
              <a:off x="2906000" y="2692600"/>
              <a:ext cx="4500" cy="45725"/>
            </a:xfrm>
            <a:custGeom>
              <a:avLst/>
              <a:gdLst/>
              <a:ahLst/>
              <a:cxnLst/>
              <a:rect l="l" t="t" r="r" b="b"/>
              <a:pathLst>
                <a:path w="180" h="1829" extrusionOk="0">
                  <a:moveTo>
                    <a:pt x="40" y="1"/>
                  </a:moveTo>
                  <a:cubicBezTo>
                    <a:pt x="32" y="1"/>
                    <a:pt x="25" y="7"/>
                    <a:pt x="25" y="17"/>
                  </a:cubicBezTo>
                  <a:cubicBezTo>
                    <a:pt x="1" y="589"/>
                    <a:pt x="1" y="1232"/>
                    <a:pt x="84" y="1815"/>
                  </a:cubicBezTo>
                  <a:cubicBezTo>
                    <a:pt x="84" y="1825"/>
                    <a:pt x="93" y="1829"/>
                    <a:pt x="102" y="1829"/>
                  </a:cubicBezTo>
                  <a:cubicBezTo>
                    <a:pt x="116" y="1829"/>
                    <a:pt x="132" y="1822"/>
                    <a:pt x="132" y="1815"/>
                  </a:cubicBezTo>
                  <a:cubicBezTo>
                    <a:pt x="179" y="1232"/>
                    <a:pt x="132" y="589"/>
                    <a:pt x="60" y="29"/>
                  </a:cubicBezTo>
                  <a:cubicBezTo>
                    <a:pt x="60" y="10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91" name="Google Shape;14591;p21"/>
            <p:cNvSpPr/>
            <p:nvPr/>
          </p:nvSpPr>
          <p:spPr>
            <a:xfrm>
              <a:off x="2902275" y="2698550"/>
              <a:ext cx="8225" cy="43175"/>
            </a:xfrm>
            <a:custGeom>
              <a:avLst/>
              <a:gdLst/>
              <a:ahLst/>
              <a:cxnLst/>
              <a:rect l="l" t="t" r="r" b="b"/>
              <a:pathLst>
                <a:path w="329" h="1727" extrusionOk="0">
                  <a:moveTo>
                    <a:pt x="27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02" y="589"/>
                    <a:pt x="114" y="1149"/>
                    <a:pt x="174" y="1708"/>
                  </a:cubicBezTo>
                  <a:cubicBezTo>
                    <a:pt x="174" y="1715"/>
                    <a:pt x="187" y="1727"/>
                    <a:pt x="200" y="1727"/>
                  </a:cubicBezTo>
                  <a:cubicBezTo>
                    <a:pt x="208" y="1727"/>
                    <a:pt x="216" y="1722"/>
                    <a:pt x="221" y="1708"/>
                  </a:cubicBezTo>
                  <a:cubicBezTo>
                    <a:pt x="328" y="1172"/>
                    <a:pt x="221" y="529"/>
                    <a:pt x="66" y="17"/>
                  </a:cubicBezTo>
                  <a:cubicBezTo>
                    <a:pt x="56" y="7"/>
                    <a:pt x="40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92" name="Google Shape;14592;p21"/>
            <p:cNvSpPr/>
            <p:nvPr/>
          </p:nvSpPr>
          <p:spPr>
            <a:xfrm>
              <a:off x="2902425" y="2706575"/>
              <a:ext cx="4200" cy="32675"/>
            </a:xfrm>
            <a:custGeom>
              <a:avLst/>
              <a:gdLst/>
              <a:ahLst/>
              <a:cxnLst/>
              <a:rect l="l" t="t" r="r" b="b"/>
              <a:pathLst>
                <a:path w="168" h="1307" extrusionOk="0">
                  <a:moveTo>
                    <a:pt x="64" y="1"/>
                  </a:moveTo>
                  <a:cubicBezTo>
                    <a:pt x="54" y="1"/>
                    <a:pt x="48" y="6"/>
                    <a:pt x="48" y="6"/>
                  </a:cubicBezTo>
                  <a:cubicBezTo>
                    <a:pt x="25" y="411"/>
                    <a:pt x="1" y="875"/>
                    <a:pt x="60" y="1280"/>
                  </a:cubicBezTo>
                  <a:cubicBezTo>
                    <a:pt x="60" y="1298"/>
                    <a:pt x="72" y="1307"/>
                    <a:pt x="86" y="1307"/>
                  </a:cubicBezTo>
                  <a:cubicBezTo>
                    <a:pt x="99" y="1307"/>
                    <a:pt x="114" y="1298"/>
                    <a:pt x="120" y="1280"/>
                  </a:cubicBezTo>
                  <a:cubicBezTo>
                    <a:pt x="168" y="887"/>
                    <a:pt x="120" y="411"/>
                    <a:pt x="84" y="6"/>
                  </a:cubicBezTo>
                  <a:cubicBezTo>
                    <a:pt x="76" y="2"/>
                    <a:pt x="70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93" name="Google Shape;14593;p21"/>
            <p:cNvSpPr/>
            <p:nvPr/>
          </p:nvSpPr>
          <p:spPr>
            <a:xfrm>
              <a:off x="2909275" y="2700300"/>
              <a:ext cx="5675" cy="37925"/>
            </a:xfrm>
            <a:custGeom>
              <a:avLst/>
              <a:gdLst/>
              <a:ahLst/>
              <a:cxnLst/>
              <a:rect l="l" t="t" r="r" b="b"/>
              <a:pathLst>
                <a:path w="227" h="1517" extrusionOk="0">
                  <a:moveTo>
                    <a:pt x="11" y="0"/>
                  </a:moveTo>
                  <a:cubicBezTo>
                    <a:pt x="5" y="0"/>
                    <a:pt x="1" y="12"/>
                    <a:pt x="1" y="19"/>
                  </a:cubicBezTo>
                  <a:cubicBezTo>
                    <a:pt x="108" y="519"/>
                    <a:pt x="84" y="995"/>
                    <a:pt x="84" y="1507"/>
                  </a:cubicBezTo>
                  <a:cubicBezTo>
                    <a:pt x="84" y="1513"/>
                    <a:pt x="93" y="1516"/>
                    <a:pt x="102" y="1516"/>
                  </a:cubicBezTo>
                  <a:cubicBezTo>
                    <a:pt x="111" y="1516"/>
                    <a:pt x="120" y="1513"/>
                    <a:pt x="120" y="1507"/>
                  </a:cubicBezTo>
                  <a:cubicBezTo>
                    <a:pt x="227" y="1019"/>
                    <a:pt x="144" y="495"/>
                    <a:pt x="25" y="19"/>
                  </a:cubicBezTo>
                  <a:cubicBezTo>
                    <a:pt x="20" y="5"/>
                    <a:pt x="15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94" name="Google Shape;14594;p21"/>
            <p:cNvSpPr/>
            <p:nvPr/>
          </p:nvSpPr>
          <p:spPr>
            <a:xfrm>
              <a:off x="2920000" y="2490050"/>
              <a:ext cx="5375" cy="50525"/>
            </a:xfrm>
            <a:custGeom>
              <a:avLst/>
              <a:gdLst/>
              <a:ahLst/>
              <a:cxnLst/>
              <a:rect l="l" t="t" r="r" b="b"/>
              <a:pathLst>
                <a:path w="215" h="2021" extrusionOk="0">
                  <a:moveTo>
                    <a:pt x="144" y="1"/>
                  </a:moveTo>
                  <a:cubicBezTo>
                    <a:pt x="136" y="1"/>
                    <a:pt x="131" y="7"/>
                    <a:pt x="131" y="23"/>
                  </a:cubicBezTo>
                  <a:cubicBezTo>
                    <a:pt x="12" y="642"/>
                    <a:pt x="0" y="1392"/>
                    <a:pt x="107" y="2011"/>
                  </a:cubicBezTo>
                  <a:cubicBezTo>
                    <a:pt x="107" y="2017"/>
                    <a:pt x="113" y="2020"/>
                    <a:pt x="122" y="2020"/>
                  </a:cubicBezTo>
                  <a:cubicBezTo>
                    <a:pt x="131" y="2020"/>
                    <a:pt x="143" y="2017"/>
                    <a:pt x="155" y="2011"/>
                  </a:cubicBezTo>
                  <a:cubicBezTo>
                    <a:pt x="215" y="1368"/>
                    <a:pt x="215" y="654"/>
                    <a:pt x="179" y="23"/>
                  </a:cubicBezTo>
                  <a:cubicBezTo>
                    <a:pt x="166" y="10"/>
                    <a:pt x="153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95" name="Google Shape;14595;p21"/>
            <p:cNvSpPr/>
            <p:nvPr/>
          </p:nvSpPr>
          <p:spPr>
            <a:xfrm>
              <a:off x="2922675" y="2452950"/>
              <a:ext cx="3600" cy="66050"/>
            </a:xfrm>
            <a:custGeom>
              <a:avLst/>
              <a:gdLst/>
              <a:ahLst/>
              <a:cxnLst/>
              <a:rect l="l" t="t" r="r" b="b"/>
              <a:pathLst>
                <a:path w="144" h="2642" extrusionOk="0">
                  <a:moveTo>
                    <a:pt x="72" y="1"/>
                  </a:moveTo>
                  <a:cubicBezTo>
                    <a:pt x="66" y="1"/>
                    <a:pt x="60" y="7"/>
                    <a:pt x="60" y="19"/>
                  </a:cubicBezTo>
                  <a:cubicBezTo>
                    <a:pt x="24" y="876"/>
                    <a:pt x="0" y="1757"/>
                    <a:pt x="48" y="2614"/>
                  </a:cubicBezTo>
                  <a:cubicBezTo>
                    <a:pt x="48" y="2632"/>
                    <a:pt x="57" y="2641"/>
                    <a:pt x="66" y="2641"/>
                  </a:cubicBezTo>
                  <a:cubicBezTo>
                    <a:pt x="75" y="2641"/>
                    <a:pt x="84" y="2632"/>
                    <a:pt x="84" y="2614"/>
                  </a:cubicBezTo>
                  <a:cubicBezTo>
                    <a:pt x="143" y="1757"/>
                    <a:pt x="120" y="876"/>
                    <a:pt x="84" y="19"/>
                  </a:cubicBezTo>
                  <a:cubicBezTo>
                    <a:pt x="84" y="7"/>
                    <a:pt x="78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96" name="Google Shape;14596;p21"/>
            <p:cNvSpPr/>
            <p:nvPr/>
          </p:nvSpPr>
          <p:spPr>
            <a:xfrm>
              <a:off x="2925350" y="2450800"/>
              <a:ext cx="5375" cy="63425"/>
            </a:xfrm>
            <a:custGeom>
              <a:avLst/>
              <a:gdLst/>
              <a:ahLst/>
              <a:cxnLst/>
              <a:rect l="l" t="t" r="r" b="b"/>
              <a:pathLst>
                <a:path w="215" h="2537" extrusionOk="0">
                  <a:moveTo>
                    <a:pt x="13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36" y="843"/>
                    <a:pt x="36" y="1676"/>
                    <a:pt x="72" y="2510"/>
                  </a:cubicBezTo>
                  <a:cubicBezTo>
                    <a:pt x="72" y="2528"/>
                    <a:pt x="78" y="2537"/>
                    <a:pt x="87" y="2537"/>
                  </a:cubicBezTo>
                  <a:cubicBezTo>
                    <a:pt x="96" y="2537"/>
                    <a:pt x="108" y="2528"/>
                    <a:pt x="120" y="2510"/>
                  </a:cubicBezTo>
                  <a:cubicBezTo>
                    <a:pt x="215" y="1688"/>
                    <a:pt x="144" y="819"/>
                    <a:pt x="24" y="10"/>
                  </a:cubicBezTo>
                  <a:cubicBezTo>
                    <a:pt x="24" y="4"/>
                    <a:pt x="18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97" name="Google Shape;14597;p21"/>
            <p:cNvSpPr/>
            <p:nvPr/>
          </p:nvSpPr>
          <p:spPr>
            <a:xfrm>
              <a:off x="2926025" y="2447675"/>
              <a:ext cx="21975" cy="27600"/>
            </a:xfrm>
            <a:custGeom>
              <a:avLst/>
              <a:gdLst/>
              <a:ahLst/>
              <a:cxnLst/>
              <a:rect l="l" t="t" r="r" b="b"/>
              <a:pathLst>
                <a:path w="879" h="1104" extrusionOk="0">
                  <a:moveTo>
                    <a:pt x="856" y="0"/>
                  </a:moveTo>
                  <a:cubicBezTo>
                    <a:pt x="852" y="0"/>
                    <a:pt x="848" y="1"/>
                    <a:pt x="843" y="4"/>
                  </a:cubicBezTo>
                  <a:cubicBezTo>
                    <a:pt x="700" y="170"/>
                    <a:pt x="581" y="349"/>
                    <a:pt x="450" y="504"/>
                  </a:cubicBezTo>
                  <a:cubicBezTo>
                    <a:pt x="295" y="706"/>
                    <a:pt x="128" y="885"/>
                    <a:pt x="9" y="1087"/>
                  </a:cubicBezTo>
                  <a:cubicBezTo>
                    <a:pt x="1" y="1095"/>
                    <a:pt x="16" y="1104"/>
                    <a:pt x="30" y="1104"/>
                  </a:cubicBezTo>
                  <a:cubicBezTo>
                    <a:pt x="36" y="1104"/>
                    <a:pt x="42" y="1102"/>
                    <a:pt x="45" y="1099"/>
                  </a:cubicBezTo>
                  <a:cubicBezTo>
                    <a:pt x="188" y="956"/>
                    <a:pt x="331" y="777"/>
                    <a:pt x="450" y="599"/>
                  </a:cubicBezTo>
                  <a:cubicBezTo>
                    <a:pt x="593" y="408"/>
                    <a:pt x="748" y="206"/>
                    <a:pt x="879" y="15"/>
                  </a:cubicBezTo>
                  <a:cubicBezTo>
                    <a:pt x="879" y="15"/>
                    <a:pt x="871" y="0"/>
                    <a:pt x="8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98" name="Google Shape;14598;p21"/>
            <p:cNvSpPr/>
            <p:nvPr/>
          </p:nvSpPr>
          <p:spPr>
            <a:xfrm>
              <a:off x="2927200" y="2453575"/>
              <a:ext cx="25775" cy="28800"/>
            </a:xfrm>
            <a:custGeom>
              <a:avLst/>
              <a:gdLst/>
              <a:ahLst/>
              <a:cxnLst/>
              <a:rect l="l" t="t" r="r" b="b"/>
              <a:pathLst>
                <a:path w="1031" h="1152" extrusionOk="0">
                  <a:moveTo>
                    <a:pt x="1020" y="1"/>
                  </a:moveTo>
                  <a:cubicBezTo>
                    <a:pt x="1017" y="1"/>
                    <a:pt x="1014" y="2"/>
                    <a:pt x="1010" y="6"/>
                  </a:cubicBezTo>
                  <a:cubicBezTo>
                    <a:pt x="832" y="196"/>
                    <a:pt x="665" y="411"/>
                    <a:pt x="486" y="601"/>
                  </a:cubicBezTo>
                  <a:cubicBezTo>
                    <a:pt x="320" y="780"/>
                    <a:pt x="165" y="946"/>
                    <a:pt x="10" y="1125"/>
                  </a:cubicBezTo>
                  <a:cubicBezTo>
                    <a:pt x="0" y="1135"/>
                    <a:pt x="14" y="1152"/>
                    <a:pt x="32" y="1152"/>
                  </a:cubicBezTo>
                  <a:cubicBezTo>
                    <a:pt x="37" y="1152"/>
                    <a:pt x="41" y="1151"/>
                    <a:pt x="46" y="1149"/>
                  </a:cubicBezTo>
                  <a:cubicBezTo>
                    <a:pt x="415" y="839"/>
                    <a:pt x="760" y="411"/>
                    <a:pt x="1022" y="18"/>
                  </a:cubicBezTo>
                  <a:cubicBezTo>
                    <a:pt x="1030" y="9"/>
                    <a:pt x="1027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599" name="Google Shape;14599;p21"/>
            <p:cNvSpPr/>
            <p:nvPr/>
          </p:nvSpPr>
          <p:spPr>
            <a:xfrm>
              <a:off x="2928000" y="2458100"/>
              <a:ext cx="33700" cy="36550"/>
            </a:xfrm>
            <a:custGeom>
              <a:avLst/>
              <a:gdLst/>
              <a:ahLst/>
              <a:cxnLst/>
              <a:rect l="l" t="t" r="r" b="b"/>
              <a:pathLst>
                <a:path w="1348" h="1462" extrusionOk="0">
                  <a:moveTo>
                    <a:pt x="1015" y="0"/>
                  </a:moveTo>
                  <a:cubicBezTo>
                    <a:pt x="990" y="0"/>
                    <a:pt x="992" y="17"/>
                    <a:pt x="1002" y="27"/>
                  </a:cubicBezTo>
                  <a:cubicBezTo>
                    <a:pt x="1170" y="126"/>
                    <a:pt x="446" y="920"/>
                    <a:pt x="139" y="1250"/>
                  </a:cubicBezTo>
                  <a:lnTo>
                    <a:pt x="139" y="1250"/>
                  </a:lnTo>
                  <a:cubicBezTo>
                    <a:pt x="137" y="1250"/>
                    <a:pt x="135" y="1252"/>
                    <a:pt x="133" y="1253"/>
                  </a:cubicBezTo>
                  <a:cubicBezTo>
                    <a:pt x="127" y="1261"/>
                    <a:pt x="121" y="1269"/>
                    <a:pt x="114" y="1276"/>
                  </a:cubicBezTo>
                  <a:lnTo>
                    <a:pt x="114" y="1276"/>
                  </a:lnTo>
                  <a:cubicBezTo>
                    <a:pt x="64" y="1330"/>
                    <a:pt x="28" y="1369"/>
                    <a:pt x="14" y="1384"/>
                  </a:cubicBezTo>
                  <a:cubicBezTo>
                    <a:pt x="17" y="1386"/>
                    <a:pt x="19" y="1388"/>
                    <a:pt x="22" y="1389"/>
                  </a:cubicBezTo>
                  <a:lnTo>
                    <a:pt x="22" y="1389"/>
                  </a:lnTo>
                  <a:cubicBezTo>
                    <a:pt x="1" y="1424"/>
                    <a:pt x="20" y="1461"/>
                    <a:pt x="49" y="1461"/>
                  </a:cubicBezTo>
                  <a:cubicBezTo>
                    <a:pt x="60" y="1461"/>
                    <a:pt x="73" y="1456"/>
                    <a:pt x="85" y="1444"/>
                  </a:cubicBezTo>
                  <a:cubicBezTo>
                    <a:pt x="228" y="1313"/>
                    <a:pt x="1347" y="134"/>
                    <a:pt x="1038" y="3"/>
                  </a:cubicBezTo>
                  <a:cubicBezTo>
                    <a:pt x="1029" y="1"/>
                    <a:pt x="1021" y="0"/>
                    <a:pt x="10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00" name="Google Shape;14600;p21"/>
            <p:cNvSpPr/>
            <p:nvPr/>
          </p:nvSpPr>
          <p:spPr>
            <a:xfrm>
              <a:off x="2924925" y="2468475"/>
              <a:ext cx="30650" cy="34600"/>
            </a:xfrm>
            <a:custGeom>
              <a:avLst/>
              <a:gdLst/>
              <a:ahLst/>
              <a:cxnLst/>
              <a:rect l="l" t="t" r="r" b="b"/>
              <a:pathLst>
                <a:path w="1226" h="1384" extrusionOk="0">
                  <a:moveTo>
                    <a:pt x="1200" y="0"/>
                  </a:moveTo>
                  <a:cubicBezTo>
                    <a:pt x="1192" y="0"/>
                    <a:pt x="1183" y="2"/>
                    <a:pt x="1173" y="5"/>
                  </a:cubicBezTo>
                  <a:cubicBezTo>
                    <a:pt x="970" y="231"/>
                    <a:pt x="768" y="481"/>
                    <a:pt x="565" y="707"/>
                  </a:cubicBezTo>
                  <a:cubicBezTo>
                    <a:pt x="387" y="910"/>
                    <a:pt x="172" y="1124"/>
                    <a:pt x="18" y="1339"/>
                  </a:cubicBezTo>
                  <a:cubicBezTo>
                    <a:pt x="0" y="1364"/>
                    <a:pt x="14" y="1384"/>
                    <a:pt x="32" y="1384"/>
                  </a:cubicBezTo>
                  <a:cubicBezTo>
                    <a:pt x="39" y="1384"/>
                    <a:pt x="47" y="1381"/>
                    <a:pt x="53" y="1374"/>
                  </a:cubicBezTo>
                  <a:cubicBezTo>
                    <a:pt x="482" y="1005"/>
                    <a:pt x="875" y="481"/>
                    <a:pt x="1208" y="17"/>
                  </a:cubicBezTo>
                  <a:cubicBezTo>
                    <a:pt x="1225" y="9"/>
                    <a:pt x="1218" y="0"/>
                    <a:pt x="12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01" name="Google Shape;14601;p21"/>
            <p:cNvSpPr/>
            <p:nvPr/>
          </p:nvSpPr>
          <p:spPr>
            <a:xfrm>
              <a:off x="2926075" y="2476325"/>
              <a:ext cx="29375" cy="34150"/>
            </a:xfrm>
            <a:custGeom>
              <a:avLst/>
              <a:gdLst/>
              <a:ahLst/>
              <a:cxnLst/>
              <a:rect l="l" t="t" r="r" b="b"/>
              <a:pathLst>
                <a:path w="1175" h="1366" extrusionOk="0">
                  <a:moveTo>
                    <a:pt x="1174" y="1"/>
                  </a:moveTo>
                  <a:lnTo>
                    <a:pt x="1174" y="1"/>
                  </a:lnTo>
                  <a:cubicBezTo>
                    <a:pt x="984" y="215"/>
                    <a:pt x="817" y="453"/>
                    <a:pt x="615" y="667"/>
                  </a:cubicBezTo>
                  <a:cubicBezTo>
                    <a:pt x="424" y="894"/>
                    <a:pt x="222" y="1084"/>
                    <a:pt x="19" y="1298"/>
                  </a:cubicBezTo>
                  <a:cubicBezTo>
                    <a:pt x="1" y="1336"/>
                    <a:pt x="26" y="1365"/>
                    <a:pt x="54" y="1365"/>
                  </a:cubicBezTo>
                  <a:cubicBezTo>
                    <a:pt x="63" y="1365"/>
                    <a:pt x="71" y="1363"/>
                    <a:pt x="79" y="1358"/>
                  </a:cubicBezTo>
                  <a:cubicBezTo>
                    <a:pt x="531" y="1013"/>
                    <a:pt x="960" y="513"/>
                    <a:pt x="1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02" name="Google Shape;14602;p21"/>
            <p:cNvSpPr/>
            <p:nvPr/>
          </p:nvSpPr>
          <p:spPr>
            <a:xfrm>
              <a:off x="2926900" y="2488475"/>
              <a:ext cx="28850" cy="30825"/>
            </a:xfrm>
            <a:custGeom>
              <a:avLst/>
              <a:gdLst/>
              <a:ahLst/>
              <a:cxnLst/>
              <a:rect l="l" t="t" r="r" b="b"/>
              <a:pathLst>
                <a:path w="1154" h="1233" extrusionOk="0">
                  <a:moveTo>
                    <a:pt x="958" y="0"/>
                  </a:moveTo>
                  <a:cubicBezTo>
                    <a:pt x="951" y="0"/>
                    <a:pt x="952" y="28"/>
                    <a:pt x="963" y="38"/>
                  </a:cubicBezTo>
                  <a:cubicBezTo>
                    <a:pt x="1022" y="62"/>
                    <a:pt x="486" y="634"/>
                    <a:pt x="439" y="693"/>
                  </a:cubicBezTo>
                  <a:cubicBezTo>
                    <a:pt x="296" y="860"/>
                    <a:pt x="117" y="1003"/>
                    <a:pt x="10" y="1193"/>
                  </a:cubicBezTo>
                  <a:cubicBezTo>
                    <a:pt x="0" y="1213"/>
                    <a:pt x="14" y="1232"/>
                    <a:pt x="26" y="1232"/>
                  </a:cubicBezTo>
                  <a:cubicBezTo>
                    <a:pt x="29" y="1232"/>
                    <a:pt x="32" y="1231"/>
                    <a:pt x="34" y="1229"/>
                  </a:cubicBezTo>
                  <a:cubicBezTo>
                    <a:pt x="201" y="1122"/>
                    <a:pt x="320" y="967"/>
                    <a:pt x="439" y="824"/>
                  </a:cubicBezTo>
                  <a:cubicBezTo>
                    <a:pt x="593" y="658"/>
                    <a:pt x="736" y="503"/>
                    <a:pt x="867" y="336"/>
                  </a:cubicBezTo>
                  <a:cubicBezTo>
                    <a:pt x="927" y="277"/>
                    <a:pt x="1153" y="50"/>
                    <a:pt x="963" y="3"/>
                  </a:cubicBezTo>
                  <a:cubicBezTo>
                    <a:pt x="961" y="1"/>
                    <a:pt x="959" y="0"/>
                    <a:pt x="9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03" name="Google Shape;14603;p21"/>
            <p:cNvSpPr/>
            <p:nvPr/>
          </p:nvSpPr>
          <p:spPr>
            <a:xfrm>
              <a:off x="2930700" y="2503025"/>
              <a:ext cx="21350" cy="22150"/>
            </a:xfrm>
            <a:custGeom>
              <a:avLst/>
              <a:gdLst/>
              <a:ahLst/>
              <a:cxnLst/>
              <a:rect l="l" t="t" r="r" b="b"/>
              <a:pathLst>
                <a:path w="854" h="886" extrusionOk="0">
                  <a:moveTo>
                    <a:pt x="830" y="1"/>
                  </a:moveTo>
                  <a:cubicBezTo>
                    <a:pt x="827" y="1"/>
                    <a:pt x="825" y="2"/>
                    <a:pt x="822" y="4"/>
                  </a:cubicBezTo>
                  <a:cubicBezTo>
                    <a:pt x="644" y="111"/>
                    <a:pt x="513" y="290"/>
                    <a:pt x="382" y="433"/>
                  </a:cubicBezTo>
                  <a:cubicBezTo>
                    <a:pt x="263" y="552"/>
                    <a:pt x="60" y="683"/>
                    <a:pt x="1" y="849"/>
                  </a:cubicBezTo>
                  <a:cubicBezTo>
                    <a:pt x="1" y="873"/>
                    <a:pt x="25" y="885"/>
                    <a:pt x="25" y="885"/>
                  </a:cubicBezTo>
                  <a:cubicBezTo>
                    <a:pt x="180" y="826"/>
                    <a:pt x="322" y="635"/>
                    <a:pt x="441" y="516"/>
                  </a:cubicBezTo>
                  <a:cubicBezTo>
                    <a:pt x="572" y="361"/>
                    <a:pt x="751" y="218"/>
                    <a:pt x="834" y="40"/>
                  </a:cubicBezTo>
                  <a:cubicBezTo>
                    <a:pt x="854" y="20"/>
                    <a:pt x="842" y="1"/>
                    <a:pt x="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04" name="Google Shape;14604;p21"/>
            <p:cNvSpPr/>
            <p:nvPr/>
          </p:nvSpPr>
          <p:spPr>
            <a:xfrm>
              <a:off x="2927375" y="2511950"/>
              <a:ext cx="23125" cy="21275"/>
            </a:xfrm>
            <a:custGeom>
              <a:avLst/>
              <a:gdLst/>
              <a:ahLst/>
              <a:cxnLst/>
              <a:rect l="l" t="t" r="r" b="b"/>
              <a:pathLst>
                <a:path w="925" h="851" extrusionOk="0">
                  <a:moveTo>
                    <a:pt x="893" y="1"/>
                  </a:moveTo>
                  <a:cubicBezTo>
                    <a:pt x="890" y="1"/>
                    <a:pt x="886" y="2"/>
                    <a:pt x="884" y="4"/>
                  </a:cubicBezTo>
                  <a:cubicBezTo>
                    <a:pt x="729" y="111"/>
                    <a:pt x="610" y="242"/>
                    <a:pt x="479" y="362"/>
                  </a:cubicBezTo>
                  <a:cubicBezTo>
                    <a:pt x="360" y="471"/>
                    <a:pt x="241" y="588"/>
                    <a:pt x="123" y="706"/>
                  </a:cubicBezTo>
                  <a:lnTo>
                    <a:pt x="123" y="706"/>
                  </a:lnTo>
                  <a:cubicBezTo>
                    <a:pt x="98" y="726"/>
                    <a:pt x="72" y="746"/>
                    <a:pt x="39" y="766"/>
                  </a:cubicBezTo>
                  <a:cubicBezTo>
                    <a:pt x="0" y="785"/>
                    <a:pt x="31" y="851"/>
                    <a:pt x="76" y="851"/>
                  </a:cubicBezTo>
                  <a:cubicBezTo>
                    <a:pt x="87" y="851"/>
                    <a:pt x="99" y="847"/>
                    <a:pt x="110" y="838"/>
                  </a:cubicBezTo>
                  <a:cubicBezTo>
                    <a:pt x="112" y="836"/>
                    <a:pt x="113" y="835"/>
                    <a:pt x="115" y="833"/>
                  </a:cubicBezTo>
                  <a:lnTo>
                    <a:pt x="115" y="833"/>
                  </a:lnTo>
                  <a:cubicBezTo>
                    <a:pt x="117" y="835"/>
                    <a:pt x="120" y="837"/>
                    <a:pt x="122" y="838"/>
                  </a:cubicBezTo>
                  <a:cubicBezTo>
                    <a:pt x="131" y="826"/>
                    <a:pt x="139" y="815"/>
                    <a:pt x="146" y="804"/>
                  </a:cubicBezTo>
                  <a:lnTo>
                    <a:pt x="146" y="804"/>
                  </a:lnTo>
                  <a:cubicBezTo>
                    <a:pt x="277" y="684"/>
                    <a:pt x="408" y="563"/>
                    <a:pt x="539" y="421"/>
                  </a:cubicBezTo>
                  <a:cubicBezTo>
                    <a:pt x="658" y="302"/>
                    <a:pt x="813" y="171"/>
                    <a:pt x="896" y="16"/>
                  </a:cubicBezTo>
                  <a:cubicBezTo>
                    <a:pt x="925" y="16"/>
                    <a:pt x="907" y="1"/>
                    <a:pt x="8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05" name="Google Shape;14605;p21"/>
            <p:cNvSpPr/>
            <p:nvPr/>
          </p:nvSpPr>
          <p:spPr>
            <a:xfrm>
              <a:off x="2927750" y="2512625"/>
              <a:ext cx="25675" cy="23400"/>
            </a:xfrm>
            <a:custGeom>
              <a:avLst/>
              <a:gdLst/>
              <a:ahLst/>
              <a:cxnLst/>
              <a:rect l="l" t="t" r="r" b="b"/>
              <a:pathLst>
                <a:path w="1027" h="936" extrusionOk="0">
                  <a:moveTo>
                    <a:pt x="976" y="0"/>
                  </a:moveTo>
                  <a:cubicBezTo>
                    <a:pt x="965" y="0"/>
                    <a:pt x="953" y="4"/>
                    <a:pt x="940" y="13"/>
                  </a:cubicBezTo>
                  <a:cubicBezTo>
                    <a:pt x="647" y="283"/>
                    <a:pt x="342" y="564"/>
                    <a:pt x="49" y="846"/>
                  </a:cubicBezTo>
                  <a:lnTo>
                    <a:pt x="49" y="846"/>
                  </a:lnTo>
                  <a:cubicBezTo>
                    <a:pt x="48" y="846"/>
                    <a:pt x="48" y="846"/>
                    <a:pt x="48" y="846"/>
                  </a:cubicBezTo>
                  <a:cubicBezTo>
                    <a:pt x="48" y="847"/>
                    <a:pt x="48" y="847"/>
                    <a:pt x="48" y="847"/>
                  </a:cubicBezTo>
                  <a:lnTo>
                    <a:pt x="48" y="847"/>
                  </a:lnTo>
                  <a:cubicBezTo>
                    <a:pt x="44" y="851"/>
                    <a:pt x="40" y="855"/>
                    <a:pt x="36" y="858"/>
                  </a:cubicBezTo>
                  <a:cubicBezTo>
                    <a:pt x="0" y="894"/>
                    <a:pt x="30" y="935"/>
                    <a:pt x="63" y="935"/>
                  </a:cubicBezTo>
                  <a:cubicBezTo>
                    <a:pt x="74" y="935"/>
                    <a:pt x="86" y="930"/>
                    <a:pt x="95" y="918"/>
                  </a:cubicBezTo>
                  <a:cubicBezTo>
                    <a:pt x="97" y="915"/>
                    <a:pt x="99" y="913"/>
                    <a:pt x="102" y="910"/>
                  </a:cubicBezTo>
                  <a:lnTo>
                    <a:pt x="102" y="910"/>
                  </a:lnTo>
                  <a:cubicBezTo>
                    <a:pt x="103" y="913"/>
                    <a:pt x="105" y="915"/>
                    <a:pt x="107" y="918"/>
                  </a:cubicBezTo>
                  <a:cubicBezTo>
                    <a:pt x="440" y="668"/>
                    <a:pt x="714" y="346"/>
                    <a:pt x="1000" y="49"/>
                  </a:cubicBezTo>
                  <a:cubicBezTo>
                    <a:pt x="1027" y="31"/>
                    <a:pt x="1007" y="0"/>
                    <a:pt x="9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06" name="Google Shape;14606;p21"/>
            <p:cNvSpPr/>
            <p:nvPr/>
          </p:nvSpPr>
          <p:spPr>
            <a:xfrm>
              <a:off x="2925675" y="2518125"/>
              <a:ext cx="31150" cy="25225"/>
            </a:xfrm>
            <a:custGeom>
              <a:avLst/>
              <a:gdLst/>
              <a:ahLst/>
              <a:cxnLst/>
              <a:rect l="l" t="t" r="r" b="b"/>
              <a:pathLst>
                <a:path w="1246" h="1009" extrusionOk="0">
                  <a:moveTo>
                    <a:pt x="1205" y="1"/>
                  </a:moveTo>
                  <a:cubicBezTo>
                    <a:pt x="1200" y="1"/>
                    <a:pt x="1195" y="3"/>
                    <a:pt x="1190" y="7"/>
                  </a:cubicBezTo>
                  <a:cubicBezTo>
                    <a:pt x="785" y="269"/>
                    <a:pt x="381" y="603"/>
                    <a:pt x="23" y="924"/>
                  </a:cubicBezTo>
                  <a:cubicBezTo>
                    <a:pt x="25" y="926"/>
                    <a:pt x="27" y="927"/>
                    <a:pt x="28" y="929"/>
                  </a:cubicBezTo>
                  <a:lnTo>
                    <a:pt x="28" y="929"/>
                  </a:lnTo>
                  <a:cubicBezTo>
                    <a:pt x="0" y="952"/>
                    <a:pt x="23" y="1009"/>
                    <a:pt x="62" y="1009"/>
                  </a:cubicBezTo>
                  <a:cubicBezTo>
                    <a:pt x="72" y="1009"/>
                    <a:pt x="83" y="1005"/>
                    <a:pt x="95" y="996"/>
                  </a:cubicBezTo>
                  <a:cubicBezTo>
                    <a:pt x="488" y="710"/>
                    <a:pt x="904" y="400"/>
                    <a:pt x="1226" y="55"/>
                  </a:cubicBezTo>
                  <a:cubicBezTo>
                    <a:pt x="1245" y="36"/>
                    <a:pt x="1225" y="1"/>
                    <a:pt x="12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07" name="Google Shape;14607;p21"/>
            <p:cNvSpPr/>
            <p:nvPr/>
          </p:nvSpPr>
          <p:spPr>
            <a:xfrm>
              <a:off x="2924350" y="2523950"/>
              <a:ext cx="30200" cy="26350"/>
            </a:xfrm>
            <a:custGeom>
              <a:avLst/>
              <a:gdLst/>
              <a:ahLst/>
              <a:cxnLst/>
              <a:rect l="l" t="t" r="r" b="b"/>
              <a:pathLst>
                <a:path w="1208" h="1054" extrusionOk="0">
                  <a:moveTo>
                    <a:pt x="1207" y="1"/>
                  </a:moveTo>
                  <a:lnTo>
                    <a:pt x="1207" y="1"/>
                  </a:lnTo>
                  <a:cubicBezTo>
                    <a:pt x="1005" y="72"/>
                    <a:pt x="826" y="274"/>
                    <a:pt x="660" y="405"/>
                  </a:cubicBezTo>
                  <a:cubicBezTo>
                    <a:pt x="457" y="584"/>
                    <a:pt x="231" y="774"/>
                    <a:pt x="41" y="965"/>
                  </a:cubicBezTo>
                  <a:cubicBezTo>
                    <a:pt x="0" y="1005"/>
                    <a:pt x="28" y="1054"/>
                    <a:pt x="66" y="1054"/>
                  </a:cubicBezTo>
                  <a:cubicBezTo>
                    <a:pt x="73" y="1054"/>
                    <a:pt x="81" y="1052"/>
                    <a:pt x="88" y="1048"/>
                  </a:cubicBezTo>
                  <a:cubicBezTo>
                    <a:pt x="95" y="1046"/>
                    <a:pt x="101" y="1043"/>
                    <a:pt x="108" y="1040"/>
                  </a:cubicBezTo>
                  <a:lnTo>
                    <a:pt x="108" y="1040"/>
                  </a:lnTo>
                  <a:lnTo>
                    <a:pt x="112" y="1048"/>
                  </a:lnTo>
                  <a:cubicBezTo>
                    <a:pt x="121" y="1041"/>
                    <a:pt x="129" y="1033"/>
                    <a:pt x="138" y="1025"/>
                  </a:cubicBezTo>
                  <a:lnTo>
                    <a:pt x="138" y="1025"/>
                  </a:lnTo>
                  <a:cubicBezTo>
                    <a:pt x="222" y="982"/>
                    <a:pt x="291" y="924"/>
                    <a:pt x="335" y="849"/>
                  </a:cubicBezTo>
                  <a:lnTo>
                    <a:pt x="335" y="849"/>
                  </a:lnTo>
                  <a:cubicBezTo>
                    <a:pt x="458" y="737"/>
                    <a:pt x="580" y="625"/>
                    <a:pt x="707" y="513"/>
                  </a:cubicBezTo>
                  <a:cubicBezTo>
                    <a:pt x="874" y="358"/>
                    <a:pt x="1088" y="215"/>
                    <a:pt x="12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08" name="Google Shape;14608;p21"/>
            <p:cNvSpPr/>
            <p:nvPr/>
          </p:nvSpPr>
          <p:spPr>
            <a:xfrm>
              <a:off x="2923400" y="2524850"/>
              <a:ext cx="36200" cy="28350"/>
            </a:xfrm>
            <a:custGeom>
              <a:avLst/>
              <a:gdLst/>
              <a:ahLst/>
              <a:cxnLst/>
              <a:rect l="l" t="t" r="r" b="b"/>
              <a:pathLst>
                <a:path w="1448" h="1134" extrusionOk="0">
                  <a:moveTo>
                    <a:pt x="1341" y="0"/>
                  </a:moveTo>
                  <a:cubicBezTo>
                    <a:pt x="1341" y="0"/>
                    <a:pt x="1317" y="0"/>
                    <a:pt x="1317" y="12"/>
                  </a:cubicBezTo>
                  <a:cubicBezTo>
                    <a:pt x="1317" y="24"/>
                    <a:pt x="1305" y="24"/>
                    <a:pt x="1305" y="36"/>
                  </a:cubicBezTo>
                  <a:cubicBezTo>
                    <a:pt x="1305" y="36"/>
                    <a:pt x="1321" y="47"/>
                    <a:pt x="1331" y="47"/>
                  </a:cubicBezTo>
                  <a:cubicBezTo>
                    <a:pt x="1333" y="47"/>
                    <a:pt x="1334" y="46"/>
                    <a:pt x="1335" y="46"/>
                  </a:cubicBezTo>
                  <a:lnTo>
                    <a:pt x="1335" y="46"/>
                  </a:lnTo>
                  <a:cubicBezTo>
                    <a:pt x="1212" y="256"/>
                    <a:pt x="921" y="431"/>
                    <a:pt x="710" y="572"/>
                  </a:cubicBezTo>
                  <a:cubicBezTo>
                    <a:pt x="495" y="738"/>
                    <a:pt x="233" y="893"/>
                    <a:pt x="31" y="1084"/>
                  </a:cubicBezTo>
                  <a:cubicBezTo>
                    <a:pt x="0" y="1104"/>
                    <a:pt x="23" y="1134"/>
                    <a:pt x="60" y="1134"/>
                  </a:cubicBezTo>
                  <a:cubicBezTo>
                    <a:pt x="66" y="1134"/>
                    <a:pt x="72" y="1133"/>
                    <a:pt x="79" y="1131"/>
                  </a:cubicBezTo>
                  <a:cubicBezTo>
                    <a:pt x="376" y="989"/>
                    <a:pt x="650" y="750"/>
                    <a:pt x="912" y="560"/>
                  </a:cubicBezTo>
                  <a:cubicBezTo>
                    <a:pt x="1067" y="441"/>
                    <a:pt x="1424" y="250"/>
                    <a:pt x="1448" y="36"/>
                  </a:cubicBezTo>
                  <a:cubicBezTo>
                    <a:pt x="1448" y="24"/>
                    <a:pt x="1424" y="12"/>
                    <a:pt x="1412" y="12"/>
                  </a:cubicBezTo>
                  <a:cubicBezTo>
                    <a:pt x="1365" y="0"/>
                    <a:pt x="1376" y="0"/>
                    <a:pt x="13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09" name="Google Shape;14609;p21"/>
            <p:cNvSpPr/>
            <p:nvPr/>
          </p:nvSpPr>
          <p:spPr>
            <a:xfrm>
              <a:off x="2925650" y="2468450"/>
              <a:ext cx="5975" cy="65500"/>
            </a:xfrm>
            <a:custGeom>
              <a:avLst/>
              <a:gdLst/>
              <a:ahLst/>
              <a:cxnLst/>
              <a:rect l="l" t="t" r="r" b="b"/>
              <a:pathLst>
                <a:path w="239" h="2620" extrusionOk="0">
                  <a:moveTo>
                    <a:pt x="60" y="0"/>
                  </a:moveTo>
                  <a:cubicBezTo>
                    <a:pt x="54" y="0"/>
                    <a:pt x="48" y="6"/>
                    <a:pt x="48" y="18"/>
                  </a:cubicBezTo>
                  <a:cubicBezTo>
                    <a:pt x="24" y="863"/>
                    <a:pt x="24" y="1721"/>
                    <a:pt x="1" y="2578"/>
                  </a:cubicBezTo>
                  <a:cubicBezTo>
                    <a:pt x="1" y="2605"/>
                    <a:pt x="23" y="2620"/>
                    <a:pt x="43" y="2620"/>
                  </a:cubicBezTo>
                  <a:cubicBezTo>
                    <a:pt x="58" y="2620"/>
                    <a:pt x="72" y="2611"/>
                    <a:pt x="72" y="2590"/>
                  </a:cubicBezTo>
                  <a:cubicBezTo>
                    <a:pt x="227" y="1780"/>
                    <a:pt x="239" y="839"/>
                    <a:pt x="72" y="18"/>
                  </a:cubicBezTo>
                  <a:cubicBezTo>
                    <a:pt x="72" y="6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10" name="Google Shape;14610;p21"/>
            <p:cNvSpPr/>
            <p:nvPr/>
          </p:nvSpPr>
          <p:spPr>
            <a:xfrm>
              <a:off x="2923875" y="2465975"/>
              <a:ext cx="6575" cy="66125"/>
            </a:xfrm>
            <a:custGeom>
              <a:avLst/>
              <a:gdLst/>
              <a:ahLst/>
              <a:cxnLst/>
              <a:rect l="l" t="t" r="r" b="b"/>
              <a:pathLst>
                <a:path w="263" h="2645" extrusionOk="0">
                  <a:moveTo>
                    <a:pt x="238" y="1"/>
                  </a:moveTo>
                  <a:cubicBezTo>
                    <a:pt x="226" y="1"/>
                    <a:pt x="214" y="4"/>
                    <a:pt x="214" y="10"/>
                  </a:cubicBezTo>
                  <a:cubicBezTo>
                    <a:pt x="83" y="843"/>
                    <a:pt x="0" y="1772"/>
                    <a:pt x="60" y="2617"/>
                  </a:cubicBezTo>
                  <a:cubicBezTo>
                    <a:pt x="60" y="2635"/>
                    <a:pt x="69" y="2644"/>
                    <a:pt x="79" y="2644"/>
                  </a:cubicBezTo>
                  <a:cubicBezTo>
                    <a:pt x="89" y="2644"/>
                    <a:pt x="101" y="2635"/>
                    <a:pt x="107" y="2617"/>
                  </a:cubicBezTo>
                  <a:cubicBezTo>
                    <a:pt x="226" y="1772"/>
                    <a:pt x="250" y="867"/>
                    <a:pt x="262" y="10"/>
                  </a:cubicBezTo>
                  <a:cubicBezTo>
                    <a:pt x="262" y="4"/>
                    <a:pt x="250" y="1"/>
                    <a:pt x="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11" name="Google Shape;14611;p21"/>
            <p:cNvSpPr/>
            <p:nvPr/>
          </p:nvSpPr>
          <p:spPr>
            <a:xfrm>
              <a:off x="2925350" y="2451750"/>
              <a:ext cx="5375" cy="64825"/>
            </a:xfrm>
            <a:custGeom>
              <a:avLst/>
              <a:gdLst/>
              <a:ahLst/>
              <a:cxnLst/>
              <a:rect l="l" t="t" r="r" b="b"/>
              <a:pathLst>
                <a:path w="215" h="2593" extrusionOk="0">
                  <a:moveTo>
                    <a:pt x="77" y="1"/>
                  </a:moveTo>
                  <a:cubicBezTo>
                    <a:pt x="67" y="1"/>
                    <a:pt x="57" y="6"/>
                    <a:pt x="48" y="19"/>
                  </a:cubicBezTo>
                  <a:cubicBezTo>
                    <a:pt x="13" y="162"/>
                    <a:pt x="1" y="293"/>
                    <a:pt x="1" y="460"/>
                  </a:cubicBezTo>
                  <a:cubicBezTo>
                    <a:pt x="1" y="482"/>
                    <a:pt x="5" y="491"/>
                    <a:pt x="9" y="491"/>
                  </a:cubicBezTo>
                  <a:cubicBezTo>
                    <a:pt x="11" y="491"/>
                    <a:pt x="13" y="488"/>
                    <a:pt x="13" y="484"/>
                  </a:cubicBezTo>
                  <a:cubicBezTo>
                    <a:pt x="32" y="261"/>
                    <a:pt x="41" y="182"/>
                    <a:pt x="45" y="182"/>
                  </a:cubicBezTo>
                  <a:lnTo>
                    <a:pt x="45" y="182"/>
                  </a:lnTo>
                  <a:cubicBezTo>
                    <a:pt x="53" y="182"/>
                    <a:pt x="36" y="530"/>
                    <a:pt x="36" y="626"/>
                  </a:cubicBezTo>
                  <a:lnTo>
                    <a:pt x="36" y="1210"/>
                  </a:lnTo>
                  <a:cubicBezTo>
                    <a:pt x="36" y="1674"/>
                    <a:pt x="1" y="2115"/>
                    <a:pt x="24" y="2579"/>
                  </a:cubicBezTo>
                  <a:cubicBezTo>
                    <a:pt x="24" y="2586"/>
                    <a:pt x="36" y="2593"/>
                    <a:pt x="49" y="2593"/>
                  </a:cubicBezTo>
                  <a:cubicBezTo>
                    <a:pt x="58" y="2593"/>
                    <a:pt x="67" y="2589"/>
                    <a:pt x="72" y="2579"/>
                  </a:cubicBezTo>
                  <a:cubicBezTo>
                    <a:pt x="215" y="1769"/>
                    <a:pt x="191" y="853"/>
                    <a:pt x="108" y="31"/>
                  </a:cubicBezTo>
                  <a:cubicBezTo>
                    <a:pt x="108" y="16"/>
                    <a:pt x="93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12" name="Google Shape;14612;p21"/>
            <p:cNvSpPr/>
            <p:nvPr/>
          </p:nvSpPr>
          <p:spPr>
            <a:xfrm>
              <a:off x="2930500" y="2462800"/>
              <a:ext cx="5600" cy="74200"/>
            </a:xfrm>
            <a:custGeom>
              <a:avLst/>
              <a:gdLst/>
              <a:ahLst/>
              <a:cxnLst/>
              <a:rect l="l" t="t" r="r" b="b"/>
              <a:pathLst>
                <a:path w="224" h="2968" extrusionOk="0">
                  <a:moveTo>
                    <a:pt x="26" y="1"/>
                  </a:moveTo>
                  <a:cubicBezTo>
                    <a:pt x="16" y="1"/>
                    <a:pt x="1" y="9"/>
                    <a:pt x="9" y="18"/>
                  </a:cubicBezTo>
                  <a:cubicBezTo>
                    <a:pt x="176" y="423"/>
                    <a:pt x="57" y="1077"/>
                    <a:pt x="57" y="1506"/>
                  </a:cubicBezTo>
                  <a:cubicBezTo>
                    <a:pt x="57" y="1982"/>
                    <a:pt x="45" y="2482"/>
                    <a:pt x="92" y="2959"/>
                  </a:cubicBezTo>
                  <a:cubicBezTo>
                    <a:pt x="92" y="2965"/>
                    <a:pt x="98" y="2967"/>
                    <a:pt x="104" y="2967"/>
                  </a:cubicBezTo>
                  <a:cubicBezTo>
                    <a:pt x="110" y="2967"/>
                    <a:pt x="116" y="2965"/>
                    <a:pt x="116" y="2959"/>
                  </a:cubicBezTo>
                  <a:cubicBezTo>
                    <a:pt x="164" y="2363"/>
                    <a:pt x="152" y="1768"/>
                    <a:pt x="128" y="1173"/>
                  </a:cubicBezTo>
                  <a:cubicBezTo>
                    <a:pt x="128" y="815"/>
                    <a:pt x="223" y="315"/>
                    <a:pt x="33" y="6"/>
                  </a:cubicBezTo>
                  <a:cubicBezTo>
                    <a:pt x="33" y="2"/>
                    <a:pt x="30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13" name="Google Shape;14613;p21"/>
            <p:cNvSpPr/>
            <p:nvPr/>
          </p:nvSpPr>
          <p:spPr>
            <a:xfrm>
              <a:off x="2934875" y="2488000"/>
              <a:ext cx="325" cy="1675"/>
            </a:xfrm>
            <a:custGeom>
              <a:avLst/>
              <a:gdLst/>
              <a:ahLst/>
              <a:cxnLst/>
              <a:rect l="l" t="t" r="r" b="b"/>
              <a:pathLst>
                <a:path w="13" h="67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lnTo>
                    <a:pt x="1" y="57"/>
                  </a:lnTo>
                  <a:cubicBezTo>
                    <a:pt x="1" y="63"/>
                    <a:pt x="4" y="66"/>
                    <a:pt x="7" y="66"/>
                  </a:cubicBezTo>
                  <a:cubicBezTo>
                    <a:pt x="10" y="66"/>
                    <a:pt x="13" y="63"/>
                    <a:pt x="13" y="57"/>
                  </a:cubicBezTo>
                  <a:lnTo>
                    <a:pt x="13" y="10"/>
                  </a:ln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14" name="Google Shape;14614;p21"/>
            <p:cNvSpPr/>
            <p:nvPr/>
          </p:nvSpPr>
          <p:spPr>
            <a:xfrm>
              <a:off x="2943500" y="2501625"/>
              <a:ext cx="7175" cy="20275"/>
            </a:xfrm>
            <a:custGeom>
              <a:avLst/>
              <a:gdLst/>
              <a:ahLst/>
              <a:cxnLst/>
              <a:rect l="l" t="t" r="r" b="b"/>
              <a:pathLst>
                <a:path w="287" h="811" extrusionOk="0">
                  <a:moveTo>
                    <a:pt x="287" y="1"/>
                  </a:moveTo>
                  <a:lnTo>
                    <a:pt x="287" y="1"/>
                  </a:lnTo>
                  <a:cubicBezTo>
                    <a:pt x="203" y="274"/>
                    <a:pt x="120" y="536"/>
                    <a:pt x="1" y="810"/>
                  </a:cubicBezTo>
                  <a:cubicBezTo>
                    <a:pt x="132" y="548"/>
                    <a:pt x="227" y="286"/>
                    <a:pt x="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15" name="Google Shape;14615;p21"/>
            <p:cNvSpPr/>
            <p:nvPr/>
          </p:nvSpPr>
          <p:spPr>
            <a:xfrm>
              <a:off x="2942325" y="2568900"/>
              <a:ext cx="9850" cy="5075"/>
            </a:xfrm>
            <a:custGeom>
              <a:avLst/>
              <a:gdLst/>
              <a:ahLst/>
              <a:cxnLst/>
              <a:rect l="l" t="t" r="r" b="b"/>
              <a:pathLst>
                <a:path w="394" h="203" extrusionOk="0">
                  <a:moveTo>
                    <a:pt x="393" y="0"/>
                  </a:moveTo>
                  <a:lnTo>
                    <a:pt x="393" y="0"/>
                  </a:lnTo>
                  <a:cubicBezTo>
                    <a:pt x="274" y="60"/>
                    <a:pt x="131" y="119"/>
                    <a:pt x="12" y="179"/>
                  </a:cubicBezTo>
                  <a:cubicBezTo>
                    <a:pt x="0" y="179"/>
                    <a:pt x="12" y="203"/>
                    <a:pt x="12" y="203"/>
                  </a:cubicBezTo>
                  <a:cubicBezTo>
                    <a:pt x="155" y="143"/>
                    <a:pt x="274" y="6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16" name="Google Shape;14616;p21"/>
            <p:cNvSpPr/>
            <p:nvPr/>
          </p:nvSpPr>
          <p:spPr>
            <a:xfrm>
              <a:off x="2917325" y="2553675"/>
              <a:ext cx="60700" cy="33100"/>
            </a:xfrm>
            <a:custGeom>
              <a:avLst/>
              <a:gdLst/>
              <a:ahLst/>
              <a:cxnLst/>
              <a:rect l="l" t="t" r="r" b="b"/>
              <a:pathLst>
                <a:path w="2428" h="1324" extrusionOk="0">
                  <a:moveTo>
                    <a:pt x="2392" y="0"/>
                  </a:moveTo>
                  <a:cubicBezTo>
                    <a:pt x="2389" y="0"/>
                    <a:pt x="2385" y="1"/>
                    <a:pt x="2381" y="2"/>
                  </a:cubicBezTo>
                  <a:cubicBezTo>
                    <a:pt x="1608" y="478"/>
                    <a:pt x="822" y="883"/>
                    <a:pt x="24" y="1288"/>
                  </a:cubicBezTo>
                  <a:cubicBezTo>
                    <a:pt x="0" y="1300"/>
                    <a:pt x="0" y="1324"/>
                    <a:pt x="36" y="1324"/>
                  </a:cubicBezTo>
                  <a:cubicBezTo>
                    <a:pt x="869" y="1014"/>
                    <a:pt x="1691" y="550"/>
                    <a:pt x="2417" y="50"/>
                  </a:cubicBezTo>
                  <a:cubicBezTo>
                    <a:pt x="2428" y="39"/>
                    <a:pt x="2419" y="0"/>
                    <a:pt x="23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17" name="Google Shape;14617;p21"/>
            <p:cNvSpPr/>
            <p:nvPr/>
          </p:nvSpPr>
          <p:spPr>
            <a:xfrm>
              <a:off x="2926250" y="2565250"/>
              <a:ext cx="42175" cy="23025"/>
            </a:xfrm>
            <a:custGeom>
              <a:avLst/>
              <a:gdLst/>
              <a:ahLst/>
              <a:cxnLst/>
              <a:rect l="l" t="t" r="r" b="b"/>
              <a:pathLst>
                <a:path w="1687" h="921" extrusionOk="0">
                  <a:moveTo>
                    <a:pt x="1663" y="0"/>
                  </a:moveTo>
                  <a:cubicBezTo>
                    <a:pt x="1660" y="0"/>
                    <a:pt x="1658" y="1"/>
                    <a:pt x="1655" y="4"/>
                  </a:cubicBezTo>
                  <a:cubicBezTo>
                    <a:pt x="1120" y="313"/>
                    <a:pt x="572" y="599"/>
                    <a:pt x="24" y="873"/>
                  </a:cubicBezTo>
                  <a:cubicBezTo>
                    <a:pt x="0" y="897"/>
                    <a:pt x="0" y="920"/>
                    <a:pt x="36" y="920"/>
                  </a:cubicBezTo>
                  <a:cubicBezTo>
                    <a:pt x="619" y="718"/>
                    <a:pt x="1179" y="385"/>
                    <a:pt x="1667" y="27"/>
                  </a:cubicBezTo>
                  <a:cubicBezTo>
                    <a:pt x="1686" y="18"/>
                    <a:pt x="1675" y="0"/>
                    <a:pt x="16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18" name="Google Shape;14618;p21"/>
            <p:cNvSpPr/>
            <p:nvPr/>
          </p:nvSpPr>
          <p:spPr>
            <a:xfrm>
              <a:off x="2925650" y="2575250"/>
              <a:ext cx="41175" cy="20450"/>
            </a:xfrm>
            <a:custGeom>
              <a:avLst/>
              <a:gdLst/>
              <a:ahLst/>
              <a:cxnLst/>
              <a:rect l="l" t="t" r="r" b="b"/>
              <a:pathLst>
                <a:path w="1647" h="818" extrusionOk="0">
                  <a:moveTo>
                    <a:pt x="1630" y="0"/>
                  </a:moveTo>
                  <a:cubicBezTo>
                    <a:pt x="1626" y="0"/>
                    <a:pt x="1623" y="2"/>
                    <a:pt x="1620" y="8"/>
                  </a:cubicBezTo>
                  <a:cubicBezTo>
                    <a:pt x="1358" y="104"/>
                    <a:pt x="1096" y="270"/>
                    <a:pt x="834" y="389"/>
                  </a:cubicBezTo>
                  <a:cubicBezTo>
                    <a:pt x="560" y="520"/>
                    <a:pt x="298" y="627"/>
                    <a:pt x="24" y="758"/>
                  </a:cubicBezTo>
                  <a:cubicBezTo>
                    <a:pt x="1" y="782"/>
                    <a:pt x="12" y="818"/>
                    <a:pt x="48" y="818"/>
                  </a:cubicBezTo>
                  <a:cubicBezTo>
                    <a:pt x="584" y="639"/>
                    <a:pt x="1191" y="377"/>
                    <a:pt x="1620" y="20"/>
                  </a:cubicBezTo>
                  <a:cubicBezTo>
                    <a:pt x="1647" y="20"/>
                    <a:pt x="1640" y="0"/>
                    <a:pt x="16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19" name="Google Shape;14619;p21"/>
            <p:cNvSpPr/>
            <p:nvPr/>
          </p:nvSpPr>
          <p:spPr>
            <a:xfrm>
              <a:off x="2926025" y="2583775"/>
              <a:ext cx="39825" cy="18400"/>
            </a:xfrm>
            <a:custGeom>
              <a:avLst/>
              <a:gdLst/>
              <a:ahLst/>
              <a:cxnLst/>
              <a:rect l="l" t="t" r="r" b="b"/>
              <a:pathLst>
                <a:path w="1593" h="736" extrusionOk="0">
                  <a:moveTo>
                    <a:pt x="1545" y="1"/>
                  </a:moveTo>
                  <a:cubicBezTo>
                    <a:pt x="1021" y="120"/>
                    <a:pt x="414" y="346"/>
                    <a:pt x="9" y="703"/>
                  </a:cubicBezTo>
                  <a:cubicBezTo>
                    <a:pt x="0" y="712"/>
                    <a:pt x="5" y="735"/>
                    <a:pt x="23" y="735"/>
                  </a:cubicBezTo>
                  <a:cubicBezTo>
                    <a:pt x="29" y="735"/>
                    <a:pt x="36" y="733"/>
                    <a:pt x="45" y="727"/>
                  </a:cubicBezTo>
                  <a:cubicBezTo>
                    <a:pt x="545" y="489"/>
                    <a:pt x="1009" y="227"/>
                    <a:pt x="1557" y="48"/>
                  </a:cubicBezTo>
                  <a:cubicBezTo>
                    <a:pt x="1593" y="48"/>
                    <a:pt x="1581" y="1"/>
                    <a:pt x="15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20" name="Google Shape;14620;p21"/>
            <p:cNvSpPr/>
            <p:nvPr/>
          </p:nvSpPr>
          <p:spPr>
            <a:xfrm>
              <a:off x="2932800" y="2593150"/>
              <a:ext cx="28825" cy="12975"/>
            </a:xfrm>
            <a:custGeom>
              <a:avLst/>
              <a:gdLst/>
              <a:ahLst/>
              <a:cxnLst/>
              <a:rect l="l" t="t" r="r" b="b"/>
              <a:pathLst>
                <a:path w="1153" h="519" extrusionOk="0">
                  <a:moveTo>
                    <a:pt x="1121" y="0"/>
                  </a:moveTo>
                  <a:cubicBezTo>
                    <a:pt x="1117" y="0"/>
                    <a:pt x="1112" y="2"/>
                    <a:pt x="1108" y="7"/>
                  </a:cubicBezTo>
                  <a:cubicBezTo>
                    <a:pt x="738" y="150"/>
                    <a:pt x="357" y="281"/>
                    <a:pt x="12" y="495"/>
                  </a:cubicBezTo>
                  <a:cubicBezTo>
                    <a:pt x="0" y="507"/>
                    <a:pt x="12" y="519"/>
                    <a:pt x="24" y="519"/>
                  </a:cubicBezTo>
                  <a:cubicBezTo>
                    <a:pt x="417" y="400"/>
                    <a:pt x="786" y="209"/>
                    <a:pt x="1143" y="42"/>
                  </a:cubicBezTo>
                  <a:cubicBezTo>
                    <a:pt x="1153" y="33"/>
                    <a:pt x="1139" y="0"/>
                    <a:pt x="11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21" name="Google Shape;14621;p21"/>
            <p:cNvSpPr/>
            <p:nvPr/>
          </p:nvSpPr>
          <p:spPr>
            <a:xfrm>
              <a:off x="2942625" y="2591150"/>
              <a:ext cx="54775" cy="29575"/>
            </a:xfrm>
            <a:custGeom>
              <a:avLst/>
              <a:gdLst/>
              <a:ahLst/>
              <a:cxnLst/>
              <a:rect l="l" t="t" r="r" b="b"/>
              <a:pathLst>
                <a:path w="2191" h="1183" extrusionOk="0">
                  <a:moveTo>
                    <a:pt x="2172" y="1"/>
                  </a:moveTo>
                  <a:cubicBezTo>
                    <a:pt x="2171" y="1"/>
                    <a:pt x="2169" y="2"/>
                    <a:pt x="2167" y="3"/>
                  </a:cubicBezTo>
                  <a:cubicBezTo>
                    <a:pt x="1477" y="503"/>
                    <a:pt x="774" y="801"/>
                    <a:pt x="24" y="1158"/>
                  </a:cubicBezTo>
                  <a:cubicBezTo>
                    <a:pt x="0" y="1170"/>
                    <a:pt x="24" y="1182"/>
                    <a:pt x="36" y="1182"/>
                  </a:cubicBezTo>
                  <a:cubicBezTo>
                    <a:pt x="821" y="1016"/>
                    <a:pt x="1582" y="528"/>
                    <a:pt x="2189" y="17"/>
                  </a:cubicBezTo>
                  <a:lnTo>
                    <a:pt x="2189" y="17"/>
                  </a:lnTo>
                  <a:cubicBezTo>
                    <a:pt x="2190" y="17"/>
                    <a:pt x="2190" y="18"/>
                    <a:pt x="2190" y="18"/>
                  </a:cubicBezTo>
                  <a:cubicBezTo>
                    <a:pt x="2191" y="18"/>
                    <a:pt x="2191" y="17"/>
                    <a:pt x="2191" y="15"/>
                  </a:cubicBezTo>
                  <a:lnTo>
                    <a:pt x="2191" y="15"/>
                  </a:lnTo>
                  <a:cubicBezTo>
                    <a:pt x="2190" y="16"/>
                    <a:pt x="2190" y="16"/>
                    <a:pt x="2189" y="17"/>
                  </a:cubicBezTo>
                  <a:lnTo>
                    <a:pt x="2189" y="17"/>
                  </a:lnTo>
                  <a:cubicBezTo>
                    <a:pt x="2186" y="14"/>
                    <a:pt x="2179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22" name="Google Shape;14622;p21"/>
            <p:cNvSpPr/>
            <p:nvPr/>
          </p:nvSpPr>
          <p:spPr>
            <a:xfrm>
              <a:off x="2952500" y="2598300"/>
              <a:ext cx="47875" cy="25150"/>
            </a:xfrm>
            <a:custGeom>
              <a:avLst/>
              <a:gdLst/>
              <a:ahLst/>
              <a:cxnLst/>
              <a:rect l="l" t="t" r="r" b="b"/>
              <a:pathLst>
                <a:path w="1915" h="1006" extrusionOk="0">
                  <a:moveTo>
                    <a:pt x="1897" y="0"/>
                  </a:moveTo>
                  <a:cubicBezTo>
                    <a:pt x="1895" y="0"/>
                    <a:pt x="1893" y="1"/>
                    <a:pt x="1891" y="3"/>
                  </a:cubicBezTo>
                  <a:cubicBezTo>
                    <a:pt x="1260" y="301"/>
                    <a:pt x="605" y="587"/>
                    <a:pt x="22" y="956"/>
                  </a:cubicBezTo>
                  <a:cubicBezTo>
                    <a:pt x="1" y="966"/>
                    <a:pt x="17" y="1005"/>
                    <a:pt x="46" y="1005"/>
                  </a:cubicBezTo>
                  <a:cubicBezTo>
                    <a:pt x="50" y="1005"/>
                    <a:pt x="54" y="1005"/>
                    <a:pt x="58" y="1003"/>
                  </a:cubicBezTo>
                  <a:cubicBezTo>
                    <a:pt x="701" y="729"/>
                    <a:pt x="1308" y="372"/>
                    <a:pt x="1915" y="51"/>
                  </a:cubicBezTo>
                  <a:cubicBezTo>
                    <a:pt x="1915" y="21"/>
                    <a:pt x="1907" y="0"/>
                    <a:pt x="18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23" name="Google Shape;14623;p21"/>
            <p:cNvSpPr/>
            <p:nvPr/>
          </p:nvSpPr>
          <p:spPr>
            <a:xfrm>
              <a:off x="2963150" y="2603125"/>
              <a:ext cx="38425" cy="20875"/>
            </a:xfrm>
            <a:custGeom>
              <a:avLst/>
              <a:gdLst/>
              <a:ahLst/>
              <a:cxnLst/>
              <a:rect l="l" t="t" r="r" b="b"/>
              <a:pathLst>
                <a:path w="1537" h="835" extrusionOk="0">
                  <a:moveTo>
                    <a:pt x="1501" y="1"/>
                  </a:moveTo>
                  <a:cubicBezTo>
                    <a:pt x="1025" y="334"/>
                    <a:pt x="513" y="536"/>
                    <a:pt x="13" y="810"/>
                  </a:cubicBezTo>
                  <a:cubicBezTo>
                    <a:pt x="1" y="810"/>
                    <a:pt x="13" y="834"/>
                    <a:pt x="36" y="834"/>
                  </a:cubicBezTo>
                  <a:cubicBezTo>
                    <a:pt x="584" y="715"/>
                    <a:pt x="1108" y="358"/>
                    <a:pt x="1537" y="36"/>
                  </a:cubicBezTo>
                  <a:cubicBezTo>
                    <a:pt x="1537" y="24"/>
                    <a:pt x="1525" y="1"/>
                    <a:pt x="15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24" name="Google Shape;14624;p21"/>
            <p:cNvSpPr/>
            <p:nvPr/>
          </p:nvSpPr>
          <p:spPr>
            <a:xfrm>
              <a:off x="2970900" y="2609025"/>
              <a:ext cx="30300" cy="16150"/>
            </a:xfrm>
            <a:custGeom>
              <a:avLst/>
              <a:gdLst/>
              <a:ahLst/>
              <a:cxnLst/>
              <a:rect l="l" t="t" r="r" b="b"/>
              <a:pathLst>
                <a:path w="1212" h="646" extrusionOk="0">
                  <a:moveTo>
                    <a:pt x="1177" y="0"/>
                  </a:moveTo>
                  <a:cubicBezTo>
                    <a:pt x="1174" y="0"/>
                    <a:pt x="1170" y="1"/>
                    <a:pt x="1167" y="3"/>
                  </a:cubicBezTo>
                  <a:cubicBezTo>
                    <a:pt x="953" y="110"/>
                    <a:pt x="750" y="217"/>
                    <a:pt x="560" y="324"/>
                  </a:cubicBezTo>
                  <a:cubicBezTo>
                    <a:pt x="369" y="408"/>
                    <a:pt x="179" y="503"/>
                    <a:pt x="12" y="622"/>
                  </a:cubicBezTo>
                  <a:cubicBezTo>
                    <a:pt x="0" y="634"/>
                    <a:pt x="12" y="646"/>
                    <a:pt x="36" y="646"/>
                  </a:cubicBezTo>
                  <a:cubicBezTo>
                    <a:pt x="227" y="586"/>
                    <a:pt x="405" y="467"/>
                    <a:pt x="584" y="384"/>
                  </a:cubicBezTo>
                  <a:cubicBezTo>
                    <a:pt x="798" y="277"/>
                    <a:pt x="989" y="158"/>
                    <a:pt x="1191" y="38"/>
                  </a:cubicBezTo>
                  <a:cubicBezTo>
                    <a:pt x="1211" y="28"/>
                    <a:pt x="1197" y="0"/>
                    <a:pt x="11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25" name="Google Shape;14625;p21"/>
            <p:cNvSpPr/>
            <p:nvPr/>
          </p:nvSpPr>
          <p:spPr>
            <a:xfrm>
              <a:off x="2978325" y="2617325"/>
              <a:ext cx="14800" cy="6675"/>
            </a:xfrm>
            <a:custGeom>
              <a:avLst/>
              <a:gdLst/>
              <a:ahLst/>
              <a:cxnLst/>
              <a:rect l="l" t="t" r="r" b="b"/>
              <a:pathLst>
                <a:path w="592" h="267" extrusionOk="0">
                  <a:moveTo>
                    <a:pt x="573" y="1"/>
                  </a:moveTo>
                  <a:cubicBezTo>
                    <a:pt x="569" y="1"/>
                    <a:pt x="565" y="2"/>
                    <a:pt x="561" y="4"/>
                  </a:cubicBezTo>
                  <a:cubicBezTo>
                    <a:pt x="382" y="76"/>
                    <a:pt x="180" y="135"/>
                    <a:pt x="25" y="242"/>
                  </a:cubicBezTo>
                  <a:cubicBezTo>
                    <a:pt x="1" y="254"/>
                    <a:pt x="25" y="266"/>
                    <a:pt x="37" y="266"/>
                  </a:cubicBezTo>
                  <a:cubicBezTo>
                    <a:pt x="215" y="207"/>
                    <a:pt x="394" y="123"/>
                    <a:pt x="572" y="28"/>
                  </a:cubicBezTo>
                  <a:cubicBezTo>
                    <a:pt x="592" y="18"/>
                    <a:pt x="588" y="1"/>
                    <a:pt x="5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26" name="Google Shape;14626;p21"/>
            <p:cNvSpPr/>
            <p:nvPr/>
          </p:nvSpPr>
          <p:spPr>
            <a:xfrm>
              <a:off x="3021500" y="2464350"/>
              <a:ext cx="54025" cy="45050"/>
            </a:xfrm>
            <a:custGeom>
              <a:avLst/>
              <a:gdLst/>
              <a:ahLst/>
              <a:cxnLst/>
              <a:rect l="l" t="t" r="r" b="b"/>
              <a:pathLst>
                <a:path w="2161" h="1802" extrusionOk="0">
                  <a:moveTo>
                    <a:pt x="2128" y="0"/>
                  </a:moveTo>
                  <a:cubicBezTo>
                    <a:pt x="2125" y="0"/>
                    <a:pt x="2122" y="1"/>
                    <a:pt x="2120" y="3"/>
                  </a:cubicBezTo>
                  <a:cubicBezTo>
                    <a:pt x="1429" y="611"/>
                    <a:pt x="691" y="1170"/>
                    <a:pt x="24" y="1777"/>
                  </a:cubicBezTo>
                  <a:cubicBezTo>
                    <a:pt x="0" y="1789"/>
                    <a:pt x="24" y="1801"/>
                    <a:pt x="36" y="1801"/>
                  </a:cubicBezTo>
                  <a:cubicBezTo>
                    <a:pt x="822" y="1361"/>
                    <a:pt x="1524" y="694"/>
                    <a:pt x="2132" y="39"/>
                  </a:cubicBezTo>
                  <a:cubicBezTo>
                    <a:pt x="2161" y="20"/>
                    <a:pt x="2142" y="0"/>
                    <a:pt x="21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27" name="Google Shape;14627;p21"/>
            <p:cNvSpPr/>
            <p:nvPr/>
          </p:nvSpPr>
          <p:spPr>
            <a:xfrm>
              <a:off x="3027200" y="2461250"/>
              <a:ext cx="47000" cy="47300"/>
            </a:xfrm>
            <a:custGeom>
              <a:avLst/>
              <a:gdLst/>
              <a:ahLst/>
              <a:cxnLst/>
              <a:rect l="l" t="t" r="r" b="b"/>
              <a:pathLst>
                <a:path w="1880" h="1892" extrusionOk="0">
                  <a:moveTo>
                    <a:pt x="1829" y="0"/>
                  </a:moveTo>
                  <a:cubicBezTo>
                    <a:pt x="1822" y="0"/>
                    <a:pt x="1817" y="6"/>
                    <a:pt x="1796" y="20"/>
                  </a:cubicBezTo>
                  <a:lnTo>
                    <a:pt x="1796" y="44"/>
                  </a:lnTo>
                  <a:cubicBezTo>
                    <a:pt x="1785" y="44"/>
                    <a:pt x="1796" y="44"/>
                    <a:pt x="1820" y="56"/>
                  </a:cubicBezTo>
                  <a:cubicBezTo>
                    <a:pt x="1832" y="175"/>
                    <a:pt x="1534" y="377"/>
                    <a:pt x="1439" y="473"/>
                  </a:cubicBezTo>
                  <a:cubicBezTo>
                    <a:pt x="1284" y="615"/>
                    <a:pt x="1130" y="782"/>
                    <a:pt x="963" y="937"/>
                  </a:cubicBezTo>
                  <a:cubicBezTo>
                    <a:pt x="653" y="1247"/>
                    <a:pt x="308" y="1544"/>
                    <a:pt x="10" y="1854"/>
                  </a:cubicBezTo>
                  <a:cubicBezTo>
                    <a:pt x="0" y="1864"/>
                    <a:pt x="8" y="1892"/>
                    <a:pt x="33" y="1892"/>
                  </a:cubicBezTo>
                  <a:cubicBezTo>
                    <a:pt x="37" y="1892"/>
                    <a:pt x="41" y="1891"/>
                    <a:pt x="46" y="1889"/>
                  </a:cubicBezTo>
                  <a:cubicBezTo>
                    <a:pt x="475" y="1556"/>
                    <a:pt x="868" y="1175"/>
                    <a:pt x="1237" y="782"/>
                  </a:cubicBezTo>
                  <a:cubicBezTo>
                    <a:pt x="1415" y="604"/>
                    <a:pt x="1582" y="425"/>
                    <a:pt x="1737" y="246"/>
                  </a:cubicBezTo>
                  <a:cubicBezTo>
                    <a:pt x="1820" y="175"/>
                    <a:pt x="1880" y="127"/>
                    <a:pt x="1880" y="20"/>
                  </a:cubicBezTo>
                  <a:cubicBezTo>
                    <a:pt x="1880" y="20"/>
                    <a:pt x="1880" y="8"/>
                    <a:pt x="1856" y="8"/>
                  </a:cubicBezTo>
                  <a:cubicBezTo>
                    <a:pt x="1841" y="3"/>
                    <a:pt x="1835" y="0"/>
                    <a:pt x="18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28" name="Google Shape;14628;p21"/>
            <p:cNvSpPr/>
            <p:nvPr/>
          </p:nvSpPr>
          <p:spPr>
            <a:xfrm>
              <a:off x="3031925" y="2472550"/>
              <a:ext cx="41100" cy="33575"/>
            </a:xfrm>
            <a:custGeom>
              <a:avLst/>
              <a:gdLst/>
              <a:ahLst/>
              <a:cxnLst/>
              <a:rect l="l" t="t" r="r" b="b"/>
              <a:pathLst>
                <a:path w="1644" h="1343" extrusionOk="0">
                  <a:moveTo>
                    <a:pt x="1618" y="1"/>
                  </a:moveTo>
                  <a:cubicBezTo>
                    <a:pt x="1612" y="1"/>
                    <a:pt x="1604" y="3"/>
                    <a:pt x="1596" y="9"/>
                  </a:cubicBezTo>
                  <a:cubicBezTo>
                    <a:pt x="1072" y="437"/>
                    <a:pt x="524" y="854"/>
                    <a:pt x="24" y="1318"/>
                  </a:cubicBezTo>
                  <a:cubicBezTo>
                    <a:pt x="0" y="1330"/>
                    <a:pt x="24" y="1342"/>
                    <a:pt x="36" y="1342"/>
                  </a:cubicBezTo>
                  <a:cubicBezTo>
                    <a:pt x="595" y="973"/>
                    <a:pt x="1131" y="497"/>
                    <a:pt x="1607" y="33"/>
                  </a:cubicBezTo>
                  <a:cubicBezTo>
                    <a:pt x="1644" y="23"/>
                    <a:pt x="1639" y="1"/>
                    <a:pt x="16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29" name="Google Shape;14629;p21"/>
            <p:cNvSpPr/>
            <p:nvPr/>
          </p:nvSpPr>
          <p:spPr>
            <a:xfrm>
              <a:off x="3035575" y="2474425"/>
              <a:ext cx="39950" cy="34800"/>
            </a:xfrm>
            <a:custGeom>
              <a:avLst/>
              <a:gdLst/>
              <a:ahLst/>
              <a:cxnLst/>
              <a:rect l="l" t="t" r="r" b="b"/>
              <a:pathLst>
                <a:path w="1598" h="1392" extrusionOk="0">
                  <a:moveTo>
                    <a:pt x="1581" y="0"/>
                  </a:moveTo>
                  <a:cubicBezTo>
                    <a:pt x="1577" y="0"/>
                    <a:pt x="1572" y="2"/>
                    <a:pt x="1569" y="5"/>
                  </a:cubicBezTo>
                  <a:cubicBezTo>
                    <a:pt x="1307" y="231"/>
                    <a:pt x="1069" y="469"/>
                    <a:pt x="795" y="708"/>
                  </a:cubicBezTo>
                  <a:cubicBezTo>
                    <a:pt x="545" y="922"/>
                    <a:pt x="247" y="1136"/>
                    <a:pt x="9" y="1374"/>
                  </a:cubicBezTo>
                  <a:cubicBezTo>
                    <a:pt x="0" y="1383"/>
                    <a:pt x="4" y="1391"/>
                    <a:pt x="11" y="1391"/>
                  </a:cubicBezTo>
                  <a:cubicBezTo>
                    <a:pt x="14" y="1391"/>
                    <a:pt x="17" y="1390"/>
                    <a:pt x="21" y="1386"/>
                  </a:cubicBezTo>
                  <a:cubicBezTo>
                    <a:pt x="604" y="1029"/>
                    <a:pt x="1140" y="505"/>
                    <a:pt x="1580" y="17"/>
                  </a:cubicBezTo>
                  <a:cubicBezTo>
                    <a:pt x="1597" y="9"/>
                    <a:pt x="1590" y="0"/>
                    <a:pt x="15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30" name="Google Shape;14630;p21"/>
            <p:cNvSpPr/>
            <p:nvPr/>
          </p:nvSpPr>
          <p:spPr>
            <a:xfrm>
              <a:off x="3043975" y="2479050"/>
              <a:ext cx="33025" cy="29575"/>
            </a:xfrm>
            <a:custGeom>
              <a:avLst/>
              <a:gdLst/>
              <a:ahLst/>
              <a:cxnLst/>
              <a:rect l="l" t="t" r="r" b="b"/>
              <a:pathLst>
                <a:path w="1321" h="1183" extrusionOk="0">
                  <a:moveTo>
                    <a:pt x="1296" y="0"/>
                  </a:moveTo>
                  <a:cubicBezTo>
                    <a:pt x="1290" y="0"/>
                    <a:pt x="1284" y="3"/>
                    <a:pt x="1280" y="11"/>
                  </a:cubicBezTo>
                  <a:cubicBezTo>
                    <a:pt x="852" y="368"/>
                    <a:pt x="387" y="761"/>
                    <a:pt x="18" y="1154"/>
                  </a:cubicBezTo>
                  <a:cubicBezTo>
                    <a:pt x="1" y="1171"/>
                    <a:pt x="9" y="1182"/>
                    <a:pt x="19" y="1182"/>
                  </a:cubicBezTo>
                  <a:cubicBezTo>
                    <a:pt x="23" y="1182"/>
                    <a:pt x="27" y="1181"/>
                    <a:pt x="30" y="1177"/>
                  </a:cubicBezTo>
                  <a:cubicBezTo>
                    <a:pt x="494" y="832"/>
                    <a:pt x="911" y="427"/>
                    <a:pt x="1304" y="23"/>
                  </a:cubicBezTo>
                  <a:cubicBezTo>
                    <a:pt x="1320" y="14"/>
                    <a:pt x="1309" y="0"/>
                    <a:pt x="12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31" name="Google Shape;14631;p21"/>
            <p:cNvSpPr/>
            <p:nvPr/>
          </p:nvSpPr>
          <p:spPr>
            <a:xfrm>
              <a:off x="3047400" y="2483350"/>
              <a:ext cx="31100" cy="25150"/>
            </a:xfrm>
            <a:custGeom>
              <a:avLst/>
              <a:gdLst/>
              <a:ahLst/>
              <a:cxnLst/>
              <a:rect l="l" t="t" r="r" b="b"/>
              <a:pathLst>
                <a:path w="1244" h="1006" extrusionOk="0">
                  <a:moveTo>
                    <a:pt x="1216" y="1"/>
                  </a:moveTo>
                  <a:cubicBezTo>
                    <a:pt x="1211" y="1"/>
                    <a:pt x="1206" y="2"/>
                    <a:pt x="1203" y="5"/>
                  </a:cubicBezTo>
                  <a:cubicBezTo>
                    <a:pt x="834" y="374"/>
                    <a:pt x="429" y="672"/>
                    <a:pt x="12" y="970"/>
                  </a:cubicBezTo>
                  <a:cubicBezTo>
                    <a:pt x="0" y="982"/>
                    <a:pt x="12" y="1005"/>
                    <a:pt x="24" y="1005"/>
                  </a:cubicBezTo>
                  <a:cubicBezTo>
                    <a:pt x="488" y="791"/>
                    <a:pt x="917" y="422"/>
                    <a:pt x="1227" y="29"/>
                  </a:cubicBezTo>
                  <a:cubicBezTo>
                    <a:pt x="1244" y="12"/>
                    <a:pt x="1229" y="1"/>
                    <a:pt x="1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32" name="Google Shape;14632;p21"/>
            <p:cNvSpPr/>
            <p:nvPr/>
          </p:nvSpPr>
          <p:spPr>
            <a:xfrm>
              <a:off x="3051450" y="2484450"/>
              <a:ext cx="31825" cy="26675"/>
            </a:xfrm>
            <a:custGeom>
              <a:avLst/>
              <a:gdLst/>
              <a:ahLst/>
              <a:cxnLst/>
              <a:rect l="l" t="t" r="r" b="b"/>
              <a:pathLst>
                <a:path w="1273" h="1067" extrusionOk="0">
                  <a:moveTo>
                    <a:pt x="1243" y="1"/>
                  </a:moveTo>
                  <a:cubicBezTo>
                    <a:pt x="1239" y="1"/>
                    <a:pt x="1234" y="3"/>
                    <a:pt x="1231" y="9"/>
                  </a:cubicBezTo>
                  <a:cubicBezTo>
                    <a:pt x="862" y="402"/>
                    <a:pt x="445" y="723"/>
                    <a:pt x="17" y="1045"/>
                  </a:cubicBezTo>
                  <a:cubicBezTo>
                    <a:pt x="0" y="1053"/>
                    <a:pt x="7" y="1067"/>
                    <a:pt x="16" y="1067"/>
                  </a:cubicBezTo>
                  <a:cubicBezTo>
                    <a:pt x="20" y="1067"/>
                    <a:pt x="25" y="1064"/>
                    <a:pt x="29" y="1057"/>
                  </a:cubicBezTo>
                  <a:cubicBezTo>
                    <a:pt x="517" y="842"/>
                    <a:pt x="945" y="438"/>
                    <a:pt x="1255" y="21"/>
                  </a:cubicBezTo>
                  <a:cubicBezTo>
                    <a:pt x="1273" y="21"/>
                    <a:pt x="1257" y="1"/>
                    <a:pt x="1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33" name="Google Shape;14633;p21"/>
            <p:cNvSpPr/>
            <p:nvPr/>
          </p:nvSpPr>
          <p:spPr>
            <a:xfrm>
              <a:off x="3055225" y="2489650"/>
              <a:ext cx="30775" cy="23725"/>
            </a:xfrm>
            <a:custGeom>
              <a:avLst/>
              <a:gdLst/>
              <a:ahLst/>
              <a:cxnLst/>
              <a:rect l="l" t="t" r="r" b="b"/>
              <a:pathLst>
                <a:path w="1231" h="949" extrusionOk="0">
                  <a:moveTo>
                    <a:pt x="1197" y="0"/>
                  </a:moveTo>
                  <a:cubicBezTo>
                    <a:pt x="1193" y="0"/>
                    <a:pt x="1190" y="1"/>
                    <a:pt x="1187" y="3"/>
                  </a:cubicBezTo>
                  <a:cubicBezTo>
                    <a:pt x="818" y="361"/>
                    <a:pt x="413" y="634"/>
                    <a:pt x="9" y="932"/>
                  </a:cubicBezTo>
                  <a:cubicBezTo>
                    <a:pt x="0" y="940"/>
                    <a:pt x="4" y="949"/>
                    <a:pt x="11" y="949"/>
                  </a:cubicBezTo>
                  <a:cubicBezTo>
                    <a:pt x="14" y="949"/>
                    <a:pt x="17" y="947"/>
                    <a:pt x="21" y="944"/>
                  </a:cubicBezTo>
                  <a:cubicBezTo>
                    <a:pt x="473" y="718"/>
                    <a:pt x="878" y="372"/>
                    <a:pt x="1211" y="15"/>
                  </a:cubicBezTo>
                  <a:cubicBezTo>
                    <a:pt x="1230" y="15"/>
                    <a:pt x="1211" y="0"/>
                    <a:pt x="1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34" name="Google Shape;14634;p21"/>
            <p:cNvSpPr/>
            <p:nvPr/>
          </p:nvSpPr>
          <p:spPr>
            <a:xfrm>
              <a:off x="3058700" y="2498425"/>
              <a:ext cx="21675" cy="18400"/>
            </a:xfrm>
            <a:custGeom>
              <a:avLst/>
              <a:gdLst/>
              <a:ahLst/>
              <a:cxnLst/>
              <a:rect l="l" t="t" r="r" b="b"/>
              <a:pathLst>
                <a:path w="867" h="736" extrusionOk="0">
                  <a:moveTo>
                    <a:pt x="835" y="0"/>
                  </a:moveTo>
                  <a:cubicBezTo>
                    <a:pt x="830" y="0"/>
                    <a:pt x="825" y="3"/>
                    <a:pt x="822" y="10"/>
                  </a:cubicBezTo>
                  <a:cubicBezTo>
                    <a:pt x="679" y="129"/>
                    <a:pt x="525" y="248"/>
                    <a:pt x="394" y="367"/>
                  </a:cubicBezTo>
                  <a:cubicBezTo>
                    <a:pt x="263" y="474"/>
                    <a:pt x="120" y="569"/>
                    <a:pt x="24" y="712"/>
                  </a:cubicBezTo>
                  <a:cubicBezTo>
                    <a:pt x="1" y="724"/>
                    <a:pt x="36" y="736"/>
                    <a:pt x="48" y="736"/>
                  </a:cubicBezTo>
                  <a:cubicBezTo>
                    <a:pt x="203" y="652"/>
                    <a:pt x="322" y="533"/>
                    <a:pt x="441" y="426"/>
                  </a:cubicBezTo>
                  <a:cubicBezTo>
                    <a:pt x="584" y="307"/>
                    <a:pt x="715" y="188"/>
                    <a:pt x="858" y="57"/>
                  </a:cubicBezTo>
                  <a:cubicBezTo>
                    <a:pt x="867" y="22"/>
                    <a:pt x="850" y="0"/>
                    <a:pt x="8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35" name="Google Shape;14635;p21"/>
            <p:cNvSpPr/>
            <p:nvPr/>
          </p:nvSpPr>
          <p:spPr>
            <a:xfrm>
              <a:off x="3068100" y="2510850"/>
              <a:ext cx="7900" cy="5800"/>
            </a:xfrm>
            <a:custGeom>
              <a:avLst/>
              <a:gdLst/>
              <a:ahLst/>
              <a:cxnLst/>
              <a:rect l="l" t="t" r="r" b="b"/>
              <a:pathLst>
                <a:path w="316" h="232" extrusionOk="0">
                  <a:moveTo>
                    <a:pt x="268" y="1"/>
                  </a:moveTo>
                  <a:cubicBezTo>
                    <a:pt x="184" y="60"/>
                    <a:pt x="89" y="144"/>
                    <a:pt x="18" y="215"/>
                  </a:cubicBezTo>
                  <a:cubicBezTo>
                    <a:pt x="1" y="223"/>
                    <a:pt x="8" y="232"/>
                    <a:pt x="17" y="232"/>
                  </a:cubicBezTo>
                  <a:cubicBezTo>
                    <a:pt x="21" y="232"/>
                    <a:pt x="26" y="230"/>
                    <a:pt x="29" y="227"/>
                  </a:cubicBezTo>
                  <a:cubicBezTo>
                    <a:pt x="125" y="167"/>
                    <a:pt x="208" y="96"/>
                    <a:pt x="291" y="36"/>
                  </a:cubicBezTo>
                  <a:cubicBezTo>
                    <a:pt x="315" y="25"/>
                    <a:pt x="279" y="1"/>
                    <a:pt x="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36" name="Google Shape;14636;p21"/>
            <p:cNvSpPr/>
            <p:nvPr/>
          </p:nvSpPr>
          <p:spPr>
            <a:xfrm>
              <a:off x="3042575" y="2343875"/>
              <a:ext cx="56050" cy="103850"/>
            </a:xfrm>
            <a:custGeom>
              <a:avLst/>
              <a:gdLst/>
              <a:ahLst/>
              <a:cxnLst/>
              <a:rect l="l" t="t" r="r" b="b"/>
              <a:pathLst>
                <a:path w="2242" h="4154" extrusionOk="0">
                  <a:moveTo>
                    <a:pt x="2241" y="0"/>
                  </a:moveTo>
                  <a:cubicBezTo>
                    <a:pt x="2051" y="822"/>
                    <a:pt x="1586" y="1560"/>
                    <a:pt x="1217" y="2310"/>
                  </a:cubicBezTo>
                  <a:cubicBezTo>
                    <a:pt x="872" y="2965"/>
                    <a:pt x="562" y="3608"/>
                    <a:pt x="27" y="4108"/>
                  </a:cubicBezTo>
                  <a:cubicBezTo>
                    <a:pt x="1" y="4134"/>
                    <a:pt x="18" y="4153"/>
                    <a:pt x="35" y="4153"/>
                  </a:cubicBezTo>
                  <a:cubicBezTo>
                    <a:pt x="41" y="4153"/>
                    <a:pt x="47" y="4150"/>
                    <a:pt x="50" y="4144"/>
                  </a:cubicBezTo>
                  <a:cubicBezTo>
                    <a:pt x="634" y="3584"/>
                    <a:pt x="979" y="2894"/>
                    <a:pt x="1336" y="2191"/>
                  </a:cubicBezTo>
                  <a:cubicBezTo>
                    <a:pt x="1693" y="1489"/>
                    <a:pt x="2134" y="786"/>
                    <a:pt x="22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37" name="Google Shape;14637;p21"/>
            <p:cNvSpPr/>
            <p:nvPr/>
          </p:nvSpPr>
          <p:spPr>
            <a:xfrm>
              <a:off x="3055125" y="2382450"/>
              <a:ext cx="35275" cy="51925"/>
            </a:xfrm>
            <a:custGeom>
              <a:avLst/>
              <a:gdLst/>
              <a:ahLst/>
              <a:cxnLst/>
              <a:rect l="l" t="t" r="r" b="b"/>
              <a:pathLst>
                <a:path w="1411" h="2077" extrusionOk="0">
                  <a:moveTo>
                    <a:pt x="1375" y="0"/>
                  </a:moveTo>
                  <a:cubicBezTo>
                    <a:pt x="1368" y="0"/>
                    <a:pt x="1362" y="2"/>
                    <a:pt x="1358" y="5"/>
                  </a:cubicBezTo>
                  <a:cubicBezTo>
                    <a:pt x="941" y="719"/>
                    <a:pt x="489" y="1386"/>
                    <a:pt x="1" y="2065"/>
                  </a:cubicBezTo>
                  <a:cubicBezTo>
                    <a:pt x="1" y="2077"/>
                    <a:pt x="13" y="2077"/>
                    <a:pt x="13" y="2077"/>
                  </a:cubicBezTo>
                  <a:cubicBezTo>
                    <a:pt x="584" y="1481"/>
                    <a:pt x="1060" y="767"/>
                    <a:pt x="1394" y="17"/>
                  </a:cubicBezTo>
                  <a:cubicBezTo>
                    <a:pt x="1411" y="9"/>
                    <a:pt x="1392" y="0"/>
                    <a:pt x="13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38" name="Google Shape;14638;p21"/>
            <p:cNvSpPr/>
            <p:nvPr/>
          </p:nvSpPr>
          <p:spPr>
            <a:xfrm>
              <a:off x="3055525" y="2385400"/>
              <a:ext cx="37125" cy="55350"/>
            </a:xfrm>
            <a:custGeom>
              <a:avLst/>
              <a:gdLst/>
              <a:ahLst/>
              <a:cxnLst/>
              <a:rect l="l" t="t" r="r" b="b"/>
              <a:pathLst>
                <a:path w="1485" h="2214" extrusionOk="0">
                  <a:moveTo>
                    <a:pt x="1467" y="1"/>
                  </a:moveTo>
                  <a:cubicBezTo>
                    <a:pt x="1464" y="1"/>
                    <a:pt x="1461" y="2"/>
                    <a:pt x="1461" y="6"/>
                  </a:cubicBezTo>
                  <a:cubicBezTo>
                    <a:pt x="1068" y="816"/>
                    <a:pt x="568" y="1483"/>
                    <a:pt x="9" y="2197"/>
                  </a:cubicBezTo>
                  <a:cubicBezTo>
                    <a:pt x="0" y="2205"/>
                    <a:pt x="16" y="2214"/>
                    <a:pt x="29" y="2214"/>
                  </a:cubicBezTo>
                  <a:cubicBezTo>
                    <a:pt x="35" y="2214"/>
                    <a:pt x="41" y="2212"/>
                    <a:pt x="44" y="2209"/>
                  </a:cubicBezTo>
                  <a:cubicBezTo>
                    <a:pt x="699" y="1625"/>
                    <a:pt x="1163" y="816"/>
                    <a:pt x="1485" y="6"/>
                  </a:cubicBezTo>
                  <a:cubicBezTo>
                    <a:pt x="1485" y="6"/>
                    <a:pt x="1474" y="1"/>
                    <a:pt x="14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39" name="Google Shape;14639;p21"/>
            <p:cNvSpPr/>
            <p:nvPr/>
          </p:nvSpPr>
          <p:spPr>
            <a:xfrm>
              <a:off x="3066825" y="2385225"/>
              <a:ext cx="33175" cy="52550"/>
            </a:xfrm>
            <a:custGeom>
              <a:avLst/>
              <a:gdLst/>
              <a:ahLst/>
              <a:cxnLst/>
              <a:rect l="l" t="t" r="r" b="b"/>
              <a:pathLst>
                <a:path w="1327" h="2102" extrusionOk="0">
                  <a:moveTo>
                    <a:pt x="1308" y="0"/>
                  </a:moveTo>
                  <a:cubicBezTo>
                    <a:pt x="1301" y="0"/>
                    <a:pt x="1292" y="4"/>
                    <a:pt x="1283" y="13"/>
                  </a:cubicBezTo>
                  <a:cubicBezTo>
                    <a:pt x="866" y="716"/>
                    <a:pt x="426" y="1394"/>
                    <a:pt x="9" y="2085"/>
                  </a:cubicBezTo>
                  <a:cubicBezTo>
                    <a:pt x="1" y="2093"/>
                    <a:pt x="10" y="2102"/>
                    <a:pt x="20" y="2102"/>
                  </a:cubicBezTo>
                  <a:cubicBezTo>
                    <a:pt x="25" y="2102"/>
                    <a:pt x="29" y="2100"/>
                    <a:pt x="33" y="2097"/>
                  </a:cubicBezTo>
                  <a:cubicBezTo>
                    <a:pt x="545" y="1478"/>
                    <a:pt x="962" y="739"/>
                    <a:pt x="1319" y="25"/>
                  </a:cubicBezTo>
                  <a:cubicBezTo>
                    <a:pt x="1326" y="10"/>
                    <a:pt x="1320" y="0"/>
                    <a:pt x="13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40" name="Google Shape;14640;p21"/>
            <p:cNvSpPr/>
            <p:nvPr/>
          </p:nvSpPr>
          <p:spPr>
            <a:xfrm>
              <a:off x="3075475" y="2389850"/>
              <a:ext cx="27900" cy="46100"/>
            </a:xfrm>
            <a:custGeom>
              <a:avLst/>
              <a:gdLst/>
              <a:ahLst/>
              <a:cxnLst/>
              <a:rect l="l" t="t" r="r" b="b"/>
              <a:pathLst>
                <a:path w="1116" h="1844" extrusionOk="0">
                  <a:moveTo>
                    <a:pt x="1098" y="0"/>
                  </a:moveTo>
                  <a:cubicBezTo>
                    <a:pt x="1094" y="0"/>
                    <a:pt x="1092" y="3"/>
                    <a:pt x="1092" y="7"/>
                  </a:cubicBezTo>
                  <a:cubicBezTo>
                    <a:pt x="758" y="638"/>
                    <a:pt x="377" y="1197"/>
                    <a:pt x="20" y="1805"/>
                  </a:cubicBezTo>
                  <a:cubicBezTo>
                    <a:pt x="1" y="1824"/>
                    <a:pt x="21" y="1844"/>
                    <a:pt x="36" y="1844"/>
                  </a:cubicBezTo>
                  <a:cubicBezTo>
                    <a:pt x="39" y="1844"/>
                    <a:pt x="42" y="1843"/>
                    <a:pt x="44" y="1840"/>
                  </a:cubicBezTo>
                  <a:cubicBezTo>
                    <a:pt x="508" y="1316"/>
                    <a:pt x="854" y="662"/>
                    <a:pt x="1116" y="42"/>
                  </a:cubicBezTo>
                  <a:cubicBezTo>
                    <a:pt x="1116" y="11"/>
                    <a:pt x="1105" y="0"/>
                    <a:pt x="10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41" name="Google Shape;14641;p21"/>
            <p:cNvSpPr/>
            <p:nvPr/>
          </p:nvSpPr>
          <p:spPr>
            <a:xfrm>
              <a:off x="3075225" y="2374375"/>
              <a:ext cx="42925" cy="66875"/>
            </a:xfrm>
            <a:custGeom>
              <a:avLst/>
              <a:gdLst/>
              <a:ahLst/>
              <a:cxnLst/>
              <a:rect l="l" t="t" r="r" b="b"/>
              <a:pathLst>
                <a:path w="1717" h="2675" extrusionOk="0">
                  <a:moveTo>
                    <a:pt x="1688" y="1"/>
                  </a:moveTo>
                  <a:cubicBezTo>
                    <a:pt x="1679" y="1"/>
                    <a:pt x="1670" y="6"/>
                    <a:pt x="1661" y="19"/>
                  </a:cubicBezTo>
                  <a:cubicBezTo>
                    <a:pt x="1114" y="876"/>
                    <a:pt x="518" y="1745"/>
                    <a:pt x="18" y="2626"/>
                  </a:cubicBezTo>
                  <a:cubicBezTo>
                    <a:pt x="1" y="2644"/>
                    <a:pt x="22" y="2675"/>
                    <a:pt x="40" y="2675"/>
                  </a:cubicBezTo>
                  <a:cubicBezTo>
                    <a:pt x="46" y="2675"/>
                    <a:pt x="51" y="2671"/>
                    <a:pt x="54" y="2662"/>
                  </a:cubicBezTo>
                  <a:cubicBezTo>
                    <a:pt x="709" y="1888"/>
                    <a:pt x="1245" y="959"/>
                    <a:pt x="1709" y="42"/>
                  </a:cubicBezTo>
                  <a:cubicBezTo>
                    <a:pt x="1717" y="19"/>
                    <a:pt x="1704" y="1"/>
                    <a:pt x="16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42" name="Google Shape;14642;p21"/>
            <p:cNvSpPr/>
            <p:nvPr/>
          </p:nvSpPr>
          <p:spPr>
            <a:xfrm>
              <a:off x="3078175" y="2383325"/>
              <a:ext cx="33725" cy="55725"/>
            </a:xfrm>
            <a:custGeom>
              <a:avLst/>
              <a:gdLst/>
              <a:ahLst/>
              <a:cxnLst/>
              <a:rect l="l" t="t" r="r" b="b"/>
              <a:pathLst>
                <a:path w="1349" h="2229" extrusionOk="0">
                  <a:moveTo>
                    <a:pt x="1315" y="0"/>
                  </a:moveTo>
                  <a:cubicBezTo>
                    <a:pt x="1306" y="0"/>
                    <a:pt x="1297" y="5"/>
                    <a:pt x="1293" y="18"/>
                  </a:cubicBezTo>
                  <a:cubicBezTo>
                    <a:pt x="889" y="756"/>
                    <a:pt x="460" y="1458"/>
                    <a:pt x="19" y="2173"/>
                  </a:cubicBezTo>
                  <a:cubicBezTo>
                    <a:pt x="1" y="2200"/>
                    <a:pt x="25" y="2228"/>
                    <a:pt x="43" y="2228"/>
                  </a:cubicBezTo>
                  <a:cubicBezTo>
                    <a:pt x="48" y="2228"/>
                    <a:pt x="52" y="2226"/>
                    <a:pt x="55" y="2220"/>
                  </a:cubicBezTo>
                  <a:cubicBezTo>
                    <a:pt x="615" y="1625"/>
                    <a:pt x="1067" y="804"/>
                    <a:pt x="1341" y="42"/>
                  </a:cubicBezTo>
                  <a:cubicBezTo>
                    <a:pt x="1349" y="18"/>
                    <a:pt x="1331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43" name="Google Shape;14643;p21"/>
            <p:cNvSpPr/>
            <p:nvPr/>
          </p:nvSpPr>
          <p:spPr>
            <a:xfrm>
              <a:off x="3087675" y="2375850"/>
              <a:ext cx="29875" cy="48800"/>
            </a:xfrm>
            <a:custGeom>
              <a:avLst/>
              <a:gdLst/>
              <a:ahLst/>
              <a:cxnLst/>
              <a:rect l="l" t="t" r="r" b="b"/>
              <a:pathLst>
                <a:path w="1195" h="1952" extrusionOk="0">
                  <a:moveTo>
                    <a:pt x="1157" y="1"/>
                  </a:moveTo>
                  <a:cubicBezTo>
                    <a:pt x="1148" y="1"/>
                    <a:pt x="1140" y="6"/>
                    <a:pt x="1140" y="19"/>
                  </a:cubicBezTo>
                  <a:cubicBezTo>
                    <a:pt x="830" y="722"/>
                    <a:pt x="449" y="1281"/>
                    <a:pt x="8" y="1912"/>
                  </a:cubicBezTo>
                  <a:cubicBezTo>
                    <a:pt x="0" y="1929"/>
                    <a:pt x="9" y="1951"/>
                    <a:pt x="27" y="1951"/>
                  </a:cubicBezTo>
                  <a:cubicBezTo>
                    <a:pt x="35" y="1951"/>
                    <a:pt x="45" y="1947"/>
                    <a:pt x="56" y="1936"/>
                  </a:cubicBezTo>
                  <a:cubicBezTo>
                    <a:pt x="592" y="1448"/>
                    <a:pt x="985" y="722"/>
                    <a:pt x="1187" y="31"/>
                  </a:cubicBezTo>
                  <a:cubicBezTo>
                    <a:pt x="1195" y="16"/>
                    <a:pt x="1174" y="1"/>
                    <a:pt x="11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44" name="Google Shape;14644;p21"/>
            <p:cNvSpPr/>
            <p:nvPr/>
          </p:nvSpPr>
          <p:spPr>
            <a:xfrm>
              <a:off x="3124775" y="2355475"/>
              <a:ext cx="20875" cy="35575"/>
            </a:xfrm>
            <a:custGeom>
              <a:avLst/>
              <a:gdLst/>
              <a:ahLst/>
              <a:cxnLst/>
              <a:rect l="l" t="t" r="r" b="b"/>
              <a:pathLst>
                <a:path w="835" h="1423" extrusionOk="0">
                  <a:moveTo>
                    <a:pt x="834" y="1"/>
                  </a:moveTo>
                  <a:lnTo>
                    <a:pt x="834" y="1"/>
                  </a:lnTo>
                  <a:cubicBezTo>
                    <a:pt x="513" y="429"/>
                    <a:pt x="239" y="917"/>
                    <a:pt x="1" y="1394"/>
                  </a:cubicBezTo>
                  <a:cubicBezTo>
                    <a:pt x="1" y="1411"/>
                    <a:pt x="7" y="1422"/>
                    <a:pt x="11" y="1422"/>
                  </a:cubicBezTo>
                  <a:cubicBezTo>
                    <a:pt x="12" y="1422"/>
                    <a:pt x="13" y="1421"/>
                    <a:pt x="13" y="1417"/>
                  </a:cubicBezTo>
                  <a:cubicBezTo>
                    <a:pt x="310" y="977"/>
                    <a:pt x="608" y="489"/>
                    <a:pt x="8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45" name="Google Shape;14645;p21"/>
            <p:cNvSpPr/>
            <p:nvPr/>
          </p:nvSpPr>
          <p:spPr>
            <a:xfrm>
              <a:off x="3128050" y="2364175"/>
              <a:ext cx="14775" cy="29250"/>
            </a:xfrm>
            <a:custGeom>
              <a:avLst/>
              <a:gdLst/>
              <a:ahLst/>
              <a:cxnLst/>
              <a:rect l="l" t="t" r="r" b="b"/>
              <a:pathLst>
                <a:path w="591" h="1170" extrusionOk="0">
                  <a:moveTo>
                    <a:pt x="589" y="1"/>
                  </a:moveTo>
                  <a:lnTo>
                    <a:pt x="589" y="1"/>
                  </a:lnTo>
                  <a:cubicBezTo>
                    <a:pt x="587" y="1"/>
                    <a:pt x="584" y="4"/>
                    <a:pt x="584" y="10"/>
                  </a:cubicBezTo>
                  <a:cubicBezTo>
                    <a:pt x="590" y="4"/>
                    <a:pt x="590" y="1"/>
                    <a:pt x="589" y="1"/>
                  </a:cubicBezTo>
                  <a:close/>
                  <a:moveTo>
                    <a:pt x="584" y="10"/>
                  </a:moveTo>
                  <a:lnTo>
                    <a:pt x="584" y="10"/>
                  </a:lnTo>
                  <a:cubicBezTo>
                    <a:pt x="489" y="212"/>
                    <a:pt x="418" y="427"/>
                    <a:pt x="310" y="629"/>
                  </a:cubicBezTo>
                  <a:cubicBezTo>
                    <a:pt x="227" y="808"/>
                    <a:pt x="108" y="974"/>
                    <a:pt x="1" y="1153"/>
                  </a:cubicBezTo>
                  <a:cubicBezTo>
                    <a:pt x="1" y="1161"/>
                    <a:pt x="7" y="1170"/>
                    <a:pt x="10" y="1170"/>
                  </a:cubicBezTo>
                  <a:cubicBezTo>
                    <a:pt x="12" y="1170"/>
                    <a:pt x="13" y="1168"/>
                    <a:pt x="13" y="1165"/>
                  </a:cubicBezTo>
                  <a:cubicBezTo>
                    <a:pt x="298" y="867"/>
                    <a:pt x="525" y="391"/>
                    <a:pt x="584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46" name="Google Shape;14646;p21"/>
            <p:cNvSpPr/>
            <p:nvPr/>
          </p:nvSpPr>
          <p:spPr>
            <a:xfrm>
              <a:off x="3131100" y="2362800"/>
              <a:ext cx="18025" cy="33275"/>
            </a:xfrm>
            <a:custGeom>
              <a:avLst/>
              <a:gdLst/>
              <a:ahLst/>
              <a:cxnLst/>
              <a:rect l="l" t="t" r="r" b="b"/>
              <a:pathLst>
                <a:path w="721" h="1331" extrusionOk="0">
                  <a:moveTo>
                    <a:pt x="705" y="0"/>
                  </a:moveTo>
                  <a:cubicBezTo>
                    <a:pt x="702" y="0"/>
                    <a:pt x="700" y="2"/>
                    <a:pt x="700" y="5"/>
                  </a:cubicBezTo>
                  <a:cubicBezTo>
                    <a:pt x="546" y="482"/>
                    <a:pt x="296" y="886"/>
                    <a:pt x="10" y="1303"/>
                  </a:cubicBezTo>
                  <a:cubicBezTo>
                    <a:pt x="0" y="1313"/>
                    <a:pt x="14" y="1330"/>
                    <a:pt x="32" y="1330"/>
                  </a:cubicBezTo>
                  <a:cubicBezTo>
                    <a:pt x="36" y="1330"/>
                    <a:pt x="41" y="1329"/>
                    <a:pt x="45" y="1327"/>
                  </a:cubicBezTo>
                  <a:cubicBezTo>
                    <a:pt x="379" y="970"/>
                    <a:pt x="593" y="493"/>
                    <a:pt x="712" y="17"/>
                  </a:cubicBezTo>
                  <a:cubicBezTo>
                    <a:pt x="721" y="9"/>
                    <a:pt x="711" y="0"/>
                    <a:pt x="7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47" name="Google Shape;14647;p21"/>
            <p:cNvSpPr/>
            <p:nvPr/>
          </p:nvSpPr>
          <p:spPr>
            <a:xfrm>
              <a:off x="3131425" y="2374275"/>
              <a:ext cx="16600" cy="29275"/>
            </a:xfrm>
            <a:custGeom>
              <a:avLst/>
              <a:gdLst/>
              <a:ahLst/>
              <a:cxnLst/>
              <a:rect l="l" t="t" r="r" b="b"/>
              <a:pathLst>
                <a:path w="664" h="1171" extrusionOk="0">
                  <a:moveTo>
                    <a:pt x="645" y="0"/>
                  </a:moveTo>
                  <a:cubicBezTo>
                    <a:pt x="642" y="0"/>
                    <a:pt x="640" y="3"/>
                    <a:pt x="640" y="11"/>
                  </a:cubicBezTo>
                  <a:cubicBezTo>
                    <a:pt x="485" y="439"/>
                    <a:pt x="271" y="785"/>
                    <a:pt x="9" y="1154"/>
                  </a:cubicBezTo>
                  <a:cubicBezTo>
                    <a:pt x="0" y="1162"/>
                    <a:pt x="16" y="1170"/>
                    <a:pt x="25" y="1170"/>
                  </a:cubicBezTo>
                  <a:cubicBezTo>
                    <a:pt x="29" y="1170"/>
                    <a:pt x="32" y="1169"/>
                    <a:pt x="32" y="1166"/>
                  </a:cubicBezTo>
                  <a:cubicBezTo>
                    <a:pt x="342" y="868"/>
                    <a:pt x="568" y="439"/>
                    <a:pt x="664" y="23"/>
                  </a:cubicBezTo>
                  <a:cubicBezTo>
                    <a:pt x="664" y="14"/>
                    <a:pt x="652" y="0"/>
                    <a:pt x="6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48" name="Google Shape;14648;p21"/>
            <p:cNvSpPr/>
            <p:nvPr/>
          </p:nvSpPr>
          <p:spPr>
            <a:xfrm>
              <a:off x="3130250" y="2382050"/>
              <a:ext cx="18675" cy="31625"/>
            </a:xfrm>
            <a:custGeom>
              <a:avLst/>
              <a:gdLst/>
              <a:ahLst/>
              <a:cxnLst/>
              <a:rect l="l" t="t" r="r" b="b"/>
              <a:pathLst>
                <a:path w="747" h="1265" extrusionOk="0">
                  <a:moveTo>
                    <a:pt x="728" y="0"/>
                  </a:moveTo>
                  <a:cubicBezTo>
                    <a:pt x="719" y="0"/>
                    <a:pt x="711" y="3"/>
                    <a:pt x="711" y="9"/>
                  </a:cubicBezTo>
                  <a:cubicBezTo>
                    <a:pt x="651" y="235"/>
                    <a:pt x="568" y="450"/>
                    <a:pt x="460" y="664"/>
                  </a:cubicBezTo>
                  <a:cubicBezTo>
                    <a:pt x="341" y="866"/>
                    <a:pt x="175" y="1033"/>
                    <a:pt x="20" y="1212"/>
                  </a:cubicBezTo>
                  <a:cubicBezTo>
                    <a:pt x="0" y="1222"/>
                    <a:pt x="13" y="1265"/>
                    <a:pt x="32" y="1265"/>
                  </a:cubicBezTo>
                  <a:cubicBezTo>
                    <a:pt x="36" y="1265"/>
                    <a:pt x="40" y="1263"/>
                    <a:pt x="44" y="1259"/>
                  </a:cubicBezTo>
                  <a:cubicBezTo>
                    <a:pt x="437" y="974"/>
                    <a:pt x="687" y="462"/>
                    <a:pt x="746" y="9"/>
                  </a:cubicBezTo>
                  <a:cubicBezTo>
                    <a:pt x="746" y="3"/>
                    <a:pt x="737" y="0"/>
                    <a:pt x="7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49" name="Google Shape;14649;p21"/>
            <p:cNvSpPr/>
            <p:nvPr/>
          </p:nvSpPr>
          <p:spPr>
            <a:xfrm>
              <a:off x="3114450" y="2380750"/>
              <a:ext cx="35650" cy="61325"/>
            </a:xfrm>
            <a:custGeom>
              <a:avLst/>
              <a:gdLst/>
              <a:ahLst/>
              <a:cxnLst/>
              <a:rect l="l" t="t" r="r" b="b"/>
              <a:pathLst>
                <a:path w="1426" h="2453" extrusionOk="0">
                  <a:moveTo>
                    <a:pt x="1391" y="1"/>
                  </a:moveTo>
                  <a:cubicBezTo>
                    <a:pt x="1381" y="1"/>
                    <a:pt x="1371" y="4"/>
                    <a:pt x="1366" y="14"/>
                  </a:cubicBezTo>
                  <a:cubicBezTo>
                    <a:pt x="1033" y="918"/>
                    <a:pt x="569" y="1633"/>
                    <a:pt x="9" y="2407"/>
                  </a:cubicBezTo>
                  <a:cubicBezTo>
                    <a:pt x="0" y="2432"/>
                    <a:pt x="10" y="2452"/>
                    <a:pt x="30" y="2452"/>
                  </a:cubicBezTo>
                  <a:cubicBezTo>
                    <a:pt x="38" y="2452"/>
                    <a:pt x="47" y="2449"/>
                    <a:pt x="57" y="2442"/>
                  </a:cubicBezTo>
                  <a:cubicBezTo>
                    <a:pt x="723" y="1811"/>
                    <a:pt x="1200" y="907"/>
                    <a:pt x="1426" y="25"/>
                  </a:cubicBezTo>
                  <a:cubicBezTo>
                    <a:pt x="1426" y="11"/>
                    <a:pt x="1408" y="1"/>
                    <a:pt x="1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50" name="Google Shape;14650;p21"/>
            <p:cNvSpPr/>
            <p:nvPr/>
          </p:nvSpPr>
          <p:spPr>
            <a:xfrm>
              <a:off x="3110950" y="2383050"/>
              <a:ext cx="37075" cy="71100"/>
            </a:xfrm>
            <a:custGeom>
              <a:avLst/>
              <a:gdLst/>
              <a:ahLst/>
              <a:cxnLst/>
              <a:rect l="l" t="t" r="r" b="b"/>
              <a:pathLst>
                <a:path w="1483" h="2844" extrusionOk="0">
                  <a:moveTo>
                    <a:pt x="1462" y="0"/>
                  </a:moveTo>
                  <a:cubicBezTo>
                    <a:pt x="1454" y="0"/>
                    <a:pt x="1447" y="6"/>
                    <a:pt x="1447" y="17"/>
                  </a:cubicBezTo>
                  <a:cubicBezTo>
                    <a:pt x="1149" y="1088"/>
                    <a:pt x="661" y="1922"/>
                    <a:pt x="18" y="2815"/>
                  </a:cubicBezTo>
                  <a:cubicBezTo>
                    <a:pt x="1" y="2832"/>
                    <a:pt x="15" y="2843"/>
                    <a:pt x="33" y="2843"/>
                  </a:cubicBezTo>
                  <a:cubicBezTo>
                    <a:pt x="40" y="2843"/>
                    <a:pt x="47" y="2842"/>
                    <a:pt x="54" y="2839"/>
                  </a:cubicBezTo>
                  <a:cubicBezTo>
                    <a:pt x="828" y="2124"/>
                    <a:pt x="1340" y="1041"/>
                    <a:pt x="1483" y="29"/>
                  </a:cubicBezTo>
                  <a:cubicBezTo>
                    <a:pt x="1483" y="9"/>
                    <a:pt x="1472" y="0"/>
                    <a:pt x="1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51" name="Google Shape;14651;p21"/>
            <p:cNvSpPr/>
            <p:nvPr/>
          </p:nvSpPr>
          <p:spPr>
            <a:xfrm>
              <a:off x="3116900" y="2376100"/>
              <a:ext cx="32025" cy="65550"/>
            </a:xfrm>
            <a:custGeom>
              <a:avLst/>
              <a:gdLst/>
              <a:ahLst/>
              <a:cxnLst/>
              <a:rect l="l" t="t" r="r" b="b"/>
              <a:pathLst>
                <a:path w="1281" h="2622" extrusionOk="0">
                  <a:moveTo>
                    <a:pt x="1262" y="0"/>
                  </a:moveTo>
                  <a:cubicBezTo>
                    <a:pt x="1253" y="0"/>
                    <a:pt x="1245" y="3"/>
                    <a:pt x="1245" y="9"/>
                  </a:cubicBezTo>
                  <a:cubicBezTo>
                    <a:pt x="1209" y="69"/>
                    <a:pt x="1173" y="152"/>
                    <a:pt x="1149" y="247"/>
                  </a:cubicBezTo>
                  <a:cubicBezTo>
                    <a:pt x="1162" y="215"/>
                    <a:pt x="1168" y="201"/>
                    <a:pt x="1171" y="201"/>
                  </a:cubicBezTo>
                  <a:lnTo>
                    <a:pt x="1171" y="201"/>
                  </a:lnTo>
                  <a:cubicBezTo>
                    <a:pt x="1182" y="201"/>
                    <a:pt x="1050" y="637"/>
                    <a:pt x="1030" y="688"/>
                  </a:cubicBezTo>
                  <a:cubicBezTo>
                    <a:pt x="947" y="914"/>
                    <a:pt x="864" y="1140"/>
                    <a:pt x="756" y="1366"/>
                  </a:cubicBezTo>
                  <a:cubicBezTo>
                    <a:pt x="554" y="1795"/>
                    <a:pt x="280" y="2176"/>
                    <a:pt x="18" y="2593"/>
                  </a:cubicBezTo>
                  <a:cubicBezTo>
                    <a:pt x="1" y="2610"/>
                    <a:pt x="15" y="2621"/>
                    <a:pt x="29" y="2621"/>
                  </a:cubicBezTo>
                  <a:cubicBezTo>
                    <a:pt x="34" y="2621"/>
                    <a:pt x="39" y="2620"/>
                    <a:pt x="42" y="2617"/>
                  </a:cubicBezTo>
                  <a:cubicBezTo>
                    <a:pt x="697" y="1926"/>
                    <a:pt x="1149" y="926"/>
                    <a:pt x="1280" y="9"/>
                  </a:cubicBezTo>
                  <a:cubicBezTo>
                    <a:pt x="1280" y="3"/>
                    <a:pt x="1271" y="0"/>
                    <a:pt x="1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52" name="Google Shape;14652;p21"/>
            <p:cNvSpPr/>
            <p:nvPr/>
          </p:nvSpPr>
          <p:spPr>
            <a:xfrm>
              <a:off x="3089150" y="2385625"/>
              <a:ext cx="55750" cy="94825"/>
            </a:xfrm>
            <a:custGeom>
              <a:avLst/>
              <a:gdLst/>
              <a:ahLst/>
              <a:cxnLst/>
              <a:rect l="l" t="t" r="r" b="b"/>
              <a:pathLst>
                <a:path w="2230" h="3793" extrusionOk="0">
                  <a:moveTo>
                    <a:pt x="2222" y="0"/>
                  </a:moveTo>
                  <a:cubicBezTo>
                    <a:pt x="2218" y="0"/>
                    <a:pt x="2212" y="3"/>
                    <a:pt x="2212" y="9"/>
                  </a:cubicBezTo>
                  <a:cubicBezTo>
                    <a:pt x="1819" y="1462"/>
                    <a:pt x="783" y="2509"/>
                    <a:pt x="9" y="3748"/>
                  </a:cubicBezTo>
                  <a:cubicBezTo>
                    <a:pt x="0" y="3773"/>
                    <a:pt x="17" y="3793"/>
                    <a:pt x="35" y="3793"/>
                  </a:cubicBezTo>
                  <a:cubicBezTo>
                    <a:pt x="42" y="3793"/>
                    <a:pt x="50" y="3790"/>
                    <a:pt x="57" y="3783"/>
                  </a:cubicBezTo>
                  <a:cubicBezTo>
                    <a:pt x="914" y="2712"/>
                    <a:pt x="1997" y="1402"/>
                    <a:pt x="2224" y="9"/>
                  </a:cubicBezTo>
                  <a:cubicBezTo>
                    <a:pt x="2229" y="3"/>
                    <a:pt x="2227" y="0"/>
                    <a:pt x="2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53" name="Google Shape;14653;p21"/>
            <p:cNvSpPr/>
            <p:nvPr/>
          </p:nvSpPr>
          <p:spPr>
            <a:xfrm>
              <a:off x="3071325" y="2439925"/>
              <a:ext cx="51300" cy="89925"/>
            </a:xfrm>
            <a:custGeom>
              <a:avLst/>
              <a:gdLst/>
              <a:ahLst/>
              <a:cxnLst/>
              <a:rect l="l" t="t" r="r" b="b"/>
              <a:pathLst>
                <a:path w="2052" h="3597" extrusionOk="0">
                  <a:moveTo>
                    <a:pt x="2033" y="0"/>
                  </a:moveTo>
                  <a:cubicBezTo>
                    <a:pt x="2028" y="0"/>
                    <a:pt x="2024" y="5"/>
                    <a:pt x="2020" y="16"/>
                  </a:cubicBezTo>
                  <a:cubicBezTo>
                    <a:pt x="1306" y="808"/>
                    <a:pt x="359" y="1752"/>
                    <a:pt x="83" y="2830"/>
                  </a:cubicBezTo>
                  <a:lnTo>
                    <a:pt x="83" y="2830"/>
                  </a:lnTo>
                  <a:cubicBezTo>
                    <a:pt x="48" y="2936"/>
                    <a:pt x="11" y="3066"/>
                    <a:pt x="20" y="3123"/>
                  </a:cubicBezTo>
                  <a:cubicBezTo>
                    <a:pt x="20" y="3138"/>
                    <a:pt x="20" y="3151"/>
                    <a:pt x="21" y="3164"/>
                  </a:cubicBezTo>
                  <a:lnTo>
                    <a:pt x="21" y="3164"/>
                  </a:lnTo>
                  <a:cubicBezTo>
                    <a:pt x="6" y="3292"/>
                    <a:pt x="1" y="3421"/>
                    <a:pt x="8" y="3552"/>
                  </a:cubicBezTo>
                  <a:cubicBezTo>
                    <a:pt x="8" y="3582"/>
                    <a:pt x="28" y="3597"/>
                    <a:pt x="49" y="3597"/>
                  </a:cubicBezTo>
                  <a:cubicBezTo>
                    <a:pt x="70" y="3597"/>
                    <a:pt x="91" y="3582"/>
                    <a:pt x="91" y="3552"/>
                  </a:cubicBezTo>
                  <a:cubicBezTo>
                    <a:pt x="83" y="3220"/>
                    <a:pt x="144" y="2975"/>
                    <a:pt x="242" y="2713"/>
                  </a:cubicBezTo>
                  <a:lnTo>
                    <a:pt x="242" y="2713"/>
                  </a:lnTo>
                  <a:cubicBezTo>
                    <a:pt x="210" y="2898"/>
                    <a:pt x="238" y="3077"/>
                    <a:pt x="329" y="3290"/>
                  </a:cubicBezTo>
                  <a:cubicBezTo>
                    <a:pt x="337" y="3306"/>
                    <a:pt x="350" y="3313"/>
                    <a:pt x="364" y="3313"/>
                  </a:cubicBezTo>
                  <a:cubicBezTo>
                    <a:pt x="391" y="3313"/>
                    <a:pt x="420" y="3286"/>
                    <a:pt x="412" y="3254"/>
                  </a:cubicBezTo>
                  <a:cubicBezTo>
                    <a:pt x="246" y="2814"/>
                    <a:pt x="412" y="2409"/>
                    <a:pt x="651" y="2028"/>
                  </a:cubicBezTo>
                  <a:cubicBezTo>
                    <a:pt x="659" y="2001"/>
                    <a:pt x="635" y="1968"/>
                    <a:pt x="612" y="1968"/>
                  </a:cubicBezTo>
                  <a:cubicBezTo>
                    <a:pt x="604" y="1968"/>
                    <a:pt x="597" y="1972"/>
                    <a:pt x="591" y="1980"/>
                  </a:cubicBezTo>
                  <a:cubicBezTo>
                    <a:pt x="534" y="2044"/>
                    <a:pt x="481" y="2109"/>
                    <a:pt x="432" y="2174"/>
                  </a:cubicBezTo>
                  <a:lnTo>
                    <a:pt x="432" y="2174"/>
                  </a:lnTo>
                  <a:cubicBezTo>
                    <a:pt x="847" y="1403"/>
                    <a:pt x="1545" y="727"/>
                    <a:pt x="2044" y="28"/>
                  </a:cubicBezTo>
                  <a:cubicBezTo>
                    <a:pt x="2052" y="20"/>
                    <a:pt x="2043" y="0"/>
                    <a:pt x="2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54" name="Google Shape;14654;p21"/>
            <p:cNvSpPr/>
            <p:nvPr/>
          </p:nvSpPr>
          <p:spPr>
            <a:xfrm>
              <a:off x="2722175" y="2441775"/>
              <a:ext cx="9725" cy="26700"/>
            </a:xfrm>
            <a:custGeom>
              <a:avLst/>
              <a:gdLst/>
              <a:ahLst/>
              <a:cxnLst/>
              <a:rect l="l" t="t" r="r" b="b"/>
              <a:pathLst>
                <a:path w="389" h="1068" extrusionOk="0">
                  <a:moveTo>
                    <a:pt x="28" y="0"/>
                  </a:moveTo>
                  <a:cubicBezTo>
                    <a:pt x="16" y="0"/>
                    <a:pt x="0" y="11"/>
                    <a:pt x="8" y="25"/>
                  </a:cubicBezTo>
                  <a:cubicBezTo>
                    <a:pt x="174" y="371"/>
                    <a:pt x="234" y="704"/>
                    <a:pt x="329" y="1049"/>
                  </a:cubicBezTo>
                  <a:cubicBezTo>
                    <a:pt x="329" y="1061"/>
                    <a:pt x="335" y="1067"/>
                    <a:pt x="341" y="1067"/>
                  </a:cubicBezTo>
                  <a:cubicBezTo>
                    <a:pt x="347" y="1067"/>
                    <a:pt x="353" y="1061"/>
                    <a:pt x="353" y="1049"/>
                  </a:cubicBezTo>
                  <a:cubicBezTo>
                    <a:pt x="389" y="704"/>
                    <a:pt x="234" y="311"/>
                    <a:pt x="43" y="13"/>
                  </a:cubicBezTo>
                  <a:cubicBezTo>
                    <a:pt x="43" y="4"/>
                    <a:pt x="36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55" name="Google Shape;14655;p21"/>
            <p:cNvSpPr/>
            <p:nvPr/>
          </p:nvSpPr>
          <p:spPr>
            <a:xfrm>
              <a:off x="2721450" y="2440350"/>
              <a:ext cx="15125" cy="45475"/>
            </a:xfrm>
            <a:custGeom>
              <a:avLst/>
              <a:gdLst/>
              <a:ahLst/>
              <a:cxnLst/>
              <a:rect l="l" t="t" r="r" b="b"/>
              <a:pathLst>
                <a:path w="605" h="1819" extrusionOk="0">
                  <a:moveTo>
                    <a:pt x="19" y="0"/>
                  </a:moveTo>
                  <a:cubicBezTo>
                    <a:pt x="12" y="0"/>
                    <a:pt x="1" y="10"/>
                    <a:pt x="1" y="23"/>
                  </a:cubicBezTo>
                  <a:cubicBezTo>
                    <a:pt x="120" y="642"/>
                    <a:pt x="310" y="1249"/>
                    <a:pt x="560" y="1809"/>
                  </a:cubicBezTo>
                  <a:cubicBezTo>
                    <a:pt x="564" y="1816"/>
                    <a:pt x="570" y="1819"/>
                    <a:pt x="576" y="1819"/>
                  </a:cubicBezTo>
                  <a:cubicBezTo>
                    <a:pt x="590" y="1819"/>
                    <a:pt x="604" y="1805"/>
                    <a:pt x="596" y="1797"/>
                  </a:cubicBezTo>
                  <a:cubicBezTo>
                    <a:pt x="429" y="1201"/>
                    <a:pt x="239" y="606"/>
                    <a:pt x="25" y="23"/>
                  </a:cubicBezTo>
                  <a:cubicBezTo>
                    <a:pt x="30" y="7"/>
                    <a:pt x="26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56" name="Google Shape;14656;p21"/>
            <p:cNvSpPr/>
            <p:nvPr/>
          </p:nvSpPr>
          <p:spPr>
            <a:xfrm>
              <a:off x="2724425" y="2431750"/>
              <a:ext cx="15800" cy="39775"/>
            </a:xfrm>
            <a:custGeom>
              <a:avLst/>
              <a:gdLst/>
              <a:ahLst/>
              <a:cxnLst/>
              <a:rect l="l" t="t" r="r" b="b"/>
              <a:pathLst>
                <a:path w="632" h="1591" extrusionOk="0">
                  <a:moveTo>
                    <a:pt x="8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322" y="510"/>
                    <a:pt x="477" y="1010"/>
                    <a:pt x="608" y="1581"/>
                  </a:cubicBezTo>
                  <a:cubicBezTo>
                    <a:pt x="608" y="1587"/>
                    <a:pt x="614" y="1590"/>
                    <a:pt x="620" y="1590"/>
                  </a:cubicBezTo>
                  <a:cubicBezTo>
                    <a:pt x="626" y="1590"/>
                    <a:pt x="632" y="1587"/>
                    <a:pt x="632" y="1581"/>
                  </a:cubicBezTo>
                  <a:cubicBezTo>
                    <a:pt x="608" y="1010"/>
                    <a:pt x="358" y="462"/>
                    <a:pt x="25" y="10"/>
                  </a:cubicBezTo>
                  <a:cubicBezTo>
                    <a:pt x="19" y="4"/>
                    <a:pt x="13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57" name="Google Shape;14657;p21"/>
            <p:cNvSpPr/>
            <p:nvPr/>
          </p:nvSpPr>
          <p:spPr>
            <a:xfrm>
              <a:off x="2741200" y="2479950"/>
              <a:ext cx="65625" cy="67300"/>
            </a:xfrm>
            <a:custGeom>
              <a:avLst/>
              <a:gdLst/>
              <a:ahLst/>
              <a:cxnLst/>
              <a:rect l="l" t="t" r="r" b="b"/>
              <a:pathLst>
                <a:path w="2625" h="2692" extrusionOk="0">
                  <a:moveTo>
                    <a:pt x="15" y="0"/>
                  </a:moveTo>
                  <a:cubicBezTo>
                    <a:pt x="9" y="0"/>
                    <a:pt x="0" y="14"/>
                    <a:pt x="9" y="22"/>
                  </a:cubicBezTo>
                  <a:cubicBezTo>
                    <a:pt x="247" y="558"/>
                    <a:pt x="663" y="939"/>
                    <a:pt x="1080" y="1332"/>
                  </a:cubicBezTo>
                  <a:cubicBezTo>
                    <a:pt x="1568" y="1796"/>
                    <a:pt x="2068" y="2249"/>
                    <a:pt x="2568" y="2689"/>
                  </a:cubicBezTo>
                  <a:cubicBezTo>
                    <a:pt x="2570" y="2691"/>
                    <a:pt x="2572" y="2692"/>
                    <a:pt x="2575" y="2692"/>
                  </a:cubicBezTo>
                  <a:cubicBezTo>
                    <a:pt x="2592" y="2692"/>
                    <a:pt x="2625" y="2664"/>
                    <a:pt x="2604" y="2654"/>
                  </a:cubicBezTo>
                  <a:cubicBezTo>
                    <a:pt x="1735" y="1808"/>
                    <a:pt x="652" y="1058"/>
                    <a:pt x="20" y="10"/>
                  </a:cubicBezTo>
                  <a:cubicBezTo>
                    <a:pt x="20" y="3"/>
                    <a:pt x="18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58" name="Google Shape;14658;p21"/>
            <p:cNvSpPr/>
            <p:nvPr/>
          </p:nvSpPr>
          <p:spPr>
            <a:xfrm>
              <a:off x="2666700" y="2403425"/>
              <a:ext cx="26500" cy="69000"/>
            </a:xfrm>
            <a:custGeom>
              <a:avLst/>
              <a:gdLst/>
              <a:ahLst/>
              <a:cxnLst/>
              <a:rect l="l" t="t" r="r" b="b"/>
              <a:pathLst>
                <a:path w="1060" h="2760" extrusionOk="0">
                  <a:moveTo>
                    <a:pt x="915" y="1"/>
                  </a:moveTo>
                  <a:cubicBezTo>
                    <a:pt x="499" y="1"/>
                    <a:pt x="196" y="385"/>
                    <a:pt x="250" y="809"/>
                  </a:cubicBezTo>
                  <a:cubicBezTo>
                    <a:pt x="298" y="1202"/>
                    <a:pt x="536" y="1583"/>
                    <a:pt x="607" y="1976"/>
                  </a:cubicBezTo>
                  <a:cubicBezTo>
                    <a:pt x="667" y="2274"/>
                    <a:pt x="703" y="2547"/>
                    <a:pt x="953" y="2750"/>
                  </a:cubicBezTo>
                  <a:cubicBezTo>
                    <a:pt x="956" y="2757"/>
                    <a:pt x="963" y="2760"/>
                    <a:pt x="969" y="2760"/>
                  </a:cubicBezTo>
                  <a:cubicBezTo>
                    <a:pt x="985" y="2760"/>
                    <a:pt x="1002" y="2743"/>
                    <a:pt x="976" y="2726"/>
                  </a:cubicBezTo>
                  <a:cubicBezTo>
                    <a:pt x="738" y="2369"/>
                    <a:pt x="774" y="2000"/>
                    <a:pt x="679" y="1595"/>
                  </a:cubicBezTo>
                  <a:cubicBezTo>
                    <a:pt x="524" y="964"/>
                    <a:pt x="0" y="297"/>
                    <a:pt x="1036" y="35"/>
                  </a:cubicBezTo>
                  <a:cubicBezTo>
                    <a:pt x="1036" y="35"/>
                    <a:pt x="1060" y="11"/>
                    <a:pt x="1036" y="11"/>
                  </a:cubicBezTo>
                  <a:cubicBezTo>
                    <a:pt x="995" y="4"/>
                    <a:pt x="954" y="1"/>
                    <a:pt x="9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59" name="Google Shape;14659;p21"/>
            <p:cNvSpPr/>
            <p:nvPr/>
          </p:nvSpPr>
          <p:spPr>
            <a:xfrm>
              <a:off x="2683050" y="2463125"/>
              <a:ext cx="22550" cy="56425"/>
            </a:xfrm>
            <a:custGeom>
              <a:avLst/>
              <a:gdLst/>
              <a:ahLst/>
              <a:cxnLst/>
              <a:rect l="l" t="t" r="r" b="b"/>
              <a:pathLst>
                <a:path w="902" h="2257" extrusionOk="0">
                  <a:moveTo>
                    <a:pt x="11" y="0"/>
                  </a:moveTo>
                  <a:cubicBezTo>
                    <a:pt x="7" y="0"/>
                    <a:pt x="1" y="11"/>
                    <a:pt x="1" y="29"/>
                  </a:cubicBezTo>
                  <a:cubicBezTo>
                    <a:pt x="418" y="695"/>
                    <a:pt x="525" y="1529"/>
                    <a:pt x="846" y="2243"/>
                  </a:cubicBezTo>
                  <a:cubicBezTo>
                    <a:pt x="851" y="2252"/>
                    <a:pt x="861" y="2256"/>
                    <a:pt x="870" y="2256"/>
                  </a:cubicBezTo>
                  <a:cubicBezTo>
                    <a:pt x="886" y="2256"/>
                    <a:pt x="901" y="2246"/>
                    <a:pt x="894" y="2231"/>
                  </a:cubicBezTo>
                  <a:cubicBezTo>
                    <a:pt x="739" y="1493"/>
                    <a:pt x="525" y="588"/>
                    <a:pt x="13" y="5"/>
                  </a:cubicBezTo>
                  <a:cubicBezTo>
                    <a:pt x="13" y="2"/>
                    <a:pt x="12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60" name="Google Shape;14660;p21"/>
            <p:cNvSpPr/>
            <p:nvPr/>
          </p:nvSpPr>
          <p:spPr>
            <a:xfrm>
              <a:off x="2688125" y="2439600"/>
              <a:ext cx="18475" cy="63550"/>
            </a:xfrm>
            <a:custGeom>
              <a:avLst/>
              <a:gdLst/>
              <a:ahLst/>
              <a:cxnLst/>
              <a:rect l="l" t="t" r="r" b="b"/>
              <a:pathLst>
                <a:path w="739" h="2542" extrusionOk="0">
                  <a:moveTo>
                    <a:pt x="16" y="0"/>
                  </a:moveTo>
                  <a:cubicBezTo>
                    <a:pt x="8" y="0"/>
                    <a:pt x="0" y="6"/>
                    <a:pt x="0" y="17"/>
                  </a:cubicBezTo>
                  <a:cubicBezTo>
                    <a:pt x="36" y="886"/>
                    <a:pt x="405" y="1720"/>
                    <a:pt x="715" y="2541"/>
                  </a:cubicBezTo>
                  <a:lnTo>
                    <a:pt x="739" y="2541"/>
                  </a:lnTo>
                  <a:cubicBezTo>
                    <a:pt x="453" y="1708"/>
                    <a:pt x="119" y="910"/>
                    <a:pt x="36" y="29"/>
                  </a:cubicBezTo>
                  <a:cubicBezTo>
                    <a:pt x="36" y="9"/>
                    <a:pt x="25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61" name="Google Shape;14661;p21"/>
            <p:cNvSpPr/>
            <p:nvPr/>
          </p:nvSpPr>
          <p:spPr>
            <a:xfrm>
              <a:off x="2709550" y="2507875"/>
              <a:ext cx="106225" cy="101425"/>
            </a:xfrm>
            <a:custGeom>
              <a:avLst/>
              <a:gdLst/>
              <a:ahLst/>
              <a:cxnLst/>
              <a:rect l="l" t="t" r="r" b="b"/>
              <a:pathLst>
                <a:path w="4249" h="4057" extrusionOk="0">
                  <a:moveTo>
                    <a:pt x="1" y="1"/>
                  </a:moveTo>
                  <a:cubicBezTo>
                    <a:pt x="429" y="810"/>
                    <a:pt x="905" y="1596"/>
                    <a:pt x="1620" y="2191"/>
                  </a:cubicBezTo>
                  <a:cubicBezTo>
                    <a:pt x="2441" y="2858"/>
                    <a:pt x="3358" y="3442"/>
                    <a:pt x="4227" y="4049"/>
                  </a:cubicBezTo>
                  <a:cubicBezTo>
                    <a:pt x="4230" y="4055"/>
                    <a:pt x="4233" y="4057"/>
                    <a:pt x="4236" y="4057"/>
                  </a:cubicBezTo>
                  <a:cubicBezTo>
                    <a:pt x="4244" y="4057"/>
                    <a:pt x="4248" y="4037"/>
                    <a:pt x="4239" y="4037"/>
                  </a:cubicBezTo>
                  <a:cubicBezTo>
                    <a:pt x="3549" y="3430"/>
                    <a:pt x="2763" y="2941"/>
                    <a:pt x="2025" y="2418"/>
                  </a:cubicBezTo>
                  <a:cubicBezTo>
                    <a:pt x="1108" y="1775"/>
                    <a:pt x="572" y="9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62" name="Google Shape;14662;p21"/>
            <p:cNvSpPr/>
            <p:nvPr/>
          </p:nvSpPr>
          <p:spPr>
            <a:xfrm>
              <a:off x="2779500" y="2572475"/>
              <a:ext cx="38975" cy="35800"/>
            </a:xfrm>
            <a:custGeom>
              <a:avLst/>
              <a:gdLst/>
              <a:ahLst/>
              <a:cxnLst/>
              <a:rect l="l" t="t" r="r" b="b"/>
              <a:pathLst>
                <a:path w="1559" h="1432" extrusionOk="0">
                  <a:moveTo>
                    <a:pt x="1" y="0"/>
                  </a:moveTo>
                  <a:lnTo>
                    <a:pt x="1" y="0"/>
                  </a:lnTo>
                  <a:cubicBezTo>
                    <a:pt x="429" y="512"/>
                    <a:pt x="965" y="1036"/>
                    <a:pt x="1525" y="1429"/>
                  </a:cubicBezTo>
                  <a:cubicBezTo>
                    <a:pt x="1528" y="1431"/>
                    <a:pt x="1531" y="1431"/>
                    <a:pt x="1534" y="1431"/>
                  </a:cubicBezTo>
                  <a:cubicBezTo>
                    <a:pt x="1551" y="1431"/>
                    <a:pt x="1559" y="1405"/>
                    <a:pt x="1548" y="1405"/>
                  </a:cubicBezTo>
                  <a:cubicBezTo>
                    <a:pt x="1036" y="917"/>
                    <a:pt x="513" y="45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63" name="Google Shape;14663;p21"/>
            <p:cNvSpPr/>
            <p:nvPr/>
          </p:nvSpPr>
          <p:spPr>
            <a:xfrm>
              <a:off x="2782575" y="2566675"/>
              <a:ext cx="37925" cy="36725"/>
            </a:xfrm>
            <a:custGeom>
              <a:avLst/>
              <a:gdLst/>
              <a:ahLst/>
              <a:cxnLst/>
              <a:rect l="l" t="t" r="r" b="b"/>
              <a:pathLst>
                <a:path w="1517" h="1469" extrusionOk="0">
                  <a:moveTo>
                    <a:pt x="6" y="1"/>
                  </a:moveTo>
                  <a:cubicBezTo>
                    <a:pt x="3" y="1"/>
                    <a:pt x="1" y="6"/>
                    <a:pt x="9" y="6"/>
                  </a:cubicBezTo>
                  <a:cubicBezTo>
                    <a:pt x="9" y="2"/>
                    <a:pt x="7" y="1"/>
                    <a:pt x="6" y="1"/>
                  </a:cubicBezTo>
                  <a:close/>
                  <a:moveTo>
                    <a:pt x="9" y="6"/>
                  </a:moveTo>
                  <a:lnTo>
                    <a:pt x="9" y="6"/>
                  </a:lnTo>
                  <a:cubicBezTo>
                    <a:pt x="485" y="494"/>
                    <a:pt x="961" y="1030"/>
                    <a:pt x="1497" y="1459"/>
                  </a:cubicBezTo>
                  <a:cubicBezTo>
                    <a:pt x="1501" y="1466"/>
                    <a:pt x="1504" y="1469"/>
                    <a:pt x="1507" y="1469"/>
                  </a:cubicBezTo>
                  <a:cubicBezTo>
                    <a:pt x="1514" y="1469"/>
                    <a:pt x="1517" y="1455"/>
                    <a:pt x="1509" y="1447"/>
                  </a:cubicBezTo>
                  <a:cubicBezTo>
                    <a:pt x="1068" y="923"/>
                    <a:pt x="509" y="470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64" name="Google Shape;14664;p21"/>
            <p:cNvSpPr/>
            <p:nvPr/>
          </p:nvSpPr>
          <p:spPr>
            <a:xfrm>
              <a:off x="2794525" y="2571350"/>
              <a:ext cx="31350" cy="30950"/>
            </a:xfrm>
            <a:custGeom>
              <a:avLst/>
              <a:gdLst/>
              <a:ahLst/>
              <a:cxnLst/>
              <a:rect l="l" t="t" r="r" b="b"/>
              <a:pathLst>
                <a:path w="1254" h="1238" extrusionOk="0">
                  <a:moveTo>
                    <a:pt x="2" y="1"/>
                  </a:moveTo>
                  <a:cubicBezTo>
                    <a:pt x="1" y="1"/>
                    <a:pt x="1" y="4"/>
                    <a:pt x="7" y="10"/>
                  </a:cubicBezTo>
                  <a:cubicBezTo>
                    <a:pt x="7" y="4"/>
                    <a:pt x="4" y="1"/>
                    <a:pt x="2" y="1"/>
                  </a:cubicBezTo>
                  <a:close/>
                  <a:moveTo>
                    <a:pt x="7" y="10"/>
                  </a:moveTo>
                  <a:lnTo>
                    <a:pt x="7" y="10"/>
                  </a:lnTo>
                  <a:cubicBezTo>
                    <a:pt x="531" y="307"/>
                    <a:pt x="650" y="1010"/>
                    <a:pt x="1209" y="1236"/>
                  </a:cubicBezTo>
                  <a:cubicBezTo>
                    <a:pt x="1213" y="1237"/>
                    <a:pt x="1217" y="1238"/>
                    <a:pt x="1220" y="1238"/>
                  </a:cubicBezTo>
                  <a:cubicBezTo>
                    <a:pt x="1247" y="1238"/>
                    <a:pt x="1253" y="1199"/>
                    <a:pt x="1221" y="1188"/>
                  </a:cubicBezTo>
                  <a:cubicBezTo>
                    <a:pt x="685" y="914"/>
                    <a:pt x="554" y="248"/>
                    <a:pt x="7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65" name="Google Shape;14665;p21"/>
            <p:cNvSpPr/>
            <p:nvPr/>
          </p:nvSpPr>
          <p:spPr>
            <a:xfrm>
              <a:off x="2797425" y="2560775"/>
              <a:ext cx="35475" cy="41400"/>
            </a:xfrm>
            <a:custGeom>
              <a:avLst/>
              <a:gdLst/>
              <a:ahLst/>
              <a:cxnLst/>
              <a:rect l="l" t="t" r="r" b="b"/>
              <a:pathLst>
                <a:path w="1419" h="1656" extrusionOk="0">
                  <a:moveTo>
                    <a:pt x="30" y="1"/>
                  </a:moveTo>
                  <a:cubicBezTo>
                    <a:pt x="22" y="1"/>
                    <a:pt x="0" y="18"/>
                    <a:pt x="10" y="28"/>
                  </a:cubicBezTo>
                  <a:cubicBezTo>
                    <a:pt x="379" y="611"/>
                    <a:pt x="831" y="1218"/>
                    <a:pt x="1367" y="1647"/>
                  </a:cubicBezTo>
                  <a:cubicBezTo>
                    <a:pt x="1373" y="1653"/>
                    <a:pt x="1379" y="1655"/>
                    <a:pt x="1385" y="1655"/>
                  </a:cubicBezTo>
                  <a:cubicBezTo>
                    <a:pt x="1404" y="1655"/>
                    <a:pt x="1418" y="1632"/>
                    <a:pt x="1391" y="1623"/>
                  </a:cubicBezTo>
                  <a:cubicBezTo>
                    <a:pt x="950" y="1076"/>
                    <a:pt x="450" y="587"/>
                    <a:pt x="34" y="4"/>
                  </a:cubicBezTo>
                  <a:cubicBezTo>
                    <a:pt x="34" y="2"/>
                    <a:pt x="32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66" name="Google Shape;14666;p21"/>
            <p:cNvSpPr/>
            <p:nvPr/>
          </p:nvSpPr>
          <p:spPr>
            <a:xfrm>
              <a:off x="2806675" y="2558075"/>
              <a:ext cx="31300" cy="40200"/>
            </a:xfrm>
            <a:custGeom>
              <a:avLst/>
              <a:gdLst/>
              <a:ahLst/>
              <a:cxnLst/>
              <a:rect l="l" t="t" r="r" b="b"/>
              <a:pathLst>
                <a:path w="1252" h="1608" extrusionOk="0">
                  <a:moveTo>
                    <a:pt x="42" y="0"/>
                  </a:moveTo>
                  <a:cubicBezTo>
                    <a:pt x="25" y="0"/>
                    <a:pt x="0" y="14"/>
                    <a:pt x="9" y="41"/>
                  </a:cubicBezTo>
                  <a:cubicBezTo>
                    <a:pt x="378" y="576"/>
                    <a:pt x="771" y="1112"/>
                    <a:pt x="1176" y="1600"/>
                  </a:cubicBezTo>
                  <a:cubicBezTo>
                    <a:pt x="1181" y="1606"/>
                    <a:pt x="1188" y="1608"/>
                    <a:pt x="1196" y="1608"/>
                  </a:cubicBezTo>
                  <a:cubicBezTo>
                    <a:pt x="1222" y="1608"/>
                    <a:pt x="1251" y="1580"/>
                    <a:pt x="1223" y="1553"/>
                  </a:cubicBezTo>
                  <a:cubicBezTo>
                    <a:pt x="854" y="1017"/>
                    <a:pt x="449" y="517"/>
                    <a:pt x="57" y="5"/>
                  </a:cubicBezTo>
                  <a:cubicBezTo>
                    <a:pt x="54" y="2"/>
                    <a:pt x="48" y="0"/>
                    <a:pt x="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67" name="Google Shape;14667;p21"/>
            <p:cNvSpPr/>
            <p:nvPr/>
          </p:nvSpPr>
          <p:spPr>
            <a:xfrm>
              <a:off x="2812550" y="2553025"/>
              <a:ext cx="19875" cy="39050"/>
            </a:xfrm>
            <a:custGeom>
              <a:avLst/>
              <a:gdLst/>
              <a:ahLst/>
              <a:cxnLst/>
              <a:rect l="l" t="t" r="r" b="b"/>
              <a:pathLst>
                <a:path w="795" h="1562" extrusionOk="0">
                  <a:moveTo>
                    <a:pt x="19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107" y="552"/>
                    <a:pt x="369" y="1159"/>
                    <a:pt x="738" y="1552"/>
                  </a:cubicBezTo>
                  <a:cubicBezTo>
                    <a:pt x="748" y="1559"/>
                    <a:pt x="757" y="1562"/>
                    <a:pt x="765" y="1562"/>
                  </a:cubicBezTo>
                  <a:cubicBezTo>
                    <a:pt x="785" y="1562"/>
                    <a:pt x="795" y="1542"/>
                    <a:pt x="786" y="1516"/>
                  </a:cubicBezTo>
                  <a:cubicBezTo>
                    <a:pt x="667" y="1266"/>
                    <a:pt x="500" y="1040"/>
                    <a:pt x="369" y="790"/>
                  </a:cubicBezTo>
                  <a:cubicBezTo>
                    <a:pt x="250" y="540"/>
                    <a:pt x="143" y="278"/>
                    <a:pt x="48" y="28"/>
                  </a:cubicBezTo>
                  <a:cubicBezTo>
                    <a:pt x="38" y="8"/>
                    <a:pt x="28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68" name="Google Shape;14668;p21"/>
            <p:cNvSpPr/>
            <p:nvPr/>
          </p:nvSpPr>
          <p:spPr>
            <a:xfrm>
              <a:off x="2811475" y="2562450"/>
              <a:ext cx="23950" cy="35725"/>
            </a:xfrm>
            <a:custGeom>
              <a:avLst/>
              <a:gdLst/>
              <a:ahLst/>
              <a:cxnLst/>
              <a:rect l="l" t="t" r="r" b="b"/>
              <a:pathLst>
                <a:path w="958" h="1429" extrusionOk="0">
                  <a:moveTo>
                    <a:pt x="21" y="1"/>
                  </a:moveTo>
                  <a:cubicBezTo>
                    <a:pt x="10" y="1"/>
                    <a:pt x="0" y="6"/>
                    <a:pt x="7" y="20"/>
                  </a:cubicBezTo>
                  <a:cubicBezTo>
                    <a:pt x="67" y="306"/>
                    <a:pt x="222" y="580"/>
                    <a:pt x="388" y="818"/>
                  </a:cubicBezTo>
                  <a:cubicBezTo>
                    <a:pt x="531" y="1032"/>
                    <a:pt x="686" y="1270"/>
                    <a:pt x="900" y="1425"/>
                  </a:cubicBezTo>
                  <a:cubicBezTo>
                    <a:pt x="907" y="1427"/>
                    <a:pt x="913" y="1428"/>
                    <a:pt x="918" y="1428"/>
                  </a:cubicBezTo>
                  <a:cubicBezTo>
                    <a:pt x="943" y="1428"/>
                    <a:pt x="958" y="1407"/>
                    <a:pt x="948" y="1378"/>
                  </a:cubicBezTo>
                  <a:cubicBezTo>
                    <a:pt x="817" y="1139"/>
                    <a:pt x="603" y="949"/>
                    <a:pt x="460" y="723"/>
                  </a:cubicBezTo>
                  <a:cubicBezTo>
                    <a:pt x="305" y="485"/>
                    <a:pt x="186" y="247"/>
                    <a:pt x="43" y="8"/>
                  </a:cubicBezTo>
                  <a:cubicBezTo>
                    <a:pt x="38" y="3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69" name="Google Shape;14669;p21"/>
            <p:cNvSpPr/>
            <p:nvPr/>
          </p:nvSpPr>
          <p:spPr>
            <a:xfrm>
              <a:off x="2812325" y="2565375"/>
              <a:ext cx="32325" cy="39475"/>
            </a:xfrm>
            <a:custGeom>
              <a:avLst/>
              <a:gdLst/>
              <a:ahLst/>
              <a:cxnLst/>
              <a:rect l="l" t="t" r="r" b="b"/>
              <a:pathLst>
                <a:path w="1293" h="1579" extrusionOk="0">
                  <a:moveTo>
                    <a:pt x="40" y="1"/>
                  </a:moveTo>
                  <a:cubicBezTo>
                    <a:pt x="17" y="1"/>
                    <a:pt x="1" y="20"/>
                    <a:pt x="9" y="46"/>
                  </a:cubicBezTo>
                  <a:cubicBezTo>
                    <a:pt x="295" y="606"/>
                    <a:pt x="735" y="1213"/>
                    <a:pt x="1259" y="1570"/>
                  </a:cubicBezTo>
                  <a:cubicBezTo>
                    <a:pt x="1265" y="1576"/>
                    <a:pt x="1270" y="1578"/>
                    <a:pt x="1274" y="1578"/>
                  </a:cubicBezTo>
                  <a:cubicBezTo>
                    <a:pt x="1287" y="1578"/>
                    <a:pt x="1292" y="1555"/>
                    <a:pt x="1283" y="1546"/>
                  </a:cubicBezTo>
                  <a:cubicBezTo>
                    <a:pt x="1093" y="1308"/>
                    <a:pt x="855" y="1094"/>
                    <a:pt x="664" y="844"/>
                  </a:cubicBezTo>
                  <a:cubicBezTo>
                    <a:pt x="438" y="582"/>
                    <a:pt x="259" y="296"/>
                    <a:pt x="69" y="10"/>
                  </a:cubicBezTo>
                  <a:cubicBezTo>
                    <a:pt x="59" y="4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70" name="Google Shape;14670;p21"/>
            <p:cNvSpPr/>
            <p:nvPr/>
          </p:nvSpPr>
          <p:spPr>
            <a:xfrm>
              <a:off x="2823550" y="2585150"/>
              <a:ext cx="29200" cy="21875"/>
            </a:xfrm>
            <a:custGeom>
              <a:avLst/>
              <a:gdLst/>
              <a:ahLst/>
              <a:cxnLst/>
              <a:rect l="l" t="t" r="r" b="b"/>
              <a:pathLst>
                <a:path w="1168" h="875" extrusionOk="0">
                  <a:moveTo>
                    <a:pt x="25" y="1"/>
                  </a:moveTo>
                  <a:cubicBezTo>
                    <a:pt x="13" y="1"/>
                    <a:pt x="1" y="12"/>
                    <a:pt x="1" y="29"/>
                  </a:cubicBezTo>
                  <a:cubicBezTo>
                    <a:pt x="179" y="446"/>
                    <a:pt x="656" y="874"/>
                    <a:pt x="1132" y="874"/>
                  </a:cubicBezTo>
                  <a:cubicBezTo>
                    <a:pt x="1168" y="874"/>
                    <a:pt x="1168" y="839"/>
                    <a:pt x="1132" y="827"/>
                  </a:cubicBezTo>
                  <a:cubicBezTo>
                    <a:pt x="929" y="732"/>
                    <a:pt x="703" y="672"/>
                    <a:pt x="525" y="541"/>
                  </a:cubicBezTo>
                  <a:cubicBezTo>
                    <a:pt x="322" y="398"/>
                    <a:pt x="167" y="220"/>
                    <a:pt x="36" y="5"/>
                  </a:cubicBezTo>
                  <a:cubicBezTo>
                    <a:pt x="33" y="2"/>
                    <a:pt x="29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71" name="Google Shape;14671;p21"/>
            <p:cNvSpPr/>
            <p:nvPr/>
          </p:nvSpPr>
          <p:spPr>
            <a:xfrm>
              <a:off x="2717600" y="2247650"/>
              <a:ext cx="69675" cy="119575"/>
            </a:xfrm>
            <a:custGeom>
              <a:avLst/>
              <a:gdLst/>
              <a:ahLst/>
              <a:cxnLst/>
              <a:rect l="l" t="t" r="r" b="b"/>
              <a:pathLst>
                <a:path w="2787" h="4783" extrusionOk="0">
                  <a:moveTo>
                    <a:pt x="133" y="1"/>
                  </a:moveTo>
                  <a:cubicBezTo>
                    <a:pt x="119" y="1"/>
                    <a:pt x="107" y="10"/>
                    <a:pt x="107" y="27"/>
                  </a:cubicBezTo>
                  <a:cubicBezTo>
                    <a:pt x="0" y="885"/>
                    <a:pt x="417" y="1706"/>
                    <a:pt x="822" y="2456"/>
                  </a:cubicBezTo>
                  <a:cubicBezTo>
                    <a:pt x="1310" y="3361"/>
                    <a:pt x="2191" y="3909"/>
                    <a:pt x="2750" y="4778"/>
                  </a:cubicBezTo>
                  <a:cubicBezTo>
                    <a:pt x="2757" y="4781"/>
                    <a:pt x="2762" y="4783"/>
                    <a:pt x="2767" y="4783"/>
                  </a:cubicBezTo>
                  <a:cubicBezTo>
                    <a:pt x="2780" y="4783"/>
                    <a:pt x="2786" y="4772"/>
                    <a:pt x="2786" y="4754"/>
                  </a:cubicBezTo>
                  <a:cubicBezTo>
                    <a:pt x="2393" y="3956"/>
                    <a:pt x="1619" y="3540"/>
                    <a:pt x="1131" y="2825"/>
                  </a:cubicBezTo>
                  <a:cubicBezTo>
                    <a:pt x="583" y="2040"/>
                    <a:pt x="95" y="980"/>
                    <a:pt x="167" y="27"/>
                  </a:cubicBezTo>
                  <a:cubicBezTo>
                    <a:pt x="161" y="10"/>
                    <a:pt x="146" y="1"/>
                    <a:pt x="1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72" name="Google Shape;14672;p21"/>
            <p:cNvSpPr/>
            <p:nvPr/>
          </p:nvSpPr>
          <p:spPr>
            <a:xfrm>
              <a:off x="2792900" y="2373625"/>
              <a:ext cx="68975" cy="73525"/>
            </a:xfrm>
            <a:custGeom>
              <a:avLst/>
              <a:gdLst/>
              <a:ahLst/>
              <a:cxnLst/>
              <a:rect l="l" t="t" r="r" b="b"/>
              <a:pathLst>
                <a:path w="2759" h="2941" extrusionOk="0">
                  <a:moveTo>
                    <a:pt x="0" y="1"/>
                  </a:moveTo>
                  <a:lnTo>
                    <a:pt x="0" y="1"/>
                  </a:lnTo>
                  <a:cubicBezTo>
                    <a:pt x="453" y="465"/>
                    <a:pt x="786" y="1061"/>
                    <a:pt x="1227" y="1537"/>
                  </a:cubicBezTo>
                  <a:cubicBezTo>
                    <a:pt x="1691" y="2025"/>
                    <a:pt x="2215" y="2501"/>
                    <a:pt x="2739" y="2930"/>
                  </a:cubicBezTo>
                  <a:cubicBezTo>
                    <a:pt x="2742" y="2937"/>
                    <a:pt x="2746" y="2940"/>
                    <a:pt x="2749" y="2940"/>
                  </a:cubicBezTo>
                  <a:cubicBezTo>
                    <a:pt x="2756" y="2940"/>
                    <a:pt x="2759" y="2926"/>
                    <a:pt x="2751" y="2918"/>
                  </a:cubicBezTo>
                  <a:cubicBezTo>
                    <a:pt x="2263" y="2442"/>
                    <a:pt x="1727" y="2013"/>
                    <a:pt x="1262" y="1501"/>
                  </a:cubicBezTo>
                  <a:cubicBezTo>
                    <a:pt x="810" y="1025"/>
                    <a:pt x="500" y="4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73" name="Google Shape;14673;p21"/>
            <p:cNvSpPr/>
            <p:nvPr/>
          </p:nvSpPr>
          <p:spPr>
            <a:xfrm>
              <a:off x="2827425" y="2400125"/>
              <a:ext cx="39025" cy="43475"/>
            </a:xfrm>
            <a:custGeom>
              <a:avLst/>
              <a:gdLst/>
              <a:ahLst/>
              <a:cxnLst/>
              <a:rect l="l" t="t" r="r" b="b"/>
              <a:pathLst>
                <a:path w="1561" h="1739" extrusionOk="0">
                  <a:moveTo>
                    <a:pt x="0" y="1"/>
                  </a:moveTo>
                  <a:lnTo>
                    <a:pt x="0" y="1"/>
                  </a:lnTo>
                  <a:cubicBezTo>
                    <a:pt x="358" y="655"/>
                    <a:pt x="882" y="1334"/>
                    <a:pt x="1536" y="1739"/>
                  </a:cubicBezTo>
                  <a:cubicBezTo>
                    <a:pt x="1548" y="1739"/>
                    <a:pt x="1560" y="1727"/>
                    <a:pt x="1548" y="1727"/>
                  </a:cubicBezTo>
                  <a:cubicBezTo>
                    <a:pt x="1274" y="1477"/>
                    <a:pt x="989" y="1251"/>
                    <a:pt x="739" y="965"/>
                  </a:cubicBezTo>
                  <a:cubicBezTo>
                    <a:pt x="465" y="655"/>
                    <a:pt x="227" y="32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74" name="Google Shape;14674;p21"/>
            <p:cNvSpPr/>
            <p:nvPr/>
          </p:nvSpPr>
          <p:spPr>
            <a:xfrm>
              <a:off x="2834875" y="2399375"/>
              <a:ext cx="39225" cy="44350"/>
            </a:xfrm>
            <a:custGeom>
              <a:avLst/>
              <a:gdLst/>
              <a:ahLst/>
              <a:cxnLst/>
              <a:rect l="l" t="t" r="r" b="b"/>
              <a:pathLst>
                <a:path w="1569" h="1774" extrusionOk="0">
                  <a:moveTo>
                    <a:pt x="5" y="1"/>
                  </a:moveTo>
                  <a:cubicBezTo>
                    <a:pt x="3" y="1"/>
                    <a:pt x="0" y="7"/>
                    <a:pt x="0" y="19"/>
                  </a:cubicBezTo>
                  <a:cubicBezTo>
                    <a:pt x="6" y="7"/>
                    <a:pt x="6" y="1"/>
                    <a:pt x="5" y="1"/>
                  </a:cubicBezTo>
                  <a:close/>
                  <a:moveTo>
                    <a:pt x="0" y="19"/>
                  </a:moveTo>
                  <a:cubicBezTo>
                    <a:pt x="441" y="638"/>
                    <a:pt x="953" y="1257"/>
                    <a:pt x="1548" y="1769"/>
                  </a:cubicBezTo>
                  <a:cubicBezTo>
                    <a:pt x="1551" y="1772"/>
                    <a:pt x="1555" y="1774"/>
                    <a:pt x="1558" y="1774"/>
                  </a:cubicBezTo>
                  <a:cubicBezTo>
                    <a:pt x="1565" y="1774"/>
                    <a:pt x="1568" y="1765"/>
                    <a:pt x="1560" y="1757"/>
                  </a:cubicBezTo>
                  <a:cubicBezTo>
                    <a:pt x="1036" y="1174"/>
                    <a:pt x="488" y="626"/>
                    <a:pt x="0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75" name="Google Shape;14675;p21"/>
            <p:cNvSpPr/>
            <p:nvPr/>
          </p:nvSpPr>
          <p:spPr>
            <a:xfrm>
              <a:off x="2850050" y="2407525"/>
              <a:ext cx="42750" cy="43575"/>
            </a:xfrm>
            <a:custGeom>
              <a:avLst/>
              <a:gdLst/>
              <a:ahLst/>
              <a:cxnLst/>
              <a:rect l="l" t="t" r="r" b="b"/>
              <a:pathLst>
                <a:path w="1710" h="1743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310" y="383"/>
                    <a:pt x="643" y="764"/>
                    <a:pt x="965" y="1133"/>
                  </a:cubicBezTo>
                  <a:cubicBezTo>
                    <a:pt x="1179" y="1371"/>
                    <a:pt x="1370" y="1633"/>
                    <a:pt x="1667" y="1741"/>
                  </a:cubicBezTo>
                  <a:cubicBezTo>
                    <a:pt x="1672" y="1742"/>
                    <a:pt x="1677" y="1743"/>
                    <a:pt x="1680" y="1743"/>
                  </a:cubicBezTo>
                  <a:cubicBezTo>
                    <a:pt x="1705" y="1743"/>
                    <a:pt x="1710" y="1713"/>
                    <a:pt x="1679" y="1693"/>
                  </a:cubicBezTo>
                  <a:cubicBezTo>
                    <a:pt x="1322" y="1550"/>
                    <a:pt x="1072" y="1193"/>
                    <a:pt x="822" y="907"/>
                  </a:cubicBezTo>
                  <a:lnTo>
                    <a:pt x="12" y="14"/>
                  </a:ln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76" name="Google Shape;14676;p21"/>
            <p:cNvSpPr/>
            <p:nvPr/>
          </p:nvSpPr>
          <p:spPr>
            <a:xfrm>
              <a:off x="2853550" y="2394150"/>
              <a:ext cx="51825" cy="52525"/>
            </a:xfrm>
            <a:custGeom>
              <a:avLst/>
              <a:gdLst/>
              <a:ahLst/>
              <a:cxnLst/>
              <a:rect l="l" t="t" r="r" b="b"/>
              <a:pathLst>
                <a:path w="2073" h="2101" extrusionOk="0">
                  <a:moveTo>
                    <a:pt x="22" y="0"/>
                  </a:moveTo>
                  <a:cubicBezTo>
                    <a:pt x="8" y="0"/>
                    <a:pt x="0" y="11"/>
                    <a:pt x="15" y="25"/>
                  </a:cubicBezTo>
                  <a:cubicBezTo>
                    <a:pt x="527" y="799"/>
                    <a:pt x="1230" y="1597"/>
                    <a:pt x="2039" y="2097"/>
                  </a:cubicBezTo>
                  <a:cubicBezTo>
                    <a:pt x="2041" y="2099"/>
                    <a:pt x="2044" y="2100"/>
                    <a:pt x="2047" y="2100"/>
                  </a:cubicBezTo>
                  <a:cubicBezTo>
                    <a:pt x="2059" y="2100"/>
                    <a:pt x="2073" y="2083"/>
                    <a:pt x="2063" y="2073"/>
                  </a:cubicBezTo>
                  <a:cubicBezTo>
                    <a:pt x="1349" y="1394"/>
                    <a:pt x="646" y="787"/>
                    <a:pt x="51" y="13"/>
                  </a:cubicBezTo>
                  <a:cubicBezTo>
                    <a:pt x="42" y="4"/>
                    <a:pt x="31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77" name="Google Shape;14677;p21"/>
            <p:cNvSpPr/>
            <p:nvPr/>
          </p:nvSpPr>
          <p:spPr>
            <a:xfrm>
              <a:off x="2861750" y="2392300"/>
              <a:ext cx="49475" cy="50450"/>
            </a:xfrm>
            <a:custGeom>
              <a:avLst/>
              <a:gdLst/>
              <a:ahLst/>
              <a:cxnLst/>
              <a:rect l="l" t="t" r="r" b="b"/>
              <a:pathLst>
                <a:path w="1979" h="2018" extrusionOk="0">
                  <a:moveTo>
                    <a:pt x="23" y="0"/>
                  </a:moveTo>
                  <a:cubicBezTo>
                    <a:pt x="9" y="0"/>
                    <a:pt x="0" y="20"/>
                    <a:pt x="9" y="28"/>
                  </a:cubicBezTo>
                  <a:cubicBezTo>
                    <a:pt x="604" y="718"/>
                    <a:pt x="1211" y="1409"/>
                    <a:pt x="1902" y="2004"/>
                  </a:cubicBezTo>
                  <a:cubicBezTo>
                    <a:pt x="1908" y="2013"/>
                    <a:pt x="1916" y="2017"/>
                    <a:pt x="1925" y="2017"/>
                  </a:cubicBezTo>
                  <a:cubicBezTo>
                    <a:pt x="1951" y="2017"/>
                    <a:pt x="1979" y="1986"/>
                    <a:pt x="1961" y="1969"/>
                  </a:cubicBezTo>
                  <a:cubicBezTo>
                    <a:pt x="1330" y="1290"/>
                    <a:pt x="663" y="671"/>
                    <a:pt x="44" y="16"/>
                  </a:cubicBezTo>
                  <a:cubicBezTo>
                    <a:pt x="37" y="5"/>
                    <a:pt x="29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78" name="Google Shape;14678;p21"/>
            <p:cNvSpPr/>
            <p:nvPr/>
          </p:nvSpPr>
          <p:spPr>
            <a:xfrm>
              <a:off x="2865825" y="2389700"/>
              <a:ext cx="43925" cy="44225"/>
            </a:xfrm>
            <a:custGeom>
              <a:avLst/>
              <a:gdLst/>
              <a:ahLst/>
              <a:cxnLst/>
              <a:rect l="l" t="t" r="r" b="b"/>
              <a:pathLst>
                <a:path w="1757" h="1769" extrusionOk="0">
                  <a:moveTo>
                    <a:pt x="36" y="1"/>
                  </a:moveTo>
                  <a:cubicBezTo>
                    <a:pt x="24" y="1"/>
                    <a:pt x="12" y="13"/>
                    <a:pt x="12" y="13"/>
                  </a:cubicBezTo>
                  <a:cubicBezTo>
                    <a:pt x="0" y="60"/>
                    <a:pt x="0" y="60"/>
                    <a:pt x="12" y="108"/>
                  </a:cubicBezTo>
                  <a:lnTo>
                    <a:pt x="24" y="120"/>
                  </a:lnTo>
                  <a:lnTo>
                    <a:pt x="60" y="120"/>
                  </a:lnTo>
                  <a:cubicBezTo>
                    <a:pt x="84" y="84"/>
                    <a:pt x="96" y="48"/>
                    <a:pt x="72" y="48"/>
                  </a:cubicBezTo>
                  <a:cubicBezTo>
                    <a:pt x="191" y="48"/>
                    <a:pt x="369" y="346"/>
                    <a:pt x="441" y="429"/>
                  </a:cubicBezTo>
                  <a:lnTo>
                    <a:pt x="846" y="882"/>
                  </a:lnTo>
                  <a:cubicBezTo>
                    <a:pt x="1108" y="1180"/>
                    <a:pt x="1382" y="1477"/>
                    <a:pt x="1667" y="1751"/>
                  </a:cubicBezTo>
                  <a:cubicBezTo>
                    <a:pt x="1677" y="1763"/>
                    <a:pt x="1687" y="1769"/>
                    <a:pt x="1698" y="1769"/>
                  </a:cubicBezTo>
                  <a:cubicBezTo>
                    <a:pt x="1728" y="1769"/>
                    <a:pt x="1756" y="1727"/>
                    <a:pt x="1739" y="1692"/>
                  </a:cubicBezTo>
                  <a:cubicBezTo>
                    <a:pt x="1429" y="1322"/>
                    <a:pt x="1084" y="965"/>
                    <a:pt x="739" y="620"/>
                  </a:cubicBezTo>
                  <a:cubicBezTo>
                    <a:pt x="596" y="465"/>
                    <a:pt x="441" y="299"/>
                    <a:pt x="274" y="144"/>
                  </a:cubicBezTo>
                  <a:cubicBezTo>
                    <a:pt x="203" y="60"/>
                    <a:pt x="155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79" name="Google Shape;14679;p21"/>
            <p:cNvSpPr/>
            <p:nvPr/>
          </p:nvSpPr>
          <p:spPr>
            <a:xfrm>
              <a:off x="2895600" y="2359075"/>
              <a:ext cx="15800" cy="17850"/>
            </a:xfrm>
            <a:custGeom>
              <a:avLst/>
              <a:gdLst/>
              <a:ahLst/>
              <a:cxnLst/>
              <a:rect l="l" t="t" r="r" b="b"/>
              <a:pathLst>
                <a:path w="632" h="7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83" y="166"/>
                    <a:pt x="155" y="285"/>
                    <a:pt x="274" y="416"/>
                  </a:cubicBezTo>
                  <a:cubicBezTo>
                    <a:pt x="369" y="523"/>
                    <a:pt x="488" y="654"/>
                    <a:pt x="607" y="714"/>
                  </a:cubicBezTo>
                  <a:cubicBezTo>
                    <a:pt x="619" y="714"/>
                    <a:pt x="631" y="702"/>
                    <a:pt x="619" y="702"/>
                  </a:cubicBezTo>
                  <a:cubicBezTo>
                    <a:pt x="548" y="595"/>
                    <a:pt x="417" y="511"/>
                    <a:pt x="321" y="404"/>
                  </a:cubicBezTo>
                  <a:cubicBezTo>
                    <a:pt x="214" y="285"/>
                    <a:pt x="95" y="154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80" name="Google Shape;14680;p21"/>
            <p:cNvSpPr/>
            <p:nvPr/>
          </p:nvSpPr>
          <p:spPr>
            <a:xfrm>
              <a:off x="2899450" y="2352800"/>
              <a:ext cx="13850" cy="17700"/>
            </a:xfrm>
            <a:custGeom>
              <a:avLst/>
              <a:gdLst/>
              <a:ahLst/>
              <a:cxnLst/>
              <a:rect l="l" t="t" r="r" b="b"/>
              <a:pathLst>
                <a:path w="554" h="708" extrusionOk="0">
                  <a:moveTo>
                    <a:pt x="37" y="1"/>
                  </a:moveTo>
                  <a:cubicBezTo>
                    <a:pt x="25" y="1"/>
                    <a:pt x="1" y="12"/>
                    <a:pt x="25" y="12"/>
                  </a:cubicBezTo>
                  <a:cubicBezTo>
                    <a:pt x="167" y="239"/>
                    <a:pt x="334" y="489"/>
                    <a:pt x="525" y="703"/>
                  </a:cubicBezTo>
                  <a:cubicBezTo>
                    <a:pt x="528" y="706"/>
                    <a:pt x="533" y="708"/>
                    <a:pt x="537" y="708"/>
                  </a:cubicBezTo>
                  <a:cubicBezTo>
                    <a:pt x="546" y="708"/>
                    <a:pt x="553" y="699"/>
                    <a:pt x="537" y="691"/>
                  </a:cubicBezTo>
                  <a:cubicBezTo>
                    <a:pt x="406" y="441"/>
                    <a:pt x="215" y="227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81" name="Google Shape;14681;p21"/>
            <p:cNvSpPr/>
            <p:nvPr/>
          </p:nvSpPr>
          <p:spPr>
            <a:xfrm>
              <a:off x="2881675" y="2324600"/>
              <a:ext cx="19900" cy="23450"/>
            </a:xfrm>
            <a:custGeom>
              <a:avLst/>
              <a:gdLst/>
              <a:ahLst/>
              <a:cxnLst/>
              <a:rect l="l" t="t" r="r" b="b"/>
              <a:pathLst>
                <a:path w="796" h="938" extrusionOk="0">
                  <a:moveTo>
                    <a:pt x="684" y="0"/>
                  </a:moveTo>
                  <a:cubicBezTo>
                    <a:pt x="679" y="0"/>
                    <a:pt x="676" y="3"/>
                    <a:pt x="676" y="9"/>
                  </a:cubicBezTo>
                  <a:cubicBezTo>
                    <a:pt x="676" y="224"/>
                    <a:pt x="700" y="474"/>
                    <a:pt x="581" y="664"/>
                  </a:cubicBezTo>
                  <a:cubicBezTo>
                    <a:pt x="503" y="796"/>
                    <a:pt x="375" y="857"/>
                    <a:pt x="242" y="857"/>
                  </a:cubicBezTo>
                  <a:cubicBezTo>
                    <a:pt x="171" y="857"/>
                    <a:pt x="99" y="840"/>
                    <a:pt x="33" y="807"/>
                  </a:cubicBezTo>
                  <a:cubicBezTo>
                    <a:pt x="27" y="801"/>
                    <a:pt x="22" y="799"/>
                    <a:pt x="18" y="799"/>
                  </a:cubicBezTo>
                  <a:cubicBezTo>
                    <a:pt x="5" y="799"/>
                    <a:pt x="0" y="822"/>
                    <a:pt x="9" y="831"/>
                  </a:cubicBezTo>
                  <a:cubicBezTo>
                    <a:pt x="70" y="907"/>
                    <a:pt x="153" y="938"/>
                    <a:pt x="239" y="938"/>
                  </a:cubicBezTo>
                  <a:cubicBezTo>
                    <a:pt x="356" y="938"/>
                    <a:pt x="480" y="882"/>
                    <a:pt x="569" y="807"/>
                  </a:cubicBezTo>
                  <a:cubicBezTo>
                    <a:pt x="795" y="605"/>
                    <a:pt x="759" y="259"/>
                    <a:pt x="700" y="9"/>
                  </a:cubicBezTo>
                  <a:cubicBezTo>
                    <a:pt x="694" y="3"/>
                    <a:pt x="688" y="0"/>
                    <a:pt x="6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82" name="Google Shape;14682;p21"/>
            <p:cNvSpPr/>
            <p:nvPr/>
          </p:nvSpPr>
          <p:spPr>
            <a:xfrm>
              <a:off x="2880700" y="2330175"/>
              <a:ext cx="20875" cy="12300"/>
            </a:xfrm>
            <a:custGeom>
              <a:avLst/>
              <a:gdLst/>
              <a:ahLst/>
              <a:cxnLst/>
              <a:rect l="l" t="t" r="r" b="b"/>
              <a:pathLst>
                <a:path w="835" h="492" extrusionOk="0">
                  <a:moveTo>
                    <a:pt x="667" y="1"/>
                  </a:moveTo>
                  <a:cubicBezTo>
                    <a:pt x="656" y="1"/>
                    <a:pt x="632" y="13"/>
                    <a:pt x="656" y="24"/>
                  </a:cubicBezTo>
                  <a:cubicBezTo>
                    <a:pt x="727" y="144"/>
                    <a:pt x="727" y="286"/>
                    <a:pt x="608" y="382"/>
                  </a:cubicBezTo>
                  <a:cubicBezTo>
                    <a:pt x="545" y="424"/>
                    <a:pt x="472" y="439"/>
                    <a:pt x="397" y="439"/>
                  </a:cubicBezTo>
                  <a:cubicBezTo>
                    <a:pt x="261" y="439"/>
                    <a:pt x="116" y="389"/>
                    <a:pt x="1" y="358"/>
                  </a:cubicBezTo>
                  <a:lnTo>
                    <a:pt x="1" y="358"/>
                  </a:lnTo>
                  <a:cubicBezTo>
                    <a:pt x="116" y="423"/>
                    <a:pt x="274" y="492"/>
                    <a:pt x="421" y="492"/>
                  </a:cubicBezTo>
                  <a:cubicBezTo>
                    <a:pt x="517" y="492"/>
                    <a:pt x="609" y="462"/>
                    <a:pt x="679" y="382"/>
                  </a:cubicBezTo>
                  <a:cubicBezTo>
                    <a:pt x="775" y="286"/>
                    <a:pt x="834" y="60"/>
                    <a:pt x="6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83" name="Google Shape;14683;p21"/>
            <p:cNvSpPr/>
            <p:nvPr/>
          </p:nvSpPr>
          <p:spPr>
            <a:xfrm>
              <a:off x="2869100" y="2172200"/>
              <a:ext cx="7175" cy="28950"/>
            </a:xfrm>
            <a:custGeom>
              <a:avLst/>
              <a:gdLst/>
              <a:ahLst/>
              <a:cxnLst/>
              <a:rect l="l" t="t" r="r" b="b"/>
              <a:pathLst>
                <a:path w="287" h="1158" extrusionOk="0">
                  <a:moveTo>
                    <a:pt x="112" y="0"/>
                  </a:moveTo>
                  <a:cubicBezTo>
                    <a:pt x="110" y="0"/>
                    <a:pt x="108" y="3"/>
                    <a:pt x="108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8" y="9"/>
                  </a:moveTo>
                  <a:cubicBezTo>
                    <a:pt x="0" y="367"/>
                    <a:pt x="72" y="843"/>
                    <a:pt x="250" y="1152"/>
                  </a:cubicBezTo>
                  <a:cubicBezTo>
                    <a:pt x="250" y="1156"/>
                    <a:pt x="253" y="1157"/>
                    <a:pt x="258" y="1157"/>
                  </a:cubicBezTo>
                  <a:cubicBezTo>
                    <a:pt x="268" y="1157"/>
                    <a:pt x="286" y="1149"/>
                    <a:pt x="286" y="1140"/>
                  </a:cubicBezTo>
                  <a:cubicBezTo>
                    <a:pt x="227" y="962"/>
                    <a:pt x="167" y="795"/>
                    <a:pt x="131" y="617"/>
                  </a:cubicBezTo>
                  <a:cubicBezTo>
                    <a:pt x="84" y="414"/>
                    <a:pt x="119" y="212"/>
                    <a:pt x="108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84" name="Google Shape;14684;p21"/>
            <p:cNvSpPr/>
            <p:nvPr/>
          </p:nvSpPr>
          <p:spPr>
            <a:xfrm>
              <a:off x="2875650" y="2165725"/>
              <a:ext cx="5975" cy="30350"/>
            </a:xfrm>
            <a:custGeom>
              <a:avLst/>
              <a:gdLst/>
              <a:ahLst/>
              <a:cxnLst/>
              <a:rect l="l" t="t" r="r" b="b"/>
              <a:pathLst>
                <a:path w="239" h="1214" extrusionOk="0">
                  <a:moveTo>
                    <a:pt x="54" y="0"/>
                  </a:moveTo>
                  <a:cubicBezTo>
                    <a:pt x="51" y="0"/>
                    <a:pt x="48" y="6"/>
                    <a:pt x="48" y="18"/>
                  </a:cubicBezTo>
                  <a:cubicBezTo>
                    <a:pt x="0" y="399"/>
                    <a:pt x="48" y="852"/>
                    <a:pt x="215" y="1209"/>
                  </a:cubicBezTo>
                  <a:cubicBezTo>
                    <a:pt x="218" y="1212"/>
                    <a:pt x="221" y="1214"/>
                    <a:pt x="224" y="1214"/>
                  </a:cubicBezTo>
                  <a:cubicBezTo>
                    <a:pt x="232" y="1214"/>
                    <a:pt x="238" y="1203"/>
                    <a:pt x="238" y="1185"/>
                  </a:cubicBezTo>
                  <a:cubicBezTo>
                    <a:pt x="155" y="792"/>
                    <a:pt x="60" y="435"/>
                    <a:pt x="60" y="18"/>
                  </a:cubicBezTo>
                  <a:cubicBezTo>
                    <a:pt x="60" y="6"/>
                    <a:pt x="57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85" name="Google Shape;14685;p21"/>
            <p:cNvSpPr/>
            <p:nvPr/>
          </p:nvSpPr>
          <p:spPr>
            <a:xfrm>
              <a:off x="2882800" y="2162175"/>
              <a:ext cx="7150" cy="31325"/>
            </a:xfrm>
            <a:custGeom>
              <a:avLst/>
              <a:gdLst/>
              <a:ahLst/>
              <a:cxnLst/>
              <a:rect l="l" t="t" r="r" b="b"/>
              <a:pathLst>
                <a:path w="286" h="1253" extrusionOk="0">
                  <a:moveTo>
                    <a:pt x="28" y="1"/>
                  </a:moveTo>
                  <a:cubicBezTo>
                    <a:pt x="18" y="1"/>
                    <a:pt x="0" y="9"/>
                    <a:pt x="0" y="17"/>
                  </a:cubicBezTo>
                  <a:cubicBezTo>
                    <a:pt x="60" y="422"/>
                    <a:pt x="119" y="875"/>
                    <a:pt x="250" y="1244"/>
                  </a:cubicBezTo>
                  <a:cubicBezTo>
                    <a:pt x="250" y="1250"/>
                    <a:pt x="259" y="1253"/>
                    <a:pt x="268" y="1253"/>
                  </a:cubicBezTo>
                  <a:cubicBezTo>
                    <a:pt x="277" y="1253"/>
                    <a:pt x="286" y="1250"/>
                    <a:pt x="286" y="1244"/>
                  </a:cubicBezTo>
                  <a:cubicBezTo>
                    <a:pt x="250" y="839"/>
                    <a:pt x="131" y="410"/>
                    <a:pt x="36" y="6"/>
                  </a:cubicBezTo>
                  <a:cubicBezTo>
                    <a:pt x="36" y="2"/>
                    <a:pt x="33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86" name="Google Shape;14686;p21"/>
            <p:cNvSpPr/>
            <p:nvPr/>
          </p:nvSpPr>
          <p:spPr>
            <a:xfrm>
              <a:off x="2891125" y="2201000"/>
              <a:ext cx="5675" cy="27025"/>
            </a:xfrm>
            <a:custGeom>
              <a:avLst/>
              <a:gdLst/>
              <a:ahLst/>
              <a:cxnLst/>
              <a:rect l="l" t="t" r="r" b="b"/>
              <a:pathLst>
                <a:path w="227" h="1081" extrusionOk="0">
                  <a:moveTo>
                    <a:pt x="0" y="0"/>
                  </a:moveTo>
                  <a:cubicBezTo>
                    <a:pt x="24" y="358"/>
                    <a:pt x="84" y="727"/>
                    <a:pt x="203" y="1072"/>
                  </a:cubicBezTo>
                  <a:cubicBezTo>
                    <a:pt x="203" y="1078"/>
                    <a:pt x="212" y="1081"/>
                    <a:pt x="218" y="1081"/>
                  </a:cubicBezTo>
                  <a:cubicBezTo>
                    <a:pt x="224" y="1081"/>
                    <a:pt x="227" y="1078"/>
                    <a:pt x="215" y="1072"/>
                  </a:cubicBezTo>
                  <a:cubicBezTo>
                    <a:pt x="155" y="715"/>
                    <a:pt x="60" y="35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87" name="Google Shape;14687;p21"/>
            <p:cNvSpPr/>
            <p:nvPr/>
          </p:nvSpPr>
          <p:spPr>
            <a:xfrm>
              <a:off x="2871775" y="2216775"/>
              <a:ext cx="36050" cy="118925"/>
            </a:xfrm>
            <a:custGeom>
              <a:avLst/>
              <a:gdLst/>
              <a:ahLst/>
              <a:cxnLst/>
              <a:rect l="l" t="t" r="r" b="b"/>
              <a:pathLst>
                <a:path w="1442" h="4757" extrusionOk="0">
                  <a:moveTo>
                    <a:pt x="1" y="0"/>
                  </a:moveTo>
                  <a:cubicBezTo>
                    <a:pt x="810" y="1548"/>
                    <a:pt x="1155" y="3013"/>
                    <a:pt x="1286" y="4739"/>
                  </a:cubicBezTo>
                  <a:cubicBezTo>
                    <a:pt x="1286" y="4751"/>
                    <a:pt x="1292" y="4757"/>
                    <a:pt x="1298" y="4757"/>
                  </a:cubicBezTo>
                  <a:cubicBezTo>
                    <a:pt x="1304" y="4757"/>
                    <a:pt x="1310" y="4751"/>
                    <a:pt x="1310" y="4739"/>
                  </a:cubicBezTo>
                  <a:cubicBezTo>
                    <a:pt x="1441" y="3120"/>
                    <a:pt x="893" y="137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88" name="Google Shape;14688;p21"/>
            <p:cNvSpPr/>
            <p:nvPr/>
          </p:nvSpPr>
          <p:spPr>
            <a:xfrm>
              <a:off x="2766700" y="2429900"/>
              <a:ext cx="44975" cy="52400"/>
            </a:xfrm>
            <a:custGeom>
              <a:avLst/>
              <a:gdLst/>
              <a:ahLst/>
              <a:cxnLst/>
              <a:rect l="l" t="t" r="r" b="b"/>
              <a:pathLst>
                <a:path w="1799" h="2096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834"/>
                    <a:pt x="1001" y="1596"/>
                    <a:pt x="1787" y="2096"/>
                  </a:cubicBezTo>
                  <a:cubicBezTo>
                    <a:pt x="1798" y="2096"/>
                    <a:pt x="1798" y="2096"/>
                    <a:pt x="1798" y="2084"/>
                  </a:cubicBezTo>
                  <a:cubicBezTo>
                    <a:pt x="1048" y="1488"/>
                    <a:pt x="465" y="8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89" name="Google Shape;14689;p21"/>
            <p:cNvSpPr/>
            <p:nvPr/>
          </p:nvSpPr>
          <p:spPr>
            <a:xfrm>
              <a:off x="2776975" y="2437700"/>
              <a:ext cx="44225" cy="42525"/>
            </a:xfrm>
            <a:custGeom>
              <a:avLst/>
              <a:gdLst/>
              <a:ahLst/>
              <a:cxnLst/>
              <a:rect l="l" t="t" r="r" b="b"/>
              <a:pathLst>
                <a:path w="1769" h="1701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lnTo>
                    <a:pt x="6" y="10"/>
                  </a:lnTo>
                  <a:cubicBezTo>
                    <a:pt x="435" y="688"/>
                    <a:pt x="1054" y="1296"/>
                    <a:pt x="1745" y="1700"/>
                  </a:cubicBezTo>
                  <a:cubicBezTo>
                    <a:pt x="1768" y="1700"/>
                    <a:pt x="1768" y="1677"/>
                    <a:pt x="1768" y="1677"/>
                  </a:cubicBezTo>
                  <a:cubicBezTo>
                    <a:pt x="1066" y="1200"/>
                    <a:pt x="494" y="665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90" name="Google Shape;14690;p21"/>
            <p:cNvSpPr/>
            <p:nvPr/>
          </p:nvSpPr>
          <p:spPr>
            <a:xfrm>
              <a:off x="2785450" y="2430200"/>
              <a:ext cx="40800" cy="44375"/>
            </a:xfrm>
            <a:custGeom>
              <a:avLst/>
              <a:gdLst/>
              <a:ahLst/>
              <a:cxnLst/>
              <a:rect l="l" t="t" r="r" b="b"/>
              <a:pathLst>
                <a:path w="1632" h="1775" extrusionOk="0">
                  <a:moveTo>
                    <a:pt x="1" y="0"/>
                  </a:moveTo>
                  <a:lnTo>
                    <a:pt x="1" y="0"/>
                  </a:lnTo>
                  <a:cubicBezTo>
                    <a:pt x="263" y="357"/>
                    <a:pt x="560" y="714"/>
                    <a:pt x="846" y="1072"/>
                  </a:cubicBezTo>
                  <a:cubicBezTo>
                    <a:pt x="1072" y="1346"/>
                    <a:pt x="1287" y="1607"/>
                    <a:pt x="1608" y="1774"/>
                  </a:cubicBezTo>
                  <a:cubicBezTo>
                    <a:pt x="1620" y="1774"/>
                    <a:pt x="1632" y="1762"/>
                    <a:pt x="1620" y="1762"/>
                  </a:cubicBezTo>
                  <a:cubicBezTo>
                    <a:pt x="965" y="1298"/>
                    <a:pt x="536" y="58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91" name="Google Shape;14691;p21"/>
            <p:cNvSpPr/>
            <p:nvPr/>
          </p:nvSpPr>
          <p:spPr>
            <a:xfrm>
              <a:off x="2771000" y="2396300"/>
              <a:ext cx="73625" cy="79700"/>
            </a:xfrm>
            <a:custGeom>
              <a:avLst/>
              <a:gdLst/>
              <a:ahLst/>
              <a:cxnLst/>
              <a:rect l="l" t="t" r="r" b="b"/>
              <a:pathLst>
                <a:path w="2945" h="3188" extrusionOk="0">
                  <a:moveTo>
                    <a:pt x="3" y="0"/>
                  </a:moveTo>
                  <a:lnTo>
                    <a:pt x="3" y="0"/>
                  </a:lnTo>
                  <a:cubicBezTo>
                    <a:pt x="1" y="0"/>
                    <a:pt x="1" y="10"/>
                    <a:pt x="7" y="23"/>
                  </a:cubicBezTo>
                  <a:cubicBezTo>
                    <a:pt x="7" y="6"/>
                    <a:pt x="5" y="0"/>
                    <a:pt x="3" y="0"/>
                  </a:cubicBezTo>
                  <a:close/>
                  <a:moveTo>
                    <a:pt x="7" y="23"/>
                  </a:moveTo>
                  <a:lnTo>
                    <a:pt x="7" y="23"/>
                  </a:lnTo>
                  <a:cubicBezTo>
                    <a:pt x="722" y="511"/>
                    <a:pt x="1150" y="1094"/>
                    <a:pt x="1615" y="1809"/>
                  </a:cubicBezTo>
                  <a:cubicBezTo>
                    <a:pt x="1960" y="2344"/>
                    <a:pt x="2603" y="2654"/>
                    <a:pt x="2900" y="3178"/>
                  </a:cubicBezTo>
                  <a:cubicBezTo>
                    <a:pt x="2904" y="3184"/>
                    <a:pt x="2909" y="3187"/>
                    <a:pt x="2914" y="3187"/>
                  </a:cubicBezTo>
                  <a:cubicBezTo>
                    <a:pt x="2929" y="3187"/>
                    <a:pt x="2945" y="3168"/>
                    <a:pt x="2936" y="3142"/>
                  </a:cubicBezTo>
                  <a:cubicBezTo>
                    <a:pt x="2829" y="2904"/>
                    <a:pt x="2674" y="2773"/>
                    <a:pt x="2472" y="2606"/>
                  </a:cubicBezTo>
                  <a:cubicBezTo>
                    <a:pt x="2043" y="2249"/>
                    <a:pt x="1781" y="1904"/>
                    <a:pt x="1484" y="1428"/>
                  </a:cubicBezTo>
                  <a:cubicBezTo>
                    <a:pt x="1091" y="868"/>
                    <a:pt x="614" y="356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92" name="Google Shape;14692;p21"/>
            <p:cNvSpPr/>
            <p:nvPr/>
          </p:nvSpPr>
          <p:spPr>
            <a:xfrm>
              <a:off x="2854550" y="2479550"/>
              <a:ext cx="44875" cy="35275"/>
            </a:xfrm>
            <a:custGeom>
              <a:avLst/>
              <a:gdLst/>
              <a:ahLst/>
              <a:cxnLst/>
              <a:rect l="l" t="t" r="r" b="b"/>
              <a:pathLst>
                <a:path w="1795" h="1411" extrusionOk="0">
                  <a:moveTo>
                    <a:pt x="40" y="0"/>
                  </a:moveTo>
                  <a:cubicBezTo>
                    <a:pt x="25" y="0"/>
                    <a:pt x="1" y="26"/>
                    <a:pt x="11" y="26"/>
                  </a:cubicBezTo>
                  <a:cubicBezTo>
                    <a:pt x="499" y="526"/>
                    <a:pt x="1094" y="1098"/>
                    <a:pt x="1761" y="1407"/>
                  </a:cubicBezTo>
                  <a:cubicBezTo>
                    <a:pt x="1763" y="1410"/>
                    <a:pt x="1766" y="1411"/>
                    <a:pt x="1769" y="1411"/>
                  </a:cubicBezTo>
                  <a:cubicBezTo>
                    <a:pt x="1781" y="1411"/>
                    <a:pt x="1795" y="1391"/>
                    <a:pt x="1785" y="1372"/>
                  </a:cubicBezTo>
                  <a:cubicBezTo>
                    <a:pt x="1225" y="896"/>
                    <a:pt x="594" y="503"/>
                    <a:pt x="47" y="3"/>
                  </a:cubicBezTo>
                  <a:cubicBezTo>
                    <a:pt x="45" y="1"/>
                    <a:pt x="43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93" name="Google Shape;14693;p21"/>
            <p:cNvSpPr/>
            <p:nvPr/>
          </p:nvSpPr>
          <p:spPr>
            <a:xfrm>
              <a:off x="2855700" y="2471275"/>
              <a:ext cx="48675" cy="39125"/>
            </a:xfrm>
            <a:custGeom>
              <a:avLst/>
              <a:gdLst/>
              <a:ahLst/>
              <a:cxnLst/>
              <a:rect l="l" t="t" r="r" b="b"/>
              <a:pathLst>
                <a:path w="1947" h="1565" extrusionOk="0">
                  <a:moveTo>
                    <a:pt x="1" y="0"/>
                  </a:moveTo>
                  <a:lnTo>
                    <a:pt x="1" y="0"/>
                  </a:lnTo>
                  <a:cubicBezTo>
                    <a:pt x="382" y="214"/>
                    <a:pt x="608" y="560"/>
                    <a:pt x="917" y="869"/>
                  </a:cubicBezTo>
                  <a:cubicBezTo>
                    <a:pt x="1203" y="1143"/>
                    <a:pt x="1513" y="1393"/>
                    <a:pt x="1858" y="1560"/>
                  </a:cubicBezTo>
                  <a:cubicBezTo>
                    <a:pt x="1865" y="1563"/>
                    <a:pt x="1871" y="1565"/>
                    <a:pt x="1878" y="1565"/>
                  </a:cubicBezTo>
                  <a:cubicBezTo>
                    <a:pt x="1917" y="1565"/>
                    <a:pt x="1947" y="1509"/>
                    <a:pt x="1906" y="1488"/>
                  </a:cubicBezTo>
                  <a:cubicBezTo>
                    <a:pt x="1477" y="1203"/>
                    <a:pt x="1072" y="917"/>
                    <a:pt x="715" y="536"/>
                  </a:cubicBezTo>
                  <a:cubicBezTo>
                    <a:pt x="524" y="298"/>
                    <a:pt x="358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94" name="Google Shape;14694;p21"/>
            <p:cNvSpPr/>
            <p:nvPr/>
          </p:nvSpPr>
          <p:spPr>
            <a:xfrm>
              <a:off x="2854950" y="2471250"/>
              <a:ext cx="48700" cy="42125"/>
            </a:xfrm>
            <a:custGeom>
              <a:avLst/>
              <a:gdLst/>
              <a:ahLst/>
              <a:cxnLst/>
              <a:rect l="l" t="t" r="r" b="b"/>
              <a:pathLst>
                <a:path w="1948" h="1685" extrusionOk="0">
                  <a:moveTo>
                    <a:pt x="51" y="1"/>
                  </a:moveTo>
                  <a:cubicBezTo>
                    <a:pt x="23" y="1"/>
                    <a:pt x="1" y="37"/>
                    <a:pt x="19" y="73"/>
                  </a:cubicBezTo>
                  <a:cubicBezTo>
                    <a:pt x="42" y="120"/>
                    <a:pt x="54" y="156"/>
                    <a:pt x="90" y="204"/>
                  </a:cubicBezTo>
                  <a:cubicBezTo>
                    <a:pt x="90" y="194"/>
                    <a:pt x="104" y="192"/>
                    <a:pt x="105" y="186"/>
                  </a:cubicBezTo>
                  <a:lnTo>
                    <a:pt x="105" y="186"/>
                  </a:lnTo>
                  <a:cubicBezTo>
                    <a:pt x="139" y="230"/>
                    <a:pt x="417" y="433"/>
                    <a:pt x="495" y="489"/>
                  </a:cubicBezTo>
                  <a:cubicBezTo>
                    <a:pt x="650" y="632"/>
                    <a:pt x="816" y="775"/>
                    <a:pt x="983" y="918"/>
                  </a:cubicBezTo>
                  <a:cubicBezTo>
                    <a:pt x="1281" y="1168"/>
                    <a:pt x="1566" y="1442"/>
                    <a:pt x="1876" y="1680"/>
                  </a:cubicBezTo>
                  <a:cubicBezTo>
                    <a:pt x="1882" y="1683"/>
                    <a:pt x="1889" y="1684"/>
                    <a:pt x="1896" y="1684"/>
                  </a:cubicBezTo>
                  <a:cubicBezTo>
                    <a:pt x="1920" y="1684"/>
                    <a:pt x="1947" y="1669"/>
                    <a:pt x="1947" y="1632"/>
                  </a:cubicBezTo>
                  <a:cubicBezTo>
                    <a:pt x="1947" y="1549"/>
                    <a:pt x="1924" y="1513"/>
                    <a:pt x="1840" y="1501"/>
                  </a:cubicBezTo>
                  <a:cubicBezTo>
                    <a:pt x="1830" y="1501"/>
                    <a:pt x="1820" y="1519"/>
                    <a:pt x="1825" y="1524"/>
                  </a:cubicBezTo>
                  <a:lnTo>
                    <a:pt x="1825" y="1524"/>
                  </a:lnTo>
                  <a:cubicBezTo>
                    <a:pt x="1750" y="1493"/>
                    <a:pt x="1565" y="1250"/>
                    <a:pt x="1459" y="1168"/>
                  </a:cubicBezTo>
                  <a:cubicBezTo>
                    <a:pt x="1293" y="1025"/>
                    <a:pt x="1126" y="894"/>
                    <a:pt x="971" y="751"/>
                  </a:cubicBezTo>
                  <a:cubicBezTo>
                    <a:pt x="674" y="501"/>
                    <a:pt x="388" y="251"/>
                    <a:pt x="78" y="13"/>
                  </a:cubicBezTo>
                  <a:cubicBezTo>
                    <a:pt x="69" y="4"/>
                    <a:pt x="60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95" name="Google Shape;14695;p21"/>
            <p:cNvSpPr/>
            <p:nvPr/>
          </p:nvSpPr>
          <p:spPr>
            <a:xfrm>
              <a:off x="2853925" y="2471575"/>
              <a:ext cx="50725" cy="40925"/>
            </a:xfrm>
            <a:custGeom>
              <a:avLst/>
              <a:gdLst/>
              <a:ahLst/>
              <a:cxnLst/>
              <a:rect l="l" t="t" r="r" b="b"/>
              <a:pathLst>
                <a:path w="2029" h="1637" extrusionOk="0">
                  <a:moveTo>
                    <a:pt x="24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393" y="703"/>
                    <a:pt x="1250" y="1322"/>
                    <a:pt x="1965" y="1631"/>
                  </a:cubicBezTo>
                  <a:cubicBezTo>
                    <a:pt x="1970" y="1635"/>
                    <a:pt x="1976" y="1637"/>
                    <a:pt x="1981" y="1637"/>
                  </a:cubicBezTo>
                  <a:cubicBezTo>
                    <a:pt x="2010" y="1637"/>
                    <a:pt x="2029" y="1590"/>
                    <a:pt x="1988" y="1560"/>
                  </a:cubicBezTo>
                  <a:cubicBezTo>
                    <a:pt x="1619" y="1322"/>
                    <a:pt x="1250" y="1095"/>
                    <a:pt x="905" y="822"/>
                  </a:cubicBezTo>
                  <a:cubicBezTo>
                    <a:pt x="595" y="560"/>
                    <a:pt x="334" y="25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96" name="Google Shape;14696;p21"/>
            <p:cNvSpPr/>
            <p:nvPr/>
          </p:nvSpPr>
          <p:spPr>
            <a:xfrm>
              <a:off x="2868200" y="2482575"/>
              <a:ext cx="47300" cy="33750"/>
            </a:xfrm>
            <a:custGeom>
              <a:avLst/>
              <a:gdLst/>
              <a:ahLst/>
              <a:cxnLst/>
              <a:rect l="l" t="t" r="r" b="b"/>
              <a:pathLst>
                <a:path w="1892" h="1350" extrusionOk="0">
                  <a:moveTo>
                    <a:pt x="48" y="1"/>
                  </a:moveTo>
                  <a:cubicBezTo>
                    <a:pt x="36" y="1"/>
                    <a:pt x="1" y="24"/>
                    <a:pt x="24" y="36"/>
                  </a:cubicBezTo>
                  <a:cubicBezTo>
                    <a:pt x="286" y="263"/>
                    <a:pt x="584" y="465"/>
                    <a:pt x="870" y="679"/>
                  </a:cubicBezTo>
                  <a:cubicBezTo>
                    <a:pt x="1179" y="894"/>
                    <a:pt x="1489" y="1167"/>
                    <a:pt x="1846" y="1346"/>
                  </a:cubicBezTo>
                  <a:cubicBezTo>
                    <a:pt x="1850" y="1348"/>
                    <a:pt x="1855" y="1349"/>
                    <a:pt x="1859" y="1349"/>
                  </a:cubicBezTo>
                  <a:cubicBezTo>
                    <a:pt x="1877" y="1349"/>
                    <a:pt x="1892" y="1330"/>
                    <a:pt x="1882" y="1310"/>
                  </a:cubicBezTo>
                  <a:cubicBezTo>
                    <a:pt x="1632" y="1072"/>
                    <a:pt x="1310" y="882"/>
                    <a:pt x="1036" y="679"/>
                  </a:cubicBezTo>
                  <a:cubicBezTo>
                    <a:pt x="703" y="453"/>
                    <a:pt x="394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97" name="Google Shape;14697;p21"/>
            <p:cNvSpPr/>
            <p:nvPr/>
          </p:nvSpPr>
          <p:spPr>
            <a:xfrm>
              <a:off x="2878325" y="2499550"/>
              <a:ext cx="33900" cy="23025"/>
            </a:xfrm>
            <a:custGeom>
              <a:avLst/>
              <a:gdLst/>
              <a:ahLst/>
              <a:cxnLst/>
              <a:rect l="l" t="t" r="r" b="b"/>
              <a:pathLst>
                <a:path w="1356" h="921" extrusionOk="0">
                  <a:moveTo>
                    <a:pt x="36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465" y="322"/>
                    <a:pt x="882" y="631"/>
                    <a:pt x="1322" y="917"/>
                  </a:cubicBezTo>
                  <a:cubicBezTo>
                    <a:pt x="1327" y="919"/>
                    <a:pt x="1331" y="920"/>
                    <a:pt x="1334" y="920"/>
                  </a:cubicBezTo>
                  <a:cubicBezTo>
                    <a:pt x="1350" y="920"/>
                    <a:pt x="1355" y="903"/>
                    <a:pt x="1346" y="893"/>
                  </a:cubicBezTo>
                  <a:cubicBezTo>
                    <a:pt x="989" y="512"/>
                    <a:pt x="489" y="203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98" name="Google Shape;14698;p21"/>
            <p:cNvSpPr/>
            <p:nvPr/>
          </p:nvSpPr>
          <p:spPr>
            <a:xfrm>
              <a:off x="2893625" y="2507200"/>
              <a:ext cx="12700" cy="7625"/>
            </a:xfrm>
            <a:custGeom>
              <a:avLst/>
              <a:gdLst/>
              <a:ahLst/>
              <a:cxnLst/>
              <a:rect l="l" t="t" r="r" b="b"/>
              <a:pathLst>
                <a:path w="508" h="305" extrusionOk="0">
                  <a:moveTo>
                    <a:pt x="17" y="0"/>
                  </a:moveTo>
                  <a:cubicBezTo>
                    <a:pt x="12" y="0"/>
                    <a:pt x="0" y="16"/>
                    <a:pt x="19" y="16"/>
                  </a:cubicBezTo>
                  <a:cubicBezTo>
                    <a:pt x="103" y="51"/>
                    <a:pt x="198" y="75"/>
                    <a:pt x="270" y="135"/>
                  </a:cubicBezTo>
                  <a:cubicBezTo>
                    <a:pt x="341" y="182"/>
                    <a:pt x="400" y="254"/>
                    <a:pt x="460" y="301"/>
                  </a:cubicBezTo>
                  <a:cubicBezTo>
                    <a:pt x="462" y="304"/>
                    <a:pt x="465" y="305"/>
                    <a:pt x="469" y="305"/>
                  </a:cubicBezTo>
                  <a:cubicBezTo>
                    <a:pt x="484" y="305"/>
                    <a:pt x="508" y="285"/>
                    <a:pt x="508" y="266"/>
                  </a:cubicBezTo>
                  <a:cubicBezTo>
                    <a:pt x="412" y="123"/>
                    <a:pt x="174" y="28"/>
                    <a:pt x="19" y="4"/>
                  </a:cubicBezTo>
                  <a:cubicBezTo>
                    <a:pt x="19" y="1"/>
                    <a:pt x="19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99" name="Google Shape;14699;p21"/>
            <p:cNvSpPr/>
            <p:nvPr/>
          </p:nvSpPr>
          <p:spPr>
            <a:xfrm>
              <a:off x="2905125" y="2512350"/>
              <a:ext cx="3875" cy="2400"/>
            </a:xfrm>
            <a:custGeom>
              <a:avLst/>
              <a:gdLst/>
              <a:ahLst/>
              <a:cxnLst/>
              <a:rect l="l" t="t" r="r" b="b"/>
              <a:pathLst>
                <a:path w="155" h="96" extrusionOk="0">
                  <a:moveTo>
                    <a:pt x="12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48" y="60"/>
                    <a:pt x="71" y="84"/>
                    <a:pt x="119" y="95"/>
                  </a:cubicBezTo>
                  <a:cubicBezTo>
                    <a:pt x="131" y="95"/>
                    <a:pt x="155" y="72"/>
                    <a:pt x="131" y="60"/>
                  </a:cubicBezTo>
                  <a:cubicBezTo>
                    <a:pt x="107" y="36"/>
                    <a:pt x="60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00" name="Google Shape;14700;p21"/>
            <p:cNvSpPr/>
            <p:nvPr/>
          </p:nvSpPr>
          <p:spPr>
            <a:xfrm>
              <a:off x="2848625" y="2460650"/>
              <a:ext cx="16025" cy="21775"/>
            </a:xfrm>
            <a:custGeom>
              <a:avLst/>
              <a:gdLst/>
              <a:ahLst/>
              <a:cxnLst/>
              <a:rect l="l" t="t" r="r" b="b"/>
              <a:pathLst>
                <a:path w="641" h="871" extrusionOk="0">
                  <a:moveTo>
                    <a:pt x="40" y="1"/>
                  </a:moveTo>
                  <a:cubicBezTo>
                    <a:pt x="20" y="1"/>
                    <a:pt x="1" y="26"/>
                    <a:pt x="10" y="44"/>
                  </a:cubicBezTo>
                  <a:cubicBezTo>
                    <a:pt x="10" y="44"/>
                    <a:pt x="10" y="44"/>
                    <a:pt x="10" y="44"/>
                  </a:cubicBezTo>
                  <a:lnTo>
                    <a:pt x="10" y="44"/>
                  </a:lnTo>
                  <a:cubicBezTo>
                    <a:pt x="45" y="104"/>
                    <a:pt x="57" y="163"/>
                    <a:pt x="69" y="223"/>
                  </a:cubicBezTo>
                  <a:cubicBezTo>
                    <a:pt x="80" y="239"/>
                    <a:pt x="91" y="245"/>
                    <a:pt x="98" y="245"/>
                  </a:cubicBezTo>
                  <a:cubicBezTo>
                    <a:pt x="107" y="245"/>
                    <a:pt x="112" y="236"/>
                    <a:pt x="105" y="223"/>
                  </a:cubicBezTo>
                  <a:cubicBezTo>
                    <a:pt x="99" y="194"/>
                    <a:pt x="91" y="166"/>
                    <a:pt x="84" y="136"/>
                  </a:cubicBezTo>
                  <a:lnTo>
                    <a:pt x="84" y="136"/>
                  </a:lnTo>
                  <a:cubicBezTo>
                    <a:pt x="173" y="241"/>
                    <a:pt x="271" y="338"/>
                    <a:pt x="355" y="449"/>
                  </a:cubicBezTo>
                  <a:cubicBezTo>
                    <a:pt x="438" y="580"/>
                    <a:pt x="534" y="723"/>
                    <a:pt x="605" y="866"/>
                  </a:cubicBezTo>
                  <a:cubicBezTo>
                    <a:pt x="612" y="869"/>
                    <a:pt x="618" y="871"/>
                    <a:pt x="623" y="871"/>
                  </a:cubicBezTo>
                  <a:cubicBezTo>
                    <a:pt x="635" y="871"/>
                    <a:pt x="641" y="862"/>
                    <a:pt x="641" y="854"/>
                  </a:cubicBezTo>
                  <a:cubicBezTo>
                    <a:pt x="534" y="544"/>
                    <a:pt x="331" y="199"/>
                    <a:pt x="57" y="8"/>
                  </a:cubicBezTo>
                  <a:cubicBezTo>
                    <a:pt x="52" y="3"/>
                    <a:pt x="46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01" name="Google Shape;14701;p21"/>
            <p:cNvSpPr/>
            <p:nvPr/>
          </p:nvSpPr>
          <p:spPr>
            <a:xfrm>
              <a:off x="2617875" y="2445675"/>
              <a:ext cx="13125" cy="25275"/>
            </a:xfrm>
            <a:custGeom>
              <a:avLst/>
              <a:gdLst/>
              <a:ahLst/>
              <a:cxnLst/>
              <a:rect l="l" t="t" r="r" b="b"/>
              <a:pathLst>
                <a:path w="525" h="1011" extrusionOk="0">
                  <a:moveTo>
                    <a:pt x="12" y="0"/>
                  </a:moveTo>
                  <a:cubicBezTo>
                    <a:pt x="0" y="12"/>
                    <a:pt x="0" y="12"/>
                    <a:pt x="24" y="24"/>
                  </a:cubicBezTo>
                  <a:cubicBezTo>
                    <a:pt x="84" y="24"/>
                    <a:pt x="215" y="405"/>
                    <a:pt x="239" y="453"/>
                  </a:cubicBezTo>
                  <a:cubicBezTo>
                    <a:pt x="322" y="631"/>
                    <a:pt x="417" y="822"/>
                    <a:pt x="501" y="1000"/>
                  </a:cubicBezTo>
                  <a:cubicBezTo>
                    <a:pt x="501" y="1008"/>
                    <a:pt x="503" y="1011"/>
                    <a:pt x="507" y="1011"/>
                  </a:cubicBezTo>
                  <a:cubicBezTo>
                    <a:pt x="514" y="1011"/>
                    <a:pt x="524" y="1000"/>
                    <a:pt x="524" y="1000"/>
                  </a:cubicBezTo>
                  <a:cubicBezTo>
                    <a:pt x="429" y="798"/>
                    <a:pt x="322" y="584"/>
                    <a:pt x="239" y="381"/>
                  </a:cubicBezTo>
                  <a:cubicBezTo>
                    <a:pt x="191" y="274"/>
                    <a:pt x="131" y="3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02" name="Google Shape;14702;p21"/>
            <p:cNvSpPr/>
            <p:nvPr/>
          </p:nvSpPr>
          <p:spPr>
            <a:xfrm>
              <a:off x="2623225" y="2438825"/>
              <a:ext cx="12450" cy="26925"/>
            </a:xfrm>
            <a:custGeom>
              <a:avLst/>
              <a:gdLst/>
              <a:ahLst/>
              <a:cxnLst/>
              <a:rect l="l" t="t" r="r" b="b"/>
              <a:pathLst>
                <a:path w="498" h="1077" extrusionOk="0">
                  <a:moveTo>
                    <a:pt x="25" y="0"/>
                  </a:moveTo>
                  <a:cubicBezTo>
                    <a:pt x="25" y="1"/>
                    <a:pt x="25" y="1"/>
                    <a:pt x="25" y="1"/>
                  </a:cubicBezTo>
                  <a:lnTo>
                    <a:pt x="25" y="1"/>
                  </a:lnTo>
                  <a:cubicBezTo>
                    <a:pt x="27" y="0"/>
                    <a:pt x="28" y="0"/>
                    <a:pt x="25" y="0"/>
                  </a:cubicBezTo>
                  <a:close/>
                  <a:moveTo>
                    <a:pt x="25" y="1"/>
                  </a:moveTo>
                  <a:cubicBezTo>
                    <a:pt x="18" y="1"/>
                    <a:pt x="1" y="4"/>
                    <a:pt x="1" y="12"/>
                  </a:cubicBezTo>
                  <a:cubicBezTo>
                    <a:pt x="13" y="405"/>
                    <a:pt x="179" y="822"/>
                    <a:pt x="477" y="1072"/>
                  </a:cubicBezTo>
                  <a:cubicBezTo>
                    <a:pt x="481" y="1075"/>
                    <a:pt x="484" y="1077"/>
                    <a:pt x="487" y="1077"/>
                  </a:cubicBezTo>
                  <a:cubicBezTo>
                    <a:pt x="494" y="1077"/>
                    <a:pt x="497" y="1068"/>
                    <a:pt x="489" y="1060"/>
                  </a:cubicBezTo>
                  <a:cubicBezTo>
                    <a:pt x="239" y="727"/>
                    <a:pt x="72" y="417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03" name="Google Shape;14703;p21"/>
            <p:cNvSpPr/>
            <p:nvPr/>
          </p:nvSpPr>
          <p:spPr>
            <a:xfrm>
              <a:off x="2625900" y="2430275"/>
              <a:ext cx="13050" cy="31750"/>
            </a:xfrm>
            <a:custGeom>
              <a:avLst/>
              <a:gdLst/>
              <a:ahLst/>
              <a:cxnLst/>
              <a:rect l="l" t="t" r="r" b="b"/>
              <a:pathLst>
                <a:path w="522" h="1270" extrusionOk="0">
                  <a:moveTo>
                    <a:pt x="13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60" y="450"/>
                    <a:pt x="227" y="902"/>
                    <a:pt x="501" y="1259"/>
                  </a:cubicBezTo>
                  <a:cubicBezTo>
                    <a:pt x="501" y="1267"/>
                    <a:pt x="503" y="1269"/>
                    <a:pt x="506" y="1269"/>
                  </a:cubicBezTo>
                  <a:cubicBezTo>
                    <a:pt x="512" y="1269"/>
                    <a:pt x="521" y="1255"/>
                    <a:pt x="513" y="1247"/>
                  </a:cubicBezTo>
                  <a:cubicBezTo>
                    <a:pt x="287" y="842"/>
                    <a:pt x="120" y="461"/>
                    <a:pt x="25" y="9"/>
                  </a:cubicBezTo>
                  <a:cubicBezTo>
                    <a:pt x="25" y="3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04" name="Google Shape;14704;p21"/>
            <p:cNvSpPr/>
            <p:nvPr/>
          </p:nvSpPr>
          <p:spPr>
            <a:xfrm>
              <a:off x="2628600" y="2428875"/>
              <a:ext cx="15325" cy="29425"/>
            </a:xfrm>
            <a:custGeom>
              <a:avLst/>
              <a:gdLst/>
              <a:ahLst/>
              <a:cxnLst/>
              <a:rect l="l" t="t" r="r" b="b"/>
              <a:pathLst>
                <a:path w="613" h="1177" extrusionOk="0">
                  <a:moveTo>
                    <a:pt x="29" y="1"/>
                  </a:moveTo>
                  <a:cubicBezTo>
                    <a:pt x="19" y="1"/>
                    <a:pt x="0" y="12"/>
                    <a:pt x="0" y="29"/>
                  </a:cubicBezTo>
                  <a:cubicBezTo>
                    <a:pt x="179" y="410"/>
                    <a:pt x="357" y="803"/>
                    <a:pt x="584" y="1172"/>
                  </a:cubicBezTo>
                  <a:cubicBezTo>
                    <a:pt x="587" y="1175"/>
                    <a:pt x="591" y="1177"/>
                    <a:pt x="594" y="1177"/>
                  </a:cubicBezTo>
                  <a:cubicBezTo>
                    <a:pt x="605" y="1177"/>
                    <a:pt x="613" y="1166"/>
                    <a:pt x="595" y="1148"/>
                  </a:cubicBezTo>
                  <a:cubicBezTo>
                    <a:pt x="441" y="767"/>
                    <a:pt x="226" y="375"/>
                    <a:pt x="36" y="5"/>
                  </a:cubicBezTo>
                  <a:cubicBezTo>
                    <a:pt x="36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05" name="Google Shape;14705;p21"/>
            <p:cNvSpPr/>
            <p:nvPr/>
          </p:nvSpPr>
          <p:spPr>
            <a:xfrm>
              <a:off x="2634550" y="2423050"/>
              <a:ext cx="32175" cy="48950"/>
            </a:xfrm>
            <a:custGeom>
              <a:avLst/>
              <a:gdLst/>
              <a:ahLst/>
              <a:cxnLst/>
              <a:rect l="l" t="t" r="r" b="b"/>
              <a:pathLst>
                <a:path w="1287" h="1958" extrusionOk="0">
                  <a:moveTo>
                    <a:pt x="0" y="0"/>
                  </a:moveTo>
                  <a:cubicBezTo>
                    <a:pt x="334" y="691"/>
                    <a:pt x="822" y="1346"/>
                    <a:pt x="1274" y="1953"/>
                  </a:cubicBezTo>
                  <a:cubicBezTo>
                    <a:pt x="1274" y="1956"/>
                    <a:pt x="1275" y="1958"/>
                    <a:pt x="1277" y="1958"/>
                  </a:cubicBezTo>
                  <a:cubicBezTo>
                    <a:pt x="1280" y="1958"/>
                    <a:pt x="1286" y="1950"/>
                    <a:pt x="1286" y="1941"/>
                  </a:cubicBezTo>
                  <a:cubicBezTo>
                    <a:pt x="917" y="1286"/>
                    <a:pt x="500" y="57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06" name="Google Shape;14706;p21"/>
            <p:cNvSpPr/>
            <p:nvPr/>
          </p:nvSpPr>
          <p:spPr>
            <a:xfrm>
              <a:off x="2672500" y="2480875"/>
              <a:ext cx="66675" cy="100200"/>
            </a:xfrm>
            <a:custGeom>
              <a:avLst/>
              <a:gdLst/>
              <a:ahLst/>
              <a:cxnLst/>
              <a:rect l="l" t="t" r="r" b="b"/>
              <a:pathLst>
                <a:path w="2667" h="4008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cubicBezTo>
                    <a:pt x="673" y="1426"/>
                    <a:pt x="1447" y="2926"/>
                    <a:pt x="2626" y="3998"/>
                  </a:cubicBezTo>
                  <a:cubicBezTo>
                    <a:pt x="2629" y="4005"/>
                    <a:pt x="2635" y="4008"/>
                    <a:pt x="2640" y="4008"/>
                  </a:cubicBezTo>
                  <a:cubicBezTo>
                    <a:pt x="2653" y="4008"/>
                    <a:pt x="2666" y="3991"/>
                    <a:pt x="2649" y="3974"/>
                  </a:cubicBezTo>
                  <a:cubicBezTo>
                    <a:pt x="1566" y="2748"/>
                    <a:pt x="804" y="1414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07" name="Google Shape;14707;p21"/>
            <p:cNvSpPr/>
            <p:nvPr/>
          </p:nvSpPr>
          <p:spPr>
            <a:xfrm>
              <a:off x="2743375" y="2581150"/>
              <a:ext cx="25725" cy="17550"/>
            </a:xfrm>
            <a:custGeom>
              <a:avLst/>
              <a:gdLst/>
              <a:ahLst/>
              <a:cxnLst/>
              <a:rect l="l" t="t" r="r" b="b"/>
              <a:pathLst>
                <a:path w="1029" h="702" extrusionOk="0">
                  <a:moveTo>
                    <a:pt x="16" y="0"/>
                  </a:moveTo>
                  <a:cubicBezTo>
                    <a:pt x="7" y="0"/>
                    <a:pt x="0" y="14"/>
                    <a:pt x="17" y="22"/>
                  </a:cubicBezTo>
                  <a:cubicBezTo>
                    <a:pt x="326" y="272"/>
                    <a:pt x="672" y="499"/>
                    <a:pt x="1005" y="701"/>
                  </a:cubicBezTo>
                  <a:cubicBezTo>
                    <a:pt x="1029" y="701"/>
                    <a:pt x="1029" y="689"/>
                    <a:pt x="1029" y="689"/>
                  </a:cubicBezTo>
                  <a:cubicBezTo>
                    <a:pt x="707" y="439"/>
                    <a:pt x="374" y="213"/>
                    <a:pt x="29" y="10"/>
                  </a:cubicBezTo>
                  <a:cubicBezTo>
                    <a:pt x="25" y="3"/>
                    <a:pt x="20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08" name="Google Shape;14708;p21"/>
            <p:cNvSpPr/>
            <p:nvPr/>
          </p:nvSpPr>
          <p:spPr>
            <a:xfrm>
              <a:off x="2580975" y="2551725"/>
              <a:ext cx="11025" cy="48000"/>
            </a:xfrm>
            <a:custGeom>
              <a:avLst/>
              <a:gdLst/>
              <a:ahLst/>
              <a:cxnLst/>
              <a:rect l="l" t="t" r="r" b="b"/>
              <a:pathLst>
                <a:path w="441" h="1920" extrusionOk="0">
                  <a:moveTo>
                    <a:pt x="423" y="1"/>
                  </a:moveTo>
                  <a:cubicBezTo>
                    <a:pt x="417" y="1"/>
                    <a:pt x="410" y="4"/>
                    <a:pt x="405" y="9"/>
                  </a:cubicBezTo>
                  <a:cubicBezTo>
                    <a:pt x="48" y="556"/>
                    <a:pt x="0" y="1318"/>
                    <a:pt x="262" y="1914"/>
                  </a:cubicBezTo>
                  <a:cubicBezTo>
                    <a:pt x="262" y="1918"/>
                    <a:pt x="263" y="1919"/>
                    <a:pt x="265" y="1919"/>
                  </a:cubicBezTo>
                  <a:cubicBezTo>
                    <a:pt x="269" y="1919"/>
                    <a:pt x="274" y="1914"/>
                    <a:pt x="274" y="1914"/>
                  </a:cubicBezTo>
                  <a:cubicBezTo>
                    <a:pt x="107" y="1223"/>
                    <a:pt x="167" y="676"/>
                    <a:pt x="441" y="21"/>
                  </a:cubicBezTo>
                  <a:cubicBezTo>
                    <a:pt x="441" y="7"/>
                    <a:pt x="432" y="1"/>
                    <a:pt x="4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09" name="Google Shape;14709;p21"/>
            <p:cNvSpPr/>
            <p:nvPr/>
          </p:nvSpPr>
          <p:spPr>
            <a:xfrm>
              <a:off x="2588700" y="2609075"/>
              <a:ext cx="112775" cy="99525"/>
            </a:xfrm>
            <a:custGeom>
              <a:avLst/>
              <a:gdLst/>
              <a:ahLst/>
              <a:cxnLst/>
              <a:rect l="l" t="t" r="r" b="b"/>
              <a:pathLst>
                <a:path w="4511" h="3981" extrusionOk="0">
                  <a:moveTo>
                    <a:pt x="1" y="1"/>
                  </a:moveTo>
                  <a:lnTo>
                    <a:pt x="1" y="1"/>
                  </a:lnTo>
                  <a:cubicBezTo>
                    <a:pt x="298" y="870"/>
                    <a:pt x="1144" y="1525"/>
                    <a:pt x="1787" y="2108"/>
                  </a:cubicBezTo>
                  <a:cubicBezTo>
                    <a:pt x="2608" y="2823"/>
                    <a:pt x="3501" y="3477"/>
                    <a:pt x="4489" y="3977"/>
                  </a:cubicBezTo>
                  <a:cubicBezTo>
                    <a:pt x="4492" y="3980"/>
                    <a:pt x="4494" y="3981"/>
                    <a:pt x="4496" y="3981"/>
                  </a:cubicBezTo>
                  <a:cubicBezTo>
                    <a:pt x="4505" y="3981"/>
                    <a:pt x="4511" y="3963"/>
                    <a:pt x="4501" y="3954"/>
                  </a:cubicBezTo>
                  <a:cubicBezTo>
                    <a:pt x="3596" y="3394"/>
                    <a:pt x="2727" y="2846"/>
                    <a:pt x="1929" y="2144"/>
                  </a:cubicBezTo>
                  <a:cubicBezTo>
                    <a:pt x="1227" y="1549"/>
                    <a:pt x="394" y="8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10" name="Google Shape;14710;p21"/>
            <p:cNvSpPr/>
            <p:nvPr/>
          </p:nvSpPr>
          <p:spPr>
            <a:xfrm>
              <a:off x="2708350" y="2716250"/>
              <a:ext cx="79425" cy="45325"/>
            </a:xfrm>
            <a:custGeom>
              <a:avLst/>
              <a:gdLst/>
              <a:ahLst/>
              <a:cxnLst/>
              <a:rect l="l" t="t" r="r" b="b"/>
              <a:pathLst>
                <a:path w="3177" h="1813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977" y="714"/>
                    <a:pt x="2073" y="1286"/>
                    <a:pt x="3144" y="1810"/>
                  </a:cubicBezTo>
                  <a:cubicBezTo>
                    <a:pt x="3146" y="1811"/>
                    <a:pt x="3148" y="1812"/>
                    <a:pt x="3150" y="1812"/>
                  </a:cubicBezTo>
                  <a:cubicBezTo>
                    <a:pt x="3162" y="1812"/>
                    <a:pt x="3177" y="1784"/>
                    <a:pt x="3156" y="1774"/>
                  </a:cubicBezTo>
                  <a:cubicBezTo>
                    <a:pt x="2096" y="1214"/>
                    <a:pt x="1037" y="64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11" name="Google Shape;14711;p21"/>
            <p:cNvSpPr/>
            <p:nvPr/>
          </p:nvSpPr>
          <p:spPr>
            <a:xfrm>
              <a:off x="2724425" y="2717425"/>
              <a:ext cx="58675" cy="31575"/>
            </a:xfrm>
            <a:custGeom>
              <a:avLst/>
              <a:gdLst/>
              <a:ahLst/>
              <a:cxnLst/>
              <a:rect l="l" t="t" r="r" b="b"/>
              <a:pathLst>
                <a:path w="2347" h="1263" extrusionOk="0">
                  <a:moveTo>
                    <a:pt x="1" y="1"/>
                  </a:moveTo>
                  <a:lnTo>
                    <a:pt x="1" y="1"/>
                  </a:lnTo>
                  <a:cubicBezTo>
                    <a:pt x="668" y="524"/>
                    <a:pt x="1489" y="1048"/>
                    <a:pt x="2323" y="1263"/>
                  </a:cubicBezTo>
                  <a:cubicBezTo>
                    <a:pt x="2335" y="1263"/>
                    <a:pt x="2346" y="1251"/>
                    <a:pt x="2335" y="1239"/>
                  </a:cubicBezTo>
                  <a:cubicBezTo>
                    <a:pt x="1489" y="905"/>
                    <a:pt x="799" y="4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12" name="Google Shape;14712;p21"/>
            <p:cNvSpPr/>
            <p:nvPr/>
          </p:nvSpPr>
          <p:spPr>
            <a:xfrm>
              <a:off x="2738425" y="2714450"/>
              <a:ext cx="42000" cy="28600"/>
            </a:xfrm>
            <a:custGeom>
              <a:avLst/>
              <a:gdLst/>
              <a:ahLst/>
              <a:cxnLst/>
              <a:rect l="l" t="t" r="r" b="b"/>
              <a:pathLst>
                <a:path w="1680" h="1144" extrusionOk="0">
                  <a:moveTo>
                    <a:pt x="36" y="1"/>
                  </a:moveTo>
                  <a:cubicBezTo>
                    <a:pt x="12" y="1"/>
                    <a:pt x="1" y="36"/>
                    <a:pt x="12" y="36"/>
                  </a:cubicBezTo>
                  <a:cubicBezTo>
                    <a:pt x="512" y="453"/>
                    <a:pt x="1060" y="882"/>
                    <a:pt x="1655" y="1144"/>
                  </a:cubicBezTo>
                  <a:cubicBezTo>
                    <a:pt x="1667" y="1144"/>
                    <a:pt x="1679" y="1132"/>
                    <a:pt x="1667" y="1120"/>
                  </a:cubicBezTo>
                  <a:cubicBezTo>
                    <a:pt x="1132" y="727"/>
                    <a:pt x="548" y="40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13" name="Google Shape;14713;p21"/>
            <p:cNvSpPr/>
            <p:nvPr/>
          </p:nvSpPr>
          <p:spPr>
            <a:xfrm>
              <a:off x="2590500" y="2550825"/>
              <a:ext cx="111850" cy="103650"/>
            </a:xfrm>
            <a:custGeom>
              <a:avLst/>
              <a:gdLst/>
              <a:ahLst/>
              <a:cxnLst/>
              <a:rect l="l" t="t" r="r" b="b"/>
              <a:pathLst>
                <a:path w="4474" h="4146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488" y="902"/>
                    <a:pt x="1155" y="1771"/>
                    <a:pt x="1917" y="2438"/>
                  </a:cubicBezTo>
                  <a:cubicBezTo>
                    <a:pt x="2691" y="3128"/>
                    <a:pt x="3655" y="3426"/>
                    <a:pt x="4429" y="4141"/>
                  </a:cubicBezTo>
                  <a:cubicBezTo>
                    <a:pt x="4432" y="4144"/>
                    <a:pt x="4437" y="4145"/>
                    <a:pt x="4443" y="4145"/>
                  </a:cubicBezTo>
                  <a:cubicBezTo>
                    <a:pt x="4457" y="4145"/>
                    <a:pt x="4474" y="4134"/>
                    <a:pt x="4465" y="4117"/>
                  </a:cubicBezTo>
                  <a:cubicBezTo>
                    <a:pt x="3870" y="3450"/>
                    <a:pt x="3096" y="3224"/>
                    <a:pt x="2381" y="2736"/>
                  </a:cubicBezTo>
                  <a:cubicBezTo>
                    <a:pt x="1369" y="2033"/>
                    <a:pt x="679" y="98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14" name="Google Shape;14714;p21"/>
            <p:cNvSpPr/>
            <p:nvPr/>
          </p:nvSpPr>
          <p:spPr>
            <a:xfrm>
              <a:off x="2693925" y="2650525"/>
              <a:ext cx="54950" cy="33000"/>
            </a:xfrm>
            <a:custGeom>
              <a:avLst/>
              <a:gdLst/>
              <a:ahLst/>
              <a:cxnLst/>
              <a:rect l="l" t="t" r="r" b="b"/>
              <a:pathLst>
                <a:path w="2198" h="1320" extrusionOk="0">
                  <a:moveTo>
                    <a:pt x="2" y="1"/>
                  </a:moveTo>
                  <a:cubicBezTo>
                    <a:pt x="1" y="1"/>
                    <a:pt x="1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578" y="593"/>
                    <a:pt x="1352" y="1129"/>
                    <a:pt x="2150" y="1319"/>
                  </a:cubicBezTo>
                  <a:cubicBezTo>
                    <a:pt x="2173" y="1319"/>
                    <a:pt x="2197" y="1296"/>
                    <a:pt x="2173" y="1284"/>
                  </a:cubicBezTo>
                  <a:cubicBezTo>
                    <a:pt x="1376" y="926"/>
                    <a:pt x="697" y="56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15" name="Google Shape;14715;p21"/>
            <p:cNvSpPr/>
            <p:nvPr/>
          </p:nvSpPr>
          <p:spPr>
            <a:xfrm>
              <a:off x="3170025" y="2472750"/>
              <a:ext cx="23250" cy="21175"/>
            </a:xfrm>
            <a:custGeom>
              <a:avLst/>
              <a:gdLst/>
              <a:ahLst/>
              <a:cxnLst/>
              <a:rect l="l" t="t" r="r" b="b"/>
              <a:pathLst>
                <a:path w="930" h="847" extrusionOk="0">
                  <a:moveTo>
                    <a:pt x="894" y="1"/>
                  </a:moveTo>
                  <a:cubicBezTo>
                    <a:pt x="524" y="144"/>
                    <a:pt x="167" y="477"/>
                    <a:pt x="1" y="834"/>
                  </a:cubicBezTo>
                  <a:cubicBezTo>
                    <a:pt x="1" y="846"/>
                    <a:pt x="12" y="846"/>
                    <a:pt x="12" y="846"/>
                  </a:cubicBezTo>
                  <a:cubicBezTo>
                    <a:pt x="274" y="501"/>
                    <a:pt x="536" y="251"/>
                    <a:pt x="905" y="36"/>
                  </a:cubicBezTo>
                  <a:cubicBezTo>
                    <a:pt x="929" y="13"/>
                    <a:pt x="905" y="1"/>
                    <a:pt x="8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16" name="Google Shape;14716;p21"/>
            <p:cNvSpPr/>
            <p:nvPr/>
          </p:nvSpPr>
          <p:spPr>
            <a:xfrm>
              <a:off x="3141825" y="2470675"/>
              <a:ext cx="53825" cy="68675"/>
            </a:xfrm>
            <a:custGeom>
              <a:avLst/>
              <a:gdLst/>
              <a:ahLst/>
              <a:cxnLst/>
              <a:rect l="l" t="t" r="r" b="b"/>
              <a:pathLst>
                <a:path w="2153" h="2747" extrusionOk="0">
                  <a:moveTo>
                    <a:pt x="2141" y="0"/>
                  </a:moveTo>
                  <a:cubicBezTo>
                    <a:pt x="950" y="393"/>
                    <a:pt x="712" y="1846"/>
                    <a:pt x="9" y="2715"/>
                  </a:cubicBezTo>
                  <a:cubicBezTo>
                    <a:pt x="0" y="2724"/>
                    <a:pt x="19" y="2747"/>
                    <a:pt x="39" y="2747"/>
                  </a:cubicBezTo>
                  <a:cubicBezTo>
                    <a:pt x="45" y="2747"/>
                    <a:pt x="51" y="2745"/>
                    <a:pt x="57" y="2739"/>
                  </a:cubicBezTo>
                  <a:cubicBezTo>
                    <a:pt x="890" y="1893"/>
                    <a:pt x="950" y="524"/>
                    <a:pt x="2153" y="24"/>
                  </a:cubicBezTo>
                  <a:lnTo>
                    <a:pt x="214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17" name="Google Shape;14717;p21"/>
            <p:cNvSpPr/>
            <p:nvPr/>
          </p:nvSpPr>
          <p:spPr>
            <a:xfrm>
              <a:off x="3146675" y="2479475"/>
              <a:ext cx="37425" cy="49975"/>
            </a:xfrm>
            <a:custGeom>
              <a:avLst/>
              <a:gdLst/>
              <a:ahLst/>
              <a:cxnLst/>
              <a:rect l="l" t="t" r="r" b="b"/>
              <a:pathLst>
                <a:path w="1497" h="1999" extrusionOk="0">
                  <a:moveTo>
                    <a:pt x="1481" y="1"/>
                  </a:moveTo>
                  <a:cubicBezTo>
                    <a:pt x="1478" y="1"/>
                    <a:pt x="1474" y="2"/>
                    <a:pt x="1470" y="6"/>
                  </a:cubicBezTo>
                  <a:cubicBezTo>
                    <a:pt x="970" y="637"/>
                    <a:pt x="435" y="1280"/>
                    <a:pt x="18" y="1970"/>
                  </a:cubicBezTo>
                  <a:cubicBezTo>
                    <a:pt x="0" y="1988"/>
                    <a:pt x="15" y="1999"/>
                    <a:pt x="24" y="1999"/>
                  </a:cubicBezTo>
                  <a:cubicBezTo>
                    <a:pt x="27" y="1999"/>
                    <a:pt x="30" y="1997"/>
                    <a:pt x="30" y="1994"/>
                  </a:cubicBezTo>
                  <a:cubicBezTo>
                    <a:pt x="530" y="1363"/>
                    <a:pt x="994" y="684"/>
                    <a:pt x="1470" y="29"/>
                  </a:cubicBezTo>
                  <a:cubicBezTo>
                    <a:pt x="1496" y="12"/>
                    <a:pt x="1491" y="1"/>
                    <a:pt x="1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18" name="Google Shape;14718;p21"/>
            <p:cNvSpPr/>
            <p:nvPr/>
          </p:nvSpPr>
          <p:spPr>
            <a:xfrm>
              <a:off x="3133125" y="2497800"/>
              <a:ext cx="33950" cy="60225"/>
            </a:xfrm>
            <a:custGeom>
              <a:avLst/>
              <a:gdLst/>
              <a:ahLst/>
              <a:cxnLst/>
              <a:rect l="l" t="t" r="r" b="b"/>
              <a:pathLst>
                <a:path w="1358" h="2409" extrusionOk="0">
                  <a:moveTo>
                    <a:pt x="1339" y="1"/>
                  </a:moveTo>
                  <a:cubicBezTo>
                    <a:pt x="1336" y="1"/>
                    <a:pt x="1334" y="3"/>
                    <a:pt x="1334" y="11"/>
                  </a:cubicBezTo>
                  <a:cubicBezTo>
                    <a:pt x="857" y="785"/>
                    <a:pt x="381" y="1570"/>
                    <a:pt x="0" y="2392"/>
                  </a:cubicBezTo>
                  <a:cubicBezTo>
                    <a:pt x="0" y="2400"/>
                    <a:pt x="12" y="2409"/>
                    <a:pt x="23" y="2409"/>
                  </a:cubicBezTo>
                  <a:cubicBezTo>
                    <a:pt x="28" y="2409"/>
                    <a:pt x="32" y="2407"/>
                    <a:pt x="36" y="2404"/>
                  </a:cubicBezTo>
                  <a:cubicBezTo>
                    <a:pt x="524" y="1642"/>
                    <a:pt x="953" y="820"/>
                    <a:pt x="1358" y="23"/>
                  </a:cubicBezTo>
                  <a:cubicBezTo>
                    <a:pt x="1358" y="14"/>
                    <a:pt x="1346" y="1"/>
                    <a:pt x="13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19" name="Google Shape;14719;p21"/>
            <p:cNvSpPr/>
            <p:nvPr/>
          </p:nvSpPr>
          <p:spPr>
            <a:xfrm>
              <a:off x="3115950" y="2507450"/>
              <a:ext cx="45875" cy="66950"/>
            </a:xfrm>
            <a:custGeom>
              <a:avLst/>
              <a:gdLst/>
              <a:ahLst/>
              <a:cxnLst/>
              <a:rect l="l" t="t" r="r" b="b"/>
              <a:pathLst>
                <a:path w="1835" h="2678" extrusionOk="0">
                  <a:moveTo>
                    <a:pt x="1820" y="0"/>
                  </a:moveTo>
                  <a:cubicBezTo>
                    <a:pt x="1816" y="0"/>
                    <a:pt x="1810" y="2"/>
                    <a:pt x="1806" y="6"/>
                  </a:cubicBezTo>
                  <a:cubicBezTo>
                    <a:pt x="1259" y="934"/>
                    <a:pt x="616" y="1780"/>
                    <a:pt x="9" y="2661"/>
                  </a:cubicBezTo>
                  <a:cubicBezTo>
                    <a:pt x="0" y="2669"/>
                    <a:pt x="10" y="2678"/>
                    <a:pt x="16" y="2678"/>
                  </a:cubicBezTo>
                  <a:cubicBezTo>
                    <a:pt x="18" y="2678"/>
                    <a:pt x="20" y="2676"/>
                    <a:pt x="20" y="2673"/>
                  </a:cubicBezTo>
                  <a:cubicBezTo>
                    <a:pt x="735" y="1863"/>
                    <a:pt x="1306" y="946"/>
                    <a:pt x="1818" y="6"/>
                  </a:cubicBezTo>
                  <a:cubicBezTo>
                    <a:pt x="1834" y="6"/>
                    <a:pt x="1829" y="0"/>
                    <a:pt x="18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20" name="Google Shape;14720;p21"/>
            <p:cNvSpPr/>
            <p:nvPr/>
          </p:nvSpPr>
          <p:spPr>
            <a:xfrm>
              <a:off x="3114750" y="2528000"/>
              <a:ext cx="35350" cy="55025"/>
            </a:xfrm>
            <a:custGeom>
              <a:avLst/>
              <a:gdLst/>
              <a:ahLst/>
              <a:cxnLst/>
              <a:rect l="l" t="t" r="r" b="b"/>
              <a:pathLst>
                <a:path w="1414" h="2201" extrusionOk="0">
                  <a:moveTo>
                    <a:pt x="1395" y="0"/>
                  </a:moveTo>
                  <a:cubicBezTo>
                    <a:pt x="1392" y="0"/>
                    <a:pt x="1390" y="2"/>
                    <a:pt x="1390" y="5"/>
                  </a:cubicBezTo>
                  <a:cubicBezTo>
                    <a:pt x="938" y="720"/>
                    <a:pt x="426" y="1434"/>
                    <a:pt x="9" y="2172"/>
                  </a:cubicBezTo>
                  <a:cubicBezTo>
                    <a:pt x="0" y="2190"/>
                    <a:pt x="11" y="2201"/>
                    <a:pt x="26" y="2201"/>
                  </a:cubicBezTo>
                  <a:cubicBezTo>
                    <a:pt x="32" y="2201"/>
                    <a:pt x="38" y="2199"/>
                    <a:pt x="45" y="2196"/>
                  </a:cubicBezTo>
                  <a:cubicBezTo>
                    <a:pt x="557" y="1517"/>
                    <a:pt x="1009" y="743"/>
                    <a:pt x="1414" y="17"/>
                  </a:cubicBezTo>
                  <a:cubicBezTo>
                    <a:pt x="1414" y="9"/>
                    <a:pt x="1402" y="0"/>
                    <a:pt x="13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21" name="Google Shape;14721;p21"/>
            <p:cNvSpPr/>
            <p:nvPr/>
          </p:nvSpPr>
          <p:spPr>
            <a:xfrm>
              <a:off x="3102850" y="2543950"/>
              <a:ext cx="36150" cy="44575"/>
            </a:xfrm>
            <a:custGeom>
              <a:avLst/>
              <a:gdLst/>
              <a:ahLst/>
              <a:cxnLst/>
              <a:rect l="l" t="t" r="r" b="b"/>
              <a:pathLst>
                <a:path w="1446" h="1783" extrusionOk="0">
                  <a:moveTo>
                    <a:pt x="1427" y="0"/>
                  </a:moveTo>
                  <a:cubicBezTo>
                    <a:pt x="1422" y="0"/>
                    <a:pt x="1417" y="3"/>
                    <a:pt x="1414" y="10"/>
                  </a:cubicBezTo>
                  <a:cubicBezTo>
                    <a:pt x="997" y="641"/>
                    <a:pt x="497" y="1177"/>
                    <a:pt x="9" y="1760"/>
                  </a:cubicBezTo>
                  <a:cubicBezTo>
                    <a:pt x="0" y="1769"/>
                    <a:pt x="4" y="1783"/>
                    <a:pt x="10" y="1783"/>
                  </a:cubicBezTo>
                  <a:cubicBezTo>
                    <a:pt x="13" y="1783"/>
                    <a:pt x="17" y="1780"/>
                    <a:pt x="21" y="1772"/>
                  </a:cubicBezTo>
                  <a:cubicBezTo>
                    <a:pt x="592" y="1320"/>
                    <a:pt x="1068" y="641"/>
                    <a:pt x="1437" y="22"/>
                  </a:cubicBezTo>
                  <a:cubicBezTo>
                    <a:pt x="1446" y="14"/>
                    <a:pt x="1437" y="0"/>
                    <a:pt x="14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22" name="Google Shape;14722;p21"/>
            <p:cNvSpPr/>
            <p:nvPr/>
          </p:nvSpPr>
          <p:spPr>
            <a:xfrm>
              <a:off x="3108500" y="2547950"/>
              <a:ext cx="31700" cy="38650"/>
            </a:xfrm>
            <a:custGeom>
              <a:avLst/>
              <a:gdLst/>
              <a:ahLst/>
              <a:cxnLst/>
              <a:rect l="l" t="t" r="r" b="b"/>
              <a:pathLst>
                <a:path w="1268" h="1546" extrusionOk="0">
                  <a:moveTo>
                    <a:pt x="1256" y="0"/>
                  </a:moveTo>
                  <a:cubicBezTo>
                    <a:pt x="1254" y="0"/>
                    <a:pt x="1250" y="2"/>
                    <a:pt x="1247" y="5"/>
                  </a:cubicBezTo>
                  <a:cubicBezTo>
                    <a:pt x="866" y="541"/>
                    <a:pt x="426" y="1017"/>
                    <a:pt x="9" y="1529"/>
                  </a:cubicBezTo>
                  <a:cubicBezTo>
                    <a:pt x="0" y="1537"/>
                    <a:pt x="10" y="1546"/>
                    <a:pt x="20" y="1546"/>
                  </a:cubicBezTo>
                  <a:cubicBezTo>
                    <a:pt x="25" y="1546"/>
                    <a:pt x="29" y="1544"/>
                    <a:pt x="33" y="1541"/>
                  </a:cubicBezTo>
                  <a:cubicBezTo>
                    <a:pt x="533" y="1136"/>
                    <a:pt x="949" y="565"/>
                    <a:pt x="1259" y="29"/>
                  </a:cubicBezTo>
                  <a:cubicBezTo>
                    <a:pt x="1268" y="11"/>
                    <a:pt x="1264" y="0"/>
                    <a:pt x="12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23" name="Google Shape;14723;p21"/>
            <p:cNvSpPr/>
            <p:nvPr/>
          </p:nvSpPr>
          <p:spPr>
            <a:xfrm>
              <a:off x="3104625" y="2555375"/>
              <a:ext cx="27925" cy="37750"/>
            </a:xfrm>
            <a:custGeom>
              <a:avLst/>
              <a:gdLst/>
              <a:ahLst/>
              <a:cxnLst/>
              <a:rect l="l" t="t" r="r" b="b"/>
              <a:pathLst>
                <a:path w="1117" h="1510" extrusionOk="0">
                  <a:moveTo>
                    <a:pt x="1090" y="0"/>
                  </a:moveTo>
                  <a:cubicBezTo>
                    <a:pt x="1085" y="0"/>
                    <a:pt x="1081" y="2"/>
                    <a:pt x="1081" y="6"/>
                  </a:cubicBezTo>
                  <a:cubicBezTo>
                    <a:pt x="700" y="470"/>
                    <a:pt x="283" y="958"/>
                    <a:pt x="9" y="1482"/>
                  </a:cubicBezTo>
                  <a:cubicBezTo>
                    <a:pt x="1" y="1490"/>
                    <a:pt x="15" y="1509"/>
                    <a:pt x="29" y="1509"/>
                  </a:cubicBezTo>
                  <a:cubicBezTo>
                    <a:pt x="35" y="1509"/>
                    <a:pt x="41" y="1505"/>
                    <a:pt x="45" y="1494"/>
                  </a:cubicBezTo>
                  <a:cubicBezTo>
                    <a:pt x="426" y="1041"/>
                    <a:pt x="771" y="506"/>
                    <a:pt x="1116" y="6"/>
                  </a:cubicBezTo>
                  <a:cubicBezTo>
                    <a:pt x="1116" y="6"/>
                    <a:pt x="1101" y="0"/>
                    <a:pt x="10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24" name="Google Shape;14724;p21"/>
            <p:cNvSpPr/>
            <p:nvPr/>
          </p:nvSpPr>
          <p:spPr>
            <a:xfrm>
              <a:off x="3110575" y="2561325"/>
              <a:ext cx="19200" cy="23200"/>
            </a:xfrm>
            <a:custGeom>
              <a:avLst/>
              <a:gdLst/>
              <a:ahLst/>
              <a:cxnLst/>
              <a:rect l="l" t="t" r="r" b="b"/>
              <a:pathLst>
                <a:path w="768" h="928" extrusionOk="0">
                  <a:moveTo>
                    <a:pt x="762" y="0"/>
                  </a:moveTo>
                  <a:cubicBezTo>
                    <a:pt x="761" y="0"/>
                    <a:pt x="759" y="2"/>
                    <a:pt x="759" y="6"/>
                  </a:cubicBezTo>
                  <a:cubicBezTo>
                    <a:pt x="767" y="6"/>
                    <a:pt x="765" y="0"/>
                    <a:pt x="762" y="0"/>
                  </a:cubicBezTo>
                  <a:close/>
                  <a:moveTo>
                    <a:pt x="759" y="6"/>
                  </a:moveTo>
                  <a:lnTo>
                    <a:pt x="759" y="6"/>
                  </a:lnTo>
                  <a:cubicBezTo>
                    <a:pt x="533" y="339"/>
                    <a:pt x="283" y="625"/>
                    <a:pt x="9" y="899"/>
                  </a:cubicBezTo>
                  <a:cubicBezTo>
                    <a:pt x="1" y="916"/>
                    <a:pt x="5" y="927"/>
                    <a:pt x="17" y="927"/>
                  </a:cubicBezTo>
                  <a:cubicBezTo>
                    <a:pt x="21" y="927"/>
                    <a:pt x="27" y="926"/>
                    <a:pt x="33" y="923"/>
                  </a:cubicBezTo>
                  <a:cubicBezTo>
                    <a:pt x="331" y="684"/>
                    <a:pt x="581" y="351"/>
                    <a:pt x="75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25" name="Google Shape;14725;p21"/>
            <p:cNvSpPr/>
            <p:nvPr/>
          </p:nvSpPr>
          <p:spPr>
            <a:xfrm>
              <a:off x="3166450" y="2477825"/>
              <a:ext cx="28300" cy="36925"/>
            </a:xfrm>
            <a:custGeom>
              <a:avLst/>
              <a:gdLst/>
              <a:ahLst/>
              <a:cxnLst/>
              <a:rect l="l" t="t" r="r" b="b"/>
              <a:pathLst>
                <a:path w="1132" h="1477" extrusionOk="0">
                  <a:moveTo>
                    <a:pt x="1132" y="0"/>
                  </a:moveTo>
                  <a:lnTo>
                    <a:pt x="1132" y="0"/>
                  </a:lnTo>
                  <a:cubicBezTo>
                    <a:pt x="679" y="417"/>
                    <a:pt x="263" y="905"/>
                    <a:pt x="1" y="1465"/>
                  </a:cubicBezTo>
                  <a:cubicBezTo>
                    <a:pt x="1" y="1476"/>
                    <a:pt x="13" y="1476"/>
                    <a:pt x="13" y="1476"/>
                  </a:cubicBezTo>
                  <a:cubicBezTo>
                    <a:pt x="358" y="941"/>
                    <a:pt x="691" y="464"/>
                    <a:pt x="11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26" name="Google Shape;14726;p21"/>
            <p:cNvSpPr/>
            <p:nvPr/>
          </p:nvSpPr>
          <p:spPr>
            <a:xfrm>
              <a:off x="3174200" y="2479000"/>
              <a:ext cx="26500" cy="30975"/>
            </a:xfrm>
            <a:custGeom>
              <a:avLst/>
              <a:gdLst/>
              <a:ahLst/>
              <a:cxnLst/>
              <a:rect l="l" t="t" r="r" b="b"/>
              <a:pathLst>
                <a:path w="1060" h="1239" extrusionOk="0">
                  <a:moveTo>
                    <a:pt x="1060" y="1"/>
                  </a:moveTo>
                  <a:lnTo>
                    <a:pt x="1060" y="1"/>
                  </a:lnTo>
                  <a:cubicBezTo>
                    <a:pt x="703" y="406"/>
                    <a:pt x="322" y="787"/>
                    <a:pt x="0" y="1215"/>
                  </a:cubicBezTo>
                  <a:cubicBezTo>
                    <a:pt x="0" y="1239"/>
                    <a:pt x="0" y="1239"/>
                    <a:pt x="12" y="1239"/>
                  </a:cubicBezTo>
                  <a:cubicBezTo>
                    <a:pt x="405" y="846"/>
                    <a:pt x="727" y="417"/>
                    <a:pt x="10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27" name="Google Shape;14727;p21"/>
            <p:cNvSpPr/>
            <p:nvPr/>
          </p:nvSpPr>
          <p:spPr>
            <a:xfrm>
              <a:off x="3175775" y="2481975"/>
              <a:ext cx="27025" cy="35125"/>
            </a:xfrm>
            <a:custGeom>
              <a:avLst/>
              <a:gdLst/>
              <a:ahLst/>
              <a:cxnLst/>
              <a:rect l="l" t="t" r="r" b="b"/>
              <a:pathLst>
                <a:path w="1081" h="1405" extrusionOk="0">
                  <a:moveTo>
                    <a:pt x="1080" y="1"/>
                  </a:moveTo>
                  <a:cubicBezTo>
                    <a:pt x="711" y="429"/>
                    <a:pt x="294" y="882"/>
                    <a:pt x="9" y="1382"/>
                  </a:cubicBezTo>
                  <a:cubicBezTo>
                    <a:pt x="0" y="1390"/>
                    <a:pt x="9" y="1404"/>
                    <a:pt x="23" y="1404"/>
                  </a:cubicBezTo>
                  <a:cubicBezTo>
                    <a:pt x="30" y="1404"/>
                    <a:pt x="37" y="1401"/>
                    <a:pt x="44" y="1394"/>
                  </a:cubicBezTo>
                  <a:cubicBezTo>
                    <a:pt x="425" y="977"/>
                    <a:pt x="735" y="477"/>
                    <a:pt x="10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28" name="Google Shape;14728;p21"/>
            <p:cNvSpPr/>
            <p:nvPr/>
          </p:nvSpPr>
          <p:spPr>
            <a:xfrm>
              <a:off x="3180250" y="2491075"/>
              <a:ext cx="24250" cy="29000"/>
            </a:xfrm>
            <a:custGeom>
              <a:avLst/>
              <a:gdLst/>
              <a:ahLst/>
              <a:cxnLst/>
              <a:rect l="l" t="t" r="r" b="b"/>
              <a:pathLst>
                <a:path w="970" h="1160" extrusionOk="0">
                  <a:moveTo>
                    <a:pt x="954" y="1"/>
                  </a:moveTo>
                  <a:cubicBezTo>
                    <a:pt x="951" y="1"/>
                    <a:pt x="949" y="2"/>
                    <a:pt x="949" y="6"/>
                  </a:cubicBezTo>
                  <a:cubicBezTo>
                    <a:pt x="616" y="363"/>
                    <a:pt x="258" y="732"/>
                    <a:pt x="8" y="1137"/>
                  </a:cubicBezTo>
                  <a:cubicBezTo>
                    <a:pt x="0" y="1145"/>
                    <a:pt x="9" y="1159"/>
                    <a:pt x="15" y="1159"/>
                  </a:cubicBezTo>
                  <a:cubicBezTo>
                    <a:pt x="18" y="1159"/>
                    <a:pt x="20" y="1156"/>
                    <a:pt x="20" y="1149"/>
                  </a:cubicBezTo>
                  <a:cubicBezTo>
                    <a:pt x="377" y="816"/>
                    <a:pt x="663" y="399"/>
                    <a:pt x="961" y="18"/>
                  </a:cubicBezTo>
                  <a:cubicBezTo>
                    <a:pt x="969" y="9"/>
                    <a:pt x="960" y="1"/>
                    <a:pt x="9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29" name="Google Shape;14729;p21"/>
            <p:cNvSpPr/>
            <p:nvPr/>
          </p:nvSpPr>
          <p:spPr>
            <a:xfrm>
              <a:off x="3175475" y="2472925"/>
              <a:ext cx="19875" cy="14850"/>
            </a:xfrm>
            <a:custGeom>
              <a:avLst/>
              <a:gdLst/>
              <a:ahLst/>
              <a:cxnLst/>
              <a:rect l="l" t="t" r="r" b="b"/>
              <a:pathLst>
                <a:path w="795" h="594" extrusionOk="0">
                  <a:moveTo>
                    <a:pt x="757" y="0"/>
                  </a:moveTo>
                  <a:cubicBezTo>
                    <a:pt x="746" y="0"/>
                    <a:pt x="743" y="6"/>
                    <a:pt x="735" y="6"/>
                  </a:cubicBezTo>
                  <a:cubicBezTo>
                    <a:pt x="730" y="5"/>
                    <a:pt x="726" y="5"/>
                    <a:pt x="721" y="5"/>
                  </a:cubicBezTo>
                  <a:cubicBezTo>
                    <a:pt x="603" y="5"/>
                    <a:pt x="446" y="139"/>
                    <a:pt x="366" y="208"/>
                  </a:cubicBezTo>
                  <a:cubicBezTo>
                    <a:pt x="235" y="315"/>
                    <a:pt x="92" y="422"/>
                    <a:pt x="9" y="565"/>
                  </a:cubicBezTo>
                  <a:cubicBezTo>
                    <a:pt x="0" y="583"/>
                    <a:pt x="10" y="594"/>
                    <a:pt x="17" y="594"/>
                  </a:cubicBezTo>
                  <a:cubicBezTo>
                    <a:pt x="19" y="594"/>
                    <a:pt x="21" y="592"/>
                    <a:pt x="21" y="589"/>
                  </a:cubicBezTo>
                  <a:cubicBezTo>
                    <a:pt x="140" y="482"/>
                    <a:pt x="247" y="375"/>
                    <a:pt x="366" y="291"/>
                  </a:cubicBezTo>
                  <a:cubicBezTo>
                    <a:pt x="497" y="184"/>
                    <a:pt x="652" y="113"/>
                    <a:pt x="783" y="18"/>
                  </a:cubicBezTo>
                  <a:cubicBezTo>
                    <a:pt x="795" y="18"/>
                    <a:pt x="783" y="6"/>
                    <a:pt x="783" y="6"/>
                  </a:cubicBezTo>
                  <a:cubicBezTo>
                    <a:pt x="771" y="2"/>
                    <a:pt x="76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30" name="Google Shape;14730;p21"/>
            <p:cNvSpPr/>
            <p:nvPr/>
          </p:nvSpPr>
          <p:spPr>
            <a:xfrm>
              <a:off x="3177775" y="2470675"/>
              <a:ext cx="18775" cy="15500"/>
            </a:xfrm>
            <a:custGeom>
              <a:avLst/>
              <a:gdLst/>
              <a:ahLst/>
              <a:cxnLst/>
              <a:rect l="l" t="t" r="r" b="b"/>
              <a:pathLst>
                <a:path w="751" h="620" extrusionOk="0">
                  <a:moveTo>
                    <a:pt x="738" y="0"/>
                  </a:moveTo>
                  <a:cubicBezTo>
                    <a:pt x="405" y="48"/>
                    <a:pt x="107" y="298"/>
                    <a:pt x="0" y="596"/>
                  </a:cubicBezTo>
                  <a:cubicBezTo>
                    <a:pt x="0" y="619"/>
                    <a:pt x="24" y="619"/>
                    <a:pt x="24" y="619"/>
                  </a:cubicBezTo>
                  <a:cubicBezTo>
                    <a:pt x="203" y="334"/>
                    <a:pt x="417" y="155"/>
                    <a:pt x="738" y="36"/>
                  </a:cubicBezTo>
                  <a:cubicBezTo>
                    <a:pt x="750" y="0"/>
                    <a:pt x="750" y="0"/>
                    <a:pt x="7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31" name="Google Shape;14731;p21"/>
            <p:cNvSpPr/>
            <p:nvPr/>
          </p:nvSpPr>
          <p:spPr>
            <a:xfrm>
              <a:off x="3148175" y="2494825"/>
              <a:ext cx="23325" cy="41175"/>
            </a:xfrm>
            <a:custGeom>
              <a:avLst/>
              <a:gdLst/>
              <a:ahLst/>
              <a:cxnLst/>
              <a:rect l="l" t="t" r="r" b="b"/>
              <a:pathLst>
                <a:path w="933" h="1647" extrusionOk="0">
                  <a:moveTo>
                    <a:pt x="930" y="0"/>
                  </a:moveTo>
                  <a:cubicBezTo>
                    <a:pt x="929" y="0"/>
                    <a:pt x="926" y="3"/>
                    <a:pt x="922" y="11"/>
                  </a:cubicBezTo>
                  <a:cubicBezTo>
                    <a:pt x="930" y="11"/>
                    <a:pt x="933" y="0"/>
                    <a:pt x="930" y="0"/>
                  </a:cubicBezTo>
                  <a:close/>
                  <a:moveTo>
                    <a:pt x="922" y="11"/>
                  </a:moveTo>
                  <a:lnTo>
                    <a:pt x="922" y="11"/>
                  </a:lnTo>
                  <a:cubicBezTo>
                    <a:pt x="648" y="570"/>
                    <a:pt x="327" y="1082"/>
                    <a:pt x="17" y="1630"/>
                  </a:cubicBezTo>
                  <a:cubicBezTo>
                    <a:pt x="0" y="1638"/>
                    <a:pt x="13" y="1647"/>
                    <a:pt x="22" y="1647"/>
                  </a:cubicBezTo>
                  <a:cubicBezTo>
                    <a:pt x="26" y="1647"/>
                    <a:pt x="29" y="1645"/>
                    <a:pt x="29" y="1642"/>
                  </a:cubicBezTo>
                  <a:cubicBezTo>
                    <a:pt x="434" y="1154"/>
                    <a:pt x="708" y="570"/>
                    <a:pt x="92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32" name="Google Shape;14732;p21"/>
            <p:cNvSpPr/>
            <p:nvPr/>
          </p:nvSpPr>
          <p:spPr>
            <a:xfrm>
              <a:off x="3048275" y="2602525"/>
              <a:ext cx="80400" cy="55100"/>
            </a:xfrm>
            <a:custGeom>
              <a:avLst/>
              <a:gdLst/>
              <a:ahLst/>
              <a:cxnLst/>
              <a:rect l="l" t="t" r="r" b="b"/>
              <a:pathLst>
                <a:path w="3216" h="2204" extrusionOk="0">
                  <a:moveTo>
                    <a:pt x="3216" y="1"/>
                  </a:moveTo>
                  <a:cubicBezTo>
                    <a:pt x="2716" y="370"/>
                    <a:pt x="2227" y="739"/>
                    <a:pt x="1727" y="1120"/>
                  </a:cubicBezTo>
                  <a:cubicBezTo>
                    <a:pt x="1215" y="1513"/>
                    <a:pt x="691" y="2037"/>
                    <a:pt x="25" y="2168"/>
                  </a:cubicBezTo>
                  <a:cubicBezTo>
                    <a:pt x="1" y="2168"/>
                    <a:pt x="1" y="2203"/>
                    <a:pt x="25" y="2203"/>
                  </a:cubicBezTo>
                  <a:cubicBezTo>
                    <a:pt x="537" y="2156"/>
                    <a:pt x="918" y="1811"/>
                    <a:pt x="1299" y="1513"/>
                  </a:cubicBezTo>
                  <a:cubicBezTo>
                    <a:pt x="1942" y="1013"/>
                    <a:pt x="2596" y="525"/>
                    <a:pt x="3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33" name="Google Shape;14733;p21"/>
            <p:cNvSpPr/>
            <p:nvPr/>
          </p:nvSpPr>
          <p:spPr>
            <a:xfrm>
              <a:off x="3056675" y="2615625"/>
              <a:ext cx="65750" cy="47700"/>
            </a:xfrm>
            <a:custGeom>
              <a:avLst/>
              <a:gdLst/>
              <a:ahLst/>
              <a:cxnLst/>
              <a:rect l="l" t="t" r="r" b="b"/>
              <a:pathLst>
                <a:path w="2630" h="1908" extrusionOk="0">
                  <a:moveTo>
                    <a:pt x="2630" y="1"/>
                  </a:moveTo>
                  <a:cubicBezTo>
                    <a:pt x="1832" y="715"/>
                    <a:pt x="975" y="1334"/>
                    <a:pt x="22" y="1858"/>
                  </a:cubicBezTo>
                  <a:cubicBezTo>
                    <a:pt x="1" y="1869"/>
                    <a:pt x="17" y="1908"/>
                    <a:pt x="47" y="1908"/>
                  </a:cubicBezTo>
                  <a:cubicBezTo>
                    <a:pt x="50" y="1908"/>
                    <a:pt x="54" y="1907"/>
                    <a:pt x="58" y="1906"/>
                  </a:cubicBezTo>
                  <a:cubicBezTo>
                    <a:pt x="1010" y="1406"/>
                    <a:pt x="1891" y="775"/>
                    <a:pt x="26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34" name="Google Shape;14734;p21"/>
            <p:cNvSpPr/>
            <p:nvPr/>
          </p:nvSpPr>
          <p:spPr>
            <a:xfrm>
              <a:off x="3067125" y="2624300"/>
              <a:ext cx="52125" cy="40575"/>
            </a:xfrm>
            <a:custGeom>
              <a:avLst/>
              <a:gdLst/>
              <a:ahLst/>
              <a:cxnLst/>
              <a:rect l="l" t="t" r="r" b="b"/>
              <a:pathLst>
                <a:path w="2085" h="1623" extrusionOk="0">
                  <a:moveTo>
                    <a:pt x="2079" y="0"/>
                  </a:moveTo>
                  <a:cubicBezTo>
                    <a:pt x="2077" y="0"/>
                    <a:pt x="2073" y="3"/>
                    <a:pt x="2069" y="11"/>
                  </a:cubicBezTo>
                  <a:cubicBezTo>
                    <a:pt x="2085" y="11"/>
                    <a:pt x="2085" y="0"/>
                    <a:pt x="2079" y="0"/>
                  </a:cubicBezTo>
                  <a:close/>
                  <a:moveTo>
                    <a:pt x="2069" y="11"/>
                  </a:moveTo>
                  <a:lnTo>
                    <a:pt x="2069" y="11"/>
                  </a:lnTo>
                  <a:cubicBezTo>
                    <a:pt x="1723" y="428"/>
                    <a:pt x="1319" y="725"/>
                    <a:pt x="842" y="975"/>
                  </a:cubicBezTo>
                  <a:cubicBezTo>
                    <a:pt x="545" y="1142"/>
                    <a:pt x="188" y="1297"/>
                    <a:pt x="9" y="1594"/>
                  </a:cubicBezTo>
                  <a:cubicBezTo>
                    <a:pt x="0" y="1612"/>
                    <a:pt x="11" y="1623"/>
                    <a:pt x="17" y="1623"/>
                  </a:cubicBezTo>
                  <a:cubicBezTo>
                    <a:pt x="19" y="1623"/>
                    <a:pt x="21" y="1621"/>
                    <a:pt x="21" y="1618"/>
                  </a:cubicBezTo>
                  <a:cubicBezTo>
                    <a:pt x="723" y="1035"/>
                    <a:pt x="1545" y="749"/>
                    <a:pt x="2069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35" name="Google Shape;14735;p21"/>
            <p:cNvSpPr/>
            <p:nvPr/>
          </p:nvSpPr>
          <p:spPr>
            <a:xfrm>
              <a:off x="3075075" y="2631100"/>
              <a:ext cx="43175" cy="31575"/>
            </a:xfrm>
            <a:custGeom>
              <a:avLst/>
              <a:gdLst/>
              <a:ahLst/>
              <a:cxnLst/>
              <a:rect l="l" t="t" r="r" b="b"/>
              <a:pathLst>
                <a:path w="1727" h="1263" extrusionOk="0">
                  <a:moveTo>
                    <a:pt x="1727" y="1"/>
                  </a:moveTo>
                  <a:cubicBezTo>
                    <a:pt x="1251" y="572"/>
                    <a:pt x="703" y="906"/>
                    <a:pt x="36" y="1227"/>
                  </a:cubicBezTo>
                  <a:cubicBezTo>
                    <a:pt x="0" y="1239"/>
                    <a:pt x="24" y="1263"/>
                    <a:pt x="48" y="1263"/>
                  </a:cubicBezTo>
                  <a:cubicBezTo>
                    <a:pt x="715" y="1108"/>
                    <a:pt x="1358" y="572"/>
                    <a:pt x="1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36" name="Google Shape;14736;p21"/>
            <p:cNvSpPr/>
            <p:nvPr/>
          </p:nvSpPr>
          <p:spPr>
            <a:xfrm>
              <a:off x="3040350" y="2640925"/>
              <a:ext cx="79100" cy="54650"/>
            </a:xfrm>
            <a:custGeom>
              <a:avLst/>
              <a:gdLst/>
              <a:ahLst/>
              <a:cxnLst/>
              <a:rect l="l" t="t" r="r" b="b"/>
              <a:pathLst>
                <a:path w="3164" h="2186" extrusionOk="0">
                  <a:moveTo>
                    <a:pt x="3164" y="1"/>
                  </a:moveTo>
                  <a:cubicBezTo>
                    <a:pt x="2223" y="894"/>
                    <a:pt x="1116" y="1441"/>
                    <a:pt x="20" y="2120"/>
                  </a:cubicBezTo>
                  <a:cubicBezTo>
                    <a:pt x="0" y="2140"/>
                    <a:pt x="14" y="2185"/>
                    <a:pt x="40" y="2185"/>
                  </a:cubicBezTo>
                  <a:cubicBezTo>
                    <a:pt x="45" y="2185"/>
                    <a:pt x="50" y="2183"/>
                    <a:pt x="56" y="2180"/>
                  </a:cubicBezTo>
                  <a:cubicBezTo>
                    <a:pt x="1199" y="1691"/>
                    <a:pt x="2342" y="929"/>
                    <a:pt x="31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37" name="Google Shape;14737;p21"/>
            <p:cNvSpPr/>
            <p:nvPr/>
          </p:nvSpPr>
          <p:spPr>
            <a:xfrm>
              <a:off x="3117650" y="2524950"/>
              <a:ext cx="77100" cy="120700"/>
            </a:xfrm>
            <a:custGeom>
              <a:avLst/>
              <a:gdLst/>
              <a:ahLst/>
              <a:cxnLst/>
              <a:rect l="l" t="t" r="r" b="b"/>
              <a:pathLst>
                <a:path w="3084" h="4828" extrusionOk="0">
                  <a:moveTo>
                    <a:pt x="3054" y="0"/>
                  </a:moveTo>
                  <a:cubicBezTo>
                    <a:pt x="3044" y="0"/>
                    <a:pt x="3036" y="3"/>
                    <a:pt x="3036" y="8"/>
                  </a:cubicBezTo>
                  <a:cubicBezTo>
                    <a:pt x="2810" y="1151"/>
                    <a:pt x="2429" y="2092"/>
                    <a:pt x="1607" y="2949"/>
                  </a:cubicBezTo>
                  <a:cubicBezTo>
                    <a:pt x="1024" y="3544"/>
                    <a:pt x="381" y="4044"/>
                    <a:pt x="0" y="4783"/>
                  </a:cubicBezTo>
                  <a:cubicBezTo>
                    <a:pt x="0" y="4808"/>
                    <a:pt x="12" y="4828"/>
                    <a:pt x="28" y="4828"/>
                  </a:cubicBezTo>
                  <a:cubicBezTo>
                    <a:pt x="34" y="4828"/>
                    <a:pt x="41" y="4825"/>
                    <a:pt x="48" y="4818"/>
                  </a:cubicBezTo>
                  <a:cubicBezTo>
                    <a:pt x="595" y="3937"/>
                    <a:pt x="1453" y="3354"/>
                    <a:pt x="2096" y="2556"/>
                  </a:cubicBezTo>
                  <a:cubicBezTo>
                    <a:pt x="2679" y="1842"/>
                    <a:pt x="3060" y="925"/>
                    <a:pt x="3084" y="20"/>
                  </a:cubicBezTo>
                  <a:cubicBezTo>
                    <a:pt x="3084" y="6"/>
                    <a:pt x="3067" y="0"/>
                    <a:pt x="30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38" name="Google Shape;14738;p21"/>
            <p:cNvSpPr/>
            <p:nvPr/>
          </p:nvSpPr>
          <p:spPr>
            <a:xfrm>
              <a:off x="3174250" y="2469925"/>
              <a:ext cx="32700" cy="46600"/>
            </a:xfrm>
            <a:custGeom>
              <a:avLst/>
              <a:gdLst/>
              <a:ahLst/>
              <a:cxnLst/>
              <a:rect l="l" t="t" r="r" b="b"/>
              <a:pathLst>
                <a:path w="1308" h="1864" extrusionOk="0">
                  <a:moveTo>
                    <a:pt x="684" y="1"/>
                  </a:moveTo>
                  <a:cubicBezTo>
                    <a:pt x="419" y="1"/>
                    <a:pt x="132" y="256"/>
                    <a:pt x="10" y="483"/>
                  </a:cubicBezTo>
                  <a:cubicBezTo>
                    <a:pt x="1" y="502"/>
                    <a:pt x="30" y="537"/>
                    <a:pt x="54" y="537"/>
                  </a:cubicBezTo>
                  <a:cubicBezTo>
                    <a:pt x="60" y="537"/>
                    <a:pt x="65" y="535"/>
                    <a:pt x="70" y="530"/>
                  </a:cubicBezTo>
                  <a:lnTo>
                    <a:pt x="224" y="376"/>
                  </a:lnTo>
                  <a:cubicBezTo>
                    <a:pt x="358" y="232"/>
                    <a:pt x="412" y="194"/>
                    <a:pt x="584" y="194"/>
                  </a:cubicBezTo>
                  <a:cubicBezTo>
                    <a:pt x="612" y="194"/>
                    <a:pt x="642" y="195"/>
                    <a:pt x="677" y="197"/>
                  </a:cubicBezTo>
                  <a:cubicBezTo>
                    <a:pt x="915" y="209"/>
                    <a:pt x="951" y="233"/>
                    <a:pt x="1010" y="435"/>
                  </a:cubicBezTo>
                  <a:cubicBezTo>
                    <a:pt x="1034" y="530"/>
                    <a:pt x="1034" y="626"/>
                    <a:pt x="1034" y="721"/>
                  </a:cubicBezTo>
                  <a:cubicBezTo>
                    <a:pt x="1034" y="1102"/>
                    <a:pt x="903" y="1483"/>
                    <a:pt x="879" y="1852"/>
                  </a:cubicBezTo>
                  <a:cubicBezTo>
                    <a:pt x="856" y="1864"/>
                    <a:pt x="879" y="1864"/>
                    <a:pt x="879" y="1864"/>
                  </a:cubicBezTo>
                  <a:cubicBezTo>
                    <a:pt x="1094" y="1459"/>
                    <a:pt x="1308" y="614"/>
                    <a:pt x="1022" y="197"/>
                  </a:cubicBezTo>
                  <a:cubicBezTo>
                    <a:pt x="927" y="57"/>
                    <a:pt x="808" y="1"/>
                    <a:pt x="6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39" name="Google Shape;14739;p21"/>
            <p:cNvSpPr/>
            <p:nvPr/>
          </p:nvSpPr>
          <p:spPr>
            <a:xfrm>
              <a:off x="2916000" y="2629250"/>
              <a:ext cx="33325" cy="26750"/>
            </a:xfrm>
            <a:custGeom>
              <a:avLst/>
              <a:gdLst/>
              <a:ahLst/>
              <a:cxnLst/>
              <a:rect l="l" t="t" r="r" b="b"/>
              <a:pathLst>
                <a:path w="1333" h="1070" extrusionOk="0">
                  <a:moveTo>
                    <a:pt x="1300" y="0"/>
                  </a:moveTo>
                  <a:cubicBezTo>
                    <a:pt x="1297" y="0"/>
                    <a:pt x="1294" y="1"/>
                    <a:pt x="1291" y="3"/>
                  </a:cubicBezTo>
                  <a:cubicBezTo>
                    <a:pt x="875" y="325"/>
                    <a:pt x="446" y="670"/>
                    <a:pt x="29" y="1015"/>
                  </a:cubicBezTo>
                  <a:cubicBezTo>
                    <a:pt x="0" y="1035"/>
                    <a:pt x="26" y="1070"/>
                    <a:pt x="56" y="1070"/>
                  </a:cubicBezTo>
                  <a:cubicBezTo>
                    <a:pt x="63" y="1070"/>
                    <a:pt x="70" y="1068"/>
                    <a:pt x="77" y="1063"/>
                  </a:cubicBezTo>
                  <a:cubicBezTo>
                    <a:pt x="482" y="718"/>
                    <a:pt x="910" y="372"/>
                    <a:pt x="1303" y="27"/>
                  </a:cubicBezTo>
                  <a:cubicBezTo>
                    <a:pt x="1332" y="18"/>
                    <a:pt x="1314" y="0"/>
                    <a:pt x="13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40" name="Google Shape;14740;p21"/>
            <p:cNvSpPr/>
            <p:nvPr/>
          </p:nvSpPr>
          <p:spPr>
            <a:xfrm>
              <a:off x="2921375" y="2635275"/>
              <a:ext cx="22450" cy="15050"/>
            </a:xfrm>
            <a:custGeom>
              <a:avLst/>
              <a:gdLst/>
              <a:ahLst/>
              <a:cxnLst/>
              <a:rect l="l" t="t" r="r" b="b"/>
              <a:pathLst>
                <a:path w="898" h="602" extrusionOk="0">
                  <a:moveTo>
                    <a:pt x="886" y="1"/>
                  </a:moveTo>
                  <a:cubicBezTo>
                    <a:pt x="576" y="108"/>
                    <a:pt x="279" y="322"/>
                    <a:pt x="41" y="536"/>
                  </a:cubicBezTo>
                  <a:cubicBezTo>
                    <a:pt x="1" y="556"/>
                    <a:pt x="36" y="601"/>
                    <a:pt x="77" y="601"/>
                  </a:cubicBezTo>
                  <a:cubicBezTo>
                    <a:pt x="84" y="601"/>
                    <a:pt x="92" y="600"/>
                    <a:pt x="100" y="596"/>
                  </a:cubicBezTo>
                  <a:cubicBezTo>
                    <a:pt x="269" y="464"/>
                    <a:pt x="446" y="347"/>
                    <a:pt x="619" y="216"/>
                  </a:cubicBezTo>
                  <a:lnTo>
                    <a:pt x="619" y="216"/>
                  </a:lnTo>
                  <a:cubicBezTo>
                    <a:pt x="711" y="155"/>
                    <a:pt x="805" y="93"/>
                    <a:pt x="898" y="24"/>
                  </a:cubicBezTo>
                  <a:cubicBezTo>
                    <a:pt x="898" y="24"/>
                    <a:pt x="898" y="1"/>
                    <a:pt x="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41" name="Google Shape;14741;p21"/>
            <p:cNvSpPr/>
            <p:nvPr/>
          </p:nvSpPr>
          <p:spPr>
            <a:xfrm>
              <a:off x="2916725" y="2620475"/>
              <a:ext cx="11025" cy="54375"/>
            </a:xfrm>
            <a:custGeom>
              <a:avLst/>
              <a:gdLst/>
              <a:ahLst/>
              <a:cxnLst/>
              <a:rect l="l" t="t" r="r" b="b"/>
              <a:pathLst>
                <a:path w="441" h="2175" extrusionOk="0">
                  <a:moveTo>
                    <a:pt x="419" y="0"/>
                  </a:moveTo>
                  <a:cubicBezTo>
                    <a:pt x="411" y="0"/>
                    <a:pt x="405" y="3"/>
                    <a:pt x="405" y="9"/>
                  </a:cubicBezTo>
                  <a:cubicBezTo>
                    <a:pt x="310" y="462"/>
                    <a:pt x="238" y="914"/>
                    <a:pt x="167" y="1378"/>
                  </a:cubicBezTo>
                  <a:cubicBezTo>
                    <a:pt x="119" y="1628"/>
                    <a:pt x="0" y="1962"/>
                    <a:pt x="179" y="2164"/>
                  </a:cubicBezTo>
                  <a:cubicBezTo>
                    <a:pt x="183" y="2172"/>
                    <a:pt x="186" y="2174"/>
                    <a:pt x="190" y="2174"/>
                  </a:cubicBezTo>
                  <a:cubicBezTo>
                    <a:pt x="197" y="2174"/>
                    <a:pt x="203" y="2160"/>
                    <a:pt x="203" y="2152"/>
                  </a:cubicBezTo>
                  <a:cubicBezTo>
                    <a:pt x="108" y="1843"/>
                    <a:pt x="238" y="1450"/>
                    <a:pt x="286" y="1140"/>
                  </a:cubicBezTo>
                  <a:cubicBezTo>
                    <a:pt x="346" y="771"/>
                    <a:pt x="405" y="402"/>
                    <a:pt x="441" y="9"/>
                  </a:cubicBezTo>
                  <a:cubicBezTo>
                    <a:pt x="435" y="3"/>
                    <a:pt x="426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42" name="Google Shape;14742;p21"/>
            <p:cNvSpPr/>
            <p:nvPr/>
          </p:nvSpPr>
          <p:spPr>
            <a:xfrm>
              <a:off x="2921475" y="2617500"/>
              <a:ext cx="7475" cy="75325"/>
            </a:xfrm>
            <a:custGeom>
              <a:avLst/>
              <a:gdLst/>
              <a:ahLst/>
              <a:cxnLst/>
              <a:rect l="l" t="t" r="r" b="b"/>
              <a:pathLst>
                <a:path w="299" h="3013" extrusionOk="0">
                  <a:moveTo>
                    <a:pt x="117" y="1249"/>
                  </a:moveTo>
                  <a:lnTo>
                    <a:pt x="117" y="1249"/>
                  </a:lnTo>
                  <a:cubicBezTo>
                    <a:pt x="117" y="1344"/>
                    <a:pt x="117" y="1439"/>
                    <a:pt x="118" y="1534"/>
                  </a:cubicBezTo>
                  <a:lnTo>
                    <a:pt x="118" y="1534"/>
                  </a:lnTo>
                  <a:cubicBezTo>
                    <a:pt x="112" y="1462"/>
                    <a:pt x="108" y="1399"/>
                    <a:pt x="108" y="1366"/>
                  </a:cubicBezTo>
                  <a:cubicBezTo>
                    <a:pt x="108" y="1335"/>
                    <a:pt x="111" y="1295"/>
                    <a:pt x="117" y="1249"/>
                  </a:cubicBezTo>
                  <a:close/>
                  <a:moveTo>
                    <a:pt x="179" y="0"/>
                  </a:moveTo>
                  <a:cubicBezTo>
                    <a:pt x="156" y="0"/>
                    <a:pt x="132" y="15"/>
                    <a:pt x="132" y="44"/>
                  </a:cubicBezTo>
                  <a:lnTo>
                    <a:pt x="132" y="44"/>
                  </a:lnTo>
                  <a:cubicBezTo>
                    <a:pt x="124" y="35"/>
                    <a:pt x="117" y="28"/>
                    <a:pt x="108" y="21"/>
                  </a:cubicBezTo>
                  <a:lnTo>
                    <a:pt x="72" y="21"/>
                  </a:lnTo>
                  <a:lnTo>
                    <a:pt x="48" y="57"/>
                  </a:lnTo>
                  <a:lnTo>
                    <a:pt x="48" y="69"/>
                  </a:lnTo>
                  <a:lnTo>
                    <a:pt x="60" y="80"/>
                  </a:lnTo>
                  <a:cubicBezTo>
                    <a:pt x="66" y="97"/>
                    <a:pt x="74" y="103"/>
                    <a:pt x="80" y="103"/>
                  </a:cubicBezTo>
                  <a:cubicBezTo>
                    <a:pt x="89" y="103"/>
                    <a:pt x="96" y="94"/>
                    <a:pt x="96" y="80"/>
                  </a:cubicBezTo>
                  <a:lnTo>
                    <a:pt x="96" y="80"/>
                  </a:lnTo>
                  <a:cubicBezTo>
                    <a:pt x="110" y="100"/>
                    <a:pt x="121" y="124"/>
                    <a:pt x="129" y="152"/>
                  </a:cubicBezTo>
                  <a:lnTo>
                    <a:pt x="129" y="152"/>
                  </a:lnTo>
                  <a:cubicBezTo>
                    <a:pt x="124" y="307"/>
                    <a:pt x="122" y="461"/>
                    <a:pt x="120" y="616"/>
                  </a:cubicBezTo>
                  <a:lnTo>
                    <a:pt x="120" y="616"/>
                  </a:lnTo>
                  <a:cubicBezTo>
                    <a:pt x="78" y="902"/>
                    <a:pt x="1" y="1215"/>
                    <a:pt x="1" y="1366"/>
                  </a:cubicBezTo>
                  <a:cubicBezTo>
                    <a:pt x="1" y="1607"/>
                    <a:pt x="32" y="1824"/>
                    <a:pt x="119" y="2044"/>
                  </a:cubicBezTo>
                  <a:lnTo>
                    <a:pt x="119" y="2044"/>
                  </a:lnTo>
                  <a:cubicBezTo>
                    <a:pt x="120" y="2132"/>
                    <a:pt x="120" y="2219"/>
                    <a:pt x="120" y="2307"/>
                  </a:cubicBezTo>
                  <a:cubicBezTo>
                    <a:pt x="120" y="2334"/>
                    <a:pt x="143" y="2352"/>
                    <a:pt x="167" y="2355"/>
                  </a:cubicBezTo>
                  <a:lnTo>
                    <a:pt x="167" y="2355"/>
                  </a:lnTo>
                  <a:cubicBezTo>
                    <a:pt x="168" y="2565"/>
                    <a:pt x="168" y="2775"/>
                    <a:pt x="168" y="2986"/>
                  </a:cubicBezTo>
                  <a:cubicBezTo>
                    <a:pt x="168" y="3003"/>
                    <a:pt x="176" y="3012"/>
                    <a:pt x="188" y="3012"/>
                  </a:cubicBezTo>
                  <a:cubicBezTo>
                    <a:pt x="200" y="3012"/>
                    <a:pt x="215" y="3003"/>
                    <a:pt x="227" y="2986"/>
                  </a:cubicBezTo>
                  <a:cubicBezTo>
                    <a:pt x="257" y="2722"/>
                    <a:pt x="272" y="2461"/>
                    <a:pt x="279" y="2200"/>
                  </a:cubicBezTo>
                  <a:lnTo>
                    <a:pt x="279" y="2200"/>
                  </a:lnTo>
                  <a:cubicBezTo>
                    <a:pt x="287" y="2190"/>
                    <a:pt x="290" y="2178"/>
                    <a:pt x="287" y="2164"/>
                  </a:cubicBezTo>
                  <a:cubicBezTo>
                    <a:pt x="285" y="2151"/>
                    <a:pt x="283" y="2138"/>
                    <a:pt x="281" y="2125"/>
                  </a:cubicBezTo>
                  <a:lnTo>
                    <a:pt x="281" y="2125"/>
                  </a:lnTo>
                  <a:cubicBezTo>
                    <a:pt x="287" y="1893"/>
                    <a:pt x="287" y="1660"/>
                    <a:pt x="287" y="1426"/>
                  </a:cubicBezTo>
                  <a:cubicBezTo>
                    <a:pt x="287" y="1200"/>
                    <a:pt x="299" y="962"/>
                    <a:pt x="251" y="759"/>
                  </a:cubicBezTo>
                  <a:cubicBezTo>
                    <a:pt x="248" y="742"/>
                    <a:pt x="246" y="725"/>
                    <a:pt x="243" y="710"/>
                  </a:cubicBezTo>
                  <a:lnTo>
                    <a:pt x="243" y="710"/>
                  </a:lnTo>
                  <a:cubicBezTo>
                    <a:pt x="238" y="636"/>
                    <a:pt x="233" y="565"/>
                    <a:pt x="227" y="497"/>
                  </a:cubicBezTo>
                  <a:cubicBezTo>
                    <a:pt x="224" y="476"/>
                    <a:pt x="221" y="457"/>
                    <a:pt x="219" y="438"/>
                  </a:cubicBezTo>
                  <a:lnTo>
                    <a:pt x="219" y="438"/>
                  </a:lnTo>
                  <a:cubicBezTo>
                    <a:pt x="220" y="391"/>
                    <a:pt x="219" y="346"/>
                    <a:pt x="216" y="304"/>
                  </a:cubicBezTo>
                  <a:lnTo>
                    <a:pt x="216" y="304"/>
                  </a:lnTo>
                  <a:cubicBezTo>
                    <a:pt x="219" y="218"/>
                    <a:pt x="223" y="131"/>
                    <a:pt x="227" y="45"/>
                  </a:cubicBezTo>
                  <a:cubicBezTo>
                    <a:pt x="227" y="15"/>
                    <a:pt x="203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43" name="Google Shape;14743;p21"/>
            <p:cNvSpPr/>
            <p:nvPr/>
          </p:nvSpPr>
          <p:spPr>
            <a:xfrm>
              <a:off x="2918500" y="2652575"/>
              <a:ext cx="8950" cy="41250"/>
            </a:xfrm>
            <a:custGeom>
              <a:avLst/>
              <a:gdLst/>
              <a:ahLst/>
              <a:cxnLst/>
              <a:rect l="l" t="t" r="r" b="b"/>
              <a:pathLst>
                <a:path w="358" h="1650" extrusionOk="0">
                  <a:moveTo>
                    <a:pt x="11" y="203"/>
                  </a:moveTo>
                  <a:cubicBezTo>
                    <a:pt x="8" y="206"/>
                    <a:pt x="4" y="213"/>
                    <a:pt x="13" y="213"/>
                  </a:cubicBezTo>
                  <a:cubicBezTo>
                    <a:pt x="12" y="210"/>
                    <a:pt x="12" y="206"/>
                    <a:pt x="11" y="203"/>
                  </a:cubicBezTo>
                  <a:close/>
                  <a:moveTo>
                    <a:pt x="57" y="1"/>
                  </a:moveTo>
                  <a:cubicBezTo>
                    <a:pt x="52" y="1"/>
                    <a:pt x="48" y="4"/>
                    <a:pt x="48" y="11"/>
                  </a:cubicBezTo>
                  <a:cubicBezTo>
                    <a:pt x="3" y="79"/>
                    <a:pt x="1" y="126"/>
                    <a:pt x="11" y="203"/>
                  </a:cubicBezTo>
                  <a:lnTo>
                    <a:pt x="11" y="203"/>
                  </a:lnTo>
                  <a:cubicBezTo>
                    <a:pt x="12" y="202"/>
                    <a:pt x="13" y="201"/>
                    <a:pt x="13" y="201"/>
                  </a:cubicBezTo>
                  <a:cubicBezTo>
                    <a:pt x="7" y="154"/>
                    <a:pt x="9" y="136"/>
                    <a:pt x="13" y="136"/>
                  </a:cubicBezTo>
                  <a:cubicBezTo>
                    <a:pt x="31" y="136"/>
                    <a:pt x="96" y="368"/>
                    <a:pt x="96" y="368"/>
                  </a:cubicBezTo>
                  <a:cubicBezTo>
                    <a:pt x="108" y="463"/>
                    <a:pt x="120" y="559"/>
                    <a:pt x="132" y="666"/>
                  </a:cubicBezTo>
                  <a:cubicBezTo>
                    <a:pt x="144" y="730"/>
                    <a:pt x="154" y="794"/>
                    <a:pt x="162" y="859"/>
                  </a:cubicBezTo>
                  <a:lnTo>
                    <a:pt x="162" y="859"/>
                  </a:lnTo>
                  <a:cubicBezTo>
                    <a:pt x="170" y="963"/>
                    <a:pt x="180" y="1067"/>
                    <a:pt x="194" y="1171"/>
                  </a:cubicBezTo>
                  <a:lnTo>
                    <a:pt x="194" y="1171"/>
                  </a:lnTo>
                  <a:cubicBezTo>
                    <a:pt x="201" y="1253"/>
                    <a:pt x="207" y="1334"/>
                    <a:pt x="215" y="1416"/>
                  </a:cubicBezTo>
                  <a:cubicBezTo>
                    <a:pt x="215" y="1430"/>
                    <a:pt x="220" y="1441"/>
                    <a:pt x="227" y="1449"/>
                  </a:cubicBezTo>
                  <a:lnTo>
                    <a:pt x="227" y="1449"/>
                  </a:lnTo>
                  <a:cubicBezTo>
                    <a:pt x="227" y="1450"/>
                    <a:pt x="227" y="1451"/>
                    <a:pt x="227" y="1452"/>
                  </a:cubicBezTo>
                  <a:lnTo>
                    <a:pt x="231" y="1452"/>
                  </a:lnTo>
                  <a:cubicBezTo>
                    <a:pt x="234" y="1454"/>
                    <a:pt x="237" y="1456"/>
                    <a:pt x="241" y="1457"/>
                  </a:cubicBezTo>
                  <a:lnTo>
                    <a:pt x="241" y="1457"/>
                  </a:lnTo>
                  <a:cubicBezTo>
                    <a:pt x="251" y="1511"/>
                    <a:pt x="262" y="1565"/>
                    <a:pt x="275" y="1618"/>
                  </a:cubicBezTo>
                  <a:cubicBezTo>
                    <a:pt x="279" y="1641"/>
                    <a:pt x="292" y="1649"/>
                    <a:pt x="306" y="1649"/>
                  </a:cubicBezTo>
                  <a:cubicBezTo>
                    <a:pt x="330" y="1649"/>
                    <a:pt x="358" y="1624"/>
                    <a:pt x="358" y="1595"/>
                  </a:cubicBezTo>
                  <a:cubicBezTo>
                    <a:pt x="343" y="1473"/>
                    <a:pt x="328" y="1353"/>
                    <a:pt x="315" y="1234"/>
                  </a:cubicBezTo>
                  <a:lnTo>
                    <a:pt x="315" y="1234"/>
                  </a:lnTo>
                  <a:cubicBezTo>
                    <a:pt x="340" y="896"/>
                    <a:pt x="322" y="558"/>
                    <a:pt x="251" y="220"/>
                  </a:cubicBezTo>
                  <a:lnTo>
                    <a:pt x="251" y="220"/>
                  </a:lnTo>
                  <a:cubicBezTo>
                    <a:pt x="251" y="214"/>
                    <a:pt x="251" y="208"/>
                    <a:pt x="251" y="201"/>
                  </a:cubicBezTo>
                  <a:cubicBezTo>
                    <a:pt x="250" y="201"/>
                    <a:pt x="248" y="201"/>
                    <a:pt x="247" y="201"/>
                  </a:cubicBezTo>
                  <a:lnTo>
                    <a:pt x="247" y="201"/>
                  </a:lnTo>
                  <a:cubicBezTo>
                    <a:pt x="244" y="190"/>
                    <a:pt x="242" y="178"/>
                    <a:pt x="239" y="166"/>
                  </a:cubicBezTo>
                  <a:cubicBezTo>
                    <a:pt x="234" y="150"/>
                    <a:pt x="217" y="141"/>
                    <a:pt x="200" y="141"/>
                  </a:cubicBezTo>
                  <a:cubicBezTo>
                    <a:pt x="178" y="141"/>
                    <a:pt x="156" y="156"/>
                    <a:pt x="156" y="190"/>
                  </a:cubicBezTo>
                  <a:cubicBezTo>
                    <a:pt x="155" y="211"/>
                    <a:pt x="154" y="232"/>
                    <a:pt x="153" y="253"/>
                  </a:cubicBezTo>
                  <a:lnTo>
                    <a:pt x="153" y="253"/>
                  </a:lnTo>
                  <a:cubicBezTo>
                    <a:pt x="132" y="176"/>
                    <a:pt x="109" y="99"/>
                    <a:pt x="84" y="23"/>
                  </a:cubicBezTo>
                  <a:cubicBezTo>
                    <a:pt x="84" y="15"/>
                    <a:pt x="67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44" name="Google Shape;14744;p21"/>
            <p:cNvSpPr/>
            <p:nvPr/>
          </p:nvSpPr>
          <p:spPr>
            <a:xfrm>
              <a:off x="2925475" y="2648275"/>
              <a:ext cx="7650" cy="47050"/>
            </a:xfrm>
            <a:custGeom>
              <a:avLst/>
              <a:gdLst/>
              <a:ahLst/>
              <a:cxnLst/>
              <a:rect l="l" t="t" r="r" b="b"/>
              <a:pathLst>
                <a:path w="306" h="1882" extrusionOk="0">
                  <a:moveTo>
                    <a:pt x="21" y="1"/>
                  </a:moveTo>
                  <a:cubicBezTo>
                    <a:pt x="10" y="1"/>
                    <a:pt x="1" y="14"/>
                    <a:pt x="8" y="28"/>
                  </a:cubicBezTo>
                  <a:cubicBezTo>
                    <a:pt x="115" y="635"/>
                    <a:pt x="79" y="1255"/>
                    <a:pt x="127" y="1862"/>
                  </a:cubicBezTo>
                  <a:cubicBezTo>
                    <a:pt x="127" y="1876"/>
                    <a:pt x="139" y="1881"/>
                    <a:pt x="149" y="1881"/>
                  </a:cubicBezTo>
                  <a:cubicBezTo>
                    <a:pt x="156" y="1881"/>
                    <a:pt x="162" y="1879"/>
                    <a:pt x="162" y="1874"/>
                  </a:cubicBezTo>
                  <a:cubicBezTo>
                    <a:pt x="305" y="1278"/>
                    <a:pt x="186" y="612"/>
                    <a:pt x="43" y="28"/>
                  </a:cubicBezTo>
                  <a:cubicBezTo>
                    <a:pt x="38" y="8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45" name="Google Shape;14745;p21"/>
            <p:cNvSpPr/>
            <p:nvPr/>
          </p:nvSpPr>
          <p:spPr>
            <a:xfrm>
              <a:off x="2929225" y="2658950"/>
              <a:ext cx="5675" cy="35425"/>
            </a:xfrm>
            <a:custGeom>
              <a:avLst/>
              <a:gdLst/>
              <a:ahLst/>
              <a:cxnLst/>
              <a:rect l="l" t="t" r="r" b="b"/>
              <a:pathLst>
                <a:path w="227" h="1417" extrusionOk="0">
                  <a:moveTo>
                    <a:pt x="14" y="0"/>
                  </a:moveTo>
                  <a:cubicBezTo>
                    <a:pt x="6" y="0"/>
                    <a:pt x="0" y="6"/>
                    <a:pt x="0" y="18"/>
                  </a:cubicBezTo>
                  <a:cubicBezTo>
                    <a:pt x="36" y="292"/>
                    <a:pt x="60" y="542"/>
                    <a:pt x="84" y="804"/>
                  </a:cubicBezTo>
                  <a:cubicBezTo>
                    <a:pt x="84" y="1006"/>
                    <a:pt x="60" y="1197"/>
                    <a:pt x="84" y="1399"/>
                  </a:cubicBezTo>
                  <a:cubicBezTo>
                    <a:pt x="84" y="1411"/>
                    <a:pt x="90" y="1417"/>
                    <a:pt x="96" y="1417"/>
                  </a:cubicBezTo>
                  <a:cubicBezTo>
                    <a:pt x="102" y="1417"/>
                    <a:pt x="108" y="1411"/>
                    <a:pt x="108" y="1399"/>
                  </a:cubicBezTo>
                  <a:cubicBezTo>
                    <a:pt x="227" y="982"/>
                    <a:pt x="143" y="435"/>
                    <a:pt x="36" y="18"/>
                  </a:cubicBezTo>
                  <a:cubicBezTo>
                    <a:pt x="30" y="6"/>
                    <a:pt x="21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46" name="Google Shape;14746;p21"/>
            <p:cNvSpPr/>
            <p:nvPr/>
          </p:nvSpPr>
          <p:spPr>
            <a:xfrm>
              <a:off x="2934575" y="2665050"/>
              <a:ext cx="3300" cy="27700"/>
            </a:xfrm>
            <a:custGeom>
              <a:avLst/>
              <a:gdLst/>
              <a:ahLst/>
              <a:cxnLst/>
              <a:rect l="l" t="t" r="r" b="b"/>
              <a:pathLst>
                <a:path w="132" h="1108" extrusionOk="0">
                  <a:moveTo>
                    <a:pt x="60" y="0"/>
                  </a:moveTo>
                  <a:cubicBezTo>
                    <a:pt x="48" y="0"/>
                    <a:pt x="1" y="0"/>
                    <a:pt x="1" y="24"/>
                  </a:cubicBezTo>
                  <a:cubicBezTo>
                    <a:pt x="24" y="376"/>
                    <a:pt x="25" y="716"/>
                    <a:pt x="13" y="1067"/>
                  </a:cubicBezTo>
                  <a:lnTo>
                    <a:pt x="13" y="1067"/>
                  </a:lnTo>
                  <a:cubicBezTo>
                    <a:pt x="13" y="1069"/>
                    <a:pt x="13" y="1070"/>
                    <a:pt x="13" y="1072"/>
                  </a:cubicBezTo>
                  <a:cubicBezTo>
                    <a:pt x="13" y="1073"/>
                    <a:pt x="13" y="1075"/>
                    <a:pt x="13" y="1076"/>
                  </a:cubicBezTo>
                  <a:lnTo>
                    <a:pt x="13" y="1076"/>
                  </a:lnTo>
                  <a:cubicBezTo>
                    <a:pt x="13" y="1079"/>
                    <a:pt x="13" y="1081"/>
                    <a:pt x="13" y="1084"/>
                  </a:cubicBezTo>
                  <a:lnTo>
                    <a:pt x="14" y="1084"/>
                  </a:lnTo>
                  <a:cubicBezTo>
                    <a:pt x="19" y="1099"/>
                    <a:pt x="34" y="1107"/>
                    <a:pt x="48" y="1107"/>
                  </a:cubicBezTo>
                  <a:cubicBezTo>
                    <a:pt x="63" y="1107"/>
                    <a:pt x="78" y="1099"/>
                    <a:pt x="82" y="1084"/>
                  </a:cubicBezTo>
                  <a:lnTo>
                    <a:pt x="84" y="1084"/>
                  </a:lnTo>
                  <a:cubicBezTo>
                    <a:pt x="84" y="1082"/>
                    <a:pt x="84" y="1080"/>
                    <a:pt x="84" y="1079"/>
                  </a:cubicBezTo>
                  <a:lnTo>
                    <a:pt x="84" y="1079"/>
                  </a:lnTo>
                  <a:cubicBezTo>
                    <a:pt x="84" y="1076"/>
                    <a:pt x="84" y="1074"/>
                    <a:pt x="84" y="1072"/>
                  </a:cubicBezTo>
                  <a:cubicBezTo>
                    <a:pt x="132" y="715"/>
                    <a:pt x="120" y="357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47" name="Google Shape;14747;p21"/>
            <p:cNvSpPr/>
            <p:nvPr/>
          </p:nvSpPr>
          <p:spPr>
            <a:xfrm>
              <a:off x="2938750" y="2665225"/>
              <a:ext cx="5375" cy="25075"/>
            </a:xfrm>
            <a:custGeom>
              <a:avLst/>
              <a:gdLst/>
              <a:ahLst/>
              <a:cxnLst/>
              <a:rect l="l" t="t" r="r" b="b"/>
              <a:pathLst>
                <a:path w="215" h="1003" extrusionOk="0">
                  <a:moveTo>
                    <a:pt x="24" y="0"/>
                  </a:moveTo>
                  <a:cubicBezTo>
                    <a:pt x="12" y="0"/>
                    <a:pt x="0" y="9"/>
                    <a:pt x="0" y="17"/>
                  </a:cubicBezTo>
                  <a:cubicBezTo>
                    <a:pt x="24" y="196"/>
                    <a:pt x="60" y="374"/>
                    <a:pt x="60" y="577"/>
                  </a:cubicBezTo>
                  <a:cubicBezTo>
                    <a:pt x="60" y="708"/>
                    <a:pt x="36" y="850"/>
                    <a:pt x="72" y="993"/>
                  </a:cubicBezTo>
                  <a:cubicBezTo>
                    <a:pt x="72" y="999"/>
                    <a:pt x="78" y="1002"/>
                    <a:pt x="84" y="1002"/>
                  </a:cubicBezTo>
                  <a:cubicBezTo>
                    <a:pt x="90" y="1002"/>
                    <a:pt x="96" y="999"/>
                    <a:pt x="96" y="993"/>
                  </a:cubicBezTo>
                  <a:cubicBezTo>
                    <a:pt x="215" y="708"/>
                    <a:pt x="119" y="291"/>
                    <a:pt x="36" y="5"/>
                  </a:cubicBezTo>
                  <a:cubicBezTo>
                    <a:pt x="33" y="2"/>
                    <a:pt x="2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48" name="Google Shape;14748;p21"/>
            <p:cNvSpPr/>
            <p:nvPr/>
          </p:nvSpPr>
          <p:spPr>
            <a:xfrm>
              <a:off x="2946475" y="2668025"/>
              <a:ext cx="3300" cy="21300"/>
            </a:xfrm>
            <a:custGeom>
              <a:avLst/>
              <a:gdLst/>
              <a:ahLst/>
              <a:cxnLst/>
              <a:rect l="l" t="t" r="r" b="b"/>
              <a:pathLst>
                <a:path w="132" h="852" extrusionOk="0">
                  <a:moveTo>
                    <a:pt x="49" y="0"/>
                  </a:moveTo>
                  <a:cubicBezTo>
                    <a:pt x="49" y="0"/>
                    <a:pt x="13" y="0"/>
                    <a:pt x="13" y="12"/>
                  </a:cubicBezTo>
                  <a:cubicBezTo>
                    <a:pt x="25" y="286"/>
                    <a:pt x="1" y="560"/>
                    <a:pt x="13" y="834"/>
                  </a:cubicBezTo>
                  <a:cubicBezTo>
                    <a:pt x="13" y="846"/>
                    <a:pt x="22" y="851"/>
                    <a:pt x="32" y="851"/>
                  </a:cubicBezTo>
                  <a:cubicBezTo>
                    <a:pt x="43" y="851"/>
                    <a:pt x="55" y="846"/>
                    <a:pt x="61" y="834"/>
                  </a:cubicBezTo>
                  <a:cubicBezTo>
                    <a:pt x="132" y="584"/>
                    <a:pt x="96" y="262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49" name="Google Shape;14749;p21"/>
            <p:cNvSpPr/>
            <p:nvPr/>
          </p:nvSpPr>
          <p:spPr>
            <a:xfrm>
              <a:off x="2952150" y="2667050"/>
              <a:ext cx="1800" cy="17575"/>
            </a:xfrm>
            <a:custGeom>
              <a:avLst/>
              <a:gdLst/>
              <a:ahLst/>
              <a:cxnLst/>
              <a:rect l="l" t="t" r="r" b="b"/>
              <a:pathLst>
                <a:path w="72" h="703" extrusionOk="0">
                  <a:moveTo>
                    <a:pt x="46" y="0"/>
                  </a:moveTo>
                  <a:cubicBezTo>
                    <a:pt x="36" y="0"/>
                    <a:pt x="24" y="9"/>
                    <a:pt x="24" y="27"/>
                  </a:cubicBezTo>
                  <a:cubicBezTo>
                    <a:pt x="24" y="146"/>
                    <a:pt x="12" y="265"/>
                    <a:pt x="12" y="373"/>
                  </a:cubicBezTo>
                  <a:cubicBezTo>
                    <a:pt x="12" y="480"/>
                    <a:pt x="0" y="587"/>
                    <a:pt x="12" y="694"/>
                  </a:cubicBezTo>
                  <a:cubicBezTo>
                    <a:pt x="12" y="700"/>
                    <a:pt x="18" y="703"/>
                    <a:pt x="24" y="703"/>
                  </a:cubicBezTo>
                  <a:cubicBezTo>
                    <a:pt x="30" y="703"/>
                    <a:pt x="36" y="700"/>
                    <a:pt x="36" y="694"/>
                  </a:cubicBezTo>
                  <a:cubicBezTo>
                    <a:pt x="72" y="587"/>
                    <a:pt x="60" y="480"/>
                    <a:pt x="60" y="373"/>
                  </a:cubicBezTo>
                  <a:lnTo>
                    <a:pt x="60" y="27"/>
                  </a:lnTo>
                  <a:cubicBezTo>
                    <a:pt x="66" y="9"/>
                    <a:pt x="57" y="0"/>
                    <a:pt x="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50" name="Google Shape;14750;p21"/>
            <p:cNvSpPr/>
            <p:nvPr/>
          </p:nvSpPr>
          <p:spPr>
            <a:xfrm>
              <a:off x="2956600" y="2675225"/>
              <a:ext cx="625" cy="9400"/>
            </a:xfrm>
            <a:custGeom>
              <a:avLst/>
              <a:gdLst/>
              <a:ahLst/>
              <a:cxnLst/>
              <a:rect l="l" t="t" r="r" b="b"/>
              <a:pathLst>
                <a:path w="25" h="376" extrusionOk="0">
                  <a:moveTo>
                    <a:pt x="19" y="1"/>
                  </a:moveTo>
                  <a:cubicBezTo>
                    <a:pt x="16" y="1"/>
                    <a:pt x="13" y="4"/>
                    <a:pt x="13" y="10"/>
                  </a:cubicBezTo>
                  <a:cubicBezTo>
                    <a:pt x="13" y="129"/>
                    <a:pt x="1" y="248"/>
                    <a:pt x="1" y="367"/>
                  </a:cubicBezTo>
                  <a:cubicBezTo>
                    <a:pt x="1" y="373"/>
                    <a:pt x="4" y="376"/>
                    <a:pt x="7" y="376"/>
                  </a:cubicBezTo>
                  <a:cubicBezTo>
                    <a:pt x="10" y="376"/>
                    <a:pt x="13" y="373"/>
                    <a:pt x="13" y="367"/>
                  </a:cubicBezTo>
                  <a:cubicBezTo>
                    <a:pt x="25" y="248"/>
                    <a:pt x="25" y="129"/>
                    <a:pt x="25" y="10"/>
                  </a:cubicBezTo>
                  <a:cubicBezTo>
                    <a:pt x="25" y="4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51" name="Google Shape;14751;p21"/>
            <p:cNvSpPr/>
            <p:nvPr/>
          </p:nvSpPr>
          <p:spPr>
            <a:xfrm>
              <a:off x="2959575" y="2418525"/>
              <a:ext cx="34825" cy="33425"/>
            </a:xfrm>
            <a:custGeom>
              <a:avLst/>
              <a:gdLst/>
              <a:ahLst/>
              <a:cxnLst/>
              <a:rect l="l" t="t" r="r" b="b"/>
              <a:pathLst>
                <a:path w="1393" h="1337" extrusionOk="0">
                  <a:moveTo>
                    <a:pt x="1352" y="0"/>
                  </a:moveTo>
                  <a:cubicBezTo>
                    <a:pt x="1350" y="0"/>
                    <a:pt x="1348" y="1"/>
                    <a:pt x="1346" y="3"/>
                  </a:cubicBezTo>
                  <a:cubicBezTo>
                    <a:pt x="1120" y="229"/>
                    <a:pt x="941" y="503"/>
                    <a:pt x="727" y="717"/>
                  </a:cubicBezTo>
                  <a:cubicBezTo>
                    <a:pt x="501" y="931"/>
                    <a:pt x="239" y="1122"/>
                    <a:pt x="1" y="1336"/>
                  </a:cubicBezTo>
                  <a:cubicBezTo>
                    <a:pt x="537" y="1062"/>
                    <a:pt x="1108" y="562"/>
                    <a:pt x="1382" y="38"/>
                  </a:cubicBezTo>
                  <a:cubicBezTo>
                    <a:pt x="1392" y="28"/>
                    <a:pt x="1367" y="0"/>
                    <a:pt x="13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52" name="Google Shape;14752;p21"/>
            <p:cNvSpPr/>
            <p:nvPr/>
          </p:nvSpPr>
          <p:spPr>
            <a:xfrm>
              <a:off x="2927425" y="2374825"/>
              <a:ext cx="18800" cy="13425"/>
            </a:xfrm>
            <a:custGeom>
              <a:avLst/>
              <a:gdLst/>
              <a:ahLst/>
              <a:cxnLst/>
              <a:rect l="l" t="t" r="r" b="b"/>
              <a:pathLst>
                <a:path w="752" h="537" extrusionOk="0">
                  <a:moveTo>
                    <a:pt x="751" y="1"/>
                  </a:moveTo>
                  <a:lnTo>
                    <a:pt x="751" y="1"/>
                  </a:lnTo>
                  <a:cubicBezTo>
                    <a:pt x="608" y="84"/>
                    <a:pt x="477" y="179"/>
                    <a:pt x="358" y="251"/>
                  </a:cubicBezTo>
                  <a:cubicBezTo>
                    <a:pt x="239" y="322"/>
                    <a:pt x="120" y="405"/>
                    <a:pt x="13" y="501"/>
                  </a:cubicBezTo>
                  <a:cubicBezTo>
                    <a:pt x="1" y="524"/>
                    <a:pt x="13" y="536"/>
                    <a:pt x="37" y="536"/>
                  </a:cubicBezTo>
                  <a:cubicBezTo>
                    <a:pt x="156" y="477"/>
                    <a:pt x="275" y="370"/>
                    <a:pt x="370" y="298"/>
                  </a:cubicBezTo>
                  <a:cubicBezTo>
                    <a:pt x="513" y="191"/>
                    <a:pt x="632" y="84"/>
                    <a:pt x="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53" name="Google Shape;14753;p21"/>
            <p:cNvSpPr/>
            <p:nvPr/>
          </p:nvSpPr>
          <p:spPr>
            <a:xfrm>
              <a:off x="2929225" y="2370475"/>
              <a:ext cx="29725" cy="21350"/>
            </a:xfrm>
            <a:custGeom>
              <a:avLst/>
              <a:gdLst/>
              <a:ahLst/>
              <a:cxnLst/>
              <a:rect l="l" t="t" r="r" b="b"/>
              <a:pathLst>
                <a:path w="1189" h="854" extrusionOk="0">
                  <a:moveTo>
                    <a:pt x="1149" y="0"/>
                  </a:moveTo>
                  <a:cubicBezTo>
                    <a:pt x="1143" y="0"/>
                    <a:pt x="1137" y="2"/>
                    <a:pt x="1132" y="8"/>
                  </a:cubicBezTo>
                  <a:cubicBezTo>
                    <a:pt x="941" y="139"/>
                    <a:pt x="751" y="282"/>
                    <a:pt x="572" y="413"/>
                  </a:cubicBezTo>
                  <a:cubicBezTo>
                    <a:pt x="393" y="544"/>
                    <a:pt x="167" y="663"/>
                    <a:pt x="24" y="829"/>
                  </a:cubicBezTo>
                  <a:cubicBezTo>
                    <a:pt x="0" y="841"/>
                    <a:pt x="24" y="853"/>
                    <a:pt x="36" y="853"/>
                  </a:cubicBezTo>
                  <a:cubicBezTo>
                    <a:pt x="227" y="770"/>
                    <a:pt x="405" y="603"/>
                    <a:pt x="584" y="484"/>
                  </a:cubicBezTo>
                  <a:cubicBezTo>
                    <a:pt x="774" y="341"/>
                    <a:pt x="989" y="186"/>
                    <a:pt x="1179" y="44"/>
                  </a:cubicBezTo>
                  <a:cubicBezTo>
                    <a:pt x="1188" y="25"/>
                    <a:pt x="1169" y="0"/>
                    <a:pt x="11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54" name="Google Shape;14754;p21"/>
            <p:cNvSpPr/>
            <p:nvPr/>
          </p:nvSpPr>
          <p:spPr>
            <a:xfrm>
              <a:off x="2935800" y="2368575"/>
              <a:ext cx="33025" cy="25675"/>
            </a:xfrm>
            <a:custGeom>
              <a:avLst/>
              <a:gdLst/>
              <a:ahLst/>
              <a:cxnLst/>
              <a:rect l="l" t="t" r="r" b="b"/>
              <a:pathLst>
                <a:path w="1321" h="1027" extrusionOk="0">
                  <a:moveTo>
                    <a:pt x="1285" y="1"/>
                  </a:moveTo>
                  <a:cubicBezTo>
                    <a:pt x="857" y="310"/>
                    <a:pt x="416" y="620"/>
                    <a:pt x="11" y="977"/>
                  </a:cubicBezTo>
                  <a:cubicBezTo>
                    <a:pt x="1" y="987"/>
                    <a:pt x="9" y="1026"/>
                    <a:pt x="28" y="1026"/>
                  </a:cubicBezTo>
                  <a:cubicBezTo>
                    <a:pt x="30" y="1026"/>
                    <a:pt x="32" y="1026"/>
                    <a:pt x="35" y="1024"/>
                  </a:cubicBezTo>
                  <a:cubicBezTo>
                    <a:pt x="488" y="715"/>
                    <a:pt x="904" y="370"/>
                    <a:pt x="1309" y="24"/>
                  </a:cubicBezTo>
                  <a:cubicBezTo>
                    <a:pt x="1321" y="12"/>
                    <a:pt x="1309" y="1"/>
                    <a:pt x="1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55" name="Google Shape;14755;p21"/>
            <p:cNvSpPr/>
            <p:nvPr/>
          </p:nvSpPr>
          <p:spPr>
            <a:xfrm>
              <a:off x="2929875" y="2358150"/>
              <a:ext cx="27650" cy="22400"/>
            </a:xfrm>
            <a:custGeom>
              <a:avLst/>
              <a:gdLst/>
              <a:ahLst/>
              <a:cxnLst/>
              <a:rect l="l" t="t" r="r" b="b"/>
              <a:pathLst>
                <a:path w="1106" h="896" extrusionOk="0">
                  <a:moveTo>
                    <a:pt x="1082" y="1"/>
                  </a:moveTo>
                  <a:cubicBezTo>
                    <a:pt x="927" y="156"/>
                    <a:pt x="784" y="310"/>
                    <a:pt x="617" y="441"/>
                  </a:cubicBezTo>
                  <a:cubicBezTo>
                    <a:pt x="427" y="596"/>
                    <a:pt x="213" y="691"/>
                    <a:pt x="22" y="834"/>
                  </a:cubicBezTo>
                  <a:cubicBezTo>
                    <a:pt x="0" y="845"/>
                    <a:pt x="8" y="895"/>
                    <a:pt x="46" y="895"/>
                  </a:cubicBezTo>
                  <a:cubicBezTo>
                    <a:pt x="49" y="895"/>
                    <a:pt x="53" y="895"/>
                    <a:pt x="58" y="894"/>
                  </a:cubicBezTo>
                  <a:cubicBezTo>
                    <a:pt x="474" y="751"/>
                    <a:pt x="867" y="370"/>
                    <a:pt x="1106" y="13"/>
                  </a:cubicBezTo>
                  <a:cubicBezTo>
                    <a:pt x="1106" y="13"/>
                    <a:pt x="1094" y="1"/>
                    <a:pt x="10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56" name="Google Shape;14756;p21"/>
            <p:cNvSpPr/>
            <p:nvPr/>
          </p:nvSpPr>
          <p:spPr>
            <a:xfrm>
              <a:off x="3198325" y="2727550"/>
              <a:ext cx="55975" cy="9325"/>
            </a:xfrm>
            <a:custGeom>
              <a:avLst/>
              <a:gdLst/>
              <a:ahLst/>
              <a:cxnLst/>
              <a:rect l="l" t="t" r="r" b="b"/>
              <a:pathLst>
                <a:path w="2239" h="373" extrusionOk="0">
                  <a:moveTo>
                    <a:pt x="2238" y="0"/>
                  </a:moveTo>
                  <a:lnTo>
                    <a:pt x="2238" y="0"/>
                  </a:lnTo>
                  <a:cubicBezTo>
                    <a:pt x="2000" y="227"/>
                    <a:pt x="1428" y="179"/>
                    <a:pt x="1131" y="227"/>
                  </a:cubicBezTo>
                  <a:cubicBezTo>
                    <a:pt x="762" y="262"/>
                    <a:pt x="393" y="298"/>
                    <a:pt x="12" y="358"/>
                  </a:cubicBezTo>
                  <a:cubicBezTo>
                    <a:pt x="2" y="358"/>
                    <a:pt x="0" y="373"/>
                    <a:pt x="6" y="373"/>
                  </a:cubicBezTo>
                  <a:cubicBezTo>
                    <a:pt x="7" y="373"/>
                    <a:pt x="9" y="372"/>
                    <a:pt x="12" y="370"/>
                  </a:cubicBezTo>
                  <a:cubicBezTo>
                    <a:pt x="512" y="346"/>
                    <a:pt x="1000" y="262"/>
                    <a:pt x="1488" y="227"/>
                  </a:cubicBezTo>
                  <a:cubicBezTo>
                    <a:pt x="1738" y="191"/>
                    <a:pt x="2083" y="239"/>
                    <a:pt x="22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57" name="Google Shape;14757;p21"/>
            <p:cNvSpPr/>
            <p:nvPr/>
          </p:nvSpPr>
          <p:spPr>
            <a:xfrm>
              <a:off x="2961675" y="2774225"/>
              <a:ext cx="49350" cy="4100"/>
            </a:xfrm>
            <a:custGeom>
              <a:avLst/>
              <a:gdLst/>
              <a:ahLst/>
              <a:cxnLst/>
              <a:rect l="l" t="t" r="r" b="b"/>
              <a:pathLst>
                <a:path w="1974" h="164" extrusionOk="0">
                  <a:moveTo>
                    <a:pt x="1948" y="1"/>
                  </a:moveTo>
                  <a:cubicBezTo>
                    <a:pt x="1946" y="1"/>
                    <a:pt x="1944" y="1"/>
                    <a:pt x="1941" y="3"/>
                  </a:cubicBezTo>
                  <a:cubicBezTo>
                    <a:pt x="1455" y="47"/>
                    <a:pt x="989" y="71"/>
                    <a:pt x="509" y="71"/>
                  </a:cubicBezTo>
                  <a:cubicBezTo>
                    <a:pt x="342" y="71"/>
                    <a:pt x="172" y="68"/>
                    <a:pt x="0" y="62"/>
                  </a:cubicBezTo>
                  <a:lnTo>
                    <a:pt x="0" y="62"/>
                  </a:lnTo>
                  <a:cubicBezTo>
                    <a:pt x="274" y="132"/>
                    <a:pt x="574" y="163"/>
                    <a:pt x="877" y="163"/>
                  </a:cubicBezTo>
                  <a:cubicBezTo>
                    <a:pt x="1246" y="163"/>
                    <a:pt x="1619" y="117"/>
                    <a:pt x="1953" y="38"/>
                  </a:cubicBezTo>
                  <a:cubicBezTo>
                    <a:pt x="1974" y="38"/>
                    <a:pt x="1967" y="1"/>
                    <a:pt x="1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58" name="Google Shape;14758;p21"/>
            <p:cNvSpPr/>
            <p:nvPr/>
          </p:nvSpPr>
          <p:spPr>
            <a:xfrm>
              <a:off x="2795075" y="2825775"/>
              <a:ext cx="107975" cy="69700"/>
            </a:xfrm>
            <a:custGeom>
              <a:avLst/>
              <a:gdLst/>
              <a:ahLst/>
              <a:cxnLst/>
              <a:rect l="l" t="t" r="r" b="b"/>
              <a:pathLst>
                <a:path w="4319" h="2788" extrusionOk="0">
                  <a:moveTo>
                    <a:pt x="4319" y="0"/>
                  </a:moveTo>
                  <a:cubicBezTo>
                    <a:pt x="3956" y="344"/>
                    <a:pt x="3585" y="796"/>
                    <a:pt x="3187" y="1230"/>
                  </a:cubicBezTo>
                  <a:lnTo>
                    <a:pt x="3187" y="1230"/>
                  </a:lnTo>
                  <a:cubicBezTo>
                    <a:pt x="3577" y="839"/>
                    <a:pt x="3952" y="436"/>
                    <a:pt x="4319" y="0"/>
                  </a:cubicBezTo>
                  <a:close/>
                  <a:moveTo>
                    <a:pt x="3187" y="1230"/>
                  </a:moveTo>
                  <a:cubicBezTo>
                    <a:pt x="3109" y="1309"/>
                    <a:pt x="3029" y="1387"/>
                    <a:pt x="2949" y="1465"/>
                  </a:cubicBezTo>
                  <a:cubicBezTo>
                    <a:pt x="2882" y="1538"/>
                    <a:pt x="2814" y="1613"/>
                    <a:pt x="2745" y="1689"/>
                  </a:cubicBezTo>
                  <a:lnTo>
                    <a:pt x="2745" y="1689"/>
                  </a:lnTo>
                  <a:cubicBezTo>
                    <a:pt x="2896" y="1542"/>
                    <a:pt x="3043" y="1387"/>
                    <a:pt x="3187" y="1230"/>
                  </a:cubicBezTo>
                  <a:close/>
                  <a:moveTo>
                    <a:pt x="2745" y="1689"/>
                  </a:moveTo>
                  <a:lnTo>
                    <a:pt x="2745" y="1689"/>
                  </a:lnTo>
                  <a:cubicBezTo>
                    <a:pt x="2173" y="2244"/>
                    <a:pt x="1542" y="2682"/>
                    <a:pt x="810" y="2682"/>
                  </a:cubicBezTo>
                  <a:cubicBezTo>
                    <a:pt x="566" y="2682"/>
                    <a:pt x="312" y="2634"/>
                    <a:pt x="44" y="2525"/>
                  </a:cubicBezTo>
                  <a:cubicBezTo>
                    <a:pt x="40" y="2523"/>
                    <a:pt x="37" y="2523"/>
                    <a:pt x="33" y="2523"/>
                  </a:cubicBezTo>
                  <a:cubicBezTo>
                    <a:pt x="7" y="2523"/>
                    <a:pt x="1" y="2562"/>
                    <a:pt x="32" y="2572"/>
                  </a:cubicBezTo>
                  <a:cubicBezTo>
                    <a:pt x="314" y="2716"/>
                    <a:pt x="607" y="2788"/>
                    <a:pt x="897" y="2788"/>
                  </a:cubicBezTo>
                  <a:cubicBezTo>
                    <a:pt x="1232" y="2788"/>
                    <a:pt x="1565" y="2692"/>
                    <a:pt x="1878" y="2501"/>
                  </a:cubicBezTo>
                  <a:cubicBezTo>
                    <a:pt x="2200" y="2292"/>
                    <a:pt x="2477" y="1986"/>
                    <a:pt x="2745" y="168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59" name="Google Shape;14759;p21"/>
            <p:cNvSpPr/>
            <p:nvPr/>
          </p:nvSpPr>
          <p:spPr>
            <a:xfrm>
              <a:off x="2943500" y="2821600"/>
              <a:ext cx="32475" cy="23200"/>
            </a:xfrm>
            <a:custGeom>
              <a:avLst/>
              <a:gdLst/>
              <a:ahLst/>
              <a:cxnLst/>
              <a:rect l="l" t="t" r="r" b="b"/>
              <a:pathLst>
                <a:path w="1299" h="928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108"/>
                    <a:pt x="501" y="179"/>
                    <a:pt x="727" y="346"/>
                  </a:cubicBezTo>
                  <a:cubicBezTo>
                    <a:pt x="953" y="501"/>
                    <a:pt x="1096" y="703"/>
                    <a:pt x="1275" y="918"/>
                  </a:cubicBezTo>
                  <a:cubicBezTo>
                    <a:pt x="1282" y="925"/>
                    <a:pt x="1287" y="928"/>
                    <a:pt x="1291" y="928"/>
                  </a:cubicBezTo>
                  <a:cubicBezTo>
                    <a:pt x="1299" y="928"/>
                    <a:pt x="1299" y="914"/>
                    <a:pt x="1299" y="906"/>
                  </a:cubicBezTo>
                  <a:cubicBezTo>
                    <a:pt x="1072" y="441"/>
                    <a:pt x="501" y="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60" name="Google Shape;14760;p21"/>
            <p:cNvSpPr/>
            <p:nvPr/>
          </p:nvSpPr>
          <p:spPr>
            <a:xfrm>
              <a:off x="2979825" y="2852000"/>
              <a:ext cx="101225" cy="47325"/>
            </a:xfrm>
            <a:custGeom>
              <a:avLst/>
              <a:gdLst/>
              <a:ahLst/>
              <a:cxnLst/>
              <a:rect l="l" t="t" r="r" b="b"/>
              <a:pathLst>
                <a:path w="4049" h="1893" extrusionOk="0">
                  <a:moveTo>
                    <a:pt x="19" y="1"/>
                  </a:moveTo>
                  <a:cubicBezTo>
                    <a:pt x="12" y="1"/>
                    <a:pt x="0" y="15"/>
                    <a:pt x="0" y="23"/>
                  </a:cubicBezTo>
                  <a:cubicBezTo>
                    <a:pt x="392" y="489"/>
                    <a:pt x="824" y="834"/>
                    <a:pt x="1294" y="1094"/>
                  </a:cubicBezTo>
                  <a:lnTo>
                    <a:pt x="1294" y="1094"/>
                  </a:lnTo>
                  <a:cubicBezTo>
                    <a:pt x="818" y="808"/>
                    <a:pt x="418" y="430"/>
                    <a:pt x="24" y="11"/>
                  </a:cubicBezTo>
                  <a:cubicBezTo>
                    <a:pt x="24" y="4"/>
                    <a:pt x="22" y="1"/>
                    <a:pt x="19" y="1"/>
                  </a:cubicBezTo>
                  <a:close/>
                  <a:moveTo>
                    <a:pt x="1294" y="1094"/>
                  </a:moveTo>
                  <a:cubicBezTo>
                    <a:pt x="1495" y="1215"/>
                    <a:pt x="1708" y="1320"/>
                    <a:pt x="1941" y="1404"/>
                  </a:cubicBezTo>
                  <a:cubicBezTo>
                    <a:pt x="2038" y="1439"/>
                    <a:pt x="2135" y="1470"/>
                    <a:pt x="2234" y="1500"/>
                  </a:cubicBezTo>
                  <a:lnTo>
                    <a:pt x="2234" y="1500"/>
                  </a:lnTo>
                  <a:cubicBezTo>
                    <a:pt x="1905" y="1392"/>
                    <a:pt x="1592" y="1260"/>
                    <a:pt x="1294" y="1094"/>
                  </a:cubicBezTo>
                  <a:close/>
                  <a:moveTo>
                    <a:pt x="2234" y="1500"/>
                  </a:moveTo>
                  <a:lnTo>
                    <a:pt x="2234" y="1500"/>
                  </a:lnTo>
                  <a:cubicBezTo>
                    <a:pt x="2789" y="1683"/>
                    <a:pt x="3387" y="1798"/>
                    <a:pt x="4025" y="1892"/>
                  </a:cubicBezTo>
                  <a:cubicBezTo>
                    <a:pt x="4049" y="1892"/>
                    <a:pt x="4049" y="1869"/>
                    <a:pt x="4025" y="1857"/>
                  </a:cubicBezTo>
                  <a:cubicBezTo>
                    <a:pt x="3424" y="1765"/>
                    <a:pt x="2814" y="1673"/>
                    <a:pt x="2234" y="15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61" name="Google Shape;14761;p21"/>
            <p:cNvSpPr/>
            <p:nvPr/>
          </p:nvSpPr>
          <p:spPr>
            <a:xfrm>
              <a:off x="2597325" y="2666600"/>
              <a:ext cx="13850" cy="58425"/>
            </a:xfrm>
            <a:custGeom>
              <a:avLst/>
              <a:gdLst/>
              <a:ahLst/>
              <a:cxnLst/>
              <a:rect l="l" t="t" r="r" b="b"/>
              <a:pathLst>
                <a:path w="554" h="2337" extrusionOk="0">
                  <a:moveTo>
                    <a:pt x="343" y="1"/>
                  </a:moveTo>
                  <a:cubicBezTo>
                    <a:pt x="337" y="1"/>
                    <a:pt x="328" y="4"/>
                    <a:pt x="322" y="10"/>
                  </a:cubicBezTo>
                  <a:cubicBezTo>
                    <a:pt x="1" y="760"/>
                    <a:pt x="37" y="1676"/>
                    <a:pt x="525" y="2331"/>
                  </a:cubicBezTo>
                  <a:cubicBezTo>
                    <a:pt x="528" y="2335"/>
                    <a:pt x="533" y="2336"/>
                    <a:pt x="537" y="2336"/>
                  </a:cubicBezTo>
                  <a:cubicBezTo>
                    <a:pt x="547" y="2336"/>
                    <a:pt x="554" y="2328"/>
                    <a:pt x="537" y="2319"/>
                  </a:cubicBezTo>
                  <a:cubicBezTo>
                    <a:pt x="168" y="1557"/>
                    <a:pt x="49" y="831"/>
                    <a:pt x="346" y="10"/>
                  </a:cubicBezTo>
                  <a:cubicBezTo>
                    <a:pt x="352" y="4"/>
                    <a:pt x="349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62" name="Google Shape;14762;p21"/>
            <p:cNvSpPr/>
            <p:nvPr/>
          </p:nvSpPr>
          <p:spPr>
            <a:xfrm>
              <a:off x="2617575" y="2731125"/>
              <a:ext cx="193500" cy="95575"/>
            </a:xfrm>
            <a:custGeom>
              <a:avLst/>
              <a:gdLst/>
              <a:ahLst/>
              <a:cxnLst/>
              <a:rect l="l" t="t" r="r" b="b"/>
              <a:pathLst>
                <a:path w="7740" h="3823" extrusionOk="0">
                  <a:moveTo>
                    <a:pt x="1" y="0"/>
                  </a:moveTo>
                  <a:cubicBezTo>
                    <a:pt x="965" y="1131"/>
                    <a:pt x="2429" y="1834"/>
                    <a:pt x="3692" y="2572"/>
                  </a:cubicBezTo>
                  <a:cubicBezTo>
                    <a:pt x="4954" y="3322"/>
                    <a:pt x="6239" y="3691"/>
                    <a:pt x="7704" y="3822"/>
                  </a:cubicBezTo>
                  <a:cubicBezTo>
                    <a:pt x="7740" y="3822"/>
                    <a:pt x="7740" y="3798"/>
                    <a:pt x="7704" y="3786"/>
                  </a:cubicBezTo>
                  <a:cubicBezTo>
                    <a:pt x="6180" y="3525"/>
                    <a:pt x="4906" y="3227"/>
                    <a:pt x="3584" y="2441"/>
                  </a:cubicBezTo>
                  <a:cubicBezTo>
                    <a:pt x="2346" y="1703"/>
                    <a:pt x="1060" y="10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63" name="Google Shape;14763;p21"/>
            <p:cNvSpPr/>
            <p:nvPr/>
          </p:nvSpPr>
          <p:spPr>
            <a:xfrm>
              <a:off x="2834875" y="2743025"/>
              <a:ext cx="14600" cy="8350"/>
            </a:xfrm>
            <a:custGeom>
              <a:avLst/>
              <a:gdLst/>
              <a:ahLst/>
              <a:cxnLst/>
              <a:rect l="l" t="t" r="r" b="b"/>
              <a:pathLst>
                <a:path w="584" h="334" extrusionOk="0">
                  <a:moveTo>
                    <a:pt x="0" y="1"/>
                  </a:moveTo>
                  <a:cubicBezTo>
                    <a:pt x="167" y="143"/>
                    <a:pt x="357" y="274"/>
                    <a:pt x="560" y="334"/>
                  </a:cubicBezTo>
                  <a:cubicBezTo>
                    <a:pt x="560" y="334"/>
                    <a:pt x="584" y="334"/>
                    <a:pt x="560" y="310"/>
                  </a:cubicBezTo>
                  <a:cubicBezTo>
                    <a:pt x="357" y="227"/>
                    <a:pt x="179" y="14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64" name="Google Shape;14764;p21"/>
            <p:cNvSpPr/>
            <p:nvPr/>
          </p:nvSpPr>
          <p:spPr>
            <a:xfrm>
              <a:off x="2817775" y="2730750"/>
              <a:ext cx="36975" cy="19950"/>
            </a:xfrm>
            <a:custGeom>
              <a:avLst/>
              <a:gdLst/>
              <a:ahLst/>
              <a:cxnLst/>
              <a:rect l="l" t="t" r="r" b="b"/>
              <a:pathLst>
                <a:path w="1479" h="798" extrusionOk="0">
                  <a:moveTo>
                    <a:pt x="27" y="0"/>
                  </a:moveTo>
                  <a:cubicBezTo>
                    <a:pt x="10" y="0"/>
                    <a:pt x="1" y="15"/>
                    <a:pt x="29" y="15"/>
                  </a:cubicBezTo>
                  <a:cubicBezTo>
                    <a:pt x="565" y="194"/>
                    <a:pt x="994" y="480"/>
                    <a:pt x="1458" y="789"/>
                  </a:cubicBezTo>
                  <a:cubicBezTo>
                    <a:pt x="1461" y="795"/>
                    <a:pt x="1464" y="797"/>
                    <a:pt x="1467" y="797"/>
                  </a:cubicBezTo>
                  <a:cubicBezTo>
                    <a:pt x="1474" y="797"/>
                    <a:pt x="1479" y="777"/>
                    <a:pt x="1470" y="777"/>
                  </a:cubicBezTo>
                  <a:cubicBezTo>
                    <a:pt x="1089" y="408"/>
                    <a:pt x="553" y="170"/>
                    <a:pt x="41" y="3"/>
                  </a:cubicBezTo>
                  <a:cubicBezTo>
                    <a:pt x="36" y="1"/>
                    <a:pt x="32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65" name="Google Shape;14765;p21"/>
            <p:cNvSpPr/>
            <p:nvPr/>
          </p:nvSpPr>
          <p:spPr>
            <a:xfrm>
              <a:off x="2801225" y="2714150"/>
              <a:ext cx="51150" cy="31050"/>
            </a:xfrm>
            <a:custGeom>
              <a:avLst/>
              <a:gdLst/>
              <a:ahLst/>
              <a:cxnLst/>
              <a:rect l="l" t="t" r="r" b="b"/>
              <a:pathLst>
                <a:path w="2046" h="1242" extrusionOk="0">
                  <a:moveTo>
                    <a:pt x="1" y="1"/>
                  </a:moveTo>
                  <a:lnTo>
                    <a:pt x="1" y="24"/>
                  </a:lnTo>
                  <a:cubicBezTo>
                    <a:pt x="691" y="417"/>
                    <a:pt x="1334" y="846"/>
                    <a:pt x="2013" y="1239"/>
                  </a:cubicBezTo>
                  <a:cubicBezTo>
                    <a:pt x="2015" y="1241"/>
                    <a:pt x="2016" y="1241"/>
                    <a:pt x="2018" y="1241"/>
                  </a:cubicBezTo>
                  <a:cubicBezTo>
                    <a:pt x="2031" y="1241"/>
                    <a:pt x="2045" y="1213"/>
                    <a:pt x="2025" y="1203"/>
                  </a:cubicBezTo>
                  <a:cubicBezTo>
                    <a:pt x="1465" y="703"/>
                    <a:pt x="703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66" name="Google Shape;14766;p21"/>
            <p:cNvSpPr/>
            <p:nvPr/>
          </p:nvSpPr>
          <p:spPr>
            <a:xfrm>
              <a:off x="2804800" y="2708500"/>
              <a:ext cx="52675" cy="35500"/>
            </a:xfrm>
            <a:custGeom>
              <a:avLst/>
              <a:gdLst/>
              <a:ahLst/>
              <a:cxnLst/>
              <a:rect l="l" t="t" r="r" b="b"/>
              <a:pathLst>
                <a:path w="2107" h="1420" extrusionOk="0">
                  <a:moveTo>
                    <a:pt x="1" y="0"/>
                  </a:moveTo>
                  <a:lnTo>
                    <a:pt x="1" y="0"/>
                  </a:lnTo>
                  <a:cubicBezTo>
                    <a:pt x="739" y="417"/>
                    <a:pt x="1406" y="893"/>
                    <a:pt x="2084" y="1417"/>
                  </a:cubicBezTo>
                  <a:cubicBezTo>
                    <a:pt x="2086" y="1419"/>
                    <a:pt x="2088" y="1420"/>
                    <a:pt x="2089" y="1420"/>
                  </a:cubicBezTo>
                  <a:cubicBezTo>
                    <a:pt x="2099" y="1420"/>
                    <a:pt x="2106" y="1393"/>
                    <a:pt x="2096" y="1393"/>
                  </a:cubicBezTo>
                  <a:cubicBezTo>
                    <a:pt x="1525" y="822"/>
                    <a:pt x="751" y="3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67" name="Google Shape;14767;p21"/>
            <p:cNvSpPr/>
            <p:nvPr/>
          </p:nvSpPr>
          <p:spPr>
            <a:xfrm>
              <a:off x="2812650" y="2706675"/>
              <a:ext cx="51000" cy="29100"/>
            </a:xfrm>
            <a:custGeom>
              <a:avLst/>
              <a:gdLst/>
              <a:ahLst/>
              <a:cxnLst/>
              <a:rect l="l" t="t" r="r" b="b"/>
              <a:pathLst>
                <a:path w="2040" h="1164" extrusionOk="0">
                  <a:moveTo>
                    <a:pt x="8" y="62"/>
                  </a:moveTo>
                  <a:cubicBezTo>
                    <a:pt x="0" y="62"/>
                    <a:pt x="3" y="67"/>
                    <a:pt x="5" y="67"/>
                  </a:cubicBezTo>
                  <a:cubicBezTo>
                    <a:pt x="7" y="67"/>
                    <a:pt x="8" y="66"/>
                    <a:pt x="8" y="62"/>
                  </a:cubicBezTo>
                  <a:close/>
                  <a:moveTo>
                    <a:pt x="144" y="1"/>
                  </a:moveTo>
                  <a:cubicBezTo>
                    <a:pt x="95" y="1"/>
                    <a:pt x="49" y="18"/>
                    <a:pt x="8" y="62"/>
                  </a:cubicBezTo>
                  <a:cubicBezTo>
                    <a:pt x="27" y="47"/>
                    <a:pt x="52" y="41"/>
                    <a:pt x="81" y="41"/>
                  </a:cubicBezTo>
                  <a:cubicBezTo>
                    <a:pt x="325" y="41"/>
                    <a:pt x="873" y="479"/>
                    <a:pt x="1032" y="585"/>
                  </a:cubicBezTo>
                  <a:cubicBezTo>
                    <a:pt x="1353" y="776"/>
                    <a:pt x="1663" y="966"/>
                    <a:pt x="1985" y="1157"/>
                  </a:cubicBezTo>
                  <a:cubicBezTo>
                    <a:pt x="1991" y="1162"/>
                    <a:pt x="1998" y="1163"/>
                    <a:pt x="2004" y="1163"/>
                  </a:cubicBezTo>
                  <a:cubicBezTo>
                    <a:pt x="2028" y="1163"/>
                    <a:pt x="2039" y="1131"/>
                    <a:pt x="2020" y="1121"/>
                  </a:cubicBezTo>
                  <a:cubicBezTo>
                    <a:pt x="1544" y="824"/>
                    <a:pt x="1080" y="526"/>
                    <a:pt x="603" y="240"/>
                  </a:cubicBezTo>
                  <a:cubicBezTo>
                    <a:pt x="477" y="168"/>
                    <a:pt x="297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68" name="Google Shape;14768;p21"/>
            <p:cNvSpPr/>
            <p:nvPr/>
          </p:nvSpPr>
          <p:spPr>
            <a:xfrm>
              <a:off x="2849550" y="2729200"/>
              <a:ext cx="57975" cy="22775"/>
            </a:xfrm>
            <a:custGeom>
              <a:avLst/>
              <a:gdLst/>
              <a:ahLst/>
              <a:cxnLst/>
              <a:rect l="l" t="t" r="r" b="b"/>
              <a:pathLst>
                <a:path w="2319" h="911" extrusionOk="0">
                  <a:moveTo>
                    <a:pt x="10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651" y="494"/>
                    <a:pt x="1461" y="875"/>
                    <a:pt x="2283" y="911"/>
                  </a:cubicBezTo>
                  <a:cubicBezTo>
                    <a:pt x="2294" y="911"/>
                    <a:pt x="2318" y="887"/>
                    <a:pt x="2283" y="887"/>
                  </a:cubicBezTo>
                  <a:cubicBezTo>
                    <a:pt x="1449" y="696"/>
                    <a:pt x="747" y="470"/>
                    <a:pt x="20" y="6"/>
                  </a:cubicBezTo>
                  <a:cubicBezTo>
                    <a:pt x="17" y="2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69" name="Google Shape;14769;p21"/>
            <p:cNvSpPr/>
            <p:nvPr/>
          </p:nvSpPr>
          <p:spPr>
            <a:xfrm>
              <a:off x="2918800" y="2690975"/>
              <a:ext cx="12300" cy="43525"/>
            </a:xfrm>
            <a:custGeom>
              <a:avLst/>
              <a:gdLst/>
              <a:ahLst/>
              <a:cxnLst/>
              <a:rect l="l" t="t" r="r" b="b"/>
              <a:pathLst>
                <a:path w="492" h="1741" extrusionOk="0">
                  <a:moveTo>
                    <a:pt x="167" y="0"/>
                  </a:moveTo>
                  <a:cubicBezTo>
                    <a:pt x="143" y="0"/>
                    <a:pt x="120" y="15"/>
                    <a:pt x="120" y="47"/>
                  </a:cubicBezTo>
                  <a:cubicBezTo>
                    <a:pt x="153" y="338"/>
                    <a:pt x="182" y="630"/>
                    <a:pt x="210" y="919"/>
                  </a:cubicBezTo>
                  <a:lnTo>
                    <a:pt x="210" y="919"/>
                  </a:lnTo>
                  <a:cubicBezTo>
                    <a:pt x="161" y="718"/>
                    <a:pt x="110" y="516"/>
                    <a:pt x="48" y="320"/>
                  </a:cubicBezTo>
                  <a:cubicBezTo>
                    <a:pt x="48" y="320"/>
                    <a:pt x="1" y="320"/>
                    <a:pt x="1" y="344"/>
                  </a:cubicBezTo>
                  <a:cubicBezTo>
                    <a:pt x="35" y="758"/>
                    <a:pt x="158" y="1193"/>
                    <a:pt x="274" y="1597"/>
                  </a:cubicBezTo>
                  <a:lnTo>
                    <a:pt x="274" y="1597"/>
                  </a:lnTo>
                  <a:cubicBezTo>
                    <a:pt x="274" y="1600"/>
                    <a:pt x="274" y="1603"/>
                    <a:pt x="275" y="1606"/>
                  </a:cubicBezTo>
                  <a:cubicBezTo>
                    <a:pt x="275" y="1606"/>
                    <a:pt x="276" y="1606"/>
                    <a:pt x="276" y="1606"/>
                  </a:cubicBezTo>
                  <a:lnTo>
                    <a:pt x="276" y="1606"/>
                  </a:lnTo>
                  <a:cubicBezTo>
                    <a:pt x="280" y="1618"/>
                    <a:pt x="283" y="1630"/>
                    <a:pt x="286" y="1642"/>
                  </a:cubicBezTo>
                  <a:cubicBezTo>
                    <a:pt x="291" y="1667"/>
                    <a:pt x="311" y="1679"/>
                    <a:pt x="331" y="1679"/>
                  </a:cubicBezTo>
                  <a:cubicBezTo>
                    <a:pt x="331" y="1679"/>
                    <a:pt x="332" y="1679"/>
                    <a:pt x="332" y="1679"/>
                  </a:cubicBezTo>
                  <a:lnTo>
                    <a:pt x="332" y="1679"/>
                  </a:lnTo>
                  <a:cubicBezTo>
                    <a:pt x="333" y="1691"/>
                    <a:pt x="333" y="1702"/>
                    <a:pt x="334" y="1713"/>
                  </a:cubicBezTo>
                  <a:cubicBezTo>
                    <a:pt x="334" y="1731"/>
                    <a:pt x="346" y="1740"/>
                    <a:pt x="358" y="1740"/>
                  </a:cubicBezTo>
                  <a:cubicBezTo>
                    <a:pt x="370" y="1740"/>
                    <a:pt x="382" y="1731"/>
                    <a:pt x="382" y="1713"/>
                  </a:cubicBezTo>
                  <a:cubicBezTo>
                    <a:pt x="385" y="1681"/>
                    <a:pt x="388" y="1649"/>
                    <a:pt x="391" y="1616"/>
                  </a:cubicBezTo>
                  <a:lnTo>
                    <a:pt x="391" y="1616"/>
                  </a:lnTo>
                  <a:cubicBezTo>
                    <a:pt x="392" y="1621"/>
                    <a:pt x="393" y="1625"/>
                    <a:pt x="394" y="1630"/>
                  </a:cubicBezTo>
                  <a:cubicBezTo>
                    <a:pt x="398" y="1653"/>
                    <a:pt x="416" y="1664"/>
                    <a:pt x="434" y="1664"/>
                  </a:cubicBezTo>
                  <a:cubicBezTo>
                    <a:pt x="462" y="1664"/>
                    <a:pt x="491" y="1638"/>
                    <a:pt x="477" y="1594"/>
                  </a:cubicBezTo>
                  <a:cubicBezTo>
                    <a:pt x="476" y="1591"/>
                    <a:pt x="476" y="1587"/>
                    <a:pt x="475" y="1583"/>
                  </a:cubicBezTo>
                  <a:lnTo>
                    <a:pt x="475" y="1583"/>
                  </a:lnTo>
                  <a:cubicBezTo>
                    <a:pt x="476" y="1583"/>
                    <a:pt x="476" y="1583"/>
                    <a:pt x="477" y="1582"/>
                  </a:cubicBezTo>
                  <a:cubicBezTo>
                    <a:pt x="472" y="1551"/>
                    <a:pt x="467" y="1519"/>
                    <a:pt x="462" y="1488"/>
                  </a:cubicBezTo>
                  <a:lnTo>
                    <a:pt x="462" y="1488"/>
                  </a:lnTo>
                  <a:cubicBezTo>
                    <a:pt x="436" y="1307"/>
                    <a:pt x="410" y="1127"/>
                    <a:pt x="384" y="946"/>
                  </a:cubicBezTo>
                  <a:lnTo>
                    <a:pt x="384" y="946"/>
                  </a:lnTo>
                  <a:cubicBezTo>
                    <a:pt x="360" y="658"/>
                    <a:pt x="313" y="371"/>
                    <a:pt x="263" y="94"/>
                  </a:cubicBezTo>
                  <a:cubicBezTo>
                    <a:pt x="255" y="78"/>
                    <a:pt x="241" y="69"/>
                    <a:pt x="228" y="65"/>
                  </a:cubicBezTo>
                  <a:lnTo>
                    <a:pt x="228" y="65"/>
                  </a:lnTo>
                  <a:cubicBezTo>
                    <a:pt x="227" y="63"/>
                    <a:pt x="227" y="61"/>
                    <a:pt x="227" y="59"/>
                  </a:cubicBezTo>
                  <a:cubicBezTo>
                    <a:pt x="224" y="59"/>
                    <a:pt x="222" y="59"/>
                    <a:pt x="219" y="59"/>
                  </a:cubicBezTo>
                  <a:lnTo>
                    <a:pt x="219" y="59"/>
                  </a:lnTo>
                  <a:cubicBezTo>
                    <a:pt x="218" y="51"/>
                    <a:pt x="216" y="43"/>
                    <a:pt x="215" y="35"/>
                  </a:cubicBezTo>
                  <a:cubicBezTo>
                    <a:pt x="209" y="12"/>
                    <a:pt x="188" y="0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70" name="Google Shape;14770;p21"/>
            <p:cNvSpPr/>
            <p:nvPr/>
          </p:nvSpPr>
          <p:spPr>
            <a:xfrm>
              <a:off x="2918500" y="2698400"/>
              <a:ext cx="9550" cy="36650"/>
            </a:xfrm>
            <a:custGeom>
              <a:avLst/>
              <a:gdLst/>
              <a:ahLst/>
              <a:cxnLst/>
              <a:rect l="l" t="t" r="r" b="b"/>
              <a:pathLst>
                <a:path w="382" h="1466" extrusionOk="0">
                  <a:moveTo>
                    <a:pt x="8" y="1"/>
                  </a:moveTo>
                  <a:cubicBezTo>
                    <a:pt x="4" y="1"/>
                    <a:pt x="1" y="10"/>
                    <a:pt x="1" y="23"/>
                  </a:cubicBezTo>
                  <a:cubicBezTo>
                    <a:pt x="60" y="262"/>
                    <a:pt x="132" y="476"/>
                    <a:pt x="179" y="738"/>
                  </a:cubicBezTo>
                  <a:cubicBezTo>
                    <a:pt x="227" y="976"/>
                    <a:pt x="239" y="1226"/>
                    <a:pt x="298" y="1452"/>
                  </a:cubicBezTo>
                  <a:cubicBezTo>
                    <a:pt x="298" y="1462"/>
                    <a:pt x="307" y="1466"/>
                    <a:pt x="317" y="1466"/>
                  </a:cubicBezTo>
                  <a:cubicBezTo>
                    <a:pt x="330" y="1466"/>
                    <a:pt x="346" y="1459"/>
                    <a:pt x="346" y="1452"/>
                  </a:cubicBezTo>
                  <a:cubicBezTo>
                    <a:pt x="382" y="988"/>
                    <a:pt x="227" y="416"/>
                    <a:pt x="13" y="23"/>
                  </a:cubicBezTo>
                  <a:cubicBezTo>
                    <a:pt x="13" y="7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4771" name="Google Shape;14771;p21"/>
          <p:cNvSpPr txBox="1">
            <a:spLocks noGrp="1"/>
          </p:cNvSpPr>
          <p:nvPr>
            <p:ph type="subTitle" idx="1"/>
          </p:nvPr>
        </p:nvSpPr>
        <p:spPr>
          <a:xfrm>
            <a:off x="1863333" y="4595600"/>
            <a:ext cx="3622400" cy="560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4772" name="Google Shape;14772;p21"/>
          <p:cNvSpPr txBox="1">
            <a:spLocks noGrp="1"/>
          </p:cNvSpPr>
          <p:nvPr>
            <p:ph type="subTitle" idx="2"/>
          </p:nvPr>
        </p:nvSpPr>
        <p:spPr>
          <a:xfrm>
            <a:off x="1890133" y="5032167"/>
            <a:ext cx="3568800" cy="103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sp>
        <p:nvSpPr>
          <p:cNvPr id="14773" name="Google Shape;14773;p21"/>
          <p:cNvSpPr txBox="1">
            <a:spLocks noGrp="1"/>
          </p:cNvSpPr>
          <p:nvPr>
            <p:ph type="subTitle" idx="3"/>
          </p:nvPr>
        </p:nvSpPr>
        <p:spPr>
          <a:xfrm>
            <a:off x="6724633" y="4595600"/>
            <a:ext cx="3620800" cy="560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4774" name="Google Shape;14774;p21"/>
          <p:cNvSpPr txBox="1">
            <a:spLocks noGrp="1"/>
          </p:cNvSpPr>
          <p:nvPr>
            <p:ph type="subTitle" idx="4"/>
          </p:nvPr>
        </p:nvSpPr>
        <p:spPr>
          <a:xfrm>
            <a:off x="6750633" y="5032167"/>
            <a:ext cx="3568800" cy="103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sp>
        <p:nvSpPr>
          <p:cNvPr id="14775" name="Google Shape;14775;p21"/>
          <p:cNvSpPr txBox="1">
            <a:spLocks noGrp="1"/>
          </p:cNvSpPr>
          <p:nvPr>
            <p:ph type="subTitle" idx="5"/>
          </p:nvPr>
        </p:nvSpPr>
        <p:spPr>
          <a:xfrm>
            <a:off x="1863333" y="2107133"/>
            <a:ext cx="3622400" cy="560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4776" name="Google Shape;14776;p21"/>
          <p:cNvSpPr txBox="1">
            <a:spLocks noGrp="1"/>
          </p:cNvSpPr>
          <p:nvPr>
            <p:ph type="subTitle" idx="6"/>
          </p:nvPr>
        </p:nvSpPr>
        <p:spPr>
          <a:xfrm>
            <a:off x="1890133" y="2543700"/>
            <a:ext cx="3568800" cy="103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sp>
        <p:nvSpPr>
          <p:cNvPr id="14777" name="Google Shape;14777;p21"/>
          <p:cNvSpPr txBox="1">
            <a:spLocks noGrp="1"/>
          </p:cNvSpPr>
          <p:nvPr>
            <p:ph type="subTitle" idx="7"/>
          </p:nvPr>
        </p:nvSpPr>
        <p:spPr>
          <a:xfrm>
            <a:off x="6724633" y="2107133"/>
            <a:ext cx="3620800" cy="560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4778" name="Google Shape;14778;p21"/>
          <p:cNvSpPr txBox="1">
            <a:spLocks noGrp="1"/>
          </p:cNvSpPr>
          <p:nvPr>
            <p:ph type="subTitle" idx="8"/>
          </p:nvPr>
        </p:nvSpPr>
        <p:spPr>
          <a:xfrm>
            <a:off x="6750633" y="2543700"/>
            <a:ext cx="3568800" cy="103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  <p:sp>
        <p:nvSpPr>
          <p:cNvPr id="14779" name="Google Shape;14779;p21"/>
          <p:cNvSpPr txBox="1">
            <a:spLocks noGrp="1"/>
          </p:cNvSpPr>
          <p:nvPr>
            <p:ph type="title"/>
          </p:nvPr>
        </p:nvSpPr>
        <p:spPr>
          <a:xfrm>
            <a:off x="950800" y="603100"/>
            <a:ext cx="102904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251760382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Title and text">
    <p:spTree>
      <p:nvGrpSpPr>
        <p:cNvPr id="1" name="Shape 147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781" name="Google Shape;14781;p22"/>
          <p:cNvGrpSpPr/>
          <p:nvPr/>
        </p:nvGrpSpPr>
        <p:grpSpPr>
          <a:xfrm rot="1663157">
            <a:off x="-458950" y="3891868"/>
            <a:ext cx="1596145" cy="3939344"/>
            <a:chOff x="757300" y="1884600"/>
            <a:chExt cx="457350" cy="1136525"/>
          </a:xfrm>
        </p:grpSpPr>
        <p:sp>
          <p:nvSpPr>
            <p:cNvPr id="14782" name="Google Shape;14782;p22"/>
            <p:cNvSpPr/>
            <p:nvPr/>
          </p:nvSpPr>
          <p:spPr>
            <a:xfrm>
              <a:off x="818550" y="2640050"/>
              <a:ext cx="144675" cy="120850"/>
            </a:xfrm>
            <a:custGeom>
              <a:avLst/>
              <a:gdLst/>
              <a:ahLst/>
              <a:cxnLst/>
              <a:rect l="l" t="t" r="r" b="b"/>
              <a:pathLst>
                <a:path w="5787" h="4834" extrusionOk="0">
                  <a:moveTo>
                    <a:pt x="0" y="0"/>
                  </a:moveTo>
                  <a:cubicBezTo>
                    <a:pt x="0" y="0"/>
                    <a:pt x="1250" y="1786"/>
                    <a:pt x="2036" y="2310"/>
                  </a:cubicBezTo>
                  <a:cubicBezTo>
                    <a:pt x="2834" y="2834"/>
                    <a:pt x="3310" y="3250"/>
                    <a:pt x="4036" y="3786"/>
                  </a:cubicBezTo>
                  <a:cubicBezTo>
                    <a:pt x="4763" y="4322"/>
                    <a:pt x="5787" y="4834"/>
                    <a:pt x="5787" y="4834"/>
                  </a:cubicBezTo>
                  <a:cubicBezTo>
                    <a:pt x="5787" y="4834"/>
                    <a:pt x="4798" y="3381"/>
                    <a:pt x="4560" y="3024"/>
                  </a:cubicBezTo>
                  <a:cubicBezTo>
                    <a:pt x="4322" y="2679"/>
                    <a:pt x="4025" y="1786"/>
                    <a:pt x="2977" y="1345"/>
                  </a:cubicBezTo>
                  <a:cubicBezTo>
                    <a:pt x="1941" y="89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83" name="Google Shape;14783;p22"/>
            <p:cNvSpPr/>
            <p:nvPr/>
          </p:nvSpPr>
          <p:spPr>
            <a:xfrm>
              <a:off x="971250" y="2023850"/>
              <a:ext cx="241700" cy="995725"/>
            </a:xfrm>
            <a:custGeom>
              <a:avLst/>
              <a:gdLst/>
              <a:ahLst/>
              <a:cxnLst/>
              <a:rect l="l" t="t" r="r" b="b"/>
              <a:pathLst>
                <a:path w="9668" h="39829" extrusionOk="0">
                  <a:moveTo>
                    <a:pt x="5373" y="0"/>
                  </a:moveTo>
                  <a:cubicBezTo>
                    <a:pt x="5003" y="0"/>
                    <a:pt x="3563" y="1442"/>
                    <a:pt x="3120" y="2026"/>
                  </a:cubicBezTo>
                  <a:cubicBezTo>
                    <a:pt x="2679" y="2621"/>
                    <a:pt x="1631" y="3967"/>
                    <a:pt x="1631" y="3967"/>
                  </a:cubicBezTo>
                  <a:lnTo>
                    <a:pt x="1036" y="5253"/>
                  </a:lnTo>
                  <a:lnTo>
                    <a:pt x="1036" y="4562"/>
                  </a:lnTo>
                  <a:cubicBezTo>
                    <a:pt x="1036" y="4562"/>
                    <a:pt x="595" y="6646"/>
                    <a:pt x="595" y="7682"/>
                  </a:cubicBezTo>
                  <a:cubicBezTo>
                    <a:pt x="595" y="8729"/>
                    <a:pt x="0" y="27029"/>
                    <a:pt x="0" y="27029"/>
                  </a:cubicBezTo>
                  <a:lnTo>
                    <a:pt x="0" y="39828"/>
                  </a:lnTo>
                  <a:lnTo>
                    <a:pt x="441" y="39686"/>
                  </a:lnTo>
                  <a:cubicBezTo>
                    <a:pt x="441" y="39686"/>
                    <a:pt x="369" y="34756"/>
                    <a:pt x="369" y="29399"/>
                  </a:cubicBezTo>
                  <a:cubicBezTo>
                    <a:pt x="655" y="29327"/>
                    <a:pt x="1691" y="29053"/>
                    <a:pt x="2084" y="28672"/>
                  </a:cubicBezTo>
                  <a:cubicBezTo>
                    <a:pt x="2524" y="28220"/>
                    <a:pt x="2715" y="27791"/>
                    <a:pt x="3370" y="27327"/>
                  </a:cubicBezTo>
                  <a:cubicBezTo>
                    <a:pt x="4013" y="26886"/>
                    <a:pt x="4560" y="26720"/>
                    <a:pt x="4667" y="26053"/>
                  </a:cubicBezTo>
                  <a:cubicBezTo>
                    <a:pt x="4774" y="25374"/>
                    <a:pt x="5048" y="24934"/>
                    <a:pt x="5048" y="24934"/>
                  </a:cubicBezTo>
                  <a:lnTo>
                    <a:pt x="5048" y="24934"/>
                  </a:lnTo>
                  <a:cubicBezTo>
                    <a:pt x="5048" y="24934"/>
                    <a:pt x="3417" y="25672"/>
                    <a:pt x="2524" y="26565"/>
                  </a:cubicBezTo>
                  <a:cubicBezTo>
                    <a:pt x="1631" y="27458"/>
                    <a:pt x="786" y="28577"/>
                    <a:pt x="786" y="28577"/>
                  </a:cubicBezTo>
                  <a:lnTo>
                    <a:pt x="345" y="29291"/>
                  </a:lnTo>
                  <a:lnTo>
                    <a:pt x="345" y="25231"/>
                  </a:lnTo>
                  <a:cubicBezTo>
                    <a:pt x="607" y="25196"/>
                    <a:pt x="1465" y="25089"/>
                    <a:pt x="2286" y="25077"/>
                  </a:cubicBezTo>
                  <a:cubicBezTo>
                    <a:pt x="3251" y="25077"/>
                    <a:pt x="3251" y="24779"/>
                    <a:pt x="4048" y="23862"/>
                  </a:cubicBezTo>
                  <a:cubicBezTo>
                    <a:pt x="4810" y="22922"/>
                    <a:pt x="5953" y="22112"/>
                    <a:pt x="7346" y="21302"/>
                  </a:cubicBezTo>
                  <a:cubicBezTo>
                    <a:pt x="8751" y="20481"/>
                    <a:pt x="9668" y="17802"/>
                    <a:pt x="9668" y="17802"/>
                  </a:cubicBezTo>
                  <a:lnTo>
                    <a:pt x="9668" y="17802"/>
                  </a:lnTo>
                  <a:cubicBezTo>
                    <a:pt x="9668" y="17802"/>
                    <a:pt x="8180" y="18397"/>
                    <a:pt x="6858" y="19040"/>
                  </a:cubicBezTo>
                  <a:cubicBezTo>
                    <a:pt x="5537" y="19683"/>
                    <a:pt x="4167" y="21374"/>
                    <a:pt x="3429" y="21945"/>
                  </a:cubicBezTo>
                  <a:cubicBezTo>
                    <a:pt x="2703" y="22505"/>
                    <a:pt x="1488" y="23326"/>
                    <a:pt x="1381" y="23791"/>
                  </a:cubicBezTo>
                  <a:cubicBezTo>
                    <a:pt x="1286" y="24172"/>
                    <a:pt x="607" y="24934"/>
                    <a:pt x="369" y="25184"/>
                  </a:cubicBezTo>
                  <a:cubicBezTo>
                    <a:pt x="369" y="24065"/>
                    <a:pt x="381" y="22981"/>
                    <a:pt x="393" y="21969"/>
                  </a:cubicBezTo>
                  <a:lnTo>
                    <a:pt x="881" y="21243"/>
                  </a:lnTo>
                  <a:cubicBezTo>
                    <a:pt x="881" y="21243"/>
                    <a:pt x="3370" y="20659"/>
                    <a:pt x="4798" y="19457"/>
                  </a:cubicBezTo>
                  <a:cubicBezTo>
                    <a:pt x="6239" y="18266"/>
                    <a:pt x="7227" y="17671"/>
                    <a:pt x="7477" y="17147"/>
                  </a:cubicBezTo>
                  <a:cubicBezTo>
                    <a:pt x="7727" y="16623"/>
                    <a:pt x="8013" y="15766"/>
                    <a:pt x="8013" y="15766"/>
                  </a:cubicBezTo>
                  <a:lnTo>
                    <a:pt x="8013" y="15766"/>
                  </a:lnTo>
                  <a:cubicBezTo>
                    <a:pt x="8013" y="15766"/>
                    <a:pt x="3417" y="18171"/>
                    <a:pt x="2524" y="19112"/>
                  </a:cubicBezTo>
                  <a:cubicBezTo>
                    <a:pt x="1822" y="19838"/>
                    <a:pt x="834" y="21017"/>
                    <a:pt x="417" y="21493"/>
                  </a:cubicBezTo>
                  <a:cubicBezTo>
                    <a:pt x="429" y="20778"/>
                    <a:pt x="441" y="20100"/>
                    <a:pt x="453" y="19481"/>
                  </a:cubicBezTo>
                  <a:cubicBezTo>
                    <a:pt x="1131" y="19064"/>
                    <a:pt x="3691" y="17445"/>
                    <a:pt x="4310" y="16849"/>
                  </a:cubicBezTo>
                  <a:cubicBezTo>
                    <a:pt x="5060" y="16171"/>
                    <a:pt x="6680" y="15171"/>
                    <a:pt x="7049" y="14635"/>
                  </a:cubicBezTo>
                  <a:cubicBezTo>
                    <a:pt x="7418" y="14087"/>
                    <a:pt x="7537" y="13575"/>
                    <a:pt x="7537" y="13575"/>
                  </a:cubicBezTo>
                  <a:lnTo>
                    <a:pt x="7537" y="13575"/>
                  </a:lnTo>
                  <a:cubicBezTo>
                    <a:pt x="7537" y="13575"/>
                    <a:pt x="5441" y="14885"/>
                    <a:pt x="4715" y="15456"/>
                  </a:cubicBezTo>
                  <a:cubicBezTo>
                    <a:pt x="4001" y="16016"/>
                    <a:pt x="2834" y="16599"/>
                    <a:pt x="2227" y="16980"/>
                  </a:cubicBezTo>
                  <a:cubicBezTo>
                    <a:pt x="1619" y="17361"/>
                    <a:pt x="1155" y="18147"/>
                    <a:pt x="929" y="18504"/>
                  </a:cubicBezTo>
                  <a:cubicBezTo>
                    <a:pt x="798" y="18707"/>
                    <a:pt x="595" y="19064"/>
                    <a:pt x="441" y="19326"/>
                  </a:cubicBezTo>
                  <a:cubicBezTo>
                    <a:pt x="476" y="18588"/>
                    <a:pt x="500" y="17957"/>
                    <a:pt x="536" y="17433"/>
                  </a:cubicBezTo>
                  <a:cubicBezTo>
                    <a:pt x="834" y="17195"/>
                    <a:pt x="1727" y="16540"/>
                    <a:pt x="2679" y="16314"/>
                  </a:cubicBezTo>
                  <a:cubicBezTo>
                    <a:pt x="3870" y="16016"/>
                    <a:pt x="4608" y="13932"/>
                    <a:pt x="5060" y="13790"/>
                  </a:cubicBezTo>
                  <a:cubicBezTo>
                    <a:pt x="5501" y="13635"/>
                    <a:pt x="6644" y="12635"/>
                    <a:pt x="6644" y="12635"/>
                  </a:cubicBezTo>
                  <a:lnTo>
                    <a:pt x="6644" y="12635"/>
                  </a:lnTo>
                  <a:cubicBezTo>
                    <a:pt x="6644" y="12635"/>
                    <a:pt x="4679" y="13194"/>
                    <a:pt x="4060" y="13861"/>
                  </a:cubicBezTo>
                  <a:cubicBezTo>
                    <a:pt x="3417" y="14528"/>
                    <a:pt x="2429" y="15075"/>
                    <a:pt x="1965" y="15409"/>
                  </a:cubicBezTo>
                  <a:cubicBezTo>
                    <a:pt x="1584" y="15659"/>
                    <a:pt x="845" y="16838"/>
                    <a:pt x="560" y="17314"/>
                  </a:cubicBezTo>
                  <a:cubicBezTo>
                    <a:pt x="572" y="17099"/>
                    <a:pt x="584" y="16921"/>
                    <a:pt x="607" y="16766"/>
                  </a:cubicBezTo>
                  <a:cubicBezTo>
                    <a:pt x="655" y="16314"/>
                    <a:pt x="691" y="15825"/>
                    <a:pt x="726" y="15302"/>
                  </a:cubicBezTo>
                  <a:cubicBezTo>
                    <a:pt x="743" y="15302"/>
                    <a:pt x="762" y="15303"/>
                    <a:pt x="781" y="15303"/>
                  </a:cubicBezTo>
                  <a:cubicBezTo>
                    <a:pt x="1160" y="15303"/>
                    <a:pt x="2019" y="15170"/>
                    <a:pt x="3060" y="14004"/>
                  </a:cubicBezTo>
                  <a:cubicBezTo>
                    <a:pt x="4465" y="12444"/>
                    <a:pt x="6394" y="10218"/>
                    <a:pt x="6846" y="9920"/>
                  </a:cubicBezTo>
                  <a:cubicBezTo>
                    <a:pt x="7287" y="9622"/>
                    <a:pt x="7739" y="9170"/>
                    <a:pt x="7739" y="9170"/>
                  </a:cubicBezTo>
                  <a:lnTo>
                    <a:pt x="7739" y="9170"/>
                  </a:lnTo>
                  <a:cubicBezTo>
                    <a:pt x="7739" y="9170"/>
                    <a:pt x="6251" y="9456"/>
                    <a:pt x="4977" y="10432"/>
                  </a:cubicBezTo>
                  <a:cubicBezTo>
                    <a:pt x="3715" y="11408"/>
                    <a:pt x="2453" y="12658"/>
                    <a:pt x="2203" y="13147"/>
                  </a:cubicBezTo>
                  <a:cubicBezTo>
                    <a:pt x="1929" y="13635"/>
                    <a:pt x="1191" y="14635"/>
                    <a:pt x="965" y="14813"/>
                  </a:cubicBezTo>
                  <a:cubicBezTo>
                    <a:pt x="893" y="14873"/>
                    <a:pt x="834" y="14897"/>
                    <a:pt x="774" y="14933"/>
                  </a:cubicBezTo>
                  <a:cubicBezTo>
                    <a:pt x="810" y="14171"/>
                    <a:pt x="857" y="13349"/>
                    <a:pt x="893" y="12516"/>
                  </a:cubicBezTo>
                  <a:cubicBezTo>
                    <a:pt x="1512" y="12266"/>
                    <a:pt x="3012" y="11599"/>
                    <a:pt x="4179" y="10230"/>
                  </a:cubicBezTo>
                  <a:cubicBezTo>
                    <a:pt x="5667" y="8444"/>
                    <a:pt x="7001" y="6658"/>
                    <a:pt x="7001" y="6658"/>
                  </a:cubicBezTo>
                  <a:lnTo>
                    <a:pt x="7001" y="6658"/>
                  </a:lnTo>
                  <a:cubicBezTo>
                    <a:pt x="7001" y="6658"/>
                    <a:pt x="4774" y="7848"/>
                    <a:pt x="3429" y="9039"/>
                  </a:cubicBezTo>
                  <a:cubicBezTo>
                    <a:pt x="2465" y="9896"/>
                    <a:pt x="1429" y="11384"/>
                    <a:pt x="905" y="12158"/>
                  </a:cubicBezTo>
                  <a:cubicBezTo>
                    <a:pt x="965" y="10587"/>
                    <a:pt x="988" y="8979"/>
                    <a:pt x="1024" y="7670"/>
                  </a:cubicBezTo>
                  <a:lnTo>
                    <a:pt x="1048" y="7848"/>
                  </a:lnTo>
                  <a:cubicBezTo>
                    <a:pt x="1048" y="7848"/>
                    <a:pt x="2167" y="7122"/>
                    <a:pt x="3167" y="5634"/>
                  </a:cubicBezTo>
                  <a:cubicBezTo>
                    <a:pt x="4167" y="4110"/>
                    <a:pt x="6394" y="1883"/>
                    <a:pt x="6394" y="1883"/>
                  </a:cubicBezTo>
                  <a:lnTo>
                    <a:pt x="6394" y="1883"/>
                  </a:lnTo>
                  <a:cubicBezTo>
                    <a:pt x="6394" y="1883"/>
                    <a:pt x="4620" y="2741"/>
                    <a:pt x="3953" y="3503"/>
                  </a:cubicBezTo>
                  <a:cubicBezTo>
                    <a:pt x="3274" y="4265"/>
                    <a:pt x="2477" y="5598"/>
                    <a:pt x="2060" y="6193"/>
                  </a:cubicBezTo>
                  <a:cubicBezTo>
                    <a:pt x="1691" y="6729"/>
                    <a:pt x="1131" y="7384"/>
                    <a:pt x="1024" y="7503"/>
                  </a:cubicBezTo>
                  <a:cubicBezTo>
                    <a:pt x="1036" y="6598"/>
                    <a:pt x="1036" y="5836"/>
                    <a:pt x="1048" y="5312"/>
                  </a:cubicBezTo>
                  <a:lnTo>
                    <a:pt x="1203" y="5455"/>
                  </a:lnTo>
                  <a:cubicBezTo>
                    <a:pt x="1203" y="5455"/>
                    <a:pt x="2655" y="4526"/>
                    <a:pt x="2977" y="3800"/>
                  </a:cubicBezTo>
                  <a:cubicBezTo>
                    <a:pt x="3286" y="3062"/>
                    <a:pt x="3893" y="1609"/>
                    <a:pt x="4263" y="1371"/>
                  </a:cubicBezTo>
                  <a:cubicBezTo>
                    <a:pt x="4620" y="1133"/>
                    <a:pt x="5727" y="50"/>
                    <a:pt x="5394" y="2"/>
                  </a:cubicBezTo>
                  <a:cubicBezTo>
                    <a:pt x="5387" y="1"/>
                    <a:pt x="5380" y="0"/>
                    <a:pt x="53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84" name="Google Shape;14784;p22"/>
            <p:cNvSpPr/>
            <p:nvPr/>
          </p:nvSpPr>
          <p:spPr>
            <a:xfrm>
              <a:off x="759000" y="2543600"/>
              <a:ext cx="209300" cy="164025"/>
            </a:xfrm>
            <a:custGeom>
              <a:avLst/>
              <a:gdLst/>
              <a:ahLst/>
              <a:cxnLst/>
              <a:rect l="l" t="t" r="r" b="b"/>
              <a:pathLst>
                <a:path w="8372" h="6561" extrusionOk="0">
                  <a:moveTo>
                    <a:pt x="1" y="0"/>
                  </a:moveTo>
                  <a:cubicBezTo>
                    <a:pt x="1" y="0"/>
                    <a:pt x="584" y="1310"/>
                    <a:pt x="2001" y="2370"/>
                  </a:cubicBezTo>
                  <a:cubicBezTo>
                    <a:pt x="3430" y="3429"/>
                    <a:pt x="4990" y="4441"/>
                    <a:pt x="5906" y="4822"/>
                  </a:cubicBezTo>
                  <a:cubicBezTo>
                    <a:pt x="6835" y="5215"/>
                    <a:pt x="7454" y="5942"/>
                    <a:pt x="7740" y="6013"/>
                  </a:cubicBezTo>
                  <a:cubicBezTo>
                    <a:pt x="8026" y="6084"/>
                    <a:pt x="8371" y="6561"/>
                    <a:pt x="8371" y="6561"/>
                  </a:cubicBezTo>
                  <a:lnTo>
                    <a:pt x="8335" y="6120"/>
                  </a:lnTo>
                  <a:cubicBezTo>
                    <a:pt x="8347" y="6108"/>
                    <a:pt x="6657" y="5001"/>
                    <a:pt x="6228" y="4215"/>
                  </a:cubicBezTo>
                  <a:cubicBezTo>
                    <a:pt x="5811" y="3417"/>
                    <a:pt x="3251" y="1489"/>
                    <a:pt x="2073" y="893"/>
                  </a:cubicBezTo>
                  <a:cubicBezTo>
                    <a:pt x="894" y="2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85" name="Google Shape;14785;p22"/>
            <p:cNvSpPr/>
            <p:nvPr/>
          </p:nvSpPr>
          <p:spPr>
            <a:xfrm>
              <a:off x="811100" y="2468875"/>
              <a:ext cx="156300" cy="189350"/>
            </a:xfrm>
            <a:custGeom>
              <a:avLst/>
              <a:gdLst/>
              <a:ahLst/>
              <a:cxnLst/>
              <a:rect l="l" t="t" r="r" b="b"/>
              <a:pathLst>
                <a:path w="6252" h="7574" extrusionOk="0">
                  <a:moveTo>
                    <a:pt x="1" y="1"/>
                  </a:moveTo>
                  <a:cubicBezTo>
                    <a:pt x="1" y="1"/>
                    <a:pt x="286" y="1323"/>
                    <a:pt x="1179" y="2442"/>
                  </a:cubicBezTo>
                  <a:cubicBezTo>
                    <a:pt x="2084" y="3573"/>
                    <a:pt x="2251" y="4180"/>
                    <a:pt x="3132" y="4918"/>
                  </a:cubicBezTo>
                  <a:cubicBezTo>
                    <a:pt x="4025" y="5644"/>
                    <a:pt x="6251" y="7573"/>
                    <a:pt x="6251" y="7573"/>
                  </a:cubicBezTo>
                  <a:lnTo>
                    <a:pt x="6228" y="7383"/>
                  </a:lnTo>
                  <a:cubicBezTo>
                    <a:pt x="6228" y="7383"/>
                    <a:pt x="5406" y="6049"/>
                    <a:pt x="5227" y="5240"/>
                  </a:cubicBezTo>
                  <a:cubicBezTo>
                    <a:pt x="5061" y="4466"/>
                    <a:pt x="2977" y="2977"/>
                    <a:pt x="2977" y="2977"/>
                  </a:cubicBezTo>
                  <a:cubicBezTo>
                    <a:pt x="2977" y="2977"/>
                    <a:pt x="2310" y="1537"/>
                    <a:pt x="1441" y="930"/>
                  </a:cubicBezTo>
                  <a:cubicBezTo>
                    <a:pt x="596" y="299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86" name="Google Shape;14786;p22"/>
            <p:cNvSpPr/>
            <p:nvPr/>
          </p:nvSpPr>
          <p:spPr>
            <a:xfrm>
              <a:off x="804850" y="2407575"/>
              <a:ext cx="166425" cy="172950"/>
            </a:xfrm>
            <a:custGeom>
              <a:avLst/>
              <a:gdLst/>
              <a:ahLst/>
              <a:cxnLst/>
              <a:rect l="l" t="t" r="r" b="b"/>
              <a:pathLst>
                <a:path w="6657" h="6918" extrusionOk="0">
                  <a:moveTo>
                    <a:pt x="1" y="0"/>
                  </a:moveTo>
                  <a:cubicBezTo>
                    <a:pt x="1" y="0"/>
                    <a:pt x="1739" y="2608"/>
                    <a:pt x="2632" y="3798"/>
                  </a:cubicBezTo>
                  <a:cubicBezTo>
                    <a:pt x="3525" y="4989"/>
                    <a:pt x="4632" y="5227"/>
                    <a:pt x="5263" y="5703"/>
                  </a:cubicBezTo>
                  <a:cubicBezTo>
                    <a:pt x="5906" y="6180"/>
                    <a:pt x="6656" y="6918"/>
                    <a:pt x="6656" y="6918"/>
                  </a:cubicBezTo>
                  <a:lnTo>
                    <a:pt x="6656" y="6620"/>
                  </a:lnTo>
                  <a:cubicBezTo>
                    <a:pt x="6656" y="6620"/>
                    <a:pt x="6156" y="5013"/>
                    <a:pt x="5358" y="4406"/>
                  </a:cubicBezTo>
                  <a:cubicBezTo>
                    <a:pt x="4573" y="37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87" name="Google Shape;14787;p22"/>
            <p:cNvSpPr/>
            <p:nvPr/>
          </p:nvSpPr>
          <p:spPr>
            <a:xfrm>
              <a:off x="814975" y="2357275"/>
              <a:ext cx="156875" cy="150625"/>
            </a:xfrm>
            <a:custGeom>
              <a:avLst/>
              <a:gdLst/>
              <a:ahLst/>
              <a:cxnLst/>
              <a:rect l="l" t="t" r="r" b="b"/>
              <a:pathLst>
                <a:path w="6275" h="6025" extrusionOk="0">
                  <a:moveTo>
                    <a:pt x="0" y="0"/>
                  </a:moveTo>
                  <a:cubicBezTo>
                    <a:pt x="0" y="0"/>
                    <a:pt x="560" y="1881"/>
                    <a:pt x="2286" y="3322"/>
                  </a:cubicBezTo>
                  <a:cubicBezTo>
                    <a:pt x="4013" y="4763"/>
                    <a:pt x="4727" y="4834"/>
                    <a:pt x="5191" y="5179"/>
                  </a:cubicBezTo>
                  <a:cubicBezTo>
                    <a:pt x="5656" y="5525"/>
                    <a:pt x="6275" y="6025"/>
                    <a:pt x="6275" y="6025"/>
                  </a:cubicBezTo>
                  <a:lnTo>
                    <a:pt x="6251" y="5513"/>
                  </a:lnTo>
                  <a:cubicBezTo>
                    <a:pt x="6251" y="5513"/>
                    <a:pt x="5727" y="3703"/>
                    <a:pt x="5096" y="3262"/>
                  </a:cubicBezTo>
                  <a:cubicBezTo>
                    <a:pt x="4465" y="2834"/>
                    <a:pt x="2798" y="2488"/>
                    <a:pt x="2060" y="1834"/>
                  </a:cubicBezTo>
                  <a:cubicBezTo>
                    <a:pt x="1334" y="119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88" name="Google Shape;14788;p22"/>
            <p:cNvSpPr/>
            <p:nvPr/>
          </p:nvSpPr>
          <p:spPr>
            <a:xfrm>
              <a:off x="807525" y="2260525"/>
              <a:ext cx="171175" cy="189925"/>
            </a:xfrm>
            <a:custGeom>
              <a:avLst/>
              <a:gdLst/>
              <a:ahLst/>
              <a:cxnLst/>
              <a:rect l="l" t="t" r="r" b="b"/>
              <a:pathLst>
                <a:path w="6847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203" y="1525"/>
                    <a:pt x="1358" y="2846"/>
                  </a:cubicBezTo>
                  <a:cubicBezTo>
                    <a:pt x="2525" y="4168"/>
                    <a:pt x="4442" y="5716"/>
                    <a:pt x="4966" y="5989"/>
                  </a:cubicBezTo>
                  <a:cubicBezTo>
                    <a:pt x="5501" y="6251"/>
                    <a:pt x="6847" y="7597"/>
                    <a:pt x="6847" y="7597"/>
                  </a:cubicBezTo>
                  <a:lnTo>
                    <a:pt x="6692" y="7299"/>
                  </a:lnTo>
                  <a:cubicBezTo>
                    <a:pt x="6692" y="7299"/>
                    <a:pt x="5978" y="5882"/>
                    <a:pt x="5668" y="5108"/>
                  </a:cubicBezTo>
                  <a:cubicBezTo>
                    <a:pt x="5358" y="4334"/>
                    <a:pt x="2334" y="1715"/>
                    <a:pt x="2334" y="17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89" name="Google Shape;14789;p22"/>
            <p:cNvSpPr/>
            <p:nvPr/>
          </p:nvSpPr>
          <p:spPr>
            <a:xfrm>
              <a:off x="848300" y="2227200"/>
              <a:ext cx="130400" cy="156275"/>
            </a:xfrm>
            <a:custGeom>
              <a:avLst/>
              <a:gdLst/>
              <a:ahLst/>
              <a:cxnLst/>
              <a:rect l="l" t="t" r="r" b="b"/>
              <a:pathLst>
                <a:path w="5216" h="6251" extrusionOk="0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834" y="2453"/>
                    <a:pt x="2061" y="3536"/>
                  </a:cubicBezTo>
                  <a:cubicBezTo>
                    <a:pt x="3275" y="4620"/>
                    <a:pt x="5216" y="6251"/>
                    <a:pt x="5216" y="6251"/>
                  </a:cubicBezTo>
                  <a:lnTo>
                    <a:pt x="5132" y="6072"/>
                  </a:lnTo>
                  <a:cubicBezTo>
                    <a:pt x="5216" y="5953"/>
                    <a:pt x="4061" y="4251"/>
                    <a:pt x="3085" y="3096"/>
                  </a:cubicBezTo>
                  <a:cubicBezTo>
                    <a:pt x="2084" y="192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90" name="Google Shape;14790;p22"/>
            <p:cNvSpPr/>
            <p:nvPr/>
          </p:nvSpPr>
          <p:spPr>
            <a:xfrm>
              <a:off x="837300" y="2156350"/>
              <a:ext cx="144975" cy="175050"/>
            </a:xfrm>
            <a:custGeom>
              <a:avLst/>
              <a:gdLst/>
              <a:ahLst/>
              <a:cxnLst/>
              <a:rect l="l" t="t" r="r" b="b"/>
              <a:pathLst>
                <a:path w="5799" h="7002" extrusionOk="0">
                  <a:moveTo>
                    <a:pt x="0" y="0"/>
                  </a:moveTo>
                  <a:cubicBezTo>
                    <a:pt x="0" y="0"/>
                    <a:pt x="488" y="1798"/>
                    <a:pt x="2036" y="3072"/>
                  </a:cubicBezTo>
                  <a:cubicBezTo>
                    <a:pt x="3572" y="4322"/>
                    <a:pt x="5799" y="7001"/>
                    <a:pt x="5799" y="7001"/>
                  </a:cubicBezTo>
                  <a:lnTo>
                    <a:pt x="5739" y="6025"/>
                  </a:lnTo>
                  <a:cubicBezTo>
                    <a:pt x="5739" y="6025"/>
                    <a:pt x="3989" y="2977"/>
                    <a:pt x="2882" y="2310"/>
                  </a:cubicBezTo>
                  <a:cubicBezTo>
                    <a:pt x="1786" y="164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91" name="Google Shape;14791;p22"/>
            <p:cNvSpPr/>
            <p:nvPr/>
          </p:nvSpPr>
          <p:spPr>
            <a:xfrm>
              <a:off x="997125" y="2125400"/>
              <a:ext cx="135175" cy="139025"/>
            </a:xfrm>
            <a:custGeom>
              <a:avLst/>
              <a:gdLst/>
              <a:ahLst/>
              <a:cxnLst/>
              <a:rect l="l" t="t" r="r" b="b"/>
              <a:pathLst>
                <a:path w="5407" h="5561" extrusionOk="0">
                  <a:moveTo>
                    <a:pt x="5406" y="0"/>
                  </a:moveTo>
                  <a:cubicBezTo>
                    <a:pt x="5406" y="0"/>
                    <a:pt x="3632" y="393"/>
                    <a:pt x="3085" y="1334"/>
                  </a:cubicBezTo>
                  <a:cubicBezTo>
                    <a:pt x="2537" y="2286"/>
                    <a:pt x="2180" y="3060"/>
                    <a:pt x="1382" y="3858"/>
                  </a:cubicBezTo>
                  <a:cubicBezTo>
                    <a:pt x="596" y="4667"/>
                    <a:pt x="1" y="4965"/>
                    <a:pt x="1" y="4965"/>
                  </a:cubicBezTo>
                  <a:lnTo>
                    <a:pt x="1" y="5560"/>
                  </a:lnTo>
                  <a:cubicBezTo>
                    <a:pt x="1" y="5560"/>
                    <a:pt x="1787" y="5108"/>
                    <a:pt x="2537" y="3917"/>
                  </a:cubicBezTo>
                  <a:cubicBezTo>
                    <a:pt x="3275" y="2727"/>
                    <a:pt x="5406" y="0"/>
                    <a:pt x="54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92" name="Google Shape;14792;p22"/>
            <p:cNvSpPr/>
            <p:nvPr/>
          </p:nvSpPr>
          <p:spPr>
            <a:xfrm>
              <a:off x="863200" y="2126575"/>
              <a:ext cx="120275" cy="137850"/>
            </a:xfrm>
            <a:custGeom>
              <a:avLst/>
              <a:gdLst/>
              <a:ahLst/>
              <a:cxnLst/>
              <a:rect l="l" t="t" r="r" b="b"/>
              <a:pathLst>
                <a:path w="4811" h="5514" extrusionOk="0">
                  <a:moveTo>
                    <a:pt x="0" y="1"/>
                  </a:moveTo>
                  <a:cubicBezTo>
                    <a:pt x="0" y="1"/>
                    <a:pt x="893" y="1441"/>
                    <a:pt x="2012" y="2370"/>
                  </a:cubicBezTo>
                  <a:cubicBezTo>
                    <a:pt x="3131" y="3275"/>
                    <a:pt x="3727" y="4323"/>
                    <a:pt x="4024" y="4620"/>
                  </a:cubicBezTo>
                  <a:cubicBezTo>
                    <a:pt x="4322" y="4918"/>
                    <a:pt x="4763" y="5513"/>
                    <a:pt x="4763" y="5513"/>
                  </a:cubicBezTo>
                  <a:lnTo>
                    <a:pt x="4810" y="4799"/>
                  </a:lnTo>
                  <a:cubicBezTo>
                    <a:pt x="4810" y="4799"/>
                    <a:pt x="3691" y="1918"/>
                    <a:pt x="2739" y="1418"/>
                  </a:cubicBezTo>
                  <a:cubicBezTo>
                    <a:pt x="1786" y="894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93" name="Google Shape;14793;p22"/>
            <p:cNvSpPr/>
            <p:nvPr/>
          </p:nvSpPr>
          <p:spPr>
            <a:xfrm>
              <a:off x="886700" y="2077775"/>
              <a:ext cx="96775" cy="116100"/>
            </a:xfrm>
            <a:custGeom>
              <a:avLst/>
              <a:gdLst/>
              <a:ahLst/>
              <a:cxnLst/>
              <a:rect l="l" t="t" r="r" b="b"/>
              <a:pathLst>
                <a:path w="3871" h="4644" extrusionOk="0">
                  <a:moveTo>
                    <a:pt x="1" y="0"/>
                  </a:moveTo>
                  <a:cubicBezTo>
                    <a:pt x="1" y="0"/>
                    <a:pt x="846" y="1357"/>
                    <a:pt x="1441" y="2250"/>
                  </a:cubicBezTo>
                  <a:cubicBezTo>
                    <a:pt x="2037" y="3143"/>
                    <a:pt x="3870" y="4644"/>
                    <a:pt x="3870" y="4644"/>
                  </a:cubicBezTo>
                  <a:cubicBezTo>
                    <a:pt x="3870" y="4644"/>
                    <a:pt x="3382" y="2548"/>
                    <a:pt x="2632" y="1810"/>
                  </a:cubicBezTo>
                  <a:cubicBezTo>
                    <a:pt x="1894" y="1060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94" name="Google Shape;14794;p22"/>
            <p:cNvSpPr/>
            <p:nvPr/>
          </p:nvSpPr>
          <p:spPr>
            <a:xfrm>
              <a:off x="889675" y="2000375"/>
              <a:ext cx="103025" cy="144100"/>
            </a:xfrm>
            <a:custGeom>
              <a:avLst/>
              <a:gdLst/>
              <a:ahLst/>
              <a:cxnLst/>
              <a:rect l="l" t="t" r="r" b="b"/>
              <a:pathLst>
                <a:path w="4121" h="5764" extrusionOk="0">
                  <a:moveTo>
                    <a:pt x="6" y="0"/>
                  </a:moveTo>
                  <a:cubicBezTo>
                    <a:pt x="3" y="0"/>
                    <a:pt x="1" y="1"/>
                    <a:pt x="1" y="1"/>
                  </a:cubicBezTo>
                  <a:cubicBezTo>
                    <a:pt x="1" y="1"/>
                    <a:pt x="953" y="2298"/>
                    <a:pt x="1882" y="3215"/>
                  </a:cubicBezTo>
                  <a:cubicBezTo>
                    <a:pt x="2811" y="4156"/>
                    <a:pt x="4097" y="5763"/>
                    <a:pt x="4097" y="5763"/>
                  </a:cubicBezTo>
                  <a:lnTo>
                    <a:pt x="4120" y="5465"/>
                  </a:lnTo>
                  <a:cubicBezTo>
                    <a:pt x="4120" y="5465"/>
                    <a:pt x="2906" y="3906"/>
                    <a:pt x="2704" y="3358"/>
                  </a:cubicBezTo>
                  <a:cubicBezTo>
                    <a:pt x="2513" y="2822"/>
                    <a:pt x="1132" y="1108"/>
                    <a:pt x="715" y="536"/>
                  </a:cubicBezTo>
                  <a:cubicBezTo>
                    <a:pt x="331" y="21"/>
                    <a:pt x="48" y="0"/>
                    <a:pt x="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95" name="Google Shape;14795;p22"/>
            <p:cNvSpPr/>
            <p:nvPr/>
          </p:nvSpPr>
          <p:spPr>
            <a:xfrm>
              <a:off x="1001000" y="1946500"/>
              <a:ext cx="55600" cy="150350"/>
            </a:xfrm>
            <a:custGeom>
              <a:avLst/>
              <a:gdLst/>
              <a:ahLst/>
              <a:cxnLst/>
              <a:rect l="l" t="t" r="r" b="b"/>
              <a:pathLst>
                <a:path w="2224" h="6014" extrusionOk="0">
                  <a:moveTo>
                    <a:pt x="2126" y="1"/>
                  </a:moveTo>
                  <a:cubicBezTo>
                    <a:pt x="2124" y="1"/>
                    <a:pt x="2122" y="5"/>
                    <a:pt x="2120" y="12"/>
                  </a:cubicBezTo>
                  <a:cubicBezTo>
                    <a:pt x="2084" y="215"/>
                    <a:pt x="1322" y="1405"/>
                    <a:pt x="953" y="2370"/>
                  </a:cubicBezTo>
                  <a:cubicBezTo>
                    <a:pt x="572" y="3334"/>
                    <a:pt x="1" y="5227"/>
                    <a:pt x="1" y="5227"/>
                  </a:cubicBezTo>
                  <a:lnTo>
                    <a:pt x="1" y="6013"/>
                  </a:lnTo>
                  <a:cubicBezTo>
                    <a:pt x="1" y="6013"/>
                    <a:pt x="2037" y="4168"/>
                    <a:pt x="2120" y="3227"/>
                  </a:cubicBezTo>
                  <a:cubicBezTo>
                    <a:pt x="2223" y="2334"/>
                    <a:pt x="2172" y="1"/>
                    <a:pt x="212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96" name="Google Shape;14796;p22"/>
            <p:cNvSpPr/>
            <p:nvPr/>
          </p:nvSpPr>
          <p:spPr>
            <a:xfrm>
              <a:off x="934625" y="1895600"/>
              <a:ext cx="58975" cy="205100"/>
            </a:xfrm>
            <a:custGeom>
              <a:avLst/>
              <a:gdLst/>
              <a:ahLst/>
              <a:cxnLst/>
              <a:rect l="l" t="t" r="r" b="b"/>
              <a:pathLst>
                <a:path w="2359" h="8204" extrusionOk="0">
                  <a:moveTo>
                    <a:pt x="286" y="1"/>
                  </a:moveTo>
                  <a:cubicBezTo>
                    <a:pt x="286" y="1"/>
                    <a:pt x="1" y="1572"/>
                    <a:pt x="286" y="2941"/>
                  </a:cubicBezTo>
                  <a:cubicBezTo>
                    <a:pt x="572" y="4311"/>
                    <a:pt x="1167" y="6513"/>
                    <a:pt x="1465" y="7073"/>
                  </a:cubicBezTo>
                  <a:cubicBezTo>
                    <a:pt x="1763" y="7609"/>
                    <a:pt x="2358" y="8204"/>
                    <a:pt x="2358" y="8204"/>
                  </a:cubicBezTo>
                  <a:cubicBezTo>
                    <a:pt x="2358" y="8204"/>
                    <a:pt x="1858" y="5465"/>
                    <a:pt x="1727" y="4751"/>
                  </a:cubicBezTo>
                  <a:cubicBezTo>
                    <a:pt x="1608" y="4037"/>
                    <a:pt x="870" y="2548"/>
                    <a:pt x="572" y="1656"/>
                  </a:cubicBezTo>
                  <a:cubicBezTo>
                    <a:pt x="275" y="763"/>
                    <a:pt x="286" y="1"/>
                    <a:pt x="2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97" name="Google Shape;14797;p22"/>
            <p:cNvSpPr/>
            <p:nvPr/>
          </p:nvSpPr>
          <p:spPr>
            <a:xfrm>
              <a:off x="962600" y="2089375"/>
              <a:ext cx="35450" cy="930600"/>
            </a:xfrm>
            <a:custGeom>
              <a:avLst/>
              <a:gdLst/>
              <a:ahLst/>
              <a:cxnLst/>
              <a:rect l="l" t="t" r="r" b="b"/>
              <a:pathLst>
                <a:path w="1418" h="37224" extrusionOk="0">
                  <a:moveTo>
                    <a:pt x="1330" y="0"/>
                  </a:moveTo>
                  <a:cubicBezTo>
                    <a:pt x="1293" y="0"/>
                    <a:pt x="1257" y="24"/>
                    <a:pt x="1251" y="72"/>
                  </a:cubicBezTo>
                  <a:cubicBezTo>
                    <a:pt x="846" y="3096"/>
                    <a:pt x="787" y="6192"/>
                    <a:pt x="644" y="9228"/>
                  </a:cubicBezTo>
                  <a:cubicBezTo>
                    <a:pt x="477" y="12335"/>
                    <a:pt x="358" y="15455"/>
                    <a:pt x="263" y="18562"/>
                  </a:cubicBezTo>
                  <a:cubicBezTo>
                    <a:pt x="84" y="24718"/>
                    <a:pt x="1" y="30897"/>
                    <a:pt x="120" y="37076"/>
                  </a:cubicBezTo>
                  <a:cubicBezTo>
                    <a:pt x="120" y="37173"/>
                    <a:pt x="200" y="37224"/>
                    <a:pt x="278" y="37224"/>
                  </a:cubicBezTo>
                  <a:cubicBezTo>
                    <a:pt x="354" y="37224"/>
                    <a:pt x="429" y="37176"/>
                    <a:pt x="429" y="37076"/>
                  </a:cubicBezTo>
                  <a:cubicBezTo>
                    <a:pt x="370" y="30897"/>
                    <a:pt x="358" y="24742"/>
                    <a:pt x="537" y="18562"/>
                  </a:cubicBezTo>
                  <a:cubicBezTo>
                    <a:pt x="620" y="15514"/>
                    <a:pt x="739" y="12442"/>
                    <a:pt x="894" y="9395"/>
                  </a:cubicBezTo>
                  <a:cubicBezTo>
                    <a:pt x="1037" y="6299"/>
                    <a:pt x="1382" y="3168"/>
                    <a:pt x="1418" y="72"/>
                  </a:cubicBezTo>
                  <a:cubicBezTo>
                    <a:pt x="1406" y="24"/>
                    <a:pt x="1367" y="0"/>
                    <a:pt x="1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98" name="Google Shape;14798;p22"/>
            <p:cNvSpPr/>
            <p:nvPr/>
          </p:nvSpPr>
          <p:spPr>
            <a:xfrm>
              <a:off x="993575" y="2084500"/>
              <a:ext cx="6550" cy="35325"/>
            </a:xfrm>
            <a:custGeom>
              <a:avLst/>
              <a:gdLst/>
              <a:ahLst/>
              <a:cxnLst/>
              <a:rect l="l" t="t" r="r" b="b"/>
              <a:pathLst>
                <a:path w="262" h="1413" extrusionOk="0">
                  <a:moveTo>
                    <a:pt x="226" y="0"/>
                  </a:moveTo>
                  <a:cubicBezTo>
                    <a:pt x="211" y="0"/>
                    <a:pt x="196" y="6"/>
                    <a:pt x="191" y="17"/>
                  </a:cubicBezTo>
                  <a:cubicBezTo>
                    <a:pt x="72" y="434"/>
                    <a:pt x="0" y="957"/>
                    <a:pt x="72" y="1386"/>
                  </a:cubicBezTo>
                  <a:cubicBezTo>
                    <a:pt x="72" y="1404"/>
                    <a:pt x="83" y="1413"/>
                    <a:pt x="97" y="1413"/>
                  </a:cubicBezTo>
                  <a:cubicBezTo>
                    <a:pt x="110" y="1413"/>
                    <a:pt x="125" y="1404"/>
                    <a:pt x="131" y="1386"/>
                  </a:cubicBezTo>
                  <a:cubicBezTo>
                    <a:pt x="202" y="957"/>
                    <a:pt x="214" y="481"/>
                    <a:pt x="262" y="29"/>
                  </a:cubicBezTo>
                  <a:cubicBezTo>
                    <a:pt x="262" y="9"/>
                    <a:pt x="244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99" name="Google Shape;14799;p22"/>
            <p:cNvSpPr/>
            <p:nvPr/>
          </p:nvSpPr>
          <p:spPr>
            <a:xfrm>
              <a:off x="967675" y="3015675"/>
              <a:ext cx="12225" cy="5450"/>
            </a:xfrm>
            <a:custGeom>
              <a:avLst/>
              <a:gdLst/>
              <a:ahLst/>
              <a:cxnLst/>
              <a:rect l="l" t="t" r="r" b="b"/>
              <a:pathLst>
                <a:path w="489" h="218" extrusionOk="0">
                  <a:moveTo>
                    <a:pt x="393" y="1"/>
                  </a:moveTo>
                  <a:cubicBezTo>
                    <a:pt x="297" y="43"/>
                    <a:pt x="211" y="86"/>
                    <a:pt x="117" y="86"/>
                  </a:cubicBezTo>
                  <a:cubicBezTo>
                    <a:pt x="106" y="86"/>
                    <a:pt x="95" y="85"/>
                    <a:pt x="84" y="84"/>
                  </a:cubicBezTo>
                  <a:cubicBezTo>
                    <a:pt x="0" y="96"/>
                    <a:pt x="0" y="215"/>
                    <a:pt x="84" y="215"/>
                  </a:cubicBezTo>
                  <a:cubicBezTo>
                    <a:pt x="104" y="217"/>
                    <a:pt x="124" y="218"/>
                    <a:pt x="145" y="218"/>
                  </a:cubicBezTo>
                  <a:cubicBezTo>
                    <a:pt x="258" y="218"/>
                    <a:pt x="374" y="188"/>
                    <a:pt x="465" y="108"/>
                  </a:cubicBezTo>
                  <a:cubicBezTo>
                    <a:pt x="488" y="96"/>
                    <a:pt x="476" y="72"/>
                    <a:pt x="476" y="36"/>
                  </a:cubicBezTo>
                  <a:cubicBezTo>
                    <a:pt x="476" y="36"/>
                    <a:pt x="476" y="24"/>
                    <a:pt x="465" y="24"/>
                  </a:cubicBezTo>
                  <a:cubicBezTo>
                    <a:pt x="453" y="1"/>
                    <a:pt x="417" y="1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00" name="Google Shape;14800;p22"/>
            <p:cNvSpPr/>
            <p:nvPr/>
          </p:nvSpPr>
          <p:spPr>
            <a:xfrm>
              <a:off x="990875" y="2075450"/>
              <a:ext cx="10625" cy="46625"/>
            </a:xfrm>
            <a:custGeom>
              <a:avLst/>
              <a:gdLst/>
              <a:ahLst/>
              <a:cxnLst/>
              <a:rect l="l" t="t" r="r" b="b"/>
              <a:pathLst>
                <a:path w="425" h="1865" extrusionOk="0">
                  <a:moveTo>
                    <a:pt x="358" y="1"/>
                  </a:moveTo>
                  <a:cubicBezTo>
                    <a:pt x="339" y="1"/>
                    <a:pt x="319" y="11"/>
                    <a:pt x="307" y="34"/>
                  </a:cubicBezTo>
                  <a:lnTo>
                    <a:pt x="307" y="34"/>
                  </a:lnTo>
                  <a:cubicBezTo>
                    <a:pt x="304" y="34"/>
                    <a:pt x="301" y="34"/>
                    <a:pt x="299" y="34"/>
                  </a:cubicBezTo>
                  <a:cubicBezTo>
                    <a:pt x="296" y="47"/>
                    <a:pt x="294" y="61"/>
                    <a:pt x="291" y="74"/>
                  </a:cubicBezTo>
                  <a:lnTo>
                    <a:pt x="291" y="74"/>
                  </a:lnTo>
                  <a:cubicBezTo>
                    <a:pt x="235" y="198"/>
                    <a:pt x="190" y="302"/>
                    <a:pt x="168" y="438"/>
                  </a:cubicBezTo>
                  <a:cubicBezTo>
                    <a:pt x="143" y="447"/>
                    <a:pt x="163" y="466"/>
                    <a:pt x="190" y="466"/>
                  </a:cubicBezTo>
                  <a:cubicBezTo>
                    <a:pt x="196" y="466"/>
                    <a:pt x="203" y="465"/>
                    <a:pt x="210" y="462"/>
                  </a:cubicBezTo>
                  <a:lnTo>
                    <a:pt x="210" y="462"/>
                  </a:lnTo>
                  <a:cubicBezTo>
                    <a:pt x="110" y="911"/>
                    <a:pt x="1" y="1369"/>
                    <a:pt x="1" y="1820"/>
                  </a:cubicBezTo>
                  <a:cubicBezTo>
                    <a:pt x="1" y="1848"/>
                    <a:pt x="23" y="1864"/>
                    <a:pt x="43" y="1864"/>
                  </a:cubicBezTo>
                  <a:cubicBezTo>
                    <a:pt x="56" y="1864"/>
                    <a:pt x="68" y="1857"/>
                    <a:pt x="72" y="1843"/>
                  </a:cubicBezTo>
                  <a:cubicBezTo>
                    <a:pt x="287" y="1308"/>
                    <a:pt x="310" y="653"/>
                    <a:pt x="418" y="81"/>
                  </a:cubicBezTo>
                  <a:cubicBezTo>
                    <a:pt x="425" y="33"/>
                    <a:pt x="391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01" name="Google Shape;14801;p22"/>
            <p:cNvSpPr/>
            <p:nvPr/>
          </p:nvSpPr>
          <p:spPr>
            <a:xfrm>
              <a:off x="978375" y="2073600"/>
              <a:ext cx="21475" cy="315000"/>
            </a:xfrm>
            <a:custGeom>
              <a:avLst/>
              <a:gdLst/>
              <a:ahLst/>
              <a:cxnLst/>
              <a:rect l="l" t="t" r="r" b="b"/>
              <a:pathLst>
                <a:path w="859" h="12600" extrusionOk="0">
                  <a:moveTo>
                    <a:pt x="821" y="0"/>
                  </a:moveTo>
                  <a:cubicBezTo>
                    <a:pt x="805" y="0"/>
                    <a:pt x="787" y="12"/>
                    <a:pt x="787" y="36"/>
                  </a:cubicBezTo>
                  <a:cubicBezTo>
                    <a:pt x="560" y="2120"/>
                    <a:pt x="465" y="4215"/>
                    <a:pt x="358" y="6299"/>
                  </a:cubicBezTo>
                  <a:cubicBezTo>
                    <a:pt x="263" y="8371"/>
                    <a:pt x="1" y="10514"/>
                    <a:pt x="132" y="12585"/>
                  </a:cubicBezTo>
                  <a:cubicBezTo>
                    <a:pt x="132" y="12592"/>
                    <a:pt x="140" y="12599"/>
                    <a:pt x="149" y="12599"/>
                  </a:cubicBezTo>
                  <a:cubicBezTo>
                    <a:pt x="155" y="12599"/>
                    <a:pt x="163" y="12595"/>
                    <a:pt x="168" y="12585"/>
                  </a:cubicBezTo>
                  <a:cubicBezTo>
                    <a:pt x="501" y="10585"/>
                    <a:pt x="465" y="8490"/>
                    <a:pt x="584" y="6466"/>
                  </a:cubicBezTo>
                  <a:cubicBezTo>
                    <a:pt x="703" y="4322"/>
                    <a:pt x="858" y="2179"/>
                    <a:pt x="846" y="36"/>
                  </a:cubicBezTo>
                  <a:cubicBezTo>
                    <a:pt x="852" y="12"/>
                    <a:pt x="837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02" name="Google Shape;14802;p22"/>
            <p:cNvSpPr/>
            <p:nvPr/>
          </p:nvSpPr>
          <p:spPr>
            <a:xfrm>
              <a:off x="971550" y="2328025"/>
              <a:ext cx="22325" cy="690875"/>
            </a:xfrm>
            <a:custGeom>
              <a:avLst/>
              <a:gdLst/>
              <a:ahLst/>
              <a:cxnLst/>
              <a:rect l="l" t="t" r="r" b="b"/>
              <a:pathLst>
                <a:path w="893" h="27635" extrusionOk="0">
                  <a:moveTo>
                    <a:pt x="750" y="0"/>
                  </a:moveTo>
                  <a:cubicBezTo>
                    <a:pt x="738" y="0"/>
                    <a:pt x="726" y="9"/>
                    <a:pt x="726" y="27"/>
                  </a:cubicBezTo>
                  <a:cubicBezTo>
                    <a:pt x="524" y="4599"/>
                    <a:pt x="143" y="9147"/>
                    <a:pt x="71" y="13731"/>
                  </a:cubicBezTo>
                  <a:cubicBezTo>
                    <a:pt x="0" y="18327"/>
                    <a:pt x="119" y="22911"/>
                    <a:pt x="202" y="27519"/>
                  </a:cubicBezTo>
                  <a:cubicBezTo>
                    <a:pt x="202" y="27596"/>
                    <a:pt x="268" y="27635"/>
                    <a:pt x="333" y="27635"/>
                  </a:cubicBezTo>
                  <a:cubicBezTo>
                    <a:pt x="399" y="27635"/>
                    <a:pt x="464" y="27596"/>
                    <a:pt x="464" y="27519"/>
                  </a:cubicBezTo>
                  <a:cubicBezTo>
                    <a:pt x="321" y="22911"/>
                    <a:pt x="238" y="18327"/>
                    <a:pt x="250" y="13731"/>
                  </a:cubicBezTo>
                  <a:cubicBezTo>
                    <a:pt x="262" y="11469"/>
                    <a:pt x="310" y="9195"/>
                    <a:pt x="429" y="6933"/>
                  </a:cubicBezTo>
                  <a:cubicBezTo>
                    <a:pt x="536" y="4659"/>
                    <a:pt x="893" y="2313"/>
                    <a:pt x="774" y="27"/>
                  </a:cubicBezTo>
                  <a:cubicBezTo>
                    <a:pt x="774" y="9"/>
                    <a:pt x="762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03" name="Google Shape;14803;p22"/>
            <p:cNvSpPr/>
            <p:nvPr/>
          </p:nvSpPr>
          <p:spPr>
            <a:xfrm>
              <a:off x="987900" y="2296475"/>
              <a:ext cx="5700" cy="56825"/>
            </a:xfrm>
            <a:custGeom>
              <a:avLst/>
              <a:gdLst/>
              <a:ahLst/>
              <a:cxnLst/>
              <a:rect l="l" t="t" r="r" b="b"/>
              <a:pathLst>
                <a:path w="228" h="2273" extrusionOk="0">
                  <a:moveTo>
                    <a:pt x="102" y="0"/>
                  </a:moveTo>
                  <a:cubicBezTo>
                    <a:pt x="93" y="0"/>
                    <a:pt x="84" y="9"/>
                    <a:pt x="84" y="27"/>
                  </a:cubicBezTo>
                  <a:cubicBezTo>
                    <a:pt x="13" y="741"/>
                    <a:pt x="1" y="1539"/>
                    <a:pt x="84" y="2254"/>
                  </a:cubicBezTo>
                  <a:cubicBezTo>
                    <a:pt x="84" y="2268"/>
                    <a:pt x="92" y="2272"/>
                    <a:pt x="100" y="2272"/>
                  </a:cubicBezTo>
                  <a:cubicBezTo>
                    <a:pt x="114" y="2272"/>
                    <a:pt x="132" y="2261"/>
                    <a:pt x="132" y="2254"/>
                  </a:cubicBezTo>
                  <a:cubicBezTo>
                    <a:pt x="227" y="1539"/>
                    <a:pt x="203" y="753"/>
                    <a:pt x="120" y="27"/>
                  </a:cubicBezTo>
                  <a:cubicBezTo>
                    <a:pt x="120" y="9"/>
                    <a:pt x="111" y="0"/>
                    <a:pt x="1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04" name="Google Shape;14804;p22"/>
            <p:cNvSpPr/>
            <p:nvPr/>
          </p:nvSpPr>
          <p:spPr>
            <a:xfrm>
              <a:off x="977800" y="2360025"/>
              <a:ext cx="10500" cy="31200"/>
            </a:xfrm>
            <a:custGeom>
              <a:avLst/>
              <a:gdLst/>
              <a:ahLst/>
              <a:cxnLst/>
              <a:rect l="l" t="t" r="r" b="b"/>
              <a:pathLst>
                <a:path w="420" h="1248" extrusionOk="0">
                  <a:moveTo>
                    <a:pt x="378" y="0"/>
                  </a:moveTo>
                  <a:cubicBezTo>
                    <a:pt x="364" y="0"/>
                    <a:pt x="350" y="7"/>
                    <a:pt x="345" y="21"/>
                  </a:cubicBezTo>
                  <a:cubicBezTo>
                    <a:pt x="214" y="402"/>
                    <a:pt x="36" y="831"/>
                    <a:pt x="0" y="1212"/>
                  </a:cubicBezTo>
                  <a:cubicBezTo>
                    <a:pt x="0" y="1235"/>
                    <a:pt x="20" y="1248"/>
                    <a:pt x="37" y="1248"/>
                  </a:cubicBezTo>
                  <a:cubicBezTo>
                    <a:pt x="47" y="1248"/>
                    <a:pt x="55" y="1244"/>
                    <a:pt x="60" y="1235"/>
                  </a:cubicBezTo>
                  <a:cubicBezTo>
                    <a:pt x="250" y="890"/>
                    <a:pt x="310" y="414"/>
                    <a:pt x="405" y="45"/>
                  </a:cubicBezTo>
                  <a:cubicBezTo>
                    <a:pt x="419" y="16"/>
                    <a:pt x="399" y="0"/>
                    <a:pt x="3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05" name="Google Shape;14805;p22"/>
            <p:cNvSpPr/>
            <p:nvPr/>
          </p:nvSpPr>
          <p:spPr>
            <a:xfrm>
              <a:off x="976000" y="2376800"/>
              <a:ext cx="10675" cy="38125"/>
            </a:xfrm>
            <a:custGeom>
              <a:avLst/>
              <a:gdLst/>
              <a:ahLst/>
              <a:cxnLst/>
              <a:rect l="l" t="t" r="r" b="b"/>
              <a:pathLst>
                <a:path w="427" h="1525" extrusionOk="0">
                  <a:moveTo>
                    <a:pt x="419" y="0"/>
                  </a:moveTo>
                  <a:cubicBezTo>
                    <a:pt x="418" y="0"/>
                    <a:pt x="417" y="2"/>
                    <a:pt x="417" y="5"/>
                  </a:cubicBezTo>
                  <a:cubicBezTo>
                    <a:pt x="286" y="505"/>
                    <a:pt x="84" y="993"/>
                    <a:pt x="1" y="1493"/>
                  </a:cubicBezTo>
                  <a:cubicBezTo>
                    <a:pt x="1" y="1516"/>
                    <a:pt x="10" y="1524"/>
                    <a:pt x="17" y="1524"/>
                  </a:cubicBezTo>
                  <a:cubicBezTo>
                    <a:pt x="21" y="1524"/>
                    <a:pt x="24" y="1521"/>
                    <a:pt x="24" y="1517"/>
                  </a:cubicBezTo>
                  <a:cubicBezTo>
                    <a:pt x="227" y="1041"/>
                    <a:pt x="298" y="517"/>
                    <a:pt x="417" y="29"/>
                  </a:cubicBezTo>
                  <a:cubicBezTo>
                    <a:pt x="426" y="11"/>
                    <a:pt x="422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06" name="Google Shape;14806;p22"/>
            <p:cNvSpPr/>
            <p:nvPr/>
          </p:nvSpPr>
          <p:spPr>
            <a:xfrm>
              <a:off x="977800" y="2375925"/>
              <a:ext cx="13100" cy="43225"/>
            </a:xfrm>
            <a:custGeom>
              <a:avLst/>
              <a:gdLst/>
              <a:ahLst/>
              <a:cxnLst/>
              <a:rect l="l" t="t" r="r" b="b"/>
              <a:pathLst>
                <a:path w="524" h="1729" extrusionOk="0">
                  <a:moveTo>
                    <a:pt x="474" y="1"/>
                  </a:moveTo>
                  <a:cubicBezTo>
                    <a:pt x="464" y="1"/>
                    <a:pt x="456" y="5"/>
                    <a:pt x="452" y="16"/>
                  </a:cubicBezTo>
                  <a:cubicBezTo>
                    <a:pt x="214" y="516"/>
                    <a:pt x="0" y="1135"/>
                    <a:pt x="36" y="1695"/>
                  </a:cubicBezTo>
                  <a:cubicBezTo>
                    <a:pt x="36" y="1716"/>
                    <a:pt x="56" y="1728"/>
                    <a:pt x="73" y="1728"/>
                  </a:cubicBezTo>
                  <a:cubicBezTo>
                    <a:pt x="85" y="1728"/>
                    <a:pt x="95" y="1722"/>
                    <a:pt x="95" y="1707"/>
                  </a:cubicBezTo>
                  <a:cubicBezTo>
                    <a:pt x="226" y="1147"/>
                    <a:pt x="298" y="599"/>
                    <a:pt x="524" y="40"/>
                  </a:cubicBezTo>
                  <a:cubicBezTo>
                    <a:pt x="524" y="23"/>
                    <a:pt x="495" y="1"/>
                    <a:pt x="4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07" name="Google Shape;14807;p22"/>
            <p:cNvSpPr/>
            <p:nvPr/>
          </p:nvSpPr>
          <p:spPr>
            <a:xfrm>
              <a:off x="981650" y="2352500"/>
              <a:ext cx="6275" cy="53175"/>
            </a:xfrm>
            <a:custGeom>
              <a:avLst/>
              <a:gdLst/>
              <a:ahLst/>
              <a:cxnLst/>
              <a:rect l="l" t="t" r="r" b="b"/>
              <a:pathLst>
                <a:path w="251" h="2127" extrusionOk="0">
                  <a:moveTo>
                    <a:pt x="208" y="0"/>
                  </a:moveTo>
                  <a:cubicBezTo>
                    <a:pt x="197" y="0"/>
                    <a:pt x="185" y="9"/>
                    <a:pt x="179" y="24"/>
                  </a:cubicBezTo>
                  <a:cubicBezTo>
                    <a:pt x="96" y="703"/>
                    <a:pt x="1" y="1429"/>
                    <a:pt x="60" y="2096"/>
                  </a:cubicBezTo>
                  <a:cubicBezTo>
                    <a:pt x="60" y="2111"/>
                    <a:pt x="84" y="2126"/>
                    <a:pt x="102" y="2126"/>
                  </a:cubicBezTo>
                  <a:cubicBezTo>
                    <a:pt x="112" y="2126"/>
                    <a:pt x="120" y="2121"/>
                    <a:pt x="120" y="2108"/>
                  </a:cubicBezTo>
                  <a:cubicBezTo>
                    <a:pt x="251" y="1453"/>
                    <a:pt x="239" y="715"/>
                    <a:pt x="239" y="48"/>
                  </a:cubicBezTo>
                  <a:cubicBezTo>
                    <a:pt x="239" y="15"/>
                    <a:pt x="224" y="0"/>
                    <a:pt x="2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08" name="Google Shape;14808;p22"/>
            <p:cNvSpPr/>
            <p:nvPr/>
          </p:nvSpPr>
          <p:spPr>
            <a:xfrm>
              <a:off x="986125" y="2075675"/>
              <a:ext cx="17275" cy="287625"/>
            </a:xfrm>
            <a:custGeom>
              <a:avLst/>
              <a:gdLst/>
              <a:ahLst/>
              <a:cxnLst/>
              <a:rect l="l" t="t" r="r" b="b"/>
              <a:pathLst>
                <a:path w="691" h="11505" extrusionOk="0">
                  <a:moveTo>
                    <a:pt x="512" y="1"/>
                  </a:moveTo>
                  <a:cubicBezTo>
                    <a:pt x="512" y="1"/>
                    <a:pt x="489" y="1"/>
                    <a:pt x="489" y="13"/>
                  </a:cubicBezTo>
                  <a:cubicBezTo>
                    <a:pt x="500" y="1930"/>
                    <a:pt x="512" y="3835"/>
                    <a:pt x="429" y="5763"/>
                  </a:cubicBezTo>
                  <a:cubicBezTo>
                    <a:pt x="334" y="7680"/>
                    <a:pt x="119" y="9585"/>
                    <a:pt x="0" y="11490"/>
                  </a:cubicBezTo>
                  <a:cubicBezTo>
                    <a:pt x="0" y="11497"/>
                    <a:pt x="8" y="11504"/>
                    <a:pt x="15" y="11504"/>
                  </a:cubicBezTo>
                  <a:cubicBezTo>
                    <a:pt x="20" y="11504"/>
                    <a:pt x="24" y="11500"/>
                    <a:pt x="24" y="11490"/>
                  </a:cubicBezTo>
                  <a:cubicBezTo>
                    <a:pt x="620" y="7752"/>
                    <a:pt x="691" y="3775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09" name="Google Shape;14809;p22"/>
            <p:cNvSpPr/>
            <p:nvPr/>
          </p:nvSpPr>
          <p:spPr>
            <a:xfrm>
              <a:off x="999650" y="2009275"/>
              <a:ext cx="117675" cy="143925"/>
            </a:xfrm>
            <a:custGeom>
              <a:avLst/>
              <a:gdLst/>
              <a:ahLst/>
              <a:cxnLst/>
              <a:rect l="l" t="t" r="r" b="b"/>
              <a:pathLst>
                <a:path w="4707" h="5757" extrusionOk="0">
                  <a:moveTo>
                    <a:pt x="4647" y="0"/>
                  </a:moveTo>
                  <a:cubicBezTo>
                    <a:pt x="4644" y="0"/>
                    <a:pt x="4641" y="1"/>
                    <a:pt x="4639" y="2"/>
                  </a:cubicBezTo>
                  <a:cubicBezTo>
                    <a:pt x="3293" y="454"/>
                    <a:pt x="2686" y="1776"/>
                    <a:pt x="1698" y="2681"/>
                  </a:cubicBezTo>
                  <a:cubicBezTo>
                    <a:pt x="805" y="3514"/>
                    <a:pt x="126" y="4455"/>
                    <a:pt x="7" y="5717"/>
                  </a:cubicBezTo>
                  <a:cubicBezTo>
                    <a:pt x="0" y="5745"/>
                    <a:pt x="18" y="5756"/>
                    <a:pt x="33" y="5756"/>
                  </a:cubicBezTo>
                  <a:cubicBezTo>
                    <a:pt x="45" y="5756"/>
                    <a:pt x="55" y="5750"/>
                    <a:pt x="55" y="5741"/>
                  </a:cubicBezTo>
                  <a:cubicBezTo>
                    <a:pt x="364" y="4371"/>
                    <a:pt x="1031" y="3574"/>
                    <a:pt x="2019" y="2609"/>
                  </a:cubicBezTo>
                  <a:cubicBezTo>
                    <a:pt x="2400" y="2240"/>
                    <a:pt x="2674" y="1788"/>
                    <a:pt x="3031" y="1395"/>
                  </a:cubicBezTo>
                  <a:cubicBezTo>
                    <a:pt x="3508" y="859"/>
                    <a:pt x="4079" y="514"/>
                    <a:pt x="4662" y="97"/>
                  </a:cubicBezTo>
                  <a:cubicBezTo>
                    <a:pt x="4706" y="64"/>
                    <a:pt x="4679" y="0"/>
                    <a:pt x="46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10" name="Google Shape;14810;p22"/>
            <p:cNvSpPr/>
            <p:nvPr/>
          </p:nvSpPr>
          <p:spPr>
            <a:xfrm>
              <a:off x="998250" y="2011675"/>
              <a:ext cx="116775" cy="151150"/>
            </a:xfrm>
            <a:custGeom>
              <a:avLst/>
              <a:gdLst/>
              <a:ahLst/>
              <a:cxnLst/>
              <a:rect l="l" t="t" r="r" b="b"/>
              <a:pathLst>
                <a:path w="4671" h="6046" extrusionOk="0">
                  <a:moveTo>
                    <a:pt x="4647" y="1"/>
                  </a:moveTo>
                  <a:cubicBezTo>
                    <a:pt x="2730" y="1692"/>
                    <a:pt x="2266" y="4537"/>
                    <a:pt x="51" y="5942"/>
                  </a:cubicBezTo>
                  <a:cubicBezTo>
                    <a:pt x="1" y="5972"/>
                    <a:pt x="19" y="6045"/>
                    <a:pt x="76" y="6045"/>
                  </a:cubicBezTo>
                  <a:cubicBezTo>
                    <a:pt x="86" y="6045"/>
                    <a:pt x="98" y="6043"/>
                    <a:pt x="111" y="6037"/>
                  </a:cubicBezTo>
                  <a:cubicBezTo>
                    <a:pt x="1099" y="5537"/>
                    <a:pt x="1754" y="4585"/>
                    <a:pt x="2290" y="3632"/>
                  </a:cubicBezTo>
                  <a:cubicBezTo>
                    <a:pt x="2635" y="3001"/>
                    <a:pt x="2944" y="2370"/>
                    <a:pt x="3337" y="1775"/>
                  </a:cubicBezTo>
                  <a:cubicBezTo>
                    <a:pt x="3730" y="1144"/>
                    <a:pt x="4230" y="608"/>
                    <a:pt x="4671" y="25"/>
                  </a:cubicBezTo>
                  <a:lnTo>
                    <a:pt x="464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11" name="Google Shape;14811;p22"/>
            <p:cNvSpPr/>
            <p:nvPr/>
          </p:nvSpPr>
          <p:spPr>
            <a:xfrm>
              <a:off x="1003550" y="2107100"/>
              <a:ext cx="22600" cy="37000"/>
            </a:xfrm>
            <a:custGeom>
              <a:avLst/>
              <a:gdLst/>
              <a:ahLst/>
              <a:cxnLst/>
              <a:rect l="l" t="t" r="r" b="b"/>
              <a:pathLst>
                <a:path w="904" h="1480" extrusionOk="0">
                  <a:moveTo>
                    <a:pt x="878" y="1"/>
                  </a:moveTo>
                  <a:cubicBezTo>
                    <a:pt x="872" y="1"/>
                    <a:pt x="867" y="2"/>
                    <a:pt x="863" y="6"/>
                  </a:cubicBezTo>
                  <a:cubicBezTo>
                    <a:pt x="530" y="423"/>
                    <a:pt x="232" y="958"/>
                    <a:pt x="18" y="1435"/>
                  </a:cubicBezTo>
                  <a:cubicBezTo>
                    <a:pt x="1" y="1460"/>
                    <a:pt x="21" y="1480"/>
                    <a:pt x="38" y="1480"/>
                  </a:cubicBezTo>
                  <a:cubicBezTo>
                    <a:pt x="44" y="1480"/>
                    <a:pt x="50" y="1477"/>
                    <a:pt x="54" y="1470"/>
                  </a:cubicBezTo>
                  <a:cubicBezTo>
                    <a:pt x="351" y="1006"/>
                    <a:pt x="649" y="518"/>
                    <a:pt x="887" y="18"/>
                  </a:cubicBezTo>
                  <a:cubicBezTo>
                    <a:pt x="904" y="9"/>
                    <a:pt x="891" y="1"/>
                    <a:pt x="8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12" name="Google Shape;14812;p22"/>
            <p:cNvSpPr/>
            <p:nvPr/>
          </p:nvSpPr>
          <p:spPr>
            <a:xfrm>
              <a:off x="998525" y="2115325"/>
              <a:ext cx="27800" cy="38450"/>
            </a:xfrm>
            <a:custGeom>
              <a:avLst/>
              <a:gdLst/>
              <a:ahLst/>
              <a:cxnLst/>
              <a:rect l="l" t="t" r="r" b="b"/>
              <a:pathLst>
                <a:path w="1112" h="1538" extrusionOk="0">
                  <a:moveTo>
                    <a:pt x="1084" y="0"/>
                  </a:moveTo>
                  <a:cubicBezTo>
                    <a:pt x="1079" y="0"/>
                    <a:pt x="1076" y="3"/>
                    <a:pt x="1076" y="10"/>
                  </a:cubicBezTo>
                  <a:cubicBezTo>
                    <a:pt x="707" y="463"/>
                    <a:pt x="362" y="975"/>
                    <a:pt x="16" y="1463"/>
                  </a:cubicBezTo>
                  <a:cubicBezTo>
                    <a:pt x="0" y="1503"/>
                    <a:pt x="28" y="1538"/>
                    <a:pt x="62" y="1538"/>
                  </a:cubicBezTo>
                  <a:cubicBezTo>
                    <a:pt x="78" y="1538"/>
                    <a:pt x="96" y="1530"/>
                    <a:pt x="112" y="1510"/>
                  </a:cubicBezTo>
                  <a:cubicBezTo>
                    <a:pt x="457" y="1034"/>
                    <a:pt x="814" y="522"/>
                    <a:pt x="1112" y="22"/>
                  </a:cubicBezTo>
                  <a:cubicBezTo>
                    <a:pt x="1112" y="14"/>
                    <a:pt x="1095" y="0"/>
                    <a:pt x="10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13" name="Google Shape;14813;p22"/>
            <p:cNvSpPr/>
            <p:nvPr/>
          </p:nvSpPr>
          <p:spPr>
            <a:xfrm>
              <a:off x="998800" y="2134150"/>
              <a:ext cx="18375" cy="27750"/>
            </a:xfrm>
            <a:custGeom>
              <a:avLst/>
              <a:gdLst/>
              <a:ahLst/>
              <a:cxnLst/>
              <a:rect l="l" t="t" r="r" b="b"/>
              <a:pathLst>
                <a:path w="735" h="1110" extrusionOk="0">
                  <a:moveTo>
                    <a:pt x="718" y="0"/>
                  </a:moveTo>
                  <a:cubicBezTo>
                    <a:pt x="713" y="0"/>
                    <a:pt x="708" y="3"/>
                    <a:pt x="708" y="7"/>
                  </a:cubicBezTo>
                  <a:cubicBezTo>
                    <a:pt x="517" y="388"/>
                    <a:pt x="244" y="698"/>
                    <a:pt x="29" y="1043"/>
                  </a:cubicBezTo>
                  <a:cubicBezTo>
                    <a:pt x="0" y="1072"/>
                    <a:pt x="34" y="1109"/>
                    <a:pt x="67" y="1109"/>
                  </a:cubicBezTo>
                  <a:cubicBezTo>
                    <a:pt x="75" y="1109"/>
                    <a:pt x="82" y="1107"/>
                    <a:pt x="89" y="1103"/>
                  </a:cubicBezTo>
                  <a:cubicBezTo>
                    <a:pt x="363" y="817"/>
                    <a:pt x="565" y="400"/>
                    <a:pt x="720" y="31"/>
                  </a:cubicBezTo>
                  <a:cubicBezTo>
                    <a:pt x="735" y="8"/>
                    <a:pt x="726" y="0"/>
                    <a:pt x="7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14" name="Google Shape;14814;p22"/>
            <p:cNvSpPr/>
            <p:nvPr/>
          </p:nvSpPr>
          <p:spPr>
            <a:xfrm>
              <a:off x="1001600" y="2067175"/>
              <a:ext cx="57950" cy="74025"/>
            </a:xfrm>
            <a:custGeom>
              <a:avLst/>
              <a:gdLst/>
              <a:ahLst/>
              <a:cxnLst/>
              <a:rect l="l" t="t" r="r" b="b"/>
              <a:pathLst>
                <a:path w="2318" h="2961" extrusionOk="0">
                  <a:moveTo>
                    <a:pt x="2285" y="0"/>
                  </a:moveTo>
                  <a:cubicBezTo>
                    <a:pt x="2276" y="0"/>
                    <a:pt x="2267" y="3"/>
                    <a:pt x="2263" y="7"/>
                  </a:cubicBezTo>
                  <a:cubicBezTo>
                    <a:pt x="1739" y="781"/>
                    <a:pt x="1072" y="1412"/>
                    <a:pt x="584" y="2198"/>
                  </a:cubicBezTo>
                  <a:cubicBezTo>
                    <a:pt x="536" y="2258"/>
                    <a:pt x="1" y="2924"/>
                    <a:pt x="310" y="2960"/>
                  </a:cubicBezTo>
                  <a:cubicBezTo>
                    <a:pt x="322" y="2960"/>
                    <a:pt x="322" y="2960"/>
                    <a:pt x="322" y="2936"/>
                  </a:cubicBezTo>
                  <a:cubicBezTo>
                    <a:pt x="322" y="2924"/>
                    <a:pt x="346" y="2913"/>
                    <a:pt x="346" y="2901"/>
                  </a:cubicBezTo>
                  <a:lnTo>
                    <a:pt x="346" y="2877"/>
                  </a:lnTo>
                  <a:cubicBezTo>
                    <a:pt x="322" y="2877"/>
                    <a:pt x="310" y="2865"/>
                    <a:pt x="298" y="2865"/>
                  </a:cubicBezTo>
                  <a:cubicBezTo>
                    <a:pt x="298" y="2862"/>
                    <a:pt x="297" y="2860"/>
                    <a:pt x="296" y="2860"/>
                  </a:cubicBezTo>
                  <a:cubicBezTo>
                    <a:pt x="294" y="2860"/>
                    <a:pt x="289" y="2871"/>
                    <a:pt x="298" y="2889"/>
                  </a:cubicBezTo>
                  <a:cubicBezTo>
                    <a:pt x="60" y="2710"/>
                    <a:pt x="2144" y="412"/>
                    <a:pt x="2310" y="31"/>
                  </a:cubicBezTo>
                  <a:cubicBezTo>
                    <a:pt x="2318" y="9"/>
                    <a:pt x="2302" y="0"/>
                    <a:pt x="22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15" name="Google Shape;14815;p22"/>
            <p:cNvSpPr/>
            <p:nvPr/>
          </p:nvSpPr>
          <p:spPr>
            <a:xfrm>
              <a:off x="1000225" y="2134400"/>
              <a:ext cx="10325" cy="20625"/>
            </a:xfrm>
            <a:custGeom>
              <a:avLst/>
              <a:gdLst/>
              <a:ahLst/>
              <a:cxnLst/>
              <a:rect l="l" t="t" r="r" b="b"/>
              <a:pathLst>
                <a:path w="413" h="825" extrusionOk="0">
                  <a:moveTo>
                    <a:pt x="320" y="1"/>
                  </a:moveTo>
                  <a:cubicBezTo>
                    <a:pt x="308" y="1"/>
                    <a:pt x="297" y="6"/>
                    <a:pt x="294" y="21"/>
                  </a:cubicBezTo>
                  <a:cubicBezTo>
                    <a:pt x="239" y="130"/>
                    <a:pt x="192" y="239"/>
                    <a:pt x="149" y="350"/>
                  </a:cubicBezTo>
                  <a:lnTo>
                    <a:pt x="149" y="350"/>
                  </a:lnTo>
                  <a:cubicBezTo>
                    <a:pt x="82" y="479"/>
                    <a:pt x="35" y="613"/>
                    <a:pt x="8" y="747"/>
                  </a:cubicBezTo>
                  <a:cubicBezTo>
                    <a:pt x="1" y="790"/>
                    <a:pt x="41" y="825"/>
                    <a:pt x="76" y="825"/>
                  </a:cubicBezTo>
                  <a:cubicBezTo>
                    <a:pt x="100" y="825"/>
                    <a:pt x="122" y="809"/>
                    <a:pt x="127" y="771"/>
                  </a:cubicBezTo>
                  <a:cubicBezTo>
                    <a:pt x="157" y="681"/>
                    <a:pt x="185" y="593"/>
                    <a:pt x="213" y="506"/>
                  </a:cubicBezTo>
                  <a:lnTo>
                    <a:pt x="213" y="506"/>
                  </a:lnTo>
                  <a:cubicBezTo>
                    <a:pt x="215" y="555"/>
                    <a:pt x="218" y="604"/>
                    <a:pt x="222" y="652"/>
                  </a:cubicBezTo>
                  <a:cubicBezTo>
                    <a:pt x="222" y="690"/>
                    <a:pt x="256" y="718"/>
                    <a:pt x="290" y="718"/>
                  </a:cubicBezTo>
                  <a:cubicBezTo>
                    <a:pt x="309" y="718"/>
                    <a:pt x="328" y="709"/>
                    <a:pt x="341" y="688"/>
                  </a:cubicBezTo>
                  <a:cubicBezTo>
                    <a:pt x="389" y="605"/>
                    <a:pt x="413" y="533"/>
                    <a:pt x="413" y="462"/>
                  </a:cubicBezTo>
                  <a:cubicBezTo>
                    <a:pt x="413" y="451"/>
                    <a:pt x="395" y="424"/>
                    <a:pt x="375" y="424"/>
                  </a:cubicBezTo>
                  <a:cubicBezTo>
                    <a:pt x="372" y="424"/>
                    <a:pt x="368" y="424"/>
                    <a:pt x="365" y="426"/>
                  </a:cubicBezTo>
                  <a:cubicBezTo>
                    <a:pt x="360" y="429"/>
                    <a:pt x="356" y="432"/>
                    <a:pt x="351" y="436"/>
                  </a:cubicBezTo>
                  <a:lnTo>
                    <a:pt x="351" y="436"/>
                  </a:lnTo>
                  <a:cubicBezTo>
                    <a:pt x="350" y="375"/>
                    <a:pt x="347" y="312"/>
                    <a:pt x="341" y="247"/>
                  </a:cubicBezTo>
                  <a:cubicBezTo>
                    <a:pt x="341" y="230"/>
                    <a:pt x="328" y="214"/>
                    <a:pt x="311" y="204"/>
                  </a:cubicBezTo>
                  <a:lnTo>
                    <a:pt x="311" y="204"/>
                  </a:lnTo>
                  <a:cubicBezTo>
                    <a:pt x="329" y="151"/>
                    <a:pt x="347" y="98"/>
                    <a:pt x="365" y="45"/>
                  </a:cubicBezTo>
                  <a:cubicBezTo>
                    <a:pt x="382" y="29"/>
                    <a:pt x="347" y="1"/>
                    <a:pt x="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16" name="Google Shape;14816;p22"/>
            <p:cNvSpPr/>
            <p:nvPr/>
          </p:nvSpPr>
          <p:spPr>
            <a:xfrm>
              <a:off x="882825" y="1985300"/>
              <a:ext cx="108675" cy="166300"/>
            </a:xfrm>
            <a:custGeom>
              <a:avLst/>
              <a:gdLst/>
              <a:ahLst/>
              <a:cxnLst/>
              <a:rect l="l" t="t" r="r" b="b"/>
              <a:pathLst>
                <a:path w="4347" h="6652" extrusionOk="0">
                  <a:moveTo>
                    <a:pt x="60" y="1"/>
                  </a:moveTo>
                  <a:cubicBezTo>
                    <a:pt x="30" y="1"/>
                    <a:pt x="1" y="18"/>
                    <a:pt x="1" y="56"/>
                  </a:cubicBezTo>
                  <a:cubicBezTo>
                    <a:pt x="84" y="1175"/>
                    <a:pt x="739" y="2092"/>
                    <a:pt x="1406" y="2961"/>
                  </a:cubicBezTo>
                  <a:cubicBezTo>
                    <a:pt x="2346" y="4199"/>
                    <a:pt x="3263" y="5485"/>
                    <a:pt x="4311" y="6652"/>
                  </a:cubicBezTo>
                  <a:cubicBezTo>
                    <a:pt x="4323" y="6652"/>
                    <a:pt x="4347" y="6616"/>
                    <a:pt x="4335" y="6604"/>
                  </a:cubicBezTo>
                  <a:cubicBezTo>
                    <a:pt x="3632" y="5545"/>
                    <a:pt x="2823" y="4568"/>
                    <a:pt x="2049" y="3556"/>
                  </a:cubicBezTo>
                  <a:cubicBezTo>
                    <a:pt x="1215" y="2449"/>
                    <a:pt x="346" y="1437"/>
                    <a:pt x="120" y="44"/>
                  </a:cubicBezTo>
                  <a:cubicBezTo>
                    <a:pt x="114" y="16"/>
                    <a:pt x="87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17" name="Google Shape;14817;p22"/>
            <p:cNvSpPr/>
            <p:nvPr/>
          </p:nvSpPr>
          <p:spPr>
            <a:xfrm>
              <a:off x="882825" y="1986100"/>
              <a:ext cx="117300" cy="167300"/>
            </a:xfrm>
            <a:custGeom>
              <a:avLst/>
              <a:gdLst/>
              <a:ahLst/>
              <a:cxnLst/>
              <a:rect l="l" t="t" r="r" b="b"/>
              <a:pathLst>
                <a:path w="4692" h="6692" extrusionOk="0">
                  <a:moveTo>
                    <a:pt x="60" y="0"/>
                  </a:moveTo>
                  <a:cubicBezTo>
                    <a:pt x="37" y="0"/>
                    <a:pt x="1" y="24"/>
                    <a:pt x="25" y="36"/>
                  </a:cubicBezTo>
                  <a:cubicBezTo>
                    <a:pt x="977" y="1083"/>
                    <a:pt x="1870" y="2107"/>
                    <a:pt x="2597" y="3334"/>
                  </a:cubicBezTo>
                  <a:cubicBezTo>
                    <a:pt x="2906" y="3870"/>
                    <a:pt x="3180" y="4429"/>
                    <a:pt x="3478" y="4977"/>
                  </a:cubicBezTo>
                  <a:cubicBezTo>
                    <a:pt x="3775" y="5536"/>
                    <a:pt x="4466" y="6084"/>
                    <a:pt x="4609" y="6668"/>
                  </a:cubicBezTo>
                  <a:cubicBezTo>
                    <a:pt x="4614" y="6683"/>
                    <a:pt x="4630" y="6692"/>
                    <a:pt x="4647" y="6692"/>
                  </a:cubicBezTo>
                  <a:cubicBezTo>
                    <a:pt x="4669" y="6692"/>
                    <a:pt x="4692" y="6677"/>
                    <a:pt x="4692" y="6644"/>
                  </a:cubicBezTo>
                  <a:cubicBezTo>
                    <a:pt x="4668" y="6191"/>
                    <a:pt x="4287" y="5929"/>
                    <a:pt x="4025" y="5596"/>
                  </a:cubicBezTo>
                  <a:cubicBezTo>
                    <a:pt x="3501" y="4917"/>
                    <a:pt x="3204" y="4108"/>
                    <a:pt x="2787" y="3369"/>
                  </a:cubicBezTo>
                  <a:cubicBezTo>
                    <a:pt x="2073" y="2143"/>
                    <a:pt x="1192" y="905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18" name="Google Shape;14818;p22"/>
            <p:cNvSpPr/>
            <p:nvPr/>
          </p:nvSpPr>
          <p:spPr>
            <a:xfrm>
              <a:off x="925100" y="1886225"/>
              <a:ext cx="69975" cy="218050"/>
            </a:xfrm>
            <a:custGeom>
              <a:avLst/>
              <a:gdLst/>
              <a:ahLst/>
              <a:cxnLst/>
              <a:rect l="l" t="t" r="r" b="b"/>
              <a:pathLst>
                <a:path w="2799" h="8722" extrusionOk="0">
                  <a:moveTo>
                    <a:pt x="750" y="0"/>
                  </a:moveTo>
                  <a:cubicBezTo>
                    <a:pt x="740" y="0"/>
                    <a:pt x="731" y="5"/>
                    <a:pt x="727" y="18"/>
                  </a:cubicBezTo>
                  <a:cubicBezTo>
                    <a:pt x="1" y="1328"/>
                    <a:pt x="501" y="3078"/>
                    <a:pt x="739" y="4483"/>
                  </a:cubicBezTo>
                  <a:cubicBezTo>
                    <a:pt x="1025" y="6150"/>
                    <a:pt x="1548" y="7484"/>
                    <a:pt x="2751" y="8722"/>
                  </a:cubicBezTo>
                  <a:cubicBezTo>
                    <a:pt x="2763" y="8722"/>
                    <a:pt x="2799" y="8710"/>
                    <a:pt x="2775" y="8698"/>
                  </a:cubicBezTo>
                  <a:cubicBezTo>
                    <a:pt x="2382" y="8115"/>
                    <a:pt x="1906" y="7579"/>
                    <a:pt x="1560" y="6948"/>
                  </a:cubicBezTo>
                  <a:cubicBezTo>
                    <a:pt x="1191" y="6257"/>
                    <a:pt x="1036" y="5507"/>
                    <a:pt x="906" y="4721"/>
                  </a:cubicBezTo>
                  <a:cubicBezTo>
                    <a:pt x="632" y="3185"/>
                    <a:pt x="203" y="1554"/>
                    <a:pt x="775" y="30"/>
                  </a:cubicBezTo>
                  <a:cubicBezTo>
                    <a:pt x="782" y="15"/>
                    <a:pt x="766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19" name="Google Shape;14819;p22"/>
            <p:cNvSpPr/>
            <p:nvPr/>
          </p:nvSpPr>
          <p:spPr>
            <a:xfrm>
              <a:off x="940575" y="1884600"/>
              <a:ext cx="53475" cy="217950"/>
            </a:xfrm>
            <a:custGeom>
              <a:avLst/>
              <a:gdLst/>
              <a:ahLst/>
              <a:cxnLst/>
              <a:rect l="l" t="t" r="r" b="b"/>
              <a:pathLst>
                <a:path w="2139" h="8718" extrusionOk="0">
                  <a:moveTo>
                    <a:pt x="95" y="0"/>
                  </a:moveTo>
                  <a:cubicBezTo>
                    <a:pt x="81" y="0"/>
                    <a:pt x="66" y="12"/>
                    <a:pt x="60" y="36"/>
                  </a:cubicBezTo>
                  <a:cubicBezTo>
                    <a:pt x="1" y="738"/>
                    <a:pt x="48" y="1429"/>
                    <a:pt x="251" y="2107"/>
                  </a:cubicBezTo>
                  <a:cubicBezTo>
                    <a:pt x="477" y="2846"/>
                    <a:pt x="941" y="3477"/>
                    <a:pt x="1168" y="4215"/>
                  </a:cubicBezTo>
                  <a:cubicBezTo>
                    <a:pt x="1620" y="5679"/>
                    <a:pt x="1465" y="7251"/>
                    <a:pt x="2025" y="8680"/>
                  </a:cubicBezTo>
                  <a:cubicBezTo>
                    <a:pt x="2040" y="8705"/>
                    <a:pt x="2065" y="8718"/>
                    <a:pt x="2086" y="8718"/>
                  </a:cubicBezTo>
                  <a:cubicBezTo>
                    <a:pt x="2115" y="8718"/>
                    <a:pt x="2139" y="8696"/>
                    <a:pt x="2132" y="8656"/>
                  </a:cubicBezTo>
                  <a:cubicBezTo>
                    <a:pt x="1703" y="7263"/>
                    <a:pt x="1763" y="5822"/>
                    <a:pt x="1370" y="4441"/>
                  </a:cubicBezTo>
                  <a:cubicBezTo>
                    <a:pt x="1203" y="3810"/>
                    <a:pt x="882" y="3298"/>
                    <a:pt x="632" y="2715"/>
                  </a:cubicBezTo>
                  <a:cubicBezTo>
                    <a:pt x="239" y="1869"/>
                    <a:pt x="108" y="976"/>
                    <a:pt x="120" y="36"/>
                  </a:cubicBezTo>
                  <a:cubicBezTo>
                    <a:pt x="120" y="12"/>
                    <a:pt x="108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20" name="Google Shape;14820;p22"/>
            <p:cNvSpPr/>
            <p:nvPr/>
          </p:nvSpPr>
          <p:spPr>
            <a:xfrm>
              <a:off x="899800" y="2010950"/>
              <a:ext cx="42500" cy="63200"/>
            </a:xfrm>
            <a:custGeom>
              <a:avLst/>
              <a:gdLst/>
              <a:ahLst/>
              <a:cxnLst/>
              <a:rect l="l" t="t" r="r" b="b"/>
              <a:pathLst>
                <a:path w="1700" h="2528" extrusionOk="0">
                  <a:moveTo>
                    <a:pt x="8" y="0"/>
                  </a:moveTo>
                  <a:cubicBezTo>
                    <a:pt x="4" y="0"/>
                    <a:pt x="1" y="6"/>
                    <a:pt x="1" y="18"/>
                  </a:cubicBezTo>
                  <a:cubicBezTo>
                    <a:pt x="477" y="875"/>
                    <a:pt x="1048" y="1709"/>
                    <a:pt x="1632" y="2518"/>
                  </a:cubicBezTo>
                  <a:cubicBezTo>
                    <a:pt x="1642" y="2525"/>
                    <a:pt x="1652" y="2528"/>
                    <a:pt x="1661" y="2528"/>
                  </a:cubicBezTo>
                  <a:cubicBezTo>
                    <a:pt x="1684" y="2528"/>
                    <a:pt x="1700" y="2508"/>
                    <a:pt x="1691" y="2483"/>
                  </a:cubicBezTo>
                  <a:cubicBezTo>
                    <a:pt x="1108" y="1685"/>
                    <a:pt x="572" y="828"/>
                    <a:pt x="24" y="18"/>
                  </a:cubicBezTo>
                  <a:cubicBezTo>
                    <a:pt x="18" y="6"/>
                    <a:pt x="13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21" name="Google Shape;14821;p22"/>
            <p:cNvSpPr/>
            <p:nvPr/>
          </p:nvSpPr>
          <p:spPr>
            <a:xfrm>
              <a:off x="943250" y="1941525"/>
              <a:ext cx="38525" cy="128425"/>
            </a:xfrm>
            <a:custGeom>
              <a:avLst/>
              <a:gdLst/>
              <a:ahLst/>
              <a:cxnLst/>
              <a:rect l="l" t="t" r="r" b="b"/>
              <a:pathLst>
                <a:path w="1541" h="5137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322" y="1104"/>
                    <a:pt x="668" y="2176"/>
                    <a:pt x="822" y="3331"/>
                  </a:cubicBezTo>
                  <a:cubicBezTo>
                    <a:pt x="906" y="3998"/>
                    <a:pt x="977" y="4641"/>
                    <a:pt x="1477" y="5129"/>
                  </a:cubicBezTo>
                  <a:cubicBezTo>
                    <a:pt x="1483" y="5134"/>
                    <a:pt x="1489" y="5136"/>
                    <a:pt x="1496" y="5136"/>
                  </a:cubicBezTo>
                  <a:cubicBezTo>
                    <a:pt x="1518" y="5136"/>
                    <a:pt x="1541" y="5109"/>
                    <a:pt x="1513" y="5081"/>
                  </a:cubicBezTo>
                  <a:cubicBezTo>
                    <a:pt x="942" y="4402"/>
                    <a:pt x="965" y="3509"/>
                    <a:pt x="799" y="2652"/>
                  </a:cubicBezTo>
                  <a:cubicBezTo>
                    <a:pt x="620" y="1747"/>
                    <a:pt x="346" y="854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22" name="Google Shape;14822;p22"/>
            <p:cNvSpPr/>
            <p:nvPr/>
          </p:nvSpPr>
          <p:spPr>
            <a:xfrm>
              <a:off x="992375" y="2069975"/>
              <a:ext cx="139825" cy="145400"/>
            </a:xfrm>
            <a:custGeom>
              <a:avLst/>
              <a:gdLst/>
              <a:ahLst/>
              <a:cxnLst/>
              <a:rect l="l" t="t" r="r" b="b"/>
              <a:pathLst>
                <a:path w="5593" h="5816" extrusionOk="0">
                  <a:moveTo>
                    <a:pt x="5560" y="1"/>
                  </a:moveTo>
                  <a:cubicBezTo>
                    <a:pt x="5556" y="1"/>
                    <a:pt x="5553" y="1"/>
                    <a:pt x="5549" y="3"/>
                  </a:cubicBezTo>
                  <a:cubicBezTo>
                    <a:pt x="4453" y="419"/>
                    <a:pt x="3382" y="1134"/>
                    <a:pt x="2644" y="2062"/>
                  </a:cubicBezTo>
                  <a:cubicBezTo>
                    <a:pt x="2215" y="2610"/>
                    <a:pt x="1894" y="3229"/>
                    <a:pt x="1501" y="3813"/>
                  </a:cubicBezTo>
                  <a:cubicBezTo>
                    <a:pt x="1036" y="4503"/>
                    <a:pt x="524" y="5134"/>
                    <a:pt x="0" y="5789"/>
                  </a:cubicBezTo>
                  <a:cubicBezTo>
                    <a:pt x="0" y="5789"/>
                    <a:pt x="35" y="5815"/>
                    <a:pt x="53" y="5815"/>
                  </a:cubicBezTo>
                  <a:cubicBezTo>
                    <a:pt x="56" y="5815"/>
                    <a:pt x="58" y="5815"/>
                    <a:pt x="60" y="5813"/>
                  </a:cubicBezTo>
                  <a:cubicBezTo>
                    <a:pt x="941" y="4872"/>
                    <a:pt x="1632" y="3801"/>
                    <a:pt x="2322" y="2729"/>
                  </a:cubicBezTo>
                  <a:cubicBezTo>
                    <a:pt x="3156" y="1431"/>
                    <a:pt x="4251" y="765"/>
                    <a:pt x="5561" y="50"/>
                  </a:cubicBezTo>
                  <a:cubicBezTo>
                    <a:pt x="5592" y="40"/>
                    <a:pt x="5587" y="1"/>
                    <a:pt x="5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23" name="Google Shape;14823;p22"/>
            <p:cNvSpPr/>
            <p:nvPr/>
          </p:nvSpPr>
          <p:spPr>
            <a:xfrm>
              <a:off x="996725" y="2072200"/>
              <a:ext cx="134475" cy="149475"/>
            </a:xfrm>
            <a:custGeom>
              <a:avLst/>
              <a:gdLst/>
              <a:ahLst/>
              <a:cxnLst/>
              <a:rect l="l" t="t" r="r" b="b"/>
              <a:pathLst>
                <a:path w="5379" h="5979" extrusionOk="0">
                  <a:moveTo>
                    <a:pt x="5345" y="1"/>
                  </a:moveTo>
                  <a:cubicBezTo>
                    <a:pt x="5339" y="1"/>
                    <a:pt x="5333" y="3"/>
                    <a:pt x="5327" y="9"/>
                  </a:cubicBezTo>
                  <a:cubicBezTo>
                    <a:pt x="4315" y="759"/>
                    <a:pt x="3494" y="1747"/>
                    <a:pt x="2755" y="2771"/>
                  </a:cubicBezTo>
                  <a:cubicBezTo>
                    <a:pt x="1946" y="3878"/>
                    <a:pt x="1279" y="5212"/>
                    <a:pt x="53" y="5879"/>
                  </a:cubicBezTo>
                  <a:cubicBezTo>
                    <a:pt x="0" y="5910"/>
                    <a:pt x="22" y="5978"/>
                    <a:pt x="68" y="5978"/>
                  </a:cubicBezTo>
                  <a:cubicBezTo>
                    <a:pt x="74" y="5978"/>
                    <a:pt x="81" y="5977"/>
                    <a:pt x="88" y="5974"/>
                  </a:cubicBezTo>
                  <a:cubicBezTo>
                    <a:pt x="1148" y="5498"/>
                    <a:pt x="1731" y="4414"/>
                    <a:pt x="2374" y="3485"/>
                  </a:cubicBezTo>
                  <a:cubicBezTo>
                    <a:pt x="3244" y="2223"/>
                    <a:pt x="4196" y="1057"/>
                    <a:pt x="5351" y="33"/>
                  </a:cubicBezTo>
                  <a:cubicBezTo>
                    <a:pt x="5378" y="24"/>
                    <a:pt x="5364" y="1"/>
                    <a:pt x="5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24" name="Google Shape;14824;p22"/>
            <p:cNvSpPr/>
            <p:nvPr/>
          </p:nvSpPr>
          <p:spPr>
            <a:xfrm>
              <a:off x="996925" y="2119825"/>
              <a:ext cx="135150" cy="131325"/>
            </a:xfrm>
            <a:custGeom>
              <a:avLst/>
              <a:gdLst/>
              <a:ahLst/>
              <a:cxnLst/>
              <a:rect l="l" t="t" r="r" b="b"/>
              <a:pathLst>
                <a:path w="5406" h="5253" extrusionOk="0">
                  <a:moveTo>
                    <a:pt x="5334" y="1"/>
                  </a:moveTo>
                  <a:cubicBezTo>
                    <a:pt x="5325" y="1"/>
                    <a:pt x="5316" y="3"/>
                    <a:pt x="5307" y="9"/>
                  </a:cubicBezTo>
                  <a:cubicBezTo>
                    <a:pt x="4343" y="521"/>
                    <a:pt x="3295" y="1092"/>
                    <a:pt x="2652" y="2009"/>
                  </a:cubicBezTo>
                  <a:cubicBezTo>
                    <a:pt x="2259" y="2592"/>
                    <a:pt x="2045" y="3188"/>
                    <a:pt x="1545" y="3712"/>
                  </a:cubicBezTo>
                  <a:cubicBezTo>
                    <a:pt x="1045" y="4212"/>
                    <a:pt x="473" y="4664"/>
                    <a:pt x="9" y="5212"/>
                  </a:cubicBezTo>
                  <a:cubicBezTo>
                    <a:pt x="0" y="5239"/>
                    <a:pt x="4" y="5252"/>
                    <a:pt x="12" y="5252"/>
                  </a:cubicBezTo>
                  <a:cubicBezTo>
                    <a:pt x="15" y="5252"/>
                    <a:pt x="18" y="5251"/>
                    <a:pt x="21" y="5248"/>
                  </a:cubicBezTo>
                  <a:cubicBezTo>
                    <a:pt x="902" y="4593"/>
                    <a:pt x="1866" y="3759"/>
                    <a:pt x="2343" y="2759"/>
                  </a:cubicBezTo>
                  <a:cubicBezTo>
                    <a:pt x="2974" y="1449"/>
                    <a:pt x="4129" y="759"/>
                    <a:pt x="5355" y="92"/>
                  </a:cubicBezTo>
                  <a:cubicBezTo>
                    <a:pt x="5405" y="72"/>
                    <a:pt x="5379" y="1"/>
                    <a:pt x="5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25" name="Google Shape;14825;p22"/>
            <p:cNvSpPr/>
            <p:nvPr/>
          </p:nvSpPr>
          <p:spPr>
            <a:xfrm>
              <a:off x="994450" y="2120400"/>
              <a:ext cx="140875" cy="146075"/>
            </a:xfrm>
            <a:custGeom>
              <a:avLst/>
              <a:gdLst/>
              <a:ahLst/>
              <a:cxnLst/>
              <a:rect l="l" t="t" r="r" b="b"/>
              <a:pathLst>
                <a:path w="5635" h="5843" extrusionOk="0">
                  <a:moveTo>
                    <a:pt x="5595" y="0"/>
                  </a:moveTo>
                  <a:cubicBezTo>
                    <a:pt x="5587" y="0"/>
                    <a:pt x="5579" y="3"/>
                    <a:pt x="5573" y="10"/>
                  </a:cubicBezTo>
                  <a:cubicBezTo>
                    <a:pt x="4704" y="1057"/>
                    <a:pt x="3977" y="2224"/>
                    <a:pt x="3204" y="3331"/>
                  </a:cubicBezTo>
                  <a:cubicBezTo>
                    <a:pt x="2799" y="3891"/>
                    <a:pt x="2382" y="4463"/>
                    <a:pt x="1822" y="4879"/>
                  </a:cubicBezTo>
                  <a:cubicBezTo>
                    <a:pt x="1287" y="5272"/>
                    <a:pt x="608" y="5367"/>
                    <a:pt x="60" y="5713"/>
                  </a:cubicBezTo>
                  <a:cubicBezTo>
                    <a:pt x="0" y="5753"/>
                    <a:pt x="41" y="5843"/>
                    <a:pt x="91" y="5843"/>
                  </a:cubicBezTo>
                  <a:cubicBezTo>
                    <a:pt x="100" y="5843"/>
                    <a:pt x="110" y="5839"/>
                    <a:pt x="120" y="5832"/>
                  </a:cubicBezTo>
                  <a:cubicBezTo>
                    <a:pt x="691" y="5475"/>
                    <a:pt x="1346" y="5379"/>
                    <a:pt x="1894" y="4998"/>
                  </a:cubicBezTo>
                  <a:cubicBezTo>
                    <a:pt x="2311" y="4701"/>
                    <a:pt x="2632" y="4308"/>
                    <a:pt x="2954" y="3915"/>
                  </a:cubicBezTo>
                  <a:cubicBezTo>
                    <a:pt x="3882" y="2689"/>
                    <a:pt x="4835" y="1379"/>
                    <a:pt x="5609" y="57"/>
                  </a:cubicBezTo>
                  <a:cubicBezTo>
                    <a:pt x="5635" y="22"/>
                    <a:pt x="5616" y="0"/>
                    <a:pt x="5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26" name="Google Shape;14826;p22"/>
            <p:cNvSpPr/>
            <p:nvPr/>
          </p:nvSpPr>
          <p:spPr>
            <a:xfrm>
              <a:off x="886700" y="2077150"/>
              <a:ext cx="100350" cy="137550"/>
            </a:xfrm>
            <a:custGeom>
              <a:avLst/>
              <a:gdLst/>
              <a:ahLst/>
              <a:cxnLst/>
              <a:rect l="l" t="t" r="r" b="b"/>
              <a:pathLst>
                <a:path w="4014" h="5502" extrusionOk="0">
                  <a:moveTo>
                    <a:pt x="36" y="0"/>
                  </a:moveTo>
                  <a:cubicBezTo>
                    <a:pt x="19" y="0"/>
                    <a:pt x="1" y="10"/>
                    <a:pt x="1" y="25"/>
                  </a:cubicBezTo>
                  <a:cubicBezTo>
                    <a:pt x="346" y="2347"/>
                    <a:pt x="3096" y="3395"/>
                    <a:pt x="3954" y="5478"/>
                  </a:cubicBezTo>
                  <a:cubicBezTo>
                    <a:pt x="3962" y="5495"/>
                    <a:pt x="3972" y="5502"/>
                    <a:pt x="3982" y="5502"/>
                  </a:cubicBezTo>
                  <a:cubicBezTo>
                    <a:pt x="3998" y="5502"/>
                    <a:pt x="4013" y="5482"/>
                    <a:pt x="4013" y="5466"/>
                  </a:cubicBezTo>
                  <a:cubicBezTo>
                    <a:pt x="3204" y="3276"/>
                    <a:pt x="787" y="2287"/>
                    <a:pt x="60" y="13"/>
                  </a:cubicBezTo>
                  <a:cubicBezTo>
                    <a:pt x="56" y="4"/>
                    <a:pt x="4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27" name="Google Shape;14827;p22"/>
            <p:cNvSpPr/>
            <p:nvPr/>
          </p:nvSpPr>
          <p:spPr>
            <a:xfrm>
              <a:off x="883550" y="2076700"/>
              <a:ext cx="100225" cy="117750"/>
            </a:xfrm>
            <a:custGeom>
              <a:avLst/>
              <a:gdLst/>
              <a:ahLst/>
              <a:cxnLst/>
              <a:rect l="l" t="t" r="r" b="b"/>
              <a:pathLst>
                <a:path w="4009" h="4710" extrusionOk="0">
                  <a:moveTo>
                    <a:pt x="31" y="1"/>
                  </a:moveTo>
                  <a:cubicBezTo>
                    <a:pt x="4" y="1"/>
                    <a:pt x="0" y="34"/>
                    <a:pt x="20" y="43"/>
                  </a:cubicBezTo>
                  <a:cubicBezTo>
                    <a:pt x="948" y="567"/>
                    <a:pt x="1853" y="1115"/>
                    <a:pt x="2579" y="1912"/>
                  </a:cubicBezTo>
                  <a:cubicBezTo>
                    <a:pt x="3341" y="2722"/>
                    <a:pt x="3699" y="3639"/>
                    <a:pt x="3961" y="4687"/>
                  </a:cubicBezTo>
                  <a:cubicBezTo>
                    <a:pt x="3961" y="4703"/>
                    <a:pt x="3970" y="4709"/>
                    <a:pt x="3981" y="4709"/>
                  </a:cubicBezTo>
                  <a:cubicBezTo>
                    <a:pt x="3994" y="4709"/>
                    <a:pt x="4008" y="4700"/>
                    <a:pt x="4008" y="4687"/>
                  </a:cubicBezTo>
                  <a:cubicBezTo>
                    <a:pt x="3949" y="2508"/>
                    <a:pt x="1817" y="865"/>
                    <a:pt x="55" y="7"/>
                  </a:cubicBezTo>
                  <a:cubicBezTo>
                    <a:pt x="46" y="3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28" name="Google Shape;14828;p22"/>
            <p:cNvSpPr/>
            <p:nvPr/>
          </p:nvSpPr>
          <p:spPr>
            <a:xfrm>
              <a:off x="981650" y="2186325"/>
              <a:ext cx="5100" cy="15600"/>
            </a:xfrm>
            <a:custGeom>
              <a:avLst/>
              <a:gdLst/>
              <a:ahLst/>
              <a:cxnLst/>
              <a:rect l="l" t="t" r="r" b="b"/>
              <a:pathLst>
                <a:path w="204" h="624" extrusionOk="0">
                  <a:moveTo>
                    <a:pt x="44" y="1"/>
                  </a:moveTo>
                  <a:cubicBezTo>
                    <a:pt x="34" y="1"/>
                    <a:pt x="25" y="10"/>
                    <a:pt x="25" y="28"/>
                  </a:cubicBezTo>
                  <a:cubicBezTo>
                    <a:pt x="1" y="230"/>
                    <a:pt x="60" y="444"/>
                    <a:pt x="191" y="623"/>
                  </a:cubicBezTo>
                  <a:cubicBezTo>
                    <a:pt x="191" y="623"/>
                    <a:pt x="203" y="623"/>
                    <a:pt x="203" y="599"/>
                  </a:cubicBezTo>
                  <a:cubicBezTo>
                    <a:pt x="120" y="421"/>
                    <a:pt x="72" y="230"/>
                    <a:pt x="72" y="28"/>
                  </a:cubicBezTo>
                  <a:cubicBezTo>
                    <a:pt x="66" y="10"/>
                    <a:pt x="54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29" name="Google Shape;14829;p22"/>
            <p:cNvSpPr/>
            <p:nvPr/>
          </p:nvSpPr>
          <p:spPr>
            <a:xfrm>
              <a:off x="1000125" y="2211325"/>
              <a:ext cx="53825" cy="46325"/>
            </a:xfrm>
            <a:custGeom>
              <a:avLst/>
              <a:gdLst/>
              <a:ahLst/>
              <a:cxnLst/>
              <a:rect l="l" t="t" r="r" b="b"/>
              <a:pathLst>
                <a:path w="2153" h="1853" extrusionOk="0">
                  <a:moveTo>
                    <a:pt x="2131" y="1"/>
                  </a:moveTo>
                  <a:cubicBezTo>
                    <a:pt x="2128" y="1"/>
                    <a:pt x="2124" y="2"/>
                    <a:pt x="2119" y="4"/>
                  </a:cubicBezTo>
                  <a:cubicBezTo>
                    <a:pt x="1369" y="576"/>
                    <a:pt x="833" y="1349"/>
                    <a:pt x="0" y="1802"/>
                  </a:cubicBezTo>
                  <a:cubicBezTo>
                    <a:pt x="0" y="1831"/>
                    <a:pt x="24" y="1853"/>
                    <a:pt x="39" y="1853"/>
                  </a:cubicBezTo>
                  <a:cubicBezTo>
                    <a:pt x="43" y="1853"/>
                    <a:pt x="46" y="1852"/>
                    <a:pt x="48" y="1850"/>
                  </a:cubicBezTo>
                  <a:cubicBezTo>
                    <a:pt x="429" y="1647"/>
                    <a:pt x="774" y="1361"/>
                    <a:pt x="1107" y="1064"/>
                  </a:cubicBezTo>
                  <a:cubicBezTo>
                    <a:pt x="1464" y="730"/>
                    <a:pt x="1845" y="409"/>
                    <a:pt x="2143" y="40"/>
                  </a:cubicBezTo>
                  <a:cubicBezTo>
                    <a:pt x="2153" y="20"/>
                    <a:pt x="2147" y="1"/>
                    <a:pt x="2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30" name="Google Shape;14830;p22"/>
            <p:cNvSpPr/>
            <p:nvPr/>
          </p:nvSpPr>
          <p:spPr>
            <a:xfrm>
              <a:off x="1057025" y="2145975"/>
              <a:ext cx="49000" cy="59225"/>
            </a:xfrm>
            <a:custGeom>
              <a:avLst/>
              <a:gdLst/>
              <a:ahLst/>
              <a:cxnLst/>
              <a:rect l="l" t="t" r="r" b="b"/>
              <a:pathLst>
                <a:path w="1960" h="2369" extrusionOk="0">
                  <a:moveTo>
                    <a:pt x="6" y="2363"/>
                  </a:moveTo>
                  <a:cubicBezTo>
                    <a:pt x="1" y="2363"/>
                    <a:pt x="6" y="2368"/>
                    <a:pt x="22" y="2368"/>
                  </a:cubicBezTo>
                  <a:cubicBezTo>
                    <a:pt x="14" y="2364"/>
                    <a:pt x="9" y="2363"/>
                    <a:pt x="6" y="2363"/>
                  </a:cubicBezTo>
                  <a:close/>
                  <a:moveTo>
                    <a:pt x="1925" y="1"/>
                  </a:moveTo>
                  <a:cubicBezTo>
                    <a:pt x="1917" y="1"/>
                    <a:pt x="1910" y="4"/>
                    <a:pt x="1903" y="11"/>
                  </a:cubicBezTo>
                  <a:cubicBezTo>
                    <a:pt x="1653" y="415"/>
                    <a:pt x="1177" y="606"/>
                    <a:pt x="891" y="987"/>
                  </a:cubicBezTo>
                  <a:cubicBezTo>
                    <a:pt x="558" y="1416"/>
                    <a:pt x="355" y="1916"/>
                    <a:pt x="22" y="2368"/>
                  </a:cubicBezTo>
                  <a:cubicBezTo>
                    <a:pt x="403" y="2023"/>
                    <a:pt x="582" y="1546"/>
                    <a:pt x="867" y="1130"/>
                  </a:cubicBezTo>
                  <a:cubicBezTo>
                    <a:pt x="1165" y="701"/>
                    <a:pt x="1701" y="511"/>
                    <a:pt x="1951" y="46"/>
                  </a:cubicBezTo>
                  <a:cubicBezTo>
                    <a:pt x="1959" y="21"/>
                    <a:pt x="1943" y="1"/>
                    <a:pt x="1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31" name="Google Shape;14831;p22"/>
            <p:cNvSpPr/>
            <p:nvPr/>
          </p:nvSpPr>
          <p:spPr>
            <a:xfrm>
              <a:off x="860350" y="2125700"/>
              <a:ext cx="123725" cy="140500"/>
            </a:xfrm>
            <a:custGeom>
              <a:avLst/>
              <a:gdLst/>
              <a:ahLst/>
              <a:cxnLst/>
              <a:rect l="l" t="t" r="r" b="b"/>
              <a:pathLst>
                <a:path w="4949" h="5620" extrusionOk="0">
                  <a:moveTo>
                    <a:pt x="57" y="0"/>
                  </a:moveTo>
                  <a:cubicBezTo>
                    <a:pt x="29" y="0"/>
                    <a:pt x="0" y="20"/>
                    <a:pt x="7" y="48"/>
                  </a:cubicBezTo>
                  <a:cubicBezTo>
                    <a:pt x="448" y="1226"/>
                    <a:pt x="1602" y="2000"/>
                    <a:pt x="2495" y="2810"/>
                  </a:cubicBezTo>
                  <a:cubicBezTo>
                    <a:pt x="3103" y="3358"/>
                    <a:pt x="3805" y="3858"/>
                    <a:pt x="4210" y="4608"/>
                  </a:cubicBezTo>
                  <a:cubicBezTo>
                    <a:pt x="4412" y="4989"/>
                    <a:pt x="4555" y="5346"/>
                    <a:pt x="4924" y="5620"/>
                  </a:cubicBezTo>
                  <a:cubicBezTo>
                    <a:pt x="4936" y="5608"/>
                    <a:pt x="4948" y="5584"/>
                    <a:pt x="4936" y="5572"/>
                  </a:cubicBezTo>
                  <a:cubicBezTo>
                    <a:pt x="4531" y="5167"/>
                    <a:pt x="4400" y="4655"/>
                    <a:pt x="4079" y="4191"/>
                  </a:cubicBezTo>
                  <a:cubicBezTo>
                    <a:pt x="3757" y="3739"/>
                    <a:pt x="3317" y="3417"/>
                    <a:pt x="2912" y="3060"/>
                  </a:cubicBezTo>
                  <a:cubicBezTo>
                    <a:pt x="1948" y="2179"/>
                    <a:pt x="578" y="1286"/>
                    <a:pt x="102" y="36"/>
                  </a:cubicBezTo>
                  <a:cubicBezTo>
                    <a:pt x="97" y="11"/>
                    <a:pt x="77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32" name="Google Shape;14832;p22"/>
            <p:cNvSpPr/>
            <p:nvPr/>
          </p:nvSpPr>
          <p:spPr>
            <a:xfrm>
              <a:off x="860500" y="2126575"/>
              <a:ext cx="127850" cy="128100"/>
            </a:xfrm>
            <a:custGeom>
              <a:avLst/>
              <a:gdLst/>
              <a:ahLst/>
              <a:cxnLst/>
              <a:rect l="l" t="t" r="r" b="b"/>
              <a:pathLst>
                <a:path w="5114" h="5124" extrusionOk="0">
                  <a:moveTo>
                    <a:pt x="49" y="1"/>
                  </a:moveTo>
                  <a:cubicBezTo>
                    <a:pt x="25" y="1"/>
                    <a:pt x="1" y="36"/>
                    <a:pt x="25" y="48"/>
                  </a:cubicBezTo>
                  <a:cubicBezTo>
                    <a:pt x="1013" y="584"/>
                    <a:pt x="2251" y="941"/>
                    <a:pt x="3073" y="1775"/>
                  </a:cubicBezTo>
                  <a:cubicBezTo>
                    <a:pt x="3918" y="2632"/>
                    <a:pt x="4430" y="4037"/>
                    <a:pt x="5002" y="5097"/>
                  </a:cubicBezTo>
                  <a:cubicBezTo>
                    <a:pt x="5013" y="5115"/>
                    <a:pt x="5029" y="5124"/>
                    <a:pt x="5045" y="5124"/>
                  </a:cubicBezTo>
                  <a:cubicBezTo>
                    <a:pt x="5079" y="5124"/>
                    <a:pt x="5113" y="5086"/>
                    <a:pt x="5097" y="5037"/>
                  </a:cubicBezTo>
                  <a:cubicBezTo>
                    <a:pt x="4502" y="3942"/>
                    <a:pt x="3966" y="2477"/>
                    <a:pt x="3061" y="1608"/>
                  </a:cubicBezTo>
                  <a:cubicBezTo>
                    <a:pt x="2251" y="846"/>
                    <a:pt x="1061" y="406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33" name="Google Shape;14833;p22"/>
            <p:cNvSpPr/>
            <p:nvPr/>
          </p:nvSpPr>
          <p:spPr>
            <a:xfrm>
              <a:off x="881600" y="2144375"/>
              <a:ext cx="67650" cy="62425"/>
            </a:xfrm>
            <a:custGeom>
              <a:avLst/>
              <a:gdLst/>
              <a:ahLst/>
              <a:cxnLst/>
              <a:rect l="l" t="t" r="r" b="b"/>
              <a:pathLst>
                <a:path w="2706" h="2497" extrusionOk="0">
                  <a:moveTo>
                    <a:pt x="43" y="1"/>
                  </a:moveTo>
                  <a:cubicBezTo>
                    <a:pt x="18" y="1"/>
                    <a:pt x="1" y="29"/>
                    <a:pt x="26" y="63"/>
                  </a:cubicBezTo>
                  <a:cubicBezTo>
                    <a:pt x="407" y="467"/>
                    <a:pt x="943" y="610"/>
                    <a:pt x="1407" y="908"/>
                  </a:cubicBezTo>
                  <a:cubicBezTo>
                    <a:pt x="2003" y="1289"/>
                    <a:pt x="2395" y="1861"/>
                    <a:pt x="2693" y="2492"/>
                  </a:cubicBezTo>
                  <a:cubicBezTo>
                    <a:pt x="2693" y="2496"/>
                    <a:pt x="2694" y="2497"/>
                    <a:pt x="2696" y="2497"/>
                  </a:cubicBezTo>
                  <a:cubicBezTo>
                    <a:pt x="2700" y="2497"/>
                    <a:pt x="2705" y="2492"/>
                    <a:pt x="2705" y="2492"/>
                  </a:cubicBezTo>
                  <a:cubicBezTo>
                    <a:pt x="2550" y="1920"/>
                    <a:pt x="2241" y="1468"/>
                    <a:pt x="1800" y="1075"/>
                  </a:cubicBezTo>
                  <a:cubicBezTo>
                    <a:pt x="1276" y="634"/>
                    <a:pt x="586" y="479"/>
                    <a:pt x="74" y="15"/>
                  </a:cubicBezTo>
                  <a:cubicBezTo>
                    <a:pt x="64" y="5"/>
                    <a:pt x="53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34" name="Google Shape;14834;p22"/>
            <p:cNvSpPr/>
            <p:nvPr/>
          </p:nvSpPr>
          <p:spPr>
            <a:xfrm>
              <a:off x="952350" y="2210375"/>
              <a:ext cx="29925" cy="40300"/>
            </a:xfrm>
            <a:custGeom>
              <a:avLst/>
              <a:gdLst/>
              <a:ahLst/>
              <a:cxnLst/>
              <a:rect l="l" t="t" r="r" b="b"/>
              <a:pathLst>
                <a:path w="1197" h="1612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304" y="566"/>
                    <a:pt x="732" y="1161"/>
                    <a:pt x="1173" y="1602"/>
                  </a:cubicBezTo>
                  <a:cubicBezTo>
                    <a:pt x="1177" y="1609"/>
                    <a:pt x="1180" y="1612"/>
                    <a:pt x="1184" y="1612"/>
                  </a:cubicBezTo>
                  <a:cubicBezTo>
                    <a:pt x="1191" y="1612"/>
                    <a:pt x="1197" y="1598"/>
                    <a:pt x="1197" y="1590"/>
                  </a:cubicBezTo>
                  <a:cubicBezTo>
                    <a:pt x="1018" y="1340"/>
                    <a:pt x="816" y="1102"/>
                    <a:pt x="613" y="864"/>
                  </a:cubicBezTo>
                  <a:cubicBezTo>
                    <a:pt x="411" y="566"/>
                    <a:pt x="232" y="280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35" name="Google Shape;14835;p22"/>
            <p:cNvSpPr/>
            <p:nvPr/>
          </p:nvSpPr>
          <p:spPr>
            <a:xfrm>
              <a:off x="990950" y="2186075"/>
              <a:ext cx="163275" cy="149950"/>
            </a:xfrm>
            <a:custGeom>
              <a:avLst/>
              <a:gdLst/>
              <a:ahLst/>
              <a:cxnLst/>
              <a:rect l="l" t="t" r="r" b="b"/>
              <a:pathLst>
                <a:path w="6531" h="5998" extrusionOk="0">
                  <a:moveTo>
                    <a:pt x="6483" y="0"/>
                  </a:moveTo>
                  <a:cubicBezTo>
                    <a:pt x="6480" y="0"/>
                    <a:pt x="6478" y="1"/>
                    <a:pt x="6475" y="2"/>
                  </a:cubicBezTo>
                  <a:cubicBezTo>
                    <a:pt x="5237" y="526"/>
                    <a:pt x="4225" y="1526"/>
                    <a:pt x="3296" y="2479"/>
                  </a:cubicBezTo>
                  <a:cubicBezTo>
                    <a:pt x="2189" y="3622"/>
                    <a:pt x="1069" y="4765"/>
                    <a:pt x="10" y="5955"/>
                  </a:cubicBezTo>
                  <a:cubicBezTo>
                    <a:pt x="0" y="5965"/>
                    <a:pt x="29" y="5997"/>
                    <a:pt x="47" y="5997"/>
                  </a:cubicBezTo>
                  <a:cubicBezTo>
                    <a:pt x="51" y="5997"/>
                    <a:pt x="55" y="5995"/>
                    <a:pt x="57" y="5991"/>
                  </a:cubicBezTo>
                  <a:cubicBezTo>
                    <a:pt x="2153" y="3907"/>
                    <a:pt x="3975" y="1645"/>
                    <a:pt x="6499" y="50"/>
                  </a:cubicBezTo>
                  <a:cubicBezTo>
                    <a:pt x="6531" y="39"/>
                    <a:pt x="6506" y="0"/>
                    <a:pt x="6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36" name="Google Shape;14836;p22"/>
            <p:cNvSpPr/>
            <p:nvPr/>
          </p:nvSpPr>
          <p:spPr>
            <a:xfrm>
              <a:off x="989350" y="2187525"/>
              <a:ext cx="164025" cy="155350"/>
            </a:xfrm>
            <a:custGeom>
              <a:avLst/>
              <a:gdLst/>
              <a:ahLst/>
              <a:cxnLst/>
              <a:rect l="l" t="t" r="r" b="b"/>
              <a:pathLst>
                <a:path w="6561" h="6214" extrusionOk="0">
                  <a:moveTo>
                    <a:pt x="6541" y="0"/>
                  </a:moveTo>
                  <a:cubicBezTo>
                    <a:pt x="6540" y="0"/>
                    <a:pt x="6539" y="1"/>
                    <a:pt x="6539" y="4"/>
                  </a:cubicBezTo>
                  <a:cubicBezTo>
                    <a:pt x="4455" y="2159"/>
                    <a:pt x="2848" y="4718"/>
                    <a:pt x="62" y="6088"/>
                  </a:cubicBezTo>
                  <a:cubicBezTo>
                    <a:pt x="0" y="6129"/>
                    <a:pt x="36" y="6214"/>
                    <a:pt x="93" y="6214"/>
                  </a:cubicBezTo>
                  <a:cubicBezTo>
                    <a:pt x="102" y="6214"/>
                    <a:pt x="112" y="6212"/>
                    <a:pt x="121" y="6207"/>
                  </a:cubicBezTo>
                  <a:cubicBezTo>
                    <a:pt x="2753" y="4897"/>
                    <a:pt x="4848" y="2373"/>
                    <a:pt x="6551" y="39"/>
                  </a:cubicBezTo>
                  <a:cubicBezTo>
                    <a:pt x="6561" y="20"/>
                    <a:pt x="6546" y="0"/>
                    <a:pt x="6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37" name="Google Shape;14837;p22"/>
            <p:cNvSpPr/>
            <p:nvPr/>
          </p:nvSpPr>
          <p:spPr>
            <a:xfrm>
              <a:off x="987900" y="2188750"/>
              <a:ext cx="158325" cy="146350"/>
            </a:xfrm>
            <a:custGeom>
              <a:avLst/>
              <a:gdLst/>
              <a:ahLst/>
              <a:cxnLst/>
              <a:rect l="l" t="t" r="r" b="b"/>
              <a:pathLst>
                <a:path w="6333" h="5854" extrusionOk="0">
                  <a:moveTo>
                    <a:pt x="6287" y="1"/>
                  </a:moveTo>
                  <a:cubicBezTo>
                    <a:pt x="6284" y="1"/>
                    <a:pt x="6280" y="1"/>
                    <a:pt x="6275" y="2"/>
                  </a:cubicBezTo>
                  <a:cubicBezTo>
                    <a:pt x="3704" y="978"/>
                    <a:pt x="1168" y="3348"/>
                    <a:pt x="1" y="5836"/>
                  </a:cubicBezTo>
                  <a:cubicBezTo>
                    <a:pt x="1" y="5845"/>
                    <a:pt x="13" y="5853"/>
                    <a:pt x="20" y="5853"/>
                  </a:cubicBezTo>
                  <a:cubicBezTo>
                    <a:pt x="23" y="5853"/>
                    <a:pt x="25" y="5852"/>
                    <a:pt x="25" y="5848"/>
                  </a:cubicBezTo>
                  <a:cubicBezTo>
                    <a:pt x="834" y="4634"/>
                    <a:pt x="1656" y="3467"/>
                    <a:pt x="2727" y="2467"/>
                  </a:cubicBezTo>
                  <a:cubicBezTo>
                    <a:pt x="3811" y="1455"/>
                    <a:pt x="5025" y="776"/>
                    <a:pt x="6311" y="62"/>
                  </a:cubicBezTo>
                  <a:cubicBezTo>
                    <a:pt x="6333" y="51"/>
                    <a:pt x="6325" y="1"/>
                    <a:pt x="6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38" name="Google Shape;14838;p22"/>
            <p:cNvSpPr/>
            <p:nvPr/>
          </p:nvSpPr>
          <p:spPr>
            <a:xfrm>
              <a:off x="836400" y="2158350"/>
              <a:ext cx="146900" cy="171725"/>
            </a:xfrm>
            <a:custGeom>
              <a:avLst/>
              <a:gdLst/>
              <a:ahLst/>
              <a:cxnLst/>
              <a:rect l="l" t="t" r="r" b="b"/>
              <a:pathLst>
                <a:path w="5876" h="6869" extrusionOk="0">
                  <a:moveTo>
                    <a:pt x="57" y="1"/>
                  </a:moveTo>
                  <a:cubicBezTo>
                    <a:pt x="45" y="1"/>
                    <a:pt x="36" y="10"/>
                    <a:pt x="36" y="28"/>
                  </a:cubicBezTo>
                  <a:cubicBezTo>
                    <a:pt x="1" y="1397"/>
                    <a:pt x="1286" y="2361"/>
                    <a:pt x="2215" y="3147"/>
                  </a:cubicBezTo>
                  <a:cubicBezTo>
                    <a:pt x="3525" y="4254"/>
                    <a:pt x="4632" y="5612"/>
                    <a:pt x="5787" y="6862"/>
                  </a:cubicBezTo>
                  <a:cubicBezTo>
                    <a:pt x="5796" y="6866"/>
                    <a:pt x="5805" y="6868"/>
                    <a:pt x="5814" y="6868"/>
                  </a:cubicBezTo>
                  <a:cubicBezTo>
                    <a:pt x="5850" y="6868"/>
                    <a:pt x="5875" y="6833"/>
                    <a:pt x="5847" y="6814"/>
                  </a:cubicBezTo>
                  <a:cubicBezTo>
                    <a:pt x="4870" y="5731"/>
                    <a:pt x="3930" y="4552"/>
                    <a:pt x="2858" y="3552"/>
                  </a:cubicBezTo>
                  <a:cubicBezTo>
                    <a:pt x="1679" y="2433"/>
                    <a:pt x="513" y="1706"/>
                    <a:pt x="96" y="28"/>
                  </a:cubicBezTo>
                  <a:cubicBezTo>
                    <a:pt x="84" y="10"/>
                    <a:pt x="69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39" name="Google Shape;14839;p22"/>
            <p:cNvSpPr/>
            <p:nvPr/>
          </p:nvSpPr>
          <p:spPr>
            <a:xfrm>
              <a:off x="838775" y="2157550"/>
              <a:ext cx="147450" cy="162775"/>
            </a:xfrm>
            <a:custGeom>
              <a:avLst/>
              <a:gdLst/>
              <a:ahLst/>
              <a:cxnLst/>
              <a:rect l="l" t="t" r="r" b="b"/>
              <a:pathLst>
                <a:path w="5898" h="6511" extrusionOk="0">
                  <a:moveTo>
                    <a:pt x="1" y="0"/>
                  </a:moveTo>
                  <a:lnTo>
                    <a:pt x="1" y="0"/>
                  </a:lnTo>
                  <a:cubicBezTo>
                    <a:pt x="96" y="429"/>
                    <a:pt x="656" y="702"/>
                    <a:pt x="989" y="953"/>
                  </a:cubicBezTo>
                  <a:cubicBezTo>
                    <a:pt x="1703" y="1488"/>
                    <a:pt x="2418" y="2024"/>
                    <a:pt x="3096" y="2607"/>
                  </a:cubicBezTo>
                  <a:cubicBezTo>
                    <a:pt x="4311" y="3679"/>
                    <a:pt x="5299" y="4905"/>
                    <a:pt x="5787" y="6477"/>
                  </a:cubicBezTo>
                  <a:cubicBezTo>
                    <a:pt x="5792" y="6500"/>
                    <a:pt x="5811" y="6511"/>
                    <a:pt x="5831" y="6511"/>
                  </a:cubicBezTo>
                  <a:cubicBezTo>
                    <a:pt x="5863" y="6511"/>
                    <a:pt x="5897" y="6485"/>
                    <a:pt x="5883" y="6441"/>
                  </a:cubicBezTo>
                  <a:cubicBezTo>
                    <a:pt x="5549" y="5179"/>
                    <a:pt x="4775" y="4096"/>
                    <a:pt x="3847" y="3167"/>
                  </a:cubicBezTo>
                  <a:cubicBezTo>
                    <a:pt x="3358" y="2679"/>
                    <a:pt x="2823" y="2226"/>
                    <a:pt x="2275" y="1810"/>
                  </a:cubicBezTo>
                  <a:cubicBezTo>
                    <a:pt x="1572" y="1274"/>
                    <a:pt x="501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40" name="Google Shape;14840;p22"/>
            <p:cNvSpPr/>
            <p:nvPr/>
          </p:nvSpPr>
          <p:spPr>
            <a:xfrm>
              <a:off x="866175" y="2192375"/>
              <a:ext cx="96000" cy="95975"/>
            </a:xfrm>
            <a:custGeom>
              <a:avLst/>
              <a:gdLst/>
              <a:ahLst/>
              <a:cxnLst/>
              <a:rect l="l" t="t" r="r" b="b"/>
              <a:pathLst>
                <a:path w="3840" h="3839" extrusionOk="0">
                  <a:moveTo>
                    <a:pt x="0" y="0"/>
                  </a:moveTo>
                  <a:cubicBezTo>
                    <a:pt x="453" y="619"/>
                    <a:pt x="1000" y="1167"/>
                    <a:pt x="1608" y="1631"/>
                  </a:cubicBezTo>
                  <a:cubicBezTo>
                    <a:pt x="1977" y="1905"/>
                    <a:pt x="2370" y="2167"/>
                    <a:pt x="2691" y="2524"/>
                  </a:cubicBezTo>
                  <a:cubicBezTo>
                    <a:pt x="3084" y="2941"/>
                    <a:pt x="3429" y="3417"/>
                    <a:pt x="3810" y="3834"/>
                  </a:cubicBezTo>
                  <a:cubicBezTo>
                    <a:pt x="3813" y="3837"/>
                    <a:pt x="3817" y="3839"/>
                    <a:pt x="3821" y="3839"/>
                  </a:cubicBezTo>
                  <a:cubicBezTo>
                    <a:pt x="3831" y="3839"/>
                    <a:pt x="3840" y="3827"/>
                    <a:pt x="3822" y="3810"/>
                  </a:cubicBezTo>
                  <a:cubicBezTo>
                    <a:pt x="3322" y="3143"/>
                    <a:pt x="2786" y="2429"/>
                    <a:pt x="2096" y="1941"/>
                  </a:cubicBezTo>
                  <a:cubicBezTo>
                    <a:pt x="1310" y="1357"/>
                    <a:pt x="643" y="73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41" name="Google Shape;14841;p22"/>
            <p:cNvSpPr/>
            <p:nvPr/>
          </p:nvSpPr>
          <p:spPr>
            <a:xfrm>
              <a:off x="988175" y="2251875"/>
              <a:ext cx="174100" cy="145875"/>
            </a:xfrm>
            <a:custGeom>
              <a:avLst/>
              <a:gdLst/>
              <a:ahLst/>
              <a:cxnLst/>
              <a:rect l="l" t="t" r="r" b="b"/>
              <a:pathLst>
                <a:path w="6964" h="5835" extrusionOk="0">
                  <a:moveTo>
                    <a:pt x="6872" y="0"/>
                  </a:moveTo>
                  <a:cubicBezTo>
                    <a:pt x="6868" y="0"/>
                    <a:pt x="6864" y="1"/>
                    <a:pt x="6860" y="1"/>
                  </a:cubicBezTo>
                  <a:cubicBezTo>
                    <a:pt x="5348" y="204"/>
                    <a:pt x="4050" y="1525"/>
                    <a:pt x="2907" y="2418"/>
                  </a:cubicBezTo>
                  <a:cubicBezTo>
                    <a:pt x="1704" y="3359"/>
                    <a:pt x="1109" y="4704"/>
                    <a:pt x="37" y="5764"/>
                  </a:cubicBezTo>
                  <a:cubicBezTo>
                    <a:pt x="0" y="5792"/>
                    <a:pt x="29" y="5834"/>
                    <a:pt x="66" y="5834"/>
                  </a:cubicBezTo>
                  <a:cubicBezTo>
                    <a:pt x="76" y="5834"/>
                    <a:pt x="87" y="5831"/>
                    <a:pt x="97" y="5823"/>
                  </a:cubicBezTo>
                  <a:cubicBezTo>
                    <a:pt x="1133" y="4990"/>
                    <a:pt x="1621" y="3657"/>
                    <a:pt x="2669" y="2799"/>
                  </a:cubicBezTo>
                  <a:cubicBezTo>
                    <a:pt x="3931" y="1763"/>
                    <a:pt x="5300" y="573"/>
                    <a:pt x="6895" y="108"/>
                  </a:cubicBezTo>
                  <a:cubicBezTo>
                    <a:pt x="6963" y="97"/>
                    <a:pt x="6945" y="0"/>
                    <a:pt x="68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42" name="Google Shape;14842;p22"/>
            <p:cNvSpPr/>
            <p:nvPr/>
          </p:nvSpPr>
          <p:spPr>
            <a:xfrm>
              <a:off x="986600" y="2254225"/>
              <a:ext cx="178525" cy="156100"/>
            </a:xfrm>
            <a:custGeom>
              <a:avLst/>
              <a:gdLst/>
              <a:ahLst/>
              <a:cxnLst/>
              <a:rect l="l" t="t" r="r" b="b"/>
              <a:pathLst>
                <a:path w="7141" h="6244" extrusionOk="0">
                  <a:moveTo>
                    <a:pt x="7103" y="0"/>
                  </a:moveTo>
                  <a:cubicBezTo>
                    <a:pt x="7099" y="0"/>
                    <a:pt x="7094" y="1"/>
                    <a:pt x="7089" y="3"/>
                  </a:cubicBezTo>
                  <a:cubicBezTo>
                    <a:pt x="5851" y="467"/>
                    <a:pt x="4982" y="1741"/>
                    <a:pt x="4208" y="2741"/>
                  </a:cubicBezTo>
                  <a:cubicBezTo>
                    <a:pt x="3113" y="4158"/>
                    <a:pt x="1970" y="5658"/>
                    <a:pt x="112" y="6039"/>
                  </a:cubicBezTo>
                  <a:cubicBezTo>
                    <a:pt x="0" y="6073"/>
                    <a:pt x="36" y="6243"/>
                    <a:pt x="140" y="6243"/>
                  </a:cubicBezTo>
                  <a:cubicBezTo>
                    <a:pt x="146" y="6243"/>
                    <a:pt x="153" y="6243"/>
                    <a:pt x="160" y="6241"/>
                  </a:cubicBezTo>
                  <a:cubicBezTo>
                    <a:pt x="1601" y="5956"/>
                    <a:pt x="2720" y="4967"/>
                    <a:pt x="3613" y="3860"/>
                  </a:cubicBezTo>
                  <a:cubicBezTo>
                    <a:pt x="4161" y="3182"/>
                    <a:pt x="4637" y="2455"/>
                    <a:pt x="5184" y="1788"/>
                  </a:cubicBezTo>
                  <a:cubicBezTo>
                    <a:pt x="5756" y="1098"/>
                    <a:pt x="6411" y="610"/>
                    <a:pt x="7089" y="62"/>
                  </a:cubicBezTo>
                  <a:cubicBezTo>
                    <a:pt x="7141" y="31"/>
                    <a:pt x="7130" y="0"/>
                    <a:pt x="71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43" name="Google Shape;14843;p22"/>
            <p:cNvSpPr/>
            <p:nvPr/>
          </p:nvSpPr>
          <p:spPr>
            <a:xfrm>
              <a:off x="988675" y="2329725"/>
              <a:ext cx="82800" cy="72300"/>
            </a:xfrm>
            <a:custGeom>
              <a:avLst/>
              <a:gdLst/>
              <a:ahLst/>
              <a:cxnLst/>
              <a:rect l="l" t="t" r="r" b="b"/>
              <a:pathLst>
                <a:path w="3312" h="2892" extrusionOk="0">
                  <a:moveTo>
                    <a:pt x="3246" y="0"/>
                  </a:moveTo>
                  <a:cubicBezTo>
                    <a:pt x="3238" y="0"/>
                    <a:pt x="3229" y="2"/>
                    <a:pt x="3220" y="7"/>
                  </a:cubicBezTo>
                  <a:cubicBezTo>
                    <a:pt x="2625" y="197"/>
                    <a:pt x="2327" y="864"/>
                    <a:pt x="1958" y="1328"/>
                  </a:cubicBezTo>
                  <a:cubicBezTo>
                    <a:pt x="1434" y="1971"/>
                    <a:pt x="708" y="2400"/>
                    <a:pt x="29" y="2864"/>
                  </a:cubicBezTo>
                  <a:cubicBezTo>
                    <a:pt x="0" y="2874"/>
                    <a:pt x="18" y="2891"/>
                    <a:pt x="39" y="2891"/>
                  </a:cubicBezTo>
                  <a:cubicBezTo>
                    <a:pt x="44" y="2891"/>
                    <a:pt x="49" y="2890"/>
                    <a:pt x="53" y="2888"/>
                  </a:cubicBezTo>
                  <a:cubicBezTo>
                    <a:pt x="696" y="2543"/>
                    <a:pt x="1339" y="2162"/>
                    <a:pt x="1863" y="1638"/>
                  </a:cubicBezTo>
                  <a:cubicBezTo>
                    <a:pt x="2327" y="1150"/>
                    <a:pt x="2887" y="626"/>
                    <a:pt x="3292" y="78"/>
                  </a:cubicBezTo>
                  <a:cubicBezTo>
                    <a:pt x="3311" y="39"/>
                    <a:pt x="3283" y="0"/>
                    <a:pt x="32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44" name="Google Shape;14844;p22"/>
            <p:cNvSpPr/>
            <p:nvPr/>
          </p:nvSpPr>
          <p:spPr>
            <a:xfrm>
              <a:off x="1073325" y="2292525"/>
              <a:ext cx="32425" cy="33500"/>
            </a:xfrm>
            <a:custGeom>
              <a:avLst/>
              <a:gdLst/>
              <a:ahLst/>
              <a:cxnLst/>
              <a:rect l="l" t="t" r="r" b="b"/>
              <a:pathLst>
                <a:path w="1297" h="1340" extrusionOk="0">
                  <a:moveTo>
                    <a:pt x="1258" y="0"/>
                  </a:moveTo>
                  <a:cubicBezTo>
                    <a:pt x="1252" y="0"/>
                    <a:pt x="1246" y="2"/>
                    <a:pt x="1239" y="6"/>
                  </a:cubicBezTo>
                  <a:cubicBezTo>
                    <a:pt x="989" y="161"/>
                    <a:pt x="775" y="447"/>
                    <a:pt x="561" y="673"/>
                  </a:cubicBezTo>
                  <a:cubicBezTo>
                    <a:pt x="358" y="864"/>
                    <a:pt x="108" y="1078"/>
                    <a:pt x="1" y="1328"/>
                  </a:cubicBezTo>
                  <a:lnTo>
                    <a:pt x="25" y="1340"/>
                  </a:lnTo>
                  <a:cubicBezTo>
                    <a:pt x="275" y="1221"/>
                    <a:pt x="477" y="923"/>
                    <a:pt x="680" y="733"/>
                  </a:cubicBezTo>
                  <a:cubicBezTo>
                    <a:pt x="882" y="518"/>
                    <a:pt x="1132" y="316"/>
                    <a:pt x="1287" y="66"/>
                  </a:cubicBezTo>
                  <a:cubicBezTo>
                    <a:pt x="1296" y="37"/>
                    <a:pt x="1283" y="0"/>
                    <a:pt x="12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45" name="Google Shape;14845;p22"/>
            <p:cNvSpPr/>
            <p:nvPr/>
          </p:nvSpPr>
          <p:spPr>
            <a:xfrm>
              <a:off x="847125" y="2224725"/>
              <a:ext cx="135275" cy="165075"/>
            </a:xfrm>
            <a:custGeom>
              <a:avLst/>
              <a:gdLst/>
              <a:ahLst/>
              <a:cxnLst/>
              <a:rect l="l" t="t" r="r" b="b"/>
              <a:pathLst>
                <a:path w="5411" h="6603" extrusionOk="0">
                  <a:moveTo>
                    <a:pt x="57" y="0"/>
                  </a:moveTo>
                  <a:cubicBezTo>
                    <a:pt x="29" y="0"/>
                    <a:pt x="0" y="19"/>
                    <a:pt x="0" y="51"/>
                  </a:cubicBezTo>
                  <a:cubicBezTo>
                    <a:pt x="36" y="1349"/>
                    <a:pt x="1048" y="2516"/>
                    <a:pt x="1869" y="3433"/>
                  </a:cubicBezTo>
                  <a:cubicBezTo>
                    <a:pt x="2298" y="3921"/>
                    <a:pt x="2786" y="4266"/>
                    <a:pt x="3334" y="4623"/>
                  </a:cubicBezTo>
                  <a:cubicBezTo>
                    <a:pt x="4144" y="5135"/>
                    <a:pt x="4763" y="5790"/>
                    <a:pt x="5298" y="6588"/>
                  </a:cubicBezTo>
                  <a:cubicBezTo>
                    <a:pt x="5308" y="6598"/>
                    <a:pt x="5322" y="6602"/>
                    <a:pt x="5336" y="6602"/>
                  </a:cubicBezTo>
                  <a:cubicBezTo>
                    <a:pt x="5372" y="6602"/>
                    <a:pt x="5411" y="6572"/>
                    <a:pt x="5394" y="6528"/>
                  </a:cubicBezTo>
                  <a:cubicBezTo>
                    <a:pt x="4691" y="5409"/>
                    <a:pt x="3751" y="4778"/>
                    <a:pt x="2739" y="3992"/>
                  </a:cubicBezTo>
                  <a:cubicBezTo>
                    <a:pt x="1548" y="3076"/>
                    <a:pt x="357" y="1528"/>
                    <a:pt x="107" y="40"/>
                  </a:cubicBezTo>
                  <a:cubicBezTo>
                    <a:pt x="102" y="13"/>
                    <a:pt x="80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46" name="Google Shape;14846;p22"/>
            <p:cNvSpPr/>
            <p:nvPr/>
          </p:nvSpPr>
          <p:spPr>
            <a:xfrm>
              <a:off x="848600" y="2226300"/>
              <a:ext cx="130700" cy="158350"/>
            </a:xfrm>
            <a:custGeom>
              <a:avLst/>
              <a:gdLst/>
              <a:ahLst/>
              <a:cxnLst/>
              <a:rect l="l" t="t" r="r" b="b"/>
              <a:pathLst>
                <a:path w="5228" h="6334" extrusionOk="0">
                  <a:moveTo>
                    <a:pt x="1" y="0"/>
                  </a:moveTo>
                  <a:lnTo>
                    <a:pt x="1" y="0"/>
                  </a:lnTo>
                  <a:cubicBezTo>
                    <a:pt x="584" y="1108"/>
                    <a:pt x="1668" y="1893"/>
                    <a:pt x="2596" y="2715"/>
                  </a:cubicBezTo>
                  <a:cubicBezTo>
                    <a:pt x="3120" y="3191"/>
                    <a:pt x="3620" y="3679"/>
                    <a:pt x="4037" y="4263"/>
                  </a:cubicBezTo>
                  <a:cubicBezTo>
                    <a:pt x="4501" y="4906"/>
                    <a:pt x="4763" y="5632"/>
                    <a:pt x="5156" y="6311"/>
                  </a:cubicBezTo>
                  <a:cubicBezTo>
                    <a:pt x="5164" y="6327"/>
                    <a:pt x="5175" y="6334"/>
                    <a:pt x="5186" y="6334"/>
                  </a:cubicBezTo>
                  <a:cubicBezTo>
                    <a:pt x="5207" y="6334"/>
                    <a:pt x="5228" y="6310"/>
                    <a:pt x="5228" y="6287"/>
                  </a:cubicBezTo>
                  <a:cubicBezTo>
                    <a:pt x="5025" y="5001"/>
                    <a:pt x="3989" y="3787"/>
                    <a:pt x="3073" y="2929"/>
                  </a:cubicBezTo>
                  <a:cubicBezTo>
                    <a:pt x="2013" y="1965"/>
                    <a:pt x="929" y="11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47" name="Google Shape;14847;p22"/>
            <p:cNvSpPr/>
            <p:nvPr/>
          </p:nvSpPr>
          <p:spPr>
            <a:xfrm>
              <a:off x="874875" y="2270525"/>
              <a:ext cx="56725" cy="59025"/>
            </a:xfrm>
            <a:custGeom>
              <a:avLst/>
              <a:gdLst/>
              <a:ahLst/>
              <a:cxnLst/>
              <a:rect l="l" t="t" r="r" b="b"/>
              <a:pathLst>
                <a:path w="2269" h="2361" extrusionOk="0">
                  <a:moveTo>
                    <a:pt x="12" y="0"/>
                  </a:moveTo>
                  <a:cubicBezTo>
                    <a:pt x="10" y="0"/>
                    <a:pt x="1" y="9"/>
                    <a:pt x="9" y="17"/>
                  </a:cubicBezTo>
                  <a:cubicBezTo>
                    <a:pt x="259" y="529"/>
                    <a:pt x="581" y="946"/>
                    <a:pt x="998" y="1327"/>
                  </a:cubicBezTo>
                  <a:cubicBezTo>
                    <a:pt x="1391" y="1696"/>
                    <a:pt x="1855" y="1958"/>
                    <a:pt x="2212" y="2351"/>
                  </a:cubicBezTo>
                  <a:cubicBezTo>
                    <a:pt x="2216" y="2358"/>
                    <a:pt x="2222" y="2361"/>
                    <a:pt x="2229" y="2361"/>
                  </a:cubicBezTo>
                  <a:cubicBezTo>
                    <a:pt x="2247" y="2361"/>
                    <a:pt x="2268" y="2344"/>
                    <a:pt x="2260" y="2327"/>
                  </a:cubicBezTo>
                  <a:cubicBezTo>
                    <a:pt x="2105" y="1934"/>
                    <a:pt x="1712" y="1744"/>
                    <a:pt x="1391" y="1517"/>
                  </a:cubicBezTo>
                  <a:cubicBezTo>
                    <a:pt x="855" y="1101"/>
                    <a:pt x="378" y="589"/>
                    <a:pt x="9" y="5"/>
                  </a:cubicBezTo>
                  <a:cubicBezTo>
                    <a:pt x="13" y="2"/>
                    <a:pt x="13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48" name="Google Shape;14848;p22"/>
            <p:cNvSpPr/>
            <p:nvPr/>
          </p:nvSpPr>
          <p:spPr>
            <a:xfrm>
              <a:off x="992975" y="2066200"/>
              <a:ext cx="5675" cy="33775"/>
            </a:xfrm>
            <a:custGeom>
              <a:avLst/>
              <a:gdLst/>
              <a:ahLst/>
              <a:cxnLst/>
              <a:rect l="l" t="t" r="r" b="b"/>
              <a:pathLst>
                <a:path w="227" h="1351" extrusionOk="0">
                  <a:moveTo>
                    <a:pt x="209" y="0"/>
                  </a:moveTo>
                  <a:cubicBezTo>
                    <a:pt x="205" y="0"/>
                    <a:pt x="203" y="3"/>
                    <a:pt x="203" y="11"/>
                  </a:cubicBezTo>
                  <a:cubicBezTo>
                    <a:pt x="143" y="201"/>
                    <a:pt x="119" y="404"/>
                    <a:pt x="96" y="618"/>
                  </a:cubicBezTo>
                  <a:cubicBezTo>
                    <a:pt x="60" y="856"/>
                    <a:pt x="0" y="1094"/>
                    <a:pt x="0" y="1332"/>
                  </a:cubicBezTo>
                  <a:cubicBezTo>
                    <a:pt x="0" y="1344"/>
                    <a:pt x="9" y="1350"/>
                    <a:pt x="20" y="1350"/>
                  </a:cubicBezTo>
                  <a:cubicBezTo>
                    <a:pt x="30" y="1350"/>
                    <a:pt x="42" y="1344"/>
                    <a:pt x="48" y="1332"/>
                  </a:cubicBezTo>
                  <a:cubicBezTo>
                    <a:pt x="107" y="1142"/>
                    <a:pt x="119" y="916"/>
                    <a:pt x="155" y="725"/>
                  </a:cubicBezTo>
                  <a:cubicBezTo>
                    <a:pt x="179" y="487"/>
                    <a:pt x="226" y="249"/>
                    <a:pt x="226" y="11"/>
                  </a:cubicBezTo>
                  <a:cubicBezTo>
                    <a:pt x="226" y="11"/>
                    <a:pt x="216" y="0"/>
                    <a:pt x="2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49" name="Google Shape;14849;p22"/>
            <p:cNvSpPr/>
            <p:nvPr/>
          </p:nvSpPr>
          <p:spPr>
            <a:xfrm>
              <a:off x="992975" y="2055250"/>
              <a:ext cx="6875" cy="51375"/>
            </a:xfrm>
            <a:custGeom>
              <a:avLst/>
              <a:gdLst/>
              <a:ahLst/>
              <a:cxnLst/>
              <a:rect l="l" t="t" r="r" b="b"/>
              <a:pathLst>
                <a:path w="275" h="2055" extrusionOk="0">
                  <a:moveTo>
                    <a:pt x="212" y="1"/>
                  </a:moveTo>
                  <a:cubicBezTo>
                    <a:pt x="196" y="1"/>
                    <a:pt x="179" y="13"/>
                    <a:pt x="179" y="32"/>
                  </a:cubicBezTo>
                  <a:cubicBezTo>
                    <a:pt x="107" y="663"/>
                    <a:pt x="0" y="1401"/>
                    <a:pt x="84" y="2032"/>
                  </a:cubicBezTo>
                  <a:cubicBezTo>
                    <a:pt x="84" y="2048"/>
                    <a:pt x="91" y="2055"/>
                    <a:pt x="99" y="2055"/>
                  </a:cubicBezTo>
                  <a:cubicBezTo>
                    <a:pt x="109" y="2055"/>
                    <a:pt x="119" y="2045"/>
                    <a:pt x="119" y="2032"/>
                  </a:cubicBezTo>
                  <a:cubicBezTo>
                    <a:pt x="274" y="1401"/>
                    <a:pt x="238" y="663"/>
                    <a:pt x="238" y="32"/>
                  </a:cubicBezTo>
                  <a:cubicBezTo>
                    <a:pt x="238" y="10"/>
                    <a:pt x="226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50" name="Google Shape;14850;p22"/>
            <p:cNvSpPr/>
            <p:nvPr/>
          </p:nvSpPr>
          <p:spPr>
            <a:xfrm>
              <a:off x="998025" y="2052475"/>
              <a:ext cx="5375" cy="50475"/>
            </a:xfrm>
            <a:custGeom>
              <a:avLst/>
              <a:gdLst/>
              <a:ahLst/>
              <a:cxnLst/>
              <a:rect l="l" t="t" r="r" b="b"/>
              <a:pathLst>
                <a:path w="215" h="2019" extrusionOk="0">
                  <a:moveTo>
                    <a:pt x="175" y="0"/>
                  </a:moveTo>
                  <a:cubicBezTo>
                    <a:pt x="158" y="0"/>
                    <a:pt x="144" y="12"/>
                    <a:pt x="144" y="36"/>
                  </a:cubicBezTo>
                  <a:cubicBezTo>
                    <a:pt x="72" y="655"/>
                    <a:pt x="1" y="1357"/>
                    <a:pt x="60" y="2000"/>
                  </a:cubicBezTo>
                  <a:cubicBezTo>
                    <a:pt x="60" y="2012"/>
                    <a:pt x="69" y="2018"/>
                    <a:pt x="78" y="2018"/>
                  </a:cubicBezTo>
                  <a:cubicBezTo>
                    <a:pt x="87" y="2018"/>
                    <a:pt x="96" y="2012"/>
                    <a:pt x="96" y="2000"/>
                  </a:cubicBezTo>
                  <a:cubicBezTo>
                    <a:pt x="215" y="1369"/>
                    <a:pt x="215" y="679"/>
                    <a:pt x="215" y="36"/>
                  </a:cubicBezTo>
                  <a:cubicBezTo>
                    <a:pt x="209" y="12"/>
                    <a:pt x="191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51" name="Google Shape;14851;p22"/>
            <p:cNvSpPr/>
            <p:nvPr/>
          </p:nvSpPr>
          <p:spPr>
            <a:xfrm>
              <a:off x="992375" y="2049850"/>
              <a:ext cx="7175" cy="57325"/>
            </a:xfrm>
            <a:custGeom>
              <a:avLst/>
              <a:gdLst/>
              <a:ahLst/>
              <a:cxnLst/>
              <a:rect l="l" t="t" r="r" b="b"/>
              <a:pathLst>
                <a:path w="287" h="2293" extrusionOk="0">
                  <a:moveTo>
                    <a:pt x="227" y="0"/>
                  </a:moveTo>
                  <a:cubicBezTo>
                    <a:pt x="213" y="0"/>
                    <a:pt x="203" y="7"/>
                    <a:pt x="203" y="22"/>
                  </a:cubicBezTo>
                  <a:cubicBezTo>
                    <a:pt x="72" y="724"/>
                    <a:pt x="0" y="1570"/>
                    <a:pt x="120" y="2272"/>
                  </a:cubicBezTo>
                  <a:cubicBezTo>
                    <a:pt x="120" y="2286"/>
                    <a:pt x="129" y="2293"/>
                    <a:pt x="141" y="2293"/>
                  </a:cubicBezTo>
                  <a:cubicBezTo>
                    <a:pt x="159" y="2293"/>
                    <a:pt x="184" y="2277"/>
                    <a:pt x="191" y="2248"/>
                  </a:cubicBezTo>
                  <a:cubicBezTo>
                    <a:pt x="286" y="1534"/>
                    <a:pt x="262" y="748"/>
                    <a:pt x="286" y="34"/>
                  </a:cubicBezTo>
                  <a:cubicBezTo>
                    <a:pt x="272" y="13"/>
                    <a:pt x="246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52" name="Google Shape;14852;p22"/>
            <p:cNvSpPr/>
            <p:nvPr/>
          </p:nvSpPr>
          <p:spPr>
            <a:xfrm>
              <a:off x="995350" y="2055600"/>
              <a:ext cx="7775" cy="51500"/>
            </a:xfrm>
            <a:custGeom>
              <a:avLst/>
              <a:gdLst/>
              <a:ahLst/>
              <a:cxnLst/>
              <a:rect l="l" t="t" r="r" b="b"/>
              <a:pathLst>
                <a:path w="311" h="2060" extrusionOk="0">
                  <a:moveTo>
                    <a:pt x="243" y="0"/>
                  </a:moveTo>
                  <a:cubicBezTo>
                    <a:pt x="239" y="0"/>
                    <a:pt x="233" y="6"/>
                    <a:pt x="227" y="18"/>
                  </a:cubicBezTo>
                  <a:cubicBezTo>
                    <a:pt x="108" y="328"/>
                    <a:pt x="120" y="685"/>
                    <a:pt x="84" y="1030"/>
                  </a:cubicBezTo>
                  <a:cubicBezTo>
                    <a:pt x="60" y="1363"/>
                    <a:pt x="1" y="1709"/>
                    <a:pt x="48" y="2042"/>
                  </a:cubicBezTo>
                  <a:cubicBezTo>
                    <a:pt x="48" y="2054"/>
                    <a:pt x="63" y="2060"/>
                    <a:pt x="78" y="2060"/>
                  </a:cubicBezTo>
                  <a:cubicBezTo>
                    <a:pt x="93" y="2060"/>
                    <a:pt x="108" y="2054"/>
                    <a:pt x="108" y="2042"/>
                  </a:cubicBezTo>
                  <a:cubicBezTo>
                    <a:pt x="203" y="1709"/>
                    <a:pt x="191" y="1351"/>
                    <a:pt x="227" y="1030"/>
                  </a:cubicBezTo>
                  <a:cubicBezTo>
                    <a:pt x="251" y="697"/>
                    <a:pt x="310" y="339"/>
                    <a:pt x="251" y="18"/>
                  </a:cubicBezTo>
                  <a:cubicBezTo>
                    <a:pt x="251" y="6"/>
                    <a:pt x="248" y="0"/>
                    <a:pt x="2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53" name="Google Shape;14853;p22"/>
            <p:cNvSpPr/>
            <p:nvPr/>
          </p:nvSpPr>
          <p:spPr>
            <a:xfrm>
              <a:off x="995050" y="2071425"/>
              <a:ext cx="6875" cy="66275"/>
            </a:xfrm>
            <a:custGeom>
              <a:avLst/>
              <a:gdLst/>
              <a:ahLst/>
              <a:cxnLst/>
              <a:rect l="l" t="t" r="r" b="b"/>
              <a:pathLst>
                <a:path w="275" h="2651" extrusionOk="0">
                  <a:moveTo>
                    <a:pt x="161" y="0"/>
                  </a:moveTo>
                  <a:cubicBezTo>
                    <a:pt x="152" y="0"/>
                    <a:pt x="143" y="6"/>
                    <a:pt x="143" y="16"/>
                  </a:cubicBezTo>
                  <a:cubicBezTo>
                    <a:pt x="84" y="849"/>
                    <a:pt x="1" y="1790"/>
                    <a:pt x="155" y="2623"/>
                  </a:cubicBezTo>
                  <a:cubicBezTo>
                    <a:pt x="155" y="2641"/>
                    <a:pt x="170" y="2650"/>
                    <a:pt x="185" y="2650"/>
                  </a:cubicBezTo>
                  <a:cubicBezTo>
                    <a:pt x="200" y="2650"/>
                    <a:pt x="215" y="2641"/>
                    <a:pt x="215" y="2623"/>
                  </a:cubicBezTo>
                  <a:cubicBezTo>
                    <a:pt x="274" y="1778"/>
                    <a:pt x="191" y="885"/>
                    <a:pt x="191" y="40"/>
                  </a:cubicBezTo>
                  <a:cubicBezTo>
                    <a:pt x="191" y="12"/>
                    <a:pt x="175" y="0"/>
                    <a:pt x="1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54" name="Google Shape;14854;p22"/>
            <p:cNvSpPr/>
            <p:nvPr/>
          </p:nvSpPr>
          <p:spPr>
            <a:xfrm>
              <a:off x="999825" y="2090350"/>
              <a:ext cx="5675" cy="40750"/>
            </a:xfrm>
            <a:custGeom>
              <a:avLst/>
              <a:gdLst/>
              <a:ahLst/>
              <a:cxnLst/>
              <a:rect l="l" t="t" r="r" b="b"/>
              <a:pathLst>
                <a:path w="227" h="1630" extrusionOk="0">
                  <a:moveTo>
                    <a:pt x="112" y="0"/>
                  </a:moveTo>
                  <a:cubicBezTo>
                    <a:pt x="110" y="0"/>
                    <a:pt x="107" y="3"/>
                    <a:pt x="107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7" y="9"/>
                  </a:moveTo>
                  <a:lnTo>
                    <a:pt x="107" y="9"/>
                  </a:lnTo>
                  <a:cubicBezTo>
                    <a:pt x="83" y="533"/>
                    <a:pt x="0" y="1081"/>
                    <a:pt x="12" y="1605"/>
                  </a:cubicBezTo>
                  <a:cubicBezTo>
                    <a:pt x="12" y="1619"/>
                    <a:pt x="35" y="1629"/>
                    <a:pt x="52" y="1629"/>
                  </a:cubicBezTo>
                  <a:cubicBezTo>
                    <a:pt x="63" y="1629"/>
                    <a:pt x="72" y="1626"/>
                    <a:pt x="72" y="1616"/>
                  </a:cubicBezTo>
                  <a:cubicBezTo>
                    <a:pt x="226" y="1093"/>
                    <a:pt x="167" y="509"/>
                    <a:pt x="10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55" name="Google Shape;14855;p22"/>
            <p:cNvSpPr/>
            <p:nvPr/>
          </p:nvSpPr>
          <p:spPr>
            <a:xfrm>
              <a:off x="998925" y="2048875"/>
              <a:ext cx="5375" cy="7175"/>
            </a:xfrm>
            <a:custGeom>
              <a:avLst/>
              <a:gdLst/>
              <a:ahLst/>
              <a:cxnLst/>
              <a:rect l="l" t="t" r="r" b="b"/>
              <a:pathLst>
                <a:path w="215" h="287" extrusionOk="0">
                  <a:moveTo>
                    <a:pt x="35" y="0"/>
                  </a:moveTo>
                  <a:cubicBezTo>
                    <a:pt x="19" y="0"/>
                    <a:pt x="0" y="10"/>
                    <a:pt x="0" y="25"/>
                  </a:cubicBezTo>
                  <a:lnTo>
                    <a:pt x="0" y="180"/>
                  </a:lnTo>
                  <a:cubicBezTo>
                    <a:pt x="18" y="192"/>
                    <a:pt x="39" y="198"/>
                    <a:pt x="55" y="198"/>
                  </a:cubicBezTo>
                  <a:cubicBezTo>
                    <a:pt x="59" y="198"/>
                    <a:pt x="63" y="197"/>
                    <a:pt x="66" y="197"/>
                  </a:cubicBezTo>
                  <a:lnTo>
                    <a:pt x="66" y="197"/>
                  </a:lnTo>
                  <a:cubicBezTo>
                    <a:pt x="96" y="241"/>
                    <a:pt x="136" y="276"/>
                    <a:pt x="179" y="287"/>
                  </a:cubicBezTo>
                  <a:cubicBezTo>
                    <a:pt x="203" y="287"/>
                    <a:pt x="215" y="263"/>
                    <a:pt x="203" y="251"/>
                  </a:cubicBezTo>
                  <a:cubicBezTo>
                    <a:pt x="179" y="204"/>
                    <a:pt x="131" y="180"/>
                    <a:pt x="108" y="144"/>
                  </a:cubicBezTo>
                  <a:cubicBezTo>
                    <a:pt x="96" y="126"/>
                    <a:pt x="90" y="105"/>
                    <a:pt x="84" y="83"/>
                  </a:cubicBezTo>
                  <a:lnTo>
                    <a:pt x="84" y="83"/>
                  </a:lnTo>
                  <a:lnTo>
                    <a:pt x="84" y="25"/>
                  </a:lnTo>
                  <a:cubicBezTo>
                    <a:pt x="77" y="25"/>
                    <a:pt x="71" y="25"/>
                    <a:pt x="65" y="25"/>
                  </a:cubicBezTo>
                  <a:lnTo>
                    <a:pt x="65" y="25"/>
                  </a:lnTo>
                  <a:cubicBezTo>
                    <a:pt x="64" y="21"/>
                    <a:pt x="62" y="17"/>
                    <a:pt x="60" y="13"/>
                  </a:cubicBezTo>
                  <a:cubicBezTo>
                    <a:pt x="55" y="4"/>
                    <a:pt x="46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56" name="Google Shape;14856;p22"/>
            <p:cNvSpPr/>
            <p:nvPr/>
          </p:nvSpPr>
          <p:spPr>
            <a:xfrm>
              <a:off x="1001625" y="1930450"/>
              <a:ext cx="62275" cy="167575"/>
            </a:xfrm>
            <a:custGeom>
              <a:avLst/>
              <a:gdLst/>
              <a:ahLst/>
              <a:cxnLst/>
              <a:rect l="l" t="t" r="r" b="b"/>
              <a:pathLst>
                <a:path w="2491" h="6703" extrusionOk="0">
                  <a:moveTo>
                    <a:pt x="4" y="6697"/>
                  </a:moveTo>
                  <a:cubicBezTo>
                    <a:pt x="1" y="6697"/>
                    <a:pt x="4" y="6703"/>
                    <a:pt x="11" y="6703"/>
                  </a:cubicBezTo>
                  <a:cubicBezTo>
                    <a:pt x="7" y="6699"/>
                    <a:pt x="5" y="6697"/>
                    <a:pt x="4" y="6697"/>
                  </a:cubicBezTo>
                  <a:close/>
                  <a:moveTo>
                    <a:pt x="2424" y="1"/>
                  </a:moveTo>
                  <a:cubicBezTo>
                    <a:pt x="2402" y="1"/>
                    <a:pt x="2378" y="11"/>
                    <a:pt x="2369" y="35"/>
                  </a:cubicBezTo>
                  <a:cubicBezTo>
                    <a:pt x="1940" y="1119"/>
                    <a:pt x="2155" y="2238"/>
                    <a:pt x="2059" y="3369"/>
                  </a:cubicBezTo>
                  <a:cubicBezTo>
                    <a:pt x="1916" y="4857"/>
                    <a:pt x="845" y="5595"/>
                    <a:pt x="11" y="6703"/>
                  </a:cubicBezTo>
                  <a:cubicBezTo>
                    <a:pt x="833" y="6131"/>
                    <a:pt x="1762" y="5119"/>
                    <a:pt x="2036" y="4143"/>
                  </a:cubicBezTo>
                  <a:cubicBezTo>
                    <a:pt x="2440" y="2798"/>
                    <a:pt x="1952" y="1393"/>
                    <a:pt x="2476" y="59"/>
                  </a:cubicBezTo>
                  <a:cubicBezTo>
                    <a:pt x="2490" y="24"/>
                    <a:pt x="2458" y="1"/>
                    <a:pt x="2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57" name="Google Shape;14857;p22"/>
            <p:cNvSpPr/>
            <p:nvPr/>
          </p:nvSpPr>
          <p:spPr>
            <a:xfrm>
              <a:off x="993575" y="1932675"/>
              <a:ext cx="66975" cy="164825"/>
            </a:xfrm>
            <a:custGeom>
              <a:avLst/>
              <a:gdLst/>
              <a:ahLst/>
              <a:cxnLst/>
              <a:rect l="l" t="t" r="r" b="b"/>
              <a:pathLst>
                <a:path w="2679" h="6593" extrusionOk="0">
                  <a:moveTo>
                    <a:pt x="2661" y="1"/>
                  </a:moveTo>
                  <a:cubicBezTo>
                    <a:pt x="2658" y="1"/>
                    <a:pt x="2655" y="2"/>
                    <a:pt x="2655" y="6"/>
                  </a:cubicBezTo>
                  <a:cubicBezTo>
                    <a:pt x="2048" y="1077"/>
                    <a:pt x="1405" y="2268"/>
                    <a:pt x="1095" y="3459"/>
                  </a:cubicBezTo>
                  <a:cubicBezTo>
                    <a:pt x="845" y="4423"/>
                    <a:pt x="0" y="5554"/>
                    <a:pt x="369" y="6566"/>
                  </a:cubicBezTo>
                  <a:cubicBezTo>
                    <a:pt x="374" y="6585"/>
                    <a:pt x="386" y="6593"/>
                    <a:pt x="399" y="6593"/>
                  </a:cubicBezTo>
                  <a:cubicBezTo>
                    <a:pt x="417" y="6593"/>
                    <a:pt x="436" y="6576"/>
                    <a:pt x="429" y="6554"/>
                  </a:cubicBezTo>
                  <a:cubicBezTo>
                    <a:pt x="179" y="5721"/>
                    <a:pt x="595" y="5149"/>
                    <a:pt x="905" y="4423"/>
                  </a:cubicBezTo>
                  <a:cubicBezTo>
                    <a:pt x="1084" y="3994"/>
                    <a:pt x="1143" y="3542"/>
                    <a:pt x="1274" y="3113"/>
                  </a:cubicBezTo>
                  <a:cubicBezTo>
                    <a:pt x="1607" y="2030"/>
                    <a:pt x="2238" y="1042"/>
                    <a:pt x="2679" y="6"/>
                  </a:cubicBezTo>
                  <a:cubicBezTo>
                    <a:pt x="2679" y="6"/>
                    <a:pt x="2668" y="1"/>
                    <a:pt x="2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58" name="Google Shape;14858;p22"/>
            <p:cNvSpPr/>
            <p:nvPr/>
          </p:nvSpPr>
          <p:spPr>
            <a:xfrm>
              <a:off x="1001000" y="2009750"/>
              <a:ext cx="41100" cy="87400"/>
            </a:xfrm>
            <a:custGeom>
              <a:avLst/>
              <a:gdLst/>
              <a:ahLst/>
              <a:cxnLst/>
              <a:rect l="l" t="t" r="r" b="b"/>
              <a:pathLst>
                <a:path w="1644" h="3496" extrusionOk="0">
                  <a:moveTo>
                    <a:pt x="1624" y="0"/>
                  </a:moveTo>
                  <a:cubicBezTo>
                    <a:pt x="1618" y="0"/>
                    <a:pt x="1612" y="5"/>
                    <a:pt x="1608" y="18"/>
                  </a:cubicBezTo>
                  <a:cubicBezTo>
                    <a:pt x="1394" y="733"/>
                    <a:pt x="1156" y="1411"/>
                    <a:pt x="798" y="2054"/>
                  </a:cubicBezTo>
                  <a:cubicBezTo>
                    <a:pt x="537" y="2531"/>
                    <a:pt x="132" y="2947"/>
                    <a:pt x="1" y="3495"/>
                  </a:cubicBezTo>
                  <a:cubicBezTo>
                    <a:pt x="310" y="2900"/>
                    <a:pt x="739" y="2400"/>
                    <a:pt x="1037" y="1804"/>
                  </a:cubicBezTo>
                  <a:cubicBezTo>
                    <a:pt x="1322" y="1233"/>
                    <a:pt x="1525" y="661"/>
                    <a:pt x="1644" y="30"/>
                  </a:cubicBezTo>
                  <a:cubicBezTo>
                    <a:pt x="1644" y="15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59" name="Google Shape;14859;p22"/>
            <p:cNvSpPr/>
            <p:nvPr/>
          </p:nvSpPr>
          <p:spPr>
            <a:xfrm>
              <a:off x="1045050" y="2003950"/>
              <a:ext cx="625" cy="325"/>
            </a:xfrm>
            <a:custGeom>
              <a:avLst/>
              <a:gdLst/>
              <a:ahLst/>
              <a:cxnLst/>
              <a:rect l="l" t="t" r="r" b="b"/>
              <a:pathLst>
                <a:path w="25" h="13" extrusionOk="0">
                  <a:moveTo>
                    <a:pt x="1" y="0"/>
                  </a:moveTo>
                  <a:lnTo>
                    <a:pt x="1" y="12"/>
                  </a:lnTo>
                  <a:cubicBezTo>
                    <a:pt x="25" y="12"/>
                    <a:pt x="25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60" name="Google Shape;14860;p22"/>
            <p:cNvSpPr/>
            <p:nvPr/>
          </p:nvSpPr>
          <p:spPr>
            <a:xfrm>
              <a:off x="1041925" y="1971875"/>
              <a:ext cx="7025" cy="32325"/>
            </a:xfrm>
            <a:custGeom>
              <a:avLst/>
              <a:gdLst/>
              <a:ahLst/>
              <a:cxnLst/>
              <a:rect l="l" t="t" r="r" b="b"/>
              <a:pathLst>
                <a:path w="281" h="1293" extrusionOk="0">
                  <a:moveTo>
                    <a:pt x="263" y="1"/>
                  </a:moveTo>
                  <a:cubicBezTo>
                    <a:pt x="254" y="1"/>
                    <a:pt x="245" y="3"/>
                    <a:pt x="245" y="9"/>
                  </a:cubicBezTo>
                  <a:cubicBezTo>
                    <a:pt x="150" y="426"/>
                    <a:pt x="66" y="867"/>
                    <a:pt x="7" y="1283"/>
                  </a:cubicBezTo>
                  <a:cubicBezTo>
                    <a:pt x="1" y="1289"/>
                    <a:pt x="7" y="1292"/>
                    <a:pt x="16" y="1292"/>
                  </a:cubicBezTo>
                  <a:cubicBezTo>
                    <a:pt x="25" y="1292"/>
                    <a:pt x="37" y="1289"/>
                    <a:pt x="43" y="1283"/>
                  </a:cubicBezTo>
                  <a:cubicBezTo>
                    <a:pt x="126" y="867"/>
                    <a:pt x="233" y="426"/>
                    <a:pt x="281" y="9"/>
                  </a:cubicBezTo>
                  <a:cubicBezTo>
                    <a:pt x="281" y="3"/>
                    <a:pt x="272" y="1"/>
                    <a:pt x="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61" name="Google Shape;14861;p22"/>
            <p:cNvSpPr/>
            <p:nvPr/>
          </p:nvSpPr>
          <p:spPr>
            <a:xfrm>
              <a:off x="809025" y="2257975"/>
              <a:ext cx="165750" cy="191375"/>
            </a:xfrm>
            <a:custGeom>
              <a:avLst/>
              <a:gdLst/>
              <a:ahLst/>
              <a:cxnLst/>
              <a:rect l="l" t="t" r="r" b="b"/>
              <a:pathLst>
                <a:path w="6630" h="7655" extrusionOk="0">
                  <a:moveTo>
                    <a:pt x="42" y="1"/>
                  </a:moveTo>
                  <a:cubicBezTo>
                    <a:pt x="23" y="1"/>
                    <a:pt x="0" y="16"/>
                    <a:pt x="0" y="43"/>
                  </a:cubicBezTo>
                  <a:cubicBezTo>
                    <a:pt x="179" y="1829"/>
                    <a:pt x="1310" y="3008"/>
                    <a:pt x="2465" y="4270"/>
                  </a:cubicBezTo>
                  <a:cubicBezTo>
                    <a:pt x="2977" y="4806"/>
                    <a:pt x="3393" y="5329"/>
                    <a:pt x="4048" y="5651"/>
                  </a:cubicBezTo>
                  <a:cubicBezTo>
                    <a:pt x="5084" y="6163"/>
                    <a:pt x="5751" y="6818"/>
                    <a:pt x="6549" y="7651"/>
                  </a:cubicBezTo>
                  <a:cubicBezTo>
                    <a:pt x="6555" y="7653"/>
                    <a:pt x="6562" y="7654"/>
                    <a:pt x="6568" y="7654"/>
                  </a:cubicBezTo>
                  <a:cubicBezTo>
                    <a:pt x="6599" y="7654"/>
                    <a:pt x="6630" y="7633"/>
                    <a:pt x="6620" y="7603"/>
                  </a:cubicBezTo>
                  <a:cubicBezTo>
                    <a:pt x="6215" y="7068"/>
                    <a:pt x="5775" y="6568"/>
                    <a:pt x="5251" y="6163"/>
                  </a:cubicBezTo>
                  <a:cubicBezTo>
                    <a:pt x="4584" y="5651"/>
                    <a:pt x="3774" y="5460"/>
                    <a:pt x="3179" y="4841"/>
                  </a:cubicBezTo>
                  <a:cubicBezTo>
                    <a:pt x="1822" y="3413"/>
                    <a:pt x="417" y="2067"/>
                    <a:pt x="72" y="31"/>
                  </a:cubicBezTo>
                  <a:cubicBezTo>
                    <a:pt x="72" y="10"/>
                    <a:pt x="58" y="1"/>
                    <a:pt x="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62" name="Google Shape;14862;p22"/>
            <p:cNvSpPr/>
            <p:nvPr/>
          </p:nvSpPr>
          <p:spPr>
            <a:xfrm>
              <a:off x="806425" y="2260400"/>
              <a:ext cx="130675" cy="140675"/>
            </a:xfrm>
            <a:custGeom>
              <a:avLst/>
              <a:gdLst/>
              <a:ahLst/>
              <a:cxnLst/>
              <a:rect l="l" t="t" r="r" b="b"/>
              <a:pathLst>
                <a:path w="5227" h="5627" extrusionOk="0">
                  <a:moveTo>
                    <a:pt x="19" y="1"/>
                  </a:moveTo>
                  <a:cubicBezTo>
                    <a:pt x="4" y="1"/>
                    <a:pt x="1" y="9"/>
                    <a:pt x="9" y="17"/>
                  </a:cubicBezTo>
                  <a:cubicBezTo>
                    <a:pt x="938" y="1006"/>
                    <a:pt x="1890" y="1946"/>
                    <a:pt x="2700" y="3030"/>
                  </a:cubicBezTo>
                  <a:cubicBezTo>
                    <a:pt x="3033" y="3458"/>
                    <a:pt x="3355" y="3804"/>
                    <a:pt x="3771" y="4161"/>
                  </a:cubicBezTo>
                  <a:cubicBezTo>
                    <a:pt x="4283" y="4601"/>
                    <a:pt x="4688" y="5125"/>
                    <a:pt x="5141" y="5613"/>
                  </a:cubicBezTo>
                  <a:cubicBezTo>
                    <a:pt x="5150" y="5623"/>
                    <a:pt x="5160" y="5626"/>
                    <a:pt x="5171" y="5626"/>
                  </a:cubicBezTo>
                  <a:cubicBezTo>
                    <a:pt x="5201" y="5626"/>
                    <a:pt x="5227" y="5595"/>
                    <a:pt x="5200" y="5578"/>
                  </a:cubicBezTo>
                  <a:cubicBezTo>
                    <a:pt x="4533" y="4566"/>
                    <a:pt x="3557" y="3911"/>
                    <a:pt x="2819" y="2970"/>
                  </a:cubicBezTo>
                  <a:cubicBezTo>
                    <a:pt x="1985" y="1899"/>
                    <a:pt x="1033" y="934"/>
                    <a:pt x="45" y="6"/>
                  </a:cubicBezTo>
                  <a:cubicBezTo>
                    <a:pt x="34" y="2"/>
                    <a:pt x="26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63" name="Google Shape;14863;p22"/>
            <p:cNvSpPr/>
            <p:nvPr/>
          </p:nvSpPr>
          <p:spPr>
            <a:xfrm>
              <a:off x="938575" y="2404100"/>
              <a:ext cx="37150" cy="38225"/>
            </a:xfrm>
            <a:custGeom>
              <a:avLst/>
              <a:gdLst/>
              <a:ahLst/>
              <a:cxnLst/>
              <a:rect l="l" t="t" r="r" b="b"/>
              <a:pathLst>
                <a:path w="1486" h="1529" extrusionOk="0">
                  <a:moveTo>
                    <a:pt x="13" y="0"/>
                  </a:moveTo>
                  <a:cubicBezTo>
                    <a:pt x="5" y="0"/>
                    <a:pt x="0" y="23"/>
                    <a:pt x="9" y="32"/>
                  </a:cubicBezTo>
                  <a:cubicBezTo>
                    <a:pt x="307" y="223"/>
                    <a:pt x="593" y="425"/>
                    <a:pt x="831" y="675"/>
                  </a:cubicBezTo>
                  <a:cubicBezTo>
                    <a:pt x="1081" y="925"/>
                    <a:pt x="1248" y="1223"/>
                    <a:pt x="1438" y="1520"/>
                  </a:cubicBezTo>
                  <a:cubicBezTo>
                    <a:pt x="1443" y="1525"/>
                    <a:pt x="1452" y="1528"/>
                    <a:pt x="1461" y="1528"/>
                  </a:cubicBezTo>
                  <a:cubicBezTo>
                    <a:pt x="1473" y="1528"/>
                    <a:pt x="1486" y="1522"/>
                    <a:pt x="1486" y="1508"/>
                  </a:cubicBezTo>
                  <a:cubicBezTo>
                    <a:pt x="1248" y="866"/>
                    <a:pt x="617" y="306"/>
                    <a:pt x="21" y="8"/>
                  </a:cubicBezTo>
                  <a:cubicBezTo>
                    <a:pt x="18" y="3"/>
                    <a:pt x="15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64" name="Google Shape;14864;p22"/>
            <p:cNvSpPr/>
            <p:nvPr/>
          </p:nvSpPr>
          <p:spPr>
            <a:xfrm>
              <a:off x="808175" y="2258950"/>
              <a:ext cx="163600" cy="180025"/>
            </a:xfrm>
            <a:custGeom>
              <a:avLst/>
              <a:gdLst/>
              <a:ahLst/>
              <a:cxnLst/>
              <a:rect l="l" t="t" r="r" b="b"/>
              <a:pathLst>
                <a:path w="6544" h="7201" extrusionOk="0">
                  <a:moveTo>
                    <a:pt x="38" y="1"/>
                  </a:moveTo>
                  <a:cubicBezTo>
                    <a:pt x="23" y="1"/>
                    <a:pt x="1" y="20"/>
                    <a:pt x="10" y="40"/>
                  </a:cubicBezTo>
                  <a:cubicBezTo>
                    <a:pt x="1189" y="1052"/>
                    <a:pt x="2439" y="1957"/>
                    <a:pt x="3642" y="2921"/>
                  </a:cubicBezTo>
                  <a:cubicBezTo>
                    <a:pt x="4356" y="3504"/>
                    <a:pt x="5106" y="4052"/>
                    <a:pt x="5511" y="4897"/>
                  </a:cubicBezTo>
                  <a:cubicBezTo>
                    <a:pt x="5844" y="5648"/>
                    <a:pt x="6130" y="6421"/>
                    <a:pt x="6464" y="7183"/>
                  </a:cubicBezTo>
                  <a:cubicBezTo>
                    <a:pt x="6467" y="7195"/>
                    <a:pt x="6477" y="7200"/>
                    <a:pt x="6489" y="7200"/>
                  </a:cubicBezTo>
                  <a:cubicBezTo>
                    <a:pt x="6513" y="7200"/>
                    <a:pt x="6543" y="7176"/>
                    <a:pt x="6535" y="7136"/>
                  </a:cubicBezTo>
                  <a:cubicBezTo>
                    <a:pt x="6202" y="6326"/>
                    <a:pt x="5904" y="5517"/>
                    <a:pt x="5535" y="4743"/>
                  </a:cubicBezTo>
                  <a:cubicBezTo>
                    <a:pt x="5213" y="4052"/>
                    <a:pt x="4630" y="3600"/>
                    <a:pt x="4047" y="3135"/>
                  </a:cubicBezTo>
                  <a:cubicBezTo>
                    <a:pt x="2737" y="2064"/>
                    <a:pt x="1415" y="992"/>
                    <a:pt x="46" y="4"/>
                  </a:cubicBezTo>
                  <a:cubicBezTo>
                    <a:pt x="44" y="2"/>
                    <a:pt x="41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65" name="Google Shape;14865;p22"/>
            <p:cNvSpPr/>
            <p:nvPr/>
          </p:nvSpPr>
          <p:spPr>
            <a:xfrm>
              <a:off x="986775" y="2335650"/>
              <a:ext cx="156075" cy="121125"/>
            </a:xfrm>
            <a:custGeom>
              <a:avLst/>
              <a:gdLst/>
              <a:ahLst/>
              <a:cxnLst/>
              <a:rect l="l" t="t" r="r" b="b"/>
              <a:pathLst>
                <a:path w="6243" h="4845" extrusionOk="0">
                  <a:moveTo>
                    <a:pt x="6179" y="0"/>
                  </a:moveTo>
                  <a:cubicBezTo>
                    <a:pt x="6166" y="0"/>
                    <a:pt x="6152" y="6"/>
                    <a:pt x="6142" y="20"/>
                  </a:cubicBezTo>
                  <a:cubicBezTo>
                    <a:pt x="5701" y="639"/>
                    <a:pt x="4951" y="865"/>
                    <a:pt x="4392" y="1377"/>
                  </a:cubicBezTo>
                  <a:cubicBezTo>
                    <a:pt x="3880" y="1818"/>
                    <a:pt x="3522" y="2413"/>
                    <a:pt x="3082" y="2913"/>
                  </a:cubicBezTo>
                  <a:cubicBezTo>
                    <a:pt x="2546" y="3532"/>
                    <a:pt x="1903" y="3782"/>
                    <a:pt x="1153" y="4056"/>
                  </a:cubicBezTo>
                  <a:cubicBezTo>
                    <a:pt x="713" y="4211"/>
                    <a:pt x="284" y="4389"/>
                    <a:pt x="10" y="4806"/>
                  </a:cubicBezTo>
                  <a:cubicBezTo>
                    <a:pt x="0" y="4825"/>
                    <a:pt x="30" y="4845"/>
                    <a:pt x="48" y="4845"/>
                  </a:cubicBezTo>
                  <a:cubicBezTo>
                    <a:pt x="52" y="4845"/>
                    <a:pt x="56" y="4844"/>
                    <a:pt x="58" y="4842"/>
                  </a:cubicBezTo>
                  <a:cubicBezTo>
                    <a:pt x="629" y="4318"/>
                    <a:pt x="1248" y="4199"/>
                    <a:pt x="1951" y="3913"/>
                  </a:cubicBezTo>
                  <a:cubicBezTo>
                    <a:pt x="2534" y="3675"/>
                    <a:pt x="2939" y="3306"/>
                    <a:pt x="3332" y="2830"/>
                  </a:cubicBezTo>
                  <a:cubicBezTo>
                    <a:pt x="3844" y="2210"/>
                    <a:pt x="4225" y="1568"/>
                    <a:pt x="4916" y="1115"/>
                  </a:cubicBezTo>
                  <a:cubicBezTo>
                    <a:pt x="5404" y="794"/>
                    <a:pt x="5892" y="567"/>
                    <a:pt x="6225" y="67"/>
                  </a:cubicBezTo>
                  <a:cubicBezTo>
                    <a:pt x="6242" y="34"/>
                    <a:pt x="6211" y="0"/>
                    <a:pt x="6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66" name="Google Shape;14866;p22"/>
            <p:cNvSpPr/>
            <p:nvPr/>
          </p:nvSpPr>
          <p:spPr>
            <a:xfrm>
              <a:off x="984750" y="2336725"/>
              <a:ext cx="156775" cy="117150"/>
            </a:xfrm>
            <a:custGeom>
              <a:avLst/>
              <a:gdLst/>
              <a:ahLst/>
              <a:cxnLst/>
              <a:rect l="l" t="t" r="r" b="b"/>
              <a:pathLst>
                <a:path w="6271" h="4686" extrusionOk="0">
                  <a:moveTo>
                    <a:pt x="6223" y="1"/>
                  </a:moveTo>
                  <a:cubicBezTo>
                    <a:pt x="5592" y="215"/>
                    <a:pt x="4949" y="501"/>
                    <a:pt x="4342" y="774"/>
                  </a:cubicBezTo>
                  <a:cubicBezTo>
                    <a:pt x="3592" y="1108"/>
                    <a:pt x="3246" y="1644"/>
                    <a:pt x="2627" y="2120"/>
                  </a:cubicBezTo>
                  <a:cubicBezTo>
                    <a:pt x="1639" y="2858"/>
                    <a:pt x="270" y="3275"/>
                    <a:pt x="8" y="4632"/>
                  </a:cubicBezTo>
                  <a:cubicBezTo>
                    <a:pt x="1" y="4667"/>
                    <a:pt x="26" y="4685"/>
                    <a:pt x="51" y="4685"/>
                  </a:cubicBezTo>
                  <a:cubicBezTo>
                    <a:pt x="69" y="4685"/>
                    <a:pt x="86" y="4676"/>
                    <a:pt x="91" y="4656"/>
                  </a:cubicBezTo>
                  <a:cubicBezTo>
                    <a:pt x="425" y="3203"/>
                    <a:pt x="1913" y="2894"/>
                    <a:pt x="2913" y="2025"/>
                  </a:cubicBezTo>
                  <a:cubicBezTo>
                    <a:pt x="3449" y="1548"/>
                    <a:pt x="3830" y="1108"/>
                    <a:pt x="4520" y="810"/>
                  </a:cubicBezTo>
                  <a:cubicBezTo>
                    <a:pt x="5092" y="560"/>
                    <a:pt x="5711" y="334"/>
                    <a:pt x="6270" y="36"/>
                  </a:cubicBezTo>
                  <a:cubicBezTo>
                    <a:pt x="6259" y="36"/>
                    <a:pt x="6247" y="1"/>
                    <a:pt x="6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67" name="Google Shape;14867;p22"/>
            <p:cNvSpPr/>
            <p:nvPr/>
          </p:nvSpPr>
          <p:spPr>
            <a:xfrm>
              <a:off x="983750" y="2399375"/>
              <a:ext cx="78725" cy="55550"/>
            </a:xfrm>
            <a:custGeom>
              <a:avLst/>
              <a:gdLst/>
              <a:ahLst/>
              <a:cxnLst/>
              <a:rect l="l" t="t" r="r" b="b"/>
              <a:pathLst>
                <a:path w="3149" h="2222" extrusionOk="0">
                  <a:moveTo>
                    <a:pt x="3107" y="1"/>
                  </a:moveTo>
                  <a:cubicBezTo>
                    <a:pt x="3099" y="1"/>
                    <a:pt x="3090" y="6"/>
                    <a:pt x="3084" y="19"/>
                  </a:cubicBezTo>
                  <a:cubicBezTo>
                    <a:pt x="2620" y="507"/>
                    <a:pt x="1977" y="709"/>
                    <a:pt x="1429" y="1066"/>
                  </a:cubicBezTo>
                  <a:cubicBezTo>
                    <a:pt x="893" y="1364"/>
                    <a:pt x="405" y="1769"/>
                    <a:pt x="0" y="2221"/>
                  </a:cubicBezTo>
                  <a:cubicBezTo>
                    <a:pt x="595" y="1769"/>
                    <a:pt x="1131" y="1281"/>
                    <a:pt x="1798" y="924"/>
                  </a:cubicBezTo>
                  <a:cubicBezTo>
                    <a:pt x="2274" y="674"/>
                    <a:pt x="2774" y="471"/>
                    <a:pt x="3132" y="54"/>
                  </a:cubicBezTo>
                  <a:cubicBezTo>
                    <a:pt x="3149" y="37"/>
                    <a:pt x="3128" y="1"/>
                    <a:pt x="3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68" name="Google Shape;14868;p22"/>
            <p:cNvSpPr/>
            <p:nvPr/>
          </p:nvSpPr>
          <p:spPr>
            <a:xfrm>
              <a:off x="1065300" y="2368875"/>
              <a:ext cx="32775" cy="25925"/>
            </a:xfrm>
            <a:custGeom>
              <a:avLst/>
              <a:gdLst/>
              <a:ahLst/>
              <a:cxnLst/>
              <a:rect l="l" t="t" r="r" b="b"/>
              <a:pathLst>
                <a:path w="1311" h="1037" extrusionOk="0">
                  <a:moveTo>
                    <a:pt x="1274" y="0"/>
                  </a:moveTo>
                  <a:cubicBezTo>
                    <a:pt x="786" y="179"/>
                    <a:pt x="251" y="620"/>
                    <a:pt x="0" y="1036"/>
                  </a:cubicBezTo>
                  <a:cubicBezTo>
                    <a:pt x="191" y="881"/>
                    <a:pt x="370" y="679"/>
                    <a:pt x="584" y="524"/>
                  </a:cubicBezTo>
                  <a:cubicBezTo>
                    <a:pt x="798" y="346"/>
                    <a:pt x="1060" y="227"/>
                    <a:pt x="1298" y="48"/>
                  </a:cubicBezTo>
                  <a:cubicBezTo>
                    <a:pt x="1310" y="24"/>
                    <a:pt x="1310" y="0"/>
                    <a:pt x="1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69" name="Google Shape;14869;p22"/>
            <p:cNvSpPr/>
            <p:nvPr/>
          </p:nvSpPr>
          <p:spPr>
            <a:xfrm>
              <a:off x="983750" y="2448675"/>
              <a:ext cx="7750" cy="10125"/>
            </a:xfrm>
            <a:custGeom>
              <a:avLst/>
              <a:gdLst/>
              <a:ahLst/>
              <a:cxnLst/>
              <a:rect l="l" t="t" r="r" b="b"/>
              <a:pathLst>
                <a:path w="310" h="405" extrusionOk="0">
                  <a:moveTo>
                    <a:pt x="270" y="1"/>
                  </a:moveTo>
                  <a:cubicBezTo>
                    <a:pt x="265" y="1"/>
                    <a:pt x="258" y="3"/>
                    <a:pt x="250" y="11"/>
                  </a:cubicBezTo>
                  <a:cubicBezTo>
                    <a:pt x="179" y="47"/>
                    <a:pt x="167" y="130"/>
                    <a:pt x="119" y="190"/>
                  </a:cubicBezTo>
                  <a:cubicBezTo>
                    <a:pt x="72" y="249"/>
                    <a:pt x="12" y="309"/>
                    <a:pt x="0" y="368"/>
                  </a:cubicBezTo>
                  <a:cubicBezTo>
                    <a:pt x="0" y="380"/>
                    <a:pt x="0" y="404"/>
                    <a:pt x="24" y="404"/>
                  </a:cubicBezTo>
                  <a:cubicBezTo>
                    <a:pt x="107" y="392"/>
                    <a:pt x="167" y="333"/>
                    <a:pt x="203" y="261"/>
                  </a:cubicBezTo>
                  <a:cubicBezTo>
                    <a:pt x="262" y="190"/>
                    <a:pt x="310" y="106"/>
                    <a:pt x="298" y="11"/>
                  </a:cubicBezTo>
                  <a:cubicBezTo>
                    <a:pt x="290" y="11"/>
                    <a:pt x="282" y="1"/>
                    <a:pt x="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70" name="Google Shape;14870;p22"/>
            <p:cNvSpPr/>
            <p:nvPr/>
          </p:nvSpPr>
          <p:spPr>
            <a:xfrm>
              <a:off x="981950" y="2448200"/>
              <a:ext cx="13275" cy="13825"/>
            </a:xfrm>
            <a:custGeom>
              <a:avLst/>
              <a:gdLst/>
              <a:ahLst/>
              <a:cxnLst/>
              <a:rect l="l" t="t" r="r" b="b"/>
              <a:pathLst>
                <a:path w="531" h="553" extrusionOk="0">
                  <a:moveTo>
                    <a:pt x="471" y="1"/>
                  </a:moveTo>
                  <a:cubicBezTo>
                    <a:pt x="465" y="1"/>
                    <a:pt x="459" y="3"/>
                    <a:pt x="453" y="6"/>
                  </a:cubicBezTo>
                  <a:cubicBezTo>
                    <a:pt x="445" y="14"/>
                    <a:pt x="433" y="17"/>
                    <a:pt x="419" y="17"/>
                  </a:cubicBezTo>
                  <a:cubicBezTo>
                    <a:pt x="391" y="17"/>
                    <a:pt x="354" y="6"/>
                    <a:pt x="322" y="6"/>
                  </a:cubicBezTo>
                  <a:cubicBezTo>
                    <a:pt x="298" y="6"/>
                    <a:pt x="298" y="42"/>
                    <a:pt x="322" y="42"/>
                  </a:cubicBezTo>
                  <a:cubicBezTo>
                    <a:pt x="343" y="42"/>
                    <a:pt x="371" y="42"/>
                    <a:pt x="396" y="47"/>
                  </a:cubicBezTo>
                  <a:lnTo>
                    <a:pt x="396" y="47"/>
                  </a:lnTo>
                  <a:cubicBezTo>
                    <a:pt x="308" y="104"/>
                    <a:pt x="234" y="178"/>
                    <a:pt x="167" y="245"/>
                  </a:cubicBezTo>
                  <a:cubicBezTo>
                    <a:pt x="84" y="328"/>
                    <a:pt x="13" y="423"/>
                    <a:pt x="1" y="530"/>
                  </a:cubicBezTo>
                  <a:cubicBezTo>
                    <a:pt x="1" y="538"/>
                    <a:pt x="6" y="552"/>
                    <a:pt x="14" y="552"/>
                  </a:cubicBezTo>
                  <a:cubicBezTo>
                    <a:pt x="17" y="552"/>
                    <a:pt x="21" y="550"/>
                    <a:pt x="25" y="542"/>
                  </a:cubicBezTo>
                  <a:cubicBezTo>
                    <a:pt x="120" y="483"/>
                    <a:pt x="179" y="387"/>
                    <a:pt x="251" y="304"/>
                  </a:cubicBezTo>
                  <a:cubicBezTo>
                    <a:pt x="322" y="221"/>
                    <a:pt x="417" y="149"/>
                    <a:pt x="501" y="66"/>
                  </a:cubicBezTo>
                  <a:cubicBezTo>
                    <a:pt x="531" y="46"/>
                    <a:pt x="502" y="1"/>
                    <a:pt x="4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71" name="Google Shape;14871;p22"/>
            <p:cNvSpPr/>
            <p:nvPr/>
          </p:nvSpPr>
          <p:spPr>
            <a:xfrm>
              <a:off x="816750" y="2352975"/>
              <a:ext cx="156900" cy="167925"/>
            </a:xfrm>
            <a:custGeom>
              <a:avLst/>
              <a:gdLst/>
              <a:ahLst/>
              <a:cxnLst/>
              <a:rect l="l" t="t" r="r" b="b"/>
              <a:pathLst>
                <a:path w="6276" h="6717" extrusionOk="0">
                  <a:moveTo>
                    <a:pt x="10" y="0"/>
                  </a:moveTo>
                  <a:cubicBezTo>
                    <a:pt x="6" y="0"/>
                    <a:pt x="1" y="5"/>
                    <a:pt x="1" y="5"/>
                  </a:cubicBezTo>
                  <a:cubicBezTo>
                    <a:pt x="120" y="684"/>
                    <a:pt x="346" y="1398"/>
                    <a:pt x="620" y="2006"/>
                  </a:cubicBezTo>
                  <a:cubicBezTo>
                    <a:pt x="918" y="2672"/>
                    <a:pt x="1394" y="2911"/>
                    <a:pt x="1989" y="3315"/>
                  </a:cubicBezTo>
                  <a:cubicBezTo>
                    <a:pt x="2632" y="3732"/>
                    <a:pt x="3096" y="4375"/>
                    <a:pt x="3751" y="4756"/>
                  </a:cubicBezTo>
                  <a:cubicBezTo>
                    <a:pt x="4608" y="5280"/>
                    <a:pt x="6192" y="5327"/>
                    <a:pt x="6132" y="6661"/>
                  </a:cubicBezTo>
                  <a:cubicBezTo>
                    <a:pt x="6132" y="6698"/>
                    <a:pt x="6151" y="6717"/>
                    <a:pt x="6168" y="6717"/>
                  </a:cubicBezTo>
                  <a:cubicBezTo>
                    <a:pt x="6178" y="6717"/>
                    <a:pt x="6188" y="6710"/>
                    <a:pt x="6192" y="6697"/>
                  </a:cubicBezTo>
                  <a:cubicBezTo>
                    <a:pt x="6275" y="6185"/>
                    <a:pt x="6037" y="5768"/>
                    <a:pt x="5656" y="5458"/>
                  </a:cubicBezTo>
                  <a:cubicBezTo>
                    <a:pt x="4930" y="4887"/>
                    <a:pt x="3989" y="4816"/>
                    <a:pt x="3263" y="4173"/>
                  </a:cubicBezTo>
                  <a:cubicBezTo>
                    <a:pt x="2977" y="3923"/>
                    <a:pt x="2703" y="3637"/>
                    <a:pt x="2394" y="3399"/>
                  </a:cubicBezTo>
                  <a:cubicBezTo>
                    <a:pt x="2049" y="3137"/>
                    <a:pt x="1656" y="2970"/>
                    <a:pt x="1322" y="2684"/>
                  </a:cubicBezTo>
                  <a:cubicBezTo>
                    <a:pt x="560" y="2018"/>
                    <a:pt x="477" y="875"/>
                    <a:pt x="13" y="5"/>
                  </a:cubicBezTo>
                  <a:cubicBezTo>
                    <a:pt x="13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72" name="Google Shape;14872;p22"/>
            <p:cNvSpPr/>
            <p:nvPr/>
          </p:nvSpPr>
          <p:spPr>
            <a:xfrm>
              <a:off x="816475" y="2357950"/>
              <a:ext cx="156400" cy="140300"/>
            </a:xfrm>
            <a:custGeom>
              <a:avLst/>
              <a:gdLst/>
              <a:ahLst/>
              <a:cxnLst/>
              <a:rect l="l" t="t" r="r" b="b"/>
              <a:pathLst>
                <a:path w="6256" h="5612" extrusionOk="0">
                  <a:moveTo>
                    <a:pt x="5" y="1"/>
                  </a:moveTo>
                  <a:cubicBezTo>
                    <a:pt x="1" y="1"/>
                    <a:pt x="3" y="21"/>
                    <a:pt x="12" y="21"/>
                  </a:cubicBezTo>
                  <a:cubicBezTo>
                    <a:pt x="690" y="330"/>
                    <a:pt x="976" y="1045"/>
                    <a:pt x="1500" y="1533"/>
                  </a:cubicBezTo>
                  <a:cubicBezTo>
                    <a:pt x="1964" y="1985"/>
                    <a:pt x="2524" y="2283"/>
                    <a:pt x="3119" y="2485"/>
                  </a:cubicBezTo>
                  <a:cubicBezTo>
                    <a:pt x="3988" y="2783"/>
                    <a:pt x="4846" y="2950"/>
                    <a:pt x="5298" y="3843"/>
                  </a:cubicBezTo>
                  <a:cubicBezTo>
                    <a:pt x="5596" y="4438"/>
                    <a:pt x="5691" y="5093"/>
                    <a:pt x="6155" y="5605"/>
                  </a:cubicBezTo>
                  <a:cubicBezTo>
                    <a:pt x="6162" y="5609"/>
                    <a:pt x="6170" y="5611"/>
                    <a:pt x="6179" y="5611"/>
                  </a:cubicBezTo>
                  <a:cubicBezTo>
                    <a:pt x="6214" y="5611"/>
                    <a:pt x="6256" y="5576"/>
                    <a:pt x="6227" y="5557"/>
                  </a:cubicBezTo>
                  <a:cubicBezTo>
                    <a:pt x="5774" y="4914"/>
                    <a:pt x="5679" y="4116"/>
                    <a:pt x="5239" y="3485"/>
                  </a:cubicBezTo>
                  <a:cubicBezTo>
                    <a:pt x="4858" y="2962"/>
                    <a:pt x="4286" y="2747"/>
                    <a:pt x="3703" y="2545"/>
                  </a:cubicBezTo>
                  <a:cubicBezTo>
                    <a:pt x="2750" y="2235"/>
                    <a:pt x="1905" y="1890"/>
                    <a:pt x="1226" y="1104"/>
                  </a:cubicBezTo>
                  <a:cubicBezTo>
                    <a:pt x="869" y="687"/>
                    <a:pt x="619" y="80"/>
                    <a:pt x="12" y="9"/>
                  </a:cubicBezTo>
                  <a:cubicBezTo>
                    <a:pt x="9" y="3"/>
                    <a:pt x="7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73" name="Google Shape;14873;p22"/>
            <p:cNvSpPr/>
            <p:nvPr/>
          </p:nvSpPr>
          <p:spPr>
            <a:xfrm>
              <a:off x="837300" y="2387925"/>
              <a:ext cx="109450" cy="81075"/>
            </a:xfrm>
            <a:custGeom>
              <a:avLst/>
              <a:gdLst/>
              <a:ahLst/>
              <a:cxnLst/>
              <a:rect l="l" t="t" r="r" b="b"/>
              <a:pathLst>
                <a:path w="4378" h="3243" extrusionOk="0">
                  <a:moveTo>
                    <a:pt x="24" y="0"/>
                  </a:moveTo>
                  <a:cubicBezTo>
                    <a:pt x="12" y="0"/>
                    <a:pt x="0" y="0"/>
                    <a:pt x="0" y="12"/>
                  </a:cubicBezTo>
                  <a:cubicBezTo>
                    <a:pt x="36" y="620"/>
                    <a:pt x="869" y="1048"/>
                    <a:pt x="1346" y="1286"/>
                  </a:cubicBezTo>
                  <a:cubicBezTo>
                    <a:pt x="2441" y="1822"/>
                    <a:pt x="3298" y="2596"/>
                    <a:pt x="4322" y="3239"/>
                  </a:cubicBezTo>
                  <a:cubicBezTo>
                    <a:pt x="4329" y="3241"/>
                    <a:pt x="4335" y="3242"/>
                    <a:pt x="4340" y="3242"/>
                  </a:cubicBezTo>
                  <a:cubicBezTo>
                    <a:pt x="4365" y="3242"/>
                    <a:pt x="4378" y="3221"/>
                    <a:pt x="4358" y="3191"/>
                  </a:cubicBezTo>
                  <a:cubicBezTo>
                    <a:pt x="3727" y="2632"/>
                    <a:pt x="3013" y="2084"/>
                    <a:pt x="2298" y="1632"/>
                  </a:cubicBezTo>
                  <a:cubicBezTo>
                    <a:pt x="1536" y="1167"/>
                    <a:pt x="322" y="953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74" name="Google Shape;14874;p22"/>
            <p:cNvSpPr/>
            <p:nvPr/>
          </p:nvSpPr>
          <p:spPr>
            <a:xfrm>
              <a:off x="946825" y="2473050"/>
              <a:ext cx="11200" cy="12050"/>
            </a:xfrm>
            <a:custGeom>
              <a:avLst/>
              <a:gdLst/>
              <a:ahLst/>
              <a:cxnLst/>
              <a:rect l="l" t="t" r="r" b="b"/>
              <a:pathLst>
                <a:path w="448" h="482" extrusionOk="0">
                  <a:moveTo>
                    <a:pt x="1" y="1"/>
                  </a:moveTo>
                  <a:cubicBezTo>
                    <a:pt x="4" y="2"/>
                    <a:pt x="7" y="4"/>
                    <a:pt x="11" y="6"/>
                  </a:cubicBezTo>
                  <a:lnTo>
                    <a:pt x="11" y="6"/>
                  </a:lnTo>
                  <a:cubicBezTo>
                    <a:pt x="12" y="3"/>
                    <a:pt x="11" y="1"/>
                    <a:pt x="1" y="1"/>
                  </a:cubicBezTo>
                  <a:close/>
                  <a:moveTo>
                    <a:pt x="11" y="6"/>
                  </a:moveTo>
                  <a:cubicBezTo>
                    <a:pt x="9" y="11"/>
                    <a:pt x="1" y="18"/>
                    <a:pt x="1" y="24"/>
                  </a:cubicBezTo>
                  <a:lnTo>
                    <a:pt x="227" y="251"/>
                  </a:lnTo>
                  <a:cubicBezTo>
                    <a:pt x="287" y="322"/>
                    <a:pt x="334" y="417"/>
                    <a:pt x="406" y="477"/>
                  </a:cubicBezTo>
                  <a:cubicBezTo>
                    <a:pt x="409" y="480"/>
                    <a:pt x="413" y="481"/>
                    <a:pt x="418" y="481"/>
                  </a:cubicBezTo>
                  <a:cubicBezTo>
                    <a:pt x="432" y="481"/>
                    <a:pt x="447" y="468"/>
                    <a:pt x="429" y="441"/>
                  </a:cubicBezTo>
                  <a:cubicBezTo>
                    <a:pt x="418" y="358"/>
                    <a:pt x="334" y="263"/>
                    <a:pt x="263" y="203"/>
                  </a:cubicBezTo>
                  <a:cubicBezTo>
                    <a:pt x="182" y="134"/>
                    <a:pt x="112" y="65"/>
                    <a:pt x="1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75" name="Google Shape;14875;p22"/>
            <p:cNvSpPr/>
            <p:nvPr/>
          </p:nvSpPr>
          <p:spPr>
            <a:xfrm>
              <a:off x="978075" y="2362900"/>
              <a:ext cx="183700" cy="153625"/>
            </a:xfrm>
            <a:custGeom>
              <a:avLst/>
              <a:gdLst/>
              <a:ahLst/>
              <a:cxnLst/>
              <a:rect l="l" t="t" r="r" b="b"/>
              <a:pathLst>
                <a:path w="7348" h="6145" extrusionOk="0">
                  <a:moveTo>
                    <a:pt x="7307" y="0"/>
                  </a:moveTo>
                  <a:cubicBezTo>
                    <a:pt x="7296" y="0"/>
                    <a:pt x="7288" y="4"/>
                    <a:pt x="7288" y="13"/>
                  </a:cubicBezTo>
                  <a:cubicBezTo>
                    <a:pt x="7121" y="1073"/>
                    <a:pt x="6264" y="1597"/>
                    <a:pt x="5418" y="2109"/>
                  </a:cubicBezTo>
                  <a:cubicBezTo>
                    <a:pt x="4775" y="2502"/>
                    <a:pt x="4275" y="2978"/>
                    <a:pt x="3728" y="3466"/>
                  </a:cubicBezTo>
                  <a:cubicBezTo>
                    <a:pt x="3025" y="4097"/>
                    <a:pt x="2251" y="4585"/>
                    <a:pt x="1418" y="5014"/>
                  </a:cubicBezTo>
                  <a:cubicBezTo>
                    <a:pt x="882" y="5300"/>
                    <a:pt x="334" y="5597"/>
                    <a:pt x="1" y="6121"/>
                  </a:cubicBezTo>
                  <a:cubicBezTo>
                    <a:pt x="1" y="6133"/>
                    <a:pt x="25" y="6145"/>
                    <a:pt x="37" y="6145"/>
                  </a:cubicBezTo>
                  <a:cubicBezTo>
                    <a:pt x="680" y="5442"/>
                    <a:pt x="1489" y="5121"/>
                    <a:pt x="2299" y="4645"/>
                  </a:cubicBezTo>
                  <a:cubicBezTo>
                    <a:pt x="3049" y="4180"/>
                    <a:pt x="3692" y="3621"/>
                    <a:pt x="4347" y="3025"/>
                  </a:cubicBezTo>
                  <a:cubicBezTo>
                    <a:pt x="5347" y="2109"/>
                    <a:pt x="7228" y="1597"/>
                    <a:pt x="7347" y="25"/>
                  </a:cubicBezTo>
                  <a:cubicBezTo>
                    <a:pt x="7347" y="10"/>
                    <a:pt x="7324" y="0"/>
                    <a:pt x="73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76" name="Google Shape;14876;p22"/>
            <p:cNvSpPr/>
            <p:nvPr/>
          </p:nvSpPr>
          <p:spPr>
            <a:xfrm>
              <a:off x="976300" y="2360875"/>
              <a:ext cx="183200" cy="154300"/>
            </a:xfrm>
            <a:custGeom>
              <a:avLst/>
              <a:gdLst/>
              <a:ahLst/>
              <a:cxnLst/>
              <a:rect l="l" t="t" r="r" b="b"/>
              <a:pathLst>
                <a:path w="7328" h="6172" extrusionOk="0">
                  <a:moveTo>
                    <a:pt x="7285" y="1"/>
                  </a:moveTo>
                  <a:cubicBezTo>
                    <a:pt x="7276" y="1"/>
                    <a:pt x="7267" y="7"/>
                    <a:pt x="7263" y="23"/>
                  </a:cubicBezTo>
                  <a:cubicBezTo>
                    <a:pt x="6882" y="809"/>
                    <a:pt x="6025" y="1023"/>
                    <a:pt x="5299" y="1392"/>
                  </a:cubicBezTo>
                  <a:cubicBezTo>
                    <a:pt x="4525" y="1797"/>
                    <a:pt x="3941" y="2464"/>
                    <a:pt x="3203" y="2892"/>
                  </a:cubicBezTo>
                  <a:cubicBezTo>
                    <a:pt x="2560" y="3261"/>
                    <a:pt x="1834" y="3476"/>
                    <a:pt x="1346" y="4035"/>
                  </a:cubicBezTo>
                  <a:cubicBezTo>
                    <a:pt x="810" y="4666"/>
                    <a:pt x="632" y="5500"/>
                    <a:pt x="36" y="6095"/>
                  </a:cubicBezTo>
                  <a:cubicBezTo>
                    <a:pt x="1" y="6130"/>
                    <a:pt x="24" y="6172"/>
                    <a:pt x="58" y="6172"/>
                  </a:cubicBezTo>
                  <a:cubicBezTo>
                    <a:pt x="70" y="6172"/>
                    <a:pt x="83" y="6167"/>
                    <a:pt x="96" y="6154"/>
                  </a:cubicBezTo>
                  <a:cubicBezTo>
                    <a:pt x="715" y="5547"/>
                    <a:pt x="882" y="4630"/>
                    <a:pt x="1477" y="4023"/>
                  </a:cubicBezTo>
                  <a:cubicBezTo>
                    <a:pt x="2096" y="3380"/>
                    <a:pt x="3072" y="3178"/>
                    <a:pt x="3763" y="2642"/>
                  </a:cubicBezTo>
                  <a:cubicBezTo>
                    <a:pt x="4537" y="2059"/>
                    <a:pt x="5239" y="1559"/>
                    <a:pt x="6120" y="1142"/>
                  </a:cubicBezTo>
                  <a:cubicBezTo>
                    <a:pt x="6644" y="880"/>
                    <a:pt x="7085" y="618"/>
                    <a:pt x="7311" y="70"/>
                  </a:cubicBezTo>
                  <a:cubicBezTo>
                    <a:pt x="7327" y="30"/>
                    <a:pt x="7305" y="1"/>
                    <a:pt x="7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77" name="Google Shape;14877;p22"/>
            <p:cNvSpPr/>
            <p:nvPr/>
          </p:nvSpPr>
          <p:spPr>
            <a:xfrm>
              <a:off x="987975" y="2454000"/>
              <a:ext cx="55625" cy="46675"/>
            </a:xfrm>
            <a:custGeom>
              <a:avLst/>
              <a:gdLst/>
              <a:ahLst/>
              <a:cxnLst/>
              <a:rect l="l" t="t" r="r" b="b"/>
              <a:pathLst>
                <a:path w="2225" h="1867" extrusionOk="0">
                  <a:moveTo>
                    <a:pt x="2201" y="1"/>
                  </a:moveTo>
                  <a:cubicBezTo>
                    <a:pt x="1808" y="1"/>
                    <a:pt x="1558" y="298"/>
                    <a:pt x="1308" y="548"/>
                  </a:cubicBezTo>
                  <a:cubicBezTo>
                    <a:pt x="867" y="989"/>
                    <a:pt x="426" y="1406"/>
                    <a:pt x="10" y="1846"/>
                  </a:cubicBezTo>
                  <a:cubicBezTo>
                    <a:pt x="1" y="1846"/>
                    <a:pt x="5" y="1866"/>
                    <a:pt x="13" y="1866"/>
                  </a:cubicBezTo>
                  <a:cubicBezTo>
                    <a:pt x="16" y="1866"/>
                    <a:pt x="19" y="1864"/>
                    <a:pt x="22" y="1858"/>
                  </a:cubicBezTo>
                  <a:cubicBezTo>
                    <a:pt x="379" y="1548"/>
                    <a:pt x="712" y="1227"/>
                    <a:pt x="1058" y="894"/>
                  </a:cubicBezTo>
                  <a:cubicBezTo>
                    <a:pt x="1391" y="548"/>
                    <a:pt x="1724" y="179"/>
                    <a:pt x="2201" y="48"/>
                  </a:cubicBezTo>
                  <a:cubicBezTo>
                    <a:pt x="2224" y="36"/>
                    <a:pt x="2224" y="1"/>
                    <a:pt x="22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78" name="Google Shape;14878;p22"/>
            <p:cNvSpPr/>
            <p:nvPr/>
          </p:nvSpPr>
          <p:spPr>
            <a:xfrm>
              <a:off x="1045950" y="2403400"/>
              <a:ext cx="81875" cy="47650"/>
            </a:xfrm>
            <a:custGeom>
              <a:avLst/>
              <a:gdLst/>
              <a:ahLst/>
              <a:cxnLst/>
              <a:rect l="l" t="t" r="r" b="b"/>
              <a:pathLst>
                <a:path w="3275" h="1906" extrusionOk="0">
                  <a:moveTo>
                    <a:pt x="3239" y="1"/>
                  </a:moveTo>
                  <a:cubicBezTo>
                    <a:pt x="2739" y="227"/>
                    <a:pt x="2322" y="489"/>
                    <a:pt x="1894" y="834"/>
                  </a:cubicBezTo>
                  <a:cubicBezTo>
                    <a:pt x="1334" y="1298"/>
                    <a:pt x="644" y="1548"/>
                    <a:pt x="1" y="1906"/>
                  </a:cubicBezTo>
                  <a:cubicBezTo>
                    <a:pt x="548" y="1667"/>
                    <a:pt x="1179" y="1441"/>
                    <a:pt x="1667" y="1108"/>
                  </a:cubicBezTo>
                  <a:cubicBezTo>
                    <a:pt x="2215" y="715"/>
                    <a:pt x="2644" y="310"/>
                    <a:pt x="3251" y="36"/>
                  </a:cubicBezTo>
                  <a:cubicBezTo>
                    <a:pt x="3275" y="12"/>
                    <a:pt x="3251" y="1"/>
                    <a:pt x="3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79" name="Google Shape;14879;p22"/>
            <p:cNvSpPr/>
            <p:nvPr/>
          </p:nvSpPr>
          <p:spPr>
            <a:xfrm>
              <a:off x="801875" y="2402275"/>
              <a:ext cx="169875" cy="180200"/>
            </a:xfrm>
            <a:custGeom>
              <a:avLst/>
              <a:gdLst/>
              <a:ahLst/>
              <a:cxnLst/>
              <a:rect l="l" t="t" r="r" b="b"/>
              <a:pathLst>
                <a:path w="6795" h="7208" extrusionOk="0">
                  <a:moveTo>
                    <a:pt x="20" y="0"/>
                  </a:moveTo>
                  <a:cubicBezTo>
                    <a:pt x="8" y="0"/>
                    <a:pt x="0" y="13"/>
                    <a:pt x="0" y="34"/>
                  </a:cubicBezTo>
                  <a:cubicBezTo>
                    <a:pt x="310" y="1641"/>
                    <a:pt x="1632" y="2832"/>
                    <a:pt x="2739" y="3951"/>
                  </a:cubicBezTo>
                  <a:cubicBezTo>
                    <a:pt x="3287" y="4498"/>
                    <a:pt x="3822" y="5213"/>
                    <a:pt x="4537" y="5534"/>
                  </a:cubicBezTo>
                  <a:cubicBezTo>
                    <a:pt x="4906" y="5713"/>
                    <a:pt x="5323" y="5772"/>
                    <a:pt x="5680" y="5999"/>
                  </a:cubicBezTo>
                  <a:cubicBezTo>
                    <a:pt x="6156" y="6296"/>
                    <a:pt x="6477" y="6701"/>
                    <a:pt x="6727" y="7189"/>
                  </a:cubicBezTo>
                  <a:cubicBezTo>
                    <a:pt x="6736" y="7202"/>
                    <a:pt x="6748" y="7208"/>
                    <a:pt x="6759" y="7208"/>
                  </a:cubicBezTo>
                  <a:cubicBezTo>
                    <a:pt x="6778" y="7208"/>
                    <a:pt x="6795" y="7192"/>
                    <a:pt x="6787" y="7177"/>
                  </a:cubicBezTo>
                  <a:cubicBezTo>
                    <a:pt x="6608" y="6689"/>
                    <a:pt x="6299" y="6249"/>
                    <a:pt x="5858" y="5951"/>
                  </a:cubicBezTo>
                  <a:cubicBezTo>
                    <a:pt x="5608" y="5772"/>
                    <a:pt x="5323" y="5689"/>
                    <a:pt x="5049" y="5570"/>
                  </a:cubicBezTo>
                  <a:cubicBezTo>
                    <a:pt x="4465" y="5344"/>
                    <a:pt x="4049" y="5046"/>
                    <a:pt x="3620" y="4618"/>
                  </a:cubicBezTo>
                  <a:cubicBezTo>
                    <a:pt x="2227" y="3213"/>
                    <a:pt x="727" y="1903"/>
                    <a:pt x="48" y="22"/>
                  </a:cubicBezTo>
                  <a:cubicBezTo>
                    <a:pt x="38" y="7"/>
                    <a:pt x="28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80" name="Google Shape;14880;p22"/>
            <p:cNvSpPr/>
            <p:nvPr/>
          </p:nvSpPr>
          <p:spPr>
            <a:xfrm>
              <a:off x="801650" y="2405075"/>
              <a:ext cx="146625" cy="126250"/>
            </a:xfrm>
            <a:custGeom>
              <a:avLst/>
              <a:gdLst/>
              <a:ahLst/>
              <a:cxnLst/>
              <a:rect l="l" t="t" r="r" b="b"/>
              <a:pathLst>
                <a:path w="5865" h="5050" extrusionOk="0">
                  <a:moveTo>
                    <a:pt x="12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1938" y="1696"/>
                    <a:pt x="4069" y="3136"/>
                    <a:pt x="5796" y="5041"/>
                  </a:cubicBezTo>
                  <a:cubicBezTo>
                    <a:pt x="5804" y="5047"/>
                    <a:pt x="5812" y="5049"/>
                    <a:pt x="5819" y="5049"/>
                  </a:cubicBezTo>
                  <a:cubicBezTo>
                    <a:pt x="5845" y="5049"/>
                    <a:pt x="5865" y="5021"/>
                    <a:pt x="5855" y="4994"/>
                  </a:cubicBezTo>
                  <a:cubicBezTo>
                    <a:pt x="5153" y="4005"/>
                    <a:pt x="4069" y="3220"/>
                    <a:pt x="3165" y="2446"/>
                  </a:cubicBezTo>
                  <a:cubicBezTo>
                    <a:pt x="2164" y="1600"/>
                    <a:pt x="1129" y="719"/>
                    <a:pt x="21" y="5"/>
                  </a:cubicBezTo>
                  <a:cubicBezTo>
                    <a:pt x="18" y="2"/>
                    <a:pt x="15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81" name="Google Shape;14881;p22"/>
            <p:cNvSpPr/>
            <p:nvPr/>
          </p:nvSpPr>
          <p:spPr>
            <a:xfrm>
              <a:off x="950400" y="2532825"/>
              <a:ext cx="21000" cy="38550"/>
            </a:xfrm>
            <a:custGeom>
              <a:avLst/>
              <a:gdLst/>
              <a:ahLst/>
              <a:cxnLst/>
              <a:rect l="l" t="t" r="r" b="b"/>
              <a:pathLst>
                <a:path w="840" h="1542" extrusionOk="0">
                  <a:moveTo>
                    <a:pt x="8" y="1"/>
                  </a:moveTo>
                  <a:cubicBezTo>
                    <a:pt x="5" y="1"/>
                    <a:pt x="1" y="8"/>
                    <a:pt x="1" y="15"/>
                  </a:cubicBezTo>
                  <a:cubicBezTo>
                    <a:pt x="84" y="574"/>
                    <a:pt x="394" y="1146"/>
                    <a:pt x="786" y="1539"/>
                  </a:cubicBezTo>
                  <a:cubicBezTo>
                    <a:pt x="791" y="1541"/>
                    <a:pt x="796" y="1542"/>
                    <a:pt x="800" y="1542"/>
                  </a:cubicBezTo>
                  <a:cubicBezTo>
                    <a:pt x="821" y="1542"/>
                    <a:pt x="839" y="1522"/>
                    <a:pt x="810" y="1503"/>
                  </a:cubicBezTo>
                  <a:cubicBezTo>
                    <a:pt x="429" y="1027"/>
                    <a:pt x="203" y="586"/>
                    <a:pt x="13" y="15"/>
                  </a:cubicBezTo>
                  <a:cubicBezTo>
                    <a:pt x="13" y="5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82" name="Google Shape;14882;p22"/>
            <p:cNvSpPr/>
            <p:nvPr/>
          </p:nvSpPr>
          <p:spPr>
            <a:xfrm>
              <a:off x="843900" y="2460175"/>
              <a:ext cx="101175" cy="81950"/>
            </a:xfrm>
            <a:custGeom>
              <a:avLst/>
              <a:gdLst/>
              <a:ahLst/>
              <a:cxnLst/>
              <a:rect l="l" t="t" r="r" b="b"/>
              <a:pathLst>
                <a:path w="4047" h="3278" extrusionOk="0">
                  <a:moveTo>
                    <a:pt x="29" y="1"/>
                  </a:moveTo>
                  <a:cubicBezTo>
                    <a:pt x="7" y="1"/>
                    <a:pt x="0" y="22"/>
                    <a:pt x="10" y="51"/>
                  </a:cubicBezTo>
                  <a:cubicBezTo>
                    <a:pt x="546" y="670"/>
                    <a:pt x="1248" y="1242"/>
                    <a:pt x="1939" y="1718"/>
                  </a:cubicBezTo>
                  <a:cubicBezTo>
                    <a:pt x="2213" y="1909"/>
                    <a:pt x="2534" y="2028"/>
                    <a:pt x="2832" y="2206"/>
                  </a:cubicBezTo>
                  <a:cubicBezTo>
                    <a:pt x="3272" y="2480"/>
                    <a:pt x="3642" y="2944"/>
                    <a:pt x="4046" y="3278"/>
                  </a:cubicBezTo>
                  <a:cubicBezTo>
                    <a:pt x="3761" y="2968"/>
                    <a:pt x="3487" y="2647"/>
                    <a:pt x="3153" y="2373"/>
                  </a:cubicBezTo>
                  <a:cubicBezTo>
                    <a:pt x="2844" y="2123"/>
                    <a:pt x="2475" y="1980"/>
                    <a:pt x="2141" y="1766"/>
                  </a:cubicBezTo>
                  <a:cubicBezTo>
                    <a:pt x="1403" y="1242"/>
                    <a:pt x="760" y="575"/>
                    <a:pt x="46" y="4"/>
                  </a:cubicBezTo>
                  <a:cubicBezTo>
                    <a:pt x="40" y="2"/>
                    <a:pt x="34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83" name="Google Shape;14883;p22"/>
            <p:cNvSpPr/>
            <p:nvPr/>
          </p:nvSpPr>
          <p:spPr>
            <a:xfrm>
              <a:off x="845325" y="2455800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" y="0"/>
                  </a:moveTo>
                  <a:cubicBezTo>
                    <a:pt x="13" y="0"/>
                    <a:pt x="13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84" name="Google Shape;14884;p22"/>
            <p:cNvSpPr/>
            <p:nvPr/>
          </p:nvSpPr>
          <p:spPr>
            <a:xfrm>
              <a:off x="829850" y="2434225"/>
              <a:ext cx="14025" cy="22175"/>
            </a:xfrm>
            <a:custGeom>
              <a:avLst/>
              <a:gdLst/>
              <a:ahLst/>
              <a:cxnLst/>
              <a:rect l="l" t="t" r="r" b="b"/>
              <a:pathLst>
                <a:path w="561" h="887" extrusionOk="0">
                  <a:moveTo>
                    <a:pt x="14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44" y="327"/>
                    <a:pt x="358" y="601"/>
                    <a:pt x="560" y="887"/>
                  </a:cubicBezTo>
                  <a:cubicBezTo>
                    <a:pt x="394" y="589"/>
                    <a:pt x="239" y="268"/>
                    <a:pt x="24" y="6"/>
                  </a:cubicBezTo>
                  <a:cubicBezTo>
                    <a:pt x="21" y="2"/>
                    <a:pt x="17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85" name="Google Shape;14885;p22"/>
            <p:cNvSpPr/>
            <p:nvPr/>
          </p:nvSpPr>
          <p:spPr>
            <a:xfrm>
              <a:off x="978450" y="2553425"/>
              <a:ext cx="20200" cy="24500"/>
            </a:xfrm>
            <a:custGeom>
              <a:avLst/>
              <a:gdLst/>
              <a:ahLst/>
              <a:cxnLst/>
              <a:rect l="l" t="t" r="r" b="b"/>
              <a:pathLst>
                <a:path w="808" h="980" extrusionOk="0">
                  <a:moveTo>
                    <a:pt x="760" y="0"/>
                  </a:moveTo>
                  <a:cubicBezTo>
                    <a:pt x="605" y="72"/>
                    <a:pt x="498" y="250"/>
                    <a:pt x="391" y="381"/>
                  </a:cubicBezTo>
                  <a:cubicBezTo>
                    <a:pt x="260" y="548"/>
                    <a:pt x="141" y="738"/>
                    <a:pt x="34" y="941"/>
                  </a:cubicBezTo>
                  <a:cubicBezTo>
                    <a:pt x="0" y="957"/>
                    <a:pt x="13" y="980"/>
                    <a:pt x="36" y="980"/>
                  </a:cubicBezTo>
                  <a:cubicBezTo>
                    <a:pt x="46" y="980"/>
                    <a:pt x="58" y="976"/>
                    <a:pt x="69" y="965"/>
                  </a:cubicBezTo>
                  <a:cubicBezTo>
                    <a:pt x="200" y="786"/>
                    <a:pt x="319" y="619"/>
                    <a:pt x="462" y="441"/>
                  </a:cubicBezTo>
                  <a:cubicBezTo>
                    <a:pt x="569" y="310"/>
                    <a:pt x="724" y="191"/>
                    <a:pt x="796" y="24"/>
                  </a:cubicBezTo>
                  <a:cubicBezTo>
                    <a:pt x="807" y="12"/>
                    <a:pt x="784" y="0"/>
                    <a:pt x="7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86" name="Google Shape;14886;p22"/>
            <p:cNvSpPr/>
            <p:nvPr/>
          </p:nvSpPr>
          <p:spPr>
            <a:xfrm>
              <a:off x="979125" y="2415550"/>
              <a:ext cx="196825" cy="149100"/>
            </a:xfrm>
            <a:custGeom>
              <a:avLst/>
              <a:gdLst/>
              <a:ahLst/>
              <a:cxnLst/>
              <a:rect l="l" t="t" r="r" b="b"/>
              <a:pathLst>
                <a:path w="7873" h="5964" extrusionOk="0">
                  <a:moveTo>
                    <a:pt x="7817" y="1"/>
                  </a:moveTo>
                  <a:cubicBezTo>
                    <a:pt x="7813" y="1"/>
                    <a:pt x="7809" y="1"/>
                    <a:pt x="7805" y="3"/>
                  </a:cubicBezTo>
                  <a:cubicBezTo>
                    <a:pt x="6126" y="777"/>
                    <a:pt x="4507" y="1848"/>
                    <a:pt x="2959" y="2884"/>
                  </a:cubicBezTo>
                  <a:cubicBezTo>
                    <a:pt x="2400" y="3241"/>
                    <a:pt x="1923" y="3622"/>
                    <a:pt x="1507" y="4146"/>
                  </a:cubicBezTo>
                  <a:cubicBezTo>
                    <a:pt x="1031" y="4753"/>
                    <a:pt x="638" y="5408"/>
                    <a:pt x="18" y="5920"/>
                  </a:cubicBezTo>
                  <a:cubicBezTo>
                    <a:pt x="0" y="5938"/>
                    <a:pt x="10" y="5964"/>
                    <a:pt x="32" y="5964"/>
                  </a:cubicBezTo>
                  <a:cubicBezTo>
                    <a:pt x="38" y="5964"/>
                    <a:pt x="46" y="5961"/>
                    <a:pt x="54" y="5956"/>
                  </a:cubicBezTo>
                  <a:cubicBezTo>
                    <a:pt x="530" y="5599"/>
                    <a:pt x="876" y="5146"/>
                    <a:pt x="1233" y="4670"/>
                  </a:cubicBezTo>
                  <a:cubicBezTo>
                    <a:pt x="1804" y="3872"/>
                    <a:pt x="2424" y="3336"/>
                    <a:pt x="3257" y="2824"/>
                  </a:cubicBezTo>
                  <a:cubicBezTo>
                    <a:pt x="4757" y="1872"/>
                    <a:pt x="6353" y="1050"/>
                    <a:pt x="7841" y="62"/>
                  </a:cubicBezTo>
                  <a:cubicBezTo>
                    <a:pt x="7873" y="41"/>
                    <a:pt x="7848" y="1"/>
                    <a:pt x="78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87" name="Google Shape;14887;p22"/>
            <p:cNvSpPr/>
            <p:nvPr/>
          </p:nvSpPr>
          <p:spPr>
            <a:xfrm>
              <a:off x="989250" y="2413525"/>
              <a:ext cx="184725" cy="145050"/>
            </a:xfrm>
            <a:custGeom>
              <a:avLst/>
              <a:gdLst/>
              <a:ahLst/>
              <a:cxnLst/>
              <a:rect l="l" t="t" r="r" b="b"/>
              <a:pathLst>
                <a:path w="7389" h="5802" extrusionOk="0">
                  <a:moveTo>
                    <a:pt x="7388" y="0"/>
                  </a:moveTo>
                  <a:lnTo>
                    <a:pt x="7388" y="0"/>
                  </a:lnTo>
                  <a:cubicBezTo>
                    <a:pt x="6722" y="1512"/>
                    <a:pt x="5829" y="2691"/>
                    <a:pt x="4376" y="3560"/>
                  </a:cubicBezTo>
                  <a:cubicBezTo>
                    <a:pt x="3781" y="3918"/>
                    <a:pt x="3150" y="4120"/>
                    <a:pt x="2519" y="4406"/>
                  </a:cubicBezTo>
                  <a:cubicBezTo>
                    <a:pt x="1661" y="4787"/>
                    <a:pt x="1030" y="5442"/>
                    <a:pt x="66" y="5680"/>
                  </a:cubicBezTo>
                  <a:cubicBezTo>
                    <a:pt x="1" y="5701"/>
                    <a:pt x="15" y="5802"/>
                    <a:pt x="72" y="5802"/>
                  </a:cubicBezTo>
                  <a:cubicBezTo>
                    <a:pt x="77" y="5802"/>
                    <a:pt x="83" y="5801"/>
                    <a:pt x="90" y="5799"/>
                  </a:cubicBezTo>
                  <a:cubicBezTo>
                    <a:pt x="1066" y="5644"/>
                    <a:pt x="1614" y="5013"/>
                    <a:pt x="2459" y="4584"/>
                  </a:cubicBezTo>
                  <a:cubicBezTo>
                    <a:pt x="3245" y="4179"/>
                    <a:pt x="4078" y="3941"/>
                    <a:pt x="4828" y="3441"/>
                  </a:cubicBezTo>
                  <a:cubicBezTo>
                    <a:pt x="6007" y="2632"/>
                    <a:pt x="7103" y="1429"/>
                    <a:pt x="73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88" name="Google Shape;14888;p22"/>
            <p:cNvSpPr/>
            <p:nvPr/>
          </p:nvSpPr>
          <p:spPr>
            <a:xfrm>
              <a:off x="982250" y="2554825"/>
              <a:ext cx="10400" cy="8750"/>
            </a:xfrm>
            <a:custGeom>
              <a:avLst/>
              <a:gdLst/>
              <a:ahLst/>
              <a:cxnLst/>
              <a:rect l="l" t="t" r="r" b="b"/>
              <a:pathLst>
                <a:path w="416" h="350" extrusionOk="0">
                  <a:moveTo>
                    <a:pt x="400" y="1"/>
                  </a:moveTo>
                  <a:cubicBezTo>
                    <a:pt x="398" y="1"/>
                    <a:pt x="396" y="2"/>
                    <a:pt x="394" y="4"/>
                  </a:cubicBezTo>
                  <a:cubicBezTo>
                    <a:pt x="298" y="51"/>
                    <a:pt x="227" y="87"/>
                    <a:pt x="155" y="147"/>
                  </a:cubicBezTo>
                  <a:cubicBezTo>
                    <a:pt x="96" y="194"/>
                    <a:pt x="13" y="242"/>
                    <a:pt x="1" y="313"/>
                  </a:cubicBezTo>
                  <a:cubicBezTo>
                    <a:pt x="1" y="325"/>
                    <a:pt x="13" y="349"/>
                    <a:pt x="36" y="349"/>
                  </a:cubicBezTo>
                  <a:cubicBezTo>
                    <a:pt x="96" y="313"/>
                    <a:pt x="132" y="242"/>
                    <a:pt x="191" y="194"/>
                  </a:cubicBezTo>
                  <a:cubicBezTo>
                    <a:pt x="251" y="135"/>
                    <a:pt x="334" y="75"/>
                    <a:pt x="405" y="51"/>
                  </a:cubicBezTo>
                  <a:cubicBezTo>
                    <a:pt x="415" y="22"/>
                    <a:pt x="409" y="1"/>
                    <a:pt x="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89" name="Google Shape;14889;p22"/>
            <p:cNvSpPr/>
            <p:nvPr/>
          </p:nvSpPr>
          <p:spPr>
            <a:xfrm>
              <a:off x="1002500" y="2453775"/>
              <a:ext cx="124875" cy="90450"/>
            </a:xfrm>
            <a:custGeom>
              <a:avLst/>
              <a:gdLst/>
              <a:ahLst/>
              <a:cxnLst/>
              <a:rect l="l" t="t" r="r" b="b"/>
              <a:pathLst>
                <a:path w="4995" h="3618" extrusionOk="0">
                  <a:moveTo>
                    <a:pt x="4963" y="0"/>
                  </a:moveTo>
                  <a:cubicBezTo>
                    <a:pt x="4956" y="0"/>
                    <a:pt x="4948" y="3"/>
                    <a:pt x="4941" y="10"/>
                  </a:cubicBezTo>
                  <a:cubicBezTo>
                    <a:pt x="4227" y="760"/>
                    <a:pt x="3298" y="1176"/>
                    <a:pt x="2465" y="1772"/>
                  </a:cubicBezTo>
                  <a:cubicBezTo>
                    <a:pt x="1643" y="2367"/>
                    <a:pt x="786" y="2939"/>
                    <a:pt x="0" y="3617"/>
                  </a:cubicBezTo>
                  <a:cubicBezTo>
                    <a:pt x="1024" y="2974"/>
                    <a:pt x="1941" y="2200"/>
                    <a:pt x="2977" y="1546"/>
                  </a:cubicBezTo>
                  <a:cubicBezTo>
                    <a:pt x="3703" y="1069"/>
                    <a:pt x="4477" y="784"/>
                    <a:pt x="4977" y="45"/>
                  </a:cubicBezTo>
                  <a:cubicBezTo>
                    <a:pt x="4994" y="20"/>
                    <a:pt x="4980" y="0"/>
                    <a:pt x="4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90" name="Google Shape;14890;p22"/>
            <p:cNvSpPr/>
            <p:nvPr/>
          </p:nvSpPr>
          <p:spPr>
            <a:xfrm>
              <a:off x="1130575" y="2443450"/>
              <a:ext cx="12550" cy="12600"/>
            </a:xfrm>
            <a:custGeom>
              <a:avLst/>
              <a:gdLst/>
              <a:ahLst/>
              <a:cxnLst/>
              <a:rect l="l" t="t" r="r" b="b"/>
              <a:pathLst>
                <a:path w="502" h="504" extrusionOk="0">
                  <a:moveTo>
                    <a:pt x="485" y="1"/>
                  </a:moveTo>
                  <a:cubicBezTo>
                    <a:pt x="481" y="1"/>
                    <a:pt x="477" y="2"/>
                    <a:pt x="473" y="6"/>
                  </a:cubicBezTo>
                  <a:cubicBezTo>
                    <a:pt x="378" y="77"/>
                    <a:pt x="307" y="161"/>
                    <a:pt x="211" y="232"/>
                  </a:cubicBezTo>
                  <a:cubicBezTo>
                    <a:pt x="140" y="304"/>
                    <a:pt x="56" y="375"/>
                    <a:pt x="9" y="470"/>
                  </a:cubicBezTo>
                  <a:cubicBezTo>
                    <a:pt x="0" y="487"/>
                    <a:pt x="10" y="504"/>
                    <a:pt x="20" y="504"/>
                  </a:cubicBezTo>
                  <a:cubicBezTo>
                    <a:pt x="25" y="504"/>
                    <a:pt x="29" y="501"/>
                    <a:pt x="33" y="494"/>
                  </a:cubicBezTo>
                  <a:cubicBezTo>
                    <a:pt x="128" y="458"/>
                    <a:pt x="199" y="351"/>
                    <a:pt x="271" y="280"/>
                  </a:cubicBezTo>
                  <a:cubicBezTo>
                    <a:pt x="354" y="196"/>
                    <a:pt x="426" y="113"/>
                    <a:pt x="485" y="18"/>
                  </a:cubicBezTo>
                  <a:cubicBezTo>
                    <a:pt x="502" y="9"/>
                    <a:pt x="495" y="1"/>
                    <a:pt x="4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91" name="Google Shape;14891;p22"/>
            <p:cNvSpPr/>
            <p:nvPr/>
          </p:nvSpPr>
          <p:spPr>
            <a:xfrm>
              <a:off x="810800" y="2468775"/>
              <a:ext cx="157775" cy="191525"/>
            </a:xfrm>
            <a:custGeom>
              <a:avLst/>
              <a:gdLst/>
              <a:ahLst/>
              <a:cxnLst/>
              <a:rect l="l" t="t" r="r" b="b"/>
              <a:pathLst>
                <a:path w="6311" h="7661" extrusionOk="0">
                  <a:moveTo>
                    <a:pt x="39" y="0"/>
                  </a:moveTo>
                  <a:cubicBezTo>
                    <a:pt x="19" y="0"/>
                    <a:pt x="1" y="13"/>
                    <a:pt x="1" y="41"/>
                  </a:cubicBezTo>
                  <a:cubicBezTo>
                    <a:pt x="1" y="731"/>
                    <a:pt x="227" y="1374"/>
                    <a:pt x="655" y="1946"/>
                  </a:cubicBezTo>
                  <a:cubicBezTo>
                    <a:pt x="1001" y="2386"/>
                    <a:pt x="1310" y="2731"/>
                    <a:pt x="1548" y="3255"/>
                  </a:cubicBezTo>
                  <a:cubicBezTo>
                    <a:pt x="1668" y="3517"/>
                    <a:pt x="1787" y="3732"/>
                    <a:pt x="1977" y="3946"/>
                  </a:cubicBezTo>
                  <a:cubicBezTo>
                    <a:pt x="2560" y="4589"/>
                    <a:pt x="3406" y="5006"/>
                    <a:pt x="4073" y="5553"/>
                  </a:cubicBezTo>
                  <a:cubicBezTo>
                    <a:pt x="4846" y="6196"/>
                    <a:pt x="5549" y="6911"/>
                    <a:pt x="6216" y="7661"/>
                  </a:cubicBezTo>
                  <a:cubicBezTo>
                    <a:pt x="6251" y="7661"/>
                    <a:pt x="6311" y="7601"/>
                    <a:pt x="6275" y="7565"/>
                  </a:cubicBezTo>
                  <a:cubicBezTo>
                    <a:pt x="5287" y="6327"/>
                    <a:pt x="4073" y="5339"/>
                    <a:pt x="2787" y="4422"/>
                  </a:cubicBezTo>
                  <a:cubicBezTo>
                    <a:pt x="2382" y="4148"/>
                    <a:pt x="1989" y="3827"/>
                    <a:pt x="1739" y="3398"/>
                  </a:cubicBezTo>
                  <a:cubicBezTo>
                    <a:pt x="1596" y="3112"/>
                    <a:pt x="1513" y="2839"/>
                    <a:pt x="1334" y="2577"/>
                  </a:cubicBezTo>
                  <a:cubicBezTo>
                    <a:pt x="1120" y="2255"/>
                    <a:pt x="798" y="2005"/>
                    <a:pt x="584" y="1672"/>
                  </a:cubicBezTo>
                  <a:cubicBezTo>
                    <a:pt x="251" y="1172"/>
                    <a:pt x="120" y="636"/>
                    <a:pt x="84" y="41"/>
                  </a:cubicBezTo>
                  <a:cubicBezTo>
                    <a:pt x="84" y="16"/>
                    <a:pt x="6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92" name="Google Shape;14892;p22"/>
            <p:cNvSpPr/>
            <p:nvPr/>
          </p:nvSpPr>
          <p:spPr>
            <a:xfrm>
              <a:off x="810900" y="2468750"/>
              <a:ext cx="137300" cy="144675"/>
            </a:xfrm>
            <a:custGeom>
              <a:avLst/>
              <a:gdLst/>
              <a:ahLst/>
              <a:cxnLst/>
              <a:rect l="l" t="t" r="r" b="b"/>
              <a:pathLst>
                <a:path w="5492" h="5787" extrusionOk="0">
                  <a:moveTo>
                    <a:pt x="6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482"/>
                    <a:pt x="1294" y="875"/>
                    <a:pt x="1854" y="1411"/>
                  </a:cubicBezTo>
                  <a:cubicBezTo>
                    <a:pt x="2342" y="1851"/>
                    <a:pt x="2664" y="2423"/>
                    <a:pt x="3080" y="2923"/>
                  </a:cubicBezTo>
                  <a:cubicBezTo>
                    <a:pt x="3342" y="3268"/>
                    <a:pt x="3676" y="3494"/>
                    <a:pt x="3997" y="3756"/>
                  </a:cubicBezTo>
                  <a:cubicBezTo>
                    <a:pt x="4747" y="4340"/>
                    <a:pt x="5128" y="4887"/>
                    <a:pt x="5438" y="5769"/>
                  </a:cubicBezTo>
                  <a:cubicBezTo>
                    <a:pt x="5444" y="5780"/>
                    <a:pt x="5459" y="5786"/>
                    <a:pt x="5471" y="5786"/>
                  </a:cubicBezTo>
                  <a:cubicBezTo>
                    <a:pt x="5482" y="5786"/>
                    <a:pt x="5491" y="5780"/>
                    <a:pt x="5485" y="5769"/>
                  </a:cubicBezTo>
                  <a:cubicBezTo>
                    <a:pt x="5354" y="4328"/>
                    <a:pt x="4069" y="3923"/>
                    <a:pt x="3235" y="2959"/>
                  </a:cubicBezTo>
                  <a:cubicBezTo>
                    <a:pt x="2747" y="2375"/>
                    <a:pt x="2402" y="1744"/>
                    <a:pt x="1830" y="1244"/>
                  </a:cubicBezTo>
                  <a:cubicBezTo>
                    <a:pt x="1271" y="768"/>
                    <a:pt x="651" y="351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93" name="Google Shape;14893;p22"/>
            <p:cNvSpPr/>
            <p:nvPr/>
          </p:nvSpPr>
          <p:spPr>
            <a:xfrm>
              <a:off x="946100" y="2607375"/>
              <a:ext cx="25375" cy="50675"/>
            </a:xfrm>
            <a:custGeom>
              <a:avLst/>
              <a:gdLst/>
              <a:ahLst/>
              <a:cxnLst/>
              <a:rect l="l" t="t" r="r" b="b"/>
              <a:pathLst>
                <a:path w="1015" h="2027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lnTo>
                    <a:pt x="6" y="9"/>
                  </a:lnTo>
                  <a:cubicBezTo>
                    <a:pt x="113" y="724"/>
                    <a:pt x="435" y="1521"/>
                    <a:pt x="958" y="2021"/>
                  </a:cubicBezTo>
                  <a:cubicBezTo>
                    <a:pt x="962" y="2025"/>
                    <a:pt x="967" y="2026"/>
                    <a:pt x="974" y="2026"/>
                  </a:cubicBezTo>
                  <a:cubicBezTo>
                    <a:pt x="992" y="2026"/>
                    <a:pt x="1015" y="2015"/>
                    <a:pt x="1006" y="1998"/>
                  </a:cubicBezTo>
                  <a:cubicBezTo>
                    <a:pt x="566" y="1355"/>
                    <a:pt x="232" y="759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94" name="Google Shape;14894;p22"/>
            <p:cNvSpPr/>
            <p:nvPr/>
          </p:nvSpPr>
          <p:spPr>
            <a:xfrm>
              <a:off x="828675" y="2494475"/>
              <a:ext cx="75925" cy="80100"/>
            </a:xfrm>
            <a:custGeom>
              <a:avLst/>
              <a:gdLst/>
              <a:ahLst/>
              <a:cxnLst/>
              <a:rect l="l" t="t" r="r" b="b"/>
              <a:pathLst>
                <a:path w="3037" h="3204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34"/>
                    <a:pt x="500" y="620"/>
                    <a:pt x="774" y="918"/>
                  </a:cubicBezTo>
                  <a:cubicBezTo>
                    <a:pt x="1119" y="1299"/>
                    <a:pt x="1369" y="1703"/>
                    <a:pt x="1631" y="2132"/>
                  </a:cubicBezTo>
                  <a:cubicBezTo>
                    <a:pt x="1929" y="2608"/>
                    <a:pt x="2405" y="3096"/>
                    <a:pt x="2977" y="3204"/>
                  </a:cubicBezTo>
                  <a:cubicBezTo>
                    <a:pt x="3000" y="3204"/>
                    <a:pt x="3036" y="3180"/>
                    <a:pt x="3000" y="3144"/>
                  </a:cubicBezTo>
                  <a:cubicBezTo>
                    <a:pt x="2715" y="2942"/>
                    <a:pt x="2393" y="2787"/>
                    <a:pt x="2143" y="2537"/>
                  </a:cubicBezTo>
                  <a:cubicBezTo>
                    <a:pt x="1857" y="2263"/>
                    <a:pt x="1679" y="1918"/>
                    <a:pt x="1464" y="1608"/>
                  </a:cubicBezTo>
                  <a:cubicBezTo>
                    <a:pt x="1083" y="1037"/>
                    <a:pt x="548" y="45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95" name="Google Shape;14895;p22"/>
            <p:cNvSpPr/>
            <p:nvPr/>
          </p:nvSpPr>
          <p:spPr>
            <a:xfrm>
              <a:off x="909125" y="2580075"/>
              <a:ext cx="35800" cy="44225"/>
            </a:xfrm>
            <a:custGeom>
              <a:avLst/>
              <a:gdLst/>
              <a:ahLst/>
              <a:cxnLst/>
              <a:rect l="l" t="t" r="r" b="b"/>
              <a:pathLst>
                <a:path w="1432" h="1769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378" y="625"/>
                    <a:pt x="913" y="1196"/>
                    <a:pt x="1366" y="1756"/>
                  </a:cubicBezTo>
                  <a:cubicBezTo>
                    <a:pt x="1372" y="1765"/>
                    <a:pt x="1380" y="1769"/>
                    <a:pt x="1387" y="1769"/>
                  </a:cubicBezTo>
                  <a:cubicBezTo>
                    <a:pt x="1409" y="1769"/>
                    <a:pt x="1431" y="1738"/>
                    <a:pt x="1414" y="1720"/>
                  </a:cubicBezTo>
                  <a:cubicBezTo>
                    <a:pt x="973" y="1149"/>
                    <a:pt x="544" y="494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96" name="Google Shape;14896;p22"/>
            <p:cNvSpPr/>
            <p:nvPr/>
          </p:nvSpPr>
          <p:spPr>
            <a:xfrm>
              <a:off x="978075" y="2465800"/>
              <a:ext cx="236575" cy="188850"/>
            </a:xfrm>
            <a:custGeom>
              <a:avLst/>
              <a:gdLst/>
              <a:ahLst/>
              <a:cxnLst/>
              <a:rect l="l" t="t" r="r" b="b"/>
              <a:pathLst>
                <a:path w="9463" h="7554" extrusionOk="0">
                  <a:moveTo>
                    <a:pt x="9403" y="1"/>
                  </a:moveTo>
                  <a:cubicBezTo>
                    <a:pt x="9397" y="1"/>
                    <a:pt x="9390" y="2"/>
                    <a:pt x="9383" y="5"/>
                  </a:cubicBezTo>
                  <a:cubicBezTo>
                    <a:pt x="7395" y="612"/>
                    <a:pt x="5645" y="1707"/>
                    <a:pt x="4180" y="3160"/>
                  </a:cubicBezTo>
                  <a:cubicBezTo>
                    <a:pt x="3787" y="3577"/>
                    <a:pt x="3370" y="3982"/>
                    <a:pt x="2894" y="4303"/>
                  </a:cubicBezTo>
                  <a:cubicBezTo>
                    <a:pt x="2525" y="4553"/>
                    <a:pt x="2096" y="4755"/>
                    <a:pt x="1751" y="5017"/>
                  </a:cubicBezTo>
                  <a:cubicBezTo>
                    <a:pt x="1489" y="5196"/>
                    <a:pt x="1275" y="5410"/>
                    <a:pt x="1108" y="5660"/>
                  </a:cubicBezTo>
                  <a:cubicBezTo>
                    <a:pt x="703" y="6303"/>
                    <a:pt x="739" y="7041"/>
                    <a:pt x="13" y="7506"/>
                  </a:cubicBezTo>
                  <a:cubicBezTo>
                    <a:pt x="1" y="7518"/>
                    <a:pt x="25" y="7553"/>
                    <a:pt x="37" y="7553"/>
                  </a:cubicBezTo>
                  <a:cubicBezTo>
                    <a:pt x="894" y="7149"/>
                    <a:pt x="834" y="6029"/>
                    <a:pt x="1477" y="5410"/>
                  </a:cubicBezTo>
                  <a:cubicBezTo>
                    <a:pt x="2156" y="4720"/>
                    <a:pt x="3144" y="4398"/>
                    <a:pt x="3859" y="3708"/>
                  </a:cubicBezTo>
                  <a:cubicBezTo>
                    <a:pt x="4680" y="2934"/>
                    <a:pt x="5406" y="2136"/>
                    <a:pt x="6395" y="1541"/>
                  </a:cubicBezTo>
                  <a:cubicBezTo>
                    <a:pt x="7359" y="957"/>
                    <a:pt x="8431" y="600"/>
                    <a:pt x="9431" y="100"/>
                  </a:cubicBezTo>
                  <a:cubicBezTo>
                    <a:pt x="9462" y="69"/>
                    <a:pt x="9448" y="1"/>
                    <a:pt x="94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97" name="Google Shape;14897;p22"/>
            <p:cNvSpPr/>
            <p:nvPr/>
          </p:nvSpPr>
          <p:spPr>
            <a:xfrm>
              <a:off x="1001900" y="2468475"/>
              <a:ext cx="211350" cy="183975"/>
            </a:xfrm>
            <a:custGeom>
              <a:avLst/>
              <a:gdLst/>
              <a:ahLst/>
              <a:cxnLst/>
              <a:rect l="l" t="t" r="r" b="b"/>
              <a:pathLst>
                <a:path w="8454" h="7359" extrusionOk="0">
                  <a:moveTo>
                    <a:pt x="8431" y="0"/>
                  </a:moveTo>
                  <a:cubicBezTo>
                    <a:pt x="8426" y="0"/>
                    <a:pt x="8422" y="2"/>
                    <a:pt x="8418" y="5"/>
                  </a:cubicBezTo>
                  <a:cubicBezTo>
                    <a:pt x="7894" y="481"/>
                    <a:pt x="7680" y="1148"/>
                    <a:pt x="7418" y="1755"/>
                  </a:cubicBezTo>
                  <a:cubicBezTo>
                    <a:pt x="6894" y="2946"/>
                    <a:pt x="6013" y="3541"/>
                    <a:pt x="4965" y="4232"/>
                  </a:cubicBezTo>
                  <a:cubicBezTo>
                    <a:pt x="4275" y="4672"/>
                    <a:pt x="3560" y="5053"/>
                    <a:pt x="3096" y="5732"/>
                  </a:cubicBezTo>
                  <a:cubicBezTo>
                    <a:pt x="2392" y="6742"/>
                    <a:pt x="1450" y="7212"/>
                    <a:pt x="259" y="7212"/>
                  </a:cubicBezTo>
                  <a:cubicBezTo>
                    <a:pt x="201" y="7212"/>
                    <a:pt x="143" y="7210"/>
                    <a:pt x="84" y="7208"/>
                  </a:cubicBezTo>
                  <a:cubicBezTo>
                    <a:pt x="24" y="7208"/>
                    <a:pt x="0" y="7292"/>
                    <a:pt x="60" y="7315"/>
                  </a:cubicBezTo>
                  <a:cubicBezTo>
                    <a:pt x="221" y="7344"/>
                    <a:pt x="382" y="7358"/>
                    <a:pt x="542" y="7358"/>
                  </a:cubicBezTo>
                  <a:cubicBezTo>
                    <a:pt x="1178" y="7358"/>
                    <a:pt x="1799" y="7141"/>
                    <a:pt x="2322" y="6780"/>
                  </a:cubicBezTo>
                  <a:cubicBezTo>
                    <a:pt x="2667" y="6530"/>
                    <a:pt x="2917" y="6232"/>
                    <a:pt x="3156" y="5911"/>
                  </a:cubicBezTo>
                  <a:cubicBezTo>
                    <a:pt x="3608" y="5291"/>
                    <a:pt x="4156" y="4922"/>
                    <a:pt x="4787" y="4517"/>
                  </a:cubicBezTo>
                  <a:cubicBezTo>
                    <a:pt x="5561" y="3994"/>
                    <a:pt x="6489" y="3482"/>
                    <a:pt x="7049" y="2696"/>
                  </a:cubicBezTo>
                  <a:cubicBezTo>
                    <a:pt x="7620" y="1850"/>
                    <a:pt x="7799" y="838"/>
                    <a:pt x="8454" y="17"/>
                  </a:cubicBezTo>
                  <a:cubicBezTo>
                    <a:pt x="8454" y="9"/>
                    <a:pt x="8442" y="0"/>
                    <a:pt x="84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98" name="Google Shape;14898;p22"/>
            <p:cNvSpPr/>
            <p:nvPr/>
          </p:nvSpPr>
          <p:spPr>
            <a:xfrm>
              <a:off x="979575" y="2648975"/>
              <a:ext cx="26225" cy="12375"/>
            </a:xfrm>
            <a:custGeom>
              <a:avLst/>
              <a:gdLst/>
              <a:ahLst/>
              <a:cxnLst/>
              <a:rect l="l" t="t" r="r" b="b"/>
              <a:pathLst>
                <a:path w="1049" h="495" extrusionOk="0">
                  <a:moveTo>
                    <a:pt x="1013" y="0"/>
                  </a:moveTo>
                  <a:cubicBezTo>
                    <a:pt x="751" y="36"/>
                    <a:pt x="0" y="48"/>
                    <a:pt x="36" y="476"/>
                  </a:cubicBezTo>
                  <a:cubicBezTo>
                    <a:pt x="36" y="488"/>
                    <a:pt x="42" y="494"/>
                    <a:pt x="51" y="494"/>
                  </a:cubicBezTo>
                  <a:cubicBezTo>
                    <a:pt x="60" y="494"/>
                    <a:pt x="72" y="488"/>
                    <a:pt x="84" y="476"/>
                  </a:cubicBezTo>
                  <a:cubicBezTo>
                    <a:pt x="203" y="84"/>
                    <a:pt x="703" y="119"/>
                    <a:pt x="1036" y="36"/>
                  </a:cubicBezTo>
                  <a:cubicBezTo>
                    <a:pt x="1048" y="36"/>
                    <a:pt x="1048" y="0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99" name="Google Shape;14899;p22"/>
            <p:cNvSpPr/>
            <p:nvPr/>
          </p:nvSpPr>
          <p:spPr>
            <a:xfrm>
              <a:off x="977800" y="2654500"/>
              <a:ext cx="6175" cy="16450"/>
            </a:xfrm>
            <a:custGeom>
              <a:avLst/>
              <a:gdLst/>
              <a:ahLst/>
              <a:cxnLst/>
              <a:rect l="l" t="t" r="r" b="b"/>
              <a:pathLst>
                <a:path w="247" h="658" extrusionOk="0">
                  <a:moveTo>
                    <a:pt x="216" y="0"/>
                  </a:moveTo>
                  <a:cubicBezTo>
                    <a:pt x="208" y="0"/>
                    <a:pt x="198" y="1"/>
                    <a:pt x="191" y="5"/>
                  </a:cubicBezTo>
                  <a:cubicBezTo>
                    <a:pt x="95" y="172"/>
                    <a:pt x="0" y="446"/>
                    <a:pt x="60" y="648"/>
                  </a:cubicBezTo>
                  <a:cubicBezTo>
                    <a:pt x="60" y="654"/>
                    <a:pt x="66" y="657"/>
                    <a:pt x="71" y="657"/>
                  </a:cubicBezTo>
                  <a:cubicBezTo>
                    <a:pt x="77" y="657"/>
                    <a:pt x="83" y="654"/>
                    <a:pt x="83" y="648"/>
                  </a:cubicBezTo>
                  <a:cubicBezTo>
                    <a:pt x="119" y="541"/>
                    <a:pt x="107" y="434"/>
                    <a:pt x="131" y="315"/>
                  </a:cubicBezTo>
                  <a:cubicBezTo>
                    <a:pt x="167" y="208"/>
                    <a:pt x="191" y="113"/>
                    <a:pt x="238" y="5"/>
                  </a:cubicBezTo>
                  <a:cubicBezTo>
                    <a:pt x="246" y="5"/>
                    <a:pt x="233" y="0"/>
                    <a:pt x="2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00" name="Google Shape;14900;p22"/>
            <p:cNvSpPr/>
            <p:nvPr/>
          </p:nvSpPr>
          <p:spPr>
            <a:xfrm>
              <a:off x="976000" y="2657700"/>
              <a:ext cx="6275" cy="24875"/>
            </a:xfrm>
            <a:custGeom>
              <a:avLst/>
              <a:gdLst/>
              <a:ahLst/>
              <a:cxnLst/>
              <a:rect l="l" t="t" r="r" b="b"/>
              <a:pathLst>
                <a:path w="251" h="995" extrusionOk="0">
                  <a:moveTo>
                    <a:pt x="243" y="1"/>
                  </a:moveTo>
                  <a:cubicBezTo>
                    <a:pt x="241" y="1"/>
                    <a:pt x="239" y="3"/>
                    <a:pt x="239" y="8"/>
                  </a:cubicBezTo>
                  <a:cubicBezTo>
                    <a:pt x="143" y="318"/>
                    <a:pt x="24" y="639"/>
                    <a:pt x="1" y="961"/>
                  </a:cubicBezTo>
                  <a:cubicBezTo>
                    <a:pt x="1" y="982"/>
                    <a:pt x="17" y="994"/>
                    <a:pt x="32" y="994"/>
                  </a:cubicBezTo>
                  <a:cubicBezTo>
                    <a:pt x="44" y="994"/>
                    <a:pt x="55" y="988"/>
                    <a:pt x="60" y="973"/>
                  </a:cubicBezTo>
                  <a:cubicBezTo>
                    <a:pt x="179" y="663"/>
                    <a:pt x="203" y="342"/>
                    <a:pt x="251" y="20"/>
                  </a:cubicBezTo>
                  <a:cubicBezTo>
                    <a:pt x="251" y="6"/>
                    <a:pt x="247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01" name="Google Shape;14901;p22"/>
            <p:cNvSpPr/>
            <p:nvPr/>
          </p:nvSpPr>
          <p:spPr>
            <a:xfrm>
              <a:off x="975100" y="2657450"/>
              <a:ext cx="5400" cy="19725"/>
            </a:xfrm>
            <a:custGeom>
              <a:avLst/>
              <a:gdLst/>
              <a:ahLst/>
              <a:cxnLst/>
              <a:rect l="l" t="t" r="r" b="b"/>
              <a:pathLst>
                <a:path w="216" h="789" extrusionOk="0">
                  <a:moveTo>
                    <a:pt x="165" y="1"/>
                  </a:moveTo>
                  <a:cubicBezTo>
                    <a:pt x="153" y="1"/>
                    <a:pt x="144" y="6"/>
                    <a:pt x="144" y="18"/>
                  </a:cubicBezTo>
                  <a:cubicBezTo>
                    <a:pt x="120" y="173"/>
                    <a:pt x="108" y="304"/>
                    <a:pt x="84" y="435"/>
                  </a:cubicBezTo>
                  <a:cubicBezTo>
                    <a:pt x="49" y="542"/>
                    <a:pt x="1" y="649"/>
                    <a:pt x="1" y="768"/>
                  </a:cubicBezTo>
                  <a:cubicBezTo>
                    <a:pt x="1" y="782"/>
                    <a:pt x="13" y="788"/>
                    <a:pt x="26" y="788"/>
                  </a:cubicBezTo>
                  <a:cubicBezTo>
                    <a:pt x="35" y="788"/>
                    <a:pt x="44" y="785"/>
                    <a:pt x="49" y="780"/>
                  </a:cubicBezTo>
                  <a:cubicBezTo>
                    <a:pt x="203" y="590"/>
                    <a:pt x="215" y="245"/>
                    <a:pt x="203" y="18"/>
                  </a:cubicBezTo>
                  <a:cubicBezTo>
                    <a:pt x="191" y="6"/>
                    <a:pt x="176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02" name="Google Shape;14902;p22"/>
            <p:cNvSpPr/>
            <p:nvPr/>
          </p:nvSpPr>
          <p:spPr>
            <a:xfrm>
              <a:off x="976250" y="2648000"/>
              <a:ext cx="31925" cy="23250"/>
            </a:xfrm>
            <a:custGeom>
              <a:avLst/>
              <a:gdLst/>
              <a:ahLst/>
              <a:cxnLst/>
              <a:rect l="l" t="t" r="r" b="b"/>
              <a:pathLst>
                <a:path w="1277" h="930" extrusionOk="0">
                  <a:moveTo>
                    <a:pt x="1072" y="0"/>
                  </a:moveTo>
                  <a:cubicBezTo>
                    <a:pt x="638" y="0"/>
                    <a:pt x="0" y="528"/>
                    <a:pt x="62" y="920"/>
                  </a:cubicBezTo>
                  <a:cubicBezTo>
                    <a:pt x="62" y="926"/>
                    <a:pt x="65" y="929"/>
                    <a:pt x="68" y="929"/>
                  </a:cubicBezTo>
                  <a:cubicBezTo>
                    <a:pt x="71" y="929"/>
                    <a:pt x="74" y="926"/>
                    <a:pt x="74" y="920"/>
                  </a:cubicBezTo>
                  <a:cubicBezTo>
                    <a:pt x="157" y="849"/>
                    <a:pt x="193" y="742"/>
                    <a:pt x="253" y="646"/>
                  </a:cubicBezTo>
                  <a:cubicBezTo>
                    <a:pt x="336" y="527"/>
                    <a:pt x="431" y="432"/>
                    <a:pt x="550" y="349"/>
                  </a:cubicBezTo>
                  <a:cubicBezTo>
                    <a:pt x="669" y="265"/>
                    <a:pt x="788" y="206"/>
                    <a:pt x="943" y="170"/>
                  </a:cubicBezTo>
                  <a:cubicBezTo>
                    <a:pt x="1038" y="146"/>
                    <a:pt x="1169" y="158"/>
                    <a:pt x="1253" y="99"/>
                  </a:cubicBezTo>
                  <a:cubicBezTo>
                    <a:pt x="1276" y="87"/>
                    <a:pt x="1276" y="51"/>
                    <a:pt x="1253" y="39"/>
                  </a:cubicBezTo>
                  <a:cubicBezTo>
                    <a:pt x="1199" y="12"/>
                    <a:pt x="1138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03" name="Google Shape;14903;p22"/>
            <p:cNvSpPr/>
            <p:nvPr/>
          </p:nvSpPr>
          <p:spPr>
            <a:xfrm>
              <a:off x="1001000" y="2539950"/>
              <a:ext cx="123800" cy="99525"/>
            </a:xfrm>
            <a:custGeom>
              <a:avLst/>
              <a:gdLst/>
              <a:ahLst/>
              <a:cxnLst/>
              <a:rect l="l" t="t" r="r" b="b"/>
              <a:pathLst>
                <a:path w="4952" h="3981" extrusionOk="0">
                  <a:moveTo>
                    <a:pt x="4915" y="0"/>
                  </a:moveTo>
                  <a:cubicBezTo>
                    <a:pt x="4912" y="0"/>
                    <a:pt x="4908" y="1"/>
                    <a:pt x="4906" y="4"/>
                  </a:cubicBezTo>
                  <a:cubicBezTo>
                    <a:pt x="4192" y="670"/>
                    <a:pt x="3311" y="1075"/>
                    <a:pt x="2584" y="1694"/>
                  </a:cubicBezTo>
                  <a:cubicBezTo>
                    <a:pt x="1691" y="2456"/>
                    <a:pt x="977" y="3290"/>
                    <a:pt x="1" y="3980"/>
                  </a:cubicBezTo>
                  <a:cubicBezTo>
                    <a:pt x="989" y="3385"/>
                    <a:pt x="1668" y="2575"/>
                    <a:pt x="2525" y="1837"/>
                  </a:cubicBezTo>
                  <a:cubicBezTo>
                    <a:pt x="3287" y="1182"/>
                    <a:pt x="4311" y="837"/>
                    <a:pt x="4942" y="27"/>
                  </a:cubicBezTo>
                  <a:cubicBezTo>
                    <a:pt x="4951" y="18"/>
                    <a:pt x="4930" y="0"/>
                    <a:pt x="49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04" name="Google Shape;14904;p22"/>
            <p:cNvSpPr/>
            <p:nvPr/>
          </p:nvSpPr>
          <p:spPr>
            <a:xfrm>
              <a:off x="895050" y="2655375"/>
              <a:ext cx="74475" cy="56175"/>
            </a:xfrm>
            <a:custGeom>
              <a:avLst/>
              <a:gdLst/>
              <a:ahLst/>
              <a:cxnLst/>
              <a:rect l="l" t="t" r="r" b="b"/>
              <a:pathLst>
                <a:path w="2979" h="2247" extrusionOk="0">
                  <a:moveTo>
                    <a:pt x="68" y="1"/>
                  </a:moveTo>
                  <a:cubicBezTo>
                    <a:pt x="37" y="1"/>
                    <a:pt x="1" y="42"/>
                    <a:pt x="36" y="78"/>
                  </a:cubicBezTo>
                  <a:cubicBezTo>
                    <a:pt x="345" y="506"/>
                    <a:pt x="881" y="530"/>
                    <a:pt x="1334" y="744"/>
                  </a:cubicBezTo>
                  <a:cubicBezTo>
                    <a:pt x="2036" y="1066"/>
                    <a:pt x="2453" y="1685"/>
                    <a:pt x="2953" y="2233"/>
                  </a:cubicBezTo>
                  <a:cubicBezTo>
                    <a:pt x="2953" y="2243"/>
                    <a:pt x="2959" y="2246"/>
                    <a:pt x="2965" y="2246"/>
                  </a:cubicBezTo>
                  <a:cubicBezTo>
                    <a:pt x="2972" y="2246"/>
                    <a:pt x="2979" y="2239"/>
                    <a:pt x="2965" y="2233"/>
                  </a:cubicBezTo>
                  <a:cubicBezTo>
                    <a:pt x="2667" y="1768"/>
                    <a:pt x="2286" y="1304"/>
                    <a:pt x="1834" y="971"/>
                  </a:cubicBezTo>
                  <a:cubicBezTo>
                    <a:pt x="1322" y="566"/>
                    <a:pt x="500" y="530"/>
                    <a:pt x="95" y="18"/>
                  </a:cubicBezTo>
                  <a:cubicBezTo>
                    <a:pt x="89" y="6"/>
                    <a:pt x="79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05" name="Google Shape;14905;p22"/>
            <p:cNvSpPr/>
            <p:nvPr/>
          </p:nvSpPr>
          <p:spPr>
            <a:xfrm>
              <a:off x="757300" y="2542300"/>
              <a:ext cx="134425" cy="112550"/>
            </a:xfrm>
            <a:custGeom>
              <a:avLst/>
              <a:gdLst/>
              <a:ahLst/>
              <a:cxnLst/>
              <a:rect l="l" t="t" r="r" b="b"/>
              <a:pathLst>
                <a:path w="5377" h="4502" extrusionOk="0">
                  <a:moveTo>
                    <a:pt x="38" y="0"/>
                  </a:moveTo>
                  <a:cubicBezTo>
                    <a:pt x="18" y="0"/>
                    <a:pt x="0" y="14"/>
                    <a:pt x="9" y="40"/>
                  </a:cubicBezTo>
                  <a:cubicBezTo>
                    <a:pt x="379" y="600"/>
                    <a:pt x="652" y="1231"/>
                    <a:pt x="1033" y="1767"/>
                  </a:cubicBezTo>
                  <a:cubicBezTo>
                    <a:pt x="1319" y="2172"/>
                    <a:pt x="1748" y="2386"/>
                    <a:pt x="2176" y="2612"/>
                  </a:cubicBezTo>
                  <a:cubicBezTo>
                    <a:pt x="2736" y="2910"/>
                    <a:pt x="3176" y="3279"/>
                    <a:pt x="3688" y="3636"/>
                  </a:cubicBezTo>
                  <a:cubicBezTo>
                    <a:pt x="4189" y="3993"/>
                    <a:pt x="4820" y="4112"/>
                    <a:pt x="5320" y="4493"/>
                  </a:cubicBezTo>
                  <a:cubicBezTo>
                    <a:pt x="5328" y="4499"/>
                    <a:pt x="5336" y="4501"/>
                    <a:pt x="5342" y="4501"/>
                  </a:cubicBezTo>
                  <a:cubicBezTo>
                    <a:pt x="5364" y="4501"/>
                    <a:pt x="5376" y="4476"/>
                    <a:pt x="5367" y="4458"/>
                  </a:cubicBezTo>
                  <a:cubicBezTo>
                    <a:pt x="4998" y="4089"/>
                    <a:pt x="4510" y="3981"/>
                    <a:pt x="4046" y="3743"/>
                  </a:cubicBezTo>
                  <a:cubicBezTo>
                    <a:pt x="3534" y="3469"/>
                    <a:pt x="3153" y="3017"/>
                    <a:pt x="2641" y="2731"/>
                  </a:cubicBezTo>
                  <a:cubicBezTo>
                    <a:pt x="2045" y="2386"/>
                    <a:pt x="1402" y="2160"/>
                    <a:pt x="1033" y="1529"/>
                  </a:cubicBezTo>
                  <a:cubicBezTo>
                    <a:pt x="724" y="993"/>
                    <a:pt x="498" y="469"/>
                    <a:pt x="57" y="5"/>
                  </a:cubicBezTo>
                  <a:cubicBezTo>
                    <a:pt x="51" y="2"/>
                    <a:pt x="44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06" name="Google Shape;14906;p22"/>
            <p:cNvSpPr/>
            <p:nvPr/>
          </p:nvSpPr>
          <p:spPr>
            <a:xfrm>
              <a:off x="759000" y="2543000"/>
              <a:ext cx="162975" cy="115275"/>
            </a:xfrm>
            <a:custGeom>
              <a:avLst/>
              <a:gdLst/>
              <a:ahLst/>
              <a:cxnLst/>
              <a:rect l="l" t="t" r="r" b="b"/>
              <a:pathLst>
                <a:path w="6519" h="4611" extrusionOk="0">
                  <a:moveTo>
                    <a:pt x="1" y="1"/>
                  </a:moveTo>
                  <a:lnTo>
                    <a:pt x="1" y="1"/>
                  </a:lnTo>
                  <a:cubicBezTo>
                    <a:pt x="1263" y="501"/>
                    <a:pt x="2394" y="1167"/>
                    <a:pt x="3513" y="1953"/>
                  </a:cubicBezTo>
                  <a:cubicBezTo>
                    <a:pt x="4049" y="2322"/>
                    <a:pt x="4573" y="2691"/>
                    <a:pt x="5097" y="3096"/>
                  </a:cubicBezTo>
                  <a:cubicBezTo>
                    <a:pt x="5668" y="3525"/>
                    <a:pt x="6049" y="4037"/>
                    <a:pt x="6454" y="4596"/>
                  </a:cubicBezTo>
                  <a:cubicBezTo>
                    <a:pt x="6464" y="4607"/>
                    <a:pt x="6474" y="4611"/>
                    <a:pt x="6483" y="4611"/>
                  </a:cubicBezTo>
                  <a:cubicBezTo>
                    <a:pt x="6505" y="4611"/>
                    <a:pt x="6519" y="4583"/>
                    <a:pt x="6502" y="4549"/>
                  </a:cubicBezTo>
                  <a:cubicBezTo>
                    <a:pt x="5906" y="3346"/>
                    <a:pt x="4740" y="2679"/>
                    <a:pt x="3668" y="1929"/>
                  </a:cubicBezTo>
                  <a:cubicBezTo>
                    <a:pt x="2549" y="1144"/>
                    <a:pt x="1358" y="3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07" name="Google Shape;14907;p22"/>
            <p:cNvSpPr/>
            <p:nvPr/>
          </p:nvSpPr>
          <p:spPr>
            <a:xfrm>
              <a:off x="925225" y="2660125"/>
              <a:ext cx="45750" cy="42525"/>
            </a:xfrm>
            <a:custGeom>
              <a:avLst/>
              <a:gdLst/>
              <a:ahLst/>
              <a:cxnLst/>
              <a:rect l="l" t="t" r="r" b="b"/>
              <a:pathLst>
                <a:path w="1830" h="1701" extrusionOk="0">
                  <a:moveTo>
                    <a:pt x="24" y="0"/>
                  </a:moveTo>
                  <a:cubicBezTo>
                    <a:pt x="12" y="0"/>
                    <a:pt x="0" y="15"/>
                    <a:pt x="8" y="30"/>
                  </a:cubicBezTo>
                  <a:cubicBezTo>
                    <a:pt x="293" y="816"/>
                    <a:pt x="1317" y="959"/>
                    <a:pt x="1722" y="1674"/>
                  </a:cubicBezTo>
                  <a:cubicBezTo>
                    <a:pt x="1730" y="1692"/>
                    <a:pt x="1744" y="1700"/>
                    <a:pt x="1760" y="1700"/>
                  </a:cubicBezTo>
                  <a:cubicBezTo>
                    <a:pt x="1793" y="1700"/>
                    <a:pt x="1830" y="1663"/>
                    <a:pt x="1805" y="1614"/>
                  </a:cubicBezTo>
                  <a:cubicBezTo>
                    <a:pt x="1424" y="876"/>
                    <a:pt x="472" y="733"/>
                    <a:pt x="43" y="19"/>
                  </a:cubicBezTo>
                  <a:cubicBezTo>
                    <a:pt x="39" y="5"/>
                    <a:pt x="31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08" name="Google Shape;14908;p22"/>
            <p:cNvSpPr/>
            <p:nvPr/>
          </p:nvSpPr>
          <p:spPr>
            <a:xfrm>
              <a:off x="786250" y="2565800"/>
              <a:ext cx="75475" cy="52825"/>
            </a:xfrm>
            <a:custGeom>
              <a:avLst/>
              <a:gdLst/>
              <a:ahLst/>
              <a:cxnLst/>
              <a:rect l="l" t="t" r="r" b="b"/>
              <a:pathLst>
                <a:path w="3019" h="2113" extrusionOk="0">
                  <a:moveTo>
                    <a:pt x="2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494" y="624"/>
                    <a:pt x="1126" y="779"/>
                    <a:pt x="1745" y="1184"/>
                  </a:cubicBezTo>
                  <a:cubicBezTo>
                    <a:pt x="2173" y="1470"/>
                    <a:pt x="2435" y="2089"/>
                    <a:pt x="2995" y="2113"/>
                  </a:cubicBezTo>
                  <a:cubicBezTo>
                    <a:pt x="3019" y="2113"/>
                    <a:pt x="3019" y="2065"/>
                    <a:pt x="3007" y="2065"/>
                  </a:cubicBezTo>
                  <a:cubicBezTo>
                    <a:pt x="2459" y="1875"/>
                    <a:pt x="2185" y="1351"/>
                    <a:pt x="1697" y="1065"/>
                  </a:cubicBezTo>
                  <a:cubicBezTo>
                    <a:pt x="1090" y="720"/>
                    <a:pt x="554" y="505"/>
                    <a:pt x="30" y="5"/>
                  </a:cubicBezTo>
                  <a:cubicBezTo>
                    <a:pt x="30" y="2"/>
                    <a:pt x="28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09" name="Google Shape;14909;p22"/>
            <p:cNvSpPr/>
            <p:nvPr/>
          </p:nvSpPr>
          <p:spPr>
            <a:xfrm>
              <a:off x="865875" y="2621875"/>
              <a:ext cx="31875" cy="25625"/>
            </a:xfrm>
            <a:custGeom>
              <a:avLst/>
              <a:gdLst/>
              <a:ahLst/>
              <a:cxnLst/>
              <a:rect l="l" t="t" r="r" b="b"/>
              <a:pathLst>
                <a:path w="1275" h="1025" extrusionOk="0">
                  <a:moveTo>
                    <a:pt x="12" y="1"/>
                  </a:moveTo>
                  <a:cubicBezTo>
                    <a:pt x="12" y="1"/>
                    <a:pt x="0" y="13"/>
                    <a:pt x="0" y="25"/>
                  </a:cubicBezTo>
                  <a:cubicBezTo>
                    <a:pt x="298" y="429"/>
                    <a:pt x="786" y="846"/>
                    <a:pt x="1250" y="1025"/>
                  </a:cubicBezTo>
                  <a:cubicBezTo>
                    <a:pt x="1262" y="1025"/>
                    <a:pt x="1274" y="1013"/>
                    <a:pt x="1262" y="1001"/>
                  </a:cubicBezTo>
                  <a:cubicBezTo>
                    <a:pt x="1060" y="846"/>
                    <a:pt x="834" y="727"/>
                    <a:pt x="643" y="560"/>
                  </a:cubicBezTo>
                  <a:cubicBezTo>
                    <a:pt x="417" y="382"/>
                    <a:pt x="227" y="19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10" name="Google Shape;14910;p22"/>
            <p:cNvSpPr/>
            <p:nvPr/>
          </p:nvSpPr>
          <p:spPr>
            <a:xfrm>
              <a:off x="975150" y="2646250"/>
              <a:ext cx="125500" cy="110475"/>
            </a:xfrm>
            <a:custGeom>
              <a:avLst/>
              <a:gdLst/>
              <a:ahLst/>
              <a:cxnLst/>
              <a:rect l="l" t="t" r="r" b="b"/>
              <a:pathLst>
                <a:path w="5020" h="4419" extrusionOk="0">
                  <a:moveTo>
                    <a:pt x="4983" y="0"/>
                  </a:moveTo>
                  <a:cubicBezTo>
                    <a:pt x="4981" y="0"/>
                    <a:pt x="4978" y="1"/>
                    <a:pt x="4976" y="2"/>
                  </a:cubicBezTo>
                  <a:cubicBezTo>
                    <a:pt x="3785" y="169"/>
                    <a:pt x="3190" y="966"/>
                    <a:pt x="2368" y="1717"/>
                  </a:cubicBezTo>
                  <a:cubicBezTo>
                    <a:pt x="1999" y="2062"/>
                    <a:pt x="1571" y="2276"/>
                    <a:pt x="1273" y="2693"/>
                  </a:cubicBezTo>
                  <a:cubicBezTo>
                    <a:pt x="856" y="3276"/>
                    <a:pt x="642" y="3919"/>
                    <a:pt x="47" y="4372"/>
                  </a:cubicBezTo>
                  <a:cubicBezTo>
                    <a:pt x="0" y="4381"/>
                    <a:pt x="11" y="4419"/>
                    <a:pt x="35" y="4419"/>
                  </a:cubicBezTo>
                  <a:cubicBezTo>
                    <a:pt x="42" y="4419"/>
                    <a:pt x="50" y="4415"/>
                    <a:pt x="58" y="4407"/>
                  </a:cubicBezTo>
                  <a:cubicBezTo>
                    <a:pt x="951" y="3919"/>
                    <a:pt x="1190" y="2740"/>
                    <a:pt x="2011" y="2121"/>
                  </a:cubicBezTo>
                  <a:cubicBezTo>
                    <a:pt x="2428" y="1788"/>
                    <a:pt x="2725" y="1419"/>
                    <a:pt x="3118" y="1062"/>
                  </a:cubicBezTo>
                  <a:cubicBezTo>
                    <a:pt x="3666" y="538"/>
                    <a:pt x="4285" y="288"/>
                    <a:pt x="4988" y="50"/>
                  </a:cubicBezTo>
                  <a:cubicBezTo>
                    <a:pt x="5019" y="39"/>
                    <a:pt x="5004" y="0"/>
                    <a:pt x="49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11" name="Google Shape;14911;p22"/>
            <p:cNvSpPr/>
            <p:nvPr/>
          </p:nvSpPr>
          <p:spPr>
            <a:xfrm>
              <a:off x="978425" y="2647475"/>
              <a:ext cx="119650" cy="112275"/>
            </a:xfrm>
            <a:custGeom>
              <a:avLst/>
              <a:gdLst/>
              <a:ahLst/>
              <a:cxnLst/>
              <a:rect l="l" t="t" r="r" b="b"/>
              <a:pathLst>
                <a:path w="4786" h="4491" extrusionOk="0">
                  <a:moveTo>
                    <a:pt x="4773" y="1"/>
                  </a:moveTo>
                  <a:cubicBezTo>
                    <a:pt x="4476" y="513"/>
                    <a:pt x="4333" y="1167"/>
                    <a:pt x="4011" y="1644"/>
                  </a:cubicBezTo>
                  <a:cubicBezTo>
                    <a:pt x="3702" y="2084"/>
                    <a:pt x="2964" y="2334"/>
                    <a:pt x="2583" y="2775"/>
                  </a:cubicBezTo>
                  <a:cubicBezTo>
                    <a:pt x="2059" y="3370"/>
                    <a:pt x="1582" y="3846"/>
                    <a:pt x="797" y="4061"/>
                  </a:cubicBezTo>
                  <a:cubicBezTo>
                    <a:pt x="487" y="4156"/>
                    <a:pt x="249" y="4156"/>
                    <a:pt x="35" y="4406"/>
                  </a:cubicBezTo>
                  <a:cubicBezTo>
                    <a:pt x="1" y="4448"/>
                    <a:pt x="45" y="4490"/>
                    <a:pt x="90" y="4490"/>
                  </a:cubicBezTo>
                  <a:cubicBezTo>
                    <a:pt x="109" y="4490"/>
                    <a:pt x="128" y="4483"/>
                    <a:pt x="142" y="4465"/>
                  </a:cubicBezTo>
                  <a:cubicBezTo>
                    <a:pt x="404" y="4120"/>
                    <a:pt x="1356" y="3989"/>
                    <a:pt x="1749" y="3727"/>
                  </a:cubicBezTo>
                  <a:cubicBezTo>
                    <a:pt x="2249" y="3370"/>
                    <a:pt x="2511" y="2834"/>
                    <a:pt x="2987" y="2441"/>
                  </a:cubicBezTo>
                  <a:cubicBezTo>
                    <a:pt x="3356" y="2144"/>
                    <a:pt x="3821" y="2072"/>
                    <a:pt x="4083" y="1668"/>
                  </a:cubicBezTo>
                  <a:cubicBezTo>
                    <a:pt x="4392" y="1191"/>
                    <a:pt x="4559" y="525"/>
                    <a:pt x="4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12" name="Google Shape;14912;p22"/>
            <p:cNvSpPr/>
            <p:nvPr/>
          </p:nvSpPr>
          <p:spPr>
            <a:xfrm>
              <a:off x="975800" y="2754225"/>
              <a:ext cx="10650" cy="7825"/>
            </a:xfrm>
            <a:custGeom>
              <a:avLst/>
              <a:gdLst/>
              <a:ahLst/>
              <a:cxnLst/>
              <a:rect l="l" t="t" r="r" b="b"/>
              <a:pathLst>
                <a:path w="426" h="313" extrusionOk="0">
                  <a:moveTo>
                    <a:pt x="369" y="0"/>
                  </a:moveTo>
                  <a:cubicBezTo>
                    <a:pt x="218" y="0"/>
                    <a:pt x="74" y="159"/>
                    <a:pt x="9" y="279"/>
                  </a:cubicBezTo>
                  <a:cubicBezTo>
                    <a:pt x="0" y="296"/>
                    <a:pt x="16" y="313"/>
                    <a:pt x="34" y="313"/>
                  </a:cubicBezTo>
                  <a:cubicBezTo>
                    <a:pt x="41" y="313"/>
                    <a:pt x="49" y="310"/>
                    <a:pt x="56" y="303"/>
                  </a:cubicBezTo>
                  <a:cubicBezTo>
                    <a:pt x="92" y="231"/>
                    <a:pt x="140" y="172"/>
                    <a:pt x="211" y="124"/>
                  </a:cubicBezTo>
                  <a:cubicBezTo>
                    <a:pt x="271" y="76"/>
                    <a:pt x="354" y="65"/>
                    <a:pt x="413" y="17"/>
                  </a:cubicBezTo>
                  <a:cubicBezTo>
                    <a:pt x="413" y="17"/>
                    <a:pt x="425" y="5"/>
                    <a:pt x="413" y="5"/>
                  </a:cubicBezTo>
                  <a:cubicBezTo>
                    <a:pt x="399" y="2"/>
                    <a:pt x="384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13" name="Google Shape;14913;p22"/>
            <p:cNvSpPr/>
            <p:nvPr/>
          </p:nvSpPr>
          <p:spPr>
            <a:xfrm>
              <a:off x="991275" y="2677550"/>
              <a:ext cx="86550" cy="71000"/>
            </a:xfrm>
            <a:custGeom>
              <a:avLst/>
              <a:gdLst/>
              <a:ahLst/>
              <a:cxnLst/>
              <a:rect l="l" t="t" r="r" b="b"/>
              <a:pathLst>
                <a:path w="3462" h="2840" extrusionOk="0">
                  <a:moveTo>
                    <a:pt x="3402" y="0"/>
                  </a:moveTo>
                  <a:cubicBezTo>
                    <a:pt x="2747" y="179"/>
                    <a:pt x="2295" y="596"/>
                    <a:pt x="1878" y="1107"/>
                  </a:cubicBezTo>
                  <a:cubicBezTo>
                    <a:pt x="1521" y="1536"/>
                    <a:pt x="1235" y="1905"/>
                    <a:pt x="771" y="2227"/>
                  </a:cubicBezTo>
                  <a:cubicBezTo>
                    <a:pt x="485" y="2417"/>
                    <a:pt x="235" y="2584"/>
                    <a:pt x="9" y="2834"/>
                  </a:cubicBezTo>
                  <a:cubicBezTo>
                    <a:pt x="509" y="2322"/>
                    <a:pt x="1140" y="2072"/>
                    <a:pt x="1604" y="1536"/>
                  </a:cubicBezTo>
                  <a:cubicBezTo>
                    <a:pt x="2176" y="893"/>
                    <a:pt x="2652" y="405"/>
                    <a:pt x="3438" y="60"/>
                  </a:cubicBezTo>
                  <a:cubicBezTo>
                    <a:pt x="3462" y="48"/>
                    <a:pt x="3450" y="0"/>
                    <a:pt x="3402" y="0"/>
                  </a:cubicBezTo>
                  <a:close/>
                  <a:moveTo>
                    <a:pt x="9" y="2834"/>
                  </a:moveTo>
                  <a:cubicBezTo>
                    <a:pt x="1" y="2834"/>
                    <a:pt x="3" y="2839"/>
                    <a:pt x="6" y="2839"/>
                  </a:cubicBezTo>
                  <a:cubicBezTo>
                    <a:pt x="7" y="2839"/>
                    <a:pt x="9" y="2838"/>
                    <a:pt x="9" y="28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14" name="Google Shape;14914;p22"/>
            <p:cNvSpPr/>
            <p:nvPr/>
          </p:nvSpPr>
          <p:spPr>
            <a:xfrm>
              <a:off x="817050" y="2639025"/>
              <a:ext cx="146475" cy="131100"/>
            </a:xfrm>
            <a:custGeom>
              <a:avLst/>
              <a:gdLst/>
              <a:ahLst/>
              <a:cxnLst/>
              <a:rect l="l" t="t" r="r" b="b"/>
              <a:pathLst>
                <a:path w="5859" h="5244" extrusionOk="0">
                  <a:moveTo>
                    <a:pt x="5856" y="4881"/>
                  </a:moveTo>
                  <a:cubicBezTo>
                    <a:pt x="5853" y="4881"/>
                    <a:pt x="5847" y="4887"/>
                    <a:pt x="5847" y="4899"/>
                  </a:cubicBezTo>
                  <a:cubicBezTo>
                    <a:pt x="5859" y="4887"/>
                    <a:pt x="5859" y="4881"/>
                    <a:pt x="5856" y="4881"/>
                  </a:cubicBezTo>
                  <a:close/>
                  <a:moveTo>
                    <a:pt x="20" y="1"/>
                  </a:moveTo>
                  <a:cubicBezTo>
                    <a:pt x="7" y="1"/>
                    <a:pt x="1" y="12"/>
                    <a:pt x="1" y="29"/>
                  </a:cubicBezTo>
                  <a:cubicBezTo>
                    <a:pt x="132" y="505"/>
                    <a:pt x="358" y="982"/>
                    <a:pt x="703" y="1351"/>
                  </a:cubicBezTo>
                  <a:cubicBezTo>
                    <a:pt x="1167" y="1875"/>
                    <a:pt x="1846" y="2065"/>
                    <a:pt x="2334" y="2601"/>
                  </a:cubicBezTo>
                  <a:cubicBezTo>
                    <a:pt x="2775" y="3065"/>
                    <a:pt x="3168" y="3399"/>
                    <a:pt x="3739" y="3684"/>
                  </a:cubicBezTo>
                  <a:cubicBezTo>
                    <a:pt x="4525" y="4089"/>
                    <a:pt x="5335" y="4387"/>
                    <a:pt x="5775" y="5220"/>
                  </a:cubicBezTo>
                  <a:cubicBezTo>
                    <a:pt x="5779" y="5237"/>
                    <a:pt x="5790" y="5244"/>
                    <a:pt x="5802" y="5244"/>
                  </a:cubicBezTo>
                  <a:cubicBezTo>
                    <a:pt x="5822" y="5244"/>
                    <a:pt x="5847" y="5224"/>
                    <a:pt x="5847" y="5208"/>
                  </a:cubicBezTo>
                  <a:cubicBezTo>
                    <a:pt x="5835" y="5065"/>
                    <a:pt x="5847" y="4982"/>
                    <a:pt x="5847" y="4899"/>
                  </a:cubicBezTo>
                  <a:lnTo>
                    <a:pt x="5847" y="4899"/>
                  </a:lnTo>
                  <a:cubicBezTo>
                    <a:pt x="5838" y="4922"/>
                    <a:pt x="5824" y="4932"/>
                    <a:pt x="5806" y="4932"/>
                  </a:cubicBezTo>
                  <a:cubicBezTo>
                    <a:pt x="5709" y="4932"/>
                    <a:pt x="5504" y="4616"/>
                    <a:pt x="5454" y="4565"/>
                  </a:cubicBezTo>
                  <a:cubicBezTo>
                    <a:pt x="5287" y="4399"/>
                    <a:pt x="5097" y="4256"/>
                    <a:pt x="4894" y="4137"/>
                  </a:cubicBezTo>
                  <a:cubicBezTo>
                    <a:pt x="4263" y="3720"/>
                    <a:pt x="3501" y="3506"/>
                    <a:pt x="2918" y="3018"/>
                  </a:cubicBezTo>
                  <a:cubicBezTo>
                    <a:pt x="2441" y="2613"/>
                    <a:pt x="2120" y="2113"/>
                    <a:pt x="1560" y="1815"/>
                  </a:cubicBezTo>
                  <a:cubicBezTo>
                    <a:pt x="727" y="1351"/>
                    <a:pt x="477" y="791"/>
                    <a:pt x="36" y="5"/>
                  </a:cubicBezTo>
                  <a:cubicBezTo>
                    <a:pt x="30" y="2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15" name="Google Shape;14915;p22"/>
            <p:cNvSpPr/>
            <p:nvPr/>
          </p:nvSpPr>
          <p:spPr>
            <a:xfrm>
              <a:off x="818350" y="2641150"/>
              <a:ext cx="125425" cy="91650"/>
            </a:xfrm>
            <a:custGeom>
              <a:avLst/>
              <a:gdLst/>
              <a:ahLst/>
              <a:cxnLst/>
              <a:rect l="l" t="t" r="r" b="b"/>
              <a:pathLst>
                <a:path w="5017" h="3666" extrusionOk="0">
                  <a:moveTo>
                    <a:pt x="14" y="0"/>
                  </a:moveTo>
                  <a:cubicBezTo>
                    <a:pt x="5" y="0"/>
                    <a:pt x="1" y="18"/>
                    <a:pt x="20" y="27"/>
                  </a:cubicBezTo>
                  <a:cubicBezTo>
                    <a:pt x="996" y="528"/>
                    <a:pt x="2104" y="778"/>
                    <a:pt x="3056" y="1301"/>
                  </a:cubicBezTo>
                  <a:cubicBezTo>
                    <a:pt x="3628" y="1611"/>
                    <a:pt x="3687" y="2040"/>
                    <a:pt x="4009" y="2492"/>
                  </a:cubicBezTo>
                  <a:cubicBezTo>
                    <a:pt x="4306" y="2909"/>
                    <a:pt x="4711" y="3171"/>
                    <a:pt x="4961" y="3647"/>
                  </a:cubicBezTo>
                  <a:cubicBezTo>
                    <a:pt x="4970" y="3660"/>
                    <a:pt x="4980" y="3665"/>
                    <a:pt x="4989" y="3665"/>
                  </a:cubicBezTo>
                  <a:cubicBezTo>
                    <a:pt x="5005" y="3665"/>
                    <a:pt x="5016" y="3650"/>
                    <a:pt x="5009" y="3635"/>
                  </a:cubicBezTo>
                  <a:cubicBezTo>
                    <a:pt x="4890" y="3206"/>
                    <a:pt x="4580" y="2980"/>
                    <a:pt x="4283" y="2647"/>
                  </a:cubicBezTo>
                  <a:cubicBezTo>
                    <a:pt x="3937" y="2278"/>
                    <a:pt x="3854" y="1754"/>
                    <a:pt x="3461" y="1432"/>
                  </a:cubicBezTo>
                  <a:cubicBezTo>
                    <a:pt x="3104" y="1111"/>
                    <a:pt x="2616" y="1016"/>
                    <a:pt x="2187" y="861"/>
                  </a:cubicBezTo>
                  <a:cubicBezTo>
                    <a:pt x="1449" y="611"/>
                    <a:pt x="734" y="313"/>
                    <a:pt x="20" y="4"/>
                  </a:cubicBezTo>
                  <a:cubicBezTo>
                    <a:pt x="18" y="1"/>
                    <a:pt x="16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16" name="Google Shape;14916;p22"/>
            <p:cNvSpPr/>
            <p:nvPr/>
          </p:nvSpPr>
          <p:spPr>
            <a:xfrm>
              <a:off x="942975" y="2731150"/>
              <a:ext cx="30025" cy="37850"/>
            </a:xfrm>
            <a:custGeom>
              <a:avLst/>
              <a:gdLst/>
              <a:ahLst/>
              <a:cxnLst/>
              <a:rect l="l" t="t" r="r" b="b"/>
              <a:pathLst>
                <a:path w="1201" h="15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262" y="535"/>
                    <a:pt x="667" y="1166"/>
                    <a:pt x="1155" y="1511"/>
                  </a:cubicBezTo>
                  <a:cubicBezTo>
                    <a:pt x="1160" y="1513"/>
                    <a:pt x="1164" y="1514"/>
                    <a:pt x="1168" y="1514"/>
                  </a:cubicBezTo>
                  <a:cubicBezTo>
                    <a:pt x="1193" y="1514"/>
                    <a:pt x="1201" y="1486"/>
                    <a:pt x="1191" y="1476"/>
                  </a:cubicBezTo>
                  <a:cubicBezTo>
                    <a:pt x="1012" y="1238"/>
                    <a:pt x="774" y="1047"/>
                    <a:pt x="595" y="821"/>
                  </a:cubicBezTo>
                  <a:cubicBezTo>
                    <a:pt x="381" y="571"/>
                    <a:pt x="191" y="297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17" name="Google Shape;14917;p22"/>
            <p:cNvSpPr/>
            <p:nvPr/>
          </p:nvSpPr>
          <p:spPr>
            <a:xfrm>
              <a:off x="950400" y="2756425"/>
              <a:ext cx="17300" cy="19625"/>
            </a:xfrm>
            <a:custGeom>
              <a:avLst/>
              <a:gdLst/>
              <a:ahLst/>
              <a:cxnLst/>
              <a:rect l="l" t="t" r="r" b="b"/>
              <a:pathLst>
                <a:path w="692" h="785" extrusionOk="0">
                  <a:moveTo>
                    <a:pt x="36" y="0"/>
                  </a:moveTo>
                  <a:cubicBezTo>
                    <a:pt x="24" y="0"/>
                    <a:pt x="1" y="36"/>
                    <a:pt x="24" y="48"/>
                  </a:cubicBezTo>
                  <a:cubicBezTo>
                    <a:pt x="155" y="143"/>
                    <a:pt x="298" y="262"/>
                    <a:pt x="394" y="393"/>
                  </a:cubicBezTo>
                  <a:cubicBezTo>
                    <a:pt x="453" y="453"/>
                    <a:pt x="501" y="524"/>
                    <a:pt x="548" y="596"/>
                  </a:cubicBezTo>
                  <a:cubicBezTo>
                    <a:pt x="572" y="655"/>
                    <a:pt x="608" y="727"/>
                    <a:pt x="656" y="774"/>
                  </a:cubicBezTo>
                  <a:cubicBezTo>
                    <a:pt x="659" y="782"/>
                    <a:pt x="664" y="784"/>
                    <a:pt x="669" y="784"/>
                  </a:cubicBezTo>
                  <a:cubicBezTo>
                    <a:pt x="680" y="784"/>
                    <a:pt x="691" y="771"/>
                    <a:pt x="691" y="762"/>
                  </a:cubicBezTo>
                  <a:cubicBezTo>
                    <a:pt x="691" y="619"/>
                    <a:pt x="560" y="453"/>
                    <a:pt x="477" y="346"/>
                  </a:cubicBezTo>
                  <a:cubicBezTo>
                    <a:pt x="358" y="203"/>
                    <a:pt x="203" y="9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18" name="Google Shape;14918;p22"/>
            <p:cNvSpPr/>
            <p:nvPr/>
          </p:nvSpPr>
          <p:spPr>
            <a:xfrm>
              <a:off x="952225" y="2752200"/>
              <a:ext cx="16575" cy="20975"/>
            </a:xfrm>
            <a:custGeom>
              <a:avLst/>
              <a:gdLst/>
              <a:ahLst/>
              <a:cxnLst/>
              <a:rect l="l" t="t" r="r" b="b"/>
              <a:pathLst>
                <a:path w="663" h="839" extrusionOk="0">
                  <a:moveTo>
                    <a:pt x="45" y="0"/>
                  </a:moveTo>
                  <a:cubicBezTo>
                    <a:pt x="17" y="0"/>
                    <a:pt x="1" y="30"/>
                    <a:pt x="11" y="50"/>
                  </a:cubicBezTo>
                  <a:cubicBezTo>
                    <a:pt x="106" y="205"/>
                    <a:pt x="190" y="336"/>
                    <a:pt x="297" y="467"/>
                  </a:cubicBezTo>
                  <a:cubicBezTo>
                    <a:pt x="380" y="586"/>
                    <a:pt x="463" y="729"/>
                    <a:pt x="583" y="824"/>
                  </a:cubicBezTo>
                  <a:cubicBezTo>
                    <a:pt x="592" y="834"/>
                    <a:pt x="603" y="838"/>
                    <a:pt x="613" y="838"/>
                  </a:cubicBezTo>
                  <a:cubicBezTo>
                    <a:pt x="640" y="838"/>
                    <a:pt x="663" y="808"/>
                    <a:pt x="654" y="765"/>
                  </a:cubicBezTo>
                  <a:cubicBezTo>
                    <a:pt x="594" y="634"/>
                    <a:pt x="475" y="515"/>
                    <a:pt x="380" y="396"/>
                  </a:cubicBezTo>
                  <a:cubicBezTo>
                    <a:pt x="285" y="265"/>
                    <a:pt x="178" y="134"/>
                    <a:pt x="59" y="3"/>
                  </a:cubicBezTo>
                  <a:cubicBezTo>
                    <a:pt x="54" y="1"/>
                    <a:pt x="49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19" name="Google Shape;14919;p22"/>
            <p:cNvSpPr/>
            <p:nvPr/>
          </p:nvSpPr>
          <p:spPr>
            <a:xfrm>
              <a:off x="957250" y="2757600"/>
              <a:ext cx="11925" cy="12050"/>
            </a:xfrm>
            <a:custGeom>
              <a:avLst/>
              <a:gdLst/>
              <a:ahLst/>
              <a:cxnLst/>
              <a:rect l="l" t="t" r="r" b="b"/>
              <a:pathLst>
                <a:path w="477" h="482" extrusionOk="0">
                  <a:moveTo>
                    <a:pt x="48" y="1"/>
                  </a:moveTo>
                  <a:cubicBezTo>
                    <a:pt x="36" y="1"/>
                    <a:pt x="1" y="25"/>
                    <a:pt x="24" y="49"/>
                  </a:cubicBezTo>
                  <a:cubicBezTo>
                    <a:pt x="96" y="120"/>
                    <a:pt x="179" y="180"/>
                    <a:pt x="239" y="275"/>
                  </a:cubicBezTo>
                  <a:cubicBezTo>
                    <a:pt x="274" y="299"/>
                    <a:pt x="298" y="346"/>
                    <a:pt x="334" y="370"/>
                  </a:cubicBezTo>
                  <a:cubicBezTo>
                    <a:pt x="358" y="418"/>
                    <a:pt x="393" y="465"/>
                    <a:pt x="441" y="477"/>
                  </a:cubicBezTo>
                  <a:cubicBezTo>
                    <a:pt x="444" y="480"/>
                    <a:pt x="448" y="482"/>
                    <a:pt x="452" y="482"/>
                  </a:cubicBezTo>
                  <a:cubicBezTo>
                    <a:pt x="464" y="482"/>
                    <a:pt x="477" y="471"/>
                    <a:pt x="477" y="453"/>
                  </a:cubicBezTo>
                  <a:cubicBezTo>
                    <a:pt x="477" y="358"/>
                    <a:pt x="382" y="275"/>
                    <a:pt x="322" y="215"/>
                  </a:cubicBezTo>
                  <a:cubicBezTo>
                    <a:pt x="239" y="132"/>
                    <a:pt x="155" y="4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20" name="Google Shape;14920;p22"/>
            <p:cNvSpPr/>
            <p:nvPr/>
          </p:nvSpPr>
          <p:spPr>
            <a:xfrm>
              <a:off x="870775" y="2676525"/>
              <a:ext cx="68050" cy="61175"/>
            </a:xfrm>
            <a:custGeom>
              <a:avLst/>
              <a:gdLst/>
              <a:ahLst/>
              <a:cxnLst/>
              <a:rect l="l" t="t" r="r" b="b"/>
              <a:pathLst>
                <a:path w="2722" h="2447" extrusionOk="0">
                  <a:moveTo>
                    <a:pt x="25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61" y="506"/>
                    <a:pt x="638" y="756"/>
                    <a:pt x="1054" y="970"/>
                  </a:cubicBezTo>
                  <a:cubicBezTo>
                    <a:pt x="1400" y="1148"/>
                    <a:pt x="1733" y="1327"/>
                    <a:pt x="2019" y="1613"/>
                  </a:cubicBezTo>
                  <a:cubicBezTo>
                    <a:pt x="2269" y="1875"/>
                    <a:pt x="2471" y="2184"/>
                    <a:pt x="2721" y="2446"/>
                  </a:cubicBezTo>
                  <a:cubicBezTo>
                    <a:pt x="2447" y="2030"/>
                    <a:pt x="2138" y="1577"/>
                    <a:pt x="1733" y="1279"/>
                  </a:cubicBezTo>
                  <a:cubicBezTo>
                    <a:pt x="1126" y="839"/>
                    <a:pt x="531" y="637"/>
                    <a:pt x="54" y="17"/>
                  </a:cubicBezTo>
                  <a:cubicBezTo>
                    <a:pt x="49" y="7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21" name="Google Shape;14921;p22"/>
            <p:cNvSpPr/>
            <p:nvPr/>
          </p:nvSpPr>
          <p:spPr>
            <a:xfrm>
              <a:off x="842350" y="2659675"/>
              <a:ext cx="24725" cy="14925"/>
            </a:xfrm>
            <a:custGeom>
              <a:avLst/>
              <a:gdLst/>
              <a:ahLst/>
              <a:cxnLst/>
              <a:rect l="l" t="t" r="r" b="b"/>
              <a:pathLst>
                <a:path w="989" h="597" extrusionOk="0">
                  <a:moveTo>
                    <a:pt x="36" y="1"/>
                  </a:moveTo>
                  <a:cubicBezTo>
                    <a:pt x="13" y="1"/>
                    <a:pt x="1" y="25"/>
                    <a:pt x="13" y="37"/>
                  </a:cubicBezTo>
                  <a:cubicBezTo>
                    <a:pt x="179" y="144"/>
                    <a:pt x="346" y="203"/>
                    <a:pt x="513" y="298"/>
                  </a:cubicBezTo>
                  <a:cubicBezTo>
                    <a:pt x="667" y="394"/>
                    <a:pt x="834" y="501"/>
                    <a:pt x="989" y="596"/>
                  </a:cubicBezTo>
                  <a:cubicBezTo>
                    <a:pt x="715" y="358"/>
                    <a:pt x="370" y="10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22" name="Google Shape;14922;p22"/>
            <p:cNvSpPr/>
            <p:nvPr/>
          </p:nvSpPr>
          <p:spPr>
            <a:xfrm>
              <a:off x="973325" y="2754625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346" y="1"/>
                  </a:moveTo>
                  <a:cubicBezTo>
                    <a:pt x="346" y="1"/>
                    <a:pt x="346" y="1"/>
                    <a:pt x="346" y="1"/>
                  </a:cubicBezTo>
                  <a:lnTo>
                    <a:pt x="346" y="1"/>
                  </a:lnTo>
                  <a:cubicBezTo>
                    <a:pt x="350" y="5"/>
                    <a:pt x="352" y="6"/>
                    <a:pt x="354" y="6"/>
                  </a:cubicBezTo>
                  <a:cubicBezTo>
                    <a:pt x="356" y="6"/>
                    <a:pt x="354" y="1"/>
                    <a:pt x="346" y="1"/>
                  </a:cubicBezTo>
                  <a:close/>
                  <a:moveTo>
                    <a:pt x="346" y="1"/>
                  </a:moveTo>
                  <a:lnTo>
                    <a:pt x="346" y="1"/>
                  </a:lnTo>
                  <a:cubicBezTo>
                    <a:pt x="298" y="37"/>
                    <a:pt x="286" y="37"/>
                    <a:pt x="239" y="72"/>
                  </a:cubicBezTo>
                  <a:cubicBezTo>
                    <a:pt x="191" y="108"/>
                    <a:pt x="167" y="144"/>
                    <a:pt x="131" y="179"/>
                  </a:cubicBezTo>
                  <a:cubicBezTo>
                    <a:pt x="72" y="239"/>
                    <a:pt x="12" y="287"/>
                    <a:pt x="0" y="370"/>
                  </a:cubicBezTo>
                  <a:cubicBezTo>
                    <a:pt x="0" y="387"/>
                    <a:pt x="7" y="398"/>
                    <a:pt x="20" y="398"/>
                  </a:cubicBezTo>
                  <a:cubicBezTo>
                    <a:pt x="24" y="398"/>
                    <a:pt x="30" y="397"/>
                    <a:pt x="36" y="394"/>
                  </a:cubicBezTo>
                  <a:cubicBezTo>
                    <a:pt x="108" y="370"/>
                    <a:pt x="167" y="287"/>
                    <a:pt x="215" y="227"/>
                  </a:cubicBezTo>
                  <a:cubicBezTo>
                    <a:pt x="239" y="191"/>
                    <a:pt x="250" y="168"/>
                    <a:pt x="286" y="132"/>
                  </a:cubicBezTo>
                  <a:lnTo>
                    <a:pt x="334" y="96"/>
                  </a:lnTo>
                  <a:cubicBezTo>
                    <a:pt x="358" y="49"/>
                    <a:pt x="334" y="72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23" name="Google Shape;14923;p22"/>
            <p:cNvSpPr/>
            <p:nvPr/>
          </p:nvSpPr>
          <p:spPr>
            <a:xfrm>
              <a:off x="973325" y="2753450"/>
              <a:ext cx="10750" cy="13850"/>
            </a:xfrm>
            <a:custGeom>
              <a:avLst/>
              <a:gdLst/>
              <a:ahLst/>
              <a:cxnLst/>
              <a:rect l="l" t="t" r="r" b="b"/>
              <a:pathLst>
                <a:path w="430" h="554" extrusionOk="0">
                  <a:moveTo>
                    <a:pt x="405" y="0"/>
                  </a:moveTo>
                  <a:cubicBezTo>
                    <a:pt x="346" y="24"/>
                    <a:pt x="310" y="0"/>
                    <a:pt x="250" y="36"/>
                  </a:cubicBezTo>
                  <a:cubicBezTo>
                    <a:pt x="191" y="60"/>
                    <a:pt x="155" y="119"/>
                    <a:pt x="120" y="167"/>
                  </a:cubicBezTo>
                  <a:cubicBezTo>
                    <a:pt x="48" y="274"/>
                    <a:pt x="0" y="441"/>
                    <a:pt x="72" y="536"/>
                  </a:cubicBezTo>
                  <a:cubicBezTo>
                    <a:pt x="84" y="548"/>
                    <a:pt x="96" y="554"/>
                    <a:pt x="106" y="554"/>
                  </a:cubicBezTo>
                  <a:cubicBezTo>
                    <a:pt x="117" y="554"/>
                    <a:pt x="125" y="548"/>
                    <a:pt x="131" y="536"/>
                  </a:cubicBezTo>
                  <a:cubicBezTo>
                    <a:pt x="179" y="441"/>
                    <a:pt x="179" y="322"/>
                    <a:pt x="250" y="215"/>
                  </a:cubicBezTo>
                  <a:cubicBezTo>
                    <a:pt x="286" y="167"/>
                    <a:pt x="346" y="119"/>
                    <a:pt x="370" y="84"/>
                  </a:cubicBezTo>
                  <a:cubicBezTo>
                    <a:pt x="393" y="48"/>
                    <a:pt x="393" y="36"/>
                    <a:pt x="417" y="24"/>
                  </a:cubicBezTo>
                  <a:cubicBezTo>
                    <a:pt x="429" y="24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24" name="Google Shape;14924;p22"/>
            <p:cNvSpPr/>
            <p:nvPr/>
          </p:nvSpPr>
          <p:spPr>
            <a:xfrm>
              <a:off x="973125" y="2751900"/>
              <a:ext cx="15325" cy="19400"/>
            </a:xfrm>
            <a:custGeom>
              <a:avLst/>
              <a:gdLst/>
              <a:ahLst/>
              <a:cxnLst/>
              <a:rect l="l" t="t" r="r" b="b"/>
              <a:pathLst>
                <a:path w="613" h="776" extrusionOk="0">
                  <a:moveTo>
                    <a:pt x="570" y="0"/>
                  </a:moveTo>
                  <a:cubicBezTo>
                    <a:pt x="566" y="0"/>
                    <a:pt x="561" y="1"/>
                    <a:pt x="556" y="3"/>
                  </a:cubicBezTo>
                  <a:cubicBezTo>
                    <a:pt x="342" y="181"/>
                    <a:pt x="104" y="443"/>
                    <a:pt x="8" y="717"/>
                  </a:cubicBezTo>
                  <a:cubicBezTo>
                    <a:pt x="1" y="749"/>
                    <a:pt x="24" y="775"/>
                    <a:pt x="48" y="775"/>
                  </a:cubicBezTo>
                  <a:cubicBezTo>
                    <a:pt x="60" y="775"/>
                    <a:pt x="72" y="769"/>
                    <a:pt x="80" y="753"/>
                  </a:cubicBezTo>
                  <a:cubicBezTo>
                    <a:pt x="163" y="634"/>
                    <a:pt x="223" y="515"/>
                    <a:pt x="306" y="396"/>
                  </a:cubicBezTo>
                  <a:cubicBezTo>
                    <a:pt x="401" y="277"/>
                    <a:pt x="485" y="158"/>
                    <a:pt x="592" y="38"/>
                  </a:cubicBezTo>
                  <a:cubicBezTo>
                    <a:pt x="612" y="28"/>
                    <a:pt x="598" y="0"/>
                    <a:pt x="5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25" name="Google Shape;14925;p22"/>
            <p:cNvSpPr/>
            <p:nvPr/>
          </p:nvSpPr>
          <p:spPr>
            <a:xfrm>
              <a:off x="975700" y="2748925"/>
              <a:ext cx="16325" cy="20550"/>
            </a:xfrm>
            <a:custGeom>
              <a:avLst/>
              <a:gdLst/>
              <a:ahLst/>
              <a:cxnLst/>
              <a:rect l="l" t="t" r="r" b="b"/>
              <a:pathLst>
                <a:path w="653" h="822" extrusionOk="0">
                  <a:moveTo>
                    <a:pt x="625" y="0"/>
                  </a:moveTo>
                  <a:cubicBezTo>
                    <a:pt x="623" y="0"/>
                    <a:pt x="621" y="1"/>
                    <a:pt x="620" y="3"/>
                  </a:cubicBezTo>
                  <a:cubicBezTo>
                    <a:pt x="298" y="110"/>
                    <a:pt x="84" y="503"/>
                    <a:pt x="1" y="812"/>
                  </a:cubicBezTo>
                  <a:cubicBezTo>
                    <a:pt x="1" y="818"/>
                    <a:pt x="4" y="821"/>
                    <a:pt x="7" y="821"/>
                  </a:cubicBezTo>
                  <a:cubicBezTo>
                    <a:pt x="10" y="821"/>
                    <a:pt x="13" y="818"/>
                    <a:pt x="13" y="812"/>
                  </a:cubicBezTo>
                  <a:cubicBezTo>
                    <a:pt x="84" y="646"/>
                    <a:pt x="179" y="479"/>
                    <a:pt x="298" y="348"/>
                  </a:cubicBezTo>
                  <a:cubicBezTo>
                    <a:pt x="394" y="229"/>
                    <a:pt x="536" y="157"/>
                    <a:pt x="632" y="38"/>
                  </a:cubicBezTo>
                  <a:cubicBezTo>
                    <a:pt x="652" y="28"/>
                    <a:pt x="637" y="0"/>
                    <a:pt x="6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4926" name="Google Shape;14926;p22"/>
          <p:cNvGrpSpPr/>
          <p:nvPr/>
        </p:nvGrpSpPr>
        <p:grpSpPr>
          <a:xfrm rot="-6496878">
            <a:off x="9718457" y="-1008031"/>
            <a:ext cx="2645140" cy="3168676"/>
            <a:chOff x="2564300" y="2142775"/>
            <a:chExt cx="734625" cy="880025"/>
          </a:xfrm>
        </p:grpSpPr>
        <p:sp>
          <p:nvSpPr>
            <p:cNvPr id="14927" name="Google Shape;14927;p22"/>
            <p:cNvSpPr/>
            <p:nvPr/>
          </p:nvSpPr>
          <p:spPr>
            <a:xfrm>
              <a:off x="2564300" y="2142775"/>
              <a:ext cx="727500" cy="877475"/>
            </a:xfrm>
            <a:custGeom>
              <a:avLst/>
              <a:gdLst/>
              <a:ahLst/>
              <a:cxnLst/>
              <a:rect l="l" t="t" r="r" b="b"/>
              <a:pathLst>
                <a:path w="29100" h="35099" extrusionOk="0">
                  <a:moveTo>
                    <a:pt x="16264" y="10592"/>
                  </a:moveTo>
                  <a:cubicBezTo>
                    <a:pt x="16264" y="10735"/>
                    <a:pt x="16264" y="11188"/>
                    <a:pt x="15967" y="11485"/>
                  </a:cubicBezTo>
                  <a:cubicBezTo>
                    <a:pt x="15784" y="11668"/>
                    <a:pt x="15489" y="11792"/>
                    <a:pt x="15289" y="11792"/>
                  </a:cubicBezTo>
                  <a:cubicBezTo>
                    <a:pt x="15162" y="11792"/>
                    <a:pt x="15074" y="11743"/>
                    <a:pt x="15074" y="11628"/>
                  </a:cubicBezTo>
                  <a:cubicBezTo>
                    <a:pt x="15074" y="11343"/>
                    <a:pt x="15489" y="10839"/>
                    <a:pt x="15587" y="10839"/>
                  </a:cubicBezTo>
                  <a:cubicBezTo>
                    <a:pt x="15591" y="10839"/>
                    <a:pt x="15595" y="10840"/>
                    <a:pt x="15598" y="10842"/>
                  </a:cubicBezTo>
                  <a:cubicBezTo>
                    <a:pt x="15603" y="10846"/>
                    <a:pt x="15611" y="10847"/>
                    <a:pt x="15622" y="10847"/>
                  </a:cubicBezTo>
                  <a:cubicBezTo>
                    <a:pt x="15754" y="10847"/>
                    <a:pt x="16264" y="10592"/>
                    <a:pt x="16264" y="10592"/>
                  </a:cubicBezTo>
                  <a:close/>
                  <a:moveTo>
                    <a:pt x="17828" y="11430"/>
                  </a:moveTo>
                  <a:cubicBezTo>
                    <a:pt x="17858" y="11430"/>
                    <a:pt x="17885" y="11436"/>
                    <a:pt x="17907" y="11449"/>
                  </a:cubicBezTo>
                  <a:cubicBezTo>
                    <a:pt x="18205" y="11628"/>
                    <a:pt x="18503" y="11783"/>
                    <a:pt x="18503" y="11783"/>
                  </a:cubicBezTo>
                  <a:cubicBezTo>
                    <a:pt x="18503" y="11783"/>
                    <a:pt x="18169" y="12973"/>
                    <a:pt x="17372" y="13866"/>
                  </a:cubicBezTo>
                  <a:cubicBezTo>
                    <a:pt x="16728" y="14576"/>
                    <a:pt x="16318" y="15188"/>
                    <a:pt x="15949" y="15188"/>
                  </a:cubicBezTo>
                  <a:cubicBezTo>
                    <a:pt x="15854" y="15188"/>
                    <a:pt x="15762" y="15147"/>
                    <a:pt x="15669" y="15057"/>
                  </a:cubicBezTo>
                  <a:cubicBezTo>
                    <a:pt x="15228" y="14605"/>
                    <a:pt x="15609" y="13390"/>
                    <a:pt x="16086" y="12878"/>
                  </a:cubicBezTo>
                  <a:cubicBezTo>
                    <a:pt x="16527" y="12415"/>
                    <a:pt x="17449" y="11430"/>
                    <a:pt x="17828" y="11430"/>
                  </a:cubicBezTo>
                  <a:close/>
                  <a:moveTo>
                    <a:pt x="12907" y="15652"/>
                  </a:moveTo>
                  <a:cubicBezTo>
                    <a:pt x="12907" y="15652"/>
                    <a:pt x="13407" y="15771"/>
                    <a:pt x="13431" y="16010"/>
                  </a:cubicBezTo>
                  <a:cubicBezTo>
                    <a:pt x="13439" y="16176"/>
                    <a:pt x="13295" y="16373"/>
                    <a:pt x="13106" y="16373"/>
                  </a:cubicBezTo>
                  <a:cubicBezTo>
                    <a:pt x="13025" y="16373"/>
                    <a:pt x="12936" y="16337"/>
                    <a:pt x="12847" y="16248"/>
                  </a:cubicBezTo>
                  <a:cubicBezTo>
                    <a:pt x="12550" y="15950"/>
                    <a:pt x="12692" y="15652"/>
                    <a:pt x="12692" y="15652"/>
                  </a:cubicBezTo>
                  <a:close/>
                  <a:moveTo>
                    <a:pt x="19991" y="15498"/>
                  </a:moveTo>
                  <a:cubicBezTo>
                    <a:pt x="19991" y="15498"/>
                    <a:pt x="19836" y="15652"/>
                    <a:pt x="19646" y="16010"/>
                  </a:cubicBezTo>
                  <a:cubicBezTo>
                    <a:pt x="19455" y="16367"/>
                    <a:pt x="17753" y="17581"/>
                    <a:pt x="16955" y="17962"/>
                  </a:cubicBezTo>
                  <a:cubicBezTo>
                    <a:pt x="16683" y="18090"/>
                    <a:pt x="16499" y="18155"/>
                    <a:pt x="16373" y="18155"/>
                  </a:cubicBezTo>
                  <a:cubicBezTo>
                    <a:pt x="16135" y="18155"/>
                    <a:pt x="16110" y="17921"/>
                    <a:pt x="16110" y="17438"/>
                  </a:cubicBezTo>
                  <a:cubicBezTo>
                    <a:pt x="16110" y="16688"/>
                    <a:pt x="19836" y="15498"/>
                    <a:pt x="19991" y="15498"/>
                  </a:cubicBezTo>
                  <a:close/>
                  <a:moveTo>
                    <a:pt x="10268" y="16520"/>
                  </a:moveTo>
                  <a:cubicBezTo>
                    <a:pt x="10497" y="16520"/>
                    <a:pt x="10851" y="16574"/>
                    <a:pt x="11204" y="16843"/>
                  </a:cubicBezTo>
                  <a:cubicBezTo>
                    <a:pt x="11799" y="17284"/>
                    <a:pt x="11657" y="17438"/>
                    <a:pt x="12097" y="17581"/>
                  </a:cubicBezTo>
                  <a:lnTo>
                    <a:pt x="12550" y="17736"/>
                  </a:lnTo>
                  <a:cubicBezTo>
                    <a:pt x="12550" y="17736"/>
                    <a:pt x="12847" y="18331"/>
                    <a:pt x="12395" y="18474"/>
                  </a:cubicBezTo>
                  <a:cubicBezTo>
                    <a:pt x="12201" y="18542"/>
                    <a:pt x="11986" y="18606"/>
                    <a:pt x="11766" y="18606"/>
                  </a:cubicBezTo>
                  <a:cubicBezTo>
                    <a:pt x="11486" y="18606"/>
                    <a:pt x="11197" y="18503"/>
                    <a:pt x="10930" y="18177"/>
                  </a:cubicBezTo>
                  <a:cubicBezTo>
                    <a:pt x="10454" y="17605"/>
                    <a:pt x="10014" y="16545"/>
                    <a:pt x="10014" y="16545"/>
                  </a:cubicBezTo>
                  <a:cubicBezTo>
                    <a:pt x="10014" y="16545"/>
                    <a:pt x="10112" y="16520"/>
                    <a:pt x="10268" y="16520"/>
                  </a:cubicBezTo>
                  <a:close/>
                  <a:moveTo>
                    <a:pt x="23265" y="15200"/>
                  </a:moveTo>
                  <a:cubicBezTo>
                    <a:pt x="23265" y="15200"/>
                    <a:pt x="21051" y="18748"/>
                    <a:pt x="20062" y="19355"/>
                  </a:cubicBezTo>
                  <a:cubicBezTo>
                    <a:pt x="19669" y="19603"/>
                    <a:pt x="19361" y="19676"/>
                    <a:pt x="19134" y="19676"/>
                  </a:cubicBezTo>
                  <a:cubicBezTo>
                    <a:pt x="18804" y="19676"/>
                    <a:pt x="18646" y="19522"/>
                    <a:pt x="18646" y="19522"/>
                  </a:cubicBezTo>
                  <a:lnTo>
                    <a:pt x="23265" y="15200"/>
                  </a:lnTo>
                  <a:close/>
                  <a:moveTo>
                    <a:pt x="7184" y="18108"/>
                  </a:moveTo>
                  <a:cubicBezTo>
                    <a:pt x="7484" y="18108"/>
                    <a:pt x="8193" y="18669"/>
                    <a:pt x="8692" y="18879"/>
                  </a:cubicBezTo>
                  <a:cubicBezTo>
                    <a:pt x="9287" y="19129"/>
                    <a:pt x="9287" y="19820"/>
                    <a:pt x="9287" y="19820"/>
                  </a:cubicBezTo>
                  <a:cubicBezTo>
                    <a:pt x="9287" y="19820"/>
                    <a:pt x="8382" y="19820"/>
                    <a:pt x="7739" y="19343"/>
                  </a:cubicBezTo>
                  <a:cubicBezTo>
                    <a:pt x="7096" y="18867"/>
                    <a:pt x="6894" y="18474"/>
                    <a:pt x="7061" y="18177"/>
                  </a:cubicBezTo>
                  <a:cubicBezTo>
                    <a:pt x="7084" y="18129"/>
                    <a:pt x="7126" y="18108"/>
                    <a:pt x="7184" y="18108"/>
                  </a:cubicBezTo>
                  <a:close/>
                  <a:moveTo>
                    <a:pt x="17878" y="18818"/>
                  </a:moveTo>
                  <a:cubicBezTo>
                    <a:pt x="18096" y="18818"/>
                    <a:pt x="18205" y="18927"/>
                    <a:pt x="18205" y="18927"/>
                  </a:cubicBezTo>
                  <a:cubicBezTo>
                    <a:pt x="18205" y="18927"/>
                    <a:pt x="18348" y="19129"/>
                    <a:pt x="18050" y="19403"/>
                  </a:cubicBezTo>
                  <a:cubicBezTo>
                    <a:pt x="17753" y="19665"/>
                    <a:pt x="17205" y="20427"/>
                    <a:pt x="16967" y="20427"/>
                  </a:cubicBezTo>
                  <a:cubicBezTo>
                    <a:pt x="16717" y="20427"/>
                    <a:pt x="16538" y="20058"/>
                    <a:pt x="16848" y="19558"/>
                  </a:cubicBezTo>
                  <a:cubicBezTo>
                    <a:pt x="17157" y="19069"/>
                    <a:pt x="17419" y="18915"/>
                    <a:pt x="17741" y="18831"/>
                  </a:cubicBezTo>
                  <a:cubicBezTo>
                    <a:pt x="17791" y="18822"/>
                    <a:pt x="17836" y="18818"/>
                    <a:pt x="17878" y="18818"/>
                  </a:cubicBezTo>
                  <a:close/>
                  <a:moveTo>
                    <a:pt x="15371" y="20260"/>
                  </a:moveTo>
                  <a:cubicBezTo>
                    <a:pt x="15371" y="20260"/>
                    <a:pt x="15544" y="20808"/>
                    <a:pt x="15308" y="20808"/>
                  </a:cubicBezTo>
                  <a:cubicBezTo>
                    <a:pt x="15288" y="20808"/>
                    <a:pt x="15266" y="20804"/>
                    <a:pt x="15240" y="20796"/>
                  </a:cubicBezTo>
                  <a:cubicBezTo>
                    <a:pt x="14931" y="20713"/>
                    <a:pt x="14931" y="20355"/>
                    <a:pt x="15002" y="20308"/>
                  </a:cubicBezTo>
                  <a:cubicBezTo>
                    <a:pt x="15074" y="20260"/>
                    <a:pt x="15371" y="20260"/>
                    <a:pt x="15371" y="20260"/>
                  </a:cubicBezTo>
                  <a:close/>
                  <a:moveTo>
                    <a:pt x="10582" y="19775"/>
                  </a:moveTo>
                  <a:cubicBezTo>
                    <a:pt x="10943" y="19775"/>
                    <a:pt x="11522" y="19863"/>
                    <a:pt x="12252" y="19962"/>
                  </a:cubicBezTo>
                  <a:cubicBezTo>
                    <a:pt x="13288" y="20117"/>
                    <a:pt x="13288" y="20915"/>
                    <a:pt x="13288" y="20915"/>
                  </a:cubicBezTo>
                  <a:cubicBezTo>
                    <a:pt x="13288" y="20915"/>
                    <a:pt x="13145" y="21153"/>
                    <a:pt x="12847" y="21308"/>
                  </a:cubicBezTo>
                  <a:cubicBezTo>
                    <a:pt x="12729" y="21364"/>
                    <a:pt x="12612" y="21399"/>
                    <a:pt x="12453" y="21399"/>
                  </a:cubicBezTo>
                  <a:cubicBezTo>
                    <a:pt x="12211" y="21399"/>
                    <a:pt x="11875" y="21319"/>
                    <a:pt x="11299" y="21117"/>
                  </a:cubicBezTo>
                  <a:cubicBezTo>
                    <a:pt x="10347" y="20772"/>
                    <a:pt x="10014" y="20046"/>
                    <a:pt x="10014" y="20046"/>
                  </a:cubicBezTo>
                  <a:cubicBezTo>
                    <a:pt x="10014" y="20046"/>
                    <a:pt x="10014" y="19962"/>
                    <a:pt x="10240" y="19831"/>
                  </a:cubicBezTo>
                  <a:cubicBezTo>
                    <a:pt x="10308" y="19792"/>
                    <a:pt x="10424" y="19775"/>
                    <a:pt x="10582" y="19775"/>
                  </a:cubicBezTo>
                  <a:close/>
                  <a:moveTo>
                    <a:pt x="7211" y="21963"/>
                  </a:moveTo>
                  <a:cubicBezTo>
                    <a:pt x="7484" y="21963"/>
                    <a:pt x="8005" y="22360"/>
                    <a:pt x="8311" y="22427"/>
                  </a:cubicBezTo>
                  <a:cubicBezTo>
                    <a:pt x="8680" y="22498"/>
                    <a:pt x="8823" y="22939"/>
                    <a:pt x="8823" y="22939"/>
                  </a:cubicBezTo>
                  <a:lnTo>
                    <a:pt x="8085" y="22796"/>
                  </a:lnTo>
                  <a:cubicBezTo>
                    <a:pt x="8085" y="22796"/>
                    <a:pt x="6894" y="22344"/>
                    <a:pt x="7061" y="22046"/>
                  </a:cubicBezTo>
                  <a:cubicBezTo>
                    <a:pt x="7091" y="21987"/>
                    <a:pt x="7144" y="21963"/>
                    <a:pt x="7211" y="21963"/>
                  </a:cubicBezTo>
                  <a:close/>
                  <a:moveTo>
                    <a:pt x="13052" y="22858"/>
                  </a:moveTo>
                  <a:cubicBezTo>
                    <a:pt x="13336" y="22858"/>
                    <a:pt x="13585" y="23094"/>
                    <a:pt x="13585" y="23094"/>
                  </a:cubicBezTo>
                  <a:cubicBezTo>
                    <a:pt x="13585" y="23094"/>
                    <a:pt x="13443" y="23534"/>
                    <a:pt x="13109" y="23594"/>
                  </a:cubicBezTo>
                  <a:cubicBezTo>
                    <a:pt x="13088" y="23598"/>
                    <a:pt x="13067" y="23600"/>
                    <a:pt x="13045" y="23600"/>
                  </a:cubicBezTo>
                  <a:cubicBezTo>
                    <a:pt x="12740" y="23600"/>
                    <a:pt x="12418" y="23219"/>
                    <a:pt x="12752" y="22963"/>
                  </a:cubicBezTo>
                  <a:cubicBezTo>
                    <a:pt x="12850" y="22886"/>
                    <a:pt x="12953" y="22858"/>
                    <a:pt x="13052" y="22858"/>
                  </a:cubicBezTo>
                  <a:close/>
                  <a:moveTo>
                    <a:pt x="17753" y="22498"/>
                  </a:moveTo>
                  <a:cubicBezTo>
                    <a:pt x="18050" y="22498"/>
                    <a:pt x="18205" y="22641"/>
                    <a:pt x="18134" y="23153"/>
                  </a:cubicBezTo>
                  <a:cubicBezTo>
                    <a:pt x="18050" y="23653"/>
                    <a:pt x="15669" y="23987"/>
                    <a:pt x="15669" y="23987"/>
                  </a:cubicBezTo>
                  <a:cubicBezTo>
                    <a:pt x="15669" y="23987"/>
                    <a:pt x="15526" y="23987"/>
                    <a:pt x="15371" y="23832"/>
                  </a:cubicBezTo>
                  <a:cubicBezTo>
                    <a:pt x="15228" y="23689"/>
                    <a:pt x="15074" y="23391"/>
                    <a:pt x="15228" y="23094"/>
                  </a:cubicBezTo>
                  <a:cubicBezTo>
                    <a:pt x="15371" y="22796"/>
                    <a:pt x="17455" y="22498"/>
                    <a:pt x="17753" y="22498"/>
                  </a:cubicBezTo>
                  <a:close/>
                  <a:moveTo>
                    <a:pt x="8769" y="23916"/>
                  </a:moveTo>
                  <a:cubicBezTo>
                    <a:pt x="9046" y="23916"/>
                    <a:pt x="9871" y="24427"/>
                    <a:pt x="9871" y="24427"/>
                  </a:cubicBezTo>
                  <a:lnTo>
                    <a:pt x="9394" y="24427"/>
                  </a:lnTo>
                  <a:cubicBezTo>
                    <a:pt x="9394" y="24427"/>
                    <a:pt x="8680" y="24284"/>
                    <a:pt x="8680" y="23987"/>
                  </a:cubicBezTo>
                  <a:cubicBezTo>
                    <a:pt x="8680" y="23937"/>
                    <a:pt x="8714" y="23916"/>
                    <a:pt x="8769" y="23916"/>
                  </a:cubicBezTo>
                  <a:close/>
                  <a:moveTo>
                    <a:pt x="19098" y="23534"/>
                  </a:moveTo>
                  <a:cubicBezTo>
                    <a:pt x="19539" y="23534"/>
                    <a:pt x="19396" y="23689"/>
                    <a:pt x="19288" y="23951"/>
                  </a:cubicBezTo>
                  <a:cubicBezTo>
                    <a:pt x="19169" y="24213"/>
                    <a:pt x="18384" y="24487"/>
                    <a:pt x="18384" y="24487"/>
                  </a:cubicBezTo>
                  <a:cubicBezTo>
                    <a:pt x="18384" y="24487"/>
                    <a:pt x="17907" y="24427"/>
                    <a:pt x="17907" y="24284"/>
                  </a:cubicBezTo>
                  <a:cubicBezTo>
                    <a:pt x="17907" y="24130"/>
                    <a:pt x="18646" y="23534"/>
                    <a:pt x="19098" y="23534"/>
                  </a:cubicBezTo>
                  <a:close/>
                  <a:moveTo>
                    <a:pt x="15045" y="24513"/>
                  </a:moveTo>
                  <a:cubicBezTo>
                    <a:pt x="15176" y="24513"/>
                    <a:pt x="15371" y="24582"/>
                    <a:pt x="15371" y="24582"/>
                  </a:cubicBezTo>
                  <a:cubicBezTo>
                    <a:pt x="15371" y="24582"/>
                    <a:pt x="15371" y="24880"/>
                    <a:pt x="15228" y="24880"/>
                  </a:cubicBezTo>
                  <a:cubicBezTo>
                    <a:pt x="15074" y="24880"/>
                    <a:pt x="14931" y="24725"/>
                    <a:pt x="14931" y="24582"/>
                  </a:cubicBezTo>
                  <a:cubicBezTo>
                    <a:pt x="14931" y="24530"/>
                    <a:pt x="14980" y="24513"/>
                    <a:pt x="15045" y="24513"/>
                  </a:cubicBezTo>
                  <a:close/>
                  <a:moveTo>
                    <a:pt x="12233" y="24408"/>
                  </a:moveTo>
                  <a:cubicBezTo>
                    <a:pt x="12462" y="24408"/>
                    <a:pt x="12803" y="24493"/>
                    <a:pt x="13145" y="24582"/>
                  </a:cubicBezTo>
                  <a:cubicBezTo>
                    <a:pt x="13740" y="24725"/>
                    <a:pt x="13812" y="25118"/>
                    <a:pt x="13812" y="25118"/>
                  </a:cubicBezTo>
                  <a:cubicBezTo>
                    <a:pt x="13812" y="25118"/>
                    <a:pt x="13883" y="25320"/>
                    <a:pt x="13788" y="25427"/>
                  </a:cubicBezTo>
                  <a:cubicBezTo>
                    <a:pt x="13750" y="25457"/>
                    <a:pt x="13697" y="25471"/>
                    <a:pt x="13617" y="25471"/>
                  </a:cubicBezTo>
                  <a:cubicBezTo>
                    <a:pt x="13470" y="25471"/>
                    <a:pt x="13234" y="25421"/>
                    <a:pt x="12847" y="25320"/>
                  </a:cubicBezTo>
                  <a:cubicBezTo>
                    <a:pt x="12252" y="25177"/>
                    <a:pt x="11954" y="24880"/>
                    <a:pt x="11954" y="24582"/>
                  </a:cubicBezTo>
                  <a:cubicBezTo>
                    <a:pt x="11954" y="24455"/>
                    <a:pt x="12062" y="24408"/>
                    <a:pt x="12233" y="24408"/>
                  </a:cubicBezTo>
                  <a:close/>
                  <a:moveTo>
                    <a:pt x="15026" y="25362"/>
                  </a:moveTo>
                  <a:cubicBezTo>
                    <a:pt x="15045" y="25362"/>
                    <a:pt x="15061" y="25364"/>
                    <a:pt x="15074" y="25368"/>
                  </a:cubicBezTo>
                  <a:cubicBezTo>
                    <a:pt x="15228" y="25415"/>
                    <a:pt x="15526" y="25475"/>
                    <a:pt x="15526" y="25475"/>
                  </a:cubicBezTo>
                  <a:lnTo>
                    <a:pt x="15526" y="25773"/>
                  </a:lnTo>
                  <a:cubicBezTo>
                    <a:pt x="15526" y="25816"/>
                    <a:pt x="15485" y="25833"/>
                    <a:pt x="15418" y="25833"/>
                  </a:cubicBezTo>
                  <a:cubicBezTo>
                    <a:pt x="15262" y="25833"/>
                    <a:pt x="14966" y="25740"/>
                    <a:pt x="14716" y="25666"/>
                  </a:cubicBezTo>
                  <a:cubicBezTo>
                    <a:pt x="14391" y="25568"/>
                    <a:pt x="14836" y="25362"/>
                    <a:pt x="15026" y="25362"/>
                  </a:cubicBezTo>
                  <a:close/>
                  <a:moveTo>
                    <a:pt x="22075" y="25368"/>
                  </a:moveTo>
                  <a:cubicBezTo>
                    <a:pt x="22075" y="25368"/>
                    <a:pt x="22372" y="25475"/>
                    <a:pt x="22372" y="25773"/>
                  </a:cubicBezTo>
                  <a:cubicBezTo>
                    <a:pt x="22372" y="26070"/>
                    <a:pt x="21479" y="26213"/>
                    <a:pt x="20598" y="26308"/>
                  </a:cubicBezTo>
                  <a:cubicBezTo>
                    <a:pt x="20502" y="26318"/>
                    <a:pt x="20410" y="26322"/>
                    <a:pt x="20324" y="26322"/>
                  </a:cubicBezTo>
                  <a:cubicBezTo>
                    <a:pt x="19621" y="26322"/>
                    <a:pt x="19258" y="26038"/>
                    <a:pt x="19396" y="25773"/>
                  </a:cubicBezTo>
                  <a:cubicBezTo>
                    <a:pt x="19539" y="25475"/>
                    <a:pt x="22075" y="25368"/>
                    <a:pt x="22075" y="25368"/>
                  </a:cubicBezTo>
                  <a:close/>
                  <a:moveTo>
                    <a:pt x="13636" y="25928"/>
                  </a:moveTo>
                  <a:cubicBezTo>
                    <a:pt x="13788" y="25928"/>
                    <a:pt x="14038" y="26213"/>
                    <a:pt x="14038" y="26213"/>
                  </a:cubicBezTo>
                  <a:cubicBezTo>
                    <a:pt x="14038" y="26213"/>
                    <a:pt x="14038" y="26368"/>
                    <a:pt x="13740" y="26368"/>
                  </a:cubicBezTo>
                  <a:cubicBezTo>
                    <a:pt x="13443" y="26368"/>
                    <a:pt x="13443" y="26070"/>
                    <a:pt x="13573" y="25951"/>
                  </a:cubicBezTo>
                  <a:cubicBezTo>
                    <a:pt x="13591" y="25935"/>
                    <a:pt x="13613" y="25928"/>
                    <a:pt x="13636" y="25928"/>
                  </a:cubicBezTo>
                  <a:close/>
                  <a:moveTo>
                    <a:pt x="11868" y="25747"/>
                  </a:moveTo>
                  <a:cubicBezTo>
                    <a:pt x="12362" y="25747"/>
                    <a:pt x="12716" y="26213"/>
                    <a:pt x="12716" y="26213"/>
                  </a:cubicBezTo>
                  <a:cubicBezTo>
                    <a:pt x="12716" y="26213"/>
                    <a:pt x="12692" y="26368"/>
                    <a:pt x="12204" y="26535"/>
                  </a:cubicBezTo>
                  <a:cubicBezTo>
                    <a:pt x="12012" y="26596"/>
                    <a:pt x="11823" y="26614"/>
                    <a:pt x="11665" y="26614"/>
                  </a:cubicBezTo>
                  <a:cubicBezTo>
                    <a:pt x="11422" y="26614"/>
                    <a:pt x="11252" y="26570"/>
                    <a:pt x="11252" y="26570"/>
                  </a:cubicBezTo>
                  <a:cubicBezTo>
                    <a:pt x="11252" y="26570"/>
                    <a:pt x="10882" y="26599"/>
                    <a:pt x="10525" y="26599"/>
                  </a:cubicBezTo>
                  <a:cubicBezTo>
                    <a:pt x="10234" y="26599"/>
                    <a:pt x="9952" y="26580"/>
                    <a:pt x="9883" y="26511"/>
                  </a:cubicBezTo>
                  <a:cubicBezTo>
                    <a:pt x="9740" y="26368"/>
                    <a:pt x="10014" y="26142"/>
                    <a:pt x="10014" y="26142"/>
                  </a:cubicBezTo>
                  <a:cubicBezTo>
                    <a:pt x="10014" y="26142"/>
                    <a:pt x="11073" y="25916"/>
                    <a:pt x="11668" y="25773"/>
                  </a:cubicBezTo>
                  <a:cubicBezTo>
                    <a:pt x="11737" y="25755"/>
                    <a:pt x="11804" y="25747"/>
                    <a:pt x="11868" y="25747"/>
                  </a:cubicBezTo>
                  <a:close/>
                  <a:moveTo>
                    <a:pt x="24157" y="26380"/>
                  </a:moveTo>
                  <a:lnTo>
                    <a:pt x="24157" y="26380"/>
                  </a:lnTo>
                  <a:cubicBezTo>
                    <a:pt x="24132" y="26395"/>
                    <a:pt x="23679" y="26858"/>
                    <a:pt x="22741" y="26916"/>
                  </a:cubicBezTo>
                  <a:cubicBezTo>
                    <a:pt x="21777" y="26963"/>
                    <a:pt x="21205" y="27571"/>
                    <a:pt x="20598" y="27571"/>
                  </a:cubicBezTo>
                  <a:cubicBezTo>
                    <a:pt x="19991" y="27571"/>
                    <a:pt x="19991" y="27273"/>
                    <a:pt x="19991" y="27273"/>
                  </a:cubicBezTo>
                  <a:cubicBezTo>
                    <a:pt x="19991" y="27273"/>
                    <a:pt x="20888" y="26796"/>
                    <a:pt x="21108" y="26796"/>
                  </a:cubicBezTo>
                  <a:cubicBezTo>
                    <a:pt x="21113" y="26796"/>
                    <a:pt x="21118" y="26796"/>
                    <a:pt x="21122" y="26797"/>
                  </a:cubicBezTo>
                  <a:cubicBezTo>
                    <a:pt x="21133" y="26799"/>
                    <a:pt x="21150" y="26800"/>
                    <a:pt x="21171" y="26800"/>
                  </a:cubicBezTo>
                  <a:cubicBezTo>
                    <a:pt x="21521" y="26800"/>
                    <a:pt x="23110" y="26535"/>
                    <a:pt x="23110" y="26535"/>
                  </a:cubicBezTo>
                  <a:lnTo>
                    <a:pt x="24157" y="26380"/>
                  </a:lnTo>
                  <a:close/>
                  <a:moveTo>
                    <a:pt x="17186" y="28024"/>
                  </a:moveTo>
                  <a:cubicBezTo>
                    <a:pt x="17355" y="28024"/>
                    <a:pt x="17582" y="28088"/>
                    <a:pt x="17741" y="28190"/>
                  </a:cubicBezTo>
                  <a:cubicBezTo>
                    <a:pt x="18038" y="28392"/>
                    <a:pt x="18038" y="28892"/>
                    <a:pt x="18038" y="28892"/>
                  </a:cubicBezTo>
                  <a:cubicBezTo>
                    <a:pt x="18038" y="28892"/>
                    <a:pt x="17911" y="28961"/>
                    <a:pt x="17746" y="28961"/>
                  </a:cubicBezTo>
                  <a:cubicBezTo>
                    <a:pt x="17663" y="28961"/>
                    <a:pt x="17570" y="28944"/>
                    <a:pt x="17479" y="28892"/>
                  </a:cubicBezTo>
                  <a:cubicBezTo>
                    <a:pt x="17193" y="28749"/>
                    <a:pt x="17014" y="28452"/>
                    <a:pt x="16955" y="28190"/>
                  </a:cubicBezTo>
                  <a:cubicBezTo>
                    <a:pt x="16933" y="28073"/>
                    <a:pt x="17037" y="28024"/>
                    <a:pt x="17186" y="28024"/>
                  </a:cubicBezTo>
                  <a:close/>
                  <a:moveTo>
                    <a:pt x="19986" y="28800"/>
                  </a:moveTo>
                  <a:cubicBezTo>
                    <a:pt x="20649" y="28800"/>
                    <a:pt x="21944" y="29416"/>
                    <a:pt x="21944" y="29416"/>
                  </a:cubicBezTo>
                  <a:cubicBezTo>
                    <a:pt x="21944" y="29416"/>
                    <a:pt x="21479" y="29642"/>
                    <a:pt x="20884" y="29642"/>
                  </a:cubicBezTo>
                  <a:cubicBezTo>
                    <a:pt x="20289" y="29642"/>
                    <a:pt x="19241" y="29047"/>
                    <a:pt x="19241" y="29047"/>
                  </a:cubicBezTo>
                  <a:cubicBezTo>
                    <a:pt x="19241" y="29047"/>
                    <a:pt x="19241" y="28892"/>
                    <a:pt x="19860" y="28809"/>
                  </a:cubicBezTo>
                  <a:cubicBezTo>
                    <a:pt x="19899" y="28803"/>
                    <a:pt x="19941" y="28800"/>
                    <a:pt x="19986" y="28800"/>
                  </a:cubicBezTo>
                  <a:close/>
                  <a:moveTo>
                    <a:pt x="14386" y="1"/>
                  </a:moveTo>
                  <a:cubicBezTo>
                    <a:pt x="14170" y="1"/>
                    <a:pt x="13996" y="30"/>
                    <a:pt x="13883" y="79"/>
                  </a:cubicBezTo>
                  <a:cubicBezTo>
                    <a:pt x="13454" y="281"/>
                    <a:pt x="11299" y="281"/>
                    <a:pt x="11549" y="1984"/>
                  </a:cubicBezTo>
                  <a:cubicBezTo>
                    <a:pt x="11799" y="3710"/>
                    <a:pt x="12835" y="5758"/>
                    <a:pt x="12835" y="5758"/>
                  </a:cubicBezTo>
                  <a:cubicBezTo>
                    <a:pt x="12835" y="5758"/>
                    <a:pt x="13621" y="7818"/>
                    <a:pt x="13383" y="7997"/>
                  </a:cubicBezTo>
                  <a:cubicBezTo>
                    <a:pt x="13364" y="8011"/>
                    <a:pt x="13337" y="8018"/>
                    <a:pt x="13303" y="8018"/>
                  </a:cubicBezTo>
                  <a:cubicBezTo>
                    <a:pt x="12909" y="8018"/>
                    <a:pt x="11582" y="7096"/>
                    <a:pt x="11264" y="6032"/>
                  </a:cubicBezTo>
                  <a:cubicBezTo>
                    <a:pt x="10930" y="4889"/>
                    <a:pt x="9537" y="1770"/>
                    <a:pt x="9537" y="1770"/>
                  </a:cubicBezTo>
                  <a:cubicBezTo>
                    <a:pt x="9537" y="1770"/>
                    <a:pt x="8192" y="2091"/>
                    <a:pt x="8513" y="3496"/>
                  </a:cubicBezTo>
                  <a:cubicBezTo>
                    <a:pt x="8847" y="4889"/>
                    <a:pt x="11585" y="7544"/>
                    <a:pt x="12073" y="8223"/>
                  </a:cubicBezTo>
                  <a:cubicBezTo>
                    <a:pt x="12561" y="8913"/>
                    <a:pt x="12264" y="9354"/>
                    <a:pt x="12264" y="9354"/>
                  </a:cubicBezTo>
                  <a:cubicBezTo>
                    <a:pt x="12264" y="9354"/>
                    <a:pt x="12216" y="9376"/>
                    <a:pt x="12127" y="9376"/>
                  </a:cubicBezTo>
                  <a:cubicBezTo>
                    <a:pt x="11926" y="9376"/>
                    <a:pt x="11517" y="9268"/>
                    <a:pt x="10966" y="8568"/>
                  </a:cubicBezTo>
                  <a:cubicBezTo>
                    <a:pt x="10180" y="7556"/>
                    <a:pt x="8978" y="6806"/>
                    <a:pt x="8382" y="5711"/>
                  </a:cubicBezTo>
                  <a:cubicBezTo>
                    <a:pt x="7787" y="4603"/>
                    <a:pt x="7061" y="3258"/>
                    <a:pt x="7061" y="3258"/>
                  </a:cubicBezTo>
                  <a:cubicBezTo>
                    <a:pt x="7061" y="3258"/>
                    <a:pt x="6049" y="3925"/>
                    <a:pt x="6025" y="4330"/>
                  </a:cubicBezTo>
                  <a:cubicBezTo>
                    <a:pt x="6013" y="4722"/>
                    <a:pt x="6263" y="5663"/>
                    <a:pt x="6263" y="5663"/>
                  </a:cubicBezTo>
                  <a:cubicBezTo>
                    <a:pt x="6263" y="5663"/>
                    <a:pt x="6858" y="7199"/>
                    <a:pt x="7847" y="8044"/>
                  </a:cubicBezTo>
                  <a:cubicBezTo>
                    <a:pt x="8823" y="8890"/>
                    <a:pt x="9763" y="10485"/>
                    <a:pt x="9763" y="10485"/>
                  </a:cubicBezTo>
                  <a:lnTo>
                    <a:pt x="11204" y="12188"/>
                  </a:lnTo>
                  <a:cubicBezTo>
                    <a:pt x="11204" y="12188"/>
                    <a:pt x="10192" y="11973"/>
                    <a:pt x="9585" y="11116"/>
                  </a:cubicBezTo>
                  <a:cubicBezTo>
                    <a:pt x="8978" y="10247"/>
                    <a:pt x="7632" y="8913"/>
                    <a:pt x="7632" y="8913"/>
                  </a:cubicBezTo>
                  <a:cubicBezTo>
                    <a:pt x="7632" y="8913"/>
                    <a:pt x="7076" y="6966"/>
                    <a:pt x="6501" y="6966"/>
                  </a:cubicBezTo>
                  <a:cubicBezTo>
                    <a:pt x="6481" y="6966"/>
                    <a:pt x="6461" y="6968"/>
                    <a:pt x="6442" y="6973"/>
                  </a:cubicBezTo>
                  <a:cubicBezTo>
                    <a:pt x="5846" y="7128"/>
                    <a:pt x="5251" y="8163"/>
                    <a:pt x="5108" y="9056"/>
                  </a:cubicBezTo>
                  <a:cubicBezTo>
                    <a:pt x="4953" y="9949"/>
                    <a:pt x="5275" y="10414"/>
                    <a:pt x="5275" y="10414"/>
                  </a:cubicBezTo>
                  <a:cubicBezTo>
                    <a:pt x="5275" y="10414"/>
                    <a:pt x="4394" y="10580"/>
                    <a:pt x="4382" y="10854"/>
                  </a:cubicBezTo>
                  <a:cubicBezTo>
                    <a:pt x="4358" y="11140"/>
                    <a:pt x="4656" y="12033"/>
                    <a:pt x="4656" y="12033"/>
                  </a:cubicBezTo>
                  <a:cubicBezTo>
                    <a:pt x="4656" y="12033"/>
                    <a:pt x="5120" y="13735"/>
                    <a:pt x="5299" y="14224"/>
                  </a:cubicBezTo>
                  <a:cubicBezTo>
                    <a:pt x="4918" y="13569"/>
                    <a:pt x="2870" y="10699"/>
                    <a:pt x="2870" y="10699"/>
                  </a:cubicBezTo>
                  <a:cubicBezTo>
                    <a:pt x="2870" y="10699"/>
                    <a:pt x="1489" y="11664"/>
                    <a:pt x="1882" y="13712"/>
                  </a:cubicBezTo>
                  <a:cubicBezTo>
                    <a:pt x="2274" y="15760"/>
                    <a:pt x="4525" y="17796"/>
                    <a:pt x="4525" y="17796"/>
                  </a:cubicBezTo>
                  <a:lnTo>
                    <a:pt x="7489" y="20832"/>
                  </a:lnTo>
                  <a:cubicBezTo>
                    <a:pt x="7489" y="20832"/>
                    <a:pt x="9918" y="21570"/>
                    <a:pt x="10490" y="22022"/>
                  </a:cubicBezTo>
                  <a:cubicBezTo>
                    <a:pt x="11023" y="22433"/>
                    <a:pt x="12086" y="23395"/>
                    <a:pt x="11983" y="23395"/>
                  </a:cubicBezTo>
                  <a:cubicBezTo>
                    <a:pt x="11975" y="23395"/>
                    <a:pt x="11962" y="23390"/>
                    <a:pt x="11942" y="23380"/>
                  </a:cubicBezTo>
                  <a:cubicBezTo>
                    <a:pt x="11645" y="23213"/>
                    <a:pt x="10311" y="22618"/>
                    <a:pt x="8680" y="22022"/>
                  </a:cubicBezTo>
                  <a:cubicBezTo>
                    <a:pt x="7037" y="21427"/>
                    <a:pt x="4525" y="19510"/>
                    <a:pt x="4525" y="19510"/>
                  </a:cubicBezTo>
                  <a:cubicBezTo>
                    <a:pt x="4525" y="19510"/>
                    <a:pt x="2691" y="18212"/>
                    <a:pt x="2036" y="17212"/>
                  </a:cubicBezTo>
                  <a:cubicBezTo>
                    <a:pt x="1381" y="16212"/>
                    <a:pt x="1084" y="15771"/>
                    <a:pt x="1084" y="15771"/>
                  </a:cubicBezTo>
                  <a:cubicBezTo>
                    <a:pt x="1084" y="15771"/>
                    <a:pt x="0" y="17641"/>
                    <a:pt x="762" y="19010"/>
                  </a:cubicBezTo>
                  <a:cubicBezTo>
                    <a:pt x="1536" y="20379"/>
                    <a:pt x="4918" y="23380"/>
                    <a:pt x="6787" y="24344"/>
                  </a:cubicBezTo>
                  <a:cubicBezTo>
                    <a:pt x="8680" y="25308"/>
                    <a:pt x="9716" y="25463"/>
                    <a:pt x="9418" y="25606"/>
                  </a:cubicBezTo>
                  <a:cubicBezTo>
                    <a:pt x="9293" y="25671"/>
                    <a:pt x="9091" y="25709"/>
                    <a:pt x="8822" y="25709"/>
                  </a:cubicBezTo>
                  <a:cubicBezTo>
                    <a:pt x="8448" y="25709"/>
                    <a:pt x="7943" y="25636"/>
                    <a:pt x="7335" y="25463"/>
                  </a:cubicBezTo>
                  <a:cubicBezTo>
                    <a:pt x="6299" y="25165"/>
                    <a:pt x="4060" y="23677"/>
                    <a:pt x="2870" y="22332"/>
                  </a:cubicBezTo>
                  <a:cubicBezTo>
                    <a:pt x="1679" y="20998"/>
                    <a:pt x="1441" y="20546"/>
                    <a:pt x="1441" y="20546"/>
                  </a:cubicBezTo>
                  <a:lnTo>
                    <a:pt x="1441" y="20546"/>
                  </a:lnTo>
                  <a:cubicBezTo>
                    <a:pt x="1441" y="20546"/>
                    <a:pt x="691" y="22070"/>
                    <a:pt x="1560" y="23463"/>
                  </a:cubicBezTo>
                  <a:cubicBezTo>
                    <a:pt x="2429" y="24868"/>
                    <a:pt x="6013" y="26928"/>
                    <a:pt x="7120" y="27154"/>
                  </a:cubicBezTo>
                  <a:cubicBezTo>
                    <a:pt x="7535" y="27243"/>
                    <a:pt x="8077" y="27280"/>
                    <a:pt x="8653" y="27280"/>
                  </a:cubicBezTo>
                  <a:cubicBezTo>
                    <a:pt x="9613" y="27280"/>
                    <a:pt x="10668" y="27176"/>
                    <a:pt x="11383" y="27035"/>
                  </a:cubicBezTo>
                  <a:cubicBezTo>
                    <a:pt x="12252" y="26857"/>
                    <a:pt x="12870" y="26449"/>
                    <a:pt x="13227" y="26449"/>
                  </a:cubicBezTo>
                  <a:cubicBezTo>
                    <a:pt x="13350" y="26449"/>
                    <a:pt x="13441" y="26497"/>
                    <a:pt x="13502" y="26618"/>
                  </a:cubicBezTo>
                  <a:cubicBezTo>
                    <a:pt x="13740" y="27094"/>
                    <a:pt x="12573" y="27154"/>
                    <a:pt x="12573" y="27154"/>
                  </a:cubicBezTo>
                  <a:cubicBezTo>
                    <a:pt x="12573" y="27154"/>
                    <a:pt x="10519" y="28386"/>
                    <a:pt x="8918" y="28386"/>
                  </a:cubicBezTo>
                  <a:cubicBezTo>
                    <a:pt x="8732" y="28386"/>
                    <a:pt x="8552" y="28370"/>
                    <a:pt x="8382" y="28333"/>
                  </a:cubicBezTo>
                  <a:cubicBezTo>
                    <a:pt x="6739" y="27975"/>
                    <a:pt x="2251" y="25439"/>
                    <a:pt x="2251" y="25439"/>
                  </a:cubicBezTo>
                  <a:lnTo>
                    <a:pt x="2251" y="25439"/>
                  </a:lnTo>
                  <a:cubicBezTo>
                    <a:pt x="2251" y="25439"/>
                    <a:pt x="1977" y="26201"/>
                    <a:pt x="2870" y="26797"/>
                  </a:cubicBezTo>
                  <a:cubicBezTo>
                    <a:pt x="3763" y="27392"/>
                    <a:pt x="5692" y="28714"/>
                    <a:pt x="6299" y="28952"/>
                  </a:cubicBezTo>
                  <a:cubicBezTo>
                    <a:pt x="6894" y="29178"/>
                    <a:pt x="7370" y="29297"/>
                    <a:pt x="7370" y="29297"/>
                  </a:cubicBezTo>
                  <a:cubicBezTo>
                    <a:pt x="7370" y="29297"/>
                    <a:pt x="7845" y="30411"/>
                    <a:pt x="9572" y="30411"/>
                  </a:cubicBezTo>
                  <a:cubicBezTo>
                    <a:pt x="9759" y="30411"/>
                    <a:pt x="9962" y="30398"/>
                    <a:pt x="10180" y="30368"/>
                  </a:cubicBezTo>
                  <a:cubicBezTo>
                    <a:pt x="12419" y="30071"/>
                    <a:pt x="12573" y="28452"/>
                    <a:pt x="13097" y="28082"/>
                  </a:cubicBezTo>
                  <a:cubicBezTo>
                    <a:pt x="13621" y="27701"/>
                    <a:pt x="14276" y="27320"/>
                    <a:pt x="14276" y="27320"/>
                  </a:cubicBezTo>
                  <a:cubicBezTo>
                    <a:pt x="14276" y="27320"/>
                    <a:pt x="14347" y="28594"/>
                    <a:pt x="14526" y="29595"/>
                  </a:cubicBezTo>
                  <a:cubicBezTo>
                    <a:pt x="14705" y="30595"/>
                    <a:pt x="15109" y="31214"/>
                    <a:pt x="14836" y="32321"/>
                  </a:cubicBezTo>
                  <a:cubicBezTo>
                    <a:pt x="14587" y="33361"/>
                    <a:pt x="14510" y="35099"/>
                    <a:pt x="14778" y="35099"/>
                  </a:cubicBezTo>
                  <a:cubicBezTo>
                    <a:pt x="14792" y="35099"/>
                    <a:pt x="14807" y="35094"/>
                    <a:pt x="14824" y="35083"/>
                  </a:cubicBezTo>
                  <a:cubicBezTo>
                    <a:pt x="15157" y="34893"/>
                    <a:pt x="15300" y="32166"/>
                    <a:pt x="15300" y="31238"/>
                  </a:cubicBezTo>
                  <a:cubicBezTo>
                    <a:pt x="15300" y="30297"/>
                    <a:pt x="14657" y="27928"/>
                    <a:pt x="14716" y="27582"/>
                  </a:cubicBezTo>
                  <a:cubicBezTo>
                    <a:pt x="14760" y="27337"/>
                    <a:pt x="14772" y="27189"/>
                    <a:pt x="14893" y="27189"/>
                  </a:cubicBezTo>
                  <a:cubicBezTo>
                    <a:pt x="14937" y="27189"/>
                    <a:pt x="14995" y="27208"/>
                    <a:pt x="15074" y="27249"/>
                  </a:cubicBezTo>
                  <a:cubicBezTo>
                    <a:pt x="15371" y="27392"/>
                    <a:pt x="16169" y="28928"/>
                    <a:pt x="16967" y="29571"/>
                  </a:cubicBezTo>
                  <a:cubicBezTo>
                    <a:pt x="17615" y="30111"/>
                    <a:pt x="19838" y="30465"/>
                    <a:pt x="20895" y="30465"/>
                  </a:cubicBezTo>
                  <a:cubicBezTo>
                    <a:pt x="21119" y="30465"/>
                    <a:pt x="21290" y="30449"/>
                    <a:pt x="21384" y="30416"/>
                  </a:cubicBezTo>
                  <a:cubicBezTo>
                    <a:pt x="21920" y="30226"/>
                    <a:pt x="23253" y="28571"/>
                    <a:pt x="23253" y="28571"/>
                  </a:cubicBezTo>
                  <a:cubicBezTo>
                    <a:pt x="23253" y="28571"/>
                    <a:pt x="24825" y="27737"/>
                    <a:pt x="25301" y="27106"/>
                  </a:cubicBezTo>
                  <a:cubicBezTo>
                    <a:pt x="25789" y="26487"/>
                    <a:pt x="26087" y="26035"/>
                    <a:pt x="26087" y="26035"/>
                  </a:cubicBezTo>
                  <a:cubicBezTo>
                    <a:pt x="26087" y="26035"/>
                    <a:pt x="28016" y="25165"/>
                    <a:pt x="28397" y="24844"/>
                  </a:cubicBezTo>
                  <a:cubicBezTo>
                    <a:pt x="28790" y="24534"/>
                    <a:pt x="29004" y="24213"/>
                    <a:pt x="29004" y="24213"/>
                  </a:cubicBezTo>
                  <a:cubicBezTo>
                    <a:pt x="29004" y="24213"/>
                    <a:pt x="29099" y="23653"/>
                    <a:pt x="29004" y="23153"/>
                  </a:cubicBezTo>
                  <a:cubicBezTo>
                    <a:pt x="28921" y="22641"/>
                    <a:pt x="28766" y="22498"/>
                    <a:pt x="28766" y="22498"/>
                  </a:cubicBezTo>
                  <a:cubicBezTo>
                    <a:pt x="28766" y="22498"/>
                    <a:pt x="27135" y="22939"/>
                    <a:pt x="26087" y="23094"/>
                  </a:cubicBezTo>
                  <a:cubicBezTo>
                    <a:pt x="25051" y="23237"/>
                    <a:pt x="22813" y="23689"/>
                    <a:pt x="22813" y="23689"/>
                  </a:cubicBezTo>
                  <a:lnTo>
                    <a:pt x="20729" y="24284"/>
                  </a:lnTo>
                  <a:cubicBezTo>
                    <a:pt x="20729" y="24284"/>
                    <a:pt x="22217" y="22939"/>
                    <a:pt x="23110" y="22641"/>
                  </a:cubicBezTo>
                  <a:cubicBezTo>
                    <a:pt x="24003" y="22344"/>
                    <a:pt x="25432" y="22368"/>
                    <a:pt x="26063" y="20498"/>
                  </a:cubicBezTo>
                  <a:cubicBezTo>
                    <a:pt x="26682" y="18641"/>
                    <a:pt x="26539" y="16843"/>
                    <a:pt x="26242" y="16843"/>
                  </a:cubicBezTo>
                  <a:cubicBezTo>
                    <a:pt x="25944" y="16843"/>
                    <a:pt x="25301" y="18343"/>
                    <a:pt x="24742" y="18855"/>
                  </a:cubicBezTo>
                  <a:cubicBezTo>
                    <a:pt x="24158" y="19367"/>
                    <a:pt x="22444" y="20522"/>
                    <a:pt x="22444" y="20522"/>
                  </a:cubicBezTo>
                  <a:lnTo>
                    <a:pt x="21348" y="21320"/>
                  </a:lnTo>
                  <a:cubicBezTo>
                    <a:pt x="21348" y="21320"/>
                    <a:pt x="24861" y="17569"/>
                    <a:pt x="25242" y="16307"/>
                  </a:cubicBezTo>
                  <a:cubicBezTo>
                    <a:pt x="25635" y="15045"/>
                    <a:pt x="25908" y="13759"/>
                    <a:pt x="25635" y="13354"/>
                  </a:cubicBezTo>
                  <a:cubicBezTo>
                    <a:pt x="25349" y="12962"/>
                    <a:pt x="24753" y="12962"/>
                    <a:pt x="24753" y="12962"/>
                  </a:cubicBezTo>
                  <a:lnTo>
                    <a:pt x="25646" y="10580"/>
                  </a:lnTo>
                  <a:cubicBezTo>
                    <a:pt x="25646" y="10580"/>
                    <a:pt x="25287" y="8448"/>
                    <a:pt x="24797" y="8448"/>
                  </a:cubicBezTo>
                  <a:cubicBezTo>
                    <a:pt x="24791" y="8448"/>
                    <a:pt x="24784" y="8448"/>
                    <a:pt x="24777" y="8449"/>
                  </a:cubicBezTo>
                  <a:cubicBezTo>
                    <a:pt x="24301" y="8497"/>
                    <a:pt x="24599" y="8937"/>
                    <a:pt x="24301" y="9687"/>
                  </a:cubicBezTo>
                  <a:cubicBezTo>
                    <a:pt x="24003" y="10426"/>
                    <a:pt x="22670" y="12509"/>
                    <a:pt x="22372" y="13259"/>
                  </a:cubicBezTo>
                  <a:cubicBezTo>
                    <a:pt x="22100" y="13934"/>
                    <a:pt x="21181" y="15027"/>
                    <a:pt x="20807" y="15027"/>
                  </a:cubicBezTo>
                  <a:cubicBezTo>
                    <a:pt x="20772" y="15027"/>
                    <a:pt x="20742" y="15018"/>
                    <a:pt x="20717" y="14998"/>
                  </a:cubicBezTo>
                  <a:cubicBezTo>
                    <a:pt x="20431" y="14759"/>
                    <a:pt x="21241" y="13819"/>
                    <a:pt x="21241" y="13819"/>
                  </a:cubicBezTo>
                  <a:cubicBezTo>
                    <a:pt x="21241" y="13819"/>
                    <a:pt x="23991" y="10426"/>
                    <a:pt x="23622" y="8640"/>
                  </a:cubicBezTo>
                  <a:cubicBezTo>
                    <a:pt x="23265" y="6854"/>
                    <a:pt x="22217" y="5520"/>
                    <a:pt x="22217" y="5520"/>
                  </a:cubicBezTo>
                  <a:cubicBezTo>
                    <a:pt x="22217" y="5520"/>
                    <a:pt x="21882" y="5178"/>
                    <a:pt x="21651" y="5178"/>
                  </a:cubicBezTo>
                  <a:cubicBezTo>
                    <a:pt x="21580" y="5178"/>
                    <a:pt x="21518" y="5210"/>
                    <a:pt x="21479" y="5294"/>
                  </a:cubicBezTo>
                  <a:cubicBezTo>
                    <a:pt x="21324" y="5663"/>
                    <a:pt x="20551" y="8532"/>
                    <a:pt x="20277" y="9402"/>
                  </a:cubicBezTo>
                  <a:cubicBezTo>
                    <a:pt x="20000" y="10231"/>
                    <a:pt x="19011" y="11239"/>
                    <a:pt x="18612" y="11239"/>
                  </a:cubicBezTo>
                  <a:cubicBezTo>
                    <a:pt x="18599" y="11239"/>
                    <a:pt x="18586" y="11238"/>
                    <a:pt x="18574" y="11235"/>
                  </a:cubicBezTo>
                  <a:cubicBezTo>
                    <a:pt x="18205" y="11152"/>
                    <a:pt x="17907" y="10854"/>
                    <a:pt x="17907" y="10854"/>
                  </a:cubicBezTo>
                  <a:cubicBezTo>
                    <a:pt x="17907" y="10854"/>
                    <a:pt x="19539" y="8925"/>
                    <a:pt x="19991" y="6389"/>
                  </a:cubicBezTo>
                  <a:cubicBezTo>
                    <a:pt x="20431" y="3865"/>
                    <a:pt x="20610" y="2127"/>
                    <a:pt x="19777" y="1663"/>
                  </a:cubicBezTo>
                  <a:cubicBezTo>
                    <a:pt x="19174" y="1318"/>
                    <a:pt x="18696" y="1067"/>
                    <a:pt x="18423" y="1067"/>
                  </a:cubicBezTo>
                  <a:cubicBezTo>
                    <a:pt x="18319" y="1067"/>
                    <a:pt x="18245" y="1104"/>
                    <a:pt x="18205" y="1186"/>
                  </a:cubicBezTo>
                  <a:cubicBezTo>
                    <a:pt x="18050" y="1484"/>
                    <a:pt x="18407" y="1925"/>
                    <a:pt x="18229" y="3115"/>
                  </a:cubicBezTo>
                  <a:cubicBezTo>
                    <a:pt x="18050" y="4306"/>
                    <a:pt x="17264" y="6854"/>
                    <a:pt x="16776" y="7306"/>
                  </a:cubicBezTo>
                  <a:cubicBezTo>
                    <a:pt x="16327" y="7682"/>
                    <a:pt x="15814" y="8526"/>
                    <a:pt x="15695" y="8526"/>
                  </a:cubicBezTo>
                  <a:cubicBezTo>
                    <a:pt x="15678" y="8526"/>
                    <a:pt x="15669" y="8509"/>
                    <a:pt x="15669" y="8473"/>
                  </a:cubicBezTo>
                  <a:cubicBezTo>
                    <a:pt x="15669" y="8175"/>
                    <a:pt x="15967" y="5794"/>
                    <a:pt x="16419" y="4901"/>
                  </a:cubicBezTo>
                  <a:cubicBezTo>
                    <a:pt x="16860" y="4008"/>
                    <a:pt x="17895" y="1960"/>
                    <a:pt x="16788" y="972"/>
                  </a:cubicBezTo>
                  <a:cubicBezTo>
                    <a:pt x="15974" y="246"/>
                    <a:pt x="15009" y="1"/>
                    <a:pt x="143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28" name="Google Shape;14928;p22"/>
            <p:cNvSpPr/>
            <p:nvPr/>
          </p:nvSpPr>
          <p:spPr>
            <a:xfrm>
              <a:off x="2909575" y="2825250"/>
              <a:ext cx="28000" cy="197550"/>
            </a:xfrm>
            <a:custGeom>
              <a:avLst/>
              <a:gdLst/>
              <a:ahLst/>
              <a:cxnLst/>
              <a:rect l="l" t="t" r="r" b="b"/>
              <a:pathLst>
                <a:path w="1120" h="7902" extrusionOk="0">
                  <a:moveTo>
                    <a:pt x="456" y="0"/>
                  </a:moveTo>
                  <a:cubicBezTo>
                    <a:pt x="438" y="0"/>
                    <a:pt x="422" y="11"/>
                    <a:pt x="417" y="33"/>
                  </a:cubicBezTo>
                  <a:cubicBezTo>
                    <a:pt x="1" y="1284"/>
                    <a:pt x="822" y="2450"/>
                    <a:pt x="894" y="3677"/>
                  </a:cubicBezTo>
                  <a:cubicBezTo>
                    <a:pt x="989" y="5082"/>
                    <a:pt x="417" y="6439"/>
                    <a:pt x="834" y="7832"/>
                  </a:cubicBezTo>
                  <a:cubicBezTo>
                    <a:pt x="851" y="7878"/>
                    <a:pt x="894" y="7902"/>
                    <a:pt x="933" y="7902"/>
                  </a:cubicBezTo>
                  <a:cubicBezTo>
                    <a:pt x="975" y="7902"/>
                    <a:pt x="1013" y="7875"/>
                    <a:pt x="1013" y="7820"/>
                  </a:cubicBezTo>
                  <a:cubicBezTo>
                    <a:pt x="1013" y="7177"/>
                    <a:pt x="929" y="6546"/>
                    <a:pt x="941" y="5927"/>
                  </a:cubicBezTo>
                  <a:cubicBezTo>
                    <a:pt x="965" y="5225"/>
                    <a:pt x="1120" y="4546"/>
                    <a:pt x="1084" y="3843"/>
                  </a:cubicBezTo>
                  <a:cubicBezTo>
                    <a:pt x="1025" y="2546"/>
                    <a:pt x="215" y="1403"/>
                    <a:pt x="513" y="81"/>
                  </a:cubicBezTo>
                  <a:cubicBezTo>
                    <a:pt x="520" y="29"/>
                    <a:pt x="486" y="0"/>
                    <a:pt x="4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29" name="Google Shape;14929;p22"/>
            <p:cNvSpPr/>
            <p:nvPr/>
          </p:nvSpPr>
          <p:spPr>
            <a:xfrm>
              <a:off x="2930425" y="2824500"/>
              <a:ext cx="25025" cy="197400"/>
            </a:xfrm>
            <a:custGeom>
              <a:avLst/>
              <a:gdLst/>
              <a:ahLst/>
              <a:cxnLst/>
              <a:rect l="l" t="t" r="r" b="b"/>
              <a:pathLst>
                <a:path w="1001" h="7896" extrusionOk="0">
                  <a:moveTo>
                    <a:pt x="166" y="1"/>
                  </a:moveTo>
                  <a:cubicBezTo>
                    <a:pt x="118" y="1"/>
                    <a:pt x="71" y="31"/>
                    <a:pt x="71" y="99"/>
                  </a:cubicBezTo>
                  <a:cubicBezTo>
                    <a:pt x="0" y="1266"/>
                    <a:pt x="417" y="2361"/>
                    <a:pt x="595" y="3516"/>
                  </a:cubicBezTo>
                  <a:cubicBezTo>
                    <a:pt x="703" y="4219"/>
                    <a:pt x="655" y="4874"/>
                    <a:pt x="572" y="5576"/>
                  </a:cubicBezTo>
                  <a:cubicBezTo>
                    <a:pt x="536" y="5810"/>
                    <a:pt x="294" y="7792"/>
                    <a:pt x="105" y="7792"/>
                  </a:cubicBezTo>
                  <a:cubicBezTo>
                    <a:pt x="102" y="7792"/>
                    <a:pt x="99" y="7792"/>
                    <a:pt x="95" y="7791"/>
                  </a:cubicBezTo>
                  <a:cubicBezTo>
                    <a:pt x="84" y="7781"/>
                    <a:pt x="73" y="7777"/>
                    <a:pt x="64" y="7777"/>
                  </a:cubicBezTo>
                  <a:cubicBezTo>
                    <a:pt x="25" y="7777"/>
                    <a:pt x="9" y="7843"/>
                    <a:pt x="48" y="7862"/>
                  </a:cubicBezTo>
                  <a:cubicBezTo>
                    <a:pt x="87" y="7885"/>
                    <a:pt x="124" y="7895"/>
                    <a:pt x="159" y="7895"/>
                  </a:cubicBezTo>
                  <a:cubicBezTo>
                    <a:pt x="677" y="7895"/>
                    <a:pt x="752" y="5579"/>
                    <a:pt x="786" y="5278"/>
                  </a:cubicBezTo>
                  <a:cubicBezTo>
                    <a:pt x="1000" y="3492"/>
                    <a:pt x="191" y="1849"/>
                    <a:pt x="274" y="99"/>
                  </a:cubicBezTo>
                  <a:cubicBezTo>
                    <a:pt x="274" y="37"/>
                    <a:pt x="219" y="1"/>
                    <a:pt x="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30" name="Google Shape;14930;p22"/>
            <p:cNvSpPr/>
            <p:nvPr/>
          </p:nvSpPr>
          <p:spPr>
            <a:xfrm>
              <a:off x="2744925" y="2825075"/>
              <a:ext cx="175800" cy="82000"/>
            </a:xfrm>
            <a:custGeom>
              <a:avLst/>
              <a:gdLst/>
              <a:ahLst/>
              <a:cxnLst/>
              <a:rect l="l" t="t" r="r" b="b"/>
              <a:pathLst>
                <a:path w="7032" h="3280" extrusionOk="0">
                  <a:moveTo>
                    <a:pt x="6948" y="1"/>
                  </a:moveTo>
                  <a:cubicBezTo>
                    <a:pt x="6943" y="1"/>
                    <a:pt x="6937" y="2"/>
                    <a:pt x="6932" y="5"/>
                  </a:cubicBezTo>
                  <a:cubicBezTo>
                    <a:pt x="5932" y="445"/>
                    <a:pt x="5456" y="1362"/>
                    <a:pt x="4741" y="2088"/>
                  </a:cubicBezTo>
                  <a:cubicBezTo>
                    <a:pt x="4176" y="2665"/>
                    <a:pt x="3499" y="3018"/>
                    <a:pt x="2678" y="3018"/>
                  </a:cubicBezTo>
                  <a:cubicBezTo>
                    <a:pt x="2652" y="3018"/>
                    <a:pt x="2625" y="3018"/>
                    <a:pt x="2598" y="3017"/>
                  </a:cubicBezTo>
                  <a:cubicBezTo>
                    <a:pt x="1634" y="2969"/>
                    <a:pt x="943" y="2457"/>
                    <a:pt x="145" y="2017"/>
                  </a:cubicBezTo>
                  <a:cubicBezTo>
                    <a:pt x="133" y="2011"/>
                    <a:pt x="121" y="2008"/>
                    <a:pt x="109" y="2008"/>
                  </a:cubicBezTo>
                  <a:cubicBezTo>
                    <a:pt x="50" y="2008"/>
                    <a:pt x="0" y="2074"/>
                    <a:pt x="50" y="2124"/>
                  </a:cubicBezTo>
                  <a:cubicBezTo>
                    <a:pt x="693" y="2816"/>
                    <a:pt x="1731" y="3279"/>
                    <a:pt x="2726" y="3279"/>
                  </a:cubicBezTo>
                  <a:cubicBezTo>
                    <a:pt x="3187" y="3279"/>
                    <a:pt x="3639" y="3180"/>
                    <a:pt x="4039" y="2957"/>
                  </a:cubicBezTo>
                  <a:cubicBezTo>
                    <a:pt x="5289" y="2279"/>
                    <a:pt x="5682" y="707"/>
                    <a:pt x="6968" y="88"/>
                  </a:cubicBezTo>
                  <a:cubicBezTo>
                    <a:pt x="7031" y="77"/>
                    <a:pt x="6991" y="1"/>
                    <a:pt x="6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31" name="Google Shape;14931;p22"/>
            <p:cNvSpPr/>
            <p:nvPr/>
          </p:nvSpPr>
          <p:spPr>
            <a:xfrm>
              <a:off x="2746175" y="2851650"/>
              <a:ext cx="118725" cy="32250"/>
            </a:xfrm>
            <a:custGeom>
              <a:avLst/>
              <a:gdLst/>
              <a:ahLst/>
              <a:cxnLst/>
              <a:rect l="l" t="t" r="r" b="b"/>
              <a:pathLst>
                <a:path w="4749" h="1290" extrusionOk="0">
                  <a:moveTo>
                    <a:pt x="4701" y="0"/>
                  </a:moveTo>
                  <a:cubicBezTo>
                    <a:pt x="4698" y="0"/>
                    <a:pt x="4695" y="0"/>
                    <a:pt x="4691" y="1"/>
                  </a:cubicBezTo>
                  <a:cubicBezTo>
                    <a:pt x="4060" y="228"/>
                    <a:pt x="3453" y="525"/>
                    <a:pt x="2846" y="787"/>
                  </a:cubicBezTo>
                  <a:cubicBezTo>
                    <a:pt x="2364" y="1004"/>
                    <a:pt x="1980" y="1184"/>
                    <a:pt x="1498" y="1184"/>
                  </a:cubicBezTo>
                  <a:cubicBezTo>
                    <a:pt x="1372" y="1184"/>
                    <a:pt x="1239" y="1172"/>
                    <a:pt x="1095" y="1144"/>
                  </a:cubicBezTo>
                  <a:cubicBezTo>
                    <a:pt x="750" y="1085"/>
                    <a:pt x="405" y="966"/>
                    <a:pt x="60" y="882"/>
                  </a:cubicBezTo>
                  <a:cubicBezTo>
                    <a:pt x="36" y="882"/>
                    <a:pt x="0" y="942"/>
                    <a:pt x="48" y="954"/>
                  </a:cubicBezTo>
                  <a:cubicBezTo>
                    <a:pt x="583" y="1113"/>
                    <a:pt x="1072" y="1289"/>
                    <a:pt x="1583" y="1289"/>
                  </a:cubicBezTo>
                  <a:cubicBezTo>
                    <a:pt x="1800" y="1289"/>
                    <a:pt x="2020" y="1258"/>
                    <a:pt x="2250" y="1180"/>
                  </a:cubicBezTo>
                  <a:cubicBezTo>
                    <a:pt x="3084" y="894"/>
                    <a:pt x="3941" y="478"/>
                    <a:pt x="4727" y="85"/>
                  </a:cubicBezTo>
                  <a:cubicBezTo>
                    <a:pt x="4749" y="63"/>
                    <a:pt x="4740" y="0"/>
                    <a:pt x="47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32" name="Google Shape;14932;p22"/>
            <p:cNvSpPr/>
            <p:nvPr/>
          </p:nvSpPr>
          <p:spPr>
            <a:xfrm>
              <a:off x="2864325" y="2832625"/>
              <a:ext cx="25325" cy="14300"/>
            </a:xfrm>
            <a:custGeom>
              <a:avLst/>
              <a:gdLst/>
              <a:ahLst/>
              <a:cxnLst/>
              <a:rect l="l" t="t" r="r" b="b"/>
              <a:pathLst>
                <a:path w="1013" h="572" extrusionOk="0">
                  <a:moveTo>
                    <a:pt x="1013" y="0"/>
                  </a:moveTo>
                  <a:lnTo>
                    <a:pt x="1013" y="0"/>
                  </a:lnTo>
                  <a:cubicBezTo>
                    <a:pt x="846" y="119"/>
                    <a:pt x="668" y="227"/>
                    <a:pt x="477" y="298"/>
                  </a:cubicBezTo>
                  <a:cubicBezTo>
                    <a:pt x="322" y="358"/>
                    <a:pt x="144" y="405"/>
                    <a:pt x="25" y="512"/>
                  </a:cubicBezTo>
                  <a:cubicBezTo>
                    <a:pt x="1" y="524"/>
                    <a:pt x="25" y="572"/>
                    <a:pt x="60" y="572"/>
                  </a:cubicBezTo>
                  <a:cubicBezTo>
                    <a:pt x="239" y="560"/>
                    <a:pt x="394" y="453"/>
                    <a:pt x="549" y="358"/>
                  </a:cubicBezTo>
                  <a:cubicBezTo>
                    <a:pt x="715" y="262"/>
                    <a:pt x="870" y="143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33" name="Google Shape;14933;p22"/>
            <p:cNvSpPr/>
            <p:nvPr/>
          </p:nvSpPr>
          <p:spPr>
            <a:xfrm>
              <a:off x="2619850" y="2777425"/>
              <a:ext cx="287675" cy="74625"/>
            </a:xfrm>
            <a:custGeom>
              <a:avLst/>
              <a:gdLst/>
              <a:ahLst/>
              <a:cxnLst/>
              <a:rect l="l" t="t" r="r" b="b"/>
              <a:pathLst>
                <a:path w="11507" h="2985" extrusionOk="0">
                  <a:moveTo>
                    <a:pt x="77" y="0"/>
                  </a:moveTo>
                  <a:cubicBezTo>
                    <a:pt x="36" y="0"/>
                    <a:pt x="0" y="49"/>
                    <a:pt x="41" y="89"/>
                  </a:cubicBezTo>
                  <a:cubicBezTo>
                    <a:pt x="803" y="827"/>
                    <a:pt x="1779" y="1375"/>
                    <a:pt x="2719" y="1875"/>
                  </a:cubicBezTo>
                  <a:cubicBezTo>
                    <a:pt x="3612" y="2327"/>
                    <a:pt x="4577" y="2804"/>
                    <a:pt x="5577" y="2947"/>
                  </a:cubicBezTo>
                  <a:cubicBezTo>
                    <a:pt x="5762" y="2973"/>
                    <a:pt x="5944" y="2985"/>
                    <a:pt x="6124" y="2985"/>
                  </a:cubicBezTo>
                  <a:cubicBezTo>
                    <a:pt x="7979" y="2985"/>
                    <a:pt x="9629" y="1709"/>
                    <a:pt x="11506" y="1589"/>
                  </a:cubicBezTo>
                  <a:cubicBezTo>
                    <a:pt x="11506" y="1589"/>
                    <a:pt x="11506" y="1565"/>
                    <a:pt x="11482" y="1565"/>
                  </a:cubicBezTo>
                  <a:cubicBezTo>
                    <a:pt x="11335" y="1545"/>
                    <a:pt x="11189" y="1536"/>
                    <a:pt x="11045" y="1536"/>
                  </a:cubicBezTo>
                  <a:cubicBezTo>
                    <a:pt x="9403" y="1536"/>
                    <a:pt x="7932" y="2737"/>
                    <a:pt x="6279" y="2792"/>
                  </a:cubicBezTo>
                  <a:cubicBezTo>
                    <a:pt x="6240" y="2793"/>
                    <a:pt x="6201" y="2793"/>
                    <a:pt x="6163" y="2793"/>
                  </a:cubicBezTo>
                  <a:cubicBezTo>
                    <a:pt x="3912" y="2793"/>
                    <a:pt x="1903" y="1118"/>
                    <a:pt x="100" y="6"/>
                  </a:cubicBezTo>
                  <a:cubicBezTo>
                    <a:pt x="93" y="2"/>
                    <a:pt x="85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34" name="Google Shape;14934;p22"/>
            <p:cNvSpPr/>
            <p:nvPr/>
          </p:nvSpPr>
          <p:spPr>
            <a:xfrm>
              <a:off x="2619725" y="2799225"/>
              <a:ext cx="129425" cy="75700"/>
            </a:xfrm>
            <a:custGeom>
              <a:avLst/>
              <a:gdLst/>
              <a:ahLst/>
              <a:cxnLst/>
              <a:rect l="l" t="t" r="r" b="b"/>
              <a:pathLst>
                <a:path w="5177" h="3028" extrusionOk="0">
                  <a:moveTo>
                    <a:pt x="49" y="1"/>
                  </a:moveTo>
                  <a:cubicBezTo>
                    <a:pt x="27" y="1"/>
                    <a:pt x="0" y="41"/>
                    <a:pt x="22" y="62"/>
                  </a:cubicBezTo>
                  <a:cubicBezTo>
                    <a:pt x="1308" y="1372"/>
                    <a:pt x="3141" y="2837"/>
                    <a:pt x="5058" y="3027"/>
                  </a:cubicBezTo>
                  <a:cubicBezTo>
                    <a:pt x="5062" y="3027"/>
                    <a:pt x="5066" y="3028"/>
                    <a:pt x="5069" y="3028"/>
                  </a:cubicBezTo>
                  <a:cubicBezTo>
                    <a:pt x="5177" y="3028"/>
                    <a:pt x="5173" y="2860"/>
                    <a:pt x="5058" y="2848"/>
                  </a:cubicBezTo>
                  <a:cubicBezTo>
                    <a:pt x="3058" y="2622"/>
                    <a:pt x="1605" y="1122"/>
                    <a:pt x="57" y="3"/>
                  </a:cubicBezTo>
                  <a:cubicBezTo>
                    <a:pt x="55" y="2"/>
                    <a:pt x="52" y="1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35" name="Google Shape;14935;p22"/>
            <p:cNvSpPr/>
            <p:nvPr/>
          </p:nvSpPr>
          <p:spPr>
            <a:xfrm>
              <a:off x="2616100" y="2777150"/>
              <a:ext cx="8950" cy="28200"/>
            </a:xfrm>
            <a:custGeom>
              <a:avLst/>
              <a:gdLst/>
              <a:ahLst/>
              <a:cxnLst/>
              <a:rect l="l" t="t" r="r" b="b"/>
              <a:pathLst>
                <a:path w="358" h="1128" extrusionOk="0">
                  <a:moveTo>
                    <a:pt x="178" y="0"/>
                  </a:moveTo>
                  <a:cubicBezTo>
                    <a:pt x="174" y="0"/>
                    <a:pt x="170" y="2"/>
                    <a:pt x="167" y="5"/>
                  </a:cubicBezTo>
                  <a:cubicBezTo>
                    <a:pt x="12" y="302"/>
                    <a:pt x="0" y="898"/>
                    <a:pt x="310" y="1124"/>
                  </a:cubicBezTo>
                  <a:cubicBezTo>
                    <a:pt x="312" y="1126"/>
                    <a:pt x="315" y="1127"/>
                    <a:pt x="318" y="1127"/>
                  </a:cubicBezTo>
                  <a:cubicBezTo>
                    <a:pt x="333" y="1127"/>
                    <a:pt x="357" y="1108"/>
                    <a:pt x="357" y="1088"/>
                  </a:cubicBezTo>
                  <a:cubicBezTo>
                    <a:pt x="322" y="910"/>
                    <a:pt x="226" y="767"/>
                    <a:pt x="191" y="600"/>
                  </a:cubicBezTo>
                  <a:cubicBezTo>
                    <a:pt x="155" y="410"/>
                    <a:pt x="179" y="219"/>
                    <a:pt x="202" y="29"/>
                  </a:cubicBezTo>
                  <a:cubicBezTo>
                    <a:pt x="202" y="11"/>
                    <a:pt x="190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36" name="Google Shape;14936;p22"/>
            <p:cNvSpPr/>
            <p:nvPr/>
          </p:nvSpPr>
          <p:spPr>
            <a:xfrm>
              <a:off x="2590500" y="2693650"/>
              <a:ext cx="320475" cy="137200"/>
            </a:xfrm>
            <a:custGeom>
              <a:avLst/>
              <a:gdLst/>
              <a:ahLst/>
              <a:cxnLst/>
              <a:rect l="l" t="t" r="r" b="b"/>
              <a:pathLst>
                <a:path w="12819" h="5488" extrusionOk="0">
                  <a:moveTo>
                    <a:pt x="45" y="0"/>
                  </a:moveTo>
                  <a:cubicBezTo>
                    <a:pt x="23" y="0"/>
                    <a:pt x="0" y="15"/>
                    <a:pt x="0" y="47"/>
                  </a:cubicBezTo>
                  <a:cubicBezTo>
                    <a:pt x="0" y="999"/>
                    <a:pt x="572" y="1702"/>
                    <a:pt x="1310" y="2297"/>
                  </a:cubicBezTo>
                  <a:cubicBezTo>
                    <a:pt x="2358" y="3154"/>
                    <a:pt x="3584" y="4035"/>
                    <a:pt x="4786" y="4690"/>
                  </a:cubicBezTo>
                  <a:cubicBezTo>
                    <a:pt x="5775" y="5222"/>
                    <a:pt x="6897" y="5487"/>
                    <a:pt x="8015" y="5487"/>
                  </a:cubicBezTo>
                  <a:cubicBezTo>
                    <a:pt x="8150" y="5487"/>
                    <a:pt x="8284" y="5484"/>
                    <a:pt x="8418" y="5476"/>
                  </a:cubicBezTo>
                  <a:cubicBezTo>
                    <a:pt x="9697" y="5404"/>
                    <a:pt x="10932" y="4643"/>
                    <a:pt x="12192" y="4643"/>
                  </a:cubicBezTo>
                  <a:cubicBezTo>
                    <a:pt x="12386" y="4643"/>
                    <a:pt x="12580" y="4661"/>
                    <a:pt x="12776" y="4702"/>
                  </a:cubicBezTo>
                  <a:cubicBezTo>
                    <a:pt x="12779" y="4703"/>
                    <a:pt x="12782" y="4704"/>
                    <a:pt x="12785" y="4704"/>
                  </a:cubicBezTo>
                  <a:cubicBezTo>
                    <a:pt x="12813" y="4704"/>
                    <a:pt x="12819" y="4654"/>
                    <a:pt x="12776" y="4654"/>
                  </a:cubicBezTo>
                  <a:cubicBezTo>
                    <a:pt x="12542" y="4582"/>
                    <a:pt x="12313" y="4552"/>
                    <a:pt x="12087" y="4552"/>
                  </a:cubicBezTo>
                  <a:cubicBezTo>
                    <a:pt x="11276" y="4552"/>
                    <a:pt x="10507" y="4940"/>
                    <a:pt x="9716" y="5155"/>
                  </a:cubicBezTo>
                  <a:cubicBezTo>
                    <a:pt x="9181" y="5289"/>
                    <a:pt x="8628" y="5356"/>
                    <a:pt x="8076" y="5356"/>
                  </a:cubicBezTo>
                  <a:cubicBezTo>
                    <a:pt x="7263" y="5356"/>
                    <a:pt x="6450" y="5212"/>
                    <a:pt x="5691" y="4928"/>
                  </a:cubicBezTo>
                  <a:cubicBezTo>
                    <a:pt x="4477" y="4464"/>
                    <a:pt x="3429" y="3607"/>
                    <a:pt x="2381" y="2845"/>
                  </a:cubicBezTo>
                  <a:cubicBezTo>
                    <a:pt x="1369" y="2130"/>
                    <a:pt x="238" y="1345"/>
                    <a:pt x="83" y="35"/>
                  </a:cubicBezTo>
                  <a:cubicBezTo>
                    <a:pt x="83" y="12"/>
                    <a:pt x="65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37" name="Google Shape;14937;p22"/>
            <p:cNvSpPr/>
            <p:nvPr/>
          </p:nvSpPr>
          <p:spPr>
            <a:xfrm>
              <a:off x="2589900" y="2652125"/>
              <a:ext cx="13625" cy="45300"/>
            </a:xfrm>
            <a:custGeom>
              <a:avLst/>
              <a:gdLst/>
              <a:ahLst/>
              <a:cxnLst/>
              <a:rect l="l" t="t" r="r" b="b"/>
              <a:pathLst>
                <a:path w="545" h="1812" extrusionOk="0">
                  <a:moveTo>
                    <a:pt x="513" y="1"/>
                  </a:moveTo>
                  <a:cubicBezTo>
                    <a:pt x="508" y="1"/>
                    <a:pt x="503" y="2"/>
                    <a:pt x="500" y="5"/>
                  </a:cubicBezTo>
                  <a:cubicBezTo>
                    <a:pt x="84" y="446"/>
                    <a:pt x="0" y="1196"/>
                    <a:pt x="12" y="1767"/>
                  </a:cubicBezTo>
                  <a:cubicBezTo>
                    <a:pt x="18" y="1797"/>
                    <a:pt x="42" y="1812"/>
                    <a:pt x="64" y="1812"/>
                  </a:cubicBezTo>
                  <a:cubicBezTo>
                    <a:pt x="87" y="1812"/>
                    <a:pt x="107" y="1797"/>
                    <a:pt x="107" y="1767"/>
                  </a:cubicBezTo>
                  <a:cubicBezTo>
                    <a:pt x="107" y="1458"/>
                    <a:pt x="143" y="1136"/>
                    <a:pt x="227" y="827"/>
                  </a:cubicBezTo>
                  <a:cubicBezTo>
                    <a:pt x="298" y="565"/>
                    <a:pt x="453" y="303"/>
                    <a:pt x="536" y="41"/>
                  </a:cubicBezTo>
                  <a:cubicBezTo>
                    <a:pt x="545" y="14"/>
                    <a:pt x="527" y="1"/>
                    <a:pt x="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38" name="Google Shape;14938;p22"/>
            <p:cNvSpPr/>
            <p:nvPr/>
          </p:nvSpPr>
          <p:spPr>
            <a:xfrm>
              <a:off x="2601575" y="2653325"/>
              <a:ext cx="164850" cy="132300"/>
            </a:xfrm>
            <a:custGeom>
              <a:avLst/>
              <a:gdLst/>
              <a:ahLst/>
              <a:cxnLst/>
              <a:rect l="l" t="t" r="r" b="b"/>
              <a:pathLst>
                <a:path w="6594" h="5292" extrusionOk="0">
                  <a:moveTo>
                    <a:pt x="58" y="0"/>
                  </a:moveTo>
                  <a:cubicBezTo>
                    <a:pt x="25" y="0"/>
                    <a:pt x="1" y="14"/>
                    <a:pt x="10" y="41"/>
                  </a:cubicBezTo>
                  <a:cubicBezTo>
                    <a:pt x="522" y="1374"/>
                    <a:pt x="1593" y="2577"/>
                    <a:pt x="2724" y="3469"/>
                  </a:cubicBezTo>
                  <a:cubicBezTo>
                    <a:pt x="3760" y="4303"/>
                    <a:pt x="5165" y="5136"/>
                    <a:pt x="6534" y="5291"/>
                  </a:cubicBezTo>
                  <a:cubicBezTo>
                    <a:pt x="6594" y="5291"/>
                    <a:pt x="6594" y="5220"/>
                    <a:pt x="6546" y="5196"/>
                  </a:cubicBezTo>
                  <a:cubicBezTo>
                    <a:pt x="5224" y="4648"/>
                    <a:pt x="3974" y="4231"/>
                    <a:pt x="2843" y="3339"/>
                  </a:cubicBezTo>
                  <a:cubicBezTo>
                    <a:pt x="1653" y="2422"/>
                    <a:pt x="867" y="1267"/>
                    <a:pt x="93" y="5"/>
                  </a:cubicBezTo>
                  <a:cubicBezTo>
                    <a:pt x="81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39" name="Google Shape;14939;p22"/>
            <p:cNvSpPr/>
            <p:nvPr/>
          </p:nvSpPr>
          <p:spPr>
            <a:xfrm>
              <a:off x="2772050" y="2776500"/>
              <a:ext cx="34075" cy="12400"/>
            </a:xfrm>
            <a:custGeom>
              <a:avLst/>
              <a:gdLst/>
              <a:ahLst/>
              <a:cxnLst/>
              <a:rect l="l" t="t" r="r" b="b"/>
              <a:pathLst>
                <a:path w="1363" h="496" extrusionOk="0">
                  <a:moveTo>
                    <a:pt x="512" y="1"/>
                  </a:moveTo>
                  <a:cubicBezTo>
                    <a:pt x="478" y="1"/>
                    <a:pt x="450" y="3"/>
                    <a:pt x="430" y="7"/>
                  </a:cubicBezTo>
                  <a:cubicBezTo>
                    <a:pt x="394" y="7"/>
                    <a:pt x="394" y="43"/>
                    <a:pt x="430" y="43"/>
                  </a:cubicBezTo>
                  <a:cubicBezTo>
                    <a:pt x="549" y="78"/>
                    <a:pt x="668" y="90"/>
                    <a:pt x="787" y="126"/>
                  </a:cubicBezTo>
                  <a:cubicBezTo>
                    <a:pt x="811" y="138"/>
                    <a:pt x="1013" y="197"/>
                    <a:pt x="1037" y="245"/>
                  </a:cubicBezTo>
                  <a:cubicBezTo>
                    <a:pt x="1108" y="340"/>
                    <a:pt x="1025" y="388"/>
                    <a:pt x="930" y="400"/>
                  </a:cubicBezTo>
                  <a:cubicBezTo>
                    <a:pt x="887" y="405"/>
                    <a:pt x="844" y="407"/>
                    <a:pt x="801" y="407"/>
                  </a:cubicBezTo>
                  <a:cubicBezTo>
                    <a:pt x="541" y="407"/>
                    <a:pt x="268" y="328"/>
                    <a:pt x="13" y="328"/>
                  </a:cubicBezTo>
                  <a:cubicBezTo>
                    <a:pt x="1" y="352"/>
                    <a:pt x="1" y="376"/>
                    <a:pt x="13" y="376"/>
                  </a:cubicBezTo>
                  <a:cubicBezTo>
                    <a:pt x="299" y="447"/>
                    <a:pt x="608" y="483"/>
                    <a:pt x="906" y="495"/>
                  </a:cubicBezTo>
                  <a:cubicBezTo>
                    <a:pt x="1013" y="495"/>
                    <a:pt x="1168" y="495"/>
                    <a:pt x="1215" y="388"/>
                  </a:cubicBezTo>
                  <a:cubicBezTo>
                    <a:pt x="1363" y="124"/>
                    <a:pt x="773" y="1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40" name="Google Shape;14940;p22"/>
            <p:cNvSpPr/>
            <p:nvPr/>
          </p:nvSpPr>
          <p:spPr>
            <a:xfrm>
              <a:off x="2611800" y="2664725"/>
              <a:ext cx="163550" cy="112050"/>
            </a:xfrm>
            <a:custGeom>
              <a:avLst/>
              <a:gdLst/>
              <a:ahLst/>
              <a:cxnLst/>
              <a:rect l="l" t="t" r="r" b="b"/>
              <a:pathLst>
                <a:path w="6542" h="4482" extrusionOk="0">
                  <a:moveTo>
                    <a:pt x="79" y="0"/>
                  </a:moveTo>
                  <a:cubicBezTo>
                    <a:pt x="34" y="0"/>
                    <a:pt x="0" y="68"/>
                    <a:pt x="29" y="96"/>
                  </a:cubicBezTo>
                  <a:cubicBezTo>
                    <a:pt x="946" y="1025"/>
                    <a:pt x="2029" y="1811"/>
                    <a:pt x="3113" y="2525"/>
                  </a:cubicBezTo>
                  <a:cubicBezTo>
                    <a:pt x="4184" y="3252"/>
                    <a:pt x="5316" y="3966"/>
                    <a:pt x="6506" y="4478"/>
                  </a:cubicBezTo>
                  <a:cubicBezTo>
                    <a:pt x="6513" y="4480"/>
                    <a:pt x="6519" y="4481"/>
                    <a:pt x="6523" y="4481"/>
                  </a:cubicBezTo>
                  <a:cubicBezTo>
                    <a:pt x="6541" y="4481"/>
                    <a:pt x="6539" y="4466"/>
                    <a:pt x="6530" y="4466"/>
                  </a:cubicBezTo>
                  <a:cubicBezTo>
                    <a:pt x="5411" y="3775"/>
                    <a:pt x="4256" y="3168"/>
                    <a:pt x="3196" y="2406"/>
                  </a:cubicBezTo>
                  <a:cubicBezTo>
                    <a:pt x="2113" y="1668"/>
                    <a:pt x="1148" y="799"/>
                    <a:pt x="113" y="13"/>
                  </a:cubicBezTo>
                  <a:cubicBezTo>
                    <a:pt x="101" y="4"/>
                    <a:pt x="90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41" name="Google Shape;14941;p22"/>
            <p:cNvSpPr/>
            <p:nvPr/>
          </p:nvSpPr>
          <p:spPr>
            <a:xfrm>
              <a:off x="2566675" y="2570900"/>
              <a:ext cx="33975" cy="74025"/>
            </a:xfrm>
            <a:custGeom>
              <a:avLst/>
              <a:gdLst/>
              <a:ahLst/>
              <a:cxnLst/>
              <a:rect l="l" t="t" r="r" b="b"/>
              <a:pathLst>
                <a:path w="1359" h="2961" extrusionOk="0">
                  <a:moveTo>
                    <a:pt x="352" y="1"/>
                  </a:moveTo>
                  <a:cubicBezTo>
                    <a:pt x="339" y="1"/>
                    <a:pt x="327" y="9"/>
                    <a:pt x="322" y="28"/>
                  </a:cubicBezTo>
                  <a:cubicBezTo>
                    <a:pt x="1" y="1016"/>
                    <a:pt x="501" y="2278"/>
                    <a:pt x="1251" y="2945"/>
                  </a:cubicBezTo>
                  <a:cubicBezTo>
                    <a:pt x="1259" y="2956"/>
                    <a:pt x="1270" y="2960"/>
                    <a:pt x="1281" y="2960"/>
                  </a:cubicBezTo>
                  <a:cubicBezTo>
                    <a:pt x="1318" y="2960"/>
                    <a:pt x="1359" y="2910"/>
                    <a:pt x="1322" y="2873"/>
                  </a:cubicBezTo>
                  <a:cubicBezTo>
                    <a:pt x="965" y="2456"/>
                    <a:pt x="667" y="2028"/>
                    <a:pt x="513" y="1492"/>
                  </a:cubicBezTo>
                  <a:cubicBezTo>
                    <a:pt x="370" y="1016"/>
                    <a:pt x="417" y="540"/>
                    <a:pt x="394" y="39"/>
                  </a:cubicBezTo>
                  <a:cubicBezTo>
                    <a:pt x="394" y="18"/>
                    <a:pt x="372" y="1"/>
                    <a:pt x="3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42" name="Google Shape;14942;p22"/>
            <p:cNvSpPr/>
            <p:nvPr/>
          </p:nvSpPr>
          <p:spPr>
            <a:xfrm>
              <a:off x="2573325" y="2536725"/>
              <a:ext cx="18525" cy="32200"/>
            </a:xfrm>
            <a:custGeom>
              <a:avLst/>
              <a:gdLst/>
              <a:ahLst/>
              <a:cxnLst/>
              <a:rect l="l" t="t" r="r" b="b"/>
              <a:pathLst>
                <a:path w="741" h="1288" extrusionOk="0">
                  <a:moveTo>
                    <a:pt x="706" y="1"/>
                  </a:moveTo>
                  <a:cubicBezTo>
                    <a:pt x="700" y="1"/>
                    <a:pt x="693" y="5"/>
                    <a:pt x="687" y="13"/>
                  </a:cubicBezTo>
                  <a:cubicBezTo>
                    <a:pt x="282" y="204"/>
                    <a:pt x="92" y="847"/>
                    <a:pt x="8" y="1252"/>
                  </a:cubicBezTo>
                  <a:cubicBezTo>
                    <a:pt x="1" y="1267"/>
                    <a:pt x="22" y="1287"/>
                    <a:pt x="42" y="1287"/>
                  </a:cubicBezTo>
                  <a:cubicBezTo>
                    <a:pt x="53" y="1287"/>
                    <a:pt x="64" y="1281"/>
                    <a:pt x="68" y="1264"/>
                  </a:cubicBezTo>
                  <a:cubicBezTo>
                    <a:pt x="128" y="1025"/>
                    <a:pt x="223" y="799"/>
                    <a:pt x="342" y="597"/>
                  </a:cubicBezTo>
                  <a:cubicBezTo>
                    <a:pt x="461" y="418"/>
                    <a:pt x="616" y="252"/>
                    <a:pt x="723" y="61"/>
                  </a:cubicBezTo>
                  <a:cubicBezTo>
                    <a:pt x="741" y="34"/>
                    <a:pt x="725" y="1"/>
                    <a:pt x="7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43" name="Google Shape;14943;p22"/>
            <p:cNvSpPr/>
            <p:nvPr/>
          </p:nvSpPr>
          <p:spPr>
            <a:xfrm>
              <a:off x="2591175" y="2536375"/>
              <a:ext cx="103900" cy="107800"/>
            </a:xfrm>
            <a:custGeom>
              <a:avLst/>
              <a:gdLst/>
              <a:ahLst/>
              <a:cxnLst/>
              <a:rect l="l" t="t" r="r" b="b"/>
              <a:pathLst>
                <a:path w="4156" h="4312" extrusionOk="0">
                  <a:moveTo>
                    <a:pt x="34" y="0"/>
                  </a:moveTo>
                  <a:cubicBezTo>
                    <a:pt x="21" y="0"/>
                    <a:pt x="1" y="23"/>
                    <a:pt x="9" y="39"/>
                  </a:cubicBezTo>
                  <a:cubicBezTo>
                    <a:pt x="449" y="932"/>
                    <a:pt x="1080" y="1801"/>
                    <a:pt x="1723" y="2552"/>
                  </a:cubicBezTo>
                  <a:cubicBezTo>
                    <a:pt x="2331" y="3278"/>
                    <a:pt x="3259" y="3623"/>
                    <a:pt x="3962" y="4278"/>
                  </a:cubicBezTo>
                  <a:cubicBezTo>
                    <a:pt x="3982" y="4301"/>
                    <a:pt x="4005" y="4311"/>
                    <a:pt x="4028" y="4311"/>
                  </a:cubicBezTo>
                  <a:cubicBezTo>
                    <a:pt x="4096" y="4311"/>
                    <a:pt x="4156" y="4219"/>
                    <a:pt x="4093" y="4147"/>
                  </a:cubicBezTo>
                  <a:cubicBezTo>
                    <a:pt x="3438" y="3504"/>
                    <a:pt x="2533" y="3183"/>
                    <a:pt x="1914" y="2516"/>
                  </a:cubicBezTo>
                  <a:cubicBezTo>
                    <a:pt x="1211" y="1742"/>
                    <a:pt x="687" y="849"/>
                    <a:pt x="45" y="16"/>
                  </a:cubicBezTo>
                  <a:cubicBezTo>
                    <a:pt x="45" y="5"/>
                    <a:pt x="40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44" name="Google Shape;14944;p22"/>
            <p:cNvSpPr/>
            <p:nvPr/>
          </p:nvSpPr>
          <p:spPr>
            <a:xfrm>
              <a:off x="2690675" y="2639550"/>
              <a:ext cx="216850" cy="103875"/>
            </a:xfrm>
            <a:custGeom>
              <a:avLst/>
              <a:gdLst/>
              <a:ahLst/>
              <a:cxnLst/>
              <a:rect l="l" t="t" r="r" b="b"/>
              <a:pathLst>
                <a:path w="8674" h="4155" extrusionOk="0">
                  <a:moveTo>
                    <a:pt x="60" y="0"/>
                  </a:moveTo>
                  <a:cubicBezTo>
                    <a:pt x="29" y="0"/>
                    <a:pt x="1" y="71"/>
                    <a:pt x="41" y="91"/>
                  </a:cubicBezTo>
                  <a:cubicBezTo>
                    <a:pt x="1363" y="984"/>
                    <a:pt x="2696" y="1925"/>
                    <a:pt x="4244" y="2389"/>
                  </a:cubicBezTo>
                  <a:cubicBezTo>
                    <a:pt x="4673" y="2508"/>
                    <a:pt x="5125" y="2616"/>
                    <a:pt x="5518" y="2818"/>
                  </a:cubicBezTo>
                  <a:cubicBezTo>
                    <a:pt x="5899" y="3008"/>
                    <a:pt x="6197" y="3306"/>
                    <a:pt x="6554" y="3544"/>
                  </a:cubicBezTo>
                  <a:cubicBezTo>
                    <a:pt x="7110" y="3922"/>
                    <a:pt x="7759" y="4155"/>
                    <a:pt x="8434" y="4155"/>
                  </a:cubicBezTo>
                  <a:cubicBezTo>
                    <a:pt x="8482" y="4155"/>
                    <a:pt x="8530" y="4154"/>
                    <a:pt x="8578" y="4151"/>
                  </a:cubicBezTo>
                  <a:cubicBezTo>
                    <a:pt x="8673" y="4151"/>
                    <a:pt x="8673" y="4032"/>
                    <a:pt x="8578" y="4020"/>
                  </a:cubicBezTo>
                  <a:cubicBezTo>
                    <a:pt x="7578" y="3925"/>
                    <a:pt x="6911" y="3580"/>
                    <a:pt x="6125" y="3008"/>
                  </a:cubicBezTo>
                  <a:cubicBezTo>
                    <a:pt x="5554" y="2592"/>
                    <a:pt x="4959" y="2413"/>
                    <a:pt x="4280" y="2223"/>
                  </a:cubicBezTo>
                  <a:cubicBezTo>
                    <a:pt x="2696" y="1758"/>
                    <a:pt x="1470" y="794"/>
                    <a:pt x="77" y="8"/>
                  </a:cubicBezTo>
                  <a:cubicBezTo>
                    <a:pt x="71" y="3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45" name="Google Shape;14945;p22"/>
            <p:cNvSpPr/>
            <p:nvPr/>
          </p:nvSpPr>
          <p:spPr>
            <a:xfrm>
              <a:off x="2739100" y="2691650"/>
              <a:ext cx="41125" cy="15975"/>
            </a:xfrm>
            <a:custGeom>
              <a:avLst/>
              <a:gdLst/>
              <a:ahLst/>
              <a:cxnLst/>
              <a:rect l="l" t="t" r="r" b="b"/>
              <a:pathLst>
                <a:path w="1645" h="639" extrusionOk="0">
                  <a:moveTo>
                    <a:pt x="225" y="0"/>
                  </a:moveTo>
                  <a:cubicBezTo>
                    <a:pt x="110" y="0"/>
                    <a:pt x="1" y="86"/>
                    <a:pt x="93" y="198"/>
                  </a:cubicBezTo>
                  <a:cubicBezTo>
                    <a:pt x="97" y="203"/>
                    <a:pt x="104" y="206"/>
                    <a:pt x="111" y="206"/>
                  </a:cubicBezTo>
                  <a:cubicBezTo>
                    <a:pt x="120" y="206"/>
                    <a:pt x="128" y="200"/>
                    <a:pt x="128" y="186"/>
                  </a:cubicBezTo>
                  <a:cubicBezTo>
                    <a:pt x="131" y="133"/>
                    <a:pt x="174" y="112"/>
                    <a:pt x="238" y="112"/>
                  </a:cubicBezTo>
                  <a:cubicBezTo>
                    <a:pt x="443" y="112"/>
                    <a:pt x="872" y="326"/>
                    <a:pt x="926" y="353"/>
                  </a:cubicBezTo>
                  <a:cubicBezTo>
                    <a:pt x="1152" y="436"/>
                    <a:pt x="1378" y="543"/>
                    <a:pt x="1593" y="627"/>
                  </a:cubicBezTo>
                  <a:cubicBezTo>
                    <a:pt x="1604" y="635"/>
                    <a:pt x="1612" y="638"/>
                    <a:pt x="1619" y="638"/>
                  </a:cubicBezTo>
                  <a:cubicBezTo>
                    <a:pt x="1643" y="638"/>
                    <a:pt x="1644" y="600"/>
                    <a:pt x="1617" y="591"/>
                  </a:cubicBezTo>
                  <a:cubicBezTo>
                    <a:pt x="1390" y="484"/>
                    <a:pt x="1164" y="389"/>
                    <a:pt x="938" y="293"/>
                  </a:cubicBezTo>
                  <a:cubicBezTo>
                    <a:pt x="747" y="198"/>
                    <a:pt x="497" y="32"/>
                    <a:pt x="283" y="8"/>
                  </a:cubicBezTo>
                  <a:cubicBezTo>
                    <a:pt x="264" y="3"/>
                    <a:pt x="245" y="0"/>
                    <a:pt x="2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46" name="Google Shape;14946;p22"/>
            <p:cNvSpPr/>
            <p:nvPr/>
          </p:nvSpPr>
          <p:spPr>
            <a:xfrm>
              <a:off x="2740350" y="2697975"/>
              <a:ext cx="46025" cy="19300"/>
            </a:xfrm>
            <a:custGeom>
              <a:avLst/>
              <a:gdLst/>
              <a:ahLst/>
              <a:cxnLst/>
              <a:rect l="l" t="t" r="r" b="b"/>
              <a:pathLst>
                <a:path w="1841" h="772" extrusionOk="0">
                  <a:moveTo>
                    <a:pt x="20" y="0"/>
                  </a:moveTo>
                  <a:cubicBezTo>
                    <a:pt x="10" y="0"/>
                    <a:pt x="1" y="14"/>
                    <a:pt x="19" y="40"/>
                  </a:cubicBezTo>
                  <a:cubicBezTo>
                    <a:pt x="406" y="483"/>
                    <a:pt x="1051" y="772"/>
                    <a:pt x="1647" y="772"/>
                  </a:cubicBezTo>
                  <a:cubicBezTo>
                    <a:pt x="1692" y="772"/>
                    <a:pt x="1737" y="770"/>
                    <a:pt x="1781" y="767"/>
                  </a:cubicBezTo>
                  <a:cubicBezTo>
                    <a:pt x="1840" y="767"/>
                    <a:pt x="1840" y="671"/>
                    <a:pt x="1781" y="671"/>
                  </a:cubicBezTo>
                  <a:cubicBezTo>
                    <a:pt x="1102" y="612"/>
                    <a:pt x="578" y="421"/>
                    <a:pt x="31" y="5"/>
                  </a:cubicBezTo>
                  <a:cubicBezTo>
                    <a:pt x="28" y="2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47" name="Google Shape;14947;p22"/>
            <p:cNvSpPr/>
            <p:nvPr/>
          </p:nvSpPr>
          <p:spPr>
            <a:xfrm>
              <a:off x="2781000" y="2709400"/>
              <a:ext cx="4775" cy="5950"/>
            </a:xfrm>
            <a:custGeom>
              <a:avLst/>
              <a:gdLst/>
              <a:ahLst/>
              <a:cxnLst/>
              <a:rect l="l" t="t" r="r" b="b"/>
              <a:pathLst>
                <a:path w="191" h="238" extrusionOk="0">
                  <a:moveTo>
                    <a:pt x="24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83" y="72"/>
                    <a:pt x="119" y="131"/>
                    <a:pt x="143" y="214"/>
                  </a:cubicBezTo>
                  <a:cubicBezTo>
                    <a:pt x="148" y="231"/>
                    <a:pt x="159" y="237"/>
                    <a:pt x="168" y="237"/>
                  </a:cubicBezTo>
                  <a:cubicBezTo>
                    <a:pt x="180" y="237"/>
                    <a:pt x="191" y="228"/>
                    <a:pt x="191" y="214"/>
                  </a:cubicBezTo>
                  <a:cubicBezTo>
                    <a:pt x="191" y="119"/>
                    <a:pt x="119" y="2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48" name="Google Shape;14948;p22"/>
            <p:cNvSpPr/>
            <p:nvPr/>
          </p:nvSpPr>
          <p:spPr>
            <a:xfrm>
              <a:off x="2861650" y="2753550"/>
              <a:ext cx="50925" cy="14075"/>
            </a:xfrm>
            <a:custGeom>
              <a:avLst/>
              <a:gdLst/>
              <a:ahLst/>
              <a:cxnLst/>
              <a:rect l="l" t="t" r="r" b="b"/>
              <a:pathLst>
                <a:path w="2037" h="563" extrusionOk="0">
                  <a:moveTo>
                    <a:pt x="547" y="1"/>
                  </a:moveTo>
                  <a:cubicBezTo>
                    <a:pt x="375" y="1"/>
                    <a:pt x="207" y="22"/>
                    <a:pt x="48" y="80"/>
                  </a:cubicBezTo>
                  <a:cubicBezTo>
                    <a:pt x="13" y="92"/>
                    <a:pt x="1" y="139"/>
                    <a:pt x="48" y="151"/>
                  </a:cubicBezTo>
                  <a:cubicBezTo>
                    <a:pt x="298" y="211"/>
                    <a:pt x="560" y="211"/>
                    <a:pt x="822" y="222"/>
                  </a:cubicBezTo>
                  <a:cubicBezTo>
                    <a:pt x="1037" y="258"/>
                    <a:pt x="1727" y="282"/>
                    <a:pt x="1846" y="520"/>
                  </a:cubicBezTo>
                  <a:cubicBezTo>
                    <a:pt x="1865" y="549"/>
                    <a:pt x="1893" y="562"/>
                    <a:pt x="1920" y="562"/>
                  </a:cubicBezTo>
                  <a:cubicBezTo>
                    <a:pt x="1959" y="562"/>
                    <a:pt x="1999" y="534"/>
                    <a:pt x="2013" y="484"/>
                  </a:cubicBezTo>
                  <a:cubicBezTo>
                    <a:pt x="2037" y="211"/>
                    <a:pt x="1620" y="163"/>
                    <a:pt x="1418" y="115"/>
                  </a:cubicBezTo>
                  <a:cubicBezTo>
                    <a:pt x="1140" y="63"/>
                    <a:pt x="839" y="1"/>
                    <a:pt x="5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49" name="Google Shape;14949;p22"/>
            <p:cNvSpPr/>
            <p:nvPr/>
          </p:nvSpPr>
          <p:spPr>
            <a:xfrm>
              <a:off x="2858675" y="2758875"/>
              <a:ext cx="54725" cy="21550"/>
            </a:xfrm>
            <a:custGeom>
              <a:avLst/>
              <a:gdLst/>
              <a:ahLst/>
              <a:cxnLst/>
              <a:rect l="l" t="t" r="r" b="b"/>
              <a:pathLst>
                <a:path w="2189" h="862" extrusionOk="0">
                  <a:moveTo>
                    <a:pt x="249" y="1"/>
                  </a:moveTo>
                  <a:cubicBezTo>
                    <a:pt x="242" y="1"/>
                    <a:pt x="233" y="4"/>
                    <a:pt x="227" y="9"/>
                  </a:cubicBezTo>
                  <a:cubicBezTo>
                    <a:pt x="1" y="474"/>
                    <a:pt x="1072" y="819"/>
                    <a:pt x="1394" y="843"/>
                  </a:cubicBezTo>
                  <a:cubicBezTo>
                    <a:pt x="1460" y="854"/>
                    <a:pt x="1532" y="862"/>
                    <a:pt x="1604" y="862"/>
                  </a:cubicBezTo>
                  <a:cubicBezTo>
                    <a:pt x="1766" y="862"/>
                    <a:pt x="1930" y="823"/>
                    <a:pt x="2037" y="700"/>
                  </a:cubicBezTo>
                  <a:cubicBezTo>
                    <a:pt x="2144" y="581"/>
                    <a:pt x="2156" y="438"/>
                    <a:pt x="2049" y="343"/>
                  </a:cubicBezTo>
                  <a:cubicBezTo>
                    <a:pt x="2045" y="336"/>
                    <a:pt x="2041" y="333"/>
                    <a:pt x="2036" y="333"/>
                  </a:cubicBezTo>
                  <a:cubicBezTo>
                    <a:pt x="2026" y="333"/>
                    <a:pt x="2016" y="350"/>
                    <a:pt x="2025" y="367"/>
                  </a:cubicBezTo>
                  <a:cubicBezTo>
                    <a:pt x="2188" y="653"/>
                    <a:pt x="1912" y="808"/>
                    <a:pt x="1650" y="808"/>
                  </a:cubicBezTo>
                  <a:cubicBezTo>
                    <a:pt x="1607" y="808"/>
                    <a:pt x="1565" y="804"/>
                    <a:pt x="1525" y="795"/>
                  </a:cubicBezTo>
                  <a:cubicBezTo>
                    <a:pt x="1394" y="771"/>
                    <a:pt x="1275" y="736"/>
                    <a:pt x="1144" y="700"/>
                  </a:cubicBezTo>
                  <a:cubicBezTo>
                    <a:pt x="906" y="617"/>
                    <a:pt x="203" y="367"/>
                    <a:pt x="263" y="9"/>
                  </a:cubicBezTo>
                  <a:cubicBezTo>
                    <a:pt x="263" y="4"/>
                    <a:pt x="257" y="1"/>
                    <a:pt x="2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50" name="Google Shape;14950;p22"/>
            <p:cNvSpPr/>
            <p:nvPr/>
          </p:nvSpPr>
          <p:spPr>
            <a:xfrm>
              <a:off x="2896475" y="2790200"/>
              <a:ext cx="23250" cy="13400"/>
            </a:xfrm>
            <a:custGeom>
              <a:avLst/>
              <a:gdLst/>
              <a:ahLst/>
              <a:cxnLst/>
              <a:rect l="l" t="t" r="r" b="b"/>
              <a:pathLst>
                <a:path w="930" h="536" extrusionOk="0">
                  <a:moveTo>
                    <a:pt x="325" y="0"/>
                  </a:moveTo>
                  <a:cubicBezTo>
                    <a:pt x="293" y="0"/>
                    <a:pt x="261" y="6"/>
                    <a:pt x="227" y="19"/>
                  </a:cubicBezTo>
                  <a:cubicBezTo>
                    <a:pt x="96" y="78"/>
                    <a:pt x="1" y="245"/>
                    <a:pt x="108" y="376"/>
                  </a:cubicBezTo>
                  <a:cubicBezTo>
                    <a:pt x="199" y="477"/>
                    <a:pt x="404" y="536"/>
                    <a:pt x="558" y="536"/>
                  </a:cubicBezTo>
                  <a:cubicBezTo>
                    <a:pt x="584" y="536"/>
                    <a:pt x="609" y="534"/>
                    <a:pt x="632" y="531"/>
                  </a:cubicBezTo>
                  <a:cubicBezTo>
                    <a:pt x="751" y="495"/>
                    <a:pt x="929" y="316"/>
                    <a:pt x="798" y="209"/>
                  </a:cubicBezTo>
                  <a:cubicBezTo>
                    <a:pt x="792" y="206"/>
                    <a:pt x="786" y="204"/>
                    <a:pt x="780" y="204"/>
                  </a:cubicBezTo>
                  <a:cubicBezTo>
                    <a:pt x="763" y="204"/>
                    <a:pt x="748" y="215"/>
                    <a:pt x="739" y="233"/>
                  </a:cubicBezTo>
                  <a:cubicBezTo>
                    <a:pt x="679" y="316"/>
                    <a:pt x="679" y="411"/>
                    <a:pt x="537" y="411"/>
                  </a:cubicBezTo>
                  <a:cubicBezTo>
                    <a:pt x="453" y="411"/>
                    <a:pt x="346" y="376"/>
                    <a:pt x="275" y="340"/>
                  </a:cubicBezTo>
                  <a:cubicBezTo>
                    <a:pt x="120" y="257"/>
                    <a:pt x="275" y="126"/>
                    <a:pt x="394" y="126"/>
                  </a:cubicBezTo>
                  <a:cubicBezTo>
                    <a:pt x="501" y="138"/>
                    <a:pt x="596" y="185"/>
                    <a:pt x="691" y="245"/>
                  </a:cubicBezTo>
                  <a:cubicBezTo>
                    <a:pt x="693" y="247"/>
                    <a:pt x="696" y="248"/>
                    <a:pt x="698" y="248"/>
                  </a:cubicBezTo>
                  <a:cubicBezTo>
                    <a:pt x="707" y="248"/>
                    <a:pt x="713" y="228"/>
                    <a:pt x="703" y="209"/>
                  </a:cubicBezTo>
                  <a:cubicBezTo>
                    <a:pt x="595" y="121"/>
                    <a:pt x="471" y="0"/>
                    <a:pt x="3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51" name="Google Shape;14951;p22"/>
            <p:cNvSpPr/>
            <p:nvPr/>
          </p:nvSpPr>
          <p:spPr>
            <a:xfrm>
              <a:off x="2809575" y="2786250"/>
              <a:ext cx="72650" cy="13375"/>
            </a:xfrm>
            <a:custGeom>
              <a:avLst/>
              <a:gdLst/>
              <a:ahLst/>
              <a:cxnLst/>
              <a:rect l="l" t="t" r="r" b="b"/>
              <a:pathLst>
                <a:path w="2906" h="535" extrusionOk="0">
                  <a:moveTo>
                    <a:pt x="2156" y="1"/>
                  </a:moveTo>
                  <a:cubicBezTo>
                    <a:pt x="2056" y="1"/>
                    <a:pt x="1956" y="9"/>
                    <a:pt x="1857" y="22"/>
                  </a:cubicBezTo>
                  <a:cubicBezTo>
                    <a:pt x="1250" y="93"/>
                    <a:pt x="655" y="296"/>
                    <a:pt x="48" y="415"/>
                  </a:cubicBezTo>
                  <a:cubicBezTo>
                    <a:pt x="0" y="438"/>
                    <a:pt x="0" y="498"/>
                    <a:pt x="48" y="510"/>
                  </a:cubicBezTo>
                  <a:cubicBezTo>
                    <a:pt x="130" y="527"/>
                    <a:pt x="212" y="535"/>
                    <a:pt x="294" y="535"/>
                  </a:cubicBezTo>
                  <a:cubicBezTo>
                    <a:pt x="609" y="535"/>
                    <a:pt x="927" y="426"/>
                    <a:pt x="1238" y="331"/>
                  </a:cubicBezTo>
                  <a:cubicBezTo>
                    <a:pt x="1557" y="236"/>
                    <a:pt x="1832" y="188"/>
                    <a:pt x="2111" y="188"/>
                  </a:cubicBezTo>
                  <a:cubicBezTo>
                    <a:pt x="2353" y="188"/>
                    <a:pt x="2599" y="224"/>
                    <a:pt x="2881" y="296"/>
                  </a:cubicBezTo>
                  <a:cubicBezTo>
                    <a:pt x="2881" y="296"/>
                    <a:pt x="2905" y="284"/>
                    <a:pt x="2881" y="284"/>
                  </a:cubicBezTo>
                  <a:cubicBezTo>
                    <a:pt x="2698" y="65"/>
                    <a:pt x="2431" y="1"/>
                    <a:pt x="2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52" name="Google Shape;14952;p22"/>
            <p:cNvSpPr/>
            <p:nvPr/>
          </p:nvSpPr>
          <p:spPr>
            <a:xfrm>
              <a:off x="2805525" y="2793975"/>
              <a:ext cx="77300" cy="15325"/>
            </a:xfrm>
            <a:custGeom>
              <a:avLst/>
              <a:gdLst/>
              <a:ahLst/>
              <a:cxnLst/>
              <a:rect l="l" t="t" r="r" b="b"/>
              <a:pathLst>
                <a:path w="3092" h="613" extrusionOk="0">
                  <a:moveTo>
                    <a:pt x="2928" y="1"/>
                  </a:moveTo>
                  <a:cubicBezTo>
                    <a:pt x="2912" y="1"/>
                    <a:pt x="2901" y="17"/>
                    <a:pt x="2901" y="34"/>
                  </a:cubicBezTo>
                  <a:cubicBezTo>
                    <a:pt x="3032" y="380"/>
                    <a:pt x="1615" y="403"/>
                    <a:pt x="1460" y="427"/>
                  </a:cubicBezTo>
                  <a:cubicBezTo>
                    <a:pt x="1281" y="439"/>
                    <a:pt x="1103" y="439"/>
                    <a:pt x="936" y="451"/>
                  </a:cubicBezTo>
                  <a:cubicBezTo>
                    <a:pt x="865" y="451"/>
                    <a:pt x="805" y="463"/>
                    <a:pt x="722" y="463"/>
                  </a:cubicBezTo>
                  <a:cubicBezTo>
                    <a:pt x="676" y="476"/>
                    <a:pt x="632" y="483"/>
                    <a:pt x="591" y="483"/>
                  </a:cubicBezTo>
                  <a:cubicBezTo>
                    <a:pt x="453" y="483"/>
                    <a:pt x="346" y="405"/>
                    <a:pt x="281" y="249"/>
                  </a:cubicBezTo>
                  <a:cubicBezTo>
                    <a:pt x="305" y="225"/>
                    <a:pt x="305" y="165"/>
                    <a:pt x="269" y="165"/>
                  </a:cubicBezTo>
                  <a:cubicBezTo>
                    <a:pt x="258" y="164"/>
                    <a:pt x="248" y="163"/>
                    <a:pt x="238" y="163"/>
                  </a:cubicBezTo>
                  <a:cubicBezTo>
                    <a:pt x="89" y="163"/>
                    <a:pt x="0" y="317"/>
                    <a:pt x="67" y="451"/>
                  </a:cubicBezTo>
                  <a:cubicBezTo>
                    <a:pt x="135" y="576"/>
                    <a:pt x="301" y="612"/>
                    <a:pt x="486" y="612"/>
                  </a:cubicBezTo>
                  <a:cubicBezTo>
                    <a:pt x="724" y="612"/>
                    <a:pt x="993" y="553"/>
                    <a:pt x="1127" y="546"/>
                  </a:cubicBezTo>
                  <a:cubicBezTo>
                    <a:pt x="1484" y="522"/>
                    <a:pt x="1829" y="499"/>
                    <a:pt x="2186" y="487"/>
                  </a:cubicBezTo>
                  <a:cubicBezTo>
                    <a:pt x="2377" y="463"/>
                    <a:pt x="2793" y="510"/>
                    <a:pt x="2960" y="368"/>
                  </a:cubicBezTo>
                  <a:cubicBezTo>
                    <a:pt x="3091" y="249"/>
                    <a:pt x="3091" y="106"/>
                    <a:pt x="2948" y="10"/>
                  </a:cubicBezTo>
                  <a:cubicBezTo>
                    <a:pt x="2941" y="3"/>
                    <a:pt x="2934" y="1"/>
                    <a:pt x="29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53" name="Google Shape;14953;p22"/>
            <p:cNvSpPr/>
            <p:nvPr/>
          </p:nvSpPr>
          <p:spPr>
            <a:xfrm>
              <a:off x="2932800" y="2704150"/>
              <a:ext cx="88125" cy="39150"/>
            </a:xfrm>
            <a:custGeom>
              <a:avLst/>
              <a:gdLst/>
              <a:ahLst/>
              <a:cxnLst/>
              <a:rect l="l" t="t" r="r" b="b"/>
              <a:pathLst>
                <a:path w="3525" h="1566" extrusionOk="0">
                  <a:moveTo>
                    <a:pt x="2846" y="0"/>
                  </a:moveTo>
                  <a:cubicBezTo>
                    <a:pt x="2619" y="0"/>
                    <a:pt x="2386" y="43"/>
                    <a:pt x="2143" y="91"/>
                  </a:cubicBezTo>
                  <a:cubicBezTo>
                    <a:pt x="1643" y="174"/>
                    <a:pt x="1048" y="210"/>
                    <a:pt x="619" y="472"/>
                  </a:cubicBezTo>
                  <a:cubicBezTo>
                    <a:pt x="0" y="877"/>
                    <a:pt x="322" y="1425"/>
                    <a:pt x="929" y="1556"/>
                  </a:cubicBezTo>
                  <a:cubicBezTo>
                    <a:pt x="936" y="1563"/>
                    <a:pt x="943" y="1566"/>
                    <a:pt x="947" y="1566"/>
                  </a:cubicBezTo>
                  <a:cubicBezTo>
                    <a:pt x="958" y="1566"/>
                    <a:pt x="961" y="1552"/>
                    <a:pt x="953" y="1544"/>
                  </a:cubicBezTo>
                  <a:cubicBezTo>
                    <a:pt x="858" y="1484"/>
                    <a:pt x="774" y="1436"/>
                    <a:pt x="679" y="1377"/>
                  </a:cubicBezTo>
                  <a:cubicBezTo>
                    <a:pt x="369" y="877"/>
                    <a:pt x="488" y="579"/>
                    <a:pt x="1036" y="484"/>
                  </a:cubicBezTo>
                  <a:cubicBezTo>
                    <a:pt x="1250" y="413"/>
                    <a:pt x="1489" y="389"/>
                    <a:pt x="1703" y="341"/>
                  </a:cubicBezTo>
                  <a:cubicBezTo>
                    <a:pt x="2138" y="254"/>
                    <a:pt x="2560" y="174"/>
                    <a:pt x="2993" y="174"/>
                  </a:cubicBezTo>
                  <a:cubicBezTo>
                    <a:pt x="3152" y="174"/>
                    <a:pt x="3313" y="184"/>
                    <a:pt x="3477" y="210"/>
                  </a:cubicBezTo>
                  <a:cubicBezTo>
                    <a:pt x="3513" y="210"/>
                    <a:pt x="3525" y="163"/>
                    <a:pt x="3489" y="151"/>
                  </a:cubicBezTo>
                  <a:cubicBezTo>
                    <a:pt x="3278" y="40"/>
                    <a:pt x="3065" y="0"/>
                    <a:pt x="28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54" name="Google Shape;14954;p22"/>
            <p:cNvSpPr/>
            <p:nvPr/>
          </p:nvSpPr>
          <p:spPr>
            <a:xfrm>
              <a:off x="2950750" y="2710275"/>
              <a:ext cx="72250" cy="34900"/>
            </a:xfrm>
            <a:custGeom>
              <a:avLst/>
              <a:gdLst/>
              <a:ahLst/>
              <a:cxnLst/>
              <a:rect l="l" t="t" r="r" b="b"/>
              <a:pathLst>
                <a:path w="2890" h="1396" extrusionOk="0">
                  <a:moveTo>
                    <a:pt x="2795" y="1"/>
                  </a:moveTo>
                  <a:cubicBezTo>
                    <a:pt x="2771" y="763"/>
                    <a:pt x="1878" y="799"/>
                    <a:pt x="1318" y="941"/>
                  </a:cubicBezTo>
                  <a:cubicBezTo>
                    <a:pt x="890" y="1049"/>
                    <a:pt x="449" y="1156"/>
                    <a:pt x="56" y="1299"/>
                  </a:cubicBezTo>
                  <a:cubicBezTo>
                    <a:pt x="1" y="1321"/>
                    <a:pt x="28" y="1395"/>
                    <a:pt x="80" y="1395"/>
                  </a:cubicBezTo>
                  <a:cubicBezTo>
                    <a:pt x="84" y="1395"/>
                    <a:pt x="88" y="1395"/>
                    <a:pt x="92" y="1394"/>
                  </a:cubicBezTo>
                  <a:cubicBezTo>
                    <a:pt x="866" y="1275"/>
                    <a:pt x="1747" y="1001"/>
                    <a:pt x="2473" y="715"/>
                  </a:cubicBezTo>
                  <a:cubicBezTo>
                    <a:pt x="2818" y="584"/>
                    <a:pt x="2890" y="358"/>
                    <a:pt x="27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55" name="Google Shape;14955;p22"/>
            <p:cNvSpPr/>
            <p:nvPr/>
          </p:nvSpPr>
          <p:spPr>
            <a:xfrm>
              <a:off x="2877725" y="2713150"/>
              <a:ext cx="30400" cy="19725"/>
            </a:xfrm>
            <a:custGeom>
              <a:avLst/>
              <a:gdLst/>
              <a:ahLst/>
              <a:cxnLst/>
              <a:rect l="l" t="t" r="r" b="b"/>
              <a:pathLst>
                <a:path w="1216" h="789" extrusionOk="0">
                  <a:moveTo>
                    <a:pt x="521" y="0"/>
                  </a:moveTo>
                  <a:cubicBezTo>
                    <a:pt x="463" y="0"/>
                    <a:pt x="407" y="9"/>
                    <a:pt x="358" y="29"/>
                  </a:cubicBezTo>
                  <a:cubicBezTo>
                    <a:pt x="155" y="100"/>
                    <a:pt x="1" y="326"/>
                    <a:pt x="84" y="517"/>
                  </a:cubicBezTo>
                  <a:cubicBezTo>
                    <a:pt x="163" y="714"/>
                    <a:pt x="460" y="788"/>
                    <a:pt x="683" y="788"/>
                  </a:cubicBezTo>
                  <a:cubicBezTo>
                    <a:pt x="729" y="788"/>
                    <a:pt x="773" y="785"/>
                    <a:pt x="810" y="779"/>
                  </a:cubicBezTo>
                  <a:cubicBezTo>
                    <a:pt x="977" y="755"/>
                    <a:pt x="1215" y="517"/>
                    <a:pt x="1036" y="362"/>
                  </a:cubicBezTo>
                  <a:cubicBezTo>
                    <a:pt x="1033" y="359"/>
                    <a:pt x="1030" y="357"/>
                    <a:pt x="1027" y="357"/>
                  </a:cubicBezTo>
                  <a:cubicBezTo>
                    <a:pt x="1019" y="357"/>
                    <a:pt x="1013" y="369"/>
                    <a:pt x="1013" y="386"/>
                  </a:cubicBezTo>
                  <a:cubicBezTo>
                    <a:pt x="1039" y="604"/>
                    <a:pt x="892" y="669"/>
                    <a:pt x="732" y="669"/>
                  </a:cubicBezTo>
                  <a:cubicBezTo>
                    <a:pt x="674" y="669"/>
                    <a:pt x="614" y="661"/>
                    <a:pt x="560" y="648"/>
                  </a:cubicBezTo>
                  <a:cubicBezTo>
                    <a:pt x="394" y="624"/>
                    <a:pt x="155" y="541"/>
                    <a:pt x="215" y="338"/>
                  </a:cubicBezTo>
                  <a:cubicBezTo>
                    <a:pt x="264" y="182"/>
                    <a:pt x="416" y="114"/>
                    <a:pt x="574" y="114"/>
                  </a:cubicBezTo>
                  <a:cubicBezTo>
                    <a:pt x="609" y="114"/>
                    <a:pt x="645" y="118"/>
                    <a:pt x="679" y="124"/>
                  </a:cubicBezTo>
                  <a:cubicBezTo>
                    <a:pt x="834" y="172"/>
                    <a:pt x="953" y="291"/>
                    <a:pt x="1096" y="338"/>
                  </a:cubicBezTo>
                  <a:cubicBezTo>
                    <a:pt x="1084" y="326"/>
                    <a:pt x="1096" y="326"/>
                    <a:pt x="1096" y="303"/>
                  </a:cubicBezTo>
                  <a:cubicBezTo>
                    <a:pt x="1011" y="133"/>
                    <a:pt x="746" y="0"/>
                    <a:pt x="5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56" name="Google Shape;14956;p22"/>
            <p:cNvSpPr/>
            <p:nvPr/>
          </p:nvSpPr>
          <p:spPr>
            <a:xfrm>
              <a:off x="2904525" y="2687675"/>
              <a:ext cx="3300" cy="28750"/>
            </a:xfrm>
            <a:custGeom>
              <a:avLst/>
              <a:gdLst/>
              <a:ahLst/>
              <a:cxnLst/>
              <a:rect l="l" t="t" r="r" b="b"/>
              <a:pathLst>
                <a:path w="132" h="1150" extrusionOk="0">
                  <a:moveTo>
                    <a:pt x="36" y="0"/>
                  </a:moveTo>
                  <a:cubicBezTo>
                    <a:pt x="36" y="369"/>
                    <a:pt x="0" y="762"/>
                    <a:pt x="60" y="1131"/>
                  </a:cubicBezTo>
                  <a:cubicBezTo>
                    <a:pt x="60" y="1145"/>
                    <a:pt x="65" y="1150"/>
                    <a:pt x="72" y="1150"/>
                  </a:cubicBezTo>
                  <a:cubicBezTo>
                    <a:pt x="82" y="1150"/>
                    <a:pt x="95" y="1138"/>
                    <a:pt x="95" y="1131"/>
                  </a:cubicBezTo>
                  <a:cubicBezTo>
                    <a:pt x="131" y="762"/>
                    <a:pt x="72" y="369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57" name="Google Shape;14957;p22"/>
            <p:cNvSpPr/>
            <p:nvPr/>
          </p:nvSpPr>
          <p:spPr>
            <a:xfrm>
              <a:off x="2906425" y="2691225"/>
              <a:ext cx="4850" cy="21675"/>
            </a:xfrm>
            <a:custGeom>
              <a:avLst/>
              <a:gdLst/>
              <a:ahLst/>
              <a:cxnLst/>
              <a:rect l="l" t="t" r="r" b="b"/>
              <a:pathLst>
                <a:path w="194" h="867" extrusionOk="0">
                  <a:moveTo>
                    <a:pt x="8" y="1"/>
                  </a:moveTo>
                  <a:lnTo>
                    <a:pt x="8" y="1"/>
                  </a:lnTo>
                  <a:cubicBezTo>
                    <a:pt x="8" y="4"/>
                    <a:pt x="9" y="7"/>
                    <a:pt x="10" y="11"/>
                  </a:cubicBezTo>
                  <a:lnTo>
                    <a:pt x="10" y="11"/>
                  </a:lnTo>
                  <a:cubicBezTo>
                    <a:pt x="11" y="8"/>
                    <a:pt x="12" y="5"/>
                    <a:pt x="8" y="1"/>
                  </a:cubicBezTo>
                  <a:close/>
                  <a:moveTo>
                    <a:pt x="10" y="11"/>
                  </a:moveTo>
                  <a:lnTo>
                    <a:pt x="10" y="11"/>
                  </a:lnTo>
                  <a:cubicBezTo>
                    <a:pt x="7" y="14"/>
                    <a:pt x="0" y="17"/>
                    <a:pt x="8" y="25"/>
                  </a:cubicBezTo>
                  <a:cubicBezTo>
                    <a:pt x="55" y="287"/>
                    <a:pt x="79" y="572"/>
                    <a:pt x="127" y="846"/>
                  </a:cubicBezTo>
                  <a:cubicBezTo>
                    <a:pt x="131" y="860"/>
                    <a:pt x="143" y="867"/>
                    <a:pt x="156" y="867"/>
                  </a:cubicBezTo>
                  <a:cubicBezTo>
                    <a:pt x="174" y="867"/>
                    <a:pt x="193" y="851"/>
                    <a:pt x="186" y="822"/>
                  </a:cubicBezTo>
                  <a:cubicBezTo>
                    <a:pt x="139" y="563"/>
                    <a:pt x="69" y="293"/>
                    <a:pt x="10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58" name="Google Shape;14958;p22"/>
            <p:cNvSpPr/>
            <p:nvPr/>
          </p:nvSpPr>
          <p:spPr>
            <a:xfrm>
              <a:off x="2910475" y="2691150"/>
              <a:ext cx="4775" cy="21575"/>
            </a:xfrm>
            <a:custGeom>
              <a:avLst/>
              <a:gdLst/>
              <a:ahLst/>
              <a:cxnLst/>
              <a:rect l="l" t="t" r="r" b="b"/>
              <a:pathLst>
                <a:path w="191" h="863" extrusionOk="0">
                  <a:moveTo>
                    <a:pt x="75" y="1"/>
                  </a:moveTo>
                  <a:cubicBezTo>
                    <a:pt x="59" y="1"/>
                    <a:pt x="36" y="18"/>
                    <a:pt x="36" y="28"/>
                  </a:cubicBezTo>
                  <a:cubicBezTo>
                    <a:pt x="24" y="278"/>
                    <a:pt x="0" y="599"/>
                    <a:pt x="84" y="849"/>
                  </a:cubicBezTo>
                  <a:cubicBezTo>
                    <a:pt x="84" y="856"/>
                    <a:pt x="100" y="863"/>
                    <a:pt x="113" y="863"/>
                  </a:cubicBezTo>
                  <a:cubicBezTo>
                    <a:pt x="123" y="863"/>
                    <a:pt x="131" y="859"/>
                    <a:pt x="131" y="849"/>
                  </a:cubicBezTo>
                  <a:cubicBezTo>
                    <a:pt x="191" y="587"/>
                    <a:pt x="107" y="266"/>
                    <a:pt x="84" y="4"/>
                  </a:cubicBezTo>
                  <a:cubicBezTo>
                    <a:pt x="81" y="2"/>
                    <a:pt x="78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59" name="Google Shape;14959;p22"/>
            <p:cNvSpPr/>
            <p:nvPr/>
          </p:nvSpPr>
          <p:spPr>
            <a:xfrm>
              <a:off x="2914050" y="2694050"/>
              <a:ext cx="3875" cy="17500"/>
            </a:xfrm>
            <a:custGeom>
              <a:avLst/>
              <a:gdLst/>
              <a:ahLst/>
              <a:cxnLst/>
              <a:rect l="l" t="t" r="r" b="b"/>
              <a:pathLst>
                <a:path w="155" h="700" extrusionOk="0">
                  <a:moveTo>
                    <a:pt x="27" y="1"/>
                  </a:moveTo>
                  <a:cubicBezTo>
                    <a:pt x="21" y="1"/>
                    <a:pt x="12" y="7"/>
                    <a:pt x="12" y="19"/>
                  </a:cubicBezTo>
                  <a:cubicBezTo>
                    <a:pt x="36" y="138"/>
                    <a:pt x="48" y="269"/>
                    <a:pt x="36" y="388"/>
                  </a:cubicBezTo>
                  <a:cubicBezTo>
                    <a:pt x="36" y="495"/>
                    <a:pt x="0" y="578"/>
                    <a:pt x="12" y="686"/>
                  </a:cubicBezTo>
                  <a:cubicBezTo>
                    <a:pt x="12" y="696"/>
                    <a:pt x="21" y="699"/>
                    <a:pt x="30" y="699"/>
                  </a:cubicBezTo>
                  <a:cubicBezTo>
                    <a:pt x="44" y="699"/>
                    <a:pt x="60" y="692"/>
                    <a:pt x="60" y="686"/>
                  </a:cubicBezTo>
                  <a:cubicBezTo>
                    <a:pt x="155" y="495"/>
                    <a:pt x="95" y="209"/>
                    <a:pt x="24" y="19"/>
                  </a:cubicBezTo>
                  <a:cubicBezTo>
                    <a:pt x="36" y="7"/>
                    <a:pt x="33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60" name="Google Shape;14960;p22"/>
            <p:cNvSpPr/>
            <p:nvPr/>
          </p:nvSpPr>
          <p:spPr>
            <a:xfrm>
              <a:off x="2903450" y="2687000"/>
              <a:ext cx="9125" cy="26300"/>
            </a:xfrm>
            <a:custGeom>
              <a:avLst/>
              <a:gdLst/>
              <a:ahLst/>
              <a:cxnLst/>
              <a:rect l="l" t="t" r="r" b="b"/>
              <a:pathLst>
                <a:path w="365" h="1052" extrusionOk="0">
                  <a:moveTo>
                    <a:pt x="40" y="0"/>
                  </a:moveTo>
                  <a:cubicBezTo>
                    <a:pt x="19" y="0"/>
                    <a:pt x="0" y="17"/>
                    <a:pt x="7" y="39"/>
                  </a:cubicBezTo>
                  <a:cubicBezTo>
                    <a:pt x="67" y="206"/>
                    <a:pt x="115" y="372"/>
                    <a:pt x="115" y="551"/>
                  </a:cubicBezTo>
                  <a:cubicBezTo>
                    <a:pt x="115" y="718"/>
                    <a:pt x="67" y="860"/>
                    <a:pt x="79" y="1015"/>
                  </a:cubicBezTo>
                  <a:cubicBezTo>
                    <a:pt x="79" y="1038"/>
                    <a:pt x="104" y="1051"/>
                    <a:pt x="131" y="1051"/>
                  </a:cubicBezTo>
                  <a:cubicBezTo>
                    <a:pt x="146" y="1051"/>
                    <a:pt x="162" y="1047"/>
                    <a:pt x="174" y="1039"/>
                  </a:cubicBezTo>
                  <a:cubicBezTo>
                    <a:pt x="365" y="753"/>
                    <a:pt x="234" y="301"/>
                    <a:pt x="79" y="27"/>
                  </a:cubicBezTo>
                  <a:cubicBezTo>
                    <a:pt x="69" y="8"/>
                    <a:pt x="54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61" name="Google Shape;14961;p22"/>
            <p:cNvSpPr/>
            <p:nvPr/>
          </p:nvSpPr>
          <p:spPr>
            <a:xfrm>
              <a:off x="2906600" y="2686775"/>
              <a:ext cx="5675" cy="21900"/>
            </a:xfrm>
            <a:custGeom>
              <a:avLst/>
              <a:gdLst/>
              <a:ahLst/>
              <a:cxnLst/>
              <a:rect l="l" t="t" r="r" b="b"/>
              <a:pathLst>
                <a:path w="227" h="876" extrusionOk="0">
                  <a:moveTo>
                    <a:pt x="127" y="0"/>
                  </a:moveTo>
                  <a:cubicBezTo>
                    <a:pt x="111" y="0"/>
                    <a:pt x="96" y="12"/>
                    <a:pt x="96" y="36"/>
                  </a:cubicBezTo>
                  <a:cubicBezTo>
                    <a:pt x="60" y="286"/>
                    <a:pt x="1" y="608"/>
                    <a:pt x="72" y="858"/>
                  </a:cubicBezTo>
                  <a:cubicBezTo>
                    <a:pt x="72" y="869"/>
                    <a:pt x="84" y="875"/>
                    <a:pt x="97" y="875"/>
                  </a:cubicBezTo>
                  <a:cubicBezTo>
                    <a:pt x="111" y="875"/>
                    <a:pt x="126" y="869"/>
                    <a:pt x="132" y="858"/>
                  </a:cubicBezTo>
                  <a:cubicBezTo>
                    <a:pt x="227" y="608"/>
                    <a:pt x="191" y="286"/>
                    <a:pt x="167" y="36"/>
                  </a:cubicBezTo>
                  <a:cubicBezTo>
                    <a:pt x="161" y="12"/>
                    <a:pt x="143" y="0"/>
                    <a:pt x="1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62" name="Google Shape;14962;p22"/>
            <p:cNvSpPr/>
            <p:nvPr/>
          </p:nvSpPr>
          <p:spPr>
            <a:xfrm>
              <a:off x="2930125" y="2737650"/>
              <a:ext cx="9250" cy="3925"/>
            </a:xfrm>
            <a:custGeom>
              <a:avLst/>
              <a:gdLst/>
              <a:ahLst/>
              <a:cxnLst/>
              <a:rect l="l" t="t" r="r" b="b"/>
              <a:pathLst>
                <a:path w="370" h="157" extrusionOk="0">
                  <a:moveTo>
                    <a:pt x="270" y="0"/>
                  </a:moveTo>
                  <a:cubicBezTo>
                    <a:pt x="193" y="0"/>
                    <a:pt x="101" y="68"/>
                    <a:pt x="24" y="96"/>
                  </a:cubicBezTo>
                  <a:cubicBezTo>
                    <a:pt x="0" y="120"/>
                    <a:pt x="24" y="156"/>
                    <a:pt x="60" y="156"/>
                  </a:cubicBezTo>
                  <a:cubicBezTo>
                    <a:pt x="167" y="144"/>
                    <a:pt x="298" y="156"/>
                    <a:pt x="357" y="73"/>
                  </a:cubicBezTo>
                  <a:cubicBezTo>
                    <a:pt x="369" y="37"/>
                    <a:pt x="357" y="25"/>
                    <a:pt x="322" y="13"/>
                  </a:cubicBezTo>
                  <a:cubicBezTo>
                    <a:pt x="306" y="4"/>
                    <a:pt x="288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63" name="Google Shape;14963;p22"/>
            <p:cNvSpPr/>
            <p:nvPr/>
          </p:nvSpPr>
          <p:spPr>
            <a:xfrm>
              <a:off x="2933400" y="2659625"/>
              <a:ext cx="94575" cy="40850"/>
            </a:xfrm>
            <a:custGeom>
              <a:avLst/>
              <a:gdLst/>
              <a:ahLst/>
              <a:cxnLst/>
              <a:rect l="l" t="t" r="r" b="b"/>
              <a:pathLst>
                <a:path w="3783" h="1634" extrusionOk="0">
                  <a:moveTo>
                    <a:pt x="3746" y="1"/>
                  </a:moveTo>
                  <a:cubicBezTo>
                    <a:pt x="3744" y="1"/>
                    <a:pt x="3741" y="2"/>
                    <a:pt x="3739" y="3"/>
                  </a:cubicBezTo>
                  <a:cubicBezTo>
                    <a:pt x="2453" y="467"/>
                    <a:pt x="1322" y="1193"/>
                    <a:pt x="36" y="1610"/>
                  </a:cubicBezTo>
                  <a:cubicBezTo>
                    <a:pt x="0" y="1610"/>
                    <a:pt x="12" y="1634"/>
                    <a:pt x="36" y="1634"/>
                  </a:cubicBezTo>
                  <a:cubicBezTo>
                    <a:pt x="1298" y="1479"/>
                    <a:pt x="2715" y="741"/>
                    <a:pt x="3751" y="50"/>
                  </a:cubicBezTo>
                  <a:cubicBezTo>
                    <a:pt x="3782" y="40"/>
                    <a:pt x="3767" y="1"/>
                    <a:pt x="37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64" name="Google Shape;14964;p22"/>
            <p:cNvSpPr/>
            <p:nvPr/>
          </p:nvSpPr>
          <p:spPr>
            <a:xfrm>
              <a:off x="3035000" y="2553300"/>
              <a:ext cx="128725" cy="102100"/>
            </a:xfrm>
            <a:custGeom>
              <a:avLst/>
              <a:gdLst/>
              <a:ahLst/>
              <a:cxnLst/>
              <a:rect l="l" t="t" r="r" b="b"/>
              <a:pathLst>
                <a:path w="5149" h="4084" extrusionOk="0">
                  <a:moveTo>
                    <a:pt x="5113" y="1"/>
                  </a:moveTo>
                  <a:cubicBezTo>
                    <a:pt x="5106" y="1"/>
                    <a:pt x="5098" y="2"/>
                    <a:pt x="5092" y="5"/>
                  </a:cubicBezTo>
                  <a:cubicBezTo>
                    <a:pt x="4794" y="291"/>
                    <a:pt x="4568" y="613"/>
                    <a:pt x="4306" y="946"/>
                  </a:cubicBezTo>
                  <a:cubicBezTo>
                    <a:pt x="3901" y="1434"/>
                    <a:pt x="3413" y="1791"/>
                    <a:pt x="2913" y="2172"/>
                  </a:cubicBezTo>
                  <a:cubicBezTo>
                    <a:pt x="1996" y="2887"/>
                    <a:pt x="1092" y="3530"/>
                    <a:pt x="20" y="4042"/>
                  </a:cubicBezTo>
                  <a:cubicBezTo>
                    <a:pt x="1" y="4051"/>
                    <a:pt x="12" y="4084"/>
                    <a:pt x="30" y="4084"/>
                  </a:cubicBezTo>
                  <a:cubicBezTo>
                    <a:pt x="34" y="4084"/>
                    <a:pt x="39" y="4082"/>
                    <a:pt x="44" y="4077"/>
                  </a:cubicBezTo>
                  <a:cubicBezTo>
                    <a:pt x="2080" y="3339"/>
                    <a:pt x="3854" y="1720"/>
                    <a:pt x="5140" y="29"/>
                  </a:cubicBezTo>
                  <a:cubicBezTo>
                    <a:pt x="5148" y="12"/>
                    <a:pt x="5132" y="1"/>
                    <a:pt x="51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65" name="Google Shape;14965;p22"/>
            <p:cNvSpPr/>
            <p:nvPr/>
          </p:nvSpPr>
          <p:spPr>
            <a:xfrm>
              <a:off x="3030200" y="2463800"/>
              <a:ext cx="169150" cy="169625"/>
            </a:xfrm>
            <a:custGeom>
              <a:avLst/>
              <a:gdLst/>
              <a:ahLst/>
              <a:cxnLst/>
              <a:rect l="l" t="t" r="r" b="b"/>
              <a:pathLst>
                <a:path w="6766" h="6785" extrusionOk="0">
                  <a:moveTo>
                    <a:pt x="6438" y="1"/>
                  </a:moveTo>
                  <a:cubicBezTo>
                    <a:pt x="6264" y="1"/>
                    <a:pt x="6140" y="121"/>
                    <a:pt x="6010" y="323"/>
                  </a:cubicBezTo>
                  <a:cubicBezTo>
                    <a:pt x="5475" y="1109"/>
                    <a:pt x="4974" y="1907"/>
                    <a:pt x="4355" y="2633"/>
                  </a:cubicBezTo>
                  <a:cubicBezTo>
                    <a:pt x="3081" y="4133"/>
                    <a:pt x="1438" y="5300"/>
                    <a:pt x="45" y="6681"/>
                  </a:cubicBezTo>
                  <a:cubicBezTo>
                    <a:pt x="0" y="6726"/>
                    <a:pt x="37" y="6785"/>
                    <a:pt x="83" y="6785"/>
                  </a:cubicBezTo>
                  <a:cubicBezTo>
                    <a:pt x="98" y="6785"/>
                    <a:pt x="114" y="6779"/>
                    <a:pt x="129" y="6764"/>
                  </a:cubicBezTo>
                  <a:cubicBezTo>
                    <a:pt x="1367" y="5788"/>
                    <a:pt x="2569" y="4681"/>
                    <a:pt x="3677" y="3573"/>
                  </a:cubicBezTo>
                  <a:cubicBezTo>
                    <a:pt x="4153" y="3097"/>
                    <a:pt x="4582" y="2573"/>
                    <a:pt x="4986" y="2037"/>
                  </a:cubicBezTo>
                  <a:cubicBezTo>
                    <a:pt x="5270" y="1652"/>
                    <a:pt x="5996" y="133"/>
                    <a:pt x="6610" y="133"/>
                  </a:cubicBezTo>
                  <a:cubicBezTo>
                    <a:pt x="6640" y="133"/>
                    <a:pt x="6671" y="136"/>
                    <a:pt x="6701" y="144"/>
                  </a:cubicBezTo>
                  <a:cubicBezTo>
                    <a:pt x="6706" y="146"/>
                    <a:pt x="6710" y="147"/>
                    <a:pt x="6715" y="147"/>
                  </a:cubicBezTo>
                  <a:cubicBezTo>
                    <a:pt x="6745" y="147"/>
                    <a:pt x="6766" y="116"/>
                    <a:pt x="6725" y="85"/>
                  </a:cubicBezTo>
                  <a:cubicBezTo>
                    <a:pt x="6614" y="28"/>
                    <a:pt x="6520" y="1"/>
                    <a:pt x="64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66" name="Google Shape;14966;p22"/>
            <p:cNvSpPr/>
            <p:nvPr/>
          </p:nvSpPr>
          <p:spPr>
            <a:xfrm>
              <a:off x="3030425" y="2511975"/>
              <a:ext cx="127175" cy="129875"/>
            </a:xfrm>
            <a:custGeom>
              <a:avLst/>
              <a:gdLst/>
              <a:ahLst/>
              <a:cxnLst/>
              <a:rect l="l" t="t" r="r" b="b"/>
              <a:pathLst>
                <a:path w="5087" h="5195" extrusionOk="0">
                  <a:moveTo>
                    <a:pt x="5025" y="1"/>
                  </a:moveTo>
                  <a:cubicBezTo>
                    <a:pt x="5012" y="1"/>
                    <a:pt x="4999" y="5"/>
                    <a:pt x="4989" y="15"/>
                  </a:cubicBezTo>
                  <a:cubicBezTo>
                    <a:pt x="4323" y="956"/>
                    <a:pt x="3680" y="1920"/>
                    <a:pt x="3001" y="2837"/>
                  </a:cubicBezTo>
                  <a:cubicBezTo>
                    <a:pt x="2803" y="3077"/>
                    <a:pt x="1065" y="5129"/>
                    <a:pt x="306" y="5129"/>
                  </a:cubicBezTo>
                  <a:cubicBezTo>
                    <a:pt x="198" y="5129"/>
                    <a:pt x="109" y="5087"/>
                    <a:pt x="48" y="4992"/>
                  </a:cubicBezTo>
                  <a:cubicBezTo>
                    <a:pt x="44" y="4979"/>
                    <a:pt x="36" y="4974"/>
                    <a:pt x="28" y="4974"/>
                  </a:cubicBezTo>
                  <a:cubicBezTo>
                    <a:pt x="15" y="4974"/>
                    <a:pt x="1" y="4989"/>
                    <a:pt x="1" y="5004"/>
                  </a:cubicBezTo>
                  <a:cubicBezTo>
                    <a:pt x="53" y="5138"/>
                    <a:pt x="154" y="5194"/>
                    <a:pt x="284" y="5194"/>
                  </a:cubicBezTo>
                  <a:cubicBezTo>
                    <a:pt x="858" y="5194"/>
                    <a:pt x="2009" y="4115"/>
                    <a:pt x="2203" y="3920"/>
                  </a:cubicBezTo>
                  <a:cubicBezTo>
                    <a:pt x="3322" y="2777"/>
                    <a:pt x="4168" y="1361"/>
                    <a:pt x="5061" y="63"/>
                  </a:cubicBezTo>
                  <a:cubicBezTo>
                    <a:pt x="5086" y="29"/>
                    <a:pt x="5057" y="1"/>
                    <a:pt x="50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67" name="Google Shape;14967;p22"/>
            <p:cNvSpPr/>
            <p:nvPr/>
          </p:nvSpPr>
          <p:spPr>
            <a:xfrm>
              <a:off x="3153450" y="2488400"/>
              <a:ext cx="19375" cy="27025"/>
            </a:xfrm>
            <a:custGeom>
              <a:avLst/>
              <a:gdLst/>
              <a:ahLst/>
              <a:cxnLst/>
              <a:rect l="l" t="t" r="r" b="b"/>
              <a:pathLst>
                <a:path w="775" h="1081" extrusionOk="0">
                  <a:moveTo>
                    <a:pt x="757" y="0"/>
                  </a:moveTo>
                  <a:cubicBezTo>
                    <a:pt x="751" y="0"/>
                    <a:pt x="743" y="2"/>
                    <a:pt x="735" y="6"/>
                  </a:cubicBezTo>
                  <a:cubicBezTo>
                    <a:pt x="485" y="327"/>
                    <a:pt x="164" y="684"/>
                    <a:pt x="9" y="1053"/>
                  </a:cubicBezTo>
                  <a:cubicBezTo>
                    <a:pt x="1" y="1062"/>
                    <a:pt x="9" y="1081"/>
                    <a:pt x="23" y="1081"/>
                  </a:cubicBezTo>
                  <a:cubicBezTo>
                    <a:pt x="29" y="1081"/>
                    <a:pt x="37" y="1077"/>
                    <a:pt x="44" y="1065"/>
                  </a:cubicBezTo>
                  <a:cubicBezTo>
                    <a:pt x="175" y="923"/>
                    <a:pt x="259" y="744"/>
                    <a:pt x="366" y="565"/>
                  </a:cubicBezTo>
                  <a:cubicBezTo>
                    <a:pt x="485" y="363"/>
                    <a:pt x="616" y="184"/>
                    <a:pt x="759" y="6"/>
                  </a:cubicBezTo>
                  <a:cubicBezTo>
                    <a:pt x="775" y="6"/>
                    <a:pt x="769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68" name="Google Shape;14968;p22"/>
            <p:cNvSpPr/>
            <p:nvPr/>
          </p:nvSpPr>
          <p:spPr>
            <a:xfrm>
              <a:off x="3148975" y="2491075"/>
              <a:ext cx="22575" cy="33450"/>
            </a:xfrm>
            <a:custGeom>
              <a:avLst/>
              <a:gdLst/>
              <a:ahLst/>
              <a:cxnLst/>
              <a:rect l="l" t="t" r="r" b="b"/>
              <a:pathLst>
                <a:path w="903" h="1338" extrusionOk="0">
                  <a:moveTo>
                    <a:pt x="888" y="1"/>
                  </a:moveTo>
                  <a:cubicBezTo>
                    <a:pt x="885" y="1"/>
                    <a:pt x="882" y="2"/>
                    <a:pt x="878" y="6"/>
                  </a:cubicBezTo>
                  <a:cubicBezTo>
                    <a:pt x="581" y="423"/>
                    <a:pt x="235" y="851"/>
                    <a:pt x="9" y="1316"/>
                  </a:cubicBezTo>
                  <a:cubicBezTo>
                    <a:pt x="1" y="1324"/>
                    <a:pt x="10" y="1338"/>
                    <a:pt x="24" y="1338"/>
                  </a:cubicBezTo>
                  <a:cubicBezTo>
                    <a:pt x="30" y="1338"/>
                    <a:pt x="37" y="1335"/>
                    <a:pt x="45" y="1327"/>
                  </a:cubicBezTo>
                  <a:cubicBezTo>
                    <a:pt x="378" y="946"/>
                    <a:pt x="652" y="458"/>
                    <a:pt x="902" y="18"/>
                  </a:cubicBezTo>
                  <a:cubicBezTo>
                    <a:pt x="902" y="9"/>
                    <a:pt x="896" y="1"/>
                    <a:pt x="8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69" name="Google Shape;14969;p22"/>
            <p:cNvSpPr/>
            <p:nvPr/>
          </p:nvSpPr>
          <p:spPr>
            <a:xfrm>
              <a:off x="3166450" y="2468100"/>
              <a:ext cx="26825" cy="31125"/>
            </a:xfrm>
            <a:custGeom>
              <a:avLst/>
              <a:gdLst/>
              <a:ahLst/>
              <a:cxnLst/>
              <a:rect l="l" t="t" r="r" b="b"/>
              <a:pathLst>
                <a:path w="1073" h="1245" extrusionOk="0">
                  <a:moveTo>
                    <a:pt x="1037" y="0"/>
                  </a:moveTo>
                  <a:cubicBezTo>
                    <a:pt x="1032" y="0"/>
                    <a:pt x="1027" y="2"/>
                    <a:pt x="1025" y="8"/>
                  </a:cubicBezTo>
                  <a:cubicBezTo>
                    <a:pt x="560" y="258"/>
                    <a:pt x="132" y="734"/>
                    <a:pt x="1" y="1223"/>
                  </a:cubicBezTo>
                  <a:cubicBezTo>
                    <a:pt x="1" y="1231"/>
                    <a:pt x="6" y="1245"/>
                    <a:pt x="14" y="1245"/>
                  </a:cubicBezTo>
                  <a:cubicBezTo>
                    <a:pt x="17" y="1245"/>
                    <a:pt x="21" y="1242"/>
                    <a:pt x="25" y="1234"/>
                  </a:cubicBezTo>
                  <a:cubicBezTo>
                    <a:pt x="179" y="996"/>
                    <a:pt x="310" y="758"/>
                    <a:pt x="501" y="556"/>
                  </a:cubicBezTo>
                  <a:cubicBezTo>
                    <a:pt x="667" y="365"/>
                    <a:pt x="858" y="199"/>
                    <a:pt x="1072" y="32"/>
                  </a:cubicBezTo>
                  <a:cubicBezTo>
                    <a:pt x="1072" y="23"/>
                    <a:pt x="1052" y="0"/>
                    <a:pt x="10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70" name="Google Shape;14970;p22"/>
            <p:cNvSpPr/>
            <p:nvPr/>
          </p:nvSpPr>
          <p:spPr>
            <a:xfrm>
              <a:off x="3052625" y="2466800"/>
              <a:ext cx="164750" cy="236175"/>
            </a:xfrm>
            <a:custGeom>
              <a:avLst/>
              <a:gdLst/>
              <a:ahLst/>
              <a:cxnLst/>
              <a:rect l="l" t="t" r="r" b="b"/>
              <a:pathLst>
                <a:path w="6590" h="9447" extrusionOk="0">
                  <a:moveTo>
                    <a:pt x="5828" y="1"/>
                  </a:moveTo>
                  <a:cubicBezTo>
                    <a:pt x="5828" y="1"/>
                    <a:pt x="5816" y="12"/>
                    <a:pt x="5828" y="24"/>
                  </a:cubicBezTo>
                  <a:cubicBezTo>
                    <a:pt x="6590" y="667"/>
                    <a:pt x="5959" y="2120"/>
                    <a:pt x="5768" y="2930"/>
                  </a:cubicBezTo>
                  <a:cubicBezTo>
                    <a:pt x="5518" y="4013"/>
                    <a:pt x="5006" y="4823"/>
                    <a:pt x="4256" y="5632"/>
                  </a:cubicBezTo>
                  <a:cubicBezTo>
                    <a:pt x="3018" y="6978"/>
                    <a:pt x="1791" y="8633"/>
                    <a:pt x="53" y="9359"/>
                  </a:cubicBezTo>
                  <a:cubicBezTo>
                    <a:pt x="0" y="9369"/>
                    <a:pt x="32" y="9446"/>
                    <a:pt x="73" y="9446"/>
                  </a:cubicBezTo>
                  <a:cubicBezTo>
                    <a:pt x="78" y="9446"/>
                    <a:pt x="84" y="9445"/>
                    <a:pt x="89" y="9442"/>
                  </a:cubicBezTo>
                  <a:cubicBezTo>
                    <a:pt x="1113" y="9145"/>
                    <a:pt x="1887" y="8406"/>
                    <a:pt x="2601" y="7644"/>
                  </a:cubicBezTo>
                  <a:cubicBezTo>
                    <a:pt x="3423" y="6763"/>
                    <a:pt x="4327" y="5918"/>
                    <a:pt x="5042" y="4965"/>
                  </a:cubicBezTo>
                  <a:cubicBezTo>
                    <a:pt x="5756" y="4013"/>
                    <a:pt x="5935" y="2870"/>
                    <a:pt x="6173" y="1739"/>
                  </a:cubicBezTo>
                  <a:cubicBezTo>
                    <a:pt x="6292" y="1155"/>
                    <a:pt x="6483" y="334"/>
                    <a:pt x="58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71" name="Google Shape;14971;p22"/>
            <p:cNvSpPr/>
            <p:nvPr/>
          </p:nvSpPr>
          <p:spPr>
            <a:xfrm>
              <a:off x="3093825" y="26769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72" name="Google Shape;14972;p22"/>
            <p:cNvSpPr/>
            <p:nvPr/>
          </p:nvSpPr>
          <p:spPr>
            <a:xfrm>
              <a:off x="3093825" y="2563650"/>
              <a:ext cx="127475" cy="113925"/>
            </a:xfrm>
            <a:custGeom>
              <a:avLst/>
              <a:gdLst/>
              <a:ahLst/>
              <a:cxnLst/>
              <a:rect l="l" t="t" r="r" b="b"/>
              <a:pathLst>
                <a:path w="5099" h="4557" extrusionOk="0">
                  <a:moveTo>
                    <a:pt x="5028" y="0"/>
                  </a:moveTo>
                  <a:cubicBezTo>
                    <a:pt x="5014" y="0"/>
                    <a:pt x="4999" y="6"/>
                    <a:pt x="4989" y="20"/>
                  </a:cubicBezTo>
                  <a:cubicBezTo>
                    <a:pt x="4251" y="1020"/>
                    <a:pt x="3703" y="2020"/>
                    <a:pt x="2608" y="2687"/>
                  </a:cubicBezTo>
                  <a:cubicBezTo>
                    <a:pt x="2251" y="2889"/>
                    <a:pt x="1894" y="3092"/>
                    <a:pt x="1560" y="3342"/>
                  </a:cubicBezTo>
                  <a:cubicBezTo>
                    <a:pt x="1072" y="3699"/>
                    <a:pt x="584" y="4366"/>
                    <a:pt x="1" y="4556"/>
                  </a:cubicBezTo>
                  <a:cubicBezTo>
                    <a:pt x="489" y="4485"/>
                    <a:pt x="739" y="4116"/>
                    <a:pt x="1096" y="3806"/>
                  </a:cubicBezTo>
                  <a:cubicBezTo>
                    <a:pt x="1656" y="3342"/>
                    <a:pt x="2251" y="3032"/>
                    <a:pt x="2846" y="2651"/>
                  </a:cubicBezTo>
                  <a:cubicBezTo>
                    <a:pt x="3799" y="2044"/>
                    <a:pt x="4549" y="1068"/>
                    <a:pt x="5073" y="79"/>
                  </a:cubicBezTo>
                  <a:cubicBezTo>
                    <a:pt x="5098" y="37"/>
                    <a:pt x="5063" y="0"/>
                    <a:pt x="50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73" name="Google Shape;14973;p22"/>
            <p:cNvSpPr/>
            <p:nvPr/>
          </p:nvSpPr>
          <p:spPr>
            <a:xfrm>
              <a:off x="3193900" y="2565300"/>
              <a:ext cx="41725" cy="122275"/>
            </a:xfrm>
            <a:custGeom>
              <a:avLst/>
              <a:gdLst/>
              <a:ahLst/>
              <a:cxnLst/>
              <a:rect l="l" t="t" r="r" b="b"/>
              <a:pathLst>
                <a:path w="1669" h="4891" extrusionOk="0">
                  <a:moveTo>
                    <a:pt x="1127" y="1"/>
                  </a:moveTo>
                  <a:cubicBezTo>
                    <a:pt x="1120" y="1"/>
                    <a:pt x="1113" y="1"/>
                    <a:pt x="1105" y="2"/>
                  </a:cubicBezTo>
                  <a:cubicBezTo>
                    <a:pt x="1070" y="13"/>
                    <a:pt x="1070" y="25"/>
                    <a:pt x="1082" y="25"/>
                  </a:cubicBezTo>
                  <a:cubicBezTo>
                    <a:pt x="1498" y="73"/>
                    <a:pt x="1189" y="2109"/>
                    <a:pt x="1165" y="2347"/>
                  </a:cubicBezTo>
                  <a:cubicBezTo>
                    <a:pt x="1010" y="3335"/>
                    <a:pt x="665" y="4073"/>
                    <a:pt x="10" y="4835"/>
                  </a:cubicBezTo>
                  <a:cubicBezTo>
                    <a:pt x="1" y="4863"/>
                    <a:pt x="6" y="4891"/>
                    <a:pt x="31" y="4891"/>
                  </a:cubicBezTo>
                  <a:cubicBezTo>
                    <a:pt x="38" y="4891"/>
                    <a:pt x="47" y="4888"/>
                    <a:pt x="58" y="4883"/>
                  </a:cubicBezTo>
                  <a:cubicBezTo>
                    <a:pt x="986" y="4276"/>
                    <a:pt x="1236" y="3097"/>
                    <a:pt x="1320" y="2073"/>
                  </a:cubicBezTo>
                  <a:cubicBezTo>
                    <a:pt x="1355" y="1791"/>
                    <a:pt x="1669" y="1"/>
                    <a:pt x="11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74" name="Google Shape;14974;p22"/>
            <p:cNvSpPr/>
            <p:nvPr/>
          </p:nvSpPr>
          <p:spPr>
            <a:xfrm>
              <a:off x="2985175" y="2681700"/>
              <a:ext cx="214350" cy="91175"/>
            </a:xfrm>
            <a:custGeom>
              <a:avLst/>
              <a:gdLst/>
              <a:ahLst/>
              <a:cxnLst/>
              <a:rect l="l" t="t" r="r" b="b"/>
              <a:pathLst>
                <a:path w="8574" h="3647" extrusionOk="0">
                  <a:moveTo>
                    <a:pt x="8543" y="1"/>
                  </a:moveTo>
                  <a:cubicBezTo>
                    <a:pt x="8536" y="1"/>
                    <a:pt x="8530" y="5"/>
                    <a:pt x="8526" y="13"/>
                  </a:cubicBezTo>
                  <a:cubicBezTo>
                    <a:pt x="8038" y="787"/>
                    <a:pt x="7085" y="834"/>
                    <a:pt x="6275" y="1084"/>
                  </a:cubicBezTo>
                  <a:cubicBezTo>
                    <a:pt x="5704" y="1263"/>
                    <a:pt x="5240" y="1561"/>
                    <a:pt x="4751" y="1906"/>
                  </a:cubicBezTo>
                  <a:cubicBezTo>
                    <a:pt x="3323" y="2930"/>
                    <a:pt x="1834" y="3406"/>
                    <a:pt x="60" y="3549"/>
                  </a:cubicBezTo>
                  <a:cubicBezTo>
                    <a:pt x="1" y="3549"/>
                    <a:pt x="1" y="3632"/>
                    <a:pt x="60" y="3632"/>
                  </a:cubicBezTo>
                  <a:cubicBezTo>
                    <a:pt x="194" y="3642"/>
                    <a:pt x="329" y="3646"/>
                    <a:pt x="463" y="3646"/>
                  </a:cubicBezTo>
                  <a:cubicBezTo>
                    <a:pt x="1878" y="3646"/>
                    <a:pt x="3290" y="3141"/>
                    <a:pt x="4454" y="2358"/>
                  </a:cubicBezTo>
                  <a:cubicBezTo>
                    <a:pt x="4882" y="2061"/>
                    <a:pt x="5287" y="1703"/>
                    <a:pt x="5740" y="1465"/>
                  </a:cubicBezTo>
                  <a:cubicBezTo>
                    <a:pt x="6192" y="1227"/>
                    <a:pt x="6680" y="1144"/>
                    <a:pt x="7156" y="1013"/>
                  </a:cubicBezTo>
                  <a:cubicBezTo>
                    <a:pt x="7752" y="846"/>
                    <a:pt x="8240" y="584"/>
                    <a:pt x="8573" y="49"/>
                  </a:cubicBezTo>
                  <a:cubicBezTo>
                    <a:pt x="8573" y="17"/>
                    <a:pt x="8557" y="1"/>
                    <a:pt x="85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75" name="Google Shape;14975;p22"/>
            <p:cNvSpPr/>
            <p:nvPr/>
          </p:nvSpPr>
          <p:spPr>
            <a:xfrm>
              <a:off x="2954225" y="2766625"/>
              <a:ext cx="25325" cy="4100"/>
            </a:xfrm>
            <a:custGeom>
              <a:avLst/>
              <a:gdLst/>
              <a:ahLst/>
              <a:cxnLst/>
              <a:rect l="l" t="t" r="r" b="b"/>
              <a:pathLst>
                <a:path w="1013" h="164" extrusionOk="0">
                  <a:moveTo>
                    <a:pt x="348" y="1"/>
                  </a:moveTo>
                  <a:cubicBezTo>
                    <a:pt x="235" y="1"/>
                    <a:pt x="121" y="15"/>
                    <a:pt x="36" y="69"/>
                  </a:cubicBezTo>
                  <a:cubicBezTo>
                    <a:pt x="1" y="92"/>
                    <a:pt x="1" y="128"/>
                    <a:pt x="36" y="128"/>
                  </a:cubicBezTo>
                  <a:cubicBezTo>
                    <a:pt x="84" y="140"/>
                    <a:pt x="133" y="144"/>
                    <a:pt x="182" y="144"/>
                  </a:cubicBezTo>
                  <a:cubicBezTo>
                    <a:pt x="281" y="144"/>
                    <a:pt x="382" y="128"/>
                    <a:pt x="477" y="128"/>
                  </a:cubicBezTo>
                  <a:cubicBezTo>
                    <a:pt x="643" y="128"/>
                    <a:pt x="822" y="164"/>
                    <a:pt x="989" y="164"/>
                  </a:cubicBezTo>
                  <a:cubicBezTo>
                    <a:pt x="1001" y="164"/>
                    <a:pt x="1013" y="152"/>
                    <a:pt x="1001" y="128"/>
                  </a:cubicBezTo>
                  <a:cubicBezTo>
                    <a:pt x="846" y="57"/>
                    <a:pt x="691" y="21"/>
                    <a:pt x="524" y="9"/>
                  </a:cubicBezTo>
                  <a:cubicBezTo>
                    <a:pt x="470" y="5"/>
                    <a:pt x="409" y="1"/>
                    <a:pt x="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76" name="Google Shape;14976;p22"/>
            <p:cNvSpPr/>
            <p:nvPr/>
          </p:nvSpPr>
          <p:spPr>
            <a:xfrm>
              <a:off x="2936375" y="2755975"/>
              <a:ext cx="14900" cy="9125"/>
            </a:xfrm>
            <a:custGeom>
              <a:avLst/>
              <a:gdLst/>
              <a:ahLst/>
              <a:cxnLst/>
              <a:rect l="l" t="t" r="r" b="b"/>
              <a:pathLst>
                <a:path w="596" h="365" extrusionOk="0">
                  <a:moveTo>
                    <a:pt x="332" y="98"/>
                  </a:moveTo>
                  <a:cubicBezTo>
                    <a:pt x="376" y="98"/>
                    <a:pt x="419" y="101"/>
                    <a:pt x="463" y="106"/>
                  </a:cubicBezTo>
                  <a:lnTo>
                    <a:pt x="463" y="106"/>
                  </a:lnTo>
                  <a:cubicBezTo>
                    <a:pt x="464" y="116"/>
                    <a:pt x="465" y="126"/>
                    <a:pt x="465" y="137"/>
                  </a:cubicBezTo>
                  <a:cubicBezTo>
                    <a:pt x="453" y="185"/>
                    <a:pt x="417" y="245"/>
                    <a:pt x="369" y="256"/>
                  </a:cubicBezTo>
                  <a:cubicBezTo>
                    <a:pt x="341" y="273"/>
                    <a:pt x="312" y="281"/>
                    <a:pt x="282" y="281"/>
                  </a:cubicBezTo>
                  <a:cubicBezTo>
                    <a:pt x="197" y="281"/>
                    <a:pt x="116" y="217"/>
                    <a:pt x="99" y="126"/>
                  </a:cubicBezTo>
                  <a:lnTo>
                    <a:pt x="99" y="126"/>
                  </a:lnTo>
                  <a:cubicBezTo>
                    <a:pt x="176" y="106"/>
                    <a:pt x="254" y="98"/>
                    <a:pt x="332" y="98"/>
                  </a:cubicBezTo>
                  <a:close/>
                  <a:moveTo>
                    <a:pt x="259" y="0"/>
                  </a:moveTo>
                  <a:cubicBezTo>
                    <a:pt x="183" y="0"/>
                    <a:pt x="107" y="15"/>
                    <a:pt x="36" y="42"/>
                  </a:cubicBezTo>
                  <a:cubicBezTo>
                    <a:pt x="12" y="42"/>
                    <a:pt x="0" y="54"/>
                    <a:pt x="0" y="78"/>
                  </a:cubicBezTo>
                  <a:cubicBezTo>
                    <a:pt x="10" y="230"/>
                    <a:pt x="133" y="365"/>
                    <a:pt x="279" y="365"/>
                  </a:cubicBezTo>
                  <a:cubicBezTo>
                    <a:pt x="304" y="365"/>
                    <a:pt x="331" y="361"/>
                    <a:pt x="357" y="352"/>
                  </a:cubicBezTo>
                  <a:cubicBezTo>
                    <a:pt x="429" y="316"/>
                    <a:pt x="488" y="256"/>
                    <a:pt x="536" y="197"/>
                  </a:cubicBezTo>
                  <a:cubicBezTo>
                    <a:pt x="572" y="137"/>
                    <a:pt x="595" y="30"/>
                    <a:pt x="524" y="6"/>
                  </a:cubicBezTo>
                  <a:cubicBezTo>
                    <a:pt x="521" y="3"/>
                    <a:pt x="516" y="2"/>
                    <a:pt x="511" y="2"/>
                  </a:cubicBezTo>
                  <a:cubicBezTo>
                    <a:pt x="499" y="2"/>
                    <a:pt x="485" y="10"/>
                    <a:pt x="476" y="18"/>
                  </a:cubicBezTo>
                  <a:cubicBezTo>
                    <a:pt x="472" y="25"/>
                    <a:pt x="469" y="32"/>
                    <a:pt x="466" y="39"/>
                  </a:cubicBezTo>
                  <a:lnTo>
                    <a:pt x="466" y="39"/>
                  </a:lnTo>
                  <a:cubicBezTo>
                    <a:pt x="399" y="13"/>
                    <a:pt x="329" y="0"/>
                    <a:pt x="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77" name="Google Shape;14977;p22"/>
            <p:cNvSpPr/>
            <p:nvPr/>
          </p:nvSpPr>
          <p:spPr>
            <a:xfrm>
              <a:off x="3011675" y="2728625"/>
              <a:ext cx="38100" cy="21225"/>
            </a:xfrm>
            <a:custGeom>
              <a:avLst/>
              <a:gdLst/>
              <a:ahLst/>
              <a:cxnLst/>
              <a:rect l="l" t="t" r="r" b="b"/>
              <a:pathLst>
                <a:path w="1524" h="849" extrusionOk="0">
                  <a:moveTo>
                    <a:pt x="1289" y="1"/>
                  </a:moveTo>
                  <a:cubicBezTo>
                    <a:pt x="1043" y="1"/>
                    <a:pt x="793" y="64"/>
                    <a:pt x="572" y="184"/>
                  </a:cubicBezTo>
                  <a:cubicBezTo>
                    <a:pt x="358" y="315"/>
                    <a:pt x="36" y="541"/>
                    <a:pt x="0" y="803"/>
                  </a:cubicBezTo>
                  <a:cubicBezTo>
                    <a:pt x="0" y="829"/>
                    <a:pt x="13" y="848"/>
                    <a:pt x="33" y="848"/>
                  </a:cubicBezTo>
                  <a:cubicBezTo>
                    <a:pt x="41" y="848"/>
                    <a:pt x="50" y="845"/>
                    <a:pt x="60" y="838"/>
                  </a:cubicBezTo>
                  <a:cubicBezTo>
                    <a:pt x="262" y="636"/>
                    <a:pt x="381" y="422"/>
                    <a:pt x="631" y="267"/>
                  </a:cubicBezTo>
                  <a:cubicBezTo>
                    <a:pt x="905" y="124"/>
                    <a:pt x="1203" y="41"/>
                    <a:pt x="1501" y="41"/>
                  </a:cubicBezTo>
                  <a:cubicBezTo>
                    <a:pt x="1505" y="46"/>
                    <a:pt x="1509" y="47"/>
                    <a:pt x="1512" y="47"/>
                  </a:cubicBezTo>
                  <a:cubicBezTo>
                    <a:pt x="1523" y="47"/>
                    <a:pt x="1520" y="17"/>
                    <a:pt x="1501" y="17"/>
                  </a:cubicBezTo>
                  <a:cubicBezTo>
                    <a:pt x="1431" y="6"/>
                    <a:pt x="1360" y="1"/>
                    <a:pt x="12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78" name="Google Shape;14978;p22"/>
            <p:cNvSpPr/>
            <p:nvPr/>
          </p:nvSpPr>
          <p:spPr>
            <a:xfrm>
              <a:off x="3012575" y="2729700"/>
              <a:ext cx="43225" cy="25650"/>
            </a:xfrm>
            <a:custGeom>
              <a:avLst/>
              <a:gdLst/>
              <a:ahLst/>
              <a:cxnLst/>
              <a:rect l="l" t="t" r="r" b="b"/>
              <a:pathLst>
                <a:path w="1729" h="1026" extrusionOk="0">
                  <a:moveTo>
                    <a:pt x="1480" y="0"/>
                  </a:moveTo>
                  <a:cubicBezTo>
                    <a:pt x="1467" y="0"/>
                    <a:pt x="1458" y="13"/>
                    <a:pt x="1465" y="33"/>
                  </a:cubicBezTo>
                  <a:cubicBezTo>
                    <a:pt x="1635" y="473"/>
                    <a:pt x="872" y="995"/>
                    <a:pt x="389" y="995"/>
                  </a:cubicBezTo>
                  <a:cubicBezTo>
                    <a:pt x="231" y="995"/>
                    <a:pt x="103" y="939"/>
                    <a:pt x="48" y="807"/>
                  </a:cubicBezTo>
                  <a:cubicBezTo>
                    <a:pt x="42" y="790"/>
                    <a:pt x="30" y="781"/>
                    <a:pt x="20" y="781"/>
                  </a:cubicBezTo>
                  <a:cubicBezTo>
                    <a:pt x="9" y="781"/>
                    <a:pt x="0" y="790"/>
                    <a:pt x="0" y="807"/>
                  </a:cubicBezTo>
                  <a:cubicBezTo>
                    <a:pt x="7" y="960"/>
                    <a:pt x="144" y="1026"/>
                    <a:pt x="335" y="1026"/>
                  </a:cubicBezTo>
                  <a:cubicBezTo>
                    <a:pt x="843" y="1026"/>
                    <a:pt x="1729" y="558"/>
                    <a:pt x="1512" y="22"/>
                  </a:cubicBezTo>
                  <a:cubicBezTo>
                    <a:pt x="1502" y="7"/>
                    <a:pt x="1490" y="0"/>
                    <a:pt x="14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79" name="Google Shape;14979;p22"/>
            <p:cNvSpPr/>
            <p:nvPr/>
          </p:nvSpPr>
          <p:spPr>
            <a:xfrm>
              <a:off x="2932200" y="2776600"/>
              <a:ext cx="22350" cy="12100"/>
            </a:xfrm>
            <a:custGeom>
              <a:avLst/>
              <a:gdLst/>
              <a:ahLst/>
              <a:cxnLst/>
              <a:rect l="l" t="t" r="r" b="b"/>
              <a:pathLst>
                <a:path w="894" h="484" extrusionOk="0">
                  <a:moveTo>
                    <a:pt x="460" y="96"/>
                  </a:moveTo>
                  <a:cubicBezTo>
                    <a:pt x="520" y="96"/>
                    <a:pt x="580" y="112"/>
                    <a:pt x="632" y="146"/>
                  </a:cubicBezTo>
                  <a:cubicBezTo>
                    <a:pt x="638" y="155"/>
                    <a:pt x="645" y="159"/>
                    <a:pt x="653" y="159"/>
                  </a:cubicBezTo>
                  <a:cubicBezTo>
                    <a:pt x="668" y="159"/>
                    <a:pt x="683" y="144"/>
                    <a:pt x="685" y="129"/>
                  </a:cubicBezTo>
                  <a:lnTo>
                    <a:pt x="685" y="129"/>
                  </a:lnTo>
                  <a:cubicBezTo>
                    <a:pt x="804" y="267"/>
                    <a:pt x="617" y="325"/>
                    <a:pt x="477" y="336"/>
                  </a:cubicBezTo>
                  <a:cubicBezTo>
                    <a:pt x="368" y="336"/>
                    <a:pt x="259" y="320"/>
                    <a:pt x="157" y="280"/>
                  </a:cubicBezTo>
                  <a:lnTo>
                    <a:pt x="157" y="280"/>
                  </a:lnTo>
                  <a:cubicBezTo>
                    <a:pt x="201" y="168"/>
                    <a:pt x="331" y="96"/>
                    <a:pt x="460" y="96"/>
                  </a:cubicBezTo>
                  <a:close/>
                  <a:moveTo>
                    <a:pt x="402" y="1"/>
                  </a:moveTo>
                  <a:cubicBezTo>
                    <a:pt x="219" y="1"/>
                    <a:pt x="39" y="119"/>
                    <a:pt x="0" y="313"/>
                  </a:cubicBezTo>
                  <a:cubicBezTo>
                    <a:pt x="0" y="348"/>
                    <a:pt x="0" y="384"/>
                    <a:pt x="36" y="384"/>
                  </a:cubicBezTo>
                  <a:cubicBezTo>
                    <a:pt x="151" y="438"/>
                    <a:pt x="314" y="484"/>
                    <a:pt x="471" y="484"/>
                  </a:cubicBezTo>
                  <a:cubicBezTo>
                    <a:pt x="593" y="484"/>
                    <a:pt x="710" y="457"/>
                    <a:pt x="798" y="384"/>
                  </a:cubicBezTo>
                  <a:cubicBezTo>
                    <a:pt x="870" y="324"/>
                    <a:pt x="893" y="241"/>
                    <a:pt x="858" y="146"/>
                  </a:cubicBezTo>
                  <a:cubicBezTo>
                    <a:pt x="831" y="101"/>
                    <a:pt x="790" y="62"/>
                    <a:pt x="740" y="62"/>
                  </a:cubicBezTo>
                  <a:cubicBezTo>
                    <a:pt x="724" y="62"/>
                    <a:pt x="708" y="66"/>
                    <a:pt x="691" y="74"/>
                  </a:cubicBezTo>
                  <a:cubicBezTo>
                    <a:pt x="682" y="83"/>
                    <a:pt x="680" y="98"/>
                    <a:pt x="679" y="110"/>
                  </a:cubicBezTo>
                  <a:lnTo>
                    <a:pt x="679" y="110"/>
                  </a:lnTo>
                  <a:cubicBezTo>
                    <a:pt x="679" y="110"/>
                    <a:pt x="679" y="110"/>
                    <a:pt x="679" y="110"/>
                  </a:cubicBezTo>
                  <a:cubicBezTo>
                    <a:pt x="600" y="35"/>
                    <a:pt x="500" y="1"/>
                    <a:pt x="4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80" name="Google Shape;14980;p22"/>
            <p:cNvSpPr/>
            <p:nvPr/>
          </p:nvSpPr>
          <p:spPr>
            <a:xfrm>
              <a:off x="2934875" y="2748400"/>
              <a:ext cx="357325" cy="67500"/>
            </a:xfrm>
            <a:custGeom>
              <a:avLst/>
              <a:gdLst/>
              <a:ahLst/>
              <a:cxnLst/>
              <a:rect l="l" t="t" r="r" b="b"/>
              <a:pathLst>
                <a:path w="14293" h="2700" extrusionOk="0">
                  <a:moveTo>
                    <a:pt x="14203" y="1"/>
                  </a:moveTo>
                  <a:cubicBezTo>
                    <a:pt x="14191" y="1"/>
                    <a:pt x="14179" y="4"/>
                    <a:pt x="14169" y="12"/>
                  </a:cubicBezTo>
                  <a:cubicBezTo>
                    <a:pt x="13729" y="369"/>
                    <a:pt x="13324" y="798"/>
                    <a:pt x="12847" y="1131"/>
                  </a:cubicBezTo>
                  <a:cubicBezTo>
                    <a:pt x="12264" y="1536"/>
                    <a:pt x="11645" y="1691"/>
                    <a:pt x="10942" y="1798"/>
                  </a:cubicBezTo>
                  <a:cubicBezTo>
                    <a:pt x="9704" y="1988"/>
                    <a:pt x="8466" y="2143"/>
                    <a:pt x="7252" y="2322"/>
                  </a:cubicBezTo>
                  <a:cubicBezTo>
                    <a:pt x="6308" y="2460"/>
                    <a:pt x="5389" y="2555"/>
                    <a:pt x="4459" y="2555"/>
                  </a:cubicBezTo>
                  <a:cubicBezTo>
                    <a:pt x="4110" y="2555"/>
                    <a:pt x="3760" y="2541"/>
                    <a:pt x="3406" y="2512"/>
                  </a:cubicBezTo>
                  <a:cubicBezTo>
                    <a:pt x="2750" y="2457"/>
                    <a:pt x="2085" y="2382"/>
                    <a:pt x="1425" y="2382"/>
                  </a:cubicBezTo>
                  <a:cubicBezTo>
                    <a:pt x="947" y="2382"/>
                    <a:pt x="470" y="2421"/>
                    <a:pt x="1" y="2536"/>
                  </a:cubicBezTo>
                  <a:cubicBezTo>
                    <a:pt x="1" y="2548"/>
                    <a:pt x="1" y="2560"/>
                    <a:pt x="13" y="2560"/>
                  </a:cubicBezTo>
                  <a:cubicBezTo>
                    <a:pt x="386" y="2524"/>
                    <a:pt x="753" y="2509"/>
                    <a:pt x="1118" y="2509"/>
                  </a:cubicBezTo>
                  <a:cubicBezTo>
                    <a:pt x="2081" y="2509"/>
                    <a:pt x="3025" y="2610"/>
                    <a:pt x="4001" y="2679"/>
                  </a:cubicBezTo>
                  <a:cubicBezTo>
                    <a:pt x="4230" y="2693"/>
                    <a:pt x="4459" y="2700"/>
                    <a:pt x="4686" y="2700"/>
                  </a:cubicBezTo>
                  <a:cubicBezTo>
                    <a:pt x="5769" y="2700"/>
                    <a:pt x="6834" y="2550"/>
                    <a:pt x="7906" y="2393"/>
                  </a:cubicBezTo>
                  <a:cubicBezTo>
                    <a:pt x="9216" y="2203"/>
                    <a:pt x="10669" y="2143"/>
                    <a:pt x="11943" y="1786"/>
                  </a:cubicBezTo>
                  <a:cubicBezTo>
                    <a:pt x="12871" y="1512"/>
                    <a:pt x="13681" y="833"/>
                    <a:pt x="14264" y="83"/>
                  </a:cubicBezTo>
                  <a:cubicBezTo>
                    <a:pt x="14292" y="46"/>
                    <a:pt x="14247" y="1"/>
                    <a:pt x="14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81" name="Google Shape;14981;p22"/>
            <p:cNvSpPr/>
            <p:nvPr/>
          </p:nvSpPr>
          <p:spPr>
            <a:xfrm>
              <a:off x="3285525" y="2702225"/>
              <a:ext cx="13400" cy="48875"/>
            </a:xfrm>
            <a:custGeom>
              <a:avLst/>
              <a:gdLst/>
              <a:ahLst/>
              <a:cxnLst/>
              <a:rect l="l" t="t" r="r" b="b"/>
              <a:pathLst>
                <a:path w="536" h="1955" extrusionOk="0">
                  <a:moveTo>
                    <a:pt x="19" y="0"/>
                  </a:moveTo>
                  <a:cubicBezTo>
                    <a:pt x="9" y="0"/>
                    <a:pt x="0" y="11"/>
                    <a:pt x="0" y="25"/>
                  </a:cubicBezTo>
                  <a:cubicBezTo>
                    <a:pt x="36" y="347"/>
                    <a:pt x="143" y="644"/>
                    <a:pt x="191" y="942"/>
                  </a:cubicBezTo>
                  <a:cubicBezTo>
                    <a:pt x="238" y="1299"/>
                    <a:pt x="143" y="1609"/>
                    <a:pt x="143" y="1954"/>
                  </a:cubicBezTo>
                  <a:cubicBezTo>
                    <a:pt x="536" y="1478"/>
                    <a:pt x="262" y="490"/>
                    <a:pt x="36" y="13"/>
                  </a:cubicBezTo>
                  <a:cubicBezTo>
                    <a:pt x="31" y="4"/>
                    <a:pt x="25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82" name="Google Shape;14982;p22"/>
            <p:cNvSpPr/>
            <p:nvPr/>
          </p:nvSpPr>
          <p:spPr>
            <a:xfrm>
              <a:off x="3080475" y="2703275"/>
              <a:ext cx="204350" cy="48450"/>
            </a:xfrm>
            <a:custGeom>
              <a:avLst/>
              <a:gdLst/>
              <a:ahLst/>
              <a:cxnLst/>
              <a:rect l="l" t="t" r="r" b="b"/>
              <a:pathLst>
                <a:path w="8174" h="1938" extrusionOk="0">
                  <a:moveTo>
                    <a:pt x="8139" y="0"/>
                  </a:moveTo>
                  <a:cubicBezTo>
                    <a:pt x="8133" y="0"/>
                    <a:pt x="8126" y="2"/>
                    <a:pt x="8119" y="7"/>
                  </a:cubicBezTo>
                  <a:cubicBezTo>
                    <a:pt x="7690" y="162"/>
                    <a:pt x="7274" y="376"/>
                    <a:pt x="6833" y="448"/>
                  </a:cubicBezTo>
                  <a:cubicBezTo>
                    <a:pt x="6345" y="543"/>
                    <a:pt x="5880" y="495"/>
                    <a:pt x="5404" y="543"/>
                  </a:cubicBezTo>
                  <a:cubicBezTo>
                    <a:pt x="4785" y="602"/>
                    <a:pt x="4214" y="793"/>
                    <a:pt x="3630" y="936"/>
                  </a:cubicBezTo>
                  <a:cubicBezTo>
                    <a:pt x="2380" y="1257"/>
                    <a:pt x="1118" y="1090"/>
                    <a:pt x="23" y="1864"/>
                  </a:cubicBezTo>
                  <a:cubicBezTo>
                    <a:pt x="1" y="1886"/>
                    <a:pt x="9" y="1937"/>
                    <a:pt x="46" y="1937"/>
                  </a:cubicBezTo>
                  <a:cubicBezTo>
                    <a:pt x="50" y="1937"/>
                    <a:pt x="54" y="1937"/>
                    <a:pt x="58" y="1936"/>
                  </a:cubicBezTo>
                  <a:cubicBezTo>
                    <a:pt x="785" y="1686"/>
                    <a:pt x="1392" y="1388"/>
                    <a:pt x="2178" y="1329"/>
                  </a:cubicBezTo>
                  <a:cubicBezTo>
                    <a:pt x="2832" y="1269"/>
                    <a:pt x="3428" y="1162"/>
                    <a:pt x="4071" y="983"/>
                  </a:cubicBezTo>
                  <a:cubicBezTo>
                    <a:pt x="5476" y="614"/>
                    <a:pt x="6857" y="745"/>
                    <a:pt x="8155" y="31"/>
                  </a:cubicBezTo>
                  <a:cubicBezTo>
                    <a:pt x="8174" y="31"/>
                    <a:pt x="8162" y="0"/>
                    <a:pt x="8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83" name="Google Shape;14983;p22"/>
            <p:cNvSpPr/>
            <p:nvPr/>
          </p:nvSpPr>
          <p:spPr>
            <a:xfrm>
              <a:off x="2936525" y="2826850"/>
              <a:ext cx="168225" cy="84375"/>
            </a:xfrm>
            <a:custGeom>
              <a:avLst/>
              <a:gdLst/>
              <a:ahLst/>
              <a:cxnLst/>
              <a:rect l="l" t="t" r="r" b="b"/>
              <a:pathLst>
                <a:path w="6729" h="3375" extrusionOk="0">
                  <a:moveTo>
                    <a:pt x="38" y="1"/>
                  </a:moveTo>
                  <a:cubicBezTo>
                    <a:pt x="4" y="1"/>
                    <a:pt x="0" y="66"/>
                    <a:pt x="42" y="77"/>
                  </a:cubicBezTo>
                  <a:cubicBezTo>
                    <a:pt x="1054" y="303"/>
                    <a:pt x="1256" y="1279"/>
                    <a:pt x="1792" y="1993"/>
                  </a:cubicBezTo>
                  <a:cubicBezTo>
                    <a:pt x="2090" y="2386"/>
                    <a:pt x="2494" y="2648"/>
                    <a:pt x="2959" y="2839"/>
                  </a:cubicBezTo>
                  <a:cubicBezTo>
                    <a:pt x="3658" y="3120"/>
                    <a:pt x="4618" y="3374"/>
                    <a:pt x="5497" y="3374"/>
                  </a:cubicBezTo>
                  <a:cubicBezTo>
                    <a:pt x="5920" y="3374"/>
                    <a:pt x="6325" y="3315"/>
                    <a:pt x="6674" y="3172"/>
                  </a:cubicBezTo>
                  <a:cubicBezTo>
                    <a:pt x="6729" y="3139"/>
                    <a:pt x="6702" y="3076"/>
                    <a:pt x="6660" y="3076"/>
                  </a:cubicBezTo>
                  <a:cubicBezTo>
                    <a:pt x="6657" y="3076"/>
                    <a:pt x="6653" y="3076"/>
                    <a:pt x="6650" y="3077"/>
                  </a:cubicBezTo>
                  <a:cubicBezTo>
                    <a:pt x="6306" y="3148"/>
                    <a:pt x="5903" y="3186"/>
                    <a:pt x="5477" y="3186"/>
                  </a:cubicBezTo>
                  <a:cubicBezTo>
                    <a:pt x="4250" y="3186"/>
                    <a:pt x="2832" y="2869"/>
                    <a:pt x="2090" y="2101"/>
                  </a:cubicBezTo>
                  <a:cubicBezTo>
                    <a:pt x="1387" y="1374"/>
                    <a:pt x="1232" y="148"/>
                    <a:pt x="54" y="5"/>
                  </a:cubicBezTo>
                  <a:cubicBezTo>
                    <a:pt x="48" y="2"/>
                    <a:pt x="42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84" name="Google Shape;14984;p22"/>
            <p:cNvSpPr/>
            <p:nvPr/>
          </p:nvSpPr>
          <p:spPr>
            <a:xfrm>
              <a:off x="3098025" y="2876775"/>
              <a:ext cx="34025" cy="26775"/>
            </a:xfrm>
            <a:custGeom>
              <a:avLst/>
              <a:gdLst/>
              <a:ahLst/>
              <a:cxnLst/>
              <a:rect l="l" t="t" r="r" b="b"/>
              <a:pathLst>
                <a:path w="1361" h="1071" extrusionOk="0">
                  <a:moveTo>
                    <a:pt x="1293" y="1"/>
                  </a:moveTo>
                  <a:cubicBezTo>
                    <a:pt x="1283" y="1"/>
                    <a:pt x="1272" y="3"/>
                    <a:pt x="1261" y="8"/>
                  </a:cubicBezTo>
                  <a:cubicBezTo>
                    <a:pt x="1047" y="187"/>
                    <a:pt x="868" y="389"/>
                    <a:pt x="666" y="544"/>
                  </a:cubicBezTo>
                  <a:cubicBezTo>
                    <a:pt x="452" y="711"/>
                    <a:pt x="190" y="830"/>
                    <a:pt x="11" y="1020"/>
                  </a:cubicBezTo>
                  <a:cubicBezTo>
                    <a:pt x="1" y="1041"/>
                    <a:pt x="8" y="1070"/>
                    <a:pt x="26" y="1070"/>
                  </a:cubicBezTo>
                  <a:cubicBezTo>
                    <a:pt x="29" y="1070"/>
                    <a:pt x="32" y="1070"/>
                    <a:pt x="35" y="1068"/>
                  </a:cubicBezTo>
                  <a:cubicBezTo>
                    <a:pt x="297" y="1020"/>
                    <a:pt x="511" y="818"/>
                    <a:pt x="726" y="663"/>
                  </a:cubicBezTo>
                  <a:cubicBezTo>
                    <a:pt x="952" y="485"/>
                    <a:pt x="1166" y="294"/>
                    <a:pt x="1333" y="68"/>
                  </a:cubicBezTo>
                  <a:cubicBezTo>
                    <a:pt x="1361" y="31"/>
                    <a:pt x="1330" y="1"/>
                    <a:pt x="1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85" name="Google Shape;14985;p22"/>
            <p:cNvSpPr/>
            <p:nvPr/>
          </p:nvSpPr>
          <p:spPr>
            <a:xfrm>
              <a:off x="3093525" y="2882875"/>
              <a:ext cx="35150" cy="25675"/>
            </a:xfrm>
            <a:custGeom>
              <a:avLst/>
              <a:gdLst/>
              <a:ahLst/>
              <a:cxnLst/>
              <a:rect l="l" t="t" r="r" b="b"/>
              <a:pathLst>
                <a:path w="1406" h="1027" extrusionOk="0">
                  <a:moveTo>
                    <a:pt x="1387" y="0"/>
                  </a:moveTo>
                  <a:cubicBezTo>
                    <a:pt x="1385" y="0"/>
                    <a:pt x="1383" y="1"/>
                    <a:pt x="1382" y="2"/>
                  </a:cubicBezTo>
                  <a:cubicBezTo>
                    <a:pt x="1167" y="229"/>
                    <a:pt x="965" y="431"/>
                    <a:pt x="715" y="598"/>
                  </a:cubicBezTo>
                  <a:cubicBezTo>
                    <a:pt x="501" y="753"/>
                    <a:pt x="239" y="812"/>
                    <a:pt x="24" y="955"/>
                  </a:cubicBezTo>
                  <a:cubicBezTo>
                    <a:pt x="1" y="967"/>
                    <a:pt x="24" y="1026"/>
                    <a:pt x="60" y="1026"/>
                  </a:cubicBezTo>
                  <a:cubicBezTo>
                    <a:pt x="322" y="1026"/>
                    <a:pt x="608" y="836"/>
                    <a:pt x="810" y="693"/>
                  </a:cubicBezTo>
                  <a:cubicBezTo>
                    <a:pt x="1048" y="514"/>
                    <a:pt x="1263" y="288"/>
                    <a:pt x="1406" y="26"/>
                  </a:cubicBezTo>
                  <a:cubicBezTo>
                    <a:pt x="1406" y="26"/>
                    <a:pt x="1397" y="0"/>
                    <a:pt x="1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86" name="Google Shape;14986;p22"/>
            <p:cNvSpPr/>
            <p:nvPr/>
          </p:nvSpPr>
          <p:spPr>
            <a:xfrm>
              <a:off x="3043325" y="2867000"/>
              <a:ext cx="74775" cy="18025"/>
            </a:xfrm>
            <a:custGeom>
              <a:avLst/>
              <a:gdLst/>
              <a:ahLst/>
              <a:cxnLst/>
              <a:rect l="l" t="t" r="r" b="b"/>
              <a:pathLst>
                <a:path w="2991" h="721" extrusionOk="0">
                  <a:moveTo>
                    <a:pt x="37" y="0"/>
                  </a:moveTo>
                  <a:cubicBezTo>
                    <a:pt x="13" y="0"/>
                    <a:pt x="1" y="37"/>
                    <a:pt x="20" y="66"/>
                  </a:cubicBezTo>
                  <a:cubicBezTo>
                    <a:pt x="443" y="353"/>
                    <a:pt x="1341" y="720"/>
                    <a:pt x="2078" y="720"/>
                  </a:cubicBezTo>
                  <a:cubicBezTo>
                    <a:pt x="2441" y="720"/>
                    <a:pt x="2765" y="631"/>
                    <a:pt x="2973" y="399"/>
                  </a:cubicBezTo>
                  <a:cubicBezTo>
                    <a:pt x="2991" y="382"/>
                    <a:pt x="2989" y="351"/>
                    <a:pt x="2977" y="351"/>
                  </a:cubicBezTo>
                  <a:cubicBezTo>
                    <a:pt x="2973" y="351"/>
                    <a:pt x="2967" y="354"/>
                    <a:pt x="2961" y="364"/>
                  </a:cubicBezTo>
                  <a:cubicBezTo>
                    <a:pt x="2705" y="523"/>
                    <a:pt x="2425" y="584"/>
                    <a:pt x="2135" y="584"/>
                  </a:cubicBezTo>
                  <a:cubicBezTo>
                    <a:pt x="1428" y="584"/>
                    <a:pt x="664" y="218"/>
                    <a:pt x="56" y="6"/>
                  </a:cubicBezTo>
                  <a:cubicBezTo>
                    <a:pt x="49" y="2"/>
                    <a:pt x="43" y="0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87" name="Google Shape;14987;p22"/>
            <p:cNvSpPr/>
            <p:nvPr/>
          </p:nvSpPr>
          <p:spPr>
            <a:xfrm>
              <a:off x="3043525" y="2860900"/>
              <a:ext cx="73125" cy="19700"/>
            </a:xfrm>
            <a:custGeom>
              <a:avLst/>
              <a:gdLst/>
              <a:ahLst/>
              <a:cxnLst/>
              <a:rect l="l" t="t" r="r" b="b"/>
              <a:pathLst>
                <a:path w="2925" h="788" extrusionOk="0">
                  <a:moveTo>
                    <a:pt x="378" y="1"/>
                  </a:moveTo>
                  <a:cubicBezTo>
                    <a:pt x="151" y="1"/>
                    <a:pt x="3" y="61"/>
                    <a:pt x="0" y="215"/>
                  </a:cubicBezTo>
                  <a:cubicBezTo>
                    <a:pt x="0" y="234"/>
                    <a:pt x="11" y="243"/>
                    <a:pt x="21" y="243"/>
                  </a:cubicBezTo>
                  <a:cubicBezTo>
                    <a:pt x="29" y="243"/>
                    <a:pt x="36" y="237"/>
                    <a:pt x="36" y="227"/>
                  </a:cubicBezTo>
                  <a:cubicBezTo>
                    <a:pt x="64" y="140"/>
                    <a:pt x="177" y="105"/>
                    <a:pt x="343" y="105"/>
                  </a:cubicBezTo>
                  <a:cubicBezTo>
                    <a:pt x="1027" y="105"/>
                    <a:pt x="2607" y="700"/>
                    <a:pt x="2846" y="786"/>
                  </a:cubicBezTo>
                  <a:cubicBezTo>
                    <a:pt x="2850" y="787"/>
                    <a:pt x="2855" y="788"/>
                    <a:pt x="2859" y="788"/>
                  </a:cubicBezTo>
                  <a:cubicBezTo>
                    <a:pt x="2909" y="788"/>
                    <a:pt x="2925" y="724"/>
                    <a:pt x="2870" y="691"/>
                  </a:cubicBezTo>
                  <a:cubicBezTo>
                    <a:pt x="2616" y="600"/>
                    <a:pt x="1097" y="1"/>
                    <a:pt x="3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88" name="Google Shape;14988;p22"/>
            <p:cNvSpPr/>
            <p:nvPr/>
          </p:nvSpPr>
          <p:spPr>
            <a:xfrm>
              <a:off x="2983700" y="2842000"/>
              <a:ext cx="34550" cy="25300"/>
            </a:xfrm>
            <a:custGeom>
              <a:avLst/>
              <a:gdLst/>
              <a:ahLst/>
              <a:cxnLst/>
              <a:rect l="l" t="t" r="r" b="b"/>
              <a:pathLst>
                <a:path w="1382" h="1012" extrusionOk="0">
                  <a:moveTo>
                    <a:pt x="468" y="121"/>
                  </a:moveTo>
                  <a:cubicBezTo>
                    <a:pt x="486" y="121"/>
                    <a:pt x="504" y="122"/>
                    <a:pt x="524" y="125"/>
                  </a:cubicBezTo>
                  <a:cubicBezTo>
                    <a:pt x="607" y="137"/>
                    <a:pt x="715" y="209"/>
                    <a:pt x="786" y="256"/>
                  </a:cubicBezTo>
                  <a:cubicBezTo>
                    <a:pt x="888" y="303"/>
                    <a:pt x="979" y="361"/>
                    <a:pt x="1071" y="411"/>
                  </a:cubicBezTo>
                  <a:lnTo>
                    <a:pt x="1071" y="411"/>
                  </a:lnTo>
                  <a:cubicBezTo>
                    <a:pt x="1024" y="412"/>
                    <a:pt x="1025" y="483"/>
                    <a:pt x="1072" y="494"/>
                  </a:cubicBezTo>
                  <a:cubicBezTo>
                    <a:pt x="1191" y="506"/>
                    <a:pt x="1239" y="602"/>
                    <a:pt x="1203" y="768"/>
                  </a:cubicBezTo>
                  <a:cubicBezTo>
                    <a:pt x="1131" y="840"/>
                    <a:pt x="1060" y="875"/>
                    <a:pt x="953" y="875"/>
                  </a:cubicBezTo>
                  <a:cubicBezTo>
                    <a:pt x="846" y="875"/>
                    <a:pt x="738" y="840"/>
                    <a:pt x="655" y="792"/>
                  </a:cubicBezTo>
                  <a:cubicBezTo>
                    <a:pt x="500" y="721"/>
                    <a:pt x="322" y="614"/>
                    <a:pt x="262" y="447"/>
                  </a:cubicBezTo>
                  <a:cubicBezTo>
                    <a:pt x="208" y="294"/>
                    <a:pt x="273" y="121"/>
                    <a:pt x="468" y="121"/>
                  </a:cubicBezTo>
                  <a:close/>
                  <a:moveTo>
                    <a:pt x="415" y="0"/>
                  </a:moveTo>
                  <a:cubicBezTo>
                    <a:pt x="356" y="0"/>
                    <a:pt x="299" y="16"/>
                    <a:pt x="250" y="54"/>
                  </a:cubicBezTo>
                  <a:cubicBezTo>
                    <a:pt x="0" y="244"/>
                    <a:pt x="143" y="590"/>
                    <a:pt x="346" y="745"/>
                  </a:cubicBezTo>
                  <a:cubicBezTo>
                    <a:pt x="503" y="878"/>
                    <a:pt x="743" y="1012"/>
                    <a:pt x="960" y="1012"/>
                  </a:cubicBezTo>
                  <a:cubicBezTo>
                    <a:pt x="1072" y="1012"/>
                    <a:pt x="1177" y="976"/>
                    <a:pt x="1262" y="887"/>
                  </a:cubicBezTo>
                  <a:cubicBezTo>
                    <a:pt x="1382" y="759"/>
                    <a:pt x="1367" y="546"/>
                    <a:pt x="1252" y="453"/>
                  </a:cubicBezTo>
                  <a:lnTo>
                    <a:pt x="1252" y="453"/>
                  </a:lnTo>
                  <a:cubicBezTo>
                    <a:pt x="1256" y="441"/>
                    <a:pt x="1256" y="428"/>
                    <a:pt x="1250" y="423"/>
                  </a:cubicBezTo>
                  <a:cubicBezTo>
                    <a:pt x="1072" y="268"/>
                    <a:pt x="846" y="137"/>
                    <a:pt x="619" y="54"/>
                  </a:cubicBezTo>
                  <a:cubicBezTo>
                    <a:pt x="555" y="22"/>
                    <a:pt x="484" y="0"/>
                    <a:pt x="4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89" name="Google Shape;14989;p22"/>
            <p:cNvSpPr/>
            <p:nvPr/>
          </p:nvSpPr>
          <p:spPr>
            <a:xfrm>
              <a:off x="2932925" y="2823200"/>
              <a:ext cx="25800" cy="12125"/>
            </a:xfrm>
            <a:custGeom>
              <a:avLst/>
              <a:gdLst/>
              <a:ahLst/>
              <a:cxnLst/>
              <a:rect l="l" t="t" r="r" b="b"/>
              <a:pathLst>
                <a:path w="1032" h="485" extrusionOk="0">
                  <a:moveTo>
                    <a:pt x="191" y="0"/>
                  </a:moveTo>
                  <a:cubicBezTo>
                    <a:pt x="93" y="0"/>
                    <a:pt x="0" y="41"/>
                    <a:pt x="19" y="163"/>
                  </a:cubicBezTo>
                  <a:cubicBezTo>
                    <a:pt x="26" y="177"/>
                    <a:pt x="45" y="191"/>
                    <a:pt x="62" y="191"/>
                  </a:cubicBezTo>
                  <a:cubicBezTo>
                    <a:pt x="74" y="191"/>
                    <a:pt x="86" y="183"/>
                    <a:pt x="91" y="163"/>
                  </a:cubicBezTo>
                  <a:cubicBezTo>
                    <a:pt x="109" y="128"/>
                    <a:pt x="141" y="115"/>
                    <a:pt x="179" y="115"/>
                  </a:cubicBezTo>
                  <a:cubicBezTo>
                    <a:pt x="311" y="115"/>
                    <a:pt x="526" y="278"/>
                    <a:pt x="591" y="306"/>
                  </a:cubicBezTo>
                  <a:cubicBezTo>
                    <a:pt x="698" y="377"/>
                    <a:pt x="841" y="473"/>
                    <a:pt x="984" y="484"/>
                  </a:cubicBezTo>
                  <a:cubicBezTo>
                    <a:pt x="1031" y="484"/>
                    <a:pt x="1031" y="449"/>
                    <a:pt x="1019" y="425"/>
                  </a:cubicBezTo>
                  <a:cubicBezTo>
                    <a:pt x="924" y="306"/>
                    <a:pt x="769" y="246"/>
                    <a:pt x="626" y="187"/>
                  </a:cubicBezTo>
                  <a:cubicBezTo>
                    <a:pt x="507" y="127"/>
                    <a:pt x="388" y="44"/>
                    <a:pt x="269" y="8"/>
                  </a:cubicBezTo>
                  <a:cubicBezTo>
                    <a:pt x="244" y="3"/>
                    <a:pt x="217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90" name="Google Shape;14990;p22"/>
            <p:cNvSpPr/>
            <p:nvPr/>
          </p:nvSpPr>
          <p:spPr>
            <a:xfrm>
              <a:off x="2969100" y="2815625"/>
              <a:ext cx="76975" cy="32050"/>
            </a:xfrm>
            <a:custGeom>
              <a:avLst/>
              <a:gdLst/>
              <a:ahLst/>
              <a:cxnLst/>
              <a:rect l="l" t="t" r="r" b="b"/>
              <a:pathLst>
                <a:path w="3079" h="1282" extrusionOk="0">
                  <a:moveTo>
                    <a:pt x="65" y="1"/>
                  </a:moveTo>
                  <a:cubicBezTo>
                    <a:pt x="44" y="1"/>
                    <a:pt x="22" y="1"/>
                    <a:pt x="1" y="2"/>
                  </a:cubicBezTo>
                  <a:cubicBezTo>
                    <a:pt x="1" y="2"/>
                    <a:pt x="1" y="37"/>
                    <a:pt x="13" y="37"/>
                  </a:cubicBezTo>
                  <a:cubicBezTo>
                    <a:pt x="1144" y="145"/>
                    <a:pt x="1942" y="1026"/>
                    <a:pt x="3037" y="1276"/>
                  </a:cubicBezTo>
                  <a:cubicBezTo>
                    <a:pt x="3043" y="1280"/>
                    <a:pt x="3048" y="1281"/>
                    <a:pt x="3053" y="1281"/>
                  </a:cubicBezTo>
                  <a:cubicBezTo>
                    <a:pt x="3075" y="1281"/>
                    <a:pt x="3079" y="1240"/>
                    <a:pt x="3049" y="1240"/>
                  </a:cubicBezTo>
                  <a:cubicBezTo>
                    <a:pt x="2418" y="978"/>
                    <a:pt x="1858" y="728"/>
                    <a:pt x="1287" y="359"/>
                  </a:cubicBezTo>
                  <a:cubicBezTo>
                    <a:pt x="912" y="120"/>
                    <a:pt x="515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91" name="Google Shape;14991;p22"/>
            <p:cNvSpPr/>
            <p:nvPr/>
          </p:nvSpPr>
          <p:spPr>
            <a:xfrm>
              <a:off x="3055125" y="2847625"/>
              <a:ext cx="106175" cy="15375"/>
            </a:xfrm>
            <a:custGeom>
              <a:avLst/>
              <a:gdLst/>
              <a:ahLst/>
              <a:cxnLst/>
              <a:rect l="l" t="t" r="r" b="b"/>
              <a:pathLst>
                <a:path w="4247" h="615" extrusionOk="0">
                  <a:moveTo>
                    <a:pt x="4211" y="1"/>
                  </a:moveTo>
                  <a:cubicBezTo>
                    <a:pt x="4205" y="1"/>
                    <a:pt x="4199" y="3"/>
                    <a:pt x="4192" y="8"/>
                  </a:cubicBezTo>
                  <a:cubicBezTo>
                    <a:pt x="3595" y="337"/>
                    <a:pt x="3019" y="527"/>
                    <a:pt x="2377" y="527"/>
                  </a:cubicBezTo>
                  <a:cubicBezTo>
                    <a:pt x="2161" y="527"/>
                    <a:pt x="1938" y="505"/>
                    <a:pt x="1703" y="460"/>
                  </a:cubicBezTo>
                  <a:cubicBezTo>
                    <a:pt x="1144" y="365"/>
                    <a:pt x="608" y="150"/>
                    <a:pt x="25" y="79"/>
                  </a:cubicBezTo>
                  <a:cubicBezTo>
                    <a:pt x="13" y="79"/>
                    <a:pt x="1" y="103"/>
                    <a:pt x="25" y="127"/>
                  </a:cubicBezTo>
                  <a:cubicBezTo>
                    <a:pt x="834" y="351"/>
                    <a:pt x="1668" y="615"/>
                    <a:pt x="2475" y="615"/>
                  </a:cubicBezTo>
                  <a:cubicBezTo>
                    <a:pt x="3081" y="615"/>
                    <a:pt x="3671" y="467"/>
                    <a:pt x="4227" y="43"/>
                  </a:cubicBezTo>
                  <a:cubicBezTo>
                    <a:pt x="4247" y="34"/>
                    <a:pt x="4235" y="1"/>
                    <a:pt x="42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92" name="Google Shape;14992;p22"/>
            <p:cNvSpPr/>
            <p:nvPr/>
          </p:nvSpPr>
          <p:spPr>
            <a:xfrm>
              <a:off x="3113875" y="2867500"/>
              <a:ext cx="23650" cy="29825"/>
            </a:xfrm>
            <a:custGeom>
              <a:avLst/>
              <a:gdLst/>
              <a:ahLst/>
              <a:cxnLst/>
              <a:rect l="l" t="t" r="r" b="b"/>
              <a:pathLst>
                <a:path w="946" h="1193" extrusionOk="0">
                  <a:moveTo>
                    <a:pt x="911" y="1"/>
                  </a:moveTo>
                  <a:cubicBezTo>
                    <a:pt x="903" y="1"/>
                    <a:pt x="896" y="4"/>
                    <a:pt x="889" y="10"/>
                  </a:cubicBezTo>
                  <a:cubicBezTo>
                    <a:pt x="687" y="463"/>
                    <a:pt x="389" y="820"/>
                    <a:pt x="20" y="1153"/>
                  </a:cubicBezTo>
                  <a:cubicBezTo>
                    <a:pt x="1" y="1173"/>
                    <a:pt x="13" y="1192"/>
                    <a:pt x="25" y="1192"/>
                  </a:cubicBezTo>
                  <a:cubicBezTo>
                    <a:pt x="27" y="1192"/>
                    <a:pt x="30" y="1191"/>
                    <a:pt x="32" y="1189"/>
                  </a:cubicBezTo>
                  <a:cubicBezTo>
                    <a:pt x="473" y="963"/>
                    <a:pt x="806" y="498"/>
                    <a:pt x="937" y="46"/>
                  </a:cubicBezTo>
                  <a:cubicBezTo>
                    <a:pt x="945" y="20"/>
                    <a:pt x="929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93" name="Google Shape;14993;p22"/>
            <p:cNvSpPr/>
            <p:nvPr/>
          </p:nvSpPr>
          <p:spPr>
            <a:xfrm>
              <a:off x="3105425" y="2888150"/>
              <a:ext cx="13700" cy="13250"/>
            </a:xfrm>
            <a:custGeom>
              <a:avLst/>
              <a:gdLst/>
              <a:ahLst/>
              <a:cxnLst/>
              <a:rect l="l" t="t" r="r" b="b"/>
              <a:pathLst>
                <a:path w="548" h="530" extrusionOk="0">
                  <a:moveTo>
                    <a:pt x="545" y="1"/>
                  </a:moveTo>
                  <a:cubicBezTo>
                    <a:pt x="543" y="1"/>
                    <a:pt x="541" y="2"/>
                    <a:pt x="537" y="6"/>
                  </a:cubicBezTo>
                  <a:cubicBezTo>
                    <a:pt x="545" y="6"/>
                    <a:pt x="547" y="1"/>
                    <a:pt x="545" y="1"/>
                  </a:cubicBezTo>
                  <a:close/>
                  <a:moveTo>
                    <a:pt x="537" y="6"/>
                  </a:moveTo>
                  <a:lnTo>
                    <a:pt x="394" y="89"/>
                  </a:lnTo>
                  <a:cubicBezTo>
                    <a:pt x="334" y="137"/>
                    <a:pt x="299" y="196"/>
                    <a:pt x="239" y="244"/>
                  </a:cubicBezTo>
                  <a:cubicBezTo>
                    <a:pt x="144" y="315"/>
                    <a:pt x="37" y="387"/>
                    <a:pt x="1" y="506"/>
                  </a:cubicBezTo>
                  <a:cubicBezTo>
                    <a:pt x="1" y="530"/>
                    <a:pt x="1" y="530"/>
                    <a:pt x="13" y="530"/>
                  </a:cubicBezTo>
                  <a:cubicBezTo>
                    <a:pt x="132" y="494"/>
                    <a:pt x="203" y="387"/>
                    <a:pt x="275" y="303"/>
                  </a:cubicBezTo>
                  <a:lnTo>
                    <a:pt x="430" y="149"/>
                  </a:lnTo>
                  <a:lnTo>
                    <a:pt x="501" y="77"/>
                  </a:lnTo>
                  <a:cubicBezTo>
                    <a:pt x="513" y="65"/>
                    <a:pt x="537" y="30"/>
                    <a:pt x="53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94" name="Google Shape;14994;p22"/>
            <p:cNvSpPr/>
            <p:nvPr/>
          </p:nvSpPr>
          <p:spPr>
            <a:xfrm>
              <a:off x="3109200" y="2887775"/>
              <a:ext cx="15400" cy="13000"/>
            </a:xfrm>
            <a:custGeom>
              <a:avLst/>
              <a:gdLst/>
              <a:ahLst/>
              <a:cxnLst/>
              <a:rect l="l" t="t" r="r" b="b"/>
              <a:pathLst>
                <a:path w="616" h="520" extrusionOk="0">
                  <a:moveTo>
                    <a:pt x="593" y="1"/>
                  </a:moveTo>
                  <a:cubicBezTo>
                    <a:pt x="588" y="1"/>
                    <a:pt x="582" y="3"/>
                    <a:pt x="576" y="9"/>
                  </a:cubicBezTo>
                  <a:cubicBezTo>
                    <a:pt x="469" y="80"/>
                    <a:pt x="386" y="140"/>
                    <a:pt x="290" y="211"/>
                  </a:cubicBezTo>
                  <a:cubicBezTo>
                    <a:pt x="207" y="283"/>
                    <a:pt x="100" y="366"/>
                    <a:pt x="29" y="449"/>
                  </a:cubicBezTo>
                  <a:cubicBezTo>
                    <a:pt x="1" y="477"/>
                    <a:pt x="31" y="520"/>
                    <a:pt x="63" y="520"/>
                  </a:cubicBezTo>
                  <a:cubicBezTo>
                    <a:pt x="71" y="520"/>
                    <a:pt x="80" y="517"/>
                    <a:pt x="88" y="509"/>
                  </a:cubicBezTo>
                  <a:cubicBezTo>
                    <a:pt x="171" y="449"/>
                    <a:pt x="267" y="366"/>
                    <a:pt x="338" y="283"/>
                  </a:cubicBezTo>
                  <a:cubicBezTo>
                    <a:pt x="421" y="199"/>
                    <a:pt x="517" y="128"/>
                    <a:pt x="588" y="33"/>
                  </a:cubicBezTo>
                  <a:cubicBezTo>
                    <a:pt x="615" y="24"/>
                    <a:pt x="608" y="1"/>
                    <a:pt x="5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95" name="Google Shape;14995;p22"/>
            <p:cNvSpPr/>
            <p:nvPr/>
          </p:nvSpPr>
          <p:spPr>
            <a:xfrm>
              <a:off x="3133725" y="2861800"/>
              <a:ext cx="6550" cy="11625"/>
            </a:xfrm>
            <a:custGeom>
              <a:avLst/>
              <a:gdLst/>
              <a:ahLst/>
              <a:cxnLst/>
              <a:rect l="l" t="t" r="r" b="b"/>
              <a:pathLst>
                <a:path w="262" h="465" extrusionOk="0">
                  <a:moveTo>
                    <a:pt x="262" y="0"/>
                  </a:moveTo>
                  <a:cubicBezTo>
                    <a:pt x="179" y="155"/>
                    <a:pt x="71" y="298"/>
                    <a:pt x="0" y="453"/>
                  </a:cubicBezTo>
                  <a:cubicBezTo>
                    <a:pt x="0" y="464"/>
                    <a:pt x="12" y="464"/>
                    <a:pt x="12" y="464"/>
                  </a:cubicBezTo>
                  <a:cubicBezTo>
                    <a:pt x="95" y="322"/>
                    <a:pt x="179" y="167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96" name="Google Shape;14996;p22"/>
            <p:cNvSpPr/>
            <p:nvPr/>
          </p:nvSpPr>
          <p:spPr>
            <a:xfrm>
              <a:off x="3134600" y="2860475"/>
              <a:ext cx="7375" cy="10825"/>
            </a:xfrm>
            <a:custGeom>
              <a:avLst/>
              <a:gdLst/>
              <a:ahLst/>
              <a:cxnLst/>
              <a:rect l="l" t="t" r="r" b="b"/>
              <a:pathLst>
                <a:path w="295" h="433" extrusionOk="0">
                  <a:moveTo>
                    <a:pt x="289" y="0"/>
                  </a:moveTo>
                  <a:cubicBezTo>
                    <a:pt x="288" y="0"/>
                    <a:pt x="286" y="2"/>
                    <a:pt x="286" y="6"/>
                  </a:cubicBezTo>
                  <a:cubicBezTo>
                    <a:pt x="294" y="6"/>
                    <a:pt x="292" y="0"/>
                    <a:pt x="289" y="0"/>
                  </a:cubicBezTo>
                  <a:close/>
                  <a:moveTo>
                    <a:pt x="286" y="6"/>
                  </a:moveTo>
                  <a:lnTo>
                    <a:pt x="286" y="6"/>
                  </a:lnTo>
                  <a:cubicBezTo>
                    <a:pt x="179" y="136"/>
                    <a:pt x="84" y="267"/>
                    <a:pt x="1" y="410"/>
                  </a:cubicBezTo>
                  <a:cubicBezTo>
                    <a:pt x="1" y="419"/>
                    <a:pt x="12" y="432"/>
                    <a:pt x="19" y="432"/>
                  </a:cubicBezTo>
                  <a:cubicBezTo>
                    <a:pt x="22" y="432"/>
                    <a:pt x="25" y="430"/>
                    <a:pt x="25" y="422"/>
                  </a:cubicBezTo>
                  <a:cubicBezTo>
                    <a:pt x="144" y="303"/>
                    <a:pt x="215" y="160"/>
                    <a:pt x="28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97" name="Google Shape;14997;p22"/>
            <p:cNvSpPr/>
            <p:nvPr/>
          </p:nvSpPr>
          <p:spPr>
            <a:xfrm>
              <a:off x="3156925" y="2795800"/>
              <a:ext cx="56100" cy="52375"/>
            </a:xfrm>
            <a:custGeom>
              <a:avLst/>
              <a:gdLst/>
              <a:ahLst/>
              <a:cxnLst/>
              <a:rect l="l" t="t" r="r" b="b"/>
              <a:pathLst>
                <a:path w="2244" h="2095" extrusionOk="0">
                  <a:moveTo>
                    <a:pt x="2172" y="0"/>
                  </a:moveTo>
                  <a:cubicBezTo>
                    <a:pt x="2154" y="0"/>
                    <a:pt x="2135" y="10"/>
                    <a:pt x="2120" y="33"/>
                  </a:cubicBezTo>
                  <a:cubicBezTo>
                    <a:pt x="1846" y="449"/>
                    <a:pt x="1560" y="854"/>
                    <a:pt x="1203" y="1199"/>
                  </a:cubicBezTo>
                  <a:cubicBezTo>
                    <a:pt x="834" y="1533"/>
                    <a:pt x="417" y="1771"/>
                    <a:pt x="1" y="2069"/>
                  </a:cubicBezTo>
                  <a:cubicBezTo>
                    <a:pt x="1" y="2069"/>
                    <a:pt x="1" y="2095"/>
                    <a:pt x="16" y="2095"/>
                  </a:cubicBezTo>
                  <a:cubicBezTo>
                    <a:pt x="18" y="2095"/>
                    <a:pt x="21" y="2094"/>
                    <a:pt x="25" y="2092"/>
                  </a:cubicBezTo>
                  <a:cubicBezTo>
                    <a:pt x="941" y="1807"/>
                    <a:pt x="1810" y="926"/>
                    <a:pt x="2227" y="92"/>
                  </a:cubicBezTo>
                  <a:cubicBezTo>
                    <a:pt x="2243" y="44"/>
                    <a:pt x="2210" y="0"/>
                    <a:pt x="2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98" name="Google Shape;14998;p22"/>
            <p:cNvSpPr/>
            <p:nvPr/>
          </p:nvSpPr>
          <p:spPr>
            <a:xfrm>
              <a:off x="3060050" y="2812925"/>
              <a:ext cx="86350" cy="23575"/>
            </a:xfrm>
            <a:custGeom>
              <a:avLst/>
              <a:gdLst/>
              <a:ahLst/>
              <a:cxnLst/>
              <a:rect l="l" t="t" r="r" b="b"/>
              <a:pathLst>
                <a:path w="3454" h="943" extrusionOk="0">
                  <a:moveTo>
                    <a:pt x="3411" y="1"/>
                  </a:moveTo>
                  <a:cubicBezTo>
                    <a:pt x="3408" y="1"/>
                    <a:pt x="3404" y="1"/>
                    <a:pt x="3399" y="3"/>
                  </a:cubicBezTo>
                  <a:cubicBezTo>
                    <a:pt x="2864" y="62"/>
                    <a:pt x="2316" y="169"/>
                    <a:pt x="1792" y="348"/>
                  </a:cubicBezTo>
                  <a:cubicBezTo>
                    <a:pt x="1347" y="490"/>
                    <a:pt x="924" y="813"/>
                    <a:pt x="458" y="813"/>
                  </a:cubicBezTo>
                  <a:cubicBezTo>
                    <a:pt x="338" y="813"/>
                    <a:pt x="216" y="792"/>
                    <a:pt x="90" y="741"/>
                  </a:cubicBezTo>
                  <a:cubicBezTo>
                    <a:pt x="83" y="737"/>
                    <a:pt x="76" y="736"/>
                    <a:pt x="70" y="736"/>
                  </a:cubicBezTo>
                  <a:cubicBezTo>
                    <a:pt x="31" y="736"/>
                    <a:pt x="1" y="793"/>
                    <a:pt x="42" y="824"/>
                  </a:cubicBezTo>
                  <a:cubicBezTo>
                    <a:pt x="192" y="908"/>
                    <a:pt x="327" y="943"/>
                    <a:pt x="460" y="943"/>
                  </a:cubicBezTo>
                  <a:cubicBezTo>
                    <a:pt x="664" y="943"/>
                    <a:pt x="863" y="861"/>
                    <a:pt x="1102" y="753"/>
                  </a:cubicBezTo>
                  <a:cubicBezTo>
                    <a:pt x="1840" y="395"/>
                    <a:pt x="2614" y="276"/>
                    <a:pt x="3399" y="86"/>
                  </a:cubicBezTo>
                  <a:cubicBezTo>
                    <a:pt x="3454" y="53"/>
                    <a:pt x="3449" y="1"/>
                    <a:pt x="34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99" name="Google Shape;14999;p22"/>
            <p:cNvSpPr/>
            <p:nvPr/>
          </p:nvSpPr>
          <p:spPr>
            <a:xfrm>
              <a:off x="3064350" y="2811750"/>
              <a:ext cx="33000" cy="19100"/>
            </a:xfrm>
            <a:custGeom>
              <a:avLst/>
              <a:gdLst/>
              <a:ahLst/>
              <a:cxnLst/>
              <a:rect l="l" t="t" r="r" b="b"/>
              <a:pathLst>
                <a:path w="1320" h="764" extrusionOk="0">
                  <a:moveTo>
                    <a:pt x="1286" y="0"/>
                  </a:moveTo>
                  <a:cubicBezTo>
                    <a:pt x="1282" y="0"/>
                    <a:pt x="1279" y="1"/>
                    <a:pt x="1275" y="2"/>
                  </a:cubicBezTo>
                  <a:cubicBezTo>
                    <a:pt x="953" y="61"/>
                    <a:pt x="608" y="264"/>
                    <a:pt x="310" y="395"/>
                  </a:cubicBezTo>
                  <a:cubicBezTo>
                    <a:pt x="168" y="454"/>
                    <a:pt x="1" y="561"/>
                    <a:pt x="25" y="740"/>
                  </a:cubicBezTo>
                  <a:cubicBezTo>
                    <a:pt x="25" y="752"/>
                    <a:pt x="60" y="764"/>
                    <a:pt x="72" y="764"/>
                  </a:cubicBezTo>
                  <a:lnTo>
                    <a:pt x="108" y="764"/>
                  </a:lnTo>
                  <a:cubicBezTo>
                    <a:pt x="132" y="681"/>
                    <a:pt x="144" y="597"/>
                    <a:pt x="227" y="538"/>
                  </a:cubicBezTo>
                  <a:cubicBezTo>
                    <a:pt x="310" y="466"/>
                    <a:pt x="465" y="431"/>
                    <a:pt x="560" y="383"/>
                  </a:cubicBezTo>
                  <a:cubicBezTo>
                    <a:pt x="799" y="276"/>
                    <a:pt x="1084" y="204"/>
                    <a:pt x="1299" y="50"/>
                  </a:cubicBezTo>
                  <a:cubicBezTo>
                    <a:pt x="1320" y="39"/>
                    <a:pt x="1313" y="0"/>
                    <a:pt x="1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00" name="Google Shape;15000;p22"/>
            <p:cNvSpPr/>
            <p:nvPr/>
          </p:nvSpPr>
          <p:spPr>
            <a:xfrm>
              <a:off x="3154550" y="2803025"/>
              <a:ext cx="15200" cy="9075"/>
            </a:xfrm>
            <a:custGeom>
              <a:avLst/>
              <a:gdLst/>
              <a:ahLst/>
              <a:cxnLst/>
              <a:rect l="l" t="t" r="r" b="b"/>
              <a:pathLst>
                <a:path w="608" h="363" extrusionOk="0">
                  <a:moveTo>
                    <a:pt x="545" y="0"/>
                  </a:moveTo>
                  <a:cubicBezTo>
                    <a:pt x="533" y="0"/>
                    <a:pt x="522" y="5"/>
                    <a:pt x="512" y="18"/>
                  </a:cubicBezTo>
                  <a:cubicBezTo>
                    <a:pt x="417" y="196"/>
                    <a:pt x="215" y="279"/>
                    <a:pt x="24" y="315"/>
                  </a:cubicBezTo>
                  <a:cubicBezTo>
                    <a:pt x="0" y="327"/>
                    <a:pt x="0" y="363"/>
                    <a:pt x="24" y="363"/>
                  </a:cubicBezTo>
                  <a:cubicBezTo>
                    <a:pt x="250" y="363"/>
                    <a:pt x="441" y="244"/>
                    <a:pt x="572" y="77"/>
                  </a:cubicBezTo>
                  <a:cubicBezTo>
                    <a:pt x="607" y="42"/>
                    <a:pt x="577" y="0"/>
                    <a:pt x="5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01" name="Google Shape;15001;p22"/>
            <p:cNvSpPr/>
            <p:nvPr/>
          </p:nvSpPr>
          <p:spPr>
            <a:xfrm>
              <a:off x="3153650" y="2726650"/>
              <a:ext cx="54800" cy="15500"/>
            </a:xfrm>
            <a:custGeom>
              <a:avLst/>
              <a:gdLst/>
              <a:ahLst/>
              <a:cxnLst/>
              <a:rect l="l" t="t" r="r" b="b"/>
              <a:pathLst>
                <a:path w="2192" h="620" extrusionOk="0">
                  <a:moveTo>
                    <a:pt x="2191" y="1"/>
                  </a:moveTo>
                  <a:cubicBezTo>
                    <a:pt x="1477" y="108"/>
                    <a:pt x="691" y="286"/>
                    <a:pt x="36" y="572"/>
                  </a:cubicBezTo>
                  <a:cubicBezTo>
                    <a:pt x="1" y="584"/>
                    <a:pt x="13" y="620"/>
                    <a:pt x="48" y="620"/>
                  </a:cubicBezTo>
                  <a:cubicBezTo>
                    <a:pt x="763" y="465"/>
                    <a:pt x="1489" y="227"/>
                    <a:pt x="2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02" name="Google Shape;15002;p22"/>
            <p:cNvSpPr/>
            <p:nvPr/>
          </p:nvSpPr>
          <p:spPr>
            <a:xfrm>
              <a:off x="3002450" y="2743225"/>
              <a:ext cx="143500" cy="32275"/>
            </a:xfrm>
            <a:custGeom>
              <a:avLst/>
              <a:gdLst/>
              <a:ahLst/>
              <a:cxnLst/>
              <a:rect l="l" t="t" r="r" b="b"/>
              <a:pathLst>
                <a:path w="5740" h="1291" extrusionOk="0">
                  <a:moveTo>
                    <a:pt x="5339" y="0"/>
                  </a:moveTo>
                  <a:cubicBezTo>
                    <a:pt x="3476" y="0"/>
                    <a:pt x="1893" y="1220"/>
                    <a:pt x="36" y="1231"/>
                  </a:cubicBezTo>
                  <a:cubicBezTo>
                    <a:pt x="0" y="1231"/>
                    <a:pt x="0" y="1267"/>
                    <a:pt x="36" y="1278"/>
                  </a:cubicBezTo>
                  <a:cubicBezTo>
                    <a:pt x="132" y="1287"/>
                    <a:pt x="227" y="1291"/>
                    <a:pt x="322" y="1291"/>
                  </a:cubicBezTo>
                  <a:cubicBezTo>
                    <a:pt x="1036" y="1291"/>
                    <a:pt x="1707" y="1065"/>
                    <a:pt x="2370" y="802"/>
                  </a:cubicBezTo>
                  <a:cubicBezTo>
                    <a:pt x="3501" y="362"/>
                    <a:pt x="4501" y="112"/>
                    <a:pt x="5727" y="40"/>
                  </a:cubicBezTo>
                  <a:cubicBezTo>
                    <a:pt x="5727" y="28"/>
                    <a:pt x="5739" y="16"/>
                    <a:pt x="5703" y="16"/>
                  </a:cubicBezTo>
                  <a:cubicBezTo>
                    <a:pt x="5581" y="6"/>
                    <a:pt x="5459" y="0"/>
                    <a:pt x="5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03" name="Google Shape;15003;p22"/>
            <p:cNvSpPr/>
            <p:nvPr/>
          </p:nvSpPr>
          <p:spPr>
            <a:xfrm>
              <a:off x="3206675" y="2715150"/>
              <a:ext cx="70225" cy="11525"/>
            </a:xfrm>
            <a:custGeom>
              <a:avLst/>
              <a:gdLst/>
              <a:ahLst/>
              <a:cxnLst/>
              <a:rect l="l" t="t" r="r" b="b"/>
              <a:pathLst>
                <a:path w="2809" h="461" extrusionOk="0">
                  <a:moveTo>
                    <a:pt x="3" y="455"/>
                  </a:moveTo>
                  <a:cubicBezTo>
                    <a:pt x="0" y="455"/>
                    <a:pt x="3" y="461"/>
                    <a:pt x="11" y="461"/>
                  </a:cubicBezTo>
                  <a:cubicBezTo>
                    <a:pt x="7" y="457"/>
                    <a:pt x="4" y="455"/>
                    <a:pt x="3" y="455"/>
                  </a:cubicBezTo>
                  <a:close/>
                  <a:moveTo>
                    <a:pt x="2650" y="1"/>
                  </a:moveTo>
                  <a:cubicBezTo>
                    <a:pt x="2255" y="1"/>
                    <a:pt x="1929" y="163"/>
                    <a:pt x="1547" y="258"/>
                  </a:cubicBezTo>
                  <a:cubicBezTo>
                    <a:pt x="1035" y="389"/>
                    <a:pt x="511" y="318"/>
                    <a:pt x="11" y="461"/>
                  </a:cubicBezTo>
                  <a:cubicBezTo>
                    <a:pt x="440" y="425"/>
                    <a:pt x="868" y="461"/>
                    <a:pt x="1285" y="401"/>
                  </a:cubicBezTo>
                  <a:cubicBezTo>
                    <a:pt x="1809" y="330"/>
                    <a:pt x="2261" y="68"/>
                    <a:pt x="2797" y="20"/>
                  </a:cubicBezTo>
                  <a:cubicBezTo>
                    <a:pt x="2809" y="20"/>
                    <a:pt x="2809" y="8"/>
                    <a:pt x="2797" y="8"/>
                  </a:cubicBezTo>
                  <a:cubicBezTo>
                    <a:pt x="2747" y="3"/>
                    <a:pt x="2698" y="1"/>
                    <a:pt x="26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04" name="Google Shape;15004;p22"/>
            <p:cNvSpPr/>
            <p:nvPr/>
          </p:nvSpPr>
          <p:spPr>
            <a:xfrm>
              <a:off x="3049775" y="2778750"/>
              <a:ext cx="60150" cy="13050"/>
            </a:xfrm>
            <a:custGeom>
              <a:avLst/>
              <a:gdLst/>
              <a:ahLst/>
              <a:cxnLst/>
              <a:rect l="l" t="t" r="r" b="b"/>
              <a:pathLst>
                <a:path w="2406" h="522" extrusionOk="0">
                  <a:moveTo>
                    <a:pt x="2382" y="0"/>
                  </a:moveTo>
                  <a:cubicBezTo>
                    <a:pt x="1774" y="0"/>
                    <a:pt x="1167" y="96"/>
                    <a:pt x="560" y="167"/>
                  </a:cubicBezTo>
                  <a:cubicBezTo>
                    <a:pt x="322" y="203"/>
                    <a:pt x="24" y="227"/>
                    <a:pt x="0" y="512"/>
                  </a:cubicBezTo>
                  <a:cubicBezTo>
                    <a:pt x="0" y="518"/>
                    <a:pt x="6" y="521"/>
                    <a:pt x="14" y="521"/>
                  </a:cubicBezTo>
                  <a:cubicBezTo>
                    <a:pt x="21" y="521"/>
                    <a:pt x="30" y="518"/>
                    <a:pt x="36" y="512"/>
                  </a:cubicBezTo>
                  <a:cubicBezTo>
                    <a:pt x="215" y="167"/>
                    <a:pt x="870" y="215"/>
                    <a:pt x="1191" y="179"/>
                  </a:cubicBezTo>
                  <a:cubicBezTo>
                    <a:pt x="1595" y="131"/>
                    <a:pt x="1999" y="108"/>
                    <a:pt x="2404" y="13"/>
                  </a:cubicBezTo>
                  <a:lnTo>
                    <a:pt x="2404" y="13"/>
                  </a:lnTo>
                  <a:cubicBezTo>
                    <a:pt x="2405" y="14"/>
                    <a:pt x="2405" y="16"/>
                    <a:pt x="2405" y="16"/>
                  </a:cubicBezTo>
                  <a:cubicBezTo>
                    <a:pt x="2406" y="16"/>
                    <a:pt x="2406" y="15"/>
                    <a:pt x="2406" y="12"/>
                  </a:cubicBezTo>
                  <a:lnTo>
                    <a:pt x="2406" y="12"/>
                  </a:lnTo>
                  <a:cubicBezTo>
                    <a:pt x="2405" y="12"/>
                    <a:pt x="2404" y="12"/>
                    <a:pt x="2404" y="13"/>
                  </a:cubicBezTo>
                  <a:lnTo>
                    <a:pt x="2404" y="13"/>
                  </a:lnTo>
                  <a:cubicBezTo>
                    <a:pt x="2401" y="8"/>
                    <a:pt x="2395" y="0"/>
                    <a:pt x="2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05" name="Google Shape;15005;p22"/>
            <p:cNvSpPr/>
            <p:nvPr/>
          </p:nvSpPr>
          <p:spPr>
            <a:xfrm>
              <a:off x="3048275" y="2794225"/>
              <a:ext cx="62550" cy="6375"/>
            </a:xfrm>
            <a:custGeom>
              <a:avLst/>
              <a:gdLst/>
              <a:ahLst/>
              <a:cxnLst/>
              <a:rect l="l" t="t" r="r" b="b"/>
              <a:pathLst>
                <a:path w="2502" h="255" extrusionOk="0">
                  <a:moveTo>
                    <a:pt x="1" y="0"/>
                  </a:moveTo>
                  <a:lnTo>
                    <a:pt x="1" y="0"/>
                  </a:lnTo>
                  <a:cubicBezTo>
                    <a:pt x="128" y="216"/>
                    <a:pt x="353" y="254"/>
                    <a:pt x="588" y="254"/>
                  </a:cubicBezTo>
                  <a:cubicBezTo>
                    <a:pt x="638" y="254"/>
                    <a:pt x="689" y="253"/>
                    <a:pt x="739" y="250"/>
                  </a:cubicBezTo>
                  <a:cubicBezTo>
                    <a:pt x="1311" y="239"/>
                    <a:pt x="1894" y="239"/>
                    <a:pt x="2477" y="143"/>
                  </a:cubicBezTo>
                  <a:cubicBezTo>
                    <a:pt x="2501" y="143"/>
                    <a:pt x="2489" y="96"/>
                    <a:pt x="2477" y="96"/>
                  </a:cubicBezTo>
                  <a:cubicBezTo>
                    <a:pt x="2423" y="94"/>
                    <a:pt x="2368" y="93"/>
                    <a:pt x="2313" y="93"/>
                  </a:cubicBezTo>
                  <a:cubicBezTo>
                    <a:pt x="1975" y="93"/>
                    <a:pt x="1637" y="121"/>
                    <a:pt x="1299" y="131"/>
                  </a:cubicBezTo>
                  <a:cubicBezTo>
                    <a:pt x="1108" y="144"/>
                    <a:pt x="844" y="191"/>
                    <a:pt x="593" y="191"/>
                  </a:cubicBezTo>
                  <a:cubicBezTo>
                    <a:pt x="360" y="191"/>
                    <a:pt x="139" y="15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06" name="Google Shape;15006;p22"/>
            <p:cNvSpPr/>
            <p:nvPr/>
          </p:nvSpPr>
          <p:spPr>
            <a:xfrm>
              <a:off x="3109175" y="2776675"/>
              <a:ext cx="18525" cy="20000"/>
            </a:xfrm>
            <a:custGeom>
              <a:avLst/>
              <a:gdLst/>
              <a:ahLst/>
              <a:cxnLst/>
              <a:rect l="l" t="t" r="r" b="b"/>
              <a:pathLst>
                <a:path w="741" h="800" extrusionOk="0">
                  <a:moveTo>
                    <a:pt x="237" y="1"/>
                  </a:moveTo>
                  <a:cubicBezTo>
                    <a:pt x="169" y="1"/>
                    <a:pt x="102" y="16"/>
                    <a:pt x="41" y="48"/>
                  </a:cubicBezTo>
                  <a:cubicBezTo>
                    <a:pt x="0" y="68"/>
                    <a:pt x="21" y="124"/>
                    <a:pt x="66" y="124"/>
                  </a:cubicBezTo>
                  <a:cubicBezTo>
                    <a:pt x="73" y="124"/>
                    <a:pt x="81" y="122"/>
                    <a:pt x="89" y="119"/>
                  </a:cubicBezTo>
                  <a:cubicBezTo>
                    <a:pt x="138" y="99"/>
                    <a:pt x="190" y="90"/>
                    <a:pt x="242" y="90"/>
                  </a:cubicBezTo>
                  <a:cubicBezTo>
                    <a:pt x="377" y="90"/>
                    <a:pt x="508" y="156"/>
                    <a:pt x="577" y="286"/>
                  </a:cubicBezTo>
                  <a:cubicBezTo>
                    <a:pt x="684" y="500"/>
                    <a:pt x="470" y="762"/>
                    <a:pt x="232" y="774"/>
                  </a:cubicBezTo>
                  <a:cubicBezTo>
                    <a:pt x="220" y="786"/>
                    <a:pt x="220" y="798"/>
                    <a:pt x="232" y="798"/>
                  </a:cubicBezTo>
                  <a:cubicBezTo>
                    <a:pt x="243" y="799"/>
                    <a:pt x="254" y="799"/>
                    <a:pt x="265" y="799"/>
                  </a:cubicBezTo>
                  <a:cubicBezTo>
                    <a:pt x="525" y="799"/>
                    <a:pt x="740" y="537"/>
                    <a:pt x="661" y="286"/>
                  </a:cubicBezTo>
                  <a:cubicBezTo>
                    <a:pt x="608" y="111"/>
                    <a:pt x="422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07" name="Google Shape;15007;p22"/>
            <p:cNvSpPr/>
            <p:nvPr/>
          </p:nvSpPr>
          <p:spPr>
            <a:xfrm>
              <a:off x="2934425" y="2802475"/>
              <a:ext cx="178775" cy="10100"/>
            </a:xfrm>
            <a:custGeom>
              <a:avLst/>
              <a:gdLst/>
              <a:ahLst/>
              <a:cxnLst/>
              <a:rect l="l" t="t" r="r" b="b"/>
              <a:pathLst>
                <a:path w="7151" h="404" extrusionOk="0">
                  <a:moveTo>
                    <a:pt x="1738" y="1"/>
                  </a:moveTo>
                  <a:cubicBezTo>
                    <a:pt x="1174" y="1"/>
                    <a:pt x="614" y="45"/>
                    <a:pt x="54" y="170"/>
                  </a:cubicBezTo>
                  <a:cubicBezTo>
                    <a:pt x="0" y="181"/>
                    <a:pt x="5" y="232"/>
                    <a:pt x="42" y="232"/>
                  </a:cubicBezTo>
                  <a:cubicBezTo>
                    <a:pt x="46" y="232"/>
                    <a:pt x="50" y="231"/>
                    <a:pt x="54" y="230"/>
                  </a:cubicBezTo>
                  <a:cubicBezTo>
                    <a:pt x="557" y="159"/>
                    <a:pt x="1061" y="131"/>
                    <a:pt x="1564" y="131"/>
                  </a:cubicBezTo>
                  <a:cubicBezTo>
                    <a:pt x="2323" y="131"/>
                    <a:pt x="3082" y="194"/>
                    <a:pt x="3841" y="266"/>
                  </a:cubicBezTo>
                  <a:cubicBezTo>
                    <a:pt x="4493" y="324"/>
                    <a:pt x="5176" y="404"/>
                    <a:pt x="5848" y="404"/>
                  </a:cubicBezTo>
                  <a:cubicBezTo>
                    <a:pt x="6279" y="404"/>
                    <a:pt x="6705" y="371"/>
                    <a:pt x="7115" y="278"/>
                  </a:cubicBezTo>
                  <a:cubicBezTo>
                    <a:pt x="7150" y="266"/>
                    <a:pt x="7150" y="218"/>
                    <a:pt x="7115" y="218"/>
                  </a:cubicBezTo>
                  <a:cubicBezTo>
                    <a:pt x="6792" y="230"/>
                    <a:pt x="6473" y="236"/>
                    <a:pt x="6156" y="236"/>
                  </a:cubicBezTo>
                  <a:cubicBezTo>
                    <a:pt x="5247" y="236"/>
                    <a:pt x="4357" y="187"/>
                    <a:pt x="3448" y="99"/>
                  </a:cubicBezTo>
                  <a:cubicBezTo>
                    <a:pt x="2870" y="45"/>
                    <a:pt x="2302" y="1"/>
                    <a:pt x="17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08" name="Google Shape;15008;p22"/>
            <p:cNvSpPr/>
            <p:nvPr/>
          </p:nvSpPr>
          <p:spPr>
            <a:xfrm>
              <a:off x="2936075" y="2801150"/>
              <a:ext cx="42275" cy="9775"/>
            </a:xfrm>
            <a:custGeom>
              <a:avLst/>
              <a:gdLst/>
              <a:ahLst/>
              <a:cxnLst/>
              <a:rect l="l" t="t" r="r" b="b"/>
              <a:pathLst>
                <a:path w="1691" h="391" extrusionOk="0">
                  <a:moveTo>
                    <a:pt x="1363" y="1"/>
                  </a:moveTo>
                  <a:cubicBezTo>
                    <a:pt x="1085" y="1"/>
                    <a:pt x="790" y="62"/>
                    <a:pt x="536" y="116"/>
                  </a:cubicBezTo>
                  <a:cubicBezTo>
                    <a:pt x="381" y="152"/>
                    <a:pt x="24" y="152"/>
                    <a:pt x="0" y="331"/>
                  </a:cubicBezTo>
                  <a:cubicBezTo>
                    <a:pt x="0" y="343"/>
                    <a:pt x="0" y="366"/>
                    <a:pt x="24" y="366"/>
                  </a:cubicBezTo>
                  <a:cubicBezTo>
                    <a:pt x="48" y="366"/>
                    <a:pt x="48" y="366"/>
                    <a:pt x="60" y="390"/>
                  </a:cubicBezTo>
                  <a:lnTo>
                    <a:pt x="84" y="390"/>
                  </a:lnTo>
                  <a:lnTo>
                    <a:pt x="107" y="366"/>
                  </a:lnTo>
                  <a:cubicBezTo>
                    <a:pt x="107" y="354"/>
                    <a:pt x="97" y="341"/>
                    <a:pt x="86" y="334"/>
                  </a:cubicBezTo>
                  <a:lnTo>
                    <a:pt x="86" y="334"/>
                  </a:lnTo>
                  <a:cubicBezTo>
                    <a:pt x="153" y="332"/>
                    <a:pt x="327" y="314"/>
                    <a:pt x="346" y="295"/>
                  </a:cubicBezTo>
                  <a:cubicBezTo>
                    <a:pt x="477" y="271"/>
                    <a:pt x="607" y="235"/>
                    <a:pt x="762" y="223"/>
                  </a:cubicBezTo>
                  <a:cubicBezTo>
                    <a:pt x="1060" y="176"/>
                    <a:pt x="1358" y="176"/>
                    <a:pt x="1631" y="104"/>
                  </a:cubicBezTo>
                  <a:cubicBezTo>
                    <a:pt x="1691" y="93"/>
                    <a:pt x="1679" y="33"/>
                    <a:pt x="1620" y="21"/>
                  </a:cubicBezTo>
                  <a:cubicBezTo>
                    <a:pt x="1537" y="7"/>
                    <a:pt x="1451" y="1"/>
                    <a:pt x="13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09" name="Google Shape;15009;p22"/>
            <p:cNvSpPr/>
            <p:nvPr/>
          </p:nvSpPr>
          <p:spPr>
            <a:xfrm>
              <a:off x="2934575" y="2804025"/>
              <a:ext cx="56275" cy="7475"/>
            </a:xfrm>
            <a:custGeom>
              <a:avLst/>
              <a:gdLst/>
              <a:ahLst/>
              <a:cxnLst/>
              <a:rect l="l" t="t" r="r" b="b"/>
              <a:pathLst>
                <a:path w="2251" h="299" extrusionOk="0">
                  <a:moveTo>
                    <a:pt x="1568" y="0"/>
                  </a:moveTo>
                  <a:cubicBezTo>
                    <a:pt x="1045" y="0"/>
                    <a:pt x="485" y="102"/>
                    <a:pt x="25" y="228"/>
                  </a:cubicBezTo>
                  <a:cubicBezTo>
                    <a:pt x="1" y="228"/>
                    <a:pt x="1" y="299"/>
                    <a:pt x="48" y="299"/>
                  </a:cubicBezTo>
                  <a:cubicBezTo>
                    <a:pt x="429" y="275"/>
                    <a:pt x="822" y="228"/>
                    <a:pt x="1191" y="204"/>
                  </a:cubicBezTo>
                  <a:cubicBezTo>
                    <a:pt x="1537" y="180"/>
                    <a:pt x="1858" y="216"/>
                    <a:pt x="2203" y="156"/>
                  </a:cubicBezTo>
                  <a:cubicBezTo>
                    <a:pt x="2251" y="156"/>
                    <a:pt x="2251" y="85"/>
                    <a:pt x="2203" y="61"/>
                  </a:cubicBezTo>
                  <a:cubicBezTo>
                    <a:pt x="2005" y="18"/>
                    <a:pt x="1790" y="0"/>
                    <a:pt x="1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10" name="Google Shape;15010;p22"/>
            <p:cNvSpPr/>
            <p:nvPr/>
          </p:nvSpPr>
          <p:spPr>
            <a:xfrm>
              <a:off x="2953625" y="2803875"/>
              <a:ext cx="44975" cy="4075"/>
            </a:xfrm>
            <a:custGeom>
              <a:avLst/>
              <a:gdLst/>
              <a:ahLst/>
              <a:cxnLst/>
              <a:rect l="l" t="t" r="r" b="b"/>
              <a:pathLst>
                <a:path w="1799" h="163" extrusionOk="0">
                  <a:moveTo>
                    <a:pt x="1268" y="0"/>
                  </a:moveTo>
                  <a:cubicBezTo>
                    <a:pt x="848" y="0"/>
                    <a:pt x="415" y="75"/>
                    <a:pt x="25" y="126"/>
                  </a:cubicBezTo>
                  <a:cubicBezTo>
                    <a:pt x="1" y="126"/>
                    <a:pt x="13" y="162"/>
                    <a:pt x="25" y="162"/>
                  </a:cubicBezTo>
                  <a:cubicBezTo>
                    <a:pt x="196" y="151"/>
                    <a:pt x="371" y="149"/>
                    <a:pt x="546" y="149"/>
                  </a:cubicBezTo>
                  <a:cubicBezTo>
                    <a:pt x="663" y="149"/>
                    <a:pt x="781" y="150"/>
                    <a:pt x="898" y="150"/>
                  </a:cubicBezTo>
                  <a:cubicBezTo>
                    <a:pt x="1191" y="150"/>
                    <a:pt x="1483" y="144"/>
                    <a:pt x="1763" y="103"/>
                  </a:cubicBezTo>
                  <a:cubicBezTo>
                    <a:pt x="1799" y="103"/>
                    <a:pt x="1799" y="43"/>
                    <a:pt x="1763" y="43"/>
                  </a:cubicBezTo>
                  <a:cubicBezTo>
                    <a:pt x="1603" y="12"/>
                    <a:pt x="1436" y="0"/>
                    <a:pt x="12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11" name="Google Shape;15011;p22"/>
            <p:cNvSpPr/>
            <p:nvPr/>
          </p:nvSpPr>
          <p:spPr>
            <a:xfrm>
              <a:off x="2982500" y="2806425"/>
              <a:ext cx="23250" cy="2175"/>
            </a:xfrm>
            <a:custGeom>
              <a:avLst/>
              <a:gdLst/>
              <a:ahLst/>
              <a:cxnLst/>
              <a:rect l="l" t="t" r="r" b="b"/>
              <a:pathLst>
                <a:path w="930" h="87" extrusionOk="0">
                  <a:moveTo>
                    <a:pt x="906" y="1"/>
                  </a:moveTo>
                  <a:cubicBezTo>
                    <a:pt x="650" y="1"/>
                    <a:pt x="413" y="27"/>
                    <a:pt x="148" y="27"/>
                  </a:cubicBezTo>
                  <a:cubicBezTo>
                    <a:pt x="103" y="27"/>
                    <a:pt x="58" y="26"/>
                    <a:pt x="13" y="24"/>
                  </a:cubicBezTo>
                  <a:cubicBezTo>
                    <a:pt x="1" y="24"/>
                    <a:pt x="1" y="60"/>
                    <a:pt x="13" y="60"/>
                  </a:cubicBezTo>
                  <a:cubicBezTo>
                    <a:pt x="155" y="72"/>
                    <a:pt x="310" y="87"/>
                    <a:pt x="463" y="87"/>
                  </a:cubicBezTo>
                  <a:cubicBezTo>
                    <a:pt x="617" y="87"/>
                    <a:pt x="769" y="72"/>
                    <a:pt x="906" y="24"/>
                  </a:cubicBezTo>
                  <a:cubicBezTo>
                    <a:pt x="929" y="24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12" name="Google Shape;15012;p22"/>
            <p:cNvSpPr/>
            <p:nvPr/>
          </p:nvSpPr>
          <p:spPr>
            <a:xfrm>
              <a:off x="2813725" y="2641200"/>
              <a:ext cx="81300" cy="37450"/>
            </a:xfrm>
            <a:custGeom>
              <a:avLst/>
              <a:gdLst/>
              <a:ahLst/>
              <a:cxnLst/>
              <a:rect l="l" t="t" r="r" b="b"/>
              <a:pathLst>
                <a:path w="3252" h="1498" extrusionOk="0">
                  <a:moveTo>
                    <a:pt x="20" y="1"/>
                  </a:moveTo>
                  <a:cubicBezTo>
                    <a:pt x="10" y="1"/>
                    <a:pt x="1" y="11"/>
                    <a:pt x="1" y="25"/>
                  </a:cubicBezTo>
                  <a:cubicBezTo>
                    <a:pt x="13" y="645"/>
                    <a:pt x="799" y="1026"/>
                    <a:pt x="1275" y="1252"/>
                  </a:cubicBezTo>
                  <a:cubicBezTo>
                    <a:pt x="1617" y="1417"/>
                    <a:pt x="1921" y="1498"/>
                    <a:pt x="2220" y="1498"/>
                  </a:cubicBezTo>
                  <a:cubicBezTo>
                    <a:pt x="2546" y="1498"/>
                    <a:pt x="2867" y="1402"/>
                    <a:pt x="3227" y="1216"/>
                  </a:cubicBezTo>
                  <a:cubicBezTo>
                    <a:pt x="3251" y="1204"/>
                    <a:pt x="3239" y="1180"/>
                    <a:pt x="3227" y="1180"/>
                  </a:cubicBezTo>
                  <a:cubicBezTo>
                    <a:pt x="2977" y="1216"/>
                    <a:pt x="2739" y="1359"/>
                    <a:pt x="2465" y="1383"/>
                  </a:cubicBezTo>
                  <a:cubicBezTo>
                    <a:pt x="2409" y="1389"/>
                    <a:pt x="2353" y="1392"/>
                    <a:pt x="2297" y="1392"/>
                  </a:cubicBezTo>
                  <a:cubicBezTo>
                    <a:pt x="1928" y="1392"/>
                    <a:pt x="1570" y="1262"/>
                    <a:pt x="1239" y="1097"/>
                  </a:cubicBezTo>
                  <a:cubicBezTo>
                    <a:pt x="739" y="847"/>
                    <a:pt x="263" y="549"/>
                    <a:pt x="37" y="14"/>
                  </a:cubicBezTo>
                  <a:cubicBezTo>
                    <a:pt x="32" y="4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13" name="Google Shape;15013;p22"/>
            <p:cNvSpPr/>
            <p:nvPr/>
          </p:nvSpPr>
          <p:spPr>
            <a:xfrm>
              <a:off x="2814550" y="2634775"/>
              <a:ext cx="95350" cy="38625"/>
            </a:xfrm>
            <a:custGeom>
              <a:avLst/>
              <a:gdLst/>
              <a:ahLst/>
              <a:cxnLst/>
              <a:rect l="l" t="t" r="r" b="b"/>
              <a:pathLst>
                <a:path w="3814" h="1545" extrusionOk="0">
                  <a:moveTo>
                    <a:pt x="559" y="1"/>
                  </a:moveTo>
                  <a:cubicBezTo>
                    <a:pt x="367" y="1"/>
                    <a:pt x="185" y="39"/>
                    <a:pt x="27" y="163"/>
                  </a:cubicBezTo>
                  <a:cubicBezTo>
                    <a:pt x="1" y="181"/>
                    <a:pt x="1" y="192"/>
                    <a:pt x="11" y="192"/>
                  </a:cubicBezTo>
                  <a:cubicBezTo>
                    <a:pt x="15" y="192"/>
                    <a:pt x="21" y="190"/>
                    <a:pt x="27" y="187"/>
                  </a:cubicBezTo>
                  <a:cubicBezTo>
                    <a:pt x="165" y="111"/>
                    <a:pt x="327" y="83"/>
                    <a:pt x="498" y="83"/>
                  </a:cubicBezTo>
                  <a:cubicBezTo>
                    <a:pt x="862" y="83"/>
                    <a:pt x="1268" y="206"/>
                    <a:pt x="1575" y="247"/>
                  </a:cubicBezTo>
                  <a:cubicBezTo>
                    <a:pt x="1837" y="282"/>
                    <a:pt x="2147" y="306"/>
                    <a:pt x="2420" y="378"/>
                  </a:cubicBezTo>
                  <a:cubicBezTo>
                    <a:pt x="2659" y="449"/>
                    <a:pt x="3814" y="1140"/>
                    <a:pt x="2980" y="1497"/>
                  </a:cubicBezTo>
                  <a:cubicBezTo>
                    <a:pt x="2956" y="1509"/>
                    <a:pt x="2968" y="1545"/>
                    <a:pt x="3016" y="1545"/>
                  </a:cubicBezTo>
                  <a:cubicBezTo>
                    <a:pt x="3814" y="1461"/>
                    <a:pt x="3159" y="580"/>
                    <a:pt x="2778" y="378"/>
                  </a:cubicBezTo>
                  <a:cubicBezTo>
                    <a:pt x="2349" y="140"/>
                    <a:pt x="1706" y="140"/>
                    <a:pt x="1218" y="80"/>
                  </a:cubicBezTo>
                  <a:cubicBezTo>
                    <a:pt x="998" y="49"/>
                    <a:pt x="772" y="1"/>
                    <a:pt x="5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14" name="Google Shape;15014;p22"/>
            <p:cNvSpPr/>
            <p:nvPr/>
          </p:nvSpPr>
          <p:spPr>
            <a:xfrm>
              <a:off x="2934875" y="2649175"/>
              <a:ext cx="19675" cy="12325"/>
            </a:xfrm>
            <a:custGeom>
              <a:avLst/>
              <a:gdLst/>
              <a:ahLst/>
              <a:cxnLst/>
              <a:rect l="l" t="t" r="r" b="b"/>
              <a:pathLst>
                <a:path w="787" h="493" extrusionOk="0">
                  <a:moveTo>
                    <a:pt x="380" y="0"/>
                  </a:moveTo>
                  <a:cubicBezTo>
                    <a:pt x="280" y="0"/>
                    <a:pt x="181" y="32"/>
                    <a:pt x="108" y="111"/>
                  </a:cubicBezTo>
                  <a:cubicBezTo>
                    <a:pt x="1" y="230"/>
                    <a:pt x="48" y="409"/>
                    <a:pt x="191" y="468"/>
                  </a:cubicBezTo>
                  <a:cubicBezTo>
                    <a:pt x="240" y="485"/>
                    <a:pt x="298" y="493"/>
                    <a:pt x="356" y="493"/>
                  </a:cubicBezTo>
                  <a:cubicBezTo>
                    <a:pt x="468" y="493"/>
                    <a:pt x="585" y="464"/>
                    <a:pt x="655" y="409"/>
                  </a:cubicBezTo>
                  <a:cubicBezTo>
                    <a:pt x="727" y="349"/>
                    <a:pt x="786" y="111"/>
                    <a:pt x="632" y="111"/>
                  </a:cubicBezTo>
                  <a:cubicBezTo>
                    <a:pt x="608" y="111"/>
                    <a:pt x="596" y="123"/>
                    <a:pt x="596" y="147"/>
                  </a:cubicBezTo>
                  <a:cubicBezTo>
                    <a:pt x="596" y="171"/>
                    <a:pt x="632" y="183"/>
                    <a:pt x="632" y="218"/>
                  </a:cubicBezTo>
                  <a:cubicBezTo>
                    <a:pt x="644" y="290"/>
                    <a:pt x="584" y="326"/>
                    <a:pt x="525" y="349"/>
                  </a:cubicBezTo>
                  <a:cubicBezTo>
                    <a:pt x="489" y="361"/>
                    <a:pt x="441" y="367"/>
                    <a:pt x="392" y="367"/>
                  </a:cubicBezTo>
                  <a:cubicBezTo>
                    <a:pt x="343" y="367"/>
                    <a:pt x="292" y="361"/>
                    <a:pt x="251" y="349"/>
                  </a:cubicBezTo>
                  <a:cubicBezTo>
                    <a:pt x="132" y="302"/>
                    <a:pt x="167" y="183"/>
                    <a:pt x="274" y="123"/>
                  </a:cubicBezTo>
                  <a:cubicBezTo>
                    <a:pt x="316" y="99"/>
                    <a:pt x="370" y="93"/>
                    <a:pt x="426" y="93"/>
                  </a:cubicBezTo>
                  <a:cubicBezTo>
                    <a:pt x="483" y="93"/>
                    <a:pt x="542" y="99"/>
                    <a:pt x="596" y="99"/>
                  </a:cubicBezTo>
                  <a:cubicBezTo>
                    <a:pt x="632" y="99"/>
                    <a:pt x="632" y="52"/>
                    <a:pt x="608" y="52"/>
                  </a:cubicBezTo>
                  <a:cubicBezTo>
                    <a:pt x="539" y="20"/>
                    <a:pt x="459" y="0"/>
                    <a:pt x="3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15" name="Google Shape;15015;p22"/>
            <p:cNvSpPr/>
            <p:nvPr/>
          </p:nvSpPr>
          <p:spPr>
            <a:xfrm>
              <a:off x="2978050" y="2612075"/>
              <a:ext cx="41225" cy="36150"/>
            </a:xfrm>
            <a:custGeom>
              <a:avLst/>
              <a:gdLst/>
              <a:ahLst/>
              <a:cxnLst/>
              <a:rect l="l" t="t" r="r" b="b"/>
              <a:pathLst>
                <a:path w="1649" h="1446" extrusionOk="0">
                  <a:moveTo>
                    <a:pt x="1278" y="0"/>
                  </a:moveTo>
                  <a:cubicBezTo>
                    <a:pt x="651" y="0"/>
                    <a:pt x="61" y="892"/>
                    <a:pt x="0" y="1417"/>
                  </a:cubicBezTo>
                  <a:cubicBezTo>
                    <a:pt x="0" y="1436"/>
                    <a:pt x="14" y="1445"/>
                    <a:pt x="27" y="1445"/>
                  </a:cubicBezTo>
                  <a:cubicBezTo>
                    <a:pt x="38" y="1445"/>
                    <a:pt x="48" y="1439"/>
                    <a:pt x="48" y="1429"/>
                  </a:cubicBezTo>
                  <a:cubicBezTo>
                    <a:pt x="191" y="1131"/>
                    <a:pt x="298" y="857"/>
                    <a:pt x="512" y="595"/>
                  </a:cubicBezTo>
                  <a:cubicBezTo>
                    <a:pt x="702" y="376"/>
                    <a:pt x="1015" y="81"/>
                    <a:pt x="1345" y="81"/>
                  </a:cubicBezTo>
                  <a:cubicBezTo>
                    <a:pt x="1428" y="81"/>
                    <a:pt x="1512" y="100"/>
                    <a:pt x="1595" y="143"/>
                  </a:cubicBezTo>
                  <a:cubicBezTo>
                    <a:pt x="1600" y="147"/>
                    <a:pt x="1605" y="149"/>
                    <a:pt x="1610" y="149"/>
                  </a:cubicBezTo>
                  <a:cubicBezTo>
                    <a:pt x="1630" y="149"/>
                    <a:pt x="1648" y="114"/>
                    <a:pt x="1619" y="95"/>
                  </a:cubicBezTo>
                  <a:cubicBezTo>
                    <a:pt x="1506" y="30"/>
                    <a:pt x="1392" y="0"/>
                    <a:pt x="12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16" name="Google Shape;15016;p22"/>
            <p:cNvSpPr/>
            <p:nvPr/>
          </p:nvSpPr>
          <p:spPr>
            <a:xfrm>
              <a:off x="2982200" y="2618725"/>
              <a:ext cx="40225" cy="35450"/>
            </a:xfrm>
            <a:custGeom>
              <a:avLst/>
              <a:gdLst/>
              <a:ahLst/>
              <a:cxnLst/>
              <a:rect l="l" t="t" r="r" b="b"/>
              <a:pathLst>
                <a:path w="1609" h="1418" extrusionOk="0">
                  <a:moveTo>
                    <a:pt x="1496" y="0"/>
                  </a:moveTo>
                  <a:cubicBezTo>
                    <a:pt x="1469" y="0"/>
                    <a:pt x="1441" y="25"/>
                    <a:pt x="1441" y="55"/>
                  </a:cubicBezTo>
                  <a:cubicBezTo>
                    <a:pt x="1489" y="424"/>
                    <a:pt x="1072" y="555"/>
                    <a:pt x="846" y="770"/>
                  </a:cubicBezTo>
                  <a:cubicBezTo>
                    <a:pt x="679" y="937"/>
                    <a:pt x="511" y="1341"/>
                    <a:pt x="236" y="1341"/>
                  </a:cubicBezTo>
                  <a:cubicBezTo>
                    <a:pt x="179" y="1341"/>
                    <a:pt x="116" y="1323"/>
                    <a:pt x="48" y="1282"/>
                  </a:cubicBezTo>
                  <a:cubicBezTo>
                    <a:pt x="13" y="1282"/>
                    <a:pt x="1" y="1305"/>
                    <a:pt x="13" y="1317"/>
                  </a:cubicBezTo>
                  <a:cubicBezTo>
                    <a:pt x="87" y="1389"/>
                    <a:pt x="161" y="1418"/>
                    <a:pt x="233" y="1418"/>
                  </a:cubicBezTo>
                  <a:cubicBezTo>
                    <a:pt x="451" y="1418"/>
                    <a:pt x="649" y="1154"/>
                    <a:pt x="775" y="984"/>
                  </a:cubicBezTo>
                  <a:cubicBezTo>
                    <a:pt x="1013" y="674"/>
                    <a:pt x="1608" y="508"/>
                    <a:pt x="1537" y="31"/>
                  </a:cubicBezTo>
                  <a:cubicBezTo>
                    <a:pt x="1528" y="9"/>
                    <a:pt x="1512" y="0"/>
                    <a:pt x="14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17" name="Google Shape;15017;p22"/>
            <p:cNvSpPr/>
            <p:nvPr/>
          </p:nvSpPr>
          <p:spPr>
            <a:xfrm>
              <a:off x="2903625" y="2624475"/>
              <a:ext cx="7475" cy="56225"/>
            </a:xfrm>
            <a:custGeom>
              <a:avLst/>
              <a:gdLst/>
              <a:ahLst/>
              <a:cxnLst/>
              <a:rect l="l" t="t" r="r" b="b"/>
              <a:pathLst>
                <a:path w="299" h="2249" extrusionOk="0">
                  <a:moveTo>
                    <a:pt x="147" y="0"/>
                  </a:moveTo>
                  <a:cubicBezTo>
                    <a:pt x="127" y="0"/>
                    <a:pt x="108" y="14"/>
                    <a:pt x="108" y="28"/>
                  </a:cubicBezTo>
                  <a:cubicBezTo>
                    <a:pt x="108" y="778"/>
                    <a:pt x="48" y="1492"/>
                    <a:pt x="0" y="2218"/>
                  </a:cubicBezTo>
                  <a:cubicBezTo>
                    <a:pt x="0" y="2234"/>
                    <a:pt x="20" y="2249"/>
                    <a:pt x="37" y="2249"/>
                  </a:cubicBezTo>
                  <a:cubicBezTo>
                    <a:pt x="46" y="2249"/>
                    <a:pt x="56" y="2243"/>
                    <a:pt x="60" y="2230"/>
                  </a:cubicBezTo>
                  <a:cubicBezTo>
                    <a:pt x="274" y="1552"/>
                    <a:pt x="298" y="730"/>
                    <a:pt x="179" y="28"/>
                  </a:cubicBezTo>
                  <a:cubicBezTo>
                    <a:pt x="174" y="8"/>
                    <a:pt x="160" y="0"/>
                    <a:pt x="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18" name="Google Shape;15018;p22"/>
            <p:cNvSpPr/>
            <p:nvPr/>
          </p:nvSpPr>
          <p:spPr>
            <a:xfrm>
              <a:off x="2917025" y="2632000"/>
              <a:ext cx="11625" cy="104625"/>
            </a:xfrm>
            <a:custGeom>
              <a:avLst/>
              <a:gdLst/>
              <a:ahLst/>
              <a:cxnLst/>
              <a:rect l="l" t="t" r="r" b="b"/>
              <a:pathLst>
                <a:path w="465" h="4185" extrusionOk="0">
                  <a:moveTo>
                    <a:pt x="131" y="1"/>
                  </a:moveTo>
                  <a:cubicBezTo>
                    <a:pt x="131" y="1"/>
                    <a:pt x="131" y="2"/>
                    <a:pt x="131" y="3"/>
                  </a:cubicBezTo>
                  <a:lnTo>
                    <a:pt x="131" y="3"/>
                  </a:lnTo>
                  <a:cubicBezTo>
                    <a:pt x="139" y="1"/>
                    <a:pt x="145" y="1"/>
                    <a:pt x="131" y="1"/>
                  </a:cubicBezTo>
                  <a:close/>
                  <a:moveTo>
                    <a:pt x="131" y="3"/>
                  </a:moveTo>
                  <a:cubicBezTo>
                    <a:pt x="126" y="5"/>
                    <a:pt x="119" y="7"/>
                    <a:pt x="119" y="12"/>
                  </a:cubicBezTo>
                  <a:cubicBezTo>
                    <a:pt x="84" y="620"/>
                    <a:pt x="0" y="1251"/>
                    <a:pt x="72" y="1846"/>
                  </a:cubicBezTo>
                  <a:cubicBezTo>
                    <a:pt x="167" y="2632"/>
                    <a:pt x="369" y="3334"/>
                    <a:pt x="334" y="4144"/>
                  </a:cubicBezTo>
                  <a:cubicBezTo>
                    <a:pt x="334" y="4169"/>
                    <a:pt x="354" y="4184"/>
                    <a:pt x="372" y="4184"/>
                  </a:cubicBezTo>
                  <a:cubicBezTo>
                    <a:pt x="389" y="4184"/>
                    <a:pt x="405" y="4172"/>
                    <a:pt x="405" y="4144"/>
                  </a:cubicBezTo>
                  <a:cubicBezTo>
                    <a:pt x="465" y="3477"/>
                    <a:pt x="393" y="2953"/>
                    <a:pt x="226" y="2298"/>
                  </a:cubicBezTo>
                  <a:cubicBezTo>
                    <a:pt x="36" y="1561"/>
                    <a:pt x="119" y="776"/>
                    <a:pt x="131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19" name="Google Shape;15019;p22"/>
            <p:cNvSpPr/>
            <p:nvPr/>
          </p:nvSpPr>
          <p:spPr>
            <a:xfrm>
              <a:off x="2908975" y="2733650"/>
              <a:ext cx="5400" cy="38525"/>
            </a:xfrm>
            <a:custGeom>
              <a:avLst/>
              <a:gdLst/>
              <a:ahLst/>
              <a:cxnLst/>
              <a:rect l="l" t="t" r="r" b="b"/>
              <a:pathLst>
                <a:path w="216" h="1541" extrusionOk="0">
                  <a:moveTo>
                    <a:pt x="124" y="1"/>
                  </a:moveTo>
                  <a:cubicBezTo>
                    <a:pt x="114" y="1"/>
                    <a:pt x="102" y="6"/>
                    <a:pt x="96" y="18"/>
                  </a:cubicBezTo>
                  <a:cubicBezTo>
                    <a:pt x="1" y="483"/>
                    <a:pt x="1" y="1054"/>
                    <a:pt x="132" y="1507"/>
                  </a:cubicBezTo>
                  <a:cubicBezTo>
                    <a:pt x="137" y="1529"/>
                    <a:pt x="156" y="1541"/>
                    <a:pt x="175" y="1541"/>
                  </a:cubicBezTo>
                  <a:cubicBezTo>
                    <a:pt x="195" y="1541"/>
                    <a:pt x="215" y="1526"/>
                    <a:pt x="215" y="1495"/>
                  </a:cubicBezTo>
                  <a:cubicBezTo>
                    <a:pt x="204" y="1167"/>
                    <a:pt x="160" y="861"/>
                    <a:pt x="156" y="535"/>
                  </a:cubicBezTo>
                  <a:lnTo>
                    <a:pt x="156" y="535"/>
                  </a:lnTo>
                  <a:cubicBezTo>
                    <a:pt x="157" y="535"/>
                    <a:pt x="158" y="535"/>
                    <a:pt x="158" y="535"/>
                  </a:cubicBezTo>
                  <a:cubicBezTo>
                    <a:pt x="172" y="535"/>
                    <a:pt x="188" y="527"/>
                    <a:pt x="179" y="518"/>
                  </a:cubicBezTo>
                  <a:cubicBezTo>
                    <a:pt x="172" y="482"/>
                    <a:pt x="165" y="445"/>
                    <a:pt x="159" y="409"/>
                  </a:cubicBezTo>
                  <a:lnTo>
                    <a:pt x="159" y="409"/>
                  </a:lnTo>
                  <a:cubicBezTo>
                    <a:pt x="164" y="324"/>
                    <a:pt x="167" y="196"/>
                    <a:pt x="139" y="145"/>
                  </a:cubicBezTo>
                  <a:lnTo>
                    <a:pt x="139" y="145"/>
                  </a:lnTo>
                  <a:cubicBezTo>
                    <a:pt x="139" y="103"/>
                    <a:pt x="141" y="61"/>
                    <a:pt x="144" y="18"/>
                  </a:cubicBezTo>
                  <a:cubicBezTo>
                    <a:pt x="144" y="6"/>
                    <a:pt x="135" y="1"/>
                    <a:pt x="1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20" name="Google Shape;15020;p22"/>
            <p:cNvSpPr/>
            <p:nvPr/>
          </p:nvSpPr>
          <p:spPr>
            <a:xfrm>
              <a:off x="2926850" y="2751075"/>
              <a:ext cx="6850" cy="47975"/>
            </a:xfrm>
            <a:custGeom>
              <a:avLst/>
              <a:gdLst/>
              <a:ahLst/>
              <a:cxnLst/>
              <a:rect l="l" t="t" r="r" b="b"/>
              <a:pathLst>
                <a:path w="274" h="1919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631"/>
                    <a:pt x="60" y="1274"/>
                    <a:pt x="131" y="1905"/>
                  </a:cubicBezTo>
                  <a:cubicBezTo>
                    <a:pt x="131" y="1915"/>
                    <a:pt x="140" y="1919"/>
                    <a:pt x="149" y="1919"/>
                  </a:cubicBezTo>
                  <a:cubicBezTo>
                    <a:pt x="163" y="1919"/>
                    <a:pt x="179" y="1912"/>
                    <a:pt x="179" y="1905"/>
                  </a:cubicBezTo>
                  <a:cubicBezTo>
                    <a:pt x="274" y="1274"/>
                    <a:pt x="143" y="583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21" name="Google Shape;15021;p22"/>
            <p:cNvSpPr/>
            <p:nvPr/>
          </p:nvSpPr>
          <p:spPr>
            <a:xfrm>
              <a:off x="2917325" y="2775475"/>
              <a:ext cx="3000" cy="22825"/>
            </a:xfrm>
            <a:custGeom>
              <a:avLst/>
              <a:gdLst/>
              <a:ahLst/>
              <a:cxnLst/>
              <a:rect l="l" t="t" r="r" b="b"/>
              <a:pathLst>
                <a:path w="120" h="913" extrusionOk="0">
                  <a:moveTo>
                    <a:pt x="48" y="0"/>
                  </a:moveTo>
                  <a:cubicBezTo>
                    <a:pt x="48" y="1"/>
                    <a:pt x="48" y="2"/>
                    <a:pt x="48" y="3"/>
                  </a:cubicBezTo>
                  <a:lnTo>
                    <a:pt x="48" y="3"/>
                  </a:lnTo>
                  <a:cubicBezTo>
                    <a:pt x="51" y="1"/>
                    <a:pt x="51" y="0"/>
                    <a:pt x="48" y="0"/>
                  </a:cubicBezTo>
                  <a:close/>
                  <a:moveTo>
                    <a:pt x="48" y="3"/>
                  </a:moveTo>
                  <a:cubicBezTo>
                    <a:pt x="43" y="8"/>
                    <a:pt x="24" y="19"/>
                    <a:pt x="24" y="36"/>
                  </a:cubicBezTo>
                  <a:cubicBezTo>
                    <a:pt x="0" y="179"/>
                    <a:pt x="24" y="346"/>
                    <a:pt x="24" y="488"/>
                  </a:cubicBezTo>
                  <a:cubicBezTo>
                    <a:pt x="24" y="631"/>
                    <a:pt x="24" y="774"/>
                    <a:pt x="48" y="893"/>
                  </a:cubicBezTo>
                  <a:cubicBezTo>
                    <a:pt x="48" y="901"/>
                    <a:pt x="65" y="912"/>
                    <a:pt x="79" y="912"/>
                  </a:cubicBezTo>
                  <a:cubicBezTo>
                    <a:pt x="88" y="912"/>
                    <a:pt x="95" y="907"/>
                    <a:pt x="95" y="893"/>
                  </a:cubicBezTo>
                  <a:cubicBezTo>
                    <a:pt x="119" y="750"/>
                    <a:pt x="95" y="596"/>
                    <a:pt x="95" y="453"/>
                  </a:cubicBezTo>
                  <a:cubicBezTo>
                    <a:pt x="84" y="299"/>
                    <a:pt x="84" y="157"/>
                    <a:pt x="48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22" name="Google Shape;15022;p22"/>
            <p:cNvSpPr/>
            <p:nvPr/>
          </p:nvSpPr>
          <p:spPr>
            <a:xfrm>
              <a:off x="2900650" y="2493325"/>
              <a:ext cx="21150" cy="127950"/>
            </a:xfrm>
            <a:custGeom>
              <a:avLst/>
              <a:gdLst/>
              <a:ahLst/>
              <a:cxnLst/>
              <a:rect l="l" t="t" r="r" b="b"/>
              <a:pathLst>
                <a:path w="846" h="5118" extrusionOk="0">
                  <a:moveTo>
                    <a:pt x="556" y="1"/>
                  </a:moveTo>
                  <a:cubicBezTo>
                    <a:pt x="552" y="1"/>
                    <a:pt x="548" y="4"/>
                    <a:pt x="548" y="11"/>
                  </a:cubicBezTo>
                  <a:cubicBezTo>
                    <a:pt x="0" y="1630"/>
                    <a:pt x="631" y="3428"/>
                    <a:pt x="215" y="5095"/>
                  </a:cubicBezTo>
                  <a:cubicBezTo>
                    <a:pt x="198" y="5103"/>
                    <a:pt x="210" y="5117"/>
                    <a:pt x="223" y="5117"/>
                  </a:cubicBezTo>
                  <a:cubicBezTo>
                    <a:pt x="229" y="5117"/>
                    <a:pt x="235" y="5114"/>
                    <a:pt x="239" y="5107"/>
                  </a:cubicBezTo>
                  <a:cubicBezTo>
                    <a:pt x="846" y="3488"/>
                    <a:pt x="191" y="1702"/>
                    <a:pt x="584" y="23"/>
                  </a:cubicBezTo>
                  <a:cubicBezTo>
                    <a:pt x="584" y="15"/>
                    <a:pt x="567" y="1"/>
                    <a:pt x="5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23" name="Google Shape;15023;p22"/>
            <p:cNvSpPr/>
            <p:nvPr/>
          </p:nvSpPr>
          <p:spPr>
            <a:xfrm>
              <a:off x="2907800" y="2350175"/>
              <a:ext cx="11925" cy="128950"/>
            </a:xfrm>
            <a:custGeom>
              <a:avLst/>
              <a:gdLst/>
              <a:ahLst/>
              <a:cxnLst/>
              <a:rect l="l" t="t" r="r" b="b"/>
              <a:pathLst>
                <a:path w="477" h="5158" extrusionOk="0">
                  <a:moveTo>
                    <a:pt x="135" y="1"/>
                  </a:moveTo>
                  <a:cubicBezTo>
                    <a:pt x="121" y="1"/>
                    <a:pt x="112" y="13"/>
                    <a:pt x="119" y="34"/>
                  </a:cubicBezTo>
                  <a:cubicBezTo>
                    <a:pt x="369" y="939"/>
                    <a:pt x="84" y="1725"/>
                    <a:pt x="48" y="2618"/>
                  </a:cubicBezTo>
                  <a:cubicBezTo>
                    <a:pt x="0" y="3451"/>
                    <a:pt x="191" y="4285"/>
                    <a:pt x="203" y="5118"/>
                  </a:cubicBezTo>
                  <a:cubicBezTo>
                    <a:pt x="203" y="5146"/>
                    <a:pt x="219" y="5157"/>
                    <a:pt x="232" y="5157"/>
                  </a:cubicBezTo>
                  <a:cubicBezTo>
                    <a:pt x="242" y="5157"/>
                    <a:pt x="250" y="5152"/>
                    <a:pt x="250" y="5142"/>
                  </a:cubicBezTo>
                  <a:cubicBezTo>
                    <a:pt x="298" y="4166"/>
                    <a:pt x="60" y="3201"/>
                    <a:pt x="179" y="2237"/>
                  </a:cubicBezTo>
                  <a:cubicBezTo>
                    <a:pt x="262" y="1475"/>
                    <a:pt x="476" y="748"/>
                    <a:pt x="167" y="22"/>
                  </a:cubicBezTo>
                  <a:cubicBezTo>
                    <a:pt x="157" y="7"/>
                    <a:pt x="145" y="1"/>
                    <a:pt x="1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24" name="Google Shape;15024;p22"/>
            <p:cNvSpPr/>
            <p:nvPr/>
          </p:nvSpPr>
          <p:spPr>
            <a:xfrm>
              <a:off x="2910775" y="2293800"/>
              <a:ext cx="4775" cy="38125"/>
            </a:xfrm>
            <a:custGeom>
              <a:avLst/>
              <a:gdLst/>
              <a:ahLst/>
              <a:cxnLst/>
              <a:rect l="l" t="t" r="r" b="b"/>
              <a:pathLst>
                <a:path w="191" h="1525" extrusionOk="0">
                  <a:moveTo>
                    <a:pt x="107" y="0"/>
                  </a:moveTo>
                  <a:cubicBezTo>
                    <a:pt x="95" y="0"/>
                    <a:pt x="84" y="9"/>
                    <a:pt x="84" y="27"/>
                  </a:cubicBezTo>
                  <a:cubicBezTo>
                    <a:pt x="0" y="515"/>
                    <a:pt x="72" y="1039"/>
                    <a:pt x="72" y="1515"/>
                  </a:cubicBezTo>
                  <a:cubicBezTo>
                    <a:pt x="107" y="1027"/>
                    <a:pt x="191" y="515"/>
                    <a:pt x="131" y="27"/>
                  </a:cubicBezTo>
                  <a:cubicBezTo>
                    <a:pt x="131" y="9"/>
                    <a:pt x="119" y="0"/>
                    <a:pt x="107" y="0"/>
                  </a:cubicBezTo>
                  <a:close/>
                  <a:moveTo>
                    <a:pt x="72" y="1515"/>
                  </a:moveTo>
                  <a:lnTo>
                    <a:pt x="72" y="1515"/>
                  </a:lnTo>
                  <a:cubicBezTo>
                    <a:pt x="66" y="1521"/>
                    <a:pt x="66" y="1524"/>
                    <a:pt x="67" y="1524"/>
                  </a:cubicBezTo>
                  <a:cubicBezTo>
                    <a:pt x="69" y="1524"/>
                    <a:pt x="72" y="1521"/>
                    <a:pt x="72" y="15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25" name="Google Shape;15025;p22"/>
            <p:cNvSpPr/>
            <p:nvPr/>
          </p:nvSpPr>
          <p:spPr>
            <a:xfrm>
              <a:off x="2917325" y="2477825"/>
              <a:ext cx="9850" cy="136725"/>
            </a:xfrm>
            <a:custGeom>
              <a:avLst/>
              <a:gdLst/>
              <a:ahLst/>
              <a:cxnLst/>
              <a:rect l="l" t="t" r="r" b="b"/>
              <a:pathLst>
                <a:path w="394" h="5469" extrusionOk="0">
                  <a:moveTo>
                    <a:pt x="155" y="0"/>
                  </a:moveTo>
                  <a:lnTo>
                    <a:pt x="155" y="0"/>
                  </a:lnTo>
                  <a:cubicBezTo>
                    <a:pt x="226" y="941"/>
                    <a:pt x="214" y="1857"/>
                    <a:pt x="107" y="2786"/>
                  </a:cubicBezTo>
                  <a:cubicBezTo>
                    <a:pt x="0" y="3691"/>
                    <a:pt x="179" y="4536"/>
                    <a:pt x="167" y="5441"/>
                  </a:cubicBezTo>
                  <a:cubicBezTo>
                    <a:pt x="167" y="5459"/>
                    <a:pt x="179" y="5468"/>
                    <a:pt x="191" y="5468"/>
                  </a:cubicBezTo>
                  <a:cubicBezTo>
                    <a:pt x="203" y="5468"/>
                    <a:pt x="214" y="5459"/>
                    <a:pt x="214" y="5441"/>
                  </a:cubicBezTo>
                  <a:cubicBezTo>
                    <a:pt x="393" y="4584"/>
                    <a:pt x="107" y="3655"/>
                    <a:pt x="203" y="2762"/>
                  </a:cubicBezTo>
                  <a:cubicBezTo>
                    <a:pt x="298" y="1846"/>
                    <a:pt x="322" y="941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26" name="Google Shape;15026;p22"/>
            <p:cNvSpPr/>
            <p:nvPr/>
          </p:nvSpPr>
          <p:spPr>
            <a:xfrm>
              <a:off x="2915525" y="2271850"/>
              <a:ext cx="1225" cy="29175"/>
            </a:xfrm>
            <a:custGeom>
              <a:avLst/>
              <a:gdLst/>
              <a:ahLst/>
              <a:cxnLst/>
              <a:rect l="l" t="t" r="r" b="b"/>
              <a:pathLst>
                <a:path w="49" h="1167" extrusionOk="0">
                  <a:moveTo>
                    <a:pt x="1" y="0"/>
                  </a:moveTo>
                  <a:cubicBezTo>
                    <a:pt x="1" y="6"/>
                    <a:pt x="1" y="12"/>
                    <a:pt x="1" y="18"/>
                  </a:cubicBezTo>
                  <a:lnTo>
                    <a:pt x="1" y="18"/>
                  </a:lnTo>
                  <a:cubicBezTo>
                    <a:pt x="1" y="12"/>
                    <a:pt x="1" y="6"/>
                    <a:pt x="1" y="0"/>
                  </a:cubicBezTo>
                  <a:close/>
                  <a:moveTo>
                    <a:pt x="1" y="18"/>
                  </a:moveTo>
                  <a:lnTo>
                    <a:pt x="1" y="18"/>
                  </a:lnTo>
                  <a:cubicBezTo>
                    <a:pt x="13" y="393"/>
                    <a:pt x="13" y="792"/>
                    <a:pt x="36" y="1167"/>
                  </a:cubicBezTo>
                  <a:lnTo>
                    <a:pt x="48" y="1167"/>
                  </a:lnTo>
                  <a:cubicBezTo>
                    <a:pt x="37" y="791"/>
                    <a:pt x="13" y="405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27" name="Google Shape;15027;p22"/>
            <p:cNvSpPr/>
            <p:nvPr/>
          </p:nvSpPr>
          <p:spPr>
            <a:xfrm>
              <a:off x="2915225" y="2279025"/>
              <a:ext cx="6275" cy="91575"/>
            </a:xfrm>
            <a:custGeom>
              <a:avLst/>
              <a:gdLst/>
              <a:ahLst/>
              <a:cxnLst/>
              <a:rect l="l" t="t" r="r" b="b"/>
              <a:pathLst>
                <a:path w="251" h="3663" extrusionOk="0">
                  <a:moveTo>
                    <a:pt x="213" y="0"/>
                  </a:moveTo>
                  <a:cubicBezTo>
                    <a:pt x="207" y="0"/>
                    <a:pt x="203" y="3"/>
                    <a:pt x="203" y="11"/>
                  </a:cubicBezTo>
                  <a:cubicBezTo>
                    <a:pt x="1" y="1201"/>
                    <a:pt x="25" y="2463"/>
                    <a:pt x="191" y="3654"/>
                  </a:cubicBezTo>
                  <a:cubicBezTo>
                    <a:pt x="191" y="3660"/>
                    <a:pt x="203" y="3663"/>
                    <a:pt x="215" y="3663"/>
                  </a:cubicBezTo>
                  <a:cubicBezTo>
                    <a:pt x="227" y="3663"/>
                    <a:pt x="239" y="3660"/>
                    <a:pt x="239" y="3654"/>
                  </a:cubicBezTo>
                  <a:cubicBezTo>
                    <a:pt x="203" y="2416"/>
                    <a:pt x="72" y="1237"/>
                    <a:pt x="251" y="11"/>
                  </a:cubicBezTo>
                  <a:cubicBezTo>
                    <a:pt x="243" y="11"/>
                    <a:pt x="224" y="0"/>
                    <a:pt x="2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28" name="Google Shape;15028;p22"/>
            <p:cNvSpPr/>
            <p:nvPr/>
          </p:nvSpPr>
          <p:spPr>
            <a:xfrm>
              <a:off x="2914050" y="2379300"/>
              <a:ext cx="11925" cy="89750"/>
            </a:xfrm>
            <a:custGeom>
              <a:avLst/>
              <a:gdLst/>
              <a:ahLst/>
              <a:cxnLst/>
              <a:rect l="l" t="t" r="r" b="b"/>
              <a:pathLst>
                <a:path w="477" h="3590" extrusionOk="0">
                  <a:moveTo>
                    <a:pt x="274" y="0"/>
                  </a:moveTo>
                  <a:lnTo>
                    <a:pt x="274" y="0"/>
                  </a:lnTo>
                  <a:cubicBezTo>
                    <a:pt x="107" y="464"/>
                    <a:pt x="0" y="976"/>
                    <a:pt x="72" y="1465"/>
                  </a:cubicBezTo>
                  <a:cubicBezTo>
                    <a:pt x="119" y="1798"/>
                    <a:pt x="274" y="2084"/>
                    <a:pt x="310" y="2417"/>
                  </a:cubicBezTo>
                  <a:cubicBezTo>
                    <a:pt x="357" y="2810"/>
                    <a:pt x="310" y="3179"/>
                    <a:pt x="298" y="3572"/>
                  </a:cubicBezTo>
                  <a:cubicBezTo>
                    <a:pt x="298" y="3584"/>
                    <a:pt x="310" y="3590"/>
                    <a:pt x="322" y="3590"/>
                  </a:cubicBezTo>
                  <a:cubicBezTo>
                    <a:pt x="334" y="3590"/>
                    <a:pt x="345" y="3584"/>
                    <a:pt x="345" y="3572"/>
                  </a:cubicBezTo>
                  <a:cubicBezTo>
                    <a:pt x="429" y="3120"/>
                    <a:pt x="476" y="2631"/>
                    <a:pt x="369" y="2167"/>
                  </a:cubicBezTo>
                  <a:cubicBezTo>
                    <a:pt x="298" y="1810"/>
                    <a:pt x="155" y="1548"/>
                    <a:pt x="131" y="1167"/>
                  </a:cubicBezTo>
                  <a:cubicBezTo>
                    <a:pt x="131" y="786"/>
                    <a:pt x="215" y="381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29" name="Google Shape;15029;p22"/>
            <p:cNvSpPr/>
            <p:nvPr/>
          </p:nvSpPr>
          <p:spPr>
            <a:xfrm>
              <a:off x="2841425" y="2182725"/>
              <a:ext cx="61625" cy="165550"/>
            </a:xfrm>
            <a:custGeom>
              <a:avLst/>
              <a:gdLst/>
              <a:ahLst/>
              <a:cxnLst/>
              <a:rect l="l" t="t" r="r" b="b"/>
              <a:pathLst>
                <a:path w="2465" h="6622" extrusionOk="0">
                  <a:moveTo>
                    <a:pt x="452" y="0"/>
                  </a:moveTo>
                  <a:cubicBezTo>
                    <a:pt x="441" y="0"/>
                    <a:pt x="427" y="6"/>
                    <a:pt x="417" y="17"/>
                  </a:cubicBezTo>
                  <a:cubicBezTo>
                    <a:pt x="0" y="969"/>
                    <a:pt x="703" y="1922"/>
                    <a:pt x="1095" y="2755"/>
                  </a:cubicBezTo>
                  <a:cubicBezTo>
                    <a:pt x="1345" y="3303"/>
                    <a:pt x="1453" y="3898"/>
                    <a:pt x="1667" y="4470"/>
                  </a:cubicBezTo>
                  <a:cubicBezTo>
                    <a:pt x="1953" y="5184"/>
                    <a:pt x="2262" y="5839"/>
                    <a:pt x="2358" y="6613"/>
                  </a:cubicBezTo>
                  <a:cubicBezTo>
                    <a:pt x="2358" y="6619"/>
                    <a:pt x="2360" y="6622"/>
                    <a:pt x="2363" y="6622"/>
                  </a:cubicBezTo>
                  <a:cubicBezTo>
                    <a:pt x="2366" y="6622"/>
                    <a:pt x="2369" y="6619"/>
                    <a:pt x="2369" y="6613"/>
                  </a:cubicBezTo>
                  <a:cubicBezTo>
                    <a:pt x="2465" y="5565"/>
                    <a:pt x="1810" y="4541"/>
                    <a:pt x="1524" y="3565"/>
                  </a:cubicBezTo>
                  <a:cubicBezTo>
                    <a:pt x="1167" y="2339"/>
                    <a:pt x="345" y="1362"/>
                    <a:pt x="476" y="29"/>
                  </a:cubicBezTo>
                  <a:cubicBezTo>
                    <a:pt x="476" y="9"/>
                    <a:pt x="465" y="0"/>
                    <a:pt x="4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30" name="Google Shape;15030;p22"/>
            <p:cNvSpPr/>
            <p:nvPr/>
          </p:nvSpPr>
          <p:spPr>
            <a:xfrm>
              <a:off x="2854275" y="2143800"/>
              <a:ext cx="85975" cy="29025"/>
            </a:xfrm>
            <a:custGeom>
              <a:avLst/>
              <a:gdLst/>
              <a:ahLst/>
              <a:cxnLst/>
              <a:rect l="l" t="t" r="r" b="b"/>
              <a:pathLst>
                <a:path w="3439" h="1161" extrusionOk="0">
                  <a:moveTo>
                    <a:pt x="2565" y="1"/>
                  </a:moveTo>
                  <a:cubicBezTo>
                    <a:pt x="1616" y="1"/>
                    <a:pt x="595" y="493"/>
                    <a:pt x="10" y="1133"/>
                  </a:cubicBezTo>
                  <a:cubicBezTo>
                    <a:pt x="0" y="1143"/>
                    <a:pt x="14" y="1160"/>
                    <a:pt x="32" y="1160"/>
                  </a:cubicBezTo>
                  <a:cubicBezTo>
                    <a:pt x="37" y="1160"/>
                    <a:pt x="41" y="1160"/>
                    <a:pt x="46" y="1157"/>
                  </a:cubicBezTo>
                  <a:cubicBezTo>
                    <a:pt x="546" y="752"/>
                    <a:pt x="1058" y="443"/>
                    <a:pt x="1689" y="300"/>
                  </a:cubicBezTo>
                  <a:cubicBezTo>
                    <a:pt x="2000" y="222"/>
                    <a:pt x="2302" y="204"/>
                    <a:pt x="2606" y="204"/>
                  </a:cubicBezTo>
                  <a:cubicBezTo>
                    <a:pt x="2859" y="204"/>
                    <a:pt x="3114" y="217"/>
                    <a:pt x="3379" y="217"/>
                  </a:cubicBezTo>
                  <a:cubicBezTo>
                    <a:pt x="3415" y="217"/>
                    <a:pt x="3439" y="157"/>
                    <a:pt x="3391" y="145"/>
                  </a:cubicBezTo>
                  <a:cubicBezTo>
                    <a:pt x="3132" y="46"/>
                    <a:pt x="2851" y="1"/>
                    <a:pt x="25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31" name="Google Shape;15031;p22"/>
            <p:cNvSpPr/>
            <p:nvPr/>
          </p:nvSpPr>
          <p:spPr>
            <a:xfrm>
              <a:off x="2934275" y="2154925"/>
              <a:ext cx="2125" cy="14675"/>
            </a:xfrm>
            <a:custGeom>
              <a:avLst/>
              <a:gdLst/>
              <a:ahLst/>
              <a:cxnLst/>
              <a:rect l="l" t="t" r="r" b="b"/>
              <a:pathLst>
                <a:path w="85" h="587" extrusionOk="0">
                  <a:moveTo>
                    <a:pt x="78" y="1"/>
                  </a:moveTo>
                  <a:cubicBezTo>
                    <a:pt x="75" y="1"/>
                    <a:pt x="72" y="4"/>
                    <a:pt x="72" y="10"/>
                  </a:cubicBezTo>
                  <a:cubicBezTo>
                    <a:pt x="37" y="188"/>
                    <a:pt x="1" y="391"/>
                    <a:pt x="1" y="581"/>
                  </a:cubicBezTo>
                  <a:cubicBezTo>
                    <a:pt x="1" y="581"/>
                    <a:pt x="6" y="587"/>
                    <a:pt x="10" y="587"/>
                  </a:cubicBezTo>
                  <a:cubicBezTo>
                    <a:pt x="11" y="587"/>
                    <a:pt x="13" y="585"/>
                    <a:pt x="13" y="581"/>
                  </a:cubicBezTo>
                  <a:cubicBezTo>
                    <a:pt x="60" y="403"/>
                    <a:pt x="72" y="212"/>
                    <a:pt x="84" y="10"/>
                  </a:cubicBezTo>
                  <a:cubicBezTo>
                    <a:pt x="84" y="4"/>
                    <a:pt x="81" y="1"/>
                    <a:pt x="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32" name="Google Shape;15032;p22"/>
            <p:cNvSpPr/>
            <p:nvPr/>
          </p:nvSpPr>
          <p:spPr>
            <a:xfrm>
              <a:off x="2935175" y="2148600"/>
              <a:ext cx="3900" cy="21075"/>
            </a:xfrm>
            <a:custGeom>
              <a:avLst/>
              <a:gdLst/>
              <a:ahLst/>
              <a:cxnLst/>
              <a:rect l="l" t="t" r="r" b="b"/>
              <a:pathLst>
                <a:path w="156" h="843" extrusionOk="0">
                  <a:moveTo>
                    <a:pt x="84" y="1"/>
                  </a:moveTo>
                  <a:cubicBezTo>
                    <a:pt x="36" y="120"/>
                    <a:pt x="48" y="251"/>
                    <a:pt x="48" y="382"/>
                  </a:cubicBezTo>
                  <a:cubicBezTo>
                    <a:pt x="36" y="537"/>
                    <a:pt x="1" y="679"/>
                    <a:pt x="1" y="822"/>
                  </a:cubicBezTo>
                  <a:cubicBezTo>
                    <a:pt x="1" y="836"/>
                    <a:pt x="17" y="842"/>
                    <a:pt x="33" y="842"/>
                  </a:cubicBezTo>
                  <a:cubicBezTo>
                    <a:pt x="44" y="842"/>
                    <a:pt x="55" y="839"/>
                    <a:pt x="60" y="834"/>
                  </a:cubicBezTo>
                  <a:cubicBezTo>
                    <a:pt x="120" y="703"/>
                    <a:pt x="143" y="537"/>
                    <a:pt x="143" y="382"/>
                  </a:cubicBezTo>
                  <a:cubicBezTo>
                    <a:pt x="143" y="251"/>
                    <a:pt x="155" y="120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33" name="Google Shape;15033;p22"/>
            <p:cNvSpPr/>
            <p:nvPr/>
          </p:nvSpPr>
          <p:spPr>
            <a:xfrm>
              <a:off x="2938750" y="2146975"/>
              <a:ext cx="4475" cy="24350"/>
            </a:xfrm>
            <a:custGeom>
              <a:avLst/>
              <a:gdLst/>
              <a:ahLst/>
              <a:cxnLst/>
              <a:rect l="l" t="t" r="r" b="b"/>
              <a:pathLst>
                <a:path w="179" h="974" extrusionOk="0">
                  <a:moveTo>
                    <a:pt x="108" y="0"/>
                  </a:moveTo>
                  <a:cubicBezTo>
                    <a:pt x="96" y="0"/>
                    <a:pt x="84" y="6"/>
                    <a:pt x="84" y="18"/>
                  </a:cubicBezTo>
                  <a:cubicBezTo>
                    <a:pt x="36" y="304"/>
                    <a:pt x="0" y="661"/>
                    <a:pt x="36" y="947"/>
                  </a:cubicBezTo>
                  <a:cubicBezTo>
                    <a:pt x="36" y="965"/>
                    <a:pt x="57" y="974"/>
                    <a:pt x="78" y="974"/>
                  </a:cubicBezTo>
                  <a:cubicBezTo>
                    <a:pt x="99" y="974"/>
                    <a:pt x="119" y="965"/>
                    <a:pt x="119" y="947"/>
                  </a:cubicBezTo>
                  <a:cubicBezTo>
                    <a:pt x="179" y="661"/>
                    <a:pt x="155" y="304"/>
                    <a:pt x="131" y="18"/>
                  </a:cubicBezTo>
                  <a:cubicBezTo>
                    <a:pt x="131" y="6"/>
                    <a:pt x="119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34" name="Google Shape;15034;p22"/>
            <p:cNvSpPr/>
            <p:nvPr/>
          </p:nvSpPr>
          <p:spPr>
            <a:xfrm>
              <a:off x="2945600" y="2149950"/>
              <a:ext cx="3900" cy="22725"/>
            </a:xfrm>
            <a:custGeom>
              <a:avLst/>
              <a:gdLst/>
              <a:ahLst/>
              <a:cxnLst/>
              <a:rect l="l" t="t" r="r" b="b"/>
              <a:pathLst>
                <a:path w="156" h="909" extrusionOk="0">
                  <a:moveTo>
                    <a:pt x="96" y="0"/>
                  </a:moveTo>
                  <a:cubicBezTo>
                    <a:pt x="90" y="0"/>
                    <a:pt x="84" y="6"/>
                    <a:pt x="84" y="18"/>
                  </a:cubicBezTo>
                  <a:cubicBezTo>
                    <a:pt x="36" y="292"/>
                    <a:pt x="0" y="614"/>
                    <a:pt x="48" y="899"/>
                  </a:cubicBezTo>
                  <a:cubicBezTo>
                    <a:pt x="48" y="905"/>
                    <a:pt x="57" y="908"/>
                    <a:pt x="67" y="908"/>
                  </a:cubicBezTo>
                  <a:cubicBezTo>
                    <a:pt x="78" y="908"/>
                    <a:pt x="90" y="905"/>
                    <a:pt x="96" y="899"/>
                  </a:cubicBezTo>
                  <a:cubicBezTo>
                    <a:pt x="155" y="625"/>
                    <a:pt x="131" y="304"/>
                    <a:pt x="107" y="18"/>
                  </a:cubicBezTo>
                  <a:cubicBezTo>
                    <a:pt x="107" y="6"/>
                    <a:pt x="101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35" name="Google Shape;15035;p22"/>
            <p:cNvSpPr/>
            <p:nvPr/>
          </p:nvSpPr>
          <p:spPr>
            <a:xfrm>
              <a:off x="2941425" y="2145475"/>
              <a:ext cx="42300" cy="27225"/>
            </a:xfrm>
            <a:custGeom>
              <a:avLst/>
              <a:gdLst/>
              <a:ahLst/>
              <a:cxnLst/>
              <a:rect l="l" t="t" r="r" b="b"/>
              <a:pathLst>
                <a:path w="1692" h="1089" extrusionOk="0">
                  <a:moveTo>
                    <a:pt x="275" y="1"/>
                  </a:moveTo>
                  <a:cubicBezTo>
                    <a:pt x="178" y="1"/>
                    <a:pt x="92" y="16"/>
                    <a:pt x="24" y="54"/>
                  </a:cubicBezTo>
                  <a:cubicBezTo>
                    <a:pt x="1" y="54"/>
                    <a:pt x="1" y="66"/>
                    <a:pt x="1" y="78"/>
                  </a:cubicBezTo>
                  <a:cubicBezTo>
                    <a:pt x="1" y="150"/>
                    <a:pt x="1" y="138"/>
                    <a:pt x="48" y="185"/>
                  </a:cubicBezTo>
                  <a:cubicBezTo>
                    <a:pt x="48" y="188"/>
                    <a:pt x="49" y="189"/>
                    <a:pt x="51" y="189"/>
                  </a:cubicBezTo>
                  <a:cubicBezTo>
                    <a:pt x="57" y="189"/>
                    <a:pt x="72" y="173"/>
                    <a:pt x="72" y="173"/>
                  </a:cubicBezTo>
                  <a:cubicBezTo>
                    <a:pt x="51" y="152"/>
                    <a:pt x="111" y="148"/>
                    <a:pt x="162" y="148"/>
                  </a:cubicBezTo>
                  <a:cubicBezTo>
                    <a:pt x="196" y="148"/>
                    <a:pt x="227" y="150"/>
                    <a:pt x="227" y="150"/>
                  </a:cubicBezTo>
                  <a:cubicBezTo>
                    <a:pt x="310" y="173"/>
                    <a:pt x="370" y="185"/>
                    <a:pt x="441" y="197"/>
                  </a:cubicBezTo>
                  <a:cubicBezTo>
                    <a:pt x="608" y="245"/>
                    <a:pt x="763" y="269"/>
                    <a:pt x="929" y="352"/>
                  </a:cubicBezTo>
                  <a:cubicBezTo>
                    <a:pt x="1263" y="495"/>
                    <a:pt x="1417" y="733"/>
                    <a:pt x="1536" y="1066"/>
                  </a:cubicBezTo>
                  <a:cubicBezTo>
                    <a:pt x="1550" y="1079"/>
                    <a:pt x="1573" y="1089"/>
                    <a:pt x="1594" y="1089"/>
                  </a:cubicBezTo>
                  <a:cubicBezTo>
                    <a:pt x="1611" y="1089"/>
                    <a:pt x="1626" y="1083"/>
                    <a:pt x="1632" y="1066"/>
                  </a:cubicBezTo>
                  <a:cubicBezTo>
                    <a:pt x="1691" y="721"/>
                    <a:pt x="1441" y="435"/>
                    <a:pt x="1155" y="257"/>
                  </a:cubicBezTo>
                  <a:cubicBezTo>
                    <a:pt x="958" y="149"/>
                    <a:pt x="571" y="1"/>
                    <a:pt x="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36" name="Google Shape;15036;p22"/>
            <p:cNvSpPr/>
            <p:nvPr/>
          </p:nvSpPr>
          <p:spPr>
            <a:xfrm>
              <a:off x="2958100" y="2186450"/>
              <a:ext cx="45550" cy="142675"/>
            </a:xfrm>
            <a:custGeom>
              <a:avLst/>
              <a:gdLst/>
              <a:ahLst/>
              <a:cxnLst/>
              <a:rect l="l" t="t" r="r" b="b"/>
              <a:pathLst>
                <a:path w="1822" h="5707" extrusionOk="0">
                  <a:moveTo>
                    <a:pt x="1281" y="0"/>
                  </a:moveTo>
                  <a:cubicBezTo>
                    <a:pt x="1278" y="0"/>
                    <a:pt x="1274" y="10"/>
                    <a:pt x="1274" y="23"/>
                  </a:cubicBezTo>
                  <a:cubicBezTo>
                    <a:pt x="1762" y="1190"/>
                    <a:pt x="1155" y="2130"/>
                    <a:pt x="715" y="3202"/>
                  </a:cubicBezTo>
                  <a:cubicBezTo>
                    <a:pt x="381" y="3988"/>
                    <a:pt x="84" y="4821"/>
                    <a:pt x="0" y="5678"/>
                  </a:cubicBezTo>
                  <a:cubicBezTo>
                    <a:pt x="0" y="5698"/>
                    <a:pt x="18" y="5707"/>
                    <a:pt x="37" y="5707"/>
                  </a:cubicBezTo>
                  <a:cubicBezTo>
                    <a:pt x="51" y="5707"/>
                    <a:pt x="66" y="5701"/>
                    <a:pt x="72" y="5690"/>
                  </a:cubicBezTo>
                  <a:cubicBezTo>
                    <a:pt x="488" y="4511"/>
                    <a:pt x="834" y="3356"/>
                    <a:pt x="1310" y="2202"/>
                  </a:cubicBezTo>
                  <a:cubicBezTo>
                    <a:pt x="1608" y="1487"/>
                    <a:pt x="1822" y="654"/>
                    <a:pt x="1286" y="23"/>
                  </a:cubicBezTo>
                  <a:cubicBezTo>
                    <a:pt x="1286" y="7"/>
                    <a:pt x="1284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37" name="Google Shape;15037;p22"/>
            <p:cNvSpPr/>
            <p:nvPr/>
          </p:nvSpPr>
          <p:spPr>
            <a:xfrm>
              <a:off x="2953625" y="2177650"/>
              <a:ext cx="75325" cy="178575"/>
            </a:xfrm>
            <a:custGeom>
              <a:avLst/>
              <a:gdLst/>
              <a:ahLst/>
              <a:cxnLst/>
              <a:rect l="l" t="t" r="r" b="b"/>
              <a:pathLst>
                <a:path w="3013" h="7143" extrusionOk="0">
                  <a:moveTo>
                    <a:pt x="2572" y="0"/>
                  </a:moveTo>
                  <a:cubicBezTo>
                    <a:pt x="2523" y="0"/>
                    <a:pt x="2480" y="47"/>
                    <a:pt x="2525" y="101"/>
                  </a:cubicBezTo>
                  <a:cubicBezTo>
                    <a:pt x="3013" y="696"/>
                    <a:pt x="2561" y="1815"/>
                    <a:pt x="2418" y="2482"/>
                  </a:cubicBezTo>
                  <a:cubicBezTo>
                    <a:pt x="2299" y="3137"/>
                    <a:pt x="2191" y="3804"/>
                    <a:pt x="1953" y="4435"/>
                  </a:cubicBezTo>
                  <a:cubicBezTo>
                    <a:pt x="1715" y="5102"/>
                    <a:pt x="1358" y="5709"/>
                    <a:pt x="906" y="6233"/>
                  </a:cubicBezTo>
                  <a:cubicBezTo>
                    <a:pt x="751" y="6399"/>
                    <a:pt x="584" y="6637"/>
                    <a:pt x="394" y="6745"/>
                  </a:cubicBezTo>
                  <a:cubicBezTo>
                    <a:pt x="336" y="6846"/>
                    <a:pt x="286" y="6897"/>
                    <a:pt x="241" y="6897"/>
                  </a:cubicBezTo>
                  <a:cubicBezTo>
                    <a:pt x="201" y="6897"/>
                    <a:pt x="165" y="6858"/>
                    <a:pt x="132" y="6780"/>
                  </a:cubicBezTo>
                  <a:cubicBezTo>
                    <a:pt x="156" y="6590"/>
                    <a:pt x="167" y="6399"/>
                    <a:pt x="215" y="6221"/>
                  </a:cubicBezTo>
                  <a:cubicBezTo>
                    <a:pt x="209" y="6203"/>
                    <a:pt x="200" y="6194"/>
                    <a:pt x="190" y="6194"/>
                  </a:cubicBezTo>
                  <a:cubicBezTo>
                    <a:pt x="179" y="6194"/>
                    <a:pt x="167" y="6203"/>
                    <a:pt x="156" y="6221"/>
                  </a:cubicBezTo>
                  <a:cubicBezTo>
                    <a:pt x="60" y="6518"/>
                    <a:pt x="13" y="6768"/>
                    <a:pt x="1" y="7078"/>
                  </a:cubicBezTo>
                  <a:cubicBezTo>
                    <a:pt x="1" y="7118"/>
                    <a:pt x="28" y="7142"/>
                    <a:pt x="57" y="7142"/>
                  </a:cubicBezTo>
                  <a:cubicBezTo>
                    <a:pt x="71" y="7142"/>
                    <a:pt x="85" y="7137"/>
                    <a:pt x="96" y="7126"/>
                  </a:cubicBezTo>
                  <a:cubicBezTo>
                    <a:pt x="1251" y="6233"/>
                    <a:pt x="1977" y="5042"/>
                    <a:pt x="2322" y="3649"/>
                  </a:cubicBezTo>
                  <a:cubicBezTo>
                    <a:pt x="2525" y="2816"/>
                    <a:pt x="2692" y="1934"/>
                    <a:pt x="2834" y="1089"/>
                  </a:cubicBezTo>
                  <a:cubicBezTo>
                    <a:pt x="2894" y="684"/>
                    <a:pt x="2953" y="291"/>
                    <a:pt x="2620" y="18"/>
                  </a:cubicBezTo>
                  <a:cubicBezTo>
                    <a:pt x="2605" y="6"/>
                    <a:pt x="2588" y="0"/>
                    <a:pt x="2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38" name="Google Shape;15038;p22"/>
            <p:cNvSpPr/>
            <p:nvPr/>
          </p:nvSpPr>
          <p:spPr>
            <a:xfrm>
              <a:off x="3017625" y="2169700"/>
              <a:ext cx="23850" cy="10425"/>
            </a:xfrm>
            <a:custGeom>
              <a:avLst/>
              <a:gdLst/>
              <a:ahLst/>
              <a:cxnLst/>
              <a:rect l="l" t="t" r="r" b="b"/>
              <a:pathLst>
                <a:path w="954" h="417" extrusionOk="0">
                  <a:moveTo>
                    <a:pt x="387" y="0"/>
                  </a:moveTo>
                  <a:cubicBezTo>
                    <a:pt x="263" y="0"/>
                    <a:pt x="137" y="26"/>
                    <a:pt x="24" y="74"/>
                  </a:cubicBezTo>
                  <a:cubicBezTo>
                    <a:pt x="12" y="97"/>
                    <a:pt x="1" y="121"/>
                    <a:pt x="12" y="133"/>
                  </a:cubicBezTo>
                  <a:cubicBezTo>
                    <a:pt x="60" y="205"/>
                    <a:pt x="72" y="300"/>
                    <a:pt x="72" y="383"/>
                  </a:cubicBezTo>
                  <a:cubicBezTo>
                    <a:pt x="65" y="404"/>
                    <a:pt x="82" y="417"/>
                    <a:pt x="100" y="417"/>
                  </a:cubicBezTo>
                  <a:cubicBezTo>
                    <a:pt x="113" y="417"/>
                    <a:pt x="127" y="410"/>
                    <a:pt x="132" y="395"/>
                  </a:cubicBezTo>
                  <a:cubicBezTo>
                    <a:pt x="151" y="296"/>
                    <a:pt x="146" y="213"/>
                    <a:pt x="110" y="140"/>
                  </a:cubicBezTo>
                  <a:lnTo>
                    <a:pt x="110" y="140"/>
                  </a:lnTo>
                  <a:cubicBezTo>
                    <a:pt x="197" y="104"/>
                    <a:pt x="285" y="88"/>
                    <a:pt x="371" y="88"/>
                  </a:cubicBezTo>
                  <a:cubicBezTo>
                    <a:pt x="565" y="88"/>
                    <a:pt x="752" y="169"/>
                    <a:pt x="917" y="288"/>
                  </a:cubicBezTo>
                  <a:cubicBezTo>
                    <a:pt x="919" y="290"/>
                    <a:pt x="921" y="290"/>
                    <a:pt x="923" y="290"/>
                  </a:cubicBezTo>
                  <a:cubicBezTo>
                    <a:pt x="935" y="290"/>
                    <a:pt x="953" y="262"/>
                    <a:pt x="953" y="252"/>
                  </a:cubicBezTo>
                  <a:cubicBezTo>
                    <a:pt x="817" y="78"/>
                    <a:pt x="604" y="0"/>
                    <a:pt x="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39" name="Google Shape;15039;p22"/>
            <p:cNvSpPr/>
            <p:nvPr/>
          </p:nvSpPr>
          <p:spPr>
            <a:xfrm>
              <a:off x="3046200" y="2178925"/>
              <a:ext cx="34550" cy="61050"/>
            </a:xfrm>
            <a:custGeom>
              <a:avLst/>
              <a:gdLst/>
              <a:ahLst/>
              <a:cxnLst/>
              <a:rect l="l" t="t" r="r" b="b"/>
              <a:pathLst>
                <a:path w="1382" h="2442" extrusionOk="0">
                  <a:moveTo>
                    <a:pt x="9" y="0"/>
                  </a:moveTo>
                  <a:cubicBezTo>
                    <a:pt x="1" y="0"/>
                    <a:pt x="2" y="39"/>
                    <a:pt x="12" y="50"/>
                  </a:cubicBezTo>
                  <a:cubicBezTo>
                    <a:pt x="1084" y="455"/>
                    <a:pt x="1120" y="1431"/>
                    <a:pt x="1096" y="2384"/>
                  </a:cubicBezTo>
                  <a:cubicBezTo>
                    <a:pt x="1096" y="2419"/>
                    <a:pt x="1130" y="2442"/>
                    <a:pt x="1160" y="2442"/>
                  </a:cubicBezTo>
                  <a:cubicBezTo>
                    <a:pt x="1180" y="2442"/>
                    <a:pt x="1198" y="2431"/>
                    <a:pt x="1203" y="2407"/>
                  </a:cubicBezTo>
                  <a:cubicBezTo>
                    <a:pt x="1382" y="1491"/>
                    <a:pt x="1084" y="217"/>
                    <a:pt x="12" y="2"/>
                  </a:cubicBezTo>
                  <a:cubicBezTo>
                    <a:pt x="11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40" name="Google Shape;15040;p22"/>
            <p:cNvSpPr/>
            <p:nvPr/>
          </p:nvSpPr>
          <p:spPr>
            <a:xfrm>
              <a:off x="3011050" y="2248425"/>
              <a:ext cx="68875" cy="170275"/>
            </a:xfrm>
            <a:custGeom>
              <a:avLst/>
              <a:gdLst/>
              <a:ahLst/>
              <a:cxnLst/>
              <a:rect l="l" t="t" r="r" b="b"/>
              <a:pathLst>
                <a:path w="2755" h="6811" extrusionOk="0">
                  <a:moveTo>
                    <a:pt x="2730" y="1"/>
                  </a:moveTo>
                  <a:cubicBezTo>
                    <a:pt x="2720" y="1"/>
                    <a:pt x="2709" y="3"/>
                    <a:pt x="2704" y="8"/>
                  </a:cubicBezTo>
                  <a:cubicBezTo>
                    <a:pt x="1835" y="2199"/>
                    <a:pt x="1585" y="4830"/>
                    <a:pt x="37" y="6712"/>
                  </a:cubicBezTo>
                  <a:cubicBezTo>
                    <a:pt x="1" y="6757"/>
                    <a:pt x="49" y="6810"/>
                    <a:pt x="100" y="6810"/>
                  </a:cubicBezTo>
                  <a:cubicBezTo>
                    <a:pt x="115" y="6810"/>
                    <a:pt x="131" y="6806"/>
                    <a:pt x="145" y="6795"/>
                  </a:cubicBezTo>
                  <a:cubicBezTo>
                    <a:pt x="954" y="6057"/>
                    <a:pt x="1276" y="4842"/>
                    <a:pt x="1609" y="3854"/>
                  </a:cubicBezTo>
                  <a:cubicBezTo>
                    <a:pt x="2050" y="2616"/>
                    <a:pt x="2538" y="1318"/>
                    <a:pt x="2740" y="20"/>
                  </a:cubicBezTo>
                  <a:cubicBezTo>
                    <a:pt x="2754" y="6"/>
                    <a:pt x="2743" y="1"/>
                    <a:pt x="2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41" name="Google Shape;15041;p22"/>
            <p:cNvSpPr/>
            <p:nvPr/>
          </p:nvSpPr>
          <p:spPr>
            <a:xfrm>
              <a:off x="2938150" y="2429200"/>
              <a:ext cx="68100" cy="87975"/>
            </a:xfrm>
            <a:custGeom>
              <a:avLst/>
              <a:gdLst/>
              <a:ahLst/>
              <a:cxnLst/>
              <a:rect l="l" t="t" r="r" b="b"/>
              <a:pathLst>
                <a:path w="2724" h="3519" extrusionOk="0">
                  <a:moveTo>
                    <a:pt x="2697" y="1"/>
                  </a:moveTo>
                  <a:cubicBezTo>
                    <a:pt x="2689" y="1"/>
                    <a:pt x="2679" y="5"/>
                    <a:pt x="2668" y="16"/>
                  </a:cubicBezTo>
                  <a:cubicBezTo>
                    <a:pt x="1763" y="683"/>
                    <a:pt x="1" y="2183"/>
                    <a:pt x="441" y="3481"/>
                  </a:cubicBezTo>
                  <a:cubicBezTo>
                    <a:pt x="446" y="3506"/>
                    <a:pt x="468" y="3518"/>
                    <a:pt x="489" y="3518"/>
                  </a:cubicBezTo>
                  <a:cubicBezTo>
                    <a:pt x="520" y="3518"/>
                    <a:pt x="550" y="3494"/>
                    <a:pt x="536" y="3445"/>
                  </a:cubicBezTo>
                  <a:cubicBezTo>
                    <a:pt x="298" y="2052"/>
                    <a:pt x="1787" y="885"/>
                    <a:pt x="2715" y="28"/>
                  </a:cubicBezTo>
                  <a:cubicBezTo>
                    <a:pt x="2723" y="20"/>
                    <a:pt x="2715" y="1"/>
                    <a:pt x="26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42" name="Google Shape;15042;p22"/>
            <p:cNvSpPr/>
            <p:nvPr/>
          </p:nvSpPr>
          <p:spPr>
            <a:xfrm>
              <a:off x="2951550" y="2438650"/>
              <a:ext cx="77300" cy="82700"/>
            </a:xfrm>
            <a:custGeom>
              <a:avLst/>
              <a:gdLst/>
              <a:ahLst/>
              <a:cxnLst/>
              <a:rect l="l" t="t" r="r" b="b"/>
              <a:pathLst>
                <a:path w="3092" h="3308" extrusionOk="0">
                  <a:moveTo>
                    <a:pt x="3028" y="1"/>
                  </a:moveTo>
                  <a:cubicBezTo>
                    <a:pt x="3009" y="1"/>
                    <a:pt x="2990" y="10"/>
                    <a:pt x="2977" y="31"/>
                  </a:cubicBezTo>
                  <a:cubicBezTo>
                    <a:pt x="2703" y="650"/>
                    <a:pt x="2465" y="1246"/>
                    <a:pt x="2060" y="1793"/>
                  </a:cubicBezTo>
                  <a:cubicBezTo>
                    <a:pt x="1705" y="2274"/>
                    <a:pt x="1038" y="3158"/>
                    <a:pt x="349" y="3158"/>
                  </a:cubicBezTo>
                  <a:cubicBezTo>
                    <a:pt x="253" y="3158"/>
                    <a:pt x="156" y="3141"/>
                    <a:pt x="60" y="3103"/>
                  </a:cubicBezTo>
                  <a:cubicBezTo>
                    <a:pt x="24" y="3103"/>
                    <a:pt x="0" y="3151"/>
                    <a:pt x="36" y="3163"/>
                  </a:cubicBezTo>
                  <a:cubicBezTo>
                    <a:pt x="170" y="3265"/>
                    <a:pt x="307" y="3308"/>
                    <a:pt x="443" y="3308"/>
                  </a:cubicBezTo>
                  <a:cubicBezTo>
                    <a:pt x="923" y="3308"/>
                    <a:pt x="1394" y="2773"/>
                    <a:pt x="1691" y="2448"/>
                  </a:cubicBezTo>
                  <a:cubicBezTo>
                    <a:pt x="2298" y="1781"/>
                    <a:pt x="2846" y="948"/>
                    <a:pt x="3084" y="67"/>
                  </a:cubicBezTo>
                  <a:cubicBezTo>
                    <a:pt x="3092" y="29"/>
                    <a:pt x="3060" y="1"/>
                    <a:pt x="30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43" name="Google Shape;15043;p22"/>
            <p:cNvSpPr/>
            <p:nvPr/>
          </p:nvSpPr>
          <p:spPr>
            <a:xfrm>
              <a:off x="3004225" y="2427575"/>
              <a:ext cx="24350" cy="8525"/>
            </a:xfrm>
            <a:custGeom>
              <a:avLst/>
              <a:gdLst/>
              <a:ahLst/>
              <a:cxnLst/>
              <a:rect l="l" t="t" r="r" b="b"/>
              <a:pathLst>
                <a:path w="974" h="341" extrusionOk="0">
                  <a:moveTo>
                    <a:pt x="317" y="0"/>
                  </a:moveTo>
                  <a:cubicBezTo>
                    <a:pt x="201" y="0"/>
                    <a:pt x="81" y="25"/>
                    <a:pt x="13" y="93"/>
                  </a:cubicBezTo>
                  <a:cubicBezTo>
                    <a:pt x="1" y="105"/>
                    <a:pt x="13" y="141"/>
                    <a:pt x="25" y="141"/>
                  </a:cubicBezTo>
                  <a:cubicBezTo>
                    <a:pt x="164" y="141"/>
                    <a:pt x="278" y="99"/>
                    <a:pt x="408" y="99"/>
                  </a:cubicBezTo>
                  <a:cubicBezTo>
                    <a:pt x="434" y="99"/>
                    <a:pt x="461" y="101"/>
                    <a:pt x="489" y="105"/>
                  </a:cubicBezTo>
                  <a:cubicBezTo>
                    <a:pt x="668" y="141"/>
                    <a:pt x="787" y="224"/>
                    <a:pt x="929" y="331"/>
                  </a:cubicBezTo>
                  <a:cubicBezTo>
                    <a:pt x="936" y="338"/>
                    <a:pt x="943" y="341"/>
                    <a:pt x="949" y="341"/>
                  </a:cubicBezTo>
                  <a:cubicBezTo>
                    <a:pt x="964" y="341"/>
                    <a:pt x="974" y="321"/>
                    <a:pt x="965" y="296"/>
                  </a:cubicBezTo>
                  <a:cubicBezTo>
                    <a:pt x="858" y="153"/>
                    <a:pt x="679" y="57"/>
                    <a:pt x="501" y="22"/>
                  </a:cubicBezTo>
                  <a:cubicBezTo>
                    <a:pt x="449" y="9"/>
                    <a:pt x="383" y="0"/>
                    <a:pt x="3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44" name="Google Shape;15044;p22"/>
            <p:cNvSpPr/>
            <p:nvPr/>
          </p:nvSpPr>
          <p:spPr>
            <a:xfrm>
              <a:off x="3010775" y="2416500"/>
              <a:ext cx="22050" cy="9300"/>
            </a:xfrm>
            <a:custGeom>
              <a:avLst/>
              <a:gdLst/>
              <a:ahLst/>
              <a:cxnLst/>
              <a:rect l="l" t="t" r="r" b="b"/>
              <a:pathLst>
                <a:path w="882" h="372" extrusionOk="0">
                  <a:moveTo>
                    <a:pt x="96" y="0"/>
                  </a:moveTo>
                  <a:cubicBezTo>
                    <a:pt x="1" y="119"/>
                    <a:pt x="108" y="227"/>
                    <a:pt x="203" y="274"/>
                  </a:cubicBezTo>
                  <a:cubicBezTo>
                    <a:pt x="317" y="331"/>
                    <a:pt x="461" y="371"/>
                    <a:pt x="596" y="371"/>
                  </a:cubicBezTo>
                  <a:cubicBezTo>
                    <a:pt x="687" y="371"/>
                    <a:pt x="774" y="353"/>
                    <a:pt x="846" y="310"/>
                  </a:cubicBezTo>
                  <a:cubicBezTo>
                    <a:pt x="882" y="298"/>
                    <a:pt x="882" y="250"/>
                    <a:pt x="834" y="239"/>
                  </a:cubicBezTo>
                  <a:cubicBezTo>
                    <a:pt x="775" y="227"/>
                    <a:pt x="715" y="227"/>
                    <a:pt x="656" y="227"/>
                  </a:cubicBezTo>
                  <a:cubicBezTo>
                    <a:pt x="596" y="227"/>
                    <a:pt x="537" y="227"/>
                    <a:pt x="477" y="215"/>
                  </a:cubicBezTo>
                  <a:cubicBezTo>
                    <a:pt x="406" y="203"/>
                    <a:pt x="48" y="143"/>
                    <a:pt x="108" y="12"/>
                  </a:cubicBezTo>
                  <a:cubicBezTo>
                    <a:pt x="120" y="0"/>
                    <a:pt x="96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45" name="Google Shape;15045;p22"/>
            <p:cNvSpPr/>
            <p:nvPr/>
          </p:nvSpPr>
          <p:spPr>
            <a:xfrm>
              <a:off x="3033400" y="2282575"/>
              <a:ext cx="64925" cy="141400"/>
            </a:xfrm>
            <a:custGeom>
              <a:avLst/>
              <a:gdLst/>
              <a:ahLst/>
              <a:cxnLst/>
              <a:rect l="l" t="t" r="r" b="b"/>
              <a:pathLst>
                <a:path w="2597" h="5656" extrusionOk="0">
                  <a:moveTo>
                    <a:pt x="2532" y="1"/>
                  </a:moveTo>
                  <a:cubicBezTo>
                    <a:pt x="2512" y="1"/>
                    <a:pt x="2494" y="11"/>
                    <a:pt x="2489" y="35"/>
                  </a:cubicBezTo>
                  <a:cubicBezTo>
                    <a:pt x="2168" y="988"/>
                    <a:pt x="2001" y="2000"/>
                    <a:pt x="1727" y="2976"/>
                  </a:cubicBezTo>
                  <a:cubicBezTo>
                    <a:pt x="1417" y="4119"/>
                    <a:pt x="941" y="4857"/>
                    <a:pt x="24" y="5619"/>
                  </a:cubicBezTo>
                  <a:cubicBezTo>
                    <a:pt x="1" y="5619"/>
                    <a:pt x="24" y="5655"/>
                    <a:pt x="48" y="5655"/>
                  </a:cubicBezTo>
                  <a:cubicBezTo>
                    <a:pt x="929" y="5262"/>
                    <a:pt x="1417" y="4417"/>
                    <a:pt x="1703" y="3548"/>
                  </a:cubicBezTo>
                  <a:cubicBezTo>
                    <a:pt x="2072" y="2440"/>
                    <a:pt x="2489" y="1214"/>
                    <a:pt x="2596" y="59"/>
                  </a:cubicBezTo>
                  <a:cubicBezTo>
                    <a:pt x="2596" y="24"/>
                    <a:pt x="2562" y="1"/>
                    <a:pt x="25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46" name="Google Shape;15046;p22"/>
            <p:cNvSpPr/>
            <p:nvPr/>
          </p:nvSpPr>
          <p:spPr>
            <a:xfrm>
              <a:off x="3095750" y="2267025"/>
              <a:ext cx="66550" cy="117800"/>
            </a:xfrm>
            <a:custGeom>
              <a:avLst/>
              <a:gdLst/>
              <a:ahLst/>
              <a:cxnLst/>
              <a:rect l="l" t="t" r="r" b="b"/>
              <a:pathLst>
                <a:path w="2662" h="4712" extrusionOk="0">
                  <a:moveTo>
                    <a:pt x="7" y="610"/>
                  </a:moveTo>
                  <a:cubicBezTo>
                    <a:pt x="1" y="616"/>
                    <a:pt x="1" y="619"/>
                    <a:pt x="2" y="619"/>
                  </a:cubicBezTo>
                  <a:cubicBezTo>
                    <a:pt x="4" y="619"/>
                    <a:pt x="7" y="616"/>
                    <a:pt x="7" y="610"/>
                  </a:cubicBezTo>
                  <a:close/>
                  <a:moveTo>
                    <a:pt x="357" y="0"/>
                  </a:moveTo>
                  <a:cubicBezTo>
                    <a:pt x="193" y="0"/>
                    <a:pt x="54" y="175"/>
                    <a:pt x="7" y="610"/>
                  </a:cubicBezTo>
                  <a:cubicBezTo>
                    <a:pt x="114" y="476"/>
                    <a:pt x="240" y="243"/>
                    <a:pt x="452" y="243"/>
                  </a:cubicBezTo>
                  <a:cubicBezTo>
                    <a:pt x="523" y="243"/>
                    <a:pt x="604" y="270"/>
                    <a:pt x="697" y="336"/>
                  </a:cubicBezTo>
                  <a:cubicBezTo>
                    <a:pt x="817" y="431"/>
                    <a:pt x="840" y="753"/>
                    <a:pt x="900" y="884"/>
                  </a:cubicBezTo>
                  <a:cubicBezTo>
                    <a:pt x="1019" y="1169"/>
                    <a:pt x="1186" y="1360"/>
                    <a:pt x="1376" y="1598"/>
                  </a:cubicBezTo>
                  <a:cubicBezTo>
                    <a:pt x="2186" y="2550"/>
                    <a:pt x="2352" y="3479"/>
                    <a:pt x="2472" y="4670"/>
                  </a:cubicBezTo>
                  <a:cubicBezTo>
                    <a:pt x="2472" y="4696"/>
                    <a:pt x="2490" y="4712"/>
                    <a:pt x="2509" y="4712"/>
                  </a:cubicBezTo>
                  <a:cubicBezTo>
                    <a:pt x="2523" y="4712"/>
                    <a:pt x="2538" y="4703"/>
                    <a:pt x="2543" y="4682"/>
                  </a:cubicBezTo>
                  <a:cubicBezTo>
                    <a:pt x="2662" y="4086"/>
                    <a:pt x="2543" y="3479"/>
                    <a:pt x="2329" y="2908"/>
                  </a:cubicBezTo>
                  <a:cubicBezTo>
                    <a:pt x="2007" y="2062"/>
                    <a:pt x="1281" y="1503"/>
                    <a:pt x="959" y="669"/>
                  </a:cubicBezTo>
                  <a:cubicBezTo>
                    <a:pt x="813" y="283"/>
                    <a:pt x="565" y="0"/>
                    <a:pt x="3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47" name="Google Shape;15047;p22"/>
            <p:cNvSpPr/>
            <p:nvPr/>
          </p:nvSpPr>
          <p:spPr>
            <a:xfrm>
              <a:off x="3079200" y="2384675"/>
              <a:ext cx="77450" cy="122975"/>
            </a:xfrm>
            <a:custGeom>
              <a:avLst/>
              <a:gdLst/>
              <a:ahLst/>
              <a:cxnLst/>
              <a:rect l="l" t="t" r="r" b="b"/>
              <a:pathLst>
                <a:path w="3098" h="4919" extrusionOk="0">
                  <a:moveTo>
                    <a:pt x="3085" y="1"/>
                  </a:moveTo>
                  <a:cubicBezTo>
                    <a:pt x="3082" y="1"/>
                    <a:pt x="3078" y="3"/>
                    <a:pt x="3074" y="11"/>
                  </a:cubicBezTo>
                  <a:cubicBezTo>
                    <a:pt x="2633" y="1845"/>
                    <a:pt x="1169" y="3369"/>
                    <a:pt x="38" y="4810"/>
                  </a:cubicBezTo>
                  <a:cubicBezTo>
                    <a:pt x="0" y="4857"/>
                    <a:pt x="45" y="4919"/>
                    <a:pt x="94" y="4919"/>
                  </a:cubicBezTo>
                  <a:cubicBezTo>
                    <a:pt x="107" y="4919"/>
                    <a:pt x="121" y="4915"/>
                    <a:pt x="133" y="4905"/>
                  </a:cubicBezTo>
                  <a:cubicBezTo>
                    <a:pt x="883" y="4238"/>
                    <a:pt x="1490" y="3369"/>
                    <a:pt x="2014" y="2524"/>
                  </a:cubicBezTo>
                  <a:cubicBezTo>
                    <a:pt x="2479" y="1797"/>
                    <a:pt x="3074" y="904"/>
                    <a:pt x="3098" y="11"/>
                  </a:cubicBezTo>
                  <a:cubicBezTo>
                    <a:pt x="3098" y="11"/>
                    <a:pt x="3092" y="1"/>
                    <a:pt x="30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48" name="Google Shape;15048;p22"/>
            <p:cNvSpPr/>
            <p:nvPr/>
          </p:nvSpPr>
          <p:spPr>
            <a:xfrm>
              <a:off x="3074475" y="2437725"/>
              <a:ext cx="75800" cy="88025"/>
            </a:xfrm>
            <a:custGeom>
              <a:avLst/>
              <a:gdLst/>
              <a:ahLst/>
              <a:cxnLst/>
              <a:rect l="l" t="t" r="r" b="b"/>
              <a:pathLst>
                <a:path w="3032" h="3521" extrusionOk="0">
                  <a:moveTo>
                    <a:pt x="2984" y="1"/>
                  </a:moveTo>
                  <a:cubicBezTo>
                    <a:pt x="2977" y="1"/>
                    <a:pt x="2971" y="3"/>
                    <a:pt x="2965" y="9"/>
                  </a:cubicBezTo>
                  <a:cubicBezTo>
                    <a:pt x="2394" y="473"/>
                    <a:pt x="2084" y="1187"/>
                    <a:pt x="1691" y="1795"/>
                  </a:cubicBezTo>
                  <a:cubicBezTo>
                    <a:pt x="1501" y="2104"/>
                    <a:pt x="1287" y="2390"/>
                    <a:pt x="1060" y="2676"/>
                  </a:cubicBezTo>
                  <a:cubicBezTo>
                    <a:pt x="985" y="2742"/>
                    <a:pt x="441" y="3239"/>
                    <a:pt x="246" y="3239"/>
                  </a:cubicBezTo>
                  <a:cubicBezTo>
                    <a:pt x="194" y="3239"/>
                    <a:pt x="167" y="3204"/>
                    <a:pt x="179" y="3116"/>
                  </a:cubicBezTo>
                  <a:cubicBezTo>
                    <a:pt x="179" y="3092"/>
                    <a:pt x="144" y="3045"/>
                    <a:pt x="120" y="3045"/>
                  </a:cubicBezTo>
                  <a:lnTo>
                    <a:pt x="72" y="3045"/>
                  </a:lnTo>
                  <a:lnTo>
                    <a:pt x="72" y="3069"/>
                  </a:lnTo>
                  <a:cubicBezTo>
                    <a:pt x="60" y="3211"/>
                    <a:pt x="1" y="3307"/>
                    <a:pt x="24" y="3438"/>
                  </a:cubicBezTo>
                  <a:cubicBezTo>
                    <a:pt x="24" y="3461"/>
                    <a:pt x="60" y="3485"/>
                    <a:pt x="72" y="3497"/>
                  </a:cubicBezTo>
                  <a:cubicBezTo>
                    <a:pt x="116" y="3513"/>
                    <a:pt x="160" y="3520"/>
                    <a:pt x="206" y="3520"/>
                  </a:cubicBezTo>
                  <a:cubicBezTo>
                    <a:pt x="639" y="3520"/>
                    <a:pt x="1118" y="2850"/>
                    <a:pt x="1334" y="2580"/>
                  </a:cubicBezTo>
                  <a:cubicBezTo>
                    <a:pt x="1965" y="1807"/>
                    <a:pt x="2501" y="890"/>
                    <a:pt x="3013" y="56"/>
                  </a:cubicBezTo>
                  <a:cubicBezTo>
                    <a:pt x="3031" y="29"/>
                    <a:pt x="3007" y="1"/>
                    <a:pt x="29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49" name="Google Shape;15049;p22"/>
            <p:cNvSpPr/>
            <p:nvPr/>
          </p:nvSpPr>
          <p:spPr>
            <a:xfrm>
              <a:off x="3149275" y="2351300"/>
              <a:ext cx="29100" cy="86550"/>
            </a:xfrm>
            <a:custGeom>
              <a:avLst/>
              <a:gdLst/>
              <a:ahLst/>
              <a:cxnLst/>
              <a:rect l="l" t="t" r="r" b="b"/>
              <a:pathLst>
                <a:path w="1164" h="3462" extrusionOk="0">
                  <a:moveTo>
                    <a:pt x="1049" y="0"/>
                  </a:moveTo>
                  <a:cubicBezTo>
                    <a:pt x="1039" y="0"/>
                    <a:pt x="1030" y="4"/>
                    <a:pt x="1021" y="13"/>
                  </a:cubicBezTo>
                  <a:cubicBezTo>
                    <a:pt x="866" y="549"/>
                    <a:pt x="842" y="1120"/>
                    <a:pt x="723" y="1668"/>
                  </a:cubicBezTo>
                  <a:cubicBezTo>
                    <a:pt x="581" y="2275"/>
                    <a:pt x="342" y="2847"/>
                    <a:pt x="9" y="3382"/>
                  </a:cubicBezTo>
                  <a:cubicBezTo>
                    <a:pt x="1" y="3425"/>
                    <a:pt x="28" y="3461"/>
                    <a:pt x="58" y="3461"/>
                  </a:cubicBezTo>
                  <a:cubicBezTo>
                    <a:pt x="70" y="3461"/>
                    <a:pt x="82" y="3455"/>
                    <a:pt x="92" y="3442"/>
                  </a:cubicBezTo>
                  <a:cubicBezTo>
                    <a:pt x="771" y="2549"/>
                    <a:pt x="1164" y="1144"/>
                    <a:pt x="1081" y="37"/>
                  </a:cubicBezTo>
                  <a:cubicBezTo>
                    <a:pt x="1081" y="14"/>
                    <a:pt x="1066" y="0"/>
                    <a:pt x="10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50" name="Google Shape;15050;p22"/>
            <p:cNvSpPr/>
            <p:nvPr/>
          </p:nvSpPr>
          <p:spPr>
            <a:xfrm>
              <a:off x="3174200" y="2349650"/>
              <a:ext cx="33350" cy="54625"/>
            </a:xfrm>
            <a:custGeom>
              <a:avLst/>
              <a:gdLst/>
              <a:ahLst/>
              <a:cxnLst/>
              <a:rect l="l" t="t" r="r" b="b"/>
              <a:pathLst>
                <a:path w="1334" h="2185" extrusionOk="0">
                  <a:moveTo>
                    <a:pt x="198" y="1"/>
                  </a:moveTo>
                  <a:cubicBezTo>
                    <a:pt x="95" y="1"/>
                    <a:pt x="11" y="54"/>
                    <a:pt x="0" y="198"/>
                  </a:cubicBezTo>
                  <a:cubicBezTo>
                    <a:pt x="8" y="221"/>
                    <a:pt x="25" y="229"/>
                    <a:pt x="36" y="229"/>
                  </a:cubicBezTo>
                  <a:cubicBezTo>
                    <a:pt x="43" y="229"/>
                    <a:pt x="48" y="226"/>
                    <a:pt x="48" y="222"/>
                  </a:cubicBezTo>
                  <a:cubicBezTo>
                    <a:pt x="106" y="138"/>
                    <a:pt x="166" y="105"/>
                    <a:pt x="225" y="105"/>
                  </a:cubicBezTo>
                  <a:cubicBezTo>
                    <a:pt x="446" y="105"/>
                    <a:pt x="656" y="568"/>
                    <a:pt x="703" y="662"/>
                  </a:cubicBezTo>
                  <a:cubicBezTo>
                    <a:pt x="762" y="793"/>
                    <a:pt x="834" y="936"/>
                    <a:pt x="893" y="1067"/>
                  </a:cubicBezTo>
                  <a:cubicBezTo>
                    <a:pt x="1060" y="1424"/>
                    <a:pt x="1108" y="1781"/>
                    <a:pt x="1215" y="2151"/>
                  </a:cubicBezTo>
                  <a:cubicBezTo>
                    <a:pt x="1226" y="2173"/>
                    <a:pt x="1248" y="2185"/>
                    <a:pt x="1268" y="2185"/>
                  </a:cubicBezTo>
                  <a:cubicBezTo>
                    <a:pt x="1290" y="2185"/>
                    <a:pt x="1310" y="2170"/>
                    <a:pt x="1310" y="2139"/>
                  </a:cubicBezTo>
                  <a:cubicBezTo>
                    <a:pt x="1334" y="1805"/>
                    <a:pt x="1215" y="1496"/>
                    <a:pt x="1096" y="1198"/>
                  </a:cubicBezTo>
                  <a:cubicBezTo>
                    <a:pt x="965" y="865"/>
                    <a:pt x="798" y="448"/>
                    <a:pt x="560" y="174"/>
                  </a:cubicBezTo>
                  <a:cubicBezTo>
                    <a:pt x="481" y="82"/>
                    <a:pt x="326" y="1"/>
                    <a:pt x="1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51" name="Google Shape;15051;p22"/>
            <p:cNvSpPr/>
            <p:nvPr/>
          </p:nvSpPr>
          <p:spPr>
            <a:xfrm>
              <a:off x="3181125" y="2406250"/>
              <a:ext cx="27625" cy="65200"/>
            </a:xfrm>
            <a:custGeom>
              <a:avLst/>
              <a:gdLst/>
              <a:ahLst/>
              <a:cxnLst/>
              <a:rect l="l" t="t" r="r" b="b"/>
              <a:pathLst>
                <a:path w="1105" h="2608" extrusionOk="0">
                  <a:moveTo>
                    <a:pt x="1048" y="0"/>
                  </a:moveTo>
                  <a:cubicBezTo>
                    <a:pt x="1036" y="0"/>
                    <a:pt x="1025" y="6"/>
                    <a:pt x="1021" y="18"/>
                  </a:cubicBezTo>
                  <a:cubicBezTo>
                    <a:pt x="640" y="815"/>
                    <a:pt x="378" y="1672"/>
                    <a:pt x="33" y="2494"/>
                  </a:cubicBezTo>
                  <a:cubicBezTo>
                    <a:pt x="0" y="2551"/>
                    <a:pt x="68" y="2608"/>
                    <a:pt x="129" y="2608"/>
                  </a:cubicBezTo>
                  <a:cubicBezTo>
                    <a:pt x="157" y="2608"/>
                    <a:pt x="184" y="2596"/>
                    <a:pt x="200" y="2565"/>
                  </a:cubicBezTo>
                  <a:cubicBezTo>
                    <a:pt x="569" y="1792"/>
                    <a:pt x="973" y="899"/>
                    <a:pt x="1104" y="53"/>
                  </a:cubicBezTo>
                  <a:cubicBezTo>
                    <a:pt x="1104" y="21"/>
                    <a:pt x="1073" y="0"/>
                    <a:pt x="10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52" name="Google Shape;15052;p22"/>
            <p:cNvSpPr/>
            <p:nvPr/>
          </p:nvSpPr>
          <p:spPr>
            <a:xfrm>
              <a:off x="2956900" y="2528575"/>
              <a:ext cx="109725" cy="65575"/>
            </a:xfrm>
            <a:custGeom>
              <a:avLst/>
              <a:gdLst/>
              <a:ahLst/>
              <a:cxnLst/>
              <a:rect l="l" t="t" r="r" b="b"/>
              <a:pathLst>
                <a:path w="4389" h="2623" extrusionOk="0">
                  <a:moveTo>
                    <a:pt x="4321" y="1"/>
                  </a:moveTo>
                  <a:cubicBezTo>
                    <a:pt x="4314" y="1"/>
                    <a:pt x="4306" y="2"/>
                    <a:pt x="4299" y="6"/>
                  </a:cubicBezTo>
                  <a:cubicBezTo>
                    <a:pt x="3334" y="530"/>
                    <a:pt x="2322" y="840"/>
                    <a:pt x="1322" y="1292"/>
                  </a:cubicBezTo>
                  <a:cubicBezTo>
                    <a:pt x="787" y="1530"/>
                    <a:pt x="1" y="1899"/>
                    <a:pt x="251" y="2590"/>
                  </a:cubicBezTo>
                  <a:cubicBezTo>
                    <a:pt x="257" y="2608"/>
                    <a:pt x="283" y="2622"/>
                    <a:pt x="309" y="2622"/>
                  </a:cubicBezTo>
                  <a:cubicBezTo>
                    <a:pt x="334" y="2622"/>
                    <a:pt x="358" y="2608"/>
                    <a:pt x="358" y="2566"/>
                  </a:cubicBezTo>
                  <a:cubicBezTo>
                    <a:pt x="346" y="1602"/>
                    <a:pt x="1834" y="1244"/>
                    <a:pt x="2572" y="959"/>
                  </a:cubicBezTo>
                  <a:cubicBezTo>
                    <a:pt x="3203" y="720"/>
                    <a:pt x="3823" y="482"/>
                    <a:pt x="4358" y="89"/>
                  </a:cubicBezTo>
                  <a:cubicBezTo>
                    <a:pt x="4388" y="49"/>
                    <a:pt x="4359" y="1"/>
                    <a:pt x="43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53" name="Google Shape;15053;p22"/>
            <p:cNvSpPr/>
            <p:nvPr/>
          </p:nvSpPr>
          <p:spPr>
            <a:xfrm>
              <a:off x="2964050" y="2527500"/>
              <a:ext cx="105950" cy="70875"/>
            </a:xfrm>
            <a:custGeom>
              <a:avLst/>
              <a:gdLst/>
              <a:ahLst/>
              <a:cxnLst/>
              <a:rect l="l" t="t" r="r" b="b"/>
              <a:pathLst>
                <a:path w="4238" h="2835" extrusionOk="0">
                  <a:moveTo>
                    <a:pt x="4152" y="1"/>
                  </a:moveTo>
                  <a:cubicBezTo>
                    <a:pt x="4135" y="1"/>
                    <a:pt x="4119" y="8"/>
                    <a:pt x="4108" y="25"/>
                  </a:cubicBezTo>
                  <a:cubicBezTo>
                    <a:pt x="3608" y="728"/>
                    <a:pt x="3001" y="1264"/>
                    <a:pt x="2275" y="1716"/>
                  </a:cubicBezTo>
                  <a:cubicBezTo>
                    <a:pt x="1964" y="1917"/>
                    <a:pt x="901" y="2700"/>
                    <a:pt x="310" y="2700"/>
                  </a:cubicBezTo>
                  <a:cubicBezTo>
                    <a:pt x="200" y="2700"/>
                    <a:pt x="106" y="2673"/>
                    <a:pt x="36" y="2609"/>
                  </a:cubicBezTo>
                  <a:cubicBezTo>
                    <a:pt x="24" y="2609"/>
                    <a:pt x="0" y="2645"/>
                    <a:pt x="12" y="2657"/>
                  </a:cubicBezTo>
                  <a:cubicBezTo>
                    <a:pt x="112" y="2783"/>
                    <a:pt x="245" y="2834"/>
                    <a:pt x="396" y="2834"/>
                  </a:cubicBezTo>
                  <a:cubicBezTo>
                    <a:pt x="897" y="2834"/>
                    <a:pt x="1597" y="2274"/>
                    <a:pt x="1917" y="2073"/>
                  </a:cubicBezTo>
                  <a:cubicBezTo>
                    <a:pt x="2810" y="1561"/>
                    <a:pt x="3632" y="942"/>
                    <a:pt x="4203" y="85"/>
                  </a:cubicBezTo>
                  <a:cubicBezTo>
                    <a:pt x="4237" y="43"/>
                    <a:pt x="4193" y="1"/>
                    <a:pt x="4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54" name="Google Shape;15054;p22"/>
            <p:cNvSpPr/>
            <p:nvPr/>
          </p:nvSpPr>
          <p:spPr>
            <a:xfrm>
              <a:off x="3070300" y="2500025"/>
              <a:ext cx="15225" cy="21925"/>
            </a:xfrm>
            <a:custGeom>
              <a:avLst/>
              <a:gdLst/>
              <a:ahLst/>
              <a:cxnLst/>
              <a:rect l="l" t="t" r="r" b="b"/>
              <a:pathLst>
                <a:path w="609" h="877" extrusionOk="0">
                  <a:moveTo>
                    <a:pt x="595" y="0"/>
                  </a:moveTo>
                  <a:cubicBezTo>
                    <a:pt x="591" y="0"/>
                    <a:pt x="588" y="2"/>
                    <a:pt x="584" y="5"/>
                  </a:cubicBezTo>
                  <a:cubicBezTo>
                    <a:pt x="477" y="184"/>
                    <a:pt x="1" y="719"/>
                    <a:pt x="394" y="874"/>
                  </a:cubicBezTo>
                  <a:cubicBezTo>
                    <a:pt x="396" y="876"/>
                    <a:pt x="397" y="877"/>
                    <a:pt x="399" y="877"/>
                  </a:cubicBezTo>
                  <a:cubicBezTo>
                    <a:pt x="409" y="877"/>
                    <a:pt x="416" y="849"/>
                    <a:pt x="406" y="839"/>
                  </a:cubicBezTo>
                  <a:cubicBezTo>
                    <a:pt x="168" y="541"/>
                    <a:pt x="549" y="303"/>
                    <a:pt x="608" y="17"/>
                  </a:cubicBezTo>
                  <a:cubicBezTo>
                    <a:pt x="608" y="9"/>
                    <a:pt x="602" y="0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55" name="Google Shape;15055;p22"/>
            <p:cNvSpPr/>
            <p:nvPr/>
          </p:nvSpPr>
          <p:spPr>
            <a:xfrm>
              <a:off x="3028500" y="2527225"/>
              <a:ext cx="85000" cy="68600"/>
            </a:xfrm>
            <a:custGeom>
              <a:avLst/>
              <a:gdLst/>
              <a:ahLst/>
              <a:cxnLst/>
              <a:rect l="l" t="t" r="r" b="b"/>
              <a:pathLst>
                <a:path w="3400" h="2744" extrusionOk="0">
                  <a:moveTo>
                    <a:pt x="3399" y="1"/>
                  </a:moveTo>
                  <a:cubicBezTo>
                    <a:pt x="2364" y="894"/>
                    <a:pt x="1375" y="2203"/>
                    <a:pt x="42" y="2668"/>
                  </a:cubicBezTo>
                  <a:cubicBezTo>
                    <a:pt x="0" y="2678"/>
                    <a:pt x="4" y="2743"/>
                    <a:pt x="38" y="2743"/>
                  </a:cubicBezTo>
                  <a:cubicBezTo>
                    <a:pt x="42" y="2743"/>
                    <a:pt x="48" y="2742"/>
                    <a:pt x="54" y="2739"/>
                  </a:cubicBezTo>
                  <a:cubicBezTo>
                    <a:pt x="637" y="2656"/>
                    <a:pt x="1078" y="2251"/>
                    <a:pt x="1494" y="1870"/>
                  </a:cubicBezTo>
                  <a:cubicBezTo>
                    <a:pt x="2149" y="1275"/>
                    <a:pt x="2792" y="643"/>
                    <a:pt x="33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56" name="Google Shape;15056;p22"/>
            <p:cNvSpPr/>
            <p:nvPr/>
          </p:nvSpPr>
          <p:spPr>
            <a:xfrm>
              <a:off x="3119125" y="2409700"/>
              <a:ext cx="61525" cy="109925"/>
            </a:xfrm>
            <a:custGeom>
              <a:avLst/>
              <a:gdLst/>
              <a:ahLst/>
              <a:cxnLst/>
              <a:rect l="l" t="t" r="r" b="b"/>
              <a:pathLst>
                <a:path w="2461" h="4397" extrusionOk="0">
                  <a:moveTo>
                    <a:pt x="2432" y="1"/>
                  </a:moveTo>
                  <a:cubicBezTo>
                    <a:pt x="2422" y="1"/>
                    <a:pt x="2411" y="7"/>
                    <a:pt x="2406" y="22"/>
                  </a:cubicBezTo>
                  <a:cubicBezTo>
                    <a:pt x="2072" y="701"/>
                    <a:pt x="1810" y="1427"/>
                    <a:pt x="1489" y="2130"/>
                  </a:cubicBezTo>
                  <a:cubicBezTo>
                    <a:pt x="1096" y="2975"/>
                    <a:pt x="524" y="3618"/>
                    <a:pt x="1" y="4380"/>
                  </a:cubicBezTo>
                  <a:cubicBezTo>
                    <a:pt x="1" y="4388"/>
                    <a:pt x="7" y="4397"/>
                    <a:pt x="14" y="4397"/>
                  </a:cubicBezTo>
                  <a:cubicBezTo>
                    <a:pt x="17" y="4397"/>
                    <a:pt x="21" y="4395"/>
                    <a:pt x="24" y="4392"/>
                  </a:cubicBezTo>
                  <a:cubicBezTo>
                    <a:pt x="1251" y="3273"/>
                    <a:pt x="1918" y="1546"/>
                    <a:pt x="2453" y="34"/>
                  </a:cubicBezTo>
                  <a:cubicBezTo>
                    <a:pt x="2460" y="14"/>
                    <a:pt x="2447" y="1"/>
                    <a:pt x="24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57" name="Google Shape;15057;p22"/>
            <p:cNvSpPr/>
            <p:nvPr/>
          </p:nvSpPr>
          <p:spPr>
            <a:xfrm>
              <a:off x="3058100" y="2698075"/>
              <a:ext cx="48850" cy="25000"/>
            </a:xfrm>
            <a:custGeom>
              <a:avLst/>
              <a:gdLst/>
              <a:ahLst/>
              <a:cxnLst/>
              <a:rect l="l" t="t" r="r" b="b"/>
              <a:pathLst>
                <a:path w="1954" h="1000" extrusionOk="0">
                  <a:moveTo>
                    <a:pt x="1906" y="1"/>
                  </a:moveTo>
                  <a:cubicBezTo>
                    <a:pt x="1584" y="108"/>
                    <a:pt x="1311" y="275"/>
                    <a:pt x="1025" y="429"/>
                  </a:cubicBezTo>
                  <a:cubicBezTo>
                    <a:pt x="763" y="584"/>
                    <a:pt x="322" y="965"/>
                    <a:pt x="1" y="965"/>
                  </a:cubicBezTo>
                  <a:cubicBezTo>
                    <a:pt x="64" y="989"/>
                    <a:pt x="125" y="1000"/>
                    <a:pt x="185" y="1000"/>
                  </a:cubicBezTo>
                  <a:cubicBezTo>
                    <a:pt x="421" y="1000"/>
                    <a:pt x="637" y="838"/>
                    <a:pt x="846" y="715"/>
                  </a:cubicBezTo>
                  <a:cubicBezTo>
                    <a:pt x="1215" y="513"/>
                    <a:pt x="1608" y="310"/>
                    <a:pt x="1930" y="48"/>
                  </a:cubicBezTo>
                  <a:cubicBezTo>
                    <a:pt x="1953" y="36"/>
                    <a:pt x="1930" y="1"/>
                    <a:pt x="1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58" name="Google Shape;15058;p22"/>
            <p:cNvSpPr/>
            <p:nvPr/>
          </p:nvSpPr>
          <p:spPr>
            <a:xfrm>
              <a:off x="3108750" y="2668225"/>
              <a:ext cx="56475" cy="28450"/>
            </a:xfrm>
            <a:custGeom>
              <a:avLst/>
              <a:gdLst/>
              <a:ahLst/>
              <a:cxnLst/>
              <a:rect l="l" t="t" r="r" b="b"/>
              <a:pathLst>
                <a:path w="2259" h="1138" extrusionOk="0">
                  <a:moveTo>
                    <a:pt x="2238" y="1"/>
                  </a:moveTo>
                  <a:cubicBezTo>
                    <a:pt x="2234" y="1"/>
                    <a:pt x="2230" y="2"/>
                    <a:pt x="2225" y="4"/>
                  </a:cubicBezTo>
                  <a:cubicBezTo>
                    <a:pt x="1475" y="278"/>
                    <a:pt x="678" y="659"/>
                    <a:pt x="11" y="1088"/>
                  </a:cubicBezTo>
                  <a:cubicBezTo>
                    <a:pt x="1" y="1108"/>
                    <a:pt x="17" y="1138"/>
                    <a:pt x="44" y="1138"/>
                  </a:cubicBezTo>
                  <a:cubicBezTo>
                    <a:pt x="49" y="1138"/>
                    <a:pt x="54" y="1137"/>
                    <a:pt x="58" y="1135"/>
                  </a:cubicBezTo>
                  <a:lnTo>
                    <a:pt x="2249" y="16"/>
                  </a:lnTo>
                  <a:cubicBezTo>
                    <a:pt x="2259" y="16"/>
                    <a:pt x="2253" y="1"/>
                    <a:pt x="2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59" name="Google Shape;15059;p22"/>
            <p:cNvSpPr/>
            <p:nvPr/>
          </p:nvSpPr>
          <p:spPr>
            <a:xfrm>
              <a:off x="3161175" y="2598525"/>
              <a:ext cx="54725" cy="70225"/>
            </a:xfrm>
            <a:custGeom>
              <a:avLst/>
              <a:gdLst/>
              <a:ahLst/>
              <a:cxnLst/>
              <a:rect l="l" t="t" r="r" b="b"/>
              <a:pathLst>
                <a:path w="2189" h="2809" extrusionOk="0">
                  <a:moveTo>
                    <a:pt x="2172" y="1"/>
                  </a:moveTo>
                  <a:cubicBezTo>
                    <a:pt x="2167" y="1"/>
                    <a:pt x="2160" y="2"/>
                    <a:pt x="2152" y="6"/>
                  </a:cubicBezTo>
                  <a:cubicBezTo>
                    <a:pt x="1855" y="625"/>
                    <a:pt x="1581" y="1232"/>
                    <a:pt x="1188" y="1792"/>
                  </a:cubicBezTo>
                  <a:cubicBezTo>
                    <a:pt x="950" y="2137"/>
                    <a:pt x="712" y="2304"/>
                    <a:pt x="355" y="2494"/>
                  </a:cubicBezTo>
                  <a:cubicBezTo>
                    <a:pt x="212" y="2590"/>
                    <a:pt x="105" y="2661"/>
                    <a:pt x="9" y="2792"/>
                  </a:cubicBezTo>
                  <a:cubicBezTo>
                    <a:pt x="1" y="2801"/>
                    <a:pt x="16" y="2809"/>
                    <a:pt x="30" y="2809"/>
                  </a:cubicBezTo>
                  <a:cubicBezTo>
                    <a:pt x="36" y="2809"/>
                    <a:pt x="42" y="2807"/>
                    <a:pt x="45" y="2804"/>
                  </a:cubicBezTo>
                  <a:cubicBezTo>
                    <a:pt x="450" y="2411"/>
                    <a:pt x="902" y="2304"/>
                    <a:pt x="1236" y="1816"/>
                  </a:cubicBezTo>
                  <a:cubicBezTo>
                    <a:pt x="1605" y="1244"/>
                    <a:pt x="1914" y="637"/>
                    <a:pt x="2188" y="6"/>
                  </a:cubicBezTo>
                  <a:cubicBezTo>
                    <a:pt x="2188" y="6"/>
                    <a:pt x="2183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60" name="Google Shape;15060;p22"/>
            <p:cNvSpPr/>
            <p:nvPr/>
          </p:nvSpPr>
          <p:spPr>
            <a:xfrm>
              <a:off x="3163775" y="2653125"/>
              <a:ext cx="27400" cy="19975"/>
            </a:xfrm>
            <a:custGeom>
              <a:avLst/>
              <a:gdLst/>
              <a:ahLst/>
              <a:cxnLst/>
              <a:rect l="l" t="t" r="r" b="b"/>
              <a:pathLst>
                <a:path w="1096" h="799" extrusionOk="0">
                  <a:moveTo>
                    <a:pt x="1096" y="1"/>
                  </a:moveTo>
                  <a:lnTo>
                    <a:pt x="1096" y="1"/>
                  </a:lnTo>
                  <a:cubicBezTo>
                    <a:pt x="917" y="60"/>
                    <a:pt x="763" y="203"/>
                    <a:pt x="608" y="322"/>
                  </a:cubicBezTo>
                  <a:cubicBezTo>
                    <a:pt x="417" y="477"/>
                    <a:pt x="179" y="596"/>
                    <a:pt x="12" y="775"/>
                  </a:cubicBezTo>
                  <a:cubicBezTo>
                    <a:pt x="1" y="787"/>
                    <a:pt x="12" y="799"/>
                    <a:pt x="24" y="799"/>
                  </a:cubicBezTo>
                  <a:cubicBezTo>
                    <a:pt x="227" y="715"/>
                    <a:pt x="405" y="549"/>
                    <a:pt x="584" y="430"/>
                  </a:cubicBezTo>
                  <a:cubicBezTo>
                    <a:pt x="763" y="299"/>
                    <a:pt x="977" y="179"/>
                    <a:pt x="10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61" name="Google Shape;15061;p22"/>
            <p:cNvSpPr/>
            <p:nvPr/>
          </p:nvSpPr>
          <p:spPr>
            <a:xfrm>
              <a:off x="3172475" y="2653675"/>
              <a:ext cx="22825" cy="18875"/>
            </a:xfrm>
            <a:custGeom>
              <a:avLst/>
              <a:gdLst/>
              <a:ahLst/>
              <a:cxnLst/>
              <a:rect l="l" t="t" r="r" b="b"/>
              <a:pathLst>
                <a:path w="913" h="755" extrusionOk="0">
                  <a:moveTo>
                    <a:pt x="896" y="0"/>
                  </a:moveTo>
                  <a:cubicBezTo>
                    <a:pt x="894" y="0"/>
                    <a:pt x="892" y="1"/>
                    <a:pt x="891" y="3"/>
                  </a:cubicBezTo>
                  <a:cubicBezTo>
                    <a:pt x="748" y="146"/>
                    <a:pt x="617" y="265"/>
                    <a:pt x="474" y="384"/>
                  </a:cubicBezTo>
                  <a:cubicBezTo>
                    <a:pt x="319" y="503"/>
                    <a:pt x="176" y="586"/>
                    <a:pt x="22" y="705"/>
                  </a:cubicBezTo>
                  <a:cubicBezTo>
                    <a:pt x="0" y="716"/>
                    <a:pt x="17" y="755"/>
                    <a:pt x="46" y="755"/>
                  </a:cubicBezTo>
                  <a:cubicBezTo>
                    <a:pt x="50" y="755"/>
                    <a:pt x="53" y="754"/>
                    <a:pt x="57" y="753"/>
                  </a:cubicBezTo>
                  <a:cubicBezTo>
                    <a:pt x="379" y="598"/>
                    <a:pt x="676" y="324"/>
                    <a:pt x="903" y="38"/>
                  </a:cubicBezTo>
                  <a:cubicBezTo>
                    <a:pt x="913" y="28"/>
                    <a:pt x="906" y="0"/>
                    <a:pt x="8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62" name="Google Shape;15062;p22"/>
            <p:cNvSpPr/>
            <p:nvPr/>
          </p:nvSpPr>
          <p:spPr>
            <a:xfrm>
              <a:off x="3162000" y="2642425"/>
              <a:ext cx="53000" cy="52400"/>
            </a:xfrm>
            <a:custGeom>
              <a:avLst/>
              <a:gdLst/>
              <a:ahLst/>
              <a:cxnLst/>
              <a:rect l="l" t="t" r="r" b="b"/>
              <a:pathLst>
                <a:path w="2120" h="2096" extrusionOk="0">
                  <a:moveTo>
                    <a:pt x="2119" y="0"/>
                  </a:moveTo>
                  <a:lnTo>
                    <a:pt x="2119" y="0"/>
                  </a:lnTo>
                  <a:cubicBezTo>
                    <a:pt x="1750" y="917"/>
                    <a:pt x="1012" y="1822"/>
                    <a:pt x="12" y="2060"/>
                  </a:cubicBezTo>
                  <a:cubicBezTo>
                    <a:pt x="0" y="2060"/>
                    <a:pt x="0" y="2096"/>
                    <a:pt x="12" y="2096"/>
                  </a:cubicBezTo>
                  <a:cubicBezTo>
                    <a:pt x="512" y="2084"/>
                    <a:pt x="965" y="1762"/>
                    <a:pt x="1274" y="1393"/>
                  </a:cubicBezTo>
                  <a:cubicBezTo>
                    <a:pt x="1631" y="1012"/>
                    <a:pt x="2024" y="500"/>
                    <a:pt x="2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63" name="Google Shape;15063;p22"/>
            <p:cNvSpPr/>
            <p:nvPr/>
          </p:nvSpPr>
          <p:spPr>
            <a:xfrm>
              <a:off x="3047500" y="2699275"/>
              <a:ext cx="107600" cy="53175"/>
            </a:xfrm>
            <a:custGeom>
              <a:avLst/>
              <a:gdLst/>
              <a:ahLst/>
              <a:cxnLst/>
              <a:rect l="l" t="t" r="r" b="b"/>
              <a:pathLst>
                <a:path w="4304" h="2127" extrusionOk="0">
                  <a:moveTo>
                    <a:pt x="4259" y="0"/>
                  </a:moveTo>
                  <a:cubicBezTo>
                    <a:pt x="2687" y="322"/>
                    <a:pt x="1461" y="1441"/>
                    <a:pt x="20" y="2084"/>
                  </a:cubicBezTo>
                  <a:cubicBezTo>
                    <a:pt x="1" y="2094"/>
                    <a:pt x="5" y="2126"/>
                    <a:pt x="20" y="2126"/>
                  </a:cubicBezTo>
                  <a:cubicBezTo>
                    <a:pt x="23" y="2126"/>
                    <a:pt x="27" y="2124"/>
                    <a:pt x="32" y="2120"/>
                  </a:cubicBezTo>
                  <a:cubicBezTo>
                    <a:pt x="1568" y="1643"/>
                    <a:pt x="2687" y="441"/>
                    <a:pt x="4259" y="36"/>
                  </a:cubicBezTo>
                  <a:cubicBezTo>
                    <a:pt x="4264" y="37"/>
                    <a:pt x="4268" y="38"/>
                    <a:pt x="4272" y="38"/>
                  </a:cubicBezTo>
                  <a:cubicBezTo>
                    <a:pt x="4303" y="38"/>
                    <a:pt x="4290" y="0"/>
                    <a:pt x="4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64" name="Google Shape;15064;p22"/>
            <p:cNvSpPr/>
            <p:nvPr/>
          </p:nvSpPr>
          <p:spPr>
            <a:xfrm>
              <a:off x="3176875" y="2466675"/>
              <a:ext cx="18275" cy="17675"/>
            </a:xfrm>
            <a:custGeom>
              <a:avLst/>
              <a:gdLst/>
              <a:ahLst/>
              <a:cxnLst/>
              <a:rect l="l" t="t" r="r" b="b"/>
              <a:pathLst>
                <a:path w="731" h="707" extrusionOk="0">
                  <a:moveTo>
                    <a:pt x="688" y="0"/>
                  </a:moveTo>
                  <a:cubicBezTo>
                    <a:pt x="682" y="0"/>
                    <a:pt x="675" y="2"/>
                    <a:pt x="667" y="6"/>
                  </a:cubicBezTo>
                  <a:cubicBezTo>
                    <a:pt x="381" y="89"/>
                    <a:pt x="24" y="375"/>
                    <a:pt x="0" y="684"/>
                  </a:cubicBezTo>
                  <a:cubicBezTo>
                    <a:pt x="0" y="692"/>
                    <a:pt x="12" y="706"/>
                    <a:pt x="23" y="706"/>
                  </a:cubicBezTo>
                  <a:cubicBezTo>
                    <a:pt x="28" y="706"/>
                    <a:pt x="32" y="704"/>
                    <a:pt x="36" y="696"/>
                  </a:cubicBezTo>
                  <a:cubicBezTo>
                    <a:pt x="131" y="577"/>
                    <a:pt x="203" y="446"/>
                    <a:pt x="310" y="339"/>
                  </a:cubicBezTo>
                  <a:cubicBezTo>
                    <a:pt x="429" y="220"/>
                    <a:pt x="560" y="137"/>
                    <a:pt x="691" y="65"/>
                  </a:cubicBezTo>
                  <a:cubicBezTo>
                    <a:pt x="731" y="45"/>
                    <a:pt x="72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65" name="Google Shape;15065;p22"/>
            <p:cNvSpPr/>
            <p:nvPr/>
          </p:nvSpPr>
          <p:spPr>
            <a:xfrm>
              <a:off x="3185200" y="2467925"/>
              <a:ext cx="10400" cy="3800"/>
            </a:xfrm>
            <a:custGeom>
              <a:avLst/>
              <a:gdLst/>
              <a:ahLst/>
              <a:cxnLst/>
              <a:rect l="l" t="t" r="r" b="b"/>
              <a:pathLst>
                <a:path w="416" h="152" extrusionOk="0">
                  <a:moveTo>
                    <a:pt x="252" y="0"/>
                  </a:moveTo>
                  <a:cubicBezTo>
                    <a:pt x="229" y="0"/>
                    <a:pt x="205" y="4"/>
                    <a:pt x="179" y="15"/>
                  </a:cubicBezTo>
                  <a:cubicBezTo>
                    <a:pt x="120" y="27"/>
                    <a:pt x="37" y="75"/>
                    <a:pt x="1" y="134"/>
                  </a:cubicBezTo>
                  <a:cubicBezTo>
                    <a:pt x="1" y="143"/>
                    <a:pt x="13" y="151"/>
                    <a:pt x="20" y="151"/>
                  </a:cubicBezTo>
                  <a:cubicBezTo>
                    <a:pt x="23" y="151"/>
                    <a:pt x="25" y="150"/>
                    <a:pt x="25" y="146"/>
                  </a:cubicBezTo>
                  <a:cubicBezTo>
                    <a:pt x="72" y="134"/>
                    <a:pt x="108" y="87"/>
                    <a:pt x="167" y="75"/>
                  </a:cubicBezTo>
                  <a:cubicBezTo>
                    <a:pt x="197" y="63"/>
                    <a:pt x="230" y="57"/>
                    <a:pt x="264" y="57"/>
                  </a:cubicBezTo>
                  <a:cubicBezTo>
                    <a:pt x="298" y="57"/>
                    <a:pt x="334" y="63"/>
                    <a:pt x="370" y="75"/>
                  </a:cubicBezTo>
                  <a:cubicBezTo>
                    <a:pt x="375" y="76"/>
                    <a:pt x="379" y="77"/>
                    <a:pt x="383" y="77"/>
                  </a:cubicBezTo>
                  <a:cubicBezTo>
                    <a:pt x="408" y="77"/>
                    <a:pt x="416" y="49"/>
                    <a:pt x="406" y="39"/>
                  </a:cubicBezTo>
                  <a:cubicBezTo>
                    <a:pt x="356" y="22"/>
                    <a:pt x="306" y="0"/>
                    <a:pt x="2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66" name="Google Shape;15066;p22"/>
            <p:cNvSpPr/>
            <p:nvPr/>
          </p:nvSpPr>
          <p:spPr>
            <a:xfrm>
              <a:off x="3197700" y="2469175"/>
              <a:ext cx="3300" cy="2125"/>
            </a:xfrm>
            <a:custGeom>
              <a:avLst/>
              <a:gdLst/>
              <a:ahLst/>
              <a:cxnLst/>
              <a:rect l="l" t="t" r="r" b="b"/>
              <a:pathLst>
                <a:path w="132" h="85" extrusionOk="0">
                  <a:moveTo>
                    <a:pt x="13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7" y="37"/>
                    <a:pt x="72" y="60"/>
                    <a:pt x="120" y="84"/>
                  </a:cubicBezTo>
                  <a:cubicBezTo>
                    <a:pt x="120" y="84"/>
                    <a:pt x="132" y="48"/>
                    <a:pt x="120" y="48"/>
                  </a:cubicBezTo>
                  <a:cubicBezTo>
                    <a:pt x="84" y="37"/>
                    <a:pt x="37" y="25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67" name="Google Shape;15067;p22"/>
            <p:cNvSpPr/>
            <p:nvPr/>
          </p:nvSpPr>
          <p:spPr>
            <a:xfrm>
              <a:off x="3130725" y="2768500"/>
              <a:ext cx="122300" cy="31700"/>
            </a:xfrm>
            <a:custGeom>
              <a:avLst/>
              <a:gdLst/>
              <a:ahLst/>
              <a:cxnLst/>
              <a:rect l="l" t="t" r="r" b="b"/>
              <a:pathLst>
                <a:path w="4892" h="1268" extrusionOk="0">
                  <a:moveTo>
                    <a:pt x="4875" y="1"/>
                  </a:moveTo>
                  <a:cubicBezTo>
                    <a:pt x="4871" y="1"/>
                    <a:pt x="4865" y="2"/>
                    <a:pt x="4859" y="5"/>
                  </a:cubicBezTo>
                  <a:cubicBezTo>
                    <a:pt x="3406" y="1113"/>
                    <a:pt x="1632" y="589"/>
                    <a:pt x="1" y="1101"/>
                  </a:cubicBezTo>
                  <a:cubicBezTo>
                    <a:pt x="1525" y="803"/>
                    <a:pt x="3668" y="1268"/>
                    <a:pt x="4883" y="29"/>
                  </a:cubicBezTo>
                  <a:cubicBezTo>
                    <a:pt x="4891" y="12"/>
                    <a:pt x="4887" y="1"/>
                    <a:pt x="48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68" name="Google Shape;15068;p22"/>
            <p:cNvSpPr/>
            <p:nvPr/>
          </p:nvSpPr>
          <p:spPr>
            <a:xfrm>
              <a:off x="3248725" y="2742925"/>
              <a:ext cx="36225" cy="29675"/>
            </a:xfrm>
            <a:custGeom>
              <a:avLst/>
              <a:gdLst/>
              <a:ahLst/>
              <a:cxnLst/>
              <a:rect l="l" t="t" r="r" b="b"/>
              <a:pathLst>
                <a:path w="1449" h="1187" extrusionOk="0">
                  <a:moveTo>
                    <a:pt x="1432" y="0"/>
                  </a:moveTo>
                  <a:cubicBezTo>
                    <a:pt x="1430" y="0"/>
                    <a:pt x="1428" y="2"/>
                    <a:pt x="1425" y="5"/>
                  </a:cubicBezTo>
                  <a:cubicBezTo>
                    <a:pt x="1186" y="159"/>
                    <a:pt x="972" y="350"/>
                    <a:pt x="758" y="528"/>
                  </a:cubicBezTo>
                  <a:cubicBezTo>
                    <a:pt x="520" y="719"/>
                    <a:pt x="258" y="921"/>
                    <a:pt x="20" y="1136"/>
                  </a:cubicBezTo>
                  <a:cubicBezTo>
                    <a:pt x="0" y="1165"/>
                    <a:pt x="29" y="1186"/>
                    <a:pt x="53" y="1186"/>
                  </a:cubicBezTo>
                  <a:cubicBezTo>
                    <a:pt x="58" y="1186"/>
                    <a:pt x="63" y="1185"/>
                    <a:pt x="67" y="1183"/>
                  </a:cubicBezTo>
                  <a:cubicBezTo>
                    <a:pt x="305" y="1005"/>
                    <a:pt x="532" y="814"/>
                    <a:pt x="770" y="624"/>
                  </a:cubicBezTo>
                  <a:cubicBezTo>
                    <a:pt x="996" y="421"/>
                    <a:pt x="1246" y="243"/>
                    <a:pt x="1448" y="40"/>
                  </a:cubicBezTo>
                  <a:cubicBezTo>
                    <a:pt x="1439" y="13"/>
                    <a:pt x="1437" y="0"/>
                    <a:pt x="14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69" name="Google Shape;15069;p22"/>
            <p:cNvSpPr/>
            <p:nvPr/>
          </p:nvSpPr>
          <p:spPr>
            <a:xfrm>
              <a:off x="3249500" y="2736775"/>
              <a:ext cx="32175" cy="22650"/>
            </a:xfrm>
            <a:custGeom>
              <a:avLst/>
              <a:gdLst/>
              <a:ahLst/>
              <a:cxnLst/>
              <a:rect l="l" t="t" r="r" b="b"/>
              <a:pathLst>
                <a:path w="1287" h="906" extrusionOk="0">
                  <a:moveTo>
                    <a:pt x="1263" y="1"/>
                  </a:moveTo>
                  <a:cubicBezTo>
                    <a:pt x="1060" y="179"/>
                    <a:pt x="870" y="358"/>
                    <a:pt x="643" y="512"/>
                  </a:cubicBezTo>
                  <a:cubicBezTo>
                    <a:pt x="453" y="643"/>
                    <a:pt x="215" y="727"/>
                    <a:pt x="24" y="858"/>
                  </a:cubicBezTo>
                  <a:cubicBezTo>
                    <a:pt x="1" y="882"/>
                    <a:pt x="1" y="905"/>
                    <a:pt x="36" y="905"/>
                  </a:cubicBezTo>
                  <a:cubicBezTo>
                    <a:pt x="262" y="846"/>
                    <a:pt x="477" y="679"/>
                    <a:pt x="679" y="548"/>
                  </a:cubicBezTo>
                  <a:cubicBezTo>
                    <a:pt x="894" y="405"/>
                    <a:pt x="1096" y="227"/>
                    <a:pt x="1275" y="12"/>
                  </a:cubicBezTo>
                  <a:cubicBezTo>
                    <a:pt x="1286" y="12"/>
                    <a:pt x="1263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70" name="Google Shape;15070;p22"/>
            <p:cNvSpPr/>
            <p:nvPr/>
          </p:nvSpPr>
          <p:spPr>
            <a:xfrm>
              <a:off x="3255750" y="2727850"/>
              <a:ext cx="27700" cy="19675"/>
            </a:xfrm>
            <a:custGeom>
              <a:avLst/>
              <a:gdLst/>
              <a:ahLst/>
              <a:cxnLst/>
              <a:rect l="l" t="t" r="r" b="b"/>
              <a:pathLst>
                <a:path w="1108" h="787" extrusionOk="0">
                  <a:moveTo>
                    <a:pt x="1108" y="0"/>
                  </a:moveTo>
                  <a:cubicBezTo>
                    <a:pt x="786" y="334"/>
                    <a:pt x="417" y="536"/>
                    <a:pt x="12" y="762"/>
                  </a:cubicBezTo>
                  <a:cubicBezTo>
                    <a:pt x="1" y="774"/>
                    <a:pt x="12" y="786"/>
                    <a:pt x="24" y="786"/>
                  </a:cubicBezTo>
                  <a:cubicBezTo>
                    <a:pt x="441" y="655"/>
                    <a:pt x="846" y="346"/>
                    <a:pt x="1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71" name="Google Shape;15071;p22"/>
            <p:cNvSpPr/>
            <p:nvPr/>
          </p:nvSpPr>
          <p:spPr>
            <a:xfrm>
              <a:off x="3260800" y="2721525"/>
              <a:ext cx="22600" cy="15575"/>
            </a:xfrm>
            <a:custGeom>
              <a:avLst/>
              <a:gdLst/>
              <a:ahLst/>
              <a:cxnLst/>
              <a:rect l="l" t="t" r="r" b="b"/>
              <a:pathLst>
                <a:path w="904" h="623" extrusionOk="0">
                  <a:moveTo>
                    <a:pt x="878" y="0"/>
                  </a:moveTo>
                  <a:cubicBezTo>
                    <a:pt x="875" y="0"/>
                    <a:pt x="872" y="1"/>
                    <a:pt x="870" y="3"/>
                  </a:cubicBezTo>
                  <a:cubicBezTo>
                    <a:pt x="751" y="134"/>
                    <a:pt x="608" y="253"/>
                    <a:pt x="465" y="360"/>
                  </a:cubicBezTo>
                  <a:cubicBezTo>
                    <a:pt x="311" y="444"/>
                    <a:pt x="168" y="491"/>
                    <a:pt x="13" y="575"/>
                  </a:cubicBezTo>
                  <a:cubicBezTo>
                    <a:pt x="1" y="599"/>
                    <a:pt x="1" y="622"/>
                    <a:pt x="37" y="622"/>
                  </a:cubicBezTo>
                  <a:cubicBezTo>
                    <a:pt x="358" y="575"/>
                    <a:pt x="715" y="277"/>
                    <a:pt x="894" y="27"/>
                  </a:cubicBezTo>
                  <a:cubicBezTo>
                    <a:pt x="904" y="17"/>
                    <a:pt x="890" y="0"/>
                    <a:pt x="8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72" name="Google Shape;15072;p22"/>
            <p:cNvSpPr/>
            <p:nvPr/>
          </p:nvSpPr>
          <p:spPr>
            <a:xfrm>
              <a:off x="3266200" y="2717350"/>
              <a:ext cx="15425" cy="12950"/>
            </a:xfrm>
            <a:custGeom>
              <a:avLst/>
              <a:gdLst/>
              <a:ahLst/>
              <a:cxnLst/>
              <a:rect l="l" t="t" r="r" b="b"/>
              <a:pathLst>
                <a:path w="617" h="518" extrusionOk="0">
                  <a:moveTo>
                    <a:pt x="601" y="0"/>
                  </a:moveTo>
                  <a:cubicBezTo>
                    <a:pt x="599" y="0"/>
                    <a:pt x="597" y="1"/>
                    <a:pt x="595" y="4"/>
                  </a:cubicBezTo>
                  <a:cubicBezTo>
                    <a:pt x="487" y="63"/>
                    <a:pt x="380" y="158"/>
                    <a:pt x="297" y="230"/>
                  </a:cubicBezTo>
                  <a:cubicBezTo>
                    <a:pt x="202" y="301"/>
                    <a:pt x="83" y="373"/>
                    <a:pt x="11" y="480"/>
                  </a:cubicBezTo>
                  <a:cubicBezTo>
                    <a:pt x="1" y="490"/>
                    <a:pt x="17" y="518"/>
                    <a:pt x="29" y="518"/>
                  </a:cubicBezTo>
                  <a:cubicBezTo>
                    <a:pt x="31" y="518"/>
                    <a:pt x="33" y="517"/>
                    <a:pt x="35" y="516"/>
                  </a:cubicBezTo>
                  <a:cubicBezTo>
                    <a:pt x="142" y="468"/>
                    <a:pt x="237" y="373"/>
                    <a:pt x="321" y="301"/>
                  </a:cubicBezTo>
                  <a:cubicBezTo>
                    <a:pt x="428" y="218"/>
                    <a:pt x="511" y="135"/>
                    <a:pt x="607" y="39"/>
                  </a:cubicBezTo>
                  <a:cubicBezTo>
                    <a:pt x="616" y="20"/>
                    <a:pt x="610" y="0"/>
                    <a:pt x="6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73" name="Google Shape;15073;p22"/>
            <p:cNvSpPr/>
            <p:nvPr/>
          </p:nvSpPr>
          <p:spPr>
            <a:xfrm>
              <a:off x="2754275" y="2669700"/>
              <a:ext cx="113650" cy="55500"/>
            </a:xfrm>
            <a:custGeom>
              <a:avLst/>
              <a:gdLst/>
              <a:ahLst/>
              <a:cxnLst/>
              <a:rect l="l" t="t" r="r" b="b"/>
              <a:pathLst>
                <a:path w="4546" h="2220" extrusionOk="0">
                  <a:moveTo>
                    <a:pt x="23" y="0"/>
                  </a:moveTo>
                  <a:cubicBezTo>
                    <a:pt x="12" y="0"/>
                    <a:pt x="1" y="14"/>
                    <a:pt x="9" y="40"/>
                  </a:cubicBezTo>
                  <a:cubicBezTo>
                    <a:pt x="367" y="529"/>
                    <a:pt x="1200" y="588"/>
                    <a:pt x="1748" y="767"/>
                  </a:cubicBezTo>
                  <a:cubicBezTo>
                    <a:pt x="2796" y="1088"/>
                    <a:pt x="3653" y="1588"/>
                    <a:pt x="4546" y="2219"/>
                  </a:cubicBezTo>
                  <a:cubicBezTo>
                    <a:pt x="4058" y="1707"/>
                    <a:pt x="3403" y="1326"/>
                    <a:pt x="2748" y="1052"/>
                  </a:cubicBezTo>
                  <a:cubicBezTo>
                    <a:pt x="2343" y="874"/>
                    <a:pt x="1926" y="731"/>
                    <a:pt x="1510" y="600"/>
                  </a:cubicBezTo>
                  <a:cubicBezTo>
                    <a:pt x="1033" y="457"/>
                    <a:pt x="390" y="362"/>
                    <a:pt x="33" y="5"/>
                  </a:cubicBezTo>
                  <a:cubicBezTo>
                    <a:pt x="30" y="2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74" name="Google Shape;15074;p22"/>
            <p:cNvSpPr/>
            <p:nvPr/>
          </p:nvSpPr>
          <p:spPr>
            <a:xfrm>
              <a:off x="2597925" y="2446775"/>
              <a:ext cx="150600" cy="218675"/>
            </a:xfrm>
            <a:custGeom>
              <a:avLst/>
              <a:gdLst/>
              <a:ahLst/>
              <a:cxnLst/>
              <a:rect l="l" t="t" r="r" b="b"/>
              <a:pathLst>
                <a:path w="6024" h="8747" extrusionOk="0">
                  <a:moveTo>
                    <a:pt x="523" y="0"/>
                  </a:moveTo>
                  <a:cubicBezTo>
                    <a:pt x="511" y="0"/>
                    <a:pt x="501" y="6"/>
                    <a:pt x="501" y="16"/>
                  </a:cubicBezTo>
                  <a:cubicBezTo>
                    <a:pt x="1" y="1647"/>
                    <a:pt x="1144" y="3207"/>
                    <a:pt x="2096" y="4445"/>
                  </a:cubicBezTo>
                  <a:cubicBezTo>
                    <a:pt x="3275" y="5933"/>
                    <a:pt x="4382" y="7624"/>
                    <a:pt x="5978" y="8743"/>
                  </a:cubicBezTo>
                  <a:cubicBezTo>
                    <a:pt x="5980" y="8745"/>
                    <a:pt x="5983" y="8746"/>
                    <a:pt x="5986" y="8746"/>
                  </a:cubicBezTo>
                  <a:cubicBezTo>
                    <a:pt x="6001" y="8746"/>
                    <a:pt x="6023" y="8725"/>
                    <a:pt x="6013" y="8695"/>
                  </a:cubicBezTo>
                  <a:cubicBezTo>
                    <a:pt x="4716" y="7600"/>
                    <a:pt x="3716" y="6302"/>
                    <a:pt x="2692" y="4969"/>
                  </a:cubicBezTo>
                  <a:cubicBezTo>
                    <a:pt x="1513" y="3445"/>
                    <a:pt x="382" y="2028"/>
                    <a:pt x="560" y="40"/>
                  </a:cubicBezTo>
                  <a:cubicBezTo>
                    <a:pt x="560" y="12"/>
                    <a:pt x="540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75" name="Google Shape;15075;p22"/>
            <p:cNvSpPr/>
            <p:nvPr/>
          </p:nvSpPr>
          <p:spPr>
            <a:xfrm>
              <a:off x="2608350" y="2412250"/>
              <a:ext cx="27350" cy="40850"/>
            </a:xfrm>
            <a:custGeom>
              <a:avLst/>
              <a:gdLst/>
              <a:ahLst/>
              <a:cxnLst/>
              <a:rect l="l" t="t" r="r" b="b"/>
              <a:pathLst>
                <a:path w="1094" h="1634" extrusionOk="0">
                  <a:moveTo>
                    <a:pt x="1065" y="1"/>
                  </a:moveTo>
                  <a:cubicBezTo>
                    <a:pt x="1061" y="1"/>
                    <a:pt x="1055" y="2"/>
                    <a:pt x="1048" y="4"/>
                  </a:cubicBezTo>
                  <a:cubicBezTo>
                    <a:pt x="512" y="373"/>
                    <a:pt x="120" y="992"/>
                    <a:pt x="0" y="1611"/>
                  </a:cubicBezTo>
                  <a:cubicBezTo>
                    <a:pt x="0" y="1619"/>
                    <a:pt x="6" y="1633"/>
                    <a:pt x="14" y="1633"/>
                  </a:cubicBezTo>
                  <a:cubicBezTo>
                    <a:pt x="17" y="1633"/>
                    <a:pt x="21" y="1630"/>
                    <a:pt x="24" y="1623"/>
                  </a:cubicBezTo>
                  <a:cubicBezTo>
                    <a:pt x="274" y="1004"/>
                    <a:pt x="596" y="516"/>
                    <a:pt x="1084" y="39"/>
                  </a:cubicBezTo>
                  <a:cubicBezTo>
                    <a:pt x="1094" y="20"/>
                    <a:pt x="1088" y="1"/>
                    <a:pt x="10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76" name="Google Shape;15076;p22"/>
            <p:cNvSpPr/>
            <p:nvPr/>
          </p:nvSpPr>
          <p:spPr>
            <a:xfrm>
              <a:off x="2637450" y="2411725"/>
              <a:ext cx="171150" cy="205200"/>
            </a:xfrm>
            <a:custGeom>
              <a:avLst/>
              <a:gdLst/>
              <a:ahLst/>
              <a:cxnLst/>
              <a:rect l="l" t="t" r="r" b="b"/>
              <a:pathLst>
                <a:path w="6846" h="8208" extrusionOk="0">
                  <a:moveTo>
                    <a:pt x="63" y="0"/>
                  </a:moveTo>
                  <a:cubicBezTo>
                    <a:pt x="28" y="0"/>
                    <a:pt x="0" y="36"/>
                    <a:pt x="27" y="72"/>
                  </a:cubicBezTo>
                  <a:cubicBezTo>
                    <a:pt x="1111" y="1799"/>
                    <a:pt x="2230" y="3454"/>
                    <a:pt x="3218" y="5240"/>
                  </a:cubicBezTo>
                  <a:cubicBezTo>
                    <a:pt x="3563" y="5847"/>
                    <a:pt x="3980" y="6347"/>
                    <a:pt x="4575" y="6740"/>
                  </a:cubicBezTo>
                  <a:cubicBezTo>
                    <a:pt x="5337" y="7228"/>
                    <a:pt x="6111" y="7573"/>
                    <a:pt x="6778" y="8192"/>
                  </a:cubicBezTo>
                  <a:cubicBezTo>
                    <a:pt x="6788" y="8203"/>
                    <a:pt x="6799" y="8207"/>
                    <a:pt x="6808" y="8207"/>
                  </a:cubicBezTo>
                  <a:cubicBezTo>
                    <a:pt x="6830" y="8207"/>
                    <a:pt x="6846" y="8182"/>
                    <a:pt x="6837" y="8157"/>
                  </a:cubicBezTo>
                  <a:cubicBezTo>
                    <a:pt x="6468" y="7561"/>
                    <a:pt x="5873" y="7240"/>
                    <a:pt x="5278" y="6907"/>
                  </a:cubicBezTo>
                  <a:cubicBezTo>
                    <a:pt x="4349" y="6395"/>
                    <a:pt x="3778" y="5847"/>
                    <a:pt x="3266" y="4918"/>
                  </a:cubicBezTo>
                  <a:cubicBezTo>
                    <a:pt x="2325" y="3239"/>
                    <a:pt x="1349" y="1501"/>
                    <a:pt x="99" y="13"/>
                  </a:cubicBezTo>
                  <a:cubicBezTo>
                    <a:pt x="87" y="4"/>
                    <a:pt x="75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77" name="Google Shape;15077;p22"/>
            <p:cNvSpPr/>
            <p:nvPr/>
          </p:nvSpPr>
          <p:spPr>
            <a:xfrm>
              <a:off x="2817175" y="2615300"/>
              <a:ext cx="91675" cy="27600"/>
            </a:xfrm>
            <a:custGeom>
              <a:avLst/>
              <a:gdLst/>
              <a:ahLst/>
              <a:cxnLst/>
              <a:rect l="l" t="t" r="r" b="b"/>
              <a:pathLst>
                <a:path w="3667" h="1104" extrusionOk="0">
                  <a:moveTo>
                    <a:pt x="14" y="1"/>
                  </a:moveTo>
                  <a:cubicBezTo>
                    <a:pt x="2" y="1"/>
                    <a:pt x="0" y="29"/>
                    <a:pt x="18" y="38"/>
                  </a:cubicBezTo>
                  <a:cubicBezTo>
                    <a:pt x="434" y="252"/>
                    <a:pt x="851" y="395"/>
                    <a:pt x="1327" y="490"/>
                  </a:cubicBezTo>
                  <a:cubicBezTo>
                    <a:pt x="2101" y="621"/>
                    <a:pt x="2863" y="526"/>
                    <a:pt x="3482" y="1085"/>
                  </a:cubicBezTo>
                  <a:cubicBezTo>
                    <a:pt x="3501" y="1098"/>
                    <a:pt x="3521" y="1104"/>
                    <a:pt x="3540" y="1104"/>
                  </a:cubicBezTo>
                  <a:cubicBezTo>
                    <a:pt x="3608" y="1104"/>
                    <a:pt x="3666" y="1034"/>
                    <a:pt x="3601" y="978"/>
                  </a:cubicBezTo>
                  <a:cubicBezTo>
                    <a:pt x="3244" y="633"/>
                    <a:pt x="2851" y="514"/>
                    <a:pt x="2351" y="466"/>
                  </a:cubicBezTo>
                  <a:cubicBezTo>
                    <a:pt x="1553" y="383"/>
                    <a:pt x="791" y="323"/>
                    <a:pt x="29" y="14"/>
                  </a:cubicBezTo>
                  <a:cubicBezTo>
                    <a:pt x="23" y="4"/>
                    <a:pt x="18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78" name="Google Shape;15078;p22"/>
            <p:cNvSpPr/>
            <p:nvPr/>
          </p:nvSpPr>
          <p:spPr>
            <a:xfrm>
              <a:off x="2735450" y="2593475"/>
              <a:ext cx="58950" cy="45200"/>
            </a:xfrm>
            <a:custGeom>
              <a:avLst/>
              <a:gdLst/>
              <a:ahLst/>
              <a:cxnLst/>
              <a:rect l="l" t="t" r="r" b="b"/>
              <a:pathLst>
                <a:path w="2358" h="1808" extrusionOk="0">
                  <a:moveTo>
                    <a:pt x="338" y="1"/>
                  </a:moveTo>
                  <a:cubicBezTo>
                    <a:pt x="304" y="1"/>
                    <a:pt x="271" y="9"/>
                    <a:pt x="239" y="29"/>
                  </a:cubicBezTo>
                  <a:cubicBezTo>
                    <a:pt x="0" y="184"/>
                    <a:pt x="250" y="565"/>
                    <a:pt x="346" y="708"/>
                  </a:cubicBezTo>
                  <a:cubicBezTo>
                    <a:pt x="730" y="1296"/>
                    <a:pt x="1468" y="1808"/>
                    <a:pt x="2203" y="1808"/>
                  </a:cubicBezTo>
                  <a:cubicBezTo>
                    <a:pt x="2243" y="1808"/>
                    <a:pt x="2283" y="1807"/>
                    <a:pt x="2322" y="1803"/>
                  </a:cubicBezTo>
                  <a:cubicBezTo>
                    <a:pt x="2358" y="1803"/>
                    <a:pt x="2358" y="1756"/>
                    <a:pt x="2334" y="1756"/>
                  </a:cubicBezTo>
                  <a:cubicBezTo>
                    <a:pt x="1727" y="1637"/>
                    <a:pt x="1191" y="1482"/>
                    <a:pt x="727" y="1030"/>
                  </a:cubicBezTo>
                  <a:cubicBezTo>
                    <a:pt x="608" y="911"/>
                    <a:pt x="512" y="791"/>
                    <a:pt x="417" y="660"/>
                  </a:cubicBezTo>
                  <a:cubicBezTo>
                    <a:pt x="310" y="494"/>
                    <a:pt x="167" y="363"/>
                    <a:pt x="346" y="196"/>
                  </a:cubicBezTo>
                  <a:cubicBezTo>
                    <a:pt x="420" y="132"/>
                    <a:pt x="451" y="109"/>
                    <a:pt x="475" y="109"/>
                  </a:cubicBezTo>
                  <a:cubicBezTo>
                    <a:pt x="508" y="109"/>
                    <a:pt x="527" y="154"/>
                    <a:pt x="631" y="196"/>
                  </a:cubicBezTo>
                  <a:cubicBezTo>
                    <a:pt x="727" y="256"/>
                    <a:pt x="715" y="256"/>
                    <a:pt x="822" y="256"/>
                  </a:cubicBezTo>
                  <a:cubicBezTo>
                    <a:pt x="684" y="206"/>
                    <a:pt x="504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79" name="Google Shape;15079;p22"/>
            <p:cNvSpPr/>
            <p:nvPr/>
          </p:nvSpPr>
          <p:spPr>
            <a:xfrm>
              <a:off x="2756375" y="2600725"/>
              <a:ext cx="49350" cy="38275"/>
            </a:xfrm>
            <a:custGeom>
              <a:avLst/>
              <a:gdLst/>
              <a:ahLst/>
              <a:cxnLst/>
              <a:rect l="l" t="t" r="r" b="b"/>
              <a:pathLst>
                <a:path w="1974" h="1531" extrusionOk="0">
                  <a:moveTo>
                    <a:pt x="16" y="0"/>
                  </a:moveTo>
                  <a:cubicBezTo>
                    <a:pt x="4" y="0"/>
                    <a:pt x="0" y="28"/>
                    <a:pt x="9" y="37"/>
                  </a:cubicBezTo>
                  <a:cubicBezTo>
                    <a:pt x="521" y="275"/>
                    <a:pt x="1759" y="811"/>
                    <a:pt x="1545" y="1513"/>
                  </a:cubicBezTo>
                  <a:cubicBezTo>
                    <a:pt x="1545" y="1522"/>
                    <a:pt x="1551" y="1530"/>
                    <a:pt x="1563" y="1530"/>
                  </a:cubicBezTo>
                  <a:cubicBezTo>
                    <a:pt x="1567" y="1530"/>
                    <a:pt x="1573" y="1529"/>
                    <a:pt x="1580" y="1525"/>
                  </a:cubicBezTo>
                  <a:cubicBezTo>
                    <a:pt x="1973" y="871"/>
                    <a:pt x="461" y="180"/>
                    <a:pt x="33" y="13"/>
                  </a:cubicBezTo>
                  <a:cubicBezTo>
                    <a:pt x="26" y="4"/>
                    <a:pt x="21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80" name="Google Shape;15080;p22"/>
            <p:cNvSpPr/>
            <p:nvPr/>
          </p:nvSpPr>
          <p:spPr>
            <a:xfrm>
              <a:off x="2592875" y="2637350"/>
              <a:ext cx="25250" cy="24975"/>
            </a:xfrm>
            <a:custGeom>
              <a:avLst/>
              <a:gdLst/>
              <a:ahLst/>
              <a:cxnLst/>
              <a:rect l="l" t="t" r="r" b="b"/>
              <a:pathLst>
                <a:path w="1010" h="999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56"/>
                    <a:pt x="334" y="322"/>
                    <a:pt x="489" y="477"/>
                  </a:cubicBezTo>
                  <a:cubicBezTo>
                    <a:pt x="655" y="644"/>
                    <a:pt x="774" y="822"/>
                    <a:pt x="953" y="989"/>
                  </a:cubicBezTo>
                  <a:cubicBezTo>
                    <a:pt x="963" y="996"/>
                    <a:pt x="972" y="999"/>
                    <a:pt x="979" y="999"/>
                  </a:cubicBezTo>
                  <a:cubicBezTo>
                    <a:pt x="999" y="999"/>
                    <a:pt x="1009" y="979"/>
                    <a:pt x="1000" y="953"/>
                  </a:cubicBezTo>
                  <a:cubicBezTo>
                    <a:pt x="798" y="525"/>
                    <a:pt x="393" y="22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81" name="Google Shape;15081;p22"/>
            <p:cNvSpPr/>
            <p:nvPr/>
          </p:nvSpPr>
          <p:spPr>
            <a:xfrm>
              <a:off x="2597525" y="2643650"/>
              <a:ext cx="23650" cy="25950"/>
            </a:xfrm>
            <a:custGeom>
              <a:avLst/>
              <a:gdLst/>
              <a:ahLst/>
              <a:cxnLst/>
              <a:rect l="l" t="t" r="r" b="b"/>
              <a:pathLst>
                <a:path w="946" h="1038" extrusionOk="0">
                  <a:moveTo>
                    <a:pt x="20" y="1"/>
                  </a:moveTo>
                  <a:cubicBezTo>
                    <a:pt x="7" y="1"/>
                    <a:pt x="0" y="14"/>
                    <a:pt x="17" y="23"/>
                  </a:cubicBezTo>
                  <a:cubicBezTo>
                    <a:pt x="160" y="213"/>
                    <a:pt x="314" y="392"/>
                    <a:pt x="469" y="570"/>
                  </a:cubicBezTo>
                  <a:cubicBezTo>
                    <a:pt x="612" y="725"/>
                    <a:pt x="743" y="928"/>
                    <a:pt x="922" y="1035"/>
                  </a:cubicBezTo>
                  <a:cubicBezTo>
                    <a:pt x="924" y="1037"/>
                    <a:pt x="926" y="1038"/>
                    <a:pt x="928" y="1038"/>
                  </a:cubicBezTo>
                  <a:cubicBezTo>
                    <a:pt x="938" y="1038"/>
                    <a:pt x="945" y="1018"/>
                    <a:pt x="945" y="999"/>
                  </a:cubicBezTo>
                  <a:cubicBezTo>
                    <a:pt x="862" y="820"/>
                    <a:pt x="684" y="666"/>
                    <a:pt x="529" y="511"/>
                  </a:cubicBezTo>
                  <a:cubicBezTo>
                    <a:pt x="374" y="332"/>
                    <a:pt x="207" y="166"/>
                    <a:pt x="41" y="11"/>
                  </a:cubicBezTo>
                  <a:cubicBezTo>
                    <a:pt x="33" y="3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82" name="Google Shape;15082;p22"/>
            <p:cNvSpPr/>
            <p:nvPr/>
          </p:nvSpPr>
          <p:spPr>
            <a:xfrm>
              <a:off x="2607750" y="2650125"/>
              <a:ext cx="20875" cy="25475"/>
            </a:xfrm>
            <a:custGeom>
              <a:avLst/>
              <a:gdLst/>
              <a:ahLst/>
              <a:cxnLst/>
              <a:rect l="l" t="t" r="r" b="b"/>
              <a:pathLst>
                <a:path w="835" h="1019" extrusionOk="0">
                  <a:moveTo>
                    <a:pt x="25" y="1"/>
                  </a:moveTo>
                  <a:cubicBezTo>
                    <a:pt x="14" y="1"/>
                    <a:pt x="1" y="11"/>
                    <a:pt x="1" y="26"/>
                  </a:cubicBezTo>
                  <a:cubicBezTo>
                    <a:pt x="108" y="204"/>
                    <a:pt x="227" y="371"/>
                    <a:pt x="358" y="550"/>
                  </a:cubicBezTo>
                  <a:cubicBezTo>
                    <a:pt x="477" y="704"/>
                    <a:pt x="620" y="919"/>
                    <a:pt x="786" y="1014"/>
                  </a:cubicBezTo>
                  <a:cubicBezTo>
                    <a:pt x="792" y="1017"/>
                    <a:pt x="798" y="1018"/>
                    <a:pt x="804" y="1018"/>
                  </a:cubicBezTo>
                  <a:cubicBezTo>
                    <a:pt x="821" y="1018"/>
                    <a:pt x="834" y="1005"/>
                    <a:pt x="834" y="978"/>
                  </a:cubicBezTo>
                  <a:cubicBezTo>
                    <a:pt x="786" y="800"/>
                    <a:pt x="632" y="657"/>
                    <a:pt x="513" y="526"/>
                  </a:cubicBezTo>
                  <a:cubicBezTo>
                    <a:pt x="358" y="347"/>
                    <a:pt x="215" y="180"/>
                    <a:pt x="36" y="14"/>
                  </a:cubicBezTo>
                  <a:cubicBezTo>
                    <a:pt x="36" y="5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83" name="Google Shape;15083;p22"/>
            <p:cNvSpPr/>
            <p:nvPr/>
          </p:nvSpPr>
          <p:spPr>
            <a:xfrm>
              <a:off x="2611100" y="2656650"/>
              <a:ext cx="25175" cy="29675"/>
            </a:xfrm>
            <a:custGeom>
              <a:avLst/>
              <a:gdLst/>
              <a:ahLst/>
              <a:cxnLst/>
              <a:rect l="l" t="t" r="r" b="b"/>
              <a:pathLst>
                <a:path w="1007" h="1187" extrusionOk="0">
                  <a:moveTo>
                    <a:pt x="39" y="0"/>
                  </a:moveTo>
                  <a:cubicBezTo>
                    <a:pt x="25" y="0"/>
                    <a:pt x="1" y="28"/>
                    <a:pt x="21" y="38"/>
                  </a:cubicBezTo>
                  <a:cubicBezTo>
                    <a:pt x="331" y="419"/>
                    <a:pt x="617" y="836"/>
                    <a:pt x="974" y="1181"/>
                  </a:cubicBezTo>
                  <a:cubicBezTo>
                    <a:pt x="977" y="1185"/>
                    <a:pt x="982" y="1186"/>
                    <a:pt x="986" y="1186"/>
                  </a:cubicBezTo>
                  <a:cubicBezTo>
                    <a:pt x="997" y="1186"/>
                    <a:pt x="1006" y="1178"/>
                    <a:pt x="998" y="1170"/>
                  </a:cubicBezTo>
                  <a:cubicBezTo>
                    <a:pt x="736" y="753"/>
                    <a:pt x="367" y="396"/>
                    <a:pt x="45" y="3"/>
                  </a:cubicBezTo>
                  <a:cubicBezTo>
                    <a:pt x="44" y="1"/>
                    <a:pt x="4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84" name="Google Shape;15084;p22"/>
            <p:cNvSpPr/>
            <p:nvPr/>
          </p:nvSpPr>
          <p:spPr>
            <a:xfrm>
              <a:off x="2781875" y="2742725"/>
              <a:ext cx="32775" cy="13450"/>
            </a:xfrm>
            <a:custGeom>
              <a:avLst/>
              <a:gdLst/>
              <a:ahLst/>
              <a:cxnLst/>
              <a:rect l="l" t="t" r="r" b="b"/>
              <a:pathLst>
                <a:path w="1311" h="538" extrusionOk="0">
                  <a:moveTo>
                    <a:pt x="183" y="109"/>
                  </a:moveTo>
                  <a:cubicBezTo>
                    <a:pt x="195" y="109"/>
                    <a:pt x="214" y="113"/>
                    <a:pt x="239" y="120"/>
                  </a:cubicBezTo>
                  <a:cubicBezTo>
                    <a:pt x="298" y="120"/>
                    <a:pt x="358" y="132"/>
                    <a:pt x="418" y="155"/>
                  </a:cubicBezTo>
                  <a:cubicBezTo>
                    <a:pt x="501" y="167"/>
                    <a:pt x="572" y="191"/>
                    <a:pt x="656" y="227"/>
                  </a:cubicBezTo>
                  <a:cubicBezTo>
                    <a:pt x="813" y="279"/>
                    <a:pt x="988" y="350"/>
                    <a:pt x="1134" y="439"/>
                  </a:cubicBezTo>
                  <a:lnTo>
                    <a:pt x="1134" y="439"/>
                  </a:lnTo>
                  <a:cubicBezTo>
                    <a:pt x="1034" y="428"/>
                    <a:pt x="937" y="425"/>
                    <a:pt x="834" y="417"/>
                  </a:cubicBezTo>
                  <a:cubicBezTo>
                    <a:pt x="691" y="405"/>
                    <a:pt x="263" y="346"/>
                    <a:pt x="203" y="179"/>
                  </a:cubicBezTo>
                  <a:cubicBezTo>
                    <a:pt x="162" y="129"/>
                    <a:pt x="155" y="109"/>
                    <a:pt x="183" y="109"/>
                  </a:cubicBezTo>
                  <a:close/>
                  <a:moveTo>
                    <a:pt x="96" y="1"/>
                  </a:moveTo>
                  <a:cubicBezTo>
                    <a:pt x="84" y="1"/>
                    <a:pt x="48" y="13"/>
                    <a:pt x="48" y="36"/>
                  </a:cubicBezTo>
                  <a:cubicBezTo>
                    <a:pt x="1" y="227"/>
                    <a:pt x="156" y="334"/>
                    <a:pt x="322" y="394"/>
                  </a:cubicBezTo>
                  <a:cubicBezTo>
                    <a:pt x="520" y="466"/>
                    <a:pt x="807" y="538"/>
                    <a:pt x="1058" y="538"/>
                  </a:cubicBezTo>
                  <a:cubicBezTo>
                    <a:pt x="1139" y="538"/>
                    <a:pt x="1217" y="530"/>
                    <a:pt x="1287" y="513"/>
                  </a:cubicBezTo>
                  <a:cubicBezTo>
                    <a:pt x="1311" y="513"/>
                    <a:pt x="1311" y="465"/>
                    <a:pt x="1287" y="465"/>
                  </a:cubicBezTo>
                  <a:cubicBezTo>
                    <a:pt x="1267" y="460"/>
                    <a:pt x="1247" y="456"/>
                    <a:pt x="1227" y="453"/>
                  </a:cubicBezTo>
                  <a:lnTo>
                    <a:pt x="1227" y="453"/>
                  </a:lnTo>
                  <a:cubicBezTo>
                    <a:pt x="917" y="167"/>
                    <a:pt x="513" y="13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85" name="Google Shape;15085;p22"/>
            <p:cNvSpPr/>
            <p:nvPr/>
          </p:nvSpPr>
          <p:spPr>
            <a:xfrm>
              <a:off x="2612725" y="2661850"/>
              <a:ext cx="199850" cy="116025"/>
            </a:xfrm>
            <a:custGeom>
              <a:avLst/>
              <a:gdLst/>
              <a:ahLst/>
              <a:cxnLst/>
              <a:rect l="l" t="t" r="r" b="b"/>
              <a:pathLst>
                <a:path w="7994" h="4641" extrusionOk="0">
                  <a:moveTo>
                    <a:pt x="63" y="0"/>
                  </a:moveTo>
                  <a:cubicBezTo>
                    <a:pt x="26" y="0"/>
                    <a:pt x="0" y="61"/>
                    <a:pt x="40" y="81"/>
                  </a:cubicBezTo>
                  <a:cubicBezTo>
                    <a:pt x="1326" y="1021"/>
                    <a:pt x="2647" y="1926"/>
                    <a:pt x="3969" y="2807"/>
                  </a:cubicBezTo>
                  <a:cubicBezTo>
                    <a:pt x="5183" y="3593"/>
                    <a:pt x="6529" y="4307"/>
                    <a:pt x="7957" y="4641"/>
                  </a:cubicBezTo>
                  <a:cubicBezTo>
                    <a:pt x="7993" y="4617"/>
                    <a:pt x="7993" y="4593"/>
                    <a:pt x="7981" y="4593"/>
                  </a:cubicBezTo>
                  <a:cubicBezTo>
                    <a:pt x="6505" y="4010"/>
                    <a:pt x="5100" y="3426"/>
                    <a:pt x="3778" y="2557"/>
                  </a:cubicBezTo>
                  <a:cubicBezTo>
                    <a:pt x="2540" y="1724"/>
                    <a:pt x="1338" y="831"/>
                    <a:pt x="87" y="9"/>
                  </a:cubicBezTo>
                  <a:cubicBezTo>
                    <a:pt x="79" y="3"/>
                    <a:pt x="71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86" name="Google Shape;15086;p22"/>
            <p:cNvSpPr/>
            <p:nvPr/>
          </p:nvSpPr>
          <p:spPr>
            <a:xfrm>
              <a:off x="2815525" y="2553950"/>
              <a:ext cx="62825" cy="31150"/>
            </a:xfrm>
            <a:custGeom>
              <a:avLst/>
              <a:gdLst/>
              <a:ahLst/>
              <a:cxnLst/>
              <a:rect l="l" t="t" r="r" b="b"/>
              <a:pathLst>
                <a:path w="2513" h="1246" extrusionOk="0">
                  <a:moveTo>
                    <a:pt x="272" y="1"/>
                  </a:moveTo>
                  <a:cubicBezTo>
                    <a:pt x="191" y="1"/>
                    <a:pt x="108" y="13"/>
                    <a:pt x="24" y="39"/>
                  </a:cubicBezTo>
                  <a:cubicBezTo>
                    <a:pt x="0" y="51"/>
                    <a:pt x="0" y="98"/>
                    <a:pt x="24" y="98"/>
                  </a:cubicBezTo>
                  <a:cubicBezTo>
                    <a:pt x="655" y="158"/>
                    <a:pt x="1000" y="456"/>
                    <a:pt x="1441" y="825"/>
                  </a:cubicBezTo>
                  <a:cubicBezTo>
                    <a:pt x="1706" y="1035"/>
                    <a:pt x="1993" y="1245"/>
                    <a:pt x="2347" y="1245"/>
                  </a:cubicBezTo>
                  <a:cubicBezTo>
                    <a:pt x="2374" y="1245"/>
                    <a:pt x="2401" y="1244"/>
                    <a:pt x="2429" y="1241"/>
                  </a:cubicBezTo>
                  <a:cubicBezTo>
                    <a:pt x="2489" y="1241"/>
                    <a:pt x="2512" y="1182"/>
                    <a:pt x="2453" y="1170"/>
                  </a:cubicBezTo>
                  <a:cubicBezTo>
                    <a:pt x="1858" y="1039"/>
                    <a:pt x="1536" y="658"/>
                    <a:pt x="1060" y="325"/>
                  </a:cubicBezTo>
                  <a:cubicBezTo>
                    <a:pt x="828" y="148"/>
                    <a:pt x="560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87" name="Google Shape;15087;p22"/>
            <p:cNvSpPr/>
            <p:nvPr/>
          </p:nvSpPr>
          <p:spPr>
            <a:xfrm>
              <a:off x="2814625" y="2563125"/>
              <a:ext cx="61925" cy="44825"/>
            </a:xfrm>
            <a:custGeom>
              <a:avLst/>
              <a:gdLst/>
              <a:ahLst/>
              <a:cxnLst/>
              <a:rect l="l" t="t" r="r" b="b"/>
              <a:pathLst>
                <a:path w="2477" h="1793" extrusionOk="0">
                  <a:moveTo>
                    <a:pt x="21" y="1"/>
                  </a:moveTo>
                  <a:cubicBezTo>
                    <a:pt x="11" y="1"/>
                    <a:pt x="1" y="9"/>
                    <a:pt x="1" y="29"/>
                  </a:cubicBezTo>
                  <a:cubicBezTo>
                    <a:pt x="1" y="291"/>
                    <a:pt x="155" y="458"/>
                    <a:pt x="322" y="672"/>
                  </a:cubicBezTo>
                  <a:cubicBezTo>
                    <a:pt x="536" y="946"/>
                    <a:pt x="763" y="1279"/>
                    <a:pt x="1060" y="1505"/>
                  </a:cubicBezTo>
                  <a:cubicBezTo>
                    <a:pt x="1318" y="1697"/>
                    <a:pt x="1613" y="1793"/>
                    <a:pt x="1913" y="1793"/>
                  </a:cubicBezTo>
                  <a:cubicBezTo>
                    <a:pt x="2097" y="1793"/>
                    <a:pt x="2284" y="1757"/>
                    <a:pt x="2465" y="1684"/>
                  </a:cubicBezTo>
                  <a:cubicBezTo>
                    <a:pt x="2477" y="1684"/>
                    <a:pt x="2465" y="1660"/>
                    <a:pt x="2465" y="1660"/>
                  </a:cubicBezTo>
                  <a:cubicBezTo>
                    <a:pt x="2316" y="1695"/>
                    <a:pt x="2171" y="1712"/>
                    <a:pt x="2032" y="1712"/>
                  </a:cubicBezTo>
                  <a:cubicBezTo>
                    <a:pt x="1594" y="1712"/>
                    <a:pt x="1207" y="1542"/>
                    <a:pt x="882" y="1208"/>
                  </a:cubicBezTo>
                  <a:cubicBezTo>
                    <a:pt x="572" y="886"/>
                    <a:pt x="155" y="434"/>
                    <a:pt x="36" y="17"/>
                  </a:cubicBezTo>
                  <a:cubicBezTo>
                    <a:pt x="36" y="6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88" name="Google Shape;15088;p22"/>
            <p:cNvSpPr/>
            <p:nvPr/>
          </p:nvSpPr>
          <p:spPr>
            <a:xfrm>
              <a:off x="2875125" y="2584300"/>
              <a:ext cx="9175" cy="19050"/>
            </a:xfrm>
            <a:custGeom>
              <a:avLst/>
              <a:gdLst/>
              <a:ahLst/>
              <a:cxnLst/>
              <a:rect l="l" t="t" r="r" b="b"/>
              <a:pathLst>
                <a:path w="367" h="762" extrusionOk="0">
                  <a:moveTo>
                    <a:pt x="204" y="0"/>
                  </a:moveTo>
                  <a:cubicBezTo>
                    <a:pt x="183" y="0"/>
                    <a:pt x="168" y="23"/>
                    <a:pt x="176" y="39"/>
                  </a:cubicBezTo>
                  <a:cubicBezTo>
                    <a:pt x="224" y="182"/>
                    <a:pt x="236" y="313"/>
                    <a:pt x="188" y="444"/>
                  </a:cubicBezTo>
                  <a:cubicBezTo>
                    <a:pt x="164" y="563"/>
                    <a:pt x="69" y="635"/>
                    <a:pt x="9" y="730"/>
                  </a:cubicBezTo>
                  <a:cubicBezTo>
                    <a:pt x="0" y="739"/>
                    <a:pt x="5" y="762"/>
                    <a:pt x="23" y="762"/>
                  </a:cubicBezTo>
                  <a:cubicBezTo>
                    <a:pt x="29" y="762"/>
                    <a:pt x="37" y="759"/>
                    <a:pt x="45" y="754"/>
                  </a:cubicBezTo>
                  <a:cubicBezTo>
                    <a:pt x="319" y="658"/>
                    <a:pt x="367" y="242"/>
                    <a:pt x="236" y="15"/>
                  </a:cubicBezTo>
                  <a:cubicBezTo>
                    <a:pt x="225" y="5"/>
                    <a:pt x="214" y="0"/>
                    <a:pt x="2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89" name="Google Shape;15089;p22"/>
            <p:cNvSpPr/>
            <p:nvPr/>
          </p:nvSpPr>
          <p:spPr>
            <a:xfrm>
              <a:off x="2878025" y="2533400"/>
              <a:ext cx="25625" cy="19225"/>
            </a:xfrm>
            <a:custGeom>
              <a:avLst/>
              <a:gdLst/>
              <a:ahLst/>
              <a:cxnLst/>
              <a:rect l="l" t="t" r="r" b="b"/>
              <a:pathLst>
                <a:path w="1025" h="769" extrusionOk="0">
                  <a:moveTo>
                    <a:pt x="661" y="1"/>
                  </a:moveTo>
                  <a:cubicBezTo>
                    <a:pt x="652" y="1"/>
                    <a:pt x="643" y="10"/>
                    <a:pt x="643" y="27"/>
                  </a:cubicBezTo>
                  <a:cubicBezTo>
                    <a:pt x="608" y="135"/>
                    <a:pt x="655" y="206"/>
                    <a:pt x="715" y="289"/>
                  </a:cubicBezTo>
                  <a:cubicBezTo>
                    <a:pt x="798" y="408"/>
                    <a:pt x="894" y="587"/>
                    <a:pt x="667" y="635"/>
                  </a:cubicBezTo>
                  <a:cubicBezTo>
                    <a:pt x="644" y="640"/>
                    <a:pt x="619" y="642"/>
                    <a:pt x="595" y="642"/>
                  </a:cubicBezTo>
                  <a:cubicBezTo>
                    <a:pt x="443" y="642"/>
                    <a:pt x="278" y="552"/>
                    <a:pt x="227" y="408"/>
                  </a:cubicBezTo>
                  <a:cubicBezTo>
                    <a:pt x="191" y="325"/>
                    <a:pt x="203" y="218"/>
                    <a:pt x="286" y="158"/>
                  </a:cubicBezTo>
                  <a:cubicBezTo>
                    <a:pt x="320" y="133"/>
                    <a:pt x="364" y="119"/>
                    <a:pt x="407" y="119"/>
                  </a:cubicBezTo>
                  <a:cubicBezTo>
                    <a:pt x="484" y="119"/>
                    <a:pt x="561" y="162"/>
                    <a:pt x="584" y="254"/>
                  </a:cubicBezTo>
                  <a:cubicBezTo>
                    <a:pt x="608" y="254"/>
                    <a:pt x="620" y="254"/>
                    <a:pt x="620" y="230"/>
                  </a:cubicBezTo>
                  <a:cubicBezTo>
                    <a:pt x="612" y="103"/>
                    <a:pt x="493" y="23"/>
                    <a:pt x="368" y="23"/>
                  </a:cubicBezTo>
                  <a:cubicBezTo>
                    <a:pt x="306" y="23"/>
                    <a:pt x="243" y="43"/>
                    <a:pt x="191" y="87"/>
                  </a:cubicBezTo>
                  <a:cubicBezTo>
                    <a:pt x="1" y="266"/>
                    <a:pt x="120" y="563"/>
                    <a:pt x="310" y="682"/>
                  </a:cubicBezTo>
                  <a:cubicBezTo>
                    <a:pt x="390" y="734"/>
                    <a:pt x="506" y="769"/>
                    <a:pt x="617" y="769"/>
                  </a:cubicBezTo>
                  <a:cubicBezTo>
                    <a:pt x="736" y="769"/>
                    <a:pt x="850" y="728"/>
                    <a:pt x="905" y="623"/>
                  </a:cubicBezTo>
                  <a:cubicBezTo>
                    <a:pt x="1024" y="396"/>
                    <a:pt x="715" y="230"/>
                    <a:pt x="679" y="27"/>
                  </a:cubicBezTo>
                  <a:cubicBezTo>
                    <a:pt x="679" y="10"/>
                    <a:pt x="670" y="1"/>
                    <a:pt x="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90" name="Google Shape;15090;p22"/>
            <p:cNvSpPr/>
            <p:nvPr/>
          </p:nvSpPr>
          <p:spPr>
            <a:xfrm>
              <a:off x="2936675" y="2407900"/>
              <a:ext cx="36925" cy="28550"/>
            </a:xfrm>
            <a:custGeom>
              <a:avLst/>
              <a:gdLst/>
              <a:ahLst/>
              <a:cxnLst/>
              <a:rect l="l" t="t" r="r" b="b"/>
              <a:pathLst>
                <a:path w="1477" h="1142" extrusionOk="0">
                  <a:moveTo>
                    <a:pt x="1312" y="1"/>
                  </a:moveTo>
                  <a:cubicBezTo>
                    <a:pt x="965" y="1"/>
                    <a:pt x="624" y="185"/>
                    <a:pt x="393" y="416"/>
                  </a:cubicBezTo>
                  <a:cubicBezTo>
                    <a:pt x="238" y="583"/>
                    <a:pt x="0" y="964"/>
                    <a:pt x="286" y="1130"/>
                  </a:cubicBezTo>
                  <a:cubicBezTo>
                    <a:pt x="296" y="1138"/>
                    <a:pt x="307" y="1141"/>
                    <a:pt x="317" y="1141"/>
                  </a:cubicBezTo>
                  <a:cubicBezTo>
                    <a:pt x="354" y="1141"/>
                    <a:pt x="385" y="1096"/>
                    <a:pt x="357" y="1059"/>
                  </a:cubicBezTo>
                  <a:cubicBezTo>
                    <a:pt x="191" y="773"/>
                    <a:pt x="453" y="511"/>
                    <a:pt x="679" y="344"/>
                  </a:cubicBezTo>
                  <a:cubicBezTo>
                    <a:pt x="917" y="178"/>
                    <a:pt x="1167" y="118"/>
                    <a:pt x="1453" y="59"/>
                  </a:cubicBezTo>
                  <a:cubicBezTo>
                    <a:pt x="1476" y="59"/>
                    <a:pt x="1476" y="11"/>
                    <a:pt x="1453" y="11"/>
                  </a:cubicBezTo>
                  <a:cubicBezTo>
                    <a:pt x="1406" y="4"/>
                    <a:pt x="1359" y="1"/>
                    <a:pt x="1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91" name="Google Shape;15091;p22"/>
            <p:cNvSpPr/>
            <p:nvPr/>
          </p:nvSpPr>
          <p:spPr>
            <a:xfrm>
              <a:off x="2945000" y="2409050"/>
              <a:ext cx="33675" cy="28775"/>
            </a:xfrm>
            <a:custGeom>
              <a:avLst/>
              <a:gdLst/>
              <a:ahLst/>
              <a:cxnLst/>
              <a:rect l="l" t="t" r="r" b="b"/>
              <a:pathLst>
                <a:path w="1347" h="1151" extrusionOk="0">
                  <a:moveTo>
                    <a:pt x="1088" y="0"/>
                  </a:moveTo>
                  <a:cubicBezTo>
                    <a:pt x="1063" y="0"/>
                    <a:pt x="1036" y="15"/>
                    <a:pt x="1036" y="48"/>
                  </a:cubicBezTo>
                  <a:cubicBezTo>
                    <a:pt x="1060" y="322"/>
                    <a:pt x="1024" y="608"/>
                    <a:pt x="822" y="822"/>
                  </a:cubicBezTo>
                  <a:cubicBezTo>
                    <a:pt x="637" y="997"/>
                    <a:pt x="391" y="1092"/>
                    <a:pt x="143" y="1092"/>
                  </a:cubicBezTo>
                  <a:cubicBezTo>
                    <a:pt x="103" y="1092"/>
                    <a:pt x="64" y="1089"/>
                    <a:pt x="24" y="1084"/>
                  </a:cubicBezTo>
                  <a:cubicBezTo>
                    <a:pt x="0" y="1084"/>
                    <a:pt x="0" y="1132"/>
                    <a:pt x="24" y="1132"/>
                  </a:cubicBezTo>
                  <a:cubicBezTo>
                    <a:pt x="85" y="1144"/>
                    <a:pt x="146" y="1150"/>
                    <a:pt x="207" y="1150"/>
                  </a:cubicBezTo>
                  <a:cubicBezTo>
                    <a:pt x="783" y="1150"/>
                    <a:pt x="1347" y="617"/>
                    <a:pt x="1132" y="25"/>
                  </a:cubicBezTo>
                  <a:cubicBezTo>
                    <a:pt x="1126" y="9"/>
                    <a:pt x="1108" y="0"/>
                    <a:pt x="1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92" name="Google Shape;15092;p22"/>
            <p:cNvSpPr/>
            <p:nvPr/>
          </p:nvSpPr>
          <p:spPr>
            <a:xfrm>
              <a:off x="2967625" y="2321250"/>
              <a:ext cx="30075" cy="33950"/>
            </a:xfrm>
            <a:custGeom>
              <a:avLst/>
              <a:gdLst/>
              <a:ahLst/>
              <a:cxnLst/>
              <a:rect l="l" t="t" r="r" b="b"/>
              <a:pathLst>
                <a:path w="1203" h="1358" extrusionOk="0">
                  <a:moveTo>
                    <a:pt x="1179" y="0"/>
                  </a:moveTo>
                  <a:cubicBezTo>
                    <a:pt x="834" y="489"/>
                    <a:pt x="417" y="905"/>
                    <a:pt x="0" y="1334"/>
                  </a:cubicBezTo>
                  <a:cubicBezTo>
                    <a:pt x="0" y="1334"/>
                    <a:pt x="0" y="1358"/>
                    <a:pt x="12" y="1358"/>
                  </a:cubicBezTo>
                  <a:cubicBezTo>
                    <a:pt x="512" y="1012"/>
                    <a:pt x="905" y="501"/>
                    <a:pt x="1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93" name="Google Shape;15093;p22"/>
            <p:cNvSpPr/>
            <p:nvPr/>
          </p:nvSpPr>
          <p:spPr>
            <a:xfrm>
              <a:off x="2967400" y="2335825"/>
              <a:ext cx="26450" cy="24950"/>
            </a:xfrm>
            <a:custGeom>
              <a:avLst/>
              <a:gdLst/>
              <a:ahLst/>
              <a:cxnLst/>
              <a:rect l="l" t="t" r="r" b="b"/>
              <a:pathLst>
                <a:path w="1058" h="998" extrusionOk="0">
                  <a:moveTo>
                    <a:pt x="1057" y="1"/>
                  </a:moveTo>
                  <a:cubicBezTo>
                    <a:pt x="736" y="370"/>
                    <a:pt x="355" y="632"/>
                    <a:pt x="9" y="965"/>
                  </a:cubicBezTo>
                  <a:cubicBezTo>
                    <a:pt x="0" y="974"/>
                    <a:pt x="5" y="997"/>
                    <a:pt x="23" y="997"/>
                  </a:cubicBezTo>
                  <a:cubicBezTo>
                    <a:pt x="29" y="997"/>
                    <a:pt x="36" y="995"/>
                    <a:pt x="45" y="989"/>
                  </a:cubicBezTo>
                  <a:cubicBezTo>
                    <a:pt x="474" y="810"/>
                    <a:pt x="795" y="382"/>
                    <a:pt x="10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94" name="Google Shape;15094;p22"/>
            <p:cNvSpPr/>
            <p:nvPr/>
          </p:nvSpPr>
          <p:spPr>
            <a:xfrm>
              <a:off x="2973650" y="2340475"/>
              <a:ext cx="24600" cy="21775"/>
            </a:xfrm>
            <a:custGeom>
              <a:avLst/>
              <a:gdLst/>
              <a:ahLst/>
              <a:cxnLst/>
              <a:rect l="l" t="t" r="r" b="b"/>
              <a:pathLst>
                <a:path w="984" h="871" extrusionOk="0">
                  <a:moveTo>
                    <a:pt x="978" y="0"/>
                  </a:moveTo>
                  <a:cubicBezTo>
                    <a:pt x="975" y="0"/>
                    <a:pt x="970" y="1"/>
                    <a:pt x="962" y="5"/>
                  </a:cubicBezTo>
                  <a:cubicBezTo>
                    <a:pt x="978" y="5"/>
                    <a:pt x="983" y="0"/>
                    <a:pt x="978" y="0"/>
                  </a:cubicBezTo>
                  <a:close/>
                  <a:moveTo>
                    <a:pt x="962" y="5"/>
                  </a:moveTo>
                  <a:lnTo>
                    <a:pt x="962" y="5"/>
                  </a:lnTo>
                  <a:cubicBezTo>
                    <a:pt x="819" y="148"/>
                    <a:pt x="664" y="303"/>
                    <a:pt x="509" y="434"/>
                  </a:cubicBezTo>
                  <a:cubicBezTo>
                    <a:pt x="343" y="565"/>
                    <a:pt x="152" y="684"/>
                    <a:pt x="9" y="839"/>
                  </a:cubicBezTo>
                  <a:cubicBezTo>
                    <a:pt x="0" y="848"/>
                    <a:pt x="5" y="871"/>
                    <a:pt x="18" y="871"/>
                  </a:cubicBezTo>
                  <a:cubicBezTo>
                    <a:pt x="22" y="871"/>
                    <a:pt x="27" y="868"/>
                    <a:pt x="33" y="863"/>
                  </a:cubicBezTo>
                  <a:cubicBezTo>
                    <a:pt x="224" y="803"/>
                    <a:pt x="402" y="636"/>
                    <a:pt x="533" y="505"/>
                  </a:cubicBezTo>
                  <a:cubicBezTo>
                    <a:pt x="712" y="363"/>
                    <a:pt x="867" y="196"/>
                    <a:pt x="962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95" name="Google Shape;15095;p22"/>
            <p:cNvSpPr/>
            <p:nvPr/>
          </p:nvSpPr>
          <p:spPr>
            <a:xfrm>
              <a:off x="3000900" y="2195475"/>
              <a:ext cx="30450" cy="116050"/>
            </a:xfrm>
            <a:custGeom>
              <a:avLst/>
              <a:gdLst/>
              <a:ahLst/>
              <a:cxnLst/>
              <a:rect l="l" t="t" r="r" b="b"/>
              <a:pathLst>
                <a:path w="1218" h="4642" extrusionOk="0">
                  <a:moveTo>
                    <a:pt x="1181" y="1"/>
                  </a:moveTo>
                  <a:cubicBezTo>
                    <a:pt x="1169" y="1"/>
                    <a:pt x="1158" y="10"/>
                    <a:pt x="1158" y="31"/>
                  </a:cubicBezTo>
                  <a:cubicBezTo>
                    <a:pt x="991" y="805"/>
                    <a:pt x="932" y="1579"/>
                    <a:pt x="741" y="2353"/>
                  </a:cubicBezTo>
                  <a:cubicBezTo>
                    <a:pt x="551" y="3115"/>
                    <a:pt x="289" y="3853"/>
                    <a:pt x="15" y="4603"/>
                  </a:cubicBezTo>
                  <a:cubicBezTo>
                    <a:pt x="0" y="4624"/>
                    <a:pt x="25" y="4641"/>
                    <a:pt x="49" y="4641"/>
                  </a:cubicBezTo>
                  <a:cubicBezTo>
                    <a:pt x="65" y="4641"/>
                    <a:pt x="81" y="4634"/>
                    <a:pt x="86" y="4615"/>
                  </a:cubicBezTo>
                  <a:cubicBezTo>
                    <a:pt x="681" y="3210"/>
                    <a:pt x="1217" y="1567"/>
                    <a:pt x="1205" y="43"/>
                  </a:cubicBezTo>
                  <a:cubicBezTo>
                    <a:pt x="1212" y="16"/>
                    <a:pt x="1196" y="1"/>
                    <a:pt x="11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96" name="Google Shape;15096;p22"/>
            <p:cNvSpPr/>
            <p:nvPr/>
          </p:nvSpPr>
          <p:spPr>
            <a:xfrm>
              <a:off x="3027100" y="2183475"/>
              <a:ext cx="30950" cy="20350"/>
            </a:xfrm>
            <a:custGeom>
              <a:avLst/>
              <a:gdLst/>
              <a:ahLst/>
              <a:cxnLst/>
              <a:rect l="l" t="t" r="r" b="b"/>
              <a:pathLst>
                <a:path w="1238" h="814" extrusionOk="0">
                  <a:moveTo>
                    <a:pt x="174" y="0"/>
                  </a:moveTo>
                  <a:cubicBezTo>
                    <a:pt x="24" y="0"/>
                    <a:pt x="0" y="181"/>
                    <a:pt x="110" y="320"/>
                  </a:cubicBezTo>
                  <a:cubicBezTo>
                    <a:pt x="134" y="320"/>
                    <a:pt x="181" y="297"/>
                    <a:pt x="169" y="273"/>
                  </a:cubicBezTo>
                  <a:cubicBezTo>
                    <a:pt x="169" y="261"/>
                    <a:pt x="134" y="201"/>
                    <a:pt x="134" y="177"/>
                  </a:cubicBezTo>
                  <a:cubicBezTo>
                    <a:pt x="134" y="104"/>
                    <a:pt x="172" y="81"/>
                    <a:pt x="220" y="81"/>
                  </a:cubicBezTo>
                  <a:cubicBezTo>
                    <a:pt x="265" y="81"/>
                    <a:pt x="319" y="101"/>
                    <a:pt x="360" y="118"/>
                  </a:cubicBezTo>
                  <a:cubicBezTo>
                    <a:pt x="467" y="166"/>
                    <a:pt x="550" y="225"/>
                    <a:pt x="657" y="297"/>
                  </a:cubicBezTo>
                  <a:cubicBezTo>
                    <a:pt x="872" y="451"/>
                    <a:pt x="1003" y="642"/>
                    <a:pt x="1193" y="808"/>
                  </a:cubicBezTo>
                  <a:cubicBezTo>
                    <a:pt x="1197" y="812"/>
                    <a:pt x="1202" y="813"/>
                    <a:pt x="1208" y="813"/>
                  </a:cubicBezTo>
                  <a:cubicBezTo>
                    <a:pt x="1222" y="813"/>
                    <a:pt x="1237" y="805"/>
                    <a:pt x="1229" y="797"/>
                  </a:cubicBezTo>
                  <a:cubicBezTo>
                    <a:pt x="1074" y="463"/>
                    <a:pt x="610" y="142"/>
                    <a:pt x="276" y="23"/>
                  </a:cubicBezTo>
                  <a:cubicBezTo>
                    <a:pt x="237" y="7"/>
                    <a:pt x="203" y="0"/>
                    <a:pt x="1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97" name="Google Shape;15097;p22"/>
            <p:cNvSpPr/>
            <p:nvPr/>
          </p:nvSpPr>
          <p:spPr>
            <a:xfrm>
              <a:off x="3000925" y="2220125"/>
              <a:ext cx="73575" cy="198675"/>
            </a:xfrm>
            <a:custGeom>
              <a:avLst/>
              <a:gdLst/>
              <a:ahLst/>
              <a:cxnLst/>
              <a:rect l="l" t="t" r="r" b="b"/>
              <a:pathLst>
                <a:path w="2943" h="7947" extrusionOk="0">
                  <a:moveTo>
                    <a:pt x="2578" y="0"/>
                  </a:moveTo>
                  <a:lnTo>
                    <a:pt x="2578" y="0"/>
                  </a:lnTo>
                  <a:cubicBezTo>
                    <a:pt x="2577" y="0"/>
                    <a:pt x="2574" y="3"/>
                    <a:pt x="2574" y="9"/>
                  </a:cubicBezTo>
                  <a:cubicBezTo>
                    <a:pt x="2580" y="3"/>
                    <a:pt x="2580" y="0"/>
                    <a:pt x="2578" y="0"/>
                  </a:cubicBezTo>
                  <a:close/>
                  <a:moveTo>
                    <a:pt x="2574" y="9"/>
                  </a:moveTo>
                  <a:cubicBezTo>
                    <a:pt x="2788" y="1509"/>
                    <a:pt x="2335" y="2700"/>
                    <a:pt x="1788" y="4093"/>
                  </a:cubicBezTo>
                  <a:cubicBezTo>
                    <a:pt x="1288" y="5415"/>
                    <a:pt x="847" y="6712"/>
                    <a:pt x="26" y="7879"/>
                  </a:cubicBezTo>
                  <a:cubicBezTo>
                    <a:pt x="0" y="7913"/>
                    <a:pt x="29" y="7947"/>
                    <a:pt x="60" y="7947"/>
                  </a:cubicBezTo>
                  <a:cubicBezTo>
                    <a:pt x="73" y="7947"/>
                    <a:pt x="87" y="7941"/>
                    <a:pt x="97" y="7927"/>
                  </a:cubicBezTo>
                  <a:cubicBezTo>
                    <a:pt x="1050" y="6724"/>
                    <a:pt x="1454" y="5236"/>
                    <a:pt x="1954" y="3819"/>
                  </a:cubicBezTo>
                  <a:cubicBezTo>
                    <a:pt x="2419" y="2569"/>
                    <a:pt x="2943" y="1355"/>
                    <a:pt x="2574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98" name="Google Shape;15098;p22"/>
            <p:cNvSpPr/>
            <p:nvPr/>
          </p:nvSpPr>
          <p:spPr>
            <a:xfrm>
              <a:off x="3098925" y="2284950"/>
              <a:ext cx="11300" cy="33875"/>
            </a:xfrm>
            <a:custGeom>
              <a:avLst/>
              <a:gdLst/>
              <a:ahLst/>
              <a:cxnLst/>
              <a:rect l="l" t="t" r="r" b="b"/>
              <a:pathLst>
                <a:path w="452" h="1355" extrusionOk="0">
                  <a:moveTo>
                    <a:pt x="358" y="1"/>
                  </a:moveTo>
                  <a:cubicBezTo>
                    <a:pt x="31" y="1"/>
                    <a:pt x="0" y="1154"/>
                    <a:pt x="23" y="1345"/>
                  </a:cubicBezTo>
                  <a:cubicBezTo>
                    <a:pt x="23" y="1351"/>
                    <a:pt x="29" y="1354"/>
                    <a:pt x="35" y="1354"/>
                  </a:cubicBezTo>
                  <a:cubicBezTo>
                    <a:pt x="41" y="1354"/>
                    <a:pt x="47" y="1351"/>
                    <a:pt x="47" y="1345"/>
                  </a:cubicBezTo>
                  <a:cubicBezTo>
                    <a:pt x="82" y="1156"/>
                    <a:pt x="118" y="47"/>
                    <a:pt x="411" y="47"/>
                  </a:cubicBezTo>
                  <a:cubicBezTo>
                    <a:pt x="413" y="47"/>
                    <a:pt x="414" y="47"/>
                    <a:pt x="416" y="48"/>
                  </a:cubicBezTo>
                  <a:cubicBezTo>
                    <a:pt x="440" y="48"/>
                    <a:pt x="451" y="12"/>
                    <a:pt x="416" y="12"/>
                  </a:cubicBezTo>
                  <a:cubicBezTo>
                    <a:pt x="396" y="4"/>
                    <a:pt x="376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99" name="Google Shape;15099;p22"/>
            <p:cNvSpPr/>
            <p:nvPr/>
          </p:nvSpPr>
          <p:spPr>
            <a:xfrm>
              <a:off x="3032075" y="2333525"/>
              <a:ext cx="64900" cy="111650"/>
            </a:xfrm>
            <a:custGeom>
              <a:avLst/>
              <a:gdLst/>
              <a:ahLst/>
              <a:cxnLst/>
              <a:rect l="l" t="t" r="r" b="b"/>
              <a:pathLst>
                <a:path w="2596" h="4466" extrusionOk="0">
                  <a:moveTo>
                    <a:pt x="2588" y="1"/>
                  </a:moveTo>
                  <a:cubicBezTo>
                    <a:pt x="2584" y="1"/>
                    <a:pt x="2578" y="4"/>
                    <a:pt x="2578" y="10"/>
                  </a:cubicBezTo>
                  <a:cubicBezTo>
                    <a:pt x="1923" y="1676"/>
                    <a:pt x="1506" y="3248"/>
                    <a:pt x="30" y="4415"/>
                  </a:cubicBezTo>
                  <a:cubicBezTo>
                    <a:pt x="0" y="4444"/>
                    <a:pt x="19" y="4466"/>
                    <a:pt x="40" y="4466"/>
                  </a:cubicBezTo>
                  <a:cubicBezTo>
                    <a:pt x="45" y="4466"/>
                    <a:pt x="49" y="4465"/>
                    <a:pt x="54" y="4462"/>
                  </a:cubicBezTo>
                  <a:cubicBezTo>
                    <a:pt x="792" y="4153"/>
                    <a:pt x="1244" y="3427"/>
                    <a:pt x="1590" y="2748"/>
                  </a:cubicBezTo>
                  <a:cubicBezTo>
                    <a:pt x="2006" y="1903"/>
                    <a:pt x="2423" y="938"/>
                    <a:pt x="2590" y="10"/>
                  </a:cubicBezTo>
                  <a:cubicBezTo>
                    <a:pt x="2596" y="4"/>
                    <a:pt x="2593" y="1"/>
                    <a:pt x="25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00" name="Google Shape;15100;p22"/>
            <p:cNvSpPr/>
            <p:nvPr/>
          </p:nvSpPr>
          <p:spPr>
            <a:xfrm>
              <a:off x="2939350" y="2532825"/>
              <a:ext cx="41950" cy="28650"/>
            </a:xfrm>
            <a:custGeom>
              <a:avLst/>
              <a:gdLst/>
              <a:ahLst/>
              <a:cxnLst/>
              <a:rect l="l" t="t" r="r" b="b"/>
              <a:pathLst>
                <a:path w="1678" h="1146" extrusionOk="0">
                  <a:moveTo>
                    <a:pt x="1631" y="1"/>
                  </a:moveTo>
                  <a:cubicBezTo>
                    <a:pt x="1627" y="1"/>
                    <a:pt x="1623" y="1"/>
                    <a:pt x="1619" y="3"/>
                  </a:cubicBezTo>
                  <a:cubicBezTo>
                    <a:pt x="1369" y="158"/>
                    <a:pt x="1167" y="396"/>
                    <a:pt x="941" y="550"/>
                  </a:cubicBezTo>
                  <a:cubicBezTo>
                    <a:pt x="655" y="777"/>
                    <a:pt x="346" y="955"/>
                    <a:pt x="12" y="1110"/>
                  </a:cubicBezTo>
                  <a:cubicBezTo>
                    <a:pt x="0" y="1122"/>
                    <a:pt x="0" y="1146"/>
                    <a:pt x="36" y="1146"/>
                  </a:cubicBezTo>
                  <a:lnTo>
                    <a:pt x="226" y="1146"/>
                  </a:lnTo>
                  <a:cubicBezTo>
                    <a:pt x="226" y="1146"/>
                    <a:pt x="226" y="1134"/>
                    <a:pt x="215" y="1134"/>
                  </a:cubicBezTo>
                  <a:cubicBezTo>
                    <a:pt x="36" y="1110"/>
                    <a:pt x="131" y="1134"/>
                    <a:pt x="226" y="1074"/>
                  </a:cubicBezTo>
                  <a:cubicBezTo>
                    <a:pt x="286" y="1027"/>
                    <a:pt x="393" y="1003"/>
                    <a:pt x="465" y="967"/>
                  </a:cubicBezTo>
                  <a:cubicBezTo>
                    <a:pt x="631" y="884"/>
                    <a:pt x="810" y="789"/>
                    <a:pt x="953" y="705"/>
                  </a:cubicBezTo>
                  <a:cubicBezTo>
                    <a:pt x="1203" y="539"/>
                    <a:pt x="1500" y="336"/>
                    <a:pt x="1667" y="62"/>
                  </a:cubicBezTo>
                  <a:cubicBezTo>
                    <a:pt x="1678" y="41"/>
                    <a:pt x="1660" y="1"/>
                    <a:pt x="1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01" name="Google Shape;15101;p22"/>
            <p:cNvSpPr/>
            <p:nvPr/>
          </p:nvSpPr>
          <p:spPr>
            <a:xfrm>
              <a:off x="2922375" y="2557000"/>
              <a:ext cx="37225" cy="17875"/>
            </a:xfrm>
            <a:custGeom>
              <a:avLst/>
              <a:gdLst/>
              <a:ahLst/>
              <a:cxnLst/>
              <a:rect l="l" t="t" r="r" b="b"/>
              <a:pathLst>
                <a:path w="1489" h="715" extrusionOk="0">
                  <a:moveTo>
                    <a:pt x="1394" y="0"/>
                  </a:moveTo>
                  <a:cubicBezTo>
                    <a:pt x="1167" y="48"/>
                    <a:pt x="977" y="262"/>
                    <a:pt x="763" y="345"/>
                  </a:cubicBezTo>
                  <a:cubicBezTo>
                    <a:pt x="524" y="465"/>
                    <a:pt x="274" y="536"/>
                    <a:pt x="36" y="643"/>
                  </a:cubicBezTo>
                  <a:cubicBezTo>
                    <a:pt x="1" y="655"/>
                    <a:pt x="12" y="715"/>
                    <a:pt x="60" y="715"/>
                  </a:cubicBezTo>
                  <a:cubicBezTo>
                    <a:pt x="322" y="715"/>
                    <a:pt x="608" y="631"/>
                    <a:pt x="858" y="512"/>
                  </a:cubicBezTo>
                  <a:cubicBezTo>
                    <a:pt x="1060" y="417"/>
                    <a:pt x="1358" y="286"/>
                    <a:pt x="1465" y="84"/>
                  </a:cubicBezTo>
                  <a:cubicBezTo>
                    <a:pt x="1489" y="36"/>
                    <a:pt x="1441" y="0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02" name="Google Shape;15102;p22"/>
            <p:cNvSpPr/>
            <p:nvPr/>
          </p:nvSpPr>
          <p:spPr>
            <a:xfrm>
              <a:off x="2930525" y="2552375"/>
              <a:ext cx="30650" cy="16300"/>
            </a:xfrm>
            <a:custGeom>
              <a:avLst/>
              <a:gdLst/>
              <a:ahLst/>
              <a:cxnLst/>
              <a:rect l="l" t="t" r="r" b="b"/>
              <a:pathLst>
                <a:path w="1226" h="652" extrusionOk="0">
                  <a:moveTo>
                    <a:pt x="1114" y="0"/>
                  </a:moveTo>
                  <a:cubicBezTo>
                    <a:pt x="1103" y="0"/>
                    <a:pt x="1092" y="2"/>
                    <a:pt x="1080" y="7"/>
                  </a:cubicBezTo>
                  <a:cubicBezTo>
                    <a:pt x="722" y="185"/>
                    <a:pt x="389" y="411"/>
                    <a:pt x="32" y="602"/>
                  </a:cubicBezTo>
                  <a:cubicBezTo>
                    <a:pt x="1" y="622"/>
                    <a:pt x="6" y="652"/>
                    <a:pt x="30" y="652"/>
                  </a:cubicBezTo>
                  <a:cubicBezTo>
                    <a:pt x="34" y="652"/>
                    <a:pt x="39" y="651"/>
                    <a:pt x="44" y="650"/>
                  </a:cubicBezTo>
                  <a:cubicBezTo>
                    <a:pt x="413" y="530"/>
                    <a:pt x="829" y="388"/>
                    <a:pt x="1163" y="149"/>
                  </a:cubicBezTo>
                  <a:cubicBezTo>
                    <a:pt x="1225" y="97"/>
                    <a:pt x="1188" y="0"/>
                    <a:pt x="11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03" name="Google Shape;15103;p22"/>
            <p:cNvSpPr/>
            <p:nvPr/>
          </p:nvSpPr>
          <p:spPr>
            <a:xfrm>
              <a:off x="2953225" y="2533525"/>
              <a:ext cx="33000" cy="29700"/>
            </a:xfrm>
            <a:custGeom>
              <a:avLst/>
              <a:gdLst/>
              <a:ahLst/>
              <a:cxnLst/>
              <a:rect l="l" t="t" r="r" b="b"/>
              <a:pathLst>
                <a:path w="1320" h="1188" extrusionOk="0">
                  <a:moveTo>
                    <a:pt x="1294" y="0"/>
                  </a:moveTo>
                  <a:cubicBezTo>
                    <a:pt x="1288" y="0"/>
                    <a:pt x="1282" y="3"/>
                    <a:pt x="1279" y="10"/>
                  </a:cubicBezTo>
                  <a:cubicBezTo>
                    <a:pt x="1053" y="165"/>
                    <a:pt x="862" y="403"/>
                    <a:pt x="648" y="606"/>
                  </a:cubicBezTo>
                  <a:cubicBezTo>
                    <a:pt x="445" y="796"/>
                    <a:pt x="231" y="987"/>
                    <a:pt x="17" y="1165"/>
                  </a:cubicBezTo>
                  <a:cubicBezTo>
                    <a:pt x="0" y="1174"/>
                    <a:pt x="12" y="1187"/>
                    <a:pt x="25" y="1187"/>
                  </a:cubicBezTo>
                  <a:cubicBezTo>
                    <a:pt x="31" y="1187"/>
                    <a:pt x="37" y="1185"/>
                    <a:pt x="41" y="1177"/>
                  </a:cubicBezTo>
                  <a:cubicBezTo>
                    <a:pt x="279" y="999"/>
                    <a:pt x="517" y="808"/>
                    <a:pt x="743" y="606"/>
                  </a:cubicBezTo>
                  <a:cubicBezTo>
                    <a:pt x="934" y="427"/>
                    <a:pt x="1160" y="249"/>
                    <a:pt x="1303" y="22"/>
                  </a:cubicBezTo>
                  <a:cubicBezTo>
                    <a:pt x="1319" y="14"/>
                    <a:pt x="1307" y="0"/>
                    <a:pt x="1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04" name="Google Shape;15104;p22"/>
            <p:cNvSpPr/>
            <p:nvPr/>
          </p:nvSpPr>
          <p:spPr>
            <a:xfrm>
              <a:off x="2975050" y="2442075"/>
              <a:ext cx="104400" cy="96775"/>
            </a:xfrm>
            <a:custGeom>
              <a:avLst/>
              <a:gdLst/>
              <a:ahLst/>
              <a:cxnLst/>
              <a:rect l="l" t="t" r="r" b="b"/>
              <a:pathLst>
                <a:path w="4176" h="3871" extrusionOk="0">
                  <a:moveTo>
                    <a:pt x="4156" y="1"/>
                  </a:moveTo>
                  <a:cubicBezTo>
                    <a:pt x="4149" y="1"/>
                    <a:pt x="4141" y="5"/>
                    <a:pt x="4132" y="13"/>
                  </a:cubicBezTo>
                  <a:cubicBezTo>
                    <a:pt x="3620" y="894"/>
                    <a:pt x="3120" y="1668"/>
                    <a:pt x="2263" y="2299"/>
                  </a:cubicBezTo>
                  <a:cubicBezTo>
                    <a:pt x="1513" y="2835"/>
                    <a:pt x="739" y="3311"/>
                    <a:pt x="13" y="3859"/>
                  </a:cubicBezTo>
                  <a:cubicBezTo>
                    <a:pt x="1" y="3859"/>
                    <a:pt x="13" y="3871"/>
                    <a:pt x="37" y="3871"/>
                  </a:cubicBezTo>
                  <a:cubicBezTo>
                    <a:pt x="1727" y="2847"/>
                    <a:pt x="3311" y="1835"/>
                    <a:pt x="4168" y="37"/>
                  </a:cubicBezTo>
                  <a:cubicBezTo>
                    <a:pt x="4176" y="14"/>
                    <a:pt x="4169" y="1"/>
                    <a:pt x="4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05" name="Google Shape;15105;p22"/>
            <p:cNvSpPr/>
            <p:nvPr/>
          </p:nvSpPr>
          <p:spPr>
            <a:xfrm>
              <a:off x="3084600" y="2391275"/>
              <a:ext cx="18475" cy="45775"/>
            </a:xfrm>
            <a:custGeom>
              <a:avLst/>
              <a:gdLst/>
              <a:ahLst/>
              <a:cxnLst/>
              <a:rect l="l" t="t" r="r" b="b"/>
              <a:pathLst>
                <a:path w="739" h="1831" extrusionOk="0">
                  <a:moveTo>
                    <a:pt x="733" y="0"/>
                  </a:moveTo>
                  <a:cubicBezTo>
                    <a:pt x="730" y="0"/>
                    <a:pt x="727" y="3"/>
                    <a:pt x="727" y="9"/>
                  </a:cubicBezTo>
                  <a:cubicBezTo>
                    <a:pt x="477" y="617"/>
                    <a:pt x="239" y="1236"/>
                    <a:pt x="0" y="1831"/>
                  </a:cubicBezTo>
                  <a:lnTo>
                    <a:pt x="12" y="1831"/>
                  </a:lnTo>
                  <a:cubicBezTo>
                    <a:pt x="310" y="1248"/>
                    <a:pt x="560" y="617"/>
                    <a:pt x="739" y="9"/>
                  </a:cubicBezTo>
                  <a:cubicBezTo>
                    <a:pt x="739" y="3"/>
                    <a:pt x="736" y="0"/>
                    <a:pt x="7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06" name="Google Shape;15106;p22"/>
            <p:cNvSpPr/>
            <p:nvPr/>
          </p:nvSpPr>
          <p:spPr>
            <a:xfrm>
              <a:off x="3093925" y="2378400"/>
              <a:ext cx="20475" cy="38675"/>
            </a:xfrm>
            <a:custGeom>
              <a:avLst/>
              <a:gdLst/>
              <a:ahLst/>
              <a:cxnLst/>
              <a:rect l="l" t="t" r="r" b="b"/>
              <a:pathLst>
                <a:path w="819" h="1547" extrusionOk="0">
                  <a:moveTo>
                    <a:pt x="818" y="0"/>
                  </a:moveTo>
                  <a:cubicBezTo>
                    <a:pt x="532" y="500"/>
                    <a:pt x="259" y="989"/>
                    <a:pt x="8" y="1489"/>
                  </a:cubicBezTo>
                  <a:cubicBezTo>
                    <a:pt x="1" y="1520"/>
                    <a:pt x="19" y="1547"/>
                    <a:pt x="39" y="1547"/>
                  </a:cubicBezTo>
                  <a:cubicBezTo>
                    <a:pt x="49" y="1547"/>
                    <a:pt x="60" y="1540"/>
                    <a:pt x="68" y="1524"/>
                  </a:cubicBezTo>
                  <a:cubicBezTo>
                    <a:pt x="342" y="1036"/>
                    <a:pt x="592" y="524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07" name="Google Shape;15107;p22"/>
            <p:cNvSpPr/>
            <p:nvPr/>
          </p:nvSpPr>
          <p:spPr>
            <a:xfrm>
              <a:off x="3124875" y="2316650"/>
              <a:ext cx="26725" cy="61225"/>
            </a:xfrm>
            <a:custGeom>
              <a:avLst/>
              <a:gdLst/>
              <a:ahLst/>
              <a:cxnLst/>
              <a:rect l="l" t="t" r="r" b="b"/>
              <a:pathLst>
                <a:path w="1069" h="2449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780"/>
                    <a:pt x="854" y="1482"/>
                    <a:pt x="949" y="2435"/>
                  </a:cubicBezTo>
                  <a:cubicBezTo>
                    <a:pt x="949" y="2442"/>
                    <a:pt x="957" y="2448"/>
                    <a:pt x="964" y="2448"/>
                  </a:cubicBezTo>
                  <a:cubicBezTo>
                    <a:pt x="969" y="2448"/>
                    <a:pt x="973" y="2445"/>
                    <a:pt x="973" y="2435"/>
                  </a:cubicBezTo>
                  <a:cubicBezTo>
                    <a:pt x="1068" y="1566"/>
                    <a:pt x="664" y="601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08" name="Google Shape;15108;p22"/>
            <p:cNvSpPr/>
            <p:nvPr/>
          </p:nvSpPr>
          <p:spPr>
            <a:xfrm>
              <a:off x="3078050" y="2393875"/>
              <a:ext cx="69375" cy="120050"/>
            </a:xfrm>
            <a:custGeom>
              <a:avLst/>
              <a:gdLst/>
              <a:ahLst/>
              <a:cxnLst/>
              <a:rect l="l" t="t" r="r" b="b"/>
              <a:pathLst>
                <a:path w="2775" h="4802" extrusionOk="0">
                  <a:moveTo>
                    <a:pt x="2763" y="1"/>
                  </a:moveTo>
                  <a:cubicBezTo>
                    <a:pt x="2191" y="905"/>
                    <a:pt x="1703" y="1846"/>
                    <a:pt x="1084" y="2739"/>
                  </a:cubicBezTo>
                  <a:cubicBezTo>
                    <a:pt x="655" y="3370"/>
                    <a:pt x="60" y="3965"/>
                    <a:pt x="1" y="4763"/>
                  </a:cubicBezTo>
                  <a:cubicBezTo>
                    <a:pt x="1" y="4784"/>
                    <a:pt x="31" y="4802"/>
                    <a:pt x="57" y="4802"/>
                  </a:cubicBezTo>
                  <a:cubicBezTo>
                    <a:pt x="75" y="4802"/>
                    <a:pt x="91" y="4794"/>
                    <a:pt x="96" y="4775"/>
                  </a:cubicBezTo>
                  <a:cubicBezTo>
                    <a:pt x="262" y="3882"/>
                    <a:pt x="929" y="3180"/>
                    <a:pt x="1394" y="2418"/>
                  </a:cubicBezTo>
                  <a:cubicBezTo>
                    <a:pt x="1882" y="1632"/>
                    <a:pt x="2358" y="834"/>
                    <a:pt x="2775" y="12"/>
                  </a:cubicBezTo>
                  <a:cubicBezTo>
                    <a:pt x="2775" y="1"/>
                    <a:pt x="2763" y="1"/>
                    <a:pt x="27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09" name="Google Shape;15109;p22"/>
            <p:cNvSpPr/>
            <p:nvPr/>
          </p:nvSpPr>
          <p:spPr>
            <a:xfrm>
              <a:off x="2837925" y="2532075"/>
              <a:ext cx="68500" cy="46500"/>
            </a:xfrm>
            <a:custGeom>
              <a:avLst/>
              <a:gdLst/>
              <a:ahLst/>
              <a:cxnLst/>
              <a:rect l="l" t="t" r="r" b="b"/>
              <a:pathLst>
                <a:path w="2740" h="1860" extrusionOk="0">
                  <a:moveTo>
                    <a:pt x="13" y="1"/>
                  </a:moveTo>
                  <a:cubicBezTo>
                    <a:pt x="5" y="1"/>
                    <a:pt x="0" y="24"/>
                    <a:pt x="9" y="33"/>
                  </a:cubicBezTo>
                  <a:cubicBezTo>
                    <a:pt x="735" y="795"/>
                    <a:pt x="1736" y="1378"/>
                    <a:pt x="2676" y="1854"/>
                  </a:cubicBezTo>
                  <a:cubicBezTo>
                    <a:pt x="2684" y="1858"/>
                    <a:pt x="2691" y="1860"/>
                    <a:pt x="2697" y="1860"/>
                  </a:cubicBezTo>
                  <a:cubicBezTo>
                    <a:pt x="2730" y="1860"/>
                    <a:pt x="2740" y="1815"/>
                    <a:pt x="2700" y="1795"/>
                  </a:cubicBezTo>
                  <a:cubicBezTo>
                    <a:pt x="1736" y="1271"/>
                    <a:pt x="914" y="616"/>
                    <a:pt x="21" y="9"/>
                  </a:cubicBezTo>
                  <a:cubicBezTo>
                    <a:pt x="18" y="3"/>
                    <a:pt x="15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10" name="Google Shape;15110;p22"/>
            <p:cNvSpPr/>
            <p:nvPr/>
          </p:nvSpPr>
          <p:spPr>
            <a:xfrm>
              <a:off x="2825050" y="2518000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0" y="0"/>
                  </a:moveTo>
                  <a:cubicBezTo>
                    <a:pt x="143" y="96"/>
                    <a:pt x="262" y="227"/>
                    <a:pt x="346" y="370"/>
                  </a:cubicBezTo>
                  <a:cubicBezTo>
                    <a:pt x="274" y="215"/>
                    <a:pt x="155" y="9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11" name="Google Shape;15111;p22"/>
            <p:cNvSpPr/>
            <p:nvPr/>
          </p:nvSpPr>
          <p:spPr>
            <a:xfrm>
              <a:off x="2722350" y="2354650"/>
              <a:ext cx="92900" cy="152350"/>
            </a:xfrm>
            <a:custGeom>
              <a:avLst/>
              <a:gdLst/>
              <a:ahLst/>
              <a:cxnLst/>
              <a:rect l="l" t="t" r="r" b="b"/>
              <a:pathLst>
                <a:path w="3716" h="6094" extrusionOk="0">
                  <a:moveTo>
                    <a:pt x="30" y="0"/>
                  </a:moveTo>
                  <a:cubicBezTo>
                    <a:pt x="17" y="0"/>
                    <a:pt x="1" y="13"/>
                    <a:pt x="1" y="34"/>
                  </a:cubicBezTo>
                  <a:cubicBezTo>
                    <a:pt x="155" y="1391"/>
                    <a:pt x="1036" y="2379"/>
                    <a:pt x="1667" y="3546"/>
                  </a:cubicBezTo>
                  <a:cubicBezTo>
                    <a:pt x="2227" y="4510"/>
                    <a:pt x="2739" y="5475"/>
                    <a:pt x="3715" y="6094"/>
                  </a:cubicBezTo>
                  <a:cubicBezTo>
                    <a:pt x="2739" y="5356"/>
                    <a:pt x="2203" y="4332"/>
                    <a:pt x="1632" y="3308"/>
                  </a:cubicBezTo>
                  <a:cubicBezTo>
                    <a:pt x="1001" y="2201"/>
                    <a:pt x="274" y="1296"/>
                    <a:pt x="48" y="22"/>
                  </a:cubicBezTo>
                  <a:cubicBezTo>
                    <a:pt x="48" y="7"/>
                    <a:pt x="40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12" name="Google Shape;15112;p22"/>
            <p:cNvSpPr/>
            <p:nvPr/>
          </p:nvSpPr>
          <p:spPr>
            <a:xfrm>
              <a:off x="2686050" y="2318800"/>
              <a:ext cx="35700" cy="61000"/>
            </a:xfrm>
            <a:custGeom>
              <a:avLst/>
              <a:gdLst/>
              <a:ahLst/>
              <a:cxnLst/>
              <a:rect l="l" t="t" r="r" b="b"/>
              <a:pathLst>
                <a:path w="1428" h="2440" extrusionOk="0">
                  <a:moveTo>
                    <a:pt x="1395" y="1"/>
                  </a:moveTo>
                  <a:cubicBezTo>
                    <a:pt x="1391" y="1"/>
                    <a:pt x="1386" y="1"/>
                    <a:pt x="1381" y="3"/>
                  </a:cubicBezTo>
                  <a:cubicBezTo>
                    <a:pt x="643" y="479"/>
                    <a:pt x="0" y="1491"/>
                    <a:pt x="71" y="2384"/>
                  </a:cubicBezTo>
                  <a:cubicBezTo>
                    <a:pt x="71" y="2414"/>
                    <a:pt x="109" y="2439"/>
                    <a:pt x="140" y="2439"/>
                  </a:cubicBezTo>
                  <a:cubicBezTo>
                    <a:pt x="158" y="2439"/>
                    <a:pt x="174" y="2430"/>
                    <a:pt x="179" y="2408"/>
                  </a:cubicBezTo>
                  <a:cubicBezTo>
                    <a:pt x="286" y="1944"/>
                    <a:pt x="321" y="1527"/>
                    <a:pt x="548" y="1099"/>
                  </a:cubicBezTo>
                  <a:cubicBezTo>
                    <a:pt x="774" y="682"/>
                    <a:pt x="1072" y="348"/>
                    <a:pt x="1417" y="27"/>
                  </a:cubicBezTo>
                  <a:cubicBezTo>
                    <a:pt x="1427" y="27"/>
                    <a:pt x="1420" y="1"/>
                    <a:pt x="13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13" name="Google Shape;15113;p22"/>
            <p:cNvSpPr/>
            <p:nvPr/>
          </p:nvSpPr>
          <p:spPr>
            <a:xfrm>
              <a:off x="2687525" y="2383925"/>
              <a:ext cx="41600" cy="72050"/>
            </a:xfrm>
            <a:custGeom>
              <a:avLst/>
              <a:gdLst/>
              <a:ahLst/>
              <a:cxnLst/>
              <a:rect l="l" t="t" r="r" b="b"/>
              <a:pathLst>
                <a:path w="1664" h="2882" extrusionOk="0">
                  <a:moveTo>
                    <a:pt x="19" y="1"/>
                  </a:moveTo>
                  <a:cubicBezTo>
                    <a:pt x="12" y="1"/>
                    <a:pt x="1" y="9"/>
                    <a:pt x="1" y="18"/>
                  </a:cubicBezTo>
                  <a:cubicBezTo>
                    <a:pt x="322" y="1065"/>
                    <a:pt x="1072" y="1911"/>
                    <a:pt x="1596" y="2863"/>
                  </a:cubicBezTo>
                  <a:cubicBezTo>
                    <a:pt x="1600" y="2876"/>
                    <a:pt x="1611" y="2881"/>
                    <a:pt x="1622" y="2881"/>
                  </a:cubicBezTo>
                  <a:cubicBezTo>
                    <a:pt x="1642" y="2881"/>
                    <a:pt x="1663" y="2866"/>
                    <a:pt x="1656" y="2851"/>
                  </a:cubicBezTo>
                  <a:cubicBezTo>
                    <a:pt x="1620" y="2435"/>
                    <a:pt x="1322" y="2101"/>
                    <a:pt x="1084" y="1780"/>
                  </a:cubicBezTo>
                  <a:cubicBezTo>
                    <a:pt x="667" y="1208"/>
                    <a:pt x="358" y="613"/>
                    <a:pt x="24" y="6"/>
                  </a:cubicBezTo>
                  <a:cubicBezTo>
                    <a:pt x="24" y="2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14" name="Google Shape;15114;p22"/>
            <p:cNvSpPr/>
            <p:nvPr/>
          </p:nvSpPr>
          <p:spPr>
            <a:xfrm>
              <a:off x="2725325" y="2455950"/>
              <a:ext cx="85900" cy="101400"/>
            </a:xfrm>
            <a:custGeom>
              <a:avLst/>
              <a:gdLst/>
              <a:ahLst/>
              <a:cxnLst/>
              <a:rect l="l" t="t" r="r" b="b"/>
              <a:pathLst>
                <a:path w="3436" h="4056" extrusionOk="0">
                  <a:moveTo>
                    <a:pt x="10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13" y="6"/>
                    <a:pt x="13" y="0"/>
                    <a:pt x="10" y="0"/>
                  </a:cubicBezTo>
                  <a:close/>
                  <a:moveTo>
                    <a:pt x="1" y="18"/>
                  </a:moveTo>
                  <a:cubicBezTo>
                    <a:pt x="203" y="494"/>
                    <a:pt x="120" y="1054"/>
                    <a:pt x="346" y="1518"/>
                  </a:cubicBezTo>
                  <a:cubicBezTo>
                    <a:pt x="525" y="1863"/>
                    <a:pt x="870" y="2054"/>
                    <a:pt x="1120" y="2316"/>
                  </a:cubicBezTo>
                  <a:cubicBezTo>
                    <a:pt x="1406" y="2613"/>
                    <a:pt x="1584" y="2959"/>
                    <a:pt x="1929" y="3197"/>
                  </a:cubicBezTo>
                  <a:cubicBezTo>
                    <a:pt x="2370" y="3506"/>
                    <a:pt x="2894" y="3614"/>
                    <a:pt x="3263" y="4030"/>
                  </a:cubicBezTo>
                  <a:cubicBezTo>
                    <a:pt x="3280" y="4048"/>
                    <a:pt x="3301" y="4055"/>
                    <a:pt x="3320" y="4055"/>
                  </a:cubicBezTo>
                  <a:cubicBezTo>
                    <a:pt x="3381" y="4055"/>
                    <a:pt x="3436" y="3983"/>
                    <a:pt x="3382" y="3911"/>
                  </a:cubicBezTo>
                  <a:cubicBezTo>
                    <a:pt x="3144" y="3661"/>
                    <a:pt x="2858" y="3506"/>
                    <a:pt x="2537" y="3364"/>
                  </a:cubicBezTo>
                  <a:cubicBezTo>
                    <a:pt x="2001" y="3090"/>
                    <a:pt x="1679" y="2768"/>
                    <a:pt x="1298" y="2316"/>
                  </a:cubicBezTo>
                  <a:cubicBezTo>
                    <a:pt x="870" y="1840"/>
                    <a:pt x="441" y="1637"/>
                    <a:pt x="310" y="935"/>
                  </a:cubicBezTo>
                  <a:cubicBezTo>
                    <a:pt x="263" y="566"/>
                    <a:pt x="274" y="280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15" name="Google Shape;15115;p22"/>
            <p:cNvSpPr/>
            <p:nvPr/>
          </p:nvSpPr>
          <p:spPr>
            <a:xfrm>
              <a:off x="2723550" y="2317925"/>
              <a:ext cx="123675" cy="135000"/>
            </a:xfrm>
            <a:custGeom>
              <a:avLst/>
              <a:gdLst/>
              <a:ahLst/>
              <a:cxnLst/>
              <a:rect l="l" t="t" r="r" b="b"/>
              <a:pathLst>
                <a:path w="4947" h="5400" extrusionOk="0">
                  <a:moveTo>
                    <a:pt x="264" y="1"/>
                  </a:moveTo>
                  <a:cubicBezTo>
                    <a:pt x="169" y="1"/>
                    <a:pt x="79" y="80"/>
                    <a:pt x="0" y="276"/>
                  </a:cubicBezTo>
                  <a:cubicBezTo>
                    <a:pt x="76" y="141"/>
                    <a:pt x="156" y="85"/>
                    <a:pt x="238" y="85"/>
                  </a:cubicBezTo>
                  <a:cubicBezTo>
                    <a:pt x="605" y="85"/>
                    <a:pt x="992" y="1205"/>
                    <a:pt x="989" y="1205"/>
                  </a:cubicBezTo>
                  <a:cubicBezTo>
                    <a:pt x="989" y="1205"/>
                    <a:pt x="988" y="1205"/>
                    <a:pt x="988" y="1205"/>
                  </a:cubicBezTo>
                  <a:lnTo>
                    <a:pt x="988" y="1205"/>
                  </a:lnTo>
                  <a:cubicBezTo>
                    <a:pt x="1072" y="1443"/>
                    <a:pt x="1119" y="1681"/>
                    <a:pt x="1250" y="1884"/>
                  </a:cubicBezTo>
                  <a:cubicBezTo>
                    <a:pt x="1548" y="2336"/>
                    <a:pt x="2096" y="2681"/>
                    <a:pt x="2441" y="3110"/>
                  </a:cubicBezTo>
                  <a:cubicBezTo>
                    <a:pt x="3084" y="3896"/>
                    <a:pt x="3763" y="5158"/>
                    <a:pt x="4858" y="5396"/>
                  </a:cubicBezTo>
                  <a:cubicBezTo>
                    <a:pt x="4864" y="5399"/>
                    <a:pt x="4871" y="5400"/>
                    <a:pt x="4877" y="5400"/>
                  </a:cubicBezTo>
                  <a:cubicBezTo>
                    <a:pt x="4924" y="5400"/>
                    <a:pt x="4947" y="5322"/>
                    <a:pt x="4894" y="5301"/>
                  </a:cubicBezTo>
                  <a:cubicBezTo>
                    <a:pt x="4096" y="4884"/>
                    <a:pt x="3584" y="4265"/>
                    <a:pt x="3024" y="3586"/>
                  </a:cubicBezTo>
                  <a:cubicBezTo>
                    <a:pt x="2762" y="3277"/>
                    <a:pt x="2512" y="2931"/>
                    <a:pt x="2239" y="2634"/>
                  </a:cubicBezTo>
                  <a:cubicBezTo>
                    <a:pt x="1846" y="2217"/>
                    <a:pt x="1429" y="1979"/>
                    <a:pt x="1179" y="1431"/>
                  </a:cubicBezTo>
                  <a:cubicBezTo>
                    <a:pt x="1093" y="1260"/>
                    <a:pt x="643" y="1"/>
                    <a:pt x="2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16" name="Google Shape;15116;p22"/>
            <p:cNvSpPr/>
            <p:nvPr/>
          </p:nvSpPr>
          <p:spPr>
            <a:xfrm>
              <a:off x="2711050" y="2247650"/>
              <a:ext cx="134175" cy="203775"/>
            </a:xfrm>
            <a:custGeom>
              <a:avLst/>
              <a:gdLst/>
              <a:ahLst/>
              <a:cxnLst/>
              <a:rect l="l" t="t" r="r" b="b"/>
              <a:pathLst>
                <a:path w="5367" h="8151" extrusionOk="0">
                  <a:moveTo>
                    <a:pt x="101" y="1"/>
                  </a:moveTo>
                  <a:cubicBezTo>
                    <a:pt x="86" y="1"/>
                    <a:pt x="72" y="10"/>
                    <a:pt x="72" y="27"/>
                  </a:cubicBezTo>
                  <a:cubicBezTo>
                    <a:pt x="0" y="1623"/>
                    <a:pt x="798" y="2956"/>
                    <a:pt x="1929" y="4040"/>
                  </a:cubicBezTo>
                  <a:cubicBezTo>
                    <a:pt x="2643" y="4730"/>
                    <a:pt x="3155" y="5445"/>
                    <a:pt x="3691" y="6242"/>
                  </a:cubicBezTo>
                  <a:cubicBezTo>
                    <a:pt x="4167" y="6945"/>
                    <a:pt x="4917" y="7374"/>
                    <a:pt x="5298" y="8136"/>
                  </a:cubicBezTo>
                  <a:cubicBezTo>
                    <a:pt x="5306" y="8146"/>
                    <a:pt x="5315" y="8151"/>
                    <a:pt x="5324" y="8151"/>
                  </a:cubicBezTo>
                  <a:cubicBezTo>
                    <a:pt x="5346" y="8151"/>
                    <a:pt x="5366" y="8128"/>
                    <a:pt x="5358" y="8112"/>
                  </a:cubicBezTo>
                  <a:cubicBezTo>
                    <a:pt x="5096" y="7469"/>
                    <a:pt x="4501" y="7112"/>
                    <a:pt x="4060" y="6600"/>
                  </a:cubicBezTo>
                  <a:cubicBezTo>
                    <a:pt x="3536" y="5992"/>
                    <a:pt x="3239" y="5242"/>
                    <a:pt x="2703" y="4647"/>
                  </a:cubicBezTo>
                  <a:cubicBezTo>
                    <a:pt x="2119" y="4016"/>
                    <a:pt x="1453" y="3504"/>
                    <a:pt x="988" y="2766"/>
                  </a:cubicBezTo>
                  <a:cubicBezTo>
                    <a:pt x="453" y="1921"/>
                    <a:pt x="238" y="992"/>
                    <a:pt x="131" y="27"/>
                  </a:cubicBezTo>
                  <a:cubicBezTo>
                    <a:pt x="131" y="10"/>
                    <a:pt x="116" y="1"/>
                    <a:pt x="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17" name="Google Shape;15117;p22"/>
            <p:cNvSpPr/>
            <p:nvPr/>
          </p:nvSpPr>
          <p:spPr>
            <a:xfrm>
              <a:off x="2713225" y="2224500"/>
              <a:ext cx="23725" cy="24150"/>
            </a:xfrm>
            <a:custGeom>
              <a:avLst/>
              <a:gdLst/>
              <a:ahLst/>
              <a:cxnLst/>
              <a:rect l="l" t="t" r="r" b="b"/>
              <a:pathLst>
                <a:path w="949" h="966" extrusionOk="0">
                  <a:moveTo>
                    <a:pt x="889" y="1"/>
                  </a:moveTo>
                  <a:cubicBezTo>
                    <a:pt x="485" y="84"/>
                    <a:pt x="127" y="549"/>
                    <a:pt x="8" y="918"/>
                  </a:cubicBezTo>
                  <a:cubicBezTo>
                    <a:pt x="0" y="949"/>
                    <a:pt x="19" y="965"/>
                    <a:pt x="36" y="965"/>
                  </a:cubicBezTo>
                  <a:cubicBezTo>
                    <a:pt x="44" y="965"/>
                    <a:pt x="52" y="961"/>
                    <a:pt x="56" y="953"/>
                  </a:cubicBezTo>
                  <a:cubicBezTo>
                    <a:pt x="163" y="763"/>
                    <a:pt x="282" y="584"/>
                    <a:pt x="449" y="430"/>
                  </a:cubicBezTo>
                  <a:cubicBezTo>
                    <a:pt x="592" y="299"/>
                    <a:pt x="770" y="191"/>
                    <a:pt x="925" y="60"/>
                  </a:cubicBezTo>
                  <a:cubicBezTo>
                    <a:pt x="949" y="49"/>
                    <a:pt x="925" y="1"/>
                    <a:pt x="8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18" name="Google Shape;15118;p22"/>
            <p:cNvSpPr/>
            <p:nvPr/>
          </p:nvSpPr>
          <p:spPr>
            <a:xfrm>
              <a:off x="2738950" y="2225175"/>
              <a:ext cx="131775" cy="155625"/>
            </a:xfrm>
            <a:custGeom>
              <a:avLst/>
              <a:gdLst/>
              <a:ahLst/>
              <a:cxnLst/>
              <a:rect l="l" t="t" r="r" b="b"/>
              <a:pathLst>
                <a:path w="5271" h="6225" extrusionOk="0">
                  <a:moveTo>
                    <a:pt x="40" y="1"/>
                  </a:moveTo>
                  <a:cubicBezTo>
                    <a:pt x="17" y="1"/>
                    <a:pt x="1" y="17"/>
                    <a:pt x="15" y="45"/>
                  </a:cubicBezTo>
                  <a:cubicBezTo>
                    <a:pt x="587" y="1569"/>
                    <a:pt x="1277" y="2796"/>
                    <a:pt x="2551" y="3855"/>
                  </a:cubicBezTo>
                  <a:cubicBezTo>
                    <a:pt x="2897" y="4141"/>
                    <a:pt x="3194" y="4403"/>
                    <a:pt x="3444" y="4760"/>
                  </a:cubicBezTo>
                  <a:cubicBezTo>
                    <a:pt x="3670" y="5094"/>
                    <a:pt x="3801" y="5475"/>
                    <a:pt x="4075" y="5772"/>
                  </a:cubicBezTo>
                  <a:cubicBezTo>
                    <a:pt x="4313" y="6048"/>
                    <a:pt x="4595" y="6225"/>
                    <a:pt x="4936" y="6225"/>
                  </a:cubicBezTo>
                  <a:cubicBezTo>
                    <a:pt x="5022" y="6225"/>
                    <a:pt x="5112" y="6213"/>
                    <a:pt x="5206" y="6189"/>
                  </a:cubicBezTo>
                  <a:cubicBezTo>
                    <a:pt x="5271" y="6178"/>
                    <a:pt x="5258" y="6090"/>
                    <a:pt x="5194" y="6090"/>
                  </a:cubicBezTo>
                  <a:cubicBezTo>
                    <a:pt x="5187" y="6090"/>
                    <a:pt x="5179" y="6091"/>
                    <a:pt x="5171" y="6094"/>
                  </a:cubicBezTo>
                  <a:cubicBezTo>
                    <a:pt x="5129" y="6098"/>
                    <a:pt x="5088" y="6099"/>
                    <a:pt x="5049" y="6099"/>
                  </a:cubicBezTo>
                  <a:cubicBezTo>
                    <a:pt x="4130" y="6099"/>
                    <a:pt x="3924" y="5056"/>
                    <a:pt x="3444" y="4463"/>
                  </a:cubicBezTo>
                  <a:cubicBezTo>
                    <a:pt x="3087" y="4034"/>
                    <a:pt x="2635" y="3724"/>
                    <a:pt x="2218" y="3367"/>
                  </a:cubicBezTo>
                  <a:cubicBezTo>
                    <a:pt x="1146" y="2462"/>
                    <a:pt x="753" y="1188"/>
                    <a:pt x="87" y="22"/>
                  </a:cubicBezTo>
                  <a:cubicBezTo>
                    <a:pt x="73" y="7"/>
                    <a:pt x="55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19" name="Google Shape;15119;p22"/>
            <p:cNvSpPr/>
            <p:nvPr/>
          </p:nvSpPr>
          <p:spPr>
            <a:xfrm>
              <a:off x="2737225" y="2192050"/>
              <a:ext cx="137550" cy="187350"/>
            </a:xfrm>
            <a:custGeom>
              <a:avLst/>
              <a:gdLst/>
              <a:ahLst/>
              <a:cxnLst/>
              <a:rect l="l" t="t" r="r" b="b"/>
              <a:pathLst>
                <a:path w="5502" h="7494" extrusionOk="0">
                  <a:moveTo>
                    <a:pt x="2147" y="1"/>
                  </a:moveTo>
                  <a:cubicBezTo>
                    <a:pt x="2136" y="1"/>
                    <a:pt x="2126" y="4"/>
                    <a:pt x="2120" y="13"/>
                  </a:cubicBezTo>
                  <a:cubicBezTo>
                    <a:pt x="1156" y="835"/>
                    <a:pt x="1608" y="2192"/>
                    <a:pt x="2239" y="3073"/>
                  </a:cubicBezTo>
                  <a:cubicBezTo>
                    <a:pt x="2704" y="3692"/>
                    <a:pt x="3239" y="4275"/>
                    <a:pt x="3739" y="4859"/>
                  </a:cubicBezTo>
                  <a:cubicBezTo>
                    <a:pt x="4394" y="5633"/>
                    <a:pt x="5263" y="6383"/>
                    <a:pt x="5275" y="7478"/>
                  </a:cubicBezTo>
                  <a:cubicBezTo>
                    <a:pt x="5270" y="7488"/>
                    <a:pt x="5280" y="7494"/>
                    <a:pt x="5292" y="7494"/>
                  </a:cubicBezTo>
                  <a:cubicBezTo>
                    <a:pt x="5310" y="7494"/>
                    <a:pt x="5335" y="7482"/>
                    <a:pt x="5335" y="7454"/>
                  </a:cubicBezTo>
                  <a:cubicBezTo>
                    <a:pt x="5502" y="4859"/>
                    <a:pt x="1" y="2728"/>
                    <a:pt x="2192" y="73"/>
                  </a:cubicBezTo>
                  <a:cubicBezTo>
                    <a:pt x="2228" y="37"/>
                    <a:pt x="2182" y="1"/>
                    <a:pt x="21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20" name="Google Shape;15120;p22"/>
            <p:cNvSpPr/>
            <p:nvPr/>
          </p:nvSpPr>
          <p:spPr>
            <a:xfrm>
              <a:off x="2782550" y="2185700"/>
              <a:ext cx="20675" cy="19725"/>
            </a:xfrm>
            <a:custGeom>
              <a:avLst/>
              <a:gdLst/>
              <a:ahLst/>
              <a:cxnLst/>
              <a:rect l="l" t="t" r="r" b="b"/>
              <a:pathLst>
                <a:path w="827" h="789" extrusionOk="0">
                  <a:moveTo>
                    <a:pt x="767" y="0"/>
                  </a:moveTo>
                  <a:cubicBezTo>
                    <a:pt x="761" y="0"/>
                    <a:pt x="754" y="2"/>
                    <a:pt x="748" y="5"/>
                  </a:cubicBezTo>
                  <a:cubicBezTo>
                    <a:pt x="569" y="53"/>
                    <a:pt x="355" y="148"/>
                    <a:pt x="295" y="327"/>
                  </a:cubicBezTo>
                  <a:cubicBezTo>
                    <a:pt x="295" y="350"/>
                    <a:pt x="307" y="350"/>
                    <a:pt x="319" y="350"/>
                  </a:cubicBezTo>
                  <a:cubicBezTo>
                    <a:pt x="200" y="469"/>
                    <a:pt x="69" y="600"/>
                    <a:pt x="10" y="743"/>
                  </a:cubicBezTo>
                  <a:cubicBezTo>
                    <a:pt x="1" y="769"/>
                    <a:pt x="17" y="789"/>
                    <a:pt x="36" y="789"/>
                  </a:cubicBezTo>
                  <a:cubicBezTo>
                    <a:pt x="43" y="789"/>
                    <a:pt x="51" y="786"/>
                    <a:pt x="57" y="779"/>
                  </a:cubicBezTo>
                  <a:cubicBezTo>
                    <a:pt x="188" y="684"/>
                    <a:pt x="271" y="541"/>
                    <a:pt x="391" y="422"/>
                  </a:cubicBezTo>
                  <a:cubicBezTo>
                    <a:pt x="506" y="317"/>
                    <a:pt x="640" y="221"/>
                    <a:pt x="751" y="119"/>
                  </a:cubicBezTo>
                  <a:lnTo>
                    <a:pt x="751" y="119"/>
                  </a:lnTo>
                  <a:cubicBezTo>
                    <a:pt x="765" y="116"/>
                    <a:pt x="780" y="114"/>
                    <a:pt x="795" y="112"/>
                  </a:cubicBezTo>
                  <a:cubicBezTo>
                    <a:pt x="792" y="103"/>
                    <a:pt x="789" y="94"/>
                    <a:pt x="786" y="86"/>
                  </a:cubicBezTo>
                  <a:lnTo>
                    <a:pt x="786" y="86"/>
                  </a:lnTo>
                  <a:cubicBezTo>
                    <a:pt x="789" y="83"/>
                    <a:pt x="792" y="80"/>
                    <a:pt x="795" y="77"/>
                  </a:cubicBezTo>
                  <a:cubicBezTo>
                    <a:pt x="826" y="56"/>
                    <a:pt x="804" y="0"/>
                    <a:pt x="7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21" name="Google Shape;15121;p22"/>
            <p:cNvSpPr/>
            <p:nvPr/>
          </p:nvSpPr>
          <p:spPr>
            <a:xfrm>
              <a:off x="2802425" y="2184925"/>
              <a:ext cx="97650" cy="163125"/>
            </a:xfrm>
            <a:custGeom>
              <a:avLst/>
              <a:gdLst/>
              <a:ahLst/>
              <a:cxnLst/>
              <a:rect l="l" t="t" r="r" b="b"/>
              <a:pathLst>
                <a:path w="3906" h="6525" extrusionOk="0">
                  <a:moveTo>
                    <a:pt x="0" y="0"/>
                  </a:moveTo>
                  <a:cubicBezTo>
                    <a:pt x="238" y="715"/>
                    <a:pt x="655" y="1358"/>
                    <a:pt x="881" y="2072"/>
                  </a:cubicBezTo>
                  <a:cubicBezTo>
                    <a:pt x="1084" y="2727"/>
                    <a:pt x="1203" y="3394"/>
                    <a:pt x="1501" y="4025"/>
                  </a:cubicBezTo>
                  <a:cubicBezTo>
                    <a:pt x="1965" y="4989"/>
                    <a:pt x="2608" y="6239"/>
                    <a:pt x="3739" y="6525"/>
                  </a:cubicBezTo>
                  <a:cubicBezTo>
                    <a:pt x="3763" y="6525"/>
                    <a:pt x="3798" y="6525"/>
                    <a:pt x="3822" y="6513"/>
                  </a:cubicBezTo>
                  <a:lnTo>
                    <a:pt x="3870" y="6465"/>
                  </a:lnTo>
                  <a:cubicBezTo>
                    <a:pt x="3906" y="6418"/>
                    <a:pt x="3906" y="6370"/>
                    <a:pt x="3858" y="6346"/>
                  </a:cubicBezTo>
                  <a:lnTo>
                    <a:pt x="3846" y="6346"/>
                  </a:lnTo>
                  <a:cubicBezTo>
                    <a:pt x="3832" y="6336"/>
                    <a:pt x="3817" y="6331"/>
                    <a:pt x="3802" y="6331"/>
                  </a:cubicBezTo>
                  <a:cubicBezTo>
                    <a:pt x="3750" y="6331"/>
                    <a:pt x="3702" y="6384"/>
                    <a:pt x="3739" y="6430"/>
                  </a:cubicBezTo>
                  <a:cubicBezTo>
                    <a:pt x="3584" y="6287"/>
                    <a:pt x="3406" y="6180"/>
                    <a:pt x="3203" y="6108"/>
                  </a:cubicBezTo>
                  <a:cubicBezTo>
                    <a:pt x="3025" y="5977"/>
                    <a:pt x="2858" y="5823"/>
                    <a:pt x="2727" y="5656"/>
                  </a:cubicBezTo>
                  <a:cubicBezTo>
                    <a:pt x="2536" y="5442"/>
                    <a:pt x="2370" y="5180"/>
                    <a:pt x="2203" y="4930"/>
                  </a:cubicBezTo>
                  <a:cubicBezTo>
                    <a:pt x="1846" y="4370"/>
                    <a:pt x="1548" y="3787"/>
                    <a:pt x="1346" y="3144"/>
                  </a:cubicBezTo>
                  <a:cubicBezTo>
                    <a:pt x="1000" y="2024"/>
                    <a:pt x="703" y="97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22" name="Google Shape;15122;p22"/>
            <p:cNvSpPr/>
            <p:nvPr/>
          </p:nvSpPr>
          <p:spPr>
            <a:xfrm>
              <a:off x="2895000" y="2311175"/>
              <a:ext cx="11325" cy="37375"/>
            </a:xfrm>
            <a:custGeom>
              <a:avLst/>
              <a:gdLst/>
              <a:ahLst/>
              <a:cxnLst/>
              <a:rect l="l" t="t" r="r" b="b"/>
              <a:pathLst>
                <a:path w="453" h="1495" extrusionOk="0">
                  <a:moveTo>
                    <a:pt x="43" y="1"/>
                  </a:moveTo>
                  <a:cubicBezTo>
                    <a:pt x="25" y="1"/>
                    <a:pt x="0" y="21"/>
                    <a:pt x="0" y="46"/>
                  </a:cubicBezTo>
                  <a:cubicBezTo>
                    <a:pt x="84" y="296"/>
                    <a:pt x="167" y="523"/>
                    <a:pt x="155" y="784"/>
                  </a:cubicBezTo>
                  <a:cubicBezTo>
                    <a:pt x="155" y="1023"/>
                    <a:pt x="48" y="1237"/>
                    <a:pt x="24" y="1475"/>
                  </a:cubicBezTo>
                  <a:cubicBezTo>
                    <a:pt x="31" y="1489"/>
                    <a:pt x="42" y="1495"/>
                    <a:pt x="55" y="1495"/>
                  </a:cubicBezTo>
                  <a:cubicBezTo>
                    <a:pt x="64" y="1495"/>
                    <a:pt x="74" y="1492"/>
                    <a:pt x="84" y="1487"/>
                  </a:cubicBezTo>
                  <a:cubicBezTo>
                    <a:pt x="453" y="1142"/>
                    <a:pt x="357" y="368"/>
                    <a:pt x="60" y="11"/>
                  </a:cubicBezTo>
                  <a:cubicBezTo>
                    <a:pt x="56" y="4"/>
                    <a:pt x="50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23" name="Google Shape;15123;p22"/>
            <p:cNvSpPr/>
            <p:nvPr/>
          </p:nvSpPr>
          <p:spPr>
            <a:xfrm>
              <a:off x="2946200" y="2532150"/>
              <a:ext cx="40425" cy="30225"/>
            </a:xfrm>
            <a:custGeom>
              <a:avLst/>
              <a:gdLst/>
              <a:ahLst/>
              <a:cxnLst/>
              <a:rect l="l" t="t" r="r" b="b"/>
              <a:pathLst>
                <a:path w="1617" h="1209" extrusionOk="0">
                  <a:moveTo>
                    <a:pt x="1500" y="0"/>
                  </a:moveTo>
                  <a:cubicBezTo>
                    <a:pt x="1484" y="0"/>
                    <a:pt x="1467" y="5"/>
                    <a:pt x="1453" y="18"/>
                  </a:cubicBezTo>
                  <a:cubicBezTo>
                    <a:pt x="1215" y="220"/>
                    <a:pt x="988" y="446"/>
                    <a:pt x="738" y="637"/>
                  </a:cubicBezTo>
                  <a:cubicBezTo>
                    <a:pt x="512" y="804"/>
                    <a:pt x="191" y="923"/>
                    <a:pt x="24" y="1137"/>
                  </a:cubicBezTo>
                  <a:cubicBezTo>
                    <a:pt x="0" y="1161"/>
                    <a:pt x="24" y="1208"/>
                    <a:pt x="72" y="1208"/>
                  </a:cubicBezTo>
                  <a:cubicBezTo>
                    <a:pt x="333" y="1208"/>
                    <a:pt x="619" y="958"/>
                    <a:pt x="834" y="804"/>
                  </a:cubicBezTo>
                  <a:cubicBezTo>
                    <a:pt x="1082" y="623"/>
                    <a:pt x="1341" y="399"/>
                    <a:pt x="1530" y="143"/>
                  </a:cubicBezTo>
                  <a:lnTo>
                    <a:pt x="1530" y="143"/>
                  </a:lnTo>
                  <a:lnTo>
                    <a:pt x="1560" y="113"/>
                  </a:lnTo>
                  <a:cubicBezTo>
                    <a:pt x="1616" y="75"/>
                    <a:pt x="1561" y="0"/>
                    <a:pt x="15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24" name="Google Shape;15124;p22"/>
            <p:cNvSpPr/>
            <p:nvPr/>
          </p:nvSpPr>
          <p:spPr>
            <a:xfrm>
              <a:off x="2947100" y="2511325"/>
              <a:ext cx="72550" cy="54500"/>
            </a:xfrm>
            <a:custGeom>
              <a:avLst/>
              <a:gdLst/>
              <a:ahLst/>
              <a:cxnLst/>
              <a:rect l="l" t="t" r="r" b="b"/>
              <a:pathLst>
                <a:path w="2902" h="2180" extrusionOk="0">
                  <a:moveTo>
                    <a:pt x="2862" y="0"/>
                  </a:moveTo>
                  <a:cubicBezTo>
                    <a:pt x="2857" y="0"/>
                    <a:pt x="2851" y="2"/>
                    <a:pt x="2845" y="6"/>
                  </a:cubicBezTo>
                  <a:cubicBezTo>
                    <a:pt x="1810" y="387"/>
                    <a:pt x="762" y="1220"/>
                    <a:pt x="47" y="2053"/>
                  </a:cubicBezTo>
                  <a:cubicBezTo>
                    <a:pt x="1" y="2109"/>
                    <a:pt x="49" y="2179"/>
                    <a:pt x="106" y="2179"/>
                  </a:cubicBezTo>
                  <a:cubicBezTo>
                    <a:pt x="122" y="2179"/>
                    <a:pt x="139" y="2174"/>
                    <a:pt x="155" y="2161"/>
                  </a:cubicBezTo>
                  <a:cubicBezTo>
                    <a:pt x="643" y="1756"/>
                    <a:pt x="1131" y="1351"/>
                    <a:pt x="1607" y="922"/>
                  </a:cubicBezTo>
                  <a:cubicBezTo>
                    <a:pt x="1623" y="906"/>
                    <a:pt x="1626" y="889"/>
                    <a:pt x="1620" y="874"/>
                  </a:cubicBezTo>
                  <a:lnTo>
                    <a:pt x="1620" y="874"/>
                  </a:lnTo>
                  <a:cubicBezTo>
                    <a:pt x="2041" y="600"/>
                    <a:pt x="2498" y="380"/>
                    <a:pt x="2881" y="65"/>
                  </a:cubicBezTo>
                  <a:cubicBezTo>
                    <a:pt x="2901" y="45"/>
                    <a:pt x="2888" y="0"/>
                    <a:pt x="28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25" name="Google Shape;15125;p22"/>
            <p:cNvSpPr/>
            <p:nvPr/>
          </p:nvSpPr>
          <p:spPr>
            <a:xfrm>
              <a:off x="2993750" y="2504300"/>
              <a:ext cx="36400" cy="25950"/>
            </a:xfrm>
            <a:custGeom>
              <a:avLst/>
              <a:gdLst/>
              <a:ahLst/>
              <a:cxnLst/>
              <a:rect l="l" t="t" r="r" b="b"/>
              <a:pathLst>
                <a:path w="1456" h="1038" extrusionOk="0">
                  <a:moveTo>
                    <a:pt x="1456" y="1"/>
                  </a:moveTo>
                  <a:cubicBezTo>
                    <a:pt x="967" y="263"/>
                    <a:pt x="432" y="596"/>
                    <a:pt x="27" y="977"/>
                  </a:cubicBezTo>
                  <a:cubicBezTo>
                    <a:pt x="0" y="1004"/>
                    <a:pt x="13" y="1037"/>
                    <a:pt x="42" y="1037"/>
                  </a:cubicBezTo>
                  <a:cubicBezTo>
                    <a:pt x="51" y="1037"/>
                    <a:pt x="63" y="1034"/>
                    <a:pt x="75" y="1025"/>
                  </a:cubicBezTo>
                  <a:cubicBezTo>
                    <a:pt x="563" y="775"/>
                    <a:pt x="1039" y="370"/>
                    <a:pt x="14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26" name="Google Shape;15126;p22"/>
            <p:cNvSpPr/>
            <p:nvPr/>
          </p:nvSpPr>
          <p:spPr>
            <a:xfrm>
              <a:off x="2677400" y="2315575"/>
              <a:ext cx="53475" cy="85550"/>
            </a:xfrm>
            <a:custGeom>
              <a:avLst/>
              <a:gdLst/>
              <a:ahLst/>
              <a:cxnLst/>
              <a:rect l="l" t="t" r="r" b="b"/>
              <a:pathLst>
                <a:path w="2139" h="3422" extrusionOk="0">
                  <a:moveTo>
                    <a:pt x="2074" y="0"/>
                  </a:moveTo>
                  <a:cubicBezTo>
                    <a:pt x="2070" y="0"/>
                    <a:pt x="2065" y="0"/>
                    <a:pt x="2061" y="1"/>
                  </a:cubicBezTo>
                  <a:cubicBezTo>
                    <a:pt x="1668" y="61"/>
                    <a:pt x="1549" y="287"/>
                    <a:pt x="1310" y="573"/>
                  </a:cubicBezTo>
                  <a:cubicBezTo>
                    <a:pt x="1072" y="847"/>
                    <a:pt x="703" y="1049"/>
                    <a:pt x="513" y="1359"/>
                  </a:cubicBezTo>
                  <a:cubicBezTo>
                    <a:pt x="179" y="1882"/>
                    <a:pt x="1" y="2966"/>
                    <a:pt x="537" y="3406"/>
                  </a:cubicBezTo>
                  <a:cubicBezTo>
                    <a:pt x="547" y="3417"/>
                    <a:pt x="558" y="3422"/>
                    <a:pt x="567" y="3422"/>
                  </a:cubicBezTo>
                  <a:cubicBezTo>
                    <a:pt x="588" y="3422"/>
                    <a:pt x="601" y="3399"/>
                    <a:pt x="584" y="3383"/>
                  </a:cubicBezTo>
                  <a:cubicBezTo>
                    <a:pt x="275" y="2716"/>
                    <a:pt x="275" y="1859"/>
                    <a:pt x="810" y="1323"/>
                  </a:cubicBezTo>
                  <a:cubicBezTo>
                    <a:pt x="1144" y="989"/>
                    <a:pt x="1608" y="227"/>
                    <a:pt x="2061" y="108"/>
                  </a:cubicBezTo>
                  <a:cubicBezTo>
                    <a:pt x="2138" y="75"/>
                    <a:pt x="2133" y="0"/>
                    <a:pt x="20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27" name="Google Shape;15127;p22"/>
            <p:cNvSpPr/>
            <p:nvPr/>
          </p:nvSpPr>
          <p:spPr>
            <a:xfrm>
              <a:off x="2685750" y="2369025"/>
              <a:ext cx="8250" cy="26150"/>
            </a:xfrm>
            <a:custGeom>
              <a:avLst/>
              <a:gdLst/>
              <a:ahLst/>
              <a:cxnLst/>
              <a:rect l="l" t="t" r="r" b="b"/>
              <a:pathLst>
                <a:path w="330" h="1046" extrusionOk="0">
                  <a:moveTo>
                    <a:pt x="113" y="0"/>
                  </a:moveTo>
                  <a:cubicBezTo>
                    <a:pt x="98" y="0"/>
                    <a:pt x="83" y="6"/>
                    <a:pt x="83" y="18"/>
                  </a:cubicBezTo>
                  <a:cubicBezTo>
                    <a:pt x="0" y="304"/>
                    <a:pt x="24" y="816"/>
                    <a:pt x="250" y="1030"/>
                  </a:cubicBezTo>
                  <a:cubicBezTo>
                    <a:pt x="257" y="1041"/>
                    <a:pt x="267" y="1045"/>
                    <a:pt x="278" y="1045"/>
                  </a:cubicBezTo>
                  <a:cubicBezTo>
                    <a:pt x="303" y="1045"/>
                    <a:pt x="330" y="1020"/>
                    <a:pt x="322" y="995"/>
                  </a:cubicBezTo>
                  <a:cubicBezTo>
                    <a:pt x="298" y="840"/>
                    <a:pt x="214" y="697"/>
                    <a:pt x="191" y="542"/>
                  </a:cubicBezTo>
                  <a:cubicBezTo>
                    <a:pt x="143" y="364"/>
                    <a:pt x="155" y="197"/>
                    <a:pt x="143" y="18"/>
                  </a:cubicBezTo>
                  <a:cubicBezTo>
                    <a:pt x="143" y="6"/>
                    <a:pt x="128" y="0"/>
                    <a:pt x="1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28" name="Google Shape;15128;p22"/>
            <p:cNvSpPr/>
            <p:nvPr/>
          </p:nvSpPr>
          <p:spPr>
            <a:xfrm>
              <a:off x="2677700" y="2368925"/>
              <a:ext cx="32475" cy="57500"/>
            </a:xfrm>
            <a:custGeom>
              <a:avLst/>
              <a:gdLst/>
              <a:ahLst/>
              <a:cxnLst/>
              <a:rect l="l" t="t" r="r" b="b"/>
              <a:pathLst>
                <a:path w="1299" h="2300" extrusionOk="0">
                  <a:moveTo>
                    <a:pt x="484" y="1"/>
                  </a:moveTo>
                  <a:cubicBezTo>
                    <a:pt x="475" y="1"/>
                    <a:pt x="468" y="4"/>
                    <a:pt x="465" y="10"/>
                  </a:cubicBezTo>
                  <a:cubicBezTo>
                    <a:pt x="1" y="760"/>
                    <a:pt x="763" y="1713"/>
                    <a:pt x="1227" y="2284"/>
                  </a:cubicBezTo>
                  <a:cubicBezTo>
                    <a:pt x="1234" y="2295"/>
                    <a:pt x="1244" y="2300"/>
                    <a:pt x="1253" y="2300"/>
                  </a:cubicBezTo>
                  <a:cubicBezTo>
                    <a:pt x="1275" y="2300"/>
                    <a:pt x="1298" y="2277"/>
                    <a:pt x="1298" y="2261"/>
                  </a:cubicBezTo>
                  <a:cubicBezTo>
                    <a:pt x="1156" y="1439"/>
                    <a:pt x="239" y="999"/>
                    <a:pt x="536" y="46"/>
                  </a:cubicBezTo>
                  <a:cubicBezTo>
                    <a:pt x="536" y="20"/>
                    <a:pt x="505" y="1"/>
                    <a:pt x="4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29" name="Google Shape;15129;p22"/>
            <p:cNvSpPr/>
            <p:nvPr/>
          </p:nvSpPr>
          <p:spPr>
            <a:xfrm>
              <a:off x="2857775" y="2466200"/>
              <a:ext cx="48175" cy="45325"/>
            </a:xfrm>
            <a:custGeom>
              <a:avLst/>
              <a:gdLst/>
              <a:ahLst/>
              <a:cxnLst/>
              <a:rect l="l" t="t" r="r" b="b"/>
              <a:pathLst>
                <a:path w="1927" h="1813" extrusionOk="0">
                  <a:moveTo>
                    <a:pt x="1" y="1"/>
                  </a:moveTo>
                  <a:lnTo>
                    <a:pt x="1" y="1"/>
                  </a:lnTo>
                  <a:cubicBezTo>
                    <a:pt x="501" y="703"/>
                    <a:pt x="1168" y="1346"/>
                    <a:pt x="1894" y="1811"/>
                  </a:cubicBezTo>
                  <a:cubicBezTo>
                    <a:pt x="1896" y="1812"/>
                    <a:pt x="1898" y="1813"/>
                    <a:pt x="1900" y="1813"/>
                  </a:cubicBezTo>
                  <a:cubicBezTo>
                    <a:pt x="1912" y="1813"/>
                    <a:pt x="1926" y="1787"/>
                    <a:pt x="1906" y="1787"/>
                  </a:cubicBezTo>
                  <a:cubicBezTo>
                    <a:pt x="1192" y="1239"/>
                    <a:pt x="584" y="69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30" name="Google Shape;15130;p22"/>
            <p:cNvSpPr/>
            <p:nvPr/>
          </p:nvSpPr>
          <p:spPr>
            <a:xfrm>
              <a:off x="2869400" y="2470075"/>
              <a:ext cx="40450" cy="37300"/>
            </a:xfrm>
            <a:custGeom>
              <a:avLst/>
              <a:gdLst/>
              <a:ahLst/>
              <a:cxnLst/>
              <a:rect l="l" t="t" r="r" b="b"/>
              <a:pathLst>
                <a:path w="1618" h="1492" extrusionOk="0">
                  <a:moveTo>
                    <a:pt x="36" y="1"/>
                  </a:moveTo>
                  <a:cubicBezTo>
                    <a:pt x="12" y="1"/>
                    <a:pt x="0" y="12"/>
                    <a:pt x="12" y="12"/>
                  </a:cubicBezTo>
                  <a:cubicBezTo>
                    <a:pt x="417" y="584"/>
                    <a:pt x="953" y="1179"/>
                    <a:pt x="1596" y="1489"/>
                  </a:cubicBezTo>
                  <a:cubicBezTo>
                    <a:pt x="1597" y="1491"/>
                    <a:pt x="1599" y="1491"/>
                    <a:pt x="1601" y="1491"/>
                  </a:cubicBezTo>
                  <a:cubicBezTo>
                    <a:pt x="1611" y="1491"/>
                    <a:pt x="1618" y="1465"/>
                    <a:pt x="1608" y="1465"/>
                  </a:cubicBezTo>
                  <a:cubicBezTo>
                    <a:pt x="1024" y="1013"/>
                    <a:pt x="477" y="5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31" name="Google Shape;15131;p22"/>
            <p:cNvSpPr/>
            <p:nvPr/>
          </p:nvSpPr>
          <p:spPr>
            <a:xfrm>
              <a:off x="2880275" y="2473225"/>
              <a:ext cx="27750" cy="27075"/>
            </a:xfrm>
            <a:custGeom>
              <a:avLst/>
              <a:gdLst/>
              <a:ahLst/>
              <a:cxnLst/>
              <a:rect l="l" t="t" r="r" b="b"/>
              <a:pathLst>
                <a:path w="1110" h="1083" extrusionOk="0">
                  <a:moveTo>
                    <a:pt x="27" y="1"/>
                  </a:moveTo>
                  <a:cubicBezTo>
                    <a:pt x="14" y="1"/>
                    <a:pt x="1" y="9"/>
                    <a:pt x="18" y="17"/>
                  </a:cubicBezTo>
                  <a:cubicBezTo>
                    <a:pt x="196" y="220"/>
                    <a:pt x="387" y="398"/>
                    <a:pt x="565" y="589"/>
                  </a:cubicBezTo>
                  <a:cubicBezTo>
                    <a:pt x="732" y="756"/>
                    <a:pt x="887" y="946"/>
                    <a:pt x="1089" y="1077"/>
                  </a:cubicBezTo>
                  <a:cubicBezTo>
                    <a:pt x="1093" y="1081"/>
                    <a:pt x="1096" y="1082"/>
                    <a:pt x="1099" y="1082"/>
                  </a:cubicBezTo>
                  <a:cubicBezTo>
                    <a:pt x="1106" y="1082"/>
                    <a:pt x="1110" y="1074"/>
                    <a:pt x="1101" y="1065"/>
                  </a:cubicBezTo>
                  <a:cubicBezTo>
                    <a:pt x="970" y="875"/>
                    <a:pt x="768" y="720"/>
                    <a:pt x="613" y="553"/>
                  </a:cubicBezTo>
                  <a:cubicBezTo>
                    <a:pt x="411" y="375"/>
                    <a:pt x="232" y="184"/>
                    <a:pt x="42" y="6"/>
                  </a:cubicBezTo>
                  <a:cubicBezTo>
                    <a:pt x="38" y="2"/>
                    <a:pt x="32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32" name="Google Shape;15132;p22"/>
            <p:cNvSpPr/>
            <p:nvPr/>
          </p:nvSpPr>
          <p:spPr>
            <a:xfrm>
              <a:off x="2884125" y="2467725"/>
              <a:ext cx="25175" cy="28100"/>
            </a:xfrm>
            <a:custGeom>
              <a:avLst/>
              <a:gdLst/>
              <a:ahLst/>
              <a:cxnLst/>
              <a:rect l="l" t="t" r="r" b="b"/>
              <a:pathLst>
                <a:path w="1007" h="1124" extrusionOk="0">
                  <a:moveTo>
                    <a:pt x="13" y="1"/>
                  </a:moveTo>
                  <a:cubicBezTo>
                    <a:pt x="4" y="1"/>
                    <a:pt x="0" y="10"/>
                    <a:pt x="7" y="23"/>
                  </a:cubicBezTo>
                  <a:cubicBezTo>
                    <a:pt x="185" y="202"/>
                    <a:pt x="352" y="356"/>
                    <a:pt x="519" y="559"/>
                  </a:cubicBezTo>
                  <a:cubicBezTo>
                    <a:pt x="673" y="737"/>
                    <a:pt x="816" y="940"/>
                    <a:pt x="971" y="1118"/>
                  </a:cubicBezTo>
                  <a:cubicBezTo>
                    <a:pt x="978" y="1122"/>
                    <a:pt x="984" y="1123"/>
                    <a:pt x="989" y="1123"/>
                  </a:cubicBezTo>
                  <a:cubicBezTo>
                    <a:pt x="1001" y="1123"/>
                    <a:pt x="1007" y="1115"/>
                    <a:pt x="1007" y="1107"/>
                  </a:cubicBezTo>
                  <a:cubicBezTo>
                    <a:pt x="780" y="690"/>
                    <a:pt x="376" y="321"/>
                    <a:pt x="42" y="23"/>
                  </a:cubicBezTo>
                  <a:cubicBezTo>
                    <a:pt x="32" y="7"/>
                    <a:pt x="21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33" name="Google Shape;15133;p22"/>
            <p:cNvSpPr/>
            <p:nvPr/>
          </p:nvSpPr>
          <p:spPr>
            <a:xfrm>
              <a:off x="2889725" y="2465950"/>
              <a:ext cx="20775" cy="20825"/>
            </a:xfrm>
            <a:custGeom>
              <a:avLst/>
              <a:gdLst/>
              <a:ahLst/>
              <a:cxnLst/>
              <a:rect l="l" t="t" r="r" b="b"/>
              <a:pathLst>
                <a:path w="831" h="833" extrusionOk="0">
                  <a:moveTo>
                    <a:pt x="16" y="1"/>
                  </a:moveTo>
                  <a:cubicBezTo>
                    <a:pt x="10" y="1"/>
                    <a:pt x="0" y="18"/>
                    <a:pt x="9" y="35"/>
                  </a:cubicBezTo>
                  <a:cubicBezTo>
                    <a:pt x="140" y="177"/>
                    <a:pt x="295" y="308"/>
                    <a:pt x="426" y="463"/>
                  </a:cubicBezTo>
                  <a:cubicBezTo>
                    <a:pt x="545" y="582"/>
                    <a:pt x="664" y="725"/>
                    <a:pt x="807" y="832"/>
                  </a:cubicBezTo>
                  <a:cubicBezTo>
                    <a:pt x="830" y="832"/>
                    <a:pt x="830" y="832"/>
                    <a:pt x="830" y="820"/>
                  </a:cubicBezTo>
                  <a:cubicBezTo>
                    <a:pt x="735" y="666"/>
                    <a:pt x="592" y="547"/>
                    <a:pt x="449" y="427"/>
                  </a:cubicBezTo>
                  <a:cubicBezTo>
                    <a:pt x="306" y="297"/>
                    <a:pt x="175" y="142"/>
                    <a:pt x="21" y="11"/>
                  </a:cubicBezTo>
                  <a:cubicBezTo>
                    <a:pt x="21" y="4"/>
                    <a:pt x="19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34" name="Google Shape;15134;p22"/>
            <p:cNvSpPr/>
            <p:nvPr/>
          </p:nvSpPr>
          <p:spPr>
            <a:xfrm>
              <a:off x="2897475" y="2466425"/>
              <a:ext cx="13925" cy="14950"/>
            </a:xfrm>
            <a:custGeom>
              <a:avLst/>
              <a:gdLst/>
              <a:ahLst/>
              <a:cxnLst/>
              <a:rect l="l" t="t" r="r" b="b"/>
              <a:pathLst>
                <a:path w="557" h="598" extrusionOk="0">
                  <a:moveTo>
                    <a:pt x="17" y="0"/>
                  </a:moveTo>
                  <a:cubicBezTo>
                    <a:pt x="3" y="0"/>
                    <a:pt x="0" y="19"/>
                    <a:pt x="8" y="27"/>
                  </a:cubicBezTo>
                  <a:lnTo>
                    <a:pt x="270" y="289"/>
                  </a:lnTo>
                  <a:cubicBezTo>
                    <a:pt x="366" y="385"/>
                    <a:pt x="437" y="504"/>
                    <a:pt x="532" y="587"/>
                  </a:cubicBezTo>
                  <a:cubicBezTo>
                    <a:pt x="536" y="594"/>
                    <a:pt x="540" y="597"/>
                    <a:pt x="543" y="597"/>
                  </a:cubicBezTo>
                  <a:cubicBezTo>
                    <a:pt x="550" y="597"/>
                    <a:pt x="556" y="583"/>
                    <a:pt x="556" y="575"/>
                  </a:cubicBezTo>
                  <a:cubicBezTo>
                    <a:pt x="437" y="349"/>
                    <a:pt x="235" y="158"/>
                    <a:pt x="44" y="16"/>
                  </a:cubicBezTo>
                  <a:cubicBezTo>
                    <a:pt x="33" y="4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35" name="Google Shape;15135;p22"/>
            <p:cNvSpPr/>
            <p:nvPr/>
          </p:nvSpPr>
          <p:spPr>
            <a:xfrm>
              <a:off x="2905125" y="2470350"/>
              <a:ext cx="8350" cy="12500"/>
            </a:xfrm>
            <a:custGeom>
              <a:avLst/>
              <a:gdLst/>
              <a:ahLst/>
              <a:cxnLst/>
              <a:rect l="l" t="t" r="r" b="b"/>
              <a:pathLst>
                <a:path w="334" h="500" extrusionOk="0">
                  <a:moveTo>
                    <a:pt x="15" y="1"/>
                  </a:moveTo>
                  <a:cubicBezTo>
                    <a:pt x="5" y="1"/>
                    <a:pt x="0" y="14"/>
                    <a:pt x="0" y="37"/>
                  </a:cubicBezTo>
                  <a:cubicBezTo>
                    <a:pt x="107" y="180"/>
                    <a:pt x="191" y="359"/>
                    <a:pt x="310" y="490"/>
                  </a:cubicBezTo>
                  <a:cubicBezTo>
                    <a:pt x="317" y="497"/>
                    <a:pt x="322" y="500"/>
                    <a:pt x="326" y="500"/>
                  </a:cubicBezTo>
                  <a:cubicBezTo>
                    <a:pt x="333" y="500"/>
                    <a:pt x="333" y="486"/>
                    <a:pt x="333" y="478"/>
                  </a:cubicBezTo>
                  <a:cubicBezTo>
                    <a:pt x="238" y="311"/>
                    <a:pt x="131" y="168"/>
                    <a:pt x="36" y="13"/>
                  </a:cubicBezTo>
                  <a:cubicBezTo>
                    <a:pt x="27" y="5"/>
                    <a:pt x="20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36" name="Google Shape;15136;p22"/>
            <p:cNvSpPr/>
            <p:nvPr/>
          </p:nvSpPr>
          <p:spPr>
            <a:xfrm>
              <a:off x="2907800" y="2466875"/>
              <a:ext cx="4175" cy="45250"/>
            </a:xfrm>
            <a:custGeom>
              <a:avLst/>
              <a:gdLst/>
              <a:ahLst/>
              <a:cxnLst/>
              <a:rect l="l" t="t" r="r" b="b"/>
              <a:pathLst>
                <a:path w="167" h="1810" extrusionOk="0">
                  <a:moveTo>
                    <a:pt x="146" y="1"/>
                  </a:moveTo>
                  <a:cubicBezTo>
                    <a:pt x="140" y="1"/>
                    <a:pt x="131" y="4"/>
                    <a:pt x="131" y="9"/>
                  </a:cubicBezTo>
                  <a:cubicBezTo>
                    <a:pt x="48" y="569"/>
                    <a:pt x="0" y="1212"/>
                    <a:pt x="60" y="1795"/>
                  </a:cubicBezTo>
                  <a:cubicBezTo>
                    <a:pt x="60" y="1802"/>
                    <a:pt x="68" y="1809"/>
                    <a:pt x="74" y="1809"/>
                  </a:cubicBezTo>
                  <a:cubicBezTo>
                    <a:pt x="79" y="1809"/>
                    <a:pt x="84" y="1805"/>
                    <a:pt x="84" y="1795"/>
                  </a:cubicBezTo>
                  <a:cubicBezTo>
                    <a:pt x="143" y="1212"/>
                    <a:pt x="167" y="593"/>
                    <a:pt x="143" y="9"/>
                  </a:cubicBezTo>
                  <a:cubicBezTo>
                    <a:pt x="155" y="4"/>
                    <a:pt x="152" y="1"/>
                    <a:pt x="1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37" name="Google Shape;15137;p22"/>
            <p:cNvSpPr/>
            <p:nvPr/>
          </p:nvSpPr>
          <p:spPr>
            <a:xfrm>
              <a:off x="2907625" y="2470325"/>
              <a:ext cx="6150" cy="42500"/>
            </a:xfrm>
            <a:custGeom>
              <a:avLst/>
              <a:gdLst/>
              <a:ahLst/>
              <a:cxnLst/>
              <a:rect l="l" t="t" r="r" b="b"/>
              <a:pathLst>
                <a:path w="246" h="1700" extrusionOk="0">
                  <a:moveTo>
                    <a:pt x="64" y="1"/>
                  </a:moveTo>
                  <a:cubicBezTo>
                    <a:pt x="59" y="1"/>
                    <a:pt x="55" y="7"/>
                    <a:pt x="55" y="14"/>
                  </a:cubicBezTo>
                  <a:cubicBezTo>
                    <a:pt x="126" y="598"/>
                    <a:pt x="114" y="1074"/>
                    <a:pt x="7" y="1657"/>
                  </a:cubicBezTo>
                  <a:cubicBezTo>
                    <a:pt x="0" y="1684"/>
                    <a:pt x="16" y="1700"/>
                    <a:pt x="34" y="1700"/>
                  </a:cubicBezTo>
                  <a:cubicBezTo>
                    <a:pt x="47" y="1700"/>
                    <a:pt x="61" y="1690"/>
                    <a:pt x="67" y="1669"/>
                  </a:cubicBezTo>
                  <a:cubicBezTo>
                    <a:pt x="245" y="1145"/>
                    <a:pt x="245" y="538"/>
                    <a:pt x="79" y="14"/>
                  </a:cubicBezTo>
                  <a:cubicBezTo>
                    <a:pt x="74" y="4"/>
                    <a:pt x="69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38" name="Google Shape;15138;p22"/>
            <p:cNvSpPr/>
            <p:nvPr/>
          </p:nvSpPr>
          <p:spPr>
            <a:xfrm>
              <a:off x="2909275" y="2465425"/>
              <a:ext cx="5100" cy="44350"/>
            </a:xfrm>
            <a:custGeom>
              <a:avLst/>
              <a:gdLst/>
              <a:ahLst/>
              <a:cxnLst/>
              <a:rect l="l" t="t" r="r" b="b"/>
              <a:pathLst>
                <a:path w="204" h="1774" extrusionOk="0">
                  <a:moveTo>
                    <a:pt x="125" y="0"/>
                  </a:moveTo>
                  <a:cubicBezTo>
                    <a:pt x="116" y="0"/>
                    <a:pt x="108" y="6"/>
                    <a:pt x="108" y="20"/>
                  </a:cubicBezTo>
                  <a:cubicBezTo>
                    <a:pt x="60" y="591"/>
                    <a:pt x="1" y="1187"/>
                    <a:pt x="1" y="1746"/>
                  </a:cubicBezTo>
                  <a:cubicBezTo>
                    <a:pt x="1" y="1764"/>
                    <a:pt x="13" y="1773"/>
                    <a:pt x="25" y="1773"/>
                  </a:cubicBezTo>
                  <a:cubicBezTo>
                    <a:pt x="36" y="1773"/>
                    <a:pt x="48" y="1764"/>
                    <a:pt x="48" y="1746"/>
                  </a:cubicBezTo>
                  <a:cubicBezTo>
                    <a:pt x="179" y="1210"/>
                    <a:pt x="203" y="556"/>
                    <a:pt x="144" y="8"/>
                  </a:cubicBezTo>
                  <a:cubicBezTo>
                    <a:pt x="139" y="3"/>
                    <a:pt x="132" y="0"/>
                    <a:pt x="1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39" name="Google Shape;15139;p22"/>
            <p:cNvSpPr/>
            <p:nvPr/>
          </p:nvSpPr>
          <p:spPr>
            <a:xfrm>
              <a:off x="2909575" y="2469100"/>
              <a:ext cx="3900" cy="37975"/>
            </a:xfrm>
            <a:custGeom>
              <a:avLst/>
              <a:gdLst/>
              <a:ahLst/>
              <a:cxnLst/>
              <a:rect l="l" t="t" r="r" b="b"/>
              <a:pathLst>
                <a:path w="156" h="1519" extrusionOk="0">
                  <a:moveTo>
                    <a:pt x="108" y="1"/>
                  </a:moveTo>
                  <a:cubicBezTo>
                    <a:pt x="102" y="1"/>
                    <a:pt x="96" y="10"/>
                    <a:pt x="96" y="28"/>
                  </a:cubicBezTo>
                  <a:cubicBezTo>
                    <a:pt x="48" y="504"/>
                    <a:pt x="1" y="1016"/>
                    <a:pt x="48" y="1492"/>
                  </a:cubicBezTo>
                  <a:cubicBezTo>
                    <a:pt x="48" y="1510"/>
                    <a:pt x="54" y="1519"/>
                    <a:pt x="60" y="1519"/>
                  </a:cubicBezTo>
                  <a:cubicBezTo>
                    <a:pt x="66" y="1519"/>
                    <a:pt x="72" y="1510"/>
                    <a:pt x="72" y="1492"/>
                  </a:cubicBezTo>
                  <a:cubicBezTo>
                    <a:pt x="155" y="1016"/>
                    <a:pt x="132" y="504"/>
                    <a:pt x="120" y="28"/>
                  </a:cubicBezTo>
                  <a:cubicBezTo>
                    <a:pt x="120" y="10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40" name="Google Shape;15140;p22"/>
            <p:cNvSpPr/>
            <p:nvPr/>
          </p:nvSpPr>
          <p:spPr>
            <a:xfrm>
              <a:off x="2910775" y="2449675"/>
              <a:ext cx="3150" cy="50650"/>
            </a:xfrm>
            <a:custGeom>
              <a:avLst/>
              <a:gdLst/>
              <a:ahLst/>
              <a:cxnLst/>
              <a:rect l="l" t="t" r="r" b="b"/>
              <a:pathLst>
                <a:path w="126" h="2026" extrusionOk="0">
                  <a:moveTo>
                    <a:pt x="95" y="1"/>
                  </a:moveTo>
                  <a:cubicBezTo>
                    <a:pt x="84" y="1"/>
                    <a:pt x="72" y="7"/>
                    <a:pt x="72" y="19"/>
                  </a:cubicBezTo>
                  <a:cubicBezTo>
                    <a:pt x="34" y="428"/>
                    <a:pt x="25" y="846"/>
                    <a:pt x="21" y="1261"/>
                  </a:cubicBezTo>
                  <a:lnTo>
                    <a:pt x="21" y="1261"/>
                  </a:lnTo>
                  <a:cubicBezTo>
                    <a:pt x="6" y="1516"/>
                    <a:pt x="0" y="1764"/>
                    <a:pt x="0" y="2007"/>
                  </a:cubicBezTo>
                  <a:cubicBezTo>
                    <a:pt x="0" y="2019"/>
                    <a:pt x="15" y="2025"/>
                    <a:pt x="30" y="2025"/>
                  </a:cubicBezTo>
                  <a:cubicBezTo>
                    <a:pt x="32" y="2025"/>
                    <a:pt x="34" y="2025"/>
                    <a:pt x="36" y="2025"/>
                  </a:cubicBezTo>
                  <a:lnTo>
                    <a:pt x="36" y="2025"/>
                  </a:lnTo>
                  <a:cubicBezTo>
                    <a:pt x="38" y="2025"/>
                    <a:pt x="40" y="2025"/>
                    <a:pt x="42" y="2025"/>
                  </a:cubicBezTo>
                  <a:cubicBezTo>
                    <a:pt x="57" y="2025"/>
                    <a:pt x="72" y="2019"/>
                    <a:pt x="72" y="2007"/>
                  </a:cubicBezTo>
                  <a:cubicBezTo>
                    <a:pt x="81" y="1711"/>
                    <a:pt x="97" y="1423"/>
                    <a:pt x="93" y="1135"/>
                  </a:cubicBezTo>
                  <a:lnTo>
                    <a:pt x="93" y="1135"/>
                  </a:lnTo>
                  <a:cubicBezTo>
                    <a:pt x="110" y="765"/>
                    <a:pt x="126" y="392"/>
                    <a:pt x="119" y="19"/>
                  </a:cubicBezTo>
                  <a:cubicBezTo>
                    <a:pt x="119" y="7"/>
                    <a:pt x="107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41" name="Google Shape;15141;p22"/>
            <p:cNvSpPr/>
            <p:nvPr/>
          </p:nvSpPr>
          <p:spPr>
            <a:xfrm>
              <a:off x="2860475" y="2170375"/>
              <a:ext cx="6675" cy="23425"/>
            </a:xfrm>
            <a:custGeom>
              <a:avLst/>
              <a:gdLst/>
              <a:ahLst/>
              <a:cxnLst/>
              <a:rect l="l" t="t" r="r" b="b"/>
              <a:pathLst>
                <a:path w="267" h="937" extrusionOk="0">
                  <a:moveTo>
                    <a:pt x="242" y="1"/>
                  </a:moveTo>
                  <a:cubicBezTo>
                    <a:pt x="236" y="1"/>
                    <a:pt x="230" y="4"/>
                    <a:pt x="226" y="11"/>
                  </a:cubicBezTo>
                  <a:cubicBezTo>
                    <a:pt x="72" y="285"/>
                    <a:pt x="0" y="618"/>
                    <a:pt x="48" y="928"/>
                  </a:cubicBezTo>
                  <a:cubicBezTo>
                    <a:pt x="48" y="934"/>
                    <a:pt x="51" y="937"/>
                    <a:pt x="54" y="937"/>
                  </a:cubicBezTo>
                  <a:cubicBezTo>
                    <a:pt x="57" y="937"/>
                    <a:pt x="60" y="934"/>
                    <a:pt x="60" y="928"/>
                  </a:cubicBezTo>
                  <a:cubicBezTo>
                    <a:pt x="60" y="606"/>
                    <a:pt x="119" y="320"/>
                    <a:pt x="250" y="23"/>
                  </a:cubicBezTo>
                  <a:cubicBezTo>
                    <a:pt x="267" y="15"/>
                    <a:pt x="255" y="1"/>
                    <a:pt x="2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42" name="Google Shape;15142;p22"/>
            <p:cNvSpPr/>
            <p:nvPr/>
          </p:nvSpPr>
          <p:spPr>
            <a:xfrm>
              <a:off x="2860950" y="2206825"/>
              <a:ext cx="37925" cy="110000"/>
            </a:xfrm>
            <a:custGeom>
              <a:avLst/>
              <a:gdLst/>
              <a:ahLst/>
              <a:cxnLst/>
              <a:rect l="l" t="t" r="r" b="b"/>
              <a:pathLst>
                <a:path w="1517" h="4400" extrusionOk="0">
                  <a:moveTo>
                    <a:pt x="24" y="0"/>
                  </a:moveTo>
                  <a:cubicBezTo>
                    <a:pt x="11" y="0"/>
                    <a:pt x="1" y="5"/>
                    <a:pt x="17" y="5"/>
                  </a:cubicBezTo>
                  <a:cubicBezTo>
                    <a:pt x="517" y="1470"/>
                    <a:pt x="1184" y="2839"/>
                    <a:pt x="1457" y="4387"/>
                  </a:cubicBezTo>
                  <a:cubicBezTo>
                    <a:pt x="1457" y="4395"/>
                    <a:pt x="1465" y="4399"/>
                    <a:pt x="1475" y="4399"/>
                  </a:cubicBezTo>
                  <a:cubicBezTo>
                    <a:pt x="1492" y="4399"/>
                    <a:pt x="1517" y="4386"/>
                    <a:pt x="1517" y="4363"/>
                  </a:cubicBezTo>
                  <a:cubicBezTo>
                    <a:pt x="1338" y="2863"/>
                    <a:pt x="684" y="1363"/>
                    <a:pt x="41" y="5"/>
                  </a:cubicBezTo>
                  <a:cubicBezTo>
                    <a:pt x="37" y="1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43" name="Google Shape;15143;p22"/>
            <p:cNvSpPr/>
            <p:nvPr/>
          </p:nvSpPr>
          <p:spPr>
            <a:xfrm>
              <a:off x="2867900" y="2152975"/>
              <a:ext cx="61350" cy="17675"/>
            </a:xfrm>
            <a:custGeom>
              <a:avLst/>
              <a:gdLst/>
              <a:ahLst/>
              <a:cxnLst/>
              <a:rect l="l" t="t" r="r" b="b"/>
              <a:pathLst>
                <a:path w="2454" h="707" extrusionOk="0">
                  <a:moveTo>
                    <a:pt x="2243" y="1"/>
                  </a:moveTo>
                  <a:cubicBezTo>
                    <a:pt x="1474" y="1"/>
                    <a:pt x="610" y="219"/>
                    <a:pt x="13" y="683"/>
                  </a:cubicBezTo>
                  <a:cubicBezTo>
                    <a:pt x="1" y="683"/>
                    <a:pt x="13" y="707"/>
                    <a:pt x="36" y="707"/>
                  </a:cubicBezTo>
                  <a:cubicBezTo>
                    <a:pt x="834" y="326"/>
                    <a:pt x="1501" y="88"/>
                    <a:pt x="2418" y="64"/>
                  </a:cubicBezTo>
                  <a:cubicBezTo>
                    <a:pt x="2453" y="64"/>
                    <a:pt x="2453" y="4"/>
                    <a:pt x="2418" y="4"/>
                  </a:cubicBezTo>
                  <a:cubicBezTo>
                    <a:pt x="2360" y="2"/>
                    <a:pt x="2302" y="1"/>
                    <a:pt x="2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44" name="Google Shape;15144;p22"/>
            <p:cNvSpPr/>
            <p:nvPr/>
          </p:nvSpPr>
          <p:spPr>
            <a:xfrm>
              <a:off x="2930125" y="2190875"/>
              <a:ext cx="6575" cy="61500"/>
            </a:xfrm>
            <a:custGeom>
              <a:avLst/>
              <a:gdLst/>
              <a:ahLst/>
              <a:cxnLst/>
              <a:rect l="l" t="t" r="r" b="b"/>
              <a:pathLst>
                <a:path w="263" h="2460" extrusionOk="0">
                  <a:moveTo>
                    <a:pt x="262" y="1"/>
                  </a:moveTo>
                  <a:lnTo>
                    <a:pt x="262" y="1"/>
                  </a:lnTo>
                  <a:cubicBezTo>
                    <a:pt x="155" y="810"/>
                    <a:pt x="48" y="1632"/>
                    <a:pt x="0" y="2441"/>
                  </a:cubicBezTo>
                  <a:cubicBezTo>
                    <a:pt x="0" y="2453"/>
                    <a:pt x="3" y="2459"/>
                    <a:pt x="6" y="2459"/>
                  </a:cubicBezTo>
                  <a:cubicBezTo>
                    <a:pt x="9" y="2459"/>
                    <a:pt x="12" y="2453"/>
                    <a:pt x="12" y="2441"/>
                  </a:cubicBezTo>
                  <a:cubicBezTo>
                    <a:pt x="143" y="1644"/>
                    <a:pt x="203" y="810"/>
                    <a:pt x="2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45" name="Google Shape;15145;p22"/>
            <p:cNvSpPr/>
            <p:nvPr/>
          </p:nvSpPr>
          <p:spPr>
            <a:xfrm>
              <a:off x="2934875" y="2227600"/>
              <a:ext cx="4200" cy="27825"/>
            </a:xfrm>
            <a:custGeom>
              <a:avLst/>
              <a:gdLst/>
              <a:ahLst/>
              <a:cxnLst/>
              <a:rect l="l" t="t" r="r" b="b"/>
              <a:pathLst>
                <a:path w="168" h="1113" extrusionOk="0">
                  <a:moveTo>
                    <a:pt x="111" y="0"/>
                  </a:moveTo>
                  <a:cubicBezTo>
                    <a:pt x="106" y="0"/>
                    <a:pt x="101" y="3"/>
                    <a:pt x="96" y="8"/>
                  </a:cubicBezTo>
                  <a:cubicBezTo>
                    <a:pt x="72" y="365"/>
                    <a:pt x="48" y="722"/>
                    <a:pt x="1" y="1079"/>
                  </a:cubicBezTo>
                  <a:cubicBezTo>
                    <a:pt x="1" y="1100"/>
                    <a:pt x="17" y="1113"/>
                    <a:pt x="33" y="1113"/>
                  </a:cubicBezTo>
                  <a:cubicBezTo>
                    <a:pt x="44" y="1113"/>
                    <a:pt x="55" y="1106"/>
                    <a:pt x="60" y="1091"/>
                  </a:cubicBezTo>
                  <a:cubicBezTo>
                    <a:pt x="132" y="734"/>
                    <a:pt x="167" y="377"/>
                    <a:pt x="132" y="20"/>
                  </a:cubicBezTo>
                  <a:cubicBezTo>
                    <a:pt x="125" y="6"/>
                    <a:pt x="118" y="0"/>
                    <a:pt x="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46" name="Google Shape;15146;p22"/>
            <p:cNvSpPr/>
            <p:nvPr/>
          </p:nvSpPr>
          <p:spPr>
            <a:xfrm>
              <a:off x="2941125" y="2230250"/>
              <a:ext cx="4800" cy="23825"/>
            </a:xfrm>
            <a:custGeom>
              <a:avLst/>
              <a:gdLst/>
              <a:ahLst/>
              <a:cxnLst/>
              <a:rect l="l" t="t" r="r" b="b"/>
              <a:pathLst>
                <a:path w="192" h="953" extrusionOk="0">
                  <a:moveTo>
                    <a:pt x="176" y="0"/>
                  </a:moveTo>
                  <a:cubicBezTo>
                    <a:pt x="167" y="0"/>
                    <a:pt x="155" y="3"/>
                    <a:pt x="155" y="9"/>
                  </a:cubicBezTo>
                  <a:cubicBezTo>
                    <a:pt x="96" y="307"/>
                    <a:pt x="24" y="616"/>
                    <a:pt x="1" y="926"/>
                  </a:cubicBezTo>
                  <a:cubicBezTo>
                    <a:pt x="1" y="944"/>
                    <a:pt x="13" y="953"/>
                    <a:pt x="24" y="953"/>
                  </a:cubicBezTo>
                  <a:cubicBezTo>
                    <a:pt x="36" y="953"/>
                    <a:pt x="48" y="944"/>
                    <a:pt x="48" y="926"/>
                  </a:cubicBezTo>
                  <a:cubicBezTo>
                    <a:pt x="120" y="628"/>
                    <a:pt x="155" y="319"/>
                    <a:pt x="179" y="9"/>
                  </a:cubicBezTo>
                  <a:cubicBezTo>
                    <a:pt x="191" y="3"/>
                    <a:pt x="185" y="0"/>
                    <a:pt x="1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47" name="Google Shape;15147;p22"/>
            <p:cNvSpPr/>
            <p:nvPr/>
          </p:nvSpPr>
          <p:spPr>
            <a:xfrm>
              <a:off x="2971800" y="2169450"/>
              <a:ext cx="17325" cy="27475"/>
            </a:xfrm>
            <a:custGeom>
              <a:avLst/>
              <a:gdLst/>
              <a:ahLst/>
              <a:cxnLst/>
              <a:rect l="l" t="t" r="r" b="b"/>
              <a:pathLst>
                <a:path w="693" h="1099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298"/>
                    <a:pt x="500" y="655"/>
                    <a:pt x="619" y="1072"/>
                  </a:cubicBezTo>
                  <a:cubicBezTo>
                    <a:pt x="629" y="1091"/>
                    <a:pt x="644" y="1098"/>
                    <a:pt x="657" y="1098"/>
                  </a:cubicBezTo>
                  <a:cubicBezTo>
                    <a:pt x="677" y="1098"/>
                    <a:pt x="693" y="1081"/>
                    <a:pt x="679" y="1060"/>
                  </a:cubicBezTo>
                  <a:cubicBezTo>
                    <a:pt x="583" y="619"/>
                    <a:pt x="345" y="26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48" name="Google Shape;15148;p22"/>
            <p:cNvSpPr/>
            <p:nvPr/>
          </p:nvSpPr>
          <p:spPr>
            <a:xfrm>
              <a:off x="2973725" y="2157750"/>
              <a:ext cx="22500" cy="43150"/>
            </a:xfrm>
            <a:custGeom>
              <a:avLst/>
              <a:gdLst/>
              <a:ahLst/>
              <a:cxnLst/>
              <a:rect l="l" t="t" r="r" b="b"/>
              <a:pathLst>
                <a:path w="900" h="1726" extrusionOk="0">
                  <a:moveTo>
                    <a:pt x="222" y="154"/>
                  </a:moveTo>
                  <a:cubicBezTo>
                    <a:pt x="401" y="272"/>
                    <a:pt x="506" y="449"/>
                    <a:pt x="573" y="650"/>
                  </a:cubicBezTo>
                  <a:lnTo>
                    <a:pt x="573" y="650"/>
                  </a:lnTo>
                  <a:cubicBezTo>
                    <a:pt x="504" y="534"/>
                    <a:pt x="424" y="424"/>
                    <a:pt x="333" y="322"/>
                  </a:cubicBezTo>
                  <a:lnTo>
                    <a:pt x="333" y="322"/>
                  </a:lnTo>
                  <a:cubicBezTo>
                    <a:pt x="297" y="265"/>
                    <a:pt x="260" y="209"/>
                    <a:pt x="222" y="154"/>
                  </a:cubicBezTo>
                  <a:close/>
                  <a:moveTo>
                    <a:pt x="77" y="1"/>
                  </a:moveTo>
                  <a:cubicBezTo>
                    <a:pt x="36" y="1"/>
                    <a:pt x="1" y="24"/>
                    <a:pt x="30" y="63"/>
                  </a:cubicBezTo>
                  <a:cubicBezTo>
                    <a:pt x="48" y="87"/>
                    <a:pt x="65" y="111"/>
                    <a:pt x="82" y="135"/>
                  </a:cubicBezTo>
                  <a:lnTo>
                    <a:pt x="82" y="135"/>
                  </a:lnTo>
                  <a:cubicBezTo>
                    <a:pt x="82" y="142"/>
                    <a:pt x="84" y="150"/>
                    <a:pt x="90" y="159"/>
                  </a:cubicBezTo>
                  <a:cubicBezTo>
                    <a:pt x="105" y="176"/>
                    <a:pt x="120" y="194"/>
                    <a:pt x="134" y="211"/>
                  </a:cubicBezTo>
                  <a:lnTo>
                    <a:pt x="134" y="211"/>
                  </a:lnTo>
                  <a:cubicBezTo>
                    <a:pt x="413" y="622"/>
                    <a:pt x="625" y="1067"/>
                    <a:pt x="749" y="1552"/>
                  </a:cubicBezTo>
                  <a:lnTo>
                    <a:pt x="749" y="1552"/>
                  </a:lnTo>
                  <a:cubicBezTo>
                    <a:pt x="755" y="1580"/>
                    <a:pt x="761" y="1608"/>
                    <a:pt x="768" y="1635"/>
                  </a:cubicBezTo>
                  <a:cubicBezTo>
                    <a:pt x="769" y="1637"/>
                    <a:pt x="770" y="1640"/>
                    <a:pt x="771" y="1642"/>
                  </a:cubicBezTo>
                  <a:lnTo>
                    <a:pt x="771" y="1642"/>
                  </a:lnTo>
                  <a:cubicBezTo>
                    <a:pt x="774" y="1655"/>
                    <a:pt x="777" y="1669"/>
                    <a:pt x="780" y="1683"/>
                  </a:cubicBezTo>
                  <a:cubicBezTo>
                    <a:pt x="792" y="1711"/>
                    <a:pt x="819" y="1726"/>
                    <a:pt x="845" y="1726"/>
                  </a:cubicBezTo>
                  <a:cubicBezTo>
                    <a:pt x="873" y="1726"/>
                    <a:pt x="899" y="1708"/>
                    <a:pt x="899" y="1671"/>
                  </a:cubicBezTo>
                  <a:cubicBezTo>
                    <a:pt x="899" y="1667"/>
                    <a:pt x="899" y="1663"/>
                    <a:pt x="898" y="1659"/>
                  </a:cubicBezTo>
                  <a:lnTo>
                    <a:pt x="898" y="1659"/>
                  </a:lnTo>
                  <a:cubicBezTo>
                    <a:pt x="899" y="1659"/>
                    <a:pt x="899" y="1659"/>
                    <a:pt x="899" y="1659"/>
                  </a:cubicBezTo>
                  <a:cubicBezTo>
                    <a:pt x="899" y="1656"/>
                    <a:pt x="898" y="1653"/>
                    <a:pt x="897" y="1650"/>
                  </a:cubicBezTo>
                  <a:lnTo>
                    <a:pt x="897" y="1650"/>
                  </a:lnTo>
                  <a:cubicBezTo>
                    <a:pt x="879" y="1477"/>
                    <a:pt x="844" y="1306"/>
                    <a:pt x="792" y="1142"/>
                  </a:cubicBezTo>
                  <a:lnTo>
                    <a:pt x="792" y="1142"/>
                  </a:lnTo>
                  <a:cubicBezTo>
                    <a:pt x="728" y="678"/>
                    <a:pt x="535" y="201"/>
                    <a:pt x="119" y="12"/>
                  </a:cubicBezTo>
                  <a:lnTo>
                    <a:pt x="119" y="12"/>
                  </a:lnTo>
                  <a:cubicBezTo>
                    <a:pt x="117" y="9"/>
                    <a:pt x="115" y="7"/>
                    <a:pt x="114" y="4"/>
                  </a:cubicBezTo>
                  <a:cubicBezTo>
                    <a:pt x="113" y="5"/>
                    <a:pt x="112" y="7"/>
                    <a:pt x="111" y="8"/>
                  </a:cubicBezTo>
                  <a:lnTo>
                    <a:pt x="111" y="8"/>
                  </a:lnTo>
                  <a:cubicBezTo>
                    <a:pt x="108" y="7"/>
                    <a:pt x="105" y="5"/>
                    <a:pt x="102" y="4"/>
                  </a:cubicBezTo>
                  <a:cubicBezTo>
                    <a:pt x="93" y="2"/>
                    <a:pt x="85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49" name="Google Shape;15149;p22"/>
            <p:cNvSpPr/>
            <p:nvPr/>
          </p:nvSpPr>
          <p:spPr>
            <a:xfrm>
              <a:off x="2989775" y="2177525"/>
              <a:ext cx="7350" cy="30050"/>
            </a:xfrm>
            <a:custGeom>
              <a:avLst/>
              <a:gdLst/>
              <a:ahLst/>
              <a:cxnLst/>
              <a:rect l="l" t="t" r="r" b="b"/>
              <a:pathLst>
                <a:path w="294" h="1202" extrusionOk="0">
                  <a:moveTo>
                    <a:pt x="30" y="1"/>
                  </a:moveTo>
                  <a:cubicBezTo>
                    <a:pt x="14" y="1"/>
                    <a:pt x="0" y="14"/>
                    <a:pt x="7" y="34"/>
                  </a:cubicBezTo>
                  <a:cubicBezTo>
                    <a:pt x="138" y="404"/>
                    <a:pt x="186" y="761"/>
                    <a:pt x="162" y="1166"/>
                  </a:cubicBezTo>
                  <a:cubicBezTo>
                    <a:pt x="162" y="1189"/>
                    <a:pt x="177" y="1201"/>
                    <a:pt x="193" y="1201"/>
                  </a:cubicBezTo>
                  <a:cubicBezTo>
                    <a:pt x="210" y="1201"/>
                    <a:pt x="228" y="1189"/>
                    <a:pt x="234" y="1166"/>
                  </a:cubicBezTo>
                  <a:cubicBezTo>
                    <a:pt x="293" y="773"/>
                    <a:pt x="234" y="380"/>
                    <a:pt x="67" y="23"/>
                  </a:cubicBezTo>
                  <a:cubicBezTo>
                    <a:pt x="57" y="8"/>
                    <a:pt x="43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50" name="Google Shape;15150;p22"/>
            <p:cNvSpPr/>
            <p:nvPr/>
          </p:nvSpPr>
          <p:spPr>
            <a:xfrm>
              <a:off x="2613400" y="2422625"/>
              <a:ext cx="22050" cy="49550"/>
            </a:xfrm>
            <a:custGeom>
              <a:avLst/>
              <a:gdLst/>
              <a:ahLst/>
              <a:cxnLst/>
              <a:rect l="l" t="t" r="r" b="b"/>
              <a:pathLst>
                <a:path w="882" h="1982" extrusionOk="0">
                  <a:moveTo>
                    <a:pt x="849" y="1"/>
                  </a:moveTo>
                  <a:cubicBezTo>
                    <a:pt x="843" y="1"/>
                    <a:pt x="838" y="2"/>
                    <a:pt x="834" y="5"/>
                  </a:cubicBezTo>
                  <a:cubicBezTo>
                    <a:pt x="608" y="303"/>
                    <a:pt x="334" y="613"/>
                    <a:pt x="168" y="946"/>
                  </a:cubicBezTo>
                  <a:cubicBezTo>
                    <a:pt x="1" y="1291"/>
                    <a:pt x="96" y="1649"/>
                    <a:pt x="203" y="1982"/>
                  </a:cubicBezTo>
                  <a:lnTo>
                    <a:pt x="227" y="1982"/>
                  </a:lnTo>
                  <a:cubicBezTo>
                    <a:pt x="120" y="1541"/>
                    <a:pt x="49" y="1172"/>
                    <a:pt x="334" y="767"/>
                  </a:cubicBezTo>
                  <a:cubicBezTo>
                    <a:pt x="489" y="517"/>
                    <a:pt x="703" y="279"/>
                    <a:pt x="882" y="17"/>
                  </a:cubicBezTo>
                  <a:cubicBezTo>
                    <a:pt x="882" y="9"/>
                    <a:pt x="864" y="1"/>
                    <a:pt x="8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51" name="Google Shape;15151;p22"/>
            <p:cNvSpPr/>
            <p:nvPr/>
          </p:nvSpPr>
          <p:spPr>
            <a:xfrm>
              <a:off x="2620250" y="2482275"/>
              <a:ext cx="140525" cy="189925"/>
            </a:xfrm>
            <a:custGeom>
              <a:avLst/>
              <a:gdLst/>
              <a:ahLst/>
              <a:cxnLst/>
              <a:rect l="l" t="t" r="r" b="b"/>
              <a:pathLst>
                <a:path w="5621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775"/>
                    <a:pt x="632" y="1501"/>
                    <a:pt x="1108" y="2156"/>
                  </a:cubicBezTo>
                  <a:cubicBezTo>
                    <a:pt x="1644" y="2918"/>
                    <a:pt x="2418" y="3501"/>
                    <a:pt x="2882" y="4299"/>
                  </a:cubicBezTo>
                  <a:cubicBezTo>
                    <a:pt x="3311" y="5073"/>
                    <a:pt x="3704" y="5763"/>
                    <a:pt x="4299" y="6430"/>
                  </a:cubicBezTo>
                  <a:cubicBezTo>
                    <a:pt x="4547" y="6714"/>
                    <a:pt x="5172" y="7597"/>
                    <a:pt x="5588" y="7597"/>
                  </a:cubicBezTo>
                  <a:cubicBezTo>
                    <a:pt x="5591" y="7597"/>
                    <a:pt x="5594" y="7597"/>
                    <a:pt x="5597" y="7597"/>
                  </a:cubicBezTo>
                  <a:cubicBezTo>
                    <a:pt x="5609" y="7597"/>
                    <a:pt x="5620" y="7573"/>
                    <a:pt x="5620" y="7561"/>
                  </a:cubicBezTo>
                  <a:lnTo>
                    <a:pt x="5620" y="7490"/>
                  </a:lnTo>
                  <a:cubicBezTo>
                    <a:pt x="5620" y="7478"/>
                    <a:pt x="5609" y="7454"/>
                    <a:pt x="5597" y="7454"/>
                  </a:cubicBezTo>
                  <a:lnTo>
                    <a:pt x="5537" y="7454"/>
                  </a:lnTo>
                  <a:cubicBezTo>
                    <a:pt x="5518" y="7454"/>
                    <a:pt x="5507" y="7477"/>
                    <a:pt x="5521" y="7486"/>
                  </a:cubicBezTo>
                  <a:lnTo>
                    <a:pt x="5521" y="7486"/>
                  </a:lnTo>
                  <a:cubicBezTo>
                    <a:pt x="5192" y="7401"/>
                    <a:pt x="4831" y="6879"/>
                    <a:pt x="4608" y="6656"/>
                  </a:cubicBezTo>
                  <a:cubicBezTo>
                    <a:pt x="4347" y="6371"/>
                    <a:pt x="4073" y="6085"/>
                    <a:pt x="3835" y="5787"/>
                  </a:cubicBezTo>
                  <a:cubicBezTo>
                    <a:pt x="3358" y="5180"/>
                    <a:pt x="3120" y="4454"/>
                    <a:pt x="2656" y="3846"/>
                  </a:cubicBezTo>
                  <a:cubicBezTo>
                    <a:pt x="2215" y="3227"/>
                    <a:pt x="1608" y="2751"/>
                    <a:pt x="1156" y="2132"/>
                  </a:cubicBezTo>
                  <a:cubicBezTo>
                    <a:pt x="679" y="1477"/>
                    <a:pt x="334" y="763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52" name="Google Shape;15152;p22"/>
            <p:cNvSpPr/>
            <p:nvPr/>
          </p:nvSpPr>
          <p:spPr>
            <a:xfrm>
              <a:off x="2729200" y="2649275"/>
              <a:ext cx="27375" cy="21800"/>
            </a:xfrm>
            <a:custGeom>
              <a:avLst/>
              <a:gdLst/>
              <a:ahLst/>
              <a:cxnLst/>
              <a:rect l="l" t="t" r="r" b="b"/>
              <a:pathLst>
                <a:path w="1095" h="872" extrusionOk="0">
                  <a:moveTo>
                    <a:pt x="12" y="0"/>
                  </a:moveTo>
                  <a:cubicBezTo>
                    <a:pt x="0" y="48"/>
                    <a:pt x="12" y="83"/>
                    <a:pt x="60" y="107"/>
                  </a:cubicBezTo>
                  <a:cubicBezTo>
                    <a:pt x="60" y="95"/>
                    <a:pt x="72" y="83"/>
                    <a:pt x="72" y="60"/>
                  </a:cubicBezTo>
                  <a:cubicBezTo>
                    <a:pt x="84" y="83"/>
                    <a:pt x="119" y="95"/>
                    <a:pt x="131" y="119"/>
                  </a:cubicBezTo>
                  <a:cubicBezTo>
                    <a:pt x="179" y="155"/>
                    <a:pt x="227" y="191"/>
                    <a:pt x="262" y="226"/>
                  </a:cubicBezTo>
                  <a:cubicBezTo>
                    <a:pt x="346" y="286"/>
                    <a:pt x="429" y="345"/>
                    <a:pt x="500" y="417"/>
                  </a:cubicBezTo>
                  <a:cubicBezTo>
                    <a:pt x="703" y="572"/>
                    <a:pt x="881" y="738"/>
                    <a:pt x="1072" y="869"/>
                  </a:cubicBezTo>
                  <a:cubicBezTo>
                    <a:pt x="1074" y="871"/>
                    <a:pt x="1075" y="872"/>
                    <a:pt x="1077" y="872"/>
                  </a:cubicBezTo>
                  <a:cubicBezTo>
                    <a:pt x="1087" y="872"/>
                    <a:pt x="1094" y="845"/>
                    <a:pt x="1084" y="845"/>
                  </a:cubicBezTo>
                  <a:cubicBezTo>
                    <a:pt x="751" y="536"/>
                    <a:pt x="381" y="27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53" name="Google Shape;15153;p22"/>
            <p:cNvSpPr/>
            <p:nvPr/>
          </p:nvSpPr>
          <p:spPr>
            <a:xfrm>
              <a:off x="2726525" y="2642975"/>
              <a:ext cx="31200" cy="28850"/>
            </a:xfrm>
            <a:custGeom>
              <a:avLst/>
              <a:gdLst/>
              <a:ahLst/>
              <a:cxnLst/>
              <a:rect l="l" t="t" r="r" b="b"/>
              <a:pathLst>
                <a:path w="1248" h="1154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191" y="228"/>
                    <a:pt x="417" y="419"/>
                    <a:pt x="631" y="633"/>
                  </a:cubicBezTo>
                  <a:cubicBezTo>
                    <a:pt x="822" y="812"/>
                    <a:pt x="1000" y="1002"/>
                    <a:pt x="1227" y="1145"/>
                  </a:cubicBezTo>
                  <a:cubicBezTo>
                    <a:pt x="1229" y="1151"/>
                    <a:pt x="1232" y="1153"/>
                    <a:pt x="1235" y="1153"/>
                  </a:cubicBezTo>
                  <a:cubicBezTo>
                    <a:pt x="1243" y="1153"/>
                    <a:pt x="1248" y="1130"/>
                    <a:pt x="1239" y="1121"/>
                  </a:cubicBezTo>
                  <a:cubicBezTo>
                    <a:pt x="1060" y="895"/>
                    <a:pt x="822" y="705"/>
                    <a:pt x="607" y="526"/>
                  </a:cubicBezTo>
                  <a:cubicBezTo>
                    <a:pt x="417" y="347"/>
                    <a:pt x="226" y="169"/>
                    <a:pt x="12" y="14"/>
                  </a:cubicBez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54" name="Google Shape;15154;p22"/>
            <p:cNvSpPr/>
            <p:nvPr/>
          </p:nvSpPr>
          <p:spPr>
            <a:xfrm>
              <a:off x="2721450" y="2635575"/>
              <a:ext cx="29125" cy="26125"/>
            </a:xfrm>
            <a:custGeom>
              <a:avLst/>
              <a:gdLst/>
              <a:ahLst/>
              <a:cxnLst/>
              <a:rect l="l" t="t" r="r" b="b"/>
              <a:pathLst>
                <a:path w="1165" h="1045" extrusionOk="0">
                  <a:moveTo>
                    <a:pt x="72" y="0"/>
                  </a:moveTo>
                  <a:cubicBezTo>
                    <a:pt x="72" y="0"/>
                    <a:pt x="60" y="0"/>
                    <a:pt x="60" y="12"/>
                  </a:cubicBezTo>
                  <a:cubicBezTo>
                    <a:pt x="1" y="191"/>
                    <a:pt x="334" y="429"/>
                    <a:pt x="441" y="536"/>
                  </a:cubicBezTo>
                  <a:cubicBezTo>
                    <a:pt x="632" y="715"/>
                    <a:pt x="870" y="953"/>
                    <a:pt x="1132" y="1036"/>
                  </a:cubicBezTo>
                  <a:cubicBezTo>
                    <a:pt x="1137" y="1042"/>
                    <a:pt x="1142" y="1044"/>
                    <a:pt x="1146" y="1044"/>
                  </a:cubicBezTo>
                  <a:cubicBezTo>
                    <a:pt x="1160" y="1044"/>
                    <a:pt x="1165" y="1019"/>
                    <a:pt x="1156" y="1001"/>
                  </a:cubicBezTo>
                  <a:cubicBezTo>
                    <a:pt x="989" y="834"/>
                    <a:pt x="787" y="715"/>
                    <a:pt x="608" y="572"/>
                  </a:cubicBezTo>
                  <a:cubicBezTo>
                    <a:pt x="538" y="537"/>
                    <a:pt x="87" y="179"/>
                    <a:pt x="118" y="65"/>
                  </a:cubicBezTo>
                  <a:lnTo>
                    <a:pt x="118" y="65"/>
                  </a:lnTo>
                  <a:cubicBezTo>
                    <a:pt x="119" y="64"/>
                    <a:pt x="120" y="62"/>
                    <a:pt x="120" y="60"/>
                  </a:cubicBezTo>
                  <a:lnTo>
                    <a:pt x="120" y="60"/>
                  </a:lnTo>
                  <a:cubicBezTo>
                    <a:pt x="120" y="60"/>
                    <a:pt x="120" y="60"/>
                    <a:pt x="120" y="60"/>
                  </a:cubicBezTo>
                  <a:cubicBezTo>
                    <a:pt x="120" y="60"/>
                    <a:pt x="120" y="48"/>
                    <a:pt x="132" y="48"/>
                  </a:cubicBezTo>
                  <a:lnTo>
                    <a:pt x="132" y="24"/>
                  </a:lnTo>
                  <a:cubicBezTo>
                    <a:pt x="96" y="0"/>
                    <a:pt x="120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55" name="Google Shape;15155;p22"/>
            <p:cNvSpPr/>
            <p:nvPr/>
          </p:nvSpPr>
          <p:spPr>
            <a:xfrm>
              <a:off x="2715100" y="2629375"/>
              <a:ext cx="42400" cy="36275"/>
            </a:xfrm>
            <a:custGeom>
              <a:avLst/>
              <a:gdLst/>
              <a:ahLst/>
              <a:cxnLst/>
              <a:rect l="l" t="t" r="r" b="b"/>
              <a:pathLst>
                <a:path w="1696" h="1451" extrusionOk="0">
                  <a:moveTo>
                    <a:pt x="29" y="0"/>
                  </a:moveTo>
                  <a:cubicBezTo>
                    <a:pt x="12" y="0"/>
                    <a:pt x="0" y="14"/>
                    <a:pt x="17" y="22"/>
                  </a:cubicBezTo>
                  <a:cubicBezTo>
                    <a:pt x="386" y="606"/>
                    <a:pt x="993" y="1213"/>
                    <a:pt x="1660" y="1451"/>
                  </a:cubicBezTo>
                  <a:cubicBezTo>
                    <a:pt x="1684" y="1451"/>
                    <a:pt x="1696" y="1439"/>
                    <a:pt x="1684" y="1427"/>
                  </a:cubicBezTo>
                  <a:cubicBezTo>
                    <a:pt x="1362" y="1201"/>
                    <a:pt x="1041" y="1022"/>
                    <a:pt x="755" y="772"/>
                  </a:cubicBezTo>
                  <a:cubicBezTo>
                    <a:pt x="493" y="546"/>
                    <a:pt x="279" y="284"/>
                    <a:pt x="52" y="10"/>
                  </a:cubicBezTo>
                  <a:cubicBezTo>
                    <a:pt x="45" y="3"/>
                    <a:pt x="37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56" name="Google Shape;15156;p22"/>
            <p:cNvSpPr/>
            <p:nvPr/>
          </p:nvSpPr>
          <p:spPr>
            <a:xfrm>
              <a:off x="2730675" y="2644500"/>
              <a:ext cx="36300" cy="30750"/>
            </a:xfrm>
            <a:custGeom>
              <a:avLst/>
              <a:gdLst/>
              <a:ahLst/>
              <a:cxnLst/>
              <a:rect l="l" t="t" r="r" b="b"/>
              <a:pathLst>
                <a:path w="1452" h="1230" extrusionOk="0">
                  <a:moveTo>
                    <a:pt x="1" y="1"/>
                  </a:moveTo>
                  <a:lnTo>
                    <a:pt x="1" y="1"/>
                  </a:lnTo>
                  <a:cubicBezTo>
                    <a:pt x="203" y="251"/>
                    <a:pt x="465" y="477"/>
                    <a:pt x="715" y="691"/>
                  </a:cubicBezTo>
                  <a:cubicBezTo>
                    <a:pt x="942" y="882"/>
                    <a:pt x="1180" y="1084"/>
                    <a:pt x="1430" y="1227"/>
                  </a:cubicBezTo>
                  <a:cubicBezTo>
                    <a:pt x="1431" y="1229"/>
                    <a:pt x="1433" y="1229"/>
                    <a:pt x="1435" y="1229"/>
                  </a:cubicBezTo>
                  <a:cubicBezTo>
                    <a:pt x="1444" y="1229"/>
                    <a:pt x="1452" y="1201"/>
                    <a:pt x="1442" y="1191"/>
                  </a:cubicBezTo>
                  <a:cubicBezTo>
                    <a:pt x="1203" y="953"/>
                    <a:pt x="918" y="775"/>
                    <a:pt x="680" y="572"/>
                  </a:cubicBezTo>
                  <a:cubicBezTo>
                    <a:pt x="465" y="394"/>
                    <a:pt x="239" y="17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57" name="Google Shape;15157;p22"/>
            <p:cNvSpPr/>
            <p:nvPr/>
          </p:nvSpPr>
          <p:spPr>
            <a:xfrm>
              <a:off x="2742300" y="2655825"/>
              <a:ext cx="25850" cy="20025"/>
            </a:xfrm>
            <a:custGeom>
              <a:avLst/>
              <a:gdLst/>
              <a:ahLst/>
              <a:cxnLst/>
              <a:rect l="l" t="t" r="r" b="b"/>
              <a:pathLst>
                <a:path w="1034" h="801" extrusionOk="0">
                  <a:moveTo>
                    <a:pt x="12" y="0"/>
                  </a:moveTo>
                  <a:lnTo>
                    <a:pt x="0" y="12"/>
                  </a:lnTo>
                  <a:cubicBezTo>
                    <a:pt x="310" y="274"/>
                    <a:pt x="631" y="595"/>
                    <a:pt x="989" y="798"/>
                  </a:cubicBezTo>
                  <a:cubicBezTo>
                    <a:pt x="993" y="800"/>
                    <a:pt x="998" y="801"/>
                    <a:pt x="1002" y="801"/>
                  </a:cubicBezTo>
                  <a:cubicBezTo>
                    <a:pt x="1020" y="801"/>
                    <a:pt x="1034" y="784"/>
                    <a:pt x="1024" y="774"/>
                  </a:cubicBezTo>
                  <a:cubicBezTo>
                    <a:pt x="727" y="476"/>
                    <a:pt x="35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58" name="Google Shape;15158;p22"/>
            <p:cNvSpPr/>
            <p:nvPr/>
          </p:nvSpPr>
          <p:spPr>
            <a:xfrm>
              <a:off x="2748250" y="2660350"/>
              <a:ext cx="20200" cy="16675"/>
            </a:xfrm>
            <a:custGeom>
              <a:avLst/>
              <a:gdLst/>
              <a:ahLst/>
              <a:cxnLst/>
              <a:rect l="l" t="t" r="r" b="b"/>
              <a:pathLst>
                <a:path w="808" h="66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131" y="271"/>
                    <a:pt x="489" y="569"/>
                    <a:pt x="774" y="664"/>
                  </a:cubicBezTo>
                  <a:cubicBezTo>
                    <a:pt x="777" y="666"/>
                    <a:pt x="779" y="666"/>
                    <a:pt x="782" y="666"/>
                  </a:cubicBezTo>
                  <a:cubicBezTo>
                    <a:pt x="800" y="666"/>
                    <a:pt x="807" y="627"/>
                    <a:pt x="786" y="617"/>
                  </a:cubicBezTo>
                  <a:cubicBezTo>
                    <a:pt x="655" y="522"/>
                    <a:pt x="500" y="450"/>
                    <a:pt x="370" y="343"/>
                  </a:cubicBezTo>
                  <a:cubicBezTo>
                    <a:pt x="250" y="236"/>
                    <a:pt x="143" y="93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59" name="Google Shape;15159;p22"/>
            <p:cNvSpPr/>
            <p:nvPr/>
          </p:nvSpPr>
          <p:spPr>
            <a:xfrm>
              <a:off x="2751825" y="2665050"/>
              <a:ext cx="26225" cy="16375"/>
            </a:xfrm>
            <a:custGeom>
              <a:avLst/>
              <a:gdLst/>
              <a:ahLst/>
              <a:cxnLst/>
              <a:rect l="l" t="t" r="r" b="b"/>
              <a:pathLst>
                <a:path w="1049" h="655" extrusionOk="0">
                  <a:moveTo>
                    <a:pt x="48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274" y="298"/>
                    <a:pt x="631" y="584"/>
                    <a:pt x="1012" y="655"/>
                  </a:cubicBezTo>
                  <a:cubicBezTo>
                    <a:pt x="1024" y="655"/>
                    <a:pt x="1048" y="631"/>
                    <a:pt x="1024" y="619"/>
                  </a:cubicBezTo>
                  <a:cubicBezTo>
                    <a:pt x="869" y="536"/>
                    <a:pt x="703" y="476"/>
                    <a:pt x="536" y="369"/>
                  </a:cubicBezTo>
                  <a:cubicBezTo>
                    <a:pt x="357" y="262"/>
                    <a:pt x="191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60" name="Google Shape;15160;p22"/>
            <p:cNvSpPr/>
            <p:nvPr/>
          </p:nvSpPr>
          <p:spPr>
            <a:xfrm>
              <a:off x="2757175" y="2667125"/>
              <a:ext cx="26225" cy="13425"/>
            </a:xfrm>
            <a:custGeom>
              <a:avLst/>
              <a:gdLst/>
              <a:ahLst/>
              <a:cxnLst/>
              <a:rect l="l" t="t" r="r" b="b"/>
              <a:pathLst>
                <a:path w="1049" h="537" extrusionOk="0">
                  <a:moveTo>
                    <a:pt x="24" y="0"/>
                  </a:moveTo>
                  <a:cubicBezTo>
                    <a:pt x="24" y="0"/>
                    <a:pt x="1" y="36"/>
                    <a:pt x="13" y="36"/>
                  </a:cubicBezTo>
                  <a:cubicBezTo>
                    <a:pt x="298" y="262"/>
                    <a:pt x="679" y="512"/>
                    <a:pt x="1036" y="536"/>
                  </a:cubicBezTo>
                  <a:cubicBezTo>
                    <a:pt x="1048" y="536"/>
                    <a:pt x="1048" y="524"/>
                    <a:pt x="1048" y="512"/>
                  </a:cubicBezTo>
                  <a:cubicBezTo>
                    <a:pt x="894" y="417"/>
                    <a:pt x="691" y="381"/>
                    <a:pt x="513" y="298"/>
                  </a:cubicBezTo>
                  <a:cubicBezTo>
                    <a:pt x="334" y="215"/>
                    <a:pt x="191" y="12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61" name="Google Shape;15161;p22"/>
            <p:cNvSpPr/>
            <p:nvPr/>
          </p:nvSpPr>
          <p:spPr>
            <a:xfrm>
              <a:off x="2759250" y="2669500"/>
              <a:ext cx="107875" cy="49325"/>
            </a:xfrm>
            <a:custGeom>
              <a:avLst/>
              <a:gdLst/>
              <a:ahLst/>
              <a:cxnLst/>
              <a:rect l="l" t="t" r="r" b="b"/>
              <a:pathLst>
                <a:path w="4315" h="1973" extrusionOk="0">
                  <a:moveTo>
                    <a:pt x="37" y="1"/>
                  </a:moveTo>
                  <a:cubicBezTo>
                    <a:pt x="13" y="13"/>
                    <a:pt x="1" y="25"/>
                    <a:pt x="13" y="25"/>
                  </a:cubicBezTo>
                  <a:cubicBezTo>
                    <a:pt x="596" y="406"/>
                    <a:pt x="1251" y="501"/>
                    <a:pt x="1918" y="679"/>
                  </a:cubicBezTo>
                  <a:cubicBezTo>
                    <a:pt x="2811" y="918"/>
                    <a:pt x="3573" y="1358"/>
                    <a:pt x="4240" y="1965"/>
                  </a:cubicBezTo>
                  <a:cubicBezTo>
                    <a:pt x="4248" y="1971"/>
                    <a:pt x="4256" y="1973"/>
                    <a:pt x="4264" y="1973"/>
                  </a:cubicBezTo>
                  <a:cubicBezTo>
                    <a:pt x="4293" y="1973"/>
                    <a:pt x="4315" y="1945"/>
                    <a:pt x="4287" y="1918"/>
                  </a:cubicBezTo>
                  <a:cubicBezTo>
                    <a:pt x="3811" y="1453"/>
                    <a:pt x="3263" y="1084"/>
                    <a:pt x="2656" y="834"/>
                  </a:cubicBezTo>
                  <a:cubicBezTo>
                    <a:pt x="1787" y="477"/>
                    <a:pt x="846" y="44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62" name="Google Shape;15162;p22"/>
            <p:cNvSpPr/>
            <p:nvPr/>
          </p:nvSpPr>
          <p:spPr>
            <a:xfrm>
              <a:off x="2810350" y="2689325"/>
              <a:ext cx="47050" cy="27900"/>
            </a:xfrm>
            <a:custGeom>
              <a:avLst/>
              <a:gdLst/>
              <a:ahLst/>
              <a:cxnLst/>
              <a:rect l="l" t="t" r="r" b="b"/>
              <a:pathLst>
                <a:path w="1882" h="1116" extrusionOk="0">
                  <a:moveTo>
                    <a:pt x="11" y="0"/>
                  </a:moveTo>
                  <a:cubicBezTo>
                    <a:pt x="6" y="0"/>
                    <a:pt x="1" y="5"/>
                    <a:pt x="17" y="5"/>
                  </a:cubicBezTo>
                  <a:cubicBezTo>
                    <a:pt x="17" y="1"/>
                    <a:pt x="14" y="0"/>
                    <a:pt x="11" y="0"/>
                  </a:cubicBezTo>
                  <a:close/>
                  <a:moveTo>
                    <a:pt x="17" y="5"/>
                  </a:moveTo>
                  <a:cubicBezTo>
                    <a:pt x="636" y="351"/>
                    <a:pt x="1231" y="767"/>
                    <a:pt x="1838" y="1113"/>
                  </a:cubicBezTo>
                  <a:cubicBezTo>
                    <a:pt x="1843" y="1115"/>
                    <a:pt x="1847" y="1116"/>
                    <a:pt x="1851" y="1116"/>
                  </a:cubicBezTo>
                  <a:cubicBezTo>
                    <a:pt x="1869" y="1116"/>
                    <a:pt x="1882" y="1096"/>
                    <a:pt x="1862" y="1077"/>
                  </a:cubicBezTo>
                  <a:cubicBezTo>
                    <a:pt x="1338" y="636"/>
                    <a:pt x="648" y="279"/>
                    <a:pt x="17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63" name="Google Shape;15163;p22"/>
            <p:cNvSpPr/>
            <p:nvPr/>
          </p:nvSpPr>
          <p:spPr>
            <a:xfrm>
              <a:off x="2814775" y="2687925"/>
              <a:ext cx="62025" cy="41925"/>
            </a:xfrm>
            <a:custGeom>
              <a:avLst/>
              <a:gdLst/>
              <a:ahLst/>
              <a:cxnLst/>
              <a:rect l="l" t="t" r="r" b="b"/>
              <a:pathLst>
                <a:path w="2481" h="1677" extrusionOk="0">
                  <a:moveTo>
                    <a:pt x="433" y="298"/>
                  </a:moveTo>
                  <a:cubicBezTo>
                    <a:pt x="748" y="453"/>
                    <a:pt x="1040" y="631"/>
                    <a:pt x="1310" y="847"/>
                  </a:cubicBezTo>
                  <a:lnTo>
                    <a:pt x="1310" y="847"/>
                  </a:lnTo>
                  <a:cubicBezTo>
                    <a:pt x="1160" y="748"/>
                    <a:pt x="1003" y="664"/>
                    <a:pt x="864" y="573"/>
                  </a:cubicBezTo>
                  <a:cubicBezTo>
                    <a:pt x="738" y="479"/>
                    <a:pt x="576" y="395"/>
                    <a:pt x="433" y="298"/>
                  </a:cubicBezTo>
                  <a:close/>
                  <a:moveTo>
                    <a:pt x="1889" y="1200"/>
                  </a:moveTo>
                  <a:lnTo>
                    <a:pt x="1889" y="1200"/>
                  </a:lnTo>
                  <a:cubicBezTo>
                    <a:pt x="1889" y="1201"/>
                    <a:pt x="1888" y="1203"/>
                    <a:pt x="1888" y="1204"/>
                  </a:cubicBezTo>
                  <a:cubicBezTo>
                    <a:pt x="1888" y="1203"/>
                    <a:pt x="1889" y="1201"/>
                    <a:pt x="1889" y="1200"/>
                  </a:cubicBezTo>
                  <a:close/>
                  <a:moveTo>
                    <a:pt x="1865" y="1198"/>
                  </a:moveTo>
                  <a:cubicBezTo>
                    <a:pt x="1917" y="1236"/>
                    <a:pt x="1968" y="1274"/>
                    <a:pt x="2019" y="1312"/>
                  </a:cubicBezTo>
                  <a:cubicBezTo>
                    <a:pt x="2020" y="1313"/>
                    <a:pt x="2022" y="1314"/>
                    <a:pt x="2024" y="1315"/>
                  </a:cubicBezTo>
                  <a:lnTo>
                    <a:pt x="2024" y="1315"/>
                  </a:lnTo>
                  <a:cubicBezTo>
                    <a:pt x="2080" y="1365"/>
                    <a:pt x="2135" y="1416"/>
                    <a:pt x="2185" y="1466"/>
                  </a:cubicBezTo>
                  <a:cubicBezTo>
                    <a:pt x="2191" y="1472"/>
                    <a:pt x="2196" y="1478"/>
                    <a:pt x="2200" y="1483"/>
                  </a:cubicBezTo>
                  <a:lnTo>
                    <a:pt x="2200" y="1483"/>
                  </a:lnTo>
                  <a:cubicBezTo>
                    <a:pt x="2094" y="1382"/>
                    <a:pt x="1981" y="1289"/>
                    <a:pt x="1865" y="1198"/>
                  </a:cubicBezTo>
                  <a:close/>
                  <a:moveTo>
                    <a:pt x="2259" y="1552"/>
                  </a:moveTo>
                  <a:cubicBezTo>
                    <a:pt x="2278" y="1576"/>
                    <a:pt x="2282" y="1586"/>
                    <a:pt x="2276" y="1586"/>
                  </a:cubicBezTo>
                  <a:cubicBezTo>
                    <a:pt x="2272" y="1586"/>
                    <a:pt x="2260" y="1580"/>
                    <a:pt x="2245" y="1569"/>
                  </a:cubicBezTo>
                  <a:lnTo>
                    <a:pt x="2245" y="1569"/>
                  </a:lnTo>
                  <a:cubicBezTo>
                    <a:pt x="2252" y="1568"/>
                    <a:pt x="2257" y="1560"/>
                    <a:pt x="2259" y="1552"/>
                  </a:cubicBezTo>
                  <a:close/>
                  <a:moveTo>
                    <a:pt x="66" y="0"/>
                  </a:moveTo>
                  <a:cubicBezTo>
                    <a:pt x="26" y="0"/>
                    <a:pt x="0" y="50"/>
                    <a:pt x="39" y="83"/>
                  </a:cubicBezTo>
                  <a:lnTo>
                    <a:pt x="39" y="83"/>
                  </a:lnTo>
                  <a:cubicBezTo>
                    <a:pt x="31" y="98"/>
                    <a:pt x="34" y="113"/>
                    <a:pt x="42" y="121"/>
                  </a:cubicBezTo>
                  <a:cubicBezTo>
                    <a:pt x="100" y="145"/>
                    <a:pt x="158" y="170"/>
                    <a:pt x="215" y="196"/>
                  </a:cubicBezTo>
                  <a:lnTo>
                    <a:pt x="215" y="196"/>
                  </a:lnTo>
                  <a:cubicBezTo>
                    <a:pt x="727" y="527"/>
                    <a:pt x="1232" y="881"/>
                    <a:pt x="1746" y="1218"/>
                  </a:cubicBezTo>
                  <a:lnTo>
                    <a:pt x="1746" y="1218"/>
                  </a:lnTo>
                  <a:cubicBezTo>
                    <a:pt x="1897" y="1347"/>
                    <a:pt x="2060" y="1462"/>
                    <a:pt x="2235" y="1565"/>
                  </a:cubicBezTo>
                  <a:lnTo>
                    <a:pt x="2235" y="1565"/>
                  </a:lnTo>
                  <a:cubicBezTo>
                    <a:pt x="2237" y="1568"/>
                    <a:pt x="2240" y="1570"/>
                    <a:pt x="2243" y="1570"/>
                  </a:cubicBezTo>
                  <a:cubicBezTo>
                    <a:pt x="2243" y="1570"/>
                    <a:pt x="2243" y="1570"/>
                    <a:pt x="2243" y="1570"/>
                  </a:cubicBezTo>
                  <a:lnTo>
                    <a:pt x="2243" y="1570"/>
                  </a:lnTo>
                  <a:cubicBezTo>
                    <a:pt x="2302" y="1604"/>
                    <a:pt x="2362" y="1637"/>
                    <a:pt x="2423" y="1669"/>
                  </a:cubicBezTo>
                  <a:cubicBezTo>
                    <a:pt x="2431" y="1674"/>
                    <a:pt x="2439" y="1676"/>
                    <a:pt x="2445" y="1676"/>
                  </a:cubicBezTo>
                  <a:cubicBezTo>
                    <a:pt x="2468" y="1676"/>
                    <a:pt x="2480" y="1649"/>
                    <a:pt x="2471" y="1621"/>
                  </a:cubicBezTo>
                  <a:cubicBezTo>
                    <a:pt x="1983" y="1073"/>
                    <a:pt x="1388" y="633"/>
                    <a:pt x="709" y="288"/>
                  </a:cubicBezTo>
                  <a:cubicBezTo>
                    <a:pt x="704" y="284"/>
                    <a:pt x="699" y="283"/>
                    <a:pt x="694" y="283"/>
                  </a:cubicBezTo>
                  <a:cubicBezTo>
                    <a:pt x="693" y="283"/>
                    <a:pt x="692" y="283"/>
                    <a:pt x="691" y="283"/>
                  </a:cubicBezTo>
                  <a:lnTo>
                    <a:pt x="691" y="283"/>
                  </a:lnTo>
                  <a:cubicBezTo>
                    <a:pt x="492" y="180"/>
                    <a:pt x="287" y="86"/>
                    <a:pt x="78" y="2"/>
                  </a:cubicBezTo>
                  <a:cubicBezTo>
                    <a:pt x="74" y="1"/>
                    <a:pt x="70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64" name="Google Shape;15164;p22"/>
            <p:cNvSpPr/>
            <p:nvPr/>
          </p:nvSpPr>
          <p:spPr>
            <a:xfrm>
              <a:off x="2855050" y="2714750"/>
              <a:ext cx="25475" cy="19075"/>
            </a:xfrm>
            <a:custGeom>
              <a:avLst/>
              <a:gdLst/>
              <a:ahLst/>
              <a:cxnLst/>
              <a:rect l="l" t="t" r="r" b="b"/>
              <a:pathLst>
                <a:path w="1019" h="763" extrusionOk="0">
                  <a:moveTo>
                    <a:pt x="86" y="0"/>
                  </a:moveTo>
                  <a:cubicBezTo>
                    <a:pt x="1" y="0"/>
                    <a:pt x="30" y="77"/>
                    <a:pt x="106" y="93"/>
                  </a:cubicBezTo>
                  <a:lnTo>
                    <a:pt x="106" y="93"/>
                  </a:lnTo>
                  <a:cubicBezTo>
                    <a:pt x="119" y="117"/>
                    <a:pt x="207" y="184"/>
                    <a:pt x="217" y="203"/>
                  </a:cubicBezTo>
                  <a:cubicBezTo>
                    <a:pt x="312" y="262"/>
                    <a:pt x="384" y="334"/>
                    <a:pt x="467" y="393"/>
                  </a:cubicBezTo>
                  <a:cubicBezTo>
                    <a:pt x="634" y="512"/>
                    <a:pt x="789" y="643"/>
                    <a:pt x="943" y="762"/>
                  </a:cubicBezTo>
                  <a:cubicBezTo>
                    <a:pt x="947" y="761"/>
                    <a:pt x="950" y="758"/>
                    <a:pt x="953" y="755"/>
                  </a:cubicBezTo>
                  <a:lnTo>
                    <a:pt x="953" y="755"/>
                  </a:lnTo>
                  <a:cubicBezTo>
                    <a:pt x="958" y="757"/>
                    <a:pt x="963" y="758"/>
                    <a:pt x="968" y="758"/>
                  </a:cubicBezTo>
                  <a:cubicBezTo>
                    <a:pt x="996" y="758"/>
                    <a:pt x="1019" y="731"/>
                    <a:pt x="991" y="703"/>
                  </a:cubicBezTo>
                  <a:lnTo>
                    <a:pt x="550" y="346"/>
                  </a:lnTo>
                  <a:cubicBezTo>
                    <a:pt x="455" y="286"/>
                    <a:pt x="384" y="215"/>
                    <a:pt x="289" y="155"/>
                  </a:cubicBezTo>
                  <a:cubicBezTo>
                    <a:pt x="253" y="120"/>
                    <a:pt x="146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65" name="Google Shape;15165;p22"/>
            <p:cNvSpPr/>
            <p:nvPr/>
          </p:nvSpPr>
          <p:spPr>
            <a:xfrm>
              <a:off x="2856100" y="2716200"/>
              <a:ext cx="26950" cy="19200"/>
            </a:xfrm>
            <a:custGeom>
              <a:avLst/>
              <a:gdLst/>
              <a:ahLst/>
              <a:cxnLst/>
              <a:rect l="l" t="t" r="r" b="b"/>
              <a:pathLst>
                <a:path w="1078" h="768" extrusionOk="0">
                  <a:moveTo>
                    <a:pt x="48" y="0"/>
                  </a:moveTo>
                  <a:cubicBezTo>
                    <a:pt x="25" y="0"/>
                    <a:pt x="0" y="39"/>
                    <a:pt x="32" y="50"/>
                  </a:cubicBezTo>
                  <a:cubicBezTo>
                    <a:pt x="102" y="97"/>
                    <a:pt x="172" y="146"/>
                    <a:pt x="241" y="195"/>
                  </a:cubicBezTo>
                  <a:lnTo>
                    <a:pt x="241" y="195"/>
                  </a:lnTo>
                  <a:cubicBezTo>
                    <a:pt x="251" y="202"/>
                    <a:pt x="260" y="209"/>
                    <a:pt x="270" y="216"/>
                  </a:cubicBezTo>
                  <a:cubicBezTo>
                    <a:pt x="272" y="218"/>
                    <a:pt x="273" y="219"/>
                    <a:pt x="275" y="219"/>
                  </a:cubicBezTo>
                  <a:lnTo>
                    <a:pt x="275" y="219"/>
                  </a:lnTo>
                  <a:cubicBezTo>
                    <a:pt x="523" y="397"/>
                    <a:pt x="768" y="584"/>
                    <a:pt x="1020" y="764"/>
                  </a:cubicBezTo>
                  <a:cubicBezTo>
                    <a:pt x="1027" y="766"/>
                    <a:pt x="1033" y="767"/>
                    <a:pt x="1038" y="767"/>
                  </a:cubicBezTo>
                  <a:cubicBezTo>
                    <a:pt x="1063" y="767"/>
                    <a:pt x="1078" y="746"/>
                    <a:pt x="1068" y="716"/>
                  </a:cubicBezTo>
                  <a:cubicBezTo>
                    <a:pt x="782" y="443"/>
                    <a:pt x="413" y="204"/>
                    <a:pt x="56" y="2"/>
                  </a:cubicBezTo>
                  <a:cubicBezTo>
                    <a:pt x="53" y="1"/>
                    <a:pt x="51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66" name="Google Shape;15166;p22"/>
            <p:cNvSpPr/>
            <p:nvPr/>
          </p:nvSpPr>
          <p:spPr>
            <a:xfrm>
              <a:off x="2856900" y="2715875"/>
              <a:ext cx="24375" cy="18900"/>
            </a:xfrm>
            <a:custGeom>
              <a:avLst/>
              <a:gdLst/>
              <a:ahLst/>
              <a:cxnLst/>
              <a:rect l="l" t="t" r="r" b="b"/>
              <a:pathLst>
                <a:path w="975" h="756" extrusionOk="0">
                  <a:moveTo>
                    <a:pt x="50" y="0"/>
                  </a:moveTo>
                  <a:cubicBezTo>
                    <a:pt x="38" y="0"/>
                    <a:pt x="25" y="1"/>
                    <a:pt x="12" y="3"/>
                  </a:cubicBezTo>
                  <a:cubicBezTo>
                    <a:pt x="0" y="3"/>
                    <a:pt x="0" y="39"/>
                    <a:pt x="0" y="39"/>
                  </a:cubicBezTo>
                  <a:cubicBezTo>
                    <a:pt x="298" y="289"/>
                    <a:pt x="607" y="551"/>
                    <a:pt x="929" y="753"/>
                  </a:cubicBezTo>
                  <a:cubicBezTo>
                    <a:pt x="932" y="755"/>
                    <a:pt x="936" y="756"/>
                    <a:pt x="939" y="756"/>
                  </a:cubicBezTo>
                  <a:cubicBezTo>
                    <a:pt x="959" y="756"/>
                    <a:pt x="975" y="728"/>
                    <a:pt x="965" y="717"/>
                  </a:cubicBezTo>
                  <a:cubicBezTo>
                    <a:pt x="834" y="586"/>
                    <a:pt x="679" y="479"/>
                    <a:pt x="536" y="372"/>
                  </a:cubicBezTo>
                  <a:cubicBezTo>
                    <a:pt x="453" y="313"/>
                    <a:pt x="369" y="253"/>
                    <a:pt x="298" y="194"/>
                  </a:cubicBezTo>
                  <a:cubicBezTo>
                    <a:pt x="253" y="171"/>
                    <a:pt x="218" y="138"/>
                    <a:pt x="184" y="114"/>
                  </a:cubicBezTo>
                  <a:lnTo>
                    <a:pt x="184" y="114"/>
                  </a:lnTo>
                  <a:cubicBezTo>
                    <a:pt x="193" y="111"/>
                    <a:pt x="197" y="105"/>
                    <a:pt x="191" y="98"/>
                  </a:cubicBezTo>
                  <a:cubicBezTo>
                    <a:pt x="161" y="28"/>
                    <a:pt x="114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67" name="Google Shape;15167;p22"/>
            <p:cNvSpPr/>
            <p:nvPr/>
          </p:nvSpPr>
          <p:spPr>
            <a:xfrm>
              <a:off x="2976775" y="2502425"/>
              <a:ext cx="57550" cy="46000"/>
            </a:xfrm>
            <a:custGeom>
              <a:avLst/>
              <a:gdLst/>
              <a:ahLst/>
              <a:cxnLst/>
              <a:rect l="l" t="t" r="r" b="b"/>
              <a:pathLst>
                <a:path w="2302" h="1840" extrusionOk="0">
                  <a:moveTo>
                    <a:pt x="2244" y="0"/>
                  </a:moveTo>
                  <a:cubicBezTo>
                    <a:pt x="2223" y="0"/>
                    <a:pt x="2226" y="16"/>
                    <a:pt x="2170" y="16"/>
                  </a:cubicBezTo>
                  <a:cubicBezTo>
                    <a:pt x="1992" y="28"/>
                    <a:pt x="1587" y="481"/>
                    <a:pt x="1468" y="576"/>
                  </a:cubicBezTo>
                  <a:cubicBezTo>
                    <a:pt x="992" y="981"/>
                    <a:pt x="480" y="1374"/>
                    <a:pt x="27" y="1802"/>
                  </a:cubicBezTo>
                  <a:cubicBezTo>
                    <a:pt x="1" y="1811"/>
                    <a:pt x="20" y="1839"/>
                    <a:pt x="36" y="1839"/>
                  </a:cubicBezTo>
                  <a:cubicBezTo>
                    <a:pt x="42" y="1839"/>
                    <a:pt x="48" y="1835"/>
                    <a:pt x="51" y="1826"/>
                  </a:cubicBezTo>
                  <a:cubicBezTo>
                    <a:pt x="420" y="1552"/>
                    <a:pt x="765" y="1231"/>
                    <a:pt x="1123" y="933"/>
                  </a:cubicBezTo>
                  <a:cubicBezTo>
                    <a:pt x="1289" y="790"/>
                    <a:pt x="1456" y="659"/>
                    <a:pt x="1635" y="504"/>
                  </a:cubicBezTo>
                  <a:cubicBezTo>
                    <a:pt x="1692" y="481"/>
                    <a:pt x="2245" y="62"/>
                    <a:pt x="2298" y="62"/>
                  </a:cubicBezTo>
                  <a:cubicBezTo>
                    <a:pt x="2300" y="62"/>
                    <a:pt x="2301" y="63"/>
                    <a:pt x="2301" y="64"/>
                  </a:cubicBezTo>
                  <a:lnTo>
                    <a:pt x="2301" y="28"/>
                  </a:lnTo>
                  <a:lnTo>
                    <a:pt x="2301" y="16"/>
                  </a:lnTo>
                  <a:cubicBezTo>
                    <a:pt x="2270" y="4"/>
                    <a:pt x="2254" y="0"/>
                    <a:pt x="22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68" name="Google Shape;15168;p22"/>
            <p:cNvSpPr/>
            <p:nvPr/>
          </p:nvSpPr>
          <p:spPr>
            <a:xfrm>
              <a:off x="2970025" y="2523825"/>
              <a:ext cx="35725" cy="31150"/>
            </a:xfrm>
            <a:custGeom>
              <a:avLst/>
              <a:gdLst/>
              <a:ahLst/>
              <a:cxnLst/>
              <a:rect l="l" t="t" r="r" b="b"/>
              <a:pathLst>
                <a:path w="1429" h="1246" extrusionOk="0">
                  <a:moveTo>
                    <a:pt x="1409" y="1"/>
                  </a:moveTo>
                  <a:cubicBezTo>
                    <a:pt x="1407" y="1"/>
                    <a:pt x="1405" y="2"/>
                    <a:pt x="1405" y="6"/>
                  </a:cubicBezTo>
                  <a:cubicBezTo>
                    <a:pt x="1166" y="172"/>
                    <a:pt x="952" y="363"/>
                    <a:pt x="738" y="553"/>
                  </a:cubicBezTo>
                  <a:cubicBezTo>
                    <a:pt x="500" y="768"/>
                    <a:pt x="238" y="958"/>
                    <a:pt x="11" y="1196"/>
                  </a:cubicBezTo>
                  <a:cubicBezTo>
                    <a:pt x="1" y="1207"/>
                    <a:pt x="9" y="1246"/>
                    <a:pt x="28" y="1246"/>
                  </a:cubicBezTo>
                  <a:cubicBezTo>
                    <a:pt x="30" y="1246"/>
                    <a:pt x="33" y="1245"/>
                    <a:pt x="35" y="1244"/>
                  </a:cubicBezTo>
                  <a:cubicBezTo>
                    <a:pt x="273" y="1077"/>
                    <a:pt x="488" y="875"/>
                    <a:pt x="714" y="672"/>
                  </a:cubicBezTo>
                  <a:cubicBezTo>
                    <a:pt x="952" y="470"/>
                    <a:pt x="1202" y="256"/>
                    <a:pt x="1428" y="17"/>
                  </a:cubicBezTo>
                  <a:cubicBezTo>
                    <a:pt x="1428" y="9"/>
                    <a:pt x="1416" y="1"/>
                    <a:pt x="14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69" name="Google Shape;15169;p22"/>
            <p:cNvSpPr/>
            <p:nvPr/>
          </p:nvSpPr>
          <p:spPr>
            <a:xfrm>
              <a:off x="2967025" y="2524600"/>
              <a:ext cx="33350" cy="32425"/>
            </a:xfrm>
            <a:custGeom>
              <a:avLst/>
              <a:gdLst/>
              <a:ahLst/>
              <a:cxnLst/>
              <a:rect l="l" t="t" r="r" b="b"/>
              <a:pathLst>
                <a:path w="1334" h="1297" extrusionOk="0">
                  <a:moveTo>
                    <a:pt x="1315" y="0"/>
                  </a:moveTo>
                  <a:cubicBezTo>
                    <a:pt x="1312" y="0"/>
                    <a:pt x="1310" y="3"/>
                    <a:pt x="1310" y="10"/>
                  </a:cubicBezTo>
                  <a:cubicBezTo>
                    <a:pt x="1108" y="225"/>
                    <a:pt x="929" y="463"/>
                    <a:pt x="715" y="677"/>
                  </a:cubicBezTo>
                  <a:cubicBezTo>
                    <a:pt x="489" y="879"/>
                    <a:pt x="239" y="1046"/>
                    <a:pt x="12" y="1260"/>
                  </a:cubicBezTo>
                  <a:cubicBezTo>
                    <a:pt x="1" y="1272"/>
                    <a:pt x="12" y="1296"/>
                    <a:pt x="36" y="1296"/>
                  </a:cubicBezTo>
                  <a:cubicBezTo>
                    <a:pt x="560" y="1082"/>
                    <a:pt x="1072" y="510"/>
                    <a:pt x="1334" y="34"/>
                  </a:cubicBezTo>
                  <a:cubicBezTo>
                    <a:pt x="1334" y="17"/>
                    <a:pt x="1322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70" name="Google Shape;15170;p22"/>
            <p:cNvSpPr/>
            <p:nvPr/>
          </p:nvSpPr>
          <p:spPr>
            <a:xfrm>
              <a:off x="2950950" y="2520550"/>
              <a:ext cx="53125" cy="43325"/>
            </a:xfrm>
            <a:custGeom>
              <a:avLst/>
              <a:gdLst/>
              <a:ahLst/>
              <a:cxnLst/>
              <a:rect l="l" t="t" r="r" b="b"/>
              <a:pathLst>
                <a:path w="2125" h="1733" extrusionOk="0">
                  <a:moveTo>
                    <a:pt x="2099" y="1"/>
                  </a:moveTo>
                  <a:cubicBezTo>
                    <a:pt x="2093" y="1"/>
                    <a:pt x="2088" y="2"/>
                    <a:pt x="2084" y="6"/>
                  </a:cubicBezTo>
                  <a:cubicBezTo>
                    <a:pt x="1787" y="327"/>
                    <a:pt x="1477" y="649"/>
                    <a:pt x="1132" y="922"/>
                  </a:cubicBezTo>
                  <a:cubicBezTo>
                    <a:pt x="786" y="1208"/>
                    <a:pt x="382" y="1434"/>
                    <a:pt x="24" y="1684"/>
                  </a:cubicBezTo>
                  <a:cubicBezTo>
                    <a:pt x="1" y="1696"/>
                    <a:pt x="24" y="1732"/>
                    <a:pt x="60" y="1732"/>
                  </a:cubicBezTo>
                  <a:cubicBezTo>
                    <a:pt x="858" y="1422"/>
                    <a:pt x="1608" y="708"/>
                    <a:pt x="2108" y="18"/>
                  </a:cubicBezTo>
                  <a:cubicBezTo>
                    <a:pt x="2125" y="9"/>
                    <a:pt x="2112" y="1"/>
                    <a:pt x="20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71" name="Google Shape;15171;p22"/>
            <p:cNvSpPr/>
            <p:nvPr/>
          </p:nvSpPr>
          <p:spPr>
            <a:xfrm>
              <a:off x="2953925" y="2524200"/>
              <a:ext cx="45200" cy="35200"/>
            </a:xfrm>
            <a:custGeom>
              <a:avLst/>
              <a:gdLst/>
              <a:ahLst/>
              <a:cxnLst/>
              <a:rect l="l" t="t" r="r" b="b"/>
              <a:pathLst>
                <a:path w="1808" h="1408" extrusionOk="0">
                  <a:moveTo>
                    <a:pt x="1780" y="0"/>
                  </a:moveTo>
                  <a:cubicBezTo>
                    <a:pt x="1778" y="0"/>
                    <a:pt x="1776" y="1"/>
                    <a:pt x="1775" y="2"/>
                  </a:cubicBezTo>
                  <a:cubicBezTo>
                    <a:pt x="1537" y="264"/>
                    <a:pt x="1287" y="514"/>
                    <a:pt x="1013" y="729"/>
                  </a:cubicBezTo>
                  <a:cubicBezTo>
                    <a:pt x="691" y="979"/>
                    <a:pt x="370" y="1134"/>
                    <a:pt x="24" y="1348"/>
                  </a:cubicBezTo>
                  <a:cubicBezTo>
                    <a:pt x="1" y="1360"/>
                    <a:pt x="13" y="1407"/>
                    <a:pt x="48" y="1407"/>
                  </a:cubicBezTo>
                  <a:cubicBezTo>
                    <a:pt x="727" y="1181"/>
                    <a:pt x="1394" y="610"/>
                    <a:pt x="1787" y="38"/>
                  </a:cubicBezTo>
                  <a:cubicBezTo>
                    <a:pt x="1807" y="28"/>
                    <a:pt x="1792" y="0"/>
                    <a:pt x="17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72" name="Google Shape;15172;p22"/>
            <p:cNvSpPr/>
            <p:nvPr/>
          </p:nvSpPr>
          <p:spPr>
            <a:xfrm>
              <a:off x="2923000" y="2556925"/>
              <a:ext cx="27675" cy="9625"/>
            </a:xfrm>
            <a:custGeom>
              <a:avLst/>
              <a:gdLst/>
              <a:ahLst/>
              <a:cxnLst/>
              <a:rect l="l" t="t" r="r" b="b"/>
              <a:pathLst>
                <a:path w="1107" h="385" extrusionOk="0">
                  <a:moveTo>
                    <a:pt x="1070" y="0"/>
                  </a:moveTo>
                  <a:cubicBezTo>
                    <a:pt x="1067" y="0"/>
                    <a:pt x="1063" y="1"/>
                    <a:pt x="1059" y="3"/>
                  </a:cubicBezTo>
                  <a:cubicBezTo>
                    <a:pt x="781" y="90"/>
                    <a:pt x="518" y="184"/>
                    <a:pt x="246" y="254"/>
                  </a:cubicBezTo>
                  <a:lnTo>
                    <a:pt x="246" y="254"/>
                  </a:lnTo>
                  <a:lnTo>
                    <a:pt x="47" y="289"/>
                  </a:lnTo>
                  <a:cubicBezTo>
                    <a:pt x="0" y="301"/>
                    <a:pt x="11" y="359"/>
                    <a:pt x="57" y="360"/>
                  </a:cubicBezTo>
                  <a:lnTo>
                    <a:pt x="57" y="360"/>
                  </a:lnTo>
                  <a:cubicBezTo>
                    <a:pt x="58" y="367"/>
                    <a:pt x="59" y="375"/>
                    <a:pt x="59" y="384"/>
                  </a:cubicBezTo>
                  <a:cubicBezTo>
                    <a:pt x="404" y="301"/>
                    <a:pt x="726" y="229"/>
                    <a:pt x="1071" y="158"/>
                  </a:cubicBezTo>
                  <a:cubicBezTo>
                    <a:pt x="1107" y="146"/>
                    <a:pt x="1083" y="110"/>
                    <a:pt x="1071" y="110"/>
                  </a:cubicBezTo>
                  <a:lnTo>
                    <a:pt x="849" y="149"/>
                  </a:lnTo>
                  <a:lnTo>
                    <a:pt x="849" y="149"/>
                  </a:lnTo>
                  <a:cubicBezTo>
                    <a:pt x="925" y="117"/>
                    <a:pt x="999" y="80"/>
                    <a:pt x="1071" y="39"/>
                  </a:cubicBezTo>
                  <a:cubicBezTo>
                    <a:pt x="1081" y="19"/>
                    <a:pt x="1082" y="0"/>
                    <a:pt x="1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73" name="Google Shape;15173;p22"/>
            <p:cNvSpPr/>
            <p:nvPr/>
          </p:nvSpPr>
          <p:spPr>
            <a:xfrm>
              <a:off x="2730400" y="2374825"/>
              <a:ext cx="25600" cy="44800"/>
            </a:xfrm>
            <a:custGeom>
              <a:avLst/>
              <a:gdLst/>
              <a:ahLst/>
              <a:cxnLst/>
              <a:rect l="l" t="t" r="r" b="b"/>
              <a:pathLst>
                <a:path w="1024" h="1792" extrusionOk="0">
                  <a:moveTo>
                    <a:pt x="0" y="1"/>
                  </a:moveTo>
                  <a:cubicBezTo>
                    <a:pt x="191" y="655"/>
                    <a:pt x="512" y="1298"/>
                    <a:pt x="1000" y="1786"/>
                  </a:cubicBezTo>
                  <a:cubicBezTo>
                    <a:pt x="1007" y="1790"/>
                    <a:pt x="1012" y="1791"/>
                    <a:pt x="1016" y="1791"/>
                  </a:cubicBezTo>
                  <a:cubicBezTo>
                    <a:pt x="1024" y="1791"/>
                    <a:pt x="1024" y="1783"/>
                    <a:pt x="1024" y="1775"/>
                  </a:cubicBezTo>
                  <a:cubicBezTo>
                    <a:pt x="572" y="1215"/>
                    <a:pt x="214" y="6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74" name="Google Shape;15174;p22"/>
            <p:cNvSpPr/>
            <p:nvPr/>
          </p:nvSpPr>
          <p:spPr>
            <a:xfrm>
              <a:off x="2735450" y="2373600"/>
              <a:ext cx="23825" cy="43050"/>
            </a:xfrm>
            <a:custGeom>
              <a:avLst/>
              <a:gdLst/>
              <a:ahLst/>
              <a:cxnLst/>
              <a:rect l="l" t="t" r="r" b="b"/>
              <a:pathLst>
                <a:path w="953" h="1722" extrusionOk="0">
                  <a:moveTo>
                    <a:pt x="22" y="0"/>
                  </a:moveTo>
                  <a:cubicBezTo>
                    <a:pt x="12" y="0"/>
                    <a:pt x="0" y="7"/>
                    <a:pt x="0" y="14"/>
                  </a:cubicBezTo>
                  <a:cubicBezTo>
                    <a:pt x="131" y="657"/>
                    <a:pt x="465" y="1252"/>
                    <a:pt x="941" y="1716"/>
                  </a:cubicBezTo>
                  <a:cubicBezTo>
                    <a:pt x="944" y="1720"/>
                    <a:pt x="947" y="1721"/>
                    <a:pt x="948" y="1721"/>
                  </a:cubicBezTo>
                  <a:cubicBezTo>
                    <a:pt x="953" y="1721"/>
                    <a:pt x="953" y="1710"/>
                    <a:pt x="953" y="1693"/>
                  </a:cubicBezTo>
                  <a:cubicBezTo>
                    <a:pt x="512" y="1193"/>
                    <a:pt x="215" y="657"/>
                    <a:pt x="36" y="14"/>
                  </a:cubicBezTo>
                  <a:cubicBezTo>
                    <a:pt x="36" y="4"/>
                    <a:pt x="30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75" name="Google Shape;15175;p22"/>
            <p:cNvSpPr/>
            <p:nvPr/>
          </p:nvSpPr>
          <p:spPr>
            <a:xfrm>
              <a:off x="2736025" y="2370850"/>
              <a:ext cx="23475" cy="38650"/>
            </a:xfrm>
            <a:custGeom>
              <a:avLst/>
              <a:gdLst/>
              <a:ahLst/>
              <a:cxnLst/>
              <a:rect l="l" t="t" r="r" b="b"/>
              <a:pathLst>
                <a:path w="939" h="1546" extrusionOk="0">
                  <a:moveTo>
                    <a:pt x="19" y="0"/>
                  </a:moveTo>
                  <a:cubicBezTo>
                    <a:pt x="9" y="0"/>
                    <a:pt x="0" y="9"/>
                    <a:pt x="13" y="29"/>
                  </a:cubicBezTo>
                  <a:cubicBezTo>
                    <a:pt x="168" y="564"/>
                    <a:pt x="466" y="1172"/>
                    <a:pt x="906" y="1541"/>
                  </a:cubicBezTo>
                  <a:cubicBezTo>
                    <a:pt x="910" y="1544"/>
                    <a:pt x="914" y="1546"/>
                    <a:pt x="918" y="1546"/>
                  </a:cubicBezTo>
                  <a:cubicBezTo>
                    <a:pt x="929" y="1546"/>
                    <a:pt x="938" y="1537"/>
                    <a:pt x="930" y="1529"/>
                  </a:cubicBezTo>
                  <a:cubicBezTo>
                    <a:pt x="787" y="1303"/>
                    <a:pt x="585" y="1100"/>
                    <a:pt x="442" y="862"/>
                  </a:cubicBezTo>
                  <a:cubicBezTo>
                    <a:pt x="275" y="588"/>
                    <a:pt x="156" y="302"/>
                    <a:pt x="37" y="17"/>
                  </a:cubicBezTo>
                  <a:cubicBezTo>
                    <a:pt x="37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76" name="Google Shape;15176;p22"/>
            <p:cNvSpPr/>
            <p:nvPr/>
          </p:nvSpPr>
          <p:spPr>
            <a:xfrm>
              <a:off x="2742425" y="2372475"/>
              <a:ext cx="20725" cy="34950"/>
            </a:xfrm>
            <a:custGeom>
              <a:avLst/>
              <a:gdLst/>
              <a:ahLst/>
              <a:cxnLst/>
              <a:rect l="l" t="t" r="r" b="b"/>
              <a:pathLst>
                <a:path w="829" h="1398" extrusionOk="0">
                  <a:moveTo>
                    <a:pt x="16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174" y="499"/>
                    <a:pt x="424" y="1035"/>
                    <a:pt x="793" y="1392"/>
                  </a:cubicBezTo>
                  <a:cubicBezTo>
                    <a:pt x="796" y="1396"/>
                    <a:pt x="800" y="1397"/>
                    <a:pt x="804" y="1397"/>
                  </a:cubicBezTo>
                  <a:cubicBezTo>
                    <a:pt x="816" y="1397"/>
                    <a:pt x="829" y="1386"/>
                    <a:pt x="829" y="1369"/>
                  </a:cubicBezTo>
                  <a:cubicBezTo>
                    <a:pt x="686" y="1142"/>
                    <a:pt x="531" y="940"/>
                    <a:pt x="388" y="714"/>
                  </a:cubicBezTo>
                  <a:cubicBezTo>
                    <a:pt x="257" y="499"/>
                    <a:pt x="150" y="249"/>
                    <a:pt x="55" y="23"/>
                  </a:cubicBezTo>
                  <a:cubicBezTo>
                    <a:pt x="39" y="7"/>
                    <a:pt x="25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77" name="Google Shape;15177;p22"/>
            <p:cNvSpPr/>
            <p:nvPr/>
          </p:nvSpPr>
          <p:spPr>
            <a:xfrm>
              <a:off x="2720575" y="2324400"/>
              <a:ext cx="9850" cy="19075"/>
            </a:xfrm>
            <a:custGeom>
              <a:avLst/>
              <a:gdLst/>
              <a:ahLst/>
              <a:cxnLst/>
              <a:rect l="l" t="t" r="r" b="b"/>
              <a:pathLst>
                <a:path w="394" h="763" extrusionOk="0">
                  <a:moveTo>
                    <a:pt x="18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36" y="136"/>
                    <a:pt x="95" y="255"/>
                    <a:pt x="155" y="375"/>
                  </a:cubicBezTo>
                  <a:cubicBezTo>
                    <a:pt x="214" y="494"/>
                    <a:pt x="274" y="648"/>
                    <a:pt x="345" y="756"/>
                  </a:cubicBezTo>
                  <a:cubicBezTo>
                    <a:pt x="350" y="760"/>
                    <a:pt x="357" y="763"/>
                    <a:pt x="365" y="763"/>
                  </a:cubicBezTo>
                  <a:cubicBezTo>
                    <a:pt x="379" y="763"/>
                    <a:pt x="393" y="754"/>
                    <a:pt x="393" y="732"/>
                  </a:cubicBezTo>
                  <a:cubicBezTo>
                    <a:pt x="357" y="601"/>
                    <a:pt x="286" y="482"/>
                    <a:pt x="226" y="363"/>
                  </a:cubicBezTo>
                  <a:cubicBezTo>
                    <a:pt x="167" y="244"/>
                    <a:pt x="119" y="113"/>
                    <a:pt x="36" y="5"/>
                  </a:cubicBezTo>
                  <a:cubicBezTo>
                    <a:pt x="29" y="2"/>
                    <a:pt x="23" y="0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78" name="Google Shape;15178;p22"/>
            <p:cNvSpPr/>
            <p:nvPr/>
          </p:nvSpPr>
          <p:spPr>
            <a:xfrm>
              <a:off x="2722050" y="2318125"/>
              <a:ext cx="10750" cy="21850"/>
            </a:xfrm>
            <a:custGeom>
              <a:avLst/>
              <a:gdLst/>
              <a:ahLst/>
              <a:cxnLst/>
              <a:rect l="l" t="t" r="r" b="b"/>
              <a:pathLst>
                <a:path w="430" h="874" extrusionOk="0">
                  <a:moveTo>
                    <a:pt x="19" y="0"/>
                  </a:moveTo>
                  <a:cubicBezTo>
                    <a:pt x="10" y="0"/>
                    <a:pt x="1" y="6"/>
                    <a:pt x="1" y="18"/>
                  </a:cubicBezTo>
                  <a:cubicBezTo>
                    <a:pt x="60" y="292"/>
                    <a:pt x="179" y="673"/>
                    <a:pt x="394" y="864"/>
                  </a:cubicBezTo>
                  <a:cubicBezTo>
                    <a:pt x="397" y="871"/>
                    <a:pt x="402" y="874"/>
                    <a:pt x="407" y="874"/>
                  </a:cubicBezTo>
                  <a:cubicBezTo>
                    <a:pt x="418" y="874"/>
                    <a:pt x="429" y="860"/>
                    <a:pt x="429" y="852"/>
                  </a:cubicBezTo>
                  <a:cubicBezTo>
                    <a:pt x="394" y="721"/>
                    <a:pt x="298" y="602"/>
                    <a:pt x="227" y="471"/>
                  </a:cubicBezTo>
                  <a:cubicBezTo>
                    <a:pt x="155" y="316"/>
                    <a:pt x="96" y="173"/>
                    <a:pt x="36" y="18"/>
                  </a:cubicBezTo>
                  <a:cubicBezTo>
                    <a:pt x="36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79" name="Google Shape;15179;p22"/>
            <p:cNvSpPr/>
            <p:nvPr/>
          </p:nvSpPr>
          <p:spPr>
            <a:xfrm>
              <a:off x="2724725" y="2318150"/>
              <a:ext cx="11950" cy="21400"/>
            </a:xfrm>
            <a:custGeom>
              <a:avLst/>
              <a:gdLst/>
              <a:ahLst/>
              <a:cxnLst/>
              <a:rect l="l" t="t" r="r" b="b"/>
              <a:pathLst>
                <a:path w="478" h="856" extrusionOk="0">
                  <a:moveTo>
                    <a:pt x="28" y="0"/>
                  </a:moveTo>
                  <a:cubicBezTo>
                    <a:pt x="13" y="0"/>
                    <a:pt x="1" y="9"/>
                    <a:pt x="1" y="17"/>
                  </a:cubicBezTo>
                  <a:lnTo>
                    <a:pt x="227" y="470"/>
                  </a:lnTo>
                  <a:cubicBezTo>
                    <a:pt x="287" y="601"/>
                    <a:pt x="334" y="744"/>
                    <a:pt x="441" y="851"/>
                  </a:cubicBezTo>
                  <a:cubicBezTo>
                    <a:pt x="448" y="854"/>
                    <a:pt x="454" y="856"/>
                    <a:pt x="459" y="856"/>
                  </a:cubicBezTo>
                  <a:cubicBezTo>
                    <a:pt x="471" y="856"/>
                    <a:pt x="477" y="847"/>
                    <a:pt x="477" y="839"/>
                  </a:cubicBezTo>
                  <a:cubicBezTo>
                    <a:pt x="441" y="684"/>
                    <a:pt x="358" y="565"/>
                    <a:pt x="287" y="434"/>
                  </a:cubicBezTo>
                  <a:cubicBezTo>
                    <a:pt x="203" y="291"/>
                    <a:pt x="120" y="136"/>
                    <a:pt x="48" y="5"/>
                  </a:cubicBezTo>
                  <a:cubicBezTo>
                    <a:pt x="41" y="2"/>
                    <a:pt x="34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80" name="Google Shape;15180;p22"/>
            <p:cNvSpPr/>
            <p:nvPr/>
          </p:nvSpPr>
          <p:spPr>
            <a:xfrm>
              <a:off x="2728550" y="2319725"/>
              <a:ext cx="13575" cy="21750"/>
            </a:xfrm>
            <a:custGeom>
              <a:avLst/>
              <a:gdLst/>
              <a:ahLst/>
              <a:cxnLst/>
              <a:rect l="l" t="t" r="r" b="b"/>
              <a:pathLst>
                <a:path w="543" h="870" extrusionOk="0">
                  <a:moveTo>
                    <a:pt x="14" y="0"/>
                  </a:moveTo>
                  <a:cubicBezTo>
                    <a:pt x="7" y="0"/>
                    <a:pt x="1" y="7"/>
                    <a:pt x="15" y="14"/>
                  </a:cubicBezTo>
                  <a:cubicBezTo>
                    <a:pt x="86" y="169"/>
                    <a:pt x="169" y="323"/>
                    <a:pt x="253" y="478"/>
                  </a:cubicBezTo>
                  <a:cubicBezTo>
                    <a:pt x="324" y="609"/>
                    <a:pt x="396" y="740"/>
                    <a:pt x="503" y="859"/>
                  </a:cubicBezTo>
                  <a:cubicBezTo>
                    <a:pt x="506" y="867"/>
                    <a:pt x="512" y="869"/>
                    <a:pt x="518" y="869"/>
                  </a:cubicBezTo>
                  <a:cubicBezTo>
                    <a:pt x="531" y="869"/>
                    <a:pt x="543" y="855"/>
                    <a:pt x="526" y="847"/>
                  </a:cubicBezTo>
                  <a:cubicBezTo>
                    <a:pt x="491" y="704"/>
                    <a:pt x="396" y="585"/>
                    <a:pt x="312" y="442"/>
                  </a:cubicBezTo>
                  <a:cubicBezTo>
                    <a:pt x="217" y="300"/>
                    <a:pt x="134" y="145"/>
                    <a:pt x="26" y="14"/>
                  </a:cubicBezTo>
                  <a:cubicBezTo>
                    <a:pt x="26" y="4"/>
                    <a:pt x="20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81" name="Google Shape;15181;p22"/>
            <p:cNvSpPr/>
            <p:nvPr/>
          </p:nvSpPr>
          <p:spPr>
            <a:xfrm>
              <a:off x="2731275" y="2321725"/>
              <a:ext cx="15275" cy="17625"/>
            </a:xfrm>
            <a:custGeom>
              <a:avLst/>
              <a:gdLst/>
              <a:ahLst/>
              <a:cxnLst/>
              <a:rect l="l" t="t" r="r" b="b"/>
              <a:pathLst>
                <a:path w="611" h="705" extrusionOk="0">
                  <a:moveTo>
                    <a:pt x="10" y="1"/>
                  </a:moveTo>
                  <a:cubicBezTo>
                    <a:pt x="1" y="1"/>
                    <a:pt x="1" y="12"/>
                    <a:pt x="1" y="29"/>
                  </a:cubicBezTo>
                  <a:cubicBezTo>
                    <a:pt x="84" y="124"/>
                    <a:pt x="179" y="208"/>
                    <a:pt x="263" y="303"/>
                  </a:cubicBezTo>
                  <a:cubicBezTo>
                    <a:pt x="314" y="377"/>
                    <a:pt x="371" y="451"/>
                    <a:pt x="423" y="530"/>
                  </a:cubicBezTo>
                  <a:lnTo>
                    <a:pt x="423" y="530"/>
                  </a:lnTo>
                  <a:cubicBezTo>
                    <a:pt x="403" y="521"/>
                    <a:pt x="381" y="512"/>
                    <a:pt x="358" y="505"/>
                  </a:cubicBezTo>
                  <a:cubicBezTo>
                    <a:pt x="355" y="500"/>
                    <a:pt x="352" y="497"/>
                    <a:pt x="348" y="497"/>
                  </a:cubicBezTo>
                  <a:cubicBezTo>
                    <a:pt x="337" y="497"/>
                    <a:pt x="325" y="520"/>
                    <a:pt x="334" y="529"/>
                  </a:cubicBezTo>
                  <a:cubicBezTo>
                    <a:pt x="394" y="589"/>
                    <a:pt x="453" y="636"/>
                    <a:pt x="513" y="696"/>
                  </a:cubicBezTo>
                  <a:cubicBezTo>
                    <a:pt x="525" y="702"/>
                    <a:pt x="538" y="705"/>
                    <a:pt x="550" y="705"/>
                  </a:cubicBezTo>
                  <a:cubicBezTo>
                    <a:pt x="585" y="705"/>
                    <a:pt x="611" y="680"/>
                    <a:pt x="584" y="636"/>
                  </a:cubicBezTo>
                  <a:cubicBezTo>
                    <a:pt x="465" y="410"/>
                    <a:pt x="275" y="112"/>
                    <a:pt x="25" y="5"/>
                  </a:cubicBezTo>
                  <a:cubicBezTo>
                    <a:pt x="18" y="2"/>
                    <a:pt x="14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82" name="Google Shape;15182;p22"/>
            <p:cNvSpPr/>
            <p:nvPr/>
          </p:nvSpPr>
          <p:spPr>
            <a:xfrm>
              <a:off x="2730775" y="2319725"/>
              <a:ext cx="17800" cy="23625"/>
            </a:xfrm>
            <a:custGeom>
              <a:avLst/>
              <a:gdLst/>
              <a:ahLst/>
              <a:cxnLst/>
              <a:rect l="l" t="t" r="r" b="b"/>
              <a:pathLst>
                <a:path w="712" h="945" extrusionOk="0">
                  <a:moveTo>
                    <a:pt x="131" y="140"/>
                  </a:moveTo>
                  <a:cubicBezTo>
                    <a:pt x="134" y="142"/>
                    <a:pt x="137" y="143"/>
                    <a:pt x="140" y="145"/>
                  </a:cubicBezTo>
                  <a:cubicBezTo>
                    <a:pt x="138" y="150"/>
                    <a:pt x="137" y="155"/>
                    <a:pt x="137" y="159"/>
                  </a:cubicBezTo>
                  <a:lnTo>
                    <a:pt x="137" y="159"/>
                  </a:lnTo>
                  <a:cubicBezTo>
                    <a:pt x="135" y="153"/>
                    <a:pt x="133" y="146"/>
                    <a:pt x="131" y="140"/>
                  </a:cubicBezTo>
                  <a:close/>
                  <a:moveTo>
                    <a:pt x="64" y="1"/>
                  </a:moveTo>
                  <a:cubicBezTo>
                    <a:pt x="27" y="1"/>
                    <a:pt x="0" y="63"/>
                    <a:pt x="53" y="84"/>
                  </a:cubicBezTo>
                  <a:lnTo>
                    <a:pt x="53" y="84"/>
                  </a:lnTo>
                  <a:cubicBezTo>
                    <a:pt x="41" y="91"/>
                    <a:pt x="31" y="99"/>
                    <a:pt x="21" y="109"/>
                  </a:cubicBezTo>
                  <a:cubicBezTo>
                    <a:pt x="164" y="228"/>
                    <a:pt x="283" y="359"/>
                    <a:pt x="378" y="490"/>
                  </a:cubicBezTo>
                  <a:cubicBezTo>
                    <a:pt x="426" y="550"/>
                    <a:pt x="473" y="621"/>
                    <a:pt x="497" y="681"/>
                  </a:cubicBezTo>
                  <a:lnTo>
                    <a:pt x="545" y="776"/>
                  </a:lnTo>
                  <a:cubicBezTo>
                    <a:pt x="545" y="775"/>
                    <a:pt x="545" y="775"/>
                    <a:pt x="545" y="775"/>
                  </a:cubicBezTo>
                  <a:cubicBezTo>
                    <a:pt x="549" y="775"/>
                    <a:pt x="587" y="869"/>
                    <a:pt x="571" y="869"/>
                  </a:cubicBezTo>
                  <a:cubicBezTo>
                    <a:pt x="568" y="869"/>
                    <a:pt x="563" y="866"/>
                    <a:pt x="557" y="859"/>
                  </a:cubicBezTo>
                  <a:cubicBezTo>
                    <a:pt x="553" y="856"/>
                    <a:pt x="549" y="854"/>
                    <a:pt x="545" y="854"/>
                  </a:cubicBezTo>
                  <a:cubicBezTo>
                    <a:pt x="534" y="854"/>
                    <a:pt x="524" y="866"/>
                    <a:pt x="533" y="883"/>
                  </a:cubicBezTo>
                  <a:cubicBezTo>
                    <a:pt x="540" y="921"/>
                    <a:pt x="572" y="944"/>
                    <a:pt x="609" y="944"/>
                  </a:cubicBezTo>
                  <a:cubicBezTo>
                    <a:pt x="630" y="944"/>
                    <a:pt x="654" y="936"/>
                    <a:pt x="676" y="919"/>
                  </a:cubicBezTo>
                  <a:cubicBezTo>
                    <a:pt x="688" y="907"/>
                    <a:pt x="711" y="895"/>
                    <a:pt x="711" y="859"/>
                  </a:cubicBezTo>
                  <a:cubicBezTo>
                    <a:pt x="592" y="538"/>
                    <a:pt x="378" y="240"/>
                    <a:pt x="92" y="14"/>
                  </a:cubicBezTo>
                  <a:cubicBezTo>
                    <a:pt x="83" y="5"/>
                    <a:pt x="73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83" name="Google Shape;15183;p22"/>
            <p:cNvSpPr/>
            <p:nvPr/>
          </p:nvSpPr>
          <p:spPr>
            <a:xfrm>
              <a:off x="2731925" y="2320575"/>
              <a:ext cx="27225" cy="49450"/>
            </a:xfrm>
            <a:custGeom>
              <a:avLst/>
              <a:gdLst/>
              <a:ahLst/>
              <a:cxnLst/>
              <a:rect l="l" t="t" r="r" b="b"/>
              <a:pathLst>
                <a:path w="1089" h="1978" extrusionOk="0">
                  <a:moveTo>
                    <a:pt x="38" y="0"/>
                  </a:moveTo>
                  <a:cubicBezTo>
                    <a:pt x="23" y="0"/>
                    <a:pt x="1" y="20"/>
                    <a:pt x="10" y="39"/>
                  </a:cubicBezTo>
                  <a:cubicBezTo>
                    <a:pt x="391" y="670"/>
                    <a:pt x="689" y="1301"/>
                    <a:pt x="1034" y="1956"/>
                  </a:cubicBezTo>
                  <a:cubicBezTo>
                    <a:pt x="1039" y="1971"/>
                    <a:pt x="1051" y="1978"/>
                    <a:pt x="1061" y="1978"/>
                  </a:cubicBezTo>
                  <a:cubicBezTo>
                    <a:pt x="1076" y="1978"/>
                    <a:pt x="1089" y="1965"/>
                    <a:pt x="1082" y="1944"/>
                  </a:cubicBezTo>
                  <a:cubicBezTo>
                    <a:pt x="915" y="1242"/>
                    <a:pt x="511" y="563"/>
                    <a:pt x="46" y="4"/>
                  </a:cubicBezTo>
                  <a:cubicBezTo>
                    <a:pt x="44" y="1"/>
                    <a:pt x="41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84" name="Google Shape;15184;p22"/>
            <p:cNvSpPr/>
            <p:nvPr/>
          </p:nvSpPr>
          <p:spPr>
            <a:xfrm>
              <a:off x="2870575" y="2400125"/>
              <a:ext cx="41950" cy="42950"/>
            </a:xfrm>
            <a:custGeom>
              <a:avLst/>
              <a:gdLst/>
              <a:ahLst/>
              <a:cxnLst/>
              <a:rect l="l" t="t" r="r" b="b"/>
              <a:pathLst>
                <a:path w="1678" h="1718" extrusionOk="0">
                  <a:moveTo>
                    <a:pt x="1" y="1"/>
                  </a:moveTo>
                  <a:cubicBezTo>
                    <a:pt x="430" y="608"/>
                    <a:pt x="1013" y="1310"/>
                    <a:pt x="1656" y="1715"/>
                  </a:cubicBezTo>
                  <a:cubicBezTo>
                    <a:pt x="1658" y="1717"/>
                    <a:pt x="1659" y="1718"/>
                    <a:pt x="1661" y="1718"/>
                  </a:cubicBezTo>
                  <a:cubicBezTo>
                    <a:pt x="1671" y="1718"/>
                    <a:pt x="1678" y="1691"/>
                    <a:pt x="1668" y="1691"/>
                  </a:cubicBezTo>
                  <a:cubicBezTo>
                    <a:pt x="1394" y="1417"/>
                    <a:pt x="1072" y="1179"/>
                    <a:pt x="787" y="894"/>
                  </a:cubicBezTo>
                  <a:cubicBezTo>
                    <a:pt x="501" y="608"/>
                    <a:pt x="251" y="3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85" name="Google Shape;15185;p22"/>
            <p:cNvSpPr/>
            <p:nvPr/>
          </p:nvSpPr>
          <p:spPr>
            <a:xfrm>
              <a:off x="2874825" y="2399125"/>
              <a:ext cx="38050" cy="37550"/>
            </a:xfrm>
            <a:custGeom>
              <a:avLst/>
              <a:gdLst/>
              <a:ahLst/>
              <a:cxnLst/>
              <a:rect l="l" t="t" r="r" b="b"/>
              <a:pathLst>
                <a:path w="1522" h="1502" extrusionOk="0">
                  <a:moveTo>
                    <a:pt x="17" y="0"/>
                  </a:moveTo>
                  <a:cubicBezTo>
                    <a:pt x="11" y="0"/>
                    <a:pt x="1" y="11"/>
                    <a:pt x="9" y="29"/>
                  </a:cubicBezTo>
                  <a:cubicBezTo>
                    <a:pt x="426" y="481"/>
                    <a:pt x="843" y="957"/>
                    <a:pt x="1272" y="1398"/>
                  </a:cubicBezTo>
                  <a:cubicBezTo>
                    <a:pt x="1312" y="1428"/>
                    <a:pt x="1369" y="1501"/>
                    <a:pt x="1429" y="1501"/>
                  </a:cubicBezTo>
                  <a:cubicBezTo>
                    <a:pt x="1440" y="1501"/>
                    <a:pt x="1451" y="1499"/>
                    <a:pt x="1462" y="1493"/>
                  </a:cubicBezTo>
                  <a:cubicBezTo>
                    <a:pt x="1510" y="1469"/>
                    <a:pt x="1522" y="1434"/>
                    <a:pt x="1498" y="1398"/>
                  </a:cubicBezTo>
                  <a:cubicBezTo>
                    <a:pt x="1492" y="1387"/>
                    <a:pt x="1485" y="1381"/>
                    <a:pt x="1478" y="1381"/>
                  </a:cubicBezTo>
                  <a:cubicBezTo>
                    <a:pt x="1469" y="1381"/>
                    <a:pt x="1462" y="1390"/>
                    <a:pt x="1462" y="1410"/>
                  </a:cubicBezTo>
                  <a:cubicBezTo>
                    <a:pt x="1462" y="1419"/>
                    <a:pt x="1457" y="1423"/>
                    <a:pt x="1450" y="1423"/>
                  </a:cubicBezTo>
                  <a:cubicBezTo>
                    <a:pt x="1409" y="1423"/>
                    <a:pt x="1283" y="1315"/>
                    <a:pt x="1283" y="1315"/>
                  </a:cubicBezTo>
                  <a:cubicBezTo>
                    <a:pt x="1212" y="1255"/>
                    <a:pt x="1152" y="1184"/>
                    <a:pt x="1093" y="1112"/>
                  </a:cubicBezTo>
                  <a:cubicBezTo>
                    <a:pt x="974" y="993"/>
                    <a:pt x="855" y="862"/>
                    <a:pt x="736" y="743"/>
                  </a:cubicBezTo>
                  <a:cubicBezTo>
                    <a:pt x="498" y="505"/>
                    <a:pt x="260" y="243"/>
                    <a:pt x="21" y="5"/>
                  </a:cubicBezTo>
                  <a:cubicBezTo>
                    <a:pt x="21" y="2"/>
                    <a:pt x="20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86" name="Google Shape;15186;p22"/>
            <p:cNvSpPr/>
            <p:nvPr/>
          </p:nvSpPr>
          <p:spPr>
            <a:xfrm>
              <a:off x="2877125" y="2392975"/>
              <a:ext cx="33500" cy="35325"/>
            </a:xfrm>
            <a:custGeom>
              <a:avLst/>
              <a:gdLst/>
              <a:ahLst/>
              <a:cxnLst/>
              <a:rect l="l" t="t" r="r" b="b"/>
              <a:pathLst>
                <a:path w="1340" h="1413" extrusionOk="0">
                  <a:moveTo>
                    <a:pt x="37" y="1"/>
                  </a:moveTo>
                  <a:cubicBezTo>
                    <a:pt x="25" y="1"/>
                    <a:pt x="1" y="13"/>
                    <a:pt x="25" y="37"/>
                  </a:cubicBezTo>
                  <a:cubicBezTo>
                    <a:pt x="418" y="513"/>
                    <a:pt x="834" y="965"/>
                    <a:pt x="1275" y="1406"/>
                  </a:cubicBezTo>
                  <a:cubicBezTo>
                    <a:pt x="1279" y="1410"/>
                    <a:pt x="1285" y="1412"/>
                    <a:pt x="1290" y="1412"/>
                  </a:cubicBezTo>
                  <a:cubicBezTo>
                    <a:pt x="1314" y="1412"/>
                    <a:pt x="1339" y="1377"/>
                    <a:pt x="1311" y="1358"/>
                  </a:cubicBezTo>
                  <a:cubicBezTo>
                    <a:pt x="906" y="894"/>
                    <a:pt x="477" y="429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87" name="Google Shape;15187;p22"/>
            <p:cNvSpPr/>
            <p:nvPr/>
          </p:nvSpPr>
          <p:spPr>
            <a:xfrm>
              <a:off x="2879300" y="2386600"/>
              <a:ext cx="30300" cy="32975"/>
            </a:xfrm>
            <a:custGeom>
              <a:avLst/>
              <a:gdLst/>
              <a:ahLst/>
              <a:cxnLst/>
              <a:rect l="l" t="t" r="r" b="b"/>
              <a:pathLst>
                <a:path w="1212" h="1319" extrusionOk="0">
                  <a:moveTo>
                    <a:pt x="11" y="1"/>
                  </a:moveTo>
                  <a:cubicBezTo>
                    <a:pt x="4" y="1"/>
                    <a:pt x="1" y="9"/>
                    <a:pt x="9" y="18"/>
                  </a:cubicBezTo>
                  <a:cubicBezTo>
                    <a:pt x="200" y="256"/>
                    <a:pt x="414" y="482"/>
                    <a:pt x="616" y="720"/>
                  </a:cubicBezTo>
                  <a:cubicBezTo>
                    <a:pt x="795" y="923"/>
                    <a:pt x="973" y="1149"/>
                    <a:pt x="1188" y="1315"/>
                  </a:cubicBezTo>
                  <a:cubicBezTo>
                    <a:pt x="1190" y="1318"/>
                    <a:pt x="1193" y="1319"/>
                    <a:pt x="1195" y="1319"/>
                  </a:cubicBezTo>
                  <a:cubicBezTo>
                    <a:pt x="1204" y="1319"/>
                    <a:pt x="1212" y="1304"/>
                    <a:pt x="1212" y="1304"/>
                  </a:cubicBezTo>
                  <a:cubicBezTo>
                    <a:pt x="1069" y="1077"/>
                    <a:pt x="854" y="863"/>
                    <a:pt x="664" y="673"/>
                  </a:cubicBezTo>
                  <a:cubicBezTo>
                    <a:pt x="450" y="446"/>
                    <a:pt x="247" y="23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88" name="Google Shape;15188;p22"/>
            <p:cNvSpPr/>
            <p:nvPr/>
          </p:nvSpPr>
          <p:spPr>
            <a:xfrm>
              <a:off x="2890525" y="2387625"/>
              <a:ext cx="19975" cy="22300"/>
            </a:xfrm>
            <a:custGeom>
              <a:avLst/>
              <a:gdLst/>
              <a:ahLst/>
              <a:cxnLst/>
              <a:rect l="l" t="t" r="r" b="b"/>
              <a:pathLst>
                <a:path w="799" h="892" extrusionOk="0">
                  <a:moveTo>
                    <a:pt x="36" y="1"/>
                  </a:moveTo>
                  <a:cubicBezTo>
                    <a:pt x="24" y="12"/>
                    <a:pt x="1" y="36"/>
                    <a:pt x="24" y="36"/>
                  </a:cubicBezTo>
                  <a:cubicBezTo>
                    <a:pt x="167" y="155"/>
                    <a:pt x="298" y="286"/>
                    <a:pt x="417" y="441"/>
                  </a:cubicBezTo>
                  <a:cubicBezTo>
                    <a:pt x="536" y="572"/>
                    <a:pt x="632" y="751"/>
                    <a:pt x="763" y="882"/>
                  </a:cubicBezTo>
                  <a:cubicBezTo>
                    <a:pt x="766" y="889"/>
                    <a:pt x="771" y="892"/>
                    <a:pt x="776" y="892"/>
                  </a:cubicBezTo>
                  <a:cubicBezTo>
                    <a:pt x="787" y="892"/>
                    <a:pt x="798" y="878"/>
                    <a:pt x="798" y="870"/>
                  </a:cubicBezTo>
                  <a:cubicBezTo>
                    <a:pt x="739" y="703"/>
                    <a:pt x="584" y="560"/>
                    <a:pt x="465" y="417"/>
                  </a:cubicBezTo>
                  <a:cubicBezTo>
                    <a:pt x="334" y="274"/>
                    <a:pt x="179" y="14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89" name="Google Shape;15189;p22"/>
            <p:cNvSpPr/>
            <p:nvPr/>
          </p:nvSpPr>
          <p:spPr>
            <a:xfrm>
              <a:off x="2900050" y="2387200"/>
              <a:ext cx="11925" cy="13025"/>
            </a:xfrm>
            <a:custGeom>
              <a:avLst/>
              <a:gdLst/>
              <a:ahLst/>
              <a:cxnLst/>
              <a:rect l="l" t="t" r="r" b="b"/>
              <a:pathLst>
                <a:path w="477" h="521" extrusionOk="0">
                  <a:moveTo>
                    <a:pt x="10" y="1"/>
                  </a:moveTo>
                  <a:cubicBezTo>
                    <a:pt x="7" y="1"/>
                    <a:pt x="1" y="12"/>
                    <a:pt x="1" y="29"/>
                  </a:cubicBezTo>
                  <a:lnTo>
                    <a:pt x="215" y="291"/>
                  </a:lnTo>
                  <a:cubicBezTo>
                    <a:pt x="274" y="363"/>
                    <a:pt x="358" y="470"/>
                    <a:pt x="441" y="518"/>
                  </a:cubicBezTo>
                  <a:cubicBezTo>
                    <a:pt x="443" y="520"/>
                    <a:pt x="446" y="521"/>
                    <a:pt x="449" y="521"/>
                  </a:cubicBezTo>
                  <a:cubicBezTo>
                    <a:pt x="461" y="521"/>
                    <a:pt x="477" y="501"/>
                    <a:pt x="477" y="482"/>
                  </a:cubicBezTo>
                  <a:cubicBezTo>
                    <a:pt x="429" y="399"/>
                    <a:pt x="334" y="327"/>
                    <a:pt x="263" y="244"/>
                  </a:cubicBezTo>
                  <a:cubicBezTo>
                    <a:pt x="191" y="160"/>
                    <a:pt x="96" y="89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90" name="Google Shape;15190;p22"/>
            <p:cNvSpPr/>
            <p:nvPr/>
          </p:nvSpPr>
          <p:spPr>
            <a:xfrm>
              <a:off x="2906400" y="2383625"/>
              <a:ext cx="4900" cy="5925"/>
            </a:xfrm>
            <a:custGeom>
              <a:avLst/>
              <a:gdLst/>
              <a:ahLst/>
              <a:cxnLst/>
              <a:rect l="l" t="t" r="r" b="b"/>
              <a:pathLst>
                <a:path w="196" h="237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56" y="89"/>
                    <a:pt x="116" y="172"/>
                    <a:pt x="175" y="232"/>
                  </a:cubicBezTo>
                  <a:cubicBezTo>
                    <a:pt x="178" y="235"/>
                    <a:pt x="182" y="237"/>
                    <a:pt x="184" y="237"/>
                  </a:cubicBezTo>
                  <a:cubicBezTo>
                    <a:pt x="192" y="237"/>
                    <a:pt x="196" y="226"/>
                    <a:pt x="187" y="208"/>
                  </a:cubicBezTo>
                  <a:cubicBezTo>
                    <a:pt x="140" y="137"/>
                    <a:pt x="104" y="65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91" name="Google Shape;15191;p22"/>
            <p:cNvSpPr/>
            <p:nvPr/>
          </p:nvSpPr>
          <p:spPr>
            <a:xfrm>
              <a:off x="2786050" y="220130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cubicBezTo>
                    <a:pt x="1" y="24"/>
                    <a:pt x="1" y="0"/>
                    <a:pt x="1" y="24"/>
                  </a:cubicBezTo>
                  <a:cubicBezTo>
                    <a:pt x="1" y="0"/>
                    <a:pt x="1" y="24"/>
                    <a:pt x="1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92" name="Google Shape;15192;p22"/>
            <p:cNvSpPr/>
            <p:nvPr/>
          </p:nvSpPr>
          <p:spPr>
            <a:xfrm>
              <a:off x="2784550" y="2196225"/>
              <a:ext cx="20275" cy="22275"/>
            </a:xfrm>
            <a:custGeom>
              <a:avLst/>
              <a:gdLst/>
              <a:ahLst/>
              <a:cxnLst/>
              <a:rect l="l" t="t" r="r" b="b"/>
              <a:pathLst>
                <a:path w="811" h="891" extrusionOk="0">
                  <a:moveTo>
                    <a:pt x="787" y="1"/>
                  </a:moveTo>
                  <a:cubicBezTo>
                    <a:pt x="394" y="84"/>
                    <a:pt x="1" y="441"/>
                    <a:pt x="61" y="882"/>
                  </a:cubicBezTo>
                  <a:cubicBezTo>
                    <a:pt x="61" y="888"/>
                    <a:pt x="63" y="891"/>
                    <a:pt x="69" y="891"/>
                  </a:cubicBezTo>
                  <a:cubicBezTo>
                    <a:pt x="75" y="891"/>
                    <a:pt x="84" y="888"/>
                    <a:pt x="96" y="882"/>
                  </a:cubicBezTo>
                  <a:cubicBezTo>
                    <a:pt x="168" y="477"/>
                    <a:pt x="370" y="120"/>
                    <a:pt x="811" y="13"/>
                  </a:cubicBezTo>
                  <a:lnTo>
                    <a:pt x="78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93" name="Google Shape;15193;p22"/>
            <p:cNvSpPr/>
            <p:nvPr/>
          </p:nvSpPr>
          <p:spPr>
            <a:xfrm>
              <a:off x="2781875" y="2225325"/>
              <a:ext cx="73550" cy="114800"/>
            </a:xfrm>
            <a:custGeom>
              <a:avLst/>
              <a:gdLst/>
              <a:ahLst/>
              <a:cxnLst/>
              <a:rect l="l" t="t" r="r" b="b"/>
              <a:pathLst>
                <a:path w="2942" h="4592" extrusionOk="0">
                  <a:moveTo>
                    <a:pt x="139" y="1"/>
                  </a:moveTo>
                  <a:cubicBezTo>
                    <a:pt x="129" y="1"/>
                    <a:pt x="120" y="10"/>
                    <a:pt x="120" y="27"/>
                  </a:cubicBezTo>
                  <a:cubicBezTo>
                    <a:pt x="1" y="730"/>
                    <a:pt x="596" y="1420"/>
                    <a:pt x="1037" y="1944"/>
                  </a:cubicBezTo>
                  <a:cubicBezTo>
                    <a:pt x="1370" y="2361"/>
                    <a:pt x="1763" y="2718"/>
                    <a:pt x="2061" y="3183"/>
                  </a:cubicBezTo>
                  <a:cubicBezTo>
                    <a:pt x="2358" y="3647"/>
                    <a:pt x="2596" y="4135"/>
                    <a:pt x="2894" y="4576"/>
                  </a:cubicBezTo>
                  <a:cubicBezTo>
                    <a:pt x="2898" y="4587"/>
                    <a:pt x="2904" y="4591"/>
                    <a:pt x="2911" y="4591"/>
                  </a:cubicBezTo>
                  <a:cubicBezTo>
                    <a:pt x="2925" y="4591"/>
                    <a:pt x="2942" y="4572"/>
                    <a:pt x="2942" y="4564"/>
                  </a:cubicBezTo>
                  <a:cubicBezTo>
                    <a:pt x="2620" y="3921"/>
                    <a:pt x="2251" y="3183"/>
                    <a:pt x="1775" y="2623"/>
                  </a:cubicBezTo>
                  <a:cubicBezTo>
                    <a:pt x="1156" y="1897"/>
                    <a:pt x="156" y="1063"/>
                    <a:pt x="168" y="27"/>
                  </a:cubicBezTo>
                  <a:cubicBezTo>
                    <a:pt x="162" y="10"/>
                    <a:pt x="150" y="1"/>
                    <a:pt x="1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94" name="Google Shape;15194;p22"/>
            <p:cNvSpPr/>
            <p:nvPr/>
          </p:nvSpPr>
          <p:spPr>
            <a:xfrm>
              <a:off x="2937625" y="2597175"/>
              <a:ext cx="16025" cy="8750"/>
            </a:xfrm>
            <a:custGeom>
              <a:avLst/>
              <a:gdLst/>
              <a:ahLst/>
              <a:cxnLst/>
              <a:rect l="l" t="t" r="r" b="b"/>
              <a:pathLst>
                <a:path w="641" h="350" extrusionOk="0">
                  <a:moveTo>
                    <a:pt x="605" y="1"/>
                  </a:moveTo>
                  <a:cubicBezTo>
                    <a:pt x="403" y="96"/>
                    <a:pt x="200" y="227"/>
                    <a:pt x="10" y="334"/>
                  </a:cubicBezTo>
                  <a:cubicBezTo>
                    <a:pt x="0" y="334"/>
                    <a:pt x="6" y="349"/>
                    <a:pt x="15" y="349"/>
                  </a:cubicBezTo>
                  <a:cubicBezTo>
                    <a:pt x="17" y="349"/>
                    <a:pt x="19" y="348"/>
                    <a:pt x="22" y="346"/>
                  </a:cubicBezTo>
                  <a:cubicBezTo>
                    <a:pt x="224" y="239"/>
                    <a:pt x="426" y="143"/>
                    <a:pt x="617" y="24"/>
                  </a:cubicBezTo>
                  <a:cubicBezTo>
                    <a:pt x="641" y="24"/>
                    <a:pt x="617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95" name="Google Shape;15195;p22"/>
            <p:cNvSpPr/>
            <p:nvPr/>
          </p:nvSpPr>
          <p:spPr>
            <a:xfrm>
              <a:off x="2924175" y="2595400"/>
              <a:ext cx="29475" cy="17275"/>
            </a:xfrm>
            <a:custGeom>
              <a:avLst/>
              <a:gdLst/>
              <a:ahLst/>
              <a:cxnLst/>
              <a:rect l="l" t="t" r="r" b="b"/>
              <a:pathLst>
                <a:path w="1179" h="691" extrusionOk="0">
                  <a:moveTo>
                    <a:pt x="1143" y="0"/>
                  </a:moveTo>
                  <a:cubicBezTo>
                    <a:pt x="953" y="119"/>
                    <a:pt x="762" y="250"/>
                    <a:pt x="560" y="357"/>
                  </a:cubicBezTo>
                  <a:cubicBezTo>
                    <a:pt x="381" y="464"/>
                    <a:pt x="179" y="536"/>
                    <a:pt x="12" y="655"/>
                  </a:cubicBezTo>
                  <a:cubicBezTo>
                    <a:pt x="0" y="667"/>
                    <a:pt x="12" y="691"/>
                    <a:pt x="24" y="691"/>
                  </a:cubicBezTo>
                  <a:cubicBezTo>
                    <a:pt x="238" y="643"/>
                    <a:pt x="441" y="524"/>
                    <a:pt x="619" y="405"/>
                  </a:cubicBezTo>
                  <a:cubicBezTo>
                    <a:pt x="822" y="286"/>
                    <a:pt x="1000" y="167"/>
                    <a:pt x="1155" y="12"/>
                  </a:cubicBezTo>
                  <a:cubicBezTo>
                    <a:pt x="1179" y="12"/>
                    <a:pt x="1155" y="0"/>
                    <a:pt x="1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96" name="Google Shape;15196;p22"/>
            <p:cNvSpPr/>
            <p:nvPr/>
          </p:nvSpPr>
          <p:spPr>
            <a:xfrm>
              <a:off x="2921750" y="2603125"/>
              <a:ext cx="28325" cy="16800"/>
            </a:xfrm>
            <a:custGeom>
              <a:avLst/>
              <a:gdLst/>
              <a:ahLst/>
              <a:cxnLst/>
              <a:rect l="l" t="t" r="r" b="b"/>
              <a:pathLst>
                <a:path w="1133" h="672" extrusionOk="0">
                  <a:moveTo>
                    <a:pt x="1073" y="1"/>
                  </a:moveTo>
                  <a:lnTo>
                    <a:pt x="1061" y="24"/>
                  </a:lnTo>
                  <a:cubicBezTo>
                    <a:pt x="1073" y="24"/>
                    <a:pt x="1097" y="36"/>
                    <a:pt x="1097" y="36"/>
                  </a:cubicBezTo>
                  <a:cubicBezTo>
                    <a:pt x="919" y="108"/>
                    <a:pt x="716" y="155"/>
                    <a:pt x="538" y="239"/>
                  </a:cubicBezTo>
                  <a:cubicBezTo>
                    <a:pt x="359" y="334"/>
                    <a:pt x="180" y="453"/>
                    <a:pt x="37" y="584"/>
                  </a:cubicBezTo>
                  <a:cubicBezTo>
                    <a:pt x="1" y="621"/>
                    <a:pt x="27" y="671"/>
                    <a:pt x="69" y="671"/>
                  </a:cubicBezTo>
                  <a:cubicBezTo>
                    <a:pt x="81" y="671"/>
                    <a:pt x="95" y="667"/>
                    <a:pt x="109" y="655"/>
                  </a:cubicBezTo>
                  <a:cubicBezTo>
                    <a:pt x="299" y="513"/>
                    <a:pt x="478" y="382"/>
                    <a:pt x="704" y="274"/>
                  </a:cubicBezTo>
                  <a:cubicBezTo>
                    <a:pt x="811" y="227"/>
                    <a:pt x="930" y="179"/>
                    <a:pt x="1038" y="144"/>
                  </a:cubicBezTo>
                  <a:cubicBezTo>
                    <a:pt x="1097" y="120"/>
                    <a:pt x="1109" y="108"/>
                    <a:pt x="1133" y="60"/>
                  </a:cubicBezTo>
                  <a:lnTo>
                    <a:pt x="1133" y="36"/>
                  </a:lnTo>
                  <a:cubicBezTo>
                    <a:pt x="1121" y="1"/>
                    <a:pt x="1121" y="24"/>
                    <a:pt x="10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97" name="Google Shape;15197;p22"/>
            <p:cNvSpPr/>
            <p:nvPr/>
          </p:nvSpPr>
          <p:spPr>
            <a:xfrm>
              <a:off x="2921300" y="2608200"/>
              <a:ext cx="31175" cy="15825"/>
            </a:xfrm>
            <a:custGeom>
              <a:avLst/>
              <a:gdLst/>
              <a:ahLst/>
              <a:cxnLst/>
              <a:rect l="l" t="t" r="r" b="b"/>
              <a:pathLst>
                <a:path w="1247" h="633" extrusionOk="0">
                  <a:moveTo>
                    <a:pt x="1187" y="0"/>
                  </a:moveTo>
                  <a:cubicBezTo>
                    <a:pt x="794" y="143"/>
                    <a:pt x="413" y="333"/>
                    <a:pt x="55" y="548"/>
                  </a:cubicBezTo>
                  <a:cubicBezTo>
                    <a:pt x="0" y="570"/>
                    <a:pt x="37" y="632"/>
                    <a:pt x="90" y="632"/>
                  </a:cubicBezTo>
                  <a:cubicBezTo>
                    <a:pt x="94" y="632"/>
                    <a:pt x="99" y="632"/>
                    <a:pt x="103" y="631"/>
                  </a:cubicBezTo>
                  <a:cubicBezTo>
                    <a:pt x="472" y="476"/>
                    <a:pt x="853" y="262"/>
                    <a:pt x="1198" y="36"/>
                  </a:cubicBezTo>
                  <a:cubicBezTo>
                    <a:pt x="1246" y="24"/>
                    <a:pt x="1210" y="0"/>
                    <a:pt x="1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98" name="Google Shape;15198;p22"/>
            <p:cNvSpPr/>
            <p:nvPr/>
          </p:nvSpPr>
          <p:spPr>
            <a:xfrm>
              <a:off x="2923375" y="2612400"/>
              <a:ext cx="27375" cy="15500"/>
            </a:xfrm>
            <a:custGeom>
              <a:avLst/>
              <a:gdLst/>
              <a:ahLst/>
              <a:cxnLst/>
              <a:rect l="l" t="t" r="r" b="b"/>
              <a:pathLst>
                <a:path w="1095" h="620" extrusionOk="0">
                  <a:moveTo>
                    <a:pt x="1052" y="1"/>
                  </a:moveTo>
                  <a:cubicBezTo>
                    <a:pt x="1046" y="1"/>
                    <a:pt x="1039" y="4"/>
                    <a:pt x="1032" y="11"/>
                  </a:cubicBezTo>
                  <a:cubicBezTo>
                    <a:pt x="854" y="94"/>
                    <a:pt x="675" y="189"/>
                    <a:pt x="496" y="284"/>
                  </a:cubicBezTo>
                  <a:cubicBezTo>
                    <a:pt x="330" y="380"/>
                    <a:pt x="163" y="451"/>
                    <a:pt x="32" y="558"/>
                  </a:cubicBezTo>
                  <a:cubicBezTo>
                    <a:pt x="0" y="580"/>
                    <a:pt x="25" y="620"/>
                    <a:pt x="48" y="620"/>
                  </a:cubicBezTo>
                  <a:cubicBezTo>
                    <a:pt x="51" y="620"/>
                    <a:pt x="53" y="619"/>
                    <a:pt x="56" y="618"/>
                  </a:cubicBezTo>
                  <a:cubicBezTo>
                    <a:pt x="223" y="558"/>
                    <a:pt x="389" y="451"/>
                    <a:pt x="532" y="368"/>
                  </a:cubicBezTo>
                  <a:cubicBezTo>
                    <a:pt x="711" y="261"/>
                    <a:pt x="889" y="165"/>
                    <a:pt x="1056" y="70"/>
                  </a:cubicBezTo>
                  <a:cubicBezTo>
                    <a:pt x="1094" y="51"/>
                    <a:pt x="1079" y="1"/>
                    <a:pt x="10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99" name="Google Shape;15199;p22"/>
            <p:cNvSpPr/>
            <p:nvPr/>
          </p:nvSpPr>
          <p:spPr>
            <a:xfrm>
              <a:off x="2920000" y="2561450"/>
              <a:ext cx="31575" cy="58675"/>
            </a:xfrm>
            <a:custGeom>
              <a:avLst/>
              <a:gdLst/>
              <a:ahLst/>
              <a:cxnLst/>
              <a:rect l="l" t="t" r="r" b="b"/>
              <a:pathLst>
                <a:path w="1263" h="2347" extrusionOk="0">
                  <a:moveTo>
                    <a:pt x="363" y="1973"/>
                  </a:moveTo>
                  <a:lnTo>
                    <a:pt x="363" y="1973"/>
                  </a:lnTo>
                  <a:cubicBezTo>
                    <a:pt x="336" y="1991"/>
                    <a:pt x="310" y="2009"/>
                    <a:pt x="284" y="2028"/>
                  </a:cubicBezTo>
                  <a:lnTo>
                    <a:pt x="284" y="2028"/>
                  </a:lnTo>
                  <a:cubicBezTo>
                    <a:pt x="310" y="2008"/>
                    <a:pt x="336" y="1990"/>
                    <a:pt x="363" y="1973"/>
                  </a:cubicBezTo>
                  <a:close/>
                  <a:moveTo>
                    <a:pt x="82" y="1"/>
                  </a:moveTo>
                  <a:cubicBezTo>
                    <a:pt x="63" y="1"/>
                    <a:pt x="42" y="13"/>
                    <a:pt x="36" y="36"/>
                  </a:cubicBezTo>
                  <a:cubicBezTo>
                    <a:pt x="0" y="179"/>
                    <a:pt x="0" y="275"/>
                    <a:pt x="48" y="406"/>
                  </a:cubicBezTo>
                  <a:cubicBezTo>
                    <a:pt x="53" y="424"/>
                    <a:pt x="65" y="434"/>
                    <a:pt x="77" y="436"/>
                  </a:cubicBezTo>
                  <a:lnTo>
                    <a:pt x="77" y="436"/>
                  </a:lnTo>
                  <a:cubicBezTo>
                    <a:pt x="99" y="612"/>
                    <a:pt x="119" y="790"/>
                    <a:pt x="119" y="989"/>
                  </a:cubicBezTo>
                  <a:cubicBezTo>
                    <a:pt x="128" y="1167"/>
                    <a:pt x="124" y="1357"/>
                    <a:pt x="117" y="1541"/>
                  </a:cubicBezTo>
                  <a:lnTo>
                    <a:pt x="117" y="1541"/>
                  </a:lnTo>
                  <a:cubicBezTo>
                    <a:pt x="110" y="1556"/>
                    <a:pt x="103" y="1570"/>
                    <a:pt x="96" y="1584"/>
                  </a:cubicBezTo>
                  <a:cubicBezTo>
                    <a:pt x="78" y="1613"/>
                    <a:pt x="92" y="1639"/>
                    <a:pt x="113" y="1653"/>
                  </a:cubicBezTo>
                  <a:lnTo>
                    <a:pt x="113" y="1653"/>
                  </a:lnTo>
                  <a:cubicBezTo>
                    <a:pt x="111" y="1690"/>
                    <a:pt x="109" y="1727"/>
                    <a:pt x="107" y="1763"/>
                  </a:cubicBezTo>
                  <a:cubicBezTo>
                    <a:pt x="107" y="1793"/>
                    <a:pt x="125" y="1808"/>
                    <a:pt x="145" y="1808"/>
                  </a:cubicBezTo>
                  <a:cubicBezTo>
                    <a:pt x="164" y="1808"/>
                    <a:pt x="185" y="1793"/>
                    <a:pt x="191" y="1763"/>
                  </a:cubicBezTo>
                  <a:cubicBezTo>
                    <a:pt x="201" y="1707"/>
                    <a:pt x="210" y="1651"/>
                    <a:pt x="219" y="1593"/>
                  </a:cubicBezTo>
                  <a:lnTo>
                    <a:pt x="219" y="1593"/>
                  </a:lnTo>
                  <a:cubicBezTo>
                    <a:pt x="221" y="1590"/>
                    <a:pt x="222" y="1587"/>
                    <a:pt x="224" y="1584"/>
                  </a:cubicBezTo>
                  <a:lnTo>
                    <a:pt x="224" y="1584"/>
                  </a:lnTo>
                  <a:cubicBezTo>
                    <a:pt x="226" y="1588"/>
                    <a:pt x="228" y="1591"/>
                    <a:pt x="231" y="1593"/>
                  </a:cubicBezTo>
                  <a:lnTo>
                    <a:pt x="231" y="1593"/>
                  </a:lnTo>
                  <a:cubicBezTo>
                    <a:pt x="206" y="1629"/>
                    <a:pt x="232" y="1671"/>
                    <a:pt x="270" y="1671"/>
                  </a:cubicBezTo>
                  <a:cubicBezTo>
                    <a:pt x="272" y="1671"/>
                    <a:pt x="273" y="1671"/>
                    <a:pt x="275" y="1671"/>
                  </a:cubicBezTo>
                  <a:lnTo>
                    <a:pt x="275" y="1671"/>
                  </a:lnTo>
                  <a:cubicBezTo>
                    <a:pt x="267" y="1674"/>
                    <a:pt x="259" y="1677"/>
                    <a:pt x="250" y="1680"/>
                  </a:cubicBezTo>
                  <a:cubicBezTo>
                    <a:pt x="254" y="1685"/>
                    <a:pt x="257" y="1690"/>
                    <a:pt x="261" y="1695"/>
                  </a:cubicBezTo>
                  <a:lnTo>
                    <a:pt x="261" y="1695"/>
                  </a:lnTo>
                  <a:cubicBezTo>
                    <a:pt x="257" y="1697"/>
                    <a:pt x="254" y="1700"/>
                    <a:pt x="250" y="1703"/>
                  </a:cubicBezTo>
                  <a:cubicBezTo>
                    <a:pt x="231" y="1730"/>
                    <a:pt x="240" y="1759"/>
                    <a:pt x="258" y="1777"/>
                  </a:cubicBezTo>
                  <a:lnTo>
                    <a:pt x="258" y="1777"/>
                  </a:lnTo>
                  <a:cubicBezTo>
                    <a:pt x="228" y="1798"/>
                    <a:pt x="198" y="1822"/>
                    <a:pt x="167" y="1846"/>
                  </a:cubicBezTo>
                  <a:cubicBezTo>
                    <a:pt x="130" y="1883"/>
                    <a:pt x="157" y="1933"/>
                    <a:pt x="198" y="1933"/>
                  </a:cubicBezTo>
                  <a:cubicBezTo>
                    <a:pt x="200" y="1933"/>
                    <a:pt x="201" y="1933"/>
                    <a:pt x="202" y="1933"/>
                  </a:cubicBezTo>
                  <a:lnTo>
                    <a:pt x="202" y="1933"/>
                  </a:lnTo>
                  <a:cubicBezTo>
                    <a:pt x="202" y="1933"/>
                    <a:pt x="202" y="1933"/>
                    <a:pt x="202" y="1933"/>
                  </a:cubicBezTo>
                  <a:lnTo>
                    <a:pt x="202" y="1933"/>
                  </a:lnTo>
                  <a:cubicBezTo>
                    <a:pt x="175" y="1954"/>
                    <a:pt x="147" y="1977"/>
                    <a:pt x="119" y="2001"/>
                  </a:cubicBezTo>
                  <a:lnTo>
                    <a:pt x="131" y="2013"/>
                  </a:lnTo>
                  <a:lnTo>
                    <a:pt x="131" y="2013"/>
                  </a:lnTo>
                  <a:cubicBezTo>
                    <a:pt x="104" y="2049"/>
                    <a:pt x="133" y="2100"/>
                    <a:pt x="174" y="2100"/>
                  </a:cubicBezTo>
                  <a:cubicBezTo>
                    <a:pt x="181" y="2100"/>
                    <a:pt x="189" y="2099"/>
                    <a:pt x="196" y="2095"/>
                  </a:cubicBezTo>
                  <a:lnTo>
                    <a:pt x="196" y="2095"/>
                  </a:lnTo>
                  <a:cubicBezTo>
                    <a:pt x="154" y="2130"/>
                    <a:pt x="113" y="2166"/>
                    <a:pt x="72" y="2203"/>
                  </a:cubicBezTo>
                  <a:cubicBezTo>
                    <a:pt x="43" y="2242"/>
                    <a:pt x="77" y="2296"/>
                    <a:pt x="122" y="2296"/>
                  </a:cubicBezTo>
                  <a:cubicBezTo>
                    <a:pt x="133" y="2296"/>
                    <a:pt x="144" y="2293"/>
                    <a:pt x="155" y="2287"/>
                  </a:cubicBezTo>
                  <a:cubicBezTo>
                    <a:pt x="160" y="2283"/>
                    <a:pt x="165" y="2279"/>
                    <a:pt x="169" y="2276"/>
                  </a:cubicBezTo>
                  <a:lnTo>
                    <a:pt x="169" y="2276"/>
                  </a:lnTo>
                  <a:lnTo>
                    <a:pt x="179" y="2287"/>
                  </a:lnTo>
                  <a:cubicBezTo>
                    <a:pt x="432" y="2053"/>
                    <a:pt x="702" y="1891"/>
                    <a:pt x="1020" y="1781"/>
                  </a:cubicBezTo>
                  <a:lnTo>
                    <a:pt x="1020" y="1781"/>
                  </a:lnTo>
                  <a:cubicBezTo>
                    <a:pt x="912" y="1867"/>
                    <a:pt x="796" y="1945"/>
                    <a:pt x="678" y="2017"/>
                  </a:cubicBezTo>
                  <a:lnTo>
                    <a:pt x="678" y="2017"/>
                  </a:lnTo>
                  <a:cubicBezTo>
                    <a:pt x="538" y="2096"/>
                    <a:pt x="393" y="2170"/>
                    <a:pt x="238" y="2239"/>
                  </a:cubicBezTo>
                  <a:cubicBezTo>
                    <a:pt x="244" y="2250"/>
                    <a:pt x="251" y="2262"/>
                    <a:pt x="260" y="2277"/>
                  </a:cubicBezTo>
                  <a:lnTo>
                    <a:pt x="260" y="2277"/>
                  </a:lnTo>
                  <a:cubicBezTo>
                    <a:pt x="262" y="2292"/>
                    <a:pt x="270" y="2307"/>
                    <a:pt x="283" y="2317"/>
                  </a:cubicBezTo>
                  <a:lnTo>
                    <a:pt x="283" y="2317"/>
                  </a:lnTo>
                  <a:cubicBezTo>
                    <a:pt x="288" y="2326"/>
                    <a:pt x="293" y="2336"/>
                    <a:pt x="298" y="2346"/>
                  </a:cubicBezTo>
                  <a:cubicBezTo>
                    <a:pt x="315" y="2338"/>
                    <a:pt x="333" y="2329"/>
                    <a:pt x="350" y="2321"/>
                  </a:cubicBezTo>
                  <a:lnTo>
                    <a:pt x="350" y="2321"/>
                  </a:lnTo>
                  <a:cubicBezTo>
                    <a:pt x="693" y="2178"/>
                    <a:pt x="990" y="1988"/>
                    <a:pt x="1262" y="1763"/>
                  </a:cubicBezTo>
                  <a:cubicBezTo>
                    <a:pt x="1257" y="1745"/>
                    <a:pt x="1248" y="1722"/>
                    <a:pt x="1235" y="1707"/>
                  </a:cubicBezTo>
                  <a:lnTo>
                    <a:pt x="1235" y="1707"/>
                  </a:lnTo>
                  <a:cubicBezTo>
                    <a:pt x="1253" y="1683"/>
                    <a:pt x="1228" y="1642"/>
                    <a:pt x="1192" y="1633"/>
                  </a:cubicBezTo>
                  <a:lnTo>
                    <a:pt x="1192" y="1633"/>
                  </a:lnTo>
                  <a:lnTo>
                    <a:pt x="1191" y="1632"/>
                  </a:lnTo>
                  <a:cubicBezTo>
                    <a:pt x="1191" y="1632"/>
                    <a:pt x="1190" y="1633"/>
                    <a:pt x="1190" y="1633"/>
                  </a:cubicBezTo>
                  <a:lnTo>
                    <a:pt x="1190" y="1633"/>
                  </a:lnTo>
                  <a:cubicBezTo>
                    <a:pt x="1186" y="1632"/>
                    <a:pt x="1183" y="1632"/>
                    <a:pt x="1179" y="1632"/>
                  </a:cubicBezTo>
                  <a:cubicBezTo>
                    <a:pt x="1053" y="1660"/>
                    <a:pt x="933" y="1695"/>
                    <a:pt x="819" y="1738"/>
                  </a:cubicBezTo>
                  <a:lnTo>
                    <a:pt x="819" y="1738"/>
                  </a:lnTo>
                  <a:cubicBezTo>
                    <a:pt x="809" y="1720"/>
                    <a:pt x="787" y="1703"/>
                    <a:pt x="762" y="1703"/>
                  </a:cubicBezTo>
                  <a:cubicBezTo>
                    <a:pt x="675" y="1719"/>
                    <a:pt x="598" y="1737"/>
                    <a:pt x="526" y="1761"/>
                  </a:cubicBezTo>
                  <a:lnTo>
                    <a:pt x="526" y="1761"/>
                  </a:lnTo>
                  <a:cubicBezTo>
                    <a:pt x="541" y="1749"/>
                    <a:pt x="555" y="1737"/>
                    <a:pt x="570" y="1725"/>
                  </a:cubicBezTo>
                  <a:lnTo>
                    <a:pt x="570" y="1725"/>
                  </a:lnTo>
                  <a:cubicBezTo>
                    <a:pt x="578" y="1722"/>
                    <a:pt x="587" y="1718"/>
                    <a:pt x="596" y="1715"/>
                  </a:cubicBezTo>
                  <a:cubicBezTo>
                    <a:pt x="594" y="1713"/>
                    <a:pt x="593" y="1710"/>
                    <a:pt x="591" y="1707"/>
                  </a:cubicBezTo>
                  <a:lnTo>
                    <a:pt x="591" y="1707"/>
                  </a:lnTo>
                  <a:cubicBezTo>
                    <a:pt x="593" y="1706"/>
                    <a:pt x="594" y="1705"/>
                    <a:pt x="596" y="1703"/>
                  </a:cubicBezTo>
                  <a:cubicBezTo>
                    <a:pt x="613" y="1686"/>
                    <a:pt x="616" y="1668"/>
                    <a:pt x="611" y="1652"/>
                  </a:cubicBezTo>
                  <a:lnTo>
                    <a:pt x="611" y="1652"/>
                  </a:lnTo>
                  <a:cubicBezTo>
                    <a:pt x="646" y="1612"/>
                    <a:pt x="610" y="1566"/>
                    <a:pt x="570" y="1560"/>
                  </a:cubicBezTo>
                  <a:lnTo>
                    <a:pt x="570" y="1560"/>
                  </a:lnTo>
                  <a:lnTo>
                    <a:pt x="584" y="1549"/>
                  </a:lnTo>
                  <a:cubicBezTo>
                    <a:pt x="608" y="1525"/>
                    <a:pt x="596" y="1465"/>
                    <a:pt x="548" y="1465"/>
                  </a:cubicBezTo>
                  <a:cubicBezTo>
                    <a:pt x="539" y="1466"/>
                    <a:pt x="531" y="1467"/>
                    <a:pt x="523" y="1468"/>
                  </a:cubicBezTo>
                  <a:lnTo>
                    <a:pt x="523" y="1468"/>
                  </a:lnTo>
                  <a:lnTo>
                    <a:pt x="699" y="1313"/>
                  </a:lnTo>
                  <a:lnTo>
                    <a:pt x="699" y="1313"/>
                  </a:lnTo>
                  <a:cubicBezTo>
                    <a:pt x="700" y="1312"/>
                    <a:pt x="701" y="1311"/>
                    <a:pt x="703" y="1310"/>
                  </a:cubicBezTo>
                  <a:cubicBezTo>
                    <a:pt x="703" y="1310"/>
                    <a:pt x="702" y="1310"/>
                    <a:pt x="702" y="1309"/>
                  </a:cubicBezTo>
                  <a:lnTo>
                    <a:pt x="702" y="1309"/>
                  </a:lnTo>
                  <a:lnTo>
                    <a:pt x="715" y="1299"/>
                  </a:lnTo>
                  <a:cubicBezTo>
                    <a:pt x="758" y="1255"/>
                    <a:pt x="712" y="1202"/>
                    <a:pt x="668" y="1202"/>
                  </a:cubicBezTo>
                  <a:cubicBezTo>
                    <a:pt x="664" y="1202"/>
                    <a:pt x="659" y="1202"/>
                    <a:pt x="655" y="1203"/>
                  </a:cubicBezTo>
                  <a:cubicBezTo>
                    <a:pt x="597" y="1233"/>
                    <a:pt x="544" y="1262"/>
                    <a:pt x="495" y="1293"/>
                  </a:cubicBezTo>
                  <a:lnTo>
                    <a:pt x="495" y="1293"/>
                  </a:lnTo>
                  <a:cubicBezTo>
                    <a:pt x="501" y="1283"/>
                    <a:pt x="507" y="1273"/>
                    <a:pt x="512" y="1263"/>
                  </a:cubicBezTo>
                  <a:cubicBezTo>
                    <a:pt x="531" y="1235"/>
                    <a:pt x="498" y="1192"/>
                    <a:pt x="461" y="1192"/>
                  </a:cubicBezTo>
                  <a:cubicBezTo>
                    <a:pt x="450" y="1192"/>
                    <a:pt x="439" y="1196"/>
                    <a:pt x="429" y="1203"/>
                  </a:cubicBezTo>
                  <a:cubicBezTo>
                    <a:pt x="427" y="1205"/>
                    <a:pt x="424" y="1207"/>
                    <a:pt x="422" y="1209"/>
                  </a:cubicBezTo>
                  <a:lnTo>
                    <a:pt x="422" y="1209"/>
                  </a:lnTo>
                  <a:cubicBezTo>
                    <a:pt x="436" y="1183"/>
                    <a:pt x="450" y="1157"/>
                    <a:pt x="465" y="1132"/>
                  </a:cubicBezTo>
                  <a:cubicBezTo>
                    <a:pt x="482" y="1097"/>
                    <a:pt x="454" y="1055"/>
                    <a:pt x="424" y="1055"/>
                  </a:cubicBezTo>
                  <a:cubicBezTo>
                    <a:pt x="413" y="1055"/>
                    <a:pt x="402" y="1060"/>
                    <a:pt x="393" y="1072"/>
                  </a:cubicBezTo>
                  <a:cubicBezTo>
                    <a:pt x="388" y="1076"/>
                    <a:pt x="382" y="1080"/>
                    <a:pt x="376" y="1085"/>
                  </a:cubicBezTo>
                  <a:lnTo>
                    <a:pt x="376" y="1085"/>
                  </a:lnTo>
                  <a:cubicBezTo>
                    <a:pt x="373" y="1063"/>
                    <a:pt x="368" y="1040"/>
                    <a:pt x="363" y="1017"/>
                  </a:cubicBezTo>
                  <a:lnTo>
                    <a:pt x="363" y="1017"/>
                  </a:lnTo>
                  <a:cubicBezTo>
                    <a:pt x="406" y="814"/>
                    <a:pt x="399" y="615"/>
                    <a:pt x="358" y="394"/>
                  </a:cubicBezTo>
                  <a:cubicBezTo>
                    <a:pt x="352" y="371"/>
                    <a:pt x="333" y="359"/>
                    <a:pt x="315" y="359"/>
                  </a:cubicBezTo>
                  <a:cubicBezTo>
                    <a:pt x="297" y="359"/>
                    <a:pt x="279" y="371"/>
                    <a:pt x="275" y="395"/>
                  </a:cubicBezTo>
                  <a:lnTo>
                    <a:pt x="275" y="395"/>
                  </a:lnTo>
                  <a:cubicBezTo>
                    <a:pt x="258" y="396"/>
                    <a:pt x="240" y="399"/>
                    <a:pt x="227" y="406"/>
                  </a:cubicBezTo>
                  <a:cubicBezTo>
                    <a:pt x="239" y="470"/>
                    <a:pt x="247" y="532"/>
                    <a:pt x="251" y="593"/>
                  </a:cubicBezTo>
                  <a:lnTo>
                    <a:pt x="251" y="593"/>
                  </a:lnTo>
                  <a:cubicBezTo>
                    <a:pt x="223" y="501"/>
                    <a:pt x="200" y="430"/>
                    <a:pt x="191" y="406"/>
                  </a:cubicBezTo>
                  <a:cubicBezTo>
                    <a:pt x="187" y="388"/>
                    <a:pt x="179" y="379"/>
                    <a:pt x="168" y="375"/>
                  </a:cubicBezTo>
                  <a:lnTo>
                    <a:pt x="168" y="375"/>
                  </a:lnTo>
                  <a:cubicBezTo>
                    <a:pt x="155" y="262"/>
                    <a:pt x="138" y="149"/>
                    <a:pt x="119" y="36"/>
                  </a:cubicBezTo>
                  <a:cubicBezTo>
                    <a:pt x="119" y="13"/>
                    <a:pt x="102" y="1"/>
                    <a:pt x="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00" name="Google Shape;15200;p22"/>
            <p:cNvSpPr/>
            <p:nvPr/>
          </p:nvSpPr>
          <p:spPr>
            <a:xfrm>
              <a:off x="2921775" y="2501025"/>
              <a:ext cx="5675" cy="58600"/>
            </a:xfrm>
            <a:custGeom>
              <a:avLst/>
              <a:gdLst/>
              <a:ahLst/>
              <a:cxnLst/>
              <a:rect l="l" t="t" r="r" b="b"/>
              <a:pathLst>
                <a:path w="227" h="2344" extrusionOk="0">
                  <a:moveTo>
                    <a:pt x="215" y="1"/>
                  </a:moveTo>
                  <a:lnTo>
                    <a:pt x="215" y="1"/>
                  </a:lnTo>
                  <a:cubicBezTo>
                    <a:pt x="156" y="775"/>
                    <a:pt x="60" y="1561"/>
                    <a:pt x="1" y="2334"/>
                  </a:cubicBezTo>
                  <a:cubicBezTo>
                    <a:pt x="1" y="2340"/>
                    <a:pt x="10" y="2343"/>
                    <a:pt x="19" y="2343"/>
                  </a:cubicBezTo>
                  <a:cubicBezTo>
                    <a:pt x="28" y="2343"/>
                    <a:pt x="36" y="2340"/>
                    <a:pt x="36" y="2334"/>
                  </a:cubicBezTo>
                  <a:cubicBezTo>
                    <a:pt x="203" y="1572"/>
                    <a:pt x="227" y="775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01" name="Google Shape;15201;p22"/>
            <p:cNvSpPr/>
            <p:nvPr/>
          </p:nvSpPr>
          <p:spPr>
            <a:xfrm>
              <a:off x="2925350" y="2508025"/>
              <a:ext cx="2400" cy="57850"/>
            </a:xfrm>
            <a:custGeom>
              <a:avLst/>
              <a:gdLst/>
              <a:ahLst/>
              <a:cxnLst/>
              <a:rect l="l" t="t" r="r" b="b"/>
              <a:pathLst>
                <a:path w="96" h="2314" extrusionOk="0">
                  <a:moveTo>
                    <a:pt x="48" y="1"/>
                  </a:moveTo>
                  <a:cubicBezTo>
                    <a:pt x="42" y="1"/>
                    <a:pt x="36" y="7"/>
                    <a:pt x="36" y="18"/>
                  </a:cubicBezTo>
                  <a:cubicBezTo>
                    <a:pt x="36" y="769"/>
                    <a:pt x="1" y="1542"/>
                    <a:pt x="13" y="2304"/>
                  </a:cubicBezTo>
                  <a:cubicBezTo>
                    <a:pt x="13" y="2310"/>
                    <a:pt x="18" y="2313"/>
                    <a:pt x="24" y="2313"/>
                  </a:cubicBezTo>
                  <a:cubicBezTo>
                    <a:pt x="30" y="2313"/>
                    <a:pt x="36" y="2310"/>
                    <a:pt x="36" y="2304"/>
                  </a:cubicBezTo>
                  <a:cubicBezTo>
                    <a:pt x="96" y="1542"/>
                    <a:pt x="72" y="769"/>
                    <a:pt x="60" y="18"/>
                  </a:cubicBezTo>
                  <a:cubicBezTo>
                    <a:pt x="60" y="7"/>
                    <a:pt x="54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02" name="Google Shape;15202;p22"/>
            <p:cNvSpPr/>
            <p:nvPr/>
          </p:nvSpPr>
          <p:spPr>
            <a:xfrm>
              <a:off x="2927425" y="2523650"/>
              <a:ext cx="3025" cy="47575"/>
            </a:xfrm>
            <a:custGeom>
              <a:avLst/>
              <a:gdLst/>
              <a:ahLst/>
              <a:cxnLst/>
              <a:rect l="l" t="t" r="r" b="b"/>
              <a:pathLst>
                <a:path w="121" h="1903" extrusionOk="0">
                  <a:moveTo>
                    <a:pt x="49" y="1"/>
                  </a:moveTo>
                  <a:cubicBezTo>
                    <a:pt x="49" y="620"/>
                    <a:pt x="1" y="1263"/>
                    <a:pt x="61" y="1894"/>
                  </a:cubicBezTo>
                  <a:cubicBezTo>
                    <a:pt x="61" y="1900"/>
                    <a:pt x="69" y="1903"/>
                    <a:pt x="78" y="1903"/>
                  </a:cubicBezTo>
                  <a:cubicBezTo>
                    <a:pt x="87" y="1903"/>
                    <a:pt x="96" y="1900"/>
                    <a:pt x="96" y="1894"/>
                  </a:cubicBezTo>
                  <a:cubicBezTo>
                    <a:pt x="120" y="1263"/>
                    <a:pt x="72" y="620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03" name="Google Shape;15203;p22"/>
            <p:cNvSpPr/>
            <p:nvPr/>
          </p:nvSpPr>
          <p:spPr>
            <a:xfrm>
              <a:off x="2917325" y="2618825"/>
              <a:ext cx="34250" cy="19750"/>
            </a:xfrm>
            <a:custGeom>
              <a:avLst/>
              <a:gdLst/>
              <a:ahLst/>
              <a:cxnLst/>
              <a:rect l="l" t="t" r="r" b="b"/>
              <a:pathLst>
                <a:path w="1370" h="790" extrusionOk="0">
                  <a:moveTo>
                    <a:pt x="1353" y="0"/>
                  </a:moveTo>
                  <a:cubicBezTo>
                    <a:pt x="1350" y="0"/>
                    <a:pt x="1348" y="1"/>
                    <a:pt x="1346" y="4"/>
                  </a:cubicBezTo>
                  <a:cubicBezTo>
                    <a:pt x="1119" y="135"/>
                    <a:pt x="917" y="266"/>
                    <a:pt x="691" y="385"/>
                  </a:cubicBezTo>
                  <a:cubicBezTo>
                    <a:pt x="465" y="504"/>
                    <a:pt x="226" y="611"/>
                    <a:pt x="24" y="766"/>
                  </a:cubicBezTo>
                  <a:cubicBezTo>
                    <a:pt x="0" y="778"/>
                    <a:pt x="0" y="789"/>
                    <a:pt x="36" y="789"/>
                  </a:cubicBezTo>
                  <a:cubicBezTo>
                    <a:pt x="512" y="647"/>
                    <a:pt x="988" y="313"/>
                    <a:pt x="1369" y="16"/>
                  </a:cubicBezTo>
                  <a:cubicBezTo>
                    <a:pt x="1369" y="16"/>
                    <a:pt x="1362" y="0"/>
                    <a:pt x="13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04" name="Google Shape;15204;p22"/>
            <p:cNvSpPr/>
            <p:nvPr/>
          </p:nvSpPr>
          <p:spPr>
            <a:xfrm>
              <a:off x="2918800" y="2627750"/>
              <a:ext cx="31175" cy="19325"/>
            </a:xfrm>
            <a:custGeom>
              <a:avLst/>
              <a:gdLst/>
              <a:ahLst/>
              <a:cxnLst/>
              <a:rect l="l" t="t" r="r" b="b"/>
              <a:pathLst>
                <a:path w="1247" h="773" extrusionOk="0">
                  <a:moveTo>
                    <a:pt x="1227" y="1"/>
                  </a:moveTo>
                  <a:cubicBezTo>
                    <a:pt x="1223" y="1"/>
                    <a:pt x="1219" y="2"/>
                    <a:pt x="1215" y="4"/>
                  </a:cubicBezTo>
                  <a:cubicBezTo>
                    <a:pt x="929" y="111"/>
                    <a:pt x="656" y="254"/>
                    <a:pt x="406" y="421"/>
                  </a:cubicBezTo>
                  <a:cubicBezTo>
                    <a:pt x="298" y="480"/>
                    <a:pt x="25" y="587"/>
                    <a:pt x="1" y="730"/>
                  </a:cubicBezTo>
                  <a:cubicBezTo>
                    <a:pt x="1" y="742"/>
                    <a:pt x="1" y="742"/>
                    <a:pt x="25" y="766"/>
                  </a:cubicBezTo>
                  <a:cubicBezTo>
                    <a:pt x="33" y="770"/>
                    <a:pt x="39" y="773"/>
                    <a:pt x="44" y="773"/>
                  </a:cubicBezTo>
                  <a:cubicBezTo>
                    <a:pt x="53" y="773"/>
                    <a:pt x="61" y="765"/>
                    <a:pt x="84" y="742"/>
                  </a:cubicBezTo>
                  <a:lnTo>
                    <a:pt x="96" y="730"/>
                  </a:lnTo>
                  <a:lnTo>
                    <a:pt x="96" y="718"/>
                  </a:lnTo>
                  <a:cubicBezTo>
                    <a:pt x="96" y="706"/>
                    <a:pt x="87" y="700"/>
                    <a:pt x="78" y="700"/>
                  </a:cubicBezTo>
                  <a:cubicBezTo>
                    <a:pt x="73" y="700"/>
                    <a:pt x="68" y="702"/>
                    <a:pt x="65" y="706"/>
                  </a:cubicBezTo>
                  <a:lnTo>
                    <a:pt x="65" y="706"/>
                  </a:lnTo>
                  <a:cubicBezTo>
                    <a:pt x="102" y="651"/>
                    <a:pt x="336" y="538"/>
                    <a:pt x="358" y="516"/>
                  </a:cubicBezTo>
                  <a:cubicBezTo>
                    <a:pt x="453" y="456"/>
                    <a:pt x="560" y="397"/>
                    <a:pt x="644" y="361"/>
                  </a:cubicBezTo>
                  <a:lnTo>
                    <a:pt x="1227" y="40"/>
                  </a:lnTo>
                  <a:cubicBezTo>
                    <a:pt x="1246" y="20"/>
                    <a:pt x="1242" y="1"/>
                    <a:pt x="12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05" name="Google Shape;15205;p22"/>
            <p:cNvSpPr/>
            <p:nvPr/>
          </p:nvSpPr>
          <p:spPr>
            <a:xfrm>
              <a:off x="2916775" y="2636975"/>
              <a:ext cx="27050" cy="15075"/>
            </a:xfrm>
            <a:custGeom>
              <a:avLst/>
              <a:gdLst/>
              <a:ahLst/>
              <a:cxnLst/>
              <a:rect l="l" t="t" r="r" b="b"/>
              <a:pathLst>
                <a:path w="1082" h="603" extrusionOk="0">
                  <a:moveTo>
                    <a:pt x="1069" y="1"/>
                  </a:moveTo>
                  <a:cubicBezTo>
                    <a:pt x="1066" y="1"/>
                    <a:pt x="1062" y="2"/>
                    <a:pt x="1058" y="4"/>
                  </a:cubicBezTo>
                  <a:cubicBezTo>
                    <a:pt x="713" y="171"/>
                    <a:pt x="308" y="337"/>
                    <a:pt x="10" y="575"/>
                  </a:cubicBezTo>
                  <a:cubicBezTo>
                    <a:pt x="1" y="585"/>
                    <a:pt x="7" y="603"/>
                    <a:pt x="16" y="603"/>
                  </a:cubicBezTo>
                  <a:cubicBezTo>
                    <a:pt x="18" y="603"/>
                    <a:pt x="20" y="602"/>
                    <a:pt x="22" y="599"/>
                  </a:cubicBezTo>
                  <a:cubicBezTo>
                    <a:pt x="379" y="480"/>
                    <a:pt x="737" y="230"/>
                    <a:pt x="1070" y="40"/>
                  </a:cubicBezTo>
                  <a:cubicBezTo>
                    <a:pt x="1080" y="20"/>
                    <a:pt x="1081" y="1"/>
                    <a:pt x="10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06" name="Google Shape;15206;p22"/>
            <p:cNvSpPr/>
            <p:nvPr/>
          </p:nvSpPr>
          <p:spPr>
            <a:xfrm>
              <a:off x="2925650" y="2666525"/>
              <a:ext cx="69675" cy="31275"/>
            </a:xfrm>
            <a:custGeom>
              <a:avLst/>
              <a:gdLst/>
              <a:ahLst/>
              <a:cxnLst/>
              <a:rect l="l" t="t" r="r" b="b"/>
              <a:pathLst>
                <a:path w="2787" h="1251" extrusionOk="0">
                  <a:moveTo>
                    <a:pt x="2751" y="1"/>
                  </a:moveTo>
                  <a:cubicBezTo>
                    <a:pt x="1858" y="501"/>
                    <a:pt x="1013" y="906"/>
                    <a:pt x="24" y="1203"/>
                  </a:cubicBezTo>
                  <a:cubicBezTo>
                    <a:pt x="1" y="1215"/>
                    <a:pt x="1" y="1251"/>
                    <a:pt x="24" y="1251"/>
                  </a:cubicBezTo>
                  <a:cubicBezTo>
                    <a:pt x="1001" y="1037"/>
                    <a:pt x="1977" y="620"/>
                    <a:pt x="2763" y="24"/>
                  </a:cubicBezTo>
                  <a:cubicBezTo>
                    <a:pt x="2787" y="13"/>
                    <a:pt x="2763" y="1"/>
                    <a:pt x="2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07" name="Google Shape;15207;p22"/>
            <p:cNvSpPr/>
            <p:nvPr/>
          </p:nvSpPr>
          <p:spPr>
            <a:xfrm>
              <a:off x="2959125" y="2651900"/>
              <a:ext cx="71250" cy="39125"/>
            </a:xfrm>
            <a:custGeom>
              <a:avLst/>
              <a:gdLst/>
              <a:ahLst/>
              <a:cxnLst/>
              <a:rect l="l" t="t" r="r" b="b"/>
              <a:pathLst>
                <a:path w="2850" h="1565" extrusionOk="0">
                  <a:moveTo>
                    <a:pt x="2793" y="0"/>
                  </a:moveTo>
                  <a:cubicBezTo>
                    <a:pt x="2789" y="0"/>
                    <a:pt x="2785" y="1"/>
                    <a:pt x="2781" y="2"/>
                  </a:cubicBezTo>
                  <a:cubicBezTo>
                    <a:pt x="1948" y="657"/>
                    <a:pt x="817" y="836"/>
                    <a:pt x="31" y="1526"/>
                  </a:cubicBezTo>
                  <a:cubicBezTo>
                    <a:pt x="0" y="1536"/>
                    <a:pt x="22" y="1564"/>
                    <a:pt x="44" y="1564"/>
                  </a:cubicBezTo>
                  <a:cubicBezTo>
                    <a:pt x="48" y="1564"/>
                    <a:pt x="51" y="1564"/>
                    <a:pt x="55" y="1562"/>
                  </a:cubicBezTo>
                  <a:cubicBezTo>
                    <a:pt x="971" y="1074"/>
                    <a:pt x="2079" y="776"/>
                    <a:pt x="2829" y="50"/>
                  </a:cubicBezTo>
                  <a:cubicBezTo>
                    <a:pt x="2850" y="39"/>
                    <a:pt x="2824" y="0"/>
                    <a:pt x="2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08" name="Google Shape;15208;p22"/>
            <p:cNvSpPr/>
            <p:nvPr/>
          </p:nvSpPr>
          <p:spPr>
            <a:xfrm>
              <a:off x="2948900" y="2652675"/>
              <a:ext cx="79000" cy="39975"/>
            </a:xfrm>
            <a:custGeom>
              <a:avLst/>
              <a:gdLst/>
              <a:ahLst/>
              <a:cxnLst/>
              <a:rect l="l" t="t" r="r" b="b"/>
              <a:pathLst>
                <a:path w="3160" h="1599" extrusionOk="0">
                  <a:moveTo>
                    <a:pt x="3122" y="0"/>
                  </a:moveTo>
                  <a:cubicBezTo>
                    <a:pt x="3117" y="0"/>
                    <a:pt x="3112" y="2"/>
                    <a:pt x="3107" y="7"/>
                  </a:cubicBezTo>
                  <a:cubicBezTo>
                    <a:pt x="2095" y="555"/>
                    <a:pt x="1047" y="1043"/>
                    <a:pt x="23" y="1567"/>
                  </a:cubicBezTo>
                  <a:cubicBezTo>
                    <a:pt x="5" y="1576"/>
                    <a:pt x="1" y="1599"/>
                    <a:pt x="15" y="1599"/>
                  </a:cubicBezTo>
                  <a:cubicBezTo>
                    <a:pt x="20" y="1599"/>
                    <a:pt x="26" y="1596"/>
                    <a:pt x="35" y="1591"/>
                  </a:cubicBezTo>
                  <a:cubicBezTo>
                    <a:pt x="1118" y="1293"/>
                    <a:pt x="2226" y="686"/>
                    <a:pt x="3131" y="31"/>
                  </a:cubicBezTo>
                  <a:cubicBezTo>
                    <a:pt x="3159" y="31"/>
                    <a:pt x="3142" y="0"/>
                    <a:pt x="3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09" name="Google Shape;15209;p22"/>
            <p:cNvSpPr/>
            <p:nvPr/>
          </p:nvSpPr>
          <p:spPr>
            <a:xfrm>
              <a:off x="2959575" y="2663000"/>
              <a:ext cx="48375" cy="19625"/>
            </a:xfrm>
            <a:custGeom>
              <a:avLst/>
              <a:gdLst/>
              <a:ahLst/>
              <a:cxnLst/>
              <a:rect l="l" t="t" r="r" b="b"/>
              <a:pathLst>
                <a:path w="1935" h="785" extrusionOk="0">
                  <a:moveTo>
                    <a:pt x="1895" y="1"/>
                  </a:moveTo>
                  <a:cubicBezTo>
                    <a:pt x="1887" y="1"/>
                    <a:pt x="1879" y="4"/>
                    <a:pt x="1870" y="11"/>
                  </a:cubicBezTo>
                  <a:cubicBezTo>
                    <a:pt x="1275" y="273"/>
                    <a:pt x="656" y="487"/>
                    <a:pt x="25" y="737"/>
                  </a:cubicBezTo>
                  <a:cubicBezTo>
                    <a:pt x="1" y="749"/>
                    <a:pt x="13" y="785"/>
                    <a:pt x="37" y="785"/>
                  </a:cubicBezTo>
                  <a:cubicBezTo>
                    <a:pt x="680" y="630"/>
                    <a:pt x="1311" y="368"/>
                    <a:pt x="1906" y="82"/>
                  </a:cubicBezTo>
                  <a:cubicBezTo>
                    <a:pt x="1935" y="53"/>
                    <a:pt x="1925" y="1"/>
                    <a:pt x="18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10" name="Google Shape;15210;p22"/>
            <p:cNvSpPr/>
            <p:nvPr/>
          </p:nvSpPr>
          <p:spPr>
            <a:xfrm>
              <a:off x="2832475" y="2688600"/>
              <a:ext cx="30925" cy="21800"/>
            </a:xfrm>
            <a:custGeom>
              <a:avLst/>
              <a:gdLst/>
              <a:ahLst/>
              <a:cxnLst/>
              <a:rect l="l" t="t" r="r" b="b"/>
              <a:pathLst>
                <a:path w="1237" h="872" extrusionOk="0">
                  <a:moveTo>
                    <a:pt x="23" y="0"/>
                  </a:moveTo>
                  <a:cubicBezTo>
                    <a:pt x="12" y="0"/>
                    <a:pt x="1" y="14"/>
                    <a:pt x="1" y="23"/>
                  </a:cubicBezTo>
                  <a:cubicBezTo>
                    <a:pt x="60" y="118"/>
                    <a:pt x="84" y="177"/>
                    <a:pt x="156" y="249"/>
                  </a:cubicBezTo>
                  <a:cubicBezTo>
                    <a:pt x="93" y="139"/>
                    <a:pt x="72" y="81"/>
                    <a:pt x="98" y="81"/>
                  </a:cubicBezTo>
                  <a:cubicBezTo>
                    <a:pt x="112" y="81"/>
                    <a:pt x="139" y="97"/>
                    <a:pt x="179" y="130"/>
                  </a:cubicBezTo>
                  <a:cubicBezTo>
                    <a:pt x="227" y="154"/>
                    <a:pt x="287" y="189"/>
                    <a:pt x="334" y="237"/>
                  </a:cubicBezTo>
                  <a:cubicBezTo>
                    <a:pt x="441" y="308"/>
                    <a:pt x="525" y="368"/>
                    <a:pt x="632" y="439"/>
                  </a:cubicBezTo>
                  <a:cubicBezTo>
                    <a:pt x="822" y="570"/>
                    <a:pt x="1013" y="737"/>
                    <a:pt x="1215" y="868"/>
                  </a:cubicBezTo>
                  <a:cubicBezTo>
                    <a:pt x="1218" y="870"/>
                    <a:pt x="1220" y="871"/>
                    <a:pt x="1222" y="871"/>
                  </a:cubicBezTo>
                  <a:cubicBezTo>
                    <a:pt x="1231" y="871"/>
                    <a:pt x="1237" y="854"/>
                    <a:pt x="1227" y="844"/>
                  </a:cubicBezTo>
                  <a:cubicBezTo>
                    <a:pt x="870" y="511"/>
                    <a:pt x="453" y="249"/>
                    <a:pt x="37" y="11"/>
                  </a:cubicBezTo>
                  <a:cubicBezTo>
                    <a:pt x="33" y="3"/>
                    <a:pt x="28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11" name="Google Shape;15211;p22"/>
            <p:cNvSpPr/>
            <p:nvPr/>
          </p:nvSpPr>
          <p:spPr>
            <a:xfrm>
              <a:off x="2816700" y="2684975"/>
              <a:ext cx="44675" cy="24825"/>
            </a:xfrm>
            <a:custGeom>
              <a:avLst/>
              <a:gdLst/>
              <a:ahLst/>
              <a:cxnLst/>
              <a:rect l="l" t="t" r="r" b="b"/>
              <a:pathLst>
                <a:path w="1787" h="993" extrusionOk="0">
                  <a:moveTo>
                    <a:pt x="37" y="1"/>
                  </a:moveTo>
                  <a:cubicBezTo>
                    <a:pt x="13" y="1"/>
                    <a:pt x="1" y="37"/>
                    <a:pt x="25" y="37"/>
                  </a:cubicBezTo>
                  <a:cubicBezTo>
                    <a:pt x="715" y="227"/>
                    <a:pt x="1203" y="572"/>
                    <a:pt x="1751" y="989"/>
                  </a:cubicBezTo>
                  <a:cubicBezTo>
                    <a:pt x="1753" y="991"/>
                    <a:pt x="1756" y="992"/>
                    <a:pt x="1759" y="992"/>
                  </a:cubicBezTo>
                  <a:cubicBezTo>
                    <a:pt x="1771" y="992"/>
                    <a:pt x="1787" y="973"/>
                    <a:pt x="1787" y="953"/>
                  </a:cubicBezTo>
                  <a:cubicBezTo>
                    <a:pt x="1370" y="453"/>
                    <a:pt x="680" y="12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12" name="Google Shape;15212;p22"/>
            <p:cNvSpPr/>
            <p:nvPr/>
          </p:nvSpPr>
          <p:spPr>
            <a:xfrm>
              <a:off x="2830150" y="2689400"/>
              <a:ext cx="41900" cy="24850"/>
            </a:xfrm>
            <a:custGeom>
              <a:avLst/>
              <a:gdLst/>
              <a:ahLst/>
              <a:cxnLst/>
              <a:rect l="l" t="t" r="r" b="b"/>
              <a:pathLst>
                <a:path w="1676" h="994" extrusionOk="0">
                  <a:moveTo>
                    <a:pt x="25" y="0"/>
                  </a:moveTo>
                  <a:cubicBezTo>
                    <a:pt x="8" y="0"/>
                    <a:pt x="0" y="26"/>
                    <a:pt x="11" y="26"/>
                  </a:cubicBezTo>
                  <a:cubicBezTo>
                    <a:pt x="558" y="324"/>
                    <a:pt x="1082" y="669"/>
                    <a:pt x="1630" y="991"/>
                  </a:cubicBezTo>
                  <a:cubicBezTo>
                    <a:pt x="1631" y="992"/>
                    <a:pt x="1634" y="993"/>
                    <a:pt x="1636" y="993"/>
                  </a:cubicBezTo>
                  <a:cubicBezTo>
                    <a:pt x="1651" y="993"/>
                    <a:pt x="1676" y="965"/>
                    <a:pt x="1666" y="955"/>
                  </a:cubicBezTo>
                  <a:cubicBezTo>
                    <a:pt x="1189" y="562"/>
                    <a:pt x="594" y="264"/>
                    <a:pt x="34" y="2"/>
                  </a:cubicBezTo>
                  <a:cubicBezTo>
                    <a:pt x="31" y="1"/>
                    <a:pt x="28" y="0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13" name="Google Shape;15213;p22"/>
            <p:cNvSpPr/>
            <p:nvPr/>
          </p:nvSpPr>
          <p:spPr>
            <a:xfrm>
              <a:off x="2843800" y="2692125"/>
              <a:ext cx="38300" cy="23625"/>
            </a:xfrm>
            <a:custGeom>
              <a:avLst/>
              <a:gdLst/>
              <a:ahLst/>
              <a:cxnLst/>
              <a:rect l="l" t="t" r="r" b="b"/>
              <a:pathLst>
                <a:path w="1532" h="945" extrusionOk="0">
                  <a:moveTo>
                    <a:pt x="24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500" y="346"/>
                    <a:pt x="977" y="691"/>
                    <a:pt x="1501" y="941"/>
                  </a:cubicBezTo>
                  <a:cubicBezTo>
                    <a:pt x="1503" y="943"/>
                    <a:pt x="1505" y="944"/>
                    <a:pt x="1508" y="944"/>
                  </a:cubicBezTo>
                  <a:cubicBezTo>
                    <a:pt x="1520" y="944"/>
                    <a:pt x="1532" y="925"/>
                    <a:pt x="1512" y="905"/>
                  </a:cubicBezTo>
                  <a:cubicBezTo>
                    <a:pt x="1060" y="572"/>
                    <a:pt x="524" y="29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14" name="Google Shape;15214;p22"/>
            <p:cNvSpPr/>
            <p:nvPr/>
          </p:nvSpPr>
          <p:spPr>
            <a:xfrm>
              <a:off x="2850950" y="2690925"/>
              <a:ext cx="33300" cy="22150"/>
            </a:xfrm>
            <a:custGeom>
              <a:avLst/>
              <a:gdLst/>
              <a:ahLst/>
              <a:cxnLst/>
              <a:rect l="l" t="t" r="r" b="b"/>
              <a:pathLst>
                <a:path w="1332" h="886" extrusionOk="0">
                  <a:moveTo>
                    <a:pt x="0" y="1"/>
                  </a:moveTo>
                  <a:lnTo>
                    <a:pt x="0" y="1"/>
                  </a:lnTo>
                  <a:cubicBezTo>
                    <a:pt x="429" y="287"/>
                    <a:pt x="857" y="632"/>
                    <a:pt x="1310" y="882"/>
                  </a:cubicBezTo>
                  <a:cubicBezTo>
                    <a:pt x="1312" y="884"/>
                    <a:pt x="1315" y="885"/>
                    <a:pt x="1317" y="885"/>
                  </a:cubicBezTo>
                  <a:cubicBezTo>
                    <a:pt x="1325" y="885"/>
                    <a:pt x="1331" y="870"/>
                    <a:pt x="1322" y="870"/>
                  </a:cubicBezTo>
                  <a:cubicBezTo>
                    <a:pt x="964" y="513"/>
                    <a:pt x="453" y="23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15" name="Google Shape;15215;p22"/>
            <p:cNvSpPr/>
            <p:nvPr/>
          </p:nvSpPr>
          <p:spPr>
            <a:xfrm>
              <a:off x="2859875" y="2690650"/>
              <a:ext cx="31275" cy="20250"/>
            </a:xfrm>
            <a:custGeom>
              <a:avLst/>
              <a:gdLst/>
              <a:ahLst/>
              <a:cxnLst/>
              <a:rect l="l" t="t" r="r" b="b"/>
              <a:pathLst>
                <a:path w="1251" h="810" extrusionOk="0">
                  <a:moveTo>
                    <a:pt x="12" y="0"/>
                  </a:moveTo>
                  <a:cubicBezTo>
                    <a:pt x="12" y="0"/>
                    <a:pt x="0" y="36"/>
                    <a:pt x="12" y="36"/>
                  </a:cubicBezTo>
                  <a:cubicBezTo>
                    <a:pt x="393" y="298"/>
                    <a:pt x="798" y="607"/>
                    <a:pt x="1215" y="810"/>
                  </a:cubicBezTo>
                  <a:cubicBezTo>
                    <a:pt x="1227" y="810"/>
                    <a:pt x="1250" y="786"/>
                    <a:pt x="1227" y="774"/>
                  </a:cubicBezTo>
                  <a:cubicBezTo>
                    <a:pt x="869" y="476"/>
                    <a:pt x="41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16" name="Google Shape;15216;p22"/>
            <p:cNvSpPr/>
            <p:nvPr/>
          </p:nvSpPr>
          <p:spPr>
            <a:xfrm>
              <a:off x="2868900" y="2691275"/>
              <a:ext cx="31075" cy="20300"/>
            </a:xfrm>
            <a:custGeom>
              <a:avLst/>
              <a:gdLst/>
              <a:ahLst/>
              <a:cxnLst/>
              <a:rect l="l" t="t" r="r" b="b"/>
              <a:pathLst>
                <a:path w="1243" h="812" extrusionOk="0">
                  <a:moveTo>
                    <a:pt x="10" y="1"/>
                  </a:moveTo>
                  <a:cubicBezTo>
                    <a:pt x="3" y="1"/>
                    <a:pt x="0" y="14"/>
                    <a:pt x="8" y="23"/>
                  </a:cubicBezTo>
                  <a:cubicBezTo>
                    <a:pt x="366" y="297"/>
                    <a:pt x="794" y="618"/>
                    <a:pt x="1211" y="809"/>
                  </a:cubicBezTo>
                  <a:cubicBezTo>
                    <a:pt x="1213" y="811"/>
                    <a:pt x="1216" y="812"/>
                    <a:pt x="1219" y="812"/>
                  </a:cubicBezTo>
                  <a:cubicBezTo>
                    <a:pt x="1230" y="812"/>
                    <a:pt x="1242" y="794"/>
                    <a:pt x="1223" y="785"/>
                  </a:cubicBezTo>
                  <a:cubicBezTo>
                    <a:pt x="854" y="499"/>
                    <a:pt x="425" y="249"/>
                    <a:pt x="20" y="11"/>
                  </a:cubicBezTo>
                  <a:cubicBezTo>
                    <a:pt x="17" y="3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17" name="Google Shape;15217;p22"/>
            <p:cNvSpPr/>
            <p:nvPr/>
          </p:nvSpPr>
          <p:spPr>
            <a:xfrm>
              <a:off x="2876550" y="2691225"/>
              <a:ext cx="26350" cy="16300"/>
            </a:xfrm>
            <a:custGeom>
              <a:avLst/>
              <a:gdLst/>
              <a:ahLst/>
              <a:cxnLst/>
              <a:rect l="l" t="t" r="r" b="b"/>
              <a:pathLst>
                <a:path w="1054" h="652" extrusionOk="0">
                  <a:moveTo>
                    <a:pt x="24" y="1"/>
                  </a:moveTo>
                  <a:cubicBezTo>
                    <a:pt x="12" y="13"/>
                    <a:pt x="0" y="25"/>
                    <a:pt x="12" y="37"/>
                  </a:cubicBezTo>
                  <a:cubicBezTo>
                    <a:pt x="191" y="132"/>
                    <a:pt x="369" y="215"/>
                    <a:pt x="536" y="322"/>
                  </a:cubicBezTo>
                  <a:cubicBezTo>
                    <a:pt x="702" y="430"/>
                    <a:pt x="845" y="560"/>
                    <a:pt x="1024" y="644"/>
                  </a:cubicBezTo>
                  <a:cubicBezTo>
                    <a:pt x="1027" y="650"/>
                    <a:pt x="1030" y="652"/>
                    <a:pt x="1034" y="652"/>
                  </a:cubicBezTo>
                  <a:cubicBezTo>
                    <a:pt x="1045" y="652"/>
                    <a:pt x="1054" y="629"/>
                    <a:pt x="1036" y="620"/>
                  </a:cubicBezTo>
                  <a:cubicBezTo>
                    <a:pt x="786" y="334"/>
                    <a:pt x="369" y="13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18" name="Google Shape;15218;p22"/>
            <p:cNvSpPr/>
            <p:nvPr/>
          </p:nvSpPr>
          <p:spPr>
            <a:xfrm>
              <a:off x="2882500" y="2690050"/>
              <a:ext cx="19375" cy="13025"/>
            </a:xfrm>
            <a:custGeom>
              <a:avLst/>
              <a:gdLst/>
              <a:ahLst/>
              <a:cxnLst/>
              <a:rect l="l" t="t" r="r" b="b"/>
              <a:pathLst>
                <a:path w="775" h="521" extrusionOk="0">
                  <a:moveTo>
                    <a:pt x="48" y="0"/>
                  </a:moveTo>
                  <a:cubicBezTo>
                    <a:pt x="12" y="12"/>
                    <a:pt x="0" y="36"/>
                    <a:pt x="24" y="60"/>
                  </a:cubicBezTo>
                  <a:cubicBezTo>
                    <a:pt x="167" y="119"/>
                    <a:pt x="298" y="191"/>
                    <a:pt x="429" y="262"/>
                  </a:cubicBezTo>
                  <a:cubicBezTo>
                    <a:pt x="548" y="334"/>
                    <a:pt x="643" y="441"/>
                    <a:pt x="738" y="512"/>
                  </a:cubicBezTo>
                  <a:cubicBezTo>
                    <a:pt x="744" y="518"/>
                    <a:pt x="749" y="520"/>
                    <a:pt x="753" y="520"/>
                  </a:cubicBezTo>
                  <a:cubicBezTo>
                    <a:pt x="767" y="520"/>
                    <a:pt x="774" y="497"/>
                    <a:pt x="774" y="488"/>
                  </a:cubicBezTo>
                  <a:cubicBezTo>
                    <a:pt x="619" y="250"/>
                    <a:pt x="298" y="8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19" name="Google Shape;15219;p22"/>
            <p:cNvSpPr/>
            <p:nvPr/>
          </p:nvSpPr>
          <p:spPr>
            <a:xfrm>
              <a:off x="2883075" y="2686475"/>
              <a:ext cx="20525" cy="13200"/>
            </a:xfrm>
            <a:custGeom>
              <a:avLst/>
              <a:gdLst/>
              <a:ahLst/>
              <a:cxnLst/>
              <a:rect l="l" t="t" r="r" b="b"/>
              <a:pathLst>
                <a:path w="821" h="528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156" y="108"/>
                    <a:pt x="275" y="203"/>
                    <a:pt x="406" y="274"/>
                  </a:cubicBezTo>
                  <a:cubicBezTo>
                    <a:pt x="525" y="358"/>
                    <a:pt x="644" y="465"/>
                    <a:pt x="775" y="524"/>
                  </a:cubicBezTo>
                  <a:cubicBezTo>
                    <a:pt x="779" y="527"/>
                    <a:pt x="784" y="527"/>
                    <a:pt x="788" y="527"/>
                  </a:cubicBezTo>
                  <a:cubicBezTo>
                    <a:pt x="806" y="527"/>
                    <a:pt x="820" y="510"/>
                    <a:pt x="811" y="500"/>
                  </a:cubicBezTo>
                  <a:cubicBezTo>
                    <a:pt x="620" y="274"/>
                    <a:pt x="287" y="119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20" name="Google Shape;15220;p22"/>
            <p:cNvSpPr/>
            <p:nvPr/>
          </p:nvSpPr>
          <p:spPr>
            <a:xfrm>
              <a:off x="2886825" y="2682950"/>
              <a:ext cx="16825" cy="11875"/>
            </a:xfrm>
            <a:custGeom>
              <a:avLst/>
              <a:gdLst/>
              <a:ahLst/>
              <a:cxnLst/>
              <a:rect l="l" t="t" r="r" b="b"/>
              <a:pathLst>
                <a:path w="673" h="475" extrusionOk="0">
                  <a:moveTo>
                    <a:pt x="27" y="1"/>
                  </a:moveTo>
                  <a:cubicBezTo>
                    <a:pt x="8" y="1"/>
                    <a:pt x="0" y="20"/>
                    <a:pt x="18" y="46"/>
                  </a:cubicBezTo>
                  <a:cubicBezTo>
                    <a:pt x="125" y="118"/>
                    <a:pt x="232" y="189"/>
                    <a:pt x="351" y="284"/>
                  </a:cubicBezTo>
                  <a:cubicBezTo>
                    <a:pt x="434" y="344"/>
                    <a:pt x="542" y="439"/>
                    <a:pt x="649" y="475"/>
                  </a:cubicBezTo>
                  <a:cubicBezTo>
                    <a:pt x="661" y="475"/>
                    <a:pt x="672" y="463"/>
                    <a:pt x="661" y="439"/>
                  </a:cubicBezTo>
                  <a:cubicBezTo>
                    <a:pt x="589" y="356"/>
                    <a:pt x="470" y="296"/>
                    <a:pt x="375" y="237"/>
                  </a:cubicBezTo>
                  <a:cubicBezTo>
                    <a:pt x="268" y="165"/>
                    <a:pt x="149" y="82"/>
                    <a:pt x="53" y="10"/>
                  </a:cubicBezTo>
                  <a:cubicBezTo>
                    <a:pt x="43" y="4"/>
                    <a:pt x="34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21" name="Google Shape;15221;p22"/>
            <p:cNvSpPr/>
            <p:nvPr/>
          </p:nvSpPr>
          <p:spPr>
            <a:xfrm>
              <a:off x="2891175" y="2682825"/>
              <a:ext cx="14850" cy="10900"/>
            </a:xfrm>
            <a:custGeom>
              <a:avLst/>
              <a:gdLst/>
              <a:ahLst/>
              <a:cxnLst/>
              <a:rect l="l" t="t" r="r" b="b"/>
              <a:pathLst>
                <a:path w="594" h="436" extrusionOk="0">
                  <a:moveTo>
                    <a:pt x="22" y="0"/>
                  </a:moveTo>
                  <a:cubicBezTo>
                    <a:pt x="7" y="0"/>
                    <a:pt x="1" y="18"/>
                    <a:pt x="10" y="27"/>
                  </a:cubicBezTo>
                  <a:cubicBezTo>
                    <a:pt x="117" y="111"/>
                    <a:pt x="213" y="170"/>
                    <a:pt x="320" y="242"/>
                  </a:cubicBezTo>
                  <a:cubicBezTo>
                    <a:pt x="391" y="301"/>
                    <a:pt x="475" y="385"/>
                    <a:pt x="558" y="432"/>
                  </a:cubicBezTo>
                  <a:cubicBezTo>
                    <a:pt x="560" y="434"/>
                    <a:pt x="563" y="435"/>
                    <a:pt x="566" y="435"/>
                  </a:cubicBezTo>
                  <a:cubicBezTo>
                    <a:pt x="578" y="435"/>
                    <a:pt x="594" y="418"/>
                    <a:pt x="594" y="408"/>
                  </a:cubicBezTo>
                  <a:cubicBezTo>
                    <a:pt x="546" y="313"/>
                    <a:pt x="439" y="254"/>
                    <a:pt x="368" y="194"/>
                  </a:cubicBezTo>
                  <a:cubicBezTo>
                    <a:pt x="260" y="123"/>
                    <a:pt x="153" y="63"/>
                    <a:pt x="34" y="4"/>
                  </a:cubicBezTo>
                  <a:cubicBezTo>
                    <a:pt x="30" y="1"/>
                    <a:pt x="25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22" name="Google Shape;15222;p22"/>
            <p:cNvSpPr/>
            <p:nvPr/>
          </p:nvSpPr>
          <p:spPr>
            <a:xfrm>
              <a:off x="2894700" y="2680525"/>
              <a:ext cx="13125" cy="10150"/>
            </a:xfrm>
            <a:custGeom>
              <a:avLst/>
              <a:gdLst/>
              <a:ahLst/>
              <a:cxnLst/>
              <a:rect l="l" t="t" r="r" b="b"/>
              <a:pathLst>
                <a:path w="525" h="406" extrusionOk="0">
                  <a:moveTo>
                    <a:pt x="36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107" y="96"/>
                    <a:pt x="191" y="167"/>
                    <a:pt x="286" y="238"/>
                  </a:cubicBezTo>
                  <a:cubicBezTo>
                    <a:pt x="346" y="286"/>
                    <a:pt x="405" y="381"/>
                    <a:pt x="488" y="405"/>
                  </a:cubicBezTo>
                  <a:cubicBezTo>
                    <a:pt x="512" y="405"/>
                    <a:pt x="524" y="393"/>
                    <a:pt x="524" y="381"/>
                  </a:cubicBezTo>
                  <a:cubicBezTo>
                    <a:pt x="512" y="286"/>
                    <a:pt x="405" y="238"/>
                    <a:pt x="334" y="179"/>
                  </a:cubicBezTo>
                  <a:cubicBezTo>
                    <a:pt x="238" y="107"/>
                    <a:pt x="131" y="48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23" name="Google Shape;15223;p22"/>
            <p:cNvSpPr/>
            <p:nvPr/>
          </p:nvSpPr>
          <p:spPr>
            <a:xfrm>
              <a:off x="2901550" y="2680750"/>
              <a:ext cx="3200" cy="7500"/>
            </a:xfrm>
            <a:custGeom>
              <a:avLst/>
              <a:gdLst/>
              <a:ahLst/>
              <a:cxnLst/>
              <a:rect l="l" t="t" r="r" b="b"/>
              <a:pathLst>
                <a:path w="128" h="300" extrusionOk="0">
                  <a:moveTo>
                    <a:pt x="17" y="0"/>
                  </a:moveTo>
                  <a:cubicBezTo>
                    <a:pt x="9" y="0"/>
                    <a:pt x="0" y="9"/>
                    <a:pt x="0" y="27"/>
                  </a:cubicBezTo>
                  <a:cubicBezTo>
                    <a:pt x="0" y="134"/>
                    <a:pt x="24" y="217"/>
                    <a:pt x="95" y="289"/>
                  </a:cubicBezTo>
                  <a:cubicBezTo>
                    <a:pt x="103" y="296"/>
                    <a:pt x="109" y="299"/>
                    <a:pt x="114" y="299"/>
                  </a:cubicBezTo>
                  <a:cubicBezTo>
                    <a:pt x="124" y="299"/>
                    <a:pt x="127" y="285"/>
                    <a:pt x="119" y="277"/>
                  </a:cubicBezTo>
                  <a:cubicBezTo>
                    <a:pt x="72" y="206"/>
                    <a:pt x="24" y="110"/>
                    <a:pt x="24" y="27"/>
                  </a:cubicBezTo>
                  <a:cubicBezTo>
                    <a:pt x="30" y="9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24" name="Google Shape;15224;p22"/>
            <p:cNvSpPr/>
            <p:nvPr/>
          </p:nvSpPr>
          <p:spPr>
            <a:xfrm>
              <a:off x="2903025" y="2663625"/>
              <a:ext cx="6275" cy="46025"/>
            </a:xfrm>
            <a:custGeom>
              <a:avLst/>
              <a:gdLst/>
              <a:ahLst/>
              <a:cxnLst/>
              <a:rect l="l" t="t" r="r" b="b"/>
              <a:pathLst>
                <a:path w="251" h="1841" extrusionOk="0">
                  <a:moveTo>
                    <a:pt x="109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60" y="45"/>
                    <a:pt x="60" y="21"/>
                    <a:pt x="60" y="69"/>
                  </a:cubicBezTo>
                  <a:cubicBezTo>
                    <a:pt x="42" y="96"/>
                    <a:pt x="51" y="109"/>
                    <a:pt x="57" y="109"/>
                  </a:cubicBezTo>
                  <a:cubicBezTo>
                    <a:pt x="57" y="109"/>
                    <a:pt x="58" y="109"/>
                    <a:pt x="58" y="109"/>
                  </a:cubicBezTo>
                  <a:lnTo>
                    <a:pt x="58" y="109"/>
                  </a:lnTo>
                  <a:cubicBezTo>
                    <a:pt x="40" y="154"/>
                    <a:pt x="84" y="345"/>
                    <a:pt x="84" y="414"/>
                  </a:cubicBezTo>
                  <a:cubicBezTo>
                    <a:pt x="84" y="581"/>
                    <a:pt x="72" y="736"/>
                    <a:pt x="72" y="902"/>
                  </a:cubicBezTo>
                  <a:cubicBezTo>
                    <a:pt x="60" y="1200"/>
                    <a:pt x="24" y="1510"/>
                    <a:pt x="1" y="1807"/>
                  </a:cubicBezTo>
                  <a:cubicBezTo>
                    <a:pt x="4" y="1807"/>
                    <a:pt x="8" y="1807"/>
                    <a:pt x="11" y="1807"/>
                  </a:cubicBezTo>
                  <a:lnTo>
                    <a:pt x="11" y="1807"/>
                  </a:lnTo>
                  <a:cubicBezTo>
                    <a:pt x="12" y="1829"/>
                    <a:pt x="27" y="1840"/>
                    <a:pt x="45" y="1840"/>
                  </a:cubicBezTo>
                  <a:cubicBezTo>
                    <a:pt x="66" y="1840"/>
                    <a:pt x="90" y="1825"/>
                    <a:pt x="96" y="1795"/>
                  </a:cubicBezTo>
                  <a:cubicBezTo>
                    <a:pt x="144" y="1414"/>
                    <a:pt x="179" y="1010"/>
                    <a:pt x="179" y="605"/>
                  </a:cubicBezTo>
                  <a:cubicBezTo>
                    <a:pt x="179" y="438"/>
                    <a:pt x="251" y="164"/>
                    <a:pt x="132" y="10"/>
                  </a:cubicBezTo>
                  <a:cubicBezTo>
                    <a:pt x="126" y="4"/>
                    <a:pt x="117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25" name="Google Shape;15225;p22"/>
            <p:cNvSpPr/>
            <p:nvPr/>
          </p:nvSpPr>
          <p:spPr>
            <a:xfrm>
              <a:off x="2900050" y="2664300"/>
              <a:ext cx="9125" cy="56175"/>
            </a:xfrm>
            <a:custGeom>
              <a:avLst/>
              <a:gdLst/>
              <a:ahLst/>
              <a:cxnLst/>
              <a:rect l="l" t="t" r="r" b="b"/>
              <a:pathLst>
                <a:path w="365" h="2247" extrusionOk="0">
                  <a:moveTo>
                    <a:pt x="337" y="1"/>
                  </a:moveTo>
                  <a:cubicBezTo>
                    <a:pt x="326" y="1"/>
                    <a:pt x="315" y="10"/>
                    <a:pt x="310" y="30"/>
                  </a:cubicBezTo>
                  <a:cubicBezTo>
                    <a:pt x="96" y="733"/>
                    <a:pt x="1" y="1507"/>
                    <a:pt x="84" y="2233"/>
                  </a:cubicBezTo>
                  <a:cubicBezTo>
                    <a:pt x="84" y="2243"/>
                    <a:pt x="92" y="2247"/>
                    <a:pt x="102" y="2247"/>
                  </a:cubicBezTo>
                  <a:cubicBezTo>
                    <a:pt x="116" y="2247"/>
                    <a:pt x="132" y="2240"/>
                    <a:pt x="132" y="2233"/>
                  </a:cubicBezTo>
                  <a:cubicBezTo>
                    <a:pt x="167" y="1483"/>
                    <a:pt x="203" y="792"/>
                    <a:pt x="358" y="54"/>
                  </a:cubicBezTo>
                  <a:cubicBezTo>
                    <a:pt x="365" y="19"/>
                    <a:pt x="351" y="1"/>
                    <a:pt x="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26" name="Google Shape;15226;p22"/>
            <p:cNvSpPr/>
            <p:nvPr/>
          </p:nvSpPr>
          <p:spPr>
            <a:xfrm>
              <a:off x="2903025" y="2668400"/>
              <a:ext cx="5975" cy="59525"/>
            </a:xfrm>
            <a:custGeom>
              <a:avLst/>
              <a:gdLst/>
              <a:ahLst/>
              <a:cxnLst/>
              <a:rect l="l" t="t" r="r" b="b"/>
              <a:pathLst>
                <a:path w="239" h="2381" extrusionOk="0">
                  <a:moveTo>
                    <a:pt x="20" y="0"/>
                  </a:moveTo>
                  <a:cubicBezTo>
                    <a:pt x="16" y="0"/>
                    <a:pt x="13" y="3"/>
                    <a:pt x="13" y="9"/>
                  </a:cubicBezTo>
                  <a:cubicBezTo>
                    <a:pt x="1" y="771"/>
                    <a:pt x="24" y="1616"/>
                    <a:pt x="155" y="2366"/>
                  </a:cubicBezTo>
                  <a:cubicBezTo>
                    <a:pt x="155" y="2377"/>
                    <a:pt x="164" y="2380"/>
                    <a:pt x="174" y="2380"/>
                  </a:cubicBezTo>
                  <a:cubicBezTo>
                    <a:pt x="187" y="2380"/>
                    <a:pt x="203" y="2373"/>
                    <a:pt x="203" y="2366"/>
                  </a:cubicBezTo>
                  <a:cubicBezTo>
                    <a:pt x="239" y="1604"/>
                    <a:pt x="155" y="771"/>
                    <a:pt x="36" y="9"/>
                  </a:cubicBezTo>
                  <a:cubicBezTo>
                    <a:pt x="30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27" name="Google Shape;15227;p22"/>
            <p:cNvSpPr/>
            <p:nvPr/>
          </p:nvSpPr>
          <p:spPr>
            <a:xfrm>
              <a:off x="2906000" y="2692600"/>
              <a:ext cx="4500" cy="45725"/>
            </a:xfrm>
            <a:custGeom>
              <a:avLst/>
              <a:gdLst/>
              <a:ahLst/>
              <a:cxnLst/>
              <a:rect l="l" t="t" r="r" b="b"/>
              <a:pathLst>
                <a:path w="180" h="1829" extrusionOk="0">
                  <a:moveTo>
                    <a:pt x="40" y="1"/>
                  </a:moveTo>
                  <a:cubicBezTo>
                    <a:pt x="32" y="1"/>
                    <a:pt x="25" y="7"/>
                    <a:pt x="25" y="17"/>
                  </a:cubicBezTo>
                  <a:cubicBezTo>
                    <a:pt x="1" y="589"/>
                    <a:pt x="1" y="1232"/>
                    <a:pt x="84" y="1815"/>
                  </a:cubicBezTo>
                  <a:cubicBezTo>
                    <a:pt x="84" y="1825"/>
                    <a:pt x="93" y="1829"/>
                    <a:pt x="102" y="1829"/>
                  </a:cubicBezTo>
                  <a:cubicBezTo>
                    <a:pt x="116" y="1829"/>
                    <a:pt x="132" y="1822"/>
                    <a:pt x="132" y="1815"/>
                  </a:cubicBezTo>
                  <a:cubicBezTo>
                    <a:pt x="179" y="1232"/>
                    <a:pt x="132" y="589"/>
                    <a:pt x="60" y="29"/>
                  </a:cubicBezTo>
                  <a:cubicBezTo>
                    <a:pt x="60" y="10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28" name="Google Shape;15228;p22"/>
            <p:cNvSpPr/>
            <p:nvPr/>
          </p:nvSpPr>
          <p:spPr>
            <a:xfrm>
              <a:off x="2902275" y="2698550"/>
              <a:ext cx="8225" cy="43175"/>
            </a:xfrm>
            <a:custGeom>
              <a:avLst/>
              <a:gdLst/>
              <a:ahLst/>
              <a:cxnLst/>
              <a:rect l="l" t="t" r="r" b="b"/>
              <a:pathLst>
                <a:path w="329" h="1727" extrusionOk="0">
                  <a:moveTo>
                    <a:pt x="27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02" y="589"/>
                    <a:pt x="114" y="1149"/>
                    <a:pt x="174" y="1708"/>
                  </a:cubicBezTo>
                  <a:cubicBezTo>
                    <a:pt x="174" y="1715"/>
                    <a:pt x="187" y="1727"/>
                    <a:pt x="200" y="1727"/>
                  </a:cubicBezTo>
                  <a:cubicBezTo>
                    <a:pt x="208" y="1727"/>
                    <a:pt x="216" y="1722"/>
                    <a:pt x="221" y="1708"/>
                  </a:cubicBezTo>
                  <a:cubicBezTo>
                    <a:pt x="328" y="1172"/>
                    <a:pt x="221" y="529"/>
                    <a:pt x="66" y="17"/>
                  </a:cubicBezTo>
                  <a:cubicBezTo>
                    <a:pt x="56" y="7"/>
                    <a:pt x="40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29" name="Google Shape;15229;p22"/>
            <p:cNvSpPr/>
            <p:nvPr/>
          </p:nvSpPr>
          <p:spPr>
            <a:xfrm>
              <a:off x="2902425" y="2706575"/>
              <a:ext cx="4200" cy="32675"/>
            </a:xfrm>
            <a:custGeom>
              <a:avLst/>
              <a:gdLst/>
              <a:ahLst/>
              <a:cxnLst/>
              <a:rect l="l" t="t" r="r" b="b"/>
              <a:pathLst>
                <a:path w="168" h="1307" extrusionOk="0">
                  <a:moveTo>
                    <a:pt x="64" y="1"/>
                  </a:moveTo>
                  <a:cubicBezTo>
                    <a:pt x="54" y="1"/>
                    <a:pt x="48" y="6"/>
                    <a:pt x="48" y="6"/>
                  </a:cubicBezTo>
                  <a:cubicBezTo>
                    <a:pt x="25" y="411"/>
                    <a:pt x="1" y="875"/>
                    <a:pt x="60" y="1280"/>
                  </a:cubicBezTo>
                  <a:cubicBezTo>
                    <a:pt x="60" y="1298"/>
                    <a:pt x="72" y="1307"/>
                    <a:pt x="86" y="1307"/>
                  </a:cubicBezTo>
                  <a:cubicBezTo>
                    <a:pt x="99" y="1307"/>
                    <a:pt x="114" y="1298"/>
                    <a:pt x="120" y="1280"/>
                  </a:cubicBezTo>
                  <a:cubicBezTo>
                    <a:pt x="168" y="887"/>
                    <a:pt x="120" y="411"/>
                    <a:pt x="84" y="6"/>
                  </a:cubicBezTo>
                  <a:cubicBezTo>
                    <a:pt x="76" y="2"/>
                    <a:pt x="70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30" name="Google Shape;15230;p22"/>
            <p:cNvSpPr/>
            <p:nvPr/>
          </p:nvSpPr>
          <p:spPr>
            <a:xfrm>
              <a:off x="2909275" y="2700300"/>
              <a:ext cx="5675" cy="37925"/>
            </a:xfrm>
            <a:custGeom>
              <a:avLst/>
              <a:gdLst/>
              <a:ahLst/>
              <a:cxnLst/>
              <a:rect l="l" t="t" r="r" b="b"/>
              <a:pathLst>
                <a:path w="227" h="1517" extrusionOk="0">
                  <a:moveTo>
                    <a:pt x="11" y="0"/>
                  </a:moveTo>
                  <a:cubicBezTo>
                    <a:pt x="5" y="0"/>
                    <a:pt x="1" y="12"/>
                    <a:pt x="1" y="19"/>
                  </a:cubicBezTo>
                  <a:cubicBezTo>
                    <a:pt x="108" y="519"/>
                    <a:pt x="84" y="995"/>
                    <a:pt x="84" y="1507"/>
                  </a:cubicBezTo>
                  <a:cubicBezTo>
                    <a:pt x="84" y="1513"/>
                    <a:pt x="93" y="1516"/>
                    <a:pt x="102" y="1516"/>
                  </a:cubicBezTo>
                  <a:cubicBezTo>
                    <a:pt x="111" y="1516"/>
                    <a:pt x="120" y="1513"/>
                    <a:pt x="120" y="1507"/>
                  </a:cubicBezTo>
                  <a:cubicBezTo>
                    <a:pt x="227" y="1019"/>
                    <a:pt x="144" y="495"/>
                    <a:pt x="25" y="19"/>
                  </a:cubicBezTo>
                  <a:cubicBezTo>
                    <a:pt x="20" y="5"/>
                    <a:pt x="15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31" name="Google Shape;15231;p22"/>
            <p:cNvSpPr/>
            <p:nvPr/>
          </p:nvSpPr>
          <p:spPr>
            <a:xfrm>
              <a:off x="2920000" y="2490050"/>
              <a:ext cx="5375" cy="50525"/>
            </a:xfrm>
            <a:custGeom>
              <a:avLst/>
              <a:gdLst/>
              <a:ahLst/>
              <a:cxnLst/>
              <a:rect l="l" t="t" r="r" b="b"/>
              <a:pathLst>
                <a:path w="215" h="2021" extrusionOk="0">
                  <a:moveTo>
                    <a:pt x="144" y="1"/>
                  </a:moveTo>
                  <a:cubicBezTo>
                    <a:pt x="136" y="1"/>
                    <a:pt x="131" y="7"/>
                    <a:pt x="131" y="23"/>
                  </a:cubicBezTo>
                  <a:cubicBezTo>
                    <a:pt x="12" y="642"/>
                    <a:pt x="0" y="1392"/>
                    <a:pt x="107" y="2011"/>
                  </a:cubicBezTo>
                  <a:cubicBezTo>
                    <a:pt x="107" y="2017"/>
                    <a:pt x="113" y="2020"/>
                    <a:pt x="122" y="2020"/>
                  </a:cubicBezTo>
                  <a:cubicBezTo>
                    <a:pt x="131" y="2020"/>
                    <a:pt x="143" y="2017"/>
                    <a:pt x="155" y="2011"/>
                  </a:cubicBezTo>
                  <a:cubicBezTo>
                    <a:pt x="215" y="1368"/>
                    <a:pt x="215" y="654"/>
                    <a:pt x="179" y="23"/>
                  </a:cubicBezTo>
                  <a:cubicBezTo>
                    <a:pt x="166" y="10"/>
                    <a:pt x="153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32" name="Google Shape;15232;p22"/>
            <p:cNvSpPr/>
            <p:nvPr/>
          </p:nvSpPr>
          <p:spPr>
            <a:xfrm>
              <a:off x="2922675" y="2452950"/>
              <a:ext cx="3600" cy="66050"/>
            </a:xfrm>
            <a:custGeom>
              <a:avLst/>
              <a:gdLst/>
              <a:ahLst/>
              <a:cxnLst/>
              <a:rect l="l" t="t" r="r" b="b"/>
              <a:pathLst>
                <a:path w="144" h="2642" extrusionOk="0">
                  <a:moveTo>
                    <a:pt x="72" y="1"/>
                  </a:moveTo>
                  <a:cubicBezTo>
                    <a:pt x="66" y="1"/>
                    <a:pt x="60" y="7"/>
                    <a:pt x="60" y="19"/>
                  </a:cubicBezTo>
                  <a:cubicBezTo>
                    <a:pt x="24" y="876"/>
                    <a:pt x="0" y="1757"/>
                    <a:pt x="48" y="2614"/>
                  </a:cubicBezTo>
                  <a:cubicBezTo>
                    <a:pt x="48" y="2632"/>
                    <a:pt x="57" y="2641"/>
                    <a:pt x="66" y="2641"/>
                  </a:cubicBezTo>
                  <a:cubicBezTo>
                    <a:pt x="75" y="2641"/>
                    <a:pt x="84" y="2632"/>
                    <a:pt x="84" y="2614"/>
                  </a:cubicBezTo>
                  <a:cubicBezTo>
                    <a:pt x="143" y="1757"/>
                    <a:pt x="120" y="876"/>
                    <a:pt x="84" y="19"/>
                  </a:cubicBezTo>
                  <a:cubicBezTo>
                    <a:pt x="84" y="7"/>
                    <a:pt x="78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33" name="Google Shape;15233;p22"/>
            <p:cNvSpPr/>
            <p:nvPr/>
          </p:nvSpPr>
          <p:spPr>
            <a:xfrm>
              <a:off x="2925350" y="2450800"/>
              <a:ext cx="5375" cy="63425"/>
            </a:xfrm>
            <a:custGeom>
              <a:avLst/>
              <a:gdLst/>
              <a:ahLst/>
              <a:cxnLst/>
              <a:rect l="l" t="t" r="r" b="b"/>
              <a:pathLst>
                <a:path w="215" h="2537" extrusionOk="0">
                  <a:moveTo>
                    <a:pt x="13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36" y="843"/>
                    <a:pt x="36" y="1676"/>
                    <a:pt x="72" y="2510"/>
                  </a:cubicBezTo>
                  <a:cubicBezTo>
                    <a:pt x="72" y="2528"/>
                    <a:pt x="78" y="2537"/>
                    <a:pt x="87" y="2537"/>
                  </a:cubicBezTo>
                  <a:cubicBezTo>
                    <a:pt x="96" y="2537"/>
                    <a:pt x="108" y="2528"/>
                    <a:pt x="120" y="2510"/>
                  </a:cubicBezTo>
                  <a:cubicBezTo>
                    <a:pt x="215" y="1688"/>
                    <a:pt x="144" y="819"/>
                    <a:pt x="24" y="10"/>
                  </a:cubicBezTo>
                  <a:cubicBezTo>
                    <a:pt x="24" y="4"/>
                    <a:pt x="18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34" name="Google Shape;15234;p22"/>
            <p:cNvSpPr/>
            <p:nvPr/>
          </p:nvSpPr>
          <p:spPr>
            <a:xfrm>
              <a:off x="2926025" y="2447675"/>
              <a:ext cx="21975" cy="27600"/>
            </a:xfrm>
            <a:custGeom>
              <a:avLst/>
              <a:gdLst/>
              <a:ahLst/>
              <a:cxnLst/>
              <a:rect l="l" t="t" r="r" b="b"/>
              <a:pathLst>
                <a:path w="879" h="1104" extrusionOk="0">
                  <a:moveTo>
                    <a:pt x="856" y="0"/>
                  </a:moveTo>
                  <a:cubicBezTo>
                    <a:pt x="852" y="0"/>
                    <a:pt x="848" y="1"/>
                    <a:pt x="843" y="4"/>
                  </a:cubicBezTo>
                  <a:cubicBezTo>
                    <a:pt x="700" y="170"/>
                    <a:pt x="581" y="349"/>
                    <a:pt x="450" y="504"/>
                  </a:cubicBezTo>
                  <a:cubicBezTo>
                    <a:pt x="295" y="706"/>
                    <a:pt x="128" y="885"/>
                    <a:pt x="9" y="1087"/>
                  </a:cubicBezTo>
                  <a:cubicBezTo>
                    <a:pt x="1" y="1095"/>
                    <a:pt x="16" y="1104"/>
                    <a:pt x="30" y="1104"/>
                  </a:cubicBezTo>
                  <a:cubicBezTo>
                    <a:pt x="36" y="1104"/>
                    <a:pt x="42" y="1102"/>
                    <a:pt x="45" y="1099"/>
                  </a:cubicBezTo>
                  <a:cubicBezTo>
                    <a:pt x="188" y="956"/>
                    <a:pt x="331" y="777"/>
                    <a:pt x="450" y="599"/>
                  </a:cubicBezTo>
                  <a:cubicBezTo>
                    <a:pt x="593" y="408"/>
                    <a:pt x="748" y="206"/>
                    <a:pt x="879" y="15"/>
                  </a:cubicBezTo>
                  <a:cubicBezTo>
                    <a:pt x="879" y="15"/>
                    <a:pt x="871" y="0"/>
                    <a:pt x="8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35" name="Google Shape;15235;p22"/>
            <p:cNvSpPr/>
            <p:nvPr/>
          </p:nvSpPr>
          <p:spPr>
            <a:xfrm>
              <a:off x="2927200" y="2453575"/>
              <a:ext cx="25775" cy="28800"/>
            </a:xfrm>
            <a:custGeom>
              <a:avLst/>
              <a:gdLst/>
              <a:ahLst/>
              <a:cxnLst/>
              <a:rect l="l" t="t" r="r" b="b"/>
              <a:pathLst>
                <a:path w="1031" h="1152" extrusionOk="0">
                  <a:moveTo>
                    <a:pt x="1020" y="1"/>
                  </a:moveTo>
                  <a:cubicBezTo>
                    <a:pt x="1017" y="1"/>
                    <a:pt x="1014" y="2"/>
                    <a:pt x="1010" y="6"/>
                  </a:cubicBezTo>
                  <a:cubicBezTo>
                    <a:pt x="832" y="196"/>
                    <a:pt x="665" y="411"/>
                    <a:pt x="486" y="601"/>
                  </a:cubicBezTo>
                  <a:cubicBezTo>
                    <a:pt x="320" y="780"/>
                    <a:pt x="165" y="946"/>
                    <a:pt x="10" y="1125"/>
                  </a:cubicBezTo>
                  <a:cubicBezTo>
                    <a:pt x="0" y="1135"/>
                    <a:pt x="14" y="1152"/>
                    <a:pt x="32" y="1152"/>
                  </a:cubicBezTo>
                  <a:cubicBezTo>
                    <a:pt x="37" y="1152"/>
                    <a:pt x="41" y="1151"/>
                    <a:pt x="46" y="1149"/>
                  </a:cubicBezTo>
                  <a:cubicBezTo>
                    <a:pt x="415" y="839"/>
                    <a:pt x="760" y="411"/>
                    <a:pt x="1022" y="18"/>
                  </a:cubicBezTo>
                  <a:cubicBezTo>
                    <a:pt x="1030" y="9"/>
                    <a:pt x="1027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36" name="Google Shape;15236;p22"/>
            <p:cNvSpPr/>
            <p:nvPr/>
          </p:nvSpPr>
          <p:spPr>
            <a:xfrm>
              <a:off x="2928000" y="2458100"/>
              <a:ext cx="33700" cy="36550"/>
            </a:xfrm>
            <a:custGeom>
              <a:avLst/>
              <a:gdLst/>
              <a:ahLst/>
              <a:cxnLst/>
              <a:rect l="l" t="t" r="r" b="b"/>
              <a:pathLst>
                <a:path w="1348" h="1462" extrusionOk="0">
                  <a:moveTo>
                    <a:pt x="1015" y="0"/>
                  </a:moveTo>
                  <a:cubicBezTo>
                    <a:pt x="990" y="0"/>
                    <a:pt x="992" y="17"/>
                    <a:pt x="1002" y="27"/>
                  </a:cubicBezTo>
                  <a:cubicBezTo>
                    <a:pt x="1170" y="126"/>
                    <a:pt x="446" y="920"/>
                    <a:pt x="139" y="1250"/>
                  </a:cubicBezTo>
                  <a:lnTo>
                    <a:pt x="139" y="1250"/>
                  </a:lnTo>
                  <a:cubicBezTo>
                    <a:pt x="137" y="1250"/>
                    <a:pt x="135" y="1252"/>
                    <a:pt x="133" y="1253"/>
                  </a:cubicBezTo>
                  <a:cubicBezTo>
                    <a:pt x="127" y="1261"/>
                    <a:pt x="121" y="1269"/>
                    <a:pt x="114" y="1276"/>
                  </a:cubicBezTo>
                  <a:lnTo>
                    <a:pt x="114" y="1276"/>
                  </a:lnTo>
                  <a:cubicBezTo>
                    <a:pt x="64" y="1330"/>
                    <a:pt x="28" y="1369"/>
                    <a:pt x="14" y="1384"/>
                  </a:cubicBezTo>
                  <a:cubicBezTo>
                    <a:pt x="17" y="1386"/>
                    <a:pt x="19" y="1388"/>
                    <a:pt x="22" y="1389"/>
                  </a:cubicBezTo>
                  <a:lnTo>
                    <a:pt x="22" y="1389"/>
                  </a:lnTo>
                  <a:cubicBezTo>
                    <a:pt x="1" y="1424"/>
                    <a:pt x="20" y="1461"/>
                    <a:pt x="49" y="1461"/>
                  </a:cubicBezTo>
                  <a:cubicBezTo>
                    <a:pt x="60" y="1461"/>
                    <a:pt x="73" y="1456"/>
                    <a:pt x="85" y="1444"/>
                  </a:cubicBezTo>
                  <a:cubicBezTo>
                    <a:pt x="228" y="1313"/>
                    <a:pt x="1347" y="134"/>
                    <a:pt x="1038" y="3"/>
                  </a:cubicBezTo>
                  <a:cubicBezTo>
                    <a:pt x="1029" y="1"/>
                    <a:pt x="1021" y="0"/>
                    <a:pt x="10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37" name="Google Shape;15237;p22"/>
            <p:cNvSpPr/>
            <p:nvPr/>
          </p:nvSpPr>
          <p:spPr>
            <a:xfrm>
              <a:off x="2924925" y="2468475"/>
              <a:ext cx="30650" cy="34600"/>
            </a:xfrm>
            <a:custGeom>
              <a:avLst/>
              <a:gdLst/>
              <a:ahLst/>
              <a:cxnLst/>
              <a:rect l="l" t="t" r="r" b="b"/>
              <a:pathLst>
                <a:path w="1226" h="1384" extrusionOk="0">
                  <a:moveTo>
                    <a:pt x="1200" y="0"/>
                  </a:moveTo>
                  <a:cubicBezTo>
                    <a:pt x="1192" y="0"/>
                    <a:pt x="1183" y="2"/>
                    <a:pt x="1173" y="5"/>
                  </a:cubicBezTo>
                  <a:cubicBezTo>
                    <a:pt x="970" y="231"/>
                    <a:pt x="768" y="481"/>
                    <a:pt x="565" y="707"/>
                  </a:cubicBezTo>
                  <a:cubicBezTo>
                    <a:pt x="387" y="910"/>
                    <a:pt x="172" y="1124"/>
                    <a:pt x="18" y="1339"/>
                  </a:cubicBezTo>
                  <a:cubicBezTo>
                    <a:pt x="0" y="1364"/>
                    <a:pt x="14" y="1384"/>
                    <a:pt x="32" y="1384"/>
                  </a:cubicBezTo>
                  <a:cubicBezTo>
                    <a:pt x="39" y="1384"/>
                    <a:pt x="47" y="1381"/>
                    <a:pt x="53" y="1374"/>
                  </a:cubicBezTo>
                  <a:cubicBezTo>
                    <a:pt x="482" y="1005"/>
                    <a:pt x="875" y="481"/>
                    <a:pt x="1208" y="17"/>
                  </a:cubicBezTo>
                  <a:cubicBezTo>
                    <a:pt x="1225" y="9"/>
                    <a:pt x="1218" y="0"/>
                    <a:pt x="12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38" name="Google Shape;15238;p22"/>
            <p:cNvSpPr/>
            <p:nvPr/>
          </p:nvSpPr>
          <p:spPr>
            <a:xfrm>
              <a:off x="2926075" y="2476325"/>
              <a:ext cx="29375" cy="34150"/>
            </a:xfrm>
            <a:custGeom>
              <a:avLst/>
              <a:gdLst/>
              <a:ahLst/>
              <a:cxnLst/>
              <a:rect l="l" t="t" r="r" b="b"/>
              <a:pathLst>
                <a:path w="1175" h="1366" extrusionOk="0">
                  <a:moveTo>
                    <a:pt x="1174" y="1"/>
                  </a:moveTo>
                  <a:lnTo>
                    <a:pt x="1174" y="1"/>
                  </a:lnTo>
                  <a:cubicBezTo>
                    <a:pt x="984" y="215"/>
                    <a:pt x="817" y="453"/>
                    <a:pt x="615" y="667"/>
                  </a:cubicBezTo>
                  <a:cubicBezTo>
                    <a:pt x="424" y="894"/>
                    <a:pt x="222" y="1084"/>
                    <a:pt x="19" y="1298"/>
                  </a:cubicBezTo>
                  <a:cubicBezTo>
                    <a:pt x="1" y="1336"/>
                    <a:pt x="26" y="1365"/>
                    <a:pt x="54" y="1365"/>
                  </a:cubicBezTo>
                  <a:cubicBezTo>
                    <a:pt x="63" y="1365"/>
                    <a:pt x="71" y="1363"/>
                    <a:pt x="79" y="1358"/>
                  </a:cubicBezTo>
                  <a:cubicBezTo>
                    <a:pt x="531" y="1013"/>
                    <a:pt x="960" y="513"/>
                    <a:pt x="1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39" name="Google Shape;15239;p22"/>
            <p:cNvSpPr/>
            <p:nvPr/>
          </p:nvSpPr>
          <p:spPr>
            <a:xfrm>
              <a:off x="2926900" y="2488475"/>
              <a:ext cx="28850" cy="30825"/>
            </a:xfrm>
            <a:custGeom>
              <a:avLst/>
              <a:gdLst/>
              <a:ahLst/>
              <a:cxnLst/>
              <a:rect l="l" t="t" r="r" b="b"/>
              <a:pathLst>
                <a:path w="1154" h="1233" extrusionOk="0">
                  <a:moveTo>
                    <a:pt x="958" y="0"/>
                  </a:moveTo>
                  <a:cubicBezTo>
                    <a:pt x="951" y="0"/>
                    <a:pt x="952" y="28"/>
                    <a:pt x="963" y="38"/>
                  </a:cubicBezTo>
                  <a:cubicBezTo>
                    <a:pt x="1022" y="62"/>
                    <a:pt x="486" y="634"/>
                    <a:pt x="439" y="693"/>
                  </a:cubicBezTo>
                  <a:cubicBezTo>
                    <a:pt x="296" y="860"/>
                    <a:pt x="117" y="1003"/>
                    <a:pt x="10" y="1193"/>
                  </a:cubicBezTo>
                  <a:cubicBezTo>
                    <a:pt x="0" y="1213"/>
                    <a:pt x="14" y="1232"/>
                    <a:pt x="26" y="1232"/>
                  </a:cubicBezTo>
                  <a:cubicBezTo>
                    <a:pt x="29" y="1232"/>
                    <a:pt x="32" y="1231"/>
                    <a:pt x="34" y="1229"/>
                  </a:cubicBezTo>
                  <a:cubicBezTo>
                    <a:pt x="201" y="1122"/>
                    <a:pt x="320" y="967"/>
                    <a:pt x="439" y="824"/>
                  </a:cubicBezTo>
                  <a:cubicBezTo>
                    <a:pt x="593" y="658"/>
                    <a:pt x="736" y="503"/>
                    <a:pt x="867" y="336"/>
                  </a:cubicBezTo>
                  <a:cubicBezTo>
                    <a:pt x="927" y="277"/>
                    <a:pt x="1153" y="50"/>
                    <a:pt x="963" y="3"/>
                  </a:cubicBezTo>
                  <a:cubicBezTo>
                    <a:pt x="961" y="1"/>
                    <a:pt x="959" y="0"/>
                    <a:pt x="9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40" name="Google Shape;15240;p22"/>
            <p:cNvSpPr/>
            <p:nvPr/>
          </p:nvSpPr>
          <p:spPr>
            <a:xfrm>
              <a:off x="2930700" y="2503025"/>
              <a:ext cx="21350" cy="22150"/>
            </a:xfrm>
            <a:custGeom>
              <a:avLst/>
              <a:gdLst/>
              <a:ahLst/>
              <a:cxnLst/>
              <a:rect l="l" t="t" r="r" b="b"/>
              <a:pathLst>
                <a:path w="854" h="886" extrusionOk="0">
                  <a:moveTo>
                    <a:pt x="830" y="1"/>
                  </a:moveTo>
                  <a:cubicBezTo>
                    <a:pt x="827" y="1"/>
                    <a:pt x="825" y="2"/>
                    <a:pt x="822" y="4"/>
                  </a:cubicBezTo>
                  <a:cubicBezTo>
                    <a:pt x="644" y="111"/>
                    <a:pt x="513" y="290"/>
                    <a:pt x="382" y="433"/>
                  </a:cubicBezTo>
                  <a:cubicBezTo>
                    <a:pt x="263" y="552"/>
                    <a:pt x="60" y="683"/>
                    <a:pt x="1" y="849"/>
                  </a:cubicBezTo>
                  <a:cubicBezTo>
                    <a:pt x="1" y="873"/>
                    <a:pt x="25" y="885"/>
                    <a:pt x="25" y="885"/>
                  </a:cubicBezTo>
                  <a:cubicBezTo>
                    <a:pt x="180" y="826"/>
                    <a:pt x="322" y="635"/>
                    <a:pt x="441" y="516"/>
                  </a:cubicBezTo>
                  <a:cubicBezTo>
                    <a:pt x="572" y="361"/>
                    <a:pt x="751" y="218"/>
                    <a:pt x="834" y="40"/>
                  </a:cubicBezTo>
                  <a:cubicBezTo>
                    <a:pt x="854" y="20"/>
                    <a:pt x="842" y="1"/>
                    <a:pt x="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41" name="Google Shape;15241;p22"/>
            <p:cNvSpPr/>
            <p:nvPr/>
          </p:nvSpPr>
          <p:spPr>
            <a:xfrm>
              <a:off x="2927375" y="2511950"/>
              <a:ext cx="23125" cy="21275"/>
            </a:xfrm>
            <a:custGeom>
              <a:avLst/>
              <a:gdLst/>
              <a:ahLst/>
              <a:cxnLst/>
              <a:rect l="l" t="t" r="r" b="b"/>
              <a:pathLst>
                <a:path w="925" h="851" extrusionOk="0">
                  <a:moveTo>
                    <a:pt x="893" y="1"/>
                  </a:moveTo>
                  <a:cubicBezTo>
                    <a:pt x="890" y="1"/>
                    <a:pt x="886" y="2"/>
                    <a:pt x="884" y="4"/>
                  </a:cubicBezTo>
                  <a:cubicBezTo>
                    <a:pt x="729" y="111"/>
                    <a:pt x="610" y="242"/>
                    <a:pt x="479" y="362"/>
                  </a:cubicBezTo>
                  <a:cubicBezTo>
                    <a:pt x="360" y="471"/>
                    <a:pt x="241" y="588"/>
                    <a:pt x="123" y="706"/>
                  </a:cubicBezTo>
                  <a:lnTo>
                    <a:pt x="123" y="706"/>
                  </a:lnTo>
                  <a:cubicBezTo>
                    <a:pt x="98" y="726"/>
                    <a:pt x="72" y="746"/>
                    <a:pt x="39" y="766"/>
                  </a:cubicBezTo>
                  <a:cubicBezTo>
                    <a:pt x="0" y="785"/>
                    <a:pt x="31" y="851"/>
                    <a:pt x="76" y="851"/>
                  </a:cubicBezTo>
                  <a:cubicBezTo>
                    <a:pt x="87" y="851"/>
                    <a:pt x="99" y="847"/>
                    <a:pt x="110" y="838"/>
                  </a:cubicBezTo>
                  <a:cubicBezTo>
                    <a:pt x="112" y="836"/>
                    <a:pt x="113" y="835"/>
                    <a:pt x="115" y="833"/>
                  </a:cubicBezTo>
                  <a:lnTo>
                    <a:pt x="115" y="833"/>
                  </a:lnTo>
                  <a:cubicBezTo>
                    <a:pt x="117" y="835"/>
                    <a:pt x="120" y="837"/>
                    <a:pt x="122" y="838"/>
                  </a:cubicBezTo>
                  <a:cubicBezTo>
                    <a:pt x="131" y="826"/>
                    <a:pt x="139" y="815"/>
                    <a:pt x="146" y="804"/>
                  </a:cubicBezTo>
                  <a:lnTo>
                    <a:pt x="146" y="804"/>
                  </a:lnTo>
                  <a:cubicBezTo>
                    <a:pt x="277" y="684"/>
                    <a:pt x="408" y="563"/>
                    <a:pt x="539" y="421"/>
                  </a:cubicBezTo>
                  <a:cubicBezTo>
                    <a:pt x="658" y="302"/>
                    <a:pt x="813" y="171"/>
                    <a:pt x="896" y="16"/>
                  </a:cubicBezTo>
                  <a:cubicBezTo>
                    <a:pt x="925" y="16"/>
                    <a:pt x="907" y="1"/>
                    <a:pt x="8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42" name="Google Shape;15242;p22"/>
            <p:cNvSpPr/>
            <p:nvPr/>
          </p:nvSpPr>
          <p:spPr>
            <a:xfrm>
              <a:off x="2927750" y="2512625"/>
              <a:ext cx="25675" cy="23400"/>
            </a:xfrm>
            <a:custGeom>
              <a:avLst/>
              <a:gdLst/>
              <a:ahLst/>
              <a:cxnLst/>
              <a:rect l="l" t="t" r="r" b="b"/>
              <a:pathLst>
                <a:path w="1027" h="936" extrusionOk="0">
                  <a:moveTo>
                    <a:pt x="976" y="0"/>
                  </a:moveTo>
                  <a:cubicBezTo>
                    <a:pt x="965" y="0"/>
                    <a:pt x="953" y="4"/>
                    <a:pt x="940" y="13"/>
                  </a:cubicBezTo>
                  <a:cubicBezTo>
                    <a:pt x="647" y="283"/>
                    <a:pt x="342" y="564"/>
                    <a:pt x="49" y="846"/>
                  </a:cubicBezTo>
                  <a:lnTo>
                    <a:pt x="49" y="846"/>
                  </a:lnTo>
                  <a:cubicBezTo>
                    <a:pt x="48" y="846"/>
                    <a:pt x="48" y="846"/>
                    <a:pt x="48" y="846"/>
                  </a:cubicBezTo>
                  <a:cubicBezTo>
                    <a:pt x="48" y="847"/>
                    <a:pt x="48" y="847"/>
                    <a:pt x="48" y="847"/>
                  </a:cubicBezTo>
                  <a:lnTo>
                    <a:pt x="48" y="847"/>
                  </a:lnTo>
                  <a:cubicBezTo>
                    <a:pt x="44" y="851"/>
                    <a:pt x="40" y="855"/>
                    <a:pt x="36" y="858"/>
                  </a:cubicBezTo>
                  <a:cubicBezTo>
                    <a:pt x="0" y="894"/>
                    <a:pt x="30" y="935"/>
                    <a:pt x="63" y="935"/>
                  </a:cubicBezTo>
                  <a:cubicBezTo>
                    <a:pt x="74" y="935"/>
                    <a:pt x="86" y="930"/>
                    <a:pt x="95" y="918"/>
                  </a:cubicBezTo>
                  <a:cubicBezTo>
                    <a:pt x="97" y="915"/>
                    <a:pt x="99" y="913"/>
                    <a:pt x="102" y="910"/>
                  </a:cubicBezTo>
                  <a:lnTo>
                    <a:pt x="102" y="910"/>
                  </a:lnTo>
                  <a:cubicBezTo>
                    <a:pt x="103" y="913"/>
                    <a:pt x="105" y="915"/>
                    <a:pt x="107" y="918"/>
                  </a:cubicBezTo>
                  <a:cubicBezTo>
                    <a:pt x="440" y="668"/>
                    <a:pt x="714" y="346"/>
                    <a:pt x="1000" y="49"/>
                  </a:cubicBezTo>
                  <a:cubicBezTo>
                    <a:pt x="1027" y="31"/>
                    <a:pt x="1007" y="0"/>
                    <a:pt x="9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43" name="Google Shape;15243;p22"/>
            <p:cNvSpPr/>
            <p:nvPr/>
          </p:nvSpPr>
          <p:spPr>
            <a:xfrm>
              <a:off x="2925675" y="2518125"/>
              <a:ext cx="31150" cy="25225"/>
            </a:xfrm>
            <a:custGeom>
              <a:avLst/>
              <a:gdLst/>
              <a:ahLst/>
              <a:cxnLst/>
              <a:rect l="l" t="t" r="r" b="b"/>
              <a:pathLst>
                <a:path w="1246" h="1009" extrusionOk="0">
                  <a:moveTo>
                    <a:pt x="1205" y="1"/>
                  </a:moveTo>
                  <a:cubicBezTo>
                    <a:pt x="1200" y="1"/>
                    <a:pt x="1195" y="3"/>
                    <a:pt x="1190" y="7"/>
                  </a:cubicBezTo>
                  <a:cubicBezTo>
                    <a:pt x="785" y="269"/>
                    <a:pt x="381" y="603"/>
                    <a:pt x="23" y="924"/>
                  </a:cubicBezTo>
                  <a:cubicBezTo>
                    <a:pt x="25" y="926"/>
                    <a:pt x="27" y="927"/>
                    <a:pt x="28" y="929"/>
                  </a:cubicBezTo>
                  <a:lnTo>
                    <a:pt x="28" y="929"/>
                  </a:lnTo>
                  <a:cubicBezTo>
                    <a:pt x="0" y="952"/>
                    <a:pt x="23" y="1009"/>
                    <a:pt x="62" y="1009"/>
                  </a:cubicBezTo>
                  <a:cubicBezTo>
                    <a:pt x="72" y="1009"/>
                    <a:pt x="83" y="1005"/>
                    <a:pt x="95" y="996"/>
                  </a:cubicBezTo>
                  <a:cubicBezTo>
                    <a:pt x="488" y="710"/>
                    <a:pt x="904" y="400"/>
                    <a:pt x="1226" y="55"/>
                  </a:cubicBezTo>
                  <a:cubicBezTo>
                    <a:pt x="1245" y="36"/>
                    <a:pt x="1225" y="1"/>
                    <a:pt x="12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44" name="Google Shape;15244;p22"/>
            <p:cNvSpPr/>
            <p:nvPr/>
          </p:nvSpPr>
          <p:spPr>
            <a:xfrm>
              <a:off x="2924350" y="2523950"/>
              <a:ext cx="30200" cy="26350"/>
            </a:xfrm>
            <a:custGeom>
              <a:avLst/>
              <a:gdLst/>
              <a:ahLst/>
              <a:cxnLst/>
              <a:rect l="l" t="t" r="r" b="b"/>
              <a:pathLst>
                <a:path w="1208" h="1054" extrusionOk="0">
                  <a:moveTo>
                    <a:pt x="1207" y="1"/>
                  </a:moveTo>
                  <a:lnTo>
                    <a:pt x="1207" y="1"/>
                  </a:lnTo>
                  <a:cubicBezTo>
                    <a:pt x="1005" y="72"/>
                    <a:pt x="826" y="274"/>
                    <a:pt x="660" y="405"/>
                  </a:cubicBezTo>
                  <a:cubicBezTo>
                    <a:pt x="457" y="584"/>
                    <a:pt x="231" y="774"/>
                    <a:pt x="41" y="965"/>
                  </a:cubicBezTo>
                  <a:cubicBezTo>
                    <a:pt x="0" y="1005"/>
                    <a:pt x="28" y="1054"/>
                    <a:pt x="66" y="1054"/>
                  </a:cubicBezTo>
                  <a:cubicBezTo>
                    <a:pt x="73" y="1054"/>
                    <a:pt x="81" y="1052"/>
                    <a:pt x="88" y="1048"/>
                  </a:cubicBezTo>
                  <a:cubicBezTo>
                    <a:pt x="95" y="1046"/>
                    <a:pt x="101" y="1043"/>
                    <a:pt x="108" y="1040"/>
                  </a:cubicBezTo>
                  <a:lnTo>
                    <a:pt x="108" y="1040"/>
                  </a:lnTo>
                  <a:lnTo>
                    <a:pt x="112" y="1048"/>
                  </a:lnTo>
                  <a:cubicBezTo>
                    <a:pt x="121" y="1041"/>
                    <a:pt x="129" y="1033"/>
                    <a:pt x="138" y="1025"/>
                  </a:cubicBezTo>
                  <a:lnTo>
                    <a:pt x="138" y="1025"/>
                  </a:lnTo>
                  <a:cubicBezTo>
                    <a:pt x="222" y="982"/>
                    <a:pt x="291" y="924"/>
                    <a:pt x="335" y="849"/>
                  </a:cubicBezTo>
                  <a:lnTo>
                    <a:pt x="335" y="849"/>
                  </a:lnTo>
                  <a:cubicBezTo>
                    <a:pt x="458" y="737"/>
                    <a:pt x="580" y="625"/>
                    <a:pt x="707" y="513"/>
                  </a:cubicBezTo>
                  <a:cubicBezTo>
                    <a:pt x="874" y="358"/>
                    <a:pt x="1088" y="215"/>
                    <a:pt x="12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45" name="Google Shape;15245;p22"/>
            <p:cNvSpPr/>
            <p:nvPr/>
          </p:nvSpPr>
          <p:spPr>
            <a:xfrm>
              <a:off x="2923400" y="2524850"/>
              <a:ext cx="36200" cy="28350"/>
            </a:xfrm>
            <a:custGeom>
              <a:avLst/>
              <a:gdLst/>
              <a:ahLst/>
              <a:cxnLst/>
              <a:rect l="l" t="t" r="r" b="b"/>
              <a:pathLst>
                <a:path w="1448" h="1134" extrusionOk="0">
                  <a:moveTo>
                    <a:pt x="1341" y="0"/>
                  </a:moveTo>
                  <a:cubicBezTo>
                    <a:pt x="1341" y="0"/>
                    <a:pt x="1317" y="0"/>
                    <a:pt x="1317" y="12"/>
                  </a:cubicBezTo>
                  <a:cubicBezTo>
                    <a:pt x="1317" y="24"/>
                    <a:pt x="1305" y="24"/>
                    <a:pt x="1305" y="36"/>
                  </a:cubicBezTo>
                  <a:cubicBezTo>
                    <a:pt x="1305" y="36"/>
                    <a:pt x="1321" y="47"/>
                    <a:pt x="1331" y="47"/>
                  </a:cubicBezTo>
                  <a:cubicBezTo>
                    <a:pt x="1333" y="47"/>
                    <a:pt x="1334" y="46"/>
                    <a:pt x="1335" y="46"/>
                  </a:cubicBezTo>
                  <a:lnTo>
                    <a:pt x="1335" y="46"/>
                  </a:lnTo>
                  <a:cubicBezTo>
                    <a:pt x="1212" y="256"/>
                    <a:pt x="921" y="431"/>
                    <a:pt x="710" y="572"/>
                  </a:cubicBezTo>
                  <a:cubicBezTo>
                    <a:pt x="495" y="738"/>
                    <a:pt x="233" y="893"/>
                    <a:pt x="31" y="1084"/>
                  </a:cubicBezTo>
                  <a:cubicBezTo>
                    <a:pt x="0" y="1104"/>
                    <a:pt x="23" y="1134"/>
                    <a:pt x="60" y="1134"/>
                  </a:cubicBezTo>
                  <a:cubicBezTo>
                    <a:pt x="66" y="1134"/>
                    <a:pt x="72" y="1133"/>
                    <a:pt x="79" y="1131"/>
                  </a:cubicBezTo>
                  <a:cubicBezTo>
                    <a:pt x="376" y="989"/>
                    <a:pt x="650" y="750"/>
                    <a:pt x="912" y="560"/>
                  </a:cubicBezTo>
                  <a:cubicBezTo>
                    <a:pt x="1067" y="441"/>
                    <a:pt x="1424" y="250"/>
                    <a:pt x="1448" y="36"/>
                  </a:cubicBezTo>
                  <a:cubicBezTo>
                    <a:pt x="1448" y="24"/>
                    <a:pt x="1424" y="12"/>
                    <a:pt x="1412" y="12"/>
                  </a:cubicBezTo>
                  <a:cubicBezTo>
                    <a:pt x="1365" y="0"/>
                    <a:pt x="1376" y="0"/>
                    <a:pt x="13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46" name="Google Shape;15246;p22"/>
            <p:cNvSpPr/>
            <p:nvPr/>
          </p:nvSpPr>
          <p:spPr>
            <a:xfrm>
              <a:off x="2925650" y="2468450"/>
              <a:ext cx="5975" cy="65500"/>
            </a:xfrm>
            <a:custGeom>
              <a:avLst/>
              <a:gdLst/>
              <a:ahLst/>
              <a:cxnLst/>
              <a:rect l="l" t="t" r="r" b="b"/>
              <a:pathLst>
                <a:path w="239" h="2620" extrusionOk="0">
                  <a:moveTo>
                    <a:pt x="60" y="0"/>
                  </a:moveTo>
                  <a:cubicBezTo>
                    <a:pt x="54" y="0"/>
                    <a:pt x="48" y="6"/>
                    <a:pt x="48" y="18"/>
                  </a:cubicBezTo>
                  <a:cubicBezTo>
                    <a:pt x="24" y="863"/>
                    <a:pt x="24" y="1721"/>
                    <a:pt x="1" y="2578"/>
                  </a:cubicBezTo>
                  <a:cubicBezTo>
                    <a:pt x="1" y="2605"/>
                    <a:pt x="23" y="2620"/>
                    <a:pt x="43" y="2620"/>
                  </a:cubicBezTo>
                  <a:cubicBezTo>
                    <a:pt x="58" y="2620"/>
                    <a:pt x="72" y="2611"/>
                    <a:pt x="72" y="2590"/>
                  </a:cubicBezTo>
                  <a:cubicBezTo>
                    <a:pt x="227" y="1780"/>
                    <a:pt x="239" y="839"/>
                    <a:pt x="72" y="18"/>
                  </a:cubicBezTo>
                  <a:cubicBezTo>
                    <a:pt x="72" y="6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47" name="Google Shape;15247;p22"/>
            <p:cNvSpPr/>
            <p:nvPr/>
          </p:nvSpPr>
          <p:spPr>
            <a:xfrm>
              <a:off x="2923875" y="2465975"/>
              <a:ext cx="6575" cy="66125"/>
            </a:xfrm>
            <a:custGeom>
              <a:avLst/>
              <a:gdLst/>
              <a:ahLst/>
              <a:cxnLst/>
              <a:rect l="l" t="t" r="r" b="b"/>
              <a:pathLst>
                <a:path w="263" h="2645" extrusionOk="0">
                  <a:moveTo>
                    <a:pt x="238" y="1"/>
                  </a:moveTo>
                  <a:cubicBezTo>
                    <a:pt x="226" y="1"/>
                    <a:pt x="214" y="4"/>
                    <a:pt x="214" y="10"/>
                  </a:cubicBezTo>
                  <a:cubicBezTo>
                    <a:pt x="83" y="843"/>
                    <a:pt x="0" y="1772"/>
                    <a:pt x="60" y="2617"/>
                  </a:cubicBezTo>
                  <a:cubicBezTo>
                    <a:pt x="60" y="2635"/>
                    <a:pt x="69" y="2644"/>
                    <a:pt x="79" y="2644"/>
                  </a:cubicBezTo>
                  <a:cubicBezTo>
                    <a:pt x="89" y="2644"/>
                    <a:pt x="101" y="2635"/>
                    <a:pt x="107" y="2617"/>
                  </a:cubicBezTo>
                  <a:cubicBezTo>
                    <a:pt x="226" y="1772"/>
                    <a:pt x="250" y="867"/>
                    <a:pt x="262" y="10"/>
                  </a:cubicBezTo>
                  <a:cubicBezTo>
                    <a:pt x="262" y="4"/>
                    <a:pt x="250" y="1"/>
                    <a:pt x="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48" name="Google Shape;15248;p22"/>
            <p:cNvSpPr/>
            <p:nvPr/>
          </p:nvSpPr>
          <p:spPr>
            <a:xfrm>
              <a:off x="2925350" y="2451750"/>
              <a:ext cx="5375" cy="64825"/>
            </a:xfrm>
            <a:custGeom>
              <a:avLst/>
              <a:gdLst/>
              <a:ahLst/>
              <a:cxnLst/>
              <a:rect l="l" t="t" r="r" b="b"/>
              <a:pathLst>
                <a:path w="215" h="2593" extrusionOk="0">
                  <a:moveTo>
                    <a:pt x="77" y="1"/>
                  </a:moveTo>
                  <a:cubicBezTo>
                    <a:pt x="67" y="1"/>
                    <a:pt x="57" y="6"/>
                    <a:pt x="48" y="19"/>
                  </a:cubicBezTo>
                  <a:cubicBezTo>
                    <a:pt x="13" y="162"/>
                    <a:pt x="1" y="293"/>
                    <a:pt x="1" y="460"/>
                  </a:cubicBezTo>
                  <a:cubicBezTo>
                    <a:pt x="1" y="482"/>
                    <a:pt x="5" y="491"/>
                    <a:pt x="9" y="491"/>
                  </a:cubicBezTo>
                  <a:cubicBezTo>
                    <a:pt x="11" y="491"/>
                    <a:pt x="13" y="488"/>
                    <a:pt x="13" y="484"/>
                  </a:cubicBezTo>
                  <a:cubicBezTo>
                    <a:pt x="32" y="261"/>
                    <a:pt x="41" y="182"/>
                    <a:pt x="45" y="182"/>
                  </a:cubicBezTo>
                  <a:lnTo>
                    <a:pt x="45" y="182"/>
                  </a:lnTo>
                  <a:cubicBezTo>
                    <a:pt x="53" y="182"/>
                    <a:pt x="36" y="530"/>
                    <a:pt x="36" y="626"/>
                  </a:cubicBezTo>
                  <a:lnTo>
                    <a:pt x="36" y="1210"/>
                  </a:lnTo>
                  <a:cubicBezTo>
                    <a:pt x="36" y="1674"/>
                    <a:pt x="1" y="2115"/>
                    <a:pt x="24" y="2579"/>
                  </a:cubicBezTo>
                  <a:cubicBezTo>
                    <a:pt x="24" y="2586"/>
                    <a:pt x="36" y="2593"/>
                    <a:pt x="49" y="2593"/>
                  </a:cubicBezTo>
                  <a:cubicBezTo>
                    <a:pt x="58" y="2593"/>
                    <a:pt x="67" y="2589"/>
                    <a:pt x="72" y="2579"/>
                  </a:cubicBezTo>
                  <a:cubicBezTo>
                    <a:pt x="215" y="1769"/>
                    <a:pt x="191" y="853"/>
                    <a:pt x="108" y="31"/>
                  </a:cubicBezTo>
                  <a:cubicBezTo>
                    <a:pt x="108" y="16"/>
                    <a:pt x="93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49" name="Google Shape;15249;p22"/>
            <p:cNvSpPr/>
            <p:nvPr/>
          </p:nvSpPr>
          <p:spPr>
            <a:xfrm>
              <a:off x="2930500" y="2462800"/>
              <a:ext cx="5600" cy="74200"/>
            </a:xfrm>
            <a:custGeom>
              <a:avLst/>
              <a:gdLst/>
              <a:ahLst/>
              <a:cxnLst/>
              <a:rect l="l" t="t" r="r" b="b"/>
              <a:pathLst>
                <a:path w="224" h="2968" extrusionOk="0">
                  <a:moveTo>
                    <a:pt x="26" y="1"/>
                  </a:moveTo>
                  <a:cubicBezTo>
                    <a:pt x="16" y="1"/>
                    <a:pt x="1" y="9"/>
                    <a:pt x="9" y="18"/>
                  </a:cubicBezTo>
                  <a:cubicBezTo>
                    <a:pt x="176" y="423"/>
                    <a:pt x="57" y="1077"/>
                    <a:pt x="57" y="1506"/>
                  </a:cubicBezTo>
                  <a:cubicBezTo>
                    <a:pt x="57" y="1982"/>
                    <a:pt x="45" y="2482"/>
                    <a:pt x="92" y="2959"/>
                  </a:cubicBezTo>
                  <a:cubicBezTo>
                    <a:pt x="92" y="2965"/>
                    <a:pt x="98" y="2967"/>
                    <a:pt x="104" y="2967"/>
                  </a:cubicBezTo>
                  <a:cubicBezTo>
                    <a:pt x="110" y="2967"/>
                    <a:pt x="116" y="2965"/>
                    <a:pt x="116" y="2959"/>
                  </a:cubicBezTo>
                  <a:cubicBezTo>
                    <a:pt x="164" y="2363"/>
                    <a:pt x="152" y="1768"/>
                    <a:pt x="128" y="1173"/>
                  </a:cubicBezTo>
                  <a:cubicBezTo>
                    <a:pt x="128" y="815"/>
                    <a:pt x="223" y="315"/>
                    <a:pt x="33" y="6"/>
                  </a:cubicBezTo>
                  <a:cubicBezTo>
                    <a:pt x="33" y="2"/>
                    <a:pt x="30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50" name="Google Shape;15250;p22"/>
            <p:cNvSpPr/>
            <p:nvPr/>
          </p:nvSpPr>
          <p:spPr>
            <a:xfrm>
              <a:off x="2934875" y="2488000"/>
              <a:ext cx="325" cy="1675"/>
            </a:xfrm>
            <a:custGeom>
              <a:avLst/>
              <a:gdLst/>
              <a:ahLst/>
              <a:cxnLst/>
              <a:rect l="l" t="t" r="r" b="b"/>
              <a:pathLst>
                <a:path w="13" h="67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lnTo>
                    <a:pt x="1" y="57"/>
                  </a:lnTo>
                  <a:cubicBezTo>
                    <a:pt x="1" y="63"/>
                    <a:pt x="4" y="66"/>
                    <a:pt x="7" y="66"/>
                  </a:cubicBezTo>
                  <a:cubicBezTo>
                    <a:pt x="10" y="66"/>
                    <a:pt x="13" y="63"/>
                    <a:pt x="13" y="57"/>
                  </a:cubicBezTo>
                  <a:lnTo>
                    <a:pt x="13" y="10"/>
                  </a:ln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51" name="Google Shape;15251;p22"/>
            <p:cNvSpPr/>
            <p:nvPr/>
          </p:nvSpPr>
          <p:spPr>
            <a:xfrm>
              <a:off x="2943500" y="2501625"/>
              <a:ext cx="7175" cy="20275"/>
            </a:xfrm>
            <a:custGeom>
              <a:avLst/>
              <a:gdLst/>
              <a:ahLst/>
              <a:cxnLst/>
              <a:rect l="l" t="t" r="r" b="b"/>
              <a:pathLst>
                <a:path w="287" h="811" extrusionOk="0">
                  <a:moveTo>
                    <a:pt x="287" y="1"/>
                  </a:moveTo>
                  <a:lnTo>
                    <a:pt x="287" y="1"/>
                  </a:lnTo>
                  <a:cubicBezTo>
                    <a:pt x="203" y="274"/>
                    <a:pt x="120" y="536"/>
                    <a:pt x="1" y="810"/>
                  </a:cubicBezTo>
                  <a:cubicBezTo>
                    <a:pt x="132" y="548"/>
                    <a:pt x="227" y="286"/>
                    <a:pt x="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52" name="Google Shape;15252;p22"/>
            <p:cNvSpPr/>
            <p:nvPr/>
          </p:nvSpPr>
          <p:spPr>
            <a:xfrm>
              <a:off x="2942325" y="2568900"/>
              <a:ext cx="9850" cy="5075"/>
            </a:xfrm>
            <a:custGeom>
              <a:avLst/>
              <a:gdLst/>
              <a:ahLst/>
              <a:cxnLst/>
              <a:rect l="l" t="t" r="r" b="b"/>
              <a:pathLst>
                <a:path w="394" h="203" extrusionOk="0">
                  <a:moveTo>
                    <a:pt x="393" y="0"/>
                  </a:moveTo>
                  <a:lnTo>
                    <a:pt x="393" y="0"/>
                  </a:lnTo>
                  <a:cubicBezTo>
                    <a:pt x="274" y="60"/>
                    <a:pt x="131" y="119"/>
                    <a:pt x="12" y="179"/>
                  </a:cubicBezTo>
                  <a:cubicBezTo>
                    <a:pt x="0" y="179"/>
                    <a:pt x="12" y="203"/>
                    <a:pt x="12" y="203"/>
                  </a:cubicBezTo>
                  <a:cubicBezTo>
                    <a:pt x="155" y="143"/>
                    <a:pt x="274" y="6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53" name="Google Shape;15253;p22"/>
            <p:cNvSpPr/>
            <p:nvPr/>
          </p:nvSpPr>
          <p:spPr>
            <a:xfrm>
              <a:off x="2917325" y="2553675"/>
              <a:ext cx="60700" cy="33100"/>
            </a:xfrm>
            <a:custGeom>
              <a:avLst/>
              <a:gdLst/>
              <a:ahLst/>
              <a:cxnLst/>
              <a:rect l="l" t="t" r="r" b="b"/>
              <a:pathLst>
                <a:path w="2428" h="1324" extrusionOk="0">
                  <a:moveTo>
                    <a:pt x="2392" y="0"/>
                  </a:moveTo>
                  <a:cubicBezTo>
                    <a:pt x="2389" y="0"/>
                    <a:pt x="2385" y="1"/>
                    <a:pt x="2381" y="2"/>
                  </a:cubicBezTo>
                  <a:cubicBezTo>
                    <a:pt x="1608" y="478"/>
                    <a:pt x="822" y="883"/>
                    <a:pt x="24" y="1288"/>
                  </a:cubicBezTo>
                  <a:cubicBezTo>
                    <a:pt x="0" y="1300"/>
                    <a:pt x="0" y="1324"/>
                    <a:pt x="36" y="1324"/>
                  </a:cubicBezTo>
                  <a:cubicBezTo>
                    <a:pt x="869" y="1014"/>
                    <a:pt x="1691" y="550"/>
                    <a:pt x="2417" y="50"/>
                  </a:cubicBezTo>
                  <a:cubicBezTo>
                    <a:pt x="2428" y="39"/>
                    <a:pt x="2419" y="0"/>
                    <a:pt x="23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54" name="Google Shape;15254;p22"/>
            <p:cNvSpPr/>
            <p:nvPr/>
          </p:nvSpPr>
          <p:spPr>
            <a:xfrm>
              <a:off x="2926250" y="2565250"/>
              <a:ext cx="42175" cy="23025"/>
            </a:xfrm>
            <a:custGeom>
              <a:avLst/>
              <a:gdLst/>
              <a:ahLst/>
              <a:cxnLst/>
              <a:rect l="l" t="t" r="r" b="b"/>
              <a:pathLst>
                <a:path w="1687" h="921" extrusionOk="0">
                  <a:moveTo>
                    <a:pt x="1663" y="0"/>
                  </a:moveTo>
                  <a:cubicBezTo>
                    <a:pt x="1660" y="0"/>
                    <a:pt x="1658" y="1"/>
                    <a:pt x="1655" y="4"/>
                  </a:cubicBezTo>
                  <a:cubicBezTo>
                    <a:pt x="1120" y="313"/>
                    <a:pt x="572" y="599"/>
                    <a:pt x="24" y="873"/>
                  </a:cubicBezTo>
                  <a:cubicBezTo>
                    <a:pt x="0" y="897"/>
                    <a:pt x="0" y="920"/>
                    <a:pt x="36" y="920"/>
                  </a:cubicBezTo>
                  <a:cubicBezTo>
                    <a:pt x="619" y="718"/>
                    <a:pt x="1179" y="385"/>
                    <a:pt x="1667" y="27"/>
                  </a:cubicBezTo>
                  <a:cubicBezTo>
                    <a:pt x="1686" y="18"/>
                    <a:pt x="1675" y="0"/>
                    <a:pt x="16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55" name="Google Shape;15255;p22"/>
            <p:cNvSpPr/>
            <p:nvPr/>
          </p:nvSpPr>
          <p:spPr>
            <a:xfrm>
              <a:off x="2925650" y="2575250"/>
              <a:ext cx="41175" cy="20450"/>
            </a:xfrm>
            <a:custGeom>
              <a:avLst/>
              <a:gdLst/>
              <a:ahLst/>
              <a:cxnLst/>
              <a:rect l="l" t="t" r="r" b="b"/>
              <a:pathLst>
                <a:path w="1647" h="818" extrusionOk="0">
                  <a:moveTo>
                    <a:pt x="1630" y="0"/>
                  </a:moveTo>
                  <a:cubicBezTo>
                    <a:pt x="1626" y="0"/>
                    <a:pt x="1623" y="2"/>
                    <a:pt x="1620" y="8"/>
                  </a:cubicBezTo>
                  <a:cubicBezTo>
                    <a:pt x="1358" y="104"/>
                    <a:pt x="1096" y="270"/>
                    <a:pt x="834" y="389"/>
                  </a:cubicBezTo>
                  <a:cubicBezTo>
                    <a:pt x="560" y="520"/>
                    <a:pt x="298" y="627"/>
                    <a:pt x="24" y="758"/>
                  </a:cubicBezTo>
                  <a:cubicBezTo>
                    <a:pt x="1" y="782"/>
                    <a:pt x="12" y="818"/>
                    <a:pt x="48" y="818"/>
                  </a:cubicBezTo>
                  <a:cubicBezTo>
                    <a:pt x="584" y="639"/>
                    <a:pt x="1191" y="377"/>
                    <a:pt x="1620" y="20"/>
                  </a:cubicBezTo>
                  <a:cubicBezTo>
                    <a:pt x="1647" y="20"/>
                    <a:pt x="1640" y="0"/>
                    <a:pt x="16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56" name="Google Shape;15256;p22"/>
            <p:cNvSpPr/>
            <p:nvPr/>
          </p:nvSpPr>
          <p:spPr>
            <a:xfrm>
              <a:off x="2926025" y="2583775"/>
              <a:ext cx="39825" cy="18400"/>
            </a:xfrm>
            <a:custGeom>
              <a:avLst/>
              <a:gdLst/>
              <a:ahLst/>
              <a:cxnLst/>
              <a:rect l="l" t="t" r="r" b="b"/>
              <a:pathLst>
                <a:path w="1593" h="736" extrusionOk="0">
                  <a:moveTo>
                    <a:pt x="1545" y="1"/>
                  </a:moveTo>
                  <a:cubicBezTo>
                    <a:pt x="1021" y="120"/>
                    <a:pt x="414" y="346"/>
                    <a:pt x="9" y="703"/>
                  </a:cubicBezTo>
                  <a:cubicBezTo>
                    <a:pt x="0" y="712"/>
                    <a:pt x="5" y="735"/>
                    <a:pt x="23" y="735"/>
                  </a:cubicBezTo>
                  <a:cubicBezTo>
                    <a:pt x="29" y="735"/>
                    <a:pt x="36" y="733"/>
                    <a:pt x="45" y="727"/>
                  </a:cubicBezTo>
                  <a:cubicBezTo>
                    <a:pt x="545" y="489"/>
                    <a:pt x="1009" y="227"/>
                    <a:pt x="1557" y="48"/>
                  </a:cubicBezTo>
                  <a:cubicBezTo>
                    <a:pt x="1593" y="48"/>
                    <a:pt x="1581" y="1"/>
                    <a:pt x="15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57" name="Google Shape;15257;p22"/>
            <p:cNvSpPr/>
            <p:nvPr/>
          </p:nvSpPr>
          <p:spPr>
            <a:xfrm>
              <a:off x="2932800" y="2593150"/>
              <a:ext cx="28825" cy="12975"/>
            </a:xfrm>
            <a:custGeom>
              <a:avLst/>
              <a:gdLst/>
              <a:ahLst/>
              <a:cxnLst/>
              <a:rect l="l" t="t" r="r" b="b"/>
              <a:pathLst>
                <a:path w="1153" h="519" extrusionOk="0">
                  <a:moveTo>
                    <a:pt x="1121" y="0"/>
                  </a:moveTo>
                  <a:cubicBezTo>
                    <a:pt x="1117" y="0"/>
                    <a:pt x="1112" y="2"/>
                    <a:pt x="1108" y="7"/>
                  </a:cubicBezTo>
                  <a:cubicBezTo>
                    <a:pt x="738" y="150"/>
                    <a:pt x="357" y="281"/>
                    <a:pt x="12" y="495"/>
                  </a:cubicBezTo>
                  <a:cubicBezTo>
                    <a:pt x="0" y="507"/>
                    <a:pt x="12" y="519"/>
                    <a:pt x="24" y="519"/>
                  </a:cubicBezTo>
                  <a:cubicBezTo>
                    <a:pt x="417" y="400"/>
                    <a:pt x="786" y="209"/>
                    <a:pt x="1143" y="42"/>
                  </a:cubicBezTo>
                  <a:cubicBezTo>
                    <a:pt x="1153" y="33"/>
                    <a:pt x="1139" y="0"/>
                    <a:pt x="11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58" name="Google Shape;15258;p22"/>
            <p:cNvSpPr/>
            <p:nvPr/>
          </p:nvSpPr>
          <p:spPr>
            <a:xfrm>
              <a:off x="2942625" y="2591150"/>
              <a:ext cx="54775" cy="29575"/>
            </a:xfrm>
            <a:custGeom>
              <a:avLst/>
              <a:gdLst/>
              <a:ahLst/>
              <a:cxnLst/>
              <a:rect l="l" t="t" r="r" b="b"/>
              <a:pathLst>
                <a:path w="2191" h="1183" extrusionOk="0">
                  <a:moveTo>
                    <a:pt x="2172" y="1"/>
                  </a:moveTo>
                  <a:cubicBezTo>
                    <a:pt x="2171" y="1"/>
                    <a:pt x="2169" y="2"/>
                    <a:pt x="2167" y="3"/>
                  </a:cubicBezTo>
                  <a:cubicBezTo>
                    <a:pt x="1477" y="503"/>
                    <a:pt x="774" y="801"/>
                    <a:pt x="24" y="1158"/>
                  </a:cubicBezTo>
                  <a:cubicBezTo>
                    <a:pt x="0" y="1170"/>
                    <a:pt x="24" y="1182"/>
                    <a:pt x="36" y="1182"/>
                  </a:cubicBezTo>
                  <a:cubicBezTo>
                    <a:pt x="821" y="1016"/>
                    <a:pt x="1582" y="528"/>
                    <a:pt x="2189" y="17"/>
                  </a:cubicBezTo>
                  <a:lnTo>
                    <a:pt x="2189" y="17"/>
                  </a:lnTo>
                  <a:cubicBezTo>
                    <a:pt x="2190" y="17"/>
                    <a:pt x="2190" y="18"/>
                    <a:pt x="2190" y="18"/>
                  </a:cubicBezTo>
                  <a:cubicBezTo>
                    <a:pt x="2191" y="18"/>
                    <a:pt x="2191" y="17"/>
                    <a:pt x="2191" y="15"/>
                  </a:cubicBezTo>
                  <a:lnTo>
                    <a:pt x="2191" y="15"/>
                  </a:lnTo>
                  <a:cubicBezTo>
                    <a:pt x="2190" y="16"/>
                    <a:pt x="2190" y="16"/>
                    <a:pt x="2189" y="17"/>
                  </a:cubicBezTo>
                  <a:lnTo>
                    <a:pt x="2189" y="17"/>
                  </a:lnTo>
                  <a:cubicBezTo>
                    <a:pt x="2186" y="14"/>
                    <a:pt x="2179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59" name="Google Shape;15259;p22"/>
            <p:cNvSpPr/>
            <p:nvPr/>
          </p:nvSpPr>
          <p:spPr>
            <a:xfrm>
              <a:off x="2952500" y="2598300"/>
              <a:ext cx="47875" cy="25150"/>
            </a:xfrm>
            <a:custGeom>
              <a:avLst/>
              <a:gdLst/>
              <a:ahLst/>
              <a:cxnLst/>
              <a:rect l="l" t="t" r="r" b="b"/>
              <a:pathLst>
                <a:path w="1915" h="1006" extrusionOk="0">
                  <a:moveTo>
                    <a:pt x="1897" y="0"/>
                  </a:moveTo>
                  <a:cubicBezTo>
                    <a:pt x="1895" y="0"/>
                    <a:pt x="1893" y="1"/>
                    <a:pt x="1891" y="3"/>
                  </a:cubicBezTo>
                  <a:cubicBezTo>
                    <a:pt x="1260" y="301"/>
                    <a:pt x="605" y="587"/>
                    <a:pt x="22" y="956"/>
                  </a:cubicBezTo>
                  <a:cubicBezTo>
                    <a:pt x="1" y="966"/>
                    <a:pt x="17" y="1005"/>
                    <a:pt x="46" y="1005"/>
                  </a:cubicBezTo>
                  <a:cubicBezTo>
                    <a:pt x="50" y="1005"/>
                    <a:pt x="54" y="1005"/>
                    <a:pt x="58" y="1003"/>
                  </a:cubicBezTo>
                  <a:cubicBezTo>
                    <a:pt x="701" y="729"/>
                    <a:pt x="1308" y="372"/>
                    <a:pt x="1915" y="51"/>
                  </a:cubicBezTo>
                  <a:cubicBezTo>
                    <a:pt x="1915" y="21"/>
                    <a:pt x="1907" y="0"/>
                    <a:pt x="18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60" name="Google Shape;15260;p22"/>
            <p:cNvSpPr/>
            <p:nvPr/>
          </p:nvSpPr>
          <p:spPr>
            <a:xfrm>
              <a:off x="2963150" y="2603125"/>
              <a:ext cx="38425" cy="20875"/>
            </a:xfrm>
            <a:custGeom>
              <a:avLst/>
              <a:gdLst/>
              <a:ahLst/>
              <a:cxnLst/>
              <a:rect l="l" t="t" r="r" b="b"/>
              <a:pathLst>
                <a:path w="1537" h="835" extrusionOk="0">
                  <a:moveTo>
                    <a:pt x="1501" y="1"/>
                  </a:moveTo>
                  <a:cubicBezTo>
                    <a:pt x="1025" y="334"/>
                    <a:pt x="513" y="536"/>
                    <a:pt x="13" y="810"/>
                  </a:cubicBezTo>
                  <a:cubicBezTo>
                    <a:pt x="1" y="810"/>
                    <a:pt x="13" y="834"/>
                    <a:pt x="36" y="834"/>
                  </a:cubicBezTo>
                  <a:cubicBezTo>
                    <a:pt x="584" y="715"/>
                    <a:pt x="1108" y="358"/>
                    <a:pt x="1537" y="36"/>
                  </a:cubicBezTo>
                  <a:cubicBezTo>
                    <a:pt x="1537" y="24"/>
                    <a:pt x="1525" y="1"/>
                    <a:pt x="15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61" name="Google Shape;15261;p22"/>
            <p:cNvSpPr/>
            <p:nvPr/>
          </p:nvSpPr>
          <p:spPr>
            <a:xfrm>
              <a:off x="2970900" y="2609025"/>
              <a:ext cx="30300" cy="16150"/>
            </a:xfrm>
            <a:custGeom>
              <a:avLst/>
              <a:gdLst/>
              <a:ahLst/>
              <a:cxnLst/>
              <a:rect l="l" t="t" r="r" b="b"/>
              <a:pathLst>
                <a:path w="1212" h="646" extrusionOk="0">
                  <a:moveTo>
                    <a:pt x="1177" y="0"/>
                  </a:moveTo>
                  <a:cubicBezTo>
                    <a:pt x="1174" y="0"/>
                    <a:pt x="1170" y="1"/>
                    <a:pt x="1167" y="3"/>
                  </a:cubicBezTo>
                  <a:cubicBezTo>
                    <a:pt x="953" y="110"/>
                    <a:pt x="750" y="217"/>
                    <a:pt x="560" y="324"/>
                  </a:cubicBezTo>
                  <a:cubicBezTo>
                    <a:pt x="369" y="408"/>
                    <a:pt x="179" y="503"/>
                    <a:pt x="12" y="622"/>
                  </a:cubicBezTo>
                  <a:cubicBezTo>
                    <a:pt x="0" y="634"/>
                    <a:pt x="12" y="646"/>
                    <a:pt x="36" y="646"/>
                  </a:cubicBezTo>
                  <a:cubicBezTo>
                    <a:pt x="227" y="586"/>
                    <a:pt x="405" y="467"/>
                    <a:pt x="584" y="384"/>
                  </a:cubicBezTo>
                  <a:cubicBezTo>
                    <a:pt x="798" y="277"/>
                    <a:pt x="989" y="158"/>
                    <a:pt x="1191" y="38"/>
                  </a:cubicBezTo>
                  <a:cubicBezTo>
                    <a:pt x="1211" y="28"/>
                    <a:pt x="1197" y="0"/>
                    <a:pt x="11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62" name="Google Shape;15262;p22"/>
            <p:cNvSpPr/>
            <p:nvPr/>
          </p:nvSpPr>
          <p:spPr>
            <a:xfrm>
              <a:off x="2978325" y="2617325"/>
              <a:ext cx="14800" cy="6675"/>
            </a:xfrm>
            <a:custGeom>
              <a:avLst/>
              <a:gdLst/>
              <a:ahLst/>
              <a:cxnLst/>
              <a:rect l="l" t="t" r="r" b="b"/>
              <a:pathLst>
                <a:path w="592" h="267" extrusionOk="0">
                  <a:moveTo>
                    <a:pt x="573" y="1"/>
                  </a:moveTo>
                  <a:cubicBezTo>
                    <a:pt x="569" y="1"/>
                    <a:pt x="565" y="2"/>
                    <a:pt x="561" y="4"/>
                  </a:cubicBezTo>
                  <a:cubicBezTo>
                    <a:pt x="382" y="76"/>
                    <a:pt x="180" y="135"/>
                    <a:pt x="25" y="242"/>
                  </a:cubicBezTo>
                  <a:cubicBezTo>
                    <a:pt x="1" y="254"/>
                    <a:pt x="25" y="266"/>
                    <a:pt x="37" y="266"/>
                  </a:cubicBezTo>
                  <a:cubicBezTo>
                    <a:pt x="215" y="207"/>
                    <a:pt x="394" y="123"/>
                    <a:pt x="572" y="28"/>
                  </a:cubicBezTo>
                  <a:cubicBezTo>
                    <a:pt x="592" y="18"/>
                    <a:pt x="588" y="1"/>
                    <a:pt x="5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63" name="Google Shape;15263;p22"/>
            <p:cNvSpPr/>
            <p:nvPr/>
          </p:nvSpPr>
          <p:spPr>
            <a:xfrm>
              <a:off x="3021500" y="2464350"/>
              <a:ext cx="54025" cy="45050"/>
            </a:xfrm>
            <a:custGeom>
              <a:avLst/>
              <a:gdLst/>
              <a:ahLst/>
              <a:cxnLst/>
              <a:rect l="l" t="t" r="r" b="b"/>
              <a:pathLst>
                <a:path w="2161" h="1802" extrusionOk="0">
                  <a:moveTo>
                    <a:pt x="2128" y="0"/>
                  </a:moveTo>
                  <a:cubicBezTo>
                    <a:pt x="2125" y="0"/>
                    <a:pt x="2122" y="1"/>
                    <a:pt x="2120" y="3"/>
                  </a:cubicBezTo>
                  <a:cubicBezTo>
                    <a:pt x="1429" y="611"/>
                    <a:pt x="691" y="1170"/>
                    <a:pt x="24" y="1777"/>
                  </a:cubicBezTo>
                  <a:cubicBezTo>
                    <a:pt x="0" y="1789"/>
                    <a:pt x="24" y="1801"/>
                    <a:pt x="36" y="1801"/>
                  </a:cubicBezTo>
                  <a:cubicBezTo>
                    <a:pt x="822" y="1361"/>
                    <a:pt x="1524" y="694"/>
                    <a:pt x="2132" y="39"/>
                  </a:cubicBezTo>
                  <a:cubicBezTo>
                    <a:pt x="2161" y="20"/>
                    <a:pt x="2142" y="0"/>
                    <a:pt x="21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64" name="Google Shape;15264;p22"/>
            <p:cNvSpPr/>
            <p:nvPr/>
          </p:nvSpPr>
          <p:spPr>
            <a:xfrm>
              <a:off x="3027200" y="2461250"/>
              <a:ext cx="47000" cy="47300"/>
            </a:xfrm>
            <a:custGeom>
              <a:avLst/>
              <a:gdLst/>
              <a:ahLst/>
              <a:cxnLst/>
              <a:rect l="l" t="t" r="r" b="b"/>
              <a:pathLst>
                <a:path w="1880" h="1892" extrusionOk="0">
                  <a:moveTo>
                    <a:pt x="1829" y="0"/>
                  </a:moveTo>
                  <a:cubicBezTo>
                    <a:pt x="1822" y="0"/>
                    <a:pt x="1817" y="6"/>
                    <a:pt x="1796" y="20"/>
                  </a:cubicBezTo>
                  <a:lnTo>
                    <a:pt x="1796" y="44"/>
                  </a:lnTo>
                  <a:cubicBezTo>
                    <a:pt x="1785" y="44"/>
                    <a:pt x="1796" y="44"/>
                    <a:pt x="1820" y="56"/>
                  </a:cubicBezTo>
                  <a:cubicBezTo>
                    <a:pt x="1832" y="175"/>
                    <a:pt x="1534" y="377"/>
                    <a:pt x="1439" y="473"/>
                  </a:cubicBezTo>
                  <a:cubicBezTo>
                    <a:pt x="1284" y="615"/>
                    <a:pt x="1130" y="782"/>
                    <a:pt x="963" y="937"/>
                  </a:cubicBezTo>
                  <a:cubicBezTo>
                    <a:pt x="653" y="1247"/>
                    <a:pt x="308" y="1544"/>
                    <a:pt x="10" y="1854"/>
                  </a:cubicBezTo>
                  <a:cubicBezTo>
                    <a:pt x="0" y="1864"/>
                    <a:pt x="8" y="1892"/>
                    <a:pt x="33" y="1892"/>
                  </a:cubicBezTo>
                  <a:cubicBezTo>
                    <a:pt x="37" y="1892"/>
                    <a:pt x="41" y="1891"/>
                    <a:pt x="46" y="1889"/>
                  </a:cubicBezTo>
                  <a:cubicBezTo>
                    <a:pt x="475" y="1556"/>
                    <a:pt x="868" y="1175"/>
                    <a:pt x="1237" y="782"/>
                  </a:cubicBezTo>
                  <a:cubicBezTo>
                    <a:pt x="1415" y="604"/>
                    <a:pt x="1582" y="425"/>
                    <a:pt x="1737" y="246"/>
                  </a:cubicBezTo>
                  <a:cubicBezTo>
                    <a:pt x="1820" y="175"/>
                    <a:pt x="1880" y="127"/>
                    <a:pt x="1880" y="20"/>
                  </a:cubicBezTo>
                  <a:cubicBezTo>
                    <a:pt x="1880" y="20"/>
                    <a:pt x="1880" y="8"/>
                    <a:pt x="1856" y="8"/>
                  </a:cubicBezTo>
                  <a:cubicBezTo>
                    <a:pt x="1841" y="3"/>
                    <a:pt x="1835" y="0"/>
                    <a:pt x="18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65" name="Google Shape;15265;p22"/>
            <p:cNvSpPr/>
            <p:nvPr/>
          </p:nvSpPr>
          <p:spPr>
            <a:xfrm>
              <a:off x="3031925" y="2472550"/>
              <a:ext cx="41100" cy="33575"/>
            </a:xfrm>
            <a:custGeom>
              <a:avLst/>
              <a:gdLst/>
              <a:ahLst/>
              <a:cxnLst/>
              <a:rect l="l" t="t" r="r" b="b"/>
              <a:pathLst>
                <a:path w="1644" h="1343" extrusionOk="0">
                  <a:moveTo>
                    <a:pt x="1618" y="1"/>
                  </a:moveTo>
                  <a:cubicBezTo>
                    <a:pt x="1612" y="1"/>
                    <a:pt x="1604" y="3"/>
                    <a:pt x="1596" y="9"/>
                  </a:cubicBezTo>
                  <a:cubicBezTo>
                    <a:pt x="1072" y="437"/>
                    <a:pt x="524" y="854"/>
                    <a:pt x="24" y="1318"/>
                  </a:cubicBezTo>
                  <a:cubicBezTo>
                    <a:pt x="0" y="1330"/>
                    <a:pt x="24" y="1342"/>
                    <a:pt x="36" y="1342"/>
                  </a:cubicBezTo>
                  <a:cubicBezTo>
                    <a:pt x="595" y="973"/>
                    <a:pt x="1131" y="497"/>
                    <a:pt x="1607" y="33"/>
                  </a:cubicBezTo>
                  <a:cubicBezTo>
                    <a:pt x="1644" y="23"/>
                    <a:pt x="1639" y="1"/>
                    <a:pt x="16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66" name="Google Shape;15266;p22"/>
            <p:cNvSpPr/>
            <p:nvPr/>
          </p:nvSpPr>
          <p:spPr>
            <a:xfrm>
              <a:off x="3035575" y="2474425"/>
              <a:ext cx="39950" cy="34800"/>
            </a:xfrm>
            <a:custGeom>
              <a:avLst/>
              <a:gdLst/>
              <a:ahLst/>
              <a:cxnLst/>
              <a:rect l="l" t="t" r="r" b="b"/>
              <a:pathLst>
                <a:path w="1598" h="1392" extrusionOk="0">
                  <a:moveTo>
                    <a:pt x="1581" y="0"/>
                  </a:moveTo>
                  <a:cubicBezTo>
                    <a:pt x="1577" y="0"/>
                    <a:pt x="1572" y="2"/>
                    <a:pt x="1569" y="5"/>
                  </a:cubicBezTo>
                  <a:cubicBezTo>
                    <a:pt x="1307" y="231"/>
                    <a:pt x="1069" y="469"/>
                    <a:pt x="795" y="708"/>
                  </a:cubicBezTo>
                  <a:cubicBezTo>
                    <a:pt x="545" y="922"/>
                    <a:pt x="247" y="1136"/>
                    <a:pt x="9" y="1374"/>
                  </a:cubicBezTo>
                  <a:cubicBezTo>
                    <a:pt x="0" y="1383"/>
                    <a:pt x="4" y="1391"/>
                    <a:pt x="11" y="1391"/>
                  </a:cubicBezTo>
                  <a:cubicBezTo>
                    <a:pt x="14" y="1391"/>
                    <a:pt x="17" y="1390"/>
                    <a:pt x="21" y="1386"/>
                  </a:cubicBezTo>
                  <a:cubicBezTo>
                    <a:pt x="604" y="1029"/>
                    <a:pt x="1140" y="505"/>
                    <a:pt x="1580" y="17"/>
                  </a:cubicBezTo>
                  <a:cubicBezTo>
                    <a:pt x="1597" y="9"/>
                    <a:pt x="1590" y="0"/>
                    <a:pt x="15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67" name="Google Shape;15267;p22"/>
            <p:cNvSpPr/>
            <p:nvPr/>
          </p:nvSpPr>
          <p:spPr>
            <a:xfrm>
              <a:off x="3043975" y="2479050"/>
              <a:ext cx="33025" cy="29575"/>
            </a:xfrm>
            <a:custGeom>
              <a:avLst/>
              <a:gdLst/>
              <a:ahLst/>
              <a:cxnLst/>
              <a:rect l="l" t="t" r="r" b="b"/>
              <a:pathLst>
                <a:path w="1321" h="1183" extrusionOk="0">
                  <a:moveTo>
                    <a:pt x="1296" y="0"/>
                  </a:moveTo>
                  <a:cubicBezTo>
                    <a:pt x="1290" y="0"/>
                    <a:pt x="1284" y="3"/>
                    <a:pt x="1280" y="11"/>
                  </a:cubicBezTo>
                  <a:cubicBezTo>
                    <a:pt x="852" y="368"/>
                    <a:pt x="387" y="761"/>
                    <a:pt x="18" y="1154"/>
                  </a:cubicBezTo>
                  <a:cubicBezTo>
                    <a:pt x="1" y="1171"/>
                    <a:pt x="9" y="1182"/>
                    <a:pt x="19" y="1182"/>
                  </a:cubicBezTo>
                  <a:cubicBezTo>
                    <a:pt x="23" y="1182"/>
                    <a:pt x="27" y="1181"/>
                    <a:pt x="30" y="1177"/>
                  </a:cubicBezTo>
                  <a:cubicBezTo>
                    <a:pt x="494" y="832"/>
                    <a:pt x="911" y="427"/>
                    <a:pt x="1304" y="23"/>
                  </a:cubicBezTo>
                  <a:cubicBezTo>
                    <a:pt x="1320" y="14"/>
                    <a:pt x="1309" y="0"/>
                    <a:pt x="12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68" name="Google Shape;15268;p22"/>
            <p:cNvSpPr/>
            <p:nvPr/>
          </p:nvSpPr>
          <p:spPr>
            <a:xfrm>
              <a:off x="3047400" y="2483350"/>
              <a:ext cx="31100" cy="25150"/>
            </a:xfrm>
            <a:custGeom>
              <a:avLst/>
              <a:gdLst/>
              <a:ahLst/>
              <a:cxnLst/>
              <a:rect l="l" t="t" r="r" b="b"/>
              <a:pathLst>
                <a:path w="1244" h="1006" extrusionOk="0">
                  <a:moveTo>
                    <a:pt x="1216" y="1"/>
                  </a:moveTo>
                  <a:cubicBezTo>
                    <a:pt x="1211" y="1"/>
                    <a:pt x="1206" y="2"/>
                    <a:pt x="1203" y="5"/>
                  </a:cubicBezTo>
                  <a:cubicBezTo>
                    <a:pt x="834" y="374"/>
                    <a:pt x="429" y="672"/>
                    <a:pt x="12" y="970"/>
                  </a:cubicBezTo>
                  <a:cubicBezTo>
                    <a:pt x="0" y="982"/>
                    <a:pt x="12" y="1005"/>
                    <a:pt x="24" y="1005"/>
                  </a:cubicBezTo>
                  <a:cubicBezTo>
                    <a:pt x="488" y="791"/>
                    <a:pt x="917" y="422"/>
                    <a:pt x="1227" y="29"/>
                  </a:cubicBezTo>
                  <a:cubicBezTo>
                    <a:pt x="1244" y="12"/>
                    <a:pt x="1229" y="1"/>
                    <a:pt x="1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69" name="Google Shape;15269;p22"/>
            <p:cNvSpPr/>
            <p:nvPr/>
          </p:nvSpPr>
          <p:spPr>
            <a:xfrm>
              <a:off x="3051450" y="2484450"/>
              <a:ext cx="31825" cy="26675"/>
            </a:xfrm>
            <a:custGeom>
              <a:avLst/>
              <a:gdLst/>
              <a:ahLst/>
              <a:cxnLst/>
              <a:rect l="l" t="t" r="r" b="b"/>
              <a:pathLst>
                <a:path w="1273" h="1067" extrusionOk="0">
                  <a:moveTo>
                    <a:pt x="1243" y="1"/>
                  </a:moveTo>
                  <a:cubicBezTo>
                    <a:pt x="1239" y="1"/>
                    <a:pt x="1234" y="3"/>
                    <a:pt x="1231" y="9"/>
                  </a:cubicBezTo>
                  <a:cubicBezTo>
                    <a:pt x="862" y="402"/>
                    <a:pt x="445" y="723"/>
                    <a:pt x="17" y="1045"/>
                  </a:cubicBezTo>
                  <a:cubicBezTo>
                    <a:pt x="0" y="1053"/>
                    <a:pt x="7" y="1067"/>
                    <a:pt x="16" y="1067"/>
                  </a:cubicBezTo>
                  <a:cubicBezTo>
                    <a:pt x="20" y="1067"/>
                    <a:pt x="25" y="1064"/>
                    <a:pt x="29" y="1057"/>
                  </a:cubicBezTo>
                  <a:cubicBezTo>
                    <a:pt x="517" y="842"/>
                    <a:pt x="945" y="438"/>
                    <a:pt x="1255" y="21"/>
                  </a:cubicBezTo>
                  <a:cubicBezTo>
                    <a:pt x="1273" y="21"/>
                    <a:pt x="1257" y="1"/>
                    <a:pt x="1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70" name="Google Shape;15270;p22"/>
            <p:cNvSpPr/>
            <p:nvPr/>
          </p:nvSpPr>
          <p:spPr>
            <a:xfrm>
              <a:off x="3055225" y="2489650"/>
              <a:ext cx="30775" cy="23725"/>
            </a:xfrm>
            <a:custGeom>
              <a:avLst/>
              <a:gdLst/>
              <a:ahLst/>
              <a:cxnLst/>
              <a:rect l="l" t="t" r="r" b="b"/>
              <a:pathLst>
                <a:path w="1231" h="949" extrusionOk="0">
                  <a:moveTo>
                    <a:pt x="1197" y="0"/>
                  </a:moveTo>
                  <a:cubicBezTo>
                    <a:pt x="1193" y="0"/>
                    <a:pt x="1190" y="1"/>
                    <a:pt x="1187" y="3"/>
                  </a:cubicBezTo>
                  <a:cubicBezTo>
                    <a:pt x="818" y="361"/>
                    <a:pt x="413" y="634"/>
                    <a:pt x="9" y="932"/>
                  </a:cubicBezTo>
                  <a:cubicBezTo>
                    <a:pt x="0" y="940"/>
                    <a:pt x="4" y="949"/>
                    <a:pt x="11" y="949"/>
                  </a:cubicBezTo>
                  <a:cubicBezTo>
                    <a:pt x="14" y="949"/>
                    <a:pt x="17" y="947"/>
                    <a:pt x="21" y="944"/>
                  </a:cubicBezTo>
                  <a:cubicBezTo>
                    <a:pt x="473" y="718"/>
                    <a:pt x="878" y="372"/>
                    <a:pt x="1211" y="15"/>
                  </a:cubicBezTo>
                  <a:cubicBezTo>
                    <a:pt x="1230" y="15"/>
                    <a:pt x="1211" y="0"/>
                    <a:pt x="1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71" name="Google Shape;15271;p22"/>
            <p:cNvSpPr/>
            <p:nvPr/>
          </p:nvSpPr>
          <p:spPr>
            <a:xfrm>
              <a:off x="3058700" y="2498425"/>
              <a:ext cx="21675" cy="18400"/>
            </a:xfrm>
            <a:custGeom>
              <a:avLst/>
              <a:gdLst/>
              <a:ahLst/>
              <a:cxnLst/>
              <a:rect l="l" t="t" r="r" b="b"/>
              <a:pathLst>
                <a:path w="867" h="736" extrusionOk="0">
                  <a:moveTo>
                    <a:pt x="835" y="0"/>
                  </a:moveTo>
                  <a:cubicBezTo>
                    <a:pt x="830" y="0"/>
                    <a:pt x="825" y="3"/>
                    <a:pt x="822" y="10"/>
                  </a:cubicBezTo>
                  <a:cubicBezTo>
                    <a:pt x="679" y="129"/>
                    <a:pt x="525" y="248"/>
                    <a:pt x="394" y="367"/>
                  </a:cubicBezTo>
                  <a:cubicBezTo>
                    <a:pt x="263" y="474"/>
                    <a:pt x="120" y="569"/>
                    <a:pt x="24" y="712"/>
                  </a:cubicBezTo>
                  <a:cubicBezTo>
                    <a:pt x="1" y="724"/>
                    <a:pt x="36" y="736"/>
                    <a:pt x="48" y="736"/>
                  </a:cubicBezTo>
                  <a:cubicBezTo>
                    <a:pt x="203" y="652"/>
                    <a:pt x="322" y="533"/>
                    <a:pt x="441" y="426"/>
                  </a:cubicBezTo>
                  <a:cubicBezTo>
                    <a:pt x="584" y="307"/>
                    <a:pt x="715" y="188"/>
                    <a:pt x="858" y="57"/>
                  </a:cubicBezTo>
                  <a:cubicBezTo>
                    <a:pt x="867" y="22"/>
                    <a:pt x="850" y="0"/>
                    <a:pt x="8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72" name="Google Shape;15272;p22"/>
            <p:cNvSpPr/>
            <p:nvPr/>
          </p:nvSpPr>
          <p:spPr>
            <a:xfrm>
              <a:off x="3068100" y="2510850"/>
              <a:ext cx="7900" cy="5800"/>
            </a:xfrm>
            <a:custGeom>
              <a:avLst/>
              <a:gdLst/>
              <a:ahLst/>
              <a:cxnLst/>
              <a:rect l="l" t="t" r="r" b="b"/>
              <a:pathLst>
                <a:path w="316" h="232" extrusionOk="0">
                  <a:moveTo>
                    <a:pt x="268" y="1"/>
                  </a:moveTo>
                  <a:cubicBezTo>
                    <a:pt x="184" y="60"/>
                    <a:pt x="89" y="144"/>
                    <a:pt x="18" y="215"/>
                  </a:cubicBezTo>
                  <a:cubicBezTo>
                    <a:pt x="1" y="223"/>
                    <a:pt x="8" y="232"/>
                    <a:pt x="17" y="232"/>
                  </a:cubicBezTo>
                  <a:cubicBezTo>
                    <a:pt x="21" y="232"/>
                    <a:pt x="26" y="230"/>
                    <a:pt x="29" y="227"/>
                  </a:cubicBezTo>
                  <a:cubicBezTo>
                    <a:pt x="125" y="167"/>
                    <a:pt x="208" y="96"/>
                    <a:pt x="291" y="36"/>
                  </a:cubicBezTo>
                  <a:cubicBezTo>
                    <a:pt x="315" y="25"/>
                    <a:pt x="279" y="1"/>
                    <a:pt x="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73" name="Google Shape;15273;p22"/>
            <p:cNvSpPr/>
            <p:nvPr/>
          </p:nvSpPr>
          <p:spPr>
            <a:xfrm>
              <a:off x="3042575" y="2343875"/>
              <a:ext cx="56050" cy="103850"/>
            </a:xfrm>
            <a:custGeom>
              <a:avLst/>
              <a:gdLst/>
              <a:ahLst/>
              <a:cxnLst/>
              <a:rect l="l" t="t" r="r" b="b"/>
              <a:pathLst>
                <a:path w="2242" h="4154" extrusionOk="0">
                  <a:moveTo>
                    <a:pt x="2241" y="0"/>
                  </a:moveTo>
                  <a:cubicBezTo>
                    <a:pt x="2051" y="822"/>
                    <a:pt x="1586" y="1560"/>
                    <a:pt x="1217" y="2310"/>
                  </a:cubicBezTo>
                  <a:cubicBezTo>
                    <a:pt x="872" y="2965"/>
                    <a:pt x="562" y="3608"/>
                    <a:pt x="27" y="4108"/>
                  </a:cubicBezTo>
                  <a:cubicBezTo>
                    <a:pt x="1" y="4134"/>
                    <a:pt x="18" y="4153"/>
                    <a:pt x="35" y="4153"/>
                  </a:cubicBezTo>
                  <a:cubicBezTo>
                    <a:pt x="41" y="4153"/>
                    <a:pt x="47" y="4150"/>
                    <a:pt x="50" y="4144"/>
                  </a:cubicBezTo>
                  <a:cubicBezTo>
                    <a:pt x="634" y="3584"/>
                    <a:pt x="979" y="2894"/>
                    <a:pt x="1336" y="2191"/>
                  </a:cubicBezTo>
                  <a:cubicBezTo>
                    <a:pt x="1693" y="1489"/>
                    <a:pt x="2134" y="786"/>
                    <a:pt x="22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74" name="Google Shape;15274;p22"/>
            <p:cNvSpPr/>
            <p:nvPr/>
          </p:nvSpPr>
          <p:spPr>
            <a:xfrm>
              <a:off x="3055125" y="2382450"/>
              <a:ext cx="35275" cy="51925"/>
            </a:xfrm>
            <a:custGeom>
              <a:avLst/>
              <a:gdLst/>
              <a:ahLst/>
              <a:cxnLst/>
              <a:rect l="l" t="t" r="r" b="b"/>
              <a:pathLst>
                <a:path w="1411" h="2077" extrusionOk="0">
                  <a:moveTo>
                    <a:pt x="1375" y="0"/>
                  </a:moveTo>
                  <a:cubicBezTo>
                    <a:pt x="1368" y="0"/>
                    <a:pt x="1362" y="2"/>
                    <a:pt x="1358" y="5"/>
                  </a:cubicBezTo>
                  <a:cubicBezTo>
                    <a:pt x="941" y="719"/>
                    <a:pt x="489" y="1386"/>
                    <a:pt x="1" y="2065"/>
                  </a:cubicBezTo>
                  <a:cubicBezTo>
                    <a:pt x="1" y="2077"/>
                    <a:pt x="13" y="2077"/>
                    <a:pt x="13" y="2077"/>
                  </a:cubicBezTo>
                  <a:cubicBezTo>
                    <a:pt x="584" y="1481"/>
                    <a:pt x="1060" y="767"/>
                    <a:pt x="1394" y="17"/>
                  </a:cubicBezTo>
                  <a:cubicBezTo>
                    <a:pt x="1411" y="9"/>
                    <a:pt x="1392" y="0"/>
                    <a:pt x="13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75" name="Google Shape;15275;p22"/>
            <p:cNvSpPr/>
            <p:nvPr/>
          </p:nvSpPr>
          <p:spPr>
            <a:xfrm>
              <a:off x="3055525" y="2385400"/>
              <a:ext cx="37125" cy="55350"/>
            </a:xfrm>
            <a:custGeom>
              <a:avLst/>
              <a:gdLst/>
              <a:ahLst/>
              <a:cxnLst/>
              <a:rect l="l" t="t" r="r" b="b"/>
              <a:pathLst>
                <a:path w="1485" h="2214" extrusionOk="0">
                  <a:moveTo>
                    <a:pt x="1467" y="1"/>
                  </a:moveTo>
                  <a:cubicBezTo>
                    <a:pt x="1464" y="1"/>
                    <a:pt x="1461" y="2"/>
                    <a:pt x="1461" y="6"/>
                  </a:cubicBezTo>
                  <a:cubicBezTo>
                    <a:pt x="1068" y="816"/>
                    <a:pt x="568" y="1483"/>
                    <a:pt x="9" y="2197"/>
                  </a:cubicBezTo>
                  <a:cubicBezTo>
                    <a:pt x="0" y="2205"/>
                    <a:pt x="16" y="2214"/>
                    <a:pt x="29" y="2214"/>
                  </a:cubicBezTo>
                  <a:cubicBezTo>
                    <a:pt x="35" y="2214"/>
                    <a:pt x="41" y="2212"/>
                    <a:pt x="44" y="2209"/>
                  </a:cubicBezTo>
                  <a:cubicBezTo>
                    <a:pt x="699" y="1625"/>
                    <a:pt x="1163" y="816"/>
                    <a:pt x="1485" y="6"/>
                  </a:cubicBezTo>
                  <a:cubicBezTo>
                    <a:pt x="1485" y="6"/>
                    <a:pt x="1474" y="1"/>
                    <a:pt x="14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76" name="Google Shape;15276;p22"/>
            <p:cNvSpPr/>
            <p:nvPr/>
          </p:nvSpPr>
          <p:spPr>
            <a:xfrm>
              <a:off x="3066825" y="2385225"/>
              <a:ext cx="33175" cy="52550"/>
            </a:xfrm>
            <a:custGeom>
              <a:avLst/>
              <a:gdLst/>
              <a:ahLst/>
              <a:cxnLst/>
              <a:rect l="l" t="t" r="r" b="b"/>
              <a:pathLst>
                <a:path w="1327" h="2102" extrusionOk="0">
                  <a:moveTo>
                    <a:pt x="1308" y="0"/>
                  </a:moveTo>
                  <a:cubicBezTo>
                    <a:pt x="1301" y="0"/>
                    <a:pt x="1292" y="4"/>
                    <a:pt x="1283" y="13"/>
                  </a:cubicBezTo>
                  <a:cubicBezTo>
                    <a:pt x="866" y="716"/>
                    <a:pt x="426" y="1394"/>
                    <a:pt x="9" y="2085"/>
                  </a:cubicBezTo>
                  <a:cubicBezTo>
                    <a:pt x="1" y="2093"/>
                    <a:pt x="10" y="2102"/>
                    <a:pt x="20" y="2102"/>
                  </a:cubicBezTo>
                  <a:cubicBezTo>
                    <a:pt x="25" y="2102"/>
                    <a:pt x="29" y="2100"/>
                    <a:pt x="33" y="2097"/>
                  </a:cubicBezTo>
                  <a:cubicBezTo>
                    <a:pt x="545" y="1478"/>
                    <a:pt x="962" y="739"/>
                    <a:pt x="1319" y="25"/>
                  </a:cubicBezTo>
                  <a:cubicBezTo>
                    <a:pt x="1326" y="10"/>
                    <a:pt x="1320" y="0"/>
                    <a:pt x="13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77" name="Google Shape;15277;p22"/>
            <p:cNvSpPr/>
            <p:nvPr/>
          </p:nvSpPr>
          <p:spPr>
            <a:xfrm>
              <a:off x="3075475" y="2389850"/>
              <a:ext cx="27900" cy="46100"/>
            </a:xfrm>
            <a:custGeom>
              <a:avLst/>
              <a:gdLst/>
              <a:ahLst/>
              <a:cxnLst/>
              <a:rect l="l" t="t" r="r" b="b"/>
              <a:pathLst>
                <a:path w="1116" h="1844" extrusionOk="0">
                  <a:moveTo>
                    <a:pt x="1098" y="0"/>
                  </a:moveTo>
                  <a:cubicBezTo>
                    <a:pt x="1094" y="0"/>
                    <a:pt x="1092" y="3"/>
                    <a:pt x="1092" y="7"/>
                  </a:cubicBezTo>
                  <a:cubicBezTo>
                    <a:pt x="758" y="638"/>
                    <a:pt x="377" y="1197"/>
                    <a:pt x="20" y="1805"/>
                  </a:cubicBezTo>
                  <a:cubicBezTo>
                    <a:pt x="1" y="1824"/>
                    <a:pt x="21" y="1844"/>
                    <a:pt x="36" y="1844"/>
                  </a:cubicBezTo>
                  <a:cubicBezTo>
                    <a:pt x="39" y="1844"/>
                    <a:pt x="42" y="1843"/>
                    <a:pt x="44" y="1840"/>
                  </a:cubicBezTo>
                  <a:cubicBezTo>
                    <a:pt x="508" y="1316"/>
                    <a:pt x="854" y="662"/>
                    <a:pt x="1116" y="42"/>
                  </a:cubicBezTo>
                  <a:cubicBezTo>
                    <a:pt x="1116" y="11"/>
                    <a:pt x="1105" y="0"/>
                    <a:pt x="10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78" name="Google Shape;15278;p22"/>
            <p:cNvSpPr/>
            <p:nvPr/>
          </p:nvSpPr>
          <p:spPr>
            <a:xfrm>
              <a:off x="3075225" y="2374375"/>
              <a:ext cx="42925" cy="66875"/>
            </a:xfrm>
            <a:custGeom>
              <a:avLst/>
              <a:gdLst/>
              <a:ahLst/>
              <a:cxnLst/>
              <a:rect l="l" t="t" r="r" b="b"/>
              <a:pathLst>
                <a:path w="1717" h="2675" extrusionOk="0">
                  <a:moveTo>
                    <a:pt x="1688" y="1"/>
                  </a:moveTo>
                  <a:cubicBezTo>
                    <a:pt x="1679" y="1"/>
                    <a:pt x="1670" y="6"/>
                    <a:pt x="1661" y="19"/>
                  </a:cubicBezTo>
                  <a:cubicBezTo>
                    <a:pt x="1114" y="876"/>
                    <a:pt x="518" y="1745"/>
                    <a:pt x="18" y="2626"/>
                  </a:cubicBezTo>
                  <a:cubicBezTo>
                    <a:pt x="1" y="2644"/>
                    <a:pt x="22" y="2675"/>
                    <a:pt x="40" y="2675"/>
                  </a:cubicBezTo>
                  <a:cubicBezTo>
                    <a:pt x="46" y="2675"/>
                    <a:pt x="51" y="2671"/>
                    <a:pt x="54" y="2662"/>
                  </a:cubicBezTo>
                  <a:cubicBezTo>
                    <a:pt x="709" y="1888"/>
                    <a:pt x="1245" y="959"/>
                    <a:pt x="1709" y="42"/>
                  </a:cubicBezTo>
                  <a:cubicBezTo>
                    <a:pt x="1717" y="19"/>
                    <a:pt x="1704" y="1"/>
                    <a:pt x="16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79" name="Google Shape;15279;p22"/>
            <p:cNvSpPr/>
            <p:nvPr/>
          </p:nvSpPr>
          <p:spPr>
            <a:xfrm>
              <a:off x="3078175" y="2383325"/>
              <a:ext cx="33725" cy="55725"/>
            </a:xfrm>
            <a:custGeom>
              <a:avLst/>
              <a:gdLst/>
              <a:ahLst/>
              <a:cxnLst/>
              <a:rect l="l" t="t" r="r" b="b"/>
              <a:pathLst>
                <a:path w="1349" h="2229" extrusionOk="0">
                  <a:moveTo>
                    <a:pt x="1315" y="0"/>
                  </a:moveTo>
                  <a:cubicBezTo>
                    <a:pt x="1306" y="0"/>
                    <a:pt x="1297" y="5"/>
                    <a:pt x="1293" y="18"/>
                  </a:cubicBezTo>
                  <a:cubicBezTo>
                    <a:pt x="889" y="756"/>
                    <a:pt x="460" y="1458"/>
                    <a:pt x="19" y="2173"/>
                  </a:cubicBezTo>
                  <a:cubicBezTo>
                    <a:pt x="1" y="2200"/>
                    <a:pt x="25" y="2228"/>
                    <a:pt x="43" y="2228"/>
                  </a:cubicBezTo>
                  <a:cubicBezTo>
                    <a:pt x="48" y="2228"/>
                    <a:pt x="52" y="2226"/>
                    <a:pt x="55" y="2220"/>
                  </a:cubicBezTo>
                  <a:cubicBezTo>
                    <a:pt x="615" y="1625"/>
                    <a:pt x="1067" y="804"/>
                    <a:pt x="1341" y="42"/>
                  </a:cubicBezTo>
                  <a:cubicBezTo>
                    <a:pt x="1349" y="18"/>
                    <a:pt x="1331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80" name="Google Shape;15280;p22"/>
            <p:cNvSpPr/>
            <p:nvPr/>
          </p:nvSpPr>
          <p:spPr>
            <a:xfrm>
              <a:off x="3087675" y="2375850"/>
              <a:ext cx="29875" cy="48800"/>
            </a:xfrm>
            <a:custGeom>
              <a:avLst/>
              <a:gdLst/>
              <a:ahLst/>
              <a:cxnLst/>
              <a:rect l="l" t="t" r="r" b="b"/>
              <a:pathLst>
                <a:path w="1195" h="1952" extrusionOk="0">
                  <a:moveTo>
                    <a:pt x="1157" y="1"/>
                  </a:moveTo>
                  <a:cubicBezTo>
                    <a:pt x="1148" y="1"/>
                    <a:pt x="1140" y="6"/>
                    <a:pt x="1140" y="19"/>
                  </a:cubicBezTo>
                  <a:cubicBezTo>
                    <a:pt x="830" y="722"/>
                    <a:pt x="449" y="1281"/>
                    <a:pt x="8" y="1912"/>
                  </a:cubicBezTo>
                  <a:cubicBezTo>
                    <a:pt x="0" y="1929"/>
                    <a:pt x="9" y="1951"/>
                    <a:pt x="27" y="1951"/>
                  </a:cubicBezTo>
                  <a:cubicBezTo>
                    <a:pt x="35" y="1951"/>
                    <a:pt x="45" y="1947"/>
                    <a:pt x="56" y="1936"/>
                  </a:cubicBezTo>
                  <a:cubicBezTo>
                    <a:pt x="592" y="1448"/>
                    <a:pt x="985" y="722"/>
                    <a:pt x="1187" y="31"/>
                  </a:cubicBezTo>
                  <a:cubicBezTo>
                    <a:pt x="1195" y="16"/>
                    <a:pt x="1174" y="1"/>
                    <a:pt x="11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81" name="Google Shape;15281;p22"/>
            <p:cNvSpPr/>
            <p:nvPr/>
          </p:nvSpPr>
          <p:spPr>
            <a:xfrm>
              <a:off x="3124775" y="2355475"/>
              <a:ext cx="20875" cy="35575"/>
            </a:xfrm>
            <a:custGeom>
              <a:avLst/>
              <a:gdLst/>
              <a:ahLst/>
              <a:cxnLst/>
              <a:rect l="l" t="t" r="r" b="b"/>
              <a:pathLst>
                <a:path w="835" h="1423" extrusionOk="0">
                  <a:moveTo>
                    <a:pt x="834" y="1"/>
                  </a:moveTo>
                  <a:lnTo>
                    <a:pt x="834" y="1"/>
                  </a:lnTo>
                  <a:cubicBezTo>
                    <a:pt x="513" y="429"/>
                    <a:pt x="239" y="917"/>
                    <a:pt x="1" y="1394"/>
                  </a:cubicBezTo>
                  <a:cubicBezTo>
                    <a:pt x="1" y="1411"/>
                    <a:pt x="7" y="1422"/>
                    <a:pt x="11" y="1422"/>
                  </a:cubicBezTo>
                  <a:cubicBezTo>
                    <a:pt x="12" y="1422"/>
                    <a:pt x="13" y="1421"/>
                    <a:pt x="13" y="1417"/>
                  </a:cubicBezTo>
                  <a:cubicBezTo>
                    <a:pt x="310" y="977"/>
                    <a:pt x="608" y="489"/>
                    <a:pt x="8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82" name="Google Shape;15282;p22"/>
            <p:cNvSpPr/>
            <p:nvPr/>
          </p:nvSpPr>
          <p:spPr>
            <a:xfrm>
              <a:off x="3128050" y="2364175"/>
              <a:ext cx="14775" cy="29250"/>
            </a:xfrm>
            <a:custGeom>
              <a:avLst/>
              <a:gdLst/>
              <a:ahLst/>
              <a:cxnLst/>
              <a:rect l="l" t="t" r="r" b="b"/>
              <a:pathLst>
                <a:path w="591" h="1170" extrusionOk="0">
                  <a:moveTo>
                    <a:pt x="589" y="1"/>
                  </a:moveTo>
                  <a:lnTo>
                    <a:pt x="589" y="1"/>
                  </a:lnTo>
                  <a:cubicBezTo>
                    <a:pt x="587" y="1"/>
                    <a:pt x="584" y="4"/>
                    <a:pt x="584" y="10"/>
                  </a:cubicBezTo>
                  <a:cubicBezTo>
                    <a:pt x="590" y="4"/>
                    <a:pt x="590" y="1"/>
                    <a:pt x="589" y="1"/>
                  </a:cubicBezTo>
                  <a:close/>
                  <a:moveTo>
                    <a:pt x="584" y="10"/>
                  </a:moveTo>
                  <a:lnTo>
                    <a:pt x="584" y="10"/>
                  </a:lnTo>
                  <a:cubicBezTo>
                    <a:pt x="489" y="212"/>
                    <a:pt x="418" y="427"/>
                    <a:pt x="310" y="629"/>
                  </a:cubicBezTo>
                  <a:cubicBezTo>
                    <a:pt x="227" y="808"/>
                    <a:pt x="108" y="974"/>
                    <a:pt x="1" y="1153"/>
                  </a:cubicBezTo>
                  <a:cubicBezTo>
                    <a:pt x="1" y="1161"/>
                    <a:pt x="7" y="1170"/>
                    <a:pt x="10" y="1170"/>
                  </a:cubicBezTo>
                  <a:cubicBezTo>
                    <a:pt x="12" y="1170"/>
                    <a:pt x="13" y="1168"/>
                    <a:pt x="13" y="1165"/>
                  </a:cubicBezTo>
                  <a:cubicBezTo>
                    <a:pt x="298" y="867"/>
                    <a:pt x="525" y="391"/>
                    <a:pt x="584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83" name="Google Shape;15283;p22"/>
            <p:cNvSpPr/>
            <p:nvPr/>
          </p:nvSpPr>
          <p:spPr>
            <a:xfrm>
              <a:off x="3131100" y="2362800"/>
              <a:ext cx="18025" cy="33275"/>
            </a:xfrm>
            <a:custGeom>
              <a:avLst/>
              <a:gdLst/>
              <a:ahLst/>
              <a:cxnLst/>
              <a:rect l="l" t="t" r="r" b="b"/>
              <a:pathLst>
                <a:path w="721" h="1331" extrusionOk="0">
                  <a:moveTo>
                    <a:pt x="705" y="0"/>
                  </a:moveTo>
                  <a:cubicBezTo>
                    <a:pt x="702" y="0"/>
                    <a:pt x="700" y="2"/>
                    <a:pt x="700" y="5"/>
                  </a:cubicBezTo>
                  <a:cubicBezTo>
                    <a:pt x="546" y="482"/>
                    <a:pt x="296" y="886"/>
                    <a:pt x="10" y="1303"/>
                  </a:cubicBezTo>
                  <a:cubicBezTo>
                    <a:pt x="0" y="1313"/>
                    <a:pt x="14" y="1330"/>
                    <a:pt x="32" y="1330"/>
                  </a:cubicBezTo>
                  <a:cubicBezTo>
                    <a:pt x="36" y="1330"/>
                    <a:pt x="41" y="1329"/>
                    <a:pt x="45" y="1327"/>
                  </a:cubicBezTo>
                  <a:cubicBezTo>
                    <a:pt x="379" y="970"/>
                    <a:pt x="593" y="493"/>
                    <a:pt x="712" y="17"/>
                  </a:cubicBezTo>
                  <a:cubicBezTo>
                    <a:pt x="721" y="9"/>
                    <a:pt x="711" y="0"/>
                    <a:pt x="7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84" name="Google Shape;15284;p22"/>
            <p:cNvSpPr/>
            <p:nvPr/>
          </p:nvSpPr>
          <p:spPr>
            <a:xfrm>
              <a:off x="3131425" y="2374275"/>
              <a:ext cx="16600" cy="29275"/>
            </a:xfrm>
            <a:custGeom>
              <a:avLst/>
              <a:gdLst/>
              <a:ahLst/>
              <a:cxnLst/>
              <a:rect l="l" t="t" r="r" b="b"/>
              <a:pathLst>
                <a:path w="664" h="1171" extrusionOk="0">
                  <a:moveTo>
                    <a:pt x="645" y="0"/>
                  </a:moveTo>
                  <a:cubicBezTo>
                    <a:pt x="642" y="0"/>
                    <a:pt x="640" y="3"/>
                    <a:pt x="640" y="11"/>
                  </a:cubicBezTo>
                  <a:cubicBezTo>
                    <a:pt x="485" y="439"/>
                    <a:pt x="271" y="785"/>
                    <a:pt x="9" y="1154"/>
                  </a:cubicBezTo>
                  <a:cubicBezTo>
                    <a:pt x="0" y="1162"/>
                    <a:pt x="16" y="1170"/>
                    <a:pt x="25" y="1170"/>
                  </a:cubicBezTo>
                  <a:cubicBezTo>
                    <a:pt x="29" y="1170"/>
                    <a:pt x="32" y="1169"/>
                    <a:pt x="32" y="1166"/>
                  </a:cubicBezTo>
                  <a:cubicBezTo>
                    <a:pt x="342" y="868"/>
                    <a:pt x="568" y="439"/>
                    <a:pt x="664" y="23"/>
                  </a:cubicBezTo>
                  <a:cubicBezTo>
                    <a:pt x="664" y="14"/>
                    <a:pt x="652" y="0"/>
                    <a:pt x="6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85" name="Google Shape;15285;p22"/>
            <p:cNvSpPr/>
            <p:nvPr/>
          </p:nvSpPr>
          <p:spPr>
            <a:xfrm>
              <a:off x="3130250" y="2382050"/>
              <a:ext cx="18675" cy="31625"/>
            </a:xfrm>
            <a:custGeom>
              <a:avLst/>
              <a:gdLst/>
              <a:ahLst/>
              <a:cxnLst/>
              <a:rect l="l" t="t" r="r" b="b"/>
              <a:pathLst>
                <a:path w="747" h="1265" extrusionOk="0">
                  <a:moveTo>
                    <a:pt x="728" y="0"/>
                  </a:moveTo>
                  <a:cubicBezTo>
                    <a:pt x="719" y="0"/>
                    <a:pt x="711" y="3"/>
                    <a:pt x="711" y="9"/>
                  </a:cubicBezTo>
                  <a:cubicBezTo>
                    <a:pt x="651" y="235"/>
                    <a:pt x="568" y="450"/>
                    <a:pt x="460" y="664"/>
                  </a:cubicBezTo>
                  <a:cubicBezTo>
                    <a:pt x="341" y="866"/>
                    <a:pt x="175" y="1033"/>
                    <a:pt x="20" y="1212"/>
                  </a:cubicBezTo>
                  <a:cubicBezTo>
                    <a:pt x="0" y="1222"/>
                    <a:pt x="13" y="1265"/>
                    <a:pt x="32" y="1265"/>
                  </a:cubicBezTo>
                  <a:cubicBezTo>
                    <a:pt x="36" y="1265"/>
                    <a:pt x="40" y="1263"/>
                    <a:pt x="44" y="1259"/>
                  </a:cubicBezTo>
                  <a:cubicBezTo>
                    <a:pt x="437" y="974"/>
                    <a:pt x="687" y="462"/>
                    <a:pt x="746" y="9"/>
                  </a:cubicBezTo>
                  <a:cubicBezTo>
                    <a:pt x="746" y="3"/>
                    <a:pt x="737" y="0"/>
                    <a:pt x="7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86" name="Google Shape;15286;p22"/>
            <p:cNvSpPr/>
            <p:nvPr/>
          </p:nvSpPr>
          <p:spPr>
            <a:xfrm>
              <a:off x="3114450" y="2380750"/>
              <a:ext cx="35650" cy="61325"/>
            </a:xfrm>
            <a:custGeom>
              <a:avLst/>
              <a:gdLst/>
              <a:ahLst/>
              <a:cxnLst/>
              <a:rect l="l" t="t" r="r" b="b"/>
              <a:pathLst>
                <a:path w="1426" h="2453" extrusionOk="0">
                  <a:moveTo>
                    <a:pt x="1391" y="1"/>
                  </a:moveTo>
                  <a:cubicBezTo>
                    <a:pt x="1381" y="1"/>
                    <a:pt x="1371" y="4"/>
                    <a:pt x="1366" y="14"/>
                  </a:cubicBezTo>
                  <a:cubicBezTo>
                    <a:pt x="1033" y="918"/>
                    <a:pt x="569" y="1633"/>
                    <a:pt x="9" y="2407"/>
                  </a:cubicBezTo>
                  <a:cubicBezTo>
                    <a:pt x="0" y="2432"/>
                    <a:pt x="10" y="2452"/>
                    <a:pt x="30" y="2452"/>
                  </a:cubicBezTo>
                  <a:cubicBezTo>
                    <a:pt x="38" y="2452"/>
                    <a:pt x="47" y="2449"/>
                    <a:pt x="57" y="2442"/>
                  </a:cubicBezTo>
                  <a:cubicBezTo>
                    <a:pt x="723" y="1811"/>
                    <a:pt x="1200" y="907"/>
                    <a:pt x="1426" y="25"/>
                  </a:cubicBezTo>
                  <a:cubicBezTo>
                    <a:pt x="1426" y="11"/>
                    <a:pt x="1408" y="1"/>
                    <a:pt x="1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87" name="Google Shape;15287;p22"/>
            <p:cNvSpPr/>
            <p:nvPr/>
          </p:nvSpPr>
          <p:spPr>
            <a:xfrm>
              <a:off x="3110950" y="2383050"/>
              <a:ext cx="37075" cy="71100"/>
            </a:xfrm>
            <a:custGeom>
              <a:avLst/>
              <a:gdLst/>
              <a:ahLst/>
              <a:cxnLst/>
              <a:rect l="l" t="t" r="r" b="b"/>
              <a:pathLst>
                <a:path w="1483" h="2844" extrusionOk="0">
                  <a:moveTo>
                    <a:pt x="1462" y="0"/>
                  </a:moveTo>
                  <a:cubicBezTo>
                    <a:pt x="1454" y="0"/>
                    <a:pt x="1447" y="6"/>
                    <a:pt x="1447" y="17"/>
                  </a:cubicBezTo>
                  <a:cubicBezTo>
                    <a:pt x="1149" y="1088"/>
                    <a:pt x="661" y="1922"/>
                    <a:pt x="18" y="2815"/>
                  </a:cubicBezTo>
                  <a:cubicBezTo>
                    <a:pt x="1" y="2832"/>
                    <a:pt x="15" y="2843"/>
                    <a:pt x="33" y="2843"/>
                  </a:cubicBezTo>
                  <a:cubicBezTo>
                    <a:pt x="40" y="2843"/>
                    <a:pt x="47" y="2842"/>
                    <a:pt x="54" y="2839"/>
                  </a:cubicBezTo>
                  <a:cubicBezTo>
                    <a:pt x="828" y="2124"/>
                    <a:pt x="1340" y="1041"/>
                    <a:pt x="1483" y="29"/>
                  </a:cubicBezTo>
                  <a:cubicBezTo>
                    <a:pt x="1483" y="9"/>
                    <a:pt x="1472" y="0"/>
                    <a:pt x="1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88" name="Google Shape;15288;p22"/>
            <p:cNvSpPr/>
            <p:nvPr/>
          </p:nvSpPr>
          <p:spPr>
            <a:xfrm>
              <a:off x="3116900" y="2376100"/>
              <a:ext cx="32025" cy="65550"/>
            </a:xfrm>
            <a:custGeom>
              <a:avLst/>
              <a:gdLst/>
              <a:ahLst/>
              <a:cxnLst/>
              <a:rect l="l" t="t" r="r" b="b"/>
              <a:pathLst>
                <a:path w="1281" h="2622" extrusionOk="0">
                  <a:moveTo>
                    <a:pt x="1262" y="0"/>
                  </a:moveTo>
                  <a:cubicBezTo>
                    <a:pt x="1253" y="0"/>
                    <a:pt x="1245" y="3"/>
                    <a:pt x="1245" y="9"/>
                  </a:cubicBezTo>
                  <a:cubicBezTo>
                    <a:pt x="1209" y="69"/>
                    <a:pt x="1173" y="152"/>
                    <a:pt x="1149" y="247"/>
                  </a:cubicBezTo>
                  <a:cubicBezTo>
                    <a:pt x="1162" y="215"/>
                    <a:pt x="1168" y="201"/>
                    <a:pt x="1171" y="201"/>
                  </a:cubicBezTo>
                  <a:lnTo>
                    <a:pt x="1171" y="201"/>
                  </a:lnTo>
                  <a:cubicBezTo>
                    <a:pt x="1182" y="201"/>
                    <a:pt x="1050" y="637"/>
                    <a:pt x="1030" y="688"/>
                  </a:cubicBezTo>
                  <a:cubicBezTo>
                    <a:pt x="947" y="914"/>
                    <a:pt x="864" y="1140"/>
                    <a:pt x="756" y="1366"/>
                  </a:cubicBezTo>
                  <a:cubicBezTo>
                    <a:pt x="554" y="1795"/>
                    <a:pt x="280" y="2176"/>
                    <a:pt x="18" y="2593"/>
                  </a:cubicBezTo>
                  <a:cubicBezTo>
                    <a:pt x="1" y="2610"/>
                    <a:pt x="15" y="2621"/>
                    <a:pt x="29" y="2621"/>
                  </a:cubicBezTo>
                  <a:cubicBezTo>
                    <a:pt x="34" y="2621"/>
                    <a:pt x="39" y="2620"/>
                    <a:pt x="42" y="2617"/>
                  </a:cubicBezTo>
                  <a:cubicBezTo>
                    <a:pt x="697" y="1926"/>
                    <a:pt x="1149" y="926"/>
                    <a:pt x="1280" y="9"/>
                  </a:cubicBezTo>
                  <a:cubicBezTo>
                    <a:pt x="1280" y="3"/>
                    <a:pt x="1271" y="0"/>
                    <a:pt x="1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89" name="Google Shape;15289;p22"/>
            <p:cNvSpPr/>
            <p:nvPr/>
          </p:nvSpPr>
          <p:spPr>
            <a:xfrm>
              <a:off x="3089150" y="2385625"/>
              <a:ext cx="55750" cy="94825"/>
            </a:xfrm>
            <a:custGeom>
              <a:avLst/>
              <a:gdLst/>
              <a:ahLst/>
              <a:cxnLst/>
              <a:rect l="l" t="t" r="r" b="b"/>
              <a:pathLst>
                <a:path w="2230" h="3793" extrusionOk="0">
                  <a:moveTo>
                    <a:pt x="2222" y="0"/>
                  </a:moveTo>
                  <a:cubicBezTo>
                    <a:pt x="2218" y="0"/>
                    <a:pt x="2212" y="3"/>
                    <a:pt x="2212" y="9"/>
                  </a:cubicBezTo>
                  <a:cubicBezTo>
                    <a:pt x="1819" y="1462"/>
                    <a:pt x="783" y="2509"/>
                    <a:pt x="9" y="3748"/>
                  </a:cubicBezTo>
                  <a:cubicBezTo>
                    <a:pt x="0" y="3773"/>
                    <a:pt x="17" y="3793"/>
                    <a:pt x="35" y="3793"/>
                  </a:cubicBezTo>
                  <a:cubicBezTo>
                    <a:pt x="42" y="3793"/>
                    <a:pt x="50" y="3790"/>
                    <a:pt x="57" y="3783"/>
                  </a:cubicBezTo>
                  <a:cubicBezTo>
                    <a:pt x="914" y="2712"/>
                    <a:pt x="1997" y="1402"/>
                    <a:pt x="2224" y="9"/>
                  </a:cubicBezTo>
                  <a:cubicBezTo>
                    <a:pt x="2229" y="3"/>
                    <a:pt x="2227" y="0"/>
                    <a:pt x="2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90" name="Google Shape;15290;p22"/>
            <p:cNvSpPr/>
            <p:nvPr/>
          </p:nvSpPr>
          <p:spPr>
            <a:xfrm>
              <a:off x="3071325" y="2439925"/>
              <a:ext cx="51300" cy="89925"/>
            </a:xfrm>
            <a:custGeom>
              <a:avLst/>
              <a:gdLst/>
              <a:ahLst/>
              <a:cxnLst/>
              <a:rect l="l" t="t" r="r" b="b"/>
              <a:pathLst>
                <a:path w="2052" h="3597" extrusionOk="0">
                  <a:moveTo>
                    <a:pt x="2033" y="0"/>
                  </a:moveTo>
                  <a:cubicBezTo>
                    <a:pt x="2028" y="0"/>
                    <a:pt x="2024" y="5"/>
                    <a:pt x="2020" y="16"/>
                  </a:cubicBezTo>
                  <a:cubicBezTo>
                    <a:pt x="1306" y="808"/>
                    <a:pt x="359" y="1752"/>
                    <a:pt x="83" y="2830"/>
                  </a:cubicBezTo>
                  <a:lnTo>
                    <a:pt x="83" y="2830"/>
                  </a:lnTo>
                  <a:cubicBezTo>
                    <a:pt x="48" y="2936"/>
                    <a:pt x="11" y="3066"/>
                    <a:pt x="20" y="3123"/>
                  </a:cubicBezTo>
                  <a:cubicBezTo>
                    <a:pt x="20" y="3138"/>
                    <a:pt x="20" y="3151"/>
                    <a:pt x="21" y="3164"/>
                  </a:cubicBezTo>
                  <a:lnTo>
                    <a:pt x="21" y="3164"/>
                  </a:lnTo>
                  <a:cubicBezTo>
                    <a:pt x="6" y="3292"/>
                    <a:pt x="1" y="3421"/>
                    <a:pt x="8" y="3552"/>
                  </a:cubicBezTo>
                  <a:cubicBezTo>
                    <a:pt x="8" y="3582"/>
                    <a:pt x="28" y="3597"/>
                    <a:pt x="49" y="3597"/>
                  </a:cubicBezTo>
                  <a:cubicBezTo>
                    <a:pt x="70" y="3597"/>
                    <a:pt x="91" y="3582"/>
                    <a:pt x="91" y="3552"/>
                  </a:cubicBezTo>
                  <a:cubicBezTo>
                    <a:pt x="83" y="3220"/>
                    <a:pt x="144" y="2975"/>
                    <a:pt x="242" y="2713"/>
                  </a:cubicBezTo>
                  <a:lnTo>
                    <a:pt x="242" y="2713"/>
                  </a:lnTo>
                  <a:cubicBezTo>
                    <a:pt x="210" y="2898"/>
                    <a:pt x="238" y="3077"/>
                    <a:pt x="329" y="3290"/>
                  </a:cubicBezTo>
                  <a:cubicBezTo>
                    <a:pt x="337" y="3306"/>
                    <a:pt x="350" y="3313"/>
                    <a:pt x="364" y="3313"/>
                  </a:cubicBezTo>
                  <a:cubicBezTo>
                    <a:pt x="391" y="3313"/>
                    <a:pt x="420" y="3286"/>
                    <a:pt x="412" y="3254"/>
                  </a:cubicBezTo>
                  <a:cubicBezTo>
                    <a:pt x="246" y="2814"/>
                    <a:pt x="412" y="2409"/>
                    <a:pt x="651" y="2028"/>
                  </a:cubicBezTo>
                  <a:cubicBezTo>
                    <a:pt x="659" y="2001"/>
                    <a:pt x="635" y="1968"/>
                    <a:pt x="612" y="1968"/>
                  </a:cubicBezTo>
                  <a:cubicBezTo>
                    <a:pt x="604" y="1968"/>
                    <a:pt x="597" y="1972"/>
                    <a:pt x="591" y="1980"/>
                  </a:cubicBezTo>
                  <a:cubicBezTo>
                    <a:pt x="534" y="2044"/>
                    <a:pt x="481" y="2109"/>
                    <a:pt x="432" y="2174"/>
                  </a:cubicBezTo>
                  <a:lnTo>
                    <a:pt x="432" y="2174"/>
                  </a:lnTo>
                  <a:cubicBezTo>
                    <a:pt x="847" y="1403"/>
                    <a:pt x="1545" y="727"/>
                    <a:pt x="2044" y="28"/>
                  </a:cubicBezTo>
                  <a:cubicBezTo>
                    <a:pt x="2052" y="20"/>
                    <a:pt x="2043" y="0"/>
                    <a:pt x="2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91" name="Google Shape;15291;p22"/>
            <p:cNvSpPr/>
            <p:nvPr/>
          </p:nvSpPr>
          <p:spPr>
            <a:xfrm>
              <a:off x="2722175" y="2441775"/>
              <a:ext cx="9725" cy="26700"/>
            </a:xfrm>
            <a:custGeom>
              <a:avLst/>
              <a:gdLst/>
              <a:ahLst/>
              <a:cxnLst/>
              <a:rect l="l" t="t" r="r" b="b"/>
              <a:pathLst>
                <a:path w="389" h="1068" extrusionOk="0">
                  <a:moveTo>
                    <a:pt x="28" y="0"/>
                  </a:moveTo>
                  <a:cubicBezTo>
                    <a:pt x="16" y="0"/>
                    <a:pt x="0" y="11"/>
                    <a:pt x="8" y="25"/>
                  </a:cubicBezTo>
                  <a:cubicBezTo>
                    <a:pt x="174" y="371"/>
                    <a:pt x="234" y="704"/>
                    <a:pt x="329" y="1049"/>
                  </a:cubicBezTo>
                  <a:cubicBezTo>
                    <a:pt x="329" y="1061"/>
                    <a:pt x="335" y="1067"/>
                    <a:pt x="341" y="1067"/>
                  </a:cubicBezTo>
                  <a:cubicBezTo>
                    <a:pt x="347" y="1067"/>
                    <a:pt x="353" y="1061"/>
                    <a:pt x="353" y="1049"/>
                  </a:cubicBezTo>
                  <a:cubicBezTo>
                    <a:pt x="389" y="704"/>
                    <a:pt x="234" y="311"/>
                    <a:pt x="43" y="13"/>
                  </a:cubicBezTo>
                  <a:cubicBezTo>
                    <a:pt x="43" y="4"/>
                    <a:pt x="36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92" name="Google Shape;15292;p22"/>
            <p:cNvSpPr/>
            <p:nvPr/>
          </p:nvSpPr>
          <p:spPr>
            <a:xfrm>
              <a:off x="2721450" y="2440350"/>
              <a:ext cx="15125" cy="45475"/>
            </a:xfrm>
            <a:custGeom>
              <a:avLst/>
              <a:gdLst/>
              <a:ahLst/>
              <a:cxnLst/>
              <a:rect l="l" t="t" r="r" b="b"/>
              <a:pathLst>
                <a:path w="605" h="1819" extrusionOk="0">
                  <a:moveTo>
                    <a:pt x="19" y="0"/>
                  </a:moveTo>
                  <a:cubicBezTo>
                    <a:pt x="12" y="0"/>
                    <a:pt x="1" y="10"/>
                    <a:pt x="1" y="23"/>
                  </a:cubicBezTo>
                  <a:cubicBezTo>
                    <a:pt x="120" y="642"/>
                    <a:pt x="310" y="1249"/>
                    <a:pt x="560" y="1809"/>
                  </a:cubicBezTo>
                  <a:cubicBezTo>
                    <a:pt x="564" y="1816"/>
                    <a:pt x="570" y="1819"/>
                    <a:pt x="576" y="1819"/>
                  </a:cubicBezTo>
                  <a:cubicBezTo>
                    <a:pt x="590" y="1819"/>
                    <a:pt x="604" y="1805"/>
                    <a:pt x="596" y="1797"/>
                  </a:cubicBezTo>
                  <a:cubicBezTo>
                    <a:pt x="429" y="1201"/>
                    <a:pt x="239" y="606"/>
                    <a:pt x="25" y="23"/>
                  </a:cubicBezTo>
                  <a:cubicBezTo>
                    <a:pt x="30" y="7"/>
                    <a:pt x="26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93" name="Google Shape;15293;p22"/>
            <p:cNvSpPr/>
            <p:nvPr/>
          </p:nvSpPr>
          <p:spPr>
            <a:xfrm>
              <a:off x="2724425" y="2431750"/>
              <a:ext cx="15800" cy="39775"/>
            </a:xfrm>
            <a:custGeom>
              <a:avLst/>
              <a:gdLst/>
              <a:ahLst/>
              <a:cxnLst/>
              <a:rect l="l" t="t" r="r" b="b"/>
              <a:pathLst>
                <a:path w="632" h="1591" extrusionOk="0">
                  <a:moveTo>
                    <a:pt x="8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322" y="510"/>
                    <a:pt x="477" y="1010"/>
                    <a:pt x="608" y="1581"/>
                  </a:cubicBezTo>
                  <a:cubicBezTo>
                    <a:pt x="608" y="1587"/>
                    <a:pt x="614" y="1590"/>
                    <a:pt x="620" y="1590"/>
                  </a:cubicBezTo>
                  <a:cubicBezTo>
                    <a:pt x="626" y="1590"/>
                    <a:pt x="632" y="1587"/>
                    <a:pt x="632" y="1581"/>
                  </a:cubicBezTo>
                  <a:cubicBezTo>
                    <a:pt x="608" y="1010"/>
                    <a:pt x="358" y="462"/>
                    <a:pt x="25" y="10"/>
                  </a:cubicBezTo>
                  <a:cubicBezTo>
                    <a:pt x="19" y="4"/>
                    <a:pt x="13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94" name="Google Shape;15294;p22"/>
            <p:cNvSpPr/>
            <p:nvPr/>
          </p:nvSpPr>
          <p:spPr>
            <a:xfrm>
              <a:off x="2741200" y="2479950"/>
              <a:ext cx="65625" cy="67300"/>
            </a:xfrm>
            <a:custGeom>
              <a:avLst/>
              <a:gdLst/>
              <a:ahLst/>
              <a:cxnLst/>
              <a:rect l="l" t="t" r="r" b="b"/>
              <a:pathLst>
                <a:path w="2625" h="2692" extrusionOk="0">
                  <a:moveTo>
                    <a:pt x="15" y="0"/>
                  </a:moveTo>
                  <a:cubicBezTo>
                    <a:pt x="9" y="0"/>
                    <a:pt x="0" y="14"/>
                    <a:pt x="9" y="22"/>
                  </a:cubicBezTo>
                  <a:cubicBezTo>
                    <a:pt x="247" y="558"/>
                    <a:pt x="663" y="939"/>
                    <a:pt x="1080" y="1332"/>
                  </a:cubicBezTo>
                  <a:cubicBezTo>
                    <a:pt x="1568" y="1796"/>
                    <a:pt x="2068" y="2249"/>
                    <a:pt x="2568" y="2689"/>
                  </a:cubicBezTo>
                  <a:cubicBezTo>
                    <a:pt x="2570" y="2691"/>
                    <a:pt x="2572" y="2692"/>
                    <a:pt x="2575" y="2692"/>
                  </a:cubicBezTo>
                  <a:cubicBezTo>
                    <a:pt x="2592" y="2692"/>
                    <a:pt x="2625" y="2664"/>
                    <a:pt x="2604" y="2654"/>
                  </a:cubicBezTo>
                  <a:cubicBezTo>
                    <a:pt x="1735" y="1808"/>
                    <a:pt x="652" y="1058"/>
                    <a:pt x="20" y="10"/>
                  </a:cubicBezTo>
                  <a:cubicBezTo>
                    <a:pt x="20" y="3"/>
                    <a:pt x="18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95" name="Google Shape;15295;p22"/>
            <p:cNvSpPr/>
            <p:nvPr/>
          </p:nvSpPr>
          <p:spPr>
            <a:xfrm>
              <a:off x="2666700" y="2403425"/>
              <a:ext cx="26500" cy="69000"/>
            </a:xfrm>
            <a:custGeom>
              <a:avLst/>
              <a:gdLst/>
              <a:ahLst/>
              <a:cxnLst/>
              <a:rect l="l" t="t" r="r" b="b"/>
              <a:pathLst>
                <a:path w="1060" h="2760" extrusionOk="0">
                  <a:moveTo>
                    <a:pt x="915" y="1"/>
                  </a:moveTo>
                  <a:cubicBezTo>
                    <a:pt x="499" y="1"/>
                    <a:pt x="196" y="385"/>
                    <a:pt x="250" y="809"/>
                  </a:cubicBezTo>
                  <a:cubicBezTo>
                    <a:pt x="298" y="1202"/>
                    <a:pt x="536" y="1583"/>
                    <a:pt x="607" y="1976"/>
                  </a:cubicBezTo>
                  <a:cubicBezTo>
                    <a:pt x="667" y="2274"/>
                    <a:pt x="703" y="2547"/>
                    <a:pt x="953" y="2750"/>
                  </a:cubicBezTo>
                  <a:cubicBezTo>
                    <a:pt x="956" y="2757"/>
                    <a:pt x="963" y="2760"/>
                    <a:pt x="969" y="2760"/>
                  </a:cubicBezTo>
                  <a:cubicBezTo>
                    <a:pt x="985" y="2760"/>
                    <a:pt x="1002" y="2743"/>
                    <a:pt x="976" y="2726"/>
                  </a:cubicBezTo>
                  <a:cubicBezTo>
                    <a:pt x="738" y="2369"/>
                    <a:pt x="774" y="2000"/>
                    <a:pt x="679" y="1595"/>
                  </a:cubicBezTo>
                  <a:cubicBezTo>
                    <a:pt x="524" y="964"/>
                    <a:pt x="0" y="297"/>
                    <a:pt x="1036" y="35"/>
                  </a:cubicBezTo>
                  <a:cubicBezTo>
                    <a:pt x="1036" y="35"/>
                    <a:pt x="1060" y="11"/>
                    <a:pt x="1036" y="11"/>
                  </a:cubicBezTo>
                  <a:cubicBezTo>
                    <a:pt x="995" y="4"/>
                    <a:pt x="954" y="1"/>
                    <a:pt x="9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96" name="Google Shape;15296;p22"/>
            <p:cNvSpPr/>
            <p:nvPr/>
          </p:nvSpPr>
          <p:spPr>
            <a:xfrm>
              <a:off x="2683050" y="2463125"/>
              <a:ext cx="22550" cy="56425"/>
            </a:xfrm>
            <a:custGeom>
              <a:avLst/>
              <a:gdLst/>
              <a:ahLst/>
              <a:cxnLst/>
              <a:rect l="l" t="t" r="r" b="b"/>
              <a:pathLst>
                <a:path w="902" h="2257" extrusionOk="0">
                  <a:moveTo>
                    <a:pt x="11" y="0"/>
                  </a:moveTo>
                  <a:cubicBezTo>
                    <a:pt x="7" y="0"/>
                    <a:pt x="1" y="11"/>
                    <a:pt x="1" y="29"/>
                  </a:cubicBezTo>
                  <a:cubicBezTo>
                    <a:pt x="418" y="695"/>
                    <a:pt x="525" y="1529"/>
                    <a:pt x="846" y="2243"/>
                  </a:cubicBezTo>
                  <a:cubicBezTo>
                    <a:pt x="851" y="2252"/>
                    <a:pt x="861" y="2256"/>
                    <a:pt x="870" y="2256"/>
                  </a:cubicBezTo>
                  <a:cubicBezTo>
                    <a:pt x="886" y="2256"/>
                    <a:pt x="901" y="2246"/>
                    <a:pt x="894" y="2231"/>
                  </a:cubicBezTo>
                  <a:cubicBezTo>
                    <a:pt x="739" y="1493"/>
                    <a:pt x="525" y="588"/>
                    <a:pt x="13" y="5"/>
                  </a:cubicBezTo>
                  <a:cubicBezTo>
                    <a:pt x="13" y="2"/>
                    <a:pt x="12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97" name="Google Shape;15297;p22"/>
            <p:cNvSpPr/>
            <p:nvPr/>
          </p:nvSpPr>
          <p:spPr>
            <a:xfrm>
              <a:off x="2688125" y="2439600"/>
              <a:ext cx="18475" cy="63550"/>
            </a:xfrm>
            <a:custGeom>
              <a:avLst/>
              <a:gdLst/>
              <a:ahLst/>
              <a:cxnLst/>
              <a:rect l="l" t="t" r="r" b="b"/>
              <a:pathLst>
                <a:path w="739" h="2542" extrusionOk="0">
                  <a:moveTo>
                    <a:pt x="16" y="0"/>
                  </a:moveTo>
                  <a:cubicBezTo>
                    <a:pt x="8" y="0"/>
                    <a:pt x="0" y="6"/>
                    <a:pt x="0" y="17"/>
                  </a:cubicBezTo>
                  <a:cubicBezTo>
                    <a:pt x="36" y="886"/>
                    <a:pt x="405" y="1720"/>
                    <a:pt x="715" y="2541"/>
                  </a:cubicBezTo>
                  <a:lnTo>
                    <a:pt x="739" y="2541"/>
                  </a:lnTo>
                  <a:cubicBezTo>
                    <a:pt x="453" y="1708"/>
                    <a:pt x="119" y="910"/>
                    <a:pt x="36" y="29"/>
                  </a:cubicBezTo>
                  <a:cubicBezTo>
                    <a:pt x="36" y="9"/>
                    <a:pt x="25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98" name="Google Shape;15298;p22"/>
            <p:cNvSpPr/>
            <p:nvPr/>
          </p:nvSpPr>
          <p:spPr>
            <a:xfrm>
              <a:off x="2709550" y="2507875"/>
              <a:ext cx="106225" cy="101425"/>
            </a:xfrm>
            <a:custGeom>
              <a:avLst/>
              <a:gdLst/>
              <a:ahLst/>
              <a:cxnLst/>
              <a:rect l="l" t="t" r="r" b="b"/>
              <a:pathLst>
                <a:path w="4249" h="4057" extrusionOk="0">
                  <a:moveTo>
                    <a:pt x="1" y="1"/>
                  </a:moveTo>
                  <a:cubicBezTo>
                    <a:pt x="429" y="810"/>
                    <a:pt x="905" y="1596"/>
                    <a:pt x="1620" y="2191"/>
                  </a:cubicBezTo>
                  <a:cubicBezTo>
                    <a:pt x="2441" y="2858"/>
                    <a:pt x="3358" y="3442"/>
                    <a:pt x="4227" y="4049"/>
                  </a:cubicBezTo>
                  <a:cubicBezTo>
                    <a:pt x="4230" y="4055"/>
                    <a:pt x="4233" y="4057"/>
                    <a:pt x="4236" y="4057"/>
                  </a:cubicBezTo>
                  <a:cubicBezTo>
                    <a:pt x="4244" y="4057"/>
                    <a:pt x="4248" y="4037"/>
                    <a:pt x="4239" y="4037"/>
                  </a:cubicBezTo>
                  <a:cubicBezTo>
                    <a:pt x="3549" y="3430"/>
                    <a:pt x="2763" y="2941"/>
                    <a:pt x="2025" y="2418"/>
                  </a:cubicBezTo>
                  <a:cubicBezTo>
                    <a:pt x="1108" y="1775"/>
                    <a:pt x="572" y="9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299" name="Google Shape;15299;p22"/>
            <p:cNvSpPr/>
            <p:nvPr/>
          </p:nvSpPr>
          <p:spPr>
            <a:xfrm>
              <a:off x="2779500" y="2572475"/>
              <a:ext cx="38975" cy="35800"/>
            </a:xfrm>
            <a:custGeom>
              <a:avLst/>
              <a:gdLst/>
              <a:ahLst/>
              <a:cxnLst/>
              <a:rect l="l" t="t" r="r" b="b"/>
              <a:pathLst>
                <a:path w="1559" h="1432" extrusionOk="0">
                  <a:moveTo>
                    <a:pt x="1" y="0"/>
                  </a:moveTo>
                  <a:lnTo>
                    <a:pt x="1" y="0"/>
                  </a:lnTo>
                  <a:cubicBezTo>
                    <a:pt x="429" y="512"/>
                    <a:pt x="965" y="1036"/>
                    <a:pt x="1525" y="1429"/>
                  </a:cubicBezTo>
                  <a:cubicBezTo>
                    <a:pt x="1528" y="1431"/>
                    <a:pt x="1531" y="1431"/>
                    <a:pt x="1534" y="1431"/>
                  </a:cubicBezTo>
                  <a:cubicBezTo>
                    <a:pt x="1551" y="1431"/>
                    <a:pt x="1559" y="1405"/>
                    <a:pt x="1548" y="1405"/>
                  </a:cubicBezTo>
                  <a:cubicBezTo>
                    <a:pt x="1036" y="917"/>
                    <a:pt x="513" y="45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00" name="Google Shape;15300;p22"/>
            <p:cNvSpPr/>
            <p:nvPr/>
          </p:nvSpPr>
          <p:spPr>
            <a:xfrm>
              <a:off x="2782575" y="2566675"/>
              <a:ext cx="37925" cy="36725"/>
            </a:xfrm>
            <a:custGeom>
              <a:avLst/>
              <a:gdLst/>
              <a:ahLst/>
              <a:cxnLst/>
              <a:rect l="l" t="t" r="r" b="b"/>
              <a:pathLst>
                <a:path w="1517" h="1469" extrusionOk="0">
                  <a:moveTo>
                    <a:pt x="6" y="1"/>
                  </a:moveTo>
                  <a:cubicBezTo>
                    <a:pt x="3" y="1"/>
                    <a:pt x="1" y="6"/>
                    <a:pt x="9" y="6"/>
                  </a:cubicBezTo>
                  <a:cubicBezTo>
                    <a:pt x="9" y="2"/>
                    <a:pt x="7" y="1"/>
                    <a:pt x="6" y="1"/>
                  </a:cubicBezTo>
                  <a:close/>
                  <a:moveTo>
                    <a:pt x="9" y="6"/>
                  </a:moveTo>
                  <a:lnTo>
                    <a:pt x="9" y="6"/>
                  </a:lnTo>
                  <a:cubicBezTo>
                    <a:pt x="485" y="494"/>
                    <a:pt x="961" y="1030"/>
                    <a:pt x="1497" y="1459"/>
                  </a:cubicBezTo>
                  <a:cubicBezTo>
                    <a:pt x="1501" y="1466"/>
                    <a:pt x="1504" y="1469"/>
                    <a:pt x="1507" y="1469"/>
                  </a:cubicBezTo>
                  <a:cubicBezTo>
                    <a:pt x="1514" y="1469"/>
                    <a:pt x="1517" y="1455"/>
                    <a:pt x="1509" y="1447"/>
                  </a:cubicBezTo>
                  <a:cubicBezTo>
                    <a:pt x="1068" y="923"/>
                    <a:pt x="509" y="470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01" name="Google Shape;15301;p22"/>
            <p:cNvSpPr/>
            <p:nvPr/>
          </p:nvSpPr>
          <p:spPr>
            <a:xfrm>
              <a:off x="2794525" y="2571350"/>
              <a:ext cx="31350" cy="30950"/>
            </a:xfrm>
            <a:custGeom>
              <a:avLst/>
              <a:gdLst/>
              <a:ahLst/>
              <a:cxnLst/>
              <a:rect l="l" t="t" r="r" b="b"/>
              <a:pathLst>
                <a:path w="1254" h="1238" extrusionOk="0">
                  <a:moveTo>
                    <a:pt x="2" y="1"/>
                  </a:moveTo>
                  <a:cubicBezTo>
                    <a:pt x="1" y="1"/>
                    <a:pt x="1" y="4"/>
                    <a:pt x="7" y="10"/>
                  </a:cubicBezTo>
                  <a:cubicBezTo>
                    <a:pt x="7" y="4"/>
                    <a:pt x="4" y="1"/>
                    <a:pt x="2" y="1"/>
                  </a:cubicBezTo>
                  <a:close/>
                  <a:moveTo>
                    <a:pt x="7" y="10"/>
                  </a:moveTo>
                  <a:lnTo>
                    <a:pt x="7" y="10"/>
                  </a:lnTo>
                  <a:cubicBezTo>
                    <a:pt x="531" y="307"/>
                    <a:pt x="650" y="1010"/>
                    <a:pt x="1209" y="1236"/>
                  </a:cubicBezTo>
                  <a:cubicBezTo>
                    <a:pt x="1213" y="1237"/>
                    <a:pt x="1217" y="1238"/>
                    <a:pt x="1220" y="1238"/>
                  </a:cubicBezTo>
                  <a:cubicBezTo>
                    <a:pt x="1247" y="1238"/>
                    <a:pt x="1253" y="1199"/>
                    <a:pt x="1221" y="1188"/>
                  </a:cubicBezTo>
                  <a:cubicBezTo>
                    <a:pt x="685" y="914"/>
                    <a:pt x="554" y="248"/>
                    <a:pt x="7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02" name="Google Shape;15302;p22"/>
            <p:cNvSpPr/>
            <p:nvPr/>
          </p:nvSpPr>
          <p:spPr>
            <a:xfrm>
              <a:off x="2797425" y="2560775"/>
              <a:ext cx="35475" cy="41400"/>
            </a:xfrm>
            <a:custGeom>
              <a:avLst/>
              <a:gdLst/>
              <a:ahLst/>
              <a:cxnLst/>
              <a:rect l="l" t="t" r="r" b="b"/>
              <a:pathLst>
                <a:path w="1419" h="1656" extrusionOk="0">
                  <a:moveTo>
                    <a:pt x="30" y="1"/>
                  </a:moveTo>
                  <a:cubicBezTo>
                    <a:pt x="22" y="1"/>
                    <a:pt x="0" y="18"/>
                    <a:pt x="10" y="28"/>
                  </a:cubicBezTo>
                  <a:cubicBezTo>
                    <a:pt x="379" y="611"/>
                    <a:pt x="831" y="1218"/>
                    <a:pt x="1367" y="1647"/>
                  </a:cubicBezTo>
                  <a:cubicBezTo>
                    <a:pt x="1373" y="1653"/>
                    <a:pt x="1379" y="1655"/>
                    <a:pt x="1385" y="1655"/>
                  </a:cubicBezTo>
                  <a:cubicBezTo>
                    <a:pt x="1404" y="1655"/>
                    <a:pt x="1418" y="1632"/>
                    <a:pt x="1391" y="1623"/>
                  </a:cubicBezTo>
                  <a:cubicBezTo>
                    <a:pt x="950" y="1076"/>
                    <a:pt x="450" y="587"/>
                    <a:pt x="34" y="4"/>
                  </a:cubicBezTo>
                  <a:cubicBezTo>
                    <a:pt x="34" y="2"/>
                    <a:pt x="32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03" name="Google Shape;15303;p22"/>
            <p:cNvSpPr/>
            <p:nvPr/>
          </p:nvSpPr>
          <p:spPr>
            <a:xfrm>
              <a:off x="2806675" y="2558075"/>
              <a:ext cx="31300" cy="40200"/>
            </a:xfrm>
            <a:custGeom>
              <a:avLst/>
              <a:gdLst/>
              <a:ahLst/>
              <a:cxnLst/>
              <a:rect l="l" t="t" r="r" b="b"/>
              <a:pathLst>
                <a:path w="1252" h="1608" extrusionOk="0">
                  <a:moveTo>
                    <a:pt x="42" y="0"/>
                  </a:moveTo>
                  <a:cubicBezTo>
                    <a:pt x="25" y="0"/>
                    <a:pt x="0" y="14"/>
                    <a:pt x="9" y="41"/>
                  </a:cubicBezTo>
                  <a:cubicBezTo>
                    <a:pt x="378" y="576"/>
                    <a:pt x="771" y="1112"/>
                    <a:pt x="1176" y="1600"/>
                  </a:cubicBezTo>
                  <a:cubicBezTo>
                    <a:pt x="1181" y="1606"/>
                    <a:pt x="1188" y="1608"/>
                    <a:pt x="1196" y="1608"/>
                  </a:cubicBezTo>
                  <a:cubicBezTo>
                    <a:pt x="1222" y="1608"/>
                    <a:pt x="1251" y="1580"/>
                    <a:pt x="1223" y="1553"/>
                  </a:cubicBezTo>
                  <a:cubicBezTo>
                    <a:pt x="854" y="1017"/>
                    <a:pt x="449" y="517"/>
                    <a:pt x="57" y="5"/>
                  </a:cubicBezTo>
                  <a:cubicBezTo>
                    <a:pt x="54" y="2"/>
                    <a:pt x="48" y="0"/>
                    <a:pt x="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04" name="Google Shape;15304;p22"/>
            <p:cNvSpPr/>
            <p:nvPr/>
          </p:nvSpPr>
          <p:spPr>
            <a:xfrm>
              <a:off x="2812550" y="2553025"/>
              <a:ext cx="19875" cy="39050"/>
            </a:xfrm>
            <a:custGeom>
              <a:avLst/>
              <a:gdLst/>
              <a:ahLst/>
              <a:cxnLst/>
              <a:rect l="l" t="t" r="r" b="b"/>
              <a:pathLst>
                <a:path w="795" h="1562" extrusionOk="0">
                  <a:moveTo>
                    <a:pt x="19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107" y="552"/>
                    <a:pt x="369" y="1159"/>
                    <a:pt x="738" y="1552"/>
                  </a:cubicBezTo>
                  <a:cubicBezTo>
                    <a:pt x="748" y="1559"/>
                    <a:pt x="757" y="1562"/>
                    <a:pt x="765" y="1562"/>
                  </a:cubicBezTo>
                  <a:cubicBezTo>
                    <a:pt x="785" y="1562"/>
                    <a:pt x="795" y="1542"/>
                    <a:pt x="786" y="1516"/>
                  </a:cubicBezTo>
                  <a:cubicBezTo>
                    <a:pt x="667" y="1266"/>
                    <a:pt x="500" y="1040"/>
                    <a:pt x="369" y="790"/>
                  </a:cubicBezTo>
                  <a:cubicBezTo>
                    <a:pt x="250" y="540"/>
                    <a:pt x="143" y="278"/>
                    <a:pt x="48" y="28"/>
                  </a:cubicBezTo>
                  <a:cubicBezTo>
                    <a:pt x="38" y="8"/>
                    <a:pt x="28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05" name="Google Shape;15305;p22"/>
            <p:cNvSpPr/>
            <p:nvPr/>
          </p:nvSpPr>
          <p:spPr>
            <a:xfrm>
              <a:off x="2811475" y="2562450"/>
              <a:ext cx="23950" cy="35725"/>
            </a:xfrm>
            <a:custGeom>
              <a:avLst/>
              <a:gdLst/>
              <a:ahLst/>
              <a:cxnLst/>
              <a:rect l="l" t="t" r="r" b="b"/>
              <a:pathLst>
                <a:path w="958" h="1429" extrusionOk="0">
                  <a:moveTo>
                    <a:pt x="21" y="1"/>
                  </a:moveTo>
                  <a:cubicBezTo>
                    <a:pt x="10" y="1"/>
                    <a:pt x="0" y="6"/>
                    <a:pt x="7" y="20"/>
                  </a:cubicBezTo>
                  <a:cubicBezTo>
                    <a:pt x="67" y="306"/>
                    <a:pt x="222" y="580"/>
                    <a:pt x="388" y="818"/>
                  </a:cubicBezTo>
                  <a:cubicBezTo>
                    <a:pt x="531" y="1032"/>
                    <a:pt x="686" y="1270"/>
                    <a:pt x="900" y="1425"/>
                  </a:cubicBezTo>
                  <a:cubicBezTo>
                    <a:pt x="907" y="1427"/>
                    <a:pt x="913" y="1428"/>
                    <a:pt x="918" y="1428"/>
                  </a:cubicBezTo>
                  <a:cubicBezTo>
                    <a:pt x="943" y="1428"/>
                    <a:pt x="958" y="1407"/>
                    <a:pt x="948" y="1378"/>
                  </a:cubicBezTo>
                  <a:cubicBezTo>
                    <a:pt x="817" y="1139"/>
                    <a:pt x="603" y="949"/>
                    <a:pt x="460" y="723"/>
                  </a:cubicBezTo>
                  <a:cubicBezTo>
                    <a:pt x="305" y="485"/>
                    <a:pt x="186" y="247"/>
                    <a:pt x="43" y="8"/>
                  </a:cubicBezTo>
                  <a:cubicBezTo>
                    <a:pt x="38" y="3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06" name="Google Shape;15306;p22"/>
            <p:cNvSpPr/>
            <p:nvPr/>
          </p:nvSpPr>
          <p:spPr>
            <a:xfrm>
              <a:off x="2812325" y="2565375"/>
              <a:ext cx="32325" cy="39475"/>
            </a:xfrm>
            <a:custGeom>
              <a:avLst/>
              <a:gdLst/>
              <a:ahLst/>
              <a:cxnLst/>
              <a:rect l="l" t="t" r="r" b="b"/>
              <a:pathLst>
                <a:path w="1293" h="1579" extrusionOk="0">
                  <a:moveTo>
                    <a:pt x="40" y="1"/>
                  </a:moveTo>
                  <a:cubicBezTo>
                    <a:pt x="17" y="1"/>
                    <a:pt x="1" y="20"/>
                    <a:pt x="9" y="46"/>
                  </a:cubicBezTo>
                  <a:cubicBezTo>
                    <a:pt x="295" y="606"/>
                    <a:pt x="735" y="1213"/>
                    <a:pt x="1259" y="1570"/>
                  </a:cubicBezTo>
                  <a:cubicBezTo>
                    <a:pt x="1265" y="1576"/>
                    <a:pt x="1270" y="1578"/>
                    <a:pt x="1274" y="1578"/>
                  </a:cubicBezTo>
                  <a:cubicBezTo>
                    <a:pt x="1287" y="1578"/>
                    <a:pt x="1292" y="1555"/>
                    <a:pt x="1283" y="1546"/>
                  </a:cubicBezTo>
                  <a:cubicBezTo>
                    <a:pt x="1093" y="1308"/>
                    <a:pt x="855" y="1094"/>
                    <a:pt x="664" y="844"/>
                  </a:cubicBezTo>
                  <a:cubicBezTo>
                    <a:pt x="438" y="582"/>
                    <a:pt x="259" y="296"/>
                    <a:pt x="69" y="10"/>
                  </a:cubicBezTo>
                  <a:cubicBezTo>
                    <a:pt x="59" y="4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07" name="Google Shape;15307;p22"/>
            <p:cNvSpPr/>
            <p:nvPr/>
          </p:nvSpPr>
          <p:spPr>
            <a:xfrm>
              <a:off x="2823550" y="2585150"/>
              <a:ext cx="29200" cy="21875"/>
            </a:xfrm>
            <a:custGeom>
              <a:avLst/>
              <a:gdLst/>
              <a:ahLst/>
              <a:cxnLst/>
              <a:rect l="l" t="t" r="r" b="b"/>
              <a:pathLst>
                <a:path w="1168" h="875" extrusionOk="0">
                  <a:moveTo>
                    <a:pt x="25" y="1"/>
                  </a:moveTo>
                  <a:cubicBezTo>
                    <a:pt x="13" y="1"/>
                    <a:pt x="1" y="12"/>
                    <a:pt x="1" y="29"/>
                  </a:cubicBezTo>
                  <a:cubicBezTo>
                    <a:pt x="179" y="446"/>
                    <a:pt x="656" y="874"/>
                    <a:pt x="1132" y="874"/>
                  </a:cubicBezTo>
                  <a:cubicBezTo>
                    <a:pt x="1168" y="874"/>
                    <a:pt x="1168" y="839"/>
                    <a:pt x="1132" y="827"/>
                  </a:cubicBezTo>
                  <a:cubicBezTo>
                    <a:pt x="929" y="732"/>
                    <a:pt x="703" y="672"/>
                    <a:pt x="525" y="541"/>
                  </a:cubicBezTo>
                  <a:cubicBezTo>
                    <a:pt x="322" y="398"/>
                    <a:pt x="167" y="220"/>
                    <a:pt x="36" y="5"/>
                  </a:cubicBezTo>
                  <a:cubicBezTo>
                    <a:pt x="33" y="2"/>
                    <a:pt x="29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08" name="Google Shape;15308;p22"/>
            <p:cNvSpPr/>
            <p:nvPr/>
          </p:nvSpPr>
          <p:spPr>
            <a:xfrm>
              <a:off x="2717600" y="2247650"/>
              <a:ext cx="69675" cy="119575"/>
            </a:xfrm>
            <a:custGeom>
              <a:avLst/>
              <a:gdLst/>
              <a:ahLst/>
              <a:cxnLst/>
              <a:rect l="l" t="t" r="r" b="b"/>
              <a:pathLst>
                <a:path w="2787" h="4783" extrusionOk="0">
                  <a:moveTo>
                    <a:pt x="133" y="1"/>
                  </a:moveTo>
                  <a:cubicBezTo>
                    <a:pt x="119" y="1"/>
                    <a:pt x="107" y="10"/>
                    <a:pt x="107" y="27"/>
                  </a:cubicBezTo>
                  <a:cubicBezTo>
                    <a:pt x="0" y="885"/>
                    <a:pt x="417" y="1706"/>
                    <a:pt x="822" y="2456"/>
                  </a:cubicBezTo>
                  <a:cubicBezTo>
                    <a:pt x="1310" y="3361"/>
                    <a:pt x="2191" y="3909"/>
                    <a:pt x="2750" y="4778"/>
                  </a:cubicBezTo>
                  <a:cubicBezTo>
                    <a:pt x="2757" y="4781"/>
                    <a:pt x="2762" y="4783"/>
                    <a:pt x="2767" y="4783"/>
                  </a:cubicBezTo>
                  <a:cubicBezTo>
                    <a:pt x="2780" y="4783"/>
                    <a:pt x="2786" y="4772"/>
                    <a:pt x="2786" y="4754"/>
                  </a:cubicBezTo>
                  <a:cubicBezTo>
                    <a:pt x="2393" y="3956"/>
                    <a:pt x="1619" y="3540"/>
                    <a:pt x="1131" y="2825"/>
                  </a:cubicBezTo>
                  <a:cubicBezTo>
                    <a:pt x="583" y="2040"/>
                    <a:pt x="95" y="980"/>
                    <a:pt x="167" y="27"/>
                  </a:cubicBezTo>
                  <a:cubicBezTo>
                    <a:pt x="161" y="10"/>
                    <a:pt x="146" y="1"/>
                    <a:pt x="1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09" name="Google Shape;15309;p22"/>
            <p:cNvSpPr/>
            <p:nvPr/>
          </p:nvSpPr>
          <p:spPr>
            <a:xfrm>
              <a:off x="2792900" y="2373625"/>
              <a:ext cx="68975" cy="73525"/>
            </a:xfrm>
            <a:custGeom>
              <a:avLst/>
              <a:gdLst/>
              <a:ahLst/>
              <a:cxnLst/>
              <a:rect l="l" t="t" r="r" b="b"/>
              <a:pathLst>
                <a:path w="2759" h="2941" extrusionOk="0">
                  <a:moveTo>
                    <a:pt x="0" y="1"/>
                  </a:moveTo>
                  <a:lnTo>
                    <a:pt x="0" y="1"/>
                  </a:lnTo>
                  <a:cubicBezTo>
                    <a:pt x="453" y="465"/>
                    <a:pt x="786" y="1061"/>
                    <a:pt x="1227" y="1537"/>
                  </a:cubicBezTo>
                  <a:cubicBezTo>
                    <a:pt x="1691" y="2025"/>
                    <a:pt x="2215" y="2501"/>
                    <a:pt x="2739" y="2930"/>
                  </a:cubicBezTo>
                  <a:cubicBezTo>
                    <a:pt x="2742" y="2937"/>
                    <a:pt x="2746" y="2940"/>
                    <a:pt x="2749" y="2940"/>
                  </a:cubicBezTo>
                  <a:cubicBezTo>
                    <a:pt x="2756" y="2940"/>
                    <a:pt x="2759" y="2926"/>
                    <a:pt x="2751" y="2918"/>
                  </a:cubicBezTo>
                  <a:cubicBezTo>
                    <a:pt x="2263" y="2442"/>
                    <a:pt x="1727" y="2013"/>
                    <a:pt x="1262" y="1501"/>
                  </a:cubicBezTo>
                  <a:cubicBezTo>
                    <a:pt x="810" y="1025"/>
                    <a:pt x="500" y="4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10" name="Google Shape;15310;p22"/>
            <p:cNvSpPr/>
            <p:nvPr/>
          </p:nvSpPr>
          <p:spPr>
            <a:xfrm>
              <a:off x="2827425" y="2400125"/>
              <a:ext cx="39025" cy="43475"/>
            </a:xfrm>
            <a:custGeom>
              <a:avLst/>
              <a:gdLst/>
              <a:ahLst/>
              <a:cxnLst/>
              <a:rect l="l" t="t" r="r" b="b"/>
              <a:pathLst>
                <a:path w="1561" h="1739" extrusionOk="0">
                  <a:moveTo>
                    <a:pt x="0" y="1"/>
                  </a:moveTo>
                  <a:lnTo>
                    <a:pt x="0" y="1"/>
                  </a:lnTo>
                  <a:cubicBezTo>
                    <a:pt x="358" y="655"/>
                    <a:pt x="882" y="1334"/>
                    <a:pt x="1536" y="1739"/>
                  </a:cubicBezTo>
                  <a:cubicBezTo>
                    <a:pt x="1548" y="1739"/>
                    <a:pt x="1560" y="1727"/>
                    <a:pt x="1548" y="1727"/>
                  </a:cubicBezTo>
                  <a:cubicBezTo>
                    <a:pt x="1274" y="1477"/>
                    <a:pt x="989" y="1251"/>
                    <a:pt x="739" y="965"/>
                  </a:cubicBezTo>
                  <a:cubicBezTo>
                    <a:pt x="465" y="655"/>
                    <a:pt x="227" y="32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11" name="Google Shape;15311;p22"/>
            <p:cNvSpPr/>
            <p:nvPr/>
          </p:nvSpPr>
          <p:spPr>
            <a:xfrm>
              <a:off x="2834875" y="2399375"/>
              <a:ext cx="39225" cy="44350"/>
            </a:xfrm>
            <a:custGeom>
              <a:avLst/>
              <a:gdLst/>
              <a:ahLst/>
              <a:cxnLst/>
              <a:rect l="l" t="t" r="r" b="b"/>
              <a:pathLst>
                <a:path w="1569" h="1774" extrusionOk="0">
                  <a:moveTo>
                    <a:pt x="5" y="1"/>
                  </a:moveTo>
                  <a:cubicBezTo>
                    <a:pt x="3" y="1"/>
                    <a:pt x="0" y="7"/>
                    <a:pt x="0" y="19"/>
                  </a:cubicBezTo>
                  <a:cubicBezTo>
                    <a:pt x="6" y="7"/>
                    <a:pt x="6" y="1"/>
                    <a:pt x="5" y="1"/>
                  </a:cubicBezTo>
                  <a:close/>
                  <a:moveTo>
                    <a:pt x="0" y="19"/>
                  </a:moveTo>
                  <a:cubicBezTo>
                    <a:pt x="441" y="638"/>
                    <a:pt x="953" y="1257"/>
                    <a:pt x="1548" y="1769"/>
                  </a:cubicBezTo>
                  <a:cubicBezTo>
                    <a:pt x="1551" y="1772"/>
                    <a:pt x="1555" y="1774"/>
                    <a:pt x="1558" y="1774"/>
                  </a:cubicBezTo>
                  <a:cubicBezTo>
                    <a:pt x="1565" y="1774"/>
                    <a:pt x="1568" y="1765"/>
                    <a:pt x="1560" y="1757"/>
                  </a:cubicBezTo>
                  <a:cubicBezTo>
                    <a:pt x="1036" y="1174"/>
                    <a:pt x="488" y="626"/>
                    <a:pt x="0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12" name="Google Shape;15312;p22"/>
            <p:cNvSpPr/>
            <p:nvPr/>
          </p:nvSpPr>
          <p:spPr>
            <a:xfrm>
              <a:off x="2850050" y="2407525"/>
              <a:ext cx="42750" cy="43575"/>
            </a:xfrm>
            <a:custGeom>
              <a:avLst/>
              <a:gdLst/>
              <a:ahLst/>
              <a:cxnLst/>
              <a:rect l="l" t="t" r="r" b="b"/>
              <a:pathLst>
                <a:path w="1710" h="1743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310" y="383"/>
                    <a:pt x="643" y="764"/>
                    <a:pt x="965" y="1133"/>
                  </a:cubicBezTo>
                  <a:cubicBezTo>
                    <a:pt x="1179" y="1371"/>
                    <a:pt x="1370" y="1633"/>
                    <a:pt x="1667" y="1741"/>
                  </a:cubicBezTo>
                  <a:cubicBezTo>
                    <a:pt x="1672" y="1742"/>
                    <a:pt x="1677" y="1743"/>
                    <a:pt x="1680" y="1743"/>
                  </a:cubicBezTo>
                  <a:cubicBezTo>
                    <a:pt x="1705" y="1743"/>
                    <a:pt x="1710" y="1713"/>
                    <a:pt x="1679" y="1693"/>
                  </a:cubicBezTo>
                  <a:cubicBezTo>
                    <a:pt x="1322" y="1550"/>
                    <a:pt x="1072" y="1193"/>
                    <a:pt x="822" y="907"/>
                  </a:cubicBezTo>
                  <a:lnTo>
                    <a:pt x="12" y="14"/>
                  </a:ln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13" name="Google Shape;15313;p22"/>
            <p:cNvSpPr/>
            <p:nvPr/>
          </p:nvSpPr>
          <p:spPr>
            <a:xfrm>
              <a:off x="2853550" y="2394150"/>
              <a:ext cx="51825" cy="52525"/>
            </a:xfrm>
            <a:custGeom>
              <a:avLst/>
              <a:gdLst/>
              <a:ahLst/>
              <a:cxnLst/>
              <a:rect l="l" t="t" r="r" b="b"/>
              <a:pathLst>
                <a:path w="2073" h="2101" extrusionOk="0">
                  <a:moveTo>
                    <a:pt x="22" y="0"/>
                  </a:moveTo>
                  <a:cubicBezTo>
                    <a:pt x="8" y="0"/>
                    <a:pt x="0" y="11"/>
                    <a:pt x="15" y="25"/>
                  </a:cubicBezTo>
                  <a:cubicBezTo>
                    <a:pt x="527" y="799"/>
                    <a:pt x="1230" y="1597"/>
                    <a:pt x="2039" y="2097"/>
                  </a:cubicBezTo>
                  <a:cubicBezTo>
                    <a:pt x="2041" y="2099"/>
                    <a:pt x="2044" y="2100"/>
                    <a:pt x="2047" y="2100"/>
                  </a:cubicBezTo>
                  <a:cubicBezTo>
                    <a:pt x="2059" y="2100"/>
                    <a:pt x="2073" y="2083"/>
                    <a:pt x="2063" y="2073"/>
                  </a:cubicBezTo>
                  <a:cubicBezTo>
                    <a:pt x="1349" y="1394"/>
                    <a:pt x="646" y="787"/>
                    <a:pt x="51" y="13"/>
                  </a:cubicBezTo>
                  <a:cubicBezTo>
                    <a:pt x="42" y="4"/>
                    <a:pt x="31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14" name="Google Shape;15314;p22"/>
            <p:cNvSpPr/>
            <p:nvPr/>
          </p:nvSpPr>
          <p:spPr>
            <a:xfrm>
              <a:off x="2861750" y="2392300"/>
              <a:ext cx="49475" cy="50450"/>
            </a:xfrm>
            <a:custGeom>
              <a:avLst/>
              <a:gdLst/>
              <a:ahLst/>
              <a:cxnLst/>
              <a:rect l="l" t="t" r="r" b="b"/>
              <a:pathLst>
                <a:path w="1979" h="2018" extrusionOk="0">
                  <a:moveTo>
                    <a:pt x="23" y="0"/>
                  </a:moveTo>
                  <a:cubicBezTo>
                    <a:pt x="9" y="0"/>
                    <a:pt x="0" y="20"/>
                    <a:pt x="9" y="28"/>
                  </a:cubicBezTo>
                  <a:cubicBezTo>
                    <a:pt x="604" y="718"/>
                    <a:pt x="1211" y="1409"/>
                    <a:pt x="1902" y="2004"/>
                  </a:cubicBezTo>
                  <a:cubicBezTo>
                    <a:pt x="1908" y="2013"/>
                    <a:pt x="1916" y="2017"/>
                    <a:pt x="1925" y="2017"/>
                  </a:cubicBezTo>
                  <a:cubicBezTo>
                    <a:pt x="1951" y="2017"/>
                    <a:pt x="1979" y="1986"/>
                    <a:pt x="1961" y="1969"/>
                  </a:cubicBezTo>
                  <a:cubicBezTo>
                    <a:pt x="1330" y="1290"/>
                    <a:pt x="663" y="671"/>
                    <a:pt x="44" y="16"/>
                  </a:cubicBezTo>
                  <a:cubicBezTo>
                    <a:pt x="37" y="5"/>
                    <a:pt x="29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15" name="Google Shape;15315;p22"/>
            <p:cNvSpPr/>
            <p:nvPr/>
          </p:nvSpPr>
          <p:spPr>
            <a:xfrm>
              <a:off x="2865825" y="2389700"/>
              <a:ext cx="43925" cy="44225"/>
            </a:xfrm>
            <a:custGeom>
              <a:avLst/>
              <a:gdLst/>
              <a:ahLst/>
              <a:cxnLst/>
              <a:rect l="l" t="t" r="r" b="b"/>
              <a:pathLst>
                <a:path w="1757" h="1769" extrusionOk="0">
                  <a:moveTo>
                    <a:pt x="36" y="1"/>
                  </a:moveTo>
                  <a:cubicBezTo>
                    <a:pt x="24" y="1"/>
                    <a:pt x="12" y="13"/>
                    <a:pt x="12" y="13"/>
                  </a:cubicBezTo>
                  <a:cubicBezTo>
                    <a:pt x="0" y="60"/>
                    <a:pt x="0" y="60"/>
                    <a:pt x="12" y="108"/>
                  </a:cubicBezTo>
                  <a:lnTo>
                    <a:pt x="24" y="120"/>
                  </a:lnTo>
                  <a:lnTo>
                    <a:pt x="60" y="120"/>
                  </a:lnTo>
                  <a:cubicBezTo>
                    <a:pt x="84" y="84"/>
                    <a:pt x="96" y="48"/>
                    <a:pt x="72" y="48"/>
                  </a:cubicBezTo>
                  <a:cubicBezTo>
                    <a:pt x="191" y="48"/>
                    <a:pt x="369" y="346"/>
                    <a:pt x="441" y="429"/>
                  </a:cubicBezTo>
                  <a:lnTo>
                    <a:pt x="846" y="882"/>
                  </a:lnTo>
                  <a:cubicBezTo>
                    <a:pt x="1108" y="1180"/>
                    <a:pt x="1382" y="1477"/>
                    <a:pt x="1667" y="1751"/>
                  </a:cubicBezTo>
                  <a:cubicBezTo>
                    <a:pt x="1677" y="1763"/>
                    <a:pt x="1687" y="1769"/>
                    <a:pt x="1698" y="1769"/>
                  </a:cubicBezTo>
                  <a:cubicBezTo>
                    <a:pt x="1728" y="1769"/>
                    <a:pt x="1756" y="1727"/>
                    <a:pt x="1739" y="1692"/>
                  </a:cubicBezTo>
                  <a:cubicBezTo>
                    <a:pt x="1429" y="1322"/>
                    <a:pt x="1084" y="965"/>
                    <a:pt x="739" y="620"/>
                  </a:cubicBezTo>
                  <a:cubicBezTo>
                    <a:pt x="596" y="465"/>
                    <a:pt x="441" y="299"/>
                    <a:pt x="274" y="144"/>
                  </a:cubicBezTo>
                  <a:cubicBezTo>
                    <a:pt x="203" y="60"/>
                    <a:pt x="155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16" name="Google Shape;15316;p22"/>
            <p:cNvSpPr/>
            <p:nvPr/>
          </p:nvSpPr>
          <p:spPr>
            <a:xfrm>
              <a:off x="2895600" y="2359075"/>
              <a:ext cx="15800" cy="17850"/>
            </a:xfrm>
            <a:custGeom>
              <a:avLst/>
              <a:gdLst/>
              <a:ahLst/>
              <a:cxnLst/>
              <a:rect l="l" t="t" r="r" b="b"/>
              <a:pathLst>
                <a:path w="632" h="7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83" y="166"/>
                    <a:pt x="155" y="285"/>
                    <a:pt x="274" y="416"/>
                  </a:cubicBezTo>
                  <a:cubicBezTo>
                    <a:pt x="369" y="523"/>
                    <a:pt x="488" y="654"/>
                    <a:pt x="607" y="714"/>
                  </a:cubicBezTo>
                  <a:cubicBezTo>
                    <a:pt x="619" y="714"/>
                    <a:pt x="631" y="702"/>
                    <a:pt x="619" y="702"/>
                  </a:cubicBezTo>
                  <a:cubicBezTo>
                    <a:pt x="548" y="595"/>
                    <a:pt x="417" y="511"/>
                    <a:pt x="321" y="404"/>
                  </a:cubicBezTo>
                  <a:cubicBezTo>
                    <a:pt x="214" y="285"/>
                    <a:pt x="95" y="154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17" name="Google Shape;15317;p22"/>
            <p:cNvSpPr/>
            <p:nvPr/>
          </p:nvSpPr>
          <p:spPr>
            <a:xfrm>
              <a:off x="2899450" y="2352800"/>
              <a:ext cx="13850" cy="17700"/>
            </a:xfrm>
            <a:custGeom>
              <a:avLst/>
              <a:gdLst/>
              <a:ahLst/>
              <a:cxnLst/>
              <a:rect l="l" t="t" r="r" b="b"/>
              <a:pathLst>
                <a:path w="554" h="708" extrusionOk="0">
                  <a:moveTo>
                    <a:pt x="37" y="1"/>
                  </a:moveTo>
                  <a:cubicBezTo>
                    <a:pt x="25" y="1"/>
                    <a:pt x="1" y="12"/>
                    <a:pt x="25" y="12"/>
                  </a:cubicBezTo>
                  <a:cubicBezTo>
                    <a:pt x="167" y="239"/>
                    <a:pt x="334" y="489"/>
                    <a:pt x="525" y="703"/>
                  </a:cubicBezTo>
                  <a:cubicBezTo>
                    <a:pt x="528" y="706"/>
                    <a:pt x="533" y="708"/>
                    <a:pt x="537" y="708"/>
                  </a:cubicBezTo>
                  <a:cubicBezTo>
                    <a:pt x="546" y="708"/>
                    <a:pt x="553" y="699"/>
                    <a:pt x="537" y="691"/>
                  </a:cubicBezTo>
                  <a:cubicBezTo>
                    <a:pt x="406" y="441"/>
                    <a:pt x="215" y="227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18" name="Google Shape;15318;p22"/>
            <p:cNvSpPr/>
            <p:nvPr/>
          </p:nvSpPr>
          <p:spPr>
            <a:xfrm>
              <a:off x="2881675" y="2324600"/>
              <a:ext cx="19900" cy="23450"/>
            </a:xfrm>
            <a:custGeom>
              <a:avLst/>
              <a:gdLst/>
              <a:ahLst/>
              <a:cxnLst/>
              <a:rect l="l" t="t" r="r" b="b"/>
              <a:pathLst>
                <a:path w="796" h="938" extrusionOk="0">
                  <a:moveTo>
                    <a:pt x="684" y="0"/>
                  </a:moveTo>
                  <a:cubicBezTo>
                    <a:pt x="679" y="0"/>
                    <a:pt x="676" y="3"/>
                    <a:pt x="676" y="9"/>
                  </a:cubicBezTo>
                  <a:cubicBezTo>
                    <a:pt x="676" y="224"/>
                    <a:pt x="700" y="474"/>
                    <a:pt x="581" y="664"/>
                  </a:cubicBezTo>
                  <a:cubicBezTo>
                    <a:pt x="503" y="796"/>
                    <a:pt x="375" y="857"/>
                    <a:pt x="242" y="857"/>
                  </a:cubicBezTo>
                  <a:cubicBezTo>
                    <a:pt x="171" y="857"/>
                    <a:pt x="99" y="840"/>
                    <a:pt x="33" y="807"/>
                  </a:cubicBezTo>
                  <a:cubicBezTo>
                    <a:pt x="27" y="801"/>
                    <a:pt x="22" y="799"/>
                    <a:pt x="18" y="799"/>
                  </a:cubicBezTo>
                  <a:cubicBezTo>
                    <a:pt x="5" y="799"/>
                    <a:pt x="0" y="822"/>
                    <a:pt x="9" y="831"/>
                  </a:cubicBezTo>
                  <a:cubicBezTo>
                    <a:pt x="70" y="907"/>
                    <a:pt x="153" y="938"/>
                    <a:pt x="239" y="938"/>
                  </a:cubicBezTo>
                  <a:cubicBezTo>
                    <a:pt x="356" y="938"/>
                    <a:pt x="480" y="882"/>
                    <a:pt x="569" y="807"/>
                  </a:cubicBezTo>
                  <a:cubicBezTo>
                    <a:pt x="795" y="605"/>
                    <a:pt x="759" y="259"/>
                    <a:pt x="700" y="9"/>
                  </a:cubicBezTo>
                  <a:cubicBezTo>
                    <a:pt x="694" y="3"/>
                    <a:pt x="688" y="0"/>
                    <a:pt x="6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19" name="Google Shape;15319;p22"/>
            <p:cNvSpPr/>
            <p:nvPr/>
          </p:nvSpPr>
          <p:spPr>
            <a:xfrm>
              <a:off x="2880700" y="2330175"/>
              <a:ext cx="20875" cy="12300"/>
            </a:xfrm>
            <a:custGeom>
              <a:avLst/>
              <a:gdLst/>
              <a:ahLst/>
              <a:cxnLst/>
              <a:rect l="l" t="t" r="r" b="b"/>
              <a:pathLst>
                <a:path w="835" h="492" extrusionOk="0">
                  <a:moveTo>
                    <a:pt x="667" y="1"/>
                  </a:moveTo>
                  <a:cubicBezTo>
                    <a:pt x="656" y="1"/>
                    <a:pt x="632" y="13"/>
                    <a:pt x="656" y="24"/>
                  </a:cubicBezTo>
                  <a:cubicBezTo>
                    <a:pt x="727" y="144"/>
                    <a:pt x="727" y="286"/>
                    <a:pt x="608" y="382"/>
                  </a:cubicBezTo>
                  <a:cubicBezTo>
                    <a:pt x="545" y="424"/>
                    <a:pt x="472" y="439"/>
                    <a:pt x="397" y="439"/>
                  </a:cubicBezTo>
                  <a:cubicBezTo>
                    <a:pt x="261" y="439"/>
                    <a:pt x="116" y="389"/>
                    <a:pt x="1" y="358"/>
                  </a:cubicBezTo>
                  <a:lnTo>
                    <a:pt x="1" y="358"/>
                  </a:lnTo>
                  <a:cubicBezTo>
                    <a:pt x="116" y="423"/>
                    <a:pt x="274" y="492"/>
                    <a:pt x="421" y="492"/>
                  </a:cubicBezTo>
                  <a:cubicBezTo>
                    <a:pt x="517" y="492"/>
                    <a:pt x="609" y="462"/>
                    <a:pt x="679" y="382"/>
                  </a:cubicBezTo>
                  <a:cubicBezTo>
                    <a:pt x="775" y="286"/>
                    <a:pt x="834" y="60"/>
                    <a:pt x="6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20" name="Google Shape;15320;p22"/>
            <p:cNvSpPr/>
            <p:nvPr/>
          </p:nvSpPr>
          <p:spPr>
            <a:xfrm>
              <a:off x="2869100" y="2172200"/>
              <a:ext cx="7175" cy="28950"/>
            </a:xfrm>
            <a:custGeom>
              <a:avLst/>
              <a:gdLst/>
              <a:ahLst/>
              <a:cxnLst/>
              <a:rect l="l" t="t" r="r" b="b"/>
              <a:pathLst>
                <a:path w="287" h="1158" extrusionOk="0">
                  <a:moveTo>
                    <a:pt x="112" y="0"/>
                  </a:moveTo>
                  <a:cubicBezTo>
                    <a:pt x="110" y="0"/>
                    <a:pt x="108" y="3"/>
                    <a:pt x="108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8" y="9"/>
                  </a:moveTo>
                  <a:cubicBezTo>
                    <a:pt x="0" y="367"/>
                    <a:pt x="72" y="843"/>
                    <a:pt x="250" y="1152"/>
                  </a:cubicBezTo>
                  <a:cubicBezTo>
                    <a:pt x="250" y="1156"/>
                    <a:pt x="253" y="1157"/>
                    <a:pt x="258" y="1157"/>
                  </a:cubicBezTo>
                  <a:cubicBezTo>
                    <a:pt x="268" y="1157"/>
                    <a:pt x="286" y="1149"/>
                    <a:pt x="286" y="1140"/>
                  </a:cubicBezTo>
                  <a:cubicBezTo>
                    <a:pt x="227" y="962"/>
                    <a:pt x="167" y="795"/>
                    <a:pt x="131" y="617"/>
                  </a:cubicBezTo>
                  <a:cubicBezTo>
                    <a:pt x="84" y="414"/>
                    <a:pt x="119" y="212"/>
                    <a:pt x="108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21" name="Google Shape;15321;p22"/>
            <p:cNvSpPr/>
            <p:nvPr/>
          </p:nvSpPr>
          <p:spPr>
            <a:xfrm>
              <a:off x="2875650" y="2165725"/>
              <a:ext cx="5975" cy="30350"/>
            </a:xfrm>
            <a:custGeom>
              <a:avLst/>
              <a:gdLst/>
              <a:ahLst/>
              <a:cxnLst/>
              <a:rect l="l" t="t" r="r" b="b"/>
              <a:pathLst>
                <a:path w="239" h="1214" extrusionOk="0">
                  <a:moveTo>
                    <a:pt x="54" y="0"/>
                  </a:moveTo>
                  <a:cubicBezTo>
                    <a:pt x="51" y="0"/>
                    <a:pt x="48" y="6"/>
                    <a:pt x="48" y="18"/>
                  </a:cubicBezTo>
                  <a:cubicBezTo>
                    <a:pt x="0" y="399"/>
                    <a:pt x="48" y="852"/>
                    <a:pt x="215" y="1209"/>
                  </a:cubicBezTo>
                  <a:cubicBezTo>
                    <a:pt x="218" y="1212"/>
                    <a:pt x="221" y="1214"/>
                    <a:pt x="224" y="1214"/>
                  </a:cubicBezTo>
                  <a:cubicBezTo>
                    <a:pt x="232" y="1214"/>
                    <a:pt x="238" y="1203"/>
                    <a:pt x="238" y="1185"/>
                  </a:cubicBezTo>
                  <a:cubicBezTo>
                    <a:pt x="155" y="792"/>
                    <a:pt x="60" y="435"/>
                    <a:pt x="60" y="18"/>
                  </a:cubicBezTo>
                  <a:cubicBezTo>
                    <a:pt x="60" y="6"/>
                    <a:pt x="57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22" name="Google Shape;15322;p22"/>
            <p:cNvSpPr/>
            <p:nvPr/>
          </p:nvSpPr>
          <p:spPr>
            <a:xfrm>
              <a:off x="2882800" y="2162175"/>
              <a:ext cx="7150" cy="31325"/>
            </a:xfrm>
            <a:custGeom>
              <a:avLst/>
              <a:gdLst/>
              <a:ahLst/>
              <a:cxnLst/>
              <a:rect l="l" t="t" r="r" b="b"/>
              <a:pathLst>
                <a:path w="286" h="1253" extrusionOk="0">
                  <a:moveTo>
                    <a:pt x="28" y="1"/>
                  </a:moveTo>
                  <a:cubicBezTo>
                    <a:pt x="18" y="1"/>
                    <a:pt x="0" y="9"/>
                    <a:pt x="0" y="17"/>
                  </a:cubicBezTo>
                  <a:cubicBezTo>
                    <a:pt x="60" y="422"/>
                    <a:pt x="119" y="875"/>
                    <a:pt x="250" y="1244"/>
                  </a:cubicBezTo>
                  <a:cubicBezTo>
                    <a:pt x="250" y="1250"/>
                    <a:pt x="259" y="1253"/>
                    <a:pt x="268" y="1253"/>
                  </a:cubicBezTo>
                  <a:cubicBezTo>
                    <a:pt x="277" y="1253"/>
                    <a:pt x="286" y="1250"/>
                    <a:pt x="286" y="1244"/>
                  </a:cubicBezTo>
                  <a:cubicBezTo>
                    <a:pt x="250" y="839"/>
                    <a:pt x="131" y="410"/>
                    <a:pt x="36" y="6"/>
                  </a:cubicBezTo>
                  <a:cubicBezTo>
                    <a:pt x="36" y="2"/>
                    <a:pt x="33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23" name="Google Shape;15323;p22"/>
            <p:cNvSpPr/>
            <p:nvPr/>
          </p:nvSpPr>
          <p:spPr>
            <a:xfrm>
              <a:off x="2891125" y="2201000"/>
              <a:ext cx="5675" cy="27025"/>
            </a:xfrm>
            <a:custGeom>
              <a:avLst/>
              <a:gdLst/>
              <a:ahLst/>
              <a:cxnLst/>
              <a:rect l="l" t="t" r="r" b="b"/>
              <a:pathLst>
                <a:path w="227" h="1081" extrusionOk="0">
                  <a:moveTo>
                    <a:pt x="0" y="0"/>
                  </a:moveTo>
                  <a:cubicBezTo>
                    <a:pt x="24" y="358"/>
                    <a:pt x="84" y="727"/>
                    <a:pt x="203" y="1072"/>
                  </a:cubicBezTo>
                  <a:cubicBezTo>
                    <a:pt x="203" y="1078"/>
                    <a:pt x="212" y="1081"/>
                    <a:pt x="218" y="1081"/>
                  </a:cubicBezTo>
                  <a:cubicBezTo>
                    <a:pt x="224" y="1081"/>
                    <a:pt x="227" y="1078"/>
                    <a:pt x="215" y="1072"/>
                  </a:cubicBezTo>
                  <a:cubicBezTo>
                    <a:pt x="155" y="715"/>
                    <a:pt x="60" y="35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24" name="Google Shape;15324;p22"/>
            <p:cNvSpPr/>
            <p:nvPr/>
          </p:nvSpPr>
          <p:spPr>
            <a:xfrm>
              <a:off x="2871775" y="2216775"/>
              <a:ext cx="36050" cy="118925"/>
            </a:xfrm>
            <a:custGeom>
              <a:avLst/>
              <a:gdLst/>
              <a:ahLst/>
              <a:cxnLst/>
              <a:rect l="l" t="t" r="r" b="b"/>
              <a:pathLst>
                <a:path w="1442" h="4757" extrusionOk="0">
                  <a:moveTo>
                    <a:pt x="1" y="0"/>
                  </a:moveTo>
                  <a:cubicBezTo>
                    <a:pt x="810" y="1548"/>
                    <a:pt x="1155" y="3013"/>
                    <a:pt x="1286" y="4739"/>
                  </a:cubicBezTo>
                  <a:cubicBezTo>
                    <a:pt x="1286" y="4751"/>
                    <a:pt x="1292" y="4757"/>
                    <a:pt x="1298" y="4757"/>
                  </a:cubicBezTo>
                  <a:cubicBezTo>
                    <a:pt x="1304" y="4757"/>
                    <a:pt x="1310" y="4751"/>
                    <a:pt x="1310" y="4739"/>
                  </a:cubicBezTo>
                  <a:cubicBezTo>
                    <a:pt x="1441" y="3120"/>
                    <a:pt x="893" y="137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25" name="Google Shape;15325;p22"/>
            <p:cNvSpPr/>
            <p:nvPr/>
          </p:nvSpPr>
          <p:spPr>
            <a:xfrm>
              <a:off x="2766700" y="2429900"/>
              <a:ext cx="44975" cy="52400"/>
            </a:xfrm>
            <a:custGeom>
              <a:avLst/>
              <a:gdLst/>
              <a:ahLst/>
              <a:cxnLst/>
              <a:rect l="l" t="t" r="r" b="b"/>
              <a:pathLst>
                <a:path w="1799" h="2096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834"/>
                    <a:pt x="1001" y="1596"/>
                    <a:pt x="1787" y="2096"/>
                  </a:cubicBezTo>
                  <a:cubicBezTo>
                    <a:pt x="1798" y="2096"/>
                    <a:pt x="1798" y="2096"/>
                    <a:pt x="1798" y="2084"/>
                  </a:cubicBezTo>
                  <a:cubicBezTo>
                    <a:pt x="1048" y="1488"/>
                    <a:pt x="465" y="8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26" name="Google Shape;15326;p22"/>
            <p:cNvSpPr/>
            <p:nvPr/>
          </p:nvSpPr>
          <p:spPr>
            <a:xfrm>
              <a:off x="2776975" y="2437700"/>
              <a:ext cx="44225" cy="42525"/>
            </a:xfrm>
            <a:custGeom>
              <a:avLst/>
              <a:gdLst/>
              <a:ahLst/>
              <a:cxnLst/>
              <a:rect l="l" t="t" r="r" b="b"/>
              <a:pathLst>
                <a:path w="1769" h="1701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lnTo>
                    <a:pt x="6" y="10"/>
                  </a:lnTo>
                  <a:cubicBezTo>
                    <a:pt x="435" y="688"/>
                    <a:pt x="1054" y="1296"/>
                    <a:pt x="1745" y="1700"/>
                  </a:cubicBezTo>
                  <a:cubicBezTo>
                    <a:pt x="1768" y="1700"/>
                    <a:pt x="1768" y="1677"/>
                    <a:pt x="1768" y="1677"/>
                  </a:cubicBezTo>
                  <a:cubicBezTo>
                    <a:pt x="1066" y="1200"/>
                    <a:pt x="494" y="665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27" name="Google Shape;15327;p22"/>
            <p:cNvSpPr/>
            <p:nvPr/>
          </p:nvSpPr>
          <p:spPr>
            <a:xfrm>
              <a:off x="2785450" y="2430200"/>
              <a:ext cx="40800" cy="44375"/>
            </a:xfrm>
            <a:custGeom>
              <a:avLst/>
              <a:gdLst/>
              <a:ahLst/>
              <a:cxnLst/>
              <a:rect l="l" t="t" r="r" b="b"/>
              <a:pathLst>
                <a:path w="1632" h="1775" extrusionOk="0">
                  <a:moveTo>
                    <a:pt x="1" y="0"/>
                  </a:moveTo>
                  <a:lnTo>
                    <a:pt x="1" y="0"/>
                  </a:lnTo>
                  <a:cubicBezTo>
                    <a:pt x="263" y="357"/>
                    <a:pt x="560" y="714"/>
                    <a:pt x="846" y="1072"/>
                  </a:cubicBezTo>
                  <a:cubicBezTo>
                    <a:pt x="1072" y="1346"/>
                    <a:pt x="1287" y="1607"/>
                    <a:pt x="1608" y="1774"/>
                  </a:cubicBezTo>
                  <a:cubicBezTo>
                    <a:pt x="1620" y="1774"/>
                    <a:pt x="1632" y="1762"/>
                    <a:pt x="1620" y="1762"/>
                  </a:cubicBezTo>
                  <a:cubicBezTo>
                    <a:pt x="965" y="1298"/>
                    <a:pt x="536" y="58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28" name="Google Shape;15328;p22"/>
            <p:cNvSpPr/>
            <p:nvPr/>
          </p:nvSpPr>
          <p:spPr>
            <a:xfrm>
              <a:off x="2771000" y="2396300"/>
              <a:ext cx="73625" cy="79700"/>
            </a:xfrm>
            <a:custGeom>
              <a:avLst/>
              <a:gdLst/>
              <a:ahLst/>
              <a:cxnLst/>
              <a:rect l="l" t="t" r="r" b="b"/>
              <a:pathLst>
                <a:path w="2945" h="3188" extrusionOk="0">
                  <a:moveTo>
                    <a:pt x="3" y="0"/>
                  </a:moveTo>
                  <a:lnTo>
                    <a:pt x="3" y="0"/>
                  </a:lnTo>
                  <a:cubicBezTo>
                    <a:pt x="1" y="0"/>
                    <a:pt x="1" y="10"/>
                    <a:pt x="7" y="23"/>
                  </a:cubicBezTo>
                  <a:cubicBezTo>
                    <a:pt x="7" y="6"/>
                    <a:pt x="5" y="0"/>
                    <a:pt x="3" y="0"/>
                  </a:cubicBezTo>
                  <a:close/>
                  <a:moveTo>
                    <a:pt x="7" y="23"/>
                  </a:moveTo>
                  <a:lnTo>
                    <a:pt x="7" y="23"/>
                  </a:lnTo>
                  <a:cubicBezTo>
                    <a:pt x="722" y="511"/>
                    <a:pt x="1150" y="1094"/>
                    <a:pt x="1615" y="1809"/>
                  </a:cubicBezTo>
                  <a:cubicBezTo>
                    <a:pt x="1960" y="2344"/>
                    <a:pt x="2603" y="2654"/>
                    <a:pt x="2900" y="3178"/>
                  </a:cubicBezTo>
                  <a:cubicBezTo>
                    <a:pt x="2904" y="3184"/>
                    <a:pt x="2909" y="3187"/>
                    <a:pt x="2914" y="3187"/>
                  </a:cubicBezTo>
                  <a:cubicBezTo>
                    <a:pt x="2929" y="3187"/>
                    <a:pt x="2945" y="3168"/>
                    <a:pt x="2936" y="3142"/>
                  </a:cubicBezTo>
                  <a:cubicBezTo>
                    <a:pt x="2829" y="2904"/>
                    <a:pt x="2674" y="2773"/>
                    <a:pt x="2472" y="2606"/>
                  </a:cubicBezTo>
                  <a:cubicBezTo>
                    <a:pt x="2043" y="2249"/>
                    <a:pt x="1781" y="1904"/>
                    <a:pt x="1484" y="1428"/>
                  </a:cubicBezTo>
                  <a:cubicBezTo>
                    <a:pt x="1091" y="868"/>
                    <a:pt x="614" y="356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29" name="Google Shape;15329;p22"/>
            <p:cNvSpPr/>
            <p:nvPr/>
          </p:nvSpPr>
          <p:spPr>
            <a:xfrm>
              <a:off x="2854550" y="2479550"/>
              <a:ext cx="44875" cy="35275"/>
            </a:xfrm>
            <a:custGeom>
              <a:avLst/>
              <a:gdLst/>
              <a:ahLst/>
              <a:cxnLst/>
              <a:rect l="l" t="t" r="r" b="b"/>
              <a:pathLst>
                <a:path w="1795" h="1411" extrusionOk="0">
                  <a:moveTo>
                    <a:pt x="40" y="0"/>
                  </a:moveTo>
                  <a:cubicBezTo>
                    <a:pt x="25" y="0"/>
                    <a:pt x="1" y="26"/>
                    <a:pt x="11" y="26"/>
                  </a:cubicBezTo>
                  <a:cubicBezTo>
                    <a:pt x="499" y="526"/>
                    <a:pt x="1094" y="1098"/>
                    <a:pt x="1761" y="1407"/>
                  </a:cubicBezTo>
                  <a:cubicBezTo>
                    <a:pt x="1763" y="1410"/>
                    <a:pt x="1766" y="1411"/>
                    <a:pt x="1769" y="1411"/>
                  </a:cubicBezTo>
                  <a:cubicBezTo>
                    <a:pt x="1781" y="1411"/>
                    <a:pt x="1795" y="1391"/>
                    <a:pt x="1785" y="1372"/>
                  </a:cubicBezTo>
                  <a:cubicBezTo>
                    <a:pt x="1225" y="896"/>
                    <a:pt x="594" y="503"/>
                    <a:pt x="47" y="3"/>
                  </a:cubicBezTo>
                  <a:cubicBezTo>
                    <a:pt x="45" y="1"/>
                    <a:pt x="43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30" name="Google Shape;15330;p22"/>
            <p:cNvSpPr/>
            <p:nvPr/>
          </p:nvSpPr>
          <p:spPr>
            <a:xfrm>
              <a:off x="2855700" y="2471275"/>
              <a:ext cx="48675" cy="39125"/>
            </a:xfrm>
            <a:custGeom>
              <a:avLst/>
              <a:gdLst/>
              <a:ahLst/>
              <a:cxnLst/>
              <a:rect l="l" t="t" r="r" b="b"/>
              <a:pathLst>
                <a:path w="1947" h="1565" extrusionOk="0">
                  <a:moveTo>
                    <a:pt x="1" y="0"/>
                  </a:moveTo>
                  <a:lnTo>
                    <a:pt x="1" y="0"/>
                  </a:lnTo>
                  <a:cubicBezTo>
                    <a:pt x="382" y="214"/>
                    <a:pt x="608" y="560"/>
                    <a:pt x="917" y="869"/>
                  </a:cubicBezTo>
                  <a:cubicBezTo>
                    <a:pt x="1203" y="1143"/>
                    <a:pt x="1513" y="1393"/>
                    <a:pt x="1858" y="1560"/>
                  </a:cubicBezTo>
                  <a:cubicBezTo>
                    <a:pt x="1865" y="1563"/>
                    <a:pt x="1871" y="1565"/>
                    <a:pt x="1878" y="1565"/>
                  </a:cubicBezTo>
                  <a:cubicBezTo>
                    <a:pt x="1917" y="1565"/>
                    <a:pt x="1947" y="1509"/>
                    <a:pt x="1906" y="1488"/>
                  </a:cubicBezTo>
                  <a:cubicBezTo>
                    <a:pt x="1477" y="1203"/>
                    <a:pt x="1072" y="917"/>
                    <a:pt x="715" y="536"/>
                  </a:cubicBezTo>
                  <a:cubicBezTo>
                    <a:pt x="524" y="298"/>
                    <a:pt x="358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31" name="Google Shape;15331;p22"/>
            <p:cNvSpPr/>
            <p:nvPr/>
          </p:nvSpPr>
          <p:spPr>
            <a:xfrm>
              <a:off x="2854950" y="2471250"/>
              <a:ext cx="48700" cy="42125"/>
            </a:xfrm>
            <a:custGeom>
              <a:avLst/>
              <a:gdLst/>
              <a:ahLst/>
              <a:cxnLst/>
              <a:rect l="l" t="t" r="r" b="b"/>
              <a:pathLst>
                <a:path w="1948" h="1685" extrusionOk="0">
                  <a:moveTo>
                    <a:pt x="51" y="1"/>
                  </a:moveTo>
                  <a:cubicBezTo>
                    <a:pt x="23" y="1"/>
                    <a:pt x="1" y="37"/>
                    <a:pt x="19" y="73"/>
                  </a:cubicBezTo>
                  <a:cubicBezTo>
                    <a:pt x="42" y="120"/>
                    <a:pt x="54" y="156"/>
                    <a:pt x="90" y="204"/>
                  </a:cubicBezTo>
                  <a:cubicBezTo>
                    <a:pt x="90" y="194"/>
                    <a:pt x="104" y="192"/>
                    <a:pt x="105" y="186"/>
                  </a:cubicBezTo>
                  <a:lnTo>
                    <a:pt x="105" y="186"/>
                  </a:lnTo>
                  <a:cubicBezTo>
                    <a:pt x="139" y="230"/>
                    <a:pt x="417" y="433"/>
                    <a:pt x="495" y="489"/>
                  </a:cubicBezTo>
                  <a:cubicBezTo>
                    <a:pt x="650" y="632"/>
                    <a:pt x="816" y="775"/>
                    <a:pt x="983" y="918"/>
                  </a:cubicBezTo>
                  <a:cubicBezTo>
                    <a:pt x="1281" y="1168"/>
                    <a:pt x="1566" y="1442"/>
                    <a:pt x="1876" y="1680"/>
                  </a:cubicBezTo>
                  <a:cubicBezTo>
                    <a:pt x="1882" y="1683"/>
                    <a:pt x="1889" y="1684"/>
                    <a:pt x="1896" y="1684"/>
                  </a:cubicBezTo>
                  <a:cubicBezTo>
                    <a:pt x="1920" y="1684"/>
                    <a:pt x="1947" y="1669"/>
                    <a:pt x="1947" y="1632"/>
                  </a:cubicBezTo>
                  <a:cubicBezTo>
                    <a:pt x="1947" y="1549"/>
                    <a:pt x="1924" y="1513"/>
                    <a:pt x="1840" y="1501"/>
                  </a:cubicBezTo>
                  <a:cubicBezTo>
                    <a:pt x="1830" y="1501"/>
                    <a:pt x="1820" y="1519"/>
                    <a:pt x="1825" y="1524"/>
                  </a:cubicBezTo>
                  <a:lnTo>
                    <a:pt x="1825" y="1524"/>
                  </a:lnTo>
                  <a:cubicBezTo>
                    <a:pt x="1750" y="1493"/>
                    <a:pt x="1565" y="1250"/>
                    <a:pt x="1459" y="1168"/>
                  </a:cubicBezTo>
                  <a:cubicBezTo>
                    <a:pt x="1293" y="1025"/>
                    <a:pt x="1126" y="894"/>
                    <a:pt x="971" y="751"/>
                  </a:cubicBezTo>
                  <a:cubicBezTo>
                    <a:pt x="674" y="501"/>
                    <a:pt x="388" y="251"/>
                    <a:pt x="78" y="13"/>
                  </a:cubicBezTo>
                  <a:cubicBezTo>
                    <a:pt x="69" y="4"/>
                    <a:pt x="60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32" name="Google Shape;15332;p22"/>
            <p:cNvSpPr/>
            <p:nvPr/>
          </p:nvSpPr>
          <p:spPr>
            <a:xfrm>
              <a:off x="2853925" y="2471575"/>
              <a:ext cx="50725" cy="40925"/>
            </a:xfrm>
            <a:custGeom>
              <a:avLst/>
              <a:gdLst/>
              <a:ahLst/>
              <a:cxnLst/>
              <a:rect l="l" t="t" r="r" b="b"/>
              <a:pathLst>
                <a:path w="2029" h="1637" extrusionOk="0">
                  <a:moveTo>
                    <a:pt x="24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393" y="703"/>
                    <a:pt x="1250" y="1322"/>
                    <a:pt x="1965" y="1631"/>
                  </a:cubicBezTo>
                  <a:cubicBezTo>
                    <a:pt x="1970" y="1635"/>
                    <a:pt x="1976" y="1637"/>
                    <a:pt x="1981" y="1637"/>
                  </a:cubicBezTo>
                  <a:cubicBezTo>
                    <a:pt x="2010" y="1637"/>
                    <a:pt x="2029" y="1590"/>
                    <a:pt x="1988" y="1560"/>
                  </a:cubicBezTo>
                  <a:cubicBezTo>
                    <a:pt x="1619" y="1322"/>
                    <a:pt x="1250" y="1095"/>
                    <a:pt x="905" y="822"/>
                  </a:cubicBezTo>
                  <a:cubicBezTo>
                    <a:pt x="595" y="560"/>
                    <a:pt x="334" y="25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33" name="Google Shape;15333;p22"/>
            <p:cNvSpPr/>
            <p:nvPr/>
          </p:nvSpPr>
          <p:spPr>
            <a:xfrm>
              <a:off x="2868200" y="2482575"/>
              <a:ext cx="47300" cy="33750"/>
            </a:xfrm>
            <a:custGeom>
              <a:avLst/>
              <a:gdLst/>
              <a:ahLst/>
              <a:cxnLst/>
              <a:rect l="l" t="t" r="r" b="b"/>
              <a:pathLst>
                <a:path w="1892" h="1350" extrusionOk="0">
                  <a:moveTo>
                    <a:pt x="48" y="1"/>
                  </a:moveTo>
                  <a:cubicBezTo>
                    <a:pt x="36" y="1"/>
                    <a:pt x="1" y="24"/>
                    <a:pt x="24" y="36"/>
                  </a:cubicBezTo>
                  <a:cubicBezTo>
                    <a:pt x="286" y="263"/>
                    <a:pt x="584" y="465"/>
                    <a:pt x="870" y="679"/>
                  </a:cubicBezTo>
                  <a:cubicBezTo>
                    <a:pt x="1179" y="894"/>
                    <a:pt x="1489" y="1167"/>
                    <a:pt x="1846" y="1346"/>
                  </a:cubicBezTo>
                  <a:cubicBezTo>
                    <a:pt x="1850" y="1348"/>
                    <a:pt x="1855" y="1349"/>
                    <a:pt x="1859" y="1349"/>
                  </a:cubicBezTo>
                  <a:cubicBezTo>
                    <a:pt x="1877" y="1349"/>
                    <a:pt x="1892" y="1330"/>
                    <a:pt x="1882" y="1310"/>
                  </a:cubicBezTo>
                  <a:cubicBezTo>
                    <a:pt x="1632" y="1072"/>
                    <a:pt x="1310" y="882"/>
                    <a:pt x="1036" y="679"/>
                  </a:cubicBezTo>
                  <a:cubicBezTo>
                    <a:pt x="703" y="453"/>
                    <a:pt x="394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34" name="Google Shape;15334;p22"/>
            <p:cNvSpPr/>
            <p:nvPr/>
          </p:nvSpPr>
          <p:spPr>
            <a:xfrm>
              <a:off x="2878325" y="2499550"/>
              <a:ext cx="33900" cy="23025"/>
            </a:xfrm>
            <a:custGeom>
              <a:avLst/>
              <a:gdLst/>
              <a:ahLst/>
              <a:cxnLst/>
              <a:rect l="l" t="t" r="r" b="b"/>
              <a:pathLst>
                <a:path w="1356" h="921" extrusionOk="0">
                  <a:moveTo>
                    <a:pt x="36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465" y="322"/>
                    <a:pt x="882" y="631"/>
                    <a:pt x="1322" y="917"/>
                  </a:cubicBezTo>
                  <a:cubicBezTo>
                    <a:pt x="1327" y="919"/>
                    <a:pt x="1331" y="920"/>
                    <a:pt x="1334" y="920"/>
                  </a:cubicBezTo>
                  <a:cubicBezTo>
                    <a:pt x="1350" y="920"/>
                    <a:pt x="1355" y="903"/>
                    <a:pt x="1346" y="893"/>
                  </a:cubicBezTo>
                  <a:cubicBezTo>
                    <a:pt x="989" y="512"/>
                    <a:pt x="489" y="203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35" name="Google Shape;15335;p22"/>
            <p:cNvSpPr/>
            <p:nvPr/>
          </p:nvSpPr>
          <p:spPr>
            <a:xfrm>
              <a:off x="2893625" y="2507200"/>
              <a:ext cx="12700" cy="7625"/>
            </a:xfrm>
            <a:custGeom>
              <a:avLst/>
              <a:gdLst/>
              <a:ahLst/>
              <a:cxnLst/>
              <a:rect l="l" t="t" r="r" b="b"/>
              <a:pathLst>
                <a:path w="508" h="305" extrusionOk="0">
                  <a:moveTo>
                    <a:pt x="17" y="0"/>
                  </a:moveTo>
                  <a:cubicBezTo>
                    <a:pt x="12" y="0"/>
                    <a:pt x="0" y="16"/>
                    <a:pt x="19" y="16"/>
                  </a:cubicBezTo>
                  <a:cubicBezTo>
                    <a:pt x="103" y="51"/>
                    <a:pt x="198" y="75"/>
                    <a:pt x="270" y="135"/>
                  </a:cubicBezTo>
                  <a:cubicBezTo>
                    <a:pt x="341" y="182"/>
                    <a:pt x="400" y="254"/>
                    <a:pt x="460" y="301"/>
                  </a:cubicBezTo>
                  <a:cubicBezTo>
                    <a:pt x="462" y="304"/>
                    <a:pt x="465" y="305"/>
                    <a:pt x="469" y="305"/>
                  </a:cubicBezTo>
                  <a:cubicBezTo>
                    <a:pt x="484" y="305"/>
                    <a:pt x="508" y="285"/>
                    <a:pt x="508" y="266"/>
                  </a:cubicBezTo>
                  <a:cubicBezTo>
                    <a:pt x="412" y="123"/>
                    <a:pt x="174" y="28"/>
                    <a:pt x="19" y="4"/>
                  </a:cubicBezTo>
                  <a:cubicBezTo>
                    <a:pt x="19" y="1"/>
                    <a:pt x="19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36" name="Google Shape;15336;p22"/>
            <p:cNvSpPr/>
            <p:nvPr/>
          </p:nvSpPr>
          <p:spPr>
            <a:xfrm>
              <a:off x="2905125" y="2512350"/>
              <a:ext cx="3875" cy="2400"/>
            </a:xfrm>
            <a:custGeom>
              <a:avLst/>
              <a:gdLst/>
              <a:ahLst/>
              <a:cxnLst/>
              <a:rect l="l" t="t" r="r" b="b"/>
              <a:pathLst>
                <a:path w="155" h="96" extrusionOk="0">
                  <a:moveTo>
                    <a:pt x="12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48" y="60"/>
                    <a:pt x="71" y="84"/>
                    <a:pt x="119" y="95"/>
                  </a:cubicBezTo>
                  <a:cubicBezTo>
                    <a:pt x="131" y="95"/>
                    <a:pt x="155" y="72"/>
                    <a:pt x="131" y="60"/>
                  </a:cubicBezTo>
                  <a:cubicBezTo>
                    <a:pt x="107" y="36"/>
                    <a:pt x="60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37" name="Google Shape;15337;p22"/>
            <p:cNvSpPr/>
            <p:nvPr/>
          </p:nvSpPr>
          <p:spPr>
            <a:xfrm>
              <a:off x="2848625" y="2460650"/>
              <a:ext cx="16025" cy="21775"/>
            </a:xfrm>
            <a:custGeom>
              <a:avLst/>
              <a:gdLst/>
              <a:ahLst/>
              <a:cxnLst/>
              <a:rect l="l" t="t" r="r" b="b"/>
              <a:pathLst>
                <a:path w="641" h="871" extrusionOk="0">
                  <a:moveTo>
                    <a:pt x="40" y="1"/>
                  </a:moveTo>
                  <a:cubicBezTo>
                    <a:pt x="20" y="1"/>
                    <a:pt x="1" y="26"/>
                    <a:pt x="10" y="44"/>
                  </a:cubicBezTo>
                  <a:cubicBezTo>
                    <a:pt x="10" y="44"/>
                    <a:pt x="10" y="44"/>
                    <a:pt x="10" y="44"/>
                  </a:cubicBezTo>
                  <a:lnTo>
                    <a:pt x="10" y="44"/>
                  </a:lnTo>
                  <a:cubicBezTo>
                    <a:pt x="45" y="104"/>
                    <a:pt x="57" y="163"/>
                    <a:pt x="69" y="223"/>
                  </a:cubicBezTo>
                  <a:cubicBezTo>
                    <a:pt x="80" y="239"/>
                    <a:pt x="91" y="245"/>
                    <a:pt x="98" y="245"/>
                  </a:cubicBezTo>
                  <a:cubicBezTo>
                    <a:pt x="107" y="245"/>
                    <a:pt x="112" y="236"/>
                    <a:pt x="105" y="223"/>
                  </a:cubicBezTo>
                  <a:cubicBezTo>
                    <a:pt x="99" y="194"/>
                    <a:pt x="91" y="166"/>
                    <a:pt x="84" y="136"/>
                  </a:cubicBezTo>
                  <a:lnTo>
                    <a:pt x="84" y="136"/>
                  </a:lnTo>
                  <a:cubicBezTo>
                    <a:pt x="173" y="241"/>
                    <a:pt x="271" y="338"/>
                    <a:pt x="355" y="449"/>
                  </a:cubicBezTo>
                  <a:cubicBezTo>
                    <a:pt x="438" y="580"/>
                    <a:pt x="534" y="723"/>
                    <a:pt x="605" y="866"/>
                  </a:cubicBezTo>
                  <a:cubicBezTo>
                    <a:pt x="612" y="869"/>
                    <a:pt x="618" y="871"/>
                    <a:pt x="623" y="871"/>
                  </a:cubicBezTo>
                  <a:cubicBezTo>
                    <a:pt x="635" y="871"/>
                    <a:pt x="641" y="862"/>
                    <a:pt x="641" y="854"/>
                  </a:cubicBezTo>
                  <a:cubicBezTo>
                    <a:pt x="534" y="544"/>
                    <a:pt x="331" y="199"/>
                    <a:pt x="57" y="8"/>
                  </a:cubicBezTo>
                  <a:cubicBezTo>
                    <a:pt x="52" y="3"/>
                    <a:pt x="46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38" name="Google Shape;15338;p22"/>
            <p:cNvSpPr/>
            <p:nvPr/>
          </p:nvSpPr>
          <p:spPr>
            <a:xfrm>
              <a:off x="2617875" y="2445675"/>
              <a:ext cx="13125" cy="25275"/>
            </a:xfrm>
            <a:custGeom>
              <a:avLst/>
              <a:gdLst/>
              <a:ahLst/>
              <a:cxnLst/>
              <a:rect l="l" t="t" r="r" b="b"/>
              <a:pathLst>
                <a:path w="525" h="1011" extrusionOk="0">
                  <a:moveTo>
                    <a:pt x="12" y="0"/>
                  </a:moveTo>
                  <a:cubicBezTo>
                    <a:pt x="0" y="12"/>
                    <a:pt x="0" y="12"/>
                    <a:pt x="24" y="24"/>
                  </a:cubicBezTo>
                  <a:cubicBezTo>
                    <a:pt x="84" y="24"/>
                    <a:pt x="215" y="405"/>
                    <a:pt x="239" y="453"/>
                  </a:cubicBezTo>
                  <a:cubicBezTo>
                    <a:pt x="322" y="631"/>
                    <a:pt x="417" y="822"/>
                    <a:pt x="501" y="1000"/>
                  </a:cubicBezTo>
                  <a:cubicBezTo>
                    <a:pt x="501" y="1008"/>
                    <a:pt x="503" y="1011"/>
                    <a:pt x="507" y="1011"/>
                  </a:cubicBezTo>
                  <a:cubicBezTo>
                    <a:pt x="514" y="1011"/>
                    <a:pt x="524" y="1000"/>
                    <a:pt x="524" y="1000"/>
                  </a:cubicBezTo>
                  <a:cubicBezTo>
                    <a:pt x="429" y="798"/>
                    <a:pt x="322" y="584"/>
                    <a:pt x="239" y="381"/>
                  </a:cubicBezTo>
                  <a:cubicBezTo>
                    <a:pt x="191" y="274"/>
                    <a:pt x="131" y="3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39" name="Google Shape;15339;p22"/>
            <p:cNvSpPr/>
            <p:nvPr/>
          </p:nvSpPr>
          <p:spPr>
            <a:xfrm>
              <a:off x="2623225" y="2438825"/>
              <a:ext cx="12450" cy="26925"/>
            </a:xfrm>
            <a:custGeom>
              <a:avLst/>
              <a:gdLst/>
              <a:ahLst/>
              <a:cxnLst/>
              <a:rect l="l" t="t" r="r" b="b"/>
              <a:pathLst>
                <a:path w="498" h="1077" extrusionOk="0">
                  <a:moveTo>
                    <a:pt x="25" y="0"/>
                  </a:moveTo>
                  <a:cubicBezTo>
                    <a:pt x="25" y="1"/>
                    <a:pt x="25" y="1"/>
                    <a:pt x="25" y="1"/>
                  </a:cubicBezTo>
                  <a:lnTo>
                    <a:pt x="25" y="1"/>
                  </a:lnTo>
                  <a:cubicBezTo>
                    <a:pt x="27" y="0"/>
                    <a:pt x="28" y="0"/>
                    <a:pt x="25" y="0"/>
                  </a:cubicBezTo>
                  <a:close/>
                  <a:moveTo>
                    <a:pt x="25" y="1"/>
                  </a:moveTo>
                  <a:cubicBezTo>
                    <a:pt x="18" y="1"/>
                    <a:pt x="1" y="4"/>
                    <a:pt x="1" y="12"/>
                  </a:cubicBezTo>
                  <a:cubicBezTo>
                    <a:pt x="13" y="405"/>
                    <a:pt x="179" y="822"/>
                    <a:pt x="477" y="1072"/>
                  </a:cubicBezTo>
                  <a:cubicBezTo>
                    <a:pt x="481" y="1075"/>
                    <a:pt x="484" y="1077"/>
                    <a:pt x="487" y="1077"/>
                  </a:cubicBezTo>
                  <a:cubicBezTo>
                    <a:pt x="494" y="1077"/>
                    <a:pt x="497" y="1068"/>
                    <a:pt x="489" y="1060"/>
                  </a:cubicBezTo>
                  <a:cubicBezTo>
                    <a:pt x="239" y="727"/>
                    <a:pt x="72" y="417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40" name="Google Shape;15340;p22"/>
            <p:cNvSpPr/>
            <p:nvPr/>
          </p:nvSpPr>
          <p:spPr>
            <a:xfrm>
              <a:off x="2625900" y="2430275"/>
              <a:ext cx="13050" cy="31750"/>
            </a:xfrm>
            <a:custGeom>
              <a:avLst/>
              <a:gdLst/>
              <a:ahLst/>
              <a:cxnLst/>
              <a:rect l="l" t="t" r="r" b="b"/>
              <a:pathLst>
                <a:path w="522" h="1270" extrusionOk="0">
                  <a:moveTo>
                    <a:pt x="13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60" y="450"/>
                    <a:pt x="227" y="902"/>
                    <a:pt x="501" y="1259"/>
                  </a:cubicBezTo>
                  <a:cubicBezTo>
                    <a:pt x="501" y="1267"/>
                    <a:pt x="503" y="1269"/>
                    <a:pt x="506" y="1269"/>
                  </a:cubicBezTo>
                  <a:cubicBezTo>
                    <a:pt x="512" y="1269"/>
                    <a:pt x="521" y="1255"/>
                    <a:pt x="513" y="1247"/>
                  </a:cubicBezTo>
                  <a:cubicBezTo>
                    <a:pt x="287" y="842"/>
                    <a:pt x="120" y="461"/>
                    <a:pt x="25" y="9"/>
                  </a:cubicBezTo>
                  <a:cubicBezTo>
                    <a:pt x="25" y="3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41" name="Google Shape;15341;p22"/>
            <p:cNvSpPr/>
            <p:nvPr/>
          </p:nvSpPr>
          <p:spPr>
            <a:xfrm>
              <a:off x="2628600" y="2428875"/>
              <a:ext cx="15325" cy="29425"/>
            </a:xfrm>
            <a:custGeom>
              <a:avLst/>
              <a:gdLst/>
              <a:ahLst/>
              <a:cxnLst/>
              <a:rect l="l" t="t" r="r" b="b"/>
              <a:pathLst>
                <a:path w="613" h="1177" extrusionOk="0">
                  <a:moveTo>
                    <a:pt x="29" y="1"/>
                  </a:moveTo>
                  <a:cubicBezTo>
                    <a:pt x="19" y="1"/>
                    <a:pt x="0" y="12"/>
                    <a:pt x="0" y="29"/>
                  </a:cubicBezTo>
                  <a:cubicBezTo>
                    <a:pt x="179" y="410"/>
                    <a:pt x="357" y="803"/>
                    <a:pt x="584" y="1172"/>
                  </a:cubicBezTo>
                  <a:cubicBezTo>
                    <a:pt x="587" y="1175"/>
                    <a:pt x="591" y="1177"/>
                    <a:pt x="594" y="1177"/>
                  </a:cubicBezTo>
                  <a:cubicBezTo>
                    <a:pt x="605" y="1177"/>
                    <a:pt x="613" y="1166"/>
                    <a:pt x="595" y="1148"/>
                  </a:cubicBezTo>
                  <a:cubicBezTo>
                    <a:pt x="441" y="767"/>
                    <a:pt x="226" y="375"/>
                    <a:pt x="36" y="5"/>
                  </a:cubicBezTo>
                  <a:cubicBezTo>
                    <a:pt x="36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42" name="Google Shape;15342;p22"/>
            <p:cNvSpPr/>
            <p:nvPr/>
          </p:nvSpPr>
          <p:spPr>
            <a:xfrm>
              <a:off x="2634550" y="2423050"/>
              <a:ext cx="32175" cy="48950"/>
            </a:xfrm>
            <a:custGeom>
              <a:avLst/>
              <a:gdLst/>
              <a:ahLst/>
              <a:cxnLst/>
              <a:rect l="l" t="t" r="r" b="b"/>
              <a:pathLst>
                <a:path w="1287" h="1958" extrusionOk="0">
                  <a:moveTo>
                    <a:pt x="0" y="0"/>
                  </a:moveTo>
                  <a:cubicBezTo>
                    <a:pt x="334" y="691"/>
                    <a:pt x="822" y="1346"/>
                    <a:pt x="1274" y="1953"/>
                  </a:cubicBezTo>
                  <a:cubicBezTo>
                    <a:pt x="1274" y="1956"/>
                    <a:pt x="1275" y="1958"/>
                    <a:pt x="1277" y="1958"/>
                  </a:cubicBezTo>
                  <a:cubicBezTo>
                    <a:pt x="1280" y="1958"/>
                    <a:pt x="1286" y="1950"/>
                    <a:pt x="1286" y="1941"/>
                  </a:cubicBezTo>
                  <a:cubicBezTo>
                    <a:pt x="917" y="1286"/>
                    <a:pt x="500" y="57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43" name="Google Shape;15343;p22"/>
            <p:cNvSpPr/>
            <p:nvPr/>
          </p:nvSpPr>
          <p:spPr>
            <a:xfrm>
              <a:off x="2672500" y="2480875"/>
              <a:ext cx="66675" cy="100200"/>
            </a:xfrm>
            <a:custGeom>
              <a:avLst/>
              <a:gdLst/>
              <a:ahLst/>
              <a:cxnLst/>
              <a:rect l="l" t="t" r="r" b="b"/>
              <a:pathLst>
                <a:path w="2667" h="4008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cubicBezTo>
                    <a:pt x="673" y="1426"/>
                    <a:pt x="1447" y="2926"/>
                    <a:pt x="2626" y="3998"/>
                  </a:cubicBezTo>
                  <a:cubicBezTo>
                    <a:pt x="2629" y="4005"/>
                    <a:pt x="2635" y="4008"/>
                    <a:pt x="2640" y="4008"/>
                  </a:cubicBezTo>
                  <a:cubicBezTo>
                    <a:pt x="2653" y="4008"/>
                    <a:pt x="2666" y="3991"/>
                    <a:pt x="2649" y="3974"/>
                  </a:cubicBezTo>
                  <a:cubicBezTo>
                    <a:pt x="1566" y="2748"/>
                    <a:pt x="804" y="1414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44" name="Google Shape;15344;p22"/>
            <p:cNvSpPr/>
            <p:nvPr/>
          </p:nvSpPr>
          <p:spPr>
            <a:xfrm>
              <a:off x="2743375" y="2581150"/>
              <a:ext cx="25725" cy="17550"/>
            </a:xfrm>
            <a:custGeom>
              <a:avLst/>
              <a:gdLst/>
              <a:ahLst/>
              <a:cxnLst/>
              <a:rect l="l" t="t" r="r" b="b"/>
              <a:pathLst>
                <a:path w="1029" h="702" extrusionOk="0">
                  <a:moveTo>
                    <a:pt x="16" y="0"/>
                  </a:moveTo>
                  <a:cubicBezTo>
                    <a:pt x="7" y="0"/>
                    <a:pt x="0" y="14"/>
                    <a:pt x="17" y="22"/>
                  </a:cubicBezTo>
                  <a:cubicBezTo>
                    <a:pt x="326" y="272"/>
                    <a:pt x="672" y="499"/>
                    <a:pt x="1005" y="701"/>
                  </a:cubicBezTo>
                  <a:cubicBezTo>
                    <a:pt x="1029" y="701"/>
                    <a:pt x="1029" y="689"/>
                    <a:pt x="1029" y="689"/>
                  </a:cubicBezTo>
                  <a:cubicBezTo>
                    <a:pt x="707" y="439"/>
                    <a:pt x="374" y="213"/>
                    <a:pt x="29" y="10"/>
                  </a:cubicBezTo>
                  <a:cubicBezTo>
                    <a:pt x="25" y="3"/>
                    <a:pt x="20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45" name="Google Shape;15345;p22"/>
            <p:cNvSpPr/>
            <p:nvPr/>
          </p:nvSpPr>
          <p:spPr>
            <a:xfrm>
              <a:off x="2580975" y="2551725"/>
              <a:ext cx="11025" cy="48000"/>
            </a:xfrm>
            <a:custGeom>
              <a:avLst/>
              <a:gdLst/>
              <a:ahLst/>
              <a:cxnLst/>
              <a:rect l="l" t="t" r="r" b="b"/>
              <a:pathLst>
                <a:path w="441" h="1920" extrusionOk="0">
                  <a:moveTo>
                    <a:pt x="423" y="1"/>
                  </a:moveTo>
                  <a:cubicBezTo>
                    <a:pt x="417" y="1"/>
                    <a:pt x="410" y="4"/>
                    <a:pt x="405" y="9"/>
                  </a:cubicBezTo>
                  <a:cubicBezTo>
                    <a:pt x="48" y="556"/>
                    <a:pt x="0" y="1318"/>
                    <a:pt x="262" y="1914"/>
                  </a:cubicBezTo>
                  <a:cubicBezTo>
                    <a:pt x="262" y="1918"/>
                    <a:pt x="263" y="1919"/>
                    <a:pt x="265" y="1919"/>
                  </a:cubicBezTo>
                  <a:cubicBezTo>
                    <a:pt x="269" y="1919"/>
                    <a:pt x="274" y="1914"/>
                    <a:pt x="274" y="1914"/>
                  </a:cubicBezTo>
                  <a:cubicBezTo>
                    <a:pt x="107" y="1223"/>
                    <a:pt x="167" y="676"/>
                    <a:pt x="441" y="21"/>
                  </a:cubicBezTo>
                  <a:cubicBezTo>
                    <a:pt x="441" y="7"/>
                    <a:pt x="432" y="1"/>
                    <a:pt x="4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46" name="Google Shape;15346;p22"/>
            <p:cNvSpPr/>
            <p:nvPr/>
          </p:nvSpPr>
          <p:spPr>
            <a:xfrm>
              <a:off x="2588700" y="2609075"/>
              <a:ext cx="112775" cy="99525"/>
            </a:xfrm>
            <a:custGeom>
              <a:avLst/>
              <a:gdLst/>
              <a:ahLst/>
              <a:cxnLst/>
              <a:rect l="l" t="t" r="r" b="b"/>
              <a:pathLst>
                <a:path w="4511" h="3981" extrusionOk="0">
                  <a:moveTo>
                    <a:pt x="1" y="1"/>
                  </a:moveTo>
                  <a:lnTo>
                    <a:pt x="1" y="1"/>
                  </a:lnTo>
                  <a:cubicBezTo>
                    <a:pt x="298" y="870"/>
                    <a:pt x="1144" y="1525"/>
                    <a:pt x="1787" y="2108"/>
                  </a:cubicBezTo>
                  <a:cubicBezTo>
                    <a:pt x="2608" y="2823"/>
                    <a:pt x="3501" y="3477"/>
                    <a:pt x="4489" y="3977"/>
                  </a:cubicBezTo>
                  <a:cubicBezTo>
                    <a:pt x="4492" y="3980"/>
                    <a:pt x="4494" y="3981"/>
                    <a:pt x="4496" y="3981"/>
                  </a:cubicBezTo>
                  <a:cubicBezTo>
                    <a:pt x="4505" y="3981"/>
                    <a:pt x="4511" y="3963"/>
                    <a:pt x="4501" y="3954"/>
                  </a:cubicBezTo>
                  <a:cubicBezTo>
                    <a:pt x="3596" y="3394"/>
                    <a:pt x="2727" y="2846"/>
                    <a:pt x="1929" y="2144"/>
                  </a:cubicBezTo>
                  <a:cubicBezTo>
                    <a:pt x="1227" y="1549"/>
                    <a:pt x="394" y="8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47" name="Google Shape;15347;p22"/>
            <p:cNvSpPr/>
            <p:nvPr/>
          </p:nvSpPr>
          <p:spPr>
            <a:xfrm>
              <a:off x="2708350" y="2716250"/>
              <a:ext cx="79425" cy="45325"/>
            </a:xfrm>
            <a:custGeom>
              <a:avLst/>
              <a:gdLst/>
              <a:ahLst/>
              <a:cxnLst/>
              <a:rect l="l" t="t" r="r" b="b"/>
              <a:pathLst>
                <a:path w="3177" h="1813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977" y="714"/>
                    <a:pt x="2073" y="1286"/>
                    <a:pt x="3144" y="1810"/>
                  </a:cubicBezTo>
                  <a:cubicBezTo>
                    <a:pt x="3146" y="1811"/>
                    <a:pt x="3148" y="1812"/>
                    <a:pt x="3150" y="1812"/>
                  </a:cubicBezTo>
                  <a:cubicBezTo>
                    <a:pt x="3162" y="1812"/>
                    <a:pt x="3177" y="1784"/>
                    <a:pt x="3156" y="1774"/>
                  </a:cubicBezTo>
                  <a:cubicBezTo>
                    <a:pt x="2096" y="1214"/>
                    <a:pt x="1037" y="64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48" name="Google Shape;15348;p22"/>
            <p:cNvSpPr/>
            <p:nvPr/>
          </p:nvSpPr>
          <p:spPr>
            <a:xfrm>
              <a:off x="2724425" y="2717425"/>
              <a:ext cx="58675" cy="31575"/>
            </a:xfrm>
            <a:custGeom>
              <a:avLst/>
              <a:gdLst/>
              <a:ahLst/>
              <a:cxnLst/>
              <a:rect l="l" t="t" r="r" b="b"/>
              <a:pathLst>
                <a:path w="2347" h="1263" extrusionOk="0">
                  <a:moveTo>
                    <a:pt x="1" y="1"/>
                  </a:moveTo>
                  <a:lnTo>
                    <a:pt x="1" y="1"/>
                  </a:lnTo>
                  <a:cubicBezTo>
                    <a:pt x="668" y="524"/>
                    <a:pt x="1489" y="1048"/>
                    <a:pt x="2323" y="1263"/>
                  </a:cubicBezTo>
                  <a:cubicBezTo>
                    <a:pt x="2335" y="1263"/>
                    <a:pt x="2346" y="1251"/>
                    <a:pt x="2335" y="1239"/>
                  </a:cubicBezTo>
                  <a:cubicBezTo>
                    <a:pt x="1489" y="905"/>
                    <a:pt x="799" y="4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49" name="Google Shape;15349;p22"/>
            <p:cNvSpPr/>
            <p:nvPr/>
          </p:nvSpPr>
          <p:spPr>
            <a:xfrm>
              <a:off x="2738425" y="2714450"/>
              <a:ext cx="42000" cy="28600"/>
            </a:xfrm>
            <a:custGeom>
              <a:avLst/>
              <a:gdLst/>
              <a:ahLst/>
              <a:cxnLst/>
              <a:rect l="l" t="t" r="r" b="b"/>
              <a:pathLst>
                <a:path w="1680" h="1144" extrusionOk="0">
                  <a:moveTo>
                    <a:pt x="36" y="1"/>
                  </a:moveTo>
                  <a:cubicBezTo>
                    <a:pt x="12" y="1"/>
                    <a:pt x="1" y="36"/>
                    <a:pt x="12" y="36"/>
                  </a:cubicBezTo>
                  <a:cubicBezTo>
                    <a:pt x="512" y="453"/>
                    <a:pt x="1060" y="882"/>
                    <a:pt x="1655" y="1144"/>
                  </a:cubicBezTo>
                  <a:cubicBezTo>
                    <a:pt x="1667" y="1144"/>
                    <a:pt x="1679" y="1132"/>
                    <a:pt x="1667" y="1120"/>
                  </a:cubicBezTo>
                  <a:cubicBezTo>
                    <a:pt x="1132" y="727"/>
                    <a:pt x="548" y="40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50" name="Google Shape;15350;p22"/>
            <p:cNvSpPr/>
            <p:nvPr/>
          </p:nvSpPr>
          <p:spPr>
            <a:xfrm>
              <a:off x="2590500" y="2550825"/>
              <a:ext cx="111850" cy="103650"/>
            </a:xfrm>
            <a:custGeom>
              <a:avLst/>
              <a:gdLst/>
              <a:ahLst/>
              <a:cxnLst/>
              <a:rect l="l" t="t" r="r" b="b"/>
              <a:pathLst>
                <a:path w="4474" h="4146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488" y="902"/>
                    <a:pt x="1155" y="1771"/>
                    <a:pt x="1917" y="2438"/>
                  </a:cubicBezTo>
                  <a:cubicBezTo>
                    <a:pt x="2691" y="3128"/>
                    <a:pt x="3655" y="3426"/>
                    <a:pt x="4429" y="4141"/>
                  </a:cubicBezTo>
                  <a:cubicBezTo>
                    <a:pt x="4432" y="4144"/>
                    <a:pt x="4437" y="4145"/>
                    <a:pt x="4443" y="4145"/>
                  </a:cubicBezTo>
                  <a:cubicBezTo>
                    <a:pt x="4457" y="4145"/>
                    <a:pt x="4474" y="4134"/>
                    <a:pt x="4465" y="4117"/>
                  </a:cubicBezTo>
                  <a:cubicBezTo>
                    <a:pt x="3870" y="3450"/>
                    <a:pt x="3096" y="3224"/>
                    <a:pt x="2381" y="2736"/>
                  </a:cubicBezTo>
                  <a:cubicBezTo>
                    <a:pt x="1369" y="2033"/>
                    <a:pt x="679" y="98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51" name="Google Shape;15351;p22"/>
            <p:cNvSpPr/>
            <p:nvPr/>
          </p:nvSpPr>
          <p:spPr>
            <a:xfrm>
              <a:off x="2693925" y="2650525"/>
              <a:ext cx="54950" cy="33000"/>
            </a:xfrm>
            <a:custGeom>
              <a:avLst/>
              <a:gdLst/>
              <a:ahLst/>
              <a:cxnLst/>
              <a:rect l="l" t="t" r="r" b="b"/>
              <a:pathLst>
                <a:path w="2198" h="1320" extrusionOk="0">
                  <a:moveTo>
                    <a:pt x="2" y="1"/>
                  </a:moveTo>
                  <a:cubicBezTo>
                    <a:pt x="1" y="1"/>
                    <a:pt x="1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578" y="593"/>
                    <a:pt x="1352" y="1129"/>
                    <a:pt x="2150" y="1319"/>
                  </a:cubicBezTo>
                  <a:cubicBezTo>
                    <a:pt x="2173" y="1319"/>
                    <a:pt x="2197" y="1296"/>
                    <a:pt x="2173" y="1284"/>
                  </a:cubicBezTo>
                  <a:cubicBezTo>
                    <a:pt x="1376" y="926"/>
                    <a:pt x="697" y="56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52" name="Google Shape;15352;p22"/>
            <p:cNvSpPr/>
            <p:nvPr/>
          </p:nvSpPr>
          <p:spPr>
            <a:xfrm>
              <a:off x="3170025" y="2472750"/>
              <a:ext cx="23250" cy="21175"/>
            </a:xfrm>
            <a:custGeom>
              <a:avLst/>
              <a:gdLst/>
              <a:ahLst/>
              <a:cxnLst/>
              <a:rect l="l" t="t" r="r" b="b"/>
              <a:pathLst>
                <a:path w="930" h="847" extrusionOk="0">
                  <a:moveTo>
                    <a:pt x="894" y="1"/>
                  </a:moveTo>
                  <a:cubicBezTo>
                    <a:pt x="524" y="144"/>
                    <a:pt x="167" y="477"/>
                    <a:pt x="1" y="834"/>
                  </a:cubicBezTo>
                  <a:cubicBezTo>
                    <a:pt x="1" y="846"/>
                    <a:pt x="12" y="846"/>
                    <a:pt x="12" y="846"/>
                  </a:cubicBezTo>
                  <a:cubicBezTo>
                    <a:pt x="274" y="501"/>
                    <a:pt x="536" y="251"/>
                    <a:pt x="905" y="36"/>
                  </a:cubicBezTo>
                  <a:cubicBezTo>
                    <a:pt x="929" y="13"/>
                    <a:pt x="905" y="1"/>
                    <a:pt x="8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53" name="Google Shape;15353;p22"/>
            <p:cNvSpPr/>
            <p:nvPr/>
          </p:nvSpPr>
          <p:spPr>
            <a:xfrm>
              <a:off x="3141825" y="2470675"/>
              <a:ext cx="53825" cy="68675"/>
            </a:xfrm>
            <a:custGeom>
              <a:avLst/>
              <a:gdLst/>
              <a:ahLst/>
              <a:cxnLst/>
              <a:rect l="l" t="t" r="r" b="b"/>
              <a:pathLst>
                <a:path w="2153" h="2747" extrusionOk="0">
                  <a:moveTo>
                    <a:pt x="2141" y="0"/>
                  </a:moveTo>
                  <a:cubicBezTo>
                    <a:pt x="950" y="393"/>
                    <a:pt x="712" y="1846"/>
                    <a:pt x="9" y="2715"/>
                  </a:cubicBezTo>
                  <a:cubicBezTo>
                    <a:pt x="0" y="2724"/>
                    <a:pt x="19" y="2747"/>
                    <a:pt x="39" y="2747"/>
                  </a:cubicBezTo>
                  <a:cubicBezTo>
                    <a:pt x="45" y="2747"/>
                    <a:pt x="51" y="2745"/>
                    <a:pt x="57" y="2739"/>
                  </a:cubicBezTo>
                  <a:cubicBezTo>
                    <a:pt x="890" y="1893"/>
                    <a:pt x="950" y="524"/>
                    <a:pt x="2153" y="24"/>
                  </a:cubicBezTo>
                  <a:lnTo>
                    <a:pt x="214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54" name="Google Shape;15354;p22"/>
            <p:cNvSpPr/>
            <p:nvPr/>
          </p:nvSpPr>
          <p:spPr>
            <a:xfrm>
              <a:off x="3146675" y="2479475"/>
              <a:ext cx="37425" cy="49975"/>
            </a:xfrm>
            <a:custGeom>
              <a:avLst/>
              <a:gdLst/>
              <a:ahLst/>
              <a:cxnLst/>
              <a:rect l="l" t="t" r="r" b="b"/>
              <a:pathLst>
                <a:path w="1497" h="1999" extrusionOk="0">
                  <a:moveTo>
                    <a:pt x="1481" y="1"/>
                  </a:moveTo>
                  <a:cubicBezTo>
                    <a:pt x="1478" y="1"/>
                    <a:pt x="1474" y="2"/>
                    <a:pt x="1470" y="6"/>
                  </a:cubicBezTo>
                  <a:cubicBezTo>
                    <a:pt x="970" y="637"/>
                    <a:pt x="435" y="1280"/>
                    <a:pt x="18" y="1970"/>
                  </a:cubicBezTo>
                  <a:cubicBezTo>
                    <a:pt x="0" y="1988"/>
                    <a:pt x="15" y="1999"/>
                    <a:pt x="24" y="1999"/>
                  </a:cubicBezTo>
                  <a:cubicBezTo>
                    <a:pt x="27" y="1999"/>
                    <a:pt x="30" y="1997"/>
                    <a:pt x="30" y="1994"/>
                  </a:cubicBezTo>
                  <a:cubicBezTo>
                    <a:pt x="530" y="1363"/>
                    <a:pt x="994" y="684"/>
                    <a:pt x="1470" y="29"/>
                  </a:cubicBezTo>
                  <a:cubicBezTo>
                    <a:pt x="1496" y="12"/>
                    <a:pt x="1491" y="1"/>
                    <a:pt x="1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55" name="Google Shape;15355;p22"/>
            <p:cNvSpPr/>
            <p:nvPr/>
          </p:nvSpPr>
          <p:spPr>
            <a:xfrm>
              <a:off x="3133125" y="2497800"/>
              <a:ext cx="33950" cy="60225"/>
            </a:xfrm>
            <a:custGeom>
              <a:avLst/>
              <a:gdLst/>
              <a:ahLst/>
              <a:cxnLst/>
              <a:rect l="l" t="t" r="r" b="b"/>
              <a:pathLst>
                <a:path w="1358" h="2409" extrusionOk="0">
                  <a:moveTo>
                    <a:pt x="1339" y="1"/>
                  </a:moveTo>
                  <a:cubicBezTo>
                    <a:pt x="1336" y="1"/>
                    <a:pt x="1334" y="3"/>
                    <a:pt x="1334" y="11"/>
                  </a:cubicBezTo>
                  <a:cubicBezTo>
                    <a:pt x="857" y="785"/>
                    <a:pt x="381" y="1570"/>
                    <a:pt x="0" y="2392"/>
                  </a:cubicBezTo>
                  <a:cubicBezTo>
                    <a:pt x="0" y="2400"/>
                    <a:pt x="12" y="2409"/>
                    <a:pt x="23" y="2409"/>
                  </a:cubicBezTo>
                  <a:cubicBezTo>
                    <a:pt x="28" y="2409"/>
                    <a:pt x="32" y="2407"/>
                    <a:pt x="36" y="2404"/>
                  </a:cubicBezTo>
                  <a:cubicBezTo>
                    <a:pt x="524" y="1642"/>
                    <a:pt x="953" y="820"/>
                    <a:pt x="1358" y="23"/>
                  </a:cubicBezTo>
                  <a:cubicBezTo>
                    <a:pt x="1358" y="14"/>
                    <a:pt x="1346" y="1"/>
                    <a:pt x="13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56" name="Google Shape;15356;p22"/>
            <p:cNvSpPr/>
            <p:nvPr/>
          </p:nvSpPr>
          <p:spPr>
            <a:xfrm>
              <a:off x="3115950" y="2507450"/>
              <a:ext cx="45875" cy="66950"/>
            </a:xfrm>
            <a:custGeom>
              <a:avLst/>
              <a:gdLst/>
              <a:ahLst/>
              <a:cxnLst/>
              <a:rect l="l" t="t" r="r" b="b"/>
              <a:pathLst>
                <a:path w="1835" h="2678" extrusionOk="0">
                  <a:moveTo>
                    <a:pt x="1820" y="0"/>
                  </a:moveTo>
                  <a:cubicBezTo>
                    <a:pt x="1816" y="0"/>
                    <a:pt x="1810" y="2"/>
                    <a:pt x="1806" y="6"/>
                  </a:cubicBezTo>
                  <a:cubicBezTo>
                    <a:pt x="1259" y="934"/>
                    <a:pt x="616" y="1780"/>
                    <a:pt x="9" y="2661"/>
                  </a:cubicBezTo>
                  <a:cubicBezTo>
                    <a:pt x="0" y="2669"/>
                    <a:pt x="10" y="2678"/>
                    <a:pt x="16" y="2678"/>
                  </a:cubicBezTo>
                  <a:cubicBezTo>
                    <a:pt x="18" y="2678"/>
                    <a:pt x="20" y="2676"/>
                    <a:pt x="20" y="2673"/>
                  </a:cubicBezTo>
                  <a:cubicBezTo>
                    <a:pt x="735" y="1863"/>
                    <a:pt x="1306" y="946"/>
                    <a:pt x="1818" y="6"/>
                  </a:cubicBezTo>
                  <a:cubicBezTo>
                    <a:pt x="1834" y="6"/>
                    <a:pt x="1829" y="0"/>
                    <a:pt x="18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57" name="Google Shape;15357;p22"/>
            <p:cNvSpPr/>
            <p:nvPr/>
          </p:nvSpPr>
          <p:spPr>
            <a:xfrm>
              <a:off x="3114750" y="2528000"/>
              <a:ext cx="35350" cy="55025"/>
            </a:xfrm>
            <a:custGeom>
              <a:avLst/>
              <a:gdLst/>
              <a:ahLst/>
              <a:cxnLst/>
              <a:rect l="l" t="t" r="r" b="b"/>
              <a:pathLst>
                <a:path w="1414" h="2201" extrusionOk="0">
                  <a:moveTo>
                    <a:pt x="1395" y="0"/>
                  </a:moveTo>
                  <a:cubicBezTo>
                    <a:pt x="1392" y="0"/>
                    <a:pt x="1390" y="2"/>
                    <a:pt x="1390" y="5"/>
                  </a:cubicBezTo>
                  <a:cubicBezTo>
                    <a:pt x="938" y="720"/>
                    <a:pt x="426" y="1434"/>
                    <a:pt x="9" y="2172"/>
                  </a:cubicBezTo>
                  <a:cubicBezTo>
                    <a:pt x="0" y="2190"/>
                    <a:pt x="11" y="2201"/>
                    <a:pt x="26" y="2201"/>
                  </a:cubicBezTo>
                  <a:cubicBezTo>
                    <a:pt x="32" y="2201"/>
                    <a:pt x="38" y="2199"/>
                    <a:pt x="45" y="2196"/>
                  </a:cubicBezTo>
                  <a:cubicBezTo>
                    <a:pt x="557" y="1517"/>
                    <a:pt x="1009" y="743"/>
                    <a:pt x="1414" y="17"/>
                  </a:cubicBezTo>
                  <a:cubicBezTo>
                    <a:pt x="1414" y="9"/>
                    <a:pt x="1402" y="0"/>
                    <a:pt x="13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58" name="Google Shape;15358;p22"/>
            <p:cNvSpPr/>
            <p:nvPr/>
          </p:nvSpPr>
          <p:spPr>
            <a:xfrm>
              <a:off x="3102850" y="2543950"/>
              <a:ext cx="36150" cy="44575"/>
            </a:xfrm>
            <a:custGeom>
              <a:avLst/>
              <a:gdLst/>
              <a:ahLst/>
              <a:cxnLst/>
              <a:rect l="l" t="t" r="r" b="b"/>
              <a:pathLst>
                <a:path w="1446" h="1783" extrusionOk="0">
                  <a:moveTo>
                    <a:pt x="1427" y="0"/>
                  </a:moveTo>
                  <a:cubicBezTo>
                    <a:pt x="1422" y="0"/>
                    <a:pt x="1417" y="3"/>
                    <a:pt x="1414" y="10"/>
                  </a:cubicBezTo>
                  <a:cubicBezTo>
                    <a:pt x="997" y="641"/>
                    <a:pt x="497" y="1177"/>
                    <a:pt x="9" y="1760"/>
                  </a:cubicBezTo>
                  <a:cubicBezTo>
                    <a:pt x="0" y="1769"/>
                    <a:pt x="4" y="1783"/>
                    <a:pt x="10" y="1783"/>
                  </a:cubicBezTo>
                  <a:cubicBezTo>
                    <a:pt x="13" y="1783"/>
                    <a:pt x="17" y="1780"/>
                    <a:pt x="21" y="1772"/>
                  </a:cubicBezTo>
                  <a:cubicBezTo>
                    <a:pt x="592" y="1320"/>
                    <a:pt x="1068" y="641"/>
                    <a:pt x="1437" y="22"/>
                  </a:cubicBezTo>
                  <a:cubicBezTo>
                    <a:pt x="1446" y="14"/>
                    <a:pt x="1437" y="0"/>
                    <a:pt x="14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59" name="Google Shape;15359;p22"/>
            <p:cNvSpPr/>
            <p:nvPr/>
          </p:nvSpPr>
          <p:spPr>
            <a:xfrm>
              <a:off x="3108500" y="2547950"/>
              <a:ext cx="31700" cy="38650"/>
            </a:xfrm>
            <a:custGeom>
              <a:avLst/>
              <a:gdLst/>
              <a:ahLst/>
              <a:cxnLst/>
              <a:rect l="l" t="t" r="r" b="b"/>
              <a:pathLst>
                <a:path w="1268" h="1546" extrusionOk="0">
                  <a:moveTo>
                    <a:pt x="1256" y="0"/>
                  </a:moveTo>
                  <a:cubicBezTo>
                    <a:pt x="1254" y="0"/>
                    <a:pt x="1250" y="2"/>
                    <a:pt x="1247" y="5"/>
                  </a:cubicBezTo>
                  <a:cubicBezTo>
                    <a:pt x="866" y="541"/>
                    <a:pt x="426" y="1017"/>
                    <a:pt x="9" y="1529"/>
                  </a:cubicBezTo>
                  <a:cubicBezTo>
                    <a:pt x="0" y="1537"/>
                    <a:pt x="10" y="1546"/>
                    <a:pt x="20" y="1546"/>
                  </a:cubicBezTo>
                  <a:cubicBezTo>
                    <a:pt x="25" y="1546"/>
                    <a:pt x="29" y="1544"/>
                    <a:pt x="33" y="1541"/>
                  </a:cubicBezTo>
                  <a:cubicBezTo>
                    <a:pt x="533" y="1136"/>
                    <a:pt x="949" y="565"/>
                    <a:pt x="1259" y="29"/>
                  </a:cubicBezTo>
                  <a:cubicBezTo>
                    <a:pt x="1268" y="11"/>
                    <a:pt x="1264" y="0"/>
                    <a:pt x="12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60" name="Google Shape;15360;p22"/>
            <p:cNvSpPr/>
            <p:nvPr/>
          </p:nvSpPr>
          <p:spPr>
            <a:xfrm>
              <a:off x="3104625" y="2555375"/>
              <a:ext cx="27925" cy="37750"/>
            </a:xfrm>
            <a:custGeom>
              <a:avLst/>
              <a:gdLst/>
              <a:ahLst/>
              <a:cxnLst/>
              <a:rect l="l" t="t" r="r" b="b"/>
              <a:pathLst>
                <a:path w="1117" h="1510" extrusionOk="0">
                  <a:moveTo>
                    <a:pt x="1090" y="0"/>
                  </a:moveTo>
                  <a:cubicBezTo>
                    <a:pt x="1085" y="0"/>
                    <a:pt x="1081" y="2"/>
                    <a:pt x="1081" y="6"/>
                  </a:cubicBezTo>
                  <a:cubicBezTo>
                    <a:pt x="700" y="470"/>
                    <a:pt x="283" y="958"/>
                    <a:pt x="9" y="1482"/>
                  </a:cubicBezTo>
                  <a:cubicBezTo>
                    <a:pt x="1" y="1490"/>
                    <a:pt x="15" y="1509"/>
                    <a:pt x="29" y="1509"/>
                  </a:cubicBezTo>
                  <a:cubicBezTo>
                    <a:pt x="35" y="1509"/>
                    <a:pt x="41" y="1505"/>
                    <a:pt x="45" y="1494"/>
                  </a:cubicBezTo>
                  <a:cubicBezTo>
                    <a:pt x="426" y="1041"/>
                    <a:pt x="771" y="506"/>
                    <a:pt x="1116" y="6"/>
                  </a:cubicBezTo>
                  <a:cubicBezTo>
                    <a:pt x="1116" y="6"/>
                    <a:pt x="1101" y="0"/>
                    <a:pt x="10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61" name="Google Shape;15361;p22"/>
            <p:cNvSpPr/>
            <p:nvPr/>
          </p:nvSpPr>
          <p:spPr>
            <a:xfrm>
              <a:off x="3110575" y="2561325"/>
              <a:ext cx="19200" cy="23200"/>
            </a:xfrm>
            <a:custGeom>
              <a:avLst/>
              <a:gdLst/>
              <a:ahLst/>
              <a:cxnLst/>
              <a:rect l="l" t="t" r="r" b="b"/>
              <a:pathLst>
                <a:path w="768" h="928" extrusionOk="0">
                  <a:moveTo>
                    <a:pt x="762" y="0"/>
                  </a:moveTo>
                  <a:cubicBezTo>
                    <a:pt x="761" y="0"/>
                    <a:pt x="759" y="2"/>
                    <a:pt x="759" y="6"/>
                  </a:cubicBezTo>
                  <a:cubicBezTo>
                    <a:pt x="767" y="6"/>
                    <a:pt x="765" y="0"/>
                    <a:pt x="762" y="0"/>
                  </a:cubicBezTo>
                  <a:close/>
                  <a:moveTo>
                    <a:pt x="759" y="6"/>
                  </a:moveTo>
                  <a:lnTo>
                    <a:pt x="759" y="6"/>
                  </a:lnTo>
                  <a:cubicBezTo>
                    <a:pt x="533" y="339"/>
                    <a:pt x="283" y="625"/>
                    <a:pt x="9" y="899"/>
                  </a:cubicBezTo>
                  <a:cubicBezTo>
                    <a:pt x="1" y="916"/>
                    <a:pt x="5" y="927"/>
                    <a:pt x="17" y="927"/>
                  </a:cubicBezTo>
                  <a:cubicBezTo>
                    <a:pt x="21" y="927"/>
                    <a:pt x="27" y="926"/>
                    <a:pt x="33" y="923"/>
                  </a:cubicBezTo>
                  <a:cubicBezTo>
                    <a:pt x="331" y="684"/>
                    <a:pt x="581" y="351"/>
                    <a:pt x="75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62" name="Google Shape;15362;p22"/>
            <p:cNvSpPr/>
            <p:nvPr/>
          </p:nvSpPr>
          <p:spPr>
            <a:xfrm>
              <a:off x="3166450" y="2477825"/>
              <a:ext cx="28300" cy="36925"/>
            </a:xfrm>
            <a:custGeom>
              <a:avLst/>
              <a:gdLst/>
              <a:ahLst/>
              <a:cxnLst/>
              <a:rect l="l" t="t" r="r" b="b"/>
              <a:pathLst>
                <a:path w="1132" h="1477" extrusionOk="0">
                  <a:moveTo>
                    <a:pt x="1132" y="0"/>
                  </a:moveTo>
                  <a:lnTo>
                    <a:pt x="1132" y="0"/>
                  </a:lnTo>
                  <a:cubicBezTo>
                    <a:pt x="679" y="417"/>
                    <a:pt x="263" y="905"/>
                    <a:pt x="1" y="1465"/>
                  </a:cubicBezTo>
                  <a:cubicBezTo>
                    <a:pt x="1" y="1476"/>
                    <a:pt x="13" y="1476"/>
                    <a:pt x="13" y="1476"/>
                  </a:cubicBezTo>
                  <a:cubicBezTo>
                    <a:pt x="358" y="941"/>
                    <a:pt x="691" y="464"/>
                    <a:pt x="11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63" name="Google Shape;15363;p22"/>
            <p:cNvSpPr/>
            <p:nvPr/>
          </p:nvSpPr>
          <p:spPr>
            <a:xfrm>
              <a:off x="3174200" y="2479000"/>
              <a:ext cx="26500" cy="30975"/>
            </a:xfrm>
            <a:custGeom>
              <a:avLst/>
              <a:gdLst/>
              <a:ahLst/>
              <a:cxnLst/>
              <a:rect l="l" t="t" r="r" b="b"/>
              <a:pathLst>
                <a:path w="1060" h="1239" extrusionOk="0">
                  <a:moveTo>
                    <a:pt x="1060" y="1"/>
                  </a:moveTo>
                  <a:lnTo>
                    <a:pt x="1060" y="1"/>
                  </a:lnTo>
                  <a:cubicBezTo>
                    <a:pt x="703" y="406"/>
                    <a:pt x="322" y="787"/>
                    <a:pt x="0" y="1215"/>
                  </a:cubicBezTo>
                  <a:cubicBezTo>
                    <a:pt x="0" y="1239"/>
                    <a:pt x="0" y="1239"/>
                    <a:pt x="12" y="1239"/>
                  </a:cubicBezTo>
                  <a:cubicBezTo>
                    <a:pt x="405" y="846"/>
                    <a:pt x="727" y="417"/>
                    <a:pt x="10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64" name="Google Shape;15364;p22"/>
            <p:cNvSpPr/>
            <p:nvPr/>
          </p:nvSpPr>
          <p:spPr>
            <a:xfrm>
              <a:off x="3175775" y="2481975"/>
              <a:ext cx="27025" cy="35125"/>
            </a:xfrm>
            <a:custGeom>
              <a:avLst/>
              <a:gdLst/>
              <a:ahLst/>
              <a:cxnLst/>
              <a:rect l="l" t="t" r="r" b="b"/>
              <a:pathLst>
                <a:path w="1081" h="1405" extrusionOk="0">
                  <a:moveTo>
                    <a:pt x="1080" y="1"/>
                  </a:moveTo>
                  <a:cubicBezTo>
                    <a:pt x="711" y="429"/>
                    <a:pt x="294" y="882"/>
                    <a:pt x="9" y="1382"/>
                  </a:cubicBezTo>
                  <a:cubicBezTo>
                    <a:pt x="0" y="1390"/>
                    <a:pt x="9" y="1404"/>
                    <a:pt x="23" y="1404"/>
                  </a:cubicBezTo>
                  <a:cubicBezTo>
                    <a:pt x="30" y="1404"/>
                    <a:pt x="37" y="1401"/>
                    <a:pt x="44" y="1394"/>
                  </a:cubicBezTo>
                  <a:cubicBezTo>
                    <a:pt x="425" y="977"/>
                    <a:pt x="735" y="477"/>
                    <a:pt x="10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65" name="Google Shape;15365;p22"/>
            <p:cNvSpPr/>
            <p:nvPr/>
          </p:nvSpPr>
          <p:spPr>
            <a:xfrm>
              <a:off x="3180250" y="2491075"/>
              <a:ext cx="24250" cy="29000"/>
            </a:xfrm>
            <a:custGeom>
              <a:avLst/>
              <a:gdLst/>
              <a:ahLst/>
              <a:cxnLst/>
              <a:rect l="l" t="t" r="r" b="b"/>
              <a:pathLst>
                <a:path w="970" h="1160" extrusionOk="0">
                  <a:moveTo>
                    <a:pt x="954" y="1"/>
                  </a:moveTo>
                  <a:cubicBezTo>
                    <a:pt x="951" y="1"/>
                    <a:pt x="949" y="2"/>
                    <a:pt x="949" y="6"/>
                  </a:cubicBezTo>
                  <a:cubicBezTo>
                    <a:pt x="616" y="363"/>
                    <a:pt x="258" y="732"/>
                    <a:pt x="8" y="1137"/>
                  </a:cubicBezTo>
                  <a:cubicBezTo>
                    <a:pt x="0" y="1145"/>
                    <a:pt x="9" y="1159"/>
                    <a:pt x="15" y="1159"/>
                  </a:cubicBezTo>
                  <a:cubicBezTo>
                    <a:pt x="18" y="1159"/>
                    <a:pt x="20" y="1156"/>
                    <a:pt x="20" y="1149"/>
                  </a:cubicBezTo>
                  <a:cubicBezTo>
                    <a:pt x="377" y="816"/>
                    <a:pt x="663" y="399"/>
                    <a:pt x="961" y="18"/>
                  </a:cubicBezTo>
                  <a:cubicBezTo>
                    <a:pt x="969" y="9"/>
                    <a:pt x="960" y="1"/>
                    <a:pt x="9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66" name="Google Shape;15366;p22"/>
            <p:cNvSpPr/>
            <p:nvPr/>
          </p:nvSpPr>
          <p:spPr>
            <a:xfrm>
              <a:off x="3175475" y="2472925"/>
              <a:ext cx="19875" cy="14850"/>
            </a:xfrm>
            <a:custGeom>
              <a:avLst/>
              <a:gdLst/>
              <a:ahLst/>
              <a:cxnLst/>
              <a:rect l="l" t="t" r="r" b="b"/>
              <a:pathLst>
                <a:path w="795" h="594" extrusionOk="0">
                  <a:moveTo>
                    <a:pt x="757" y="0"/>
                  </a:moveTo>
                  <a:cubicBezTo>
                    <a:pt x="746" y="0"/>
                    <a:pt x="743" y="6"/>
                    <a:pt x="735" y="6"/>
                  </a:cubicBezTo>
                  <a:cubicBezTo>
                    <a:pt x="730" y="5"/>
                    <a:pt x="726" y="5"/>
                    <a:pt x="721" y="5"/>
                  </a:cubicBezTo>
                  <a:cubicBezTo>
                    <a:pt x="603" y="5"/>
                    <a:pt x="446" y="139"/>
                    <a:pt x="366" y="208"/>
                  </a:cubicBezTo>
                  <a:cubicBezTo>
                    <a:pt x="235" y="315"/>
                    <a:pt x="92" y="422"/>
                    <a:pt x="9" y="565"/>
                  </a:cubicBezTo>
                  <a:cubicBezTo>
                    <a:pt x="0" y="583"/>
                    <a:pt x="10" y="594"/>
                    <a:pt x="17" y="594"/>
                  </a:cubicBezTo>
                  <a:cubicBezTo>
                    <a:pt x="19" y="594"/>
                    <a:pt x="21" y="592"/>
                    <a:pt x="21" y="589"/>
                  </a:cubicBezTo>
                  <a:cubicBezTo>
                    <a:pt x="140" y="482"/>
                    <a:pt x="247" y="375"/>
                    <a:pt x="366" y="291"/>
                  </a:cubicBezTo>
                  <a:cubicBezTo>
                    <a:pt x="497" y="184"/>
                    <a:pt x="652" y="113"/>
                    <a:pt x="783" y="18"/>
                  </a:cubicBezTo>
                  <a:cubicBezTo>
                    <a:pt x="795" y="18"/>
                    <a:pt x="783" y="6"/>
                    <a:pt x="783" y="6"/>
                  </a:cubicBezTo>
                  <a:cubicBezTo>
                    <a:pt x="771" y="2"/>
                    <a:pt x="76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67" name="Google Shape;15367;p22"/>
            <p:cNvSpPr/>
            <p:nvPr/>
          </p:nvSpPr>
          <p:spPr>
            <a:xfrm>
              <a:off x="3177775" y="2470675"/>
              <a:ext cx="18775" cy="15500"/>
            </a:xfrm>
            <a:custGeom>
              <a:avLst/>
              <a:gdLst/>
              <a:ahLst/>
              <a:cxnLst/>
              <a:rect l="l" t="t" r="r" b="b"/>
              <a:pathLst>
                <a:path w="751" h="620" extrusionOk="0">
                  <a:moveTo>
                    <a:pt x="738" y="0"/>
                  </a:moveTo>
                  <a:cubicBezTo>
                    <a:pt x="405" y="48"/>
                    <a:pt x="107" y="298"/>
                    <a:pt x="0" y="596"/>
                  </a:cubicBezTo>
                  <a:cubicBezTo>
                    <a:pt x="0" y="619"/>
                    <a:pt x="24" y="619"/>
                    <a:pt x="24" y="619"/>
                  </a:cubicBezTo>
                  <a:cubicBezTo>
                    <a:pt x="203" y="334"/>
                    <a:pt x="417" y="155"/>
                    <a:pt x="738" y="36"/>
                  </a:cubicBezTo>
                  <a:cubicBezTo>
                    <a:pt x="750" y="0"/>
                    <a:pt x="750" y="0"/>
                    <a:pt x="7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68" name="Google Shape;15368;p22"/>
            <p:cNvSpPr/>
            <p:nvPr/>
          </p:nvSpPr>
          <p:spPr>
            <a:xfrm>
              <a:off x="3148175" y="2494825"/>
              <a:ext cx="23325" cy="41175"/>
            </a:xfrm>
            <a:custGeom>
              <a:avLst/>
              <a:gdLst/>
              <a:ahLst/>
              <a:cxnLst/>
              <a:rect l="l" t="t" r="r" b="b"/>
              <a:pathLst>
                <a:path w="933" h="1647" extrusionOk="0">
                  <a:moveTo>
                    <a:pt x="930" y="0"/>
                  </a:moveTo>
                  <a:cubicBezTo>
                    <a:pt x="929" y="0"/>
                    <a:pt x="926" y="3"/>
                    <a:pt x="922" y="11"/>
                  </a:cubicBezTo>
                  <a:cubicBezTo>
                    <a:pt x="930" y="11"/>
                    <a:pt x="933" y="0"/>
                    <a:pt x="930" y="0"/>
                  </a:cubicBezTo>
                  <a:close/>
                  <a:moveTo>
                    <a:pt x="922" y="11"/>
                  </a:moveTo>
                  <a:lnTo>
                    <a:pt x="922" y="11"/>
                  </a:lnTo>
                  <a:cubicBezTo>
                    <a:pt x="648" y="570"/>
                    <a:pt x="327" y="1082"/>
                    <a:pt x="17" y="1630"/>
                  </a:cubicBezTo>
                  <a:cubicBezTo>
                    <a:pt x="0" y="1638"/>
                    <a:pt x="13" y="1647"/>
                    <a:pt x="22" y="1647"/>
                  </a:cubicBezTo>
                  <a:cubicBezTo>
                    <a:pt x="26" y="1647"/>
                    <a:pt x="29" y="1645"/>
                    <a:pt x="29" y="1642"/>
                  </a:cubicBezTo>
                  <a:cubicBezTo>
                    <a:pt x="434" y="1154"/>
                    <a:pt x="708" y="570"/>
                    <a:pt x="92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69" name="Google Shape;15369;p22"/>
            <p:cNvSpPr/>
            <p:nvPr/>
          </p:nvSpPr>
          <p:spPr>
            <a:xfrm>
              <a:off x="3048275" y="2602525"/>
              <a:ext cx="80400" cy="55100"/>
            </a:xfrm>
            <a:custGeom>
              <a:avLst/>
              <a:gdLst/>
              <a:ahLst/>
              <a:cxnLst/>
              <a:rect l="l" t="t" r="r" b="b"/>
              <a:pathLst>
                <a:path w="3216" h="2204" extrusionOk="0">
                  <a:moveTo>
                    <a:pt x="3216" y="1"/>
                  </a:moveTo>
                  <a:cubicBezTo>
                    <a:pt x="2716" y="370"/>
                    <a:pt x="2227" y="739"/>
                    <a:pt x="1727" y="1120"/>
                  </a:cubicBezTo>
                  <a:cubicBezTo>
                    <a:pt x="1215" y="1513"/>
                    <a:pt x="691" y="2037"/>
                    <a:pt x="25" y="2168"/>
                  </a:cubicBezTo>
                  <a:cubicBezTo>
                    <a:pt x="1" y="2168"/>
                    <a:pt x="1" y="2203"/>
                    <a:pt x="25" y="2203"/>
                  </a:cubicBezTo>
                  <a:cubicBezTo>
                    <a:pt x="537" y="2156"/>
                    <a:pt x="918" y="1811"/>
                    <a:pt x="1299" y="1513"/>
                  </a:cubicBezTo>
                  <a:cubicBezTo>
                    <a:pt x="1942" y="1013"/>
                    <a:pt x="2596" y="525"/>
                    <a:pt x="3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70" name="Google Shape;15370;p22"/>
            <p:cNvSpPr/>
            <p:nvPr/>
          </p:nvSpPr>
          <p:spPr>
            <a:xfrm>
              <a:off x="3056675" y="2615625"/>
              <a:ext cx="65750" cy="47700"/>
            </a:xfrm>
            <a:custGeom>
              <a:avLst/>
              <a:gdLst/>
              <a:ahLst/>
              <a:cxnLst/>
              <a:rect l="l" t="t" r="r" b="b"/>
              <a:pathLst>
                <a:path w="2630" h="1908" extrusionOk="0">
                  <a:moveTo>
                    <a:pt x="2630" y="1"/>
                  </a:moveTo>
                  <a:cubicBezTo>
                    <a:pt x="1832" y="715"/>
                    <a:pt x="975" y="1334"/>
                    <a:pt x="22" y="1858"/>
                  </a:cubicBezTo>
                  <a:cubicBezTo>
                    <a:pt x="1" y="1869"/>
                    <a:pt x="17" y="1908"/>
                    <a:pt x="47" y="1908"/>
                  </a:cubicBezTo>
                  <a:cubicBezTo>
                    <a:pt x="50" y="1908"/>
                    <a:pt x="54" y="1907"/>
                    <a:pt x="58" y="1906"/>
                  </a:cubicBezTo>
                  <a:cubicBezTo>
                    <a:pt x="1010" y="1406"/>
                    <a:pt x="1891" y="775"/>
                    <a:pt x="26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71" name="Google Shape;15371;p22"/>
            <p:cNvSpPr/>
            <p:nvPr/>
          </p:nvSpPr>
          <p:spPr>
            <a:xfrm>
              <a:off x="3067125" y="2624300"/>
              <a:ext cx="52125" cy="40575"/>
            </a:xfrm>
            <a:custGeom>
              <a:avLst/>
              <a:gdLst/>
              <a:ahLst/>
              <a:cxnLst/>
              <a:rect l="l" t="t" r="r" b="b"/>
              <a:pathLst>
                <a:path w="2085" h="1623" extrusionOk="0">
                  <a:moveTo>
                    <a:pt x="2079" y="0"/>
                  </a:moveTo>
                  <a:cubicBezTo>
                    <a:pt x="2077" y="0"/>
                    <a:pt x="2073" y="3"/>
                    <a:pt x="2069" y="11"/>
                  </a:cubicBezTo>
                  <a:cubicBezTo>
                    <a:pt x="2085" y="11"/>
                    <a:pt x="2085" y="0"/>
                    <a:pt x="2079" y="0"/>
                  </a:cubicBezTo>
                  <a:close/>
                  <a:moveTo>
                    <a:pt x="2069" y="11"/>
                  </a:moveTo>
                  <a:lnTo>
                    <a:pt x="2069" y="11"/>
                  </a:lnTo>
                  <a:cubicBezTo>
                    <a:pt x="1723" y="428"/>
                    <a:pt x="1319" y="725"/>
                    <a:pt x="842" y="975"/>
                  </a:cubicBezTo>
                  <a:cubicBezTo>
                    <a:pt x="545" y="1142"/>
                    <a:pt x="188" y="1297"/>
                    <a:pt x="9" y="1594"/>
                  </a:cubicBezTo>
                  <a:cubicBezTo>
                    <a:pt x="0" y="1612"/>
                    <a:pt x="11" y="1623"/>
                    <a:pt x="17" y="1623"/>
                  </a:cubicBezTo>
                  <a:cubicBezTo>
                    <a:pt x="19" y="1623"/>
                    <a:pt x="21" y="1621"/>
                    <a:pt x="21" y="1618"/>
                  </a:cubicBezTo>
                  <a:cubicBezTo>
                    <a:pt x="723" y="1035"/>
                    <a:pt x="1545" y="749"/>
                    <a:pt x="2069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72" name="Google Shape;15372;p22"/>
            <p:cNvSpPr/>
            <p:nvPr/>
          </p:nvSpPr>
          <p:spPr>
            <a:xfrm>
              <a:off x="3075075" y="2631100"/>
              <a:ext cx="43175" cy="31575"/>
            </a:xfrm>
            <a:custGeom>
              <a:avLst/>
              <a:gdLst/>
              <a:ahLst/>
              <a:cxnLst/>
              <a:rect l="l" t="t" r="r" b="b"/>
              <a:pathLst>
                <a:path w="1727" h="1263" extrusionOk="0">
                  <a:moveTo>
                    <a:pt x="1727" y="1"/>
                  </a:moveTo>
                  <a:cubicBezTo>
                    <a:pt x="1251" y="572"/>
                    <a:pt x="703" y="906"/>
                    <a:pt x="36" y="1227"/>
                  </a:cubicBezTo>
                  <a:cubicBezTo>
                    <a:pt x="0" y="1239"/>
                    <a:pt x="24" y="1263"/>
                    <a:pt x="48" y="1263"/>
                  </a:cubicBezTo>
                  <a:cubicBezTo>
                    <a:pt x="715" y="1108"/>
                    <a:pt x="1358" y="572"/>
                    <a:pt x="1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73" name="Google Shape;15373;p22"/>
            <p:cNvSpPr/>
            <p:nvPr/>
          </p:nvSpPr>
          <p:spPr>
            <a:xfrm>
              <a:off x="3040350" y="2640925"/>
              <a:ext cx="79100" cy="54650"/>
            </a:xfrm>
            <a:custGeom>
              <a:avLst/>
              <a:gdLst/>
              <a:ahLst/>
              <a:cxnLst/>
              <a:rect l="l" t="t" r="r" b="b"/>
              <a:pathLst>
                <a:path w="3164" h="2186" extrusionOk="0">
                  <a:moveTo>
                    <a:pt x="3164" y="1"/>
                  </a:moveTo>
                  <a:cubicBezTo>
                    <a:pt x="2223" y="894"/>
                    <a:pt x="1116" y="1441"/>
                    <a:pt x="20" y="2120"/>
                  </a:cubicBezTo>
                  <a:cubicBezTo>
                    <a:pt x="0" y="2140"/>
                    <a:pt x="14" y="2185"/>
                    <a:pt x="40" y="2185"/>
                  </a:cubicBezTo>
                  <a:cubicBezTo>
                    <a:pt x="45" y="2185"/>
                    <a:pt x="50" y="2183"/>
                    <a:pt x="56" y="2180"/>
                  </a:cubicBezTo>
                  <a:cubicBezTo>
                    <a:pt x="1199" y="1691"/>
                    <a:pt x="2342" y="929"/>
                    <a:pt x="31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74" name="Google Shape;15374;p22"/>
            <p:cNvSpPr/>
            <p:nvPr/>
          </p:nvSpPr>
          <p:spPr>
            <a:xfrm>
              <a:off x="3117650" y="2524950"/>
              <a:ext cx="77100" cy="120700"/>
            </a:xfrm>
            <a:custGeom>
              <a:avLst/>
              <a:gdLst/>
              <a:ahLst/>
              <a:cxnLst/>
              <a:rect l="l" t="t" r="r" b="b"/>
              <a:pathLst>
                <a:path w="3084" h="4828" extrusionOk="0">
                  <a:moveTo>
                    <a:pt x="3054" y="0"/>
                  </a:moveTo>
                  <a:cubicBezTo>
                    <a:pt x="3044" y="0"/>
                    <a:pt x="3036" y="3"/>
                    <a:pt x="3036" y="8"/>
                  </a:cubicBezTo>
                  <a:cubicBezTo>
                    <a:pt x="2810" y="1151"/>
                    <a:pt x="2429" y="2092"/>
                    <a:pt x="1607" y="2949"/>
                  </a:cubicBezTo>
                  <a:cubicBezTo>
                    <a:pt x="1024" y="3544"/>
                    <a:pt x="381" y="4044"/>
                    <a:pt x="0" y="4783"/>
                  </a:cubicBezTo>
                  <a:cubicBezTo>
                    <a:pt x="0" y="4808"/>
                    <a:pt x="12" y="4828"/>
                    <a:pt x="28" y="4828"/>
                  </a:cubicBezTo>
                  <a:cubicBezTo>
                    <a:pt x="34" y="4828"/>
                    <a:pt x="41" y="4825"/>
                    <a:pt x="48" y="4818"/>
                  </a:cubicBezTo>
                  <a:cubicBezTo>
                    <a:pt x="595" y="3937"/>
                    <a:pt x="1453" y="3354"/>
                    <a:pt x="2096" y="2556"/>
                  </a:cubicBezTo>
                  <a:cubicBezTo>
                    <a:pt x="2679" y="1842"/>
                    <a:pt x="3060" y="925"/>
                    <a:pt x="3084" y="20"/>
                  </a:cubicBezTo>
                  <a:cubicBezTo>
                    <a:pt x="3084" y="6"/>
                    <a:pt x="3067" y="0"/>
                    <a:pt x="30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75" name="Google Shape;15375;p22"/>
            <p:cNvSpPr/>
            <p:nvPr/>
          </p:nvSpPr>
          <p:spPr>
            <a:xfrm>
              <a:off x="3174250" y="2469925"/>
              <a:ext cx="32700" cy="46600"/>
            </a:xfrm>
            <a:custGeom>
              <a:avLst/>
              <a:gdLst/>
              <a:ahLst/>
              <a:cxnLst/>
              <a:rect l="l" t="t" r="r" b="b"/>
              <a:pathLst>
                <a:path w="1308" h="1864" extrusionOk="0">
                  <a:moveTo>
                    <a:pt x="684" y="1"/>
                  </a:moveTo>
                  <a:cubicBezTo>
                    <a:pt x="419" y="1"/>
                    <a:pt x="132" y="256"/>
                    <a:pt x="10" y="483"/>
                  </a:cubicBezTo>
                  <a:cubicBezTo>
                    <a:pt x="1" y="502"/>
                    <a:pt x="30" y="537"/>
                    <a:pt x="54" y="537"/>
                  </a:cubicBezTo>
                  <a:cubicBezTo>
                    <a:pt x="60" y="537"/>
                    <a:pt x="65" y="535"/>
                    <a:pt x="70" y="530"/>
                  </a:cubicBezTo>
                  <a:lnTo>
                    <a:pt x="224" y="376"/>
                  </a:lnTo>
                  <a:cubicBezTo>
                    <a:pt x="358" y="232"/>
                    <a:pt x="412" y="194"/>
                    <a:pt x="584" y="194"/>
                  </a:cubicBezTo>
                  <a:cubicBezTo>
                    <a:pt x="612" y="194"/>
                    <a:pt x="642" y="195"/>
                    <a:pt x="677" y="197"/>
                  </a:cubicBezTo>
                  <a:cubicBezTo>
                    <a:pt x="915" y="209"/>
                    <a:pt x="951" y="233"/>
                    <a:pt x="1010" y="435"/>
                  </a:cubicBezTo>
                  <a:cubicBezTo>
                    <a:pt x="1034" y="530"/>
                    <a:pt x="1034" y="626"/>
                    <a:pt x="1034" y="721"/>
                  </a:cubicBezTo>
                  <a:cubicBezTo>
                    <a:pt x="1034" y="1102"/>
                    <a:pt x="903" y="1483"/>
                    <a:pt x="879" y="1852"/>
                  </a:cubicBezTo>
                  <a:cubicBezTo>
                    <a:pt x="856" y="1864"/>
                    <a:pt x="879" y="1864"/>
                    <a:pt x="879" y="1864"/>
                  </a:cubicBezTo>
                  <a:cubicBezTo>
                    <a:pt x="1094" y="1459"/>
                    <a:pt x="1308" y="614"/>
                    <a:pt x="1022" y="197"/>
                  </a:cubicBezTo>
                  <a:cubicBezTo>
                    <a:pt x="927" y="57"/>
                    <a:pt x="808" y="1"/>
                    <a:pt x="6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76" name="Google Shape;15376;p22"/>
            <p:cNvSpPr/>
            <p:nvPr/>
          </p:nvSpPr>
          <p:spPr>
            <a:xfrm>
              <a:off x="2916000" y="2629250"/>
              <a:ext cx="33325" cy="26750"/>
            </a:xfrm>
            <a:custGeom>
              <a:avLst/>
              <a:gdLst/>
              <a:ahLst/>
              <a:cxnLst/>
              <a:rect l="l" t="t" r="r" b="b"/>
              <a:pathLst>
                <a:path w="1333" h="1070" extrusionOk="0">
                  <a:moveTo>
                    <a:pt x="1300" y="0"/>
                  </a:moveTo>
                  <a:cubicBezTo>
                    <a:pt x="1297" y="0"/>
                    <a:pt x="1294" y="1"/>
                    <a:pt x="1291" y="3"/>
                  </a:cubicBezTo>
                  <a:cubicBezTo>
                    <a:pt x="875" y="325"/>
                    <a:pt x="446" y="670"/>
                    <a:pt x="29" y="1015"/>
                  </a:cubicBezTo>
                  <a:cubicBezTo>
                    <a:pt x="0" y="1035"/>
                    <a:pt x="26" y="1070"/>
                    <a:pt x="56" y="1070"/>
                  </a:cubicBezTo>
                  <a:cubicBezTo>
                    <a:pt x="63" y="1070"/>
                    <a:pt x="70" y="1068"/>
                    <a:pt x="77" y="1063"/>
                  </a:cubicBezTo>
                  <a:cubicBezTo>
                    <a:pt x="482" y="718"/>
                    <a:pt x="910" y="372"/>
                    <a:pt x="1303" y="27"/>
                  </a:cubicBezTo>
                  <a:cubicBezTo>
                    <a:pt x="1332" y="18"/>
                    <a:pt x="1314" y="0"/>
                    <a:pt x="13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77" name="Google Shape;15377;p22"/>
            <p:cNvSpPr/>
            <p:nvPr/>
          </p:nvSpPr>
          <p:spPr>
            <a:xfrm>
              <a:off x="2921375" y="2635275"/>
              <a:ext cx="22450" cy="15050"/>
            </a:xfrm>
            <a:custGeom>
              <a:avLst/>
              <a:gdLst/>
              <a:ahLst/>
              <a:cxnLst/>
              <a:rect l="l" t="t" r="r" b="b"/>
              <a:pathLst>
                <a:path w="898" h="602" extrusionOk="0">
                  <a:moveTo>
                    <a:pt x="886" y="1"/>
                  </a:moveTo>
                  <a:cubicBezTo>
                    <a:pt x="576" y="108"/>
                    <a:pt x="279" y="322"/>
                    <a:pt x="41" y="536"/>
                  </a:cubicBezTo>
                  <a:cubicBezTo>
                    <a:pt x="1" y="556"/>
                    <a:pt x="36" y="601"/>
                    <a:pt x="77" y="601"/>
                  </a:cubicBezTo>
                  <a:cubicBezTo>
                    <a:pt x="84" y="601"/>
                    <a:pt x="92" y="600"/>
                    <a:pt x="100" y="596"/>
                  </a:cubicBezTo>
                  <a:cubicBezTo>
                    <a:pt x="269" y="464"/>
                    <a:pt x="446" y="347"/>
                    <a:pt x="619" y="216"/>
                  </a:cubicBezTo>
                  <a:lnTo>
                    <a:pt x="619" y="216"/>
                  </a:lnTo>
                  <a:cubicBezTo>
                    <a:pt x="711" y="155"/>
                    <a:pt x="805" y="93"/>
                    <a:pt x="898" y="24"/>
                  </a:cubicBezTo>
                  <a:cubicBezTo>
                    <a:pt x="898" y="24"/>
                    <a:pt x="898" y="1"/>
                    <a:pt x="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78" name="Google Shape;15378;p22"/>
            <p:cNvSpPr/>
            <p:nvPr/>
          </p:nvSpPr>
          <p:spPr>
            <a:xfrm>
              <a:off x="2916725" y="2620475"/>
              <a:ext cx="11025" cy="54375"/>
            </a:xfrm>
            <a:custGeom>
              <a:avLst/>
              <a:gdLst/>
              <a:ahLst/>
              <a:cxnLst/>
              <a:rect l="l" t="t" r="r" b="b"/>
              <a:pathLst>
                <a:path w="441" h="2175" extrusionOk="0">
                  <a:moveTo>
                    <a:pt x="419" y="0"/>
                  </a:moveTo>
                  <a:cubicBezTo>
                    <a:pt x="411" y="0"/>
                    <a:pt x="405" y="3"/>
                    <a:pt x="405" y="9"/>
                  </a:cubicBezTo>
                  <a:cubicBezTo>
                    <a:pt x="310" y="462"/>
                    <a:pt x="238" y="914"/>
                    <a:pt x="167" y="1378"/>
                  </a:cubicBezTo>
                  <a:cubicBezTo>
                    <a:pt x="119" y="1628"/>
                    <a:pt x="0" y="1962"/>
                    <a:pt x="179" y="2164"/>
                  </a:cubicBezTo>
                  <a:cubicBezTo>
                    <a:pt x="183" y="2172"/>
                    <a:pt x="186" y="2174"/>
                    <a:pt x="190" y="2174"/>
                  </a:cubicBezTo>
                  <a:cubicBezTo>
                    <a:pt x="197" y="2174"/>
                    <a:pt x="203" y="2160"/>
                    <a:pt x="203" y="2152"/>
                  </a:cubicBezTo>
                  <a:cubicBezTo>
                    <a:pt x="108" y="1843"/>
                    <a:pt x="238" y="1450"/>
                    <a:pt x="286" y="1140"/>
                  </a:cubicBezTo>
                  <a:cubicBezTo>
                    <a:pt x="346" y="771"/>
                    <a:pt x="405" y="402"/>
                    <a:pt x="441" y="9"/>
                  </a:cubicBezTo>
                  <a:cubicBezTo>
                    <a:pt x="435" y="3"/>
                    <a:pt x="426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79" name="Google Shape;15379;p22"/>
            <p:cNvSpPr/>
            <p:nvPr/>
          </p:nvSpPr>
          <p:spPr>
            <a:xfrm>
              <a:off x="2921475" y="2617500"/>
              <a:ext cx="7475" cy="75325"/>
            </a:xfrm>
            <a:custGeom>
              <a:avLst/>
              <a:gdLst/>
              <a:ahLst/>
              <a:cxnLst/>
              <a:rect l="l" t="t" r="r" b="b"/>
              <a:pathLst>
                <a:path w="299" h="3013" extrusionOk="0">
                  <a:moveTo>
                    <a:pt x="117" y="1249"/>
                  </a:moveTo>
                  <a:lnTo>
                    <a:pt x="117" y="1249"/>
                  </a:lnTo>
                  <a:cubicBezTo>
                    <a:pt x="117" y="1344"/>
                    <a:pt x="117" y="1439"/>
                    <a:pt x="118" y="1534"/>
                  </a:cubicBezTo>
                  <a:lnTo>
                    <a:pt x="118" y="1534"/>
                  </a:lnTo>
                  <a:cubicBezTo>
                    <a:pt x="112" y="1462"/>
                    <a:pt x="108" y="1399"/>
                    <a:pt x="108" y="1366"/>
                  </a:cubicBezTo>
                  <a:cubicBezTo>
                    <a:pt x="108" y="1335"/>
                    <a:pt x="111" y="1295"/>
                    <a:pt x="117" y="1249"/>
                  </a:cubicBezTo>
                  <a:close/>
                  <a:moveTo>
                    <a:pt x="179" y="0"/>
                  </a:moveTo>
                  <a:cubicBezTo>
                    <a:pt x="156" y="0"/>
                    <a:pt x="132" y="15"/>
                    <a:pt x="132" y="44"/>
                  </a:cubicBezTo>
                  <a:lnTo>
                    <a:pt x="132" y="44"/>
                  </a:lnTo>
                  <a:cubicBezTo>
                    <a:pt x="124" y="35"/>
                    <a:pt x="117" y="28"/>
                    <a:pt x="108" y="21"/>
                  </a:cubicBezTo>
                  <a:lnTo>
                    <a:pt x="72" y="21"/>
                  </a:lnTo>
                  <a:lnTo>
                    <a:pt x="48" y="57"/>
                  </a:lnTo>
                  <a:lnTo>
                    <a:pt x="48" y="69"/>
                  </a:lnTo>
                  <a:lnTo>
                    <a:pt x="60" y="80"/>
                  </a:lnTo>
                  <a:cubicBezTo>
                    <a:pt x="66" y="97"/>
                    <a:pt x="74" y="103"/>
                    <a:pt x="80" y="103"/>
                  </a:cubicBezTo>
                  <a:cubicBezTo>
                    <a:pt x="89" y="103"/>
                    <a:pt x="96" y="94"/>
                    <a:pt x="96" y="80"/>
                  </a:cubicBezTo>
                  <a:lnTo>
                    <a:pt x="96" y="80"/>
                  </a:lnTo>
                  <a:cubicBezTo>
                    <a:pt x="110" y="100"/>
                    <a:pt x="121" y="124"/>
                    <a:pt x="129" y="152"/>
                  </a:cubicBezTo>
                  <a:lnTo>
                    <a:pt x="129" y="152"/>
                  </a:lnTo>
                  <a:cubicBezTo>
                    <a:pt x="124" y="307"/>
                    <a:pt x="122" y="461"/>
                    <a:pt x="120" y="616"/>
                  </a:cubicBezTo>
                  <a:lnTo>
                    <a:pt x="120" y="616"/>
                  </a:lnTo>
                  <a:cubicBezTo>
                    <a:pt x="78" y="902"/>
                    <a:pt x="1" y="1215"/>
                    <a:pt x="1" y="1366"/>
                  </a:cubicBezTo>
                  <a:cubicBezTo>
                    <a:pt x="1" y="1607"/>
                    <a:pt x="32" y="1824"/>
                    <a:pt x="119" y="2044"/>
                  </a:cubicBezTo>
                  <a:lnTo>
                    <a:pt x="119" y="2044"/>
                  </a:lnTo>
                  <a:cubicBezTo>
                    <a:pt x="120" y="2132"/>
                    <a:pt x="120" y="2219"/>
                    <a:pt x="120" y="2307"/>
                  </a:cubicBezTo>
                  <a:cubicBezTo>
                    <a:pt x="120" y="2334"/>
                    <a:pt x="143" y="2352"/>
                    <a:pt x="167" y="2355"/>
                  </a:cubicBezTo>
                  <a:lnTo>
                    <a:pt x="167" y="2355"/>
                  </a:lnTo>
                  <a:cubicBezTo>
                    <a:pt x="168" y="2565"/>
                    <a:pt x="168" y="2775"/>
                    <a:pt x="168" y="2986"/>
                  </a:cubicBezTo>
                  <a:cubicBezTo>
                    <a:pt x="168" y="3003"/>
                    <a:pt x="176" y="3012"/>
                    <a:pt x="188" y="3012"/>
                  </a:cubicBezTo>
                  <a:cubicBezTo>
                    <a:pt x="200" y="3012"/>
                    <a:pt x="215" y="3003"/>
                    <a:pt x="227" y="2986"/>
                  </a:cubicBezTo>
                  <a:cubicBezTo>
                    <a:pt x="257" y="2722"/>
                    <a:pt x="272" y="2461"/>
                    <a:pt x="279" y="2200"/>
                  </a:cubicBezTo>
                  <a:lnTo>
                    <a:pt x="279" y="2200"/>
                  </a:lnTo>
                  <a:cubicBezTo>
                    <a:pt x="287" y="2190"/>
                    <a:pt x="290" y="2178"/>
                    <a:pt x="287" y="2164"/>
                  </a:cubicBezTo>
                  <a:cubicBezTo>
                    <a:pt x="285" y="2151"/>
                    <a:pt x="283" y="2138"/>
                    <a:pt x="281" y="2125"/>
                  </a:cubicBezTo>
                  <a:lnTo>
                    <a:pt x="281" y="2125"/>
                  </a:lnTo>
                  <a:cubicBezTo>
                    <a:pt x="287" y="1893"/>
                    <a:pt x="287" y="1660"/>
                    <a:pt x="287" y="1426"/>
                  </a:cubicBezTo>
                  <a:cubicBezTo>
                    <a:pt x="287" y="1200"/>
                    <a:pt x="299" y="962"/>
                    <a:pt x="251" y="759"/>
                  </a:cubicBezTo>
                  <a:cubicBezTo>
                    <a:pt x="248" y="742"/>
                    <a:pt x="246" y="725"/>
                    <a:pt x="243" y="710"/>
                  </a:cubicBezTo>
                  <a:lnTo>
                    <a:pt x="243" y="710"/>
                  </a:lnTo>
                  <a:cubicBezTo>
                    <a:pt x="238" y="636"/>
                    <a:pt x="233" y="565"/>
                    <a:pt x="227" y="497"/>
                  </a:cubicBezTo>
                  <a:cubicBezTo>
                    <a:pt x="224" y="476"/>
                    <a:pt x="221" y="457"/>
                    <a:pt x="219" y="438"/>
                  </a:cubicBezTo>
                  <a:lnTo>
                    <a:pt x="219" y="438"/>
                  </a:lnTo>
                  <a:cubicBezTo>
                    <a:pt x="220" y="391"/>
                    <a:pt x="219" y="346"/>
                    <a:pt x="216" y="304"/>
                  </a:cubicBezTo>
                  <a:lnTo>
                    <a:pt x="216" y="304"/>
                  </a:lnTo>
                  <a:cubicBezTo>
                    <a:pt x="219" y="218"/>
                    <a:pt x="223" y="131"/>
                    <a:pt x="227" y="45"/>
                  </a:cubicBezTo>
                  <a:cubicBezTo>
                    <a:pt x="227" y="15"/>
                    <a:pt x="203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80" name="Google Shape;15380;p22"/>
            <p:cNvSpPr/>
            <p:nvPr/>
          </p:nvSpPr>
          <p:spPr>
            <a:xfrm>
              <a:off x="2918500" y="2652575"/>
              <a:ext cx="8950" cy="41250"/>
            </a:xfrm>
            <a:custGeom>
              <a:avLst/>
              <a:gdLst/>
              <a:ahLst/>
              <a:cxnLst/>
              <a:rect l="l" t="t" r="r" b="b"/>
              <a:pathLst>
                <a:path w="358" h="1650" extrusionOk="0">
                  <a:moveTo>
                    <a:pt x="11" y="203"/>
                  </a:moveTo>
                  <a:cubicBezTo>
                    <a:pt x="8" y="206"/>
                    <a:pt x="4" y="213"/>
                    <a:pt x="13" y="213"/>
                  </a:cubicBezTo>
                  <a:cubicBezTo>
                    <a:pt x="12" y="210"/>
                    <a:pt x="12" y="206"/>
                    <a:pt x="11" y="203"/>
                  </a:cubicBezTo>
                  <a:close/>
                  <a:moveTo>
                    <a:pt x="57" y="1"/>
                  </a:moveTo>
                  <a:cubicBezTo>
                    <a:pt x="52" y="1"/>
                    <a:pt x="48" y="4"/>
                    <a:pt x="48" y="11"/>
                  </a:cubicBezTo>
                  <a:cubicBezTo>
                    <a:pt x="3" y="79"/>
                    <a:pt x="1" y="126"/>
                    <a:pt x="11" y="203"/>
                  </a:cubicBezTo>
                  <a:lnTo>
                    <a:pt x="11" y="203"/>
                  </a:lnTo>
                  <a:cubicBezTo>
                    <a:pt x="12" y="202"/>
                    <a:pt x="13" y="201"/>
                    <a:pt x="13" y="201"/>
                  </a:cubicBezTo>
                  <a:cubicBezTo>
                    <a:pt x="7" y="154"/>
                    <a:pt x="9" y="136"/>
                    <a:pt x="13" y="136"/>
                  </a:cubicBezTo>
                  <a:cubicBezTo>
                    <a:pt x="31" y="136"/>
                    <a:pt x="96" y="368"/>
                    <a:pt x="96" y="368"/>
                  </a:cubicBezTo>
                  <a:cubicBezTo>
                    <a:pt x="108" y="463"/>
                    <a:pt x="120" y="559"/>
                    <a:pt x="132" y="666"/>
                  </a:cubicBezTo>
                  <a:cubicBezTo>
                    <a:pt x="144" y="730"/>
                    <a:pt x="154" y="794"/>
                    <a:pt x="162" y="859"/>
                  </a:cubicBezTo>
                  <a:lnTo>
                    <a:pt x="162" y="859"/>
                  </a:lnTo>
                  <a:cubicBezTo>
                    <a:pt x="170" y="963"/>
                    <a:pt x="180" y="1067"/>
                    <a:pt x="194" y="1171"/>
                  </a:cubicBezTo>
                  <a:lnTo>
                    <a:pt x="194" y="1171"/>
                  </a:lnTo>
                  <a:cubicBezTo>
                    <a:pt x="201" y="1253"/>
                    <a:pt x="207" y="1334"/>
                    <a:pt x="215" y="1416"/>
                  </a:cubicBezTo>
                  <a:cubicBezTo>
                    <a:pt x="215" y="1430"/>
                    <a:pt x="220" y="1441"/>
                    <a:pt x="227" y="1449"/>
                  </a:cubicBezTo>
                  <a:lnTo>
                    <a:pt x="227" y="1449"/>
                  </a:lnTo>
                  <a:cubicBezTo>
                    <a:pt x="227" y="1450"/>
                    <a:pt x="227" y="1451"/>
                    <a:pt x="227" y="1452"/>
                  </a:cubicBezTo>
                  <a:lnTo>
                    <a:pt x="231" y="1452"/>
                  </a:lnTo>
                  <a:cubicBezTo>
                    <a:pt x="234" y="1454"/>
                    <a:pt x="237" y="1456"/>
                    <a:pt x="241" y="1457"/>
                  </a:cubicBezTo>
                  <a:lnTo>
                    <a:pt x="241" y="1457"/>
                  </a:lnTo>
                  <a:cubicBezTo>
                    <a:pt x="251" y="1511"/>
                    <a:pt x="262" y="1565"/>
                    <a:pt x="275" y="1618"/>
                  </a:cubicBezTo>
                  <a:cubicBezTo>
                    <a:pt x="279" y="1641"/>
                    <a:pt x="292" y="1649"/>
                    <a:pt x="306" y="1649"/>
                  </a:cubicBezTo>
                  <a:cubicBezTo>
                    <a:pt x="330" y="1649"/>
                    <a:pt x="358" y="1624"/>
                    <a:pt x="358" y="1595"/>
                  </a:cubicBezTo>
                  <a:cubicBezTo>
                    <a:pt x="343" y="1473"/>
                    <a:pt x="328" y="1353"/>
                    <a:pt x="315" y="1234"/>
                  </a:cubicBezTo>
                  <a:lnTo>
                    <a:pt x="315" y="1234"/>
                  </a:lnTo>
                  <a:cubicBezTo>
                    <a:pt x="340" y="896"/>
                    <a:pt x="322" y="558"/>
                    <a:pt x="251" y="220"/>
                  </a:cubicBezTo>
                  <a:lnTo>
                    <a:pt x="251" y="220"/>
                  </a:lnTo>
                  <a:cubicBezTo>
                    <a:pt x="251" y="214"/>
                    <a:pt x="251" y="208"/>
                    <a:pt x="251" y="201"/>
                  </a:cubicBezTo>
                  <a:cubicBezTo>
                    <a:pt x="250" y="201"/>
                    <a:pt x="248" y="201"/>
                    <a:pt x="247" y="201"/>
                  </a:cubicBezTo>
                  <a:lnTo>
                    <a:pt x="247" y="201"/>
                  </a:lnTo>
                  <a:cubicBezTo>
                    <a:pt x="244" y="190"/>
                    <a:pt x="242" y="178"/>
                    <a:pt x="239" y="166"/>
                  </a:cubicBezTo>
                  <a:cubicBezTo>
                    <a:pt x="234" y="150"/>
                    <a:pt x="217" y="141"/>
                    <a:pt x="200" y="141"/>
                  </a:cubicBezTo>
                  <a:cubicBezTo>
                    <a:pt x="178" y="141"/>
                    <a:pt x="156" y="156"/>
                    <a:pt x="156" y="190"/>
                  </a:cubicBezTo>
                  <a:cubicBezTo>
                    <a:pt x="155" y="211"/>
                    <a:pt x="154" y="232"/>
                    <a:pt x="153" y="253"/>
                  </a:cubicBezTo>
                  <a:lnTo>
                    <a:pt x="153" y="253"/>
                  </a:lnTo>
                  <a:cubicBezTo>
                    <a:pt x="132" y="176"/>
                    <a:pt x="109" y="99"/>
                    <a:pt x="84" y="23"/>
                  </a:cubicBezTo>
                  <a:cubicBezTo>
                    <a:pt x="84" y="15"/>
                    <a:pt x="67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81" name="Google Shape;15381;p22"/>
            <p:cNvSpPr/>
            <p:nvPr/>
          </p:nvSpPr>
          <p:spPr>
            <a:xfrm>
              <a:off x="2925475" y="2648275"/>
              <a:ext cx="7650" cy="47050"/>
            </a:xfrm>
            <a:custGeom>
              <a:avLst/>
              <a:gdLst/>
              <a:ahLst/>
              <a:cxnLst/>
              <a:rect l="l" t="t" r="r" b="b"/>
              <a:pathLst>
                <a:path w="306" h="1882" extrusionOk="0">
                  <a:moveTo>
                    <a:pt x="21" y="1"/>
                  </a:moveTo>
                  <a:cubicBezTo>
                    <a:pt x="10" y="1"/>
                    <a:pt x="1" y="14"/>
                    <a:pt x="8" y="28"/>
                  </a:cubicBezTo>
                  <a:cubicBezTo>
                    <a:pt x="115" y="635"/>
                    <a:pt x="79" y="1255"/>
                    <a:pt x="127" y="1862"/>
                  </a:cubicBezTo>
                  <a:cubicBezTo>
                    <a:pt x="127" y="1876"/>
                    <a:pt x="139" y="1881"/>
                    <a:pt x="149" y="1881"/>
                  </a:cubicBezTo>
                  <a:cubicBezTo>
                    <a:pt x="156" y="1881"/>
                    <a:pt x="162" y="1879"/>
                    <a:pt x="162" y="1874"/>
                  </a:cubicBezTo>
                  <a:cubicBezTo>
                    <a:pt x="305" y="1278"/>
                    <a:pt x="186" y="612"/>
                    <a:pt x="43" y="28"/>
                  </a:cubicBezTo>
                  <a:cubicBezTo>
                    <a:pt x="38" y="8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82" name="Google Shape;15382;p22"/>
            <p:cNvSpPr/>
            <p:nvPr/>
          </p:nvSpPr>
          <p:spPr>
            <a:xfrm>
              <a:off x="2929225" y="2658950"/>
              <a:ext cx="5675" cy="35425"/>
            </a:xfrm>
            <a:custGeom>
              <a:avLst/>
              <a:gdLst/>
              <a:ahLst/>
              <a:cxnLst/>
              <a:rect l="l" t="t" r="r" b="b"/>
              <a:pathLst>
                <a:path w="227" h="1417" extrusionOk="0">
                  <a:moveTo>
                    <a:pt x="14" y="0"/>
                  </a:moveTo>
                  <a:cubicBezTo>
                    <a:pt x="6" y="0"/>
                    <a:pt x="0" y="6"/>
                    <a:pt x="0" y="18"/>
                  </a:cubicBezTo>
                  <a:cubicBezTo>
                    <a:pt x="36" y="292"/>
                    <a:pt x="60" y="542"/>
                    <a:pt x="84" y="804"/>
                  </a:cubicBezTo>
                  <a:cubicBezTo>
                    <a:pt x="84" y="1006"/>
                    <a:pt x="60" y="1197"/>
                    <a:pt x="84" y="1399"/>
                  </a:cubicBezTo>
                  <a:cubicBezTo>
                    <a:pt x="84" y="1411"/>
                    <a:pt x="90" y="1417"/>
                    <a:pt x="96" y="1417"/>
                  </a:cubicBezTo>
                  <a:cubicBezTo>
                    <a:pt x="102" y="1417"/>
                    <a:pt x="108" y="1411"/>
                    <a:pt x="108" y="1399"/>
                  </a:cubicBezTo>
                  <a:cubicBezTo>
                    <a:pt x="227" y="982"/>
                    <a:pt x="143" y="435"/>
                    <a:pt x="36" y="18"/>
                  </a:cubicBezTo>
                  <a:cubicBezTo>
                    <a:pt x="30" y="6"/>
                    <a:pt x="21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83" name="Google Shape;15383;p22"/>
            <p:cNvSpPr/>
            <p:nvPr/>
          </p:nvSpPr>
          <p:spPr>
            <a:xfrm>
              <a:off x="2934575" y="2665050"/>
              <a:ext cx="3300" cy="27700"/>
            </a:xfrm>
            <a:custGeom>
              <a:avLst/>
              <a:gdLst/>
              <a:ahLst/>
              <a:cxnLst/>
              <a:rect l="l" t="t" r="r" b="b"/>
              <a:pathLst>
                <a:path w="132" h="1108" extrusionOk="0">
                  <a:moveTo>
                    <a:pt x="60" y="0"/>
                  </a:moveTo>
                  <a:cubicBezTo>
                    <a:pt x="48" y="0"/>
                    <a:pt x="1" y="0"/>
                    <a:pt x="1" y="24"/>
                  </a:cubicBezTo>
                  <a:cubicBezTo>
                    <a:pt x="24" y="376"/>
                    <a:pt x="25" y="716"/>
                    <a:pt x="13" y="1067"/>
                  </a:cubicBezTo>
                  <a:lnTo>
                    <a:pt x="13" y="1067"/>
                  </a:lnTo>
                  <a:cubicBezTo>
                    <a:pt x="13" y="1069"/>
                    <a:pt x="13" y="1070"/>
                    <a:pt x="13" y="1072"/>
                  </a:cubicBezTo>
                  <a:cubicBezTo>
                    <a:pt x="13" y="1073"/>
                    <a:pt x="13" y="1075"/>
                    <a:pt x="13" y="1076"/>
                  </a:cubicBezTo>
                  <a:lnTo>
                    <a:pt x="13" y="1076"/>
                  </a:lnTo>
                  <a:cubicBezTo>
                    <a:pt x="13" y="1079"/>
                    <a:pt x="13" y="1081"/>
                    <a:pt x="13" y="1084"/>
                  </a:cubicBezTo>
                  <a:lnTo>
                    <a:pt x="14" y="1084"/>
                  </a:lnTo>
                  <a:cubicBezTo>
                    <a:pt x="19" y="1099"/>
                    <a:pt x="34" y="1107"/>
                    <a:pt x="48" y="1107"/>
                  </a:cubicBezTo>
                  <a:cubicBezTo>
                    <a:pt x="63" y="1107"/>
                    <a:pt x="78" y="1099"/>
                    <a:pt x="82" y="1084"/>
                  </a:cubicBezTo>
                  <a:lnTo>
                    <a:pt x="84" y="1084"/>
                  </a:lnTo>
                  <a:cubicBezTo>
                    <a:pt x="84" y="1082"/>
                    <a:pt x="84" y="1080"/>
                    <a:pt x="84" y="1079"/>
                  </a:cubicBezTo>
                  <a:lnTo>
                    <a:pt x="84" y="1079"/>
                  </a:lnTo>
                  <a:cubicBezTo>
                    <a:pt x="84" y="1076"/>
                    <a:pt x="84" y="1074"/>
                    <a:pt x="84" y="1072"/>
                  </a:cubicBezTo>
                  <a:cubicBezTo>
                    <a:pt x="132" y="715"/>
                    <a:pt x="120" y="357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84" name="Google Shape;15384;p22"/>
            <p:cNvSpPr/>
            <p:nvPr/>
          </p:nvSpPr>
          <p:spPr>
            <a:xfrm>
              <a:off x="2938750" y="2665225"/>
              <a:ext cx="5375" cy="25075"/>
            </a:xfrm>
            <a:custGeom>
              <a:avLst/>
              <a:gdLst/>
              <a:ahLst/>
              <a:cxnLst/>
              <a:rect l="l" t="t" r="r" b="b"/>
              <a:pathLst>
                <a:path w="215" h="1003" extrusionOk="0">
                  <a:moveTo>
                    <a:pt x="24" y="0"/>
                  </a:moveTo>
                  <a:cubicBezTo>
                    <a:pt x="12" y="0"/>
                    <a:pt x="0" y="9"/>
                    <a:pt x="0" y="17"/>
                  </a:cubicBezTo>
                  <a:cubicBezTo>
                    <a:pt x="24" y="196"/>
                    <a:pt x="60" y="374"/>
                    <a:pt x="60" y="577"/>
                  </a:cubicBezTo>
                  <a:cubicBezTo>
                    <a:pt x="60" y="708"/>
                    <a:pt x="36" y="850"/>
                    <a:pt x="72" y="993"/>
                  </a:cubicBezTo>
                  <a:cubicBezTo>
                    <a:pt x="72" y="999"/>
                    <a:pt x="78" y="1002"/>
                    <a:pt x="84" y="1002"/>
                  </a:cubicBezTo>
                  <a:cubicBezTo>
                    <a:pt x="90" y="1002"/>
                    <a:pt x="96" y="999"/>
                    <a:pt x="96" y="993"/>
                  </a:cubicBezTo>
                  <a:cubicBezTo>
                    <a:pt x="215" y="708"/>
                    <a:pt x="119" y="291"/>
                    <a:pt x="36" y="5"/>
                  </a:cubicBezTo>
                  <a:cubicBezTo>
                    <a:pt x="33" y="2"/>
                    <a:pt x="2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85" name="Google Shape;15385;p22"/>
            <p:cNvSpPr/>
            <p:nvPr/>
          </p:nvSpPr>
          <p:spPr>
            <a:xfrm>
              <a:off x="2946475" y="2668025"/>
              <a:ext cx="3300" cy="21300"/>
            </a:xfrm>
            <a:custGeom>
              <a:avLst/>
              <a:gdLst/>
              <a:ahLst/>
              <a:cxnLst/>
              <a:rect l="l" t="t" r="r" b="b"/>
              <a:pathLst>
                <a:path w="132" h="852" extrusionOk="0">
                  <a:moveTo>
                    <a:pt x="49" y="0"/>
                  </a:moveTo>
                  <a:cubicBezTo>
                    <a:pt x="49" y="0"/>
                    <a:pt x="13" y="0"/>
                    <a:pt x="13" y="12"/>
                  </a:cubicBezTo>
                  <a:cubicBezTo>
                    <a:pt x="25" y="286"/>
                    <a:pt x="1" y="560"/>
                    <a:pt x="13" y="834"/>
                  </a:cubicBezTo>
                  <a:cubicBezTo>
                    <a:pt x="13" y="846"/>
                    <a:pt x="22" y="851"/>
                    <a:pt x="32" y="851"/>
                  </a:cubicBezTo>
                  <a:cubicBezTo>
                    <a:pt x="43" y="851"/>
                    <a:pt x="55" y="846"/>
                    <a:pt x="61" y="834"/>
                  </a:cubicBezTo>
                  <a:cubicBezTo>
                    <a:pt x="132" y="584"/>
                    <a:pt x="96" y="262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86" name="Google Shape;15386;p22"/>
            <p:cNvSpPr/>
            <p:nvPr/>
          </p:nvSpPr>
          <p:spPr>
            <a:xfrm>
              <a:off x="2952150" y="2667050"/>
              <a:ext cx="1800" cy="17575"/>
            </a:xfrm>
            <a:custGeom>
              <a:avLst/>
              <a:gdLst/>
              <a:ahLst/>
              <a:cxnLst/>
              <a:rect l="l" t="t" r="r" b="b"/>
              <a:pathLst>
                <a:path w="72" h="703" extrusionOk="0">
                  <a:moveTo>
                    <a:pt x="46" y="0"/>
                  </a:moveTo>
                  <a:cubicBezTo>
                    <a:pt x="36" y="0"/>
                    <a:pt x="24" y="9"/>
                    <a:pt x="24" y="27"/>
                  </a:cubicBezTo>
                  <a:cubicBezTo>
                    <a:pt x="24" y="146"/>
                    <a:pt x="12" y="265"/>
                    <a:pt x="12" y="373"/>
                  </a:cubicBezTo>
                  <a:cubicBezTo>
                    <a:pt x="12" y="480"/>
                    <a:pt x="0" y="587"/>
                    <a:pt x="12" y="694"/>
                  </a:cubicBezTo>
                  <a:cubicBezTo>
                    <a:pt x="12" y="700"/>
                    <a:pt x="18" y="703"/>
                    <a:pt x="24" y="703"/>
                  </a:cubicBezTo>
                  <a:cubicBezTo>
                    <a:pt x="30" y="703"/>
                    <a:pt x="36" y="700"/>
                    <a:pt x="36" y="694"/>
                  </a:cubicBezTo>
                  <a:cubicBezTo>
                    <a:pt x="72" y="587"/>
                    <a:pt x="60" y="480"/>
                    <a:pt x="60" y="373"/>
                  </a:cubicBezTo>
                  <a:lnTo>
                    <a:pt x="60" y="27"/>
                  </a:lnTo>
                  <a:cubicBezTo>
                    <a:pt x="66" y="9"/>
                    <a:pt x="57" y="0"/>
                    <a:pt x="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87" name="Google Shape;15387;p22"/>
            <p:cNvSpPr/>
            <p:nvPr/>
          </p:nvSpPr>
          <p:spPr>
            <a:xfrm>
              <a:off x="2956600" y="2675225"/>
              <a:ext cx="625" cy="9400"/>
            </a:xfrm>
            <a:custGeom>
              <a:avLst/>
              <a:gdLst/>
              <a:ahLst/>
              <a:cxnLst/>
              <a:rect l="l" t="t" r="r" b="b"/>
              <a:pathLst>
                <a:path w="25" h="376" extrusionOk="0">
                  <a:moveTo>
                    <a:pt x="19" y="1"/>
                  </a:moveTo>
                  <a:cubicBezTo>
                    <a:pt x="16" y="1"/>
                    <a:pt x="13" y="4"/>
                    <a:pt x="13" y="10"/>
                  </a:cubicBezTo>
                  <a:cubicBezTo>
                    <a:pt x="13" y="129"/>
                    <a:pt x="1" y="248"/>
                    <a:pt x="1" y="367"/>
                  </a:cubicBezTo>
                  <a:cubicBezTo>
                    <a:pt x="1" y="373"/>
                    <a:pt x="4" y="376"/>
                    <a:pt x="7" y="376"/>
                  </a:cubicBezTo>
                  <a:cubicBezTo>
                    <a:pt x="10" y="376"/>
                    <a:pt x="13" y="373"/>
                    <a:pt x="13" y="367"/>
                  </a:cubicBezTo>
                  <a:cubicBezTo>
                    <a:pt x="25" y="248"/>
                    <a:pt x="25" y="129"/>
                    <a:pt x="25" y="10"/>
                  </a:cubicBezTo>
                  <a:cubicBezTo>
                    <a:pt x="25" y="4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88" name="Google Shape;15388;p22"/>
            <p:cNvSpPr/>
            <p:nvPr/>
          </p:nvSpPr>
          <p:spPr>
            <a:xfrm>
              <a:off x="2959575" y="2418525"/>
              <a:ext cx="34825" cy="33425"/>
            </a:xfrm>
            <a:custGeom>
              <a:avLst/>
              <a:gdLst/>
              <a:ahLst/>
              <a:cxnLst/>
              <a:rect l="l" t="t" r="r" b="b"/>
              <a:pathLst>
                <a:path w="1393" h="1337" extrusionOk="0">
                  <a:moveTo>
                    <a:pt x="1352" y="0"/>
                  </a:moveTo>
                  <a:cubicBezTo>
                    <a:pt x="1350" y="0"/>
                    <a:pt x="1348" y="1"/>
                    <a:pt x="1346" y="3"/>
                  </a:cubicBezTo>
                  <a:cubicBezTo>
                    <a:pt x="1120" y="229"/>
                    <a:pt x="941" y="503"/>
                    <a:pt x="727" y="717"/>
                  </a:cubicBezTo>
                  <a:cubicBezTo>
                    <a:pt x="501" y="931"/>
                    <a:pt x="239" y="1122"/>
                    <a:pt x="1" y="1336"/>
                  </a:cubicBezTo>
                  <a:cubicBezTo>
                    <a:pt x="537" y="1062"/>
                    <a:pt x="1108" y="562"/>
                    <a:pt x="1382" y="38"/>
                  </a:cubicBezTo>
                  <a:cubicBezTo>
                    <a:pt x="1392" y="28"/>
                    <a:pt x="1367" y="0"/>
                    <a:pt x="13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89" name="Google Shape;15389;p22"/>
            <p:cNvSpPr/>
            <p:nvPr/>
          </p:nvSpPr>
          <p:spPr>
            <a:xfrm>
              <a:off x="2927425" y="2374825"/>
              <a:ext cx="18800" cy="13425"/>
            </a:xfrm>
            <a:custGeom>
              <a:avLst/>
              <a:gdLst/>
              <a:ahLst/>
              <a:cxnLst/>
              <a:rect l="l" t="t" r="r" b="b"/>
              <a:pathLst>
                <a:path w="752" h="537" extrusionOk="0">
                  <a:moveTo>
                    <a:pt x="751" y="1"/>
                  </a:moveTo>
                  <a:lnTo>
                    <a:pt x="751" y="1"/>
                  </a:lnTo>
                  <a:cubicBezTo>
                    <a:pt x="608" y="84"/>
                    <a:pt x="477" y="179"/>
                    <a:pt x="358" y="251"/>
                  </a:cubicBezTo>
                  <a:cubicBezTo>
                    <a:pt x="239" y="322"/>
                    <a:pt x="120" y="405"/>
                    <a:pt x="13" y="501"/>
                  </a:cubicBezTo>
                  <a:cubicBezTo>
                    <a:pt x="1" y="524"/>
                    <a:pt x="13" y="536"/>
                    <a:pt x="37" y="536"/>
                  </a:cubicBezTo>
                  <a:cubicBezTo>
                    <a:pt x="156" y="477"/>
                    <a:pt x="275" y="370"/>
                    <a:pt x="370" y="298"/>
                  </a:cubicBezTo>
                  <a:cubicBezTo>
                    <a:pt x="513" y="191"/>
                    <a:pt x="632" y="84"/>
                    <a:pt x="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90" name="Google Shape;15390;p22"/>
            <p:cNvSpPr/>
            <p:nvPr/>
          </p:nvSpPr>
          <p:spPr>
            <a:xfrm>
              <a:off x="2929225" y="2370475"/>
              <a:ext cx="29725" cy="21350"/>
            </a:xfrm>
            <a:custGeom>
              <a:avLst/>
              <a:gdLst/>
              <a:ahLst/>
              <a:cxnLst/>
              <a:rect l="l" t="t" r="r" b="b"/>
              <a:pathLst>
                <a:path w="1189" h="854" extrusionOk="0">
                  <a:moveTo>
                    <a:pt x="1149" y="0"/>
                  </a:moveTo>
                  <a:cubicBezTo>
                    <a:pt x="1143" y="0"/>
                    <a:pt x="1137" y="2"/>
                    <a:pt x="1132" y="8"/>
                  </a:cubicBezTo>
                  <a:cubicBezTo>
                    <a:pt x="941" y="139"/>
                    <a:pt x="751" y="282"/>
                    <a:pt x="572" y="413"/>
                  </a:cubicBezTo>
                  <a:cubicBezTo>
                    <a:pt x="393" y="544"/>
                    <a:pt x="167" y="663"/>
                    <a:pt x="24" y="829"/>
                  </a:cubicBezTo>
                  <a:cubicBezTo>
                    <a:pt x="0" y="841"/>
                    <a:pt x="24" y="853"/>
                    <a:pt x="36" y="853"/>
                  </a:cubicBezTo>
                  <a:cubicBezTo>
                    <a:pt x="227" y="770"/>
                    <a:pt x="405" y="603"/>
                    <a:pt x="584" y="484"/>
                  </a:cubicBezTo>
                  <a:cubicBezTo>
                    <a:pt x="774" y="341"/>
                    <a:pt x="989" y="186"/>
                    <a:pt x="1179" y="44"/>
                  </a:cubicBezTo>
                  <a:cubicBezTo>
                    <a:pt x="1188" y="25"/>
                    <a:pt x="1169" y="0"/>
                    <a:pt x="11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91" name="Google Shape;15391;p22"/>
            <p:cNvSpPr/>
            <p:nvPr/>
          </p:nvSpPr>
          <p:spPr>
            <a:xfrm>
              <a:off x="2935800" y="2368575"/>
              <a:ext cx="33025" cy="25675"/>
            </a:xfrm>
            <a:custGeom>
              <a:avLst/>
              <a:gdLst/>
              <a:ahLst/>
              <a:cxnLst/>
              <a:rect l="l" t="t" r="r" b="b"/>
              <a:pathLst>
                <a:path w="1321" h="1027" extrusionOk="0">
                  <a:moveTo>
                    <a:pt x="1285" y="1"/>
                  </a:moveTo>
                  <a:cubicBezTo>
                    <a:pt x="857" y="310"/>
                    <a:pt x="416" y="620"/>
                    <a:pt x="11" y="977"/>
                  </a:cubicBezTo>
                  <a:cubicBezTo>
                    <a:pt x="1" y="987"/>
                    <a:pt x="9" y="1026"/>
                    <a:pt x="28" y="1026"/>
                  </a:cubicBezTo>
                  <a:cubicBezTo>
                    <a:pt x="30" y="1026"/>
                    <a:pt x="32" y="1026"/>
                    <a:pt x="35" y="1024"/>
                  </a:cubicBezTo>
                  <a:cubicBezTo>
                    <a:pt x="488" y="715"/>
                    <a:pt x="904" y="370"/>
                    <a:pt x="1309" y="24"/>
                  </a:cubicBezTo>
                  <a:cubicBezTo>
                    <a:pt x="1321" y="12"/>
                    <a:pt x="1309" y="1"/>
                    <a:pt x="1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92" name="Google Shape;15392;p22"/>
            <p:cNvSpPr/>
            <p:nvPr/>
          </p:nvSpPr>
          <p:spPr>
            <a:xfrm>
              <a:off x="2929875" y="2358150"/>
              <a:ext cx="27650" cy="22400"/>
            </a:xfrm>
            <a:custGeom>
              <a:avLst/>
              <a:gdLst/>
              <a:ahLst/>
              <a:cxnLst/>
              <a:rect l="l" t="t" r="r" b="b"/>
              <a:pathLst>
                <a:path w="1106" h="896" extrusionOk="0">
                  <a:moveTo>
                    <a:pt x="1082" y="1"/>
                  </a:moveTo>
                  <a:cubicBezTo>
                    <a:pt x="927" y="156"/>
                    <a:pt x="784" y="310"/>
                    <a:pt x="617" y="441"/>
                  </a:cubicBezTo>
                  <a:cubicBezTo>
                    <a:pt x="427" y="596"/>
                    <a:pt x="213" y="691"/>
                    <a:pt x="22" y="834"/>
                  </a:cubicBezTo>
                  <a:cubicBezTo>
                    <a:pt x="0" y="845"/>
                    <a:pt x="8" y="895"/>
                    <a:pt x="46" y="895"/>
                  </a:cubicBezTo>
                  <a:cubicBezTo>
                    <a:pt x="49" y="895"/>
                    <a:pt x="53" y="895"/>
                    <a:pt x="58" y="894"/>
                  </a:cubicBezTo>
                  <a:cubicBezTo>
                    <a:pt x="474" y="751"/>
                    <a:pt x="867" y="370"/>
                    <a:pt x="1106" y="13"/>
                  </a:cubicBezTo>
                  <a:cubicBezTo>
                    <a:pt x="1106" y="13"/>
                    <a:pt x="1094" y="1"/>
                    <a:pt x="10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93" name="Google Shape;15393;p22"/>
            <p:cNvSpPr/>
            <p:nvPr/>
          </p:nvSpPr>
          <p:spPr>
            <a:xfrm>
              <a:off x="3198325" y="2727550"/>
              <a:ext cx="55975" cy="9325"/>
            </a:xfrm>
            <a:custGeom>
              <a:avLst/>
              <a:gdLst/>
              <a:ahLst/>
              <a:cxnLst/>
              <a:rect l="l" t="t" r="r" b="b"/>
              <a:pathLst>
                <a:path w="2239" h="373" extrusionOk="0">
                  <a:moveTo>
                    <a:pt x="2238" y="0"/>
                  </a:moveTo>
                  <a:lnTo>
                    <a:pt x="2238" y="0"/>
                  </a:lnTo>
                  <a:cubicBezTo>
                    <a:pt x="2000" y="227"/>
                    <a:pt x="1428" y="179"/>
                    <a:pt x="1131" y="227"/>
                  </a:cubicBezTo>
                  <a:cubicBezTo>
                    <a:pt x="762" y="262"/>
                    <a:pt x="393" y="298"/>
                    <a:pt x="12" y="358"/>
                  </a:cubicBezTo>
                  <a:cubicBezTo>
                    <a:pt x="2" y="358"/>
                    <a:pt x="0" y="373"/>
                    <a:pt x="6" y="373"/>
                  </a:cubicBezTo>
                  <a:cubicBezTo>
                    <a:pt x="7" y="373"/>
                    <a:pt x="9" y="372"/>
                    <a:pt x="12" y="370"/>
                  </a:cubicBezTo>
                  <a:cubicBezTo>
                    <a:pt x="512" y="346"/>
                    <a:pt x="1000" y="262"/>
                    <a:pt x="1488" y="227"/>
                  </a:cubicBezTo>
                  <a:cubicBezTo>
                    <a:pt x="1738" y="191"/>
                    <a:pt x="2083" y="239"/>
                    <a:pt x="22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94" name="Google Shape;15394;p22"/>
            <p:cNvSpPr/>
            <p:nvPr/>
          </p:nvSpPr>
          <p:spPr>
            <a:xfrm>
              <a:off x="2961675" y="2774225"/>
              <a:ext cx="49350" cy="4100"/>
            </a:xfrm>
            <a:custGeom>
              <a:avLst/>
              <a:gdLst/>
              <a:ahLst/>
              <a:cxnLst/>
              <a:rect l="l" t="t" r="r" b="b"/>
              <a:pathLst>
                <a:path w="1974" h="164" extrusionOk="0">
                  <a:moveTo>
                    <a:pt x="1948" y="1"/>
                  </a:moveTo>
                  <a:cubicBezTo>
                    <a:pt x="1946" y="1"/>
                    <a:pt x="1944" y="1"/>
                    <a:pt x="1941" y="3"/>
                  </a:cubicBezTo>
                  <a:cubicBezTo>
                    <a:pt x="1455" y="47"/>
                    <a:pt x="989" y="71"/>
                    <a:pt x="509" y="71"/>
                  </a:cubicBezTo>
                  <a:cubicBezTo>
                    <a:pt x="342" y="71"/>
                    <a:pt x="172" y="68"/>
                    <a:pt x="0" y="62"/>
                  </a:cubicBezTo>
                  <a:lnTo>
                    <a:pt x="0" y="62"/>
                  </a:lnTo>
                  <a:cubicBezTo>
                    <a:pt x="274" y="132"/>
                    <a:pt x="574" y="163"/>
                    <a:pt x="877" y="163"/>
                  </a:cubicBezTo>
                  <a:cubicBezTo>
                    <a:pt x="1246" y="163"/>
                    <a:pt x="1619" y="117"/>
                    <a:pt x="1953" y="38"/>
                  </a:cubicBezTo>
                  <a:cubicBezTo>
                    <a:pt x="1974" y="38"/>
                    <a:pt x="1967" y="1"/>
                    <a:pt x="1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95" name="Google Shape;15395;p22"/>
            <p:cNvSpPr/>
            <p:nvPr/>
          </p:nvSpPr>
          <p:spPr>
            <a:xfrm>
              <a:off x="2795075" y="2825775"/>
              <a:ext cx="107975" cy="69700"/>
            </a:xfrm>
            <a:custGeom>
              <a:avLst/>
              <a:gdLst/>
              <a:ahLst/>
              <a:cxnLst/>
              <a:rect l="l" t="t" r="r" b="b"/>
              <a:pathLst>
                <a:path w="4319" h="2788" extrusionOk="0">
                  <a:moveTo>
                    <a:pt x="4319" y="0"/>
                  </a:moveTo>
                  <a:cubicBezTo>
                    <a:pt x="3956" y="344"/>
                    <a:pt x="3585" y="796"/>
                    <a:pt x="3187" y="1230"/>
                  </a:cubicBezTo>
                  <a:lnTo>
                    <a:pt x="3187" y="1230"/>
                  </a:lnTo>
                  <a:cubicBezTo>
                    <a:pt x="3577" y="839"/>
                    <a:pt x="3952" y="436"/>
                    <a:pt x="4319" y="0"/>
                  </a:cubicBezTo>
                  <a:close/>
                  <a:moveTo>
                    <a:pt x="3187" y="1230"/>
                  </a:moveTo>
                  <a:cubicBezTo>
                    <a:pt x="3109" y="1309"/>
                    <a:pt x="3029" y="1387"/>
                    <a:pt x="2949" y="1465"/>
                  </a:cubicBezTo>
                  <a:cubicBezTo>
                    <a:pt x="2882" y="1538"/>
                    <a:pt x="2814" y="1613"/>
                    <a:pt x="2745" y="1689"/>
                  </a:cubicBezTo>
                  <a:lnTo>
                    <a:pt x="2745" y="1689"/>
                  </a:lnTo>
                  <a:cubicBezTo>
                    <a:pt x="2896" y="1542"/>
                    <a:pt x="3043" y="1387"/>
                    <a:pt x="3187" y="1230"/>
                  </a:cubicBezTo>
                  <a:close/>
                  <a:moveTo>
                    <a:pt x="2745" y="1689"/>
                  </a:moveTo>
                  <a:lnTo>
                    <a:pt x="2745" y="1689"/>
                  </a:lnTo>
                  <a:cubicBezTo>
                    <a:pt x="2173" y="2244"/>
                    <a:pt x="1542" y="2682"/>
                    <a:pt x="810" y="2682"/>
                  </a:cubicBezTo>
                  <a:cubicBezTo>
                    <a:pt x="566" y="2682"/>
                    <a:pt x="312" y="2634"/>
                    <a:pt x="44" y="2525"/>
                  </a:cubicBezTo>
                  <a:cubicBezTo>
                    <a:pt x="40" y="2523"/>
                    <a:pt x="37" y="2523"/>
                    <a:pt x="33" y="2523"/>
                  </a:cubicBezTo>
                  <a:cubicBezTo>
                    <a:pt x="7" y="2523"/>
                    <a:pt x="1" y="2562"/>
                    <a:pt x="32" y="2572"/>
                  </a:cubicBezTo>
                  <a:cubicBezTo>
                    <a:pt x="314" y="2716"/>
                    <a:pt x="607" y="2788"/>
                    <a:pt x="897" y="2788"/>
                  </a:cubicBezTo>
                  <a:cubicBezTo>
                    <a:pt x="1232" y="2788"/>
                    <a:pt x="1565" y="2692"/>
                    <a:pt x="1878" y="2501"/>
                  </a:cubicBezTo>
                  <a:cubicBezTo>
                    <a:pt x="2200" y="2292"/>
                    <a:pt x="2477" y="1986"/>
                    <a:pt x="2745" y="168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96" name="Google Shape;15396;p22"/>
            <p:cNvSpPr/>
            <p:nvPr/>
          </p:nvSpPr>
          <p:spPr>
            <a:xfrm>
              <a:off x="2943500" y="2821600"/>
              <a:ext cx="32475" cy="23200"/>
            </a:xfrm>
            <a:custGeom>
              <a:avLst/>
              <a:gdLst/>
              <a:ahLst/>
              <a:cxnLst/>
              <a:rect l="l" t="t" r="r" b="b"/>
              <a:pathLst>
                <a:path w="1299" h="928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108"/>
                    <a:pt x="501" y="179"/>
                    <a:pt x="727" y="346"/>
                  </a:cubicBezTo>
                  <a:cubicBezTo>
                    <a:pt x="953" y="501"/>
                    <a:pt x="1096" y="703"/>
                    <a:pt x="1275" y="918"/>
                  </a:cubicBezTo>
                  <a:cubicBezTo>
                    <a:pt x="1282" y="925"/>
                    <a:pt x="1287" y="928"/>
                    <a:pt x="1291" y="928"/>
                  </a:cubicBezTo>
                  <a:cubicBezTo>
                    <a:pt x="1299" y="928"/>
                    <a:pt x="1299" y="914"/>
                    <a:pt x="1299" y="906"/>
                  </a:cubicBezTo>
                  <a:cubicBezTo>
                    <a:pt x="1072" y="441"/>
                    <a:pt x="501" y="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97" name="Google Shape;15397;p22"/>
            <p:cNvSpPr/>
            <p:nvPr/>
          </p:nvSpPr>
          <p:spPr>
            <a:xfrm>
              <a:off x="2979825" y="2852000"/>
              <a:ext cx="101225" cy="47325"/>
            </a:xfrm>
            <a:custGeom>
              <a:avLst/>
              <a:gdLst/>
              <a:ahLst/>
              <a:cxnLst/>
              <a:rect l="l" t="t" r="r" b="b"/>
              <a:pathLst>
                <a:path w="4049" h="1893" extrusionOk="0">
                  <a:moveTo>
                    <a:pt x="19" y="1"/>
                  </a:moveTo>
                  <a:cubicBezTo>
                    <a:pt x="12" y="1"/>
                    <a:pt x="0" y="15"/>
                    <a:pt x="0" y="23"/>
                  </a:cubicBezTo>
                  <a:cubicBezTo>
                    <a:pt x="392" y="489"/>
                    <a:pt x="824" y="834"/>
                    <a:pt x="1294" y="1094"/>
                  </a:cubicBezTo>
                  <a:lnTo>
                    <a:pt x="1294" y="1094"/>
                  </a:lnTo>
                  <a:cubicBezTo>
                    <a:pt x="818" y="808"/>
                    <a:pt x="418" y="430"/>
                    <a:pt x="24" y="11"/>
                  </a:cubicBezTo>
                  <a:cubicBezTo>
                    <a:pt x="24" y="4"/>
                    <a:pt x="22" y="1"/>
                    <a:pt x="19" y="1"/>
                  </a:cubicBezTo>
                  <a:close/>
                  <a:moveTo>
                    <a:pt x="1294" y="1094"/>
                  </a:moveTo>
                  <a:cubicBezTo>
                    <a:pt x="1495" y="1215"/>
                    <a:pt x="1708" y="1320"/>
                    <a:pt x="1941" y="1404"/>
                  </a:cubicBezTo>
                  <a:cubicBezTo>
                    <a:pt x="2038" y="1439"/>
                    <a:pt x="2135" y="1470"/>
                    <a:pt x="2234" y="1500"/>
                  </a:cubicBezTo>
                  <a:lnTo>
                    <a:pt x="2234" y="1500"/>
                  </a:lnTo>
                  <a:cubicBezTo>
                    <a:pt x="1905" y="1392"/>
                    <a:pt x="1592" y="1260"/>
                    <a:pt x="1294" y="1094"/>
                  </a:cubicBezTo>
                  <a:close/>
                  <a:moveTo>
                    <a:pt x="2234" y="1500"/>
                  </a:moveTo>
                  <a:lnTo>
                    <a:pt x="2234" y="1500"/>
                  </a:lnTo>
                  <a:cubicBezTo>
                    <a:pt x="2789" y="1683"/>
                    <a:pt x="3387" y="1798"/>
                    <a:pt x="4025" y="1892"/>
                  </a:cubicBezTo>
                  <a:cubicBezTo>
                    <a:pt x="4049" y="1892"/>
                    <a:pt x="4049" y="1869"/>
                    <a:pt x="4025" y="1857"/>
                  </a:cubicBezTo>
                  <a:cubicBezTo>
                    <a:pt x="3424" y="1765"/>
                    <a:pt x="2814" y="1673"/>
                    <a:pt x="2234" y="15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98" name="Google Shape;15398;p22"/>
            <p:cNvSpPr/>
            <p:nvPr/>
          </p:nvSpPr>
          <p:spPr>
            <a:xfrm>
              <a:off x="2597325" y="2666600"/>
              <a:ext cx="13850" cy="58425"/>
            </a:xfrm>
            <a:custGeom>
              <a:avLst/>
              <a:gdLst/>
              <a:ahLst/>
              <a:cxnLst/>
              <a:rect l="l" t="t" r="r" b="b"/>
              <a:pathLst>
                <a:path w="554" h="2337" extrusionOk="0">
                  <a:moveTo>
                    <a:pt x="343" y="1"/>
                  </a:moveTo>
                  <a:cubicBezTo>
                    <a:pt x="337" y="1"/>
                    <a:pt x="328" y="4"/>
                    <a:pt x="322" y="10"/>
                  </a:cubicBezTo>
                  <a:cubicBezTo>
                    <a:pt x="1" y="760"/>
                    <a:pt x="37" y="1676"/>
                    <a:pt x="525" y="2331"/>
                  </a:cubicBezTo>
                  <a:cubicBezTo>
                    <a:pt x="528" y="2335"/>
                    <a:pt x="533" y="2336"/>
                    <a:pt x="537" y="2336"/>
                  </a:cubicBezTo>
                  <a:cubicBezTo>
                    <a:pt x="547" y="2336"/>
                    <a:pt x="554" y="2328"/>
                    <a:pt x="537" y="2319"/>
                  </a:cubicBezTo>
                  <a:cubicBezTo>
                    <a:pt x="168" y="1557"/>
                    <a:pt x="49" y="831"/>
                    <a:pt x="346" y="10"/>
                  </a:cubicBezTo>
                  <a:cubicBezTo>
                    <a:pt x="352" y="4"/>
                    <a:pt x="349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99" name="Google Shape;15399;p22"/>
            <p:cNvSpPr/>
            <p:nvPr/>
          </p:nvSpPr>
          <p:spPr>
            <a:xfrm>
              <a:off x="2617575" y="2731125"/>
              <a:ext cx="193500" cy="95575"/>
            </a:xfrm>
            <a:custGeom>
              <a:avLst/>
              <a:gdLst/>
              <a:ahLst/>
              <a:cxnLst/>
              <a:rect l="l" t="t" r="r" b="b"/>
              <a:pathLst>
                <a:path w="7740" h="3823" extrusionOk="0">
                  <a:moveTo>
                    <a:pt x="1" y="0"/>
                  </a:moveTo>
                  <a:cubicBezTo>
                    <a:pt x="965" y="1131"/>
                    <a:pt x="2429" y="1834"/>
                    <a:pt x="3692" y="2572"/>
                  </a:cubicBezTo>
                  <a:cubicBezTo>
                    <a:pt x="4954" y="3322"/>
                    <a:pt x="6239" y="3691"/>
                    <a:pt x="7704" y="3822"/>
                  </a:cubicBezTo>
                  <a:cubicBezTo>
                    <a:pt x="7740" y="3822"/>
                    <a:pt x="7740" y="3798"/>
                    <a:pt x="7704" y="3786"/>
                  </a:cubicBezTo>
                  <a:cubicBezTo>
                    <a:pt x="6180" y="3525"/>
                    <a:pt x="4906" y="3227"/>
                    <a:pt x="3584" y="2441"/>
                  </a:cubicBezTo>
                  <a:cubicBezTo>
                    <a:pt x="2346" y="1703"/>
                    <a:pt x="1060" y="10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00" name="Google Shape;15400;p22"/>
            <p:cNvSpPr/>
            <p:nvPr/>
          </p:nvSpPr>
          <p:spPr>
            <a:xfrm>
              <a:off x="2834875" y="2743025"/>
              <a:ext cx="14600" cy="8350"/>
            </a:xfrm>
            <a:custGeom>
              <a:avLst/>
              <a:gdLst/>
              <a:ahLst/>
              <a:cxnLst/>
              <a:rect l="l" t="t" r="r" b="b"/>
              <a:pathLst>
                <a:path w="584" h="334" extrusionOk="0">
                  <a:moveTo>
                    <a:pt x="0" y="1"/>
                  </a:moveTo>
                  <a:cubicBezTo>
                    <a:pt x="167" y="143"/>
                    <a:pt x="357" y="274"/>
                    <a:pt x="560" y="334"/>
                  </a:cubicBezTo>
                  <a:cubicBezTo>
                    <a:pt x="560" y="334"/>
                    <a:pt x="584" y="334"/>
                    <a:pt x="560" y="310"/>
                  </a:cubicBezTo>
                  <a:cubicBezTo>
                    <a:pt x="357" y="227"/>
                    <a:pt x="179" y="14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01" name="Google Shape;15401;p22"/>
            <p:cNvSpPr/>
            <p:nvPr/>
          </p:nvSpPr>
          <p:spPr>
            <a:xfrm>
              <a:off x="2817775" y="2730750"/>
              <a:ext cx="36975" cy="19950"/>
            </a:xfrm>
            <a:custGeom>
              <a:avLst/>
              <a:gdLst/>
              <a:ahLst/>
              <a:cxnLst/>
              <a:rect l="l" t="t" r="r" b="b"/>
              <a:pathLst>
                <a:path w="1479" h="798" extrusionOk="0">
                  <a:moveTo>
                    <a:pt x="27" y="0"/>
                  </a:moveTo>
                  <a:cubicBezTo>
                    <a:pt x="10" y="0"/>
                    <a:pt x="1" y="15"/>
                    <a:pt x="29" y="15"/>
                  </a:cubicBezTo>
                  <a:cubicBezTo>
                    <a:pt x="565" y="194"/>
                    <a:pt x="994" y="480"/>
                    <a:pt x="1458" y="789"/>
                  </a:cubicBezTo>
                  <a:cubicBezTo>
                    <a:pt x="1461" y="795"/>
                    <a:pt x="1464" y="797"/>
                    <a:pt x="1467" y="797"/>
                  </a:cubicBezTo>
                  <a:cubicBezTo>
                    <a:pt x="1474" y="797"/>
                    <a:pt x="1479" y="777"/>
                    <a:pt x="1470" y="777"/>
                  </a:cubicBezTo>
                  <a:cubicBezTo>
                    <a:pt x="1089" y="408"/>
                    <a:pt x="553" y="170"/>
                    <a:pt x="41" y="3"/>
                  </a:cubicBezTo>
                  <a:cubicBezTo>
                    <a:pt x="36" y="1"/>
                    <a:pt x="32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02" name="Google Shape;15402;p22"/>
            <p:cNvSpPr/>
            <p:nvPr/>
          </p:nvSpPr>
          <p:spPr>
            <a:xfrm>
              <a:off x="2801225" y="2714150"/>
              <a:ext cx="51150" cy="31050"/>
            </a:xfrm>
            <a:custGeom>
              <a:avLst/>
              <a:gdLst/>
              <a:ahLst/>
              <a:cxnLst/>
              <a:rect l="l" t="t" r="r" b="b"/>
              <a:pathLst>
                <a:path w="2046" h="1242" extrusionOk="0">
                  <a:moveTo>
                    <a:pt x="1" y="1"/>
                  </a:moveTo>
                  <a:lnTo>
                    <a:pt x="1" y="24"/>
                  </a:lnTo>
                  <a:cubicBezTo>
                    <a:pt x="691" y="417"/>
                    <a:pt x="1334" y="846"/>
                    <a:pt x="2013" y="1239"/>
                  </a:cubicBezTo>
                  <a:cubicBezTo>
                    <a:pt x="2015" y="1241"/>
                    <a:pt x="2016" y="1241"/>
                    <a:pt x="2018" y="1241"/>
                  </a:cubicBezTo>
                  <a:cubicBezTo>
                    <a:pt x="2031" y="1241"/>
                    <a:pt x="2045" y="1213"/>
                    <a:pt x="2025" y="1203"/>
                  </a:cubicBezTo>
                  <a:cubicBezTo>
                    <a:pt x="1465" y="703"/>
                    <a:pt x="703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03" name="Google Shape;15403;p22"/>
            <p:cNvSpPr/>
            <p:nvPr/>
          </p:nvSpPr>
          <p:spPr>
            <a:xfrm>
              <a:off x="2804800" y="2708500"/>
              <a:ext cx="52675" cy="35500"/>
            </a:xfrm>
            <a:custGeom>
              <a:avLst/>
              <a:gdLst/>
              <a:ahLst/>
              <a:cxnLst/>
              <a:rect l="l" t="t" r="r" b="b"/>
              <a:pathLst>
                <a:path w="2107" h="1420" extrusionOk="0">
                  <a:moveTo>
                    <a:pt x="1" y="0"/>
                  </a:moveTo>
                  <a:lnTo>
                    <a:pt x="1" y="0"/>
                  </a:lnTo>
                  <a:cubicBezTo>
                    <a:pt x="739" y="417"/>
                    <a:pt x="1406" y="893"/>
                    <a:pt x="2084" y="1417"/>
                  </a:cubicBezTo>
                  <a:cubicBezTo>
                    <a:pt x="2086" y="1419"/>
                    <a:pt x="2088" y="1420"/>
                    <a:pt x="2089" y="1420"/>
                  </a:cubicBezTo>
                  <a:cubicBezTo>
                    <a:pt x="2099" y="1420"/>
                    <a:pt x="2106" y="1393"/>
                    <a:pt x="2096" y="1393"/>
                  </a:cubicBezTo>
                  <a:cubicBezTo>
                    <a:pt x="1525" y="822"/>
                    <a:pt x="751" y="3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04" name="Google Shape;15404;p22"/>
            <p:cNvSpPr/>
            <p:nvPr/>
          </p:nvSpPr>
          <p:spPr>
            <a:xfrm>
              <a:off x="2812650" y="2706675"/>
              <a:ext cx="51000" cy="29100"/>
            </a:xfrm>
            <a:custGeom>
              <a:avLst/>
              <a:gdLst/>
              <a:ahLst/>
              <a:cxnLst/>
              <a:rect l="l" t="t" r="r" b="b"/>
              <a:pathLst>
                <a:path w="2040" h="1164" extrusionOk="0">
                  <a:moveTo>
                    <a:pt x="8" y="62"/>
                  </a:moveTo>
                  <a:cubicBezTo>
                    <a:pt x="0" y="62"/>
                    <a:pt x="3" y="67"/>
                    <a:pt x="5" y="67"/>
                  </a:cubicBezTo>
                  <a:cubicBezTo>
                    <a:pt x="7" y="67"/>
                    <a:pt x="8" y="66"/>
                    <a:pt x="8" y="62"/>
                  </a:cubicBezTo>
                  <a:close/>
                  <a:moveTo>
                    <a:pt x="144" y="1"/>
                  </a:moveTo>
                  <a:cubicBezTo>
                    <a:pt x="95" y="1"/>
                    <a:pt x="49" y="18"/>
                    <a:pt x="8" y="62"/>
                  </a:cubicBezTo>
                  <a:cubicBezTo>
                    <a:pt x="27" y="47"/>
                    <a:pt x="52" y="41"/>
                    <a:pt x="81" y="41"/>
                  </a:cubicBezTo>
                  <a:cubicBezTo>
                    <a:pt x="325" y="41"/>
                    <a:pt x="873" y="479"/>
                    <a:pt x="1032" y="585"/>
                  </a:cubicBezTo>
                  <a:cubicBezTo>
                    <a:pt x="1353" y="776"/>
                    <a:pt x="1663" y="966"/>
                    <a:pt x="1985" y="1157"/>
                  </a:cubicBezTo>
                  <a:cubicBezTo>
                    <a:pt x="1991" y="1162"/>
                    <a:pt x="1998" y="1163"/>
                    <a:pt x="2004" y="1163"/>
                  </a:cubicBezTo>
                  <a:cubicBezTo>
                    <a:pt x="2028" y="1163"/>
                    <a:pt x="2039" y="1131"/>
                    <a:pt x="2020" y="1121"/>
                  </a:cubicBezTo>
                  <a:cubicBezTo>
                    <a:pt x="1544" y="824"/>
                    <a:pt x="1080" y="526"/>
                    <a:pt x="603" y="240"/>
                  </a:cubicBezTo>
                  <a:cubicBezTo>
                    <a:pt x="477" y="168"/>
                    <a:pt x="297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05" name="Google Shape;15405;p22"/>
            <p:cNvSpPr/>
            <p:nvPr/>
          </p:nvSpPr>
          <p:spPr>
            <a:xfrm>
              <a:off x="2849550" y="2729200"/>
              <a:ext cx="57975" cy="22775"/>
            </a:xfrm>
            <a:custGeom>
              <a:avLst/>
              <a:gdLst/>
              <a:ahLst/>
              <a:cxnLst/>
              <a:rect l="l" t="t" r="r" b="b"/>
              <a:pathLst>
                <a:path w="2319" h="911" extrusionOk="0">
                  <a:moveTo>
                    <a:pt x="10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651" y="494"/>
                    <a:pt x="1461" y="875"/>
                    <a:pt x="2283" y="911"/>
                  </a:cubicBezTo>
                  <a:cubicBezTo>
                    <a:pt x="2294" y="911"/>
                    <a:pt x="2318" y="887"/>
                    <a:pt x="2283" y="887"/>
                  </a:cubicBezTo>
                  <a:cubicBezTo>
                    <a:pt x="1449" y="696"/>
                    <a:pt x="747" y="470"/>
                    <a:pt x="20" y="6"/>
                  </a:cubicBezTo>
                  <a:cubicBezTo>
                    <a:pt x="17" y="2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06" name="Google Shape;15406;p22"/>
            <p:cNvSpPr/>
            <p:nvPr/>
          </p:nvSpPr>
          <p:spPr>
            <a:xfrm>
              <a:off x="2918800" y="2690975"/>
              <a:ext cx="12300" cy="43525"/>
            </a:xfrm>
            <a:custGeom>
              <a:avLst/>
              <a:gdLst/>
              <a:ahLst/>
              <a:cxnLst/>
              <a:rect l="l" t="t" r="r" b="b"/>
              <a:pathLst>
                <a:path w="492" h="1741" extrusionOk="0">
                  <a:moveTo>
                    <a:pt x="167" y="0"/>
                  </a:moveTo>
                  <a:cubicBezTo>
                    <a:pt x="143" y="0"/>
                    <a:pt x="120" y="15"/>
                    <a:pt x="120" y="47"/>
                  </a:cubicBezTo>
                  <a:cubicBezTo>
                    <a:pt x="153" y="338"/>
                    <a:pt x="182" y="630"/>
                    <a:pt x="210" y="919"/>
                  </a:cubicBezTo>
                  <a:lnTo>
                    <a:pt x="210" y="919"/>
                  </a:lnTo>
                  <a:cubicBezTo>
                    <a:pt x="161" y="718"/>
                    <a:pt x="110" y="516"/>
                    <a:pt x="48" y="320"/>
                  </a:cubicBezTo>
                  <a:cubicBezTo>
                    <a:pt x="48" y="320"/>
                    <a:pt x="1" y="320"/>
                    <a:pt x="1" y="344"/>
                  </a:cubicBezTo>
                  <a:cubicBezTo>
                    <a:pt x="35" y="758"/>
                    <a:pt x="158" y="1193"/>
                    <a:pt x="274" y="1597"/>
                  </a:cubicBezTo>
                  <a:lnTo>
                    <a:pt x="274" y="1597"/>
                  </a:lnTo>
                  <a:cubicBezTo>
                    <a:pt x="274" y="1600"/>
                    <a:pt x="274" y="1603"/>
                    <a:pt x="275" y="1606"/>
                  </a:cubicBezTo>
                  <a:cubicBezTo>
                    <a:pt x="275" y="1606"/>
                    <a:pt x="276" y="1606"/>
                    <a:pt x="276" y="1606"/>
                  </a:cubicBezTo>
                  <a:lnTo>
                    <a:pt x="276" y="1606"/>
                  </a:lnTo>
                  <a:cubicBezTo>
                    <a:pt x="280" y="1618"/>
                    <a:pt x="283" y="1630"/>
                    <a:pt x="286" y="1642"/>
                  </a:cubicBezTo>
                  <a:cubicBezTo>
                    <a:pt x="291" y="1667"/>
                    <a:pt x="311" y="1679"/>
                    <a:pt x="331" y="1679"/>
                  </a:cubicBezTo>
                  <a:cubicBezTo>
                    <a:pt x="331" y="1679"/>
                    <a:pt x="332" y="1679"/>
                    <a:pt x="332" y="1679"/>
                  </a:cubicBezTo>
                  <a:lnTo>
                    <a:pt x="332" y="1679"/>
                  </a:lnTo>
                  <a:cubicBezTo>
                    <a:pt x="333" y="1691"/>
                    <a:pt x="333" y="1702"/>
                    <a:pt x="334" y="1713"/>
                  </a:cubicBezTo>
                  <a:cubicBezTo>
                    <a:pt x="334" y="1731"/>
                    <a:pt x="346" y="1740"/>
                    <a:pt x="358" y="1740"/>
                  </a:cubicBezTo>
                  <a:cubicBezTo>
                    <a:pt x="370" y="1740"/>
                    <a:pt x="382" y="1731"/>
                    <a:pt x="382" y="1713"/>
                  </a:cubicBezTo>
                  <a:cubicBezTo>
                    <a:pt x="385" y="1681"/>
                    <a:pt x="388" y="1649"/>
                    <a:pt x="391" y="1616"/>
                  </a:cubicBezTo>
                  <a:lnTo>
                    <a:pt x="391" y="1616"/>
                  </a:lnTo>
                  <a:cubicBezTo>
                    <a:pt x="392" y="1621"/>
                    <a:pt x="393" y="1625"/>
                    <a:pt x="394" y="1630"/>
                  </a:cubicBezTo>
                  <a:cubicBezTo>
                    <a:pt x="398" y="1653"/>
                    <a:pt x="416" y="1664"/>
                    <a:pt x="434" y="1664"/>
                  </a:cubicBezTo>
                  <a:cubicBezTo>
                    <a:pt x="462" y="1664"/>
                    <a:pt x="491" y="1638"/>
                    <a:pt x="477" y="1594"/>
                  </a:cubicBezTo>
                  <a:cubicBezTo>
                    <a:pt x="476" y="1591"/>
                    <a:pt x="476" y="1587"/>
                    <a:pt x="475" y="1583"/>
                  </a:cubicBezTo>
                  <a:lnTo>
                    <a:pt x="475" y="1583"/>
                  </a:lnTo>
                  <a:cubicBezTo>
                    <a:pt x="476" y="1583"/>
                    <a:pt x="476" y="1583"/>
                    <a:pt x="477" y="1582"/>
                  </a:cubicBezTo>
                  <a:cubicBezTo>
                    <a:pt x="472" y="1551"/>
                    <a:pt x="467" y="1519"/>
                    <a:pt x="462" y="1488"/>
                  </a:cubicBezTo>
                  <a:lnTo>
                    <a:pt x="462" y="1488"/>
                  </a:lnTo>
                  <a:cubicBezTo>
                    <a:pt x="436" y="1307"/>
                    <a:pt x="410" y="1127"/>
                    <a:pt x="384" y="946"/>
                  </a:cubicBezTo>
                  <a:lnTo>
                    <a:pt x="384" y="946"/>
                  </a:lnTo>
                  <a:cubicBezTo>
                    <a:pt x="360" y="658"/>
                    <a:pt x="313" y="371"/>
                    <a:pt x="263" y="94"/>
                  </a:cubicBezTo>
                  <a:cubicBezTo>
                    <a:pt x="255" y="78"/>
                    <a:pt x="241" y="69"/>
                    <a:pt x="228" y="65"/>
                  </a:cubicBezTo>
                  <a:lnTo>
                    <a:pt x="228" y="65"/>
                  </a:lnTo>
                  <a:cubicBezTo>
                    <a:pt x="227" y="63"/>
                    <a:pt x="227" y="61"/>
                    <a:pt x="227" y="59"/>
                  </a:cubicBezTo>
                  <a:cubicBezTo>
                    <a:pt x="224" y="59"/>
                    <a:pt x="222" y="59"/>
                    <a:pt x="219" y="59"/>
                  </a:cubicBezTo>
                  <a:lnTo>
                    <a:pt x="219" y="59"/>
                  </a:lnTo>
                  <a:cubicBezTo>
                    <a:pt x="218" y="51"/>
                    <a:pt x="216" y="43"/>
                    <a:pt x="215" y="35"/>
                  </a:cubicBezTo>
                  <a:cubicBezTo>
                    <a:pt x="209" y="12"/>
                    <a:pt x="188" y="0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07" name="Google Shape;15407;p22"/>
            <p:cNvSpPr/>
            <p:nvPr/>
          </p:nvSpPr>
          <p:spPr>
            <a:xfrm>
              <a:off x="2918500" y="2698400"/>
              <a:ext cx="9550" cy="36650"/>
            </a:xfrm>
            <a:custGeom>
              <a:avLst/>
              <a:gdLst/>
              <a:ahLst/>
              <a:cxnLst/>
              <a:rect l="l" t="t" r="r" b="b"/>
              <a:pathLst>
                <a:path w="382" h="1466" extrusionOk="0">
                  <a:moveTo>
                    <a:pt x="8" y="1"/>
                  </a:moveTo>
                  <a:cubicBezTo>
                    <a:pt x="4" y="1"/>
                    <a:pt x="1" y="10"/>
                    <a:pt x="1" y="23"/>
                  </a:cubicBezTo>
                  <a:cubicBezTo>
                    <a:pt x="60" y="262"/>
                    <a:pt x="132" y="476"/>
                    <a:pt x="179" y="738"/>
                  </a:cubicBezTo>
                  <a:cubicBezTo>
                    <a:pt x="227" y="976"/>
                    <a:pt x="239" y="1226"/>
                    <a:pt x="298" y="1452"/>
                  </a:cubicBezTo>
                  <a:cubicBezTo>
                    <a:pt x="298" y="1462"/>
                    <a:pt x="307" y="1466"/>
                    <a:pt x="317" y="1466"/>
                  </a:cubicBezTo>
                  <a:cubicBezTo>
                    <a:pt x="330" y="1466"/>
                    <a:pt x="346" y="1459"/>
                    <a:pt x="346" y="1452"/>
                  </a:cubicBezTo>
                  <a:cubicBezTo>
                    <a:pt x="382" y="988"/>
                    <a:pt x="227" y="416"/>
                    <a:pt x="13" y="23"/>
                  </a:cubicBezTo>
                  <a:cubicBezTo>
                    <a:pt x="13" y="7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5408" name="Google Shape;15408;p22"/>
          <p:cNvGrpSpPr/>
          <p:nvPr/>
        </p:nvGrpSpPr>
        <p:grpSpPr>
          <a:xfrm rot="-6681048">
            <a:off x="11250925" y="79724"/>
            <a:ext cx="1854607" cy="2773117"/>
            <a:chOff x="1916600" y="2548900"/>
            <a:chExt cx="516750" cy="772675"/>
          </a:xfrm>
        </p:grpSpPr>
        <p:sp>
          <p:nvSpPr>
            <p:cNvPr id="15409" name="Google Shape;15409;p22"/>
            <p:cNvSpPr/>
            <p:nvPr/>
          </p:nvSpPr>
          <p:spPr>
            <a:xfrm>
              <a:off x="1923750" y="2550750"/>
              <a:ext cx="509600" cy="629325"/>
            </a:xfrm>
            <a:custGeom>
              <a:avLst/>
              <a:gdLst/>
              <a:ahLst/>
              <a:cxnLst/>
              <a:rect l="l" t="t" r="r" b="b"/>
              <a:pathLst>
                <a:path w="20384" h="25173" extrusionOk="0">
                  <a:moveTo>
                    <a:pt x="3417" y="0"/>
                  </a:moveTo>
                  <a:cubicBezTo>
                    <a:pt x="3417" y="0"/>
                    <a:pt x="2524" y="2381"/>
                    <a:pt x="1929" y="3429"/>
                  </a:cubicBezTo>
                  <a:cubicBezTo>
                    <a:pt x="1334" y="4465"/>
                    <a:pt x="1488" y="5513"/>
                    <a:pt x="738" y="6846"/>
                  </a:cubicBezTo>
                  <a:cubicBezTo>
                    <a:pt x="0" y="8192"/>
                    <a:pt x="298" y="9382"/>
                    <a:pt x="738" y="10716"/>
                  </a:cubicBezTo>
                  <a:cubicBezTo>
                    <a:pt x="1191" y="12061"/>
                    <a:pt x="965" y="14061"/>
                    <a:pt x="1750" y="16109"/>
                  </a:cubicBezTo>
                  <a:cubicBezTo>
                    <a:pt x="2524" y="18157"/>
                    <a:pt x="5025" y="23491"/>
                    <a:pt x="6680" y="24027"/>
                  </a:cubicBezTo>
                  <a:cubicBezTo>
                    <a:pt x="8017" y="24460"/>
                    <a:pt x="9222" y="25173"/>
                    <a:pt x="10075" y="25173"/>
                  </a:cubicBezTo>
                  <a:cubicBezTo>
                    <a:pt x="10278" y="25173"/>
                    <a:pt x="10461" y="25133"/>
                    <a:pt x="10620" y="25039"/>
                  </a:cubicBezTo>
                  <a:cubicBezTo>
                    <a:pt x="11319" y="24620"/>
                    <a:pt x="13014" y="23564"/>
                    <a:pt x="13979" y="23564"/>
                  </a:cubicBezTo>
                  <a:cubicBezTo>
                    <a:pt x="14165" y="23564"/>
                    <a:pt x="14323" y="23603"/>
                    <a:pt x="14442" y="23694"/>
                  </a:cubicBezTo>
                  <a:cubicBezTo>
                    <a:pt x="15181" y="24265"/>
                    <a:pt x="15621" y="25003"/>
                    <a:pt x="15621" y="25003"/>
                  </a:cubicBezTo>
                  <a:cubicBezTo>
                    <a:pt x="15621" y="25003"/>
                    <a:pt x="15026" y="22622"/>
                    <a:pt x="16216" y="21884"/>
                  </a:cubicBezTo>
                  <a:cubicBezTo>
                    <a:pt x="17407" y="21134"/>
                    <a:pt x="18062" y="19479"/>
                    <a:pt x="18407" y="18681"/>
                  </a:cubicBezTo>
                  <a:cubicBezTo>
                    <a:pt x="18752" y="17859"/>
                    <a:pt x="20384" y="16466"/>
                    <a:pt x="19193" y="13954"/>
                  </a:cubicBezTo>
                  <a:cubicBezTo>
                    <a:pt x="18002" y="11466"/>
                    <a:pt x="16669" y="9382"/>
                    <a:pt x="16074" y="7584"/>
                  </a:cubicBezTo>
                  <a:cubicBezTo>
                    <a:pt x="15478" y="5798"/>
                    <a:pt x="12240" y="5370"/>
                    <a:pt x="10299" y="4179"/>
                  </a:cubicBezTo>
                  <a:cubicBezTo>
                    <a:pt x="8346" y="2989"/>
                    <a:pt x="7584" y="1346"/>
                    <a:pt x="5953" y="893"/>
                  </a:cubicBezTo>
                  <a:cubicBezTo>
                    <a:pt x="4310" y="453"/>
                    <a:pt x="3417" y="0"/>
                    <a:pt x="3417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10" name="Google Shape;15410;p22"/>
            <p:cNvSpPr/>
            <p:nvPr/>
          </p:nvSpPr>
          <p:spPr>
            <a:xfrm>
              <a:off x="2025675" y="2607650"/>
              <a:ext cx="101725" cy="223225"/>
            </a:xfrm>
            <a:custGeom>
              <a:avLst/>
              <a:gdLst/>
              <a:ahLst/>
              <a:cxnLst/>
              <a:rect l="l" t="t" r="r" b="b"/>
              <a:pathLst>
                <a:path w="4069" h="8929" extrusionOk="0">
                  <a:moveTo>
                    <a:pt x="33" y="0"/>
                  </a:moveTo>
                  <a:cubicBezTo>
                    <a:pt x="17" y="0"/>
                    <a:pt x="0" y="13"/>
                    <a:pt x="7" y="34"/>
                  </a:cubicBezTo>
                  <a:cubicBezTo>
                    <a:pt x="233" y="808"/>
                    <a:pt x="686" y="1367"/>
                    <a:pt x="1079" y="2046"/>
                  </a:cubicBezTo>
                  <a:cubicBezTo>
                    <a:pt x="1579" y="2880"/>
                    <a:pt x="1757" y="3784"/>
                    <a:pt x="2019" y="4701"/>
                  </a:cubicBezTo>
                  <a:cubicBezTo>
                    <a:pt x="2448" y="6166"/>
                    <a:pt x="3043" y="7666"/>
                    <a:pt x="3960" y="8904"/>
                  </a:cubicBezTo>
                  <a:cubicBezTo>
                    <a:pt x="3970" y="8922"/>
                    <a:pt x="3985" y="8929"/>
                    <a:pt x="3999" y="8929"/>
                  </a:cubicBezTo>
                  <a:cubicBezTo>
                    <a:pt x="4034" y="8929"/>
                    <a:pt x="4068" y="8887"/>
                    <a:pt x="4043" y="8845"/>
                  </a:cubicBezTo>
                  <a:cubicBezTo>
                    <a:pt x="3257" y="7201"/>
                    <a:pt x="2495" y="5689"/>
                    <a:pt x="2007" y="3915"/>
                  </a:cubicBezTo>
                  <a:cubicBezTo>
                    <a:pt x="1590" y="2439"/>
                    <a:pt x="638" y="1403"/>
                    <a:pt x="55" y="22"/>
                  </a:cubicBezTo>
                  <a:cubicBezTo>
                    <a:pt x="55" y="7"/>
                    <a:pt x="44" y="0"/>
                    <a:pt x="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11" name="Google Shape;15411;p22"/>
            <p:cNvSpPr/>
            <p:nvPr/>
          </p:nvSpPr>
          <p:spPr>
            <a:xfrm>
              <a:off x="2089525" y="2729325"/>
              <a:ext cx="38325" cy="94225"/>
            </a:xfrm>
            <a:custGeom>
              <a:avLst/>
              <a:gdLst/>
              <a:ahLst/>
              <a:cxnLst/>
              <a:rect l="l" t="t" r="r" b="b"/>
              <a:pathLst>
                <a:path w="1533" h="3769" extrusionOk="0">
                  <a:moveTo>
                    <a:pt x="37" y="1"/>
                  </a:moveTo>
                  <a:cubicBezTo>
                    <a:pt x="37" y="1"/>
                    <a:pt x="1" y="13"/>
                    <a:pt x="1" y="37"/>
                  </a:cubicBezTo>
                  <a:cubicBezTo>
                    <a:pt x="418" y="1287"/>
                    <a:pt x="894" y="2573"/>
                    <a:pt x="1477" y="3751"/>
                  </a:cubicBezTo>
                  <a:cubicBezTo>
                    <a:pt x="1481" y="3764"/>
                    <a:pt x="1490" y="3769"/>
                    <a:pt x="1499" y="3769"/>
                  </a:cubicBezTo>
                  <a:cubicBezTo>
                    <a:pt x="1515" y="3769"/>
                    <a:pt x="1533" y="3751"/>
                    <a:pt x="1525" y="3728"/>
                  </a:cubicBezTo>
                  <a:cubicBezTo>
                    <a:pt x="1132" y="2477"/>
                    <a:pt x="584" y="119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12" name="Google Shape;15412;p22"/>
            <p:cNvSpPr/>
            <p:nvPr/>
          </p:nvSpPr>
          <p:spPr>
            <a:xfrm>
              <a:off x="2074750" y="2703475"/>
              <a:ext cx="18075" cy="33450"/>
            </a:xfrm>
            <a:custGeom>
              <a:avLst/>
              <a:gdLst/>
              <a:ahLst/>
              <a:cxnLst/>
              <a:rect l="l" t="t" r="r" b="b"/>
              <a:pathLst>
                <a:path w="723" h="1338" extrusionOk="0">
                  <a:moveTo>
                    <a:pt x="24" y="1"/>
                  </a:moveTo>
                  <a:cubicBezTo>
                    <a:pt x="15" y="1"/>
                    <a:pt x="0" y="15"/>
                    <a:pt x="8" y="23"/>
                  </a:cubicBezTo>
                  <a:cubicBezTo>
                    <a:pt x="211" y="475"/>
                    <a:pt x="449" y="916"/>
                    <a:pt x="699" y="1333"/>
                  </a:cubicBezTo>
                  <a:cubicBezTo>
                    <a:pt x="699" y="1336"/>
                    <a:pt x="701" y="1337"/>
                    <a:pt x="704" y="1337"/>
                  </a:cubicBezTo>
                  <a:cubicBezTo>
                    <a:pt x="711" y="1337"/>
                    <a:pt x="723" y="1329"/>
                    <a:pt x="723" y="1321"/>
                  </a:cubicBezTo>
                  <a:cubicBezTo>
                    <a:pt x="532" y="868"/>
                    <a:pt x="294" y="428"/>
                    <a:pt x="32" y="11"/>
                  </a:cubicBezTo>
                  <a:cubicBezTo>
                    <a:pt x="32" y="4"/>
                    <a:pt x="29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13" name="Google Shape;15413;p22"/>
            <p:cNvSpPr/>
            <p:nvPr/>
          </p:nvSpPr>
          <p:spPr>
            <a:xfrm>
              <a:off x="2111275" y="2800350"/>
              <a:ext cx="33275" cy="44725"/>
            </a:xfrm>
            <a:custGeom>
              <a:avLst/>
              <a:gdLst/>
              <a:ahLst/>
              <a:cxnLst/>
              <a:rect l="l" t="t" r="r" b="b"/>
              <a:pathLst>
                <a:path w="1331" h="1789" extrusionOk="0">
                  <a:moveTo>
                    <a:pt x="37" y="1"/>
                  </a:moveTo>
                  <a:cubicBezTo>
                    <a:pt x="30" y="1"/>
                    <a:pt x="24" y="9"/>
                    <a:pt x="24" y="17"/>
                  </a:cubicBezTo>
                  <a:cubicBezTo>
                    <a:pt x="24" y="89"/>
                    <a:pt x="12" y="172"/>
                    <a:pt x="0" y="232"/>
                  </a:cubicBezTo>
                  <a:cubicBezTo>
                    <a:pt x="0" y="251"/>
                    <a:pt x="7" y="260"/>
                    <a:pt x="16" y="260"/>
                  </a:cubicBezTo>
                  <a:cubicBezTo>
                    <a:pt x="23" y="260"/>
                    <a:pt x="30" y="254"/>
                    <a:pt x="36" y="244"/>
                  </a:cubicBezTo>
                  <a:cubicBezTo>
                    <a:pt x="47" y="182"/>
                    <a:pt x="61" y="159"/>
                    <a:pt x="78" y="159"/>
                  </a:cubicBezTo>
                  <a:cubicBezTo>
                    <a:pt x="111" y="159"/>
                    <a:pt x="154" y="259"/>
                    <a:pt x="202" y="315"/>
                  </a:cubicBezTo>
                  <a:cubicBezTo>
                    <a:pt x="310" y="470"/>
                    <a:pt x="429" y="625"/>
                    <a:pt x="536" y="779"/>
                  </a:cubicBezTo>
                  <a:cubicBezTo>
                    <a:pt x="750" y="1101"/>
                    <a:pt x="964" y="1494"/>
                    <a:pt x="1250" y="1779"/>
                  </a:cubicBezTo>
                  <a:cubicBezTo>
                    <a:pt x="1257" y="1786"/>
                    <a:pt x="1266" y="1789"/>
                    <a:pt x="1275" y="1789"/>
                  </a:cubicBezTo>
                  <a:cubicBezTo>
                    <a:pt x="1301" y="1789"/>
                    <a:pt x="1330" y="1767"/>
                    <a:pt x="1322" y="1732"/>
                  </a:cubicBezTo>
                  <a:cubicBezTo>
                    <a:pt x="1191" y="1398"/>
                    <a:pt x="941" y="1101"/>
                    <a:pt x="738" y="827"/>
                  </a:cubicBezTo>
                  <a:cubicBezTo>
                    <a:pt x="536" y="541"/>
                    <a:pt x="322" y="244"/>
                    <a:pt x="48" y="5"/>
                  </a:cubicBezTo>
                  <a:cubicBezTo>
                    <a:pt x="44" y="2"/>
                    <a:pt x="41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14" name="Google Shape;15414;p22"/>
            <p:cNvSpPr/>
            <p:nvPr/>
          </p:nvSpPr>
          <p:spPr>
            <a:xfrm>
              <a:off x="2110200" y="2790500"/>
              <a:ext cx="30925" cy="52575"/>
            </a:xfrm>
            <a:custGeom>
              <a:avLst/>
              <a:gdLst/>
              <a:ahLst/>
              <a:cxnLst/>
              <a:rect l="l" t="t" r="r" b="b"/>
              <a:pathLst>
                <a:path w="1237" h="2103" extrusionOk="0">
                  <a:moveTo>
                    <a:pt x="41" y="0"/>
                  </a:moveTo>
                  <a:cubicBezTo>
                    <a:pt x="20" y="0"/>
                    <a:pt x="1" y="16"/>
                    <a:pt x="7" y="42"/>
                  </a:cubicBezTo>
                  <a:cubicBezTo>
                    <a:pt x="198" y="780"/>
                    <a:pt x="591" y="1578"/>
                    <a:pt x="1150" y="2090"/>
                  </a:cubicBezTo>
                  <a:cubicBezTo>
                    <a:pt x="1159" y="2099"/>
                    <a:pt x="1170" y="2103"/>
                    <a:pt x="1181" y="2103"/>
                  </a:cubicBezTo>
                  <a:cubicBezTo>
                    <a:pt x="1210" y="2103"/>
                    <a:pt x="1236" y="2072"/>
                    <a:pt x="1210" y="2054"/>
                  </a:cubicBezTo>
                  <a:cubicBezTo>
                    <a:pt x="817" y="1364"/>
                    <a:pt x="388" y="745"/>
                    <a:pt x="79" y="30"/>
                  </a:cubicBezTo>
                  <a:cubicBezTo>
                    <a:pt x="74" y="9"/>
                    <a:pt x="57" y="0"/>
                    <a:pt x="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15" name="Google Shape;15415;p22"/>
            <p:cNvSpPr/>
            <p:nvPr/>
          </p:nvSpPr>
          <p:spPr>
            <a:xfrm>
              <a:off x="2106025" y="2789875"/>
              <a:ext cx="40250" cy="62900"/>
            </a:xfrm>
            <a:custGeom>
              <a:avLst/>
              <a:gdLst/>
              <a:ahLst/>
              <a:cxnLst/>
              <a:rect l="l" t="t" r="r" b="b"/>
              <a:pathLst>
                <a:path w="1610" h="2516" extrusionOk="0">
                  <a:moveTo>
                    <a:pt x="75" y="1"/>
                  </a:moveTo>
                  <a:cubicBezTo>
                    <a:pt x="41" y="1"/>
                    <a:pt x="0" y="29"/>
                    <a:pt x="8" y="67"/>
                  </a:cubicBezTo>
                  <a:cubicBezTo>
                    <a:pt x="234" y="925"/>
                    <a:pt x="758" y="2020"/>
                    <a:pt x="1544" y="2508"/>
                  </a:cubicBezTo>
                  <a:cubicBezTo>
                    <a:pt x="1554" y="2513"/>
                    <a:pt x="1563" y="2516"/>
                    <a:pt x="1571" y="2516"/>
                  </a:cubicBezTo>
                  <a:cubicBezTo>
                    <a:pt x="1599" y="2516"/>
                    <a:pt x="1610" y="2486"/>
                    <a:pt x="1591" y="2449"/>
                  </a:cubicBezTo>
                  <a:cubicBezTo>
                    <a:pt x="1329" y="2044"/>
                    <a:pt x="996" y="1722"/>
                    <a:pt x="734" y="1317"/>
                  </a:cubicBezTo>
                  <a:cubicBezTo>
                    <a:pt x="484" y="913"/>
                    <a:pt x="293" y="484"/>
                    <a:pt x="115" y="32"/>
                  </a:cubicBezTo>
                  <a:cubicBezTo>
                    <a:pt x="110" y="10"/>
                    <a:pt x="94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16" name="Google Shape;15416;p22"/>
            <p:cNvSpPr/>
            <p:nvPr/>
          </p:nvSpPr>
          <p:spPr>
            <a:xfrm>
              <a:off x="2112850" y="2803350"/>
              <a:ext cx="130725" cy="213025"/>
            </a:xfrm>
            <a:custGeom>
              <a:avLst/>
              <a:gdLst/>
              <a:ahLst/>
              <a:cxnLst/>
              <a:rect l="l" t="t" r="r" b="b"/>
              <a:pathLst>
                <a:path w="5229" h="8521" extrusionOk="0">
                  <a:moveTo>
                    <a:pt x="32" y="1"/>
                  </a:moveTo>
                  <a:cubicBezTo>
                    <a:pt x="14" y="1"/>
                    <a:pt x="0" y="20"/>
                    <a:pt x="8" y="28"/>
                  </a:cubicBezTo>
                  <a:cubicBezTo>
                    <a:pt x="544" y="1552"/>
                    <a:pt x="1723" y="2552"/>
                    <a:pt x="2640" y="3826"/>
                  </a:cubicBezTo>
                  <a:cubicBezTo>
                    <a:pt x="3688" y="5267"/>
                    <a:pt x="4199" y="7017"/>
                    <a:pt x="5140" y="8506"/>
                  </a:cubicBezTo>
                  <a:cubicBezTo>
                    <a:pt x="5150" y="8516"/>
                    <a:pt x="5162" y="8520"/>
                    <a:pt x="5174" y="8520"/>
                  </a:cubicBezTo>
                  <a:cubicBezTo>
                    <a:pt x="5203" y="8520"/>
                    <a:pt x="5229" y="8492"/>
                    <a:pt x="5212" y="8458"/>
                  </a:cubicBezTo>
                  <a:cubicBezTo>
                    <a:pt x="4700" y="7017"/>
                    <a:pt x="3902" y="5469"/>
                    <a:pt x="3092" y="4184"/>
                  </a:cubicBezTo>
                  <a:cubicBezTo>
                    <a:pt x="2152" y="2731"/>
                    <a:pt x="747" y="1636"/>
                    <a:pt x="56" y="16"/>
                  </a:cubicBezTo>
                  <a:cubicBezTo>
                    <a:pt x="49" y="5"/>
                    <a:pt x="40" y="1"/>
                    <a:pt x="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17" name="Google Shape;15417;p22"/>
            <p:cNvSpPr/>
            <p:nvPr/>
          </p:nvSpPr>
          <p:spPr>
            <a:xfrm>
              <a:off x="2201950" y="2916725"/>
              <a:ext cx="43775" cy="105025"/>
            </a:xfrm>
            <a:custGeom>
              <a:avLst/>
              <a:gdLst/>
              <a:ahLst/>
              <a:cxnLst/>
              <a:rect l="l" t="t" r="r" b="b"/>
              <a:pathLst>
                <a:path w="1751" h="4201" extrusionOk="0">
                  <a:moveTo>
                    <a:pt x="50" y="1"/>
                  </a:moveTo>
                  <a:cubicBezTo>
                    <a:pt x="27" y="1"/>
                    <a:pt x="0" y="22"/>
                    <a:pt x="16" y="53"/>
                  </a:cubicBezTo>
                  <a:cubicBezTo>
                    <a:pt x="588" y="1423"/>
                    <a:pt x="1147" y="2780"/>
                    <a:pt x="1648" y="4173"/>
                  </a:cubicBezTo>
                  <a:cubicBezTo>
                    <a:pt x="1655" y="4192"/>
                    <a:pt x="1669" y="4200"/>
                    <a:pt x="1684" y="4200"/>
                  </a:cubicBezTo>
                  <a:cubicBezTo>
                    <a:pt x="1715" y="4200"/>
                    <a:pt x="1751" y="4166"/>
                    <a:pt x="1743" y="4125"/>
                  </a:cubicBezTo>
                  <a:cubicBezTo>
                    <a:pt x="1314" y="2732"/>
                    <a:pt x="755" y="1327"/>
                    <a:pt x="76" y="18"/>
                  </a:cubicBezTo>
                  <a:cubicBezTo>
                    <a:pt x="72" y="6"/>
                    <a:pt x="61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18" name="Google Shape;15418;p22"/>
            <p:cNvSpPr/>
            <p:nvPr/>
          </p:nvSpPr>
          <p:spPr>
            <a:xfrm>
              <a:off x="2123300" y="2826525"/>
              <a:ext cx="86500" cy="115075"/>
            </a:xfrm>
            <a:custGeom>
              <a:avLst/>
              <a:gdLst/>
              <a:ahLst/>
              <a:cxnLst/>
              <a:rect l="l" t="t" r="r" b="b"/>
              <a:pathLst>
                <a:path w="3460" h="4603" extrusionOk="0">
                  <a:moveTo>
                    <a:pt x="68" y="1"/>
                  </a:moveTo>
                  <a:cubicBezTo>
                    <a:pt x="30" y="1"/>
                    <a:pt x="1" y="49"/>
                    <a:pt x="31" y="90"/>
                  </a:cubicBezTo>
                  <a:cubicBezTo>
                    <a:pt x="567" y="768"/>
                    <a:pt x="1245" y="1316"/>
                    <a:pt x="1817" y="1959"/>
                  </a:cubicBezTo>
                  <a:cubicBezTo>
                    <a:pt x="2543" y="2745"/>
                    <a:pt x="3031" y="3614"/>
                    <a:pt x="3436" y="4602"/>
                  </a:cubicBezTo>
                  <a:cubicBezTo>
                    <a:pt x="3436" y="4602"/>
                    <a:pt x="3460" y="4602"/>
                    <a:pt x="3460" y="4578"/>
                  </a:cubicBezTo>
                  <a:cubicBezTo>
                    <a:pt x="3067" y="2768"/>
                    <a:pt x="1495" y="1137"/>
                    <a:pt x="91" y="6"/>
                  </a:cubicBezTo>
                  <a:cubicBezTo>
                    <a:pt x="83" y="2"/>
                    <a:pt x="76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19" name="Google Shape;15419;p22"/>
            <p:cNvSpPr/>
            <p:nvPr/>
          </p:nvSpPr>
          <p:spPr>
            <a:xfrm>
              <a:off x="2113125" y="2787850"/>
              <a:ext cx="32600" cy="58150"/>
            </a:xfrm>
            <a:custGeom>
              <a:avLst/>
              <a:gdLst/>
              <a:ahLst/>
              <a:cxnLst/>
              <a:rect l="l" t="t" r="r" b="b"/>
              <a:pathLst>
                <a:path w="1304" h="2326" extrusionOk="0">
                  <a:moveTo>
                    <a:pt x="37" y="1"/>
                  </a:moveTo>
                  <a:cubicBezTo>
                    <a:pt x="24" y="1"/>
                    <a:pt x="1" y="12"/>
                    <a:pt x="9" y="29"/>
                  </a:cubicBezTo>
                  <a:cubicBezTo>
                    <a:pt x="259" y="827"/>
                    <a:pt x="700" y="1684"/>
                    <a:pt x="1260" y="2315"/>
                  </a:cubicBezTo>
                  <a:cubicBezTo>
                    <a:pt x="1263" y="2323"/>
                    <a:pt x="1269" y="2325"/>
                    <a:pt x="1275" y="2325"/>
                  </a:cubicBezTo>
                  <a:cubicBezTo>
                    <a:pt x="1289" y="2325"/>
                    <a:pt x="1303" y="2312"/>
                    <a:pt x="1295" y="2303"/>
                  </a:cubicBezTo>
                  <a:cubicBezTo>
                    <a:pt x="831" y="1541"/>
                    <a:pt x="402" y="827"/>
                    <a:pt x="45" y="5"/>
                  </a:cubicBezTo>
                  <a:cubicBezTo>
                    <a:pt x="45" y="2"/>
                    <a:pt x="42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20" name="Google Shape;15420;p22"/>
            <p:cNvSpPr/>
            <p:nvPr/>
          </p:nvSpPr>
          <p:spPr>
            <a:xfrm>
              <a:off x="2125550" y="2821600"/>
              <a:ext cx="32075" cy="44050"/>
            </a:xfrm>
            <a:custGeom>
              <a:avLst/>
              <a:gdLst/>
              <a:ahLst/>
              <a:cxnLst/>
              <a:rect l="l" t="t" r="r" b="b"/>
              <a:pathLst>
                <a:path w="1283" h="1762" extrusionOk="0">
                  <a:moveTo>
                    <a:pt x="1" y="1"/>
                  </a:moveTo>
                  <a:cubicBezTo>
                    <a:pt x="393" y="596"/>
                    <a:pt x="774" y="1227"/>
                    <a:pt x="1239" y="1751"/>
                  </a:cubicBezTo>
                  <a:cubicBezTo>
                    <a:pt x="1242" y="1758"/>
                    <a:pt x="1248" y="1761"/>
                    <a:pt x="1255" y="1761"/>
                  </a:cubicBezTo>
                  <a:cubicBezTo>
                    <a:pt x="1268" y="1761"/>
                    <a:pt x="1283" y="1747"/>
                    <a:pt x="1275" y="1739"/>
                  </a:cubicBezTo>
                  <a:cubicBezTo>
                    <a:pt x="917" y="1132"/>
                    <a:pt x="453" y="5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21" name="Google Shape;15421;p22"/>
            <p:cNvSpPr/>
            <p:nvPr/>
          </p:nvSpPr>
          <p:spPr>
            <a:xfrm>
              <a:off x="2132700" y="2826075"/>
              <a:ext cx="26775" cy="31050"/>
            </a:xfrm>
            <a:custGeom>
              <a:avLst/>
              <a:gdLst/>
              <a:ahLst/>
              <a:cxnLst/>
              <a:rect l="l" t="t" r="r" b="b"/>
              <a:pathLst>
                <a:path w="1071" h="1242" extrusionOk="0">
                  <a:moveTo>
                    <a:pt x="0" y="0"/>
                  </a:moveTo>
                  <a:lnTo>
                    <a:pt x="0" y="0"/>
                  </a:lnTo>
                  <a:cubicBezTo>
                    <a:pt x="286" y="453"/>
                    <a:pt x="596" y="905"/>
                    <a:pt x="1024" y="1239"/>
                  </a:cubicBezTo>
                  <a:cubicBezTo>
                    <a:pt x="1028" y="1240"/>
                    <a:pt x="1031" y="1241"/>
                    <a:pt x="1034" y="1241"/>
                  </a:cubicBezTo>
                  <a:cubicBezTo>
                    <a:pt x="1054" y="1241"/>
                    <a:pt x="1070" y="1213"/>
                    <a:pt x="1060" y="1203"/>
                  </a:cubicBezTo>
                  <a:cubicBezTo>
                    <a:pt x="703" y="810"/>
                    <a:pt x="334" y="42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22" name="Google Shape;15422;p22"/>
            <p:cNvSpPr/>
            <p:nvPr/>
          </p:nvSpPr>
          <p:spPr>
            <a:xfrm>
              <a:off x="2189625" y="2906975"/>
              <a:ext cx="23450" cy="45150"/>
            </a:xfrm>
            <a:custGeom>
              <a:avLst/>
              <a:gdLst/>
              <a:ahLst/>
              <a:cxnLst/>
              <a:rect l="l" t="t" r="r" b="b"/>
              <a:pathLst>
                <a:path w="938" h="1806" extrusionOk="0">
                  <a:moveTo>
                    <a:pt x="50" y="0"/>
                  </a:moveTo>
                  <a:cubicBezTo>
                    <a:pt x="33" y="0"/>
                    <a:pt x="1" y="28"/>
                    <a:pt x="21" y="39"/>
                  </a:cubicBezTo>
                  <a:cubicBezTo>
                    <a:pt x="343" y="598"/>
                    <a:pt x="581" y="1229"/>
                    <a:pt x="890" y="1789"/>
                  </a:cubicBezTo>
                  <a:cubicBezTo>
                    <a:pt x="901" y="1800"/>
                    <a:pt x="912" y="1805"/>
                    <a:pt x="920" y="1805"/>
                  </a:cubicBezTo>
                  <a:cubicBezTo>
                    <a:pt x="931" y="1805"/>
                    <a:pt x="938" y="1797"/>
                    <a:pt x="938" y="1777"/>
                  </a:cubicBezTo>
                  <a:cubicBezTo>
                    <a:pt x="771" y="1146"/>
                    <a:pt x="414" y="562"/>
                    <a:pt x="57" y="3"/>
                  </a:cubicBezTo>
                  <a:cubicBezTo>
                    <a:pt x="55" y="1"/>
                    <a:pt x="53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23" name="Google Shape;15423;p22"/>
            <p:cNvSpPr/>
            <p:nvPr/>
          </p:nvSpPr>
          <p:spPr>
            <a:xfrm>
              <a:off x="2199750" y="2925975"/>
              <a:ext cx="32975" cy="62050"/>
            </a:xfrm>
            <a:custGeom>
              <a:avLst/>
              <a:gdLst/>
              <a:ahLst/>
              <a:cxnLst/>
              <a:rect l="l" t="t" r="r" b="b"/>
              <a:pathLst>
                <a:path w="1319" h="2482" extrusionOk="0">
                  <a:moveTo>
                    <a:pt x="36" y="0"/>
                  </a:moveTo>
                  <a:cubicBezTo>
                    <a:pt x="17" y="0"/>
                    <a:pt x="0" y="11"/>
                    <a:pt x="9" y="29"/>
                  </a:cubicBezTo>
                  <a:cubicBezTo>
                    <a:pt x="462" y="815"/>
                    <a:pt x="783" y="1696"/>
                    <a:pt x="1259" y="2469"/>
                  </a:cubicBezTo>
                  <a:cubicBezTo>
                    <a:pt x="1263" y="2478"/>
                    <a:pt x="1272" y="2482"/>
                    <a:pt x="1282" y="2482"/>
                  </a:cubicBezTo>
                  <a:cubicBezTo>
                    <a:pt x="1299" y="2482"/>
                    <a:pt x="1319" y="2469"/>
                    <a:pt x="1319" y="2446"/>
                  </a:cubicBezTo>
                  <a:cubicBezTo>
                    <a:pt x="1140" y="1588"/>
                    <a:pt x="581" y="707"/>
                    <a:pt x="57" y="5"/>
                  </a:cubicBezTo>
                  <a:cubicBezTo>
                    <a:pt x="50" y="2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24" name="Google Shape;15424;p22"/>
            <p:cNvSpPr/>
            <p:nvPr/>
          </p:nvSpPr>
          <p:spPr>
            <a:xfrm>
              <a:off x="2208975" y="2931625"/>
              <a:ext cx="26425" cy="56525"/>
            </a:xfrm>
            <a:custGeom>
              <a:avLst/>
              <a:gdLst/>
              <a:ahLst/>
              <a:cxnLst/>
              <a:rect l="l" t="t" r="r" b="b"/>
              <a:pathLst>
                <a:path w="1057" h="2261" extrusionOk="0">
                  <a:moveTo>
                    <a:pt x="20" y="0"/>
                  </a:moveTo>
                  <a:cubicBezTo>
                    <a:pt x="4" y="0"/>
                    <a:pt x="1" y="9"/>
                    <a:pt x="9" y="17"/>
                  </a:cubicBezTo>
                  <a:cubicBezTo>
                    <a:pt x="343" y="767"/>
                    <a:pt x="652" y="1529"/>
                    <a:pt x="1021" y="2255"/>
                  </a:cubicBezTo>
                  <a:cubicBezTo>
                    <a:pt x="1028" y="2259"/>
                    <a:pt x="1034" y="2260"/>
                    <a:pt x="1039" y="2260"/>
                  </a:cubicBezTo>
                  <a:cubicBezTo>
                    <a:pt x="1051" y="2260"/>
                    <a:pt x="1057" y="2252"/>
                    <a:pt x="1057" y="2243"/>
                  </a:cubicBezTo>
                  <a:cubicBezTo>
                    <a:pt x="747" y="1481"/>
                    <a:pt x="390" y="731"/>
                    <a:pt x="45" y="5"/>
                  </a:cubicBezTo>
                  <a:cubicBezTo>
                    <a:pt x="34" y="2"/>
                    <a:pt x="26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25" name="Google Shape;15425;p22"/>
            <p:cNvSpPr/>
            <p:nvPr/>
          </p:nvSpPr>
          <p:spPr>
            <a:xfrm>
              <a:off x="2229425" y="2978050"/>
              <a:ext cx="66825" cy="144875"/>
            </a:xfrm>
            <a:custGeom>
              <a:avLst/>
              <a:gdLst/>
              <a:ahLst/>
              <a:cxnLst/>
              <a:rect l="l" t="t" r="r" b="b"/>
              <a:pathLst>
                <a:path w="2673" h="5795" extrusionOk="0">
                  <a:moveTo>
                    <a:pt x="21" y="1"/>
                  </a:moveTo>
                  <a:cubicBezTo>
                    <a:pt x="21" y="1"/>
                    <a:pt x="19" y="2"/>
                    <a:pt x="16" y="4"/>
                  </a:cubicBezTo>
                  <a:lnTo>
                    <a:pt x="16" y="4"/>
                  </a:lnTo>
                  <a:cubicBezTo>
                    <a:pt x="20" y="2"/>
                    <a:pt x="21" y="1"/>
                    <a:pt x="21" y="1"/>
                  </a:cubicBezTo>
                  <a:close/>
                  <a:moveTo>
                    <a:pt x="16" y="4"/>
                  </a:moveTo>
                  <a:cubicBezTo>
                    <a:pt x="15" y="4"/>
                    <a:pt x="14" y="5"/>
                    <a:pt x="13" y="5"/>
                  </a:cubicBezTo>
                  <a:cubicBezTo>
                    <a:pt x="13" y="6"/>
                    <a:pt x="13" y="6"/>
                    <a:pt x="13" y="6"/>
                  </a:cubicBezTo>
                  <a:lnTo>
                    <a:pt x="13" y="6"/>
                  </a:lnTo>
                  <a:cubicBezTo>
                    <a:pt x="14" y="5"/>
                    <a:pt x="15" y="5"/>
                    <a:pt x="16" y="4"/>
                  </a:cubicBezTo>
                  <a:close/>
                  <a:moveTo>
                    <a:pt x="13" y="6"/>
                  </a:moveTo>
                  <a:cubicBezTo>
                    <a:pt x="7" y="11"/>
                    <a:pt x="1" y="19"/>
                    <a:pt x="1" y="29"/>
                  </a:cubicBezTo>
                  <a:cubicBezTo>
                    <a:pt x="525" y="1994"/>
                    <a:pt x="1191" y="4256"/>
                    <a:pt x="2596" y="5780"/>
                  </a:cubicBezTo>
                  <a:cubicBezTo>
                    <a:pt x="2603" y="5790"/>
                    <a:pt x="2613" y="5795"/>
                    <a:pt x="2624" y="5795"/>
                  </a:cubicBezTo>
                  <a:cubicBezTo>
                    <a:pt x="2648" y="5795"/>
                    <a:pt x="2673" y="5770"/>
                    <a:pt x="2656" y="5744"/>
                  </a:cubicBezTo>
                  <a:cubicBezTo>
                    <a:pt x="2144" y="4804"/>
                    <a:pt x="1549" y="3958"/>
                    <a:pt x="1132" y="2970"/>
                  </a:cubicBezTo>
                  <a:cubicBezTo>
                    <a:pt x="715" y="2006"/>
                    <a:pt x="418" y="982"/>
                    <a:pt x="1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26" name="Google Shape;15426;p22"/>
            <p:cNvSpPr/>
            <p:nvPr/>
          </p:nvSpPr>
          <p:spPr>
            <a:xfrm>
              <a:off x="2286000" y="3114200"/>
              <a:ext cx="142000" cy="206300"/>
            </a:xfrm>
            <a:custGeom>
              <a:avLst/>
              <a:gdLst/>
              <a:ahLst/>
              <a:cxnLst/>
              <a:rect l="l" t="t" r="r" b="b"/>
              <a:pathLst>
                <a:path w="5680" h="8252" extrusionOk="0">
                  <a:moveTo>
                    <a:pt x="48" y="1"/>
                  </a:moveTo>
                  <a:cubicBezTo>
                    <a:pt x="12" y="1"/>
                    <a:pt x="0" y="13"/>
                    <a:pt x="12" y="24"/>
                  </a:cubicBezTo>
                  <a:cubicBezTo>
                    <a:pt x="1298" y="1751"/>
                    <a:pt x="1167" y="3906"/>
                    <a:pt x="2096" y="5775"/>
                  </a:cubicBezTo>
                  <a:cubicBezTo>
                    <a:pt x="2798" y="7156"/>
                    <a:pt x="4167" y="7930"/>
                    <a:pt x="5644" y="8252"/>
                  </a:cubicBezTo>
                  <a:cubicBezTo>
                    <a:pt x="5667" y="8252"/>
                    <a:pt x="5679" y="8216"/>
                    <a:pt x="5655" y="8216"/>
                  </a:cubicBezTo>
                  <a:cubicBezTo>
                    <a:pt x="4703" y="7823"/>
                    <a:pt x="3727" y="7466"/>
                    <a:pt x="2977" y="6704"/>
                  </a:cubicBezTo>
                  <a:cubicBezTo>
                    <a:pt x="2262" y="5978"/>
                    <a:pt x="1941" y="5013"/>
                    <a:pt x="1679" y="4025"/>
                  </a:cubicBezTo>
                  <a:cubicBezTo>
                    <a:pt x="1310" y="2620"/>
                    <a:pt x="1119" y="1084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27" name="Google Shape;15427;p22"/>
            <p:cNvSpPr/>
            <p:nvPr/>
          </p:nvSpPr>
          <p:spPr>
            <a:xfrm>
              <a:off x="2299000" y="3128025"/>
              <a:ext cx="132275" cy="193550"/>
            </a:xfrm>
            <a:custGeom>
              <a:avLst/>
              <a:gdLst/>
              <a:ahLst/>
              <a:cxnLst/>
              <a:rect l="l" t="t" r="r" b="b"/>
              <a:pathLst>
                <a:path w="5291" h="7742" extrusionOk="0">
                  <a:moveTo>
                    <a:pt x="83" y="0"/>
                  </a:moveTo>
                  <a:cubicBezTo>
                    <a:pt x="44" y="0"/>
                    <a:pt x="1" y="29"/>
                    <a:pt x="16" y="67"/>
                  </a:cubicBezTo>
                  <a:cubicBezTo>
                    <a:pt x="468" y="1662"/>
                    <a:pt x="1004" y="3448"/>
                    <a:pt x="1861" y="4877"/>
                  </a:cubicBezTo>
                  <a:cubicBezTo>
                    <a:pt x="2218" y="5436"/>
                    <a:pt x="2647" y="5960"/>
                    <a:pt x="3159" y="6389"/>
                  </a:cubicBezTo>
                  <a:cubicBezTo>
                    <a:pt x="3385" y="6579"/>
                    <a:pt x="5135" y="7437"/>
                    <a:pt x="5135" y="7687"/>
                  </a:cubicBezTo>
                  <a:cubicBezTo>
                    <a:pt x="5129" y="7724"/>
                    <a:pt x="5149" y="7742"/>
                    <a:pt x="5173" y="7742"/>
                  </a:cubicBezTo>
                  <a:cubicBezTo>
                    <a:pt x="5194" y="7742"/>
                    <a:pt x="5219" y="7727"/>
                    <a:pt x="5231" y="7699"/>
                  </a:cubicBezTo>
                  <a:cubicBezTo>
                    <a:pt x="5243" y="7615"/>
                    <a:pt x="5255" y="7544"/>
                    <a:pt x="5290" y="7449"/>
                  </a:cubicBezTo>
                  <a:cubicBezTo>
                    <a:pt x="5290" y="7413"/>
                    <a:pt x="5266" y="7377"/>
                    <a:pt x="5243" y="7353"/>
                  </a:cubicBezTo>
                  <a:cubicBezTo>
                    <a:pt x="3742" y="6734"/>
                    <a:pt x="2504" y="5734"/>
                    <a:pt x="1742" y="4282"/>
                  </a:cubicBezTo>
                  <a:cubicBezTo>
                    <a:pt x="1040" y="2936"/>
                    <a:pt x="718" y="1424"/>
                    <a:pt x="135" y="31"/>
                  </a:cubicBezTo>
                  <a:cubicBezTo>
                    <a:pt x="126" y="10"/>
                    <a:pt x="105" y="0"/>
                    <a:pt x="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28" name="Google Shape;15428;p22"/>
            <p:cNvSpPr/>
            <p:nvPr/>
          </p:nvSpPr>
          <p:spPr>
            <a:xfrm>
              <a:off x="2324375" y="3216000"/>
              <a:ext cx="30725" cy="55525"/>
            </a:xfrm>
            <a:custGeom>
              <a:avLst/>
              <a:gdLst/>
              <a:ahLst/>
              <a:cxnLst/>
              <a:rect l="l" t="t" r="r" b="b"/>
              <a:pathLst>
                <a:path w="1229" h="2221" extrusionOk="0">
                  <a:moveTo>
                    <a:pt x="35" y="0"/>
                  </a:moveTo>
                  <a:cubicBezTo>
                    <a:pt x="21" y="0"/>
                    <a:pt x="1" y="13"/>
                    <a:pt x="1" y="36"/>
                  </a:cubicBezTo>
                  <a:cubicBezTo>
                    <a:pt x="203" y="774"/>
                    <a:pt x="608" y="1560"/>
                    <a:pt x="1072" y="2191"/>
                  </a:cubicBezTo>
                  <a:cubicBezTo>
                    <a:pt x="1086" y="2212"/>
                    <a:pt x="1106" y="2221"/>
                    <a:pt x="1127" y="2221"/>
                  </a:cubicBezTo>
                  <a:cubicBezTo>
                    <a:pt x="1177" y="2221"/>
                    <a:pt x="1229" y="2170"/>
                    <a:pt x="1203" y="2120"/>
                  </a:cubicBezTo>
                  <a:cubicBezTo>
                    <a:pt x="822" y="1417"/>
                    <a:pt x="441" y="703"/>
                    <a:pt x="49" y="12"/>
                  </a:cubicBezTo>
                  <a:cubicBezTo>
                    <a:pt x="49" y="4"/>
                    <a:pt x="43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29" name="Google Shape;15429;p22"/>
            <p:cNvSpPr/>
            <p:nvPr/>
          </p:nvSpPr>
          <p:spPr>
            <a:xfrm>
              <a:off x="2329075" y="3214725"/>
              <a:ext cx="30550" cy="61250"/>
            </a:xfrm>
            <a:custGeom>
              <a:avLst/>
              <a:gdLst/>
              <a:ahLst/>
              <a:cxnLst/>
              <a:rect l="l" t="t" r="r" b="b"/>
              <a:pathLst>
                <a:path w="1222" h="2450" extrusionOk="0">
                  <a:moveTo>
                    <a:pt x="66" y="0"/>
                  </a:moveTo>
                  <a:cubicBezTo>
                    <a:pt x="35" y="0"/>
                    <a:pt x="1" y="27"/>
                    <a:pt x="15" y="63"/>
                  </a:cubicBezTo>
                  <a:cubicBezTo>
                    <a:pt x="301" y="825"/>
                    <a:pt x="599" y="1814"/>
                    <a:pt x="1135" y="2433"/>
                  </a:cubicBezTo>
                  <a:cubicBezTo>
                    <a:pt x="1146" y="2445"/>
                    <a:pt x="1161" y="2450"/>
                    <a:pt x="1174" y="2450"/>
                  </a:cubicBezTo>
                  <a:cubicBezTo>
                    <a:pt x="1201" y="2450"/>
                    <a:pt x="1222" y="2429"/>
                    <a:pt x="1206" y="2397"/>
                  </a:cubicBezTo>
                  <a:cubicBezTo>
                    <a:pt x="1123" y="2016"/>
                    <a:pt x="884" y="1659"/>
                    <a:pt x="706" y="1302"/>
                  </a:cubicBezTo>
                  <a:cubicBezTo>
                    <a:pt x="492" y="885"/>
                    <a:pt x="301" y="456"/>
                    <a:pt x="111" y="40"/>
                  </a:cubicBezTo>
                  <a:cubicBezTo>
                    <a:pt x="106" y="12"/>
                    <a:pt x="86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30" name="Google Shape;15430;p22"/>
            <p:cNvSpPr/>
            <p:nvPr/>
          </p:nvSpPr>
          <p:spPr>
            <a:xfrm>
              <a:off x="2326275" y="3220300"/>
              <a:ext cx="47050" cy="70050"/>
            </a:xfrm>
            <a:custGeom>
              <a:avLst/>
              <a:gdLst/>
              <a:ahLst/>
              <a:cxnLst/>
              <a:rect l="l" t="t" r="r" b="b"/>
              <a:pathLst>
                <a:path w="1882" h="2802" extrusionOk="0">
                  <a:moveTo>
                    <a:pt x="48" y="0"/>
                  </a:moveTo>
                  <a:cubicBezTo>
                    <a:pt x="22" y="0"/>
                    <a:pt x="1" y="29"/>
                    <a:pt x="8" y="67"/>
                  </a:cubicBezTo>
                  <a:cubicBezTo>
                    <a:pt x="306" y="1055"/>
                    <a:pt x="925" y="2162"/>
                    <a:pt x="1758" y="2793"/>
                  </a:cubicBezTo>
                  <a:cubicBezTo>
                    <a:pt x="1768" y="2799"/>
                    <a:pt x="1779" y="2802"/>
                    <a:pt x="1789" y="2802"/>
                  </a:cubicBezTo>
                  <a:cubicBezTo>
                    <a:pt x="1839" y="2802"/>
                    <a:pt x="1882" y="2736"/>
                    <a:pt x="1842" y="2686"/>
                  </a:cubicBezTo>
                  <a:cubicBezTo>
                    <a:pt x="1544" y="2281"/>
                    <a:pt x="1199" y="1924"/>
                    <a:pt x="901" y="1519"/>
                  </a:cubicBezTo>
                  <a:cubicBezTo>
                    <a:pt x="580" y="1043"/>
                    <a:pt x="342" y="555"/>
                    <a:pt x="92" y="31"/>
                  </a:cubicBezTo>
                  <a:cubicBezTo>
                    <a:pt x="79" y="9"/>
                    <a:pt x="63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31" name="Google Shape;15431;p22"/>
            <p:cNvSpPr/>
            <p:nvPr/>
          </p:nvSpPr>
          <p:spPr>
            <a:xfrm>
              <a:off x="2293225" y="3115925"/>
              <a:ext cx="32975" cy="94375"/>
            </a:xfrm>
            <a:custGeom>
              <a:avLst/>
              <a:gdLst/>
              <a:ahLst/>
              <a:cxnLst/>
              <a:rect l="l" t="t" r="r" b="b"/>
              <a:pathLst>
                <a:path w="1319" h="3775" extrusionOk="0">
                  <a:moveTo>
                    <a:pt x="44" y="0"/>
                  </a:moveTo>
                  <a:cubicBezTo>
                    <a:pt x="22" y="0"/>
                    <a:pt x="0" y="28"/>
                    <a:pt x="9" y="63"/>
                  </a:cubicBezTo>
                  <a:cubicBezTo>
                    <a:pt x="235" y="622"/>
                    <a:pt x="533" y="1158"/>
                    <a:pt x="735" y="1741"/>
                  </a:cubicBezTo>
                  <a:cubicBezTo>
                    <a:pt x="961" y="2384"/>
                    <a:pt x="1056" y="3099"/>
                    <a:pt x="1306" y="3718"/>
                  </a:cubicBezTo>
                  <a:cubicBezTo>
                    <a:pt x="1301" y="3708"/>
                    <a:pt x="1294" y="3704"/>
                    <a:pt x="1288" y="3704"/>
                  </a:cubicBezTo>
                  <a:cubicBezTo>
                    <a:pt x="1279" y="3704"/>
                    <a:pt x="1271" y="3711"/>
                    <a:pt x="1271" y="3718"/>
                  </a:cubicBezTo>
                  <a:cubicBezTo>
                    <a:pt x="1271" y="3742"/>
                    <a:pt x="1271" y="3754"/>
                    <a:pt x="1295" y="3765"/>
                  </a:cubicBezTo>
                  <a:cubicBezTo>
                    <a:pt x="1295" y="3771"/>
                    <a:pt x="1300" y="3774"/>
                    <a:pt x="1306" y="3774"/>
                  </a:cubicBezTo>
                  <a:cubicBezTo>
                    <a:pt x="1312" y="3774"/>
                    <a:pt x="1318" y="3771"/>
                    <a:pt x="1318" y="3765"/>
                  </a:cubicBezTo>
                  <a:cubicBezTo>
                    <a:pt x="1271" y="2539"/>
                    <a:pt x="783" y="1015"/>
                    <a:pt x="68" y="15"/>
                  </a:cubicBezTo>
                  <a:cubicBezTo>
                    <a:pt x="61" y="5"/>
                    <a:pt x="53" y="0"/>
                    <a:pt x="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32" name="Google Shape;15432;p22"/>
            <p:cNvSpPr/>
            <p:nvPr/>
          </p:nvSpPr>
          <p:spPr>
            <a:xfrm>
              <a:off x="2302075" y="3143325"/>
              <a:ext cx="9425" cy="15800"/>
            </a:xfrm>
            <a:custGeom>
              <a:avLst/>
              <a:gdLst/>
              <a:ahLst/>
              <a:cxnLst/>
              <a:rect l="l" t="t" r="r" b="b"/>
              <a:pathLst>
                <a:path w="377" h="632" extrusionOk="0">
                  <a:moveTo>
                    <a:pt x="88" y="0"/>
                  </a:moveTo>
                  <a:cubicBezTo>
                    <a:pt x="46" y="0"/>
                    <a:pt x="1" y="37"/>
                    <a:pt x="24" y="98"/>
                  </a:cubicBezTo>
                  <a:cubicBezTo>
                    <a:pt x="119" y="264"/>
                    <a:pt x="190" y="431"/>
                    <a:pt x="286" y="598"/>
                  </a:cubicBezTo>
                  <a:cubicBezTo>
                    <a:pt x="290" y="621"/>
                    <a:pt x="306" y="631"/>
                    <a:pt x="322" y="631"/>
                  </a:cubicBezTo>
                  <a:cubicBezTo>
                    <a:pt x="348" y="631"/>
                    <a:pt x="376" y="606"/>
                    <a:pt x="369" y="562"/>
                  </a:cubicBezTo>
                  <a:cubicBezTo>
                    <a:pt x="298" y="372"/>
                    <a:pt x="226" y="217"/>
                    <a:pt x="143" y="38"/>
                  </a:cubicBezTo>
                  <a:cubicBezTo>
                    <a:pt x="134" y="12"/>
                    <a:pt x="111" y="0"/>
                    <a:pt x="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33" name="Google Shape;15433;p22"/>
            <p:cNvSpPr/>
            <p:nvPr/>
          </p:nvSpPr>
          <p:spPr>
            <a:xfrm>
              <a:off x="1943825" y="2880150"/>
              <a:ext cx="368825" cy="297175"/>
            </a:xfrm>
            <a:custGeom>
              <a:avLst/>
              <a:gdLst/>
              <a:ahLst/>
              <a:cxnLst/>
              <a:rect l="l" t="t" r="r" b="b"/>
              <a:pathLst>
                <a:path w="14753" h="11887" extrusionOk="0">
                  <a:moveTo>
                    <a:pt x="90" y="0"/>
                  </a:moveTo>
                  <a:cubicBezTo>
                    <a:pt x="45" y="0"/>
                    <a:pt x="0" y="33"/>
                    <a:pt x="7" y="100"/>
                  </a:cubicBezTo>
                  <a:cubicBezTo>
                    <a:pt x="209" y="2147"/>
                    <a:pt x="1007" y="4279"/>
                    <a:pt x="1900" y="6124"/>
                  </a:cubicBezTo>
                  <a:cubicBezTo>
                    <a:pt x="2328" y="7017"/>
                    <a:pt x="2829" y="7898"/>
                    <a:pt x="3376" y="8732"/>
                  </a:cubicBezTo>
                  <a:cubicBezTo>
                    <a:pt x="3852" y="9458"/>
                    <a:pt x="4364" y="10398"/>
                    <a:pt x="5174" y="10827"/>
                  </a:cubicBezTo>
                  <a:cubicBezTo>
                    <a:pt x="5805" y="11172"/>
                    <a:pt x="6579" y="11113"/>
                    <a:pt x="7246" y="11291"/>
                  </a:cubicBezTo>
                  <a:cubicBezTo>
                    <a:pt x="7984" y="11494"/>
                    <a:pt x="8651" y="11887"/>
                    <a:pt x="9448" y="11887"/>
                  </a:cubicBezTo>
                  <a:cubicBezTo>
                    <a:pt x="10187" y="11887"/>
                    <a:pt x="10877" y="11577"/>
                    <a:pt x="11496" y="11184"/>
                  </a:cubicBezTo>
                  <a:cubicBezTo>
                    <a:pt x="11889" y="10958"/>
                    <a:pt x="12246" y="10637"/>
                    <a:pt x="12663" y="10458"/>
                  </a:cubicBezTo>
                  <a:cubicBezTo>
                    <a:pt x="12929" y="10348"/>
                    <a:pt x="13115" y="10285"/>
                    <a:pt x="13285" y="10285"/>
                  </a:cubicBezTo>
                  <a:cubicBezTo>
                    <a:pt x="13501" y="10285"/>
                    <a:pt x="13690" y="10389"/>
                    <a:pt x="13985" y="10637"/>
                  </a:cubicBezTo>
                  <a:cubicBezTo>
                    <a:pt x="14544" y="11113"/>
                    <a:pt x="14509" y="11149"/>
                    <a:pt x="14711" y="11827"/>
                  </a:cubicBezTo>
                  <a:cubicBezTo>
                    <a:pt x="14705" y="11851"/>
                    <a:pt x="14717" y="11863"/>
                    <a:pt x="14729" y="11863"/>
                  </a:cubicBezTo>
                  <a:cubicBezTo>
                    <a:pt x="14741" y="11863"/>
                    <a:pt x="14753" y="11851"/>
                    <a:pt x="14747" y="11827"/>
                  </a:cubicBezTo>
                  <a:cubicBezTo>
                    <a:pt x="14589" y="10987"/>
                    <a:pt x="14200" y="10111"/>
                    <a:pt x="13335" y="10111"/>
                  </a:cubicBezTo>
                  <a:cubicBezTo>
                    <a:pt x="13219" y="10111"/>
                    <a:pt x="13095" y="10127"/>
                    <a:pt x="12961" y="10160"/>
                  </a:cubicBezTo>
                  <a:cubicBezTo>
                    <a:pt x="12127" y="10363"/>
                    <a:pt x="11461" y="11089"/>
                    <a:pt x="10663" y="11399"/>
                  </a:cubicBezTo>
                  <a:cubicBezTo>
                    <a:pt x="10275" y="11552"/>
                    <a:pt x="9924" y="11612"/>
                    <a:pt x="9588" y="11612"/>
                  </a:cubicBezTo>
                  <a:cubicBezTo>
                    <a:pt x="8830" y="11612"/>
                    <a:pt x="8151" y="11305"/>
                    <a:pt x="7317" y="11065"/>
                  </a:cubicBezTo>
                  <a:cubicBezTo>
                    <a:pt x="6281" y="10768"/>
                    <a:pt x="5341" y="10875"/>
                    <a:pt x="4567" y="9970"/>
                  </a:cubicBezTo>
                  <a:cubicBezTo>
                    <a:pt x="3781" y="9053"/>
                    <a:pt x="3150" y="7958"/>
                    <a:pt x="2567" y="6898"/>
                  </a:cubicBezTo>
                  <a:cubicBezTo>
                    <a:pt x="1400" y="4707"/>
                    <a:pt x="816" y="2445"/>
                    <a:pt x="173" y="64"/>
                  </a:cubicBezTo>
                  <a:cubicBezTo>
                    <a:pt x="163" y="22"/>
                    <a:pt x="126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34" name="Google Shape;15434;p22"/>
            <p:cNvSpPr/>
            <p:nvPr/>
          </p:nvSpPr>
          <p:spPr>
            <a:xfrm>
              <a:off x="1946775" y="2886100"/>
              <a:ext cx="3175" cy="4125"/>
            </a:xfrm>
            <a:custGeom>
              <a:avLst/>
              <a:gdLst/>
              <a:ahLst/>
              <a:cxnLst/>
              <a:rect l="l" t="t" r="r" b="b"/>
              <a:pathLst>
                <a:path w="127" h="165" extrusionOk="0">
                  <a:moveTo>
                    <a:pt x="53" y="0"/>
                  </a:moveTo>
                  <a:cubicBezTo>
                    <a:pt x="26" y="0"/>
                    <a:pt x="0" y="29"/>
                    <a:pt x="32" y="52"/>
                  </a:cubicBezTo>
                  <a:cubicBezTo>
                    <a:pt x="44" y="76"/>
                    <a:pt x="91" y="147"/>
                    <a:pt x="103" y="159"/>
                  </a:cubicBezTo>
                  <a:cubicBezTo>
                    <a:pt x="103" y="163"/>
                    <a:pt x="105" y="164"/>
                    <a:pt x="108" y="164"/>
                  </a:cubicBezTo>
                  <a:cubicBezTo>
                    <a:pt x="115" y="164"/>
                    <a:pt x="127" y="156"/>
                    <a:pt x="127" y="147"/>
                  </a:cubicBezTo>
                  <a:cubicBezTo>
                    <a:pt x="127" y="135"/>
                    <a:pt x="103" y="40"/>
                    <a:pt x="91" y="28"/>
                  </a:cubicBezTo>
                  <a:cubicBezTo>
                    <a:pt x="83" y="8"/>
                    <a:pt x="68" y="0"/>
                    <a:pt x="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35" name="Google Shape;15435;p22"/>
            <p:cNvSpPr/>
            <p:nvPr/>
          </p:nvSpPr>
          <p:spPr>
            <a:xfrm>
              <a:off x="1916600" y="2712450"/>
              <a:ext cx="35625" cy="184425"/>
            </a:xfrm>
            <a:custGeom>
              <a:avLst/>
              <a:gdLst/>
              <a:ahLst/>
              <a:cxnLst/>
              <a:rect l="l" t="t" r="r" b="b"/>
              <a:pathLst>
                <a:path w="1425" h="7377" extrusionOk="0">
                  <a:moveTo>
                    <a:pt x="1136" y="1"/>
                  </a:moveTo>
                  <a:cubicBezTo>
                    <a:pt x="1118" y="1"/>
                    <a:pt x="1099" y="10"/>
                    <a:pt x="1084" y="33"/>
                  </a:cubicBezTo>
                  <a:cubicBezTo>
                    <a:pt x="548" y="950"/>
                    <a:pt x="0" y="2200"/>
                    <a:pt x="310" y="3271"/>
                  </a:cubicBezTo>
                  <a:cubicBezTo>
                    <a:pt x="417" y="3629"/>
                    <a:pt x="619" y="3926"/>
                    <a:pt x="774" y="4248"/>
                  </a:cubicBezTo>
                  <a:cubicBezTo>
                    <a:pt x="1072" y="4938"/>
                    <a:pt x="977" y="5438"/>
                    <a:pt x="1000" y="6141"/>
                  </a:cubicBezTo>
                  <a:cubicBezTo>
                    <a:pt x="1012" y="6629"/>
                    <a:pt x="1072" y="6974"/>
                    <a:pt x="1370" y="7355"/>
                  </a:cubicBezTo>
                  <a:cubicBezTo>
                    <a:pt x="1380" y="7370"/>
                    <a:pt x="1392" y="7377"/>
                    <a:pt x="1401" y="7377"/>
                  </a:cubicBezTo>
                  <a:cubicBezTo>
                    <a:pt x="1415" y="7377"/>
                    <a:pt x="1424" y="7364"/>
                    <a:pt x="1417" y="7343"/>
                  </a:cubicBezTo>
                  <a:cubicBezTo>
                    <a:pt x="905" y="6343"/>
                    <a:pt x="1417" y="5212"/>
                    <a:pt x="953" y="4176"/>
                  </a:cubicBezTo>
                  <a:cubicBezTo>
                    <a:pt x="643" y="3450"/>
                    <a:pt x="322" y="2867"/>
                    <a:pt x="500" y="2045"/>
                  </a:cubicBezTo>
                  <a:cubicBezTo>
                    <a:pt x="655" y="1378"/>
                    <a:pt x="1000" y="747"/>
                    <a:pt x="1203" y="92"/>
                  </a:cubicBezTo>
                  <a:cubicBezTo>
                    <a:pt x="1211" y="44"/>
                    <a:pt x="1175" y="1"/>
                    <a:pt x="11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36" name="Google Shape;15436;p22"/>
            <p:cNvSpPr/>
            <p:nvPr/>
          </p:nvSpPr>
          <p:spPr>
            <a:xfrm>
              <a:off x="1944575" y="2853300"/>
              <a:ext cx="6875" cy="43200"/>
            </a:xfrm>
            <a:custGeom>
              <a:avLst/>
              <a:gdLst/>
              <a:ahLst/>
              <a:cxnLst/>
              <a:rect l="l" t="t" r="r" b="b"/>
              <a:pathLst>
                <a:path w="275" h="1728" extrusionOk="0">
                  <a:moveTo>
                    <a:pt x="18" y="1"/>
                  </a:moveTo>
                  <a:cubicBezTo>
                    <a:pt x="15" y="1"/>
                    <a:pt x="12" y="7"/>
                    <a:pt x="12" y="19"/>
                  </a:cubicBezTo>
                  <a:cubicBezTo>
                    <a:pt x="1" y="293"/>
                    <a:pt x="24" y="578"/>
                    <a:pt x="60" y="864"/>
                  </a:cubicBezTo>
                  <a:cubicBezTo>
                    <a:pt x="84" y="1150"/>
                    <a:pt x="84" y="1447"/>
                    <a:pt x="179" y="1709"/>
                  </a:cubicBezTo>
                  <a:cubicBezTo>
                    <a:pt x="184" y="1722"/>
                    <a:pt x="193" y="1728"/>
                    <a:pt x="203" y="1728"/>
                  </a:cubicBezTo>
                  <a:cubicBezTo>
                    <a:pt x="220" y="1728"/>
                    <a:pt x="239" y="1713"/>
                    <a:pt x="239" y="1697"/>
                  </a:cubicBezTo>
                  <a:cubicBezTo>
                    <a:pt x="274" y="1412"/>
                    <a:pt x="203" y="1114"/>
                    <a:pt x="179" y="852"/>
                  </a:cubicBezTo>
                  <a:cubicBezTo>
                    <a:pt x="143" y="566"/>
                    <a:pt x="120" y="281"/>
                    <a:pt x="24" y="19"/>
                  </a:cubicBezTo>
                  <a:cubicBezTo>
                    <a:pt x="24" y="7"/>
                    <a:pt x="21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37" name="Google Shape;15437;p22"/>
            <p:cNvSpPr/>
            <p:nvPr/>
          </p:nvSpPr>
          <p:spPr>
            <a:xfrm>
              <a:off x="1942500" y="2856175"/>
              <a:ext cx="8350" cy="48250"/>
            </a:xfrm>
            <a:custGeom>
              <a:avLst/>
              <a:gdLst/>
              <a:ahLst/>
              <a:cxnLst/>
              <a:rect l="l" t="t" r="r" b="b"/>
              <a:pathLst>
                <a:path w="334" h="1930" extrusionOk="0">
                  <a:moveTo>
                    <a:pt x="16" y="0"/>
                  </a:moveTo>
                  <a:cubicBezTo>
                    <a:pt x="7" y="0"/>
                    <a:pt x="0" y="10"/>
                    <a:pt x="0" y="23"/>
                  </a:cubicBezTo>
                  <a:cubicBezTo>
                    <a:pt x="24" y="630"/>
                    <a:pt x="24" y="1332"/>
                    <a:pt x="238" y="1904"/>
                  </a:cubicBezTo>
                  <a:cubicBezTo>
                    <a:pt x="249" y="1920"/>
                    <a:pt x="268" y="1929"/>
                    <a:pt x="285" y="1929"/>
                  </a:cubicBezTo>
                  <a:cubicBezTo>
                    <a:pt x="305" y="1929"/>
                    <a:pt x="322" y="1918"/>
                    <a:pt x="322" y="1892"/>
                  </a:cubicBezTo>
                  <a:cubicBezTo>
                    <a:pt x="334" y="1285"/>
                    <a:pt x="155" y="618"/>
                    <a:pt x="36" y="23"/>
                  </a:cubicBezTo>
                  <a:cubicBezTo>
                    <a:pt x="31" y="7"/>
                    <a:pt x="23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38" name="Google Shape;15438;p22"/>
            <p:cNvSpPr/>
            <p:nvPr/>
          </p:nvSpPr>
          <p:spPr>
            <a:xfrm>
              <a:off x="1941700" y="2548900"/>
              <a:ext cx="68425" cy="174350"/>
            </a:xfrm>
            <a:custGeom>
              <a:avLst/>
              <a:gdLst/>
              <a:ahLst/>
              <a:cxnLst/>
              <a:rect l="l" t="t" r="r" b="b"/>
              <a:pathLst>
                <a:path w="2737" h="6974" extrusionOk="0">
                  <a:moveTo>
                    <a:pt x="2632" y="0"/>
                  </a:moveTo>
                  <a:cubicBezTo>
                    <a:pt x="2618" y="0"/>
                    <a:pt x="2604" y="5"/>
                    <a:pt x="2592" y="15"/>
                  </a:cubicBezTo>
                  <a:cubicBezTo>
                    <a:pt x="2175" y="312"/>
                    <a:pt x="2080" y="729"/>
                    <a:pt x="1961" y="1217"/>
                  </a:cubicBezTo>
                  <a:cubicBezTo>
                    <a:pt x="1759" y="1967"/>
                    <a:pt x="1437" y="2527"/>
                    <a:pt x="1068" y="3205"/>
                  </a:cubicBezTo>
                  <a:cubicBezTo>
                    <a:pt x="830" y="3634"/>
                    <a:pt x="723" y="4015"/>
                    <a:pt x="687" y="4515"/>
                  </a:cubicBezTo>
                  <a:cubicBezTo>
                    <a:pt x="628" y="5444"/>
                    <a:pt x="413" y="6123"/>
                    <a:pt x="8" y="6968"/>
                  </a:cubicBezTo>
                  <a:cubicBezTo>
                    <a:pt x="0" y="6968"/>
                    <a:pt x="8" y="6973"/>
                    <a:pt x="18" y="6973"/>
                  </a:cubicBezTo>
                  <a:cubicBezTo>
                    <a:pt x="23" y="6973"/>
                    <a:pt x="28" y="6972"/>
                    <a:pt x="32" y="6968"/>
                  </a:cubicBezTo>
                  <a:cubicBezTo>
                    <a:pt x="389" y="6515"/>
                    <a:pt x="663" y="6003"/>
                    <a:pt x="794" y="5432"/>
                  </a:cubicBezTo>
                  <a:cubicBezTo>
                    <a:pt x="949" y="4753"/>
                    <a:pt x="854" y="4098"/>
                    <a:pt x="1187" y="3444"/>
                  </a:cubicBezTo>
                  <a:cubicBezTo>
                    <a:pt x="1437" y="2932"/>
                    <a:pt x="1794" y="2503"/>
                    <a:pt x="1985" y="1967"/>
                  </a:cubicBezTo>
                  <a:cubicBezTo>
                    <a:pt x="2223" y="1312"/>
                    <a:pt x="2282" y="705"/>
                    <a:pt x="2699" y="110"/>
                  </a:cubicBezTo>
                  <a:cubicBezTo>
                    <a:pt x="2737" y="63"/>
                    <a:pt x="2685" y="0"/>
                    <a:pt x="26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39" name="Google Shape;15439;p22"/>
            <p:cNvSpPr/>
            <p:nvPr/>
          </p:nvSpPr>
          <p:spPr>
            <a:xfrm>
              <a:off x="2008900" y="2551250"/>
              <a:ext cx="319375" cy="204725"/>
            </a:xfrm>
            <a:custGeom>
              <a:avLst/>
              <a:gdLst/>
              <a:ahLst/>
              <a:cxnLst/>
              <a:rect l="l" t="t" r="r" b="b"/>
              <a:pathLst>
                <a:path w="12775" h="8189" extrusionOk="0">
                  <a:moveTo>
                    <a:pt x="7" y="0"/>
                  </a:moveTo>
                  <a:cubicBezTo>
                    <a:pt x="0" y="0"/>
                    <a:pt x="3" y="20"/>
                    <a:pt x="11" y="28"/>
                  </a:cubicBezTo>
                  <a:cubicBezTo>
                    <a:pt x="1357" y="695"/>
                    <a:pt x="3095" y="992"/>
                    <a:pt x="4297" y="1897"/>
                  </a:cubicBezTo>
                  <a:cubicBezTo>
                    <a:pt x="5190" y="2588"/>
                    <a:pt x="5500" y="3528"/>
                    <a:pt x="6560" y="4028"/>
                  </a:cubicBezTo>
                  <a:cubicBezTo>
                    <a:pt x="7512" y="4481"/>
                    <a:pt x="8584" y="4612"/>
                    <a:pt x="9584" y="4933"/>
                  </a:cubicBezTo>
                  <a:cubicBezTo>
                    <a:pt x="11179" y="5457"/>
                    <a:pt x="12144" y="6600"/>
                    <a:pt x="12703" y="8172"/>
                  </a:cubicBezTo>
                  <a:cubicBezTo>
                    <a:pt x="12711" y="8184"/>
                    <a:pt x="12722" y="8189"/>
                    <a:pt x="12732" y="8189"/>
                  </a:cubicBezTo>
                  <a:cubicBezTo>
                    <a:pt x="12754" y="8189"/>
                    <a:pt x="12775" y="8168"/>
                    <a:pt x="12775" y="8136"/>
                  </a:cubicBezTo>
                  <a:cubicBezTo>
                    <a:pt x="12453" y="5290"/>
                    <a:pt x="9786" y="4802"/>
                    <a:pt x="7524" y="4124"/>
                  </a:cubicBezTo>
                  <a:cubicBezTo>
                    <a:pt x="6857" y="3909"/>
                    <a:pt x="6214" y="3659"/>
                    <a:pt x="5726" y="3171"/>
                  </a:cubicBezTo>
                  <a:cubicBezTo>
                    <a:pt x="5262" y="2707"/>
                    <a:pt x="4988" y="2099"/>
                    <a:pt x="4440" y="1707"/>
                  </a:cubicBezTo>
                  <a:cubicBezTo>
                    <a:pt x="3881" y="1290"/>
                    <a:pt x="3154" y="1099"/>
                    <a:pt x="2512" y="861"/>
                  </a:cubicBezTo>
                  <a:cubicBezTo>
                    <a:pt x="1690" y="564"/>
                    <a:pt x="868" y="230"/>
                    <a:pt x="23" y="16"/>
                  </a:cubicBezTo>
                  <a:cubicBezTo>
                    <a:pt x="16" y="5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40" name="Google Shape;15440;p22"/>
            <p:cNvSpPr/>
            <p:nvPr/>
          </p:nvSpPr>
          <p:spPr>
            <a:xfrm>
              <a:off x="2306525" y="2739325"/>
              <a:ext cx="111050" cy="428375"/>
            </a:xfrm>
            <a:custGeom>
              <a:avLst/>
              <a:gdLst/>
              <a:ahLst/>
              <a:cxnLst/>
              <a:rect l="l" t="t" r="r" b="b"/>
              <a:pathLst>
                <a:path w="4442" h="17135" extrusionOk="0">
                  <a:moveTo>
                    <a:pt x="841" y="1"/>
                  </a:moveTo>
                  <a:cubicBezTo>
                    <a:pt x="832" y="1"/>
                    <a:pt x="822" y="7"/>
                    <a:pt x="822" y="18"/>
                  </a:cubicBezTo>
                  <a:cubicBezTo>
                    <a:pt x="834" y="1637"/>
                    <a:pt x="1596" y="2792"/>
                    <a:pt x="2465" y="4066"/>
                  </a:cubicBezTo>
                  <a:cubicBezTo>
                    <a:pt x="3620" y="5744"/>
                    <a:pt x="4442" y="8459"/>
                    <a:pt x="3346" y="10364"/>
                  </a:cubicBezTo>
                  <a:cubicBezTo>
                    <a:pt x="2989" y="10971"/>
                    <a:pt x="2751" y="11471"/>
                    <a:pt x="2525" y="12150"/>
                  </a:cubicBezTo>
                  <a:cubicBezTo>
                    <a:pt x="2203" y="13162"/>
                    <a:pt x="1691" y="13638"/>
                    <a:pt x="929" y="14305"/>
                  </a:cubicBezTo>
                  <a:cubicBezTo>
                    <a:pt x="24" y="15103"/>
                    <a:pt x="1" y="15984"/>
                    <a:pt x="382" y="17091"/>
                  </a:cubicBezTo>
                  <a:cubicBezTo>
                    <a:pt x="395" y="17122"/>
                    <a:pt x="421" y="17135"/>
                    <a:pt x="448" y="17135"/>
                  </a:cubicBezTo>
                  <a:cubicBezTo>
                    <a:pt x="494" y="17135"/>
                    <a:pt x="544" y="17096"/>
                    <a:pt x="536" y="17043"/>
                  </a:cubicBezTo>
                  <a:cubicBezTo>
                    <a:pt x="310" y="15865"/>
                    <a:pt x="382" y="15091"/>
                    <a:pt x="1346" y="14305"/>
                  </a:cubicBezTo>
                  <a:cubicBezTo>
                    <a:pt x="1810" y="13936"/>
                    <a:pt x="2179" y="13638"/>
                    <a:pt x="2453" y="13114"/>
                  </a:cubicBezTo>
                  <a:cubicBezTo>
                    <a:pt x="2834" y="12376"/>
                    <a:pt x="2941" y="11555"/>
                    <a:pt x="3370" y="10828"/>
                  </a:cubicBezTo>
                  <a:cubicBezTo>
                    <a:pt x="3703" y="10293"/>
                    <a:pt x="3989" y="9876"/>
                    <a:pt x="4072" y="9233"/>
                  </a:cubicBezTo>
                  <a:cubicBezTo>
                    <a:pt x="4263" y="7792"/>
                    <a:pt x="3942" y="6125"/>
                    <a:pt x="3275" y="4840"/>
                  </a:cubicBezTo>
                  <a:cubicBezTo>
                    <a:pt x="2929" y="4197"/>
                    <a:pt x="2453" y="3649"/>
                    <a:pt x="2048" y="3054"/>
                  </a:cubicBezTo>
                  <a:cubicBezTo>
                    <a:pt x="1429" y="2113"/>
                    <a:pt x="1096" y="1137"/>
                    <a:pt x="858" y="29"/>
                  </a:cubicBezTo>
                  <a:cubicBezTo>
                    <a:pt x="864" y="10"/>
                    <a:pt x="853" y="1"/>
                    <a:pt x="8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41" name="Google Shape;15441;p22"/>
            <p:cNvSpPr/>
            <p:nvPr/>
          </p:nvSpPr>
          <p:spPr>
            <a:xfrm>
              <a:off x="2041325" y="2596875"/>
              <a:ext cx="7750" cy="38575"/>
            </a:xfrm>
            <a:custGeom>
              <a:avLst/>
              <a:gdLst/>
              <a:ahLst/>
              <a:cxnLst/>
              <a:rect l="l" t="t" r="r" b="b"/>
              <a:pathLst>
                <a:path w="310" h="1543" extrusionOk="0">
                  <a:moveTo>
                    <a:pt x="310" y="1"/>
                  </a:moveTo>
                  <a:lnTo>
                    <a:pt x="310" y="1"/>
                  </a:lnTo>
                  <a:cubicBezTo>
                    <a:pt x="191" y="501"/>
                    <a:pt x="83" y="1013"/>
                    <a:pt x="0" y="1525"/>
                  </a:cubicBezTo>
                  <a:cubicBezTo>
                    <a:pt x="0" y="1537"/>
                    <a:pt x="6" y="1542"/>
                    <a:pt x="13" y="1542"/>
                  </a:cubicBezTo>
                  <a:cubicBezTo>
                    <a:pt x="21" y="1542"/>
                    <a:pt x="30" y="1537"/>
                    <a:pt x="36" y="1525"/>
                  </a:cubicBezTo>
                  <a:cubicBezTo>
                    <a:pt x="131" y="1013"/>
                    <a:pt x="238" y="513"/>
                    <a:pt x="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42" name="Google Shape;15442;p22"/>
            <p:cNvSpPr/>
            <p:nvPr/>
          </p:nvSpPr>
          <p:spPr>
            <a:xfrm>
              <a:off x="2045625" y="2608300"/>
              <a:ext cx="13575" cy="39025"/>
            </a:xfrm>
            <a:custGeom>
              <a:avLst/>
              <a:gdLst/>
              <a:ahLst/>
              <a:cxnLst/>
              <a:rect l="l" t="t" r="r" b="b"/>
              <a:pathLst>
                <a:path w="543" h="1561" extrusionOk="0">
                  <a:moveTo>
                    <a:pt x="520" y="0"/>
                  </a:moveTo>
                  <a:cubicBezTo>
                    <a:pt x="513" y="0"/>
                    <a:pt x="507" y="3"/>
                    <a:pt x="507" y="8"/>
                  </a:cubicBezTo>
                  <a:cubicBezTo>
                    <a:pt x="400" y="544"/>
                    <a:pt x="221" y="1032"/>
                    <a:pt x="19" y="1520"/>
                  </a:cubicBezTo>
                  <a:cubicBezTo>
                    <a:pt x="1" y="1547"/>
                    <a:pt x="23" y="1560"/>
                    <a:pt x="45" y="1560"/>
                  </a:cubicBezTo>
                  <a:cubicBezTo>
                    <a:pt x="53" y="1560"/>
                    <a:pt x="60" y="1559"/>
                    <a:pt x="66" y="1556"/>
                  </a:cubicBezTo>
                  <a:cubicBezTo>
                    <a:pt x="316" y="1080"/>
                    <a:pt x="483" y="544"/>
                    <a:pt x="542" y="20"/>
                  </a:cubicBezTo>
                  <a:cubicBezTo>
                    <a:pt x="542" y="6"/>
                    <a:pt x="530" y="0"/>
                    <a:pt x="5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43" name="Google Shape;15443;p22"/>
            <p:cNvSpPr/>
            <p:nvPr/>
          </p:nvSpPr>
          <p:spPr>
            <a:xfrm>
              <a:off x="2002025" y="2584975"/>
              <a:ext cx="26800" cy="32775"/>
            </a:xfrm>
            <a:custGeom>
              <a:avLst/>
              <a:gdLst/>
              <a:ahLst/>
              <a:cxnLst/>
              <a:rect l="l" t="t" r="r" b="b"/>
              <a:pathLst>
                <a:path w="1072" h="1311" extrusionOk="0">
                  <a:moveTo>
                    <a:pt x="0" y="0"/>
                  </a:moveTo>
                  <a:cubicBezTo>
                    <a:pt x="143" y="548"/>
                    <a:pt x="501" y="1108"/>
                    <a:pt x="1048" y="1310"/>
                  </a:cubicBezTo>
                  <a:cubicBezTo>
                    <a:pt x="1060" y="1310"/>
                    <a:pt x="1072" y="1298"/>
                    <a:pt x="1060" y="1286"/>
                  </a:cubicBezTo>
                  <a:cubicBezTo>
                    <a:pt x="560" y="953"/>
                    <a:pt x="179" y="58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44" name="Google Shape;15444;p22"/>
            <p:cNvSpPr/>
            <p:nvPr/>
          </p:nvSpPr>
          <p:spPr>
            <a:xfrm>
              <a:off x="2003225" y="2579325"/>
              <a:ext cx="19575" cy="31350"/>
            </a:xfrm>
            <a:custGeom>
              <a:avLst/>
              <a:gdLst/>
              <a:ahLst/>
              <a:cxnLst/>
              <a:rect l="l" t="t" r="r" b="b"/>
              <a:pathLst>
                <a:path w="783" h="1254" extrusionOk="0">
                  <a:moveTo>
                    <a:pt x="12" y="0"/>
                  </a:moveTo>
                  <a:cubicBezTo>
                    <a:pt x="12" y="0"/>
                    <a:pt x="0" y="0"/>
                    <a:pt x="0" y="24"/>
                  </a:cubicBezTo>
                  <a:cubicBezTo>
                    <a:pt x="155" y="476"/>
                    <a:pt x="405" y="893"/>
                    <a:pt x="726" y="1238"/>
                  </a:cubicBezTo>
                  <a:cubicBezTo>
                    <a:pt x="734" y="1249"/>
                    <a:pt x="742" y="1253"/>
                    <a:pt x="750" y="1253"/>
                  </a:cubicBezTo>
                  <a:cubicBezTo>
                    <a:pt x="767" y="1253"/>
                    <a:pt x="782" y="1231"/>
                    <a:pt x="774" y="1215"/>
                  </a:cubicBezTo>
                  <a:cubicBezTo>
                    <a:pt x="464" y="834"/>
                    <a:pt x="226" y="453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45" name="Google Shape;15445;p22"/>
            <p:cNvSpPr/>
            <p:nvPr/>
          </p:nvSpPr>
          <p:spPr>
            <a:xfrm>
              <a:off x="2030900" y="2577125"/>
              <a:ext cx="10175" cy="40800"/>
            </a:xfrm>
            <a:custGeom>
              <a:avLst/>
              <a:gdLst/>
              <a:ahLst/>
              <a:cxnLst/>
              <a:rect l="l" t="t" r="r" b="b"/>
              <a:pathLst>
                <a:path w="407" h="1632" extrusionOk="0">
                  <a:moveTo>
                    <a:pt x="386" y="0"/>
                  </a:moveTo>
                  <a:cubicBezTo>
                    <a:pt x="375" y="0"/>
                    <a:pt x="363" y="6"/>
                    <a:pt x="358" y="17"/>
                  </a:cubicBezTo>
                  <a:cubicBezTo>
                    <a:pt x="310" y="291"/>
                    <a:pt x="262" y="552"/>
                    <a:pt x="203" y="826"/>
                  </a:cubicBezTo>
                  <a:cubicBezTo>
                    <a:pt x="143" y="1088"/>
                    <a:pt x="60" y="1338"/>
                    <a:pt x="0" y="1612"/>
                  </a:cubicBezTo>
                  <a:cubicBezTo>
                    <a:pt x="0" y="1626"/>
                    <a:pt x="9" y="1632"/>
                    <a:pt x="18" y="1632"/>
                  </a:cubicBezTo>
                  <a:cubicBezTo>
                    <a:pt x="24" y="1632"/>
                    <a:pt x="31" y="1629"/>
                    <a:pt x="36" y="1624"/>
                  </a:cubicBezTo>
                  <a:cubicBezTo>
                    <a:pt x="262" y="1160"/>
                    <a:pt x="381" y="552"/>
                    <a:pt x="393" y="29"/>
                  </a:cubicBezTo>
                  <a:cubicBezTo>
                    <a:pt x="406" y="9"/>
                    <a:pt x="398" y="0"/>
                    <a:pt x="3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46" name="Google Shape;15446;p22"/>
            <p:cNvSpPr/>
            <p:nvPr/>
          </p:nvSpPr>
          <p:spPr>
            <a:xfrm>
              <a:off x="2030450" y="2579650"/>
              <a:ext cx="13675" cy="39700"/>
            </a:xfrm>
            <a:custGeom>
              <a:avLst/>
              <a:gdLst/>
              <a:ahLst/>
              <a:cxnLst/>
              <a:rect l="l" t="t" r="r" b="b"/>
              <a:pathLst>
                <a:path w="547" h="1588" extrusionOk="0">
                  <a:moveTo>
                    <a:pt x="523" y="0"/>
                  </a:moveTo>
                  <a:cubicBezTo>
                    <a:pt x="517" y="0"/>
                    <a:pt x="510" y="3"/>
                    <a:pt x="507" y="11"/>
                  </a:cubicBezTo>
                  <a:cubicBezTo>
                    <a:pt x="435" y="273"/>
                    <a:pt x="387" y="547"/>
                    <a:pt x="316" y="797"/>
                  </a:cubicBezTo>
                  <a:cubicBezTo>
                    <a:pt x="221" y="1059"/>
                    <a:pt x="102" y="1297"/>
                    <a:pt x="18" y="1559"/>
                  </a:cubicBezTo>
                  <a:cubicBezTo>
                    <a:pt x="1" y="1576"/>
                    <a:pt x="22" y="1587"/>
                    <a:pt x="39" y="1587"/>
                  </a:cubicBezTo>
                  <a:cubicBezTo>
                    <a:pt x="45" y="1587"/>
                    <a:pt x="51" y="1586"/>
                    <a:pt x="54" y="1583"/>
                  </a:cubicBezTo>
                  <a:cubicBezTo>
                    <a:pt x="340" y="1154"/>
                    <a:pt x="530" y="523"/>
                    <a:pt x="530" y="11"/>
                  </a:cubicBezTo>
                  <a:cubicBezTo>
                    <a:pt x="546" y="11"/>
                    <a:pt x="536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47" name="Google Shape;15447;p22"/>
            <p:cNvSpPr/>
            <p:nvPr/>
          </p:nvSpPr>
          <p:spPr>
            <a:xfrm>
              <a:off x="2019000" y="2591825"/>
              <a:ext cx="24125" cy="47300"/>
            </a:xfrm>
            <a:custGeom>
              <a:avLst/>
              <a:gdLst/>
              <a:ahLst/>
              <a:cxnLst/>
              <a:rect l="l" t="t" r="r" b="b"/>
              <a:pathLst>
                <a:path w="965" h="1892" extrusionOk="0">
                  <a:moveTo>
                    <a:pt x="0" y="0"/>
                  </a:moveTo>
                  <a:lnTo>
                    <a:pt x="0" y="0"/>
                  </a:lnTo>
                  <a:cubicBezTo>
                    <a:pt x="238" y="631"/>
                    <a:pt x="536" y="1334"/>
                    <a:pt x="929" y="1881"/>
                  </a:cubicBezTo>
                  <a:cubicBezTo>
                    <a:pt x="936" y="1889"/>
                    <a:pt x="942" y="1892"/>
                    <a:pt x="948" y="1892"/>
                  </a:cubicBezTo>
                  <a:cubicBezTo>
                    <a:pt x="959" y="1892"/>
                    <a:pt x="965" y="1878"/>
                    <a:pt x="965" y="1869"/>
                  </a:cubicBezTo>
                  <a:cubicBezTo>
                    <a:pt x="679" y="1227"/>
                    <a:pt x="322" y="61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48" name="Google Shape;15448;p22"/>
            <p:cNvSpPr/>
            <p:nvPr/>
          </p:nvSpPr>
          <p:spPr>
            <a:xfrm>
              <a:off x="2024125" y="2601225"/>
              <a:ext cx="59650" cy="116425"/>
            </a:xfrm>
            <a:custGeom>
              <a:avLst/>
              <a:gdLst/>
              <a:ahLst/>
              <a:cxnLst/>
              <a:rect l="l" t="t" r="r" b="b"/>
              <a:pathLst>
                <a:path w="2386" h="4657" extrusionOk="0">
                  <a:moveTo>
                    <a:pt x="26" y="0"/>
                  </a:moveTo>
                  <a:cubicBezTo>
                    <a:pt x="16" y="0"/>
                    <a:pt x="1" y="9"/>
                    <a:pt x="9" y="17"/>
                  </a:cubicBezTo>
                  <a:cubicBezTo>
                    <a:pt x="664" y="1648"/>
                    <a:pt x="1760" y="2994"/>
                    <a:pt x="2355" y="4649"/>
                  </a:cubicBezTo>
                  <a:cubicBezTo>
                    <a:pt x="2355" y="4654"/>
                    <a:pt x="2361" y="4656"/>
                    <a:pt x="2367" y="4656"/>
                  </a:cubicBezTo>
                  <a:cubicBezTo>
                    <a:pt x="2376" y="4656"/>
                    <a:pt x="2386" y="4651"/>
                    <a:pt x="2379" y="4637"/>
                  </a:cubicBezTo>
                  <a:cubicBezTo>
                    <a:pt x="1998" y="2958"/>
                    <a:pt x="807" y="1529"/>
                    <a:pt x="33" y="5"/>
                  </a:cubicBezTo>
                  <a:cubicBezTo>
                    <a:pt x="33" y="2"/>
                    <a:pt x="30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49" name="Google Shape;15449;p22"/>
            <p:cNvSpPr/>
            <p:nvPr/>
          </p:nvSpPr>
          <p:spPr>
            <a:xfrm>
              <a:off x="1970775" y="2593600"/>
              <a:ext cx="26800" cy="72500"/>
            </a:xfrm>
            <a:custGeom>
              <a:avLst/>
              <a:gdLst/>
              <a:ahLst/>
              <a:cxnLst/>
              <a:rect l="l" t="t" r="r" b="b"/>
              <a:pathLst>
                <a:path w="1072" h="2900" extrusionOk="0">
                  <a:moveTo>
                    <a:pt x="1072" y="1"/>
                  </a:moveTo>
                  <a:lnTo>
                    <a:pt x="1072" y="1"/>
                  </a:lnTo>
                  <a:cubicBezTo>
                    <a:pt x="1012" y="322"/>
                    <a:pt x="977" y="667"/>
                    <a:pt x="774" y="953"/>
                  </a:cubicBezTo>
                  <a:cubicBezTo>
                    <a:pt x="608" y="1179"/>
                    <a:pt x="405" y="1334"/>
                    <a:pt x="274" y="1596"/>
                  </a:cubicBezTo>
                  <a:cubicBezTo>
                    <a:pt x="60" y="1965"/>
                    <a:pt x="0" y="2453"/>
                    <a:pt x="0" y="2882"/>
                  </a:cubicBezTo>
                  <a:cubicBezTo>
                    <a:pt x="0" y="2894"/>
                    <a:pt x="9" y="2900"/>
                    <a:pt x="18" y="2900"/>
                  </a:cubicBezTo>
                  <a:cubicBezTo>
                    <a:pt x="27" y="2900"/>
                    <a:pt x="36" y="2894"/>
                    <a:pt x="36" y="2882"/>
                  </a:cubicBezTo>
                  <a:cubicBezTo>
                    <a:pt x="143" y="2227"/>
                    <a:pt x="179" y="1727"/>
                    <a:pt x="643" y="1203"/>
                  </a:cubicBezTo>
                  <a:cubicBezTo>
                    <a:pt x="941" y="834"/>
                    <a:pt x="1048" y="477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50" name="Google Shape;15450;p22"/>
            <p:cNvSpPr/>
            <p:nvPr/>
          </p:nvSpPr>
          <p:spPr>
            <a:xfrm>
              <a:off x="1923750" y="2676825"/>
              <a:ext cx="46950" cy="119375"/>
            </a:xfrm>
            <a:custGeom>
              <a:avLst/>
              <a:gdLst/>
              <a:ahLst/>
              <a:cxnLst/>
              <a:rect l="l" t="t" r="r" b="b"/>
              <a:pathLst>
                <a:path w="1878" h="4775" extrusionOk="0">
                  <a:moveTo>
                    <a:pt x="1872" y="0"/>
                  </a:moveTo>
                  <a:cubicBezTo>
                    <a:pt x="1871" y="0"/>
                    <a:pt x="1869" y="1"/>
                    <a:pt x="1869" y="5"/>
                  </a:cubicBezTo>
                  <a:cubicBezTo>
                    <a:pt x="1877" y="5"/>
                    <a:pt x="1875" y="0"/>
                    <a:pt x="1872" y="0"/>
                  </a:cubicBezTo>
                  <a:close/>
                  <a:moveTo>
                    <a:pt x="1869" y="5"/>
                  </a:moveTo>
                  <a:lnTo>
                    <a:pt x="1869" y="5"/>
                  </a:lnTo>
                  <a:cubicBezTo>
                    <a:pt x="1512" y="1565"/>
                    <a:pt x="0" y="3089"/>
                    <a:pt x="691" y="4768"/>
                  </a:cubicBezTo>
                  <a:cubicBezTo>
                    <a:pt x="691" y="4772"/>
                    <a:pt x="695" y="4775"/>
                    <a:pt x="702" y="4775"/>
                  </a:cubicBezTo>
                  <a:cubicBezTo>
                    <a:pt x="712" y="4775"/>
                    <a:pt x="726" y="4767"/>
                    <a:pt x="726" y="4744"/>
                  </a:cubicBezTo>
                  <a:cubicBezTo>
                    <a:pt x="441" y="3768"/>
                    <a:pt x="679" y="2887"/>
                    <a:pt x="1107" y="1982"/>
                  </a:cubicBezTo>
                  <a:cubicBezTo>
                    <a:pt x="1429" y="1363"/>
                    <a:pt x="1846" y="732"/>
                    <a:pt x="1869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51" name="Google Shape;15451;p22"/>
            <p:cNvSpPr/>
            <p:nvPr/>
          </p:nvSpPr>
          <p:spPr>
            <a:xfrm>
              <a:off x="1941900" y="2803700"/>
              <a:ext cx="58075" cy="213025"/>
            </a:xfrm>
            <a:custGeom>
              <a:avLst/>
              <a:gdLst/>
              <a:ahLst/>
              <a:cxnLst/>
              <a:rect l="l" t="t" r="r" b="b"/>
              <a:pathLst>
                <a:path w="2323" h="8521" extrusionOk="0">
                  <a:moveTo>
                    <a:pt x="10" y="1"/>
                  </a:moveTo>
                  <a:cubicBezTo>
                    <a:pt x="8" y="1"/>
                    <a:pt x="0" y="7"/>
                    <a:pt x="0" y="14"/>
                  </a:cubicBezTo>
                  <a:cubicBezTo>
                    <a:pt x="10" y="4"/>
                    <a:pt x="12" y="1"/>
                    <a:pt x="10" y="1"/>
                  </a:cubicBezTo>
                  <a:close/>
                  <a:moveTo>
                    <a:pt x="0" y="14"/>
                  </a:moveTo>
                  <a:lnTo>
                    <a:pt x="0" y="14"/>
                  </a:lnTo>
                  <a:cubicBezTo>
                    <a:pt x="298" y="907"/>
                    <a:pt x="441" y="1657"/>
                    <a:pt x="465" y="2598"/>
                  </a:cubicBezTo>
                  <a:cubicBezTo>
                    <a:pt x="477" y="3086"/>
                    <a:pt x="536" y="3539"/>
                    <a:pt x="667" y="4027"/>
                  </a:cubicBezTo>
                  <a:cubicBezTo>
                    <a:pt x="1096" y="5527"/>
                    <a:pt x="1691" y="7063"/>
                    <a:pt x="2286" y="8515"/>
                  </a:cubicBezTo>
                  <a:cubicBezTo>
                    <a:pt x="2293" y="8519"/>
                    <a:pt x="2299" y="8520"/>
                    <a:pt x="2304" y="8520"/>
                  </a:cubicBezTo>
                  <a:cubicBezTo>
                    <a:pt x="2316" y="8520"/>
                    <a:pt x="2322" y="8512"/>
                    <a:pt x="2322" y="8503"/>
                  </a:cubicBezTo>
                  <a:cubicBezTo>
                    <a:pt x="1798" y="6896"/>
                    <a:pt x="1001" y="5301"/>
                    <a:pt x="620" y="3646"/>
                  </a:cubicBezTo>
                  <a:cubicBezTo>
                    <a:pt x="477" y="2967"/>
                    <a:pt x="572" y="2277"/>
                    <a:pt x="489" y="1610"/>
                  </a:cubicBezTo>
                  <a:cubicBezTo>
                    <a:pt x="417" y="1062"/>
                    <a:pt x="203" y="526"/>
                    <a:pt x="0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52" name="Google Shape;15452;p22"/>
            <p:cNvSpPr/>
            <p:nvPr/>
          </p:nvSpPr>
          <p:spPr>
            <a:xfrm>
              <a:off x="2002750" y="3026125"/>
              <a:ext cx="138900" cy="129775"/>
            </a:xfrm>
            <a:custGeom>
              <a:avLst/>
              <a:gdLst/>
              <a:ahLst/>
              <a:cxnLst/>
              <a:rect l="l" t="t" r="r" b="b"/>
              <a:pathLst>
                <a:path w="5556" h="5191" extrusionOk="0">
                  <a:moveTo>
                    <a:pt x="12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388" y="785"/>
                    <a:pt x="829" y="1523"/>
                    <a:pt x="1222" y="2273"/>
                  </a:cubicBezTo>
                  <a:cubicBezTo>
                    <a:pt x="1543" y="2833"/>
                    <a:pt x="1805" y="3524"/>
                    <a:pt x="2234" y="4012"/>
                  </a:cubicBezTo>
                  <a:cubicBezTo>
                    <a:pt x="2948" y="4809"/>
                    <a:pt x="4520" y="5036"/>
                    <a:pt x="5532" y="5190"/>
                  </a:cubicBezTo>
                  <a:cubicBezTo>
                    <a:pt x="5544" y="5190"/>
                    <a:pt x="5555" y="5155"/>
                    <a:pt x="5544" y="5155"/>
                  </a:cubicBezTo>
                  <a:cubicBezTo>
                    <a:pt x="4139" y="4809"/>
                    <a:pt x="2650" y="4619"/>
                    <a:pt x="1876" y="3274"/>
                  </a:cubicBezTo>
                  <a:cubicBezTo>
                    <a:pt x="1257" y="2202"/>
                    <a:pt x="686" y="1083"/>
                    <a:pt x="31" y="23"/>
                  </a:cubicBezTo>
                  <a:cubicBezTo>
                    <a:pt x="26" y="7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53" name="Google Shape;15453;p22"/>
            <p:cNvSpPr/>
            <p:nvPr/>
          </p:nvSpPr>
          <p:spPr>
            <a:xfrm>
              <a:off x="2146275" y="3131825"/>
              <a:ext cx="121050" cy="33500"/>
            </a:xfrm>
            <a:custGeom>
              <a:avLst/>
              <a:gdLst/>
              <a:ahLst/>
              <a:cxnLst/>
              <a:rect l="l" t="t" r="r" b="b"/>
              <a:pathLst>
                <a:path w="4842" h="1340" extrusionOk="0">
                  <a:moveTo>
                    <a:pt x="4793" y="0"/>
                  </a:moveTo>
                  <a:cubicBezTo>
                    <a:pt x="4785" y="0"/>
                    <a:pt x="4777" y="3"/>
                    <a:pt x="4767" y="10"/>
                  </a:cubicBezTo>
                  <a:cubicBezTo>
                    <a:pt x="4410" y="189"/>
                    <a:pt x="4029" y="248"/>
                    <a:pt x="3660" y="403"/>
                  </a:cubicBezTo>
                  <a:cubicBezTo>
                    <a:pt x="3339" y="546"/>
                    <a:pt x="3077" y="784"/>
                    <a:pt x="2779" y="927"/>
                  </a:cubicBezTo>
                  <a:cubicBezTo>
                    <a:pt x="2354" y="1134"/>
                    <a:pt x="1887" y="1238"/>
                    <a:pt x="1420" y="1238"/>
                  </a:cubicBezTo>
                  <a:cubicBezTo>
                    <a:pt x="946" y="1238"/>
                    <a:pt x="472" y="1131"/>
                    <a:pt x="41" y="915"/>
                  </a:cubicBezTo>
                  <a:cubicBezTo>
                    <a:pt x="33" y="907"/>
                    <a:pt x="26" y="904"/>
                    <a:pt x="21" y="904"/>
                  </a:cubicBezTo>
                  <a:cubicBezTo>
                    <a:pt x="2" y="904"/>
                    <a:pt x="1" y="944"/>
                    <a:pt x="29" y="962"/>
                  </a:cubicBezTo>
                  <a:cubicBezTo>
                    <a:pt x="467" y="1195"/>
                    <a:pt x="1049" y="1340"/>
                    <a:pt x="1589" y="1340"/>
                  </a:cubicBezTo>
                  <a:cubicBezTo>
                    <a:pt x="1797" y="1340"/>
                    <a:pt x="1999" y="1318"/>
                    <a:pt x="2184" y="1272"/>
                  </a:cubicBezTo>
                  <a:cubicBezTo>
                    <a:pt x="2517" y="1201"/>
                    <a:pt x="2803" y="986"/>
                    <a:pt x="3101" y="820"/>
                  </a:cubicBezTo>
                  <a:cubicBezTo>
                    <a:pt x="3672" y="498"/>
                    <a:pt x="4232" y="343"/>
                    <a:pt x="4803" y="81"/>
                  </a:cubicBezTo>
                  <a:cubicBezTo>
                    <a:pt x="4842" y="53"/>
                    <a:pt x="4826" y="0"/>
                    <a:pt x="4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54" name="Google Shape;15454;p22"/>
            <p:cNvSpPr/>
            <p:nvPr/>
          </p:nvSpPr>
          <p:spPr>
            <a:xfrm>
              <a:off x="2267825" y="3126650"/>
              <a:ext cx="19675" cy="6775"/>
            </a:xfrm>
            <a:custGeom>
              <a:avLst/>
              <a:gdLst/>
              <a:ahLst/>
              <a:cxnLst/>
              <a:rect l="l" t="t" r="r" b="b"/>
              <a:pathLst>
                <a:path w="787" h="271" extrusionOk="0">
                  <a:moveTo>
                    <a:pt x="329" y="1"/>
                  </a:moveTo>
                  <a:cubicBezTo>
                    <a:pt x="220" y="1"/>
                    <a:pt x="102" y="20"/>
                    <a:pt x="25" y="74"/>
                  </a:cubicBezTo>
                  <a:cubicBezTo>
                    <a:pt x="1" y="98"/>
                    <a:pt x="25" y="134"/>
                    <a:pt x="60" y="134"/>
                  </a:cubicBezTo>
                  <a:cubicBezTo>
                    <a:pt x="167" y="134"/>
                    <a:pt x="261" y="114"/>
                    <a:pt x="367" y="114"/>
                  </a:cubicBezTo>
                  <a:cubicBezTo>
                    <a:pt x="402" y="114"/>
                    <a:pt x="438" y="116"/>
                    <a:pt x="477" y="122"/>
                  </a:cubicBezTo>
                  <a:cubicBezTo>
                    <a:pt x="525" y="134"/>
                    <a:pt x="739" y="193"/>
                    <a:pt x="739" y="241"/>
                  </a:cubicBezTo>
                  <a:lnTo>
                    <a:pt x="739" y="253"/>
                  </a:lnTo>
                  <a:cubicBezTo>
                    <a:pt x="751" y="265"/>
                    <a:pt x="757" y="271"/>
                    <a:pt x="763" y="271"/>
                  </a:cubicBezTo>
                  <a:cubicBezTo>
                    <a:pt x="769" y="271"/>
                    <a:pt x="775" y="265"/>
                    <a:pt x="787" y="253"/>
                  </a:cubicBezTo>
                  <a:lnTo>
                    <a:pt x="787" y="241"/>
                  </a:lnTo>
                  <a:cubicBezTo>
                    <a:pt x="775" y="146"/>
                    <a:pt x="751" y="146"/>
                    <a:pt x="679" y="98"/>
                  </a:cubicBezTo>
                  <a:cubicBezTo>
                    <a:pt x="620" y="62"/>
                    <a:pt x="548" y="38"/>
                    <a:pt x="489" y="15"/>
                  </a:cubicBezTo>
                  <a:cubicBezTo>
                    <a:pt x="443" y="6"/>
                    <a:pt x="388" y="1"/>
                    <a:pt x="3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55" name="Google Shape;15455;p22"/>
            <p:cNvSpPr/>
            <p:nvPr/>
          </p:nvSpPr>
          <p:spPr>
            <a:xfrm>
              <a:off x="2303850" y="3070325"/>
              <a:ext cx="38725" cy="61500"/>
            </a:xfrm>
            <a:custGeom>
              <a:avLst/>
              <a:gdLst/>
              <a:ahLst/>
              <a:cxnLst/>
              <a:rect l="l" t="t" r="r" b="b"/>
              <a:pathLst>
                <a:path w="1549" h="2460" extrusionOk="0">
                  <a:moveTo>
                    <a:pt x="1535" y="0"/>
                  </a:moveTo>
                  <a:cubicBezTo>
                    <a:pt x="1531" y="0"/>
                    <a:pt x="1528" y="2"/>
                    <a:pt x="1524" y="5"/>
                  </a:cubicBezTo>
                  <a:cubicBezTo>
                    <a:pt x="1251" y="541"/>
                    <a:pt x="727" y="767"/>
                    <a:pt x="358" y="1196"/>
                  </a:cubicBezTo>
                  <a:cubicBezTo>
                    <a:pt x="60" y="1541"/>
                    <a:pt x="0" y="1970"/>
                    <a:pt x="0" y="2422"/>
                  </a:cubicBezTo>
                  <a:cubicBezTo>
                    <a:pt x="0" y="2448"/>
                    <a:pt x="14" y="2460"/>
                    <a:pt x="27" y="2460"/>
                  </a:cubicBezTo>
                  <a:cubicBezTo>
                    <a:pt x="38" y="2460"/>
                    <a:pt x="48" y="2451"/>
                    <a:pt x="48" y="2434"/>
                  </a:cubicBezTo>
                  <a:cubicBezTo>
                    <a:pt x="84" y="2149"/>
                    <a:pt x="108" y="1851"/>
                    <a:pt x="227" y="1589"/>
                  </a:cubicBezTo>
                  <a:cubicBezTo>
                    <a:pt x="358" y="1267"/>
                    <a:pt x="608" y="1065"/>
                    <a:pt x="870" y="875"/>
                  </a:cubicBezTo>
                  <a:cubicBezTo>
                    <a:pt x="1167" y="636"/>
                    <a:pt x="1441" y="398"/>
                    <a:pt x="1548" y="17"/>
                  </a:cubicBezTo>
                  <a:cubicBezTo>
                    <a:pt x="1548" y="9"/>
                    <a:pt x="1542" y="0"/>
                    <a:pt x="15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56" name="Google Shape;15456;p22"/>
            <p:cNvSpPr/>
            <p:nvPr/>
          </p:nvSpPr>
          <p:spPr>
            <a:xfrm>
              <a:off x="2322050" y="2778575"/>
              <a:ext cx="80350" cy="285150"/>
            </a:xfrm>
            <a:custGeom>
              <a:avLst/>
              <a:gdLst/>
              <a:ahLst/>
              <a:cxnLst/>
              <a:rect l="l" t="t" r="r" b="b"/>
              <a:pathLst>
                <a:path w="3214" h="11406" extrusionOk="0">
                  <a:moveTo>
                    <a:pt x="54" y="1"/>
                  </a:moveTo>
                  <a:cubicBezTo>
                    <a:pt x="30" y="1"/>
                    <a:pt x="1" y="36"/>
                    <a:pt x="11" y="55"/>
                  </a:cubicBezTo>
                  <a:cubicBezTo>
                    <a:pt x="1142" y="1793"/>
                    <a:pt x="2380" y="3770"/>
                    <a:pt x="2785" y="5841"/>
                  </a:cubicBezTo>
                  <a:cubicBezTo>
                    <a:pt x="3190" y="7901"/>
                    <a:pt x="1904" y="9592"/>
                    <a:pt x="1118" y="11378"/>
                  </a:cubicBezTo>
                  <a:cubicBezTo>
                    <a:pt x="1118" y="11386"/>
                    <a:pt x="1129" y="11405"/>
                    <a:pt x="1144" y="11405"/>
                  </a:cubicBezTo>
                  <a:cubicBezTo>
                    <a:pt x="1150" y="11405"/>
                    <a:pt x="1158" y="11401"/>
                    <a:pt x="1165" y="11390"/>
                  </a:cubicBezTo>
                  <a:cubicBezTo>
                    <a:pt x="2035" y="9747"/>
                    <a:pt x="3213" y="7937"/>
                    <a:pt x="2916" y="6008"/>
                  </a:cubicBezTo>
                  <a:cubicBezTo>
                    <a:pt x="2594" y="3948"/>
                    <a:pt x="1392" y="1603"/>
                    <a:pt x="70" y="7"/>
                  </a:cubicBezTo>
                  <a:cubicBezTo>
                    <a:pt x="66" y="3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57" name="Google Shape;15457;p22"/>
            <p:cNvSpPr/>
            <p:nvPr/>
          </p:nvSpPr>
          <p:spPr>
            <a:xfrm>
              <a:off x="2010650" y="2559075"/>
              <a:ext cx="163450" cy="97050"/>
            </a:xfrm>
            <a:custGeom>
              <a:avLst/>
              <a:gdLst/>
              <a:ahLst/>
              <a:cxnLst/>
              <a:rect l="l" t="t" r="r" b="b"/>
              <a:pathLst>
                <a:path w="6538" h="3882" extrusionOk="0">
                  <a:moveTo>
                    <a:pt x="48" y="1"/>
                  </a:moveTo>
                  <a:cubicBezTo>
                    <a:pt x="13" y="1"/>
                    <a:pt x="1" y="24"/>
                    <a:pt x="36" y="36"/>
                  </a:cubicBezTo>
                  <a:cubicBezTo>
                    <a:pt x="1501" y="512"/>
                    <a:pt x="3430" y="893"/>
                    <a:pt x="4513" y="2084"/>
                  </a:cubicBezTo>
                  <a:cubicBezTo>
                    <a:pt x="5216" y="2834"/>
                    <a:pt x="5394" y="3608"/>
                    <a:pt x="6490" y="3882"/>
                  </a:cubicBezTo>
                  <a:cubicBezTo>
                    <a:pt x="6525" y="3882"/>
                    <a:pt x="6537" y="3834"/>
                    <a:pt x="6502" y="3834"/>
                  </a:cubicBezTo>
                  <a:cubicBezTo>
                    <a:pt x="5228" y="3406"/>
                    <a:pt x="4811" y="2025"/>
                    <a:pt x="3644" y="1346"/>
                  </a:cubicBezTo>
                  <a:cubicBezTo>
                    <a:pt x="2537" y="715"/>
                    <a:pt x="1287" y="32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58" name="Google Shape;15458;p22"/>
            <p:cNvSpPr/>
            <p:nvPr/>
          </p:nvSpPr>
          <p:spPr>
            <a:xfrm>
              <a:off x="2175850" y="2662350"/>
              <a:ext cx="135350" cy="88050"/>
            </a:xfrm>
            <a:custGeom>
              <a:avLst/>
              <a:gdLst/>
              <a:ahLst/>
              <a:cxnLst/>
              <a:rect l="l" t="t" r="r" b="b"/>
              <a:pathLst>
                <a:path w="5414" h="3522" extrusionOk="0">
                  <a:moveTo>
                    <a:pt x="13" y="1"/>
                  </a:moveTo>
                  <a:cubicBezTo>
                    <a:pt x="1" y="1"/>
                    <a:pt x="1" y="37"/>
                    <a:pt x="13" y="37"/>
                  </a:cubicBezTo>
                  <a:cubicBezTo>
                    <a:pt x="1001" y="275"/>
                    <a:pt x="2060" y="358"/>
                    <a:pt x="2989" y="751"/>
                  </a:cubicBezTo>
                  <a:cubicBezTo>
                    <a:pt x="4168" y="1227"/>
                    <a:pt x="4966" y="2358"/>
                    <a:pt x="5370" y="3513"/>
                  </a:cubicBezTo>
                  <a:cubicBezTo>
                    <a:pt x="5370" y="3518"/>
                    <a:pt x="5379" y="3521"/>
                    <a:pt x="5387" y="3521"/>
                  </a:cubicBezTo>
                  <a:cubicBezTo>
                    <a:pt x="5400" y="3521"/>
                    <a:pt x="5413" y="3515"/>
                    <a:pt x="5406" y="3501"/>
                  </a:cubicBezTo>
                  <a:cubicBezTo>
                    <a:pt x="5013" y="834"/>
                    <a:pt x="2180" y="33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59" name="Google Shape;15459;p22"/>
            <p:cNvSpPr/>
            <p:nvPr/>
          </p:nvSpPr>
          <p:spPr>
            <a:xfrm>
              <a:off x="2312175" y="2755400"/>
              <a:ext cx="9775" cy="21400"/>
            </a:xfrm>
            <a:custGeom>
              <a:avLst/>
              <a:gdLst/>
              <a:ahLst/>
              <a:cxnLst/>
              <a:rect l="l" t="t" r="r" b="b"/>
              <a:pathLst>
                <a:path w="391" h="856" extrusionOk="0">
                  <a:moveTo>
                    <a:pt x="16" y="1"/>
                  </a:moveTo>
                  <a:cubicBezTo>
                    <a:pt x="8" y="1"/>
                    <a:pt x="1" y="10"/>
                    <a:pt x="1" y="29"/>
                  </a:cubicBezTo>
                  <a:cubicBezTo>
                    <a:pt x="1" y="172"/>
                    <a:pt x="48" y="315"/>
                    <a:pt x="108" y="434"/>
                  </a:cubicBezTo>
                  <a:cubicBezTo>
                    <a:pt x="167" y="577"/>
                    <a:pt x="227" y="732"/>
                    <a:pt x="346" y="851"/>
                  </a:cubicBezTo>
                  <a:cubicBezTo>
                    <a:pt x="352" y="854"/>
                    <a:pt x="359" y="856"/>
                    <a:pt x="364" y="856"/>
                  </a:cubicBezTo>
                  <a:cubicBezTo>
                    <a:pt x="380" y="856"/>
                    <a:pt x="390" y="845"/>
                    <a:pt x="382" y="827"/>
                  </a:cubicBezTo>
                  <a:cubicBezTo>
                    <a:pt x="346" y="696"/>
                    <a:pt x="275" y="577"/>
                    <a:pt x="239" y="446"/>
                  </a:cubicBezTo>
                  <a:cubicBezTo>
                    <a:pt x="186" y="310"/>
                    <a:pt x="143" y="173"/>
                    <a:pt x="77" y="62"/>
                  </a:cubicBezTo>
                  <a:lnTo>
                    <a:pt x="77" y="62"/>
                  </a:lnTo>
                  <a:cubicBezTo>
                    <a:pt x="76" y="56"/>
                    <a:pt x="75" y="49"/>
                    <a:pt x="72" y="41"/>
                  </a:cubicBezTo>
                  <a:lnTo>
                    <a:pt x="58" y="32"/>
                  </a:lnTo>
                  <a:lnTo>
                    <a:pt x="58" y="32"/>
                  </a:lnTo>
                  <a:cubicBezTo>
                    <a:pt x="55" y="27"/>
                    <a:pt x="52" y="22"/>
                    <a:pt x="48" y="18"/>
                  </a:cubicBezTo>
                  <a:cubicBezTo>
                    <a:pt x="47" y="19"/>
                    <a:pt x="45" y="21"/>
                    <a:pt x="43" y="22"/>
                  </a:cubicBezTo>
                  <a:lnTo>
                    <a:pt x="43" y="22"/>
                  </a:lnTo>
                  <a:lnTo>
                    <a:pt x="36" y="18"/>
                  </a:lnTo>
                  <a:cubicBezTo>
                    <a:pt x="31" y="7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60" name="Google Shape;15460;p22"/>
            <p:cNvSpPr/>
            <p:nvPr/>
          </p:nvSpPr>
          <p:spPr>
            <a:xfrm>
              <a:off x="2078825" y="2701350"/>
              <a:ext cx="14375" cy="35025"/>
            </a:xfrm>
            <a:custGeom>
              <a:avLst/>
              <a:gdLst/>
              <a:ahLst/>
              <a:cxnLst/>
              <a:rect l="l" t="t" r="r" b="b"/>
              <a:pathLst>
                <a:path w="575" h="1401" extrusionOk="0">
                  <a:moveTo>
                    <a:pt x="0" y="1"/>
                  </a:moveTo>
                  <a:lnTo>
                    <a:pt x="0" y="1"/>
                  </a:lnTo>
                  <a:cubicBezTo>
                    <a:pt x="60" y="227"/>
                    <a:pt x="179" y="417"/>
                    <a:pt x="250" y="644"/>
                  </a:cubicBezTo>
                  <a:cubicBezTo>
                    <a:pt x="357" y="882"/>
                    <a:pt x="429" y="1132"/>
                    <a:pt x="536" y="1394"/>
                  </a:cubicBezTo>
                  <a:cubicBezTo>
                    <a:pt x="540" y="1398"/>
                    <a:pt x="548" y="1401"/>
                    <a:pt x="555" y="1401"/>
                  </a:cubicBezTo>
                  <a:cubicBezTo>
                    <a:pt x="566" y="1401"/>
                    <a:pt x="575" y="1393"/>
                    <a:pt x="560" y="1370"/>
                  </a:cubicBezTo>
                  <a:cubicBezTo>
                    <a:pt x="453" y="929"/>
                    <a:pt x="262" y="39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61" name="Google Shape;15461;p22"/>
            <p:cNvSpPr/>
            <p:nvPr/>
          </p:nvSpPr>
          <p:spPr>
            <a:xfrm>
              <a:off x="2074050" y="2697775"/>
              <a:ext cx="25925" cy="58575"/>
            </a:xfrm>
            <a:custGeom>
              <a:avLst/>
              <a:gdLst/>
              <a:ahLst/>
              <a:cxnLst/>
              <a:rect l="l" t="t" r="r" b="b"/>
              <a:pathLst>
                <a:path w="1037" h="2343" extrusionOk="0">
                  <a:moveTo>
                    <a:pt x="25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22" y="787"/>
                    <a:pt x="620" y="1596"/>
                    <a:pt x="989" y="2334"/>
                  </a:cubicBezTo>
                  <a:cubicBezTo>
                    <a:pt x="999" y="2339"/>
                    <a:pt x="1009" y="2342"/>
                    <a:pt x="1017" y="2342"/>
                  </a:cubicBezTo>
                  <a:cubicBezTo>
                    <a:pt x="1028" y="2342"/>
                    <a:pt x="1037" y="2336"/>
                    <a:pt x="1037" y="2323"/>
                  </a:cubicBezTo>
                  <a:cubicBezTo>
                    <a:pt x="834" y="1513"/>
                    <a:pt x="429" y="715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62" name="Google Shape;15462;p22"/>
            <p:cNvSpPr/>
            <p:nvPr/>
          </p:nvSpPr>
          <p:spPr>
            <a:xfrm>
              <a:off x="2090725" y="2615175"/>
              <a:ext cx="32775" cy="124000"/>
            </a:xfrm>
            <a:custGeom>
              <a:avLst/>
              <a:gdLst/>
              <a:ahLst/>
              <a:cxnLst/>
              <a:rect l="l" t="t" r="r" b="b"/>
              <a:pathLst>
                <a:path w="1311" h="4960" extrusionOk="0">
                  <a:moveTo>
                    <a:pt x="1263" y="1"/>
                  </a:moveTo>
                  <a:cubicBezTo>
                    <a:pt x="1257" y="1"/>
                    <a:pt x="1251" y="7"/>
                    <a:pt x="1251" y="19"/>
                  </a:cubicBezTo>
                  <a:cubicBezTo>
                    <a:pt x="1191" y="1055"/>
                    <a:pt x="953" y="1983"/>
                    <a:pt x="548" y="2936"/>
                  </a:cubicBezTo>
                  <a:cubicBezTo>
                    <a:pt x="251" y="3591"/>
                    <a:pt x="1" y="4245"/>
                    <a:pt x="179" y="4960"/>
                  </a:cubicBezTo>
                  <a:cubicBezTo>
                    <a:pt x="84" y="3864"/>
                    <a:pt x="643" y="3067"/>
                    <a:pt x="977" y="2078"/>
                  </a:cubicBezTo>
                  <a:cubicBezTo>
                    <a:pt x="1203" y="1412"/>
                    <a:pt x="1310" y="709"/>
                    <a:pt x="1274" y="19"/>
                  </a:cubicBezTo>
                  <a:cubicBezTo>
                    <a:pt x="1274" y="7"/>
                    <a:pt x="1269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63" name="Google Shape;15463;p22"/>
            <p:cNvSpPr/>
            <p:nvPr/>
          </p:nvSpPr>
          <p:spPr>
            <a:xfrm>
              <a:off x="2077675" y="2608475"/>
              <a:ext cx="34200" cy="100125"/>
            </a:xfrm>
            <a:custGeom>
              <a:avLst/>
              <a:gdLst/>
              <a:ahLst/>
              <a:cxnLst/>
              <a:rect l="l" t="t" r="r" b="b"/>
              <a:pathLst>
                <a:path w="1368" h="4005" extrusionOk="0">
                  <a:moveTo>
                    <a:pt x="1368" y="1"/>
                  </a:moveTo>
                  <a:cubicBezTo>
                    <a:pt x="963" y="1323"/>
                    <a:pt x="832" y="2811"/>
                    <a:pt x="11" y="3978"/>
                  </a:cubicBezTo>
                  <a:cubicBezTo>
                    <a:pt x="1" y="3987"/>
                    <a:pt x="22" y="4005"/>
                    <a:pt x="37" y="4005"/>
                  </a:cubicBezTo>
                  <a:cubicBezTo>
                    <a:pt x="41" y="4005"/>
                    <a:pt x="44" y="4004"/>
                    <a:pt x="46" y="4001"/>
                  </a:cubicBezTo>
                  <a:cubicBezTo>
                    <a:pt x="487" y="3537"/>
                    <a:pt x="665" y="2906"/>
                    <a:pt x="820" y="2287"/>
                  </a:cubicBezTo>
                  <a:cubicBezTo>
                    <a:pt x="1011" y="1525"/>
                    <a:pt x="1225" y="775"/>
                    <a:pt x="13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64" name="Google Shape;15464;p22"/>
            <p:cNvSpPr/>
            <p:nvPr/>
          </p:nvSpPr>
          <p:spPr>
            <a:xfrm>
              <a:off x="2071825" y="2609525"/>
              <a:ext cx="25475" cy="88500"/>
            </a:xfrm>
            <a:custGeom>
              <a:avLst/>
              <a:gdLst/>
              <a:ahLst/>
              <a:cxnLst/>
              <a:rect l="l" t="t" r="r" b="b"/>
              <a:pathLst>
                <a:path w="1019" h="3540" extrusionOk="0">
                  <a:moveTo>
                    <a:pt x="965" y="1"/>
                  </a:moveTo>
                  <a:cubicBezTo>
                    <a:pt x="956" y="1"/>
                    <a:pt x="947" y="7"/>
                    <a:pt x="947" y="18"/>
                  </a:cubicBezTo>
                  <a:cubicBezTo>
                    <a:pt x="804" y="1257"/>
                    <a:pt x="423" y="2388"/>
                    <a:pt x="6" y="3531"/>
                  </a:cubicBezTo>
                  <a:cubicBezTo>
                    <a:pt x="483" y="2471"/>
                    <a:pt x="1018" y="1197"/>
                    <a:pt x="983" y="18"/>
                  </a:cubicBezTo>
                  <a:cubicBezTo>
                    <a:pt x="983" y="7"/>
                    <a:pt x="974" y="1"/>
                    <a:pt x="965" y="1"/>
                  </a:cubicBezTo>
                  <a:close/>
                  <a:moveTo>
                    <a:pt x="6" y="3531"/>
                  </a:moveTo>
                  <a:lnTo>
                    <a:pt x="6" y="3531"/>
                  </a:lnTo>
                  <a:cubicBezTo>
                    <a:pt x="0" y="3537"/>
                    <a:pt x="0" y="3540"/>
                    <a:pt x="2" y="3540"/>
                  </a:cubicBezTo>
                  <a:cubicBezTo>
                    <a:pt x="3" y="3540"/>
                    <a:pt x="6" y="3537"/>
                    <a:pt x="6" y="35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65" name="Google Shape;15465;p22"/>
            <p:cNvSpPr/>
            <p:nvPr/>
          </p:nvSpPr>
          <p:spPr>
            <a:xfrm>
              <a:off x="2065725" y="2598700"/>
              <a:ext cx="24725" cy="75300"/>
            </a:xfrm>
            <a:custGeom>
              <a:avLst/>
              <a:gdLst/>
              <a:ahLst/>
              <a:cxnLst/>
              <a:rect l="l" t="t" r="r" b="b"/>
              <a:pathLst>
                <a:path w="989" h="3012" extrusionOk="0">
                  <a:moveTo>
                    <a:pt x="968" y="0"/>
                  </a:moveTo>
                  <a:cubicBezTo>
                    <a:pt x="960" y="0"/>
                    <a:pt x="953" y="7"/>
                    <a:pt x="953" y="23"/>
                  </a:cubicBezTo>
                  <a:cubicBezTo>
                    <a:pt x="655" y="1035"/>
                    <a:pt x="369" y="2011"/>
                    <a:pt x="0" y="3011"/>
                  </a:cubicBezTo>
                  <a:lnTo>
                    <a:pt x="12" y="3011"/>
                  </a:lnTo>
                  <a:cubicBezTo>
                    <a:pt x="477" y="2106"/>
                    <a:pt x="846" y="1035"/>
                    <a:pt x="989" y="23"/>
                  </a:cubicBezTo>
                  <a:cubicBezTo>
                    <a:pt x="989" y="10"/>
                    <a:pt x="978" y="0"/>
                    <a:pt x="9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66" name="Google Shape;15466;p22"/>
            <p:cNvSpPr/>
            <p:nvPr/>
          </p:nvSpPr>
          <p:spPr>
            <a:xfrm>
              <a:off x="2055600" y="2590800"/>
              <a:ext cx="26525" cy="70400"/>
            </a:xfrm>
            <a:custGeom>
              <a:avLst/>
              <a:gdLst/>
              <a:ahLst/>
              <a:cxnLst/>
              <a:rect l="l" t="t" r="r" b="b"/>
              <a:pathLst>
                <a:path w="1061" h="2816" extrusionOk="0">
                  <a:moveTo>
                    <a:pt x="1041" y="1"/>
                  </a:moveTo>
                  <a:cubicBezTo>
                    <a:pt x="1038" y="1"/>
                    <a:pt x="1036" y="2"/>
                    <a:pt x="1036" y="5"/>
                  </a:cubicBezTo>
                  <a:cubicBezTo>
                    <a:pt x="703" y="946"/>
                    <a:pt x="382" y="1887"/>
                    <a:pt x="1" y="2803"/>
                  </a:cubicBezTo>
                  <a:cubicBezTo>
                    <a:pt x="1" y="2815"/>
                    <a:pt x="24" y="2815"/>
                    <a:pt x="24" y="2815"/>
                  </a:cubicBezTo>
                  <a:cubicBezTo>
                    <a:pt x="465" y="1946"/>
                    <a:pt x="834" y="970"/>
                    <a:pt x="1060" y="17"/>
                  </a:cubicBezTo>
                  <a:cubicBezTo>
                    <a:pt x="1060" y="9"/>
                    <a:pt x="1048" y="1"/>
                    <a:pt x="10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67" name="Google Shape;15467;p22"/>
            <p:cNvSpPr/>
            <p:nvPr/>
          </p:nvSpPr>
          <p:spPr>
            <a:xfrm>
              <a:off x="2113650" y="2673225"/>
              <a:ext cx="35450" cy="123325"/>
            </a:xfrm>
            <a:custGeom>
              <a:avLst/>
              <a:gdLst/>
              <a:ahLst/>
              <a:cxnLst/>
              <a:rect l="l" t="t" r="r" b="b"/>
              <a:pathLst>
                <a:path w="1418" h="4933" extrusionOk="0">
                  <a:moveTo>
                    <a:pt x="1048" y="1"/>
                  </a:moveTo>
                  <a:cubicBezTo>
                    <a:pt x="1042" y="1"/>
                    <a:pt x="1036" y="7"/>
                    <a:pt x="1036" y="18"/>
                  </a:cubicBezTo>
                  <a:cubicBezTo>
                    <a:pt x="1119" y="935"/>
                    <a:pt x="953" y="1745"/>
                    <a:pt x="691" y="2638"/>
                  </a:cubicBezTo>
                  <a:cubicBezTo>
                    <a:pt x="584" y="2995"/>
                    <a:pt x="477" y="3328"/>
                    <a:pt x="381" y="3686"/>
                  </a:cubicBezTo>
                  <a:cubicBezTo>
                    <a:pt x="322" y="3900"/>
                    <a:pt x="262" y="4090"/>
                    <a:pt x="203" y="4305"/>
                  </a:cubicBezTo>
                  <a:cubicBezTo>
                    <a:pt x="227" y="4495"/>
                    <a:pt x="167" y="4638"/>
                    <a:pt x="0" y="4721"/>
                  </a:cubicBezTo>
                  <a:cubicBezTo>
                    <a:pt x="24" y="4793"/>
                    <a:pt x="36" y="4864"/>
                    <a:pt x="48" y="4924"/>
                  </a:cubicBezTo>
                  <a:cubicBezTo>
                    <a:pt x="48" y="4930"/>
                    <a:pt x="57" y="4933"/>
                    <a:pt x="66" y="4933"/>
                  </a:cubicBezTo>
                  <a:cubicBezTo>
                    <a:pt x="75" y="4933"/>
                    <a:pt x="84" y="4930"/>
                    <a:pt x="84" y="4924"/>
                  </a:cubicBezTo>
                  <a:cubicBezTo>
                    <a:pt x="596" y="3435"/>
                    <a:pt x="1417" y="1602"/>
                    <a:pt x="1060" y="18"/>
                  </a:cubicBezTo>
                  <a:cubicBezTo>
                    <a:pt x="1060" y="7"/>
                    <a:pt x="1054" y="1"/>
                    <a:pt x="1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68" name="Google Shape;15468;p22"/>
            <p:cNvSpPr/>
            <p:nvPr/>
          </p:nvSpPr>
          <p:spPr>
            <a:xfrm>
              <a:off x="2134475" y="2642425"/>
              <a:ext cx="7175" cy="26475"/>
            </a:xfrm>
            <a:custGeom>
              <a:avLst/>
              <a:gdLst/>
              <a:ahLst/>
              <a:cxnLst/>
              <a:rect l="l" t="t" r="r" b="b"/>
              <a:pathLst>
                <a:path w="287" h="1059" extrusionOk="0">
                  <a:moveTo>
                    <a:pt x="275" y="0"/>
                  </a:moveTo>
                  <a:cubicBezTo>
                    <a:pt x="48" y="298"/>
                    <a:pt x="1" y="715"/>
                    <a:pt x="179" y="1048"/>
                  </a:cubicBezTo>
                  <a:cubicBezTo>
                    <a:pt x="187" y="1055"/>
                    <a:pt x="193" y="1058"/>
                    <a:pt x="198" y="1058"/>
                  </a:cubicBezTo>
                  <a:cubicBezTo>
                    <a:pt x="209" y="1058"/>
                    <a:pt x="215" y="1044"/>
                    <a:pt x="215" y="1036"/>
                  </a:cubicBezTo>
                  <a:cubicBezTo>
                    <a:pt x="96" y="679"/>
                    <a:pt x="108" y="334"/>
                    <a:pt x="286" y="12"/>
                  </a:cubicBezTo>
                  <a:cubicBezTo>
                    <a:pt x="286" y="0"/>
                    <a:pt x="275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69" name="Google Shape;15469;p22"/>
            <p:cNvSpPr/>
            <p:nvPr/>
          </p:nvSpPr>
          <p:spPr>
            <a:xfrm>
              <a:off x="2124950" y="2658000"/>
              <a:ext cx="37400" cy="162225"/>
            </a:xfrm>
            <a:custGeom>
              <a:avLst/>
              <a:gdLst/>
              <a:ahLst/>
              <a:cxnLst/>
              <a:rect l="l" t="t" r="r" b="b"/>
              <a:pathLst>
                <a:path w="1496" h="6489" extrusionOk="0">
                  <a:moveTo>
                    <a:pt x="1490" y="0"/>
                  </a:moveTo>
                  <a:cubicBezTo>
                    <a:pt x="1487" y="0"/>
                    <a:pt x="1482" y="3"/>
                    <a:pt x="1477" y="8"/>
                  </a:cubicBezTo>
                  <a:cubicBezTo>
                    <a:pt x="1037" y="1235"/>
                    <a:pt x="1358" y="2366"/>
                    <a:pt x="1132" y="3604"/>
                  </a:cubicBezTo>
                  <a:cubicBezTo>
                    <a:pt x="965" y="4461"/>
                    <a:pt x="1" y="5604"/>
                    <a:pt x="251" y="6473"/>
                  </a:cubicBezTo>
                  <a:cubicBezTo>
                    <a:pt x="256" y="6483"/>
                    <a:pt x="267" y="6489"/>
                    <a:pt x="277" y="6489"/>
                  </a:cubicBezTo>
                  <a:cubicBezTo>
                    <a:pt x="292" y="6489"/>
                    <a:pt x="305" y="6477"/>
                    <a:pt x="298" y="6450"/>
                  </a:cubicBezTo>
                  <a:cubicBezTo>
                    <a:pt x="132" y="5533"/>
                    <a:pt x="1096" y="4390"/>
                    <a:pt x="1239" y="3449"/>
                  </a:cubicBezTo>
                  <a:cubicBezTo>
                    <a:pt x="1418" y="2282"/>
                    <a:pt x="1179" y="1199"/>
                    <a:pt x="1489" y="20"/>
                  </a:cubicBezTo>
                  <a:cubicBezTo>
                    <a:pt x="1496" y="6"/>
                    <a:pt x="1495" y="0"/>
                    <a:pt x="14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70" name="Google Shape;15470;p22"/>
            <p:cNvSpPr/>
            <p:nvPr/>
          </p:nvSpPr>
          <p:spPr>
            <a:xfrm>
              <a:off x="2135375" y="2675325"/>
              <a:ext cx="43775" cy="158425"/>
            </a:xfrm>
            <a:custGeom>
              <a:avLst/>
              <a:gdLst/>
              <a:ahLst/>
              <a:cxnLst/>
              <a:rect l="l" t="t" r="r" b="b"/>
              <a:pathLst>
                <a:path w="1751" h="6337" extrusionOk="0">
                  <a:moveTo>
                    <a:pt x="1692" y="1"/>
                  </a:moveTo>
                  <a:cubicBezTo>
                    <a:pt x="1687" y="1"/>
                    <a:pt x="1683" y="2"/>
                    <a:pt x="1679" y="6"/>
                  </a:cubicBezTo>
                  <a:cubicBezTo>
                    <a:pt x="1096" y="1077"/>
                    <a:pt x="1679" y="2351"/>
                    <a:pt x="1251" y="3482"/>
                  </a:cubicBezTo>
                  <a:cubicBezTo>
                    <a:pt x="858" y="4471"/>
                    <a:pt x="0" y="5209"/>
                    <a:pt x="60" y="6328"/>
                  </a:cubicBezTo>
                  <a:cubicBezTo>
                    <a:pt x="227" y="5149"/>
                    <a:pt x="1084" y="4364"/>
                    <a:pt x="1429" y="3268"/>
                  </a:cubicBezTo>
                  <a:cubicBezTo>
                    <a:pt x="1751" y="2197"/>
                    <a:pt x="1322" y="1089"/>
                    <a:pt x="1715" y="18"/>
                  </a:cubicBezTo>
                  <a:cubicBezTo>
                    <a:pt x="1715" y="9"/>
                    <a:pt x="1703" y="1"/>
                    <a:pt x="1692" y="1"/>
                  </a:cubicBezTo>
                  <a:close/>
                  <a:moveTo>
                    <a:pt x="60" y="6328"/>
                  </a:moveTo>
                  <a:cubicBezTo>
                    <a:pt x="54" y="6334"/>
                    <a:pt x="54" y="6337"/>
                    <a:pt x="56" y="6337"/>
                  </a:cubicBezTo>
                  <a:cubicBezTo>
                    <a:pt x="57" y="6337"/>
                    <a:pt x="60" y="6334"/>
                    <a:pt x="60" y="632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71" name="Google Shape;15471;p22"/>
            <p:cNvSpPr/>
            <p:nvPr/>
          </p:nvSpPr>
          <p:spPr>
            <a:xfrm>
              <a:off x="2174675" y="2664900"/>
              <a:ext cx="13800" cy="28975"/>
            </a:xfrm>
            <a:custGeom>
              <a:avLst/>
              <a:gdLst/>
              <a:ahLst/>
              <a:cxnLst/>
              <a:rect l="l" t="t" r="r" b="b"/>
              <a:pathLst>
                <a:path w="552" h="1159" extrusionOk="0">
                  <a:moveTo>
                    <a:pt x="541" y="1"/>
                  </a:moveTo>
                  <a:cubicBezTo>
                    <a:pt x="538" y="1"/>
                    <a:pt x="536" y="2"/>
                    <a:pt x="536" y="6"/>
                  </a:cubicBezTo>
                  <a:cubicBezTo>
                    <a:pt x="552" y="6"/>
                    <a:pt x="546" y="1"/>
                    <a:pt x="541" y="1"/>
                  </a:cubicBezTo>
                  <a:close/>
                  <a:moveTo>
                    <a:pt x="536" y="6"/>
                  </a:moveTo>
                  <a:lnTo>
                    <a:pt x="536" y="6"/>
                  </a:lnTo>
                  <a:cubicBezTo>
                    <a:pt x="262" y="256"/>
                    <a:pt x="0" y="768"/>
                    <a:pt x="60" y="1149"/>
                  </a:cubicBezTo>
                  <a:cubicBezTo>
                    <a:pt x="60" y="1155"/>
                    <a:pt x="69" y="1158"/>
                    <a:pt x="77" y="1158"/>
                  </a:cubicBezTo>
                  <a:cubicBezTo>
                    <a:pt x="86" y="1158"/>
                    <a:pt x="95" y="1155"/>
                    <a:pt x="95" y="1149"/>
                  </a:cubicBezTo>
                  <a:cubicBezTo>
                    <a:pt x="155" y="959"/>
                    <a:pt x="155" y="756"/>
                    <a:pt x="226" y="566"/>
                  </a:cubicBezTo>
                  <a:cubicBezTo>
                    <a:pt x="298" y="363"/>
                    <a:pt x="417" y="197"/>
                    <a:pt x="53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72" name="Google Shape;15472;p22"/>
            <p:cNvSpPr/>
            <p:nvPr/>
          </p:nvSpPr>
          <p:spPr>
            <a:xfrm>
              <a:off x="2182100" y="2666500"/>
              <a:ext cx="8850" cy="22300"/>
            </a:xfrm>
            <a:custGeom>
              <a:avLst/>
              <a:gdLst/>
              <a:ahLst/>
              <a:cxnLst/>
              <a:rect l="l" t="t" r="r" b="b"/>
              <a:pathLst>
                <a:path w="354" h="892" extrusionOk="0">
                  <a:moveTo>
                    <a:pt x="338" y="1"/>
                  </a:moveTo>
                  <a:cubicBezTo>
                    <a:pt x="333" y="1"/>
                    <a:pt x="327" y="4"/>
                    <a:pt x="322" y="14"/>
                  </a:cubicBezTo>
                  <a:cubicBezTo>
                    <a:pt x="239" y="145"/>
                    <a:pt x="179" y="299"/>
                    <a:pt x="120" y="466"/>
                  </a:cubicBezTo>
                  <a:cubicBezTo>
                    <a:pt x="84" y="597"/>
                    <a:pt x="1" y="740"/>
                    <a:pt x="25" y="883"/>
                  </a:cubicBezTo>
                  <a:cubicBezTo>
                    <a:pt x="25" y="889"/>
                    <a:pt x="28" y="892"/>
                    <a:pt x="32" y="892"/>
                  </a:cubicBezTo>
                  <a:cubicBezTo>
                    <a:pt x="36" y="892"/>
                    <a:pt x="42" y="889"/>
                    <a:pt x="48" y="883"/>
                  </a:cubicBezTo>
                  <a:cubicBezTo>
                    <a:pt x="120" y="776"/>
                    <a:pt x="144" y="597"/>
                    <a:pt x="179" y="478"/>
                  </a:cubicBezTo>
                  <a:cubicBezTo>
                    <a:pt x="227" y="323"/>
                    <a:pt x="286" y="180"/>
                    <a:pt x="346" y="25"/>
                  </a:cubicBezTo>
                  <a:cubicBezTo>
                    <a:pt x="353" y="11"/>
                    <a:pt x="347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73" name="Google Shape;15473;p22"/>
            <p:cNvSpPr/>
            <p:nvPr/>
          </p:nvSpPr>
          <p:spPr>
            <a:xfrm>
              <a:off x="2187175" y="2663850"/>
              <a:ext cx="9850" cy="23350"/>
            </a:xfrm>
            <a:custGeom>
              <a:avLst/>
              <a:gdLst/>
              <a:ahLst/>
              <a:cxnLst/>
              <a:rect l="l" t="t" r="r" b="b"/>
              <a:pathLst>
                <a:path w="394" h="934" extrusionOk="0">
                  <a:moveTo>
                    <a:pt x="373" y="0"/>
                  </a:moveTo>
                  <a:cubicBezTo>
                    <a:pt x="367" y="0"/>
                    <a:pt x="362" y="4"/>
                    <a:pt x="357" y="12"/>
                  </a:cubicBezTo>
                  <a:cubicBezTo>
                    <a:pt x="274" y="167"/>
                    <a:pt x="203" y="334"/>
                    <a:pt x="143" y="477"/>
                  </a:cubicBezTo>
                  <a:cubicBezTo>
                    <a:pt x="83" y="608"/>
                    <a:pt x="12" y="763"/>
                    <a:pt x="0" y="905"/>
                  </a:cubicBezTo>
                  <a:cubicBezTo>
                    <a:pt x="0" y="923"/>
                    <a:pt x="13" y="934"/>
                    <a:pt x="24" y="934"/>
                  </a:cubicBezTo>
                  <a:cubicBezTo>
                    <a:pt x="29" y="934"/>
                    <a:pt x="33" y="932"/>
                    <a:pt x="36" y="929"/>
                  </a:cubicBezTo>
                  <a:cubicBezTo>
                    <a:pt x="131" y="810"/>
                    <a:pt x="179" y="643"/>
                    <a:pt x="238" y="512"/>
                  </a:cubicBezTo>
                  <a:cubicBezTo>
                    <a:pt x="286" y="346"/>
                    <a:pt x="345" y="191"/>
                    <a:pt x="393" y="36"/>
                  </a:cubicBezTo>
                  <a:cubicBezTo>
                    <a:pt x="393" y="13"/>
                    <a:pt x="383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74" name="Google Shape;15474;p22"/>
            <p:cNvSpPr/>
            <p:nvPr/>
          </p:nvSpPr>
          <p:spPr>
            <a:xfrm>
              <a:off x="2153950" y="2676950"/>
              <a:ext cx="57350" cy="180775"/>
            </a:xfrm>
            <a:custGeom>
              <a:avLst/>
              <a:gdLst/>
              <a:ahLst/>
              <a:cxnLst/>
              <a:rect l="l" t="t" r="r" b="b"/>
              <a:pathLst>
                <a:path w="2294" h="7231" extrusionOk="0">
                  <a:moveTo>
                    <a:pt x="2294" y="0"/>
                  </a:moveTo>
                  <a:cubicBezTo>
                    <a:pt x="1710" y="1239"/>
                    <a:pt x="1698" y="2620"/>
                    <a:pt x="1234" y="3894"/>
                  </a:cubicBezTo>
                  <a:cubicBezTo>
                    <a:pt x="829" y="5013"/>
                    <a:pt x="210" y="6013"/>
                    <a:pt x="8" y="7192"/>
                  </a:cubicBezTo>
                  <a:cubicBezTo>
                    <a:pt x="0" y="7213"/>
                    <a:pt x="32" y="7230"/>
                    <a:pt x="58" y="7230"/>
                  </a:cubicBezTo>
                  <a:cubicBezTo>
                    <a:pt x="76" y="7230"/>
                    <a:pt x="91" y="7223"/>
                    <a:pt x="91" y="7204"/>
                  </a:cubicBezTo>
                  <a:cubicBezTo>
                    <a:pt x="329" y="5918"/>
                    <a:pt x="1020" y="4846"/>
                    <a:pt x="1401" y="3632"/>
                  </a:cubicBezTo>
                  <a:cubicBezTo>
                    <a:pt x="1782" y="2429"/>
                    <a:pt x="1817" y="1155"/>
                    <a:pt x="2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75" name="Google Shape;15475;p22"/>
            <p:cNvSpPr/>
            <p:nvPr/>
          </p:nvSpPr>
          <p:spPr>
            <a:xfrm>
              <a:off x="2161375" y="2741125"/>
              <a:ext cx="57875" cy="130825"/>
            </a:xfrm>
            <a:custGeom>
              <a:avLst/>
              <a:gdLst/>
              <a:ahLst/>
              <a:cxnLst/>
              <a:rect l="l" t="t" r="r" b="b"/>
              <a:pathLst>
                <a:path w="2315" h="5233" extrusionOk="0">
                  <a:moveTo>
                    <a:pt x="2290" y="0"/>
                  </a:moveTo>
                  <a:cubicBezTo>
                    <a:pt x="2284" y="0"/>
                    <a:pt x="2277" y="2"/>
                    <a:pt x="2270" y="5"/>
                  </a:cubicBezTo>
                  <a:cubicBezTo>
                    <a:pt x="1699" y="815"/>
                    <a:pt x="1711" y="1862"/>
                    <a:pt x="1199" y="2720"/>
                  </a:cubicBezTo>
                  <a:cubicBezTo>
                    <a:pt x="711" y="3565"/>
                    <a:pt x="223" y="4232"/>
                    <a:pt x="8" y="5196"/>
                  </a:cubicBezTo>
                  <a:cubicBezTo>
                    <a:pt x="1" y="5219"/>
                    <a:pt x="18" y="5232"/>
                    <a:pt x="31" y="5232"/>
                  </a:cubicBezTo>
                  <a:cubicBezTo>
                    <a:pt x="38" y="5232"/>
                    <a:pt x="44" y="5228"/>
                    <a:pt x="44" y="5220"/>
                  </a:cubicBezTo>
                  <a:cubicBezTo>
                    <a:pt x="330" y="4172"/>
                    <a:pt x="949" y="3446"/>
                    <a:pt x="1425" y="2505"/>
                  </a:cubicBezTo>
                  <a:cubicBezTo>
                    <a:pt x="1830" y="1720"/>
                    <a:pt x="1889" y="815"/>
                    <a:pt x="2306" y="17"/>
                  </a:cubicBezTo>
                  <a:cubicBezTo>
                    <a:pt x="2315" y="9"/>
                    <a:pt x="2305" y="0"/>
                    <a:pt x="22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76" name="Google Shape;15476;p22"/>
            <p:cNvSpPr/>
            <p:nvPr/>
          </p:nvSpPr>
          <p:spPr>
            <a:xfrm>
              <a:off x="2220800" y="2680400"/>
              <a:ext cx="20575" cy="54125"/>
            </a:xfrm>
            <a:custGeom>
              <a:avLst/>
              <a:gdLst/>
              <a:ahLst/>
              <a:cxnLst/>
              <a:rect l="l" t="t" r="r" b="b"/>
              <a:pathLst>
                <a:path w="823" h="2165" extrusionOk="0">
                  <a:moveTo>
                    <a:pt x="808" y="1"/>
                  </a:moveTo>
                  <a:cubicBezTo>
                    <a:pt x="805" y="1"/>
                    <a:pt x="801" y="2"/>
                    <a:pt x="798" y="5"/>
                  </a:cubicBezTo>
                  <a:cubicBezTo>
                    <a:pt x="465" y="660"/>
                    <a:pt x="179" y="1422"/>
                    <a:pt x="1" y="2136"/>
                  </a:cubicBezTo>
                  <a:cubicBezTo>
                    <a:pt x="1" y="2156"/>
                    <a:pt x="8" y="2165"/>
                    <a:pt x="16" y="2165"/>
                  </a:cubicBezTo>
                  <a:cubicBezTo>
                    <a:pt x="23" y="2165"/>
                    <a:pt x="31" y="2159"/>
                    <a:pt x="36" y="2148"/>
                  </a:cubicBezTo>
                  <a:cubicBezTo>
                    <a:pt x="179" y="1815"/>
                    <a:pt x="286" y="1434"/>
                    <a:pt x="417" y="1077"/>
                  </a:cubicBezTo>
                  <a:cubicBezTo>
                    <a:pt x="560" y="720"/>
                    <a:pt x="703" y="386"/>
                    <a:pt x="822" y="29"/>
                  </a:cubicBezTo>
                  <a:cubicBezTo>
                    <a:pt x="822" y="12"/>
                    <a:pt x="816" y="1"/>
                    <a:pt x="8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77" name="Google Shape;15477;p22"/>
            <p:cNvSpPr/>
            <p:nvPr/>
          </p:nvSpPr>
          <p:spPr>
            <a:xfrm>
              <a:off x="2233975" y="2677125"/>
              <a:ext cx="19200" cy="28975"/>
            </a:xfrm>
            <a:custGeom>
              <a:avLst/>
              <a:gdLst/>
              <a:ahLst/>
              <a:cxnLst/>
              <a:rect l="l" t="t" r="r" b="b"/>
              <a:pathLst>
                <a:path w="768" h="1159" extrusionOk="0">
                  <a:moveTo>
                    <a:pt x="757" y="0"/>
                  </a:moveTo>
                  <a:cubicBezTo>
                    <a:pt x="754" y="0"/>
                    <a:pt x="751" y="2"/>
                    <a:pt x="748" y="5"/>
                  </a:cubicBezTo>
                  <a:cubicBezTo>
                    <a:pt x="462" y="339"/>
                    <a:pt x="200" y="732"/>
                    <a:pt x="9" y="1124"/>
                  </a:cubicBezTo>
                  <a:cubicBezTo>
                    <a:pt x="1" y="1141"/>
                    <a:pt x="22" y="1158"/>
                    <a:pt x="40" y="1158"/>
                  </a:cubicBezTo>
                  <a:cubicBezTo>
                    <a:pt x="47" y="1158"/>
                    <a:pt x="53" y="1155"/>
                    <a:pt x="57" y="1148"/>
                  </a:cubicBezTo>
                  <a:cubicBezTo>
                    <a:pt x="307" y="815"/>
                    <a:pt x="581" y="410"/>
                    <a:pt x="759" y="17"/>
                  </a:cubicBezTo>
                  <a:cubicBezTo>
                    <a:pt x="768" y="9"/>
                    <a:pt x="764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78" name="Google Shape;15478;p22"/>
            <p:cNvSpPr/>
            <p:nvPr/>
          </p:nvSpPr>
          <p:spPr>
            <a:xfrm>
              <a:off x="2240150" y="2681325"/>
              <a:ext cx="14250" cy="24775"/>
            </a:xfrm>
            <a:custGeom>
              <a:avLst/>
              <a:gdLst/>
              <a:ahLst/>
              <a:cxnLst/>
              <a:rect l="l" t="t" r="r" b="b"/>
              <a:pathLst>
                <a:path w="570" h="991" extrusionOk="0">
                  <a:moveTo>
                    <a:pt x="533" y="1"/>
                  </a:moveTo>
                  <a:cubicBezTo>
                    <a:pt x="530" y="1"/>
                    <a:pt x="527" y="2"/>
                    <a:pt x="524" y="4"/>
                  </a:cubicBezTo>
                  <a:cubicBezTo>
                    <a:pt x="286" y="254"/>
                    <a:pt x="48" y="623"/>
                    <a:pt x="0" y="968"/>
                  </a:cubicBezTo>
                  <a:cubicBezTo>
                    <a:pt x="0" y="977"/>
                    <a:pt x="17" y="990"/>
                    <a:pt x="28" y="990"/>
                  </a:cubicBezTo>
                  <a:cubicBezTo>
                    <a:pt x="33" y="990"/>
                    <a:pt x="36" y="988"/>
                    <a:pt x="36" y="980"/>
                  </a:cubicBezTo>
                  <a:cubicBezTo>
                    <a:pt x="120" y="837"/>
                    <a:pt x="167" y="683"/>
                    <a:pt x="239" y="540"/>
                  </a:cubicBezTo>
                  <a:cubicBezTo>
                    <a:pt x="334" y="361"/>
                    <a:pt x="441" y="194"/>
                    <a:pt x="560" y="28"/>
                  </a:cubicBezTo>
                  <a:cubicBezTo>
                    <a:pt x="570" y="18"/>
                    <a:pt x="548" y="1"/>
                    <a:pt x="5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79" name="Google Shape;15479;p22"/>
            <p:cNvSpPr/>
            <p:nvPr/>
          </p:nvSpPr>
          <p:spPr>
            <a:xfrm>
              <a:off x="2172750" y="2680700"/>
              <a:ext cx="83800" cy="202150"/>
            </a:xfrm>
            <a:custGeom>
              <a:avLst/>
              <a:gdLst/>
              <a:ahLst/>
              <a:cxnLst/>
              <a:rect l="l" t="t" r="r" b="b"/>
              <a:pathLst>
                <a:path w="3352" h="8086" extrusionOk="0">
                  <a:moveTo>
                    <a:pt x="3344" y="0"/>
                  </a:moveTo>
                  <a:cubicBezTo>
                    <a:pt x="3342" y="0"/>
                    <a:pt x="3339" y="6"/>
                    <a:pt x="3339" y="17"/>
                  </a:cubicBezTo>
                  <a:cubicBezTo>
                    <a:pt x="2923" y="1446"/>
                    <a:pt x="2518" y="2851"/>
                    <a:pt x="1923" y="4220"/>
                  </a:cubicBezTo>
                  <a:cubicBezTo>
                    <a:pt x="1363" y="5518"/>
                    <a:pt x="601" y="6720"/>
                    <a:pt x="18" y="8018"/>
                  </a:cubicBezTo>
                  <a:cubicBezTo>
                    <a:pt x="1" y="8052"/>
                    <a:pt x="37" y="8085"/>
                    <a:pt x="73" y="8085"/>
                  </a:cubicBezTo>
                  <a:cubicBezTo>
                    <a:pt x="88" y="8085"/>
                    <a:pt x="102" y="8080"/>
                    <a:pt x="113" y="8066"/>
                  </a:cubicBezTo>
                  <a:cubicBezTo>
                    <a:pt x="1553" y="5637"/>
                    <a:pt x="2863" y="2803"/>
                    <a:pt x="3351" y="29"/>
                  </a:cubicBezTo>
                  <a:cubicBezTo>
                    <a:pt x="3351" y="9"/>
                    <a:pt x="3348" y="0"/>
                    <a:pt x="33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80" name="Google Shape;15480;p22"/>
            <p:cNvSpPr/>
            <p:nvPr/>
          </p:nvSpPr>
          <p:spPr>
            <a:xfrm>
              <a:off x="2188650" y="2819050"/>
              <a:ext cx="41100" cy="80475"/>
            </a:xfrm>
            <a:custGeom>
              <a:avLst/>
              <a:gdLst/>
              <a:ahLst/>
              <a:cxnLst/>
              <a:rect l="l" t="t" r="r" b="b"/>
              <a:pathLst>
                <a:path w="1644" h="3219" extrusionOk="0">
                  <a:moveTo>
                    <a:pt x="1624" y="0"/>
                  </a:moveTo>
                  <a:cubicBezTo>
                    <a:pt x="1618" y="0"/>
                    <a:pt x="1612" y="3"/>
                    <a:pt x="1608" y="8"/>
                  </a:cubicBezTo>
                  <a:cubicBezTo>
                    <a:pt x="1096" y="1067"/>
                    <a:pt x="263" y="2020"/>
                    <a:pt x="1" y="3198"/>
                  </a:cubicBezTo>
                  <a:cubicBezTo>
                    <a:pt x="1" y="3212"/>
                    <a:pt x="9" y="3218"/>
                    <a:pt x="16" y="3218"/>
                  </a:cubicBezTo>
                  <a:cubicBezTo>
                    <a:pt x="20" y="3218"/>
                    <a:pt x="24" y="3215"/>
                    <a:pt x="24" y="3210"/>
                  </a:cubicBezTo>
                  <a:cubicBezTo>
                    <a:pt x="358" y="2615"/>
                    <a:pt x="584" y="1984"/>
                    <a:pt x="929" y="1401"/>
                  </a:cubicBezTo>
                  <a:cubicBezTo>
                    <a:pt x="1191" y="948"/>
                    <a:pt x="1560" y="543"/>
                    <a:pt x="1644" y="31"/>
                  </a:cubicBezTo>
                  <a:cubicBezTo>
                    <a:pt x="1644" y="9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81" name="Google Shape;15481;p22"/>
            <p:cNvSpPr/>
            <p:nvPr/>
          </p:nvSpPr>
          <p:spPr>
            <a:xfrm>
              <a:off x="2230500" y="2703350"/>
              <a:ext cx="49475" cy="111375"/>
            </a:xfrm>
            <a:custGeom>
              <a:avLst/>
              <a:gdLst/>
              <a:ahLst/>
              <a:cxnLst/>
              <a:rect l="l" t="t" r="r" b="b"/>
              <a:pathLst>
                <a:path w="1979" h="4455" extrusionOk="0">
                  <a:moveTo>
                    <a:pt x="1940" y="1"/>
                  </a:moveTo>
                  <a:cubicBezTo>
                    <a:pt x="1933" y="1"/>
                    <a:pt x="1926" y="5"/>
                    <a:pt x="1922" y="16"/>
                  </a:cubicBezTo>
                  <a:cubicBezTo>
                    <a:pt x="1565" y="635"/>
                    <a:pt x="1327" y="1302"/>
                    <a:pt x="1125" y="1980"/>
                  </a:cubicBezTo>
                  <a:cubicBezTo>
                    <a:pt x="839" y="2838"/>
                    <a:pt x="470" y="3635"/>
                    <a:pt x="17" y="4421"/>
                  </a:cubicBezTo>
                  <a:cubicBezTo>
                    <a:pt x="1" y="4438"/>
                    <a:pt x="7" y="4455"/>
                    <a:pt x="17" y="4455"/>
                  </a:cubicBezTo>
                  <a:cubicBezTo>
                    <a:pt x="21" y="4455"/>
                    <a:pt x="26" y="4452"/>
                    <a:pt x="29" y="4445"/>
                  </a:cubicBezTo>
                  <a:cubicBezTo>
                    <a:pt x="910" y="3076"/>
                    <a:pt x="1220" y="1468"/>
                    <a:pt x="1970" y="40"/>
                  </a:cubicBezTo>
                  <a:cubicBezTo>
                    <a:pt x="1978" y="23"/>
                    <a:pt x="1958" y="1"/>
                    <a:pt x="1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82" name="Google Shape;15482;p22"/>
            <p:cNvSpPr/>
            <p:nvPr/>
          </p:nvSpPr>
          <p:spPr>
            <a:xfrm>
              <a:off x="2204525" y="2747200"/>
              <a:ext cx="96075" cy="179925"/>
            </a:xfrm>
            <a:custGeom>
              <a:avLst/>
              <a:gdLst/>
              <a:ahLst/>
              <a:cxnLst/>
              <a:rect l="l" t="t" r="r" b="b"/>
              <a:pathLst>
                <a:path w="3843" h="7197" extrusionOk="0">
                  <a:moveTo>
                    <a:pt x="3819" y="0"/>
                  </a:moveTo>
                  <a:cubicBezTo>
                    <a:pt x="2318" y="2215"/>
                    <a:pt x="1009" y="4656"/>
                    <a:pt x="9" y="7144"/>
                  </a:cubicBezTo>
                  <a:cubicBezTo>
                    <a:pt x="1" y="7176"/>
                    <a:pt x="24" y="7197"/>
                    <a:pt x="48" y="7197"/>
                  </a:cubicBezTo>
                  <a:cubicBezTo>
                    <a:pt x="60" y="7197"/>
                    <a:pt x="72" y="7192"/>
                    <a:pt x="80" y="7180"/>
                  </a:cubicBezTo>
                  <a:cubicBezTo>
                    <a:pt x="1247" y="4739"/>
                    <a:pt x="2485" y="2370"/>
                    <a:pt x="3842" y="12"/>
                  </a:cubicBezTo>
                  <a:cubicBezTo>
                    <a:pt x="3842" y="12"/>
                    <a:pt x="3842" y="0"/>
                    <a:pt x="38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83" name="Google Shape;15483;p22"/>
            <p:cNvSpPr/>
            <p:nvPr/>
          </p:nvSpPr>
          <p:spPr>
            <a:xfrm>
              <a:off x="2254225" y="2744225"/>
              <a:ext cx="55300" cy="92850"/>
            </a:xfrm>
            <a:custGeom>
              <a:avLst/>
              <a:gdLst/>
              <a:ahLst/>
              <a:cxnLst/>
              <a:rect l="l" t="t" r="r" b="b"/>
              <a:pathLst>
                <a:path w="2212" h="3714" extrusionOk="0">
                  <a:moveTo>
                    <a:pt x="2212" y="0"/>
                  </a:moveTo>
                  <a:lnTo>
                    <a:pt x="2212" y="0"/>
                  </a:lnTo>
                  <a:cubicBezTo>
                    <a:pt x="1271" y="1131"/>
                    <a:pt x="866" y="2512"/>
                    <a:pt x="9" y="3691"/>
                  </a:cubicBezTo>
                  <a:cubicBezTo>
                    <a:pt x="1" y="3699"/>
                    <a:pt x="10" y="3713"/>
                    <a:pt x="16" y="3713"/>
                  </a:cubicBezTo>
                  <a:cubicBezTo>
                    <a:pt x="19" y="3713"/>
                    <a:pt x="21" y="3710"/>
                    <a:pt x="21" y="3703"/>
                  </a:cubicBezTo>
                  <a:cubicBezTo>
                    <a:pt x="438" y="3239"/>
                    <a:pt x="676" y="2691"/>
                    <a:pt x="950" y="2131"/>
                  </a:cubicBezTo>
                  <a:cubicBezTo>
                    <a:pt x="1307" y="1369"/>
                    <a:pt x="1723" y="691"/>
                    <a:pt x="22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84" name="Google Shape;15484;p22"/>
            <p:cNvSpPr/>
            <p:nvPr/>
          </p:nvSpPr>
          <p:spPr>
            <a:xfrm>
              <a:off x="2216575" y="2776575"/>
              <a:ext cx="111350" cy="187875"/>
            </a:xfrm>
            <a:custGeom>
              <a:avLst/>
              <a:gdLst/>
              <a:ahLst/>
              <a:cxnLst/>
              <a:rect l="l" t="t" r="r" b="b"/>
              <a:pathLst>
                <a:path w="4454" h="7515" extrusionOk="0">
                  <a:moveTo>
                    <a:pt x="4428" y="1"/>
                  </a:moveTo>
                  <a:cubicBezTo>
                    <a:pt x="4425" y="1"/>
                    <a:pt x="4422" y="2"/>
                    <a:pt x="4420" y="4"/>
                  </a:cubicBezTo>
                  <a:cubicBezTo>
                    <a:pt x="3908" y="552"/>
                    <a:pt x="3682" y="1266"/>
                    <a:pt x="3265" y="1873"/>
                  </a:cubicBezTo>
                  <a:cubicBezTo>
                    <a:pt x="2872" y="2457"/>
                    <a:pt x="2372" y="2957"/>
                    <a:pt x="2015" y="3552"/>
                  </a:cubicBezTo>
                  <a:cubicBezTo>
                    <a:pt x="1265" y="4826"/>
                    <a:pt x="860" y="6231"/>
                    <a:pt x="27" y="7457"/>
                  </a:cubicBezTo>
                  <a:cubicBezTo>
                    <a:pt x="1" y="7492"/>
                    <a:pt x="19" y="7514"/>
                    <a:pt x="35" y="7514"/>
                  </a:cubicBezTo>
                  <a:cubicBezTo>
                    <a:pt x="42" y="7514"/>
                    <a:pt x="47" y="7511"/>
                    <a:pt x="50" y="7505"/>
                  </a:cubicBezTo>
                  <a:cubicBezTo>
                    <a:pt x="979" y="6421"/>
                    <a:pt x="1336" y="5005"/>
                    <a:pt x="2015" y="3766"/>
                  </a:cubicBezTo>
                  <a:cubicBezTo>
                    <a:pt x="2396" y="3100"/>
                    <a:pt x="2896" y="2540"/>
                    <a:pt x="3313" y="1921"/>
                  </a:cubicBezTo>
                  <a:cubicBezTo>
                    <a:pt x="3730" y="1314"/>
                    <a:pt x="3980" y="611"/>
                    <a:pt x="4444" y="28"/>
                  </a:cubicBezTo>
                  <a:cubicBezTo>
                    <a:pt x="4454" y="18"/>
                    <a:pt x="4440" y="1"/>
                    <a:pt x="4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85" name="Google Shape;15485;p22"/>
            <p:cNvSpPr/>
            <p:nvPr/>
          </p:nvSpPr>
          <p:spPr>
            <a:xfrm>
              <a:off x="2231225" y="2908100"/>
              <a:ext cx="43100" cy="75575"/>
            </a:xfrm>
            <a:custGeom>
              <a:avLst/>
              <a:gdLst/>
              <a:ahLst/>
              <a:cxnLst/>
              <a:rect l="l" t="t" r="r" b="b"/>
              <a:pathLst>
                <a:path w="1724" h="3023" extrusionOk="0">
                  <a:moveTo>
                    <a:pt x="1707" y="1"/>
                  </a:moveTo>
                  <a:cubicBezTo>
                    <a:pt x="1705" y="1"/>
                    <a:pt x="1703" y="2"/>
                    <a:pt x="1703" y="6"/>
                  </a:cubicBezTo>
                  <a:cubicBezTo>
                    <a:pt x="1310" y="387"/>
                    <a:pt x="1119" y="887"/>
                    <a:pt x="905" y="1363"/>
                  </a:cubicBezTo>
                  <a:cubicBezTo>
                    <a:pt x="774" y="1696"/>
                    <a:pt x="631" y="2018"/>
                    <a:pt x="417" y="2303"/>
                  </a:cubicBezTo>
                  <a:cubicBezTo>
                    <a:pt x="238" y="2542"/>
                    <a:pt x="60" y="2708"/>
                    <a:pt x="0" y="3006"/>
                  </a:cubicBezTo>
                  <a:cubicBezTo>
                    <a:pt x="0" y="3014"/>
                    <a:pt x="6" y="3023"/>
                    <a:pt x="10" y="3023"/>
                  </a:cubicBezTo>
                  <a:cubicBezTo>
                    <a:pt x="11" y="3023"/>
                    <a:pt x="12" y="3021"/>
                    <a:pt x="12" y="3018"/>
                  </a:cubicBezTo>
                  <a:cubicBezTo>
                    <a:pt x="215" y="2506"/>
                    <a:pt x="655" y="2137"/>
                    <a:pt x="893" y="1637"/>
                  </a:cubicBezTo>
                  <a:cubicBezTo>
                    <a:pt x="1167" y="1077"/>
                    <a:pt x="1358" y="529"/>
                    <a:pt x="1715" y="29"/>
                  </a:cubicBezTo>
                  <a:cubicBezTo>
                    <a:pt x="1723" y="12"/>
                    <a:pt x="1713" y="1"/>
                    <a:pt x="1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86" name="Google Shape;15486;p22"/>
            <p:cNvSpPr/>
            <p:nvPr/>
          </p:nvSpPr>
          <p:spPr>
            <a:xfrm>
              <a:off x="2274975" y="2794750"/>
              <a:ext cx="67050" cy="109925"/>
            </a:xfrm>
            <a:custGeom>
              <a:avLst/>
              <a:gdLst/>
              <a:ahLst/>
              <a:cxnLst/>
              <a:rect l="l" t="t" r="r" b="b"/>
              <a:pathLst>
                <a:path w="2682" h="4397" extrusionOk="0">
                  <a:moveTo>
                    <a:pt x="2625" y="1"/>
                  </a:moveTo>
                  <a:cubicBezTo>
                    <a:pt x="2612" y="1"/>
                    <a:pt x="2598" y="5"/>
                    <a:pt x="2584" y="15"/>
                  </a:cubicBezTo>
                  <a:cubicBezTo>
                    <a:pt x="2084" y="670"/>
                    <a:pt x="1763" y="1432"/>
                    <a:pt x="1358" y="2158"/>
                  </a:cubicBezTo>
                  <a:cubicBezTo>
                    <a:pt x="965" y="2932"/>
                    <a:pt x="477" y="3670"/>
                    <a:pt x="0" y="4397"/>
                  </a:cubicBezTo>
                  <a:cubicBezTo>
                    <a:pt x="1036" y="3039"/>
                    <a:pt x="1691" y="1468"/>
                    <a:pt x="2656" y="63"/>
                  </a:cubicBezTo>
                  <a:cubicBezTo>
                    <a:pt x="2681" y="29"/>
                    <a:pt x="2658" y="1"/>
                    <a:pt x="26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87" name="Google Shape;15487;p22"/>
            <p:cNvSpPr/>
            <p:nvPr/>
          </p:nvSpPr>
          <p:spPr>
            <a:xfrm>
              <a:off x="2243425" y="2924925"/>
              <a:ext cx="50225" cy="98850"/>
            </a:xfrm>
            <a:custGeom>
              <a:avLst/>
              <a:gdLst/>
              <a:ahLst/>
              <a:cxnLst/>
              <a:rect l="l" t="t" r="r" b="b"/>
              <a:pathLst>
                <a:path w="2009" h="3954" extrusionOk="0">
                  <a:moveTo>
                    <a:pt x="1986" y="1"/>
                  </a:moveTo>
                  <a:cubicBezTo>
                    <a:pt x="1980" y="1"/>
                    <a:pt x="1972" y="4"/>
                    <a:pt x="1965" y="11"/>
                  </a:cubicBezTo>
                  <a:cubicBezTo>
                    <a:pt x="1524" y="726"/>
                    <a:pt x="1108" y="1476"/>
                    <a:pt x="703" y="2226"/>
                  </a:cubicBezTo>
                  <a:cubicBezTo>
                    <a:pt x="405" y="2773"/>
                    <a:pt x="84" y="3321"/>
                    <a:pt x="0" y="3940"/>
                  </a:cubicBezTo>
                  <a:cubicBezTo>
                    <a:pt x="14" y="3947"/>
                    <a:pt x="36" y="3954"/>
                    <a:pt x="52" y="3954"/>
                  </a:cubicBezTo>
                  <a:cubicBezTo>
                    <a:pt x="63" y="3954"/>
                    <a:pt x="72" y="3950"/>
                    <a:pt x="72" y="3940"/>
                  </a:cubicBezTo>
                  <a:cubicBezTo>
                    <a:pt x="215" y="3119"/>
                    <a:pt x="715" y="2428"/>
                    <a:pt x="1108" y="1714"/>
                  </a:cubicBezTo>
                  <a:cubicBezTo>
                    <a:pt x="1417" y="1154"/>
                    <a:pt x="1715" y="583"/>
                    <a:pt x="2001" y="23"/>
                  </a:cubicBezTo>
                  <a:cubicBezTo>
                    <a:pt x="2009" y="15"/>
                    <a:pt x="2000" y="1"/>
                    <a:pt x="19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88" name="Google Shape;15488;p22"/>
            <p:cNvSpPr/>
            <p:nvPr/>
          </p:nvSpPr>
          <p:spPr>
            <a:xfrm>
              <a:off x="2298300" y="2815850"/>
              <a:ext cx="56400" cy="102650"/>
            </a:xfrm>
            <a:custGeom>
              <a:avLst/>
              <a:gdLst/>
              <a:ahLst/>
              <a:cxnLst/>
              <a:rect l="l" t="t" r="r" b="b"/>
              <a:pathLst>
                <a:path w="2256" h="4106" extrusionOk="0">
                  <a:moveTo>
                    <a:pt x="2223" y="0"/>
                  </a:moveTo>
                  <a:cubicBezTo>
                    <a:pt x="2216" y="0"/>
                    <a:pt x="2208" y="2"/>
                    <a:pt x="2199" y="5"/>
                  </a:cubicBezTo>
                  <a:cubicBezTo>
                    <a:pt x="1246" y="1171"/>
                    <a:pt x="603" y="2743"/>
                    <a:pt x="8" y="4100"/>
                  </a:cubicBezTo>
                  <a:cubicBezTo>
                    <a:pt x="758" y="2755"/>
                    <a:pt x="1258" y="1231"/>
                    <a:pt x="2246" y="40"/>
                  </a:cubicBezTo>
                  <a:cubicBezTo>
                    <a:pt x="2255" y="14"/>
                    <a:pt x="2244" y="0"/>
                    <a:pt x="2223" y="0"/>
                  </a:cubicBezTo>
                  <a:close/>
                  <a:moveTo>
                    <a:pt x="8" y="4100"/>
                  </a:moveTo>
                  <a:cubicBezTo>
                    <a:pt x="0" y="4100"/>
                    <a:pt x="3" y="4106"/>
                    <a:pt x="5" y="4106"/>
                  </a:cubicBezTo>
                  <a:cubicBezTo>
                    <a:pt x="7" y="4106"/>
                    <a:pt x="8" y="4104"/>
                    <a:pt x="8" y="41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89" name="Google Shape;15489;p22"/>
            <p:cNvSpPr/>
            <p:nvPr/>
          </p:nvSpPr>
          <p:spPr>
            <a:xfrm>
              <a:off x="2250275" y="3011425"/>
              <a:ext cx="21875" cy="40600"/>
            </a:xfrm>
            <a:custGeom>
              <a:avLst/>
              <a:gdLst/>
              <a:ahLst/>
              <a:cxnLst/>
              <a:rect l="l" t="t" r="r" b="b"/>
              <a:pathLst>
                <a:path w="875" h="1624" extrusionOk="0">
                  <a:moveTo>
                    <a:pt x="831" y="1"/>
                  </a:moveTo>
                  <a:cubicBezTo>
                    <a:pt x="821" y="1"/>
                    <a:pt x="809" y="5"/>
                    <a:pt x="798" y="16"/>
                  </a:cubicBezTo>
                  <a:cubicBezTo>
                    <a:pt x="441" y="456"/>
                    <a:pt x="215" y="1087"/>
                    <a:pt x="0" y="1623"/>
                  </a:cubicBezTo>
                  <a:cubicBezTo>
                    <a:pt x="310" y="1147"/>
                    <a:pt x="703" y="599"/>
                    <a:pt x="858" y="40"/>
                  </a:cubicBezTo>
                  <a:cubicBezTo>
                    <a:pt x="874" y="23"/>
                    <a:pt x="856" y="1"/>
                    <a:pt x="8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90" name="Google Shape;15490;p22"/>
            <p:cNvSpPr/>
            <p:nvPr/>
          </p:nvSpPr>
          <p:spPr>
            <a:xfrm>
              <a:off x="2278850" y="2851725"/>
              <a:ext cx="90425" cy="154500"/>
            </a:xfrm>
            <a:custGeom>
              <a:avLst/>
              <a:gdLst/>
              <a:ahLst/>
              <a:cxnLst/>
              <a:rect l="l" t="t" r="r" b="b"/>
              <a:pathLst>
                <a:path w="3617" h="6180" extrusionOk="0">
                  <a:moveTo>
                    <a:pt x="3576" y="1"/>
                  </a:moveTo>
                  <a:cubicBezTo>
                    <a:pt x="3570" y="1"/>
                    <a:pt x="3564" y="4"/>
                    <a:pt x="3560" y="10"/>
                  </a:cubicBezTo>
                  <a:cubicBezTo>
                    <a:pt x="2179" y="1891"/>
                    <a:pt x="881" y="3987"/>
                    <a:pt x="0" y="6166"/>
                  </a:cubicBezTo>
                  <a:cubicBezTo>
                    <a:pt x="0" y="6173"/>
                    <a:pt x="12" y="6180"/>
                    <a:pt x="22" y="6180"/>
                  </a:cubicBezTo>
                  <a:cubicBezTo>
                    <a:pt x="30" y="6180"/>
                    <a:pt x="36" y="6176"/>
                    <a:pt x="36" y="6166"/>
                  </a:cubicBezTo>
                  <a:cubicBezTo>
                    <a:pt x="1060" y="3999"/>
                    <a:pt x="2358" y="2082"/>
                    <a:pt x="3608" y="46"/>
                  </a:cubicBezTo>
                  <a:cubicBezTo>
                    <a:pt x="3616" y="20"/>
                    <a:pt x="3594" y="1"/>
                    <a:pt x="35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91" name="Google Shape;15491;p22"/>
            <p:cNvSpPr/>
            <p:nvPr/>
          </p:nvSpPr>
          <p:spPr>
            <a:xfrm>
              <a:off x="2265225" y="3031650"/>
              <a:ext cx="22500" cy="42800"/>
            </a:xfrm>
            <a:custGeom>
              <a:avLst/>
              <a:gdLst/>
              <a:ahLst/>
              <a:cxnLst/>
              <a:rect l="l" t="t" r="r" b="b"/>
              <a:pathLst>
                <a:path w="900" h="1712" extrusionOk="0">
                  <a:moveTo>
                    <a:pt x="847" y="0"/>
                  </a:moveTo>
                  <a:cubicBezTo>
                    <a:pt x="840" y="0"/>
                    <a:pt x="834" y="2"/>
                    <a:pt x="831" y="5"/>
                  </a:cubicBezTo>
                  <a:cubicBezTo>
                    <a:pt x="664" y="243"/>
                    <a:pt x="569" y="528"/>
                    <a:pt x="450" y="790"/>
                  </a:cubicBezTo>
                  <a:cubicBezTo>
                    <a:pt x="295" y="1088"/>
                    <a:pt x="129" y="1374"/>
                    <a:pt x="9" y="1671"/>
                  </a:cubicBezTo>
                  <a:cubicBezTo>
                    <a:pt x="1" y="1698"/>
                    <a:pt x="25" y="1712"/>
                    <a:pt x="43" y="1712"/>
                  </a:cubicBezTo>
                  <a:cubicBezTo>
                    <a:pt x="49" y="1712"/>
                    <a:pt x="54" y="1710"/>
                    <a:pt x="57" y="1707"/>
                  </a:cubicBezTo>
                  <a:cubicBezTo>
                    <a:pt x="236" y="1457"/>
                    <a:pt x="390" y="1171"/>
                    <a:pt x="521" y="886"/>
                  </a:cubicBezTo>
                  <a:cubicBezTo>
                    <a:pt x="652" y="624"/>
                    <a:pt x="831" y="338"/>
                    <a:pt x="891" y="40"/>
                  </a:cubicBezTo>
                  <a:cubicBezTo>
                    <a:pt x="899" y="14"/>
                    <a:pt x="868" y="0"/>
                    <a:pt x="8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92" name="Google Shape;15492;p22"/>
            <p:cNvSpPr/>
            <p:nvPr/>
          </p:nvSpPr>
          <p:spPr>
            <a:xfrm>
              <a:off x="2292825" y="2880825"/>
              <a:ext cx="87900" cy="145300"/>
            </a:xfrm>
            <a:custGeom>
              <a:avLst/>
              <a:gdLst/>
              <a:ahLst/>
              <a:cxnLst/>
              <a:rect l="l" t="t" r="r" b="b"/>
              <a:pathLst>
                <a:path w="3516" h="5812" extrusionOk="0">
                  <a:moveTo>
                    <a:pt x="3489" y="0"/>
                  </a:moveTo>
                  <a:cubicBezTo>
                    <a:pt x="3480" y="0"/>
                    <a:pt x="3470" y="4"/>
                    <a:pt x="3466" y="13"/>
                  </a:cubicBezTo>
                  <a:cubicBezTo>
                    <a:pt x="2382" y="1930"/>
                    <a:pt x="727" y="3728"/>
                    <a:pt x="1" y="5811"/>
                  </a:cubicBezTo>
                  <a:lnTo>
                    <a:pt x="13" y="5811"/>
                  </a:lnTo>
                  <a:cubicBezTo>
                    <a:pt x="1049" y="3847"/>
                    <a:pt x="2692" y="2097"/>
                    <a:pt x="3501" y="25"/>
                  </a:cubicBezTo>
                  <a:cubicBezTo>
                    <a:pt x="3516" y="10"/>
                    <a:pt x="3503" y="0"/>
                    <a:pt x="3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93" name="Google Shape;15493;p22"/>
            <p:cNvSpPr/>
            <p:nvPr/>
          </p:nvSpPr>
          <p:spPr>
            <a:xfrm>
              <a:off x="2368300" y="2888250"/>
              <a:ext cx="15950" cy="28450"/>
            </a:xfrm>
            <a:custGeom>
              <a:avLst/>
              <a:gdLst/>
              <a:ahLst/>
              <a:cxnLst/>
              <a:rect l="l" t="t" r="r" b="b"/>
              <a:pathLst>
                <a:path w="638" h="1138" extrusionOk="0">
                  <a:moveTo>
                    <a:pt x="605" y="1"/>
                  </a:moveTo>
                  <a:cubicBezTo>
                    <a:pt x="596" y="1"/>
                    <a:pt x="589" y="5"/>
                    <a:pt x="589" y="14"/>
                  </a:cubicBezTo>
                  <a:cubicBezTo>
                    <a:pt x="482" y="216"/>
                    <a:pt x="399" y="430"/>
                    <a:pt x="292" y="621"/>
                  </a:cubicBezTo>
                  <a:cubicBezTo>
                    <a:pt x="208" y="788"/>
                    <a:pt x="101" y="942"/>
                    <a:pt x="18" y="1109"/>
                  </a:cubicBezTo>
                  <a:cubicBezTo>
                    <a:pt x="1" y="1127"/>
                    <a:pt x="15" y="1138"/>
                    <a:pt x="29" y="1138"/>
                  </a:cubicBezTo>
                  <a:cubicBezTo>
                    <a:pt x="34" y="1138"/>
                    <a:pt x="39" y="1136"/>
                    <a:pt x="42" y="1133"/>
                  </a:cubicBezTo>
                  <a:cubicBezTo>
                    <a:pt x="316" y="835"/>
                    <a:pt x="506" y="383"/>
                    <a:pt x="637" y="26"/>
                  </a:cubicBezTo>
                  <a:cubicBezTo>
                    <a:pt x="637" y="11"/>
                    <a:pt x="619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94" name="Google Shape;15494;p22"/>
            <p:cNvSpPr/>
            <p:nvPr/>
          </p:nvSpPr>
          <p:spPr>
            <a:xfrm>
              <a:off x="2374100" y="2891250"/>
              <a:ext cx="13700" cy="22775"/>
            </a:xfrm>
            <a:custGeom>
              <a:avLst/>
              <a:gdLst/>
              <a:ahLst/>
              <a:cxnLst/>
              <a:rect l="l" t="t" r="r" b="b"/>
              <a:pathLst>
                <a:path w="548" h="911" extrusionOk="0">
                  <a:moveTo>
                    <a:pt x="524" y="1"/>
                  </a:moveTo>
                  <a:cubicBezTo>
                    <a:pt x="322" y="251"/>
                    <a:pt x="96" y="584"/>
                    <a:pt x="0" y="894"/>
                  </a:cubicBezTo>
                  <a:cubicBezTo>
                    <a:pt x="0" y="902"/>
                    <a:pt x="12" y="911"/>
                    <a:pt x="23" y="911"/>
                  </a:cubicBezTo>
                  <a:cubicBezTo>
                    <a:pt x="28" y="911"/>
                    <a:pt x="32" y="909"/>
                    <a:pt x="36" y="906"/>
                  </a:cubicBezTo>
                  <a:cubicBezTo>
                    <a:pt x="143" y="775"/>
                    <a:pt x="203" y="608"/>
                    <a:pt x="286" y="465"/>
                  </a:cubicBezTo>
                  <a:cubicBezTo>
                    <a:pt x="381" y="310"/>
                    <a:pt x="465" y="168"/>
                    <a:pt x="536" y="13"/>
                  </a:cubicBezTo>
                  <a:cubicBezTo>
                    <a:pt x="548" y="1"/>
                    <a:pt x="536" y="1"/>
                    <a:pt x="5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95" name="Google Shape;15495;p22"/>
            <p:cNvSpPr/>
            <p:nvPr/>
          </p:nvSpPr>
          <p:spPr>
            <a:xfrm>
              <a:off x="2373800" y="2902275"/>
              <a:ext cx="11325" cy="18900"/>
            </a:xfrm>
            <a:custGeom>
              <a:avLst/>
              <a:gdLst/>
              <a:ahLst/>
              <a:cxnLst/>
              <a:rect l="l" t="t" r="r" b="b"/>
              <a:pathLst>
                <a:path w="453" h="756" extrusionOk="0">
                  <a:moveTo>
                    <a:pt x="453" y="0"/>
                  </a:moveTo>
                  <a:lnTo>
                    <a:pt x="453" y="0"/>
                  </a:lnTo>
                  <a:cubicBezTo>
                    <a:pt x="262" y="215"/>
                    <a:pt x="96" y="465"/>
                    <a:pt x="0" y="739"/>
                  </a:cubicBezTo>
                  <a:cubicBezTo>
                    <a:pt x="0" y="747"/>
                    <a:pt x="6" y="755"/>
                    <a:pt x="18" y="755"/>
                  </a:cubicBezTo>
                  <a:cubicBezTo>
                    <a:pt x="23" y="755"/>
                    <a:pt x="29" y="754"/>
                    <a:pt x="36" y="750"/>
                  </a:cubicBezTo>
                  <a:cubicBezTo>
                    <a:pt x="179" y="512"/>
                    <a:pt x="298" y="262"/>
                    <a:pt x="4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96" name="Google Shape;15496;p22"/>
            <p:cNvSpPr/>
            <p:nvPr/>
          </p:nvSpPr>
          <p:spPr>
            <a:xfrm>
              <a:off x="2375275" y="2908125"/>
              <a:ext cx="11950" cy="21225"/>
            </a:xfrm>
            <a:custGeom>
              <a:avLst/>
              <a:gdLst/>
              <a:ahLst/>
              <a:cxnLst/>
              <a:rect l="l" t="t" r="r" b="b"/>
              <a:pathLst>
                <a:path w="478" h="849" extrusionOk="0">
                  <a:moveTo>
                    <a:pt x="462" y="0"/>
                  </a:moveTo>
                  <a:cubicBezTo>
                    <a:pt x="459" y="0"/>
                    <a:pt x="456" y="2"/>
                    <a:pt x="453" y="5"/>
                  </a:cubicBezTo>
                  <a:cubicBezTo>
                    <a:pt x="287" y="266"/>
                    <a:pt x="96" y="528"/>
                    <a:pt x="1" y="826"/>
                  </a:cubicBezTo>
                  <a:cubicBezTo>
                    <a:pt x="1" y="834"/>
                    <a:pt x="7" y="848"/>
                    <a:pt x="18" y="848"/>
                  </a:cubicBezTo>
                  <a:cubicBezTo>
                    <a:pt x="23" y="848"/>
                    <a:pt x="29" y="845"/>
                    <a:pt x="37" y="838"/>
                  </a:cubicBezTo>
                  <a:cubicBezTo>
                    <a:pt x="191" y="588"/>
                    <a:pt x="334" y="290"/>
                    <a:pt x="477" y="40"/>
                  </a:cubicBezTo>
                  <a:cubicBezTo>
                    <a:pt x="477" y="13"/>
                    <a:pt x="470" y="0"/>
                    <a:pt x="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97" name="Google Shape;15497;p22"/>
            <p:cNvSpPr/>
            <p:nvPr/>
          </p:nvSpPr>
          <p:spPr>
            <a:xfrm>
              <a:off x="2274725" y="2923250"/>
              <a:ext cx="115625" cy="168575"/>
            </a:xfrm>
            <a:custGeom>
              <a:avLst/>
              <a:gdLst/>
              <a:ahLst/>
              <a:cxnLst/>
              <a:rect l="l" t="t" r="r" b="b"/>
              <a:pathLst>
                <a:path w="4625" h="6743" extrusionOk="0">
                  <a:moveTo>
                    <a:pt x="4623" y="1"/>
                  </a:moveTo>
                  <a:cubicBezTo>
                    <a:pt x="4621" y="1"/>
                    <a:pt x="4618" y="7"/>
                    <a:pt x="4618" y="19"/>
                  </a:cubicBezTo>
                  <a:cubicBezTo>
                    <a:pt x="4624" y="7"/>
                    <a:pt x="4624" y="1"/>
                    <a:pt x="4623" y="1"/>
                  </a:cubicBezTo>
                  <a:close/>
                  <a:moveTo>
                    <a:pt x="4618" y="19"/>
                  </a:moveTo>
                  <a:lnTo>
                    <a:pt x="4618" y="19"/>
                  </a:lnTo>
                  <a:cubicBezTo>
                    <a:pt x="4059" y="1221"/>
                    <a:pt x="3201" y="2245"/>
                    <a:pt x="2332" y="3245"/>
                  </a:cubicBezTo>
                  <a:cubicBezTo>
                    <a:pt x="1439" y="4281"/>
                    <a:pt x="725" y="5400"/>
                    <a:pt x="34" y="6603"/>
                  </a:cubicBezTo>
                  <a:cubicBezTo>
                    <a:pt x="1" y="6670"/>
                    <a:pt x="62" y="6743"/>
                    <a:pt x="113" y="6743"/>
                  </a:cubicBezTo>
                  <a:cubicBezTo>
                    <a:pt x="135" y="6743"/>
                    <a:pt x="155" y="6730"/>
                    <a:pt x="165" y="6698"/>
                  </a:cubicBezTo>
                  <a:cubicBezTo>
                    <a:pt x="880" y="5412"/>
                    <a:pt x="1630" y="4138"/>
                    <a:pt x="2582" y="3019"/>
                  </a:cubicBezTo>
                  <a:cubicBezTo>
                    <a:pt x="3380" y="2078"/>
                    <a:pt x="4190" y="1185"/>
                    <a:pt x="4618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98" name="Google Shape;15498;p22"/>
            <p:cNvSpPr/>
            <p:nvPr/>
          </p:nvSpPr>
          <p:spPr>
            <a:xfrm>
              <a:off x="2284275" y="2974700"/>
              <a:ext cx="106850" cy="131700"/>
            </a:xfrm>
            <a:custGeom>
              <a:avLst/>
              <a:gdLst/>
              <a:ahLst/>
              <a:cxnLst/>
              <a:rect l="l" t="t" r="r" b="b"/>
              <a:pathLst>
                <a:path w="4274" h="5268" extrusionOk="0">
                  <a:moveTo>
                    <a:pt x="4199" y="1"/>
                  </a:moveTo>
                  <a:cubicBezTo>
                    <a:pt x="4185" y="1"/>
                    <a:pt x="4172" y="6"/>
                    <a:pt x="4165" y="20"/>
                  </a:cubicBezTo>
                  <a:cubicBezTo>
                    <a:pt x="3569" y="1116"/>
                    <a:pt x="2676" y="1890"/>
                    <a:pt x="1843" y="2795"/>
                  </a:cubicBezTo>
                  <a:cubicBezTo>
                    <a:pt x="1152" y="3557"/>
                    <a:pt x="652" y="4450"/>
                    <a:pt x="9" y="5235"/>
                  </a:cubicBezTo>
                  <a:cubicBezTo>
                    <a:pt x="0" y="5244"/>
                    <a:pt x="26" y="5267"/>
                    <a:pt x="44" y="5267"/>
                  </a:cubicBezTo>
                  <a:cubicBezTo>
                    <a:pt x="49" y="5267"/>
                    <a:pt x="54" y="5265"/>
                    <a:pt x="57" y="5259"/>
                  </a:cubicBezTo>
                  <a:cubicBezTo>
                    <a:pt x="914" y="4366"/>
                    <a:pt x="1462" y="3247"/>
                    <a:pt x="2355" y="2354"/>
                  </a:cubicBezTo>
                  <a:cubicBezTo>
                    <a:pt x="3069" y="1652"/>
                    <a:pt x="3819" y="985"/>
                    <a:pt x="4248" y="68"/>
                  </a:cubicBezTo>
                  <a:cubicBezTo>
                    <a:pt x="4273" y="34"/>
                    <a:pt x="4233" y="1"/>
                    <a:pt x="41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99" name="Google Shape;15499;p22"/>
            <p:cNvSpPr/>
            <p:nvPr/>
          </p:nvSpPr>
          <p:spPr>
            <a:xfrm>
              <a:off x="2289250" y="3030325"/>
              <a:ext cx="74375" cy="87475"/>
            </a:xfrm>
            <a:custGeom>
              <a:avLst/>
              <a:gdLst/>
              <a:ahLst/>
              <a:cxnLst/>
              <a:rect l="l" t="t" r="r" b="b"/>
              <a:pathLst>
                <a:path w="2975" h="3499" extrusionOk="0">
                  <a:moveTo>
                    <a:pt x="2930" y="0"/>
                  </a:moveTo>
                  <a:cubicBezTo>
                    <a:pt x="2921" y="0"/>
                    <a:pt x="2913" y="3"/>
                    <a:pt x="2906" y="10"/>
                  </a:cubicBezTo>
                  <a:cubicBezTo>
                    <a:pt x="2454" y="546"/>
                    <a:pt x="1894" y="903"/>
                    <a:pt x="1489" y="1498"/>
                  </a:cubicBezTo>
                  <a:cubicBezTo>
                    <a:pt x="1037" y="2177"/>
                    <a:pt x="406" y="2784"/>
                    <a:pt x="1" y="3498"/>
                  </a:cubicBezTo>
                  <a:cubicBezTo>
                    <a:pt x="668" y="3082"/>
                    <a:pt x="1156" y="2344"/>
                    <a:pt x="1585" y="1701"/>
                  </a:cubicBezTo>
                  <a:cubicBezTo>
                    <a:pt x="1989" y="1105"/>
                    <a:pt x="2680" y="701"/>
                    <a:pt x="2966" y="46"/>
                  </a:cubicBezTo>
                  <a:cubicBezTo>
                    <a:pt x="2974" y="20"/>
                    <a:pt x="2952" y="0"/>
                    <a:pt x="29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00" name="Google Shape;15500;p22"/>
            <p:cNvSpPr/>
            <p:nvPr/>
          </p:nvSpPr>
          <p:spPr>
            <a:xfrm>
              <a:off x="2280225" y="2961500"/>
              <a:ext cx="114425" cy="140075"/>
            </a:xfrm>
            <a:custGeom>
              <a:avLst/>
              <a:gdLst/>
              <a:ahLst/>
              <a:cxnLst/>
              <a:rect l="l" t="t" r="r" b="b"/>
              <a:pathLst>
                <a:path w="4577" h="5603" extrusionOk="0">
                  <a:moveTo>
                    <a:pt x="4577" y="1"/>
                  </a:moveTo>
                  <a:lnTo>
                    <a:pt x="4577" y="1"/>
                  </a:lnTo>
                  <a:cubicBezTo>
                    <a:pt x="3839" y="1120"/>
                    <a:pt x="3065" y="2025"/>
                    <a:pt x="2076" y="2942"/>
                  </a:cubicBezTo>
                  <a:cubicBezTo>
                    <a:pt x="1279" y="3727"/>
                    <a:pt x="814" y="4728"/>
                    <a:pt x="41" y="5525"/>
                  </a:cubicBezTo>
                  <a:cubicBezTo>
                    <a:pt x="0" y="5555"/>
                    <a:pt x="36" y="5602"/>
                    <a:pt x="77" y="5602"/>
                  </a:cubicBezTo>
                  <a:cubicBezTo>
                    <a:pt x="85" y="5602"/>
                    <a:pt x="92" y="5600"/>
                    <a:pt x="100" y="5597"/>
                  </a:cubicBezTo>
                  <a:cubicBezTo>
                    <a:pt x="469" y="5228"/>
                    <a:pt x="731" y="4811"/>
                    <a:pt x="1017" y="4358"/>
                  </a:cubicBezTo>
                  <a:cubicBezTo>
                    <a:pt x="1434" y="3704"/>
                    <a:pt x="1957" y="3180"/>
                    <a:pt x="2529" y="2644"/>
                  </a:cubicBezTo>
                  <a:cubicBezTo>
                    <a:pt x="3374" y="1858"/>
                    <a:pt x="4053" y="1048"/>
                    <a:pt x="4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01" name="Google Shape;15501;p22"/>
            <p:cNvSpPr/>
            <p:nvPr/>
          </p:nvSpPr>
          <p:spPr>
            <a:xfrm>
              <a:off x="2284850" y="3071925"/>
              <a:ext cx="22000" cy="31600"/>
            </a:xfrm>
            <a:custGeom>
              <a:avLst/>
              <a:gdLst/>
              <a:ahLst/>
              <a:cxnLst/>
              <a:rect l="l" t="t" r="r" b="b"/>
              <a:pathLst>
                <a:path w="880" h="1264" extrusionOk="0">
                  <a:moveTo>
                    <a:pt x="844" y="1"/>
                  </a:moveTo>
                  <a:cubicBezTo>
                    <a:pt x="701" y="168"/>
                    <a:pt x="582" y="358"/>
                    <a:pt x="463" y="561"/>
                  </a:cubicBezTo>
                  <a:cubicBezTo>
                    <a:pt x="342" y="747"/>
                    <a:pt x="202" y="943"/>
                    <a:pt x="69" y="1121"/>
                  </a:cubicBezTo>
                  <a:lnTo>
                    <a:pt x="69" y="1121"/>
                  </a:lnTo>
                  <a:cubicBezTo>
                    <a:pt x="59" y="1132"/>
                    <a:pt x="52" y="1141"/>
                    <a:pt x="45" y="1153"/>
                  </a:cubicBezTo>
                  <a:lnTo>
                    <a:pt x="45" y="1153"/>
                  </a:lnTo>
                  <a:cubicBezTo>
                    <a:pt x="41" y="1158"/>
                    <a:pt x="38" y="1163"/>
                    <a:pt x="34" y="1168"/>
                  </a:cubicBezTo>
                  <a:cubicBezTo>
                    <a:pt x="35" y="1168"/>
                    <a:pt x="36" y="1169"/>
                    <a:pt x="38" y="1169"/>
                  </a:cubicBezTo>
                  <a:lnTo>
                    <a:pt x="38" y="1169"/>
                  </a:lnTo>
                  <a:cubicBezTo>
                    <a:pt x="37" y="1173"/>
                    <a:pt x="35" y="1176"/>
                    <a:pt x="34" y="1180"/>
                  </a:cubicBezTo>
                  <a:cubicBezTo>
                    <a:pt x="0" y="1222"/>
                    <a:pt x="38" y="1264"/>
                    <a:pt x="76" y="1264"/>
                  </a:cubicBezTo>
                  <a:cubicBezTo>
                    <a:pt x="91" y="1264"/>
                    <a:pt x="107" y="1257"/>
                    <a:pt x="117" y="1239"/>
                  </a:cubicBezTo>
                  <a:cubicBezTo>
                    <a:pt x="124" y="1230"/>
                    <a:pt x="131" y="1222"/>
                    <a:pt x="138" y="1213"/>
                  </a:cubicBezTo>
                  <a:lnTo>
                    <a:pt x="138" y="1213"/>
                  </a:lnTo>
                  <a:cubicBezTo>
                    <a:pt x="139" y="1214"/>
                    <a:pt x="140" y="1215"/>
                    <a:pt x="141" y="1215"/>
                  </a:cubicBezTo>
                  <a:lnTo>
                    <a:pt x="141" y="1208"/>
                  </a:lnTo>
                  <a:lnTo>
                    <a:pt x="141" y="1208"/>
                  </a:lnTo>
                  <a:cubicBezTo>
                    <a:pt x="411" y="858"/>
                    <a:pt x="740" y="452"/>
                    <a:pt x="868" y="13"/>
                  </a:cubicBezTo>
                  <a:cubicBezTo>
                    <a:pt x="879" y="1"/>
                    <a:pt x="868" y="1"/>
                    <a:pt x="8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02" name="Google Shape;15502;p22"/>
            <p:cNvSpPr/>
            <p:nvPr/>
          </p:nvSpPr>
          <p:spPr>
            <a:xfrm>
              <a:off x="2281050" y="3044975"/>
              <a:ext cx="44575" cy="61900"/>
            </a:xfrm>
            <a:custGeom>
              <a:avLst/>
              <a:gdLst/>
              <a:ahLst/>
              <a:cxnLst/>
              <a:rect l="l" t="t" r="r" b="b"/>
              <a:pathLst>
                <a:path w="1783" h="2476" extrusionOk="0">
                  <a:moveTo>
                    <a:pt x="1740" y="1"/>
                  </a:moveTo>
                  <a:cubicBezTo>
                    <a:pt x="1722" y="1"/>
                    <a:pt x="1703" y="10"/>
                    <a:pt x="1698" y="31"/>
                  </a:cubicBezTo>
                  <a:cubicBezTo>
                    <a:pt x="1517" y="385"/>
                    <a:pt x="1281" y="685"/>
                    <a:pt x="1042" y="992"/>
                  </a:cubicBezTo>
                  <a:lnTo>
                    <a:pt x="1042" y="992"/>
                  </a:lnTo>
                  <a:cubicBezTo>
                    <a:pt x="640" y="1360"/>
                    <a:pt x="359" y="1889"/>
                    <a:pt x="82" y="2335"/>
                  </a:cubicBezTo>
                  <a:lnTo>
                    <a:pt x="82" y="2335"/>
                  </a:lnTo>
                  <a:cubicBezTo>
                    <a:pt x="69" y="2349"/>
                    <a:pt x="56" y="2363"/>
                    <a:pt x="43" y="2377"/>
                  </a:cubicBezTo>
                  <a:cubicBezTo>
                    <a:pt x="0" y="2420"/>
                    <a:pt x="51" y="2476"/>
                    <a:pt x="100" y="2476"/>
                  </a:cubicBezTo>
                  <a:cubicBezTo>
                    <a:pt x="119" y="2476"/>
                    <a:pt x="137" y="2468"/>
                    <a:pt x="150" y="2448"/>
                  </a:cubicBezTo>
                  <a:cubicBezTo>
                    <a:pt x="153" y="2444"/>
                    <a:pt x="156" y="2440"/>
                    <a:pt x="159" y="2435"/>
                  </a:cubicBezTo>
                  <a:lnTo>
                    <a:pt x="159" y="2435"/>
                  </a:lnTo>
                  <a:cubicBezTo>
                    <a:pt x="160" y="2436"/>
                    <a:pt x="161" y="2436"/>
                    <a:pt x="162" y="2436"/>
                  </a:cubicBezTo>
                  <a:cubicBezTo>
                    <a:pt x="164" y="2432"/>
                    <a:pt x="166" y="2428"/>
                    <a:pt x="167" y="2424"/>
                  </a:cubicBezTo>
                  <a:lnTo>
                    <a:pt x="167" y="2424"/>
                  </a:lnTo>
                  <a:cubicBezTo>
                    <a:pt x="443" y="2029"/>
                    <a:pt x="685" y="1629"/>
                    <a:pt x="968" y="1253"/>
                  </a:cubicBezTo>
                  <a:lnTo>
                    <a:pt x="968" y="1253"/>
                  </a:lnTo>
                  <a:cubicBezTo>
                    <a:pt x="1038" y="1169"/>
                    <a:pt x="1108" y="1088"/>
                    <a:pt x="1174" y="1008"/>
                  </a:cubicBezTo>
                  <a:cubicBezTo>
                    <a:pt x="1225" y="944"/>
                    <a:pt x="1278" y="880"/>
                    <a:pt x="1330" y="817"/>
                  </a:cubicBezTo>
                  <a:lnTo>
                    <a:pt x="1330" y="817"/>
                  </a:lnTo>
                  <a:cubicBezTo>
                    <a:pt x="1352" y="811"/>
                    <a:pt x="1356" y="800"/>
                    <a:pt x="1351" y="791"/>
                  </a:cubicBezTo>
                  <a:lnTo>
                    <a:pt x="1351" y="791"/>
                  </a:lnTo>
                  <a:cubicBezTo>
                    <a:pt x="1534" y="566"/>
                    <a:pt x="1707" y="332"/>
                    <a:pt x="1770" y="43"/>
                  </a:cubicBezTo>
                  <a:cubicBezTo>
                    <a:pt x="1783" y="16"/>
                    <a:pt x="1763" y="1"/>
                    <a:pt x="17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03" name="Google Shape;15503;p22"/>
            <p:cNvSpPr/>
            <p:nvPr/>
          </p:nvSpPr>
          <p:spPr>
            <a:xfrm>
              <a:off x="2297950" y="3035725"/>
              <a:ext cx="39650" cy="46425"/>
            </a:xfrm>
            <a:custGeom>
              <a:avLst/>
              <a:gdLst/>
              <a:ahLst/>
              <a:cxnLst/>
              <a:rect l="l" t="t" r="r" b="b"/>
              <a:pathLst>
                <a:path w="1586" h="1857" extrusionOk="0">
                  <a:moveTo>
                    <a:pt x="1535" y="1"/>
                  </a:moveTo>
                  <a:cubicBezTo>
                    <a:pt x="1527" y="1"/>
                    <a:pt x="1518" y="3"/>
                    <a:pt x="1510" y="8"/>
                  </a:cubicBezTo>
                  <a:cubicBezTo>
                    <a:pt x="998" y="544"/>
                    <a:pt x="415" y="1187"/>
                    <a:pt x="10" y="1806"/>
                  </a:cubicBezTo>
                  <a:cubicBezTo>
                    <a:pt x="0" y="1836"/>
                    <a:pt x="15" y="1857"/>
                    <a:pt x="40" y="1857"/>
                  </a:cubicBezTo>
                  <a:cubicBezTo>
                    <a:pt x="46" y="1857"/>
                    <a:pt x="51" y="1856"/>
                    <a:pt x="58" y="1854"/>
                  </a:cubicBezTo>
                  <a:cubicBezTo>
                    <a:pt x="605" y="1366"/>
                    <a:pt x="1141" y="663"/>
                    <a:pt x="1558" y="56"/>
                  </a:cubicBezTo>
                  <a:cubicBezTo>
                    <a:pt x="1586" y="28"/>
                    <a:pt x="1563" y="1"/>
                    <a:pt x="15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04" name="Google Shape;15504;p22"/>
            <p:cNvSpPr/>
            <p:nvPr/>
          </p:nvSpPr>
          <p:spPr>
            <a:xfrm>
              <a:off x="2110075" y="2694975"/>
              <a:ext cx="15200" cy="67950"/>
            </a:xfrm>
            <a:custGeom>
              <a:avLst/>
              <a:gdLst/>
              <a:ahLst/>
              <a:cxnLst/>
              <a:rect l="l" t="t" r="r" b="b"/>
              <a:pathLst>
                <a:path w="608" h="2718" extrusionOk="0">
                  <a:moveTo>
                    <a:pt x="594" y="1"/>
                  </a:moveTo>
                  <a:cubicBezTo>
                    <a:pt x="591" y="1"/>
                    <a:pt x="587" y="2"/>
                    <a:pt x="584" y="6"/>
                  </a:cubicBezTo>
                  <a:cubicBezTo>
                    <a:pt x="131" y="827"/>
                    <a:pt x="417" y="1839"/>
                    <a:pt x="0" y="2673"/>
                  </a:cubicBezTo>
                  <a:cubicBezTo>
                    <a:pt x="0" y="2701"/>
                    <a:pt x="9" y="2717"/>
                    <a:pt x="16" y="2717"/>
                  </a:cubicBezTo>
                  <a:cubicBezTo>
                    <a:pt x="21" y="2717"/>
                    <a:pt x="24" y="2711"/>
                    <a:pt x="24" y="2696"/>
                  </a:cubicBezTo>
                  <a:cubicBezTo>
                    <a:pt x="500" y="1911"/>
                    <a:pt x="310" y="887"/>
                    <a:pt x="608" y="18"/>
                  </a:cubicBezTo>
                  <a:cubicBezTo>
                    <a:pt x="608" y="9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05" name="Google Shape;15505;p22"/>
            <p:cNvSpPr/>
            <p:nvPr/>
          </p:nvSpPr>
          <p:spPr>
            <a:xfrm>
              <a:off x="2126150" y="2674350"/>
              <a:ext cx="3000" cy="14750"/>
            </a:xfrm>
            <a:custGeom>
              <a:avLst/>
              <a:gdLst/>
              <a:ahLst/>
              <a:cxnLst/>
              <a:rect l="l" t="t" r="r" b="b"/>
              <a:pathLst>
                <a:path w="120" h="590" extrusionOk="0">
                  <a:moveTo>
                    <a:pt x="108" y="0"/>
                  </a:moveTo>
                  <a:cubicBezTo>
                    <a:pt x="102" y="0"/>
                    <a:pt x="96" y="3"/>
                    <a:pt x="96" y="9"/>
                  </a:cubicBezTo>
                  <a:cubicBezTo>
                    <a:pt x="36" y="188"/>
                    <a:pt x="24" y="390"/>
                    <a:pt x="0" y="581"/>
                  </a:cubicBezTo>
                  <a:cubicBezTo>
                    <a:pt x="0" y="587"/>
                    <a:pt x="6" y="590"/>
                    <a:pt x="12" y="590"/>
                  </a:cubicBezTo>
                  <a:cubicBezTo>
                    <a:pt x="18" y="590"/>
                    <a:pt x="24" y="587"/>
                    <a:pt x="24" y="581"/>
                  </a:cubicBezTo>
                  <a:cubicBezTo>
                    <a:pt x="72" y="402"/>
                    <a:pt x="119" y="212"/>
                    <a:pt x="119" y="9"/>
                  </a:cubicBezTo>
                  <a:cubicBezTo>
                    <a:pt x="119" y="3"/>
                    <a:pt x="113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06" name="Google Shape;15506;p22"/>
            <p:cNvSpPr/>
            <p:nvPr/>
          </p:nvSpPr>
          <p:spPr>
            <a:xfrm>
              <a:off x="2105025" y="2714225"/>
              <a:ext cx="8650" cy="46325"/>
            </a:xfrm>
            <a:custGeom>
              <a:avLst/>
              <a:gdLst/>
              <a:ahLst/>
              <a:cxnLst/>
              <a:rect l="l" t="t" r="r" b="b"/>
              <a:pathLst>
                <a:path w="346" h="1853" extrusionOk="0">
                  <a:moveTo>
                    <a:pt x="338" y="1"/>
                  </a:moveTo>
                  <a:cubicBezTo>
                    <a:pt x="333" y="1"/>
                    <a:pt x="327" y="4"/>
                    <a:pt x="321" y="10"/>
                  </a:cubicBezTo>
                  <a:cubicBezTo>
                    <a:pt x="107" y="593"/>
                    <a:pt x="24" y="1224"/>
                    <a:pt x="0" y="1843"/>
                  </a:cubicBezTo>
                  <a:cubicBezTo>
                    <a:pt x="6" y="1849"/>
                    <a:pt x="12" y="1852"/>
                    <a:pt x="16" y="1852"/>
                  </a:cubicBezTo>
                  <a:cubicBezTo>
                    <a:pt x="21" y="1852"/>
                    <a:pt x="24" y="1849"/>
                    <a:pt x="24" y="1843"/>
                  </a:cubicBezTo>
                  <a:cubicBezTo>
                    <a:pt x="83" y="1212"/>
                    <a:pt x="214" y="617"/>
                    <a:pt x="345" y="10"/>
                  </a:cubicBezTo>
                  <a:cubicBezTo>
                    <a:pt x="345" y="4"/>
                    <a:pt x="342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07" name="Google Shape;15507;p22"/>
            <p:cNvSpPr/>
            <p:nvPr/>
          </p:nvSpPr>
          <p:spPr>
            <a:xfrm>
              <a:off x="2098475" y="2703175"/>
              <a:ext cx="15200" cy="51175"/>
            </a:xfrm>
            <a:custGeom>
              <a:avLst/>
              <a:gdLst/>
              <a:ahLst/>
              <a:cxnLst/>
              <a:rect l="l" t="t" r="r" b="b"/>
              <a:pathLst>
                <a:path w="608" h="2047" extrusionOk="0">
                  <a:moveTo>
                    <a:pt x="594" y="1"/>
                  </a:moveTo>
                  <a:cubicBezTo>
                    <a:pt x="591" y="1"/>
                    <a:pt x="587" y="4"/>
                    <a:pt x="583" y="11"/>
                  </a:cubicBezTo>
                  <a:cubicBezTo>
                    <a:pt x="226" y="559"/>
                    <a:pt x="0" y="1392"/>
                    <a:pt x="48" y="2047"/>
                  </a:cubicBezTo>
                  <a:cubicBezTo>
                    <a:pt x="119" y="1690"/>
                    <a:pt x="155" y="1321"/>
                    <a:pt x="250" y="964"/>
                  </a:cubicBezTo>
                  <a:cubicBezTo>
                    <a:pt x="345" y="630"/>
                    <a:pt x="488" y="333"/>
                    <a:pt x="607" y="23"/>
                  </a:cubicBezTo>
                  <a:cubicBezTo>
                    <a:pt x="607" y="15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08" name="Google Shape;15508;p22"/>
            <p:cNvSpPr/>
            <p:nvPr/>
          </p:nvSpPr>
          <p:spPr>
            <a:xfrm>
              <a:off x="2147275" y="3114800"/>
              <a:ext cx="139625" cy="35975"/>
            </a:xfrm>
            <a:custGeom>
              <a:avLst/>
              <a:gdLst/>
              <a:ahLst/>
              <a:cxnLst/>
              <a:rect l="l" t="t" r="r" b="b"/>
              <a:pathLst>
                <a:path w="5585" h="1439" extrusionOk="0">
                  <a:moveTo>
                    <a:pt x="5585" y="0"/>
                  </a:moveTo>
                  <a:lnTo>
                    <a:pt x="5585" y="0"/>
                  </a:lnTo>
                  <a:cubicBezTo>
                    <a:pt x="4692" y="596"/>
                    <a:pt x="3739" y="393"/>
                    <a:pt x="2787" y="631"/>
                  </a:cubicBezTo>
                  <a:cubicBezTo>
                    <a:pt x="2465" y="715"/>
                    <a:pt x="2203" y="941"/>
                    <a:pt x="1906" y="1072"/>
                  </a:cubicBezTo>
                  <a:cubicBezTo>
                    <a:pt x="1382" y="1299"/>
                    <a:pt x="899" y="1379"/>
                    <a:pt x="361" y="1379"/>
                  </a:cubicBezTo>
                  <a:cubicBezTo>
                    <a:pt x="252" y="1379"/>
                    <a:pt x="140" y="1376"/>
                    <a:pt x="25" y="1370"/>
                  </a:cubicBezTo>
                  <a:cubicBezTo>
                    <a:pt x="13" y="1370"/>
                    <a:pt x="1" y="1405"/>
                    <a:pt x="25" y="1405"/>
                  </a:cubicBezTo>
                  <a:cubicBezTo>
                    <a:pt x="170" y="1428"/>
                    <a:pt x="311" y="1438"/>
                    <a:pt x="447" y="1438"/>
                  </a:cubicBezTo>
                  <a:cubicBezTo>
                    <a:pt x="1530" y="1438"/>
                    <a:pt x="2331" y="794"/>
                    <a:pt x="3442" y="667"/>
                  </a:cubicBezTo>
                  <a:cubicBezTo>
                    <a:pt x="4049" y="620"/>
                    <a:pt x="5204" y="584"/>
                    <a:pt x="55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09" name="Google Shape;15509;p22"/>
            <p:cNvSpPr/>
            <p:nvPr/>
          </p:nvSpPr>
          <p:spPr>
            <a:xfrm>
              <a:off x="2156200" y="3123725"/>
              <a:ext cx="109275" cy="19375"/>
            </a:xfrm>
            <a:custGeom>
              <a:avLst/>
              <a:gdLst/>
              <a:ahLst/>
              <a:cxnLst/>
              <a:rect l="l" t="t" r="r" b="b"/>
              <a:pathLst>
                <a:path w="4371" h="775" extrusionOk="0">
                  <a:moveTo>
                    <a:pt x="4347" y="1"/>
                  </a:moveTo>
                  <a:cubicBezTo>
                    <a:pt x="3692" y="1"/>
                    <a:pt x="3073" y="96"/>
                    <a:pt x="2454" y="274"/>
                  </a:cubicBezTo>
                  <a:cubicBezTo>
                    <a:pt x="1632" y="536"/>
                    <a:pt x="822" y="548"/>
                    <a:pt x="1" y="775"/>
                  </a:cubicBezTo>
                  <a:cubicBezTo>
                    <a:pt x="632" y="655"/>
                    <a:pt x="1275" y="715"/>
                    <a:pt x="1918" y="536"/>
                  </a:cubicBezTo>
                  <a:cubicBezTo>
                    <a:pt x="2751" y="310"/>
                    <a:pt x="3501" y="155"/>
                    <a:pt x="4347" y="48"/>
                  </a:cubicBezTo>
                  <a:cubicBezTo>
                    <a:pt x="4370" y="48"/>
                    <a:pt x="4370" y="1"/>
                    <a:pt x="43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10" name="Google Shape;15510;p22"/>
            <p:cNvSpPr/>
            <p:nvPr/>
          </p:nvSpPr>
          <p:spPr>
            <a:xfrm>
              <a:off x="2092900" y="3105575"/>
              <a:ext cx="185075" cy="17900"/>
            </a:xfrm>
            <a:custGeom>
              <a:avLst/>
              <a:gdLst/>
              <a:ahLst/>
              <a:cxnLst/>
              <a:rect l="l" t="t" r="r" b="b"/>
              <a:pathLst>
                <a:path w="7403" h="716" extrusionOk="0">
                  <a:moveTo>
                    <a:pt x="7319" y="0"/>
                  </a:moveTo>
                  <a:cubicBezTo>
                    <a:pt x="5819" y="48"/>
                    <a:pt x="4319" y="238"/>
                    <a:pt x="2842" y="500"/>
                  </a:cubicBezTo>
                  <a:cubicBezTo>
                    <a:pt x="2570" y="551"/>
                    <a:pt x="2323" y="572"/>
                    <a:pt x="2085" y="572"/>
                  </a:cubicBezTo>
                  <a:cubicBezTo>
                    <a:pt x="1656" y="572"/>
                    <a:pt x="1253" y="505"/>
                    <a:pt x="771" y="429"/>
                  </a:cubicBezTo>
                  <a:cubicBezTo>
                    <a:pt x="652" y="410"/>
                    <a:pt x="555" y="398"/>
                    <a:pt x="465" y="398"/>
                  </a:cubicBezTo>
                  <a:cubicBezTo>
                    <a:pt x="328" y="398"/>
                    <a:pt x="204" y="424"/>
                    <a:pt x="33" y="488"/>
                  </a:cubicBezTo>
                  <a:cubicBezTo>
                    <a:pt x="1" y="499"/>
                    <a:pt x="16" y="538"/>
                    <a:pt x="37" y="538"/>
                  </a:cubicBezTo>
                  <a:cubicBezTo>
                    <a:pt x="39" y="538"/>
                    <a:pt x="42" y="537"/>
                    <a:pt x="44" y="536"/>
                  </a:cubicBezTo>
                  <a:cubicBezTo>
                    <a:pt x="170" y="495"/>
                    <a:pt x="295" y="479"/>
                    <a:pt x="420" y="479"/>
                  </a:cubicBezTo>
                  <a:cubicBezTo>
                    <a:pt x="878" y="479"/>
                    <a:pt x="1334" y="696"/>
                    <a:pt x="1783" y="715"/>
                  </a:cubicBezTo>
                  <a:cubicBezTo>
                    <a:pt x="1803" y="715"/>
                    <a:pt x="1824" y="715"/>
                    <a:pt x="1844" y="715"/>
                  </a:cubicBezTo>
                  <a:cubicBezTo>
                    <a:pt x="2302" y="715"/>
                    <a:pt x="2780" y="593"/>
                    <a:pt x="3235" y="524"/>
                  </a:cubicBezTo>
                  <a:cubicBezTo>
                    <a:pt x="4581" y="310"/>
                    <a:pt x="5950" y="191"/>
                    <a:pt x="7319" y="72"/>
                  </a:cubicBezTo>
                  <a:cubicBezTo>
                    <a:pt x="7403" y="60"/>
                    <a:pt x="7379" y="0"/>
                    <a:pt x="7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11" name="Google Shape;15511;p22"/>
            <p:cNvSpPr/>
            <p:nvPr/>
          </p:nvSpPr>
          <p:spPr>
            <a:xfrm>
              <a:off x="2059175" y="3113600"/>
              <a:ext cx="25625" cy="3375"/>
            </a:xfrm>
            <a:custGeom>
              <a:avLst/>
              <a:gdLst/>
              <a:ahLst/>
              <a:cxnLst/>
              <a:rect l="l" t="t" r="r" b="b"/>
              <a:pathLst>
                <a:path w="1025" h="135" extrusionOk="0">
                  <a:moveTo>
                    <a:pt x="12" y="1"/>
                  </a:moveTo>
                  <a:cubicBezTo>
                    <a:pt x="0" y="1"/>
                    <a:pt x="0" y="25"/>
                    <a:pt x="12" y="25"/>
                  </a:cubicBezTo>
                  <a:cubicBezTo>
                    <a:pt x="174" y="99"/>
                    <a:pt x="370" y="135"/>
                    <a:pt x="570" y="135"/>
                  </a:cubicBezTo>
                  <a:cubicBezTo>
                    <a:pt x="724" y="135"/>
                    <a:pt x="880" y="114"/>
                    <a:pt x="1024" y="72"/>
                  </a:cubicBezTo>
                  <a:lnTo>
                    <a:pt x="1024" y="72"/>
                  </a:lnTo>
                  <a:cubicBezTo>
                    <a:pt x="935" y="84"/>
                    <a:pt x="846" y="90"/>
                    <a:pt x="756" y="90"/>
                  </a:cubicBezTo>
                  <a:cubicBezTo>
                    <a:pt x="667" y="90"/>
                    <a:pt x="578" y="84"/>
                    <a:pt x="489" y="72"/>
                  </a:cubicBezTo>
                  <a:cubicBezTo>
                    <a:pt x="322" y="60"/>
                    <a:pt x="179" y="2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12" name="Google Shape;15512;p22"/>
            <p:cNvSpPr/>
            <p:nvPr/>
          </p:nvSpPr>
          <p:spPr>
            <a:xfrm>
              <a:off x="2051200" y="3100075"/>
              <a:ext cx="31525" cy="3725"/>
            </a:xfrm>
            <a:custGeom>
              <a:avLst/>
              <a:gdLst/>
              <a:ahLst/>
              <a:cxnLst/>
              <a:rect l="l" t="t" r="r" b="b"/>
              <a:pathLst>
                <a:path w="1261" h="149" extrusionOk="0">
                  <a:moveTo>
                    <a:pt x="6" y="1"/>
                  </a:moveTo>
                  <a:cubicBezTo>
                    <a:pt x="1" y="1"/>
                    <a:pt x="6" y="6"/>
                    <a:pt x="22" y="6"/>
                  </a:cubicBezTo>
                  <a:cubicBezTo>
                    <a:pt x="14" y="2"/>
                    <a:pt x="9" y="1"/>
                    <a:pt x="6" y="1"/>
                  </a:cubicBezTo>
                  <a:close/>
                  <a:moveTo>
                    <a:pt x="22" y="6"/>
                  </a:moveTo>
                  <a:lnTo>
                    <a:pt x="22" y="6"/>
                  </a:lnTo>
                  <a:cubicBezTo>
                    <a:pt x="415" y="54"/>
                    <a:pt x="831" y="113"/>
                    <a:pt x="1236" y="149"/>
                  </a:cubicBezTo>
                  <a:cubicBezTo>
                    <a:pt x="1260" y="149"/>
                    <a:pt x="1260" y="101"/>
                    <a:pt x="1236" y="101"/>
                  </a:cubicBezTo>
                  <a:cubicBezTo>
                    <a:pt x="831" y="54"/>
                    <a:pt x="415" y="18"/>
                    <a:pt x="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13" name="Google Shape;15513;p22"/>
            <p:cNvSpPr/>
            <p:nvPr/>
          </p:nvSpPr>
          <p:spPr>
            <a:xfrm>
              <a:off x="2043700" y="3089475"/>
              <a:ext cx="230350" cy="14325"/>
            </a:xfrm>
            <a:custGeom>
              <a:avLst/>
              <a:gdLst/>
              <a:ahLst/>
              <a:cxnLst/>
              <a:rect l="l" t="t" r="r" b="b"/>
              <a:pathLst>
                <a:path w="9214" h="573" extrusionOk="0">
                  <a:moveTo>
                    <a:pt x="8616" y="0"/>
                  </a:moveTo>
                  <a:cubicBezTo>
                    <a:pt x="8387" y="0"/>
                    <a:pt x="8157" y="55"/>
                    <a:pt x="7894" y="120"/>
                  </a:cubicBezTo>
                  <a:cubicBezTo>
                    <a:pt x="6965" y="370"/>
                    <a:pt x="6132" y="454"/>
                    <a:pt x="5168" y="466"/>
                  </a:cubicBezTo>
                  <a:cubicBezTo>
                    <a:pt x="5041" y="467"/>
                    <a:pt x="4915" y="468"/>
                    <a:pt x="4789" y="468"/>
                  </a:cubicBezTo>
                  <a:cubicBezTo>
                    <a:pt x="3194" y="468"/>
                    <a:pt x="1625" y="332"/>
                    <a:pt x="36" y="144"/>
                  </a:cubicBezTo>
                  <a:cubicBezTo>
                    <a:pt x="0" y="144"/>
                    <a:pt x="0" y="180"/>
                    <a:pt x="24" y="180"/>
                  </a:cubicBezTo>
                  <a:cubicBezTo>
                    <a:pt x="1584" y="466"/>
                    <a:pt x="3191" y="573"/>
                    <a:pt x="4787" y="573"/>
                  </a:cubicBezTo>
                  <a:cubicBezTo>
                    <a:pt x="5394" y="573"/>
                    <a:pt x="6025" y="573"/>
                    <a:pt x="6644" y="513"/>
                  </a:cubicBezTo>
                  <a:cubicBezTo>
                    <a:pt x="7258" y="440"/>
                    <a:pt x="7950" y="113"/>
                    <a:pt x="8595" y="113"/>
                  </a:cubicBezTo>
                  <a:cubicBezTo>
                    <a:pt x="8787" y="113"/>
                    <a:pt x="8975" y="142"/>
                    <a:pt x="9156" y="216"/>
                  </a:cubicBezTo>
                  <a:cubicBezTo>
                    <a:pt x="9160" y="217"/>
                    <a:pt x="9164" y="217"/>
                    <a:pt x="9168" y="217"/>
                  </a:cubicBezTo>
                  <a:cubicBezTo>
                    <a:pt x="9206" y="217"/>
                    <a:pt x="9214" y="165"/>
                    <a:pt x="9192" y="132"/>
                  </a:cubicBezTo>
                  <a:cubicBezTo>
                    <a:pt x="8989" y="36"/>
                    <a:pt x="8803" y="0"/>
                    <a:pt x="86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14" name="Google Shape;15514;p22"/>
            <p:cNvSpPr/>
            <p:nvPr/>
          </p:nvSpPr>
          <p:spPr>
            <a:xfrm>
              <a:off x="2123775" y="3060375"/>
              <a:ext cx="138050" cy="23025"/>
            </a:xfrm>
            <a:custGeom>
              <a:avLst/>
              <a:gdLst/>
              <a:ahLst/>
              <a:cxnLst/>
              <a:rect l="l" t="t" r="r" b="b"/>
              <a:pathLst>
                <a:path w="5522" h="921" extrusionOk="0">
                  <a:moveTo>
                    <a:pt x="167" y="1"/>
                  </a:moveTo>
                  <a:cubicBezTo>
                    <a:pt x="116" y="1"/>
                    <a:pt x="65" y="4"/>
                    <a:pt x="12" y="11"/>
                  </a:cubicBezTo>
                  <a:cubicBezTo>
                    <a:pt x="0" y="11"/>
                    <a:pt x="0" y="34"/>
                    <a:pt x="12" y="34"/>
                  </a:cubicBezTo>
                  <a:cubicBezTo>
                    <a:pt x="869" y="94"/>
                    <a:pt x="1429" y="820"/>
                    <a:pt x="2262" y="880"/>
                  </a:cubicBezTo>
                  <a:cubicBezTo>
                    <a:pt x="2296" y="883"/>
                    <a:pt x="2329" y="884"/>
                    <a:pt x="2361" y="884"/>
                  </a:cubicBezTo>
                  <a:cubicBezTo>
                    <a:pt x="2712" y="884"/>
                    <a:pt x="3021" y="722"/>
                    <a:pt x="3370" y="689"/>
                  </a:cubicBezTo>
                  <a:cubicBezTo>
                    <a:pt x="3470" y="677"/>
                    <a:pt x="3573" y="672"/>
                    <a:pt x="3676" y="672"/>
                  </a:cubicBezTo>
                  <a:cubicBezTo>
                    <a:pt x="4283" y="672"/>
                    <a:pt x="4931" y="854"/>
                    <a:pt x="5501" y="915"/>
                  </a:cubicBezTo>
                  <a:cubicBezTo>
                    <a:pt x="4894" y="796"/>
                    <a:pt x="4227" y="618"/>
                    <a:pt x="3608" y="606"/>
                  </a:cubicBezTo>
                  <a:cubicBezTo>
                    <a:pt x="3586" y="605"/>
                    <a:pt x="3563" y="604"/>
                    <a:pt x="3542" y="604"/>
                  </a:cubicBezTo>
                  <a:cubicBezTo>
                    <a:pt x="3109" y="604"/>
                    <a:pt x="2728" y="776"/>
                    <a:pt x="2307" y="776"/>
                  </a:cubicBezTo>
                  <a:cubicBezTo>
                    <a:pt x="2200" y="776"/>
                    <a:pt x="2090" y="765"/>
                    <a:pt x="1977" y="737"/>
                  </a:cubicBezTo>
                  <a:cubicBezTo>
                    <a:pt x="1311" y="570"/>
                    <a:pt x="852" y="1"/>
                    <a:pt x="167" y="1"/>
                  </a:cubicBezTo>
                  <a:close/>
                  <a:moveTo>
                    <a:pt x="5501" y="915"/>
                  </a:moveTo>
                  <a:cubicBezTo>
                    <a:pt x="5509" y="919"/>
                    <a:pt x="5514" y="921"/>
                    <a:pt x="5517" y="921"/>
                  </a:cubicBezTo>
                  <a:cubicBezTo>
                    <a:pt x="5522" y="921"/>
                    <a:pt x="5517" y="915"/>
                    <a:pt x="5501" y="9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15" name="Google Shape;15515;p22"/>
            <p:cNvSpPr/>
            <p:nvPr/>
          </p:nvSpPr>
          <p:spPr>
            <a:xfrm>
              <a:off x="2025250" y="3049600"/>
              <a:ext cx="88425" cy="10150"/>
            </a:xfrm>
            <a:custGeom>
              <a:avLst/>
              <a:gdLst/>
              <a:ahLst/>
              <a:cxnLst/>
              <a:rect l="l" t="t" r="r" b="b"/>
              <a:pathLst>
                <a:path w="3537" h="406" extrusionOk="0">
                  <a:moveTo>
                    <a:pt x="24" y="1"/>
                  </a:moveTo>
                  <a:cubicBezTo>
                    <a:pt x="12" y="1"/>
                    <a:pt x="0" y="37"/>
                    <a:pt x="12" y="37"/>
                  </a:cubicBezTo>
                  <a:cubicBezTo>
                    <a:pt x="769" y="377"/>
                    <a:pt x="1653" y="395"/>
                    <a:pt x="2509" y="395"/>
                  </a:cubicBezTo>
                  <a:cubicBezTo>
                    <a:pt x="2612" y="395"/>
                    <a:pt x="2714" y="395"/>
                    <a:pt x="2816" y="395"/>
                  </a:cubicBezTo>
                  <a:cubicBezTo>
                    <a:pt x="3053" y="395"/>
                    <a:pt x="3286" y="396"/>
                    <a:pt x="3512" y="406"/>
                  </a:cubicBezTo>
                  <a:cubicBezTo>
                    <a:pt x="3536" y="406"/>
                    <a:pt x="3536" y="394"/>
                    <a:pt x="3524" y="394"/>
                  </a:cubicBezTo>
                  <a:cubicBezTo>
                    <a:pt x="2346" y="203"/>
                    <a:pt x="1191" y="38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16" name="Google Shape;15516;p22"/>
            <p:cNvSpPr/>
            <p:nvPr/>
          </p:nvSpPr>
          <p:spPr>
            <a:xfrm>
              <a:off x="2015425" y="3043900"/>
              <a:ext cx="33950" cy="5625"/>
            </a:xfrm>
            <a:custGeom>
              <a:avLst/>
              <a:gdLst/>
              <a:ahLst/>
              <a:cxnLst/>
              <a:rect l="l" t="t" r="r" b="b"/>
              <a:pathLst>
                <a:path w="1358" h="225" extrusionOk="0">
                  <a:moveTo>
                    <a:pt x="23" y="0"/>
                  </a:moveTo>
                  <a:cubicBezTo>
                    <a:pt x="1" y="0"/>
                    <a:pt x="4" y="27"/>
                    <a:pt x="24" y="27"/>
                  </a:cubicBezTo>
                  <a:cubicBezTo>
                    <a:pt x="385" y="130"/>
                    <a:pt x="773" y="224"/>
                    <a:pt x="1165" y="224"/>
                  </a:cubicBezTo>
                  <a:cubicBezTo>
                    <a:pt x="1225" y="224"/>
                    <a:pt x="1285" y="222"/>
                    <a:pt x="1346" y="217"/>
                  </a:cubicBezTo>
                  <a:cubicBezTo>
                    <a:pt x="1358" y="217"/>
                    <a:pt x="1358" y="181"/>
                    <a:pt x="1346" y="181"/>
                  </a:cubicBezTo>
                  <a:cubicBezTo>
                    <a:pt x="893" y="134"/>
                    <a:pt x="465" y="98"/>
                    <a:pt x="36" y="3"/>
                  </a:cubicBezTo>
                  <a:cubicBezTo>
                    <a:pt x="31" y="1"/>
                    <a:pt x="26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17" name="Google Shape;15517;p22"/>
            <p:cNvSpPr/>
            <p:nvPr/>
          </p:nvSpPr>
          <p:spPr>
            <a:xfrm>
              <a:off x="2007975" y="3032650"/>
              <a:ext cx="35750" cy="7450"/>
            </a:xfrm>
            <a:custGeom>
              <a:avLst/>
              <a:gdLst/>
              <a:ahLst/>
              <a:cxnLst/>
              <a:rect l="l" t="t" r="r" b="b"/>
              <a:pathLst>
                <a:path w="1430" h="298" extrusionOk="0">
                  <a:moveTo>
                    <a:pt x="1" y="0"/>
                  </a:moveTo>
                  <a:cubicBezTo>
                    <a:pt x="215" y="72"/>
                    <a:pt x="441" y="119"/>
                    <a:pt x="655" y="167"/>
                  </a:cubicBezTo>
                  <a:cubicBezTo>
                    <a:pt x="905" y="203"/>
                    <a:pt x="1155" y="286"/>
                    <a:pt x="1406" y="298"/>
                  </a:cubicBezTo>
                  <a:cubicBezTo>
                    <a:pt x="1417" y="298"/>
                    <a:pt x="1429" y="262"/>
                    <a:pt x="1417" y="262"/>
                  </a:cubicBezTo>
                  <a:cubicBezTo>
                    <a:pt x="1215" y="191"/>
                    <a:pt x="977" y="155"/>
                    <a:pt x="763" y="119"/>
                  </a:cubicBezTo>
                  <a:cubicBezTo>
                    <a:pt x="513" y="72"/>
                    <a:pt x="263" y="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18" name="Google Shape;15518;p22"/>
            <p:cNvSpPr/>
            <p:nvPr/>
          </p:nvSpPr>
          <p:spPr>
            <a:xfrm>
              <a:off x="2007975" y="3037100"/>
              <a:ext cx="40200" cy="7725"/>
            </a:xfrm>
            <a:custGeom>
              <a:avLst/>
              <a:gdLst/>
              <a:ahLst/>
              <a:cxnLst/>
              <a:rect l="l" t="t" r="r" b="b"/>
              <a:pathLst>
                <a:path w="1608" h="309" extrusionOk="0">
                  <a:moveTo>
                    <a:pt x="36" y="1"/>
                  </a:moveTo>
                  <a:cubicBezTo>
                    <a:pt x="1" y="1"/>
                    <a:pt x="1" y="25"/>
                    <a:pt x="24" y="25"/>
                  </a:cubicBezTo>
                  <a:cubicBezTo>
                    <a:pt x="434" y="189"/>
                    <a:pt x="932" y="308"/>
                    <a:pt x="1381" y="308"/>
                  </a:cubicBezTo>
                  <a:cubicBezTo>
                    <a:pt x="1454" y="308"/>
                    <a:pt x="1526" y="305"/>
                    <a:pt x="1596" y="299"/>
                  </a:cubicBezTo>
                  <a:cubicBezTo>
                    <a:pt x="1608" y="299"/>
                    <a:pt x="1608" y="275"/>
                    <a:pt x="1596" y="263"/>
                  </a:cubicBezTo>
                  <a:cubicBezTo>
                    <a:pt x="1334" y="239"/>
                    <a:pt x="1060" y="215"/>
                    <a:pt x="810" y="180"/>
                  </a:cubicBezTo>
                  <a:cubicBezTo>
                    <a:pt x="536" y="132"/>
                    <a:pt x="286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19" name="Google Shape;15519;p22"/>
            <p:cNvSpPr/>
            <p:nvPr/>
          </p:nvSpPr>
          <p:spPr>
            <a:xfrm>
              <a:off x="2046425" y="3040600"/>
              <a:ext cx="104750" cy="18275"/>
            </a:xfrm>
            <a:custGeom>
              <a:avLst/>
              <a:gdLst/>
              <a:ahLst/>
              <a:cxnLst/>
              <a:rect l="l" t="t" r="r" b="b"/>
              <a:pathLst>
                <a:path w="4190" h="731" extrusionOk="0">
                  <a:moveTo>
                    <a:pt x="9" y="0"/>
                  </a:moveTo>
                  <a:cubicBezTo>
                    <a:pt x="7" y="0"/>
                    <a:pt x="1" y="16"/>
                    <a:pt x="10" y="16"/>
                  </a:cubicBezTo>
                  <a:cubicBezTo>
                    <a:pt x="508" y="231"/>
                    <a:pt x="995" y="338"/>
                    <a:pt x="1522" y="338"/>
                  </a:cubicBezTo>
                  <a:cubicBezTo>
                    <a:pt x="1550" y="338"/>
                    <a:pt x="1578" y="338"/>
                    <a:pt x="1606" y="337"/>
                  </a:cubicBezTo>
                  <a:cubicBezTo>
                    <a:pt x="1808" y="326"/>
                    <a:pt x="2007" y="315"/>
                    <a:pt x="2205" y="315"/>
                  </a:cubicBezTo>
                  <a:cubicBezTo>
                    <a:pt x="2427" y="315"/>
                    <a:pt x="2648" y="329"/>
                    <a:pt x="2868" y="373"/>
                  </a:cubicBezTo>
                  <a:cubicBezTo>
                    <a:pt x="3308" y="456"/>
                    <a:pt x="3725" y="635"/>
                    <a:pt x="4154" y="730"/>
                  </a:cubicBezTo>
                  <a:cubicBezTo>
                    <a:pt x="4178" y="730"/>
                    <a:pt x="4189" y="706"/>
                    <a:pt x="4166" y="694"/>
                  </a:cubicBezTo>
                  <a:cubicBezTo>
                    <a:pt x="3606" y="421"/>
                    <a:pt x="2951" y="242"/>
                    <a:pt x="2320" y="230"/>
                  </a:cubicBezTo>
                  <a:cubicBezTo>
                    <a:pt x="2147" y="223"/>
                    <a:pt x="1981" y="221"/>
                    <a:pt x="1820" y="221"/>
                  </a:cubicBezTo>
                  <a:cubicBezTo>
                    <a:pt x="1737" y="221"/>
                    <a:pt x="1655" y="222"/>
                    <a:pt x="1575" y="222"/>
                  </a:cubicBezTo>
                  <a:cubicBezTo>
                    <a:pt x="1054" y="222"/>
                    <a:pt x="566" y="208"/>
                    <a:pt x="10" y="4"/>
                  </a:cubicBezTo>
                  <a:cubicBezTo>
                    <a:pt x="10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20" name="Google Shape;15520;p22"/>
            <p:cNvSpPr/>
            <p:nvPr/>
          </p:nvSpPr>
          <p:spPr>
            <a:xfrm>
              <a:off x="2154725" y="3055575"/>
              <a:ext cx="105400" cy="15500"/>
            </a:xfrm>
            <a:custGeom>
              <a:avLst/>
              <a:gdLst/>
              <a:ahLst/>
              <a:cxnLst/>
              <a:rect l="l" t="t" r="r" b="b"/>
              <a:pathLst>
                <a:path w="4216" h="620" extrusionOk="0">
                  <a:moveTo>
                    <a:pt x="24" y="24"/>
                  </a:moveTo>
                  <a:cubicBezTo>
                    <a:pt x="0" y="36"/>
                    <a:pt x="0" y="60"/>
                    <a:pt x="12" y="60"/>
                  </a:cubicBezTo>
                  <a:cubicBezTo>
                    <a:pt x="1334" y="512"/>
                    <a:pt x="2798" y="286"/>
                    <a:pt x="4168" y="619"/>
                  </a:cubicBezTo>
                  <a:cubicBezTo>
                    <a:pt x="4191" y="619"/>
                    <a:pt x="4215" y="584"/>
                    <a:pt x="4179" y="572"/>
                  </a:cubicBezTo>
                  <a:cubicBezTo>
                    <a:pt x="2917" y="0"/>
                    <a:pt x="1370" y="298"/>
                    <a:pt x="24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21" name="Google Shape;15521;p22"/>
            <p:cNvSpPr/>
            <p:nvPr/>
          </p:nvSpPr>
          <p:spPr>
            <a:xfrm>
              <a:off x="2217225" y="3055275"/>
              <a:ext cx="41150" cy="9075"/>
            </a:xfrm>
            <a:custGeom>
              <a:avLst/>
              <a:gdLst/>
              <a:ahLst/>
              <a:cxnLst/>
              <a:rect l="l" t="t" r="r" b="b"/>
              <a:pathLst>
                <a:path w="1646" h="363" extrusionOk="0">
                  <a:moveTo>
                    <a:pt x="24" y="0"/>
                  </a:moveTo>
                  <a:cubicBezTo>
                    <a:pt x="13" y="0"/>
                    <a:pt x="1" y="36"/>
                    <a:pt x="13" y="36"/>
                  </a:cubicBezTo>
                  <a:cubicBezTo>
                    <a:pt x="536" y="167"/>
                    <a:pt x="1072" y="238"/>
                    <a:pt x="1608" y="357"/>
                  </a:cubicBezTo>
                  <a:cubicBezTo>
                    <a:pt x="1615" y="361"/>
                    <a:pt x="1622" y="362"/>
                    <a:pt x="1627" y="362"/>
                  </a:cubicBezTo>
                  <a:cubicBezTo>
                    <a:pt x="1641" y="362"/>
                    <a:pt x="1645" y="354"/>
                    <a:pt x="1620" y="345"/>
                  </a:cubicBezTo>
                  <a:cubicBezTo>
                    <a:pt x="1132" y="167"/>
                    <a:pt x="54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22" name="Google Shape;15522;p22"/>
            <p:cNvSpPr/>
            <p:nvPr/>
          </p:nvSpPr>
          <p:spPr>
            <a:xfrm>
              <a:off x="2211875" y="3049600"/>
              <a:ext cx="39900" cy="9850"/>
            </a:xfrm>
            <a:custGeom>
              <a:avLst/>
              <a:gdLst/>
              <a:ahLst/>
              <a:cxnLst/>
              <a:rect l="l" t="t" r="r" b="b"/>
              <a:pathLst>
                <a:path w="1596" h="394" extrusionOk="0">
                  <a:moveTo>
                    <a:pt x="36" y="1"/>
                  </a:moveTo>
                  <a:cubicBezTo>
                    <a:pt x="0" y="1"/>
                    <a:pt x="0" y="37"/>
                    <a:pt x="36" y="37"/>
                  </a:cubicBezTo>
                  <a:cubicBezTo>
                    <a:pt x="298" y="96"/>
                    <a:pt x="572" y="108"/>
                    <a:pt x="822" y="180"/>
                  </a:cubicBezTo>
                  <a:cubicBezTo>
                    <a:pt x="1072" y="239"/>
                    <a:pt x="1334" y="334"/>
                    <a:pt x="1596" y="394"/>
                  </a:cubicBezTo>
                  <a:cubicBezTo>
                    <a:pt x="1155" y="168"/>
                    <a:pt x="536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23" name="Google Shape;15523;p22"/>
            <p:cNvSpPr/>
            <p:nvPr/>
          </p:nvSpPr>
          <p:spPr>
            <a:xfrm>
              <a:off x="2212775" y="3044850"/>
              <a:ext cx="37725" cy="8025"/>
            </a:xfrm>
            <a:custGeom>
              <a:avLst/>
              <a:gdLst/>
              <a:ahLst/>
              <a:cxnLst/>
              <a:rect l="l" t="t" r="r" b="b"/>
              <a:pathLst>
                <a:path w="1509" h="321" extrusionOk="0">
                  <a:moveTo>
                    <a:pt x="208" y="1"/>
                  </a:moveTo>
                  <a:cubicBezTo>
                    <a:pt x="142" y="1"/>
                    <a:pt x="76" y="4"/>
                    <a:pt x="12" y="12"/>
                  </a:cubicBezTo>
                  <a:cubicBezTo>
                    <a:pt x="0" y="12"/>
                    <a:pt x="0" y="48"/>
                    <a:pt x="12" y="48"/>
                  </a:cubicBezTo>
                  <a:cubicBezTo>
                    <a:pt x="238" y="108"/>
                    <a:pt x="453" y="108"/>
                    <a:pt x="679" y="131"/>
                  </a:cubicBezTo>
                  <a:cubicBezTo>
                    <a:pt x="953" y="179"/>
                    <a:pt x="1238" y="239"/>
                    <a:pt x="1500" y="310"/>
                  </a:cubicBezTo>
                  <a:cubicBezTo>
                    <a:pt x="1500" y="317"/>
                    <a:pt x="1501" y="320"/>
                    <a:pt x="1503" y="320"/>
                  </a:cubicBezTo>
                  <a:cubicBezTo>
                    <a:pt x="1505" y="320"/>
                    <a:pt x="1508" y="306"/>
                    <a:pt x="1500" y="298"/>
                  </a:cubicBezTo>
                  <a:cubicBezTo>
                    <a:pt x="1109" y="154"/>
                    <a:pt x="637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24" name="Google Shape;15524;p22"/>
            <p:cNvSpPr/>
            <p:nvPr/>
          </p:nvSpPr>
          <p:spPr>
            <a:xfrm>
              <a:off x="2178350" y="3033975"/>
              <a:ext cx="71950" cy="15650"/>
            </a:xfrm>
            <a:custGeom>
              <a:avLst/>
              <a:gdLst/>
              <a:ahLst/>
              <a:cxnLst/>
              <a:rect l="l" t="t" r="r" b="b"/>
              <a:pathLst>
                <a:path w="2878" h="626" extrusionOk="0">
                  <a:moveTo>
                    <a:pt x="31" y="0"/>
                  </a:moveTo>
                  <a:cubicBezTo>
                    <a:pt x="13" y="0"/>
                    <a:pt x="0" y="37"/>
                    <a:pt x="20" y="66"/>
                  </a:cubicBezTo>
                  <a:cubicBezTo>
                    <a:pt x="782" y="626"/>
                    <a:pt x="1996" y="376"/>
                    <a:pt x="2877" y="519"/>
                  </a:cubicBezTo>
                  <a:lnTo>
                    <a:pt x="2877" y="507"/>
                  </a:lnTo>
                  <a:cubicBezTo>
                    <a:pt x="2461" y="376"/>
                    <a:pt x="2044" y="364"/>
                    <a:pt x="1615" y="328"/>
                  </a:cubicBezTo>
                  <a:cubicBezTo>
                    <a:pt x="1056" y="281"/>
                    <a:pt x="591" y="162"/>
                    <a:pt x="44" y="7"/>
                  </a:cubicBezTo>
                  <a:cubicBezTo>
                    <a:pt x="39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25" name="Google Shape;15525;p22"/>
            <p:cNvSpPr/>
            <p:nvPr/>
          </p:nvSpPr>
          <p:spPr>
            <a:xfrm>
              <a:off x="1995575" y="3010875"/>
              <a:ext cx="176425" cy="22075"/>
            </a:xfrm>
            <a:custGeom>
              <a:avLst/>
              <a:gdLst/>
              <a:ahLst/>
              <a:cxnLst/>
              <a:rect l="l" t="t" r="r" b="b"/>
              <a:pathLst>
                <a:path w="7057" h="883" extrusionOk="0">
                  <a:moveTo>
                    <a:pt x="46" y="1"/>
                  </a:moveTo>
                  <a:cubicBezTo>
                    <a:pt x="7" y="1"/>
                    <a:pt x="0" y="63"/>
                    <a:pt x="44" y="74"/>
                  </a:cubicBezTo>
                  <a:cubicBezTo>
                    <a:pt x="229" y="144"/>
                    <a:pt x="400" y="163"/>
                    <a:pt x="570" y="163"/>
                  </a:cubicBezTo>
                  <a:cubicBezTo>
                    <a:pt x="784" y="163"/>
                    <a:pt x="998" y="132"/>
                    <a:pt x="1238" y="132"/>
                  </a:cubicBezTo>
                  <a:cubicBezTo>
                    <a:pt x="1261" y="132"/>
                    <a:pt x="1283" y="133"/>
                    <a:pt x="1306" y="133"/>
                  </a:cubicBezTo>
                  <a:cubicBezTo>
                    <a:pt x="1902" y="169"/>
                    <a:pt x="2556" y="407"/>
                    <a:pt x="3152" y="514"/>
                  </a:cubicBezTo>
                  <a:cubicBezTo>
                    <a:pt x="4279" y="721"/>
                    <a:pt x="5415" y="883"/>
                    <a:pt x="6544" y="883"/>
                  </a:cubicBezTo>
                  <a:cubicBezTo>
                    <a:pt x="6715" y="883"/>
                    <a:pt x="6886" y="879"/>
                    <a:pt x="7057" y="871"/>
                  </a:cubicBezTo>
                  <a:cubicBezTo>
                    <a:pt x="5747" y="764"/>
                    <a:pt x="4461" y="693"/>
                    <a:pt x="3164" y="419"/>
                  </a:cubicBezTo>
                  <a:cubicBezTo>
                    <a:pt x="2592" y="300"/>
                    <a:pt x="2032" y="109"/>
                    <a:pt x="1473" y="38"/>
                  </a:cubicBezTo>
                  <a:cubicBezTo>
                    <a:pt x="1368" y="25"/>
                    <a:pt x="1264" y="20"/>
                    <a:pt x="1160" y="20"/>
                  </a:cubicBezTo>
                  <a:cubicBezTo>
                    <a:pt x="939" y="20"/>
                    <a:pt x="718" y="41"/>
                    <a:pt x="497" y="41"/>
                  </a:cubicBezTo>
                  <a:cubicBezTo>
                    <a:pt x="351" y="41"/>
                    <a:pt x="204" y="32"/>
                    <a:pt x="56" y="2"/>
                  </a:cubicBezTo>
                  <a:cubicBezTo>
                    <a:pt x="52" y="1"/>
                    <a:pt x="49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26" name="Google Shape;15526;p22"/>
            <p:cNvSpPr/>
            <p:nvPr/>
          </p:nvSpPr>
          <p:spPr>
            <a:xfrm>
              <a:off x="1996075" y="3007050"/>
              <a:ext cx="22950" cy="1975"/>
            </a:xfrm>
            <a:custGeom>
              <a:avLst/>
              <a:gdLst/>
              <a:ahLst/>
              <a:cxnLst/>
              <a:rect l="l" t="t" r="r" b="b"/>
              <a:pathLst>
                <a:path w="918" h="79" extrusionOk="0">
                  <a:moveTo>
                    <a:pt x="568" y="0"/>
                  </a:moveTo>
                  <a:cubicBezTo>
                    <a:pt x="384" y="0"/>
                    <a:pt x="195" y="17"/>
                    <a:pt x="24" y="24"/>
                  </a:cubicBezTo>
                  <a:cubicBezTo>
                    <a:pt x="0" y="24"/>
                    <a:pt x="0" y="60"/>
                    <a:pt x="24" y="60"/>
                  </a:cubicBezTo>
                  <a:cubicBezTo>
                    <a:pt x="191" y="67"/>
                    <a:pt x="375" y="79"/>
                    <a:pt x="555" y="79"/>
                  </a:cubicBezTo>
                  <a:cubicBezTo>
                    <a:pt x="671" y="79"/>
                    <a:pt x="786" y="74"/>
                    <a:pt x="893" y="60"/>
                  </a:cubicBezTo>
                  <a:cubicBezTo>
                    <a:pt x="917" y="60"/>
                    <a:pt x="917" y="24"/>
                    <a:pt x="893" y="24"/>
                  </a:cubicBezTo>
                  <a:cubicBezTo>
                    <a:pt x="790" y="6"/>
                    <a:pt x="680" y="0"/>
                    <a:pt x="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27" name="Google Shape;15527;p22"/>
            <p:cNvSpPr/>
            <p:nvPr/>
          </p:nvSpPr>
          <p:spPr>
            <a:xfrm>
              <a:off x="1998525" y="3002825"/>
              <a:ext cx="23775" cy="3925"/>
            </a:xfrm>
            <a:custGeom>
              <a:avLst/>
              <a:gdLst/>
              <a:ahLst/>
              <a:cxnLst/>
              <a:rect l="l" t="t" r="r" b="b"/>
              <a:pathLst>
                <a:path w="951" h="157" extrusionOk="0">
                  <a:moveTo>
                    <a:pt x="32" y="0"/>
                  </a:moveTo>
                  <a:cubicBezTo>
                    <a:pt x="7" y="0"/>
                    <a:pt x="1" y="28"/>
                    <a:pt x="21" y="38"/>
                  </a:cubicBezTo>
                  <a:cubicBezTo>
                    <a:pt x="215" y="97"/>
                    <a:pt x="456" y="156"/>
                    <a:pt x="678" y="156"/>
                  </a:cubicBezTo>
                  <a:cubicBezTo>
                    <a:pt x="770" y="156"/>
                    <a:pt x="858" y="146"/>
                    <a:pt x="938" y="122"/>
                  </a:cubicBezTo>
                  <a:cubicBezTo>
                    <a:pt x="950" y="122"/>
                    <a:pt x="950" y="86"/>
                    <a:pt x="938" y="74"/>
                  </a:cubicBezTo>
                  <a:cubicBezTo>
                    <a:pt x="883" y="61"/>
                    <a:pt x="830" y="58"/>
                    <a:pt x="777" y="58"/>
                  </a:cubicBezTo>
                  <a:cubicBezTo>
                    <a:pt x="704" y="58"/>
                    <a:pt x="631" y="65"/>
                    <a:pt x="557" y="65"/>
                  </a:cubicBezTo>
                  <a:cubicBezTo>
                    <a:pt x="533" y="65"/>
                    <a:pt x="510" y="64"/>
                    <a:pt x="486" y="62"/>
                  </a:cubicBezTo>
                  <a:cubicBezTo>
                    <a:pt x="343" y="38"/>
                    <a:pt x="188" y="27"/>
                    <a:pt x="45" y="3"/>
                  </a:cubicBezTo>
                  <a:cubicBezTo>
                    <a:pt x="40" y="1"/>
                    <a:pt x="36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28" name="Google Shape;15528;p22"/>
            <p:cNvSpPr/>
            <p:nvPr/>
          </p:nvSpPr>
          <p:spPr>
            <a:xfrm>
              <a:off x="1996225" y="2998625"/>
              <a:ext cx="20700" cy="3375"/>
            </a:xfrm>
            <a:custGeom>
              <a:avLst/>
              <a:gdLst/>
              <a:ahLst/>
              <a:cxnLst/>
              <a:rect l="l" t="t" r="r" b="b"/>
              <a:pathLst>
                <a:path w="828" h="135" extrusionOk="0">
                  <a:moveTo>
                    <a:pt x="29" y="1"/>
                  </a:moveTo>
                  <a:cubicBezTo>
                    <a:pt x="11" y="1"/>
                    <a:pt x="1" y="20"/>
                    <a:pt x="30" y="40"/>
                  </a:cubicBezTo>
                  <a:cubicBezTo>
                    <a:pt x="196" y="81"/>
                    <a:pt x="397" y="134"/>
                    <a:pt x="584" y="134"/>
                  </a:cubicBezTo>
                  <a:cubicBezTo>
                    <a:pt x="665" y="134"/>
                    <a:pt x="744" y="124"/>
                    <a:pt x="816" y="99"/>
                  </a:cubicBezTo>
                  <a:cubicBezTo>
                    <a:pt x="828" y="99"/>
                    <a:pt x="828" y="64"/>
                    <a:pt x="816" y="64"/>
                  </a:cubicBezTo>
                  <a:cubicBezTo>
                    <a:pt x="765" y="48"/>
                    <a:pt x="709" y="44"/>
                    <a:pt x="653" y="44"/>
                  </a:cubicBezTo>
                  <a:cubicBezTo>
                    <a:pt x="579" y="44"/>
                    <a:pt x="503" y="52"/>
                    <a:pt x="435" y="52"/>
                  </a:cubicBezTo>
                  <a:cubicBezTo>
                    <a:pt x="292" y="28"/>
                    <a:pt x="173" y="16"/>
                    <a:pt x="42" y="4"/>
                  </a:cubicBezTo>
                  <a:cubicBezTo>
                    <a:pt x="38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29" name="Google Shape;15529;p22"/>
            <p:cNvSpPr/>
            <p:nvPr/>
          </p:nvSpPr>
          <p:spPr>
            <a:xfrm>
              <a:off x="1989525" y="2985750"/>
              <a:ext cx="155700" cy="24900"/>
            </a:xfrm>
            <a:custGeom>
              <a:avLst/>
              <a:gdLst/>
              <a:ahLst/>
              <a:cxnLst/>
              <a:rect l="l" t="t" r="r" b="b"/>
              <a:pathLst>
                <a:path w="6228" h="996" extrusionOk="0">
                  <a:moveTo>
                    <a:pt x="1086" y="1"/>
                  </a:moveTo>
                  <a:cubicBezTo>
                    <a:pt x="724" y="1"/>
                    <a:pt x="365" y="28"/>
                    <a:pt x="12" y="90"/>
                  </a:cubicBezTo>
                  <a:cubicBezTo>
                    <a:pt x="0" y="90"/>
                    <a:pt x="0" y="126"/>
                    <a:pt x="24" y="126"/>
                  </a:cubicBezTo>
                  <a:cubicBezTo>
                    <a:pt x="126" y="122"/>
                    <a:pt x="227" y="119"/>
                    <a:pt x="327" y="119"/>
                  </a:cubicBezTo>
                  <a:cubicBezTo>
                    <a:pt x="2341" y="119"/>
                    <a:pt x="4196" y="984"/>
                    <a:pt x="6192" y="995"/>
                  </a:cubicBezTo>
                  <a:cubicBezTo>
                    <a:pt x="6227" y="995"/>
                    <a:pt x="6227" y="936"/>
                    <a:pt x="6192" y="924"/>
                  </a:cubicBezTo>
                  <a:cubicBezTo>
                    <a:pt x="4572" y="600"/>
                    <a:pt x="2790" y="1"/>
                    <a:pt x="10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30" name="Google Shape;15530;p22"/>
            <p:cNvSpPr/>
            <p:nvPr/>
          </p:nvSpPr>
          <p:spPr>
            <a:xfrm>
              <a:off x="2060275" y="3001850"/>
              <a:ext cx="68275" cy="10875"/>
            </a:xfrm>
            <a:custGeom>
              <a:avLst/>
              <a:gdLst/>
              <a:ahLst/>
              <a:cxnLst/>
              <a:rect l="l" t="t" r="r" b="b"/>
              <a:pathLst>
                <a:path w="2731" h="435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873" y="232"/>
                    <a:pt x="1838" y="363"/>
                    <a:pt x="2719" y="435"/>
                  </a:cubicBezTo>
                  <a:cubicBezTo>
                    <a:pt x="2731" y="435"/>
                    <a:pt x="2731" y="411"/>
                    <a:pt x="2719" y="411"/>
                  </a:cubicBezTo>
                  <a:cubicBezTo>
                    <a:pt x="1861" y="208"/>
                    <a:pt x="909" y="42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31" name="Google Shape;15531;p22"/>
            <p:cNvSpPr/>
            <p:nvPr/>
          </p:nvSpPr>
          <p:spPr>
            <a:xfrm>
              <a:off x="2110075" y="3001100"/>
              <a:ext cx="131150" cy="26325"/>
            </a:xfrm>
            <a:custGeom>
              <a:avLst/>
              <a:gdLst/>
              <a:ahLst/>
              <a:cxnLst/>
              <a:rect l="l" t="t" r="r" b="b"/>
              <a:pathLst>
                <a:path w="5246" h="1053" extrusionOk="0">
                  <a:moveTo>
                    <a:pt x="12" y="0"/>
                  </a:moveTo>
                  <a:cubicBezTo>
                    <a:pt x="12" y="0"/>
                    <a:pt x="0" y="12"/>
                    <a:pt x="12" y="12"/>
                  </a:cubicBezTo>
                  <a:cubicBezTo>
                    <a:pt x="965" y="250"/>
                    <a:pt x="1953" y="381"/>
                    <a:pt x="2858" y="750"/>
                  </a:cubicBezTo>
                  <a:cubicBezTo>
                    <a:pt x="3227" y="907"/>
                    <a:pt x="3593" y="922"/>
                    <a:pt x="3957" y="922"/>
                  </a:cubicBezTo>
                  <a:cubicBezTo>
                    <a:pt x="4042" y="922"/>
                    <a:pt x="4127" y="921"/>
                    <a:pt x="4211" y="921"/>
                  </a:cubicBezTo>
                  <a:cubicBezTo>
                    <a:pt x="4536" y="921"/>
                    <a:pt x="4859" y="933"/>
                    <a:pt x="5180" y="1048"/>
                  </a:cubicBezTo>
                  <a:cubicBezTo>
                    <a:pt x="5184" y="1051"/>
                    <a:pt x="5188" y="1052"/>
                    <a:pt x="5193" y="1052"/>
                  </a:cubicBezTo>
                  <a:cubicBezTo>
                    <a:pt x="5223" y="1052"/>
                    <a:pt x="5245" y="987"/>
                    <a:pt x="5203" y="977"/>
                  </a:cubicBezTo>
                  <a:cubicBezTo>
                    <a:pt x="4965" y="893"/>
                    <a:pt x="4775" y="858"/>
                    <a:pt x="4525" y="858"/>
                  </a:cubicBezTo>
                  <a:cubicBezTo>
                    <a:pt x="4384" y="858"/>
                    <a:pt x="4251" y="859"/>
                    <a:pt x="4122" y="859"/>
                  </a:cubicBezTo>
                  <a:cubicBezTo>
                    <a:pt x="3650" y="859"/>
                    <a:pt x="3237" y="837"/>
                    <a:pt x="2751" y="631"/>
                  </a:cubicBezTo>
                  <a:cubicBezTo>
                    <a:pt x="1905" y="274"/>
                    <a:pt x="917" y="155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32" name="Google Shape;15532;p22"/>
            <p:cNvSpPr/>
            <p:nvPr/>
          </p:nvSpPr>
          <p:spPr>
            <a:xfrm>
              <a:off x="2177075" y="3015200"/>
              <a:ext cx="58625" cy="6750"/>
            </a:xfrm>
            <a:custGeom>
              <a:avLst/>
              <a:gdLst/>
              <a:ahLst/>
              <a:cxnLst/>
              <a:rect l="l" t="t" r="r" b="b"/>
              <a:pathLst>
                <a:path w="2345" h="270" extrusionOk="0">
                  <a:moveTo>
                    <a:pt x="3" y="21"/>
                  </a:moveTo>
                  <a:cubicBezTo>
                    <a:pt x="1" y="21"/>
                    <a:pt x="3" y="32"/>
                    <a:pt x="11" y="32"/>
                  </a:cubicBezTo>
                  <a:cubicBezTo>
                    <a:pt x="7" y="24"/>
                    <a:pt x="5" y="21"/>
                    <a:pt x="3" y="21"/>
                  </a:cubicBezTo>
                  <a:close/>
                  <a:moveTo>
                    <a:pt x="597" y="1"/>
                  </a:moveTo>
                  <a:cubicBezTo>
                    <a:pt x="402" y="1"/>
                    <a:pt x="207" y="11"/>
                    <a:pt x="11" y="32"/>
                  </a:cubicBezTo>
                  <a:cubicBezTo>
                    <a:pt x="404" y="32"/>
                    <a:pt x="785" y="43"/>
                    <a:pt x="1154" y="91"/>
                  </a:cubicBezTo>
                  <a:cubicBezTo>
                    <a:pt x="1357" y="103"/>
                    <a:pt x="1547" y="127"/>
                    <a:pt x="1738" y="163"/>
                  </a:cubicBezTo>
                  <a:cubicBezTo>
                    <a:pt x="1822" y="173"/>
                    <a:pt x="2039" y="250"/>
                    <a:pt x="2136" y="250"/>
                  </a:cubicBezTo>
                  <a:cubicBezTo>
                    <a:pt x="2148" y="250"/>
                    <a:pt x="2158" y="249"/>
                    <a:pt x="2166" y="246"/>
                  </a:cubicBezTo>
                  <a:lnTo>
                    <a:pt x="2166" y="246"/>
                  </a:lnTo>
                  <a:cubicBezTo>
                    <a:pt x="2166" y="246"/>
                    <a:pt x="2154" y="270"/>
                    <a:pt x="2166" y="270"/>
                  </a:cubicBezTo>
                  <a:lnTo>
                    <a:pt x="2309" y="270"/>
                  </a:lnTo>
                  <a:cubicBezTo>
                    <a:pt x="2333" y="270"/>
                    <a:pt x="2345" y="222"/>
                    <a:pt x="2309" y="210"/>
                  </a:cubicBezTo>
                  <a:cubicBezTo>
                    <a:pt x="1748" y="86"/>
                    <a:pt x="1174" y="1"/>
                    <a:pt x="5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33" name="Google Shape;15533;p22"/>
            <p:cNvSpPr/>
            <p:nvPr/>
          </p:nvSpPr>
          <p:spPr>
            <a:xfrm>
              <a:off x="2188950" y="3010625"/>
              <a:ext cx="46450" cy="5975"/>
            </a:xfrm>
            <a:custGeom>
              <a:avLst/>
              <a:gdLst/>
              <a:ahLst/>
              <a:cxnLst/>
              <a:rect l="l" t="t" r="r" b="b"/>
              <a:pathLst>
                <a:path w="1858" h="239" extrusionOk="0">
                  <a:moveTo>
                    <a:pt x="12" y="0"/>
                  </a:moveTo>
                  <a:cubicBezTo>
                    <a:pt x="1" y="12"/>
                    <a:pt x="1" y="24"/>
                    <a:pt x="12" y="24"/>
                  </a:cubicBezTo>
                  <a:cubicBezTo>
                    <a:pt x="608" y="107"/>
                    <a:pt x="1215" y="167"/>
                    <a:pt x="1810" y="238"/>
                  </a:cubicBezTo>
                  <a:cubicBezTo>
                    <a:pt x="1858" y="238"/>
                    <a:pt x="1858" y="179"/>
                    <a:pt x="1810" y="179"/>
                  </a:cubicBezTo>
                  <a:cubicBezTo>
                    <a:pt x="1215" y="84"/>
                    <a:pt x="608" y="24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34" name="Google Shape;15534;p22"/>
            <p:cNvSpPr/>
            <p:nvPr/>
          </p:nvSpPr>
          <p:spPr>
            <a:xfrm>
              <a:off x="1979400" y="2961500"/>
              <a:ext cx="247075" cy="36650"/>
            </a:xfrm>
            <a:custGeom>
              <a:avLst/>
              <a:gdLst/>
              <a:ahLst/>
              <a:cxnLst/>
              <a:rect l="l" t="t" r="r" b="b"/>
              <a:pathLst>
                <a:path w="9883" h="1466" extrusionOk="0">
                  <a:moveTo>
                    <a:pt x="48" y="1"/>
                  </a:moveTo>
                  <a:cubicBezTo>
                    <a:pt x="1" y="1"/>
                    <a:pt x="1" y="60"/>
                    <a:pt x="48" y="60"/>
                  </a:cubicBezTo>
                  <a:cubicBezTo>
                    <a:pt x="1775" y="298"/>
                    <a:pt x="3561" y="429"/>
                    <a:pt x="5275" y="763"/>
                  </a:cubicBezTo>
                  <a:cubicBezTo>
                    <a:pt x="5954" y="894"/>
                    <a:pt x="6561" y="1168"/>
                    <a:pt x="7263" y="1203"/>
                  </a:cubicBezTo>
                  <a:cubicBezTo>
                    <a:pt x="8168" y="1263"/>
                    <a:pt x="8990" y="1287"/>
                    <a:pt x="9883" y="1465"/>
                  </a:cubicBezTo>
                  <a:lnTo>
                    <a:pt x="9883" y="1441"/>
                  </a:lnTo>
                  <a:cubicBezTo>
                    <a:pt x="9252" y="1263"/>
                    <a:pt x="8621" y="1144"/>
                    <a:pt x="7966" y="1120"/>
                  </a:cubicBezTo>
                  <a:cubicBezTo>
                    <a:pt x="7359" y="1084"/>
                    <a:pt x="6859" y="1132"/>
                    <a:pt x="6251" y="953"/>
                  </a:cubicBezTo>
                  <a:cubicBezTo>
                    <a:pt x="5966" y="882"/>
                    <a:pt x="5716" y="775"/>
                    <a:pt x="5430" y="715"/>
                  </a:cubicBezTo>
                  <a:cubicBezTo>
                    <a:pt x="3680" y="310"/>
                    <a:pt x="1822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35" name="Google Shape;15535;p22"/>
            <p:cNvSpPr/>
            <p:nvPr/>
          </p:nvSpPr>
          <p:spPr>
            <a:xfrm>
              <a:off x="1961650" y="2926850"/>
              <a:ext cx="85950" cy="12650"/>
            </a:xfrm>
            <a:custGeom>
              <a:avLst/>
              <a:gdLst/>
              <a:ahLst/>
              <a:cxnLst/>
              <a:rect l="l" t="t" r="r" b="b"/>
              <a:pathLst>
                <a:path w="3438" h="506" extrusionOk="0">
                  <a:moveTo>
                    <a:pt x="5" y="0"/>
                  </a:moveTo>
                  <a:cubicBezTo>
                    <a:pt x="3" y="0"/>
                    <a:pt x="0" y="6"/>
                    <a:pt x="8" y="6"/>
                  </a:cubicBezTo>
                  <a:cubicBezTo>
                    <a:pt x="8" y="2"/>
                    <a:pt x="7" y="0"/>
                    <a:pt x="5" y="0"/>
                  </a:cubicBezTo>
                  <a:close/>
                  <a:moveTo>
                    <a:pt x="101" y="5"/>
                  </a:moveTo>
                  <a:cubicBezTo>
                    <a:pt x="70" y="5"/>
                    <a:pt x="39" y="5"/>
                    <a:pt x="8" y="6"/>
                  </a:cubicBezTo>
                  <a:cubicBezTo>
                    <a:pt x="1115" y="268"/>
                    <a:pt x="2306" y="291"/>
                    <a:pt x="3425" y="506"/>
                  </a:cubicBezTo>
                  <a:cubicBezTo>
                    <a:pt x="3437" y="506"/>
                    <a:pt x="3437" y="494"/>
                    <a:pt x="3425" y="494"/>
                  </a:cubicBezTo>
                  <a:cubicBezTo>
                    <a:pt x="2384" y="204"/>
                    <a:pt x="1185" y="5"/>
                    <a:pt x="101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36" name="Google Shape;15536;p22"/>
            <p:cNvSpPr/>
            <p:nvPr/>
          </p:nvSpPr>
          <p:spPr>
            <a:xfrm>
              <a:off x="2055300" y="2941850"/>
              <a:ext cx="161350" cy="26825"/>
            </a:xfrm>
            <a:custGeom>
              <a:avLst/>
              <a:gdLst/>
              <a:ahLst/>
              <a:cxnLst/>
              <a:rect l="l" t="t" r="r" b="b"/>
              <a:pathLst>
                <a:path w="6454" h="1073" extrusionOk="0">
                  <a:moveTo>
                    <a:pt x="1" y="1"/>
                  </a:moveTo>
                  <a:lnTo>
                    <a:pt x="1" y="1"/>
                  </a:lnTo>
                  <a:cubicBezTo>
                    <a:pt x="906" y="418"/>
                    <a:pt x="1941" y="465"/>
                    <a:pt x="2918" y="596"/>
                  </a:cubicBezTo>
                  <a:cubicBezTo>
                    <a:pt x="4073" y="763"/>
                    <a:pt x="5251" y="918"/>
                    <a:pt x="6418" y="1072"/>
                  </a:cubicBezTo>
                  <a:cubicBezTo>
                    <a:pt x="6454" y="1072"/>
                    <a:pt x="6454" y="1013"/>
                    <a:pt x="6418" y="1013"/>
                  </a:cubicBezTo>
                  <a:cubicBezTo>
                    <a:pt x="5394" y="858"/>
                    <a:pt x="4346" y="727"/>
                    <a:pt x="3323" y="596"/>
                  </a:cubicBezTo>
                  <a:cubicBezTo>
                    <a:pt x="2239" y="441"/>
                    <a:pt x="1048" y="38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37" name="Google Shape;15537;p22"/>
            <p:cNvSpPr/>
            <p:nvPr/>
          </p:nvSpPr>
          <p:spPr>
            <a:xfrm>
              <a:off x="2158600" y="2971325"/>
              <a:ext cx="66700" cy="5825"/>
            </a:xfrm>
            <a:custGeom>
              <a:avLst/>
              <a:gdLst/>
              <a:ahLst/>
              <a:cxnLst/>
              <a:rect l="l" t="t" r="r" b="b"/>
              <a:pathLst>
                <a:path w="2668" h="233" extrusionOk="0">
                  <a:moveTo>
                    <a:pt x="36" y="1"/>
                  </a:moveTo>
                  <a:cubicBezTo>
                    <a:pt x="0" y="1"/>
                    <a:pt x="0" y="36"/>
                    <a:pt x="36" y="36"/>
                  </a:cubicBezTo>
                  <a:cubicBezTo>
                    <a:pt x="706" y="150"/>
                    <a:pt x="1429" y="233"/>
                    <a:pt x="2127" y="233"/>
                  </a:cubicBezTo>
                  <a:cubicBezTo>
                    <a:pt x="2309" y="233"/>
                    <a:pt x="2490" y="227"/>
                    <a:pt x="2667" y="215"/>
                  </a:cubicBezTo>
                  <a:cubicBezTo>
                    <a:pt x="1810" y="84"/>
                    <a:pt x="905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38" name="Google Shape;15538;p22"/>
            <p:cNvSpPr/>
            <p:nvPr/>
          </p:nvSpPr>
          <p:spPr>
            <a:xfrm>
              <a:off x="2036250" y="2962100"/>
              <a:ext cx="108675" cy="11325"/>
            </a:xfrm>
            <a:custGeom>
              <a:avLst/>
              <a:gdLst/>
              <a:ahLst/>
              <a:cxnLst/>
              <a:rect l="l" t="t" r="r" b="b"/>
              <a:pathLst>
                <a:path w="4347" h="453" extrusionOk="0">
                  <a:moveTo>
                    <a:pt x="24" y="1"/>
                  </a:moveTo>
                  <a:cubicBezTo>
                    <a:pt x="1" y="1"/>
                    <a:pt x="1" y="24"/>
                    <a:pt x="24" y="24"/>
                  </a:cubicBezTo>
                  <a:cubicBezTo>
                    <a:pt x="1453" y="203"/>
                    <a:pt x="2882" y="334"/>
                    <a:pt x="4323" y="453"/>
                  </a:cubicBezTo>
                  <a:cubicBezTo>
                    <a:pt x="4335" y="453"/>
                    <a:pt x="4346" y="405"/>
                    <a:pt x="4323" y="405"/>
                  </a:cubicBezTo>
                  <a:cubicBezTo>
                    <a:pt x="2894" y="239"/>
                    <a:pt x="1465" y="96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39" name="Google Shape;15539;p22"/>
            <p:cNvSpPr/>
            <p:nvPr/>
          </p:nvSpPr>
          <p:spPr>
            <a:xfrm>
              <a:off x="2189250" y="2976400"/>
              <a:ext cx="36625" cy="8000"/>
            </a:xfrm>
            <a:custGeom>
              <a:avLst/>
              <a:gdLst/>
              <a:ahLst/>
              <a:cxnLst/>
              <a:rect l="l" t="t" r="r" b="b"/>
              <a:pathLst>
                <a:path w="1465" h="320" extrusionOk="0">
                  <a:moveTo>
                    <a:pt x="36" y="0"/>
                  </a:moveTo>
                  <a:cubicBezTo>
                    <a:pt x="12" y="0"/>
                    <a:pt x="0" y="36"/>
                    <a:pt x="36" y="36"/>
                  </a:cubicBezTo>
                  <a:cubicBezTo>
                    <a:pt x="239" y="119"/>
                    <a:pt x="477" y="131"/>
                    <a:pt x="703" y="179"/>
                  </a:cubicBezTo>
                  <a:lnTo>
                    <a:pt x="1455" y="308"/>
                  </a:lnTo>
                  <a:lnTo>
                    <a:pt x="1455" y="308"/>
                  </a:lnTo>
                  <a:cubicBezTo>
                    <a:pt x="1451" y="304"/>
                    <a:pt x="1447" y="301"/>
                    <a:pt x="1441" y="298"/>
                  </a:cubicBezTo>
                  <a:cubicBezTo>
                    <a:pt x="1203" y="238"/>
                    <a:pt x="965" y="191"/>
                    <a:pt x="751" y="131"/>
                  </a:cubicBezTo>
                  <a:cubicBezTo>
                    <a:pt x="524" y="95"/>
                    <a:pt x="262" y="0"/>
                    <a:pt x="36" y="0"/>
                  </a:cubicBezTo>
                  <a:close/>
                  <a:moveTo>
                    <a:pt x="1455" y="308"/>
                  </a:moveTo>
                  <a:lnTo>
                    <a:pt x="1455" y="308"/>
                  </a:lnTo>
                  <a:cubicBezTo>
                    <a:pt x="1461" y="314"/>
                    <a:pt x="1463" y="320"/>
                    <a:pt x="1464" y="320"/>
                  </a:cubicBezTo>
                  <a:cubicBezTo>
                    <a:pt x="1465" y="320"/>
                    <a:pt x="1465" y="317"/>
                    <a:pt x="1465" y="310"/>
                  </a:cubicBezTo>
                  <a:lnTo>
                    <a:pt x="1455" y="30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40" name="Google Shape;15540;p22"/>
            <p:cNvSpPr/>
            <p:nvPr/>
          </p:nvSpPr>
          <p:spPr>
            <a:xfrm>
              <a:off x="2198175" y="2984725"/>
              <a:ext cx="28575" cy="4800"/>
            </a:xfrm>
            <a:custGeom>
              <a:avLst/>
              <a:gdLst/>
              <a:ahLst/>
              <a:cxnLst/>
              <a:rect l="l" t="t" r="r" b="b"/>
              <a:pathLst>
                <a:path w="1143" h="192" extrusionOk="0">
                  <a:moveTo>
                    <a:pt x="1132" y="155"/>
                  </a:moveTo>
                  <a:cubicBezTo>
                    <a:pt x="1136" y="159"/>
                    <a:pt x="1138" y="160"/>
                    <a:pt x="1140" y="160"/>
                  </a:cubicBezTo>
                  <a:cubicBezTo>
                    <a:pt x="1142" y="160"/>
                    <a:pt x="1140" y="155"/>
                    <a:pt x="1132" y="155"/>
                  </a:cubicBezTo>
                  <a:close/>
                  <a:moveTo>
                    <a:pt x="24" y="0"/>
                  </a:moveTo>
                  <a:cubicBezTo>
                    <a:pt x="13" y="0"/>
                    <a:pt x="1" y="12"/>
                    <a:pt x="13" y="24"/>
                  </a:cubicBezTo>
                  <a:cubicBezTo>
                    <a:pt x="167" y="119"/>
                    <a:pt x="358" y="131"/>
                    <a:pt x="536" y="155"/>
                  </a:cubicBezTo>
                  <a:cubicBezTo>
                    <a:pt x="643" y="175"/>
                    <a:pt x="757" y="191"/>
                    <a:pt x="870" y="191"/>
                  </a:cubicBezTo>
                  <a:cubicBezTo>
                    <a:pt x="959" y="191"/>
                    <a:pt x="1048" y="181"/>
                    <a:pt x="1132" y="155"/>
                  </a:cubicBezTo>
                  <a:cubicBezTo>
                    <a:pt x="953" y="119"/>
                    <a:pt x="763" y="119"/>
                    <a:pt x="584" y="96"/>
                  </a:cubicBezTo>
                  <a:cubicBezTo>
                    <a:pt x="405" y="72"/>
                    <a:pt x="227" y="12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41" name="Google Shape;15541;p22"/>
            <p:cNvSpPr/>
            <p:nvPr/>
          </p:nvSpPr>
          <p:spPr>
            <a:xfrm>
              <a:off x="1962425" y="2891850"/>
              <a:ext cx="247375" cy="51825"/>
            </a:xfrm>
            <a:custGeom>
              <a:avLst/>
              <a:gdLst/>
              <a:ahLst/>
              <a:cxnLst/>
              <a:rect l="l" t="t" r="r" b="b"/>
              <a:pathLst>
                <a:path w="9895" h="2073" extrusionOk="0">
                  <a:moveTo>
                    <a:pt x="72" y="1"/>
                  </a:moveTo>
                  <a:cubicBezTo>
                    <a:pt x="13" y="1"/>
                    <a:pt x="1" y="96"/>
                    <a:pt x="49" y="96"/>
                  </a:cubicBezTo>
                  <a:cubicBezTo>
                    <a:pt x="3394" y="513"/>
                    <a:pt x="6585" y="1465"/>
                    <a:pt x="9895" y="2072"/>
                  </a:cubicBezTo>
                  <a:cubicBezTo>
                    <a:pt x="6728" y="1132"/>
                    <a:pt x="3347" y="358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42" name="Google Shape;15542;p22"/>
            <p:cNvSpPr/>
            <p:nvPr/>
          </p:nvSpPr>
          <p:spPr>
            <a:xfrm>
              <a:off x="1954100" y="2852275"/>
              <a:ext cx="233250" cy="59025"/>
            </a:xfrm>
            <a:custGeom>
              <a:avLst/>
              <a:gdLst/>
              <a:ahLst/>
              <a:cxnLst/>
              <a:rect l="l" t="t" r="r" b="b"/>
              <a:pathLst>
                <a:path w="9330" h="2361" extrusionOk="0">
                  <a:moveTo>
                    <a:pt x="12" y="0"/>
                  </a:moveTo>
                  <a:cubicBezTo>
                    <a:pt x="1" y="0"/>
                    <a:pt x="1" y="12"/>
                    <a:pt x="1" y="12"/>
                  </a:cubicBezTo>
                  <a:cubicBezTo>
                    <a:pt x="1429" y="738"/>
                    <a:pt x="3215" y="667"/>
                    <a:pt x="4739" y="1131"/>
                  </a:cubicBezTo>
                  <a:cubicBezTo>
                    <a:pt x="6239" y="1584"/>
                    <a:pt x="7680" y="2167"/>
                    <a:pt x="9264" y="2358"/>
                  </a:cubicBezTo>
                  <a:cubicBezTo>
                    <a:pt x="9268" y="2360"/>
                    <a:pt x="9273" y="2361"/>
                    <a:pt x="9277" y="2361"/>
                  </a:cubicBezTo>
                  <a:cubicBezTo>
                    <a:pt x="9315" y="2361"/>
                    <a:pt x="9329" y="2272"/>
                    <a:pt x="9276" y="2250"/>
                  </a:cubicBezTo>
                  <a:cubicBezTo>
                    <a:pt x="7609" y="2012"/>
                    <a:pt x="6049" y="1405"/>
                    <a:pt x="4442" y="953"/>
                  </a:cubicBezTo>
                  <a:cubicBezTo>
                    <a:pt x="2977" y="536"/>
                    <a:pt x="1429" y="54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43" name="Google Shape;15543;p22"/>
            <p:cNvSpPr/>
            <p:nvPr/>
          </p:nvSpPr>
          <p:spPr>
            <a:xfrm>
              <a:off x="2124650" y="2907025"/>
              <a:ext cx="67275" cy="16325"/>
            </a:xfrm>
            <a:custGeom>
              <a:avLst/>
              <a:gdLst/>
              <a:ahLst/>
              <a:cxnLst/>
              <a:rect l="l" t="t" r="r" b="b"/>
              <a:pathLst>
                <a:path w="2691" h="653" extrusionOk="0">
                  <a:moveTo>
                    <a:pt x="13" y="1"/>
                  </a:moveTo>
                  <a:cubicBezTo>
                    <a:pt x="1" y="1"/>
                    <a:pt x="1" y="25"/>
                    <a:pt x="1" y="25"/>
                  </a:cubicBezTo>
                  <a:cubicBezTo>
                    <a:pt x="799" y="394"/>
                    <a:pt x="1763" y="620"/>
                    <a:pt x="2656" y="644"/>
                  </a:cubicBezTo>
                  <a:cubicBezTo>
                    <a:pt x="2665" y="650"/>
                    <a:pt x="2672" y="652"/>
                    <a:pt x="2676" y="652"/>
                  </a:cubicBezTo>
                  <a:cubicBezTo>
                    <a:pt x="2691" y="652"/>
                    <a:pt x="2689" y="632"/>
                    <a:pt x="2680" y="632"/>
                  </a:cubicBezTo>
                  <a:cubicBezTo>
                    <a:pt x="1751" y="501"/>
                    <a:pt x="906" y="287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44" name="Google Shape;15544;p22"/>
            <p:cNvSpPr/>
            <p:nvPr/>
          </p:nvSpPr>
          <p:spPr>
            <a:xfrm>
              <a:off x="1952900" y="2878750"/>
              <a:ext cx="147075" cy="17600"/>
            </a:xfrm>
            <a:custGeom>
              <a:avLst/>
              <a:gdLst/>
              <a:ahLst/>
              <a:cxnLst/>
              <a:rect l="l" t="t" r="r" b="b"/>
              <a:pathLst>
                <a:path w="5883" h="704" extrusionOk="0">
                  <a:moveTo>
                    <a:pt x="37" y="1"/>
                  </a:moveTo>
                  <a:cubicBezTo>
                    <a:pt x="1" y="1"/>
                    <a:pt x="1" y="37"/>
                    <a:pt x="37" y="48"/>
                  </a:cubicBezTo>
                  <a:cubicBezTo>
                    <a:pt x="1965" y="310"/>
                    <a:pt x="3930" y="501"/>
                    <a:pt x="5883" y="703"/>
                  </a:cubicBezTo>
                  <a:cubicBezTo>
                    <a:pt x="3930" y="489"/>
                    <a:pt x="1989" y="215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45" name="Google Shape;15545;p22"/>
            <p:cNvSpPr/>
            <p:nvPr/>
          </p:nvSpPr>
          <p:spPr>
            <a:xfrm>
              <a:off x="1952100" y="2832275"/>
              <a:ext cx="211575" cy="48050"/>
            </a:xfrm>
            <a:custGeom>
              <a:avLst/>
              <a:gdLst/>
              <a:ahLst/>
              <a:cxnLst/>
              <a:rect l="l" t="t" r="r" b="b"/>
              <a:pathLst>
                <a:path w="8463" h="1922" extrusionOk="0">
                  <a:moveTo>
                    <a:pt x="47" y="1"/>
                  </a:moveTo>
                  <a:cubicBezTo>
                    <a:pt x="17" y="1"/>
                    <a:pt x="0" y="51"/>
                    <a:pt x="33" y="62"/>
                  </a:cubicBezTo>
                  <a:cubicBezTo>
                    <a:pt x="1557" y="586"/>
                    <a:pt x="3164" y="872"/>
                    <a:pt x="4736" y="1205"/>
                  </a:cubicBezTo>
                  <a:cubicBezTo>
                    <a:pt x="5569" y="1395"/>
                    <a:pt x="6391" y="1586"/>
                    <a:pt x="7236" y="1753"/>
                  </a:cubicBezTo>
                  <a:cubicBezTo>
                    <a:pt x="7481" y="1786"/>
                    <a:pt x="7839" y="1922"/>
                    <a:pt x="8137" y="1922"/>
                  </a:cubicBezTo>
                  <a:cubicBezTo>
                    <a:pt x="8259" y="1922"/>
                    <a:pt x="8372" y="1899"/>
                    <a:pt x="8463" y="1836"/>
                  </a:cubicBezTo>
                  <a:lnTo>
                    <a:pt x="8463" y="1824"/>
                  </a:lnTo>
                  <a:cubicBezTo>
                    <a:pt x="8451" y="1800"/>
                    <a:pt x="8451" y="1776"/>
                    <a:pt x="8427" y="1765"/>
                  </a:cubicBezTo>
                  <a:cubicBezTo>
                    <a:pt x="8422" y="1749"/>
                    <a:pt x="8417" y="1745"/>
                    <a:pt x="8413" y="1745"/>
                  </a:cubicBezTo>
                  <a:cubicBezTo>
                    <a:pt x="8409" y="1745"/>
                    <a:pt x="8408" y="1753"/>
                    <a:pt x="8415" y="1753"/>
                  </a:cubicBezTo>
                  <a:cubicBezTo>
                    <a:pt x="8415" y="1754"/>
                    <a:pt x="8411" y="1755"/>
                    <a:pt x="8403" y="1755"/>
                  </a:cubicBezTo>
                  <a:cubicBezTo>
                    <a:pt x="8172" y="1755"/>
                    <a:pt x="4596" y="1120"/>
                    <a:pt x="4343" y="1062"/>
                  </a:cubicBezTo>
                  <a:cubicBezTo>
                    <a:pt x="2890" y="753"/>
                    <a:pt x="1450" y="467"/>
                    <a:pt x="57" y="2"/>
                  </a:cubicBezTo>
                  <a:cubicBezTo>
                    <a:pt x="54" y="1"/>
                    <a:pt x="50" y="1"/>
                    <a:pt x="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46" name="Google Shape;15546;p22"/>
            <p:cNvSpPr/>
            <p:nvPr/>
          </p:nvSpPr>
          <p:spPr>
            <a:xfrm>
              <a:off x="1946950" y="2823100"/>
              <a:ext cx="36950" cy="13725"/>
            </a:xfrm>
            <a:custGeom>
              <a:avLst/>
              <a:gdLst/>
              <a:ahLst/>
              <a:cxnLst/>
              <a:rect l="l" t="t" r="r" b="b"/>
              <a:pathLst>
                <a:path w="1478" h="549" extrusionOk="0">
                  <a:moveTo>
                    <a:pt x="37" y="0"/>
                  </a:moveTo>
                  <a:cubicBezTo>
                    <a:pt x="25" y="0"/>
                    <a:pt x="1" y="12"/>
                    <a:pt x="25" y="12"/>
                  </a:cubicBezTo>
                  <a:cubicBezTo>
                    <a:pt x="453" y="274"/>
                    <a:pt x="953" y="524"/>
                    <a:pt x="1465" y="548"/>
                  </a:cubicBezTo>
                  <a:cubicBezTo>
                    <a:pt x="1477" y="548"/>
                    <a:pt x="1477" y="536"/>
                    <a:pt x="1465" y="524"/>
                  </a:cubicBezTo>
                  <a:cubicBezTo>
                    <a:pt x="1227" y="441"/>
                    <a:pt x="989" y="405"/>
                    <a:pt x="763" y="334"/>
                  </a:cubicBezTo>
                  <a:cubicBezTo>
                    <a:pt x="513" y="238"/>
                    <a:pt x="275" y="131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47" name="Google Shape;15547;p22"/>
            <p:cNvSpPr/>
            <p:nvPr/>
          </p:nvSpPr>
          <p:spPr>
            <a:xfrm>
              <a:off x="1952025" y="2819825"/>
              <a:ext cx="21750" cy="6575"/>
            </a:xfrm>
            <a:custGeom>
              <a:avLst/>
              <a:gdLst/>
              <a:ahLst/>
              <a:cxnLst/>
              <a:rect l="l" t="t" r="r" b="b"/>
              <a:pathLst>
                <a:path w="870" h="263" extrusionOk="0">
                  <a:moveTo>
                    <a:pt x="0" y="0"/>
                  </a:moveTo>
                  <a:lnTo>
                    <a:pt x="0" y="0"/>
                  </a:lnTo>
                  <a:cubicBezTo>
                    <a:pt x="119" y="84"/>
                    <a:pt x="274" y="143"/>
                    <a:pt x="429" y="179"/>
                  </a:cubicBezTo>
                  <a:cubicBezTo>
                    <a:pt x="560" y="215"/>
                    <a:pt x="715" y="262"/>
                    <a:pt x="857" y="262"/>
                  </a:cubicBezTo>
                  <a:cubicBezTo>
                    <a:pt x="869" y="262"/>
                    <a:pt x="869" y="238"/>
                    <a:pt x="857" y="238"/>
                  </a:cubicBezTo>
                  <a:cubicBezTo>
                    <a:pt x="715" y="179"/>
                    <a:pt x="548" y="179"/>
                    <a:pt x="393" y="131"/>
                  </a:cubicBezTo>
                  <a:cubicBezTo>
                    <a:pt x="262" y="84"/>
                    <a:pt x="131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48" name="Google Shape;15548;p22"/>
            <p:cNvSpPr/>
            <p:nvPr/>
          </p:nvSpPr>
          <p:spPr>
            <a:xfrm>
              <a:off x="1945475" y="2806125"/>
              <a:ext cx="198925" cy="55300"/>
            </a:xfrm>
            <a:custGeom>
              <a:avLst/>
              <a:gdLst/>
              <a:ahLst/>
              <a:cxnLst/>
              <a:rect l="l" t="t" r="r" b="b"/>
              <a:pathLst>
                <a:path w="7957" h="2212" extrusionOk="0">
                  <a:moveTo>
                    <a:pt x="0" y="1"/>
                  </a:moveTo>
                  <a:lnTo>
                    <a:pt x="0" y="1"/>
                  </a:lnTo>
                  <a:cubicBezTo>
                    <a:pt x="941" y="739"/>
                    <a:pt x="2203" y="775"/>
                    <a:pt x="3334" y="989"/>
                  </a:cubicBezTo>
                  <a:cubicBezTo>
                    <a:pt x="4084" y="1144"/>
                    <a:pt x="4751" y="1465"/>
                    <a:pt x="5489" y="1644"/>
                  </a:cubicBezTo>
                  <a:cubicBezTo>
                    <a:pt x="6287" y="1846"/>
                    <a:pt x="7144" y="1679"/>
                    <a:pt x="7835" y="2203"/>
                  </a:cubicBezTo>
                  <a:cubicBezTo>
                    <a:pt x="7844" y="2209"/>
                    <a:pt x="7853" y="2211"/>
                    <a:pt x="7862" y="2211"/>
                  </a:cubicBezTo>
                  <a:cubicBezTo>
                    <a:pt x="7913" y="2211"/>
                    <a:pt x="7956" y="2137"/>
                    <a:pt x="7906" y="2096"/>
                  </a:cubicBezTo>
                  <a:cubicBezTo>
                    <a:pt x="7513" y="1799"/>
                    <a:pt x="7132" y="1703"/>
                    <a:pt x="6656" y="1668"/>
                  </a:cubicBezTo>
                  <a:cubicBezTo>
                    <a:pt x="5787" y="1572"/>
                    <a:pt x="5060" y="1334"/>
                    <a:pt x="4215" y="1096"/>
                  </a:cubicBezTo>
                  <a:cubicBezTo>
                    <a:pt x="2798" y="679"/>
                    <a:pt x="1358" y="71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49" name="Google Shape;15549;p22"/>
            <p:cNvSpPr/>
            <p:nvPr/>
          </p:nvSpPr>
          <p:spPr>
            <a:xfrm>
              <a:off x="2135850" y="2856950"/>
              <a:ext cx="22475" cy="10525"/>
            </a:xfrm>
            <a:custGeom>
              <a:avLst/>
              <a:gdLst/>
              <a:ahLst/>
              <a:cxnLst/>
              <a:rect l="l" t="t" r="r" b="b"/>
              <a:pathLst>
                <a:path w="899" h="421" extrusionOk="0">
                  <a:moveTo>
                    <a:pt x="39" y="0"/>
                  </a:moveTo>
                  <a:cubicBezTo>
                    <a:pt x="18" y="0"/>
                    <a:pt x="0" y="18"/>
                    <a:pt x="29" y="27"/>
                  </a:cubicBezTo>
                  <a:cubicBezTo>
                    <a:pt x="160" y="135"/>
                    <a:pt x="303" y="206"/>
                    <a:pt x="458" y="289"/>
                  </a:cubicBezTo>
                  <a:cubicBezTo>
                    <a:pt x="589" y="349"/>
                    <a:pt x="755" y="420"/>
                    <a:pt x="886" y="420"/>
                  </a:cubicBezTo>
                  <a:cubicBezTo>
                    <a:pt x="898" y="420"/>
                    <a:pt x="898" y="385"/>
                    <a:pt x="898" y="385"/>
                  </a:cubicBezTo>
                  <a:cubicBezTo>
                    <a:pt x="779" y="313"/>
                    <a:pt x="636" y="277"/>
                    <a:pt x="505" y="242"/>
                  </a:cubicBezTo>
                  <a:cubicBezTo>
                    <a:pt x="339" y="182"/>
                    <a:pt x="208" y="87"/>
                    <a:pt x="53" y="4"/>
                  </a:cubicBezTo>
                  <a:cubicBezTo>
                    <a:pt x="48" y="1"/>
                    <a:pt x="43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50" name="Google Shape;15550;p22"/>
            <p:cNvSpPr/>
            <p:nvPr/>
          </p:nvSpPr>
          <p:spPr>
            <a:xfrm>
              <a:off x="2136850" y="2857325"/>
              <a:ext cx="23550" cy="10150"/>
            </a:xfrm>
            <a:custGeom>
              <a:avLst/>
              <a:gdLst/>
              <a:ahLst/>
              <a:cxnLst/>
              <a:rect l="l" t="t" r="r" b="b"/>
              <a:pathLst>
                <a:path w="942" h="406" extrusionOk="0">
                  <a:moveTo>
                    <a:pt x="49" y="1"/>
                  </a:moveTo>
                  <a:cubicBezTo>
                    <a:pt x="13" y="1"/>
                    <a:pt x="1" y="36"/>
                    <a:pt x="13" y="48"/>
                  </a:cubicBezTo>
                  <a:cubicBezTo>
                    <a:pt x="263" y="227"/>
                    <a:pt x="608" y="370"/>
                    <a:pt x="918" y="405"/>
                  </a:cubicBezTo>
                  <a:cubicBezTo>
                    <a:pt x="942" y="405"/>
                    <a:pt x="942" y="393"/>
                    <a:pt x="918" y="370"/>
                  </a:cubicBezTo>
                  <a:cubicBezTo>
                    <a:pt x="775" y="310"/>
                    <a:pt x="620" y="262"/>
                    <a:pt x="477" y="203"/>
                  </a:cubicBezTo>
                  <a:cubicBezTo>
                    <a:pt x="322" y="155"/>
                    <a:pt x="180" y="72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51" name="Google Shape;15551;p22"/>
            <p:cNvSpPr/>
            <p:nvPr/>
          </p:nvSpPr>
          <p:spPr>
            <a:xfrm>
              <a:off x="2136625" y="2858425"/>
              <a:ext cx="19600" cy="9350"/>
            </a:xfrm>
            <a:custGeom>
              <a:avLst/>
              <a:gdLst/>
              <a:ahLst/>
              <a:cxnLst/>
              <a:rect l="l" t="t" r="r" b="b"/>
              <a:pathLst>
                <a:path w="784" h="374" extrusionOk="0">
                  <a:moveTo>
                    <a:pt x="26" y="1"/>
                  </a:moveTo>
                  <a:cubicBezTo>
                    <a:pt x="14" y="1"/>
                    <a:pt x="0" y="18"/>
                    <a:pt x="10" y="28"/>
                  </a:cubicBezTo>
                  <a:cubicBezTo>
                    <a:pt x="194" y="201"/>
                    <a:pt x="479" y="374"/>
                    <a:pt x="746" y="374"/>
                  </a:cubicBezTo>
                  <a:cubicBezTo>
                    <a:pt x="755" y="374"/>
                    <a:pt x="763" y="374"/>
                    <a:pt x="772" y="373"/>
                  </a:cubicBezTo>
                  <a:cubicBezTo>
                    <a:pt x="784" y="373"/>
                    <a:pt x="784" y="338"/>
                    <a:pt x="772" y="338"/>
                  </a:cubicBezTo>
                  <a:cubicBezTo>
                    <a:pt x="653" y="302"/>
                    <a:pt x="510" y="278"/>
                    <a:pt x="391" y="218"/>
                  </a:cubicBezTo>
                  <a:cubicBezTo>
                    <a:pt x="260" y="159"/>
                    <a:pt x="141" y="88"/>
                    <a:pt x="34" y="4"/>
                  </a:cubicBezTo>
                  <a:cubicBezTo>
                    <a:pt x="32" y="2"/>
                    <a:pt x="29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52" name="Google Shape;15552;p22"/>
            <p:cNvSpPr/>
            <p:nvPr/>
          </p:nvSpPr>
          <p:spPr>
            <a:xfrm>
              <a:off x="1933200" y="2767775"/>
              <a:ext cx="202800" cy="75000"/>
            </a:xfrm>
            <a:custGeom>
              <a:avLst/>
              <a:gdLst/>
              <a:ahLst/>
              <a:cxnLst/>
              <a:rect l="l" t="t" r="r" b="b"/>
              <a:pathLst>
                <a:path w="8112" h="3000" extrusionOk="0">
                  <a:moveTo>
                    <a:pt x="54" y="1"/>
                  </a:moveTo>
                  <a:cubicBezTo>
                    <a:pt x="24" y="1"/>
                    <a:pt x="0" y="53"/>
                    <a:pt x="39" y="82"/>
                  </a:cubicBezTo>
                  <a:cubicBezTo>
                    <a:pt x="1063" y="868"/>
                    <a:pt x="2432" y="1142"/>
                    <a:pt x="3646" y="1511"/>
                  </a:cubicBezTo>
                  <a:cubicBezTo>
                    <a:pt x="5123" y="1963"/>
                    <a:pt x="6766" y="2213"/>
                    <a:pt x="8099" y="2999"/>
                  </a:cubicBezTo>
                  <a:cubicBezTo>
                    <a:pt x="8099" y="2987"/>
                    <a:pt x="8111" y="2975"/>
                    <a:pt x="8099" y="2975"/>
                  </a:cubicBezTo>
                  <a:cubicBezTo>
                    <a:pt x="5778" y="1320"/>
                    <a:pt x="2372" y="1749"/>
                    <a:pt x="75" y="11"/>
                  </a:cubicBezTo>
                  <a:cubicBezTo>
                    <a:pt x="68" y="4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53" name="Google Shape;15553;p22"/>
            <p:cNvSpPr/>
            <p:nvPr/>
          </p:nvSpPr>
          <p:spPr>
            <a:xfrm>
              <a:off x="1934525" y="2763750"/>
              <a:ext cx="27050" cy="15025"/>
            </a:xfrm>
            <a:custGeom>
              <a:avLst/>
              <a:gdLst/>
              <a:ahLst/>
              <a:cxnLst/>
              <a:rect l="l" t="t" r="r" b="b"/>
              <a:pathLst>
                <a:path w="1082" h="601" extrusionOk="0">
                  <a:moveTo>
                    <a:pt x="22" y="0"/>
                  </a:moveTo>
                  <a:cubicBezTo>
                    <a:pt x="5" y="0"/>
                    <a:pt x="1" y="11"/>
                    <a:pt x="10" y="29"/>
                  </a:cubicBezTo>
                  <a:cubicBezTo>
                    <a:pt x="260" y="303"/>
                    <a:pt x="664" y="565"/>
                    <a:pt x="1057" y="600"/>
                  </a:cubicBezTo>
                  <a:cubicBezTo>
                    <a:pt x="1081" y="600"/>
                    <a:pt x="1081" y="576"/>
                    <a:pt x="1069" y="565"/>
                  </a:cubicBezTo>
                  <a:cubicBezTo>
                    <a:pt x="879" y="505"/>
                    <a:pt x="700" y="446"/>
                    <a:pt x="522" y="350"/>
                  </a:cubicBezTo>
                  <a:cubicBezTo>
                    <a:pt x="343" y="267"/>
                    <a:pt x="188" y="148"/>
                    <a:pt x="45" y="5"/>
                  </a:cubicBezTo>
                  <a:cubicBezTo>
                    <a:pt x="36" y="2"/>
                    <a:pt x="28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54" name="Google Shape;15554;p22"/>
            <p:cNvSpPr/>
            <p:nvPr/>
          </p:nvSpPr>
          <p:spPr>
            <a:xfrm>
              <a:off x="1932075" y="2758800"/>
              <a:ext cx="29500" cy="16400"/>
            </a:xfrm>
            <a:custGeom>
              <a:avLst/>
              <a:gdLst/>
              <a:ahLst/>
              <a:cxnLst/>
              <a:rect l="l" t="t" r="r" b="b"/>
              <a:pathLst>
                <a:path w="1180" h="656" extrusionOk="0">
                  <a:moveTo>
                    <a:pt x="48" y="1"/>
                  </a:moveTo>
                  <a:cubicBezTo>
                    <a:pt x="36" y="1"/>
                    <a:pt x="0" y="12"/>
                    <a:pt x="24" y="24"/>
                  </a:cubicBezTo>
                  <a:cubicBezTo>
                    <a:pt x="298" y="298"/>
                    <a:pt x="751" y="596"/>
                    <a:pt x="1155" y="655"/>
                  </a:cubicBezTo>
                  <a:cubicBezTo>
                    <a:pt x="1167" y="655"/>
                    <a:pt x="1179" y="620"/>
                    <a:pt x="1167" y="620"/>
                  </a:cubicBezTo>
                  <a:cubicBezTo>
                    <a:pt x="989" y="524"/>
                    <a:pt x="798" y="477"/>
                    <a:pt x="620" y="370"/>
                  </a:cubicBezTo>
                  <a:cubicBezTo>
                    <a:pt x="417" y="263"/>
                    <a:pt x="227" y="13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55" name="Google Shape;15555;p22"/>
            <p:cNvSpPr/>
            <p:nvPr/>
          </p:nvSpPr>
          <p:spPr>
            <a:xfrm>
              <a:off x="1935775" y="2756450"/>
              <a:ext cx="33225" cy="19350"/>
            </a:xfrm>
            <a:custGeom>
              <a:avLst/>
              <a:gdLst/>
              <a:ahLst/>
              <a:cxnLst/>
              <a:rect l="l" t="t" r="r" b="b"/>
              <a:pathLst>
                <a:path w="1329" h="774" extrusionOk="0">
                  <a:moveTo>
                    <a:pt x="5" y="1"/>
                  </a:moveTo>
                  <a:cubicBezTo>
                    <a:pt x="1" y="1"/>
                    <a:pt x="1" y="10"/>
                    <a:pt x="7" y="23"/>
                  </a:cubicBezTo>
                  <a:cubicBezTo>
                    <a:pt x="364" y="321"/>
                    <a:pt x="829" y="654"/>
                    <a:pt x="1281" y="773"/>
                  </a:cubicBezTo>
                  <a:cubicBezTo>
                    <a:pt x="1305" y="773"/>
                    <a:pt x="1329" y="761"/>
                    <a:pt x="1305" y="749"/>
                  </a:cubicBezTo>
                  <a:cubicBezTo>
                    <a:pt x="1091" y="618"/>
                    <a:pt x="865" y="523"/>
                    <a:pt x="650" y="404"/>
                  </a:cubicBezTo>
                  <a:cubicBezTo>
                    <a:pt x="436" y="285"/>
                    <a:pt x="233" y="154"/>
                    <a:pt x="19" y="23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56" name="Google Shape;15556;p22"/>
            <p:cNvSpPr/>
            <p:nvPr/>
          </p:nvSpPr>
          <p:spPr>
            <a:xfrm>
              <a:off x="1944175" y="2741875"/>
              <a:ext cx="161750" cy="62825"/>
            </a:xfrm>
            <a:custGeom>
              <a:avLst/>
              <a:gdLst/>
              <a:ahLst/>
              <a:cxnLst/>
              <a:rect l="l" t="t" r="r" b="b"/>
              <a:pathLst>
                <a:path w="6470" h="2513" extrusionOk="0">
                  <a:moveTo>
                    <a:pt x="25" y="1"/>
                  </a:moveTo>
                  <a:cubicBezTo>
                    <a:pt x="12" y="1"/>
                    <a:pt x="0" y="15"/>
                    <a:pt x="17" y="23"/>
                  </a:cubicBezTo>
                  <a:cubicBezTo>
                    <a:pt x="814" y="856"/>
                    <a:pt x="1922" y="868"/>
                    <a:pt x="2993" y="1082"/>
                  </a:cubicBezTo>
                  <a:cubicBezTo>
                    <a:pt x="4005" y="1273"/>
                    <a:pt x="4565" y="1832"/>
                    <a:pt x="5446" y="2285"/>
                  </a:cubicBezTo>
                  <a:cubicBezTo>
                    <a:pt x="5763" y="2449"/>
                    <a:pt x="6020" y="2513"/>
                    <a:pt x="6355" y="2513"/>
                  </a:cubicBezTo>
                  <a:cubicBezTo>
                    <a:pt x="6385" y="2513"/>
                    <a:pt x="6415" y="2512"/>
                    <a:pt x="6446" y="2511"/>
                  </a:cubicBezTo>
                  <a:cubicBezTo>
                    <a:pt x="6470" y="2511"/>
                    <a:pt x="6470" y="2452"/>
                    <a:pt x="6446" y="2452"/>
                  </a:cubicBezTo>
                  <a:cubicBezTo>
                    <a:pt x="5267" y="2404"/>
                    <a:pt x="4458" y="1321"/>
                    <a:pt x="3326" y="1047"/>
                  </a:cubicBezTo>
                  <a:cubicBezTo>
                    <a:pt x="2172" y="785"/>
                    <a:pt x="993" y="844"/>
                    <a:pt x="40" y="11"/>
                  </a:cubicBezTo>
                  <a:cubicBezTo>
                    <a:pt x="37" y="3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57" name="Google Shape;15557;p22"/>
            <p:cNvSpPr/>
            <p:nvPr/>
          </p:nvSpPr>
          <p:spPr>
            <a:xfrm>
              <a:off x="1953875" y="2755750"/>
              <a:ext cx="164250" cy="58750"/>
            </a:xfrm>
            <a:custGeom>
              <a:avLst/>
              <a:gdLst/>
              <a:ahLst/>
              <a:cxnLst/>
              <a:rect l="l" t="t" r="r" b="b"/>
              <a:pathLst>
                <a:path w="6570" h="2350" extrusionOk="0">
                  <a:moveTo>
                    <a:pt x="14" y="0"/>
                  </a:moveTo>
                  <a:cubicBezTo>
                    <a:pt x="6" y="0"/>
                    <a:pt x="0" y="15"/>
                    <a:pt x="10" y="15"/>
                  </a:cubicBezTo>
                  <a:cubicBezTo>
                    <a:pt x="795" y="849"/>
                    <a:pt x="2069" y="730"/>
                    <a:pt x="3081" y="1087"/>
                  </a:cubicBezTo>
                  <a:cubicBezTo>
                    <a:pt x="4248" y="1516"/>
                    <a:pt x="5284" y="2337"/>
                    <a:pt x="6570" y="2349"/>
                  </a:cubicBezTo>
                  <a:cubicBezTo>
                    <a:pt x="5320" y="2206"/>
                    <a:pt x="4367" y="1539"/>
                    <a:pt x="3224" y="1099"/>
                  </a:cubicBezTo>
                  <a:cubicBezTo>
                    <a:pt x="2153" y="694"/>
                    <a:pt x="914" y="825"/>
                    <a:pt x="21" y="4"/>
                  </a:cubicBezTo>
                  <a:cubicBezTo>
                    <a:pt x="19" y="1"/>
                    <a:pt x="17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58" name="Google Shape;15558;p22"/>
            <p:cNvSpPr/>
            <p:nvPr/>
          </p:nvSpPr>
          <p:spPr>
            <a:xfrm>
              <a:off x="1963500" y="2704225"/>
              <a:ext cx="136100" cy="73725"/>
            </a:xfrm>
            <a:custGeom>
              <a:avLst/>
              <a:gdLst/>
              <a:ahLst/>
              <a:cxnLst/>
              <a:rect l="l" t="t" r="r" b="b"/>
              <a:pathLst>
                <a:path w="5444" h="2949" extrusionOk="0">
                  <a:moveTo>
                    <a:pt x="28" y="0"/>
                  </a:moveTo>
                  <a:cubicBezTo>
                    <a:pt x="14" y="0"/>
                    <a:pt x="0" y="11"/>
                    <a:pt x="17" y="29"/>
                  </a:cubicBezTo>
                  <a:cubicBezTo>
                    <a:pt x="220" y="398"/>
                    <a:pt x="470" y="576"/>
                    <a:pt x="851" y="755"/>
                  </a:cubicBezTo>
                  <a:cubicBezTo>
                    <a:pt x="1208" y="922"/>
                    <a:pt x="1530" y="969"/>
                    <a:pt x="1863" y="1195"/>
                  </a:cubicBezTo>
                  <a:cubicBezTo>
                    <a:pt x="2113" y="1362"/>
                    <a:pt x="2303" y="1600"/>
                    <a:pt x="2577" y="1743"/>
                  </a:cubicBezTo>
                  <a:cubicBezTo>
                    <a:pt x="3125" y="2076"/>
                    <a:pt x="3744" y="2386"/>
                    <a:pt x="4328" y="2672"/>
                  </a:cubicBezTo>
                  <a:cubicBezTo>
                    <a:pt x="4649" y="2838"/>
                    <a:pt x="4917" y="2941"/>
                    <a:pt x="5256" y="2941"/>
                  </a:cubicBezTo>
                  <a:cubicBezTo>
                    <a:pt x="5296" y="2941"/>
                    <a:pt x="5336" y="2939"/>
                    <a:pt x="5378" y="2936"/>
                  </a:cubicBezTo>
                  <a:lnTo>
                    <a:pt x="5378" y="2936"/>
                  </a:lnTo>
                  <a:cubicBezTo>
                    <a:pt x="4483" y="2780"/>
                    <a:pt x="3655" y="2247"/>
                    <a:pt x="2839" y="1850"/>
                  </a:cubicBezTo>
                  <a:cubicBezTo>
                    <a:pt x="2399" y="1636"/>
                    <a:pt x="2077" y="1255"/>
                    <a:pt x="1649" y="1017"/>
                  </a:cubicBezTo>
                  <a:cubicBezTo>
                    <a:pt x="1053" y="695"/>
                    <a:pt x="470" y="719"/>
                    <a:pt x="41" y="5"/>
                  </a:cubicBezTo>
                  <a:cubicBezTo>
                    <a:pt x="38" y="2"/>
                    <a:pt x="33" y="0"/>
                    <a:pt x="28" y="0"/>
                  </a:cubicBezTo>
                  <a:close/>
                  <a:moveTo>
                    <a:pt x="5411" y="2934"/>
                  </a:moveTo>
                  <a:cubicBezTo>
                    <a:pt x="5400" y="2935"/>
                    <a:pt x="5389" y="2935"/>
                    <a:pt x="5378" y="2936"/>
                  </a:cubicBezTo>
                  <a:lnTo>
                    <a:pt x="5378" y="2936"/>
                  </a:lnTo>
                  <a:cubicBezTo>
                    <a:pt x="5395" y="2939"/>
                    <a:pt x="5413" y="2942"/>
                    <a:pt x="5430" y="2945"/>
                  </a:cubicBezTo>
                  <a:lnTo>
                    <a:pt x="5430" y="2945"/>
                  </a:lnTo>
                  <a:cubicBezTo>
                    <a:pt x="5425" y="2943"/>
                    <a:pt x="5419" y="2939"/>
                    <a:pt x="5411" y="2934"/>
                  </a:cubicBezTo>
                  <a:close/>
                  <a:moveTo>
                    <a:pt x="5430" y="2945"/>
                  </a:moveTo>
                  <a:cubicBezTo>
                    <a:pt x="5436" y="2948"/>
                    <a:pt x="5439" y="2949"/>
                    <a:pt x="5441" y="2949"/>
                  </a:cubicBezTo>
                  <a:cubicBezTo>
                    <a:pt x="5444" y="2949"/>
                    <a:pt x="5441" y="2946"/>
                    <a:pt x="5435" y="2946"/>
                  </a:cubicBezTo>
                  <a:cubicBezTo>
                    <a:pt x="5433" y="2945"/>
                    <a:pt x="5431" y="2945"/>
                    <a:pt x="5430" y="294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59" name="Google Shape;15559;p22"/>
            <p:cNvSpPr/>
            <p:nvPr/>
          </p:nvSpPr>
          <p:spPr>
            <a:xfrm>
              <a:off x="1962825" y="2698875"/>
              <a:ext cx="30900" cy="23050"/>
            </a:xfrm>
            <a:custGeom>
              <a:avLst/>
              <a:gdLst/>
              <a:ahLst/>
              <a:cxnLst/>
              <a:rect l="l" t="t" r="r" b="b"/>
              <a:pathLst>
                <a:path w="1236" h="922" extrusionOk="0">
                  <a:moveTo>
                    <a:pt x="18" y="1"/>
                  </a:moveTo>
                  <a:cubicBezTo>
                    <a:pt x="4" y="1"/>
                    <a:pt x="1" y="20"/>
                    <a:pt x="9" y="28"/>
                  </a:cubicBezTo>
                  <a:cubicBezTo>
                    <a:pt x="318" y="421"/>
                    <a:pt x="723" y="755"/>
                    <a:pt x="1199" y="921"/>
                  </a:cubicBezTo>
                  <a:cubicBezTo>
                    <a:pt x="1211" y="921"/>
                    <a:pt x="1235" y="909"/>
                    <a:pt x="1211" y="909"/>
                  </a:cubicBezTo>
                  <a:cubicBezTo>
                    <a:pt x="771" y="659"/>
                    <a:pt x="366" y="397"/>
                    <a:pt x="44" y="16"/>
                  </a:cubicBezTo>
                  <a:cubicBezTo>
                    <a:pt x="33" y="5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60" name="Google Shape;15560;p22"/>
            <p:cNvSpPr/>
            <p:nvPr/>
          </p:nvSpPr>
          <p:spPr>
            <a:xfrm>
              <a:off x="1968000" y="2696750"/>
              <a:ext cx="31675" cy="25175"/>
            </a:xfrm>
            <a:custGeom>
              <a:avLst/>
              <a:gdLst/>
              <a:ahLst/>
              <a:cxnLst/>
              <a:rect l="l" t="t" r="r" b="b"/>
              <a:pathLst>
                <a:path w="1267" h="1007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314" y="447"/>
                    <a:pt x="730" y="840"/>
                    <a:pt x="1230" y="1006"/>
                  </a:cubicBezTo>
                  <a:cubicBezTo>
                    <a:pt x="1242" y="1006"/>
                    <a:pt x="1266" y="994"/>
                    <a:pt x="1242" y="994"/>
                  </a:cubicBezTo>
                  <a:cubicBezTo>
                    <a:pt x="766" y="720"/>
                    <a:pt x="349" y="459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61" name="Google Shape;15561;p22"/>
            <p:cNvSpPr/>
            <p:nvPr/>
          </p:nvSpPr>
          <p:spPr>
            <a:xfrm>
              <a:off x="1966300" y="2687375"/>
              <a:ext cx="30975" cy="24425"/>
            </a:xfrm>
            <a:custGeom>
              <a:avLst/>
              <a:gdLst/>
              <a:ahLst/>
              <a:cxnLst/>
              <a:rect l="l" t="t" r="r" b="b"/>
              <a:pathLst>
                <a:path w="1239" h="977" extrusionOk="0">
                  <a:moveTo>
                    <a:pt x="25" y="0"/>
                  </a:moveTo>
                  <a:cubicBezTo>
                    <a:pt x="25" y="0"/>
                    <a:pt x="1" y="0"/>
                    <a:pt x="1" y="12"/>
                  </a:cubicBezTo>
                  <a:cubicBezTo>
                    <a:pt x="275" y="429"/>
                    <a:pt x="715" y="822"/>
                    <a:pt x="1215" y="976"/>
                  </a:cubicBezTo>
                  <a:cubicBezTo>
                    <a:pt x="1227" y="976"/>
                    <a:pt x="1239" y="965"/>
                    <a:pt x="1227" y="953"/>
                  </a:cubicBezTo>
                  <a:cubicBezTo>
                    <a:pt x="751" y="679"/>
                    <a:pt x="382" y="417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62" name="Google Shape;15562;p22"/>
            <p:cNvSpPr/>
            <p:nvPr/>
          </p:nvSpPr>
          <p:spPr>
            <a:xfrm>
              <a:off x="1970625" y="2678200"/>
              <a:ext cx="121900" cy="76750"/>
            </a:xfrm>
            <a:custGeom>
              <a:avLst/>
              <a:gdLst/>
              <a:ahLst/>
              <a:cxnLst/>
              <a:rect l="l" t="t" r="r" b="b"/>
              <a:pathLst>
                <a:path w="4876" h="3070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697" y="867"/>
                    <a:pt x="1709" y="1284"/>
                    <a:pt x="2602" y="1879"/>
                  </a:cubicBezTo>
                  <a:cubicBezTo>
                    <a:pt x="3292" y="2344"/>
                    <a:pt x="3935" y="3034"/>
                    <a:pt x="4816" y="3070"/>
                  </a:cubicBezTo>
                  <a:cubicBezTo>
                    <a:pt x="4864" y="3070"/>
                    <a:pt x="4876" y="2998"/>
                    <a:pt x="4828" y="2998"/>
                  </a:cubicBezTo>
                  <a:cubicBezTo>
                    <a:pt x="3876" y="2832"/>
                    <a:pt x="3221" y="2117"/>
                    <a:pt x="2423" y="1629"/>
                  </a:cubicBezTo>
                  <a:cubicBezTo>
                    <a:pt x="1590" y="1105"/>
                    <a:pt x="744" y="68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63" name="Google Shape;15563;p22"/>
            <p:cNvSpPr/>
            <p:nvPr/>
          </p:nvSpPr>
          <p:spPr>
            <a:xfrm>
              <a:off x="1973500" y="2676000"/>
              <a:ext cx="108325" cy="69425"/>
            </a:xfrm>
            <a:custGeom>
              <a:avLst/>
              <a:gdLst/>
              <a:ahLst/>
              <a:cxnLst/>
              <a:rect l="l" t="t" r="r" b="b"/>
              <a:pathLst>
                <a:path w="4333" h="2777" extrusionOk="0">
                  <a:moveTo>
                    <a:pt x="32" y="0"/>
                  </a:moveTo>
                  <a:cubicBezTo>
                    <a:pt x="7" y="0"/>
                    <a:pt x="0" y="28"/>
                    <a:pt x="10" y="38"/>
                  </a:cubicBezTo>
                  <a:cubicBezTo>
                    <a:pt x="1415" y="979"/>
                    <a:pt x="2832" y="1955"/>
                    <a:pt x="4320" y="2777"/>
                  </a:cubicBezTo>
                  <a:cubicBezTo>
                    <a:pt x="4332" y="2777"/>
                    <a:pt x="4332" y="2765"/>
                    <a:pt x="4332" y="2765"/>
                  </a:cubicBezTo>
                  <a:cubicBezTo>
                    <a:pt x="2892" y="1848"/>
                    <a:pt x="1487" y="919"/>
                    <a:pt x="46" y="3"/>
                  </a:cubicBezTo>
                  <a:cubicBezTo>
                    <a:pt x="41" y="1"/>
                    <a:pt x="37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64" name="Google Shape;15564;p22"/>
            <p:cNvSpPr/>
            <p:nvPr/>
          </p:nvSpPr>
          <p:spPr>
            <a:xfrm>
              <a:off x="1977925" y="2630800"/>
              <a:ext cx="94975" cy="55100"/>
            </a:xfrm>
            <a:custGeom>
              <a:avLst/>
              <a:gdLst/>
              <a:ahLst/>
              <a:cxnLst/>
              <a:rect l="l" t="t" r="r" b="b"/>
              <a:pathLst>
                <a:path w="3799" h="2204" extrusionOk="0">
                  <a:moveTo>
                    <a:pt x="0" y="1"/>
                  </a:moveTo>
                  <a:lnTo>
                    <a:pt x="0" y="1"/>
                  </a:lnTo>
                  <a:cubicBezTo>
                    <a:pt x="1131" y="906"/>
                    <a:pt x="2334" y="1834"/>
                    <a:pt x="3762" y="2204"/>
                  </a:cubicBezTo>
                  <a:cubicBezTo>
                    <a:pt x="3786" y="2204"/>
                    <a:pt x="3798" y="2192"/>
                    <a:pt x="3786" y="2168"/>
                  </a:cubicBezTo>
                  <a:cubicBezTo>
                    <a:pt x="2393" y="1608"/>
                    <a:pt x="1191" y="9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65" name="Google Shape;15565;p22"/>
            <p:cNvSpPr/>
            <p:nvPr/>
          </p:nvSpPr>
          <p:spPr>
            <a:xfrm>
              <a:off x="1985475" y="2625075"/>
              <a:ext cx="76100" cy="47725"/>
            </a:xfrm>
            <a:custGeom>
              <a:avLst/>
              <a:gdLst/>
              <a:ahLst/>
              <a:cxnLst/>
              <a:rect l="l" t="t" r="r" b="b"/>
              <a:pathLst>
                <a:path w="3044" h="1909" extrusionOk="0">
                  <a:moveTo>
                    <a:pt x="31" y="1"/>
                  </a:moveTo>
                  <a:cubicBezTo>
                    <a:pt x="12" y="1"/>
                    <a:pt x="0" y="20"/>
                    <a:pt x="20" y="39"/>
                  </a:cubicBezTo>
                  <a:cubicBezTo>
                    <a:pt x="972" y="718"/>
                    <a:pt x="1984" y="1361"/>
                    <a:pt x="3032" y="1909"/>
                  </a:cubicBezTo>
                  <a:cubicBezTo>
                    <a:pt x="3032" y="1909"/>
                    <a:pt x="3044" y="1885"/>
                    <a:pt x="3032" y="1885"/>
                  </a:cubicBezTo>
                  <a:cubicBezTo>
                    <a:pt x="2008" y="1301"/>
                    <a:pt x="1008" y="694"/>
                    <a:pt x="43" y="4"/>
                  </a:cubicBezTo>
                  <a:cubicBezTo>
                    <a:pt x="39" y="2"/>
                    <a:pt x="35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66" name="Google Shape;15566;p22"/>
            <p:cNvSpPr/>
            <p:nvPr/>
          </p:nvSpPr>
          <p:spPr>
            <a:xfrm>
              <a:off x="1987825" y="2620875"/>
              <a:ext cx="71550" cy="38600"/>
            </a:xfrm>
            <a:custGeom>
              <a:avLst/>
              <a:gdLst/>
              <a:ahLst/>
              <a:cxnLst/>
              <a:rect l="l" t="t" r="r" b="b"/>
              <a:pathLst>
                <a:path w="2862" h="1544" extrusionOk="0">
                  <a:moveTo>
                    <a:pt x="12" y="0"/>
                  </a:moveTo>
                  <a:cubicBezTo>
                    <a:pt x="4" y="0"/>
                    <a:pt x="0" y="11"/>
                    <a:pt x="9" y="29"/>
                  </a:cubicBezTo>
                  <a:cubicBezTo>
                    <a:pt x="890" y="624"/>
                    <a:pt x="1819" y="1136"/>
                    <a:pt x="2819" y="1541"/>
                  </a:cubicBezTo>
                  <a:cubicBezTo>
                    <a:pt x="2824" y="1543"/>
                    <a:pt x="2828" y="1543"/>
                    <a:pt x="2832" y="1543"/>
                  </a:cubicBezTo>
                  <a:cubicBezTo>
                    <a:pt x="2857" y="1543"/>
                    <a:pt x="2861" y="1514"/>
                    <a:pt x="2831" y="1493"/>
                  </a:cubicBezTo>
                  <a:cubicBezTo>
                    <a:pt x="1854" y="1065"/>
                    <a:pt x="926" y="577"/>
                    <a:pt x="21" y="5"/>
                  </a:cubicBezTo>
                  <a:cubicBezTo>
                    <a:pt x="18" y="2"/>
                    <a:pt x="14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67" name="Google Shape;15567;p22"/>
            <p:cNvSpPr/>
            <p:nvPr/>
          </p:nvSpPr>
          <p:spPr>
            <a:xfrm>
              <a:off x="1999150" y="2614350"/>
              <a:ext cx="46875" cy="28525"/>
            </a:xfrm>
            <a:custGeom>
              <a:avLst/>
              <a:gdLst/>
              <a:ahLst/>
              <a:cxnLst/>
              <a:rect l="l" t="t" r="r" b="b"/>
              <a:pathLst>
                <a:path w="1875" h="1141" extrusionOk="0">
                  <a:moveTo>
                    <a:pt x="35" y="1"/>
                  </a:moveTo>
                  <a:cubicBezTo>
                    <a:pt x="21" y="1"/>
                    <a:pt x="1" y="18"/>
                    <a:pt x="20" y="28"/>
                  </a:cubicBezTo>
                  <a:cubicBezTo>
                    <a:pt x="627" y="409"/>
                    <a:pt x="1223" y="790"/>
                    <a:pt x="1842" y="1135"/>
                  </a:cubicBezTo>
                  <a:cubicBezTo>
                    <a:pt x="1849" y="1139"/>
                    <a:pt x="1855" y="1140"/>
                    <a:pt x="1859" y="1140"/>
                  </a:cubicBezTo>
                  <a:cubicBezTo>
                    <a:pt x="1871" y="1140"/>
                    <a:pt x="1874" y="1132"/>
                    <a:pt x="1866" y="1123"/>
                  </a:cubicBezTo>
                  <a:cubicBezTo>
                    <a:pt x="1270" y="730"/>
                    <a:pt x="651" y="373"/>
                    <a:pt x="44" y="4"/>
                  </a:cubicBezTo>
                  <a:cubicBezTo>
                    <a:pt x="42" y="2"/>
                    <a:pt x="39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68" name="Google Shape;15568;p22"/>
            <p:cNvSpPr/>
            <p:nvPr/>
          </p:nvSpPr>
          <p:spPr>
            <a:xfrm>
              <a:off x="1972950" y="2650075"/>
              <a:ext cx="103225" cy="59350"/>
            </a:xfrm>
            <a:custGeom>
              <a:avLst/>
              <a:gdLst/>
              <a:ahLst/>
              <a:cxnLst/>
              <a:rect l="l" t="t" r="r" b="b"/>
              <a:pathLst>
                <a:path w="4129" h="2374" extrusionOk="0">
                  <a:moveTo>
                    <a:pt x="38" y="1"/>
                  </a:moveTo>
                  <a:cubicBezTo>
                    <a:pt x="14" y="1"/>
                    <a:pt x="1" y="22"/>
                    <a:pt x="20" y="51"/>
                  </a:cubicBezTo>
                  <a:cubicBezTo>
                    <a:pt x="1306" y="968"/>
                    <a:pt x="2676" y="1790"/>
                    <a:pt x="4128" y="2373"/>
                  </a:cubicBezTo>
                  <a:cubicBezTo>
                    <a:pt x="2711" y="1671"/>
                    <a:pt x="1342" y="921"/>
                    <a:pt x="56" y="4"/>
                  </a:cubicBezTo>
                  <a:cubicBezTo>
                    <a:pt x="50" y="2"/>
                    <a:pt x="44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69" name="Google Shape;15569;p22"/>
            <p:cNvSpPr/>
            <p:nvPr/>
          </p:nvSpPr>
          <p:spPr>
            <a:xfrm>
              <a:off x="1971075" y="2662425"/>
              <a:ext cx="113250" cy="67400"/>
            </a:xfrm>
            <a:custGeom>
              <a:avLst/>
              <a:gdLst/>
              <a:ahLst/>
              <a:cxnLst/>
              <a:rect l="l" t="t" r="r" b="b"/>
              <a:pathLst>
                <a:path w="4530" h="2696" extrusionOk="0">
                  <a:moveTo>
                    <a:pt x="3" y="1"/>
                  </a:moveTo>
                  <a:cubicBezTo>
                    <a:pt x="0" y="1"/>
                    <a:pt x="0" y="4"/>
                    <a:pt x="12" y="10"/>
                  </a:cubicBezTo>
                  <a:cubicBezTo>
                    <a:pt x="12" y="4"/>
                    <a:pt x="6" y="1"/>
                    <a:pt x="3" y="1"/>
                  </a:cubicBezTo>
                  <a:close/>
                  <a:moveTo>
                    <a:pt x="12" y="10"/>
                  </a:moveTo>
                  <a:lnTo>
                    <a:pt x="12" y="10"/>
                  </a:lnTo>
                  <a:cubicBezTo>
                    <a:pt x="1405" y="1022"/>
                    <a:pt x="2846" y="2129"/>
                    <a:pt x="4489" y="2689"/>
                  </a:cubicBezTo>
                  <a:cubicBezTo>
                    <a:pt x="4493" y="2693"/>
                    <a:pt x="4498" y="2695"/>
                    <a:pt x="4502" y="2695"/>
                  </a:cubicBezTo>
                  <a:cubicBezTo>
                    <a:pt x="4520" y="2695"/>
                    <a:pt x="4529" y="2663"/>
                    <a:pt x="4501" y="2653"/>
                  </a:cubicBezTo>
                  <a:cubicBezTo>
                    <a:pt x="2846" y="2034"/>
                    <a:pt x="1477" y="950"/>
                    <a:pt x="1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70" name="Google Shape;15570;p22"/>
            <p:cNvSpPr/>
            <p:nvPr/>
          </p:nvSpPr>
          <p:spPr>
            <a:xfrm>
              <a:off x="2210375" y="2888750"/>
              <a:ext cx="19375" cy="41650"/>
            </a:xfrm>
            <a:custGeom>
              <a:avLst/>
              <a:gdLst/>
              <a:ahLst/>
              <a:cxnLst/>
              <a:rect l="l" t="t" r="r" b="b"/>
              <a:pathLst>
                <a:path w="775" h="1666" extrusionOk="0">
                  <a:moveTo>
                    <a:pt x="750" y="1"/>
                  </a:moveTo>
                  <a:cubicBezTo>
                    <a:pt x="746" y="1"/>
                    <a:pt x="742" y="2"/>
                    <a:pt x="739" y="6"/>
                  </a:cubicBezTo>
                  <a:cubicBezTo>
                    <a:pt x="549" y="244"/>
                    <a:pt x="477" y="518"/>
                    <a:pt x="394" y="780"/>
                  </a:cubicBezTo>
                  <a:cubicBezTo>
                    <a:pt x="287" y="1077"/>
                    <a:pt x="108" y="1351"/>
                    <a:pt x="1" y="1649"/>
                  </a:cubicBezTo>
                  <a:cubicBezTo>
                    <a:pt x="1" y="1657"/>
                    <a:pt x="13" y="1666"/>
                    <a:pt x="24" y="1666"/>
                  </a:cubicBezTo>
                  <a:cubicBezTo>
                    <a:pt x="29" y="1666"/>
                    <a:pt x="33" y="1664"/>
                    <a:pt x="37" y="1661"/>
                  </a:cubicBezTo>
                  <a:cubicBezTo>
                    <a:pt x="465" y="1232"/>
                    <a:pt x="501" y="529"/>
                    <a:pt x="775" y="29"/>
                  </a:cubicBezTo>
                  <a:cubicBezTo>
                    <a:pt x="775" y="12"/>
                    <a:pt x="762" y="1"/>
                    <a:pt x="7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71" name="Google Shape;15571;p22"/>
            <p:cNvSpPr/>
            <p:nvPr/>
          </p:nvSpPr>
          <p:spPr>
            <a:xfrm>
              <a:off x="2206600" y="2886500"/>
              <a:ext cx="21075" cy="49500"/>
            </a:xfrm>
            <a:custGeom>
              <a:avLst/>
              <a:gdLst/>
              <a:ahLst/>
              <a:cxnLst/>
              <a:rect l="l" t="t" r="r" b="b"/>
              <a:pathLst>
                <a:path w="843" h="1980" extrusionOk="0">
                  <a:moveTo>
                    <a:pt x="830" y="0"/>
                  </a:moveTo>
                  <a:cubicBezTo>
                    <a:pt x="652" y="262"/>
                    <a:pt x="545" y="596"/>
                    <a:pt x="414" y="893"/>
                  </a:cubicBezTo>
                  <a:cubicBezTo>
                    <a:pt x="271" y="1215"/>
                    <a:pt x="92" y="1560"/>
                    <a:pt x="9" y="1917"/>
                  </a:cubicBezTo>
                  <a:cubicBezTo>
                    <a:pt x="0" y="1951"/>
                    <a:pt x="29" y="1979"/>
                    <a:pt x="54" y="1979"/>
                  </a:cubicBezTo>
                  <a:cubicBezTo>
                    <a:pt x="64" y="1979"/>
                    <a:pt x="74" y="1975"/>
                    <a:pt x="80" y="1965"/>
                  </a:cubicBezTo>
                  <a:cubicBezTo>
                    <a:pt x="247" y="1667"/>
                    <a:pt x="366" y="1310"/>
                    <a:pt x="485" y="989"/>
                  </a:cubicBezTo>
                  <a:cubicBezTo>
                    <a:pt x="604" y="679"/>
                    <a:pt x="771" y="334"/>
                    <a:pt x="830" y="12"/>
                  </a:cubicBezTo>
                  <a:cubicBezTo>
                    <a:pt x="842" y="0"/>
                    <a:pt x="830" y="0"/>
                    <a:pt x="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72" name="Google Shape;15572;p22"/>
            <p:cNvSpPr/>
            <p:nvPr/>
          </p:nvSpPr>
          <p:spPr>
            <a:xfrm>
              <a:off x="2205925" y="2885475"/>
              <a:ext cx="23225" cy="46475"/>
            </a:xfrm>
            <a:custGeom>
              <a:avLst/>
              <a:gdLst/>
              <a:ahLst/>
              <a:cxnLst/>
              <a:rect l="l" t="t" r="r" b="b"/>
              <a:pathLst>
                <a:path w="929" h="1859" extrusionOk="0">
                  <a:moveTo>
                    <a:pt x="911" y="1"/>
                  </a:moveTo>
                  <a:cubicBezTo>
                    <a:pt x="906" y="1"/>
                    <a:pt x="900" y="2"/>
                    <a:pt x="893" y="6"/>
                  </a:cubicBezTo>
                  <a:cubicBezTo>
                    <a:pt x="476" y="482"/>
                    <a:pt x="36" y="1196"/>
                    <a:pt x="0" y="1839"/>
                  </a:cubicBezTo>
                  <a:cubicBezTo>
                    <a:pt x="0" y="1853"/>
                    <a:pt x="12" y="1859"/>
                    <a:pt x="25" y="1859"/>
                  </a:cubicBezTo>
                  <a:cubicBezTo>
                    <a:pt x="34" y="1859"/>
                    <a:pt x="43" y="1856"/>
                    <a:pt x="48" y="1851"/>
                  </a:cubicBezTo>
                  <a:cubicBezTo>
                    <a:pt x="179" y="1553"/>
                    <a:pt x="250" y="1244"/>
                    <a:pt x="393" y="946"/>
                  </a:cubicBezTo>
                  <a:cubicBezTo>
                    <a:pt x="536" y="613"/>
                    <a:pt x="715" y="315"/>
                    <a:pt x="929" y="18"/>
                  </a:cubicBezTo>
                  <a:cubicBezTo>
                    <a:pt x="929" y="9"/>
                    <a:pt x="923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73" name="Google Shape;15573;p22"/>
            <p:cNvSpPr/>
            <p:nvPr/>
          </p:nvSpPr>
          <p:spPr>
            <a:xfrm>
              <a:off x="2208600" y="2897175"/>
              <a:ext cx="19800" cy="41775"/>
            </a:xfrm>
            <a:custGeom>
              <a:avLst/>
              <a:gdLst/>
              <a:ahLst/>
              <a:cxnLst/>
              <a:rect l="l" t="t" r="r" b="b"/>
              <a:pathLst>
                <a:path w="792" h="1671" extrusionOk="0">
                  <a:moveTo>
                    <a:pt x="772" y="1"/>
                  </a:moveTo>
                  <a:cubicBezTo>
                    <a:pt x="765" y="1"/>
                    <a:pt x="755" y="5"/>
                    <a:pt x="750" y="14"/>
                  </a:cubicBezTo>
                  <a:cubicBezTo>
                    <a:pt x="519" y="487"/>
                    <a:pt x="297" y="960"/>
                    <a:pt x="93" y="1432"/>
                  </a:cubicBezTo>
                  <a:lnTo>
                    <a:pt x="93" y="1432"/>
                  </a:lnTo>
                  <a:cubicBezTo>
                    <a:pt x="0" y="1491"/>
                    <a:pt x="0" y="1539"/>
                    <a:pt x="0" y="1633"/>
                  </a:cubicBezTo>
                  <a:cubicBezTo>
                    <a:pt x="0" y="1659"/>
                    <a:pt x="17" y="1671"/>
                    <a:pt x="35" y="1671"/>
                  </a:cubicBezTo>
                  <a:cubicBezTo>
                    <a:pt x="51" y="1671"/>
                    <a:pt x="66" y="1662"/>
                    <a:pt x="72" y="1645"/>
                  </a:cubicBezTo>
                  <a:cubicBezTo>
                    <a:pt x="75" y="1637"/>
                    <a:pt x="79" y="1629"/>
                    <a:pt x="82" y="1621"/>
                  </a:cubicBezTo>
                  <a:lnTo>
                    <a:pt x="96" y="1621"/>
                  </a:lnTo>
                  <a:cubicBezTo>
                    <a:pt x="99" y="1602"/>
                    <a:pt x="103" y="1584"/>
                    <a:pt x="107" y="1566"/>
                  </a:cubicBezTo>
                  <a:lnTo>
                    <a:pt x="107" y="1566"/>
                  </a:lnTo>
                  <a:cubicBezTo>
                    <a:pt x="333" y="1056"/>
                    <a:pt x="559" y="535"/>
                    <a:pt x="762" y="26"/>
                  </a:cubicBezTo>
                  <a:cubicBezTo>
                    <a:pt x="792" y="11"/>
                    <a:pt x="785" y="1"/>
                    <a:pt x="7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74" name="Google Shape;15574;p22"/>
            <p:cNvSpPr/>
            <p:nvPr/>
          </p:nvSpPr>
          <p:spPr>
            <a:xfrm>
              <a:off x="2211350" y="2901550"/>
              <a:ext cx="18025" cy="40525"/>
            </a:xfrm>
            <a:custGeom>
              <a:avLst/>
              <a:gdLst/>
              <a:ahLst/>
              <a:cxnLst/>
              <a:rect l="l" t="t" r="r" b="b"/>
              <a:pathLst>
                <a:path w="721" h="1621" extrusionOk="0">
                  <a:moveTo>
                    <a:pt x="680" y="1"/>
                  </a:moveTo>
                  <a:cubicBezTo>
                    <a:pt x="673" y="1"/>
                    <a:pt x="667" y="2"/>
                    <a:pt x="664" y="6"/>
                  </a:cubicBezTo>
                  <a:cubicBezTo>
                    <a:pt x="545" y="256"/>
                    <a:pt x="462" y="518"/>
                    <a:pt x="331" y="791"/>
                  </a:cubicBezTo>
                  <a:cubicBezTo>
                    <a:pt x="238" y="1035"/>
                    <a:pt x="100" y="1301"/>
                    <a:pt x="16" y="1546"/>
                  </a:cubicBezTo>
                  <a:lnTo>
                    <a:pt x="16" y="1546"/>
                  </a:lnTo>
                  <a:cubicBezTo>
                    <a:pt x="13" y="1552"/>
                    <a:pt x="11" y="1558"/>
                    <a:pt x="9" y="1565"/>
                  </a:cubicBezTo>
                  <a:cubicBezTo>
                    <a:pt x="0" y="1593"/>
                    <a:pt x="20" y="1621"/>
                    <a:pt x="45" y="1621"/>
                  </a:cubicBezTo>
                  <a:cubicBezTo>
                    <a:pt x="53" y="1621"/>
                    <a:pt x="61" y="1618"/>
                    <a:pt x="69" y="1613"/>
                  </a:cubicBezTo>
                  <a:cubicBezTo>
                    <a:pt x="355" y="1149"/>
                    <a:pt x="557" y="553"/>
                    <a:pt x="712" y="29"/>
                  </a:cubicBezTo>
                  <a:cubicBezTo>
                    <a:pt x="721" y="12"/>
                    <a:pt x="697" y="1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75" name="Google Shape;15575;p22"/>
            <p:cNvSpPr/>
            <p:nvPr/>
          </p:nvSpPr>
          <p:spPr>
            <a:xfrm>
              <a:off x="2212150" y="2908825"/>
              <a:ext cx="18500" cy="37125"/>
            </a:xfrm>
            <a:custGeom>
              <a:avLst/>
              <a:gdLst/>
              <a:ahLst/>
              <a:cxnLst/>
              <a:rect l="l" t="t" r="r" b="b"/>
              <a:pathLst>
                <a:path w="740" h="1485" extrusionOk="0">
                  <a:moveTo>
                    <a:pt x="739" y="0"/>
                  </a:moveTo>
                  <a:lnTo>
                    <a:pt x="739" y="0"/>
                  </a:lnTo>
                  <a:cubicBezTo>
                    <a:pt x="525" y="488"/>
                    <a:pt x="275" y="965"/>
                    <a:pt x="25" y="1429"/>
                  </a:cubicBezTo>
                  <a:cubicBezTo>
                    <a:pt x="0" y="1454"/>
                    <a:pt x="33" y="1485"/>
                    <a:pt x="60" y="1485"/>
                  </a:cubicBezTo>
                  <a:cubicBezTo>
                    <a:pt x="71" y="1485"/>
                    <a:pt x="81" y="1479"/>
                    <a:pt x="85" y="1465"/>
                  </a:cubicBezTo>
                  <a:cubicBezTo>
                    <a:pt x="382" y="1012"/>
                    <a:pt x="585" y="512"/>
                    <a:pt x="7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76" name="Google Shape;15576;p22"/>
            <p:cNvSpPr/>
            <p:nvPr/>
          </p:nvSpPr>
          <p:spPr>
            <a:xfrm>
              <a:off x="2215525" y="2903000"/>
              <a:ext cx="26125" cy="56175"/>
            </a:xfrm>
            <a:custGeom>
              <a:avLst/>
              <a:gdLst/>
              <a:ahLst/>
              <a:cxnLst/>
              <a:rect l="l" t="t" r="r" b="b"/>
              <a:pathLst>
                <a:path w="1045" h="2247" extrusionOk="0">
                  <a:moveTo>
                    <a:pt x="1020" y="1"/>
                  </a:moveTo>
                  <a:cubicBezTo>
                    <a:pt x="1014" y="1"/>
                    <a:pt x="1009" y="6"/>
                    <a:pt x="1009" y="19"/>
                  </a:cubicBezTo>
                  <a:cubicBezTo>
                    <a:pt x="771" y="530"/>
                    <a:pt x="575" y="1047"/>
                    <a:pt x="335" y="1557"/>
                  </a:cubicBezTo>
                  <a:lnTo>
                    <a:pt x="335" y="1557"/>
                  </a:lnTo>
                  <a:cubicBezTo>
                    <a:pt x="451" y="1227"/>
                    <a:pt x="575" y="903"/>
                    <a:pt x="712" y="579"/>
                  </a:cubicBezTo>
                  <a:cubicBezTo>
                    <a:pt x="712" y="564"/>
                    <a:pt x="698" y="554"/>
                    <a:pt x="685" y="554"/>
                  </a:cubicBezTo>
                  <a:cubicBezTo>
                    <a:pt x="677" y="554"/>
                    <a:pt x="669" y="558"/>
                    <a:pt x="664" y="567"/>
                  </a:cubicBezTo>
                  <a:cubicBezTo>
                    <a:pt x="390" y="1091"/>
                    <a:pt x="188" y="1626"/>
                    <a:pt x="9" y="2174"/>
                  </a:cubicBezTo>
                  <a:cubicBezTo>
                    <a:pt x="1" y="2207"/>
                    <a:pt x="33" y="2247"/>
                    <a:pt x="62" y="2247"/>
                  </a:cubicBezTo>
                  <a:cubicBezTo>
                    <a:pt x="74" y="2247"/>
                    <a:pt x="85" y="2239"/>
                    <a:pt x="92" y="2222"/>
                  </a:cubicBezTo>
                  <a:cubicBezTo>
                    <a:pt x="96" y="2216"/>
                    <a:pt x="100" y="2209"/>
                    <a:pt x="103" y="2203"/>
                  </a:cubicBezTo>
                  <a:lnTo>
                    <a:pt x="103" y="2203"/>
                  </a:lnTo>
                  <a:lnTo>
                    <a:pt x="116" y="2210"/>
                  </a:lnTo>
                  <a:cubicBezTo>
                    <a:pt x="123" y="2189"/>
                    <a:pt x="130" y="2168"/>
                    <a:pt x="136" y="2147"/>
                  </a:cubicBezTo>
                  <a:lnTo>
                    <a:pt x="136" y="2147"/>
                  </a:lnTo>
                  <a:cubicBezTo>
                    <a:pt x="516" y="1499"/>
                    <a:pt x="907" y="776"/>
                    <a:pt x="1045" y="31"/>
                  </a:cubicBezTo>
                  <a:cubicBezTo>
                    <a:pt x="1045" y="16"/>
                    <a:pt x="1031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77" name="Google Shape;15577;p22"/>
            <p:cNvSpPr/>
            <p:nvPr/>
          </p:nvSpPr>
          <p:spPr>
            <a:xfrm>
              <a:off x="2234200" y="2843025"/>
              <a:ext cx="45775" cy="86875"/>
            </a:xfrm>
            <a:custGeom>
              <a:avLst/>
              <a:gdLst/>
              <a:ahLst/>
              <a:cxnLst/>
              <a:rect l="l" t="t" r="r" b="b"/>
              <a:pathLst>
                <a:path w="1831" h="3475" extrusionOk="0">
                  <a:moveTo>
                    <a:pt x="1794" y="0"/>
                  </a:moveTo>
                  <a:cubicBezTo>
                    <a:pt x="1787" y="0"/>
                    <a:pt x="1780" y="4"/>
                    <a:pt x="1774" y="13"/>
                  </a:cubicBezTo>
                  <a:cubicBezTo>
                    <a:pt x="941" y="882"/>
                    <a:pt x="298" y="2275"/>
                    <a:pt x="0" y="3430"/>
                  </a:cubicBezTo>
                  <a:cubicBezTo>
                    <a:pt x="0" y="3459"/>
                    <a:pt x="18" y="3475"/>
                    <a:pt x="34" y="3475"/>
                  </a:cubicBezTo>
                  <a:cubicBezTo>
                    <a:pt x="45" y="3475"/>
                    <a:pt x="55" y="3468"/>
                    <a:pt x="60" y="3454"/>
                  </a:cubicBezTo>
                  <a:cubicBezTo>
                    <a:pt x="298" y="2894"/>
                    <a:pt x="488" y="2323"/>
                    <a:pt x="774" y="1775"/>
                  </a:cubicBezTo>
                  <a:cubicBezTo>
                    <a:pt x="1084" y="1180"/>
                    <a:pt x="1489" y="644"/>
                    <a:pt x="1822" y="49"/>
                  </a:cubicBezTo>
                  <a:cubicBezTo>
                    <a:pt x="1831" y="31"/>
                    <a:pt x="1813" y="0"/>
                    <a:pt x="17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78" name="Google Shape;15578;p22"/>
            <p:cNvSpPr/>
            <p:nvPr/>
          </p:nvSpPr>
          <p:spPr>
            <a:xfrm>
              <a:off x="2271850" y="2808575"/>
              <a:ext cx="29975" cy="46600"/>
            </a:xfrm>
            <a:custGeom>
              <a:avLst/>
              <a:gdLst/>
              <a:ahLst/>
              <a:cxnLst/>
              <a:rect l="l" t="t" r="r" b="b"/>
              <a:pathLst>
                <a:path w="1199" h="1864" extrusionOk="0">
                  <a:moveTo>
                    <a:pt x="1175" y="0"/>
                  </a:moveTo>
                  <a:cubicBezTo>
                    <a:pt x="1166" y="0"/>
                    <a:pt x="1154" y="7"/>
                    <a:pt x="1149" y="22"/>
                  </a:cubicBezTo>
                  <a:cubicBezTo>
                    <a:pt x="816" y="653"/>
                    <a:pt x="376" y="1212"/>
                    <a:pt x="18" y="1820"/>
                  </a:cubicBezTo>
                  <a:cubicBezTo>
                    <a:pt x="0" y="1838"/>
                    <a:pt x="17" y="1863"/>
                    <a:pt x="36" y="1863"/>
                  </a:cubicBezTo>
                  <a:cubicBezTo>
                    <a:pt x="42" y="1863"/>
                    <a:pt x="49" y="1861"/>
                    <a:pt x="54" y="1855"/>
                  </a:cubicBezTo>
                  <a:cubicBezTo>
                    <a:pt x="554" y="1355"/>
                    <a:pt x="887" y="665"/>
                    <a:pt x="1185" y="34"/>
                  </a:cubicBezTo>
                  <a:cubicBezTo>
                    <a:pt x="1199" y="13"/>
                    <a:pt x="1189" y="0"/>
                    <a:pt x="1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79" name="Google Shape;15579;p22"/>
            <p:cNvSpPr/>
            <p:nvPr/>
          </p:nvSpPr>
          <p:spPr>
            <a:xfrm>
              <a:off x="2296875" y="2769525"/>
              <a:ext cx="26350" cy="50750"/>
            </a:xfrm>
            <a:custGeom>
              <a:avLst/>
              <a:gdLst/>
              <a:ahLst/>
              <a:cxnLst/>
              <a:rect l="l" t="t" r="r" b="b"/>
              <a:pathLst>
                <a:path w="1054" h="2030" extrusionOk="0">
                  <a:moveTo>
                    <a:pt x="1053" y="0"/>
                  </a:moveTo>
                  <a:lnTo>
                    <a:pt x="1053" y="0"/>
                  </a:lnTo>
                  <a:cubicBezTo>
                    <a:pt x="910" y="369"/>
                    <a:pt x="744" y="726"/>
                    <a:pt x="565" y="1084"/>
                  </a:cubicBezTo>
                  <a:cubicBezTo>
                    <a:pt x="398" y="1393"/>
                    <a:pt x="172" y="1691"/>
                    <a:pt x="17" y="2012"/>
                  </a:cubicBezTo>
                  <a:cubicBezTo>
                    <a:pt x="1" y="2021"/>
                    <a:pt x="14" y="2029"/>
                    <a:pt x="27" y="2029"/>
                  </a:cubicBezTo>
                  <a:cubicBezTo>
                    <a:pt x="32" y="2029"/>
                    <a:pt x="38" y="2028"/>
                    <a:pt x="41" y="2024"/>
                  </a:cubicBezTo>
                  <a:cubicBezTo>
                    <a:pt x="553" y="1500"/>
                    <a:pt x="887" y="703"/>
                    <a:pt x="10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80" name="Google Shape;15580;p22"/>
            <p:cNvSpPr/>
            <p:nvPr/>
          </p:nvSpPr>
          <p:spPr>
            <a:xfrm>
              <a:off x="2122275" y="2868275"/>
              <a:ext cx="34550" cy="10200"/>
            </a:xfrm>
            <a:custGeom>
              <a:avLst/>
              <a:gdLst/>
              <a:ahLst/>
              <a:cxnLst/>
              <a:rect l="l" t="t" r="r" b="b"/>
              <a:pathLst>
                <a:path w="1382" h="408" extrusionOk="0">
                  <a:moveTo>
                    <a:pt x="182" y="1"/>
                  </a:moveTo>
                  <a:cubicBezTo>
                    <a:pt x="135" y="1"/>
                    <a:pt x="90" y="5"/>
                    <a:pt x="48" y="15"/>
                  </a:cubicBezTo>
                  <a:cubicBezTo>
                    <a:pt x="12" y="15"/>
                    <a:pt x="1" y="51"/>
                    <a:pt x="36" y="51"/>
                  </a:cubicBezTo>
                  <a:cubicBezTo>
                    <a:pt x="239" y="158"/>
                    <a:pt x="489" y="158"/>
                    <a:pt x="715" y="217"/>
                  </a:cubicBezTo>
                  <a:cubicBezTo>
                    <a:pt x="905" y="277"/>
                    <a:pt x="1132" y="396"/>
                    <a:pt x="1346" y="408"/>
                  </a:cubicBezTo>
                  <a:cubicBezTo>
                    <a:pt x="1370" y="408"/>
                    <a:pt x="1382" y="384"/>
                    <a:pt x="1370" y="372"/>
                  </a:cubicBezTo>
                  <a:cubicBezTo>
                    <a:pt x="1203" y="217"/>
                    <a:pt x="941" y="158"/>
                    <a:pt x="727" y="110"/>
                  </a:cubicBezTo>
                  <a:cubicBezTo>
                    <a:pt x="566" y="63"/>
                    <a:pt x="361" y="1"/>
                    <a:pt x="1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81" name="Google Shape;15581;p22"/>
            <p:cNvSpPr/>
            <p:nvPr/>
          </p:nvSpPr>
          <p:spPr>
            <a:xfrm>
              <a:off x="2117800" y="2864775"/>
              <a:ext cx="43500" cy="11925"/>
            </a:xfrm>
            <a:custGeom>
              <a:avLst/>
              <a:gdLst/>
              <a:ahLst/>
              <a:cxnLst/>
              <a:rect l="l" t="t" r="r" b="b"/>
              <a:pathLst>
                <a:path w="1740" h="477" extrusionOk="0">
                  <a:moveTo>
                    <a:pt x="13" y="0"/>
                  </a:moveTo>
                  <a:cubicBezTo>
                    <a:pt x="1" y="0"/>
                    <a:pt x="1" y="60"/>
                    <a:pt x="37" y="60"/>
                  </a:cubicBezTo>
                  <a:cubicBezTo>
                    <a:pt x="346" y="107"/>
                    <a:pt x="656" y="167"/>
                    <a:pt x="953" y="250"/>
                  </a:cubicBezTo>
                  <a:cubicBezTo>
                    <a:pt x="1204" y="322"/>
                    <a:pt x="1442" y="429"/>
                    <a:pt x="1692" y="476"/>
                  </a:cubicBezTo>
                  <a:cubicBezTo>
                    <a:pt x="1727" y="476"/>
                    <a:pt x="1739" y="429"/>
                    <a:pt x="1715" y="417"/>
                  </a:cubicBezTo>
                  <a:cubicBezTo>
                    <a:pt x="1251" y="119"/>
                    <a:pt x="549" y="24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82" name="Google Shape;15582;p22"/>
            <p:cNvSpPr/>
            <p:nvPr/>
          </p:nvSpPr>
          <p:spPr>
            <a:xfrm>
              <a:off x="2132475" y="2855425"/>
              <a:ext cx="3225" cy="1625"/>
            </a:xfrm>
            <a:custGeom>
              <a:avLst/>
              <a:gdLst/>
              <a:ahLst/>
              <a:cxnLst/>
              <a:rect l="l" t="t" r="r" b="b"/>
              <a:pathLst>
                <a:path w="129" h="65" extrusionOk="0">
                  <a:moveTo>
                    <a:pt x="31" y="0"/>
                  </a:moveTo>
                  <a:cubicBezTo>
                    <a:pt x="7" y="0"/>
                    <a:pt x="1" y="53"/>
                    <a:pt x="21" y="53"/>
                  </a:cubicBezTo>
                  <a:cubicBezTo>
                    <a:pt x="69" y="65"/>
                    <a:pt x="57" y="65"/>
                    <a:pt x="105" y="65"/>
                  </a:cubicBezTo>
                  <a:cubicBezTo>
                    <a:pt x="116" y="65"/>
                    <a:pt x="128" y="53"/>
                    <a:pt x="116" y="29"/>
                  </a:cubicBezTo>
                  <a:cubicBezTo>
                    <a:pt x="81" y="17"/>
                    <a:pt x="81" y="17"/>
                    <a:pt x="45" y="5"/>
                  </a:cubicBezTo>
                  <a:cubicBezTo>
                    <a:pt x="40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83" name="Google Shape;15583;p22"/>
            <p:cNvSpPr/>
            <p:nvPr/>
          </p:nvSpPr>
          <p:spPr>
            <a:xfrm>
              <a:off x="2087750" y="2863575"/>
              <a:ext cx="43475" cy="8350"/>
            </a:xfrm>
            <a:custGeom>
              <a:avLst/>
              <a:gdLst/>
              <a:ahLst/>
              <a:cxnLst/>
              <a:rect l="l" t="t" r="r" b="b"/>
              <a:pathLst>
                <a:path w="1739" h="334" extrusionOk="0">
                  <a:moveTo>
                    <a:pt x="24" y="1"/>
                  </a:moveTo>
                  <a:cubicBezTo>
                    <a:pt x="0" y="1"/>
                    <a:pt x="0" y="36"/>
                    <a:pt x="12" y="48"/>
                  </a:cubicBezTo>
                  <a:cubicBezTo>
                    <a:pt x="548" y="215"/>
                    <a:pt x="1132" y="286"/>
                    <a:pt x="1691" y="334"/>
                  </a:cubicBezTo>
                  <a:cubicBezTo>
                    <a:pt x="1727" y="334"/>
                    <a:pt x="1739" y="286"/>
                    <a:pt x="1715" y="286"/>
                  </a:cubicBezTo>
                  <a:cubicBezTo>
                    <a:pt x="1179" y="155"/>
                    <a:pt x="596" y="24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84" name="Google Shape;15584;p22"/>
            <p:cNvSpPr/>
            <p:nvPr/>
          </p:nvSpPr>
          <p:spPr>
            <a:xfrm>
              <a:off x="2078825" y="2859700"/>
              <a:ext cx="55375" cy="8075"/>
            </a:xfrm>
            <a:custGeom>
              <a:avLst/>
              <a:gdLst/>
              <a:ahLst/>
              <a:cxnLst/>
              <a:rect l="l" t="t" r="r" b="b"/>
              <a:pathLst>
                <a:path w="2215" h="323" extrusionOk="0">
                  <a:moveTo>
                    <a:pt x="24" y="1"/>
                  </a:moveTo>
                  <a:cubicBezTo>
                    <a:pt x="12" y="1"/>
                    <a:pt x="0" y="25"/>
                    <a:pt x="24" y="25"/>
                  </a:cubicBezTo>
                  <a:cubicBezTo>
                    <a:pt x="429" y="120"/>
                    <a:pt x="834" y="156"/>
                    <a:pt x="1239" y="203"/>
                  </a:cubicBezTo>
                  <a:cubicBezTo>
                    <a:pt x="1429" y="239"/>
                    <a:pt x="1608" y="251"/>
                    <a:pt x="1798" y="275"/>
                  </a:cubicBezTo>
                  <a:cubicBezTo>
                    <a:pt x="1830" y="275"/>
                    <a:pt x="1899" y="270"/>
                    <a:pt x="1970" y="270"/>
                  </a:cubicBezTo>
                  <a:cubicBezTo>
                    <a:pt x="2053" y="270"/>
                    <a:pt x="2138" y="277"/>
                    <a:pt x="2163" y="305"/>
                  </a:cubicBezTo>
                  <a:lnTo>
                    <a:pt x="2163" y="305"/>
                  </a:lnTo>
                  <a:cubicBezTo>
                    <a:pt x="2161" y="306"/>
                    <a:pt x="2160" y="310"/>
                    <a:pt x="2167" y="310"/>
                  </a:cubicBezTo>
                  <a:cubicBezTo>
                    <a:pt x="2191" y="322"/>
                    <a:pt x="2191" y="322"/>
                    <a:pt x="2203" y="322"/>
                  </a:cubicBezTo>
                  <a:lnTo>
                    <a:pt x="2215" y="310"/>
                  </a:lnTo>
                  <a:lnTo>
                    <a:pt x="2215" y="298"/>
                  </a:lnTo>
                  <a:cubicBezTo>
                    <a:pt x="2096" y="132"/>
                    <a:pt x="1631" y="156"/>
                    <a:pt x="1453" y="144"/>
                  </a:cubicBezTo>
                  <a:cubicBezTo>
                    <a:pt x="977" y="84"/>
                    <a:pt x="50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85" name="Google Shape;15585;p22"/>
            <p:cNvSpPr/>
            <p:nvPr/>
          </p:nvSpPr>
          <p:spPr>
            <a:xfrm>
              <a:off x="2005600" y="2847200"/>
              <a:ext cx="91075" cy="17125"/>
            </a:xfrm>
            <a:custGeom>
              <a:avLst/>
              <a:gdLst/>
              <a:ahLst/>
              <a:cxnLst/>
              <a:rect l="l" t="t" r="r" b="b"/>
              <a:pathLst>
                <a:path w="3643" h="685" extrusionOk="0">
                  <a:moveTo>
                    <a:pt x="24" y="1"/>
                  </a:moveTo>
                  <a:cubicBezTo>
                    <a:pt x="12" y="1"/>
                    <a:pt x="0" y="36"/>
                    <a:pt x="24" y="36"/>
                  </a:cubicBezTo>
                  <a:cubicBezTo>
                    <a:pt x="1203" y="346"/>
                    <a:pt x="2441" y="477"/>
                    <a:pt x="3632" y="679"/>
                  </a:cubicBezTo>
                  <a:cubicBezTo>
                    <a:pt x="2441" y="441"/>
                    <a:pt x="1227" y="120"/>
                    <a:pt x="24" y="1"/>
                  </a:cubicBezTo>
                  <a:close/>
                  <a:moveTo>
                    <a:pt x="3632" y="679"/>
                  </a:moveTo>
                  <a:cubicBezTo>
                    <a:pt x="3636" y="683"/>
                    <a:pt x="3638" y="685"/>
                    <a:pt x="3640" y="685"/>
                  </a:cubicBezTo>
                  <a:cubicBezTo>
                    <a:pt x="3642" y="685"/>
                    <a:pt x="3640" y="679"/>
                    <a:pt x="3632" y="6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86" name="Google Shape;15586;p22"/>
            <p:cNvSpPr/>
            <p:nvPr/>
          </p:nvSpPr>
          <p:spPr>
            <a:xfrm>
              <a:off x="1946350" y="2734100"/>
              <a:ext cx="18200" cy="10150"/>
            </a:xfrm>
            <a:custGeom>
              <a:avLst/>
              <a:gdLst/>
              <a:ahLst/>
              <a:cxnLst/>
              <a:rect l="l" t="t" r="r" b="b"/>
              <a:pathLst>
                <a:path w="728" h="406" extrusionOk="0">
                  <a:moveTo>
                    <a:pt x="1" y="0"/>
                  </a:moveTo>
                  <a:lnTo>
                    <a:pt x="1" y="0"/>
                  </a:lnTo>
                  <a:cubicBezTo>
                    <a:pt x="61" y="119"/>
                    <a:pt x="203" y="203"/>
                    <a:pt x="311" y="262"/>
                  </a:cubicBezTo>
                  <a:cubicBezTo>
                    <a:pt x="418" y="322"/>
                    <a:pt x="561" y="405"/>
                    <a:pt x="703" y="405"/>
                  </a:cubicBezTo>
                  <a:cubicBezTo>
                    <a:pt x="715" y="405"/>
                    <a:pt x="727" y="393"/>
                    <a:pt x="715" y="381"/>
                  </a:cubicBezTo>
                  <a:cubicBezTo>
                    <a:pt x="596" y="298"/>
                    <a:pt x="465" y="274"/>
                    <a:pt x="346" y="203"/>
                  </a:cubicBezTo>
                  <a:cubicBezTo>
                    <a:pt x="227" y="143"/>
                    <a:pt x="120" y="48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87" name="Google Shape;15587;p22"/>
            <p:cNvSpPr/>
            <p:nvPr/>
          </p:nvSpPr>
          <p:spPr>
            <a:xfrm>
              <a:off x="1944625" y="2728950"/>
              <a:ext cx="26175" cy="12625"/>
            </a:xfrm>
            <a:custGeom>
              <a:avLst/>
              <a:gdLst/>
              <a:ahLst/>
              <a:cxnLst/>
              <a:rect l="l" t="t" r="r" b="b"/>
              <a:pathLst>
                <a:path w="1047" h="505" extrusionOk="0">
                  <a:moveTo>
                    <a:pt x="22" y="1"/>
                  </a:moveTo>
                  <a:cubicBezTo>
                    <a:pt x="7" y="1"/>
                    <a:pt x="1" y="18"/>
                    <a:pt x="10" y="28"/>
                  </a:cubicBezTo>
                  <a:cubicBezTo>
                    <a:pt x="260" y="266"/>
                    <a:pt x="653" y="480"/>
                    <a:pt x="1011" y="504"/>
                  </a:cubicBezTo>
                  <a:cubicBezTo>
                    <a:pt x="1034" y="504"/>
                    <a:pt x="1046" y="468"/>
                    <a:pt x="1022" y="444"/>
                  </a:cubicBezTo>
                  <a:cubicBezTo>
                    <a:pt x="856" y="385"/>
                    <a:pt x="689" y="361"/>
                    <a:pt x="534" y="290"/>
                  </a:cubicBezTo>
                  <a:cubicBezTo>
                    <a:pt x="356" y="206"/>
                    <a:pt x="201" y="111"/>
                    <a:pt x="34" y="4"/>
                  </a:cubicBezTo>
                  <a:cubicBezTo>
                    <a:pt x="30" y="2"/>
                    <a:pt x="26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88" name="Google Shape;15588;p22"/>
            <p:cNvSpPr/>
            <p:nvPr/>
          </p:nvSpPr>
          <p:spPr>
            <a:xfrm>
              <a:off x="1948450" y="2724275"/>
              <a:ext cx="27100" cy="14475"/>
            </a:xfrm>
            <a:custGeom>
              <a:avLst/>
              <a:gdLst/>
              <a:ahLst/>
              <a:cxnLst/>
              <a:rect l="l" t="t" r="r" b="b"/>
              <a:pathLst>
                <a:path w="1084" h="579" extrusionOk="0">
                  <a:moveTo>
                    <a:pt x="36" y="0"/>
                  </a:moveTo>
                  <a:cubicBezTo>
                    <a:pt x="24" y="0"/>
                    <a:pt x="0" y="12"/>
                    <a:pt x="0" y="24"/>
                  </a:cubicBezTo>
                  <a:cubicBezTo>
                    <a:pt x="143" y="179"/>
                    <a:pt x="298" y="298"/>
                    <a:pt x="477" y="393"/>
                  </a:cubicBezTo>
                  <a:cubicBezTo>
                    <a:pt x="623" y="477"/>
                    <a:pt x="814" y="578"/>
                    <a:pt x="987" y="578"/>
                  </a:cubicBezTo>
                  <a:cubicBezTo>
                    <a:pt x="1012" y="578"/>
                    <a:pt x="1036" y="576"/>
                    <a:pt x="1060" y="572"/>
                  </a:cubicBezTo>
                  <a:cubicBezTo>
                    <a:pt x="1072" y="572"/>
                    <a:pt x="1084" y="548"/>
                    <a:pt x="1072" y="536"/>
                  </a:cubicBezTo>
                  <a:cubicBezTo>
                    <a:pt x="929" y="441"/>
                    <a:pt x="739" y="417"/>
                    <a:pt x="572" y="334"/>
                  </a:cubicBezTo>
                  <a:cubicBezTo>
                    <a:pt x="381" y="250"/>
                    <a:pt x="203" y="131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89" name="Google Shape;15589;p22"/>
            <p:cNvSpPr/>
            <p:nvPr/>
          </p:nvSpPr>
          <p:spPr>
            <a:xfrm>
              <a:off x="1953925" y="2721125"/>
              <a:ext cx="28775" cy="18050"/>
            </a:xfrm>
            <a:custGeom>
              <a:avLst/>
              <a:gdLst/>
              <a:ahLst/>
              <a:cxnLst/>
              <a:rect l="l" t="t" r="r" b="b"/>
              <a:pathLst>
                <a:path w="1151" h="722" extrusionOk="0">
                  <a:moveTo>
                    <a:pt x="36" y="1"/>
                  </a:moveTo>
                  <a:cubicBezTo>
                    <a:pt x="12" y="1"/>
                    <a:pt x="0" y="34"/>
                    <a:pt x="19" y="43"/>
                  </a:cubicBezTo>
                  <a:cubicBezTo>
                    <a:pt x="162" y="222"/>
                    <a:pt x="341" y="376"/>
                    <a:pt x="531" y="496"/>
                  </a:cubicBezTo>
                  <a:cubicBezTo>
                    <a:pt x="698" y="603"/>
                    <a:pt x="912" y="722"/>
                    <a:pt x="1115" y="722"/>
                  </a:cubicBezTo>
                  <a:cubicBezTo>
                    <a:pt x="1139" y="722"/>
                    <a:pt x="1151" y="686"/>
                    <a:pt x="1127" y="674"/>
                  </a:cubicBezTo>
                  <a:cubicBezTo>
                    <a:pt x="948" y="555"/>
                    <a:pt x="734" y="507"/>
                    <a:pt x="555" y="388"/>
                  </a:cubicBezTo>
                  <a:cubicBezTo>
                    <a:pt x="377" y="281"/>
                    <a:pt x="222" y="138"/>
                    <a:pt x="55" y="7"/>
                  </a:cubicBezTo>
                  <a:cubicBezTo>
                    <a:pt x="48" y="3"/>
                    <a:pt x="42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90" name="Google Shape;15590;p22"/>
            <p:cNvSpPr/>
            <p:nvPr/>
          </p:nvSpPr>
          <p:spPr>
            <a:xfrm>
              <a:off x="1955700" y="2721025"/>
              <a:ext cx="27600" cy="16975"/>
            </a:xfrm>
            <a:custGeom>
              <a:avLst/>
              <a:gdLst/>
              <a:ahLst/>
              <a:cxnLst/>
              <a:rect l="l" t="t" r="r" b="b"/>
              <a:pathLst>
                <a:path w="1104" h="679" extrusionOk="0">
                  <a:moveTo>
                    <a:pt x="12" y="1"/>
                  </a:moveTo>
                  <a:cubicBezTo>
                    <a:pt x="3" y="1"/>
                    <a:pt x="0" y="11"/>
                    <a:pt x="8" y="11"/>
                  </a:cubicBezTo>
                  <a:cubicBezTo>
                    <a:pt x="91" y="202"/>
                    <a:pt x="341" y="333"/>
                    <a:pt x="508" y="440"/>
                  </a:cubicBezTo>
                  <a:cubicBezTo>
                    <a:pt x="663" y="547"/>
                    <a:pt x="865" y="678"/>
                    <a:pt x="1068" y="678"/>
                  </a:cubicBezTo>
                  <a:cubicBezTo>
                    <a:pt x="1080" y="678"/>
                    <a:pt x="1103" y="642"/>
                    <a:pt x="1080" y="631"/>
                  </a:cubicBezTo>
                  <a:cubicBezTo>
                    <a:pt x="949" y="488"/>
                    <a:pt x="722" y="428"/>
                    <a:pt x="544" y="333"/>
                  </a:cubicBezTo>
                  <a:cubicBezTo>
                    <a:pt x="389" y="226"/>
                    <a:pt x="222" y="47"/>
                    <a:pt x="32" y="11"/>
                  </a:cubicBezTo>
                  <a:cubicBezTo>
                    <a:pt x="24" y="3"/>
                    <a:pt x="17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91" name="Google Shape;15591;p22"/>
            <p:cNvSpPr/>
            <p:nvPr/>
          </p:nvSpPr>
          <p:spPr>
            <a:xfrm>
              <a:off x="1951425" y="2726350"/>
              <a:ext cx="31875" cy="15225"/>
            </a:xfrm>
            <a:custGeom>
              <a:avLst/>
              <a:gdLst/>
              <a:ahLst/>
              <a:cxnLst/>
              <a:rect l="l" t="t" r="r" b="b"/>
              <a:pathLst>
                <a:path w="1275" h="609" extrusionOk="0">
                  <a:moveTo>
                    <a:pt x="0" y="1"/>
                  </a:moveTo>
                  <a:lnTo>
                    <a:pt x="0" y="13"/>
                  </a:lnTo>
                  <a:cubicBezTo>
                    <a:pt x="60" y="215"/>
                    <a:pt x="381" y="346"/>
                    <a:pt x="536" y="418"/>
                  </a:cubicBezTo>
                  <a:cubicBezTo>
                    <a:pt x="762" y="525"/>
                    <a:pt x="1001" y="608"/>
                    <a:pt x="1239" y="608"/>
                  </a:cubicBezTo>
                  <a:cubicBezTo>
                    <a:pt x="1274" y="608"/>
                    <a:pt x="1251" y="584"/>
                    <a:pt x="1239" y="572"/>
                  </a:cubicBezTo>
                  <a:cubicBezTo>
                    <a:pt x="1012" y="465"/>
                    <a:pt x="798" y="406"/>
                    <a:pt x="572" y="298"/>
                  </a:cubicBezTo>
                  <a:cubicBezTo>
                    <a:pt x="453" y="239"/>
                    <a:pt x="346" y="179"/>
                    <a:pt x="239" y="120"/>
                  </a:cubicBezTo>
                  <a:cubicBezTo>
                    <a:pt x="155" y="60"/>
                    <a:pt x="96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92" name="Google Shape;15592;p22"/>
            <p:cNvSpPr/>
            <p:nvPr/>
          </p:nvSpPr>
          <p:spPr>
            <a:xfrm>
              <a:off x="1975825" y="2734100"/>
              <a:ext cx="67250" cy="29575"/>
            </a:xfrm>
            <a:custGeom>
              <a:avLst/>
              <a:gdLst/>
              <a:ahLst/>
              <a:cxnLst/>
              <a:rect l="l" t="t" r="r" b="b"/>
              <a:pathLst>
                <a:path w="2690" h="1183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274"/>
                    <a:pt x="787" y="405"/>
                    <a:pt x="1215" y="560"/>
                  </a:cubicBezTo>
                  <a:cubicBezTo>
                    <a:pt x="1727" y="715"/>
                    <a:pt x="2203" y="917"/>
                    <a:pt x="2656" y="1179"/>
                  </a:cubicBezTo>
                  <a:cubicBezTo>
                    <a:pt x="2660" y="1181"/>
                    <a:pt x="2664" y="1182"/>
                    <a:pt x="2668" y="1182"/>
                  </a:cubicBezTo>
                  <a:cubicBezTo>
                    <a:pt x="2683" y="1182"/>
                    <a:pt x="2689" y="1165"/>
                    <a:pt x="2680" y="1155"/>
                  </a:cubicBezTo>
                  <a:cubicBezTo>
                    <a:pt x="1965" y="524"/>
                    <a:pt x="846" y="46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93" name="Google Shape;15593;p22"/>
            <p:cNvSpPr/>
            <p:nvPr/>
          </p:nvSpPr>
          <p:spPr>
            <a:xfrm>
              <a:off x="2044600" y="2766850"/>
              <a:ext cx="57750" cy="20650"/>
            </a:xfrm>
            <a:custGeom>
              <a:avLst/>
              <a:gdLst/>
              <a:ahLst/>
              <a:cxnLst/>
              <a:rect l="l" t="t" r="r" b="b"/>
              <a:pathLst>
                <a:path w="2310" h="826" extrusionOk="0">
                  <a:moveTo>
                    <a:pt x="24" y="0"/>
                  </a:moveTo>
                  <a:cubicBezTo>
                    <a:pt x="12" y="24"/>
                    <a:pt x="0" y="48"/>
                    <a:pt x="12" y="48"/>
                  </a:cubicBezTo>
                  <a:cubicBezTo>
                    <a:pt x="429" y="274"/>
                    <a:pt x="881" y="464"/>
                    <a:pt x="1334" y="607"/>
                  </a:cubicBezTo>
                  <a:cubicBezTo>
                    <a:pt x="1497" y="671"/>
                    <a:pt x="1856" y="825"/>
                    <a:pt x="2101" y="825"/>
                  </a:cubicBezTo>
                  <a:cubicBezTo>
                    <a:pt x="2176" y="825"/>
                    <a:pt x="2241" y="810"/>
                    <a:pt x="2286" y="774"/>
                  </a:cubicBezTo>
                  <a:cubicBezTo>
                    <a:pt x="2310" y="762"/>
                    <a:pt x="2310" y="750"/>
                    <a:pt x="2310" y="738"/>
                  </a:cubicBezTo>
                  <a:cubicBezTo>
                    <a:pt x="2286" y="691"/>
                    <a:pt x="2274" y="691"/>
                    <a:pt x="2227" y="679"/>
                  </a:cubicBezTo>
                  <a:cubicBezTo>
                    <a:pt x="2215" y="679"/>
                    <a:pt x="2203" y="691"/>
                    <a:pt x="2203" y="703"/>
                  </a:cubicBezTo>
                  <a:lnTo>
                    <a:pt x="2203" y="714"/>
                  </a:lnTo>
                  <a:cubicBezTo>
                    <a:pt x="2203" y="732"/>
                    <a:pt x="2209" y="743"/>
                    <a:pt x="2217" y="743"/>
                  </a:cubicBezTo>
                  <a:cubicBezTo>
                    <a:pt x="2220" y="743"/>
                    <a:pt x="2223" y="742"/>
                    <a:pt x="2226" y="739"/>
                  </a:cubicBezTo>
                  <a:lnTo>
                    <a:pt x="2226" y="739"/>
                  </a:lnTo>
                  <a:cubicBezTo>
                    <a:pt x="2217" y="747"/>
                    <a:pt x="2199" y="751"/>
                    <a:pt x="2176" y="751"/>
                  </a:cubicBezTo>
                  <a:cubicBezTo>
                    <a:pt x="2040" y="751"/>
                    <a:pt x="1706" y="629"/>
                    <a:pt x="1655" y="619"/>
                  </a:cubicBezTo>
                  <a:cubicBezTo>
                    <a:pt x="1453" y="572"/>
                    <a:pt x="1262" y="512"/>
                    <a:pt x="1072" y="452"/>
                  </a:cubicBezTo>
                  <a:cubicBezTo>
                    <a:pt x="714" y="333"/>
                    <a:pt x="369" y="179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94" name="Google Shape;15594;p22"/>
            <p:cNvSpPr/>
            <p:nvPr/>
          </p:nvSpPr>
          <p:spPr>
            <a:xfrm>
              <a:off x="2065125" y="2772200"/>
              <a:ext cx="35750" cy="11525"/>
            </a:xfrm>
            <a:custGeom>
              <a:avLst/>
              <a:gdLst/>
              <a:ahLst/>
              <a:cxnLst/>
              <a:rect l="l" t="t" r="r" b="b"/>
              <a:pathLst>
                <a:path w="1430" h="461" extrusionOk="0">
                  <a:moveTo>
                    <a:pt x="60" y="0"/>
                  </a:moveTo>
                  <a:cubicBezTo>
                    <a:pt x="24" y="0"/>
                    <a:pt x="1" y="36"/>
                    <a:pt x="24" y="60"/>
                  </a:cubicBezTo>
                  <a:cubicBezTo>
                    <a:pt x="239" y="179"/>
                    <a:pt x="477" y="262"/>
                    <a:pt x="715" y="334"/>
                  </a:cubicBezTo>
                  <a:cubicBezTo>
                    <a:pt x="887" y="384"/>
                    <a:pt x="1093" y="461"/>
                    <a:pt x="1283" y="461"/>
                  </a:cubicBezTo>
                  <a:cubicBezTo>
                    <a:pt x="1316" y="461"/>
                    <a:pt x="1349" y="458"/>
                    <a:pt x="1382" y="453"/>
                  </a:cubicBezTo>
                  <a:cubicBezTo>
                    <a:pt x="1429" y="453"/>
                    <a:pt x="1429" y="381"/>
                    <a:pt x="1394" y="369"/>
                  </a:cubicBezTo>
                  <a:cubicBezTo>
                    <a:pt x="1191" y="274"/>
                    <a:pt x="929" y="262"/>
                    <a:pt x="727" y="203"/>
                  </a:cubicBezTo>
                  <a:cubicBezTo>
                    <a:pt x="501" y="143"/>
                    <a:pt x="274" y="72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95" name="Google Shape;15595;p22"/>
            <p:cNvSpPr/>
            <p:nvPr/>
          </p:nvSpPr>
          <p:spPr>
            <a:xfrm>
              <a:off x="2067500" y="2769825"/>
              <a:ext cx="33975" cy="11650"/>
            </a:xfrm>
            <a:custGeom>
              <a:avLst/>
              <a:gdLst/>
              <a:ahLst/>
              <a:cxnLst/>
              <a:rect l="l" t="t" r="r" b="b"/>
              <a:pathLst>
                <a:path w="1359" h="466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215" y="167"/>
                    <a:pt x="453" y="238"/>
                    <a:pt x="679" y="322"/>
                  </a:cubicBezTo>
                  <a:cubicBezTo>
                    <a:pt x="859" y="378"/>
                    <a:pt x="1081" y="465"/>
                    <a:pt x="1275" y="465"/>
                  </a:cubicBezTo>
                  <a:cubicBezTo>
                    <a:pt x="1287" y="465"/>
                    <a:pt x="1299" y="465"/>
                    <a:pt x="1311" y="464"/>
                  </a:cubicBezTo>
                  <a:cubicBezTo>
                    <a:pt x="1346" y="464"/>
                    <a:pt x="1358" y="417"/>
                    <a:pt x="1334" y="405"/>
                  </a:cubicBezTo>
                  <a:cubicBezTo>
                    <a:pt x="1156" y="286"/>
                    <a:pt x="882" y="262"/>
                    <a:pt x="691" y="203"/>
                  </a:cubicBezTo>
                  <a:cubicBezTo>
                    <a:pt x="477" y="143"/>
                    <a:pt x="263" y="36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96" name="Google Shape;15596;p22"/>
            <p:cNvSpPr/>
            <p:nvPr/>
          </p:nvSpPr>
          <p:spPr>
            <a:xfrm>
              <a:off x="2048275" y="2757525"/>
              <a:ext cx="45675" cy="20400"/>
            </a:xfrm>
            <a:custGeom>
              <a:avLst/>
              <a:gdLst/>
              <a:ahLst/>
              <a:cxnLst/>
              <a:rect l="l" t="t" r="r" b="b"/>
              <a:pathLst>
                <a:path w="1827" h="816" extrusionOk="0">
                  <a:moveTo>
                    <a:pt x="35" y="1"/>
                  </a:moveTo>
                  <a:cubicBezTo>
                    <a:pt x="21" y="1"/>
                    <a:pt x="0" y="20"/>
                    <a:pt x="20" y="40"/>
                  </a:cubicBezTo>
                  <a:cubicBezTo>
                    <a:pt x="429" y="507"/>
                    <a:pt x="1147" y="814"/>
                    <a:pt x="1770" y="814"/>
                  </a:cubicBezTo>
                  <a:cubicBezTo>
                    <a:pt x="1782" y="814"/>
                    <a:pt x="1794" y="814"/>
                    <a:pt x="1806" y="814"/>
                  </a:cubicBezTo>
                  <a:cubicBezTo>
                    <a:pt x="1807" y="815"/>
                    <a:pt x="1809" y="816"/>
                    <a:pt x="1811" y="816"/>
                  </a:cubicBezTo>
                  <a:cubicBezTo>
                    <a:pt x="1820" y="816"/>
                    <a:pt x="1826" y="788"/>
                    <a:pt x="1806" y="778"/>
                  </a:cubicBezTo>
                  <a:cubicBezTo>
                    <a:pt x="1472" y="706"/>
                    <a:pt x="1175" y="647"/>
                    <a:pt x="865" y="516"/>
                  </a:cubicBezTo>
                  <a:cubicBezTo>
                    <a:pt x="567" y="373"/>
                    <a:pt x="317" y="183"/>
                    <a:pt x="44" y="4"/>
                  </a:cubicBezTo>
                  <a:cubicBezTo>
                    <a:pt x="41" y="2"/>
                    <a:pt x="38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97" name="Google Shape;15597;p22"/>
            <p:cNvSpPr/>
            <p:nvPr/>
          </p:nvSpPr>
          <p:spPr>
            <a:xfrm>
              <a:off x="2183600" y="2660275"/>
              <a:ext cx="15750" cy="31675"/>
            </a:xfrm>
            <a:custGeom>
              <a:avLst/>
              <a:gdLst/>
              <a:ahLst/>
              <a:cxnLst/>
              <a:rect l="l" t="t" r="r" b="b"/>
              <a:pathLst>
                <a:path w="630" h="1267" extrusionOk="0">
                  <a:moveTo>
                    <a:pt x="543" y="0"/>
                  </a:moveTo>
                  <a:cubicBezTo>
                    <a:pt x="527" y="0"/>
                    <a:pt x="511" y="7"/>
                    <a:pt x="500" y="24"/>
                  </a:cubicBezTo>
                  <a:cubicBezTo>
                    <a:pt x="500" y="24"/>
                    <a:pt x="500" y="24"/>
                    <a:pt x="500" y="24"/>
                  </a:cubicBezTo>
                  <a:lnTo>
                    <a:pt x="500" y="24"/>
                  </a:lnTo>
                  <a:cubicBezTo>
                    <a:pt x="417" y="120"/>
                    <a:pt x="357" y="215"/>
                    <a:pt x="298" y="310"/>
                  </a:cubicBezTo>
                  <a:cubicBezTo>
                    <a:pt x="285" y="323"/>
                    <a:pt x="286" y="342"/>
                    <a:pt x="295" y="354"/>
                  </a:cubicBezTo>
                  <a:lnTo>
                    <a:pt x="295" y="354"/>
                  </a:lnTo>
                  <a:cubicBezTo>
                    <a:pt x="250" y="442"/>
                    <a:pt x="208" y="532"/>
                    <a:pt x="167" y="620"/>
                  </a:cubicBezTo>
                  <a:cubicBezTo>
                    <a:pt x="96" y="798"/>
                    <a:pt x="0" y="1036"/>
                    <a:pt x="48" y="1227"/>
                  </a:cubicBezTo>
                  <a:cubicBezTo>
                    <a:pt x="55" y="1255"/>
                    <a:pt x="78" y="1266"/>
                    <a:pt x="101" y="1266"/>
                  </a:cubicBezTo>
                  <a:cubicBezTo>
                    <a:pt x="117" y="1266"/>
                    <a:pt x="133" y="1261"/>
                    <a:pt x="143" y="1251"/>
                  </a:cubicBezTo>
                  <a:cubicBezTo>
                    <a:pt x="226" y="1072"/>
                    <a:pt x="226" y="858"/>
                    <a:pt x="298" y="667"/>
                  </a:cubicBezTo>
                  <a:cubicBezTo>
                    <a:pt x="376" y="466"/>
                    <a:pt x="465" y="295"/>
                    <a:pt x="575" y="127"/>
                  </a:cubicBezTo>
                  <a:lnTo>
                    <a:pt x="575" y="127"/>
                  </a:lnTo>
                  <a:cubicBezTo>
                    <a:pt x="578" y="125"/>
                    <a:pt x="581" y="122"/>
                    <a:pt x="584" y="120"/>
                  </a:cubicBezTo>
                  <a:lnTo>
                    <a:pt x="581" y="117"/>
                  </a:lnTo>
                  <a:lnTo>
                    <a:pt x="581" y="117"/>
                  </a:lnTo>
                  <a:cubicBezTo>
                    <a:pt x="586" y="110"/>
                    <a:pt x="591" y="103"/>
                    <a:pt x="596" y="96"/>
                  </a:cubicBezTo>
                  <a:cubicBezTo>
                    <a:pt x="630" y="45"/>
                    <a:pt x="585" y="0"/>
                    <a:pt x="5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98" name="Google Shape;15598;p22"/>
            <p:cNvSpPr/>
            <p:nvPr/>
          </p:nvSpPr>
          <p:spPr>
            <a:xfrm>
              <a:off x="2188950" y="2668850"/>
              <a:ext cx="10150" cy="23325"/>
            </a:xfrm>
            <a:custGeom>
              <a:avLst/>
              <a:gdLst/>
              <a:ahLst/>
              <a:cxnLst/>
              <a:rect l="l" t="t" r="r" b="b"/>
              <a:pathLst>
                <a:path w="406" h="933" extrusionOk="0">
                  <a:moveTo>
                    <a:pt x="346" y="0"/>
                  </a:moveTo>
                  <a:cubicBezTo>
                    <a:pt x="333" y="0"/>
                    <a:pt x="321" y="4"/>
                    <a:pt x="310" y="15"/>
                  </a:cubicBezTo>
                  <a:cubicBezTo>
                    <a:pt x="215" y="146"/>
                    <a:pt x="167" y="289"/>
                    <a:pt x="120" y="455"/>
                  </a:cubicBezTo>
                  <a:cubicBezTo>
                    <a:pt x="72" y="586"/>
                    <a:pt x="1" y="765"/>
                    <a:pt x="48" y="908"/>
                  </a:cubicBezTo>
                  <a:cubicBezTo>
                    <a:pt x="56" y="923"/>
                    <a:pt x="67" y="933"/>
                    <a:pt x="84" y="933"/>
                  </a:cubicBezTo>
                  <a:cubicBezTo>
                    <a:pt x="94" y="933"/>
                    <a:pt x="106" y="929"/>
                    <a:pt x="120" y="920"/>
                  </a:cubicBezTo>
                  <a:cubicBezTo>
                    <a:pt x="191" y="801"/>
                    <a:pt x="191" y="634"/>
                    <a:pt x="239" y="503"/>
                  </a:cubicBezTo>
                  <a:cubicBezTo>
                    <a:pt x="274" y="348"/>
                    <a:pt x="346" y="205"/>
                    <a:pt x="405" y="51"/>
                  </a:cubicBezTo>
                  <a:cubicBezTo>
                    <a:pt x="405" y="25"/>
                    <a:pt x="376" y="0"/>
                    <a:pt x="3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99" name="Google Shape;15599;p22"/>
            <p:cNvSpPr/>
            <p:nvPr/>
          </p:nvSpPr>
          <p:spPr>
            <a:xfrm>
              <a:off x="2192525" y="2666700"/>
              <a:ext cx="12375" cy="23825"/>
            </a:xfrm>
            <a:custGeom>
              <a:avLst/>
              <a:gdLst/>
              <a:ahLst/>
              <a:cxnLst/>
              <a:rect l="l" t="t" r="r" b="b"/>
              <a:pathLst>
                <a:path w="495" h="953" extrusionOk="0">
                  <a:moveTo>
                    <a:pt x="435" y="0"/>
                  </a:moveTo>
                  <a:cubicBezTo>
                    <a:pt x="429" y="0"/>
                    <a:pt x="423" y="2"/>
                    <a:pt x="417" y="6"/>
                  </a:cubicBezTo>
                  <a:cubicBezTo>
                    <a:pt x="298" y="125"/>
                    <a:pt x="215" y="291"/>
                    <a:pt x="143" y="458"/>
                  </a:cubicBezTo>
                  <a:cubicBezTo>
                    <a:pt x="96" y="589"/>
                    <a:pt x="0" y="791"/>
                    <a:pt x="60" y="934"/>
                  </a:cubicBezTo>
                  <a:cubicBezTo>
                    <a:pt x="72" y="946"/>
                    <a:pt x="84" y="952"/>
                    <a:pt x="94" y="952"/>
                  </a:cubicBezTo>
                  <a:cubicBezTo>
                    <a:pt x="105" y="952"/>
                    <a:pt x="114" y="946"/>
                    <a:pt x="120" y="934"/>
                  </a:cubicBezTo>
                  <a:cubicBezTo>
                    <a:pt x="203" y="815"/>
                    <a:pt x="203" y="649"/>
                    <a:pt x="239" y="518"/>
                  </a:cubicBezTo>
                  <a:cubicBezTo>
                    <a:pt x="298" y="351"/>
                    <a:pt x="393" y="220"/>
                    <a:pt x="465" y="65"/>
                  </a:cubicBezTo>
                  <a:cubicBezTo>
                    <a:pt x="495" y="45"/>
                    <a:pt x="466" y="0"/>
                    <a:pt x="4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00" name="Google Shape;15600;p22"/>
            <p:cNvSpPr/>
            <p:nvPr/>
          </p:nvSpPr>
          <p:spPr>
            <a:xfrm>
              <a:off x="2193425" y="2668550"/>
              <a:ext cx="9550" cy="21775"/>
            </a:xfrm>
            <a:custGeom>
              <a:avLst/>
              <a:gdLst/>
              <a:ahLst/>
              <a:cxnLst/>
              <a:rect l="l" t="t" r="r" b="b"/>
              <a:pathLst>
                <a:path w="382" h="871" extrusionOk="0">
                  <a:moveTo>
                    <a:pt x="343" y="1"/>
                  </a:moveTo>
                  <a:cubicBezTo>
                    <a:pt x="340" y="1"/>
                    <a:pt x="337" y="1"/>
                    <a:pt x="334" y="3"/>
                  </a:cubicBezTo>
                  <a:cubicBezTo>
                    <a:pt x="226" y="110"/>
                    <a:pt x="155" y="241"/>
                    <a:pt x="119" y="396"/>
                  </a:cubicBezTo>
                  <a:cubicBezTo>
                    <a:pt x="72" y="527"/>
                    <a:pt x="0" y="705"/>
                    <a:pt x="36" y="836"/>
                  </a:cubicBezTo>
                  <a:cubicBezTo>
                    <a:pt x="36" y="853"/>
                    <a:pt x="60" y="870"/>
                    <a:pt x="78" y="870"/>
                  </a:cubicBezTo>
                  <a:cubicBezTo>
                    <a:pt x="85" y="870"/>
                    <a:pt x="92" y="867"/>
                    <a:pt x="95" y="860"/>
                  </a:cubicBezTo>
                  <a:cubicBezTo>
                    <a:pt x="155" y="741"/>
                    <a:pt x="179" y="586"/>
                    <a:pt x="214" y="455"/>
                  </a:cubicBezTo>
                  <a:cubicBezTo>
                    <a:pt x="262" y="301"/>
                    <a:pt x="334" y="170"/>
                    <a:pt x="381" y="39"/>
                  </a:cubicBezTo>
                  <a:cubicBezTo>
                    <a:pt x="381" y="28"/>
                    <a:pt x="36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01" name="Google Shape;15601;p22"/>
            <p:cNvSpPr/>
            <p:nvPr/>
          </p:nvSpPr>
          <p:spPr>
            <a:xfrm>
              <a:off x="2174150" y="2679900"/>
              <a:ext cx="13625" cy="73400"/>
            </a:xfrm>
            <a:custGeom>
              <a:avLst/>
              <a:gdLst/>
              <a:ahLst/>
              <a:cxnLst/>
              <a:rect l="l" t="t" r="r" b="b"/>
              <a:pathLst>
                <a:path w="545" h="2936" extrusionOk="0">
                  <a:moveTo>
                    <a:pt x="502" y="0"/>
                  </a:moveTo>
                  <a:cubicBezTo>
                    <a:pt x="492" y="0"/>
                    <a:pt x="485" y="4"/>
                    <a:pt x="485" y="13"/>
                  </a:cubicBezTo>
                  <a:cubicBezTo>
                    <a:pt x="319" y="430"/>
                    <a:pt x="188" y="883"/>
                    <a:pt x="200" y="1323"/>
                  </a:cubicBezTo>
                  <a:cubicBezTo>
                    <a:pt x="223" y="1906"/>
                    <a:pt x="343" y="2383"/>
                    <a:pt x="9" y="2918"/>
                  </a:cubicBezTo>
                  <a:cubicBezTo>
                    <a:pt x="1" y="2927"/>
                    <a:pt x="10" y="2935"/>
                    <a:pt x="25" y="2935"/>
                  </a:cubicBezTo>
                  <a:cubicBezTo>
                    <a:pt x="31" y="2935"/>
                    <a:pt x="38" y="2934"/>
                    <a:pt x="45" y="2930"/>
                  </a:cubicBezTo>
                  <a:cubicBezTo>
                    <a:pt x="259" y="2692"/>
                    <a:pt x="307" y="2383"/>
                    <a:pt x="307" y="2073"/>
                  </a:cubicBezTo>
                  <a:cubicBezTo>
                    <a:pt x="307" y="1775"/>
                    <a:pt x="235" y="1478"/>
                    <a:pt x="247" y="1180"/>
                  </a:cubicBezTo>
                  <a:cubicBezTo>
                    <a:pt x="259" y="775"/>
                    <a:pt x="414" y="406"/>
                    <a:pt x="545" y="25"/>
                  </a:cubicBezTo>
                  <a:cubicBezTo>
                    <a:pt x="538" y="11"/>
                    <a:pt x="517" y="0"/>
                    <a:pt x="5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02" name="Google Shape;15602;p22"/>
            <p:cNvSpPr/>
            <p:nvPr/>
          </p:nvSpPr>
          <p:spPr>
            <a:xfrm>
              <a:off x="2178525" y="2717500"/>
              <a:ext cx="8375" cy="34300"/>
            </a:xfrm>
            <a:custGeom>
              <a:avLst/>
              <a:gdLst/>
              <a:ahLst/>
              <a:cxnLst/>
              <a:rect l="l" t="t" r="r" b="b"/>
              <a:pathLst>
                <a:path w="335" h="1372" extrusionOk="0">
                  <a:moveTo>
                    <a:pt x="315" y="1"/>
                  </a:moveTo>
                  <a:cubicBezTo>
                    <a:pt x="310" y="1"/>
                    <a:pt x="304" y="4"/>
                    <a:pt x="299" y="10"/>
                  </a:cubicBezTo>
                  <a:cubicBezTo>
                    <a:pt x="251" y="271"/>
                    <a:pt x="227" y="510"/>
                    <a:pt x="168" y="760"/>
                  </a:cubicBezTo>
                  <a:cubicBezTo>
                    <a:pt x="120" y="950"/>
                    <a:pt x="1" y="1164"/>
                    <a:pt x="13" y="1355"/>
                  </a:cubicBezTo>
                  <a:cubicBezTo>
                    <a:pt x="13" y="1363"/>
                    <a:pt x="31" y="1372"/>
                    <a:pt x="45" y="1372"/>
                  </a:cubicBezTo>
                  <a:cubicBezTo>
                    <a:pt x="51" y="1372"/>
                    <a:pt x="57" y="1370"/>
                    <a:pt x="60" y="1367"/>
                  </a:cubicBezTo>
                  <a:cubicBezTo>
                    <a:pt x="203" y="1236"/>
                    <a:pt x="239" y="962"/>
                    <a:pt x="263" y="772"/>
                  </a:cubicBezTo>
                  <a:cubicBezTo>
                    <a:pt x="322" y="521"/>
                    <a:pt x="334" y="271"/>
                    <a:pt x="322" y="10"/>
                  </a:cubicBezTo>
                  <a:cubicBezTo>
                    <a:pt x="322" y="4"/>
                    <a:pt x="319" y="1"/>
                    <a:pt x="3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03" name="Google Shape;15603;p22"/>
            <p:cNvSpPr/>
            <p:nvPr/>
          </p:nvSpPr>
          <p:spPr>
            <a:xfrm>
              <a:off x="2180625" y="2716350"/>
              <a:ext cx="10425" cy="33375"/>
            </a:xfrm>
            <a:custGeom>
              <a:avLst/>
              <a:gdLst/>
              <a:ahLst/>
              <a:cxnLst/>
              <a:rect l="l" t="t" r="r" b="b"/>
              <a:pathLst>
                <a:path w="417" h="1335" extrusionOk="0">
                  <a:moveTo>
                    <a:pt x="376" y="0"/>
                  </a:moveTo>
                  <a:cubicBezTo>
                    <a:pt x="357" y="0"/>
                    <a:pt x="339" y="10"/>
                    <a:pt x="334" y="32"/>
                  </a:cubicBezTo>
                  <a:cubicBezTo>
                    <a:pt x="274" y="270"/>
                    <a:pt x="215" y="508"/>
                    <a:pt x="155" y="734"/>
                  </a:cubicBezTo>
                  <a:cubicBezTo>
                    <a:pt x="107" y="913"/>
                    <a:pt x="0" y="1115"/>
                    <a:pt x="36" y="1306"/>
                  </a:cubicBezTo>
                  <a:cubicBezTo>
                    <a:pt x="36" y="1323"/>
                    <a:pt x="49" y="1334"/>
                    <a:pt x="60" y="1334"/>
                  </a:cubicBezTo>
                  <a:cubicBezTo>
                    <a:pt x="64" y="1334"/>
                    <a:pt x="68" y="1333"/>
                    <a:pt x="72" y="1329"/>
                  </a:cubicBezTo>
                  <a:cubicBezTo>
                    <a:pt x="215" y="1175"/>
                    <a:pt x="238" y="925"/>
                    <a:pt x="286" y="734"/>
                  </a:cubicBezTo>
                  <a:cubicBezTo>
                    <a:pt x="345" y="508"/>
                    <a:pt x="393" y="270"/>
                    <a:pt x="417" y="32"/>
                  </a:cubicBezTo>
                  <a:cubicBezTo>
                    <a:pt x="417" y="13"/>
                    <a:pt x="396" y="0"/>
                    <a:pt x="3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04" name="Google Shape;15604;p22"/>
            <p:cNvSpPr/>
            <p:nvPr/>
          </p:nvSpPr>
          <p:spPr>
            <a:xfrm>
              <a:off x="2184475" y="2713400"/>
              <a:ext cx="10625" cy="38100"/>
            </a:xfrm>
            <a:custGeom>
              <a:avLst/>
              <a:gdLst/>
              <a:ahLst/>
              <a:cxnLst/>
              <a:rect l="l" t="t" r="r" b="b"/>
              <a:pathLst>
                <a:path w="425" h="1524" extrusionOk="0">
                  <a:moveTo>
                    <a:pt x="391" y="0"/>
                  </a:moveTo>
                  <a:cubicBezTo>
                    <a:pt x="378" y="0"/>
                    <a:pt x="363" y="10"/>
                    <a:pt x="358" y="31"/>
                  </a:cubicBezTo>
                  <a:cubicBezTo>
                    <a:pt x="311" y="293"/>
                    <a:pt x="263" y="566"/>
                    <a:pt x="191" y="828"/>
                  </a:cubicBezTo>
                  <a:cubicBezTo>
                    <a:pt x="132" y="1043"/>
                    <a:pt x="13" y="1281"/>
                    <a:pt x="1" y="1483"/>
                  </a:cubicBezTo>
                  <a:cubicBezTo>
                    <a:pt x="1" y="1510"/>
                    <a:pt x="28" y="1523"/>
                    <a:pt x="46" y="1523"/>
                  </a:cubicBezTo>
                  <a:cubicBezTo>
                    <a:pt x="52" y="1523"/>
                    <a:pt x="58" y="1522"/>
                    <a:pt x="61" y="1519"/>
                  </a:cubicBezTo>
                  <a:cubicBezTo>
                    <a:pt x="203" y="1352"/>
                    <a:pt x="251" y="1055"/>
                    <a:pt x="311" y="828"/>
                  </a:cubicBezTo>
                  <a:cubicBezTo>
                    <a:pt x="370" y="578"/>
                    <a:pt x="406" y="304"/>
                    <a:pt x="418" y="43"/>
                  </a:cubicBezTo>
                  <a:cubicBezTo>
                    <a:pt x="424" y="16"/>
                    <a:pt x="409" y="0"/>
                    <a:pt x="3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05" name="Google Shape;15605;p22"/>
            <p:cNvSpPr/>
            <p:nvPr/>
          </p:nvSpPr>
          <p:spPr>
            <a:xfrm>
              <a:off x="2189075" y="2675425"/>
              <a:ext cx="18050" cy="74525"/>
            </a:xfrm>
            <a:custGeom>
              <a:avLst/>
              <a:gdLst/>
              <a:ahLst/>
              <a:cxnLst/>
              <a:rect l="l" t="t" r="r" b="b"/>
              <a:pathLst>
                <a:path w="722" h="2981" extrusionOk="0">
                  <a:moveTo>
                    <a:pt x="687" y="1"/>
                  </a:moveTo>
                  <a:cubicBezTo>
                    <a:pt x="677" y="1"/>
                    <a:pt x="667" y="5"/>
                    <a:pt x="662" y="14"/>
                  </a:cubicBezTo>
                  <a:cubicBezTo>
                    <a:pt x="321" y="921"/>
                    <a:pt x="189" y="1933"/>
                    <a:pt x="13" y="2889"/>
                  </a:cubicBezTo>
                  <a:lnTo>
                    <a:pt x="13" y="2889"/>
                  </a:lnTo>
                  <a:cubicBezTo>
                    <a:pt x="11" y="2895"/>
                    <a:pt x="9" y="2901"/>
                    <a:pt x="7" y="2907"/>
                  </a:cubicBezTo>
                  <a:cubicBezTo>
                    <a:pt x="8" y="2907"/>
                    <a:pt x="9" y="2907"/>
                    <a:pt x="10" y="2907"/>
                  </a:cubicBezTo>
                  <a:lnTo>
                    <a:pt x="10" y="2907"/>
                  </a:lnTo>
                  <a:cubicBezTo>
                    <a:pt x="9" y="2911"/>
                    <a:pt x="8" y="2915"/>
                    <a:pt x="7" y="2919"/>
                  </a:cubicBezTo>
                  <a:cubicBezTo>
                    <a:pt x="1" y="2959"/>
                    <a:pt x="36" y="2981"/>
                    <a:pt x="70" y="2981"/>
                  </a:cubicBezTo>
                  <a:cubicBezTo>
                    <a:pt x="96" y="2981"/>
                    <a:pt x="121" y="2968"/>
                    <a:pt x="127" y="2943"/>
                  </a:cubicBezTo>
                  <a:cubicBezTo>
                    <a:pt x="311" y="2390"/>
                    <a:pt x="450" y="1827"/>
                    <a:pt x="502" y="1242"/>
                  </a:cubicBezTo>
                  <a:lnTo>
                    <a:pt x="502" y="1242"/>
                  </a:lnTo>
                  <a:cubicBezTo>
                    <a:pt x="592" y="840"/>
                    <a:pt x="672" y="436"/>
                    <a:pt x="722" y="26"/>
                  </a:cubicBezTo>
                  <a:cubicBezTo>
                    <a:pt x="722" y="11"/>
                    <a:pt x="704" y="1"/>
                    <a:pt x="6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06" name="Google Shape;15606;p22"/>
            <p:cNvSpPr/>
            <p:nvPr/>
          </p:nvSpPr>
          <p:spPr>
            <a:xfrm>
              <a:off x="2199975" y="2670700"/>
              <a:ext cx="14300" cy="35350"/>
            </a:xfrm>
            <a:custGeom>
              <a:avLst/>
              <a:gdLst/>
              <a:ahLst/>
              <a:cxnLst/>
              <a:rect l="l" t="t" r="r" b="b"/>
              <a:pathLst>
                <a:path w="572" h="1414" extrusionOk="0">
                  <a:moveTo>
                    <a:pt x="536" y="0"/>
                  </a:moveTo>
                  <a:cubicBezTo>
                    <a:pt x="274" y="393"/>
                    <a:pt x="60" y="905"/>
                    <a:pt x="0" y="1393"/>
                  </a:cubicBezTo>
                  <a:cubicBezTo>
                    <a:pt x="0" y="1407"/>
                    <a:pt x="12" y="1413"/>
                    <a:pt x="25" y="1413"/>
                  </a:cubicBezTo>
                  <a:cubicBezTo>
                    <a:pt x="34" y="1413"/>
                    <a:pt x="43" y="1410"/>
                    <a:pt x="48" y="1405"/>
                  </a:cubicBezTo>
                  <a:cubicBezTo>
                    <a:pt x="131" y="1167"/>
                    <a:pt x="191" y="929"/>
                    <a:pt x="286" y="715"/>
                  </a:cubicBezTo>
                  <a:cubicBezTo>
                    <a:pt x="369" y="477"/>
                    <a:pt x="464" y="250"/>
                    <a:pt x="548" y="12"/>
                  </a:cubicBezTo>
                  <a:cubicBezTo>
                    <a:pt x="572" y="0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5607" name="Google Shape;15607;p22"/>
          <p:cNvGrpSpPr/>
          <p:nvPr/>
        </p:nvGrpSpPr>
        <p:grpSpPr>
          <a:xfrm rot="-1113897" flipH="1">
            <a:off x="8213171" y="-46884"/>
            <a:ext cx="1931151" cy="1570957"/>
            <a:chOff x="2882800" y="2092550"/>
            <a:chExt cx="1855650" cy="1528300"/>
          </a:xfrm>
        </p:grpSpPr>
        <p:sp>
          <p:nvSpPr>
            <p:cNvPr id="15608" name="Google Shape;15608;p22"/>
            <p:cNvSpPr/>
            <p:nvPr/>
          </p:nvSpPr>
          <p:spPr>
            <a:xfrm>
              <a:off x="4202600" y="2304575"/>
              <a:ext cx="15200" cy="18475"/>
            </a:xfrm>
            <a:custGeom>
              <a:avLst/>
              <a:gdLst/>
              <a:ahLst/>
              <a:cxnLst/>
              <a:rect l="l" t="t" r="r" b="b"/>
              <a:pathLst>
                <a:path w="608" h="739" extrusionOk="0">
                  <a:moveTo>
                    <a:pt x="346" y="1"/>
                  </a:moveTo>
                  <a:lnTo>
                    <a:pt x="346" y="1"/>
                  </a:lnTo>
                  <a:cubicBezTo>
                    <a:pt x="203" y="239"/>
                    <a:pt x="72" y="489"/>
                    <a:pt x="0" y="739"/>
                  </a:cubicBezTo>
                  <a:cubicBezTo>
                    <a:pt x="84" y="691"/>
                    <a:pt x="191" y="667"/>
                    <a:pt x="310" y="667"/>
                  </a:cubicBezTo>
                  <a:lnTo>
                    <a:pt x="608" y="667"/>
                  </a:lnTo>
                  <a:cubicBezTo>
                    <a:pt x="489" y="560"/>
                    <a:pt x="405" y="429"/>
                    <a:pt x="358" y="251"/>
                  </a:cubicBezTo>
                  <a:cubicBezTo>
                    <a:pt x="322" y="179"/>
                    <a:pt x="322" y="84"/>
                    <a:pt x="34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09" name="Google Shape;15609;p22"/>
            <p:cNvSpPr/>
            <p:nvPr/>
          </p:nvSpPr>
          <p:spPr>
            <a:xfrm>
              <a:off x="4131150" y="2259050"/>
              <a:ext cx="11050" cy="3875"/>
            </a:xfrm>
            <a:custGeom>
              <a:avLst/>
              <a:gdLst/>
              <a:ahLst/>
              <a:cxnLst/>
              <a:rect l="l" t="t" r="r" b="b"/>
              <a:pathLst>
                <a:path w="442" h="155" extrusionOk="0">
                  <a:moveTo>
                    <a:pt x="441" y="0"/>
                  </a:moveTo>
                  <a:cubicBezTo>
                    <a:pt x="382" y="12"/>
                    <a:pt x="310" y="12"/>
                    <a:pt x="251" y="36"/>
                  </a:cubicBezTo>
                  <a:cubicBezTo>
                    <a:pt x="156" y="71"/>
                    <a:pt x="84" y="119"/>
                    <a:pt x="1" y="155"/>
                  </a:cubicBezTo>
                  <a:cubicBezTo>
                    <a:pt x="168" y="107"/>
                    <a:pt x="310" y="48"/>
                    <a:pt x="44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10" name="Google Shape;15610;p22"/>
            <p:cNvSpPr/>
            <p:nvPr/>
          </p:nvSpPr>
          <p:spPr>
            <a:xfrm>
              <a:off x="4131750" y="2234925"/>
              <a:ext cx="44075" cy="14900"/>
            </a:xfrm>
            <a:custGeom>
              <a:avLst/>
              <a:gdLst/>
              <a:ahLst/>
              <a:cxnLst/>
              <a:rect l="l" t="t" r="r" b="b"/>
              <a:pathLst>
                <a:path w="1763" h="596" extrusionOk="0">
                  <a:moveTo>
                    <a:pt x="1763" y="1"/>
                  </a:moveTo>
                  <a:lnTo>
                    <a:pt x="1763" y="1"/>
                  </a:lnTo>
                  <a:cubicBezTo>
                    <a:pt x="1668" y="13"/>
                    <a:pt x="1572" y="24"/>
                    <a:pt x="1453" y="60"/>
                  </a:cubicBezTo>
                  <a:cubicBezTo>
                    <a:pt x="739" y="227"/>
                    <a:pt x="394" y="382"/>
                    <a:pt x="84" y="548"/>
                  </a:cubicBezTo>
                  <a:lnTo>
                    <a:pt x="1" y="596"/>
                  </a:lnTo>
                  <a:cubicBezTo>
                    <a:pt x="36" y="596"/>
                    <a:pt x="60" y="584"/>
                    <a:pt x="96" y="584"/>
                  </a:cubicBezTo>
                  <a:cubicBezTo>
                    <a:pt x="108" y="560"/>
                    <a:pt x="144" y="560"/>
                    <a:pt x="155" y="560"/>
                  </a:cubicBezTo>
                  <a:cubicBezTo>
                    <a:pt x="679" y="346"/>
                    <a:pt x="1203" y="144"/>
                    <a:pt x="176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11" name="Google Shape;15611;p22"/>
            <p:cNvSpPr/>
            <p:nvPr/>
          </p:nvSpPr>
          <p:spPr>
            <a:xfrm>
              <a:off x="4193675" y="2335250"/>
              <a:ext cx="600" cy="2100"/>
            </a:xfrm>
            <a:custGeom>
              <a:avLst/>
              <a:gdLst/>
              <a:ahLst/>
              <a:cxnLst/>
              <a:rect l="l" t="t" r="r" b="b"/>
              <a:pathLst>
                <a:path w="24" h="84" extrusionOk="0">
                  <a:moveTo>
                    <a:pt x="0" y="0"/>
                  </a:moveTo>
                  <a:cubicBezTo>
                    <a:pt x="12" y="36"/>
                    <a:pt x="12" y="48"/>
                    <a:pt x="24" y="83"/>
                  </a:cubicBezTo>
                  <a:lnTo>
                    <a:pt x="2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12" name="Google Shape;15612;p22"/>
            <p:cNvSpPr/>
            <p:nvPr/>
          </p:nvSpPr>
          <p:spPr>
            <a:xfrm>
              <a:off x="4384750" y="2227775"/>
              <a:ext cx="7475" cy="3000"/>
            </a:xfrm>
            <a:custGeom>
              <a:avLst/>
              <a:gdLst/>
              <a:ahLst/>
              <a:cxnLst/>
              <a:rect l="l" t="t" r="r" b="b"/>
              <a:pathLst>
                <a:path w="299" h="120" extrusionOk="0">
                  <a:moveTo>
                    <a:pt x="299" y="1"/>
                  </a:moveTo>
                  <a:cubicBezTo>
                    <a:pt x="299" y="1"/>
                    <a:pt x="84" y="37"/>
                    <a:pt x="1" y="49"/>
                  </a:cubicBezTo>
                  <a:cubicBezTo>
                    <a:pt x="13" y="72"/>
                    <a:pt x="37" y="96"/>
                    <a:pt x="37" y="120"/>
                  </a:cubicBezTo>
                  <a:cubicBezTo>
                    <a:pt x="120" y="72"/>
                    <a:pt x="215" y="49"/>
                    <a:pt x="29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13" name="Google Shape;15613;p22"/>
            <p:cNvSpPr/>
            <p:nvPr/>
          </p:nvSpPr>
          <p:spPr>
            <a:xfrm>
              <a:off x="4125800" y="2909125"/>
              <a:ext cx="63725" cy="103900"/>
            </a:xfrm>
            <a:custGeom>
              <a:avLst/>
              <a:gdLst/>
              <a:ahLst/>
              <a:cxnLst/>
              <a:rect l="l" t="t" r="r" b="b"/>
              <a:pathLst>
                <a:path w="2549" h="4156" extrusionOk="0">
                  <a:moveTo>
                    <a:pt x="2548" y="0"/>
                  </a:moveTo>
                  <a:cubicBezTo>
                    <a:pt x="1515" y="1707"/>
                    <a:pt x="629" y="3187"/>
                    <a:pt x="44" y="4088"/>
                  </a:cubicBezTo>
                  <a:lnTo>
                    <a:pt x="44" y="4088"/>
                  </a:lnTo>
                  <a:cubicBezTo>
                    <a:pt x="82" y="4037"/>
                    <a:pt x="122" y="3992"/>
                    <a:pt x="155" y="3941"/>
                  </a:cubicBezTo>
                  <a:cubicBezTo>
                    <a:pt x="632" y="3263"/>
                    <a:pt x="1286" y="2262"/>
                    <a:pt x="2120" y="786"/>
                  </a:cubicBezTo>
                  <a:cubicBezTo>
                    <a:pt x="2263" y="512"/>
                    <a:pt x="2418" y="250"/>
                    <a:pt x="2548" y="0"/>
                  </a:cubicBezTo>
                  <a:close/>
                  <a:moveTo>
                    <a:pt x="44" y="4088"/>
                  </a:moveTo>
                  <a:cubicBezTo>
                    <a:pt x="29" y="4109"/>
                    <a:pt x="14" y="4131"/>
                    <a:pt x="1" y="4156"/>
                  </a:cubicBezTo>
                  <a:cubicBezTo>
                    <a:pt x="15" y="4133"/>
                    <a:pt x="30" y="4111"/>
                    <a:pt x="44" y="408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14" name="Google Shape;15614;p22"/>
            <p:cNvSpPr/>
            <p:nvPr/>
          </p:nvSpPr>
          <p:spPr>
            <a:xfrm>
              <a:off x="3400425" y="2231050"/>
              <a:ext cx="972150" cy="1383825"/>
            </a:xfrm>
            <a:custGeom>
              <a:avLst/>
              <a:gdLst/>
              <a:ahLst/>
              <a:cxnLst/>
              <a:rect l="l" t="t" r="r" b="b"/>
              <a:pathLst>
                <a:path w="38886" h="55353" extrusionOk="0">
                  <a:moveTo>
                    <a:pt x="38886" y="1"/>
                  </a:moveTo>
                  <a:lnTo>
                    <a:pt x="38886" y="1"/>
                  </a:lnTo>
                  <a:cubicBezTo>
                    <a:pt x="38612" y="37"/>
                    <a:pt x="38421" y="60"/>
                    <a:pt x="38231" y="84"/>
                  </a:cubicBezTo>
                  <a:lnTo>
                    <a:pt x="37826" y="108"/>
                  </a:lnTo>
                  <a:cubicBezTo>
                    <a:pt x="37540" y="132"/>
                    <a:pt x="37195" y="168"/>
                    <a:pt x="36636" y="179"/>
                  </a:cubicBezTo>
                  <a:cubicBezTo>
                    <a:pt x="36338" y="179"/>
                    <a:pt x="35850" y="168"/>
                    <a:pt x="35850" y="168"/>
                  </a:cubicBezTo>
                  <a:cubicBezTo>
                    <a:pt x="35516" y="156"/>
                    <a:pt x="35302" y="132"/>
                    <a:pt x="35040" y="120"/>
                  </a:cubicBezTo>
                  <a:cubicBezTo>
                    <a:pt x="34719" y="168"/>
                    <a:pt x="34397" y="191"/>
                    <a:pt x="34064" y="191"/>
                  </a:cubicBezTo>
                  <a:cubicBezTo>
                    <a:pt x="32111" y="1001"/>
                    <a:pt x="30123" y="1799"/>
                    <a:pt x="28063" y="2358"/>
                  </a:cubicBezTo>
                  <a:cubicBezTo>
                    <a:pt x="27742" y="2442"/>
                    <a:pt x="27396" y="2513"/>
                    <a:pt x="27075" y="2573"/>
                  </a:cubicBezTo>
                  <a:lnTo>
                    <a:pt x="27051" y="2608"/>
                  </a:lnTo>
                  <a:cubicBezTo>
                    <a:pt x="26849" y="2906"/>
                    <a:pt x="26634" y="3204"/>
                    <a:pt x="26372" y="3823"/>
                  </a:cubicBezTo>
                  <a:cubicBezTo>
                    <a:pt x="26122" y="4454"/>
                    <a:pt x="26027" y="4799"/>
                    <a:pt x="25944" y="5132"/>
                  </a:cubicBezTo>
                  <a:lnTo>
                    <a:pt x="25908" y="5240"/>
                  </a:lnTo>
                  <a:cubicBezTo>
                    <a:pt x="25825" y="5632"/>
                    <a:pt x="25741" y="5990"/>
                    <a:pt x="25670" y="6704"/>
                  </a:cubicBezTo>
                  <a:cubicBezTo>
                    <a:pt x="25610" y="7359"/>
                    <a:pt x="25610" y="7728"/>
                    <a:pt x="25598" y="8049"/>
                  </a:cubicBezTo>
                  <a:lnTo>
                    <a:pt x="25598" y="8169"/>
                  </a:lnTo>
                  <a:lnTo>
                    <a:pt x="25598" y="8454"/>
                  </a:lnTo>
                  <a:cubicBezTo>
                    <a:pt x="25598" y="8740"/>
                    <a:pt x="25598" y="9109"/>
                    <a:pt x="25491" y="9657"/>
                  </a:cubicBezTo>
                  <a:cubicBezTo>
                    <a:pt x="25313" y="10371"/>
                    <a:pt x="25075" y="10693"/>
                    <a:pt x="24860" y="10966"/>
                  </a:cubicBezTo>
                  <a:lnTo>
                    <a:pt x="24825" y="11026"/>
                  </a:lnTo>
                  <a:cubicBezTo>
                    <a:pt x="24586" y="11312"/>
                    <a:pt x="24313" y="11598"/>
                    <a:pt x="23741" y="12086"/>
                  </a:cubicBezTo>
                  <a:lnTo>
                    <a:pt x="23122" y="12610"/>
                  </a:lnTo>
                  <a:cubicBezTo>
                    <a:pt x="22991" y="12717"/>
                    <a:pt x="22860" y="12848"/>
                    <a:pt x="22741" y="12979"/>
                  </a:cubicBezTo>
                  <a:cubicBezTo>
                    <a:pt x="22646" y="13074"/>
                    <a:pt x="22550" y="13181"/>
                    <a:pt x="22455" y="13312"/>
                  </a:cubicBezTo>
                  <a:lnTo>
                    <a:pt x="22419" y="13372"/>
                  </a:lnTo>
                  <a:cubicBezTo>
                    <a:pt x="22384" y="13443"/>
                    <a:pt x="22336" y="13503"/>
                    <a:pt x="22312" y="13562"/>
                  </a:cubicBezTo>
                  <a:cubicBezTo>
                    <a:pt x="22408" y="13693"/>
                    <a:pt x="22503" y="13812"/>
                    <a:pt x="22550" y="13884"/>
                  </a:cubicBezTo>
                  <a:cubicBezTo>
                    <a:pt x="22824" y="14407"/>
                    <a:pt x="23420" y="14681"/>
                    <a:pt x="23420" y="14681"/>
                  </a:cubicBezTo>
                  <a:lnTo>
                    <a:pt x="28444" y="17955"/>
                  </a:lnTo>
                  <a:cubicBezTo>
                    <a:pt x="28444" y="17955"/>
                    <a:pt x="29563" y="18586"/>
                    <a:pt x="29480" y="18813"/>
                  </a:cubicBezTo>
                  <a:cubicBezTo>
                    <a:pt x="29397" y="19039"/>
                    <a:pt x="28575" y="18967"/>
                    <a:pt x="27730" y="19003"/>
                  </a:cubicBezTo>
                  <a:cubicBezTo>
                    <a:pt x="27730" y="19003"/>
                    <a:pt x="27653" y="18981"/>
                    <a:pt x="27473" y="18981"/>
                  </a:cubicBezTo>
                  <a:cubicBezTo>
                    <a:pt x="27213" y="18981"/>
                    <a:pt x="26737" y="19027"/>
                    <a:pt x="25968" y="19253"/>
                  </a:cubicBezTo>
                  <a:cubicBezTo>
                    <a:pt x="24670" y="19622"/>
                    <a:pt x="24467" y="19741"/>
                    <a:pt x="23646" y="20039"/>
                  </a:cubicBezTo>
                  <a:cubicBezTo>
                    <a:pt x="22824" y="20337"/>
                    <a:pt x="22158" y="20706"/>
                    <a:pt x="21979" y="20884"/>
                  </a:cubicBezTo>
                  <a:cubicBezTo>
                    <a:pt x="21788" y="21075"/>
                    <a:pt x="21157" y="22039"/>
                    <a:pt x="20312" y="23635"/>
                  </a:cubicBezTo>
                  <a:cubicBezTo>
                    <a:pt x="19467" y="25230"/>
                    <a:pt x="18681" y="26707"/>
                    <a:pt x="18383" y="26945"/>
                  </a:cubicBezTo>
                  <a:cubicBezTo>
                    <a:pt x="18098" y="27183"/>
                    <a:pt x="17443" y="27850"/>
                    <a:pt x="15550" y="28183"/>
                  </a:cubicBezTo>
                  <a:cubicBezTo>
                    <a:pt x="15300" y="28219"/>
                    <a:pt x="15061" y="28266"/>
                    <a:pt x="14823" y="28314"/>
                  </a:cubicBezTo>
                  <a:lnTo>
                    <a:pt x="14966" y="28373"/>
                  </a:lnTo>
                  <a:lnTo>
                    <a:pt x="14942" y="28612"/>
                  </a:lnTo>
                  <a:lnTo>
                    <a:pt x="14907" y="28683"/>
                  </a:lnTo>
                  <a:cubicBezTo>
                    <a:pt x="14907" y="28683"/>
                    <a:pt x="11085" y="36922"/>
                    <a:pt x="10644" y="37815"/>
                  </a:cubicBezTo>
                  <a:cubicBezTo>
                    <a:pt x="10525" y="38053"/>
                    <a:pt x="10430" y="38220"/>
                    <a:pt x="10299" y="38446"/>
                  </a:cubicBezTo>
                  <a:cubicBezTo>
                    <a:pt x="10192" y="38625"/>
                    <a:pt x="9311" y="40280"/>
                    <a:pt x="9311" y="40280"/>
                  </a:cubicBezTo>
                  <a:cubicBezTo>
                    <a:pt x="9168" y="40565"/>
                    <a:pt x="9013" y="40839"/>
                    <a:pt x="8858" y="41125"/>
                  </a:cubicBezTo>
                  <a:cubicBezTo>
                    <a:pt x="8715" y="41351"/>
                    <a:pt x="2024" y="50948"/>
                    <a:pt x="2024" y="50948"/>
                  </a:cubicBezTo>
                  <a:cubicBezTo>
                    <a:pt x="1691" y="51436"/>
                    <a:pt x="1334" y="51948"/>
                    <a:pt x="941" y="52555"/>
                  </a:cubicBezTo>
                  <a:cubicBezTo>
                    <a:pt x="726" y="52900"/>
                    <a:pt x="441" y="53388"/>
                    <a:pt x="191" y="53996"/>
                  </a:cubicBezTo>
                  <a:lnTo>
                    <a:pt x="191" y="54043"/>
                  </a:lnTo>
                  <a:cubicBezTo>
                    <a:pt x="107" y="54317"/>
                    <a:pt x="0" y="54591"/>
                    <a:pt x="0" y="54924"/>
                  </a:cubicBezTo>
                  <a:cubicBezTo>
                    <a:pt x="0" y="54996"/>
                    <a:pt x="12" y="55067"/>
                    <a:pt x="48" y="55150"/>
                  </a:cubicBezTo>
                  <a:cubicBezTo>
                    <a:pt x="71" y="55210"/>
                    <a:pt x="131" y="55270"/>
                    <a:pt x="179" y="55293"/>
                  </a:cubicBezTo>
                  <a:cubicBezTo>
                    <a:pt x="262" y="55341"/>
                    <a:pt x="357" y="55353"/>
                    <a:pt x="464" y="55353"/>
                  </a:cubicBezTo>
                  <a:cubicBezTo>
                    <a:pt x="548" y="55353"/>
                    <a:pt x="643" y="55341"/>
                    <a:pt x="714" y="55329"/>
                  </a:cubicBezTo>
                  <a:cubicBezTo>
                    <a:pt x="1429" y="55162"/>
                    <a:pt x="1953" y="54853"/>
                    <a:pt x="2465" y="54555"/>
                  </a:cubicBezTo>
                  <a:lnTo>
                    <a:pt x="2584" y="54496"/>
                  </a:lnTo>
                  <a:lnTo>
                    <a:pt x="2738" y="54388"/>
                  </a:lnTo>
                  <a:cubicBezTo>
                    <a:pt x="2929" y="54269"/>
                    <a:pt x="3108" y="54150"/>
                    <a:pt x="3274" y="53996"/>
                  </a:cubicBezTo>
                  <a:cubicBezTo>
                    <a:pt x="3465" y="53817"/>
                    <a:pt x="3631" y="53638"/>
                    <a:pt x="3798" y="53460"/>
                  </a:cubicBezTo>
                  <a:cubicBezTo>
                    <a:pt x="4120" y="53126"/>
                    <a:pt x="4417" y="52793"/>
                    <a:pt x="4691" y="52495"/>
                  </a:cubicBezTo>
                  <a:cubicBezTo>
                    <a:pt x="5382" y="51340"/>
                    <a:pt x="6239" y="50055"/>
                    <a:pt x="7227" y="48852"/>
                  </a:cubicBezTo>
                  <a:cubicBezTo>
                    <a:pt x="10001" y="45471"/>
                    <a:pt x="13025" y="39291"/>
                    <a:pt x="16145" y="35767"/>
                  </a:cubicBezTo>
                  <a:cubicBezTo>
                    <a:pt x="18264" y="33374"/>
                    <a:pt x="19931" y="30576"/>
                    <a:pt x="21598" y="27885"/>
                  </a:cubicBezTo>
                  <a:cubicBezTo>
                    <a:pt x="23420" y="24944"/>
                    <a:pt x="25467" y="22135"/>
                    <a:pt x="27682" y="19491"/>
                  </a:cubicBezTo>
                  <a:cubicBezTo>
                    <a:pt x="27992" y="19110"/>
                    <a:pt x="28635" y="19313"/>
                    <a:pt x="29099" y="19134"/>
                  </a:cubicBezTo>
                  <a:cubicBezTo>
                    <a:pt x="29490" y="18980"/>
                    <a:pt x="29605" y="18630"/>
                    <a:pt x="29752" y="18630"/>
                  </a:cubicBezTo>
                  <a:cubicBezTo>
                    <a:pt x="29775" y="18630"/>
                    <a:pt x="29799" y="18639"/>
                    <a:pt x="29825" y="18658"/>
                  </a:cubicBezTo>
                  <a:cubicBezTo>
                    <a:pt x="31194" y="18122"/>
                    <a:pt x="33111" y="14574"/>
                    <a:pt x="34492" y="14574"/>
                  </a:cubicBezTo>
                  <a:cubicBezTo>
                    <a:pt x="34647" y="13991"/>
                    <a:pt x="35612" y="10300"/>
                    <a:pt x="35612" y="10300"/>
                  </a:cubicBezTo>
                  <a:cubicBezTo>
                    <a:pt x="35945" y="9026"/>
                    <a:pt x="36362" y="7359"/>
                    <a:pt x="36552" y="6490"/>
                  </a:cubicBezTo>
                  <a:lnTo>
                    <a:pt x="36564" y="6454"/>
                  </a:lnTo>
                  <a:lnTo>
                    <a:pt x="36778" y="6406"/>
                  </a:lnTo>
                  <a:lnTo>
                    <a:pt x="36897" y="5930"/>
                  </a:lnTo>
                  <a:cubicBezTo>
                    <a:pt x="36921" y="5823"/>
                    <a:pt x="36790" y="5811"/>
                    <a:pt x="36850" y="5621"/>
                  </a:cubicBezTo>
                  <a:cubicBezTo>
                    <a:pt x="36897" y="5466"/>
                    <a:pt x="36933" y="5347"/>
                    <a:pt x="36981" y="5240"/>
                  </a:cubicBezTo>
                  <a:lnTo>
                    <a:pt x="37017" y="5156"/>
                  </a:lnTo>
                  <a:cubicBezTo>
                    <a:pt x="37350" y="4192"/>
                    <a:pt x="37945" y="3335"/>
                    <a:pt x="38624" y="2537"/>
                  </a:cubicBezTo>
                  <a:lnTo>
                    <a:pt x="38624" y="2537"/>
                  </a:lnTo>
                  <a:cubicBezTo>
                    <a:pt x="38183" y="2608"/>
                    <a:pt x="37755" y="2656"/>
                    <a:pt x="37398" y="2739"/>
                  </a:cubicBezTo>
                  <a:cubicBezTo>
                    <a:pt x="37168" y="2797"/>
                    <a:pt x="36762" y="2942"/>
                    <a:pt x="36435" y="2942"/>
                  </a:cubicBezTo>
                  <a:cubicBezTo>
                    <a:pt x="36422" y="2942"/>
                    <a:pt x="36410" y="2942"/>
                    <a:pt x="36397" y="2942"/>
                  </a:cubicBezTo>
                  <a:lnTo>
                    <a:pt x="36374" y="2966"/>
                  </a:lnTo>
                  <a:cubicBezTo>
                    <a:pt x="36260" y="3036"/>
                    <a:pt x="36198" y="3069"/>
                    <a:pt x="36120" y="3069"/>
                  </a:cubicBezTo>
                  <a:cubicBezTo>
                    <a:pt x="36067" y="3069"/>
                    <a:pt x="36008" y="3054"/>
                    <a:pt x="35921" y="3025"/>
                  </a:cubicBezTo>
                  <a:cubicBezTo>
                    <a:pt x="35897" y="3144"/>
                    <a:pt x="35838" y="3251"/>
                    <a:pt x="35719" y="3358"/>
                  </a:cubicBezTo>
                  <a:cubicBezTo>
                    <a:pt x="35564" y="3454"/>
                    <a:pt x="35433" y="3573"/>
                    <a:pt x="35302" y="3680"/>
                  </a:cubicBezTo>
                  <a:lnTo>
                    <a:pt x="35195" y="3787"/>
                  </a:lnTo>
                  <a:cubicBezTo>
                    <a:pt x="35195" y="3823"/>
                    <a:pt x="35183" y="3882"/>
                    <a:pt x="35135" y="3930"/>
                  </a:cubicBezTo>
                  <a:cubicBezTo>
                    <a:pt x="34647" y="4513"/>
                    <a:pt x="33992" y="4799"/>
                    <a:pt x="33242" y="4894"/>
                  </a:cubicBezTo>
                  <a:cubicBezTo>
                    <a:pt x="32957" y="4930"/>
                    <a:pt x="32635" y="4978"/>
                    <a:pt x="32325" y="4990"/>
                  </a:cubicBezTo>
                  <a:cubicBezTo>
                    <a:pt x="32433" y="5001"/>
                    <a:pt x="32516" y="5049"/>
                    <a:pt x="32587" y="5097"/>
                  </a:cubicBezTo>
                  <a:cubicBezTo>
                    <a:pt x="32647" y="5073"/>
                    <a:pt x="32695" y="5049"/>
                    <a:pt x="32742" y="5049"/>
                  </a:cubicBezTo>
                  <a:cubicBezTo>
                    <a:pt x="34265" y="4978"/>
                    <a:pt x="36108" y="3695"/>
                    <a:pt x="36249" y="3695"/>
                  </a:cubicBezTo>
                  <a:cubicBezTo>
                    <a:pt x="36273" y="3695"/>
                    <a:pt x="36247" y="3733"/>
                    <a:pt x="36159" y="3823"/>
                  </a:cubicBezTo>
                  <a:lnTo>
                    <a:pt x="33576" y="6537"/>
                  </a:lnTo>
                  <a:cubicBezTo>
                    <a:pt x="33528" y="6585"/>
                    <a:pt x="33516" y="6799"/>
                    <a:pt x="33480" y="6883"/>
                  </a:cubicBezTo>
                  <a:cubicBezTo>
                    <a:pt x="33421" y="7002"/>
                    <a:pt x="33290" y="7073"/>
                    <a:pt x="33230" y="7192"/>
                  </a:cubicBezTo>
                  <a:cubicBezTo>
                    <a:pt x="33099" y="7478"/>
                    <a:pt x="33111" y="7918"/>
                    <a:pt x="33064" y="8240"/>
                  </a:cubicBezTo>
                  <a:cubicBezTo>
                    <a:pt x="32945" y="9026"/>
                    <a:pt x="32837" y="9812"/>
                    <a:pt x="32730" y="10597"/>
                  </a:cubicBezTo>
                  <a:cubicBezTo>
                    <a:pt x="32635" y="11240"/>
                    <a:pt x="32290" y="11895"/>
                    <a:pt x="31968" y="12431"/>
                  </a:cubicBezTo>
                  <a:cubicBezTo>
                    <a:pt x="31599" y="13026"/>
                    <a:pt x="31004" y="13372"/>
                    <a:pt x="30301" y="13419"/>
                  </a:cubicBezTo>
                  <a:cubicBezTo>
                    <a:pt x="30281" y="13420"/>
                    <a:pt x="30261" y="13421"/>
                    <a:pt x="30241" y="13421"/>
                  </a:cubicBezTo>
                  <a:cubicBezTo>
                    <a:pt x="29583" y="13421"/>
                    <a:pt x="28749" y="12872"/>
                    <a:pt x="28230" y="12502"/>
                  </a:cubicBezTo>
                  <a:cubicBezTo>
                    <a:pt x="27682" y="12121"/>
                    <a:pt x="27456" y="11717"/>
                    <a:pt x="27289" y="11062"/>
                  </a:cubicBezTo>
                  <a:cubicBezTo>
                    <a:pt x="27122" y="10371"/>
                    <a:pt x="27111" y="9669"/>
                    <a:pt x="27265" y="8978"/>
                  </a:cubicBezTo>
                  <a:cubicBezTo>
                    <a:pt x="27372" y="8514"/>
                    <a:pt x="27563" y="8038"/>
                    <a:pt x="27825" y="7585"/>
                  </a:cubicBezTo>
                  <a:cubicBezTo>
                    <a:pt x="28611" y="6240"/>
                    <a:pt x="30028" y="5049"/>
                    <a:pt x="31504" y="4930"/>
                  </a:cubicBezTo>
                  <a:cubicBezTo>
                    <a:pt x="31397" y="4918"/>
                    <a:pt x="31278" y="4882"/>
                    <a:pt x="31171" y="4847"/>
                  </a:cubicBezTo>
                  <a:cubicBezTo>
                    <a:pt x="31144" y="4861"/>
                    <a:pt x="31115" y="4868"/>
                    <a:pt x="31085" y="4868"/>
                  </a:cubicBezTo>
                  <a:cubicBezTo>
                    <a:pt x="30944" y="4868"/>
                    <a:pt x="30794" y="4716"/>
                    <a:pt x="30873" y="4549"/>
                  </a:cubicBezTo>
                  <a:cubicBezTo>
                    <a:pt x="31087" y="4156"/>
                    <a:pt x="31147" y="3716"/>
                    <a:pt x="31385" y="3323"/>
                  </a:cubicBezTo>
                  <a:cubicBezTo>
                    <a:pt x="31623" y="2942"/>
                    <a:pt x="31956" y="2608"/>
                    <a:pt x="32266" y="2299"/>
                  </a:cubicBezTo>
                  <a:cubicBezTo>
                    <a:pt x="32313" y="2256"/>
                    <a:pt x="32364" y="2238"/>
                    <a:pt x="32413" y="2238"/>
                  </a:cubicBezTo>
                  <a:cubicBezTo>
                    <a:pt x="32502" y="2238"/>
                    <a:pt x="32585" y="2298"/>
                    <a:pt x="32623" y="2382"/>
                  </a:cubicBezTo>
                  <a:cubicBezTo>
                    <a:pt x="32730" y="2251"/>
                    <a:pt x="32873" y="2144"/>
                    <a:pt x="33052" y="2120"/>
                  </a:cubicBezTo>
                  <a:cubicBezTo>
                    <a:pt x="33286" y="2073"/>
                    <a:pt x="33520" y="2041"/>
                    <a:pt x="33760" y="2041"/>
                  </a:cubicBezTo>
                  <a:cubicBezTo>
                    <a:pt x="33825" y="2041"/>
                    <a:pt x="33890" y="2044"/>
                    <a:pt x="33957" y="2049"/>
                  </a:cubicBezTo>
                  <a:cubicBezTo>
                    <a:pt x="34076" y="2061"/>
                    <a:pt x="34219" y="2084"/>
                    <a:pt x="34338" y="2144"/>
                  </a:cubicBezTo>
                  <a:cubicBezTo>
                    <a:pt x="34349" y="2094"/>
                    <a:pt x="34379" y="2074"/>
                    <a:pt x="34425" y="2074"/>
                  </a:cubicBezTo>
                  <a:cubicBezTo>
                    <a:pt x="34524" y="2074"/>
                    <a:pt x="34698" y="2166"/>
                    <a:pt x="34933" y="2263"/>
                  </a:cubicBezTo>
                  <a:lnTo>
                    <a:pt x="35064" y="2263"/>
                  </a:lnTo>
                  <a:cubicBezTo>
                    <a:pt x="35095" y="2259"/>
                    <a:pt x="35126" y="2257"/>
                    <a:pt x="35157" y="2257"/>
                  </a:cubicBezTo>
                  <a:cubicBezTo>
                    <a:pt x="35307" y="2257"/>
                    <a:pt x="35460" y="2303"/>
                    <a:pt x="35588" y="2382"/>
                  </a:cubicBezTo>
                  <a:cubicBezTo>
                    <a:pt x="35564" y="2287"/>
                    <a:pt x="35647" y="2180"/>
                    <a:pt x="35743" y="2144"/>
                  </a:cubicBezTo>
                  <a:cubicBezTo>
                    <a:pt x="35957" y="2084"/>
                    <a:pt x="36147" y="2013"/>
                    <a:pt x="36338" y="1942"/>
                  </a:cubicBezTo>
                  <a:cubicBezTo>
                    <a:pt x="36612" y="1703"/>
                    <a:pt x="36993" y="1430"/>
                    <a:pt x="37409" y="1180"/>
                  </a:cubicBezTo>
                  <a:cubicBezTo>
                    <a:pt x="37683" y="941"/>
                    <a:pt x="37981" y="739"/>
                    <a:pt x="38279" y="560"/>
                  </a:cubicBezTo>
                  <a:cubicBezTo>
                    <a:pt x="38279" y="501"/>
                    <a:pt x="38291" y="441"/>
                    <a:pt x="38338" y="406"/>
                  </a:cubicBezTo>
                  <a:cubicBezTo>
                    <a:pt x="38517" y="275"/>
                    <a:pt x="38707" y="156"/>
                    <a:pt x="38874" y="25"/>
                  </a:cubicBezTo>
                  <a:lnTo>
                    <a:pt x="3888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15" name="Google Shape;15615;p22"/>
            <p:cNvSpPr/>
            <p:nvPr/>
          </p:nvSpPr>
          <p:spPr>
            <a:xfrm>
              <a:off x="3960900" y="3068950"/>
              <a:ext cx="129800" cy="158975"/>
            </a:xfrm>
            <a:custGeom>
              <a:avLst/>
              <a:gdLst/>
              <a:ahLst/>
              <a:cxnLst/>
              <a:rect l="l" t="t" r="r" b="b"/>
              <a:pathLst>
                <a:path w="5192" h="6359" extrusionOk="0">
                  <a:moveTo>
                    <a:pt x="4846" y="1"/>
                  </a:moveTo>
                  <a:cubicBezTo>
                    <a:pt x="4841" y="9"/>
                    <a:pt x="4835" y="18"/>
                    <a:pt x="4829" y="27"/>
                  </a:cubicBezTo>
                  <a:lnTo>
                    <a:pt x="4829" y="27"/>
                  </a:lnTo>
                  <a:cubicBezTo>
                    <a:pt x="4836" y="18"/>
                    <a:pt x="4842" y="10"/>
                    <a:pt x="4846" y="1"/>
                  </a:cubicBezTo>
                  <a:close/>
                  <a:moveTo>
                    <a:pt x="4829" y="27"/>
                  </a:moveTo>
                  <a:cubicBezTo>
                    <a:pt x="4818" y="41"/>
                    <a:pt x="4806" y="53"/>
                    <a:pt x="4799" y="60"/>
                  </a:cubicBezTo>
                  <a:cubicBezTo>
                    <a:pt x="3941" y="1370"/>
                    <a:pt x="3644" y="1358"/>
                    <a:pt x="2656" y="2323"/>
                  </a:cubicBezTo>
                  <a:lnTo>
                    <a:pt x="2918" y="2394"/>
                  </a:lnTo>
                  <a:lnTo>
                    <a:pt x="2953" y="2596"/>
                  </a:lnTo>
                  <a:lnTo>
                    <a:pt x="2953" y="2656"/>
                  </a:lnTo>
                  <a:cubicBezTo>
                    <a:pt x="2941" y="2692"/>
                    <a:pt x="2941" y="2751"/>
                    <a:pt x="2918" y="2811"/>
                  </a:cubicBezTo>
                  <a:cubicBezTo>
                    <a:pt x="2882" y="3013"/>
                    <a:pt x="2822" y="3216"/>
                    <a:pt x="2763" y="3406"/>
                  </a:cubicBezTo>
                  <a:lnTo>
                    <a:pt x="2727" y="3489"/>
                  </a:lnTo>
                  <a:cubicBezTo>
                    <a:pt x="2679" y="3680"/>
                    <a:pt x="2620" y="3858"/>
                    <a:pt x="2537" y="4037"/>
                  </a:cubicBezTo>
                  <a:cubicBezTo>
                    <a:pt x="2477" y="4144"/>
                    <a:pt x="2429" y="4239"/>
                    <a:pt x="2346" y="4347"/>
                  </a:cubicBezTo>
                  <a:lnTo>
                    <a:pt x="2167" y="4573"/>
                  </a:lnTo>
                  <a:lnTo>
                    <a:pt x="1632" y="5228"/>
                  </a:lnTo>
                  <a:cubicBezTo>
                    <a:pt x="1477" y="5430"/>
                    <a:pt x="1215" y="5549"/>
                    <a:pt x="810" y="5609"/>
                  </a:cubicBezTo>
                  <a:cubicBezTo>
                    <a:pt x="703" y="5633"/>
                    <a:pt x="596" y="5633"/>
                    <a:pt x="477" y="5644"/>
                  </a:cubicBezTo>
                  <a:lnTo>
                    <a:pt x="346" y="5656"/>
                  </a:lnTo>
                  <a:cubicBezTo>
                    <a:pt x="274" y="5656"/>
                    <a:pt x="203" y="5680"/>
                    <a:pt x="108" y="5692"/>
                  </a:cubicBezTo>
                  <a:lnTo>
                    <a:pt x="0" y="5716"/>
                  </a:lnTo>
                  <a:lnTo>
                    <a:pt x="96" y="5740"/>
                  </a:lnTo>
                  <a:cubicBezTo>
                    <a:pt x="179" y="5740"/>
                    <a:pt x="274" y="5752"/>
                    <a:pt x="358" y="5752"/>
                  </a:cubicBezTo>
                  <a:lnTo>
                    <a:pt x="560" y="5752"/>
                  </a:lnTo>
                  <a:cubicBezTo>
                    <a:pt x="679" y="5752"/>
                    <a:pt x="798" y="5752"/>
                    <a:pt x="929" y="5740"/>
                  </a:cubicBezTo>
                  <a:cubicBezTo>
                    <a:pt x="1120" y="5740"/>
                    <a:pt x="1310" y="5692"/>
                    <a:pt x="1453" y="5621"/>
                  </a:cubicBezTo>
                  <a:lnTo>
                    <a:pt x="1584" y="5561"/>
                  </a:lnTo>
                  <a:cubicBezTo>
                    <a:pt x="1703" y="5502"/>
                    <a:pt x="1822" y="5442"/>
                    <a:pt x="1941" y="5394"/>
                  </a:cubicBezTo>
                  <a:lnTo>
                    <a:pt x="2048" y="5347"/>
                  </a:lnTo>
                  <a:cubicBezTo>
                    <a:pt x="2167" y="5299"/>
                    <a:pt x="2263" y="5263"/>
                    <a:pt x="2370" y="5180"/>
                  </a:cubicBezTo>
                  <a:cubicBezTo>
                    <a:pt x="2429" y="5121"/>
                    <a:pt x="2477" y="5061"/>
                    <a:pt x="2525" y="5001"/>
                  </a:cubicBezTo>
                  <a:cubicBezTo>
                    <a:pt x="2560" y="4942"/>
                    <a:pt x="2608" y="4882"/>
                    <a:pt x="2667" y="4823"/>
                  </a:cubicBezTo>
                  <a:cubicBezTo>
                    <a:pt x="2763" y="4740"/>
                    <a:pt x="2834" y="4609"/>
                    <a:pt x="2882" y="4501"/>
                  </a:cubicBezTo>
                  <a:cubicBezTo>
                    <a:pt x="2918" y="4394"/>
                    <a:pt x="2941" y="4287"/>
                    <a:pt x="2965" y="4204"/>
                  </a:cubicBezTo>
                  <a:lnTo>
                    <a:pt x="3001" y="4097"/>
                  </a:lnTo>
                  <a:cubicBezTo>
                    <a:pt x="3037" y="3930"/>
                    <a:pt x="3096" y="3763"/>
                    <a:pt x="3144" y="3620"/>
                  </a:cubicBezTo>
                  <a:cubicBezTo>
                    <a:pt x="3179" y="3525"/>
                    <a:pt x="3275" y="3192"/>
                    <a:pt x="3275" y="3192"/>
                  </a:cubicBezTo>
                  <a:cubicBezTo>
                    <a:pt x="3322" y="3013"/>
                    <a:pt x="3382" y="2835"/>
                    <a:pt x="3441" y="2680"/>
                  </a:cubicBezTo>
                  <a:cubicBezTo>
                    <a:pt x="3453" y="2656"/>
                    <a:pt x="3489" y="2561"/>
                    <a:pt x="3513" y="2513"/>
                  </a:cubicBezTo>
                  <a:lnTo>
                    <a:pt x="3549" y="2477"/>
                  </a:lnTo>
                  <a:lnTo>
                    <a:pt x="3620" y="2430"/>
                  </a:lnTo>
                  <a:lnTo>
                    <a:pt x="3680" y="2406"/>
                  </a:lnTo>
                  <a:cubicBezTo>
                    <a:pt x="3727" y="2382"/>
                    <a:pt x="3775" y="2382"/>
                    <a:pt x="3810" y="2382"/>
                  </a:cubicBezTo>
                  <a:cubicBezTo>
                    <a:pt x="3870" y="2382"/>
                    <a:pt x="3965" y="2382"/>
                    <a:pt x="4037" y="2406"/>
                  </a:cubicBezTo>
                  <a:lnTo>
                    <a:pt x="4191" y="2418"/>
                  </a:lnTo>
                  <a:lnTo>
                    <a:pt x="4430" y="2430"/>
                  </a:lnTo>
                  <a:lnTo>
                    <a:pt x="4572" y="2644"/>
                  </a:lnTo>
                  <a:lnTo>
                    <a:pt x="4561" y="2727"/>
                  </a:lnTo>
                  <a:cubicBezTo>
                    <a:pt x="4549" y="2799"/>
                    <a:pt x="4525" y="2894"/>
                    <a:pt x="4513" y="3001"/>
                  </a:cubicBezTo>
                  <a:cubicBezTo>
                    <a:pt x="4501" y="3085"/>
                    <a:pt x="4489" y="3192"/>
                    <a:pt x="4465" y="3299"/>
                  </a:cubicBezTo>
                  <a:cubicBezTo>
                    <a:pt x="4453" y="3382"/>
                    <a:pt x="4453" y="3489"/>
                    <a:pt x="4453" y="3573"/>
                  </a:cubicBezTo>
                  <a:cubicBezTo>
                    <a:pt x="4442" y="3680"/>
                    <a:pt x="4442" y="3787"/>
                    <a:pt x="4430" y="3894"/>
                  </a:cubicBezTo>
                  <a:cubicBezTo>
                    <a:pt x="4418" y="4085"/>
                    <a:pt x="4370" y="4287"/>
                    <a:pt x="4311" y="4501"/>
                  </a:cubicBezTo>
                  <a:cubicBezTo>
                    <a:pt x="4239" y="4728"/>
                    <a:pt x="4168" y="4930"/>
                    <a:pt x="4096" y="5121"/>
                  </a:cubicBezTo>
                  <a:cubicBezTo>
                    <a:pt x="4061" y="5240"/>
                    <a:pt x="4013" y="5347"/>
                    <a:pt x="3953" y="5454"/>
                  </a:cubicBezTo>
                  <a:cubicBezTo>
                    <a:pt x="3894" y="5561"/>
                    <a:pt x="3822" y="5656"/>
                    <a:pt x="3715" y="5752"/>
                  </a:cubicBezTo>
                  <a:cubicBezTo>
                    <a:pt x="3620" y="5823"/>
                    <a:pt x="3525" y="5894"/>
                    <a:pt x="3382" y="5978"/>
                  </a:cubicBezTo>
                  <a:cubicBezTo>
                    <a:pt x="3310" y="6014"/>
                    <a:pt x="3263" y="6037"/>
                    <a:pt x="3179" y="6073"/>
                  </a:cubicBezTo>
                  <a:cubicBezTo>
                    <a:pt x="3132" y="6097"/>
                    <a:pt x="3084" y="6121"/>
                    <a:pt x="3025" y="6133"/>
                  </a:cubicBezTo>
                  <a:cubicBezTo>
                    <a:pt x="2965" y="6168"/>
                    <a:pt x="2906" y="6180"/>
                    <a:pt x="2846" y="6216"/>
                  </a:cubicBezTo>
                  <a:cubicBezTo>
                    <a:pt x="2715" y="6287"/>
                    <a:pt x="2703" y="6311"/>
                    <a:pt x="2679" y="6359"/>
                  </a:cubicBezTo>
                  <a:lnTo>
                    <a:pt x="2763" y="6359"/>
                  </a:lnTo>
                  <a:cubicBezTo>
                    <a:pt x="2834" y="6359"/>
                    <a:pt x="2882" y="6347"/>
                    <a:pt x="2941" y="6347"/>
                  </a:cubicBezTo>
                  <a:lnTo>
                    <a:pt x="3048" y="6335"/>
                  </a:lnTo>
                  <a:cubicBezTo>
                    <a:pt x="3144" y="6311"/>
                    <a:pt x="3227" y="6311"/>
                    <a:pt x="3287" y="6311"/>
                  </a:cubicBezTo>
                  <a:lnTo>
                    <a:pt x="3406" y="6311"/>
                  </a:lnTo>
                  <a:cubicBezTo>
                    <a:pt x="3560" y="6311"/>
                    <a:pt x="3715" y="6228"/>
                    <a:pt x="3834" y="6156"/>
                  </a:cubicBezTo>
                  <a:cubicBezTo>
                    <a:pt x="3918" y="6097"/>
                    <a:pt x="4013" y="6037"/>
                    <a:pt x="4096" y="5954"/>
                  </a:cubicBezTo>
                  <a:cubicBezTo>
                    <a:pt x="4156" y="5918"/>
                    <a:pt x="4203" y="5883"/>
                    <a:pt x="4263" y="5835"/>
                  </a:cubicBezTo>
                  <a:lnTo>
                    <a:pt x="4370" y="5763"/>
                  </a:lnTo>
                  <a:lnTo>
                    <a:pt x="4501" y="5692"/>
                  </a:lnTo>
                  <a:cubicBezTo>
                    <a:pt x="4572" y="5644"/>
                    <a:pt x="4608" y="5573"/>
                    <a:pt x="4656" y="5478"/>
                  </a:cubicBezTo>
                  <a:cubicBezTo>
                    <a:pt x="4751" y="5204"/>
                    <a:pt x="4811" y="4930"/>
                    <a:pt x="4870" y="4668"/>
                  </a:cubicBezTo>
                  <a:cubicBezTo>
                    <a:pt x="4906" y="4585"/>
                    <a:pt x="5144" y="3477"/>
                    <a:pt x="5144" y="3477"/>
                  </a:cubicBezTo>
                  <a:cubicBezTo>
                    <a:pt x="5192" y="3192"/>
                    <a:pt x="5192" y="2906"/>
                    <a:pt x="5132" y="2644"/>
                  </a:cubicBezTo>
                  <a:cubicBezTo>
                    <a:pt x="5061" y="2370"/>
                    <a:pt x="4953" y="2132"/>
                    <a:pt x="4846" y="1942"/>
                  </a:cubicBezTo>
                  <a:lnTo>
                    <a:pt x="4811" y="1882"/>
                  </a:lnTo>
                  <a:cubicBezTo>
                    <a:pt x="4703" y="1668"/>
                    <a:pt x="4608" y="1477"/>
                    <a:pt x="4549" y="1287"/>
                  </a:cubicBezTo>
                  <a:cubicBezTo>
                    <a:pt x="4489" y="1072"/>
                    <a:pt x="4489" y="834"/>
                    <a:pt x="4561" y="596"/>
                  </a:cubicBezTo>
                  <a:cubicBezTo>
                    <a:pt x="4629" y="403"/>
                    <a:pt x="4718" y="200"/>
                    <a:pt x="4829" y="2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16" name="Google Shape;15616;p22"/>
            <p:cNvSpPr/>
            <p:nvPr/>
          </p:nvSpPr>
          <p:spPr>
            <a:xfrm>
              <a:off x="2887550" y="2101275"/>
              <a:ext cx="1252575" cy="837625"/>
            </a:xfrm>
            <a:custGeom>
              <a:avLst/>
              <a:gdLst/>
              <a:ahLst/>
              <a:cxnLst/>
              <a:rect l="l" t="t" r="r" b="b"/>
              <a:pathLst>
                <a:path w="50103" h="33505" extrusionOk="0">
                  <a:moveTo>
                    <a:pt x="1155" y="1"/>
                  </a:moveTo>
                  <a:cubicBezTo>
                    <a:pt x="751" y="1"/>
                    <a:pt x="465" y="48"/>
                    <a:pt x="274" y="156"/>
                  </a:cubicBezTo>
                  <a:cubicBezTo>
                    <a:pt x="227" y="179"/>
                    <a:pt x="203" y="215"/>
                    <a:pt x="179" y="227"/>
                  </a:cubicBezTo>
                  <a:lnTo>
                    <a:pt x="227" y="298"/>
                  </a:lnTo>
                  <a:lnTo>
                    <a:pt x="167" y="358"/>
                  </a:lnTo>
                  <a:lnTo>
                    <a:pt x="84" y="477"/>
                  </a:lnTo>
                  <a:lnTo>
                    <a:pt x="36" y="572"/>
                  </a:lnTo>
                  <a:cubicBezTo>
                    <a:pt x="1" y="667"/>
                    <a:pt x="1" y="667"/>
                    <a:pt x="1" y="810"/>
                  </a:cubicBezTo>
                  <a:cubicBezTo>
                    <a:pt x="1" y="894"/>
                    <a:pt x="1" y="929"/>
                    <a:pt x="24" y="989"/>
                  </a:cubicBezTo>
                  <a:lnTo>
                    <a:pt x="36" y="1060"/>
                  </a:lnTo>
                  <a:lnTo>
                    <a:pt x="48" y="1084"/>
                  </a:lnTo>
                  <a:lnTo>
                    <a:pt x="84" y="1132"/>
                  </a:lnTo>
                  <a:lnTo>
                    <a:pt x="96" y="1191"/>
                  </a:lnTo>
                  <a:cubicBezTo>
                    <a:pt x="167" y="1608"/>
                    <a:pt x="334" y="1965"/>
                    <a:pt x="560" y="2299"/>
                  </a:cubicBezTo>
                  <a:cubicBezTo>
                    <a:pt x="882" y="2751"/>
                    <a:pt x="1370" y="3132"/>
                    <a:pt x="1941" y="3323"/>
                  </a:cubicBezTo>
                  <a:lnTo>
                    <a:pt x="2298" y="3406"/>
                  </a:lnTo>
                  <a:lnTo>
                    <a:pt x="2346" y="3430"/>
                  </a:lnTo>
                  <a:cubicBezTo>
                    <a:pt x="2382" y="3430"/>
                    <a:pt x="2429" y="3442"/>
                    <a:pt x="2477" y="3442"/>
                  </a:cubicBezTo>
                  <a:lnTo>
                    <a:pt x="2715" y="3465"/>
                  </a:lnTo>
                  <a:lnTo>
                    <a:pt x="2799" y="3585"/>
                  </a:lnTo>
                  <a:lnTo>
                    <a:pt x="2846" y="3680"/>
                  </a:lnTo>
                  <a:lnTo>
                    <a:pt x="2846" y="3704"/>
                  </a:lnTo>
                  <a:cubicBezTo>
                    <a:pt x="2846" y="3763"/>
                    <a:pt x="2882" y="3846"/>
                    <a:pt x="2894" y="3906"/>
                  </a:cubicBezTo>
                  <a:cubicBezTo>
                    <a:pt x="2941" y="4037"/>
                    <a:pt x="2977" y="4168"/>
                    <a:pt x="3037" y="4299"/>
                  </a:cubicBezTo>
                  <a:cubicBezTo>
                    <a:pt x="3322" y="4954"/>
                    <a:pt x="3751" y="5513"/>
                    <a:pt x="4311" y="5954"/>
                  </a:cubicBezTo>
                  <a:cubicBezTo>
                    <a:pt x="4632" y="6204"/>
                    <a:pt x="4977" y="6418"/>
                    <a:pt x="5346" y="6549"/>
                  </a:cubicBezTo>
                  <a:lnTo>
                    <a:pt x="5501" y="6609"/>
                  </a:lnTo>
                  <a:lnTo>
                    <a:pt x="5763" y="6775"/>
                  </a:lnTo>
                  <a:lnTo>
                    <a:pt x="5692" y="6894"/>
                  </a:lnTo>
                  <a:lnTo>
                    <a:pt x="5716" y="7002"/>
                  </a:lnTo>
                  <a:cubicBezTo>
                    <a:pt x="5763" y="7156"/>
                    <a:pt x="5835" y="7299"/>
                    <a:pt x="5942" y="7442"/>
                  </a:cubicBezTo>
                  <a:cubicBezTo>
                    <a:pt x="6239" y="7835"/>
                    <a:pt x="6585" y="8085"/>
                    <a:pt x="6906" y="8335"/>
                  </a:cubicBezTo>
                  <a:cubicBezTo>
                    <a:pt x="7025" y="8430"/>
                    <a:pt x="7144" y="8514"/>
                    <a:pt x="7251" y="8609"/>
                  </a:cubicBezTo>
                  <a:lnTo>
                    <a:pt x="7359" y="8680"/>
                  </a:lnTo>
                  <a:cubicBezTo>
                    <a:pt x="7835" y="9049"/>
                    <a:pt x="8180" y="9538"/>
                    <a:pt x="8514" y="10014"/>
                  </a:cubicBezTo>
                  <a:lnTo>
                    <a:pt x="8561" y="10073"/>
                  </a:lnTo>
                  <a:cubicBezTo>
                    <a:pt x="8930" y="10597"/>
                    <a:pt x="9264" y="11074"/>
                    <a:pt x="9645" y="11526"/>
                  </a:cubicBezTo>
                  <a:cubicBezTo>
                    <a:pt x="10097" y="12026"/>
                    <a:pt x="10514" y="12431"/>
                    <a:pt x="10954" y="12740"/>
                  </a:cubicBezTo>
                  <a:cubicBezTo>
                    <a:pt x="11050" y="12800"/>
                    <a:pt x="11133" y="12859"/>
                    <a:pt x="11240" y="12919"/>
                  </a:cubicBezTo>
                  <a:lnTo>
                    <a:pt x="11276" y="12931"/>
                  </a:lnTo>
                  <a:lnTo>
                    <a:pt x="11288" y="12955"/>
                  </a:lnTo>
                  <a:lnTo>
                    <a:pt x="11466" y="13050"/>
                  </a:lnTo>
                  <a:cubicBezTo>
                    <a:pt x="11823" y="13264"/>
                    <a:pt x="12193" y="13467"/>
                    <a:pt x="12466" y="13812"/>
                  </a:cubicBezTo>
                  <a:cubicBezTo>
                    <a:pt x="12550" y="13919"/>
                    <a:pt x="12645" y="14050"/>
                    <a:pt x="12728" y="14181"/>
                  </a:cubicBezTo>
                  <a:cubicBezTo>
                    <a:pt x="12800" y="14300"/>
                    <a:pt x="12895" y="14419"/>
                    <a:pt x="12978" y="14538"/>
                  </a:cubicBezTo>
                  <a:cubicBezTo>
                    <a:pt x="13074" y="14657"/>
                    <a:pt x="13181" y="14753"/>
                    <a:pt x="13276" y="14824"/>
                  </a:cubicBezTo>
                  <a:cubicBezTo>
                    <a:pt x="13383" y="14895"/>
                    <a:pt x="13538" y="14943"/>
                    <a:pt x="13633" y="14991"/>
                  </a:cubicBezTo>
                  <a:lnTo>
                    <a:pt x="13681" y="15003"/>
                  </a:lnTo>
                  <a:cubicBezTo>
                    <a:pt x="13788" y="15050"/>
                    <a:pt x="13848" y="15098"/>
                    <a:pt x="13907" y="15217"/>
                  </a:cubicBezTo>
                  <a:lnTo>
                    <a:pt x="13990" y="15431"/>
                  </a:lnTo>
                  <a:cubicBezTo>
                    <a:pt x="14050" y="15550"/>
                    <a:pt x="14109" y="15693"/>
                    <a:pt x="14205" y="15812"/>
                  </a:cubicBezTo>
                  <a:cubicBezTo>
                    <a:pt x="14348" y="16027"/>
                    <a:pt x="14562" y="16241"/>
                    <a:pt x="14800" y="16431"/>
                  </a:cubicBezTo>
                  <a:cubicBezTo>
                    <a:pt x="15241" y="16777"/>
                    <a:pt x="15753" y="17015"/>
                    <a:pt x="16372" y="17253"/>
                  </a:cubicBezTo>
                  <a:lnTo>
                    <a:pt x="16586" y="17324"/>
                  </a:lnTo>
                  <a:cubicBezTo>
                    <a:pt x="16776" y="17384"/>
                    <a:pt x="16824" y="17515"/>
                    <a:pt x="16824" y="17598"/>
                  </a:cubicBezTo>
                  <a:cubicBezTo>
                    <a:pt x="16836" y="17717"/>
                    <a:pt x="16896" y="17860"/>
                    <a:pt x="16943" y="17967"/>
                  </a:cubicBezTo>
                  <a:cubicBezTo>
                    <a:pt x="17062" y="18217"/>
                    <a:pt x="17229" y="18455"/>
                    <a:pt x="17443" y="18670"/>
                  </a:cubicBezTo>
                  <a:cubicBezTo>
                    <a:pt x="17860" y="19063"/>
                    <a:pt x="18372" y="19325"/>
                    <a:pt x="18955" y="19598"/>
                  </a:cubicBezTo>
                  <a:lnTo>
                    <a:pt x="19098" y="19682"/>
                  </a:lnTo>
                  <a:lnTo>
                    <a:pt x="19158" y="19813"/>
                  </a:lnTo>
                  <a:cubicBezTo>
                    <a:pt x="19193" y="19884"/>
                    <a:pt x="19217" y="19944"/>
                    <a:pt x="19253" y="20015"/>
                  </a:cubicBezTo>
                  <a:cubicBezTo>
                    <a:pt x="19312" y="20134"/>
                    <a:pt x="19372" y="20277"/>
                    <a:pt x="19455" y="20408"/>
                  </a:cubicBezTo>
                  <a:cubicBezTo>
                    <a:pt x="19610" y="20658"/>
                    <a:pt x="19801" y="20884"/>
                    <a:pt x="20003" y="21087"/>
                  </a:cubicBezTo>
                  <a:cubicBezTo>
                    <a:pt x="20277" y="21349"/>
                    <a:pt x="20503" y="21503"/>
                    <a:pt x="20706" y="21599"/>
                  </a:cubicBezTo>
                  <a:cubicBezTo>
                    <a:pt x="20920" y="21718"/>
                    <a:pt x="21003" y="21801"/>
                    <a:pt x="21051" y="22039"/>
                  </a:cubicBezTo>
                  <a:cubicBezTo>
                    <a:pt x="21051" y="22075"/>
                    <a:pt x="21063" y="22123"/>
                    <a:pt x="21063" y="22158"/>
                  </a:cubicBezTo>
                  <a:cubicBezTo>
                    <a:pt x="21075" y="22253"/>
                    <a:pt x="21098" y="22373"/>
                    <a:pt x="21134" y="22444"/>
                  </a:cubicBezTo>
                  <a:cubicBezTo>
                    <a:pt x="21360" y="22992"/>
                    <a:pt x="21765" y="23468"/>
                    <a:pt x="22265" y="23754"/>
                  </a:cubicBezTo>
                  <a:cubicBezTo>
                    <a:pt x="22527" y="23908"/>
                    <a:pt x="22801" y="24004"/>
                    <a:pt x="23087" y="24063"/>
                  </a:cubicBezTo>
                  <a:lnTo>
                    <a:pt x="23218" y="24099"/>
                  </a:lnTo>
                  <a:lnTo>
                    <a:pt x="23325" y="24158"/>
                  </a:lnTo>
                  <a:lnTo>
                    <a:pt x="23384" y="24242"/>
                  </a:lnTo>
                  <a:lnTo>
                    <a:pt x="23420" y="24325"/>
                  </a:lnTo>
                  <a:lnTo>
                    <a:pt x="23456" y="24420"/>
                  </a:lnTo>
                  <a:cubicBezTo>
                    <a:pt x="23515" y="24539"/>
                    <a:pt x="23611" y="24659"/>
                    <a:pt x="23694" y="24778"/>
                  </a:cubicBezTo>
                  <a:cubicBezTo>
                    <a:pt x="23896" y="25016"/>
                    <a:pt x="24099" y="25218"/>
                    <a:pt x="24337" y="25373"/>
                  </a:cubicBezTo>
                  <a:cubicBezTo>
                    <a:pt x="24575" y="25528"/>
                    <a:pt x="24861" y="25635"/>
                    <a:pt x="25147" y="25718"/>
                  </a:cubicBezTo>
                  <a:lnTo>
                    <a:pt x="25230" y="25754"/>
                  </a:lnTo>
                  <a:cubicBezTo>
                    <a:pt x="25349" y="25778"/>
                    <a:pt x="25480" y="25825"/>
                    <a:pt x="25575" y="25873"/>
                  </a:cubicBezTo>
                  <a:cubicBezTo>
                    <a:pt x="25718" y="25932"/>
                    <a:pt x="25801" y="26063"/>
                    <a:pt x="25861" y="26194"/>
                  </a:cubicBezTo>
                  <a:lnTo>
                    <a:pt x="25897" y="26290"/>
                  </a:lnTo>
                  <a:cubicBezTo>
                    <a:pt x="26040" y="26540"/>
                    <a:pt x="26230" y="26742"/>
                    <a:pt x="26468" y="26945"/>
                  </a:cubicBezTo>
                  <a:cubicBezTo>
                    <a:pt x="26706" y="27123"/>
                    <a:pt x="26956" y="27254"/>
                    <a:pt x="27242" y="27337"/>
                  </a:cubicBezTo>
                  <a:cubicBezTo>
                    <a:pt x="27373" y="27373"/>
                    <a:pt x="27504" y="27397"/>
                    <a:pt x="27671" y="27421"/>
                  </a:cubicBezTo>
                  <a:cubicBezTo>
                    <a:pt x="27849" y="27445"/>
                    <a:pt x="28016" y="27480"/>
                    <a:pt x="28159" y="27635"/>
                  </a:cubicBezTo>
                  <a:cubicBezTo>
                    <a:pt x="28206" y="27683"/>
                    <a:pt x="28242" y="27730"/>
                    <a:pt x="28278" y="27790"/>
                  </a:cubicBezTo>
                  <a:cubicBezTo>
                    <a:pt x="28456" y="28028"/>
                    <a:pt x="28635" y="28207"/>
                    <a:pt x="28861" y="28349"/>
                  </a:cubicBezTo>
                  <a:cubicBezTo>
                    <a:pt x="28980" y="28445"/>
                    <a:pt x="29099" y="28504"/>
                    <a:pt x="29230" y="28564"/>
                  </a:cubicBezTo>
                  <a:lnTo>
                    <a:pt x="29373" y="28611"/>
                  </a:lnTo>
                  <a:lnTo>
                    <a:pt x="29409" y="28623"/>
                  </a:lnTo>
                  <a:cubicBezTo>
                    <a:pt x="29552" y="28659"/>
                    <a:pt x="29576" y="28802"/>
                    <a:pt x="29588" y="28850"/>
                  </a:cubicBezTo>
                  <a:lnTo>
                    <a:pt x="29611" y="28909"/>
                  </a:lnTo>
                  <a:cubicBezTo>
                    <a:pt x="29695" y="29207"/>
                    <a:pt x="29826" y="29528"/>
                    <a:pt x="30100" y="29754"/>
                  </a:cubicBezTo>
                  <a:cubicBezTo>
                    <a:pt x="30207" y="29826"/>
                    <a:pt x="30361" y="29933"/>
                    <a:pt x="30564" y="29945"/>
                  </a:cubicBezTo>
                  <a:lnTo>
                    <a:pt x="30766" y="29945"/>
                  </a:lnTo>
                  <a:cubicBezTo>
                    <a:pt x="30814" y="29945"/>
                    <a:pt x="30862" y="29957"/>
                    <a:pt x="30921" y="29981"/>
                  </a:cubicBezTo>
                  <a:cubicBezTo>
                    <a:pt x="31064" y="30016"/>
                    <a:pt x="31147" y="30219"/>
                    <a:pt x="31183" y="30278"/>
                  </a:cubicBezTo>
                  <a:cubicBezTo>
                    <a:pt x="31385" y="30790"/>
                    <a:pt x="31838" y="31195"/>
                    <a:pt x="32362" y="31362"/>
                  </a:cubicBezTo>
                  <a:cubicBezTo>
                    <a:pt x="32683" y="31469"/>
                    <a:pt x="32981" y="31540"/>
                    <a:pt x="33076" y="31802"/>
                  </a:cubicBezTo>
                  <a:cubicBezTo>
                    <a:pt x="33100" y="31862"/>
                    <a:pt x="33112" y="31933"/>
                    <a:pt x="33112" y="32028"/>
                  </a:cubicBezTo>
                  <a:cubicBezTo>
                    <a:pt x="33112" y="32076"/>
                    <a:pt x="33112" y="32124"/>
                    <a:pt x="33136" y="32159"/>
                  </a:cubicBezTo>
                  <a:cubicBezTo>
                    <a:pt x="33159" y="32255"/>
                    <a:pt x="33195" y="32338"/>
                    <a:pt x="33255" y="32433"/>
                  </a:cubicBezTo>
                  <a:cubicBezTo>
                    <a:pt x="33350" y="32588"/>
                    <a:pt x="33469" y="32731"/>
                    <a:pt x="33624" y="32886"/>
                  </a:cubicBezTo>
                  <a:cubicBezTo>
                    <a:pt x="33755" y="33041"/>
                    <a:pt x="33886" y="33124"/>
                    <a:pt x="34029" y="33183"/>
                  </a:cubicBezTo>
                  <a:cubicBezTo>
                    <a:pt x="34088" y="33207"/>
                    <a:pt x="34148" y="33219"/>
                    <a:pt x="34207" y="33219"/>
                  </a:cubicBezTo>
                  <a:cubicBezTo>
                    <a:pt x="34279" y="33219"/>
                    <a:pt x="34350" y="33207"/>
                    <a:pt x="34457" y="33171"/>
                  </a:cubicBezTo>
                  <a:lnTo>
                    <a:pt x="34552" y="33148"/>
                  </a:lnTo>
                  <a:cubicBezTo>
                    <a:pt x="34600" y="33112"/>
                    <a:pt x="34672" y="33112"/>
                    <a:pt x="34707" y="33100"/>
                  </a:cubicBezTo>
                  <a:lnTo>
                    <a:pt x="34767" y="33088"/>
                  </a:lnTo>
                  <a:lnTo>
                    <a:pt x="35005" y="33160"/>
                  </a:lnTo>
                  <a:lnTo>
                    <a:pt x="35053" y="33255"/>
                  </a:lnTo>
                  <a:cubicBezTo>
                    <a:pt x="35088" y="33326"/>
                    <a:pt x="35231" y="33445"/>
                    <a:pt x="35279" y="33469"/>
                  </a:cubicBezTo>
                  <a:lnTo>
                    <a:pt x="35350" y="33505"/>
                  </a:lnTo>
                  <a:cubicBezTo>
                    <a:pt x="35588" y="33457"/>
                    <a:pt x="35826" y="33410"/>
                    <a:pt x="36076" y="33374"/>
                  </a:cubicBezTo>
                  <a:cubicBezTo>
                    <a:pt x="37970" y="33041"/>
                    <a:pt x="38613" y="32374"/>
                    <a:pt x="38910" y="32136"/>
                  </a:cubicBezTo>
                  <a:cubicBezTo>
                    <a:pt x="39208" y="31898"/>
                    <a:pt x="39994" y="30409"/>
                    <a:pt x="40839" y="28826"/>
                  </a:cubicBezTo>
                  <a:cubicBezTo>
                    <a:pt x="41696" y="27242"/>
                    <a:pt x="42327" y="26254"/>
                    <a:pt x="42506" y="26075"/>
                  </a:cubicBezTo>
                  <a:cubicBezTo>
                    <a:pt x="42708" y="25885"/>
                    <a:pt x="43363" y="25528"/>
                    <a:pt x="44173" y="25230"/>
                  </a:cubicBezTo>
                  <a:cubicBezTo>
                    <a:pt x="44994" y="24944"/>
                    <a:pt x="45209" y="24813"/>
                    <a:pt x="46494" y="24444"/>
                  </a:cubicBezTo>
                  <a:cubicBezTo>
                    <a:pt x="47236" y="24227"/>
                    <a:pt x="47705" y="24180"/>
                    <a:pt x="47972" y="24180"/>
                  </a:cubicBezTo>
                  <a:cubicBezTo>
                    <a:pt x="48171" y="24180"/>
                    <a:pt x="48257" y="24206"/>
                    <a:pt x="48257" y="24206"/>
                  </a:cubicBezTo>
                  <a:cubicBezTo>
                    <a:pt x="49102" y="24170"/>
                    <a:pt x="49923" y="24230"/>
                    <a:pt x="50007" y="24004"/>
                  </a:cubicBezTo>
                  <a:cubicBezTo>
                    <a:pt x="50102" y="23789"/>
                    <a:pt x="48971" y="23146"/>
                    <a:pt x="48971" y="23146"/>
                  </a:cubicBezTo>
                  <a:lnTo>
                    <a:pt x="43958" y="19872"/>
                  </a:lnTo>
                  <a:cubicBezTo>
                    <a:pt x="43958" y="19872"/>
                    <a:pt x="43363" y="19598"/>
                    <a:pt x="43101" y="19182"/>
                  </a:cubicBezTo>
                  <a:cubicBezTo>
                    <a:pt x="43065" y="19110"/>
                    <a:pt x="42982" y="18991"/>
                    <a:pt x="42863" y="18860"/>
                  </a:cubicBezTo>
                  <a:cubicBezTo>
                    <a:pt x="42839" y="18908"/>
                    <a:pt x="42804" y="18944"/>
                    <a:pt x="42792" y="18979"/>
                  </a:cubicBezTo>
                  <a:lnTo>
                    <a:pt x="42673" y="19229"/>
                  </a:lnTo>
                  <a:cubicBezTo>
                    <a:pt x="42673" y="19229"/>
                    <a:pt x="34933" y="14693"/>
                    <a:pt x="34517" y="14455"/>
                  </a:cubicBezTo>
                  <a:cubicBezTo>
                    <a:pt x="34029" y="14169"/>
                    <a:pt x="24265" y="8871"/>
                    <a:pt x="23908" y="8680"/>
                  </a:cubicBezTo>
                  <a:cubicBezTo>
                    <a:pt x="23265" y="8335"/>
                    <a:pt x="22861" y="8109"/>
                    <a:pt x="21694" y="7537"/>
                  </a:cubicBezTo>
                  <a:cubicBezTo>
                    <a:pt x="20122" y="6775"/>
                    <a:pt x="19872" y="6656"/>
                    <a:pt x="18693" y="6121"/>
                  </a:cubicBezTo>
                  <a:lnTo>
                    <a:pt x="17955" y="5775"/>
                  </a:lnTo>
                  <a:cubicBezTo>
                    <a:pt x="16776" y="5251"/>
                    <a:pt x="13074" y="3704"/>
                    <a:pt x="12716" y="3561"/>
                  </a:cubicBezTo>
                  <a:cubicBezTo>
                    <a:pt x="12014" y="3263"/>
                    <a:pt x="11597" y="3084"/>
                    <a:pt x="10335" y="2596"/>
                  </a:cubicBezTo>
                  <a:lnTo>
                    <a:pt x="9645" y="2334"/>
                  </a:lnTo>
                  <a:cubicBezTo>
                    <a:pt x="8371" y="1858"/>
                    <a:pt x="8144" y="1775"/>
                    <a:pt x="6454" y="1203"/>
                  </a:cubicBezTo>
                  <a:cubicBezTo>
                    <a:pt x="5573" y="929"/>
                    <a:pt x="5085" y="787"/>
                    <a:pt x="4620" y="656"/>
                  </a:cubicBezTo>
                  <a:lnTo>
                    <a:pt x="4192" y="537"/>
                  </a:lnTo>
                  <a:cubicBezTo>
                    <a:pt x="3787" y="429"/>
                    <a:pt x="3334" y="298"/>
                    <a:pt x="2584" y="156"/>
                  </a:cubicBezTo>
                  <a:cubicBezTo>
                    <a:pt x="2013" y="48"/>
                    <a:pt x="1536" y="1"/>
                    <a:pt x="115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17" name="Google Shape;15617;p22"/>
            <p:cNvSpPr/>
            <p:nvPr/>
          </p:nvSpPr>
          <p:spPr>
            <a:xfrm>
              <a:off x="4079075" y="2324300"/>
              <a:ext cx="229100" cy="242900"/>
            </a:xfrm>
            <a:custGeom>
              <a:avLst/>
              <a:gdLst/>
              <a:ahLst/>
              <a:cxnLst/>
              <a:rect l="l" t="t" r="r" b="b"/>
              <a:pathLst>
                <a:path w="9164" h="9716" extrusionOk="0">
                  <a:moveTo>
                    <a:pt x="9138" y="0"/>
                  </a:moveTo>
                  <a:cubicBezTo>
                    <a:pt x="8991" y="0"/>
                    <a:pt x="7141" y="1274"/>
                    <a:pt x="5620" y="1355"/>
                  </a:cubicBezTo>
                  <a:cubicBezTo>
                    <a:pt x="5560" y="1355"/>
                    <a:pt x="5513" y="1379"/>
                    <a:pt x="5477" y="1391"/>
                  </a:cubicBezTo>
                  <a:cubicBezTo>
                    <a:pt x="5394" y="1355"/>
                    <a:pt x="5310" y="1319"/>
                    <a:pt x="5203" y="1295"/>
                  </a:cubicBezTo>
                  <a:cubicBezTo>
                    <a:pt x="5142" y="1298"/>
                    <a:pt x="5079" y="1299"/>
                    <a:pt x="5016" y="1299"/>
                  </a:cubicBezTo>
                  <a:cubicBezTo>
                    <a:pt x="4799" y="1299"/>
                    <a:pt x="4578" y="1282"/>
                    <a:pt x="4394" y="1236"/>
                  </a:cubicBezTo>
                  <a:cubicBezTo>
                    <a:pt x="2917" y="1331"/>
                    <a:pt x="1500" y="2545"/>
                    <a:pt x="715" y="3879"/>
                  </a:cubicBezTo>
                  <a:cubicBezTo>
                    <a:pt x="441" y="4343"/>
                    <a:pt x="250" y="4820"/>
                    <a:pt x="143" y="5284"/>
                  </a:cubicBezTo>
                  <a:cubicBezTo>
                    <a:pt x="0" y="5963"/>
                    <a:pt x="12" y="6677"/>
                    <a:pt x="179" y="7367"/>
                  </a:cubicBezTo>
                  <a:cubicBezTo>
                    <a:pt x="334" y="8022"/>
                    <a:pt x="560" y="8415"/>
                    <a:pt x="1119" y="8808"/>
                  </a:cubicBezTo>
                  <a:cubicBezTo>
                    <a:pt x="1646" y="9163"/>
                    <a:pt x="2447" y="9716"/>
                    <a:pt x="3101" y="9716"/>
                  </a:cubicBezTo>
                  <a:cubicBezTo>
                    <a:pt x="3127" y="9716"/>
                    <a:pt x="3153" y="9715"/>
                    <a:pt x="3179" y="9713"/>
                  </a:cubicBezTo>
                  <a:cubicBezTo>
                    <a:pt x="3882" y="9689"/>
                    <a:pt x="4477" y="9332"/>
                    <a:pt x="4846" y="8737"/>
                  </a:cubicBezTo>
                  <a:cubicBezTo>
                    <a:pt x="5179" y="8177"/>
                    <a:pt x="5525" y="7522"/>
                    <a:pt x="5608" y="6903"/>
                  </a:cubicBezTo>
                  <a:cubicBezTo>
                    <a:pt x="5727" y="6117"/>
                    <a:pt x="5834" y="5320"/>
                    <a:pt x="5953" y="4534"/>
                  </a:cubicBezTo>
                  <a:cubicBezTo>
                    <a:pt x="5989" y="4224"/>
                    <a:pt x="5977" y="3772"/>
                    <a:pt x="6108" y="3498"/>
                  </a:cubicBezTo>
                  <a:cubicBezTo>
                    <a:pt x="6180" y="3379"/>
                    <a:pt x="6311" y="3296"/>
                    <a:pt x="6370" y="3176"/>
                  </a:cubicBezTo>
                  <a:cubicBezTo>
                    <a:pt x="6394" y="3105"/>
                    <a:pt x="6406" y="2879"/>
                    <a:pt x="6453" y="2843"/>
                  </a:cubicBezTo>
                  <a:lnTo>
                    <a:pt x="9049" y="128"/>
                  </a:lnTo>
                  <a:cubicBezTo>
                    <a:pt x="9137" y="39"/>
                    <a:pt x="9163" y="0"/>
                    <a:pt x="913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18" name="Google Shape;15618;p22"/>
            <p:cNvSpPr/>
            <p:nvPr/>
          </p:nvSpPr>
          <p:spPr>
            <a:xfrm>
              <a:off x="4289500" y="2178325"/>
              <a:ext cx="426575" cy="129775"/>
            </a:xfrm>
            <a:custGeom>
              <a:avLst/>
              <a:gdLst/>
              <a:ahLst/>
              <a:cxnLst/>
              <a:rect l="l" t="t" r="r" b="b"/>
              <a:pathLst>
                <a:path w="17063" h="5191" extrusionOk="0">
                  <a:moveTo>
                    <a:pt x="14595" y="0"/>
                  </a:moveTo>
                  <a:cubicBezTo>
                    <a:pt x="13644" y="0"/>
                    <a:pt x="12636" y="151"/>
                    <a:pt x="11360" y="395"/>
                  </a:cubicBezTo>
                  <a:cubicBezTo>
                    <a:pt x="10336" y="610"/>
                    <a:pt x="9216" y="848"/>
                    <a:pt x="7966" y="1145"/>
                  </a:cubicBezTo>
                  <a:lnTo>
                    <a:pt x="7907" y="1157"/>
                  </a:lnTo>
                  <a:cubicBezTo>
                    <a:pt x="7681" y="1217"/>
                    <a:pt x="7383" y="1288"/>
                    <a:pt x="6978" y="1384"/>
                  </a:cubicBezTo>
                  <a:cubicBezTo>
                    <a:pt x="5787" y="1646"/>
                    <a:pt x="5573" y="1693"/>
                    <a:pt x="4752" y="1848"/>
                  </a:cubicBezTo>
                  <a:lnTo>
                    <a:pt x="4109" y="1967"/>
                  </a:lnTo>
                  <a:cubicBezTo>
                    <a:pt x="4025" y="2003"/>
                    <a:pt x="3930" y="2038"/>
                    <a:pt x="3847" y="2086"/>
                  </a:cubicBezTo>
                  <a:cubicBezTo>
                    <a:pt x="3847" y="2062"/>
                    <a:pt x="3823" y="2038"/>
                    <a:pt x="3811" y="2027"/>
                  </a:cubicBezTo>
                  <a:cubicBezTo>
                    <a:pt x="3620" y="2050"/>
                    <a:pt x="3466" y="2086"/>
                    <a:pt x="3323" y="2098"/>
                  </a:cubicBezTo>
                  <a:lnTo>
                    <a:pt x="3311" y="2110"/>
                  </a:lnTo>
                  <a:cubicBezTo>
                    <a:pt x="3132" y="2241"/>
                    <a:pt x="2954" y="2360"/>
                    <a:pt x="2775" y="2503"/>
                  </a:cubicBezTo>
                  <a:cubicBezTo>
                    <a:pt x="2728" y="2527"/>
                    <a:pt x="2716" y="2586"/>
                    <a:pt x="2716" y="2646"/>
                  </a:cubicBezTo>
                  <a:cubicBezTo>
                    <a:pt x="2406" y="2824"/>
                    <a:pt x="2120" y="3039"/>
                    <a:pt x="1846" y="3277"/>
                  </a:cubicBezTo>
                  <a:cubicBezTo>
                    <a:pt x="1430" y="3527"/>
                    <a:pt x="1049" y="3777"/>
                    <a:pt x="775" y="4027"/>
                  </a:cubicBezTo>
                  <a:cubicBezTo>
                    <a:pt x="584" y="4122"/>
                    <a:pt x="394" y="4182"/>
                    <a:pt x="180" y="4241"/>
                  </a:cubicBezTo>
                  <a:cubicBezTo>
                    <a:pt x="84" y="4277"/>
                    <a:pt x="1" y="4372"/>
                    <a:pt x="25" y="4479"/>
                  </a:cubicBezTo>
                  <a:cubicBezTo>
                    <a:pt x="263" y="4622"/>
                    <a:pt x="394" y="4896"/>
                    <a:pt x="346" y="5146"/>
                  </a:cubicBezTo>
                  <a:cubicBezTo>
                    <a:pt x="433" y="5175"/>
                    <a:pt x="495" y="5190"/>
                    <a:pt x="549" y="5190"/>
                  </a:cubicBezTo>
                  <a:cubicBezTo>
                    <a:pt x="628" y="5190"/>
                    <a:pt x="692" y="5157"/>
                    <a:pt x="799" y="5086"/>
                  </a:cubicBezTo>
                  <a:lnTo>
                    <a:pt x="823" y="5063"/>
                  </a:lnTo>
                  <a:cubicBezTo>
                    <a:pt x="836" y="5063"/>
                    <a:pt x="850" y="5063"/>
                    <a:pt x="864" y="5063"/>
                  </a:cubicBezTo>
                  <a:cubicBezTo>
                    <a:pt x="1200" y="5063"/>
                    <a:pt x="1594" y="4928"/>
                    <a:pt x="1823" y="4836"/>
                  </a:cubicBezTo>
                  <a:cubicBezTo>
                    <a:pt x="2180" y="4741"/>
                    <a:pt x="2608" y="4682"/>
                    <a:pt x="3037" y="4622"/>
                  </a:cubicBezTo>
                  <a:cubicBezTo>
                    <a:pt x="3132" y="4503"/>
                    <a:pt x="3228" y="4408"/>
                    <a:pt x="3323" y="4289"/>
                  </a:cubicBezTo>
                  <a:cubicBezTo>
                    <a:pt x="3430" y="4146"/>
                    <a:pt x="3561" y="4086"/>
                    <a:pt x="3692" y="3955"/>
                  </a:cubicBezTo>
                  <a:cubicBezTo>
                    <a:pt x="3966" y="3705"/>
                    <a:pt x="3990" y="3455"/>
                    <a:pt x="4144" y="3348"/>
                  </a:cubicBezTo>
                  <a:lnTo>
                    <a:pt x="4204" y="3300"/>
                  </a:lnTo>
                  <a:cubicBezTo>
                    <a:pt x="4347" y="3217"/>
                    <a:pt x="4513" y="3110"/>
                    <a:pt x="4823" y="2943"/>
                  </a:cubicBezTo>
                  <a:cubicBezTo>
                    <a:pt x="5335" y="2693"/>
                    <a:pt x="5478" y="2646"/>
                    <a:pt x="5776" y="2527"/>
                  </a:cubicBezTo>
                  <a:cubicBezTo>
                    <a:pt x="5895" y="2479"/>
                    <a:pt x="6026" y="2443"/>
                    <a:pt x="6228" y="2360"/>
                  </a:cubicBezTo>
                  <a:cubicBezTo>
                    <a:pt x="6895" y="2110"/>
                    <a:pt x="6954" y="2110"/>
                    <a:pt x="7550" y="1943"/>
                  </a:cubicBezTo>
                  <a:lnTo>
                    <a:pt x="7669" y="1919"/>
                  </a:lnTo>
                  <a:cubicBezTo>
                    <a:pt x="8145" y="1800"/>
                    <a:pt x="8323" y="1765"/>
                    <a:pt x="8573" y="1705"/>
                  </a:cubicBezTo>
                  <a:cubicBezTo>
                    <a:pt x="8728" y="1681"/>
                    <a:pt x="8883" y="1646"/>
                    <a:pt x="9145" y="1586"/>
                  </a:cubicBezTo>
                  <a:cubicBezTo>
                    <a:pt x="9466" y="1515"/>
                    <a:pt x="9645" y="1467"/>
                    <a:pt x="9812" y="1431"/>
                  </a:cubicBezTo>
                  <a:cubicBezTo>
                    <a:pt x="10002" y="1372"/>
                    <a:pt x="10181" y="1312"/>
                    <a:pt x="10586" y="1229"/>
                  </a:cubicBezTo>
                  <a:cubicBezTo>
                    <a:pt x="11014" y="1157"/>
                    <a:pt x="11193" y="1134"/>
                    <a:pt x="11419" y="1098"/>
                  </a:cubicBezTo>
                  <a:cubicBezTo>
                    <a:pt x="11586" y="1074"/>
                    <a:pt x="11764" y="1050"/>
                    <a:pt x="12074" y="991"/>
                  </a:cubicBezTo>
                  <a:cubicBezTo>
                    <a:pt x="12550" y="907"/>
                    <a:pt x="15039" y="574"/>
                    <a:pt x="15039" y="574"/>
                  </a:cubicBezTo>
                  <a:cubicBezTo>
                    <a:pt x="15527" y="514"/>
                    <a:pt x="17063" y="372"/>
                    <a:pt x="17063" y="372"/>
                  </a:cubicBezTo>
                  <a:cubicBezTo>
                    <a:pt x="16944" y="324"/>
                    <a:pt x="16789" y="264"/>
                    <a:pt x="16622" y="217"/>
                  </a:cubicBezTo>
                  <a:lnTo>
                    <a:pt x="16539" y="205"/>
                  </a:lnTo>
                  <a:cubicBezTo>
                    <a:pt x="16324" y="157"/>
                    <a:pt x="16086" y="122"/>
                    <a:pt x="15765" y="74"/>
                  </a:cubicBezTo>
                  <a:cubicBezTo>
                    <a:pt x="15348" y="26"/>
                    <a:pt x="15050" y="2"/>
                    <a:pt x="14800" y="2"/>
                  </a:cubicBezTo>
                  <a:cubicBezTo>
                    <a:pt x="14732" y="1"/>
                    <a:pt x="14663" y="0"/>
                    <a:pt x="14595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19" name="Google Shape;15619;p22"/>
            <p:cNvSpPr/>
            <p:nvPr/>
          </p:nvSpPr>
          <p:spPr>
            <a:xfrm>
              <a:off x="4210625" y="2282075"/>
              <a:ext cx="53325" cy="39200"/>
            </a:xfrm>
            <a:custGeom>
              <a:avLst/>
              <a:gdLst/>
              <a:ahLst/>
              <a:cxnLst/>
              <a:rect l="l" t="t" r="r" b="b"/>
              <a:pathLst>
                <a:path w="2133" h="1568" extrusionOk="0">
                  <a:moveTo>
                    <a:pt x="1340" y="0"/>
                  </a:moveTo>
                  <a:cubicBezTo>
                    <a:pt x="1100" y="0"/>
                    <a:pt x="866" y="32"/>
                    <a:pt x="632" y="79"/>
                  </a:cubicBezTo>
                  <a:cubicBezTo>
                    <a:pt x="453" y="103"/>
                    <a:pt x="298" y="210"/>
                    <a:pt x="203" y="341"/>
                  </a:cubicBezTo>
                  <a:cubicBezTo>
                    <a:pt x="227" y="389"/>
                    <a:pt x="227" y="460"/>
                    <a:pt x="203" y="520"/>
                  </a:cubicBezTo>
                  <a:cubicBezTo>
                    <a:pt x="144" y="627"/>
                    <a:pt x="84" y="746"/>
                    <a:pt x="1" y="877"/>
                  </a:cubicBezTo>
                  <a:cubicBezTo>
                    <a:pt x="1" y="972"/>
                    <a:pt x="1" y="1055"/>
                    <a:pt x="25" y="1151"/>
                  </a:cubicBezTo>
                  <a:cubicBezTo>
                    <a:pt x="60" y="1329"/>
                    <a:pt x="156" y="1460"/>
                    <a:pt x="275" y="1567"/>
                  </a:cubicBezTo>
                  <a:cubicBezTo>
                    <a:pt x="882" y="1532"/>
                    <a:pt x="1727" y="1436"/>
                    <a:pt x="2132" y="1163"/>
                  </a:cubicBezTo>
                  <a:cubicBezTo>
                    <a:pt x="1953" y="544"/>
                    <a:pt x="1894" y="222"/>
                    <a:pt x="1906" y="103"/>
                  </a:cubicBezTo>
                  <a:cubicBezTo>
                    <a:pt x="1811" y="43"/>
                    <a:pt x="1668" y="20"/>
                    <a:pt x="1537" y="8"/>
                  </a:cubicBezTo>
                  <a:cubicBezTo>
                    <a:pt x="1471" y="3"/>
                    <a:pt x="1405" y="0"/>
                    <a:pt x="134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20" name="Google Shape;15620;p22"/>
            <p:cNvSpPr/>
            <p:nvPr/>
          </p:nvSpPr>
          <p:spPr>
            <a:xfrm>
              <a:off x="4170275" y="2282475"/>
              <a:ext cx="129375" cy="73325"/>
            </a:xfrm>
            <a:custGeom>
              <a:avLst/>
              <a:gdLst/>
              <a:ahLst/>
              <a:cxnLst/>
              <a:rect l="l" t="t" r="r" b="b"/>
              <a:pathLst>
                <a:path w="5175" h="2933" extrusionOk="0">
                  <a:moveTo>
                    <a:pt x="960" y="2111"/>
                  </a:moveTo>
                  <a:lnTo>
                    <a:pt x="960" y="2194"/>
                  </a:lnTo>
                  <a:cubicBezTo>
                    <a:pt x="948" y="2171"/>
                    <a:pt x="936" y="2147"/>
                    <a:pt x="936" y="2111"/>
                  </a:cubicBezTo>
                  <a:close/>
                  <a:moveTo>
                    <a:pt x="3643" y="0"/>
                  </a:moveTo>
                  <a:cubicBezTo>
                    <a:pt x="3597" y="0"/>
                    <a:pt x="3567" y="22"/>
                    <a:pt x="3556" y="75"/>
                  </a:cubicBezTo>
                  <a:cubicBezTo>
                    <a:pt x="3508" y="206"/>
                    <a:pt x="3579" y="504"/>
                    <a:pt x="3758" y="1135"/>
                  </a:cubicBezTo>
                  <a:cubicBezTo>
                    <a:pt x="3353" y="1397"/>
                    <a:pt x="2508" y="1504"/>
                    <a:pt x="1901" y="1540"/>
                  </a:cubicBezTo>
                  <a:lnTo>
                    <a:pt x="1603" y="1540"/>
                  </a:lnTo>
                  <a:cubicBezTo>
                    <a:pt x="1484" y="1540"/>
                    <a:pt x="1377" y="1563"/>
                    <a:pt x="1293" y="1611"/>
                  </a:cubicBezTo>
                  <a:cubicBezTo>
                    <a:pt x="1365" y="1361"/>
                    <a:pt x="1496" y="1099"/>
                    <a:pt x="1639" y="861"/>
                  </a:cubicBezTo>
                  <a:cubicBezTo>
                    <a:pt x="1710" y="730"/>
                    <a:pt x="1770" y="611"/>
                    <a:pt x="1829" y="504"/>
                  </a:cubicBezTo>
                  <a:cubicBezTo>
                    <a:pt x="1853" y="444"/>
                    <a:pt x="1853" y="373"/>
                    <a:pt x="1829" y="325"/>
                  </a:cubicBezTo>
                  <a:cubicBezTo>
                    <a:pt x="1791" y="241"/>
                    <a:pt x="1708" y="181"/>
                    <a:pt x="1619" y="181"/>
                  </a:cubicBezTo>
                  <a:cubicBezTo>
                    <a:pt x="1570" y="181"/>
                    <a:pt x="1519" y="199"/>
                    <a:pt x="1472" y="242"/>
                  </a:cubicBezTo>
                  <a:cubicBezTo>
                    <a:pt x="1150" y="551"/>
                    <a:pt x="829" y="885"/>
                    <a:pt x="591" y="1266"/>
                  </a:cubicBezTo>
                  <a:cubicBezTo>
                    <a:pt x="353" y="1659"/>
                    <a:pt x="293" y="2099"/>
                    <a:pt x="79" y="2492"/>
                  </a:cubicBezTo>
                  <a:cubicBezTo>
                    <a:pt x="0" y="2659"/>
                    <a:pt x="150" y="2811"/>
                    <a:pt x="291" y="2811"/>
                  </a:cubicBezTo>
                  <a:cubicBezTo>
                    <a:pt x="321" y="2811"/>
                    <a:pt x="350" y="2804"/>
                    <a:pt x="377" y="2790"/>
                  </a:cubicBezTo>
                  <a:cubicBezTo>
                    <a:pt x="484" y="2825"/>
                    <a:pt x="603" y="2861"/>
                    <a:pt x="710" y="2873"/>
                  </a:cubicBezTo>
                  <a:cubicBezTo>
                    <a:pt x="972" y="2933"/>
                    <a:pt x="1258" y="2933"/>
                    <a:pt x="1543" y="2933"/>
                  </a:cubicBezTo>
                  <a:cubicBezTo>
                    <a:pt x="1853" y="2921"/>
                    <a:pt x="2186" y="2873"/>
                    <a:pt x="2460" y="2837"/>
                  </a:cubicBezTo>
                  <a:cubicBezTo>
                    <a:pt x="3210" y="2742"/>
                    <a:pt x="3865" y="2456"/>
                    <a:pt x="4353" y="1873"/>
                  </a:cubicBezTo>
                  <a:cubicBezTo>
                    <a:pt x="4401" y="1825"/>
                    <a:pt x="4413" y="1766"/>
                    <a:pt x="4413" y="1730"/>
                  </a:cubicBezTo>
                  <a:lnTo>
                    <a:pt x="4520" y="1623"/>
                  </a:lnTo>
                  <a:cubicBezTo>
                    <a:pt x="4651" y="1516"/>
                    <a:pt x="4782" y="1397"/>
                    <a:pt x="4937" y="1301"/>
                  </a:cubicBezTo>
                  <a:cubicBezTo>
                    <a:pt x="5056" y="1194"/>
                    <a:pt x="5115" y="1087"/>
                    <a:pt x="5139" y="968"/>
                  </a:cubicBezTo>
                  <a:cubicBezTo>
                    <a:pt x="5175" y="730"/>
                    <a:pt x="5020" y="480"/>
                    <a:pt x="4806" y="313"/>
                  </a:cubicBezTo>
                  <a:cubicBezTo>
                    <a:pt x="4681" y="227"/>
                    <a:pt x="4534" y="187"/>
                    <a:pt x="4388" y="187"/>
                  </a:cubicBezTo>
                  <a:cubicBezTo>
                    <a:pt x="4352" y="187"/>
                    <a:pt x="4317" y="189"/>
                    <a:pt x="4282" y="194"/>
                  </a:cubicBezTo>
                  <a:lnTo>
                    <a:pt x="4151" y="194"/>
                  </a:lnTo>
                  <a:cubicBezTo>
                    <a:pt x="3916" y="97"/>
                    <a:pt x="3742" y="0"/>
                    <a:pt x="364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21" name="Google Shape;15621;p22"/>
            <p:cNvSpPr/>
            <p:nvPr/>
          </p:nvSpPr>
          <p:spPr>
            <a:xfrm>
              <a:off x="4077875" y="2231050"/>
              <a:ext cx="198575" cy="64925"/>
            </a:xfrm>
            <a:custGeom>
              <a:avLst/>
              <a:gdLst/>
              <a:ahLst/>
              <a:cxnLst/>
              <a:rect l="l" t="t" r="r" b="b"/>
              <a:pathLst>
                <a:path w="7943" h="2597" extrusionOk="0">
                  <a:moveTo>
                    <a:pt x="2572" y="1120"/>
                  </a:moveTo>
                  <a:lnTo>
                    <a:pt x="2572" y="1120"/>
                  </a:lnTo>
                  <a:cubicBezTo>
                    <a:pt x="2430" y="1168"/>
                    <a:pt x="2275" y="1227"/>
                    <a:pt x="2132" y="1275"/>
                  </a:cubicBezTo>
                  <a:cubicBezTo>
                    <a:pt x="2215" y="1227"/>
                    <a:pt x="2310" y="1191"/>
                    <a:pt x="2382" y="1156"/>
                  </a:cubicBezTo>
                  <a:cubicBezTo>
                    <a:pt x="2441" y="1132"/>
                    <a:pt x="2513" y="1132"/>
                    <a:pt x="2572" y="1120"/>
                  </a:cubicBezTo>
                  <a:close/>
                  <a:moveTo>
                    <a:pt x="5549" y="1"/>
                  </a:moveTo>
                  <a:cubicBezTo>
                    <a:pt x="5370" y="1"/>
                    <a:pt x="5227" y="1"/>
                    <a:pt x="5073" y="25"/>
                  </a:cubicBezTo>
                  <a:cubicBezTo>
                    <a:pt x="4751" y="37"/>
                    <a:pt x="4442" y="60"/>
                    <a:pt x="3930" y="156"/>
                  </a:cubicBezTo>
                  <a:cubicBezTo>
                    <a:pt x="3382" y="299"/>
                    <a:pt x="2846" y="501"/>
                    <a:pt x="2322" y="715"/>
                  </a:cubicBezTo>
                  <a:cubicBezTo>
                    <a:pt x="2310" y="739"/>
                    <a:pt x="2275" y="739"/>
                    <a:pt x="2263" y="751"/>
                  </a:cubicBezTo>
                  <a:cubicBezTo>
                    <a:pt x="2227" y="751"/>
                    <a:pt x="2203" y="763"/>
                    <a:pt x="2168" y="763"/>
                  </a:cubicBezTo>
                  <a:lnTo>
                    <a:pt x="2144" y="775"/>
                  </a:lnTo>
                  <a:cubicBezTo>
                    <a:pt x="1846" y="941"/>
                    <a:pt x="1537" y="1120"/>
                    <a:pt x="1025" y="1525"/>
                  </a:cubicBezTo>
                  <a:cubicBezTo>
                    <a:pt x="501" y="1953"/>
                    <a:pt x="286" y="2251"/>
                    <a:pt x="60" y="2525"/>
                  </a:cubicBezTo>
                  <a:lnTo>
                    <a:pt x="13" y="2585"/>
                  </a:lnTo>
                  <a:lnTo>
                    <a:pt x="1" y="2596"/>
                  </a:lnTo>
                  <a:cubicBezTo>
                    <a:pt x="334" y="2537"/>
                    <a:pt x="667" y="2465"/>
                    <a:pt x="1001" y="2370"/>
                  </a:cubicBezTo>
                  <a:cubicBezTo>
                    <a:pt x="3013" y="1811"/>
                    <a:pt x="5001" y="1013"/>
                    <a:pt x="6966" y="203"/>
                  </a:cubicBezTo>
                  <a:cubicBezTo>
                    <a:pt x="7299" y="203"/>
                    <a:pt x="7621" y="168"/>
                    <a:pt x="7942" y="120"/>
                  </a:cubicBezTo>
                  <a:cubicBezTo>
                    <a:pt x="7871" y="120"/>
                    <a:pt x="7085" y="60"/>
                    <a:pt x="6561" y="37"/>
                  </a:cubicBezTo>
                  <a:cubicBezTo>
                    <a:pt x="6132" y="13"/>
                    <a:pt x="5823" y="1"/>
                    <a:pt x="5549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22" name="Google Shape;15622;p22"/>
            <p:cNvSpPr/>
            <p:nvPr/>
          </p:nvSpPr>
          <p:spPr>
            <a:xfrm>
              <a:off x="3636150" y="2595400"/>
              <a:ext cx="626600" cy="816175"/>
            </a:xfrm>
            <a:custGeom>
              <a:avLst/>
              <a:gdLst/>
              <a:ahLst/>
              <a:cxnLst/>
              <a:rect l="l" t="t" r="r" b="b"/>
              <a:pathLst>
                <a:path w="25064" h="32647" extrusionOk="0">
                  <a:moveTo>
                    <a:pt x="25063" y="0"/>
                  </a:moveTo>
                  <a:cubicBezTo>
                    <a:pt x="23670" y="0"/>
                    <a:pt x="21765" y="3524"/>
                    <a:pt x="20396" y="4084"/>
                  </a:cubicBezTo>
                  <a:lnTo>
                    <a:pt x="20432" y="4120"/>
                  </a:lnTo>
                  <a:cubicBezTo>
                    <a:pt x="21349" y="5108"/>
                    <a:pt x="22777" y="9704"/>
                    <a:pt x="19313" y="13847"/>
                  </a:cubicBezTo>
                  <a:cubicBezTo>
                    <a:pt x="16467" y="17252"/>
                    <a:pt x="16217" y="17443"/>
                    <a:pt x="14729" y="18979"/>
                  </a:cubicBezTo>
                  <a:cubicBezTo>
                    <a:pt x="14086" y="19633"/>
                    <a:pt x="13205" y="20062"/>
                    <a:pt x="12621" y="20776"/>
                  </a:cubicBezTo>
                  <a:cubicBezTo>
                    <a:pt x="12193" y="21300"/>
                    <a:pt x="11419" y="21074"/>
                    <a:pt x="11014" y="21527"/>
                  </a:cubicBezTo>
                  <a:cubicBezTo>
                    <a:pt x="10157" y="22479"/>
                    <a:pt x="9990" y="23217"/>
                    <a:pt x="8811" y="23622"/>
                  </a:cubicBezTo>
                  <a:cubicBezTo>
                    <a:pt x="8454" y="23747"/>
                    <a:pt x="8139" y="23784"/>
                    <a:pt x="7865" y="23784"/>
                  </a:cubicBezTo>
                  <a:cubicBezTo>
                    <a:pt x="7486" y="23784"/>
                    <a:pt x="7187" y="23714"/>
                    <a:pt x="6965" y="23714"/>
                  </a:cubicBezTo>
                  <a:cubicBezTo>
                    <a:pt x="6829" y="23714"/>
                    <a:pt x="6723" y="23740"/>
                    <a:pt x="6644" y="23824"/>
                  </a:cubicBezTo>
                  <a:cubicBezTo>
                    <a:pt x="5204" y="25444"/>
                    <a:pt x="2418" y="29277"/>
                    <a:pt x="1" y="32647"/>
                  </a:cubicBezTo>
                  <a:cubicBezTo>
                    <a:pt x="120" y="32576"/>
                    <a:pt x="275" y="32504"/>
                    <a:pt x="406" y="32433"/>
                  </a:cubicBezTo>
                  <a:cubicBezTo>
                    <a:pt x="715" y="32278"/>
                    <a:pt x="1049" y="32135"/>
                    <a:pt x="1418" y="31968"/>
                  </a:cubicBezTo>
                  <a:lnTo>
                    <a:pt x="1882" y="31778"/>
                  </a:lnTo>
                  <a:cubicBezTo>
                    <a:pt x="2025" y="31718"/>
                    <a:pt x="2180" y="31635"/>
                    <a:pt x="2287" y="31563"/>
                  </a:cubicBezTo>
                  <a:cubicBezTo>
                    <a:pt x="2763" y="31254"/>
                    <a:pt x="3132" y="30944"/>
                    <a:pt x="3477" y="30647"/>
                  </a:cubicBezTo>
                  <a:lnTo>
                    <a:pt x="3573" y="30551"/>
                  </a:lnTo>
                  <a:cubicBezTo>
                    <a:pt x="4085" y="30111"/>
                    <a:pt x="4513" y="29706"/>
                    <a:pt x="4918" y="29313"/>
                  </a:cubicBezTo>
                  <a:cubicBezTo>
                    <a:pt x="5097" y="29158"/>
                    <a:pt x="5263" y="28992"/>
                    <a:pt x="5442" y="28825"/>
                  </a:cubicBezTo>
                  <a:cubicBezTo>
                    <a:pt x="5978" y="28325"/>
                    <a:pt x="6585" y="27765"/>
                    <a:pt x="7359" y="27134"/>
                  </a:cubicBezTo>
                  <a:cubicBezTo>
                    <a:pt x="7859" y="26718"/>
                    <a:pt x="8478" y="26277"/>
                    <a:pt x="9169" y="25777"/>
                  </a:cubicBezTo>
                  <a:cubicBezTo>
                    <a:pt x="9550" y="25515"/>
                    <a:pt x="11121" y="24360"/>
                    <a:pt x="11121" y="24360"/>
                  </a:cubicBezTo>
                  <a:cubicBezTo>
                    <a:pt x="12026" y="23693"/>
                    <a:pt x="12764" y="23170"/>
                    <a:pt x="13395" y="22741"/>
                  </a:cubicBezTo>
                  <a:cubicBezTo>
                    <a:pt x="13610" y="22610"/>
                    <a:pt x="13800" y="22503"/>
                    <a:pt x="14026" y="22384"/>
                  </a:cubicBezTo>
                  <a:cubicBezTo>
                    <a:pt x="14205" y="22277"/>
                    <a:pt x="14372" y="22158"/>
                    <a:pt x="14526" y="22027"/>
                  </a:cubicBezTo>
                  <a:lnTo>
                    <a:pt x="14991" y="21622"/>
                  </a:lnTo>
                  <a:cubicBezTo>
                    <a:pt x="15062" y="21550"/>
                    <a:pt x="15146" y="21491"/>
                    <a:pt x="15229" y="21431"/>
                  </a:cubicBezTo>
                  <a:lnTo>
                    <a:pt x="15288" y="21384"/>
                  </a:lnTo>
                  <a:cubicBezTo>
                    <a:pt x="15360" y="21324"/>
                    <a:pt x="15443" y="21288"/>
                    <a:pt x="15515" y="21253"/>
                  </a:cubicBezTo>
                  <a:lnTo>
                    <a:pt x="15586" y="21241"/>
                  </a:lnTo>
                  <a:lnTo>
                    <a:pt x="15622" y="21253"/>
                  </a:lnTo>
                  <a:cubicBezTo>
                    <a:pt x="16634" y="20276"/>
                    <a:pt x="16931" y="20288"/>
                    <a:pt x="17789" y="18979"/>
                  </a:cubicBezTo>
                  <a:cubicBezTo>
                    <a:pt x="17801" y="18967"/>
                    <a:pt x="17824" y="18931"/>
                    <a:pt x="17836" y="18919"/>
                  </a:cubicBezTo>
                  <a:cubicBezTo>
                    <a:pt x="17943" y="18752"/>
                    <a:pt x="18063" y="18586"/>
                    <a:pt x="18158" y="18455"/>
                  </a:cubicBezTo>
                  <a:cubicBezTo>
                    <a:pt x="18313" y="18264"/>
                    <a:pt x="18479" y="18086"/>
                    <a:pt x="18634" y="17907"/>
                  </a:cubicBezTo>
                  <a:cubicBezTo>
                    <a:pt x="18741" y="17800"/>
                    <a:pt x="18848" y="17681"/>
                    <a:pt x="18956" y="17550"/>
                  </a:cubicBezTo>
                  <a:cubicBezTo>
                    <a:pt x="19170" y="17300"/>
                    <a:pt x="19396" y="17002"/>
                    <a:pt x="19610" y="16681"/>
                  </a:cubicBezTo>
                  <a:cubicBezTo>
                    <a:pt x="20206" y="15812"/>
                    <a:pt x="21099" y="14288"/>
                    <a:pt x="22146" y="12537"/>
                  </a:cubicBezTo>
                  <a:cubicBezTo>
                    <a:pt x="22646" y="11609"/>
                    <a:pt x="23027" y="10763"/>
                    <a:pt x="23325" y="9977"/>
                  </a:cubicBezTo>
                  <a:cubicBezTo>
                    <a:pt x="23516" y="9454"/>
                    <a:pt x="23635" y="9049"/>
                    <a:pt x="23718" y="8692"/>
                  </a:cubicBezTo>
                  <a:cubicBezTo>
                    <a:pt x="23778" y="8394"/>
                    <a:pt x="23813" y="8096"/>
                    <a:pt x="23849" y="7834"/>
                  </a:cubicBezTo>
                  <a:cubicBezTo>
                    <a:pt x="23861" y="7727"/>
                    <a:pt x="23873" y="7608"/>
                    <a:pt x="23897" y="7501"/>
                  </a:cubicBezTo>
                  <a:cubicBezTo>
                    <a:pt x="23980" y="6799"/>
                    <a:pt x="24051" y="6072"/>
                    <a:pt x="24159" y="4977"/>
                  </a:cubicBezTo>
                  <a:lnTo>
                    <a:pt x="24206" y="4477"/>
                  </a:lnTo>
                  <a:cubicBezTo>
                    <a:pt x="24290" y="3584"/>
                    <a:pt x="24397" y="2560"/>
                    <a:pt x="24742" y="1286"/>
                  </a:cubicBezTo>
                  <a:cubicBezTo>
                    <a:pt x="24861" y="822"/>
                    <a:pt x="24968" y="405"/>
                    <a:pt x="2506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23" name="Google Shape;15623;p22"/>
            <p:cNvSpPr/>
            <p:nvPr/>
          </p:nvSpPr>
          <p:spPr>
            <a:xfrm>
              <a:off x="3517100" y="2697175"/>
              <a:ext cx="688200" cy="846575"/>
            </a:xfrm>
            <a:custGeom>
              <a:avLst/>
              <a:gdLst/>
              <a:ahLst/>
              <a:cxnLst/>
              <a:rect l="l" t="t" r="r" b="b"/>
              <a:pathLst>
                <a:path w="27528" h="33863" extrusionOk="0">
                  <a:moveTo>
                    <a:pt x="25073" y="0"/>
                  </a:moveTo>
                  <a:cubicBezTo>
                    <a:pt x="24919" y="0"/>
                    <a:pt x="24812" y="346"/>
                    <a:pt x="24408" y="501"/>
                  </a:cubicBezTo>
                  <a:cubicBezTo>
                    <a:pt x="23956" y="680"/>
                    <a:pt x="23313" y="489"/>
                    <a:pt x="23003" y="858"/>
                  </a:cubicBezTo>
                  <a:cubicBezTo>
                    <a:pt x="20765" y="3501"/>
                    <a:pt x="18741" y="6311"/>
                    <a:pt x="16907" y="9252"/>
                  </a:cubicBezTo>
                  <a:cubicBezTo>
                    <a:pt x="15240" y="11943"/>
                    <a:pt x="13573" y="14753"/>
                    <a:pt x="11466" y="17134"/>
                  </a:cubicBezTo>
                  <a:cubicBezTo>
                    <a:pt x="8335" y="20670"/>
                    <a:pt x="5322" y="26861"/>
                    <a:pt x="2548" y="30219"/>
                  </a:cubicBezTo>
                  <a:cubicBezTo>
                    <a:pt x="1548" y="31422"/>
                    <a:pt x="703" y="32707"/>
                    <a:pt x="0" y="33862"/>
                  </a:cubicBezTo>
                  <a:cubicBezTo>
                    <a:pt x="215" y="33648"/>
                    <a:pt x="3274" y="30207"/>
                    <a:pt x="3274" y="30207"/>
                  </a:cubicBezTo>
                  <a:lnTo>
                    <a:pt x="3310" y="30255"/>
                  </a:lnTo>
                  <a:lnTo>
                    <a:pt x="3608" y="29838"/>
                  </a:lnTo>
                  <a:lnTo>
                    <a:pt x="4620" y="28683"/>
                  </a:lnTo>
                  <a:lnTo>
                    <a:pt x="4644" y="28671"/>
                  </a:lnTo>
                  <a:lnTo>
                    <a:pt x="4739" y="28624"/>
                  </a:lnTo>
                  <a:cubicBezTo>
                    <a:pt x="7144" y="25254"/>
                    <a:pt x="9930" y="21420"/>
                    <a:pt x="11371" y="19801"/>
                  </a:cubicBezTo>
                  <a:cubicBezTo>
                    <a:pt x="11463" y="19698"/>
                    <a:pt x="11588" y="19668"/>
                    <a:pt x="11747" y="19668"/>
                  </a:cubicBezTo>
                  <a:cubicBezTo>
                    <a:pt x="11967" y="19668"/>
                    <a:pt x="12251" y="19726"/>
                    <a:pt x="12602" y="19726"/>
                  </a:cubicBezTo>
                  <a:cubicBezTo>
                    <a:pt x="12880" y="19726"/>
                    <a:pt x="13199" y="19690"/>
                    <a:pt x="13561" y="19563"/>
                  </a:cubicBezTo>
                  <a:cubicBezTo>
                    <a:pt x="14752" y="19158"/>
                    <a:pt x="14907" y="18420"/>
                    <a:pt x="15764" y="17467"/>
                  </a:cubicBezTo>
                  <a:cubicBezTo>
                    <a:pt x="16181" y="17015"/>
                    <a:pt x="16955" y="17229"/>
                    <a:pt x="17371" y="16717"/>
                  </a:cubicBezTo>
                  <a:cubicBezTo>
                    <a:pt x="17967" y="16003"/>
                    <a:pt x="18836" y="15574"/>
                    <a:pt x="19467" y="14920"/>
                  </a:cubicBezTo>
                  <a:cubicBezTo>
                    <a:pt x="20955" y="13384"/>
                    <a:pt x="21193" y="13193"/>
                    <a:pt x="24051" y="9788"/>
                  </a:cubicBezTo>
                  <a:cubicBezTo>
                    <a:pt x="27528" y="5645"/>
                    <a:pt x="26087" y="1037"/>
                    <a:pt x="25182" y="72"/>
                  </a:cubicBezTo>
                  <a:cubicBezTo>
                    <a:pt x="25170" y="37"/>
                    <a:pt x="25158" y="37"/>
                    <a:pt x="25146" y="25"/>
                  </a:cubicBezTo>
                  <a:cubicBezTo>
                    <a:pt x="25120" y="8"/>
                    <a:pt x="25096" y="0"/>
                    <a:pt x="250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24" name="Google Shape;15624;p22"/>
            <p:cNvSpPr/>
            <p:nvPr/>
          </p:nvSpPr>
          <p:spPr>
            <a:xfrm>
              <a:off x="2883975" y="2101575"/>
              <a:ext cx="1440100" cy="1519275"/>
            </a:xfrm>
            <a:custGeom>
              <a:avLst/>
              <a:gdLst/>
              <a:ahLst/>
              <a:cxnLst/>
              <a:rect l="l" t="t" r="r" b="b"/>
              <a:pathLst>
                <a:path w="57604" h="60771" extrusionOk="0">
                  <a:moveTo>
                    <a:pt x="109" y="0"/>
                  </a:moveTo>
                  <a:lnTo>
                    <a:pt x="109" y="0"/>
                  </a:lnTo>
                  <a:cubicBezTo>
                    <a:pt x="108" y="0"/>
                    <a:pt x="108" y="0"/>
                    <a:pt x="108" y="1"/>
                  </a:cubicBezTo>
                  <a:cubicBezTo>
                    <a:pt x="84" y="1"/>
                    <a:pt x="72" y="72"/>
                    <a:pt x="48" y="227"/>
                  </a:cubicBezTo>
                  <a:cubicBezTo>
                    <a:pt x="13" y="382"/>
                    <a:pt x="1" y="596"/>
                    <a:pt x="24" y="917"/>
                  </a:cubicBezTo>
                  <a:cubicBezTo>
                    <a:pt x="72" y="1334"/>
                    <a:pt x="203" y="1822"/>
                    <a:pt x="536" y="2299"/>
                  </a:cubicBezTo>
                  <a:cubicBezTo>
                    <a:pt x="858" y="2775"/>
                    <a:pt x="1370" y="3192"/>
                    <a:pt x="2001" y="3418"/>
                  </a:cubicBezTo>
                  <a:cubicBezTo>
                    <a:pt x="2168" y="3477"/>
                    <a:pt x="2334" y="3513"/>
                    <a:pt x="2501" y="3549"/>
                  </a:cubicBezTo>
                  <a:cubicBezTo>
                    <a:pt x="2572" y="3561"/>
                    <a:pt x="2680" y="3573"/>
                    <a:pt x="2751" y="3573"/>
                  </a:cubicBezTo>
                  <a:cubicBezTo>
                    <a:pt x="2763" y="3573"/>
                    <a:pt x="2787" y="3573"/>
                    <a:pt x="2787" y="3596"/>
                  </a:cubicBezTo>
                  <a:lnTo>
                    <a:pt x="2799" y="3668"/>
                  </a:lnTo>
                  <a:cubicBezTo>
                    <a:pt x="2870" y="4013"/>
                    <a:pt x="3001" y="4346"/>
                    <a:pt x="3168" y="4680"/>
                  </a:cubicBezTo>
                  <a:cubicBezTo>
                    <a:pt x="3513" y="5323"/>
                    <a:pt x="4013" y="5894"/>
                    <a:pt x="4632" y="6299"/>
                  </a:cubicBezTo>
                  <a:cubicBezTo>
                    <a:pt x="4942" y="6501"/>
                    <a:pt x="5275" y="6668"/>
                    <a:pt x="5597" y="6775"/>
                  </a:cubicBezTo>
                  <a:cubicBezTo>
                    <a:pt x="5597" y="6775"/>
                    <a:pt x="5609" y="6775"/>
                    <a:pt x="5609" y="6787"/>
                  </a:cubicBezTo>
                  <a:lnTo>
                    <a:pt x="5609" y="6811"/>
                  </a:lnTo>
                  <a:lnTo>
                    <a:pt x="5620" y="6871"/>
                  </a:lnTo>
                  <a:cubicBezTo>
                    <a:pt x="5644" y="6954"/>
                    <a:pt x="5668" y="7025"/>
                    <a:pt x="5704" y="7109"/>
                  </a:cubicBezTo>
                  <a:cubicBezTo>
                    <a:pt x="5763" y="7252"/>
                    <a:pt x="5847" y="7406"/>
                    <a:pt x="5942" y="7525"/>
                  </a:cubicBezTo>
                  <a:cubicBezTo>
                    <a:pt x="6299" y="8025"/>
                    <a:pt x="6752" y="8323"/>
                    <a:pt x="7133" y="8597"/>
                  </a:cubicBezTo>
                  <a:cubicBezTo>
                    <a:pt x="7871" y="9145"/>
                    <a:pt x="8264" y="9799"/>
                    <a:pt x="8716" y="10419"/>
                  </a:cubicBezTo>
                  <a:cubicBezTo>
                    <a:pt x="9168" y="11050"/>
                    <a:pt x="9633" y="11704"/>
                    <a:pt x="10359" y="12383"/>
                  </a:cubicBezTo>
                  <a:cubicBezTo>
                    <a:pt x="10538" y="12550"/>
                    <a:pt x="10740" y="12716"/>
                    <a:pt x="10966" y="12883"/>
                  </a:cubicBezTo>
                  <a:cubicBezTo>
                    <a:pt x="11193" y="13038"/>
                    <a:pt x="11443" y="13193"/>
                    <a:pt x="11693" y="13336"/>
                  </a:cubicBezTo>
                  <a:cubicBezTo>
                    <a:pt x="11955" y="13490"/>
                    <a:pt x="12205" y="13669"/>
                    <a:pt x="12407" y="13907"/>
                  </a:cubicBezTo>
                  <a:cubicBezTo>
                    <a:pt x="12621" y="14157"/>
                    <a:pt x="12764" y="14491"/>
                    <a:pt x="13062" y="14800"/>
                  </a:cubicBezTo>
                  <a:cubicBezTo>
                    <a:pt x="13217" y="14943"/>
                    <a:pt x="13395" y="15086"/>
                    <a:pt x="13586" y="15157"/>
                  </a:cubicBezTo>
                  <a:cubicBezTo>
                    <a:pt x="13681" y="15181"/>
                    <a:pt x="13764" y="15217"/>
                    <a:pt x="13812" y="15241"/>
                  </a:cubicBezTo>
                  <a:cubicBezTo>
                    <a:pt x="13824" y="15264"/>
                    <a:pt x="13824" y="15264"/>
                    <a:pt x="13836" y="15288"/>
                  </a:cubicBezTo>
                  <a:lnTo>
                    <a:pt x="13883" y="15395"/>
                  </a:lnTo>
                  <a:cubicBezTo>
                    <a:pt x="14014" y="15741"/>
                    <a:pt x="14217" y="16038"/>
                    <a:pt x="14431" y="16253"/>
                  </a:cubicBezTo>
                  <a:cubicBezTo>
                    <a:pt x="14883" y="16729"/>
                    <a:pt x="15384" y="17003"/>
                    <a:pt x="15836" y="17205"/>
                  </a:cubicBezTo>
                  <a:cubicBezTo>
                    <a:pt x="16062" y="17312"/>
                    <a:pt x="16277" y="17408"/>
                    <a:pt x="16491" y="17479"/>
                  </a:cubicBezTo>
                  <a:cubicBezTo>
                    <a:pt x="16574" y="17503"/>
                    <a:pt x="16658" y="17539"/>
                    <a:pt x="16729" y="17562"/>
                  </a:cubicBezTo>
                  <a:lnTo>
                    <a:pt x="16741" y="17646"/>
                  </a:lnTo>
                  <a:cubicBezTo>
                    <a:pt x="16753" y="17705"/>
                    <a:pt x="16777" y="17741"/>
                    <a:pt x="16788" y="17800"/>
                  </a:cubicBezTo>
                  <a:cubicBezTo>
                    <a:pt x="16919" y="18241"/>
                    <a:pt x="17193" y="18574"/>
                    <a:pt x="17491" y="18860"/>
                  </a:cubicBezTo>
                  <a:cubicBezTo>
                    <a:pt x="17789" y="19146"/>
                    <a:pt x="18146" y="19348"/>
                    <a:pt x="18515" y="19563"/>
                  </a:cubicBezTo>
                  <a:cubicBezTo>
                    <a:pt x="18692" y="19669"/>
                    <a:pt x="18893" y="19752"/>
                    <a:pt x="19094" y="19846"/>
                  </a:cubicBezTo>
                  <a:lnTo>
                    <a:pt x="19094" y="19846"/>
                  </a:lnTo>
                  <a:cubicBezTo>
                    <a:pt x="19102" y="19874"/>
                    <a:pt x="19145" y="19990"/>
                    <a:pt x="19182" y="20063"/>
                  </a:cubicBezTo>
                  <a:cubicBezTo>
                    <a:pt x="19229" y="20170"/>
                    <a:pt x="19289" y="20289"/>
                    <a:pt x="19348" y="20396"/>
                  </a:cubicBezTo>
                  <a:cubicBezTo>
                    <a:pt x="19598" y="20837"/>
                    <a:pt x="19967" y="21277"/>
                    <a:pt x="20491" y="21646"/>
                  </a:cubicBezTo>
                  <a:cubicBezTo>
                    <a:pt x="20622" y="21753"/>
                    <a:pt x="20801" y="21813"/>
                    <a:pt x="20896" y="21884"/>
                  </a:cubicBezTo>
                  <a:cubicBezTo>
                    <a:pt x="20968" y="21932"/>
                    <a:pt x="20979" y="22075"/>
                    <a:pt x="21015" y="22253"/>
                  </a:cubicBezTo>
                  <a:cubicBezTo>
                    <a:pt x="21087" y="22646"/>
                    <a:pt x="21277" y="22968"/>
                    <a:pt x="21551" y="23301"/>
                  </a:cubicBezTo>
                  <a:cubicBezTo>
                    <a:pt x="21896" y="23730"/>
                    <a:pt x="22337" y="23992"/>
                    <a:pt x="22694" y="24135"/>
                  </a:cubicBezTo>
                  <a:cubicBezTo>
                    <a:pt x="22873" y="24206"/>
                    <a:pt x="23039" y="24254"/>
                    <a:pt x="23158" y="24277"/>
                  </a:cubicBezTo>
                  <a:cubicBezTo>
                    <a:pt x="23218" y="24289"/>
                    <a:pt x="23277" y="24289"/>
                    <a:pt x="23325" y="24313"/>
                  </a:cubicBezTo>
                  <a:lnTo>
                    <a:pt x="23337" y="24313"/>
                  </a:lnTo>
                  <a:lnTo>
                    <a:pt x="23396" y="24432"/>
                  </a:lnTo>
                  <a:cubicBezTo>
                    <a:pt x="23420" y="24492"/>
                    <a:pt x="23456" y="24551"/>
                    <a:pt x="23504" y="24611"/>
                  </a:cubicBezTo>
                  <a:cubicBezTo>
                    <a:pt x="23575" y="24730"/>
                    <a:pt x="23646" y="24825"/>
                    <a:pt x="23742" y="24932"/>
                  </a:cubicBezTo>
                  <a:cubicBezTo>
                    <a:pt x="23897" y="25147"/>
                    <a:pt x="24075" y="25301"/>
                    <a:pt x="24278" y="25456"/>
                  </a:cubicBezTo>
                  <a:cubicBezTo>
                    <a:pt x="24659" y="25754"/>
                    <a:pt x="25087" y="25861"/>
                    <a:pt x="25444" y="25980"/>
                  </a:cubicBezTo>
                  <a:cubicBezTo>
                    <a:pt x="25540" y="26004"/>
                    <a:pt x="25647" y="26040"/>
                    <a:pt x="25682" y="26063"/>
                  </a:cubicBezTo>
                  <a:cubicBezTo>
                    <a:pt x="25730" y="26099"/>
                    <a:pt x="25778" y="26135"/>
                    <a:pt x="25802" y="26230"/>
                  </a:cubicBezTo>
                  <a:cubicBezTo>
                    <a:pt x="25885" y="26397"/>
                    <a:pt x="26004" y="26575"/>
                    <a:pt x="26123" y="26706"/>
                  </a:cubicBezTo>
                  <a:cubicBezTo>
                    <a:pt x="26361" y="26992"/>
                    <a:pt x="26659" y="27230"/>
                    <a:pt x="26992" y="27385"/>
                  </a:cubicBezTo>
                  <a:cubicBezTo>
                    <a:pt x="27159" y="27468"/>
                    <a:pt x="27337" y="27528"/>
                    <a:pt x="27528" y="27587"/>
                  </a:cubicBezTo>
                  <a:cubicBezTo>
                    <a:pt x="27730" y="27623"/>
                    <a:pt x="27933" y="27623"/>
                    <a:pt x="28052" y="27671"/>
                  </a:cubicBezTo>
                  <a:cubicBezTo>
                    <a:pt x="28171" y="27718"/>
                    <a:pt x="28266" y="27897"/>
                    <a:pt x="28409" y="28076"/>
                  </a:cubicBezTo>
                  <a:cubicBezTo>
                    <a:pt x="28540" y="28242"/>
                    <a:pt x="28707" y="28385"/>
                    <a:pt x="28897" y="28516"/>
                  </a:cubicBezTo>
                  <a:cubicBezTo>
                    <a:pt x="28992" y="28576"/>
                    <a:pt x="29100" y="28659"/>
                    <a:pt x="29219" y="28695"/>
                  </a:cubicBezTo>
                  <a:cubicBezTo>
                    <a:pt x="29278" y="28730"/>
                    <a:pt x="29314" y="28754"/>
                    <a:pt x="29373" y="28778"/>
                  </a:cubicBezTo>
                  <a:lnTo>
                    <a:pt x="29516" y="28814"/>
                  </a:lnTo>
                  <a:cubicBezTo>
                    <a:pt x="29517" y="28812"/>
                    <a:pt x="29518" y="28812"/>
                    <a:pt x="29518" y="28812"/>
                  </a:cubicBezTo>
                  <a:cubicBezTo>
                    <a:pt x="29531" y="28812"/>
                    <a:pt x="29555" y="28987"/>
                    <a:pt x="29600" y="29099"/>
                  </a:cubicBezTo>
                  <a:cubicBezTo>
                    <a:pt x="29647" y="29219"/>
                    <a:pt x="29695" y="29349"/>
                    <a:pt x="29766" y="29469"/>
                  </a:cubicBezTo>
                  <a:cubicBezTo>
                    <a:pt x="29897" y="29730"/>
                    <a:pt x="30123" y="29969"/>
                    <a:pt x="30421" y="30100"/>
                  </a:cubicBezTo>
                  <a:cubicBezTo>
                    <a:pt x="30540" y="30149"/>
                    <a:pt x="30701" y="30174"/>
                    <a:pt x="30833" y="30174"/>
                  </a:cubicBezTo>
                  <a:cubicBezTo>
                    <a:pt x="30860" y="30174"/>
                    <a:pt x="30885" y="30173"/>
                    <a:pt x="30909" y="30171"/>
                  </a:cubicBezTo>
                  <a:cubicBezTo>
                    <a:pt x="30981" y="30171"/>
                    <a:pt x="31016" y="30183"/>
                    <a:pt x="31040" y="30219"/>
                  </a:cubicBezTo>
                  <a:cubicBezTo>
                    <a:pt x="31076" y="30242"/>
                    <a:pt x="31124" y="30302"/>
                    <a:pt x="31147" y="30385"/>
                  </a:cubicBezTo>
                  <a:cubicBezTo>
                    <a:pt x="31421" y="31004"/>
                    <a:pt x="31957" y="31421"/>
                    <a:pt x="32493" y="31576"/>
                  </a:cubicBezTo>
                  <a:cubicBezTo>
                    <a:pt x="32743" y="31647"/>
                    <a:pt x="32981" y="31707"/>
                    <a:pt x="33029" y="31850"/>
                  </a:cubicBezTo>
                  <a:cubicBezTo>
                    <a:pt x="33052" y="31933"/>
                    <a:pt x="33041" y="32052"/>
                    <a:pt x="33064" y="32183"/>
                  </a:cubicBezTo>
                  <a:cubicBezTo>
                    <a:pt x="33100" y="32314"/>
                    <a:pt x="33160" y="32421"/>
                    <a:pt x="33219" y="32528"/>
                  </a:cubicBezTo>
                  <a:cubicBezTo>
                    <a:pt x="33338" y="32719"/>
                    <a:pt x="33469" y="32886"/>
                    <a:pt x="33600" y="33029"/>
                  </a:cubicBezTo>
                  <a:cubicBezTo>
                    <a:pt x="33743" y="33183"/>
                    <a:pt x="33898" y="33314"/>
                    <a:pt x="34100" y="33386"/>
                  </a:cubicBezTo>
                  <a:cubicBezTo>
                    <a:pt x="34181" y="33426"/>
                    <a:pt x="34270" y="33441"/>
                    <a:pt x="34356" y="33441"/>
                  </a:cubicBezTo>
                  <a:cubicBezTo>
                    <a:pt x="34475" y="33441"/>
                    <a:pt x="34589" y="33413"/>
                    <a:pt x="34672" y="33386"/>
                  </a:cubicBezTo>
                  <a:cubicBezTo>
                    <a:pt x="34802" y="33349"/>
                    <a:pt x="34939" y="33319"/>
                    <a:pt x="34982" y="33319"/>
                  </a:cubicBezTo>
                  <a:cubicBezTo>
                    <a:pt x="34994" y="33319"/>
                    <a:pt x="34998" y="33321"/>
                    <a:pt x="34993" y="33326"/>
                  </a:cubicBezTo>
                  <a:cubicBezTo>
                    <a:pt x="35029" y="33398"/>
                    <a:pt x="35112" y="33517"/>
                    <a:pt x="35184" y="33576"/>
                  </a:cubicBezTo>
                  <a:cubicBezTo>
                    <a:pt x="35231" y="33612"/>
                    <a:pt x="35255" y="33636"/>
                    <a:pt x="35303" y="33671"/>
                  </a:cubicBezTo>
                  <a:lnTo>
                    <a:pt x="35362" y="33695"/>
                  </a:lnTo>
                  <a:lnTo>
                    <a:pt x="35374" y="33719"/>
                  </a:lnTo>
                  <a:lnTo>
                    <a:pt x="35386" y="33719"/>
                  </a:lnTo>
                  <a:lnTo>
                    <a:pt x="35386" y="33731"/>
                  </a:lnTo>
                  <a:cubicBezTo>
                    <a:pt x="34695" y="35243"/>
                    <a:pt x="31540" y="42065"/>
                    <a:pt x="31088" y="42923"/>
                  </a:cubicBezTo>
                  <a:cubicBezTo>
                    <a:pt x="31028" y="43030"/>
                    <a:pt x="30981" y="43149"/>
                    <a:pt x="30921" y="43244"/>
                  </a:cubicBezTo>
                  <a:cubicBezTo>
                    <a:pt x="30885" y="43327"/>
                    <a:pt x="30790" y="43446"/>
                    <a:pt x="30743" y="43542"/>
                  </a:cubicBezTo>
                  <a:cubicBezTo>
                    <a:pt x="30647" y="43732"/>
                    <a:pt x="30064" y="44828"/>
                    <a:pt x="29873" y="45173"/>
                  </a:cubicBezTo>
                  <a:cubicBezTo>
                    <a:pt x="29695" y="45518"/>
                    <a:pt x="29516" y="45887"/>
                    <a:pt x="29302" y="46221"/>
                  </a:cubicBezTo>
                  <a:cubicBezTo>
                    <a:pt x="29100" y="46554"/>
                    <a:pt x="28826" y="46911"/>
                    <a:pt x="28540" y="47316"/>
                  </a:cubicBezTo>
                  <a:cubicBezTo>
                    <a:pt x="27980" y="48126"/>
                    <a:pt x="21932" y="56817"/>
                    <a:pt x="21396" y="57662"/>
                  </a:cubicBezTo>
                  <a:cubicBezTo>
                    <a:pt x="21134" y="58079"/>
                    <a:pt x="20860" y="58555"/>
                    <a:pt x="20646" y="59151"/>
                  </a:cubicBezTo>
                  <a:cubicBezTo>
                    <a:pt x="20539" y="59448"/>
                    <a:pt x="20408" y="59758"/>
                    <a:pt x="20432" y="60163"/>
                  </a:cubicBezTo>
                  <a:cubicBezTo>
                    <a:pt x="20432" y="60270"/>
                    <a:pt x="20468" y="60365"/>
                    <a:pt x="20527" y="60472"/>
                  </a:cubicBezTo>
                  <a:cubicBezTo>
                    <a:pt x="20587" y="60580"/>
                    <a:pt x="20670" y="60663"/>
                    <a:pt x="20789" y="60710"/>
                  </a:cubicBezTo>
                  <a:cubicBezTo>
                    <a:pt x="20893" y="60754"/>
                    <a:pt x="20992" y="60770"/>
                    <a:pt x="21089" y="60770"/>
                  </a:cubicBezTo>
                  <a:cubicBezTo>
                    <a:pt x="21204" y="60770"/>
                    <a:pt x="21316" y="60748"/>
                    <a:pt x="21432" y="60722"/>
                  </a:cubicBezTo>
                  <a:cubicBezTo>
                    <a:pt x="22230" y="60532"/>
                    <a:pt x="22849" y="60175"/>
                    <a:pt x="23361" y="59853"/>
                  </a:cubicBezTo>
                  <a:cubicBezTo>
                    <a:pt x="23635" y="59687"/>
                    <a:pt x="23873" y="59532"/>
                    <a:pt x="24099" y="59329"/>
                  </a:cubicBezTo>
                  <a:cubicBezTo>
                    <a:pt x="24289" y="59139"/>
                    <a:pt x="24468" y="58936"/>
                    <a:pt x="24635" y="58758"/>
                  </a:cubicBezTo>
                  <a:cubicBezTo>
                    <a:pt x="25301" y="58043"/>
                    <a:pt x="30052" y="52710"/>
                    <a:pt x="30052" y="52710"/>
                  </a:cubicBezTo>
                  <a:cubicBezTo>
                    <a:pt x="30088" y="52662"/>
                    <a:pt x="30064" y="52686"/>
                    <a:pt x="30123" y="52650"/>
                  </a:cubicBezTo>
                  <a:cubicBezTo>
                    <a:pt x="30266" y="52555"/>
                    <a:pt x="30445" y="52471"/>
                    <a:pt x="30612" y="52376"/>
                  </a:cubicBezTo>
                  <a:cubicBezTo>
                    <a:pt x="30957" y="52198"/>
                    <a:pt x="31302" y="52055"/>
                    <a:pt x="31612" y="51912"/>
                  </a:cubicBezTo>
                  <a:cubicBezTo>
                    <a:pt x="31778" y="51852"/>
                    <a:pt x="31921" y="51793"/>
                    <a:pt x="32076" y="51721"/>
                  </a:cubicBezTo>
                  <a:cubicBezTo>
                    <a:pt x="32231" y="51650"/>
                    <a:pt x="32386" y="51578"/>
                    <a:pt x="32517" y="51483"/>
                  </a:cubicBezTo>
                  <a:cubicBezTo>
                    <a:pt x="33052" y="51138"/>
                    <a:pt x="33457" y="50781"/>
                    <a:pt x="33826" y="50459"/>
                  </a:cubicBezTo>
                  <a:cubicBezTo>
                    <a:pt x="34576" y="49816"/>
                    <a:pt x="35136" y="49269"/>
                    <a:pt x="35719" y="48745"/>
                  </a:cubicBezTo>
                  <a:cubicBezTo>
                    <a:pt x="36303" y="48221"/>
                    <a:pt x="36874" y="47709"/>
                    <a:pt x="37636" y="47090"/>
                  </a:cubicBezTo>
                  <a:cubicBezTo>
                    <a:pt x="38398" y="46483"/>
                    <a:pt x="39375" y="45828"/>
                    <a:pt x="40649" y="44887"/>
                  </a:cubicBezTo>
                  <a:cubicBezTo>
                    <a:pt x="41911" y="43970"/>
                    <a:pt x="42863" y="43268"/>
                    <a:pt x="43661" y="42720"/>
                  </a:cubicBezTo>
                  <a:cubicBezTo>
                    <a:pt x="43875" y="42589"/>
                    <a:pt x="44054" y="42482"/>
                    <a:pt x="44256" y="42363"/>
                  </a:cubicBezTo>
                  <a:cubicBezTo>
                    <a:pt x="44471" y="42244"/>
                    <a:pt x="44649" y="42113"/>
                    <a:pt x="44816" y="41970"/>
                  </a:cubicBezTo>
                  <a:cubicBezTo>
                    <a:pt x="44971" y="41839"/>
                    <a:pt x="45125" y="41708"/>
                    <a:pt x="45268" y="41577"/>
                  </a:cubicBezTo>
                  <a:lnTo>
                    <a:pt x="45494" y="41399"/>
                  </a:lnTo>
                  <a:cubicBezTo>
                    <a:pt x="45590" y="41339"/>
                    <a:pt x="45649" y="41280"/>
                    <a:pt x="45709" y="41256"/>
                  </a:cubicBezTo>
                  <a:cubicBezTo>
                    <a:pt x="45724" y="41253"/>
                    <a:pt x="45735" y="41251"/>
                    <a:pt x="45743" y="41251"/>
                  </a:cubicBezTo>
                  <a:cubicBezTo>
                    <a:pt x="45769" y="41251"/>
                    <a:pt x="45771" y="41265"/>
                    <a:pt x="45780" y="41291"/>
                  </a:cubicBezTo>
                  <a:cubicBezTo>
                    <a:pt x="45792" y="41315"/>
                    <a:pt x="45780" y="41434"/>
                    <a:pt x="45744" y="41530"/>
                  </a:cubicBezTo>
                  <a:cubicBezTo>
                    <a:pt x="45709" y="41720"/>
                    <a:pt x="45661" y="41911"/>
                    <a:pt x="45602" y="42113"/>
                  </a:cubicBezTo>
                  <a:cubicBezTo>
                    <a:pt x="45542" y="42303"/>
                    <a:pt x="45483" y="42506"/>
                    <a:pt x="45387" y="42684"/>
                  </a:cubicBezTo>
                  <a:cubicBezTo>
                    <a:pt x="45304" y="42851"/>
                    <a:pt x="45137" y="43065"/>
                    <a:pt x="44994" y="43244"/>
                  </a:cubicBezTo>
                  <a:cubicBezTo>
                    <a:pt x="44840" y="43423"/>
                    <a:pt x="44673" y="43625"/>
                    <a:pt x="44518" y="43816"/>
                  </a:cubicBezTo>
                  <a:cubicBezTo>
                    <a:pt x="44363" y="43994"/>
                    <a:pt x="44101" y="44077"/>
                    <a:pt x="43804" y="44113"/>
                  </a:cubicBezTo>
                  <a:cubicBezTo>
                    <a:pt x="43649" y="44137"/>
                    <a:pt x="43506" y="44149"/>
                    <a:pt x="43328" y="44161"/>
                  </a:cubicBezTo>
                  <a:cubicBezTo>
                    <a:pt x="43232" y="44173"/>
                    <a:pt x="43161" y="44173"/>
                    <a:pt x="43066" y="44208"/>
                  </a:cubicBezTo>
                  <a:cubicBezTo>
                    <a:pt x="43030" y="44220"/>
                    <a:pt x="42982" y="44220"/>
                    <a:pt x="42923" y="44256"/>
                  </a:cubicBezTo>
                  <a:cubicBezTo>
                    <a:pt x="42887" y="44268"/>
                    <a:pt x="42863" y="44280"/>
                    <a:pt x="42816" y="44328"/>
                  </a:cubicBezTo>
                  <a:cubicBezTo>
                    <a:pt x="42804" y="44351"/>
                    <a:pt x="42780" y="44399"/>
                    <a:pt x="42780" y="44435"/>
                  </a:cubicBezTo>
                  <a:cubicBezTo>
                    <a:pt x="42780" y="44458"/>
                    <a:pt x="42804" y="44506"/>
                    <a:pt x="42839" y="44530"/>
                  </a:cubicBezTo>
                  <a:cubicBezTo>
                    <a:pt x="42935" y="44589"/>
                    <a:pt x="42958" y="44578"/>
                    <a:pt x="43018" y="44589"/>
                  </a:cubicBezTo>
                  <a:cubicBezTo>
                    <a:pt x="43066" y="44613"/>
                    <a:pt x="43113" y="44613"/>
                    <a:pt x="43161" y="44613"/>
                  </a:cubicBezTo>
                  <a:cubicBezTo>
                    <a:pt x="43244" y="44625"/>
                    <a:pt x="43339" y="44625"/>
                    <a:pt x="43435" y="44625"/>
                  </a:cubicBezTo>
                  <a:cubicBezTo>
                    <a:pt x="43637" y="44625"/>
                    <a:pt x="43828" y="44625"/>
                    <a:pt x="44018" y="44613"/>
                  </a:cubicBezTo>
                  <a:cubicBezTo>
                    <a:pt x="44185" y="44589"/>
                    <a:pt x="44363" y="44566"/>
                    <a:pt x="44494" y="44494"/>
                  </a:cubicBezTo>
                  <a:cubicBezTo>
                    <a:pt x="44649" y="44435"/>
                    <a:pt x="44768" y="44351"/>
                    <a:pt x="44899" y="44292"/>
                  </a:cubicBezTo>
                  <a:cubicBezTo>
                    <a:pt x="45018" y="44232"/>
                    <a:pt x="45149" y="44208"/>
                    <a:pt x="45280" y="44149"/>
                  </a:cubicBezTo>
                  <a:cubicBezTo>
                    <a:pt x="45423" y="44101"/>
                    <a:pt x="45566" y="43994"/>
                    <a:pt x="45637" y="43875"/>
                  </a:cubicBezTo>
                  <a:cubicBezTo>
                    <a:pt x="45721" y="43756"/>
                    <a:pt x="45792" y="43685"/>
                    <a:pt x="45875" y="43601"/>
                  </a:cubicBezTo>
                  <a:cubicBezTo>
                    <a:pt x="45971" y="43494"/>
                    <a:pt x="46042" y="43387"/>
                    <a:pt x="46102" y="43256"/>
                  </a:cubicBezTo>
                  <a:cubicBezTo>
                    <a:pt x="46209" y="43018"/>
                    <a:pt x="46233" y="42792"/>
                    <a:pt x="46292" y="42601"/>
                  </a:cubicBezTo>
                  <a:cubicBezTo>
                    <a:pt x="46435" y="42196"/>
                    <a:pt x="46530" y="41791"/>
                    <a:pt x="46649" y="41458"/>
                  </a:cubicBezTo>
                  <a:cubicBezTo>
                    <a:pt x="46685" y="41375"/>
                    <a:pt x="46733" y="41280"/>
                    <a:pt x="46745" y="41256"/>
                  </a:cubicBezTo>
                  <a:cubicBezTo>
                    <a:pt x="46757" y="41244"/>
                    <a:pt x="46828" y="41232"/>
                    <a:pt x="46923" y="41232"/>
                  </a:cubicBezTo>
                  <a:cubicBezTo>
                    <a:pt x="47090" y="41244"/>
                    <a:pt x="47245" y="41256"/>
                    <a:pt x="47399" y="41280"/>
                  </a:cubicBezTo>
                  <a:cubicBezTo>
                    <a:pt x="47402" y="41277"/>
                    <a:pt x="47404" y="41276"/>
                    <a:pt x="47406" y="41276"/>
                  </a:cubicBezTo>
                  <a:cubicBezTo>
                    <a:pt x="47432" y="41276"/>
                    <a:pt x="47410" y="41470"/>
                    <a:pt x="47388" y="41613"/>
                  </a:cubicBezTo>
                  <a:cubicBezTo>
                    <a:pt x="47352" y="41780"/>
                    <a:pt x="47328" y="41958"/>
                    <a:pt x="47328" y="42137"/>
                  </a:cubicBezTo>
                  <a:cubicBezTo>
                    <a:pt x="47328" y="42482"/>
                    <a:pt x="47268" y="42804"/>
                    <a:pt x="47161" y="43149"/>
                  </a:cubicBezTo>
                  <a:cubicBezTo>
                    <a:pt x="47114" y="43327"/>
                    <a:pt x="47054" y="43506"/>
                    <a:pt x="46983" y="43685"/>
                  </a:cubicBezTo>
                  <a:cubicBezTo>
                    <a:pt x="46911" y="43863"/>
                    <a:pt x="46840" y="44042"/>
                    <a:pt x="46721" y="44173"/>
                  </a:cubicBezTo>
                  <a:cubicBezTo>
                    <a:pt x="46578" y="44316"/>
                    <a:pt x="46423" y="44435"/>
                    <a:pt x="46209" y="44518"/>
                  </a:cubicBezTo>
                  <a:cubicBezTo>
                    <a:pt x="46102" y="44566"/>
                    <a:pt x="46018" y="44589"/>
                    <a:pt x="45887" y="44649"/>
                  </a:cubicBezTo>
                  <a:cubicBezTo>
                    <a:pt x="45792" y="44685"/>
                    <a:pt x="45685" y="44756"/>
                    <a:pt x="45625" y="44828"/>
                  </a:cubicBezTo>
                  <a:cubicBezTo>
                    <a:pt x="45566" y="44911"/>
                    <a:pt x="45554" y="44994"/>
                    <a:pt x="45566" y="45090"/>
                  </a:cubicBezTo>
                  <a:cubicBezTo>
                    <a:pt x="45566" y="45101"/>
                    <a:pt x="45566" y="45125"/>
                    <a:pt x="45602" y="45149"/>
                  </a:cubicBezTo>
                  <a:cubicBezTo>
                    <a:pt x="45614" y="45161"/>
                    <a:pt x="45625" y="45185"/>
                    <a:pt x="45661" y="45185"/>
                  </a:cubicBezTo>
                  <a:cubicBezTo>
                    <a:pt x="45685" y="45203"/>
                    <a:pt x="45727" y="45212"/>
                    <a:pt x="45780" y="45212"/>
                  </a:cubicBezTo>
                  <a:cubicBezTo>
                    <a:pt x="45834" y="45212"/>
                    <a:pt x="45899" y="45203"/>
                    <a:pt x="45971" y="45185"/>
                  </a:cubicBezTo>
                  <a:cubicBezTo>
                    <a:pt x="46161" y="45161"/>
                    <a:pt x="46304" y="45161"/>
                    <a:pt x="46554" y="45149"/>
                  </a:cubicBezTo>
                  <a:cubicBezTo>
                    <a:pt x="46816" y="45113"/>
                    <a:pt x="47042" y="44947"/>
                    <a:pt x="47268" y="44768"/>
                  </a:cubicBezTo>
                  <a:cubicBezTo>
                    <a:pt x="47376" y="44685"/>
                    <a:pt x="47495" y="44589"/>
                    <a:pt x="47590" y="44530"/>
                  </a:cubicBezTo>
                  <a:cubicBezTo>
                    <a:pt x="47638" y="44518"/>
                    <a:pt x="47757" y="44447"/>
                    <a:pt x="47804" y="44375"/>
                  </a:cubicBezTo>
                  <a:cubicBezTo>
                    <a:pt x="47864" y="44292"/>
                    <a:pt x="47911" y="44220"/>
                    <a:pt x="47935" y="44137"/>
                  </a:cubicBezTo>
                  <a:cubicBezTo>
                    <a:pt x="48090" y="43744"/>
                    <a:pt x="48150" y="43375"/>
                    <a:pt x="48221" y="43030"/>
                  </a:cubicBezTo>
                  <a:cubicBezTo>
                    <a:pt x="48292" y="42684"/>
                    <a:pt x="48364" y="42375"/>
                    <a:pt x="48423" y="42065"/>
                  </a:cubicBezTo>
                  <a:cubicBezTo>
                    <a:pt x="48483" y="41756"/>
                    <a:pt x="48471" y="41422"/>
                    <a:pt x="48400" y="41160"/>
                  </a:cubicBezTo>
                  <a:cubicBezTo>
                    <a:pt x="48328" y="40875"/>
                    <a:pt x="48209" y="40637"/>
                    <a:pt x="48090" y="40410"/>
                  </a:cubicBezTo>
                  <a:cubicBezTo>
                    <a:pt x="47983" y="40208"/>
                    <a:pt x="47864" y="39982"/>
                    <a:pt x="47816" y="39803"/>
                  </a:cubicBezTo>
                  <a:cubicBezTo>
                    <a:pt x="47769" y="39613"/>
                    <a:pt x="47792" y="39410"/>
                    <a:pt x="47852" y="39232"/>
                  </a:cubicBezTo>
                  <a:cubicBezTo>
                    <a:pt x="47971" y="38863"/>
                    <a:pt x="48185" y="38553"/>
                    <a:pt x="48423" y="38243"/>
                  </a:cubicBezTo>
                  <a:cubicBezTo>
                    <a:pt x="48662" y="37922"/>
                    <a:pt x="48935" y="37660"/>
                    <a:pt x="49197" y="37327"/>
                  </a:cubicBezTo>
                  <a:cubicBezTo>
                    <a:pt x="49471" y="37005"/>
                    <a:pt x="49721" y="36648"/>
                    <a:pt x="50007" y="36231"/>
                  </a:cubicBezTo>
                  <a:cubicBezTo>
                    <a:pt x="50555" y="35410"/>
                    <a:pt x="51198" y="34433"/>
                    <a:pt x="51971" y="33064"/>
                  </a:cubicBezTo>
                  <a:cubicBezTo>
                    <a:pt x="52745" y="31695"/>
                    <a:pt x="53234" y="30600"/>
                    <a:pt x="53579" y="29683"/>
                  </a:cubicBezTo>
                  <a:cubicBezTo>
                    <a:pt x="53662" y="29445"/>
                    <a:pt x="53745" y="29219"/>
                    <a:pt x="53805" y="29016"/>
                  </a:cubicBezTo>
                  <a:cubicBezTo>
                    <a:pt x="53865" y="28790"/>
                    <a:pt x="53924" y="28576"/>
                    <a:pt x="53960" y="28373"/>
                  </a:cubicBezTo>
                  <a:cubicBezTo>
                    <a:pt x="54055" y="27956"/>
                    <a:pt x="54079" y="27564"/>
                    <a:pt x="54138" y="27183"/>
                  </a:cubicBezTo>
                  <a:cubicBezTo>
                    <a:pt x="54246" y="26409"/>
                    <a:pt x="54305" y="25623"/>
                    <a:pt x="54412" y="24635"/>
                  </a:cubicBezTo>
                  <a:cubicBezTo>
                    <a:pt x="54496" y="23658"/>
                    <a:pt x="54591" y="22492"/>
                    <a:pt x="54996" y="20979"/>
                  </a:cubicBezTo>
                  <a:cubicBezTo>
                    <a:pt x="55531" y="18932"/>
                    <a:pt x="55901" y="17586"/>
                    <a:pt x="56198" y="16455"/>
                  </a:cubicBezTo>
                  <a:cubicBezTo>
                    <a:pt x="56567" y="15038"/>
                    <a:pt x="56936" y="13669"/>
                    <a:pt x="57270" y="12431"/>
                  </a:cubicBezTo>
                  <a:cubicBezTo>
                    <a:pt x="57519" y="11478"/>
                    <a:pt x="57604" y="11100"/>
                    <a:pt x="57582" y="11100"/>
                  </a:cubicBezTo>
                  <a:lnTo>
                    <a:pt x="57582" y="11100"/>
                  </a:lnTo>
                  <a:cubicBezTo>
                    <a:pt x="57524" y="11100"/>
                    <a:pt x="56705" y="13796"/>
                    <a:pt x="56246" y="15407"/>
                  </a:cubicBezTo>
                  <a:cubicBezTo>
                    <a:pt x="56031" y="16157"/>
                    <a:pt x="55079" y="19586"/>
                    <a:pt x="54734" y="20956"/>
                  </a:cubicBezTo>
                  <a:cubicBezTo>
                    <a:pt x="54341" y="22492"/>
                    <a:pt x="54257" y="23682"/>
                    <a:pt x="54162" y="24670"/>
                  </a:cubicBezTo>
                  <a:cubicBezTo>
                    <a:pt x="54067" y="25647"/>
                    <a:pt x="53984" y="26421"/>
                    <a:pt x="53888" y="27194"/>
                  </a:cubicBezTo>
                  <a:cubicBezTo>
                    <a:pt x="53722" y="28742"/>
                    <a:pt x="53269" y="30242"/>
                    <a:pt x="51745" y="32981"/>
                  </a:cubicBezTo>
                  <a:cubicBezTo>
                    <a:pt x="50983" y="34350"/>
                    <a:pt x="50328" y="35338"/>
                    <a:pt x="49781" y="36136"/>
                  </a:cubicBezTo>
                  <a:cubicBezTo>
                    <a:pt x="49495" y="36541"/>
                    <a:pt x="49245" y="36898"/>
                    <a:pt x="48995" y="37208"/>
                  </a:cubicBezTo>
                  <a:cubicBezTo>
                    <a:pt x="48745" y="37529"/>
                    <a:pt x="48447" y="37803"/>
                    <a:pt x="48209" y="38124"/>
                  </a:cubicBezTo>
                  <a:cubicBezTo>
                    <a:pt x="47971" y="38434"/>
                    <a:pt x="47709" y="38779"/>
                    <a:pt x="47590" y="39208"/>
                  </a:cubicBezTo>
                  <a:cubicBezTo>
                    <a:pt x="47530" y="39410"/>
                    <a:pt x="47507" y="39672"/>
                    <a:pt x="47578" y="39922"/>
                  </a:cubicBezTo>
                  <a:cubicBezTo>
                    <a:pt x="47649" y="40160"/>
                    <a:pt x="47757" y="40363"/>
                    <a:pt x="47876" y="40577"/>
                  </a:cubicBezTo>
                  <a:cubicBezTo>
                    <a:pt x="48102" y="41006"/>
                    <a:pt x="48292" y="41482"/>
                    <a:pt x="48161" y="42065"/>
                  </a:cubicBezTo>
                  <a:cubicBezTo>
                    <a:pt x="48102" y="42363"/>
                    <a:pt x="48030" y="42673"/>
                    <a:pt x="47947" y="43018"/>
                  </a:cubicBezTo>
                  <a:cubicBezTo>
                    <a:pt x="47876" y="43339"/>
                    <a:pt x="47816" y="43732"/>
                    <a:pt x="47685" y="44054"/>
                  </a:cubicBezTo>
                  <a:cubicBezTo>
                    <a:pt x="47649" y="44113"/>
                    <a:pt x="47626" y="44173"/>
                    <a:pt x="47590" y="44208"/>
                  </a:cubicBezTo>
                  <a:cubicBezTo>
                    <a:pt x="47578" y="44232"/>
                    <a:pt x="47566" y="44232"/>
                    <a:pt x="47554" y="44256"/>
                  </a:cubicBezTo>
                  <a:cubicBezTo>
                    <a:pt x="47519" y="44268"/>
                    <a:pt x="47471" y="44292"/>
                    <a:pt x="47447" y="44316"/>
                  </a:cubicBezTo>
                  <a:cubicBezTo>
                    <a:pt x="47316" y="44399"/>
                    <a:pt x="47209" y="44494"/>
                    <a:pt x="47102" y="44566"/>
                  </a:cubicBezTo>
                  <a:cubicBezTo>
                    <a:pt x="46899" y="44732"/>
                    <a:pt x="46697" y="44851"/>
                    <a:pt x="46542" y="44863"/>
                  </a:cubicBezTo>
                  <a:cubicBezTo>
                    <a:pt x="46340" y="44863"/>
                    <a:pt x="46102" y="44887"/>
                    <a:pt x="46018" y="44887"/>
                  </a:cubicBezTo>
                  <a:cubicBezTo>
                    <a:pt x="46010" y="44887"/>
                    <a:pt x="45992" y="44898"/>
                    <a:pt x="45980" y="44898"/>
                  </a:cubicBezTo>
                  <a:cubicBezTo>
                    <a:pt x="45975" y="44898"/>
                    <a:pt x="45971" y="44895"/>
                    <a:pt x="45971" y="44887"/>
                  </a:cubicBezTo>
                  <a:cubicBezTo>
                    <a:pt x="45971" y="44875"/>
                    <a:pt x="45983" y="44863"/>
                    <a:pt x="46018" y="44851"/>
                  </a:cubicBezTo>
                  <a:cubicBezTo>
                    <a:pt x="46125" y="44804"/>
                    <a:pt x="46245" y="44756"/>
                    <a:pt x="46340" y="44709"/>
                  </a:cubicBezTo>
                  <a:cubicBezTo>
                    <a:pt x="46566" y="44613"/>
                    <a:pt x="46780" y="44494"/>
                    <a:pt x="46935" y="44316"/>
                  </a:cubicBezTo>
                  <a:cubicBezTo>
                    <a:pt x="47102" y="44137"/>
                    <a:pt x="47173" y="43911"/>
                    <a:pt x="47257" y="43732"/>
                  </a:cubicBezTo>
                  <a:cubicBezTo>
                    <a:pt x="47328" y="43542"/>
                    <a:pt x="47388" y="43363"/>
                    <a:pt x="47435" y="43161"/>
                  </a:cubicBezTo>
                  <a:cubicBezTo>
                    <a:pt x="47530" y="42804"/>
                    <a:pt x="47578" y="42434"/>
                    <a:pt x="47590" y="42077"/>
                  </a:cubicBezTo>
                  <a:cubicBezTo>
                    <a:pt x="47590" y="41911"/>
                    <a:pt x="47626" y="41756"/>
                    <a:pt x="47649" y="41589"/>
                  </a:cubicBezTo>
                  <a:cubicBezTo>
                    <a:pt x="47673" y="41494"/>
                    <a:pt x="47685" y="41422"/>
                    <a:pt x="47697" y="41315"/>
                  </a:cubicBezTo>
                  <a:cubicBezTo>
                    <a:pt x="47697" y="41280"/>
                    <a:pt x="47697" y="41196"/>
                    <a:pt x="47673" y="41125"/>
                  </a:cubicBezTo>
                  <a:cubicBezTo>
                    <a:pt x="47638" y="41053"/>
                    <a:pt x="47566" y="41006"/>
                    <a:pt x="47495" y="40994"/>
                  </a:cubicBezTo>
                  <a:cubicBezTo>
                    <a:pt x="47411" y="40982"/>
                    <a:pt x="47388" y="40982"/>
                    <a:pt x="47340" y="40982"/>
                  </a:cubicBezTo>
                  <a:lnTo>
                    <a:pt x="47221" y="40958"/>
                  </a:lnTo>
                  <a:cubicBezTo>
                    <a:pt x="47138" y="40946"/>
                    <a:pt x="47042" y="40934"/>
                    <a:pt x="46959" y="40934"/>
                  </a:cubicBezTo>
                  <a:cubicBezTo>
                    <a:pt x="46864" y="40934"/>
                    <a:pt x="46721" y="40934"/>
                    <a:pt x="46602" y="41053"/>
                  </a:cubicBezTo>
                  <a:cubicBezTo>
                    <a:pt x="46518" y="41172"/>
                    <a:pt x="46495" y="41244"/>
                    <a:pt x="46459" y="41339"/>
                  </a:cubicBezTo>
                  <a:cubicBezTo>
                    <a:pt x="46340" y="41708"/>
                    <a:pt x="46245" y="42077"/>
                    <a:pt x="46102" y="42494"/>
                  </a:cubicBezTo>
                  <a:cubicBezTo>
                    <a:pt x="46042" y="42708"/>
                    <a:pt x="46006" y="42946"/>
                    <a:pt x="45911" y="43137"/>
                  </a:cubicBezTo>
                  <a:cubicBezTo>
                    <a:pt x="45864" y="43220"/>
                    <a:pt x="45804" y="43315"/>
                    <a:pt x="45733" y="43399"/>
                  </a:cubicBezTo>
                  <a:cubicBezTo>
                    <a:pt x="45649" y="43494"/>
                    <a:pt x="45554" y="43613"/>
                    <a:pt x="45494" y="43696"/>
                  </a:cubicBezTo>
                  <a:cubicBezTo>
                    <a:pt x="45375" y="43863"/>
                    <a:pt x="45090" y="43911"/>
                    <a:pt x="44828" y="44030"/>
                  </a:cubicBezTo>
                  <a:cubicBezTo>
                    <a:pt x="44554" y="44161"/>
                    <a:pt x="44316" y="44292"/>
                    <a:pt x="44018" y="44292"/>
                  </a:cubicBezTo>
                  <a:cubicBezTo>
                    <a:pt x="43828" y="44316"/>
                    <a:pt x="43649" y="44316"/>
                    <a:pt x="43458" y="44316"/>
                  </a:cubicBezTo>
                  <a:cubicBezTo>
                    <a:pt x="43413" y="44316"/>
                    <a:pt x="43370" y="44310"/>
                    <a:pt x="43327" y="44304"/>
                  </a:cubicBezTo>
                  <a:lnTo>
                    <a:pt x="43327" y="44304"/>
                  </a:lnTo>
                  <a:cubicBezTo>
                    <a:pt x="43366" y="44297"/>
                    <a:pt x="43406" y="44292"/>
                    <a:pt x="43447" y="44292"/>
                  </a:cubicBezTo>
                  <a:cubicBezTo>
                    <a:pt x="43601" y="44280"/>
                    <a:pt x="43756" y="44268"/>
                    <a:pt x="43923" y="44256"/>
                  </a:cubicBezTo>
                  <a:cubicBezTo>
                    <a:pt x="44232" y="44208"/>
                    <a:pt x="44554" y="44101"/>
                    <a:pt x="44768" y="43851"/>
                  </a:cubicBezTo>
                  <a:cubicBezTo>
                    <a:pt x="44947" y="43625"/>
                    <a:pt x="45113" y="43435"/>
                    <a:pt x="45256" y="43232"/>
                  </a:cubicBezTo>
                  <a:cubicBezTo>
                    <a:pt x="45328" y="43149"/>
                    <a:pt x="45423" y="43042"/>
                    <a:pt x="45483" y="42958"/>
                  </a:cubicBezTo>
                  <a:cubicBezTo>
                    <a:pt x="45554" y="42863"/>
                    <a:pt x="45614" y="42744"/>
                    <a:pt x="45673" y="42637"/>
                  </a:cubicBezTo>
                  <a:cubicBezTo>
                    <a:pt x="45780" y="42423"/>
                    <a:pt x="45840" y="42208"/>
                    <a:pt x="45899" y="42018"/>
                  </a:cubicBezTo>
                  <a:cubicBezTo>
                    <a:pt x="45959" y="41803"/>
                    <a:pt x="46018" y="41613"/>
                    <a:pt x="46042" y="41422"/>
                  </a:cubicBezTo>
                  <a:cubicBezTo>
                    <a:pt x="46066" y="41375"/>
                    <a:pt x="46066" y="41315"/>
                    <a:pt x="46078" y="41256"/>
                  </a:cubicBezTo>
                  <a:cubicBezTo>
                    <a:pt x="46078" y="41196"/>
                    <a:pt x="46078" y="41113"/>
                    <a:pt x="46030" y="41053"/>
                  </a:cubicBezTo>
                  <a:cubicBezTo>
                    <a:pt x="45983" y="40994"/>
                    <a:pt x="45923" y="40934"/>
                    <a:pt x="45840" y="40910"/>
                  </a:cubicBezTo>
                  <a:cubicBezTo>
                    <a:pt x="45822" y="40907"/>
                    <a:pt x="45803" y="40906"/>
                    <a:pt x="45784" y="40906"/>
                  </a:cubicBezTo>
                  <a:cubicBezTo>
                    <a:pt x="45728" y="40906"/>
                    <a:pt x="45670" y="40919"/>
                    <a:pt x="45625" y="40946"/>
                  </a:cubicBezTo>
                  <a:cubicBezTo>
                    <a:pt x="45244" y="41172"/>
                    <a:pt x="44994" y="41446"/>
                    <a:pt x="44661" y="41720"/>
                  </a:cubicBezTo>
                  <a:cubicBezTo>
                    <a:pt x="44518" y="41851"/>
                    <a:pt x="44340" y="41970"/>
                    <a:pt x="44137" y="42077"/>
                  </a:cubicBezTo>
                  <a:cubicBezTo>
                    <a:pt x="43947" y="42184"/>
                    <a:pt x="43720" y="42303"/>
                    <a:pt x="43530" y="42434"/>
                  </a:cubicBezTo>
                  <a:cubicBezTo>
                    <a:pt x="42732" y="42994"/>
                    <a:pt x="41780" y="43685"/>
                    <a:pt x="40494" y="44613"/>
                  </a:cubicBezTo>
                  <a:cubicBezTo>
                    <a:pt x="39232" y="45530"/>
                    <a:pt x="38244" y="46185"/>
                    <a:pt x="37470" y="46804"/>
                  </a:cubicBezTo>
                  <a:cubicBezTo>
                    <a:pt x="36696" y="47423"/>
                    <a:pt x="36124" y="47947"/>
                    <a:pt x="35529" y="48459"/>
                  </a:cubicBezTo>
                  <a:cubicBezTo>
                    <a:pt x="34946" y="48983"/>
                    <a:pt x="34362" y="49519"/>
                    <a:pt x="33624" y="50162"/>
                  </a:cubicBezTo>
                  <a:cubicBezTo>
                    <a:pt x="33243" y="50471"/>
                    <a:pt x="32826" y="50828"/>
                    <a:pt x="32338" y="51138"/>
                  </a:cubicBezTo>
                  <a:cubicBezTo>
                    <a:pt x="32207" y="51221"/>
                    <a:pt x="32088" y="51293"/>
                    <a:pt x="31933" y="51352"/>
                  </a:cubicBezTo>
                  <a:cubicBezTo>
                    <a:pt x="31790" y="51412"/>
                    <a:pt x="31624" y="51471"/>
                    <a:pt x="31457" y="51543"/>
                  </a:cubicBezTo>
                  <a:cubicBezTo>
                    <a:pt x="31136" y="51674"/>
                    <a:pt x="30802" y="51828"/>
                    <a:pt x="30445" y="52007"/>
                  </a:cubicBezTo>
                  <a:cubicBezTo>
                    <a:pt x="30266" y="52090"/>
                    <a:pt x="30112" y="52186"/>
                    <a:pt x="29945" y="52281"/>
                  </a:cubicBezTo>
                  <a:cubicBezTo>
                    <a:pt x="29850" y="52340"/>
                    <a:pt x="29850" y="52376"/>
                    <a:pt x="29814" y="52424"/>
                  </a:cubicBezTo>
                  <a:cubicBezTo>
                    <a:pt x="29814" y="52424"/>
                    <a:pt x="24063" y="58853"/>
                    <a:pt x="23885" y="59044"/>
                  </a:cubicBezTo>
                  <a:cubicBezTo>
                    <a:pt x="23706" y="59222"/>
                    <a:pt x="23456" y="59377"/>
                    <a:pt x="23206" y="59520"/>
                  </a:cubicBezTo>
                  <a:cubicBezTo>
                    <a:pt x="22694" y="59829"/>
                    <a:pt x="22087" y="60210"/>
                    <a:pt x="21360" y="60353"/>
                  </a:cubicBezTo>
                  <a:cubicBezTo>
                    <a:pt x="21287" y="60368"/>
                    <a:pt x="21213" y="60377"/>
                    <a:pt x="21143" y="60377"/>
                  </a:cubicBezTo>
                  <a:cubicBezTo>
                    <a:pt x="21044" y="60377"/>
                    <a:pt x="20954" y="60359"/>
                    <a:pt x="20884" y="60318"/>
                  </a:cubicBezTo>
                  <a:cubicBezTo>
                    <a:pt x="20777" y="60270"/>
                    <a:pt x="20729" y="60139"/>
                    <a:pt x="20718" y="59984"/>
                  </a:cubicBezTo>
                  <a:cubicBezTo>
                    <a:pt x="20718" y="59675"/>
                    <a:pt x="20825" y="59353"/>
                    <a:pt x="20920" y="59091"/>
                  </a:cubicBezTo>
                  <a:cubicBezTo>
                    <a:pt x="21146" y="58520"/>
                    <a:pt x="21396" y="58067"/>
                    <a:pt x="21670" y="57662"/>
                  </a:cubicBezTo>
                  <a:cubicBezTo>
                    <a:pt x="22194" y="56841"/>
                    <a:pt x="22646" y="56198"/>
                    <a:pt x="23099" y="55555"/>
                  </a:cubicBezTo>
                  <a:cubicBezTo>
                    <a:pt x="23992" y="54269"/>
                    <a:pt x="29350" y="46590"/>
                    <a:pt x="29576" y="46233"/>
                  </a:cubicBezTo>
                  <a:cubicBezTo>
                    <a:pt x="29790" y="45852"/>
                    <a:pt x="29957" y="45518"/>
                    <a:pt x="30135" y="45161"/>
                  </a:cubicBezTo>
                  <a:cubicBezTo>
                    <a:pt x="30314" y="44816"/>
                    <a:pt x="30885" y="43708"/>
                    <a:pt x="31005" y="43518"/>
                  </a:cubicBezTo>
                  <a:cubicBezTo>
                    <a:pt x="31100" y="43339"/>
                    <a:pt x="31243" y="43101"/>
                    <a:pt x="31338" y="42899"/>
                  </a:cubicBezTo>
                  <a:cubicBezTo>
                    <a:pt x="31778" y="42006"/>
                    <a:pt x="34946" y="35124"/>
                    <a:pt x="35648" y="33612"/>
                  </a:cubicBezTo>
                  <a:cubicBezTo>
                    <a:pt x="35624" y="33576"/>
                    <a:pt x="35624" y="33552"/>
                    <a:pt x="35612" y="33517"/>
                  </a:cubicBezTo>
                  <a:cubicBezTo>
                    <a:pt x="35600" y="33505"/>
                    <a:pt x="35588" y="33493"/>
                    <a:pt x="35553" y="33445"/>
                  </a:cubicBezTo>
                  <a:cubicBezTo>
                    <a:pt x="35529" y="33433"/>
                    <a:pt x="35493" y="33410"/>
                    <a:pt x="35469" y="33410"/>
                  </a:cubicBezTo>
                  <a:lnTo>
                    <a:pt x="35422" y="33386"/>
                  </a:lnTo>
                  <a:cubicBezTo>
                    <a:pt x="35386" y="33374"/>
                    <a:pt x="35362" y="33338"/>
                    <a:pt x="35327" y="33314"/>
                  </a:cubicBezTo>
                  <a:cubicBezTo>
                    <a:pt x="35267" y="33255"/>
                    <a:pt x="35231" y="33207"/>
                    <a:pt x="35172" y="33088"/>
                  </a:cubicBezTo>
                  <a:cubicBezTo>
                    <a:pt x="35138" y="33014"/>
                    <a:pt x="35067" y="32993"/>
                    <a:pt x="35001" y="32993"/>
                  </a:cubicBezTo>
                  <a:cubicBezTo>
                    <a:pt x="34949" y="32993"/>
                    <a:pt x="34900" y="33006"/>
                    <a:pt x="34874" y="33017"/>
                  </a:cubicBezTo>
                  <a:cubicBezTo>
                    <a:pt x="34779" y="33029"/>
                    <a:pt x="34707" y="33052"/>
                    <a:pt x="34636" y="33076"/>
                  </a:cubicBezTo>
                  <a:cubicBezTo>
                    <a:pt x="34543" y="33096"/>
                    <a:pt x="34461" y="33112"/>
                    <a:pt x="34379" y="33112"/>
                  </a:cubicBezTo>
                  <a:cubicBezTo>
                    <a:pt x="34315" y="33112"/>
                    <a:pt x="34252" y="33102"/>
                    <a:pt x="34184" y="33076"/>
                  </a:cubicBezTo>
                  <a:cubicBezTo>
                    <a:pt x="33886" y="32957"/>
                    <a:pt x="33636" y="32624"/>
                    <a:pt x="33410" y="32302"/>
                  </a:cubicBezTo>
                  <a:cubicBezTo>
                    <a:pt x="33362" y="32207"/>
                    <a:pt x="33326" y="32124"/>
                    <a:pt x="33302" y="32028"/>
                  </a:cubicBezTo>
                  <a:cubicBezTo>
                    <a:pt x="33291" y="31921"/>
                    <a:pt x="33302" y="31802"/>
                    <a:pt x="33243" y="31671"/>
                  </a:cubicBezTo>
                  <a:cubicBezTo>
                    <a:pt x="33100" y="31374"/>
                    <a:pt x="32790" y="31350"/>
                    <a:pt x="32552" y="31266"/>
                  </a:cubicBezTo>
                  <a:cubicBezTo>
                    <a:pt x="32076" y="31112"/>
                    <a:pt x="31600" y="30731"/>
                    <a:pt x="31338" y="30159"/>
                  </a:cubicBezTo>
                  <a:cubicBezTo>
                    <a:pt x="31302" y="30052"/>
                    <a:pt x="31219" y="29921"/>
                    <a:pt x="31076" y="29885"/>
                  </a:cubicBezTo>
                  <a:cubicBezTo>
                    <a:pt x="31030" y="29869"/>
                    <a:pt x="30987" y="29864"/>
                    <a:pt x="30947" y="29864"/>
                  </a:cubicBezTo>
                  <a:cubicBezTo>
                    <a:pt x="30885" y="29864"/>
                    <a:pt x="30829" y="29875"/>
                    <a:pt x="30777" y="29875"/>
                  </a:cubicBezTo>
                  <a:cubicBezTo>
                    <a:pt x="30765" y="29875"/>
                    <a:pt x="30754" y="29875"/>
                    <a:pt x="30743" y="29873"/>
                  </a:cubicBezTo>
                  <a:cubicBezTo>
                    <a:pt x="30564" y="29861"/>
                    <a:pt x="30409" y="29766"/>
                    <a:pt x="30266" y="29659"/>
                  </a:cubicBezTo>
                  <a:cubicBezTo>
                    <a:pt x="30004" y="29445"/>
                    <a:pt x="29873" y="29111"/>
                    <a:pt x="29778" y="28814"/>
                  </a:cubicBezTo>
                  <a:lnTo>
                    <a:pt x="29754" y="28695"/>
                  </a:lnTo>
                  <a:cubicBezTo>
                    <a:pt x="29731" y="28635"/>
                    <a:pt x="29731" y="28552"/>
                    <a:pt x="29659" y="28552"/>
                  </a:cubicBezTo>
                  <a:lnTo>
                    <a:pt x="29576" y="28516"/>
                  </a:lnTo>
                  <a:lnTo>
                    <a:pt x="29516" y="28504"/>
                  </a:lnTo>
                  <a:lnTo>
                    <a:pt x="29409" y="28457"/>
                  </a:lnTo>
                  <a:cubicBezTo>
                    <a:pt x="29278" y="28397"/>
                    <a:pt x="29159" y="28326"/>
                    <a:pt x="29040" y="28254"/>
                  </a:cubicBezTo>
                  <a:cubicBezTo>
                    <a:pt x="28814" y="28087"/>
                    <a:pt x="28623" y="27909"/>
                    <a:pt x="28469" y="27695"/>
                  </a:cubicBezTo>
                  <a:cubicBezTo>
                    <a:pt x="28421" y="27635"/>
                    <a:pt x="28397" y="27575"/>
                    <a:pt x="28338" y="27516"/>
                  </a:cubicBezTo>
                  <a:cubicBezTo>
                    <a:pt x="28242" y="27397"/>
                    <a:pt x="28064" y="27325"/>
                    <a:pt x="27933" y="27314"/>
                  </a:cubicBezTo>
                  <a:cubicBezTo>
                    <a:pt x="27802" y="27302"/>
                    <a:pt x="27683" y="27278"/>
                    <a:pt x="27564" y="27254"/>
                  </a:cubicBezTo>
                  <a:cubicBezTo>
                    <a:pt x="27326" y="27194"/>
                    <a:pt x="27087" y="27099"/>
                    <a:pt x="26873" y="26968"/>
                  </a:cubicBezTo>
                  <a:cubicBezTo>
                    <a:pt x="26671" y="26837"/>
                    <a:pt x="26480" y="26671"/>
                    <a:pt x="26313" y="26480"/>
                  </a:cubicBezTo>
                  <a:cubicBezTo>
                    <a:pt x="26242" y="26385"/>
                    <a:pt x="26159" y="26290"/>
                    <a:pt x="26099" y="26182"/>
                  </a:cubicBezTo>
                  <a:cubicBezTo>
                    <a:pt x="26040" y="26075"/>
                    <a:pt x="26016" y="25944"/>
                    <a:pt x="25885" y="25825"/>
                  </a:cubicBezTo>
                  <a:cubicBezTo>
                    <a:pt x="25742" y="25706"/>
                    <a:pt x="25611" y="25694"/>
                    <a:pt x="25492" y="25647"/>
                  </a:cubicBezTo>
                  <a:lnTo>
                    <a:pt x="25123" y="25528"/>
                  </a:lnTo>
                  <a:cubicBezTo>
                    <a:pt x="24885" y="25456"/>
                    <a:pt x="24647" y="25349"/>
                    <a:pt x="24456" y="25194"/>
                  </a:cubicBezTo>
                  <a:cubicBezTo>
                    <a:pt x="24242" y="25051"/>
                    <a:pt x="24063" y="24873"/>
                    <a:pt x="23920" y="24682"/>
                  </a:cubicBezTo>
                  <a:cubicBezTo>
                    <a:pt x="23837" y="24575"/>
                    <a:pt x="23766" y="24480"/>
                    <a:pt x="23694" y="24361"/>
                  </a:cubicBezTo>
                  <a:cubicBezTo>
                    <a:pt x="23658" y="24301"/>
                    <a:pt x="23635" y="24266"/>
                    <a:pt x="23599" y="24206"/>
                  </a:cubicBezTo>
                  <a:lnTo>
                    <a:pt x="23563" y="24111"/>
                  </a:lnTo>
                  <a:lnTo>
                    <a:pt x="23504" y="23980"/>
                  </a:lnTo>
                  <a:lnTo>
                    <a:pt x="23361" y="23968"/>
                  </a:lnTo>
                  <a:lnTo>
                    <a:pt x="23277" y="23944"/>
                  </a:lnTo>
                  <a:cubicBezTo>
                    <a:pt x="23218" y="23932"/>
                    <a:pt x="23158" y="23920"/>
                    <a:pt x="23111" y="23908"/>
                  </a:cubicBezTo>
                  <a:cubicBezTo>
                    <a:pt x="22992" y="23873"/>
                    <a:pt x="22884" y="23849"/>
                    <a:pt x="22789" y="23801"/>
                  </a:cubicBezTo>
                  <a:cubicBezTo>
                    <a:pt x="22575" y="23706"/>
                    <a:pt x="22373" y="23587"/>
                    <a:pt x="22194" y="23456"/>
                  </a:cubicBezTo>
                  <a:cubicBezTo>
                    <a:pt x="21813" y="23170"/>
                    <a:pt x="21539" y="22801"/>
                    <a:pt x="21360" y="22372"/>
                  </a:cubicBezTo>
                  <a:cubicBezTo>
                    <a:pt x="21241" y="22158"/>
                    <a:pt x="21313" y="21944"/>
                    <a:pt x="21146" y="21670"/>
                  </a:cubicBezTo>
                  <a:cubicBezTo>
                    <a:pt x="21039" y="21551"/>
                    <a:pt x="20920" y="21503"/>
                    <a:pt x="20825" y="21444"/>
                  </a:cubicBezTo>
                  <a:cubicBezTo>
                    <a:pt x="20718" y="21384"/>
                    <a:pt x="20622" y="21325"/>
                    <a:pt x="20539" y="21253"/>
                  </a:cubicBezTo>
                  <a:cubicBezTo>
                    <a:pt x="20170" y="20968"/>
                    <a:pt x="19848" y="20610"/>
                    <a:pt x="19610" y="20217"/>
                  </a:cubicBezTo>
                  <a:cubicBezTo>
                    <a:pt x="19551" y="20110"/>
                    <a:pt x="19491" y="20003"/>
                    <a:pt x="19455" y="19896"/>
                  </a:cubicBezTo>
                  <a:cubicBezTo>
                    <a:pt x="19420" y="19836"/>
                    <a:pt x="19408" y="19801"/>
                    <a:pt x="19372" y="19741"/>
                  </a:cubicBezTo>
                  <a:lnTo>
                    <a:pt x="19348" y="19646"/>
                  </a:lnTo>
                  <a:cubicBezTo>
                    <a:pt x="19313" y="19622"/>
                    <a:pt x="19336" y="19539"/>
                    <a:pt x="19277" y="19527"/>
                  </a:cubicBezTo>
                  <a:cubicBezTo>
                    <a:pt x="19015" y="19408"/>
                    <a:pt x="18824" y="19324"/>
                    <a:pt x="18622" y="19205"/>
                  </a:cubicBezTo>
                  <a:cubicBezTo>
                    <a:pt x="18205" y="18979"/>
                    <a:pt x="17801" y="18705"/>
                    <a:pt x="17503" y="18372"/>
                  </a:cubicBezTo>
                  <a:cubicBezTo>
                    <a:pt x="17348" y="18193"/>
                    <a:pt x="17217" y="17991"/>
                    <a:pt x="17134" y="17789"/>
                  </a:cubicBezTo>
                  <a:cubicBezTo>
                    <a:pt x="17086" y="17681"/>
                    <a:pt x="17050" y="17574"/>
                    <a:pt x="17027" y="17455"/>
                  </a:cubicBezTo>
                  <a:cubicBezTo>
                    <a:pt x="17027" y="17431"/>
                    <a:pt x="17015" y="17396"/>
                    <a:pt x="17015" y="17360"/>
                  </a:cubicBezTo>
                  <a:cubicBezTo>
                    <a:pt x="16991" y="17312"/>
                    <a:pt x="17015" y="17265"/>
                    <a:pt x="16955" y="17253"/>
                  </a:cubicBezTo>
                  <a:lnTo>
                    <a:pt x="16753" y="17181"/>
                  </a:lnTo>
                  <a:cubicBezTo>
                    <a:pt x="16312" y="17015"/>
                    <a:pt x="15860" y="16836"/>
                    <a:pt x="15467" y="16598"/>
                  </a:cubicBezTo>
                  <a:cubicBezTo>
                    <a:pt x="15062" y="16360"/>
                    <a:pt x="14693" y="16062"/>
                    <a:pt x="14419" y="15669"/>
                  </a:cubicBezTo>
                  <a:cubicBezTo>
                    <a:pt x="14288" y="15479"/>
                    <a:pt x="14193" y="15288"/>
                    <a:pt x="14110" y="15050"/>
                  </a:cubicBezTo>
                  <a:cubicBezTo>
                    <a:pt x="14074" y="14979"/>
                    <a:pt x="14002" y="14919"/>
                    <a:pt x="13943" y="14883"/>
                  </a:cubicBezTo>
                  <a:cubicBezTo>
                    <a:pt x="13883" y="14860"/>
                    <a:pt x="13824" y="14836"/>
                    <a:pt x="13764" y="14824"/>
                  </a:cubicBezTo>
                  <a:cubicBezTo>
                    <a:pt x="13657" y="14776"/>
                    <a:pt x="13562" y="14741"/>
                    <a:pt x="13467" y="14681"/>
                  </a:cubicBezTo>
                  <a:cubicBezTo>
                    <a:pt x="13098" y="14407"/>
                    <a:pt x="12931" y="13943"/>
                    <a:pt x="12586" y="13574"/>
                  </a:cubicBezTo>
                  <a:cubicBezTo>
                    <a:pt x="12252" y="13205"/>
                    <a:pt x="11800" y="12990"/>
                    <a:pt x="11395" y="12740"/>
                  </a:cubicBezTo>
                  <a:cubicBezTo>
                    <a:pt x="10597" y="12240"/>
                    <a:pt x="9954" y="11526"/>
                    <a:pt x="9395" y="10764"/>
                  </a:cubicBezTo>
                  <a:cubicBezTo>
                    <a:pt x="9109" y="10371"/>
                    <a:pt x="8835" y="9990"/>
                    <a:pt x="8561" y="9597"/>
                  </a:cubicBezTo>
                  <a:cubicBezTo>
                    <a:pt x="8287" y="9216"/>
                    <a:pt x="7978" y="8811"/>
                    <a:pt x="7585" y="8514"/>
                  </a:cubicBezTo>
                  <a:cubicBezTo>
                    <a:pt x="7549" y="8490"/>
                    <a:pt x="7514" y="8454"/>
                    <a:pt x="7490" y="8430"/>
                  </a:cubicBezTo>
                  <a:cubicBezTo>
                    <a:pt x="7073" y="8085"/>
                    <a:pt x="6549" y="7799"/>
                    <a:pt x="6180" y="7275"/>
                  </a:cubicBezTo>
                  <a:cubicBezTo>
                    <a:pt x="6085" y="7144"/>
                    <a:pt x="6001" y="7002"/>
                    <a:pt x="5954" y="6847"/>
                  </a:cubicBezTo>
                  <a:cubicBezTo>
                    <a:pt x="5942" y="6799"/>
                    <a:pt x="5918" y="6775"/>
                    <a:pt x="5918" y="6728"/>
                  </a:cubicBezTo>
                  <a:lnTo>
                    <a:pt x="5906" y="6668"/>
                  </a:lnTo>
                  <a:lnTo>
                    <a:pt x="5894" y="6561"/>
                  </a:lnTo>
                  <a:cubicBezTo>
                    <a:pt x="5894" y="6549"/>
                    <a:pt x="5894" y="6525"/>
                    <a:pt x="5882" y="6501"/>
                  </a:cubicBezTo>
                  <a:lnTo>
                    <a:pt x="5585" y="6406"/>
                  </a:lnTo>
                  <a:cubicBezTo>
                    <a:pt x="5228" y="6263"/>
                    <a:pt x="4882" y="6073"/>
                    <a:pt x="4537" y="5811"/>
                  </a:cubicBezTo>
                  <a:cubicBezTo>
                    <a:pt x="3918" y="5311"/>
                    <a:pt x="3513" y="4739"/>
                    <a:pt x="3275" y="4168"/>
                  </a:cubicBezTo>
                  <a:cubicBezTo>
                    <a:pt x="3215" y="4037"/>
                    <a:pt x="3168" y="3882"/>
                    <a:pt x="3120" y="3751"/>
                  </a:cubicBezTo>
                  <a:cubicBezTo>
                    <a:pt x="3096" y="3680"/>
                    <a:pt x="3084" y="3620"/>
                    <a:pt x="3061" y="3549"/>
                  </a:cubicBezTo>
                  <a:lnTo>
                    <a:pt x="2965" y="3382"/>
                  </a:lnTo>
                  <a:cubicBezTo>
                    <a:pt x="2942" y="3370"/>
                    <a:pt x="2906" y="3370"/>
                    <a:pt x="2882" y="3370"/>
                  </a:cubicBezTo>
                  <a:cubicBezTo>
                    <a:pt x="2751" y="3346"/>
                    <a:pt x="2703" y="3346"/>
                    <a:pt x="2644" y="3346"/>
                  </a:cubicBezTo>
                  <a:cubicBezTo>
                    <a:pt x="2584" y="3334"/>
                    <a:pt x="2513" y="3334"/>
                    <a:pt x="2453" y="3322"/>
                  </a:cubicBezTo>
                  <a:cubicBezTo>
                    <a:pt x="2334" y="3299"/>
                    <a:pt x="2215" y="3263"/>
                    <a:pt x="2096" y="3215"/>
                  </a:cubicBezTo>
                  <a:cubicBezTo>
                    <a:pt x="1537" y="3025"/>
                    <a:pt x="1025" y="2680"/>
                    <a:pt x="679" y="2203"/>
                  </a:cubicBezTo>
                  <a:cubicBezTo>
                    <a:pt x="346" y="1739"/>
                    <a:pt x="144" y="1179"/>
                    <a:pt x="108" y="620"/>
                  </a:cubicBezTo>
                  <a:cubicBezTo>
                    <a:pt x="73" y="236"/>
                    <a:pt x="117" y="0"/>
                    <a:pt x="1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25" name="Google Shape;15625;p22"/>
            <p:cNvSpPr/>
            <p:nvPr/>
          </p:nvSpPr>
          <p:spPr>
            <a:xfrm>
              <a:off x="2884275" y="2092550"/>
              <a:ext cx="1244275" cy="597600"/>
            </a:xfrm>
            <a:custGeom>
              <a:avLst/>
              <a:gdLst/>
              <a:ahLst/>
              <a:cxnLst/>
              <a:rect l="l" t="t" r="r" b="b"/>
              <a:pathLst>
                <a:path w="49771" h="23904" extrusionOk="0">
                  <a:moveTo>
                    <a:pt x="1118" y="0"/>
                  </a:moveTo>
                  <a:cubicBezTo>
                    <a:pt x="792" y="0"/>
                    <a:pt x="461" y="29"/>
                    <a:pt x="167" y="171"/>
                  </a:cubicBezTo>
                  <a:cubicBezTo>
                    <a:pt x="48" y="243"/>
                    <a:pt x="1" y="326"/>
                    <a:pt x="1" y="326"/>
                  </a:cubicBezTo>
                  <a:cubicBezTo>
                    <a:pt x="3" y="334"/>
                    <a:pt x="9" y="337"/>
                    <a:pt x="19" y="337"/>
                  </a:cubicBezTo>
                  <a:cubicBezTo>
                    <a:pt x="54" y="337"/>
                    <a:pt x="137" y="294"/>
                    <a:pt x="286" y="266"/>
                  </a:cubicBezTo>
                  <a:cubicBezTo>
                    <a:pt x="429" y="227"/>
                    <a:pt x="605" y="211"/>
                    <a:pt x="803" y="211"/>
                  </a:cubicBezTo>
                  <a:cubicBezTo>
                    <a:pt x="1332" y="211"/>
                    <a:pt x="2021" y="330"/>
                    <a:pt x="2679" y="469"/>
                  </a:cubicBezTo>
                  <a:cubicBezTo>
                    <a:pt x="3632" y="683"/>
                    <a:pt x="4108" y="814"/>
                    <a:pt x="4596" y="945"/>
                  </a:cubicBezTo>
                  <a:cubicBezTo>
                    <a:pt x="5096" y="1076"/>
                    <a:pt x="5585" y="1231"/>
                    <a:pt x="6537" y="1540"/>
                  </a:cubicBezTo>
                  <a:cubicBezTo>
                    <a:pt x="8490" y="2183"/>
                    <a:pt x="8490" y="2195"/>
                    <a:pt x="10419" y="2921"/>
                  </a:cubicBezTo>
                  <a:cubicBezTo>
                    <a:pt x="12335" y="3660"/>
                    <a:pt x="12359" y="3636"/>
                    <a:pt x="14264" y="4445"/>
                  </a:cubicBezTo>
                  <a:cubicBezTo>
                    <a:pt x="16169" y="5231"/>
                    <a:pt x="16145" y="5267"/>
                    <a:pt x="18027" y="6112"/>
                  </a:cubicBezTo>
                  <a:cubicBezTo>
                    <a:pt x="19896" y="6958"/>
                    <a:pt x="19896" y="6958"/>
                    <a:pt x="21741" y="7863"/>
                  </a:cubicBezTo>
                  <a:cubicBezTo>
                    <a:pt x="23587" y="8779"/>
                    <a:pt x="23587" y="8779"/>
                    <a:pt x="25420" y="9744"/>
                  </a:cubicBezTo>
                  <a:cubicBezTo>
                    <a:pt x="27242" y="10708"/>
                    <a:pt x="27242" y="10708"/>
                    <a:pt x="29052" y="11696"/>
                  </a:cubicBezTo>
                  <a:cubicBezTo>
                    <a:pt x="30873" y="12673"/>
                    <a:pt x="30873" y="12685"/>
                    <a:pt x="32671" y="13685"/>
                  </a:cubicBezTo>
                  <a:cubicBezTo>
                    <a:pt x="34469" y="14685"/>
                    <a:pt x="34481" y="14649"/>
                    <a:pt x="36279" y="15685"/>
                  </a:cubicBezTo>
                  <a:cubicBezTo>
                    <a:pt x="38065" y="16709"/>
                    <a:pt x="38065" y="16709"/>
                    <a:pt x="39839" y="17769"/>
                  </a:cubicBezTo>
                  <a:cubicBezTo>
                    <a:pt x="41613" y="18804"/>
                    <a:pt x="41625" y="18792"/>
                    <a:pt x="43387" y="19876"/>
                  </a:cubicBezTo>
                  <a:cubicBezTo>
                    <a:pt x="45137" y="20959"/>
                    <a:pt x="45149" y="20936"/>
                    <a:pt x="46864" y="22079"/>
                  </a:cubicBezTo>
                  <a:cubicBezTo>
                    <a:pt x="47447" y="22472"/>
                    <a:pt x="48923" y="23460"/>
                    <a:pt x="49281" y="23686"/>
                  </a:cubicBezTo>
                  <a:cubicBezTo>
                    <a:pt x="49521" y="23841"/>
                    <a:pt x="49639" y="23904"/>
                    <a:pt x="49671" y="23904"/>
                  </a:cubicBezTo>
                  <a:cubicBezTo>
                    <a:pt x="49771" y="23904"/>
                    <a:pt x="49012" y="23277"/>
                    <a:pt x="48542" y="22924"/>
                  </a:cubicBezTo>
                  <a:lnTo>
                    <a:pt x="47923" y="22483"/>
                  </a:lnTo>
                  <a:cubicBezTo>
                    <a:pt x="47673" y="22305"/>
                    <a:pt x="47387" y="22114"/>
                    <a:pt x="46995" y="21852"/>
                  </a:cubicBezTo>
                  <a:cubicBezTo>
                    <a:pt x="45268" y="20709"/>
                    <a:pt x="45256" y="20745"/>
                    <a:pt x="43506" y="19650"/>
                  </a:cubicBezTo>
                  <a:cubicBezTo>
                    <a:pt x="41744" y="18566"/>
                    <a:pt x="41744" y="18578"/>
                    <a:pt x="39958" y="17530"/>
                  </a:cubicBezTo>
                  <a:cubicBezTo>
                    <a:pt x="38184" y="16471"/>
                    <a:pt x="38172" y="16483"/>
                    <a:pt x="36386" y="15459"/>
                  </a:cubicBezTo>
                  <a:cubicBezTo>
                    <a:pt x="34600" y="14435"/>
                    <a:pt x="34588" y="14459"/>
                    <a:pt x="32790" y="13447"/>
                  </a:cubicBezTo>
                  <a:cubicBezTo>
                    <a:pt x="30981" y="12446"/>
                    <a:pt x="31004" y="12411"/>
                    <a:pt x="29195" y="11411"/>
                  </a:cubicBezTo>
                  <a:cubicBezTo>
                    <a:pt x="27385" y="10422"/>
                    <a:pt x="27385" y="10446"/>
                    <a:pt x="25551" y="9470"/>
                  </a:cubicBezTo>
                  <a:cubicBezTo>
                    <a:pt x="23718" y="8506"/>
                    <a:pt x="23742" y="8494"/>
                    <a:pt x="21872" y="7589"/>
                  </a:cubicBezTo>
                  <a:cubicBezTo>
                    <a:pt x="20015" y="6672"/>
                    <a:pt x="20003" y="6708"/>
                    <a:pt x="18122" y="5839"/>
                  </a:cubicBezTo>
                  <a:cubicBezTo>
                    <a:pt x="16253" y="4993"/>
                    <a:pt x="16241" y="5029"/>
                    <a:pt x="14336" y="4219"/>
                  </a:cubicBezTo>
                  <a:cubicBezTo>
                    <a:pt x="13812" y="3993"/>
                    <a:pt x="13086" y="3683"/>
                    <a:pt x="13050" y="3683"/>
                  </a:cubicBezTo>
                  <a:cubicBezTo>
                    <a:pt x="10073" y="2505"/>
                    <a:pt x="7073" y="1362"/>
                    <a:pt x="3989" y="505"/>
                  </a:cubicBezTo>
                  <a:cubicBezTo>
                    <a:pt x="3977" y="505"/>
                    <a:pt x="3953" y="481"/>
                    <a:pt x="3942" y="481"/>
                  </a:cubicBezTo>
                  <a:cubicBezTo>
                    <a:pt x="3596" y="397"/>
                    <a:pt x="3203" y="302"/>
                    <a:pt x="2620" y="183"/>
                  </a:cubicBezTo>
                  <a:cubicBezTo>
                    <a:pt x="2096" y="88"/>
                    <a:pt x="1691" y="28"/>
                    <a:pt x="1370" y="4"/>
                  </a:cubicBezTo>
                  <a:cubicBezTo>
                    <a:pt x="1287" y="2"/>
                    <a:pt x="1203" y="0"/>
                    <a:pt x="1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26" name="Google Shape;15626;p22"/>
            <p:cNvSpPr/>
            <p:nvPr/>
          </p:nvSpPr>
          <p:spPr>
            <a:xfrm>
              <a:off x="3948850" y="2172700"/>
              <a:ext cx="781250" cy="400175"/>
            </a:xfrm>
            <a:custGeom>
              <a:avLst/>
              <a:gdLst/>
              <a:ahLst/>
              <a:cxnLst/>
              <a:rect l="l" t="t" r="r" b="b"/>
              <a:pathLst>
                <a:path w="31250" h="16007" extrusionOk="0">
                  <a:moveTo>
                    <a:pt x="28159" y="0"/>
                  </a:moveTo>
                  <a:cubicBezTo>
                    <a:pt x="28063" y="0"/>
                    <a:pt x="27971" y="1"/>
                    <a:pt x="27879" y="1"/>
                  </a:cubicBezTo>
                  <a:cubicBezTo>
                    <a:pt x="27498" y="13"/>
                    <a:pt x="27129" y="13"/>
                    <a:pt x="26402" y="120"/>
                  </a:cubicBezTo>
                  <a:cubicBezTo>
                    <a:pt x="24914" y="335"/>
                    <a:pt x="24926" y="358"/>
                    <a:pt x="23473" y="692"/>
                  </a:cubicBezTo>
                  <a:cubicBezTo>
                    <a:pt x="22009" y="1001"/>
                    <a:pt x="22021" y="1049"/>
                    <a:pt x="20568" y="1382"/>
                  </a:cubicBezTo>
                  <a:cubicBezTo>
                    <a:pt x="19104" y="1716"/>
                    <a:pt x="19104" y="1716"/>
                    <a:pt x="17651" y="1966"/>
                  </a:cubicBezTo>
                  <a:cubicBezTo>
                    <a:pt x="16925" y="2097"/>
                    <a:pt x="16544" y="2132"/>
                    <a:pt x="16175" y="2180"/>
                  </a:cubicBezTo>
                  <a:cubicBezTo>
                    <a:pt x="15806" y="2216"/>
                    <a:pt x="15437" y="2275"/>
                    <a:pt x="14699" y="2275"/>
                  </a:cubicBezTo>
                  <a:cubicBezTo>
                    <a:pt x="14478" y="2279"/>
                    <a:pt x="14291" y="2281"/>
                    <a:pt x="14126" y="2281"/>
                  </a:cubicBezTo>
                  <a:cubicBezTo>
                    <a:pt x="13189" y="2281"/>
                    <a:pt x="12998" y="2225"/>
                    <a:pt x="11722" y="2144"/>
                  </a:cubicBezTo>
                  <a:cubicBezTo>
                    <a:pt x="11388" y="2123"/>
                    <a:pt x="11124" y="2116"/>
                    <a:pt x="10901" y="2116"/>
                  </a:cubicBezTo>
                  <a:cubicBezTo>
                    <a:pt x="10633" y="2116"/>
                    <a:pt x="10424" y="2126"/>
                    <a:pt x="10222" y="2132"/>
                  </a:cubicBezTo>
                  <a:cubicBezTo>
                    <a:pt x="9853" y="2156"/>
                    <a:pt x="9460" y="2180"/>
                    <a:pt x="8722" y="2335"/>
                  </a:cubicBezTo>
                  <a:cubicBezTo>
                    <a:pt x="7972" y="2502"/>
                    <a:pt x="7638" y="2668"/>
                    <a:pt x="7281" y="2811"/>
                  </a:cubicBezTo>
                  <a:cubicBezTo>
                    <a:pt x="6936" y="2978"/>
                    <a:pt x="6578" y="3133"/>
                    <a:pt x="5983" y="3621"/>
                  </a:cubicBezTo>
                  <a:cubicBezTo>
                    <a:pt x="5388" y="4109"/>
                    <a:pt x="5174" y="4430"/>
                    <a:pt x="4947" y="4728"/>
                  </a:cubicBezTo>
                  <a:cubicBezTo>
                    <a:pt x="4745" y="5049"/>
                    <a:pt x="4519" y="5371"/>
                    <a:pt x="4245" y="6073"/>
                  </a:cubicBezTo>
                  <a:cubicBezTo>
                    <a:pt x="3947" y="6776"/>
                    <a:pt x="3864" y="7145"/>
                    <a:pt x="3781" y="7502"/>
                  </a:cubicBezTo>
                  <a:cubicBezTo>
                    <a:pt x="3685" y="7871"/>
                    <a:pt x="3614" y="8228"/>
                    <a:pt x="3542" y="8990"/>
                  </a:cubicBezTo>
                  <a:cubicBezTo>
                    <a:pt x="3459" y="9729"/>
                    <a:pt x="3483" y="10122"/>
                    <a:pt x="3459" y="10491"/>
                  </a:cubicBezTo>
                  <a:cubicBezTo>
                    <a:pt x="3447" y="10872"/>
                    <a:pt x="3495" y="11241"/>
                    <a:pt x="3364" y="11955"/>
                  </a:cubicBezTo>
                  <a:cubicBezTo>
                    <a:pt x="3197" y="12658"/>
                    <a:pt x="2959" y="12955"/>
                    <a:pt x="2733" y="13229"/>
                  </a:cubicBezTo>
                  <a:cubicBezTo>
                    <a:pt x="2507" y="13515"/>
                    <a:pt x="2257" y="13789"/>
                    <a:pt x="1697" y="14265"/>
                  </a:cubicBezTo>
                  <a:cubicBezTo>
                    <a:pt x="1304" y="14586"/>
                    <a:pt x="1054" y="14801"/>
                    <a:pt x="840" y="14979"/>
                  </a:cubicBezTo>
                  <a:cubicBezTo>
                    <a:pt x="590" y="15217"/>
                    <a:pt x="352" y="15467"/>
                    <a:pt x="173" y="15717"/>
                  </a:cubicBezTo>
                  <a:cubicBezTo>
                    <a:pt x="39" y="15927"/>
                    <a:pt x="0" y="16006"/>
                    <a:pt x="23" y="16006"/>
                  </a:cubicBezTo>
                  <a:cubicBezTo>
                    <a:pt x="79" y="16006"/>
                    <a:pt x="511" y="15518"/>
                    <a:pt x="816" y="15289"/>
                  </a:cubicBezTo>
                  <a:cubicBezTo>
                    <a:pt x="947" y="15170"/>
                    <a:pt x="1102" y="15051"/>
                    <a:pt x="1233" y="14932"/>
                  </a:cubicBezTo>
                  <a:cubicBezTo>
                    <a:pt x="1399" y="14801"/>
                    <a:pt x="1590" y="14634"/>
                    <a:pt x="1840" y="14408"/>
                  </a:cubicBezTo>
                  <a:cubicBezTo>
                    <a:pt x="2423" y="13932"/>
                    <a:pt x="2673" y="13646"/>
                    <a:pt x="2911" y="13348"/>
                  </a:cubicBezTo>
                  <a:cubicBezTo>
                    <a:pt x="3030" y="13205"/>
                    <a:pt x="3138" y="13039"/>
                    <a:pt x="3257" y="12836"/>
                  </a:cubicBezTo>
                  <a:cubicBezTo>
                    <a:pt x="3376" y="12622"/>
                    <a:pt x="3495" y="12360"/>
                    <a:pt x="3566" y="11967"/>
                  </a:cubicBezTo>
                  <a:cubicBezTo>
                    <a:pt x="3721" y="11205"/>
                    <a:pt x="3673" y="10836"/>
                    <a:pt x="3673" y="10467"/>
                  </a:cubicBezTo>
                  <a:cubicBezTo>
                    <a:pt x="3685" y="10098"/>
                    <a:pt x="3673" y="9717"/>
                    <a:pt x="3745" y="8990"/>
                  </a:cubicBezTo>
                  <a:cubicBezTo>
                    <a:pt x="3816" y="8264"/>
                    <a:pt x="3900" y="7895"/>
                    <a:pt x="3971" y="7538"/>
                  </a:cubicBezTo>
                  <a:cubicBezTo>
                    <a:pt x="4042" y="7181"/>
                    <a:pt x="4138" y="6800"/>
                    <a:pt x="4412" y="6133"/>
                  </a:cubicBezTo>
                  <a:cubicBezTo>
                    <a:pt x="4697" y="5454"/>
                    <a:pt x="4924" y="5157"/>
                    <a:pt x="5114" y="4859"/>
                  </a:cubicBezTo>
                  <a:cubicBezTo>
                    <a:pt x="5340" y="4561"/>
                    <a:pt x="5543" y="4240"/>
                    <a:pt x="6114" y="3787"/>
                  </a:cubicBezTo>
                  <a:cubicBezTo>
                    <a:pt x="6674" y="3323"/>
                    <a:pt x="7031" y="3168"/>
                    <a:pt x="7364" y="3025"/>
                  </a:cubicBezTo>
                  <a:cubicBezTo>
                    <a:pt x="7710" y="2871"/>
                    <a:pt x="8043" y="2740"/>
                    <a:pt x="8769" y="2573"/>
                  </a:cubicBezTo>
                  <a:cubicBezTo>
                    <a:pt x="9484" y="2418"/>
                    <a:pt x="9853" y="2394"/>
                    <a:pt x="10222" y="2371"/>
                  </a:cubicBezTo>
                  <a:cubicBezTo>
                    <a:pt x="10406" y="2353"/>
                    <a:pt x="10588" y="2344"/>
                    <a:pt x="10817" y="2344"/>
                  </a:cubicBezTo>
                  <a:cubicBezTo>
                    <a:pt x="11046" y="2344"/>
                    <a:pt x="11323" y="2353"/>
                    <a:pt x="11698" y="2371"/>
                  </a:cubicBezTo>
                  <a:cubicBezTo>
                    <a:pt x="13027" y="2434"/>
                    <a:pt x="13169" y="2517"/>
                    <a:pt x="14253" y="2517"/>
                  </a:cubicBezTo>
                  <a:cubicBezTo>
                    <a:pt x="14383" y="2517"/>
                    <a:pt x="14526" y="2516"/>
                    <a:pt x="14687" y="2513"/>
                  </a:cubicBezTo>
                  <a:cubicBezTo>
                    <a:pt x="15449" y="2502"/>
                    <a:pt x="15818" y="2442"/>
                    <a:pt x="16187" y="2382"/>
                  </a:cubicBezTo>
                  <a:cubicBezTo>
                    <a:pt x="16556" y="2335"/>
                    <a:pt x="16937" y="2299"/>
                    <a:pt x="17663" y="2156"/>
                  </a:cubicBezTo>
                  <a:cubicBezTo>
                    <a:pt x="19140" y="1894"/>
                    <a:pt x="19128" y="1859"/>
                    <a:pt x="20580" y="1537"/>
                  </a:cubicBezTo>
                  <a:cubicBezTo>
                    <a:pt x="20985" y="1442"/>
                    <a:pt x="21545" y="1323"/>
                    <a:pt x="21557" y="1311"/>
                  </a:cubicBezTo>
                  <a:cubicBezTo>
                    <a:pt x="22688" y="1049"/>
                    <a:pt x="23807" y="775"/>
                    <a:pt x="24938" y="549"/>
                  </a:cubicBezTo>
                  <a:cubicBezTo>
                    <a:pt x="25997" y="348"/>
                    <a:pt x="27066" y="189"/>
                    <a:pt x="28145" y="189"/>
                  </a:cubicBezTo>
                  <a:cubicBezTo>
                    <a:pt x="28219" y="189"/>
                    <a:pt x="28293" y="190"/>
                    <a:pt x="28367" y="192"/>
                  </a:cubicBezTo>
                  <a:lnTo>
                    <a:pt x="28391" y="192"/>
                  </a:lnTo>
                  <a:cubicBezTo>
                    <a:pt x="28653" y="192"/>
                    <a:pt x="28950" y="216"/>
                    <a:pt x="29355" y="251"/>
                  </a:cubicBezTo>
                  <a:cubicBezTo>
                    <a:pt x="29736" y="299"/>
                    <a:pt x="30022" y="358"/>
                    <a:pt x="30236" y="418"/>
                  </a:cubicBezTo>
                  <a:cubicBezTo>
                    <a:pt x="30522" y="477"/>
                    <a:pt x="30796" y="549"/>
                    <a:pt x="31058" y="632"/>
                  </a:cubicBezTo>
                  <a:cubicBezTo>
                    <a:pt x="31140" y="660"/>
                    <a:pt x="31195" y="675"/>
                    <a:pt x="31216" y="675"/>
                  </a:cubicBezTo>
                  <a:cubicBezTo>
                    <a:pt x="31250" y="675"/>
                    <a:pt x="31199" y="637"/>
                    <a:pt x="31046" y="549"/>
                  </a:cubicBezTo>
                  <a:cubicBezTo>
                    <a:pt x="30689" y="358"/>
                    <a:pt x="29998" y="132"/>
                    <a:pt x="29319" y="61"/>
                  </a:cubicBezTo>
                  <a:cubicBezTo>
                    <a:pt x="28784" y="7"/>
                    <a:pt x="28449" y="0"/>
                    <a:pt x="281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27" name="Google Shape;15627;p22"/>
            <p:cNvSpPr/>
            <p:nvPr/>
          </p:nvSpPr>
          <p:spPr>
            <a:xfrm>
              <a:off x="4317325" y="2187850"/>
              <a:ext cx="421125" cy="208025"/>
            </a:xfrm>
            <a:custGeom>
              <a:avLst/>
              <a:gdLst/>
              <a:ahLst/>
              <a:cxnLst/>
              <a:rect l="l" t="t" r="r" b="b"/>
              <a:pathLst>
                <a:path w="16845" h="8321" extrusionOk="0">
                  <a:moveTo>
                    <a:pt x="16161" y="1"/>
                  </a:moveTo>
                  <a:cubicBezTo>
                    <a:pt x="16128" y="1"/>
                    <a:pt x="16097" y="1"/>
                    <a:pt x="16069" y="2"/>
                  </a:cubicBezTo>
                  <a:cubicBezTo>
                    <a:pt x="15973" y="2"/>
                    <a:pt x="15878" y="2"/>
                    <a:pt x="15783" y="26"/>
                  </a:cubicBezTo>
                  <a:cubicBezTo>
                    <a:pt x="15676" y="38"/>
                    <a:pt x="15545" y="38"/>
                    <a:pt x="15378" y="50"/>
                  </a:cubicBezTo>
                  <a:cubicBezTo>
                    <a:pt x="14640" y="122"/>
                    <a:pt x="14640" y="122"/>
                    <a:pt x="13890" y="217"/>
                  </a:cubicBezTo>
                  <a:cubicBezTo>
                    <a:pt x="13152" y="300"/>
                    <a:pt x="13152" y="300"/>
                    <a:pt x="12402" y="407"/>
                  </a:cubicBezTo>
                  <a:cubicBezTo>
                    <a:pt x="11663" y="514"/>
                    <a:pt x="11663" y="526"/>
                    <a:pt x="10925" y="645"/>
                  </a:cubicBezTo>
                  <a:cubicBezTo>
                    <a:pt x="10187" y="764"/>
                    <a:pt x="10199" y="776"/>
                    <a:pt x="9461" y="931"/>
                  </a:cubicBezTo>
                  <a:cubicBezTo>
                    <a:pt x="8723" y="1074"/>
                    <a:pt x="8711" y="1038"/>
                    <a:pt x="7984" y="1193"/>
                  </a:cubicBezTo>
                  <a:cubicBezTo>
                    <a:pt x="7258" y="1360"/>
                    <a:pt x="7258" y="1360"/>
                    <a:pt x="6520" y="1550"/>
                  </a:cubicBezTo>
                  <a:cubicBezTo>
                    <a:pt x="5794" y="1753"/>
                    <a:pt x="5794" y="1753"/>
                    <a:pt x="5091" y="2003"/>
                  </a:cubicBezTo>
                  <a:cubicBezTo>
                    <a:pt x="4401" y="2265"/>
                    <a:pt x="4401" y="2277"/>
                    <a:pt x="3722" y="2646"/>
                  </a:cubicBezTo>
                  <a:cubicBezTo>
                    <a:pt x="3400" y="2824"/>
                    <a:pt x="3234" y="2919"/>
                    <a:pt x="3091" y="3027"/>
                  </a:cubicBezTo>
                  <a:cubicBezTo>
                    <a:pt x="2936" y="3134"/>
                    <a:pt x="2769" y="3253"/>
                    <a:pt x="2507" y="3515"/>
                  </a:cubicBezTo>
                  <a:lnTo>
                    <a:pt x="2162" y="3860"/>
                  </a:lnTo>
                  <a:lnTo>
                    <a:pt x="2150" y="3872"/>
                  </a:lnTo>
                  <a:cubicBezTo>
                    <a:pt x="1388" y="4765"/>
                    <a:pt x="829" y="5813"/>
                    <a:pt x="376" y="6884"/>
                  </a:cubicBezTo>
                  <a:lnTo>
                    <a:pt x="376" y="6896"/>
                  </a:lnTo>
                  <a:cubicBezTo>
                    <a:pt x="329" y="7015"/>
                    <a:pt x="293" y="7170"/>
                    <a:pt x="210" y="7360"/>
                  </a:cubicBezTo>
                  <a:cubicBezTo>
                    <a:pt x="150" y="7539"/>
                    <a:pt x="114" y="7682"/>
                    <a:pt x="79" y="7789"/>
                  </a:cubicBezTo>
                  <a:cubicBezTo>
                    <a:pt x="31" y="7944"/>
                    <a:pt x="19" y="8075"/>
                    <a:pt x="7" y="8218"/>
                  </a:cubicBezTo>
                  <a:cubicBezTo>
                    <a:pt x="1" y="8281"/>
                    <a:pt x="1" y="8321"/>
                    <a:pt x="14" y="8321"/>
                  </a:cubicBezTo>
                  <a:cubicBezTo>
                    <a:pt x="25" y="8321"/>
                    <a:pt x="45" y="8290"/>
                    <a:pt x="79" y="8218"/>
                  </a:cubicBezTo>
                  <a:cubicBezTo>
                    <a:pt x="174" y="8039"/>
                    <a:pt x="281" y="7706"/>
                    <a:pt x="400" y="7384"/>
                  </a:cubicBezTo>
                  <a:cubicBezTo>
                    <a:pt x="650" y="6729"/>
                    <a:pt x="626" y="6718"/>
                    <a:pt x="960" y="6063"/>
                  </a:cubicBezTo>
                  <a:cubicBezTo>
                    <a:pt x="1293" y="5396"/>
                    <a:pt x="1293" y="5396"/>
                    <a:pt x="1710" y="4789"/>
                  </a:cubicBezTo>
                  <a:cubicBezTo>
                    <a:pt x="1912" y="4467"/>
                    <a:pt x="2031" y="4336"/>
                    <a:pt x="2138" y="4193"/>
                  </a:cubicBezTo>
                  <a:cubicBezTo>
                    <a:pt x="2257" y="4039"/>
                    <a:pt x="2365" y="3896"/>
                    <a:pt x="2627" y="3634"/>
                  </a:cubicBezTo>
                  <a:cubicBezTo>
                    <a:pt x="2900" y="3384"/>
                    <a:pt x="3043" y="3277"/>
                    <a:pt x="3198" y="3170"/>
                  </a:cubicBezTo>
                  <a:cubicBezTo>
                    <a:pt x="3341" y="3074"/>
                    <a:pt x="3508" y="2979"/>
                    <a:pt x="3829" y="2800"/>
                  </a:cubicBezTo>
                  <a:cubicBezTo>
                    <a:pt x="4484" y="2455"/>
                    <a:pt x="4484" y="2455"/>
                    <a:pt x="5186" y="2205"/>
                  </a:cubicBezTo>
                  <a:cubicBezTo>
                    <a:pt x="5889" y="1955"/>
                    <a:pt x="5889" y="1943"/>
                    <a:pt x="6603" y="1741"/>
                  </a:cubicBezTo>
                  <a:cubicBezTo>
                    <a:pt x="7318" y="1550"/>
                    <a:pt x="7330" y="1562"/>
                    <a:pt x="8056" y="1407"/>
                  </a:cubicBezTo>
                  <a:cubicBezTo>
                    <a:pt x="8782" y="1241"/>
                    <a:pt x="8782" y="1241"/>
                    <a:pt x="9520" y="1110"/>
                  </a:cubicBezTo>
                  <a:cubicBezTo>
                    <a:pt x="10247" y="955"/>
                    <a:pt x="10247" y="943"/>
                    <a:pt x="10973" y="824"/>
                  </a:cubicBezTo>
                  <a:cubicBezTo>
                    <a:pt x="11699" y="705"/>
                    <a:pt x="11723" y="705"/>
                    <a:pt x="12449" y="598"/>
                  </a:cubicBezTo>
                  <a:cubicBezTo>
                    <a:pt x="13187" y="491"/>
                    <a:pt x="13187" y="479"/>
                    <a:pt x="13926" y="395"/>
                  </a:cubicBezTo>
                  <a:cubicBezTo>
                    <a:pt x="14664" y="300"/>
                    <a:pt x="14664" y="300"/>
                    <a:pt x="15414" y="229"/>
                  </a:cubicBezTo>
                  <a:cubicBezTo>
                    <a:pt x="15664" y="217"/>
                    <a:pt x="15831" y="193"/>
                    <a:pt x="15962" y="181"/>
                  </a:cubicBezTo>
                  <a:cubicBezTo>
                    <a:pt x="16140" y="169"/>
                    <a:pt x="16307" y="133"/>
                    <a:pt x="16450" y="110"/>
                  </a:cubicBezTo>
                  <a:cubicBezTo>
                    <a:pt x="16845" y="46"/>
                    <a:pt x="16445" y="1"/>
                    <a:pt x="161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28" name="Google Shape;15628;p22"/>
            <p:cNvSpPr/>
            <p:nvPr/>
          </p:nvSpPr>
          <p:spPr>
            <a:xfrm>
              <a:off x="3855825" y="2708800"/>
              <a:ext cx="208675" cy="116150"/>
            </a:xfrm>
            <a:custGeom>
              <a:avLst/>
              <a:gdLst/>
              <a:ahLst/>
              <a:cxnLst/>
              <a:rect l="l" t="t" r="r" b="b"/>
              <a:pathLst>
                <a:path w="8347" h="4646" extrusionOk="0">
                  <a:moveTo>
                    <a:pt x="7942" y="0"/>
                  </a:moveTo>
                  <a:cubicBezTo>
                    <a:pt x="7894" y="0"/>
                    <a:pt x="7859" y="12"/>
                    <a:pt x="7811" y="12"/>
                  </a:cubicBezTo>
                  <a:cubicBezTo>
                    <a:pt x="7763" y="36"/>
                    <a:pt x="7692" y="36"/>
                    <a:pt x="7621" y="60"/>
                  </a:cubicBezTo>
                  <a:cubicBezTo>
                    <a:pt x="7263" y="131"/>
                    <a:pt x="7263" y="155"/>
                    <a:pt x="6918" y="250"/>
                  </a:cubicBezTo>
                  <a:cubicBezTo>
                    <a:pt x="6573" y="358"/>
                    <a:pt x="6573" y="346"/>
                    <a:pt x="6228" y="465"/>
                  </a:cubicBezTo>
                  <a:cubicBezTo>
                    <a:pt x="5894" y="584"/>
                    <a:pt x="5894" y="584"/>
                    <a:pt x="5561" y="715"/>
                  </a:cubicBezTo>
                  <a:cubicBezTo>
                    <a:pt x="5216" y="846"/>
                    <a:pt x="5239" y="869"/>
                    <a:pt x="4906" y="1012"/>
                  </a:cubicBezTo>
                  <a:cubicBezTo>
                    <a:pt x="4584" y="1167"/>
                    <a:pt x="4561" y="1120"/>
                    <a:pt x="4239" y="1286"/>
                  </a:cubicBezTo>
                  <a:cubicBezTo>
                    <a:pt x="3906" y="1441"/>
                    <a:pt x="3930" y="1465"/>
                    <a:pt x="3608" y="1643"/>
                  </a:cubicBezTo>
                  <a:cubicBezTo>
                    <a:pt x="3299" y="1822"/>
                    <a:pt x="3299" y="1822"/>
                    <a:pt x="3001" y="2012"/>
                  </a:cubicBezTo>
                  <a:cubicBezTo>
                    <a:pt x="2703" y="2203"/>
                    <a:pt x="2703" y="2215"/>
                    <a:pt x="2418" y="2429"/>
                  </a:cubicBezTo>
                  <a:cubicBezTo>
                    <a:pt x="2120" y="2632"/>
                    <a:pt x="2144" y="2655"/>
                    <a:pt x="1858" y="2870"/>
                  </a:cubicBezTo>
                  <a:cubicBezTo>
                    <a:pt x="1787" y="2929"/>
                    <a:pt x="1727" y="2977"/>
                    <a:pt x="1679" y="3013"/>
                  </a:cubicBezTo>
                  <a:lnTo>
                    <a:pt x="1667" y="3025"/>
                  </a:lnTo>
                  <a:cubicBezTo>
                    <a:pt x="1227" y="3382"/>
                    <a:pt x="834" y="3763"/>
                    <a:pt x="429" y="4144"/>
                  </a:cubicBezTo>
                  <a:cubicBezTo>
                    <a:pt x="382" y="4179"/>
                    <a:pt x="155" y="4418"/>
                    <a:pt x="120" y="4465"/>
                  </a:cubicBezTo>
                  <a:cubicBezTo>
                    <a:pt x="72" y="4525"/>
                    <a:pt x="24" y="4584"/>
                    <a:pt x="1" y="4632"/>
                  </a:cubicBezTo>
                  <a:cubicBezTo>
                    <a:pt x="1" y="4639"/>
                    <a:pt x="5" y="4646"/>
                    <a:pt x="22" y="4646"/>
                  </a:cubicBezTo>
                  <a:cubicBezTo>
                    <a:pt x="34" y="4646"/>
                    <a:pt x="54" y="4642"/>
                    <a:pt x="84" y="4632"/>
                  </a:cubicBezTo>
                  <a:cubicBezTo>
                    <a:pt x="179" y="4584"/>
                    <a:pt x="310" y="4489"/>
                    <a:pt x="429" y="4382"/>
                  </a:cubicBezTo>
                  <a:lnTo>
                    <a:pt x="917" y="3894"/>
                  </a:lnTo>
                  <a:cubicBezTo>
                    <a:pt x="1179" y="3632"/>
                    <a:pt x="1179" y="3632"/>
                    <a:pt x="1441" y="3417"/>
                  </a:cubicBezTo>
                  <a:cubicBezTo>
                    <a:pt x="1703" y="3191"/>
                    <a:pt x="1691" y="3155"/>
                    <a:pt x="1977" y="2953"/>
                  </a:cubicBezTo>
                  <a:cubicBezTo>
                    <a:pt x="2263" y="2739"/>
                    <a:pt x="2275" y="2739"/>
                    <a:pt x="2560" y="2548"/>
                  </a:cubicBezTo>
                  <a:cubicBezTo>
                    <a:pt x="2834" y="2334"/>
                    <a:pt x="2858" y="2358"/>
                    <a:pt x="3156" y="2155"/>
                  </a:cubicBezTo>
                  <a:cubicBezTo>
                    <a:pt x="3453" y="1965"/>
                    <a:pt x="3453" y="1965"/>
                    <a:pt x="3751" y="1786"/>
                  </a:cubicBezTo>
                  <a:cubicBezTo>
                    <a:pt x="4061" y="1608"/>
                    <a:pt x="4061" y="1608"/>
                    <a:pt x="4370" y="1465"/>
                  </a:cubicBezTo>
                  <a:cubicBezTo>
                    <a:pt x="4692" y="1298"/>
                    <a:pt x="4692" y="1298"/>
                    <a:pt x="5013" y="1167"/>
                  </a:cubicBezTo>
                  <a:cubicBezTo>
                    <a:pt x="5346" y="1012"/>
                    <a:pt x="5323" y="1000"/>
                    <a:pt x="5656" y="869"/>
                  </a:cubicBezTo>
                  <a:cubicBezTo>
                    <a:pt x="5978" y="727"/>
                    <a:pt x="5989" y="750"/>
                    <a:pt x="6323" y="631"/>
                  </a:cubicBezTo>
                  <a:cubicBezTo>
                    <a:pt x="6668" y="512"/>
                    <a:pt x="6644" y="512"/>
                    <a:pt x="6990" y="405"/>
                  </a:cubicBezTo>
                  <a:cubicBezTo>
                    <a:pt x="7335" y="298"/>
                    <a:pt x="7335" y="310"/>
                    <a:pt x="7680" y="227"/>
                  </a:cubicBezTo>
                  <a:cubicBezTo>
                    <a:pt x="7799" y="191"/>
                    <a:pt x="7871" y="179"/>
                    <a:pt x="7930" y="179"/>
                  </a:cubicBezTo>
                  <a:cubicBezTo>
                    <a:pt x="8002" y="155"/>
                    <a:pt x="8073" y="131"/>
                    <a:pt x="8156" y="108"/>
                  </a:cubicBezTo>
                  <a:cubicBezTo>
                    <a:pt x="8347" y="12"/>
                    <a:pt x="8073" y="0"/>
                    <a:pt x="79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29" name="Google Shape;15629;p22"/>
            <p:cNvSpPr/>
            <p:nvPr/>
          </p:nvSpPr>
          <p:spPr>
            <a:xfrm>
              <a:off x="3805050" y="2740425"/>
              <a:ext cx="162950" cy="189825"/>
            </a:xfrm>
            <a:custGeom>
              <a:avLst/>
              <a:gdLst/>
              <a:ahLst/>
              <a:cxnLst/>
              <a:rect l="l" t="t" r="r" b="b"/>
              <a:pathLst>
                <a:path w="6518" h="7593" extrusionOk="0">
                  <a:moveTo>
                    <a:pt x="6472" y="0"/>
                  </a:moveTo>
                  <a:cubicBezTo>
                    <a:pt x="6415" y="0"/>
                    <a:pt x="6288" y="50"/>
                    <a:pt x="6211" y="93"/>
                  </a:cubicBezTo>
                  <a:cubicBezTo>
                    <a:pt x="6163" y="128"/>
                    <a:pt x="6127" y="152"/>
                    <a:pt x="6080" y="164"/>
                  </a:cubicBezTo>
                  <a:cubicBezTo>
                    <a:pt x="6032" y="200"/>
                    <a:pt x="5973" y="247"/>
                    <a:pt x="5913" y="307"/>
                  </a:cubicBezTo>
                  <a:cubicBezTo>
                    <a:pt x="5615" y="569"/>
                    <a:pt x="5615" y="569"/>
                    <a:pt x="5365" y="878"/>
                  </a:cubicBezTo>
                  <a:cubicBezTo>
                    <a:pt x="5115" y="1200"/>
                    <a:pt x="5115" y="1200"/>
                    <a:pt x="4901" y="1521"/>
                  </a:cubicBezTo>
                  <a:cubicBezTo>
                    <a:pt x="4699" y="1855"/>
                    <a:pt x="4699" y="1867"/>
                    <a:pt x="4520" y="2200"/>
                  </a:cubicBezTo>
                  <a:cubicBezTo>
                    <a:pt x="4341" y="2545"/>
                    <a:pt x="4353" y="2557"/>
                    <a:pt x="4187" y="2914"/>
                  </a:cubicBezTo>
                  <a:cubicBezTo>
                    <a:pt x="4020" y="3272"/>
                    <a:pt x="3996" y="3260"/>
                    <a:pt x="3829" y="3617"/>
                  </a:cubicBezTo>
                  <a:cubicBezTo>
                    <a:pt x="3663" y="3974"/>
                    <a:pt x="3687" y="3974"/>
                    <a:pt x="3520" y="4331"/>
                  </a:cubicBezTo>
                  <a:cubicBezTo>
                    <a:pt x="3353" y="4688"/>
                    <a:pt x="3353" y="4688"/>
                    <a:pt x="3175" y="5034"/>
                  </a:cubicBezTo>
                  <a:cubicBezTo>
                    <a:pt x="2996" y="5379"/>
                    <a:pt x="3008" y="5391"/>
                    <a:pt x="2805" y="5724"/>
                  </a:cubicBezTo>
                  <a:cubicBezTo>
                    <a:pt x="2591" y="6046"/>
                    <a:pt x="2591" y="6046"/>
                    <a:pt x="2353" y="6343"/>
                  </a:cubicBezTo>
                  <a:cubicBezTo>
                    <a:pt x="2282" y="6439"/>
                    <a:pt x="2234" y="6474"/>
                    <a:pt x="2174" y="6522"/>
                  </a:cubicBezTo>
                  <a:lnTo>
                    <a:pt x="2163" y="6534"/>
                  </a:lnTo>
                  <a:cubicBezTo>
                    <a:pt x="1758" y="6951"/>
                    <a:pt x="1270" y="7403"/>
                    <a:pt x="674" y="7403"/>
                  </a:cubicBezTo>
                  <a:lnTo>
                    <a:pt x="662" y="7403"/>
                  </a:lnTo>
                  <a:cubicBezTo>
                    <a:pt x="623" y="7403"/>
                    <a:pt x="578" y="7408"/>
                    <a:pt x="520" y="7408"/>
                  </a:cubicBezTo>
                  <a:cubicBezTo>
                    <a:pt x="492" y="7408"/>
                    <a:pt x="460" y="7407"/>
                    <a:pt x="424" y="7403"/>
                  </a:cubicBezTo>
                  <a:cubicBezTo>
                    <a:pt x="329" y="7391"/>
                    <a:pt x="269" y="7355"/>
                    <a:pt x="234" y="7332"/>
                  </a:cubicBezTo>
                  <a:cubicBezTo>
                    <a:pt x="174" y="7296"/>
                    <a:pt x="115" y="7248"/>
                    <a:pt x="67" y="7213"/>
                  </a:cubicBezTo>
                  <a:cubicBezTo>
                    <a:pt x="41" y="7192"/>
                    <a:pt x="25" y="7180"/>
                    <a:pt x="15" y="7180"/>
                  </a:cubicBezTo>
                  <a:cubicBezTo>
                    <a:pt x="2" y="7180"/>
                    <a:pt x="1" y="7201"/>
                    <a:pt x="8" y="7248"/>
                  </a:cubicBezTo>
                  <a:cubicBezTo>
                    <a:pt x="31" y="7355"/>
                    <a:pt x="186" y="7546"/>
                    <a:pt x="389" y="7582"/>
                  </a:cubicBezTo>
                  <a:cubicBezTo>
                    <a:pt x="460" y="7590"/>
                    <a:pt x="517" y="7592"/>
                    <a:pt x="565" y="7592"/>
                  </a:cubicBezTo>
                  <a:cubicBezTo>
                    <a:pt x="661" y="7592"/>
                    <a:pt x="722" y="7582"/>
                    <a:pt x="793" y="7582"/>
                  </a:cubicBezTo>
                  <a:cubicBezTo>
                    <a:pt x="900" y="7570"/>
                    <a:pt x="1008" y="7546"/>
                    <a:pt x="1198" y="7475"/>
                  </a:cubicBezTo>
                  <a:cubicBezTo>
                    <a:pt x="1389" y="7403"/>
                    <a:pt x="1484" y="7344"/>
                    <a:pt x="1555" y="7284"/>
                  </a:cubicBezTo>
                  <a:cubicBezTo>
                    <a:pt x="1639" y="7224"/>
                    <a:pt x="1722" y="7165"/>
                    <a:pt x="1877" y="7046"/>
                  </a:cubicBezTo>
                  <a:cubicBezTo>
                    <a:pt x="2174" y="6772"/>
                    <a:pt x="2174" y="6772"/>
                    <a:pt x="2436" y="6462"/>
                  </a:cubicBezTo>
                  <a:cubicBezTo>
                    <a:pt x="2686" y="6165"/>
                    <a:pt x="2698" y="6165"/>
                    <a:pt x="2925" y="5843"/>
                  </a:cubicBezTo>
                  <a:cubicBezTo>
                    <a:pt x="3151" y="5510"/>
                    <a:pt x="3151" y="5510"/>
                    <a:pt x="3329" y="5153"/>
                  </a:cubicBezTo>
                  <a:cubicBezTo>
                    <a:pt x="3520" y="4808"/>
                    <a:pt x="3508" y="4796"/>
                    <a:pt x="3663" y="4438"/>
                  </a:cubicBezTo>
                  <a:lnTo>
                    <a:pt x="4318" y="3010"/>
                  </a:lnTo>
                  <a:cubicBezTo>
                    <a:pt x="4484" y="2652"/>
                    <a:pt x="4460" y="2641"/>
                    <a:pt x="4651" y="2295"/>
                  </a:cubicBezTo>
                  <a:cubicBezTo>
                    <a:pt x="4830" y="1950"/>
                    <a:pt x="4841" y="1950"/>
                    <a:pt x="5056" y="1629"/>
                  </a:cubicBezTo>
                  <a:cubicBezTo>
                    <a:pt x="5258" y="1295"/>
                    <a:pt x="5246" y="1283"/>
                    <a:pt x="5496" y="998"/>
                  </a:cubicBezTo>
                  <a:cubicBezTo>
                    <a:pt x="5746" y="700"/>
                    <a:pt x="5746" y="700"/>
                    <a:pt x="6032" y="450"/>
                  </a:cubicBezTo>
                  <a:cubicBezTo>
                    <a:pt x="6127" y="366"/>
                    <a:pt x="6199" y="319"/>
                    <a:pt x="6258" y="271"/>
                  </a:cubicBezTo>
                  <a:cubicBezTo>
                    <a:pt x="6318" y="212"/>
                    <a:pt x="6389" y="152"/>
                    <a:pt x="6449" y="93"/>
                  </a:cubicBezTo>
                  <a:cubicBezTo>
                    <a:pt x="6517" y="24"/>
                    <a:pt x="6511" y="0"/>
                    <a:pt x="64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30" name="Google Shape;15630;p22"/>
            <p:cNvSpPr/>
            <p:nvPr/>
          </p:nvSpPr>
          <p:spPr>
            <a:xfrm>
              <a:off x="3758800" y="2922100"/>
              <a:ext cx="48525" cy="18900"/>
            </a:xfrm>
            <a:custGeom>
              <a:avLst/>
              <a:gdLst/>
              <a:ahLst/>
              <a:cxnLst/>
              <a:rect l="l" t="t" r="r" b="b"/>
              <a:pathLst>
                <a:path w="1941" h="756" extrusionOk="0">
                  <a:moveTo>
                    <a:pt x="1865" y="0"/>
                  </a:moveTo>
                  <a:cubicBezTo>
                    <a:pt x="1839" y="0"/>
                    <a:pt x="1815" y="5"/>
                    <a:pt x="1810" y="5"/>
                  </a:cubicBezTo>
                  <a:cubicBezTo>
                    <a:pt x="1798" y="5"/>
                    <a:pt x="1798" y="17"/>
                    <a:pt x="1786" y="17"/>
                  </a:cubicBezTo>
                  <a:cubicBezTo>
                    <a:pt x="1786" y="29"/>
                    <a:pt x="1762" y="29"/>
                    <a:pt x="1750" y="41"/>
                  </a:cubicBezTo>
                  <a:cubicBezTo>
                    <a:pt x="1703" y="100"/>
                    <a:pt x="1703" y="100"/>
                    <a:pt x="1667" y="148"/>
                  </a:cubicBezTo>
                  <a:lnTo>
                    <a:pt x="1548" y="243"/>
                  </a:lnTo>
                  <a:cubicBezTo>
                    <a:pt x="1488" y="279"/>
                    <a:pt x="1488" y="279"/>
                    <a:pt x="1405" y="315"/>
                  </a:cubicBezTo>
                  <a:cubicBezTo>
                    <a:pt x="1334" y="338"/>
                    <a:pt x="1346" y="362"/>
                    <a:pt x="1274" y="386"/>
                  </a:cubicBezTo>
                  <a:cubicBezTo>
                    <a:pt x="1249" y="399"/>
                    <a:pt x="1231" y="402"/>
                    <a:pt x="1215" y="402"/>
                  </a:cubicBezTo>
                  <a:cubicBezTo>
                    <a:pt x="1192" y="402"/>
                    <a:pt x="1173" y="395"/>
                    <a:pt x="1142" y="395"/>
                  </a:cubicBezTo>
                  <a:cubicBezTo>
                    <a:pt x="1132" y="395"/>
                    <a:pt x="1120" y="396"/>
                    <a:pt x="1107" y="398"/>
                  </a:cubicBezTo>
                  <a:cubicBezTo>
                    <a:pt x="1036" y="434"/>
                    <a:pt x="1036" y="446"/>
                    <a:pt x="965" y="458"/>
                  </a:cubicBezTo>
                  <a:lnTo>
                    <a:pt x="810" y="493"/>
                  </a:lnTo>
                  <a:cubicBezTo>
                    <a:pt x="738" y="505"/>
                    <a:pt x="738" y="517"/>
                    <a:pt x="667" y="517"/>
                  </a:cubicBezTo>
                  <a:cubicBezTo>
                    <a:pt x="619" y="517"/>
                    <a:pt x="603" y="528"/>
                    <a:pt x="573" y="528"/>
                  </a:cubicBezTo>
                  <a:cubicBezTo>
                    <a:pt x="558" y="528"/>
                    <a:pt x="540" y="525"/>
                    <a:pt x="512" y="517"/>
                  </a:cubicBezTo>
                  <a:cubicBezTo>
                    <a:pt x="500" y="517"/>
                    <a:pt x="488" y="505"/>
                    <a:pt x="476" y="505"/>
                  </a:cubicBezTo>
                  <a:cubicBezTo>
                    <a:pt x="369" y="481"/>
                    <a:pt x="238" y="446"/>
                    <a:pt x="191" y="338"/>
                  </a:cubicBezTo>
                  <a:cubicBezTo>
                    <a:pt x="179" y="338"/>
                    <a:pt x="179" y="327"/>
                    <a:pt x="155" y="315"/>
                  </a:cubicBezTo>
                  <a:cubicBezTo>
                    <a:pt x="143" y="303"/>
                    <a:pt x="143" y="279"/>
                    <a:pt x="131" y="279"/>
                  </a:cubicBezTo>
                  <a:cubicBezTo>
                    <a:pt x="119" y="279"/>
                    <a:pt x="95" y="267"/>
                    <a:pt x="83" y="267"/>
                  </a:cubicBezTo>
                  <a:cubicBezTo>
                    <a:pt x="72" y="315"/>
                    <a:pt x="36" y="315"/>
                    <a:pt x="24" y="338"/>
                  </a:cubicBezTo>
                  <a:cubicBezTo>
                    <a:pt x="0" y="386"/>
                    <a:pt x="12" y="434"/>
                    <a:pt x="24" y="481"/>
                  </a:cubicBezTo>
                  <a:cubicBezTo>
                    <a:pt x="83" y="553"/>
                    <a:pt x="83" y="553"/>
                    <a:pt x="155" y="612"/>
                  </a:cubicBezTo>
                  <a:cubicBezTo>
                    <a:pt x="238" y="672"/>
                    <a:pt x="238" y="648"/>
                    <a:pt x="322" y="696"/>
                  </a:cubicBezTo>
                  <a:cubicBezTo>
                    <a:pt x="417" y="731"/>
                    <a:pt x="417" y="719"/>
                    <a:pt x="500" y="731"/>
                  </a:cubicBezTo>
                  <a:cubicBezTo>
                    <a:pt x="595" y="743"/>
                    <a:pt x="595" y="755"/>
                    <a:pt x="679" y="755"/>
                  </a:cubicBezTo>
                  <a:cubicBezTo>
                    <a:pt x="774" y="755"/>
                    <a:pt x="774" y="755"/>
                    <a:pt x="857" y="743"/>
                  </a:cubicBezTo>
                  <a:cubicBezTo>
                    <a:pt x="953" y="731"/>
                    <a:pt x="953" y="719"/>
                    <a:pt x="1024" y="696"/>
                  </a:cubicBezTo>
                  <a:cubicBezTo>
                    <a:pt x="1107" y="684"/>
                    <a:pt x="1107" y="684"/>
                    <a:pt x="1191" y="660"/>
                  </a:cubicBezTo>
                  <a:cubicBezTo>
                    <a:pt x="1262" y="624"/>
                    <a:pt x="1262" y="624"/>
                    <a:pt x="1346" y="600"/>
                  </a:cubicBezTo>
                  <a:cubicBezTo>
                    <a:pt x="1429" y="565"/>
                    <a:pt x="1429" y="541"/>
                    <a:pt x="1500" y="505"/>
                  </a:cubicBezTo>
                  <a:cubicBezTo>
                    <a:pt x="1572" y="458"/>
                    <a:pt x="1584" y="481"/>
                    <a:pt x="1643" y="434"/>
                  </a:cubicBezTo>
                  <a:cubicBezTo>
                    <a:pt x="1727" y="386"/>
                    <a:pt x="1727" y="374"/>
                    <a:pt x="1786" y="315"/>
                  </a:cubicBezTo>
                  <a:cubicBezTo>
                    <a:pt x="1858" y="255"/>
                    <a:pt x="1846" y="255"/>
                    <a:pt x="1905" y="184"/>
                  </a:cubicBezTo>
                  <a:cubicBezTo>
                    <a:pt x="1917" y="160"/>
                    <a:pt x="1929" y="148"/>
                    <a:pt x="1941" y="124"/>
                  </a:cubicBezTo>
                  <a:lnTo>
                    <a:pt x="1941" y="41"/>
                  </a:lnTo>
                  <a:cubicBezTo>
                    <a:pt x="1934" y="8"/>
                    <a:pt x="1898" y="0"/>
                    <a:pt x="18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31" name="Google Shape;15631;p22"/>
            <p:cNvSpPr/>
            <p:nvPr/>
          </p:nvSpPr>
          <p:spPr>
            <a:xfrm>
              <a:off x="2955425" y="2169725"/>
              <a:ext cx="738050" cy="274650"/>
            </a:xfrm>
            <a:custGeom>
              <a:avLst/>
              <a:gdLst/>
              <a:ahLst/>
              <a:cxnLst/>
              <a:rect l="l" t="t" r="r" b="b"/>
              <a:pathLst>
                <a:path w="29522" h="10986" extrusionOk="0">
                  <a:moveTo>
                    <a:pt x="1519" y="0"/>
                  </a:moveTo>
                  <a:cubicBezTo>
                    <a:pt x="1351" y="0"/>
                    <a:pt x="1152" y="7"/>
                    <a:pt x="893" y="61"/>
                  </a:cubicBezTo>
                  <a:cubicBezTo>
                    <a:pt x="595" y="132"/>
                    <a:pt x="357" y="227"/>
                    <a:pt x="226" y="382"/>
                  </a:cubicBezTo>
                  <a:cubicBezTo>
                    <a:pt x="48" y="561"/>
                    <a:pt x="0" y="882"/>
                    <a:pt x="131" y="1073"/>
                  </a:cubicBezTo>
                  <a:cubicBezTo>
                    <a:pt x="179" y="1144"/>
                    <a:pt x="226" y="1168"/>
                    <a:pt x="226" y="1168"/>
                  </a:cubicBezTo>
                  <a:cubicBezTo>
                    <a:pt x="250" y="1108"/>
                    <a:pt x="203" y="1061"/>
                    <a:pt x="179" y="954"/>
                  </a:cubicBezTo>
                  <a:cubicBezTo>
                    <a:pt x="131" y="811"/>
                    <a:pt x="143" y="585"/>
                    <a:pt x="322" y="418"/>
                  </a:cubicBezTo>
                  <a:cubicBezTo>
                    <a:pt x="417" y="346"/>
                    <a:pt x="524" y="275"/>
                    <a:pt x="643" y="239"/>
                  </a:cubicBezTo>
                  <a:cubicBezTo>
                    <a:pt x="762" y="192"/>
                    <a:pt x="893" y="156"/>
                    <a:pt x="1012" y="132"/>
                  </a:cubicBezTo>
                  <a:cubicBezTo>
                    <a:pt x="1227" y="94"/>
                    <a:pt x="1403" y="81"/>
                    <a:pt x="1555" y="81"/>
                  </a:cubicBezTo>
                  <a:cubicBezTo>
                    <a:pt x="1784" y="81"/>
                    <a:pt x="1960" y="111"/>
                    <a:pt x="2131" y="132"/>
                  </a:cubicBezTo>
                  <a:cubicBezTo>
                    <a:pt x="2405" y="180"/>
                    <a:pt x="2703" y="239"/>
                    <a:pt x="3262" y="418"/>
                  </a:cubicBezTo>
                  <a:cubicBezTo>
                    <a:pt x="4394" y="787"/>
                    <a:pt x="4394" y="811"/>
                    <a:pt x="5525" y="1192"/>
                  </a:cubicBezTo>
                  <a:cubicBezTo>
                    <a:pt x="6656" y="1597"/>
                    <a:pt x="6656" y="1585"/>
                    <a:pt x="7787" y="1978"/>
                  </a:cubicBezTo>
                  <a:cubicBezTo>
                    <a:pt x="8918" y="2371"/>
                    <a:pt x="8894" y="2406"/>
                    <a:pt x="10013" y="2847"/>
                  </a:cubicBezTo>
                  <a:cubicBezTo>
                    <a:pt x="11133" y="3275"/>
                    <a:pt x="13347" y="4156"/>
                    <a:pt x="14466" y="4597"/>
                  </a:cubicBezTo>
                  <a:cubicBezTo>
                    <a:pt x="15585" y="5038"/>
                    <a:pt x="15585" y="5049"/>
                    <a:pt x="16681" y="5478"/>
                  </a:cubicBezTo>
                  <a:cubicBezTo>
                    <a:pt x="17800" y="5930"/>
                    <a:pt x="21967" y="7562"/>
                    <a:pt x="22253" y="7669"/>
                  </a:cubicBezTo>
                  <a:cubicBezTo>
                    <a:pt x="22515" y="7800"/>
                    <a:pt x="24420" y="8681"/>
                    <a:pt x="25503" y="9181"/>
                  </a:cubicBezTo>
                  <a:lnTo>
                    <a:pt x="27682" y="10193"/>
                  </a:lnTo>
                  <a:cubicBezTo>
                    <a:pt x="28039" y="10360"/>
                    <a:pt x="28289" y="10479"/>
                    <a:pt x="28480" y="10586"/>
                  </a:cubicBezTo>
                  <a:cubicBezTo>
                    <a:pt x="28742" y="10705"/>
                    <a:pt x="28980" y="10812"/>
                    <a:pt x="29218" y="10895"/>
                  </a:cubicBezTo>
                  <a:cubicBezTo>
                    <a:pt x="29366" y="10960"/>
                    <a:pt x="29439" y="10986"/>
                    <a:pt x="29458" y="10986"/>
                  </a:cubicBezTo>
                  <a:cubicBezTo>
                    <a:pt x="29522" y="10986"/>
                    <a:pt x="29016" y="10705"/>
                    <a:pt x="28706" y="10550"/>
                  </a:cubicBezTo>
                  <a:cubicBezTo>
                    <a:pt x="28575" y="10491"/>
                    <a:pt x="28444" y="10419"/>
                    <a:pt x="28301" y="10360"/>
                  </a:cubicBezTo>
                  <a:cubicBezTo>
                    <a:pt x="28147" y="10288"/>
                    <a:pt x="26634" y="9586"/>
                    <a:pt x="25551" y="9086"/>
                  </a:cubicBezTo>
                  <a:lnTo>
                    <a:pt x="23384" y="8062"/>
                  </a:lnTo>
                  <a:cubicBezTo>
                    <a:pt x="22848" y="7812"/>
                    <a:pt x="22563" y="7693"/>
                    <a:pt x="22289" y="7562"/>
                  </a:cubicBezTo>
                  <a:cubicBezTo>
                    <a:pt x="22015" y="7454"/>
                    <a:pt x="11156" y="3168"/>
                    <a:pt x="10049" y="2740"/>
                  </a:cubicBezTo>
                  <a:cubicBezTo>
                    <a:pt x="8930" y="2311"/>
                    <a:pt x="8930" y="2299"/>
                    <a:pt x="7799" y="1906"/>
                  </a:cubicBezTo>
                  <a:cubicBezTo>
                    <a:pt x="7489" y="1799"/>
                    <a:pt x="4405" y="716"/>
                    <a:pt x="4405" y="716"/>
                  </a:cubicBezTo>
                  <a:cubicBezTo>
                    <a:pt x="3524" y="430"/>
                    <a:pt x="2643" y="73"/>
                    <a:pt x="1715" y="1"/>
                  </a:cubicBezTo>
                  <a:lnTo>
                    <a:pt x="1679" y="1"/>
                  </a:lnTo>
                  <a:cubicBezTo>
                    <a:pt x="1628" y="1"/>
                    <a:pt x="1576" y="0"/>
                    <a:pt x="15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32" name="Google Shape;15632;p22"/>
            <p:cNvSpPr/>
            <p:nvPr/>
          </p:nvSpPr>
          <p:spPr>
            <a:xfrm>
              <a:off x="3026850" y="2242025"/>
              <a:ext cx="666950" cy="222825"/>
            </a:xfrm>
            <a:custGeom>
              <a:avLst/>
              <a:gdLst/>
              <a:ahLst/>
              <a:cxnLst/>
              <a:rect l="l" t="t" r="r" b="b"/>
              <a:pathLst>
                <a:path w="26678" h="8913" extrusionOk="0">
                  <a:moveTo>
                    <a:pt x="1932" y="1"/>
                  </a:moveTo>
                  <a:cubicBezTo>
                    <a:pt x="1756" y="1"/>
                    <a:pt x="1581" y="9"/>
                    <a:pt x="1406" y="26"/>
                  </a:cubicBezTo>
                  <a:lnTo>
                    <a:pt x="1382" y="26"/>
                  </a:lnTo>
                  <a:cubicBezTo>
                    <a:pt x="1203" y="38"/>
                    <a:pt x="977" y="86"/>
                    <a:pt x="679" y="193"/>
                  </a:cubicBezTo>
                  <a:cubicBezTo>
                    <a:pt x="548" y="252"/>
                    <a:pt x="429" y="276"/>
                    <a:pt x="334" y="336"/>
                  </a:cubicBezTo>
                  <a:cubicBezTo>
                    <a:pt x="239" y="383"/>
                    <a:pt x="155" y="455"/>
                    <a:pt x="96" y="538"/>
                  </a:cubicBezTo>
                  <a:cubicBezTo>
                    <a:pt x="60" y="598"/>
                    <a:pt x="24" y="657"/>
                    <a:pt x="24" y="729"/>
                  </a:cubicBezTo>
                  <a:cubicBezTo>
                    <a:pt x="1" y="872"/>
                    <a:pt x="13" y="1038"/>
                    <a:pt x="60" y="1157"/>
                  </a:cubicBezTo>
                  <a:cubicBezTo>
                    <a:pt x="81" y="1220"/>
                    <a:pt x="111" y="1255"/>
                    <a:pt x="126" y="1255"/>
                  </a:cubicBezTo>
                  <a:cubicBezTo>
                    <a:pt x="128" y="1255"/>
                    <a:pt x="130" y="1254"/>
                    <a:pt x="132" y="1253"/>
                  </a:cubicBezTo>
                  <a:cubicBezTo>
                    <a:pt x="167" y="1253"/>
                    <a:pt x="144" y="1205"/>
                    <a:pt x="132" y="1098"/>
                  </a:cubicBezTo>
                  <a:cubicBezTo>
                    <a:pt x="120" y="1003"/>
                    <a:pt x="120" y="872"/>
                    <a:pt x="144" y="741"/>
                  </a:cubicBezTo>
                  <a:cubicBezTo>
                    <a:pt x="179" y="633"/>
                    <a:pt x="263" y="514"/>
                    <a:pt x="382" y="455"/>
                  </a:cubicBezTo>
                  <a:cubicBezTo>
                    <a:pt x="501" y="383"/>
                    <a:pt x="667" y="360"/>
                    <a:pt x="798" y="300"/>
                  </a:cubicBezTo>
                  <a:cubicBezTo>
                    <a:pt x="1275" y="157"/>
                    <a:pt x="1548" y="145"/>
                    <a:pt x="1799" y="145"/>
                  </a:cubicBezTo>
                  <a:cubicBezTo>
                    <a:pt x="1861" y="145"/>
                    <a:pt x="1925" y="145"/>
                    <a:pt x="1994" y="145"/>
                  </a:cubicBezTo>
                  <a:cubicBezTo>
                    <a:pt x="2201" y="145"/>
                    <a:pt x="2453" y="151"/>
                    <a:pt x="2846" y="205"/>
                  </a:cubicBezTo>
                  <a:cubicBezTo>
                    <a:pt x="3358" y="276"/>
                    <a:pt x="3632" y="336"/>
                    <a:pt x="3882" y="395"/>
                  </a:cubicBezTo>
                  <a:cubicBezTo>
                    <a:pt x="4132" y="455"/>
                    <a:pt x="4406" y="514"/>
                    <a:pt x="4906" y="693"/>
                  </a:cubicBezTo>
                  <a:cubicBezTo>
                    <a:pt x="5918" y="1038"/>
                    <a:pt x="5906" y="1074"/>
                    <a:pt x="6906" y="1467"/>
                  </a:cubicBezTo>
                  <a:cubicBezTo>
                    <a:pt x="7906" y="1872"/>
                    <a:pt x="7906" y="1884"/>
                    <a:pt x="8895" y="2265"/>
                  </a:cubicBezTo>
                  <a:cubicBezTo>
                    <a:pt x="9907" y="2634"/>
                    <a:pt x="11931" y="3336"/>
                    <a:pt x="12943" y="3693"/>
                  </a:cubicBezTo>
                  <a:cubicBezTo>
                    <a:pt x="13955" y="4051"/>
                    <a:pt x="13955" y="4051"/>
                    <a:pt x="14955" y="4432"/>
                  </a:cubicBezTo>
                  <a:cubicBezTo>
                    <a:pt x="15955" y="4824"/>
                    <a:pt x="15955" y="4824"/>
                    <a:pt x="16955" y="5241"/>
                  </a:cubicBezTo>
                  <a:cubicBezTo>
                    <a:pt x="17931" y="5658"/>
                    <a:pt x="17943" y="5658"/>
                    <a:pt x="18944" y="6039"/>
                  </a:cubicBezTo>
                  <a:cubicBezTo>
                    <a:pt x="19944" y="6444"/>
                    <a:pt x="21956" y="7206"/>
                    <a:pt x="22968" y="7575"/>
                  </a:cubicBezTo>
                  <a:cubicBezTo>
                    <a:pt x="23968" y="7944"/>
                    <a:pt x="23968" y="7944"/>
                    <a:pt x="24968" y="8337"/>
                  </a:cubicBezTo>
                  <a:cubicBezTo>
                    <a:pt x="25313" y="8468"/>
                    <a:pt x="25540" y="8551"/>
                    <a:pt x="25718" y="8611"/>
                  </a:cubicBezTo>
                  <a:cubicBezTo>
                    <a:pt x="25944" y="8706"/>
                    <a:pt x="26183" y="8777"/>
                    <a:pt x="26385" y="8849"/>
                  </a:cubicBezTo>
                  <a:cubicBezTo>
                    <a:pt x="26515" y="8894"/>
                    <a:pt x="26581" y="8912"/>
                    <a:pt x="26603" y="8912"/>
                  </a:cubicBezTo>
                  <a:cubicBezTo>
                    <a:pt x="26678" y="8912"/>
                    <a:pt x="26198" y="8686"/>
                    <a:pt x="25921" y="8575"/>
                  </a:cubicBezTo>
                  <a:lnTo>
                    <a:pt x="25551" y="8420"/>
                  </a:lnTo>
                  <a:cubicBezTo>
                    <a:pt x="25409" y="8361"/>
                    <a:pt x="19991" y="6325"/>
                    <a:pt x="18991" y="5920"/>
                  </a:cubicBezTo>
                  <a:cubicBezTo>
                    <a:pt x="17991" y="5539"/>
                    <a:pt x="17991" y="5539"/>
                    <a:pt x="16991" y="5122"/>
                  </a:cubicBezTo>
                  <a:cubicBezTo>
                    <a:pt x="16015" y="4705"/>
                    <a:pt x="16015" y="4670"/>
                    <a:pt x="15014" y="4289"/>
                  </a:cubicBezTo>
                  <a:cubicBezTo>
                    <a:pt x="14002" y="3896"/>
                    <a:pt x="14002" y="3908"/>
                    <a:pt x="12990" y="3550"/>
                  </a:cubicBezTo>
                  <a:lnTo>
                    <a:pt x="10966" y="2836"/>
                  </a:lnTo>
                  <a:cubicBezTo>
                    <a:pt x="9954" y="2479"/>
                    <a:pt x="9942" y="2503"/>
                    <a:pt x="8942" y="2122"/>
                  </a:cubicBezTo>
                  <a:cubicBezTo>
                    <a:pt x="7930" y="1753"/>
                    <a:pt x="7930" y="1753"/>
                    <a:pt x="6930" y="1348"/>
                  </a:cubicBezTo>
                  <a:cubicBezTo>
                    <a:pt x="6668" y="1253"/>
                    <a:pt x="6466" y="1157"/>
                    <a:pt x="6311" y="1086"/>
                  </a:cubicBezTo>
                  <a:cubicBezTo>
                    <a:pt x="6287" y="1086"/>
                    <a:pt x="6287" y="1074"/>
                    <a:pt x="6275" y="1074"/>
                  </a:cubicBezTo>
                  <a:cubicBezTo>
                    <a:pt x="5501" y="741"/>
                    <a:pt x="4716" y="455"/>
                    <a:pt x="3894" y="264"/>
                  </a:cubicBezTo>
                  <a:cubicBezTo>
                    <a:pt x="3245" y="114"/>
                    <a:pt x="2589" y="1"/>
                    <a:pt x="19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33" name="Google Shape;15633;p22"/>
            <p:cNvSpPr/>
            <p:nvPr/>
          </p:nvSpPr>
          <p:spPr>
            <a:xfrm>
              <a:off x="3077450" y="2296050"/>
              <a:ext cx="644425" cy="198175"/>
            </a:xfrm>
            <a:custGeom>
              <a:avLst/>
              <a:gdLst/>
              <a:ahLst/>
              <a:cxnLst/>
              <a:rect l="l" t="t" r="r" b="b"/>
              <a:pathLst>
                <a:path w="25777" h="7927" extrusionOk="0">
                  <a:moveTo>
                    <a:pt x="2036" y="1"/>
                  </a:moveTo>
                  <a:cubicBezTo>
                    <a:pt x="1790" y="1"/>
                    <a:pt x="1544" y="20"/>
                    <a:pt x="1299" y="68"/>
                  </a:cubicBezTo>
                  <a:lnTo>
                    <a:pt x="1275" y="68"/>
                  </a:lnTo>
                  <a:cubicBezTo>
                    <a:pt x="1096" y="92"/>
                    <a:pt x="906" y="163"/>
                    <a:pt x="620" y="258"/>
                  </a:cubicBezTo>
                  <a:cubicBezTo>
                    <a:pt x="382" y="366"/>
                    <a:pt x="179" y="461"/>
                    <a:pt x="84" y="616"/>
                  </a:cubicBezTo>
                  <a:cubicBezTo>
                    <a:pt x="60" y="663"/>
                    <a:pt x="25" y="723"/>
                    <a:pt x="25" y="782"/>
                  </a:cubicBezTo>
                  <a:cubicBezTo>
                    <a:pt x="1" y="925"/>
                    <a:pt x="13" y="1092"/>
                    <a:pt x="60" y="1223"/>
                  </a:cubicBezTo>
                  <a:cubicBezTo>
                    <a:pt x="84" y="1282"/>
                    <a:pt x="120" y="1318"/>
                    <a:pt x="120" y="1318"/>
                  </a:cubicBezTo>
                  <a:cubicBezTo>
                    <a:pt x="167" y="1306"/>
                    <a:pt x="144" y="1258"/>
                    <a:pt x="132" y="1175"/>
                  </a:cubicBezTo>
                  <a:cubicBezTo>
                    <a:pt x="120" y="1080"/>
                    <a:pt x="120" y="949"/>
                    <a:pt x="144" y="818"/>
                  </a:cubicBezTo>
                  <a:cubicBezTo>
                    <a:pt x="191" y="592"/>
                    <a:pt x="489" y="473"/>
                    <a:pt x="763" y="366"/>
                  </a:cubicBezTo>
                  <a:cubicBezTo>
                    <a:pt x="1203" y="199"/>
                    <a:pt x="1453" y="175"/>
                    <a:pt x="1691" y="139"/>
                  </a:cubicBezTo>
                  <a:cubicBezTo>
                    <a:pt x="1793" y="130"/>
                    <a:pt x="1893" y="124"/>
                    <a:pt x="2005" y="124"/>
                  </a:cubicBezTo>
                  <a:cubicBezTo>
                    <a:pt x="2183" y="124"/>
                    <a:pt x="2393" y="139"/>
                    <a:pt x="2692" y="175"/>
                  </a:cubicBezTo>
                  <a:cubicBezTo>
                    <a:pt x="3204" y="235"/>
                    <a:pt x="3454" y="282"/>
                    <a:pt x="3704" y="318"/>
                  </a:cubicBezTo>
                  <a:cubicBezTo>
                    <a:pt x="3954" y="366"/>
                    <a:pt x="4216" y="425"/>
                    <a:pt x="4704" y="544"/>
                  </a:cubicBezTo>
                  <a:cubicBezTo>
                    <a:pt x="5704" y="818"/>
                    <a:pt x="5704" y="818"/>
                    <a:pt x="6668" y="1139"/>
                  </a:cubicBezTo>
                  <a:cubicBezTo>
                    <a:pt x="7633" y="1485"/>
                    <a:pt x="7633" y="1497"/>
                    <a:pt x="8597" y="1866"/>
                  </a:cubicBezTo>
                  <a:lnTo>
                    <a:pt x="10538" y="2580"/>
                  </a:lnTo>
                  <a:lnTo>
                    <a:pt x="14407" y="4009"/>
                  </a:lnTo>
                  <a:cubicBezTo>
                    <a:pt x="15372" y="4366"/>
                    <a:pt x="15372" y="4366"/>
                    <a:pt x="16336" y="4711"/>
                  </a:cubicBezTo>
                  <a:cubicBezTo>
                    <a:pt x="17312" y="5057"/>
                    <a:pt x="17324" y="5045"/>
                    <a:pt x="18289" y="5366"/>
                  </a:cubicBezTo>
                  <a:cubicBezTo>
                    <a:pt x="19277" y="5688"/>
                    <a:pt x="21218" y="6354"/>
                    <a:pt x="22194" y="6688"/>
                  </a:cubicBezTo>
                  <a:cubicBezTo>
                    <a:pt x="23170" y="7021"/>
                    <a:pt x="23170" y="7021"/>
                    <a:pt x="24135" y="7378"/>
                  </a:cubicBezTo>
                  <a:cubicBezTo>
                    <a:pt x="24468" y="7497"/>
                    <a:pt x="24670" y="7581"/>
                    <a:pt x="24849" y="7640"/>
                  </a:cubicBezTo>
                  <a:cubicBezTo>
                    <a:pt x="25075" y="7724"/>
                    <a:pt x="25290" y="7795"/>
                    <a:pt x="25492" y="7866"/>
                  </a:cubicBezTo>
                  <a:cubicBezTo>
                    <a:pt x="25620" y="7909"/>
                    <a:pt x="25685" y="7927"/>
                    <a:pt x="25706" y="7927"/>
                  </a:cubicBezTo>
                  <a:cubicBezTo>
                    <a:pt x="25777" y="7927"/>
                    <a:pt x="25310" y="7715"/>
                    <a:pt x="25051" y="7604"/>
                  </a:cubicBezTo>
                  <a:lnTo>
                    <a:pt x="24694" y="7450"/>
                  </a:lnTo>
                  <a:cubicBezTo>
                    <a:pt x="24551" y="7390"/>
                    <a:pt x="24373" y="7331"/>
                    <a:pt x="24170" y="7259"/>
                  </a:cubicBezTo>
                  <a:cubicBezTo>
                    <a:pt x="23206" y="6902"/>
                    <a:pt x="23206" y="6902"/>
                    <a:pt x="22218" y="6569"/>
                  </a:cubicBezTo>
                  <a:cubicBezTo>
                    <a:pt x="21253" y="6223"/>
                    <a:pt x="21241" y="6247"/>
                    <a:pt x="20265" y="5902"/>
                  </a:cubicBezTo>
                  <a:cubicBezTo>
                    <a:pt x="19289" y="5569"/>
                    <a:pt x="17336" y="4914"/>
                    <a:pt x="16360" y="4592"/>
                  </a:cubicBezTo>
                  <a:cubicBezTo>
                    <a:pt x="15384" y="4247"/>
                    <a:pt x="15384" y="4223"/>
                    <a:pt x="14419" y="3866"/>
                  </a:cubicBezTo>
                  <a:cubicBezTo>
                    <a:pt x="13455" y="3509"/>
                    <a:pt x="6025" y="806"/>
                    <a:pt x="6013" y="806"/>
                  </a:cubicBezTo>
                  <a:cubicBezTo>
                    <a:pt x="5251" y="568"/>
                    <a:pt x="4477" y="330"/>
                    <a:pt x="3692" y="199"/>
                  </a:cubicBezTo>
                  <a:cubicBezTo>
                    <a:pt x="3147" y="100"/>
                    <a:pt x="2591" y="1"/>
                    <a:pt x="20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34" name="Google Shape;15634;p22"/>
            <p:cNvSpPr/>
            <p:nvPr/>
          </p:nvSpPr>
          <p:spPr>
            <a:xfrm>
              <a:off x="2882800" y="2097125"/>
              <a:ext cx="81875" cy="35125"/>
            </a:xfrm>
            <a:custGeom>
              <a:avLst/>
              <a:gdLst/>
              <a:ahLst/>
              <a:cxnLst/>
              <a:rect l="l" t="t" r="r" b="b"/>
              <a:pathLst>
                <a:path w="3275" h="1405" extrusionOk="0">
                  <a:moveTo>
                    <a:pt x="810" y="0"/>
                  </a:moveTo>
                  <a:cubicBezTo>
                    <a:pt x="643" y="24"/>
                    <a:pt x="643" y="36"/>
                    <a:pt x="476" y="83"/>
                  </a:cubicBezTo>
                  <a:cubicBezTo>
                    <a:pt x="322" y="155"/>
                    <a:pt x="322" y="167"/>
                    <a:pt x="214" y="286"/>
                  </a:cubicBezTo>
                  <a:cubicBezTo>
                    <a:pt x="179" y="310"/>
                    <a:pt x="167" y="345"/>
                    <a:pt x="131" y="381"/>
                  </a:cubicBezTo>
                  <a:cubicBezTo>
                    <a:pt x="0" y="595"/>
                    <a:pt x="0" y="869"/>
                    <a:pt x="24" y="1119"/>
                  </a:cubicBezTo>
                  <a:cubicBezTo>
                    <a:pt x="24" y="1143"/>
                    <a:pt x="60" y="1298"/>
                    <a:pt x="71" y="1310"/>
                  </a:cubicBezTo>
                  <a:lnTo>
                    <a:pt x="119" y="1405"/>
                  </a:lnTo>
                  <a:cubicBezTo>
                    <a:pt x="119" y="1405"/>
                    <a:pt x="131" y="1405"/>
                    <a:pt x="155" y="1369"/>
                  </a:cubicBezTo>
                  <a:cubicBezTo>
                    <a:pt x="179" y="1334"/>
                    <a:pt x="167" y="1250"/>
                    <a:pt x="167" y="1179"/>
                  </a:cubicBezTo>
                  <a:cubicBezTo>
                    <a:pt x="131" y="1048"/>
                    <a:pt x="155" y="1036"/>
                    <a:pt x="131" y="893"/>
                  </a:cubicBezTo>
                  <a:cubicBezTo>
                    <a:pt x="131" y="750"/>
                    <a:pt x="131" y="750"/>
                    <a:pt x="167" y="619"/>
                  </a:cubicBezTo>
                  <a:cubicBezTo>
                    <a:pt x="214" y="476"/>
                    <a:pt x="191" y="476"/>
                    <a:pt x="286" y="357"/>
                  </a:cubicBezTo>
                  <a:cubicBezTo>
                    <a:pt x="369" y="262"/>
                    <a:pt x="393" y="274"/>
                    <a:pt x="512" y="214"/>
                  </a:cubicBezTo>
                  <a:cubicBezTo>
                    <a:pt x="643" y="167"/>
                    <a:pt x="643" y="167"/>
                    <a:pt x="786" y="167"/>
                  </a:cubicBezTo>
                  <a:cubicBezTo>
                    <a:pt x="941" y="155"/>
                    <a:pt x="941" y="155"/>
                    <a:pt x="1107" y="155"/>
                  </a:cubicBezTo>
                  <a:cubicBezTo>
                    <a:pt x="1250" y="155"/>
                    <a:pt x="1560" y="167"/>
                    <a:pt x="1726" y="167"/>
                  </a:cubicBezTo>
                  <a:cubicBezTo>
                    <a:pt x="1830" y="167"/>
                    <a:pt x="1864" y="161"/>
                    <a:pt x="1921" y="161"/>
                  </a:cubicBezTo>
                  <a:cubicBezTo>
                    <a:pt x="1950" y="161"/>
                    <a:pt x="1984" y="163"/>
                    <a:pt x="2036" y="167"/>
                  </a:cubicBezTo>
                  <a:cubicBezTo>
                    <a:pt x="2191" y="179"/>
                    <a:pt x="2191" y="179"/>
                    <a:pt x="2357" y="202"/>
                  </a:cubicBezTo>
                  <a:cubicBezTo>
                    <a:pt x="2500" y="214"/>
                    <a:pt x="2500" y="202"/>
                    <a:pt x="2667" y="226"/>
                  </a:cubicBezTo>
                  <a:cubicBezTo>
                    <a:pt x="2810" y="238"/>
                    <a:pt x="2810" y="238"/>
                    <a:pt x="2965" y="274"/>
                  </a:cubicBezTo>
                  <a:cubicBezTo>
                    <a:pt x="3012" y="286"/>
                    <a:pt x="3048" y="286"/>
                    <a:pt x="3084" y="298"/>
                  </a:cubicBezTo>
                  <a:lnTo>
                    <a:pt x="3191" y="298"/>
                  </a:lnTo>
                  <a:cubicBezTo>
                    <a:pt x="3274" y="286"/>
                    <a:pt x="3191" y="214"/>
                    <a:pt x="3143" y="179"/>
                  </a:cubicBezTo>
                  <a:cubicBezTo>
                    <a:pt x="3131" y="167"/>
                    <a:pt x="3108" y="167"/>
                    <a:pt x="3084" y="155"/>
                  </a:cubicBezTo>
                  <a:cubicBezTo>
                    <a:pt x="3048" y="155"/>
                    <a:pt x="3036" y="143"/>
                    <a:pt x="2989" y="143"/>
                  </a:cubicBezTo>
                  <a:cubicBezTo>
                    <a:pt x="2846" y="107"/>
                    <a:pt x="2834" y="107"/>
                    <a:pt x="2679" y="95"/>
                  </a:cubicBezTo>
                  <a:cubicBezTo>
                    <a:pt x="2536" y="83"/>
                    <a:pt x="2512" y="83"/>
                    <a:pt x="2369" y="60"/>
                  </a:cubicBezTo>
                  <a:cubicBezTo>
                    <a:pt x="2203" y="48"/>
                    <a:pt x="2203" y="48"/>
                    <a:pt x="2060" y="48"/>
                  </a:cubicBezTo>
                  <a:cubicBezTo>
                    <a:pt x="2004" y="44"/>
                    <a:pt x="1967" y="42"/>
                    <a:pt x="1937" y="42"/>
                  </a:cubicBezTo>
                  <a:cubicBezTo>
                    <a:pt x="1876" y="42"/>
                    <a:pt x="1842" y="48"/>
                    <a:pt x="1738" y="48"/>
                  </a:cubicBezTo>
                  <a:cubicBezTo>
                    <a:pt x="1584" y="48"/>
                    <a:pt x="1595" y="24"/>
                    <a:pt x="14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35" name="Google Shape;15635;p22"/>
            <p:cNvSpPr/>
            <p:nvPr/>
          </p:nvSpPr>
          <p:spPr>
            <a:xfrm>
              <a:off x="3803725" y="2693925"/>
              <a:ext cx="192625" cy="233225"/>
            </a:xfrm>
            <a:custGeom>
              <a:avLst/>
              <a:gdLst/>
              <a:ahLst/>
              <a:cxnLst/>
              <a:rect l="l" t="t" r="r" b="b"/>
              <a:pathLst>
                <a:path w="7705" h="9329" extrusionOk="0">
                  <a:moveTo>
                    <a:pt x="7621" y="0"/>
                  </a:moveTo>
                  <a:cubicBezTo>
                    <a:pt x="7490" y="0"/>
                    <a:pt x="7264" y="24"/>
                    <a:pt x="7038" y="83"/>
                  </a:cubicBezTo>
                  <a:cubicBezTo>
                    <a:pt x="6597" y="179"/>
                    <a:pt x="6573" y="202"/>
                    <a:pt x="6133" y="357"/>
                  </a:cubicBezTo>
                  <a:cubicBezTo>
                    <a:pt x="5668" y="536"/>
                    <a:pt x="5668" y="536"/>
                    <a:pt x="5240" y="762"/>
                  </a:cubicBezTo>
                  <a:cubicBezTo>
                    <a:pt x="4811" y="988"/>
                    <a:pt x="4811" y="1000"/>
                    <a:pt x="4406" y="1286"/>
                  </a:cubicBezTo>
                  <a:cubicBezTo>
                    <a:pt x="4001" y="1548"/>
                    <a:pt x="3990" y="1548"/>
                    <a:pt x="3620" y="1857"/>
                  </a:cubicBezTo>
                  <a:cubicBezTo>
                    <a:pt x="3239" y="2179"/>
                    <a:pt x="3239" y="2179"/>
                    <a:pt x="2906" y="2536"/>
                  </a:cubicBezTo>
                  <a:cubicBezTo>
                    <a:pt x="2561" y="2893"/>
                    <a:pt x="2573" y="2893"/>
                    <a:pt x="2275" y="3274"/>
                  </a:cubicBezTo>
                  <a:cubicBezTo>
                    <a:pt x="1977" y="3667"/>
                    <a:pt x="1977" y="3667"/>
                    <a:pt x="1715" y="4060"/>
                  </a:cubicBezTo>
                  <a:cubicBezTo>
                    <a:pt x="1442" y="4477"/>
                    <a:pt x="1442" y="4477"/>
                    <a:pt x="1215" y="4917"/>
                  </a:cubicBezTo>
                  <a:cubicBezTo>
                    <a:pt x="1001" y="5346"/>
                    <a:pt x="1013" y="5358"/>
                    <a:pt x="823" y="5810"/>
                  </a:cubicBezTo>
                  <a:cubicBezTo>
                    <a:pt x="620" y="6251"/>
                    <a:pt x="620" y="6251"/>
                    <a:pt x="465" y="6715"/>
                  </a:cubicBezTo>
                  <a:cubicBezTo>
                    <a:pt x="311" y="7179"/>
                    <a:pt x="322" y="7179"/>
                    <a:pt x="191" y="7656"/>
                  </a:cubicBezTo>
                  <a:cubicBezTo>
                    <a:pt x="132" y="7894"/>
                    <a:pt x="108" y="8013"/>
                    <a:pt x="84" y="8132"/>
                  </a:cubicBezTo>
                  <a:cubicBezTo>
                    <a:pt x="61" y="8251"/>
                    <a:pt x="25" y="8370"/>
                    <a:pt x="13" y="8620"/>
                  </a:cubicBezTo>
                  <a:cubicBezTo>
                    <a:pt x="1" y="8787"/>
                    <a:pt x="25" y="8906"/>
                    <a:pt x="49" y="8989"/>
                  </a:cubicBezTo>
                  <a:cubicBezTo>
                    <a:pt x="72" y="9108"/>
                    <a:pt x="144" y="9215"/>
                    <a:pt x="227" y="9275"/>
                  </a:cubicBezTo>
                  <a:cubicBezTo>
                    <a:pt x="281" y="9313"/>
                    <a:pt x="309" y="9329"/>
                    <a:pt x="319" y="9329"/>
                  </a:cubicBezTo>
                  <a:cubicBezTo>
                    <a:pt x="355" y="9329"/>
                    <a:pt x="189" y="9145"/>
                    <a:pt x="180" y="9025"/>
                  </a:cubicBezTo>
                  <a:cubicBezTo>
                    <a:pt x="168" y="8965"/>
                    <a:pt x="144" y="8918"/>
                    <a:pt x="144" y="8858"/>
                  </a:cubicBezTo>
                  <a:cubicBezTo>
                    <a:pt x="132" y="8799"/>
                    <a:pt x="132" y="8703"/>
                    <a:pt x="132" y="8608"/>
                  </a:cubicBezTo>
                  <a:cubicBezTo>
                    <a:pt x="144" y="8370"/>
                    <a:pt x="180" y="8263"/>
                    <a:pt x="203" y="8144"/>
                  </a:cubicBezTo>
                  <a:cubicBezTo>
                    <a:pt x="239" y="8025"/>
                    <a:pt x="251" y="7906"/>
                    <a:pt x="311" y="7680"/>
                  </a:cubicBezTo>
                  <a:cubicBezTo>
                    <a:pt x="430" y="7215"/>
                    <a:pt x="430" y="7215"/>
                    <a:pt x="584" y="6763"/>
                  </a:cubicBezTo>
                  <a:cubicBezTo>
                    <a:pt x="727" y="6298"/>
                    <a:pt x="727" y="6298"/>
                    <a:pt x="918" y="5846"/>
                  </a:cubicBezTo>
                  <a:cubicBezTo>
                    <a:pt x="1120" y="5405"/>
                    <a:pt x="1096" y="5405"/>
                    <a:pt x="1323" y="4977"/>
                  </a:cubicBezTo>
                  <a:cubicBezTo>
                    <a:pt x="1549" y="4536"/>
                    <a:pt x="1561" y="4560"/>
                    <a:pt x="1835" y="4155"/>
                  </a:cubicBezTo>
                  <a:cubicBezTo>
                    <a:pt x="2085" y="3750"/>
                    <a:pt x="2085" y="3739"/>
                    <a:pt x="2382" y="3369"/>
                  </a:cubicBezTo>
                  <a:cubicBezTo>
                    <a:pt x="2680" y="2988"/>
                    <a:pt x="2680" y="2988"/>
                    <a:pt x="3001" y="2631"/>
                  </a:cubicBezTo>
                  <a:cubicBezTo>
                    <a:pt x="3335" y="2298"/>
                    <a:pt x="3335" y="2274"/>
                    <a:pt x="3692" y="1965"/>
                  </a:cubicBezTo>
                  <a:cubicBezTo>
                    <a:pt x="4061" y="1655"/>
                    <a:pt x="4049" y="1655"/>
                    <a:pt x="4454" y="1369"/>
                  </a:cubicBezTo>
                  <a:cubicBezTo>
                    <a:pt x="4549" y="1298"/>
                    <a:pt x="4644" y="1250"/>
                    <a:pt x="4704" y="1203"/>
                  </a:cubicBezTo>
                  <a:lnTo>
                    <a:pt x="4716" y="1191"/>
                  </a:lnTo>
                  <a:cubicBezTo>
                    <a:pt x="5347" y="786"/>
                    <a:pt x="6026" y="464"/>
                    <a:pt x="6740" y="274"/>
                  </a:cubicBezTo>
                  <a:lnTo>
                    <a:pt x="6752" y="274"/>
                  </a:lnTo>
                  <a:cubicBezTo>
                    <a:pt x="6835" y="238"/>
                    <a:pt x="6919" y="214"/>
                    <a:pt x="7049" y="179"/>
                  </a:cubicBezTo>
                  <a:cubicBezTo>
                    <a:pt x="7169" y="155"/>
                    <a:pt x="7264" y="119"/>
                    <a:pt x="7335" y="119"/>
                  </a:cubicBezTo>
                  <a:cubicBezTo>
                    <a:pt x="7430" y="95"/>
                    <a:pt x="7514" y="71"/>
                    <a:pt x="7609" y="48"/>
                  </a:cubicBezTo>
                  <a:cubicBezTo>
                    <a:pt x="7704" y="36"/>
                    <a:pt x="7704" y="0"/>
                    <a:pt x="76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36" name="Google Shape;15636;p22"/>
            <p:cNvSpPr/>
            <p:nvPr/>
          </p:nvSpPr>
          <p:spPr>
            <a:xfrm>
              <a:off x="3760275" y="2686375"/>
              <a:ext cx="192775" cy="253750"/>
            </a:xfrm>
            <a:custGeom>
              <a:avLst/>
              <a:gdLst/>
              <a:ahLst/>
              <a:cxnLst/>
              <a:rect l="l" t="t" r="r" b="b"/>
              <a:pathLst>
                <a:path w="7711" h="10150" extrusionOk="0">
                  <a:moveTo>
                    <a:pt x="7670" y="0"/>
                  </a:moveTo>
                  <a:cubicBezTo>
                    <a:pt x="7658" y="0"/>
                    <a:pt x="7642" y="2"/>
                    <a:pt x="7621" y="4"/>
                  </a:cubicBezTo>
                  <a:cubicBezTo>
                    <a:pt x="7478" y="40"/>
                    <a:pt x="7263" y="123"/>
                    <a:pt x="7049" y="219"/>
                  </a:cubicBezTo>
                  <a:cubicBezTo>
                    <a:pt x="6621" y="445"/>
                    <a:pt x="6609" y="421"/>
                    <a:pt x="6168" y="683"/>
                  </a:cubicBezTo>
                  <a:cubicBezTo>
                    <a:pt x="5739" y="933"/>
                    <a:pt x="5739" y="933"/>
                    <a:pt x="5323" y="1231"/>
                  </a:cubicBezTo>
                  <a:cubicBezTo>
                    <a:pt x="4906" y="1528"/>
                    <a:pt x="4918" y="1528"/>
                    <a:pt x="4525" y="1850"/>
                  </a:cubicBezTo>
                  <a:cubicBezTo>
                    <a:pt x="4132" y="2171"/>
                    <a:pt x="4132" y="2183"/>
                    <a:pt x="3751" y="2505"/>
                  </a:cubicBezTo>
                  <a:cubicBezTo>
                    <a:pt x="3394" y="2874"/>
                    <a:pt x="3370" y="2850"/>
                    <a:pt x="3049" y="3231"/>
                  </a:cubicBezTo>
                  <a:cubicBezTo>
                    <a:pt x="2703" y="3624"/>
                    <a:pt x="2715" y="3624"/>
                    <a:pt x="2406" y="4029"/>
                  </a:cubicBezTo>
                  <a:cubicBezTo>
                    <a:pt x="2096" y="4422"/>
                    <a:pt x="2108" y="4422"/>
                    <a:pt x="1810" y="4838"/>
                  </a:cubicBezTo>
                  <a:cubicBezTo>
                    <a:pt x="1560" y="5279"/>
                    <a:pt x="1525" y="5255"/>
                    <a:pt x="1287" y="5707"/>
                  </a:cubicBezTo>
                  <a:cubicBezTo>
                    <a:pt x="1048" y="6148"/>
                    <a:pt x="1072" y="6172"/>
                    <a:pt x="858" y="6624"/>
                  </a:cubicBezTo>
                  <a:cubicBezTo>
                    <a:pt x="656" y="7089"/>
                    <a:pt x="667" y="7089"/>
                    <a:pt x="477" y="7565"/>
                  </a:cubicBezTo>
                  <a:cubicBezTo>
                    <a:pt x="322" y="8053"/>
                    <a:pt x="310" y="8041"/>
                    <a:pt x="191" y="8529"/>
                  </a:cubicBezTo>
                  <a:cubicBezTo>
                    <a:pt x="132" y="8791"/>
                    <a:pt x="96" y="8910"/>
                    <a:pt x="72" y="9029"/>
                  </a:cubicBezTo>
                  <a:cubicBezTo>
                    <a:pt x="36" y="9148"/>
                    <a:pt x="1" y="9279"/>
                    <a:pt x="13" y="9541"/>
                  </a:cubicBezTo>
                  <a:cubicBezTo>
                    <a:pt x="13" y="9720"/>
                    <a:pt x="72" y="9839"/>
                    <a:pt x="132" y="9934"/>
                  </a:cubicBezTo>
                  <a:cubicBezTo>
                    <a:pt x="203" y="10041"/>
                    <a:pt x="310" y="10113"/>
                    <a:pt x="429" y="10137"/>
                  </a:cubicBezTo>
                  <a:cubicBezTo>
                    <a:pt x="472" y="10146"/>
                    <a:pt x="502" y="10149"/>
                    <a:pt x="520" y="10149"/>
                  </a:cubicBezTo>
                  <a:cubicBezTo>
                    <a:pt x="575" y="10149"/>
                    <a:pt x="542" y="10119"/>
                    <a:pt x="489" y="10101"/>
                  </a:cubicBezTo>
                  <a:cubicBezTo>
                    <a:pt x="417" y="10065"/>
                    <a:pt x="322" y="9994"/>
                    <a:pt x="275" y="9922"/>
                  </a:cubicBezTo>
                  <a:cubicBezTo>
                    <a:pt x="251" y="9875"/>
                    <a:pt x="215" y="9827"/>
                    <a:pt x="203" y="9767"/>
                  </a:cubicBezTo>
                  <a:cubicBezTo>
                    <a:pt x="179" y="9708"/>
                    <a:pt x="155" y="9637"/>
                    <a:pt x="155" y="9529"/>
                  </a:cubicBezTo>
                  <a:cubicBezTo>
                    <a:pt x="155" y="9291"/>
                    <a:pt x="191" y="9172"/>
                    <a:pt x="215" y="9053"/>
                  </a:cubicBezTo>
                  <a:cubicBezTo>
                    <a:pt x="251" y="8934"/>
                    <a:pt x="275" y="8815"/>
                    <a:pt x="334" y="8565"/>
                  </a:cubicBezTo>
                  <a:cubicBezTo>
                    <a:pt x="453" y="8077"/>
                    <a:pt x="477" y="8089"/>
                    <a:pt x="620" y="7612"/>
                  </a:cubicBezTo>
                  <a:cubicBezTo>
                    <a:pt x="810" y="7148"/>
                    <a:pt x="786" y="7136"/>
                    <a:pt x="989" y="6672"/>
                  </a:cubicBezTo>
                  <a:cubicBezTo>
                    <a:pt x="1203" y="6208"/>
                    <a:pt x="1179" y="6208"/>
                    <a:pt x="1429" y="5767"/>
                  </a:cubicBezTo>
                  <a:cubicBezTo>
                    <a:pt x="1668" y="5315"/>
                    <a:pt x="1703" y="5350"/>
                    <a:pt x="1965" y="4922"/>
                  </a:cubicBezTo>
                  <a:cubicBezTo>
                    <a:pt x="2263" y="4517"/>
                    <a:pt x="2227" y="4481"/>
                    <a:pt x="2537" y="4100"/>
                  </a:cubicBezTo>
                  <a:cubicBezTo>
                    <a:pt x="2858" y="3695"/>
                    <a:pt x="2858" y="3707"/>
                    <a:pt x="3180" y="3326"/>
                  </a:cubicBezTo>
                  <a:cubicBezTo>
                    <a:pt x="3513" y="2957"/>
                    <a:pt x="3525" y="2957"/>
                    <a:pt x="3858" y="2600"/>
                  </a:cubicBezTo>
                  <a:cubicBezTo>
                    <a:pt x="4239" y="2267"/>
                    <a:pt x="4215" y="2243"/>
                    <a:pt x="4608" y="1921"/>
                  </a:cubicBezTo>
                  <a:cubicBezTo>
                    <a:pt x="4716" y="1838"/>
                    <a:pt x="4870" y="1719"/>
                    <a:pt x="4870" y="1719"/>
                  </a:cubicBezTo>
                  <a:cubicBezTo>
                    <a:pt x="5501" y="1243"/>
                    <a:pt x="6144" y="790"/>
                    <a:pt x="6835" y="469"/>
                  </a:cubicBezTo>
                  <a:lnTo>
                    <a:pt x="6859" y="469"/>
                  </a:lnTo>
                  <a:cubicBezTo>
                    <a:pt x="6930" y="421"/>
                    <a:pt x="7025" y="373"/>
                    <a:pt x="7156" y="314"/>
                  </a:cubicBezTo>
                  <a:cubicBezTo>
                    <a:pt x="7275" y="254"/>
                    <a:pt x="7359" y="231"/>
                    <a:pt x="7430" y="195"/>
                  </a:cubicBezTo>
                  <a:cubicBezTo>
                    <a:pt x="7525" y="159"/>
                    <a:pt x="7597" y="112"/>
                    <a:pt x="7692" y="64"/>
                  </a:cubicBezTo>
                  <a:cubicBezTo>
                    <a:pt x="7701" y="18"/>
                    <a:pt x="7711" y="0"/>
                    <a:pt x="76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37" name="Google Shape;15637;p22"/>
            <p:cNvSpPr/>
            <p:nvPr/>
          </p:nvSpPr>
          <p:spPr>
            <a:xfrm>
              <a:off x="3716225" y="2676400"/>
              <a:ext cx="208425" cy="257825"/>
            </a:xfrm>
            <a:custGeom>
              <a:avLst/>
              <a:gdLst/>
              <a:ahLst/>
              <a:cxnLst/>
              <a:rect l="l" t="t" r="r" b="b"/>
              <a:pathLst>
                <a:path w="8337" h="10313" extrusionOk="0">
                  <a:moveTo>
                    <a:pt x="8301" y="1"/>
                  </a:moveTo>
                  <a:cubicBezTo>
                    <a:pt x="8286" y="1"/>
                    <a:pt x="8263" y="3"/>
                    <a:pt x="8228" y="10"/>
                  </a:cubicBezTo>
                  <a:cubicBezTo>
                    <a:pt x="8085" y="34"/>
                    <a:pt x="7811" y="106"/>
                    <a:pt x="7573" y="189"/>
                  </a:cubicBezTo>
                  <a:cubicBezTo>
                    <a:pt x="7085" y="391"/>
                    <a:pt x="7073" y="391"/>
                    <a:pt x="6561" y="642"/>
                  </a:cubicBezTo>
                  <a:cubicBezTo>
                    <a:pt x="6311" y="761"/>
                    <a:pt x="6180" y="844"/>
                    <a:pt x="6061" y="915"/>
                  </a:cubicBezTo>
                  <a:cubicBezTo>
                    <a:pt x="5942" y="987"/>
                    <a:pt x="5811" y="1046"/>
                    <a:pt x="5573" y="1213"/>
                  </a:cubicBezTo>
                  <a:cubicBezTo>
                    <a:pt x="5096" y="1523"/>
                    <a:pt x="5096" y="1523"/>
                    <a:pt x="4632" y="1868"/>
                  </a:cubicBezTo>
                  <a:cubicBezTo>
                    <a:pt x="4168" y="2213"/>
                    <a:pt x="4168" y="2213"/>
                    <a:pt x="3739" y="2582"/>
                  </a:cubicBezTo>
                  <a:cubicBezTo>
                    <a:pt x="3310" y="2963"/>
                    <a:pt x="3322" y="2963"/>
                    <a:pt x="2918" y="3368"/>
                  </a:cubicBezTo>
                  <a:cubicBezTo>
                    <a:pt x="2548" y="3797"/>
                    <a:pt x="2537" y="3797"/>
                    <a:pt x="2191" y="4249"/>
                  </a:cubicBezTo>
                  <a:cubicBezTo>
                    <a:pt x="1834" y="4690"/>
                    <a:pt x="1834" y="4690"/>
                    <a:pt x="1525" y="5166"/>
                  </a:cubicBezTo>
                  <a:cubicBezTo>
                    <a:pt x="1203" y="5642"/>
                    <a:pt x="1203" y="5642"/>
                    <a:pt x="941" y="6154"/>
                  </a:cubicBezTo>
                  <a:cubicBezTo>
                    <a:pt x="810" y="6404"/>
                    <a:pt x="751" y="6535"/>
                    <a:pt x="691" y="6678"/>
                  </a:cubicBezTo>
                  <a:cubicBezTo>
                    <a:pt x="632" y="6809"/>
                    <a:pt x="572" y="6928"/>
                    <a:pt x="465" y="7190"/>
                  </a:cubicBezTo>
                  <a:cubicBezTo>
                    <a:pt x="251" y="7726"/>
                    <a:pt x="215" y="7714"/>
                    <a:pt x="72" y="8285"/>
                  </a:cubicBezTo>
                  <a:cubicBezTo>
                    <a:pt x="1" y="8559"/>
                    <a:pt x="1" y="8714"/>
                    <a:pt x="1" y="8857"/>
                  </a:cubicBezTo>
                  <a:cubicBezTo>
                    <a:pt x="1" y="9012"/>
                    <a:pt x="1" y="9154"/>
                    <a:pt x="96" y="9440"/>
                  </a:cubicBezTo>
                  <a:cubicBezTo>
                    <a:pt x="179" y="9726"/>
                    <a:pt x="286" y="9845"/>
                    <a:pt x="393" y="9940"/>
                  </a:cubicBezTo>
                  <a:cubicBezTo>
                    <a:pt x="489" y="10047"/>
                    <a:pt x="596" y="10166"/>
                    <a:pt x="894" y="10262"/>
                  </a:cubicBezTo>
                  <a:cubicBezTo>
                    <a:pt x="1010" y="10298"/>
                    <a:pt x="1109" y="10312"/>
                    <a:pt x="1195" y="10312"/>
                  </a:cubicBezTo>
                  <a:cubicBezTo>
                    <a:pt x="1250" y="10312"/>
                    <a:pt x="1300" y="10307"/>
                    <a:pt x="1346" y="10297"/>
                  </a:cubicBezTo>
                  <a:cubicBezTo>
                    <a:pt x="1477" y="10286"/>
                    <a:pt x="1608" y="10226"/>
                    <a:pt x="1703" y="10155"/>
                  </a:cubicBezTo>
                  <a:cubicBezTo>
                    <a:pt x="1780" y="10078"/>
                    <a:pt x="1796" y="10052"/>
                    <a:pt x="1776" y="10052"/>
                  </a:cubicBezTo>
                  <a:cubicBezTo>
                    <a:pt x="1735" y="10052"/>
                    <a:pt x="1535" y="10166"/>
                    <a:pt x="1405" y="10166"/>
                  </a:cubicBezTo>
                  <a:cubicBezTo>
                    <a:pt x="1346" y="10178"/>
                    <a:pt x="1263" y="10178"/>
                    <a:pt x="1203" y="10178"/>
                  </a:cubicBezTo>
                  <a:cubicBezTo>
                    <a:pt x="1132" y="10178"/>
                    <a:pt x="1048" y="10166"/>
                    <a:pt x="929" y="10143"/>
                  </a:cubicBezTo>
                  <a:cubicBezTo>
                    <a:pt x="667" y="10071"/>
                    <a:pt x="584" y="9952"/>
                    <a:pt x="477" y="9857"/>
                  </a:cubicBezTo>
                  <a:cubicBezTo>
                    <a:pt x="393" y="9750"/>
                    <a:pt x="298" y="9655"/>
                    <a:pt x="215" y="9393"/>
                  </a:cubicBezTo>
                  <a:cubicBezTo>
                    <a:pt x="120" y="9143"/>
                    <a:pt x="132" y="8988"/>
                    <a:pt x="132" y="8857"/>
                  </a:cubicBezTo>
                  <a:cubicBezTo>
                    <a:pt x="132" y="8726"/>
                    <a:pt x="132" y="8583"/>
                    <a:pt x="215" y="8309"/>
                  </a:cubicBezTo>
                  <a:cubicBezTo>
                    <a:pt x="346" y="7773"/>
                    <a:pt x="370" y="7773"/>
                    <a:pt x="584" y="7249"/>
                  </a:cubicBezTo>
                  <a:cubicBezTo>
                    <a:pt x="691" y="6988"/>
                    <a:pt x="751" y="6868"/>
                    <a:pt x="810" y="6726"/>
                  </a:cubicBezTo>
                  <a:cubicBezTo>
                    <a:pt x="870" y="6595"/>
                    <a:pt x="905" y="6464"/>
                    <a:pt x="1060" y="6226"/>
                  </a:cubicBezTo>
                  <a:cubicBezTo>
                    <a:pt x="1322" y="5737"/>
                    <a:pt x="1346" y="5737"/>
                    <a:pt x="1656" y="5261"/>
                  </a:cubicBezTo>
                  <a:cubicBezTo>
                    <a:pt x="1965" y="4785"/>
                    <a:pt x="1953" y="4785"/>
                    <a:pt x="2310" y="4332"/>
                  </a:cubicBezTo>
                  <a:cubicBezTo>
                    <a:pt x="2656" y="3892"/>
                    <a:pt x="2668" y="3904"/>
                    <a:pt x="3037" y="3475"/>
                  </a:cubicBezTo>
                  <a:cubicBezTo>
                    <a:pt x="3441" y="3070"/>
                    <a:pt x="3430" y="3058"/>
                    <a:pt x="3846" y="2666"/>
                  </a:cubicBezTo>
                  <a:cubicBezTo>
                    <a:pt x="4263" y="2296"/>
                    <a:pt x="4263" y="2296"/>
                    <a:pt x="4704" y="1939"/>
                  </a:cubicBezTo>
                  <a:cubicBezTo>
                    <a:pt x="4834" y="1844"/>
                    <a:pt x="5013" y="1713"/>
                    <a:pt x="5013" y="1713"/>
                  </a:cubicBezTo>
                  <a:cubicBezTo>
                    <a:pt x="5727" y="1213"/>
                    <a:pt x="6501" y="761"/>
                    <a:pt x="7311" y="439"/>
                  </a:cubicBezTo>
                  <a:cubicBezTo>
                    <a:pt x="7311" y="439"/>
                    <a:pt x="7513" y="344"/>
                    <a:pt x="7668" y="284"/>
                  </a:cubicBezTo>
                  <a:cubicBezTo>
                    <a:pt x="7799" y="237"/>
                    <a:pt x="7906" y="201"/>
                    <a:pt x="7990" y="165"/>
                  </a:cubicBezTo>
                  <a:cubicBezTo>
                    <a:pt x="8097" y="118"/>
                    <a:pt x="8192" y="82"/>
                    <a:pt x="8287" y="34"/>
                  </a:cubicBezTo>
                  <a:cubicBezTo>
                    <a:pt x="8321" y="17"/>
                    <a:pt x="8337" y="1"/>
                    <a:pt x="83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38" name="Google Shape;15638;p22"/>
            <p:cNvSpPr/>
            <p:nvPr/>
          </p:nvSpPr>
          <p:spPr>
            <a:xfrm>
              <a:off x="3671275" y="2669800"/>
              <a:ext cx="202425" cy="212425"/>
            </a:xfrm>
            <a:custGeom>
              <a:avLst/>
              <a:gdLst/>
              <a:ahLst/>
              <a:cxnLst/>
              <a:rect l="l" t="t" r="r" b="b"/>
              <a:pathLst>
                <a:path w="8097" h="8497" extrusionOk="0">
                  <a:moveTo>
                    <a:pt x="8002" y="1"/>
                  </a:moveTo>
                  <a:cubicBezTo>
                    <a:pt x="7871" y="1"/>
                    <a:pt x="7645" y="36"/>
                    <a:pt x="7442" y="72"/>
                  </a:cubicBezTo>
                  <a:cubicBezTo>
                    <a:pt x="7013" y="215"/>
                    <a:pt x="6990" y="191"/>
                    <a:pt x="6561" y="370"/>
                  </a:cubicBezTo>
                  <a:cubicBezTo>
                    <a:pt x="6132" y="548"/>
                    <a:pt x="6132" y="548"/>
                    <a:pt x="5716" y="786"/>
                  </a:cubicBezTo>
                  <a:cubicBezTo>
                    <a:pt x="5299" y="1013"/>
                    <a:pt x="5311" y="1025"/>
                    <a:pt x="4906" y="1298"/>
                  </a:cubicBezTo>
                  <a:cubicBezTo>
                    <a:pt x="4525" y="1560"/>
                    <a:pt x="4513" y="1548"/>
                    <a:pt x="4156" y="1858"/>
                  </a:cubicBezTo>
                  <a:cubicBezTo>
                    <a:pt x="3799" y="2156"/>
                    <a:pt x="3775" y="2156"/>
                    <a:pt x="3454" y="2489"/>
                  </a:cubicBezTo>
                  <a:cubicBezTo>
                    <a:pt x="3108" y="2810"/>
                    <a:pt x="3120" y="2834"/>
                    <a:pt x="2811" y="3168"/>
                  </a:cubicBezTo>
                  <a:cubicBezTo>
                    <a:pt x="2501" y="3525"/>
                    <a:pt x="2501" y="3525"/>
                    <a:pt x="2203" y="3882"/>
                  </a:cubicBezTo>
                  <a:cubicBezTo>
                    <a:pt x="1906" y="4263"/>
                    <a:pt x="1906" y="4263"/>
                    <a:pt x="1632" y="4632"/>
                  </a:cubicBezTo>
                  <a:cubicBezTo>
                    <a:pt x="1358" y="5013"/>
                    <a:pt x="1382" y="5013"/>
                    <a:pt x="1120" y="5418"/>
                  </a:cubicBezTo>
                  <a:cubicBezTo>
                    <a:pt x="846" y="5811"/>
                    <a:pt x="846" y="5811"/>
                    <a:pt x="596" y="6204"/>
                  </a:cubicBezTo>
                  <a:cubicBezTo>
                    <a:pt x="346" y="6609"/>
                    <a:pt x="346" y="6597"/>
                    <a:pt x="132" y="7037"/>
                  </a:cubicBezTo>
                  <a:cubicBezTo>
                    <a:pt x="48" y="7263"/>
                    <a:pt x="25" y="7382"/>
                    <a:pt x="13" y="7513"/>
                  </a:cubicBezTo>
                  <a:cubicBezTo>
                    <a:pt x="1" y="7633"/>
                    <a:pt x="1" y="7775"/>
                    <a:pt x="84" y="8002"/>
                  </a:cubicBezTo>
                  <a:cubicBezTo>
                    <a:pt x="144" y="8168"/>
                    <a:pt x="227" y="8264"/>
                    <a:pt x="286" y="8323"/>
                  </a:cubicBezTo>
                  <a:cubicBezTo>
                    <a:pt x="370" y="8406"/>
                    <a:pt x="477" y="8454"/>
                    <a:pt x="560" y="8490"/>
                  </a:cubicBezTo>
                  <a:cubicBezTo>
                    <a:pt x="595" y="8494"/>
                    <a:pt x="621" y="8496"/>
                    <a:pt x="639" y="8496"/>
                  </a:cubicBezTo>
                  <a:cubicBezTo>
                    <a:pt x="765" y="8496"/>
                    <a:pt x="491" y="8392"/>
                    <a:pt x="417" y="8287"/>
                  </a:cubicBezTo>
                  <a:cubicBezTo>
                    <a:pt x="370" y="8252"/>
                    <a:pt x="346" y="8216"/>
                    <a:pt x="310" y="8168"/>
                  </a:cubicBezTo>
                  <a:cubicBezTo>
                    <a:pt x="275" y="8133"/>
                    <a:pt x="239" y="8049"/>
                    <a:pt x="203" y="7966"/>
                  </a:cubicBezTo>
                  <a:cubicBezTo>
                    <a:pt x="132" y="7752"/>
                    <a:pt x="132" y="7633"/>
                    <a:pt x="144" y="7537"/>
                  </a:cubicBezTo>
                  <a:cubicBezTo>
                    <a:pt x="167" y="7430"/>
                    <a:pt x="179" y="7311"/>
                    <a:pt x="251" y="7097"/>
                  </a:cubicBezTo>
                  <a:cubicBezTo>
                    <a:pt x="441" y="6680"/>
                    <a:pt x="465" y="6680"/>
                    <a:pt x="715" y="6299"/>
                  </a:cubicBezTo>
                  <a:cubicBezTo>
                    <a:pt x="965" y="5894"/>
                    <a:pt x="953" y="5894"/>
                    <a:pt x="1215" y="5513"/>
                  </a:cubicBezTo>
                  <a:cubicBezTo>
                    <a:pt x="1477" y="5120"/>
                    <a:pt x="1477" y="5108"/>
                    <a:pt x="1739" y="4739"/>
                  </a:cubicBezTo>
                  <a:cubicBezTo>
                    <a:pt x="2013" y="4346"/>
                    <a:pt x="2037" y="4382"/>
                    <a:pt x="2322" y="4001"/>
                  </a:cubicBezTo>
                  <a:cubicBezTo>
                    <a:pt x="2620" y="3632"/>
                    <a:pt x="2608" y="3632"/>
                    <a:pt x="2918" y="3287"/>
                  </a:cubicBezTo>
                  <a:cubicBezTo>
                    <a:pt x="3227" y="2953"/>
                    <a:pt x="3227" y="2953"/>
                    <a:pt x="3549" y="2620"/>
                  </a:cubicBezTo>
                  <a:cubicBezTo>
                    <a:pt x="3882" y="2299"/>
                    <a:pt x="3882" y="2275"/>
                    <a:pt x="4239" y="1977"/>
                  </a:cubicBezTo>
                  <a:cubicBezTo>
                    <a:pt x="4597" y="1679"/>
                    <a:pt x="4597" y="1668"/>
                    <a:pt x="4989" y="1417"/>
                  </a:cubicBezTo>
                  <a:cubicBezTo>
                    <a:pt x="5085" y="1346"/>
                    <a:pt x="5168" y="1298"/>
                    <a:pt x="5239" y="1251"/>
                  </a:cubicBezTo>
                  <a:lnTo>
                    <a:pt x="5251" y="1239"/>
                  </a:lnTo>
                  <a:cubicBezTo>
                    <a:pt x="5859" y="834"/>
                    <a:pt x="6513" y="513"/>
                    <a:pt x="7204" y="298"/>
                  </a:cubicBezTo>
                  <a:lnTo>
                    <a:pt x="7216" y="298"/>
                  </a:lnTo>
                  <a:cubicBezTo>
                    <a:pt x="7287" y="274"/>
                    <a:pt x="7383" y="239"/>
                    <a:pt x="7514" y="215"/>
                  </a:cubicBezTo>
                  <a:cubicBezTo>
                    <a:pt x="7633" y="179"/>
                    <a:pt x="7728" y="167"/>
                    <a:pt x="7787" y="132"/>
                  </a:cubicBezTo>
                  <a:cubicBezTo>
                    <a:pt x="7871" y="108"/>
                    <a:pt x="7942" y="96"/>
                    <a:pt x="8037" y="60"/>
                  </a:cubicBezTo>
                  <a:cubicBezTo>
                    <a:pt x="8097" y="13"/>
                    <a:pt x="8097" y="1"/>
                    <a:pt x="80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39" name="Google Shape;15639;p22"/>
            <p:cNvSpPr/>
            <p:nvPr/>
          </p:nvSpPr>
          <p:spPr>
            <a:xfrm>
              <a:off x="3624850" y="2649600"/>
              <a:ext cx="225650" cy="204175"/>
            </a:xfrm>
            <a:custGeom>
              <a:avLst/>
              <a:gdLst/>
              <a:ahLst/>
              <a:cxnLst/>
              <a:rect l="l" t="t" r="r" b="b"/>
              <a:pathLst>
                <a:path w="9026" h="8167" extrusionOk="0">
                  <a:moveTo>
                    <a:pt x="8770" y="1"/>
                  </a:moveTo>
                  <a:cubicBezTo>
                    <a:pt x="8634" y="1"/>
                    <a:pt x="8467" y="15"/>
                    <a:pt x="8311" y="23"/>
                  </a:cubicBezTo>
                  <a:cubicBezTo>
                    <a:pt x="7835" y="94"/>
                    <a:pt x="7823" y="94"/>
                    <a:pt x="7335" y="213"/>
                  </a:cubicBezTo>
                  <a:cubicBezTo>
                    <a:pt x="6823" y="344"/>
                    <a:pt x="6823" y="344"/>
                    <a:pt x="6346" y="523"/>
                  </a:cubicBezTo>
                  <a:cubicBezTo>
                    <a:pt x="5858" y="701"/>
                    <a:pt x="5870" y="725"/>
                    <a:pt x="5394" y="940"/>
                  </a:cubicBezTo>
                  <a:cubicBezTo>
                    <a:pt x="4941" y="1166"/>
                    <a:pt x="4918" y="1154"/>
                    <a:pt x="4489" y="1440"/>
                  </a:cubicBezTo>
                  <a:cubicBezTo>
                    <a:pt x="4048" y="1702"/>
                    <a:pt x="4048" y="1702"/>
                    <a:pt x="3632" y="2011"/>
                  </a:cubicBezTo>
                  <a:cubicBezTo>
                    <a:pt x="3215" y="2333"/>
                    <a:pt x="3215" y="2333"/>
                    <a:pt x="2834" y="2666"/>
                  </a:cubicBezTo>
                  <a:cubicBezTo>
                    <a:pt x="2453" y="3011"/>
                    <a:pt x="2453" y="3011"/>
                    <a:pt x="2096" y="3380"/>
                  </a:cubicBezTo>
                  <a:cubicBezTo>
                    <a:pt x="1739" y="3761"/>
                    <a:pt x="1739" y="3761"/>
                    <a:pt x="1405" y="4154"/>
                  </a:cubicBezTo>
                  <a:cubicBezTo>
                    <a:pt x="1084" y="4559"/>
                    <a:pt x="1096" y="4571"/>
                    <a:pt x="798" y="4988"/>
                  </a:cubicBezTo>
                  <a:cubicBezTo>
                    <a:pt x="500" y="5428"/>
                    <a:pt x="488" y="5404"/>
                    <a:pt x="250" y="5869"/>
                  </a:cubicBezTo>
                  <a:cubicBezTo>
                    <a:pt x="119" y="6095"/>
                    <a:pt x="84" y="6226"/>
                    <a:pt x="60" y="6357"/>
                  </a:cubicBezTo>
                  <a:cubicBezTo>
                    <a:pt x="24" y="6500"/>
                    <a:pt x="0" y="6631"/>
                    <a:pt x="24" y="6893"/>
                  </a:cubicBezTo>
                  <a:cubicBezTo>
                    <a:pt x="60" y="7167"/>
                    <a:pt x="131" y="7286"/>
                    <a:pt x="203" y="7405"/>
                  </a:cubicBezTo>
                  <a:cubicBezTo>
                    <a:pt x="262" y="7524"/>
                    <a:pt x="369" y="7631"/>
                    <a:pt x="548" y="7809"/>
                  </a:cubicBezTo>
                  <a:cubicBezTo>
                    <a:pt x="667" y="7929"/>
                    <a:pt x="750" y="8012"/>
                    <a:pt x="846" y="8071"/>
                  </a:cubicBezTo>
                  <a:cubicBezTo>
                    <a:pt x="953" y="8143"/>
                    <a:pt x="1084" y="8167"/>
                    <a:pt x="1203" y="8167"/>
                  </a:cubicBezTo>
                  <a:cubicBezTo>
                    <a:pt x="1501" y="8107"/>
                    <a:pt x="1108" y="8119"/>
                    <a:pt x="977" y="8012"/>
                  </a:cubicBezTo>
                  <a:cubicBezTo>
                    <a:pt x="929" y="7988"/>
                    <a:pt x="893" y="7952"/>
                    <a:pt x="834" y="7905"/>
                  </a:cubicBezTo>
                  <a:cubicBezTo>
                    <a:pt x="774" y="7869"/>
                    <a:pt x="715" y="7809"/>
                    <a:pt x="631" y="7726"/>
                  </a:cubicBezTo>
                  <a:cubicBezTo>
                    <a:pt x="453" y="7536"/>
                    <a:pt x="381" y="7464"/>
                    <a:pt x="322" y="7357"/>
                  </a:cubicBezTo>
                  <a:cubicBezTo>
                    <a:pt x="262" y="7250"/>
                    <a:pt x="203" y="7155"/>
                    <a:pt x="155" y="6893"/>
                  </a:cubicBezTo>
                  <a:cubicBezTo>
                    <a:pt x="131" y="6655"/>
                    <a:pt x="155" y="6524"/>
                    <a:pt x="191" y="6416"/>
                  </a:cubicBezTo>
                  <a:cubicBezTo>
                    <a:pt x="215" y="6297"/>
                    <a:pt x="250" y="6178"/>
                    <a:pt x="381" y="5952"/>
                  </a:cubicBezTo>
                  <a:cubicBezTo>
                    <a:pt x="631" y="5512"/>
                    <a:pt x="631" y="5512"/>
                    <a:pt x="917" y="5095"/>
                  </a:cubicBezTo>
                  <a:cubicBezTo>
                    <a:pt x="1203" y="4678"/>
                    <a:pt x="1203" y="4666"/>
                    <a:pt x="1512" y="4261"/>
                  </a:cubicBezTo>
                  <a:cubicBezTo>
                    <a:pt x="1846" y="3857"/>
                    <a:pt x="1858" y="3869"/>
                    <a:pt x="2215" y="3499"/>
                  </a:cubicBezTo>
                  <a:cubicBezTo>
                    <a:pt x="2572" y="3130"/>
                    <a:pt x="2560" y="3130"/>
                    <a:pt x="2941" y="2785"/>
                  </a:cubicBezTo>
                  <a:cubicBezTo>
                    <a:pt x="3334" y="2440"/>
                    <a:pt x="3334" y="2440"/>
                    <a:pt x="3727" y="2142"/>
                  </a:cubicBezTo>
                  <a:cubicBezTo>
                    <a:pt x="4132" y="1844"/>
                    <a:pt x="4132" y="1833"/>
                    <a:pt x="4560" y="1571"/>
                  </a:cubicBezTo>
                  <a:cubicBezTo>
                    <a:pt x="5001" y="1297"/>
                    <a:pt x="5001" y="1297"/>
                    <a:pt x="5453" y="1059"/>
                  </a:cubicBezTo>
                  <a:cubicBezTo>
                    <a:pt x="5572" y="999"/>
                    <a:pt x="5680" y="952"/>
                    <a:pt x="5751" y="928"/>
                  </a:cubicBezTo>
                  <a:lnTo>
                    <a:pt x="5775" y="916"/>
                  </a:lnTo>
                  <a:cubicBezTo>
                    <a:pt x="6501" y="582"/>
                    <a:pt x="7263" y="332"/>
                    <a:pt x="8037" y="213"/>
                  </a:cubicBezTo>
                  <a:cubicBezTo>
                    <a:pt x="8037" y="213"/>
                    <a:pt x="8228" y="166"/>
                    <a:pt x="8370" y="154"/>
                  </a:cubicBezTo>
                  <a:cubicBezTo>
                    <a:pt x="8513" y="142"/>
                    <a:pt x="8597" y="130"/>
                    <a:pt x="8692" y="106"/>
                  </a:cubicBezTo>
                  <a:cubicBezTo>
                    <a:pt x="8775" y="94"/>
                    <a:pt x="8882" y="82"/>
                    <a:pt x="8966" y="59"/>
                  </a:cubicBezTo>
                  <a:cubicBezTo>
                    <a:pt x="9013" y="35"/>
                    <a:pt x="9025" y="23"/>
                    <a:pt x="8930" y="11"/>
                  </a:cubicBezTo>
                  <a:cubicBezTo>
                    <a:pt x="8886" y="4"/>
                    <a:pt x="8831" y="1"/>
                    <a:pt x="87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40" name="Google Shape;15640;p22"/>
            <p:cNvSpPr/>
            <p:nvPr/>
          </p:nvSpPr>
          <p:spPr>
            <a:xfrm>
              <a:off x="3593125" y="2628425"/>
              <a:ext cx="220750" cy="166600"/>
            </a:xfrm>
            <a:custGeom>
              <a:avLst/>
              <a:gdLst/>
              <a:ahLst/>
              <a:cxnLst/>
              <a:rect l="l" t="t" r="r" b="b"/>
              <a:pathLst>
                <a:path w="8830" h="6664" extrusionOk="0">
                  <a:moveTo>
                    <a:pt x="8746" y="1"/>
                  </a:moveTo>
                  <a:cubicBezTo>
                    <a:pt x="8627" y="1"/>
                    <a:pt x="8437" y="48"/>
                    <a:pt x="8246" y="84"/>
                  </a:cubicBezTo>
                  <a:cubicBezTo>
                    <a:pt x="7853" y="179"/>
                    <a:pt x="7853" y="203"/>
                    <a:pt x="7461" y="322"/>
                  </a:cubicBezTo>
                  <a:cubicBezTo>
                    <a:pt x="7056" y="465"/>
                    <a:pt x="7056" y="453"/>
                    <a:pt x="6663" y="632"/>
                  </a:cubicBezTo>
                  <a:cubicBezTo>
                    <a:pt x="6282" y="798"/>
                    <a:pt x="6282" y="810"/>
                    <a:pt x="5913" y="1001"/>
                  </a:cubicBezTo>
                  <a:cubicBezTo>
                    <a:pt x="5532" y="1191"/>
                    <a:pt x="5520" y="1179"/>
                    <a:pt x="5151" y="1394"/>
                  </a:cubicBezTo>
                  <a:cubicBezTo>
                    <a:pt x="4782" y="1596"/>
                    <a:pt x="4782" y="1596"/>
                    <a:pt x="4424" y="1834"/>
                  </a:cubicBezTo>
                  <a:cubicBezTo>
                    <a:pt x="4067" y="2060"/>
                    <a:pt x="4079" y="2072"/>
                    <a:pt x="3734" y="2322"/>
                  </a:cubicBezTo>
                  <a:cubicBezTo>
                    <a:pt x="3389" y="2584"/>
                    <a:pt x="3389" y="2584"/>
                    <a:pt x="3067" y="2846"/>
                  </a:cubicBezTo>
                  <a:cubicBezTo>
                    <a:pt x="2734" y="3132"/>
                    <a:pt x="2734" y="3120"/>
                    <a:pt x="2436" y="3418"/>
                  </a:cubicBezTo>
                  <a:cubicBezTo>
                    <a:pt x="2138" y="3715"/>
                    <a:pt x="2138" y="3727"/>
                    <a:pt x="1865" y="4025"/>
                  </a:cubicBezTo>
                  <a:cubicBezTo>
                    <a:pt x="1579" y="4335"/>
                    <a:pt x="1579" y="4335"/>
                    <a:pt x="1293" y="4668"/>
                  </a:cubicBezTo>
                  <a:cubicBezTo>
                    <a:pt x="1031" y="4989"/>
                    <a:pt x="1043" y="5001"/>
                    <a:pt x="793" y="5347"/>
                  </a:cubicBezTo>
                  <a:cubicBezTo>
                    <a:pt x="531" y="5692"/>
                    <a:pt x="555" y="5692"/>
                    <a:pt x="317" y="6049"/>
                  </a:cubicBezTo>
                  <a:cubicBezTo>
                    <a:pt x="233" y="6168"/>
                    <a:pt x="198" y="6251"/>
                    <a:pt x="150" y="6311"/>
                  </a:cubicBezTo>
                  <a:cubicBezTo>
                    <a:pt x="103" y="6406"/>
                    <a:pt x="55" y="6490"/>
                    <a:pt x="31" y="6573"/>
                  </a:cubicBezTo>
                  <a:cubicBezTo>
                    <a:pt x="2" y="6638"/>
                    <a:pt x="1" y="6664"/>
                    <a:pt x="15" y="6664"/>
                  </a:cubicBezTo>
                  <a:cubicBezTo>
                    <a:pt x="48" y="6664"/>
                    <a:pt x="164" y="6529"/>
                    <a:pt x="222" y="6430"/>
                  </a:cubicBezTo>
                  <a:lnTo>
                    <a:pt x="317" y="6299"/>
                  </a:lnTo>
                  <a:cubicBezTo>
                    <a:pt x="341" y="6240"/>
                    <a:pt x="376" y="6180"/>
                    <a:pt x="436" y="6109"/>
                  </a:cubicBezTo>
                  <a:cubicBezTo>
                    <a:pt x="650" y="5751"/>
                    <a:pt x="650" y="5751"/>
                    <a:pt x="888" y="5406"/>
                  </a:cubicBezTo>
                  <a:cubicBezTo>
                    <a:pt x="1150" y="5061"/>
                    <a:pt x="1126" y="5061"/>
                    <a:pt x="1400" y="4739"/>
                  </a:cubicBezTo>
                  <a:cubicBezTo>
                    <a:pt x="1662" y="4406"/>
                    <a:pt x="1662" y="4406"/>
                    <a:pt x="1948" y="4096"/>
                  </a:cubicBezTo>
                  <a:cubicBezTo>
                    <a:pt x="2234" y="3787"/>
                    <a:pt x="2234" y="3787"/>
                    <a:pt x="2531" y="3489"/>
                  </a:cubicBezTo>
                  <a:cubicBezTo>
                    <a:pt x="2829" y="3192"/>
                    <a:pt x="2853" y="3215"/>
                    <a:pt x="3174" y="2942"/>
                  </a:cubicBezTo>
                  <a:cubicBezTo>
                    <a:pt x="3484" y="2668"/>
                    <a:pt x="3484" y="2656"/>
                    <a:pt x="3829" y="2406"/>
                  </a:cubicBezTo>
                  <a:cubicBezTo>
                    <a:pt x="4163" y="2144"/>
                    <a:pt x="4151" y="2144"/>
                    <a:pt x="4508" y="1929"/>
                  </a:cubicBezTo>
                  <a:cubicBezTo>
                    <a:pt x="4865" y="1703"/>
                    <a:pt x="4853" y="1691"/>
                    <a:pt x="5222" y="1477"/>
                  </a:cubicBezTo>
                  <a:cubicBezTo>
                    <a:pt x="5579" y="1275"/>
                    <a:pt x="5579" y="1251"/>
                    <a:pt x="5948" y="1072"/>
                  </a:cubicBezTo>
                  <a:cubicBezTo>
                    <a:pt x="6056" y="1037"/>
                    <a:pt x="6127" y="989"/>
                    <a:pt x="6187" y="953"/>
                  </a:cubicBezTo>
                  <a:lnTo>
                    <a:pt x="6210" y="953"/>
                  </a:lnTo>
                  <a:cubicBezTo>
                    <a:pt x="6806" y="691"/>
                    <a:pt x="7401" y="417"/>
                    <a:pt x="8020" y="263"/>
                  </a:cubicBezTo>
                  <a:lnTo>
                    <a:pt x="8032" y="263"/>
                  </a:lnTo>
                  <a:cubicBezTo>
                    <a:pt x="8092" y="227"/>
                    <a:pt x="8187" y="215"/>
                    <a:pt x="8306" y="179"/>
                  </a:cubicBezTo>
                  <a:cubicBezTo>
                    <a:pt x="8413" y="155"/>
                    <a:pt x="8485" y="144"/>
                    <a:pt x="8556" y="120"/>
                  </a:cubicBezTo>
                  <a:cubicBezTo>
                    <a:pt x="8627" y="96"/>
                    <a:pt x="8711" y="60"/>
                    <a:pt x="8782" y="48"/>
                  </a:cubicBezTo>
                  <a:cubicBezTo>
                    <a:pt x="8830" y="36"/>
                    <a:pt x="8830" y="1"/>
                    <a:pt x="87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41" name="Google Shape;15641;p22"/>
            <p:cNvSpPr/>
            <p:nvPr/>
          </p:nvSpPr>
          <p:spPr>
            <a:xfrm>
              <a:off x="3106325" y="2346475"/>
              <a:ext cx="603500" cy="163350"/>
            </a:xfrm>
            <a:custGeom>
              <a:avLst/>
              <a:gdLst/>
              <a:ahLst/>
              <a:cxnLst/>
              <a:rect l="l" t="t" r="r" b="b"/>
              <a:pathLst>
                <a:path w="24140" h="6534" extrusionOk="0">
                  <a:moveTo>
                    <a:pt x="2152" y="1"/>
                  </a:moveTo>
                  <a:cubicBezTo>
                    <a:pt x="1863" y="1"/>
                    <a:pt x="1574" y="11"/>
                    <a:pt x="1287" y="15"/>
                  </a:cubicBezTo>
                  <a:lnTo>
                    <a:pt x="1275" y="15"/>
                  </a:lnTo>
                  <a:cubicBezTo>
                    <a:pt x="1108" y="27"/>
                    <a:pt x="917" y="27"/>
                    <a:pt x="644" y="87"/>
                  </a:cubicBezTo>
                  <a:cubicBezTo>
                    <a:pt x="405" y="134"/>
                    <a:pt x="215" y="230"/>
                    <a:pt x="108" y="373"/>
                  </a:cubicBezTo>
                  <a:cubicBezTo>
                    <a:pt x="1" y="575"/>
                    <a:pt x="120" y="789"/>
                    <a:pt x="215" y="920"/>
                  </a:cubicBezTo>
                  <a:cubicBezTo>
                    <a:pt x="247" y="963"/>
                    <a:pt x="267" y="988"/>
                    <a:pt x="273" y="988"/>
                  </a:cubicBezTo>
                  <a:cubicBezTo>
                    <a:pt x="280" y="988"/>
                    <a:pt x="267" y="948"/>
                    <a:pt x="227" y="849"/>
                  </a:cubicBezTo>
                  <a:cubicBezTo>
                    <a:pt x="179" y="742"/>
                    <a:pt x="96" y="551"/>
                    <a:pt x="203" y="420"/>
                  </a:cubicBezTo>
                  <a:cubicBezTo>
                    <a:pt x="286" y="289"/>
                    <a:pt x="513" y="206"/>
                    <a:pt x="715" y="182"/>
                  </a:cubicBezTo>
                  <a:cubicBezTo>
                    <a:pt x="1144" y="111"/>
                    <a:pt x="1394" y="111"/>
                    <a:pt x="1608" y="111"/>
                  </a:cubicBezTo>
                  <a:lnTo>
                    <a:pt x="2549" y="111"/>
                  </a:lnTo>
                  <a:cubicBezTo>
                    <a:pt x="3013" y="134"/>
                    <a:pt x="3227" y="182"/>
                    <a:pt x="3477" y="242"/>
                  </a:cubicBezTo>
                  <a:cubicBezTo>
                    <a:pt x="3692" y="301"/>
                    <a:pt x="3930" y="349"/>
                    <a:pt x="4394" y="468"/>
                  </a:cubicBezTo>
                  <a:cubicBezTo>
                    <a:pt x="5323" y="718"/>
                    <a:pt x="5323" y="706"/>
                    <a:pt x="6228" y="956"/>
                  </a:cubicBezTo>
                  <a:cubicBezTo>
                    <a:pt x="7132" y="1218"/>
                    <a:pt x="7132" y="1242"/>
                    <a:pt x="8037" y="1504"/>
                  </a:cubicBezTo>
                  <a:cubicBezTo>
                    <a:pt x="8954" y="1777"/>
                    <a:pt x="12597" y="2909"/>
                    <a:pt x="13502" y="3182"/>
                  </a:cubicBezTo>
                  <a:cubicBezTo>
                    <a:pt x="14407" y="3468"/>
                    <a:pt x="14407" y="3480"/>
                    <a:pt x="15324" y="3766"/>
                  </a:cubicBezTo>
                  <a:cubicBezTo>
                    <a:pt x="16229" y="4052"/>
                    <a:pt x="23658" y="6445"/>
                    <a:pt x="23849" y="6492"/>
                  </a:cubicBezTo>
                  <a:cubicBezTo>
                    <a:pt x="23959" y="6522"/>
                    <a:pt x="24019" y="6534"/>
                    <a:pt x="24044" y="6534"/>
                  </a:cubicBezTo>
                  <a:cubicBezTo>
                    <a:pt x="24139" y="6534"/>
                    <a:pt x="23688" y="6349"/>
                    <a:pt x="23432" y="6254"/>
                  </a:cubicBezTo>
                  <a:lnTo>
                    <a:pt x="23087" y="6135"/>
                  </a:lnTo>
                  <a:cubicBezTo>
                    <a:pt x="22956" y="6088"/>
                    <a:pt x="16253" y="3933"/>
                    <a:pt x="15348" y="3647"/>
                  </a:cubicBezTo>
                  <a:cubicBezTo>
                    <a:pt x="14443" y="3361"/>
                    <a:pt x="14455" y="3337"/>
                    <a:pt x="13550" y="3051"/>
                  </a:cubicBezTo>
                  <a:cubicBezTo>
                    <a:pt x="12645" y="2766"/>
                    <a:pt x="5644" y="682"/>
                    <a:pt x="5644" y="682"/>
                  </a:cubicBezTo>
                  <a:cubicBezTo>
                    <a:pt x="4930" y="492"/>
                    <a:pt x="4215" y="313"/>
                    <a:pt x="3501" y="134"/>
                  </a:cubicBezTo>
                  <a:cubicBezTo>
                    <a:pt x="3058" y="25"/>
                    <a:pt x="2605" y="1"/>
                    <a:pt x="2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42" name="Google Shape;15642;p22"/>
            <p:cNvSpPr/>
            <p:nvPr/>
          </p:nvSpPr>
          <p:spPr>
            <a:xfrm>
              <a:off x="3152175" y="2388400"/>
              <a:ext cx="574550" cy="139975"/>
            </a:xfrm>
            <a:custGeom>
              <a:avLst/>
              <a:gdLst/>
              <a:ahLst/>
              <a:cxnLst/>
              <a:rect l="l" t="t" r="r" b="b"/>
              <a:pathLst>
                <a:path w="22982" h="5599" extrusionOk="0">
                  <a:moveTo>
                    <a:pt x="1117" y="0"/>
                  </a:moveTo>
                  <a:cubicBezTo>
                    <a:pt x="1063" y="0"/>
                    <a:pt x="1008" y="2"/>
                    <a:pt x="953" y="5"/>
                  </a:cubicBezTo>
                  <a:cubicBezTo>
                    <a:pt x="762" y="5"/>
                    <a:pt x="584" y="77"/>
                    <a:pt x="417" y="172"/>
                  </a:cubicBezTo>
                  <a:lnTo>
                    <a:pt x="405" y="184"/>
                  </a:lnTo>
                  <a:cubicBezTo>
                    <a:pt x="334" y="231"/>
                    <a:pt x="250" y="279"/>
                    <a:pt x="191" y="362"/>
                  </a:cubicBezTo>
                  <a:cubicBezTo>
                    <a:pt x="119" y="434"/>
                    <a:pt x="36" y="541"/>
                    <a:pt x="12" y="684"/>
                  </a:cubicBezTo>
                  <a:cubicBezTo>
                    <a:pt x="0" y="970"/>
                    <a:pt x="131" y="1124"/>
                    <a:pt x="226" y="1243"/>
                  </a:cubicBezTo>
                  <a:cubicBezTo>
                    <a:pt x="345" y="1374"/>
                    <a:pt x="488" y="1494"/>
                    <a:pt x="584" y="1624"/>
                  </a:cubicBezTo>
                  <a:cubicBezTo>
                    <a:pt x="594" y="1650"/>
                    <a:pt x="606" y="1669"/>
                    <a:pt x="611" y="1669"/>
                  </a:cubicBezTo>
                  <a:cubicBezTo>
                    <a:pt x="618" y="1669"/>
                    <a:pt x="612" y="1636"/>
                    <a:pt x="572" y="1541"/>
                  </a:cubicBezTo>
                  <a:cubicBezTo>
                    <a:pt x="512" y="1422"/>
                    <a:pt x="393" y="1303"/>
                    <a:pt x="274" y="1148"/>
                  </a:cubicBezTo>
                  <a:cubicBezTo>
                    <a:pt x="155" y="1005"/>
                    <a:pt x="48" y="803"/>
                    <a:pt x="107" y="636"/>
                  </a:cubicBezTo>
                  <a:cubicBezTo>
                    <a:pt x="167" y="458"/>
                    <a:pt x="310" y="351"/>
                    <a:pt x="417" y="291"/>
                  </a:cubicBezTo>
                  <a:cubicBezTo>
                    <a:pt x="524" y="208"/>
                    <a:pt x="631" y="172"/>
                    <a:pt x="726" y="136"/>
                  </a:cubicBezTo>
                  <a:cubicBezTo>
                    <a:pt x="822" y="108"/>
                    <a:pt x="928" y="96"/>
                    <a:pt x="1060" y="96"/>
                  </a:cubicBezTo>
                  <a:cubicBezTo>
                    <a:pt x="1208" y="96"/>
                    <a:pt x="1387" y="111"/>
                    <a:pt x="1619" y="136"/>
                  </a:cubicBezTo>
                  <a:cubicBezTo>
                    <a:pt x="2548" y="231"/>
                    <a:pt x="2536" y="255"/>
                    <a:pt x="3441" y="470"/>
                  </a:cubicBezTo>
                  <a:cubicBezTo>
                    <a:pt x="4346" y="672"/>
                    <a:pt x="4346" y="660"/>
                    <a:pt x="5251" y="898"/>
                  </a:cubicBezTo>
                  <a:cubicBezTo>
                    <a:pt x="6168" y="1124"/>
                    <a:pt x="6144" y="1136"/>
                    <a:pt x="7061" y="1374"/>
                  </a:cubicBezTo>
                  <a:cubicBezTo>
                    <a:pt x="7954" y="1613"/>
                    <a:pt x="22503" y="5530"/>
                    <a:pt x="22682" y="5565"/>
                  </a:cubicBezTo>
                  <a:cubicBezTo>
                    <a:pt x="22783" y="5588"/>
                    <a:pt x="22841" y="5598"/>
                    <a:pt x="22868" y="5598"/>
                  </a:cubicBezTo>
                  <a:cubicBezTo>
                    <a:pt x="22982" y="5598"/>
                    <a:pt x="22534" y="5428"/>
                    <a:pt x="22265" y="5351"/>
                  </a:cubicBezTo>
                  <a:lnTo>
                    <a:pt x="21943" y="5244"/>
                  </a:lnTo>
                  <a:cubicBezTo>
                    <a:pt x="21801" y="5208"/>
                    <a:pt x="18764" y="4363"/>
                    <a:pt x="17871" y="4125"/>
                  </a:cubicBezTo>
                  <a:cubicBezTo>
                    <a:pt x="16979" y="3887"/>
                    <a:pt x="15181" y="3399"/>
                    <a:pt x="14288" y="3160"/>
                  </a:cubicBezTo>
                  <a:cubicBezTo>
                    <a:pt x="13395" y="2922"/>
                    <a:pt x="13395" y="2887"/>
                    <a:pt x="12502" y="2648"/>
                  </a:cubicBezTo>
                  <a:cubicBezTo>
                    <a:pt x="11609" y="2410"/>
                    <a:pt x="3286" y="303"/>
                    <a:pt x="2572" y="172"/>
                  </a:cubicBezTo>
                  <a:cubicBezTo>
                    <a:pt x="2215" y="89"/>
                    <a:pt x="1858" y="53"/>
                    <a:pt x="1500" y="17"/>
                  </a:cubicBezTo>
                  <a:cubicBezTo>
                    <a:pt x="1374" y="9"/>
                    <a:pt x="1248" y="0"/>
                    <a:pt x="11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43" name="Google Shape;15643;p22"/>
            <p:cNvSpPr/>
            <p:nvPr/>
          </p:nvSpPr>
          <p:spPr>
            <a:xfrm>
              <a:off x="3199500" y="2426925"/>
              <a:ext cx="537125" cy="120000"/>
            </a:xfrm>
            <a:custGeom>
              <a:avLst/>
              <a:gdLst/>
              <a:ahLst/>
              <a:cxnLst/>
              <a:rect l="l" t="t" r="r" b="b"/>
              <a:pathLst>
                <a:path w="21485" h="4800" extrusionOk="0">
                  <a:moveTo>
                    <a:pt x="417" y="0"/>
                  </a:moveTo>
                  <a:cubicBezTo>
                    <a:pt x="381" y="0"/>
                    <a:pt x="346" y="12"/>
                    <a:pt x="310" y="36"/>
                  </a:cubicBezTo>
                  <a:cubicBezTo>
                    <a:pt x="298" y="72"/>
                    <a:pt x="274" y="83"/>
                    <a:pt x="250" y="119"/>
                  </a:cubicBezTo>
                  <a:cubicBezTo>
                    <a:pt x="119" y="298"/>
                    <a:pt x="60" y="453"/>
                    <a:pt x="24" y="607"/>
                  </a:cubicBezTo>
                  <a:cubicBezTo>
                    <a:pt x="0" y="786"/>
                    <a:pt x="24" y="965"/>
                    <a:pt x="131" y="1096"/>
                  </a:cubicBezTo>
                  <a:cubicBezTo>
                    <a:pt x="165" y="1152"/>
                    <a:pt x="189" y="1182"/>
                    <a:pt x="197" y="1182"/>
                  </a:cubicBezTo>
                  <a:cubicBezTo>
                    <a:pt x="206" y="1182"/>
                    <a:pt x="198" y="1146"/>
                    <a:pt x="167" y="1072"/>
                  </a:cubicBezTo>
                  <a:cubicBezTo>
                    <a:pt x="131" y="965"/>
                    <a:pt x="107" y="822"/>
                    <a:pt x="143" y="655"/>
                  </a:cubicBezTo>
                  <a:cubicBezTo>
                    <a:pt x="179" y="488"/>
                    <a:pt x="262" y="322"/>
                    <a:pt x="381" y="179"/>
                  </a:cubicBezTo>
                  <a:cubicBezTo>
                    <a:pt x="395" y="146"/>
                    <a:pt x="426" y="138"/>
                    <a:pt x="464" y="138"/>
                  </a:cubicBezTo>
                  <a:cubicBezTo>
                    <a:pt x="494" y="138"/>
                    <a:pt x="528" y="143"/>
                    <a:pt x="560" y="143"/>
                  </a:cubicBezTo>
                  <a:cubicBezTo>
                    <a:pt x="643" y="143"/>
                    <a:pt x="715" y="167"/>
                    <a:pt x="774" y="167"/>
                  </a:cubicBezTo>
                  <a:cubicBezTo>
                    <a:pt x="893" y="179"/>
                    <a:pt x="1000" y="191"/>
                    <a:pt x="1096" y="203"/>
                  </a:cubicBezTo>
                  <a:cubicBezTo>
                    <a:pt x="1310" y="238"/>
                    <a:pt x="1512" y="286"/>
                    <a:pt x="1917" y="357"/>
                  </a:cubicBezTo>
                  <a:cubicBezTo>
                    <a:pt x="2751" y="500"/>
                    <a:pt x="2751" y="524"/>
                    <a:pt x="3572" y="679"/>
                  </a:cubicBezTo>
                  <a:cubicBezTo>
                    <a:pt x="4406" y="857"/>
                    <a:pt x="4406" y="845"/>
                    <a:pt x="5227" y="1024"/>
                  </a:cubicBezTo>
                  <a:cubicBezTo>
                    <a:pt x="6037" y="1203"/>
                    <a:pt x="21027" y="4751"/>
                    <a:pt x="21205" y="4775"/>
                  </a:cubicBezTo>
                  <a:cubicBezTo>
                    <a:pt x="21293" y="4792"/>
                    <a:pt x="21345" y="4799"/>
                    <a:pt x="21371" y="4799"/>
                  </a:cubicBezTo>
                  <a:cubicBezTo>
                    <a:pt x="21485" y="4799"/>
                    <a:pt x="21067" y="4652"/>
                    <a:pt x="20824" y="4584"/>
                  </a:cubicBezTo>
                  <a:lnTo>
                    <a:pt x="20503" y="4489"/>
                  </a:lnTo>
                  <a:cubicBezTo>
                    <a:pt x="20384" y="4465"/>
                    <a:pt x="14300" y="3001"/>
                    <a:pt x="13478" y="2810"/>
                  </a:cubicBezTo>
                  <a:cubicBezTo>
                    <a:pt x="12669" y="2620"/>
                    <a:pt x="12669" y="2584"/>
                    <a:pt x="11847" y="2393"/>
                  </a:cubicBezTo>
                  <a:cubicBezTo>
                    <a:pt x="11025" y="2203"/>
                    <a:pt x="4691" y="774"/>
                    <a:pt x="4691" y="774"/>
                  </a:cubicBezTo>
                  <a:cubicBezTo>
                    <a:pt x="3405" y="500"/>
                    <a:pt x="2108" y="226"/>
                    <a:pt x="822" y="12"/>
                  </a:cubicBezTo>
                  <a:lnTo>
                    <a:pt x="798" y="12"/>
                  </a:lnTo>
                  <a:cubicBezTo>
                    <a:pt x="727" y="12"/>
                    <a:pt x="655" y="0"/>
                    <a:pt x="5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44" name="Google Shape;15644;p22"/>
            <p:cNvSpPr/>
            <p:nvPr/>
          </p:nvSpPr>
          <p:spPr>
            <a:xfrm>
              <a:off x="3533175" y="2608425"/>
              <a:ext cx="256400" cy="161700"/>
            </a:xfrm>
            <a:custGeom>
              <a:avLst/>
              <a:gdLst/>
              <a:ahLst/>
              <a:cxnLst/>
              <a:rect l="l" t="t" r="r" b="b"/>
              <a:pathLst>
                <a:path w="10256" h="6468" extrusionOk="0">
                  <a:moveTo>
                    <a:pt x="10210" y="1"/>
                  </a:moveTo>
                  <a:cubicBezTo>
                    <a:pt x="10147" y="1"/>
                    <a:pt x="9992" y="40"/>
                    <a:pt x="9894" y="74"/>
                  </a:cubicBezTo>
                  <a:cubicBezTo>
                    <a:pt x="9835" y="86"/>
                    <a:pt x="9775" y="122"/>
                    <a:pt x="9728" y="134"/>
                  </a:cubicBezTo>
                  <a:cubicBezTo>
                    <a:pt x="9668" y="170"/>
                    <a:pt x="6430" y="1610"/>
                    <a:pt x="6001" y="1801"/>
                  </a:cubicBezTo>
                  <a:cubicBezTo>
                    <a:pt x="5560" y="1991"/>
                    <a:pt x="5549" y="1967"/>
                    <a:pt x="5120" y="2170"/>
                  </a:cubicBezTo>
                  <a:cubicBezTo>
                    <a:pt x="4691" y="2384"/>
                    <a:pt x="3822" y="2789"/>
                    <a:pt x="3393" y="2991"/>
                  </a:cubicBezTo>
                  <a:cubicBezTo>
                    <a:pt x="2965" y="3206"/>
                    <a:pt x="2965" y="3218"/>
                    <a:pt x="2548" y="3420"/>
                  </a:cubicBezTo>
                  <a:cubicBezTo>
                    <a:pt x="2131" y="3634"/>
                    <a:pt x="2131" y="3646"/>
                    <a:pt x="1691" y="3872"/>
                  </a:cubicBezTo>
                  <a:cubicBezTo>
                    <a:pt x="1572" y="3932"/>
                    <a:pt x="1417" y="4015"/>
                    <a:pt x="1417" y="4015"/>
                  </a:cubicBezTo>
                  <a:cubicBezTo>
                    <a:pt x="1084" y="4194"/>
                    <a:pt x="762" y="4373"/>
                    <a:pt x="465" y="4599"/>
                  </a:cubicBezTo>
                  <a:cubicBezTo>
                    <a:pt x="310" y="4706"/>
                    <a:pt x="143" y="4801"/>
                    <a:pt x="48" y="5004"/>
                  </a:cubicBezTo>
                  <a:cubicBezTo>
                    <a:pt x="0" y="5194"/>
                    <a:pt x="0" y="5373"/>
                    <a:pt x="12" y="5563"/>
                  </a:cubicBezTo>
                  <a:lnTo>
                    <a:pt x="12" y="5587"/>
                  </a:lnTo>
                  <a:cubicBezTo>
                    <a:pt x="24" y="5658"/>
                    <a:pt x="24" y="5766"/>
                    <a:pt x="72" y="5897"/>
                  </a:cubicBezTo>
                  <a:cubicBezTo>
                    <a:pt x="107" y="6016"/>
                    <a:pt x="131" y="6099"/>
                    <a:pt x="167" y="6182"/>
                  </a:cubicBezTo>
                  <a:cubicBezTo>
                    <a:pt x="203" y="6266"/>
                    <a:pt x="262" y="6337"/>
                    <a:pt x="322" y="6420"/>
                  </a:cubicBezTo>
                  <a:cubicBezTo>
                    <a:pt x="332" y="6452"/>
                    <a:pt x="340" y="6467"/>
                    <a:pt x="342" y="6467"/>
                  </a:cubicBezTo>
                  <a:cubicBezTo>
                    <a:pt x="344" y="6467"/>
                    <a:pt x="336" y="6443"/>
                    <a:pt x="310" y="6397"/>
                  </a:cubicBezTo>
                  <a:cubicBezTo>
                    <a:pt x="250" y="6278"/>
                    <a:pt x="179" y="6087"/>
                    <a:pt x="155" y="5885"/>
                  </a:cubicBezTo>
                  <a:cubicBezTo>
                    <a:pt x="107" y="5670"/>
                    <a:pt x="107" y="5551"/>
                    <a:pt x="107" y="5432"/>
                  </a:cubicBezTo>
                  <a:lnTo>
                    <a:pt x="107" y="5242"/>
                  </a:lnTo>
                  <a:cubicBezTo>
                    <a:pt x="107" y="5170"/>
                    <a:pt x="107" y="5075"/>
                    <a:pt x="167" y="5015"/>
                  </a:cubicBezTo>
                  <a:cubicBezTo>
                    <a:pt x="310" y="4849"/>
                    <a:pt x="417" y="4789"/>
                    <a:pt x="512" y="4718"/>
                  </a:cubicBezTo>
                  <a:cubicBezTo>
                    <a:pt x="596" y="4646"/>
                    <a:pt x="703" y="4587"/>
                    <a:pt x="905" y="4468"/>
                  </a:cubicBezTo>
                  <a:cubicBezTo>
                    <a:pt x="1310" y="4230"/>
                    <a:pt x="1310" y="4218"/>
                    <a:pt x="1727" y="3992"/>
                  </a:cubicBezTo>
                  <a:cubicBezTo>
                    <a:pt x="2143" y="3765"/>
                    <a:pt x="2155" y="3777"/>
                    <a:pt x="2572" y="3563"/>
                  </a:cubicBezTo>
                  <a:cubicBezTo>
                    <a:pt x="3012" y="3349"/>
                    <a:pt x="4739" y="2515"/>
                    <a:pt x="5168" y="2325"/>
                  </a:cubicBezTo>
                  <a:cubicBezTo>
                    <a:pt x="5596" y="2134"/>
                    <a:pt x="5596" y="2134"/>
                    <a:pt x="6049" y="1920"/>
                  </a:cubicBezTo>
                  <a:cubicBezTo>
                    <a:pt x="6477" y="1729"/>
                    <a:pt x="6477" y="1717"/>
                    <a:pt x="6906" y="1515"/>
                  </a:cubicBezTo>
                  <a:cubicBezTo>
                    <a:pt x="7334" y="1325"/>
                    <a:pt x="9775" y="253"/>
                    <a:pt x="9870" y="229"/>
                  </a:cubicBezTo>
                  <a:cubicBezTo>
                    <a:pt x="9978" y="182"/>
                    <a:pt x="10061" y="122"/>
                    <a:pt x="10156" y="74"/>
                  </a:cubicBezTo>
                  <a:cubicBezTo>
                    <a:pt x="10255" y="20"/>
                    <a:pt x="10255" y="1"/>
                    <a:pt x="102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45" name="Google Shape;15645;p22"/>
            <p:cNvSpPr/>
            <p:nvPr/>
          </p:nvSpPr>
          <p:spPr>
            <a:xfrm>
              <a:off x="3469475" y="2599700"/>
              <a:ext cx="300100" cy="115550"/>
            </a:xfrm>
            <a:custGeom>
              <a:avLst/>
              <a:gdLst/>
              <a:ahLst/>
              <a:cxnLst/>
              <a:rect l="l" t="t" r="r" b="b"/>
              <a:pathLst>
                <a:path w="12004" h="4622" extrusionOk="0">
                  <a:moveTo>
                    <a:pt x="11929" y="0"/>
                  </a:moveTo>
                  <a:cubicBezTo>
                    <a:pt x="11854" y="0"/>
                    <a:pt x="11705" y="23"/>
                    <a:pt x="11609" y="42"/>
                  </a:cubicBezTo>
                  <a:lnTo>
                    <a:pt x="11430" y="78"/>
                  </a:lnTo>
                  <a:cubicBezTo>
                    <a:pt x="11359" y="102"/>
                    <a:pt x="7799" y="1114"/>
                    <a:pt x="7323" y="1257"/>
                  </a:cubicBezTo>
                  <a:cubicBezTo>
                    <a:pt x="6846" y="1388"/>
                    <a:pt x="6834" y="1364"/>
                    <a:pt x="6358" y="1495"/>
                  </a:cubicBezTo>
                  <a:cubicBezTo>
                    <a:pt x="5882" y="1626"/>
                    <a:pt x="715" y="3162"/>
                    <a:pt x="524" y="3221"/>
                  </a:cubicBezTo>
                  <a:cubicBezTo>
                    <a:pt x="310" y="3281"/>
                    <a:pt x="191" y="3471"/>
                    <a:pt x="107" y="3650"/>
                  </a:cubicBezTo>
                  <a:lnTo>
                    <a:pt x="107" y="3674"/>
                  </a:lnTo>
                  <a:cubicBezTo>
                    <a:pt x="72" y="3757"/>
                    <a:pt x="48" y="3852"/>
                    <a:pt x="12" y="3995"/>
                  </a:cubicBezTo>
                  <a:cubicBezTo>
                    <a:pt x="0" y="4126"/>
                    <a:pt x="0" y="4233"/>
                    <a:pt x="12" y="4305"/>
                  </a:cubicBezTo>
                  <a:cubicBezTo>
                    <a:pt x="36" y="4412"/>
                    <a:pt x="72" y="4507"/>
                    <a:pt x="119" y="4591"/>
                  </a:cubicBezTo>
                  <a:cubicBezTo>
                    <a:pt x="139" y="4610"/>
                    <a:pt x="157" y="4622"/>
                    <a:pt x="168" y="4622"/>
                  </a:cubicBezTo>
                  <a:cubicBezTo>
                    <a:pt x="184" y="4622"/>
                    <a:pt x="188" y="4599"/>
                    <a:pt x="167" y="4543"/>
                  </a:cubicBezTo>
                  <a:cubicBezTo>
                    <a:pt x="143" y="4412"/>
                    <a:pt x="107" y="4186"/>
                    <a:pt x="155" y="3983"/>
                  </a:cubicBezTo>
                  <a:cubicBezTo>
                    <a:pt x="203" y="3757"/>
                    <a:pt x="238" y="3650"/>
                    <a:pt x="298" y="3567"/>
                  </a:cubicBezTo>
                  <a:cubicBezTo>
                    <a:pt x="357" y="3471"/>
                    <a:pt x="417" y="3364"/>
                    <a:pt x="643" y="3317"/>
                  </a:cubicBezTo>
                  <a:lnTo>
                    <a:pt x="1596" y="3019"/>
                  </a:lnTo>
                  <a:lnTo>
                    <a:pt x="2548" y="2721"/>
                  </a:lnTo>
                  <a:cubicBezTo>
                    <a:pt x="3024" y="2578"/>
                    <a:pt x="11478" y="197"/>
                    <a:pt x="11573" y="173"/>
                  </a:cubicBezTo>
                  <a:cubicBezTo>
                    <a:pt x="11668" y="138"/>
                    <a:pt x="11787" y="90"/>
                    <a:pt x="11883" y="66"/>
                  </a:cubicBezTo>
                  <a:cubicBezTo>
                    <a:pt x="12003" y="17"/>
                    <a:pt x="11993" y="0"/>
                    <a:pt x="119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46" name="Google Shape;15646;p22"/>
            <p:cNvSpPr/>
            <p:nvPr/>
          </p:nvSpPr>
          <p:spPr>
            <a:xfrm>
              <a:off x="3412325" y="2584325"/>
              <a:ext cx="339425" cy="76975"/>
            </a:xfrm>
            <a:custGeom>
              <a:avLst/>
              <a:gdLst/>
              <a:ahLst/>
              <a:cxnLst/>
              <a:rect l="l" t="t" r="r" b="b"/>
              <a:pathLst>
                <a:path w="13577" h="3079" extrusionOk="0">
                  <a:moveTo>
                    <a:pt x="13337" y="1"/>
                  </a:moveTo>
                  <a:cubicBezTo>
                    <a:pt x="13260" y="1"/>
                    <a:pt x="13168" y="6"/>
                    <a:pt x="13097" y="14"/>
                  </a:cubicBezTo>
                  <a:cubicBezTo>
                    <a:pt x="13026" y="14"/>
                    <a:pt x="12966" y="26"/>
                    <a:pt x="12907" y="26"/>
                  </a:cubicBezTo>
                  <a:cubicBezTo>
                    <a:pt x="12823" y="38"/>
                    <a:pt x="8942" y="610"/>
                    <a:pt x="8418" y="681"/>
                  </a:cubicBezTo>
                  <a:cubicBezTo>
                    <a:pt x="7906" y="753"/>
                    <a:pt x="7882" y="729"/>
                    <a:pt x="7370" y="812"/>
                  </a:cubicBezTo>
                  <a:cubicBezTo>
                    <a:pt x="6846" y="884"/>
                    <a:pt x="6846" y="907"/>
                    <a:pt x="6322" y="979"/>
                  </a:cubicBezTo>
                  <a:cubicBezTo>
                    <a:pt x="5799" y="1050"/>
                    <a:pt x="5799" y="1050"/>
                    <a:pt x="5287" y="1146"/>
                  </a:cubicBezTo>
                  <a:cubicBezTo>
                    <a:pt x="4763" y="1229"/>
                    <a:pt x="1012" y="1884"/>
                    <a:pt x="1012" y="1884"/>
                  </a:cubicBezTo>
                  <a:cubicBezTo>
                    <a:pt x="905" y="1919"/>
                    <a:pt x="798" y="1931"/>
                    <a:pt x="715" y="1967"/>
                  </a:cubicBezTo>
                  <a:cubicBezTo>
                    <a:pt x="667" y="1979"/>
                    <a:pt x="596" y="1991"/>
                    <a:pt x="548" y="2039"/>
                  </a:cubicBezTo>
                  <a:lnTo>
                    <a:pt x="429" y="2146"/>
                  </a:lnTo>
                  <a:cubicBezTo>
                    <a:pt x="369" y="2193"/>
                    <a:pt x="286" y="2277"/>
                    <a:pt x="191" y="2408"/>
                  </a:cubicBezTo>
                  <a:cubicBezTo>
                    <a:pt x="107" y="2527"/>
                    <a:pt x="60" y="2622"/>
                    <a:pt x="24" y="2705"/>
                  </a:cubicBezTo>
                  <a:cubicBezTo>
                    <a:pt x="0" y="2812"/>
                    <a:pt x="0" y="2931"/>
                    <a:pt x="24" y="3039"/>
                  </a:cubicBezTo>
                  <a:cubicBezTo>
                    <a:pt x="34" y="3064"/>
                    <a:pt x="42" y="3079"/>
                    <a:pt x="48" y="3079"/>
                  </a:cubicBezTo>
                  <a:cubicBezTo>
                    <a:pt x="56" y="3079"/>
                    <a:pt x="60" y="3052"/>
                    <a:pt x="60" y="2991"/>
                  </a:cubicBezTo>
                  <a:cubicBezTo>
                    <a:pt x="72" y="2860"/>
                    <a:pt x="131" y="2622"/>
                    <a:pt x="298" y="2455"/>
                  </a:cubicBezTo>
                  <a:cubicBezTo>
                    <a:pt x="441" y="2277"/>
                    <a:pt x="548" y="2181"/>
                    <a:pt x="655" y="2110"/>
                  </a:cubicBezTo>
                  <a:cubicBezTo>
                    <a:pt x="727" y="2086"/>
                    <a:pt x="881" y="2039"/>
                    <a:pt x="1131" y="1991"/>
                  </a:cubicBezTo>
                  <a:cubicBezTo>
                    <a:pt x="1655" y="1884"/>
                    <a:pt x="1655" y="1884"/>
                    <a:pt x="2167" y="1800"/>
                  </a:cubicBezTo>
                  <a:cubicBezTo>
                    <a:pt x="2691" y="1705"/>
                    <a:pt x="2691" y="1693"/>
                    <a:pt x="3215" y="1598"/>
                  </a:cubicBezTo>
                  <a:cubicBezTo>
                    <a:pt x="3739" y="1515"/>
                    <a:pt x="12942" y="157"/>
                    <a:pt x="13038" y="145"/>
                  </a:cubicBezTo>
                  <a:cubicBezTo>
                    <a:pt x="13157" y="134"/>
                    <a:pt x="13276" y="98"/>
                    <a:pt x="13383" y="74"/>
                  </a:cubicBezTo>
                  <a:cubicBezTo>
                    <a:pt x="13577" y="20"/>
                    <a:pt x="13483" y="1"/>
                    <a:pt x="13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47" name="Google Shape;15647;p22"/>
            <p:cNvSpPr/>
            <p:nvPr/>
          </p:nvSpPr>
          <p:spPr>
            <a:xfrm>
              <a:off x="3366775" y="2565550"/>
              <a:ext cx="371200" cy="39800"/>
            </a:xfrm>
            <a:custGeom>
              <a:avLst/>
              <a:gdLst/>
              <a:ahLst/>
              <a:cxnLst/>
              <a:rect l="l" t="t" r="r" b="b"/>
              <a:pathLst>
                <a:path w="14848" h="1592" extrusionOk="0">
                  <a:moveTo>
                    <a:pt x="8303" y="0"/>
                  </a:moveTo>
                  <a:cubicBezTo>
                    <a:pt x="8224" y="0"/>
                    <a:pt x="8130" y="1"/>
                    <a:pt x="8014" y="3"/>
                  </a:cubicBezTo>
                  <a:cubicBezTo>
                    <a:pt x="7442" y="3"/>
                    <a:pt x="6299" y="39"/>
                    <a:pt x="5739" y="39"/>
                  </a:cubicBezTo>
                  <a:cubicBezTo>
                    <a:pt x="5168" y="51"/>
                    <a:pt x="5168" y="63"/>
                    <a:pt x="4585" y="75"/>
                  </a:cubicBezTo>
                  <a:cubicBezTo>
                    <a:pt x="4025" y="99"/>
                    <a:pt x="4025" y="111"/>
                    <a:pt x="3442" y="123"/>
                  </a:cubicBezTo>
                  <a:cubicBezTo>
                    <a:pt x="3299" y="123"/>
                    <a:pt x="3061" y="134"/>
                    <a:pt x="3061" y="134"/>
                  </a:cubicBezTo>
                  <a:cubicBezTo>
                    <a:pt x="2608" y="170"/>
                    <a:pt x="2179" y="194"/>
                    <a:pt x="1727" y="277"/>
                  </a:cubicBezTo>
                  <a:cubicBezTo>
                    <a:pt x="1513" y="301"/>
                    <a:pt x="1298" y="396"/>
                    <a:pt x="1096" y="456"/>
                  </a:cubicBezTo>
                  <a:cubicBezTo>
                    <a:pt x="882" y="515"/>
                    <a:pt x="655" y="575"/>
                    <a:pt x="453" y="634"/>
                  </a:cubicBezTo>
                  <a:lnTo>
                    <a:pt x="441" y="634"/>
                  </a:lnTo>
                  <a:cubicBezTo>
                    <a:pt x="346" y="670"/>
                    <a:pt x="227" y="706"/>
                    <a:pt x="108" y="837"/>
                  </a:cubicBezTo>
                  <a:cubicBezTo>
                    <a:pt x="1" y="968"/>
                    <a:pt x="24" y="1123"/>
                    <a:pt x="24" y="1206"/>
                  </a:cubicBezTo>
                  <a:cubicBezTo>
                    <a:pt x="36" y="1325"/>
                    <a:pt x="84" y="1432"/>
                    <a:pt x="120" y="1527"/>
                  </a:cubicBezTo>
                  <a:cubicBezTo>
                    <a:pt x="149" y="1568"/>
                    <a:pt x="169" y="1592"/>
                    <a:pt x="180" y="1592"/>
                  </a:cubicBezTo>
                  <a:cubicBezTo>
                    <a:pt x="191" y="1592"/>
                    <a:pt x="191" y="1565"/>
                    <a:pt x="179" y="1504"/>
                  </a:cubicBezTo>
                  <a:cubicBezTo>
                    <a:pt x="167" y="1373"/>
                    <a:pt x="60" y="1063"/>
                    <a:pt x="239" y="908"/>
                  </a:cubicBezTo>
                  <a:cubicBezTo>
                    <a:pt x="417" y="765"/>
                    <a:pt x="584" y="754"/>
                    <a:pt x="703" y="694"/>
                  </a:cubicBezTo>
                  <a:cubicBezTo>
                    <a:pt x="834" y="646"/>
                    <a:pt x="1477" y="468"/>
                    <a:pt x="1572" y="432"/>
                  </a:cubicBezTo>
                  <a:cubicBezTo>
                    <a:pt x="1656" y="420"/>
                    <a:pt x="1715" y="408"/>
                    <a:pt x="1787" y="396"/>
                  </a:cubicBezTo>
                  <a:cubicBezTo>
                    <a:pt x="1929" y="361"/>
                    <a:pt x="2072" y="349"/>
                    <a:pt x="2346" y="313"/>
                  </a:cubicBezTo>
                  <a:cubicBezTo>
                    <a:pt x="2906" y="253"/>
                    <a:pt x="2906" y="253"/>
                    <a:pt x="3477" y="242"/>
                  </a:cubicBezTo>
                  <a:cubicBezTo>
                    <a:pt x="4037" y="218"/>
                    <a:pt x="4037" y="230"/>
                    <a:pt x="4608" y="218"/>
                  </a:cubicBezTo>
                  <a:cubicBezTo>
                    <a:pt x="5168" y="194"/>
                    <a:pt x="14395" y="134"/>
                    <a:pt x="14514" y="123"/>
                  </a:cubicBezTo>
                  <a:cubicBezTo>
                    <a:pt x="14848" y="99"/>
                    <a:pt x="14443" y="39"/>
                    <a:pt x="14229" y="15"/>
                  </a:cubicBezTo>
                  <a:cubicBezTo>
                    <a:pt x="14157" y="15"/>
                    <a:pt x="14086" y="3"/>
                    <a:pt x="14026" y="3"/>
                  </a:cubicBezTo>
                  <a:cubicBezTo>
                    <a:pt x="13931" y="3"/>
                    <a:pt x="9728" y="3"/>
                    <a:pt x="9157" y="15"/>
                  </a:cubicBezTo>
                  <a:cubicBezTo>
                    <a:pt x="8709" y="15"/>
                    <a:pt x="8619" y="0"/>
                    <a:pt x="83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48" name="Google Shape;15648;p22"/>
            <p:cNvSpPr/>
            <p:nvPr/>
          </p:nvSpPr>
          <p:spPr>
            <a:xfrm>
              <a:off x="3305450" y="2524600"/>
              <a:ext cx="411100" cy="41450"/>
            </a:xfrm>
            <a:custGeom>
              <a:avLst/>
              <a:gdLst/>
              <a:ahLst/>
              <a:cxnLst/>
              <a:rect l="l" t="t" r="r" b="b"/>
              <a:pathLst>
                <a:path w="16444" h="1658" extrusionOk="0">
                  <a:moveTo>
                    <a:pt x="1821" y="0"/>
                  </a:moveTo>
                  <a:cubicBezTo>
                    <a:pt x="1659" y="0"/>
                    <a:pt x="1497" y="3"/>
                    <a:pt x="1334" y="10"/>
                  </a:cubicBezTo>
                  <a:cubicBezTo>
                    <a:pt x="1084" y="10"/>
                    <a:pt x="822" y="22"/>
                    <a:pt x="561" y="46"/>
                  </a:cubicBezTo>
                  <a:cubicBezTo>
                    <a:pt x="430" y="70"/>
                    <a:pt x="310" y="82"/>
                    <a:pt x="180" y="129"/>
                  </a:cubicBezTo>
                  <a:cubicBezTo>
                    <a:pt x="144" y="141"/>
                    <a:pt x="120" y="153"/>
                    <a:pt x="72" y="189"/>
                  </a:cubicBezTo>
                  <a:cubicBezTo>
                    <a:pt x="49" y="201"/>
                    <a:pt x="13" y="272"/>
                    <a:pt x="13" y="308"/>
                  </a:cubicBezTo>
                  <a:cubicBezTo>
                    <a:pt x="13" y="367"/>
                    <a:pt x="1" y="439"/>
                    <a:pt x="13" y="498"/>
                  </a:cubicBezTo>
                  <a:lnTo>
                    <a:pt x="13" y="510"/>
                  </a:lnTo>
                  <a:cubicBezTo>
                    <a:pt x="13" y="629"/>
                    <a:pt x="49" y="760"/>
                    <a:pt x="84" y="939"/>
                  </a:cubicBezTo>
                  <a:cubicBezTo>
                    <a:pt x="144" y="1106"/>
                    <a:pt x="203" y="1225"/>
                    <a:pt x="251" y="1320"/>
                  </a:cubicBezTo>
                  <a:cubicBezTo>
                    <a:pt x="322" y="1439"/>
                    <a:pt x="406" y="1522"/>
                    <a:pt x="489" y="1618"/>
                  </a:cubicBezTo>
                  <a:cubicBezTo>
                    <a:pt x="535" y="1643"/>
                    <a:pt x="563" y="1658"/>
                    <a:pt x="575" y="1658"/>
                  </a:cubicBezTo>
                  <a:cubicBezTo>
                    <a:pt x="591" y="1658"/>
                    <a:pt x="578" y="1631"/>
                    <a:pt x="537" y="1570"/>
                  </a:cubicBezTo>
                  <a:cubicBezTo>
                    <a:pt x="453" y="1415"/>
                    <a:pt x="287" y="1153"/>
                    <a:pt x="215" y="868"/>
                  </a:cubicBezTo>
                  <a:cubicBezTo>
                    <a:pt x="132" y="582"/>
                    <a:pt x="156" y="403"/>
                    <a:pt x="156" y="272"/>
                  </a:cubicBezTo>
                  <a:cubicBezTo>
                    <a:pt x="156" y="272"/>
                    <a:pt x="227" y="213"/>
                    <a:pt x="310" y="201"/>
                  </a:cubicBezTo>
                  <a:cubicBezTo>
                    <a:pt x="406" y="165"/>
                    <a:pt x="525" y="153"/>
                    <a:pt x="691" y="141"/>
                  </a:cubicBezTo>
                  <a:cubicBezTo>
                    <a:pt x="1159" y="99"/>
                    <a:pt x="1293" y="93"/>
                    <a:pt x="1570" y="93"/>
                  </a:cubicBezTo>
                  <a:cubicBezTo>
                    <a:pt x="1680" y="93"/>
                    <a:pt x="1814" y="94"/>
                    <a:pt x="2001" y="94"/>
                  </a:cubicBezTo>
                  <a:cubicBezTo>
                    <a:pt x="2656" y="94"/>
                    <a:pt x="2656" y="94"/>
                    <a:pt x="3323" y="129"/>
                  </a:cubicBezTo>
                  <a:cubicBezTo>
                    <a:pt x="3978" y="153"/>
                    <a:pt x="3978" y="165"/>
                    <a:pt x="4644" y="201"/>
                  </a:cubicBezTo>
                  <a:cubicBezTo>
                    <a:pt x="5299" y="248"/>
                    <a:pt x="7930" y="427"/>
                    <a:pt x="8609" y="487"/>
                  </a:cubicBezTo>
                  <a:cubicBezTo>
                    <a:pt x="9252" y="546"/>
                    <a:pt x="13217" y="879"/>
                    <a:pt x="13872" y="939"/>
                  </a:cubicBezTo>
                  <a:cubicBezTo>
                    <a:pt x="14527" y="999"/>
                    <a:pt x="14527" y="999"/>
                    <a:pt x="15181" y="1082"/>
                  </a:cubicBezTo>
                  <a:cubicBezTo>
                    <a:pt x="15408" y="1106"/>
                    <a:pt x="15550" y="1118"/>
                    <a:pt x="15670" y="1141"/>
                  </a:cubicBezTo>
                  <a:cubicBezTo>
                    <a:pt x="15824" y="1153"/>
                    <a:pt x="15967" y="1153"/>
                    <a:pt x="16098" y="1165"/>
                  </a:cubicBezTo>
                  <a:cubicBezTo>
                    <a:pt x="16119" y="1166"/>
                    <a:pt x="16137" y="1166"/>
                    <a:pt x="16153" y="1166"/>
                  </a:cubicBezTo>
                  <a:cubicBezTo>
                    <a:pt x="16443" y="1166"/>
                    <a:pt x="16014" y="1068"/>
                    <a:pt x="15789" y="1034"/>
                  </a:cubicBezTo>
                  <a:cubicBezTo>
                    <a:pt x="15705" y="1010"/>
                    <a:pt x="15622" y="999"/>
                    <a:pt x="15550" y="999"/>
                  </a:cubicBezTo>
                  <a:cubicBezTo>
                    <a:pt x="15467" y="987"/>
                    <a:pt x="10597" y="546"/>
                    <a:pt x="9931" y="498"/>
                  </a:cubicBezTo>
                  <a:cubicBezTo>
                    <a:pt x="9276" y="439"/>
                    <a:pt x="9276" y="403"/>
                    <a:pt x="8621" y="367"/>
                  </a:cubicBezTo>
                  <a:cubicBezTo>
                    <a:pt x="7966" y="320"/>
                    <a:pt x="6633" y="213"/>
                    <a:pt x="5978" y="165"/>
                  </a:cubicBezTo>
                  <a:cubicBezTo>
                    <a:pt x="5323" y="129"/>
                    <a:pt x="5323" y="141"/>
                    <a:pt x="4656" y="94"/>
                  </a:cubicBezTo>
                  <a:cubicBezTo>
                    <a:pt x="4001" y="46"/>
                    <a:pt x="4001" y="70"/>
                    <a:pt x="3335" y="34"/>
                  </a:cubicBezTo>
                  <a:cubicBezTo>
                    <a:pt x="3156" y="22"/>
                    <a:pt x="2882" y="22"/>
                    <a:pt x="2882" y="22"/>
                  </a:cubicBezTo>
                  <a:cubicBezTo>
                    <a:pt x="2537" y="14"/>
                    <a:pt x="2181" y="0"/>
                    <a:pt x="1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49" name="Google Shape;15649;p22"/>
            <p:cNvSpPr/>
            <p:nvPr/>
          </p:nvSpPr>
          <p:spPr>
            <a:xfrm>
              <a:off x="3235800" y="2468150"/>
              <a:ext cx="378425" cy="63725"/>
            </a:xfrm>
            <a:custGeom>
              <a:avLst/>
              <a:gdLst/>
              <a:ahLst/>
              <a:cxnLst/>
              <a:rect l="l" t="t" r="r" b="b"/>
              <a:pathLst>
                <a:path w="15137" h="2549" extrusionOk="0">
                  <a:moveTo>
                    <a:pt x="1011" y="0"/>
                  </a:moveTo>
                  <a:cubicBezTo>
                    <a:pt x="873" y="0"/>
                    <a:pt x="735" y="9"/>
                    <a:pt x="596" y="30"/>
                  </a:cubicBezTo>
                  <a:lnTo>
                    <a:pt x="584" y="30"/>
                  </a:lnTo>
                  <a:cubicBezTo>
                    <a:pt x="477" y="66"/>
                    <a:pt x="358" y="66"/>
                    <a:pt x="191" y="161"/>
                  </a:cubicBezTo>
                  <a:cubicBezTo>
                    <a:pt x="48" y="256"/>
                    <a:pt x="1" y="423"/>
                    <a:pt x="13" y="506"/>
                  </a:cubicBezTo>
                  <a:cubicBezTo>
                    <a:pt x="37" y="637"/>
                    <a:pt x="72" y="744"/>
                    <a:pt x="120" y="840"/>
                  </a:cubicBezTo>
                  <a:cubicBezTo>
                    <a:pt x="141" y="871"/>
                    <a:pt x="155" y="888"/>
                    <a:pt x="163" y="888"/>
                  </a:cubicBezTo>
                  <a:cubicBezTo>
                    <a:pt x="173" y="888"/>
                    <a:pt x="174" y="859"/>
                    <a:pt x="168" y="792"/>
                  </a:cubicBezTo>
                  <a:cubicBezTo>
                    <a:pt x="132" y="661"/>
                    <a:pt x="48" y="328"/>
                    <a:pt x="287" y="244"/>
                  </a:cubicBezTo>
                  <a:cubicBezTo>
                    <a:pt x="513" y="137"/>
                    <a:pt x="680" y="137"/>
                    <a:pt x="810" y="125"/>
                  </a:cubicBezTo>
                  <a:cubicBezTo>
                    <a:pt x="882" y="112"/>
                    <a:pt x="965" y="103"/>
                    <a:pt x="1068" y="103"/>
                  </a:cubicBezTo>
                  <a:cubicBezTo>
                    <a:pt x="1153" y="103"/>
                    <a:pt x="1252" y="109"/>
                    <a:pt x="1370" y="125"/>
                  </a:cubicBezTo>
                  <a:cubicBezTo>
                    <a:pt x="1953" y="185"/>
                    <a:pt x="1953" y="197"/>
                    <a:pt x="2537" y="280"/>
                  </a:cubicBezTo>
                  <a:cubicBezTo>
                    <a:pt x="3108" y="375"/>
                    <a:pt x="3108" y="363"/>
                    <a:pt x="3692" y="459"/>
                  </a:cubicBezTo>
                  <a:cubicBezTo>
                    <a:pt x="4275" y="566"/>
                    <a:pt x="7740" y="1209"/>
                    <a:pt x="8311" y="1316"/>
                  </a:cubicBezTo>
                  <a:cubicBezTo>
                    <a:pt x="8883" y="1411"/>
                    <a:pt x="8883" y="1435"/>
                    <a:pt x="9454" y="1530"/>
                  </a:cubicBezTo>
                  <a:cubicBezTo>
                    <a:pt x="10014" y="1637"/>
                    <a:pt x="10038" y="1625"/>
                    <a:pt x="10609" y="1744"/>
                  </a:cubicBezTo>
                  <a:cubicBezTo>
                    <a:pt x="11193" y="1852"/>
                    <a:pt x="14765" y="2530"/>
                    <a:pt x="14884" y="2542"/>
                  </a:cubicBezTo>
                  <a:cubicBezTo>
                    <a:pt x="14924" y="2546"/>
                    <a:pt x="14954" y="2548"/>
                    <a:pt x="14976" y="2548"/>
                  </a:cubicBezTo>
                  <a:cubicBezTo>
                    <a:pt x="15137" y="2548"/>
                    <a:pt x="14800" y="2441"/>
                    <a:pt x="14622" y="2399"/>
                  </a:cubicBezTo>
                  <a:cubicBezTo>
                    <a:pt x="14538" y="2375"/>
                    <a:pt x="14467" y="2352"/>
                    <a:pt x="14407" y="2340"/>
                  </a:cubicBezTo>
                  <a:cubicBezTo>
                    <a:pt x="14324" y="2328"/>
                    <a:pt x="13514" y="2173"/>
                    <a:pt x="12955" y="2054"/>
                  </a:cubicBezTo>
                  <a:cubicBezTo>
                    <a:pt x="12371" y="1947"/>
                    <a:pt x="12371" y="1947"/>
                    <a:pt x="11800" y="1828"/>
                  </a:cubicBezTo>
                  <a:cubicBezTo>
                    <a:pt x="11228" y="1733"/>
                    <a:pt x="10062" y="1518"/>
                    <a:pt x="9502" y="1411"/>
                  </a:cubicBezTo>
                  <a:cubicBezTo>
                    <a:pt x="8919" y="1316"/>
                    <a:pt x="8931" y="1280"/>
                    <a:pt x="8347" y="1173"/>
                  </a:cubicBezTo>
                  <a:lnTo>
                    <a:pt x="7192" y="971"/>
                  </a:lnTo>
                  <a:lnTo>
                    <a:pt x="6037" y="756"/>
                  </a:lnTo>
                  <a:cubicBezTo>
                    <a:pt x="5454" y="661"/>
                    <a:pt x="2430" y="149"/>
                    <a:pt x="1965" y="89"/>
                  </a:cubicBezTo>
                  <a:cubicBezTo>
                    <a:pt x="1656" y="48"/>
                    <a:pt x="1335" y="0"/>
                    <a:pt x="10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50" name="Google Shape;15650;p22"/>
            <p:cNvSpPr/>
            <p:nvPr/>
          </p:nvSpPr>
          <p:spPr>
            <a:xfrm>
              <a:off x="4166875" y="2227375"/>
              <a:ext cx="217100" cy="125700"/>
            </a:xfrm>
            <a:custGeom>
              <a:avLst/>
              <a:gdLst/>
              <a:ahLst/>
              <a:cxnLst/>
              <a:rect l="l" t="t" r="r" b="b"/>
              <a:pathLst>
                <a:path w="8684" h="5028" extrusionOk="0">
                  <a:moveTo>
                    <a:pt x="8455" y="1"/>
                  </a:moveTo>
                  <a:cubicBezTo>
                    <a:pt x="8399" y="1"/>
                    <a:pt x="8337" y="6"/>
                    <a:pt x="8287" y="17"/>
                  </a:cubicBezTo>
                  <a:cubicBezTo>
                    <a:pt x="8240" y="29"/>
                    <a:pt x="8180" y="41"/>
                    <a:pt x="8133" y="65"/>
                  </a:cubicBezTo>
                  <a:cubicBezTo>
                    <a:pt x="8073" y="88"/>
                    <a:pt x="8014" y="100"/>
                    <a:pt x="7930" y="148"/>
                  </a:cubicBezTo>
                  <a:cubicBezTo>
                    <a:pt x="7561" y="338"/>
                    <a:pt x="7561" y="362"/>
                    <a:pt x="7228" y="612"/>
                  </a:cubicBezTo>
                  <a:cubicBezTo>
                    <a:pt x="6906" y="862"/>
                    <a:pt x="6918" y="874"/>
                    <a:pt x="6609" y="1160"/>
                  </a:cubicBezTo>
                  <a:cubicBezTo>
                    <a:pt x="6311" y="1446"/>
                    <a:pt x="6323" y="1458"/>
                    <a:pt x="6013" y="1731"/>
                  </a:cubicBezTo>
                  <a:cubicBezTo>
                    <a:pt x="5692" y="1993"/>
                    <a:pt x="5716" y="2005"/>
                    <a:pt x="5370" y="2220"/>
                  </a:cubicBezTo>
                  <a:cubicBezTo>
                    <a:pt x="5192" y="2315"/>
                    <a:pt x="5085" y="2327"/>
                    <a:pt x="5001" y="2339"/>
                  </a:cubicBezTo>
                  <a:cubicBezTo>
                    <a:pt x="4954" y="2339"/>
                    <a:pt x="4903" y="2342"/>
                    <a:pt x="4842" y="2342"/>
                  </a:cubicBezTo>
                  <a:cubicBezTo>
                    <a:pt x="4781" y="2342"/>
                    <a:pt x="4710" y="2339"/>
                    <a:pt x="4620" y="2327"/>
                  </a:cubicBezTo>
                  <a:cubicBezTo>
                    <a:pt x="4251" y="2231"/>
                    <a:pt x="4251" y="2220"/>
                    <a:pt x="3870" y="2065"/>
                  </a:cubicBezTo>
                  <a:cubicBezTo>
                    <a:pt x="3668" y="1993"/>
                    <a:pt x="3572" y="1970"/>
                    <a:pt x="3453" y="1946"/>
                  </a:cubicBezTo>
                  <a:cubicBezTo>
                    <a:pt x="3346" y="1934"/>
                    <a:pt x="3239" y="1910"/>
                    <a:pt x="3013" y="1886"/>
                  </a:cubicBezTo>
                  <a:cubicBezTo>
                    <a:pt x="2584" y="1886"/>
                    <a:pt x="2584" y="1922"/>
                    <a:pt x="2179" y="2029"/>
                  </a:cubicBezTo>
                  <a:cubicBezTo>
                    <a:pt x="1977" y="2089"/>
                    <a:pt x="1882" y="2148"/>
                    <a:pt x="1798" y="2184"/>
                  </a:cubicBezTo>
                  <a:cubicBezTo>
                    <a:pt x="1703" y="2231"/>
                    <a:pt x="1608" y="2291"/>
                    <a:pt x="1441" y="2410"/>
                  </a:cubicBezTo>
                  <a:cubicBezTo>
                    <a:pt x="1346" y="2481"/>
                    <a:pt x="1286" y="2529"/>
                    <a:pt x="1227" y="2577"/>
                  </a:cubicBezTo>
                  <a:lnTo>
                    <a:pt x="1215" y="2589"/>
                  </a:lnTo>
                  <a:cubicBezTo>
                    <a:pt x="977" y="2815"/>
                    <a:pt x="786" y="3101"/>
                    <a:pt x="655" y="3398"/>
                  </a:cubicBezTo>
                  <a:cubicBezTo>
                    <a:pt x="513" y="3696"/>
                    <a:pt x="441" y="4005"/>
                    <a:pt x="322" y="4303"/>
                  </a:cubicBezTo>
                  <a:lnTo>
                    <a:pt x="322" y="4315"/>
                  </a:lnTo>
                  <a:cubicBezTo>
                    <a:pt x="310" y="4375"/>
                    <a:pt x="274" y="4470"/>
                    <a:pt x="239" y="4553"/>
                  </a:cubicBezTo>
                  <a:cubicBezTo>
                    <a:pt x="191" y="4648"/>
                    <a:pt x="155" y="4720"/>
                    <a:pt x="120" y="4767"/>
                  </a:cubicBezTo>
                  <a:cubicBezTo>
                    <a:pt x="84" y="4839"/>
                    <a:pt x="36" y="4898"/>
                    <a:pt x="1" y="4958"/>
                  </a:cubicBezTo>
                  <a:cubicBezTo>
                    <a:pt x="17" y="4998"/>
                    <a:pt x="22" y="5028"/>
                    <a:pt x="53" y="5028"/>
                  </a:cubicBezTo>
                  <a:cubicBezTo>
                    <a:pt x="68" y="5028"/>
                    <a:pt x="89" y="5021"/>
                    <a:pt x="120" y="5006"/>
                  </a:cubicBezTo>
                  <a:cubicBezTo>
                    <a:pt x="227" y="4958"/>
                    <a:pt x="358" y="4791"/>
                    <a:pt x="441" y="4613"/>
                  </a:cubicBezTo>
                  <a:cubicBezTo>
                    <a:pt x="596" y="4244"/>
                    <a:pt x="596" y="4232"/>
                    <a:pt x="715" y="3839"/>
                  </a:cubicBezTo>
                  <a:cubicBezTo>
                    <a:pt x="846" y="3458"/>
                    <a:pt x="834" y="3458"/>
                    <a:pt x="1036" y="3124"/>
                  </a:cubicBezTo>
                  <a:cubicBezTo>
                    <a:pt x="1144" y="2958"/>
                    <a:pt x="1215" y="2886"/>
                    <a:pt x="1275" y="2815"/>
                  </a:cubicBezTo>
                  <a:cubicBezTo>
                    <a:pt x="1334" y="2743"/>
                    <a:pt x="1417" y="2660"/>
                    <a:pt x="1560" y="2541"/>
                  </a:cubicBezTo>
                  <a:cubicBezTo>
                    <a:pt x="1894" y="2327"/>
                    <a:pt x="1906" y="2339"/>
                    <a:pt x="2275" y="2208"/>
                  </a:cubicBezTo>
                  <a:cubicBezTo>
                    <a:pt x="2668" y="2112"/>
                    <a:pt x="2668" y="2112"/>
                    <a:pt x="3049" y="2112"/>
                  </a:cubicBezTo>
                  <a:cubicBezTo>
                    <a:pt x="3239" y="2124"/>
                    <a:pt x="3346" y="2148"/>
                    <a:pt x="3442" y="2160"/>
                  </a:cubicBezTo>
                  <a:cubicBezTo>
                    <a:pt x="3537" y="2172"/>
                    <a:pt x="3632" y="2208"/>
                    <a:pt x="3823" y="2267"/>
                  </a:cubicBezTo>
                  <a:cubicBezTo>
                    <a:pt x="4204" y="2410"/>
                    <a:pt x="4192" y="2458"/>
                    <a:pt x="4608" y="2541"/>
                  </a:cubicBezTo>
                  <a:cubicBezTo>
                    <a:pt x="4710" y="2557"/>
                    <a:pt x="4791" y="2564"/>
                    <a:pt x="4858" y="2564"/>
                  </a:cubicBezTo>
                  <a:cubicBezTo>
                    <a:pt x="4940" y="2564"/>
                    <a:pt x="5002" y="2554"/>
                    <a:pt x="5061" y="2541"/>
                  </a:cubicBezTo>
                  <a:cubicBezTo>
                    <a:pt x="5156" y="2529"/>
                    <a:pt x="5275" y="2505"/>
                    <a:pt x="5477" y="2398"/>
                  </a:cubicBezTo>
                  <a:cubicBezTo>
                    <a:pt x="5847" y="2172"/>
                    <a:pt x="5835" y="2160"/>
                    <a:pt x="6144" y="1874"/>
                  </a:cubicBezTo>
                  <a:cubicBezTo>
                    <a:pt x="6454" y="1612"/>
                    <a:pt x="6454" y="1589"/>
                    <a:pt x="6751" y="1315"/>
                  </a:cubicBezTo>
                  <a:cubicBezTo>
                    <a:pt x="7049" y="1029"/>
                    <a:pt x="7037" y="1017"/>
                    <a:pt x="7347" y="755"/>
                  </a:cubicBezTo>
                  <a:cubicBezTo>
                    <a:pt x="7656" y="505"/>
                    <a:pt x="7656" y="505"/>
                    <a:pt x="8014" y="315"/>
                  </a:cubicBezTo>
                  <a:cubicBezTo>
                    <a:pt x="8133" y="255"/>
                    <a:pt x="8228" y="219"/>
                    <a:pt x="8287" y="195"/>
                  </a:cubicBezTo>
                  <a:cubicBezTo>
                    <a:pt x="8359" y="160"/>
                    <a:pt x="8430" y="124"/>
                    <a:pt x="8525" y="88"/>
                  </a:cubicBezTo>
                  <a:cubicBezTo>
                    <a:pt x="8684" y="30"/>
                    <a:pt x="8585" y="1"/>
                    <a:pt x="84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51" name="Google Shape;15651;p22"/>
            <p:cNvSpPr/>
            <p:nvPr/>
          </p:nvSpPr>
          <p:spPr>
            <a:xfrm>
              <a:off x="4169250" y="2282975"/>
              <a:ext cx="207600" cy="77775"/>
            </a:xfrm>
            <a:custGeom>
              <a:avLst/>
              <a:gdLst/>
              <a:ahLst/>
              <a:cxnLst/>
              <a:rect l="l" t="t" r="r" b="b"/>
              <a:pathLst>
                <a:path w="8304" h="3111" extrusionOk="0">
                  <a:moveTo>
                    <a:pt x="8269" y="1"/>
                  </a:moveTo>
                  <a:cubicBezTo>
                    <a:pt x="8220" y="1"/>
                    <a:pt x="8105" y="70"/>
                    <a:pt x="8038" y="115"/>
                  </a:cubicBezTo>
                  <a:cubicBezTo>
                    <a:pt x="8014" y="150"/>
                    <a:pt x="7966" y="162"/>
                    <a:pt x="7942" y="174"/>
                  </a:cubicBezTo>
                  <a:cubicBezTo>
                    <a:pt x="7907" y="210"/>
                    <a:pt x="7847" y="234"/>
                    <a:pt x="7788" y="281"/>
                  </a:cubicBezTo>
                  <a:cubicBezTo>
                    <a:pt x="7502" y="424"/>
                    <a:pt x="7502" y="424"/>
                    <a:pt x="7180" y="519"/>
                  </a:cubicBezTo>
                  <a:cubicBezTo>
                    <a:pt x="6847" y="591"/>
                    <a:pt x="6847" y="603"/>
                    <a:pt x="6525" y="650"/>
                  </a:cubicBezTo>
                  <a:cubicBezTo>
                    <a:pt x="6180" y="710"/>
                    <a:pt x="6180" y="698"/>
                    <a:pt x="5847" y="769"/>
                  </a:cubicBezTo>
                  <a:cubicBezTo>
                    <a:pt x="5502" y="865"/>
                    <a:pt x="5502" y="889"/>
                    <a:pt x="5204" y="1067"/>
                  </a:cubicBezTo>
                  <a:cubicBezTo>
                    <a:pt x="4918" y="1281"/>
                    <a:pt x="4894" y="1258"/>
                    <a:pt x="4656" y="1520"/>
                  </a:cubicBezTo>
                  <a:cubicBezTo>
                    <a:pt x="4418" y="1770"/>
                    <a:pt x="4442" y="1781"/>
                    <a:pt x="4204" y="2020"/>
                  </a:cubicBezTo>
                  <a:cubicBezTo>
                    <a:pt x="3966" y="2258"/>
                    <a:pt x="3966" y="2258"/>
                    <a:pt x="3692" y="2436"/>
                  </a:cubicBezTo>
                  <a:cubicBezTo>
                    <a:pt x="3418" y="2603"/>
                    <a:pt x="3418" y="2615"/>
                    <a:pt x="3096" y="2734"/>
                  </a:cubicBezTo>
                  <a:cubicBezTo>
                    <a:pt x="2787" y="2829"/>
                    <a:pt x="2787" y="2841"/>
                    <a:pt x="2442" y="2889"/>
                  </a:cubicBezTo>
                  <a:cubicBezTo>
                    <a:pt x="2358" y="2901"/>
                    <a:pt x="2287" y="2901"/>
                    <a:pt x="2239" y="2901"/>
                  </a:cubicBezTo>
                  <a:lnTo>
                    <a:pt x="2227" y="2901"/>
                  </a:lnTo>
                  <a:cubicBezTo>
                    <a:pt x="2125" y="2905"/>
                    <a:pt x="2021" y="2908"/>
                    <a:pt x="1918" y="2908"/>
                  </a:cubicBezTo>
                  <a:cubicBezTo>
                    <a:pt x="1494" y="2908"/>
                    <a:pt x="1067" y="2868"/>
                    <a:pt x="656" y="2782"/>
                  </a:cubicBezTo>
                  <a:cubicBezTo>
                    <a:pt x="596" y="2770"/>
                    <a:pt x="537" y="2770"/>
                    <a:pt x="441" y="2746"/>
                  </a:cubicBezTo>
                  <a:cubicBezTo>
                    <a:pt x="346" y="2734"/>
                    <a:pt x="287" y="2722"/>
                    <a:pt x="227" y="2710"/>
                  </a:cubicBezTo>
                  <a:cubicBezTo>
                    <a:pt x="168" y="2710"/>
                    <a:pt x="96" y="2686"/>
                    <a:pt x="37" y="2686"/>
                  </a:cubicBezTo>
                  <a:cubicBezTo>
                    <a:pt x="25" y="2734"/>
                    <a:pt x="1" y="2746"/>
                    <a:pt x="72" y="2794"/>
                  </a:cubicBezTo>
                  <a:cubicBezTo>
                    <a:pt x="144" y="2853"/>
                    <a:pt x="299" y="2901"/>
                    <a:pt x="453" y="2948"/>
                  </a:cubicBezTo>
                  <a:cubicBezTo>
                    <a:pt x="787" y="3008"/>
                    <a:pt x="787" y="3008"/>
                    <a:pt x="1108" y="3044"/>
                  </a:cubicBezTo>
                  <a:cubicBezTo>
                    <a:pt x="1453" y="3091"/>
                    <a:pt x="1453" y="3091"/>
                    <a:pt x="1811" y="3103"/>
                  </a:cubicBezTo>
                  <a:cubicBezTo>
                    <a:pt x="1891" y="3109"/>
                    <a:pt x="1952" y="3111"/>
                    <a:pt x="2004" y="3111"/>
                  </a:cubicBezTo>
                  <a:cubicBezTo>
                    <a:pt x="2175" y="3111"/>
                    <a:pt x="2239" y="3086"/>
                    <a:pt x="2513" y="3067"/>
                  </a:cubicBezTo>
                  <a:cubicBezTo>
                    <a:pt x="2846" y="3008"/>
                    <a:pt x="2870" y="3032"/>
                    <a:pt x="3192" y="2924"/>
                  </a:cubicBezTo>
                  <a:cubicBezTo>
                    <a:pt x="3525" y="2805"/>
                    <a:pt x="3537" y="2805"/>
                    <a:pt x="3835" y="2627"/>
                  </a:cubicBezTo>
                  <a:cubicBezTo>
                    <a:pt x="4132" y="2424"/>
                    <a:pt x="4132" y="2424"/>
                    <a:pt x="4370" y="2174"/>
                  </a:cubicBezTo>
                  <a:cubicBezTo>
                    <a:pt x="4609" y="1924"/>
                    <a:pt x="4609" y="1912"/>
                    <a:pt x="4823" y="1662"/>
                  </a:cubicBezTo>
                  <a:cubicBezTo>
                    <a:pt x="5049" y="1424"/>
                    <a:pt x="5061" y="1424"/>
                    <a:pt x="5323" y="1234"/>
                  </a:cubicBezTo>
                  <a:cubicBezTo>
                    <a:pt x="5585" y="1067"/>
                    <a:pt x="5585" y="1043"/>
                    <a:pt x="5894" y="948"/>
                  </a:cubicBezTo>
                  <a:cubicBezTo>
                    <a:pt x="6228" y="877"/>
                    <a:pt x="6228" y="900"/>
                    <a:pt x="6573" y="841"/>
                  </a:cubicBezTo>
                  <a:cubicBezTo>
                    <a:pt x="6906" y="781"/>
                    <a:pt x="6906" y="769"/>
                    <a:pt x="7240" y="698"/>
                  </a:cubicBezTo>
                  <a:cubicBezTo>
                    <a:pt x="7561" y="591"/>
                    <a:pt x="7585" y="603"/>
                    <a:pt x="7895" y="424"/>
                  </a:cubicBezTo>
                  <a:cubicBezTo>
                    <a:pt x="8002" y="365"/>
                    <a:pt x="8061" y="305"/>
                    <a:pt x="8121" y="281"/>
                  </a:cubicBezTo>
                  <a:cubicBezTo>
                    <a:pt x="8180" y="222"/>
                    <a:pt x="8228" y="162"/>
                    <a:pt x="8264" y="91"/>
                  </a:cubicBezTo>
                  <a:cubicBezTo>
                    <a:pt x="8303" y="25"/>
                    <a:pt x="8297" y="1"/>
                    <a:pt x="82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52" name="Google Shape;15652;p22"/>
            <p:cNvSpPr/>
            <p:nvPr/>
          </p:nvSpPr>
          <p:spPr>
            <a:xfrm>
              <a:off x="4268675" y="2283750"/>
              <a:ext cx="34550" cy="48800"/>
            </a:xfrm>
            <a:custGeom>
              <a:avLst/>
              <a:gdLst/>
              <a:ahLst/>
              <a:cxnLst/>
              <a:rect l="l" t="t" r="r" b="b"/>
              <a:pathLst>
                <a:path w="1382" h="1952" extrusionOk="0">
                  <a:moveTo>
                    <a:pt x="155" y="0"/>
                  </a:moveTo>
                  <a:cubicBezTo>
                    <a:pt x="120" y="0"/>
                    <a:pt x="96" y="12"/>
                    <a:pt x="84" y="24"/>
                  </a:cubicBezTo>
                  <a:cubicBezTo>
                    <a:pt x="1" y="72"/>
                    <a:pt x="96" y="143"/>
                    <a:pt x="120" y="155"/>
                  </a:cubicBezTo>
                  <a:cubicBezTo>
                    <a:pt x="143" y="179"/>
                    <a:pt x="155" y="179"/>
                    <a:pt x="167" y="179"/>
                  </a:cubicBezTo>
                  <a:cubicBezTo>
                    <a:pt x="179" y="179"/>
                    <a:pt x="203" y="179"/>
                    <a:pt x="227" y="191"/>
                  </a:cubicBezTo>
                  <a:cubicBezTo>
                    <a:pt x="334" y="203"/>
                    <a:pt x="334" y="203"/>
                    <a:pt x="453" y="215"/>
                  </a:cubicBezTo>
                  <a:lnTo>
                    <a:pt x="655" y="274"/>
                  </a:lnTo>
                  <a:cubicBezTo>
                    <a:pt x="763" y="310"/>
                    <a:pt x="763" y="310"/>
                    <a:pt x="870" y="357"/>
                  </a:cubicBezTo>
                  <a:cubicBezTo>
                    <a:pt x="977" y="393"/>
                    <a:pt x="977" y="381"/>
                    <a:pt x="1060" y="441"/>
                  </a:cubicBezTo>
                  <a:cubicBezTo>
                    <a:pt x="1132" y="500"/>
                    <a:pt x="1120" y="536"/>
                    <a:pt x="1155" y="596"/>
                  </a:cubicBezTo>
                  <a:cubicBezTo>
                    <a:pt x="1179" y="667"/>
                    <a:pt x="1179" y="667"/>
                    <a:pt x="1179" y="750"/>
                  </a:cubicBezTo>
                  <a:cubicBezTo>
                    <a:pt x="1167" y="846"/>
                    <a:pt x="1167" y="858"/>
                    <a:pt x="1132" y="953"/>
                  </a:cubicBezTo>
                  <a:cubicBezTo>
                    <a:pt x="1096" y="1036"/>
                    <a:pt x="1120" y="1048"/>
                    <a:pt x="1060" y="1143"/>
                  </a:cubicBezTo>
                  <a:cubicBezTo>
                    <a:pt x="1001" y="1227"/>
                    <a:pt x="1013" y="1250"/>
                    <a:pt x="941" y="1322"/>
                  </a:cubicBezTo>
                  <a:cubicBezTo>
                    <a:pt x="929" y="1346"/>
                    <a:pt x="917" y="1346"/>
                    <a:pt x="882" y="1369"/>
                  </a:cubicBezTo>
                  <a:cubicBezTo>
                    <a:pt x="763" y="1489"/>
                    <a:pt x="643" y="1620"/>
                    <a:pt x="477" y="1703"/>
                  </a:cubicBezTo>
                  <a:cubicBezTo>
                    <a:pt x="465" y="1727"/>
                    <a:pt x="453" y="1739"/>
                    <a:pt x="417" y="1750"/>
                  </a:cubicBezTo>
                  <a:cubicBezTo>
                    <a:pt x="393" y="1762"/>
                    <a:pt x="382" y="1786"/>
                    <a:pt x="358" y="1798"/>
                  </a:cubicBezTo>
                  <a:cubicBezTo>
                    <a:pt x="346" y="1810"/>
                    <a:pt x="334" y="1846"/>
                    <a:pt x="334" y="1858"/>
                  </a:cubicBezTo>
                  <a:cubicBezTo>
                    <a:pt x="334" y="1905"/>
                    <a:pt x="346" y="1929"/>
                    <a:pt x="393" y="1941"/>
                  </a:cubicBezTo>
                  <a:cubicBezTo>
                    <a:pt x="408" y="1948"/>
                    <a:pt x="424" y="1951"/>
                    <a:pt x="440" y="1951"/>
                  </a:cubicBezTo>
                  <a:cubicBezTo>
                    <a:pt x="476" y="1951"/>
                    <a:pt x="512" y="1937"/>
                    <a:pt x="536" y="1929"/>
                  </a:cubicBezTo>
                  <a:cubicBezTo>
                    <a:pt x="632" y="1870"/>
                    <a:pt x="632" y="1870"/>
                    <a:pt x="715" y="1798"/>
                  </a:cubicBezTo>
                  <a:lnTo>
                    <a:pt x="894" y="1643"/>
                  </a:lnTo>
                  <a:cubicBezTo>
                    <a:pt x="989" y="1560"/>
                    <a:pt x="977" y="1560"/>
                    <a:pt x="1048" y="1465"/>
                  </a:cubicBezTo>
                  <a:cubicBezTo>
                    <a:pt x="1120" y="1381"/>
                    <a:pt x="1132" y="1393"/>
                    <a:pt x="1215" y="1286"/>
                  </a:cubicBezTo>
                  <a:cubicBezTo>
                    <a:pt x="1275" y="1191"/>
                    <a:pt x="1275" y="1191"/>
                    <a:pt x="1334" y="1072"/>
                  </a:cubicBezTo>
                  <a:cubicBezTo>
                    <a:pt x="1370" y="953"/>
                    <a:pt x="1358" y="953"/>
                    <a:pt x="1370" y="810"/>
                  </a:cubicBezTo>
                  <a:cubicBezTo>
                    <a:pt x="1370" y="679"/>
                    <a:pt x="1382" y="679"/>
                    <a:pt x="1346" y="536"/>
                  </a:cubicBezTo>
                  <a:cubicBezTo>
                    <a:pt x="1275" y="393"/>
                    <a:pt x="1275" y="393"/>
                    <a:pt x="1167" y="322"/>
                  </a:cubicBezTo>
                  <a:cubicBezTo>
                    <a:pt x="1060" y="250"/>
                    <a:pt x="1048" y="274"/>
                    <a:pt x="941" y="215"/>
                  </a:cubicBezTo>
                  <a:cubicBezTo>
                    <a:pt x="834" y="179"/>
                    <a:pt x="834" y="155"/>
                    <a:pt x="715" y="119"/>
                  </a:cubicBezTo>
                  <a:cubicBezTo>
                    <a:pt x="596" y="72"/>
                    <a:pt x="596" y="84"/>
                    <a:pt x="477" y="60"/>
                  </a:cubicBezTo>
                  <a:cubicBezTo>
                    <a:pt x="358" y="24"/>
                    <a:pt x="358" y="36"/>
                    <a:pt x="239" y="12"/>
                  </a:cubicBezTo>
                  <a:cubicBezTo>
                    <a:pt x="203" y="12"/>
                    <a:pt x="179" y="0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53" name="Google Shape;15653;p22"/>
            <p:cNvSpPr/>
            <p:nvPr/>
          </p:nvSpPr>
          <p:spPr>
            <a:xfrm>
              <a:off x="4201700" y="2277150"/>
              <a:ext cx="68200" cy="63150"/>
            </a:xfrm>
            <a:custGeom>
              <a:avLst/>
              <a:gdLst/>
              <a:ahLst/>
              <a:cxnLst/>
              <a:rect l="l" t="t" r="r" b="b"/>
              <a:pathLst>
                <a:path w="2728" h="2526" extrusionOk="0">
                  <a:moveTo>
                    <a:pt x="1518" y="222"/>
                  </a:moveTo>
                  <a:cubicBezTo>
                    <a:pt x="1635" y="222"/>
                    <a:pt x="1696" y="235"/>
                    <a:pt x="1894" y="276"/>
                  </a:cubicBezTo>
                  <a:cubicBezTo>
                    <a:pt x="2025" y="324"/>
                    <a:pt x="2084" y="348"/>
                    <a:pt x="2144" y="395"/>
                  </a:cubicBezTo>
                  <a:cubicBezTo>
                    <a:pt x="2203" y="443"/>
                    <a:pt x="2263" y="467"/>
                    <a:pt x="2358" y="586"/>
                  </a:cubicBezTo>
                  <a:cubicBezTo>
                    <a:pt x="2441" y="693"/>
                    <a:pt x="2465" y="764"/>
                    <a:pt x="2489" y="824"/>
                  </a:cubicBezTo>
                  <a:cubicBezTo>
                    <a:pt x="2525" y="883"/>
                    <a:pt x="2537" y="955"/>
                    <a:pt x="2537" y="1110"/>
                  </a:cubicBezTo>
                  <a:cubicBezTo>
                    <a:pt x="2537" y="1252"/>
                    <a:pt x="2525" y="1312"/>
                    <a:pt x="2501" y="1395"/>
                  </a:cubicBezTo>
                  <a:cubicBezTo>
                    <a:pt x="2489" y="1467"/>
                    <a:pt x="2465" y="1526"/>
                    <a:pt x="2382" y="1645"/>
                  </a:cubicBezTo>
                  <a:cubicBezTo>
                    <a:pt x="2191" y="1872"/>
                    <a:pt x="2168" y="1836"/>
                    <a:pt x="1929" y="2003"/>
                  </a:cubicBezTo>
                  <a:cubicBezTo>
                    <a:pt x="1656" y="2134"/>
                    <a:pt x="1656" y="2145"/>
                    <a:pt x="1394" y="2253"/>
                  </a:cubicBezTo>
                  <a:cubicBezTo>
                    <a:pt x="1213" y="2298"/>
                    <a:pt x="1146" y="2314"/>
                    <a:pt x="1049" y="2314"/>
                  </a:cubicBezTo>
                  <a:cubicBezTo>
                    <a:pt x="993" y="2314"/>
                    <a:pt x="927" y="2309"/>
                    <a:pt x="822" y="2300"/>
                  </a:cubicBezTo>
                  <a:cubicBezTo>
                    <a:pt x="691" y="2265"/>
                    <a:pt x="620" y="2253"/>
                    <a:pt x="560" y="2229"/>
                  </a:cubicBezTo>
                  <a:cubicBezTo>
                    <a:pt x="501" y="2193"/>
                    <a:pt x="417" y="2169"/>
                    <a:pt x="346" y="2050"/>
                  </a:cubicBezTo>
                  <a:cubicBezTo>
                    <a:pt x="263" y="1931"/>
                    <a:pt x="239" y="1872"/>
                    <a:pt x="227" y="1788"/>
                  </a:cubicBezTo>
                  <a:cubicBezTo>
                    <a:pt x="215" y="1717"/>
                    <a:pt x="179" y="1657"/>
                    <a:pt x="179" y="1491"/>
                  </a:cubicBezTo>
                  <a:cubicBezTo>
                    <a:pt x="179" y="1407"/>
                    <a:pt x="203" y="1360"/>
                    <a:pt x="203" y="1300"/>
                  </a:cubicBezTo>
                  <a:lnTo>
                    <a:pt x="203" y="1288"/>
                  </a:lnTo>
                  <a:cubicBezTo>
                    <a:pt x="227" y="1062"/>
                    <a:pt x="298" y="824"/>
                    <a:pt x="441" y="645"/>
                  </a:cubicBezTo>
                  <a:cubicBezTo>
                    <a:pt x="560" y="483"/>
                    <a:pt x="729" y="350"/>
                    <a:pt x="929" y="264"/>
                  </a:cubicBezTo>
                  <a:lnTo>
                    <a:pt x="929" y="264"/>
                  </a:lnTo>
                  <a:cubicBezTo>
                    <a:pt x="942" y="265"/>
                    <a:pt x="955" y="265"/>
                    <a:pt x="968" y="265"/>
                  </a:cubicBezTo>
                  <a:cubicBezTo>
                    <a:pt x="993" y="265"/>
                    <a:pt x="1017" y="264"/>
                    <a:pt x="1036" y="264"/>
                  </a:cubicBezTo>
                  <a:cubicBezTo>
                    <a:pt x="1072" y="264"/>
                    <a:pt x="1108" y="264"/>
                    <a:pt x="1156" y="240"/>
                  </a:cubicBezTo>
                  <a:cubicBezTo>
                    <a:pt x="1191" y="240"/>
                    <a:pt x="1239" y="229"/>
                    <a:pt x="1310" y="229"/>
                  </a:cubicBezTo>
                  <a:cubicBezTo>
                    <a:pt x="1402" y="225"/>
                    <a:pt x="1466" y="222"/>
                    <a:pt x="1518" y="222"/>
                  </a:cubicBezTo>
                  <a:close/>
                  <a:moveTo>
                    <a:pt x="1276" y="1"/>
                  </a:moveTo>
                  <a:cubicBezTo>
                    <a:pt x="1213" y="1"/>
                    <a:pt x="1144" y="10"/>
                    <a:pt x="1072" y="26"/>
                  </a:cubicBezTo>
                  <a:cubicBezTo>
                    <a:pt x="929" y="62"/>
                    <a:pt x="858" y="98"/>
                    <a:pt x="775" y="145"/>
                  </a:cubicBezTo>
                  <a:cubicBezTo>
                    <a:pt x="703" y="169"/>
                    <a:pt x="632" y="217"/>
                    <a:pt x="489" y="324"/>
                  </a:cubicBezTo>
                  <a:cubicBezTo>
                    <a:pt x="358" y="419"/>
                    <a:pt x="310" y="490"/>
                    <a:pt x="274" y="562"/>
                  </a:cubicBezTo>
                  <a:cubicBezTo>
                    <a:pt x="227" y="633"/>
                    <a:pt x="167" y="693"/>
                    <a:pt x="108" y="860"/>
                  </a:cubicBezTo>
                  <a:cubicBezTo>
                    <a:pt x="1" y="1169"/>
                    <a:pt x="24" y="1181"/>
                    <a:pt x="1" y="1514"/>
                  </a:cubicBezTo>
                  <a:cubicBezTo>
                    <a:pt x="1" y="1669"/>
                    <a:pt x="13" y="1764"/>
                    <a:pt x="36" y="1836"/>
                  </a:cubicBezTo>
                  <a:cubicBezTo>
                    <a:pt x="48" y="1931"/>
                    <a:pt x="60" y="2014"/>
                    <a:pt x="167" y="2145"/>
                  </a:cubicBezTo>
                  <a:cubicBezTo>
                    <a:pt x="274" y="2300"/>
                    <a:pt x="358" y="2348"/>
                    <a:pt x="441" y="2384"/>
                  </a:cubicBezTo>
                  <a:cubicBezTo>
                    <a:pt x="513" y="2431"/>
                    <a:pt x="596" y="2479"/>
                    <a:pt x="763" y="2503"/>
                  </a:cubicBezTo>
                  <a:cubicBezTo>
                    <a:pt x="838" y="2519"/>
                    <a:pt x="896" y="2525"/>
                    <a:pt x="946" y="2525"/>
                  </a:cubicBezTo>
                  <a:cubicBezTo>
                    <a:pt x="1007" y="2525"/>
                    <a:pt x="1056" y="2516"/>
                    <a:pt x="1108" y="2503"/>
                  </a:cubicBezTo>
                  <a:cubicBezTo>
                    <a:pt x="1191" y="2491"/>
                    <a:pt x="1275" y="2491"/>
                    <a:pt x="1429" y="2431"/>
                  </a:cubicBezTo>
                  <a:cubicBezTo>
                    <a:pt x="1751" y="2324"/>
                    <a:pt x="1751" y="2324"/>
                    <a:pt x="2025" y="2181"/>
                  </a:cubicBezTo>
                  <a:cubicBezTo>
                    <a:pt x="2299" y="2003"/>
                    <a:pt x="2310" y="2014"/>
                    <a:pt x="2537" y="1753"/>
                  </a:cubicBezTo>
                  <a:cubicBezTo>
                    <a:pt x="2644" y="1610"/>
                    <a:pt x="2656" y="1526"/>
                    <a:pt x="2680" y="1431"/>
                  </a:cubicBezTo>
                  <a:cubicBezTo>
                    <a:pt x="2703" y="1348"/>
                    <a:pt x="2727" y="1276"/>
                    <a:pt x="2727" y="1098"/>
                  </a:cubicBezTo>
                  <a:cubicBezTo>
                    <a:pt x="2727" y="931"/>
                    <a:pt x="2703" y="836"/>
                    <a:pt x="2668" y="764"/>
                  </a:cubicBezTo>
                  <a:cubicBezTo>
                    <a:pt x="2644" y="693"/>
                    <a:pt x="2620" y="598"/>
                    <a:pt x="2501" y="467"/>
                  </a:cubicBezTo>
                  <a:cubicBezTo>
                    <a:pt x="2406" y="336"/>
                    <a:pt x="2322" y="288"/>
                    <a:pt x="2251" y="240"/>
                  </a:cubicBezTo>
                  <a:cubicBezTo>
                    <a:pt x="2179" y="205"/>
                    <a:pt x="2108" y="157"/>
                    <a:pt x="1941" y="109"/>
                  </a:cubicBezTo>
                  <a:cubicBezTo>
                    <a:pt x="1705" y="59"/>
                    <a:pt x="1636" y="44"/>
                    <a:pt x="1501" y="44"/>
                  </a:cubicBezTo>
                  <a:cubicBezTo>
                    <a:pt x="1494" y="44"/>
                    <a:pt x="1486" y="44"/>
                    <a:pt x="1479" y="44"/>
                  </a:cubicBezTo>
                  <a:lnTo>
                    <a:pt x="1479" y="44"/>
                  </a:lnTo>
                  <a:cubicBezTo>
                    <a:pt x="1475" y="42"/>
                    <a:pt x="1470" y="40"/>
                    <a:pt x="1465" y="38"/>
                  </a:cubicBezTo>
                  <a:cubicBezTo>
                    <a:pt x="1414" y="13"/>
                    <a:pt x="1349" y="1"/>
                    <a:pt x="12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54" name="Google Shape;15654;p22"/>
            <p:cNvSpPr/>
            <p:nvPr/>
          </p:nvSpPr>
          <p:spPr>
            <a:xfrm>
              <a:off x="4210625" y="2277950"/>
              <a:ext cx="51225" cy="42325"/>
            </a:xfrm>
            <a:custGeom>
              <a:avLst/>
              <a:gdLst/>
              <a:ahLst/>
              <a:cxnLst/>
              <a:rect l="l" t="t" r="r" b="b"/>
              <a:pathLst>
                <a:path w="2049" h="1693" extrusionOk="0">
                  <a:moveTo>
                    <a:pt x="1066" y="153"/>
                  </a:moveTo>
                  <a:cubicBezTo>
                    <a:pt x="1100" y="153"/>
                    <a:pt x="1134" y="156"/>
                    <a:pt x="1168" y="161"/>
                  </a:cubicBezTo>
                  <a:cubicBezTo>
                    <a:pt x="1180" y="161"/>
                    <a:pt x="1198" y="161"/>
                    <a:pt x="1221" y="164"/>
                  </a:cubicBezTo>
                  <a:lnTo>
                    <a:pt x="1221" y="164"/>
                  </a:lnTo>
                  <a:cubicBezTo>
                    <a:pt x="1241" y="177"/>
                    <a:pt x="1261" y="188"/>
                    <a:pt x="1275" y="197"/>
                  </a:cubicBezTo>
                  <a:cubicBezTo>
                    <a:pt x="1299" y="208"/>
                    <a:pt x="1311" y="220"/>
                    <a:pt x="1346" y="220"/>
                  </a:cubicBezTo>
                  <a:cubicBezTo>
                    <a:pt x="1370" y="244"/>
                    <a:pt x="1406" y="244"/>
                    <a:pt x="1453" y="256"/>
                  </a:cubicBezTo>
                  <a:cubicBezTo>
                    <a:pt x="1632" y="328"/>
                    <a:pt x="1632" y="316"/>
                    <a:pt x="1763" y="447"/>
                  </a:cubicBezTo>
                  <a:cubicBezTo>
                    <a:pt x="1846" y="601"/>
                    <a:pt x="1846" y="601"/>
                    <a:pt x="1870" y="780"/>
                  </a:cubicBezTo>
                  <a:cubicBezTo>
                    <a:pt x="1834" y="959"/>
                    <a:pt x="1834" y="959"/>
                    <a:pt x="1751" y="1113"/>
                  </a:cubicBezTo>
                  <a:cubicBezTo>
                    <a:pt x="1632" y="1256"/>
                    <a:pt x="1632" y="1268"/>
                    <a:pt x="1453" y="1375"/>
                  </a:cubicBezTo>
                  <a:cubicBezTo>
                    <a:pt x="1275" y="1447"/>
                    <a:pt x="1251" y="1411"/>
                    <a:pt x="1060" y="1447"/>
                  </a:cubicBezTo>
                  <a:cubicBezTo>
                    <a:pt x="870" y="1459"/>
                    <a:pt x="858" y="1471"/>
                    <a:pt x="656" y="1471"/>
                  </a:cubicBezTo>
                  <a:cubicBezTo>
                    <a:pt x="477" y="1447"/>
                    <a:pt x="465" y="1447"/>
                    <a:pt x="334" y="1340"/>
                  </a:cubicBezTo>
                  <a:cubicBezTo>
                    <a:pt x="239" y="1209"/>
                    <a:pt x="215" y="1209"/>
                    <a:pt x="215" y="1018"/>
                  </a:cubicBezTo>
                  <a:cubicBezTo>
                    <a:pt x="227" y="816"/>
                    <a:pt x="227" y="816"/>
                    <a:pt x="298" y="637"/>
                  </a:cubicBezTo>
                  <a:cubicBezTo>
                    <a:pt x="334" y="601"/>
                    <a:pt x="346" y="566"/>
                    <a:pt x="382" y="542"/>
                  </a:cubicBezTo>
                  <a:cubicBezTo>
                    <a:pt x="520" y="319"/>
                    <a:pt x="790" y="153"/>
                    <a:pt x="1066" y="153"/>
                  </a:cubicBezTo>
                  <a:close/>
                  <a:moveTo>
                    <a:pt x="1071" y="0"/>
                  </a:moveTo>
                  <a:cubicBezTo>
                    <a:pt x="1013" y="0"/>
                    <a:pt x="953" y="6"/>
                    <a:pt x="834" y="18"/>
                  </a:cubicBezTo>
                  <a:cubicBezTo>
                    <a:pt x="620" y="89"/>
                    <a:pt x="620" y="89"/>
                    <a:pt x="418" y="232"/>
                  </a:cubicBezTo>
                  <a:cubicBezTo>
                    <a:pt x="239" y="387"/>
                    <a:pt x="263" y="411"/>
                    <a:pt x="144" y="601"/>
                  </a:cubicBezTo>
                  <a:cubicBezTo>
                    <a:pt x="48" y="804"/>
                    <a:pt x="25" y="804"/>
                    <a:pt x="1" y="1042"/>
                  </a:cubicBezTo>
                  <a:cubicBezTo>
                    <a:pt x="1" y="1161"/>
                    <a:pt x="25" y="1220"/>
                    <a:pt x="37" y="1280"/>
                  </a:cubicBezTo>
                  <a:cubicBezTo>
                    <a:pt x="48" y="1340"/>
                    <a:pt x="84" y="1423"/>
                    <a:pt x="168" y="1506"/>
                  </a:cubicBezTo>
                  <a:cubicBezTo>
                    <a:pt x="275" y="1601"/>
                    <a:pt x="334" y="1625"/>
                    <a:pt x="394" y="1637"/>
                  </a:cubicBezTo>
                  <a:cubicBezTo>
                    <a:pt x="453" y="1661"/>
                    <a:pt x="513" y="1673"/>
                    <a:pt x="632" y="1685"/>
                  </a:cubicBezTo>
                  <a:cubicBezTo>
                    <a:pt x="726" y="1690"/>
                    <a:pt x="780" y="1693"/>
                    <a:pt x="828" y="1693"/>
                  </a:cubicBezTo>
                  <a:cubicBezTo>
                    <a:pt x="895" y="1693"/>
                    <a:pt x="947" y="1687"/>
                    <a:pt x="1072" y="1673"/>
                  </a:cubicBezTo>
                  <a:cubicBezTo>
                    <a:pt x="1299" y="1625"/>
                    <a:pt x="1299" y="1637"/>
                    <a:pt x="1525" y="1554"/>
                  </a:cubicBezTo>
                  <a:cubicBezTo>
                    <a:pt x="1727" y="1435"/>
                    <a:pt x="1715" y="1423"/>
                    <a:pt x="1870" y="1232"/>
                  </a:cubicBezTo>
                  <a:cubicBezTo>
                    <a:pt x="2001" y="1042"/>
                    <a:pt x="2013" y="1042"/>
                    <a:pt x="2049" y="804"/>
                  </a:cubicBezTo>
                  <a:cubicBezTo>
                    <a:pt x="2049" y="685"/>
                    <a:pt x="2025" y="625"/>
                    <a:pt x="2013" y="566"/>
                  </a:cubicBezTo>
                  <a:cubicBezTo>
                    <a:pt x="2001" y="506"/>
                    <a:pt x="1965" y="447"/>
                    <a:pt x="1894" y="339"/>
                  </a:cubicBezTo>
                  <a:cubicBezTo>
                    <a:pt x="1727" y="161"/>
                    <a:pt x="1715" y="185"/>
                    <a:pt x="1513" y="89"/>
                  </a:cubicBezTo>
                  <a:cubicBezTo>
                    <a:pt x="1440" y="69"/>
                    <a:pt x="1404" y="48"/>
                    <a:pt x="1364" y="43"/>
                  </a:cubicBezTo>
                  <a:lnTo>
                    <a:pt x="1364" y="43"/>
                  </a:lnTo>
                  <a:cubicBezTo>
                    <a:pt x="1343" y="34"/>
                    <a:pt x="1321" y="25"/>
                    <a:pt x="1299" y="18"/>
                  </a:cubicBezTo>
                  <a:cubicBezTo>
                    <a:pt x="1185" y="6"/>
                    <a:pt x="1129" y="0"/>
                    <a:pt x="10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55" name="Google Shape;15655;p22"/>
            <p:cNvSpPr/>
            <p:nvPr/>
          </p:nvSpPr>
          <p:spPr>
            <a:xfrm>
              <a:off x="4207050" y="2296475"/>
              <a:ext cx="57475" cy="37000"/>
            </a:xfrm>
            <a:custGeom>
              <a:avLst/>
              <a:gdLst/>
              <a:ahLst/>
              <a:cxnLst/>
              <a:rect l="l" t="t" r="r" b="b"/>
              <a:pathLst>
                <a:path w="2299" h="1480" extrusionOk="0">
                  <a:moveTo>
                    <a:pt x="290" y="1"/>
                  </a:moveTo>
                  <a:cubicBezTo>
                    <a:pt x="285" y="1"/>
                    <a:pt x="280" y="2"/>
                    <a:pt x="275" y="3"/>
                  </a:cubicBezTo>
                  <a:cubicBezTo>
                    <a:pt x="215" y="27"/>
                    <a:pt x="168" y="87"/>
                    <a:pt x="132" y="146"/>
                  </a:cubicBezTo>
                  <a:cubicBezTo>
                    <a:pt x="72" y="277"/>
                    <a:pt x="60" y="277"/>
                    <a:pt x="25" y="444"/>
                  </a:cubicBezTo>
                  <a:cubicBezTo>
                    <a:pt x="1" y="599"/>
                    <a:pt x="1" y="599"/>
                    <a:pt x="1" y="753"/>
                  </a:cubicBezTo>
                  <a:cubicBezTo>
                    <a:pt x="13" y="920"/>
                    <a:pt x="13" y="920"/>
                    <a:pt x="72" y="1075"/>
                  </a:cubicBezTo>
                  <a:cubicBezTo>
                    <a:pt x="144" y="1230"/>
                    <a:pt x="120" y="1253"/>
                    <a:pt x="263" y="1372"/>
                  </a:cubicBezTo>
                  <a:cubicBezTo>
                    <a:pt x="430" y="1468"/>
                    <a:pt x="430" y="1468"/>
                    <a:pt x="608" y="1480"/>
                  </a:cubicBezTo>
                  <a:cubicBezTo>
                    <a:pt x="775" y="1480"/>
                    <a:pt x="775" y="1468"/>
                    <a:pt x="918" y="1456"/>
                  </a:cubicBezTo>
                  <a:cubicBezTo>
                    <a:pt x="1073" y="1432"/>
                    <a:pt x="1073" y="1432"/>
                    <a:pt x="1227" y="1396"/>
                  </a:cubicBezTo>
                  <a:cubicBezTo>
                    <a:pt x="1382" y="1349"/>
                    <a:pt x="1382" y="1361"/>
                    <a:pt x="1525" y="1289"/>
                  </a:cubicBezTo>
                  <a:cubicBezTo>
                    <a:pt x="1680" y="1230"/>
                    <a:pt x="1668" y="1194"/>
                    <a:pt x="1799" y="1111"/>
                  </a:cubicBezTo>
                  <a:cubicBezTo>
                    <a:pt x="1918" y="1003"/>
                    <a:pt x="1930" y="1015"/>
                    <a:pt x="2037" y="896"/>
                  </a:cubicBezTo>
                  <a:cubicBezTo>
                    <a:pt x="2144" y="765"/>
                    <a:pt x="2120" y="765"/>
                    <a:pt x="2204" y="622"/>
                  </a:cubicBezTo>
                  <a:cubicBezTo>
                    <a:pt x="2263" y="468"/>
                    <a:pt x="2263" y="468"/>
                    <a:pt x="2287" y="301"/>
                  </a:cubicBezTo>
                  <a:cubicBezTo>
                    <a:pt x="2287" y="241"/>
                    <a:pt x="2299" y="218"/>
                    <a:pt x="2299" y="182"/>
                  </a:cubicBezTo>
                  <a:cubicBezTo>
                    <a:pt x="2287" y="146"/>
                    <a:pt x="2287" y="110"/>
                    <a:pt x="2263" y="87"/>
                  </a:cubicBezTo>
                  <a:cubicBezTo>
                    <a:pt x="2248" y="66"/>
                    <a:pt x="2234" y="58"/>
                    <a:pt x="2220" y="58"/>
                  </a:cubicBezTo>
                  <a:cubicBezTo>
                    <a:pt x="2176" y="58"/>
                    <a:pt x="2138" y="134"/>
                    <a:pt x="2120" y="170"/>
                  </a:cubicBezTo>
                  <a:cubicBezTo>
                    <a:pt x="2120" y="182"/>
                    <a:pt x="2108" y="206"/>
                    <a:pt x="2108" y="218"/>
                  </a:cubicBezTo>
                  <a:cubicBezTo>
                    <a:pt x="2108" y="229"/>
                    <a:pt x="2108" y="265"/>
                    <a:pt x="2096" y="289"/>
                  </a:cubicBezTo>
                  <a:cubicBezTo>
                    <a:pt x="2085" y="420"/>
                    <a:pt x="2085" y="420"/>
                    <a:pt x="2025" y="539"/>
                  </a:cubicBezTo>
                  <a:cubicBezTo>
                    <a:pt x="1965" y="658"/>
                    <a:pt x="1965" y="658"/>
                    <a:pt x="1870" y="765"/>
                  </a:cubicBezTo>
                  <a:cubicBezTo>
                    <a:pt x="1787" y="872"/>
                    <a:pt x="1787" y="872"/>
                    <a:pt x="1680" y="956"/>
                  </a:cubicBezTo>
                  <a:cubicBezTo>
                    <a:pt x="1561" y="1039"/>
                    <a:pt x="1573" y="1051"/>
                    <a:pt x="1442" y="1111"/>
                  </a:cubicBezTo>
                  <a:cubicBezTo>
                    <a:pt x="1311" y="1170"/>
                    <a:pt x="1287" y="1122"/>
                    <a:pt x="1156" y="1170"/>
                  </a:cubicBezTo>
                  <a:cubicBezTo>
                    <a:pt x="1025" y="1194"/>
                    <a:pt x="1025" y="1218"/>
                    <a:pt x="870" y="1241"/>
                  </a:cubicBezTo>
                  <a:cubicBezTo>
                    <a:pt x="727" y="1253"/>
                    <a:pt x="727" y="1253"/>
                    <a:pt x="596" y="1253"/>
                  </a:cubicBezTo>
                  <a:cubicBezTo>
                    <a:pt x="572" y="1251"/>
                    <a:pt x="553" y="1251"/>
                    <a:pt x="536" y="1251"/>
                  </a:cubicBezTo>
                  <a:cubicBezTo>
                    <a:pt x="502" y="1251"/>
                    <a:pt x="479" y="1253"/>
                    <a:pt x="459" y="1253"/>
                  </a:cubicBezTo>
                  <a:cubicBezTo>
                    <a:pt x="430" y="1253"/>
                    <a:pt x="406" y="1247"/>
                    <a:pt x="358" y="1218"/>
                  </a:cubicBezTo>
                  <a:cubicBezTo>
                    <a:pt x="263" y="1134"/>
                    <a:pt x="251" y="1134"/>
                    <a:pt x="203" y="1015"/>
                  </a:cubicBezTo>
                  <a:cubicBezTo>
                    <a:pt x="191" y="991"/>
                    <a:pt x="191" y="956"/>
                    <a:pt x="191" y="932"/>
                  </a:cubicBezTo>
                  <a:cubicBezTo>
                    <a:pt x="144" y="718"/>
                    <a:pt x="156" y="479"/>
                    <a:pt x="263" y="289"/>
                  </a:cubicBezTo>
                  <a:cubicBezTo>
                    <a:pt x="263" y="265"/>
                    <a:pt x="275" y="229"/>
                    <a:pt x="299" y="206"/>
                  </a:cubicBezTo>
                  <a:cubicBezTo>
                    <a:pt x="311" y="170"/>
                    <a:pt x="322" y="146"/>
                    <a:pt x="334" y="122"/>
                  </a:cubicBezTo>
                  <a:cubicBezTo>
                    <a:pt x="334" y="98"/>
                    <a:pt x="358" y="63"/>
                    <a:pt x="358" y="39"/>
                  </a:cubicBezTo>
                  <a:cubicBezTo>
                    <a:pt x="348" y="29"/>
                    <a:pt x="320" y="1"/>
                    <a:pt x="2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56" name="Google Shape;15656;p22"/>
            <p:cNvSpPr/>
            <p:nvPr/>
          </p:nvSpPr>
          <p:spPr>
            <a:xfrm>
              <a:off x="4203775" y="2289850"/>
              <a:ext cx="61475" cy="43150"/>
            </a:xfrm>
            <a:custGeom>
              <a:avLst/>
              <a:gdLst/>
              <a:ahLst/>
              <a:cxnLst/>
              <a:rect l="l" t="t" r="r" b="b"/>
              <a:pathLst>
                <a:path w="2459" h="1726" extrusionOk="0">
                  <a:moveTo>
                    <a:pt x="382" y="1"/>
                  </a:moveTo>
                  <a:cubicBezTo>
                    <a:pt x="374" y="1"/>
                    <a:pt x="366" y="2"/>
                    <a:pt x="358" y="6"/>
                  </a:cubicBezTo>
                  <a:cubicBezTo>
                    <a:pt x="299" y="18"/>
                    <a:pt x="251" y="78"/>
                    <a:pt x="203" y="137"/>
                  </a:cubicBezTo>
                  <a:cubicBezTo>
                    <a:pt x="144" y="268"/>
                    <a:pt x="132" y="268"/>
                    <a:pt x="84" y="411"/>
                  </a:cubicBezTo>
                  <a:cubicBezTo>
                    <a:pt x="25" y="554"/>
                    <a:pt x="37" y="554"/>
                    <a:pt x="13" y="721"/>
                  </a:cubicBezTo>
                  <a:cubicBezTo>
                    <a:pt x="1" y="887"/>
                    <a:pt x="13" y="887"/>
                    <a:pt x="37" y="1042"/>
                  </a:cubicBezTo>
                  <a:cubicBezTo>
                    <a:pt x="84" y="1209"/>
                    <a:pt x="61" y="1209"/>
                    <a:pt x="144" y="1364"/>
                  </a:cubicBezTo>
                  <a:cubicBezTo>
                    <a:pt x="251" y="1495"/>
                    <a:pt x="251" y="1506"/>
                    <a:pt x="394" y="1602"/>
                  </a:cubicBezTo>
                  <a:cubicBezTo>
                    <a:pt x="549" y="1673"/>
                    <a:pt x="561" y="1661"/>
                    <a:pt x="715" y="1697"/>
                  </a:cubicBezTo>
                  <a:cubicBezTo>
                    <a:pt x="829" y="1714"/>
                    <a:pt x="859" y="1725"/>
                    <a:pt x="933" y="1725"/>
                  </a:cubicBezTo>
                  <a:cubicBezTo>
                    <a:pt x="959" y="1725"/>
                    <a:pt x="992" y="1724"/>
                    <a:pt x="1037" y="1721"/>
                  </a:cubicBezTo>
                  <a:cubicBezTo>
                    <a:pt x="1204" y="1685"/>
                    <a:pt x="1204" y="1685"/>
                    <a:pt x="1346" y="1637"/>
                  </a:cubicBezTo>
                  <a:cubicBezTo>
                    <a:pt x="1501" y="1578"/>
                    <a:pt x="1489" y="1566"/>
                    <a:pt x="1620" y="1483"/>
                  </a:cubicBezTo>
                  <a:cubicBezTo>
                    <a:pt x="1751" y="1399"/>
                    <a:pt x="1751" y="1399"/>
                    <a:pt x="1882" y="1316"/>
                  </a:cubicBezTo>
                  <a:cubicBezTo>
                    <a:pt x="2001" y="1221"/>
                    <a:pt x="2001" y="1221"/>
                    <a:pt x="2120" y="1125"/>
                  </a:cubicBezTo>
                  <a:cubicBezTo>
                    <a:pt x="2239" y="1030"/>
                    <a:pt x="2239" y="1030"/>
                    <a:pt x="2347" y="911"/>
                  </a:cubicBezTo>
                  <a:cubicBezTo>
                    <a:pt x="2382" y="864"/>
                    <a:pt x="2406" y="852"/>
                    <a:pt x="2418" y="828"/>
                  </a:cubicBezTo>
                  <a:cubicBezTo>
                    <a:pt x="2430" y="792"/>
                    <a:pt x="2454" y="744"/>
                    <a:pt x="2454" y="721"/>
                  </a:cubicBezTo>
                  <a:cubicBezTo>
                    <a:pt x="2459" y="675"/>
                    <a:pt x="2440" y="660"/>
                    <a:pt x="2414" y="660"/>
                  </a:cubicBezTo>
                  <a:cubicBezTo>
                    <a:pt x="2377" y="660"/>
                    <a:pt x="2326" y="688"/>
                    <a:pt x="2299" y="709"/>
                  </a:cubicBezTo>
                  <a:cubicBezTo>
                    <a:pt x="2287" y="721"/>
                    <a:pt x="2275" y="721"/>
                    <a:pt x="2263" y="733"/>
                  </a:cubicBezTo>
                  <a:cubicBezTo>
                    <a:pt x="2239" y="744"/>
                    <a:pt x="2227" y="756"/>
                    <a:pt x="2216" y="792"/>
                  </a:cubicBezTo>
                  <a:cubicBezTo>
                    <a:pt x="2120" y="899"/>
                    <a:pt x="2120" y="899"/>
                    <a:pt x="2001" y="983"/>
                  </a:cubicBezTo>
                  <a:lnTo>
                    <a:pt x="1763" y="1161"/>
                  </a:lnTo>
                  <a:cubicBezTo>
                    <a:pt x="1644" y="1256"/>
                    <a:pt x="1644" y="1256"/>
                    <a:pt x="1525" y="1328"/>
                  </a:cubicBezTo>
                  <a:cubicBezTo>
                    <a:pt x="1406" y="1399"/>
                    <a:pt x="1406" y="1423"/>
                    <a:pt x="1275" y="1459"/>
                  </a:cubicBezTo>
                  <a:cubicBezTo>
                    <a:pt x="1209" y="1483"/>
                    <a:pt x="1174" y="1486"/>
                    <a:pt x="1137" y="1486"/>
                  </a:cubicBezTo>
                  <a:cubicBezTo>
                    <a:pt x="1124" y="1486"/>
                    <a:pt x="1112" y="1485"/>
                    <a:pt x="1098" y="1485"/>
                  </a:cubicBezTo>
                  <a:cubicBezTo>
                    <a:pt x="1070" y="1485"/>
                    <a:pt x="1037" y="1487"/>
                    <a:pt x="989" y="1495"/>
                  </a:cubicBezTo>
                  <a:cubicBezTo>
                    <a:pt x="914" y="1501"/>
                    <a:pt x="882" y="1508"/>
                    <a:pt x="843" y="1508"/>
                  </a:cubicBezTo>
                  <a:cubicBezTo>
                    <a:pt x="815" y="1508"/>
                    <a:pt x="783" y="1505"/>
                    <a:pt x="727" y="1495"/>
                  </a:cubicBezTo>
                  <a:cubicBezTo>
                    <a:pt x="596" y="1459"/>
                    <a:pt x="596" y="1459"/>
                    <a:pt x="477" y="1399"/>
                  </a:cubicBezTo>
                  <a:cubicBezTo>
                    <a:pt x="370" y="1328"/>
                    <a:pt x="358" y="1340"/>
                    <a:pt x="275" y="1233"/>
                  </a:cubicBezTo>
                  <a:cubicBezTo>
                    <a:pt x="215" y="1114"/>
                    <a:pt x="203" y="1114"/>
                    <a:pt x="180" y="983"/>
                  </a:cubicBezTo>
                  <a:lnTo>
                    <a:pt x="180" y="899"/>
                  </a:lnTo>
                  <a:cubicBezTo>
                    <a:pt x="156" y="685"/>
                    <a:pt x="203" y="447"/>
                    <a:pt x="322" y="256"/>
                  </a:cubicBezTo>
                  <a:cubicBezTo>
                    <a:pt x="334" y="221"/>
                    <a:pt x="334" y="197"/>
                    <a:pt x="370" y="161"/>
                  </a:cubicBezTo>
                  <a:cubicBezTo>
                    <a:pt x="382" y="137"/>
                    <a:pt x="394" y="102"/>
                    <a:pt x="406" y="90"/>
                  </a:cubicBezTo>
                  <a:cubicBezTo>
                    <a:pt x="406" y="66"/>
                    <a:pt x="430" y="30"/>
                    <a:pt x="430" y="6"/>
                  </a:cubicBezTo>
                  <a:cubicBezTo>
                    <a:pt x="414" y="6"/>
                    <a:pt x="398" y="1"/>
                    <a:pt x="3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57" name="Google Shape;15657;p22"/>
            <p:cNvSpPr/>
            <p:nvPr/>
          </p:nvSpPr>
          <p:spPr>
            <a:xfrm>
              <a:off x="4212425" y="2289600"/>
              <a:ext cx="54200" cy="46400"/>
            </a:xfrm>
            <a:custGeom>
              <a:avLst/>
              <a:gdLst/>
              <a:ahLst/>
              <a:cxnLst/>
              <a:rect l="l" t="t" r="r" b="b"/>
              <a:pathLst>
                <a:path w="2168" h="1856" extrusionOk="0">
                  <a:moveTo>
                    <a:pt x="112" y="1"/>
                  </a:moveTo>
                  <a:cubicBezTo>
                    <a:pt x="73" y="1"/>
                    <a:pt x="33" y="56"/>
                    <a:pt x="24" y="100"/>
                  </a:cubicBezTo>
                  <a:cubicBezTo>
                    <a:pt x="24" y="123"/>
                    <a:pt x="0" y="135"/>
                    <a:pt x="0" y="159"/>
                  </a:cubicBezTo>
                  <a:lnTo>
                    <a:pt x="0" y="243"/>
                  </a:lnTo>
                  <a:cubicBezTo>
                    <a:pt x="0" y="373"/>
                    <a:pt x="0" y="373"/>
                    <a:pt x="24" y="516"/>
                  </a:cubicBezTo>
                  <a:lnTo>
                    <a:pt x="24" y="802"/>
                  </a:lnTo>
                  <a:cubicBezTo>
                    <a:pt x="24" y="933"/>
                    <a:pt x="24" y="933"/>
                    <a:pt x="36" y="1088"/>
                  </a:cubicBezTo>
                  <a:cubicBezTo>
                    <a:pt x="36" y="1219"/>
                    <a:pt x="48" y="1219"/>
                    <a:pt x="60" y="1362"/>
                  </a:cubicBezTo>
                  <a:cubicBezTo>
                    <a:pt x="96" y="1516"/>
                    <a:pt x="36" y="1528"/>
                    <a:pt x="143" y="1695"/>
                  </a:cubicBezTo>
                  <a:cubicBezTo>
                    <a:pt x="274" y="1826"/>
                    <a:pt x="298" y="1802"/>
                    <a:pt x="453" y="1838"/>
                  </a:cubicBezTo>
                  <a:cubicBezTo>
                    <a:pt x="536" y="1850"/>
                    <a:pt x="572" y="1856"/>
                    <a:pt x="606" y="1856"/>
                  </a:cubicBezTo>
                  <a:cubicBezTo>
                    <a:pt x="640" y="1856"/>
                    <a:pt x="673" y="1850"/>
                    <a:pt x="750" y="1838"/>
                  </a:cubicBezTo>
                  <a:cubicBezTo>
                    <a:pt x="893" y="1826"/>
                    <a:pt x="893" y="1814"/>
                    <a:pt x="1036" y="1778"/>
                  </a:cubicBezTo>
                  <a:cubicBezTo>
                    <a:pt x="1167" y="1755"/>
                    <a:pt x="1167" y="1743"/>
                    <a:pt x="1298" y="1695"/>
                  </a:cubicBezTo>
                  <a:cubicBezTo>
                    <a:pt x="1334" y="1683"/>
                    <a:pt x="1358" y="1683"/>
                    <a:pt x="1393" y="1659"/>
                  </a:cubicBezTo>
                  <a:cubicBezTo>
                    <a:pt x="1596" y="1576"/>
                    <a:pt x="1774" y="1445"/>
                    <a:pt x="1965" y="1338"/>
                  </a:cubicBezTo>
                  <a:cubicBezTo>
                    <a:pt x="1989" y="1326"/>
                    <a:pt x="2012" y="1290"/>
                    <a:pt x="2048" y="1278"/>
                  </a:cubicBezTo>
                  <a:cubicBezTo>
                    <a:pt x="2072" y="1243"/>
                    <a:pt x="2084" y="1231"/>
                    <a:pt x="2120" y="1219"/>
                  </a:cubicBezTo>
                  <a:cubicBezTo>
                    <a:pt x="2131" y="1183"/>
                    <a:pt x="2143" y="1171"/>
                    <a:pt x="2167" y="1147"/>
                  </a:cubicBezTo>
                  <a:cubicBezTo>
                    <a:pt x="2131" y="1088"/>
                    <a:pt x="2120" y="1076"/>
                    <a:pt x="2072" y="1076"/>
                  </a:cubicBezTo>
                  <a:cubicBezTo>
                    <a:pt x="2012" y="1076"/>
                    <a:pt x="1953" y="1100"/>
                    <a:pt x="1917" y="1135"/>
                  </a:cubicBezTo>
                  <a:lnTo>
                    <a:pt x="1703" y="1278"/>
                  </a:lnTo>
                  <a:cubicBezTo>
                    <a:pt x="1596" y="1350"/>
                    <a:pt x="1596" y="1350"/>
                    <a:pt x="1477" y="1409"/>
                  </a:cubicBezTo>
                  <a:cubicBezTo>
                    <a:pt x="1358" y="1469"/>
                    <a:pt x="1358" y="1481"/>
                    <a:pt x="1239" y="1528"/>
                  </a:cubicBezTo>
                  <a:cubicBezTo>
                    <a:pt x="1108" y="1576"/>
                    <a:pt x="1108" y="1564"/>
                    <a:pt x="977" y="1588"/>
                  </a:cubicBezTo>
                  <a:cubicBezTo>
                    <a:pt x="846" y="1624"/>
                    <a:pt x="846" y="1612"/>
                    <a:pt x="703" y="1624"/>
                  </a:cubicBezTo>
                  <a:cubicBezTo>
                    <a:pt x="598" y="1624"/>
                    <a:pt x="577" y="1639"/>
                    <a:pt x="512" y="1639"/>
                  </a:cubicBezTo>
                  <a:cubicBezTo>
                    <a:pt x="496" y="1639"/>
                    <a:pt x="477" y="1638"/>
                    <a:pt x="453" y="1636"/>
                  </a:cubicBezTo>
                  <a:cubicBezTo>
                    <a:pt x="346" y="1612"/>
                    <a:pt x="334" y="1612"/>
                    <a:pt x="274" y="1540"/>
                  </a:cubicBezTo>
                  <a:cubicBezTo>
                    <a:pt x="215" y="1469"/>
                    <a:pt x="226" y="1457"/>
                    <a:pt x="215" y="1338"/>
                  </a:cubicBezTo>
                  <a:cubicBezTo>
                    <a:pt x="203" y="1219"/>
                    <a:pt x="179" y="1207"/>
                    <a:pt x="179" y="1064"/>
                  </a:cubicBezTo>
                  <a:cubicBezTo>
                    <a:pt x="179" y="933"/>
                    <a:pt x="203" y="933"/>
                    <a:pt x="203" y="790"/>
                  </a:cubicBezTo>
                  <a:cubicBezTo>
                    <a:pt x="203" y="659"/>
                    <a:pt x="179" y="659"/>
                    <a:pt x="179" y="504"/>
                  </a:cubicBezTo>
                  <a:lnTo>
                    <a:pt x="179" y="219"/>
                  </a:lnTo>
                  <a:lnTo>
                    <a:pt x="179" y="123"/>
                  </a:lnTo>
                  <a:cubicBezTo>
                    <a:pt x="167" y="88"/>
                    <a:pt x="167" y="64"/>
                    <a:pt x="155" y="28"/>
                  </a:cubicBezTo>
                  <a:cubicBezTo>
                    <a:pt x="142" y="9"/>
                    <a:pt x="127" y="1"/>
                    <a:pt x="1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58" name="Google Shape;15658;p22"/>
            <p:cNvSpPr/>
            <p:nvPr/>
          </p:nvSpPr>
          <p:spPr>
            <a:xfrm>
              <a:off x="4229675" y="2300250"/>
              <a:ext cx="38425" cy="31750"/>
            </a:xfrm>
            <a:custGeom>
              <a:avLst/>
              <a:gdLst/>
              <a:ahLst/>
              <a:cxnLst/>
              <a:rect l="l" t="t" r="r" b="b"/>
              <a:pathLst>
                <a:path w="1537" h="1270" extrusionOk="0">
                  <a:moveTo>
                    <a:pt x="1448" y="0"/>
                  </a:moveTo>
                  <a:cubicBezTo>
                    <a:pt x="1430" y="0"/>
                    <a:pt x="1414" y="3"/>
                    <a:pt x="1406" y="7"/>
                  </a:cubicBezTo>
                  <a:cubicBezTo>
                    <a:pt x="1382" y="7"/>
                    <a:pt x="1382" y="7"/>
                    <a:pt x="1370" y="19"/>
                  </a:cubicBezTo>
                  <a:cubicBezTo>
                    <a:pt x="1370" y="31"/>
                    <a:pt x="1358" y="31"/>
                    <a:pt x="1346" y="43"/>
                  </a:cubicBezTo>
                  <a:cubicBezTo>
                    <a:pt x="1299" y="102"/>
                    <a:pt x="1311" y="102"/>
                    <a:pt x="1251" y="150"/>
                  </a:cubicBezTo>
                  <a:cubicBezTo>
                    <a:pt x="1203" y="209"/>
                    <a:pt x="1203" y="209"/>
                    <a:pt x="1168" y="257"/>
                  </a:cubicBezTo>
                  <a:lnTo>
                    <a:pt x="1072" y="376"/>
                  </a:lnTo>
                  <a:cubicBezTo>
                    <a:pt x="1025" y="436"/>
                    <a:pt x="1049" y="448"/>
                    <a:pt x="1001" y="507"/>
                  </a:cubicBezTo>
                  <a:cubicBezTo>
                    <a:pt x="953" y="567"/>
                    <a:pt x="930" y="555"/>
                    <a:pt x="882" y="602"/>
                  </a:cubicBezTo>
                  <a:cubicBezTo>
                    <a:pt x="834" y="662"/>
                    <a:pt x="846" y="662"/>
                    <a:pt x="810" y="698"/>
                  </a:cubicBezTo>
                  <a:cubicBezTo>
                    <a:pt x="763" y="745"/>
                    <a:pt x="763" y="745"/>
                    <a:pt x="703" y="793"/>
                  </a:cubicBezTo>
                  <a:cubicBezTo>
                    <a:pt x="656" y="840"/>
                    <a:pt x="656" y="852"/>
                    <a:pt x="596" y="888"/>
                  </a:cubicBezTo>
                  <a:cubicBezTo>
                    <a:pt x="537" y="912"/>
                    <a:pt x="537" y="924"/>
                    <a:pt x="477" y="960"/>
                  </a:cubicBezTo>
                  <a:cubicBezTo>
                    <a:pt x="465" y="971"/>
                    <a:pt x="453" y="971"/>
                    <a:pt x="429" y="971"/>
                  </a:cubicBezTo>
                  <a:cubicBezTo>
                    <a:pt x="352" y="1010"/>
                    <a:pt x="266" y="1049"/>
                    <a:pt x="179" y="1049"/>
                  </a:cubicBezTo>
                  <a:cubicBezTo>
                    <a:pt x="159" y="1049"/>
                    <a:pt x="140" y="1047"/>
                    <a:pt x="120" y="1043"/>
                  </a:cubicBezTo>
                  <a:cubicBezTo>
                    <a:pt x="108" y="1043"/>
                    <a:pt x="96" y="1067"/>
                    <a:pt x="72" y="1067"/>
                  </a:cubicBezTo>
                  <a:lnTo>
                    <a:pt x="37" y="1067"/>
                  </a:lnTo>
                  <a:cubicBezTo>
                    <a:pt x="13" y="1079"/>
                    <a:pt x="1" y="1079"/>
                    <a:pt x="1" y="1090"/>
                  </a:cubicBezTo>
                  <a:cubicBezTo>
                    <a:pt x="1" y="1150"/>
                    <a:pt x="1" y="1186"/>
                    <a:pt x="13" y="1210"/>
                  </a:cubicBezTo>
                  <a:cubicBezTo>
                    <a:pt x="48" y="1257"/>
                    <a:pt x="72" y="1269"/>
                    <a:pt x="120" y="1269"/>
                  </a:cubicBezTo>
                  <a:cubicBezTo>
                    <a:pt x="156" y="1263"/>
                    <a:pt x="173" y="1263"/>
                    <a:pt x="193" y="1263"/>
                  </a:cubicBezTo>
                  <a:cubicBezTo>
                    <a:pt x="212" y="1263"/>
                    <a:pt x="233" y="1263"/>
                    <a:pt x="275" y="1257"/>
                  </a:cubicBezTo>
                  <a:cubicBezTo>
                    <a:pt x="346" y="1233"/>
                    <a:pt x="346" y="1233"/>
                    <a:pt x="418" y="1210"/>
                  </a:cubicBezTo>
                  <a:cubicBezTo>
                    <a:pt x="489" y="1186"/>
                    <a:pt x="489" y="1162"/>
                    <a:pt x="549" y="1138"/>
                  </a:cubicBezTo>
                  <a:cubicBezTo>
                    <a:pt x="632" y="1102"/>
                    <a:pt x="632" y="1114"/>
                    <a:pt x="703" y="1079"/>
                  </a:cubicBezTo>
                  <a:cubicBezTo>
                    <a:pt x="775" y="1031"/>
                    <a:pt x="775" y="1043"/>
                    <a:pt x="834" y="983"/>
                  </a:cubicBezTo>
                  <a:cubicBezTo>
                    <a:pt x="894" y="936"/>
                    <a:pt x="894" y="924"/>
                    <a:pt x="953" y="864"/>
                  </a:cubicBezTo>
                  <a:cubicBezTo>
                    <a:pt x="1013" y="805"/>
                    <a:pt x="1013" y="805"/>
                    <a:pt x="1060" y="745"/>
                  </a:cubicBezTo>
                  <a:lnTo>
                    <a:pt x="1144" y="626"/>
                  </a:lnTo>
                  <a:cubicBezTo>
                    <a:pt x="1191" y="567"/>
                    <a:pt x="1168" y="555"/>
                    <a:pt x="1203" y="495"/>
                  </a:cubicBezTo>
                  <a:cubicBezTo>
                    <a:pt x="1251" y="436"/>
                    <a:pt x="1263" y="448"/>
                    <a:pt x="1311" y="388"/>
                  </a:cubicBezTo>
                  <a:lnTo>
                    <a:pt x="1406" y="269"/>
                  </a:lnTo>
                  <a:lnTo>
                    <a:pt x="1489" y="150"/>
                  </a:lnTo>
                  <a:lnTo>
                    <a:pt x="1537" y="102"/>
                  </a:lnTo>
                  <a:lnTo>
                    <a:pt x="1537" y="43"/>
                  </a:lnTo>
                  <a:cubicBezTo>
                    <a:pt x="1529" y="11"/>
                    <a:pt x="1484" y="0"/>
                    <a:pt x="14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59" name="Google Shape;15659;p22"/>
            <p:cNvSpPr/>
            <p:nvPr/>
          </p:nvSpPr>
          <p:spPr>
            <a:xfrm>
              <a:off x="4224625" y="2317075"/>
              <a:ext cx="38125" cy="13550"/>
            </a:xfrm>
            <a:custGeom>
              <a:avLst/>
              <a:gdLst/>
              <a:ahLst/>
              <a:cxnLst/>
              <a:rect l="l" t="t" r="r" b="b"/>
              <a:pathLst>
                <a:path w="1525" h="542" extrusionOk="0">
                  <a:moveTo>
                    <a:pt x="1405" y="1"/>
                  </a:moveTo>
                  <a:cubicBezTo>
                    <a:pt x="1393" y="1"/>
                    <a:pt x="1393" y="13"/>
                    <a:pt x="1382" y="13"/>
                  </a:cubicBezTo>
                  <a:lnTo>
                    <a:pt x="1286" y="72"/>
                  </a:lnTo>
                  <a:cubicBezTo>
                    <a:pt x="1239" y="108"/>
                    <a:pt x="1239" y="108"/>
                    <a:pt x="1179" y="120"/>
                  </a:cubicBezTo>
                  <a:cubicBezTo>
                    <a:pt x="1143" y="132"/>
                    <a:pt x="1143" y="156"/>
                    <a:pt x="1084" y="167"/>
                  </a:cubicBezTo>
                  <a:cubicBezTo>
                    <a:pt x="1036" y="179"/>
                    <a:pt x="1036" y="191"/>
                    <a:pt x="977" y="227"/>
                  </a:cubicBezTo>
                  <a:cubicBezTo>
                    <a:pt x="964" y="229"/>
                    <a:pt x="954" y="230"/>
                    <a:pt x="946" y="230"/>
                  </a:cubicBezTo>
                  <a:cubicBezTo>
                    <a:pt x="923" y="230"/>
                    <a:pt x="911" y="224"/>
                    <a:pt x="889" y="224"/>
                  </a:cubicBezTo>
                  <a:cubicBezTo>
                    <a:pt x="880" y="224"/>
                    <a:pt x="870" y="224"/>
                    <a:pt x="858" y="227"/>
                  </a:cubicBezTo>
                  <a:cubicBezTo>
                    <a:pt x="798" y="239"/>
                    <a:pt x="810" y="251"/>
                    <a:pt x="751" y="275"/>
                  </a:cubicBezTo>
                  <a:cubicBezTo>
                    <a:pt x="691" y="287"/>
                    <a:pt x="691" y="287"/>
                    <a:pt x="643" y="298"/>
                  </a:cubicBezTo>
                  <a:cubicBezTo>
                    <a:pt x="584" y="310"/>
                    <a:pt x="608" y="334"/>
                    <a:pt x="548" y="346"/>
                  </a:cubicBezTo>
                  <a:cubicBezTo>
                    <a:pt x="489" y="358"/>
                    <a:pt x="489" y="358"/>
                    <a:pt x="441" y="370"/>
                  </a:cubicBezTo>
                  <a:lnTo>
                    <a:pt x="405" y="370"/>
                  </a:lnTo>
                  <a:cubicBezTo>
                    <a:pt x="346" y="387"/>
                    <a:pt x="281" y="404"/>
                    <a:pt x="219" y="404"/>
                  </a:cubicBezTo>
                  <a:cubicBezTo>
                    <a:pt x="193" y="404"/>
                    <a:pt x="168" y="401"/>
                    <a:pt x="143" y="394"/>
                  </a:cubicBezTo>
                  <a:lnTo>
                    <a:pt x="72" y="394"/>
                  </a:lnTo>
                  <a:cubicBezTo>
                    <a:pt x="48" y="394"/>
                    <a:pt x="48" y="406"/>
                    <a:pt x="36" y="417"/>
                  </a:cubicBezTo>
                  <a:cubicBezTo>
                    <a:pt x="30" y="415"/>
                    <a:pt x="25" y="414"/>
                    <a:pt x="20" y="414"/>
                  </a:cubicBezTo>
                  <a:cubicBezTo>
                    <a:pt x="1" y="414"/>
                    <a:pt x="3" y="436"/>
                    <a:pt x="12" y="465"/>
                  </a:cubicBezTo>
                  <a:cubicBezTo>
                    <a:pt x="24" y="513"/>
                    <a:pt x="60" y="525"/>
                    <a:pt x="84" y="537"/>
                  </a:cubicBezTo>
                  <a:cubicBezTo>
                    <a:pt x="123" y="537"/>
                    <a:pt x="137" y="542"/>
                    <a:pt x="159" y="542"/>
                  </a:cubicBezTo>
                  <a:cubicBezTo>
                    <a:pt x="170" y="542"/>
                    <a:pt x="183" y="541"/>
                    <a:pt x="203" y="537"/>
                  </a:cubicBezTo>
                  <a:cubicBezTo>
                    <a:pt x="262" y="537"/>
                    <a:pt x="262" y="537"/>
                    <a:pt x="322" y="525"/>
                  </a:cubicBezTo>
                  <a:cubicBezTo>
                    <a:pt x="381" y="525"/>
                    <a:pt x="381" y="513"/>
                    <a:pt x="441" y="489"/>
                  </a:cubicBezTo>
                  <a:cubicBezTo>
                    <a:pt x="450" y="487"/>
                    <a:pt x="458" y="486"/>
                    <a:pt x="464" y="486"/>
                  </a:cubicBezTo>
                  <a:cubicBezTo>
                    <a:pt x="490" y="486"/>
                    <a:pt x="502" y="497"/>
                    <a:pt x="523" y="497"/>
                  </a:cubicBezTo>
                  <a:cubicBezTo>
                    <a:pt x="533" y="497"/>
                    <a:pt x="544" y="495"/>
                    <a:pt x="560" y="489"/>
                  </a:cubicBezTo>
                  <a:cubicBezTo>
                    <a:pt x="590" y="483"/>
                    <a:pt x="605" y="483"/>
                    <a:pt x="620" y="483"/>
                  </a:cubicBezTo>
                  <a:cubicBezTo>
                    <a:pt x="634" y="483"/>
                    <a:pt x="649" y="483"/>
                    <a:pt x="679" y="477"/>
                  </a:cubicBezTo>
                  <a:cubicBezTo>
                    <a:pt x="739" y="465"/>
                    <a:pt x="739" y="453"/>
                    <a:pt x="798" y="429"/>
                  </a:cubicBezTo>
                  <a:lnTo>
                    <a:pt x="917" y="406"/>
                  </a:lnTo>
                  <a:lnTo>
                    <a:pt x="1036" y="370"/>
                  </a:lnTo>
                  <a:cubicBezTo>
                    <a:pt x="1096" y="358"/>
                    <a:pt x="1084" y="334"/>
                    <a:pt x="1143" y="310"/>
                  </a:cubicBezTo>
                  <a:lnTo>
                    <a:pt x="1262" y="287"/>
                  </a:lnTo>
                  <a:cubicBezTo>
                    <a:pt x="1322" y="251"/>
                    <a:pt x="1298" y="251"/>
                    <a:pt x="1358" y="227"/>
                  </a:cubicBezTo>
                  <a:cubicBezTo>
                    <a:pt x="1417" y="191"/>
                    <a:pt x="1405" y="191"/>
                    <a:pt x="1465" y="167"/>
                  </a:cubicBezTo>
                  <a:cubicBezTo>
                    <a:pt x="1477" y="156"/>
                    <a:pt x="1501" y="156"/>
                    <a:pt x="1513" y="156"/>
                  </a:cubicBezTo>
                  <a:cubicBezTo>
                    <a:pt x="1524" y="132"/>
                    <a:pt x="1524" y="120"/>
                    <a:pt x="1524" y="108"/>
                  </a:cubicBezTo>
                  <a:cubicBezTo>
                    <a:pt x="1524" y="48"/>
                    <a:pt x="1453" y="1"/>
                    <a:pt x="1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60" name="Google Shape;15660;p22"/>
            <p:cNvSpPr/>
            <p:nvPr/>
          </p:nvSpPr>
          <p:spPr>
            <a:xfrm>
              <a:off x="4214500" y="2314400"/>
              <a:ext cx="42000" cy="11350"/>
            </a:xfrm>
            <a:custGeom>
              <a:avLst/>
              <a:gdLst/>
              <a:ahLst/>
              <a:cxnLst/>
              <a:rect l="l" t="t" r="r" b="b"/>
              <a:pathLst>
                <a:path w="1680" h="454" extrusionOk="0">
                  <a:moveTo>
                    <a:pt x="1548" y="1"/>
                  </a:moveTo>
                  <a:cubicBezTo>
                    <a:pt x="1537" y="1"/>
                    <a:pt x="1537" y="1"/>
                    <a:pt x="1513" y="24"/>
                  </a:cubicBezTo>
                  <a:cubicBezTo>
                    <a:pt x="1453" y="48"/>
                    <a:pt x="1477" y="48"/>
                    <a:pt x="1417" y="84"/>
                  </a:cubicBezTo>
                  <a:cubicBezTo>
                    <a:pt x="1358" y="108"/>
                    <a:pt x="1358" y="108"/>
                    <a:pt x="1298" y="120"/>
                  </a:cubicBezTo>
                  <a:cubicBezTo>
                    <a:pt x="1239" y="143"/>
                    <a:pt x="1239" y="155"/>
                    <a:pt x="1179" y="167"/>
                  </a:cubicBezTo>
                  <a:cubicBezTo>
                    <a:pt x="1120" y="179"/>
                    <a:pt x="1120" y="203"/>
                    <a:pt x="1060" y="215"/>
                  </a:cubicBezTo>
                  <a:cubicBezTo>
                    <a:pt x="1053" y="216"/>
                    <a:pt x="1047" y="217"/>
                    <a:pt x="1041" y="217"/>
                  </a:cubicBezTo>
                  <a:cubicBezTo>
                    <a:pt x="1006" y="217"/>
                    <a:pt x="984" y="196"/>
                    <a:pt x="962" y="196"/>
                  </a:cubicBezTo>
                  <a:cubicBezTo>
                    <a:pt x="955" y="196"/>
                    <a:pt x="949" y="198"/>
                    <a:pt x="941" y="203"/>
                  </a:cubicBezTo>
                  <a:cubicBezTo>
                    <a:pt x="882" y="215"/>
                    <a:pt x="882" y="227"/>
                    <a:pt x="822" y="227"/>
                  </a:cubicBezTo>
                  <a:cubicBezTo>
                    <a:pt x="792" y="233"/>
                    <a:pt x="777" y="233"/>
                    <a:pt x="763" y="233"/>
                  </a:cubicBezTo>
                  <a:cubicBezTo>
                    <a:pt x="748" y="233"/>
                    <a:pt x="733" y="233"/>
                    <a:pt x="703" y="239"/>
                  </a:cubicBezTo>
                  <a:cubicBezTo>
                    <a:pt x="644" y="239"/>
                    <a:pt x="644" y="274"/>
                    <a:pt x="584" y="274"/>
                  </a:cubicBezTo>
                  <a:cubicBezTo>
                    <a:pt x="524" y="274"/>
                    <a:pt x="524" y="286"/>
                    <a:pt x="465" y="286"/>
                  </a:cubicBezTo>
                  <a:cubicBezTo>
                    <a:pt x="441" y="286"/>
                    <a:pt x="429" y="286"/>
                    <a:pt x="429" y="274"/>
                  </a:cubicBezTo>
                  <a:cubicBezTo>
                    <a:pt x="346" y="263"/>
                    <a:pt x="251" y="263"/>
                    <a:pt x="191" y="167"/>
                  </a:cubicBezTo>
                  <a:cubicBezTo>
                    <a:pt x="179" y="167"/>
                    <a:pt x="179" y="155"/>
                    <a:pt x="167" y="155"/>
                  </a:cubicBezTo>
                  <a:cubicBezTo>
                    <a:pt x="143" y="143"/>
                    <a:pt x="143" y="143"/>
                    <a:pt x="143" y="120"/>
                  </a:cubicBezTo>
                  <a:lnTo>
                    <a:pt x="108" y="120"/>
                  </a:lnTo>
                  <a:cubicBezTo>
                    <a:pt x="95" y="111"/>
                    <a:pt x="84" y="107"/>
                    <a:pt x="74" y="107"/>
                  </a:cubicBezTo>
                  <a:cubicBezTo>
                    <a:pt x="55" y="107"/>
                    <a:pt x="40" y="120"/>
                    <a:pt x="24" y="143"/>
                  </a:cubicBezTo>
                  <a:cubicBezTo>
                    <a:pt x="1" y="179"/>
                    <a:pt x="13" y="215"/>
                    <a:pt x="24" y="263"/>
                  </a:cubicBezTo>
                  <a:cubicBezTo>
                    <a:pt x="84" y="298"/>
                    <a:pt x="84" y="322"/>
                    <a:pt x="143" y="346"/>
                  </a:cubicBezTo>
                  <a:cubicBezTo>
                    <a:pt x="227" y="382"/>
                    <a:pt x="227" y="382"/>
                    <a:pt x="286" y="405"/>
                  </a:cubicBezTo>
                  <a:cubicBezTo>
                    <a:pt x="322" y="411"/>
                    <a:pt x="340" y="411"/>
                    <a:pt x="358" y="411"/>
                  </a:cubicBezTo>
                  <a:cubicBezTo>
                    <a:pt x="376" y="411"/>
                    <a:pt x="394" y="411"/>
                    <a:pt x="429" y="417"/>
                  </a:cubicBezTo>
                  <a:cubicBezTo>
                    <a:pt x="501" y="417"/>
                    <a:pt x="501" y="453"/>
                    <a:pt x="560" y="453"/>
                  </a:cubicBezTo>
                  <a:lnTo>
                    <a:pt x="703" y="453"/>
                  </a:lnTo>
                  <a:cubicBezTo>
                    <a:pt x="763" y="453"/>
                    <a:pt x="763" y="441"/>
                    <a:pt x="834" y="417"/>
                  </a:cubicBezTo>
                  <a:cubicBezTo>
                    <a:pt x="864" y="411"/>
                    <a:pt x="879" y="411"/>
                    <a:pt x="895" y="411"/>
                  </a:cubicBezTo>
                  <a:cubicBezTo>
                    <a:pt x="911" y="411"/>
                    <a:pt x="929" y="411"/>
                    <a:pt x="965" y="405"/>
                  </a:cubicBezTo>
                  <a:cubicBezTo>
                    <a:pt x="1025" y="394"/>
                    <a:pt x="1025" y="394"/>
                    <a:pt x="1096" y="382"/>
                  </a:cubicBezTo>
                  <a:cubicBezTo>
                    <a:pt x="1156" y="358"/>
                    <a:pt x="1156" y="334"/>
                    <a:pt x="1215" y="322"/>
                  </a:cubicBezTo>
                  <a:cubicBezTo>
                    <a:pt x="1275" y="298"/>
                    <a:pt x="1275" y="298"/>
                    <a:pt x="1358" y="286"/>
                  </a:cubicBezTo>
                  <a:cubicBezTo>
                    <a:pt x="1417" y="274"/>
                    <a:pt x="1417" y="263"/>
                    <a:pt x="1477" y="227"/>
                  </a:cubicBezTo>
                  <a:lnTo>
                    <a:pt x="1596" y="167"/>
                  </a:lnTo>
                  <a:cubicBezTo>
                    <a:pt x="1608" y="155"/>
                    <a:pt x="1620" y="155"/>
                    <a:pt x="1632" y="155"/>
                  </a:cubicBezTo>
                  <a:cubicBezTo>
                    <a:pt x="1656" y="143"/>
                    <a:pt x="1656" y="120"/>
                    <a:pt x="1667" y="108"/>
                  </a:cubicBezTo>
                  <a:cubicBezTo>
                    <a:pt x="1679" y="48"/>
                    <a:pt x="1608" y="1"/>
                    <a:pt x="15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61" name="Google Shape;15661;p22"/>
            <p:cNvSpPr/>
            <p:nvPr/>
          </p:nvSpPr>
          <p:spPr>
            <a:xfrm>
              <a:off x="4213025" y="2314400"/>
              <a:ext cx="30375" cy="12525"/>
            </a:xfrm>
            <a:custGeom>
              <a:avLst/>
              <a:gdLst/>
              <a:ahLst/>
              <a:cxnLst/>
              <a:rect l="l" t="t" r="r" b="b"/>
              <a:pathLst>
                <a:path w="1215" h="501" extrusionOk="0">
                  <a:moveTo>
                    <a:pt x="72" y="1"/>
                  </a:moveTo>
                  <a:cubicBezTo>
                    <a:pt x="24" y="24"/>
                    <a:pt x="0" y="96"/>
                    <a:pt x="0" y="120"/>
                  </a:cubicBezTo>
                  <a:lnTo>
                    <a:pt x="0" y="155"/>
                  </a:lnTo>
                  <a:lnTo>
                    <a:pt x="12" y="167"/>
                  </a:lnTo>
                  <a:lnTo>
                    <a:pt x="107" y="227"/>
                  </a:lnTo>
                  <a:lnTo>
                    <a:pt x="191" y="286"/>
                  </a:lnTo>
                  <a:cubicBezTo>
                    <a:pt x="238" y="322"/>
                    <a:pt x="238" y="298"/>
                    <a:pt x="286" y="334"/>
                  </a:cubicBezTo>
                  <a:cubicBezTo>
                    <a:pt x="322" y="358"/>
                    <a:pt x="345" y="346"/>
                    <a:pt x="381" y="358"/>
                  </a:cubicBezTo>
                  <a:cubicBezTo>
                    <a:pt x="429" y="382"/>
                    <a:pt x="417" y="417"/>
                    <a:pt x="464" y="441"/>
                  </a:cubicBezTo>
                  <a:cubicBezTo>
                    <a:pt x="482" y="447"/>
                    <a:pt x="497" y="447"/>
                    <a:pt x="512" y="447"/>
                  </a:cubicBezTo>
                  <a:cubicBezTo>
                    <a:pt x="527" y="447"/>
                    <a:pt x="542" y="447"/>
                    <a:pt x="560" y="453"/>
                  </a:cubicBezTo>
                  <a:cubicBezTo>
                    <a:pt x="607" y="465"/>
                    <a:pt x="607" y="465"/>
                    <a:pt x="667" y="477"/>
                  </a:cubicBezTo>
                  <a:cubicBezTo>
                    <a:pt x="679" y="483"/>
                    <a:pt x="689" y="485"/>
                    <a:pt x="698" y="485"/>
                  </a:cubicBezTo>
                  <a:cubicBezTo>
                    <a:pt x="718" y="485"/>
                    <a:pt x="732" y="474"/>
                    <a:pt x="755" y="474"/>
                  </a:cubicBezTo>
                  <a:cubicBezTo>
                    <a:pt x="760" y="474"/>
                    <a:pt x="767" y="475"/>
                    <a:pt x="774" y="477"/>
                  </a:cubicBezTo>
                  <a:lnTo>
                    <a:pt x="881" y="477"/>
                  </a:lnTo>
                  <a:cubicBezTo>
                    <a:pt x="893" y="477"/>
                    <a:pt x="905" y="477"/>
                    <a:pt x="905" y="501"/>
                  </a:cubicBezTo>
                  <a:cubicBezTo>
                    <a:pt x="953" y="501"/>
                    <a:pt x="1005" y="485"/>
                    <a:pt x="1060" y="485"/>
                  </a:cubicBezTo>
                  <a:cubicBezTo>
                    <a:pt x="1088" y="485"/>
                    <a:pt x="1115" y="489"/>
                    <a:pt x="1143" y="501"/>
                  </a:cubicBezTo>
                  <a:cubicBezTo>
                    <a:pt x="1155" y="501"/>
                    <a:pt x="1155" y="501"/>
                    <a:pt x="1179" y="477"/>
                  </a:cubicBezTo>
                  <a:lnTo>
                    <a:pt x="1203" y="477"/>
                  </a:lnTo>
                  <a:cubicBezTo>
                    <a:pt x="1215" y="465"/>
                    <a:pt x="1215" y="465"/>
                    <a:pt x="1215" y="453"/>
                  </a:cubicBezTo>
                  <a:cubicBezTo>
                    <a:pt x="1215" y="453"/>
                    <a:pt x="1215" y="417"/>
                    <a:pt x="1203" y="394"/>
                  </a:cubicBezTo>
                  <a:cubicBezTo>
                    <a:pt x="1191" y="346"/>
                    <a:pt x="1155" y="334"/>
                    <a:pt x="1131" y="334"/>
                  </a:cubicBezTo>
                  <a:lnTo>
                    <a:pt x="953" y="334"/>
                  </a:lnTo>
                  <a:cubicBezTo>
                    <a:pt x="905" y="334"/>
                    <a:pt x="905" y="346"/>
                    <a:pt x="857" y="346"/>
                  </a:cubicBezTo>
                  <a:cubicBezTo>
                    <a:pt x="822" y="346"/>
                    <a:pt x="822" y="322"/>
                    <a:pt x="774" y="322"/>
                  </a:cubicBezTo>
                  <a:cubicBezTo>
                    <a:pt x="726" y="322"/>
                    <a:pt x="726" y="298"/>
                    <a:pt x="679" y="298"/>
                  </a:cubicBezTo>
                  <a:cubicBezTo>
                    <a:pt x="661" y="292"/>
                    <a:pt x="652" y="292"/>
                    <a:pt x="642" y="292"/>
                  </a:cubicBezTo>
                  <a:cubicBezTo>
                    <a:pt x="631" y="292"/>
                    <a:pt x="619" y="292"/>
                    <a:pt x="595" y="286"/>
                  </a:cubicBezTo>
                  <a:cubicBezTo>
                    <a:pt x="548" y="274"/>
                    <a:pt x="548" y="274"/>
                    <a:pt x="524" y="263"/>
                  </a:cubicBezTo>
                  <a:cubicBezTo>
                    <a:pt x="476" y="239"/>
                    <a:pt x="476" y="239"/>
                    <a:pt x="441" y="215"/>
                  </a:cubicBezTo>
                  <a:cubicBezTo>
                    <a:pt x="423" y="209"/>
                    <a:pt x="414" y="209"/>
                    <a:pt x="403" y="209"/>
                  </a:cubicBezTo>
                  <a:cubicBezTo>
                    <a:pt x="393" y="209"/>
                    <a:pt x="381" y="209"/>
                    <a:pt x="357" y="203"/>
                  </a:cubicBezTo>
                  <a:cubicBezTo>
                    <a:pt x="310" y="179"/>
                    <a:pt x="322" y="167"/>
                    <a:pt x="286" y="143"/>
                  </a:cubicBezTo>
                  <a:cubicBezTo>
                    <a:pt x="250" y="108"/>
                    <a:pt x="238" y="120"/>
                    <a:pt x="202" y="96"/>
                  </a:cubicBezTo>
                  <a:cubicBezTo>
                    <a:pt x="179" y="60"/>
                    <a:pt x="179" y="60"/>
                    <a:pt x="131" y="36"/>
                  </a:cubicBezTo>
                  <a:cubicBezTo>
                    <a:pt x="119" y="24"/>
                    <a:pt x="119" y="24"/>
                    <a:pt x="1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62" name="Google Shape;15662;p22"/>
            <p:cNvSpPr/>
            <p:nvPr/>
          </p:nvSpPr>
          <p:spPr>
            <a:xfrm>
              <a:off x="4214200" y="2322725"/>
              <a:ext cx="20275" cy="7475"/>
            </a:xfrm>
            <a:custGeom>
              <a:avLst/>
              <a:gdLst/>
              <a:ahLst/>
              <a:cxnLst/>
              <a:rect l="l" t="t" r="r" b="b"/>
              <a:pathLst>
                <a:path w="811" h="299" extrusionOk="0">
                  <a:moveTo>
                    <a:pt x="36" y="1"/>
                  </a:moveTo>
                  <a:cubicBezTo>
                    <a:pt x="25" y="1"/>
                    <a:pt x="25" y="1"/>
                    <a:pt x="13" y="13"/>
                  </a:cubicBezTo>
                  <a:cubicBezTo>
                    <a:pt x="36" y="13"/>
                    <a:pt x="25" y="25"/>
                    <a:pt x="13" y="61"/>
                  </a:cubicBezTo>
                  <a:cubicBezTo>
                    <a:pt x="1" y="108"/>
                    <a:pt x="1" y="120"/>
                    <a:pt x="1" y="144"/>
                  </a:cubicBezTo>
                  <a:cubicBezTo>
                    <a:pt x="25" y="168"/>
                    <a:pt x="25" y="180"/>
                    <a:pt x="60" y="191"/>
                  </a:cubicBezTo>
                  <a:lnTo>
                    <a:pt x="120" y="227"/>
                  </a:lnTo>
                  <a:cubicBezTo>
                    <a:pt x="132" y="233"/>
                    <a:pt x="141" y="233"/>
                    <a:pt x="151" y="233"/>
                  </a:cubicBezTo>
                  <a:cubicBezTo>
                    <a:pt x="161" y="233"/>
                    <a:pt x="173" y="233"/>
                    <a:pt x="191" y="239"/>
                  </a:cubicBezTo>
                  <a:cubicBezTo>
                    <a:pt x="215" y="251"/>
                    <a:pt x="215" y="263"/>
                    <a:pt x="251" y="287"/>
                  </a:cubicBezTo>
                  <a:cubicBezTo>
                    <a:pt x="275" y="299"/>
                    <a:pt x="275" y="299"/>
                    <a:pt x="322" y="299"/>
                  </a:cubicBezTo>
                  <a:lnTo>
                    <a:pt x="513" y="299"/>
                  </a:lnTo>
                  <a:cubicBezTo>
                    <a:pt x="548" y="299"/>
                    <a:pt x="548" y="263"/>
                    <a:pt x="572" y="263"/>
                  </a:cubicBezTo>
                  <a:cubicBezTo>
                    <a:pt x="608" y="263"/>
                    <a:pt x="608" y="287"/>
                    <a:pt x="632" y="287"/>
                  </a:cubicBezTo>
                  <a:cubicBezTo>
                    <a:pt x="667" y="287"/>
                    <a:pt x="667" y="263"/>
                    <a:pt x="691" y="263"/>
                  </a:cubicBezTo>
                  <a:lnTo>
                    <a:pt x="787" y="263"/>
                  </a:lnTo>
                  <a:cubicBezTo>
                    <a:pt x="787" y="251"/>
                    <a:pt x="798" y="251"/>
                    <a:pt x="798" y="239"/>
                  </a:cubicBezTo>
                  <a:cubicBezTo>
                    <a:pt x="810" y="191"/>
                    <a:pt x="787" y="120"/>
                    <a:pt x="775" y="108"/>
                  </a:cubicBezTo>
                  <a:lnTo>
                    <a:pt x="751" y="84"/>
                  </a:lnTo>
                  <a:lnTo>
                    <a:pt x="739" y="84"/>
                  </a:lnTo>
                  <a:cubicBezTo>
                    <a:pt x="715" y="84"/>
                    <a:pt x="715" y="108"/>
                    <a:pt x="679" y="108"/>
                  </a:cubicBezTo>
                  <a:lnTo>
                    <a:pt x="620" y="108"/>
                  </a:lnTo>
                  <a:cubicBezTo>
                    <a:pt x="596" y="108"/>
                    <a:pt x="596" y="120"/>
                    <a:pt x="560" y="120"/>
                  </a:cubicBezTo>
                  <a:cubicBezTo>
                    <a:pt x="536" y="120"/>
                    <a:pt x="536" y="132"/>
                    <a:pt x="501" y="132"/>
                  </a:cubicBezTo>
                  <a:cubicBezTo>
                    <a:pt x="477" y="132"/>
                    <a:pt x="477" y="84"/>
                    <a:pt x="441" y="84"/>
                  </a:cubicBezTo>
                  <a:cubicBezTo>
                    <a:pt x="417" y="84"/>
                    <a:pt x="417" y="108"/>
                    <a:pt x="382" y="108"/>
                  </a:cubicBezTo>
                  <a:cubicBezTo>
                    <a:pt x="358" y="108"/>
                    <a:pt x="358" y="108"/>
                    <a:pt x="322" y="84"/>
                  </a:cubicBezTo>
                  <a:cubicBezTo>
                    <a:pt x="298" y="84"/>
                    <a:pt x="298" y="108"/>
                    <a:pt x="263" y="108"/>
                  </a:cubicBezTo>
                  <a:lnTo>
                    <a:pt x="203" y="108"/>
                  </a:lnTo>
                  <a:cubicBezTo>
                    <a:pt x="191" y="108"/>
                    <a:pt x="191" y="84"/>
                    <a:pt x="191" y="84"/>
                  </a:cubicBezTo>
                  <a:cubicBezTo>
                    <a:pt x="144" y="72"/>
                    <a:pt x="96" y="72"/>
                    <a:pt x="72" y="25"/>
                  </a:cubicBezTo>
                  <a:cubicBezTo>
                    <a:pt x="72" y="25"/>
                    <a:pt x="60" y="25"/>
                    <a:pt x="60" y="13"/>
                  </a:cubicBezTo>
                  <a:lnTo>
                    <a:pt x="3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63" name="Google Shape;15663;p22"/>
            <p:cNvSpPr/>
            <p:nvPr/>
          </p:nvSpPr>
          <p:spPr>
            <a:xfrm>
              <a:off x="4211525" y="2315400"/>
              <a:ext cx="16700" cy="14800"/>
            </a:xfrm>
            <a:custGeom>
              <a:avLst/>
              <a:gdLst/>
              <a:ahLst/>
              <a:cxnLst/>
              <a:rect l="l" t="t" r="r" b="b"/>
              <a:pathLst>
                <a:path w="668" h="592" extrusionOk="0">
                  <a:moveTo>
                    <a:pt x="97" y="0"/>
                  </a:moveTo>
                  <a:cubicBezTo>
                    <a:pt x="82" y="0"/>
                    <a:pt x="70" y="3"/>
                    <a:pt x="60" y="8"/>
                  </a:cubicBezTo>
                  <a:cubicBezTo>
                    <a:pt x="12" y="20"/>
                    <a:pt x="12" y="56"/>
                    <a:pt x="1" y="68"/>
                  </a:cubicBezTo>
                  <a:cubicBezTo>
                    <a:pt x="12" y="103"/>
                    <a:pt x="1" y="103"/>
                    <a:pt x="12" y="127"/>
                  </a:cubicBezTo>
                  <a:lnTo>
                    <a:pt x="36" y="187"/>
                  </a:lnTo>
                  <a:cubicBezTo>
                    <a:pt x="60" y="211"/>
                    <a:pt x="72" y="199"/>
                    <a:pt x="84" y="234"/>
                  </a:cubicBezTo>
                  <a:cubicBezTo>
                    <a:pt x="96" y="258"/>
                    <a:pt x="84" y="282"/>
                    <a:pt x="120" y="294"/>
                  </a:cubicBezTo>
                  <a:cubicBezTo>
                    <a:pt x="132" y="318"/>
                    <a:pt x="132" y="318"/>
                    <a:pt x="155" y="354"/>
                  </a:cubicBezTo>
                  <a:cubicBezTo>
                    <a:pt x="191" y="377"/>
                    <a:pt x="191" y="365"/>
                    <a:pt x="215" y="389"/>
                  </a:cubicBezTo>
                  <a:cubicBezTo>
                    <a:pt x="251" y="413"/>
                    <a:pt x="239" y="425"/>
                    <a:pt x="262" y="437"/>
                  </a:cubicBezTo>
                  <a:cubicBezTo>
                    <a:pt x="298" y="449"/>
                    <a:pt x="298" y="473"/>
                    <a:pt x="322" y="484"/>
                  </a:cubicBezTo>
                  <a:cubicBezTo>
                    <a:pt x="340" y="490"/>
                    <a:pt x="352" y="490"/>
                    <a:pt x="362" y="490"/>
                  </a:cubicBezTo>
                  <a:cubicBezTo>
                    <a:pt x="373" y="490"/>
                    <a:pt x="382" y="490"/>
                    <a:pt x="393" y="496"/>
                  </a:cubicBezTo>
                  <a:cubicBezTo>
                    <a:pt x="429" y="520"/>
                    <a:pt x="429" y="532"/>
                    <a:pt x="465" y="544"/>
                  </a:cubicBezTo>
                  <a:cubicBezTo>
                    <a:pt x="477" y="550"/>
                    <a:pt x="483" y="550"/>
                    <a:pt x="490" y="550"/>
                  </a:cubicBezTo>
                  <a:cubicBezTo>
                    <a:pt x="498" y="550"/>
                    <a:pt x="507" y="550"/>
                    <a:pt x="524" y="556"/>
                  </a:cubicBezTo>
                  <a:cubicBezTo>
                    <a:pt x="536" y="568"/>
                    <a:pt x="542" y="568"/>
                    <a:pt x="550" y="568"/>
                  </a:cubicBezTo>
                  <a:cubicBezTo>
                    <a:pt x="557" y="568"/>
                    <a:pt x="566" y="568"/>
                    <a:pt x="584" y="580"/>
                  </a:cubicBezTo>
                  <a:cubicBezTo>
                    <a:pt x="596" y="580"/>
                    <a:pt x="596" y="580"/>
                    <a:pt x="608" y="592"/>
                  </a:cubicBezTo>
                  <a:cubicBezTo>
                    <a:pt x="620" y="592"/>
                    <a:pt x="620" y="580"/>
                    <a:pt x="643" y="556"/>
                  </a:cubicBezTo>
                  <a:cubicBezTo>
                    <a:pt x="667" y="520"/>
                    <a:pt x="655" y="437"/>
                    <a:pt x="655" y="425"/>
                  </a:cubicBezTo>
                  <a:lnTo>
                    <a:pt x="655" y="413"/>
                  </a:lnTo>
                  <a:lnTo>
                    <a:pt x="643" y="413"/>
                  </a:lnTo>
                  <a:cubicBezTo>
                    <a:pt x="608" y="413"/>
                    <a:pt x="608" y="413"/>
                    <a:pt x="596" y="401"/>
                  </a:cubicBezTo>
                  <a:cubicBezTo>
                    <a:pt x="578" y="389"/>
                    <a:pt x="569" y="389"/>
                    <a:pt x="563" y="389"/>
                  </a:cubicBezTo>
                  <a:cubicBezTo>
                    <a:pt x="557" y="389"/>
                    <a:pt x="554" y="389"/>
                    <a:pt x="548" y="377"/>
                  </a:cubicBezTo>
                  <a:cubicBezTo>
                    <a:pt x="536" y="371"/>
                    <a:pt x="530" y="371"/>
                    <a:pt x="524" y="371"/>
                  </a:cubicBezTo>
                  <a:cubicBezTo>
                    <a:pt x="518" y="371"/>
                    <a:pt x="513" y="371"/>
                    <a:pt x="501" y="365"/>
                  </a:cubicBezTo>
                  <a:cubicBezTo>
                    <a:pt x="489" y="359"/>
                    <a:pt x="483" y="359"/>
                    <a:pt x="475" y="359"/>
                  </a:cubicBezTo>
                  <a:cubicBezTo>
                    <a:pt x="468" y="359"/>
                    <a:pt x="459" y="359"/>
                    <a:pt x="441" y="354"/>
                  </a:cubicBezTo>
                  <a:cubicBezTo>
                    <a:pt x="417" y="330"/>
                    <a:pt x="441" y="306"/>
                    <a:pt x="429" y="294"/>
                  </a:cubicBezTo>
                  <a:cubicBezTo>
                    <a:pt x="417" y="282"/>
                    <a:pt x="405" y="294"/>
                    <a:pt x="382" y="258"/>
                  </a:cubicBezTo>
                  <a:lnTo>
                    <a:pt x="358" y="234"/>
                  </a:lnTo>
                  <a:cubicBezTo>
                    <a:pt x="346" y="223"/>
                    <a:pt x="322" y="234"/>
                    <a:pt x="310" y="199"/>
                  </a:cubicBezTo>
                  <a:cubicBezTo>
                    <a:pt x="298" y="187"/>
                    <a:pt x="286" y="187"/>
                    <a:pt x="262" y="175"/>
                  </a:cubicBezTo>
                  <a:lnTo>
                    <a:pt x="262" y="163"/>
                  </a:lnTo>
                  <a:cubicBezTo>
                    <a:pt x="251" y="127"/>
                    <a:pt x="203" y="103"/>
                    <a:pt x="227" y="56"/>
                  </a:cubicBezTo>
                  <a:cubicBezTo>
                    <a:pt x="227" y="56"/>
                    <a:pt x="227" y="44"/>
                    <a:pt x="203" y="44"/>
                  </a:cubicBezTo>
                  <a:lnTo>
                    <a:pt x="203" y="20"/>
                  </a:lnTo>
                  <a:lnTo>
                    <a:pt x="179" y="20"/>
                  </a:lnTo>
                  <a:cubicBezTo>
                    <a:pt x="144" y="6"/>
                    <a:pt x="118" y="0"/>
                    <a:pt x="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64" name="Google Shape;15664;p22"/>
            <p:cNvSpPr/>
            <p:nvPr/>
          </p:nvSpPr>
          <p:spPr>
            <a:xfrm>
              <a:off x="4281475" y="2297425"/>
              <a:ext cx="10450" cy="8775"/>
            </a:xfrm>
            <a:custGeom>
              <a:avLst/>
              <a:gdLst/>
              <a:ahLst/>
              <a:cxnLst/>
              <a:rect l="l" t="t" r="r" b="b"/>
              <a:pathLst>
                <a:path w="418" h="351" extrusionOk="0">
                  <a:moveTo>
                    <a:pt x="24" y="1"/>
                  </a:moveTo>
                  <a:lnTo>
                    <a:pt x="12" y="13"/>
                  </a:lnTo>
                  <a:cubicBezTo>
                    <a:pt x="1" y="49"/>
                    <a:pt x="12" y="84"/>
                    <a:pt x="12" y="108"/>
                  </a:cubicBezTo>
                  <a:lnTo>
                    <a:pt x="12" y="120"/>
                  </a:lnTo>
                  <a:lnTo>
                    <a:pt x="143" y="120"/>
                  </a:lnTo>
                  <a:cubicBezTo>
                    <a:pt x="167" y="120"/>
                    <a:pt x="167" y="144"/>
                    <a:pt x="179" y="144"/>
                  </a:cubicBezTo>
                  <a:cubicBezTo>
                    <a:pt x="185" y="156"/>
                    <a:pt x="188" y="156"/>
                    <a:pt x="191" y="156"/>
                  </a:cubicBezTo>
                  <a:cubicBezTo>
                    <a:pt x="194" y="156"/>
                    <a:pt x="197" y="156"/>
                    <a:pt x="203" y="168"/>
                  </a:cubicBezTo>
                  <a:cubicBezTo>
                    <a:pt x="227" y="180"/>
                    <a:pt x="227" y="180"/>
                    <a:pt x="239" y="180"/>
                  </a:cubicBezTo>
                  <a:cubicBezTo>
                    <a:pt x="245" y="185"/>
                    <a:pt x="248" y="185"/>
                    <a:pt x="251" y="185"/>
                  </a:cubicBezTo>
                  <a:cubicBezTo>
                    <a:pt x="254" y="185"/>
                    <a:pt x="256" y="185"/>
                    <a:pt x="262" y="191"/>
                  </a:cubicBezTo>
                  <a:cubicBezTo>
                    <a:pt x="286" y="203"/>
                    <a:pt x="286" y="203"/>
                    <a:pt x="298" y="203"/>
                  </a:cubicBezTo>
                  <a:lnTo>
                    <a:pt x="298" y="227"/>
                  </a:lnTo>
                  <a:cubicBezTo>
                    <a:pt x="310" y="239"/>
                    <a:pt x="346" y="263"/>
                    <a:pt x="358" y="299"/>
                  </a:cubicBezTo>
                  <a:lnTo>
                    <a:pt x="370" y="311"/>
                  </a:lnTo>
                  <a:lnTo>
                    <a:pt x="370" y="322"/>
                  </a:lnTo>
                  <a:cubicBezTo>
                    <a:pt x="396" y="340"/>
                    <a:pt x="403" y="351"/>
                    <a:pt x="409" y="351"/>
                  </a:cubicBezTo>
                  <a:cubicBezTo>
                    <a:pt x="412" y="351"/>
                    <a:pt x="414" y="349"/>
                    <a:pt x="417" y="346"/>
                  </a:cubicBezTo>
                  <a:lnTo>
                    <a:pt x="417" y="311"/>
                  </a:lnTo>
                  <a:lnTo>
                    <a:pt x="405" y="287"/>
                  </a:lnTo>
                  <a:cubicBezTo>
                    <a:pt x="382" y="263"/>
                    <a:pt x="382" y="263"/>
                    <a:pt x="382" y="251"/>
                  </a:cubicBezTo>
                  <a:lnTo>
                    <a:pt x="358" y="227"/>
                  </a:lnTo>
                  <a:lnTo>
                    <a:pt x="322" y="191"/>
                  </a:lnTo>
                  <a:lnTo>
                    <a:pt x="298" y="168"/>
                  </a:lnTo>
                  <a:lnTo>
                    <a:pt x="262" y="132"/>
                  </a:lnTo>
                  <a:lnTo>
                    <a:pt x="239" y="108"/>
                  </a:lnTo>
                  <a:lnTo>
                    <a:pt x="203" y="72"/>
                  </a:lnTo>
                  <a:cubicBezTo>
                    <a:pt x="197" y="66"/>
                    <a:pt x="191" y="66"/>
                    <a:pt x="185" y="66"/>
                  </a:cubicBezTo>
                  <a:cubicBezTo>
                    <a:pt x="179" y="66"/>
                    <a:pt x="173" y="66"/>
                    <a:pt x="167" y="60"/>
                  </a:cubicBezTo>
                  <a:lnTo>
                    <a:pt x="131" y="25"/>
                  </a:lnTo>
                  <a:cubicBezTo>
                    <a:pt x="126" y="19"/>
                    <a:pt x="123" y="19"/>
                    <a:pt x="117" y="19"/>
                  </a:cubicBezTo>
                  <a:cubicBezTo>
                    <a:pt x="111" y="19"/>
                    <a:pt x="102" y="19"/>
                    <a:pt x="84" y="13"/>
                  </a:cubicBezTo>
                  <a:cubicBezTo>
                    <a:pt x="72" y="13"/>
                    <a:pt x="72" y="1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65" name="Google Shape;15665;p22"/>
            <p:cNvSpPr/>
            <p:nvPr/>
          </p:nvSpPr>
          <p:spPr>
            <a:xfrm>
              <a:off x="4283250" y="2305175"/>
              <a:ext cx="6875" cy="8950"/>
            </a:xfrm>
            <a:custGeom>
              <a:avLst/>
              <a:gdLst/>
              <a:ahLst/>
              <a:cxnLst/>
              <a:rect l="l" t="t" r="r" b="b"/>
              <a:pathLst>
                <a:path w="275" h="358" extrusionOk="0">
                  <a:moveTo>
                    <a:pt x="49" y="1"/>
                  </a:moveTo>
                  <a:cubicBezTo>
                    <a:pt x="49" y="1"/>
                    <a:pt x="37" y="1"/>
                    <a:pt x="37" y="12"/>
                  </a:cubicBezTo>
                  <a:cubicBezTo>
                    <a:pt x="13" y="36"/>
                    <a:pt x="1" y="72"/>
                    <a:pt x="1" y="96"/>
                  </a:cubicBezTo>
                  <a:lnTo>
                    <a:pt x="1" y="108"/>
                  </a:lnTo>
                  <a:cubicBezTo>
                    <a:pt x="13" y="108"/>
                    <a:pt x="13" y="108"/>
                    <a:pt x="37" y="120"/>
                  </a:cubicBezTo>
                  <a:cubicBezTo>
                    <a:pt x="49" y="120"/>
                    <a:pt x="49" y="120"/>
                    <a:pt x="60" y="131"/>
                  </a:cubicBezTo>
                  <a:cubicBezTo>
                    <a:pt x="66" y="143"/>
                    <a:pt x="69" y="143"/>
                    <a:pt x="74" y="143"/>
                  </a:cubicBezTo>
                  <a:cubicBezTo>
                    <a:pt x="78" y="143"/>
                    <a:pt x="84" y="143"/>
                    <a:pt x="96" y="155"/>
                  </a:cubicBezTo>
                  <a:cubicBezTo>
                    <a:pt x="102" y="161"/>
                    <a:pt x="105" y="161"/>
                    <a:pt x="108" y="161"/>
                  </a:cubicBezTo>
                  <a:cubicBezTo>
                    <a:pt x="111" y="161"/>
                    <a:pt x="114" y="161"/>
                    <a:pt x="120" y="167"/>
                  </a:cubicBezTo>
                  <a:cubicBezTo>
                    <a:pt x="132" y="179"/>
                    <a:pt x="120" y="179"/>
                    <a:pt x="132" y="191"/>
                  </a:cubicBezTo>
                  <a:cubicBezTo>
                    <a:pt x="144" y="203"/>
                    <a:pt x="150" y="203"/>
                    <a:pt x="154" y="203"/>
                  </a:cubicBezTo>
                  <a:cubicBezTo>
                    <a:pt x="159" y="203"/>
                    <a:pt x="162" y="203"/>
                    <a:pt x="168" y="215"/>
                  </a:cubicBezTo>
                  <a:lnTo>
                    <a:pt x="180" y="227"/>
                  </a:lnTo>
                  <a:cubicBezTo>
                    <a:pt x="185" y="233"/>
                    <a:pt x="188" y="233"/>
                    <a:pt x="193" y="233"/>
                  </a:cubicBezTo>
                  <a:cubicBezTo>
                    <a:pt x="197" y="233"/>
                    <a:pt x="203" y="233"/>
                    <a:pt x="215" y="239"/>
                  </a:cubicBezTo>
                  <a:cubicBezTo>
                    <a:pt x="227" y="251"/>
                    <a:pt x="227" y="251"/>
                    <a:pt x="227" y="274"/>
                  </a:cubicBezTo>
                  <a:lnTo>
                    <a:pt x="227" y="286"/>
                  </a:lnTo>
                  <a:cubicBezTo>
                    <a:pt x="239" y="298"/>
                    <a:pt x="251" y="334"/>
                    <a:pt x="251" y="346"/>
                  </a:cubicBezTo>
                  <a:lnTo>
                    <a:pt x="251" y="358"/>
                  </a:lnTo>
                  <a:cubicBezTo>
                    <a:pt x="275" y="358"/>
                    <a:pt x="275" y="346"/>
                    <a:pt x="275" y="334"/>
                  </a:cubicBezTo>
                  <a:lnTo>
                    <a:pt x="275" y="298"/>
                  </a:lnTo>
                  <a:cubicBezTo>
                    <a:pt x="275" y="286"/>
                    <a:pt x="275" y="286"/>
                    <a:pt x="251" y="274"/>
                  </a:cubicBezTo>
                  <a:cubicBezTo>
                    <a:pt x="251" y="251"/>
                    <a:pt x="239" y="251"/>
                    <a:pt x="239" y="239"/>
                  </a:cubicBezTo>
                  <a:cubicBezTo>
                    <a:pt x="239" y="227"/>
                    <a:pt x="239" y="227"/>
                    <a:pt x="227" y="215"/>
                  </a:cubicBezTo>
                  <a:cubicBezTo>
                    <a:pt x="227" y="191"/>
                    <a:pt x="215" y="191"/>
                    <a:pt x="215" y="179"/>
                  </a:cubicBezTo>
                  <a:cubicBezTo>
                    <a:pt x="191" y="167"/>
                    <a:pt x="191" y="167"/>
                    <a:pt x="191" y="155"/>
                  </a:cubicBezTo>
                  <a:cubicBezTo>
                    <a:pt x="191" y="131"/>
                    <a:pt x="180" y="131"/>
                    <a:pt x="180" y="120"/>
                  </a:cubicBezTo>
                  <a:cubicBezTo>
                    <a:pt x="168" y="108"/>
                    <a:pt x="168" y="108"/>
                    <a:pt x="168" y="96"/>
                  </a:cubicBezTo>
                  <a:cubicBezTo>
                    <a:pt x="162" y="84"/>
                    <a:pt x="159" y="84"/>
                    <a:pt x="154" y="84"/>
                  </a:cubicBezTo>
                  <a:cubicBezTo>
                    <a:pt x="150" y="84"/>
                    <a:pt x="144" y="84"/>
                    <a:pt x="132" y="72"/>
                  </a:cubicBezTo>
                  <a:cubicBezTo>
                    <a:pt x="120" y="60"/>
                    <a:pt x="120" y="60"/>
                    <a:pt x="120" y="48"/>
                  </a:cubicBezTo>
                  <a:cubicBezTo>
                    <a:pt x="114" y="42"/>
                    <a:pt x="111" y="42"/>
                    <a:pt x="108" y="42"/>
                  </a:cubicBezTo>
                  <a:cubicBezTo>
                    <a:pt x="105" y="42"/>
                    <a:pt x="102" y="42"/>
                    <a:pt x="96" y="36"/>
                  </a:cubicBezTo>
                  <a:cubicBezTo>
                    <a:pt x="72" y="12"/>
                    <a:pt x="72" y="12"/>
                    <a:pt x="60" y="12"/>
                  </a:cubicBezTo>
                  <a:lnTo>
                    <a:pt x="4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66" name="Google Shape;15666;p22"/>
            <p:cNvSpPr/>
            <p:nvPr/>
          </p:nvSpPr>
          <p:spPr>
            <a:xfrm>
              <a:off x="4276725" y="2310825"/>
              <a:ext cx="6275" cy="8950"/>
            </a:xfrm>
            <a:custGeom>
              <a:avLst/>
              <a:gdLst/>
              <a:ahLst/>
              <a:cxnLst/>
              <a:rect l="l" t="t" r="r" b="b"/>
              <a:pathLst>
                <a:path w="251" h="358" extrusionOk="0">
                  <a:moveTo>
                    <a:pt x="60" y="1"/>
                  </a:moveTo>
                  <a:cubicBezTo>
                    <a:pt x="24" y="13"/>
                    <a:pt x="12" y="48"/>
                    <a:pt x="0" y="60"/>
                  </a:cubicBezTo>
                  <a:lnTo>
                    <a:pt x="0" y="72"/>
                  </a:lnTo>
                  <a:cubicBezTo>
                    <a:pt x="6" y="78"/>
                    <a:pt x="9" y="78"/>
                    <a:pt x="12" y="78"/>
                  </a:cubicBezTo>
                  <a:cubicBezTo>
                    <a:pt x="15" y="78"/>
                    <a:pt x="18" y="78"/>
                    <a:pt x="24" y="84"/>
                  </a:cubicBezTo>
                  <a:lnTo>
                    <a:pt x="36" y="108"/>
                  </a:lnTo>
                  <a:lnTo>
                    <a:pt x="60" y="120"/>
                  </a:lnTo>
                  <a:cubicBezTo>
                    <a:pt x="65" y="126"/>
                    <a:pt x="68" y="126"/>
                    <a:pt x="71" y="126"/>
                  </a:cubicBezTo>
                  <a:cubicBezTo>
                    <a:pt x="74" y="126"/>
                    <a:pt x="77" y="126"/>
                    <a:pt x="83" y="132"/>
                  </a:cubicBezTo>
                  <a:cubicBezTo>
                    <a:pt x="95" y="144"/>
                    <a:pt x="83" y="144"/>
                    <a:pt x="83" y="167"/>
                  </a:cubicBezTo>
                  <a:lnTo>
                    <a:pt x="95" y="179"/>
                  </a:lnTo>
                  <a:cubicBezTo>
                    <a:pt x="119" y="191"/>
                    <a:pt x="119" y="191"/>
                    <a:pt x="119" y="203"/>
                  </a:cubicBezTo>
                  <a:lnTo>
                    <a:pt x="131" y="227"/>
                  </a:lnTo>
                  <a:cubicBezTo>
                    <a:pt x="131" y="239"/>
                    <a:pt x="143" y="239"/>
                    <a:pt x="143" y="251"/>
                  </a:cubicBezTo>
                  <a:lnTo>
                    <a:pt x="143" y="263"/>
                  </a:lnTo>
                  <a:cubicBezTo>
                    <a:pt x="155" y="286"/>
                    <a:pt x="179" y="310"/>
                    <a:pt x="179" y="322"/>
                  </a:cubicBezTo>
                  <a:lnTo>
                    <a:pt x="179" y="346"/>
                  </a:lnTo>
                  <a:lnTo>
                    <a:pt x="179" y="358"/>
                  </a:lnTo>
                  <a:lnTo>
                    <a:pt x="238" y="358"/>
                  </a:lnTo>
                  <a:cubicBezTo>
                    <a:pt x="250" y="358"/>
                    <a:pt x="250" y="334"/>
                    <a:pt x="250" y="334"/>
                  </a:cubicBezTo>
                  <a:lnTo>
                    <a:pt x="250" y="310"/>
                  </a:lnTo>
                  <a:cubicBezTo>
                    <a:pt x="250" y="298"/>
                    <a:pt x="250" y="298"/>
                    <a:pt x="238" y="286"/>
                  </a:cubicBezTo>
                  <a:cubicBezTo>
                    <a:pt x="238" y="263"/>
                    <a:pt x="214" y="263"/>
                    <a:pt x="214" y="251"/>
                  </a:cubicBezTo>
                  <a:lnTo>
                    <a:pt x="214" y="227"/>
                  </a:lnTo>
                  <a:cubicBezTo>
                    <a:pt x="214" y="203"/>
                    <a:pt x="214" y="203"/>
                    <a:pt x="202" y="191"/>
                  </a:cubicBezTo>
                  <a:cubicBezTo>
                    <a:pt x="202" y="179"/>
                    <a:pt x="191" y="179"/>
                    <a:pt x="191" y="167"/>
                  </a:cubicBezTo>
                  <a:cubicBezTo>
                    <a:pt x="191" y="144"/>
                    <a:pt x="191" y="144"/>
                    <a:pt x="179" y="132"/>
                  </a:cubicBezTo>
                  <a:cubicBezTo>
                    <a:pt x="179" y="120"/>
                    <a:pt x="155" y="120"/>
                    <a:pt x="155" y="108"/>
                  </a:cubicBezTo>
                  <a:cubicBezTo>
                    <a:pt x="143" y="84"/>
                    <a:pt x="143" y="84"/>
                    <a:pt x="131" y="84"/>
                  </a:cubicBezTo>
                  <a:cubicBezTo>
                    <a:pt x="119" y="72"/>
                    <a:pt x="131" y="72"/>
                    <a:pt x="119" y="60"/>
                  </a:cubicBezTo>
                  <a:cubicBezTo>
                    <a:pt x="95" y="48"/>
                    <a:pt x="95" y="48"/>
                    <a:pt x="83" y="48"/>
                  </a:cubicBezTo>
                  <a:cubicBezTo>
                    <a:pt x="71" y="25"/>
                    <a:pt x="71" y="25"/>
                    <a:pt x="71" y="13"/>
                  </a:cubicBezTo>
                  <a:lnTo>
                    <a:pt x="7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67" name="Google Shape;15667;p22"/>
            <p:cNvSpPr/>
            <p:nvPr/>
          </p:nvSpPr>
          <p:spPr>
            <a:xfrm>
              <a:off x="4272250" y="2320350"/>
              <a:ext cx="5375" cy="9850"/>
            </a:xfrm>
            <a:custGeom>
              <a:avLst/>
              <a:gdLst/>
              <a:ahLst/>
              <a:cxnLst/>
              <a:rect l="l" t="t" r="r" b="b"/>
              <a:pathLst>
                <a:path w="215" h="394" extrusionOk="0">
                  <a:moveTo>
                    <a:pt x="36" y="1"/>
                  </a:moveTo>
                  <a:cubicBezTo>
                    <a:pt x="12" y="25"/>
                    <a:pt x="0" y="60"/>
                    <a:pt x="0" y="60"/>
                  </a:cubicBezTo>
                  <a:lnTo>
                    <a:pt x="0" y="84"/>
                  </a:lnTo>
                  <a:cubicBezTo>
                    <a:pt x="6" y="90"/>
                    <a:pt x="9" y="90"/>
                    <a:pt x="12" y="90"/>
                  </a:cubicBezTo>
                  <a:cubicBezTo>
                    <a:pt x="15" y="90"/>
                    <a:pt x="18" y="90"/>
                    <a:pt x="24" y="96"/>
                  </a:cubicBezTo>
                  <a:lnTo>
                    <a:pt x="36" y="108"/>
                  </a:lnTo>
                  <a:lnTo>
                    <a:pt x="60" y="120"/>
                  </a:lnTo>
                  <a:cubicBezTo>
                    <a:pt x="66" y="132"/>
                    <a:pt x="69" y="132"/>
                    <a:pt x="72" y="132"/>
                  </a:cubicBezTo>
                  <a:cubicBezTo>
                    <a:pt x="75" y="132"/>
                    <a:pt x="78" y="132"/>
                    <a:pt x="84" y="144"/>
                  </a:cubicBezTo>
                  <a:cubicBezTo>
                    <a:pt x="96" y="156"/>
                    <a:pt x="84" y="156"/>
                    <a:pt x="84" y="167"/>
                  </a:cubicBezTo>
                  <a:lnTo>
                    <a:pt x="96" y="179"/>
                  </a:lnTo>
                  <a:cubicBezTo>
                    <a:pt x="96" y="203"/>
                    <a:pt x="96" y="203"/>
                    <a:pt x="119" y="215"/>
                  </a:cubicBezTo>
                  <a:cubicBezTo>
                    <a:pt x="119" y="227"/>
                    <a:pt x="131" y="227"/>
                    <a:pt x="131" y="239"/>
                  </a:cubicBezTo>
                  <a:cubicBezTo>
                    <a:pt x="131" y="263"/>
                    <a:pt x="143" y="263"/>
                    <a:pt x="143" y="275"/>
                  </a:cubicBezTo>
                  <a:lnTo>
                    <a:pt x="143" y="286"/>
                  </a:lnTo>
                  <a:cubicBezTo>
                    <a:pt x="143" y="298"/>
                    <a:pt x="155" y="334"/>
                    <a:pt x="155" y="346"/>
                  </a:cubicBezTo>
                  <a:lnTo>
                    <a:pt x="155" y="358"/>
                  </a:lnTo>
                  <a:lnTo>
                    <a:pt x="155" y="382"/>
                  </a:lnTo>
                  <a:lnTo>
                    <a:pt x="155" y="394"/>
                  </a:lnTo>
                  <a:lnTo>
                    <a:pt x="203" y="394"/>
                  </a:lnTo>
                  <a:cubicBezTo>
                    <a:pt x="215" y="394"/>
                    <a:pt x="215" y="382"/>
                    <a:pt x="215" y="382"/>
                  </a:cubicBezTo>
                  <a:lnTo>
                    <a:pt x="215" y="346"/>
                  </a:lnTo>
                  <a:lnTo>
                    <a:pt x="215" y="322"/>
                  </a:lnTo>
                  <a:cubicBezTo>
                    <a:pt x="215" y="298"/>
                    <a:pt x="215" y="298"/>
                    <a:pt x="203" y="286"/>
                  </a:cubicBezTo>
                  <a:lnTo>
                    <a:pt x="203" y="263"/>
                  </a:lnTo>
                  <a:lnTo>
                    <a:pt x="203" y="227"/>
                  </a:lnTo>
                  <a:cubicBezTo>
                    <a:pt x="203" y="215"/>
                    <a:pt x="191" y="215"/>
                    <a:pt x="191" y="203"/>
                  </a:cubicBezTo>
                  <a:cubicBezTo>
                    <a:pt x="191" y="179"/>
                    <a:pt x="191" y="179"/>
                    <a:pt x="179" y="167"/>
                  </a:cubicBezTo>
                  <a:cubicBezTo>
                    <a:pt x="179" y="156"/>
                    <a:pt x="179" y="156"/>
                    <a:pt x="155" y="144"/>
                  </a:cubicBezTo>
                  <a:lnTo>
                    <a:pt x="131" y="108"/>
                  </a:lnTo>
                  <a:cubicBezTo>
                    <a:pt x="119" y="96"/>
                    <a:pt x="131" y="96"/>
                    <a:pt x="119" y="84"/>
                  </a:cubicBezTo>
                  <a:lnTo>
                    <a:pt x="84" y="48"/>
                  </a:lnTo>
                  <a:lnTo>
                    <a:pt x="60" y="25"/>
                  </a:lnTo>
                  <a:lnTo>
                    <a:pt x="6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68" name="Google Shape;15668;p22"/>
            <p:cNvSpPr/>
            <p:nvPr/>
          </p:nvSpPr>
          <p:spPr>
            <a:xfrm>
              <a:off x="4268675" y="2329275"/>
              <a:ext cx="3300" cy="11950"/>
            </a:xfrm>
            <a:custGeom>
              <a:avLst/>
              <a:gdLst/>
              <a:ahLst/>
              <a:cxnLst/>
              <a:rect l="l" t="t" r="r" b="b"/>
              <a:pathLst>
                <a:path w="132" h="478" extrusionOk="0">
                  <a:moveTo>
                    <a:pt x="84" y="1"/>
                  </a:moveTo>
                  <a:cubicBezTo>
                    <a:pt x="48" y="1"/>
                    <a:pt x="24" y="37"/>
                    <a:pt x="1" y="49"/>
                  </a:cubicBezTo>
                  <a:lnTo>
                    <a:pt x="1" y="60"/>
                  </a:lnTo>
                  <a:lnTo>
                    <a:pt x="1" y="84"/>
                  </a:lnTo>
                  <a:cubicBezTo>
                    <a:pt x="1" y="96"/>
                    <a:pt x="24" y="96"/>
                    <a:pt x="24" y="108"/>
                  </a:cubicBezTo>
                  <a:cubicBezTo>
                    <a:pt x="24" y="120"/>
                    <a:pt x="24" y="120"/>
                    <a:pt x="36" y="144"/>
                  </a:cubicBezTo>
                  <a:cubicBezTo>
                    <a:pt x="36" y="156"/>
                    <a:pt x="48" y="156"/>
                    <a:pt x="48" y="168"/>
                  </a:cubicBezTo>
                  <a:cubicBezTo>
                    <a:pt x="48" y="180"/>
                    <a:pt x="60" y="180"/>
                    <a:pt x="60" y="203"/>
                  </a:cubicBezTo>
                  <a:cubicBezTo>
                    <a:pt x="60" y="215"/>
                    <a:pt x="48" y="215"/>
                    <a:pt x="48" y="227"/>
                  </a:cubicBezTo>
                  <a:cubicBezTo>
                    <a:pt x="48" y="239"/>
                    <a:pt x="60" y="239"/>
                    <a:pt x="60" y="263"/>
                  </a:cubicBezTo>
                  <a:lnTo>
                    <a:pt x="60" y="287"/>
                  </a:lnTo>
                  <a:cubicBezTo>
                    <a:pt x="60" y="299"/>
                    <a:pt x="72" y="299"/>
                    <a:pt x="72" y="322"/>
                  </a:cubicBezTo>
                  <a:cubicBezTo>
                    <a:pt x="72" y="334"/>
                    <a:pt x="72" y="334"/>
                    <a:pt x="96" y="346"/>
                  </a:cubicBezTo>
                  <a:lnTo>
                    <a:pt x="96" y="358"/>
                  </a:lnTo>
                  <a:cubicBezTo>
                    <a:pt x="96" y="371"/>
                    <a:pt x="97" y="383"/>
                    <a:pt x="99" y="394"/>
                  </a:cubicBezTo>
                  <a:lnTo>
                    <a:pt x="99" y="394"/>
                  </a:lnTo>
                  <a:cubicBezTo>
                    <a:pt x="108" y="392"/>
                    <a:pt x="108" y="382"/>
                    <a:pt x="108" y="382"/>
                  </a:cubicBezTo>
                  <a:cubicBezTo>
                    <a:pt x="108" y="358"/>
                    <a:pt x="108" y="346"/>
                    <a:pt x="120" y="346"/>
                  </a:cubicBezTo>
                  <a:lnTo>
                    <a:pt x="120" y="322"/>
                  </a:lnTo>
                  <a:lnTo>
                    <a:pt x="120" y="287"/>
                  </a:lnTo>
                  <a:cubicBezTo>
                    <a:pt x="120" y="275"/>
                    <a:pt x="120" y="275"/>
                    <a:pt x="132" y="263"/>
                  </a:cubicBezTo>
                  <a:lnTo>
                    <a:pt x="132" y="227"/>
                  </a:lnTo>
                  <a:lnTo>
                    <a:pt x="132" y="203"/>
                  </a:lnTo>
                  <a:lnTo>
                    <a:pt x="132" y="168"/>
                  </a:lnTo>
                  <a:lnTo>
                    <a:pt x="132" y="144"/>
                  </a:lnTo>
                  <a:cubicBezTo>
                    <a:pt x="132" y="120"/>
                    <a:pt x="120" y="120"/>
                    <a:pt x="120" y="108"/>
                  </a:cubicBezTo>
                  <a:lnTo>
                    <a:pt x="120" y="84"/>
                  </a:lnTo>
                  <a:cubicBezTo>
                    <a:pt x="120" y="60"/>
                    <a:pt x="108" y="60"/>
                    <a:pt x="108" y="49"/>
                  </a:cubicBezTo>
                  <a:cubicBezTo>
                    <a:pt x="108" y="37"/>
                    <a:pt x="108" y="37"/>
                    <a:pt x="96" y="25"/>
                  </a:cubicBezTo>
                  <a:lnTo>
                    <a:pt x="96" y="1"/>
                  </a:lnTo>
                  <a:close/>
                  <a:moveTo>
                    <a:pt x="99" y="394"/>
                  </a:moveTo>
                  <a:lnTo>
                    <a:pt x="99" y="394"/>
                  </a:lnTo>
                  <a:cubicBezTo>
                    <a:pt x="98" y="394"/>
                    <a:pt x="97" y="394"/>
                    <a:pt x="96" y="394"/>
                  </a:cubicBezTo>
                  <a:cubicBezTo>
                    <a:pt x="96" y="406"/>
                    <a:pt x="84" y="394"/>
                    <a:pt x="96" y="477"/>
                  </a:cubicBezTo>
                  <a:lnTo>
                    <a:pt x="96" y="465"/>
                  </a:lnTo>
                  <a:lnTo>
                    <a:pt x="96" y="453"/>
                  </a:lnTo>
                  <a:lnTo>
                    <a:pt x="96" y="441"/>
                  </a:lnTo>
                  <a:cubicBezTo>
                    <a:pt x="103" y="426"/>
                    <a:pt x="101" y="411"/>
                    <a:pt x="99" y="3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69" name="Google Shape;15669;p22"/>
            <p:cNvSpPr/>
            <p:nvPr/>
          </p:nvSpPr>
          <p:spPr>
            <a:xfrm>
              <a:off x="4258850" y="23358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84" y="1"/>
                  </a:moveTo>
                  <a:cubicBezTo>
                    <a:pt x="60" y="1"/>
                    <a:pt x="13" y="25"/>
                    <a:pt x="13" y="25"/>
                  </a:cubicBezTo>
                  <a:lnTo>
                    <a:pt x="1" y="25"/>
                  </a:lnTo>
                  <a:cubicBezTo>
                    <a:pt x="1" y="37"/>
                    <a:pt x="13" y="37"/>
                    <a:pt x="13" y="37"/>
                  </a:cubicBezTo>
                  <a:cubicBezTo>
                    <a:pt x="13" y="60"/>
                    <a:pt x="13" y="60"/>
                    <a:pt x="24" y="60"/>
                  </a:cubicBezTo>
                  <a:cubicBezTo>
                    <a:pt x="24" y="72"/>
                    <a:pt x="24" y="72"/>
                    <a:pt x="36" y="72"/>
                  </a:cubicBezTo>
                  <a:cubicBezTo>
                    <a:pt x="36" y="84"/>
                    <a:pt x="48" y="84"/>
                    <a:pt x="48" y="84"/>
                  </a:cubicBezTo>
                  <a:cubicBezTo>
                    <a:pt x="48" y="96"/>
                    <a:pt x="36" y="96"/>
                    <a:pt x="36" y="96"/>
                  </a:cubicBezTo>
                  <a:cubicBezTo>
                    <a:pt x="36" y="120"/>
                    <a:pt x="48" y="120"/>
                    <a:pt x="48" y="120"/>
                  </a:cubicBezTo>
                  <a:lnTo>
                    <a:pt x="48" y="132"/>
                  </a:lnTo>
                  <a:cubicBezTo>
                    <a:pt x="48" y="144"/>
                    <a:pt x="72" y="144"/>
                    <a:pt x="72" y="144"/>
                  </a:cubicBezTo>
                  <a:lnTo>
                    <a:pt x="72" y="156"/>
                  </a:lnTo>
                  <a:lnTo>
                    <a:pt x="72" y="203"/>
                  </a:lnTo>
                  <a:lnTo>
                    <a:pt x="72" y="215"/>
                  </a:lnTo>
                  <a:cubicBezTo>
                    <a:pt x="72" y="370"/>
                    <a:pt x="84" y="370"/>
                    <a:pt x="84" y="370"/>
                  </a:cubicBezTo>
                  <a:cubicBezTo>
                    <a:pt x="96" y="370"/>
                    <a:pt x="96" y="370"/>
                    <a:pt x="96" y="358"/>
                  </a:cubicBezTo>
                  <a:cubicBezTo>
                    <a:pt x="96" y="358"/>
                    <a:pt x="96" y="334"/>
                    <a:pt x="108" y="334"/>
                  </a:cubicBezTo>
                  <a:lnTo>
                    <a:pt x="108" y="310"/>
                  </a:lnTo>
                  <a:lnTo>
                    <a:pt x="108" y="275"/>
                  </a:lnTo>
                  <a:cubicBezTo>
                    <a:pt x="108" y="263"/>
                    <a:pt x="132" y="263"/>
                    <a:pt x="132" y="251"/>
                  </a:cubicBezTo>
                  <a:lnTo>
                    <a:pt x="132" y="215"/>
                  </a:lnTo>
                  <a:lnTo>
                    <a:pt x="132" y="191"/>
                  </a:lnTo>
                  <a:lnTo>
                    <a:pt x="132" y="156"/>
                  </a:lnTo>
                  <a:lnTo>
                    <a:pt x="132" y="132"/>
                  </a:lnTo>
                  <a:cubicBezTo>
                    <a:pt x="132" y="120"/>
                    <a:pt x="108" y="120"/>
                    <a:pt x="108" y="96"/>
                  </a:cubicBezTo>
                  <a:lnTo>
                    <a:pt x="108" y="72"/>
                  </a:lnTo>
                  <a:cubicBezTo>
                    <a:pt x="108" y="60"/>
                    <a:pt x="96" y="60"/>
                    <a:pt x="96" y="37"/>
                  </a:cubicBezTo>
                  <a:lnTo>
                    <a:pt x="96" y="13"/>
                  </a:lnTo>
                  <a:lnTo>
                    <a:pt x="9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70" name="Google Shape;15670;p22"/>
            <p:cNvSpPr/>
            <p:nvPr/>
          </p:nvSpPr>
          <p:spPr>
            <a:xfrm>
              <a:off x="4251700" y="2342450"/>
              <a:ext cx="3000" cy="5900"/>
            </a:xfrm>
            <a:custGeom>
              <a:avLst/>
              <a:gdLst/>
              <a:ahLst/>
              <a:cxnLst/>
              <a:rect l="l" t="t" r="r" b="b"/>
              <a:pathLst>
                <a:path w="120" h="236" extrusionOk="0">
                  <a:moveTo>
                    <a:pt x="51" y="1"/>
                  </a:moveTo>
                  <a:cubicBezTo>
                    <a:pt x="37" y="1"/>
                    <a:pt x="25" y="4"/>
                    <a:pt x="25" y="10"/>
                  </a:cubicBezTo>
                  <a:lnTo>
                    <a:pt x="13" y="10"/>
                  </a:lnTo>
                  <a:lnTo>
                    <a:pt x="13" y="22"/>
                  </a:lnTo>
                  <a:lnTo>
                    <a:pt x="13" y="45"/>
                  </a:lnTo>
                  <a:lnTo>
                    <a:pt x="13" y="57"/>
                  </a:lnTo>
                  <a:cubicBezTo>
                    <a:pt x="13" y="69"/>
                    <a:pt x="25" y="69"/>
                    <a:pt x="13" y="69"/>
                  </a:cubicBezTo>
                  <a:cubicBezTo>
                    <a:pt x="13" y="81"/>
                    <a:pt x="1" y="81"/>
                    <a:pt x="1" y="81"/>
                  </a:cubicBezTo>
                  <a:lnTo>
                    <a:pt x="1" y="105"/>
                  </a:lnTo>
                  <a:lnTo>
                    <a:pt x="1" y="117"/>
                  </a:lnTo>
                  <a:lnTo>
                    <a:pt x="1" y="129"/>
                  </a:lnTo>
                  <a:lnTo>
                    <a:pt x="1" y="141"/>
                  </a:lnTo>
                  <a:lnTo>
                    <a:pt x="1" y="188"/>
                  </a:lnTo>
                  <a:cubicBezTo>
                    <a:pt x="13" y="236"/>
                    <a:pt x="25" y="236"/>
                    <a:pt x="25" y="236"/>
                  </a:cubicBezTo>
                  <a:cubicBezTo>
                    <a:pt x="49" y="236"/>
                    <a:pt x="49" y="236"/>
                    <a:pt x="49" y="224"/>
                  </a:cubicBezTo>
                  <a:lnTo>
                    <a:pt x="60" y="212"/>
                  </a:lnTo>
                  <a:lnTo>
                    <a:pt x="60" y="188"/>
                  </a:lnTo>
                  <a:lnTo>
                    <a:pt x="60" y="176"/>
                  </a:lnTo>
                  <a:cubicBezTo>
                    <a:pt x="60" y="164"/>
                    <a:pt x="72" y="164"/>
                    <a:pt x="72" y="164"/>
                  </a:cubicBezTo>
                  <a:lnTo>
                    <a:pt x="84" y="141"/>
                  </a:lnTo>
                  <a:lnTo>
                    <a:pt x="84" y="129"/>
                  </a:lnTo>
                  <a:lnTo>
                    <a:pt x="96" y="81"/>
                  </a:lnTo>
                  <a:cubicBezTo>
                    <a:pt x="96" y="69"/>
                    <a:pt x="84" y="69"/>
                    <a:pt x="96" y="69"/>
                  </a:cubicBezTo>
                  <a:cubicBezTo>
                    <a:pt x="120" y="69"/>
                    <a:pt x="120" y="57"/>
                    <a:pt x="120" y="57"/>
                  </a:cubicBezTo>
                  <a:lnTo>
                    <a:pt x="120" y="45"/>
                  </a:lnTo>
                  <a:lnTo>
                    <a:pt x="120" y="22"/>
                  </a:lnTo>
                  <a:cubicBezTo>
                    <a:pt x="120" y="22"/>
                    <a:pt x="96" y="22"/>
                    <a:pt x="96" y="10"/>
                  </a:cubicBezTo>
                  <a:cubicBezTo>
                    <a:pt x="84" y="4"/>
                    <a:pt x="66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71" name="Google Shape;15671;p22"/>
            <p:cNvSpPr/>
            <p:nvPr/>
          </p:nvSpPr>
          <p:spPr>
            <a:xfrm>
              <a:off x="4240400" y="2345975"/>
              <a:ext cx="3000" cy="9825"/>
            </a:xfrm>
            <a:custGeom>
              <a:avLst/>
              <a:gdLst/>
              <a:ahLst/>
              <a:cxnLst/>
              <a:rect l="l" t="t" r="r" b="b"/>
              <a:pathLst>
                <a:path w="120" h="393" extrusionOk="0">
                  <a:moveTo>
                    <a:pt x="73" y="1"/>
                  </a:moveTo>
                  <a:cubicBezTo>
                    <a:pt x="51" y="1"/>
                    <a:pt x="32" y="12"/>
                    <a:pt x="24" y="12"/>
                  </a:cubicBezTo>
                  <a:lnTo>
                    <a:pt x="0" y="12"/>
                  </a:lnTo>
                  <a:lnTo>
                    <a:pt x="0" y="35"/>
                  </a:lnTo>
                  <a:lnTo>
                    <a:pt x="0" y="71"/>
                  </a:lnTo>
                  <a:lnTo>
                    <a:pt x="0" y="95"/>
                  </a:lnTo>
                  <a:cubicBezTo>
                    <a:pt x="0" y="107"/>
                    <a:pt x="24" y="107"/>
                    <a:pt x="24" y="131"/>
                  </a:cubicBezTo>
                  <a:cubicBezTo>
                    <a:pt x="24" y="143"/>
                    <a:pt x="0" y="143"/>
                    <a:pt x="0" y="154"/>
                  </a:cubicBezTo>
                  <a:cubicBezTo>
                    <a:pt x="0" y="166"/>
                    <a:pt x="0" y="166"/>
                    <a:pt x="24" y="190"/>
                  </a:cubicBezTo>
                  <a:lnTo>
                    <a:pt x="24" y="214"/>
                  </a:lnTo>
                  <a:cubicBezTo>
                    <a:pt x="24" y="226"/>
                    <a:pt x="36" y="226"/>
                    <a:pt x="36" y="250"/>
                  </a:cubicBezTo>
                  <a:lnTo>
                    <a:pt x="36" y="274"/>
                  </a:lnTo>
                  <a:lnTo>
                    <a:pt x="36" y="285"/>
                  </a:lnTo>
                  <a:cubicBezTo>
                    <a:pt x="36" y="309"/>
                    <a:pt x="48" y="333"/>
                    <a:pt x="36" y="345"/>
                  </a:cubicBezTo>
                  <a:lnTo>
                    <a:pt x="36" y="369"/>
                  </a:lnTo>
                  <a:lnTo>
                    <a:pt x="36" y="381"/>
                  </a:lnTo>
                  <a:cubicBezTo>
                    <a:pt x="60" y="393"/>
                    <a:pt x="60" y="393"/>
                    <a:pt x="84" y="393"/>
                  </a:cubicBezTo>
                  <a:cubicBezTo>
                    <a:pt x="96" y="393"/>
                    <a:pt x="96" y="381"/>
                    <a:pt x="96" y="381"/>
                  </a:cubicBezTo>
                  <a:lnTo>
                    <a:pt x="96" y="345"/>
                  </a:lnTo>
                  <a:lnTo>
                    <a:pt x="96" y="321"/>
                  </a:lnTo>
                  <a:lnTo>
                    <a:pt x="96" y="285"/>
                  </a:lnTo>
                  <a:cubicBezTo>
                    <a:pt x="96" y="274"/>
                    <a:pt x="108" y="274"/>
                    <a:pt x="108" y="262"/>
                  </a:cubicBezTo>
                  <a:lnTo>
                    <a:pt x="108" y="226"/>
                  </a:lnTo>
                  <a:lnTo>
                    <a:pt x="108" y="202"/>
                  </a:lnTo>
                  <a:lnTo>
                    <a:pt x="120" y="154"/>
                  </a:lnTo>
                  <a:cubicBezTo>
                    <a:pt x="120" y="143"/>
                    <a:pt x="108" y="143"/>
                    <a:pt x="108" y="131"/>
                  </a:cubicBezTo>
                  <a:cubicBezTo>
                    <a:pt x="108" y="107"/>
                    <a:pt x="120" y="107"/>
                    <a:pt x="120" y="95"/>
                  </a:cubicBezTo>
                  <a:lnTo>
                    <a:pt x="120" y="71"/>
                  </a:lnTo>
                  <a:lnTo>
                    <a:pt x="120" y="35"/>
                  </a:lnTo>
                  <a:lnTo>
                    <a:pt x="120" y="23"/>
                  </a:lnTo>
                  <a:cubicBezTo>
                    <a:pt x="120" y="23"/>
                    <a:pt x="108" y="23"/>
                    <a:pt x="108" y="12"/>
                  </a:cubicBezTo>
                  <a:cubicBezTo>
                    <a:pt x="96" y="4"/>
                    <a:pt x="84" y="1"/>
                    <a:pt x="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72" name="Google Shape;15672;p22"/>
            <p:cNvSpPr/>
            <p:nvPr/>
          </p:nvSpPr>
          <p:spPr>
            <a:xfrm>
              <a:off x="4229100" y="2347825"/>
              <a:ext cx="2700" cy="10650"/>
            </a:xfrm>
            <a:custGeom>
              <a:avLst/>
              <a:gdLst/>
              <a:ahLst/>
              <a:cxnLst/>
              <a:rect l="l" t="t" r="r" b="b"/>
              <a:pathLst>
                <a:path w="108" h="426" extrusionOk="0">
                  <a:moveTo>
                    <a:pt x="39" y="0"/>
                  </a:moveTo>
                  <a:cubicBezTo>
                    <a:pt x="24" y="0"/>
                    <a:pt x="12" y="3"/>
                    <a:pt x="12" y="9"/>
                  </a:cubicBezTo>
                  <a:lnTo>
                    <a:pt x="0" y="9"/>
                  </a:lnTo>
                  <a:lnTo>
                    <a:pt x="0" y="21"/>
                  </a:lnTo>
                  <a:lnTo>
                    <a:pt x="0" y="57"/>
                  </a:lnTo>
                  <a:lnTo>
                    <a:pt x="0" y="80"/>
                  </a:lnTo>
                  <a:lnTo>
                    <a:pt x="0" y="116"/>
                  </a:lnTo>
                  <a:cubicBezTo>
                    <a:pt x="0" y="128"/>
                    <a:pt x="12" y="128"/>
                    <a:pt x="12" y="140"/>
                  </a:cubicBezTo>
                  <a:cubicBezTo>
                    <a:pt x="12" y="152"/>
                    <a:pt x="0" y="152"/>
                    <a:pt x="0" y="176"/>
                  </a:cubicBezTo>
                  <a:cubicBezTo>
                    <a:pt x="0" y="188"/>
                    <a:pt x="0" y="188"/>
                    <a:pt x="12" y="200"/>
                  </a:cubicBezTo>
                  <a:lnTo>
                    <a:pt x="12" y="235"/>
                  </a:lnTo>
                  <a:cubicBezTo>
                    <a:pt x="12" y="247"/>
                    <a:pt x="24" y="247"/>
                    <a:pt x="24" y="259"/>
                  </a:cubicBezTo>
                  <a:cubicBezTo>
                    <a:pt x="24" y="271"/>
                    <a:pt x="36" y="271"/>
                    <a:pt x="36" y="295"/>
                  </a:cubicBezTo>
                  <a:lnTo>
                    <a:pt x="36" y="307"/>
                  </a:lnTo>
                  <a:cubicBezTo>
                    <a:pt x="48" y="330"/>
                    <a:pt x="48" y="354"/>
                    <a:pt x="48" y="378"/>
                  </a:cubicBezTo>
                  <a:lnTo>
                    <a:pt x="48" y="390"/>
                  </a:lnTo>
                  <a:lnTo>
                    <a:pt x="48" y="414"/>
                  </a:lnTo>
                  <a:lnTo>
                    <a:pt x="95" y="426"/>
                  </a:lnTo>
                  <a:cubicBezTo>
                    <a:pt x="95" y="426"/>
                    <a:pt x="107" y="414"/>
                    <a:pt x="107" y="390"/>
                  </a:cubicBezTo>
                  <a:lnTo>
                    <a:pt x="107" y="366"/>
                  </a:lnTo>
                  <a:lnTo>
                    <a:pt x="107" y="330"/>
                  </a:lnTo>
                  <a:cubicBezTo>
                    <a:pt x="107" y="319"/>
                    <a:pt x="107" y="319"/>
                    <a:pt x="95" y="307"/>
                  </a:cubicBezTo>
                  <a:lnTo>
                    <a:pt x="95" y="271"/>
                  </a:lnTo>
                  <a:lnTo>
                    <a:pt x="95" y="247"/>
                  </a:lnTo>
                  <a:lnTo>
                    <a:pt x="95" y="211"/>
                  </a:lnTo>
                  <a:lnTo>
                    <a:pt x="95" y="188"/>
                  </a:lnTo>
                  <a:lnTo>
                    <a:pt x="95" y="152"/>
                  </a:lnTo>
                  <a:cubicBezTo>
                    <a:pt x="95" y="140"/>
                    <a:pt x="83" y="140"/>
                    <a:pt x="83" y="128"/>
                  </a:cubicBezTo>
                  <a:cubicBezTo>
                    <a:pt x="83" y="116"/>
                    <a:pt x="95" y="116"/>
                    <a:pt x="95" y="92"/>
                  </a:cubicBezTo>
                  <a:lnTo>
                    <a:pt x="95" y="69"/>
                  </a:lnTo>
                  <a:lnTo>
                    <a:pt x="95" y="33"/>
                  </a:lnTo>
                  <a:lnTo>
                    <a:pt x="95" y="21"/>
                  </a:lnTo>
                  <a:lnTo>
                    <a:pt x="83" y="9"/>
                  </a:lnTo>
                  <a:cubicBezTo>
                    <a:pt x="71" y="3"/>
                    <a:pt x="54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73" name="Google Shape;15673;p22"/>
            <p:cNvSpPr/>
            <p:nvPr/>
          </p:nvSpPr>
          <p:spPr>
            <a:xfrm>
              <a:off x="4218975" y="2345975"/>
              <a:ext cx="3000" cy="10125"/>
            </a:xfrm>
            <a:custGeom>
              <a:avLst/>
              <a:gdLst/>
              <a:ahLst/>
              <a:cxnLst/>
              <a:rect l="l" t="t" r="r" b="b"/>
              <a:pathLst>
                <a:path w="120" h="405" extrusionOk="0">
                  <a:moveTo>
                    <a:pt x="66" y="1"/>
                  </a:moveTo>
                  <a:cubicBezTo>
                    <a:pt x="44" y="1"/>
                    <a:pt x="20" y="12"/>
                    <a:pt x="12" y="12"/>
                  </a:cubicBezTo>
                  <a:lnTo>
                    <a:pt x="0" y="12"/>
                  </a:lnTo>
                  <a:lnTo>
                    <a:pt x="0" y="23"/>
                  </a:lnTo>
                  <a:lnTo>
                    <a:pt x="0" y="47"/>
                  </a:lnTo>
                  <a:lnTo>
                    <a:pt x="0" y="83"/>
                  </a:lnTo>
                  <a:lnTo>
                    <a:pt x="0" y="107"/>
                  </a:lnTo>
                  <a:cubicBezTo>
                    <a:pt x="0" y="131"/>
                    <a:pt x="12" y="131"/>
                    <a:pt x="12" y="143"/>
                  </a:cubicBezTo>
                  <a:cubicBezTo>
                    <a:pt x="12" y="154"/>
                    <a:pt x="0" y="154"/>
                    <a:pt x="0" y="166"/>
                  </a:cubicBezTo>
                  <a:lnTo>
                    <a:pt x="0" y="202"/>
                  </a:lnTo>
                  <a:lnTo>
                    <a:pt x="0" y="226"/>
                  </a:lnTo>
                  <a:cubicBezTo>
                    <a:pt x="0" y="250"/>
                    <a:pt x="12" y="250"/>
                    <a:pt x="12" y="262"/>
                  </a:cubicBezTo>
                  <a:lnTo>
                    <a:pt x="12" y="285"/>
                  </a:lnTo>
                  <a:lnTo>
                    <a:pt x="12" y="309"/>
                  </a:lnTo>
                  <a:cubicBezTo>
                    <a:pt x="12" y="321"/>
                    <a:pt x="24" y="345"/>
                    <a:pt x="12" y="369"/>
                  </a:cubicBezTo>
                  <a:lnTo>
                    <a:pt x="12" y="381"/>
                  </a:lnTo>
                  <a:lnTo>
                    <a:pt x="12" y="393"/>
                  </a:lnTo>
                  <a:lnTo>
                    <a:pt x="12" y="404"/>
                  </a:lnTo>
                  <a:lnTo>
                    <a:pt x="72" y="404"/>
                  </a:lnTo>
                  <a:cubicBezTo>
                    <a:pt x="84" y="404"/>
                    <a:pt x="84" y="393"/>
                    <a:pt x="84" y="393"/>
                  </a:cubicBezTo>
                  <a:lnTo>
                    <a:pt x="84" y="369"/>
                  </a:lnTo>
                  <a:lnTo>
                    <a:pt x="84" y="333"/>
                  </a:lnTo>
                  <a:lnTo>
                    <a:pt x="84" y="309"/>
                  </a:lnTo>
                  <a:cubicBezTo>
                    <a:pt x="84" y="285"/>
                    <a:pt x="95" y="285"/>
                    <a:pt x="95" y="274"/>
                  </a:cubicBezTo>
                  <a:lnTo>
                    <a:pt x="95" y="250"/>
                  </a:lnTo>
                  <a:lnTo>
                    <a:pt x="95" y="214"/>
                  </a:lnTo>
                  <a:cubicBezTo>
                    <a:pt x="95" y="214"/>
                    <a:pt x="119" y="166"/>
                    <a:pt x="119" y="154"/>
                  </a:cubicBezTo>
                  <a:cubicBezTo>
                    <a:pt x="119" y="143"/>
                    <a:pt x="95" y="143"/>
                    <a:pt x="95" y="131"/>
                  </a:cubicBezTo>
                  <a:cubicBezTo>
                    <a:pt x="95" y="107"/>
                    <a:pt x="119" y="107"/>
                    <a:pt x="119" y="95"/>
                  </a:cubicBezTo>
                  <a:lnTo>
                    <a:pt x="119" y="71"/>
                  </a:lnTo>
                  <a:lnTo>
                    <a:pt x="119" y="35"/>
                  </a:lnTo>
                  <a:lnTo>
                    <a:pt x="119" y="23"/>
                  </a:lnTo>
                  <a:cubicBezTo>
                    <a:pt x="119" y="23"/>
                    <a:pt x="95" y="23"/>
                    <a:pt x="95" y="12"/>
                  </a:cubicBezTo>
                  <a:cubicBezTo>
                    <a:pt x="88" y="4"/>
                    <a:pt x="77" y="1"/>
                    <a:pt x="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74" name="Google Shape;15674;p22"/>
            <p:cNvSpPr/>
            <p:nvPr/>
          </p:nvSpPr>
          <p:spPr>
            <a:xfrm>
              <a:off x="4208850" y="2348625"/>
              <a:ext cx="4475" cy="11350"/>
            </a:xfrm>
            <a:custGeom>
              <a:avLst/>
              <a:gdLst/>
              <a:ahLst/>
              <a:cxnLst/>
              <a:rect l="l" t="t" r="r" b="b"/>
              <a:pathLst>
                <a:path w="179" h="454" extrusionOk="0">
                  <a:moveTo>
                    <a:pt x="72" y="1"/>
                  </a:moveTo>
                  <a:lnTo>
                    <a:pt x="72" y="25"/>
                  </a:lnTo>
                  <a:lnTo>
                    <a:pt x="72" y="48"/>
                  </a:lnTo>
                  <a:cubicBezTo>
                    <a:pt x="72" y="60"/>
                    <a:pt x="72" y="60"/>
                    <a:pt x="60" y="84"/>
                  </a:cubicBezTo>
                  <a:lnTo>
                    <a:pt x="60" y="108"/>
                  </a:lnTo>
                  <a:lnTo>
                    <a:pt x="60" y="156"/>
                  </a:lnTo>
                  <a:cubicBezTo>
                    <a:pt x="60" y="168"/>
                    <a:pt x="48" y="168"/>
                    <a:pt x="24" y="179"/>
                  </a:cubicBezTo>
                  <a:lnTo>
                    <a:pt x="24" y="215"/>
                  </a:lnTo>
                  <a:lnTo>
                    <a:pt x="24" y="239"/>
                  </a:lnTo>
                  <a:lnTo>
                    <a:pt x="24" y="275"/>
                  </a:lnTo>
                  <a:lnTo>
                    <a:pt x="24" y="298"/>
                  </a:lnTo>
                  <a:lnTo>
                    <a:pt x="24" y="322"/>
                  </a:lnTo>
                  <a:cubicBezTo>
                    <a:pt x="24" y="346"/>
                    <a:pt x="24" y="382"/>
                    <a:pt x="12" y="406"/>
                  </a:cubicBezTo>
                  <a:lnTo>
                    <a:pt x="12" y="418"/>
                  </a:lnTo>
                  <a:lnTo>
                    <a:pt x="12" y="441"/>
                  </a:lnTo>
                  <a:cubicBezTo>
                    <a:pt x="24" y="441"/>
                    <a:pt x="24" y="418"/>
                    <a:pt x="24" y="418"/>
                  </a:cubicBezTo>
                  <a:cubicBezTo>
                    <a:pt x="24" y="406"/>
                    <a:pt x="24" y="394"/>
                    <a:pt x="48" y="394"/>
                  </a:cubicBezTo>
                  <a:cubicBezTo>
                    <a:pt x="48" y="382"/>
                    <a:pt x="48" y="382"/>
                    <a:pt x="60" y="358"/>
                  </a:cubicBezTo>
                  <a:lnTo>
                    <a:pt x="60" y="334"/>
                  </a:lnTo>
                  <a:cubicBezTo>
                    <a:pt x="60" y="322"/>
                    <a:pt x="72" y="322"/>
                    <a:pt x="72" y="298"/>
                  </a:cubicBezTo>
                  <a:cubicBezTo>
                    <a:pt x="72" y="287"/>
                    <a:pt x="72" y="287"/>
                    <a:pt x="84" y="275"/>
                  </a:cubicBezTo>
                  <a:lnTo>
                    <a:pt x="84" y="239"/>
                  </a:lnTo>
                  <a:cubicBezTo>
                    <a:pt x="84" y="227"/>
                    <a:pt x="108" y="227"/>
                    <a:pt x="108" y="215"/>
                  </a:cubicBezTo>
                  <a:cubicBezTo>
                    <a:pt x="108" y="203"/>
                    <a:pt x="119" y="203"/>
                    <a:pt x="119" y="179"/>
                  </a:cubicBezTo>
                  <a:lnTo>
                    <a:pt x="119" y="156"/>
                  </a:lnTo>
                  <a:cubicBezTo>
                    <a:pt x="119" y="144"/>
                    <a:pt x="131" y="144"/>
                    <a:pt x="131" y="120"/>
                  </a:cubicBezTo>
                  <a:cubicBezTo>
                    <a:pt x="131" y="108"/>
                    <a:pt x="131" y="108"/>
                    <a:pt x="143" y="96"/>
                  </a:cubicBezTo>
                  <a:cubicBezTo>
                    <a:pt x="143" y="84"/>
                    <a:pt x="143" y="84"/>
                    <a:pt x="167" y="60"/>
                  </a:cubicBezTo>
                  <a:lnTo>
                    <a:pt x="179" y="48"/>
                  </a:lnTo>
                  <a:cubicBezTo>
                    <a:pt x="179" y="48"/>
                    <a:pt x="179" y="37"/>
                    <a:pt x="167" y="37"/>
                  </a:cubicBezTo>
                  <a:cubicBezTo>
                    <a:pt x="143" y="25"/>
                    <a:pt x="108" y="1"/>
                    <a:pt x="84" y="1"/>
                  </a:cubicBezTo>
                  <a:close/>
                  <a:moveTo>
                    <a:pt x="12" y="441"/>
                  </a:moveTo>
                  <a:cubicBezTo>
                    <a:pt x="0" y="441"/>
                    <a:pt x="0" y="441"/>
                    <a:pt x="12" y="453"/>
                  </a:cubicBezTo>
                  <a:lnTo>
                    <a:pt x="12" y="44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75" name="Google Shape;15675;p22"/>
            <p:cNvSpPr/>
            <p:nvPr/>
          </p:nvSpPr>
          <p:spPr>
            <a:xfrm>
              <a:off x="4197250" y="2345350"/>
              <a:ext cx="5675" cy="10750"/>
            </a:xfrm>
            <a:custGeom>
              <a:avLst/>
              <a:gdLst/>
              <a:ahLst/>
              <a:cxnLst/>
              <a:rect l="l" t="t" r="r" b="b"/>
              <a:pathLst>
                <a:path w="227" h="430" extrusionOk="0">
                  <a:moveTo>
                    <a:pt x="119" y="1"/>
                  </a:moveTo>
                  <a:lnTo>
                    <a:pt x="119" y="13"/>
                  </a:lnTo>
                  <a:cubicBezTo>
                    <a:pt x="119" y="37"/>
                    <a:pt x="119" y="37"/>
                    <a:pt x="107" y="48"/>
                  </a:cubicBezTo>
                  <a:cubicBezTo>
                    <a:pt x="107" y="60"/>
                    <a:pt x="107" y="60"/>
                    <a:pt x="95" y="72"/>
                  </a:cubicBezTo>
                  <a:cubicBezTo>
                    <a:pt x="95" y="96"/>
                    <a:pt x="95" y="96"/>
                    <a:pt x="71" y="108"/>
                  </a:cubicBezTo>
                  <a:lnTo>
                    <a:pt x="71" y="132"/>
                  </a:lnTo>
                  <a:cubicBezTo>
                    <a:pt x="71" y="156"/>
                    <a:pt x="60" y="156"/>
                    <a:pt x="48" y="168"/>
                  </a:cubicBezTo>
                  <a:lnTo>
                    <a:pt x="48" y="191"/>
                  </a:lnTo>
                  <a:cubicBezTo>
                    <a:pt x="48" y="215"/>
                    <a:pt x="48" y="215"/>
                    <a:pt x="36" y="227"/>
                  </a:cubicBezTo>
                  <a:lnTo>
                    <a:pt x="36" y="251"/>
                  </a:lnTo>
                  <a:lnTo>
                    <a:pt x="36" y="287"/>
                  </a:lnTo>
                  <a:lnTo>
                    <a:pt x="36" y="299"/>
                  </a:lnTo>
                  <a:cubicBezTo>
                    <a:pt x="12" y="334"/>
                    <a:pt x="12" y="346"/>
                    <a:pt x="0" y="370"/>
                  </a:cubicBezTo>
                  <a:lnTo>
                    <a:pt x="0" y="394"/>
                  </a:lnTo>
                  <a:lnTo>
                    <a:pt x="0" y="406"/>
                  </a:lnTo>
                  <a:lnTo>
                    <a:pt x="0" y="418"/>
                  </a:lnTo>
                  <a:cubicBezTo>
                    <a:pt x="0" y="429"/>
                    <a:pt x="24" y="429"/>
                    <a:pt x="24" y="429"/>
                  </a:cubicBezTo>
                  <a:cubicBezTo>
                    <a:pt x="36" y="429"/>
                    <a:pt x="36" y="429"/>
                    <a:pt x="48" y="418"/>
                  </a:cubicBezTo>
                  <a:cubicBezTo>
                    <a:pt x="48" y="406"/>
                    <a:pt x="60" y="406"/>
                    <a:pt x="60" y="394"/>
                  </a:cubicBezTo>
                  <a:cubicBezTo>
                    <a:pt x="71" y="370"/>
                    <a:pt x="71" y="370"/>
                    <a:pt x="71" y="358"/>
                  </a:cubicBezTo>
                  <a:cubicBezTo>
                    <a:pt x="95" y="346"/>
                    <a:pt x="71" y="346"/>
                    <a:pt x="95" y="334"/>
                  </a:cubicBezTo>
                  <a:cubicBezTo>
                    <a:pt x="107" y="310"/>
                    <a:pt x="107" y="310"/>
                    <a:pt x="107" y="299"/>
                  </a:cubicBezTo>
                  <a:cubicBezTo>
                    <a:pt x="107" y="287"/>
                    <a:pt x="119" y="287"/>
                    <a:pt x="119" y="275"/>
                  </a:cubicBezTo>
                  <a:cubicBezTo>
                    <a:pt x="131" y="251"/>
                    <a:pt x="119" y="251"/>
                    <a:pt x="131" y="239"/>
                  </a:cubicBezTo>
                  <a:cubicBezTo>
                    <a:pt x="131" y="227"/>
                    <a:pt x="167" y="191"/>
                    <a:pt x="167" y="179"/>
                  </a:cubicBezTo>
                  <a:cubicBezTo>
                    <a:pt x="179" y="168"/>
                    <a:pt x="167" y="168"/>
                    <a:pt x="167" y="156"/>
                  </a:cubicBezTo>
                  <a:cubicBezTo>
                    <a:pt x="179" y="132"/>
                    <a:pt x="179" y="132"/>
                    <a:pt x="179" y="120"/>
                  </a:cubicBezTo>
                  <a:cubicBezTo>
                    <a:pt x="191" y="108"/>
                    <a:pt x="179" y="108"/>
                    <a:pt x="191" y="96"/>
                  </a:cubicBezTo>
                  <a:cubicBezTo>
                    <a:pt x="191" y="72"/>
                    <a:pt x="214" y="72"/>
                    <a:pt x="214" y="60"/>
                  </a:cubicBezTo>
                  <a:lnTo>
                    <a:pt x="226" y="48"/>
                  </a:lnTo>
                  <a:cubicBezTo>
                    <a:pt x="226" y="48"/>
                    <a:pt x="226" y="37"/>
                    <a:pt x="214" y="37"/>
                  </a:cubicBezTo>
                  <a:cubicBezTo>
                    <a:pt x="191" y="13"/>
                    <a:pt x="155" y="1"/>
                    <a:pt x="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76" name="Google Shape;15676;p22"/>
            <p:cNvSpPr/>
            <p:nvPr/>
          </p:nvSpPr>
          <p:spPr>
            <a:xfrm>
              <a:off x="4183275" y="2342075"/>
              <a:ext cx="15175" cy="13125"/>
            </a:xfrm>
            <a:custGeom>
              <a:avLst/>
              <a:gdLst/>
              <a:ahLst/>
              <a:cxnLst/>
              <a:rect l="l" t="t" r="r" b="b"/>
              <a:pathLst>
                <a:path w="607" h="525" extrusionOk="0">
                  <a:moveTo>
                    <a:pt x="3" y="496"/>
                  </a:moveTo>
                  <a:cubicBezTo>
                    <a:pt x="1" y="496"/>
                    <a:pt x="3" y="501"/>
                    <a:pt x="11" y="501"/>
                  </a:cubicBezTo>
                  <a:cubicBezTo>
                    <a:pt x="7" y="497"/>
                    <a:pt x="5" y="496"/>
                    <a:pt x="3" y="496"/>
                  </a:cubicBezTo>
                  <a:close/>
                  <a:moveTo>
                    <a:pt x="8" y="490"/>
                  </a:moveTo>
                  <a:cubicBezTo>
                    <a:pt x="5" y="490"/>
                    <a:pt x="6" y="496"/>
                    <a:pt x="11" y="501"/>
                  </a:cubicBezTo>
                  <a:lnTo>
                    <a:pt x="15" y="501"/>
                  </a:lnTo>
                  <a:cubicBezTo>
                    <a:pt x="12" y="493"/>
                    <a:pt x="9" y="490"/>
                    <a:pt x="8" y="490"/>
                  </a:cubicBezTo>
                  <a:close/>
                  <a:moveTo>
                    <a:pt x="511" y="1"/>
                  </a:moveTo>
                  <a:lnTo>
                    <a:pt x="500" y="13"/>
                  </a:lnTo>
                  <a:cubicBezTo>
                    <a:pt x="488" y="25"/>
                    <a:pt x="488" y="49"/>
                    <a:pt x="476" y="60"/>
                  </a:cubicBezTo>
                  <a:cubicBezTo>
                    <a:pt x="452" y="72"/>
                    <a:pt x="452" y="72"/>
                    <a:pt x="440" y="108"/>
                  </a:cubicBezTo>
                  <a:cubicBezTo>
                    <a:pt x="428" y="120"/>
                    <a:pt x="428" y="132"/>
                    <a:pt x="416" y="144"/>
                  </a:cubicBezTo>
                  <a:cubicBezTo>
                    <a:pt x="392" y="168"/>
                    <a:pt x="392" y="179"/>
                    <a:pt x="380" y="191"/>
                  </a:cubicBezTo>
                  <a:cubicBezTo>
                    <a:pt x="369" y="203"/>
                    <a:pt x="357" y="203"/>
                    <a:pt x="333" y="227"/>
                  </a:cubicBezTo>
                  <a:cubicBezTo>
                    <a:pt x="321" y="239"/>
                    <a:pt x="321" y="251"/>
                    <a:pt x="309" y="263"/>
                  </a:cubicBezTo>
                  <a:lnTo>
                    <a:pt x="261" y="310"/>
                  </a:lnTo>
                  <a:cubicBezTo>
                    <a:pt x="249" y="322"/>
                    <a:pt x="249" y="346"/>
                    <a:pt x="214" y="358"/>
                  </a:cubicBezTo>
                  <a:lnTo>
                    <a:pt x="178" y="406"/>
                  </a:lnTo>
                  <a:lnTo>
                    <a:pt x="154" y="418"/>
                  </a:lnTo>
                  <a:cubicBezTo>
                    <a:pt x="130" y="441"/>
                    <a:pt x="83" y="477"/>
                    <a:pt x="59" y="489"/>
                  </a:cubicBezTo>
                  <a:lnTo>
                    <a:pt x="35" y="501"/>
                  </a:lnTo>
                  <a:lnTo>
                    <a:pt x="59" y="501"/>
                  </a:lnTo>
                  <a:cubicBezTo>
                    <a:pt x="71" y="489"/>
                    <a:pt x="83" y="489"/>
                    <a:pt x="107" y="477"/>
                  </a:cubicBezTo>
                  <a:cubicBezTo>
                    <a:pt x="130" y="465"/>
                    <a:pt x="130" y="465"/>
                    <a:pt x="142" y="441"/>
                  </a:cubicBezTo>
                  <a:cubicBezTo>
                    <a:pt x="178" y="430"/>
                    <a:pt x="154" y="430"/>
                    <a:pt x="190" y="418"/>
                  </a:cubicBezTo>
                  <a:lnTo>
                    <a:pt x="249" y="382"/>
                  </a:lnTo>
                  <a:cubicBezTo>
                    <a:pt x="285" y="370"/>
                    <a:pt x="285" y="370"/>
                    <a:pt x="297" y="358"/>
                  </a:cubicBezTo>
                  <a:cubicBezTo>
                    <a:pt x="321" y="346"/>
                    <a:pt x="309" y="346"/>
                    <a:pt x="333" y="310"/>
                  </a:cubicBezTo>
                  <a:cubicBezTo>
                    <a:pt x="357" y="299"/>
                    <a:pt x="369" y="299"/>
                    <a:pt x="380" y="287"/>
                  </a:cubicBezTo>
                  <a:cubicBezTo>
                    <a:pt x="392" y="263"/>
                    <a:pt x="416" y="263"/>
                    <a:pt x="428" y="251"/>
                  </a:cubicBezTo>
                  <a:cubicBezTo>
                    <a:pt x="452" y="239"/>
                    <a:pt x="440" y="227"/>
                    <a:pt x="452" y="203"/>
                  </a:cubicBezTo>
                  <a:cubicBezTo>
                    <a:pt x="476" y="191"/>
                    <a:pt x="488" y="191"/>
                    <a:pt x="500" y="179"/>
                  </a:cubicBezTo>
                  <a:cubicBezTo>
                    <a:pt x="511" y="168"/>
                    <a:pt x="511" y="144"/>
                    <a:pt x="547" y="132"/>
                  </a:cubicBezTo>
                  <a:cubicBezTo>
                    <a:pt x="559" y="120"/>
                    <a:pt x="559" y="108"/>
                    <a:pt x="595" y="84"/>
                  </a:cubicBezTo>
                  <a:lnTo>
                    <a:pt x="607" y="72"/>
                  </a:lnTo>
                  <a:lnTo>
                    <a:pt x="607" y="49"/>
                  </a:lnTo>
                  <a:cubicBezTo>
                    <a:pt x="595" y="13"/>
                    <a:pt x="547" y="1"/>
                    <a:pt x="535" y="1"/>
                  </a:cubicBezTo>
                  <a:close/>
                  <a:moveTo>
                    <a:pt x="15" y="501"/>
                  </a:moveTo>
                  <a:cubicBezTo>
                    <a:pt x="18" y="506"/>
                    <a:pt x="21" y="514"/>
                    <a:pt x="23" y="525"/>
                  </a:cubicBezTo>
                  <a:cubicBezTo>
                    <a:pt x="23" y="501"/>
                    <a:pt x="35" y="501"/>
                    <a:pt x="35" y="50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77" name="Google Shape;15677;p22"/>
            <p:cNvSpPr/>
            <p:nvPr/>
          </p:nvSpPr>
          <p:spPr>
            <a:xfrm>
              <a:off x="4174175" y="2333150"/>
              <a:ext cx="20100" cy="11925"/>
            </a:xfrm>
            <a:custGeom>
              <a:avLst/>
              <a:gdLst/>
              <a:ahLst/>
              <a:cxnLst/>
              <a:rect l="l" t="t" r="r" b="b"/>
              <a:pathLst>
                <a:path w="804" h="477" extrusionOk="0">
                  <a:moveTo>
                    <a:pt x="5" y="468"/>
                  </a:moveTo>
                  <a:cubicBezTo>
                    <a:pt x="0" y="468"/>
                    <a:pt x="0" y="471"/>
                    <a:pt x="6" y="477"/>
                  </a:cubicBezTo>
                  <a:lnTo>
                    <a:pt x="30" y="477"/>
                  </a:lnTo>
                  <a:cubicBezTo>
                    <a:pt x="18" y="471"/>
                    <a:pt x="9" y="468"/>
                    <a:pt x="5" y="468"/>
                  </a:cubicBezTo>
                  <a:close/>
                  <a:moveTo>
                    <a:pt x="733" y="1"/>
                  </a:moveTo>
                  <a:lnTo>
                    <a:pt x="721" y="13"/>
                  </a:lnTo>
                  <a:cubicBezTo>
                    <a:pt x="685" y="25"/>
                    <a:pt x="685" y="48"/>
                    <a:pt x="661" y="60"/>
                  </a:cubicBezTo>
                  <a:lnTo>
                    <a:pt x="602" y="84"/>
                  </a:lnTo>
                  <a:cubicBezTo>
                    <a:pt x="566" y="108"/>
                    <a:pt x="566" y="108"/>
                    <a:pt x="542" y="132"/>
                  </a:cubicBezTo>
                  <a:cubicBezTo>
                    <a:pt x="506" y="144"/>
                    <a:pt x="506" y="167"/>
                    <a:pt x="494" y="179"/>
                  </a:cubicBezTo>
                  <a:cubicBezTo>
                    <a:pt x="483" y="185"/>
                    <a:pt x="477" y="185"/>
                    <a:pt x="469" y="185"/>
                  </a:cubicBezTo>
                  <a:cubicBezTo>
                    <a:pt x="462" y="185"/>
                    <a:pt x="453" y="185"/>
                    <a:pt x="435" y="191"/>
                  </a:cubicBezTo>
                  <a:cubicBezTo>
                    <a:pt x="411" y="203"/>
                    <a:pt x="411" y="227"/>
                    <a:pt x="375" y="239"/>
                  </a:cubicBezTo>
                  <a:lnTo>
                    <a:pt x="316" y="263"/>
                  </a:lnTo>
                  <a:cubicBezTo>
                    <a:pt x="292" y="286"/>
                    <a:pt x="292" y="298"/>
                    <a:pt x="268" y="310"/>
                  </a:cubicBezTo>
                  <a:lnTo>
                    <a:pt x="209" y="358"/>
                  </a:lnTo>
                  <a:cubicBezTo>
                    <a:pt x="197" y="358"/>
                    <a:pt x="197" y="370"/>
                    <a:pt x="197" y="370"/>
                  </a:cubicBezTo>
                  <a:cubicBezTo>
                    <a:pt x="149" y="406"/>
                    <a:pt x="113" y="429"/>
                    <a:pt x="66" y="441"/>
                  </a:cubicBezTo>
                  <a:cubicBezTo>
                    <a:pt x="54" y="441"/>
                    <a:pt x="54" y="465"/>
                    <a:pt x="54" y="465"/>
                  </a:cubicBezTo>
                  <a:cubicBezTo>
                    <a:pt x="54" y="465"/>
                    <a:pt x="30" y="465"/>
                    <a:pt x="30" y="477"/>
                  </a:cubicBezTo>
                  <a:lnTo>
                    <a:pt x="54" y="477"/>
                  </a:lnTo>
                  <a:lnTo>
                    <a:pt x="113" y="441"/>
                  </a:lnTo>
                  <a:lnTo>
                    <a:pt x="173" y="417"/>
                  </a:lnTo>
                  <a:lnTo>
                    <a:pt x="232" y="382"/>
                  </a:lnTo>
                  <a:lnTo>
                    <a:pt x="292" y="358"/>
                  </a:lnTo>
                  <a:lnTo>
                    <a:pt x="352" y="322"/>
                  </a:lnTo>
                  <a:cubicBezTo>
                    <a:pt x="363" y="310"/>
                    <a:pt x="375" y="310"/>
                    <a:pt x="411" y="298"/>
                  </a:cubicBezTo>
                  <a:lnTo>
                    <a:pt x="530" y="239"/>
                  </a:lnTo>
                  <a:cubicBezTo>
                    <a:pt x="554" y="227"/>
                    <a:pt x="554" y="203"/>
                    <a:pt x="590" y="191"/>
                  </a:cubicBezTo>
                  <a:lnTo>
                    <a:pt x="649" y="167"/>
                  </a:lnTo>
                  <a:lnTo>
                    <a:pt x="709" y="132"/>
                  </a:lnTo>
                  <a:lnTo>
                    <a:pt x="768" y="108"/>
                  </a:lnTo>
                  <a:cubicBezTo>
                    <a:pt x="780" y="108"/>
                    <a:pt x="780" y="84"/>
                    <a:pt x="792" y="84"/>
                  </a:cubicBezTo>
                  <a:cubicBezTo>
                    <a:pt x="792" y="84"/>
                    <a:pt x="804" y="72"/>
                    <a:pt x="804" y="60"/>
                  </a:cubicBezTo>
                  <a:cubicBezTo>
                    <a:pt x="804" y="25"/>
                    <a:pt x="768" y="1"/>
                    <a:pt x="7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78" name="Google Shape;15678;p22"/>
            <p:cNvSpPr/>
            <p:nvPr/>
          </p:nvSpPr>
          <p:spPr>
            <a:xfrm>
              <a:off x="4182050" y="2322725"/>
              <a:ext cx="13425" cy="3600"/>
            </a:xfrm>
            <a:custGeom>
              <a:avLst/>
              <a:gdLst/>
              <a:ahLst/>
              <a:cxnLst/>
              <a:rect l="l" t="t" r="r" b="b"/>
              <a:pathLst>
                <a:path w="537" h="144" extrusionOk="0">
                  <a:moveTo>
                    <a:pt x="477" y="1"/>
                  </a:moveTo>
                  <a:cubicBezTo>
                    <a:pt x="465" y="1"/>
                    <a:pt x="465" y="13"/>
                    <a:pt x="441" y="13"/>
                  </a:cubicBezTo>
                  <a:cubicBezTo>
                    <a:pt x="429" y="13"/>
                    <a:pt x="429" y="13"/>
                    <a:pt x="418" y="25"/>
                  </a:cubicBezTo>
                  <a:cubicBezTo>
                    <a:pt x="406" y="25"/>
                    <a:pt x="406" y="49"/>
                    <a:pt x="382" y="49"/>
                  </a:cubicBezTo>
                  <a:cubicBezTo>
                    <a:pt x="370" y="49"/>
                    <a:pt x="370" y="61"/>
                    <a:pt x="358" y="61"/>
                  </a:cubicBezTo>
                  <a:cubicBezTo>
                    <a:pt x="350" y="61"/>
                    <a:pt x="347" y="55"/>
                    <a:pt x="336" y="55"/>
                  </a:cubicBezTo>
                  <a:cubicBezTo>
                    <a:pt x="330" y="55"/>
                    <a:pt x="322" y="57"/>
                    <a:pt x="310" y="61"/>
                  </a:cubicBezTo>
                  <a:cubicBezTo>
                    <a:pt x="298" y="61"/>
                    <a:pt x="298" y="72"/>
                    <a:pt x="287" y="72"/>
                  </a:cubicBezTo>
                  <a:cubicBezTo>
                    <a:pt x="263" y="72"/>
                    <a:pt x="263" y="72"/>
                    <a:pt x="251" y="84"/>
                  </a:cubicBezTo>
                  <a:cubicBezTo>
                    <a:pt x="239" y="84"/>
                    <a:pt x="239" y="108"/>
                    <a:pt x="227" y="108"/>
                  </a:cubicBezTo>
                  <a:cubicBezTo>
                    <a:pt x="203" y="108"/>
                    <a:pt x="203" y="120"/>
                    <a:pt x="191" y="120"/>
                  </a:cubicBezTo>
                  <a:lnTo>
                    <a:pt x="179" y="120"/>
                  </a:lnTo>
                  <a:cubicBezTo>
                    <a:pt x="144" y="120"/>
                    <a:pt x="120" y="132"/>
                    <a:pt x="84" y="132"/>
                  </a:cubicBezTo>
                  <a:lnTo>
                    <a:pt x="48" y="132"/>
                  </a:lnTo>
                  <a:cubicBezTo>
                    <a:pt x="33" y="128"/>
                    <a:pt x="22" y="127"/>
                    <a:pt x="15" y="127"/>
                  </a:cubicBezTo>
                  <a:cubicBezTo>
                    <a:pt x="1" y="127"/>
                    <a:pt x="1" y="132"/>
                    <a:pt x="1" y="132"/>
                  </a:cubicBezTo>
                  <a:cubicBezTo>
                    <a:pt x="1" y="144"/>
                    <a:pt x="13" y="144"/>
                    <a:pt x="37" y="144"/>
                  </a:cubicBezTo>
                  <a:lnTo>
                    <a:pt x="251" y="144"/>
                  </a:lnTo>
                  <a:cubicBezTo>
                    <a:pt x="263" y="144"/>
                    <a:pt x="263" y="144"/>
                    <a:pt x="298" y="132"/>
                  </a:cubicBezTo>
                  <a:lnTo>
                    <a:pt x="382" y="132"/>
                  </a:lnTo>
                  <a:cubicBezTo>
                    <a:pt x="406" y="132"/>
                    <a:pt x="406" y="120"/>
                    <a:pt x="418" y="120"/>
                  </a:cubicBezTo>
                  <a:lnTo>
                    <a:pt x="465" y="120"/>
                  </a:lnTo>
                  <a:cubicBezTo>
                    <a:pt x="477" y="120"/>
                    <a:pt x="477" y="108"/>
                    <a:pt x="489" y="108"/>
                  </a:cubicBezTo>
                  <a:cubicBezTo>
                    <a:pt x="501" y="108"/>
                    <a:pt x="501" y="108"/>
                    <a:pt x="525" y="84"/>
                  </a:cubicBezTo>
                  <a:lnTo>
                    <a:pt x="537" y="84"/>
                  </a:lnTo>
                  <a:lnTo>
                    <a:pt x="537" y="72"/>
                  </a:lnTo>
                  <a:cubicBezTo>
                    <a:pt x="537" y="37"/>
                    <a:pt x="501" y="13"/>
                    <a:pt x="5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79" name="Google Shape;15679;p22"/>
            <p:cNvSpPr/>
            <p:nvPr/>
          </p:nvSpPr>
          <p:spPr>
            <a:xfrm>
              <a:off x="4315400" y="2246825"/>
              <a:ext cx="110750" cy="37250"/>
            </a:xfrm>
            <a:custGeom>
              <a:avLst/>
              <a:gdLst/>
              <a:ahLst/>
              <a:cxnLst/>
              <a:rect l="l" t="t" r="r" b="b"/>
              <a:pathLst>
                <a:path w="4430" h="1490" extrusionOk="0">
                  <a:moveTo>
                    <a:pt x="4216" y="1"/>
                  </a:moveTo>
                  <a:cubicBezTo>
                    <a:pt x="4192" y="1"/>
                    <a:pt x="4180" y="1"/>
                    <a:pt x="4144" y="13"/>
                  </a:cubicBezTo>
                  <a:cubicBezTo>
                    <a:pt x="4120" y="25"/>
                    <a:pt x="4085" y="25"/>
                    <a:pt x="4061" y="37"/>
                  </a:cubicBezTo>
                  <a:cubicBezTo>
                    <a:pt x="3894" y="120"/>
                    <a:pt x="3894" y="120"/>
                    <a:pt x="3751" y="203"/>
                  </a:cubicBezTo>
                  <a:cubicBezTo>
                    <a:pt x="3597" y="299"/>
                    <a:pt x="3597" y="299"/>
                    <a:pt x="3430" y="382"/>
                  </a:cubicBezTo>
                  <a:lnTo>
                    <a:pt x="3132" y="560"/>
                  </a:lnTo>
                  <a:cubicBezTo>
                    <a:pt x="2989" y="656"/>
                    <a:pt x="2989" y="668"/>
                    <a:pt x="2835" y="751"/>
                  </a:cubicBezTo>
                  <a:cubicBezTo>
                    <a:pt x="2692" y="846"/>
                    <a:pt x="2680" y="811"/>
                    <a:pt x="2525" y="894"/>
                  </a:cubicBezTo>
                  <a:cubicBezTo>
                    <a:pt x="2382" y="965"/>
                    <a:pt x="2382" y="977"/>
                    <a:pt x="2227" y="1049"/>
                  </a:cubicBezTo>
                  <a:cubicBezTo>
                    <a:pt x="2061" y="1132"/>
                    <a:pt x="2061" y="1132"/>
                    <a:pt x="1918" y="1168"/>
                  </a:cubicBezTo>
                  <a:cubicBezTo>
                    <a:pt x="1751" y="1215"/>
                    <a:pt x="1751" y="1251"/>
                    <a:pt x="1584" y="1275"/>
                  </a:cubicBezTo>
                  <a:cubicBezTo>
                    <a:pt x="1430" y="1311"/>
                    <a:pt x="1430" y="1311"/>
                    <a:pt x="1251" y="1322"/>
                  </a:cubicBezTo>
                  <a:lnTo>
                    <a:pt x="1144" y="1322"/>
                  </a:lnTo>
                  <a:cubicBezTo>
                    <a:pt x="870" y="1322"/>
                    <a:pt x="608" y="1322"/>
                    <a:pt x="322" y="1346"/>
                  </a:cubicBezTo>
                  <a:cubicBezTo>
                    <a:pt x="298" y="1370"/>
                    <a:pt x="251" y="1370"/>
                    <a:pt x="203" y="1382"/>
                  </a:cubicBezTo>
                  <a:cubicBezTo>
                    <a:pt x="156" y="1394"/>
                    <a:pt x="132" y="1406"/>
                    <a:pt x="96" y="1406"/>
                  </a:cubicBezTo>
                  <a:lnTo>
                    <a:pt x="13" y="1453"/>
                  </a:lnTo>
                  <a:cubicBezTo>
                    <a:pt x="1" y="1477"/>
                    <a:pt x="1" y="1489"/>
                    <a:pt x="25" y="1489"/>
                  </a:cubicBezTo>
                  <a:cubicBezTo>
                    <a:pt x="72" y="1489"/>
                    <a:pt x="144" y="1453"/>
                    <a:pt x="239" y="1442"/>
                  </a:cubicBezTo>
                  <a:cubicBezTo>
                    <a:pt x="382" y="1418"/>
                    <a:pt x="394" y="1418"/>
                    <a:pt x="560" y="1394"/>
                  </a:cubicBezTo>
                  <a:cubicBezTo>
                    <a:pt x="616" y="1390"/>
                    <a:pt x="653" y="1389"/>
                    <a:pt x="684" y="1389"/>
                  </a:cubicBezTo>
                  <a:cubicBezTo>
                    <a:pt x="747" y="1389"/>
                    <a:pt x="787" y="1394"/>
                    <a:pt x="906" y="1394"/>
                  </a:cubicBezTo>
                  <a:lnTo>
                    <a:pt x="1263" y="1394"/>
                  </a:lnTo>
                  <a:cubicBezTo>
                    <a:pt x="1365" y="1394"/>
                    <a:pt x="1409" y="1402"/>
                    <a:pt x="1461" y="1402"/>
                  </a:cubicBezTo>
                  <a:cubicBezTo>
                    <a:pt x="1500" y="1402"/>
                    <a:pt x="1544" y="1397"/>
                    <a:pt x="1620" y="1382"/>
                  </a:cubicBezTo>
                  <a:cubicBezTo>
                    <a:pt x="1799" y="1358"/>
                    <a:pt x="1799" y="1358"/>
                    <a:pt x="1965" y="1311"/>
                  </a:cubicBezTo>
                  <a:cubicBezTo>
                    <a:pt x="2144" y="1263"/>
                    <a:pt x="2120" y="1251"/>
                    <a:pt x="2287" y="1192"/>
                  </a:cubicBezTo>
                  <a:cubicBezTo>
                    <a:pt x="2454" y="1132"/>
                    <a:pt x="2454" y="1132"/>
                    <a:pt x="2620" y="1061"/>
                  </a:cubicBezTo>
                  <a:cubicBezTo>
                    <a:pt x="2775" y="977"/>
                    <a:pt x="2775" y="977"/>
                    <a:pt x="2930" y="906"/>
                  </a:cubicBezTo>
                  <a:cubicBezTo>
                    <a:pt x="3073" y="811"/>
                    <a:pt x="3073" y="799"/>
                    <a:pt x="3227" y="715"/>
                  </a:cubicBezTo>
                  <a:cubicBezTo>
                    <a:pt x="3370" y="620"/>
                    <a:pt x="3394" y="644"/>
                    <a:pt x="3537" y="549"/>
                  </a:cubicBezTo>
                  <a:cubicBezTo>
                    <a:pt x="3692" y="453"/>
                    <a:pt x="3692" y="453"/>
                    <a:pt x="3835" y="382"/>
                  </a:cubicBezTo>
                  <a:cubicBezTo>
                    <a:pt x="3989" y="310"/>
                    <a:pt x="3989" y="310"/>
                    <a:pt x="4144" y="239"/>
                  </a:cubicBezTo>
                  <a:cubicBezTo>
                    <a:pt x="4204" y="215"/>
                    <a:pt x="4239" y="203"/>
                    <a:pt x="4263" y="191"/>
                  </a:cubicBezTo>
                  <a:cubicBezTo>
                    <a:pt x="4299" y="179"/>
                    <a:pt x="4323" y="144"/>
                    <a:pt x="4359" y="120"/>
                  </a:cubicBezTo>
                  <a:cubicBezTo>
                    <a:pt x="4430" y="37"/>
                    <a:pt x="4299" y="1"/>
                    <a:pt x="4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80" name="Google Shape;15680;p22"/>
            <p:cNvSpPr/>
            <p:nvPr/>
          </p:nvSpPr>
          <p:spPr>
            <a:xfrm>
              <a:off x="3961200" y="2559775"/>
              <a:ext cx="12225" cy="28200"/>
            </a:xfrm>
            <a:custGeom>
              <a:avLst/>
              <a:gdLst/>
              <a:ahLst/>
              <a:cxnLst/>
              <a:rect l="l" t="t" r="r" b="b"/>
              <a:pathLst>
                <a:path w="489" h="1128" extrusionOk="0">
                  <a:moveTo>
                    <a:pt x="60" y="0"/>
                  </a:moveTo>
                  <a:cubicBezTo>
                    <a:pt x="36" y="0"/>
                    <a:pt x="17" y="3"/>
                    <a:pt x="12" y="8"/>
                  </a:cubicBezTo>
                  <a:cubicBezTo>
                    <a:pt x="0" y="8"/>
                    <a:pt x="0" y="20"/>
                    <a:pt x="0" y="20"/>
                  </a:cubicBezTo>
                  <a:lnTo>
                    <a:pt x="0" y="56"/>
                  </a:lnTo>
                  <a:lnTo>
                    <a:pt x="0" y="163"/>
                  </a:lnTo>
                  <a:lnTo>
                    <a:pt x="0" y="258"/>
                  </a:lnTo>
                  <a:cubicBezTo>
                    <a:pt x="0" y="306"/>
                    <a:pt x="0" y="306"/>
                    <a:pt x="12" y="365"/>
                  </a:cubicBezTo>
                  <a:cubicBezTo>
                    <a:pt x="12" y="413"/>
                    <a:pt x="24" y="413"/>
                    <a:pt x="36" y="473"/>
                  </a:cubicBezTo>
                  <a:cubicBezTo>
                    <a:pt x="36" y="520"/>
                    <a:pt x="12" y="532"/>
                    <a:pt x="24" y="580"/>
                  </a:cubicBezTo>
                  <a:lnTo>
                    <a:pt x="60" y="663"/>
                  </a:lnTo>
                  <a:lnTo>
                    <a:pt x="84" y="758"/>
                  </a:lnTo>
                  <a:cubicBezTo>
                    <a:pt x="96" y="794"/>
                    <a:pt x="119" y="794"/>
                    <a:pt x="131" y="842"/>
                  </a:cubicBezTo>
                  <a:cubicBezTo>
                    <a:pt x="143" y="889"/>
                    <a:pt x="155" y="889"/>
                    <a:pt x="191" y="937"/>
                  </a:cubicBezTo>
                  <a:cubicBezTo>
                    <a:pt x="191" y="949"/>
                    <a:pt x="203" y="949"/>
                    <a:pt x="203" y="961"/>
                  </a:cubicBezTo>
                  <a:cubicBezTo>
                    <a:pt x="250" y="1020"/>
                    <a:pt x="322" y="1080"/>
                    <a:pt x="393" y="1116"/>
                  </a:cubicBezTo>
                  <a:cubicBezTo>
                    <a:pt x="417" y="1116"/>
                    <a:pt x="429" y="1116"/>
                    <a:pt x="429" y="1127"/>
                  </a:cubicBezTo>
                  <a:lnTo>
                    <a:pt x="453" y="1127"/>
                  </a:lnTo>
                  <a:cubicBezTo>
                    <a:pt x="477" y="1127"/>
                    <a:pt x="477" y="1127"/>
                    <a:pt x="489" y="1116"/>
                  </a:cubicBezTo>
                  <a:cubicBezTo>
                    <a:pt x="477" y="1116"/>
                    <a:pt x="477" y="1104"/>
                    <a:pt x="453" y="1104"/>
                  </a:cubicBezTo>
                  <a:lnTo>
                    <a:pt x="417" y="1056"/>
                  </a:lnTo>
                  <a:cubicBezTo>
                    <a:pt x="381" y="1044"/>
                    <a:pt x="381" y="1044"/>
                    <a:pt x="334" y="1008"/>
                  </a:cubicBezTo>
                  <a:lnTo>
                    <a:pt x="274" y="949"/>
                  </a:lnTo>
                  <a:lnTo>
                    <a:pt x="215" y="889"/>
                  </a:lnTo>
                  <a:cubicBezTo>
                    <a:pt x="203" y="842"/>
                    <a:pt x="203" y="842"/>
                    <a:pt x="203" y="806"/>
                  </a:cubicBezTo>
                  <a:cubicBezTo>
                    <a:pt x="191" y="758"/>
                    <a:pt x="191" y="758"/>
                    <a:pt x="191" y="711"/>
                  </a:cubicBezTo>
                  <a:lnTo>
                    <a:pt x="155" y="627"/>
                  </a:lnTo>
                  <a:lnTo>
                    <a:pt x="155" y="532"/>
                  </a:lnTo>
                  <a:lnTo>
                    <a:pt x="155" y="437"/>
                  </a:lnTo>
                  <a:cubicBezTo>
                    <a:pt x="155" y="401"/>
                    <a:pt x="131" y="401"/>
                    <a:pt x="143" y="354"/>
                  </a:cubicBezTo>
                  <a:cubicBezTo>
                    <a:pt x="143" y="306"/>
                    <a:pt x="155" y="306"/>
                    <a:pt x="155" y="258"/>
                  </a:cubicBezTo>
                  <a:cubicBezTo>
                    <a:pt x="155" y="223"/>
                    <a:pt x="143" y="223"/>
                    <a:pt x="155" y="175"/>
                  </a:cubicBezTo>
                  <a:cubicBezTo>
                    <a:pt x="155" y="127"/>
                    <a:pt x="155" y="127"/>
                    <a:pt x="179" y="80"/>
                  </a:cubicBezTo>
                  <a:cubicBezTo>
                    <a:pt x="179" y="68"/>
                    <a:pt x="179" y="56"/>
                    <a:pt x="191" y="56"/>
                  </a:cubicBezTo>
                  <a:cubicBezTo>
                    <a:pt x="191" y="44"/>
                    <a:pt x="179" y="20"/>
                    <a:pt x="155" y="20"/>
                  </a:cubicBezTo>
                  <a:cubicBezTo>
                    <a:pt x="134" y="6"/>
                    <a:pt x="93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81" name="Google Shape;15681;p22"/>
            <p:cNvSpPr/>
            <p:nvPr/>
          </p:nvSpPr>
          <p:spPr>
            <a:xfrm>
              <a:off x="3957925" y="2560375"/>
              <a:ext cx="7750" cy="23825"/>
            </a:xfrm>
            <a:custGeom>
              <a:avLst/>
              <a:gdLst/>
              <a:ahLst/>
              <a:cxnLst/>
              <a:rect l="l" t="t" r="r" b="b"/>
              <a:pathLst>
                <a:path w="310" h="953" extrusionOk="0">
                  <a:moveTo>
                    <a:pt x="95" y="0"/>
                  </a:moveTo>
                  <a:cubicBezTo>
                    <a:pt x="61" y="0"/>
                    <a:pt x="31" y="8"/>
                    <a:pt x="24" y="8"/>
                  </a:cubicBezTo>
                  <a:cubicBezTo>
                    <a:pt x="0" y="8"/>
                    <a:pt x="0" y="20"/>
                    <a:pt x="0" y="20"/>
                  </a:cubicBezTo>
                  <a:lnTo>
                    <a:pt x="0" y="32"/>
                  </a:lnTo>
                  <a:lnTo>
                    <a:pt x="0" y="103"/>
                  </a:lnTo>
                  <a:lnTo>
                    <a:pt x="0" y="187"/>
                  </a:lnTo>
                  <a:cubicBezTo>
                    <a:pt x="0" y="222"/>
                    <a:pt x="24" y="222"/>
                    <a:pt x="24" y="258"/>
                  </a:cubicBezTo>
                  <a:cubicBezTo>
                    <a:pt x="24" y="306"/>
                    <a:pt x="36" y="306"/>
                    <a:pt x="48" y="330"/>
                  </a:cubicBezTo>
                  <a:cubicBezTo>
                    <a:pt x="48" y="365"/>
                    <a:pt x="24" y="377"/>
                    <a:pt x="36" y="401"/>
                  </a:cubicBezTo>
                  <a:cubicBezTo>
                    <a:pt x="48" y="449"/>
                    <a:pt x="48" y="437"/>
                    <a:pt x="72" y="484"/>
                  </a:cubicBezTo>
                  <a:cubicBezTo>
                    <a:pt x="84" y="508"/>
                    <a:pt x="84" y="508"/>
                    <a:pt x="84" y="556"/>
                  </a:cubicBezTo>
                  <a:cubicBezTo>
                    <a:pt x="96" y="580"/>
                    <a:pt x="108" y="580"/>
                    <a:pt x="119" y="627"/>
                  </a:cubicBezTo>
                  <a:lnTo>
                    <a:pt x="155" y="687"/>
                  </a:lnTo>
                  <a:lnTo>
                    <a:pt x="155" y="722"/>
                  </a:lnTo>
                  <a:cubicBezTo>
                    <a:pt x="191" y="782"/>
                    <a:pt x="215" y="818"/>
                    <a:pt x="227" y="865"/>
                  </a:cubicBezTo>
                  <a:cubicBezTo>
                    <a:pt x="227" y="877"/>
                    <a:pt x="250" y="877"/>
                    <a:pt x="250" y="877"/>
                  </a:cubicBezTo>
                  <a:cubicBezTo>
                    <a:pt x="250" y="877"/>
                    <a:pt x="250" y="901"/>
                    <a:pt x="262" y="901"/>
                  </a:cubicBezTo>
                  <a:lnTo>
                    <a:pt x="274" y="913"/>
                  </a:lnTo>
                  <a:cubicBezTo>
                    <a:pt x="274" y="941"/>
                    <a:pt x="278" y="952"/>
                    <a:pt x="282" y="952"/>
                  </a:cubicBezTo>
                  <a:cubicBezTo>
                    <a:pt x="284" y="952"/>
                    <a:pt x="286" y="947"/>
                    <a:pt x="286" y="937"/>
                  </a:cubicBezTo>
                  <a:cubicBezTo>
                    <a:pt x="310" y="925"/>
                    <a:pt x="310" y="913"/>
                    <a:pt x="286" y="877"/>
                  </a:cubicBezTo>
                  <a:lnTo>
                    <a:pt x="262" y="818"/>
                  </a:lnTo>
                  <a:lnTo>
                    <a:pt x="227" y="758"/>
                  </a:lnTo>
                  <a:lnTo>
                    <a:pt x="203" y="699"/>
                  </a:lnTo>
                  <a:cubicBezTo>
                    <a:pt x="179" y="675"/>
                    <a:pt x="203" y="675"/>
                    <a:pt x="203" y="627"/>
                  </a:cubicBezTo>
                  <a:cubicBezTo>
                    <a:pt x="203" y="603"/>
                    <a:pt x="203" y="603"/>
                    <a:pt x="179" y="556"/>
                  </a:cubicBezTo>
                  <a:cubicBezTo>
                    <a:pt x="179" y="520"/>
                    <a:pt x="167" y="520"/>
                    <a:pt x="167" y="496"/>
                  </a:cubicBezTo>
                  <a:lnTo>
                    <a:pt x="167" y="425"/>
                  </a:lnTo>
                  <a:lnTo>
                    <a:pt x="167" y="341"/>
                  </a:lnTo>
                  <a:cubicBezTo>
                    <a:pt x="167" y="318"/>
                    <a:pt x="155" y="318"/>
                    <a:pt x="155" y="282"/>
                  </a:cubicBezTo>
                  <a:cubicBezTo>
                    <a:pt x="155" y="258"/>
                    <a:pt x="167" y="258"/>
                    <a:pt x="167" y="210"/>
                  </a:cubicBezTo>
                  <a:cubicBezTo>
                    <a:pt x="167" y="187"/>
                    <a:pt x="155" y="187"/>
                    <a:pt x="167" y="139"/>
                  </a:cubicBezTo>
                  <a:cubicBezTo>
                    <a:pt x="167" y="103"/>
                    <a:pt x="167" y="103"/>
                    <a:pt x="179" y="79"/>
                  </a:cubicBezTo>
                  <a:cubicBezTo>
                    <a:pt x="179" y="68"/>
                    <a:pt x="179" y="68"/>
                    <a:pt x="203" y="44"/>
                  </a:cubicBezTo>
                  <a:cubicBezTo>
                    <a:pt x="203" y="32"/>
                    <a:pt x="179" y="32"/>
                    <a:pt x="167" y="20"/>
                  </a:cubicBezTo>
                  <a:cubicBezTo>
                    <a:pt x="147" y="5"/>
                    <a:pt x="120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82" name="Google Shape;15682;p22"/>
            <p:cNvSpPr/>
            <p:nvPr/>
          </p:nvSpPr>
          <p:spPr>
            <a:xfrm>
              <a:off x="3955550" y="2559675"/>
              <a:ext cx="6275" cy="20550"/>
            </a:xfrm>
            <a:custGeom>
              <a:avLst/>
              <a:gdLst/>
              <a:ahLst/>
              <a:cxnLst/>
              <a:rect l="l" t="t" r="r" b="b"/>
              <a:pathLst>
                <a:path w="251" h="822" extrusionOk="0">
                  <a:moveTo>
                    <a:pt x="60" y="0"/>
                  </a:moveTo>
                  <a:lnTo>
                    <a:pt x="60" y="12"/>
                  </a:lnTo>
                  <a:cubicBezTo>
                    <a:pt x="48" y="48"/>
                    <a:pt x="60" y="48"/>
                    <a:pt x="48" y="72"/>
                  </a:cubicBezTo>
                  <a:cubicBezTo>
                    <a:pt x="48" y="107"/>
                    <a:pt x="48" y="107"/>
                    <a:pt x="24" y="131"/>
                  </a:cubicBezTo>
                  <a:lnTo>
                    <a:pt x="24" y="191"/>
                  </a:lnTo>
                  <a:cubicBezTo>
                    <a:pt x="24" y="227"/>
                    <a:pt x="48" y="227"/>
                    <a:pt x="24" y="250"/>
                  </a:cubicBezTo>
                  <a:cubicBezTo>
                    <a:pt x="24" y="286"/>
                    <a:pt x="0" y="286"/>
                    <a:pt x="0" y="310"/>
                  </a:cubicBezTo>
                  <a:cubicBezTo>
                    <a:pt x="0" y="346"/>
                    <a:pt x="12" y="346"/>
                    <a:pt x="12" y="369"/>
                  </a:cubicBezTo>
                  <a:lnTo>
                    <a:pt x="12" y="429"/>
                  </a:lnTo>
                  <a:cubicBezTo>
                    <a:pt x="12" y="465"/>
                    <a:pt x="24" y="465"/>
                    <a:pt x="24" y="488"/>
                  </a:cubicBezTo>
                  <a:cubicBezTo>
                    <a:pt x="24" y="524"/>
                    <a:pt x="48" y="524"/>
                    <a:pt x="48" y="548"/>
                  </a:cubicBezTo>
                  <a:lnTo>
                    <a:pt x="48" y="572"/>
                  </a:lnTo>
                  <a:cubicBezTo>
                    <a:pt x="60" y="608"/>
                    <a:pt x="72" y="655"/>
                    <a:pt x="72" y="703"/>
                  </a:cubicBezTo>
                  <a:lnTo>
                    <a:pt x="72" y="715"/>
                  </a:lnTo>
                  <a:lnTo>
                    <a:pt x="72" y="727"/>
                  </a:lnTo>
                  <a:lnTo>
                    <a:pt x="84" y="750"/>
                  </a:lnTo>
                  <a:cubicBezTo>
                    <a:pt x="84" y="822"/>
                    <a:pt x="107" y="822"/>
                    <a:pt x="107" y="822"/>
                  </a:cubicBezTo>
                  <a:cubicBezTo>
                    <a:pt x="119" y="798"/>
                    <a:pt x="119" y="786"/>
                    <a:pt x="131" y="774"/>
                  </a:cubicBezTo>
                  <a:lnTo>
                    <a:pt x="131" y="715"/>
                  </a:lnTo>
                  <a:lnTo>
                    <a:pt x="131" y="655"/>
                  </a:lnTo>
                  <a:cubicBezTo>
                    <a:pt x="131" y="631"/>
                    <a:pt x="119" y="631"/>
                    <a:pt x="119" y="596"/>
                  </a:cubicBezTo>
                  <a:cubicBezTo>
                    <a:pt x="119" y="572"/>
                    <a:pt x="131" y="572"/>
                    <a:pt x="131" y="536"/>
                  </a:cubicBezTo>
                  <a:cubicBezTo>
                    <a:pt x="131" y="512"/>
                    <a:pt x="131" y="512"/>
                    <a:pt x="143" y="477"/>
                  </a:cubicBezTo>
                  <a:lnTo>
                    <a:pt x="143" y="417"/>
                  </a:lnTo>
                  <a:cubicBezTo>
                    <a:pt x="143" y="393"/>
                    <a:pt x="167" y="393"/>
                    <a:pt x="167" y="358"/>
                  </a:cubicBezTo>
                  <a:cubicBezTo>
                    <a:pt x="167" y="334"/>
                    <a:pt x="179" y="334"/>
                    <a:pt x="179" y="298"/>
                  </a:cubicBezTo>
                  <a:cubicBezTo>
                    <a:pt x="191" y="274"/>
                    <a:pt x="167" y="274"/>
                    <a:pt x="179" y="238"/>
                  </a:cubicBezTo>
                  <a:cubicBezTo>
                    <a:pt x="191" y="215"/>
                    <a:pt x="191" y="215"/>
                    <a:pt x="203" y="191"/>
                  </a:cubicBezTo>
                  <a:cubicBezTo>
                    <a:pt x="226" y="167"/>
                    <a:pt x="203" y="167"/>
                    <a:pt x="226" y="131"/>
                  </a:cubicBezTo>
                  <a:cubicBezTo>
                    <a:pt x="238" y="107"/>
                    <a:pt x="226" y="107"/>
                    <a:pt x="238" y="96"/>
                  </a:cubicBezTo>
                  <a:cubicBezTo>
                    <a:pt x="238" y="72"/>
                    <a:pt x="250" y="72"/>
                    <a:pt x="250" y="72"/>
                  </a:cubicBezTo>
                  <a:cubicBezTo>
                    <a:pt x="250" y="60"/>
                    <a:pt x="238" y="60"/>
                    <a:pt x="226" y="48"/>
                  </a:cubicBezTo>
                  <a:cubicBezTo>
                    <a:pt x="179" y="12"/>
                    <a:pt x="107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83" name="Google Shape;15683;p22"/>
            <p:cNvSpPr/>
            <p:nvPr/>
          </p:nvSpPr>
          <p:spPr>
            <a:xfrm>
              <a:off x="3964775" y="2539125"/>
              <a:ext cx="21750" cy="48850"/>
            </a:xfrm>
            <a:custGeom>
              <a:avLst/>
              <a:gdLst/>
              <a:ahLst/>
              <a:cxnLst/>
              <a:rect l="l" t="t" r="r" b="b"/>
              <a:pathLst>
                <a:path w="870" h="1954" extrusionOk="0">
                  <a:moveTo>
                    <a:pt x="703" y="1"/>
                  </a:moveTo>
                  <a:cubicBezTo>
                    <a:pt x="691" y="25"/>
                    <a:pt x="667" y="25"/>
                    <a:pt x="655" y="37"/>
                  </a:cubicBezTo>
                  <a:cubicBezTo>
                    <a:pt x="584" y="84"/>
                    <a:pt x="596" y="96"/>
                    <a:pt x="524" y="156"/>
                  </a:cubicBezTo>
                  <a:cubicBezTo>
                    <a:pt x="453" y="215"/>
                    <a:pt x="453" y="215"/>
                    <a:pt x="393" y="275"/>
                  </a:cubicBezTo>
                  <a:cubicBezTo>
                    <a:pt x="334" y="334"/>
                    <a:pt x="334" y="334"/>
                    <a:pt x="274" y="406"/>
                  </a:cubicBezTo>
                  <a:cubicBezTo>
                    <a:pt x="215" y="477"/>
                    <a:pt x="226" y="477"/>
                    <a:pt x="179" y="560"/>
                  </a:cubicBezTo>
                  <a:cubicBezTo>
                    <a:pt x="131" y="632"/>
                    <a:pt x="107" y="620"/>
                    <a:pt x="60" y="703"/>
                  </a:cubicBezTo>
                  <a:cubicBezTo>
                    <a:pt x="36" y="799"/>
                    <a:pt x="36" y="799"/>
                    <a:pt x="12" y="882"/>
                  </a:cubicBezTo>
                  <a:cubicBezTo>
                    <a:pt x="0" y="977"/>
                    <a:pt x="0" y="977"/>
                    <a:pt x="0" y="1060"/>
                  </a:cubicBezTo>
                  <a:cubicBezTo>
                    <a:pt x="0" y="1156"/>
                    <a:pt x="12" y="1156"/>
                    <a:pt x="36" y="1239"/>
                  </a:cubicBezTo>
                  <a:cubicBezTo>
                    <a:pt x="48" y="1334"/>
                    <a:pt x="60" y="1334"/>
                    <a:pt x="72" y="1406"/>
                  </a:cubicBezTo>
                  <a:cubicBezTo>
                    <a:pt x="72" y="1430"/>
                    <a:pt x="96" y="1453"/>
                    <a:pt x="96" y="1465"/>
                  </a:cubicBezTo>
                  <a:cubicBezTo>
                    <a:pt x="131" y="1584"/>
                    <a:pt x="179" y="1715"/>
                    <a:pt x="238" y="1834"/>
                  </a:cubicBezTo>
                  <a:cubicBezTo>
                    <a:pt x="250" y="1846"/>
                    <a:pt x="250" y="1870"/>
                    <a:pt x="274" y="1882"/>
                  </a:cubicBezTo>
                  <a:cubicBezTo>
                    <a:pt x="286" y="1894"/>
                    <a:pt x="298" y="1906"/>
                    <a:pt x="298" y="1930"/>
                  </a:cubicBezTo>
                  <a:cubicBezTo>
                    <a:pt x="310" y="1942"/>
                    <a:pt x="334" y="1942"/>
                    <a:pt x="346" y="1953"/>
                  </a:cubicBezTo>
                  <a:lnTo>
                    <a:pt x="346" y="1894"/>
                  </a:lnTo>
                  <a:cubicBezTo>
                    <a:pt x="346" y="1870"/>
                    <a:pt x="310" y="1834"/>
                    <a:pt x="298" y="1811"/>
                  </a:cubicBezTo>
                  <a:cubicBezTo>
                    <a:pt x="250" y="1751"/>
                    <a:pt x="250" y="1751"/>
                    <a:pt x="238" y="1668"/>
                  </a:cubicBezTo>
                  <a:cubicBezTo>
                    <a:pt x="215" y="1596"/>
                    <a:pt x="215" y="1596"/>
                    <a:pt x="191" y="1525"/>
                  </a:cubicBezTo>
                  <a:cubicBezTo>
                    <a:pt x="179" y="1453"/>
                    <a:pt x="167" y="1453"/>
                    <a:pt x="155" y="1358"/>
                  </a:cubicBezTo>
                  <a:cubicBezTo>
                    <a:pt x="131" y="1287"/>
                    <a:pt x="155" y="1275"/>
                    <a:pt x="131" y="1191"/>
                  </a:cubicBezTo>
                  <a:cubicBezTo>
                    <a:pt x="119" y="1120"/>
                    <a:pt x="131" y="1120"/>
                    <a:pt x="131" y="1049"/>
                  </a:cubicBezTo>
                  <a:cubicBezTo>
                    <a:pt x="131" y="977"/>
                    <a:pt x="131" y="977"/>
                    <a:pt x="155" y="894"/>
                  </a:cubicBezTo>
                  <a:cubicBezTo>
                    <a:pt x="179" y="822"/>
                    <a:pt x="179" y="822"/>
                    <a:pt x="215" y="763"/>
                  </a:cubicBezTo>
                  <a:cubicBezTo>
                    <a:pt x="250" y="703"/>
                    <a:pt x="250" y="703"/>
                    <a:pt x="298" y="632"/>
                  </a:cubicBezTo>
                  <a:cubicBezTo>
                    <a:pt x="346" y="572"/>
                    <a:pt x="334" y="560"/>
                    <a:pt x="393" y="501"/>
                  </a:cubicBezTo>
                  <a:cubicBezTo>
                    <a:pt x="453" y="441"/>
                    <a:pt x="453" y="453"/>
                    <a:pt x="512" y="394"/>
                  </a:cubicBezTo>
                  <a:cubicBezTo>
                    <a:pt x="572" y="346"/>
                    <a:pt x="572" y="334"/>
                    <a:pt x="631" y="287"/>
                  </a:cubicBezTo>
                  <a:cubicBezTo>
                    <a:pt x="691" y="239"/>
                    <a:pt x="691" y="239"/>
                    <a:pt x="762" y="203"/>
                  </a:cubicBezTo>
                  <a:cubicBezTo>
                    <a:pt x="786" y="179"/>
                    <a:pt x="810" y="167"/>
                    <a:pt x="822" y="167"/>
                  </a:cubicBezTo>
                  <a:cubicBezTo>
                    <a:pt x="834" y="156"/>
                    <a:pt x="834" y="144"/>
                    <a:pt x="846" y="108"/>
                  </a:cubicBezTo>
                  <a:cubicBezTo>
                    <a:pt x="869" y="37"/>
                    <a:pt x="762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84" name="Google Shape;15684;p22"/>
            <p:cNvSpPr/>
            <p:nvPr/>
          </p:nvSpPr>
          <p:spPr>
            <a:xfrm>
              <a:off x="3951075" y="2565925"/>
              <a:ext cx="8075" cy="8050"/>
            </a:xfrm>
            <a:custGeom>
              <a:avLst/>
              <a:gdLst/>
              <a:ahLst/>
              <a:cxnLst/>
              <a:rect l="l" t="t" r="r" b="b"/>
              <a:pathLst>
                <a:path w="323" h="322" extrusionOk="0">
                  <a:moveTo>
                    <a:pt x="132" y="0"/>
                  </a:moveTo>
                  <a:lnTo>
                    <a:pt x="132" y="36"/>
                  </a:lnTo>
                  <a:lnTo>
                    <a:pt x="132" y="48"/>
                  </a:lnTo>
                  <a:lnTo>
                    <a:pt x="132" y="84"/>
                  </a:lnTo>
                  <a:cubicBezTo>
                    <a:pt x="132" y="96"/>
                    <a:pt x="143" y="96"/>
                    <a:pt x="132" y="108"/>
                  </a:cubicBezTo>
                  <a:cubicBezTo>
                    <a:pt x="132" y="110"/>
                    <a:pt x="130" y="111"/>
                    <a:pt x="129" y="111"/>
                  </a:cubicBezTo>
                  <a:cubicBezTo>
                    <a:pt x="124" y="111"/>
                    <a:pt x="115" y="104"/>
                    <a:pt x="110" y="104"/>
                  </a:cubicBezTo>
                  <a:cubicBezTo>
                    <a:pt x="109" y="104"/>
                    <a:pt x="108" y="105"/>
                    <a:pt x="108" y="108"/>
                  </a:cubicBezTo>
                  <a:lnTo>
                    <a:pt x="108" y="131"/>
                  </a:lnTo>
                  <a:cubicBezTo>
                    <a:pt x="108" y="155"/>
                    <a:pt x="108" y="155"/>
                    <a:pt x="84" y="155"/>
                  </a:cubicBezTo>
                  <a:lnTo>
                    <a:pt x="84" y="179"/>
                  </a:lnTo>
                  <a:cubicBezTo>
                    <a:pt x="84" y="203"/>
                    <a:pt x="84" y="203"/>
                    <a:pt x="72" y="215"/>
                  </a:cubicBezTo>
                  <a:lnTo>
                    <a:pt x="60" y="215"/>
                  </a:lnTo>
                  <a:cubicBezTo>
                    <a:pt x="48" y="227"/>
                    <a:pt x="48" y="238"/>
                    <a:pt x="12" y="238"/>
                  </a:cubicBezTo>
                  <a:lnTo>
                    <a:pt x="12" y="250"/>
                  </a:lnTo>
                  <a:cubicBezTo>
                    <a:pt x="1" y="286"/>
                    <a:pt x="12" y="298"/>
                    <a:pt x="12" y="298"/>
                  </a:cubicBezTo>
                  <a:cubicBezTo>
                    <a:pt x="24" y="322"/>
                    <a:pt x="24" y="322"/>
                    <a:pt x="48" y="322"/>
                  </a:cubicBezTo>
                  <a:lnTo>
                    <a:pt x="72" y="322"/>
                  </a:lnTo>
                  <a:cubicBezTo>
                    <a:pt x="84" y="322"/>
                    <a:pt x="84" y="322"/>
                    <a:pt x="108" y="298"/>
                  </a:cubicBezTo>
                  <a:cubicBezTo>
                    <a:pt x="120" y="298"/>
                    <a:pt x="108" y="286"/>
                    <a:pt x="120" y="286"/>
                  </a:cubicBezTo>
                  <a:lnTo>
                    <a:pt x="143" y="286"/>
                  </a:lnTo>
                  <a:cubicBezTo>
                    <a:pt x="167" y="286"/>
                    <a:pt x="167" y="286"/>
                    <a:pt x="179" y="274"/>
                  </a:cubicBezTo>
                  <a:cubicBezTo>
                    <a:pt x="191" y="250"/>
                    <a:pt x="179" y="250"/>
                    <a:pt x="191" y="238"/>
                  </a:cubicBezTo>
                  <a:cubicBezTo>
                    <a:pt x="197" y="233"/>
                    <a:pt x="200" y="233"/>
                    <a:pt x="204" y="233"/>
                  </a:cubicBezTo>
                  <a:cubicBezTo>
                    <a:pt x="209" y="233"/>
                    <a:pt x="215" y="233"/>
                    <a:pt x="227" y="227"/>
                  </a:cubicBezTo>
                  <a:cubicBezTo>
                    <a:pt x="233" y="221"/>
                    <a:pt x="236" y="221"/>
                    <a:pt x="239" y="221"/>
                  </a:cubicBezTo>
                  <a:cubicBezTo>
                    <a:pt x="242" y="221"/>
                    <a:pt x="245" y="221"/>
                    <a:pt x="251" y="215"/>
                  </a:cubicBezTo>
                  <a:cubicBezTo>
                    <a:pt x="263" y="191"/>
                    <a:pt x="251" y="179"/>
                    <a:pt x="251" y="179"/>
                  </a:cubicBezTo>
                  <a:cubicBezTo>
                    <a:pt x="257" y="173"/>
                    <a:pt x="260" y="173"/>
                    <a:pt x="264" y="173"/>
                  </a:cubicBezTo>
                  <a:cubicBezTo>
                    <a:pt x="268" y="173"/>
                    <a:pt x="274" y="173"/>
                    <a:pt x="286" y="167"/>
                  </a:cubicBezTo>
                  <a:cubicBezTo>
                    <a:pt x="298" y="155"/>
                    <a:pt x="286" y="155"/>
                    <a:pt x="298" y="131"/>
                  </a:cubicBezTo>
                  <a:cubicBezTo>
                    <a:pt x="310" y="119"/>
                    <a:pt x="298" y="119"/>
                    <a:pt x="310" y="108"/>
                  </a:cubicBezTo>
                  <a:lnTo>
                    <a:pt x="322" y="96"/>
                  </a:lnTo>
                  <a:lnTo>
                    <a:pt x="298" y="60"/>
                  </a:lnTo>
                  <a:cubicBezTo>
                    <a:pt x="251" y="36"/>
                    <a:pt x="179" y="12"/>
                    <a:pt x="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85" name="Google Shape;15685;p22"/>
            <p:cNvSpPr/>
            <p:nvPr/>
          </p:nvSpPr>
          <p:spPr>
            <a:xfrm>
              <a:off x="3598275" y="3268350"/>
              <a:ext cx="133325" cy="193725"/>
            </a:xfrm>
            <a:custGeom>
              <a:avLst/>
              <a:gdLst/>
              <a:ahLst/>
              <a:cxnLst/>
              <a:rect l="l" t="t" r="r" b="b"/>
              <a:pathLst>
                <a:path w="5333" h="7749" extrusionOk="0">
                  <a:moveTo>
                    <a:pt x="5331" y="1"/>
                  </a:moveTo>
                  <a:cubicBezTo>
                    <a:pt x="5331" y="1"/>
                    <a:pt x="5326" y="2"/>
                    <a:pt x="5314" y="2"/>
                  </a:cubicBezTo>
                  <a:lnTo>
                    <a:pt x="5306" y="20"/>
                  </a:lnTo>
                  <a:lnTo>
                    <a:pt x="5306" y="20"/>
                  </a:lnTo>
                  <a:cubicBezTo>
                    <a:pt x="5321" y="4"/>
                    <a:pt x="5332" y="1"/>
                    <a:pt x="5331" y="1"/>
                  </a:cubicBezTo>
                  <a:close/>
                  <a:moveTo>
                    <a:pt x="5306" y="20"/>
                  </a:moveTo>
                  <a:cubicBezTo>
                    <a:pt x="5301" y="24"/>
                    <a:pt x="5296" y="30"/>
                    <a:pt x="5290" y="38"/>
                  </a:cubicBezTo>
                  <a:cubicBezTo>
                    <a:pt x="5207" y="97"/>
                    <a:pt x="5111" y="228"/>
                    <a:pt x="5016" y="359"/>
                  </a:cubicBezTo>
                  <a:cubicBezTo>
                    <a:pt x="4826" y="633"/>
                    <a:pt x="4838" y="645"/>
                    <a:pt x="4647" y="931"/>
                  </a:cubicBezTo>
                  <a:cubicBezTo>
                    <a:pt x="4457" y="1228"/>
                    <a:pt x="4457" y="1228"/>
                    <a:pt x="4278" y="1514"/>
                  </a:cubicBezTo>
                  <a:cubicBezTo>
                    <a:pt x="4076" y="1812"/>
                    <a:pt x="4099" y="1812"/>
                    <a:pt x="3897" y="2109"/>
                  </a:cubicBezTo>
                  <a:cubicBezTo>
                    <a:pt x="3707" y="2407"/>
                    <a:pt x="3695" y="2383"/>
                    <a:pt x="3504" y="2681"/>
                  </a:cubicBezTo>
                  <a:cubicBezTo>
                    <a:pt x="3302" y="2967"/>
                    <a:pt x="2516" y="4134"/>
                    <a:pt x="2325" y="4431"/>
                  </a:cubicBezTo>
                  <a:cubicBezTo>
                    <a:pt x="2135" y="4705"/>
                    <a:pt x="2111" y="4705"/>
                    <a:pt x="1921" y="4991"/>
                  </a:cubicBezTo>
                  <a:cubicBezTo>
                    <a:pt x="1718" y="5277"/>
                    <a:pt x="1742" y="5288"/>
                    <a:pt x="1540" y="5574"/>
                  </a:cubicBezTo>
                  <a:cubicBezTo>
                    <a:pt x="1325" y="5860"/>
                    <a:pt x="194" y="7432"/>
                    <a:pt x="147" y="7479"/>
                  </a:cubicBezTo>
                  <a:cubicBezTo>
                    <a:pt x="111" y="7551"/>
                    <a:pt x="63" y="7610"/>
                    <a:pt x="27" y="7670"/>
                  </a:cubicBezTo>
                  <a:cubicBezTo>
                    <a:pt x="1" y="7726"/>
                    <a:pt x="1" y="7748"/>
                    <a:pt x="16" y="7748"/>
                  </a:cubicBezTo>
                  <a:cubicBezTo>
                    <a:pt x="48" y="7748"/>
                    <a:pt x="149" y="7648"/>
                    <a:pt x="206" y="7574"/>
                  </a:cubicBezTo>
                  <a:cubicBezTo>
                    <a:pt x="242" y="7551"/>
                    <a:pt x="266" y="7503"/>
                    <a:pt x="301" y="7479"/>
                  </a:cubicBezTo>
                  <a:cubicBezTo>
                    <a:pt x="325" y="7432"/>
                    <a:pt x="1432" y="5896"/>
                    <a:pt x="1635" y="5610"/>
                  </a:cubicBezTo>
                  <a:cubicBezTo>
                    <a:pt x="1837" y="5336"/>
                    <a:pt x="1837" y="5312"/>
                    <a:pt x="2028" y="5038"/>
                  </a:cubicBezTo>
                  <a:cubicBezTo>
                    <a:pt x="2218" y="4753"/>
                    <a:pt x="2254" y="4765"/>
                    <a:pt x="2444" y="4467"/>
                  </a:cubicBezTo>
                  <a:cubicBezTo>
                    <a:pt x="2635" y="4181"/>
                    <a:pt x="2635" y="4169"/>
                    <a:pt x="2825" y="3883"/>
                  </a:cubicBezTo>
                  <a:cubicBezTo>
                    <a:pt x="3028" y="3610"/>
                    <a:pt x="3028" y="3610"/>
                    <a:pt x="3218" y="3312"/>
                  </a:cubicBezTo>
                  <a:cubicBezTo>
                    <a:pt x="3409" y="3026"/>
                    <a:pt x="3409" y="3014"/>
                    <a:pt x="3587" y="2717"/>
                  </a:cubicBezTo>
                  <a:cubicBezTo>
                    <a:pt x="3778" y="2419"/>
                    <a:pt x="3778" y="2419"/>
                    <a:pt x="3957" y="2121"/>
                  </a:cubicBezTo>
                  <a:cubicBezTo>
                    <a:pt x="4016" y="2038"/>
                    <a:pt x="4052" y="1990"/>
                    <a:pt x="4099" y="1943"/>
                  </a:cubicBezTo>
                  <a:lnTo>
                    <a:pt x="4099" y="1919"/>
                  </a:lnTo>
                  <a:cubicBezTo>
                    <a:pt x="4397" y="1467"/>
                    <a:pt x="4671" y="1002"/>
                    <a:pt x="4992" y="550"/>
                  </a:cubicBezTo>
                  <a:cubicBezTo>
                    <a:pt x="4992" y="550"/>
                    <a:pt x="5195" y="228"/>
                    <a:pt x="5231" y="181"/>
                  </a:cubicBezTo>
                  <a:lnTo>
                    <a:pt x="5306" y="2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86" name="Google Shape;15686;p22"/>
            <p:cNvSpPr/>
            <p:nvPr/>
          </p:nvSpPr>
          <p:spPr>
            <a:xfrm>
              <a:off x="3397150" y="3338225"/>
              <a:ext cx="225500" cy="275125"/>
            </a:xfrm>
            <a:custGeom>
              <a:avLst/>
              <a:gdLst/>
              <a:ahLst/>
              <a:cxnLst/>
              <a:rect l="l" t="t" r="r" b="b"/>
              <a:pathLst>
                <a:path w="9020" h="11005" extrusionOk="0">
                  <a:moveTo>
                    <a:pt x="9004" y="1"/>
                  </a:moveTo>
                  <a:cubicBezTo>
                    <a:pt x="8970" y="1"/>
                    <a:pt x="8803" y="160"/>
                    <a:pt x="8704" y="267"/>
                  </a:cubicBezTo>
                  <a:lnTo>
                    <a:pt x="8549" y="410"/>
                  </a:lnTo>
                  <a:cubicBezTo>
                    <a:pt x="8513" y="469"/>
                    <a:pt x="8430" y="541"/>
                    <a:pt x="8358" y="636"/>
                  </a:cubicBezTo>
                  <a:cubicBezTo>
                    <a:pt x="8013" y="1077"/>
                    <a:pt x="8013" y="1065"/>
                    <a:pt x="7691" y="1517"/>
                  </a:cubicBezTo>
                  <a:cubicBezTo>
                    <a:pt x="7358" y="1958"/>
                    <a:pt x="7358" y="1958"/>
                    <a:pt x="7049" y="2422"/>
                  </a:cubicBezTo>
                  <a:cubicBezTo>
                    <a:pt x="6739" y="2886"/>
                    <a:pt x="6739" y="2886"/>
                    <a:pt x="6441" y="3339"/>
                  </a:cubicBezTo>
                  <a:cubicBezTo>
                    <a:pt x="6144" y="3803"/>
                    <a:pt x="6144" y="3815"/>
                    <a:pt x="5858" y="4279"/>
                  </a:cubicBezTo>
                  <a:cubicBezTo>
                    <a:pt x="5560" y="4756"/>
                    <a:pt x="5548" y="4744"/>
                    <a:pt x="5251" y="5208"/>
                  </a:cubicBezTo>
                  <a:cubicBezTo>
                    <a:pt x="4953" y="5660"/>
                    <a:pt x="4965" y="5684"/>
                    <a:pt x="4667" y="6137"/>
                  </a:cubicBezTo>
                  <a:cubicBezTo>
                    <a:pt x="4370" y="6601"/>
                    <a:pt x="4370" y="6601"/>
                    <a:pt x="4060" y="7065"/>
                  </a:cubicBezTo>
                  <a:cubicBezTo>
                    <a:pt x="3751" y="7530"/>
                    <a:pt x="3762" y="7530"/>
                    <a:pt x="3429" y="7970"/>
                  </a:cubicBezTo>
                  <a:cubicBezTo>
                    <a:pt x="3108" y="8423"/>
                    <a:pt x="3119" y="8423"/>
                    <a:pt x="2762" y="8851"/>
                  </a:cubicBezTo>
                  <a:cubicBezTo>
                    <a:pt x="2655" y="8970"/>
                    <a:pt x="2524" y="9137"/>
                    <a:pt x="2524" y="9137"/>
                  </a:cubicBezTo>
                  <a:cubicBezTo>
                    <a:pt x="2393" y="9292"/>
                    <a:pt x="2238" y="9459"/>
                    <a:pt x="2096" y="9613"/>
                  </a:cubicBezTo>
                  <a:cubicBezTo>
                    <a:pt x="1941" y="9768"/>
                    <a:pt x="1810" y="9923"/>
                    <a:pt x="1643" y="10066"/>
                  </a:cubicBezTo>
                  <a:cubicBezTo>
                    <a:pt x="1334" y="10352"/>
                    <a:pt x="1048" y="10721"/>
                    <a:pt x="667" y="10828"/>
                  </a:cubicBezTo>
                  <a:lnTo>
                    <a:pt x="643" y="10828"/>
                  </a:lnTo>
                  <a:cubicBezTo>
                    <a:pt x="605" y="10834"/>
                    <a:pt x="553" y="10847"/>
                    <a:pt x="495" y="10847"/>
                  </a:cubicBezTo>
                  <a:cubicBezTo>
                    <a:pt x="444" y="10847"/>
                    <a:pt x="389" y="10837"/>
                    <a:pt x="333" y="10804"/>
                  </a:cubicBezTo>
                  <a:cubicBezTo>
                    <a:pt x="226" y="10744"/>
                    <a:pt x="167" y="10649"/>
                    <a:pt x="143" y="10578"/>
                  </a:cubicBezTo>
                  <a:cubicBezTo>
                    <a:pt x="95" y="10482"/>
                    <a:pt x="95" y="10399"/>
                    <a:pt x="143" y="10328"/>
                  </a:cubicBezTo>
                  <a:cubicBezTo>
                    <a:pt x="162" y="10315"/>
                    <a:pt x="171" y="10299"/>
                    <a:pt x="161" y="10299"/>
                  </a:cubicBezTo>
                  <a:cubicBezTo>
                    <a:pt x="152" y="10299"/>
                    <a:pt x="128" y="10312"/>
                    <a:pt x="83" y="10352"/>
                  </a:cubicBezTo>
                  <a:cubicBezTo>
                    <a:pt x="24" y="10411"/>
                    <a:pt x="0" y="10530"/>
                    <a:pt x="36" y="10661"/>
                  </a:cubicBezTo>
                  <a:cubicBezTo>
                    <a:pt x="83" y="10780"/>
                    <a:pt x="179" y="10899"/>
                    <a:pt x="310" y="10959"/>
                  </a:cubicBezTo>
                  <a:cubicBezTo>
                    <a:pt x="394" y="10994"/>
                    <a:pt x="470" y="11004"/>
                    <a:pt x="536" y="11004"/>
                  </a:cubicBezTo>
                  <a:cubicBezTo>
                    <a:pt x="581" y="11004"/>
                    <a:pt x="621" y="10999"/>
                    <a:pt x="655" y="10994"/>
                  </a:cubicBezTo>
                  <a:cubicBezTo>
                    <a:pt x="738" y="10983"/>
                    <a:pt x="810" y="10947"/>
                    <a:pt x="869" y="10923"/>
                  </a:cubicBezTo>
                  <a:cubicBezTo>
                    <a:pt x="1012" y="10863"/>
                    <a:pt x="1131" y="10768"/>
                    <a:pt x="1322" y="10578"/>
                  </a:cubicBezTo>
                  <a:cubicBezTo>
                    <a:pt x="1726" y="10185"/>
                    <a:pt x="1726" y="10209"/>
                    <a:pt x="2107" y="9792"/>
                  </a:cubicBezTo>
                  <a:cubicBezTo>
                    <a:pt x="2477" y="9387"/>
                    <a:pt x="2477" y="9375"/>
                    <a:pt x="2834" y="8935"/>
                  </a:cubicBezTo>
                  <a:cubicBezTo>
                    <a:pt x="3191" y="8506"/>
                    <a:pt x="3191" y="8518"/>
                    <a:pt x="3536" y="8077"/>
                  </a:cubicBezTo>
                  <a:cubicBezTo>
                    <a:pt x="3870" y="7625"/>
                    <a:pt x="3870" y="7625"/>
                    <a:pt x="4179" y="7173"/>
                  </a:cubicBezTo>
                  <a:cubicBezTo>
                    <a:pt x="4489" y="6708"/>
                    <a:pt x="4477" y="6708"/>
                    <a:pt x="4786" y="6244"/>
                  </a:cubicBezTo>
                  <a:cubicBezTo>
                    <a:pt x="5084" y="5780"/>
                    <a:pt x="5084" y="5780"/>
                    <a:pt x="5382" y="5303"/>
                  </a:cubicBezTo>
                  <a:cubicBezTo>
                    <a:pt x="5679" y="4851"/>
                    <a:pt x="5679" y="4851"/>
                    <a:pt x="5977" y="4375"/>
                  </a:cubicBezTo>
                  <a:cubicBezTo>
                    <a:pt x="6275" y="3910"/>
                    <a:pt x="6263" y="3898"/>
                    <a:pt x="6560" y="3434"/>
                  </a:cubicBezTo>
                  <a:cubicBezTo>
                    <a:pt x="6858" y="2970"/>
                    <a:pt x="6858" y="2970"/>
                    <a:pt x="7168" y="2505"/>
                  </a:cubicBezTo>
                  <a:cubicBezTo>
                    <a:pt x="7477" y="2053"/>
                    <a:pt x="7465" y="2053"/>
                    <a:pt x="7799" y="1600"/>
                  </a:cubicBezTo>
                  <a:cubicBezTo>
                    <a:pt x="8120" y="1160"/>
                    <a:pt x="8120" y="1160"/>
                    <a:pt x="8465" y="719"/>
                  </a:cubicBezTo>
                  <a:cubicBezTo>
                    <a:pt x="8584" y="577"/>
                    <a:pt x="8668" y="481"/>
                    <a:pt x="8727" y="410"/>
                  </a:cubicBezTo>
                  <a:cubicBezTo>
                    <a:pt x="8811" y="303"/>
                    <a:pt x="8882" y="219"/>
                    <a:pt x="8954" y="112"/>
                  </a:cubicBezTo>
                  <a:cubicBezTo>
                    <a:pt x="9008" y="32"/>
                    <a:pt x="9019" y="1"/>
                    <a:pt x="90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87" name="Google Shape;15687;p22"/>
            <p:cNvSpPr/>
            <p:nvPr/>
          </p:nvSpPr>
          <p:spPr>
            <a:xfrm>
              <a:off x="3997500" y="3059525"/>
              <a:ext cx="91575" cy="87450"/>
            </a:xfrm>
            <a:custGeom>
              <a:avLst/>
              <a:gdLst/>
              <a:ahLst/>
              <a:cxnLst/>
              <a:rect l="l" t="t" r="r" b="b"/>
              <a:pathLst>
                <a:path w="3663" h="3498" extrusionOk="0">
                  <a:moveTo>
                    <a:pt x="3638" y="1"/>
                  </a:moveTo>
                  <a:cubicBezTo>
                    <a:pt x="3609" y="1"/>
                    <a:pt x="3550" y="39"/>
                    <a:pt x="3513" y="68"/>
                  </a:cubicBezTo>
                  <a:cubicBezTo>
                    <a:pt x="3501" y="80"/>
                    <a:pt x="3478" y="104"/>
                    <a:pt x="3454" y="116"/>
                  </a:cubicBezTo>
                  <a:cubicBezTo>
                    <a:pt x="3442" y="128"/>
                    <a:pt x="3275" y="342"/>
                    <a:pt x="3156" y="485"/>
                  </a:cubicBezTo>
                  <a:cubicBezTo>
                    <a:pt x="3037" y="640"/>
                    <a:pt x="2787" y="902"/>
                    <a:pt x="2668" y="1045"/>
                  </a:cubicBezTo>
                  <a:cubicBezTo>
                    <a:pt x="2549" y="1187"/>
                    <a:pt x="2549" y="1199"/>
                    <a:pt x="2406" y="1330"/>
                  </a:cubicBezTo>
                  <a:cubicBezTo>
                    <a:pt x="2275" y="1461"/>
                    <a:pt x="2263" y="1449"/>
                    <a:pt x="2132" y="1592"/>
                  </a:cubicBezTo>
                  <a:cubicBezTo>
                    <a:pt x="1989" y="1723"/>
                    <a:pt x="1989" y="1723"/>
                    <a:pt x="1870" y="1854"/>
                  </a:cubicBezTo>
                  <a:cubicBezTo>
                    <a:pt x="1739" y="1985"/>
                    <a:pt x="1739" y="1985"/>
                    <a:pt x="1608" y="2104"/>
                  </a:cubicBezTo>
                  <a:lnTo>
                    <a:pt x="1334" y="2378"/>
                  </a:lnTo>
                  <a:cubicBezTo>
                    <a:pt x="1203" y="2497"/>
                    <a:pt x="1203" y="2509"/>
                    <a:pt x="1073" y="2628"/>
                  </a:cubicBezTo>
                  <a:cubicBezTo>
                    <a:pt x="1025" y="2664"/>
                    <a:pt x="1001" y="2688"/>
                    <a:pt x="977" y="2700"/>
                  </a:cubicBezTo>
                  <a:cubicBezTo>
                    <a:pt x="763" y="2890"/>
                    <a:pt x="537" y="3092"/>
                    <a:pt x="299" y="3259"/>
                  </a:cubicBezTo>
                  <a:cubicBezTo>
                    <a:pt x="263" y="3271"/>
                    <a:pt x="239" y="3295"/>
                    <a:pt x="191" y="3331"/>
                  </a:cubicBezTo>
                  <a:cubicBezTo>
                    <a:pt x="144" y="3354"/>
                    <a:pt x="132" y="3378"/>
                    <a:pt x="108" y="3402"/>
                  </a:cubicBezTo>
                  <a:cubicBezTo>
                    <a:pt x="72" y="3438"/>
                    <a:pt x="60" y="3462"/>
                    <a:pt x="25" y="3473"/>
                  </a:cubicBezTo>
                  <a:cubicBezTo>
                    <a:pt x="1" y="3473"/>
                    <a:pt x="13" y="3497"/>
                    <a:pt x="60" y="3497"/>
                  </a:cubicBezTo>
                  <a:cubicBezTo>
                    <a:pt x="120" y="3497"/>
                    <a:pt x="191" y="3450"/>
                    <a:pt x="275" y="3402"/>
                  </a:cubicBezTo>
                  <a:cubicBezTo>
                    <a:pt x="406" y="3295"/>
                    <a:pt x="418" y="3295"/>
                    <a:pt x="572" y="3176"/>
                  </a:cubicBezTo>
                  <a:lnTo>
                    <a:pt x="870" y="2938"/>
                  </a:lnTo>
                  <a:cubicBezTo>
                    <a:pt x="1013" y="2819"/>
                    <a:pt x="1001" y="2807"/>
                    <a:pt x="1144" y="2688"/>
                  </a:cubicBezTo>
                  <a:lnTo>
                    <a:pt x="1442" y="2450"/>
                  </a:lnTo>
                  <a:cubicBezTo>
                    <a:pt x="1573" y="2330"/>
                    <a:pt x="1573" y="2330"/>
                    <a:pt x="1727" y="2200"/>
                  </a:cubicBezTo>
                  <a:lnTo>
                    <a:pt x="1989" y="1926"/>
                  </a:lnTo>
                  <a:lnTo>
                    <a:pt x="2263" y="1664"/>
                  </a:lnTo>
                  <a:lnTo>
                    <a:pt x="2525" y="1390"/>
                  </a:lnTo>
                  <a:cubicBezTo>
                    <a:pt x="2668" y="1259"/>
                    <a:pt x="2644" y="1247"/>
                    <a:pt x="2763" y="1116"/>
                  </a:cubicBezTo>
                  <a:cubicBezTo>
                    <a:pt x="2906" y="973"/>
                    <a:pt x="2906" y="973"/>
                    <a:pt x="3025" y="842"/>
                  </a:cubicBezTo>
                  <a:cubicBezTo>
                    <a:pt x="3144" y="711"/>
                    <a:pt x="3144" y="699"/>
                    <a:pt x="3263" y="556"/>
                  </a:cubicBezTo>
                  <a:cubicBezTo>
                    <a:pt x="3382" y="414"/>
                    <a:pt x="3573" y="187"/>
                    <a:pt x="3585" y="164"/>
                  </a:cubicBezTo>
                  <a:cubicBezTo>
                    <a:pt x="3620" y="128"/>
                    <a:pt x="3632" y="80"/>
                    <a:pt x="3644" y="56"/>
                  </a:cubicBezTo>
                  <a:cubicBezTo>
                    <a:pt x="3663" y="15"/>
                    <a:pt x="3656" y="1"/>
                    <a:pt x="36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88" name="Google Shape;15688;p22"/>
            <p:cNvSpPr/>
            <p:nvPr/>
          </p:nvSpPr>
          <p:spPr>
            <a:xfrm>
              <a:off x="4045125" y="3117775"/>
              <a:ext cx="10450" cy="21050"/>
            </a:xfrm>
            <a:custGeom>
              <a:avLst/>
              <a:gdLst/>
              <a:ahLst/>
              <a:cxnLst/>
              <a:rect l="l" t="t" r="r" b="b"/>
              <a:pathLst>
                <a:path w="418" h="842" extrusionOk="0">
                  <a:moveTo>
                    <a:pt x="394" y="0"/>
                  </a:moveTo>
                  <a:cubicBezTo>
                    <a:pt x="358" y="0"/>
                    <a:pt x="346" y="0"/>
                    <a:pt x="322" y="12"/>
                  </a:cubicBezTo>
                  <a:lnTo>
                    <a:pt x="299" y="72"/>
                  </a:lnTo>
                  <a:lnTo>
                    <a:pt x="263" y="131"/>
                  </a:lnTo>
                  <a:cubicBezTo>
                    <a:pt x="251" y="167"/>
                    <a:pt x="263" y="167"/>
                    <a:pt x="251" y="203"/>
                  </a:cubicBezTo>
                  <a:cubicBezTo>
                    <a:pt x="239" y="239"/>
                    <a:pt x="227" y="239"/>
                    <a:pt x="203" y="262"/>
                  </a:cubicBezTo>
                  <a:lnTo>
                    <a:pt x="180" y="322"/>
                  </a:lnTo>
                  <a:cubicBezTo>
                    <a:pt x="168" y="358"/>
                    <a:pt x="180" y="358"/>
                    <a:pt x="168" y="381"/>
                  </a:cubicBezTo>
                  <a:lnTo>
                    <a:pt x="132" y="441"/>
                  </a:lnTo>
                  <a:lnTo>
                    <a:pt x="108" y="501"/>
                  </a:lnTo>
                  <a:cubicBezTo>
                    <a:pt x="84" y="536"/>
                    <a:pt x="108" y="548"/>
                    <a:pt x="84" y="584"/>
                  </a:cubicBezTo>
                  <a:lnTo>
                    <a:pt x="60" y="643"/>
                  </a:lnTo>
                  <a:cubicBezTo>
                    <a:pt x="49" y="667"/>
                    <a:pt x="60" y="667"/>
                    <a:pt x="49" y="703"/>
                  </a:cubicBezTo>
                  <a:lnTo>
                    <a:pt x="13" y="762"/>
                  </a:lnTo>
                  <a:cubicBezTo>
                    <a:pt x="13" y="774"/>
                    <a:pt x="1" y="774"/>
                    <a:pt x="1" y="786"/>
                  </a:cubicBezTo>
                  <a:cubicBezTo>
                    <a:pt x="1" y="798"/>
                    <a:pt x="1" y="798"/>
                    <a:pt x="13" y="822"/>
                  </a:cubicBezTo>
                  <a:cubicBezTo>
                    <a:pt x="20" y="836"/>
                    <a:pt x="43" y="842"/>
                    <a:pt x="66" y="842"/>
                  </a:cubicBezTo>
                  <a:cubicBezTo>
                    <a:pt x="82" y="842"/>
                    <a:pt x="98" y="839"/>
                    <a:pt x="108" y="834"/>
                  </a:cubicBezTo>
                  <a:cubicBezTo>
                    <a:pt x="108" y="834"/>
                    <a:pt x="120" y="834"/>
                    <a:pt x="120" y="822"/>
                  </a:cubicBezTo>
                  <a:cubicBezTo>
                    <a:pt x="120" y="822"/>
                    <a:pt x="120" y="798"/>
                    <a:pt x="132" y="798"/>
                  </a:cubicBezTo>
                  <a:cubicBezTo>
                    <a:pt x="144" y="774"/>
                    <a:pt x="144" y="774"/>
                    <a:pt x="144" y="739"/>
                  </a:cubicBezTo>
                  <a:lnTo>
                    <a:pt x="180" y="679"/>
                  </a:lnTo>
                  <a:cubicBezTo>
                    <a:pt x="191" y="655"/>
                    <a:pt x="191" y="655"/>
                    <a:pt x="191" y="620"/>
                  </a:cubicBezTo>
                  <a:cubicBezTo>
                    <a:pt x="203" y="596"/>
                    <a:pt x="191" y="596"/>
                    <a:pt x="203" y="548"/>
                  </a:cubicBezTo>
                  <a:cubicBezTo>
                    <a:pt x="227" y="524"/>
                    <a:pt x="251" y="536"/>
                    <a:pt x="251" y="489"/>
                  </a:cubicBezTo>
                  <a:cubicBezTo>
                    <a:pt x="263" y="465"/>
                    <a:pt x="251" y="465"/>
                    <a:pt x="263" y="429"/>
                  </a:cubicBezTo>
                  <a:lnTo>
                    <a:pt x="299" y="370"/>
                  </a:lnTo>
                  <a:cubicBezTo>
                    <a:pt x="311" y="346"/>
                    <a:pt x="299" y="334"/>
                    <a:pt x="311" y="298"/>
                  </a:cubicBezTo>
                  <a:cubicBezTo>
                    <a:pt x="322" y="262"/>
                    <a:pt x="311" y="262"/>
                    <a:pt x="322" y="227"/>
                  </a:cubicBezTo>
                  <a:cubicBezTo>
                    <a:pt x="322" y="203"/>
                    <a:pt x="346" y="203"/>
                    <a:pt x="346" y="203"/>
                  </a:cubicBezTo>
                  <a:cubicBezTo>
                    <a:pt x="358" y="167"/>
                    <a:pt x="370" y="108"/>
                    <a:pt x="406" y="60"/>
                  </a:cubicBezTo>
                  <a:lnTo>
                    <a:pt x="406" y="48"/>
                  </a:lnTo>
                  <a:cubicBezTo>
                    <a:pt x="406" y="24"/>
                    <a:pt x="406" y="24"/>
                    <a:pt x="418" y="24"/>
                  </a:cubicBezTo>
                  <a:cubicBezTo>
                    <a:pt x="418" y="13"/>
                    <a:pt x="418" y="12"/>
                    <a:pt x="407" y="1"/>
                  </a:cubicBezTo>
                  <a:lnTo>
                    <a:pt x="407" y="1"/>
                  </a:lnTo>
                  <a:cubicBezTo>
                    <a:pt x="410" y="5"/>
                    <a:pt x="411" y="6"/>
                    <a:pt x="411" y="6"/>
                  </a:cubicBezTo>
                  <a:cubicBezTo>
                    <a:pt x="410" y="6"/>
                    <a:pt x="402" y="0"/>
                    <a:pt x="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89" name="Google Shape;15689;p22"/>
            <p:cNvSpPr/>
            <p:nvPr/>
          </p:nvSpPr>
          <p:spPr>
            <a:xfrm>
              <a:off x="4065975" y="3116475"/>
              <a:ext cx="9250" cy="30000"/>
            </a:xfrm>
            <a:custGeom>
              <a:avLst/>
              <a:gdLst/>
              <a:ahLst/>
              <a:cxnLst/>
              <a:rect l="l" t="t" r="r" b="b"/>
              <a:pathLst>
                <a:path w="370" h="1200" extrusionOk="0">
                  <a:moveTo>
                    <a:pt x="64" y="0"/>
                  </a:moveTo>
                  <a:cubicBezTo>
                    <a:pt x="41" y="0"/>
                    <a:pt x="30" y="11"/>
                    <a:pt x="12" y="29"/>
                  </a:cubicBezTo>
                  <a:cubicBezTo>
                    <a:pt x="0" y="52"/>
                    <a:pt x="0" y="64"/>
                    <a:pt x="0" y="100"/>
                  </a:cubicBezTo>
                  <a:cubicBezTo>
                    <a:pt x="12" y="124"/>
                    <a:pt x="12" y="148"/>
                    <a:pt x="36" y="172"/>
                  </a:cubicBezTo>
                  <a:cubicBezTo>
                    <a:pt x="48" y="219"/>
                    <a:pt x="48" y="219"/>
                    <a:pt x="72" y="243"/>
                  </a:cubicBezTo>
                  <a:cubicBezTo>
                    <a:pt x="96" y="291"/>
                    <a:pt x="108" y="279"/>
                    <a:pt x="119" y="326"/>
                  </a:cubicBezTo>
                  <a:cubicBezTo>
                    <a:pt x="131" y="362"/>
                    <a:pt x="119" y="362"/>
                    <a:pt x="131" y="410"/>
                  </a:cubicBezTo>
                  <a:cubicBezTo>
                    <a:pt x="155" y="457"/>
                    <a:pt x="155" y="457"/>
                    <a:pt x="155" y="505"/>
                  </a:cubicBezTo>
                  <a:lnTo>
                    <a:pt x="179" y="588"/>
                  </a:lnTo>
                  <a:cubicBezTo>
                    <a:pt x="179" y="636"/>
                    <a:pt x="191" y="636"/>
                    <a:pt x="191" y="684"/>
                  </a:cubicBezTo>
                  <a:cubicBezTo>
                    <a:pt x="191" y="719"/>
                    <a:pt x="191" y="719"/>
                    <a:pt x="203" y="767"/>
                  </a:cubicBezTo>
                  <a:cubicBezTo>
                    <a:pt x="203" y="814"/>
                    <a:pt x="227" y="814"/>
                    <a:pt x="239" y="862"/>
                  </a:cubicBezTo>
                  <a:lnTo>
                    <a:pt x="239" y="945"/>
                  </a:lnTo>
                  <a:cubicBezTo>
                    <a:pt x="239" y="993"/>
                    <a:pt x="250" y="993"/>
                    <a:pt x="239" y="1041"/>
                  </a:cubicBezTo>
                  <a:lnTo>
                    <a:pt x="239" y="1124"/>
                  </a:lnTo>
                  <a:lnTo>
                    <a:pt x="239" y="1160"/>
                  </a:lnTo>
                  <a:cubicBezTo>
                    <a:pt x="239" y="1172"/>
                    <a:pt x="250" y="1172"/>
                    <a:pt x="250" y="1184"/>
                  </a:cubicBezTo>
                  <a:cubicBezTo>
                    <a:pt x="262" y="1195"/>
                    <a:pt x="275" y="1199"/>
                    <a:pt x="289" y="1199"/>
                  </a:cubicBezTo>
                  <a:cubicBezTo>
                    <a:pt x="319" y="1199"/>
                    <a:pt x="349" y="1180"/>
                    <a:pt x="358" y="1172"/>
                  </a:cubicBezTo>
                  <a:lnTo>
                    <a:pt x="369" y="1160"/>
                  </a:lnTo>
                  <a:lnTo>
                    <a:pt x="369" y="1124"/>
                  </a:lnTo>
                  <a:lnTo>
                    <a:pt x="369" y="1041"/>
                  </a:lnTo>
                  <a:lnTo>
                    <a:pt x="369" y="945"/>
                  </a:lnTo>
                  <a:lnTo>
                    <a:pt x="369" y="862"/>
                  </a:lnTo>
                  <a:cubicBezTo>
                    <a:pt x="369" y="814"/>
                    <a:pt x="358" y="814"/>
                    <a:pt x="358" y="767"/>
                  </a:cubicBezTo>
                  <a:cubicBezTo>
                    <a:pt x="358" y="719"/>
                    <a:pt x="369" y="719"/>
                    <a:pt x="369" y="660"/>
                  </a:cubicBezTo>
                  <a:cubicBezTo>
                    <a:pt x="369" y="624"/>
                    <a:pt x="358" y="624"/>
                    <a:pt x="346" y="576"/>
                  </a:cubicBezTo>
                  <a:cubicBezTo>
                    <a:pt x="322" y="529"/>
                    <a:pt x="322" y="529"/>
                    <a:pt x="322" y="481"/>
                  </a:cubicBezTo>
                  <a:cubicBezTo>
                    <a:pt x="310" y="445"/>
                    <a:pt x="298" y="445"/>
                    <a:pt x="286" y="398"/>
                  </a:cubicBezTo>
                  <a:cubicBezTo>
                    <a:pt x="262" y="350"/>
                    <a:pt x="250" y="350"/>
                    <a:pt x="239" y="303"/>
                  </a:cubicBezTo>
                  <a:lnTo>
                    <a:pt x="239" y="279"/>
                  </a:lnTo>
                  <a:cubicBezTo>
                    <a:pt x="203" y="207"/>
                    <a:pt x="167" y="148"/>
                    <a:pt x="155" y="88"/>
                  </a:cubicBezTo>
                  <a:cubicBezTo>
                    <a:pt x="155" y="64"/>
                    <a:pt x="131" y="64"/>
                    <a:pt x="131" y="52"/>
                  </a:cubicBezTo>
                  <a:cubicBezTo>
                    <a:pt x="131" y="41"/>
                    <a:pt x="119" y="41"/>
                    <a:pt x="119" y="17"/>
                  </a:cubicBezTo>
                  <a:cubicBezTo>
                    <a:pt x="108" y="17"/>
                    <a:pt x="108" y="5"/>
                    <a:pt x="96" y="5"/>
                  </a:cubicBezTo>
                  <a:cubicBezTo>
                    <a:pt x="83" y="2"/>
                    <a:pt x="73" y="0"/>
                    <a:pt x="6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90" name="Google Shape;15690;p22"/>
            <p:cNvSpPr/>
            <p:nvPr/>
          </p:nvSpPr>
          <p:spPr>
            <a:xfrm>
              <a:off x="3686175" y="3214850"/>
              <a:ext cx="88125" cy="67850"/>
            </a:xfrm>
            <a:custGeom>
              <a:avLst/>
              <a:gdLst/>
              <a:ahLst/>
              <a:cxnLst/>
              <a:rect l="l" t="t" r="r" b="b"/>
              <a:pathLst>
                <a:path w="3525" h="2714" extrusionOk="0">
                  <a:moveTo>
                    <a:pt x="3504" y="1"/>
                  </a:moveTo>
                  <a:cubicBezTo>
                    <a:pt x="3477" y="1"/>
                    <a:pt x="3430" y="65"/>
                    <a:pt x="3405" y="106"/>
                  </a:cubicBezTo>
                  <a:cubicBezTo>
                    <a:pt x="3393" y="142"/>
                    <a:pt x="3393" y="154"/>
                    <a:pt x="3381" y="166"/>
                  </a:cubicBezTo>
                  <a:cubicBezTo>
                    <a:pt x="3358" y="201"/>
                    <a:pt x="3358" y="225"/>
                    <a:pt x="3346" y="261"/>
                  </a:cubicBezTo>
                  <a:cubicBezTo>
                    <a:pt x="3286" y="416"/>
                    <a:pt x="3286" y="439"/>
                    <a:pt x="3215" y="582"/>
                  </a:cubicBezTo>
                  <a:cubicBezTo>
                    <a:pt x="3143" y="749"/>
                    <a:pt x="3143" y="749"/>
                    <a:pt x="3036" y="892"/>
                  </a:cubicBezTo>
                  <a:cubicBezTo>
                    <a:pt x="2941" y="1047"/>
                    <a:pt x="2941" y="1047"/>
                    <a:pt x="2822" y="1190"/>
                  </a:cubicBezTo>
                  <a:cubicBezTo>
                    <a:pt x="2727" y="1344"/>
                    <a:pt x="2727" y="1344"/>
                    <a:pt x="2607" y="1475"/>
                  </a:cubicBezTo>
                  <a:cubicBezTo>
                    <a:pt x="2488" y="1606"/>
                    <a:pt x="2465" y="1594"/>
                    <a:pt x="2334" y="1713"/>
                  </a:cubicBezTo>
                  <a:cubicBezTo>
                    <a:pt x="2203" y="1832"/>
                    <a:pt x="2215" y="1844"/>
                    <a:pt x="2072" y="1952"/>
                  </a:cubicBezTo>
                  <a:cubicBezTo>
                    <a:pt x="1929" y="2071"/>
                    <a:pt x="1929" y="2071"/>
                    <a:pt x="1786" y="2178"/>
                  </a:cubicBezTo>
                  <a:cubicBezTo>
                    <a:pt x="1631" y="2285"/>
                    <a:pt x="1655" y="2297"/>
                    <a:pt x="1488" y="2380"/>
                  </a:cubicBezTo>
                  <a:cubicBezTo>
                    <a:pt x="1322" y="2475"/>
                    <a:pt x="1334" y="2475"/>
                    <a:pt x="1155" y="2535"/>
                  </a:cubicBezTo>
                  <a:cubicBezTo>
                    <a:pt x="1119" y="2547"/>
                    <a:pt x="1083" y="2547"/>
                    <a:pt x="1060" y="2559"/>
                  </a:cubicBezTo>
                  <a:cubicBezTo>
                    <a:pt x="965" y="2587"/>
                    <a:pt x="868" y="2602"/>
                    <a:pt x="773" y="2602"/>
                  </a:cubicBezTo>
                  <a:cubicBezTo>
                    <a:pt x="592" y="2602"/>
                    <a:pt x="419" y="2549"/>
                    <a:pt x="286" y="2440"/>
                  </a:cubicBezTo>
                  <a:cubicBezTo>
                    <a:pt x="250" y="2428"/>
                    <a:pt x="226" y="2416"/>
                    <a:pt x="191" y="2368"/>
                  </a:cubicBezTo>
                  <a:lnTo>
                    <a:pt x="119" y="2297"/>
                  </a:lnTo>
                  <a:lnTo>
                    <a:pt x="48" y="2225"/>
                  </a:lnTo>
                  <a:cubicBezTo>
                    <a:pt x="37" y="2218"/>
                    <a:pt x="29" y="2216"/>
                    <a:pt x="22" y="2216"/>
                  </a:cubicBezTo>
                  <a:cubicBezTo>
                    <a:pt x="6" y="2216"/>
                    <a:pt x="0" y="2232"/>
                    <a:pt x="0" y="2249"/>
                  </a:cubicBezTo>
                  <a:cubicBezTo>
                    <a:pt x="0" y="2309"/>
                    <a:pt x="48" y="2404"/>
                    <a:pt x="107" y="2464"/>
                  </a:cubicBezTo>
                  <a:cubicBezTo>
                    <a:pt x="250" y="2571"/>
                    <a:pt x="250" y="2571"/>
                    <a:pt x="429" y="2654"/>
                  </a:cubicBezTo>
                  <a:cubicBezTo>
                    <a:pt x="619" y="2690"/>
                    <a:pt x="619" y="2690"/>
                    <a:pt x="822" y="2714"/>
                  </a:cubicBezTo>
                  <a:cubicBezTo>
                    <a:pt x="1012" y="2690"/>
                    <a:pt x="1012" y="2678"/>
                    <a:pt x="1191" y="2618"/>
                  </a:cubicBezTo>
                  <a:cubicBezTo>
                    <a:pt x="1369" y="2559"/>
                    <a:pt x="1369" y="2571"/>
                    <a:pt x="1548" y="2487"/>
                  </a:cubicBezTo>
                  <a:cubicBezTo>
                    <a:pt x="1715" y="2392"/>
                    <a:pt x="1715" y="2392"/>
                    <a:pt x="1857" y="2297"/>
                  </a:cubicBezTo>
                  <a:cubicBezTo>
                    <a:pt x="2012" y="2190"/>
                    <a:pt x="2012" y="2178"/>
                    <a:pt x="2155" y="2071"/>
                  </a:cubicBezTo>
                  <a:cubicBezTo>
                    <a:pt x="2310" y="1952"/>
                    <a:pt x="2310" y="1952"/>
                    <a:pt x="2441" y="1832"/>
                  </a:cubicBezTo>
                  <a:cubicBezTo>
                    <a:pt x="2572" y="1702"/>
                    <a:pt x="2572" y="1713"/>
                    <a:pt x="2703" y="1571"/>
                  </a:cubicBezTo>
                  <a:cubicBezTo>
                    <a:pt x="2822" y="1428"/>
                    <a:pt x="2822" y="1416"/>
                    <a:pt x="2929" y="1273"/>
                  </a:cubicBezTo>
                  <a:cubicBezTo>
                    <a:pt x="3048" y="1118"/>
                    <a:pt x="3048" y="1118"/>
                    <a:pt x="3155" y="975"/>
                  </a:cubicBezTo>
                  <a:cubicBezTo>
                    <a:pt x="3262" y="809"/>
                    <a:pt x="3239" y="809"/>
                    <a:pt x="3334" y="642"/>
                  </a:cubicBezTo>
                  <a:cubicBezTo>
                    <a:pt x="3417" y="475"/>
                    <a:pt x="3405" y="475"/>
                    <a:pt x="3465" y="297"/>
                  </a:cubicBezTo>
                  <a:cubicBezTo>
                    <a:pt x="3477" y="237"/>
                    <a:pt x="3500" y="189"/>
                    <a:pt x="3512" y="166"/>
                  </a:cubicBezTo>
                  <a:cubicBezTo>
                    <a:pt x="3512" y="118"/>
                    <a:pt x="3524" y="82"/>
                    <a:pt x="3524" y="47"/>
                  </a:cubicBezTo>
                  <a:cubicBezTo>
                    <a:pt x="3524" y="14"/>
                    <a:pt x="3516" y="1"/>
                    <a:pt x="35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91" name="Google Shape;15691;p22"/>
            <p:cNvSpPr/>
            <p:nvPr/>
          </p:nvSpPr>
          <p:spPr>
            <a:xfrm>
              <a:off x="3787525" y="3131550"/>
              <a:ext cx="121700" cy="62275"/>
            </a:xfrm>
            <a:custGeom>
              <a:avLst/>
              <a:gdLst/>
              <a:ahLst/>
              <a:cxnLst/>
              <a:rect l="l" t="t" r="r" b="b"/>
              <a:pathLst>
                <a:path w="4868" h="2491" extrusionOk="0">
                  <a:moveTo>
                    <a:pt x="4846" y="1"/>
                  </a:moveTo>
                  <a:cubicBezTo>
                    <a:pt x="4815" y="1"/>
                    <a:pt x="4754" y="79"/>
                    <a:pt x="4721" y="128"/>
                  </a:cubicBezTo>
                  <a:cubicBezTo>
                    <a:pt x="4709" y="164"/>
                    <a:pt x="4697" y="176"/>
                    <a:pt x="4685" y="211"/>
                  </a:cubicBezTo>
                  <a:cubicBezTo>
                    <a:pt x="4661" y="235"/>
                    <a:pt x="4649" y="271"/>
                    <a:pt x="4638" y="307"/>
                  </a:cubicBezTo>
                  <a:cubicBezTo>
                    <a:pt x="4542" y="509"/>
                    <a:pt x="4542" y="509"/>
                    <a:pt x="4423" y="700"/>
                  </a:cubicBezTo>
                  <a:cubicBezTo>
                    <a:pt x="4304" y="878"/>
                    <a:pt x="4304" y="878"/>
                    <a:pt x="4173" y="1057"/>
                  </a:cubicBezTo>
                  <a:cubicBezTo>
                    <a:pt x="4042" y="1224"/>
                    <a:pt x="4042" y="1235"/>
                    <a:pt x="3887" y="1378"/>
                  </a:cubicBezTo>
                  <a:cubicBezTo>
                    <a:pt x="3745" y="1533"/>
                    <a:pt x="3745" y="1545"/>
                    <a:pt x="3566" y="1676"/>
                  </a:cubicBezTo>
                  <a:cubicBezTo>
                    <a:pt x="3387" y="1819"/>
                    <a:pt x="3376" y="1783"/>
                    <a:pt x="3197" y="1902"/>
                  </a:cubicBezTo>
                  <a:cubicBezTo>
                    <a:pt x="2995" y="2009"/>
                    <a:pt x="3018" y="2021"/>
                    <a:pt x="2804" y="2116"/>
                  </a:cubicBezTo>
                  <a:cubicBezTo>
                    <a:pt x="2614" y="2200"/>
                    <a:pt x="2614" y="2200"/>
                    <a:pt x="2399" y="2259"/>
                  </a:cubicBezTo>
                  <a:cubicBezTo>
                    <a:pt x="2197" y="2319"/>
                    <a:pt x="2197" y="2331"/>
                    <a:pt x="1982" y="2367"/>
                  </a:cubicBezTo>
                  <a:cubicBezTo>
                    <a:pt x="1780" y="2390"/>
                    <a:pt x="1780" y="2414"/>
                    <a:pt x="1554" y="2414"/>
                  </a:cubicBezTo>
                  <a:lnTo>
                    <a:pt x="1411" y="2414"/>
                  </a:lnTo>
                  <a:cubicBezTo>
                    <a:pt x="1066" y="2414"/>
                    <a:pt x="720" y="2378"/>
                    <a:pt x="411" y="2259"/>
                  </a:cubicBezTo>
                  <a:cubicBezTo>
                    <a:pt x="375" y="2247"/>
                    <a:pt x="316" y="2247"/>
                    <a:pt x="280" y="2212"/>
                  </a:cubicBezTo>
                  <a:cubicBezTo>
                    <a:pt x="220" y="2200"/>
                    <a:pt x="185" y="2188"/>
                    <a:pt x="161" y="2176"/>
                  </a:cubicBezTo>
                  <a:cubicBezTo>
                    <a:pt x="113" y="2152"/>
                    <a:pt x="66" y="2152"/>
                    <a:pt x="42" y="2140"/>
                  </a:cubicBezTo>
                  <a:cubicBezTo>
                    <a:pt x="33" y="2137"/>
                    <a:pt x="25" y="2136"/>
                    <a:pt x="20" y="2136"/>
                  </a:cubicBezTo>
                  <a:cubicBezTo>
                    <a:pt x="2" y="2136"/>
                    <a:pt x="0" y="2149"/>
                    <a:pt x="18" y="2176"/>
                  </a:cubicBezTo>
                  <a:cubicBezTo>
                    <a:pt x="66" y="2224"/>
                    <a:pt x="161" y="2283"/>
                    <a:pt x="256" y="2307"/>
                  </a:cubicBezTo>
                  <a:cubicBezTo>
                    <a:pt x="470" y="2367"/>
                    <a:pt x="470" y="2378"/>
                    <a:pt x="673" y="2426"/>
                  </a:cubicBezTo>
                  <a:cubicBezTo>
                    <a:pt x="899" y="2474"/>
                    <a:pt x="899" y="2474"/>
                    <a:pt x="1125" y="2486"/>
                  </a:cubicBezTo>
                  <a:cubicBezTo>
                    <a:pt x="1201" y="2490"/>
                    <a:pt x="1251" y="2491"/>
                    <a:pt x="1292" y="2491"/>
                  </a:cubicBezTo>
                  <a:cubicBezTo>
                    <a:pt x="1375" y="2491"/>
                    <a:pt x="1423" y="2486"/>
                    <a:pt x="1566" y="2486"/>
                  </a:cubicBezTo>
                  <a:cubicBezTo>
                    <a:pt x="1792" y="2474"/>
                    <a:pt x="1792" y="2486"/>
                    <a:pt x="2018" y="2450"/>
                  </a:cubicBezTo>
                  <a:cubicBezTo>
                    <a:pt x="2244" y="2426"/>
                    <a:pt x="2244" y="2426"/>
                    <a:pt x="2459" y="2367"/>
                  </a:cubicBezTo>
                  <a:cubicBezTo>
                    <a:pt x="2685" y="2307"/>
                    <a:pt x="2673" y="2295"/>
                    <a:pt x="2875" y="2200"/>
                  </a:cubicBezTo>
                  <a:cubicBezTo>
                    <a:pt x="3090" y="2116"/>
                    <a:pt x="3090" y="2116"/>
                    <a:pt x="3280" y="2009"/>
                  </a:cubicBezTo>
                  <a:cubicBezTo>
                    <a:pt x="3471" y="1890"/>
                    <a:pt x="3471" y="1890"/>
                    <a:pt x="3649" y="1759"/>
                  </a:cubicBezTo>
                  <a:cubicBezTo>
                    <a:pt x="3828" y="1616"/>
                    <a:pt x="3816" y="1605"/>
                    <a:pt x="3983" y="1438"/>
                  </a:cubicBezTo>
                  <a:cubicBezTo>
                    <a:pt x="4149" y="1295"/>
                    <a:pt x="4149" y="1295"/>
                    <a:pt x="4292" y="1116"/>
                  </a:cubicBezTo>
                  <a:cubicBezTo>
                    <a:pt x="4447" y="938"/>
                    <a:pt x="4423" y="938"/>
                    <a:pt x="4542" y="747"/>
                  </a:cubicBezTo>
                  <a:cubicBezTo>
                    <a:pt x="4661" y="545"/>
                    <a:pt x="4661" y="545"/>
                    <a:pt x="4757" y="354"/>
                  </a:cubicBezTo>
                  <a:cubicBezTo>
                    <a:pt x="4780" y="283"/>
                    <a:pt x="4816" y="235"/>
                    <a:pt x="4828" y="211"/>
                  </a:cubicBezTo>
                  <a:cubicBezTo>
                    <a:pt x="4840" y="164"/>
                    <a:pt x="4864" y="104"/>
                    <a:pt x="4864" y="57"/>
                  </a:cubicBezTo>
                  <a:cubicBezTo>
                    <a:pt x="4867" y="16"/>
                    <a:pt x="4860" y="1"/>
                    <a:pt x="48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92" name="Google Shape;15692;p22"/>
            <p:cNvSpPr/>
            <p:nvPr/>
          </p:nvSpPr>
          <p:spPr>
            <a:xfrm>
              <a:off x="3706700" y="3191925"/>
              <a:ext cx="96525" cy="46000"/>
            </a:xfrm>
            <a:custGeom>
              <a:avLst/>
              <a:gdLst/>
              <a:ahLst/>
              <a:cxnLst/>
              <a:rect l="l" t="t" r="r" b="b"/>
              <a:pathLst>
                <a:path w="3861" h="1840" extrusionOk="0">
                  <a:moveTo>
                    <a:pt x="3805" y="1"/>
                  </a:moveTo>
                  <a:cubicBezTo>
                    <a:pt x="3772" y="1"/>
                    <a:pt x="3725" y="12"/>
                    <a:pt x="3691" y="23"/>
                  </a:cubicBezTo>
                  <a:cubicBezTo>
                    <a:pt x="3656" y="35"/>
                    <a:pt x="3644" y="35"/>
                    <a:pt x="3632" y="59"/>
                  </a:cubicBezTo>
                  <a:cubicBezTo>
                    <a:pt x="3608" y="71"/>
                    <a:pt x="3584" y="82"/>
                    <a:pt x="3549" y="118"/>
                  </a:cubicBezTo>
                  <a:cubicBezTo>
                    <a:pt x="3406" y="213"/>
                    <a:pt x="3406" y="237"/>
                    <a:pt x="3275" y="356"/>
                  </a:cubicBezTo>
                  <a:lnTo>
                    <a:pt x="3001" y="594"/>
                  </a:lnTo>
                  <a:cubicBezTo>
                    <a:pt x="2870" y="714"/>
                    <a:pt x="2882" y="714"/>
                    <a:pt x="2751" y="844"/>
                  </a:cubicBezTo>
                  <a:cubicBezTo>
                    <a:pt x="2620" y="964"/>
                    <a:pt x="2632" y="975"/>
                    <a:pt x="2501" y="1083"/>
                  </a:cubicBezTo>
                  <a:cubicBezTo>
                    <a:pt x="2358" y="1202"/>
                    <a:pt x="2346" y="1178"/>
                    <a:pt x="2203" y="1273"/>
                  </a:cubicBezTo>
                  <a:cubicBezTo>
                    <a:pt x="2060" y="1380"/>
                    <a:pt x="2060" y="1380"/>
                    <a:pt x="1917" y="1464"/>
                  </a:cubicBezTo>
                  <a:cubicBezTo>
                    <a:pt x="1763" y="1559"/>
                    <a:pt x="1763" y="1547"/>
                    <a:pt x="1608" y="1606"/>
                  </a:cubicBezTo>
                  <a:cubicBezTo>
                    <a:pt x="1441" y="1642"/>
                    <a:pt x="1441" y="1666"/>
                    <a:pt x="1275" y="1690"/>
                  </a:cubicBezTo>
                  <a:cubicBezTo>
                    <a:pt x="1173" y="1697"/>
                    <a:pt x="1133" y="1709"/>
                    <a:pt x="1078" y="1709"/>
                  </a:cubicBezTo>
                  <a:cubicBezTo>
                    <a:pt x="1042" y="1709"/>
                    <a:pt x="999" y="1704"/>
                    <a:pt x="929" y="1690"/>
                  </a:cubicBezTo>
                  <a:cubicBezTo>
                    <a:pt x="894" y="1678"/>
                    <a:pt x="858" y="1678"/>
                    <a:pt x="834" y="1666"/>
                  </a:cubicBezTo>
                  <a:cubicBezTo>
                    <a:pt x="572" y="1606"/>
                    <a:pt x="322" y="1452"/>
                    <a:pt x="191" y="1225"/>
                  </a:cubicBezTo>
                  <a:cubicBezTo>
                    <a:pt x="179" y="1214"/>
                    <a:pt x="143" y="1166"/>
                    <a:pt x="132" y="1142"/>
                  </a:cubicBezTo>
                  <a:cubicBezTo>
                    <a:pt x="120" y="1095"/>
                    <a:pt x="96" y="1071"/>
                    <a:pt x="96" y="1047"/>
                  </a:cubicBezTo>
                  <a:lnTo>
                    <a:pt x="60" y="964"/>
                  </a:lnTo>
                  <a:cubicBezTo>
                    <a:pt x="50" y="959"/>
                    <a:pt x="42" y="956"/>
                    <a:pt x="36" y="956"/>
                  </a:cubicBezTo>
                  <a:cubicBezTo>
                    <a:pt x="26" y="956"/>
                    <a:pt x="19" y="962"/>
                    <a:pt x="12" y="975"/>
                  </a:cubicBezTo>
                  <a:cubicBezTo>
                    <a:pt x="1" y="1035"/>
                    <a:pt x="1" y="1130"/>
                    <a:pt x="36" y="1202"/>
                  </a:cubicBezTo>
                  <a:cubicBezTo>
                    <a:pt x="132" y="1368"/>
                    <a:pt x="132" y="1368"/>
                    <a:pt x="262" y="1499"/>
                  </a:cubicBezTo>
                  <a:cubicBezTo>
                    <a:pt x="417" y="1618"/>
                    <a:pt x="417" y="1618"/>
                    <a:pt x="572" y="1702"/>
                  </a:cubicBezTo>
                  <a:cubicBezTo>
                    <a:pt x="751" y="1785"/>
                    <a:pt x="751" y="1761"/>
                    <a:pt x="929" y="1809"/>
                  </a:cubicBezTo>
                  <a:cubicBezTo>
                    <a:pt x="1042" y="1832"/>
                    <a:pt x="1093" y="1840"/>
                    <a:pt x="1161" y="1840"/>
                  </a:cubicBezTo>
                  <a:cubicBezTo>
                    <a:pt x="1200" y="1840"/>
                    <a:pt x="1245" y="1837"/>
                    <a:pt x="1310" y="1833"/>
                  </a:cubicBezTo>
                  <a:cubicBezTo>
                    <a:pt x="1489" y="1797"/>
                    <a:pt x="1489" y="1797"/>
                    <a:pt x="1667" y="1749"/>
                  </a:cubicBezTo>
                  <a:cubicBezTo>
                    <a:pt x="1846" y="1690"/>
                    <a:pt x="1846" y="1678"/>
                    <a:pt x="1989" y="1595"/>
                  </a:cubicBezTo>
                  <a:cubicBezTo>
                    <a:pt x="2156" y="1499"/>
                    <a:pt x="2156" y="1499"/>
                    <a:pt x="2298" y="1392"/>
                  </a:cubicBezTo>
                  <a:cubicBezTo>
                    <a:pt x="2453" y="1297"/>
                    <a:pt x="2453" y="1297"/>
                    <a:pt x="2584" y="1178"/>
                  </a:cubicBezTo>
                  <a:cubicBezTo>
                    <a:pt x="2715" y="1059"/>
                    <a:pt x="2703" y="1035"/>
                    <a:pt x="2834" y="916"/>
                  </a:cubicBezTo>
                  <a:lnTo>
                    <a:pt x="3108" y="678"/>
                  </a:lnTo>
                  <a:cubicBezTo>
                    <a:pt x="3239" y="559"/>
                    <a:pt x="3227" y="547"/>
                    <a:pt x="3358" y="440"/>
                  </a:cubicBezTo>
                  <a:cubicBezTo>
                    <a:pt x="3489" y="321"/>
                    <a:pt x="3489" y="321"/>
                    <a:pt x="3632" y="213"/>
                  </a:cubicBezTo>
                  <a:cubicBezTo>
                    <a:pt x="3668" y="190"/>
                    <a:pt x="3703" y="166"/>
                    <a:pt x="3727" y="142"/>
                  </a:cubicBezTo>
                  <a:lnTo>
                    <a:pt x="3822" y="59"/>
                  </a:lnTo>
                  <a:cubicBezTo>
                    <a:pt x="3860" y="15"/>
                    <a:pt x="3841" y="1"/>
                    <a:pt x="38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93" name="Google Shape;15693;p22"/>
            <p:cNvSpPr/>
            <p:nvPr/>
          </p:nvSpPr>
          <p:spPr>
            <a:xfrm>
              <a:off x="3631400" y="3281825"/>
              <a:ext cx="74425" cy="35175"/>
            </a:xfrm>
            <a:custGeom>
              <a:avLst/>
              <a:gdLst/>
              <a:ahLst/>
              <a:cxnLst/>
              <a:rect l="l" t="t" r="r" b="b"/>
              <a:pathLst>
                <a:path w="2977" h="1407" extrusionOk="0">
                  <a:moveTo>
                    <a:pt x="2932" y="0"/>
                  </a:moveTo>
                  <a:cubicBezTo>
                    <a:pt x="2903" y="0"/>
                    <a:pt x="2865" y="16"/>
                    <a:pt x="2846" y="35"/>
                  </a:cubicBezTo>
                  <a:cubicBezTo>
                    <a:pt x="2822" y="46"/>
                    <a:pt x="2810" y="46"/>
                    <a:pt x="2798" y="58"/>
                  </a:cubicBezTo>
                  <a:lnTo>
                    <a:pt x="2739" y="118"/>
                  </a:lnTo>
                  <a:cubicBezTo>
                    <a:pt x="2632" y="225"/>
                    <a:pt x="2655" y="225"/>
                    <a:pt x="2548" y="320"/>
                  </a:cubicBezTo>
                  <a:lnTo>
                    <a:pt x="2334" y="499"/>
                  </a:lnTo>
                  <a:cubicBezTo>
                    <a:pt x="2239" y="582"/>
                    <a:pt x="2239" y="582"/>
                    <a:pt x="2120" y="654"/>
                  </a:cubicBezTo>
                  <a:cubicBezTo>
                    <a:pt x="2001" y="737"/>
                    <a:pt x="2012" y="749"/>
                    <a:pt x="1893" y="820"/>
                  </a:cubicBezTo>
                  <a:cubicBezTo>
                    <a:pt x="1774" y="892"/>
                    <a:pt x="1762" y="868"/>
                    <a:pt x="1643" y="928"/>
                  </a:cubicBezTo>
                  <a:cubicBezTo>
                    <a:pt x="1524" y="987"/>
                    <a:pt x="1524" y="999"/>
                    <a:pt x="1381" y="1047"/>
                  </a:cubicBezTo>
                  <a:cubicBezTo>
                    <a:pt x="1250" y="1106"/>
                    <a:pt x="1250" y="1106"/>
                    <a:pt x="1131" y="1154"/>
                  </a:cubicBezTo>
                  <a:cubicBezTo>
                    <a:pt x="1000" y="1189"/>
                    <a:pt x="1012" y="1213"/>
                    <a:pt x="881" y="1237"/>
                  </a:cubicBezTo>
                  <a:cubicBezTo>
                    <a:pt x="738" y="1273"/>
                    <a:pt x="738" y="1285"/>
                    <a:pt x="607" y="1285"/>
                  </a:cubicBezTo>
                  <a:cubicBezTo>
                    <a:pt x="584" y="1285"/>
                    <a:pt x="548" y="1273"/>
                    <a:pt x="524" y="1273"/>
                  </a:cubicBezTo>
                  <a:cubicBezTo>
                    <a:pt x="310" y="1237"/>
                    <a:pt x="167" y="1058"/>
                    <a:pt x="143" y="832"/>
                  </a:cubicBezTo>
                  <a:cubicBezTo>
                    <a:pt x="143" y="820"/>
                    <a:pt x="131" y="797"/>
                    <a:pt x="131" y="749"/>
                  </a:cubicBezTo>
                  <a:cubicBezTo>
                    <a:pt x="131" y="713"/>
                    <a:pt x="119" y="689"/>
                    <a:pt x="119" y="654"/>
                  </a:cubicBezTo>
                  <a:cubicBezTo>
                    <a:pt x="107" y="630"/>
                    <a:pt x="107" y="594"/>
                    <a:pt x="84" y="582"/>
                  </a:cubicBezTo>
                  <a:cubicBezTo>
                    <a:pt x="60" y="594"/>
                    <a:pt x="48" y="582"/>
                    <a:pt x="36" y="630"/>
                  </a:cubicBezTo>
                  <a:cubicBezTo>
                    <a:pt x="0" y="677"/>
                    <a:pt x="0" y="737"/>
                    <a:pt x="0" y="808"/>
                  </a:cubicBezTo>
                  <a:cubicBezTo>
                    <a:pt x="36" y="939"/>
                    <a:pt x="12" y="951"/>
                    <a:pt x="72" y="1094"/>
                  </a:cubicBezTo>
                  <a:cubicBezTo>
                    <a:pt x="155" y="1225"/>
                    <a:pt x="155" y="1237"/>
                    <a:pt x="286" y="1332"/>
                  </a:cubicBezTo>
                  <a:cubicBezTo>
                    <a:pt x="429" y="1404"/>
                    <a:pt x="429" y="1392"/>
                    <a:pt x="584" y="1404"/>
                  </a:cubicBezTo>
                  <a:cubicBezTo>
                    <a:pt x="655" y="1404"/>
                    <a:pt x="691" y="1407"/>
                    <a:pt x="728" y="1407"/>
                  </a:cubicBezTo>
                  <a:cubicBezTo>
                    <a:pt x="765" y="1407"/>
                    <a:pt x="804" y="1404"/>
                    <a:pt x="881" y="1392"/>
                  </a:cubicBezTo>
                  <a:cubicBezTo>
                    <a:pt x="1024" y="1356"/>
                    <a:pt x="1024" y="1356"/>
                    <a:pt x="1167" y="1297"/>
                  </a:cubicBezTo>
                  <a:cubicBezTo>
                    <a:pt x="1298" y="1249"/>
                    <a:pt x="1298" y="1237"/>
                    <a:pt x="1429" y="1178"/>
                  </a:cubicBezTo>
                  <a:lnTo>
                    <a:pt x="1691" y="1058"/>
                  </a:lnTo>
                  <a:cubicBezTo>
                    <a:pt x="1834" y="999"/>
                    <a:pt x="1834" y="999"/>
                    <a:pt x="1953" y="928"/>
                  </a:cubicBezTo>
                  <a:cubicBezTo>
                    <a:pt x="2072" y="856"/>
                    <a:pt x="2072" y="832"/>
                    <a:pt x="2191" y="761"/>
                  </a:cubicBezTo>
                  <a:cubicBezTo>
                    <a:pt x="2310" y="689"/>
                    <a:pt x="2310" y="689"/>
                    <a:pt x="2429" y="594"/>
                  </a:cubicBezTo>
                  <a:cubicBezTo>
                    <a:pt x="2548" y="511"/>
                    <a:pt x="2536" y="511"/>
                    <a:pt x="2632" y="404"/>
                  </a:cubicBezTo>
                  <a:cubicBezTo>
                    <a:pt x="2739" y="320"/>
                    <a:pt x="2739" y="296"/>
                    <a:pt x="2846" y="213"/>
                  </a:cubicBezTo>
                  <a:lnTo>
                    <a:pt x="2917" y="142"/>
                  </a:lnTo>
                  <a:lnTo>
                    <a:pt x="2965" y="46"/>
                  </a:lnTo>
                  <a:cubicBezTo>
                    <a:pt x="2976" y="13"/>
                    <a:pt x="2958" y="0"/>
                    <a:pt x="29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94" name="Google Shape;15694;p22"/>
            <p:cNvSpPr/>
            <p:nvPr/>
          </p:nvSpPr>
          <p:spPr>
            <a:xfrm>
              <a:off x="3764325" y="2937825"/>
              <a:ext cx="19500" cy="29350"/>
            </a:xfrm>
            <a:custGeom>
              <a:avLst/>
              <a:gdLst/>
              <a:ahLst/>
              <a:cxnLst/>
              <a:rect l="l" t="t" r="r" b="b"/>
              <a:pathLst>
                <a:path w="780" h="1174" extrusionOk="0">
                  <a:moveTo>
                    <a:pt x="720" y="1"/>
                  </a:moveTo>
                  <a:cubicBezTo>
                    <a:pt x="709" y="1"/>
                    <a:pt x="700" y="3"/>
                    <a:pt x="696" y="7"/>
                  </a:cubicBezTo>
                  <a:lnTo>
                    <a:pt x="684" y="19"/>
                  </a:lnTo>
                  <a:cubicBezTo>
                    <a:pt x="684" y="19"/>
                    <a:pt x="660" y="43"/>
                    <a:pt x="660" y="55"/>
                  </a:cubicBezTo>
                  <a:cubicBezTo>
                    <a:pt x="636" y="102"/>
                    <a:pt x="636" y="102"/>
                    <a:pt x="624" y="138"/>
                  </a:cubicBezTo>
                  <a:lnTo>
                    <a:pt x="565" y="233"/>
                  </a:lnTo>
                  <a:cubicBezTo>
                    <a:pt x="529" y="281"/>
                    <a:pt x="529" y="281"/>
                    <a:pt x="517" y="317"/>
                  </a:cubicBezTo>
                  <a:cubicBezTo>
                    <a:pt x="482" y="364"/>
                    <a:pt x="505" y="364"/>
                    <a:pt x="470" y="412"/>
                  </a:cubicBezTo>
                  <a:cubicBezTo>
                    <a:pt x="446" y="460"/>
                    <a:pt x="422" y="436"/>
                    <a:pt x="398" y="483"/>
                  </a:cubicBezTo>
                  <a:cubicBezTo>
                    <a:pt x="363" y="531"/>
                    <a:pt x="386" y="531"/>
                    <a:pt x="351" y="579"/>
                  </a:cubicBezTo>
                  <a:lnTo>
                    <a:pt x="291" y="662"/>
                  </a:lnTo>
                  <a:cubicBezTo>
                    <a:pt x="267" y="710"/>
                    <a:pt x="279" y="710"/>
                    <a:pt x="243" y="757"/>
                  </a:cubicBezTo>
                  <a:cubicBezTo>
                    <a:pt x="220" y="793"/>
                    <a:pt x="232" y="793"/>
                    <a:pt x="208" y="841"/>
                  </a:cubicBezTo>
                  <a:lnTo>
                    <a:pt x="172" y="876"/>
                  </a:lnTo>
                  <a:cubicBezTo>
                    <a:pt x="124" y="948"/>
                    <a:pt x="101" y="1019"/>
                    <a:pt x="41" y="1079"/>
                  </a:cubicBezTo>
                  <a:cubicBezTo>
                    <a:pt x="41" y="1103"/>
                    <a:pt x="29" y="1103"/>
                    <a:pt x="29" y="1114"/>
                  </a:cubicBezTo>
                  <a:cubicBezTo>
                    <a:pt x="29" y="1126"/>
                    <a:pt x="5" y="1126"/>
                    <a:pt x="5" y="1138"/>
                  </a:cubicBezTo>
                  <a:lnTo>
                    <a:pt x="5" y="1155"/>
                  </a:lnTo>
                  <a:lnTo>
                    <a:pt x="5" y="1155"/>
                  </a:lnTo>
                  <a:cubicBezTo>
                    <a:pt x="11" y="1150"/>
                    <a:pt x="22" y="1150"/>
                    <a:pt x="29" y="1150"/>
                  </a:cubicBezTo>
                  <a:cubicBezTo>
                    <a:pt x="53" y="1150"/>
                    <a:pt x="89" y="1138"/>
                    <a:pt x="101" y="1126"/>
                  </a:cubicBezTo>
                  <a:cubicBezTo>
                    <a:pt x="136" y="1091"/>
                    <a:pt x="136" y="1079"/>
                    <a:pt x="160" y="1055"/>
                  </a:cubicBezTo>
                  <a:lnTo>
                    <a:pt x="220" y="960"/>
                  </a:lnTo>
                  <a:cubicBezTo>
                    <a:pt x="255" y="912"/>
                    <a:pt x="232" y="912"/>
                    <a:pt x="267" y="876"/>
                  </a:cubicBezTo>
                  <a:cubicBezTo>
                    <a:pt x="291" y="829"/>
                    <a:pt x="303" y="841"/>
                    <a:pt x="327" y="793"/>
                  </a:cubicBezTo>
                  <a:lnTo>
                    <a:pt x="386" y="710"/>
                  </a:lnTo>
                  <a:cubicBezTo>
                    <a:pt x="410" y="662"/>
                    <a:pt x="398" y="662"/>
                    <a:pt x="422" y="614"/>
                  </a:cubicBezTo>
                  <a:cubicBezTo>
                    <a:pt x="458" y="579"/>
                    <a:pt x="517" y="483"/>
                    <a:pt x="541" y="460"/>
                  </a:cubicBezTo>
                  <a:cubicBezTo>
                    <a:pt x="577" y="412"/>
                    <a:pt x="565" y="400"/>
                    <a:pt x="589" y="364"/>
                  </a:cubicBezTo>
                  <a:cubicBezTo>
                    <a:pt x="624" y="317"/>
                    <a:pt x="624" y="317"/>
                    <a:pt x="648" y="293"/>
                  </a:cubicBezTo>
                  <a:cubicBezTo>
                    <a:pt x="684" y="245"/>
                    <a:pt x="660" y="245"/>
                    <a:pt x="696" y="198"/>
                  </a:cubicBezTo>
                  <a:lnTo>
                    <a:pt x="755" y="114"/>
                  </a:lnTo>
                  <a:cubicBezTo>
                    <a:pt x="767" y="102"/>
                    <a:pt x="767" y="79"/>
                    <a:pt x="779" y="79"/>
                  </a:cubicBezTo>
                  <a:lnTo>
                    <a:pt x="779" y="43"/>
                  </a:lnTo>
                  <a:cubicBezTo>
                    <a:pt x="771" y="11"/>
                    <a:pt x="742" y="1"/>
                    <a:pt x="720" y="1"/>
                  </a:cubicBezTo>
                  <a:close/>
                  <a:moveTo>
                    <a:pt x="5" y="1155"/>
                  </a:moveTo>
                  <a:cubicBezTo>
                    <a:pt x="2" y="1159"/>
                    <a:pt x="1" y="1164"/>
                    <a:pt x="5" y="1174"/>
                  </a:cubicBezTo>
                  <a:lnTo>
                    <a:pt x="5" y="1155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95" name="Google Shape;15695;p22"/>
            <p:cNvSpPr/>
            <p:nvPr/>
          </p:nvSpPr>
          <p:spPr>
            <a:xfrm>
              <a:off x="3772175" y="2938875"/>
              <a:ext cx="7775" cy="10375"/>
            </a:xfrm>
            <a:custGeom>
              <a:avLst/>
              <a:gdLst/>
              <a:ahLst/>
              <a:cxnLst/>
              <a:rect l="l" t="t" r="r" b="b"/>
              <a:pathLst>
                <a:path w="311" h="415" extrusionOk="0">
                  <a:moveTo>
                    <a:pt x="191" y="1"/>
                  </a:moveTo>
                  <a:cubicBezTo>
                    <a:pt x="180" y="13"/>
                    <a:pt x="191" y="13"/>
                    <a:pt x="180" y="25"/>
                  </a:cubicBezTo>
                  <a:cubicBezTo>
                    <a:pt x="156" y="37"/>
                    <a:pt x="156" y="37"/>
                    <a:pt x="156" y="60"/>
                  </a:cubicBezTo>
                  <a:cubicBezTo>
                    <a:pt x="144" y="72"/>
                    <a:pt x="156" y="72"/>
                    <a:pt x="144" y="84"/>
                  </a:cubicBezTo>
                  <a:cubicBezTo>
                    <a:pt x="132" y="96"/>
                    <a:pt x="144" y="96"/>
                    <a:pt x="144" y="120"/>
                  </a:cubicBezTo>
                  <a:cubicBezTo>
                    <a:pt x="138" y="126"/>
                    <a:pt x="132" y="126"/>
                    <a:pt x="124" y="126"/>
                  </a:cubicBezTo>
                  <a:cubicBezTo>
                    <a:pt x="117" y="126"/>
                    <a:pt x="108" y="126"/>
                    <a:pt x="96" y="132"/>
                  </a:cubicBezTo>
                  <a:cubicBezTo>
                    <a:pt x="84" y="144"/>
                    <a:pt x="96" y="144"/>
                    <a:pt x="84" y="156"/>
                  </a:cubicBezTo>
                  <a:cubicBezTo>
                    <a:pt x="72" y="179"/>
                    <a:pt x="72" y="179"/>
                    <a:pt x="72" y="191"/>
                  </a:cubicBezTo>
                  <a:cubicBezTo>
                    <a:pt x="60" y="203"/>
                    <a:pt x="72" y="203"/>
                    <a:pt x="72" y="215"/>
                  </a:cubicBezTo>
                  <a:cubicBezTo>
                    <a:pt x="60" y="239"/>
                    <a:pt x="72" y="239"/>
                    <a:pt x="60" y="251"/>
                  </a:cubicBezTo>
                  <a:lnTo>
                    <a:pt x="37" y="251"/>
                  </a:lnTo>
                  <a:cubicBezTo>
                    <a:pt x="25" y="263"/>
                    <a:pt x="25" y="299"/>
                    <a:pt x="1" y="310"/>
                  </a:cubicBezTo>
                  <a:lnTo>
                    <a:pt x="1" y="322"/>
                  </a:lnTo>
                  <a:lnTo>
                    <a:pt x="1" y="334"/>
                  </a:lnTo>
                  <a:cubicBezTo>
                    <a:pt x="1" y="334"/>
                    <a:pt x="1" y="358"/>
                    <a:pt x="13" y="358"/>
                  </a:cubicBezTo>
                  <a:cubicBezTo>
                    <a:pt x="25" y="382"/>
                    <a:pt x="37" y="406"/>
                    <a:pt x="72" y="406"/>
                  </a:cubicBezTo>
                  <a:cubicBezTo>
                    <a:pt x="84" y="412"/>
                    <a:pt x="93" y="415"/>
                    <a:pt x="102" y="415"/>
                  </a:cubicBezTo>
                  <a:cubicBezTo>
                    <a:pt x="111" y="415"/>
                    <a:pt x="120" y="412"/>
                    <a:pt x="132" y="406"/>
                  </a:cubicBezTo>
                  <a:cubicBezTo>
                    <a:pt x="144" y="382"/>
                    <a:pt x="144" y="382"/>
                    <a:pt x="144" y="370"/>
                  </a:cubicBezTo>
                  <a:cubicBezTo>
                    <a:pt x="144" y="358"/>
                    <a:pt x="144" y="358"/>
                    <a:pt x="156" y="334"/>
                  </a:cubicBezTo>
                  <a:cubicBezTo>
                    <a:pt x="180" y="322"/>
                    <a:pt x="156" y="322"/>
                    <a:pt x="156" y="310"/>
                  </a:cubicBezTo>
                  <a:cubicBezTo>
                    <a:pt x="168" y="304"/>
                    <a:pt x="174" y="304"/>
                    <a:pt x="178" y="304"/>
                  </a:cubicBezTo>
                  <a:cubicBezTo>
                    <a:pt x="182" y="304"/>
                    <a:pt x="185" y="304"/>
                    <a:pt x="191" y="299"/>
                  </a:cubicBezTo>
                  <a:cubicBezTo>
                    <a:pt x="191" y="275"/>
                    <a:pt x="203" y="275"/>
                    <a:pt x="203" y="263"/>
                  </a:cubicBezTo>
                  <a:cubicBezTo>
                    <a:pt x="215" y="251"/>
                    <a:pt x="203" y="251"/>
                    <a:pt x="215" y="239"/>
                  </a:cubicBezTo>
                  <a:cubicBezTo>
                    <a:pt x="239" y="215"/>
                    <a:pt x="239" y="215"/>
                    <a:pt x="239" y="203"/>
                  </a:cubicBezTo>
                  <a:cubicBezTo>
                    <a:pt x="239" y="191"/>
                    <a:pt x="251" y="191"/>
                    <a:pt x="251" y="179"/>
                  </a:cubicBezTo>
                  <a:cubicBezTo>
                    <a:pt x="263" y="156"/>
                    <a:pt x="251" y="156"/>
                    <a:pt x="251" y="144"/>
                  </a:cubicBezTo>
                  <a:lnTo>
                    <a:pt x="263" y="132"/>
                  </a:lnTo>
                  <a:cubicBezTo>
                    <a:pt x="275" y="120"/>
                    <a:pt x="263" y="120"/>
                    <a:pt x="275" y="96"/>
                  </a:cubicBezTo>
                  <a:cubicBezTo>
                    <a:pt x="275" y="84"/>
                    <a:pt x="299" y="84"/>
                    <a:pt x="299" y="72"/>
                  </a:cubicBezTo>
                  <a:lnTo>
                    <a:pt x="310" y="60"/>
                  </a:lnTo>
                  <a:cubicBezTo>
                    <a:pt x="310" y="60"/>
                    <a:pt x="310" y="37"/>
                    <a:pt x="299" y="37"/>
                  </a:cubicBezTo>
                  <a:cubicBezTo>
                    <a:pt x="275" y="13"/>
                    <a:pt x="215" y="1"/>
                    <a:pt x="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96" name="Google Shape;15696;p22"/>
            <p:cNvSpPr/>
            <p:nvPr/>
          </p:nvSpPr>
          <p:spPr>
            <a:xfrm>
              <a:off x="3762650" y="2927425"/>
              <a:ext cx="47275" cy="38575"/>
            </a:xfrm>
            <a:custGeom>
              <a:avLst/>
              <a:gdLst/>
              <a:ahLst/>
              <a:cxnLst/>
              <a:rect l="l" t="t" r="r" b="b"/>
              <a:pathLst>
                <a:path w="1891" h="1543" extrusionOk="0">
                  <a:moveTo>
                    <a:pt x="1823" y="0"/>
                  </a:moveTo>
                  <a:cubicBezTo>
                    <a:pt x="1807" y="0"/>
                    <a:pt x="1790" y="3"/>
                    <a:pt x="1775" y="6"/>
                  </a:cubicBezTo>
                  <a:cubicBezTo>
                    <a:pt x="1763" y="6"/>
                    <a:pt x="1751" y="30"/>
                    <a:pt x="1751" y="30"/>
                  </a:cubicBezTo>
                  <a:cubicBezTo>
                    <a:pt x="1727" y="42"/>
                    <a:pt x="1727" y="42"/>
                    <a:pt x="1704" y="54"/>
                  </a:cubicBezTo>
                  <a:cubicBezTo>
                    <a:pt x="1632" y="114"/>
                    <a:pt x="1644" y="114"/>
                    <a:pt x="1573" y="161"/>
                  </a:cubicBezTo>
                  <a:cubicBezTo>
                    <a:pt x="1489" y="209"/>
                    <a:pt x="1489" y="209"/>
                    <a:pt x="1418" y="268"/>
                  </a:cubicBezTo>
                  <a:cubicBezTo>
                    <a:pt x="1346" y="304"/>
                    <a:pt x="1346" y="328"/>
                    <a:pt x="1275" y="364"/>
                  </a:cubicBezTo>
                  <a:cubicBezTo>
                    <a:pt x="1192" y="411"/>
                    <a:pt x="1192" y="423"/>
                    <a:pt x="1120" y="471"/>
                  </a:cubicBezTo>
                  <a:cubicBezTo>
                    <a:pt x="1049" y="518"/>
                    <a:pt x="1037" y="506"/>
                    <a:pt x="953" y="542"/>
                  </a:cubicBezTo>
                  <a:cubicBezTo>
                    <a:pt x="882" y="590"/>
                    <a:pt x="882" y="602"/>
                    <a:pt x="811" y="649"/>
                  </a:cubicBezTo>
                  <a:cubicBezTo>
                    <a:pt x="739" y="697"/>
                    <a:pt x="739" y="697"/>
                    <a:pt x="656" y="757"/>
                  </a:cubicBezTo>
                  <a:cubicBezTo>
                    <a:pt x="584" y="816"/>
                    <a:pt x="596" y="816"/>
                    <a:pt x="525" y="876"/>
                  </a:cubicBezTo>
                  <a:cubicBezTo>
                    <a:pt x="453" y="935"/>
                    <a:pt x="465" y="935"/>
                    <a:pt x="394" y="1007"/>
                  </a:cubicBezTo>
                  <a:cubicBezTo>
                    <a:pt x="382" y="1018"/>
                    <a:pt x="358" y="1042"/>
                    <a:pt x="346" y="1042"/>
                  </a:cubicBezTo>
                  <a:cubicBezTo>
                    <a:pt x="239" y="1138"/>
                    <a:pt x="168" y="1257"/>
                    <a:pt x="60" y="1376"/>
                  </a:cubicBezTo>
                  <a:cubicBezTo>
                    <a:pt x="49" y="1399"/>
                    <a:pt x="49" y="1411"/>
                    <a:pt x="37" y="1435"/>
                  </a:cubicBezTo>
                  <a:cubicBezTo>
                    <a:pt x="25" y="1459"/>
                    <a:pt x="25" y="1471"/>
                    <a:pt x="1" y="1483"/>
                  </a:cubicBezTo>
                  <a:lnTo>
                    <a:pt x="1" y="1542"/>
                  </a:lnTo>
                  <a:lnTo>
                    <a:pt x="25" y="1542"/>
                  </a:lnTo>
                  <a:cubicBezTo>
                    <a:pt x="60" y="1530"/>
                    <a:pt x="84" y="1495"/>
                    <a:pt x="108" y="1471"/>
                  </a:cubicBezTo>
                  <a:cubicBezTo>
                    <a:pt x="156" y="1399"/>
                    <a:pt x="156" y="1399"/>
                    <a:pt x="203" y="1340"/>
                  </a:cubicBezTo>
                  <a:cubicBezTo>
                    <a:pt x="239" y="1257"/>
                    <a:pt x="239" y="1257"/>
                    <a:pt x="299" y="1197"/>
                  </a:cubicBezTo>
                  <a:cubicBezTo>
                    <a:pt x="358" y="1138"/>
                    <a:pt x="346" y="1126"/>
                    <a:pt x="418" y="1066"/>
                  </a:cubicBezTo>
                  <a:cubicBezTo>
                    <a:pt x="477" y="1007"/>
                    <a:pt x="501" y="1018"/>
                    <a:pt x="572" y="959"/>
                  </a:cubicBezTo>
                  <a:cubicBezTo>
                    <a:pt x="644" y="899"/>
                    <a:pt x="644" y="899"/>
                    <a:pt x="715" y="864"/>
                  </a:cubicBezTo>
                  <a:cubicBezTo>
                    <a:pt x="799" y="816"/>
                    <a:pt x="775" y="804"/>
                    <a:pt x="870" y="757"/>
                  </a:cubicBezTo>
                  <a:cubicBezTo>
                    <a:pt x="942" y="709"/>
                    <a:pt x="1108" y="626"/>
                    <a:pt x="1180" y="578"/>
                  </a:cubicBezTo>
                  <a:cubicBezTo>
                    <a:pt x="1251" y="530"/>
                    <a:pt x="1251" y="518"/>
                    <a:pt x="1334" y="471"/>
                  </a:cubicBezTo>
                  <a:cubicBezTo>
                    <a:pt x="1406" y="423"/>
                    <a:pt x="1418" y="423"/>
                    <a:pt x="1489" y="376"/>
                  </a:cubicBezTo>
                  <a:cubicBezTo>
                    <a:pt x="1573" y="340"/>
                    <a:pt x="1573" y="316"/>
                    <a:pt x="1644" y="280"/>
                  </a:cubicBezTo>
                  <a:lnTo>
                    <a:pt x="1787" y="161"/>
                  </a:lnTo>
                  <a:cubicBezTo>
                    <a:pt x="1823" y="137"/>
                    <a:pt x="1834" y="125"/>
                    <a:pt x="1846" y="114"/>
                  </a:cubicBezTo>
                  <a:cubicBezTo>
                    <a:pt x="1870" y="102"/>
                    <a:pt x="1882" y="78"/>
                    <a:pt x="1882" y="54"/>
                  </a:cubicBezTo>
                  <a:cubicBezTo>
                    <a:pt x="1890" y="13"/>
                    <a:pt x="1859" y="0"/>
                    <a:pt x="18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97" name="Google Shape;15697;p22"/>
            <p:cNvSpPr/>
            <p:nvPr/>
          </p:nvSpPr>
          <p:spPr>
            <a:xfrm>
              <a:off x="3969225" y="2527350"/>
              <a:ext cx="32900" cy="62100"/>
            </a:xfrm>
            <a:custGeom>
              <a:avLst/>
              <a:gdLst/>
              <a:ahLst/>
              <a:cxnLst/>
              <a:rect l="l" t="t" r="r" b="b"/>
              <a:pathLst>
                <a:path w="1316" h="2484" extrusionOk="0">
                  <a:moveTo>
                    <a:pt x="1283" y="1"/>
                  </a:moveTo>
                  <a:cubicBezTo>
                    <a:pt x="1258" y="1"/>
                    <a:pt x="1223" y="18"/>
                    <a:pt x="1203" y="31"/>
                  </a:cubicBezTo>
                  <a:cubicBezTo>
                    <a:pt x="1191" y="43"/>
                    <a:pt x="1180" y="43"/>
                    <a:pt x="1180" y="55"/>
                  </a:cubicBezTo>
                  <a:cubicBezTo>
                    <a:pt x="1168" y="67"/>
                    <a:pt x="1168" y="91"/>
                    <a:pt x="1132" y="103"/>
                  </a:cubicBezTo>
                  <a:cubicBezTo>
                    <a:pt x="1061" y="186"/>
                    <a:pt x="1072" y="186"/>
                    <a:pt x="1001" y="269"/>
                  </a:cubicBezTo>
                  <a:cubicBezTo>
                    <a:pt x="930" y="341"/>
                    <a:pt x="930" y="341"/>
                    <a:pt x="846" y="436"/>
                  </a:cubicBezTo>
                  <a:cubicBezTo>
                    <a:pt x="775" y="508"/>
                    <a:pt x="775" y="519"/>
                    <a:pt x="703" y="591"/>
                  </a:cubicBezTo>
                  <a:cubicBezTo>
                    <a:pt x="632" y="674"/>
                    <a:pt x="632" y="686"/>
                    <a:pt x="549" y="758"/>
                  </a:cubicBezTo>
                  <a:cubicBezTo>
                    <a:pt x="477" y="853"/>
                    <a:pt x="465" y="817"/>
                    <a:pt x="394" y="912"/>
                  </a:cubicBezTo>
                  <a:cubicBezTo>
                    <a:pt x="310" y="996"/>
                    <a:pt x="334" y="996"/>
                    <a:pt x="251" y="1103"/>
                  </a:cubicBezTo>
                  <a:cubicBezTo>
                    <a:pt x="191" y="1186"/>
                    <a:pt x="191" y="1186"/>
                    <a:pt x="132" y="1293"/>
                  </a:cubicBezTo>
                  <a:cubicBezTo>
                    <a:pt x="96" y="1400"/>
                    <a:pt x="108" y="1400"/>
                    <a:pt x="60" y="1520"/>
                  </a:cubicBezTo>
                  <a:cubicBezTo>
                    <a:pt x="37" y="1627"/>
                    <a:pt x="37" y="1639"/>
                    <a:pt x="13" y="1746"/>
                  </a:cubicBezTo>
                  <a:cubicBezTo>
                    <a:pt x="13" y="1770"/>
                    <a:pt x="13" y="1805"/>
                    <a:pt x="1" y="1817"/>
                  </a:cubicBezTo>
                  <a:cubicBezTo>
                    <a:pt x="1" y="1996"/>
                    <a:pt x="48" y="2174"/>
                    <a:pt x="120" y="2341"/>
                  </a:cubicBezTo>
                  <a:cubicBezTo>
                    <a:pt x="132" y="2353"/>
                    <a:pt x="156" y="2377"/>
                    <a:pt x="168" y="2401"/>
                  </a:cubicBezTo>
                  <a:cubicBezTo>
                    <a:pt x="179" y="2424"/>
                    <a:pt x="191" y="2436"/>
                    <a:pt x="215" y="2460"/>
                  </a:cubicBezTo>
                  <a:cubicBezTo>
                    <a:pt x="227" y="2472"/>
                    <a:pt x="251" y="2484"/>
                    <a:pt x="275" y="2484"/>
                  </a:cubicBezTo>
                  <a:cubicBezTo>
                    <a:pt x="275" y="2484"/>
                    <a:pt x="287" y="2472"/>
                    <a:pt x="287" y="2436"/>
                  </a:cubicBezTo>
                  <a:cubicBezTo>
                    <a:pt x="287" y="2401"/>
                    <a:pt x="275" y="2353"/>
                    <a:pt x="239" y="2305"/>
                  </a:cubicBezTo>
                  <a:cubicBezTo>
                    <a:pt x="191" y="2234"/>
                    <a:pt x="191" y="2222"/>
                    <a:pt x="156" y="2127"/>
                  </a:cubicBezTo>
                  <a:cubicBezTo>
                    <a:pt x="120" y="2043"/>
                    <a:pt x="120" y="2020"/>
                    <a:pt x="108" y="1936"/>
                  </a:cubicBezTo>
                  <a:cubicBezTo>
                    <a:pt x="108" y="1829"/>
                    <a:pt x="96" y="1829"/>
                    <a:pt x="96" y="1722"/>
                  </a:cubicBezTo>
                  <a:cubicBezTo>
                    <a:pt x="108" y="1627"/>
                    <a:pt x="120" y="1627"/>
                    <a:pt x="156" y="1531"/>
                  </a:cubicBezTo>
                  <a:cubicBezTo>
                    <a:pt x="179" y="1424"/>
                    <a:pt x="179" y="1424"/>
                    <a:pt x="239" y="1341"/>
                  </a:cubicBezTo>
                  <a:cubicBezTo>
                    <a:pt x="287" y="1246"/>
                    <a:pt x="287" y="1234"/>
                    <a:pt x="346" y="1150"/>
                  </a:cubicBezTo>
                  <a:cubicBezTo>
                    <a:pt x="406" y="1055"/>
                    <a:pt x="406" y="1055"/>
                    <a:pt x="477" y="984"/>
                  </a:cubicBezTo>
                  <a:cubicBezTo>
                    <a:pt x="549" y="889"/>
                    <a:pt x="549" y="912"/>
                    <a:pt x="632" y="817"/>
                  </a:cubicBezTo>
                  <a:cubicBezTo>
                    <a:pt x="703" y="746"/>
                    <a:pt x="691" y="734"/>
                    <a:pt x="763" y="650"/>
                  </a:cubicBezTo>
                  <a:cubicBezTo>
                    <a:pt x="834" y="579"/>
                    <a:pt x="846" y="579"/>
                    <a:pt x="930" y="508"/>
                  </a:cubicBezTo>
                  <a:cubicBezTo>
                    <a:pt x="1001" y="436"/>
                    <a:pt x="1001" y="412"/>
                    <a:pt x="1072" y="341"/>
                  </a:cubicBezTo>
                  <a:cubicBezTo>
                    <a:pt x="1144" y="269"/>
                    <a:pt x="1144" y="246"/>
                    <a:pt x="1227" y="174"/>
                  </a:cubicBezTo>
                  <a:lnTo>
                    <a:pt x="1287" y="115"/>
                  </a:lnTo>
                  <a:cubicBezTo>
                    <a:pt x="1299" y="91"/>
                    <a:pt x="1299" y="67"/>
                    <a:pt x="1311" y="43"/>
                  </a:cubicBezTo>
                  <a:cubicBezTo>
                    <a:pt x="1316" y="12"/>
                    <a:pt x="1302" y="1"/>
                    <a:pt x="12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98" name="Google Shape;15698;p22"/>
            <p:cNvSpPr/>
            <p:nvPr/>
          </p:nvSpPr>
          <p:spPr>
            <a:xfrm>
              <a:off x="3966250" y="2547725"/>
              <a:ext cx="11950" cy="30125"/>
            </a:xfrm>
            <a:custGeom>
              <a:avLst/>
              <a:gdLst/>
              <a:ahLst/>
              <a:cxnLst/>
              <a:rect l="l" t="t" r="r" b="b"/>
              <a:pathLst>
                <a:path w="478" h="1205" extrusionOk="0">
                  <a:moveTo>
                    <a:pt x="425" y="0"/>
                  </a:moveTo>
                  <a:cubicBezTo>
                    <a:pt x="411" y="0"/>
                    <a:pt x="398" y="2"/>
                    <a:pt x="394" y="2"/>
                  </a:cubicBezTo>
                  <a:lnTo>
                    <a:pt x="370" y="14"/>
                  </a:lnTo>
                  <a:lnTo>
                    <a:pt x="358" y="26"/>
                  </a:lnTo>
                  <a:cubicBezTo>
                    <a:pt x="346" y="74"/>
                    <a:pt x="298" y="169"/>
                    <a:pt x="287" y="204"/>
                  </a:cubicBezTo>
                  <a:lnTo>
                    <a:pt x="251" y="300"/>
                  </a:lnTo>
                  <a:lnTo>
                    <a:pt x="227" y="383"/>
                  </a:lnTo>
                  <a:cubicBezTo>
                    <a:pt x="203" y="431"/>
                    <a:pt x="179" y="419"/>
                    <a:pt x="167" y="466"/>
                  </a:cubicBezTo>
                  <a:lnTo>
                    <a:pt x="132" y="550"/>
                  </a:lnTo>
                  <a:lnTo>
                    <a:pt x="108" y="645"/>
                  </a:lnTo>
                  <a:cubicBezTo>
                    <a:pt x="84" y="681"/>
                    <a:pt x="108" y="681"/>
                    <a:pt x="84" y="728"/>
                  </a:cubicBezTo>
                  <a:cubicBezTo>
                    <a:pt x="72" y="776"/>
                    <a:pt x="84" y="776"/>
                    <a:pt x="72" y="824"/>
                  </a:cubicBezTo>
                  <a:cubicBezTo>
                    <a:pt x="72" y="836"/>
                    <a:pt x="60" y="836"/>
                    <a:pt x="60" y="847"/>
                  </a:cubicBezTo>
                  <a:cubicBezTo>
                    <a:pt x="48" y="919"/>
                    <a:pt x="48" y="1002"/>
                    <a:pt x="1" y="1074"/>
                  </a:cubicBezTo>
                  <a:lnTo>
                    <a:pt x="1" y="1097"/>
                  </a:lnTo>
                  <a:lnTo>
                    <a:pt x="1" y="1133"/>
                  </a:lnTo>
                  <a:cubicBezTo>
                    <a:pt x="1" y="1145"/>
                    <a:pt x="13" y="1145"/>
                    <a:pt x="13" y="1157"/>
                  </a:cubicBezTo>
                  <a:cubicBezTo>
                    <a:pt x="1" y="1205"/>
                    <a:pt x="13" y="1205"/>
                    <a:pt x="48" y="1205"/>
                  </a:cubicBezTo>
                  <a:cubicBezTo>
                    <a:pt x="72" y="1205"/>
                    <a:pt x="84" y="1181"/>
                    <a:pt x="108" y="1169"/>
                  </a:cubicBezTo>
                  <a:lnTo>
                    <a:pt x="132" y="1074"/>
                  </a:lnTo>
                  <a:cubicBezTo>
                    <a:pt x="156" y="1026"/>
                    <a:pt x="156" y="1026"/>
                    <a:pt x="156" y="978"/>
                  </a:cubicBezTo>
                  <a:cubicBezTo>
                    <a:pt x="167" y="943"/>
                    <a:pt x="156" y="943"/>
                    <a:pt x="167" y="895"/>
                  </a:cubicBezTo>
                  <a:cubicBezTo>
                    <a:pt x="179" y="847"/>
                    <a:pt x="191" y="847"/>
                    <a:pt x="215" y="800"/>
                  </a:cubicBezTo>
                  <a:lnTo>
                    <a:pt x="239" y="716"/>
                  </a:lnTo>
                  <a:cubicBezTo>
                    <a:pt x="251" y="669"/>
                    <a:pt x="239" y="669"/>
                    <a:pt x="251" y="621"/>
                  </a:cubicBezTo>
                  <a:lnTo>
                    <a:pt x="287" y="538"/>
                  </a:lnTo>
                  <a:cubicBezTo>
                    <a:pt x="298" y="490"/>
                    <a:pt x="298" y="490"/>
                    <a:pt x="334" y="443"/>
                  </a:cubicBezTo>
                  <a:cubicBezTo>
                    <a:pt x="346" y="407"/>
                    <a:pt x="334" y="407"/>
                    <a:pt x="346" y="359"/>
                  </a:cubicBezTo>
                  <a:cubicBezTo>
                    <a:pt x="358" y="312"/>
                    <a:pt x="370" y="312"/>
                    <a:pt x="394" y="288"/>
                  </a:cubicBezTo>
                  <a:lnTo>
                    <a:pt x="418" y="193"/>
                  </a:lnTo>
                  <a:cubicBezTo>
                    <a:pt x="429" y="145"/>
                    <a:pt x="429" y="145"/>
                    <a:pt x="465" y="109"/>
                  </a:cubicBezTo>
                  <a:cubicBezTo>
                    <a:pt x="477" y="85"/>
                    <a:pt x="477" y="85"/>
                    <a:pt x="477" y="74"/>
                  </a:cubicBezTo>
                  <a:lnTo>
                    <a:pt x="477" y="26"/>
                  </a:lnTo>
                  <a:cubicBezTo>
                    <a:pt x="470" y="4"/>
                    <a:pt x="446" y="0"/>
                    <a:pt x="4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99" name="Google Shape;15699;p22"/>
            <p:cNvSpPr/>
            <p:nvPr/>
          </p:nvSpPr>
          <p:spPr>
            <a:xfrm>
              <a:off x="3871900" y="3086500"/>
              <a:ext cx="111375" cy="46750"/>
            </a:xfrm>
            <a:custGeom>
              <a:avLst/>
              <a:gdLst/>
              <a:ahLst/>
              <a:cxnLst/>
              <a:rect l="l" t="t" r="r" b="b"/>
              <a:pathLst>
                <a:path w="4455" h="1870" extrusionOk="0">
                  <a:moveTo>
                    <a:pt x="4424" y="1"/>
                  </a:moveTo>
                  <a:cubicBezTo>
                    <a:pt x="4393" y="1"/>
                    <a:pt x="4334" y="33"/>
                    <a:pt x="4299" y="61"/>
                  </a:cubicBezTo>
                  <a:cubicBezTo>
                    <a:pt x="4287" y="73"/>
                    <a:pt x="4251" y="97"/>
                    <a:pt x="4239" y="108"/>
                  </a:cubicBezTo>
                  <a:lnTo>
                    <a:pt x="3894" y="454"/>
                  </a:lnTo>
                  <a:cubicBezTo>
                    <a:pt x="3763" y="585"/>
                    <a:pt x="3763" y="585"/>
                    <a:pt x="3608" y="704"/>
                  </a:cubicBezTo>
                  <a:cubicBezTo>
                    <a:pt x="3465" y="823"/>
                    <a:pt x="3477" y="835"/>
                    <a:pt x="3334" y="954"/>
                  </a:cubicBezTo>
                  <a:cubicBezTo>
                    <a:pt x="3179" y="1073"/>
                    <a:pt x="3191" y="1085"/>
                    <a:pt x="3037" y="1192"/>
                  </a:cubicBezTo>
                  <a:cubicBezTo>
                    <a:pt x="2870" y="1299"/>
                    <a:pt x="2870" y="1287"/>
                    <a:pt x="2703" y="1371"/>
                  </a:cubicBezTo>
                  <a:cubicBezTo>
                    <a:pt x="2537" y="1466"/>
                    <a:pt x="2537" y="1478"/>
                    <a:pt x="2382" y="1537"/>
                  </a:cubicBezTo>
                  <a:cubicBezTo>
                    <a:pt x="2203" y="1609"/>
                    <a:pt x="2203" y="1609"/>
                    <a:pt x="2025" y="1656"/>
                  </a:cubicBezTo>
                  <a:cubicBezTo>
                    <a:pt x="1846" y="1704"/>
                    <a:pt x="1846" y="1716"/>
                    <a:pt x="1667" y="1740"/>
                  </a:cubicBezTo>
                  <a:cubicBezTo>
                    <a:pt x="1489" y="1763"/>
                    <a:pt x="1489" y="1775"/>
                    <a:pt x="1286" y="1775"/>
                  </a:cubicBezTo>
                  <a:cubicBezTo>
                    <a:pt x="1251" y="1775"/>
                    <a:pt x="1203" y="1775"/>
                    <a:pt x="1167" y="1763"/>
                  </a:cubicBezTo>
                  <a:cubicBezTo>
                    <a:pt x="893" y="1728"/>
                    <a:pt x="596" y="1668"/>
                    <a:pt x="358" y="1502"/>
                  </a:cubicBezTo>
                  <a:cubicBezTo>
                    <a:pt x="322" y="1490"/>
                    <a:pt x="298" y="1478"/>
                    <a:pt x="251" y="1442"/>
                  </a:cubicBezTo>
                  <a:cubicBezTo>
                    <a:pt x="203" y="1418"/>
                    <a:pt x="179" y="1406"/>
                    <a:pt x="155" y="1371"/>
                  </a:cubicBezTo>
                  <a:cubicBezTo>
                    <a:pt x="131" y="1359"/>
                    <a:pt x="96" y="1323"/>
                    <a:pt x="72" y="1311"/>
                  </a:cubicBezTo>
                  <a:cubicBezTo>
                    <a:pt x="12" y="1311"/>
                    <a:pt x="1" y="1311"/>
                    <a:pt x="12" y="1359"/>
                  </a:cubicBezTo>
                  <a:cubicBezTo>
                    <a:pt x="24" y="1418"/>
                    <a:pt x="84" y="1490"/>
                    <a:pt x="155" y="1537"/>
                  </a:cubicBezTo>
                  <a:cubicBezTo>
                    <a:pt x="322" y="1644"/>
                    <a:pt x="322" y="1644"/>
                    <a:pt x="501" y="1728"/>
                  </a:cubicBezTo>
                  <a:cubicBezTo>
                    <a:pt x="691" y="1799"/>
                    <a:pt x="691" y="1799"/>
                    <a:pt x="893" y="1835"/>
                  </a:cubicBezTo>
                  <a:cubicBezTo>
                    <a:pt x="989" y="1859"/>
                    <a:pt x="1036" y="1865"/>
                    <a:pt x="1084" y="1865"/>
                  </a:cubicBezTo>
                  <a:cubicBezTo>
                    <a:pt x="1132" y="1865"/>
                    <a:pt x="1179" y="1859"/>
                    <a:pt x="1274" y="1859"/>
                  </a:cubicBezTo>
                  <a:cubicBezTo>
                    <a:pt x="1401" y="1859"/>
                    <a:pt x="1444" y="1869"/>
                    <a:pt x="1518" y="1869"/>
                  </a:cubicBezTo>
                  <a:cubicBezTo>
                    <a:pt x="1555" y="1869"/>
                    <a:pt x="1600" y="1867"/>
                    <a:pt x="1667" y="1859"/>
                  </a:cubicBezTo>
                  <a:cubicBezTo>
                    <a:pt x="1858" y="1835"/>
                    <a:pt x="1858" y="1847"/>
                    <a:pt x="2048" y="1787"/>
                  </a:cubicBezTo>
                  <a:cubicBezTo>
                    <a:pt x="2239" y="1740"/>
                    <a:pt x="2239" y="1728"/>
                    <a:pt x="2417" y="1656"/>
                  </a:cubicBezTo>
                  <a:cubicBezTo>
                    <a:pt x="2596" y="1585"/>
                    <a:pt x="2596" y="1585"/>
                    <a:pt x="2775" y="1490"/>
                  </a:cubicBezTo>
                  <a:cubicBezTo>
                    <a:pt x="2941" y="1406"/>
                    <a:pt x="2953" y="1406"/>
                    <a:pt x="3108" y="1287"/>
                  </a:cubicBezTo>
                  <a:cubicBezTo>
                    <a:pt x="3275" y="1180"/>
                    <a:pt x="3251" y="1168"/>
                    <a:pt x="3406" y="1049"/>
                  </a:cubicBezTo>
                  <a:lnTo>
                    <a:pt x="3703" y="811"/>
                  </a:lnTo>
                  <a:cubicBezTo>
                    <a:pt x="3846" y="668"/>
                    <a:pt x="3834" y="668"/>
                    <a:pt x="3989" y="537"/>
                  </a:cubicBezTo>
                  <a:lnTo>
                    <a:pt x="4358" y="168"/>
                  </a:lnTo>
                  <a:cubicBezTo>
                    <a:pt x="4382" y="132"/>
                    <a:pt x="4418" y="97"/>
                    <a:pt x="4430" y="61"/>
                  </a:cubicBezTo>
                  <a:cubicBezTo>
                    <a:pt x="4454" y="17"/>
                    <a:pt x="4446" y="1"/>
                    <a:pt x="4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00" name="Google Shape;15700;p22"/>
            <p:cNvSpPr/>
            <p:nvPr/>
          </p:nvSpPr>
          <p:spPr>
            <a:xfrm>
              <a:off x="3946900" y="3038875"/>
              <a:ext cx="129950" cy="48875"/>
            </a:xfrm>
            <a:custGeom>
              <a:avLst/>
              <a:gdLst/>
              <a:ahLst/>
              <a:cxnLst/>
              <a:rect l="l" t="t" r="r" b="b"/>
              <a:pathLst>
                <a:path w="5198" h="1955" extrusionOk="0">
                  <a:moveTo>
                    <a:pt x="5166" y="1"/>
                  </a:moveTo>
                  <a:cubicBezTo>
                    <a:pt x="5132" y="1"/>
                    <a:pt x="5062" y="33"/>
                    <a:pt x="5013" y="61"/>
                  </a:cubicBezTo>
                  <a:cubicBezTo>
                    <a:pt x="4990" y="73"/>
                    <a:pt x="4978" y="85"/>
                    <a:pt x="4942" y="109"/>
                  </a:cubicBezTo>
                  <a:cubicBezTo>
                    <a:pt x="4918" y="120"/>
                    <a:pt x="4882" y="144"/>
                    <a:pt x="4859" y="180"/>
                  </a:cubicBezTo>
                  <a:cubicBezTo>
                    <a:pt x="4680" y="311"/>
                    <a:pt x="4692" y="311"/>
                    <a:pt x="4513" y="442"/>
                  </a:cubicBezTo>
                  <a:cubicBezTo>
                    <a:pt x="4335" y="585"/>
                    <a:pt x="4335" y="585"/>
                    <a:pt x="4156" y="704"/>
                  </a:cubicBezTo>
                  <a:cubicBezTo>
                    <a:pt x="3978" y="823"/>
                    <a:pt x="3978" y="823"/>
                    <a:pt x="3787" y="942"/>
                  </a:cubicBezTo>
                  <a:cubicBezTo>
                    <a:pt x="3585" y="1037"/>
                    <a:pt x="3608" y="1061"/>
                    <a:pt x="3406" y="1156"/>
                  </a:cubicBezTo>
                  <a:cubicBezTo>
                    <a:pt x="3216" y="1263"/>
                    <a:pt x="3204" y="1240"/>
                    <a:pt x="3013" y="1323"/>
                  </a:cubicBezTo>
                  <a:cubicBezTo>
                    <a:pt x="2811" y="1418"/>
                    <a:pt x="2811" y="1430"/>
                    <a:pt x="2608" y="1502"/>
                  </a:cubicBezTo>
                  <a:cubicBezTo>
                    <a:pt x="2394" y="1597"/>
                    <a:pt x="2394" y="1597"/>
                    <a:pt x="2204" y="1656"/>
                  </a:cubicBezTo>
                  <a:cubicBezTo>
                    <a:pt x="2001" y="1728"/>
                    <a:pt x="2001" y="1740"/>
                    <a:pt x="1787" y="1787"/>
                  </a:cubicBezTo>
                  <a:cubicBezTo>
                    <a:pt x="1584" y="1823"/>
                    <a:pt x="1584" y="1835"/>
                    <a:pt x="1358" y="1847"/>
                  </a:cubicBezTo>
                  <a:cubicBezTo>
                    <a:pt x="1299" y="1847"/>
                    <a:pt x="1251" y="1847"/>
                    <a:pt x="1227" y="1835"/>
                  </a:cubicBezTo>
                  <a:cubicBezTo>
                    <a:pt x="894" y="1799"/>
                    <a:pt x="572" y="1668"/>
                    <a:pt x="334" y="1430"/>
                  </a:cubicBezTo>
                  <a:lnTo>
                    <a:pt x="227" y="1323"/>
                  </a:lnTo>
                  <a:cubicBezTo>
                    <a:pt x="191" y="1275"/>
                    <a:pt x="168" y="1252"/>
                    <a:pt x="156" y="1216"/>
                  </a:cubicBezTo>
                  <a:lnTo>
                    <a:pt x="60" y="1132"/>
                  </a:lnTo>
                  <a:cubicBezTo>
                    <a:pt x="42" y="1123"/>
                    <a:pt x="29" y="1118"/>
                    <a:pt x="20" y="1118"/>
                  </a:cubicBezTo>
                  <a:cubicBezTo>
                    <a:pt x="5" y="1118"/>
                    <a:pt x="1" y="1132"/>
                    <a:pt x="1" y="1168"/>
                  </a:cubicBezTo>
                  <a:cubicBezTo>
                    <a:pt x="1" y="1228"/>
                    <a:pt x="60" y="1323"/>
                    <a:pt x="120" y="1418"/>
                  </a:cubicBezTo>
                  <a:cubicBezTo>
                    <a:pt x="263" y="1561"/>
                    <a:pt x="263" y="1585"/>
                    <a:pt x="465" y="1716"/>
                  </a:cubicBezTo>
                  <a:cubicBezTo>
                    <a:pt x="656" y="1835"/>
                    <a:pt x="668" y="1835"/>
                    <a:pt x="882" y="1906"/>
                  </a:cubicBezTo>
                  <a:cubicBezTo>
                    <a:pt x="1035" y="1949"/>
                    <a:pt x="1079" y="1955"/>
                    <a:pt x="1178" y="1955"/>
                  </a:cubicBezTo>
                  <a:cubicBezTo>
                    <a:pt x="1218" y="1955"/>
                    <a:pt x="1266" y="1954"/>
                    <a:pt x="1334" y="1954"/>
                  </a:cubicBezTo>
                  <a:cubicBezTo>
                    <a:pt x="1561" y="1954"/>
                    <a:pt x="1561" y="1954"/>
                    <a:pt x="1787" y="1918"/>
                  </a:cubicBezTo>
                  <a:cubicBezTo>
                    <a:pt x="2013" y="1871"/>
                    <a:pt x="2013" y="1871"/>
                    <a:pt x="2215" y="1799"/>
                  </a:cubicBezTo>
                  <a:cubicBezTo>
                    <a:pt x="2430" y="1728"/>
                    <a:pt x="2430" y="1728"/>
                    <a:pt x="2632" y="1633"/>
                  </a:cubicBezTo>
                  <a:cubicBezTo>
                    <a:pt x="2846" y="1549"/>
                    <a:pt x="2846" y="1561"/>
                    <a:pt x="3037" y="1454"/>
                  </a:cubicBezTo>
                  <a:cubicBezTo>
                    <a:pt x="3239" y="1371"/>
                    <a:pt x="3239" y="1371"/>
                    <a:pt x="3442" y="1263"/>
                  </a:cubicBezTo>
                  <a:cubicBezTo>
                    <a:pt x="3632" y="1156"/>
                    <a:pt x="3632" y="1144"/>
                    <a:pt x="3823" y="1025"/>
                  </a:cubicBezTo>
                  <a:cubicBezTo>
                    <a:pt x="4013" y="906"/>
                    <a:pt x="4013" y="918"/>
                    <a:pt x="4216" y="799"/>
                  </a:cubicBezTo>
                  <a:cubicBezTo>
                    <a:pt x="4406" y="680"/>
                    <a:pt x="4394" y="668"/>
                    <a:pt x="4573" y="549"/>
                  </a:cubicBezTo>
                  <a:lnTo>
                    <a:pt x="4930" y="287"/>
                  </a:lnTo>
                  <a:cubicBezTo>
                    <a:pt x="4990" y="239"/>
                    <a:pt x="5013" y="204"/>
                    <a:pt x="5061" y="180"/>
                  </a:cubicBezTo>
                  <a:cubicBezTo>
                    <a:pt x="5097" y="132"/>
                    <a:pt x="5132" y="109"/>
                    <a:pt x="5168" y="61"/>
                  </a:cubicBezTo>
                  <a:cubicBezTo>
                    <a:pt x="5198" y="17"/>
                    <a:pt x="5191" y="1"/>
                    <a:pt x="5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01" name="Google Shape;15701;p22"/>
            <p:cNvSpPr/>
            <p:nvPr/>
          </p:nvSpPr>
          <p:spPr>
            <a:xfrm>
              <a:off x="4076250" y="2706600"/>
              <a:ext cx="70825" cy="49075"/>
            </a:xfrm>
            <a:custGeom>
              <a:avLst/>
              <a:gdLst/>
              <a:ahLst/>
              <a:cxnLst/>
              <a:rect l="l" t="t" r="r" b="b"/>
              <a:pathLst>
                <a:path w="2833" h="1963" extrusionOk="0">
                  <a:moveTo>
                    <a:pt x="2792" y="0"/>
                  </a:moveTo>
                  <a:cubicBezTo>
                    <a:pt x="2764" y="0"/>
                    <a:pt x="2722" y="16"/>
                    <a:pt x="2697" y="29"/>
                  </a:cubicBezTo>
                  <a:cubicBezTo>
                    <a:pt x="2685" y="53"/>
                    <a:pt x="2673" y="53"/>
                    <a:pt x="2661" y="65"/>
                  </a:cubicBezTo>
                  <a:lnTo>
                    <a:pt x="2614" y="112"/>
                  </a:lnTo>
                  <a:cubicBezTo>
                    <a:pt x="2506" y="184"/>
                    <a:pt x="2518" y="184"/>
                    <a:pt x="2399" y="243"/>
                  </a:cubicBezTo>
                  <a:cubicBezTo>
                    <a:pt x="2304" y="303"/>
                    <a:pt x="2304" y="303"/>
                    <a:pt x="2185" y="350"/>
                  </a:cubicBezTo>
                  <a:lnTo>
                    <a:pt x="1947" y="434"/>
                  </a:lnTo>
                  <a:cubicBezTo>
                    <a:pt x="1828" y="481"/>
                    <a:pt x="1828" y="481"/>
                    <a:pt x="1685" y="529"/>
                  </a:cubicBezTo>
                  <a:cubicBezTo>
                    <a:pt x="1566" y="565"/>
                    <a:pt x="1554" y="541"/>
                    <a:pt x="1435" y="588"/>
                  </a:cubicBezTo>
                  <a:cubicBezTo>
                    <a:pt x="1316" y="624"/>
                    <a:pt x="1316" y="624"/>
                    <a:pt x="1185" y="684"/>
                  </a:cubicBezTo>
                  <a:cubicBezTo>
                    <a:pt x="1066" y="743"/>
                    <a:pt x="1066" y="743"/>
                    <a:pt x="947" y="827"/>
                  </a:cubicBezTo>
                  <a:cubicBezTo>
                    <a:pt x="828" y="898"/>
                    <a:pt x="840" y="910"/>
                    <a:pt x="732" y="981"/>
                  </a:cubicBezTo>
                  <a:cubicBezTo>
                    <a:pt x="637" y="1065"/>
                    <a:pt x="637" y="1077"/>
                    <a:pt x="542" y="1160"/>
                  </a:cubicBezTo>
                  <a:lnTo>
                    <a:pt x="482" y="1219"/>
                  </a:lnTo>
                  <a:cubicBezTo>
                    <a:pt x="339" y="1374"/>
                    <a:pt x="232" y="1553"/>
                    <a:pt x="113" y="1719"/>
                  </a:cubicBezTo>
                  <a:cubicBezTo>
                    <a:pt x="101" y="1743"/>
                    <a:pt x="42" y="1850"/>
                    <a:pt x="42" y="1862"/>
                  </a:cubicBezTo>
                  <a:cubicBezTo>
                    <a:pt x="42" y="1898"/>
                    <a:pt x="18" y="1922"/>
                    <a:pt x="18" y="1934"/>
                  </a:cubicBezTo>
                  <a:cubicBezTo>
                    <a:pt x="1" y="1951"/>
                    <a:pt x="2" y="1962"/>
                    <a:pt x="18" y="1962"/>
                  </a:cubicBezTo>
                  <a:cubicBezTo>
                    <a:pt x="24" y="1962"/>
                    <a:pt x="32" y="1961"/>
                    <a:pt x="42" y="1958"/>
                  </a:cubicBezTo>
                  <a:cubicBezTo>
                    <a:pt x="78" y="1934"/>
                    <a:pt x="113" y="1874"/>
                    <a:pt x="149" y="1839"/>
                  </a:cubicBezTo>
                  <a:cubicBezTo>
                    <a:pt x="220" y="1731"/>
                    <a:pt x="220" y="1731"/>
                    <a:pt x="292" y="1624"/>
                  </a:cubicBezTo>
                  <a:lnTo>
                    <a:pt x="435" y="1422"/>
                  </a:lnTo>
                  <a:cubicBezTo>
                    <a:pt x="518" y="1315"/>
                    <a:pt x="518" y="1315"/>
                    <a:pt x="601" y="1219"/>
                  </a:cubicBezTo>
                  <a:cubicBezTo>
                    <a:pt x="685" y="1136"/>
                    <a:pt x="709" y="1148"/>
                    <a:pt x="816" y="1077"/>
                  </a:cubicBezTo>
                  <a:cubicBezTo>
                    <a:pt x="911" y="1005"/>
                    <a:pt x="911" y="1005"/>
                    <a:pt x="1018" y="946"/>
                  </a:cubicBezTo>
                  <a:cubicBezTo>
                    <a:pt x="1125" y="886"/>
                    <a:pt x="1125" y="862"/>
                    <a:pt x="1244" y="803"/>
                  </a:cubicBezTo>
                  <a:cubicBezTo>
                    <a:pt x="1363" y="743"/>
                    <a:pt x="1363" y="767"/>
                    <a:pt x="1482" y="719"/>
                  </a:cubicBezTo>
                  <a:cubicBezTo>
                    <a:pt x="1602" y="672"/>
                    <a:pt x="1602" y="672"/>
                    <a:pt x="1733" y="648"/>
                  </a:cubicBezTo>
                  <a:cubicBezTo>
                    <a:pt x="1852" y="600"/>
                    <a:pt x="1852" y="588"/>
                    <a:pt x="1983" y="553"/>
                  </a:cubicBezTo>
                  <a:cubicBezTo>
                    <a:pt x="2102" y="505"/>
                    <a:pt x="2125" y="529"/>
                    <a:pt x="2244" y="481"/>
                  </a:cubicBezTo>
                  <a:cubicBezTo>
                    <a:pt x="2364" y="434"/>
                    <a:pt x="2364" y="422"/>
                    <a:pt x="2483" y="362"/>
                  </a:cubicBezTo>
                  <a:cubicBezTo>
                    <a:pt x="2602" y="303"/>
                    <a:pt x="2602" y="291"/>
                    <a:pt x="2697" y="207"/>
                  </a:cubicBezTo>
                  <a:cubicBezTo>
                    <a:pt x="2733" y="184"/>
                    <a:pt x="2756" y="172"/>
                    <a:pt x="2780" y="136"/>
                  </a:cubicBezTo>
                  <a:lnTo>
                    <a:pt x="2816" y="53"/>
                  </a:lnTo>
                  <a:cubicBezTo>
                    <a:pt x="2833" y="13"/>
                    <a:pt x="2818" y="0"/>
                    <a:pt x="27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02" name="Google Shape;15702;p22"/>
            <p:cNvSpPr/>
            <p:nvPr/>
          </p:nvSpPr>
          <p:spPr>
            <a:xfrm>
              <a:off x="4110325" y="2715650"/>
              <a:ext cx="40800" cy="33050"/>
            </a:xfrm>
            <a:custGeom>
              <a:avLst/>
              <a:gdLst/>
              <a:ahLst/>
              <a:cxnLst/>
              <a:rect l="l" t="t" r="r" b="b"/>
              <a:pathLst>
                <a:path w="1632" h="1322" extrusionOk="0">
                  <a:moveTo>
                    <a:pt x="1501" y="0"/>
                  </a:moveTo>
                  <a:cubicBezTo>
                    <a:pt x="1489" y="0"/>
                    <a:pt x="1489" y="12"/>
                    <a:pt x="1465" y="12"/>
                  </a:cubicBezTo>
                  <a:cubicBezTo>
                    <a:pt x="1405" y="60"/>
                    <a:pt x="1405" y="60"/>
                    <a:pt x="1334" y="107"/>
                  </a:cubicBezTo>
                  <a:cubicBezTo>
                    <a:pt x="1274" y="143"/>
                    <a:pt x="1274" y="143"/>
                    <a:pt x="1203" y="191"/>
                  </a:cubicBezTo>
                  <a:lnTo>
                    <a:pt x="1084" y="286"/>
                  </a:lnTo>
                  <a:cubicBezTo>
                    <a:pt x="1024" y="322"/>
                    <a:pt x="1024" y="345"/>
                    <a:pt x="965" y="381"/>
                  </a:cubicBezTo>
                  <a:cubicBezTo>
                    <a:pt x="905" y="429"/>
                    <a:pt x="893" y="417"/>
                    <a:pt x="834" y="465"/>
                  </a:cubicBezTo>
                  <a:cubicBezTo>
                    <a:pt x="774" y="500"/>
                    <a:pt x="774" y="524"/>
                    <a:pt x="715" y="560"/>
                  </a:cubicBezTo>
                  <a:cubicBezTo>
                    <a:pt x="655" y="607"/>
                    <a:pt x="655" y="607"/>
                    <a:pt x="596" y="667"/>
                  </a:cubicBezTo>
                  <a:cubicBezTo>
                    <a:pt x="536" y="715"/>
                    <a:pt x="548" y="726"/>
                    <a:pt x="489" y="786"/>
                  </a:cubicBezTo>
                  <a:cubicBezTo>
                    <a:pt x="429" y="834"/>
                    <a:pt x="441" y="846"/>
                    <a:pt x="381" y="893"/>
                  </a:cubicBezTo>
                  <a:cubicBezTo>
                    <a:pt x="370" y="905"/>
                    <a:pt x="358" y="917"/>
                    <a:pt x="334" y="917"/>
                  </a:cubicBezTo>
                  <a:cubicBezTo>
                    <a:pt x="250" y="1012"/>
                    <a:pt x="179" y="1096"/>
                    <a:pt x="72" y="1179"/>
                  </a:cubicBezTo>
                  <a:cubicBezTo>
                    <a:pt x="60" y="1191"/>
                    <a:pt x="60" y="1203"/>
                    <a:pt x="36" y="1215"/>
                  </a:cubicBezTo>
                  <a:lnTo>
                    <a:pt x="12" y="1250"/>
                  </a:lnTo>
                  <a:cubicBezTo>
                    <a:pt x="12" y="1262"/>
                    <a:pt x="0" y="1274"/>
                    <a:pt x="0" y="1298"/>
                  </a:cubicBezTo>
                  <a:cubicBezTo>
                    <a:pt x="12" y="1310"/>
                    <a:pt x="24" y="1322"/>
                    <a:pt x="60" y="1322"/>
                  </a:cubicBezTo>
                  <a:cubicBezTo>
                    <a:pt x="84" y="1322"/>
                    <a:pt x="131" y="1310"/>
                    <a:pt x="167" y="1298"/>
                  </a:cubicBezTo>
                  <a:cubicBezTo>
                    <a:pt x="203" y="1250"/>
                    <a:pt x="227" y="1250"/>
                    <a:pt x="262" y="1191"/>
                  </a:cubicBezTo>
                  <a:lnTo>
                    <a:pt x="370" y="1084"/>
                  </a:lnTo>
                  <a:cubicBezTo>
                    <a:pt x="429" y="1024"/>
                    <a:pt x="417" y="1024"/>
                    <a:pt x="477" y="965"/>
                  </a:cubicBezTo>
                  <a:lnTo>
                    <a:pt x="596" y="881"/>
                  </a:lnTo>
                  <a:cubicBezTo>
                    <a:pt x="655" y="834"/>
                    <a:pt x="655" y="834"/>
                    <a:pt x="715" y="774"/>
                  </a:cubicBezTo>
                  <a:cubicBezTo>
                    <a:pt x="774" y="726"/>
                    <a:pt x="762" y="715"/>
                    <a:pt x="822" y="667"/>
                  </a:cubicBezTo>
                  <a:lnTo>
                    <a:pt x="1060" y="488"/>
                  </a:lnTo>
                  <a:cubicBezTo>
                    <a:pt x="1120" y="441"/>
                    <a:pt x="1096" y="429"/>
                    <a:pt x="1167" y="381"/>
                  </a:cubicBezTo>
                  <a:cubicBezTo>
                    <a:pt x="1239" y="345"/>
                    <a:pt x="1239" y="345"/>
                    <a:pt x="1310" y="310"/>
                  </a:cubicBezTo>
                  <a:lnTo>
                    <a:pt x="1429" y="226"/>
                  </a:lnTo>
                  <a:lnTo>
                    <a:pt x="1548" y="131"/>
                  </a:lnTo>
                  <a:cubicBezTo>
                    <a:pt x="1560" y="119"/>
                    <a:pt x="1572" y="119"/>
                    <a:pt x="1584" y="107"/>
                  </a:cubicBezTo>
                  <a:cubicBezTo>
                    <a:pt x="1608" y="84"/>
                    <a:pt x="1620" y="72"/>
                    <a:pt x="1620" y="60"/>
                  </a:cubicBezTo>
                  <a:cubicBezTo>
                    <a:pt x="1632" y="12"/>
                    <a:pt x="1560" y="0"/>
                    <a:pt x="15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03" name="Google Shape;15703;p22"/>
            <p:cNvSpPr/>
            <p:nvPr/>
          </p:nvSpPr>
          <p:spPr>
            <a:xfrm>
              <a:off x="4133550" y="2726350"/>
              <a:ext cx="26800" cy="28425"/>
            </a:xfrm>
            <a:custGeom>
              <a:avLst/>
              <a:gdLst/>
              <a:ahLst/>
              <a:cxnLst/>
              <a:rect l="l" t="t" r="r" b="b"/>
              <a:pathLst>
                <a:path w="1072" h="1137" extrusionOk="0">
                  <a:moveTo>
                    <a:pt x="988" y="1"/>
                  </a:moveTo>
                  <a:cubicBezTo>
                    <a:pt x="976" y="1"/>
                    <a:pt x="976" y="1"/>
                    <a:pt x="953" y="13"/>
                  </a:cubicBezTo>
                  <a:lnTo>
                    <a:pt x="941" y="25"/>
                  </a:lnTo>
                  <a:cubicBezTo>
                    <a:pt x="905" y="72"/>
                    <a:pt x="917" y="72"/>
                    <a:pt x="869" y="120"/>
                  </a:cubicBezTo>
                  <a:cubicBezTo>
                    <a:pt x="822" y="167"/>
                    <a:pt x="822" y="167"/>
                    <a:pt x="798" y="203"/>
                  </a:cubicBezTo>
                  <a:cubicBezTo>
                    <a:pt x="750" y="251"/>
                    <a:pt x="762" y="251"/>
                    <a:pt x="726" y="298"/>
                  </a:cubicBezTo>
                  <a:cubicBezTo>
                    <a:pt x="679" y="346"/>
                    <a:pt x="691" y="346"/>
                    <a:pt x="643" y="382"/>
                  </a:cubicBezTo>
                  <a:cubicBezTo>
                    <a:pt x="607" y="429"/>
                    <a:pt x="584" y="418"/>
                    <a:pt x="560" y="441"/>
                  </a:cubicBezTo>
                  <a:cubicBezTo>
                    <a:pt x="512" y="489"/>
                    <a:pt x="524" y="489"/>
                    <a:pt x="488" y="537"/>
                  </a:cubicBezTo>
                  <a:cubicBezTo>
                    <a:pt x="441" y="584"/>
                    <a:pt x="441" y="584"/>
                    <a:pt x="405" y="620"/>
                  </a:cubicBezTo>
                  <a:cubicBezTo>
                    <a:pt x="369" y="668"/>
                    <a:pt x="381" y="668"/>
                    <a:pt x="345" y="715"/>
                  </a:cubicBezTo>
                  <a:cubicBezTo>
                    <a:pt x="310" y="763"/>
                    <a:pt x="322" y="763"/>
                    <a:pt x="274" y="810"/>
                  </a:cubicBezTo>
                  <a:lnTo>
                    <a:pt x="238" y="834"/>
                  </a:lnTo>
                  <a:cubicBezTo>
                    <a:pt x="179" y="894"/>
                    <a:pt x="143" y="977"/>
                    <a:pt x="60" y="1025"/>
                  </a:cubicBezTo>
                  <a:cubicBezTo>
                    <a:pt x="60" y="1037"/>
                    <a:pt x="48" y="1037"/>
                    <a:pt x="36" y="1060"/>
                  </a:cubicBezTo>
                  <a:lnTo>
                    <a:pt x="0" y="1084"/>
                  </a:lnTo>
                  <a:lnTo>
                    <a:pt x="0" y="1132"/>
                  </a:lnTo>
                  <a:cubicBezTo>
                    <a:pt x="5" y="1122"/>
                    <a:pt x="10" y="1118"/>
                    <a:pt x="15" y="1118"/>
                  </a:cubicBezTo>
                  <a:cubicBezTo>
                    <a:pt x="22" y="1118"/>
                    <a:pt x="29" y="1125"/>
                    <a:pt x="36" y="1132"/>
                  </a:cubicBezTo>
                  <a:cubicBezTo>
                    <a:pt x="46" y="1135"/>
                    <a:pt x="56" y="1137"/>
                    <a:pt x="65" y="1137"/>
                  </a:cubicBezTo>
                  <a:cubicBezTo>
                    <a:pt x="87" y="1137"/>
                    <a:pt x="106" y="1128"/>
                    <a:pt x="131" y="1120"/>
                  </a:cubicBezTo>
                  <a:cubicBezTo>
                    <a:pt x="155" y="1072"/>
                    <a:pt x="167" y="1084"/>
                    <a:pt x="203" y="1037"/>
                  </a:cubicBezTo>
                  <a:cubicBezTo>
                    <a:pt x="238" y="1001"/>
                    <a:pt x="238" y="1001"/>
                    <a:pt x="274" y="953"/>
                  </a:cubicBezTo>
                  <a:cubicBezTo>
                    <a:pt x="322" y="906"/>
                    <a:pt x="310" y="906"/>
                    <a:pt x="345" y="858"/>
                  </a:cubicBezTo>
                  <a:cubicBezTo>
                    <a:pt x="393" y="822"/>
                    <a:pt x="393" y="834"/>
                    <a:pt x="441" y="787"/>
                  </a:cubicBezTo>
                  <a:cubicBezTo>
                    <a:pt x="476" y="739"/>
                    <a:pt x="476" y="739"/>
                    <a:pt x="512" y="703"/>
                  </a:cubicBezTo>
                  <a:cubicBezTo>
                    <a:pt x="560" y="656"/>
                    <a:pt x="536" y="656"/>
                    <a:pt x="584" y="608"/>
                  </a:cubicBezTo>
                  <a:lnTo>
                    <a:pt x="655" y="537"/>
                  </a:lnTo>
                  <a:lnTo>
                    <a:pt x="738" y="465"/>
                  </a:lnTo>
                  <a:cubicBezTo>
                    <a:pt x="774" y="418"/>
                    <a:pt x="762" y="406"/>
                    <a:pt x="798" y="370"/>
                  </a:cubicBezTo>
                  <a:cubicBezTo>
                    <a:pt x="834" y="322"/>
                    <a:pt x="834" y="346"/>
                    <a:pt x="881" y="298"/>
                  </a:cubicBezTo>
                  <a:cubicBezTo>
                    <a:pt x="929" y="251"/>
                    <a:pt x="917" y="251"/>
                    <a:pt x="953" y="203"/>
                  </a:cubicBezTo>
                  <a:cubicBezTo>
                    <a:pt x="1000" y="167"/>
                    <a:pt x="988" y="167"/>
                    <a:pt x="1036" y="120"/>
                  </a:cubicBezTo>
                  <a:cubicBezTo>
                    <a:pt x="1048" y="108"/>
                    <a:pt x="1048" y="84"/>
                    <a:pt x="1060" y="84"/>
                  </a:cubicBezTo>
                  <a:cubicBezTo>
                    <a:pt x="1060" y="72"/>
                    <a:pt x="1072" y="60"/>
                    <a:pt x="1072" y="48"/>
                  </a:cubicBezTo>
                  <a:cubicBezTo>
                    <a:pt x="1072" y="1"/>
                    <a:pt x="1012" y="1"/>
                    <a:pt x="9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04" name="Google Shape;15704;p22"/>
            <p:cNvSpPr/>
            <p:nvPr/>
          </p:nvSpPr>
          <p:spPr>
            <a:xfrm>
              <a:off x="3928750" y="2842175"/>
              <a:ext cx="65625" cy="31250"/>
            </a:xfrm>
            <a:custGeom>
              <a:avLst/>
              <a:gdLst/>
              <a:ahLst/>
              <a:cxnLst/>
              <a:rect l="l" t="t" r="r" b="b"/>
              <a:pathLst>
                <a:path w="2625" h="1250" extrusionOk="0">
                  <a:moveTo>
                    <a:pt x="2596" y="1"/>
                  </a:moveTo>
                  <a:cubicBezTo>
                    <a:pt x="2570" y="1"/>
                    <a:pt x="2529" y="26"/>
                    <a:pt x="2501" y="47"/>
                  </a:cubicBezTo>
                  <a:lnTo>
                    <a:pt x="2465" y="71"/>
                  </a:lnTo>
                  <a:cubicBezTo>
                    <a:pt x="2453" y="83"/>
                    <a:pt x="2441" y="106"/>
                    <a:pt x="2429" y="130"/>
                  </a:cubicBezTo>
                  <a:cubicBezTo>
                    <a:pt x="2346" y="237"/>
                    <a:pt x="2370" y="237"/>
                    <a:pt x="2287" y="345"/>
                  </a:cubicBezTo>
                  <a:cubicBezTo>
                    <a:pt x="2215" y="440"/>
                    <a:pt x="2215" y="440"/>
                    <a:pt x="2144" y="535"/>
                  </a:cubicBezTo>
                  <a:cubicBezTo>
                    <a:pt x="2072" y="618"/>
                    <a:pt x="2072" y="642"/>
                    <a:pt x="1977" y="714"/>
                  </a:cubicBezTo>
                  <a:cubicBezTo>
                    <a:pt x="1894" y="797"/>
                    <a:pt x="1906" y="797"/>
                    <a:pt x="1798" y="880"/>
                  </a:cubicBezTo>
                  <a:cubicBezTo>
                    <a:pt x="1691" y="952"/>
                    <a:pt x="1679" y="916"/>
                    <a:pt x="1572" y="976"/>
                  </a:cubicBezTo>
                  <a:cubicBezTo>
                    <a:pt x="1477" y="1035"/>
                    <a:pt x="1477" y="1035"/>
                    <a:pt x="1358" y="1071"/>
                  </a:cubicBezTo>
                  <a:cubicBezTo>
                    <a:pt x="1239" y="1095"/>
                    <a:pt x="1239" y="1095"/>
                    <a:pt x="1120" y="1095"/>
                  </a:cubicBezTo>
                  <a:cubicBezTo>
                    <a:pt x="1040" y="1095"/>
                    <a:pt x="1014" y="1105"/>
                    <a:pt x="970" y="1105"/>
                  </a:cubicBezTo>
                  <a:cubicBezTo>
                    <a:pt x="948" y="1105"/>
                    <a:pt x="921" y="1103"/>
                    <a:pt x="882" y="1095"/>
                  </a:cubicBezTo>
                  <a:cubicBezTo>
                    <a:pt x="763" y="1071"/>
                    <a:pt x="763" y="1083"/>
                    <a:pt x="655" y="1035"/>
                  </a:cubicBezTo>
                  <a:cubicBezTo>
                    <a:pt x="620" y="1023"/>
                    <a:pt x="608" y="1011"/>
                    <a:pt x="596" y="999"/>
                  </a:cubicBezTo>
                  <a:cubicBezTo>
                    <a:pt x="429" y="904"/>
                    <a:pt x="263" y="785"/>
                    <a:pt x="191" y="607"/>
                  </a:cubicBezTo>
                  <a:cubicBezTo>
                    <a:pt x="179" y="595"/>
                    <a:pt x="155" y="559"/>
                    <a:pt x="143" y="535"/>
                  </a:cubicBezTo>
                  <a:cubicBezTo>
                    <a:pt x="132" y="499"/>
                    <a:pt x="120" y="487"/>
                    <a:pt x="120" y="476"/>
                  </a:cubicBezTo>
                  <a:cubicBezTo>
                    <a:pt x="96" y="464"/>
                    <a:pt x="84" y="428"/>
                    <a:pt x="72" y="416"/>
                  </a:cubicBezTo>
                  <a:cubicBezTo>
                    <a:pt x="67" y="411"/>
                    <a:pt x="58" y="408"/>
                    <a:pt x="48" y="408"/>
                  </a:cubicBezTo>
                  <a:cubicBezTo>
                    <a:pt x="35" y="408"/>
                    <a:pt x="19" y="414"/>
                    <a:pt x="13" y="428"/>
                  </a:cubicBezTo>
                  <a:cubicBezTo>
                    <a:pt x="1" y="476"/>
                    <a:pt x="1" y="535"/>
                    <a:pt x="24" y="595"/>
                  </a:cubicBezTo>
                  <a:cubicBezTo>
                    <a:pt x="84" y="702"/>
                    <a:pt x="84" y="714"/>
                    <a:pt x="167" y="821"/>
                  </a:cubicBezTo>
                  <a:cubicBezTo>
                    <a:pt x="251" y="916"/>
                    <a:pt x="251" y="916"/>
                    <a:pt x="358" y="999"/>
                  </a:cubicBezTo>
                  <a:cubicBezTo>
                    <a:pt x="465" y="1071"/>
                    <a:pt x="477" y="1071"/>
                    <a:pt x="596" y="1119"/>
                  </a:cubicBezTo>
                  <a:cubicBezTo>
                    <a:pt x="715" y="1154"/>
                    <a:pt x="715" y="1178"/>
                    <a:pt x="846" y="1214"/>
                  </a:cubicBezTo>
                  <a:cubicBezTo>
                    <a:pt x="977" y="1249"/>
                    <a:pt x="977" y="1249"/>
                    <a:pt x="1120" y="1249"/>
                  </a:cubicBezTo>
                  <a:cubicBezTo>
                    <a:pt x="1251" y="1238"/>
                    <a:pt x="1251" y="1238"/>
                    <a:pt x="1382" y="1202"/>
                  </a:cubicBezTo>
                  <a:cubicBezTo>
                    <a:pt x="1513" y="1154"/>
                    <a:pt x="1513" y="1178"/>
                    <a:pt x="1632" y="1119"/>
                  </a:cubicBezTo>
                  <a:cubicBezTo>
                    <a:pt x="1751" y="1059"/>
                    <a:pt x="1751" y="1059"/>
                    <a:pt x="1858" y="976"/>
                  </a:cubicBezTo>
                  <a:cubicBezTo>
                    <a:pt x="1965" y="904"/>
                    <a:pt x="1953" y="892"/>
                    <a:pt x="2048" y="797"/>
                  </a:cubicBezTo>
                  <a:cubicBezTo>
                    <a:pt x="2144" y="714"/>
                    <a:pt x="2156" y="714"/>
                    <a:pt x="2227" y="618"/>
                  </a:cubicBezTo>
                  <a:cubicBezTo>
                    <a:pt x="2322" y="523"/>
                    <a:pt x="2310" y="523"/>
                    <a:pt x="2382" y="416"/>
                  </a:cubicBezTo>
                  <a:lnTo>
                    <a:pt x="2525" y="202"/>
                  </a:lnTo>
                  <a:cubicBezTo>
                    <a:pt x="2560" y="178"/>
                    <a:pt x="2572" y="142"/>
                    <a:pt x="2584" y="130"/>
                  </a:cubicBezTo>
                  <a:cubicBezTo>
                    <a:pt x="2608" y="106"/>
                    <a:pt x="2608" y="71"/>
                    <a:pt x="2620" y="47"/>
                  </a:cubicBezTo>
                  <a:cubicBezTo>
                    <a:pt x="2625" y="13"/>
                    <a:pt x="2614" y="1"/>
                    <a:pt x="25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05" name="Google Shape;15705;p22"/>
            <p:cNvSpPr/>
            <p:nvPr/>
          </p:nvSpPr>
          <p:spPr>
            <a:xfrm>
              <a:off x="3868950" y="2872425"/>
              <a:ext cx="88050" cy="44300"/>
            </a:xfrm>
            <a:custGeom>
              <a:avLst/>
              <a:gdLst/>
              <a:ahLst/>
              <a:cxnLst/>
              <a:rect l="l" t="t" r="r" b="b"/>
              <a:pathLst>
                <a:path w="3522" h="1772" extrusionOk="0">
                  <a:moveTo>
                    <a:pt x="3492" y="1"/>
                  </a:moveTo>
                  <a:cubicBezTo>
                    <a:pt x="3463" y="1"/>
                    <a:pt x="3415" y="34"/>
                    <a:pt x="3393" y="63"/>
                  </a:cubicBezTo>
                  <a:lnTo>
                    <a:pt x="3345" y="111"/>
                  </a:lnTo>
                  <a:cubicBezTo>
                    <a:pt x="3333" y="123"/>
                    <a:pt x="3309" y="159"/>
                    <a:pt x="3297" y="170"/>
                  </a:cubicBezTo>
                  <a:lnTo>
                    <a:pt x="3119" y="409"/>
                  </a:lnTo>
                  <a:cubicBezTo>
                    <a:pt x="3012" y="516"/>
                    <a:pt x="3012" y="528"/>
                    <a:pt x="2916" y="611"/>
                  </a:cubicBezTo>
                  <a:cubicBezTo>
                    <a:pt x="2809" y="718"/>
                    <a:pt x="2809" y="718"/>
                    <a:pt x="2690" y="825"/>
                  </a:cubicBezTo>
                  <a:cubicBezTo>
                    <a:pt x="2571" y="909"/>
                    <a:pt x="2583" y="932"/>
                    <a:pt x="2464" y="1016"/>
                  </a:cubicBezTo>
                  <a:cubicBezTo>
                    <a:pt x="2345" y="1111"/>
                    <a:pt x="2333" y="1075"/>
                    <a:pt x="2202" y="1147"/>
                  </a:cubicBezTo>
                  <a:cubicBezTo>
                    <a:pt x="2059" y="1230"/>
                    <a:pt x="2083" y="1230"/>
                    <a:pt x="1940" y="1302"/>
                  </a:cubicBezTo>
                  <a:lnTo>
                    <a:pt x="1678" y="1421"/>
                  </a:lnTo>
                  <a:cubicBezTo>
                    <a:pt x="1547" y="1480"/>
                    <a:pt x="1547" y="1480"/>
                    <a:pt x="1392" y="1528"/>
                  </a:cubicBezTo>
                  <a:cubicBezTo>
                    <a:pt x="1250" y="1563"/>
                    <a:pt x="1262" y="1563"/>
                    <a:pt x="1107" y="1599"/>
                  </a:cubicBezTo>
                  <a:cubicBezTo>
                    <a:pt x="1071" y="1611"/>
                    <a:pt x="1035" y="1611"/>
                    <a:pt x="1023" y="1611"/>
                  </a:cubicBezTo>
                  <a:cubicBezTo>
                    <a:pt x="858" y="1646"/>
                    <a:pt x="686" y="1668"/>
                    <a:pt x="512" y="1668"/>
                  </a:cubicBezTo>
                  <a:cubicBezTo>
                    <a:pt x="449" y="1668"/>
                    <a:pt x="385" y="1665"/>
                    <a:pt x="321" y="1659"/>
                  </a:cubicBezTo>
                  <a:lnTo>
                    <a:pt x="130" y="1659"/>
                  </a:lnTo>
                  <a:cubicBezTo>
                    <a:pt x="95" y="1659"/>
                    <a:pt x="71" y="1659"/>
                    <a:pt x="35" y="1671"/>
                  </a:cubicBezTo>
                  <a:cubicBezTo>
                    <a:pt x="29" y="1668"/>
                    <a:pt x="23" y="1667"/>
                    <a:pt x="19" y="1667"/>
                  </a:cubicBezTo>
                  <a:cubicBezTo>
                    <a:pt x="0" y="1667"/>
                    <a:pt x="4" y="1687"/>
                    <a:pt x="23" y="1706"/>
                  </a:cubicBezTo>
                  <a:cubicBezTo>
                    <a:pt x="59" y="1730"/>
                    <a:pt x="130" y="1766"/>
                    <a:pt x="202" y="1766"/>
                  </a:cubicBezTo>
                  <a:cubicBezTo>
                    <a:pt x="305" y="1766"/>
                    <a:pt x="339" y="1771"/>
                    <a:pt x="393" y="1771"/>
                  </a:cubicBezTo>
                  <a:cubicBezTo>
                    <a:pt x="420" y="1771"/>
                    <a:pt x="452" y="1770"/>
                    <a:pt x="500" y="1766"/>
                  </a:cubicBezTo>
                  <a:cubicBezTo>
                    <a:pt x="654" y="1766"/>
                    <a:pt x="654" y="1766"/>
                    <a:pt x="809" y="1730"/>
                  </a:cubicBezTo>
                  <a:cubicBezTo>
                    <a:pt x="964" y="1718"/>
                    <a:pt x="964" y="1706"/>
                    <a:pt x="1107" y="1671"/>
                  </a:cubicBezTo>
                  <a:cubicBezTo>
                    <a:pt x="1262" y="1647"/>
                    <a:pt x="1262" y="1659"/>
                    <a:pt x="1404" y="1611"/>
                  </a:cubicBezTo>
                  <a:lnTo>
                    <a:pt x="1702" y="1528"/>
                  </a:lnTo>
                  <a:cubicBezTo>
                    <a:pt x="1857" y="1468"/>
                    <a:pt x="1857" y="1468"/>
                    <a:pt x="1988" y="1385"/>
                  </a:cubicBezTo>
                  <a:cubicBezTo>
                    <a:pt x="2119" y="1337"/>
                    <a:pt x="2119" y="1337"/>
                    <a:pt x="2262" y="1254"/>
                  </a:cubicBezTo>
                  <a:cubicBezTo>
                    <a:pt x="2393" y="1182"/>
                    <a:pt x="2393" y="1182"/>
                    <a:pt x="2524" y="1087"/>
                  </a:cubicBezTo>
                  <a:cubicBezTo>
                    <a:pt x="2643" y="1004"/>
                    <a:pt x="2643" y="992"/>
                    <a:pt x="2762" y="897"/>
                  </a:cubicBezTo>
                  <a:cubicBezTo>
                    <a:pt x="2881" y="790"/>
                    <a:pt x="2881" y="813"/>
                    <a:pt x="3000" y="706"/>
                  </a:cubicBezTo>
                  <a:cubicBezTo>
                    <a:pt x="3107" y="599"/>
                    <a:pt x="3107" y="587"/>
                    <a:pt x="3214" y="480"/>
                  </a:cubicBezTo>
                  <a:cubicBezTo>
                    <a:pt x="3309" y="361"/>
                    <a:pt x="3309" y="361"/>
                    <a:pt x="3405" y="242"/>
                  </a:cubicBezTo>
                  <a:cubicBezTo>
                    <a:pt x="3428" y="206"/>
                    <a:pt x="3440" y="170"/>
                    <a:pt x="3476" y="159"/>
                  </a:cubicBezTo>
                  <a:cubicBezTo>
                    <a:pt x="3488" y="123"/>
                    <a:pt x="3512" y="99"/>
                    <a:pt x="3512" y="51"/>
                  </a:cubicBezTo>
                  <a:cubicBezTo>
                    <a:pt x="3521" y="14"/>
                    <a:pt x="3510" y="1"/>
                    <a:pt x="34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06" name="Google Shape;15706;p22"/>
            <p:cNvSpPr/>
            <p:nvPr/>
          </p:nvSpPr>
          <p:spPr>
            <a:xfrm>
              <a:off x="3823675" y="2911725"/>
              <a:ext cx="81300" cy="46750"/>
            </a:xfrm>
            <a:custGeom>
              <a:avLst/>
              <a:gdLst/>
              <a:ahLst/>
              <a:cxnLst/>
              <a:rect l="l" t="t" r="r" b="b"/>
              <a:pathLst>
                <a:path w="3252" h="1870" extrusionOk="0">
                  <a:moveTo>
                    <a:pt x="3226" y="1"/>
                  </a:moveTo>
                  <a:cubicBezTo>
                    <a:pt x="3196" y="1"/>
                    <a:pt x="3148" y="43"/>
                    <a:pt x="3132" y="75"/>
                  </a:cubicBezTo>
                  <a:cubicBezTo>
                    <a:pt x="3108" y="87"/>
                    <a:pt x="3108" y="99"/>
                    <a:pt x="3096" y="111"/>
                  </a:cubicBezTo>
                  <a:cubicBezTo>
                    <a:pt x="3084" y="134"/>
                    <a:pt x="3084" y="158"/>
                    <a:pt x="3073" y="194"/>
                  </a:cubicBezTo>
                  <a:cubicBezTo>
                    <a:pt x="3013" y="325"/>
                    <a:pt x="3013" y="325"/>
                    <a:pt x="2930" y="444"/>
                  </a:cubicBezTo>
                  <a:cubicBezTo>
                    <a:pt x="2858" y="563"/>
                    <a:pt x="2858" y="563"/>
                    <a:pt x="2775" y="682"/>
                  </a:cubicBezTo>
                  <a:cubicBezTo>
                    <a:pt x="2680" y="801"/>
                    <a:pt x="2680" y="801"/>
                    <a:pt x="2596" y="908"/>
                  </a:cubicBezTo>
                  <a:cubicBezTo>
                    <a:pt x="2489" y="1015"/>
                    <a:pt x="2501" y="1027"/>
                    <a:pt x="2382" y="1111"/>
                  </a:cubicBezTo>
                  <a:cubicBezTo>
                    <a:pt x="2275" y="1206"/>
                    <a:pt x="2251" y="1194"/>
                    <a:pt x="2132" y="1265"/>
                  </a:cubicBezTo>
                  <a:cubicBezTo>
                    <a:pt x="2013" y="1337"/>
                    <a:pt x="2013" y="1349"/>
                    <a:pt x="1894" y="1408"/>
                  </a:cubicBezTo>
                  <a:cubicBezTo>
                    <a:pt x="1763" y="1492"/>
                    <a:pt x="1763" y="1468"/>
                    <a:pt x="1620" y="1527"/>
                  </a:cubicBezTo>
                  <a:cubicBezTo>
                    <a:pt x="1489" y="1575"/>
                    <a:pt x="1489" y="1587"/>
                    <a:pt x="1358" y="1635"/>
                  </a:cubicBezTo>
                  <a:cubicBezTo>
                    <a:pt x="1227" y="1670"/>
                    <a:pt x="1227" y="1682"/>
                    <a:pt x="1072" y="1706"/>
                  </a:cubicBezTo>
                  <a:cubicBezTo>
                    <a:pt x="1041" y="1706"/>
                    <a:pt x="1019" y="1717"/>
                    <a:pt x="1005" y="1717"/>
                  </a:cubicBezTo>
                  <a:cubicBezTo>
                    <a:pt x="998" y="1717"/>
                    <a:pt x="993" y="1714"/>
                    <a:pt x="989" y="1706"/>
                  </a:cubicBezTo>
                  <a:cubicBezTo>
                    <a:pt x="876" y="1724"/>
                    <a:pt x="760" y="1736"/>
                    <a:pt x="644" y="1736"/>
                  </a:cubicBezTo>
                  <a:cubicBezTo>
                    <a:pt x="528" y="1736"/>
                    <a:pt x="411" y="1724"/>
                    <a:pt x="298" y="1694"/>
                  </a:cubicBezTo>
                  <a:cubicBezTo>
                    <a:pt x="275" y="1694"/>
                    <a:pt x="239" y="1694"/>
                    <a:pt x="191" y="1682"/>
                  </a:cubicBezTo>
                  <a:cubicBezTo>
                    <a:pt x="167" y="1682"/>
                    <a:pt x="132" y="1658"/>
                    <a:pt x="108" y="1658"/>
                  </a:cubicBezTo>
                  <a:lnTo>
                    <a:pt x="13" y="1658"/>
                  </a:lnTo>
                  <a:cubicBezTo>
                    <a:pt x="1" y="1682"/>
                    <a:pt x="1" y="1694"/>
                    <a:pt x="25" y="1730"/>
                  </a:cubicBezTo>
                  <a:cubicBezTo>
                    <a:pt x="48" y="1766"/>
                    <a:pt x="120" y="1801"/>
                    <a:pt x="179" y="1813"/>
                  </a:cubicBezTo>
                  <a:cubicBezTo>
                    <a:pt x="334" y="1849"/>
                    <a:pt x="334" y="1849"/>
                    <a:pt x="477" y="1861"/>
                  </a:cubicBezTo>
                  <a:cubicBezTo>
                    <a:pt x="554" y="1867"/>
                    <a:pt x="593" y="1870"/>
                    <a:pt x="633" y="1870"/>
                  </a:cubicBezTo>
                  <a:cubicBezTo>
                    <a:pt x="673" y="1870"/>
                    <a:pt x="715" y="1867"/>
                    <a:pt x="798" y="1861"/>
                  </a:cubicBezTo>
                  <a:cubicBezTo>
                    <a:pt x="941" y="1861"/>
                    <a:pt x="941" y="1849"/>
                    <a:pt x="1096" y="1813"/>
                  </a:cubicBezTo>
                  <a:cubicBezTo>
                    <a:pt x="1239" y="1789"/>
                    <a:pt x="1239" y="1801"/>
                    <a:pt x="1394" y="1766"/>
                  </a:cubicBezTo>
                  <a:cubicBezTo>
                    <a:pt x="1537" y="1730"/>
                    <a:pt x="1537" y="1742"/>
                    <a:pt x="1691" y="1682"/>
                  </a:cubicBezTo>
                  <a:cubicBezTo>
                    <a:pt x="1834" y="1623"/>
                    <a:pt x="1822" y="1623"/>
                    <a:pt x="1965" y="1551"/>
                  </a:cubicBezTo>
                  <a:lnTo>
                    <a:pt x="2239" y="1396"/>
                  </a:lnTo>
                  <a:cubicBezTo>
                    <a:pt x="2358" y="1313"/>
                    <a:pt x="2370" y="1313"/>
                    <a:pt x="2477" y="1218"/>
                  </a:cubicBezTo>
                  <a:cubicBezTo>
                    <a:pt x="2596" y="1111"/>
                    <a:pt x="2584" y="1099"/>
                    <a:pt x="2680" y="992"/>
                  </a:cubicBezTo>
                  <a:cubicBezTo>
                    <a:pt x="2787" y="896"/>
                    <a:pt x="2787" y="896"/>
                    <a:pt x="2894" y="777"/>
                  </a:cubicBezTo>
                  <a:cubicBezTo>
                    <a:pt x="2977" y="658"/>
                    <a:pt x="2977" y="634"/>
                    <a:pt x="3061" y="515"/>
                  </a:cubicBezTo>
                  <a:cubicBezTo>
                    <a:pt x="3132" y="384"/>
                    <a:pt x="3132" y="384"/>
                    <a:pt x="3192" y="253"/>
                  </a:cubicBezTo>
                  <a:cubicBezTo>
                    <a:pt x="3203" y="206"/>
                    <a:pt x="3215" y="182"/>
                    <a:pt x="3227" y="146"/>
                  </a:cubicBezTo>
                  <a:cubicBezTo>
                    <a:pt x="3251" y="111"/>
                    <a:pt x="3251" y="75"/>
                    <a:pt x="3251" y="39"/>
                  </a:cubicBezTo>
                  <a:cubicBezTo>
                    <a:pt x="3251" y="11"/>
                    <a:pt x="3241" y="1"/>
                    <a:pt x="32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07" name="Google Shape;15707;p22"/>
            <p:cNvSpPr/>
            <p:nvPr/>
          </p:nvSpPr>
          <p:spPr>
            <a:xfrm>
              <a:off x="3746875" y="2995725"/>
              <a:ext cx="40225" cy="16400"/>
            </a:xfrm>
            <a:custGeom>
              <a:avLst/>
              <a:gdLst/>
              <a:ahLst/>
              <a:cxnLst/>
              <a:rect l="l" t="t" r="r" b="b"/>
              <a:pathLst>
                <a:path w="1609" h="656" extrusionOk="0">
                  <a:moveTo>
                    <a:pt x="84" y="1"/>
                  </a:moveTo>
                  <a:cubicBezTo>
                    <a:pt x="60" y="13"/>
                    <a:pt x="25" y="49"/>
                    <a:pt x="13" y="96"/>
                  </a:cubicBezTo>
                  <a:cubicBezTo>
                    <a:pt x="1" y="168"/>
                    <a:pt x="1" y="168"/>
                    <a:pt x="1" y="251"/>
                  </a:cubicBezTo>
                  <a:cubicBezTo>
                    <a:pt x="1" y="346"/>
                    <a:pt x="1" y="346"/>
                    <a:pt x="37" y="430"/>
                  </a:cubicBezTo>
                  <a:cubicBezTo>
                    <a:pt x="84" y="525"/>
                    <a:pt x="96" y="513"/>
                    <a:pt x="156" y="584"/>
                  </a:cubicBezTo>
                  <a:cubicBezTo>
                    <a:pt x="227" y="632"/>
                    <a:pt x="251" y="644"/>
                    <a:pt x="334" y="656"/>
                  </a:cubicBezTo>
                  <a:cubicBezTo>
                    <a:pt x="430" y="656"/>
                    <a:pt x="430" y="656"/>
                    <a:pt x="501" y="644"/>
                  </a:cubicBezTo>
                  <a:cubicBezTo>
                    <a:pt x="572" y="632"/>
                    <a:pt x="572" y="632"/>
                    <a:pt x="656" y="596"/>
                  </a:cubicBezTo>
                  <a:lnTo>
                    <a:pt x="799" y="572"/>
                  </a:lnTo>
                  <a:cubicBezTo>
                    <a:pt x="870" y="549"/>
                    <a:pt x="870" y="549"/>
                    <a:pt x="953" y="525"/>
                  </a:cubicBezTo>
                  <a:cubicBezTo>
                    <a:pt x="1025" y="489"/>
                    <a:pt x="1025" y="477"/>
                    <a:pt x="1096" y="453"/>
                  </a:cubicBezTo>
                  <a:lnTo>
                    <a:pt x="1251" y="394"/>
                  </a:lnTo>
                  <a:cubicBezTo>
                    <a:pt x="1322" y="358"/>
                    <a:pt x="1322" y="346"/>
                    <a:pt x="1382" y="311"/>
                  </a:cubicBezTo>
                  <a:cubicBezTo>
                    <a:pt x="1453" y="275"/>
                    <a:pt x="1442" y="275"/>
                    <a:pt x="1513" y="227"/>
                  </a:cubicBezTo>
                  <a:cubicBezTo>
                    <a:pt x="1525" y="215"/>
                    <a:pt x="1549" y="215"/>
                    <a:pt x="1561" y="191"/>
                  </a:cubicBezTo>
                  <a:cubicBezTo>
                    <a:pt x="1573" y="180"/>
                    <a:pt x="1584" y="168"/>
                    <a:pt x="1584" y="156"/>
                  </a:cubicBezTo>
                  <a:cubicBezTo>
                    <a:pt x="1608" y="108"/>
                    <a:pt x="1525" y="96"/>
                    <a:pt x="1501" y="96"/>
                  </a:cubicBezTo>
                  <a:lnTo>
                    <a:pt x="1465" y="96"/>
                  </a:lnTo>
                  <a:cubicBezTo>
                    <a:pt x="1453" y="96"/>
                    <a:pt x="1453" y="108"/>
                    <a:pt x="1442" y="108"/>
                  </a:cubicBezTo>
                  <a:cubicBezTo>
                    <a:pt x="1382" y="156"/>
                    <a:pt x="1382" y="156"/>
                    <a:pt x="1299" y="180"/>
                  </a:cubicBezTo>
                  <a:cubicBezTo>
                    <a:pt x="1239" y="215"/>
                    <a:pt x="1239" y="227"/>
                    <a:pt x="1168" y="251"/>
                  </a:cubicBezTo>
                  <a:cubicBezTo>
                    <a:pt x="1096" y="287"/>
                    <a:pt x="1108" y="299"/>
                    <a:pt x="1037" y="311"/>
                  </a:cubicBezTo>
                  <a:cubicBezTo>
                    <a:pt x="965" y="346"/>
                    <a:pt x="977" y="358"/>
                    <a:pt x="906" y="370"/>
                  </a:cubicBezTo>
                  <a:cubicBezTo>
                    <a:pt x="873" y="384"/>
                    <a:pt x="854" y="387"/>
                    <a:pt x="837" y="387"/>
                  </a:cubicBezTo>
                  <a:cubicBezTo>
                    <a:pt x="824" y="387"/>
                    <a:pt x="813" y="385"/>
                    <a:pt x="800" y="385"/>
                  </a:cubicBezTo>
                  <a:cubicBezTo>
                    <a:pt x="787" y="385"/>
                    <a:pt x="772" y="387"/>
                    <a:pt x="751" y="394"/>
                  </a:cubicBezTo>
                  <a:cubicBezTo>
                    <a:pt x="680" y="406"/>
                    <a:pt x="680" y="418"/>
                    <a:pt x="608" y="430"/>
                  </a:cubicBezTo>
                  <a:lnTo>
                    <a:pt x="453" y="465"/>
                  </a:lnTo>
                  <a:cubicBezTo>
                    <a:pt x="382" y="477"/>
                    <a:pt x="382" y="489"/>
                    <a:pt x="322" y="489"/>
                  </a:cubicBezTo>
                  <a:cubicBezTo>
                    <a:pt x="263" y="477"/>
                    <a:pt x="263" y="489"/>
                    <a:pt x="203" y="465"/>
                  </a:cubicBezTo>
                  <a:lnTo>
                    <a:pt x="179" y="430"/>
                  </a:lnTo>
                  <a:cubicBezTo>
                    <a:pt x="96" y="358"/>
                    <a:pt x="72" y="239"/>
                    <a:pt x="120" y="132"/>
                  </a:cubicBezTo>
                  <a:lnTo>
                    <a:pt x="120" y="96"/>
                  </a:lnTo>
                  <a:cubicBezTo>
                    <a:pt x="120" y="72"/>
                    <a:pt x="120" y="60"/>
                    <a:pt x="132" y="49"/>
                  </a:cubicBezTo>
                  <a:cubicBezTo>
                    <a:pt x="132" y="37"/>
                    <a:pt x="132" y="13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08" name="Google Shape;15708;p22"/>
            <p:cNvSpPr/>
            <p:nvPr/>
          </p:nvSpPr>
          <p:spPr>
            <a:xfrm>
              <a:off x="3734975" y="3023475"/>
              <a:ext cx="34850" cy="21325"/>
            </a:xfrm>
            <a:custGeom>
              <a:avLst/>
              <a:gdLst/>
              <a:ahLst/>
              <a:cxnLst/>
              <a:rect l="l" t="t" r="r" b="b"/>
              <a:pathLst>
                <a:path w="1394" h="853" extrusionOk="0">
                  <a:moveTo>
                    <a:pt x="1351" y="1"/>
                  </a:moveTo>
                  <a:cubicBezTo>
                    <a:pt x="1327" y="1"/>
                    <a:pt x="1295" y="15"/>
                    <a:pt x="1275" y="22"/>
                  </a:cubicBezTo>
                  <a:cubicBezTo>
                    <a:pt x="1263" y="34"/>
                    <a:pt x="1263" y="34"/>
                    <a:pt x="1251" y="34"/>
                  </a:cubicBezTo>
                  <a:cubicBezTo>
                    <a:pt x="1251" y="58"/>
                    <a:pt x="1227" y="58"/>
                    <a:pt x="1215" y="70"/>
                  </a:cubicBezTo>
                  <a:cubicBezTo>
                    <a:pt x="1167" y="129"/>
                    <a:pt x="1167" y="141"/>
                    <a:pt x="1120" y="201"/>
                  </a:cubicBezTo>
                  <a:cubicBezTo>
                    <a:pt x="1084" y="260"/>
                    <a:pt x="1084" y="260"/>
                    <a:pt x="1025" y="320"/>
                  </a:cubicBezTo>
                  <a:cubicBezTo>
                    <a:pt x="965" y="379"/>
                    <a:pt x="965" y="379"/>
                    <a:pt x="906" y="427"/>
                  </a:cubicBezTo>
                  <a:cubicBezTo>
                    <a:pt x="846" y="474"/>
                    <a:pt x="846" y="486"/>
                    <a:pt x="786" y="534"/>
                  </a:cubicBezTo>
                  <a:cubicBezTo>
                    <a:pt x="703" y="570"/>
                    <a:pt x="691" y="546"/>
                    <a:pt x="632" y="570"/>
                  </a:cubicBezTo>
                  <a:cubicBezTo>
                    <a:pt x="560" y="605"/>
                    <a:pt x="560" y="617"/>
                    <a:pt x="489" y="629"/>
                  </a:cubicBezTo>
                  <a:cubicBezTo>
                    <a:pt x="405" y="665"/>
                    <a:pt x="405" y="653"/>
                    <a:pt x="334" y="677"/>
                  </a:cubicBezTo>
                  <a:cubicBezTo>
                    <a:pt x="285" y="685"/>
                    <a:pt x="269" y="699"/>
                    <a:pt x="245" y="699"/>
                  </a:cubicBezTo>
                  <a:cubicBezTo>
                    <a:pt x="234" y="699"/>
                    <a:pt x="221" y="696"/>
                    <a:pt x="203" y="689"/>
                  </a:cubicBezTo>
                  <a:cubicBezTo>
                    <a:pt x="144" y="665"/>
                    <a:pt x="144" y="677"/>
                    <a:pt x="108" y="617"/>
                  </a:cubicBezTo>
                  <a:cubicBezTo>
                    <a:pt x="96" y="605"/>
                    <a:pt x="96" y="594"/>
                    <a:pt x="96" y="570"/>
                  </a:cubicBezTo>
                  <a:cubicBezTo>
                    <a:pt x="72" y="474"/>
                    <a:pt x="84" y="332"/>
                    <a:pt x="108" y="201"/>
                  </a:cubicBezTo>
                  <a:lnTo>
                    <a:pt x="108" y="141"/>
                  </a:lnTo>
                  <a:lnTo>
                    <a:pt x="108" y="82"/>
                  </a:lnTo>
                  <a:cubicBezTo>
                    <a:pt x="96" y="70"/>
                    <a:pt x="96" y="58"/>
                    <a:pt x="84" y="34"/>
                  </a:cubicBezTo>
                  <a:cubicBezTo>
                    <a:pt x="84" y="58"/>
                    <a:pt x="72" y="70"/>
                    <a:pt x="60" y="82"/>
                  </a:cubicBezTo>
                  <a:cubicBezTo>
                    <a:pt x="36" y="117"/>
                    <a:pt x="24" y="141"/>
                    <a:pt x="24" y="177"/>
                  </a:cubicBezTo>
                  <a:cubicBezTo>
                    <a:pt x="24" y="248"/>
                    <a:pt x="13" y="248"/>
                    <a:pt x="13" y="320"/>
                  </a:cubicBezTo>
                  <a:cubicBezTo>
                    <a:pt x="1" y="415"/>
                    <a:pt x="1" y="415"/>
                    <a:pt x="1" y="498"/>
                  </a:cubicBezTo>
                  <a:cubicBezTo>
                    <a:pt x="1" y="594"/>
                    <a:pt x="13" y="594"/>
                    <a:pt x="36" y="689"/>
                  </a:cubicBezTo>
                  <a:cubicBezTo>
                    <a:pt x="96" y="784"/>
                    <a:pt x="84" y="796"/>
                    <a:pt x="191" y="844"/>
                  </a:cubicBezTo>
                  <a:cubicBezTo>
                    <a:pt x="245" y="850"/>
                    <a:pt x="272" y="852"/>
                    <a:pt x="295" y="852"/>
                  </a:cubicBezTo>
                  <a:cubicBezTo>
                    <a:pt x="319" y="852"/>
                    <a:pt x="340" y="850"/>
                    <a:pt x="382" y="844"/>
                  </a:cubicBezTo>
                  <a:cubicBezTo>
                    <a:pt x="465" y="832"/>
                    <a:pt x="465" y="808"/>
                    <a:pt x="548" y="796"/>
                  </a:cubicBezTo>
                  <a:cubicBezTo>
                    <a:pt x="632" y="772"/>
                    <a:pt x="632" y="772"/>
                    <a:pt x="703" y="736"/>
                  </a:cubicBezTo>
                  <a:cubicBezTo>
                    <a:pt x="786" y="713"/>
                    <a:pt x="786" y="713"/>
                    <a:pt x="870" y="665"/>
                  </a:cubicBezTo>
                  <a:cubicBezTo>
                    <a:pt x="953" y="617"/>
                    <a:pt x="929" y="605"/>
                    <a:pt x="1001" y="546"/>
                  </a:cubicBezTo>
                  <a:cubicBezTo>
                    <a:pt x="1084" y="486"/>
                    <a:pt x="1084" y="498"/>
                    <a:pt x="1144" y="439"/>
                  </a:cubicBezTo>
                  <a:cubicBezTo>
                    <a:pt x="1203" y="379"/>
                    <a:pt x="1203" y="367"/>
                    <a:pt x="1251" y="308"/>
                  </a:cubicBezTo>
                  <a:cubicBezTo>
                    <a:pt x="1298" y="236"/>
                    <a:pt x="1287" y="236"/>
                    <a:pt x="1346" y="153"/>
                  </a:cubicBezTo>
                  <a:cubicBezTo>
                    <a:pt x="1370" y="129"/>
                    <a:pt x="1382" y="117"/>
                    <a:pt x="1382" y="93"/>
                  </a:cubicBezTo>
                  <a:cubicBezTo>
                    <a:pt x="1382" y="82"/>
                    <a:pt x="1394" y="58"/>
                    <a:pt x="1382" y="34"/>
                  </a:cubicBezTo>
                  <a:cubicBezTo>
                    <a:pt x="1382" y="9"/>
                    <a:pt x="1369" y="1"/>
                    <a:pt x="13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09" name="Google Shape;15709;p22"/>
            <p:cNvSpPr/>
            <p:nvPr/>
          </p:nvSpPr>
          <p:spPr>
            <a:xfrm>
              <a:off x="3707300" y="3063225"/>
              <a:ext cx="58425" cy="26575"/>
            </a:xfrm>
            <a:custGeom>
              <a:avLst/>
              <a:gdLst/>
              <a:ahLst/>
              <a:cxnLst/>
              <a:rect l="l" t="t" r="r" b="b"/>
              <a:pathLst>
                <a:path w="2337" h="1063" extrusionOk="0">
                  <a:moveTo>
                    <a:pt x="2278" y="1"/>
                  </a:moveTo>
                  <a:cubicBezTo>
                    <a:pt x="2257" y="1"/>
                    <a:pt x="2233" y="6"/>
                    <a:pt x="2215" y="16"/>
                  </a:cubicBezTo>
                  <a:cubicBezTo>
                    <a:pt x="2203" y="16"/>
                    <a:pt x="2191" y="27"/>
                    <a:pt x="2167" y="27"/>
                  </a:cubicBezTo>
                  <a:cubicBezTo>
                    <a:pt x="2155" y="39"/>
                    <a:pt x="2036" y="111"/>
                    <a:pt x="1953" y="170"/>
                  </a:cubicBezTo>
                  <a:cubicBezTo>
                    <a:pt x="1858" y="230"/>
                    <a:pt x="1858" y="230"/>
                    <a:pt x="1774" y="278"/>
                  </a:cubicBezTo>
                  <a:cubicBezTo>
                    <a:pt x="1679" y="337"/>
                    <a:pt x="1679" y="337"/>
                    <a:pt x="1596" y="385"/>
                  </a:cubicBezTo>
                  <a:cubicBezTo>
                    <a:pt x="1501" y="432"/>
                    <a:pt x="1501" y="444"/>
                    <a:pt x="1417" y="492"/>
                  </a:cubicBezTo>
                  <a:cubicBezTo>
                    <a:pt x="1322" y="528"/>
                    <a:pt x="1310" y="504"/>
                    <a:pt x="1203" y="551"/>
                  </a:cubicBezTo>
                  <a:cubicBezTo>
                    <a:pt x="1096" y="587"/>
                    <a:pt x="1120" y="587"/>
                    <a:pt x="1012" y="635"/>
                  </a:cubicBezTo>
                  <a:cubicBezTo>
                    <a:pt x="905" y="682"/>
                    <a:pt x="905" y="682"/>
                    <a:pt x="822" y="706"/>
                  </a:cubicBezTo>
                  <a:cubicBezTo>
                    <a:pt x="715" y="754"/>
                    <a:pt x="727" y="754"/>
                    <a:pt x="619" y="801"/>
                  </a:cubicBezTo>
                  <a:cubicBezTo>
                    <a:pt x="524" y="825"/>
                    <a:pt x="524" y="849"/>
                    <a:pt x="417" y="873"/>
                  </a:cubicBezTo>
                  <a:cubicBezTo>
                    <a:pt x="381" y="885"/>
                    <a:pt x="369" y="885"/>
                    <a:pt x="358" y="885"/>
                  </a:cubicBezTo>
                  <a:cubicBezTo>
                    <a:pt x="342" y="890"/>
                    <a:pt x="327" y="893"/>
                    <a:pt x="312" y="893"/>
                  </a:cubicBezTo>
                  <a:cubicBezTo>
                    <a:pt x="200" y="893"/>
                    <a:pt x="112" y="749"/>
                    <a:pt x="143" y="623"/>
                  </a:cubicBezTo>
                  <a:cubicBezTo>
                    <a:pt x="143" y="611"/>
                    <a:pt x="143" y="575"/>
                    <a:pt x="167" y="563"/>
                  </a:cubicBezTo>
                  <a:cubicBezTo>
                    <a:pt x="167" y="528"/>
                    <a:pt x="179" y="516"/>
                    <a:pt x="179" y="504"/>
                  </a:cubicBezTo>
                  <a:lnTo>
                    <a:pt x="179" y="444"/>
                  </a:lnTo>
                  <a:cubicBezTo>
                    <a:pt x="179" y="468"/>
                    <a:pt x="167" y="468"/>
                    <a:pt x="131" y="468"/>
                  </a:cubicBezTo>
                  <a:cubicBezTo>
                    <a:pt x="96" y="492"/>
                    <a:pt x="60" y="528"/>
                    <a:pt x="48" y="575"/>
                  </a:cubicBezTo>
                  <a:cubicBezTo>
                    <a:pt x="12" y="682"/>
                    <a:pt x="0" y="694"/>
                    <a:pt x="24" y="813"/>
                  </a:cubicBezTo>
                  <a:cubicBezTo>
                    <a:pt x="72" y="932"/>
                    <a:pt x="72" y="944"/>
                    <a:pt x="191" y="1039"/>
                  </a:cubicBezTo>
                  <a:cubicBezTo>
                    <a:pt x="247" y="1057"/>
                    <a:pt x="282" y="1063"/>
                    <a:pt x="310" y="1063"/>
                  </a:cubicBezTo>
                  <a:cubicBezTo>
                    <a:pt x="359" y="1063"/>
                    <a:pt x="384" y="1043"/>
                    <a:pt x="453" y="1028"/>
                  </a:cubicBezTo>
                  <a:cubicBezTo>
                    <a:pt x="548" y="992"/>
                    <a:pt x="548" y="1004"/>
                    <a:pt x="655" y="968"/>
                  </a:cubicBezTo>
                  <a:cubicBezTo>
                    <a:pt x="762" y="932"/>
                    <a:pt x="762" y="932"/>
                    <a:pt x="870" y="885"/>
                  </a:cubicBezTo>
                  <a:cubicBezTo>
                    <a:pt x="965" y="861"/>
                    <a:pt x="965" y="849"/>
                    <a:pt x="1060" y="801"/>
                  </a:cubicBezTo>
                  <a:lnTo>
                    <a:pt x="1262" y="706"/>
                  </a:lnTo>
                  <a:cubicBezTo>
                    <a:pt x="1370" y="670"/>
                    <a:pt x="1370" y="670"/>
                    <a:pt x="1453" y="623"/>
                  </a:cubicBezTo>
                  <a:cubicBezTo>
                    <a:pt x="1560" y="575"/>
                    <a:pt x="1548" y="563"/>
                    <a:pt x="1655" y="504"/>
                  </a:cubicBezTo>
                  <a:cubicBezTo>
                    <a:pt x="1739" y="456"/>
                    <a:pt x="1751" y="456"/>
                    <a:pt x="1846" y="397"/>
                  </a:cubicBezTo>
                  <a:lnTo>
                    <a:pt x="2024" y="278"/>
                  </a:lnTo>
                  <a:cubicBezTo>
                    <a:pt x="2108" y="218"/>
                    <a:pt x="2263" y="135"/>
                    <a:pt x="2274" y="111"/>
                  </a:cubicBezTo>
                  <a:cubicBezTo>
                    <a:pt x="2286" y="99"/>
                    <a:pt x="2310" y="75"/>
                    <a:pt x="2322" y="51"/>
                  </a:cubicBezTo>
                  <a:cubicBezTo>
                    <a:pt x="2337" y="15"/>
                    <a:pt x="2311" y="1"/>
                    <a:pt x="22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10" name="Google Shape;15710;p22"/>
            <p:cNvSpPr/>
            <p:nvPr/>
          </p:nvSpPr>
          <p:spPr>
            <a:xfrm>
              <a:off x="3693600" y="3101250"/>
              <a:ext cx="59275" cy="20850"/>
            </a:xfrm>
            <a:custGeom>
              <a:avLst/>
              <a:gdLst/>
              <a:ahLst/>
              <a:cxnLst/>
              <a:rect l="l" t="t" r="r" b="b"/>
              <a:pathLst>
                <a:path w="2371" h="834" extrusionOk="0">
                  <a:moveTo>
                    <a:pt x="2292" y="0"/>
                  </a:moveTo>
                  <a:cubicBezTo>
                    <a:pt x="2273" y="0"/>
                    <a:pt x="2254" y="3"/>
                    <a:pt x="2239" y="7"/>
                  </a:cubicBezTo>
                  <a:cubicBezTo>
                    <a:pt x="2227" y="7"/>
                    <a:pt x="2215" y="19"/>
                    <a:pt x="2203" y="19"/>
                  </a:cubicBezTo>
                  <a:cubicBezTo>
                    <a:pt x="2180" y="42"/>
                    <a:pt x="2168" y="42"/>
                    <a:pt x="2156" y="54"/>
                  </a:cubicBezTo>
                  <a:lnTo>
                    <a:pt x="1977" y="173"/>
                  </a:lnTo>
                  <a:cubicBezTo>
                    <a:pt x="1882" y="233"/>
                    <a:pt x="1882" y="233"/>
                    <a:pt x="1787" y="280"/>
                  </a:cubicBezTo>
                  <a:cubicBezTo>
                    <a:pt x="1679" y="316"/>
                    <a:pt x="1691" y="340"/>
                    <a:pt x="1584" y="376"/>
                  </a:cubicBezTo>
                  <a:cubicBezTo>
                    <a:pt x="1489" y="423"/>
                    <a:pt x="1501" y="435"/>
                    <a:pt x="1394" y="471"/>
                  </a:cubicBezTo>
                  <a:cubicBezTo>
                    <a:pt x="1287" y="519"/>
                    <a:pt x="1275" y="483"/>
                    <a:pt x="1167" y="519"/>
                  </a:cubicBezTo>
                  <a:cubicBezTo>
                    <a:pt x="1072" y="542"/>
                    <a:pt x="1072" y="554"/>
                    <a:pt x="965" y="590"/>
                  </a:cubicBezTo>
                  <a:cubicBezTo>
                    <a:pt x="858" y="614"/>
                    <a:pt x="858" y="614"/>
                    <a:pt x="763" y="638"/>
                  </a:cubicBezTo>
                  <a:lnTo>
                    <a:pt x="548" y="697"/>
                  </a:lnTo>
                  <a:cubicBezTo>
                    <a:pt x="473" y="706"/>
                    <a:pt x="450" y="714"/>
                    <a:pt x="410" y="714"/>
                  </a:cubicBezTo>
                  <a:cubicBezTo>
                    <a:pt x="394" y="714"/>
                    <a:pt x="374" y="713"/>
                    <a:pt x="346" y="709"/>
                  </a:cubicBezTo>
                  <a:cubicBezTo>
                    <a:pt x="310" y="709"/>
                    <a:pt x="298" y="697"/>
                    <a:pt x="286" y="673"/>
                  </a:cubicBezTo>
                  <a:cubicBezTo>
                    <a:pt x="144" y="602"/>
                    <a:pt x="84" y="423"/>
                    <a:pt x="144" y="280"/>
                  </a:cubicBezTo>
                  <a:cubicBezTo>
                    <a:pt x="144" y="257"/>
                    <a:pt x="144" y="233"/>
                    <a:pt x="167" y="197"/>
                  </a:cubicBezTo>
                  <a:cubicBezTo>
                    <a:pt x="167" y="173"/>
                    <a:pt x="179" y="161"/>
                    <a:pt x="179" y="138"/>
                  </a:cubicBezTo>
                  <a:lnTo>
                    <a:pt x="179" y="78"/>
                  </a:lnTo>
                  <a:cubicBezTo>
                    <a:pt x="172" y="55"/>
                    <a:pt x="159" y="47"/>
                    <a:pt x="145" y="47"/>
                  </a:cubicBezTo>
                  <a:cubicBezTo>
                    <a:pt x="137" y="47"/>
                    <a:pt x="128" y="50"/>
                    <a:pt x="120" y="54"/>
                  </a:cubicBezTo>
                  <a:cubicBezTo>
                    <a:pt x="84" y="66"/>
                    <a:pt x="60" y="126"/>
                    <a:pt x="24" y="173"/>
                  </a:cubicBezTo>
                  <a:cubicBezTo>
                    <a:pt x="13" y="269"/>
                    <a:pt x="1" y="292"/>
                    <a:pt x="1" y="411"/>
                  </a:cubicBezTo>
                  <a:cubicBezTo>
                    <a:pt x="13" y="542"/>
                    <a:pt x="13" y="542"/>
                    <a:pt x="72" y="661"/>
                  </a:cubicBezTo>
                  <a:cubicBezTo>
                    <a:pt x="167" y="769"/>
                    <a:pt x="179" y="769"/>
                    <a:pt x="298" y="816"/>
                  </a:cubicBezTo>
                  <a:cubicBezTo>
                    <a:pt x="391" y="825"/>
                    <a:pt x="418" y="833"/>
                    <a:pt x="468" y="833"/>
                  </a:cubicBezTo>
                  <a:cubicBezTo>
                    <a:pt x="489" y="833"/>
                    <a:pt x="513" y="832"/>
                    <a:pt x="548" y="828"/>
                  </a:cubicBezTo>
                  <a:cubicBezTo>
                    <a:pt x="667" y="816"/>
                    <a:pt x="667" y="816"/>
                    <a:pt x="775" y="781"/>
                  </a:cubicBezTo>
                  <a:cubicBezTo>
                    <a:pt x="882" y="757"/>
                    <a:pt x="882" y="757"/>
                    <a:pt x="1001" y="721"/>
                  </a:cubicBezTo>
                  <a:cubicBezTo>
                    <a:pt x="1096" y="697"/>
                    <a:pt x="1096" y="697"/>
                    <a:pt x="1215" y="661"/>
                  </a:cubicBezTo>
                  <a:cubicBezTo>
                    <a:pt x="1322" y="638"/>
                    <a:pt x="1322" y="638"/>
                    <a:pt x="1429" y="590"/>
                  </a:cubicBezTo>
                  <a:cubicBezTo>
                    <a:pt x="1537" y="542"/>
                    <a:pt x="1537" y="531"/>
                    <a:pt x="1632" y="483"/>
                  </a:cubicBezTo>
                  <a:lnTo>
                    <a:pt x="1846" y="400"/>
                  </a:lnTo>
                  <a:cubicBezTo>
                    <a:pt x="1953" y="340"/>
                    <a:pt x="1953" y="340"/>
                    <a:pt x="2037" y="280"/>
                  </a:cubicBezTo>
                  <a:cubicBezTo>
                    <a:pt x="2144" y="221"/>
                    <a:pt x="2120" y="221"/>
                    <a:pt x="2227" y="161"/>
                  </a:cubicBezTo>
                  <a:cubicBezTo>
                    <a:pt x="2263" y="138"/>
                    <a:pt x="2275" y="126"/>
                    <a:pt x="2299" y="114"/>
                  </a:cubicBezTo>
                  <a:cubicBezTo>
                    <a:pt x="2322" y="102"/>
                    <a:pt x="2334" y="66"/>
                    <a:pt x="2346" y="54"/>
                  </a:cubicBezTo>
                  <a:cubicBezTo>
                    <a:pt x="2371" y="13"/>
                    <a:pt x="2333" y="0"/>
                    <a:pt x="22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11" name="Google Shape;15711;p22"/>
            <p:cNvSpPr/>
            <p:nvPr/>
          </p:nvSpPr>
          <p:spPr>
            <a:xfrm>
              <a:off x="3683175" y="3137250"/>
              <a:ext cx="40725" cy="18950"/>
            </a:xfrm>
            <a:custGeom>
              <a:avLst/>
              <a:gdLst/>
              <a:ahLst/>
              <a:cxnLst/>
              <a:rect l="l" t="t" r="r" b="b"/>
              <a:pathLst>
                <a:path w="1629" h="758" extrusionOk="0">
                  <a:moveTo>
                    <a:pt x="99" y="1"/>
                  </a:moveTo>
                  <a:cubicBezTo>
                    <a:pt x="94" y="1"/>
                    <a:pt x="84" y="3"/>
                    <a:pt x="72" y="7"/>
                  </a:cubicBezTo>
                  <a:cubicBezTo>
                    <a:pt x="49" y="31"/>
                    <a:pt x="25" y="67"/>
                    <a:pt x="13" y="114"/>
                  </a:cubicBezTo>
                  <a:cubicBezTo>
                    <a:pt x="13" y="186"/>
                    <a:pt x="13" y="210"/>
                    <a:pt x="1" y="281"/>
                  </a:cubicBezTo>
                  <a:lnTo>
                    <a:pt x="1" y="448"/>
                  </a:lnTo>
                  <a:cubicBezTo>
                    <a:pt x="1" y="531"/>
                    <a:pt x="1" y="543"/>
                    <a:pt x="60" y="650"/>
                  </a:cubicBezTo>
                  <a:cubicBezTo>
                    <a:pt x="144" y="745"/>
                    <a:pt x="168" y="745"/>
                    <a:pt x="251" y="757"/>
                  </a:cubicBezTo>
                  <a:cubicBezTo>
                    <a:pt x="358" y="757"/>
                    <a:pt x="346" y="757"/>
                    <a:pt x="430" y="745"/>
                  </a:cubicBezTo>
                  <a:cubicBezTo>
                    <a:pt x="525" y="722"/>
                    <a:pt x="525" y="722"/>
                    <a:pt x="596" y="698"/>
                  </a:cubicBezTo>
                  <a:cubicBezTo>
                    <a:pt x="680" y="686"/>
                    <a:pt x="680" y="686"/>
                    <a:pt x="763" y="650"/>
                  </a:cubicBezTo>
                  <a:cubicBezTo>
                    <a:pt x="846" y="626"/>
                    <a:pt x="846" y="638"/>
                    <a:pt x="918" y="603"/>
                  </a:cubicBezTo>
                  <a:cubicBezTo>
                    <a:pt x="1013" y="579"/>
                    <a:pt x="1001" y="567"/>
                    <a:pt x="1073" y="519"/>
                  </a:cubicBezTo>
                  <a:cubicBezTo>
                    <a:pt x="1144" y="484"/>
                    <a:pt x="1156" y="484"/>
                    <a:pt x="1239" y="448"/>
                  </a:cubicBezTo>
                  <a:lnTo>
                    <a:pt x="1382" y="353"/>
                  </a:lnTo>
                  <a:cubicBezTo>
                    <a:pt x="1454" y="305"/>
                    <a:pt x="1454" y="305"/>
                    <a:pt x="1537" y="245"/>
                  </a:cubicBezTo>
                  <a:cubicBezTo>
                    <a:pt x="1561" y="234"/>
                    <a:pt x="1573" y="222"/>
                    <a:pt x="1596" y="222"/>
                  </a:cubicBezTo>
                  <a:cubicBezTo>
                    <a:pt x="1608" y="210"/>
                    <a:pt x="1620" y="186"/>
                    <a:pt x="1620" y="162"/>
                  </a:cubicBezTo>
                  <a:cubicBezTo>
                    <a:pt x="1628" y="121"/>
                    <a:pt x="1597" y="108"/>
                    <a:pt x="1569" y="108"/>
                  </a:cubicBezTo>
                  <a:cubicBezTo>
                    <a:pt x="1556" y="108"/>
                    <a:pt x="1544" y="111"/>
                    <a:pt x="1537" y="114"/>
                  </a:cubicBezTo>
                  <a:cubicBezTo>
                    <a:pt x="1513" y="114"/>
                    <a:pt x="1513" y="114"/>
                    <a:pt x="1501" y="126"/>
                  </a:cubicBezTo>
                  <a:cubicBezTo>
                    <a:pt x="1489" y="126"/>
                    <a:pt x="1489" y="150"/>
                    <a:pt x="1477" y="162"/>
                  </a:cubicBezTo>
                  <a:cubicBezTo>
                    <a:pt x="1394" y="210"/>
                    <a:pt x="1418" y="222"/>
                    <a:pt x="1334" y="245"/>
                  </a:cubicBezTo>
                  <a:lnTo>
                    <a:pt x="1192" y="341"/>
                  </a:lnTo>
                  <a:cubicBezTo>
                    <a:pt x="1120" y="388"/>
                    <a:pt x="1120" y="388"/>
                    <a:pt x="1037" y="412"/>
                  </a:cubicBezTo>
                  <a:cubicBezTo>
                    <a:pt x="965" y="448"/>
                    <a:pt x="965" y="460"/>
                    <a:pt x="894" y="484"/>
                  </a:cubicBezTo>
                  <a:cubicBezTo>
                    <a:pt x="858" y="501"/>
                    <a:pt x="834" y="501"/>
                    <a:pt x="811" y="501"/>
                  </a:cubicBezTo>
                  <a:cubicBezTo>
                    <a:pt x="787" y="501"/>
                    <a:pt x="763" y="501"/>
                    <a:pt x="727" y="519"/>
                  </a:cubicBezTo>
                  <a:cubicBezTo>
                    <a:pt x="656" y="543"/>
                    <a:pt x="656" y="543"/>
                    <a:pt x="561" y="567"/>
                  </a:cubicBezTo>
                  <a:cubicBezTo>
                    <a:pt x="489" y="579"/>
                    <a:pt x="489" y="579"/>
                    <a:pt x="394" y="591"/>
                  </a:cubicBezTo>
                  <a:cubicBezTo>
                    <a:pt x="322" y="603"/>
                    <a:pt x="311" y="626"/>
                    <a:pt x="239" y="626"/>
                  </a:cubicBezTo>
                  <a:cubicBezTo>
                    <a:pt x="156" y="603"/>
                    <a:pt x="156" y="626"/>
                    <a:pt x="120" y="591"/>
                  </a:cubicBezTo>
                  <a:cubicBezTo>
                    <a:pt x="96" y="579"/>
                    <a:pt x="96" y="567"/>
                    <a:pt x="96" y="567"/>
                  </a:cubicBezTo>
                  <a:cubicBezTo>
                    <a:pt x="84" y="460"/>
                    <a:pt x="84" y="305"/>
                    <a:pt x="96" y="186"/>
                  </a:cubicBezTo>
                  <a:lnTo>
                    <a:pt x="96" y="126"/>
                  </a:lnTo>
                  <a:lnTo>
                    <a:pt x="96" y="91"/>
                  </a:lnTo>
                  <a:cubicBezTo>
                    <a:pt x="96" y="67"/>
                    <a:pt x="84" y="55"/>
                    <a:pt x="84" y="43"/>
                  </a:cubicBezTo>
                  <a:cubicBezTo>
                    <a:pt x="108" y="11"/>
                    <a:pt x="111" y="1"/>
                    <a:pt x="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12" name="Google Shape;15712;p22"/>
            <p:cNvSpPr/>
            <p:nvPr/>
          </p:nvSpPr>
          <p:spPr>
            <a:xfrm>
              <a:off x="3659975" y="3177350"/>
              <a:ext cx="32750" cy="19325"/>
            </a:xfrm>
            <a:custGeom>
              <a:avLst/>
              <a:gdLst/>
              <a:ahLst/>
              <a:cxnLst/>
              <a:rect l="l" t="t" r="r" b="b"/>
              <a:pathLst>
                <a:path w="1310" h="773" extrusionOk="0">
                  <a:moveTo>
                    <a:pt x="1257" y="1"/>
                  </a:moveTo>
                  <a:cubicBezTo>
                    <a:pt x="1238" y="1"/>
                    <a:pt x="1217" y="6"/>
                    <a:pt x="1203" y="11"/>
                  </a:cubicBezTo>
                  <a:cubicBezTo>
                    <a:pt x="1191" y="11"/>
                    <a:pt x="1191" y="34"/>
                    <a:pt x="1179" y="34"/>
                  </a:cubicBezTo>
                  <a:lnTo>
                    <a:pt x="1143" y="58"/>
                  </a:lnTo>
                  <a:cubicBezTo>
                    <a:pt x="1108" y="106"/>
                    <a:pt x="1108" y="118"/>
                    <a:pt x="1048" y="165"/>
                  </a:cubicBezTo>
                  <a:cubicBezTo>
                    <a:pt x="988" y="213"/>
                    <a:pt x="988" y="213"/>
                    <a:pt x="941" y="249"/>
                  </a:cubicBezTo>
                  <a:lnTo>
                    <a:pt x="822" y="344"/>
                  </a:lnTo>
                  <a:lnTo>
                    <a:pt x="703" y="427"/>
                  </a:lnTo>
                  <a:cubicBezTo>
                    <a:pt x="643" y="463"/>
                    <a:pt x="631" y="451"/>
                    <a:pt x="572" y="475"/>
                  </a:cubicBezTo>
                  <a:cubicBezTo>
                    <a:pt x="512" y="511"/>
                    <a:pt x="512" y="523"/>
                    <a:pt x="429" y="535"/>
                  </a:cubicBezTo>
                  <a:cubicBezTo>
                    <a:pt x="357" y="570"/>
                    <a:pt x="357" y="570"/>
                    <a:pt x="298" y="582"/>
                  </a:cubicBezTo>
                  <a:cubicBezTo>
                    <a:pt x="238" y="594"/>
                    <a:pt x="226" y="630"/>
                    <a:pt x="167" y="630"/>
                  </a:cubicBezTo>
                  <a:cubicBezTo>
                    <a:pt x="157" y="630"/>
                    <a:pt x="149" y="631"/>
                    <a:pt x="144" y="631"/>
                  </a:cubicBezTo>
                  <a:cubicBezTo>
                    <a:pt x="130" y="631"/>
                    <a:pt x="128" y="625"/>
                    <a:pt x="119" y="582"/>
                  </a:cubicBezTo>
                  <a:lnTo>
                    <a:pt x="119" y="535"/>
                  </a:lnTo>
                  <a:cubicBezTo>
                    <a:pt x="119" y="415"/>
                    <a:pt x="107" y="296"/>
                    <a:pt x="155" y="189"/>
                  </a:cubicBezTo>
                  <a:lnTo>
                    <a:pt x="155" y="154"/>
                  </a:lnTo>
                  <a:cubicBezTo>
                    <a:pt x="155" y="130"/>
                    <a:pt x="167" y="118"/>
                    <a:pt x="167" y="106"/>
                  </a:cubicBezTo>
                  <a:cubicBezTo>
                    <a:pt x="167" y="94"/>
                    <a:pt x="167" y="70"/>
                    <a:pt x="155" y="58"/>
                  </a:cubicBezTo>
                  <a:lnTo>
                    <a:pt x="155" y="58"/>
                  </a:lnTo>
                  <a:cubicBezTo>
                    <a:pt x="167" y="70"/>
                    <a:pt x="143" y="70"/>
                    <a:pt x="119" y="94"/>
                  </a:cubicBezTo>
                  <a:cubicBezTo>
                    <a:pt x="96" y="106"/>
                    <a:pt x="60" y="130"/>
                    <a:pt x="48" y="165"/>
                  </a:cubicBezTo>
                  <a:lnTo>
                    <a:pt x="24" y="308"/>
                  </a:lnTo>
                  <a:cubicBezTo>
                    <a:pt x="0" y="392"/>
                    <a:pt x="0" y="392"/>
                    <a:pt x="0" y="463"/>
                  </a:cubicBezTo>
                  <a:cubicBezTo>
                    <a:pt x="0" y="535"/>
                    <a:pt x="24" y="535"/>
                    <a:pt x="24" y="630"/>
                  </a:cubicBezTo>
                  <a:cubicBezTo>
                    <a:pt x="36" y="713"/>
                    <a:pt x="60" y="773"/>
                    <a:pt x="179" y="773"/>
                  </a:cubicBezTo>
                  <a:cubicBezTo>
                    <a:pt x="286" y="761"/>
                    <a:pt x="274" y="761"/>
                    <a:pt x="346" y="725"/>
                  </a:cubicBezTo>
                  <a:lnTo>
                    <a:pt x="500" y="665"/>
                  </a:lnTo>
                  <a:lnTo>
                    <a:pt x="643" y="606"/>
                  </a:lnTo>
                  <a:cubicBezTo>
                    <a:pt x="715" y="582"/>
                    <a:pt x="715" y="582"/>
                    <a:pt x="774" y="535"/>
                  </a:cubicBezTo>
                  <a:cubicBezTo>
                    <a:pt x="858" y="487"/>
                    <a:pt x="834" y="475"/>
                    <a:pt x="893" y="451"/>
                  </a:cubicBezTo>
                  <a:cubicBezTo>
                    <a:pt x="953" y="404"/>
                    <a:pt x="977" y="415"/>
                    <a:pt x="1024" y="356"/>
                  </a:cubicBezTo>
                  <a:cubicBezTo>
                    <a:pt x="1084" y="308"/>
                    <a:pt x="1084" y="296"/>
                    <a:pt x="1143" y="249"/>
                  </a:cubicBezTo>
                  <a:cubicBezTo>
                    <a:pt x="1203" y="213"/>
                    <a:pt x="1203" y="189"/>
                    <a:pt x="1250" y="154"/>
                  </a:cubicBezTo>
                  <a:lnTo>
                    <a:pt x="1298" y="106"/>
                  </a:lnTo>
                  <a:cubicBezTo>
                    <a:pt x="1310" y="94"/>
                    <a:pt x="1310" y="70"/>
                    <a:pt x="1310" y="46"/>
                  </a:cubicBezTo>
                  <a:cubicBezTo>
                    <a:pt x="1310" y="11"/>
                    <a:pt x="1285" y="1"/>
                    <a:pt x="12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13" name="Google Shape;15713;p22"/>
            <p:cNvSpPr/>
            <p:nvPr/>
          </p:nvSpPr>
          <p:spPr>
            <a:xfrm>
              <a:off x="3641800" y="3212775"/>
              <a:ext cx="34275" cy="21850"/>
            </a:xfrm>
            <a:custGeom>
              <a:avLst/>
              <a:gdLst/>
              <a:ahLst/>
              <a:cxnLst/>
              <a:rect l="l" t="t" r="r" b="b"/>
              <a:pathLst>
                <a:path w="1371" h="874" extrusionOk="0">
                  <a:moveTo>
                    <a:pt x="1317" y="1"/>
                  </a:moveTo>
                  <a:cubicBezTo>
                    <a:pt x="1298" y="1"/>
                    <a:pt x="1278" y="6"/>
                    <a:pt x="1263" y="10"/>
                  </a:cubicBezTo>
                  <a:cubicBezTo>
                    <a:pt x="1251" y="10"/>
                    <a:pt x="1251" y="22"/>
                    <a:pt x="1239" y="22"/>
                  </a:cubicBezTo>
                  <a:cubicBezTo>
                    <a:pt x="1239" y="46"/>
                    <a:pt x="1227" y="46"/>
                    <a:pt x="1204" y="58"/>
                  </a:cubicBezTo>
                  <a:lnTo>
                    <a:pt x="1120" y="177"/>
                  </a:lnTo>
                  <a:cubicBezTo>
                    <a:pt x="1073" y="237"/>
                    <a:pt x="1073" y="237"/>
                    <a:pt x="1013" y="284"/>
                  </a:cubicBezTo>
                  <a:cubicBezTo>
                    <a:pt x="965" y="344"/>
                    <a:pt x="965" y="344"/>
                    <a:pt x="906" y="380"/>
                  </a:cubicBezTo>
                  <a:cubicBezTo>
                    <a:pt x="846" y="427"/>
                    <a:pt x="858" y="439"/>
                    <a:pt x="799" y="487"/>
                  </a:cubicBezTo>
                  <a:cubicBezTo>
                    <a:pt x="739" y="534"/>
                    <a:pt x="727" y="522"/>
                    <a:pt x="668" y="558"/>
                  </a:cubicBezTo>
                  <a:lnTo>
                    <a:pt x="549" y="653"/>
                  </a:lnTo>
                  <a:lnTo>
                    <a:pt x="430" y="713"/>
                  </a:lnTo>
                  <a:cubicBezTo>
                    <a:pt x="388" y="721"/>
                    <a:pt x="375" y="730"/>
                    <a:pt x="351" y="730"/>
                  </a:cubicBezTo>
                  <a:cubicBezTo>
                    <a:pt x="340" y="730"/>
                    <a:pt x="328" y="728"/>
                    <a:pt x="311" y="725"/>
                  </a:cubicBezTo>
                  <a:cubicBezTo>
                    <a:pt x="251" y="713"/>
                    <a:pt x="251" y="713"/>
                    <a:pt x="215" y="665"/>
                  </a:cubicBezTo>
                  <a:cubicBezTo>
                    <a:pt x="191" y="653"/>
                    <a:pt x="191" y="642"/>
                    <a:pt x="191" y="642"/>
                  </a:cubicBezTo>
                  <a:cubicBezTo>
                    <a:pt x="132" y="558"/>
                    <a:pt x="108" y="439"/>
                    <a:pt x="132" y="320"/>
                  </a:cubicBezTo>
                  <a:lnTo>
                    <a:pt x="132" y="284"/>
                  </a:lnTo>
                  <a:cubicBezTo>
                    <a:pt x="132" y="261"/>
                    <a:pt x="132" y="249"/>
                    <a:pt x="156" y="237"/>
                  </a:cubicBezTo>
                  <a:cubicBezTo>
                    <a:pt x="156" y="225"/>
                    <a:pt x="156" y="201"/>
                    <a:pt x="132" y="189"/>
                  </a:cubicBezTo>
                  <a:cubicBezTo>
                    <a:pt x="124" y="181"/>
                    <a:pt x="115" y="172"/>
                    <a:pt x="98" y="172"/>
                  </a:cubicBezTo>
                  <a:cubicBezTo>
                    <a:pt x="91" y="172"/>
                    <a:pt x="83" y="174"/>
                    <a:pt x="72" y="177"/>
                  </a:cubicBezTo>
                  <a:cubicBezTo>
                    <a:pt x="49" y="189"/>
                    <a:pt x="37" y="225"/>
                    <a:pt x="13" y="261"/>
                  </a:cubicBezTo>
                  <a:cubicBezTo>
                    <a:pt x="1" y="344"/>
                    <a:pt x="1" y="344"/>
                    <a:pt x="1" y="427"/>
                  </a:cubicBezTo>
                  <a:cubicBezTo>
                    <a:pt x="1" y="522"/>
                    <a:pt x="1" y="522"/>
                    <a:pt x="37" y="606"/>
                  </a:cubicBezTo>
                  <a:cubicBezTo>
                    <a:pt x="61" y="701"/>
                    <a:pt x="72" y="677"/>
                    <a:pt x="132" y="761"/>
                  </a:cubicBezTo>
                  <a:cubicBezTo>
                    <a:pt x="215" y="820"/>
                    <a:pt x="191" y="832"/>
                    <a:pt x="299" y="856"/>
                  </a:cubicBezTo>
                  <a:cubicBezTo>
                    <a:pt x="346" y="868"/>
                    <a:pt x="373" y="874"/>
                    <a:pt x="398" y="874"/>
                  </a:cubicBezTo>
                  <a:cubicBezTo>
                    <a:pt x="424" y="874"/>
                    <a:pt x="447" y="868"/>
                    <a:pt x="489" y="856"/>
                  </a:cubicBezTo>
                  <a:cubicBezTo>
                    <a:pt x="584" y="832"/>
                    <a:pt x="584" y="832"/>
                    <a:pt x="644" y="784"/>
                  </a:cubicBezTo>
                  <a:cubicBezTo>
                    <a:pt x="715" y="737"/>
                    <a:pt x="715" y="737"/>
                    <a:pt x="775" y="701"/>
                  </a:cubicBezTo>
                  <a:cubicBezTo>
                    <a:pt x="834" y="653"/>
                    <a:pt x="834" y="653"/>
                    <a:pt x="906" y="606"/>
                  </a:cubicBezTo>
                  <a:cubicBezTo>
                    <a:pt x="965" y="558"/>
                    <a:pt x="953" y="546"/>
                    <a:pt x="1013" y="487"/>
                  </a:cubicBezTo>
                  <a:cubicBezTo>
                    <a:pt x="1073" y="427"/>
                    <a:pt x="1073" y="439"/>
                    <a:pt x="1132" y="380"/>
                  </a:cubicBezTo>
                  <a:cubicBezTo>
                    <a:pt x="1192" y="320"/>
                    <a:pt x="1180" y="320"/>
                    <a:pt x="1239" y="261"/>
                  </a:cubicBezTo>
                  <a:lnTo>
                    <a:pt x="1323" y="141"/>
                  </a:lnTo>
                  <a:cubicBezTo>
                    <a:pt x="1346" y="130"/>
                    <a:pt x="1358" y="118"/>
                    <a:pt x="1358" y="106"/>
                  </a:cubicBezTo>
                  <a:cubicBezTo>
                    <a:pt x="1358" y="82"/>
                    <a:pt x="1370" y="70"/>
                    <a:pt x="1370" y="46"/>
                  </a:cubicBezTo>
                  <a:cubicBezTo>
                    <a:pt x="1370" y="11"/>
                    <a:pt x="1345" y="1"/>
                    <a:pt x="13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14" name="Google Shape;15714;p22"/>
            <p:cNvSpPr/>
            <p:nvPr/>
          </p:nvSpPr>
          <p:spPr>
            <a:xfrm>
              <a:off x="3825775" y="2972825"/>
              <a:ext cx="107000" cy="24550"/>
            </a:xfrm>
            <a:custGeom>
              <a:avLst/>
              <a:gdLst/>
              <a:ahLst/>
              <a:cxnLst/>
              <a:rect l="l" t="t" r="r" b="b"/>
              <a:pathLst>
                <a:path w="4280" h="982" extrusionOk="0">
                  <a:moveTo>
                    <a:pt x="12" y="0"/>
                  </a:moveTo>
                  <a:cubicBezTo>
                    <a:pt x="12" y="0"/>
                    <a:pt x="0" y="0"/>
                    <a:pt x="0" y="36"/>
                  </a:cubicBezTo>
                  <a:cubicBezTo>
                    <a:pt x="0" y="95"/>
                    <a:pt x="24" y="179"/>
                    <a:pt x="83" y="250"/>
                  </a:cubicBezTo>
                  <a:cubicBezTo>
                    <a:pt x="202" y="381"/>
                    <a:pt x="202" y="381"/>
                    <a:pt x="333" y="500"/>
                  </a:cubicBezTo>
                  <a:cubicBezTo>
                    <a:pt x="488" y="607"/>
                    <a:pt x="488" y="619"/>
                    <a:pt x="655" y="691"/>
                  </a:cubicBezTo>
                  <a:cubicBezTo>
                    <a:pt x="810" y="786"/>
                    <a:pt x="810" y="774"/>
                    <a:pt x="988" y="834"/>
                  </a:cubicBezTo>
                  <a:cubicBezTo>
                    <a:pt x="1155" y="893"/>
                    <a:pt x="1155" y="905"/>
                    <a:pt x="1334" y="929"/>
                  </a:cubicBezTo>
                  <a:cubicBezTo>
                    <a:pt x="1512" y="965"/>
                    <a:pt x="1512" y="965"/>
                    <a:pt x="1691" y="976"/>
                  </a:cubicBezTo>
                  <a:cubicBezTo>
                    <a:pt x="1743" y="980"/>
                    <a:pt x="1780" y="981"/>
                    <a:pt x="1811" y="981"/>
                  </a:cubicBezTo>
                  <a:cubicBezTo>
                    <a:pt x="1885" y="981"/>
                    <a:pt x="1922" y="973"/>
                    <a:pt x="2048" y="965"/>
                  </a:cubicBezTo>
                  <a:cubicBezTo>
                    <a:pt x="2227" y="941"/>
                    <a:pt x="2227" y="941"/>
                    <a:pt x="2405" y="917"/>
                  </a:cubicBezTo>
                  <a:cubicBezTo>
                    <a:pt x="2584" y="893"/>
                    <a:pt x="2584" y="893"/>
                    <a:pt x="2750" y="834"/>
                  </a:cubicBezTo>
                  <a:cubicBezTo>
                    <a:pt x="2929" y="786"/>
                    <a:pt x="2917" y="750"/>
                    <a:pt x="3072" y="691"/>
                  </a:cubicBezTo>
                  <a:cubicBezTo>
                    <a:pt x="3239" y="631"/>
                    <a:pt x="3239" y="631"/>
                    <a:pt x="3405" y="560"/>
                  </a:cubicBezTo>
                  <a:cubicBezTo>
                    <a:pt x="3572" y="488"/>
                    <a:pt x="3572" y="488"/>
                    <a:pt x="3715" y="393"/>
                  </a:cubicBezTo>
                  <a:cubicBezTo>
                    <a:pt x="3881" y="322"/>
                    <a:pt x="4120" y="191"/>
                    <a:pt x="4143" y="179"/>
                  </a:cubicBezTo>
                  <a:cubicBezTo>
                    <a:pt x="4179" y="143"/>
                    <a:pt x="4203" y="131"/>
                    <a:pt x="4239" y="95"/>
                  </a:cubicBezTo>
                  <a:cubicBezTo>
                    <a:pt x="4279" y="55"/>
                    <a:pt x="4255" y="41"/>
                    <a:pt x="4215" y="41"/>
                  </a:cubicBezTo>
                  <a:cubicBezTo>
                    <a:pt x="4185" y="41"/>
                    <a:pt x="4145" y="49"/>
                    <a:pt x="4120" y="60"/>
                  </a:cubicBezTo>
                  <a:cubicBezTo>
                    <a:pt x="4084" y="60"/>
                    <a:pt x="4072" y="72"/>
                    <a:pt x="4060" y="72"/>
                  </a:cubicBezTo>
                  <a:cubicBezTo>
                    <a:pt x="4024" y="84"/>
                    <a:pt x="3822" y="203"/>
                    <a:pt x="3655" y="274"/>
                  </a:cubicBezTo>
                  <a:cubicBezTo>
                    <a:pt x="3512" y="357"/>
                    <a:pt x="3489" y="357"/>
                    <a:pt x="3346" y="429"/>
                  </a:cubicBezTo>
                  <a:cubicBezTo>
                    <a:pt x="3179" y="500"/>
                    <a:pt x="3179" y="500"/>
                    <a:pt x="3012" y="560"/>
                  </a:cubicBezTo>
                  <a:cubicBezTo>
                    <a:pt x="2858" y="619"/>
                    <a:pt x="2858" y="631"/>
                    <a:pt x="2691" y="679"/>
                  </a:cubicBezTo>
                  <a:cubicBezTo>
                    <a:pt x="2524" y="726"/>
                    <a:pt x="2512" y="715"/>
                    <a:pt x="2346" y="738"/>
                  </a:cubicBezTo>
                  <a:cubicBezTo>
                    <a:pt x="2179" y="774"/>
                    <a:pt x="2179" y="786"/>
                    <a:pt x="2000" y="798"/>
                  </a:cubicBezTo>
                  <a:cubicBezTo>
                    <a:pt x="1846" y="810"/>
                    <a:pt x="1822" y="810"/>
                    <a:pt x="1667" y="810"/>
                  </a:cubicBezTo>
                  <a:cubicBezTo>
                    <a:pt x="1572" y="810"/>
                    <a:pt x="1527" y="818"/>
                    <a:pt x="1475" y="818"/>
                  </a:cubicBezTo>
                  <a:cubicBezTo>
                    <a:pt x="1436" y="818"/>
                    <a:pt x="1393" y="813"/>
                    <a:pt x="1322" y="798"/>
                  </a:cubicBezTo>
                  <a:cubicBezTo>
                    <a:pt x="1155" y="762"/>
                    <a:pt x="1143" y="786"/>
                    <a:pt x="976" y="726"/>
                  </a:cubicBezTo>
                  <a:cubicBezTo>
                    <a:pt x="929" y="703"/>
                    <a:pt x="905" y="691"/>
                    <a:pt x="869" y="679"/>
                  </a:cubicBezTo>
                  <a:cubicBezTo>
                    <a:pt x="619" y="572"/>
                    <a:pt x="381" y="453"/>
                    <a:pt x="214" y="250"/>
                  </a:cubicBezTo>
                  <a:cubicBezTo>
                    <a:pt x="202" y="238"/>
                    <a:pt x="179" y="203"/>
                    <a:pt x="143" y="155"/>
                  </a:cubicBezTo>
                  <a:cubicBezTo>
                    <a:pt x="119" y="131"/>
                    <a:pt x="95" y="95"/>
                    <a:pt x="83" y="72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15" name="Google Shape;15715;p22"/>
            <p:cNvSpPr/>
            <p:nvPr/>
          </p:nvSpPr>
          <p:spPr>
            <a:xfrm>
              <a:off x="3811475" y="2989150"/>
              <a:ext cx="46450" cy="18825"/>
            </a:xfrm>
            <a:custGeom>
              <a:avLst/>
              <a:gdLst/>
              <a:ahLst/>
              <a:cxnLst/>
              <a:rect l="l" t="t" r="r" b="b"/>
              <a:pathLst>
                <a:path w="1858" h="753" extrusionOk="0">
                  <a:moveTo>
                    <a:pt x="41" y="0"/>
                  </a:moveTo>
                  <a:cubicBezTo>
                    <a:pt x="32" y="0"/>
                    <a:pt x="23" y="9"/>
                    <a:pt x="12" y="26"/>
                  </a:cubicBezTo>
                  <a:cubicBezTo>
                    <a:pt x="1" y="62"/>
                    <a:pt x="1" y="97"/>
                    <a:pt x="12" y="145"/>
                  </a:cubicBezTo>
                  <a:cubicBezTo>
                    <a:pt x="60" y="216"/>
                    <a:pt x="48" y="216"/>
                    <a:pt x="108" y="288"/>
                  </a:cubicBezTo>
                  <a:cubicBezTo>
                    <a:pt x="167" y="371"/>
                    <a:pt x="167" y="371"/>
                    <a:pt x="227" y="431"/>
                  </a:cubicBezTo>
                  <a:cubicBezTo>
                    <a:pt x="286" y="490"/>
                    <a:pt x="298" y="490"/>
                    <a:pt x="370" y="538"/>
                  </a:cubicBezTo>
                  <a:cubicBezTo>
                    <a:pt x="453" y="574"/>
                    <a:pt x="429" y="585"/>
                    <a:pt x="524" y="633"/>
                  </a:cubicBezTo>
                  <a:cubicBezTo>
                    <a:pt x="596" y="669"/>
                    <a:pt x="596" y="681"/>
                    <a:pt x="691" y="716"/>
                  </a:cubicBezTo>
                  <a:cubicBezTo>
                    <a:pt x="774" y="740"/>
                    <a:pt x="774" y="728"/>
                    <a:pt x="870" y="740"/>
                  </a:cubicBezTo>
                  <a:cubicBezTo>
                    <a:pt x="953" y="752"/>
                    <a:pt x="953" y="752"/>
                    <a:pt x="1048" y="752"/>
                  </a:cubicBezTo>
                  <a:cubicBezTo>
                    <a:pt x="1132" y="752"/>
                    <a:pt x="1132" y="752"/>
                    <a:pt x="1227" y="740"/>
                  </a:cubicBezTo>
                  <a:cubicBezTo>
                    <a:pt x="1310" y="728"/>
                    <a:pt x="1310" y="716"/>
                    <a:pt x="1382" y="681"/>
                  </a:cubicBezTo>
                  <a:cubicBezTo>
                    <a:pt x="1465" y="657"/>
                    <a:pt x="1477" y="657"/>
                    <a:pt x="1548" y="621"/>
                  </a:cubicBezTo>
                  <a:cubicBezTo>
                    <a:pt x="1620" y="574"/>
                    <a:pt x="1620" y="574"/>
                    <a:pt x="1679" y="514"/>
                  </a:cubicBezTo>
                  <a:cubicBezTo>
                    <a:pt x="1763" y="454"/>
                    <a:pt x="1739" y="454"/>
                    <a:pt x="1798" y="395"/>
                  </a:cubicBezTo>
                  <a:lnTo>
                    <a:pt x="1846" y="359"/>
                  </a:lnTo>
                  <a:cubicBezTo>
                    <a:pt x="1858" y="335"/>
                    <a:pt x="1858" y="312"/>
                    <a:pt x="1858" y="300"/>
                  </a:cubicBezTo>
                  <a:cubicBezTo>
                    <a:pt x="1858" y="264"/>
                    <a:pt x="1833" y="254"/>
                    <a:pt x="1808" y="254"/>
                  </a:cubicBezTo>
                  <a:cubicBezTo>
                    <a:pt x="1790" y="254"/>
                    <a:pt x="1772" y="259"/>
                    <a:pt x="1763" y="264"/>
                  </a:cubicBezTo>
                  <a:cubicBezTo>
                    <a:pt x="1739" y="264"/>
                    <a:pt x="1739" y="276"/>
                    <a:pt x="1727" y="276"/>
                  </a:cubicBezTo>
                  <a:lnTo>
                    <a:pt x="1703" y="312"/>
                  </a:lnTo>
                  <a:cubicBezTo>
                    <a:pt x="1644" y="371"/>
                    <a:pt x="1656" y="371"/>
                    <a:pt x="1596" y="419"/>
                  </a:cubicBezTo>
                  <a:cubicBezTo>
                    <a:pt x="1536" y="454"/>
                    <a:pt x="1536" y="454"/>
                    <a:pt x="1465" y="502"/>
                  </a:cubicBezTo>
                  <a:cubicBezTo>
                    <a:pt x="1382" y="550"/>
                    <a:pt x="1405" y="550"/>
                    <a:pt x="1322" y="574"/>
                  </a:cubicBezTo>
                  <a:cubicBezTo>
                    <a:pt x="1251" y="609"/>
                    <a:pt x="1251" y="621"/>
                    <a:pt x="1179" y="633"/>
                  </a:cubicBezTo>
                  <a:cubicBezTo>
                    <a:pt x="1161" y="639"/>
                    <a:pt x="1148" y="641"/>
                    <a:pt x="1136" y="641"/>
                  </a:cubicBezTo>
                  <a:cubicBezTo>
                    <a:pt x="1102" y="641"/>
                    <a:pt x="1084" y="621"/>
                    <a:pt x="1013" y="621"/>
                  </a:cubicBezTo>
                  <a:cubicBezTo>
                    <a:pt x="965" y="621"/>
                    <a:pt x="949" y="626"/>
                    <a:pt x="923" y="626"/>
                  </a:cubicBezTo>
                  <a:cubicBezTo>
                    <a:pt x="909" y="626"/>
                    <a:pt x="894" y="625"/>
                    <a:pt x="870" y="621"/>
                  </a:cubicBezTo>
                  <a:lnTo>
                    <a:pt x="715" y="597"/>
                  </a:lnTo>
                  <a:cubicBezTo>
                    <a:pt x="643" y="562"/>
                    <a:pt x="643" y="574"/>
                    <a:pt x="572" y="550"/>
                  </a:cubicBezTo>
                  <a:cubicBezTo>
                    <a:pt x="489" y="502"/>
                    <a:pt x="489" y="514"/>
                    <a:pt x="429" y="478"/>
                  </a:cubicBezTo>
                  <a:lnTo>
                    <a:pt x="405" y="443"/>
                  </a:lnTo>
                  <a:cubicBezTo>
                    <a:pt x="310" y="371"/>
                    <a:pt x="215" y="276"/>
                    <a:pt x="167" y="157"/>
                  </a:cubicBezTo>
                  <a:cubicBezTo>
                    <a:pt x="143" y="145"/>
                    <a:pt x="143" y="133"/>
                    <a:pt x="132" y="121"/>
                  </a:cubicBezTo>
                  <a:cubicBezTo>
                    <a:pt x="120" y="97"/>
                    <a:pt x="120" y="85"/>
                    <a:pt x="120" y="73"/>
                  </a:cubicBezTo>
                  <a:lnTo>
                    <a:pt x="84" y="38"/>
                  </a:lnTo>
                  <a:cubicBezTo>
                    <a:pt x="65" y="12"/>
                    <a:pt x="52" y="0"/>
                    <a:pt x="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16" name="Google Shape;15716;p22"/>
            <p:cNvSpPr/>
            <p:nvPr/>
          </p:nvSpPr>
          <p:spPr>
            <a:xfrm>
              <a:off x="3841250" y="3022525"/>
              <a:ext cx="86875" cy="29250"/>
            </a:xfrm>
            <a:custGeom>
              <a:avLst/>
              <a:gdLst/>
              <a:ahLst/>
              <a:cxnLst/>
              <a:rect l="l" t="t" r="r" b="b"/>
              <a:pathLst>
                <a:path w="3475" h="1170" extrusionOk="0">
                  <a:moveTo>
                    <a:pt x="107" y="1"/>
                  </a:moveTo>
                  <a:cubicBezTo>
                    <a:pt x="72" y="12"/>
                    <a:pt x="48" y="12"/>
                    <a:pt x="36" y="48"/>
                  </a:cubicBezTo>
                  <a:cubicBezTo>
                    <a:pt x="0" y="96"/>
                    <a:pt x="12" y="167"/>
                    <a:pt x="36" y="239"/>
                  </a:cubicBezTo>
                  <a:cubicBezTo>
                    <a:pt x="95" y="370"/>
                    <a:pt x="95" y="393"/>
                    <a:pt x="179" y="524"/>
                  </a:cubicBezTo>
                  <a:cubicBezTo>
                    <a:pt x="286" y="655"/>
                    <a:pt x="286" y="655"/>
                    <a:pt x="405" y="763"/>
                  </a:cubicBezTo>
                  <a:cubicBezTo>
                    <a:pt x="524" y="870"/>
                    <a:pt x="536" y="846"/>
                    <a:pt x="667" y="941"/>
                  </a:cubicBezTo>
                  <a:cubicBezTo>
                    <a:pt x="810" y="1013"/>
                    <a:pt x="810" y="1024"/>
                    <a:pt x="953" y="1072"/>
                  </a:cubicBezTo>
                  <a:cubicBezTo>
                    <a:pt x="1107" y="1120"/>
                    <a:pt x="1107" y="1120"/>
                    <a:pt x="1262" y="1144"/>
                  </a:cubicBezTo>
                  <a:cubicBezTo>
                    <a:pt x="1355" y="1165"/>
                    <a:pt x="1397" y="1169"/>
                    <a:pt x="1448" y="1169"/>
                  </a:cubicBezTo>
                  <a:cubicBezTo>
                    <a:pt x="1483" y="1169"/>
                    <a:pt x="1522" y="1167"/>
                    <a:pt x="1584" y="1167"/>
                  </a:cubicBezTo>
                  <a:cubicBezTo>
                    <a:pt x="1727" y="1167"/>
                    <a:pt x="1727" y="1167"/>
                    <a:pt x="1893" y="1144"/>
                  </a:cubicBezTo>
                  <a:cubicBezTo>
                    <a:pt x="2036" y="1132"/>
                    <a:pt x="2036" y="1132"/>
                    <a:pt x="2203" y="1108"/>
                  </a:cubicBezTo>
                  <a:cubicBezTo>
                    <a:pt x="2358" y="1072"/>
                    <a:pt x="2358" y="1060"/>
                    <a:pt x="2500" y="1024"/>
                  </a:cubicBezTo>
                  <a:cubicBezTo>
                    <a:pt x="2655" y="989"/>
                    <a:pt x="2655" y="1001"/>
                    <a:pt x="2798" y="941"/>
                  </a:cubicBezTo>
                  <a:cubicBezTo>
                    <a:pt x="2953" y="882"/>
                    <a:pt x="2953" y="882"/>
                    <a:pt x="3084" y="810"/>
                  </a:cubicBezTo>
                  <a:cubicBezTo>
                    <a:pt x="3215" y="715"/>
                    <a:pt x="3215" y="715"/>
                    <a:pt x="3334" y="608"/>
                  </a:cubicBezTo>
                  <a:lnTo>
                    <a:pt x="3429" y="524"/>
                  </a:lnTo>
                  <a:cubicBezTo>
                    <a:pt x="3441" y="489"/>
                    <a:pt x="3453" y="465"/>
                    <a:pt x="3465" y="417"/>
                  </a:cubicBezTo>
                  <a:cubicBezTo>
                    <a:pt x="3474" y="385"/>
                    <a:pt x="3466" y="374"/>
                    <a:pt x="3449" y="374"/>
                  </a:cubicBezTo>
                  <a:cubicBezTo>
                    <a:pt x="3423" y="374"/>
                    <a:pt x="3375" y="403"/>
                    <a:pt x="3346" y="417"/>
                  </a:cubicBezTo>
                  <a:cubicBezTo>
                    <a:pt x="3334" y="429"/>
                    <a:pt x="3322" y="453"/>
                    <a:pt x="3310" y="453"/>
                  </a:cubicBezTo>
                  <a:lnTo>
                    <a:pt x="3251" y="512"/>
                  </a:lnTo>
                  <a:cubicBezTo>
                    <a:pt x="3143" y="596"/>
                    <a:pt x="3143" y="608"/>
                    <a:pt x="3024" y="691"/>
                  </a:cubicBezTo>
                  <a:cubicBezTo>
                    <a:pt x="2893" y="763"/>
                    <a:pt x="2893" y="763"/>
                    <a:pt x="2751" y="810"/>
                  </a:cubicBezTo>
                  <a:cubicBezTo>
                    <a:pt x="2620" y="846"/>
                    <a:pt x="2620" y="870"/>
                    <a:pt x="2477" y="893"/>
                  </a:cubicBezTo>
                  <a:cubicBezTo>
                    <a:pt x="2322" y="929"/>
                    <a:pt x="2322" y="941"/>
                    <a:pt x="2179" y="965"/>
                  </a:cubicBezTo>
                  <a:cubicBezTo>
                    <a:pt x="2119" y="979"/>
                    <a:pt x="2082" y="982"/>
                    <a:pt x="2051" y="982"/>
                  </a:cubicBezTo>
                  <a:cubicBezTo>
                    <a:pt x="2026" y="982"/>
                    <a:pt x="2005" y="980"/>
                    <a:pt x="1979" y="980"/>
                  </a:cubicBezTo>
                  <a:cubicBezTo>
                    <a:pt x="1954" y="980"/>
                    <a:pt x="1924" y="982"/>
                    <a:pt x="1881" y="989"/>
                  </a:cubicBezTo>
                  <a:cubicBezTo>
                    <a:pt x="1772" y="997"/>
                    <a:pt x="1740" y="1006"/>
                    <a:pt x="1680" y="1006"/>
                  </a:cubicBezTo>
                  <a:cubicBezTo>
                    <a:pt x="1655" y="1006"/>
                    <a:pt x="1626" y="1004"/>
                    <a:pt x="1584" y="1001"/>
                  </a:cubicBezTo>
                  <a:cubicBezTo>
                    <a:pt x="1429" y="1001"/>
                    <a:pt x="1429" y="1001"/>
                    <a:pt x="1286" y="965"/>
                  </a:cubicBezTo>
                  <a:cubicBezTo>
                    <a:pt x="1131" y="953"/>
                    <a:pt x="1131" y="953"/>
                    <a:pt x="1000" y="929"/>
                  </a:cubicBezTo>
                  <a:cubicBezTo>
                    <a:pt x="869" y="882"/>
                    <a:pt x="846" y="882"/>
                    <a:pt x="726" y="822"/>
                  </a:cubicBezTo>
                  <a:cubicBezTo>
                    <a:pt x="703" y="810"/>
                    <a:pt x="667" y="786"/>
                    <a:pt x="655" y="763"/>
                  </a:cubicBezTo>
                  <a:cubicBezTo>
                    <a:pt x="465" y="643"/>
                    <a:pt x="286" y="477"/>
                    <a:pt x="214" y="251"/>
                  </a:cubicBezTo>
                  <a:cubicBezTo>
                    <a:pt x="191" y="239"/>
                    <a:pt x="179" y="215"/>
                    <a:pt x="167" y="167"/>
                  </a:cubicBezTo>
                  <a:cubicBezTo>
                    <a:pt x="155" y="131"/>
                    <a:pt x="155" y="108"/>
                    <a:pt x="131" y="72"/>
                  </a:cubicBezTo>
                  <a:cubicBezTo>
                    <a:pt x="119" y="60"/>
                    <a:pt x="119" y="36"/>
                    <a:pt x="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17" name="Google Shape;15717;p22"/>
            <p:cNvSpPr/>
            <p:nvPr/>
          </p:nvSpPr>
          <p:spPr>
            <a:xfrm>
              <a:off x="3807000" y="3032650"/>
              <a:ext cx="57775" cy="28525"/>
            </a:xfrm>
            <a:custGeom>
              <a:avLst/>
              <a:gdLst/>
              <a:ahLst/>
              <a:cxnLst/>
              <a:rect l="l" t="t" r="r" b="b"/>
              <a:pathLst>
                <a:path w="2311" h="1141" extrusionOk="0">
                  <a:moveTo>
                    <a:pt x="120" y="0"/>
                  </a:moveTo>
                  <a:cubicBezTo>
                    <a:pt x="72" y="0"/>
                    <a:pt x="60" y="0"/>
                    <a:pt x="49" y="12"/>
                  </a:cubicBezTo>
                  <a:cubicBezTo>
                    <a:pt x="13" y="48"/>
                    <a:pt x="1" y="107"/>
                    <a:pt x="1" y="143"/>
                  </a:cubicBezTo>
                  <a:cubicBezTo>
                    <a:pt x="13" y="262"/>
                    <a:pt x="13" y="262"/>
                    <a:pt x="49" y="369"/>
                  </a:cubicBezTo>
                  <a:cubicBezTo>
                    <a:pt x="96" y="488"/>
                    <a:pt x="96" y="488"/>
                    <a:pt x="156" y="584"/>
                  </a:cubicBezTo>
                  <a:cubicBezTo>
                    <a:pt x="227" y="679"/>
                    <a:pt x="227" y="667"/>
                    <a:pt x="311" y="762"/>
                  </a:cubicBezTo>
                  <a:cubicBezTo>
                    <a:pt x="406" y="834"/>
                    <a:pt x="394" y="846"/>
                    <a:pt x="489" y="917"/>
                  </a:cubicBezTo>
                  <a:lnTo>
                    <a:pt x="703" y="1036"/>
                  </a:lnTo>
                  <a:cubicBezTo>
                    <a:pt x="811" y="1084"/>
                    <a:pt x="822" y="1072"/>
                    <a:pt x="930" y="1096"/>
                  </a:cubicBezTo>
                  <a:cubicBezTo>
                    <a:pt x="1049" y="1131"/>
                    <a:pt x="1049" y="1131"/>
                    <a:pt x="1168" y="1131"/>
                  </a:cubicBezTo>
                  <a:cubicBezTo>
                    <a:pt x="1227" y="1137"/>
                    <a:pt x="1257" y="1140"/>
                    <a:pt x="1287" y="1140"/>
                  </a:cubicBezTo>
                  <a:cubicBezTo>
                    <a:pt x="1317" y="1140"/>
                    <a:pt x="1346" y="1137"/>
                    <a:pt x="1406" y="1131"/>
                  </a:cubicBezTo>
                  <a:cubicBezTo>
                    <a:pt x="1525" y="1120"/>
                    <a:pt x="1525" y="1096"/>
                    <a:pt x="1620" y="1084"/>
                  </a:cubicBezTo>
                  <a:cubicBezTo>
                    <a:pt x="1739" y="1072"/>
                    <a:pt x="1739" y="1072"/>
                    <a:pt x="1846" y="1036"/>
                  </a:cubicBezTo>
                  <a:cubicBezTo>
                    <a:pt x="1954" y="1000"/>
                    <a:pt x="1954" y="1000"/>
                    <a:pt x="2061" y="941"/>
                  </a:cubicBezTo>
                  <a:cubicBezTo>
                    <a:pt x="2156" y="858"/>
                    <a:pt x="2156" y="858"/>
                    <a:pt x="2239" y="774"/>
                  </a:cubicBezTo>
                  <a:cubicBezTo>
                    <a:pt x="2263" y="739"/>
                    <a:pt x="2275" y="715"/>
                    <a:pt x="2299" y="703"/>
                  </a:cubicBezTo>
                  <a:cubicBezTo>
                    <a:pt x="2311" y="667"/>
                    <a:pt x="2311" y="643"/>
                    <a:pt x="2311" y="608"/>
                  </a:cubicBezTo>
                  <a:cubicBezTo>
                    <a:pt x="2307" y="582"/>
                    <a:pt x="2297" y="574"/>
                    <a:pt x="2284" y="574"/>
                  </a:cubicBezTo>
                  <a:cubicBezTo>
                    <a:pt x="2260" y="574"/>
                    <a:pt x="2227" y="604"/>
                    <a:pt x="2204" y="619"/>
                  </a:cubicBezTo>
                  <a:lnTo>
                    <a:pt x="2180" y="655"/>
                  </a:lnTo>
                  <a:cubicBezTo>
                    <a:pt x="2156" y="667"/>
                    <a:pt x="2156" y="679"/>
                    <a:pt x="2144" y="703"/>
                  </a:cubicBezTo>
                  <a:cubicBezTo>
                    <a:pt x="2085" y="774"/>
                    <a:pt x="2085" y="774"/>
                    <a:pt x="2001" y="834"/>
                  </a:cubicBezTo>
                  <a:cubicBezTo>
                    <a:pt x="1906" y="881"/>
                    <a:pt x="1906" y="881"/>
                    <a:pt x="1799" y="917"/>
                  </a:cubicBezTo>
                  <a:cubicBezTo>
                    <a:pt x="1704" y="953"/>
                    <a:pt x="1704" y="965"/>
                    <a:pt x="1596" y="977"/>
                  </a:cubicBezTo>
                  <a:cubicBezTo>
                    <a:pt x="1489" y="1000"/>
                    <a:pt x="1489" y="1012"/>
                    <a:pt x="1382" y="1024"/>
                  </a:cubicBezTo>
                  <a:cubicBezTo>
                    <a:pt x="1365" y="1026"/>
                    <a:pt x="1350" y="1027"/>
                    <a:pt x="1338" y="1027"/>
                  </a:cubicBezTo>
                  <a:cubicBezTo>
                    <a:pt x="1283" y="1027"/>
                    <a:pt x="1267" y="1008"/>
                    <a:pt x="1180" y="989"/>
                  </a:cubicBezTo>
                  <a:cubicBezTo>
                    <a:pt x="1073" y="989"/>
                    <a:pt x="1073" y="989"/>
                    <a:pt x="965" y="977"/>
                  </a:cubicBezTo>
                  <a:lnTo>
                    <a:pt x="763" y="917"/>
                  </a:lnTo>
                  <a:cubicBezTo>
                    <a:pt x="668" y="881"/>
                    <a:pt x="656" y="893"/>
                    <a:pt x="572" y="834"/>
                  </a:cubicBezTo>
                  <a:cubicBezTo>
                    <a:pt x="477" y="774"/>
                    <a:pt x="477" y="774"/>
                    <a:pt x="406" y="691"/>
                  </a:cubicBezTo>
                  <a:cubicBezTo>
                    <a:pt x="394" y="679"/>
                    <a:pt x="370" y="655"/>
                    <a:pt x="358" y="631"/>
                  </a:cubicBezTo>
                  <a:cubicBezTo>
                    <a:pt x="251" y="524"/>
                    <a:pt x="156" y="369"/>
                    <a:pt x="156" y="191"/>
                  </a:cubicBezTo>
                  <a:cubicBezTo>
                    <a:pt x="156" y="179"/>
                    <a:pt x="156" y="143"/>
                    <a:pt x="132" y="119"/>
                  </a:cubicBezTo>
                  <a:lnTo>
                    <a:pt x="132" y="60"/>
                  </a:lnTo>
                  <a:cubicBezTo>
                    <a:pt x="132" y="36"/>
                    <a:pt x="120" y="12"/>
                    <a:pt x="1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18" name="Google Shape;15718;p22"/>
            <p:cNvSpPr/>
            <p:nvPr/>
          </p:nvSpPr>
          <p:spPr>
            <a:xfrm>
              <a:off x="3818325" y="3098725"/>
              <a:ext cx="80525" cy="24950"/>
            </a:xfrm>
            <a:custGeom>
              <a:avLst/>
              <a:gdLst/>
              <a:ahLst/>
              <a:cxnLst/>
              <a:rect l="l" t="t" r="r" b="b"/>
              <a:pathLst>
                <a:path w="3221" h="998" extrusionOk="0">
                  <a:moveTo>
                    <a:pt x="36" y="0"/>
                  </a:moveTo>
                  <a:cubicBezTo>
                    <a:pt x="24" y="24"/>
                    <a:pt x="12" y="24"/>
                    <a:pt x="0" y="60"/>
                  </a:cubicBezTo>
                  <a:cubicBezTo>
                    <a:pt x="0" y="108"/>
                    <a:pt x="24" y="167"/>
                    <a:pt x="60" y="227"/>
                  </a:cubicBezTo>
                  <a:cubicBezTo>
                    <a:pt x="143" y="334"/>
                    <a:pt x="143" y="346"/>
                    <a:pt x="250" y="441"/>
                  </a:cubicBezTo>
                  <a:cubicBezTo>
                    <a:pt x="358" y="536"/>
                    <a:pt x="358" y="536"/>
                    <a:pt x="477" y="620"/>
                  </a:cubicBezTo>
                  <a:cubicBezTo>
                    <a:pt x="596" y="703"/>
                    <a:pt x="596" y="691"/>
                    <a:pt x="727" y="751"/>
                  </a:cubicBezTo>
                  <a:cubicBezTo>
                    <a:pt x="858" y="810"/>
                    <a:pt x="846" y="822"/>
                    <a:pt x="977" y="882"/>
                  </a:cubicBezTo>
                  <a:cubicBezTo>
                    <a:pt x="1108" y="929"/>
                    <a:pt x="1108" y="929"/>
                    <a:pt x="1262" y="953"/>
                  </a:cubicBezTo>
                  <a:cubicBezTo>
                    <a:pt x="1405" y="989"/>
                    <a:pt x="1405" y="977"/>
                    <a:pt x="1548" y="989"/>
                  </a:cubicBezTo>
                  <a:cubicBezTo>
                    <a:pt x="1620" y="995"/>
                    <a:pt x="1655" y="998"/>
                    <a:pt x="1690" y="998"/>
                  </a:cubicBezTo>
                  <a:cubicBezTo>
                    <a:pt x="1724" y="998"/>
                    <a:pt x="1757" y="995"/>
                    <a:pt x="1822" y="989"/>
                  </a:cubicBezTo>
                  <a:cubicBezTo>
                    <a:pt x="1977" y="977"/>
                    <a:pt x="1977" y="977"/>
                    <a:pt x="2108" y="941"/>
                  </a:cubicBezTo>
                  <a:cubicBezTo>
                    <a:pt x="2239" y="917"/>
                    <a:pt x="2239" y="893"/>
                    <a:pt x="2382" y="834"/>
                  </a:cubicBezTo>
                  <a:cubicBezTo>
                    <a:pt x="2513" y="798"/>
                    <a:pt x="2513" y="798"/>
                    <a:pt x="2644" y="715"/>
                  </a:cubicBezTo>
                  <a:cubicBezTo>
                    <a:pt x="2763" y="643"/>
                    <a:pt x="2763" y="643"/>
                    <a:pt x="2882" y="560"/>
                  </a:cubicBezTo>
                  <a:cubicBezTo>
                    <a:pt x="3001" y="465"/>
                    <a:pt x="3001" y="465"/>
                    <a:pt x="3084" y="358"/>
                  </a:cubicBezTo>
                  <a:lnTo>
                    <a:pt x="3167" y="286"/>
                  </a:lnTo>
                  <a:lnTo>
                    <a:pt x="3203" y="203"/>
                  </a:lnTo>
                  <a:cubicBezTo>
                    <a:pt x="3220" y="163"/>
                    <a:pt x="3205" y="151"/>
                    <a:pt x="3179" y="151"/>
                  </a:cubicBezTo>
                  <a:cubicBezTo>
                    <a:pt x="3151" y="151"/>
                    <a:pt x="3109" y="167"/>
                    <a:pt x="3084" y="179"/>
                  </a:cubicBezTo>
                  <a:cubicBezTo>
                    <a:pt x="3072" y="203"/>
                    <a:pt x="3060" y="203"/>
                    <a:pt x="3048" y="215"/>
                  </a:cubicBezTo>
                  <a:lnTo>
                    <a:pt x="3001" y="262"/>
                  </a:lnTo>
                  <a:cubicBezTo>
                    <a:pt x="2917" y="346"/>
                    <a:pt x="2917" y="358"/>
                    <a:pt x="2810" y="441"/>
                  </a:cubicBezTo>
                  <a:cubicBezTo>
                    <a:pt x="2703" y="512"/>
                    <a:pt x="2703" y="512"/>
                    <a:pt x="2584" y="584"/>
                  </a:cubicBezTo>
                  <a:cubicBezTo>
                    <a:pt x="2465" y="643"/>
                    <a:pt x="2465" y="655"/>
                    <a:pt x="2346" y="703"/>
                  </a:cubicBezTo>
                  <a:cubicBezTo>
                    <a:pt x="2227" y="751"/>
                    <a:pt x="2227" y="762"/>
                    <a:pt x="2096" y="798"/>
                  </a:cubicBezTo>
                  <a:cubicBezTo>
                    <a:pt x="2048" y="807"/>
                    <a:pt x="2017" y="809"/>
                    <a:pt x="1991" y="809"/>
                  </a:cubicBezTo>
                  <a:cubicBezTo>
                    <a:pt x="1962" y="809"/>
                    <a:pt x="1938" y="807"/>
                    <a:pt x="1900" y="807"/>
                  </a:cubicBezTo>
                  <a:cubicBezTo>
                    <a:pt x="1879" y="807"/>
                    <a:pt x="1854" y="807"/>
                    <a:pt x="1822" y="810"/>
                  </a:cubicBezTo>
                  <a:cubicBezTo>
                    <a:pt x="1691" y="822"/>
                    <a:pt x="1691" y="822"/>
                    <a:pt x="1560" y="822"/>
                  </a:cubicBezTo>
                  <a:cubicBezTo>
                    <a:pt x="1429" y="822"/>
                    <a:pt x="1429" y="810"/>
                    <a:pt x="1286" y="798"/>
                  </a:cubicBezTo>
                  <a:cubicBezTo>
                    <a:pt x="1155" y="762"/>
                    <a:pt x="1155" y="774"/>
                    <a:pt x="1024" y="739"/>
                  </a:cubicBezTo>
                  <a:cubicBezTo>
                    <a:pt x="905" y="691"/>
                    <a:pt x="893" y="703"/>
                    <a:pt x="774" y="632"/>
                  </a:cubicBezTo>
                  <a:cubicBezTo>
                    <a:pt x="739" y="620"/>
                    <a:pt x="715" y="596"/>
                    <a:pt x="691" y="584"/>
                  </a:cubicBezTo>
                  <a:cubicBezTo>
                    <a:pt x="512" y="477"/>
                    <a:pt x="322" y="358"/>
                    <a:pt x="203" y="179"/>
                  </a:cubicBezTo>
                  <a:cubicBezTo>
                    <a:pt x="191" y="167"/>
                    <a:pt x="179" y="143"/>
                    <a:pt x="143" y="108"/>
                  </a:cubicBezTo>
                  <a:cubicBezTo>
                    <a:pt x="131" y="84"/>
                    <a:pt x="96" y="60"/>
                    <a:pt x="96" y="48"/>
                  </a:cubicBezTo>
                  <a:cubicBezTo>
                    <a:pt x="84" y="36"/>
                    <a:pt x="60" y="24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19" name="Google Shape;15719;p22"/>
            <p:cNvSpPr/>
            <p:nvPr/>
          </p:nvSpPr>
          <p:spPr>
            <a:xfrm>
              <a:off x="3744800" y="3142700"/>
              <a:ext cx="61600" cy="20800"/>
            </a:xfrm>
            <a:custGeom>
              <a:avLst/>
              <a:gdLst/>
              <a:ahLst/>
              <a:cxnLst/>
              <a:rect l="l" t="t" r="r" b="b"/>
              <a:pathLst>
                <a:path w="2464" h="832" extrusionOk="0">
                  <a:moveTo>
                    <a:pt x="2398" y="1"/>
                  </a:moveTo>
                  <a:cubicBezTo>
                    <a:pt x="2377" y="1"/>
                    <a:pt x="2355" y="6"/>
                    <a:pt x="2346" y="16"/>
                  </a:cubicBezTo>
                  <a:cubicBezTo>
                    <a:pt x="2322" y="16"/>
                    <a:pt x="2310" y="27"/>
                    <a:pt x="2310" y="27"/>
                  </a:cubicBezTo>
                  <a:cubicBezTo>
                    <a:pt x="2298" y="51"/>
                    <a:pt x="2275" y="51"/>
                    <a:pt x="2263" y="63"/>
                  </a:cubicBezTo>
                  <a:cubicBezTo>
                    <a:pt x="2191" y="123"/>
                    <a:pt x="2191" y="135"/>
                    <a:pt x="2120" y="194"/>
                  </a:cubicBezTo>
                  <a:cubicBezTo>
                    <a:pt x="2048" y="254"/>
                    <a:pt x="2048" y="254"/>
                    <a:pt x="1953" y="313"/>
                  </a:cubicBezTo>
                  <a:cubicBezTo>
                    <a:pt x="1858" y="373"/>
                    <a:pt x="1882" y="373"/>
                    <a:pt x="1786" y="432"/>
                  </a:cubicBezTo>
                  <a:cubicBezTo>
                    <a:pt x="1703" y="480"/>
                    <a:pt x="1703" y="492"/>
                    <a:pt x="1608" y="539"/>
                  </a:cubicBezTo>
                  <a:cubicBezTo>
                    <a:pt x="1525" y="587"/>
                    <a:pt x="1501" y="551"/>
                    <a:pt x="1417" y="587"/>
                  </a:cubicBezTo>
                  <a:cubicBezTo>
                    <a:pt x="1334" y="611"/>
                    <a:pt x="1322" y="623"/>
                    <a:pt x="1227" y="647"/>
                  </a:cubicBezTo>
                  <a:cubicBezTo>
                    <a:pt x="1120" y="658"/>
                    <a:pt x="1120" y="658"/>
                    <a:pt x="1036" y="670"/>
                  </a:cubicBezTo>
                  <a:cubicBezTo>
                    <a:pt x="929" y="670"/>
                    <a:pt x="929" y="682"/>
                    <a:pt x="834" y="682"/>
                  </a:cubicBezTo>
                  <a:cubicBezTo>
                    <a:pt x="739" y="682"/>
                    <a:pt x="739" y="682"/>
                    <a:pt x="643" y="670"/>
                  </a:cubicBezTo>
                  <a:cubicBezTo>
                    <a:pt x="620" y="670"/>
                    <a:pt x="596" y="658"/>
                    <a:pt x="584" y="658"/>
                  </a:cubicBezTo>
                  <a:cubicBezTo>
                    <a:pt x="441" y="611"/>
                    <a:pt x="286" y="551"/>
                    <a:pt x="167" y="444"/>
                  </a:cubicBezTo>
                  <a:lnTo>
                    <a:pt x="120" y="408"/>
                  </a:lnTo>
                  <a:lnTo>
                    <a:pt x="84" y="361"/>
                  </a:lnTo>
                  <a:cubicBezTo>
                    <a:pt x="60" y="349"/>
                    <a:pt x="48" y="349"/>
                    <a:pt x="24" y="325"/>
                  </a:cubicBezTo>
                  <a:cubicBezTo>
                    <a:pt x="24" y="317"/>
                    <a:pt x="21" y="313"/>
                    <a:pt x="18" y="313"/>
                  </a:cubicBezTo>
                  <a:cubicBezTo>
                    <a:pt x="10" y="313"/>
                    <a:pt x="1" y="326"/>
                    <a:pt x="1" y="349"/>
                  </a:cubicBezTo>
                  <a:cubicBezTo>
                    <a:pt x="1" y="385"/>
                    <a:pt x="24" y="432"/>
                    <a:pt x="48" y="480"/>
                  </a:cubicBezTo>
                  <a:cubicBezTo>
                    <a:pt x="120" y="551"/>
                    <a:pt x="120" y="551"/>
                    <a:pt x="215" y="611"/>
                  </a:cubicBezTo>
                  <a:cubicBezTo>
                    <a:pt x="298" y="670"/>
                    <a:pt x="298" y="670"/>
                    <a:pt x="405" y="718"/>
                  </a:cubicBezTo>
                  <a:cubicBezTo>
                    <a:pt x="513" y="754"/>
                    <a:pt x="513" y="742"/>
                    <a:pt x="608" y="778"/>
                  </a:cubicBezTo>
                  <a:cubicBezTo>
                    <a:pt x="715" y="801"/>
                    <a:pt x="715" y="813"/>
                    <a:pt x="822" y="813"/>
                  </a:cubicBezTo>
                  <a:cubicBezTo>
                    <a:pt x="876" y="825"/>
                    <a:pt x="902" y="831"/>
                    <a:pt x="931" y="831"/>
                  </a:cubicBezTo>
                  <a:cubicBezTo>
                    <a:pt x="959" y="831"/>
                    <a:pt x="989" y="825"/>
                    <a:pt x="1048" y="813"/>
                  </a:cubicBezTo>
                  <a:cubicBezTo>
                    <a:pt x="1155" y="813"/>
                    <a:pt x="1155" y="801"/>
                    <a:pt x="1251" y="778"/>
                  </a:cubicBezTo>
                  <a:cubicBezTo>
                    <a:pt x="1358" y="754"/>
                    <a:pt x="1358" y="754"/>
                    <a:pt x="1465" y="718"/>
                  </a:cubicBezTo>
                  <a:cubicBezTo>
                    <a:pt x="1560" y="682"/>
                    <a:pt x="1560" y="682"/>
                    <a:pt x="1667" y="647"/>
                  </a:cubicBezTo>
                  <a:cubicBezTo>
                    <a:pt x="1775" y="599"/>
                    <a:pt x="1763" y="587"/>
                    <a:pt x="1846" y="527"/>
                  </a:cubicBezTo>
                  <a:cubicBezTo>
                    <a:pt x="1941" y="468"/>
                    <a:pt x="1941" y="480"/>
                    <a:pt x="2025" y="420"/>
                  </a:cubicBezTo>
                  <a:cubicBezTo>
                    <a:pt x="2120" y="361"/>
                    <a:pt x="2120" y="361"/>
                    <a:pt x="2191" y="289"/>
                  </a:cubicBezTo>
                  <a:cubicBezTo>
                    <a:pt x="2287" y="230"/>
                    <a:pt x="2263" y="206"/>
                    <a:pt x="2358" y="146"/>
                  </a:cubicBezTo>
                  <a:cubicBezTo>
                    <a:pt x="2382" y="135"/>
                    <a:pt x="2394" y="123"/>
                    <a:pt x="2418" y="111"/>
                  </a:cubicBezTo>
                  <a:cubicBezTo>
                    <a:pt x="2429" y="87"/>
                    <a:pt x="2441" y="63"/>
                    <a:pt x="2441" y="51"/>
                  </a:cubicBezTo>
                  <a:cubicBezTo>
                    <a:pt x="2463" y="15"/>
                    <a:pt x="2431" y="1"/>
                    <a:pt x="23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20" name="Google Shape;15720;p22"/>
            <p:cNvSpPr/>
            <p:nvPr/>
          </p:nvSpPr>
          <p:spPr>
            <a:xfrm>
              <a:off x="3953150" y="2713550"/>
              <a:ext cx="99750" cy="64625"/>
            </a:xfrm>
            <a:custGeom>
              <a:avLst/>
              <a:gdLst/>
              <a:ahLst/>
              <a:cxnLst/>
              <a:rect l="l" t="t" r="r" b="b"/>
              <a:pathLst>
                <a:path w="3990" h="2585" extrusionOk="0">
                  <a:moveTo>
                    <a:pt x="3716" y="1"/>
                  </a:moveTo>
                  <a:cubicBezTo>
                    <a:pt x="3680" y="1"/>
                    <a:pt x="3656" y="25"/>
                    <a:pt x="3620" y="37"/>
                  </a:cubicBezTo>
                  <a:lnTo>
                    <a:pt x="3299" y="156"/>
                  </a:lnTo>
                  <a:cubicBezTo>
                    <a:pt x="3132" y="215"/>
                    <a:pt x="3132" y="215"/>
                    <a:pt x="2966" y="287"/>
                  </a:cubicBezTo>
                  <a:cubicBezTo>
                    <a:pt x="2799" y="358"/>
                    <a:pt x="2799" y="358"/>
                    <a:pt x="2656" y="441"/>
                  </a:cubicBezTo>
                  <a:cubicBezTo>
                    <a:pt x="2489" y="513"/>
                    <a:pt x="2501" y="525"/>
                    <a:pt x="2346" y="620"/>
                  </a:cubicBezTo>
                  <a:cubicBezTo>
                    <a:pt x="2192" y="703"/>
                    <a:pt x="2180" y="679"/>
                    <a:pt x="2013" y="763"/>
                  </a:cubicBezTo>
                  <a:cubicBezTo>
                    <a:pt x="1870" y="858"/>
                    <a:pt x="1870" y="870"/>
                    <a:pt x="1715" y="977"/>
                  </a:cubicBezTo>
                  <a:cubicBezTo>
                    <a:pt x="1573" y="1072"/>
                    <a:pt x="1573" y="1072"/>
                    <a:pt x="1430" y="1180"/>
                  </a:cubicBezTo>
                  <a:cubicBezTo>
                    <a:pt x="1299" y="1287"/>
                    <a:pt x="1299" y="1299"/>
                    <a:pt x="1168" y="1406"/>
                  </a:cubicBezTo>
                  <a:lnTo>
                    <a:pt x="894" y="1644"/>
                  </a:lnTo>
                  <a:cubicBezTo>
                    <a:pt x="870" y="1668"/>
                    <a:pt x="834" y="1692"/>
                    <a:pt x="811" y="1715"/>
                  </a:cubicBezTo>
                  <a:cubicBezTo>
                    <a:pt x="620" y="1906"/>
                    <a:pt x="418" y="2108"/>
                    <a:pt x="239" y="2311"/>
                  </a:cubicBezTo>
                  <a:cubicBezTo>
                    <a:pt x="227" y="2346"/>
                    <a:pt x="120" y="2465"/>
                    <a:pt x="96" y="2489"/>
                  </a:cubicBezTo>
                  <a:cubicBezTo>
                    <a:pt x="89" y="2510"/>
                    <a:pt x="78" y="2523"/>
                    <a:pt x="66" y="2539"/>
                  </a:cubicBezTo>
                  <a:lnTo>
                    <a:pt x="66" y="2539"/>
                  </a:lnTo>
                  <a:cubicBezTo>
                    <a:pt x="110" y="2511"/>
                    <a:pt x="163" y="2460"/>
                    <a:pt x="215" y="2418"/>
                  </a:cubicBezTo>
                  <a:cubicBezTo>
                    <a:pt x="322" y="2299"/>
                    <a:pt x="334" y="2299"/>
                    <a:pt x="453" y="2168"/>
                  </a:cubicBezTo>
                  <a:cubicBezTo>
                    <a:pt x="572" y="2049"/>
                    <a:pt x="572" y="2037"/>
                    <a:pt x="703" y="1930"/>
                  </a:cubicBezTo>
                  <a:cubicBezTo>
                    <a:pt x="834" y="1811"/>
                    <a:pt x="822" y="1787"/>
                    <a:pt x="953" y="1692"/>
                  </a:cubicBezTo>
                  <a:cubicBezTo>
                    <a:pt x="1096" y="1572"/>
                    <a:pt x="1096" y="1584"/>
                    <a:pt x="1239" y="1477"/>
                  </a:cubicBezTo>
                  <a:cubicBezTo>
                    <a:pt x="1370" y="1370"/>
                    <a:pt x="1370" y="1370"/>
                    <a:pt x="1525" y="1275"/>
                  </a:cubicBezTo>
                  <a:cubicBezTo>
                    <a:pt x="1656" y="1168"/>
                    <a:pt x="1656" y="1168"/>
                    <a:pt x="1811" y="1072"/>
                  </a:cubicBezTo>
                  <a:lnTo>
                    <a:pt x="2108" y="894"/>
                  </a:lnTo>
                  <a:cubicBezTo>
                    <a:pt x="2251" y="810"/>
                    <a:pt x="2251" y="810"/>
                    <a:pt x="2418" y="739"/>
                  </a:cubicBezTo>
                  <a:cubicBezTo>
                    <a:pt x="2561" y="656"/>
                    <a:pt x="2561" y="632"/>
                    <a:pt x="2716" y="572"/>
                  </a:cubicBezTo>
                  <a:cubicBezTo>
                    <a:pt x="2882" y="501"/>
                    <a:pt x="2882" y="513"/>
                    <a:pt x="3037" y="453"/>
                  </a:cubicBezTo>
                  <a:cubicBezTo>
                    <a:pt x="3204" y="394"/>
                    <a:pt x="3204" y="382"/>
                    <a:pt x="3358" y="322"/>
                  </a:cubicBezTo>
                  <a:cubicBezTo>
                    <a:pt x="3513" y="263"/>
                    <a:pt x="3513" y="263"/>
                    <a:pt x="3680" y="215"/>
                  </a:cubicBezTo>
                  <a:cubicBezTo>
                    <a:pt x="3739" y="203"/>
                    <a:pt x="3775" y="179"/>
                    <a:pt x="3799" y="179"/>
                  </a:cubicBezTo>
                  <a:cubicBezTo>
                    <a:pt x="3835" y="168"/>
                    <a:pt x="3870" y="144"/>
                    <a:pt x="3906" y="132"/>
                  </a:cubicBezTo>
                  <a:cubicBezTo>
                    <a:pt x="3990" y="48"/>
                    <a:pt x="3847" y="1"/>
                    <a:pt x="3787" y="1"/>
                  </a:cubicBezTo>
                  <a:close/>
                  <a:moveTo>
                    <a:pt x="66" y="2539"/>
                  </a:moveTo>
                  <a:lnTo>
                    <a:pt x="66" y="2539"/>
                  </a:lnTo>
                  <a:cubicBezTo>
                    <a:pt x="60" y="2543"/>
                    <a:pt x="54" y="2546"/>
                    <a:pt x="49" y="2549"/>
                  </a:cubicBezTo>
                  <a:cubicBezTo>
                    <a:pt x="25" y="2573"/>
                    <a:pt x="1" y="2573"/>
                    <a:pt x="37" y="2584"/>
                  </a:cubicBezTo>
                  <a:cubicBezTo>
                    <a:pt x="47" y="2565"/>
                    <a:pt x="57" y="2551"/>
                    <a:pt x="66" y="253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21" name="Google Shape;15721;p22"/>
            <p:cNvSpPr/>
            <p:nvPr/>
          </p:nvSpPr>
          <p:spPr>
            <a:xfrm>
              <a:off x="3991550" y="2711175"/>
              <a:ext cx="67600" cy="48850"/>
            </a:xfrm>
            <a:custGeom>
              <a:avLst/>
              <a:gdLst/>
              <a:ahLst/>
              <a:cxnLst/>
              <a:rect l="l" t="t" r="r" b="b"/>
              <a:pathLst>
                <a:path w="2704" h="1954" extrusionOk="0">
                  <a:moveTo>
                    <a:pt x="2501" y="1"/>
                  </a:moveTo>
                  <a:cubicBezTo>
                    <a:pt x="2489" y="13"/>
                    <a:pt x="2465" y="13"/>
                    <a:pt x="2442" y="24"/>
                  </a:cubicBezTo>
                  <a:cubicBezTo>
                    <a:pt x="2334" y="84"/>
                    <a:pt x="2108" y="203"/>
                    <a:pt x="2013" y="263"/>
                  </a:cubicBezTo>
                  <a:cubicBezTo>
                    <a:pt x="1906" y="322"/>
                    <a:pt x="1906" y="346"/>
                    <a:pt x="1799" y="405"/>
                  </a:cubicBezTo>
                  <a:cubicBezTo>
                    <a:pt x="1692" y="465"/>
                    <a:pt x="1715" y="477"/>
                    <a:pt x="1608" y="548"/>
                  </a:cubicBezTo>
                  <a:cubicBezTo>
                    <a:pt x="1501" y="608"/>
                    <a:pt x="1489" y="596"/>
                    <a:pt x="1382" y="667"/>
                  </a:cubicBezTo>
                  <a:cubicBezTo>
                    <a:pt x="1275" y="739"/>
                    <a:pt x="1299" y="739"/>
                    <a:pt x="1191" y="822"/>
                  </a:cubicBezTo>
                  <a:cubicBezTo>
                    <a:pt x="1084" y="894"/>
                    <a:pt x="1084" y="894"/>
                    <a:pt x="1001" y="965"/>
                  </a:cubicBezTo>
                  <a:cubicBezTo>
                    <a:pt x="906" y="1036"/>
                    <a:pt x="906" y="1060"/>
                    <a:pt x="822" y="1132"/>
                  </a:cubicBezTo>
                  <a:cubicBezTo>
                    <a:pt x="727" y="1203"/>
                    <a:pt x="727" y="1215"/>
                    <a:pt x="644" y="1298"/>
                  </a:cubicBezTo>
                  <a:cubicBezTo>
                    <a:pt x="608" y="1322"/>
                    <a:pt x="596" y="1334"/>
                    <a:pt x="584" y="1334"/>
                  </a:cubicBezTo>
                  <a:lnTo>
                    <a:pt x="179" y="1739"/>
                  </a:lnTo>
                  <a:cubicBezTo>
                    <a:pt x="168" y="1751"/>
                    <a:pt x="84" y="1846"/>
                    <a:pt x="72" y="1858"/>
                  </a:cubicBezTo>
                  <a:cubicBezTo>
                    <a:pt x="60" y="1870"/>
                    <a:pt x="48" y="1894"/>
                    <a:pt x="25" y="1917"/>
                  </a:cubicBezTo>
                  <a:cubicBezTo>
                    <a:pt x="1" y="1953"/>
                    <a:pt x="1" y="1953"/>
                    <a:pt x="37" y="1953"/>
                  </a:cubicBezTo>
                  <a:cubicBezTo>
                    <a:pt x="60" y="1929"/>
                    <a:pt x="108" y="1906"/>
                    <a:pt x="156" y="1858"/>
                  </a:cubicBezTo>
                  <a:cubicBezTo>
                    <a:pt x="227" y="1787"/>
                    <a:pt x="406" y="1608"/>
                    <a:pt x="489" y="1536"/>
                  </a:cubicBezTo>
                  <a:cubicBezTo>
                    <a:pt x="584" y="1453"/>
                    <a:pt x="584" y="1441"/>
                    <a:pt x="668" y="1370"/>
                  </a:cubicBezTo>
                  <a:cubicBezTo>
                    <a:pt x="763" y="1298"/>
                    <a:pt x="775" y="1298"/>
                    <a:pt x="858" y="1215"/>
                  </a:cubicBezTo>
                  <a:cubicBezTo>
                    <a:pt x="953" y="1144"/>
                    <a:pt x="965" y="1144"/>
                    <a:pt x="1060" y="1072"/>
                  </a:cubicBezTo>
                  <a:cubicBezTo>
                    <a:pt x="1144" y="1001"/>
                    <a:pt x="1144" y="1001"/>
                    <a:pt x="1251" y="917"/>
                  </a:cubicBezTo>
                  <a:cubicBezTo>
                    <a:pt x="1358" y="846"/>
                    <a:pt x="1358" y="846"/>
                    <a:pt x="1453" y="786"/>
                  </a:cubicBezTo>
                  <a:lnTo>
                    <a:pt x="1668" y="667"/>
                  </a:lnTo>
                  <a:cubicBezTo>
                    <a:pt x="1775" y="608"/>
                    <a:pt x="1751" y="596"/>
                    <a:pt x="1858" y="536"/>
                  </a:cubicBezTo>
                  <a:cubicBezTo>
                    <a:pt x="1965" y="477"/>
                    <a:pt x="1965" y="489"/>
                    <a:pt x="2084" y="429"/>
                  </a:cubicBezTo>
                  <a:lnTo>
                    <a:pt x="2287" y="310"/>
                  </a:lnTo>
                  <a:cubicBezTo>
                    <a:pt x="2394" y="251"/>
                    <a:pt x="2394" y="251"/>
                    <a:pt x="2513" y="203"/>
                  </a:cubicBezTo>
                  <a:cubicBezTo>
                    <a:pt x="2549" y="191"/>
                    <a:pt x="2573" y="179"/>
                    <a:pt x="2608" y="179"/>
                  </a:cubicBezTo>
                  <a:lnTo>
                    <a:pt x="2668" y="120"/>
                  </a:lnTo>
                  <a:cubicBezTo>
                    <a:pt x="2704" y="48"/>
                    <a:pt x="2584" y="1"/>
                    <a:pt x="25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22" name="Google Shape;15722;p22"/>
            <p:cNvSpPr/>
            <p:nvPr/>
          </p:nvSpPr>
          <p:spPr>
            <a:xfrm>
              <a:off x="4026375" y="2709400"/>
              <a:ext cx="36050" cy="41100"/>
            </a:xfrm>
            <a:custGeom>
              <a:avLst/>
              <a:gdLst/>
              <a:ahLst/>
              <a:cxnLst/>
              <a:rect l="l" t="t" r="r" b="b"/>
              <a:pathLst>
                <a:path w="1442" h="1644" extrusionOk="0">
                  <a:moveTo>
                    <a:pt x="1287" y="0"/>
                  </a:moveTo>
                  <a:lnTo>
                    <a:pt x="1251" y="24"/>
                  </a:lnTo>
                  <a:lnTo>
                    <a:pt x="1144" y="143"/>
                  </a:lnTo>
                  <a:lnTo>
                    <a:pt x="1025" y="262"/>
                  </a:lnTo>
                  <a:cubicBezTo>
                    <a:pt x="953" y="322"/>
                    <a:pt x="953" y="322"/>
                    <a:pt x="918" y="381"/>
                  </a:cubicBezTo>
                  <a:cubicBezTo>
                    <a:pt x="858" y="441"/>
                    <a:pt x="870" y="453"/>
                    <a:pt x="810" y="512"/>
                  </a:cubicBezTo>
                  <a:cubicBezTo>
                    <a:pt x="751" y="572"/>
                    <a:pt x="739" y="548"/>
                    <a:pt x="680" y="619"/>
                  </a:cubicBezTo>
                  <a:cubicBezTo>
                    <a:pt x="620" y="679"/>
                    <a:pt x="632" y="691"/>
                    <a:pt x="584" y="750"/>
                  </a:cubicBezTo>
                  <a:cubicBezTo>
                    <a:pt x="549" y="810"/>
                    <a:pt x="549" y="810"/>
                    <a:pt x="477" y="893"/>
                  </a:cubicBezTo>
                  <a:cubicBezTo>
                    <a:pt x="441" y="953"/>
                    <a:pt x="441" y="965"/>
                    <a:pt x="394" y="1024"/>
                  </a:cubicBezTo>
                  <a:cubicBezTo>
                    <a:pt x="346" y="1084"/>
                    <a:pt x="346" y="1096"/>
                    <a:pt x="299" y="1155"/>
                  </a:cubicBezTo>
                  <a:cubicBezTo>
                    <a:pt x="287" y="1167"/>
                    <a:pt x="275" y="1191"/>
                    <a:pt x="275" y="1203"/>
                  </a:cubicBezTo>
                  <a:cubicBezTo>
                    <a:pt x="215" y="1310"/>
                    <a:pt x="156" y="1429"/>
                    <a:pt x="84" y="1512"/>
                  </a:cubicBezTo>
                  <a:cubicBezTo>
                    <a:pt x="60" y="1524"/>
                    <a:pt x="60" y="1548"/>
                    <a:pt x="48" y="1560"/>
                  </a:cubicBezTo>
                  <a:cubicBezTo>
                    <a:pt x="37" y="1572"/>
                    <a:pt x="37" y="1584"/>
                    <a:pt x="25" y="1607"/>
                  </a:cubicBezTo>
                  <a:cubicBezTo>
                    <a:pt x="25" y="1616"/>
                    <a:pt x="25" y="1624"/>
                    <a:pt x="17" y="1632"/>
                  </a:cubicBezTo>
                  <a:lnTo>
                    <a:pt x="17" y="1632"/>
                  </a:lnTo>
                  <a:cubicBezTo>
                    <a:pt x="23" y="1629"/>
                    <a:pt x="30" y="1626"/>
                    <a:pt x="37" y="1619"/>
                  </a:cubicBezTo>
                  <a:cubicBezTo>
                    <a:pt x="72" y="1607"/>
                    <a:pt x="84" y="1572"/>
                    <a:pt x="108" y="1560"/>
                  </a:cubicBezTo>
                  <a:cubicBezTo>
                    <a:pt x="156" y="1500"/>
                    <a:pt x="251" y="1369"/>
                    <a:pt x="287" y="1310"/>
                  </a:cubicBezTo>
                  <a:cubicBezTo>
                    <a:pt x="334" y="1250"/>
                    <a:pt x="334" y="1226"/>
                    <a:pt x="382" y="1167"/>
                  </a:cubicBezTo>
                  <a:cubicBezTo>
                    <a:pt x="429" y="1107"/>
                    <a:pt x="441" y="1107"/>
                    <a:pt x="489" y="1048"/>
                  </a:cubicBezTo>
                  <a:cubicBezTo>
                    <a:pt x="525" y="988"/>
                    <a:pt x="549" y="988"/>
                    <a:pt x="584" y="929"/>
                  </a:cubicBezTo>
                  <a:cubicBezTo>
                    <a:pt x="632" y="869"/>
                    <a:pt x="632" y="869"/>
                    <a:pt x="691" y="810"/>
                  </a:cubicBezTo>
                  <a:lnTo>
                    <a:pt x="799" y="715"/>
                  </a:lnTo>
                  <a:cubicBezTo>
                    <a:pt x="858" y="655"/>
                    <a:pt x="858" y="655"/>
                    <a:pt x="918" y="607"/>
                  </a:cubicBezTo>
                  <a:cubicBezTo>
                    <a:pt x="977" y="548"/>
                    <a:pt x="965" y="536"/>
                    <a:pt x="1025" y="488"/>
                  </a:cubicBezTo>
                  <a:cubicBezTo>
                    <a:pt x="1084" y="429"/>
                    <a:pt x="1084" y="441"/>
                    <a:pt x="1144" y="393"/>
                  </a:cubicBezTo>
                  <a:cubicBezTo>
                    <a:pt x="1203" y="357"/>
                    <a:pt x="1180" y="334"/>
                    <a:pt x="1263" y="298"/>
                  </a:cubicBezTo>
                  <a:cubicBezTo>
                    <a:pt x="1322" y="250"/>
                    <a:pt x="1322" y="250"/>
                    <a:pt x="1382" y="191"/>
                  </a:cubicBezTo>
                  <a:cubicBezTo>
                    <a:pt x="1394" y="179"/>
                    <a:pt x="1406" y="155"/>
                    <a:pt x="1418" y="155"/>
                  </a:cubicBezTo>
                  <a:cubicBezTo>
                    <a:pt x="1442" y="143"/>
                    <a:pt x="1442" y="131"/>
                    <a:pt x="1442" y="95"/>
                  </a:cubicBezTo>
                  <a:cubicBezTo>
                    <a:pt x="1442" y="24"/>
                    <a:pt x="1346" y="0"/>
                    <a:pt x="1322" y="0"/>
                  </a:cubicBezTo>
                  <a:close/>
                  <a:moveTo>
                    <a:pt x="17" y="1632"/>
                  </a:moveTo>
                  <a:lnTo>
                    <a:pt x="17" y="1632"/>
                  </a:lnTo>
                  <a:cubicBezTo>
                    <a:pt x="11" y="1635"/>
                    <a:pt x="6" y="1638"/>
                    <a:pt x="1" y="1643"/>
                  </a:cubicBezTo>
                  <a:cubicBezTo>
                    <a:pt x="8" y="1640"/>
                    <a:pt x="13" y="1636"/>
                    <a:pt x="17" y="163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23" name="Google Shape;15723;p22"/>
            <p:cNvSpPr/>
            <p:nvPr/>
          </p:nvSpPr>
          <p:spPr>
            <a:xfrm>
              <a:off x="3774275" y="2926675"/>
              <a:ext cx="41400" cy="45075"/>
            </a:xfrm>
            <a:custGeom>
              <a:avLst/>
              <a:gdLst/>
              <a:ahLst/>
              <a:cxnLst/>
              <a:rect l="l" t="t" r="r" b="b"/>
              <a:pathLst>
                <a:path w="1656" h="1803" extrusionOk="0">
                  <a:moveTo>
                    <a:pt x="1477" y="1"/>
                  </a:moveTo>
                  <a:cubicBezTo>
                    <a:pt x="1453" y="13"/>
                    <a:pt x="1441" y="13"/>
                    <a:pt x="1429" y="25"/>
                  </a:cubicBezTo>
                  <a:cubicBezTo>
                    <a:pt x="1358" y="84"/>
                    <a:pt x="1358" y="84"/>
                    <a:pt x="1298" y="144"/>
                  </a:cubicBezTo>
                  <a:cubicBezTo>
                    <a:pt x="1215" y="203"/>
                    <a:pt x="1215" y="203"/>
                    <a:pt x="1167" y="263"/>
                  </a:cubicBezTo>
                  <a:cubicBezTo>
                    <a:pt x="1084" y="322"/>
                    <a:pt x="1108" y="322"/>
                    <a:pt x="1024" y="382"/>
                  </a:cubicBezTo>
                  <a:cubicBezTo>
                    <a:pt x="965" y="441"/>
                    <a:pt x="965" y="453"/>
                    <a:pt x="905" y="513"/>
                  </a:cubicBezTo>
                  <a:cubicBezTo>
                    <a:pt x="846" y="572"/>
                    <a:pt x="822" y="560"/>
                    <a:pt x="762" y="620"/>
                  </a:cubicBezTo>
                  <a:cubicBezTo>
                    <a:pt x="703" y="679"/>
                    <a:pt x="703" y="691"/>
                    <a:pt x="655" y="751"/>
                  </a:cubicBezTo>
                  <a:cubicBezTo>
                    <a:pt x="596" y="834"/>
                    <a:pt x="596" y="834"/>
                    <a:pt x="536" y="894"/>
                  </a:cubicBezTo>
                  <a:cubicBezTo>
                    <a:pt x="477" y="965"/>
                    <a:pt x="488" y="965"/>
                    <a:pt x="429" y="1037"/>
                  </a:cubicBezTo>
                  <a:cubicBezTo>
                    <a:pt x="369" y="1108"/>
                    <a:pt x="393" y="1108"/>
                    <a:pt x="322" y="1191"/>
                  </a:cubicBezTo>
                  <a:cubicBezTo>
                    <a:pt x="310" y="1203"/>
                    <a:pt x="298" y="1215"/>
                    <a:pt x="298" y="1227"/>
                  </a:cubicBezTo>
                  <a:lnTo>
                    <a:pt x="72" y="1584"/>
                  </a:lnTo>
                  <a:cubicBezTo>
                    <a:pt x="60" y="1596"/>
                    <a:pt x="60" y="1620"/>
                    <a:pt x="48" y="1644"/>
                  </a:cubicBezTo>
                  <a:cubicBezTo>
                    <a:pt x="24" y="1656"/>
                    <a:pt x="24" y="1679"/>
                    <a:pt x="12" y="1691"/>
                  </a:cubicBezTo>
                  <a:cubicBezTo>
                    <a:pt x="12" y="1703"/>
                    <a:pt x="0" y="1715"/>
                    <a:pt x="0" y="1739"/>
                  </a:cubicBezTo>
                  <a:cubicBezTo>
                    <a:pt x="0" y="1785"/>
                    <a:pt x="7" y="1803"/>
                    <a:pt x="22" y="1803"/>
                  </a:cubicBezTo>
                  <a:cubicBezTo>
                    <a:pt x="26" y="1803"/>
                    <a:pt x="31" y="1801"/>
                    <a:pt x="36" y="1799"/>
                  </a:cubicBezTo>
                  <a:cubicBezTo>
                    <a:pt x="60" y="1787"/>
                    <a:pt x="96" y="1751"/>
                    <a:pt x="107" y="1727"/>
                  </a:cubicBezTo>
                  <a:cubicBezTo>
                    <a:pt x="155" y="1668"/>
                    <a:pt x="250" y="1513"/>
                    <a:pt x="298" y="1441"/>
                  </a:cubicBezTo>
                  <a:cubicBezTo>
                    <a:pt x="346" y="1370"/>
                    <a:pt x="346" y="1370"/>
                    <a:pt x="405" y="1287"/>
                  </a:cubicBezTo>
                  <a:cubicBezTo>
                    <a:pt x="465" y="1215"/>
                    <a:pt x="465" y="1227"/>
                    <a:pt x="524" y="1156"/>
                  </a:cubicBezTo>
                  <a:cubicBezTo>
                    <a:pt x="584" y="1096"/>
                    <a:pt x="584" y="1096"/>
                    <a:pt x="643" y="1025"/>
                  </a:cubicBezTo>
                  <a:cubicBezTo>
                    <a:pt x="703" y="965"/>
                    <a:pt x="703" y="953"/>
                    <a:pt x="762" y="894"/>
                  </a:cubicBezTo>
                  <a:lnTo>
                    <a:pt x="881" y="775"/>
                  </a:lnTo>
                  <a:cubicBezTo>
                    <a:pt x="941" y="715"/>
                    <a:pt x="941" y="715"/>
                    <a:pt x="1012" y="656"/>
                  </a:cubicBezTo>
                  <a:cubicBezTo>
                    <a:pt x="1072" y="596"/>
                    <a:pt x="1060" y="572"/>
                    <a:pt x="1131" y="513"/>
                  </a:cubicBezTo>
                  <a:cubicBezTo>
                    <a:pt x="1191" y="453"/>
                    <a:pt x="1203" y="477"/>
                    <a:pt x="1274" y="417"/>
                  </a:cubicBezTo>
                  <a:cubicBezTo>
                    <a:pt x="1358" y="358"/>
                    <a:pt x="1334" y="358"/>
                    <a:pt x="1417" y="298"/>
                  </a:cubicBezTo>
                  <a:cubicBezTo>
                    <a:pt x="1489" y="251"/>
                    <a:pt x="1489" y="251"/>
                    <a:pt x="1548" y="191"/>
                  </a:cubicBezTo>
                  <a:cubicBezTo>
                    <a:pt x="1572" y="179"/>
                    <a:pt x="1596" y="155"/>
                    <a:pt x="1608" y="155"/>
                  </a:cubicBezTo>
                  <a:cubicBezTo>
                    <a:pt x="1620" y="144"/>
                    <a:pt x="1620" y="120"/>
                    <a:pt x="1631" y="96"/>
                  </a:cubicBezTo>
                  <a:cubicBezTo>
                    <a:pt x="1655" y="25"/>
                    <a:pt x="1548" y="1"/>
                    <a:pt x="1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24" name="Google Shape;15724;p22"/>
            <p:cNvSpPr/>
            <p:nvPr/>
          </p:nvSpPr>
          <p:spPr>
            <a:xfrm>
              <a:off x="3791825" y="2925775"/>
              <a:ext cx="33075" cy="36275"/>
            </a:xfrm>
            <a:custGeom>
              <a:avLst/>
              <a:gdLst/>
              <a:ahLst/>
              <a:cxnLst/>
              <a:rect l="l" t="t" r="r" b="b"/>
              <a:pathLst>
                <a:path w="1323" h="1451" extrusionOk="0">
                  <a:moveTo>
                    <a:pt x="1156" y="1"/>
                  </a:moveTo>
                  <a:cubicBezTo>
                    <a:pt x="1144" y="1"/>
                    <a:pt x="1144" y="13"/>
                    <a:pt x="1132" y="13"/>
                  </a:cubicBezTo>
                  <a:lnTo>
                    <a:pt x="1013" y="108"/>
                  </a:lnTo>
                  <a:lnTo>
                    <a:pt x="894" y="191"/>
                  </a:lnTo>
                  <a:cubicBezTo>
                    <a:pt x="834" y="239"/>
                    <a:pt x="846" y="251"/>
                    <a:pt x="787" y="299"/>
                  </a:cubicBezTo>
                  <a:cubicBezTo>
                    <a:pt x="727" y="346"/>
                    <a:pt x="739" y="358"/>
                    <a:pt x="703" y="406"/>
                  </a:cubicBezTo>
                  <a:cubicBezTo>
                    <a:pt x="644" y="442"/>
                    <a:pt x="620" y="430"/>
                    <a:pt x="584" y="477"/>
                  </a:cubicBezTo>
                  <a:cubicBezTo>
                    <a:pt x="537" y="525"/>
                    <a:pt x="537" y="537"/>
                    <a:pt x="489" y="596"/>
                  </a:cubicBezTo>
                  <a:cubicBezTo>
                    <a:pt x="441" y="656"/>
                    <a:pt x="441" y="656"/>
                    <a:pt x="406" y="703"/>
                  </a:cubicBezTo>
                  <a:cubicBezTo>
                    <a:pt x="358" y="763"/>
                    <a:pt x="370" y="763"/>
                    <a:pt x="322" y="823"/>
                  </a:cubicBezTo>
                  <a:cubicBezTo>
                    <a:pt x="286" y="882"/>
                    <a:pt x="298" y="882"/>
                    <a:pt x="251" y="942"/>
                  </a:cubicBezTo>
                  <a:cubicBezTo>
                    <a:pt x="239" y="953"/>
                    <a:pt x="239" y="965"/>
                    <a:pt x="227" y="965"/>
                  </a:cubicBezTo>
                  <a:cubicBezTo>
                    <a:pt x="167" y="1061"/>
                    <a:pt x="108" y="1156"/>
                    <a:pt x="48" y="1251"/>
                  </a:cubicBezTo>
                  <a:cubicBezTo>
                    <a:pt x="48" y="1263"/>
                    <a:pt x="25" y="1287"/>
                    <a:pt x="25" y="1299"/>
                  </a:cubicBezTo>
                  <a:cubicBezTo>
                    <a:pt x="13" y="1311"/>
                    <a:pt x="13" y="1323"/>
                    <a:pt x="13" y="1334"/>
                  </a:cubicBezTo>
                  <a:cubicBezTo>
                    <a:pt x="13" y="1358"/>
                    <a:pt x="13" y="1370"/>
                    <a:pt x="1" y="1382"/>
                  </a:cubicBezTo>
                  <a:cubicBezTo>
                    <a:pt x="1" y="1426"/>
                    <a:pt x="1" y="1451"/>
                    <a:pt x="10" y="1451"/>
                  </a:cubicBezTo>
                  <a:cubicBezTo>
                    <a:pt x="14" y="1451"/>
                    <a:pt x="18" y="1448"/>
                    <a:pt x="25" y="1442"/>
                  </a:cubicBezTo>
                  <a:cubicBezTo>
                    <a:pt x="60" y="1430"/>
                    <a:pt x="72" y="1418"/>
                    <a:pt x="108" y="1382"/>
                  </a:cubicBezTo>
                  <a:cubicBezTo>
                    <a:pt x="132" y="1323"/>
                    <a:pt x="144" y="1323"/>
                    <a:pt x="179" y="1263"/>
                  </a:cubicBezTo>
                  <a:cubicBezTo>
                    <a:pt x="215" y="1204"/>
                    <a:pt x="215" y="1204"/>
                    <a:pt x="251" y="1144"/>
                  </a:cubicBezTo>
                  <a:cubicBezTo>
                    <a:pt x="298" y="1084"/>
                    <a:pt x="286" y="1084"/>
                    <a:pt x="322" y="1025"/>
                  </a:cubicBezTo>
                  <a:cubicBezTo>
                    <a:pt x="370" y="965"/>
                    <a:pt x="382" y="989"/>
                    <a:pt x="429" y="930"/>
                  </a:cubicBezTo>
                  <a:cubicBezTo>
                    <a:pt x="477" y="870"/>
                    <a:pt x="477" y="882"/>
                    <a:pt x="525" y="823"/>
                  </a:cubicBezTo>
                  <a:cubicBezTo>
                    <a:pt x="560" y="775"/>
                    <a:pt x="560" y="763"/>
                    <a:pt x="608" y="715"/>
                  </a:cubicBezTo>
                  <a:cubicBezTo>
                    <a:pt x="656" y="668"/>
                    <a:pt x="667" y="668"/>
                    <a:pt x="715" y="632"/>
                  </a:cubicBezTo>
                  <a:cubicBezTo>
                    <a:pt x="775" y="584"/>
                    <a:pt x="775" y="584"/>
                    <a:pt x="822" y="537"/>
                  </a:cubicBezTo>
                  <a:cubicBezTo>
                    <a:pt x="882" y="489"/>
                    <a:pt x="858" y="477"/>
                    <a:pt x="906" y="430"/>
                  </a:cubicBezTo>
                  <a:cubicBezTo>
                    <a:pt x="965" y="394"/>
                    <a:pt x="965" y="406"/>
                    <a:pt x="1025" y="358"/>
                  </a:cubicBezTo>
                  <a:cubicBezTo>
                    <a:pt x="1084" y="311"/>
                    <a:pt x="1072" y="311"/>
                    <a:pt x="1132" y="263"/>
                  </a:cubicBezTo>
                  <a:cubicBezTo>
                    <a:pt x="1191" y="227"/>
                    <a:pt x="1191" y="227"/>
                    <a:pt x="1251" y="191"/>
                  </a:cubicBezTo>
                  <a:cubicBezTo>
                    <a:pt x="1263" y="180"/>
                    <a:pt x="1275" y="180"/>
                    <a:pt x="1299" y="168"/>
                  </a:cubicBezTo>
                  <a:cubicBezTo>
                    <a:pt x="1310" y="144"/>
                    <a:pt x="1310" y="132"/>
                    <a:pt x="1310" y="108"/>
                  </a:cubicBezTo>
                  <a:cubicBezTo>
                    <a:pt x="1322" y="49"/>
                    <a:pt x="1239" y="1"/>
                    <a:pt x="1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25" name="Google Shape;15725;p22"/>
            <p:cNvSpPr/>
            <p:nvPr/>
          </p:nvSpPr>
          <p:spPr>
            <a:xfrm>
              <a:off x="3804325" y="2919250"/>
              <a:ext cx="41100" cy="44950"/>
            </a:xfrm>
            <a:custGeom>
              <a:avLst/>
              <a:gdLst/>
              <a:ahLst/>
              <a:cxnLst/>
              <a:rect l="l" t="t" r="r" b="b"/>
              <a:pathLst>
                <a:path w="1644" h="1798" extrusionOk="0">
                  <a:moveTo>
                    <a:pt x="1465" y="0"/>
                  </a:moveTo>
                  <a:cubicBezTo>
                    <a:pt x="1453" y="0"/>
                    <a:pt x="1430" y="12"/>
                    <a:pt x="1418" y="12"/>
                  </a:cubicBezTo>
                  <a:cubicBezTo>
                    <a:pt x="1346" y="60"/>
                    <a:pt x="1346" y="60"/>
                    <a:pt x="1251" y="119"/>
                  </a:cubicBezTo>
                  <a:cubicBezTo>
                    <a:pt x="1180" y="155"/>
                    <a:pt x="1180" y="155"/>
                    <a:pt x="1108" y="214"/>
                  </a:cubicBezTo>
                  <a:lnTo>
                    <a:pt x="953" y="333"/>
                  </a:lnTo>
                  <a:cubicBezTo>
                    <a:pt x="882" y="393"/>
                    <a:pt x="894" y="417"/>
                    <a:pt x="822" y="476"/>
                  </a:cubicBezTo>
                  <a:cubicBezTo>
                    <a:pt x="751" y="536"/>
                    <a:pt x="739" y="500"/>
                    <a:pt x="679" y="572"/>
                  </a:cubicBezTo>
                  <a:cubicBezTo>
                    <a:pt x="620" y="631"/>
                    <a:pt x="620" y="655"/>
                    <a:pt x="560" y="726"/>
                  </a:cubicBezTo>
                  <a:lnTo>
                    <a:pt x="441" y="869"/>
                  </a:lnTo>
                  <a:cubicBezTo>
                    <a:pt x="382" y="953"/>
                    <a:pt x="394" y="953"/>
                    <a:pt x="346" y="1036"/>
                  </a:cubicBezTo>
                  <a:cubicBezTo>
                    <a:pt x="298" y="1107"/>
                    <a:pt x="298" y="1107"/>
                    <a:pt x="263" y="1203"/>
                  </a:cubicBezTo>
                  <a:cubicBezTo>
                    <a:pt x="239" y="1214"/>
                    <a:pt x="227" y="1226"/>
                    <a:pt x="227" y="1250"/>
                  </a:cubicBezTo>
                  <a:cubicBezTo>
                    <a:pt x="167" y="1369"/>
                    <a:pt x="108" y="1500"/>
                    <a:pt x="48" y="1631"/>
                  </a:cubicBezTo>
                  <a:cubicBezTo>
                    <a:pt x="48" y="1643"/>
                    <a:pt x="13" y="1726"/>
                    <a:pt x="1" y="1738"/>
                  </a:cubicBezTo>
                  <a:lnTo>
                    <a:pt x="1" y="1798"/>
                  </a:lnTo>
                  <a:cubicBezTo>
                    <a:pt x="1" y="1738"/>
                    <a:pt x="25" y="1738"/>
                    <a:pt x="37" y="1726"/>
                  </a:cubicBezTo>
                  <a:cubicBezTo>
                    <a:pt x="60" y="1703"/>
                    <a:pt x="84" y="1667"/>
                    <a:pt x="96" y="1631"/>
                  </a:cubicBezTo>
                  <a:cubicBezTo>
                    <a:pt x="120" y="1560"/>
                    <a:pt x="144" y="1560"/>
                    <a:pt x="167" y="1488"/>
                  </a:cubicBezTo>
                  <a:lnTo>
                    <a:pt x="263" y="1334"/>
                  </a:lnTo>
                  <a:cubicBezTo>
                    <a:pt x="298" y="1262"/>
                    <a:pt x="287" y="1262"/>
                    <a:pt x="346" y="1191"/>
                  </a:cubicBezTo>
                  <a:cubicBezTo>
                    <a:pt x="394" y="1107"/>
                    <a:pt x="406" y="1131"/>
                    <a:pt x="453" y="1048"/>
                  </a:cubicBezTo>
                  <a:cubicBezTo>
                    <a:pt x="513" y="976"/>
                    <a:pt x="513" y="976"/>
                    <a:pt x="572" y="917"/>
                  </a:cubicBezTo>
                  <a:cubicBezTo>
                    <a:pt x="632" y="857"/>
                    <a:pt x="620" y="845"/>
                    <a:pt x="679" y="786"/>
                  </a:cubicBezTo>
                  <a:cubicBezTo>
                    <a:pt x="739" y="726"/>
                    <a:pt x="739" y="726"/>
                    <a:pt x="810" y="667"/>
                  </a:cubicBezTo>
                  <a:cubicBezTo>
                    <a:pt x="870" y="607"/>
                    <a:pt x="870" y="607"/>
                    <a:pt x="941" y="560"/>
                  </a:cubicBezTo>
                  <a:cubicBezTo>
                    <a:pt x="1013" y="500"/>
                    <a:pt x="1001" y="488"/>
                    <a:pt x="1060" y="441"/>
                  </a:cubicBezTo>
                  <a:lnTo>
                    <a:pt x="1215" y="357"/>
                  </a:lnTo>
                  <a:cubicBezTo>
                    <a:pt x="1287" y="310"/>
                    <a:pt x="1287" y="298"/>
                    <a:pt x="1358" y="262"/>
                  </a:cubicBezTo>
                  <a:cubicBezTo>
                    <a:pt x="1430" y="214"/>
                    <a:pt x="1430" y="214"/>
                    <a:pt x="1513" y="191"/>
                  </a:cubicBezTo>
                  <a:cubicBezTo>
                    <a:pt x="1537" y="179"/>
                    <a:pt x="1549" y="179"/>
                    <a:pt x="1572" y="179"/>
                  </a:cubicBezTo>
                  <a:cubicBezTo>
                    <a:pt x="1584" y="155"/>
                    <a:pt x="1596" y="143"/>
                    <a:pt x="1608" y="119"/>
                  </a:cubicBezTo>
                  <a:cubicBezTo>
                    <a:pt x="1644" y="60"/>
                    <a:pt x="1549" y="0"/>
                    <a:pt x="15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26" name="Google Shape;15726;p22"/>
            <p:cNvSpPr/>
            <p:nvPr/>
          </p:nvSpPr>
          <p:spPr>
            <a:xfrm>
              <a:off x="4312425" y="2295000"/>
              <a:ext cx="46725" cy="58375"/>
            </a:xfrm>
            <a:custGeom>
              <a:avLst/>
              <a:gdLst/>
              <a:ahLst/>
              <a:cxnLst/>
              <a:rect l="l" t="t" r="r" b="b"/>
              <a:pathLst>
                <a:path w="1869" h="2335" extrusionOk="0">
                  <a:moveTo>
                    <a:pt x="1744" y="0"/>
                  </a:moveTo>
                  <a:cubicBezTo>
                    <a:pt x="1737" y="0"/>
                    <a:pt x="1732" y="1"/>
                    <a:pt x="1727" y="3"/>
                  </a:cubicBezTo>
                  <a:cubicBezTo>
                    <a:pt x="1703" y="3"/>
                    <a:pt x="1691" y="3"/>
                    <a:pt x="1680" y="27"/>
                  </a:cubicBezTo>
                  <a:cubicBezTo>
                    <a:pt x="1668" y="38"/>
                    <a:pt x="1644" y="38"/>
                    <a:pt x="1632" y="50"/>
                  </a:cubicBezTo>
                  <a:cubicBezTo>
                    <a:pt x="1549" y="122"/>
                    <a:pt x="1549" y="122"/>
                    <a:pt x="1465" y="205"/>
                  </a:cubicBezTo>
                  <a:cubicBezTo>
                    <a:pt x="1382" y="277"/>
                    <a:pt x="1382" y="277"/>
                    <a:pt x="1310" y="348"/>
                  </a:cubicBezTo>
                  <a:cubicBezTo>
                    <a:pt x="1227" y="419"/>
                    <a:pt x="1227" y="443"/>
                    <a:pt x="1156" y="515"/>
                  </a:cubicBezTo>
                  <a:cubicBezTo>
                    <a:pt x="1084" y="586"/>
                    <a:pt x="1096" y="598"/>
                    <a:pt x="1013" y="693"/>
                  </a:cubicBezTo>
                  <a:cubicBezTo>
                    <a:pt x="929" y="765"/>
                    <a:pt x="906" y="753"/>
                    <a:pt x="846" y="836"/>
                  </a:cubicBezTo>
                  <a:cubicBezTo>
                    <a:pt x="775" y="931"/>
                    <a:pt x="787" y="931"/>
                    <a:pt x="715" y="1015"/>
                  </a:cubicBezTo>
                  <a:cubicBezTo>
                    <a:pt x="656" y="1110"/>
                    <a:pt x="632" y="1110"/>
                    <a:pt x="572" y="1193"/>
                  </a:cubicBezTo>
                  <a:cubicBezTo>
                    <a:pt x="513" y="1289"/>
                    <a:pt x="537" y="1300"/>
                    <a:pt x="453" y="1396"/>
                  </a:cubicBezTo>
                  <a:cubicBezTo>
                    <a:pt x="394" y="1479"/>
                    <a:pt x="394" y="1491"/>
                    <a:pt x="358" y="1586"/>
                  </a:cubicBezTo>
                  <a:cubicBezTo>
                    <a:pt x="334" y="1610"/>
                    <a:pt x="322" y="1634"/>
                    <a:pt x="310" y="1646"/>
                  </a:cubicBezTo>
                  <a:cubicBezTo>
                    <a:pt x="310" y="1646"/>
                    <a:pt x="179" y="1896"/>
                    <a:pt x="72" y="2110"/>
                  </a:cubicBezTo>
                  <a:cubicBezTo>
                    <a:pt x="60" y="2122"/>
                    <a:pt x="60" y="2146"/>
                    <a:pt x="36" y="2182"/>
                  </a:cubicBezTo>
                  <a:cubicBezTo>
                    <a:pt x="25" y="2205"/>
                    <a:pt x="25" y="2229"/>
                    <a:pt x="13" y="2241"/>
                  </a:cubicBezTo>
                  <a:cubicBezTo>
                    <a:pt x="13" y="2253"/>
                    <a:pt x="1" y="2289"/>
                    <a:pt x="1" y="2301"/>
                  </a:cubicBezTo>
                  <a:cubicBezTo>
                    <a:pt x="1" y="2317"/>
                    <a:pt x="1" y="2334"/>
                    <a:pt x="9" y="2334"/>
                  </a:cubicBezTo>
                  <a:cubicBezTo>
                    <a:pt x="13" y="2334"/>
                    <a:pt x="18" y="2331"/>
                    <a:pt x="25" y="2324"/>
                  </a:cubicBezTo>
                  <a:cubicBezTo>
                    <a:pt x="60" y="2313"/>
                    <a:pt x="84" y="2265"/>
                    <a:pt x="120" y="2229"/>
                  </a:cubicBezTo>
                  <a:cubicBezTo>
                    <a:pt x="156" y="2134"/>
                    <a:pt x="156" y="2134"/>
                    <a:pt x="215" y="2027"/>
                  </a:cubicBezTo>
                  <a:cubicBezTo>
                    <a:pt x="263" y="1943"/>
                    <a:pt x="263" y="1943"/>
                    <a:pt x="322" y="1836"/>
                  </a:cubicBezTo>
                  <a:cubicBezTo>
                    <a:pt x="382" y="1741"/>
                    <a:pt x="370" y="1729"/>
                    <a:pt x="429" y="1646"/>
                  </a:cubicBezTo>
                  <a:cubicBezTo>
                    <a:pt x="489" y="1551"/>
                    <a:pt x="501" y="1551"/>
                    <a:pt x="560" y="1467"/>
                  </a:cubicBezTo>
                  <a:cubicBezTo>
                    <a:pt x="620" y="1372"/>
                    <a:pt x="620" y="1372"/>
                    <a:pt x="691" y="1289"/>
                  </a:cubicBezTo>
                  <a:cubicBezTo>
                    <a:pt x="751" y="1193"/>
                    <a:pt x="751" y="1193"/>
                    <a:pt x="834" y="1110"/>
                  </a:cubicBezTo>
                  <a:cubicBezTo>
                    <a:pt x="906" y="1015"/>
                    <a:pt x="906" y="1039"/>
                    <a:pt x="977" y="943"/>
                  </a:cubicBezTo>
                  <a:lnTo>
                    <a:pt x="1132" y="800"/>
                  </a:lnTo>
                  <a:cubicBezTo>
                    <a:pt x="1203" y="717"/>
                    <a:pt x="1191" y="705"/>
                    <a:pt x="1263" y="634"/>
                  </a:cubicBezTo>
                  <a:cubicBezTo>
                    <a:pt x="1334" y="550"/>
                    <a:pt x="1346" y="574"/>
                    <a:pt x="1430" y="503"/>
                  </a:cubicBezTo>
                  <a:cubicBezTo>
                    <a:pt x="1501" y="419"/>
                    <a:pt x="1501" y="419"/>
                    <a:pt x="1584" y="348"/>
                  </a:cubicBezTo>
                  <a:cubicBezTo>
                    <a:pt x="1680" y="277"/>
                    <a:pt x="1680" y="277"/>
                    <a:pt x="1751" y="217"/>
                  </a:cubicBezTo>
                  <a:cubicBezTo>
                    <a:pt x="1787" y="205"/>
                    <a:pt x="1799" y="181"/>
                    <a:pt x="1822" y="169"/>
                  </a:cubicBezTo>
                  <a:cubicBezTo>
                    <a:pt x="1846" y="157"/>
                    <a:pt x="1858" y="122"/>
                    <a:pt x="1858" y="98"/>
                  </a:cubicBezTo>
                  <a:cubicBezTo>
                    <a:pt x="1869" y="36"/>
                    <a:pt x="1788" y="0"/>
                    <a:pt x="17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27" name="Google Shape;15727;p22"/>
            <p:cNvSpPr/>
            <p:nvPr/>
          </p:nvSpPr>
          <p:spPr>
            <a:xfrm>
              <a:off x="4310350" y="2301300"/>
              <a:ext cx="29800" cy="30975"/>
            </a:xfrm>
            <a:custGeom>
              <a:avLst/>
              <a:gdLst/>
              <a:ahLst/>
              <a:cxnLst/>
              <a:rect l="l" t="t" r="r" b="b"/>
              <a:pathLst>
                <a:path w="1192" h="1239" extrusionOk="0">
                  <a:moveTo>
                    <a:pt x="1048" y="1"/>
                  </a:moveTo>
                  <a:cubicBezTo>
                    <a:pt x="1024" y="1"/>
                    <a:pt x="1024" y="25"/>
                    <a:pt x="1012" y="25"/>
                  </a:cubicBezTo>
                  <a:lnTo>
                    <a:pt x="929" y="108"/>
                  </a:lnTo>
                  <a:lnTo>
                    <a:pt x="834" y="203"/>
                  </a:lnTo>
                  <a:lnTo>
                    <a:pt x="751" y="286"/>
                  </a:lnTo>
                  <a:cubicBezTo>
                    <a:pt x="703" y="334"/>
                    <a:pt x="715" y="346"/>
                    <a:pt x="667" y="394"/>
                  </a:cubicBezTo>
                  <a:cubicBezTo>
                    <a:pt x="631" y="441"/>
                    <a:pt x="596" y="406"/>
                    <a:pt x="572" y="465"/>
                  </a:cubicBezTo>
                  <a:cubicBezTo>
                    <a:pt x="524" y="513"/>
                    <a:pt x="536" y="525"/>
                    <a:pt x="489" y="572"/>
                  </a:cubicBezTo>
                  <a:lnTo>
                    <a:pt x="405" y="667"/>
                  </a:lnTo>
                  <a:cubicBezTo>
                    <a:pt x="358" y="703"/>
                    <a:pt x="370" y="727"/>
                    <a:pt x="334" y="763"/>
                  </a:cubicBezTo>
                  <a:cubicBezTo>
                    <a:pt x="286" y="810"/>
                    <a:pt x="298" y="822"/>
                    <a:pt x="250" y="870"/>
                  </a:cubicBezTo>
                  <a:lnTo>
                    <a:pt x="227" y="906"/>
                  </a:lnTo>
                  <a:cubicBezTo>
                    <a:pt x="167" y="977"/>
                    <a:pt x="119" y="1060"/>
                    <a:pt x="60" y="1144"/>
                  </a:cubicBezTo>
                  <a:cubicBezTo>
                    <a:pt x="60" y="1156"/>
                    <a:pt x="48" y="1168"/>
                    <a:pt x="48" y="1168"/>
                  </a:cubicBezTo>
                  <a:cubicBezTo>
                    <a:pt x="36" y="1179"/>
                    <a:pt x="36" y="1179"/>
                    <a:pt x="36" y="1203"/>
                  </a:cubicBezTo>
                  <a:cubicBezTo>
                    <a:pt x="36" y="1215"/>
                    <a:pt x="36" y="1227"/>
                    <a:pt x="24" y="1227"/>
                  </a:cubicBezTo>
                  <a:cubicBezTo>
                    <a:pt x="0" y="1227"/>
                    <a:pt x="12" y="1239"/>
                    <a:pt x="36" y="1239"/>
                  </a:cubicBezTo>
                  <a:cubicBezTo>
                    <a:pt x="60" y="1239"/>
                    <a:pt x="84" y="1215"/>
                    <a:pt x="108" y="1203"/>
                  </a:cubicBezTo>
                  <a:cubicBezTo>
                    <a:pt x="143" y="1156"/>
                    <a:pt x="227" y="1060"/>
                    <a:pt x="262" y="1001"/>
                  </a:cubicBezTo>
                  <a:cubicBezTo>
                    <a:pt x="298" y="965"/>
                    <a:pt x="286" y="941"/>
                    <a:pt x="334" y="906"/>
                  </a:cubicBezTo>
                  <a:lnTo>
                    <a:pt x="417" y="810"/>
                  </a:lnTo>
                  <a:lnTo>
                    <a:pt x="512" y="715"/>
                  </a:lnTo>
                  <a:cubicBezTo>
                    <a:pt x="548" y="679"/>
                    <a:pt x="548" y="679"/>
                    <a:pt x="584" y="632"/>
                  </a:cubicBezTo>
                  <a:cubicBezTo>
                    <a:pt x="631" y="584"/>
                    <a:pt x="631" y="584"/>
                    <a:pt x="667" y="560"/>
                  </a:cubicBezTo>
                  <a:cubicBezTo>
                    <a:pt x="715" y="513"/>
                    <a:pt x="715" y="513"/>
                    <a:pt x="762" y="477"/>
                  </a:cubicBezTo>
                  <a:cubicBezTo>
                    <a:pt x="810" y="441"/>
                    <a:pt x="786" y="417"/>
                    <a:pt x="834" y="394"/>
                  </a:cubicBezTo>
                  <a:cubicBezTo>
                    <a:pt x="881" y="346"/>
                    <a:pt x="893" y="358"/>
                    <a:pt x="941" y="334"/>
                  </a:cubicBezTo>
                  <a:cubicBezTo>
                    <a:pt x="989" y="298"/>
                    <a:pt x="989" y="286"/>
                    <a:pt x="1024" y="263"/>
                  </a:cubicBezTo>
                  <a:cubicBezTo>
                    <a:pt x="1072" y="227"/>
                    <a:pt x="1072" y="227"/>
                    <a:pt x="1132" y="179"/>
                  </a:cubicBezTo>
                  <a:cubicBezTo>
                    <a:pt x="1143" y="167"/>
                    <a:pt x="1167" y="167"/>
                    <a:pt x="1179" y="167"/>
                  </a:cubicBezTo>
                  <a:cubicBezTo>
                    <a:pt x="1179" y="156"/>
                    <a:pt x="1191" y="144"/>
                    <a:pt x="1191" y="108"/>
                  </a:cubicBezTo>
                  <a:cubicBezTo>
                    <a:pt x="1191" y="48"/>
                    <a:pt x="1108" y="1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28" name="Google Shape;15728;p22"/>
            <p:cNvSpPr/>
            <p:nvPr/>
          </p:nvSpPr>
          <p:spPr>
            <a:xfrm>
              <a:off x="4300100" y="2303975"/>
              <a:ext cx="23375" cy="32600"/>
            </a:xfrm>
            <a:custGeom>
              <a:avLst/>
              <a:gdLst/>
              <a:ahLst/>
              <a:cxnLst/>
              <a:rect l="l" t="t" r="r" b="b"/>
              <a:pathLst>
                <a:path w="935" h="1304" extrusionOk="0">
                  <a:moveTo>
                    <a:pt x="791" y="1"/>
                  </a:moveTo>
                  <a:cubicBezTo>
                    <a:pt x="791" y="1"/>
                    <a:pt x="768" y="13"/>
                    <a:pt x="756" y="13"/>
                  </a:cubicBezTo>
                  <a:cubicBezTo>
                    <a:pt x="708" y="60"/>
                    <a:pt x="708" y="60"/>
                    <a:pt x="684" y="108"/>
                  </a:cubicBezTo>
                  <a:cubicBezTo>
                    <a:pt x="637" y="156"/>
                    <a:pt x="637" y="156"/>
                    <a:pt x="613" y="191"/>
                  </a:cubicBezTo>
                  <a:cubicBezTo>
                    <a:pt x="565" y="239"/>
                    <a:pt x="577" y="239"/>
                    <a:pt x="529" y="299"/>
                  </a:cubicBezTo>
                  <a:cubicBezTo>
                    <a:pt x="494" y="346"/>
                    <a:pt x="506" y="358"/>
                    <a:pt x="470" y="406"/>
                  </a:cubicBezTo>
                  <a:cubicBezTo>
                    <a:pt x="446" y="453"/>
                    <a:pt x="410" y="430"/>
                    <a:pt x="387" y="477"/>
                  </a:cubicBezTo>
                  <a:cubicBezTo>
                    <a:pt x="351" y="525"/>
                    <a:pt x="351" y="537"/>
                    <a:pt x="327" y="584"/>
                  </a:cubicBezTo>
                  <a:cubicBezTo>
                    <a:pt x="291" y="632"/>
                    <a:pt x="291" y="632"/>
                    <a:pt x="268" y="691"/>
                  </a:cubicBezTo>
                  <a:cubicBezTo>
                    <a:pt x="232" y="727"/>
                    <a:pt x="256" y="751"/>
                    <a:pt x="220" y="787"/>
                  </a:cubicBezTo>
                  <a:cubicBezTo>
                    <a:pt x="196" y="834"/>
                    <a:pt x="208" y="846"/>
                    <a:pt x="172" y="894"/>
                  </a:cubicBezTo>
                  <a:cubicBezTo>
                    <a:pt x="160" y="906"/>
                    <a:pt x="160" y="930"/>
                    <a:pt x="160" y="930"/>
                  </a:cubicBezTo>
                  <a:cubicBezTo>
                    <a:pt x="113" y="1013"/>
                    <a:pt x="89" y="1108"/>
                    <a:pt x="41" y="1180"/>
                  </a:cubicBezTo>
                  <a:cubicBezTo>
                    <a:pt x="41" y="1192"/>
                    <a:pt x="29" y="1203"/>
                    <a:pt x="29" y="1227"/>
                  </a:cubicBezTo>
                  <a:cubicBezTo>
                    <a:pt x="29" y="1239"/>
                    <a:pt x="18" y="1239"/>
                    <a:pt x="18" y="1251"/>
                  </a:cubicBezTo>
                  <a:lnTo>
                    <a:pt x="18" y="1287"/>
                  </a:lnTo>
                  <a:cubicBezTo>
                    <a:pt x="1" y="1295"/>
                    <a:pt x="8" y="1304"/>
                    <a:pt x="17" y="1304"/>
                  </a:cubicBezTo>
                  <a:cubicBezTo>
                    <a:pt x="21" y="1304"/>
                    <a:pt x="26" y="1302"/>
                    <a:pt x="29" y="1299"/>
                  </a:cubicBezTo>
                  <a:cubicBezTo>
                    <a:pt x="41" y="1287"/>
                    <a:pt x="77" y="1275"/>
                    <a:pt x="89" y="1251"/>
                  </a:cubicBezTo>
                  <a:cubicBezTo>
                    <a:pt x="113" y="1203"/>
                    <a:pt x="172" y="1108"/>
                    <a:pt x="208" y="1061"/>
                  </a:cubicBezTo>
                  <a:cubicBezTo>
                    <a:pt x="232" y="1013"/>
                    <a:pt x="220" y="1001"/>
                    <a:pt x="256" y="953"/>
                  </a:cubicBezTo>
                  <a:cubicBezTo>
                    <a:pt x="279" y="906"/>
                    <a:pt x="291" y="906"/>
                    <a:pt x="327" y="870"/>
                  </a:cubicBezTo>
                  <a:cubicBezTo>
                    <a:pt x="351" y="822"/>
                    <a:pt x="351" y="822"/>
                    <a:pt x="399" y="775"/>
                  </a:cubicBezTo>
                  <a:lnTo>
                    <a:pt x="458" y="691"/>
                  </a:lnTo>
                  <a:cubicBezTo>
                    <a:pt x="494" y="644"/>
                    <a:pt x="506" y="644"/>
                    <a:pt x="529" y="596"/>
                  </a:cubicBezTo>
                  <a:cubicBezTo>
                    <a:pt x="577" y="549"/>
                    <a:pt x="577" y="549"/>
                    <a:pt x="613" y="513"/>
                  </a:cubicBezTo>
                  <a:cubicBezTo>
                    <a:pt x="649" y="465"/>
                    <a:pt x="625" y="453"/>
                    <a:pt x="672" y="406"/>
                  </a:cubicBezTo>
                  <a:cubicBezTo>
                    <a:pt x="708" y="358"/>
                    <a:pt x="708" y="370"/>
                    <a:pt x="756" y="334"/>
                  </a:cubicBezTo>
                  <a:cubicBezTo>
                    <a:pt x="803" y="287"/>
                    <a:pt x="791" y="287"/>
                    <a:pt x="827" y="239"/>
                  </a:cubicBezTo>
                  <a:lnTo>
                    <a:pt x="910" y="168"/>
                  </a:lnTo>
                  <a:cubicBezTo>
                    <a:pt x="922" y="156"/>
                    <a:pt x="934" y="156"/>
                    <a:pt x="934" y="132"/>
                  </a:cubicBezTo>
                  <a:lnTo>
                    <a:pt x="934" y="96"/>
                  </a:lnTo>
                  <a:cubicBezTo>
                    <a:pt x="922" y="37"/>
                    <a:pt x="851" y="1"/>
                    <a:pt x="8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29" name="Google Shape;15729;p22"/>
            <p:cNvSpPr/>
            <p:nvPr/>
          </p:nvSpPr>
          <p:spPr>
            <a:xfrm>
              <a:off x="4289225" y="2234400"/>
              <a:ext cx="43175" cy="25550"/>
            </a:xfrm>
            <a:custGeom>
              <a:avLst/>
              <a:gdLst/>
              <a:ahLst/>
              <a:cxnLst/>
              <a:rect l="l" t="t" r="r" b="b"/>
              <a:pathLst>
                <a:path w="1727" h="1022" extrusionOk="0">
                  <a:moveTo>
                    <a:pt x="1616" y="1"/>
                  </a:moveTo>
                  <a:cubicBezTo>
                    <a:pt x="1601" y="1"/>
                    <a:pt x="1590" y="4"/>
                    <a:pt x="1584" y="10"/>
                  </a:cubicBezTo>
                  <a:cubicBezTo>
                    <a:pt x="1560" y="10"/>
                    <a:pt x="1560" y="10"/>
                    <a:pt x="1548" y="22"/>
                  </a:cubicBezTo>
                  <a:cubicBezTo>
                    <a:pt x="1548" y="34"/>
                    <a:pt x="1536" y="34"/>
                    <a:pt x="1524" y="45"/>
                  </a:cubicBezTo>
                  <a:cubicBezTo>
                    <a:pt x="1476" y="105"/>
                    <a:pt x="1488" y="105"/>
                    <a:pt x="1441" y="165"/>
                  </a:cubicBezTo>
                  <a:cubicBezTo>
                    <a:pt x="1405" y="224"/>
                    <a:pt x="1405" y="224"/>
                    <a:pt x="1357" y="272"/>
                  </a:cubicBezTo>
                  <a:cubicBezTo>
                    <a:pt x="1310" y="319"/>
                    <a:pt x="1310" y="331"/>
                    <a:pt x="1250" y="379"/>
                  </a:cubicBezTo>
                  <a:cubicBezTo>
                    <a:pt x="1191" y="426"/>
                    <a:pt x="1203" y="438"/>
                    <a:pt x="1143" y="486"/>
                  </a:cubicBezTo>
                  <a:cubicBezTo>
                    <a:pt x="1084" y="522"/>
                    <a:pt x="1072" y="498"/>
                    <a:pt x="1012" y="546"/>
                  </a:cubicBezTo>
                  <a:lnTo>
                    <a:pt x="893" y="629"/>
                  </a:lnTo>
                  <a:cubicBezTo>
                    <a:pt x="834" y="676"/>
                    <a:pt x="834" y="676"/>
                    <a:pt x="774" y="700"/>
                  </a:cubicBezTo>
                  <a:cubicBezTo>
                    <a:pt x="714" y="736"/>
                    <a:pt x="714" y="748"/>
                    <a:pt x="655" y="784"/>
                  </a:cubicBezTo>
                  <a:cubicBezTo>
                    <a:pt x="583" y="807"/>
                    <a:pt x="595" y="807"/>
                    <a:pt x="524" y="843"/>
                  </a:cubicBezTo>
                  <a:cubicBezTo>
                    <a:pt x="512" y="843"/>
                    <a:pt x="488" y="855"/>
                    <a:pt x="476" y="855"/>
                  </a:cubicBezTo>
                  <a:cubicBezTo>
                    <a:pt x="369" y="879"/>
                    <a:pt x="250" y="927"/>
                    <a:pt x="131" y="927"/>
                  </a:cubicBezTo>
                  <a:cubicBezTo>
                    <a:pt x="119" y="927"/>
                    <a:pt x="107" y="927"/>
                    <a:pt x="95" y="938"/>
                  </a:cubicBezTo>
                  <a:lnTo>
                    <a:pt x="48" y="938"/>
                  </a:lnTo>
                  <a:cubicBezTo>
                    <a:pt x="36" y="938"/>
                    <a:pt x="12" y="962"/>
                    <a:pt x="0" y="962"/>
                  </a:cubicBezTo>
                  <a:cubicBezTo>
                    <a:pt x="12" y="974"/>
                    <a:pt x="0" y="986"/>
                    <a:pt x="12" y="986"/>
                  </a:cubicBezTo>
                  <a:cubicBezTo>
                    <a:pt x="36" y="998"/>
                    <a:pt x="72" y="998"/>
                    <a:pt x="107" y="1022"/>
                  </a:cubicBezTo>
                  <a:cubicBezTo>
                    <a:pt x="179" y="1022"/>
                    <a:pt x="179" y="1022"/>
                    <a:pt x="250" y="998"/>
                  </a:cubicBezTo>
                  <a:lnTo>
                    <a:pt x="405" y="974"/>
                  </a:lnTo>
                  <a:cubicBezTo>
                    <a:pt x="476" y="962"/>
                    <a:pt x="476" y="938"/>
                    <a:pt x="548" y="927"/>
                  </a:cubicBezTo>
                  <a:cubicBezTo>
                    <a:pt x="631" y="903"/>
                    <a:pt x="631" y="915"/>
                    <a:pt x="703" y="903"/>
                  </a:cubicBezTo>
                  <a:lnTo>
                    <a:pt x="845" y="843"/>
                  </a:lnTo>
                  <a:cubicBezTo>
                    <a:pt x="929" y="807"/>
                    <a:pt x="929" y="796"/>
                    <a:pt x="988" y="760"/>
                  </a:cubicBezTo>
                  <a:cubicBezTo>
                    <a:pt x="1060" y="736"/>
                    <a:pt x="1060" y="736"/>
                    <a:pt x="1119" y="688"/>
                  </a:cubicBezTo>
                  <a:cubicBezTo>
                    <a:pt x="1179" y="641"/>
                    <a:pt x="1191" y="665"/>
                    <a:pt x="1250" y="605"/>
                  </a:cubicBezTo>
                  <a:cubicBezTo>
                    <a:pt x="1310" y="557"/>
                    <a:pt x="1298" y="546"/>
                    <a:pt x="1357" y="498"/>
                  </a:cubicBezTo>
                  <a:cubicBezTo>
                    <a:pt x="1417" y="450"/>
                    <a:pt x="1429" y="450"/>
                    <a:pt x="1476" y="403"/>
                  </a:cubicBezTo>
                  <a:cubicBezTo>
                    <a:pt x="1536" y="343"/>
                    <a:pt x="1524" y="343"/>
                    <a:pt x="1584" y="284"/>
                  </a:cubicBezTo>
                  <a:cubicBezTo>
                    <a:pt x="1643" y="224"/>
                    <a:pt x="1619" y="224"/>
                    <a:pt x="1679" y="165"/>
                  </a:cubicBezTo>
                  <a:lnTo>
                    <a:pt x="1726" y="117"/>
                  </a:lnTo>
                  <a:lnTo>
                    <a:pt x="1726" y="69"/>
                  </a:lnTo>
                  <a:cubicBezTo>
                    <a:pt x="1718" y="25"/>
                    <a:pt x="1656" y="1"/>
                    <a:pt x="16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30" name="Google Shape;15730;p22"/>
            <p:cNvSpPr/>
            <p:nvPr/>
          </p:nvSpPr>
          <p:spPr>
            <a:xfrm>
              <a:off x="4279975" y="2232250"/>
              <a:ext cx="40225" cy="16700"/>
            </a:xfrm>
            <a:custGeom>
              <a:avLst/>
              <a:gdLst/>
              <a:ahLst/>
              <a:cxnLst/>
              <a:rect l="l" t="t" r="r" b="b"/>
              <a:pathLst>
                <a:path w="1609" h="668" extrusionOk="0">
                  <a:moveTo>
                    <a:pt x="1454" y="0"/>
                  </a:moveTo>
                  <a:cubicBezTo>
                    <a:pt x="1442" y="0"/>
                    <a:pt x="1442" y="12"/>
                    <a:pt x="1430" y="12"/>
                  </a:cubicBezTo>
                  <a:cubicBezTo>
                    <a:pt x="1382" y="48"/>
                    <a:pt x="1382" y="60"/>
                    <a:pt x="1334" y="96"/>
                  </a:cubicBezTo>
                  <a:cubicBezTo>
                    <a:pt x="1299" y="120"/>
                    <a:pt x="1299" y="120"/>
                    <a:pt x="1227" y="167"/>
                  </a:cubicBezTo>
                  <a:cubicBezTo>
                    <a:pt x="1192" y="191"/>
                    <a:pt x="1192" y="215"/>
                    <a:pt x="1132" y="239"/>
                  </a:cubicBezTo>
                  <a:cubicBezTo>
                    <a:pt x="1073" y="274"/>
                    <a:pt x="1084" y="286"/>
                    <a:pt x="1025" y="310"/>
                  </a:cubicBezTo>
                  <a:cubicBezTo>
                    <a:pt x="995" y="328"/>
                    <a:pt x="977" y="328"/>
                    <a:pt x="961" y="328"/>
                  </a:cubicBezTo>
                  <a:cubicBezTo>
                    <a:pt x="945" y="328"/>
                    <a:pt x="930" y="328"/>
                    <a:pt x="906" y="346"/>
                  </a:cubicBezTo>
                  <a:cubicBezTo>
                    <a:pt x="846" y="370"/>
                    <a:pt x="858" y="370"/>
                    <a:pt x="799" y="405"/>
                  </a:cubicBezTo>
                  <a:cubicBezTo>
                    <a:pt x="739" y="429"/>
                    <a:pt x="739" y="417"/>
                    <a:pt x="680" y="453"/>
                  </a:cubicBezTo>
                  <a:cubicBezTo>
                    <a:pt x="620" y="465"/>
                    <a:pt x="620" y="477"/>
                    <a:pt x="561" y="489"/>
                  </a:cubicBezTo>
                  <a:cubicBezTo>
                    <a:pt x="501" y="512"/>
                    <a:pt x="501" y="524"/>
                    <a:pt x="442" y="536"/>
                  </a:cubicBezTo>
                  <a:lnTo>
                    <a:pt x="406" y="536"/>
                  </a:lnTo>
                  <a:cubicBezTo>
                    <a:pt x="311" y="548"/>
                    <a:pt x="203" y="584"/>
                    <a:pt x="120" y="584"/>
                  </a:cubicBezTo>
                  <a:lnTo>
                    <a:pt x="25" y="584"/>
                  </a:lnTo>
                  <a:cubicBezTo>
                    <a:pt x="13" y="584"/>
                    <a:pt x="13" y="596"/>
                    <a:pt x="1" y="596"/>
                  </a:cubicBezTo>
                  <a:cubicBezTo>
                    <a:pt x="25" y="632"/>
                    <a:pt x="25" y="643"/>
                    <a:pt x="37" y="643"/>
                  </a:cubicBezTo>
                  <a:cubicBezTo>
                    <a:pt x="61" y="655"/>
                    <a:pt x="84" y="667"/>
                    <a:pt x="120" y="667"/>
                  </a:cubicBezTo>
                  <a:lnTo>
                    <a:pt x="239" y="667"/>
                  </a:lnTo>
                  <a:cubicBezTo>
                    <a:pt x="299" y="667"/>
                    <a:pt x="299" y="667"/>
                    <a:pt x="370" y="655"/>
                  </a:cubicBezTo>
                  <a:cubicBezTo>
                    <a:pt x="430" y="655"/>
                    <a:pt x="430" y="643"/>
                    <a:pt x="489" y="632"/>
                  </a:cubicBezTo>
                  <a:cubicBezTo>
                    <a:pt x="519" y="620"/>
                    <a:pt x="534" y="620"/>
                    <a:pt x="550" y="620"/>
                  </a:cubicBezTo>
                  <a:cubicBezTo>
                    <a:pt x="567" y="620"/>
                    <a:pt x="584" y="620"/>
                    <a:pt x="620" y="608"/>
                  </a:cubicBezTo>
                  <a:cubicBezTo>
                    <a:pt x="680" y="596"/>
                    <a:pt x="680" y="596"/>
                    <a:pt x="763" y="584"/>
                  </a:cubicBezTo>
                  <a:cubicBezTo>
                    <a:pt x="823" y="560"/>
                    <a:pt x="823" y="548"/>
                    <a:pt x="882" y="536"/>
                  </a:cubicBezTo>
                  <a:lnTo>
                    <a:pt x="1001" y="501"/>
                  </a:lnTo>
                  <a:cubicBezTo>
                    <a:pt x="1061" y="489"/>
                    <a:pt x="1061" y="489"/>
                    <a:pt x="1120" y="465"/>
                  </a:cubicBezTo>
                  <a:cubicBezTo>
                    <a:pt x="1180" y="429"/>
                    <a:pt x="1156" y="417"/>
                    <a:pt x="1215" y="381"/>
                  </a:cubicBezTo>
                  <a:cubicBezTo>
                    <a:pt x="1275" y="358"/>
                    <a:pt x="1275" y="370"/>
                    <a:pt x="1334" y="346"/>
                  </a:cubicBezTo>
                  <a:cubicBezTo>
                    <a:pt x="1394" y="310"/>
                    <a:pt x="1382" y="298"/>
                    <a:pt x="1442" y="262"/>
                  </a:cubicBezTo>
                  <a:cubicBezTo>
                    <a:pt x="1501" y="239"/>
                    <a:pt x="1501" y="227"/>
                    <a:pt x="1549" y="191"/>
                  </a:cubicBezTo>
                  <a:cubicBezTo>
                    <a:pt x="1561" y="179"/>
                    <a:pt x="1573" y="179"/>
                    <a:pt x="1596" y="167"/>
                  </a:cubicBezTo>
                  <a:cubicBezTo>
                    <a:pt x="1596" y="143"/>
                    <a:pt x="1608" y="131"/>
                    <a:pt x="1608" y="108"/>
                  </a:cubicBezTo>
                  <a:cubicBezTo>
                    <a:pt x="1608" y="48"/>
                    <a:pt x="1513" y="0"/>
                    <a:pt x="1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31" name="Google Shape;15731;p22"/>
            <p:cNvSpPr/>
            <p:nvPr/>
          </p:nvSpPr>
          <p:spPr>
            <a:xfrm>
              <a:off x="4269875" y="2229875"/>
              <a:ext cx="32450" cy="9850"/>
            </a:xfrm>
            <a:custGeom>
              <a:avLst/>
              <a:gdLst/>
              <a:ahLst/>
              <a:cxnLst/>
              <a:rect l="l" t="t" r="r" b="b"/>
              <a:pathLst>
                <a:path w="1298" h="394" extrusionOk="0">
                  <a:moveTo>
                    <a:pt x="1155" y="0"/>
                  </a:moveTo>
                  <a:cubicBezTo>
                    <a:pt x="1155" y="0"/>
                    <a:pt x="1143" y="0"/>
                    <a:pt x="1143" y="24"/>
                  </a:cubicBezTo>
                  <a:cubicBezTo>
                    <a:pt x="1107" y="48"/>
                    <a:pt x="1119" y="48"/>
                    <a:pt x="1072" y="84"/>
                  </a:cubicBezTo>
                  <a:cubicBezTo>
                    <a:pt x="1024" y="95"/>
                    <a:pt x="1024" y="107"/>
                    <a:pt x="1000" y="119"/>
                  </a:cubicBezTo>
                  <a:cubicBezTo>
                    <a:pt x="953" y="143"/>
                    <a:pt x="953" y="155"/>
                    <a:pt x="929" y="167"/>
                  </a:cubicBezTo>
                  <a:cubicBezTo>
                    <a:pt x="881" y="179"/>
                    <a:pt x="893" y="203"/>
                    <a:pt x="846" y="215"/>
                  </a:cubicBezTo>
                  <a:cubicBezTo>
                    <a:pt x="838" y="217"/>
                    <a:pt x="831" y="218"/>
                    <a:pt x="824" y="218"/>
                  </a:cubicBezTo>
                  <a:cubicBezTo>
                    <a:pt x="806" y="218"/>
                    <a:pt x="791" y="211"/>
                    <a:pt x="777" y="211"/>
                  </a:cubicBezTo>
                  <a:cubicBezTo>
                    <a:pt x="772" y="211"/>
                    <a:pt x="767" y="212"/>
                    <a:pt x="762" y="215"/>
                  </a:cubicBezTo>
                  <a:cubicBezTo>
                    <a:pt x="715" y="226"/>
                    <a:pt x="715" y="238"/>
                    <a:pt x="667" y="238"/>
                  </a:cubicBezTo>
                  <a:cubicBezTo>
                    <a:pt x="631" y="262"/>
                    <a:pt x="631" y="262"/>
                    <a:pt x="584" y="262"/>
                  </a:cubicBezTo>
                  <a:cubicBezTo>
                    <a:pt x="536" y="274"/>
                    <a:pt x="536" y="286"/>
                    <a:pt x="488" y="286"/>
                  </a:cubicBezTo>
                  <a:cubicBezTo>
                    <a:pt x="453" y="298"/>
                    <a:pt x="453" y="298"/>
                    <a:pt x="405" y="298"/>
                  </a:cubicBezTo>
                  <a:lnTo>
                    <a:pt x="369" y="298"/>
                  </a:lnTo>
                  <a:cubicBezTo>
                    <a:pt x="334" y="310"/>
                    <a:pt x="298" y="316"/>
                    <a:pt x="262" y="316"/>
                  </a:cubicBezTo>
                  <a:cubicBezTo>
                    <a:pt x="226" y="316"/>
                    <a:pt x="191" y="310"/>
                    <a:pt x="155" y="298"/>
                  </a:cubicBezTo>
                  <a:lnTo>
                    <a:pt x="95" y="298"/>
                  </a:lnTo>
                  <a:cubicBezTo>
                    <a:pt x="72" y="298"/>
                    <a:pt x="72" y="298"/>
                    <a:pt x="60" y="322"/>
                  </a:cubicBezTo>
                  <a:cubicBezTo>
                    <a:pt x="0" y="322"/>
                    <a:pt x="0" y="322"/>
                    <a:pt x="12" y="334"/>
                  </a:cubicBezTo>
                  <a:cubicBezTo>
                    <a:pt x="36" y="346"/>
                    <a:pt x="48" y="369"/>
                    <a:pt x="72" y="381"/>
                  </a:cubicBezTo>
                  <a:cubicBezTo>
                    <a:pt x="119" y="381"/>
                    <a:pt x="119" y="393"/>
                    <a:pt x="167" y="393"/>
                  </a:cubicBezTo>
                  <a:lnTo>
                    <a:pt x="274" y="393"/>
                  </a:lnTo>
                  <a:cubicBezTo>
                    <a:pt x="310" y="393"/>
                    <a:pt x="310" y="381"/>
                    <a:pt x="369" y="381"/>
                  </a:cubicBezTo>
                  <a:cubicBezTo>
                    <a:pt x="417" y="381"/>
                    <a:pt x="417" y="393"/>
                    <a:pt x="476" y="393"/>
                  </a:cubicBezTo>
                  <a:lnTo>
                    <a:pt x="584" y="393"/>
                  </a:lnTo>
                  <a:cubicBezTo>
                    <a:pt x="631" y="393"/>
                    <a:pt x="631" y="381"/>
                    <a:pt x="667" y="381"/>
                  </a:cubicBezTo>
                  <a:cubicBezTo>
                    <a:pt x="691" y="375"/>
                    <a:pt x="703" y="375"/>
                    <a:pt x="716" y="375"/>
                  </a:cubicBezTo>
                  <a:cubicBezTo>
                    <a:pt x="729" y="375"/>
                    <a:pt x="744" y="375"/>
                    <a:pt x="774" y="369"/>
                  </a:cubicBezTo>
                  <a:cubicBezTo>
                    <a:pt x="798" y="357"/>
                    <a:pt x="810" y="357"/>
                    <a:pt x="823" y="357"/>
                  </a:cubicBezTo>
                  <a:cubicBezTo>
                    <a:pt x="837" y="357"/>
                    <a:pt x="851" y="357"/>
                    <a:pt x="881" y="346"/>
                  </a:cubicBezTo>
                  <a:cubicBezTo>
                    <a:pt x="929" y="334"/>
                    <a:pt x="929" y="322"/>
                    <a:pt x="965" y="298"/>
                  </a:cubicBezTo>
                  <a:cubicBezTo>
                    <a:pt x="1012" y="286"/>
                    <a:pt x="1012" y="298"/>
                    <a:pt x="1072" y="274"/>
                  </a:cubicBezTo>
                  <a:cubicBezTo>
                    <a:pt x="1119" y="262"/>
                    <a:pt x="1119" y="250"/>
                    <a:pt x="1167" y="226"/>
                  </a:cubicBezTo>
                  <a:cubicBezTo>
                    <a:pt x="1203" y="215"/>
                    <a:pt x="1203" y="203"/>
                    <a:pt x="1250" y="179"/>
                  </a:cubicBezTo>
                  <a:cubicBezTo>
                    <a:pt x="1262" y="167"/>
                    <a:pt x="1286" y="167"/>
                    <a:pt x="1286" y="167"/>
                  </a:cubicBezTo>
                  <a:cubicBezTo>
                    <a:pt x="1286" y="155"/>
                    <a:pt x="1298" y="143"/>
                    <a:pt x="1298" y="119"/>
                  </a:cubicBezTo>
                  <a:cubicBezTo>
                    <a:pt x="1298" y="60"/>
                    <a:pt x="1227" y="24"/>
                    <a:pt x="1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32" name="Google Shape;15732;p22"/>
            <p:cNvSpPr/>
            <p:nvPr/>
          </p:nvSpPr>
          <p:spPr>
            <a:xfrm>
              <a:off x="4107050" y="2318225"/>
              <a:ext cx="61750" cy="72700"/>
            </a:xfrm>
            <a:custGeom>
              <a:avLst/>
              <a:gdLst/>
              <a:ahLst/>
              <a:cxnLst/>
              <a:rect l="l" t="t" r="r" b="b"/>
              <a:pathLst>
                <a:path w="2470" h="2908" extrusionOk="0">
                  <a:moveTo>
                    <a:pt x="2312" y="0"/>
                  </a:moveTo>
                  <a:cubicBezTo>
                    <a:pt x="2302" y="0"/>
                    <a:pt x="2294" y="1"/>
                    <a:pt x="2286" y="2"/>
                  </a:cubicBezTo>
                  <a:cubicBezTo>
                    <a:pt x="2275" y="2"/>
                    <a:pt x="2239" y="2"/>
                    <a:pt x="2227" y="14"/>
                  </a:cubicBezTo>
                  <a:cubicBezTo>
                    <a:pt x="2215" y="26"/>
                    <a:pt x="2179" y="50"/>
                    <a:pt x="2155" y="62"/>
                  </a:cubicBezTo>
                  <a:cubicBezTo>
                    <a:pt x="2036" y="145"/>
                    <a:pt x="2036" y="145"/>
                    <a:pt x="1917" y="252"/>
                  </a:cubicBezTo>
                  <a:cubicBezTo>
                    <a:pt x="1810" y="360"/>
                    <a:pt x="1810" y="360"/>
                    <a:pt x="1727" y="479"/>
                  </a:cubicBezTo>
                  <a:cubicBezTo>
                    <a:pt x="1632" y="598"/>
                    <a:pt x="1632" y="598"/>
                    <a:pt x="1560" y="729"/>
                  </a:cubicBezTo>
                  <a:cubicBezTo>
                    <a:pt x="1489" y="848"/>
                    <a:pt x="1501" y="860"/>
                    <a:pt x="1429" y="979"/>
                  </a:cubicBezTo>
                  <a:cubicBezTo>
                    <a:pt x="1346" y="1122"/>
                    <a:pt x="1334" y="1098"/>
                    <a:pt x="1263" y="1217"/>
                  </a:cubicBezTo>
                  <a:cubicBezTo>
                    <a:pt x="1203" y="1360"/>
                    <a:pt x="1215" y="1360"/>
                    <a:pt x="1143" y="1491"/>
                  </a:cubicBezTo>
                  <a:cubicBezTo>
                    <a:pt x="1084" y="1622"/>
                    <a:pt x="1084" y="1622"/>
                    <a:pt x="1024" y="1741"/>
                  </a:cubicBezTo>
                  <a:cubicBezTo>
                    <a:pt x="965" y="1872"/>
                    <a:pt x="977" y="1872"/>
                    <a:pt x="905" y="1991"/>
                  </a:cubicBezTo>
                  <a:cubicBezTo>
                    <a:pt x="834" y="2110"/>
                    <a:pt x="846" y="2134"/>
                    <a:pt x="751" y="2229"/>
                  </a:cubicBezTo>
                  <a:cubicBezTo>
                    <a:pt x="739" y="2265"/>
                    <a:pt x="715" y="2288"/>
                    <a:pt x="691" y="2312"/>
                  </a:cubicBezTo>
                  <a:cubicBezTo>
                    <a:pt x="560" y="2491"/>
                    <a:pt x="417" y="2646"/>
                    <a:pt x="215" y="2753"/>
                  </a:cubicBezTo>
                  <a:cubicBezTo>
                    <a:pt x="203" y="2765"/>
                    <a:pt x="179" y="2788"/>
                    <a:pt x="143" y="2800"/>
                  </a:cubicBezTo>
                  <a:cubicBezTo>
                    <a:pt x="120" y="2812"/>
                    <a:pt x="84" y="2824"/>
                    <a:pt x="72" y="2824"/>
                  </a:cubicBezTo>
                  <a:cubicBezTo>
                    <a:pt x="60" y="2848"/>
                    <a:pt x="24" y="2860"/>
                    <a:pt x="0" y="2872"/>
                  </a:cubicBezTo>
                  <a:cubicBezTo>
                    <a:pt x="0" y="2907"/>
                    <a:pt x="0" y="2907"/>
                    <a:pt x="24" y="2907"/>
                  </a:cubicBezTo>
                  <a:cubicBezTo>
                    <a:pt x="72" y="2907"/>
                    <a:pt x="131" y="2884"/>
                    <a:pt x="203" y="2860"/>
                  </a:cubicBezTo>
                  <a:cubicBezTo>
                    <a:pt x="322" y="2800"/>
                    <a:pt x="334" y="2800"/>
                    <a:pt x="453" y="2705"/>
                  </a:cubicBezTo>
                  <a:cubicBezTo>
                    <a:pt x="572" y="2622"/>
                    <a:pt x="572" y="2622"/>
                    <a:pt x="679" y="2515"/>
                  </a:cubicBezTo>
                  <a:cubicBezTo>
                    <a:pt x="786" y="2407"/>
                    <a:pt x="774" y="2396"/>
                    <a:pt x="858" y="2288"/>
                  </a:cubicBezTo>
                  <a:cubicBezTo>
                    <a:pt x="953" y="2169"/>
                    <a:pt x="953" y="2193"/>
                    <a:pt x="1036" y="2050"/>
                  </a:cubicBezTo>
                  <a:cubicBezTo>
                    <a:pt x="1108" y="1931"/>
                    <a:pt x="1108" y="1931"/>
                    <a:pt x="1191" y="1800"/>
                  </a:cubicBezTo>
                  <a:cubicBezTo>
                    <a:pt x="1263" y="1669"/>
                    <a:pt x="1251" y="1669"/>
                    <a:pt x="1310" y="1550"/>
                  </a:cubicBezTo>
                  <a:cubicBezTo>
                    <a:pt x="1370" y="1431"/>
                    <a:pt x="1370" y="1419"/>
                    <a:pt x="1441" y="1300"/>
                  </a:cubicBezTo>
                  <a:cubicBezTo>
                    <a:pt x="1501" y="1181"/>
                    <a:pt x="1513" y="1181"/>
                    <a:pt x="1572" y="1062"/>
                  </a:cubicBezTo>
                  <a:cubicBezTo>
                    <a:pt x="1644" y="931"/>
                    <a:pt x="1620" y="919"/>
                    <a:pt x="1703" y="800"/>
                  </a:cubicBezTo>
                  <a:cubicBezTo>
                    <a:pt x="1786" y="681"/>
                    <a:pt x="1798" y="705"/>
                    <a:pt x="1882" y="598"/>
                  </a:cubicBezTo>
                  <a:cubicBezTo>
                    <a:pt x="1977" y="491"/>
                    <a:pt x="1965" y="479"/>
                    <a:pt x="2060" y="383"/>
                  </a:cubicBezTo>
                  <a:cubicBezTo>
                    <a:pt x="2167" y="300"/>
                    <a:pt x="2167" y="300"/>
                    <a:pt x="2275" y="229"/>
                  </a:cubicBezTo>
                  <a:cubicBezTo>
                    <a:pt x="2322" y="205"/>
                    <a:pt x="2334" y="193"/>
                    <a:pt x="2358" y="181"/>
                  </a:cubicBezTo>
                  <a:cubicBezTo>
                    <a:pt x="2394" y="169"/>
                    <a:pt x="2406" y="133"/>
                    <a:pt x="2417" y="110"/>
                  </a:cubicBezTo>
                  <a:cubicBezTo>
                    <a:pt x="2470" y="37"/>
                    <a:pt x="2376" y="0"/>
                    <a:pt x="23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33" name="Google Shape;15733;p22"/>
            <p:cNvSpPr/>
            <p:nvPr/>
          </p:nvSpPr>
          <p:spPr>
            <a:xfrm>
              <a:off x="4124075" y="2367375"/>
              <a:ext cx="92250" cy="49975"/>
            </a:xfrm>
            <a:custGeom>
              <a:avLst/>
              <a:gdLst/>
              <a:ahLst/>
              <a:cxnLst/>
              <a:rect l="l" t="t" r="r" b="b"/>
              <a:pathLst>
                <a:path w="3690" h="1999" extrusionOk="0">
                  <a:moveTo>
                    <a:pt x="3368" y="1"/>
                  </a:moveTo>
                  <a:cubicBezTo>
                    <a:pt x="3201" y="25"/>
                    <a:pt x="3201" y="25"/>
                    <a:pt x="3046" y="60"/>
                  </a:cubicBezTo>
                  <a:cubicBezTo>
                    <a:pt x="2891" y="84"/>
                    <a:pt x="2891" y="84"/>
                    <a:pt x="2737" y="132"/>
                  </a:cubicBezTo>
                  <a:lnTo>
                    <a:pt x="2439" y="227"/>
                  </a:lnTo>
                  <a:cubicBezTo>
                    <a:pt x="2296" y="263"/>
                    <a:pt x="2296" y="287"/>
                    <a:pt x="2141" y="346"/>
                  </a:cubicBezTo>
                  <a:cubicBezTo>
                    <a:pt x="1998" y="406"/>
                    <a:pt x="1975" y="370"/>
                    <a:pt x="1844" y="430"/>
                  </a:cubicBezTo>
                  <a:cubicBezTo>
                    <a:pt x="1701" y="501"/>
                    <a:pt x="1713" y="501"/>
                    <a:pt x="1558" y="584"/>
                  </a:cubicBezTo>
                  <a:cubicBezTo>
                    <a:pt x="1427" y="656"/>
                    <a:pt x="1427" y="656"/>
                    <a:pt x="1296" y="739"/>
                  </a:cubicBezTo>
                  <a:cubicBezTo>
                    <a:pt x="1165" y="834"/>
                    <a:pt x="1177" y="846"/>
                    <a:pt x="1046" y="941"/>
                  </a:cubicBezTo>
                  <a:cubicBezTo>
                    <a:pt x="903" y="1025"/>
                    <a:pt x="927" y="1037"/>
                    <a:pt x="808" y="1132"/>
                  </a:cubicBezTo>
                  <a:cubicBezTo>
                    <a:pt x="772" y="1156"/>
                    <a:pt x="748" y="1180"/>
                    <a:pt x="724" y="1192"/>
                  </a:cubicBezTo>
                  <a:cubicBezTo>
                    <a:pt x="546" y="1358"/>
                    <a:pt x="367" y="1537"/>
                    <a:pt x="212" y="1715"/>
                  </a:cubicBezTo>
                  <a:cubicBezTo>
                    <a:pt x="189" y="1739"/>
                    <a:pt x="105" y="1846"/>
                    <a:pt x="70" y="1870"/>
                  </a:cubicBezTo>
                  <a:cubicBezTo>
                    <a:pt x="58" y="1894"/>
                    <a:pt x="46" y="1918"/>
                    <a:pt x="34" y="1954"/>
                  </a:cubicBezTo>
                  <a:cubicBezTo>
                    <a:pt x="8" y="1979"/>
                    <a:pt x="1" y="1999"/>
                    <a:pt x="8" y="1999"/>
                  </a:cubicBezTo>
                  <a:cubicBezTo>
                    <a:pt x="10" y="1999"/>
                    <a:pt x="15" y="1996"/>
                    <a:pt x="22" y="1989"/>
                  </a:cubicBezTo>
                  <a:cubicBezTo>
                    <a:pt x="70" y="1977"/>
                    <a:pt x="117" y="1918"/>
                    <a:pt x="177" y="1870"/>
                  </a:cubicBezTo>
                  <a:cubicBezTo>
                    <a:pt x="260" y="1775"/>
                    <a:pt x="284" y="1775"/>
                    <a:pt x="391" y="1656"/>
                  </a:cubicBezTo>
                  <a:cubicBezTo>
                    <a:pt x="510" y="1549"/>
                    <a:pt x="486" y="1537"/>
                    <a:pt x="605" y="1442"/>
                  </a:cubicBezTo>
                  <a:cubicBezTo>
                    <a:pt x="724" y="1334"/>
                    <a:pt x="712" y="1334"/>
                    <a:pt x="843" y="1239"/>
                  </a:cubicBezTo>
                  <a:cubicBezTo>
                    <a:pt x="963" y="1144"/>
                    <a:pt x="986" y="1144"/>
                    <a:pt x="1105" y="1061"/>
                  </a:cubicBezTo>
                  <a:cubicBezTo>
                    <a:pt x="1236" y="965"/>
                    <a:pt x="1236" y="965"/>
                    <a:pt x="1367" y="894"/>
                  </a:cubicBezTo>
                  <a:cubicBezTo>
                    <a:pt x="1498" y="822"/>
                    <a:pt x="1498" y="799"/>
                    <a:pt x="1629" y="739"/>
                  </a:cubicBezTo>
                  <a:cubicBezTo>
                    <a:pt x="1772" y="668"/>
                    <a:pt x="1772" y="680"/>
                    <a:pt x="1915" y="608"/>
                  </a:cubicBezTo>
                  <a:cubicBezTo>
                    <a:pt x="2070" y="549"/>
                    <a:pt x="2070" y="549"/>
                    <a:pt x="2201" y="501"/>
                  </a:cubicBezTo>
                  <a:cubicBezTo>
                    <a:pt x="2356" y="465"/>
                    <a:pt x="2332" y="430"/>
                    <a:pt x="2487" y="382"/>
                  </a:cubicBezTo>
                  <a:cubicBezTo>
                    <a:pt x="2629" y="346"/>
                    <a:pt x="2629" y="358"/>
                    <a:pt x="2784" y="322"/>
                  </a:cubicBezTo>
                  <a:cubicBezTo>
                    <a:pt x="2927" y="299"/>
                    <a:pt x="2927" y="287"/>
                    <a:pt x="3082" y="251"/>
                  </a:cubicBezTo>
                  <a:cubicBezTo>
                    <a:pt x="3225" y="227"/>
                    <a:pt x="3225" y="227"/>
                    <a:pt x="3379" y="203"/>
                  </a:cubicBezTo>
                  <a:lnTo>
                    <a:pt x="3499" y="203"/>
                  </a:lnTo>
                  <a:cubicBezTo>
                    <a:pt x="3522" y="191"/>
                    <a:pt x="3570" y="179"/>
                    <a:pt x="3606" y="168"/>
                  </a:cubicBezTo>
                  <a:cubicBezTo>
                    <a:pt x="3689" y="108"/>
                    <a:pt x="3570" y="25"/>
                    <a:pt x="3510" y="13"/>
                  </a:cubicBezTo>
                  <a:cubicBezTo>
                    <a:pt x="3499" y="13"/>
                    <a:pt x="3463" y="1"/>
                    <a:pt x="3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34" name="Google Shape;15734;p22"/>
            <p:cNvSpPr/>
            <p:nvPr/>
          </p:nvSpPr>
          <p:spPr>
            <a:xfrm>
              <a:off x="4225575" y="2352350"/>
              <a:ext cx="57925" cy="66075"/>
            </a:xfrm>
            <a:custGeom>
              <a:avLst/>
              <a:gdLst/>
              <a:ahLst/>
              <a:cxnLst/>
              <a:rect l="l" t="t" r="r" b="b"/>
              <a:pathLst>
                <a:path w="2317" h="2643" extrusionOk="0">
                  <a:moveTo>
                    <a:pt x="2204" y="1"/>
                  </a:moveTo>
                  <a:cubicBezTo>
                    <a:pt x="2185" y="1"/>
                    <a:pt x="2166" y="3"/>
                    <a:pt x="2153" y="7"/>
                  </a:cubicBezTo>
                  <a:cubicBezTo>
                    <a:pt x="2141" y="7"/>
                    <a:pt x="2129" y="19"/>
                    <a:pt x="2117" y="19"/>
                  </a:cubicBezTo>
                  <a:lnTo>
                    <a:pt x="2070" y="66"/>
                  </a:lnTo>
                  <a:cubicBezTo>
                    <a:pt x="1986" y="149"/>
                    <a:pt x="1808" y="352"/>
                    <a:pt x="1713" y="447"/>
                  </a:cubicBezTo>
                  <a:cubicBezTo>
                    <a:pt x="1617" y="542"/>
                    <a:pt x="1617" y="554"/>
                    <a:pt x="1534" y="650"/>
                  </a:cubicBezTo>
                  <a:cubicBezTo>
                    <a:pt x="1439" y="733"/>
                    <a:pt x="1463" y="745"/>
                    <a:pt x="1367" y="852"/>
                  </a:cubicBezTo>
                  <a:cubicBezTo>
                    <a:pt x="1284" y="947"/>
                    <a:pt x="1260" y="923"/>
                    <a:pt x="1177" y="1031"/>
                  </a:cubicBezTo>
                  <a:cubicBezTo>
                    <a:pt x="1094" y="1138"/>
                    <a:pt x="1105" y="1138"/>
                    <a:pt x="1010" y="1245"/>
                  </a:cubicBezTo>
                  <a:cubicBezTo>
                    <a:pt x="927" y="1340"/>
                    <a:pt x="927" y="1340"/>
                    <a:pt x="855" y="1447"/>
                  </a:cubicBezTo>
                  <a:lnTo>
                    <a:pt x="701" y="1650"/>
                  </a:lnTo>
                  <a:lnTo>
                    <a:pt x="558" y="1864"/>
                  </a:lnTo>
                  <a:cubicBezTo>
                    <a:pt x="534" y="1888"/>
                    <a:pt x="510" y="1912"/>
                    <a:pt x="498" y="1923"/>
                  </a:cubicBezTo>
                  <a:lnTo>
                    <a:pt x="129" y="2412"/>
                  </a:lnTo>
                  <a:cubicBezTo>
                    <a:pt x="117" y="2424"/>
                    <a:pt x="105" y="2459"/>
                    <a:pt x="93" y="2483"/>
                  </a:cubicBezTo>
                  <a:cubicBezTo>
                    <a:pt x="81" y="2519"/>
                    <a:pt x="58" y="2531"/>
                    <a:pt x="46" y="2543"/>
                  </a:cubicBezTo>
                  <a:cubicBezTo>
                    <a:pt x="34" y="2566"/>
                    <a:pt x="34" y="2590"/>
                    <a:pt x="22" y="2626"/>
                  </a:cubicBezTo>
                  <a:cubicBezTo>
                    <a:pt x="5" y="2634"/>
                    <a:pt x="0" y="2643"/>
                    <a:pt x="11" y="2643"/>
                  </a:cubicBezTo>
                  <a:cubicBezTo>
                    <a:pt x="16" y="2643"/>
                    <a:pt x="23" y="2641"/>
                    <a:pt x="34" y="2638"/>
                  </a:cubicBezTo>
                  <a:cubicBezTo>
                    <a:pt x="58" y="2626"/>
                    <a:pt x="105" y="2578"/>
                    <a:pt x="153" y="2531"/>
                  </a:cubicBezTo>
                  <a:cubicBezTo>
                    <a:pt x="224" y="2447"/>
                    <a:pt x="224" y="2435"/>
                    <a:pt x="296" y="2340"/>
                  </a:cubicBezTo>
                  <a:cubicBezTo>
                    <a:pt x="379" y="2233"/>
                    <a:pt x="379" y="2233"/>
                    <a:pt x="462" y="2138"/>
                  </a:cubicBezTo>
                  <a:lnTo>
                    <a:pt x="617" y="1923"/>
                  </a:lnTo>
                  <a:cubicBezTo>
                    <a:pt x="689" y="1816"/>
                    <a:pt x="701" y="1840"/>
                    <a:pt x="796" y="1733"/>
                  </a:cubicBezTo>
                  <a:cubicBezTo>
                    <a:pt x="879" y="1626"/>
                    <a:pt x="879" y="1638"/>
                    <a:pt x="951" y="1542"/>
                  </a:cubicBezTo>
                  <a:cubicBezTo>
                    <a:pt x="1022" y="1447"/>
                    <a:pt x="1046" y="1435"/>
                    <a:pt x="1117" y="1340"/>
                  </a:cubicBezTo>
                  <a:cubicBezTo>
                    <a:pt x="1201" y="1257"/>
                    <a:pt x="1379" y="1066"/>
                    <a:pt x="1475" y="971"/>
                  </a:cubicBezTo>
                  <a:cubicBezTo>
                    <a:pt x="1558" y="888"/>
                    <a:pt x="1546" y="864"/>
                    <a:pt x="1641" y="780"/>
                  </a:cubicBezTo>
                  <a:cubicBezTo>
                    <a:pt x="1725" y="685"/>
                    <a:pt x="1736" y="685"/>
                    <a:pt x="1832" y="602"/>
                  </a:cubicBezTo>
                  <a:cubicBezTo>
                    <a:pt x="1915" y="507"/>
                    <a:pt x="1915" y="495"/>
                    <a:pt x="2010" y="411"/>
                  </a:cubicBezTo>
                  <a:lnTo>
                    <a:pt x="2189" y="233"/>
                  </a:lnTo>
                  <a:cubicBezTo>
                    <a:pt x="2213" y="197"/>
                    <a:pt x="2248" y="185"/>
                    <a:pt x="2260" y="173"/>
                  </a:cubicBezTo>
                  <a:lnTo>
                    <a:pt x="2308" y="78"/>
                  </a:lnTo>
                  <a:cubicBezTo>
                    <a:pt x="2317" y="18"/>
                    <a:pt x="2256" y="1"/>
                    <a:pt x="22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35" name="Google Shape;15735;p22"/>
            <p:cNvSpPr/>
            <p:nvPr/>
          </p:nvSpPr>
          <p:spPr>
            <a:xfrm>
              <a:off x="4262125" y="2369325"/>
              <a:ext cx="28300" cy="47625"/>
            </a:xfrm>
            <a:custGeom>
              <a:avLst/>
              <a:gdLst/>
              <a:ahLst/>
              <a:cxnLst/>
              <a:rect l="l" t="t" r="r" b="b"/>
              <a:pathLst>
                <a:path w="1132" h="1905" extrusionOk="0">
                  <a:moveTo>
                    <a:pt x="1023" y="0"/>
                  </a:moveTo>
                  <a:cubicBezTo>
                    <a:pt x="1005" y="0"/>
                    <a:pt x="988" y="3"/>
                    <a:pt x="977" y="6"/>
                  </a:cubicBezTo>
                  <a:cubicBezTo>
                    <a:pt x="965" y="6"/>
                    <a:pt x="965" y="30"/>
                    <a:pt x="953" y="30"/>
                  </a:cubicBezTo>
                  <a:cubicBezTo>
                    <a:pt x="953" y="42"/>
                    <a:pt x="929" y="54"/>
                    <a:pt x="929" y="66"/>
                  </a:cubicBezTo>
                  <a:cubicBezTo>
                    <a:pt x="905" y="149"/>
                    <a:pt x="905" y="149"/>
                    <a:pt x="858" y="221"/>
                  </a:cubicBezTo>
                  <a:cubicBezTo>
                    <a:pt x="834" y="292"/>
                    <a:pt x="810" y="292"/>
                    <a:pt x="786" y="363"/>
                  </a:cubicBezTo>
                  <a:cubicBezTo>
                    <a:pt x="751" y="447"/>
                    <a:pt x="751" y="447"/>
                    <a:pt x="715" y="518"/>
                  </a:cubicBezTo>
                  <a:lnTo>
                    <a:pt x="655" y="661"/>
                  </a:lnTo>
                  <a:cubicBezTo>
                    <a:pt x="608" y="744"/>
                    <a:pt x="596" y="721"/>
                    <a:pt x="548" y="804"/>
                  </a:cubicBezTo>
                  <a:lnTo>
                    <a:pt x="489" y="947"/>
                  </a:lnTo>
                  <a:cubicBezTo>
                    <a:pt x="441" y="1018"/>
                    <a:pt x="441" y="1018"/>
                    <a:pt x="417" y="1102"/>
                  </a:cubicBezTo>
                  <a:cubicBezTo>
                    <a:pt x="370" y="1173"/>
                    <a:pt x="382" y="1173"/>
                    <a:pt x="358" y="1244"/>
                  </a:cubicBezTo>
                  <a:cubicBezTo>
                    <a:pt x="322" y="1316"/>
                    <a:pt x="322" y="1316"/>
                    <a:pt x="274" y="1399"/>
                  </a:cubicBezTo>
                  <a:cubicBezTo>
                    <a:pt x="263" y="1411"/>
                    <a:pt x="263" y="1423"/>
                    <a:pt x="251" y="1435"/>
                  </a:cubicBezTo>
                  <a:cubicBezTo>
                    <a:pt x="191" y="1554"/>
                    <a:pt x="143" y="1661"/>
                    <a:pt x="72" y="1768"/>
                  </a:cubicBezTo>
                  <a:cubicBezTo>
                    <a:pt x="60" y="1780"/>
                    <a:pt x="60" y="1792"/>
                    <a:pt x="36" y="1816"/>
                  </a:cubicBezTo>
                  <a:cubicBezTo>
                    <a:pt x="24" y="1828"/>
                    <a:pt x="24" y="1840"/>
                    <a:pt x="13" y="1852"/>
                  </a:cubicBezTo>
                  <a:cubicBezTo>
                    <a:pt x="13" y="1876"/>
                    <a:pt x="13" y="1887"/>
                    <a:pt x="1" y="1899"/>
                  </a:cubicBezTo>
                  <a:cubicBezTo>
                    <a:pt x="9" y="1899"/>
                    <a:pt x="16" y="1905"/>
                    <a:pt x="28" y="1905"/>
                  </a:cubicBezTo>
                  <a:cubicBezTo>
                    <a:pt x="34" y="1905"/>
                    <a:pt x="40" y="1903"/>
                    <a:pt x="48" y="1899"/>
                  </a:cubicBezTo>
                  <a:cubicBezTo>
                    <a:pt x="72" y="1887"/>
                    <a:pt x="84" y="1852"/>
                    <a:pt x="120" y="1828"/>
                  </a:cubicBezTo>
                  <a:cubicBezTo>
                    <a:pt x="155" y="1768"/>
                    <a:pt x="155" y="1756"/>
                    <a:pt x="203" y="1697"/>
                  </a:cubicBezTo>
                  <a:cubicBezTo>
                    <a:pt x="251" y="1614"/>
                    <a:pt x="251" y="1614"/>
                    <a:pt x="298" y="1554"/>
                  </a:cubicBezTo>
                  <a:cubicBezTo>
                    <a:pt x="334" y="1483"/>
                    <a:pt x="322" y="1483"/>
                    <a:pt x="370" y="1411"/>
                  </a:cubicBezTo>
                  <a:cubicBezTo>
                    <a:pt x="417" y="1340"/>
                    <a:pt x="417" y="1352"/>
                    <a:pt x="453" y="1280"/>
                  </a:cubicBezTo>
                  <a:cubicBezTo>
                    <a:pt x="501" y="1197"/>
                    <a:pt x="501" y="1197"/>
                    <a:pt x="548" y="1137"/>
                  </a:cubicBezTo>
                  <a:cubicBezTo>
                    <a:pt x="596" y="1066"/>
                    <a:pt x="572" y="1066"/>
                    <a:pt x="620" y="994"/>
                  </a:cubicBezTo>
                  <a:cubicBezTo>
                    <a:pt x="667" y="923"/>
                    <a:pt x="751" y="780"/>
                    <a:pt x="798" y="721"/>
                  </a:cubicBezTo>
                  <a:cubicBezTo>
                    <a:pt x="846" y="649"/>
                    <a:pt x="834" y="649"/>
                    <a:pt x="858" y="578"/>
                  </a:cubicBezTo>
                  <a:cubicBezTo>
                    <a:pt x="905" y="506"/>
                    <a:pt x="905" y="518"/>
                    <a:pt x="953" y="447"/>
                  </a:cubicBezTo>
                  <a:cubicBezTo>
                    <a:pt x="989" y="363"/>
                    <a:pt x="977" y="363"/>
                    <a:pt x="1025" y="292"/>
                  </a:cubicBezTo>
                  <a:cubicBezTo>
                    <a:pt x="1072" y="221"/>
                    <a:pt x="1072" y="221"/>
                    <a:pt x="1096" y="161"/>
                  </a:cubicBezTo>
                  <a:cubicBezTo>
                    <a:pt x="1108" y="125"/>
                    <a:pt x="1132" y="113"/>
                    <a:pt x="1132" y="113"/>
                  </a:cubicBezTo>
                  <a:lnTo>
                    <a:pt x="1132" y="54"/>
                  </a:lnTo>
                  <a:cubicBezTo>
                    <a:pt x="1115" y="13"/>
                    <a:pt x="1065" y="0"/>
                    <a:pt x="10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36" name="Google Shape;15736;p22"/>
            <p:cNvSpPr/>
            <p:nvPr/>
          </p:nvSpPr>
          <p:spPr>
            <a:xfrm>
              <a:off x="4286825" y="2395350"/>
              <a:ext cx="11350" cy="34125"/>
            </a:xfrm>
            <a:custGeom>
              <a:avLst/>
              <a:gdLst/>
              <a:ahLst/>
              <a:cxnLst/>
              <a:rect l="l" t="t" r="r" b="b"/>
              <a:pathLst>
                <a:path w="454" h="1365" extrusionOk="0">
                  <a:moveTo>
                    <a:pt x="359" y="1"/>
                  </a:moveTo>
                  <a:cubicBezTo>
                    <a:pt x="322" y="1"/>
                    <a:pt x="282" y="17"/>
                    <a:pt x="275" y="25"/>
                  </a:cubicBezTo>
                  <a:cubicBezTo>
                    <a:pt x="263" y="25"/>
                    <a:pt x="263" y="37"/>
                    <a:pt x="263" y="37"/>
                  </a:cubicBezTo>
                  <a:lnTo>
                    <a:pt x="263" y="73"/>
                  </a:lnTo>
                  <a:cubicBezTo>
                    <a:pt x="263" y="120"/>
                    <a:pt x="263" y="120"/>
                    <a:pt x="239" y="180"/>
                  </a:cubicBezTo>
                  <a:cubicBezTo>
                    <a:pt x="227" y="215"/>
                    <a:pt x="239" y="215"/>
                    <a:pt x="227" y="275"/>
                  </a:cubicBezTo>
                  <a:cubicBezTo>
                    <a:pt x="215" y="323"/>
                    <a:pt x="227" y="323"/>
                    <a:pt x="215" y="382"/>
                  </a:cubicBezTo>
                  <a:cubicBezTo>
                    <a:pt x="203" y="430"/>
                    <a:pt x="215" y="442"/>
                    <a:pt x="215" y="489"/>
                  </a:cubicBezTo>
                  <a:cubicBezTo>
                    <a:pt x="203" y="537"/>
                    <a:pt x="168" y="537"/>
                    <a:pt x="168" y="573"/>
                  </a:cubicBezTo>
                  <a:cubicBezTo>
                    <a:pt x="156" y="620"/>
                    <a:pt x="168" y="632"/>
                    <a:pt x="156" y="680"/>
                  </a:cubicBezTo>
                  <a:cubicBezTo>
                    <a:pt x="144" y="727"/>
                    <a:pt x="144" y="727"/>
                    <a:pt x="144" y="787"/>
                  </a:cubicBezTo>
                  <a:cubicBezTo>
                    <a:pt x="132" y="835"/>
                    <a:pt x="144" y="846"/>
                    <a:pt x="132" y="894"/>
                  </a:cubicBezTo>
                  <a:cubicBezTo>
                    <a:pt x="108" y="930"/>
                    <a:pt x="132" y="954"/>
                    <a:pt x="108" y="989"/>
                  </a:cubicBezTo>
                  <a:cubicBezTo>
                    <a:pt x="108" y="1013"/>
                    <a:pt x="96" y="1025"/>
                    <a:pt x="96" y="1025"/>
                  </a:cubicBezTo>
                  <a:cubicBezTo>
                    <a:pt x="84" y="1096"/>
                    <a:pt x="72" y="1192"/>
                    <a:pt x="37" y="1263"/>
                  </a:cubicBezTo>
                  <a:cubicBezTo>
                    <a:pt x="37" y="1275"/>
                    <a:pt x="37" y="1275"/>
                    <a:pt x="25" y="1287"/>
                  </a:cubicBezTo>
                  <a:cubicBezTo>
                    <a:pt x="25" y="1311"/>
                    <a:pt x="25" y="1311"/>
                    <a:pt x="13" y="1323"/>
                  </a:cubicBezTo>
                  <a:lnTo>
                    <a:pt x="13" y="1346"/>
                  </a:lnTo>
                  <a:cubicBezTo>
                    <a:pt x="1" y="1358"/>
                    <a:pt x="1" y="1364"/>
                    <a:pt x="5" y="1364"/>
                  </a:cubicBezTo>
                  <a:cubicBezTo>
                    <a:pt x="10" y="1364"/>
                    <a:pt x="19" y="1358"/>
                    <a:pt x="25" y="1346"/>
                  </a:cubicBezTo>
                  <a:lnTo>
                    <a:pt x="60" y="1311"/>
                  </a:lnTo>
                  <a:cubicBezTo>
                    <a:pt x="84" y="1263"/>
                    <a:pt x="84" y="1263"/>
                    <a:pt x="108" y="1216"/>
                  </a:cubicBezTo>
                  <a:cubicBezTo>
                    <a:pt x="120" y="1168"/>
                    <a:pt x="120" y="1168"/>
                    <a:pt x="144" y="1108"/>
                  </a:cubicBezTo>
                  <a:cubicBezTo>
                    <a:pt x="156" y="1073"/>
                    <a:pt x="156" y="1073"/>
                    <a:pt x="168" y="1013"/>
                  </a:cubicBezTo>
                  <a:cubicBezTo>
                    <a:pt x="179" y="965"/>
                    <a:pt x="203" y="965"/>
                    <a:pt x="215" y="918"/>
                  </a:cubicBezTo>
                  <a:cubicBezTo>
                    <a:pt x="227" y="870"/>
                    <a:pt x="227" y="870"/>
                    <a:pt x="251" y="811"/>
                  </a:cubicBezTo>
                  <a:cubicBezTo>
                    <a:pt x="263" y="775"/>
                    <a:pt x="263" y="775"/>
                    <a:pt x="275" y="715"/>
                  </a:cubicBezTo>
                  <a:cubicBezTo>
                    <a:pt x="287" y="668"/>
                    <a:pt x="334" y="561"/>
                    <a:pt x="346" y="513"/>
                  </a:cubicBezTo>
                  <a:cubicBezTo>
                    <a:pt x="358" y="477"/>
                    <a:pt x="346" y="454"/>
                    <a:pt x="358" y="418"/>
                  </a:cubicBezTo>
                  <a:cubicBezTo>
                    <a:pt x="382" y="370"/>
                    <a:pt x="394" y="370"/>
                    <a:pt x="406" y="311"/>
                  </a:cubicBezTo>
                  <a:cubicBezTo>
                    <a:pt x="418" y="263"/>
                    <a:pt x="406" y="251"/>
                    <a:pt x="418" y="203"/>
                  </a:cubicBezTo>
                  <a:cubicBezTo>
                    <a:pt x="441" y="156"/>
                    <a:pt x="441" y="144"/>
                    <a:pt x="441" y="96"/>
                  </a:cubicBezTo>
                  <a:cubicBezTo>
                    <a:pt x="441" y="84"/>
                    <a:pt x="453" y="73"/>
                    <a:pt x="453" y="73"/>
                  </a:cubicBezTo>
                  <a:cubicBezTo>
                    <a:pt x="453" y="61"/>
                    <a:pt x="441" y="37"/>
                    <a:pt x="418" y="25"/>
                  </a:cubicBezTo>
                  <a:cubicBezTo>
                    <a:pt x="404" y="7"/>
                    <a:pt x="382" y="1"/>
                    <a:pt x="3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37" name="Google Shape;15737;p22"/>
            <p:cNvSpPr/>
            <p:nvPr/>
          </p:nvSpPr>
          <p:spPr>
            <a:xfrm>
              <a:off x="3666825" y="3359675"/>
              <a:ext cx="5675" cy="32850"/>
            </a:xfrm>
            <a:custGeom>
              <a:avLst/>
              <a:gdLst/>
              <a:ahLst/>
              <a:cxnLst/>
              <a:rect l="l" t="t" r="r" b="b"/>
              <a:pathLst>
                <a:path w="227" h="1314" extrusionOk="0">
                  <a:moveTo>
                    <a:pt x="175" y="1"/>
                  </a:moveTo>
                  <a:cubicBezTo>
                    <a:pt x="152" y="1"/>
                    <a:pt x="127" y="20"/>
                    <a:pt x="119" y="28"/>
                  </a:cubicBezTo>
                  <a:lnTo>
                    <a:pt x="107" y="40"/>
                  </a:lnTo>
                  <a:lnTo>
                    <a:pt x="107" y="76"/>
                  </a:lnTo>
                  <a:lnTo>
                    <a:pt x="107" y="171"/>
                  </a:lnTo>
                  <a:cubicBezTo>
                    <a:pt x="107" y="219"/>
                    <a:pt x="107" y="219"/>
                    <a:pt x="83" y="266"/>
                  </a:cubicBezTo>
                  <a:lnTo>
                    <a:pt x="83" y="373"/>
                  </a:lnTo>
                  <a:lnTo>
                    <a:pt x="83" y="481"/>
                  </a:lnTo>
                  <a:cubicBezTo>
                    <a:pt x="83" y="516"/>
                    <a:pt x="60" y="516"/>
                    <a:pt x="60" y="564"/>
                  </a:cubicBezTo>
                  <a:lnTo>
                    <a:pt x="60" y="671"/>
                  </a:lnTo>
                  <a:cubicBezTo>
                    <a:pt x="60" y="719"/>
                    <a:pt x="60" y="719"/>
                    <a:pt x="48" y="754"/>
                  </a:cubicBezTo>
                  <a:lnTo>
                    <a:pt x="48" y="862"/>
                  </a:lnTo>
                  <a:lnTo>
                    <a:pt x="48" y="969"/>
                  </a:lnTo>
                  <a:lnTo>
                    <a:pt x="48" y="992"/>
                  </a:lnTo>
                  <a:cubicBezTo>
                    <a:pt x="48" y="1076"/>
                    <a:pt x="24" y="1147"/>
                    <a:pt x="12" y="1219"/>
                  </a:cubicBezTo>
                  <a:lnTo>
                    <a:pt x="12" y="1231"/>
                  </a:lnTo>
                  <a:cubicBezTo>
                    <a:pt x="24" y="1219"/>
                    <a:pt x="24" y="1207"/>
                    <a:pt x="48" y="1171"/>
                  </a:cubicBezTo>
                  <a:cubicBezTo>
                    <a:pt x="60" y="1135"/>
                    <a:pt x="60" y="1135"/>
                    <a:pt x="60" y="1088"/>
                  </a:cubicBezTo>
                  <a:cubicBezTo>
                    <a:pt x="72" y="1040"/>
                    <a:pt x="72" y="1040"/>
                    <a:pt x="72" y="992"/>
                  </a:cubicBezTo>
                  <a:cubicBezTo>
                    <a:pt x="72" y="969"/>
                    <a:pt x="72" y="933"/>
                    <a:pt x="83" y="909"/>
                  </a:cubicBezTo>
                  <a:cubicBezTo>
                    <a:pt x="83" y="862"/>
                    <a:pt x="107" y="862"/>
                    <a:pt x="107" y="814"/>
                  </a:cubicBezTo>
                  <a:cubicBezTo>
                    <a:pt x="119" y="778"/>
                    <a:pt x="119" y="778"/>
                    <a:pt x="119" y="731"/>
                  </a:cubicBezTo>
                  <a:cubicBezTo>
                    <a:pt x="119" y="683"/>
                    <a:pt x="119" y="671"/>
                    <a:pt x="131" y="635"/>
                  </a:cubicBezTo>
                  <a:cubicBezTo>
                    <a:pt x="143" y="600"/>
                    <a:pt x="167" y="492"/>
                    <a:pt x="167" y="445"/>
                  </a:cubicBezTo>
                  <a:cubicBezTo>
                    <a:pt x="179" y="397"/>
                    <a:pt x="167" y="397"/>
                    <a:pt x="167" y="338"/>
                  </a:cubicBezTo>
                  <a:cubicBezTo>
                    <a:pt x="179" y="302"/>
                    <a:pt x="179" y="302"/>
                    <a:pt x="179" y="254"/>
                  </a:cubicBezTo>
                  <a:cubicBezTo>
                    <a:pt x="191" y="207"/>
                    <a:pt x="179" y="207"/>
                    <a:pt x="191" y="159"/>
                  </a:cubicBezTo>
                  <a:cubicBezTo>
                    <a:pt x="191" y="123"/>
                    <a:pt x="191" y="123"/>
                    <a:pt x="203" y="76"/>
                  </a:cubicBezTo>
                  <a:cubicBezTo>
                    <a:pt x="203" y="52"/>
                    <a:pt x="203" y="40"/>
                    <a:pt x="226" y="40"/>
                  </a:cubicBezTo>
                  <a:cubicBezTo>
                    <a:pt x="226" y="28"/>
                    <a:pt x="226" y="16"/>
                    <a:pt x="203" y="16"/>
                  </a:cubicBezTo>
                  <a:cubicBezTo>
                    <a:pt x="195" y="5"/>
                    <a:pt x="185" y="1"/>
                    <a:pt x="175" y="1"/>
                  </a:cubicBezTo>
                  <a:close/>
                  <a:moveTo>
                    <a:pt x="12" y="1231"/>
                  </a:moveTo>
                  <a:cubicBezTo>
                    <a:pt x="0" y="1231"/>
                    <a:pt x="0" y="1231"/>
                    <a:pt x="12" y="1314"/>
                  </a:cubicBezTo>
                  <a:lnTo>
                    <a:pt x="12" y="1278"/>
                  </a:lnTo>
                  <a:lnTo>
                    <a:pt x="12" y="1254"/>
                  </a:lnTo>
                  <a:lnTo>
                    <a:pt x="12" y="123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38" name="Google Shape;15738;p22"/>
            <p:cNvSpPr/>
            <p:nvPr/>
          </p:nvSpPr>
          <p:spPr>
            <a:xfrm>
              <a:off x="3675450" y="3349550"/>
              <a:ext cx="5375" cy="30475"/>
            </a:xfrm>
            <a:custGeom>
              <a:avLst/>
              <a:gdLst/>
              <a:ahLst/>
              <a:cxnLst/>
              <a:rect l="l" t="t" r="r" b="b"/>
              <a:pathLst>
                <a:path w="215" h="1219" extrusionOk="0">
                  <a:moveTo>
                    <a:pt x="180" y="1"/>
                  </a:moveTo>
                  <a:cubicBezTo>
                    <a:pt x="158" y="1"/>
                    <a:pt x="128" y="20"/>
                    <a:pt x="119" y="28"/>
                  </a:cubicBezTo>
                  <a:lnTo>
                    <a:pt x="96" y="40"/>
                  </a:lnTo>
                  <a:lnTo>
                    <a:pt x="96" y="76"/>
                  </a:lnTo>
                  <a:lnTo>
                    <a:pt x="96" y="159"/>
                  </a:lnTo>
                  <a:cubicBezTo>
                    <a:pt x="96" y="207"/>
                    <a:pt x="96" y="207"/>
                    <a:pt x="84" y="254"/>
                  </a:cubicBezTo>
                  <a:lnTo>
                    <a:pt x="84" y="338"/>
                  </a:lnTo>
                  <a:lnTo>
                    <a:pt x="84" y="433"/>
                  </a:lnTo>
                  <a:cubicBezTo>
                    <a:pt x="84" y="481"/>
                    <a:pt x="60" y="481"/>
                    <a:pt x="60" y="516"/>
                  </a:cubicBezTo>
                  <a:lnTo>
                    <a:pt x="60" y="612"/>
                  </a:lnTo>
                  <a:cubicBezTo>
                    <a:pt x="60" y="659"/>
                    <a:pt x="60" y="659"/>
                    <a:pt x="36" y="695"/>
                  </a:cubicBezTo>
                  <a:cubicBezTo>
                    <a:pt x="24" y="743"/>
                    <a:pt x="36" y="743"/>
                    <a:pt x="36" y="790"/>
                  </a:cubicBezTo>
                  <a:lnTo>
                    <a:pt x="36" y="874"/>
                  </a:lnTo>
                  <a:lnTo>
                    <a:pt x="36" y="909"/>
                  </a:lnTo>
                  <a:cubicBezTo>
                    <a:pt x="24" y="981"/>
                    <a:pt x="24" y="1064"/>
                    <a:pt x="12" y="1136"/>
                  </a:cubicBezTo>
                  <a:lnTo>
                    <a:pt x="12" y="1159"/>
                  </a:lnTo>
                  <a:lnTo>
                    <a:pt x="12" y="1195"/>
                  </a:lnTo>
                  <a:lnTo>
                    <a:pt x="12" y="1207"/>
                  </a:lnTo>
                  <a:cubicBezTo>
                    <a:pt x="24" y="1195"/>
                    <a:pt x="24" y="1171"/>
                    <a:pt x="36" y="1147"/>
                  </a:cubicBezTo>
                  <a:cubicBezTo>
                    <a:pt x="60" y="1100"/>
                    <a:pt x="60" y="1100"/>
                    <a:pt x="60" y="1064"/>
                  </a:cubicBezTo>
                  <a:cubicBezTo>
                    <a:pt x="72" y="1016"/>
                    <a:pt x="72" y="1016"/>
                    <a:pt x="72" y="969"/>
                  </a:cubicBezTo>
                  <a:cubicBezTo>
                    <a:pt x="72" y="933"/>
                    <a:pt x="72" y="909"/>
                    <a:pt x="84" y="874"/>
                  </a:cubicBezTo>
                  <a:cubicBezTo>
                    <a:pt x="84" y="838"/>
                    <a:pt x="96" y="838"/>
                    <a:pt x="96" y="790"/>
                  </a:cubicBezTo>
                  <a:cubicBezTo>
                    <a:pt x="119" y="743"/>
                    <a:pt x="119" y="743"/>
                    <a:pt x="119" y="695"/>
                  </a:cubicBezTo>
                  <a:cubicBezTo>
                    <a:pt x="119" y="659"/>
                    <a:pt x="119" y="635"/>
                    <a:pt x="131" y="612"/>
                  </a:cubicBezTo>
                  <a:cubicBezTo>
                    <a:pt x="143" y="564"/>
                    <a:pt x="155" y="481"/>
                    <a:pt x="155" y="433"/>
                  </a:cubicBezTo>
                  <a:cubicBezTo>
                    <a:pt x="179" y="385"/>
                    <a:pt x="155" y="385"/>
                    <a:pt x="155" y="338"/>
                  </a:cubicBezTo>
                  <a:cubicBezTo>
                    <a:pt x="179" y="302"/>
                    <a:pt x="179" y="302"/>
                    <a:pt x="179" y="254"/>
                  </a:cubicBezTo>
                  <a:cubicBezTo>
                    <a:pt x="191" y="207"/>
                    <a:pt x="179" y="207"/>
                    <a:pt x="191" y="159"/>
                  </a:cubicBezTo>
                  <a:cubicBezTo>
                    <a:pt x="191" y="124"/>
                    <a:pt x="191" y="124"/>
                    <a:pt x="203" y="76"/>
                  </a:cubicBezTo>
                  <a:cubicBezTo>
                    <a:pt x="203" y="64"/>
                    <a:pt x="203" y="40"/>
                    <a:pt x="215" y="40"/>
                  </a:cubicBezTo>
                  <a:cubicBezTo>
                    <a:pt x="215" y="28"/>
                    <a:pt x="215" y="16"/>
                    <a:pt x="203" y="16"/>
                  </a:cubicBezTo>
                  <a:cubicBezTo>
                    <a:pt x="199" y="5"/>
                    <a:pt x="190" y="1"/>
                    <a:pt x="180" y="1"/>
                  </a:cubicBezTo>
                  <a:close/>
                  <a:moveTo>
                    <a:pt x="12" y="1207"/>
                  </a:moveTo>
                  <a:cubicBezTo>
                    <a:pt x="12" y="1207"/>
                    <a:pt x="0" y="1207"/>
                    <a:pt x="12" y="1219"/>
                  </a:cubicBezTo>
                  <a:lnTo>
                    <a:pt x="12" y="1207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39" name="Google Shape;15739;p22"/>
            <p:cNvSpPr/>
            <p:nvPr/>
          </p:nvSpPr>
          <p:spPr>
            <a:xfrm>
              <a:off x="3684375" y="3335100"/>
              <a:ext cx="3900" cy="35275"/>
            </a:xfrm>
            <a:custGeom>
              <a:avLst/>
              <a:gdLst/>
              <a:ahLst/>
              <a:cxnLst/>
              <a:rect l="l" t="t" r="r" b="b"/>
              <a:pathLst>
                <a:path w="156" h="1411" extrusionOk="0">
                  <a:moveTo>
                    <a:pt x="116" y="1"/>
                  </a:moveTo>
                  <a:cubicBezTo>
                    <a:pt x="94" y="1"/>
                    <a:pt x="68" y="15"/>
                    <a:pt x="60" y="23"/>
                  </a:cubicBezTo>
                  <a:lnTo>
                    <a:pt x="36" y="47"/>
                  </a:lnTo>
                  <a:lnTo>
                    <a:pt x="36" y="70"/>
                  </a:lnTo>
                  <a:lnTo>
                    <a:pt x="36" y="178"/>
                  </a:lnTo>
                  <a:lnTo>
                    <a:pt x="36" y="285"/>
                  </a:lnTo>
                  <a:lnTo>
                    <a:pt x="36" y="380"/>
                  </a:lnTo>
                  <a:lnTo>
                    <a:pt x="36" y="487"/>
                  </a:lnTo>
                  <a:cubicBezTo>
                    <a:pt x="36" y="535"/>
                    <a:pt x="24" y="535"/>
                    <a:pt x="12" y="594"/>
                  </a:cubicBezTo>
                  <a:lnTo>
                    <a:pt x="12" y="702"/>
                  </a:lnTo>
                  <a:lnTo>
                    <a:pt x="12" y="809"/>
                  </a:lnTo>
                  <a:lnTo>
                    <a:pt x="12" y="904"/>
                  </a:lnTo>
                  <a:lnTo>
                    <a:pt x="12" y="1011"/>
                  </a:lnTo>
                  <a:lnTo>
                    <a:pt x="12" y="1047"/>
                  </a:lnTo>
                  <a:cubicBezTo>
                    <a:pt x="12" y="1118"/>
                    <a:pt x="12" y="1202"/>
                    <a:pt x="1" y="1285"/>
                  </a:cubicBezTo>
                  <a:lnTo>
                    <a:pt x="1" y="1309"/>
                  </a:lnTo>
                  <a:lnTo>
                    <a:pt x="1" y="1344"/>
                  </a:lnTo>
                  <a:lnTo>
                    <a:pt x="1" y="1368"/>
                  </a:lnTo>
                  <a:cubicBezTo>
                    <a:pt x="9" y="1400"/>
                    <a:pt x="11" y="1411"/>
                    <a:pt x="16" y="1411"/>
                  </a:cubicBezTo>
                  <a:cubicBezTo>
                    <a:pt x="18" y="1411"/>
                    <a:pt x="20" y="1408"/>
                    <a:pt x="24" y="1404"/>
                  </a:cubicBezTo>
                  <a:cubicBezTo>
                    <a:pt x="36" y="1380"/>
                    <a:pt x="36" y="1356"/>
                    <a:pt x="36" y="1344"/>
                  </a:cubicBezTo>
                  <a:cubicBezTo>
                    <a:pt x="36" y="1297"/>
                    <a:pt x="60" y="1285"/>
                    <a:pt x="60" y="1237"/>
                  </a:cubicBezTo>
                  <a:cubicBezTo>
                    <a:pt x="60" y="1190"/>
                    <a:pt x="60" y="1190"/>
                    <a:pt x="72" y="1130"/>
                  </a:cubicBezTo>
                  <a:lnTo>
                    <a:pt x="72" y="1023"/>
                  </a:lnTo>
                  <a:cubicBezTo>
                    <a:pt x="72" y="987"/>
                    <a:pt x="84" y="987"/>
                    <a:pt x="84" y="916"/>
                  </a:cubicBezTo>
                  <a:cubicBezTo>
                    <a:pt x="84" y="880"/>
                    <a:pt x="84" y="856"/>
                    <a:pt x="96" y="821"/>
                  </a:cubicBezTo>
                  <a:lnTo>
                    <a:pt x="96" y="713"/>
                  </a:lnTo>
                  <a:cubicBezTo>
                    <a:pt x="96" y="666"/>
                    <a:pt x="120" y="559"/>
                    <a:pt x="132" y="499"/>
                  </a:cubicBezTo>
                  <a:lnTo>
                    <a:pt x="132" y="404"/>
                  </a:lnTo>
                  <a:cubicBezTo>
                    <a:pt x="132" y="356"/>
                    <a:pt x="143" y="356"/>
                    <a:pt x="143" y="297"/>
                  </a:cubicBezTo>
                  <a:lnTo>
                    <a:pt x="143" y="190"/>
                  </a:lnTo>
                  <a:cubicBezTo>
                    <a:pt x="143" y="142"/>
                    <a:pt x="143" y="130"/>
                    <a:pt x="155" y="82"/>
                  </a:cubicBezTo>
                  <a:lnTo>
                    <a:pt x="155" y="47"/>
                  </a:lnTo>
                  <a:cubicBezTo>
                    <a:pt x="155" y="23"/>
                    <a:pt x="143" y="11"/>
                    <a:pt x="143" y="11"/>
                  </a:cubicBezTo>
                  <a:cubicBezTo>
                    <a:pt x="136" y="4"/>
                    <a:pt x="126" y="1"/>
                    <a:pt x="1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40" name="Google Shape;15740;p22"/>
            <p:cNvSpPr/>
            <p:nvPr/>
          </p:nvSpPr>
          <p:spPr>
            <a:xfrm>
              <a:off x="3693300" y="3325750"/>
              <a:ext cx="3900" cy="34575"/>
            </a:xfrm>
            <a:custGeom>
              <a:avLst/>
              <a:gdLst/>
              <a:ahLst/>
              <a:cxnLst/>
              <a:rect l="l" t="t" r="r" b="b"/>
              <a:pathLst>
                <a:path w="156" h="1383" extrusionOk="0">
                  <a:moveTo>
                    <a:pt x="121" y="0"/>
                  </a:moveTo>
                  <a:cubicBezTo>
                    <a:pt x="99" y="0"/>
                    <a:pt x="68" y="20"/>
                    <a:pt x="60" y="28"/>
                  </a:cubicBezTo>
                  <a:lnTo>
                    <a:pt x="36" y="40"/>
                  </a:lnTo>
                  <a:lnTo>
                    <a:pt x="36" y="75"/>
                  </a:lnTo>
                  <a:cubicBezTo>
                    <a:pt x="36" y="123"/>
                    <a:pt x="36" y="135"/>
                    <a:pt x="25" y="183"/>
                  </a:cubicBezTo>
                  <a:cubicBezTo>
                    <a:pt x="25" y="218"/>
                    <a:pt x="25" y="218"/>
                    <a:pt x="13" y="278"/>
                  </a:cubicBezTo>
                  <a:lnTo>
                    <a:pt x="13" y="385"/>
                  </a:lnTo>
                  <a:lnTo>
                    <a:pt x="13" y="492"/>
                  </a:lnTo>
                  <a:cubicBezTo>
                    <a:pt x="13" y="540"/>
                    <a:pt x="1" y="540"/>
                    <a:pt x="1" y="599"/>
                  </a:cubicBezTo>
                  <a:lnTo>
                    <a:pt x="1" y="695"/>
                  </a:lnTo>
                  <a:lnTo>
                    <a:pt x="1" y="802"/>
                  </a:lnTo>
                  <a:cubicBezTo>
                    <a:pt x="1" y="849"/>
                    <a:pt x="1" y="849"/>
                    <a:pt x="13" y="909"/>
                  </a:cubicBezTo>
                  <a:cubicBezTo>
                    <a:pt x="13" y="956"/>
                    <a:pt x="13" y="968"/>
                    <a:pt x="25" y="1016"/>
                  </a:cubicBezTo>
                  <a:lnTo>
                    <a:pt x="25" y="1040"/>
                  </a:lnTo>
                  <a:cubicBezTo>
                    <a:pt x="25" y="1123"/>
                    <a:pt x="36" y="1206"/>
                    <a:pt x="36" y="1278"/>
                  </a:cubicBezTo>
                  <a:lnTo>
                    <a:pt x="36" y="1314"/>
                  </a:lnTo>
                  <a:lnTo>
                    <a:pt x="36" y="1337"/>
                  </a:lnTo>
                  <a:cubicBezTo>
                    <a:pt x="36" y="1355"/>
                    <a:pt x="36" y="1360"/>
                    <a:pt x="46" y="1366"/>
                  </a:cubicBezTo>
                  <a:lnTo>
                    <a:pt x="46" y="1366"/>
                  </a:lnTo>
                  <a:cubicBezTo>
                    <a:pt x="60" y="1350"/>
                    <a:pt x="60" y="1324"/>
                    <a:pt x="60" y="1314"/>
                  </a:cubicBezTo>
                  <a:lnTo>
                    <a:pt x="60" y="1123"/>
                  </a:lnTo>
                  <a:lnTo>
                    <a:pt x="60" y="1016"/>
                  </a:lnTo>
                  <a:cubicBezTo>
                    <a:pt x="60" y="968"/>
                    <a:pt x="60" y="968"/>
                    <a:pt x="72" y="909"/>
                  </a:cubicBezTo>
                  <a:lnTo>
                    <a:pt x="72" y="802"/>
                  </a:lnTo>
                  <a:lnTo>
                    <a:pt x="72" y="695"/>
                  </a:lnTo>
                  <a:cubicBezTo>
                    <a:pt x="72" y="659"/>
                    <a:pt x="72" y="635"/>
                    <a:pt x="84" y="599"/>
                  </a:cubicBezTo>
                  <a:cubicBezTo>
                    <a:pt x="84" y="552"/>
                    <a:pt x="84" y="552"/>
                    <a:pt x="96" y="492"/>
                  </a:cubicBezTo>
                  <a:lnTo>
                    <a:pt x="96" y="385"/>
                  </a:lnTo>
                  <a:cubicBezTo>
                    <a:pt x="96" y="337"/>
                    <a:pt x="120" y="337"/>
                    <a:pt x="120" y="278"/>
                  </a:cubicBezTo>
                  <a:cubicBezTo>
                    <a:pt x="120" y="242"/>
                    <a:pt x="120" y="242"/>
                    <a:pt x="132" y="183"/>
                  </a:cubicBezTo>
                  <a:cubicBezTo>
                    <a:pt x="144" y="135"/>
                    <a:pt x="132" y="135"/>
                    <a:pt x="144" y="75"/>
                  </a:cubicBezTo>
                  <a:cubicBezTo>
                    <a:pt x="144" y="63"/>
                    <a:pt x="144" y="40"/>
                    <a:pt x="156" y="40"/>
                  </a:cubicBezTo>
                  <a:cubicBezTo>
                    <a:pt x="156" y="28"/>
                    <a:pt x="156" y="16"/>
                    <a:pt x="144" y="16"/>
                  </a:cubicBezTo>
                  <a:cubicBezTo>
                    <a:pt x="140" y="5"/>
                    <a:pt x="131" y="0"/>
                    <a:pt x="121" y="0"/>
                  </a:cubicBezTo>
                  <a:close/>
                  <a:moveTo>
                    <a:pt x="46" y="1366"/>
                  </a:moveTo>
                  <a:lnTo>
                    <a:pt x="46" y="1366"/>
                  </a:lnTo>
                  <a:cubicBezTo>
                    <a:pt x="44" y="1369"/>
                    <a:pt x="40" y="1371"/>
                    <a:pt x="36" y="1373"/>
                  </a:cubicBezTo>
                  <a:cubicBezTo>
                    <a:pt x="36" y="1379"/>
                    <a:pt x="34" y="1382"/>
                    <a:pt x="35" y="1382"/>
                  </a:cubicBezTo>
                  <a:cubicBezTo>
                    <a:pt x="36" y="1382"/>
                    <a:pt x="42" y="1379"/>
                    <a:pt x="60" y="1373"/>
                  </a:cubicBezTo>
                  <a:cubicBezTo>
                    <a:pt x="54" y="1370"/>
                    <a:pt x="50" y="1368"/>
                    <a:pt x="46" y="136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41" name="Google Shape;15741;p22"/>
            <p:cNvSpPr/>
            <p:nvPr/>
          </p:nvSpPr>
          <p:spPr>
            <a:xfrm>
              <a:off x="3700150" y="3313850"/>
              <a:ext cx="3900" cy="35375"/>
            </a:xfrm>
            <a:custGeom>
              <a:avLst/>
              <a:gdLst/>
              <a:ahLst/>
              <a:cxnLst/>
              <a:rect l="l" t="t" r="r" b="b"/>
              <a:pathLst>
                <a:path w="156" h="1415" extrusionOk="0">
                  <a:moveTo>
                    <a:pt x="109" y="0"/>
                  </a:moveTo>
                  <a:cubicBezTo>
                    <a:pt x="82" y="0"/>
                    <a:pt x="57" y="23"/>
                    <a:pt x="48" y="39"/>
                  </a:cubicBezTo>
                  <a:cubicBezTo>
                    <a:pt x="48" y="63"/>
                    <a:pt x="48" y="63"/>
                    <a:pt x="36" y="63"/>
                  </a:cubicBezTo>
                  <a:lnTo>
                    <a:pt x="36" y="87"/>
                  </a:lnTo>
                  <a:lnTo>
                    <a:pt x="36" y="194"/>
                  </a:lnTo>
                  <a:lnTo>
                    <a:pt x="36" y="301"/>
                  </a:lnTo>
                  <a:lnTo>
                    <a:pt x="36" y="397"/>
                  </a:lnTo>
                  <a:lnTo>
                    <a:pt x="36" y="504"/>
                  </a:lnTo>
                  <a:cubicBezTo>
                    <a:pt x="36" y="563"/>
                    <a:pt x="24" y="563"/>
                    <a:pt x="24" y="611"/>
                  </a:cubicBezTo>
                  <a:lnTo>
                    <a:pt x="24" y="718"/>
                  </a:lnTo>
                  <a:lnTo>
                    <a:pt x="24" y="825"/>
                  </a:lnTo>
                  <a:lnTo>
                    <a:pt x="24" y="920"/>
                  </a:lnTo>
                  <a:lnTo>
                    <a:pt x="24" y="1028"/>
                  </a:lnTo>
                  <a:lnTo>
                    <a:pt x="24" y="1063"/>
                  </a:lnTo>
                  <a:cubicBezTo>
                    <a:pt x="24" y="1147"/>
                    <a:pt x="24" y="1218"/>
                    <a:pt x="1" y="1313"/>
                  </a:cubicBezTo>
                  <a:lnTo>
                    <a:pt x="1" y="1337"/>
                  </a:lnTo>
                  <a:lnTo>
                    <a:pt x="1" y="1373"/>
                  </a:lnTo>
                  <a:lnTo>
                    <a:pt x="1" y="1397"/>
                  </a:lnTo>
                  <a:cubicBezTo>
                    <a:pt x="18" y="1409"/>
                    <a:pt x="27" y="1415"/>
                    <a:pt x="33" y="1415"/>
                  </a:cubicBezTo>
                  <a:cubicBezTo>
                    <a:pt x="39" y="1415"/>
                    <a:pt x="42" y="1409"/>
                    <a:pt x="48" y="1397"/>
                  </a:cubicBezTo>
                  <a:cubicBezTo>
                    <a:pt x="60" y="1385"/>
                    <a:pt x="60" y="1361"/>
                    <a:pt x="60" y="1337"/>
                  </a:cubicBezTo>
                  <a:cubicBezTo>
                    <a:pt x="60" y="1301"/>
                    <a:pt x="60" y="1278"/>
                    <a:pt x="84" y="1242"/>
                  </a:cubicBezTo>
                  <a:cubicBezTo>
                    <a:pt x="84" y="1182"/>
                    <a:pt x="84" y="1182"/>
                    <a:pt x="96" y="1135"/>
                  </a:cubicBezTo>
                  <a:lnTo>
                    <a:pt x="96" y="1028"/>
                  </a:lnTo>
                  <a:cubicBezTo>
                    <a:pt x="96" y="968"/>
                    <a:pt x="108" y="968"/>
                    <a:pt x="108" y="920"/>
                  </a:cubicBezTo>
                  <a:cubicBezTo>
                    <a:pt x="108" y="873"/>
                    <a:pt x="108" y="861"/>
                    <a:pt x="120" y="813"/>
                  </a:cubicBezTo>
                  <a:lnTo>
                    <a:pt x="120" y="718"/>
                  </a:lnTo>
                  <a:cubicBezTo>
                    <a:pt x="120" y="670"/>
                    <a:pt x="143" y="551"/>
                    <a:pt x="143" y="504"/>
                  </a:cubicBezTo>
                  <a:lnTo>
                    <a:pt x="143" y="397"/>
                  </a:lnTo>
                  <a:cubicBezTo>
                    <a:pt x="143" y="361"/>
                    <a:pt x="155" y="337"/>
                    <a:pt x="155" y="301"/>
                  </a:cubicBezTo>
                  <a:lnTo>
                    <a:pt x="155" y="194"/>
                  </a:lnTo>
                  <a:lnTo>
                    <a:pt x="155" y="87"/>
                  </a:lnTo>
                  <a:lnTo>
                    <a:pt x="155" y="39"/>
                  </a:lnTo>
                  <a:cubicBezTo>
                    <a:pt x="155" y="28"/>
                    <a:pt x="143" y="16"/>
                    <a:pt x="143" y="16"/>
                  </a:cubicBezTo>
                  <a:cubicBezTo>
                    <a:pt x="133" y="5"/>
                    <a:pt x="121" y="0"/>
                    <a:pt x="1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42" name="Google Shape;15742;p22"/>
            <p:cNvSpPr/>
            <p:nvPr/>
          </p:nvSpPr>
          <p:spPr>
            <a:xfrm>
              <a:off x="3706100" y="3302375"/>
              <a:ext cx="4200" cy="33900"/>
            </a:xfrm>
            <a:custGeom>
              <a:avLst/>
              <a:gdLst/>
              <a:ahLst/>
              <a:cxnLst/>
              <a:rect l="l" t="t" r="r" b="b"/>
              <a:pathLst>
                <a:path w="168" h="1356" extrusionOk="0">
                  <a:moveTo>
                    <a:pt x="123" y="0"/>
                  </a:moveTo>
                  <a:cubicBezTo>
                    <a:pt x="99" y="0"/>
                    <a:pt x="77" y="14"/>
                    <a:pt x="60" y="22"/>
                  </a:cubicBezTo>
                  <a:lnTo>
                    <a:pt x="48" y="46"/>
                  </a:lnTo>
                  <a:lnTo>
                    <a:pt x="48" y="70"/>
                  </a:lnTo>
                  <a:lnTo>
                    <a:pt x="48" y="177"/>
                  </a:lnTo>
                  <a:lnTo>
                    <a:pt x="48" y="284"/>
                  </a:lnTo>
                  <a:lnTo>
                    <a:pt x="48" y="379"/>
                  </a:lnTo>
                  <a:lnTo>
                    <a:pt x="48" y="487"/>
                  </a:lnTo>
                  <a:cubicBezTo>
                    <a:pt x="48" y="534"/>
                    <a:pt x="36" y="534"/>
                    <a:pt x="25" y="582"/>
                  </a:cubicBezTo>
                  <a:lnTo>
                    <a:pt x="25" y="677"/>
                  </a:lnTo>
                  <a:lnTo>
                    <a:pt x="25" y="784"/>
                  </a:lnTo>
                  <a:lnTo>
                    <a:pt x="25" y="891"/>
                  </a:lnTo>
                  <a:lnTo>
                    <a:pt x="25" y="998"/>
                  </a:lnTo>
                  <a:lnTo>
                    <a:pt x="25" y="1022"/>
                  </a:lnTo>
                  <a:cubicBezTo>
                    <a:pt x="25" y="1106"/>
                    <a:pt x="25" y="1177"/>
                    <a:pt x="1" y="1249"/>
                  </a:cubicBezTo>
                  <a:lnTo>
                    <a:pt x="1" y="1284"/>
                  </a:lnTo>
                  <a:lnTo>
                    <a:pt x="1" y="1308"/>
                  </a:lnTo>
                  <a:lnTo>
                    <a:pt x="1" y="1344"/>
                  </a:lnTo>
                  <a:cubicBezTo>
                    <a:pt x="1" y="1356"/>
                    <a:pt x="25" y="1356"/>
                    <a:pt x="25" y="1356"/>
                  </a:cubicBezTo>
                  <a:cubicBezTo>
                    <a:pt x="36" y="1344"/>
                    <a:pt x="36" y="1320"/>
                    <a:pt x="36" y="1296"/>
                  </a:cubicBezTo>
                  <a:cubicBezTo>
                    <a:pt x="36" y="1249"/>
                    <a:pt x="48" y="1249"/>
                    <a:pt x="48" y="1201"/>
                  </a:cubicBezTo>
                  <a:cubicBezTo>
                    <a:pt x="48" y="1165"/>
                    <a:pt x="48" y="1165"/>
                    <a:pt x="60" y="1106"/>
                  </a:cubicBezTo>
                  <a:lnTo>
                    <a:pt x="60" y="998"/>
                  </a:lnTo>
                  <a:cubicBezTo>
                    <a:pt x="60" y="951"/>
                    <a:pt x="84" y="951"/>
                    <a:pt x="84" y="891"/>
                  </a:cubicBezTo>
                  <a:cubicBezTo>
                    <a:pt x="84" y="844"/>
                    <a:pt x="84" y="844"/>
                    <a:pt x="96" y="784"/>
                  </a:cubicBezTo>
                  <a:cubicBezTo>
                    <a:pt x="96" y="737"/>
                    <a:pt x="96" y="725"/>
                    <a:pt x="108" y="677"/>
                  </a:cubicBezTo>
                  <a:cubicBezTo>
                    <a:pt x="108" y="641"/>
                    <a:pt x="120" y="534"/>
                    <a:pt x="144" y="487"/>
                  </a:cubicBezTo>
                  <a:lnTo>
                    <a:pt x="144" y="379"/>
                  </a:lnTo>
                  <a:cubicBezTo>
                    <a:pt x="144" y="344"/>
                    <a:pt x="156" y="344"/>
                    <a:pt x="156" y="284"/>
                  </a:cubicBezTo>
                  <a:lnTo>
                    <a:pt x="156" y="177"/>
                  </a:lnTo>
                  <a:cubicBezTo>
                    <a:pt x="156" y="129"/>
                    <a:pt x="156" y="129"/>
                    <a:pt x="167" y="70"/>
                  </a:cubicBezTo>
                  <a:lnTo>
                    <a:pt x="167" y="46"/>
                  </a:lnTo>
                  <a:cubicBezTo>
                    <a:pt x="167" y="22"/>
                    <a:pt x="156" y="10"/>
                    <a:pt x="156" y="10"/>
                  </a:cubicBezTo>
                  <a:cubicBezTo>
                    <a:pt x="144" y="3"/>
                    <a:pt x="133" y="0"/>
                    <a:pt x="1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43" name="Google Shape;15743;p22"/>
            <p:cNvSpPr/>
            <p:nvPr/>
          </p:nvSpPr>
          <p:spPr>
            <a:xfrm>
              <a:off x="3716225" y="3294500"/>
              <a:ext cx="2700" cy="30475"/>
            </a:xfrm>
            <a:custGeom>
              <a:avLst/>
              <a:gdLst/>
              <a:ahLst/>
              <a:cxnLst/>
              <a:rect l="l" t="t" r="r" b="b"/>
              <a:pathLst>
                <a:path w="108" h="1219" extrusionOk="0">
                  <a:moveTo>
                    <a:pt x="60" y="0"/>
                  </a:moveTo>
                  <a:cubicBezTo>
                    <a:pt x="35" y="0"/>
                    <a:pt x="12" y="19"/>
                    <a:pt x="12" y="28"/>
                  </a:cubicBezTo>
                  <a:cubicBezTo>
                    <a:pt x="12" y="28"/>
                    <a:pt x="12" y="40"/>
                    <a:pt x="1" y="40"/>
                  </a:cubicBezTo>
                  <a:lnTo>
                    <a:pt x="1" y="75"/>
                  </a:lnTo>
                  <a:lnTo>
                    <a:pt x="1" y="159"/>
                  </a:lnTo>
                  <a:lnTo>
                    <a:pt x="1" y="254"/>
                  </a:lnTo>
                  <a:lnTo>
                    <a:pt x="1" y="349"/>
                  </a:lnTo>
                  <a:cubicBezTo>
                    <a:pt x="1" y="385"/>
                    <a:pt x="12" y="385"/>
                    <a:pt x="12" y="432"/>
                  </a:cubicBezTo>
                  <a:cubicBezTo>
                    <a:pt x="12" y="480"/>
                    <a:pt x="1" y="480"/>
                    <a:pt x="1" y="528"/>
                  </a:cubicBezTo>
                  <a:cubicBezTo>
                    <a:pt x="1" y="563"/>
                    <a:pt x="1" y="587"/>
                    <a:pt x="12" y="611"/>
                  </a:cubicBezTo>
                  <a:lnTo>
                    <a:pt x="12" y="706"/>
                  </a:lnTo>
                  <a:cubicBezTo>
                    <a:pt x="12" y="742"/>
                    <a:pt x="36" y="742"/>
                    <a:pt x="36" y="790"/>
                  </a:cubicBezTo>
                  <a:lnTo>
                    <a:pt x="36" y="885"/>
                  </a:lnTo>
                  <a:lnTo>
                    <a:pt x="36" y="909"/>
                  </a:lnTo>
                  <a:cubicBezTo>
                    <a:pt x="36" y="980"/>
                    <a:pt x="48" y="1063"/>
                    <a:pt x="36" y="1135"/>
                  </a:cubicBezTo>
                  <a:lnTo>
                    <a:pt x="36" y="1159"/>
                  </a:lnTo>
                  <a:lnTo>
                    <a:pt x="36" y="1194"/>
                  </a:lnTo>
                  <a:lnTo>
                    <a:pt x="36" y="1218"/>
                  </a:lnTo>
                  <a:lnTo>
                    <a:pt x="60" y="1218"/>
                  </a:lnTo>
                  <a:cubicBezTo>
                    <a:pt x="72" y="1206"/>
                    <a:pt x="72" y="1194"/>
                    <a:pt x="72" y="1159"/>
                  </a:cubicBezTo>
                  <a:lnTo>
                    <a:pt x="72" y="1075"/>
                  </a:lnTo>
                  <a:lnTo>
                    <a:pt x="72" y="980"/>
                  </a:lnTo>
                  <a:lnTo>
                    <a:pt x="72" y="897"/>
                  </a:lnTo>
                  <a:cubicBezTo>
                    <a:pt x="72" y="849"/>
                    <a:pt x="72" y="849"/>
                    <a:pt x="96" y="802"/>
                  </a:cubicBezTo>
                  <a:lnTo>
                    <a:pt x="96" y="718"/>
                  </a:lnTo>
                  <a:lnTo>
                    <a:pt x="96" y="623"/>
                  </a:lnTo>
                  <a:cubicBezTo>
                    <a:pt x="96" y="587"/>
                    <a:pt x="108" y="480"/>
                    <a:pt x="108" y="432"/>
                  </a:cubicBezTo>
                  <a:cubicBezTo>
                    <a:pt x="108" y="385"/>
                    <a:pt x="96" y="385"/>
                    <a:pt x="96" y="349"/>
                  </a:cubicBezTo>
                  <a:cubicBezTo>
                    <a:pt x="96" y="301"/>
                    <a:pt x="96" y="301"/>
                    <a:pt x="108" y="254"/>
                  </a:cubicBezTo>
                  <a:lnTo>
                    <a:pt x="108" y="159"/>
                  </a:lnTo>
                  <a:lnTo>
                    <a:pt x="108" y="75"/>
                  </a:lnTo>
                  <a:lnTo>
                    <a:pt x="108" y="40"/>
                  </a:lnTo>
                  <a:cubicBezTo>
                    <a:pt x="108" y="28"/>
                    <a:pt x="96" y="28"/>
                    <a:pt x="96" y="16"/>
                  </a:cubicBezTo>
                  <a:cubicBezTo>
                    <a:pt x="84" y="4"/>
                    <a:pt x="72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44" name="Google Shape;15744;p22"/>
            <p:cNvSpPr/>
            <p:nvPr/>
          </p:nvSpPr>
          <p:spPr>
            <a:xfrm>
              <a:off x="3721875" y="3276625"/>
              <a:ext cx="4500" cy="34950"/>
            </a:xfrm>
            <a:custGeom>
              <a:avLst/>
              <a:gdLst/>
              <a:ahLst/>
              <a:cxnLst/>
              <a:rect l="l" t="t" r="r" b="b"/>
              <a:pathLst>
                <a:path w="180" h="1398" extrusionOk="0">
                  <a:moveTo>
                    <a:pt x="137" y="1"/>
                  </a:moveTo>
                  <a:cubicBezTo>
                    <a:pt x="111" y="1"/>
                    <a:pt x="80" y="20"/>
                    <a:pt x="72" y="28"/>
                  </a:cubicBezTo>
                  <a:lnTo>
                    <a:pt x="60" y="40"/>
                  </a:lnTo>
                  <a:lnTo>
                    <a:pt x="60" y="76"/>
                  </a:lnTo>
                  <a:cubicBezTo>
                    <a:pt x="60" y="123"/>
                    <a:pt x="60" y="135"/>
                    <a:pt x="48" y="183"/>
                  </a:cubicBezTo>
                  <a:cubicBezTo>
                    <a:pt x="48" y="219"/>
                    <a:pt x="48" y="219"/>
                    <a:pt x="25" y="278"/>
                  </a:cubicBezTo>
                  <a:lnTo>
                    <a:pt x="25" y="385"/>
                  </a:lnTo>
                  <a:lnTo>
                    <a:pt x="25" y="493"/>
                  </a:lnTo>
                  <a:cubicBezTo>
                    <a:pt x="25" y="540"/>
                    <a:pt x="13" y="540"/>
                    <a:pt x="1" y="600"/>
                  </a:cubicBezTo>
                  <a:lnTo>
                    <a:pt x="1" y="707"/>
                  </a:lnTo>
                  <a:lnTo>
                    <a:pt x="1" y="802"/>
                  </a:lnTo>
                  <a:lnTo>
                    <a:pt x="1" y="909"/>
                  </a:lnTo>
                  <a:lnTo>
                    <a:pt x="1" y="1016"/>
                  </a:lnTo>
                  <a:lnTo>
                    <a:pt x="1" y="1040"/>
                  </a:lnTo>
                  <a:lnTo>
                    <a:pt x="1" y="1278"/>
                  </a:lnTo>
                  <a:lnTo>
                    <a:pt x="1" y="1314"/>
                  </a:lnTo>
                  <a:lnTo>
                    <a:pt x="1" y="1338"/>
                  </a:lnTo>
                  <a:lnTo>
                    <a:pt x="1" y="1374"/>
                  </a:lnTo>
                  <a:lnTo>
                    <a:pt x="48" y="1397"/>
                  </a:lnTo>
                  <a:cubicBezTo>
                    <a:pt x="60" y="1386"/>
                    <a:pt x="60" y="1362"/>
                    <a:pt x="60" y="1338"/>
                  </a:cubicBezTo>
                  <a:lnTo>
                    <a:pt x="60" y="1243"/>
                  </a:lnTo>
                  <a:lnTo>
                    <a:pt x="60" y="1136"/>
                  </a:lnTo>
                  <a:lnTo>
                    <a:pt x="60" y="1028"/>
                  </a:lnTo>
                  <a:cubicBezTo>
                    <a:pt x="60" y="981"/>
                    <a:pt x="72" y="981"/>
                    <a:pt x="72" y="921"/>
                  </a:cubicBezTo>
                  <a:cubicBezTo>
                    <a:pt x="72" y="874"/>
                    <a:pt x="72" y="862"/>
                    <a:pt x="84" y="814"/>
                  </a:cubicBezTo>
                  <a:lnTo>
                    <a:pt x="84" y="719"/>
                  </a:lnTo>
                  <a:cubicBezTo>
                    <a:pt x="84" y="671"/>
                    <a:pt x="108" y="564"/>
                    <a:pt x="120" y="504"/>
                  </a:cubicBezTo>
                  <a:lnTo>
                    <a:pt x="120" y="397"/>
                  </a:lnTo>
                  <a:cubicBezTo>
                    <a:pt x="120" y="362"/>
                    <a:pt x="132" y="362"/>
                    <a:pt x="132" y="302"/>
                  </a:cubicBezTo>
                  <a:cubicBezTo>
                    <a:pt x="132" y="254"/>
                    <a:pt x="132" y="254"/>
                    <a:pt x="144" y="195"/>
                  </a:cubicBezTo>
                  <a:cubicBezTo>
                    <a:pt x="144" y="147"/>
                    <a:pt x="144" y="135"/>
                    <a:pt x="167" y="88"/>
                  </a:cubicBezTo>
                  <a:cubicBezTo>
                    <a:pt x="167" y="76"/>
                    <a:pt x="167" y="64"/>
                    <a:pt x="179" y="40"/>
                  </a:cubicBezTo>
                  <a:cubicBezTo>
                    <a:pt x="179" y="28"/>
                    <a:pt x="179" y="16"/>
                    <a:pt x="167" y="16"/>
                  </a:cubicBezTo>
                  <a:cubicBezTo>
                    <a:pt x="160" y="5"/>
                    <a:pt x="149" y="1"/>
                    <a:pt x="1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45" name="Google Shape;15745;p22"/>
            <p:cNvSpPr/>
            <p:nvPr/>
          </p:nvSpPr>
          <p:spPr>
            <a:xfrm>
              <a:off x="3730525" y="3270675"/>
              <a:ext cx="3000" cy="30175"/>
            </a:xfrm>
            <a:custGeom>
              <a:avLst/>
              <a:gdLst/>
              <a:ahLst/>
              <a:cxnLst/>
              <a:rect l="l" t="t" r="r" b="b"/>
              <a:pathLst>
                <a:path w="120" h="1207" extrusionOk="0">
                  <a:moveTo>
                    <a:pt x="67" y="1"/>
                  </a:moveTo>
                  <a:cubicBezTo>
                    <a:pt x="45" y="1"/>
                    <a:pt x="20" y="20"/>
                    <a:pt x="12" y="28"/>
                  </a:cubicBezTo>
                  <a:cubicBezTo>
                    <a:pt x="12" y="28"/>
                    <a:pt x="12" y="40"/>
                    <a:pt x="0" y="40"/>
                  </a:cubicBezTo>
                  <a:lnTo>
                    <a:pt x="0" y="76"/>
                  </a:lnTo>
                  <a:lnTo>
                    <a:pt x="0" y="159"/>
                  </a:lnTo>
                  <a:lnTo>
                    <a:pt x="0" y="254"/>
                  </a:lnTo>
                  <a:lnTo>
                    <a:pt x="0" y="338"/>
                  </a:lnTo>
                  <a:cubicBezTo>
                    <a:pt x="0" y="385"/>
                    <a:pt x="12" y="385"/>
                    <a:pt x="12" y="433"/>
                  </a:cubicBezTo>
                  <a:cubicBezTo>
                    <a:pt x="12" y="481"/>
                    <a:pt x="0" y="481"/>
                    <a:pt x="0" y="516"/>
                  </a:cubicBezTo>
                  <a:lnTo>
                    <a:pt x="0" y="612"/>
                  </a:lnTo>
                  <a:lnTo>
                    <a:pt x="0" y="707"/>
                  </a:lnTo>
                  <a:cubicBezTo>
                    <a:pt x="0" y="742"/>
                    <a:pt x="0" y="742"/>
                    <a:pt x="12" y="790"/>
                  </a:cubicBezTo>
                  <a:lnTo>
                    <a:pt x="12" y="885"/>
                  </a:lnTo>
                  <a:lnTo>
                    <a:pt x="12" y="909"/>
                  </a:lnTo>
                  <a:lnTo>
                    <a:pt x="12" y="1123"/>
                  </a:lnTo>
                  <a:lnTo>
                    <a:pt x="12" y="1147"/>
                  </a:lnTo>
                  <a:lnTo>
                    <a:pt x="12" y="1183"/>
                  </a:lnTo>
                  <a:lnTo>
                    <a:pt x="12" y="1207"/>
                  </a:lnTo>
                  <a:lnTo>
                    <a:pt x="60" y="1195"/>
                  </a:lnTo>
                  <a:cubicBezTo>
                    <a:pt x="71" y="1183"/>
                    <a:pt x="71" y="1159"/>
                    <a:pt x="71" y="1147"/>
                  </a:cubicBezTo>
                  <a:lnTo>
                    <a:pt x="71" y="1064"/>
                  </a:lnTo>
                  <a:lnTo>
                    <a:pt x="71" y="969"/>
                  </a:lnTo>
                  <a:lnTo>
                    <a:pt x="71" y="885"/>
                  </a:lnTo>
                  <a:cubicBezTo>
                    <a:pt x="71" y="838"/>
                    <a:pt x="83" y="838"/>
                    <a:pt x="83" y="790"/>
                  </a:cubicBezTo>
                  <a:lnTo>
                    <a:pt x="83" y="707"/>
                  </a:lnTo>
                  <a:lnTo>
                    <a:pt x="83" y="612"/>
                  </a:lnTo>
                  <a:cubicBezTo>
                    <a:pt x="83" y="564"/>
                    <a:pt x="95" y="481"/>
                    <a:pt x="95" y="433"/>
                  </a:cubicBezTo>
                  <a:cubicBezTo>
                    <a:pt x="95" y="385"/>
                    <a:pt x="83" y="385"/>
                    <a:pt x="95" y="338"/>
                  </a:cubicBezTo>
                  <a:cubicBezTo>
                    <a:pt x="95" y="302"/>
                    <a:pt x="119" y="302"/>
                    <a:pt x="119" y="254"/>
                  </a:cubicBezTo>
                  <a:lnTo>
                    <a:pt x="119" y="159"/>
                  </a:lnTo>
                  <a:lnTo>
                    <a:pt x="119" y="76"/>
                  </a:lnTo>
                  <a:lnTo>
                    <a:pt x="119" y="40"/>
                  </a:lnTo>
                  <a:cubicBezTo>
                    <a:pt x="119" y="28"/>
                    <a:pt x="95" y="28"/>
                    <a:pt x="95" y="16"/>
                  </a:cubicBezTo>
                  <a:cubicBezTo>
                    <a:pt x="88" y="5"/>
                    <a:pt x="78" y="1"/>
                    <a:pt x="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46" name="Google Shape;15746;p22"/>
            <p:cNvSpPr/>
            <p:nvPr/>
          </p:nvSpPr>
          <p:spPr>
            <a:xfrm>
              <a:off x="3740325" y="3261750"/>
              <a:ext cx="4200" cy="30175"/>
            </a:xfrm>
            <a:custGeom>
              <a:avLst/>
              <a:gdLst/>
              <a:ahLst/>
              <a:cxnLst/>
              <a:rect l="l" t="t" r="r" b="b"/>
              <a:pathLst>
                <a:path w="168" h="1207" extrusionOk="0">
                  <a:moveTo>
                    <a:pt x="122" y="1"/>
                  </a:moveTo>
                  <a:cubicBezTo>
                    <a:pt x="99" y="1"/>
                    <a:pt x="77" y="20"/>
                    <a:pt x="60" y="28"/>
                  </a:cubicBezTo>
                  <a:lnTo>
                    <a:pt x="49" y="40"/>
                  </a:lnTo>
                  <a:lnTo>
                    <a:pt x="49" y="76"/>
                  </a:lnTo>
                  <a:lnTo>
                    <a:pt x="49" y="159"/>
                  </a:lnTo>
                  <a:lnTo>
                    <a:pt x="49" y="254"/>
                  </a:lnTo>
                  <a:lnTo>
                    <a:pt x="49" y="337"/>
                  </a:lnTo>
                  <a:lnTo>
                    <a:pt x="49" y="433"/>
                  </a:lnTo>
                  <a:cubicBezTo>
                    <a:pt x="49" y="480"/>
                    <a:pt x="37" y="480"/>
                    <a:pt x="25" y="516"/>
                  </a:cubicBezTo>
                  <a:lnTo>
                    <a:pt x="25" y="611"/>
                  </a:lnTo>
                  <a:lnTo>
                    <a:pt x="25" y="695"/>
                  </a:lnTo>
                  <a:lnTo>
                    <a:pt x="25" y="790"/>
                  </a:lnTo>
                  <a:lnTo>
                    <a:pt x="25" y="885"/>
                  </a:lnTo>
                  <a:lnTo>
                    <a:pt x="25" y="909"/>
                  </a:lnTo>
                  <a:cubicBezTo>
                    <a:pt x="25" y="980"/>
                    <a:pt x="25" y="1040"/>
                    <a:pt x="1" y="1123"/>
                  </a:cubicBezTo>
                  <a:lnTo>
                    <a:pt x="1" y="1147"/>
                  </a:lnTo>
                  <a:lnTo>
                    <a:pt x="1" y="1183"/>
                  </a:lnTo>
                  <a:lnTo>
                    <a:pt x="1" y="1207"/>
                  </a:lnTo>
                  <a:cubicBezTo>
                    <a:pt x="25" y="1195"/>
                    <a:pt x="25" y="1195"/>
                    <a:pt x="37" y="1195"/>
                  </a:cubicBezTo>
                  <a:cubicBezTo>
                    <a:pt x="49" y="1183"/>
                    <a:pt x="49" y="1159"/>
                    <a:pt x="49" y="1147"/>
                  </a:cubicBezTo>
                  <a:cubicBezTo>
                    <a:pt x="49" y="1123"/>
                    <a:pt x="60" y="1099"/>
                    <a:pt x="60" y="1064"/>
                  </a:cubicBezTo>
                  <a:cubicBezTo>
                    <a:pt x="60" y="1016"/>
                    <a:pt x="60" y="1016"/>
                    <a:pt x="84" y="969"/>
                  </a:cubicBezTo>
                  <a:lnTo>
                    <a:pt x="84" y="885"/>
                  </a:lnTo>
                  <a:cubicBezTo>
                    <a:pt x="84" y="838"/>
                    <a:pt x="96" y="838"/>
                    <a:pt x="96" y="790"/>
                  </a:cubicBezTo>
                  <a:cubicBezTo>
                    <a:pt x="96" y="742"/>
                    <a:pt x="96" y="742"/>
                    <a:pt x="108" y="695"/>
                  </a:cubicBezTo>
                  <a:lnTo>
                    <a:pt x="108" y="611"/>
                  </a:lnTo>
                  <a:cubicBezTo>
                    <a:pt x="108" y="564"/>
                    <a:pt x="120" y="480"/>
                    <a:pt x="144" y="433"/>
                  </a:cubicBezTo>
                  <a:lnTo>
                    <a:pt x="144" y="337"/>
                  </a:lnTo>
                  <a:cubicBezTo>
                    <a:pt x="144" y="302"/>
                    <a:pt x="156" y="302"/>
                    <a:pt x="156" y="254"/>
                  </a:cubicBezTo>
                  <a:lnTo>
                    <a:pt x="156" y="159"/>
                  </a:lnTo>
                  <a:cubicBezTo>
                    <a:pt x="156" y="123"/>
                    <a:pt x="156" y="123"/>
                    <a:pt x="168" y="76"/>
                  </a:cubicBezTo>
                  <a:lnTo>
                    <a:pt x="168" y="40"/>
                  </a:lnTo>
                  <a:cubicBezTo>
                    <a:pt x="168" y="28"/>
                    <a:pt x="156" y="28"/>
                    <a:pt x="156" y="16"/>
                  </a:cubicBezTo>
                  <a:cubicBezTo>
                    <a:pt x="144" y="5"/>
                    <a:pt x="133" y="1"/>
                    <a:pt x="1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47" name="Google Shape;15747;p22"/>
            <p:cNvSpPr/>
            <p:nvPr/>
          </p:nvSpPr>
          <p:spPr>
            <a:xfrm>
              <a:off x="3750150" y="3254025"/>
              <a:ext cx="3000" cy="30750"/>
            </a:xfrm>
            <a:custGeom>
              <a:avLst/>
              <a:gdLst/>
              <a:ahLst/>
              <a:cxnLst/>
              <a:rect l="l" t="t" r="r" b="b"/>
              <a:pathLst>
                <a:path w="120" h="1230" extrusionOk="0">
                  <a:moveTo>
                    <a:pt x="73" y="0"/>
                  </a:moveTo>
                  <a:cubicBezTo>
                    <a:pt x="47" y="0"/>
                    <a:pt x="21" y="23"/>
                    <a:pt x="13" y="39"/>
                  </a:cubicBezTo>
                  <a:cubicBezTo>
                    <a:pt x="13" y="39"/>
                    <a:pt x="13" y="51"/>
                    <a:pt x="1" y="51"/>
                  </a:cubicBezTo>
                  <a:lnTo>
                    <a:pt x="1" y="87"/>
                  </a:lnTo>
                  <a:lnTo>
                    <a:pt x="1" y="170"/>
                  </a:lnTo>
                  <a:lnTo>
                    <a:pt x="1" y="265"/>
                  </a:lnTo>
                  <a:lnTo>
                    <a:pt x="1" y="361"/>
                  </a:lnTo>
                  <a:cubicBezTo>
                    <a:pt x="1" y="396"/>
                    <a:pt x="13" y="396"/>
                    <a:pt x="13" y="444"/>
                  </a:cubicBezTo>
                  <a:cubicBezTo>
                    <a:pt x="13" y="492"/>
                    <a:pt x="1" y="492"/>
                    <a:pt x="1" y="539"/>
                  </a:cubicBezTo>
                  <a:cubicBezTo>
                    <a:pt x="1" y="575"/>
                    <a:pt x="1" y="599"/>
                    <a:pt x="13" y="623"/>
                  </a:cubicBezTo>
                  <a:lnTo>
                    <a:pt x="13" y="718"/>
                  </a:lnTo>
                  <a:cubicBezTo>
                    <a:pt x="13" y="754"/>
                    <a:pt x="25" y="754"/>
                    <a:pt x="25" y="801"/>
                  </a:cubicBezTo>
                  <a:lnTo>
                    <a:pt x="25" y="897"/>
                  </a:lnTo>
                  <a:lnTo>
                    <a:pt x="25" y="920"/>
                  </a:lnTo>
                  <a:cubicBezTo>
                    <a:pt x="25" y="992"/>
                    <a:pt x="48" y="1075"/>
                    <a:pt x="25" y="1147"/>
                  </a:cubicBezTo>
                  <a:lnTo>
                    <a:pt x="25" y="1170"/>
                  </a:lnTo>
                  <a:lnTo>
                    <a:pt x="25" y="1206"/>
                  </a:lnTo>
                  <a:lnTo>
                    <a:pt x="25" y="1230"/>
                  </a:lnTo>
                  <a:cubicBezTo>
                    <a:pt x="60" y="1218"/>
                    <a:pt x="72" y="1218"/>
                    <a:pt x="72" y="1218"/>
                  </a:cubicBezTo>
                  <a:cubicBezTo>
                    <a:pt x="84" y="1206"/>
                    <a:pt x="84" y="1194"/>
                    <a:pt x="84" y="1158"/>
                  </a:cubicBezTo>
                  <a:lnTo>
                    <a:pt x="84" y="1075"/>
                  </a:lnTo>
                  <a:lnTo>
                    <a:pt x="84" y="980"/>
                  </a:lnTo>
                  <a:lnTo>
                    <a:pt x="84" y="897"/>
                  </a:lnTo>
                  <a:cubicBezTo>
                    <a:pt x="84" y="849"/>
                    <a:pt x="108" y="849"/>
                    <a:pt x="108" y="801"/>
                  </a:cubicBezTo>
                  <a:lnTo>
                    <a:pt x="108" y="706"/>
                  </a:lnTo>
                  <a:lnTo>
                    <a:pt x="108" y="623"/>
                  </a:lnTo>
                  <a:cubicBezTo>
                    <a:pt x="108" y="575"/>
                    <a:pt x="120" y="468"/>
                    <a:pt x="120" y="432"/>
                  </a:cubicBezTo>
                  <a:cubicBezTo>
                    <a:pt x="120" y="385"/>
                    <a:pt x="108" y="385"/>
                    <a:pt x="108" y="337"/>
                  </a:cubicBezTo>
                  <a:cubicBezTo>
                    <a:pt x="108" y="301"/>
                    <a:pt x="120" y="301"/>
                    <a:pt x="120" y="254"/>
                  </a:cubicBezTo>
                  <a:lnTo>
                    <a:pt x="120" y="158"/>
                  </a:lnTo>
                  <a:lnTo>
                    <a:pt x="120" y="75"/>
                  </a:lnTo>
                  <a:lnTo>
                    <a:pt x="120" y="39"/>
                  </a:lnTo>
                  <a:cubicBezTo>
                    <a:pt x="120" y="27"/>
                    <a:pt x="108" y="27"/>
                    <a:pt x="108" y="15"/>
                  </a:cubicBezTo>
                  <a:cubicBezTo>
                    <a:pt x="97" y="5"/>
                    <a:pt x="85" y="0"/>
                    <a:pt x="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48" name="Google Shape;15748;p22"/>
            <p:cNvSpPr/>
            <p:nvPr/>
          </p:nvSpPr>
          <p:spPr>
            <a:xfrm>
              <a:off x="3759100" y="3236800"/>
              <a:ext cx="5975" cy="34000"/>
            </a:xfrm>
            <a:custGeom>
              <a:avLst/>
              <a:gdLst/>
              <a:ahLst/>
              <a:cxnLst/>
              <a:rect l="l" t="t" r="r" b="b"/>
              <a:pathLst>
                <a:path w="239" h="1360" extrusionOk="0">
                  <a:moveTo>
                    <a:pt x="183" y="0"/>
                  </a:moveTo>
                  <a:cubicBezTo>
                    <a:pt x="161" y="0"/>
                    <a:pt x="138" y="7"/>
                    <a:pt x="131" y="14"/>
                  </a:cubicBezTo>
                  <a:lnTo>
                    <a:pt x="119" y="26"/>
                  </a:lnTo>
                  <a:cubicBezTo>
                    <a:pt x="119" y="50"/>
                    <a:pt x="119" y="50"/>
                    <a:pt x="107" y="62"/>
                  </a:cubicBezTo>
                  <a:cubicBezTo>
                    <a:pt x="83" y="109"/>
                    <a:pt x="83" y="121"/>
                    <a:pt x="83" y="169"/>
                  </a:cubicBezTo>
                  <a:cubicBezTo>
                    <a:pt x="71" y="204"/>
                    <a:pt x="71" y="204"/>
                    <a:pt x="71" y="264"/>
                  </a:cubicBezTo>
                  <a:cubicBezTo>
                    <a:pt x="60" y="312"/>
                    <a:pt x="71" y="323"/>
                    <a:pt x="60" y="371"/>
                  </a:cubicBezTo>
                  <a:cubicBezTo>
                    <a:pt x="48" y="419"/>
                    <a:pt x="60" y="419"/>
                    <a:pt x="48" y="478"/>
                  </a:cubicBezTo>
                  <a:cubicBezTo>
                    <a:pt x="24" y="526"/>
                    <a:pt x="12" y="526"/>
                    <a:pt x="12" y="585"/>
                  </a:cubicBezTo>
                  <a:lnTo>
                    <a:pt x="12" y="681"/>
                  </a:lnTo>
                  <a:cubicBezTo>
                    <a:pt x="12" y="728"/>
                    <a:pt x="12" y="728"/>
                    <a:pt x="0" y="788"/>
                  </a:cubicBezTo>
                  <a:lnTo>
                    <a:pt x="0" y="895"/>
                  </a:lnTo>
                  <a:lnTo>
                    <a:pt x="0" y="1002"/>
                  </a:lnTo>
                  <a:lnTo>
                    <a:pt x="0" y="1026"/>
                  </a:lnTo>
                  <a:lnTo>
                    <a:pt x="0" y="1264"/>
                  </a:lnTo>
                  <a:lnTo>
                    <a:pt x="0" y="1300"/>
                  </a:lnTo>
                  <a:lnTo>
                    <a:pt x="0" y="1324"/>
                  </a:lnTo>
                  <a:lnTo>
                    <a:pt x="0" y="1359"/>
                  </a:lnTo>
                  <a:cubicBezTo>
                    <a:pt x="12" y="1359"/>
                    <a:pt x="12" y="1359"/>
                    <a:pt x="24" y="1347"/>
                  </a:cubicBezTo>
                  <a:cubicBezTo>
                    <a:pt x="48" y="1324"/>
                    <a:pt x="48" y="1312"/>
                    <a:pt x="48" y="1288"/>
                  </a:cubicBezTo>
                  <a:cubicBezTo>
                    <a:pt x="48" y="1240"/>
                    <a:pt x="48" y="1133"/>
                    <a:pt x="60" y="1085"/>
                  </a:cubicBezTo>
                  <a:lnTo>
                    <a:pt x="60" y="990"/>
                  </a:lnTo>
                  <a:cubicBezTo>
                    <a:pt x="60" y="943"/>
                    <a:pt x="71" y="943"/>
                    <a:pt x="71" y="883"/>
                  </a:cubicBezTo>
                  <a:cubicBezTo>
                    <a:pt x="71" y="835"/>
                    <a:pt x="83" y="835"/>
                    <a:pt x="83" y="776"/>
                  </a:cubicBezTo>
                  <a:cubicBezTo>
                    <a:pt x="83" y="728"/>
                    <a:pt x="83" y="716"/>
                    <a:pt x="107" y="669"/>
                  </a:cubicBezTo>
                  <a:cubicBezTo>
                    <a:pt x="119" y="621"/>
                    <a:pt x="119" y="621"/>
                    <a:pt x="119" y="562"/>
                  </a:cubicBezTo>
                  <a:cubicBezTo>
                    <a:pt x="131" y="526"/>
                    <a:pt x="131" y="526"/>
                    <a:pt x="131" y="466"/>
                  </a:cubicBezTo>
                  <a:cubicBezTo>
                    <a:pt x="143" y="419"/>
                    <a:pt x="131" y="419"/>
                    <a:pt x="143" y="359"/>
                  </a:cubicBezTo>
                  <a:lnTo>
                    <a:pt x="179" y="264"/>
                  </a:lnTo>
                  <a:cubicBezTo>
                    <a:pt x="191" y="228"/>
                    <a:pt x="179" y="228"/>
                    <a:pt x="191" y="169"/>
                  </a:cubicBezTo>
                  <a:lnTo>
                    <a:pt x="226" y="73"/>
                  </a:lnTo>
                  <a:cubicBezTo>
                    <a:pt x="226" y="62"/>
                    <a:pt x="238" y="50"/>
                    <a:pt x="238" y="50"/>
                  </a:cubicBezTo>
                  <a:cubicBezTo>
                    <a:pt x="238" y="26"/>
                    <a:pt x="238" y="14"/>
                    <a:pt x="226" y="14"/>
                  </a:cubicBezTo>
                  <a:cubicBezTo>
                    <a:pt x="216" y="4"/>
                    <a:pt x="200" y="0"/>
                    <a:pt x="1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49" name="Google Shape;15749;p22"/>
            <p:cNvSpPr/>
            <p:nvPr/>
          </p:nvSpPr>
          <p:spPr>
            <a:xfrm>
              <a:off x="3768025" y="3219875"/>
              <a:ext cx="7450" cy="40650"/>
            </a:xfrm>
            <a:custGeom>
              <a:avLst/>
              <a:gdLst/>
              <a:ahLst/>
              <a:cxnLst/>
              <a:rect l="l" t="t" r="r" b="b"/>
              <a:pathLst>
                <a:path w="298" h="1626" extrusionOk="0">
                  <a:moveTo>
                    <a:pt x="269" y="0"/>
                  </a:moveTo>
                  <a:cubicBezTo>
                    <a:pt x="246" y="0"/>
                    <a:pt x="217" y="17"/>
                    <a:pt x="203" y="24"/>
                  </a:cubicBezTo>
                  <a:lnTo>
                    <a:pt x="191" y="36"/>
                  </a:lnTo>
                  <a:cubicBezTo>
                    <a:pt x="191" y="60"/>
                    <a:pt x="179" y="60"/>
                    <a:pt x="179" y="72"/>
                  </a:cubicBezTo>
                  <a:lnTo>
                    <a:pt x="143" y="191"/>
                  </a:lnTo>
                  <a:lnTo>
                    <a:pt x="119" y="310"/>
                  </a:lnTo>
                  <a:lnTo>
                    <a:pt x="84" y="429"/>
                  </a:lnTo>
                  <a:cubicBezTo>
                    <a:pt x="72" y="488"/>
                    <a:pt x="84" y="488"/>
                    <a:pt x="72" y="548"/>
                  </a:cubicBezTo>
                  <a:cubicBezTo>
                    <a:pt x="60" y="608"/>
                    <a:pt x="36" y="608"/>
                    <a:pt x="24" y="667"/>
                  </a:cubicBezTo>
                  <a:cubicBezTo>
                    <a:pt x="12" y="727"/>
                    <a:pt x="24" y="727"/>
                    <a:pt x="12" y="786"/>
                  </a:cubicBezTo>
                  <a:cubicBezTo>
                    <a:pt x="12" y="846"/>
                    <a:pt x="12" y="846"/>
                    <a:pt x="0" y="905"/>
                  </a:cubicBezTo>
                  <a:lnTo>
                    <a:pt x="0" y="1024"/>
                  </a:lnTo>
                  <a:lnTo>
                    <a:pt x="0" y="1143"/>
                  </a:lnTo>
                  <a:lnTo>
                    <a:pt x="0" y="1191"/>
                  </a:lnTo>
                  <a:cubicBezTo>
                    <a:pt x="0" y="1274"/>
                    <a:pt x="12" y="1310"/>
                    <a:pt x="12" y="1465"/>
                  </a:cubicBezTo>
                  <a:cubicBezTo>
                    <a:pt x="12" y="1489"/>
                    <a:pt x="24" y="1524"/>
                    <a:pt x="24" y="1548"/>
                  </a:cubicBezTo>
                  <a:cubicBezTo>
                    <a:pt x="24" y="1559"/>
                    <a:pt x="24" y="1560"/>
                    <a:pt x="43" y="1570"/>
                  </a:cubicBezTo>
                  <a:lnTo>
                    <a:pt x="43" y="1570"/>
                  </a:lnTo>
                  <a:cubicBezTo>
                    <a:pt x="46" y="1562"/>
                    <a:pt x="48" y="1555"/>
                    <a:pt x="48" y="1548"/>
                  </a:cubicBezTo>
                  <a:lnTo>
                    <a:pt x="48" y="1429"/>
                  </a:lnTo>
                  <a:lnTo>
                    <a:pt x="48" y="1310"/>
                  </a:lnTo>
                  <a:lnTo>
                    <a:pt x="48" y="1191"/>
                  </a:lnTo>
                  <a:cubicBezTo>
                    <a:pt x="48" y="1131"/>
                    <a:pt x="60" y="1131"/>
                    <a:pt x="60" y="1072"/>
                  </a:cubicBezTo>
                  <a:cubicBezTo>
                    <a:pt x="60" y="1012"/>
                    <a:pt x="60" y="1012"/>
                    <a:pt x="72" y="953"/>
                  </a:cubicBezTo>
                  <a:cubicBezTo>
                    <a:pt x="72" y="893"/>
                    <a:pt x="72" y="893"/>
                    <a:pt x="84" y="834"/>
                  </a:cubicBezTo>
                  <a:lnTo>
                    <a:pt x="119" y="715"/>
                  </a:lnTo>
                  <a:lnTo>
                    <a:pt x="143" y="596"/>
                  </a:lnTo>
                  <a:cubicBezTo>
                    <a:pt x="167" y="536"/>
                    <a:pt x="143" y="536"/>
                    <a:pt x="167" y="477"/>
                  </a:cubicBezTo>
                  <a:cubicBezTo>
                    <a:pt x="179" y="417"/>
                    <a:pt x="191" y="417"/>
                    <a:pt x="203" y="358"/>
                  </a:cubicBezTo>
                  <a:lnTo>
                    <a:pt x="238" y="238"/>
                  </a:lnTo>
                  <a:cubicBezTo>
                    <a:pt x="250" y="179"/>
                    <a:pt x="250" y="179"/>
                    <a:pt x="286" y="119"/>
                  </a:cubicBezTo>
                  <a:cubicBezTo>
                    <a:pt x="298" y="96"/>
                    <a:pt x="298" y="84"/>
                    <a:pt x="298" y="72"/>
                  </a:cubicBezTo>
                  <a:lnTo>
                    <a:pt x="298" y="24"/>
                  </a:lnTo>
                  <a:cubicBezTo>
                    <a:pt x="293" y="6"/>
                    <a:pt x="282" y="0"/>
                    <a:pt x="269" y="0"/>
                  </a:cubicBezTo>
                  <a:close/>
                  <a:moveTo>
                    <a:pt x="43" y="1570"/>
                  </a:moveTo>
                  <a:lnTo>
                    <a:pt x="43" y="1570"/>
                  </a:lnTo>
                  <a:cubicBezTo>
                    <a:pt x="37" y="1588"/>
                    <a:pt x="26" y="1607"/>
                    <a:pt x="24" y="1617"/>
                  </a:cubicBezTo>
                  <a:lnTo>
                    <a:pt x="24" y="1617"/>
                  </a:lnTo>
                  <a:cubicBezTo>
                    <a:pt x="27" y="1609"/>
                    <a:pt x="34" y="1595"/>
                    <a:pt x="48" y="1572"/>
                  </a:cubicBezTo>
                  <a:cubicBezTo>
                    <a:pt x="46" y="1571"/>
                    <a:pt x="45" y="1570"/>
                    <a:pt x="43" y="1570"/>
                  </a:cubicBezTo>
                  <a:close/>
                  <a:moveTo>
                    <a:pt x="24" y="1617"/>
                  </a:moveTo>
                  <a:cubicBezTo>
                    <a:pt x="22" y="1623"/>
                    <a:pt x="22" y="1626"/>
                    <a:pt x="22" y="1626"/>
                  </a:cubicBezTo>
                  <a:cubicBezTo>
                    <a:pt x="23" y="1626"/>
                    <a:pt x="24" y="1623"/>
                    <a:pt x="24" y="1620"/>
                  </a:cubicBezTo>
                  <a:cubicBezTo>
                    <a:pt x="24" y="1619"/>
                    <a:pt x="24" y="1618"/>
                    <a:pt x="24" y="161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50" name="Google Shape;15750;p22"/>
            <p:cNvSpPr/>
            <p:nvPr/>
          </p:nvSpPr>
          <p:spPr>
            <a:xfrm>
              <a:off x="3775750" y="3209900"/>
              <a:ext cx="5400" cy="40250"/>
            </a:xfrm>
            <a:custGeom>
              <a:avLst/>
              <a:gdLst/>
              <a:ahLst/>
              <a:cxnLst/>
              <a:rect l="l" t="t" r="r" b="b"/>
              <a:pathLst>
                <a:path w="216" h="1610" extrusionOk="0">
                  <a:moveTo>
                    <a:pt x="166" y="1"/>
                  </a:moveTo>
                  <a:cubicBezTo>
                    <a:pt x="144" y="1"/>
                    <a:pt x="116" y="19"/>
                    <a:pt x="108" y="42"/>
                  </a:cubicBezTo>
                  <a:cubicBezTo>
                    <a:pt x="108" y="54"/>
                    <a:pt x="96" y="54"/>
                    <a:pt x="96" y="54"/>
                  </a:cubicBezTo>
                  <a:cubicBezTo>
                    <a:pt x="96" y="66"/>
                    <a:pt x="96" y="66"/>
                    <a:pt x="72" y="78"/>
                  </a:cubicBezTo>
                  <a:cubicBezTo>
                    <a:pt x="60" y="137"/>
                    <a:pt x="60" y="137"/>
                    <a:pt x="60" y="197"/>
                  </a:cubicBezTo>
                  <a:cubicBezTo>
                    <a:pt x="48" y="256"/>
                    <a:pt x="48" y="256"/>
                    <a:pt x="48" y="316"/>
                  </a:cubicBezTo>
                  <a:cubicBezTo>
                    <a:pt x="37" y="376"/>
                    <a:pt x="48" y="376"/>
                    <a:pt x="37" y="435"/>
                  </a:cubicBezTo>
                  <a:lnTo>
                    <a:pt x="37" y="554"/>
                  </a:lnTo>
                  <a:cubicBezTo>
                    <a:pt x="37" y="614"/>
                    <a:pt x="1" y="614"/>
                    <a:pt x="1" y="673"/>
                  </a:cubicBezTo>
                  <a:lnTo>
                    <a:pt x="1" y="792"/>
                  </a:lnTo>
                  <a:lnTo>
                    <a:pt x="1" y="911"/>
                  </a:lnTo>
                  <a:lnTo>
                    <a:pt x="1" y="1030"/>
                  </a:lnTo>
                  <a:lnTo>
                    <a:pt x="1" y="1149"/>
                  </a:lnTo>
                  <a:lnTo>
                    <a:pt x="1" y="1197"/>
                  </a:lnTo>
                  <a:cubicBezTo>
                    <a:pt x="1" y="1292"/>
                    <a:pt x="13" y="1376"/>
                    <a:pt x="13" y="1483"/>
                  </a:cubicBezTo>
                  <a:lnTo>
                    <a:pt x="13" y="1530"/>
                  </a:lnTo>
                  <a:lnTo>
                    <a:pt x="13" y="1554"/>
                  </a:lnTo>
                  <a:cubicBezTo>
                    <a:pt x="13" y="1566"/>
                    <a:pt x="13" y="1566"/>
                    <a:pt x="37" y="1590"/>
                  </a:cubicBezTo>
                  <a:cubicBezTo>
                    <a:pt x="23" y="1604"/>
                    <a:pt x="25" y="1610"/>
                    <a:pt x="29" y="1610"/>
                  </a:cubicBezTo>
                  <a:cubicBezTo>
                    <a:pt x="32" y="1610"/>
                    <a:pt x="37" y="1607"/>
                    <a:pt x="37" y="1602"/>
                  </a:cubicBezTo>
                  <a:cubicBezTo>
                    <a:pt x="48" y="1578"/>
                    <a:pt x="48" y="1554"/>
                    <a:pt x="48" y="1530"/>
                  </a:cubicBezTo>
                  <a:lnTo>
                    <a:pt x="48" y="1304"/>
                  </a:lnTo>
                  <a:lnTo>
                    <a:pt x="48" y="1185"/>
                  </a:lnTo>
                  <a:cubicBezTo>
                    <a:pt x="48" y="1126"/>
                    <a:pt x="60" y="1126"/>
                    <a:pt x="60" y="1066"/>
                  </a:cubicBezTo>
                  <a:cubicBezTo>
                    <a:pt x="60" y="1007"/>
                    <a:pt x="60" y="1007"/>
                    <a:pt x="72" y="947"/>
                  </a:cubicBezTo>
                  <a:lnTo>
                    <a:pt x="72" y="828"/>
                  </a:lnTo>
                  <a:cubicBezTo>
                    <a:pt x="96" y="768"/>
                    <a:pt x="96" y="768"/>
                    <a:pt x="96" y="709"/>
                  </a:cubicBezTo>
                  <a:cubicBezTo>
                    <a:pt x="108" y="649"/>
                    <a:pt x="108" y="649"/>
                    <a:pt x="108" y="590"/>
                  </a:cubicBezTo>
                  <a:cubicBezTo>
                    <a:pt x="120" y="530"/>
                    <a:pt x="108" y="530"/>
                    <a:pt x="120" y="471"/>
                  </a:cubicBezTo>
                  <a:lnTo>
                    <a:pt x="156" y="352"/>
                  </a:lnTo>
                  <a:cubicBezTo>
                    <a:pt x="167" y="292"/>
                    <a:pt x="156" y="292"/>
                    <a:pt x="167" y="233"/>
                  </a:cubicBezTo>
                  <a:lnTo>
                    <a:pt x="191" y="114"/>
                  </a:lnTo>
                  <a:cubicBezTo>
                    <a:pt x="191" y="102"/>
                    <a:pt x="215" y="78"/>
                    <a:pt x="215" y="66"/>
                  </a:cubicBezTo>
                  <a:cubicBezTo>
                    <a:pt x="215" y="54"/>
                    <a:pt x="215" y="42"/>
                    <a:pt x="191" y="18"/>
                  </a:cubicBezTo>
                  <a:cubicBezTo>
                    <a:pt x="187" y="6"/>
                    <a:pt x="177" y="1"/>
                    <a:pt x="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51" name="Google Shape;15751;p22"/>
            <p:cNvSpPr/>
            <p:nvPr/>
          </p:nvSpPr>
          <p:spPr>
            <a:xfrm>
              <a:off x="3771000" y="3209450"/>
              <a:ext cx="13125" cy="15800"/>
            </a:xfrm>
            <a:custGeom>
              <a:avLst/>
              <a:gdLst/>
              <a:ahLst/>
              <a:cxnLst/>
              <a:rect l="l" t="t" r="r" b="b"/>
              <a:pathLst>
                <a:path w="525" h="632" extrusionOk="0">
                  <a:moveTo>
                    <a:pt x="488" y="1"/>
                  </a:moveTo>
                  <a:cubicBezTo>
                    <a:pt x="477" y="1"/>
                    <a:pt x="453" y="13"/>
                    <a:pt x="453" y="13"/>
                  </a:cubicBezTo>
                  <a:lnTo>
                    <a:pt x="417" y="60"/>
                  </a:lnTo>
                  <a:lnTo>
                    <a:pt x="369" y="96"/>
                  </a:lnTo>
                  <a:cubicBezTo>
                    <a:pt x="357" y="108"/>
                    <a:pt x="357" y="132"/>
                    <a:pt x="346" y="143"/>
                  </a:cubicBezTo>
                  <a:cubicBezTo>
                    <a:pt x="322" y="155"/>
                    <a:pt x="310" y="155"/>
                    <a:pt x="298" y="191"/>
                  </a:cubicBezTo>
                  <a:cubicBezTo>
                    <a:pt x="286" y="203"/>
                    <a:pt x="286" y="215"/>
                    <a:pt x="250" y="227"/>
                  </a:cubicBezTo>
                  <a:cubicBezTo>
                    <a:pt x="238" y="251"/>
                    <a:pt x="238" y="263"/>
                    <a:pt x="227" y="274"/>
                  </a:cubicBezTo>
                  <a:cubicBezTo>
                    <a:pt x="203" y="286"/>
                    <a:pt x="167" y="334"/>
                    <a:pt x="143" y="370"/>
                  </a:cubicBezTo>
                  <a:cubicBezTo>
                    <a:pt x="131" y="382"/>
                    <a:pt x="131" y="394"/>
                    <a:pt x="119" y="405"/>
                  </a:cubicBezTo>
                  <a:cubicBezTo>
                    <a:pt x="107" y="429"/>
                    <a:pt x="84" y="429"/>
                    <a:pt x="72" y="453"/>
                  </a:cubicBezTo>
                  <a:cubicBezTo>
                    <a:pt x="60" y="465"/>
                    <a:pt x="60" y="489"/>
                    <a:pt x="48" y="501"/>
                  </a:cubicBezTo>
                  <a:cubicBezTo>
                    <a:pt x="24" y="513"/>
                    <a:pt x="24" y="524"/>
                    <a:pt x="12" y="548"/>
                  </a:cubicBezTo>
                  <a:cubicBezTo>
                    <a:pt x="12" y="560"/>
                    <a:pt x="0" y="560"/>
                    <a:pt x="0" y="560"/>
                  </a:cubicBezTo>
                  <a:lnTo>
                    <a:pt x="0" y="584"/>
                  </a:lnTo>
                  <a:cubicBezTo>
                    <a:pt x="12" y="620"/>
                    <a:pt x="60" y="632"/>
                    <a:pt x="72" y="632"/>
                  </a:cubicBezTo>
                  <a:lnTo>
                    <a:pt x="84" y="632"/>
                  </a:lnTo>
                  <a:lnTo>
                    <a:pt x="107" y="620"/>
                  </a:lnTo>
                  <a:cubicBezTo>
                    <a:pt x="119" y="608"/>
                    <a:pt x="119" y="584"/>
                    <a:pt x="131" y="572"/>
                  </a:cubicBezTo>
                  <a:cubicBezTo>
                    <a:pt x="143" y="548"/>
                    <a:pt x="143" y="548"/>
                    <a:pt x="167" y="524"/>
                  </a:cubicBezTo>
                  <a:cubicBezTo>
                    <a:pt x="179" y="513"/>
                    <a:pt x="179" y="501"/>
                    <a:pt x="191" y="489"/>
                  </a:cubicBezTo>
                  <a:lnTo>
                    <a:pt x="227" y="429"/>
                  </a:lnTo>
                  <a:cubicBezTo>
                    <a:pt x="238" y="394"/>
                    <a:pt x="250" y="405"/>
                    <a:pt x="262" y="394"/>
                  </a:cubicBezTo>
                  <a:cubicBezTo>
                    <a:pt x="286" y="370"/>
                    <a:pt x="286" y="370"/>
                    <a:pt x="298" y="346"/>
                  </a:cubicBezTo>
                  <a:cubicBezTo>
                    <a:pt x="310" y="322"/>
                    <a:pt x="310" y="322"/>
                    <a:pt x="322" y="310"/>
                  </a:cubicBezTo>
                  <a:lnTo>
                    <a:pt x="357" y="251"/>
                  </a:lnTo>
                  <a:cubicBezTo>
                    <a:pt x="369" y="215"/>
                    <a:pt x="369" y="215"/>
                    <a:pt x="381" y="203"/>
                  </a:cubicBezTo>
                  <a:lnTo>
                    <a:pt x="405" y="191"/>
                  </a:lnTo>
                  <a:cubicBezTo>
                    <a:pt x="429" y="155"/>
                    <a:pt x="441" y="108"/>
                    <a:pt x="488" y="84"/>
                  </a:cubicBezTo>
                  <a:cubicBezTo>
                    <a:pt x="488" y="72"/>
                    <a:pt x="500" y="72"/>
                    <a:pt x="500" y="72"/>
                  </a:cubicBezTo>
                  <a:cubicBezTo>
                    <a:pt x="500" y="72"/>
                    <a:pt x="500" y="48"/>
                    <a:pt x="524" y="48"/>
                  </a:cubicBezTo>
                  <a:cubicBezTo>
                    <a:pt x="488" y="24"/>
                    <a:pt x="488" y="13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52" name="Google Shape;15752;p22"/>
            <p:cNvSpPr/>
            <p:nvPr/>
          </p:nvSpPr>
          <p:spPr>
            <a:xfrm>
              <a:off x="3784100" y="3202425"/>
              <a:ext cx="7450" cy="42175"/>
            </a:xfrm>
            <a:custGeom>
              <a:avLst/>
              <a:gdLst/>
              <a:ahLst/>
              <a:cxnLst/>
              <a:rect l="l" t="t" r="r" b="b"/>
              <a:pathLst>
                <a:path w="298" h="1687" extrusionOk="0">
                  <a:moveTo>
                    <a:pt x="258" y="1"/>
                  </a:moveTo>
                  <a:cubicBezTo>
                    <a:pt x="235" y="1"/>
                    <a:pt x="210" y="12"/>
                    <a:pt x="203" y="20"/>
                  </a:cubicBezTo>
                  <a:cubicBezTo>
                    <a:pt x="203" y="43"/>
                    <a:pt x="191" y="43"/>
                    <a:pt x="191" y="43"/>
                  </a:cubicBezTo>
                  <a:cubicBezTo>
                    <a:pt x="191" y="55"/>
                    <a:pt x="179" y="55"/>
                    <a:pt x="179" y="67"/>
                  </a:cubicBezTo>
                  <a:lnTo>
                    <a:pt x="143" y="186"/>
                  </a:lnTo>
                  <a:lnTo>
                    <a:pt x="119" y="305"/>
                  </a:lnTo>
                  <a:cubicBezTo>
                    <a:pt x="95" y="365"/>
                    <a:pt x="95" y="365"/>
                    <a:pt x="84" y="436"/>
                  </a:cubicBezTo>
                  <a:cubicBezTo>
                    <a:pt x="72" y="496"/>
                    <a:pt x="84" y="496"/>
                    <a:pt x="72" y="579"/>
                  </a:cubicBezTo>
                  <a:cubicBezTo>
                    <a:pt x="60" y="651"/>
                    <a:pt x="36" y="639"/>
                    <a:pt x="24" y="698"/>
                  </a:cubicBezTo>
                  <a:cubicBezTo>
                    <a:pt x="12" y="758"/>
                    <a:pt x="24" y="758"/>
                    <a:pt x="12" y="829"/>
                  </a:cubicBezTo>
                  <a:cubicBezTo>
                    <a:pt x="0" y="889"/>
                    <a:pt x="0" y="889"/>
                    <a:pt x="0" y="960"/>
                  </a:cubicBezTo>
                  <a:lnTo>
                    <a:pt x="0" y="1091"/>
                  </a:lnTo>
                  <a:lnTo>
                    <a:pt x="0" y="1234"/>
                  </a:lnTo>
                  <a:lnTo>
                    <a:pt x="0" y="1270"/>
                  </a:lnTo>
                  <a:lnTo>
                    <a:pt x="0" y="1567"/>
                  </a:lnTo>
                  <a:lnTo>
                    <a:pt x="0" y="1615"/>
                  </a:lnTo>
                  <a:lnTo>
                    <a:pt x="0" y="1663"/>
                  </a:lnTo>
                  <a:cubicBezTo>
                    <a:pt x="0" y="1675"/>
                    <a:pt x="0" y="1675"/>
                    <a:pt x="12" y="1687"/>
                  </a:cubicBezTo>
                  <a:cubicBezTo>
                    <a:pt x="12" y="1675"/>
                    <a:pt x="12" y="1675"/>
                    <a:pt x="24" y="1675"/>
                  </a:cubicBezTo>
                  <a:cubicBezTo>
                    <a:pt x="36" y="1663"/>
                    <a:pt x="36" y="1627"/>
                    <a:pt x="36" y="1603"/>
                  </a:cubicBezTo>
                  <a:lnTo>
                    <a:pt x="36" y="1341"/>
                  </a:lnTo>
                  <a:lnTo>
                    <a:pt x="36" y="1210"/>
                  </a:lnTo>
                  <a:cubicBezTo>
                    <a:pt x="36" y="1151"/>
                    <a:pt x="60" y="1151"/>
                    <a:pt x="60" y="1079"/>
                  </a:cubicBezTo>
                  <a:cubicBezTo>
                    <a:pt x="60" y="1020"/>
                    <a:pt x="84" y="889"/>
                    <a:pt x="84" y="829"/>
                  </a:cubicBezTo>
                  <a:lnTo>
                    <a:pt x="119" y="710"/>
                  </a:lnTo>
                  <a:lnTo>
                    <a:pt x="143" y="591"/>
                  </a:lnTo>
                  <a:cubicBezTo>
                    <a:pt x="155" y="532"/>
                    <a:pt x="143" y="532"/>
                    <a:pt x="155" y="472"/>
                  </a:cubicBezTo>
                  <a:cubicBezTo>
                    <a:pt x="179" y="413"/>
                    <a:pt x="191" y="413"/>
                    <a:pt x="203" y="353"/>
                  </a:cubicBezTo>
                  <a:lnTo>
                    <a:pt x="238" y="234"/>
                  </a:lnTo>
                  <a:cubicBezTo>
                    <a:pt x="250" y="174"/>
                    <a:pt x="250" y="174"/>
                    <a:pt x="274" y="115"/>
                  </a:cubicBezTo>
                  <a:cubicBezTo>
                    <a:pt x="298" y="103"/>
                    <a:pt x="298" y="79"/>
                    <a:pt x="298" y="67"/>
                  </a:cubicBezTo>
                  <a:lnTo>
                    <a:pt x="298" y="20"/>
                  </a:lnTo>
                  <a:cubicBezTo>
                    <a:pt x="288" y="6"/>
                    <a:pt x="274" y="1"/>
                    <a:pt x="2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53" name="Google Shape;15753;p22"/>
            <p:cNvSpPr/>
            <p:nvPr/>
          </p:nvSpPr>
          <p:spPr>
            <a:xfrm>
              <a:off x="3795400" y="3196900"/>
              <a:ext cx="5075" cy="30550"/>
            </a:xfrm>
            <a:custGeom>
              <a:avLst/>
              <a:gdLst/>
              <a:ahLst/>
              <a:cxnLst/>
              <a:rect l="l" t="t" r="r" b="b"/>
              <a:pathLst>
                <a:path w="203" h="1222" extrusionOk="0">
                  <a:moveTo>
                    <a:pt x="146" y="1"/>
                  </a:moveTo>
                  <a:cubicBezTo>
                    <a:pt x="125" y="1"/>
                    <a:pt x="103" y="8"/>
                    <a:pt x="96" y="14"/>
                  </a:cubicBezTo>
                  <a:lnTo>
                    <a:pt x="84" y="38"/>
                  </a:lnTo>
                  <a:lnTo>
                    <a:pt x="84" y="62"/>
                  </a:lnTo>
                  <a:cubicBezTo>
                    <a:pt x="84" y="110"/>
                    <a:pt x="84" y="110"/>
                    <a:pt x="60" y="157"/>
                  </a:cubicBezTo>
                  <a:cubicBezTo>
                    <a:pt x="60" y="193"/>
                    <a:pt x="48" y="193"/>
                    <a:pt x="48" y="241"/>
                  </a:cubicBezTo>
                  <a:cubicBezTo>
                    <a:pt x="48" y="288"/>
                    <a:pt x="48" y="288"/>
                    <a:pt x="36" y="336"/>
                  </a:cubicBezTo>
                  <a:lnTo>
                    <a:pt x="36" y="419"/>
                  </a:lnTo>
                  <a:cubicBezTo>
                    <a:pt x="36" y="467"/>
                    <a:pt x="24" y="467"/>
                    <a:pt x="1" y="515"/>
                  </a:cubicBezTo>
                  <a:lnTo>
                    <a:pt x="1" y="598"/>
                  </a:lnTo>
                  <a:lnTo>
                    <a:pt x="1" y="693"/>
                  </a:lnTo>
                  <a:lnTo>
                    <a:pt x="1" y="776"/>
                  </a:lnTo>
                  <a:lnTo>
                    <a:pt x="1" y="872"/>
                  </a:lnTo>
                  <a:lnTo>
                    <a:pt x="1" y="896"/>
                  </a:lnTo>
                  <a:cubicBezTo>
                    <a:pt x="1" y="967"/>
                    <a:pt x="24" y="1050"/>
                    <a:pt x="1" y="1110"/>
                  </a:cubicBezTo>
                  <a:lnTo>
                    <a:pt x="1" y="1134"/>
                  </a:lnTo>
                  <a:lnTo>
                    <a:pt x="1" y="1169"/>
                  </a:lnTo>
                  <a:lnTo>
                    <a:pt x="1" y="1193"/>
                  </a:lnTo>
                  <a:cubicBezTo>
                    <a:pt x="20" y="1213"/>
                    <a:pt x="33" y="1222"/>
                    <a:pt x="40" y="1222"/>
                  </a:cubicBezTo>
                  <a:cubicBezTo>
                    <a:pt x="46" y="1222"/>
                    <a:pt x="48" y="1216"/>
                    <a:pt x="48" y="1205"/>
                  </a:cubicBezTo>
                  <a:cubicBezTo>
                    <a:pt x="60" y="1193"/>
                    <a:pt x="60" y="1181"/>
                    <a:pt x="60" y="1157"/>
                  </a:cubicBezTo>
                  <a:lnTo>
                    <a:pt x="60" y="967"/>
                  </a:lnTo>
                  <a:lnTo>
                    <a:pt x="60" y="884"/>
                  </a:lnTo>
                  <a:cubicBezTo>
                    <a:pt x="60" y="836"/>
                    <a:pt x="84" y="836"/>
                    <a:pt x="84" y="788"/>
                  </a:cubicBezTo>
                  <a:cubicBezTo>
                    <a:pt x="84" y="753"/>
                    <a:pt x="84" y="753"/>
                    <a:pt x="96" y="705"/>
                  </a:cubicBezTo>
                  <a:lnTo>
                    <a:pt x="96" y="610"/>
                  </a:lnTo>
                  <a:cubicBezTo>
                    <a:pt x="96" y="574"/>
                    <a:pt x="96" y="574"/>
                    <a:pt x="108" y="526"/>
                  </a:cubicBezTo>
                  <a:cubicBezTo>
                    <a:pt x="108" y="479"/>
                    <a:pt x="120" y="479"/>
                    <a:pt x="120" y="431"/>
                  </a:cubicBezTo>
                  <a:cubicBezTo>
                    <a:pt x="143" y="395"/>
                    <a:pt x="120" y="395"/>
                    <a:pt x="120" y="348"/>
                  </a:cubicBezTo>
                  <a:lnTo>
                    <a:pt x="155" y="253"/>
                  </a:lnTo>
                  <a:cubicBezTo>
                    <a:pt x="167" y="217"/>
                    <a:pt x="155" y="217"/>
                    <a:pt x="167" y="169"/>
                  </a:cubicBezTo>
                  <a:cubicBezTo>
                    <a:pt x="179" y="122"/>
                    <a:pt x="179" y="122"/>
                    <a:pt x="179" y="74"/>
                  </a:cubicBezTo>
                  <a:cubicBezTo>
                    <a:pt x="179" y="62"/>
                    <a:pt x="179" y="50"/>
                    <a:pt x="203" y="50"/>
                  </a:cubicBezTo>
                  <a:cubicBezTo>
                    <a:pt x="203" y="38"/>
                    <a:pt x="203" y="14"/>
                    <a:pt x="179" y="14"/>
                  </a:cubicBezTo>
                  <a:cubicBezTo>
                    <a:pt x="174" y="4"/>
                    <a:pt x="161" y="1"/>
                    <a:pt x="1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54" name="Google Shape;15754;p22"/>
            <p:cNvSpPr/>
            <p:nvPr/>
          </p:nvSpPr>
          <p:spPr>
            <a:xfrm>
              <a:off x="3802550" y="3189550"/>
              <a:ext cx="3300" cy="29750"/>
            </a:xfrm>
            <a:custGeom>
              <a:avLst/>
              <a:gdLst/>
              <a:ahLst/>
              <a:cxnLst/>
              <a:rect l="l" t="t" r="r" b="b"/>
              <a:pathLst>
                <a:path w="132" h="1190" extrusionOk="0">
                  <a:moveTo>
                    <a:pt x="94" y="1"/>
                  </a:moveTo>
                  <a:cubicBezTo>
                    <a:pt x="71" y="1"/>
                    <a:pt x="44" y="18"/>
                    <a:pt x="36" y="35"/>
                  </a:cubicBezTo>
                  <a:cubicBezTo>
                    <a:pt x="36" y="35"/>
                    <a:pt x="36" y="47"/>
                    <a:pt x="12" y="47"/>
                  </a:cubicBezTo>
                  <a:lnTo>
                    <a:pt x="12" y="70"/>
                  </a:lnTo>
                  <a:lnTo>
                    <a:pt x="12" y="166"/>
                  </a:lnTo>
                  <a:lnTo>
                    <a:pt x="12" y="249"/>
                  </a:lnTo>
                  <a:lnTo>
                    <a:pt x="12" y="344"/>
                  </a:lnTo>
                  <a:cubicBezTo>
                    <a:pt x="12" y="392"/>
                    <a:pt x="36" y="392"/>
                    <a:pt x="12" y="428"/>
                  </a:cubicBezTo>
                  <a:cubicBezTo>
                    <a:pt x="12" y="475"/>
                    <a:pt x="0" y="475"/>
                    <a:pt x="0" y="523"/>
                  </a:cubicBezTo>
                  <a:lnTo>
                    <a:pt x="0" y="606"/>
                  </a:lnTo>
                  <a:lnTo>
                    <a:pt x="0" y="701"/>
                  </a:lnTo>
                  <a:cubicBezTo>
                    <a:pt x="0" y="749"/>
                    <a:pt x="12" y="749"/>
                    <a:pt x="12" y="797"/>
                  </a:cubicBezTo>
                  <a:cubicBezTo>
                    <a:pt x="12" y="820"/>
                    <a:pt x="12" y="832"/>
                    <a:pt x="36" y="880"/>
                  </a:cubicBezTo>
                  <a:lnTo>
                    <a:pt x="36" y="916"/>
                  </a:lnTo>
                  <a:cubicBezTo>
                    <a:pt x="36" y="975"/>
                    <a:pt x="48" y="1047"/>
                    <a:pt x="48" y="1106"/>
                  </a:cubicBezTo>
                  <a:lnTo>
                    <a:pt x="48" y="1130"/>
                  </a:lnTo>
                  <a:lnTo>
                    <a:pt x="48" y="1166"/>
                  </a:lnTo>
                  <a:cubicBezTo>
                    <a:pt x="48" y="1166"/>
                    <a:pt x="48" y="1178"/>
                    <a:pt x="60" y="1190"/>
                  </a:cubicBezTo>
                  <a:cubicBezTo>
                    <a:pt x="60" y="1178"/>
                    <a:pt x="60" y="1178"/>
                    <a:pt x="72" y="1166"/>
                  </a:cubicBezTo>
                  <a:cubicBezTo>
                    <a:pt x="96" y="1154"/>
                    <a:pt x="96" y="1130"/>
                    <a:pt x="96" y="1118"/>
                  </a:cubicBezTo>
                  <a:lnTo>
                    <a:pt x="96" y="951"/>
                  </a:lnTo>
                  <a:lnTo>
                    <a:pt x="96" y="868"/>
                  </a:lnTo>
                  <a:cubicBezTo>
                    <a:pt x="96" y="820"/>
                    <a:pt x="96" y="820"/>
                    <a:pt x="108" y="773"/>
                  </a:cubicBezTo>
                  <a:lnTo>
                    <a:pt x="108" y="689"/>
                  </a:lnTo>
                  <a:lnTo>
                    <a:pt x="108" y="594"/>
                  </a:lnTo>
                  <a:cubicBezTo>
                    <a:pt x="108" y="558"/>
                    <a:pt x="119" y="475"/>
                    <a:pt x="119" y="428"/>
                  </a:cubicBezTo>
                  <a:cubicBezTo>
                    <a:pt x="119" y="392"/>
                    <a:pt x="108" y="392"/>
                    <a:pt x="119" y="344"/>
                  </a:cubicBezTo>
                  <a:cubicBezTo>
                    <a:pt x="119" y="297"/>
                    <a:pt x="131" y="297"/>
                    <a:pt x="131" y="249"/>
                  </a:cubicBezTo>
                  <a:lnTo>
                    <a:pt x="131" y="166"/>
                  </a:lnTo>
                  <a:lnTo>
                    <a:pt x="131" y="70"/>
                  </a:lnTo>
                  <a:lnTo>
                    <a:pt x="131" y="47"/>
                  </a:lnTo>
                  <a:cubicBezTo>
                    <a:pt x="131" y="35"/>
                    <a:pt x="119" y="35"/>
                    <a:pt x="119" y="11"/>
                  </a:cubicBezTo>
                  <a:cubicBezTo>
                    <a:pt x="112" y="4"/>
                    <a:pt x="103" y="1"/>
                    <a:pt x="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55" name="Google Shape;15755;p22"/>
            <p:cNvSpPr/>
            <p:nvPr/>
          </p:nvSpPr>
          <p:spPr>
            <a:xfrm>
              <a:off x="4049300" y="3090300"/>
              <a:ext cx="25625" cy="24825"/>
            </a:xfrm>
            <a:custGeom>
              <a:avLst/>
              <a:gdLst/>
              <a:ahLst/>
              <a:cxnLst/>
              <a:rect l="l" t="t" r="r" b="b"/>
              <a:pathLst>
                <a:path w="1025" h="993" extrusionOk="0">
                  <a:moveTo>
                    <a:pt x="990" y="1"/>
                  </a:moveTo>
                  <a:cubicBezTo>
                    <a:pt x="967" y="1"/>
                    <a:pt x="934" y="20"/>
                    <a:pt x="917" y="28"/>
                  </a:cubicBezTo>
                  <a:lnTo>
                    <a:pt x="906" y="40"/>
                  </a:lnTo>
                  <a:lnTo>
                    <a:pt x="906" y="76"/>
                  </a:lnTo>
                  <a:cubicBezTo>
                    <a:pt x="894" y="123"/>
                    <a:pt x="894" y="123"/>
                    <a:pt x="882" y="183"/>
                  </a:cubicBezTo>
                  <a:cubicBezTo>
                    <a:pt x="858" y="218"/>
                    <a:pt x="858" y="218"/>
                    <a:pt x="834" y="278"/>
                  </a:cubicBezTo>
                  <a:cubicBezTo>
                    <a:pt x="798" y="326"/>
                    <a:pt x="822" y="326"/>
                    <a:pt x="786" y="373"/>
                  </a:cubicBezTo>
                  <a:cubicBezTo>
                    <a:pt x="763" y="421"/>
                    <a:pt x="775" y="421"/>
                    <a:pt x="739" y="457"/>
                  </a:cubicBezTo>
                  <a:cubicBezTo>
                    <a:pt x="715" y="504"/>
                    <a:pt x="703" y="492"/>
                    <a:pt x="667" y="540"/>
                  </a:cubicBezTo>
                  <a:lnTo>
                    <a:pt x="608" y="623"/>
                  </a:lnTo>
                  <a:cubicBezTo>
                    <a:pt x="560" y="671"/>
                    <a:pt x="584" y="671"/>
                    <a:pt x="536" y="695"/>
                  </a:cubicBezTo>
                  <a:cubicBezTo>
                    <a:pt x="489" y="730"/>
                    <a:pt x="501" y="742"/>
                    <a:pt x="465" y="778"/>
                  </a:cubicBezTo>
                  <a:lnTo>
                    <a:pt x="370" y="838"/>
                  </a:lnTo>
                  <a:cubicBezTo>
                    <a:pt x="358" y="849"/>
                    <a:pt x="358" y="849"/>
                    <a:pt x="346" y="849"/>
                  </a:cubicBezTo>
                  <a:cubicBezTo>
                    <a:pt x="263" y="897"/>
                    <a:pt x="191" y="933"/>
                    <a:pt x="120" y="957"/>
                  </a:cubicBezTo>
                  <a:cubicBezTo>
                    <a:pt x="108" y="957"/>
                    <a:pt x="108" y="969"/>
                    <a:pt x="84" y="969"/>
                  </a:cubicBezTo>
                  <a:cubicBezTo>
                    <a:pt x="72" y="969"/>
                    <a:pt x="72" y="969"/>
                    <a:pt x="60" y="980"/>
                  </a:cubicBezTo>
                  <a:cubicBezTo>
                    <a:pt x="40" y="976"/>
                    <a:pt x="29" y="973"/>
                    <a:pt x="21" y="973"/>
                  </a:cubicBezTo>
                  <a:cubicBezTo>
                    <a:pt x="10" y="973"/>
                    <a:pt x="8" y="978"/>
                    <a:pt x="1" y="992"/>
                  </a:cubicBezTo>
                  <a:lnTo>
                    <a:pt x="72" y="992"/>
                  </a:lnTo>
                  <a:cubicBezTo>
                    <a:pt x="120" y="980"/>
                    <a:pt x="132" y="980"/>
                    <a:pt x="179" y="969"/>
                  </a:cubicBezTo>
                  <a:cubicBezTo>
                    <a:pt x="239" y="957"/>
                    <a:pt x="239" y="957"/>
                    <a:pt x="286" y="921"/>
                  </a:cubicBezTo>
                  <a:cubicBezTo>
                    <a:pt x="322" y="897"/>
                    <a:pt x="322" y="897"/>
                    <a:pt x="382" y="861"/>
                  </a:cubicBezTo>
                  <a:cubicBezTo>
                    <a:pt x="429" y="838"/>
                    <a:pt x="441" y="838"/>
                    <a:pt x="489" y="802"/>
                  </a:cubicBezTo>
                  <a:lnTo>
                    <a:pt x="584" y="742"/>
                  </a:lnTo>
                  <a:cubicBezTo>
                    <a:pt x="620" y="718"/>
                    <a:pt x="620" y="695"/>
                    <a:pt x="667" y="671"/>
                  </a:cubicBezTo>
                  <a:lnTo>
                    <a:pt x="739" y="599"/>
                  </a:lnTo>
                  <a:cubicBezTo>
                    <a:pt x="775" y="552"/>
                    <a:pt x="786" y="552"/>
                    <a:pt x="822" y="504"/>
                  </a:cubicBezTo>
                  <a:cubicBezTo>
                    <a:pt x="846" y="457"/>
                    <a:pt x="846" y="445"/>
                    <a:pt x="882" y="397"/>
                  </a:cubicBezTo>
                  <a:lnTo>
                    <a:pt x="941" y="314"/>
                  </a:lnTo>
                  <a:cubicBezTo>
                    <a:pt x="965" y="266"/>
                    <a:pt x="953" y="254"/>
                    <a:pt x="977" y="207"/>
                  </a:cubicBezTo>
                  <a:cubicBezTo>
                    <a:pt x="1001" y="147"/>
                    <a:pt x="1001" y="147"/>
                    <a:pt x="1013" y="99"/>
                  </a:cubicBezTo>
                  <a:cubicBezTo>
                    <a:pt x="1013" y="87"/>
                    <a:pt x="1025" y="76"/>
                    <a:pt x="1025" y="64"/>
                  </a:cubicBezTo>
                  <a:cubicBezTo>
                    <a:pt x="1025" y="40"/>
                    <a:pt x="1025" y="28"/>
                    <a:pt x="1013" y="16"/>
                  </a:cubicBezTo>
                  <a:cubicBezTo>
                    <a:pt x="1009" y="5"/>
                    <a:pt x="1000" y="1"/>
                    <a:pt x="9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56" name="Google Shape;15756;p22"/>
            <p:cNvSpPr/>
            <p:nvPr/>
          </p:nvSpPr>
          <p:spPr>
            <a:xfrm>
              <a:off x="4072225" y="3121650"/>
              <a:ext cx="13425" cy="12225"/>
            </a:xfrm>
            <a:custGeom>
              <a:avLst/>
              <a:gdLst/>
              <a:ahLst/>
              <a:cxnLst/>
              <a:rect l="l" t="t" r="r" b="b"/>
              <a:pathLst>
                <a:path w="537" h="489" extrusionOk="0">
                  <a:moveTo>
                    <a:pt x="529" y="24"/>
                  </a:moveTo>
                  <a:cubicBezTo>
                    <a:pt x="532" y="29"/>
                    <a:pt x="534" y="31"/>
                    <a:pt x="535" y="31"/>
                  </a:cubicBezTo>
                  <a:cubicBezTo>
                    <a:pt x="536" y="31"/>
                    <a:pt x="536" y="28"/>
                    <a:pt x="536" y="24"/>
                  </a:cubicBezTo>
                  <a:close/>
                  <a:moveTo>
                    <a:pt x="512" y="0"/>
                  </a:moveTo>
                  <a:lnTo>
                    <a:pt x="500" y="12"/>
                  </a:lnTo>
                  <a:lnTo>
                    <a:pt x="477" y="24"/>
                  </a:lnTo>
                  <a:cubicBezTo>
                    <a:pt x="460" y="32"/>
                    <a:pt x="438" y="52"/>
                    <a:pt x="418" y="72"/>
                  </a:cubicBezTo>
                  <a:lnTo>
                    <a:pt x="418" y="72"/>
                  </a:lnTo>
                  <a:cubicBezTo>
                    <a:pt x="453" y="60"/>
                    <a:pt x="453" y="60"/>
                    <a:pt x="465" y="36"/>
                  </a:cubicBezTo>
                  <a:cubicBezTo>
                    <a:pt x="477" y="36"/>
                    <a:pt x="500" y="36"/>
                    <a:pt x="512" y="24"/>
                  </a:cubicBezTo>
                  <a:lnTo>
                    <a:pt x="529" y="24"/>
                  </a:lnTo>
                  <a:cubicBezTo>
                    <a:pt x="525" y="19"/>
                    <a:pt x="520" y="11"/>
                    <a:pt x="512" y="0"/>
                  </a:cubicBezTo>
                  <a:close/>
                  <a:moveTo>
                    <a:pt x="418" y="72"/>
                  </a:moveTo>
                  <a:lnTo>
                    <a:pt x="418" y="72"/>
                  </a:lnTo>
                  <a:cubicBezTo>
                    <a:pt x="417" y="72"/>
                    <a:pt x="417" y="72"/>
                    <a:pt x="417" y="72"/>
                  </a:cubicBezTo>
                  <a:cubicBezTo>
                    <a:pt x="405" y="84"/>
                    <a:pt x="405" y="84"/>
                    <a:pt x="381" y="96"/>
                  </a:cubicBezTo>
                  <a:cubicBezTo>
                    <a:pt x="358" y="119"/>
                    <a:pt x="346" y="119"/>
                    <a:pt x="334" y="131"/>
                  </a:cubicBezTo>
                  <a:cubicBezTo>
                    <a:pt x="322" y="143"/>
                    <a:pt x="298" y="143"/>
                    <a:pt x="286" y="155"/>
                  </a:cubicBezTo>
                  <a:cubicBezTo>
                    <a:pt x="274" y="179"/>
                    <a:pt x="274" y="179"/>
                    <a:pt x="239" y="191"/>
                  </a:cubicBezTo>
                  <a:cubicBezTo>
                    <a:pt x="227" y="203"/>
                    <a:pt x="215" y="203"/>
                    <a:pt x="203" y="215"/>
                  </a:cubicBezTo>
                  <a:cubicBezTo>
                    <a:pt x="179" y="238"/>
                    <a:pt x="179" y="238"/>
                    <a:pt x="155" y="250"/>
                  </a:cubicBezTo>
                  <a:cubicBezTo>
                    <a:pt x="143" y="262"/>
                    <a:pt x="143" y="274"/>
                    <a:pt x="119" y="298"/>
                  </a:cubicBezTo>
                  <a:cubicBezTo>
                    <a:pt x="108" y="310"/>
                    <a:pt x="108" y="310"/>
                    <a:pt x="84" y="322"/>
                  </a:cubicBezTo>
                  <a:cubicBezTo>
                    <a:pt x="48" y="334"/>
                    <a:pt x="60" y="357"/>
                    <a:pt x="48" y="369"/>
                  </a:cubicBezTo>
                  <a:cubicBezTo>
                    <a:pt x="36" y="381"/>
                    <a:pt x="36" y="393"/>
                    <a:pt x="24" y="417"/>
                  </a:cubicBezTo>
                  <a:lnTo>
                    <a:pt x="0" y="429"/>
                  </a:lnTo>
                  <a:lnTo>
                    <a:pt x="0" y="453"/>
                  </a:lnTo>
                  <a:cubicBezTo>
                    <a:pt x="24" y="488"/>
                    <a:pt x="60" y="488"/>
                    <a:pt x="84" y="488"/>
                  </a:cubicBezTo>
                  <a:lnTo>
                    <a:pt x="96" y="488"/>
                  </a:lnTo>
                  <a:lnTo>
                    <a:pt x="96" y="477"/>
                  </a:lnTo>
                  <a:cubicBezTo>
                    <a:pt x="108" y="453"/>
                    <a:pt x="108" y="441"/>
                    <a:pt x="119" y="429"/>
                  </a:cubicBezTo>
                  <a:cubicBezTo>
                    <a:pt x="143" y="417"/>
                    <a:pt x="143" y="417"/>
                    <a:pt x="155" y="381"/>
                  </a:cubicBezTo>
                  <a:cubicBezTo>
                    <a:pt x="167" y="369"/>
                    <a:pt x="167" y="369"/>
                    <a:pt x="179" y="334"/>
                  </a:cubicBezTo>
                  <a:cubicBezTo>
                    <a:pt x="203" y="322"/>
                    <a:pt x="203" y="310"/>
                    <a:pt x="215" y="298"/>
                  </a:cubicBezTo>
                  <a:cubicBezTo>
                    <a:pt x="227" y="274"/>
                    <a:pt x="239" y="298"/>
                    <a:pt x="262" y="262"/>
                  </a:cubicBezTo>
                  <a:cubicBezTo>
                    <a:pt x="274" y="250"/>
                    <a:pt x="274" y="250"/>
                    <a:pt x="286" y="215"/>
                  </a:cubicBezTo>
                  <a:lnTo>
                    <a:pt x="322" y="191"/>
                  </a:lnTo>
                  <a:cubicBezTo>
                    <a:pt x="334" y="179"/>
                    <a:pt x="334" y="155"/>
                    <a:pt x="346" y="143"/>
                  </a:cubicBezTo>
                  <a:lnTo>
                    <a:pt x="381" y="119"/>
                  </a:lnTo>
                  <a:lnTo>
                    <a:pt x="393" y="96"/>
                  </a:lnTo>
                  <a:cubicBezTo>
                    <a:pt x="401" y="88"/>
                    <a:pt x="409" y="80"/>
                    <a:pt x="418" y="7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57" name="Google Shape;15757;p22"/>
            <p:cNvSpPr/>
            <p:nvPr/>
          </p:nvSpPr>
          <p:spPr>
            <a:xfrm>
              <a:off x="4072225" y="3141575"/>
              <a:ext cx="16700" cy="6300"/>
            </a:xfrm>
            <a:custGeom>
              <a:avLst/>
              <a:gdLst/>
              <a:ahLst/>
              <a:cxnLst/>
              <a:rect l="l" t="t" r="r" b="b"/>
              <a:pathLst>
                <a:path w="668" h="252" extrusionOk="0">
                  <a:moveTo>
                    <a:pt x="167" y="1"/>
                  </a:moveTo>
                  <a:cubicBezTo>
                    <a:pt x="131" y="1"/>
                    <a:pt x="155" y="1"/>
                    <a:pt x="36" y="13"/>
                  </a:cubicBezTo>
                  <a:lnTo>
                    <a:pt x="0" y="13"/>
                  </a:lnTo>
                  <a:cubicBezTo>
                    <a:pt x="48" y="13"/>
                    <a:pt x="36" y="13"/>
                    <a:pt x="36" y="37"/>
                  </a:cubicBezTo>
                  <a:cubicBezTo>
                    <a:pt x="48" y="37"/>
                    <a:pt x="60" y="49"/>
                    <a:pt x="60" y="49"/>
                  </a:cubicBezTo>
                  <a:lnTo>
                    <a:pt x="203" y="49"/>
                  </a:lnTo>
                  <a:cubicBezTo>
                    <a:pt x="227" y="49"/>
                    <a:pt x="227" y="61"/>
                    <a:pt x="239" y="61"/>
                  </a:cubicBezTo>
                  <a:cubicBezTo>
                    <a:pt x="274" y="61"/>
                    <a:pt x="274" y="61"/>
                    <a:pt x="286" y="72"/>
                  </a:cubicBezTo>
                  <a:cubicBezTo>
                    <a:pt x="310" y="72"/>
                    <a:pt x="310" y="72"/>
                    <a:pt x="334" y="96"/>
                  </a:cubicBezTo>
                  <a:cubicBezTo>
                    <a:pt x="358" y="108"/>
                    <a:pt x="358" y="108"/>
                    <a:pt x="370" y="108"/>
                  </a:cubicBezTo>
                  <a:cubicBezTo>
                    <a:pt x="393" y="120"/>
                    <a:pt x="405" y="120"/>
                    <a:pt x="417" y="132"/>
                  </a:cubicBezTo>
                  <a:cubicBezTo>
                    <a:pt x="423" y="144"/>
                    <a:pt x="432" y="144"/>
                    <a:pt x="441" y="144"/>
                  </a:cubicBezTo>
                  <a:cubicBezTo>
                    <a:pt x="450" y="144"/>
                    <a:pt x="459" y="144"/>
                    <a:pt x="465" y="156"/>
                  </a:cubicBezTo>
                  <a:cubicBezTo>
                    <a:pt x="477" y="168"/>
                    <a:pt x="477" y="168"/>
                    <a:pt x="512" y="180"/>
                  </a:cubicBezTo>
                  <a:cubicBezTo>
                    <a:pt x="524" y="191"/>
                    <a:pt x="536" y="191"/>
                    <a:pt x="548" y="215"/>
                  </a:cubicBezTo>
                  <a:lnTo>
                    <a:pt x="584" y="239"/>
                  </a:lnTo>
                  <a:lnTo>
                    <a:pt x="596" y="251"/>
                  </a:lnTo>
                  <a:lnTo>
                    <a:pt x="631" y="251"/>
                  </a:lnTo>
                  <a:cubicBezTo>
                    <a:pt x="655" y="251"/>
                    <a:pt x="667" y="215"/>
                    <a:pt x="667" y="191"/>
                  </a:cubicBezTo>
                  <a:lnTo>
                    <a:pt x="667" y="180"/>
                  </a:lnTo>
                  <a:lnTo>
                    <a:pt x="655" y="168"/>
                  </a:lnTo>
                  <a:cubicBezTo>
                    <a:pt x="631" y="156"/>
                    <a:pt x="631" y="156"/>
                    <a:pt x="608" y="132"/>
                  </a:cubicBezTo>
                  <a:cubicBezTo>
                    <a:pt x="584" y="120"/>
                    <a:pt x="584" y="120"/>
                    <a:pt x="572" y="108"/>
                  </a:cubicBezTo>
                  <a:cubicBezTo>
                    <a:pt x="536" y="96"/>
                    <a:pt x="536" y="96"/>
                    <a:pt x="524" y="72"/>
                  </a:cubicBezTo>
                  <a:cubicBezTo>
                    <a:pt x="506" y="66"/>
                    <a:pt x="498" y="66"/>
                    <a:pt x="490" y="66"/>
                  </a:cubicBezTo>
                  <a:cubicBezTo>
                    <a:pt x="483" y="66"/>
                    <a:pt x="477" y="66"/>
                    <a:pt x="465" y="61"/>
                  </a:cubicBezTo>
                  <a:cubicBezTo>
                    <a:pt x="429" y="49"/>
                    <a:pt x="453" y="37"/>
                    <a:pt x="417" y="37"/>
                  </a:cubicBezTo>
                  <a:cubicBezTo>
                    <a:pt x="405" y="25"/>
                    <a:pt x="399" y="25"/>
                    <a:pt x="392" y="25"/>
                  </a:cubicBezTo>
                  <a:cubicBezTo>
                    <a:pt x="384" y="25"/>
                    <a:pt x="375" y="25"/>
                    <a:pt x="358" y="13"/>
                  </a:cubicBezTo>
                  <a:cubicBezTo>
                    <a:pt x="334" y="13"/>
                    <a:pt x="334" y="13"/>
                    <a:pt x="2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58" name="Google Shape;15758;p22"/>
            <p:cNvSpPr/>
            <p:nvPr/>
          </p:nvSpPr>
          <p:spPr>
            <a:xfrm>
              <a:off x="4069250" y="3157375"/>
              <a:ext cx="19075" cy="6275"/>
            </a:xfrm>
            <a:custGeom>
              <a:avLst/>
              <a:gdLst/>
              <a:ahLst/>
              <a:cxnLst/>
              <a:rect l="l" t="t" r="r" b="b"/>
              <a:pathLst>
                <a:path w="763" h="251" extrusionOk="0">
                  <a:moveTo>
                    <a:pt x="755" y="64"/>
                  </a:moveTo>
                  <a:cubicBezTo>
                    <a:pt x="756" y="68"/>
                    <a:pt x="756" y="71"/>
                    <a:pt x="756" y="74"/>
                  </a:cubicBezTo>
                  <a:lnTo>
                    <a:pt x="756" y="74"/>
                  </a:lnTo>
                  <a:cubicBezTo>
                    <a:pt x="758" y="73"/>
                    <a:pt x="760" y="72"/>
                    <a:pt x="762" y="71"/>
                  </a:cubicBezTo>
                  <a:lnTo>
                    <a:pt x="755" y="64"/>
                  </a:lnTo>
                  <a:close/>
                  <a:moveTo>
                    <a:pt x="756" y="74"/>
                  </a:moveTo>
                  <a:lnTo>
                    <a:pt x="756" y="74"/>
                  </a:lnTo>
                  <a:cubicBezTo>
                    <a:pt x="730" y="83"/>
                    <a:pt x="750" y="83"/>
                    <a:pt x="750" y="83"/>
                  </a:cubicBezTo>
                  <a:cubicBezTo>
                    <a:pt x="754" y="80"/>
                    <a:pt x="755" y="77"/>
                    <a:pt x="756" y="74"/>
                  </a:cubicBezTo>
                  <a:close/>
                  <a:moveTo>
                    <a:pt x="429" y="0"/>
                  </a:moveTo>
                  <a:cubicBezTo>
                    <a:pt x="405" y="0"/>
                    <a:pt x="405" y="12"/>
                    <a:pt x="369" y="12"/>
                  </a:cubicBezTo>
                  <a:cubicBezTo>
                    <a:pt x="346" y="12"/>
                    <a:pt x="346" y="12"/>
                    <a:pt x="310" y="24"/>
                  </a:cubicBezTo>
                  <a:cubicBezTo>
                    <a:pt x="298" y="30"/>
                    <a:pt x="292" y="30"/>
                    <a:pt x="285" y="30"/>
                  </a:cubicBezTo>
                  <a:cubicBezTo>
                    <a:pt x="277" y="30"/>
                    <a:pt x="268" y="30"/>
                    <a:pt x="250" y="36"/>
                  </a:cubicBezTo>
                  <a:lnTo>
                    <a:pt x="191" y="71"/>
                  </a:lnTo>
                  <a:cubicBezTo>
                    <a:pt x="167" y="83"/>
                    <a:pt x="167" y="83"/>
                    <a:pt x="131" y="83"/>
                  </a:cubicBezTo>
                  <a:lnTo>
                    <a:pt x="72" y="119"/>
                  </a:lnTo>
                  <a:lnTo>
                    <a:pt x="12" y="143"/>
                  </a:lnTo>
                  <a:cubicBezTo>
                    <a:pt x="0" y="143"/>
                    <a:pt x="0" y="155"/>
                    <a:pt x="0" y="155"/>
                  </a:cubicBezTo>
                  <a:lnTo>
                    <a:pt x="0" y="191"/>
                  </a:lnTo>
                  <a:cubicBezTo>
                    <a:pt x="0" y="214"/>
                    <a:pt x="48" y="250"/>
                    <a:pt x="60" y="250"/>
                  </a:cubicBezTo>
                  <a:lnTo>
                    <a:pt x="72" y="250"/>
                  </a:lnTo>
                  <a:lnTo>
                    <a:pt x="96" y="238"/>
                  </a:lnTo>
                  <a:cubicBezTo>
                    <a:pt x="119" y="214"/>
                    <a:pt x="108" y="214"/>
                    <a:pt x="131" y="191"/>
                  </a:cubicBezTo>
                  <a:cubicBezTo>
                    <a:pt x="167" y="179"/>
                    <a:pt x="167" y="179"/>
                    <a:pt x="179" y="155"/>
                  </a:cubicBezTo>
                  <a:cubicBezTo>
                    <a:pt x="215" y="143"/>
                    <a:pt x="215" y="143"/>
                    <a:pt x="227" y="131"/>
                  </a:cubicBezTo>
                  <a:cubicBezTo>
                    <a:pt x="250" y="119"/>
                    <a:pt x="250" y="119"/>
                    <a:pt x="274" y="95"/>
                  </a:cubicBezTo>
                  <a:cubicBezTo>
                    <a:pt x="282" y="91"/>
                    <a:pt x="287" y="90"/>
                    <a:pt x="292" y="90"/>
                  </a:cubicBezTo>
                  <a:cubicBezTo>
                    <a:pt x="302" y="90"/>
                    <a:pt x="310" y="95"/>
                    <a:pt x="334" y="95"/>
                  </a:cubicBezTo>
                  <a:lnTo>
                    <a:pt x="393" y="71"/>
                  </a:lnTo>
                  <a:cubicBezTo>
                    <a:pt x="417" y="60"/>
                    <a:pt x="417" y="60"/>
                    <a:pt x="453" y="60"/>
                  </a:cubicBezTo>
                  <a:cubicBezTo>
                    <a:pt x="477" y="60"/>
                    <a:pt x="477" y="36"/>
                    <a:pt x="512" y="36"/>
                  </a:cubicBezTo>
                  <a:cubicBezTo>
                    <a:pt x="536" y="36"/>
                    <a:pt x="536" y="24"/>
                    <a:pt x="572" y="24"/>
                  </a:cubicBezTo>
                  <a:lnTo>
                    <a:pt x="584" y="24"/>
                  </a:lnTo>
                  <a:cubicBezTo>
                    <a:pt x="616" y="24"/>
                    <a:pt x="653" y="19"/>
                    <a:pt x="681" y="19"/>
                  </a:cubicBezTo>
                  <a:cubicBezTo>
                    <a:pt x="695" y="19"/>
                    <a:pt x="707" y="20"/>
                    <a:pt x="715" y="24"/>
                  </a:cubicBezTo>
                  <a:cubicBezTo>
                    <a:pt x="715" y="24"/>
                    <a:pt x="727" y="24"/>
                    <a:pt x="727" y="36"/>
                  </a:cubicBezTo>
                  <a:lnTo>
                    <a:pt x="750" y="60"/>
                  </a:lnTo>
                  <a:lnTo>
                    <a:pt x="755" y="64"/>
                  </a:lnTo>
                  <a:lnTo>
                    <a:pt x="755" y="64"/>
                  </a:lnTo>
                  <a:cubicBezTo>
                    <a:pt x="753" y="57"/>
                    <a:pt x="750" y="48"/>
                    <a:pt x="750" y="36"/>
                  </a:cubicBezTo>
                  <a:cubicBezTo>
                    <a:pt x="715" y="12"/>
                    <a:pt x="715" y="24"/>
                    <a:pt x="691" y="12"/>
                  </a:cubicBezTo>
                  <a:cubicBezTo>
                    <a:pt x="655" y="0"/>
                    <a:pt x="655" y="0"/>
                    <a:pt x="6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59" name="Google Shape;15759;p22"/>
            <p:cNvSpPr/>
            <p:nvPr/>
          </p:nvSpPr>
          <p:spPr>
            <a:xfrm>
              <a:off x="4067300" y="3167175"/>
              <a:ext cx="16550" cy="8450"/>
            </a:xfrm>
            <a:custGeom>
              <a:avLst/>
              <a:gdLst/>
              <a:ahLst/>
              <a:cxnLst/>
              <a:rect l="l" t="t" r="r" b="b"/>
              <a:pathLst>
                <a:path w="662" h="338" extrusionOk="0">
                  <a:moveTo>
                    <a:pt x="5" y="57"/>
                  </a:moveTo>
                  <a:cubicBezTo>
                    <a:pt x="1" y="57"/>
                    <a:pt x="1" y="66"/>
                    <a:pt x="7" y="84"/>
                  </a:cubicBezTo>
                  <a:lnTo>
                    <a:pt x="31" y="84"/>
                  </a:lnTo>
                  <a:cubicBezTo>
                    <a:pt x="19" y="66"/>
                    <a:pt x="10" y="57"/>
                    <a:pt x="5" y="57"/>
                  </a:cubicBezTo>
                  <a:close/>
                  <a:moveTo>
                    <a:pt x="197" y="1"/>
                  </a:moveTo>
                  <a:lnTo>
                    <a:pt x="66" y="49"/>
                  </a:lnTo>
                  <a:cubicBezTo>
                    <a:pt x="55" y="49"/>
                    <a:pt x="55" y="60"/>
                    <a:pt x="55" y="60"/>
                  </a:cubicBezTo>
                  <a:cubicBezTo>
                    <a:pt x="55" y="60"/>
                    <a:pt x="31" y="60"/>
                    <a:pt x="31" y="84"/>
                  </a:cubicBezTo>
                  <a:lnTo>
                    <a:pt x="55" y="84"/>
                  </a:lnTo>
                  <a:cubicBezTo>
                    <a:pt x="78" y="60"/>
                    <a:pt x="78" y="60"/>
                    <a:pt x="102" y="60"/>
                  </a:cubicBezTo>
                  <a:cubicBezTo>
                    <a:pt x="126" y="49"/>
                    <a:pt x="126" y="49"/>
                    <a:pt x="162" y="49"/>
                  </a:cubicBezTo>
                  <a:cubicBezTo>
                    <a:pt x="186" y="49"/>
                    <a:pt x="186" y="37"/>
                    <a:pt x="221" y="37"/>
                  </a:cubicBezTo>
                  <a:cubicBezTo>
                    <a:pt x="245" y="37"/>
                    <a:pt x="245" y="37"/>
                    <a:pt x="281" y="49"/>
                  </a:cubicBezTo>
                  <a:cubicBezTo>
                    <a:pt x="305" y="49"/>
                    <a:pt x="305" y="49"/>
                    <a:pt x="316" y="60"/>
                  </a:cubicBezTo>
                  <a:cubicBezTo>
                    <a:pt x="352" y="60"/>
                    <a:pt x="352" y="60"/>
                    <a:pt x="364" y="84"/>
                  </a:cubicBezTo>
                  <a:cubicBezTo>
                    <a:pt x="400" y="96"/>
                    <a:pt x="400" y="96"/>
                    <a:pt x="412" y="108"/>
                  </a:cubicBezTo>
                  <a:cubicBezTo>
                    <a:pt x="424" y="120"/>
                    <a:pt x="424" y="120"/>
                    <a:pt x="459" y="144"/>
                  </a:cubicBezTo>
                  <a:cubicBezTo>
                    <a:pt x="471" y="156"/>
                    <a:pt x="483" y="156"/>
                    <a:pt x="495" y="168"/>
                  </a:cubicBezTo>
                  <a:cubicBezTo>
                    <a:pt x="507" y="180"/>
                    <a:pt x="507" y="203"/>
                    <a:pt x="531" y="215"/>
                  </a:cubicBezTo>
                  <a:cubicBezTo>
                    <a:pt x="543" y="227"/>
                    <a:pt x="543" y="227"/>
                    <a:pt x="555" y="263"/>
                  </a:cubicBezTo>
                  <a:cubicBezTo>
                    <a:pt x="578" y="287"/>
                    <a:pt x="578" y="287"/>
                    <a:pt x="578" y="299"/>
                  </a:cubicBezTo>
                  <a:lnTo>
                    <a:pt x="578" y="322"/>
                  </a:lnTo>
                  <a:lnTo>
                    <a:pt x="590" y="334"/>
                  </a:lnTo>
                  <a:cubicBezTo>
                    <a:pt x="595" y="336"/>
                    <a:pt x="600" y="337"/>
                    <a:pt x="605" y="337"/>
                  </a:cubicBezTo>
                  <a:cubicBezTo>
                    <a:pt x="630" y="337"/>
                    <a:pt x="662" y="318"/>
                    <a:pt x="662" y="299"/>
                  </a:cubicBezTo>
                  <a:lnTo>
                    <a:pt x="662" y="287"/>
                  </a:lnTo>
                  <a:lnTo>
                    <a:pt x="662" y="275"/>
                  </a:lnTo>
                  <a:lnTo>
                    <a:pt x="626" y="215"/>
                  </a:lnTo>
                  <a:lnTo>
                    <a:pt x="602" y="156"/>
                  </a:lnTo>
                  <a:cubicBezTo>
                    <a:pt x="590" y="120"/>
                    <a:pt x="567" y="120"/>
                    <a:pt x="555" y="108"/>
                  </a:cubicBezTo>
                  <a:cubicBezTo>
                    <a:pt x="531" y="84"/>
                    <a:pt x="531" y="96"/>
                    <a:pt x="495" y="84"/>
                  </a:cubicBezTo>
                  <a:cubicBezTo>
                    <a:pt x="471" y="60"/>
                    <a:pt x="483" y="49"/>
                    <a:pt x="447" y="37"/>
                  </a:cubicBezTo>
                  <a:cubicBezTo>
                    <a:pt x="424" y="25"/>
                    <a:pt x="424" y="25"/>
                    <a:pt x="388" y="25"/>
                  </a:cubicBezTo>
                  <a:cubicBezTo>
                    <a:pt x="364" y="1"/>
                    <a:pt x="364" y="1"/>
                    <a:pt x="3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60" name="Google Shape;15760;p22"/>
            <p:cNvSpPr/>
            <p:nvPr/>
          </p:nvSpPr>
          <p:spPr>
            <a:xfrm>
              <a:off x="4066275" y="3183550"/>
              <a:ext cx="16400" cy="9550"/>
            </a:xfrm>
            <a:custGeom>
              <a:avLst/>
              <a:gdLst/>
              <a:ahLst/>
              <a:cxnLst/>
              <a:rect l="l" t="t" r="r" b="b"/>
              <a:pathLst>
                <a:path w="656" h="382" extrusionOk="0">
                  <a:moveTo>
                    <a:pt x="167" y="1"/>
                  </a:moveTo>
                  <a:cubicBezTo>
                    <a:pt x="131" y="1"/>
                    <a:pt x="131" y="1"/>
                    <a:pt x="107" y="25"/>
                  </a:cubicBezTo>
                  <a:cubicBezTo>
                    <a:pt x="72" y="25"/>
                    <a:pt x="72" y="25"/>
                    <a:pt x="48" y="36"/>
                  </a:cubicBezTo>
                  <a:lnTo>
                    <a:pt x="12" y="36"/>
                  </a:lnTo>
                  <a:cubicBezTo>
                    <a:pt x="12" y="36"/>
                    <a:pt x="0" y="48"/>
                    <a:pt x="0" y="60"/>
                  </a:cubicBezTo>
                  <a:cubicBezTo>
                    <a:pt x="0" y="96"/>
                    <a:pt x="36" y="120"/>
                    <a:pt x="48" y="144"/>
                  </a:cubicBezTo>
                  <a:lnTo>
                    <a:pt x="72" y="144"/>
                  </a:lnTo>
                  <a:cubicBezTo>
                    <a:pt x="107" y="120"/>
                    <a:pt x="107" y="120"/>
                    <a:pt x="119" y="120"/>
                  </a:cubicBezTo>
                  <a:cubicBezTo>
                    <a:pt x="155" y="120"/>
                    <a:pt x="155" y="120"/>
                    <a:pt x="167" y="108"/>
                  </a:cubicBezTo>
                  <a:lnTo>
                    <a:pt x="227" y="108"/>
                  </a:lnTo>
                  <a:cubicBezTo>
                    <a:pt x="242" y="108"/>
                    <a:pt x="248" y="103"/>
                    <a:pt x="260" y="103"/>
                  </a:cubicBezTo>
                  <a:cubicBezTo>
                    <a:pt x="266" y="103"/>
                    <a:pt x="274" y="104"/>
                    <a:pt x="286" y="108"/>
                  </a:cubicBezTo>
                  <a:cubicBezTo>
                    <a:pt x="310" y="108"/>
                    <a:pt x="310" y="120"/>
                    <a:pt x="334" y="144"/>
                  </a:cubicBezTo>
                  <a:cubicBezTo>
                    <a:pt x="357" y="144"/>
                    <a:pt x="357" y="144"/>
                    <a:pt x="393" y="156"/>
                  </a:cubicBezTo>
                  <a:cubicBezTo>
                    <a:pt x="417" y="167"/>
                    <a:pt x="417" y="167"/>
                    <a:pt x="429" y="167"/>
                  </a:cubicBezTo>
                  <a:cubicBezTo>
                    <a:pt x="447" y="173"/>
                    <a:pt x="456" y="173"/>
                    <a:pt x="462" y="173"/>
                  </a:cubicBezTo>
                  <a:cubicBezTo>
                    <a:pt x="468" y="173"/>
                    <a:pt x="471" y="173"/>
                    <a:pt x="477" y="179"/>
                  </a:cubicBezTo>
                  <a:cubicBezTo>
                    <a:pt x="512" y="203"/>
                    <a:pt x="512" y="203"/>
                    <a:pt x="524" y="215"/>
                  </a:cubicBezTo>
                  <a:lnTo>
                    <a:pt x="536" y="227"/>
                  </a:lnTo>
                  <a:cubicBezTo>
                    <a:pt x="572" y="263"/>
                    <a:pt x="596" y="287"/>
                    <a:pt x="608" y="334"/>
                  </a:cubicBezTo>
                  <a:cubicBezTo>
                    <a:pt x="608" y="334"/>
                    <a:pt x="608" y="346"/>
                    <a:pt x="631" y="346"/>
                  </a:cubicBezTo>
                  <a:lnTo>
                    <a:pt x="631" y="358"/>
                  </a:lnTo>
                  <a:cubicBezTo>
                    <a:pt x="631" y="358"/>
                    <a:pt x="631" y="382"/>
                    <a:pt x="655" y="382"/>
                  </a:cubicBezTo>
                  <a:lnTo>
                    <a:pt x="655" y="334"/>
                  </a:lnTo>
                  <a:lnTo>
                    <a:pt x="631" y="275"/>
                  </a:lnTo>
                  <a:cubicBezTo>
                    <a:pt x="619" y="239"/>
                    <a:pt x="619" y="239"/>
                    <a:pt x="596" y="227"/>
                  </a:cubicBezTo>
                  <a:cubicBezTo>
                    <a:pt x="584" y="203"/>
                    <a:pt x="572" y="215"/>
                    <a:pt x="548" y="179"/>
                  </a:cubicBezTo>
                  <a:cubicBezTo>
                    <a:pt x="536" y="167"/>
                    <a:pt x="536" y="156"/>
                    <a:pt x="512" y="144"/>
                  </a:cubicBezTo>
                  <a:cubicBezTo>
                    <a:pt x="477" y="120"/>
                    <a:pt x="477" y="120"/>
                    <a:pt x="465" y="96"/>
                  </a:cubicBezTo>
                  <a:lnTo>
                    <a:pt x="405" y="60"/>
                  </a:lnTo>
                  <a:lnTo>
                    <a:pt x="346" y="36"/>
                  </a:lnTo>
                  <a:cubicBezTo>
                    <a:pt x="310" y="25"/>
                    <a:pt x="310" y="25"/>
                    <a:pt x="286" y="25"/>
                  </a:cubicBezTo>
                  <a:lnTo>
                    <a:pt x="227" y="25"/>
                  </a:lnTo>
                  <a:cubicBezTo>
                    <a:pt x="191" y="25"/>
                    <a:pt x="191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61" name="Google Shape;15761;p22"/>
            <p:cNvSpPr/>
            <p:nvPr/>
          </p:nvSpPr>
          <p:spPr>
            <a:xfrm>
              <a:off x="4062100" y="3193975"/>
              <a:ext cx="14900" cy="7475"/>
            </a:xfrm>
            <a:custGeom>
              <a:avLst/>
              <a:gdLst/>
              <a:ahLst/>
              <a:cxnLst/>
              <a:rect l="l" t="t" r="r" b="b"/>
              <a:pathLst>
                <a:path w="596" h="299" extrusionOk="0">
                  <a:moveTo>
                    <a:pt x="155" y="0"/>
                  </a:moveTo>
                  <a:cubicBezTo>
                    <a:pt x="108" y="24"/>
                    <a:pt x="84" y="36"/>
                    <a:pt x="36" y="48"/>
                  </a:cubicBezTo>
                  <a:lnTo>
                    <a:pt x="24" y="60"/>
                  </a:lnTo>
                  <a:cubicBezTo>
                    <a:pt x="24" y="60"/>
                    <a:pt x="1" y="60"/>
                    <a:pt x="1" y="84"/>
                  </a:cubicBezTo>
                  <a:cubicBezTo>
                    <a:pt x="17" y="68"/>
                    <a:pt x="26" y="61"/>
                    <a:pt x="30" y="61"/>
                  </a:cubicBezTo>
                  <a:cubicBezTo>
                    <a:pt x="36" y="61"/>
                    <a:pt x="36" y="71"/>
                    <a:pt x="36" y="84"/>
                  </a:cubicBezTo>
                  <a:lnTo>
                    <a:pt x="72" y="84"/>
                  </a:lnTo>
                  <a:cubicBezTo>
                    <a:pt x="84" y="60"/>
                    <a:pt x="84" y="60"/>
                    <a:pt x="108" y="60"/>
                  </a:cubicBezTo>
                  <a:cubicBezTo>
                    <a:pt x="120" y="60"/>
                    <a:pt x="120" y="60"/>
                    <a:pt x="155" y="48"/>
                  </a:cubicBezTo>
                  <a:cubicBezTo>
                    <a:pt x="191" y="48"/>
                    <a:pt x="167" y="36"/>
                    <a:pt x="203" y="36"/>
                  </a:cubicBezTo>
                  <a:cubicBezTo>
                    <a:pt x="227" y="36"/>
                    <a:pt x="227" y="36"/>
                    <a:pt x="239" y="48"/>
                  </a:cubicBezTo>
                  <a:cubicBezTo>
                    <a:pt x="263" y="48"/>
                    <a:pt x="263" y="48"/>
                    <a:pt x="286" y="60"/>
                  </a:cubicBezTo>
                  <a:cubicBezTo>
                    <a:pt x="298" y="60"/>
                    <a:pt x="322" y="60"/>
                    <a:pt x="334" y="84"/>
                  </a:cubicBezTo>
                  <a:cubicBezTo>
                    <a:pt x="346" y="96"/>
                    <a:pt x="346" y="96"/>
                    <a:pt x="382" y="108"/>
                  </a:cubicBezTo>
                  <a:cubicBezTo>
                    <a:pt x="405" y="120"/>
                    <a:pt x="394" y="120"/>
                    <a:pt x="405" y="143"/>
                  </a:cubicBezTo>
                  <a:cubicBezTo>
                    <a:pt x="411" y="149"/>
                    <a:pt x="420" y="149"/>
                    <a:pt x="429" y="149"/>
                  </a:cubicBezTo>
                  <a:cubicBezTo>
                    <a:pt x="438" y="149"/>
                    <a:pt x="447" y="149"/>
                    <a:pt x="453" y="155"/>
                  </a:cubicBezTo>
                  <a:cubicBezTo>
                    <a:pt x="465" y="167"/>
                    <a:pt x="465" y="167"/>
                    <a:pt x="465" y="203"/>
                  </a:cubicBezTo>
                  <a:lnTo>
                    <a:pt x="501" y="227"/>
                  </a:lnTo>
                  <a:cubicBezTo>
                    <a:pt x="513" y="239"/>
                    <a:pt x="513" y="239"/>
                    <a:pt x="513" y="274"/>
                  </a:cubicBezTo>
                  <a:lnTo>
                    <a:pt x="513" y="286"/>
                  </a:lnTo>
                  <a:cubicBezTo>
                    <a:pt x="513" y="286"/>
                    <a:pt x="524" y="286"/>
                    <a:pt x="524" y="298"/>
                  </a:cubicBezTo>
                  <a:cubicBezTo>
                    <a:pt x="560" y="298"/>
                    <a:pt x="596" y="286"/>
                    <a:pt x="596" y="274"/>
                  </a:cubicBezTo>
                  <a:lnTo>
                    <a:pt x="596" y="262"/>
                  </a:lnTo>
                  <a:lnTo>
                    <a:pt x="596" y="239"/>
                  </a:lnTo>
                  <a:cubicBezTo>
                    <a:pt x="584" y="215"/>
                    <a:pt x="584" y="215"/>
                    <a:pt x="572" y="203"/>
                  </a:cubicBezTo>
                  <a:cubicBezTo>
                    <a:pt x="560" y="167"/>
                    <a:pt x="560" y="167"/>
                    <a:pt x="536" y="155"/>
                  </a:cubicBezTo>
                  <a:lnTo>
                    <a:pt x="501" y="108"/>
                  </a:lnTo>
                  <a:cubicBezTo>
                    <a:pt x="477" y="96"/>
                    <a:pt x="465" y="96"/>
                    <a:pt x="453" y="84"/>
                  </a:cubicBezTo>
                  <a:cubicBezTo>
                    <a:pt x="441" y="60"/>
                    <a:pt x="441" y="48"/>
                    <a:pt x="405" y="36"/>
                  </a:cubicBezTo>
                  <a:cubicBezTo>
                    <a:pt x="382" y="24"/>
                    <a:pt x="382" y="24"/>
                    <a:pt x="346" y="24"/>
                  </a:cubicBezTo>
                  <a:cubicBezTo>
                    <a:pt x="322" y="0"/>
                    <a:pt x="322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62" name="Google Shape;15762;p22"/>
            <p:cNvSpPr/>
            <p:nvPr/>
          </p:nvSpPr>
          <p:spPr>
            <a:xfrm>
              <a:off x="4059725" y="3202900"/>
              <a:ext cx="10150" cy="12525"/>
            </a:xfrm>
            <a:custGeom>
              <a:avLst/>
              <a:gdLst/>
              <a:ahLst/>
              <a:cxnLst/>
              <a:rect l="l" t="t" r="r" b="b"/>
              <a:pathLst>
                <a:path w="406" h="501" extrusionOk="0">
                  <a:moveTo>
                    <a:pt x="24" y="1"/>
                  </a:moveTo>
                  <a:lnTo>
                    <a:pt x="12" y="24"/>
                  </a:lnTo>
                  <a:cubicBezTo>
                    <a:pt x="0" y="48"/>
                    <a:pt x="12" y="96"/>
                    <a:pt x="12" y="108"/>
                  </a:cubicBezTo>
                  <a:lnTo>
                    <a:pt x="12" y="120"/>
                  </a:lnTo>
                  <a:lnTo>
                    <a:pt x="72" y="120"/>
                  </a:lnTo>
                  <a:cubicBezTo>
                    <a:pt x="84" y="120"/>
                    <a:pt x="84" y="120"/>
                    <a:pt x="119" y="144"/>
                  </a:cubicBezTo>
                  <a:cubicBezTo>
                    <a:pt x="131" y="144"/>
                    <a:pt x="131" y="144"/>
                    <a:pt x="167" y="155"/>
                  </a:cubicBezTo>
                  <a:cubicBezTo>
                    <a:pt x="173" y="161"/>
                    <a:pt x="179" y="161"/>
                    <a:pt x="185" y="161"/>
                  </a:cubicBezTo>
                  <a:cubicBezTo>
                    <a:pt x="191" y="161"/>
                    <a:pt x="197" y="161"/>
                    <a:pt x="203" y="167"/>
                  </a:cubicBezTo>
                  <a:cubicBezTo>
                    <a:pt x="227" y="179"/>
                    <a:pt x="227" y="203"/>
                    <a:pt x="238" y="215"/>
                  </a:cubicBezTo>
                  <a:lnTo>
                    <a:pt x="262" y="239"/>
                  </a:lnTo>
                  <a:lnTo>
                    <a:pt x="298" y="275"/>
                  </a:lnTo>
                  <a:lnTo>
                    <a:pt x="322" y="298"/>
                  </a:lnTo>
                  <a:lnTo>
                    <a:pt x="358" y="334"/>
                  </a:lnTo>
                  <a:lnTo>
                    <a:pt x="358" y="346"/>
                  </a:lnTo>
                  <a:cubicBezTo>
                    <a:pt x="369" y="382"/>
                    <a:pt x="381" y="405"/>
                    <a:pt x="381" y="453"/>
                  </a:cubicBezTo>
                  <a:cubicBezTo>
                    <a:pt x="405" y="453"/>
                    <a:pt x="405" y="429"/>
                    <a:pt x="405" y="417"/>
                  </a:cubicBezTo>
                  <a:lnTo>
                    <a:pt x="405" y="370"/>
                  </a:lnTo>
                  <a:cubicBezTo>
                    <a:pt x="405" y="346"/>
                    <a:pt x="405" y="346"/>
                    <a:pt x="381" y="334"/>
                  </a:cubicBezTo>
                  <a:cubicBezTo>
                    <a:pt x="381" y="298"/>
                    <a:pt x="369" y="298"/>
                    <a:pt x="369" y="286"/>
                  </a:cubicBezTo>
                  <a:cubicBezTo>
                    <a:pt x="358" y="263"/>
                    <a:pt x="369" y="263"/>
                    <a:pt x="358" y="239"/>
                  </a:cubicBezTo>
                  <a:cubicBezTo>
                    <a:pt x="346" y="215"/>
                    <a:pt x="346" y="215"/>
                    <a:pt x="322" y="203"/>
                  </a:cubicBezTo>
                  <a:cubicBezTo>
                    <a:pt x="310" y="179"/>
                    <a:pt x="310" y="179"/>
                    <a:pt x="298" y="155"/>
                  </a:cubicBezTo>
                  <a:cubicBezTo>
                    <a:pt x="286" y="144"/>
                    <a:pt x="286" y="144"/>
                    <a:pt x="262" y="108"/>
                  </a:cubicBezTo>
                  <a:cubicBezTo>
                    <a:pt x="250" y="96"/>
                    <a:pt x="250" y="96"/>
                    <a:pt x="227" y="84"/>
                  </a:cubicBezTo>
                  <a:cubicBezTo>
                    <a:pt x="215" y="72"/>
                    <a:pt x="206" y="72"/>
                    <a:pt x="198" y="72"/>
                  </a:cubicBezTo>
                  <a:cubicBezTo>
                    <a:pt x="191" y="72"/>
                    <a:pt x="185" y="72"/>
                    <a:pt x="179" y="60"/>
                  </a:cubicBezTo>
                  <a:cubicBezTo>
                    <a:pt x="167" y="48"/>
                    <a:pt x="167" y="48"/>
                    <a:pt x="131" y="36"/>
                  </a:cubicBezTo>
                  <a:cubicBezTo>
                    <a:pt x="119" y="30"/>
                    <a:pt x="113" y="30"/>
                    <a:pt x="108" y="30"/>
                  </a:cubicBezTo>
                  <a:cubicBezTo>
                    <a:pt x="102" y="30"/>
                    <a:pt x="96" y="30"/>
                    <a:pt x="84" y="24"/>
                  </a:cubicBezTo>
                  <a:cubicBezTo>
                    <a:pt x="72" y="13"/>
                    <a:pt x="66" y="13"/>
                    <a:pt x="61" y="13"/>
                  </a:cubicBezTo>
                  <a:cubicBezTo>
                    <a:pt x="57" y="13"/>
                    <a:pt x="54" y="13"/>
                    <a:pt x="48" y="1"/>
                  </a:cubicBezTo>
                  <a:close/>
                  <a:moveTo>
                    <a:pt x="381" y="453"/>
                  </a:moveTo>
                  <a:cubicBezTo>
                    <a:pt x="369" y="453"/>
                    <a:pt x="369" y="453"/>
                    <a:pt x="381" y="501"/>
                  </a:cubicBezTo>
                  <a:lnTo>
                    <a:pt x="381" y="477"/>
                  </a:lnTo>
                  <a:lnTo>
                    <a:pt x="381" y="465"/>
                  </a:lnTo>
                  <a:lnTo>
                    <a:pt x="381" y="453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63" name="Google Shape;15763;p22"/>
            <p:cNvSpPr/>
            <p:nvPr/>
          </p:nvSpPr>
          <p:spPr>
            <a:xfrm>
              <a:off x="4033225" y="3125225"/>
              <a:ext cx="18175" cy="9250"/>
            </a:xfrm>
            <a:custGeom>
              <a:avLst/>
              <a:gdLst/>
              <a:ahLst/>
              <a:cxnLst/>
              <a:rect l="l" t="t" r="r" b="b"/>
              <a:pathLst>
                <a:path w="727" h="370" extrusionOk="0">
                  <a:moveTo>
                    <a:pt x="644" y="0"/>
                  </a:moveTo>
                  <a:lnTo>
                    <a:pt x="620" y="12"/>
                  </a:lnTo>
                  <a:cubicBezTo>
                    <a:pt x="608" y="24"/>
                    <a:pt x="608" y="48"/>
                    <a:pt x="596" y="60"/>
                  </a:cubicBezTo>
                  <a:lnTo>
                    <a:pt x="548" y="107"/>
                  </a:lnTo>
                  <a:cubicBezTo>
                    <a:pt x="536" y="119"/>
                    <a:pt x="536" y="131"/>
                    <a:pt x="501" y="143"/>
                  </a:cubicBezTo>
                  <a:cubicBezTo>
                    <a:pt x="477" y="167"/>
                    <a:pt x="489" y="179"/>
                    <a:pt x="465" y="191"/>
                  </a:cubicBezTo>
                  <a:cubicBezTo>
                    <a:pt x="447" y="197"/>
                    <a:pt x="438" y="197"/>
                    <a:pt x="431" y="197"/>
                  </a:cubicBezTo>
                  <a:cubicBezTo>
                    <a:pt x="423" y="197"/>
                    <a:pt x="417" y="197"/>
                    <a:pt x="406" y="203"/>
                  </a:cubicBezTo>
                  <a:cubicBezTo>
                    <a:pt x="370" y="226"/>
                    <a:pt x="370" y="226"/>
                    <a:pt x="358" y="238"/>
                  </a:cubicBezTo>
                  <a:lnTo>
                    <a:pt x="298" y="262"/>
                  </a:lnTo>
                  <a:lnTo>
                    <a:pt x="239" y="298"/>
                  </a:lnTo>
                  <a:cubicBezTo>
                    <a:pt x="215" y="310"/>
                    <a:pt x="215" y="310"/>
                    <a:pt x="179" y="310"/>
                  </a:cubicBezTo>
                  <a:lnTo>
                    <a:pt x="167" y="310"/>
                  </a:lnTo>
                  <a:cubicBezTo>
                    <a:pt x="135" y="318"/>
                    <a:pt x="102" y="332"/>
                    <a:pt x="73" y="332"/>
                  </a:cubicBezTo>
                  <a:cubicBezTo>
                    <a:pt x="60" y="332"/>
                    <a:pt x="47" y="329"/>
                    <a:pt x="36" y="322"/>
                  </a:cubicBezTo>
                  <a:lnTo>
                    <a:pt x="1" y="322"/>
                  </a:lnTo>
                  <a:cubicBezTo>
                    <a:pt x="36" y="345"/>
                    <a:pt x="36" y="345"/>
                    <a:pt x="13" y="357"/>
                  </a:cubicBezTo>
                  <a:cubicBezTo>
                    <a:pt x="36" y="369"/>
                    <a:pt x="48" y="369"/>
                    <a:pt x="48" y="369"/>
                  </a:cubicBezTo>
                  <a:lnTo>
                    <a:pt x="167" y="369"/>
                  </a:lnTo>
                  <a:cubicBezTo>
                    <a:pt x="191" y="369"/>
                    <a:pt x="191" y="357"/>
                    <a:pt x="227" y="357"/>
                  </a:cubicBezTo>
                  <a:lnTo>
                    <a:pt x="286" y="357"/>
                  </a:lnTo>
                  <a:cubicBezTo>
                    <a:pt x="310" y="357"/>
                    <a:pt x="310" y="345"/>
                    <a:pt x="346" y="345"/>
                  </a:cubicBezTo>
                  <a:lnTo>
                    <a:pt x="406" y="310"/>
                  </a:lnTo>
                  <a:lnTo>
                    <a:pt x="465" y="286"/>
                  </a:lnTo>
                  <a:lnTo>
                    <a:pt x="525" y="250"/>
                  </a:lnTo>
                  <a:cubicBezTo>
                    <a:pt x="548" y="238"/>
                    <a:pt x="548" y="226"/>
                    <a:pt x="560" y="203"/>
                  </a:cubicBezTo>
                  <a:lnTo>
                    <a:pt x="620" y="179"/>
                  </a:lnTo>
                  <a:cubicBezTo>
                    <a:pt x="656" y="167"/>
                    <a:pt x="644" y="143"/>
                    <a:pt x="667" y="131"/>
                  </a:cubicBezTo>
                  <a:cubicBezTo>
                    <a:pt x="703" y="119"/>
                    <a:pt x="703" y="107"/>
                    <a:pt x="715" y="83"/>
                  </a:cubicBezTo>
                  <a:lnTo>
                    <a:pt x="727" y="72"/>
                  </a:lnTo>
                  <a:lnTo>
                    <a:pt x="727" y="48"/>
                  </a:lnTo>
                  <a:cubicBezTo>
                    <a:pt x="715" y="12"/>
                    <a:pt x="667" y="0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64" name="Google Shape;15764;p22"/>
            <p:cNvSpPr/>
            <p:nvPr/>
          </p:nvSpPr>
          <p:spPr>
            <a:xfrm>
              <a:off x="4030550" y="3141750"/>
              <a:ext cx="12825" cy="5525"/>
            </a:xfrm>
            <a:custGeom>
              <a:avLst/>
              <a:gdLst/>
              <a:ahLst/>
              <a:cxnLst/>
              <a:rect l="l" t="t" r="r" b="b"/>
              <a:pathLst>
                <a:path w="513" h="221" extrusionOk="0">
                  <a:moveTo>
                    <a:pt x="344" y="1"/>
                  </a:moveTo>
                  <a:cubicBezTo>
                    <a:pt x="341" y="1"/>
                    <a:pt x="338" y="2"/>
                    <a:pt x="334" y="6"/>
                  </a:cubicBezTo>
                  <a:lnTo>
                    <a:pt x="286" y="6"/>
                  </a:lnTo>
                  <a:cubicBezTo>
                    <a:pt x="274" y="6"/>
                    <a:pt x="274" y="30"/>
                    <a:pt x="239" y="30"/>
                  </a:cubicBezTo>
                  <a:lnTo>
                    <a:pt x="203" y="30"/>
                  </a:lnTo>
                  <a:cubicBezTo>
                    <a:pt x="179" y="30"/>
                    <a:pt x="167" y="30"/>
                    <a:pt x="155" y="42"/>
                  </a:cubicBezTo>
                  <a:cubicBezTo>
                    <a:pt x="143" y="42"/>
                    <a:pt x="143" y="54"/>
                    <a:pt x="120" y="65"/>
                  </a:cubicBezTo>
                  <a:cubicBezTo>
                    <a:pt x="108" y="65"/>
                    <a:pt x="108" y="65"/>
                    <a:pt x="84" y="89"/>
                  </a:cubicBezTo>
                  <a:lnTo>
                    <a:pt x="48" y="113"/>
                  </a:lnTo>
                  <a:cubicBezTo>
                    <a:pt x="36" y="125"/>
                    <a:pt x="36" y="125"/>
                    <a:pt x="24" y="125"/>
                  </a:cubicBezTo>
                  <a:lnTo>
                    <a:pt x="1" y="125"/>
                  </a:lnTo>
                  <a:lnTo>
                    <a:pt x="1" y="161"/>
                  </a:lnTo>
                  <a:cubicBezTo>
                    <a:pt x="1" y="184"/>
                    <a:pt x="48" y="220"/>
                    <a:pt x="60" y="220"/>
                  </a:cubicBezTo>
                  <a:lnTo>
                    <a:pt x="96" y="220"/>
                  </a:lnTo>
                  <a:lnTo>
                    <a:pt x="120" y="184"/>
                  </a:lnTo>
                  <a:cubicBezTo>
                    <a:pt x="143" y="173"/>
                    <a:pt x="143" y="173"/>
                    <a:pt x="155" y="173"/>
                  </a:cubicBezTo>
                  <a:cubicBezTo>
                    <a:pt x="167" y="161"/>
                    <a:pt x="167" y="161"/>
                    <a:pt x="179" y="161"/>
                  </a:cubicBezTo>
                  <a:lnTo>
                    <a:pt x="215" y="125"/>
                  </a:lnTo>
                  <a:cubicBezTo>
                    <a:pt x="217" y="123"/>
                    <a:pt x="218" y="122"/>
                    <a:pt x="220" y="122"/>
                  </a:cubicBezTo>
                  <a:cubicBezTo>
                    <a:pt x="227" y="122"/>
                    <a:pt x="235" y="133"/>
                    <a:pt x="246" y="133"/>
                  </a:cubicBezTo>
                  <a:cubicBezTo>
                    <a:pt x="251" y="133"/>
                    <a:pt x="256" y="131"/>
                    <a:pt x="262" y="125"/>
                  </a:cubicBezTo>
                  <a:cubicBezTo>
                    <a:pt x="274" y="125"/>
                    <a:pt x="274" y="113"/>
                    <a:pt x="286" y="113"/>
                  </a:cubicBezTo>
                  <a:cubicBezTo>
                    <a:pt x="298" y="113"/>
                    <a:pt x="298" y="113"/>
                    <a:pt x="322" y="101"/>
                  </a:cubicBezTo>
                  <a:cubicBezTo>
                    <a:pt x="334" y="101"/>
                    <a:pt x="334" y="89"/>
                    <a:pt x="346" y="89"/>
                  </a:cubicBezTo>
                  <a:cubicBezTo>
                    <a:pt x="358" y="89"/>
                    <a:pt x="358" y="65"/>
                    <a:pt x="382" y="65"/>
                  </a:cubicBezTo>
                  <a:lnTo>
                    <a:pt x="393" y="65"/>
                  </a:lnTo>
                  <a:cubicBezTo>
                    <a:pt x="403" y="65"/>
                    <a:pt x="414" y="64"/>
                    <a:pt x="425" y="64"/>
                  </a:cubicBezTo>
                  <a:cubicBezTo>
                    <a:pt x="442" y="64"/>
                    <a:pt x="458" y="68"/>
                    <a:pt x="465" y="89"/>
                  </a:cubicBezTo>
                  <a:lnTo>
                    <a:pt x="465" y="101"/>
                  </a:lnTo>
                  <a:lnTo>
                    <a:pt x="501" y="101"/>
                  </a:lnTo>
                  <a:cubicBezTo>
                    <a:pt x="513" y="101"/>
                    <a:pt x="513" y="89"/>
                    <a:pt x="501" y="65"/>
                  </a:cubicBezTo>
                  <a:cubicBezTo>
                    <a:pt x="477" y="54"/>
                    <a:pt x="477" y="42"/>
                    <a:pt x="465" y="30"/>
                  </a:cubicBezTo>
                  <a:cubicBezTo>
                    <a:pt x="441" y="6"/>
                    <a:pt x="441" y="6"/>
                    <a:pt x="417" y="6"/>
                  </a:cubicBezTo>
                  <a:lnTo>
                    <a:pt x="382" y="6"/>
                  </a:lnTo>
                  <a:cubicBezTo>
                    <a:pt x="358" y="6"/>
                    <a:pt x="350" y="1"/>
                    <a:pt x="3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65" name="Google Shape;15765;p22"/>
            <p:cNvSpPr/>
            <p:nvPr/>
          </p:nvSpPr>
          <p:spPr>
            <a:xfrm>
              <a:off x="4030550" y="3153800"/>
              <a:ext cx="6575" cy="9950"/>
            </a:xfrm>
            <a:custGeom>
              <a:avLst/>
              <a:gdLst/>
              <a:ahLst/>
              <a:cxnLst/>
              <a:rect l="l" t="t" r="r" b="b"/>
              <a:pathLst>
                <a:path w="263" h="398" extrusionOk="0">
                  <a:moveTo>
                    <a:pt x="1" y="0"/>
                  </a:moveTo>
                  <a:lnTo>
                    <a:pt x="24" y="36"/>
                  </a:lnTo>
                  <a:cubicBezTo>
                    <a:pt x="36" y="36"/>
                    <a:pt x="36" y="48"/>
                    <a:pt x="36" y="48"/>
                  </a:cubicBezTo>
                  <a:cubicBezTo>
                    <a:pt x="48" y="48"/>
                    <a:pt x="48" y="48"/>
                    <a:pt x="60" y="60"/>
                  </a:cubicBezTo>
                  <a:cubicBezTo>
                    <a:pt x="84" y="60"/>
                    <a:pt x="84" y="60"/>
                    <a:pt x="84" y="83"/>
                  </a:cubicBezTo>
                  <a:cubicBezTo>
                    <a:pt x="90" y="89"/>
                    <a:pt x="93" y="89"/>
                    <a:pt x="94" y="89"/>
                  </a:cubicBezTo>
                  <a:cubicBezTo>
                    <a:pt x="96" y="89"/>
                    <a:pt x="96" y="89"/>
                    <a:pt x="96" y="95"/>
                  </a:cubicBezTo>
                  <a:cubicBezTo>
                    <a:pt x="108" y="107"/>
                    <a:pt x="96" y="107"/>
                    <a:pt x="108" y="119"/>
                  </a:cubicBezTo>
                  <a:cubicBezTo>
                    <a:pt x="108" y="143"/>
                    <a:pt x="108" y="143"/>
                    <a:pt x="120" y="155"/>
                  </a:cubicBezTo>
                  <a:cubicBezTo>
                    <a:pt x="120" y="167"/>
                    <a:pt x="143" y="167"/>
                    <a:pt x="143" y="179"/>
                  </a:cubicBezTo>
                  <a:lnTo>
                    <a:pt x="143" y="214"/>
                  </a:lnTo>
                  <a:lnTo>
                    <a:pt x="143" y="238"/>
                  </a:lnTo>
                  <a:cubicBezTo>
                    <a:pt x="143" y="262"/>
                    <a:pt x="155" y="262"/>
                    <a:pt x="155" y="274"/>
                  </a:cubicBezTo>
                  <a:lnTo>
                    <a:pt x="155" y="298"/>
                  </a:lnTo>
                  <a:lnTo>
                    <a:pt x="155" y="334"/>
                  </a:lnTo>
                  <a:lnTo>
                    <a:pt x="155" y="357"/>
                  </a:lnTo>
                  <a:lnTo>
                    <a:pt x="155" y="381"/>
                  </a:lnTo>
                  <a:lnTo>
                    <a:pt x="167" y="393"/>
                  </a:lnTo>
                  <a:cubicBezTo>
                    <a:pt x="178" y="397"/>
                    <a:pt x="188" y="398"/>
                    <a:pt x="198" y="398"/>
                  </a:cubicBezTo>
                  <a:cubicBezTo>
                    <a:pt x="221" y="398"/>
                    <a:pt x="239" y="390"/>
                    <a:pt x="239" y="381"/>
                  </a:cubicBezTo>
                  <a:lnTo>
                    <a:pt x="262" y="381"/>
                  </a:lnTo>
                  <a:lnTo>
                    <a:pt x="262" y="357"/>
                  </a:lnTo>
                  <a:cubicBezTo>
                    <a:pt x="262" y="345"/>
                    <a:pt x="262" y="345"/>
                    <a:pt x="239" y="334"/>
                  </a:cubicBezTo>
                  <a:lnTo>
                    <a:pt x="239" y="286"/>
                  </a:lnTo>
                  <a:cubicBezTo>
                    <a:pt x="239" y="274"/>
                    <a:pt x="239" y="274"/>
                    <a:pt x="227" y="262"/>
                  </a:cubicBezTo>
                  <a:cubicBezTo>
                    <a:pt x="227" y="238"/>
                    <a:pt x="215" y="238"/>
                    <a:pt x="215" y="226"/>
                  </a:cubicBezTo>
                  <a:cubicBezTo>
                    <a:pt x="215" y="214"/>
                    <a:pt x="227" y="214"/>
                    <a:pt x="215" y="179"/>
                  </a:cubicBezTo>
                  <a:cubicBezTo>
                    <a:pt x="215" y="167"/>
                    <a:pt x="203" y="167"/>
                    <a:pt x="203" y="155"/>
                  </a:cubicBezTo>
                  <a:cubicBezTo>
                    <a:pt x="179" y="143"/>
                    <a:pt x="179" y="143"/>
                    <a:pt x="179" y="119"/>
                  </a:cubicBezTo>
                  <a:lnTo>
                    <a:pt x="155" y="95"/>
                  </a:lnTo>
                  <a:lnTo>
                    <a:pt x="120" y="60"/>
                  </a:lnTo>
                  <a:lnTo>
                    <a:pt x="120" y="48"/>
                  </a:lnTo>
                  <a:cubicBezTo>
                    <a:pt x="96" y="24"/>
                    <a:pt x="60" y="24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66" name="Google Shape;15766;p22"/>
            <p:cNvSpPr/>
            <p:nvPr/>
          </p:nvSpPr>
          <p:spPr>
            <a:xfrm>
              <a:off x="4021325" y="3165700"/>
              <a:ext cx="11925" cy="11625"/>
            </a:xfrm>
            <a:custGeom>
              <a:avLst/>
              <a:gdLst/>
              <a:ahLst/>
              <a:cxnLst/>
              <a:rect l="l" t="t" r="r" b="b"/>
              <a:pathLst>
                <a:path w="477" h="465" extrusionOk="0">
                  <a:moveTo>
                    <a:pt x="36" y="0"/>
                  </a:moveTo>
                  <a:lnTo>
                    <a:pt x="12" y="24"/>
                  </a:lnTo>
                  <a:cubicBezTo>
                    <a:pt x="0" y="48"/>
                    <a:pt x="12" y="96"/>
                    <a:pt x="36" y="96"/>
                  </a:cubicBezTo>
                  <a:lnTo>
                    <a:pt x="48" y="108"/>
                  </a:lnTo>
                  <a:lnTo>
                    <a:pt x="239" y="108"/>
                  </a:lnTo>
                  <a:cubicBezTo>
                    <a:pt x="250" y="119"/>
                    <a:pt x="250" y="143"/>
                    <a:pt x="274" y="143"/>
                  </a:cubicBezTo>
                  <a:cubicBezTo>
                    <a:pt x="280" y="149"/>
                    <a:pt x="286" y="149"/>
                    <a:pt x="292" y="149"/>
                  </a:cubicBezTo>
                  <a:cubicBezTo>
                    <a:pt x="298" y="149"/>
                    <a:pt x="304" y="149"/>
                    <a:pt x="310" y="155"/>
                  </a:cubicBezTo>
                  <a:lnTo>
                    <a:pt x="346" y="179"/>
                  </a:lnTo>
                  <a:lnTo>
                    <a:pt x="370" y="215"/>
                  </a:lnTo>
                  <a:cubicBezTo>
                    <a:pt x="393" y="227"/>
                    <a:pt x="393" y="227"/>
                    <a:pt x="405" y="262"/>
                  </a:cubicBezTo>
                  <a:lnTo>
                    <a:pt x="405" y="274"/>
                  </a:lnTo>
                  <a:cubicBezTo>
                    <a:pt x="417" y="298"/>
                    <a:pt x="417" y="346"/>
                    <a:pt x="405" y="381"/>
                  </a:cubicBezTo>
                  <a:lnTo>
                    <a:pt x="405" y="393"/>
                  </a:lnTo>
                  <a:lnTo>
                    <a:pt x="405" y="405"/>
                  </a:lnTo>
                  <a:cubicBezTo>
                    <a:pt x="417" y="453"/>
                    <a:pt x="417" y="453"/>
                    <a:pt x="429" y="465"/>
                  </a:cubicBezTo>
                  <a:cubicBezTo>
                    <a:pt x="453" y="465"/>
                    <a:pt x="453" y="453"/>
                    <a:pt x="465" y="429"/>
                  </a:cubicBezTo>
                  <a:cubicBezTo>
                    <a:pt x="477" y="405"/>
                    <a:pt x="477" y="405"/>
                    <a:pt x="477" y="369"/>
                  </a:cubicBezTo>
                  <a:lnTo>
                    <a:pt x="477" y="322"/>
                  </a:lnTo>
                  <a:cubicBezTo>
                    <a:pt x="477" y="286"/>
                    <a:pt x="465" y="286"/>
                    <a:pt x="465" y="262"/>
                  </a:cubicBezTo>
                  <a:cubicBezTo>
                    <a:pt x="453" y="227"/>
                    <a:pt x="465" y="227"/>
                    <a:pt x="453" y="203"/>
                  </a:cubicBezTo>
                  <a:cubicBezTo>
                    <a:pt x="429" y="167"/>
                    <a:pt x="429" y="167"/>
                    <a:pt x="417" y="155"/>
                  </a:cubicBezTo>
                  <a:cubicBezTo>
                    <a:pt x="405" y="119"/>
                    <a:pt x="405" y="143"/>
                    <a:pt x="370" y="108"/>
                  </a:cubicBezTo>
                  <a:lnTo>
                    <a:pt x="334" y="60"/>
                  </a:lnTo>
                  <a:cubicBezTo>
                    <a:pt x="298" y="48"/>
                    <a:pt x="298" y="48"/>
                    <a:pt x="286" y="36"/>
                  </a:cubicBezTo>
                  <a:cubicBezTo>
                    <a:pt x="268" y="30"/>
                    <a:pt x="259" y="30"/>
                    <a:pt x="252" y="30"/>
                  </a:cubicBezTo>
                  <a:cubicBezTo>
                    <a:pt x="245" y="30"/>
                    <a:pt x="239" y="30"/>
                    <a:pt x="227" y="24"/>
                  </a:cubicBezTo>
                  <a:cubicBezTo>
                    <a:pt x="191" y="0"/>
                    <a:pt x="191" y="0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67" name="Google Shape;15767;p22"/>
            <p:cNvSpPr/>
            <p:nvPr/>
          </p:nvSpPr>
          <p:spPr>
            <a:xfrm>
              <a:off x="4019550" y="3174925"/>
              <a:ext cx="8650" cy="16600"/>
            </a:xfrm>
            <a:custGeom>
              <a:avLst/>
              <a:gdLst/>
              <a:ahLst/>
              <a:cxnLst/>
              <a:rect l="l" t="t" r="r" b="b"/>
              <a:pathLst>
                <a:path w="346" h="664" extrusionOk="0">
                  <a:moveTo>
                    <a:pt x="48" y="0"/>
                  </a:moveTo>
                  <a:cubicBezTo>
                    <a:pt x="12" y="84"/>
                    <a:pt x="12" y="84"/>
                    <a:pt x="0" y="84"/>
                  </a:cubicBezTo>
                  <a:cubicBezTo>
                    <a:pt x="0" y="96"/>
                    <a:pt x="0" y="108"/>
                    <a:pt x="12" y="108"/>
                  </a:cubicBezTo>
                  <a:lnTo>
                    <a:pt x="83" y="191"/>
                  </a:lnTo>
                  <a:cubicBezTo>
                    <a:pt x="107" y="203"/>
                    <a:pt x="107" y="203"/>
                    <a:pt x="131" y="215"/>
                  </a:cubicBezTo>
                  <a:cubicBezTo>
                    <a:pt x="143" y="227"/>
                    <a:pt x="143" y="251"/>
                    <a:pt x="167" y="262"/>
                  </a:cubicBezTo>
                  <a:cubicBezTo>
                    <a:pt x="179" y="274"/>
                    <a:pt x="179" y="274"/>
                    <a:pt x="191" y="298"/>
                  </a:cubicBezTo>
                  <a:cubicBezTo>
                    <a:pt x="202" y="322"/>
                    <a:pt x="202" y="322"/>
                    <a:pt x="226" y="346"/>
                  </a:cubicBezTo>
                  <a:cubicBezTo>
                    <a:pt x="238" y="381"/>
                    <a:pt x="238" y="381"/>
                    <a:pt x="238" y="393"/>
                  </a:cubicBezTo>
                  <a:lnTo>
                    <a:pt x="238" y="441"/>
                  </a:lnTo>
                  <a:cubicBezTo>
                    <a:pt x="238" y="465"/>
                    <a:pt x="250" y="453"/>
                    <a:pt x="250" y="477"/>
                  </a:cubicBezTo>
                  <a:cubicBezTo>
                    <a:pt x="250" y="512"/>
                    <a:pt x="250" y="512"/>
                    <a:pt x="238" y="524"/>
                  </a:cubicBezTo>
                  <a:lnTo>
                    <a:pt x="238" y="572"/>
                  </a:lnTo>
                  <a:cubicBezTo>
                    <a:pt x="238" y="596"/>
                    <a:pt x="238" y="596"/>
                    <a:pt x="226" y="620"/>
                  </a:cubicBezTo>
                  <a:cubicBezTo>
                    <a:pt x="226" y="632"/>
                    <a:pt x="202" y="632"/>
                    <a:pt x="202" y="632"/>
                  </a:cubicBezTo>
                  <a:cubicBezTo>
                    <a:pt x="202" y="632"/>
                    <a:pt x="202" y="643"/>
                    <a:pt x="226" y="643"/>
                  </a:cubicBezTo>
                  <a:cubicBezTo>
                    <a:pt x="231" y="659"/>
                    <a:pt x="245" y="663"/>
                    <a:pt x="260" y="663"/>
                  </a:cubicBezTo>
                  <a:cubicBezTo>
                    <a:pt x="280" y="663"/>
                    <a:pt x="303" y="655"/>
                    <a:pt x="310" y="655"/>
                  </a:cubicBezTo>
                  <a:lnTo>
                    <a:pt x="321" y="643"/>
                  </a:lnTo>
                  <a:lnTo>
                    <a:pt x="321" y="632"/>
                  </a:lnTo>
                  <a:cubicBezTo>
                    <a:pt x="321" y="596"/>
                    <a:pt x="321" y="596"/>
                    <a:pt x="345" y="572"/>
                  </a:cubicBezTo>
                  <a:lnTo>
                    <a:pt x="345" y="512"/>
                  </a:lnTo>
                  <a:lnTo>
                    <a:pt x="345" y="453"/>
                  </a:lnTo>
                  <a:cubicBezTo>
                    <a:pt x="345" y="417"/>
                    <a:pt x="321" y="417"/>
                    <a:pt x="321" y="393"/>
                  </a:cubicBezTo>
                  <a:cubicBezTo>
                    <a:pt x="321" y="358"/>
                    <a:pt x="345" y="358"/>
                    <a:pt x="321" y="334"/>
                  </a:cubicBezTo>
                  <a:lnTo>
                    <a:pt x="298" y="274"/>
                  </a:lnTo>
                  <a:cubicBezTo>
                    <a:pt x="286" y="239"/>
                    <a:pt x="286" y="239"/>
                    <a:pt x="262" y="227"/>
                  </a:cubicBezTo>
                  <a:cubicBezTo>
                    <a:pt x="250" y="203"/>
                    <a:pt x="238" y="215"/>
                    <a:pt x="226" y="179"/>
                  </a:cubicBezTo>
                  <a:lnTo>
                    <a:pt x="179" y="143"/>
                  </a:lnTo>
                  <a:lnTo>
                    <a:pt x="167" y="120"/>
                  </a:lnTo>
                  <a:cubicBezTo>
                    <a:pt x="131" y="96"/>
                    <a:pt x="83" y="60"/>
                    <a:pt x="71" y="36"/>
                  </a:cubicBezTo>
                  <a:lnTo>
                    <a:pt x="60" y="24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68" name="Google Shape;15768;p22"/>
            <p:cNvSpPr/>
            <p:nvPr/>
          </p:nvSpPr>
          <p:spPr>
            <a:xfrm>
              <a:off x="4009125" y="3186525"/>
              <a:ext cx="9550" cy="14625"/>
            </a:xfrm>
            <a:custGeom>
              <a:avLst/>
              <a:gdLst/>
              <a:ahLst/>
              <a:cxnLst/>
              <a:rect l="l" t="t" r="r" b="b"/>
              <a:pathLst>
                <a:path w="382" h="585" extrusionOk="0">
                  <a:moveTo>
                    <a:pt x="60" y="1"/>
                  </a:moveTo>
                  <a:cubicBezTo>
                    <a:pt x="36" y="1"/>
                    <a:pt x="36" y="1"/>
                    <a:pt x="24" y="25"/>
                  </a:cubicBezTo>
                  <a:cubicBezTo>
                    <a:pt x="0" y="37"/>
                    <a:pt x="0" y="84"/>
                    <a:pt x="0" y="96"/>
                  </a:cubicBezTo>
                  <a:lnTo>
                    <a:pt x="0" y="108"/>
                  </a:lnTo>
                  <a:lnTo>
                    <a:pt x="12" y="108"/>
                  </a:lnTo>
                  <a:cubicBezTo>
                    <a:pt x="18" y="114"/>
                    <a:pt x="24" y="114"/>
                    <a:pt x="32" y="114"/>
                  </a:cubicBezTo>
                  <a:cubicBezTo>
                    <a:pt x="39" y="114"/>
                    <a:pt x="48" y="114"/>
                    <a:pt x="60" y="120"/>
                  </a:cubicBezTo>
                  <a:cubicBezTo>
                    <a:pt x="72" y="144"/>
                    <a:pt x="72" y="144"/>
                    <a:pt x="96" y="156"/>
                  </a:cubicBezTo>
                  <a:cubicBezTo>
                    <a:pt x="119" y="168"/>
                    <a:pt x="119" y="168"/>
                    <a:pt x="143" y="179"/>
                  </a:cubicBezTo>
                  <a:cubicBezTo>
                    <a:pt x="155" y="203"/>
                    <a:pt x="179" y="203"/>
                    <a:pt x="191" y="215"/>
                  </a:cubicBezTo>
                  <a:cubicBezTo>
                    <a:pt x="203" y="227"/>
                    <a:pt x="191" y="239"/>
                    <a:pt x="203" y="263"/>
                  </a:cubicBezTo>
                  <a:lnTo>
                    <a:pt x="238" y="287"/>
                  </a:lnTo>
                  <a:cubicBezTo>
                    <a:pt x="250" y="298"/>
                    <a:pt x="250" y="298"/>
                    <a:pt x="262" y="334"/>
                  </a:cubicBezTo>
                  <a:cubicBezTo>
                    <a:pt x="274" y="346"/>
                    <a:pt x="274" y="346"/>
                    <a:pt x="298" y="382"/>
                  </a:cubicBezTo>
                  <a:cubicBezTo>
                    <a:pt x="310" y="394"/>
                    <a:pt x="310" y="394"/>
                    <a:pt x="322" y="418"/>
                  </a:cubicBezTo>
                  <a:lnTo>
                    <a:pt x="322" y="441"/>
                  </a:lnTo>
                  <a:cubicBezTo>
                    <a:pt x="334" y="465"/>
                    <a:pt x="357" y="513"/>
                    <a:pt x="357" y="537"/>
                  </a:cubicBezTo>
                  <a:lnTo>
                    <a:pt x="357" y="560"/>
                  </a:lnTo>
                  <a:lnTo>
                    <a:pt x="357" y="572"/>
                  </a:lnTo>
                  <a:cubicBezTo>
                    <a:pt x="357" y="572"/>
                    <a:pt x="357" y="578"/>
                    <a:pt x="361" y="581"/>
                  </a:cubicBezTo>
                  <a:lnTo>
                    <a:pt x="361" y="581"/>
                  </a:lnTo>
                  <a:cubicBezTo>
                    <a:pt x="362" y="579"/>
                    <a:pt x="365" y="577"/>
                    <a:pt x="369" y="572"/>
                  </a:cubicBezTo>
                  <a:cubicBezTo>
                    <a:pt x="381" y="560"/>
                    <a:pt x="381" y="560"/>
                    <a:pt x="381" y="537"/>
                  </a:cubicBezTo>
                  <a:lnTo>
                    <a:pt x="381" y="501"/>
                  </a:lnTo>
                  <a:cubicBezTo>
                    <a:pt x="381" y="465"/>
                    <a:pt x="381" y="465"/>
                    <a:pt x="369" y="441"/>
                  </a:cubicBezTo>
                  <a:cubicBezTo>
                    <a:pt x="357" y="406"/>
                    <a:pt x="357" y="406"/>
                    <a:pt x="357" y="394"/>
                  </a:cubicBezTo>
                  <a:cubicBezTo>
                    <a:pt x="346" y="358"/>
                    <a:pt x="357" y="358"/>
                    <a:pt x="346" y="334"/>
                  </a:cubicBezTo>
                  <a:cubicBezTo>
                    <a:pt x="322" y="298"/>
                    <a:pt x="322" y="298"/>
                    <a:pt x="322" y="287"/>
                  </a:cubicBezTo>
                  <a:cubicBezTo>
                    <a:pt x="310" y="263"/>
                    <a:pt x="310" y="275"/>
                    <a:pt x="298" y="239"/>
                  </a:cubicBezTo>
                  <a:cubicBezTo>
                    <a:pt x="274" y="227"/>
                    <a:pt x="274" y="215"/>
                    <a:pt x="262" y="203"/>
                  </a:cubicBezTo>
                  <a:cubicBezTo>
                    <a:pt x="250" y="179"/>
                    <a:pt x="250" y="168"/>
                    <a:pt x="238" y="156"/>
                  </a:cubicBezTo>
                  <a:cubicBezTo>
                    <a:pt x="215" y="144"/>
                    <a:pt x="203" y="144"/>
                    <a:pt x="191" y="120"/>
                  </a:cubicBezTo>
                  <a:cubicBezTo>
                    <a:pt x="179" y="108"/>
                    <a:pt x="179" y="96"/>
                    <a:pt x="155" y="84"/>
                  </a:cubicBezTo>
                  <a:cubicBezTo>
                    <a:pt x="143" y="60"/>
                    <a:pt x="131" y="60"/>
                    <a:pt x="119" y="48"/>
                  </a:cubicBezTo>
                  <a:cubicBezTo>
                    <a:pt x="96" y="37"/>
                    <a:pt x="84" y="37"/>
                    <a:pt x="72" y="25"/>
                  </a:cubicBezTo>
                  <a:cubicBezTo>
                    <a:pt x="60" y="25"/>
                    <a:pt x="60" y="1"/>
                    <a:pt x="60" y="1"/>
                  </a:cubicBezTo>
                  <a:close/>
                  <a:moveTo>
                    <a:pt x="361" y="581"/>
                  </a:moveTo>
                  <a:cubicBezTo>
                    <a:pt x="359" y="584"/>
                    <a:pt x="362" y="584"/>
                    <a:pt x="369" y="584"/>
                  </a:cubicBezTo>
                  <a:cubicBezTo>
                    <a:pt x="365" y="584"/>
                    <a:pt x="363" y="583"/>
                    <a:pt x="361" y="58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69" name="Google Shape;15769;p22"/>
            <p:cNvSpPr/>
            <p:nvPr/>
          </p:nvSpPr>
          <p:spPr>
            <a:xfrm>
              <a:off x="4007625" y="3196125"/>
              <a:ext cx="4800" cy="10025"/>
            </a:xfrm>
            <a:custGeom>
              <a:avLst/>
              <a:gdLst/>
              <a:ahLst/>
              <a:cxnLst/>
              <a:rect l="l" t="t" r="r" b="b"/>
              <a:pathLst>
                <a:path w="192" h="401" extrusionOk="0">
                  <a:moveTo>
                    <a:pt x="5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22"/>
                  </a:moveTo>
                  <a:lnTo>
                    <a:pt x="1" y="34"/>
                  </a:lnTo>
                  <a:cubicBezTo>
                    <a:pt x="1" y="34"/>
                    <a:pt x="13" y="69"/>
                    <a:pt x="25" y="81"/>
                  </a:cubicBezTo>
                  <a:cubicBezTo>
                    <a:pt x="25" y="93"/>
                    <a:pt x="48" y="93"/>
                    <a:pt x="48" y="93"/>
                  </a:cubicBezTo>
                  <a:lnTo>
                    <a:pt x="48" y="129"/>
                  </a:lnTo>
                  <a:cubicBezTo>
                    <a:pt x="48" y="141"/>
                    <a:pt x="48" y="141"/>
                    <a:pt x="60" y="153"/>
                  </a:cubicBezTo>
                  <a:cubicBezTo>
                    <a:pt x="60" y="176"/>
                    <a:pt x="72" y="176"/>
                    <a:pt x="72" y="188"/>
                  </a:cubicBezTo>
                  <a:lnTo>
                    <a:pt x="72" y="212"/>
                  </a:lnTo>
                  <a:lnTo>
                    <a:pt x="72" y="248"/>
                  </a:lnTo>
                  <a:cubicBezTo>
                    <a:pt x="72" y="260"/>
                    <a:pt x="84" y="260"/>
                    <a:pt x="84" y="272"/>
                  </a:cubicBezTo>
                  <a:lnTo>
                    <a:pt x="84" y="307"/>
                  </a:lnTo>
                  <a:lnTo>
                    <a:pt x="84" y="331"/>
                  </a:lnTo>
                  <a:lnTo>
                    <a:pt x="84" y="367"/>
                  </a:lnTo>
                  <a:lnTo>
                    <a:pt x="84" y="379"/>
                  </a:lnTo>
                  <a:cubicBezTo>
                    <a:pt x="84" y="379"/>
                    <a:pt x="108" y="379"/>
                    <a:pt x="108" y="391"/>
                  </a:cubicBezTo>
                  <a:cubicBezTo>
                    <a:pt x="115" y="398"/>
                    <a:pt x="125" y="401"/>
                    <a:pt x="135" y="401"/>
                  </a:cubicBezTo>
                  <a:cubicBezTo>
                    <a:pt x="157" y="401"/>
                    <a:pt x="179" y="387"/>
                    <a:pt x="179" y="379"/>
                  </a:cubicBezTo>
                  <a:lnTo>
                    <a:pt x="191" y="379"/>
                  </a:lnTo>
                  <a:lnTo>
                    <a:pt x="191" y="367"/>
                  </a:lnTo>
                  <a:cubicBezTo>
                    <a:pt x="191" y="355"/>
                    <a:pt x="191" y="355"/>
                    <a:pt x="179" y="331"/>
                  </a:cubicBezTo>
                  <a:cubicBezTo>
                    <a:pt x="179" y="319"/>
                    <a:pt x="179" y="319"/>
                    <a:pt x="167" y="307"/>
                  </a:cubicBezTo>
                  <a:cubicBezTo>
                    <a:pt x="167" y="295"/>
                    <a:pt x="144" y="295"/>
                    <a:pt x="144" y="272"/>
                  </a:cubicBezTo>
                  <a:cubicBezTo>
                    <a:pt x="144" y="260"/>
                    <a:pt x="132" y="260"/>
                    <a:pt x="132" y="248"/>
                  </a:cubicBezTo>
                  <a:cubicBezTo>
                    <a:pt x="132" y="236"/>
                    <a:pt x="144" y="236"/>
                    <a:pt x="132" y="212"/>
                  </a:cubicBezTo>
                  <a:cubicBezTo>
                    <a:pt x="132" y="200"/>
                    <a:pt x="120" y="200"/>
                    <a:pt x="120" y="188"/>
                  </a:cubicBezTo>
                  <a:cubicBezTo>
                    <a:pt x="120" y="176"/>
                    <a:pt x="120" y="176"/>
                    <a:pt x="108" y="153"/>
                  </a:cubicBezTo>
                  <a:lnTo>
                    <a:pt x="72" y="129"/>
                  </a:lnTo>
                  <a:cubicBezTo>
                    <a:pt x="60" y="117"/>
                    <a:pt x="60" y="117"/>
                    <a:pt x="60" y="93"/>
                  </a:cubicBezTo>
                  <a:lnTo>
                    <a:pt x="60" y="81"/>
                  </a:lnTo>
                  <a:cubicBezTo>
                    <a:pt x="48" y="69"/>
                    <a:pt x="25" y="45"/>
                    <a:pt x="13" y="2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70" name="Google Shape;15770;p22"/>
            <p:cNvSpPr/>
            <p:nvPr/>
          </p:nvSpPr>
          <p:spPr>
            <a:xfrm>
              <a:off x="4023700" y="3052275"/>
              <a:ext cx="39325" cy="50350"/>
            </a:xfrm>
            <a:custGeom>
              <a:avLst/>
              <a:gdLst/>
              <a:ahLst/>
              <a:cxnLst/>
              <a:rect l="l" t="t" r="r" b="b"/>
              <a:pathLst>
                <a:path w="1573" h="2014" extrusionOk="0">
                  <a:moveTo>
                    <a:pt x="1541" y="1"/>
                  </a:moveTo>
                  <a:cubicBezTo>
                    <a:pt x="1519" y="1"/>
                    <a:pt x="1490" y="17"/>
                    <a:pt x="1477" y="37"/>
                  </a:cubicBezTo>
                  <a:lnTo>
                    <a:pt x="1453" y="61"/>
                  </a:lnTo>
                  <a:cubicBezTo>
                    <a:pt x="1441" y="73"/>
                    <a:pt x="1382" y="180"/>
                    <a:pt x="1334" y="275"/>
                  </a:cubicBezTo>
                  <a:cubicBezTo>
                    <a:pt x="1287" y="346"/>
                    <a:pt x="1287" y="346"/>
                    <a:pt x="1227" y="430"/>
                  </a:cubicBezTo>
                  <a:cubicBezTo>
                    <a:pt x="1179" y="513"/>
                    <a:pt x="1179" y="513"/>
                    <a:pt x="1120" y="596"/>
                  </a:cubicBezTo>
                  <a:cubicBezTo>
                    <a:pt x="1084" y="668"/>
                    <a:pt x="1084" y="692"/>
                    <a:pt x="1025" y="763"/>
                  </a:cubicBezTo>
                  <a:cubicBezTo>
                    <a:pt x="965" y="835"/>
                    <a:pt x="941" y="823"/>
                    <a:pt x="906" y="906"/>
                  </a:cubicBezTo>
                  <a:cubicBezTo>
                    <a:pt x="858" y="989"/>
                    <a:pt x="846" y="1001"/>
                    <a:pt x="798" y="1061"/>
                  </a:cubicBezTo>
                  <a:lnTo>
                    <a:pt x="679" y="1204"/>
                  </a:lnTo>
                  <a:cubicBezTo>
                    <a:pt x="620" y="1287"/>
                    <a:pt x="620" y="1287"/>
                    <a:pt x="572" y="1358"/>
                  </a:cubicBezTo>
                  <a:lnTo>
                    <a:pt x="453" y="1501"/>
                  </a:lnTo>
                  <a:lnTo>
                    <a:pt x="406" y="1549"/>
                  </a:lnTo>
                  <a:cubicBezTo>
                    <a:pt x="340" y="1633"/>
                    <a:pt x="259" y="1733"/>
                    <a:pt x="187" y="1824"/>
                  </a:cubicBezTo>
                  <a:lnTo>
                    <a:pt x="187" y="1824"/>
                  </a:lnTo>
                  <a:cubicBezTo>
                    <a:pt x="195" y="1816"/>
                    <a:pt x="204" y="1808"/>
                    <a:pt x="215" y="1799"/>
                  </a:cubicBezTo>
                  <a:cubicBezTo>
                    <a:pt x="275" y="1728"/>
                    <a:pt x="275" y="1728"/>
                    <a:pt x="358" y="1668"/>
                  </a:cubicBezTo>
                  <a:cubicBezTo>
                    <a:pt x="417" y="1608"/>
                    <a:pt x="417" y="1585"/>
                    <a:pt x="465" y="1525"/>
                  </a:cubicBezTo>
                  <a:lnTo>
                    <a:pt x="608" y="1382"/>
                  </a:lnTo>
                  <a:lnTo>
                    <a:pt x="727" y="1239"/>
                  </a:lnTo>
                  <a:lnTo>
                    <a:pt x="1084" y="787"/>
                  </a:lnTo>
                  <a:cubicBezTo>
                    <a:pt x="1144" y="716"/>
                    <a:pt x="1120" y="704"/>
                    <a:pt x="1179" y="632"/>
                  </a:cubicBezTo>
                  <a:lnTo>
                    <a:pt x="1298" y="477"/>
                  </a:lnTo>
                  <a:cubicBezTo>
                    <a:pt x="1358" y="406"/>
                    <a:pt x="1346" y="406"/>
                    <a:pt x="1406" y="311"/>
                  </a:cubicBezTo>
                  <a:cubicBezTo>
                    <a:pt x="1465" y="239"/>
                    <a:pt x="1453" y="239"/>
                    <a:pt x="1513" y="144"/>
                  </a:cubicBezTo>
                  <a:cubicBezTo>
                    <a:pt x="1525" y="120"/>
                    <a:pt x="1549" y="108"/>
                    <a:pt x="1560" y="96"/>
                  </a:cubicBezTo>
                  <a:cubicBezTo>
                    <a:pt x="1572" y="73"/>
                    <a:pt x="1572" y="49"/>
                    <a:pt x="1572" y="37"/>
                  </a:cubicBezTo>
                  <a:cubicBezTo>
                    <a:pt x="1572" y="11"/>
                    <a:pt x="1558" y="1"/>
                    <a:pt x="1541" y="1"/>
                  </a:cubicBezTo>
                  <a:close/>
                  <a:moveTo>
                    <a:pt x="187" y="1824"/>
                  </a:moveTo>
                  <a:cubicBezTo>
                    <a:pt x="142" y="1866"/>
                    <a:pt x="135" y="1889"/>
                    <a:pt x="84" y="1930"/>
                  </a:cubicBezTo>
                  <a:lnTo>
                    <a:pt x="132" y="1894"/>
                  </a:lnTo>
                  <a:cubicBezTo>
                    <a:pt x="149" y="1872"/>
                    <a:pt x="168" y="1848"/>
                    <a:pt x="187" y="1824"/>
                  </a:cubicBezTo>
                  <a:close/>
                  <a:moveTo>
                    <a:pt x="84" y="1930"/>
                  </a:moveTo>
                  <a:lnTo>
                    <a:pt x="36" y="1978"/>
                  </a:lnTo>
                  <a:cubicBezTo>
                    <a:pt x="30" y="1975"/>
                    <a:pt x="25" y="1973"/>
                    <a:pt x="21" y="1973"/>
                  </a:cubicBezTo>
                  <a:cubicBezTo>
                    <a:pt x="7" y="1973"/>
                    <a:pt x="1" y="1986"/>
                    <a:pt x="1" y="2013"/>
                  </a:cubicBezTo>
                  <a:cubicBezTo>
                    <a:pt x="25" y="1989"/>
                    <a:pt x="60" y="1966"/>
                    <a:pt x="84" y="193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71" name="Google Shape;15771;p22"/>
            <p:cNvSpPr/>
            <p:nvPr/>
          </p:nvSpPr>
          <p:spPr>
            <a:xfrm>
              <a:off x="4003500" y="3069450"/>
              <a:ext cx="29150" cy="41050"/>
            </a:xfrm>
            <a:custGeom>
              <a:avLst/>
              <a:gdLst/>
              <a:ahLst/>
              <a:cxnLst/>
              <a:rect l="l" t="t" r="r" b="b"/>
              <a:pathLst>
                <a:path w="1166" h="1642" extrusionOk="0">
                  <a:moveTo>
                    <a:pt x="1137" y="0"/>
                  </a:moveTo>
                  <a:cubicBezTo>
                    <a:pt x="1117" y="0"/>
                    <a:pt x="1090" y="10"/>
                    <a:pt x="1071" y="17"/>
                  </a:cubicBezTo>
                  <a:lnTo>
                    <a:pt x="1059" y="29"/>
                  </a:lnTo>
                  <a:cubicBezTo>
                    <a:pt x="1059" y="40"/>
                    <a:pt x="1047" y="40"/>
                    <a:pt x="1047" y="64"/>
                  </a:cubicBezTo>
                  <a:cubicBezTo>
                    <a:pt x="1011" y="124"/>
                    <a:pt x="1011" y="136"/>
                    <a:pt x="963" y="195"/>
                  </a:cubicBezTo>
                  <a:cubicBezTo>
                    <a:pt x="940" y="255"/>
                    <a:pt x="868" y="386"/>
                    <a:pt x="821" y="445"/>
                  </a:cubicBezTo>
                  <a:cubicBezTo>
                    <a:pt x="785" y="505"/>
                    <a:pt x="785" y="505"/>
                    <a:pt x="749" y="576"/>
                  </a:cubicBezTo>
                  <a:cubicBezTo>
                    <a:pt x="702" y="636"/>
                    <a:pt x="690" y="624"/>
                    <a:pt x="654" y="695"/>
                  </a:cubicBezTo>
                  <a:cubicBezTo>
                    <a:pt x="630" y="755"/>
                    <a:pt x="606" y="779"/>
                    <a:pt x="582" y="814"/>
                  </a:cubicBezTo>
                  <a:cubicBezTo>
                    <a:pt x="535" y="874"/>
                    <a:pt x="535" y="874"/>
                    <a:pt x="511" y="933"/>
                  </a:cubicBezTo>
                  <a:cubicBezTo>
                    <a:pt x="463" y="993"/>
                    <a:pt x="475" y="993"/>
                    <a:pt x="428" y="1052"/>
                  </a:cubicBezTo>
                  <a:cubicBezTo>
                    <a:pt x="392" y="1112"/>
                    <a:pt x="392" y="1136"/>
                    <a:pt x="344" y="1171"/>
                  </a:cubicBezTo>
                  <a:cubicBezTo>
                    <a:pt x="332" y="1195"/>
                    <a:pt x="332" y="1207"/>
                    <a:pt x="309" y="1207"/>
                  </a:cubicBezTo>
                  <a:cubicBezTo>
                    <a:pt x="237" y="1291"/>
                    <a:pt x="178" y="1398"/>
                    <a:pt x="106" y="1469"/>
                  </a:cubicBezTo>
                  <a:cubicBezTo>
                    <a:pt x="94" y="1493"/>
                    <a:pt x="94" y="1505"/>
                    <a:pt x="71" y="1517"/>
                  </a:cubicBezTo>
                  <a:cubicBezTo>
                    <a:pt x="59" y="1529"/>
                    <a:pt x="59" y="1552"/>
                    <a:pt x="47" y="1552"/>
                  </a:cubicBezTo>
                  <a:cubicBezTo>
                    <a:pt x="11" y="1612"/>
                    <a:pt x="11" y="1624"/>
                    <a:pt x="11" y="1636"/>
                  </a:cubicBezTo>
                  <a:cubicBezTo>
                    <a:pt x="35" y="1624"/>
                    <a:pt x="59" y="1600"/>
                    <a:pt x="94" y="1576"/>
                  </a:cubicBezTo>
                  <a:cubicBezTo>
                    <a:pt x="130" y="1529"/>
                    <a:pt x="130" y="1517"/>
                    <a:pt x="178" y="1469"/>
                  </a:cubicBezTo>
                  <a:lnTo>
                    <a:pt x="273" y="1350"/>
                  </a:lnTo>
                  <a:cubicBezTo>
                    <a:pt x="309" y="1314"/>
                    <a:pt x="309" y="1279"/>
                    <a:pt x="356" y="1231"/>
                  </a:cubicBezTo>
                  <a:lnTo>
                    <a:pt x="452" y="1112"/>
                  </a:lnTo>
                  <a:lnTo>
                    <a:pt x="535" y="993"/>
                  </a:lnTo>
                  <a:lnTo>
                    <a:pt x="630" y="874"/>
                  </a:lnTo>
                  <a:lnTo>
                    <a:pt x="809" y="636"/>
                  </a:lnTo>
                  <a:cubicBezTo>
                    <a:pt x="844" y="576"/>
                    <a:pt x="833" y="564"/>
                    <a:pt x="880" y="505"/>
                  </a:cubicBezTo>
                  <a:lnTo>
                    <a:pt x="963" y="386"/>
                  </a:lnTo>
                  <a:cubicBezTo>
                    <a:pt x="1011" y="326"/>
                    <a:pt x="999" y="326"/>
                    <a:pt x="1047" y="255"/>
                  </a:cubicBezTo>
                  <a:cubicBezTo>
                    <a:pt x="1083" y="195"/>
                    <a:pt x="1071" y="195"/>
                    <a:pt x="1118" y="124"/>
                  </a:cubicBezTo>
                  <a:cubicBezTo>
                    <a:pt x="1130" y="100"/>
                    <a:pt x="1130" y="88"/>
                    <a:pt x="1142" y="76"/>
                  </a:cubicBezTo>
                  <a:cubicBezTo>
                    <a:pt x="1142" y="64"/>
                    <a:pt x="1166" y="40"/>
                    <a:pt x="1166" y="29"/>
                  </a:cubicBezTo>
                  <a:cubicBezTo>
                    <a:pt x="1166" y="7"/>
                    <a:pt x="1154" y="0"/>
                    <a:pt x="1137" y="0"/>
                  </a:cubicBezTo>
                  <a:close/>
                  <a:moveTo>
                    <a:pt x="11" y="1636"/>
                  </a:moveTo>
                  <a:cubicBezTo>
                    <a:pt x="3" y="1636"/>
                    <a:pt x="0" y="1641"/>
                    <a:pt x="3" y="1641"/>
                  </a:cubicBezTo>
                  <a:cubicBezTo>
                    <a:pt x="4" y="1641"/>
                    <a:pt x="7" y="1640"/>
                    <a:pt x="11" y="16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72" name="Google Shape;15772;p22"/>
            <p:cNvSpPr/>
            <p:nvPr/>
          </p:nvSpPr>
          <p:spPr>
            <a:xfrm>
              <a:off x="3987700" y="3079050"/>
              <a:ext cx="27700" cy="38450"/>
            </a:xfrm>
            <a:custGeom>
              <a:avLst/>
              <a:gdLst/>
              <a:ahLst/>
              <a:cxnLst/>
              <a:rect l="l" t="t" r="r" b="b"/>
              <a:pathLst>
                <a:path w="1108" h="1538" extrusionOk="0">
                  <a:moveTo>
                    <a:pt x="1056" y="0"/>
                  </a:moveTo>
                  <a:cubicBezTo>
                    <a:pt x="1044" y="0"/>
                    <a:pt x="1032" y="2"/>
                    <a:pt x="1024" y="2"/>
                  </a:cubicBezTo>
                  <a:cubicBezTo>
                    <a:pt x="1000" y="2"/>
                    <a:pt x="1000" y="14"/>
                    <a:pt x="988" y="14"/>
                  </a:cubicBezTo>
                  <a:cubicBezTo>
                    <a:pt x="988" y="37"/>
                    <a:pt x="976" y="37"/>
                    <a:pt x="964" y="49"/>
                  </a:cubicBezTo>
                  <a:cubicBezTo>
                    <a:pt x="917" y="109"/>
                    <a:pt x="917" y="109"/>
                    <a:pt x="881" y="168"/>
                  </a:cubicBezTo>
                  <a:lnTo>
                    <a:pt x="798" y="287"/>
                  </a:lnTo>
                  <a:cubicBezTo>
                    <a:pt x="750" y="347"/>
                    <a:pt x="750" y="347"/>
                    <a:pt x="726" y="406"/>
                  </a:cubicBezTo>
                  <a:cubicBezTo>
                    <a:pt x="679" y="466"/>
                    <a:pt x="691" y="466"/>
                    <a:pt x="643" y="526"/>
                  </a:cubicBezTo>
                  <a:cubicBezTo>
                    <a:pt x="607" y="585"/>
                    <a:pt x="583" y="561"/>
                    <a:pt x="560" y="633"/>
                  </a:cubicBezTo>
                  <a:cubicBezTo>
                    <a:pt x="524" y="692"/>
                    <a:pt x="512" y="692"/>
                    <a:pt x="488" y="752"/>
                  </a:cubicBezTo>
                  <a:cubicBezTo>
                    <a:pt x="441" y="811"/>
                    <a:pt x="441" y="811"/>
                    <a:pt x="405" y="859"/>
                  </a:cubicBezTo>
                  <a:cubicBezTo>
                    <a:pt x="369" y="918"/>
                    <a:pt x="381" y="918"/>
                    <a:pt x="333" y="978"/>
                  </a:cubicBezTo>
                  <a:cubicBezTo>
                    <a:pt x="310" y="1038"/>
                    <a:pt x="286" y="1061"/>
                    <a:pt x="262" y="1097"/>
                  </a:cubicBezTo>
                  <a:cubicBezTo>
                    <a:pt x="250" y="1121"/>
                    <a:pt x="250" y="1133"/>
                    <a:pt x="226" y="1133"/>
                  </a:cubicBezTo>
                  <a:cubicBezTo>
                    <a:pt x="167" y="1216"/>
                    <a:pt x="119" y="1323"/>
                    <a:pt x="48" y="1419"/>
                  </a:cubicBezTo>
                  <a:cubicBezTo>
                    <a:pt x="36" y="1430"/>
                    <a:pt x="36" y="1442"/>
                    <a:pt x="24" y="1454"/>
                  </a:cubicBezTo>
                  <a:cubicBezTo>
                    <a:pt x="0" y="1478"/>
                    <a:pt x="0" y="1490"/>
                    <a:pt x="0" y="1490"/>
                  </a:cubicBezTo>
                  <a:cubicBezTo>
                    <a:pt x="36" y="1502"/>
                    <a:pt x="36" y="1502"/>
                    <a:pt x="36" y="1538"/>
                  </a:cubicBezTo>
                  <a:cubicBezTo>
                    <a:pt x="48" y="1514"/>
                    <a:pt x="83" y="1502"/>
                    <a:pt x="95" y="1478"/>
                  </a:cubicBezTo>
                  <a:cubicBezTo>
                    <a:pt x="131" y="1419"/>
                    <a:pt x="214" y="1311"/>
                    <a:pt x="250" y="1252"/>
                  </a:cubicBezTo>
                  <a:cubicBezTo>
                    <a:pt x="274" y="1204"/>
                    <a:pt x="286" y="1180"/>
                    <a:pt x="322" y="1133"/>
                  </a:cubicBezTo>
                  <a:cubicBezTo>
                    <a:pt x="369" y="1073"/>
                    <a:pt x="369" y="1073"/>
                    <a:pt x="405" y="1026"/>
                  </a:cubicBezTo>
                  <a:lnTo>
                    <a:pt x="500" y="907"/>
                  </a:lnTo>
                  <a:cubicBezTo>
                    <a:pt x="524" y="871"/>
                    <a:pt x="548" y="847"/>
                    <a:pt x="572" y="787"/>
                  </a:cubicBezTo>
                  <a:cubicBezTo>
                    <a:pt x="619" y="728"/>
                    <a:pt x="703" y="633"/>
                    <a:pt x="738" y="573"/>
                  </a:cubicBezTo>
                  <a:cubicBezTo>
                    <a:pt x="786" y="514"/>
                    <a:pt x="762" y="514"/>
                    <a:pt x="810" y="454"/>
                  </a:cubicBezTo>
                  <a:cubicBezTo>
                    <a:pt x="857" y="395"/>
                    <a:pt x="857" y="406"/>
                    <a:pt x="905" y="347"/>
                  </a:cubicBezTo>
                  <a:cubicBezTo>
                    <a:pt x="941" y="299"/>
                    <a:pt x="941" y="287"/>
                    <a:pt x="976" y="228"/>
                  </a:cubicBezTo>
                  <a:cubicBezTo>
                    <a:pt x="1024" y="168"/>
                    <a:pt x="1024" y="168"/>
                    <a:pt x="1060" y="121"/>
                  </a:cubicBezTo>
                  <a:cubicBezTo>
                    <a:pt x="1084" y="109"/>
                    <a:pt x="1095" y="97"/>
                    <a:pt x="1095" y="73"/>
                  </a:cubicBezTo>
                  <a:cubicBezTo>
                    <a:pt x="1095" y="61"/>
                    <a:pt x="1107" y="49"/>
                    <a:pt x="1107" y="37"/>
                  </a:cubicBezTo>
                  <a:cubicBezTo>
                    <a:pt x="1107" y="6"/>
                    <a:pt x="1081" y="0"/>
                    <a:pt x="10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73" name="Google Shape;15773;p22"/>
            <p:cNvSpPr/>
            <p:nvPr/>
          </p:nvSpPr>
          <p:spPr>
            <a:xfrm>
              <a:off x="3975475" y="3083375"/>
              <a:ext cx="24750" cy="43350"/>
            </a:xfrm>
            <a:custGeom>
              <a:avLst/>
              <a:gdLst/>
              <a:ahLst/>
              <a:cxnLst/>
              <a:rect l="l" t="t" r="r" b="b"/>
              <a:pathLst>
                <a:path w="990" h="1734" extrusionOk="0">
                  <a:moveTo>
                    <a:pt x="963" y="0"/>
                  </a:moveTo>
                  <a:cubicBezTo>
                    <a:pt x="940" y="0"/>
                    <a:pt x="908" y="12"/>
                    <a:pt x="894" y="19"/>
                  </a:cubicBezTo>
                  <a:lnTo>
                    <a:pt x="882" y="43"/>
                  </a:lnTo>
                  <a:cubicBezTo>
                    <a:pt x="882" y="55"/>
                    <a:pt x="870" y="55"/>
                    <a:pt x="870" y="67"/>
                  </a:cubicBezTo>
                  <a:cubicBezTo>
                    <a:pt x="834" y="126"/>
                    <a:pt x="834" y="138"/>
                    <a:pt x="811" y="198"/>
                  </a:cubicBezTo>
                  <a:cubicBezTo>
                    <a:pt x="775" y="281"/>
                    <a:pt x="715" y="412"/>
                    <a:pt x="691" y="472"/>
                  </a:cubicBezTo>
                  <a:cubicBezTo>
                    <a:pt x="656" y="543"/>
                    <a:pt x="656" y="543"/>
                    <a:pt x="632" y="603"/>
                  </a:cubicBezTo>
                  <a:cubicBezTo>
                    <a:pt x="596" y="662"/>
                    <a:pt x="584" y="662"/>
                    <a:pt x="537" y="722"/>
                  </a:cubicBezTo>
                  <a:cubicBezTo>
                    <a:pt x="513" y="781"/>
                    <a:pt x="513" y="793"/>
                    <a:pt x="477" y="853"/>
                  </a:cubicBezTo>
                  <a:cubicBezTo>
                    <a:pt x="453" y="912"/>
                    <a:pt x="453" y="912"/>
                    <a:pt x="406" y="995"/>
                  </a:cubicBezTo>
                  <a:cubicBezTo>
                    <a:pt x="382" y="1055"/>
                    <a:pt x="382" y="1067"/>
                    <a:pt x="346" y="1126"/>
                  </a:cubicBezTo>
                  <a:cubicBezTo>
                    <a:pt x="322" y="1186"/>
                    <a:pt x="299" y="1198"/>
                    <a:pt x="275" y="1257"/>
                  </a:cubicBezTo>
                  <a:cubicBezTo>
                    <a:pt x="263" y="1269"/>
                    <a:pt x="263" y="1293"/>
                    <a:pt x="239" y="1305"/>
                  </a:cubicBezTo>
                  <a:cubicBezTo>
                    <a:pt x="179" y="1412"/>
                    <a:pt x="120" y="1507"/>
                    <a:pt x="60" y="1603"/>
                  </a:cubicBezTo>
                  <a:cubicBezTo>
                    <a:pt x="49" y="1615"/>
                    <a:pt x="49" y="1627"/>
                    <a:pt x="37" y="1650"/>
                  </a:cubicBezTo>
                  <a:cubicBezTo>
                    <a:pt x="13" y="1662"/>
                    <a:pt x="13" y="1674"/>
                    <a:pt x="1" y="1686"/>
                  </a:cubicBezTo>
                  <a:cubicBezTo>
                    <a:pt x="25" y="1710"/>
                    <a:pt x="25" y="1722"/>
                    <a:pt x="25" y="1734"/>
                  </a:cubicBezTo>
                  <a:lnTo>
                    <a:pt x="84" y="1674"/>
                  </a:lnTo>
                  <a:lnTo>
                    <a:pt x="168" y="1555"/>
                  </a:lnTo>
                  <a:cubicBezTo>
                    <a:pt x="215" y="1496"/>
                    <a:pt x="215" y="1496"/>
                    <a:pt x="239" y="1436"/>
                  </a:cubicBezTo>
                  <a:cubicBezTo>
                    <a:pt x="275" y="1376"/>
                    <a:pt x="287" y="1365"/>
                    <a:pt x="322" y="1305"/>
                  </a:cubicBezTo>
                  <a:cubicBezTo>
                    <a:pt x="346" y="1257"/>
                    <a:pt x="358" y="1234"/>
                    <a:pt x="406" y="1186"/>
                  </a:cubicBezTo>
                  <a:cubicBezTo>
                    <a:pt x="453" y="1126"/>
                    <a:pt x="453" y="1126"/>
                    <a:pt x="477" y="1055"/>
                  </a:cubicBezTo>
                  <a:cubicBezTo>
                    <a:pt x="513" y="995"/>
                    <a:pt x="525" y="972"/>
                    <a:pt x="560" y="912"/>
                  </a:cubicBezTo>
                  <a:cubicBezTo>
                    <a:pt x="584" y="853"/>
                    <a:pt x="680" y="722"/>
                    <a:pt x="703" y="662"/>
                  </a:cubicBezTo>
                  <a:cubicBezTo>
                    <a:pt x="751" y="603"/>
                    <a:pt x="739" y="591"/>
                    <a:pt x="763" y="531"/>
                  </a:cubicBezTo>
                  <a:cubicBezTo>
                    <a:pt x="799" y="472"/>
                    <a:pt x="811" y="460"/>
                    <a:pt x="834" y="400"/>
                  </a:cubicBezTo>
                  <a:cubicBezTo>
                    <a:pt x="870" y="341"/>
                    <a:pt x="870" y="317"/>
                    <a:pt x="894" y="257"/>
                  </a:cubicBezTo>
                  <a:cubicBezTo>
                    <a:pt x="930" y="198"/>
                    <a:pt x="930" y="186"/>
                    <a:pt x="953" y="126"/>
                  </a:cubicBezTo>
                  <a:cubicBezTo>
                    <a:pt x="977" y="114"/>
                    <a:pt x="977" y="103"/>
                    <a:pt x="989" y="79"/>
                  </a:cubicBezTo>
                  <a:lnTo>
                    <a:pt x="989" y="19"/>
                  </a:lnTo>
                  <a:cubicBezTo>
                    <a:pt x="989" y="5"/>
                    <a:pt x="978" y="0"/>
                    <a:pt x="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74" name="Google Shape;15774;p22"/>
            <p:cNvSpPr/>
            <p:nvPr/>
          </p:nvSpPr>
          <p:spPr>
            <a:xfrm>
              <a:off x="3959400" y="3084325"/>
              <a:ext cx="24750" cy="55000"/>
            </a:xfrm>
            <a:custGeom>
              <a:avLst/>
              <a:gdLst/>
              <a:ahLst/>
              <a:cxnLst/>
              <a:rect l="l" t="t" r="r" b="b"/>
              <a:pathLst>
                <a:path w="990" h="2200" extrusionOk="0">
                  <a:moveTo>
                    <a:pt x="968" y="0"/>
                  </a:moveTo>
                  <a:cubicBezTo>
                    <a:pt x="946" y="0"/>
                    <a:pt x="914" y="25"/>
                    <a:pt x="906" y="41"/>
                  </a:cubicBezTo>
                  <a:cubicBezTo>
                    <a:pt x="882" y="53"/>
                    <a:pt x="882" y="53"/>
                    <a:pt x="882" y="76"/>
                  </a:cubicBezTo>
                  <a:cubicBezTo>
                    <a:pt x="882" y="88"/>
                    <a:pt x="870" y="100"/>
                    <a:pt x="870" y="112"/>
                  </a:cubicBezTo>
                  <a:cubicBezTo>
                    <a:pt x="834" y="207"/>
                    <a:pt x="834" y="207"/>
                    <a:pt x="811" y="279"/>
                  </a:cubicBezTo>
                  <a:cubicBezTo>
                    <a:pt x="775" y="374"/>
                    <a:pt x="775" y="374"/>
                    <a:pt x="751" y="446"/>
                  </a:cubicBezTo>
                  <a:cubicBezTo>
                    <a:pt x="715" y="517"/>
                    <a:pt x="715" y="529"/>
                    <a:pt x="692" y="612"/>
                  </a:cubicBezTo>
                  <a:cubicBezTo>
                    <a:pt x="656" y="696"/>
                    <a:pt x="656" y="696"/>
                    <a:pt x="632" y="767"/>
                  </a:cubicBezTo>
                  <a:cubicBezTo>
                    <a:pt x="608" y="862"/>
                    <a:pt x="584" y="850"/>
                    <a:pt x="561" y="934"/>
                  </a:cubicBezTo>
                  <a:cubicBezTo>
                    <a:pt x="525" y="1005"/>
                    <a:pt x="525" y="1029"/>
                    <a:pt x="501" y="1100"/>
                  </a:cubicBezTo>
                  <a:cubicBezTo>
                    <a:pt x="465" y="1196"/>
                    <a:pt x="465" y="1196"/>
                    <a:pt x="430" y="1267"/>
                  </a:cubicBezTo>
                  <a:cubicBezTo>
                    <a:pt x="394" y="1338"/>
                    <a:pt x="394" y="1350"/>
                    <a:pt x="370" y="1434"/>
                  </a:cubicBezTo>
                  <a:cubicBezTo>
                    <a:pt x="334" y="1505"/>
                    <a:pt x="334" y="1517"/>
                    <a:pt x="287" y="1589"/>
                  </a:cubicBezTo>
                  <a:cubicBezTo>
                    <a:pt x="275" y="1612"/>
                    <a:pt x="275" y="1624"/>
                    <a:pt x="263" y="1636"/>
                  </a:cubicBezTo>
                  <a:cubicBezTo>
                    <a:pt x="203" y="1755"/>
                    <a:pt x="156" y="1886"/>
                    <a:pt x="84" y="2005"/>
                  </a:cubicBezTo>
                  <a:cubicBezTo>
                    <a:pt x="60" y="2029"/>
                    <a:pt x="60" y="2041"/>
                    <a:pt x="49" y="2065"/>
                  </a:cubicBezTo>
                  <a:cubicBezTo>
                    <a:pt x="37" y="2089"/>
                    <a:pt x="37" y="2100"/>
                    <a:pt x="25" y="2112"/>
                  </a:cubicBezTo>
                  <a:cubicBezTo>
                    <a:pt x="25" y="2124"/>
                    <a:pt x="1" y="2136"/>
                    <a:pt x="1" y="2160"/>
                  </a:cubicBezTo>
                  <a:cubicBezTo>
                    <a:pt x="15" y="2188"/>
                    <a:pt x="21" y="2199"/>
                    <a:pt x="25" y="2199"/>
                  </a:cubicBezTo>
                  <a:cubicBezTo>
                    <a:pt x="29" y="2199"/>
                    <a:pt x="32" y="2194"/>
                    <a:pt x="37" y="2184"/>
                  </a:cubicBezTo>
                  <a:cubicBezTo>
                    <a:pt x="49" y="2172"/>
                    <a:pt x="84" y="2124"/>
                    <a:pt x="96" y="2100"/>
                  </a:cubicBezTo>
                  <a:cubicBezTo>
                    <a:pt x="144" y="2029"/>
                    <a:pt x="144" y="2029"/>
                    <a:pt x="168" y="1946"/>
                  </a:cubicBezTo>
                  <a:cubicBezTo>
                    <a:pt x="215" y="1874"/>
                    <a:pt x="215" y="1874"/>
                    <a:pt x="251" y="1791"/>
                  </a:cubicBezTo>
                  <a:cubicBezTo>
                    <a:pt x="275" y="1708"/>
                    <a:pt x="287" y="1696"/>
                    <a:pt x="322" y="1624"/>
                  </a:cubicBezTo>
                  <a:cubicBezTo>
                    <a:pt x="346" y="1541"/>
                    <a:pt x="358" y="1529"/>
                    <a:pt x="406" y="1458"/>
                  </a:cubicBezTo>
                  <a:cubicBezTo>
                    <a:pt x="453" y="1386"/>
                    <a:pt x="453" y="1386"/>
                    <a:pt x="489" y="1291"/>
                  </a:cubicBezTo>
                  <a:cubicBezTo>
                    <a:pt x="513" y="1219"/>
                    <a:pt x="513" y="1208"/>
                    <a:pt x="561" y="1124"/>
                  </a:cubicBezTo>
                  <a:cubicBezTo>
                    <a:pt x="584" y="1053"/>
                    <a:pt x="680" y="886"/>
                    <a:pt x="703" y="803"/>
                  </a:cubicBezTo>
                  <a:cubicBezTo>
                    <a:pt x="739" y="731"/>
                    <a:pt x="739" y="707"/>
                    <a:pt x="763" y="636"/>
                  </a:cubicBezTo>
                  <a:cubicBezTo>
                    <a:pt x="799" y="565"/>
                    <a:pt x="811" y="553"/>
                    <a:pt x="846" y="469"/>
                  </a:cubicBezTo>
                  <a:cubicBezTo>
                    <a:pt x="870" y="398"/>
                    <a:pt x="870" y="386"/>
                    <a:pt x="906" y="315"/>
                  </a:cubicBezTo>
                  <a:cubicBezTo>
                    <a:pt x="930" y="219"/>
                    <a:pt x="930" y="219"/>
                    <a:pt x="953" y="148"/>
                  </a:cubicBezTo>
                  <a:cubicBezTo>
                    <a:pt x="977" y="112"/>
                    <a:pt x="977" y="100"/>
                    <a:pt x="989" y="88"/>
                  </a:cubicBezTo>
                  <a:lnTo>
                    <a:pt x="989" y="29"/>
                  </a:lnTo>
                  <a:cubicBezTo>
                    <a:pt x="989" y="8"/>
                    <a:pt x="980" y="0"/>
                    <a:pt x="9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75" name="Google Shape;15775;p22"/>
            <p:cNvSpPr/>
            <p:nvPr/>
          </p:nvSpPr>
          <p:spPr>
            <a:xfrm>
              <a:off x="3937675" y="3104275"/>
              <a:ext cx="25025" cy="53925"/>
            </a:xfrm>
            <a:custGeom>
              <a:avLst/>
              <a:gdLst/>
              <a:ahLst/>
              <a:cxnLst/>
              <a:rect l="l" t="t" r="r" b="b"/>
              <a:pathLst>
                <a:path w="1001" h="2157" extrusionOk="0">
                  <a:moveTo>
                    <a:pt x="978" y="0"/>
                  </a:moveTo>
                  <a:cubicBezTo>
                    <a:pt x="952" y="0"/>
                    <a:pt x="913" y="29"/>
                    <a:pt x="906" y="52"/>
                  </a:cubicBezTo>
                  <a:cubicBezTo>
                    <a:pt x="894" y="64"/>
                    <a:pt x="894" y="64"/>
                    <a:pt x="894" y="76"/>
                  </a:cubicBezTo>
                  <a:cubicBezTo>
                    <a:pt x="894" y="100"/>
                    <a:pt x="882" y="112"/>
                    <a:pt x="882" y="124"/>
                  </a:cubicBezTo>
                  <a:cubicBezTo>
                    <a:pt x="846" y="195"/>
                    <a:pt x="846" y="207"/>
                    <a:pt x="822" y="290"/>
                  </a:cubicBezTo>
                  <a:cubicBezTo>
                    <a:pt x="787" y="374"/>
                    <a:pt x="787" y="362"/>
                    <a:pt x="763" y="445"/>
                  </a:cubicBezTo>
                  <a:cubicBezTo>
                    <a:pt x="727" y="529"/>
                    <a:pt x="727" y="540"/>
                    <a:pt x="703" y="612"/>
                  </a:cubicBezTo>
                  <a:cubicBezTo>
                    <a:pt x="668" y="695"/>
                    <a:pt x="668" y="707"/>
                    <a:pt x="644" y="779"/>
                  </a:cubicBezTo>
                  <a:cubicBezTo>
                    <a:pt x="608" y="850"/>
                    <a:pt x="596" y="850"/>
                    <a:pt x="548" y="933"/>
                  </a:cubicBezTo>
                  <a:cubicBezTo>
                    <a:pt x="525" y="1005"/>
                    <a:pt x="525" y="1017"/>
                    <a:pt x="489" y="1088"/>
                  </a:cubicBezTo>
                  <a:cubicBezTo>
                    <a:pt x="465" y="1172"/>
                    <a:pt x="465" y="1172"/>
                    <a:pt x="418" y="1255"/>
                  </a:cubicBezTo>
                  <a:cubicBezTo>
                    <a:pt x="382" y="1326"/>
                    <a:pt x="382" y="1350"/>
                    <a:pt x="358" y="1422"/>
                  </a:cubicBezTo>
                  <a:cubicBezTo>
                    <a:pt x="322" y="1493"/>
                    <a:pt x="310" y="1505"/>
                    <a:pt x="287" y="1588"/>
                  </a:cubicBezTo>
                  <a:cubicBezTo>
                    <a:pt x="263" y="1600"/>
                    <a:pt x="263" y="1612"/>
                    <a:pt x="251" y="1624"/>
                  </a:cubicBezTo>
                  <a:cubicBezTo>
                    <a:pt x="191" y="1743"/>
                    <a:pt x="132" y="1886"/>
                    <a:pt x="72" y="2005"/>
                  </a:cubicBezTo>
                  <a:cubicBezTo>
                    <a:pt x="60" y="2017"/>
                    <a:pt x="60" y="2029"/>
                    <a:pt x="37" y="2064"/>
                  </a:cubicBezTo>
                  <a:cubicBezTo>
                    <a:pt x="25" y="2076"/>
                    <a:pt x="25" y="2088"/>
                    <a:pt x="13" y="2100"/>
                  </a:cubicBezTo>
                  <a:cubicBezTo>
                    <a:pt x="13" y="2124"/>
                    <a:pt x="1" y="2136"/>
                    <a:pt x="1" y="2148"/>
                  </a:cubicBezTo>
                  <a:cubicBezTo>
                    <a:pt x="1" y="2154"/>
                    <a:pt x="1" y="2157"/>
                    <a:pt x="2" y="2157"/>
                  </a:cubicBezTo>
                  <a:cubicBezTo>
                    <a:pt x="4" y="2157"/>
                    <a:pt x="7" y="2154"/>
                    <a:pt x="13" y="2148"/>
                  </a:cubicBezTo>
                  <a:cubicBezTo>
                    <a:pt x="25" y="2136"/>
                    <a:pt x="60" y="2100"/>
                    <a:pt x="72" y="2064"/>
                  </a:cubicBezTo>
                  <a:lnTo>
                    <a:pt x="167" y="1910"/>
                  </a:lnTo>
                  <a:lnTo>
                    <a:pt x="251" y="1767"/>
                  </a:lnTo>
                  <a:cubicBezTo>
                    <a:pt x="287" y="1683"/>
                    <a:pt x="298" y="1672"/>
                    <a:pt x="322" y="1600"/>
                  </a:cubicBezTo>
                  <a:cubicBezTo>
                    <a:pt x="358" y="1541"/>
                    <a:pt x="370" y="1505"/>
                    <a:pt x="418" y="1445"/>
                  </a:cubicBezTo>
                  <a:cubicBezTo>
                    <a:pt x="465" y="1374"/>
                    <a:pt x="465" y="1374"/>
                    <a:pt x="489" y="1291"/>
                  </a:cubicBezTo>
                  <a:cubicBezTo>
                    <a:pt x="525" y="1207"/>
                    <a:pt x="537" y="1195"/>
                    <a:pt x="560" y="1124"/>
                  </a:cubicBezTo>
                  <a:cubicBezTo>
                    <a:pt x="608" y="1041"/>
                    <a:pt x="679" y="886"/>
                    <a:pt x="715" y="802"/>
                  </a:cubicBezTo>
                  <a:cubicBezTo>
                    <a:pt x="763" y="731"/>
                    <a:pt x="739" y="719"/>
                    <a:pt x="775" y="648"/>
                  </a:cubicBezTo>
                  <a:cubicBezTo>
                    <a:pt x="799" y="564"/>
                    <a:pt x="822" y="552"/>
                    <a:pt x="846" y="481"/>
                  </a:cubicBezTo>
                  <a:cubicBezTo>
                    <a:pt x="882" y="410"/>
                    <a:pt x="882" y="386"/>
                    <a:pt x="906" y="314"/>
                  </a:cubicBezTo>
                  <a:cubicBezTo>
                    <a:pt x="941" y="243"/>
                    <a:pt x="941" y="231"/>
                    <a:pt x="965" y="148"/>
                  </a:cubicBezTo>
                  <a:cubicBezTo>
                    <a:pt x="977" y="124"/>
                    <a:pt x="977" y="112"/>
                    <a:pt x="1001" y="88"/>
                  </a:cubicBezTo>
                  <a:lnTo>
                    <a:pt x="1001" y="29"/>
                  </a:lnTo>
                  <a:cubicBezTo>
                    <a:pt x="1001" y="8"/>
                    <a:pt x="991" y="0"/>
                    <a:pt x="9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76" name="Google Shape;15776;p22"/>
            <p:cNvSpPr/>
            <p:nvPr/>
          </p:nvSpPr>
          <p:spPr>
            <a:xfrm>
              <a:off x="3920225" y="3117650"/>
              <a:ext cx="25225" cy="52825"/>
            </a:xfrm>
            <a:custGeom>
              <a:avLst/>
              <a:gdLst/>
              <a:ahLst/>
              <a:cxnLst/>
              <a:rect l="l" t="t" r="r" b="b"/>
              <a:pathLst>
                <a:path w="1009" h="2113" extrusionOk="0">
                  <a:moveTo>
                    <a:pt x="973" y="0"/>
                  </a:moveTo>
                  <a:cubicBezTo>
                    <a:pt x="950" y="0"/>
                    <a:pt x="916" y="22"/>
                    <a:pt x="901" y="29"/>
                  </a:cubicBezTo>
                  <a:cubicBezTo>
                    <a:pt x="889" y="53"/>
                    <a:pt x="889" y="53"/>
                    <a:pt x="889" y="65"/>
                  </a:cubicBezTo>
                  <a:cubicBezTo>
                    <a:pt x="889" y="77"/>
                    <a:pt x="877" y="101"/>
                    <a:pt x="877" y="113"/>
                  </a:cubicBezTo>
                  <a:cubicBezTo>
                    <a:pt x="842" y="184"/>
                    <a:pt x="711" y="506"/>
                    <a:pt x="663" y="589"/>
                  </a:cubicBezTo>
                  <a:cubicBezTo>
                    <a:pt x="639" y="660"/>
                    <a:pt x="639" y="660"/>
                    <a:pt x="604" y="756"/>
                  </a:cubicBezTo>
                  <a:cubicBezTo>
                    <a:pt x="580" y="827"/>
                    <a:pt x="568" y="827"/>
                    <a:pt x="520" y="898"/>
                  </a:cubicBezTo>
                  <a:cubicBezTo>
                    <a:pt x="484" y="970"/>
                    <a:pt x="484" y="994"/>
                    <a:pt x="461" y="1065"/>
                  </a:cubicBezTo>
                  <a:cubicBezTo>
                    <a:pt x="425" y="1137"/>
                    <a:pt x="425" y="1137"/>
                    <a:pt x="389" y="1232"/>
                  </a:cubicBezTo>
                  <a:cubicBezTo>
                    <a:pt x="354" y="1303"/>
                    <a:pt x="354" y="1303"/>
                    <a:pt x="330" y="1387"/>
                  </a:cubicBezTo>
                  <a:cubicBezTo>
                    <a:pt x="294" y="1470"/>
                    <a:pt x="294" y="1482"/>
                    <a:pt x="270" y="1553"/>
                  </a:cubicBezTo>
                  <a:cubicBezTo>
                    <a:pt x="246" y="1565"/>
                    <a:pt x="246" y="1589"/>
                    <a:pt x="234" y="1601"/>
                  </a:cubicBezTo>
                  <a:cubicBezTo>
                    <a:pt x="175" y="1720"/>
                    <a:pt x="127" y="1851"/>
                    <a:pt x="68" y="1970"/>
                  </a:cubicBezTo>
                  <a:cubicBezTo>
                    <a:pt x="68" y="1982"/>
                    <a:pt x="56" y="2006"/>
                    <a:pt x="44" y="2030"/>
                  </a:cubicBezTo>
                  <a:cubicBezTo>
                    <a:pt x="20" y="2041"/>
                    <a:pt x="20" y="2065"/>
                    <a:pt x="20" y="2077"/>
                  </a:cubicBezTo>
                  <a:cubicBezTo>
                    <a:pt x="20" y="2085"/>
                    <a:pt x="15" y="2093"/>
                    <a:pt x="11" y="2102"/>
                  </a:cubicBezTo>
                  <a:lnTo>
                    <a:pt x="11" y="2102"/>
                  </a:lnTo>
                  <a:cubicBezTo>
                    <a:pt x="16" y="2101"/>
                    <a:pt x="23" y="2101"/>
                    <a:pt x="32" y="2101"/>
                  </a:cubicBezTo>
                  <a:cubicBezTo>
                    <a:pt x="44" y="2089"/>
                    <a:pt x="68" y="2065"/>
                    <a:pt x="92" y="2018"/>
                  </a:cubicBezTo>
                  <a:cubicBezTo>
                    <a:pt x="115" y="1946"/>
                    <a:pt x="127" y="1946"/>
                    <a:pt x="163" y="1863"/>
                  </a:cubicBezTo>
                  <a:cubicBezTo>
                    <a:pt x="199" y="1791"/>
                    <a:pt x="199" y="1791"/>
                    <a:pt x="234" y="1720"/>
                  </a:cubicBezTo>
                  <a:cubicBezTo>
                    <a:pt x="270" y="1649"/>
                    <a:pt x="282" y="1625"/>
                    <a:pt x="306" y="1553"/>
                  </a:cubicBezTo>
                  <a:lnTo>
                    <a:pt x="389" y="1399"/>
                  </a:lnTo>
                  <a:cubicBezTo>
                    <a:pt x="425" y="1327"/>
                    <a:pt x="425" y="1327"/>
                    <a:pt x="461" y="1256"/>
                  </a:cubicBezTo>
                  <a:cubicBezTo>
                    <a:pt x="484" y="1184"/>
                    <a:pt x="484" y="1160"/>
                    <a:pt x="532" y="1089"/>
                  </a:cubicBezTo>
                  <a:cubicBezTo>
                    <a:pt x="568" y="1018"/>
                    <a:pt x="651" y="851"/>
                    <a:pt x="687" y="779"/>
                  </a:cubicBezTo>
                  <a:cubicBezTo>
                    <a:pt x="723" y="708"/>
                    <a:pt x="711" y="684"/>
                    <a:pt x="735" y="613"/>
                  </a:cubicBezTo>
                  <a:cubicBezTo>
                    <a:pt x="770" y="541"/>
                    <a:pt x="782" y="541"/>
                    <a:pt x="818" y="470"/>
                  </a:cubicBezTo>
                  <a:cubicBezTo>
                    <a:pt x="842" y="386"/>
                    <a:pt x="842" y="375"/>
                    <a:pt x="889" y="303"/>
                  </a:cubicBezTo>
                  <a:cubicBezTo>
                    <a:pt x="925" y="232"/>
                    <a:pt x="925" y="232"/>
                    <a:pt x="961" y="148"/>
                  </a:cubicBezTo>
                  <a:cubicBezTo>
                    <a:pt x="985" y="125"/>
                    <a:pt x="985" y="113"/>
                    <a:pt x="996" y="89"/>
                  </a:cubicBezTo>
                  <a:cubicBezTo>
                    <a:pt x="996" y="77"/>
                    <a:pt x="1008" y="53"/>
                    <a:pt x="996" y="29"/>
                  </a:cubicBezTo>
                  <a:cubicBezTo>
                    <a:pt x="996" y="7"/>
                    <a:pt x="987" y="0"/>
                    <a:pt x="973" y="0"/>
                  </a:cubicBezTo>
                  <a:close/>
                  <a:moveTo>
                    <a:pt x="11" y="2102"/>
                  </a:moveTo>
                  <a:cubicBezTo>
                    <a:pt x="3" y="2103"/>
                    <a:pt x="1" y="2105"/>
                    <a:pt x="8" y="2113"/>
                  </a:cubicBezTo>
                  <a:cubicBezTo>
                    <a:pt x="8" y="2109"/>
                    <a:pt x="9" y="2105"/>
                    <a:pt x="11" y="21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77" name="Google Shape;15777;p22"/>
            <p:cNvSpPr/>
            <p:nvPr/>
          </p:nvSpPr>
          <p:spPr>
            <a:xfrm>
              <a:off x="3905900" y="3129550"/>
              <a:ext cx="22875" cy="53425"/>
            </a:xfrm>
            <a:custGeom>
              <a:avLst/>
              <a:gdLst/>
              <a:ahLst/>
              <a:cxnLst/>
              <a:rect l="l" t="t" r="r" b="b"/>
              <a:pathLst>
                <a:path w="915" h="2137" extrusionOk="0">
                  <a:moveTo>
                    <a:pt x="888" y="0"/>
                  </a:moveTo>
                  <a:cubicBezTo>
                    <a:pt x="863" y="0"/>
                    <a:pt x="827" y="22"/>
                    <a:pt x="819" y="30"/>
                  </a:cubicBezTo>
                  <a:cubicBezTo>
                    <a:pt x="807" y="53"/>
                    <a:pt x="807" y="53"/>
                    <a:pt x="807" y="65"/>
                  </a:cubicBezTo>
                  <a:cubicBezTo>
                    <a:pt x="807" y="77"/>
                    <a:pt x="796" y="89"/>
                    <a:pt x="796" y="113"/>
                  </a:cubicBezTo>
                  <a:cubicBezTo>
                    <a:pt x="760" y="184"/>
                    <a:pt x="760" y="184"/>
                    <a:pt x="736" y="268"/>
                  </a:cubicBezTo>
                  <a:cubicBezTo>
                    <a:pt x="700" y="351"/>
                    <a:pt x="700" y="351"/>
                    <a:pt x="676" y="434"/>
                  </a:cubicBezTo>
                  <a:cubicBezTo>
                    <a:pt x="641" y="506"/>
                    <a:pt x="641" y="530"/>
                    <a:pt x="617" y="601"/>
                  </a:cubicBezTo>
                  <a:cubicBezTo>
                    <a:pt x="581" y="672"/>
                    <a:pt x="581" y="684"/>
                    <a:pt x="557" y="768"/>
                  </a:cubicBezTo>
                  <a:cubicBezTo>
                    <a:pt x="522" y="839"/>
                    <a:pt x="510" y="839"/>
                    <a:pt x="474" y="911"/>
                  </a:cubicBezTo>
                  <a:cubicBezTo>
                    <a:pt x="450" y="982"/>
                    <a:pt x="450" y="1006"/>
                    <a:pt x="415" y="1077"/>
                  </a:cubicBezTo>
                  <a:cubicBezTo>
                    <a:pt x="391" y="1149"/>
                    <a:pt x="391" y="1149"/>
                    <a:pt x="367" y="1244"/>
                  </a:cubicBezTo>
                  <a:cubicBezTo>
                    <a:pt x="331" y="1315"/>
                    <a:pt x="331" y="1315"/>
                    <a:pt x="307" y="1411"/>
                  </a:cubicBezTo>
                  <a:cubicBezTo>
                    <a:pt x="272" y="1482"/>
                    <a:pt x="272" y="1494"/>
                    <a:pt x="248" y="1565"/>
                  </a:cubicBezTo>
                  <a:cubicBezTo>
                    <a:pt x="224" y="1589"/>
                    <a:pt x="224" y="1601"/>
                    <a:pt x="212" y="1613"/>
                  </a:cubicBezTo>
                  <a:cubicBezTo>
                    <a:pt x="153" y="1732"/>
                    <a:pt x="117" y="1863"/>
                    <a:pt x="69" y="1982"/>
                  </a:cubicBezTo>
                  <a:cubicBezTo>
                    <a:pt x="69" y="2006"/>
                    <a:pt x="45" y="2018"/>
                    <a:pt x="45" y="2042"/>
                  </a:cubicBezTo>
                  <a:cubicBezTo>
                    <a:pt x="38" y="2056"/>
                    <a:pt x="35" y="2066"/>
                    <a:pt x="34" y="2074"/>
                  </a:cubicBezTo>
                  <a:lnTo>
                    <a:pt x="34" y="2074"/>
                  </a:lnTo>
                  <a:cubicBezTo>
                    <a:pt x="43" y="2061"/>
                    <a:pt x="54" y="2045"/>
                    <a:pt x="69" y="2030"/>
                  </a:cubicBezTo>
                  <a:cubicBezTo>
                    <a:pt x="93" y="1958"/>
                    <a:pt x="93" y="1958"/>
                    <a:pt x="141" y="1875"/>
                  </a:cubicBezTo>
                  <a:cubicBezTo>
                    <a:pt x="165" y="1804"/>
                    <a:pt x="165" y="1804"/>
                    <a:pt x="212" y="1732"/>
                  </a:cubicBezTo>
                  <a:cubicBezTo>
                    <a:pt x="248" y="1661"/>
                    <a:pt x="248" y="1637"/>
                    <a:pt x="272" y="1565"/>
                  </a:cubicBezTo>
                  <a:lnTo>
                    <a:pt x="343" y="1423"/>
                  </a:lnTo>
                  <a:cubicBezTo>
                    <a:pt x="379" y="1339"/>
                    <a:pt x="391" y="1339"/>
                    <a:pt x="415" y="1268"/>
                  </a:cubicBezTo>
                  <a:cubicBezTo>
                    <a:pt x="450" y="1196"/>
                    <a:pt x="450" y="1184"/>
                    <a:pt x="474" y="1101"/>
                  </a:cubicBezTo>
                  <a:cubicBezTo>
                    <a:pt x="510" y="1030"/>
                    <a:pt x="581" y="863"/>
                    <a:pt x="629" y="792"/>
                  </a:cubicBezTo>
                  <a:cubicBezTo>
                    <a:pt x="665" y="720"/>
                    <a:pt x="665" y="708"/>
                    <a:pt x="688" y="625"/>
                  </a:cubicBezTo>
                  <a:cubicBezTo>
                    <a:pt x="712" y="553"/>
                    <a:pt x="736" y="553"/>
                    <a:pt x="760" y="482"/>
                  </a:cubicBezTo>
                  <a:cubicBezTo>
                    <a:pt x="796" y="411"/>
                    <a:pt x="796" y="387"/>
                    <a:pt x="819" y="315"/>
                  </a:cubicBezTo>
                  <a:cubicBezTo>
                    <a:pt x="855" y="244"/>
                    <a:pt x="855" y="244"/>
                    <a:pt x="879" y="149"/>
                  </a:cubicBezTo>
                  <a:cubicBezTo>
                    <a:pt x="891" y="125"/>
                    <a:pt x="891" y="113"/>
                    <a:pt x="915" y="89"/>
                  </a:cubicBezTo>
                  <a:lnTo>
                    <a:pt x="915" y="30"/>
                  </a:lnTo>
                  <a:cubicBezTo>
                    <a:pt x="915" y="8"/>
                    <a:pt x="903" y="0"/>
                    <a:pt x="888" y="0"/>
                  </a:cubicBezTo>
                  <a:close/>
                  <a:moveTo>
                    <a:pt x="34" y="2074"/>
                  </a:moveTo>
                  <a:cubicBezTo>
                    <a:pt x="23" y="2092"/>
                    <a:pt x="16" y="2106"/>
                    <a:pt x="10" y="2113"/>
                  </a:cubicBezTo>
                  <a:cubicBezTo>
                    <a:pt x="10" y="2125"/>
                    <a:pt x="4" y="2125"/>
                    <a:pt x="2" y="2125"/>
                  </a:cubicBezTo>
                  <a:cubicBezTo>
                    <a:pt x="1" y="2125"/>
                    <a:pt x="4" y="2125"/>
                    <a:pt x="22" y="2137"/>
                  </a:cubicBezTo>
                  <a:cubicBezTo>
                    <a:pt x="22" y="2113"/>
                    <a:pt x="34" y="2101"/>
                    <a:pt x="34" y="2089"/>
                  </a:cubicBezTo>
                  <a:cubicBezTo>
                    <a:pt x="34" y="2085"/>
                    <a:pt x="34" y="2080"/>
                    <a:pt x="34" y="207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78" name="Google Shape;15778;p22"/>
            <p:cNvSpPr/>
            <p:nvPr/>
          </p:nvSpPr>
          <p:spPr>
            <a:xfrm>
              <a:off x="3893925" y="3133200"/>
              <a:ext cx="17300" cy="64850"/>
            </a:xfrm>
            <a:custGeom>
              <a:avLst/>
              <a:gdLst/>
              <a:ahLst/>
              <a:cxnLst/>
              <a:rect l="l" t="t" r="r" b="b"/>
              <a:pathLst>
                <a:path w="692" h="2594" extrusionOk="0">
                  <a:moveTo>
                    <a:pt x="649" y="1"/>
                  </a:moveTo>
                  <a:cubicBezTo>
                    <a:pt x="623" y="1"/>
                    <a:pt x="592" y="34"/>
                    <a:pt x="584" y="50"/>
                  </a:cubicBezTo>
                  <a:cubicBezTo>
                    <a:pt x="584" y="74"/>
                    <a:pt x="572" y="86"/>
                    <a:pt x="572" y="86"/>
                  </a:cubicBezTo>
                  <a:cubicBezTo>
                    <a:pt x="572" y="98"/>
                    <a:pt x="536" y="229"/>
                    <a:pt x="524" y="336"/>
                  </a:cubicBezTo>
                  <a:cubicBezTo>
                    <a:pt x="513" y="443"/>
                    <a:pt x="513" y="443"/>
                    <a:pt x="501" y="526"/>
                  </a:cubicBezTo>
                  <a:cubicBezTo>
                    <a:pt x="477" y="622"/>
                    <a:pt x="477" y="634"/>
                    <a:pt x="465" y="729"/>
                  </a:cubicBezTo>
                  <a:cubicBezTo>
                    <a:pt x="453" y="824"/>
                    <a:pt x="453" y="824"/>
                    <a:pt x="441" y="919"/>
                  </a:cubicBezTo>
                  <a:cubicBezTo>
                    <a:pt x="417" y="1027"/>
                    <a:pt x="393" y="1003"/>
                    <a:pt x="382" y="1110"/>
                  </a:cubicBezTo>
                  <a:cubicBezTo>
                    <a:pt x="358" y="1205"/>
                    <a:pt x="358" y="1217"/>
                    <a:pt x="334" y="1300"/>
                  </a:cubicBezTo>
                  <a:cubicBezTo>
                    <a:pt x="322" y="1408"/>
                    <a:pt x="298" y="1408"/>
                    <a:pt x="286" y="1503"/>
                  </a:cubicBezTo>
                  <a:cubicBezTo>
                    <a:pt x="263" y="1586"/>
                    <a:pt x="274" y="1598"/>
                    <a:pt x="251" y="1693"/>
                  </a:cubicBezTo>
                  <a:cubicBezTo>
                    <a:pt x="215" y="1777"/>
                    <a:pt x="215" y="1800"/>
                    <a:pt x="203" y="1884"/>
                  </a:cubicBezTo>
                  <a:cubicBezTo>
                    <a:pt x="203" y="1896"/>
                    <a:pt x="191" y="1943"/>
                    <a:pt x="191" y="1943"/>
                  </a:cubicBezTo>
                  <a:cubicBezTo>
                    <a:pt x="143" y="2098"/>
                    <a:pt x="108" y="2241"/>
                    <a:pt x="48" y="2396"/>
                  </a:cubicBezTo>
                  <a:cubicBezTo>
                    <a:pt x="48" y="2408"/>
                    <a:pt x="36" y="2431"/>
                    <a:pt x="36" y="2455"/>
                  </a:cubicBezTo>
                  <a:cubicBezTo>
                    <a:pt x="36" y="2479"/>
                    <a:pt x="24" y="2491"/>
                    <a:pt x="24" y="2515"/>
                  </a:cubicBezTo>
                  <a:cubicBezTo>
                    <a:pt x="24" y="2527"/>
                    <a:pt x="24" y="2539"/>
                    <a:pt x="1" y="2562"/>
                  </a:cubicBezTo>
                  <a:cubicBezTo>
                    <a:pt x="16" y="2585"/>
                    <a:pt x="21" y="2593"/>
                    <a:pt x="26" y="2593"/>
                  </a:cubicBezTo>
                  <a:cubicBezTo>
                    <a:pt x="29" y="2593"/>
                    <a:pt x="32" y="2591"/>
                    <a:pt x="36" y="2586"/>
                  </a:cubicBezTo>
                  <a:cubicBezTo>
                    <a:pt x="48" y="2562"/>
                    <a:pt x="72" y="2527"/>
                    <a:pt x="96" y="2479"/>
                  </a:cubicBezTo>
                  <a:lnTo>
                    <a:pt x="155" y="2301"/>
                  </a:lnTo>
                  <a:cubicBezTo>
                    <a:pt x="191" y="2205"/>
                    <a:pt x="191" y="2205"/>
                    <a:pt x="215" y="2110"/>
                  </a:cubicBezTo>
                  <a:cubicBezTo>
                    <a:pt x="251" y="2015"/>
                    <a:pt x="251" y="2003"/>
                    <a:pt x="274" y="1920"/>
                  </a:cubicBezTo>
                  <a:cubicBezTo>
                    <a:pt x="298" y="1824"/>
                    <a:pt x="298" y="1812"/>
                    <a:pt x="334" y="1717"/>
                  </a:cubicBezTo>
                  <a:cubicBezTo>
                    <a:pt x="358" y="1634"/>
                    <a:pt x="358" y="1634"/>
                    <a:pt x="393" y="1527"/>
                  </a:cubicBezTo>
                  <a:cubicBezTo>
                    <a:pt x="417" y="1443"/>
                    <a:pt x="417" y="1419"/>
                    <a:pt x="441" y="1336"/>
                  </a:cubicBezTo>
                  <a:cubicBezTo>
                    <a:pt x="465" y="1241"/>
                    <a:pt x="513" y="1038"/>
                    <a:pt x="536" y="943"/>
                  </a:cubicBezTo>
                  <a:cubicBezTo>
                    <a:pt x="572" y="848"/>
                    <a:pt x="560" y="848"/>
                    <a:pt x="572" y="753"/>
                  </a:cubicBezTo>
                  <a:cubicBezTo>
                    <a:pt x="584" y="669"/>
                    <a:pt x="596" y="646"/>
                    <a:pt x="620" y="562"/>
                  </a:cubicBezTo>
                  <a:cubicBezTo>
                    <a:pt x="644" y="455"/>
                    <a:pt x="632" y="455"/>
                    <a:pt x="644" y="372"/>
                  </a:cubicBezTo>
                  <a:cubicBezTo>
                    <a:pt x="655" y="265"/>
                    <a:pt x="655" y="265"/>
                    <a:pt x="679" y="169"/>
                  </a:cubicBezTo>
                  <a:cubicBezTo>
                    <a:pt x="679" y="145"/>
                    <a:pt x="691" y="110"/>
                    <a:pt x="691" y="98"/>
                  </a:cubicBezTo>
                  <a:cubicBezTo>
                    <a:pt x="691" y="74"/>
                    <a:pt x="691" y="50"/>
                    <a:pt x="679" y="26"/>
                  </a:cubicBezTo>
                  <a:cubicBezTo>
                    <a:pt x="672" y="8"/>
                    <a:pt x="661" y="1"/>
                    <a:pt x="6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79" name="Google Shape;15779;p22"/>
            <p:cNvSpPr/>
            <p:nvPr/>
          </p:nvSpPr>
          <p:spPr>
            <a:xfrm>
              <a:off x="3875475" y="3160225"/>
              <a:ext cx="18475" cy="54325"/>
            </a:xfrm>
            <a:custGeom>
              <a:avLst/>
              <a:gdLst/>
              <a:ahLst/>
              <a:cxnLst/>
              <a:rect l="l" t="t" r="r" b="b"/>
              <a:pathLst>
                <a:path w="739" h="2173" extrusionOk="0">
                  <a:moveTo>
                    <a:pt x="712" y="0"/>
                  </a:moveTo>
                  <a:cubicBezTo>
                    <a:pt x="690" y="0"/>
                    <a:pt x="663" y="25"/>
                    <a:pt x="655" y="41"/>
                  </a:cubicBezTo>
                  <a:cubicBezTo>
                    <a:pt x="643" y="53"/>
                    <a:pt x="643" y="53"/>
                    <a:pt x="643" y="77"/>
                  </a:cubicBezTo>
                  <a:cubicBezTo>
                    <a:pt x="643" y="88"/>
                    <a:pt x="620" y="100"/>
                    <a:pt x="620" y="112"/>
                  </a:cubicBezTo>
                  <a:cubicBezTo>
                    <a:pt x="596" y="196"/>
                    <a:pt x="596" y="207"/>
                    <a:pt x="584" y="279"/>
                  </a:cubicBezTo>
                  <a:cubicBezTo>
                    <a:pt x="548" y="350"/>
                    <a:pt x="548" y="350"/>
                    <a:pt x="536" y="446"/>
                  </a:cubicBezTo>
                  <a:cubicBezTo>
                    <a:pt x="500" y="517"/>
                    <a:pt x="500" y="529"/>
                    <a:pt x="489" y="612"/>
                  </a:cubicBezTo>
                  <a:cubicBezTo>
                    <a:pt x="465" y="684"/>
                    <a:pt x="477" y="696"/>
                    <a:pt x="441" y="767"/>
                  </a:cubicBezTo>
                  <a:cubicBezTo>
                    <a:pt x="417" y="850"/>
                    <a:pt x="405" y="850"/>
                    <a:pt x="369" y="934"/>
                  </a:cubicBezTo>
                  <a:cubicBezTo>
                    <a:pt x="346" y="1005"/>
                    <a:pt x="346" y="1029"/>
                    <a:pt x="322" y="1100"/>
                  </a:cubicBezTo>
                  <a:cubicBezTo>
                    <a:pt x="298" y="1172"/>
                    <a:pt x="298" y="1172"/>
                    <a:pt x="286" y="1267"/>
                  </a:cubicBezTo>
                  <a:cubicBezTo>
                    <a:pt x="250" y="1339"/>
                    <a:pt x="262" y="1350"/>
                    <a:pt x="239" y="1434"/>
                  </a:cubicBezTo>
                  <a:cubicBezTo>
                    <a:pt x="203" y="1505"/>
                    <a:pt x="203" y="1517"/>
                    <a:pt x="191" y="1589"/>
                  </a:cubicBezTo>
                  <a:cubicBezTo>
                    <a:pt x="191" y="1612"/>
                    <a:pt x="179" y="1624"/>
                    <a:pt x="179" y="1636"/>
                  </a:cubicBezTo>
                  <a:cubicBezTo>
                    <a:pt x="131" y="1755"/>
                    <a:pt x="108" y="1886"/>
                    <a:pt x="60" y="2005"/>
                  </a:cubicBezTo>
                  <a:cubicBezTo>
                    <a:pt x="60" y="2029"/>
                    <a:pt x="48" y="2041"/>
                    <a:pt x="48" y="2065"/>
                  </a:cubicBezTo>
                  <a:cubicBezTo>
                    <a:pt x="48" y="2075"/>
                    <a:pt x="40" y="2093"/>
                    <a:pt x="37" y="2106"/>
                  </a:cubicBezTo>
                  <a:lnTo>
                    <a:pt x="37" y="2106"/>
                  </a:lnTo>
                  <a:cubicBezTo>
                    <a:pt x="41" y="2096"/>
                    <a:pt x="45" y="2086"/>
                    <a:pt x="48" y="2077"/>
                  </a:cubicBezTo>
                  <a:cubicBezTo>
                    <a:pt x="72" y="2005"/>
                    <a:pt x="131" y="1839"/>
                    <a:pt x="167" y="1767"/>
                  </a:cubicBezTo>
                  <a:cubicBezTo>
                    <a:pt x="191" y="1696"/>
                    <a:pt x="191" y="1684"/>
                    <a:pt x="203" y="1601"/>
                  </a:cubicBezTo>
                  <a:cubicBezTo>
                    <a:pt x="239" y="1541"/>
                    <a:pt x="239" y="1517"/>
                    <a:pt x="262" y="1446"/>
                  </a:cubicBezTo>
                  <a:cubicBezTo>
                    <a:pt x="298" y="1362"/>
                    <a:pt x="298" y="1362"/>
                    <a:pt x="322" y="1279"/>
                  </a:cubicBezTo>
                  <a:cubicBezTo>
                    <a:pt x="358" y="1208"/>
                    <a:pt x="358" y="1184"/>
                    <a:pt x="381" y="1112"/>
                  </a:cubicBezTo>
                  <a:cubicBezTo>
                    <a:pt x="417" y="1041"/>
                    <a:pt x="477" y="874"/>
                    <a:pt x="500" y="803"/>
                  </a:cubicBezTo>
                  <a:cubicBezTo>
                    <a:pt x="536" y="731"/>
                    <a:pt x="524" y="708"/>
                    <a:pt x="548" y="636"/>
                  </a:cubicBezTo>
                  <a:cubicBezTo>
                    <a:pt x="584" y="565"/>
                    <a:pt x="584" y="553"/>
                    <a:pt x="608" y="469"/>
                  </a:cubicBezTo>
                  <a:cubicBezTo>
                    <a:pt x="643" y="398"/>
                    <a:pt x="643" y="386"/>
                    <a:pt x="655" y="315"/>
                  </a:cubicBezTo>
                  <a:cubicBezTo>
                    <a:pt x="679" y="231"/>
                    <a:pt x="679" y="219"/>
                    <a:pt x="715" y="148"/>
                  </a:cubicBezTo>
                  <a:cubicBezTo>
                    <a:pt x="727" y="112"/>
                    <a:pt x="727" y="100"/>
                    <a:pt x="739" y="88"/>
                  </a:cubicBezTo>
                  <a:lnTo>
                    <a:pt x="739" y="29"/>
                  </a:lnTo>
                  <a:cubicBezTo>
                    <a:pt x="734" y="8"/>
                    <a:pt x="724" y="0"/>
                    <a:pt x="712" y="0"/>
                  </a:cubicBezTo>
                  <a:close/>
                  <a:moveTo>
                    <a:pt x="37" y="2106"/>
                  </a:moveTo>
                  <a:cubicBezTo>
                    <a:pt x="25" y="2134"/>
                    <a:pt x="9" y="2163"/>
                    <a:pt x="0" y="2172"/>
                  </a:cubicBezTo>
                  <a:lnTo>
                    <a:pt x="12" y="2160"/>
                  </a:lnTo>
                  <a:cubicBezTo>
                    <a:pt x="36" y="2136"/>
                    <a:pt x="36" y="2124"/>
                    <a:pt x="36" y="2112"/>
                  </a:cubicBezTo>
                  <a:cubicBezTo>
                    <a:pt x="36" y="2110"/>
                    <a:pt x="36" y="2108"/>
                    <a:pt x="37" y="210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80" name="Google Shape;15780;p22"/>
            <p:cNvSpPr/>
            <p:nvPr/>
          </p:nvSpPr>
          <p:spPr>
            <a:xfrm>
              <a:off x="3859400" y="3171200"/>
              <a:ext cx="17875" cy="49475"/>
            </a:xfrm>
            <a:custGeom>
              <a:avLst/>
              <a:gdLst/>
              <a:ahLst/>
              <a:cxnLst/>
              <a:rect l="l" t="t" r="r" b="b"/>
              <a:pathLst>
                <a:path w="715" h="1979" extrusionOk="0">
                  <a:moveTo>
                    <a:pt x="689" y="1"/>
                  </a:moveTo>
                  <a:cubicBezTo>
                    <a:pt x="667" y="1"/>
                    <a:pt x="639" y="19"/>
                    <a:pt x="631" y="42"/>
                  </a:cubicBezTo>
                  <a:cubicBezTo>
                    <a:pt x="631" y="54"/>
                    <a:pt x="608" y="54"/>
                    <a:pt x="608" y="66"/>
                  </a:cubicBezTo>
                  <a:cubicBezTo>
                    <a:pt x="608" y="78"/>
                    <a:pt x="596" y="102"/>
                    <a:pt x="596" y="114"/>
                  </a:cubicBezTo>
                  <a:cubicBezTo>
                    <a:pt x="572" y="185"/>
                    <a:pt x="584" y="185"/>
                    <a:pt x="548" y="257"/>
                  </a:cubicBezTo>
                  <a:cubicBezTo>
                    <a:pt x="524" y="340"/>
                    <a:pt x="524" y="340"/>
                    <a:pt x="512" y="411"/>
                  </a:cubicBezTo>
                  <a:cubicBezTo>
                    <a:pt x="489" y="483"/>
                    <a:pt x="489" y="483"/>
                    <a:pt x="465" y="554"/>
                  </a:cubicBezTo>
                  <a:cubicBezTo>
                    <a:pt x="429" y="638"/>
                    <a:pt x="453" y="638"/>
                    <a:pt x="417" y="709"/>
                  </a:cubicBezTo>
                  <a:cubicBezTo>
                    <a:pt x="393" y="781"/>
                    <a:pt x="370" y="769"/>
                    <a:pt x="358" y="840"/>
                  </a:cubicBezTo>
                  <a:cubicBezTo>
                    <a:pt x="346" y="911"/>
                    <a:pt x="346" y="911"/>
                    <a:pt x="310" y="995"/>
                  </a:cubicBezTo>
                  <a:cubicBezTo>
                    <a:pt x="298" y="1066"/>
                    <a:pt x="286" y="1066"/>
                    <a:pt x="274" y="1138"/>
                  </a:cubicBezTo>
                  <a:cubicBezTo>
                    <a:pt x="239" y="1209"/>
                    <a:pt x="250" y="1209"/>
                    <a:pt x="227" y="1292"/>
                  </a:cubicBezTo>
                  <a:cubicBezTo>
                    <a:pt x="215" y="1352"/>
                    <a:pt x="191" y="1364"/>
                    <a:pt x="179" y="1435"/>
                  </a:cubicBezTo>
                  <a:cubicBezTo>
                    <a:pt x="179" y="1447"/>
                    <a:pt x="167" y="1471"/>
                    <a:pt x="167" y="1483"/>
                  </a:cubicBezTo>
                  <a:cubicBezTo>
                    <a:pt x="143" y="1602"/>
                    <a:pt x="96" y="1709"/>
                    <a:pt x="48" y="1828"/>
                  </a:cubicBezTo>
                  <a:cubicBezTo>
                    <a:pt x="48" y="1840"/>
                    <a:pt x="36" y="1852"/>
                    <a:pt x="36" y="1864"/>
                  </a:cubicBezTo>
                  <a:cubicBezTo>
                    <a:pt x="36" y="1888"/>
                    <a:pt x="24" y="1900"/>
                    <a:pt x="24" y="1912"/>
                  </a:cubicBezTo>
                  <a:cubicBezTo>
                    <a:pt x="24" y="1924"/>
                    <a:pt x="24" y="1935"/>
                    <a:pt x="0" y="1959"/>
                  </a:cubicBezTo>
                  <a:cubicBezTo>
                    <a:pt x="14" y="1973"/>
                    <a:pt x="20" y="1979"/>
                    <a:pt x="25" y="1979"/>
                  </a:cubicBezTo>
                  <a:cubicBezTo>
                    <a:pt x="28" y="1979"/>
                    <a:pt x="31" y="1976"/>
                    <a:pt x="36" y="1971"/>
                  </a:cubicBezTo>
                  <a:cubicBezTo>
                    <a:pt x="48" y="1959"/>
                    <a:pt x="60" y="1924"/>
                    <a:pt x="84" y="1900"/>
                  </a:cubicBezTo>
                  <a:cubicBezTo>
                    <a:pt x="108" y="1840"/>
                    <a:pt x="108" y="1828"/>
                    <a:pt x="143" y="1769"/>
                  </a:cubicBezTo>
                  <a:lnTo>
                    <a:pt x="191" y="1614"/>
                  </a:lnTo>
                  <a:cubicBezTo>
                    <a:pt x="215" y="1554"/>
                    <a:pt x="227" y="1531"/>
                    <a:pt x="239" y="1471"/>
                  </a:cubicBezTo>
                  <a:cubicBezTo>
                    <a:pt x="274" y="1412"/>
                    <a:pt x="274" y="1376"/>
                    <a:pt x="298" y="1316"/>
                  </a:cubicBezTo>
                  <a:lnTo>
                    <a:pt x="358" y="1173"/>
                  </a:lnTo>
                  <a:cubicBezTo>
                    <a:pt x="393" y="1114"/>
                    <a:pt x="393" y="1090"/>
                    <a:pt x="405" y="1019"/>
                  </a:cubicBezTo>
                  <a:cubicBezTo>
                    <a:pt x="429" y="947"/>
                    <a:pt x="489" y="816"/>
                    <a:pt x="512" y="733"/>
                  </a:cubicBezTo>
                  <a:cubicBezTo>
                    <a:pt x="536" y="661"/>
                    <a:pt x="524" y="661"/>
                    <a:pt x="548" y="590"/>
                  </a:cubicBezTo>
                  <a:cubicBezTo>
                    <a:pt x="584" y="530"/>
                    <a:pt x="584" y="519"/>
                    <a:pt x="608" y="435"/>
                  </a:cubicBezTo>
                  <a:cubicBezTo>
                    <a:pt x="631" y="364"/>
                    <a:pt x="643" y="364"/>
                    <a:pt x="655" y="292"/>
                  </a:cubicBezTo>
                  <a:cubicBezTo>
                    <a:pt x="691" y="221"/>
                    <a:pt x="691" y="221"/>
                    <a:pt x="703" y="138"/>
                  </a:cubicBezTo>
                  <a:cubicBezTo>
                    <a:pt x="715" y="114"/>
                    <a:pt x="715" y="114"/>
                    <a:pt x="715" y="78"/>
                  </a:cubicBezTo>
                  <a:lnTo>
                    <a:pt x="715" y="19"/>
                  </a:lnTo>
                  <a:cubicBezTo>
                    <a:pt x="711" y="6"/>
                    <a:pt x="701" y="1"/>
                    <a:pt x="6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81" name="Google Shape;15781;p22"/>
            <p:cNvSpPr/>
            <p:nvPr/>
          </p:nvSpPr>
          <p:spPr>
            <a:xfrm>
              <a:off x="3841550" y="3186850"/>
              <a:ext cx="17275" cy="46450"/>
            </a:xfrm>
            <a:custGeom>
              <a:avLst/>
              <a:gdLst/>
              <a:ahLst/>
              <a:cxnLst/>
              <a:rect l="l" t="t" r="r" b="b"/>
              <a:pathLst>
                <a:path w="691" h="1858" extrusionOk="0">
                  <a:moveTo>
                    <a:pt x="655" y="0"/>
                  </a:moveTo>
                  <a:cubicBezTo>
                    <a:pt x="630" y="0"/>
                    <a:pt x="603" y="20"/>
                    <a:pt x="595" y="35"/>
                  </a:cubicBezTo>
                  <a:cubicBezTo>
                    <a:pt x="595" y="47"/>
                    <a:pt x="583" y="47"/>
                    <a:pt x="583" y="71"/>
                  </a:cubicBezTo>
                  <a:cubicBezTo>
                    <a:pt x="583" y="83"/>
                    <a:pt x="572" y="83"/>
                    <a:pt x="572" y="107"/>
                  </a:cubicBezTo>
                  <a:cubicBezTo>
                    <a:pt x="548" y="190"/>
                    <a:pt x="548" y="190"/>
                    <a:pt x="524" y="250"/>
                  </a:cubicBezTo>
                  <a:cubicBezTo>
                    <a:pt x="512" y="321"/>
                    <a:pt x="488" y="321"/>
                    <a:pt x="476" y="381"/>
                  </a:cubicBezTo>
                  <a:cubicBezTo>
                    <a:pt x="464" y="452"/>
                    <a:pt x="464" y="452"/>
                    <a:pt x="429" y="512"/>
                  </a:cubicBezTo>
                  <a:cubicBezTo>
                    <a:pt x="417" y="583"/>
                    <a:pt x="417" y="583"/>
                    <a:pt x="393" y="666"/>
                  </a:cubicBezTo>
                  <a:cubicBezTo>
                    <a:pt x="357" y="738"/>
                    <a:pt x="345" y="726"/>
                    <a:pt x="333" y="797"/>
                  </a:cubicBezTo>
                  <a:cubicBezTo>
                    <a:pt x="310" y="857"/>
                    <a:pt x="310" y="869"/>
                    <a:pt x="286" y="928"/>
                  </a:cubicBezTo>
                  <a:cubicBezTo>
                    <a:pt x="274" y="1000"/>
                    <a:pt x="274" y="1000"/>
                    <a:pt x="238" y="1059"/>
                  </a:cubicBezTo>
                  <a:cubicBezTo>
                    <a:pt x="226" y="1143"/>
                    <a:pt x="226" y="1143"/>
                    <a:pt x="191" y="1214"/>
                  </a:cubicBezTo>
                  <a:cubicBezTo>
                    <a:pt x="179" y="1274"/>
                    <a:pt x="179" y="1286"/>
                    <a:pt x="155" y="1345"/>
                  </a:cubicBezTo>
                  <a:cubicBezTo>
                    <a:pt x="155" y="1357"/>
                    <a:pt x="131" y="1381"/>
                    <a:pt x="131" y="1393"/>
                  </a:cubicBezTo>
                  <a:cubicBezTo>
                    <a:pt x="107" y="1500"/>
                    <a:pt x="72" y="1619"/>
                    <a:pt x="36" y="1714"/>
                  </a:cubicBezTo>
                  <a:cubicBezTo>
                    <a:pt x="36" y="1738"/>
                    <a:pt x="12" y="1750"/>
                    <a:pt x="12" y="1762"/>
                  </a:cubicBezTo>
                  <a:cubicBezTo>
                    <a:pt x="12" y="1774"/>
                    <a:pt x="0" y="1798"/>
                    <a:pt x="0" y="1809"/>
                  </a:cubicBezTo>
                  <a:lnTo>
                    <a:pt x="0" y="1857"/>
                  </a:lnTo>
                  <a:cubicBezTo>
                    <a:pt x="36" y="1809"/>
                    <a:pt x="36" y="1809"/>
                    <a:pt x="48" y="1798"/>
                  </a:cubicBezTo>
                  <a:cubicBezTo>
                    <a:pt x="60" y="1774"/>
                    <a:pt x="83" y="1750"/>
                    <a:pt x="95" y="1714"/>
                  </a:cubicBezTo>
                  <a:cubicBezTo>
                    <a:pt x="119" y="1655"/>
                    <a:pt x="119" y="1643"/>
                    <a:pt x="131" y="1583"/>
                  </a:cubicBezTo>
                  <a:cubicBezTo>
                    <a:pt x="167" y="1512"/>
                    <a:pt x="167" y="1512"/>
                    <a:pt x="179" y="1452"/>
                  </a:cubicBezTo>
                  <a:cubicBezTo>
                    <a:pt x="191" y="1393"/>
                    <a:pt x="214" y="1381"/>
                    <a:pt x="226" y="1321"/>
                  </a:cubicBezTo>
                  <a:cubicBezTo>
                    <a:pt x="250" y="1262"/>
                    <a:pt x="250" y="1238"/>
                    <a:pt x="286" y="1178"/>
                  </a:cubicBezTo>
                  <a:cubicBezTo>
                    <a:pt x="310" y="1107"/>
                    <a:pt x="310" y="1107"/>
                    <a:pt x="333" y="1047"/>
                  </a:cubicBezTo>
                  <a:cubicBezTo>
                    <a:pt x="345" y="988"/>
                    <a:pt x="357" y="976"/>
                    <a:pt x="369" y="917"/>
                  </a:cubicBezTo>
                  <a:cubicBezTo>
                    <a:pt x="405" y="845"/>
                    <a:pt x="453" y="702"/>
                    <a:pt x="476" y="643"/>
                  </a:cubicBezTo>
                  <a:cubicBezTo>
                    <a:pt x="512" y="571"/>
                    <a:pt x="488" y="571"/>
                    <a:pt x="524" y="512"/>
                  </a:cubicBezTo>
                  <a:cubicBezTo>
                    <a:pt x="548" y="452"/>
                    <a:pt x="548" y="440"/>
                    <a:pt x="583" y="381"/>
                  </a:cubicBezTo>
                  <a:cubicBezTo>
                    <a:pt x="595" y="321"/>
                    <a:pt x="607" y="309"/>
                    <a:pt x="631" y="250"/>
                  </a:cubicBezTo>
                  <a:cubicBezTo>
                    <a:pt x="655" y="166"/>
                    <a:pt x="655" y="166"/>
                    <a:pt x="667" y="107"/>
                  </a:cubicBezTo>
                  <a:cubicBezTo>
                    <a:pt x="691" y="95"/>
                    <a:pt x="691" y="83"/>
                    <a:pt x="691" y="71"/>
                  </a:cubicBezTo>
                  <a:lnTo>
                    <a:pt x="691" y="24"/>
                  </a:lnTo>
                  <a:cubicBezTo>
                    <a:pt x="682" y="6"/>
                    <a:pt x="669" y="0"/>
                    <a:pt x="6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82" name="Google Shape;15782;p22"/>
            <p:cNvSpPr/>
            <p:nvPr/>
          </p:nvSpPr>
          <p:spPr>
            <a:xfrm>
              <a:off x="3829325" y="3192050"/>
              <a:ext cx="13125" cy="40525"/>
            </a:xfrm>
            <a:custGeom>
              <a:avLst/>
              <a:gdLst/>
              <a:ahLst/>
              <a:cxnLst/>
              <a:rect l="l" t="t" r="r" b="b"/>
              <a:pathLst>
                <a:path w="525" h="1621" extrusionOk="0">
                  <a:moveTo>
                    <a:pt x="499" y="0"/>
                  </a:moveTo>
                  <a:cubicBezTo>
                    <a:pt x="476" y="0"/>
                    <a:pt x="445" y="19"/>
                    <a:pt x="430" y="42"/>
                  </a:cubicBezTo>
                  <a:cubicBezTo>
                    <a:pt x="430" y="54"/>
                    <a:pt x="418" y="54"/>
                    <a:pt x="418" y="54"/>
                  </a:cubicBezTo>
                  <a:cubicBezTo>
                    <a:pt x="418" y="66"/>
                    <a:pt x="418" y="66"/>
                    <a:pt x="406" y="77"/>
                  </a:cubicBezTo>
                  <a:lnTo>
                    <a:pt x="370" y="197"/>
                  </a:lnTo>
                  <a:lnTo>
                    <a:pt x="346" y="316"/>
                  </a:lnTo>
                  <a:lnTo>
                    <a:pt x="310" y="435"/>
                  </a:lnTo>
                  <a:lnTo>
                    <a:pt x="287" y="554"/>
                  </a:lnTo>
                  <a:cubicBezTo>
                    <a:pt x="263" y="613"/>
                    <a:pt x="251" y="613"/>
                    <a:pt x="239" y="673"/>
                  </a:cubicBezTo>
                  <a:cubicBezTo>
                    <a:pt x="227" y="732"/>
                    <a:pt x="227" y="756"/>
                    <a:pt x="203" y="792"/>
                  </a:cubicBezTo>
                  <a:lnTo>
                    <a:pt x="180" y="911"/>
                  </a:lnTo>
                  <a:lnTo>
                    <a:pt x="144" y="1030"/>
                  </a:lnTo>
                  <a:cubicBezTo>
                    <a:pt x="132" y="1090"/>
                    <a:pt x="132" y="1113"/>
                    <a:pt x="120" y="1149"/>
                  </a:cubicBezTo>
                  <a:cubicBezTo>
                    <a:pt x="120" y="1173"/>
                    <a:pt x="108" y="1185"/>
                    <a:pt x="108" y="1197"/>
                  </a:cubicBezTo>
                  <a:cubicBezTo>
                    <a:pt x="72" y="1292"/>
                    <a:pt x="60" y="1387"/>
                    <a:pt x="25" y="1482"/>
                  </a:cubicBezTo>
                  <a:cubicBezTo>
                    <a:pt x="25" y="1494"/>
                    <a:pt x="25" y="1506"/>
                    <a:pt x="13" y="1530"/>
                  </a:cubicBezTo>
                  <a:cubicBezTo>
                    <a:pt x="13" y="1542"/>
                    <a:pt x="13" y="1554"/>
                    <a:pt x="1" y="1554"/>
                  </a:cubicBezTo>
                  <a:lnTo>
                    <a:pt x="1" y="1590"/>
                  </a:lnTo>
                  <a:cubicBezTo>
                    <a:pt x="24" y="1612"/>
                    <a:pt x="32" y="1621"/>
                    <a:pt x="38" y="1621"/>
                  </a:cubicBezTo>
                  <a:cubicBezTo>
                    <a:pt x="41" y="1621"/>
                    <a:pt x="44" y="1618"/>
                    <a:pt x="49" y="1613"/>
                  </a:cubicBezTo>
                  <a:cubicBezTo>
                    <a:pt x="60" y="1601"/>
                    <a:pt x="72" y="1566"/>
                    <a:pt x="72" y="1542"/>
                  </a:cubicBezTo>
                  <a:cubicBezTo>
                    <a:pt x="96" y="1482"/>
                    <a:pt x="132" y="1363"/>
                    <a:pt x="156" y="1304"/>
                  </a:cubicBezTo>
                  <a:cubicBezTo>
                    <a:pt x="168" y="1256"/>
                    <a:pt x="168" y="1232"/>
                    <a:pt x="180" y="1185"/>
                  </a:cubicBezTo>
                  <a:cubicBezTo>
                    <a:pt x="191" y="1125"/>
                    <a:pt x="215" y="1125"/>
                    <a:pt x="227" y="1066"/>
                  </a:cubicBezTo>
                  <a:cubicBezTo>
                    <a:pt x="239" y="1006"/>
                    <a:pt x="239" y="1006"/>
                    <a:pt x="275" y="947"/>
                  </a:cubicBezTo>
                  <a:cubicBezTo>
                    <a:pt x="287" y="887"/>
                    <a:pt x="287" y="875"/>
                    <a:pt x="299" y="828"/>
                  </a:cubicBezTo>
                  <a:cubicBezTo>
                    <a:pt x="310" y="768"/>
                    <a:pt x="358" y="649"/>
                    <a:pt x="370" y="589"/>
                  </a:cubicBezTo>
                  <a:cubicBezTo>
                    <a:pt x="394" y="530"/>
                    <a:pt x="370" y="530"/>
                    <a:pt x="406" y="470"/>
                  </a:cubicBezTo>
                  <a:cubicBezTo>
                    <a:pt x="418" y="411"/>
                    <a:pt x="430" y="411"/>
                    <a:pt x="453" y="351"/>
                  </a:cubicBezTo>
                  <a:lnTo>
                    <a:pt x="477" y="232"/>
                  </a:lnTo>
                  <a:lnTo>
                    <a:pt x="513" y="113"/>
                  </a:lnTo>
                  <a:cubicBezTo>
                    <a:pt x="513" y="101"/>
                    <a:pt x="525" y="77"/>
                    <a:pt x="525" y="66"/>
                  </a:cubicBezTo>
                  <a:lnTo>
                    <a:pt x="525" y="18"/>
                  </a:lnTo>
                  <a:cubicBezTo>
                    <a:pt x="521" y="6"/>
                    <a:pt x="511" y="0"/>
                    <a:pt x="4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83" name="Google Shape;15783;p22"/>
            <p:cNvSpPr/>
            <p:nvPr/>
          </p:nvSpPr>
          <p:spPr>
            <a:xfrm>
              <a:off x="3820100" y="3192450"/>
              <a:ext cx="10450" cy="33925"/>
            </a:xfrm>
            <a:custGeom>
              <a:avLst/>
              <a:gdLst/>
              <a:ahLst/>
              <a:cxnLst/>
              <a:rect l="l" t="t" r="r" b="b"/>
              <a:pathLst>
                <a:path w="418" h="1357" extrusionOk="0">
                  <a:moveTo>
                    <a:pt x="363" y="0"/>
                  </a:moveTo>
                  <a:cubicBezTo>
                    <a:pt x="340" y="0"/>
                    <a:pt x="317" y="7"/>
                    <a:pt x="310" y="14"/>
                  </a:cubicBezTo>
                  <a:lnTo>
                    <a:pt x="298" y="38"/>
                  </a:lnTo>
                  <a:lnTo>
                    <a:pt x="298" y="61"/>
                  </a:lnTo>
                  <a:cubicBezTo>
                    <a:pt x="287" y="109"/>
                    <a:pt x="287" y="121"/>
                    <a:pt x="287" y="169"/>
                  </a:cubicBezTo>
                  <a:cubicBezTo>
                    <a:pt x="263" y="216"/>
                    <a:pt x="263" y="216"/>
                    <a:pt x="251" y="276"/>
                  </a:cubicBezTo>
                  <a:cubicBezTo>
                    <a:pt x="239" y="312"/>
                    <a:pt x="239" y="335"/>
                    <a:pt x="239" y="371"/>
                  </a:cubicBezTo>
                  <a:cubicBezTo>
                    <a:pt x="227" y="419"/>
                    <a:pt x="239" y="419"/>
                    <a:pt x="227" y="478"/>
                  </a:cubicBezTo>
                  <a:cubicBezTo>
                    <a:pt x="203" y="526"/>
                    <a:pt x="191" y="526"/>
                    <a:pt x="179" y="573"/>
                  </a:cubicBezTo>
                  <a:cubicBezTo>
                    <a:pt x="168" y="609"/>
                    <a:pt x="168" y="633"/>
                    <a:pt x="168" y="681"/>
                  </a:cubicBezTo>
                  <a:cubicBezTo>
                    <a:pt x="144" y="716"/>
                    <a:pt x="144" y="716"/>
                    <a:pt x="132" y="776"/>
                  </a:cubicBezTo>
                  <a:cubicBezTo>
                    <a:pt x="120" y="823"/>
                    <a:pt x="132" y="823"/>
                    <a:pt x="120" y="883"/>
                  </a:cubicBezTo>
                  <a:cubicBezTo>
                    <a:pt x="108" y="931"/>
                    <a:pt x="108" y="943"/>
                    <a:pt x="108" y="990"/>
                  </a:cubicBezTo>
                  <a:cubicBezTo>
                    <a:pt x="108" y="1002"/>
                    <a:pt x="108" y="1014"/>
                    <a:pt x="84" y="1014"/>
                  </a:cubicBezTo>
                  <a:cubicBezTo>
                    <a:pt x="72" y="1097"/>
                    <a:pt x="60" y="1181"/>
                    <a:pt x="25" y="1252"/>
                  </a:cubicBezTo>
                  <a:cubicBezTo>
                    <a:pt x="25" y="1276"/>
                    <a:pt x="25" y="1276"/>
                    <a:pt x="13" y="1288"/>
                  </a:cubicBezTo>
                  <a:cubicBezTo>
                    <a:pt x="13" y="1300"/>
                    <a:pt x="13" y="1300"/>
                    <a:pt x="1" y="1312"/>
                  </a:cubicBezTo>
                  <a:lnTo>
                    <a:pt x="1" y="1347"/>
                  </a:lnTo>
                  <a:cubicBezTo>
                    <a:pt x="7" y="1353"/>
                    <a:pt x="10" y="1356"/>
                    <a:pt x="13" y="1356"/>
                  </a:cubicBezTo>
                  <a:cubicBezTo>
                    <a:pt x="16" y="1356"/>
                    <a:pt x="19" y="1353"/>
                    <a:pt x="25" y="1347"/>
                  </a:cubicBezTo>
                  <a:cubicBezTo>
                    <a:pt x="48" y="1335"/>
                    <a:pt x="60" y="1312"/>
                    <a:pt x="60" y="1288"/>
                  </a:cubicBezTo>
                  <a:lnTo>
                    <a:pt x="84" y="1193"/>
                  </a:lnTo>
                  <a:cubicBezTo>
                    <a:pt x="108" y="1157"/>
                    <a:pt x="108" y="1157"/>
                    <a:pt x="120" y="1085"/>
                  </a:cubicBezTo>
                  <a:cubicBezTo>
                    <a:pt x="132" y="1062"/>
                    <a:pt x="132" y="1038"/>
                    <a:pt x="144" y="990"/>
                  </a:cubicBezTo>
                  <a:lnTo>
                    <a:pt x="179" y="895"/>
                  </a:lnTo>
                  <a:cubicBezTo>
                    <a:pt x="191" y="847"/>
                    <a:pt x="191" y="847"/>
                    <a:pt x="203" y="788"/>
                  </a:cubicBezTo>
                  <a:cubicBezTo>
                    <a:pt x="227" y="752"/>
                    <a:pt x="227" y="728"/>
                    <a:pt x="239" y="693"/>
                  </a:cubicBezTo>
                  <a:cubicBezTo>
                    <a:pt x="251" y="645"/>
                    <a:pt x="287" y="538"/>
                    <a:pt x="298" y="490"/>
                  </a:cubicBezTo>
                  <a:cubicBezTo>
                    <a:pt x="310" y="454"/>
                    <a:pt x="298" y="454"/>
                    <a:pt x="310" y="395"/>
                  </a:cubicBezTo>
                  <a:lnTo>
                    <a:pt x="346" y="300"/>
                  </a:lnTo>
                  <a:cubicBezTo>
                    <a:pt x="358" y="252"/>
                    <a:pt x="358" y="252"/>
                    <a:pt x="370" y="192"/>
                  </a:cubicBezTo>
                  <a:cubicBezTo>
                    <a:pt x="382" y="157"/>
                    <a:pt x="382" y="157"/>
                    <a:pt x="406" y="97"/>
                  </a:cubicBezTo>
                  <a:cubicBezTo>
                    <a:pt x="406" y="73"/>
                    <a:pt x="418" y="61"/>
                    <a:pt x="418" y="61"/>
                  </a:cubicBezTo>
                  <a:cubicBezTo>
                    <a:pt x="418" y="50"/>
                    <a:pt x="418" y="38"/>
                    <a:pt x="406" y="14"/>
                  </a:cubicBezTo>
                  <a:cubicBezTo>
                    <a:pt x="396" y="4"/>
                    <a:pt x="379" y="0"/>
                    <a:pt x="3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84" name="Google Shape;15784;p22"/>
            <p:cNvSpPr/>
            <p:nvPr/>
          </p:nvSpPr>
          <p:spPr>
            <a:xfrm>
              <a:off x="3811775" y="3192525"/>
              <a:ext cx="7175" cy="22900"/>
            </a:xfrm>
            <a:custGeom>
              <a:avLst/>
              <a:gdLst/>
              <a:ahLst/>
              <a:cxnLst/>
              <a:rect l="l" t="t" r="r" b="b"/>
              <a:pathLst>
                <a:path w="287" h="916" extrusionOk="0">
                  <a:moveTo>
                    <a:pt x="237" y="0"/>
                  </a:moveTo>
                  <a:cubicBezTo>
                    <a:pt x="216" y="0"/>
                    <a:pt x="192" y="10"/>
                    <a:pt x="179" y="23"/>
                  </a:cubicBezTo>
                  <a:lnTo>
                    <a:pt x="167" y="35"/>
                  </a:lnTo>
                  <a:lnTo>
                    <a:pt x="167" y="47"/>
                  </a:lnTo>
                  <a:cubicBezTo>
                    <a:pt x="167" y="82"/>
                    <a:pt x="167" y="94"/>
                    <a:pt x="155" y="118"/>
                  </a:cubicBezTo>
                  <a:cubicBezTo>
                    <a:pt x="155" y="154"/>
                    <a:pt x="143" y="154"/>
                    <a:pt x="143" y="201"/>
                  </a:cubicBezTo>
                  <a:cubicBezTo>
                    <a:pt x="143" y="225"/>
                    <a:pt x="143" y="237"/>
                    <a:pt x="120" y="273"/>
                  </a:cubicBezTo>
                  <a:lnTo>
                    <a:pt x="120" y="344"/>
                  </a:lnTo>
                  <a:cubicBezTo>
                    <a:pt x="120" y="380"/>
                    <a:pt x="96" y="380"/>
                    <a:pt x="96" y="404"/>
                  </a:cubicBezTo>
                  <a:cubicBezTo>
                    <a:pt x="96" y="439"/>
                    <a:pt x="96" y="439"/>
                    <a:pt x="84" y="475"/>
                  </a:cubicBezTo>
                  <a:cubicBezTo>
                    <a:pt x="84" y="511"/>
                    <a:pt x="84" y="511"/>
                    <a:pt x="60" y="535"/>
                  </a:cubicBezTo>
                  <a:lnTo>
                    <a:pt x="60" y="618"/>
                  </a:lnTo>
                  <a:lnTo>
                    <a:pt x="48" y="690"/>
                  </a:lnTo>
                  <a:lnTo>
                    <a:pt x="48" y="701"/>
                  </a:lnTo>
                  <a:cubicBezTo>
                    <a:pt x="36" y="749"/>
                    <a:pt x="36" y="809"/>
                    <a:pt x="24" y="856"/>
                  </a:cubicBezTo>
                  <a:lnTo>
                    <a:pt x="24" y="868"/>
                  </a:lnTo>
                  <a:cubicBezTo>
                    <a:pt x="36" y="868"/>
                    <a:pt x="36" y="844"/>
                    <a:pt x="48" y="832"/>
                  </a:cubicBezTo>
                  <a:cubicBezTo>
                    <a:pt x="60" y="809"/>
                    <a:pt x="60" y="809"/>
                    <a:pt x="60" y="773"/>
                  </a:cubicBezTo>
                  <a:cubicBezTo>
                    <a:pt x="84" y="749"/>
                    <a:pt x="84" y="749"/>
                    <a:pt x="84" y="713"/>
                  </a:cubicBezTo>
                  <a:cubicBezTo>
                    <a:pt x="96" y="690"/>
                    <a:pt x="84" y="690"/>
                    <a:pt x="96" y="654"/>
                  </a:cubicBezTo>
                  <a:lnTo>
                    <a:pt x="120" y="594"/>
                  </a:lnTo>
                  <a:cubicBezTo>
                    <a:pt x="143" y="570"/>
                    <a:pt x="143" y="570"/>
                    <a:pt x="143" y="535"/>
                  </a:cubicBezTo>
                  <a:cubicBezTo>
                    <a:pt x="143" y="511"/>
                    <a:pt x="155" y="499"/>
                    <a:pt x="155" y="475"/>
                  </a:cubicBezTo>
                  <a:cubicBezTo>
                    <a:pt x="167" y="451"/>
                    <a:pt x="179" y="380"/>
                    <a:pt x="203" y="344"/>
                  </a:cubicBezTo>
                  <a:cubicBezTo>
                    <a:pt x="215" y="320"/>
                    <a:pt x="203" y="320"/>
                    <a:pt x="215" y="273"/>
                  </a:cubicBezTo>
                  <a:lnTo>
                    <a:pt x="239" y="213"/>
                  </a:lnTo>
                  <a:cubicBezTo>
                    <a:pt x="262" y="178"/>
                    <a:pt x="239" y="178"/>
                    <a:pt x="262" y="142"/>
                  </a:cubicBezTo>
                  <a:cubicBezTo>
                    <a:pt x="274" y="106"/>
                    <a:pt x="274" y="106"/>
                    <a:pt x="274" y="82"/>
                  </a:cubicBezTo>
                  <a:cubicBezTo>
                    <a:pt x="274" y="58"/>
                    <a:pt x="274" y="58"/>
                    <a:pt x="286" y="47"/>
                  </a:cubicBezTo>
                  <a:cubicBezTo>
                    <a:pt x="286" y="35"/>
                    <a:pt x="286" y="35"/>
                    <a:pt x="274" y="23"/>
                  </a:cubicBezTo>
                  <a:cubicBezTo>
                    <a:pt x="269" y="7"/>
                    <a:pt x="254" y="0"/>
                    <a:pt x="237" y="0"/>
                  </a:cubicBezTo>
                  <a:close/>
                  <a:moveTo>
                    <a:pt x="24" y="868"/>
                  </a:moveTo>
                  <a:cubicBezTo>
                    <a:pt x="0" y="880"/>
                    <a:pt x="0" y="880"/>
                    <a:pt x="24" y="916"/>
                  </a:cubicBezTo>
                  <a:lnTo>
                    <a:pt x="24" y="892"/>
                  </a:lnTo>
                  <a:lnTo>
                    <a:pt x="24" y="880"/>
                  </a:lnTo>
                  <a:lnTo>
                    <a:pt x="24" y="86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85" name="Google Shape;15785;p22"/>
            <p:cNvSpPr/>
            <p:nvPr/>
          </p:nvSpPr>
          <p:spPr>
            <a:xfrm>
              <a:off x="3943350" y="2647475"/>
              <a:ext cx="60425" cy="4800"/>
            </a:xfrm>
            <a:custGeom>
              <a:avLst/>
              <a:gdLst/>
              <a:ahLst/>
              <a:cxnLst/>
              <a:rect l="l" t="t" r="r" b="b"/>
              <a:pathLst>
                <a:path w="2417" h="192" extrusionOk="0">
                  <a:moveTo>
                    <a:pt x="1369" y="1"/>
                  </a:moveTo>
                  <a:cubicBezTo>
                    <a:pt x="1274" y="1"/>
                    <a:pt x="1095" y="13"/>
                    <a:pt x="988" y="13"/>
                  </a:cubicBezTo>
                  <a:cubicBezTo>
                    <a:pt x="905" y="13"/>
                    <a:pt x="905" y="24"/>
                    <a:pt x="810" y="24"/>
                  </a:cubicBezTo>
                  <a:cubicBezTo>
                    <a:pt x="726" y="48"/>
                    <a:pt x="714" y="48"/>
                    <a:pt x="631" y="48"/>
                  </a:cubicBezTo>
                  <a:lnTo>
                    <a:pt x="572" y="48"/>
                  </a:lnTo>
                  <a:cubicBezTo>
                    <a:pt x="572" y="48"/>
                    <a:pt x="357" y="72"/>
                    <a:pt x="155" y="108"/>
                  </a:cubicBezTo>
                  <a:cubicBezTo>
                    <a:pt x="143" y="108"/>
                    <a:pt x="60" y="120"/>
                    <a:pt x="36" y="120"/>
                  </a:cubicBezTo>
                  <a:cubicBezTo>
                    <a:pt x="24" y="132"/>
                    <a:pt x="12" y="132"/>
                    <a:pt x="0" y="155"/>
                  </a:cubicBezTo>
                  <a:lnTo>
                    <a:pt x="95" y="155"/>
                  </a:lnTo>
                  <a:cubicBezTo>
                    <a:pt x="191" y="132"/>
                    <a:pt x="191" y="132"/>
                    <a:pt x="274" y="132"/>
                  </a:cubicBezTo>
                  <a:cubicBezTo>
                    <a:pt x="369" y="120"/>
                    <a:pt x="369" y="120"/>
                    <a:pt x="452" y="120"/>
                  </a:cubicBezTo>
                  <a:cubicBezTo>
                    <a:pt x="548" y="108"/>
                    <a:pt x="548" y="108"/>
                    <a:pt x="631" y="108"/>
                  </a:cubicBezTo>
                  <a:lnTo>
                    <a:pt x="810" y="108"/>
                  </a:lnTo>
                  <a:cubicBezTo>
                    <a:pt x="905" y="108"/>
                    <a:pt x="1095" y="108"/>
                    <a:pt x="1167" y="84"/>
                  </a:cubicBezTo>
                  <a:lnTo>
                    <a:pt x="1345" y="84"/>
                  </a:lnTo>
                  <a:cubicBezTo>
                    <a:pt x="1441" y="84"/>
                    <a:pt x="1441" y="84"/>
                    <a:pt x="1524" y="108"/>
                  </a:cubicBezTo>
                  <a:lnTo>
                    <a:pt x="1703" y="108"/>
                  </a:lnTo>
                  <a:cubicBezTo>
                    <a:pt x="1798" y="108"/>
                    <a:pt x="1798" y="120"/>
                    <a:pt x="1881" y="132"/>
                  </a:cubicBezTo>
                  <a:cubicBezTo>
                    <a:pt x="1929" y="138"/>
                    <a:pt x="1953" y="138"/>
                    <a:pt x="1975" y="138"/>
                  </a:cubicBezTo>
                  <a:cubicBezTo>
                    <a:pt x="1997" y="138"/>
                    <a:pt x="2018" y="138"/>
                    <a:pt x="2060" y="144"/>
                  </a:cubicBezTo>
                  <a:lnTo>
                    <a:pt x="2238" y="179"/>
                  </a:lnTo>
                  <a:cubicBezTo>
                    <a:pt x="2274" y="179"/>
                    <a:pt x="2286" y="191"/>
                    <a:pt x="2298" y="191"/>
                  </a:cubicBezTo>
                  <a:cubicBezTo>
                    <a:pt x="2322" y="191"/>
                    <a:pt x="2346" y="191"/>
                    <a:pt x="2357" y="179"/>
                  </a:cubicBezTo>
                  <a:cubicBezTo>
                    <a:pt x="2417" y="167"/>
                    <a:pt x="2357" y="108"/>
                    <a:pt x="2334" y="84"/>
                  </a:cubicBezTo>
                  <a:cubicBezTo>
                    <a:pt x="2322" y="84"/>
                    <a:pt x="2298" y="72"/>
                    <a:pt x="2298" y="72"/>
                  </a:cubicBezTo>
                  <a:cubicBezTo>
                    <a:pt x="2286" y="72"/>
                    <a:pt x="2274" y="72"/>
                    <a:pt x="2262" y="60"/>
                  </a:cubicBezTo>
                  <a:cubicBezTo>
                    <a:pt x="2167" y="48"/>
                    <a:pt x="2167" y="48"/>
                    <a:pt x="2084" y="48"/>
                  </a:cubicBezTo>
                  <a:cubicBezTo>
                    <a:pt x="1988" y="24"/>
                    <a:pt x="1988" y="24"/>
                    <a:pt x="1905" y="24"/>
                  </a:cubicBezTo>
                  <a:cubicBezTo>
                    <a:pt x="1810" y="24"/>
                    <a:pt x="1810" y="24"/>
                    <a:pt x="1726" y="13"/>
                  </a:cubicBezTo>
                  <a:lnTo>
                    <a:pt x="1548" y="13"/>
                  </a:lnTo>
                  <a:cubicBezTo>
                    <a:pt x="1453" y="13"/>
                    <a:pt x="1453" y="1"/>
                    <a:pt x="1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86" name="Google Shape;15786;p22"/>
            <p:cNvSpPr/>
            <p:nvPr/>
          </p:nvSpPr>
          <p:spPr>
            <a:xfrm>
              <a:off x="3933250" y="2638850"/>
              <a:ext cx="46425" cy="8950"/>
            </a:xfrm>
            <a:custGeom>
              <a:avLst/>
              <a:gdLst/>
              <a:ahLst/>
              <a:cxnLst/>
              <a:rect l="l" t="t" r="r" b="b"/>
              <a:pathLst>
                <a:path w="1857" h="358" extrusionOk="0">
                  <a:moveTo>
                    <a:pt x="30" y="338"/>
                  </a:moveTo>
                  <a:cubicBezTo>
                    <a:pt x="30" y="338"/>
                    <a:pt x="28" y="339"/>
                    <a:pt x="26" y="340"/>
                  </a:cubicBezTo>
                  <a:lnTo>
                    <a:pt x="26" y="340"/>
                  </a:lnTo>
                  <a:cubicBezTo>
                    <a:pt x="29" y="339"/>
                    <a:pt x="30" y="338"/>
                    <a:pt x="30" y="338"/>
                  </a:cubicBezTo>
                  <a:close/>
                  <a:moveTo>
                    <a:pt x="3" y="352"/>
                  </a:moveTo>
                  <a:cubicBezTo>
                    <a:pt x="1" y="352"/>
                    <a:pt x="3" y="358"/>
                    <a:pt x="11" y="358"/>
                  </a:cubicBezTo>
                  <a:cubicBezTo>
                    <a:pt x="7" y="354"/>
                    <a:pt x="4" y="352"/>
                    <a:pt x="3" y="352"/>
                  </a:cubicBezTo>
                  <a:close/>
                  <a:moveTo>
                    <a:pt x="1702" y="0"/>
                  </a:moveTo>
                  <a:cubicBezTo>
                    <a:pt x="1630" y="0"/>
                    <a:pt x="1499" y="12"/>
                    <a:pt x="1428" y="12"/>
                  </a:cubicBezTo>
                  <a:cubicBezTo>
                    <a:pt x="1345" y="12"/>
                    <a:pt x="1345" y="36"/>
                    <a:pt x="1285" y="36"/>
                  </a:cubicBezTo>
                  <a:cubicBezTo>
                    <a:pt x="1214" y="48"/>
                    <a:pt x="1214" y="48"/>
                    <a:pt x="1154" y="60"/>
                  </a:cubicBezTo>
                  <a:cubicBezTo>
                    <a:pt x="1139" y="62"/>
                    <a:pt x="1127" y="63"/>
                    <a:pt x="1117" y="63"/>
                  </a:cubicBezTo>
                  <a:cubicBezTo>
                    <a:pt x="1090" y="63"/>
                    <a:pt x="1076" y="56"/>
                    <a:pt x="1048" y="56"/>
                  </a:cubicBezTo>
                  <a:cubicBezTo>
                    <a:pt x="1038" y="56"/>
                    <a:pt x="1026" y="57"/>
                    <a:pt x="1011" y="60"/>
                  </a:cubicBezTo>
                  <a:cubicBezTo>
                    <a:pt x="952" y="72"/>
                    <a:pt x="797" y="108"/>
                    <a:pt x="725" y="119"/>
                  </a:cubicBezTo>
                  <a:cubicBezTo>
                    <a:pt x="654" y="131"/>
                    <a:pt x="654" y="131"/>
                    <a:pt x="595" y="167"/>
                  </a:cubicBezTo>
                  <a:cubicBezTo>
                    <a:pt x="535" y="179"/>
                    <a:pt x="511" y="179"/>
                    <a:pt x="452" y="215"/>
                  </a:cubicBezTo>
                  <a:cubicBezTo>
                    <a:pt x="440" y="215"/>
                    <a:pt x="428" y="215"/>
                    <a:pt x="416" y="227"/>
                  </a:cubicBezTo>
                  <a:cubicBezTo>
                    <a:pt x="321" y="250"/>
                    <a:pt x="261" y="274"/>
                    <a:pt x="94" y="310"/>
                  </a:cubicBezTo>
                  <a:cubicBezTo>
                    <a:pt x="83" y="310"/>
                    <a:pt x="71" y="334"/>
                    <a:pt x="59" y="334"/>
                  </a:cubicBezTo>
                  <a:cubicBezTo>
                    <a:pt x="42" y="334"/>
                    <a:pt x="31" y="340"/>
                    <a:pt x="22" y="343"/>
                  </a:cubicBezTo>
                  <a:lnTo>
                    <a:pt x="22" y="343"/>
                  </a:lnTo>
                  <a:cubicBezTo>
                    <a:pt x="24" y="342"/>
                    <a:pt x="25" y="341"/>
                    <a:pt x="26" y="340"/>
                  </a:cubicBezTo>
                  <a:lnTo>
                    <a:pt x="26" y="340"/>
                  </a:lnTo>
                  <a:cubicBezTo>
                    <a:pt x="23" y="341"/>
                    <a:pt x="18" y="343"/>
                    <a:pt x="11" y="346"/>
                  </a:cubicBezTo>
                  <a:cubicBezTo>
                    <a:pt x="15" y="346"/>
                    <a:pt x="18" y="345"/>
                    <a:pt x="22" y="343"/>
                  </a:cubicBezTo>
                  <a:lnTo>
                    <a:pt x="22" y="343"/>
                  </a:lnTo>
                  <a:cubicBezTo>
                    <a:pt x="19" y="346"/>
                    <a:pt x="14" y="351"/>
                    <a:pt x="11" y="358"/>
                  </a:cubicBezTo>
                  <a:cubicBezTo>
                    <a:pt x="23" y="358"/>
                    <a:pt x="71" y="358"/>
                    <a:pt x="106" y="346"/>
                  </a:cubicBezTo>
                  <a:cubicBezTo>
                    <a:pt x="166" y="334"/>
                    <a:pt x="297" y="286"/>
                    <a:pt x="368" y="274"/>
                  </a:cubicBezTo>
                  <a:cubicBezTo>
                    <a:pt x="440" y="262"/>
                    <a:pt x="428" y="262"/>
                    <a:pt x="499" y="239"/>
                  </a:cubicBezTo>
                  <a:cubicBezTo>
                    <a:pt x="583" y="227"/>
                    <a:pt x="583" y="227"/>
                    <a:pt x="642" y="227"/>
                  </a:cubicBezTo>
                  <a:cubicBezTo>
                    <a:pt x="714" y="215"/>
                    <a:pt x="845" y="203"/>
                    <a:pt x="916" y="179"/>
                  </a:cubicBezTo>
                  <a:cubicBezTo>
                    <a:pt x="999" y="167"/>
                    <a:pt x="999" y="167"/>
                    <a:pt x="1059" y="167"/>
                  </a:cubicBezTo>
                  <a:cubicBezTo>
                    <a:pt x="1130" y="167"/>
                    <a:pt x="1130" y="167"/>
                    <a:pt x="1190" y="155"/>
                  </a:cubicBezTo>
                  <a:cubicBezTo>
                    <a:pt x="1261" y="155"/>
                    <a:pt x="1261" y="131"/>
                    <a:pt x="1321" y="131"/>
                  </a:cubicBezTo>
                  <a:lnTo>
                    <a:pt x="1452" y="131"/>
                  </a:lnTo>
                  <a:cubicBezTo>
                    <a:pt x="1523" y="131"/>
                    <a:pt x="1523" y="119"/>
                    <a:pt x="1583" y="119"/>
                  </a:cubicBezTo>
                  <a:lnTo>
                    <a:pt x="1761" y="119"/>
                  </a:lnTo>
                  <a:cubicBezTo>
                    <a:pt x="1785" y="119"/>
                    <a:pt x="1797" y="108"/>
                    <a:pt x="1809" y="108"/>
                  </a:cubicBezTo>
                  <a:cubicBezTo>
                    <a:pt x="1857" y="72"/>
                    <a:pt x="1797" y="36"/>
                    <a:pt x="1785" y="12"/>
                  </a:cubicBezTo>
                  <a:cubicBezTo>
                    <a:pt x="1761" y="12"/>
                    <a:pt x="1761" y="12"/>
                    <a:pt x="17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87" name="Google Shape;15787;p22"/>
            <p:cNvSpPr/>
            <p:nvPr/>
          </p:nvSpPr>
          <p:spPr>
            <a:xfrm>
              <a:off x="3922825" y="2631100"/>
              <a:ext cx="38400" cy="9850"/>
            </a:xfrm>
            <a:custGeom>
              <a:avLst/>
              <a:gdLst/>
              <a:ahLst/>
              <a:cxnLst/>
              <a:rect l="l" t="t" r="r" b="b"/>
              <a:pathLst>
                <a:path w="1536" h="394" extrusionOk="0">
                  <a:moveTo>
                    <a:pt x="3" y="383"/>
                  </a:moveTo>
                  <a:cubicBezTo>
                    <a:pt x="1" y="383"/>
                    <a:pt x="3" y="394"/>
                    <a:pt x="11" y="394"/>
                  </a:cubicBezTo>
                  <a:cubicBezTo>
                    <a:pt x="7" y="386"/>
                    <a:pt x="5" y="383"/>
                    <a:pt x="3" y="383"/>
                  </a:cubicBezTo>
                  <a:close/>
                  <a:moveTo>
                    <a:pt x="1393" y="1"/>
                  </a:moveTo>
                  <a:cubicBezTo>
                    <a:pt x="1333" y="13"/>
                    <a:pt x="1333" y="13"/>
                    <a:pt x="1285" y="25"/>
                  </a:cubicBezTo>
                  <a:cubicBezTo>
                    <a:pt x="1226" y="48"/>
                    <a:pt x="1226" y="48"/>
                    <a:pt x="1190" y="60"/>
                  </a:cubicBezTo>
                  <a:cubicBezTo>
                    <a:pt x="1131" y="72"/>
                    <a:pt x="1131" y="72"/>
                    <a:pt x="1083" y="84"/>
                  </a:cubicBezTo>
                  <a:cubicBezTo>
                    <a:pt x="1023" y="108"/>
                    <a:pt x="1023" y="120"/>
                    <a:pt x="976" y="120"/>
                  </a:cubicBezTo>
                  <a:cubicBezTo>
                    <a:pt x="946" y="126"/>
                    <a:pt x="931" y="126"/>
                    <a:pt x="916" y="126"/>
                  </a:cubicBezTo>
                  <a:cubicBezTo>
                    <a:pt x="901" y="126"/>
                    <a:pt x="886" y="126"/>
                    <a:pt x="857" y="132"/>
                  </a:cubicBezTo>
                  <a:cubicBezTo>
                    <a:pt x="809" y="156"/>
                    <a:pt x="797" y="156"/>
                    <a:pt x="750" y="168"/>
                  </a:cubicBezTo>
                  <a:cubicBezTo>
                    <a:pt x="690" y="179"/>
                    <a:pt x="690" y="179"/>
                    <a:pt x="654" y="191"/>
                  </a:cubicBezTo>
                  <a:cubicBezTo>
                    <a:pt x="595" y="203"/>
                    <a:pt x="595" y="203"/>
                    <a:pt x="547" y="227"/>
                  </a:cubicBezTo>
                  <a:cubicBezTo>
                    <a:pt x="500" y="239"/>
                    <a:pt x="488" y="239"/>
                    <a:pt x="440" y="251"/>
                  </a:cubicBezTo>
                  <a:lnTo>
                    <a:pt x="416" y="251"/>
                  </a:lnTo>
                  <a:cubicBezTo>
                    <a:pt x="321" y="287"/>
                    <a:pt x="238" y="298"/>
                    <a:pt x="142" y="310"/>
                  </a:cubicBezTo>
                  <a:cubicBezTo>
                    <a:pt x="130" y="310"/>
                    <a:pt x="119" y="310"/>
                    <a:pt x="95" y="322"/>
                  </a:cubicBezTo>
                  <a:cubicBezTo>
                    <a:pt x="83" y="322"/>
                    <a:pt x="71" y="322"/>
                    <a:pt x="71" y="346"/>
                  </a:cubicBezTo>
                  <a:cubicBezTo>
                    <a:pt x="23" y="358"/>
                    <a:pt x="23" y="370"/>
                    <a:pt x="11" y="394"/>
                  </a:cubicBezTo>
                  <a:lnTo>
                    <a:pt x="83" y="394"/>
                  </a:lnTo>
                  <a:cubicBezTo>
                    <a:pt x="130" y="370"/>
                    <a:pt x="250" y="358"/>
                    <a:pt x="309" y="346"/>
                  </a:cubicBezTo>
                  <a:cubicBezTo>
                    <a:pt x="357" y="322"/>
                    <a:pt x="380" y="322"/>
                    <a:pt x="416" y="310"/>
                  </a:cubicBezTo>
                  <a:cubicBezTo>
                    <a:pt x="446" y="304"/>
                    <a:pt x="461" y="304"/>
                    <a:pt x="476" y="304"/>
                  </a:cubicBezTo>
                  <a:cubicBezTo>
                    <a:pt x="491" y="304"/>
                    <a:pt x="505" y="304"/>
                    <a:pt x="535" y="298"/>
                  </a:cubicBezTo>
                  <a:cubicBezTo>
                    <a:pt x="595" y="287"/>
                    <a:pt x="595" y="287"/>
                    <a:pt x="654" y="287"/>
                  </a:cubicBezTo>
                  <a:cubicBezTo>
                    <a:pt x="690" y="263"/>
                    <a:pt x="714" y="263"/>
                    <a:pt x="761" y="251"/>
                  </a:cubicBezTo>
                  <a:cubicBezTo>
                    <a:pt x="821" y="239"/>
                    <a:pt x="916" y="227"/>
                    <a:pt x="976" y="203"/>
                  </a:cubicBezTo>
                  <a:cubicBezTo>
                    <a:pt x="1035" y="191"/>
                    <a:pt x="1035" y="179"/>
                    <a:pt x="1083" y="179"/>
                  </a:cubicBezTo>
                  <a:cubicBezTo>
                    <a:pt x="1131" y="168"/>
                    <a:pt x="1142" y="168"/>
                    <a:pt x="1202" y="168"/>
                  </a:cubicBezTo>
                  <a:cubicBezTo>
                    <a:pt x="1262" y="144"/>
                    <a:pt x="1262" y="144"/>
                    <a:pt x="1309" y="132"/>
                  </a:cubicBezTo>
                  <a:lnTo>
                    <a:pt x="1428" y="108"/>
                  </a:lnTo>
                  <a:lnTo>
                    <a:pt x="1476" y="108"/>
                  </a:lnTo>
                  <a:cubicBezTo>
                    <a:pt x="1488" y="108"/>
                    <a:pt x="1500" y="84"/>
                    <a:pt x="1500" y="72"/>
                  </a:cubicBezTo>
                  <a:cubicBezTo>
                    <a:pt x="1535" y="48"/>
                    <a:pt x="1476" y="1"/>
                    <a:pt x="14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88" name="Google Shape;15788;p22"/>
            <p:cNvSpPr/>
            <p:nvPr/>
          </p:nvSpPr>
          <p:spPr>
            <a:xfrm>
              <a:off x="3912375" y="2623975"/>
              <a:ext cx="37825" cy="9825"/>
            </a:xfrm>
            <a:custGeom>
              <a:avLst/>
              <a:gdLst/>
              <a:ahLst/>
              <a:cxnLst/>
              <a:rect l="l" t="t" r="r" b="b"/>
              <a:pathLst>
                <a:path w="1513" h="393" extrusionOk="0">
                  <a:moveTo>
                    <a:pt x="1382" y="0"/>
                  </a:moveTo>
                  <a:cubicBezTo>
                    <a:pt x="1322" y="24"/>
                    <a:pt x="1322" y="24"/>
                    <a:pt x="1275" y="36"/>
                  </a:cubicBezTo>
                  <a:cubicBezTo>
                    <a:pt x="1215" y="48"/>
                    <a:pt x="1215" y="48"/>
                    <a:pt x="1168" y="60"/>
                  </a:cubicBezTo>
                  <a:cubicBezTo>
                    <a:pt x="1108" y="83"/>
                    <a:pt x="1108" y="83"/>
                    <a:pt x="1072" y="95"/>
                  </a:cubicBezTo>
                  <a:cubicBezTo>
                    <a:pt x="1013" y="107"/>
                    <a:pt x="1013" y="119"/>
                    <a:pt x="965" y="119"/>
                  </a:cubicBezTo>
                  <a:cubicBezTo>
                    <a:pt x="935" y="131"/>
                    <a:pt x="921" y="131"/>
                    <a:pt x="906" y="131"/>
                  </a:cubicBezTo>
                  <a:cubicBezTo>
                    <a:pt x="891" y="131"/>
                    <a:pt x="876" y="131"/>
                    <a:pt x="846" y="143"/>
                  </a:cubicBezTo>
                  <a:cubicBezTo>
                    <a:pt x="798" y="155"/>
                    <a:pt x="787" y="155"/>
                    <a:pt x="739" y="167"/>
                  </a:cubicBezTo>
                  <a:cubicBezTo>
                    <a:pt x="679" y="179"/>
                    <a:pt x="679" y="179"/>
                    <a:pt x="632" y="191"/>
                  </a:cubicBezTo>
                  <a:cubicBezTo>
                    <a:pt x="572" y="214"/>
                    <a:pt x="572" y="214"/>
                    <a:pt x="537" y="226"/>
                  </a:cubicBezTo>
                  <a:cubicBezTo>
                    <a:pt x="489" y="238"/>
                    <a:pt x="477" y="238"/>
                    <a:pt x="429" y="250"/>
                  </a:cubicBezTo>
                  <a:lnTo>
                    <a:pt x="394" y="250"/>
                  </a:lnTo>
                  <a:cubicBezTo>
                    <a:pt x="310" y="286"/>
                    <a:pt x="215" y="298"/>
                    <a:pt x="132" y="310"/>
                  </a:cubicBezTo>
                  <a:cubicBezTo>
                    <a:pt x="120" y="310"/>
                    <a:pt x="96" y="310"/>
                    <a:pt x="84" y="333"/>
                  </a:cubicBezTo>
                  <a:cubicBezTo>
                    <a:pt x="72" y="333"/>
                    <a:pt x="60" y="333"/>
                    <a:pt x="60" y="345"/>
                  </a:cubicBezTo>
                  <a:cubicBezTo>
                    <a:pt x="13" y="381"/>
                    <a:pt x="1" y="381"/>
                    <a:pt x="1" y="393"/>
                  </a:cubicBezTo>
                  <a:lnTo>
                    <a:pt x="72" y="393"/>
                  </a:lnTo>
                  <a:cubicBezTo>
                    <a:pt x="120" y="381"/>
                    <a:pt x="239" y="357"/>
                    <a:pt x="298" y="345"/>
                  </a:cubicBezTo>
                  <a:cubicBezTo>
                    <a:pt x="346" y="333"/>
                    <a:pt x="370" y="333"/>
                    <a:pt x="406" y="322"/>
                  </a:cubicBezTo>
                  <a:cubicBezTo>
                    <a:pt x="435" y="310"/>
                    <a:pt x="450" y="310"/>
                    <a:pt x="465" y="310"/>
                  </a:cubicBezTo>
                  <a:cubicBezTo>
                    <a:pt x="480" y="310"/>
                    <a:pt x="495" y="310"/>
                    <a:pt x="525" y="298"/>
                  </a:cubicBezTo>
                  <a:cubicBezTo>
                    <a:pt x="584" y="286"/>
                    <a:pt x="584" y="286"/>
                    <a:pt x="644" y="286"/>
                  </a:cubicBezTo>
                  <a:cubicBezTo>
                    <a:pt x="679" y="274"/>
                    <a:pt x="703" y="274"/>
                    <a:pt x="739" y="262"/>
                  </a:cubicBezTo>
                  <a:cubicBezTo>
                    <a:pt x="798" y="238"/>
                    <a:pt x="906" y="226"/>
                    <a:pt x="965" y="214"/>
                  </a:cubicBezTo>
                  <a:cubicBezTo>
                    <a:pt x="1025" y="191"/>
                    <a:pt x="1025" y="179"/>
                    <a:pt x="1072" y="179"/>
                  </a:cubicBezTo>
                  <a:cubicBezTo>
                    <a:pt x="1120" y="167"/>
                    <a:pt x="1132" y="167"/>
                    <a:pt x="1191" y="167"/>
                  </a:cubicBezTo>
                  <a:cubicBezTo>
                    <a:pt x="1251" y="155"/>
                    <a:pt x="1251" y="155"/>
                    <a:pt x="1299" y="143"/>
                  </a:cubicBezTo>
                  <a:lnTo>
                    <a:pt x="1418" y="107"/>
                  </a:lnTo>
                  <a:lnTo>
                    <a:pt x="1453" y="107"/>
                  </a:lnTo>
                  <a:cubicBezTo>
                    <a:pt x="1477" y="107"/>
                    <a:pt x="1489" y="95"/>
                    <a:pt x="1489" y="83"/>
                  </a:cubicBezTo>
                  <a:cubicBezTo>
                    <a:pt x="1513" y="48"/>
                    <a:pt x="1453" y="0"/>
                    <a:pt x="1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89" name="Google Shape;15789;p22"/>
            <p:cNvSpPr/>
            <p:nvPr/>
          </p:nvSpPr>
          <p:spPr>
            <a:xfrm>
              <a:off x="3901675" y="2617425"/>
              <a:ext cx="37825" cy="9550"/>
            </a:xfrm>
            <a:custGeom>
              <a:avLst/>
              <a:gdLst/>
              <a:ahLst/>
              <a:cxnLst/>
              <a:rect l="l" t="t" r="r" b="b"/>
              <a:pathLst>
                <a:path w="1513" h="382" extrusionOk="0">
                  <a:moveTo>
                    <a:pt x="1381" y="0"/>
                  </a:moveTo>
                  <a:cubicBezTo>
                    <a:pt x="1322" y="12"/>
                    <a:pt x="1322" y="12"/>
                    <a:pt x="1274" y="24"/>
                  </a:cubicBezTo>
                  <a:cubicBezTo>
                    <a:pt x="1215" y="48"/>
                    <a:pt x="1215" y="48"/>
                    <a:pt x="1167" y="60"/>
                  </a:cubicBezTo>
                  <a:cubicBezTo>
                    <a:pt x="1107" y="72"/>
                    <a:pt x="1107" y="72"/>
                    <a:pt x="1060" y="83"/>
                  </a:cubicBezTo>
                  <a:cubicBezTo>
                    <a:pt x="1000" y="107"/>
                    <a:pt x="1000" y="119"/>
                    <a:pt x="965" y="119"/>
                  </a:cubicBezTo>
                  <a:cubicBezTo>
                    <a:pt x="935" y="125"/>
                    <a:pt x="920" y="125"/>
                    <a:pt x="905" y="125"/>
                  </a:cubicBezTo>
                  <a:cubicBezTo>
                    <a:pt x="890" y="125"/>
                    <a:pt x="875" y="125"/>
                    <a:pt x="845" y="131"/>
                  </a:cubicBezTo>
                  <a:cubicBezTo>
                    <a:pt x="798" y="143"/>
                    <a:pt x="786" y="143"/>
                    <a:pt x="738" y="155"/>
                  </a:cubicBezTo>
                  <a:cubicBezTo>
                    <a:pt x="679" y="179"/>
                    <a:pt x="679" y="179"/>
                    <a:pt x="631" y="191"/>
                  </a:cubicBezTo>
                  <a:cubicBezTo>
                    <a:pt x="572" y="203"/>
                    <a:pt x="572" y="203"/>
                    <a:pt x="524" y="214"/>
                  </a:cubicBezTo>
                  <a:cubicBezTo>
                    <a:pt x="488" y="238"/>
                    <a:pt x="464" y="238"/>
                    <a:pt x="429" y="250"/>
                  </a:cubicBezTo>
                  <a:lnTo>
                    <a:pt x="393" y="250"/>
                  </a:lnTo>
                  <a:cubicBezTo>
                    <a:pt x="310" y="274"/>
                    <a:pt x="214" y="298"/>
                    <a:pt x="131" y="310"/>
                  </a:cubicBezTo>
                  <a:cubicBezTo>
                    <a:pt x="107" y="310"/>
                    <a:pt x="95" y="310"/>
                    <a:pt x="83" y="322"/>
                  </a:cubicBezTo>
                  <a:cubicBezTo>
                    <a:pt x="72" y="322"/>
                    <a:pt x="48" y="322"/>
                    <a:pt x="48" y="334"/>
                  </a:cubicBezTo>
                  <a:cubicBezTo>
                    <a:pt x="12" y="357"/>
                    <a:pt x="0" y="357"/>
                    <a:pt x="0" y="381"/>
                  </a:cubicBezTo>
                  <a:lnTo>
                    <a:pt x="72" y="381"/>
                  </a:lnTo>
                  <a:cubicBezTo>
                    <a:pt x="119" y="369"/>
                    <a:pt x="131" y="369"/>
                    <a:pt x="179" y="369"/>
                  </a:cubicBezTo>
                  <a:lnTo>
                    <a:pt x="298" y="345"/>
                  </a:lnTo>
                  <a:cubicBezTo>
                    <a:pt x="334" y="322"/>
                    <a:pt x="369" y="322"/>
                    <a:pt x="393" y="310"/>
                  </a:cubicBezTo>
                  <a:cubicBezTo>
                    <a:pt x="423" y="304"/>
                    <a:pt x="438" y="304"/>
                    <a:pt x="453" y="304"/>
                  </a:cubicBezTo>
                  <a:cubicBezTo>
                    <a:pt x="467" y="304"/>
                    <a:pt x="482" y="304"/>
                    <a:pt x="512" y="298"/>
                  </a:cubicBezTo>
                  <a:cubicBezTo>
                    <a:pt x="572" y="274"/>
                    <a:pt x="572" y="274"/>
                    <a:pt x="631" y="274"/>
                  </a:cubicBezTo>
                  <a:cubicBezTo>
                    <a:pt x="679" y="262"/>
                    <a:pt x="691" y="262"/>
                    <a:pt x="738" y="250"/>
                  </a:cubicBezTo>
                  <a:cubicBezTo>
                    <a:pt x="798" y="238"/>
                    <a:pt x="905" y="226"/>
                    <a:pt x="965" y="203"/>
                  </a:cubicBezTo>
                  <a:cubicBezTo>
                    <a:pt x="1024" y="191"/>
                    <a:pt x="1024" y="179"/>
                    <a:pt x="1072" y="179"/>
                  </a:cubicBezTo>
                  <a:cubicBezTo>
                    <a:pt x="1107" y="155"/>
                    <a:pt x="1131" y="155"/>
                    <a:pt x="1191" y="155"/>
                  </a:cubicBezTo>
                  <a:cubicBezTo>
                    <a:pt x="1250" y="143"/>
                    <a:pt x="1250" y="143"/>
                    <a:pt x="1286" y="131"/>
                  </a:cubicBezTo>
                  <a:lnTo>
                    <a:pt x="1405" y="107"/>
                  </a:lnTo>
                  <a:lnTo>
                    <a:pt x="1453" y="107"/>
                  </a:lnTo>
                  <a:cubicBezTo>
                    <a:pt x="1465" y="107"/>
                    <a:pt x="1488" y="83"/>
                    <a:pt x="1488" y="72"/>
                  </a:cubicBezTo>
                  <a:cubicBezTo>
                    <a:pt x="1512" y="48"/>
                    <a:pt x="1453" y="0"/>
                    <a:pt x="1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90" name="Google Shape;15790;p22"/>
            <p:cNvSpPr/>
            <p:nvPr/>
          </p:nvSpPr>
          <p:spPr>
            <a:xfrm>
              <a:off x="3890100" y="2610275"/>
              <a:ext cx="38375" cy="9850"/>
            </a:xfrm>
            <a:custGeom>
              <a:avLst/>
              <a:gdLst/>
              <a:ahLst/>
              <a:cxnLst/>
              <a:rect l="l" t="t" r="r" b="b"/>
              <a:pathLst>
                <a:path w="1535" h="394" extrusionOk="0">
                  <a:moveTo>
                    <a:pt x="3" y="383"/>
                  </a:moveTo>
                  <a:cubicBezTo>
                    <a:pt x="0" y="383"/>
                    <a:pt x="3" y="393"/>
                    <a:pt x="11" y="393"/>
                  </a:cubicBezTo>
                  <a:cubicBezTo>
                    <a:pt x="7" y="385"/>
                    <a:pt x="4" y="383"/>
                    <a:pt x="3" y="383"/>
                  </a:cubicBezTo>
                  <a:close/>
                  <a:moveTo>
                    <a:pt x="1392" y="0"/>
                  </a:moveTo>
                  <a:cubicBezTo>
                    <a:pt x="1332" y="12"/>
                    <a:pt x="1332" y="12"/>
                    <a:pt x="1297" y="36"/>
                  </a:cubicBezTo>
                  <a:cubicBezTo>
                    <a:pt x="1237" y="48"/>
                    <a:pt x="1237" y="48"/>
                    <a:pt x="1189" y="60"/>
                  </a:cubicBezTo>
                  <a:cubicBezTo>
                    <a:pt x="1130" y="72"/>
                    <a:pt x="1130" y="72"/>
                    <a:pt x="1082" y="96"/>
                  </a:cubicBezTo>
                  <a:cubicBezTo>
                    <a:pt x="1023" y="108"/>
                    <a:pt x="1023" y="119"/>
                    <a:pt x="975" y="119"/>
                  </a:cubicBezTo>
                  <a:cubicBezTo>
                    <a:pt x="945" y="125"/>
                    <a:pt x="930" y="125"/>
                    <a:pt x="916" y="125"/>
                  </a:cubicBezTo>
                  <a:cubicBezTo>
                    <a:pt x="901" y="125"/>
                    <a:pt x="886" y="125"/>
                    <a:pt x="856" y="131"/>
                  </a:cubicBezTo>
                  <a:cubicBezTo>
                    <a:pt x="808" y="155"/>
                    <a:pt x="797" y="155"/>
                    <a:pt x="749" y="167"/>
                  </a:cubicBezTo>
                  <a:cubicBezTo>
                    <a:pt x="689" y="179"/>
                    <a:pt x="689" y="179"/>
                    <a:pt x="654" y="191"/>
                  </a:cubicBezTo>
                  <a:cubicBezTo>
                    <a:pt x="594" y="215"/>
                    <a:pt x="594" y="215"/>
                    <a:pt x="546" y="227"/>
                  </a:cubicBezTo>
                  <a:cubicBezTo>
                    <a:pt x="499" y="239"/>
                    <a:pt x="487" y="239"/>
                    <a:pt x="439" y="250"/>
                  </a:cubicBezTo>
                  <a:lnTo>
                    <a:pt x="416" y="250"/>
                  </a:lnTo>
                  <a:cubicBezTo>
                    <a:pt x="320" y="286"/>
                    <a:pt x="237" y="298"/>
                    <a:pt x="142" y="310"/>
                  </a:cubicBezTo>
                  <a:cubicBezTo>
                    <a:pt x="130" y="310"/>
                    <a:pt x="118" y="310"/>
                    <a:pt x="94" y="322"/>
                  </a:cubicBezTo>
                  <a:cubicBezTo>
                    <a:pt x="82" y="322"/>
                    <a:pt x="70" y="322"/>
                    <a:pt x="70" y="346"/>
                  </a:cubicBezTo>
                  <a:cubicBezTo>
                    <a:pt x="23" y="358"/>
                    <a:pt x="23" y="369"/>
                    <a:pt x="11" y="393"/>
                  </a:cubicBezTo>
                  <a:lnTo>
                    <a:pt x="82" y="393"/>
                  </a:lnTo>
                  <a:cubicBezTo>
                    <a:pt x="130" y="369"/>
                    <a:pt x="249" y="358"/>
                    <a:pt x="308" y="346"/>
                  </a:cubicBezTo>
                  <a:cubicBezTo>
                    <a:pt x="356" y="334"/>
                    <a:pt x="380" y="334"/>
                    <a:pt x="416" y="310"/>
                  </a:cubicBezTo>
                  <a:cubicBezTo>
                    <a:pt x="445" y="304"/>
                    <a:pt x="460" y="304"/>
                    <a:pt x="475" y="304"/>
                  </a:cubicBezTo>
                  <a:cubicBezTo>
                    <a:pt x="490" y="304"/>
                    <a:pt x="505" y="304"/>
                    <a:pt x="535" y="298"/>
                  </a:cubicBezTo>
                  <a:cubicBezTo>
                    <a:pt x="594" y="286"/>
                    <a:pt x="594" y="286"/>
                    <a:pt x="654" y="286"/>
                  </a:cubicBezTo>
                  <a:cubicBezTo>
                    <a:pt x="701" y="262"/>
                    <a:pt x="713" y="262"/>
                    <a:pt x="761" y="250"/>
                  </a:cubicBezTo>
                  <a:cubicBezTo>
                    <a:pt x="820" y="239"/>
                    <a:pt x="916" y="227"/>
                    <a:pt x="975" y="215"/>
                  </a:cubicBezTo>
                  <a:cubicBezTo>
                    <a:pt x="1035" y="191"/>
                    <a:pt x="1035" y="179"/>
                    <a:pt x="1082" y="179"/>
                  </a:cubicBezTo>
                  <a:cubicBezTo>
                    <a:pt x="1130" y="167"/>
                    <a:pt x="1142" y="167"/>
                    <a:pt x="1201" y="167"/>
                  </a:cubicBezTo>
                  <a:cubicBezTo>
                    <a:pt x="1261" y="143"/>
                    <a:pt x="1261" y="143"/>
                    <a:pt x="1308" y="131"/>
                  </a:cubicBezTo>
                  <a:lnTo>
                    <a:pt x="1428" y="108"/>
                  </a:lnTo>
                  <a:lnTo>
                    <a:pt x="1475" y="108"/>
                  </a:lnTo>
                  <a:cubicBezTo>
                    <a:pt x="1487" y="108"/>
                    <a:pt x="1499" y="96"/>
                    <a:pt x="1499" y="72"/>
                  </a:cubicBezTo>
                  <a:cubicBezTo>
                    <a:pt x="1535" y="48"/>
                    <a:pt x="1475" y="0"/>
                    <a:pt x="14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91" name="Google Shape;15791;p22"/>
            <p:cNvSpPr/>
            <p:nvPr/>
          </p:nvSpPr>
          <p:spPr>
            <a:xfrm>
              <a:off x="3879650" y="2603125"/>
              <a:ext cx="37825" cy="9850"/>
            </a:xfrm>
            <a:custGeom>
              <a:avLst/>
              <a:gdLst/>
              <a:ahLst/>
              <a:cxnLst/>
              <a:rect l="l" t="t" r="r" b="b"/>
              <a:pathLst>
                <a:path w="1513" h="394" extrusionOk="0">
                  <a:moveTo>
                    <a:pt x="1381" y="1"/>
                  </a:moveTo>
                  <a:cubicBezTo>
                    <a:pt x="1322" y="24"/>
                    <a:pt x="1322" y="24"/>
                    <a:pt x="1274" y="36"/>
                  </a:cubicBezTo>
                  <a:cubicBezTo>
                    <a:pt x="1215" y="48"/>
                    <a:pt x="1215" y="48"/>
                    <a:pt x="1167" y="60"/>
                  </a:cubicBezTo>
                  <a:cubicBezTo>
                    <a:pt x="1119" y="84"/>
                    <a:pt x="1119" y="84"/>
                    <a:pt x="1072" y="96"/>
                  </a:cubicBezTo>
                  <a:cubicBezTo>
                    <a:pt x="1012" y="108"/>
                    <a:pt x="1012" y="120"/>
                    <a:pt x="964" y="120"/>
                  </a:cubicBezTo>
                  <a:cubicBezTo>
                    <a:pt x="935" y="126"/>
                    <a:pt x="920" y="126"/>
                    <a:pt x="905" y="126"/>
                  </a:cubicBezTo>
                  <a:cubicBezTo>
                    <a:pt x="890" y="126"/>
                    <a:pt x="875" y="126"/>
                    <a:pt x="845" y="132"/>
                  </a:cubicBezTo>
                  <a:cubicBezTo>
                    <a:pt x="798" y="155"/>
                    <a:pt x="786" y="155"/>
                    <a:pt x="738" y="167"/>
                  </a:cubicBezTo>
                  <a:cubicBezTo>
                    <a:pt x="679" y="179"/>
                    <a:pt x="679" y="179"/>
                    <a:pt x="631" y="191"/>
                  </a:cubicBezTo>
                  <a:cubicBezTo>
                    <a:pt x="595" y="215"/>
                    <a:pt x="572" y="215"/>
                    <a:pt x="536" y="227"/>
                  </a:cubicBezTo>
                  <a:cubicBezTo>
                    <a:pt x="488" y="239"/>
                    <a:pt x="476" y="239"/>
                    <a:pt x="429" y="251"/>
                  </a:cubicBezTo>
                  <a:lnTo>
                    <a:pt x="393" y="251"/>
                  </a:lnTo>
                  <a:cubicBezTo>
                    <a:pt x="310" y="286"/>
                    <a:pt x="214" y="298"/>
                    <a:pt x="131" y="310"/>
                  </a:cubicBezTo>
                  <a:cubicBezTo>
                    <a:pt x="119" y="310"/>
                    <a:pt x="95" y="310"/>
                    <a:pt x="83" y="334"/>
                  </a:cubicBezTo>
                  <a:cubicBezTo>
                    <a:pt x="72" y="334"/>
                    <a:pt x="60" y="334"/>
                    <a:pt x="60" y="346"/>
                  </a:cubicBezTo>
                  <a:cubicBezTo>
                    <a:pt x="12" y="382"/>
                    <a:pt x="0" y="382"/>
                    <a:pt x="0" y="394"/>
                  </a:cubicBezTo>
                  <a:lnTo>
                    <a:pt x="72" y="394"/>
                  </a:lnTo>
                  <a:cubicBezTo>
                    <a:pt x="119" y="382"/>
                    <a:pt x="238" y="358"/>
                    <a:pt x="298" y="346"/>
                  </a:cubicBezTo>
                  <a:cubicBezTo>
                    <a:pt x="345" y="334"/>
                    <a:pt x="369" y="334"/>
                    <a:pt x="405" y="322"/>
                  </a:cubicBezTo>
                  <a:cubicBezTo>
                    <a:pt x="435" y="310"/>
                    <a:pt x="450" y="310"/>
                    <a:pt x="464" y="310"/>
                  </a:cubicBezTo>
                  <a:cubicBezTo>
                    <a:pt x="479" y="310"/>
                    <a:pt x="494" y="310"/>
                    <a:pt x="524" y="298"/>
                  </a:cubicBezTo>
                  <a:cubicBezTo>
                    <a:pt x="583" y="286"/>
                    <a:pt x="583" y="286"/>
                    <a:pt x="643" y="286"/>
                  </a:cubicBezTo>
                  <a:cubicBezTo>
                    <a:pt x="679" y="274"/>
                    <a:pt x="703" y="274"/>
                    <a:pt x="738" y="251"/>
                  </a:cubicBezTo>
                  <a:cubicBezTo>
                    <a:pt x="798" y="239"/>
                    <a:pt x="905" y="227"/>
                    <a:pt x="964" y="215"/>
                  </a:cubicBezTo>
                  <a:cubicBezTo>
                    <a:pt x="1024" y="191"/>
                    <a:pt x="1024" y="179"/>
                    <a:pt x="1072" y="179"/>
                  </a:cubicBezTo>
                  <a:cubicBezTo>
                    <a:pt x="1119" y="167"/>
                    <a:pt x="1131" y="167"/>
                    <a:pt x="1191" y="167"/>
                  </a:cubicBezTo>
                  <a:cubicBezTo>
                    <a:pt x="1250" y="155"/>
                    <a:pt x="1250" y="155"/>
                    <a:pt x="1298" y="132"/>
                  </a:cubicBezTo>
                  <a:lnTo>
                    <a:pt x="1417" y="108"/>
                  </a:lnTo>
                  <a:lnTo>
                    <a:pt x="1453" y="108"/>
                  </a:lnTo>
                  <a:cubicBezTo>
                    <a:pt x="1476" y="108"/>
                    <a:pt x="1488" y="96"/>
                    <a:pt x="1488" y="84"/>
                  </a:cubicBezTo>
                  <a:cubicBezTo>
                    <a:pt x="1512" y="48"/>
                    <a:pt x="1453" y="1"/>
                    <a:pt x="1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92" name="Google Shape;15792;p22"/>
            <p:cNvSpPr/>
            <p:nvPr/>
          </p:nvSpPr>
          <p:spPr>
            <a:xfrm>
              <a:off x="3868925" y="2596575"/>
              <a:ext cx="37825" cy="9550"/>
            </a:xfrm>
            <a:custGeom>
              <a:avLst/>
              <a:gdLst/>
              <a:ahLst/>
              <a:cxnLst/>
              <a:rect l="l" t="t" r="r" b="b"/>
              <a:pathLst>
                <a:path w="1513" h="382" extrusionOk="0">
                  <a:moveTo>
                    <a:pt x="1382" y="1"/>
                  </a:moveTo>
                  <a:cubicBezTo>
                    <a:pt x="1322" y="13"/>
                    <a:pt x="1322" y="13"/>
                    <a:pt x="1274" y="25"/>
                  </a:cubicBezTo>
                  <a:cubicBezTo>
                    <a:pt x="1215" y="48"/>
                    <a:pt x="1215" y="48"/>
                    <a:pt x="1167" y="60"/>
                  </a:cubicBezTo>
                  <a:cubicBezTo>
                    <a:pt x="1108" y="72"/>
                    <a:pt x="1108" y="72"/>
                    <a:pt x="1060" y="84"/>
                  </a:cubicBezTo>
                  <a:cubicBezTo>
                    <a:pt x="1001" y="96"/>
                    <a:pt x="1001" y="120"/>
                    <a:pt x="965" y="120"/>
                  </a:cubicBezTo>
                  <a:cubicBezTo>
                    <a:pt x="935" y="126"/>
                    <a:pt x="920" y="126"/>
                    <a:pt x="905" y="126"/>
                  </a:cubicBezTo>
                  <a:cubicBezTo>
                    <a:pt x="890" y="126"/>
                    <a:pt x="876" y="126"/>
                    <a:pt x="846" y="132"/>
                  </a:cubicBezTo>
                  <a:cubicBezTo>
                    <a:pt x="798" y="144"/>
                    <a:pt x="786" y="144"/>
                    <a:pt x="739" y="155"/>
                  </a:cubicBezTo>
                  <a:cubicBezTo>
                    <a:pt x="679" y="179"/>
                    <a:pt x="679" y="179"/>
                    <a:pt x="631" y="191"/>
                  </a:cubicBezTo>
                  <a:cubicBezTo>
                    <a:pt x="584" y="203"/>
                    <a:pt x="572" y="203"/>
                    <a:pt x="524" y="215"/>
                  </a:cubicBezTo>
                  <a:cubicBezTo>
                    <a:pt x="489" y="239"/>
                    <a:pt x="465" y="239"/>
                    <a:pt x="429" y="251"/>
                  </a:cubicBezTo>
                  <a:lnTo>
                    <a:pt x="393" y="251"/>
                  </a:lnTo>
                  <a:cubicBezTo>
                    <a:pt x="310" y="275"/>
                    <a:pt x="215" y="298"/>
                    <a:pt x="131" y="310"/>
                  </a:cubicBezTo>
                  <a:cubicBezTo>
                    <a:pt x="108" y="310"/>
                    <a:pt x="96" y="310"/>
                    <a:pt x="84" y="322"/>
                  </a:cubicBezTo>
                  <a:cubicBezTo>
                    <a:pt x="72" y="322"/>
                    <a:pt x="48" y="322"/>
                    <a:pt x="48" y="334"/>
                  </a:cubicBezTo>
                  <a:cubicBezTo>
                    <a:pt x="12" y="358"/>
                    <a:pt x="0" y="358"/>
                    <a:pt x="0" y="382"/>
                  </a:cubicBezTo>
                  <a:lnTo>
                    <a:pt x="72" y="382"/>
                  </a:lnTo>
                  <a:cubicBezTo>
                    <a:pt x="108" y="370"/>
                    <a:pt x="239" y="358"/>
                    <a:pt x="298" y="346"/>
                  </a:cubicBezTo>
                  <a:cubicBezTo>
                    <a:pt x="334" y="322"/>
                    <a:pt x="370" y="322"/>
                    <a:pt x="393" y="310"/>
                  </a:cubicBezTo>
                  <a:cubicBezTo>
                    <a:pt x="423" y="304"/>
                    <a:pt x="438" y="304"/>
                    <a:pt x="453" y="304"/>
                  </a:cubicBezTo>
                  <a:cubicBezTo>
                    <a:pt x="468" y="304"/>
                    <a:pt x="483" y="304"/>
                    <a:pt x="512" y="298"/>
                  </a:cubicBezTo>
                  <a:cubicBezTo>
                    <a:pt x="572" y="275"/>
                    <a:pt x="572" y="275"/>
                    <a:pt x="631" y="275"/>
                  </a:cubicBezTo>
                  <a:cubicBezTo>
                    <a:pt x="679" y="263"/>
                    <a:pt x="691" y="263"/>
                    <a:pt x="739" y="251"/>
                  </a:cubicBezTo>
                  <a:cubicBezTo>
                    <a:pt x="798" y="239"/>
                    <a:pt x="905" y="215"/>
                    <a:pt x="965" y="203"/>
                  </a:cubicBezTo>
                  <a:cubicBezTo>
                    <a:pt x="1024" y="191"/>
                    <a:pt x="1024" y="179"/>
                    <a:pt x="1072" y="179"/>
                  </a:cubicBezTo>
                  <a:cubicBezTo>
                    <a:pt x="1108" y="155"/>
                    <a:pt x="1132" y="155"/>
                    <a:pt x="1191" y="155"/>
                  </a:cubicBezTo>
                  <a:cubicBezTo>
                    <a:pt x="1251" y="144"/>
                    <a:pt x="1251" y="144"/>
                    <a:pt x="1286" y="132"/>
                  </a:cubicBezTo>
                  <a:lnTo>
                    <a:pt x="1405" y="96"/>
                  </a:lnTo>
                  <a:lnTo>
                    <a:pt x="1453" y="96"/>
                  </a:lnTo>
                  <a:cubicBezTo>
                    <a:pt x="1465" y="96"/>
                    <a:pt x="1489" y="84"/>
                    <a:pt x="1489" y="72"/>
                  </a:cubicBezTo>
                  <a:cubicBezTo>
                    <a:pt x="1513" y="48"/>
                    <a:pt x="1453" y="1"/>
                    <a:pt x="1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93" name="Google Shape;15793;p22"/>
            <p:cNvSpPr/>
            <p:nvPr/>
          </p:nvSpPr>
          <p:spPr>
            <a:xfrm>
              <a:off x="3857625" y="2589425"/>
              <a:ext cx="38100" cy="9850"/>
            </a:xfrm>
            <a:custGeom>
              <a:avLst/>
              <a:gdLst/>
              <a:ahLst/>
              <a:cxnLst/>
              <a:rect l="l" t="t" r="r" b="b"/>
              <a:pathLst>
                <a:path w="1524" h="394" extrusionOk="0">
                  <a:moveTo>
                    <a:pt x="1381" y="1"/>
                  </a:moveTo>
                  <a:cubicBezTo>
                    <a:pt x="1322" y="13"/>
                    <a:pt x="1322" y="13"/>
                    <a:pt x="1274" y="37"/>
                  </a:cubicBezTo>
                  <a:cubicBezTo>
                    <a:pt x="1214" y="49"/>
                    <a:pt x="1214" y="49"/>
                    <a:pt x="1179" y="60"/>
                  </a:cubicBezTo>
                  <a:cubicBezTo>
                    <a:pt x="1119" y="72"/>
                    <a:pt x="1119" y="72"/>
                    <a:pt x="1072" y="84"/>
                  </a:cubicBezTo>
                  <a:cubicBezTo>
                    <a:pt x="1012" y="108"/>
                    <a:pt x="1012" y="120"/>
                    <a:pt x="964" y="120"/>
                  </a:cubicBezTo>
                  <a:cubicBezTo>
                    <a:pt x="917" y="120"/>
                    <a:pt x="905" y="120"/>
                    <a:pt x="845" y="132"/>
                  </a:cubicBezTo>
                  <a:cubicBezTo>
                    <a:pt x="798" y="156"/>
                    <a:pt x="786" y="156"/>
                    <a:pt x="738" y="168"/>
                  </a:cubicBezTo>
                  <a:cubicBezTo>
                    <a:pt x="679" y="180"/>
                    <a:pt x="679" y="180"/>
                    <a:pt x="643" y="191"/>
                  </a:cubicBezTo>
                  <a:cubicBezTo>
                    <a:pt x="583" y="203"/>
                    <a:pt x="583" y="203"/>
                    <a:pt x="536" y="227"/>
                  </a:cubicBezTo>
                  <a:cubicBezTo>
                    <a:pt x="488" y="239"/>
                    <a:pt x="476" y="239"/>
                    <a:pt x="429" y="251"/>
                  </a:cubicBezTo>
                  <a:lnTo>
                    <a:pt x="405" y="251"/>
                  </a:lnTo>
                  <a:cubicBezTo>
                    <a:pt x="310" y="287"/>
                    <a:pt x="226" y="299"/>
                    <a:pt x="131" y="311"/>
                  </a:cubicBezTo>
                  <a:cubicBezTo>
                    <a:pt x="119" y="311"/>
                    <a:pt x="107" y="311"/>
                    <a:pt x="83" y="322"/>
                  </a:cubicBezTo>
                  <a:cubicBezTo>
                    <a:pt x="71" y="322"/>
                    <a:pt x="60" y="322"/>
                    <a:pt x="60" y="346"/>
                  </a:cubicBezTo>
                  <a:cubicBezTo>
                    <a:pt x="36" y="358"/>
                    <a:pt x="12" y="370"/>
                    <a:pt x="0" y="394"/>
                  </a:cubicBezTo>
                  <a:lnTo>
                    <a:pt x="71" y="394"/>
                  </a:lnTo>
                  <a:cubicBezTo>
                    <a:pt x="119" y="370"/>
                    <a:pt x="238" y="358"/>
                    <a:pt x="298" y="346"/>
                  </a:cubicBezTo>
                  <a:cubicBezTo>
                    <a:pt x="345" y="334"/>
                    <a:pt x="369" y="334"/>
                    <a:pt x="405" y="311"/>
                  </a:cubicBezTo>
                  <a:cubicBezTo>
                    <a:pt x="435" y="305"/>
                    <a:pt x="449" y="305"/>
                    <a:pt x="464" y="305"/>
                  </a:cubicBezTo>
                  <a:cubicBezTo>
                    <a:pt x="479" y="305"/>
                    <a:pt x="494" y="305"/>
                    <a:pt x="524" y="299"/>
                  </a:cubicBezTo>
                  <a:cubicBezTo>
                    <a:pt x="583" y="287"/>
                    <a:pt x="583" y="287"/>
                    <a:pt x="643" y="287"/>
                  </a:cubicBezTo>
                  <a:cubicBezTo>
                    <a:pt x="679" y="263"/>
                    <a:pt x="702" y="263"/>
                    <a:pt x="750" y="251"/>
                  </a:cubicBezTo>
                  <a:cubicBezTo>
                    <a:pt x="810" y="239"/>
                    <a:pt x="905" y="227"/>
                    <a:pt x="964" y="203"/>
                  </a:cubicBezTo>
                  <a:cubicBezTo>
                    <a:pt x="1024" y="191"/>
                    <a:pt x="1024" y="180"/>
                    <a:pt x="1072" y="180"/>
                  </a:cubicBezTo>
                  <a:cubicBezTo>
                    <a:pt x="1119" y="168"/>
                    <a:pt x="1131" y="168"/>
                    <a:pt x="1191" y="168"/>
                  </a:cubicBezTo>
                  <a:cubicBezTo>
                    <a:pt x="1250" y="144"/>
                    <a:pt x="1250" y="144"/>
                    <a:pt x="1298" y="132"/>
                  </a:cubicBezTo>
                  <a:lnTo>
                    <a:pt x="1417" y="108"/>
                  </a:lnTo>
                  <a:lnTo>
                    <a:pt x="1453" y="108"/>
                  </a:lnTo>
                  <a:cubicBezTo>
                    <a:pt x="1476" y="108"/>
                    <a:pt x="1488" y="84"/>
                    <a:pt x="1488" y="72"/>
                  </a:cubicBezTo>
                  <a:cubicBezTo>
                    <a:pt x="1524" y="49"/>
                    <a:pt x="1453" y="1"/>
                    <a:pt x="1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94" name="Google Shape;15794;p22"/>
            <p:cNvSpPr/>
            <p:nvPr/>
          </p:nvSpPr>
          <p:spPr>
            <a:xfrm>
              <a:off x="3842425" y="2579025"/>
              <a:ext cx="43200" cy="13700"/>
            </a:xfrm>
            <a:custGeom>
              <a:avLst/>
              <a:gdLst/>
              <a:ahLst/>
              <a:cxnLst/>
              <a:rect l="l" t="t" r="r" b="b"/>
              <a:pathLst>
                <a:path w="1728" h="548" extrusionOk="0">
                  <a:moveTo>
                    <a:pt x="1608" y="0"/>
                  </a:moveTo>
                  <a:cubicBezTo>
                    <a:pt x="1584" y="0"/>
                    <a:pt x="1584" y="12"/>
                    <a:pt x="1572" y="12"/>
                  </a:cubicBezTo>
                  <a:cubicBezTo>
                    <a:pt x="1513" y="48"/>
                    <a:pt x="1513" y="48"/>
                    <a:pt x="1453" y="60"/>
                  </a:cubicBezTo>
                  <a:cubicBezTo>
                    <a:pt x="1394" y="72"/>
                    <a:pt x="1394" y="72"/>
                    <a:pt x="1322" y="72"/>
                  </a:cubicBezTo>
                  <a:cubicBezTo>
                    <a:pt x="1263" y="95"/>
                    <a:pt x="1251" y="95"/>
                    <a:pt x="1191" y="95"/>
                  </a:cubicBezTo>
                  <a:cubicBezTo>
                    <a:pt x="1108" y="107"/>
                    <a:pt x="1108" y="107"/>
                    <a:pt x="1049" y="119"/>
                  </a:cubicBezTo>
                  <a:cubicBezTo>
                    <a:pt x="1013" y="125"/>
                    <a:pt x="995" y="125"/>
                    <a:pt x="979" y="125"/>
                  </a:cubicBezTo>
                  <a:cubicBezTo>
                    <a:pt x="962" y="125"/>
                    <a:pt x="947" y="125"/>
                    <a:pt x="918" y="131"/>
                  </a:cubicBezTo>
                  <a:cubicBezTo>
                    <a:pt x="846" y="155"/>
                    <a:pt x="858" y="155"/>
                    <a:pt x="787" y="167"/>
                  </a:cubicBezTo>
                  <a:cubicBezTo>
                    <a:pt x="727" y="179"/>
                    <a:pt x="727" y="179"/>
                    <a:pt x="656" y="191"/>
                  </a:cubicBezTo>
                  <a:cubicBezTo>
                    <a:pt x="596" y="215"/>
                    <a:pt x="596" y="226"/>
                    <a:pt x="513" y="238"/>
                  </a:cubicBezTo>
                  <a:cubicBezTo>
                    <a:pt x="453" y="274"/>
                    <a:pt x="453" y="274"/>
                    <a:pt x="394" y="286"/>
                  </a:cubicBezTo>
                  <a:cubicBezTo>
                    <a:pt x="382" y="286"/>
                    <a:pt x="370" y="298"/>
                    <a:pt x="358" y="298"/>
                  </a:cubicBezTo>
                  <a:cubicBezTo>
                    <a:pt x="251" y="346"/>
                    <a:pt x="167" y="393"/>
                    <a:pt x="72" y="429"/>
                  </a:cubicBezTo>
                  <a:cubicBezTo>
                    <a:pt x="60" y="453"/>
                    <a:pt x="13" y="465"/>
                    <a:pt x="1" y="476"/>
                  </a:cubicBezTo>
                  <a:lnTo>
                    <a:pt x="1" y="548"/>
                  </a:lnTo>
                  <a:cubicBezTo>
                    <a:pt x="13" y="548"/>
                    <a:pt x="48" y="536"/>
                    <a:pt x="72" y="524"/>
                  </a:cubicBezTo>
                  <a:lnTo>
                    <a:pt x="191" y="465"/>
                  </a:lnTo>
                  <a:lnTo>
                    <a:pt x="310" y="405"/>
                  </a:lnTo>
                  <a:lnTo>
                    <a:pt x="429" y="346"/>
                  </a:lnTo>
                  <a:cubicBezTo>
                    <a:pt x="489" y="310"/>
                    <a:pt x="489" y="334"/>
                    <a:pt x="560" y="310"/>
                  </a:cubicBezTo>
                  <a:cubicBezTo>
                    <a:pt x="620" y="298"/>
                    <a:pt x="620" y="298"/>
                    <a:pt x="691" y="286"/>
                  </a:cubicBezTo>
                  <a:cubicBezTo>
                    <a:pt x="751" y="274"/>
                    <a:pt x="751" y="274"/>
                    <a:pt x="834" y="250"/>
                  </a:cubicBezTo>
                  <a:cubicBezTo>
                    <a:pt x="894" y="238"/>
                    <a:pt x="906" y="238"/>
                    <a:pt x="965" y="238"/>
                  </a:cubicBezTo>
                  <a:cubicBezTo>
                    <a:pt x="1025" y="226"/>
                    <a:pt x="1025" y="226"/>
                    <a:pt x="1096" y="226"/>
                  </a:cubicBezTo>
                  <a:cubicBezTo>
                    <a:pt x="1156" y="215"/>
                    <a:pt x="1156" y="215"/>
                    <a:pt x="1227" y="191"/>
                  </a:cubicBezTo>
                  <a:lnTo>
                    <a:pt x="1370" y="191"/>
                  </a:lnTo>
                  <a:cubicBezTo>
                    <a:pt x="1441" y="191"/>
                    <a:pt x="1441" y="179"/>
                    <a:pt x="1501" y="167"/>
                  </a:cubicBezTo>
                  <a:cubicBezTo>
                    <a:pt x="1572" y="155"/>
                    <a:pt x="1572" y="155"/>
                    <a:pt x="1632" y="119"/>
                  </a:cubicBezTo>
                  <a:cubicBezTo>
                    <a:pt x="1644" y="107"/>
                    <a:pt x="1668" y="107"/>
                    <a:pt x="1680" y="95"/>
                  </a:cubicBezTo>
                  <a:cubicBezTo>
                    <a:pt x="1691" y="72"/>
                    <a:pt x="1703" y="60"/>
                    <a:pt x="1703" y="48"/>
                  </a:cubicBezTo>
                  <a:cubicBezTo>
                    <a:pt x="1727" y="0"/>
                    <a:pt x="1644" y="0"/>
                    <a:pt x="16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95" name="Google Shape;15795;p22"/>
            <p:cNvSpPr/>
            <p:nvPr/>
          </p:nvSpPr>
          <p:spPr>
            <a:xfrm>
              <a:off x="3817425" y="2569500"/>
              <a:ext cx="51525" cy="3600"/>
            </a:xfrm>
            <a:custGeom>
              <a:avLst/>
              <a:gdLst/>
              <a:ahLst/>
              <a:cxnLst/>
              <a:rect l="l" t="t" r="r" b="b"/>
              <a:pathLst>
                <a:path w="2061" h="144" extrusionOk="0">
                  <a:moveTo>
                    <a:pt x="834" y="0"/>
                  </a:moveTo>
                  <a:cubicBezTo>
                    <a:pt x="763" y="0"/>
                    <a:pt x="763" y="12"/>
                    <a:pt x="679" y="12"/>
                  </a:cubicBezTo>
                  <a:cubicBezTo>
                    <a:pt x="608" y="12"/>
                    <a:pt x="596" y="12"/>
                    <a:pt x="536" y="24"/>
                  </a:cubicBezTo>
                  <a:lnTo>
                    <a:pt x="489" y="24"/>
                  </a:lnTo>
                  <a:cubicBezTo>
                    <a:pt x="370" y="24"/>
                    <a:pt x="251" y="36"/>
                    <a:pt x="132" y="60"/>
                  </a:cubicBezTo>
                  <a:lnTo>
                    <a:pt x="48" y="60"/>
                  </a:lnTo>
                  <a:cubicBezTo>
                    <a:pt x="38" y="60"/>
                    <a:pt x="20" y="60"/>
                    <a:pt x="7" y="67"/>
                  </a:cubicBezTo>
                  <a:lnTo>
                    <a:pt x="7" y="67"/>
                  </a:lnTo>
                  <a:cubicBezTo>
                    <a:pt x="5" y="64"/>
                    <a:pt x="3" y="63"/>
                    <a:pt x="2" y="63"/>
                  </a:cubicBezTo>
                  <a:cubicBezTo>
                    <a:pt x="1" y="63"/>
                    <a:pt x="1" y="66"/>
                    <a:pt x="1" y="72"/>
                  </a:cubicBezTo>
                  <a:cubicBezTo>
                    <a:pt x="3" y="70"/>
                    <a:pt x="5" y="68"/>
                    <a:pt x="7" y="67"/>
                  </a:cubicBezTo>
                  <a:lnTo>
                    <a:pt x="7" y="67"/>
                  </a:lnTo>
                  <a:cubicBezTo>
                    <a:pt x="9" y="68"/>
                    <a:pt x="11" y="70"/>
                    <a:pt x="13" y="72"/>
                  </a:cubicBezTo>
                  <a:cubicBezTo>
                    <a:pt x="36" y="72"/>
                    <a:pt x="72" y="84"/>
                    <a:pt x="108" y="84"/>
                  </a:cubicBezTo>
                  <a:lnTo>
                    <a:pt x="405" y="84"/>
                  </a:lnTo>
                  <a:cubicBezTo>
                    <a:pt x="465" y="84"/>
                    <a:pt x="489" y="84"/>
                    <a:pt x="548" y="72"/>
                  </a:cubicBezTo>
                  <a:lnTo>
                    <a:pt x="1001" y="72"/>
                  </a:lnTo>
                  <a:cubicBezTo>
                    <a:pt x="1072" y="72"/>
                    <a:pt x="1227" y="84"/>
                    <a:pt x="1298" y="84"/>
                  </a:cubicBezTo>
                  <a:lnTo>
                    <a:pt x="1441" y="84"/>
                  </a:lnTo>
                  <a:cubicBezTo>
                    <a:pt x="1525" y="84"/>
                    <a:pt x="1525" y="95"/>
                    <a:pt x="1596" y="95"/>
                  </a:cubicBezTo>
                  <a:cubicBezTo>
                    <a:pt x="1668" y="95"/>
                    <a:pt x="1679" y="95"/>
                    <a:pt x="1739" y="119"/>
                  </a:cubicBezTo>
                  <a:cubicBezTo>
                    <a:pt x="1822" y="119"/>
                    <a:pt x="1822" y="119"/>
                    <a:pt x="1894" y="131"/>
                  </a:cubicBezTo>
                  <a:cubicBezTo>
                    <a:pt x="1918" y="131"/>
                    <a:pt x="1941" y="131"/>
                    <a:pt x="1953" y="143"/>
                  </a:cubicBezTo>
                  <a:cubicBezTo>
                    <a:pt x="1965" y="143"/>
                    <a:pt x="1977" y="143"/>
                    <a:pt x="2013" y="131"/>
                  </a:cubicBezTo>
                  <a:cubicBezTo>
                    <a:pt x="2060" y="119"/>
                    <a:pt x="2013" y="60"/>
                    <a:pt x="1977" y="36"/>
                  </a:cubicBezTo>
                  <a:cubicBezTo>
                    <a:pt x="1965" y="36"/>
                    <a:pt x="1965" y="24"/>
                    <a:pt x="1953" y="24"/>
                  </a:cubicBezTo>
                  <a:lnTo>
                    <a:pt x="1906" y="24"/>
                  </a:lnTo>
                  <a:cubicBezTo>
                    <a:pt x="1834" y="24"/>
                    <a:pt x="1668" y="12"/>
                    <a:pt x="1596" y="12"/>
                  </a:cubicBezTo>
                  <a:lnTo>
                    <a:pt x="1298" y="12"/>
                  </a:lnTo>
                  <a:cubicBezTo>
                    <a:pt x="1227" y="12"/>
                    <a:pt x="1227" y="0"/>
                    <a:pt x="11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96" name="Google Shape;15796;p22"/>
            <p:cNvSpPr/>
            <p:nvPr/>
          </p:nvSpPr>
          <p:spPr>
            <a:xfrm>
              <a:off x="3810425" y="2553200"/>
              <a:ext cx="36200" cy="8875"/>
            </a:xfrm>
            <a:custGeom>
              <a:avLst/>
              <a:gdLst/>
              <a:ahLst/>
              <a:cxnLst/>
              <a:rect l="l" t="t" r="r" b="b"/>
              <a:pathLst>
                <a:path w="1448" h="355" extrusionOk="0">
                  <a:moveTo>
                    <a:pt x="7" y="0"/>
                  </a:moveTo>
                  <a:cubicBezTo>
                    <a:pt x="1" y="0"/>
                    <a:pt x="7" y="3"/>
                    <a:pt x="19" y="9"/>
                  </a:cubicBezTo>
                  <a:cubicBezTo>
                    <a:pt x="31" y="21"/>
                    <a:pt x="43" y="21"/>
                    <a:pt x="78" y="33"/>
                  </a:cubicBezTo>
                  <a:cubicBezTo>
                    <a:pt x="114" y="57"/>
                    <a:pt x="138" y="57"/>
                    <a:pt x="174" y="69"/>
                  </a:cubicBezTo>
                  <a:cubicBezTo>
                    <a:pt x="221" y="81"/>
                    <a:pt x="221" y="81"/>
                    <a:pt x="281" y="93"/>
                  </a:cubicBezTo>
                  <a:cubicBezTo>
                    <a:pt x="328" y="116"/>
                    <a:pt x="340" y="116"/>
                    <a:pt x="388" y="116"/>
                  </a:cubicBezTo>
                  <a:cubicBezTo>
                    <a:pt x="435" y="128"/>
                    <a:pt x="435" y="128"/>
                    <a:pt x="495" y="140"/>
                  </a:cubicBezTo>
                  <a:cubicBezTo>
                    <a:pt x="531" y="152"/>
                    <a:pt x="555" y="152"/>
                    <a:pt x="590" y="164"/>
                  </a:cubicBezTo>
                  <a:cubicBezTo>
                    <a:pt x="638" y="188"/>
                    <a:pt x="650" y="188"/>
                    <a:pt x="697" y="188"/>
                  </a:cubicBezTo>
                  <a:cubicBezTo>
                    <a:pt x="745" y="200"/>
                    <a:pt x="852" y="236"/>
                    <a:pt x="912" y="247"/>
                  </a:cubicBezTo>
                  <a:cubicBezTo>
                    <a:pt x="930" y="253"/>
                    <a:pt x="944" y="253"/>
                    <a:pt x="959" y="253"/>
                  </a:cubicBezTo>
                  <a:cubicBezTo>
                    <a:pt x="974" y="253"/>
                    <a:pt x="989" y="253"/>
                    <a:pt x="1007" y="259"/>
                  </a:cubicBezTo>
                  <a:cubicBezTo>
                    <a:pt x="1055" y="271"/>
                    <a:pt x="1055" y="271"/>
                    <a:pt x="1114" y="295"/>
                  </a:cubicBezTo>
                  <a:cubicBezTo>
                    <a:pt x="1138" y="301"/>
                    <a:pt x="1153" y="301"/>
                    <a:pt x="1168" y="301"/>
                  </a:cubicBezTo>
                  <a:cubicBezTo>
                    <a:pt x="1183" y="301"/>
                    <a:pt x="1197" y="301"/>
                    <a:pt x="1221" y="307"/>
                  </a:cubicBezTo>
                  <a:cubicBezTo>
                    <a:pt x="1269" y="319"/>
                    <a:pt x="1281" y="319"/>
                    <a:pt x="1328" y="331"/>
                  </a:cubicBezTo>
                  <a:cubicBezTo>
                    <a:pt x="1340" y="331"/>
                    <a:pt x="1352" y="355"/>
                    <a:pt x="1364" y="355"/>
                  </a:cubicBezTo>
                  <a:cubicBezTo>
                    <a:pt x="1388" y="355"/>
                    <a:pt x="1400" y="355"/>
                    <a:pt x="1412" y="331"/>
                  </a:cubicBezTo>
                  <a:cubicBezTo>
                    <a:pt x="1447" y="319"/>
                    <a:pt x="1424" y="259"/>
                    <a:pt x="1412" y="247"/>
                  </a:cubicBezTo>
                  <a:lnTo>
                    <a:pt x="1400" y="224"/>
                  </a:lnTo>
                  <a:lnTo>
                    <a:pt x="1364" y="224"/>
                  </a:lnTo>
                  <a:cubicBezTo>
                    <a:pt x="1328" y="212"/>
                    <a:pt x="1305" y="212"/>
                    <a:pt x="1269" y="212"/>
                  </a:cubicBezTo>
                  <a:cubicBezTo>
                    <a:pt x="1209" y="200"/>
                    <a:pt x="1209" y="200"/>
                    <a:pt x="1162" y="200"/>
                  </a:cubicBezTo>
                  <a:cubicBezTo>
                    <a:pt x="1114" y="188"/>
                    <a:pt x="1102" y="188"/>
                    <a:pt x="1055" y="188"/>
                  </a:cubicBezTo>
                  <a:cubicBezTo>
                    <a:pt x="1025" y="176"/>
                    <a:pt x="1010" y="176"/>
                    <a:pt x="997" y="176"/>
                  </a:cubicBezTo>
                  <a:cubicBezTo>
                    <a:pt x="983" y="176"/>
                    <a:pt x="971" y="176"/>
                    <a:pt x="947" y="164"/>
                  </a:cubicBezTo>
                  <a:cubicBezTo>
                    <a:pt x="888" y="152"/>
                    <a:pt x="912" y="140"/>
                    <a:pt x="852" y="128"/>
                  </a:cubicBezTo>
                  <a:cubicBezTo>
                    <a:pt x="805" y="105"/>
                    <a:pt x="793" y="105"/>
                    <a:pt x="745" y="105"/>
                  </a:cubicBezTo>
                  <a:cubicBezTo>
                    <a:pt x="685" y="93"/>
                    <a:pt x="685" y="93"/>
                    <a:pt x="638" y="93"/>
                  </a:cubicBezTo>
                  <a:cubicBezTo>
                    <a:pt x="590" y="93"/>
                    <a:pt x="578" y="93"/>
                    <a:pt x="531" y="81"/>
                  </a:cubicBezTo>
                  <a:cubicBezTo>
                    <a:pt x="495" y="69"/>
                    <a:pt x="471" y="69"/>
                    <a:pt x="424" y="69"/>
                  </a:cubicBezTo>
                  <a:cubicBezTo>
                    <a:pt x="412" y="69"/>
                    <a:pt x="400" y="69"/>
                    <a:pt x="400" y="45"/>
                  </a:cubicBezTo>
                  <a:cubicBezTo>
                    <a:pt x="328" y="33"/>
                    <a:pt x="233" y="21"/>
                    <a:pt x="162" y="9"/>
                  </a:cubicBezTo>
                  <a:lnTo>
                    <a:pt x="66" y="9"/>
                  </a:lnTo>
                  <a:cubicBezTo>
                    <a:pt x="31" y="3"/>
                    <a:pt x="13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97" name="Google Shape;15797;p22"/>
            <p:cNvSpPr/>
            <p:nvPr/>
          </p:nvSpPr>
          <p:spPr>
            <a:xfrm>
              <a:off x="3795100" y="2535850"/>
              <a:ext cx="40800" cy="11950"/>
            </a:xfrm>
            <a:custGeom>
              <a:avLst/>
              <a:gdLst/>
              <a:ahLst/>
              <a:cxnLst/>
              <a:rect l="l" t="t" r="r" b="b"/>
              <a:pathLst>
                <a:path w="1632" h="478" extrusionOk="0">
                  <a:moveTo>
                    <a:pt x="60" y="1"/>
                  </a:moveTo>
                  <a:cubicBezTo>
                    <a:pt x="1" y="1"/>
                    <a:pt x="1" y="1"/>
                    <a:pt x="13" y="13"/>
                  </a:cubicBezTo>
                  <a:cubicBezTo>
                    <a:pt x="36" y="37"/>
                    <a:pt x="60" y="48"/>
                    <a:pt x="72" y="60"/>
                  </a:cubicBezTo>
                  <a:cubicBezTo>
                    <a:pt x="120" y="72"/>
                    <a:pt x="132" y="96"/>
                    <a:pt x="191" y="108"/>
                  </a:cubicBezTo>
                  <a:cubicBezTo>
                    <a:pt x="251" y="132"/>
                    <a:pt x="251" y="132"/>
                    <a:pt x="310" y="156"/>
                  </a:cubicBezTo>
                  <a:cubicBezTo>
                    <a:pt x="358" y="168"/>
                    <a:pt x="382" y="179"/>
                    <a:pt x="429" y="191"/>
                  </a:cubicBezTo>
                  <a:cubicBezTo>
                    <a:pt x="489" y="215"/>
                    <a:pt x="489" y="227"/>
                    <a:pt x="548" y="239"/>
                  </a:cubicBezTo>
                  <a:cubicBezTo>
                    <a:pt x="608" y="251"/>
                    <a:pt x="608" y="251"/>
                    <a:pt x="667" y="287"/>
                  </a:cubicBezTo>
                  <a:cubicBezTo>
                    <a:pt x="727" y="298"/>
                    <a:pt x="739" y="298"/>
                    <a:pt x="787" y="310"/>
                  </a:cubicBezTo>
                  <a:cubicBezTo>
                    <a:pt x="846" y="334"/>
                    <a:pt x="965" y="370"/>
                    <a:pt x="1025" y="394"/>
                  </a:cubicBezTo>
                  <a:cubicBezTo>
                    <a:pt x="1054" y="400"/>
                    <a:pt x="1069" y="400"/>
                    <a:pt x="1084" y="400"/>
                  </a:cubicBezTo>
                  <a:cubicBezTo>
                    <a:pt x="1099" y="400"/>
                    <a:pt x="1114" y="400"/>
                    <a:pt x="1144" y="406"/>
                  </a:cubicBezTo>
                  <a:lnTo>
                    <a:pt x="1263" y="429"/>
                  </a:lnTo>
                  <a:cubicBezTo>
                    <a:pt x="1322" y="453"/>
                    <a:pt x="1322" y="453"/>
                    <a:pt x="1382" y="453"/>
                  </a:cubicBezTo>
                  <a:cubicBezTo>
                    <a:pt x="1441" y="465"/>
                    <a:pt x="1441" y="465"/>
                    <a:pt x="1501" y="465"/>
                  </a:cubicBezTo>
                  <a:cubicBezTo>
                    <a:pt x="1513" y="465"/>
                    <a:pt x="1537" y="465"/>
                    <a:pt x="1549" y="477"/>
                  </a:cubicBezTo>
                  <a:cubicBezTo>
                    <a:pt x="1560" y="477"/>
                    <a:pt x="1572" y="477"/>
                    <a:pt x="1596" y="465"/>
                  </a:cubicBezTo>
                  <a:cubicBezTo>
                    <a:pt x="1632" y="453"/>
                    <a:pt x="1596" y="394"/>
                    <a:pt x="1572" y="370"/>
                  </a:cubicBezTo>
                  <a:cubicBezTo>
                    <a:pt x="1560" y="370"/>
                    <a:pt x="1560" y="358"/>
                    <a:pt x="1560" y="358"/>
                  </a:cubicBezTo>
                  <a:lnTo>
                    <a:pt x="1537" y="358"/>
                  </a:lnTo>
                  <a:cubicBezTo>
                    <a:pt x="1507" y="352"/>
                    <a:pt x="1492" y="352"/>
                    <a:pt x="1477" y="352"/>
                  </a:cubicBezTo>
                  <a:cubicBezTo>
                    <a:pt x="1462" y="352"/>
                    <a:pt x="1447" y="352"/>
                    <a:pt x="1418" y="346"/>
                  </a:cubicBezTo>
                  <a:cubicBezTo>
                    <a:pt x="1358" y="334"/>
                    <a:pt x="1358" y="334"/>
                    <a:pt x="1298" y="334"/>
                  </a:cubicBezTo>
                  <a:cubicBezTo>
                    <a:pt x="1239" y="310"/>
                    <a:pt x="1239" y="310"/>
                    <a:pt x="1179" y="310"/>
                  </a:cubicBezTo>
                  <a:cubicBezTo>
                    <a:pt x="1150" y="304"/>
                    <a:pt x="1135" y="304"/>
                    <a:pt x="1120" y="304"/>
                  </a:cubicBezTo>
                  <a:cubicBezTo>
                    <a:pt x="1105" y="304"/>
                    <a:pt x="1090" y="304"/>
                    <a:pt x="1060" y="298"/>
                  </a:cubicBezTo>
                  <a:cubicBezTo>
                    <a:pt x="1001" y="287"/>
                    <a:pt x="1001" y="275"/>
                    <a:pt x="941" y="251"/>
                  </a:cubicBezTo>
                  <a:cubicBezTo>
                    <a:pt x="882" y="239"/>
                    <a:pt x="858" y="239"/>
                    <a:pt x="822" y="227"/>
                  </a:cubicBezTo>
                  <a:lnTo>
                    <a:pt x="703" y="191"/>
                  </a:lnTo>
                  <a:lnTo>
                    <a:pt x="584" y="168"/>
                  </a:lnTo>
                  <a:cubicBezTo>
                    <a:pt x="536" y="156"/>
                    <a:pt x="501" y="156"/>
                    <a:pt x="465" y="132"/>
                  </a:cubicBezTo>
                  <a:cubicBezTo>
                    <a:pt x="441" y="132"/>
                    <a:pt x="429" y="120"/>
                    <a:pt x="429" y="120"/>
                  </a:cubicBezTo>
                  <a:cubicBezTo>
                    <a:pt x="346" y="96"/>
                    <a:pt x="239" y="60"/>
                    <a:pt x="167" y="37"/>
                  </a:cubicBezTo>
                  <a:cubicBezTo>
                    <a:pt x="144" y="37"/>
                    <a:pt x="132" y="13"/>
                    <a:pt x="120" y="13"/>
                  </a:cubicBezTo>
                  <a:cubicBezTo>
                    <a:pt x="108" y="13"/>
                    <a:pt x="84" y="1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98" name="Google Shape;15798;p22"/>
            <p:cNvSpPr/>
            <p:nvPr/>
          </p:nvSpPr>
          <p:spPr>
            <a:xfrm>
              <a:off x="3761475" y="2514500"/>
              <a:ext cx="42875" cy="15125"/>
            </a:xfrm>
            <a:custGeom>
              <a:avLst/>
              <a:gdLst/>
              <a:ahLst/>
              <a:cxnLst/>
              <a:rect l="l" t="t" r="r" b="b"/>
              <a:pathLst>
                <a:path w="1715" h="605" extrusionOk="0">
                  <a:moveTo>
                    <a:pt x="21" y="1"/>
                  </a:moveTo>
                  <a:cubicBezTo>
                    <a:pt x="18" y="1"/>
                    <a:pt x="12" y="4"/>
                    <a:pt x="0" y="9"/>
                  </a:cubicBezTo>
                  <a:cubicBezTo>
                    <a:pt x="24" y="21"/>
                    <a:pt x="24" y="21"/>
                    <a:pt x="36" y="21"/>
                  </a:cubicBezTo>
                  <a:cubicBezTo>
                    <a:pt x="36" y="21"/>
                    <a:pt x="48" y="33"/>
                    <a:pt x="60" y="33"/>
                  </a:cubicBezTo>
                  <a:cubicBezTo>
                    <a:pt x="60" y="33"/>
                    <a:pt x="60" y="33"/>
                    <a:pt x="61" y="33"/>
                  </a:cubicBezTo>
                  <a:lnTo>
                    <a:pt x="61" y="33"/>
                  </a:lnTo>
                  <a:cubicBezTo>
                    <a:pt x="47" y="24"/>
                    <a:pt x="31" y="17"/>
                    <a:pt x="24" y="9"/>
                  </a:cubicBezTo>
                  <a:cubicBezTo>
                    <a:pt x="24" y="4"/>
                    <a:pt x="24" y="1"/>
                    <a:pt x="21" y="1"/>
                  </a:cubicBezTo>
                  <a:close/>
                  <a:moveTo>
                    <a:pt x="61" y="33"/>
                  </a:moveTo>
                  <a:lnTo>
                    <a:pt x="61" y="33"/>
                  </a:lnTo>
                  <a:cubicBezTo>
                    <a:pt x="70" y="40"/>
                    <a:pt x="79" y="47"/>
                    <a:pt x="84" y="57"/>
                  </a:cubicBezTo>
                  <a:lnTo>
                    <a:pt x="203" y="117"/>
                  </a:lnTo>
                  <a:lnTo>
                    <a:pt x="322" y="176"/>
                  </a:lnTo>
                  <a:cubicBezTo>
                    <a:pt x="357" y="188"/>
                    <a:pt x="393" y="200"/>
                    <a:pt x="441" y="212"/>
                  </a:cubicBezTo>
                  <a:lnTo>
                    <a:pt x="560" y="271"/>
                  </a:lnTo>
                  <a:cubicBezTo>
                    <a:pt x="619" y="307"/>
                    <a:pt x="619" y="307"/>
                    <a:pt x="679" y="319"/>
                  </a:cubicBezTo>
                  <a:cubicBezTo>
                    <a:pt x="738" y="355"/>
                    <a:pt x="738" y="331"/>
                    <a:pt x="798" y="367"/>
                  </a:cubicBezTo>
                  <a:cubicBezTo>
                    <a:pt x="858" y="379"/>
                    <a:pt x="989" y="426"/>
                    <a:pt x="1048" y="450"/>
                  </a:cubicBezTo>
                  <a:cubicBezTo>
                    <a:pt x="1108" y="474"/>
                    <a:pt x="1108" y="474"/>
                    <a:pt x="1179" y="486"/>
                  </a:cubicBezTo>
                  <a:cubicBezTo>
                    <a:pt x="1239" y="498"/>
                    <a:pt x="1239" y="510"/>
                    <a:pt x="1310" y="533"/>
                  </a:cubicBezTo>
                  <a:cubicBezTo>
                    <a:pt x="1370" y="545"/>
                    <a:pt x="1370" y="545"/>
                    <a:pt x="1453" y="557"/>
                  </a:cubicBezTo>
                  <a:cubicBezTo>
                    <a:pt x="1512" y="569"/>
                    <a:pt x="1512" y="569"/>
                    <a:pt x="1584" y="593"/>
                  </a:cubicBezTo>
                  <a:cubicBezTo>
                    <a:pt x="1596" y="593"/>
                    <a:pt x="1608" y="605"/>
                    <a:pt x="1631" y="605"/>
                  </a:cubicBezTo>
                  <a:cubicBezTo>
                    <a:pt x="1643" y="605"/>
                    <a:pt x="1655" y="605"/>
                    <a:pt x="1667" y="593"/>
                  </a:cubicBezTo>
                  <a:cubicBezTo>
                    <a:pt x="1715" y="569"/>
                    <a:pt x="1667" y="510"/>
                    <a:pt x="1655" y="498"/>
                  </a:cubicBezTo>
                  <a:cubicBezTo>
                    <a:pt x="1643" y="498"/>
                    <a:pt x="1643" y="486"/>
                    <a:pt x="1631" y="486"/>
                  </a:cubicBezTo>
                  <a:lnTo>
                    <a:pt x="1596" y="486"/>
                  </a:lnTo>
                  <a:cubicBezTo>
                    <a:pt x="1536" y="462"/>
                    <a:pt x="1524" y="462"/>
                    <a:pt x="1465" y="462"/>
                  </a:cubicBezTo>
                  <a:cubicBezTo>
                    <a:pt x="1405" y="450"/>
                    <a:pt x="1405" y="450"/>
                    <a:pt x="1334" y="438"/>
                  </a:cubicBezTo>
                  <a:cubicBezTo>
                    <a:pt x="1274" y="426"/>
                    <a:pt x="1250" y="426"/>
                    <a:pt x="1191" y="402"/>
                  </a:cubicBezTo>
                  <a:cubicBezTo>
                    <a:pt x="1131" y="390"/>
                    <a:pt x="1131" y="402"/>
                    <a:pt x="1060" y="379"/>
                  </a:cubicBezTo>
                  <a:cubicBezTo>
                    <a:pt x="1000" y="367"/>
                    <a:pt x="1000" y="355"/>
                    <a:pt x="941" y="331"/>
                  </a:cubicBezTo>
                  <a:cubicBezTo>
                    <a:pt x="881" y="319"/>
                    <a:pt x="869" y="319"/>
                    <a:pt x="810" y="307"/>
                  </a:cubicBezTo>
                  <a:cubicBezTo>
                    <a:pt x="750" y="283"/>
                    <a:pt x="750" y="283"/>
                    <a:pt x="691" y="260"/>
                  </a:cubicBezTo>
                  <a:cubicBezTo>
                    <a:pt x="631" y="248"/>
                    <a:pt x="631" y="248"/>
                    <a:pt x="560" y="224"/>
                  </a:cubicBezTo>
                  <a:cubicBezTo>
                    <a:pt x="500" y="212"/>
                    <a:pt x="477" y="212"/>
                    <a:pt x="441" y="188"/>
                  </a:cubicBezTo>
                  <a:cubicBezTo>
                    <a:pt x="417" y="188"/>
                    <a:pt x="405" y="164"/>
                    <a:pt x="393" y="164"/>
                  </a:cubicBezTo>
                  <a:cubicBezTo>
                    <a:pt x="298" y="140"/>
                    <a:pt x="203" y="105"/>
                    <a:pt x="107" y="45"/>
                  </a:cubicBezTo>
                  <a:cubicBezTo>
                    <a:pt x="96" y="45"/>
                    <a:pt x="84" y="34"/>
                    <a:pt x="61" y="3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99" name="Google Shape;15799;p22"/>
            <p:cNvSpPr/>
            <p:nvPr/>
          </p:nvSpPr>
          <p:spPr>
            <a:xfrm>
              <a:off x="3749575" y="2503125"/>
              <a:ext cx="33650" cy="10725"/>
            </a:xfrm>
            <a:custGeom>
              <a:avLst/>
              <a:gdLst/>
              <a:ahLst/>
              <a:cxnLst/>
              <a:rect l="l" t="t" r="r" b="b"/>
              <a:pathLst>
                <a:path w="1346" h="429" extrusionOk="0">
                  <a:moveTo>
                    <a:pt x="0" y="0"/>
                  </a:moveTo>
                  <a:cubicBezTo>
                    <a:pt x="48" y="0"/>
                    <a:pt x="48" y="12"/>
                    <a:pt x="48" y="12"/>
                  </a:cubicBezTo>
                  <a:lnTo>
                    <a:pt x="95" y="60"/>
                  </a:lnTo>
                  <a:cubicBezTo>
                    <a:pt x="143" y="72"/>
                    <a:pt x="143" y="95"/>
                    <a:pt x="191" y="107"/>
                  </a:cubicBezTo>
                  <a:cubicBezTo>
                    <a:pt x="226" y="119"/>
                    <a:pt x="226" y="119"/>
                    <a:pt x="274" y="155"/>
                  </a:cubicBezTo>
                  <a:lnTo>
                    <a:pt x="369" y="179"/>
                  </a:lnTo>
                  <a:cubicBezTo>
                    <a:pt x="405" y="191"/>
                    <a:pt x="405" y="214"/>
                    <a:pt x="452" y="226"/>
                  </a:cubicBezTo>
                  <a:lnTo>
                    <a:pt x="548" y="250"/>
                  </a:lnTo>
                  <a:cubicBezTo>
                    <a:pt x="583" y="274"/>
                    <a:pt x="583" y="274"/>
                    <a:pt x="643" y="286"/>
                  </a:cubicBezTo>
                  <a:cubicBezTo>
                    <a:pt x="691" y="298"/>
                    <a:pt x="798" y="334"/>
                    <a:pt x="845" y="345"/>
                  </a:cubicBezTo>
                  <a:cubicBezTo>
                    <a:pt x="863" y="351"/>
                    <a:pt x="872" y="351"/>
                    <a:pt x="884" y="351"/>
                  </a:cubicBezTo>
                  <a:cubicBezTo>
                    <a:pt x="896" y="351"/>
                    <a:pt x="911" y="351"/>
                    <a:pt x="941" y="357"/>
                  </a:cubicBezTo>
                  <a:cubicBezTo>
                    <a:pt x="988" y="369"/>
                    <a:pt x="988" y="369"/>
                    <a:pt x="1048" y="393"/>
                  </a:cubicBezTo>
                  <a:cubicBezTo>
                    <a:pt x="1072" y="399"/>
                    <a:pt x="1084" y="399"/>
                    <a:pt x="1097" y="399"/>
                  </a:cubicBezTo>
                  <a:cubicBezTo>
                    <a:pt x="1110" y="399"/>
                    <a:pt x="1125" y="399"/>
                    <a:pt x="1155" y="405"/>
                  </a:cubicBezTo>
                  <a:cubicBezTo>
                    <a:pt x="1203" y="417"/>
                    <a:pt x="1203" y="417"/>
                    <a:pt x="1262" y="417"/>
                  </a:cubicBezTo>
                  <a:cubicBezTo>
                    <a:pt x="1274" y="417"/>
                    <a:pt x="1286" y="417"/>
                    <a:pt x="1286" y="429"/>
                  </a:cubicBezTo>
                  <a:cubicBezTo>
                    <a:pt x="1298" y="429"/>
                    <a:pt x="1322" y="429"/>
                    <a:pt x="1322" y="417"/>
                  </a:cubicBezTo>
                  <a:cubicBezTo>
                    <a:pt x="1345" y="405"/>
                    <a:pt x="1322" y="345"/>
                    <a:pt x="1298" y="334"/>
                  </a:cubicBezTo>
                  <a:lnTo>
                    <a:pt x="1286" y="310"/>
                  </a:lnTo>
                  <a:lnTo>
                    <a:pt x="1262" y="310"/>
                  </a:lnTo>
                  <a:cubicBezTo>
                    <a:pt x="1214" y="310"/>
                    <a:pt x="1203" y="310"/>
                    <a:pt x="1155" y="298"/>
                  </a:cubicBezTo>
                  <a:cubicBezTo>
                    <a:pt x="1107" y="286"/>
                    <a:pt x="1107" y="286"/>
                    <a:pt x="1048" y="286"/>
                  </a:cubicBezTo>
                  <a:cubicBezTo>
                    <a:pt x="1000" y="286"/>
                    <a:pt x="988" y="286"/>
                    <a:pt x="941" y="262"/>
                  </a:cubicBezTo>
                  <a:cubicBezTo>
                    <a:pt x="923" y="256"/>
                    <a:pt x="914" y="256"/>
                    <a:pt x="902" y="256"/>
                  </a:cubicBezTo>
                  <a:cubicBezTo>
                    <a:pt x="890" y="256"/>
                    <a:pt x="875" y="256"/>
                    <a:pt x="845" y="250"/>
                  </a:cubicBezTo>
                  <a:cubicBezTo>
                    <a:pt x="798" y="238"/>
                    <a:pt x="798" y="226"/>
                    <a:pt x="750" y="203"/>
                  </a:cubicBezTo>
                  <a:cubicBezTo>
                    <a:pt x="726" y="197"/>
                    <a:pt x="714" y="197"/>
                    <a:pt x="701" y="197"/>
                  </a:cubicBezTo>
                  <a:cubicBezTo>
                    <a:pt x="688" y="197"/>
                    <a:pt x="673" y="197"/>
                    <a:pt x="643" y="191"/>
                  </a:cubicBezTo>
                  <a:lnTo>
                    <a:pt x="560" y="167"/>
                  </a:lnTo>
                  <a:cubicBezTo>
                    <a:pt x="536" y="155"/>
                    <a:pt x="524" y="155"/>
                    <a:pt x="511" y="155"/>
                  </a:cubicBezTo>
                  <a:cubicBezTo>
                    <a:pt x="497" y="155"/>
                    <a:pt x="482" y="155"/>
                    <a:pt x="452" y="143"/>
                  </a:cubicBezTo>
                  <a:cubicBezTo>
                    <a:pt x="405" y="131"/>
                    <a:pt x="393" y="131"/>
                    <a:pt x="345" y="119"/>
                  </a:cubicBezTo>
                  <a:cubicBezTo>
                    <a:pt x="333" y="119"/>
                    <a:pt x="333" y="107"/>
                    <a:pt x="322" y="107"/>
                  </a:cubicBezTo>
                  <a:cubicBezTo>
                    <a:pt x="238" y="72"/>
                    <a:pt x="167" y="60"/>
                    <a:pt x="95" y="24"/>
                  </a:cubicBezTo>
                  <a:cubicBezTo>
                    <a:pt x="83" y="24"/>
                    <a:pt x="83" y="24"/>
                    <a:pt x="60" y="12"/>
                  </a:cubicBezTo>
                  <a:cubicBezTo>
                    <a:pt x="48" y="12"/>
                    <a:pt x="48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00" name="Google Shape;15800;p22"/>
            <p:cNvSpPr/>
            <p:nvPr/>
          </p:nvSpPr>
          <p:spPr>
            <a:xfrm>
              <a:off x="3732300" y="2488300"/>
              <a:ext cx="34250" cy="8900"/>
            </a:xfrm>
            <a:custGeom>
              <a:avLst/>
              <a:gdLst/>
              <a:ahLst/>
              <a:cxnLst/>
              <a:rect l="l" t="t" r="r" b="b"/>
              <a:pathLst>
                <a:path w="1370" h="356" extrusionOk="0">
                  <a:moveTo>
                    <a:pt x="42" y="1"/>
                  </a:moveTo>
                  <a:cubicBezTo>
                    <a:pt x="36" y="1"/>
                    <a:pt x="24" y="4"/>
                    <a:pt x="0" y="10"/>
                  </a:cubicBezTo>
                  <a:lnTo>
                    <a:pt x="24" y="10"/>
                  </a:lnTo>
                  <a:cubicBezTo>
                    <a:pt x="36" y="10"/>
                    <a:pt x="36" y="21"/>
                    <a:pt x="57" y="22"/>
                  </a:cubicBezTo>
                  <a:lnTo>
                    <a:pt x="57" y="22"/>
                  </a:lnTo>
                  <a:lnTo>
                    <a:pt x="48" y="10"/>
                  </a:lnTo>
                  <a:cubicBezTo>
                    <a:pt x="48" y="4"/>
                    <a:pt x="48" y="1"/>
                    <a:pt x="42" y="1"/>
                  </a:cubicBezTo>
                  <a:close/>
                  <a:moveTo>
                    <a:pt x="57" y="22"/>
                  </a:moveTo>
                  <a:lnTo>
                    <a:pt x="84" y="57"/>
                  </a:lnTo>
                  <a:cubicBezTo>
                    <a:pt x="131" y="69"/>
                    <a:pt x="131" y="93"/>
                    <a:pt x="179" y="105"/>
                  </a:cubicBezTo>
                  <a:cubicBezTo>
                    <a:pt x="215" y="117"/>
                    <a:pt x="215" y="117"/>
                    <a:pt x="262" y="153"/>
                  </a:cubicBezTo>
                  <a:lnTo>
                    <a:pt x="358" y="176"/>
                  </a:lnTo>
                  <a:cubicBezTo>
                    <a:pt x="405" y="188"/>
                    <a:pt x="405" y="212"/>
                    <a:pt x="441" y="224"/>
                  </a:cubicBezTo>
                  <a:lnTo>
                    <a:pt x="536" y="248"/>
                  </a:lnTo>
                  <a:cubicBezTo>
                    <a:pt x="584" y="272"/>
                    <a:pt x="584" y="272"/>
                    <a:pt x="643" y="284"/>
                  </a:cubicBezTo>
                  <a:cubicBezTo>
                    <a:pt x="679" y="295"/>
                    <a:pt x="679" y="295"/>
                    <a:pt x="739" y="307"/>
                  </a:cubicBezTo>
                  <a:cubicBezTo>
                    <a:pt x="786" y="331"/>
                    <a:pt x="786" y="331"/>
                    <a:pt x="846" y="343"/>
                  </a:cubicBezTo>
                  <a:cubicBezTo>
                    <a:pt x="862" y="347"/>
                    <a:pt x="872" y="348"/>
                    <a:pt x="882" y="348"/>
                  </a:cubicBezTo>
                  <a:cubicBezTo>
                    <a:pt x="900" y="348"/>
                    <a:pt x="913" y="343"/>
                    <a:pt x="953" y="343"/>
                  </a:cubicBezTo>
                  <a:cubicBezTo>
                    <a:pt x="1001" y="355"/>
                    <a:pt x="1001" y="355"/>
                    <a:pt x="1060" y="355"/>
                  </a:cubicBezTo>
                  <a:lnTo>
                    <a:pt x="1310" y="355"/>
                  </a:lnTo>
                  <a:cubicBezTo>
                    <a:pt x="1322" y="355"/>
                    <a:pt x="1334" y="343"/>
                    <a:pt x="1334" y="343"/>
                  </a:cubicBezTo>
                  <a:cubicBezTo>
                    <a:pt x="1370" y="307"/>
                    <a:pt x="1334" y="272"/>
                    <a:pt x="1310" y="248"/>
                  </a:cubicBezTo>
                  <a:cubicBezTo>
                    <a:pt x="1310" y="248"/>
                    <a:pt x="1298" y="248"/>
                    <a:pt x="1298" y="236"/>
                  </a:cubicBezTo>
                  <a:lnTo>
                    <a:pt x="846" y="236"/>
                  </a:lnTo>
                  <a:cubicBezTo>
                    <a:pt x="798" y="236"/>
                    <a:pt x="798" y="212"/>
                    <a:pt x="762" y="212"/>
                  </a:cubicBezTo>
                  <a:cubicBezTo>
                    <a:pt x="739" y="200"/>
                    <a:pt x="727" y="200"/>
                    <a:pt x="713" y="200"/>
                  </a:cubicBezTo>
                  <a:cubicBezTo>
                    <a:pt x="700" y="200"/>
                    <a:pt x="685" y="200"/>
                    <a:pt x="655" y="188"/>
                  </a:cubicBezTo>
                  <a:cubicBezTo>
                    <a:pt x="608" y="176"/>
                    <a:pt x="608" y="176"/>
                    <a:pt x="548" y="176"/>
                  </a:cubicBezTo>
                  <a:cubicBezTo>
                    <a:pt x="524" y="170"/>
                    <a:pt x="512" y="170"/>
                    <a:pt x="499" y="170"/>
                  </a:cubicBezTo>
                  <a:cubicBezTo>
                    <a:pt x="486" y="170"/>
                    <a:pt x="471" y="170"/>
                    <a:pt x="441" y="165"/>
                  </a:cubicBezTo>
                  <a:cubicBezTo>
                    <a:pt x="405" y="141"/>
                    <a:pt x="405" y="141"/>
                    <a:pt x="334" y="129"/>
                  </a:cubicBezTo>
                  <a:cubicBezTo>
                    <a:pt x="322" y="129"/>
                    <a:pt x="322" y="117"/>
                    <a:pt x="310" y="117"/>
                  </a:cubicBezTo>
                  <a:cubicBezTo>
                    <a:pt x="239" y="81"/>
                    <a:pt x="155" y="69"/>
                    <a:pt x="84" y="45"/>
                  </a:cubicBezTo>
                  <a:cubicBezTo>
                    <a:pt x="72" y="45"/>
                    <a:pt x="72" y="22"/>
                    <a:pt x="60" y="22"/>
                  </a:cubicBezTo>
                  <a:cubicBezTo>
                    <a:pt x="59" y="22"/>
                    <a:pt x="58" y="22"/>
                    <a:pt x="57" y="2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01" name="Google Shape;15801;p22"/>
            <p:cNvSpPr/>
            <p:nvPr/>
          </p:nvSpPr>
          <p:spPr>
            <a:xfrm>
              <a:off x="3777850" y="2577825"/>
              <a:ext cx="25900" cy="8650"/>
            </a:xfrm>
            <a:custGeom>
              <a:avLst/>
              <a:gdLst/>
              <a:ahLst/>
              <a:cxnLst/>
              <a:rect l="l" t="t" r="r" b="b"/>
              <a:pathLst>
                <a:path w="1036" h="346" extrusionOk="0">
                  <a:moveTo>
                    <a:pt x="965" y="1"/>
                  </a:moveTo>
                  <a:cubicBezTo>
                    <a:pt x="929" y="24"/>
                    <a:pt x="917" y="24"/>
                    <a:pt x="881" y="36"/>
                  </a:cubicBezTo>
                  <a:cubicBezTo>
                    <a:pt x="845" y="48"/>
                    <a:pt x="845" y="48"/>
                    <a:pt x="810" y="48"/>
                  </a:cubicBezTo>
                  <a:cubicBezTo>
                    <a:pt x="774" y="60"/>
                    <a:pt x="762" y="60"/>
                    <a:pt x="738" y="72"/>
                  </a:cubicBezTo>
                  <a:cubicBezTo>
                    <a:pt x="691" y="96"/>
                    <a:pt x="691" y="96"/>
                    <a:pt x="667" y="108"/>
                  </a:cubicBezTo>
                  <a:cubicBezTo>
                    <a:pt x="655" y="112"/>
                    <a:pt x="646" y="113"/>
                    <a:pt x="637" y="113"/>
                  </a:cubicBezTo>
                  <a:cubicBezTo>
                    <a:pt x="619" y="113"/>
                    <a:pt x="603" y="108"/>
                    <a:pt x="572" y="108"/>
                  </a:cubicBezTo>
                  <a:cubicBezTo>
                    <a:pt x="536" y="120"/>
                    <a:pt x="524" y="120"/>
                    <a:pt x="500" y="132"/>
                  </a:cubicBezTo>
                  <a:cubicBezTo>
                    <a:pt x="453" y="155"/>
                    <a:pt x="453" y="155"/>
                    <a:pt x="429" y="167"/>
                  </a:cubicBezTo>
                  <a:cubicBezTo>
                    <a:pt x="381" y="179"/>
                    <a:pt x="393" y="179"/>
                    <a:pt x="345" y="191"/>
                  </a:cubicBezTo>
                  <a:cubicBezTo>
                    <a:pt x="322" y="215"/>
                    <a:pt x="310" y="215"/>
                    <a:pt x="274" y="227"/>
                  </a:cubicBezTo>
                  <a:lnTo>
                    <a:pt x="238" y="227"/>
                  </a:lnTo>
                  <a:cubicBezTo>
                    <a:pt x="179" y="239"/>
                    <a:pt x="131" y="274"/>
                    <a:pt x="60" y="286"/>
                  </a:cubicBezTo>
                  <a:cubicBezTo>
                    <a:pt x="48" y="286"/>
                    <a:pt x="48" y="286"/>
                    <a:pt x="36" y="298"/>
                  </a:cubicBezTo>
                  <a:cubicBezTo>
                    <a:pt x="24" y="298"/>
                    <a:pt x="24" y="298"/>
                    <a:pt x="0" y="310"/>
                  </a:cubicBezTo>
                  <a:cubicBezTo>
                    <a:pt x="24" y="334"/>
                    <a:pt x="12" y="334"/>
                    <a:pt x="12" y="346"/>
                  </a:cubicBezTo>
                  <a:lnTo>
                    <a:pt x="48" y="346"/>
                  </a:lnTo>
                  <a:cubicBezTo>
                    <a:pt x="83" y="334"/>
                    <a:pt x="167" y="322"/>
                    <a:pt x="203" y="298"/>
                  </a:cubicBezTo>
                  <a:cubicBezTo>
                    <a:pt x="238" y="286"/>
                    <a:pt x="238" y="286"/>
                    <a:pt x="274" y="274"/>
                  </a:cubicBezTo>
                  <a:cubicBezTo>
                    <a:pt x="292" y="268"/>
                    <a:pt x="304" y="268"/>
                    <a:pt x="314" y="268"/>
                  </a:cubicBezTo>
                  <a:cubicBezTo>
                    <a:pt x="325" y="268"/>
                    <a:pt x="334" y="268"/>
                    <a:pt x="345" y="263"/>
                  </a:cubicBezTo>
                  <a:cubicBezTo>
                    <a:pt x="393" y="239"/>
                    <a:pt x="393" y="239"/>
                    <a:pt x="429" y="239"/>
                  </a:cubicBezTo>
                  <a:cubicBezTo>
                    <a:pt x="453" y="227"/>
                    <a:pt x="464" y="227"/>
                    <a:pt x="500" y="215"/>
                  </a:cubicBezTo>
                  <a:cubicBezTo>
                    <a:pt x="536" y="203"/>
                    <a:pt x="619" y="179"/>
                    <a:pt x="667" y="179"/>
                  </a:cubicBezTo>
                  <a:cubicBezTo>
                    <a:pt x="703" y="167"/>
                    <a:pt x="691" y="167"/>
                    <a:pt x="738" y="155"/>
                  </a:cubicBezTo>
                  <a:cubicBezTo>
                    <a:pt x="756" y="149"/>
                    <a:pt x="765" y="149"/>
                    <a:pt x="774" y="149"/>
                  </a:cubicBezTo>
                  <a:cubicBezTo>
                    <a:pt x="783" y="149"/>
                    <a:pt x="792" y="149"/>
                    <a:pt x="810" y="143"/>
                  </a:cubicBezTo>
                  <a:cubicBezTo>
                    <a:pt x="857" y="120"/>
                    <a:pt x="857" y="120"/>
                    <a:pt x="881" y="120"/>
                  </a:cubicBezTo>
                  <a:cubicBezTo>
                    <a:pt x="929" y="108"/>
                    <a:pt x="929" y="108"/>
                    <a:pt x="965" y="108"/>
                  </a:cubicBezTo>
                  <a:lnTo>
                    <a:pt x="988" y="108"/>
                  </a:lnTo>
                  <a:cubicBezTo>
                    <a:pt x="1000" y="108"/>
                    <a:pt x="1000" y="96"/>
                    <a:pt x="1024" y="72"/>
                  </a:cubicBezTo>
                  <a:cubicBezTo>
                    <a:pt x="1036" y="48"/>
                    <a:pt x="1000" y="1"/>
                    <a:pt x="9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02" name="Google Shape;15802;p22"/>
            <p:cNvSpPr/>
            <p:nvPr/>
          </p:nvSpPr>
          <p:spPr>
            <a:xfrm>
              <a:off x="3777550" y="2573075"/>
              <a:ext cx="16400" cy="4475"/>
            </a:xfrm>
            <a:custGeom>
              <a:avLst/>
              <a:gdLst/>
              <a:ahLst/>
              <a:cxnLst/>
              <a:rect l="l" t="t" r="r" b="b"/>
              <a:pathLst>
                <a:path w="656" h="179" extrusionOk="0">
                  <a:moveTo>
                    <a:pt x="536" y="0"/>
                  </a:moveTo>
                  <a:cubicBezTo>
                    <a:pt x="524" y="0"/>
                    <a:pt x="524" y="0"/>
                    <a:pt x="500" y="12"/>
                  </a:cubicBezTo>
                  <a:cubicBezTo>
                    <a:pt x="476" y="12"/>
                    <a:pt x="476" y="12"/>
                    <a:pt x="453" y="36"/>
                  </a:cubicBezTo>
                  <a:cubicBezTo>
                    <a:pt x="441" y="36"/>
                    <a:pt x="441" y="36"/>
                    <a:pt x="405" y="48"/>
                  </a:cubicBezTo>
                  <a:cubicBezTo>
                    <a:pt x="393" y="48"/>
                    <a:pt x="393" y="60"/>
                    <a:pt x="357" y="60"/>
                  </a:cubicBezTo>
                  <a:cubicBezTo>
                    <a:pt x="349" y="60"/>
                    <a:pt x="342" y="54"/>
                    <a:pt x="334" y="54"/>
                  </a:cubicBezTo>
                  <a:cubicBezTo>
                    <a:pt x="330" y="54"/>
                    <a:pt x="326" y="56"/>
                    <a:pt x="322" y="60"/>
                  </a:cubicBezTo>
                  <a:cubicBezTo>
                    <a:pt x="298" y="60"/>
                    <a:pt x="298" y="72"/>
                    <a:pt x="274" y="72"/>
                  </a:cubicBezTo>
                  <a:cubicBezTo>
                    <a:pt x="262" y="72"/>
                    <a:pt x="262" y="72"/>
                    <a:pt x="226" y="95"/>
                  </a:cubicBezTo>
                  <a:cubicBezTo>
                    <a:pt x="215" y="95"/>
                    <a:pt x="215" y="107"/>
                    <a:pt x="179" y="107"/>
                  </a:cubicBezTo>
                  <a:cubicBezTo>
                    <a:pt x="167" y="107"/>
                    <a:pt x="167" y="119"/>
                    <a:pt x="143" y="119"/>
                  </a:cubicBezTo>
                  <a:lnTo>
                    <a:pt x="119" y="119"/>
                  </a:lnTo>
                  <a:cubicBezTo>
                    <a:pt x="95" y="131"/>
                    <a:pt x="60" y="155"/>
                    <a:pt x="36" y="155"/>
                  </a:cubicBezTo>
                  <a:lnTo>
                    <a:pt x="0" y="155"/>
                  </a:lnTo>
                  <a:cubicBezTo>
                    <a:pt x="48" y="155"/>
                    <a:pt x="48" y="167"/>
                    <a:pt x="48" y="179"/>
                  </a:cubicBezTo>
                  <a:lnTo>
                    <a:pt x="84" y="179"/>
                  </a:lnTo>
                  <a:lnTo>
                    <a:pt x="119" y="167"/>
                  </a:lnTo>
                  <a:cubicBezTo>
                    <a:pt x="143" y="167"/>
                    <a:pt x="143" y="167"/>
                    <a:pt x="167" y="143"/>
                  </a:cubicBezTo>
                  <a:cubicBezTo>
                    <a:pt x="179" y="143"/>
                    <a:pt x="179" y="131"/>
                    <a:pt x="215" y="131"/>
                  </a:cubicBezTo>
                  <a:lnTo>
                    <a:pt x="298" y="131"/>
                  </a:lnTo>
                  <a:cubicBezTo>
                    <a:pt x="310" y="131"/>
                    <a:pt x="310" y="131"/>
                    <a:pt x="346" y="119"/>
                  </a:cubicBezTo>
                  <a:lnTo>
                    <a:pt x="429" y="119"/>
                  </a:lnTo>
                  <a:cubicBezTo>
                    <a:pt x="453" y="119"/>
                    <a:pt x="453" y="107"/>
                    <a:pt x="476" y="107"/>
                  </a:cubicBezTo>
                  <a:lnTo>
                    <a:pt x="524" y="107"/>
                  </a:lnTo>
                  <a:cubicBezTo>
                    <a:pt x="536" y="107"/>
                    <a:pt x="536" y="107"/>
                    <a:pt x="572" y="83"/>
                  </a:cubicBezTo>
                  <a:lnTo>
                    <a:pt x="631" y="83"/>
                  </a:lnTo>
                  <a:lnTo>
                    <a:pt x="643" y="72"/>
                  </a:lnTo>
                  <a:cubicBezTo>
                    <a:pt x="655" y="48"/>
                    <a:pt x="643" y="0"/>
                    <a:pt x="6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03" name="Google Shape;15803;p22"/>
            <p:cNvSpPr/>
            <p:nvPr/>
          </p:nvSpPr>
          <p:spPr>
            <a:xfrm>
              <a:off x="3774575" y="2566825"/>
              <a:ext cx="9550" cy="3300"/>
            </a:xfrm>
            <a:custGeom>
              <a:avLst/>
              <a:gdLst/>
              <a:ahLst/>
              <a:cxnLst/>
              <a:rect l="l" t="t" r="r" b="b"/>
              <a:pathLst>
                <a:path w="382" h="132" extrusionOk="0">
                  <a:moveTo>
                    <a:pt x="357" y="0"/>
                  </a:moveTo>
                  <a:cubicBezTo>
                    <a:pt x="345" y="0"/>
                    <a:pt x="345" y="0"/>
                    <a:pt x="334" y="12"/>
                  </a:cubicBezTo>
                  <a:cubicBezTo>
                    <a:pt x="322" y="12"/>
                    <a:pt x="322" y="12"/>
                    <a:pt x="298" y="24"/>
                  </a:cubicBezTo>
                  <a:cubicBezTo>
                    <a:pt x="286" y="24"/>
                    <a:pt x="286" y="24"/>
                    <a:pt x="274" y="48"/>
                  </a:cubicBezTo>
                  <a:cubicBezTo>
                    <a:pt x="262" y="48"/>
                    <a:pt x="262" y="60"/>
                    <a:pt x="238" y="60"/>
                  </a:cubicBezTo>
                  <a:cubicBezTo>
                    <a:pt x="226" y="60"/>
                    <a:pt x="226" y="48"/>
                    <a:pt x="214" y="48"/>
                  </a:cubicBezTo>
                  <a:cubicBezTo>
                    <a:pt x="203" y="48"/>
                    <a:pt x="203" y="60"/>
                    <a:pt x="179" y="60"/>
                  </a:cubicBezTo>
                  <a:lnTo>
                    <a:pt x="155" y="60"/>
                  </a:lnTo>
                  <a:cubicBezTo>
                    <a:pt x="143" y="60"/>
                    <a:pt x="143" y="72"/>
                    <a:pt x="119" y="72"/>
                  </a:cubicBezTo>
                  <a:cubicBezTo>
                    <a:pt x="107" y="72"/>
                    <a:pt x="107" y="83"/>
                    <a:pt x="95" y="83"/>
                  </a:cubicBezTo>
                  <a:lnTo>
                    <a:pt x="84" y="83"/>
                  </a:lnTo>
                  <a:cubicBezTo>
                    <a:pt x="60" y="83"/>
                    <a:pt x="48" y="107"/>
                    <a:pt x="24" y="107"/>
                  </a:cubicBezTo>
                  <a:lnTo>
                    <a:pt x="0" y="107"/>
                  </a:lnTo>
                  <a:lnTo>
                    <a:pt x="0" y="119"/>
                  </a:lnTo>
                  <a:cubicBezTo>
                    <a:pt x="0" y="131"/>
                    <a:pt x="24" y="131"/>
                    <a:pt x="24" y="131"/>
                  </a:cubicBezTo>
                  <a:lnTo>
                    <a:pt x="238" y="131"/>
                  </a:lnTo>
                  <a:cubicBezTo>
                    <a:pt x="262" y="131"/>
                    <a:pt x="262" y="119"/>
                    <a:pt x="274" y="119"/>
                  </a:cubicBezTo>
                  <a:lnTo>
                    <a:pt x="298" y="119"/>
                  </a:lnTo>
                  <a:cubicBezTo>
                    <a:pt x="322" y="119"/>
                    <a:pt x="322" y="119"/>
                    <a:pt x="334" y="107"/>
                  </a:cubicBezTo>
                  <a:lnTo>
                    <a:pt x="381" y="107"/>
                  </a:lnTo>
                  <a:lnTo>
                    <a:pt x="381" y="83"/>
                  </a:lnTo>
                  <a:cubicBezTo>
                    <a:pt x="381" y="60"/>
                    <a:pt x="357" y="12"/>
                    <a:pt x="357" y="12"/>
                  </a:cubicBezTo>
                  <a:lnTo>
                    <a:pt x="35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04" name="Google Shape;15804;p22"/>
            <p:cNvSpPr/>
            <p:nvPr/>
          </p:nvSpPr>
          <p:spPr>
            <a:xfrm>
              <a:off x="3662075" y="2807150"/>
              <a:ext cx="25600" cy="33950"/>
            </a:xfrm>
            <a:custGeom>
              <a:avLst/>
              <a:gdLst/>
              <a:ahLst/>
              <a:cxnLst/>
              <a:rect l="l" t="t" r="r" b="b"/>
              <a:pathLst>
                <a:path w="1024" h="1358" extrusionOk="0">
                  <a:moveTo>
                    <a:pt x="976" y="1"/>
                  </a:moveTo>
                  <a:cubicBezTo>
                    <a:pt x="965" y="1"/>
                    <a:pt x="956" y="3"/>
                    <a:pt x="952" y="7"/>
                  </a:cubicBezTo>
                  <a:cubicBezTo>
                    <a:pt x="928" y="7"/>
                    <a:pt x="928" y="31"/>
                    <a:pt x="916" y="31"/>
                  </a:cubicBezTo>
                  <a:cubicBezTo>
                    <a:pt x="916" y="43"/>
                    <a:pt x="904" y="43"/>
                    <a:pt x="893" y="55"/>
                  </a:cubicBezTo>
                  <a:cubicBezTo>
                    <a:pt x="845" y="103"/>
                    <a:pt x="845" y="103"/>
                    <a:pt x="809" y="162"/>
                  </a:cubicBezTo>
                  <a:cubicBezTo>
                    <a:pt x="774" y="210"/>
                    <a:pt x="774" y="210"/>
                    <a:pt x="738" y="269"/>
                  </a:cubicBezTo>
                  <a:cubicBezTo>
                    <a:pt x="702" y="305"/>
                    <a:pt x="690" y="329"/>
                    <a:pt x="666" y="376"/>
                  </a:cubicBezTo>
                  <a:cubicBezTo>
                    <a:pt x="619" y="412"/>
                    <a:pt x="631" y="424"/>
                    <a:pt x="595" y="472"/>
                  </a:cubicBezTo>
                  <a:cubicBezTo>
                    <a:pt x="547" y="519"/>
                    <a:pt x="535" y="519"/>
                    <a:pt x="500" y="567"/>
                  </a:cubicBezTo>
                  <a:cubicBezTo>
                    <a:pt x="464" y="615"/>
                    <a:pt x="452" y="626"/>
                    <a:pt x="428" y="674"/>
                  </a:cubicBezTo>
                  <a:cubicBezTo>
                    <a:pt x="393" y="710"/>
                    <a:pt x="393" y="710"/>
                    <a:pt x="345" y="769"/>
                  </a:cubicBezTo>
                  <a:cubicBezTo>
                    <a:pt x="321" y="817"/>
                    <a:pt x="321" y="829"/>
                    <a:pt x="297" y="876"/>
                  </a:cubicBezTo>
                  <a:cubicBezTo>
                    <a:pt x="262" y="924"/>
                    <a:pt x="262" y="936"/>
                    <a:pt x="238" y="984"/>
                  </a:cubicBezTo>
                  <a:cubicBezTo>
                    <a:pt x="214" y="996"/>
                    <a:pt x="214" y="1007"/>
                    <a:pt x="202" y="1007"/>
                  </a:cubicBezTo>
                  <a:cubicBezTo>
                    <a:pt x="154" y="1091"/>
                    <a:pt x="95" y="1174"/>
                    <a:pt x="47" y="1269"/>
                  </a:cubicBezTo>
                  <a:cubicBezTo>
                    <a:pt x="47" y="1281"/>
                    <a:pt x="35" y="1293"/>
                    <a:pt x="35" y="1293"/>
                  </a:cubicBezTo>
                  <a:cubicBezTo>
                    <a:pt x="23" y="1305"/>
                    <a:pt x="23" y="1305"/>
                    <a:pt x="23" y="1329"/>
                  </a:cubicBezTo>
                  <a:cubicBezTo>
                    <a:pt x="19" y="1327"/>
                    <a:pt x="15" y="1326"/>
                    <a:pt x="12" y="1326"/>
                  </a:cubicBezTo>
                  <a:cubicBezTo>
                    <a:pt x="0" y="1326"/>
                    <a:pt x="2" y="1343"/>
                    <a:pt x="12" y="1353"/>
                  </a:cubicBezTo>
                  <a:lnTo>
                    <a:pt x="71" y="1293"/>
                  </a:lnTo>
                  <a:cubicBezTo>
                    <a:pt x="95" y="1246"/>
                    <a:pt x="178" y="1150"/>
                    <a:pt x="202" y="1091"/>
                  </a:cubicBezTo>
                  <a:cubicBezTo>
                    <a:pt x="238" y="1043"/>
                    <a:pt x="250" y="1031"/>
                    <a:pt x="273" y="984"/>
                  </a:cubicBezTo>
                  <a:cubicBezTo>
                    <a:pt x="309" y="936"/>
                    <a:pt x="321" y="936"/>
                    <a:pt x="345" y="888"/>
                  </a:cubicBezTo>
                  <a:cubicBezTo>
                    <a:pt x="381" y="853"/>
                    <a:pt x="393" y="853"/>
                    <a:pt x="428" y="781"/>
                  </a:cubicBezTo>
                  <a:cubicBezTo>
                    <a:pt x="452" y="745"/>
                    <a:pt x="464" y="722"/>
                    <a:pt x="500" y="686"/>
                  </a:cubicBezTo>
                  <a:cubicBezTo>
                    <a:pt x="547" y="638"/>
                    <a:pt x="619" y="531"/>
                    <a:pt x="666" y="484"/>
                  </a:cubicBezTo>
                  <a:cubicBezTo>
                    <a:pt x="702" y="448"/>
                    <a:pt x="690" y="424"/>
                    <a:pt x="738" y="388"/>
                  </a:cubicBezTo>
                  <a:lnTo>
                    <a:pt x="833" y="293"/>
                  </a:lnTo>
                  <a:cubicBezTo>
                    <a:pt x="869" y="245"/>
                    <a:pt x="857" y="245"/>
                    <a:pt x="904" y="210"/>
                  </a:cubicBezTo>
                  <a:cubicBezTo>
                    <a:pt x="940" y="162"/>
                    <a:pt x="940" y="162"/>
                    <a:pt x="976" y="114"/>
                  </a:cubicBezTo>
                  <a:cubicBezTo>
                    <a:pt x="988" y="103"/>
                    <a:pt x="1012" y="103"/>
                    <a:pt x="1012" y="91"/>
                  </a:cubicBezTo>
                  <a:cubicBezTo>
                    <a:pt x="1012" y="67"/>
                    <a:pt x="1024" y="55"/>
                    <a:pt x="1024" y="43"/>
                  </a:cubicBezTo>
                  <a:cubicBezTo>
                    <a:pt x="1024" y="11"/>
                    <a:pt x="997" y="1"/>
                    <a:pt x="976" y="1"/>
                  </a:cubicBezTo>
                  <a:close/>
                  <a:moveTo>
                    <a:pt x="12" y="1353"/>
                  </a:moveTo>
                  <a:cubicBezTo>
                    <a:pt x="4" y="1353"/>
                    <a:pt x="1" y="1358"/>
                    <a:pt x="4" y="1358"/>
                  </a:cubicBezTo>
                  <a:cubicBezTo>
                    <a:pt x="5" y="1358"/>
                    <a:pt x="8" y="1357"/>
                    <a:pt x="12" y="135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05" name="Google Shape;15805;p22"/>
            <p:cNvSpPr/>
            <p:nvPr/>
          </p:nvSpPr>
          <p:spPr>
            <a:xfrm>
              <a:off x="3710575" y="2831850"/>
              <a:ext cx="15200" cy="45025"/>
            </a:xfrm>
            <a:custGeom>
              <a:avLst/>
              <a:gdLst/>
              <a:ahLst/>
              <a:cxnLst/>
              <a:rect l="l" t="t" r="r" b="b"/>
              <a:pathLst>
                <a:path w="608" h="1801" extrusionOk="0">
                  <a:moveTo>
                    <a:pt x="577" y="1"/>
                  </a:moveTo>
                  <a:cubicBezTo>
                    <a:pt x="556" y="1"/>
                    <a:pt x="531" y="12"/>
                    <a:pt x="524" y="19"/>
                  </a:cubicBezTo>
                  <a:cubicBezTo>
                    <a:pt x="524" y="43"/>
                    <a:pt x="512" y="43"/>
                    <a:pt x="512" y="43"/>
                  </a:cubicBezTo>
                  <a:cubicBezTo>
                    <a:pt x="512" y="55"/>
                    <a:pt x="512" y="55"/>
                    <a:pt x="488" y="67"/>
                  </a:cubicBezTo>
                  <a:cubicBezTo>
                    <a:pt x="477" y="127"/>
                    <a:pt x="477" y="138"/>
                    <a:pt x="465" y="198"/>
                  </a:cubicBezTo>
                  <a:cubicBezTo>
                    <a:pt x="453" y="281"/>
                    <a:pt x="453" y="281"/>
                    <a:pt x="417" y="341"/>
                  </a:cubicBezTo>
                  <a:cubicBezTo>
                    <a:pt x="405" y="400"/>
                    <a:pt x="405" y="412"/>
                    <a:pt x="369" y="472"/>
                  </a:cubicBezTo>
                  <a:cubicBezTo>
                    <a:pt x="358" y="543"/>
                    <a:pt x="358" y="543"/>
                    <a:pt x="346" y="603"/>
                  </a:cubicBezTo>
                  <a:cubicBezTo>
                    <a:pt x="334" y="674"/>
                    <a:pt x="298" y="662"/>
                    <a:pt x="286" y="734"/>
                  </a:cubicBezTo>
                  <a:cubicBezTo>
                    <a:pt x="274" y="793"/>
                    <a:pt x="274" y="817"/>
                    <a:pt x="250" y="877"/>
                  </a:cubicBezTo>
                  <a:cubicBezTo>
                    <a:pt x="238" y="948"/>
                    <a:pt x="238" y="948"/>
                    <a:pt x="215" y="1008"/>
                  </a:cubicBezTo>
                  <a:cubicBezTo>
                    <a:pt x="191" y="1079"/>
                    <a:pt x="191" y="1079"/>
                    <a:pt x="179" y="1139"/>
                  </a:cubicBezTo>
                  <a:cubicBezTo>
                    <a:pt x="167" y="1198"/>
                    <a:pt x="167" y="1210"/>
                    <a:pt x="155" y="1270"/>
                  </a:cubicBezTo>
                  <a:cubicBezTo>
                    <a:pt x="155" y="1293"/>
                    <a:pt x="131" y="1305"/>
                    <a:pt x="131" y="1317"/>
                  </a:cubicBezTo>
                  <a:cubicBezTo>
                    <a:pt x="107" y="1424"/>
                    <a:pt x="72" y="1532"/>
                    <a:pt x="36" y="1627"/>
                  </a:cubicBezTo>
                  <a:cubicBezTo>
                    <a:pt x="36" y="1651"/>
                    <a:pt x="12" y="1662"/>
                    <a:pt x="12" y="1674"/>
                  </a:cubicBezTo>
                  <a:cubicBezTo>
                    <a:pt x="12" y="1686"/>
                    <a:pt x="0" y="1710"/>
                    <a:pt x="0" y="1722"/>
                  </a:cubicBezTo>
                  <a:lnTo>
                    <a:pt x="0" y="1770"/>
                  </a:lnTo>
                  <a:cubicBezTo>
                    <a:pt x="0" y="1792"/>
                    <a:pt x="0" y="1801"/>
                    <a:pt x="6" y="1801"/>
                  </a:cubicBezTo>
                  <a:cubicBezTo>
                    <a:pt x="10" y="1801"/>
                    <a:pt x="15" y="1798"/>
                    <a:pt x="24" y="1793"/>
                  </a:cubicBezTo>
                  <a:cubicBezTo>
                    <a:pt x="36" y="1782"/>
                    <a:pt x="48" y="1746"/>
                    <a:pt x="60" y="1722"/>
                  </a:cubicBezTo>
                  <a:cubicBezTo>
                    <a:pt x="84" y="1662"/>
                    <a:pt x="96" y="1662"/>
                    <a:pt x="107" y="1591"/>
                  </a:cubicBezTo>
                  <a:cubicBezTo>
                    <a:pt x="143" y="1532"/>
                    <a:pt x="143" y="1532"/>
                    <a:pt x="155" y="1448"/>
                  </a:cubicBezTo>
                  <a:cubicBezTo>
                    <a:pt x="167" y="1389"/>
                    <a:pt x="179" y="1377"/>
                    <a:pt x="191" y="1317"/>
                  </a:cubicBezTo>
                  <a:cubicBezTo>
                    <a:pt x="215" y="1270"/>
                    <a:pt x="227" y="1246"/>
                    <a:pt x="250" y="1186"/>
                  </a:cubicBezTo>
                  <a:cubicBezTo>
                    <a:pt x="286" y="1127"/>
                    <a:pt x="286" y="1127"/>
                    <a:pt x="298" y="1055"/>
                  </a:cubicBezTo>
                  <a:cubicBezTo>
                    <a:pt x="310" y="996"/>
                    <a:pt x="310" y="972"/>
                    <a:pt x="346" y="912"/>
                  </a:cubicBezTo>
                  <a:cubicBezTo>
                    <a:pt x="358" y="853"/>
                    <a:pt x="417" y="722"/>
                    <a:pt x="429" y="650"/>
                  </a:cubicBezTo>
                  <a:cubicBezTo>
                    <a:pt x="465" y="591"/>
                    <a:pt x="453" y="579"/>
                    <a:pt x="465" y="519"/>
                  </a:cubicBezTo>
                  <a:cubicBezTo>
                    <a:pt x="477" y="460"/>
                    <a:pt x="488" y="436"/>
                    <a:pt x="512" y="377"/>
                  </a:cubicBezTo>
                  <a:cubicBezTo>
                    <a:pt x="524" y="317"/>
                    <a:pt x="524" y="305"/>
                    <a:pt x="548" y="246"/>
                  </a:cubicBezTo>
                  <a:cubicBezTo>
                    <a:pt x="572" y="186"/>
                    <a:pt x="572" y="174"/>
                    <a:pt x="596" y="115"/>
                  </a:cubicBezTo>
                  <a:cubicBezTo>
                    <a:pt x="608" y="103"/>
                    <a:pt x="608" y="79"/>
                    <a:pt x="608" y="67"/>
                  </a:cubicBezTo>
                  <a:lnTo>
                    <a:pt x="608" y="19"/>
                  </a:lnTo>
                  <a:cubicBezTo>
                    <a:pt x="603" y="5"/>
                    <a:pt x="591" y="1"/>
                    <a:pt x="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06" name="Google Shape;15806;p22"/>
            <p:cNvSpPr/>
            <p:nvPr/>
          </p:nvSpPr>
          <p:spPr>
            <a:xfrm>
              <a:off x="3753425" y="2877050"/>
              <a:ext cx="4800" cy="39700"/>
            </a:xfrm>
            <a:custGeom>
              <a:avLst/>
              <a:gdLst/>
              <a:ahLst/>
              <a:cxnLst/>
              <a:rect l="l" t="t" r="r" b="b"/>
              <a:pathLst>
                <a:path w="192" h="1588" extrusionOk="0">
                  <a:moveTo>
                    <a:pt x="156" y="0"/>
                  </a:moveTo>
                  <a:cubicBezTo>
                    <a:pt x="134" y="0"/>
                    <a:pt x="104" y="25"/>
                    <a:pt x="96" y="33"/>
                  </a:cubicBezTo>
                  <a:cubicBezTo>
                    <a:pt x="96" y="45"/>
                    <a:pt x="72" y="45"/>
                    <a:pt x="72" y="45"/>
                  </a:cubicBezTo>
                  <a:lnTo>
                    <a:pt x="72" y="81"/>
                  </a:lnTo>
                  <a:cubicBezTo>
                    <a:pt x="72" y="140"/>
                    <a:pt x="72" y="140"/>
                    <a:pt x="60" y="200"/>
                  </a:cubicBezTo>
                  <a:cubicBezTo>
                    <a:pt x="60" y="259"/>
                    <a:pt x="48" y="259"/>
                    <a:pt x="48" y="319"/>
                  </a:cubicBezTo>
                  <a:cubicBezTo>
                    <a:pt x="48" y="378"/>
                    <a:pt x="48" y="378"/>
                    <a:pt x="37" y="438"/>
                  </a:cubicBezTo>
                  <a:lnTo>
                    <a:pt x="37" y="557"/>
                  </a:lnTo>
                  <a:cubicBezTo>
                    <a:pt x="37" y="616"/>
                    <a:pt x="13" y="616"/>
                    <a:pt x="1" y="676"/>
                  </a:cubicBezTo>
                  <a:lnTo>
                    <a:pt x="1" y="795"/>
                  </a:lnTo>
                  <a:lnTo>
                    <a:pt x="1" y="914"/>
                  </a:lnTo>
                  <a:lnTo>
                    <a:pt x="1" y="1033"/>
                  </a:lnTo>
                  <a:lnTo>
                    <a:pt x="1" y="1152"/>
                  </a:lnTo>
                  <a:lnTo>
                    <a:pt x="1" y="1176"/>
                  </a:lnTo>
                  <a:lnTo>
                    <a:pt x="1" y="1450"/>
                  </a:lnTo>
                  <a:lnTo>
                    <a:pt x="1" y="1486"/>
                  </a:lnTo>
                  <a:lnTo>
                    <a:pt x="1" y="1521"/>
                  </a:lnTo>
                  <a:lnTo>
                    <a:pt x="1" y="1545"/>
                  </a:lnTo>
                  <a:cubicBezTo>
                    <a:pt x="25" y="1577"/>
                    <a:pt x="38" y="1588"/>
                    <a:pt x="44" y="1588"/>
                  </a:cubicBezTo>
                  <a:cubicBezTo>
                    <a:pt x="47" y="1588"/>
                    <a:pt x="48" y="1585"/>
                    <a:pt x="48" y="1581"/>
                  </a:cubicBezTo>
                  <a:cubicBezTo>
                    <a:pt x="60" y="1557"/>
                    <a:pt x="60" y="1533"/>
                    <a:pt x="60" y="1498"/>
                  </a:cubicBezTo>
                  <a:lnTo>
                    <a:pt x="60" y="1283"/>
                  </a:lnTo>
                  <a:lnTo>
                    <a:pt x="60" y="1164"/>
                  </a:lnTo>
                  <a:cubicBezTo>
                    <a:pt x="60" y="1105"/>
                    <a:pt x="72" y="1105"/>
                    <a:pt x="72" y="1045"/>
                  </a:cubicBezTo>
                  <a:cubicBezTo>
                    <a:pt x="72" y="986"/>
                    <a:pt x="72" y="986"/>
                    <a:pt x="96" y="926"/>
                  </a:cubicBezTo>
                  <a:lnTo>
                    <a:pt x="96" y="807"/>
                  </a:lnTo>
                  <a:cubicBezTo>
                    <a:pt x="96" y="747"/>
                    <a:pt x="120" y="628"/>
                    <a:pt x="120" y="581"/>
                  </a:cubicBezTo>
                  <a:cubicBezTo>
                    <a:pt x="132" y="521"/>
                    <a:pt x="120" y="521"/>
                    <a:pt x="120" y="462"/>
                  </a:cubicBezTo>
                  <a:lnTo>
                    <a:pt x="156" y="343"/>
                  </a:lnTo>
                  <a:cubicBezTo>
                    <a:pt x="168" y="283"/>
                    <a:pt x="156" y="283"/>
                    <a:pt x="168" y="224"/>
                  </a:cubicBezTo>
                  <a:cubicBezTo>
                    <a:pt x="179" y="164"/>
                    <a:pt x="179" y="164"/>
                    <a:pt x="179" y="105"/>
                  </a:cubicBezTo>
                  <a:cubicBezTo>
                    <a:pt x="179" y="93"/>
                    <a:pt x="179" y="81"/>
                    <a:pt x="191" y="57"/>
                  </a:cubicBezTo>
                  <a:cubicBezTo>
                    <a:pt x="191" y="45"/>
                    <a:pt x="191" y="33"/>
                    <a:pt x="179" y="21"/>
                  </a:cubicBezTo>
                  <a:cubicBezTo>
                    <a:pt x="176" y="6"/>
                    <a:pt x="167" y="0"/>
                    <a:pt x="1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07" name="Google Shape;15807;p22"/>
            <p:cNvSpPr/>
            <p:nvPr/>
          </p:nvSpPr>
          <p:spPr>
            <a:xfrm>
              <a:off x="3796000" y="2884975"/>
              <a:ext cx="5075" cy="39050"/>
            </a:xfrm>
            <a:custGeom>
              <a:avLst/>
              <a:gdLst/>
              <a:ahLst/>
              <a:cxnLst/>
              <a:rect l="l" t="t" r="r" b="b"/>
              <a:pathLst>
                <a:path w="203" h="1562" extrusionOk="0">
                  <a:moveTo>
                    <a:pt x="163" y="1"/>
                  </a:moveTo>
                  <a:cubicBezTo>
                    <a:pt x="139" y="1"/>
                    <a:pt x="119" y="29"/>
                    <a:pt x="119" y="38"/>
                  </a:cubicBezTo>
                  <a:cubicBezTo>
                    <a:pt x="119" y="61"/>
                    <a:pt x="119" y="61"/>
                    <a:pt x="96" y="61"/>
                  </a:cubicBezTo>
                  <a:lnTo>
                    <a:pt x="96" y="85"/>
                  </a:lnTo>
                  <a:lnTo>
                    <a:pt x="96" y="204"/>
                  </a:lnTo>
                  <a:lnTo>
                    <a:pt x="96" y="430"/>
                  </a:lnTo>
                  <a:lnTo>
                    <a:pt x="96" y="550"/>
                  </a:lnTo>
                  <a:cubicBezTo>
                    <a:pt x="96" y="609"/>
                    <a:pt x="84" y="609"/>
                    <a:pt x="84" y="669"/>
                  </a:cubicBezTo>
                  <a:lnTo>
                    <a:pt x="84" y="788"/>
                  </a:lnTo>
                  <a:cubicBezTo>
                    <a:pt x="84" y="847"/>
                    <a:pt x="84" y="847"/>
                    <a:pt x="72" y="907"/>
                  </a:cubicBezTo>
                  <a:lnTo>
                    <a:pt x="72" y="1026"/>
                  </a:lnTo>
                  <a:cubicBezTo>
                    <a:pt x="72" y="1073"/>
                    <a:pt x="72" y="1085"/>
                    <a:pt x="60" y="1145"/>
                  </a:cubicBezTo>
                  <a:lnTo>
                    <a:pt x="60" y="1169"/>
                  </a:lnTo>
                  <a:cubicBezTo>
                    <a:pt x="36" y="1264"/>
                    <a:pt x="36" y="1347"/>
                    <a:pt x="12" y="1442"/>
                  </a:cubicBezTo>
                  <a:lnTo>
                    <a:pt x="12" y="1490"/>
                  </a:lnTo>
                  <a:lnTo>
                    <a:pt x="12" y="1514"/>
                  </a:lnTo>
                  <a:lnTo>
                    <a:pt x="12" y="1550"/>
                  </a:lnTo>
                  <a:cubicBezTo>
                    <a:pt x="0" y="1562"/>
                    <a:pt x="0" y="1562"/>
                    <a:pt x="12" y="1562"/>
                  </a:cubicBezTo>
                  <a:cubicBezTo>
                    <a:pt x="24" y="1538"/>
                    <a:pt x="24" y="1514"/>
                    <a:pt x="36" y="1502"/>
                  </a:cubicBezTo>
                  <a:cubicBezTo>
                    <a:pt x="60" y="1454"/>
                    <a:pt x="60" y="1442"/>
                    <a:pt x="72" y="1395"/>
                  </a:cubicBezTo>
                  <a:cubicBezTo>
                    <a:pt x="84" y="1335"/>
                    <a:pt x="84" y="1335"/>
                    <a:pt x="84" y="1276"/>
                  </a:cubicBezTo>
                  <a:cubicBezTo>
                    <a:pt x="96" y="1216"/>
                    <a:pt x="84" y="1216"/>
                    <a:pt x="96" y="1157"/>
                  </a:cubicBezTo>
                  <a:lnTo>
                    <a:pt x="131" y="1038"/>
                  </a:lnTo>
                  <a:cubicBezTo>
                    <a:pt x="143" y="978"/>
                    <a:pt x="143" y="978"/>
                    <a:pt x="143" y="919"/>
                  </a:cubicBezTo>
                  <a:cubicBezTo>
                    <a:pt x="143" y="871"/>
                    <a:pt x="143" y="859"/>
                    <a:pt x="155" y="800"/>
                  </a:cubicBezTo>
                  <a:cubicBezTo>
                    <a:pt x="155" y="740"/>
                    <a:pt x="179" y="621"/>
                    <a:pt x="191" y="573"/>
                  </a:cubicBezTo>
                  <a:lnTo>
                    <a:pt x="191" y="454"/>
                  </a:lnTo>
                  <a:cubicBezTo>
                    <a:pt x="191" y="395"/>
                    <a:pt x="203" y="395"/>
                    <a:pt x="203" y="335"/>
                  </a:cubicBezTo>
                  <a:lnTo>
                    <a:pt x="203" y="216"/>
                  </a:lnTo>
                  <a:lnTo>
                    <a:pt x="203" y="97"/>
                  </a:lnTo>
                  <a:lnTo>
                    <a:pt x="203" y="61"/>
                  </a:lnTo>
                  <a:cubicBezTo>
                    <a:pt x="203" y="38"/>
                    <a:pt x="191" y="26"/>
                    <a:pt x="191" y="14"/>
                  </a:cubicBezTo>
                  <a:cubicBezTo>
                    <a:pt x="181" y="4"/>
                    <a:pt x="172" y="1"/>
                    <a:pt x="1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08" name="Google Shape;15808;p22"/>
            <p:cNvSpPr/>
            <p:nvPr/>
          </p:nvSpPr>
          <p:spPr>
            <a:xfrm>
              <a:off x="3823075" y="2879125"/>
              <a:ext cx="42000" cy="35975"/>
            </a:xfrm>
            <a:custGeom>
              <a:avLst/>
              <a:gdLst/>
              <a:ahLst/>
              <a:cxnLst/>
              <a:rect l="l" t="t" r="r" b="b"/>
              <a:pathLst>
                <a:path w="1680" h="1439" extrusionOk="0">
                  <a:moveTo>
                    <a:pt x="1653" y="1"/>
                  </a:moveTo>
                  <a:cubicBezTo>
                    <a:pt x="1632" y="1"/>
                    <a:pt x="1603" y="19"/>
                    <a:pt x="1596" y="33"/>
                  </a:cubicBezTo>
                  <a:cubicBezTo>
                    <a:pt x="1573" y="57"/>
                    <a:pt x="1573" y="57"/>
                    <a:pt x="1561" y="57"/>
                  </a:cubicBezTo>
                  <a:cubicBezTo>
                    <a:pt x="1561" y="69"/>
                    <a:pt x="1549" y="81"/>
                    <a:pt x="1537" y="93"/>
                  </a:cubicBezTo>
                  <a:lnTo>
                    <a:pt x="1442" y="248"/>
                  </a:lnTo>
                  <a:cubicBezTo>
                    <a:pt x="1394" y="319"/>
                    <a:pt x="1394" y="319"/>
                    <a:pt x="1346" y="379"/>
                  </a:cubicBezTo>
                  <a:cubicBezTo>
                    <a:pt x="1311" y="438"/>
                    <a:pt x="1311" y="450"/>
                    <a:pt x="1251" y="510"/>
                  </a:cubicBezTo>
                  <a:cubicBezTo>
                    <a:pt x="1192" y="569"/>
                    <a:pt x="1203" y="581"/>
                    <a:pt x="1144" y="641"/>
                  </a:cubicBezTo>
                  <a:cubicBezTo>
                    <a:pt x="1084" y="700"/>
                    <a:pt x="1072" y="688"/>
                    <a:pt x="1013" y="748"/>
                  </a:cubicBezTo>
                  <a:lnTo>
                    <a:pt x="894" y="867"/>
                  </a:lnTo>
                  <a:cubicBezTo>
                    <a:pt x="834" y="926"/>
                    <a:pt x="834" y="926"/>
                    <a:pt x="751" y="974"/>
                  </a:cubicBezTo>
                  <a:cubicBezTo>
                    <a:pt x="703" y="1022"/>
                    <a:pt x="703" y="1034"/>
                    <a:pt x="620" y="1081"/>
                  </a:cubicBezTo>
                  <a:cubicBezTo>
                    <a:pt x="549" y="1117"/>
                    <a:pt x="560" y="1117"/>
                    <a:pt x="489" y="1188"/>
                  </a:cubicBezTo>
                  <a:cubicBezTo>
                    <a:pt x="477" y="1200"/>
                    <a:pt x="453" y="1200"/>
                    <a:pt x="441" y="1212"/>
                  </a:cubicBezTo>
                  <a:cubicBezTo>
                    <a:pt x="346" y="1284"/>
                    <a:pt x="227" y="1343"/>
                    <a:pt x="108" y="1391"/>
                  </a:cubicBezTo>
                  <a:cubicBezTo>
                    <a:pt x="86" y="1391"/>
                    <a:pt x="74" y="1401"/>
                    <a:pt x="63" y="1421"/>
                  </a:cubicBezTo>
                  <a:lnTo>
                    <a:pt x="63" y="1421"/>
                  </a:lnTo>
                  <a:cubicBezTo>
                    <a:pt x="77" y="1417"/>
                    <a:pt x="92" y="1415"/>
                    <a:pt x="108" y="1415"/>
                  </a:cubicBezTo>
                  <a:lnTo>
                    <a:pt x="251" y="1367"/>
                  </a:lnTo>
                  <a:cubicBezTo>
                    <a:pt x="322" y="1319"/>
                    <a:pt x="322" y="1331"/>
                    <a:pt x="406" y="1284"/>
                  </a:cubicBezTo>
                  <a:lnTo>
                    <a:pt x="549" y="1200"/>
                  </a:lnTo>
                  <a:lnTo>
                    <a:pt x="703" y="1105"/>
                  </a:lnTo>
                  <a:cubicBezTo>
                    <a:pt x="775" y="1069"/>
                    <a:pt x="775" y="1069"/>
                    <a:pt x="834" y="1022"/>
                  </a:cubicBezTo>
                  <a:cubicBezTo>
                    <a:pt x="906" y="974"/>
                    <a:pt x="894" y="962"/>
                    <a:pt x="965" y="914"/>
                  </a:cubicBezTo>
                  <a:cubicBezTo>
                    <a:pt x="1025" y="855"/>
                    <a:pt x="1025" y="855"/>
                    <a:pt x="1096" y="807"/>
                  </a:cubicBezTo>
                  <a:lnTo>
                    <a:pt x="1215" y="688"/>
                  </a:lnTo>
                  <a:cubicBezTo>
                    <a:pt x="1275" y="629"/>
                    <a:pt x="1275" y="617"/>
                    <a:pt x="1322" y="557"/>
                  </a:cubicBezTo>
                  <a:lnTo>
                    <a:pt x="1442" y="438"/>
                  </a:lnTo>
                  <a:cubicBezTo>
                    <a:pt x="1501" y="379"/>
                    <a:pt x="1489" y="367"/>
                    <a:pt x="1549" y="307"/>
                  </a:cubicBezTo>
                  <a:lnTo>
                    <a:pt x="1632" y="152"/>
                  </a:lnTo>
                  <a:cubicBezTo>
                    <a:pt x="1656" y="129"/>
                    <a:pt x="1668" y="117"/>
                    <a:pt x="1668" y="93"/>
                  </a:cubicBezTo>
                  <a:cubicBezTo>
                    <a:pt x="1668" y="81"/>
                    <a:pt x="1680" y="57"/>
                    <a:pt x="1680" y="33"/>
                  </a:cubicBezTo>
                  <a:cubicBezTo>
                    <a:pt x="1680" y="9"/>
                    <a:pt x="1668" y="1"/>
                    <a:pt x="1653" y="1"/>
                  </a:cubicBezTo>
                  <a:close/>
                  <a:moveTo>
                    <a:pt x="8" y="1416"/>
                  </a:moveTo>
                  <a:cubicBezTo>
                    <a:pt x="4" y="1416"/>
                    <a:pt x="1" y="1425"/>
                    <a:pt x="1" y="1438"/>
                  </a:cubicBezTo>
                  <a:cubicBezTo>
                    <a:pt x="5" y="1438"/>
                    <a:pt x="9" y="1438"/>
                    <a:pt x="13" y="1437"/>
                  </a:cubicBezTo>
                  <a:lnTo>
                    <a:pt x="13" y="1437"/>
                  </a:lnTo>
                  <a:cubicBezTo>
                    <a:pt x="13" y="1437"/>
                    <a:pt x="13" y="1438"/>
                    <a:pt x="13" y="1438"/>
                  </a:cubicBezTo>
                  <a:cubicBezTo>
                    <a:pt x="25" y="1438"/>
                    <a:pt x="49" y="1438"/>
                    <a:pt x="60" y="1426"/>
                  </a:cubicBezTo>
                  <a:cubicBezTo>
                    <a:pt x="61" y="1425"/>
                    <a:pt x="62" y="1423"/>
                    <a:pt x="63" y="1421"/>
                  </a:cubicBezTo>
                  <a:lnTo>
                    <a:pt x="63" y="1421"/>
                  </a:lnTo>
                  <a:cubicBezTo>
                    <a:pt x="43" y="1426"/>
                    <a:pt x="27" y="1434"/>
                    <a:pt x="13" y="1437"/>
                  </a:cubicBezTo>
                  <a:lnTo>
                    <a:pt x="13" y="1437"/>
                  </a:lnTo>
                  <a:cubicBezTo>
                    <a:pt x="13" y="1422"/>
                    <a:pt x="10" y="1416"/>
                    <a:pt x="8" y="141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09" name="Google Shape;15809;p22"/>
            <p:cNvSpPr/>
            <p:nvPr/>
          </p:nvSpPr>
          <p:spPr>
            <a:xfrm>
              <a:off x="3573650" y="2724600"/>
              <a:ext cx="53125" cy="52075"/>
            </a:xfrm>
            <a:custGeom>
              <a:avLst/>
              <a:gdLst/>
              <a:ahLst/>
              <a:cxnLst/>
              <a:rect l="l" t="t" r="r" b="b"/>
              <a:pathLst>
                <a:path w="2125" h="2083" extrusionOk="0">
                  <a:moveTo>
                    <a:pt x="2100" y="1"/>
                  </a:moveTo>
                  <a:cubicBezTo>
                    <a:pt x="2077" y="1"/>
                    <a:pt x="2041" y="26"/>
                    <a:pt x="2013" y="47"/>
                  </a:cubicBezTo>
                  <a:cubicBezTo>
                    <a:pt x="2001" y="59"/>
                    <a:pt x="1977" y="59"/>
                    <a:pt x="1977" y="71"/>
                  </a:cubicBezTo>
                  <a:cubicBezTo>
                    <a:pt x="1965" y="83"/>
                    <a:pt x="1965" y="107"/>
                    <a:pt x="1953" y="118"/>
                  </a:cubicBezTo>
                  <a:cubicBezTo>
                    <a:pt x="1894" y="202"/>
                    <a:pt x="1894" y="202"/>
                    <a:pt x="1822" y="297"/>
                  </a:cubicBezTo>
                  <a:cubicBezTo>
                    <a:pt x="1763" y="380"/>
                    <a:pt x="1763" y="380"/>
                    <a:pt x="1679" y="476"/>
                  </a:cubicBezTo>
                  <a:cubicBezTo>
                    <a:pt x="1620" y="559"/>
                    <a:pt x="1489" y="749"/>
                    <a:pt x="1429" y="845"/>
                  </a:cubicBezTo>
                  <a:cubicBezTo>
                    <a:pt x="1370" y="940"/>
                    <a:pt x="1358" y="916"/>
                    <a:pt x="1286" y="1011"/>
                  </a:cubicBezTo>
                  <a:cubicBezTo>
                    <a:pt x="1227" y="1095"/>
                    <a:pt x="1227" y="1095"/>
                    <a:pt x="1143" y="1190"/>
                  </a:cubicBezTo>
                  <a:cubicBezTo>
                    <a:pt x="1084" y="1273"/>
                    <a:pt x="1084" y="1273"/>
                    <a:pt x="1012" y="1369"/>
                  </a:cubicBezTo>
                  <a:cubicBezTo>
                    <a:pt x="953" y="1452"/>
                    <a:pt x="953" y="1452"/>
                    <a:pt x="882" y="1547"/>
                  </a:cubicBezTo>
                  <a:cubicBezTo>
                    <a:pt x="810" y="1631"/>
                    <a:pt x="810" y="1631"/>
                    <a:pt x="727" y="1714"/>
                  </a:cubicBezTo>
                  <a:cubicBezTo>
                    <a:pt x="715" y="1726"/>
                    <a:pt x="691" y="1738"/>
                    <a:pt x="667" y="1750"/>
                  </a:cubicBezTo>
                  <a:cubicBezTo>
                    <a:pt x="536" y="1869"/>
                    <a:pt x="393" y="1964"/>
                    <a:pt x="227" y="1988"/>
                  </a:cubicBezTo>
                  <a:cubicBezTo>
                    <a:pt x="215" y="1988"/>
                    <a:pt x="179" y="2012"/>
                    <a:pt x="155" y="2012"/>
                  </a:cubicBezTo>
                  <a:lnTo>
                    <a:pt x="36" y="2012"/>
                  </a:lnTo>
                  <a:cubicBezTo>
                    <a:pt x="0" y="2047"/>
                    <a:pt x="0" y="2047"/>
                    <a:pt x="24" y="2071"/>
                  </a:cubicBezTo>
                  <a:cubicBezTo>
                    <a:pt x="48" y="2083"/>
                    <a:pt x="108" y="2083"/>
                    <a:pt x="155" y="2083"/>
                  </a:cubicBezTo>
                  <a:cubicBezTo>
                    <a:pt x="262" y="2071"/>
                    <a:pt x="262" y="2071"/>
                    <a:pt x="381" y="2023"/>
                  </a:cubicBezTo>
                  <a:cubicBezTo>
                    <a:pt x="477" y="1976"/>
                    <a:pt x="477" y="1976"/>
                    <a:pt x="584" y="1916"/>
                  </a:cubicBezTo>
                  <a:cubicBezTo>
                    <a:pt x="679" y="1857"/>
                    <a:pt x="679" y="1845"/>
                    <a:pt x="762" y="1773"/>
                  </a:cubicBezTo>
                  <a:cubicBezTo>
                    <a:pt x="858" y="1690"/>
                    <a:pt x="858" y="1690"/>
                    <a:pt x="929" y="1607"/>
                  </a:cubicBezTo>
                  <a:lnTo>
                    <a:pt x="1072" y="1428"/>
                  </a:lnTo>
                  <a:cubicBezTo>
                    <a:pt x="1132" y="1333"/>
                    <a:pt x="1155" y="1333"/>
                    <a:pt x="1215" y="1250"/>
                  </a:cubicBezTo>
                  <a:cubicBezTo>
                    <a:pt x="1286" y="1154"/>
                    <a:pt x="1417" y="976"/>
                    <a:pt x="1489" y="892"/>
                  </a:cubicBezTo>
                  <a:cubicBezTo>
                    <a:pt x="1572" y="797"/>
                    <a:pt x="1548" y="797"/>
                    <a:pt x="1632" y="714"/>
                  </a:cubicBezTo>
                  <a:cubicBezTo>
                    <a:pt x="1691" y="618"/>
                    <a:pt x="1703" y="618"/>
                    <a:pt x="1763" y="535"/>
                  </a:cubicBezTo>
                  <a:cubicBezTo>
                    <a:pt x="1822" y="440"/>
                    <a:pt x="1953" y="261"/>
                    <a:pt x="2025" y="178"/>
                  </a:cubicBezTo>
                  <a:lnTo>
                    <a:pt x="2084" y="118"/>
                  </a:lnTo>
                  <a:cubicBezTo>
                    <a:pt x="2096" y="83"/>
                    <a:pt x="2120" y="71"/>
                    <a:pt x="2120" y="47"/>
                  </a:cubicBezTo>
                  <a:cubicBezTo>
                    <a:pt x="2125" y="13"/>
                    <a:pt x="2116" y="1"/>
                    <a:pt x="21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10" name="Google Shape;15810;p22"/>
            <p:cNvSpPr/>
            <p:nvPr/>
          </p:nvSpPr>
          <p:spPr>
            <a:xfrm>
              <a:off x="3496250" y="2703000"/>
              <a:ext cx="64475" cy="21900"/>
            </a:xfrm>
            <a:custGeom>
              <a:avLst/>
              <a:gdLst/>
              <a:ahLst/>
              <a:cxnLst/>
              <a:rect l="l" t="t" r="r" b="b"/>
              <a:pathLst>
                <a:path w="2579" h="876" extrusionOk="0">
                  <a:moveTo>
                    <a:pt x="2541" y="0"/>
                  </a:moveTo>
                  <a:cubicBezTo>
                    <a:pt x="2519" y="0"/>
                    <a:pt x="2489" y="12"/>
                    <a:pt x="2477" y="30"/>
                  </a:cubicBezTo>
                  <a:cubicBezTo>
                    <a:pt x="2454" y="42"/>
                    <a:pt x="2442" y="42"/>
                    <a:pt x="2442" y="42"/>
                  </a:cubicBezTo>
                  <a:lnTo>
                    <a:pt x="2394" y="89"/>
                  </a:lnTo>
                  <a:cubicBezTo>
                    <a:pt x="2323" y="149"/>
                    <a:pt x="2323" y="161"/>
                    <a:pt x="2251" y="220"/>
                  </a:cubicBezTo>
                  <a:cubicBezTo>
                    <a:pt x="2180" y="280"/>
                    <a:pt x="2180" y="280"/>
                    <a:pt x="2084" y="340"/>
                  </a:cubicBezTo>
                  <a:cubicBezTo>
                    <a:pt x="2001" y="399"/>
                    <a:pt x="2001" y="399"/>
                    <a:pt x="1918" y="447"/>
                  </a:cubicBezTo>
                  <a:cubicBezTo>
                    <a:pt x="1846" y="494"/>
                    <a:pt x="1834" y="506"/>
                    <a:pt x="1739" y="554"/>
                  </a:cubicBezTo>
                  <a:cubicBezTo>
                    <a:pt x="1656" y="590"/>
                    <a:pt x="1644" y="578"/>
                    <a:pt x="1549" y="613"/>
                  </a:cubicBezTo>
                  <a:cubicBezTo>
                    <a:pt x="1465" y="637"/>
                    <a:pt x="1465" y="649"/>
                    <a:pt x="1358" y="685"/>
                  </a:cubicBezTo>
                  <a:cubicBezTo>
                    <a:pt x="1251" y="709"/>
                    <a:pt x="1251" y="709"/>
                    <a:pt x="1168" y="744"/>
                  </a:cubicBezTo>
                  <a:cubicBezTo>
                    <a:pt x="1060" y="756"/>
                    <a:pt x="1060" y="768"/>
                    <a:pt x="977" y="792"/>
                  </a:cubicBezTo>
                  <a:lnTo>
                    <a:pt x="763" y="816"/>
                  </a:lnTo>
                  <a:lnTo>
                    <a:pt x="703" y="816"/>
                  </a:lnTo>
                  <a:cubicBezTo>
                    <a:pt x="537" y="816"/>
                    <a:pt x="382" y="816"/>
                    <a:pt x="227" y="804"/>
                  </a:cubicBezTo>
                  <a:cubicBezTo>
                    <a:pt x="215" y="804"/>
                    <a:pt x="179" y="804"/>
                    <a:pt x="156" y="792"/>
                  </a:cubicBezTo>
                  <a:cubicBezTo>
                    <a:pt x="120" y="792"/>
                    <a:pt x="108" y="768"/>
                    <a:pt x="96" y="768"/>
                  </a:cubicBezTo>
                  <a:lnTo>
                    <a:pt x="37" y="768"/>
                  </a:lnTo>
                  <a:cubicBezTo>
                    <a:pt x="1" y="768"/>
                    <a:pt x="1" y="768"/>
                    <a:pt x="25" y="792"/>
                  </a:cubicBezTo>
                  <a:cubicBezTo>
                    <a:pt x="48" y="804"/>
                    <a:pt x="96" y="816"/>
                    <a:pt x="132" y="828"/>
                  </a:cubicBezTo>
                  <a:lnTo>
                    <a:pt x="346" y="863"/>
                  </a:lnTo>
                  <a:cubicBezTo>
                    <a:pt x="453" y="875"/>
                    <a:pt x="453" y="875"/>
                    <a:pt x="549" y="875"/>
                  </a:cubicBezTo>
                  <a:cubicBezTo>
                    <a:pt x="656" y="875"/>
                    <a:pt x="656" y="875"/>
                    <a:pt x="763" y="863"/>
                  </a:cubicBezTo>
                  <a:cubicBezTo>
                    <a:pt x="870" y="863"/>
                    <a:pt x="870" y="863"/>
                    <a:pt x="965" y="851"/>
                  </a:cubicBezTo>
                  <a:lnTo>
                    <a:pt x="1180" y="816"/>
                  </a:lnTo>
                  <a:cubicBezTo>
                    <a:pt x="1287" y="804"/>
                    <a:pt x="1287" y="792"/>
                    <a:pt x="1382" y="756"/>
                  </a:cubicBezTo>
                  <a:lnTo>
                    <a:pt x="1596" y="697"/>
                  </a:lnTo>
                  <a:cubicBezTo>
                    <a:pt x="1703" y="649"/>
                    <a:pt x="1703" y="673"/>
                    <a:pt x="1787" y="625"/>
                  </a:cubicBezTo>
                  <a:cubicBezTo>
                    <a:pt x="1882" y="578"/>
                    <a:pt x="1882" y="566"/>
                    <a:pt x="1965" y="518"/>
                  </a:cubicBezTo>
                  <a:cubicBezTo>
                    <a:pt x="2061" y="470"/>
                    <a:pt x="2061" y="470"/>
                    <a:pt x="2144" y="411"/>
                  </a:cubicBezTo>
                  <a:cubicBezTo>
                    <a:pt x="2239" y="351"/>
                    <a:pt x="2239" y="351"/>
                    <a:pt x="2311" y="292"/>
                  </a:cubicBezTo>
                  <a:cubicBezTo>
                    <a:pt x="2394" y="232"/>
                    <a:pt x="2394" y="232"/>
                    <a:pt x="2477" y="161"/>
                  </a:cubicBezTo>
                  <a:lnTo>
                    <a:pt x="2537" y="101"/>
                  </a:lnTo>
                  <a:cubicBezTo>
                    <a:pt x="2549" y="89"/>
                    <a:pt x="2561" y="54"/>
                    <a:pt x="2561" y="42"/>
                  </a:cubicBezTo>
                  <a:cubicBezTo>
                    <a:pt x="2579" y="12"/>
                    <a:pt x="2564" y="0"/>
                    <a:pt x="2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11" name="Google Shape;15811;p22"/>
            <p:cNvSpPr/>
            <p:nvPr/>
          </p:nvSpPr>
          <p:spPr>
            <a:xfrm>
              <a:off x="3453100" y="2652550"/>
              <a:ext cx="78300" cy="23525"/>
            </a:xfrm>
            <a:custGeom>
              <a:avLst/>
              <a:gdLst/>
              <a:ahLst/>
              <a:cxnLst/>
              <a:rect l="l" t="t" r="r" b="b"/>
              <a:pathLst>
                <a:path w="3132" h="941" extrusionOk="0">
                  <a:moveTo>
                    <a:pt x="2977" y="0"/>
                  </a:moveTo>
                  <a:cubicBezTo>
                    <a:pt x="2965" y="0"/>
                    <a:pt x="2953" y="0"/>
                    <a:pt x="2941" y="24"/>
                  </a:cubicBezTo>
                  <a:cubicBezTo>
                    <a:pt x="2917" y="24"/>
                    <a:pt x="2775" y="95"/>
                    <a:pt x="2656" y="143"/>
                  </a:cubicBezTo>
                  <a:cubicBezTo>
                    <a:pt x="2548" y="191"/>
                    <a:pt x="2548" y="191"/>
                    <a:pt x="2429" y="226"/>
                  </a:cubicBezTo>
                  <a:cubicBezTo>
                    <a:pt x="2322" y="274"/>
                    <a:pt x="2310" y="274"/>
                    <a:pt x="2203" y="322"/>
                  </a:cubicBezTo>
                  <a:cubicBezTo>
                    <a:pt x="2084" y="369"/>
                    <a:pt x="2108" y="369"/>
                    <a:pt x="1989" y="405"/>
                  </a:cubicBezTo>
                  <a:cubicBezTo>
                    <a:pt x="1870" y="453"/>
                    <a:pt x="1870" y="429"/>
                    <a:pt x="1751" y="464"/>
                  </a:cubicBezTo>
                  <a:cubicBezTo>
                    <a:pt x="1643" y="500"/>
                    <a:pt x="1632" y="512"/>
                    <a:pt x="1524" y="548"/>
                  </a:cubicBezTo>
                  <a:cubicBezTo>
                    <a:pt x="1405" y="572"/>
                    <a:pt x="1405" y="572"/>
                    <a:pt x="1298" y="607"/>
                  </a:cubicBezTo>
                  <a:cubicBezTo>
                    <a:pt x="1179" y="631"/>
                    <a:pt x="1179" y="643"/>
                    <a:pt x="1072" y="679"/>
                  </a:cubicBezTo>
                  <a:cubicBezTo>
                    <a:pt x="977" y="703"/>
                    <a:pt x="953" y="703"/>
                    <a:pt x="858" y="738"/>
                  </a:cubicBezTo>
                  <a:cubicBezTo>
                    <a:pt x="822" y="738"/>
                    <a:pt x="774" y="750"/>
                    <a:pt x="774" y="750"/>
                  </a:cubicBezTo>
                  <a:cubicBezTo>
                    <a:pt x="596" y="798"/>
                    <a:pt x="417" y="845"/>
                    <a:pt x="227" y="869"/>
                  </a:cubicBezTo>
                  <a:cubicBezTo>
                    <a:pt x="203" y="869"/>
                    <a:pt x="179" y="881"/>
                    <a:pt x="155" y="881"/>
                  </a:cubicBezTo>
                  <a:cubicBezTo>
                    <a:pt x="119" y="881"/>
                    <a:pt x="108" y="905"/>
                    <a:pt x="84" y="905"/>
                  </a:cubicBezTo>
                  <a:cubicBezTo>
                    <a:pt x="36" y="929"/>
                    <a:pt x="24" y="929"/>
                    <a:pt x="0" y="941"/>
                  </a:cubicBezTo>
                  <a:cubicBezTo>
                    <a:pt x="36" y="941"/>
                    <a:pt x="96" y="941"/>
                    <a:pt x="155" y="929"/>
                  </a:cubicBezTo>
                  <a:cubicBezTo>
                    <a:pt x="262" y="917"/>
                    <a:pt x="274" y="917"/>
                    <a:pt x="381" y="881"/>
                  </a:cubicBezTo>
                  <a:cubicBezTo>
                    <a:pt x="500" y="869"/>
                    <a:pt x="500" y="869"/>
                    <a:pt x="620" y="834"/>
                  </a:cubicBezTo>
                  <a:cubicBezTo>
                    <a:pt x="715" y="810"/>
                    <a:pt x="739" y="810"/>
                    <a:pt x="858" y="786"/>
                  </a:cubicBezTo>
                  <a:cubicBezTo>
                    <a:pt x="953" y="750"/>
                    <a:pt x="989" y="750"/>
                    <a:pt x="1096" y="738"/>
                  </a:cubicBezTo>
                  <a:lnTo>
                    <a:pt x="1334" y="679"/>
                  </a:lnTo>
                  <a:cubicBezTo>
                    <a:pt x="1453" y="643"/>
                    <a:pt x="1905" y="512"/>
                    <a:pt x="2024" y="488"/>
                  </a:cubicBezTo>
                  <a:cubicBezTo>
                    <a:pt x="2144" y="453"/>
                    <a:pt x="2132" y="441"/>
                    <a:pt x="2251" y="393"/>
                  </a:cubicBezTo>
                  <a:cubicBezTo>
                    <a:pt x="2358" y="357"/>
                    <a:pt x="2370" y="357"/>
                    <a:pt x="2477" y="322"/>
                  </a:cubicBezTo>
                  <a:cubicBezTo>
                    <a:pt x="2596" y="286"/>
                    <a:pt x="2596" y="274"/>
                    <a:pt x="2703" y="226"/>
                  </a:cubicBezTo>
                  <a:cubicBezTo>
                    <a:pt x="2822" y="179"/>
                    <a:pt x="2977" y="119"/>
                    <a:pt x="3013" y="107"/>
                  </a:cubicBezTo>
                  <a:cubicBezTo>
                    <a:pt x="3037" y="95"/>
                    <a:pt x="3060" y="83"/>
                    <a:pt x="3072" y="60"/>
                  </a:cubicBezTo>
                  <a:cubicBezTo>
                    <a:pt x="3132" y="24"/>
                    <a:pt x="3025" y="0"/>
                    <a:pt x="29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12" name="Google Shape;15812;p22"/>
            <p:cNvSpPr/>
            <p:nvPr/>
          </p:nvSpPr>
          <p:spPr>
            <a:xfrm>
              <a:off x="3412625" y="2607900"/>
              <a:ext cx="83350" cy="17275"/>
            </a:xfrm>
            <a:custGeom>
              <a:avLst/>
              <a:gdLst/>
              <a:ahLst/>
              <a:cxnLst/>
              <a:rect l="l" t="t" r="r" b="b"/>
              <a:pathLst>
                <a:path w="3334" h="691" extrusionOk="0">
                  <a:moveTo>
                    <a:pt x="3155" y="0"/>
                  </a:moveTo>
                  <a:cubicBezTo>
                    <a:pt x="3143" y="0"/>
                    <a:pt x="2965" y="48"/>
                    <a:pt x="2846" y="60"/>
                  </a:cubicBezTo>
                  <a:cubicBezTo>
                    <a:pt x="2727" y="95"/>
                    <a:pt x="2727" y="95"/>
                    <a:pt x="2596" y="107"/>
                  </a:cubicBezTo>
                  <a:cubicBezTo>
                    <a:pt x="2477" y="143"/>
                    <a:pt x="2215" y="203"/>
                    <a:pt x="2096" y="214"/>
                  </a:cubicBezTo>
                  <a:cubicBezTo>
                    <a:pt x="2036" y="226"/>
                    <a:pt x="2006" y="226"/>
                    <a:pt x="1975" y="226"/>
                  </a:cubicBezTo>
                  <a:cubicBezTo>
                    <a:pt x="1944" y="226"/>
                    <a:pt x="1911" y="226"/>
                    <a:pt x="1846" y="238"/>
                  </a:cubicBezTo>
                  <a:lnTo>
                    <a:pt x="1608" y="298"/>
                  </a:lnTo>
                  <a:cubicBezTo>
                    <a:pt x="1488" y="334"/>
                    <a:pt x="1488" y="334"/>
                    <a:pt x="1357" y="345"/>
                  </a:cubicBezTo>
                  <a:cubicBezTo>
                    <a:pt x="1250" y="381"/>
                    <a:pt x="988" y="441"/>
                    <a:pt x="869" y="453"/>
                  </a:cubicBezTo>
                  <a:cubicBezTo>
                    <a:pt x="834" y="453"/>
                    <a:pt x="774" y="464"/>
                    <a:pt x="774" y="464"/>
                  </a:cubicBezTo>
                  <a:cubicBezTo>
                    <a:pt x="584" y="512"/>
                    <a:pt x="393" y="536"/>
                    <a:pt x="214" y="584"/>
                  </a:cubicBezTo>
                  <a:cubicBezTo>
                    <a:pt x="179" y="584"/>
                    <a:pt x="72" y="619"/>
                    <a:pt x="48" y="619"/>
                  </a:cubicBezTo>
                  <a:cubicBezTo>
                    <a:pt x="48" y="667"/>
                    <a:pt x="12" y="679"/>
                    <a:pt x="0" y="691"/>
                  </a:cubicBezTo>
                  <a:cubicBezTo>
                    <a:pt x="36" y="691"/>
                    <a:pt x="95" y="691"/>
                    <a:pt x="155" y="679"/>
                  </a:cubicBezTo>
                  <a:cubicBezTo>
                    <a:pt x="274" y="655"/>
                    <a:pt x="274" y="655"/>
                    <a:pt x="393" y="631"/>
                  </a:cubicBezTo>
                  <a:cubicBezTo>
                    <a:pt x="512" y="619"/>
                    <a:pt x="512" y="619"/>
                    <a:pt x="643" y="584"/>
                  </a:cubicBezTo>
                  <a:cubicBezTo>
                    <a:pt x="762" y="572"/>
                    <a:pt x="774" y="560"/>
                    <a:pt x="893" y="536"/>
                  </a:cubicBezTo>
                  <a:cubicBezTo>
                    <a:pt x="1012" y="524"/>
                    <a:pt x="1262" y="488"/>
                    <a:pt x="1381" y="464"/>
                  </a:cubicBezTo>
                  <a:cubicBezTo>
                    <a:pt x="1500" y="453"/>
                    <a:pt x="1500" y="441"/>
                    <a:pt x="1643" y="417"/>
                  </a:cubicBezTo>
                  <a:cubicBezTo>
                    <a:pt x="1762" y="393"/>
                    <a:pt x="2012" y="357"/>
                    <a:pt x="2131" y="334"/>
                  </a:cubicBezTo>
                  <a:cubicBezTo>
                    <a:pt x="2250" y="322"/>
                    <a:pt x="2250" y="298"/>
                    <a:pt x="2370" y="274"/>
                  </a:cubicBezTo>
                  <a:cubicBezTo>
                    <a:pt x="2489" y="262"/>
                    <a:pt x="2500" y="262"/>
                    <a:pt x="2620" y="226"/>
                  </a:cubicBezTo>
                  <a:cubicBezTo>
                    <a:pt x="2739" y="214"/>
                    <a:pt x="2989" y="155"/>
                    <a:pt x="3108" y="119"/>
                  </a:cubicBezTo>
                  <a:cubicBezTo>
                    <a:pt x="3155" y="119"/>
                    <a:pt x="3191" y="107"/>
                    <a:pt x="3203" y="107"/>
                  </a:cubicBezTo>
                  <a:cubicBezTo>
                    <a:pt x="3227" y="95"/>
                    <a:pt x="3262" y="95"/>
                    <a:pt x="3274" y="83"/>
                  </a:cubicBezTo>
                  <a:cubicBezTo>
                    <a:pt x="3334" y="36"/>
                    <a:pt x="3251" y="0"/>
                    <a:pt x="3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13" name="Google Shape;15813;p22"/>
            <p:cNvSpPr/>
            <p:nvPr/>
          </p:nvSpPr>
          <p:spPr>
            <a:xfrm>
              <a:off x="3338500" y="2556700"/>
              <a:ext cx="92300" cy="13125"/>
            </a:xfrm>
            <a:custGeom>
              <a:avLst/>
              <a:gdLst/>
              <a:ahLst/>
              <a:cxnLst/>
              <a:rect l="l" t="t" r="r" b="b"/>
              <a:pathLst>
                <a:path w="3692" h="525" extrusionOk="0">
                  <a:moveTo>
                    <a:pt x="1" y="0"/>
                  </a:moveTo>
                  <a:cubicBezTo>
                    <a:pt x="12" y="18"/>
                    <a:pt x="24" y="40"/>
                    <a:pt x="38" y="66"/>
                  </a:cubicBezTo>
                  <a:lnTo>
                    <a:pt x="38" y="66"/>
                  </a:lnTo>
                  <a:cubicBezTo>
                    <a:pt x="46" y="32"/>
                    <a:pt x="23" y="0"/>
                    <a:pt x="1" y="0"/>
                  </a:cubicBezTo>
                  <a:close/>
                  <a:moveTo>
                    <a:pt x="38" y="66"/>
                  </a:moveTo>
                  <a:lnTo>
                    <a:pt x="38" y="66"/>
                  </a:lnTo>
                  <a:cubicBezTo>
                    <a:pt x="37" y="68"/>
                    <a:pt x="37" y="70"/>
                    <a:pt x="36" y="72"/>
                  </a:cubicBezTo>
                  <a:lnTo>
                    <a:pt x="47" y="82"/>
                  </a:lnTo>
                  <a:lnTo>
                    <a:pt x="47" y="82"/>
                  </a:lnTo>
                  <a:cubicBezTo>
                    <a:pt x="44" y="77"/>
                    <a:pt x="41" y="71"/>
                    <a:pt x="38" y="66"/>
                  </a:cubicBezTo>
                  <a:close/>
                  <a:moveTo>
                    <a:pt x="47" y="82"/>
                  </a:moveTo>
                  <a:cubicBezTo>
                    <a:pt x="60" y="105"/>
                    <a:pt x="76" y="130"/>
                    <a:pt x="96" y="155"/>
                  </a:cubicBezTo>
                  <a:cubicBezTo>
                    <a:pt x="203" y="238"/>
                    <a:pt x="203" y="250"/>
                    <a:pt x="322" y="334"/>
                  </a:cubicBezTo>
                  <a:cubicBezTo>
                    <a:pt x="453" y="405"/>
                    <a:pt x="453" y="405"/>
                    <a:pt x="584" y="453"/>
                  </a:cubicBezTo>
                  <a:cubicBezTo>
                    <a:pt x="715" y="488"/>
                    <a:pt x="739" y="477"/>
                    <a:pt x="870" y="512"/>
                  </a:cubicBezTo>
                  <a:cubicBezTo>
                    <a:pt x="1013" y="524"/>
                    <a:pt x="1013" y="524"/>
                    <a:pt x="1167" y="524"/>
                  </a:cubicBezTo>
                  <a:cubicBezTo>
                    <a:pt x="1310" y="524"/>
                    <a:pt x="1310" y="524"/>
                    <a:pt x="1441" y="512"/>
                  </a:cubicBezTo>
                  <a:cubicBezTo>
                    <a:pt x="1596" y="488"/>
                    <a:pt x="1596" y="477"/>
                    <a:pt x="1727" y="465"/>
                  </a:cubicBezTo>
                  <a:cubicBezTo>
                    <a:pt x="1858" y="453"/>
                    <a:pt x="2156" y="405"/>
                    <a:pt x="2298" y="393"/>
                  </a:cubicBezTo>
                  <a:cubicBezTo>
                    <a:pt x="2441" y="369"/>
                    <a:pt x="2429" y="357"/>
                    <a:pt x="2572" y="334"/>
                  </a:cubicBezTo>
                  <a:cubicBezTo>
                    <a:pt x="2715" y="310"/>
                    <a:pt x="2727" y="310"/>
                    <a:pt x="2858" y="298"/>
                  </a:cubicBezTo>
                  <a:cubicBezTo>
                    <a:pt x="2989" y="286"/>
                    <a:pt x="3275" y="226"/>
                    <a:pt x="3430" y="215"/>
                  </a:cubicBezTo>
                  <a:cubicBezTo>
                    <a:pt x="3465" y="215"/>
                    <a:pt x="3501" y="191"/>
                    <a:pt x="3525" y="191"/>
                  </a:cubicBezTo>
                  <a:cubicBezTo>
                    <a:pt x="3560" y="179"/>
                    <a:pt x="3584" y="179"/>
                    <a:pt x="3620" y="167"/>
                  </a:cubicBezTo>
                  <a:cubicBezTo>
                    <a:pt x="3691" y="119"/>
                    <a:pt x="3584" y="96"/>
                    <a:pt x="3525" y="96"/>
                  </a:cubicBezTo>
                  <a:lnTo>
                    <a:pt x="3465" y="96"/>
                  </a:lnTo>
                  <a:cubicBezTo>
                    <a:pt x="3453" y="96"/>
                    <a:pt x="3251" y="131"/>
                    <a:pt x="3108" y="155"/>
                  </a:cubicBezTo>
                  <a:cubicBezTo>
                    <a:pt x="2977" y="179"/>
                    <a:pt x="2965" y="179"/>
                    <a:pt x="2834" y="191"/>
                  </a:cubicBezTo>
                  <a:cubicBezTo>
                    <a:pt x="2691" y="226"/>
                    <a:pt x="2394" y="274"/>
                    <a:pt x="2263" y="298"/>
                  </a:cubicBezTo>
                  <a:cubicBezTo>
                    <a:pt x="2197" y="310"/>
                    <a:pt x="2161" y="310"/>
                    <a:pt x="2124" y="310"/>
                  </a:cubicBezTo>
                  <a:cubicBezTo>
                    <a:pt x="2087" y="310"/>
                    <a:pt x="2048" y="310"/>
                    <a:pt x="1977" y="322"/>
                  </a:cubicBezTo>
                  <a:cubicBezTo>
                    <a:pt x="1846" y="357"/>
                    <a:pt x="1834" y="357"/>
                    <a:pt x="1703" y="381"/>
                  </a:cubicBezTo>
                  <a:cubicBezTo>
                    <a:pt x="1572" y="417"/>
                    <a:pt x="1572" y="417"/>
                    <a:pt x="1417" y="429"/>
                  </a:cubicBezTo>
                  <a:cubicBezTo>
                    <a:pt x="1286" y="453"/>
                    <a:pt x="1286" y="465"/>
                    <a:pt x="1132" y="465"/>
                  </a:cubicBezTo>
                  <a:cubicBezTo>
                    <a:pt x="1036" y="465"/>
                    <a:pt x="1005" y="470"/>
                    <a:pt x="955" y="470"/>
                  </a:cubicBezTo>
                  <a:cubicBezTo>
                    <a:pt x="931" y="470"/>
                    <a:pt x="901" y="469"/>
                    <a:pt x="858" y="465"/>
                  </a:cubicBezTo>
                  <a:cubicBezTo>
                    <a:pt x="810" y="465"/>
                    <a:pt x="798" y="441"/>
                    <a:pt x="763" y="441"/>
                  </a:cubicBezTo>
                  <a:cubicBezTo>
                    <a:pt x="560" y="417"/>
                    <a:pt x="334" y="346"/>
                    <a:pt x="167" y="191"/>
                  </a:cubicBezTo>
                  <a:cubicBezTo>
                    <a:pt x="155" y="179"/>
                    <a:pt x="120" y="167"/>
                    <a:pt x="96" y="131"/>
                  </a:cubicBezTo>
                  <a:lnTo>
                    <a:pt x="47" y="82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14" name="Google Shape;15814;p22"/>
            <p:cNvSpPr/>
            <p:nvPr/>
          </p:nvSpPr>
          <p:spPr>
            <a:xfrm>
              <a:off x="3258725" y="2486750"/>
              <a:ext cx="105100" cy="30800"/>
            </a:xfrm>
            <a:custGeom>
              <a:avLst/>
              <a:gdLst/>
              <a:ahLst/>
              <a:cxnLst/>
              <a:rect l="l" t="t" r="r" b="b"/>
              <a:pathLst>
                <a:path w="4204" h="1232" extrusionOk="0">
                  <a:moveTo>
                    <a:pt x="36" y="0"/>
                  </a:moveTo>
                  <a:cubicBezTo>
                    <a:pt x="13" y="0"/>
                    <a:pt x="1" y="0"/>
                    <a:pt x="13" y="36"/>
                  </a:cubicBezTo>
                  <a:cubicBezTo>
                    <a:pt x="24" y="72"/>
                    <a:pt x="72" y="131"/>
                    <a:pt x="132" y="191"/>
                  </a:cubicBezTo>
                  <a:cubicBezTo>
                    <a:pt x="239" y="310"/>
                    <a:pt x="239" y="310"/>
                    <a:pt x="370" y="429"/>
                  </a:cubicBezTo>
                  <a:lnTo>
                    <a:pt x="632" y="643"/>
                  </a:lnTo>
                  <a:cubicBezTo>
                    <a:pt x="763" y="727"/>
                    <a:pt x="786" y="727"/>
                    <a:pt x="929" y="810"/>
                  </a:cubicBezTo>
                  <a:cubicBezTo>
                    <a:pt x="1084" y="881"/>
                    <a:pt x="1084" y="893"/>
                    <a:pt x="1227" y="953"/>
                  </a:cubicBezTo>
                  <a:cubicBezTo>
                    <a:pt x="1394" y="1012"/>
                    <a:pt x="1394" y="1012"/>
                    <a:pt x="1548" y="1060"/>
                  </a:cubicBezTo>
                  <a:cubicBezTo>
                    <a:pt x="1703" y="1108"/>
                    <a:pt x="1703" y="1108"/>
                    <a:pt x="1870" y="1131"/>
                  </a:cubicBezTo>
                  <a:lnTo>
                    <a:pt x="2203" y="1191"/>
                  </a:lnTo>
                  <a:cubicBezTo>
                    <a:pt x="2358" y="1203"/>
                    <a:pt x="2358" y="1203"/>
                    <a:pt x="2537" y="1227"/>
                  </a:cubicBezTo>
                  <a:cubicBezTo>
                    <a:pt x="2592" y="1231"/>
                    <a:pt x="2629" y="1232"/>
                    <a:pt x="2661" y="1232"/>
                  </a:cubicBezTo>
                  <a:cubicBezTo>
                    <a:pt x="2723" y="1232"/>
                    <a:pt x="2763" y="1227"/>
                    <a:pt x="2882" y="1227"/>
                  </a:cubicBezTo>
                  <a:cubicBezTo>
                    <a:pt x="2993" y="1227"/>
                    <a:pt x="3030" y="1232"/>
                    <a:pt x="3095" y="1232"/>
                  </a:cubicBezTo>
                  <a:cubicBezTo>
                    <a:pt x="3128" y="1232"/>
                    <a:pt x="3168" y="1231"/>
                    <a:pt x="3227" y="1227"/>
                  </a:cubicBezTo>
                  <a:cubicBezTo>
                    <a:pt x="3382" y="1227"/>
                    <a:pt x="3382" y="1203"/>
                    <a:pt x="3549" y="1203"/>
                  </a:cubicBezTo>
                  <a:cubicBezTo>
                    <a:pt x="3715" y="1191"/>
                    <a:pt x="3977" y="1179"/>
                    <a:pt x="4013" y="1179"/>
                  </a:cubicBezTo>
                  <a:cubicBezTo>
                    <a:pt x="4061" y="1179"/>
                    <a:pt x="4084" y="1167"/>
                    <a:pt x="4120" y="1143"/>
                  </a:cubicBezTo>
                  <a:cubicBezTo>
                    <a:pt x="4204" y="1119"/>
                    <a:pt x="4084" y="1072"/>
                    <a:pt x="4025" y="1072"/>
                  </a:cubicBezTo>
                  <a:lnTo>
                    <a:pt x="3965" y="1072"/>
                  </a:lnTo>
                  <a:cubicBezTo>
                    <a:pt x="3942" y="1072"/>
                    <a:pt x="3715" y="1108"/>
                    <a:pt x="3549" y="1108"/>
                  </a:cubicBezTo>
                  <a:cubicBezTo>
                    <a:pt x="3394" y="1119"/>
                    <a:pt x="3394" y="1119"/>
                    <a:pt x="3227" y="1119"/>
                  </a:cubicBezTo>
                  <a:cubicBezTo>
                    <a:pt x="3061" y="1119"/>
                    <a:pt x="3061" y="1131"/>
                    <a:pt x="2894" y="1131"/>
                  </a:cubicBezTo>
                  <a:cubicBezTo>
                    <a:pt x="2791" y="1131"/>
                    <a:pt x="2756" y="1137"/>
                    <a:pt x="2695" y="1137"/>
                  </a:cubicBezTo>
                  <a:cubicBezTo>
                    <a:pt x="2665" y="1137"/>
                    <a:pt x="2628" y="1135"/>
                    <a:pt x="2572" y="1131"/>
                  </a:cubicBezTo>
                  <a:cubicBezTo>
                    <a:pt x="2406" y="1119"/>
                    <a:pt x="2406" y="1108"/>
                    <a:pt x="2239" y="1084"/>
                  </a:cubicBezTo>
                  <a:cubicBezTo>
                    <a:pt x="2072" y="1072"/>
                    <a:pt x="2072" y="1072"/>
                    <a:pt x="1918" y="1048"/>
                  </a:cubicBezTo>
                  <a:cubicBezTo>
                    <a:pt x="1751" y="1012"/>
                    <a:pt x="1751" y="1012"/>
                    <a:pt x="1584" y="965"/>
                  </a:cubicBezTo>
                  <a:cubicBezTo>
                    <a:pt x="1417" y="929"/>
                    <a:pt x="1417" y="941"/>
                    <a:pt x="1275" y="881"/>
                  </a:cubicBezTo>
                  <a:cubicBezTo>
                    <a:pt x="1120" y="822"/>
                    <a:pt x="1108" y="822"/>
                    <a:pt x="965" y="750"/>
                  </a:cubicBezTo>
                  <a:cubicBezTo>
                    <a:pt x="917" y="727"/>
                    <a:pt x="858" y="691"/>
                    <a:pt x="858" y="691"/>
                  </a:cubicBezTo>
                  <a:cubicBezTo>
                    <a:pt x="632" y="572"/>
                    <a:pt x="405" y="417"/>
                    <a:pt x="227" y="227"/>
                  </a:cubicBezTo>
                  <a:lnTo>
                    <a:pt x="155" y="155"/>
                  </a:lnTo>
                  <a:cubicBezTo>
                    <a:pt x="132" y="119"/>
                    <a:pt x="108" y="96"/>
                    <a:pt x="96" y="72"/>
                  </a:cubicBezTo>
                  <a:cubicBezTo>
                    <a:pt x="84" y="60"/>
                    <a:pt x="48" y="3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15" name="Google Shape;15815;p22"/>
            <p:cNvSpPr/>
            <p:nvPr/>
          </p:nvSpPr>
          <p:spPr>
            <a:xfrm>
              <a:off x="3219300" y="2446625"/>
              <a:ext cx="53150" cy="14250"/>
            </a:xfrm>
            <a:custGeom>
              <a:avLst/>
              <a:gdLst/>
              <a:ahLst/>
              <a:cxnLst/>
              <a:rect l="l" t="t" r="r" b="b"/>
              <a:pathLst>
                <a:path w="2126" h="570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6" y="10"/>
                  </a:moveTo>
                  <a:cubicBezTo>
                    <a:pt x="54" y="22"/>
                    <a:pt x="45" y="28"/>
                    <a:pt x="36" y="28"/>
                  </a:cubicBezTo>
                  <a:cubicBezTo>
                    <a:pt x="27" y="28"/>
                    <a:pt x="18" y="22"/>
                    <a:pt x="6" y="10"/>
                  </a:cubicBezTo>
                  <a:lnTo>
                    <a:pt x="6" y="10"/>
                  </a:lnTo>
                  <a:cubicBezTo>
                    <a:pt x="6" y="46"/>
                    <a:pt x="42" y="69"/>
                    <a:pt x="54" y="105"/>
                  </a:cubicBezTo>
                  <a:cubicBezTo>
                    <a:pt x="101" y="165"/>
                    <a:pt x="101" y="177"/>
                    <a:pt x="161" y="236"/>
                  </a:cubicBezTo>
                  <a:cubicBezTo>
                    <a:pt x="220" y="296"/>
                    <a:pt x="220" y="296"/>
                    <a:pt x="292" y="343"/>
                  </a:cubicBezTo>
                  <a:lnTo>
                    <a:pt x="447" y="427"/>
                  </a:lnTo>
                  <a:cubicBezTo>
                    <a:pt x="518" y="474"/>
                    <a:pt x="518" y="474"/>
                    <a:pt x="601" y="510"/>
                  </a:cubicBezTo>
                  <a:cubicBezTo>
                    <a:pt x="697" y="534"/>
                    <a:pt x="697" y="534"/>
                    <a:pt x="768" y="546"/>
                  </a:cubicBezTo>
                  <a:cubicBezTo>
                    <a:pt x="863" y="569"/>
                    <a:pt x="863" y="569"/>
                    <a:pt x="947" y="569"/>
                  </a:cubicBezTo>
                  <a:lnTo>
                    <a:pt x="1125" y="569"/>
                  </a:lnTo>
                  <a:cubicBezTo>
                    <a:pt x="1220" y="569"/>
                    <a:pt x="1220" y="569"/>
                    <a:pt x="1304" y="546"/>
                  </a:cubicBezTo>
                  <a:cubicBezTo>
                    <a:pt x="1399" y="546"/>
                    <a:pt x="1399" y="534"/>
                    <a:pt x="1470" y="522"/>
                  </a:cubicBezTo>
                  <a:cubicBezTo>
                    <a:pt x="1542" y="522"/>
                    <a:pt x="1554" y="522"/>
                    <a:pt x="1637" y="510"/>
                  </a:cubicBezTo>
                  <a:cubicBezTo>
                    <a:pt x="1721" y="510"/>
                    <a:pt x="1721" y="486"/>
                    <a:pt x="1792" y="486"/>
                  </a:cubicBezTo>
                  <a:lnTo>
                    <a:pt x="2018" y="486"/>
                  </a:lnTo>
                  <a:cubicBezTo>
                    <a:pt x="2030" y="486"/>
                    <a:pt x="2066" y="474"/>
                    <a:pt x="2078" y="474"/>
                  </a:cubicBezTo>
                  <a:cubicBezTo>
                    <a:pt x="2125" y="450"/>
                    <a:pt x="2078" y="403"/>
                    <a:pt x="2030" y="391"/>
                  </a:cubicBezTo>
                  <a:cubicBezTo>
                    <a:pt x="2018" y="391"/>
                    <a:pt x="2006" y="367"/>
                    <a:pt x="2006" y="367"/>
                  </a:cubicBezTo>
                  <a:lnTo>
                    <a:pt x="1959" y="367"/>
                  </a:lnTo>
                  <a:cubicBezTo>
                    <a:pt x="1875" y="367"/>
                    <a:pt x="1875" y="367"/>
                    <a:pt x="1780" y="391"/>
                  </a:cubicBezTo>
                  <a:cubicBezTo>
                    <a:pt x="1697" y="403"/>
                    <a:pt x="1697" y="403"/>
                    <a:pt x="1613" y="403"/>
                  </a:cubicBezTo>
                  <a:cubicBezTo>
                    <a:pt x="1530" y="415"/>
                    <a:pt x="1530" y="415"/>
                    <a:pt x="1459" y="427"/>
                  </a:cubicBezTo>
                  <a:cubicBezTo>
                    <a:pt x="1363" y="450"/>
                    <a:pt x="1363" y="450"/>
                    <a:pt x="1292" y="462"/>
                  </a:cubicBezTo>
                  <a:cubicBezTo>
                    <a:pt x="1260" y="466"/>
                    <a:pt x="1239" y="468"/>
                    <a:pt x="1222" y="468"/>
                  </a:cubicBezTo>
                  <a:cubicBezTo>
                    <a:pt x="1189" y="468"/>
                    <a:pt x="1173" y="462"/>
                    <a:pt x="1125" y="462"/>
                  </a:cubicBezTo>
                  <a:cubicBezTo>
                    <a:pt x="1042" y="462"/>
                    <a:pt x="1042" y="474"/>
                    <a:pt x="959" y="474"/>
                  </a:cubicBezTo>
                  <a:cubicBezTo>
                    <a:pt x="875" y="474"/>
                    <a:pt x="875" y="474"/>
                    <a:pt x="804" y="462"/>
                  </a:cubicBezTo>
                  <a:cubicBezTo>
                    <a:pt x="720" y="438"/>
                    <a:pt x="708" y="462"/>
                    <a:pt x="637" y="427"/>
                  </a:cubicBezTo>
                  <a:cubicBezTo>
                    <a:pt x="566" y="403"/>
                    <a:pt x="566" y="415"/>
                    <a:pt x="470" y="367"/>
                  </a:cubicBezTo>
                  <a:cubicBezTo>
                    <a:pt x="458" y="355"/>
                    <a:pt x="447" y="355"/>
                    <a:pt x="423" y="343"/>
                  </a:cubicBezTo>
                  <a:cubicBezTo>
                    <a:pt x="304" y="284"/>
                    <a:pt x="208" y="212"/>
                    <a:pt x="125" y="105"/>
                  </a:cubicBezTo>
                  <a:cubicBezTo>
                    <a:pt x="113" y="93"/>
                    <a:pt x="101" y="69"/>
                    <a:pt x="101" y="57"/>
                  </a:cubicBezTo>
                  <a:cubicBezTo>
                    <a:pt x="89" y="46"/>
                    <a:pt x="89" y="34"/>
                    <a:pt x="6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16" name="Google Shape;15816;p22"/>
            <p:cNvSpPr/>
            <p:nvPr/>
          </p:nvSpPr>
          <p:spPr>
            <a:xfrm>
              <a:off x="3172400" y="2406375"/>
              <a:ext cx="56575" cy="15200"/>
            </a:xfrm>
            <a:custGeom>
              <a:avLst/>
              <a:gdLst/>
              <a:ahLst/>
              <a:cxnLst/>
              <a:rect l="l" t="t" r="r" b="b"/>
              <a:pathLst>
                <a:path w="2263" h="608" extrusionOk="0">
                  <a:moveTo>
                    <a:pt x="60" y="1"/>
                  </a:moveTo>
                  <a:cubicBezTo>
                    <a:pt x="1" y="1"/>
                    <a:pt x="1" y="13"/>
                    <a:pt x="13" y="13"/>
                  </a:cubicBezTo>
                  <a:cubicBezTo>
                    <a:pt x="25" y="36"/>
                    <a:pt x="60" y="60"/>
                    <a:pt x="96" y="72"/>
                  </a:cubicBezTo>
                  <a:cubicBezTo>
                    <a:pt x="179" y="108"/>
                    <a:pt x="179" y="120"/>
                    <a:pt x="251" y="155"/>
                  </a:cubicBezTo>
                  <a:cubicBezTo>
                    <a:pt x="322" y="179"/>
                    <a:pt x="322" y="179"/>
                    <a:pt x="418" y="227"/>
                  </a:cubicBezTo>
                  <a:cubicBezTo>
                    <a:pt x="489" y="251"/>
                    <a:pt x="489" y="251"/>
                    <a:pt x="572" y="286"/>
                  </a:cubicBezTo>
                  <a:cubicBezTo>
                    <a:pt x="656" y="310"/>
                    <a:pt x="656" y="310"/>
                    <a:pt x="739" y="346"/>
                  </a:cubicBezTo>
                  <a:cubicBezTo>
                    <a:pt x="810" y="370"/>
                    <a:pt x="834" y="370"/>
                    <a:pt x="906" y="405"/>
                  </a:cubicBezTo>
                  <a:cubicBezTo>
                    <a:pt x="977" y="429"/>
                    <a:pt x="989" y="417"/>
                    <a:pt x="1072" y="441"/>
                  </a:cubicBezTo>
                  <a:cubicBezTo>
                    <a:pt x="1156" y="477"/>
                    <a:pt x="1156" y="477"/>
                    <a:pt x="1227" y="489"/>
                  </a:cubicBezTo>
                  <a:cubicBezTo>
                    <a:pt x="1322" y="513"/>
                    <a:pt x="1322" y="513"/>
                    <a:pt x="1394" y="536"/>
                  </a:cubicBezTo>
                  <a:cubicBezTo>
                    <a:pt x="1441" y="542"/>
                    <a:pt x="1465" y="542"/>
                    <a:pt x="1488" y="542"/>
                  </a:cubicBezTo>
                  <a:cubicBezTo>
                    <a:pt x="1510" y="542"/>
                    <a:pt x="1531" y="542"/>
                    <a:pt x="1572" y="548"/>
                  </a:cubicBezTo>
                  <a:cubicBezTo>
                    <a:pt x="1668" y="572"/>
                    <a:pt x="1668" y="572"/>
                    <a:pt x="1739" y="584"/>
                  </a:cubicBezTo>
                  <a:cubicBezTo>
                    <a:pt x="1781" y="590"/>
                    <a:pt x="1802" y="590"/>
                    <a:pt x="1824" y="590"/>
                  </a:cubicBezTo>
                  <a:cubicBezTo>
                    <a:pt x="1846" y="590"/>
                    <a:pt x="1870" y="590"/>
                    <a:pt x="1918" y="596"/>
                  </a:cubicBezTo>
                  <a:cubicBezTo>
                    <a:pt x="2001" y="596"/>
                    <a:pt x="2144" y="608"/>
                    <a:pt x="2156" y="608"/>
                  </a:cubicBezTo>
                  <a:cubicBezTo>
                    <a:pt x="2168" y="608"/>
                    <a:pt x="2203" y="596"/>
                    <a:pt x="2215" y="596"/>
                  </a:cubicBezTo>
                  <a:cubicBezTo>
                    <a:pt x="2263" y="572"/>
                    <a:pt x="2203" y="524"/>
                    <a:pt x="2168" y="513"/>
                  </a:cubicBezTo>
                  <a:cubicBezTo>
                    <a:pt x="2156" y="513"/>
                    <a:pt x="2144" y="513"/>
                    <a:pt x="2144" y="489"/>
                  </a:cubicBezTo>
                  <a:lnTo>
                    <a:pt x="1930" y="489"/>
                  </a:lnTo>
                  <a:cubicBezTo>
                    <a:pt x="1846" y="489"/>
                    <a:pt x="1846" y="489"/>
                    <a:pt x="1763" y="477"/>
                  </a:cubicBezTo>
                  <a:cubicBezTo>
                    <a:pt x="1680" y="477"/>
                    <a:pt x="1680" y="477"/>
                    <a:pt x="1608" y="465"/>
                  </a:cubicBezTo>
                  <a:cubicBezTo>
                    <a:pt x="1566" y="453"/>
                    <a:pt x="1543" y="453"/>
                    <a:pt x="1520" y="453"/>
                  </a:cubicBezTo>
                  <a:cubicBezTo>
                    <a:pt x="1498" y="453"/>
                    <a:pt x="1477" y="453"/>
                    <a:pt x="1441" y="441"/>
                  </a:cubicBezTo>
                  <a:cubicBezTo>
                    <a:pt x="1346" y="429"/>
                    <a:pt x="1370" y="417"/>
                    <a:pt x="1275" y="405"/>
                  </a:cubicBezTo>
                  <a:cubicBezTo>
                    <a:pt x="1191" y="382"/>
                    <a:pt x="1191" y="382"/>
                    <a:pt x="1108" y="370"/>
                  </a:cubicBezTo>
                  <a:cubicBezTo>
                    <a:pt x="1025" y="358"/>
                    <a:pt x="1025" y="358"/>
                    <a:pt x="953" y="322"/>
                  </a:cubicBezTo>
                  <a:cubicBezTo>
                    <a:pt x="870" y="310"/>
                    <a:pt x="858" y="310"/>
                    <a:pt x="787" y="286"/>
                  </a:cubicBezTo>
                  <a:cubicBezTo>
                    <a:pt x="715" y="251"/>
                    <a:pt x="691" y="263"/>
                    <a:pt x="620" y="239"/>
                  </a:cubicBezTo>
                  <a:cubicBezTo>
                    <a:pt x="608" y="227"/>
                    <a:pt x="572" y="227"/>
                    <a:pt x="572" y="227"/>
                  </a:cubicBezTo>
                  <a:cubicBezTo>
                    <a:pt x="453" y="179"/>
                    <a:pt x="322" y="132"/>
                    <a:pt x="203" y="72"/>
                  </a:cubicBezTo>
                  <a:cubicBezTo>
                    <a:pt x="191" y="72"/>
                    <a:pt x="179" y="60"/>
                    <a:pt x="144" y="48"/>
                  </a:cubicBezTo>
                  <a:cubicBezTo>
                    <a:pt x="132" y="24"/>
                    <a:pt x="120" y="24"/>
                    <a:pt x="96" y="13"/>
                  </a:cubicBezTo>
                  <a:cubicBezTo>
                    <a:pt x="84" y="13"/>
                    <a:pt x="72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17" name="Google Shape;15817;p22"/>
            <p:cNvSpPr/>
            <p:nvPr/>
          </p:nvSpPr>
          <p:spPr>
            <a:xfrm>
              <a:off x="3126875" y="2369050"/>
              <a:ext cx="59250" cy="12350"/>
            </a:xfrm>
            <a:custGeom>
              <a:avLst/>
              <a:gdLst/>
              <a:ahLst/>
              <a:cxnLst/>
              <a:rect l="l" t="t" r="r" b="b"/>
              <a:pathLst>
                <a:path w="2370" h="494" extrusionOk="0">
                  <a:moveTo>
                    <a:pt x="31" y="0"/>
                  </a:moveTo>
                  <a:cubicBezTo>
                    <a:pt x="25" y="0"/>
                    <a:pt x="16" y="1"/>
                    <a:pt x="0" y="5"/>
                  </a:cubicBezTo>
                  <a:cubicBezTo>
                    <a:pt x="12" y="5"/>
                    <a:pt x="36" y="17"/>
                    <a:pt x="48" y="17"/>
                  </a:cubicBezTo>
                  <a:cubicBezTo>
                    <a:pt x="60" y="29"/>
                    <a:pt x="72" y="29"/>
                    <a:pt x="95" y="53"/>
                  </a:cubicBezTo>
                  <a:cubicBezTo>
                    <a:pt x="118" y="64"/>
                    <a:pt x="129" y="75"/>
                    <a:pt x="150" y="77"/>
                  </a:cubicBezTo>
                  <a:lnTo>
                    <a:pt x="150" y="77"/>
                  </a:lnTo>
                  <a:lnTo>
                    <a:pt x="131" y="65"/>
                  </a:lnTo>
                  <a:cubicBezTo>
                    <a:pt x="95" y="53"/>
                    <a:pt x="60" y="17"/>
                    <a:pt x="48" y="5"/>
                  </a:cubicBezTo>
                  <a:cubicBezTo>
                    <a:pt x="40" y="5"/>
                    <a:pt x="42" y="0"/>
                    <a:pt x="31" y="0"/>
                  </a:cubicBezTo>
                  <a:close/>
                  <a:moveTo>
                    <a:pt x="150" y="77"/>
                  </a:moveTo>
                  <a:lnTo>
                    <a:pt x="286" y="160"/>
                  </a:lnTo>
                  <a:cubicBezTo>
                    <a:pt x="357" y="184"/>
                    <a:pt x="357" y="196"/>
                    <a:pt x="453" y="232"/>
                  </a:cubicBezTo>
                  <a:cubicBezTo>
                    <a:pt x="536" y="255"/>
                    <a:pt x="536" y="255"/>
                    <a:pt x="607" y="291"/>
                  </a:cubicBezTo>
                  <a:cubicBezTo>
                    <a:pt x="703" y="315"/>
                    <a:pt x="703" y="315"/>
                    <a:pt x="774" y="351"/>
                  </a:cubicBezTo>
                  <a:cubicBezTo>
                    <a:pt x="869" y="374"/>
                    <a:pt x="869" y="374"/>
                    <a:pt x="953" y="386"/>
                  </a:cubicBezTo>
                  <a:cubicBezTo>
                    <a:pt x="1048" y="422"/>
                    <a:pt x="1048" y="410"/>
                    <a:pt x="1131" y="422"/>
                  </a:cubicBezTo>
                  <a:lnTo>
                    <a:pt x="1310" y="446"/>
                  </a:lnTo>
                  <a:lnTo>
                    <a:pt x="1488" y="482"/>
                  </a:lnTo>
                  <a:cubicBezTo>
                    <a:pt x="1520" y="486"/>
                    <a:pt x="1541" y="487"/>
                    <a:pt x="1559" y="487"/>
                  </a:cubicBezTo>
                  <a:cubicBezTo>
                    <a:pt x="1593" y="487"/>
                    <a:pt x="1611" y="482"/>
                    <a:pt x="1667" y="482"/>
                  </a:cubicBezTo>
                  <a:cubicBezTo>
                    <a:pt x="1762" y="482"/>
                    <a:pt x="1762" y="493"/>
                    <a:pt x="1846" y="493"/>
                  </a:cubicBezTo>
                  <a:cubicBezTo>
                    <a:pt x="1941" y="493"/>
                    <a:pt x="1941" y="482"/>
                    <a:pt x="2024" y="482"/>
                  </a:cubicBezTo>
                  <a:cubicBezTo>
                    <a:pt x="2119" y="482"/>
                    <a:pt x="2119" y="470"/>
                    <a:pt x="2203" y="470"/>
                  </a:cubicBezTo>
                  <a:lnTo>
                    <a:pt x="2262" y="470"/>
                  </a:lnTo>
                  <a:cubicBezTo>
                    <a:pt x="2274" y="470"/>
                    <a:pt x="2310" y="446"/>
                    <a:pt x="2322" y="434"/>
                  </a:cubicBezTo>
                  <a:cubicBezTo>
                    <a:pt x="2370" y="410"/>
                    <a:pt x="2298" y="363"/>
                    <a:pt x="2262" y="363"/>
                  </a:cubicBezTo>
                  <a:lnTo>
                    <a:pt x="2191" y="363"/>
                  </a:lnTo>
                  <a:lnTo>
                    <a:pt x="2012" y="386"/>
                  </a:lnTo>
                  <a:cubicBezTo>
                    <a:pt x="1917" y="410"/>
                    <a:pt x="1917" y="410"/>
                    <a:pt x="1834" y="410"/>
                  </a:cubicBezTo>
                  <a:lnTo>
                    <a:pt x="1477" y="410"/>
                  </a:lnTo>
                  <a:cubicBezTo>
                    <a:pt x="1381" y="410"/>
                    <a:pt x="1381" y="374"/>
                    <a:pt x="1298" y="374"/>
                  </a:cubicBezTo>
                  <a:cubicBezTo>
                    <a:pt x="1250" y="368"/>
                    <a:pt x="1227" y="368"/>
                    <a:pt x="1204" y="368"/>
                  </a:cubicBezTo>
                  <a:cubicBezTo>
                    <a:pt x="1182" y="368"/>
                    <a:pt x="1161" y="368"/>
                    <a:pt x="1119" y="363"/>
                  </a:cubicBezTo>
                  <a:lnTo>
                    <a:pt x="941" y="327"/>
                  </a:lnTo>
                  <a:lnTo>
                    <a:pt x="762" y="303"/>
                  </a:lnTo>
                  <a:cubicBezTo>
                    <a:pt x="667" y="267"/>
                    <a:pt x="667" y="291"/>
                    <a:pt x="595" y="255"/>
                  </a:cubicBezTo>
                  <a:cubicBezTo>
                    <a:pt x="572" y="243"/>
                    <a:pt x="548" y="243"/>
                    <a:pt x="536" y="243"/>
                  </a:cubicBezTo>
                  <a:cubicBezTo>
                    <a:pt x="405" y="196"/>
                    <a:pt x="274" y="148"/>
                    <a:pt x="155" y="77"/>
                  </a:cubicBezTo>
                  <a:cubicBezTo>
                    <a:pt x="153" y="77"/>
                    <a:pt x="152" y="77"/>
                    <a:pt x="150" y="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18" name="Google Shape;15818;p22"/>
            <p:cNvSpPr/>
            <p:nvPr/>
          </p:nvSpPr>
          <p:spPr>
            <a:xfrm>
              <a:off x="3144725" y="2398925"/>
              <a:ext cx="12225" cy="6000"/>
            </a:xfrm>
            <a:custGeom>
              <a:avLst/>
              <a:gdLst/>
              <a:ahLst/>
              <a:cxnLst/>
              <a:rect l="l" t="t" r="r" b="b"/>
              <a:pathLst>
                <a:path w="489" h="240" extrusionOk="0">
                  <a:moveTo>
                    <a:pt x="429" y="1"/>
                  </a:moveTo>
                  <a:cubicBezTo>
                    <a:pt x="417" y="1"/>
                    <a:pt x="417" y="13"/>
                    <a:pt x="405" y="13"/>
                  </a:cubicBezTo>
                  <a:cubicBezTo>
                    <a:pt x="393" y="13"/>
                    <a:pt x="393" y="13"/>
                    <a:pt x="370" y="25"/>
                  </a:cubicBezTo>
                  <a:cubicBezTo>
                    <a:pt x="358" y="25"/>
                    <a:pt x="346" y="49"/>
                    <a:pt x="346" y="49"/>
                  </a:cubicBezTo>
                  <a:cubicBezTo>
                    <a:pt x="334" y="49"/>
                    <a:pt x="334" y="60"/>
                    <a:pt x="310" y="60"/>
                  </a:cubicBezTo>
                  <a:cubicBezTo>
                    <a:pt x="302" y="60"/>
                    <a:pt x="294" y="55"/>
                    <a:pt x="286" y="55"/>
                  </a:cubicBezTo>
                  <a:cubicBezTo>
                    <a:pt x="282" y="55"/>
                    <a:pt x="278" y="57"/>
                    <a:pt x="274" y="60"/>
                  </a:cubicBezTo>
                  <a:cubicBezTo>
                    <a:pt x="251" y="72"/>
                    <a:pt x="251" y="72"/>
                    <a:pt x="239" y="72"/>
                  </a:cubicBezTo>
                  <a:cubicBezTo>
                    <a:pt x="227" y="84"/>
                    <a:pt x="227" y="84"/>
                    <a:pt x="203" y="84"/>
                  </a:cubicBezTo>
                  <a:lnTo>
                    <a:pt x="179" y="120"/>
                  </a:lnTo>
                  <a:cubicBezTo>
                    <a:pt x="167" y="132"/>
                    <a:pt x="167" y="132"/>
                    <a:pt x="143" y="132"/>
                  </a:cubicBezTo>
                  <a:lnTo>
                    <a:pt x="132" y="132"/>
                  </a:lnTo>
                  <a:cubicBezTo>
                    <a:pt x="108" y="144"/>
                    <a:pt x="84" y="168"/>
                    <a:pt x="60" y="180"/>
                  </a:cubicBezTo>
                  <a:lnTo>
                    <a:pt x="24" y="180"/>
                  </a:lnTo>
                  <a:cubicBezTo>
                    <a:pt x="1" y="215"/>
                    <a:pt x="1" y="227"/>
                    <a:pt x="1" y="239"/>
                  </a:cubicBezTo>
                  <a:lnTo>
                    <a:pt x="36" y="239"/>
                  </a:lnTo>
                  <a:lnTo>
                    <a:pt x="60" y="227"/>
                  </a:lnTo>
                  <a:cubicBezTo>
                    <a:pt x="72" y="227"/>
                    <a:pt x="72" y="227"/>
                    <a:pt x="96" y="215"/>
                  </a:cubicBezTo>
                  <a:cubicBezTo>
                    <a:pt x="108" y="215"/>
                    <a:pt x="108" y="191"/>
                    <a:pt x="120" y="191"/>
                  </a:cubicBezTo>
                  <a:lnTo>
                    <a:pt x="167" y="191"/>
                  </a:lnTo>
                  <a:cubicBezTo>
                    <a:pt x="179" y="191"/>
                    <a:pt x="191" y="191"/>
                    <a:pt x="215" y="180"/>
                  </a:cubicBezTo>
                  <a:cubicBezTo>
                    <a:pt x="227" y="180"/>
                    <a:pt x="227" y="168"/>
                    <a:pt x="239" y="168"/>
                  </a:cubicBezTo>
                  <a:cubicBezTo>
                    <a:pt x="251" y="168"/>
                    <a:pt x="274" y="168"/>
                    <a:pt x="286" y="144"/>
                  </a:cubicBezTo>
                  <a:cubicBezTo>
                    <a:pt x="298" y="144"/>
                    <a:pt x="298" y="144"/>
                    <a:pt x="334" y="132"/>
                  </a:cubicBezTo>
                  <a:cubicBezTo>
                    <a:pt x="346" y="132"/>
                    <a:pt x="346" y="120"/>
                    <a:pt x="358" y="120"/>
                  </a:cubicBezTo>
                  <a:lnTo>
                    <a:pt x="405" y="120"/>
                  </a:lnTo>
                  <a:cubicBezTo>
                    <a:pt x="417" y="120"/>
                    <a:pt x="417" y="108"/>
                    <a:pt x="429" y="108"/>
                  </a:cubicBezTo>
                  <a:cubicBezTo>
                    <a:pt x="453" y="108"/>
                    <a:pt x="453" y="108"/>
                    <a:pt x="465" y="84"/>
                  </a:cubicBezTo>
                  <a:lnTo>
                    <a:pt x="477" y="84"/>
                  </a:lnTo>
                  <a:cubicBezTo>
                    <a:pt x="477" y="84"/>
                    <a:pt x="477" y="72"/>
                    <a:pt x="489" y="72"/>
                  </a:cubicBezTo>
                  <a:cubicBezTo>
                    <a:pt x="489" y="49"/>
                    <a:pt x="477" y="1"/>
                    <a:pt x="4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19" name="Google Shape;15819;p22"/>
            <p:cNvSpPr/>
            <p:nvPr/>
          </p:nvSpPr>
          <p:spPr>
            <a:xfrm>
              <a:off x="3149775" y="2401625"/>
              <a:ext cx="3300" cy="4775"/>
            </a:xfrm>
            <a:custGeom>
              <a:avLst/>
              <a:gdLst/>
              <a:ahLst/>
              <a:cxnLst/>
              <a:rect l="l" t="t" r="r" b="b"/>
              <a:pathLst>
                <a:path w="132" h="191" extrusionOk="0">
                  <a:moveTo>
                    <a:pt x="49" y="0"/>
                  </a:moveTo>
                  <a:cubicBezTo>
                    <a:pt x="37" y="0"/>
                    <a:pt x="37" y="12"/>
                    <a:pt x="37" y="12"/>
                  </a:cubicBezTo>
                  <a:lnTo>
                    <a:pt x="37" y="24"/>
                  </a:lnTo>
                  <a:lnTo>
                    <a:pt x="37" y="48"/>
                  </a:lnTo>
                  <a:lnTo>
                    <a:pt x="37" y="60"/>
                  </a:lnTo>
                  <a:cubicBezTo>
                    <a:pt x="37" y="60"/>
                    <a:pt x="25" y="60"/>
                    <a:pt x="25" y="72"/>
                  </a:cubicBezTo>
                  <a:lnTo>
                    <a:pt x="25" y="83"/>
                  </a:lnTo>
                  <a:lnTo>
                    <a:pt x="25" y="107"/>
                  </a:lnTo>
                  <a:lnTo>
                    <a:pt x="1" y="131"/>
                  </a:lnTo>
                  <a:lnTo>
                    <a:pt x="25" y="143"/>
                  </a:lnTo>
                  <a:cubicBezTo>
                    <a:pt x="25" y="143"/>
                    <a:pt x="1" y="143"/>
                    <a:pt x="1" y="167"/>
                  </a:cubicBezTo>
                  <a:lnTo>
                    <a:pt x="1" y="179"/>
                  </a:lnTo>
                  <a:lnTo>
                    <a:pt x="1" y="191"/>
                  </a:lnTo>
                  <a:lnTo>
                    <a:pt x="132" y="191"/>
                  </a:lnTo>
                  <a:lnTo>
                    <a:pt x="132" y="179"/>
                  </a:lnTo>
                  <a:lnTo>
                    <a:pt x="132" y="167"/>
                  </a:lnTo>
                  <a:lnTo>
                    <a:pt x="132" y="143"/>
                  </a:lnTo>
                  <a:lnTo>
                    <a:pt x="108" y="131"/>
                  </a:lnTo>
                  <a:cubicBezTo>
                    <a:pt x="108" y="125"/>
                    <a:pt x="114" y="125"/>
                    <a:pt x="120" y="125"/>
                  </a:cubicBezTo>
                  <a:cubicBezTo>
                    <a:pt x="126" y="125"/>
                    <a:pt x="132" y="125"/>
                    <a:pt x="132" y="119"/>
                  </a:cubicBezTo>
                  <a:cubicBezTo>
                    <a:pt x="132" y="107"/>
                    <a:pt x="132" y="107"/>
                    <a:pt x="108" y="107"/>
                  </a:cubicBezTo>
                  <a:lnTo>
                    <a:pt x="108" y="83"/>
                  </a:lnTo>
                  <a:lnTo>
                    <a:pt x="96" y="72"/>
                  </a:lnTo>
                  <a:lnTo>
                    <a:pt x="96" y="60"/>
                  </a:lnTo>
                  <a:cubicBezTo>
                    <a:pt x="96" y="48"/>
                    <a:pt x="84" y="24"/>
                    <a:pt x="96" y="24"/>
                  </a:cubicBezTo>
                  <a:cubicBezTo>
                    <a:pt x="72" y="0"/>
                    <a:pt x="49" y="0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20" name="Google Shape;15820;p22"/>
            <p:cNvSpPr/>
            <p:nvPr/>
          </p:nvSpPr>
          <p:spPr>
            <a:xfrm>
              <a:off x="2905125" y="2109925"/>
              <a:ext cx="167300" cy="37700"/>
            </a:xfrm>
            <a:custGeom>
              <a:avLst/>
              <a:gdLst/>
              <a:ahLst/>
              <a:cxnLst/>
              <a:rect l="l" t="t" r="r" b="b"/>
              <a:pathLst>
                <a:path w="6692" h="1508" extrusionOk="0">
                  <a:moveTo>
                    <a:pt x="960" y="0"/>
                  </a:moveTo>
                  <a:cubicBezTo>
                    <a:pt x="851" y="0"/>
                    <a:pt x="744" y="6"/>
                    <a:pt x="643" y="24"/>
                  </a:cubicBezTo>
                  <a:cubicBezTo>
                    <a:pt x="429" y="60"/>
                    <a:pt x="214" y="167"/>
                    <a:pt x="95" y="357"/>
                  </a:cubicBezTo>
                  <a:cubicBezTo>
                    <a:pt x="60" y="405"/>
                    <a:pt x="36" y="441"/>
                    <a:pt x="12" y="536"/>
                  </a:cubicBezTo>
                  <a:cubicBezTo>
                    <a:pt x="0" y="607"/>
                    <a:pt x="0" y="667"/>
                    <a:pt x="0" y="714"/>
                  </a:cubicBezTo>
                  <a:cubicBezTo>
                    <a:pt x="0" y="774"/>
                    <a:pt x="36" y="810"/>
                    <a:pt x="48" y="857"/>
                  </a:cubicBezTo>
                  <a:cubicBezTo>
                    <a:pt x="57" y="866"/>
                    <a:pt x="63" y="872"/>
                    <a:pt x="65" y="872"/>
                  </a:cubicBezTo>
                  <a:cubicBezTo>
                    <a:pt x="70" y="872"/>
                    <a:pt x="67" y="858"/>
                    <a:pt x="60" y="822"/>
                  </a:cubicBezTo>
                  <a:cubicBezTo>
                    <a:pt x="36" y="762"/>
                    <a:pt x="12" y="619"/>
                    <a:pt x="60" y="500"/>
                  </a:cubicBezTo>
                  <a:cubicBezTo>
                    <a:pt x="107" y="381"/>
                    <a:pt x="155" y="333"/>
                    <a:pt x="179" y="286"/>
                  </a:cubicBezTo>
                  <a:cubicBezTo>
                    <a:pt x="226" y="238"/>
                    <a:pt x="274" y="179"/>
                    <a:pt x="393" y="131"/>
                  </a:cubicBezTo>
                  <a:cubicBezTo>
                    <a:pt x="512" y="71"/>
                    <a:pt x="583" y="71"/>
                    <a:pt x="643" y="60"/>
                  </a:cubicBezTo>
                  <a:cubicBezTo>
                    <a:pt x="702" y="36"/>
                    <a:pt x="774" y="36"/>
                    <a:pt x="905" y="36"/>
                  </a:cubicBezTo>
                  <a:cubicBezTo>
                    <a:pt x="1179" y="36"/>
                    <a:pt x="1179" y="36"/>
                    <a:pt x="1464" y="71"/>
                  </a:cubicBezTo>
                  <a:cubicBezTo>
                    <a:pt x="1726" y="95"/>
                    <a:pt x="1726" y="95"/>
                    <a:pt x="2012" y="143"/>
                  </a:cubicBezTo>
                  <a:lnTo>
                    <a:pt x="2548" y="238"/>
                  </a:lnTo>
                  <a:cubicBezTo>
                    <a:pt x="2810" y="298"/>
                    <a:pt x="2810" y="286"/>
                    <a:pt x="3084" y="357"/>
                  </a:cubicBezTo>
                  <a:cubicBezTo>
                    <a:pt x="3346" y="417"/>
                    <a:pt x="3346" y="417"/>
                    <a:pt x="3620" y="488"/>
                  </a:cubicBezTo>
                  <a:cubicBezTo>
                    <a:pt x="3881" y="560"/>
                    <a:pt x="3881" y="560"/>
                    <a:pt x="4143" y="655"/>
                  </a:cubicBezTo>
                  <a:cubicBezTo>
                    <a:pt x="4405" y="738"/>
                    <a:pt x="4405" y="726"/>
                    <a:pt x="4655" y="822"/>
                  </a:cubicBezTo>
                  <a:cubicBezTo>
                    <a:pt x="4917" y="905"/>
                    <a:pt x="6358" y="1441"/>
                    <a:pt x="6406" y="1453"/>
                  </a:cubicBezTo>
                  <a:lnTo>
                    <a:pt x="6584" y="1500"/>
                  </a:lnTo>
                  <a:cubicBezTo>
                    <a:pt x="6606" y="1505"/>
                    <a:pt x="6621" y="1507"/>
                    <a:pt x="6630" y="1507"/>
                  </a:cubicBezTo>
                  <a:cubicBezTo>
                    <a:pt x="6691" y="1507"/>
                    <a:pt x="6549" y="1422"/>
                    <a:pt x="6477" y="1381"/>
                  </a:cubicBezTo>
                  <a:lnTo>
                    <a:pt x="6382" y="1334"/>
                  </a:lnTo>
                  <a:cubicBezTo>
                    <a:pt x="6346" y="1322"/>
                    <a:pt x="5989" y="1191"/>
                    <a:pt x="5727" y="1095"/>
                  </a:cubicBezTo>
                  <a:cubicBezTo>
                    <a:pt x="5477" y="1012"/>
                    <a:pt x="5477" y="1012"/>
                    <a:pt x="5215" y="917"/>
                  </a:cubicBezTo>
                  <a:cubicBezTo>
                    <a:pt x="4941" y="833"/>
                    <a:pt x="4941" y="833"/>
                    <a:pt x="4691" y="738"/>
                  </a:cubicBezTo>
                  <a:cubicBezTo>
                    <a:pt x="4417" y="655"/>
                    <a:pt x="4417" y="667"/>
                    <a:pt x="4155" y="583"/>
                  </a:cubicBezTo>
                  <a:cubicBezTo>
                    <a:pt x="3881" y="500"/>
                    <a:pt x="3905" y="476"/>
                    <a:pt x="3631" y="417"/>
                  </a:cubicBezTo>
                  <a:cubicBezTo>
                    <a:pt x="3369" y="333"/>
                    <a:pt x="3369" y="357"/>
                    <a:pt x="3096" y="286"/>
                  </a:cubicBezTo>
                  <a:lnTo>
                    <a:pt x="2560" y="167"/>
                  </a:lnTo>
                  <a:cubicBezTo>
                    <a:pt x="2298" y="119"/>
                    <a:pt x="2298" y="119"/>
                    <a:pt x="2012" y="83"/>
                  </a:cubicBezTo>
                  <a:cubicBezTo>
                    <a:pt x="1738" y="36"/>
                    <a:pt x="1738" y="60"/>
                    <a:pt x="1464" y="24"/>
                  </a:cubicBezTo>
                  <a:cubicBezTo>
                    <a:pt x="1381" y="24"/>
                    <a:pt x="1286" y="12"/>
                    <a:pt x="1286" y="12"/>
                  </a:cubicBezTo>
                  <a:cubicBezTo>
                    <a:pt x="1179" y="6"/>
                    <a:pt x="1069" y="0"/>
                    <a:pt x="9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21" name="Google Shape;15821;p22"/>
            <p:cNvSpPr/>
            <p:nvPr/>
          </p:nvSpPr>
          <p:spPr>
            <a:xfrm>
              <a:off x="4027300" y="2487300"/>
              <a:ext cx="51600" cy="65250"/>
            </a:xfrm>
            <a:custGeom>
              <a:avLst/>
              <a:gdLst/>
              <a:ahLst/>
              <a:cxnLst/>
              <a:rect l="l" t="t" r="r" b="b"/>
              <a:pathLst>
                <a:path w="2064" h="2610" extrusionOk="0">
                  <a:moveTo>
                    <a:pt x="2036" y="1"/>
                  </a:moveTo>
                  <a:cubicBezTo>
                    <a:pt x="2009" y="1"/>
                    <a:pt x="1967" y="28"/>
                    <a:pt x="1952" y="50"/>
                  </a:cubicBezTo>
                  <a:lnTo>
                    <a:pt x="1916" y="85"/>
                  </a:lnTo>
                  <a:cubicBezTo>
                    <a:pt x="1905" y="97"/>
                    <a:pt x="1821" y="252"/>
                    <a:pt x="1762" y="347"/>
                  </a:cubicBezTo>
                  <a:cubicBezTo>
                    <a:pt x="1702" y="455"/>
                    <a:pt x="1702" y="455"/>
                    <a:pt x="1619" y="562"/>
                  </a:cubicBezTo>
                  <a:cubicBezTo>
                    <a:pt x="1559" y="669"/>
                    <a:pt x="1559" y="669"/>
                    <a:pt x="1488" y="764"/>
                  </a:cubicBezTo>
                  <a:cubicBezTo>
                    <a:pt x="1416" y="871"/>
                    <a:pt x="1428" y="871"/>
                    <a:pt x="1357" y="978"/>
                  </a:cubicBezTo>
                  <a:cubicBezTo>
                    <a:pt x="1285" y="1086"/>
                    <a:pt x="1262" y="1062"/>
                    <a:pt x="1190" y="1169"/>
                  </a:cubicBezTo>
                  <a:cubicBezTo>
                    <a:pt x="1119" y="1264"/>
                    <a:pt x="1119" y="1276"/>
                    <a:pt x="1047" y="1359"/>
                  </a:cubicBezTo>
                  <a:cubicBezTo>
                    <a:pt x="964" y="1467"/>
                    <a:pt x="964" y="1467"/>
                    <a:pt x="893" y="1562"/>
                  </a:cubicBezTo>
                  <a:cubicBezTo>
                    <a:pt x="821" y="1657"/>
                    <a:pt x="821" y="1657"/>
                    <a:pt x="750" y="1752"/>
                  </a:cubicBezTo>
                  <a:cubicBezTo>
                    <a:pt x="666" y="1836"/>
                    <a:pt x="666" y="1859"/>
                    <a:pt x="595" y="1943"/>
                  </a:cubicBezTo>
                  <a:lnTo>
                    <a:pt x="535" y="2002"/>
                  </a:lnTo>
                  <a:cubicBezTo>
                    <a:pt x="416" y="2157"/>
                    <a:pt x="285" y="2288"/>
                    <a:pt x="166" y="2431"/>
                  </a:cubicBezTo>
                  <a:lnTo>
                    <a:pt x="107" y="2491"/>
                  </a:lnTo>
                  <a:cubicBezTo>
                    <a:pt x="95" y="2526"/>
                    <a:pt x="71" y="2538"/>
                    <a:pt x="59" y="2550"/>
                  </a:cubicBezTo>
                  <a:cubicBezTo>
                    <a:pt x="48" y="2572"/>
                    <a:pt x="37" y="2584"/>
                    <a:pt x="17" y="2604"/>
                  </a:cubicBezTo>
                  <a:lnTo>
                    <a:pt x="17" y="2604"/>
                  </a:lnTo>
                  <a:cubicBezTo>
                    <a:pt x="22" y="2602"/>
                    <a:pt x="28" y="2600"/>
                    <a:pt x="35" y="2598"/>
                  </a:cubicBezTo>
                  <a:cubicBezTo>
                    <a:pt x="59" y="2586"/>
                    <a:pt x="107" y="2538"/>
                    <a:pt x="154" y="2502"/>
                  </a:cubicBezTo>
                  <a:cubicBezTo>
                    <a:pt x="226" y="2419"/>
                    <a:pt x="238" y="2419"/>
                    <a:pt x="309" y="2336"/>
                  </a:cubicBezTo>
                  <a:cubicBezTo>
                    <a:pt x="404" y="2240"/>
                    <a:pt x="404" y="2240"/>
                    <a:pt x="476" y="2157"/>
                  </a:cubicBezTo>
                  <a:cubicBezTo>
                    <a:pt x="547" y="2062"/>
                    <a:pt x="571" y="2050"/>
                    <a:pt x="643" y="1955"/>
                  </a:cubicBezTo>
                  <a:cubicBezTo>
                    <a:pt x="714" y="1871"/>
                    <a:pt x="726" y="1859"/>
                    <a:pt x="809" y="1776"/>
                  </a:cubicBezTo>
                  <a:cubicBezTo>
                    <a:pt x="881" y="1693"/>
                    <a:pt x="881" y="1693"/>
                    <a:pt x="964" y="1586"/>
                  </a:cubicBezTo>
                  <a:cubicBezTo>
                    <a:pt x="1047" y="1490"/>
                    <a:pt x="1357" y="1097"/>
                    <a:pt x="1428" y="1002"/>
                  </a:cubicBezTo>
                  <a:cubicBezTo>
                    <a:pt x="1500" y="907"/>
                    <a:pt x="1488" y="907"/>
                    <a:pt x="1559" y="800"/>
                  </a:cubicBezTo>
                  <a:cubicBezTo>
                    <a:pt x="1643" y="705"/>
                    <a:pt x="1643" y="693"/>
                    <a:pt x="1714" y="609"/>
                  </a:cubicBezTo>
                  <a:cubicBezTo>
                    <a:pt x="1786" y="502"/>
                    <a:pt x="1774" y="502"/>
                    <a:pt x="1845" y="395"/>
                  </a:cubicBezTo>
                  <a:cubicBezTo>
                    <a:pt x="1916" y="288"/>
                    <a:pt x="2024" y="133"/>
                    <a:pt x="2024" y="109"/>
                  </a:cubicBezTo>
                  <a:cubicBezTo>
                    <a:pt x="2036" y="85"/>
                    <a:pt x="2036" y="50"/>
                    <a:pt x="2059" y="38"/>
                  </a:cubicBezTo>
                  <a:cubicBezTo>
                    <a:pt x="2064" y="11"/>
                    <a:pt x="2053" y="1"/>
                    <a:pt x="2036" y="1"/>
                  </a:cubicBezTo>
                  <a:close/>
                  <a:moveTo>
                    <a:pt x="17" y="2604"/>
                  </a:moveTo>
                  <a:lnTo>
                    <a:pt x="17" y="2604"/>
                  </a:lnTo>
                  <a:cubicBezTo>
                    <a:pt x="0" y="2610"/>
                    <a:pt x="2" y="2610"/>
                    <a:pt x="11" y="2610"/>
                  </a:cubicBezTo>
                  <a:cubicBezTo>
                    <a:pt x="14" y="2608"/>
                    <a:pt x="15" y="2606"/>
                    <a:pt x="17" y="260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22" name="Google Shape;15822;p22"/>
            <p:cNvSpPr/>
            <p:nvPr/>
          </p:nvSpPr>
          <p:spPr>
            <a:xfrm>
              <a:off x="4231475" y="2563225"/>
              <a:ext cx="15200" cy="70500"/>
            </a:xfrm>
            <a:custGeom>
              <a:avLst/>
              <a:gdLst/>
              <a:ahLst/>
              <a:cxnLst/>
              <a:rect l="l" t="t" r="r" b="b"/>
              <a:pathLst>
                <a:path w="608" h="2820" extrusionOk="0">
                  <a:moveTo>
                    <a:pt x="575" y="0"/>
                  </a:moveTo>
                  <a:cubicBezTo>
                    <a:pt x="552" y="0"/>
                    <a:pt x="521" y="39"/>
                    <a:pt x="512" y="73"/>
                  </a:cubicBezTo>
                  <a:cubicBezTo>
                    <a:pt x="512" y="85"/>
                    <a:pt x="500" y="96"/>
                    <a:pt x="500" y="108"/>
                  </a:cubicBezTo>
                  <a:cubicBezTo>
                    <a:pt x="500" y="132"/>
                    <a:pt x="477" y="275"/>
                    <a:pt x="465" y="382"/>
                  </a:cubicBezTo>
                  <a:lnTo>
                    <a:pt x="441" y="585"/>
                  </a:lnTo>
                  <a:lnTo>
                    <a:pt x="405" y="799"/>
                  </a:lnTo>
                  <a:lnTo>
                    <a:pt x="381" y="1001"/>
                  </a:lnTo>
                  <a:cubicBezTo>
                    <a:pt x="357" y="1108"/>
                    <a:pt x="346" y="1108"/>
                    <a:pt x="310" y="1216"/>
                  </a:cubicBezTo>
                  <a:cubicBezTo>
                    <a:pt x="298" y="1323"/>
                    <a:pt x="298" y="1335"/>
                    <a:pt x="286" y="1418"/>
                  </a:cubicBezTo>
                  <a:cubicBezTo>
                    <a:pt x="274" y="1525"/>
                    <a:pt x="274" y="1525"/>
                    <a:pt x="238" y="1632"/>
                  </a:cubicBezTo>
                  <a:lnTo>
                    <a:pt x="215" y="1835"/>
                  </a:lnTo>
                  <a:cubicBezTo>
                    <a:pt x="191" y="1942"/>
                    <a:pt x="191" y="1954"/>
                    <a:pt x="167" y="2049"/>
                  </a:cubicBezTo>
                  <a:cubicBezTo>
                    <a:pt x="167" y="2073"/>
                    <a:pt x="155" y="2121"/>
                    <a:pt x="155" y="2121"/>
                  </a:cubicBezTo>
                  <a:cubicBezTo>
                    <a:pt x="119" y="2287"/>
                    <a:pt x="96" y="2454"/>
                    <a:pt x="48" y="2609"/>
                  </a:cubicBezTo>
                  <a:cubicBezTo>
                    <a:pt x="48" y="2632"/>
                    <a:pt x="36" y="2656"/>
                    <a:pt x="36" y="2692"/>
                  </a:cubicBezTo>
                  <a:cubicBezTo>
                    <a:pt x="36" y="2716"/>
                    <a:pt x="24" y="2728"/>
                    <a:pt x="24" y="2752"/>
                  </a:cubicBezTo>
                  <a:cubicBezTo>
                    <a:pt x="24" y="2763"/>
                    <a:pt x="24" y="2775"/>
                    <a:pt x="0" y="2811"/>
                  </a:cubicBezTo>
                  <a:cubicBezTo>
                    <a:pt x="12" y="2817"/>
                    <a:pt x="21" y="2820"/>
                    <a:pt x="27" y="2820"/>
                  </a:cubicBezTo>
                  <a:cubicBezTo>
                    <a:pt x="33" y="2820"/>
                    <a:pt x="36" y="2817"/>
                    <a:pt x="36" y="2811"/>
                  </a:cubicBezTo>
                  <a:cubicBezTo>
                    <a:pt x="48" y="2775"/>
                    <a:pt x="60" y="2728"/>
                    <a:pt x="84" y="2692"/>
                  </a:cubicBezTo>
                  <a:lnTo>
                    <a:pt x="143" y="2478"/>
                  </a:lnTo>
                  <a:cubicBezTo>
                    <a:pt x="167" y="2371"/>
                    <a:pt x="167" y="2371"/>
                    <a:pt x="179" y="2275"/>
                  </a:cubicBezTo>
                  <a:cubicBezTo>
                    <a:pt x="191" y="2180"/>
                    <a:pt x="191" y="2156"/>
                    <a:pt x="226" y="2061"/>
                  </a:cubicBezTo>
                  <a:cubicBezTo>
                    <a:pt x="238" y="1978"/>
                    <a:pt x="262" y="1942"/>
                    <a:pt x="286" y="1859"/>
                  </a:cubicBezTo>
                  <a:cubicBezTo>
                    <a:pt x="322" y="1751"/>
                    <a:pt x="322" y="1751"/>
                    <a:pt x="334" y="1644"/>
                  </a:cubicBezTo>
                  <a:cubicBezTo>
                    <a:pt x="346" y="1537"/>
                    <a:pt x="346" y="1537"/>
                    <a:pt x="381" y="1442"/>
                  </a:cubicBezTo>
                  <a:cubicBezTo>
                    <a:pt x="393" y="1335"/>
                    <a:pt x="453" y="1120"/>
                    <a:pt x="465" y="1025"/>
                  </a:cubicBezTo>
                  <a:lnTo>
                    <a:pt x="488" y="811"/>
                  </a:lnTo>
                  <a:cubicBezTo>
                    <a:pt x="512" y="704"/>
                    <a:pt x="524" y="704"/>
                    <a:pt x="536" y="608"/>
                  </a:cubicBezTo>
                  <a:cubicBezTo>
                    <a:pt x="548" y="501"/>
                    <a:pt x="607" y="108"/>
                    <a:pt x="607" y="96"/>
                  </a:cubicBezTo>
                  <a:cubicBezTo>
                    <a:pt x="607" y="73"/>
                    <a:pt x="607" y="49"/>
                    <a:pt x="596" y="25"/>
                  </a:cubicBezTo>
                  <a:cubicBezTo>
                    <a:pt x="592" y="7"/>
                    <a:pt x="584" y="0"/>
                    <a:pt x="5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23" name="Google Shape;15823;p22"/>
            <p:cNvSpPr/>
            <p:nvPr/>
          </p:nvSpPr>
          <p:spPr>
            <a:xfrm>
              <a:off x="4218975" y="2572975"/>
              <a:ext cx="10725" cy="44900"/>
            </a:xfrm>
            <a:custGeom>
              <a:avLst/>
              <a:gdLst/>
              <a:ahLst/>
              <a:cxnLst/>
              <a:rect l="l" t="t" r="r" b="b"/>
              <a:pathLst>
                <a:path w="429" h="1796" extrusionOk="0">
                  <a:moveTo>
                    <a:pt x="395" y="1"/>
                  </a:moveTo>
                  <a:cubicBezTo>
                    <a:pt x="372" y="1"/>
                    <a:pt x="338" y="23"/>
                    <a:pt x="322" y="40"/>
                  </a:cubicBezTo>
                  <a:cubicBezTo>
                    <a:pt x="322" y="52"/>
                    <a:pt x="310" y="52"/>
                    <a:pt x="310" y="64"/>
                  </a:cubicBezTo>
                  <a:cubicBezTo>
                    <a:pt x="310" y="76"/>
                    <a:pt x="310" y="76"/>
                    <a:pt x="298" y="99"/>
                  </a:cubicBezTo>
                  <a:cubicBezTo>
                    <a:pt x="286" y="159"/>
                    <a:pt x="286" y="171"/>
                    <a:pt x="286" y="230"/>
                  </a:cubicBezTo>
                  <a:cubicBezTo>
                    <a:pt x="262" y="302"/>
                    <a:pt x="262" y="302"/>
                    <a:pt x="250" y="361"/>
                  </a:cubicBezTo>
                  <a:cubicBezTo>
                    <a:pt x="238" y="421"/>
                    <a:pt x="238" y="433"/>
                    <a:pt x="238" y="492"/>
                  </a:cubicBezTo>
                  <a:cubicBezTo>
                    <a:pt x="226" y="576"/>
                    <a:pt x="238" y="576"/>
                    <a:pt x="226" y="635"/>
                  </a:cubicBezTo>
                  <a:cubicBezTo>
                    <a:pt x="203" y="695"/>
                    <a:pt x="191" y="695"/>
                    <a:pt x="179" y="766"/>
                  </a:cubicBezTo>
                  <a:cubicBezTo>
                    <a:pt x="167" y="826"/>
                    <a:pt x="167" y="838"/>
                    <a:pt x="167" y="897"/>
                  </a:cubicBezTo>
                  <a:cubicBezTo>
                    <a:pt x="143" y="969"/>
                    <a:pt x="143" y="969"/>
                    <a:pt x="131" y="1028"/>
                  </a:cubicBezTo>
                  <a:cubicBezTo>
                    <a:pt x="119" y="1111"/>
                    <a:pt x="131" y="1111"/>
                    <a:pt x="119" y="1159"/>
                  </a:cubicBezTo>
                  <a:cubicBezTo>
                    <a:pt x="107" y="1219"/>
                    <a:pt x="107" y="1242"/>
                    <a:pt x="107" y="1302"/>
                  </a:cubicBezTo>
                  <a:cubicBezTo>
                    <a:pt x="107" y="1314"/>
                    <a:pt x="107" y="1326"/>
                    <a:pt x="84" y="1338"/>
                  </a:cubicBezTo>
                  <a:cubicBezTo>
                    <a:pt x="72" y="1445"/>
                    <a:pt x="60" y="1552"/>
                    <a:pt x="24" y="1659"/>
                  </a:cubicBezTo>
                  <a:cubicBezTo>
                    <a:pt x="24" y="1671"/>
                    <a:pt x="24" y="1683"/>
                    <a:pt x="12" y="1707"/>
                  </a:cubicBezTo>
                  <a:cubicBezTo>
                    <a:pt x="12" y="1719"/>
                    <a:pt x="12" y="1731"/>
                    <a:pt x="0" y="1742"/>
                  </a:cubicBezTo>
                  <a:lnTo>
                    <a:pt x="0" y="1790"/>
                  </a:lnTo>
                  <a:cubicBezTo>
                    <a:pt x="8" y="1790"/>
                    <a:pt x="16" y="1795"/>
                    <a:pt x="20" y="1795"/>
                  </a:cubicBezTo>
                  <a:cubicBezTo>
                    <a:pt x="23" y="1795"/>
                    <a:pt x="24" y="1794"/>
                    <a:pt x="24" y="1790"/>
                  </a:cubicBezTo>
                  <a:cubicBezTo>
                    <a:pt x="36" y="1778"/>
                    <a:pt x="60" y="1742"/>
                    <a:pt x="60" y="1719"/>
                  </a:cubicBezTo>
                  <a:cubicBezTo>
                    <a:pt x="72" y="1659"/>
                    <a:pt x="95" y="1528"/>
                    <a:pt x="119" y="1445"/>
                  </a:cubicBezTo>
                  <a:cubicBezTo>
                    <a:pt x="131" y="1385"/>
                    <a:pt x="131" y="1373"/>
                    <a:pt x="143" y="1314"/>
                  </a:cubicBezTo>
                  <a:cubicBezTo>
                    <a:pt x="167" y="1254"/>
                    <a:pt x="179" y="1242"/>
                    <a:pt x="191" y="1183"/>
                  </a:cubicBezTo>
                  <a:cubicBezTo>
                    <a:pt x="203" y="1123"/>
                    <a:pt x="203" y="1111"/>
                    <a:pt x="226" y="1052"/>
                  </a:cubicBezTo>
                  <a:cubicBezTo>
                    <a:pt x="238" y="992"/>
                    <a:pt x="238" y="969"/>
                    <a:pt x="250" y="909"/>
                  </a:cubicBezTo>
                  <a:cubicBezTo>
                    <a:pt x="262" y="849"/>
                    <a:pt x="298" y="707"/>
                    <a:pt x="310" y="647"/>
                  </a:cubicBezTo>
                  <a:cubicBezTo>
                    <a:pt x="322" y="576"/>
                    <a:pt x="310" y="576"/>
                    <a:pt x="322" y="516"/>
                  </a:cubicBezTo>
                  <a:cubicBezTo>
                    <a:pt x="345" y="457"/>
                    <a:pt x="345" y="433"/>
                    <a:pt x="357" y="373"/>
                  </a:cubicBezTo>
                  <a:cubicBezTo>
                    <a:pt x="369" y="314"/>
                    <a:pt x="369" y="302"/>
                    <a:pt x="381" y="242"/>
                  </a:cubicBezTo>
                  <a:cubicBezTo>
                    <a:pt x="405" y="171"/>
                    <a:pt x="405" y="171"/>
                    <a:pt x="417" y="111"/>
                  </a:cubicBezTo>
                  <a:cubicBezTo>
                    <a:pt x="417" y="99"/>
                    <a:pt x="429" y="76"/>
                    <a:pt x="429" y="64"/>
                  </a:cubicBezTo>
                  <a:cubicBezTo>
                    <a:pt x="429" y="52"/>
                    <a:pt x="429" y="40"/>
                    <a:pt x="417" y="16"/>
                  </a:cubicBezTo>
                  <a:cubicBezTo>
                    <a:pt x="413" y="5"/>
                    <a:pt x="405" y="1"/>
                    <a:pt x="3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24" name="Google Shape;15824;p22"/>
            <p:cNvSpPr/>
            <p:nvPr/>
          </p:nvSpPr>
          <p:spPr>
            <a:xfrm>
              <a:off x="4204675" y="2573650"/>
              <a:ext cx="11925" cy="35700"/>
            </a:xfrm>
            <a:custGeom>
              <a:avLst/>
              <a:gdLst/>
              <a:ahLst/>
              <a:cxnLst/>
              <a:rect l="l" t="t" r="r" b="b"/>
              <a:pathLst>
                <a:path w="477" h="1428" extrusionOk="0">
                  <a:moveTo>
                    <a:pt x="436" y="1"/>
                  </a:moveTo>
                  <a:cubicBezTo>
                    <a:pt x="415" y="1"/>
                    <a:pt x="389" y="17"/>
                    <a:pt x="382" y="25"/>
                  </a:cubicBezTo>
                  <a:lnTo>
                    <a:pt x="358" y="37"/>
                  </a:lnTo>
                  <a:cubicBezTo>
                    <a:pt x="358" y="49"/>
                    <a:pt x="358" y="49"/>
                    <a:pt x="346" y="72"/>
                  </a:cubicBezTo>
                  <a:cubicBezTo>
                    <a:pt x="334" y="108"/>
                    <a:pt x="334" y="132"/>
                    <a:pt x="322" y="168"/>
                  </a:cubicBezTo>
                  <a:cubicBezTo>
                    <a:pt x="298" y="227"/>
                    <a:pt x="298" y="227"/>
                    <a:pt x="286" y="275"/>
                  </a:cubicBezTo>
                  <a:cubicBezTo>
                    <a:pt x="275" y="322"/>
                    <a:pt x="275" y="334"/>
                    <a:pt x="263" y="382"/>
                  </a:cubicBezTo>
                  <a:cubicBezTo>
                    <a:pt x="239" y="441"/>
                    <a:pt x="263" y="441"/>
                    <a:pt x="239" y="489"/>
                  </a:cubicBezTo>
                  <a:cubicBezTo>
                    <a:pt x="227" y="549"/>
                    <a:pt x="215" y="525"/>
                    <a:pt x="203" y="584"/>
                  </a:cubicBezTo>
                  <a:cubicBezTo>
                    <a:pt x="179" y="632"/>
                    <a:pt x="179" y="644"/>
                    <a:pt x="179" y="691"/>
                  </a:cubicBezTo>
                  <a:cubicBezTo>
                    <a:pt x="167" y="751"/>
                    <a:pt x="167" y="751"/>
                    <a:pt x="155" y="799"/>
                  </a:cubicBezTo>
                  <a:cubicBezTo>
                    <a:pt x="144" y="858"/>
                    <a:pt x="155" y="858"/>
                    <a:pt x="144" y="906"/>
                  </a:cubicBezTo>
                  <a:cubicBezTo>
                    <a:pt x="120" y="942"/>
                    <a:pt x="120" y="965"/>
                    <a:pt x="108" y="1001"/>
                  </a:cubicBezTo>
                  <a:cubicBezTo>
                    <a:pt x="108" y="1025"/>
                    <a:pt x="96" y="1037"/>
                    <a:pt x="96" y="1037"/>
                  </a:cubicBezTo>
                  <a:cubicBezTo>
                    <a:pt x="84" y="1120"/>
                    <a:pt x="60" y="1215"/>
                    <a:pt x="36" y="1287"/>
                  </a:cubicBezTo>
                  <a:cubicBezTo>
                    <a:pt x="36" y="1299"/>
                    <a:pt x="36" y="1323"/>
                    <a:pt x="25" y="1323"/>
                  </a:cubicBezTo>
                  <a:cubicBezTo>
                    <a:pt x="25" y="1334"/>
                    <a:pt x="25" y="1334"/>
                    <a:pt x="1" y="1346"/>
                  </a:cubicBezTo>
                  <a:lnTo>
                    <a:pt x="1" y="1382"/>
                  </a:lnTo>
                  <a:cubicBezTo>
                    <a:pt x="26" y="1408"/>
                    <a:pt x="40" y="1427"/>
                    <a:pt x="45" y="1427"/>
                  </a:cubicBezTo>
                  <a:cubicBezTo>
                    <a:pt x="47" y="1427"/>
                    <a:pt x="48" y="1424"/>
                    <a:pt x="48" y="1418"/>
                  </a:cubicBezTo>
                  <a:cubicBezTo>
                    <a:pt x="60" y="1406"/>
                    <a:pt x="84" y="1394"/>
                    <a:pt x="84" y="1358"/>
                  </a:cubicBezTo>
                  <a:cubicBezTo>
                    <a:pt x="96" y="1323"/>
                    <a:pt x="120" y="1203"/>
                    <a:pt x="144" y="1156"/>
                  </a:cubicBezTo>
                  <a:cubicBezTo>
                    <a:pt x="155" y="1108"/>
                    <a:pt x="155" y="1084"/>
                    <a:pt x="167" y="1049"/>
                  </a:cubicBezTo>
                  <a:cubicBezTo>
                    <a:pt x="179" y="989"/>
                    <a:pt x="179" y="989"/>
                    <a:pt x="215" y="942"/>
                  </a:cubicBezTo>
                  <a:cubicBezTo>
                    <a:pt x="227" y="882"/>
                    <a:pt x="227" y="882"/>
                    <a:pt x="239" y="846"/>
                  </a:cubicBezTo>
                  <a:cubicBezTo>
                    <a:pt x="263" y="799"/>
                    <a:pt x="263" y="787"/>
                    <a:pt x="275" y="739"/>
                  </a:cubicBezTo>
                  <a:cubicBezTo>
                    <a:pt x="286" y="691"/>
                    <a:pt x="334" y="572"/>
                    <a:pt x="346" y="525"/>
                  </a:cubicBezTo>
                  <a:cubicBezTo>
                    <a:pt x="358" y="465"/>
                    <a:pt x="346" y="465"/>
                    <a:pt x="358" y="430"/>
                  </a:cubicBezTo>
                  <a:cubicBezTo>
                    <a:pt x="382" y="382"/>
                    <a:pt x="394" y="370"/>
                    <a:pt x="406" y="322"/>
                  </a:cubicBezTo>
                  <a:cubicBezTo>
                    <a:pt x="417" y="263"/>
                    <a:pt x="417" y="263"/>
                    <a:pt x="441" y="215"/>
                  </a:cubicBezTo>
                  <a:cubicBezTo>
                    <a:pt x="453" y="156"/>
                    <a:pt x="453" y="156"/>
                    <a:pt x="465" y="108"/>
                  </a:cubicBezTo>
                  <a:cubicBezTo>
                    <a:pt x="465" y="96"/>
                    <a:pt x="477" y="84"/>
                    <a:pt x="477" y="72"/>
                  </a:cubicBezTo>
                  <a:cubicBezTo>
                    <a:pt x="477" y="49"/>
                    <a:pt x="477" y="37"/>
                    <a:pt x="465" y="25"/>
                  </a:cubicBezTo>
                  <a:cubicBezTo>
                    <a:pt x="461" y="7"/>
                    <a:pt x="449" y="1"/>
                    <a:pt x="4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25" name="Google Shape;15825;p22"/>
            <p:cNvSpPr/>
            <p:nvPr/>
          </p:nvSpPr>
          <p:spPr>
            <a:xfrm>
              <a:off x="4189500" y="2570975"/>
              <a:ext cx="13125" cy="35750"/>
            </a:xfrm>
            <a:custGeom>
              <a:avLst/>
              <a:gdLst/>
              <a:ahLst/>
              <a:cxnLst/>
              <a:rect l="l" t="t" r="r" b="b"/>
              <a:pathLst>
                <a:path w="525" h="1430" extrusionOk="0">
                  <a:moveTo>
                    <a:pt x="495" y="1"/>
                  </a:moveTo>
                  <a:cubicBezTo>
                    <a:pt x="473" y="1"/>
                    <a:pt x="444" y="17"/>
                    <a:pt x="429" y="25"/>
                  </a:cubicBezTo>
                  <a:lnTo>
                    <a:pt x="417" y="36"/>
                  </a:lnTo>
                  <a:cubicBezTo>
                    <a:pt x="417" y="60"/>
                    <a:pt x="417" y="60"/>
                    <a:pt x="405" y="72"/>
                  </a:cubicBezTo>
                  <a:cubicBezTo>
                    <a:pt x="393" y="120"/>
                    <a:pt x="393" y="132"/>
                    <a:pt x="370" y="179"/>
                  </a:cubicBezTo>
                  <a:cubicBezTo>
                    <a:pt x="358" y="239"/>
                    <a:pt x="358" y="239"/>
                    <a:pt x="346" y="275"/>
                  </a:cubicBezTo>
                  <a:cubicBezTo>
                    <a:pt x="334" y="322"/>
                    <a:pt x="334" y="334"/>
                    <a:pt x="310" y="382"/>
                  </a:cubicBezTo>
                  <a:cubicBezTo>
                    <a:pt x="298" y="441"/>
                    <a:pt x="298" y="441"/>
                    <a:pt x="286" y="489"/>
                  </a:cubicBezTo>
                  <a:cubicBezTo>
                    <a:pt x="274" y="548"/>
                    <a:pt x="251" y="537"/>
                    <a:pt x="239" y="596"/>
                  </a:cubicBezTo>
                  <a:cubicBezTo>
                    <a:pt x="227" y="632"/>
                    <a:pt x="227" y="656"/>
                    <a:pt x="215" y="691"/>
                  </a:cubicBezTo>
                  <a:cubicBezTo>
                    <a:pt x="191" y="751"/>
                    <a:pt x="191" y="751"/>
                    <a:pt x="179" y="798"/>
                  </a:cubicBezTo>
                  <a:cubicBezTo>
                    <a:pt x="167" y="858"/>
                    <a:pt x="167" y="858"/>
                    <a:pt x="155" y="906"/>
                  </a:cubicBezTo>
                  <a:cubicBezTo>
                    <a:pt x="131" y="953"/>
                    <a:pt x="131" y="965"/>
                    <a:pt x="120" y="1013"/>
                  </a:cubicBezTo>
                  <a:cubicBezTo>
                    <a:pt x="120" y="1025"/>
                    <a:pt x="108" y="1037"/>
                    <a:pt x="108" y="1037"/>
                  </a:cubicBezTo>
                  <a:cubicBezTo>
                    <a:pt x="72" y="1108"/>
                    <a:pt x="60" y="1203"/>
                    <a:pt x="36" y="1275"/>
                  </a:cubicBezTo>
                  <a:cubicBezTo>
                    <a:pt x="36" y="1287"/>
                    <a:pt x="36" y="1310"/>
                    <a:pt x="12" y="1310"/>
                  </a:cubicBezTo>
                  <a:cubicBezTo>
                    <a:pt x="12" y="1322"/>
                    <a:pt x="12" y="1322"/>
                    <a:pt x="0" y="1334"/>
                  </a:cubicBezTo>
                  <a:lnTo>
                    <a:pt x="0" y="1370"/>
                  </a:lnTo>
                  <a:cubicBezTo>
                    <a:pt x="36" y="1430"/>
                    <a:pt x="48" y="1430"/>
                    <a:pt x="48" y="1430"/>
                  </a:cubicBezTo>
                  <a:cubicBezTo>
                    <a:pt x="60" y="1406"/>
                    <a:pt x="72" y="1394"/>
                    <a:pt x="72" y="1370"/>
                  </a:cubicBezTo>
                  <a:cubicBezTo>
                    <a:pt x="84" y="1322"/>
                    <a:pt x="131" y="1215"/>
                    <a:pt x="155" y="1156"/>
                  </a:cubicBezTo>
                  <a:cubicBezTo>
                    <a:pt x="167" y="1108"/>
                    <a:pt x="167" y="1096"/>
                    <a:pt x="179" y="1049"/>
                  </a:cubicBezTo>
                  <a:cubicBezTo>
                    <a:pt x="191" y="1013"/>
                    <a:pt x="215" y="1013"/>
                    <a:pt x="227" y="953"/>
                  </a:cubicBezTo>
                  <a:cubicBezTo>
                    <a:pt x="239" y="906"/>
                    <a:pt x="239" y="894"/>
                    <a:pt x="274" y="846"/>
                  </a:cubicBezTo>
                  <a:cubicBezTo>
                    <a:pt x="286" y="798"/>
                    <a:pt x="286" y="787"/>
                    <a:pt x="298" y="739"/>
                  </a:cubicBezTo>
                  <a:cubicBezTo>
                    <a:pt x="310" y="691"/>
                    <a:pt x="358" y="596"/>
                    <a:pt x="370" y="537"/>
                  </a:cubicBezTo>
                  <a:cubicBezTo>
                    <a:pt x="381" y="489"/>
                    <a:pt x="381" y="477"/>
                    <a:pt x="405" y="429"/>
                  </a:cubicBezTo>
                  <a:cubicBezTo>
                    <a:pt x="417" y="382"/>
                    <a:pt x="429" y="370"/>
                    <a:pt x="453" y="322"/>
                  </a:cubicBezTo>
                  <a:cubicBezTo>
                    <a:pt x="465" y="275"/>
                    <a:pt x="465" y="263"/>
                    <a:pt x="477" y="215"/>
                  </a:cubicBezTo>
                  <a:cubicBezTo>
                    <a:pt x="489" y="179"/>
                    <a:pt x="489" y="156"/>
                    <a:pt x="512" y="120"/>
                  </a:cubicBezTo>
                  <a:cubicBezTo>
                    <a:pt x="512" y="96"/>
                    <a:pt x="524" y="84"/>
                    <a:pt x="524" y="72"/>
                  </a:cubicBezTo>
                  <a:lnTo>
                    <a:pt x="524" y="25"/>
                  </a:lnTo>
                  <a:cubicBezTo>
                    <a:pt x="520" y="7"/>
                    <a:pt x="509" y="1"/>
                    <a:pt x="4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26" name="Google Shape;15826;p22"/>
            <p:cNvSpPr/>
            <p:nvPr/>
          </p:nvSpPr>
          <p:spPr>
            <a:xfrm>
              <a:off x="4172525" y="2564900"/>
              <a:ext cx="15800" cy="33800"/>
            </a:xfrm>
            <a:custGeom>
              <a:avLst/>
              <a:gdLst/>
              <a:ahLst/>
              <a:cxnLst/>
              <a:rect l="l" t="t" r="r" b="b"/>
              <a:pathLst>
                <a:path w="632" h="1352" extrusionOk="0">
                  <a:moveTo>
                    <a:pt x="599" y="1"/>
                  </a:moveTo>
                  <a:cubicBezTo>
                    <a:pt x="582" y="1"/>
                    <a:pt x="562" y="11"/>
                    <a:pt x="549" y="18"/>
                  </a:cubicBezTo>
                  <a:lnTo>
                    <a:pt x="525" y="29"/>
                  </a:lnTo>
                  <a:cubicBezTo>
                    <a:pt x="525" y="41"/>
                    <a:pt x="513" y="41"/>
                    <a:pt x="513" y="65"/>
                  </a:cubicBezTo>
                  <a:cubicBezTo>
                    <a:pt x="501" y="101"/>
                    <a:pt x="489" y="125"/>
                    <a:pt x="465" y="160"/>
                  </a:cubicBezTo>
                  <a:cubicBezTo>
                    <a:pt x="441" y="208"/>
                    <a:pt x="441" y="208"/>
                    <a:pt x="429" y="268"/>
                  </a:cubicBezTo>
                  <a:cubicBezTo>
                    <a:pt x="418" y="315"/>
                    <a:pt x="394" y="327"/>
                    <a:pt x="382" y="375"/>
                  </a:cubicBezTo>
                  <a:cubicBezTo>
                    <a:pt x="358" y="422"/>
                    <a:pt x="370" y="434"/>
                    <a:pt x="334" y="470"/>
                  </a:cubicBezTo>
                  <a:cubicBezTo>
                    <a:pt x="310" y="518"/>
                    <a:pt x="298" y="518"/>
                    <a:pt x="275" y="565"/>
                  </a:cubicBezTo>
                  <a:cubicBezTo>
                    <a:pt x="263" y="613"/>
                    <a:pt x="263" y="625"/>
                    <a:pt x="239" y="672"/>
                  </a:cubicBezTo>
                  <a:cubicBezTo>
                    <a:pt x="215" y="720"/>
                    <a:pt x="215" y="720"/>
                    <a:pt x="191" y="768"/>
                  </a:cubicBezTo>
                  <a:cubicBezTo>
                    <a:pt x="179" y="815"/>
                    <a:pt x="179" y="827"/>
                    <a:pt x="156" y="875"/>
                  </a:cubicBezTo>
                  <a:cubicBezTo>
                    <a:pt x="144" y="922"/>
                    <a:pt x="144" y="934"/>
                    <a:pt x="132" y="982"/>
                  </a:cubicBezTo>
                  <a:cubicBezTo>
                    <a:pt x="132" y="994"/>
                    <a:pt x="120" y="1006"/>
                    <a:pt x="120" y="1006"/>
                  </a:cubicBezTo>
                  <a:cubicBezTo>
                    <a:pt x="84" y="1089"/>
                    <a:pt x="60" y="1172"/>
                    <a:pt x="25" y="1244"/>
                  </a:cubicBezTo>
                  <a:cubicBezTo>
                    <a:pt x="25" y="1268"/>
                    <a:pt x="25" y="1280"/>
                    <a:pt x="13" y="1280"/>
                  </a:cubicBezTo>
                  <a:cubicBezTo>
                    <a:pt x="13" y="1292"/>
                    <a:pt x="1" y="1292"/>
                    <a:pt x="1" y="1303"/>
                  </a:cubicBezTo>
                  <a:lnTo>
                    <a:pt x="1" y="1339"/>
                  </a:lnTo>
                  <a:cubicBezTo>
                    <a:pt x="1" y="1351"/>
                    <a:pt x="13" y="1351"/>
                    <a:pt x="13" y="1351"/>
                  </a:cubicBezTo>
                  <a:cubicBezTo>
                    <a:pt x="25" y="1339"/>
                    <a:pt x="37" y="1327"/>
                    <a:pt x="60" y="1292"/>
                  </a:cubicBezTo>
                  <a:cubicBezTo>
                    <a:pt x="72" y="1256"/>
                    <a:pt x="120" y="1149"/>
                    <a:pt x="144" y="1101"/>
                  </a:cubicBezTo>
                  <a:cubicBezTo>
                    <a:pt x="156" y="1053"/>
                    <a:pt x="168" y="1041"/>
                    <a:pt x="191" y="994"/>
                  </a:cubicBezTo>
                  <a:cubicBezTo>
                    <a:pt x="203" y="958"/>
                    <a:pt x="215" y="958"/>
                    <a:pt x="227" y="899"/>
                  </a:cubicBezTo>
                  <a:cubicBezTo>
                    <a:pt x="263" y="851"/>
                    <a:pt x="263" y="851"/>
                    <a:pt x="275" y="791"/>
                  </a:cubicBezTo>
                  <a:cubicBezTo>
                    <a:pt x="287" y="744"/>
                    <a:pt x="310" y="732"/>
                    <a:pt x="322" y="684"/>
                  </a:cubicBezTo>
                  <a:cubicBezTo>
                    <a:pt x="346" y="637"/>
                    <a:pt x="394" y="541"/>
                    <a:pt x="429" y="494"/>
                  </a:cubicBezTo>
                  <a:cubicBezTo>
                    <a:pt x="453" y="446"/>
                    <a:pt x="441" y="434"/>
                    <a:pt x="465" y="387"/>
                  </a:cubicBezTo>
                  <a:lnTo>
                    <a:pt x="525" y="303"/>
                  </a:lnTo>
                  <a:cubicBezTo>
                    <a:pt x="560" y="256"/>
                    <a:pt x="549" y="256"/>
                    <a:pt x="572" y="196"/>
                  </a:cubicBezTo>
                  <a:cubicBezTo>
                    <a:pt x="608" y="149"/>
                    <a:pt x="608" y="149"/>
                    <a:pt x="620" y="101"/>
                  </a:cubicBezTo>
                  <a:cubicBezTo>
                    <a:pt x="632" y="89"/>
                    <a:pt x="632" y="77"/>
                    <a:pt x="632" y="77"/>
                  </a:cubicBezTo>
                  <a:lnTo>
                    <a:pt x="632" y="29"/>
                  </a:lnTo>
                  <a:cubicBezTo>
                    <a:pt x="626" y="8"/>
                    <a:pt x="614" y="1"/>
                    <a:pt x="5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27" name="Google Shape;15827;p22"/>
            <p:cNvSpPr/>
            <p:nvPr/>
          </p:nvSpPr>
          <p:spPr>
            <a:xfrm>
              <a:off x="4157650" y="2558400"/>
              <a:ext cx="15800" cy="28075"/>
            </a:xfrm>
            <a:custGeom>
              <a:avLst/>
              <a:gdLst/>
              <a:ahLst/>
              <a:cxnLst/>
              <a:rect l="l" t="t" r="r" b="b"/>
              <a:pathLst>
                <a:path w="632" h="1123" extrusionOk="0">
                  <a:moveTo>
                    <a:pt x="590" y="1"/>
                  </a:moveTo>
                  <a:cubicBezTo>
                    <a:pt x="572" y="1"/>
                    <a:pt x="554" y="4"/>
                    <a:pt x="548" y="4"/>
                  </a:cubicBezTo>
                  <a:lnTo>
                    <a:pt x="536" y="16"/>
                  </a:lnTo>
                  <a:cubicBezTo>
                    <a:pt x="536" y="39"/>
                    <a:pt x="536" y="39"/>
                    <a:pt x="512" y="51"/>
                  </a:cubicBezTo>
                  <a:lnTo>
                    <a:pt x="489" y="135"/>
                  </a:lnTo>
                  <a:lnTo>
                    <a:pt x="453" y="230"/>
                  </a:lnTo>
                  <a:lnTo>
                    <a:pt x="429" y="325"/>
                  </a:lnTo>
                  <a:lnTo>
                    <a:pt x="393" y="409"/>
                  </a:lnTo>
                  <a:cubicBezTo>
                    <a:pt x="382" y="456"/>
                    <a:pt x="370" y="444"/>
                    <a:pt x="334" y="480"/>
                  </a:cubicBezTo>
                  <a:cubicBezTo>
                    <a:pt x="322" y="528"/>
                    <a:pt x="322" y="528"/>
                    <a:pt x="298" y="575"/>
                  </a:cubicBezTo>
                  <a:cubicBezTo>
                    <a:pt x="274" y="623"/>
                    <a:pt x="274" y="623"/>
                    <a:pt x="251" y="659"/>
                  </a:cubicBezTo>
                  <a:cubicBezTo>
                    <a:pt x="239" y="706"/>
                    <a:pt x="239" y="706"/>
                    <a:pt x="203" y="754"/>
                  </a:cubicBezTo>
                  <a:cubicBezTo>
                    <a:pt x="191" y="778"/>
                    <a:pt x="179" y="801"/>
                    <a:pt x="155" y="837"/>
                  </a:cubicBezTo>
                  <a:cubicBezTo>
                    <a:pt x="155" y="861"/>
                    <a:pt x="143" y="861"/>
                    <a:pt x="143" y="873"/>
                  </a:cubicBezTo>
                  <a:cubicBezTo>
                    <a:pt x="120" y="932"/>
                    <a:pt x="72" y="1004"/>
                    <a:pt x="24" y="1063"/>
                  </a:cubicBezTo>
                  <a:cubicBezTo>
                    <a:pt x="24" y="1068"/>
                    <a:pt x="23" y="1071"/>
                    <a:pt x="21" y="1074"/>
                  </a:cubicBezTo>
                  <a:lnTo>
                    <a:pt x="21" y="1074"/>
                  </a:lnTo>
                  <a:cubicBezTo>
                    <a:pt x="30" y="1070"/>
                    <a:pt x="42" y="1061"/>
                    <a:pt x="60" y="1051"/>
                  </a:cubicBezTo>
                  <a:cubicBezTo>
                    <a:pt x="84" y="1016"/>
                    <a:pt x="84" y="1004"/>
                    <a:pt x="120" y="980"/>
                  </a:cubicBezTo>
                  <a:cubicBezTo>
                    <a:pt x="143" y="932"/>
                    <a:pt x="143" y="932"/>
                    <a:pt x="179" y="897"/>
                  </a:cubicBezTo>
                  <a:cubicBezTo>
                    <a:pt x="203" y="861"/>
                    <a:pt x="191" y="861"/>
                    <a:pt x="215" y="825"/>
                  </a:cubicBezTo>
                  <a:cubicBezTo>
                    <a:pt x="251" y="778"/>
                    <a:pt x="251" y="801"/>
                    <a:pt x="274" y="754"/>
                  </a:cubicBezTo>
                  <a:cubicBezTo>
                    <a:pt x="310" y="706"/>
                    <a:pt x="310" y="706"/>
                    <a:pt x="322" y="682"/>
                  </a:cubicBezTo>
                  <a:cubicBezTo>
                    <a:pt x="358" y="635"/>
                    <a:pt x="334" y="635"/>
                    <a:pt x="370" y="587"/>
                  </a:cubicBezTo>
                  <a:cubicBezTo>
                    <a:pt x="393" y="539"/>
                    <a:pt x="441" y="468"/>
                    <a:pt x="477" y="420"/>
                  </a:cubicBezTo>
                  <a:cubicBezTo>
                    <a:pt x="501" y="385"/>
                    <a:pt x="489" y="385"/>
                    <a:pt x="501" y="337"/>
                  </a:cubicBezTo>
                  <a:cubicBezTo>
                    <a:pt x="512" y="289"/>
                    <a:pt x="536" y="289"/>
                    <a:pt x="548" y="254"/>
                  </a:cubicBezTo>
                  <a:lnTo>
                    <a:pt x="572" y="170"/>
                  </a:lnTo>
                  <a:cubicBezTo>
                    <a:pt x="596" y="123"/>
                    <a:pt x="596" y="123"/>
                    <a:pt x="620" y="75"/>
                  </a:cubicBezTo>
                  <a:cubicBezTo>
                    <a:pt x="620" y="63"/>
                    <a:pt x="632" y="51"/>
                    <a:pt x="632" y="51"/>
                  </a:cubicBezTo>
                  <a:lnTo>
                    <a:pt x="632" y="16"/>
                  </a:lnTo>
                  <a:cubicBezTo>
                    <a:pt x="626" y="4"/>
                    <a:pt x="608" y="1"/>
                    <a:pt x="590" y="1"/>
                  </a:cubicBezTo>
                  <a:close/>
                  <a:moveTo>
                    <a:pt x="12" y="1075"/>
                  </a:moveTo>
                  <a:cubicBezTo>
                    <a:pt x="8" y="1083"/>
                    <a:pt x="6" y="1086"/>
                    <a:pt x="4" y="1086"/>
                  </a:cubicBezTo>
                  <a:cubicBezTo>
                    <a:pt x="2" y="1086"/>
                    <a:pt x="4" y="1075"/>
                    <a:pt x="12" y="1075"/>
                  </a:cubicBezTo>
                  <a:close/>
                  <a:moveTo>
                    <a:pt x="4" y="1069"/>
                  </a:moveTo>
                  <a:cubicBezTo>
                    <a:pt x="1" y="1069"/>
                    <a:pt x="1" y="1082"/>
                    <a:pt x="1" y="1123"/>
                  </a:cubicBezTo>
                  <a:cubicBezTo>
                    <a:pt x="1" y="1111"/>
                    <a:pt x="12" y="1111"/>
                    <a:pt x="12" y="1099"/>
                  </a:cubicBezTo>
                  <a:cubicBezTo>
                    <a:pt x="12" y="1084"/>
                    <a:pt x="17" y="1079"/>
                    <a:pt x="21" y="1074"/>
                  </a:cubicBezTo>
                  <a:lnTo>
                    <a:pt x="21" y="1074"/>
                  </a:lnTo>
                  <a:cubicBezTo>
                    <a:pt x="18" y="1075"/>
                    <a:pt x="15" y="1075"/>
                    <a:pt x="12" y="1075"/>
                  </a:cubicBezTo>
                  <a:cubicBezTo>
                    <a:pt x="9" y="1072"/>
                    <a:pt x="6" y="1069"/>
                    <a:pt x="4" y="106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28" name="Google Shape;15828;p22"/>
            <p:cNvSpPr/>
            <p:nvPr/>
          </p:nvSpPr>
          <p:spPr>
            <a:xfrm>
              <a:off x="4132650" y="2551525"/>
              <a:ext cx="25025" cy="33775"/>
            </a:xfrm>
            <a:custGeom>
              <a:avLst/>
              <a:gdLst/>
              <a:ahLst/>
              <a:cxnLst/>
              <a:rect l="l" t="t" r="r" b="b"/>
              <a:pathLst>
                <a:path w="1001" h="1351" extrusionOk="0">
                  <a:moveTo>
                    <a:pt x="972" y="0"/>
                  </a:moveTo>
                  <a:cubicBezTo>
                    <a:pt x="951" y="0"/>
                    <a:pt x="925" y="10"/>
                    <a:pt x="905" y="17"/>
                  </a:cubicBezTo>
                  <a:cubicBezTo>
                    <a:pt x="893" y="17"/>
                    <a:pt x="893" y="29"/>
                    <a:pt x="893" y="29"/>
                  </a:cubicBezTo>
                  <a:cubicBezTo>
                    <a:pt x="893" y="41"/>
                    <a:pt x="881" y="41"/>
                    <a:pt x="881" y="64"/>
                  </a:cubicBezTo>
                  <a:cubicBezTo>
                    <a:pt x="846" y="100"/>
                    <a:pt x="846" y="124"/>
                    <a:pt x="798" y="160"/>
                  </a:cubicBezTo>
                  <a:cubicBezTo>
                    <a:pt x="774" y="219"/>
                    <a:pt x="774" y="207"/>
                    <a:pt x="727" y="267"/>
                  </a:cubicBezTo>
                  <a:cubicBezTo>
                    <a:pt x="703" y="314"/>
                    <a:pt x="703" y="326"/>
                    <a:pt x="655" y="374"/>
                  </a:cubicBezTo>
                  <a:cubicBezTo>
                    <a:pt x="620" y="433"/>
                    <a:pt x="620" y="433"/>
                    <a:pt x="596" y="481"/>
                  </a:cubicBezTo>
                  <a:cubicBezTo>
                    <a:pt x="560" y="517"/>
                    <a:pt x="548" y="517"/>
                    <a:pt x="500" y="564"/>
                  </a:cubicBezTo>
                  <a:cubicBezTo>
                    <a:pt x="477" y="612"/>
                    <a:pt x="477" y="624"/>
                    <a:pt x="441" y="672"/>
                  </a:cubicBezTo>
                  <a:cubicBezTo>
                    <a:pt x="417" y="731"/>
                    <a:pt x="417" y="719"/>
                    <a:pt x="369" y="779"/>
                  </a:cubicBezTo>
                  <a:cubicBezTo>
                    <a:pt x="346" y="814"/>
                    <a:pt x="346" y="826"/>
                    <a:pt x="310" y="874"/>
                  </a:cubicBezTo>
                  <a:cubicBezTo>
                    <a:pt x="286" y="922"/>
                    <a:pt x="262" y="934"/>
                    <a:pt x="239" y="981"/>
                  </a:cubicBezTo>
                  <a:cubicBezTo>
                    <a:pt x="227" y="993"/>
                    <a:pt x="227" y="1005"/>
                    <a:pt x="203" y="1005"/>
                  </a:cubicBezTo>
                  <a:cubicBezTo>
                    <a:pt x="143" y="1088"/>
                    <a:pt x="108" y="1172"/>
                    <a:pt x="48" y="1255"/>
                  </a:cubicBezTo>
                  <a:lnTo>
                    <a:pt x="12" y="1279"/>
                  </a:lnTo>
                  <a:cubicBezTo>
                    <a:pt x="0" y="1291"/>
                    <a:pt x="0" y="1291"/>
                    <a:pt x="0" y="1303"/>
                  </a:cubicBezTo>
                  <a:cubicBezTo>
                    <a:pt x="12" y="1326"/>
                    <a:pt x="0" y="1338"/>
                    <a:pt x="12" y="1350"/>
                  </a:cubicBezTo>
                  <a:cubicBezTo>
                    <a:pt x="24" y="1338"/>
                    <a:pt x="60" y="1326"/>
                    <a:pt x="72" y="1315"/>
                  </a:cubicBezTo>
                  <a:cubicBezTo>
                    <a:pt x="108" y="1267"/>
                    <a:pt x="191" y="1160"/>
                    <a:pt x="227" y="1112"/>
                  </a:cubicBezTo>
                  <a:cubicBezTo>
                    <a:pt x="250" y="1076"/>
                    <a:pt x="262" y="1053"/>
                    <a:pt x="298" y="1017"/>
                  </a:cubicBezTo>
                  <a:cubicBezTo>
                    <a:pt x="322" y="969"/>
                    <a:pt x="346" y="969"/>
                    <a:pt x="369" y="922"/>
                  </a:cubicBezTo>
                  <a:cubicBezTo>
                    <a:pt x="417" y="874"/>
                    <a:pt x="417" y="874"/>
                    <a:pt x="441" y="814"/>
                  </a:cubicBezTo>
                  <a:cubicBezTo>
                    <a:pt x="477" y="779"/>
                    <a:pt x="489" y="755"/>
                    <a:pt x="524" y="719"/>
                  </a:cubicBezTo>
                  <a:cubicBezTo>
                    <a:pt x="548" y="672"/>
                    <a:pt x="643" y="564"/>
                    <a:pt x="667" y="517"/>
                  </a:cubicBezTo>
                  <a:cubicBezTo>
                    <a:pt x="715" y="481"/>
                    <a:pt x="703" y="457"/>
                    <a:pt x="727" y="422"/>
                  </a:cubicBezTo>
                  <a:cubicBezTo>
                    <a:pt x="762" y="374"/>
                    <a:pt x="774" y="362"/>
                    <a:pt x="798" y="314"/>
                  </a:cubicBezTo>
                  <a:cubicBezTo>
                    <a:pt x="846" y="267"/>
                    <a:pt x="834" y="255"/>
                    <a:pt x="881" y="207"/>
                  </a:cubicBezTo>
                  <a:cubicBezTo>
                    <a:pt x="905" y="160"/>
                    <a:pt x="905" y="160"/>
                    <a:pt x="953" y="100"/>
                  </a:cubicBezTo>
                  <a:cubicBezTo>
                    <a:pt x="965" y="88"/>
                    <a:pt x="965" y="76"/>
                    <a:pt x="977" y="76"/>
                  </a:cubicBezTo>
                  <a:cubicBezTo>
                    <a:pt x="977" y="64"/>
                    <a:pt x="1001" y="41"/>
                    <a:pt x="1001" y="29"/>
                  </a:cubicBezTo>
                  <a:cubicBezTo>
                    <a:pt x="1001" y="7"/>
                    <a:pt x="988" y="0"/>
                    <a:pt x="9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29" name="Google Shape;15829;p22"/>
            <p:cNvSpPr/>
            <p:nvPr/>
          </p:nvSpPr>
          <p:spPr>
            <a:xfrm>
              <a:off x="4109425" y="2545350"/>
              <a:ext cx="25025" cy="32200"/>
            </a:xfrm>
            <a:custGeom>
              <a:avLst/>
              <a:gdLst/>
              <a:ahLst/>
              <a:cxnLst/>
              <a:rect l="l" t="t" r="r" b="b"/>
              <a:pathLst>
                <a:path w="1001" h="1288" extrusionOk="0">
                  <a:moveTo>
                    <a:pt x="950" y="1"/>
                  </a:moveTo>
                  <a:cubicBezTo>
                    <a:pt x="937" y="1"/>
                    <a:pt x="925" y="2"/>
                    <a:pt x="917" y="2"/>
                  </a:cubicBezTo>
                  <a:cubicBezTo>
                    <a:pt x="894" y="2"/>
                    <a:pt x="894" y="26"/>
                    <a:pt x="894" y="26"/>
                  </a:cubicBezTo>
                  <a:cubicBezTo>
                    <a:pt x="894" y="38"/>
                    <a:pt x="882" y="38"/>
                    <a:pt x="882" y="49"/>
                  </a:cubicBezTo>
                  <a:cubicBezTo>
                    <a:pt x="858" y="97"/>
                    <a:pt x="858" y="109"/>
                    <a:pt x="810" y="157"/>
                  </a:cubicBezTo>
                  <a:cubicBezTo>
                    <a:pt x="775" y="204"/>
                    <a:pt x="775" y="204"/>
                    <a:pt x="739" y="264"/>
                  </a:cubicBezTo>
                  <a:cubicBezTo>
                    <a:pt x="703" y="299"/>
                    <a:pt x="703" y="323"/>
                    <a:pt x="656" y="359"/>
                  </a:cubicBezTo>
                  <a:cubicBezTo>
                    <a:pt x="632" y="407"/>
                    <a:pt x="632" y="419"/>
                    <a:pt x="596" y="466"/>
                  </a:cubicBezTo>
                  <a:cubicBezTo>
                    <a:pt x="572" y="514"/>
                    <a:pt x="560" y="514"/>
                    <a:pt x="513" y="561"/>
                  </a:cubicBezTo>
                  <a:cubicBezTo>
                    <a:pt x="477" y="597"/>
                    <a:pt x="477" y="621"/>
                    <a:pt x="453" y="657"/>
                  </a:cubicBezTo>
                  <a:cubicBezTo>
                    <a:pt x="417" y="704"/>
                    <a:pt x="417" y="704"/>
                    <a:pt x="382" y="764"/>
                  </a:cubicBezTo>
                  <a:cubicBezTo>
                    <a:pt x="346" y="811"/>
                    <a:pt x="346" y="823"/>
                    <a:pt x="322" y="871"/>
                  </a:cubicBezTo>
                  <a:cubicBezTo>
                    <a:pt x="286" y="919"/>
                    <a:pt x="275" y="931"/>
                    <a:pt x="239" y="978"/>
                  </a:cubicBezTo>
                  <a:lnTo>
                    <a:pt x="215" y="1002"/>
                  </a:lnTo>
                  <a:cubicBezTo>
                    <a:pt x="155" y="1073"/>
                    <a:pt x="108" y="1169"/>
                    <a:pt x="48" y="1228"/>
                  </a:cubicBezTo>
                  <a:lnTo>
                    <a:pt x="25" y="1252"/>
                  </a:lnTo>
                  <a:cubicBezTo>
                    <a:pt x="1" y="1276"/>
                    <a:pt x="1" y="1276"/>
                    <a:pt x="1" y="1288"/>
                  </a:cubicBezTo>
                  <a:cubicBezTo>
                    <a:pt x="6" y="1278"/>
                    <a:pt x="7" y="1274"/>
                    <a:pt x="7" y="1274"/>
                  </a:cubicBezTo>
                  <a:lnTo>
                    <a:pt x="7" y="1274"/>
                  </a:lnTo>
                  <a:cubicBezTo>
                    <a:pt x="7" y="1274"/>
                    <a:pt x="6" y="1281"/>
                    <a:pt x="13" y="1288"/>
                  </a:cubicBezTo>
                  <a:cubicBezTo>
                    <a:pt x="36" y="1288"/>
                    <a:pt x="60" y="1264"/>
                    <a:pt x="84" y="1240"/>
                  </a:cubicBezTo>
                  <a:cubicBezTo>
                    <a:pt x="108" y="1204"/>
                    <a:pt x="120" y="1204"/>
                    <a:pt x="155" y="1157"/>
                  </a:cubicBezTo>
                  <a:cubicBezTo>
                    <a:pt x="203" y="1109"/>
                    <a:pt x="203" y="1109"/>
                    <a:pt x="227" y="1061"/>
                  </a:cubicBezTo>
                  <a:cubicBezTo>
                    <a:pt x="263" y="1014"/>
                    <a:pt x="275" y="1002"/>
                    <a:pt x="298" y="954"/>
                  </a:cubicBezTo>
                  <a:cubicBezTo>
                    <a:pt x="334" y="919"/>
                    <a:pt x="346" y="919"/>
                    <a:pt x="382" y="871"/>
                  </a:cubicBezTo>
                  <a:cubicBezTo>
                    <a:pt x="417" y="823"/>
                    <a:pt x="417" y="823"/>
                    <a:pt x="453" y="776"/>
                  </a:cubicBezTo>
                  <a:cubicBezTo>
                    <a:pt x="477" y="740"/>
                    <a:pt x="501" y="716"/>
                    <a:pt x="525" y="680"/>
                  </a:cubicBezTo>
                  <a:cubicBezTo>
                    <a:pt x="572" y="633"/>
                    <a:pt x="644" y="538"/>
                    <a:pt x="679" y="502"/>
                  </a:cubicBezTo>
                  <a:cubicBezTo>
                    <a:pt x="715" y="454"/>
                    <a:pt x="703" y="442"/>
                    <a:pt x="739" y="395"/>
                  </a:cubicBezTo>
                  <a:cubicBezTo>
                    <a:pt x="763" y="347"/>
                    <a:pt x="775" y="347"/>
                    <a:pt x="810" y="299"/>
                  </a:cubicBezTo>
                  <a:cubicBezTo>
                    <a:pt x="858" y="264"/>
                    <a:pt x="834" y="264"/>
                    <a:pt x="882" y="204"/>
                  </a:cubicBezTo>
                  <a:cubicBezTo>
                    <a:pt x="917" y="157"/>
                    <a:pt x="917" y="157"/>
                    <a:pt x="953" y="109"/>
                  </a:cubicBezTo>
                  <a:cubicBezTo>
                    <a:pt x="977" y="97"/>
                    <a:pt x="977" y="85"/>
                    <a:pt x="989" y="85"/>
                  </a:cubicBezTo>
                  <a:cubicBezTo>
                    <a:pt x="989" y="61"/>
                    <a:pt x="1001" y="49"/>
                    <a:pt x="1001" y="38"/>
                  </a:cubicBezTo>
                  <a:cubicBezTo>
                    <a:pt x="1001" y="6"/>
                    <a:pt x="974" y="1"/>
                    <a:pt x="9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30" name="Google Shape;15830;p22"/>
            <p:cNvSpPr/>
            <p:nvPr/>
          </p:nvSpPr>
          <p:spPr>
            <a:xfrm>
              <a:off x="4090975" y="2538500"/>
              <a:ext cx="22350" cy="25375"/>
            </a:xfrm>
            <a:custGeom>
              <a:avLst/>
              <a:gdLst/>
              <a:ahLst/>
              <a:cxnLst/>
              <a:rect l="l" t="t" r="r" b="b"/>
              <a:pathLst>
                <a:path w="894" h="1015" extrusionOk="0">
                  <a:moveTo>
                    <a:pt x="852" y="0"/>
                  </a:moveTo>
                  <a:cubicBezTo>
                    <a:pt x="839" y="0"/>
                    <a:pt x="827" y="2"/>
                    <a:pt x="822" y="2"/>
                  </a:cubicBezTo>
                  <a:cubicBezTo>
                    <a:pt x="822" y="2"/>
                    <a:pt x="798" y="2"/>
                    <a:pt x="798" y="14"/>
                  </a:cubicBezTo>
                  <a:lnTo>
                    <a:pt x="786" y="26"/>
                  </a:lnTo>
                  <a:cubicBezTo>
                    <a:pt x="763" y="73"/>
                    <a:pt x="763" y="73"/>
                    <a:pt x="739" y="121"/>
                  </a:cubicBezTo>
                  <a:cubicBezTo>
                    <a:pt x="715" y="169"/>
                    <a:pt x="655" y="240"/>
                    <a:pt x="643" y="288"/>
                  </a:cubicBezTo>
                  <a:cubicBezTo>
                    <a:pt x="608" y="323"/>
                    <a:pt x="608" y="323"/>
                    <a:pt x="596" y="371"/>
                  </a:cubicBezTo>
                  <a:cubicBezTo>
                    <a:pt x="560" y="419"/>
                    <a:pt x="548" y="407"/>
                    <a:pt x="524" y="431"/>
                  </a:cubicBezTo>
                  <a:cubicBezTo>
                    <a:pt x="489" y="478"/>
                    <a:pt x="489" y="478"/>
                    <a:pt x="465" y="502"/>
                  </a:cubicBezTo>
                  <a:cubicBezTo>
                    <a:pt x="429" y="550"/>
                    <a:pt x="429" y="550"/>
                    <a:pt x="405" y="585"/>
                  </a:cubicBezTo>
                  <a:cubicBezTo>
                    <a:pt x="370" y="621"/>
                    <a:pt x="370" y="621"/>
                    <a:pt x="346" y="657"/>
                  </a:cubicBezTo>
                  <a:cubicBezTo>
                    <a:pt x="310" y="681"/>
                    <a:pt x="310" y="704"/>
                    <a:pt x="286" y="728"/>
                  </a:cubicBezTo>
                  <a:cubicBezTo>
                    <a:pt x="262" y="740"/>
                    <a:pt x="262" y="740"/>
                    <a:pt x="251" y="740"/>
                  </a:cubicBezTo>
                  <a:cubicBezTo>
                    <a:pt x="203" y="800"/>
                    <a:pt x="143" y="859"/>
                    <a:pt x="108" y="907"/>
                  </a:cubicBezTo>
                  <a:cubicBezTo>
                    <a:pt x="84" y="919"/>
                    <a:pt x="84" y="919"/>
                    <a:pt x="84" y="943"/>
                  </a:cubicBezTo>
                  <a:lnTo>
                    <a:pt x="72" y="954"/>
                  </a:lnTo>
                  <a:cubicBezTo>
                    <a:pt x="12" y="978"/>
                    <a:pt x="1" y="1002"/>
                    <a:pt x="12" y="1014"/>
                  </a:cubicBezTo>
                  <a:cubicBezTo>
                    <a:pt x="24" y="1014"/>
                    <a:pt x="48" y="1002"/>
                    <a:pt x="72" y="978"/>
                  </a:cubicBezTo>
                  <a:cubicBezTo>
                    <a:pt x="108" y="954"/>
                    <a:pt x="120" y="954"/>
                    <a:pt x="143" y="919"/>
                  </a:cubicBezTo>
                  <a:lnTo>
                    <a:pt x="227" y="847"/>
                  </a:lnTo>
                  <a:cubicBezTo>
                    <a:pt x="251" y="824"/>
                    <a:pt x="251" y="800"/>
                    <a:pt x="286" y="776"/>
                  </a:cubicBezTo>
                  <a:cubicBezTo>
                    <a:pt x="310" y="740"/>
                    <a:pt x="322" y="740"/>
                    <a:pt x="358" y="716"/>
                  </a:cubicBezTo>
                  <a:lnTo>
                    <a:pt x="429" y="645"/>
                  </a:lnTo>
                  <a:cubicBezTo>
                    <a:pt x="465" y="609"/>
                    <a:pt x="465" y="597"/>
                    <a:pt x="489" y="562"/>
                  </a:cubicBezTo>
                  <a:cubicBezTo>
                    <a:pt x="524" y="538"/>
                    <a:pt x="596" y="466"/>
                    <a:pt x="620" y="419"/>
                  </a:cubicBezTo>
                  <a:lnTo>
                    <a:pt x="679" y="323"/>
                  </a:lnTo>
                  <a:cubicBezTo>
                    <a:pt x="715" y="288"/>
                    <a:pt x="715" y="300"/>
                    <a:pt x="739" y="252"/>
                  </a:cubicBezTo>
                  <a:cubicBezTo>
                    <a:pt x="774" y="204"/>
                    <a:pt x="774" y="204"/>
                    <a:pt x="798" y="181"/>
                  </a:cubicBezTo>
                  <a:cubicBezTo>
                    <a:pt x="834" y="133"/>
                    <a:pt x="834" y="133"/>
                    <a:pt x="858" y="109"/>
                  </a:cubicBezTo>
                  <a:lnTo>
                    <a:pt x="893" y="73"/>
                  </a:lnTo>
                  <a:lnTo>
                    <a:pt x="893" y="26"/>
                  </a:lnTo>
                  <a:cubicBezTo>
                    <a:pt x="893" y="4"/>
                    <a:pt x="872" y="0"/>
                    <a:pt x="8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31" name="Google Shape;15831;p22"/>
            <p:cNvSpPr/>
            <p:nvPr/>
          </p:nvSpPr>
          <p:spPr>
            <a:xfrm>
              <a:off x="4074600" y="2527050"/>
              <a:ext cx="22650" cy="27575"/>
            </a:xfrm>
            <a:custGeom>
              <a:avLst/>
              <a:gdLst/>
              <a:ahLst/>
              <a:cxnLst/>
              <a:rect l="l" t="t" r="r" b="b"/>
              <a:pathLst>
                <a:path w="906" h="1103" extrusionOk="0">
                  <a:moveTo>
                    <a:pt x="846" y="1"/>
                  </a:moveTo>
                  <a:cubicBezTo>
                    <a:pt x="835" y="1"/>
                    <a:pt x="826" y="4"/>
                    <a:pt x="822" y="8"/>
                  </a:cubicBezTo>
                  <a:cubicBezTo>
                    <a:pt x="798" y="8"/>
                    <a:pt x="798" y="8"/>
                    <a:pt x="798" y="31"/>
                  </a:cubicBezTo>
                  <a:lnTo>
                    <a:pt x="786" y="43"/>
                  </a:lnTo>
                  <a:lnTo>
                    <a:pt x="727" y="127"/>
                  </a:lnTo>
                  <a:lnTo>
                    <a:pt x="667" y="222"/>
                  </a:lnTo>
                  <a:lnTo>
                    <a:pt x="608" y="305"/>
                  </a:lnTo>
                  <a:lnTo>
                    <a:pt x="548" y="400"/>
                  </a:lnTo>
                  <a:cubicBezTo>
                    <a:pt x="525" y="448"/>
                    <a:pt x="501" y="424"/>
                    <a:pt x="477" y="472"/>
                  </a:cubicBezTo>
                  <a:cubicBezTo>
                    <a:pt x="441" y="508"/>
                    <a:pt x="441" y="520"/>
                    <a:pt x="417" y="567"/>
                  </a:cubicBezTo>
                  <a:cubicBezTo>
                    <a:pt x="382" y="603"/>
                    <a:pt x="382" y="603"/>
                    <a:pt x="358" y="639"/>
                  </a:cubicBezTo>
                  <a:lnTo>
                    <a:pt x="298" y="722"/>
                  </a:lnTo>
                  <a:cubicBezTo>
                    <a:pt x="263" y="758"/>
                    <a:pt x="263" y="770"/>
                    <a:pt x="239" y="817"/>
                  </a:cubicBezTo>
                  <a:cubicBezTo>
                    <a:pt x="227" y="829"/>
                    <a:pt x="227" y="829"/>
                    <a:pt x="227" y="841"/>
                  </a:cubicBezTo>
                  <a:cubicBezTo>
                    <a:pt x="206" y="867"/>
                    <a:pt x="186" y="897"/>
                    <a:pt x="165" y="927"/>
                  </a:cubicBezTo>
                  <a:lnTo>
                    <a:pt x="165" y="927"/>
                  </a:lnTo>
                  <a:cubicBezTo>
                    <a:pt x="175" y="917"/>
                    <a:pt x="183" y="908"/>
                    <a:pt x="203" y="889"/>
                  </a:cubicBezTo>
                  <a:cubicBezTo>
                    <a:pt x="239" y="865"/>
                    <a:pt x="251" y="829"/>
                    <a:pt x="263" y="817"/>
                  </a:cubicBezTo>
                  <a:cubicBezTo>
                    <a:pt x="298" y="770"/>
                    <a:pt x="310" y="781"/>
                    <a:pt x="346" y="746"/>
                  </a:cubicBezTo>
                  <a:cubicBezTo>
                    <a:pt x="370" y="698"/>
                    <a:pt x="370" y="698"/>
                    <a:pt x="417" y="662"/>
                  </a:cubicBezTo>
                  <a:cubicBezTo>
                    <a:pt x="441" y="639"/>
                    <a:pt x="441" y="627"/>
                    <a:pt x="477" y="591"/>
                  </a:cubicBezTo>
                  <a:cubicBezTo>
                    <a:pt x="501" y="567"/>
                    <a:pt x="584" y="472"/>
                    <a:pt x="608" y="448"/>
                  </a:cubicBezTo>
                  <a:lnTo>
                    <a:pt x="667" y="353"/>
                  </a:lnTo>
                  <a:cubicBezTo>
                    <a:pt x="703" y="305"/>
                    <a:pt x="715" y="329"/>
                    <a:pt x="739" y="281"/>
                  </a:cubicBezTo>
                  <a:lnTo>
                    <a:pt x="798" y="186"/>
                  </a:lnTo>
                  <a:cubicBezTo>
                    <a:pt x="834" y="150"/>
                    <a:pt x="834" y="150"/>
                    <a:pt x="858" y="115"/>
                  </a:cubicBezTo>
                  <a:lnTo>
                    <a:pt x="894" y="91"/>
                  </a:lnTo>
                  <a:cubicBezTo>
                    <a:pt x="894" y="67"/>
                    <a:pt x="906" y="55"/>
                    <a:pt x="894" y="43"/>
                  </a:cubicBezTo>
                  <a:cubicBezTo>
                    <a:pt x="894" y="12"/>
                    <a:pt x="867" y="1"/>
                    <a:pt x="846" y="1"/>
                  </a:cubicBezTo>
                  <a:close/>
                  <a:moveTo>
                    <a:pt x="165" y="927"/>
                  </a:moveTo>
                  <a:cubicBezTo>
                    <a:pt x="156" y="935"/>
                    <a:pt x="148" y="944"/>
                    <a:pt x="132" y="960"/>
                  </a:cubicBezTo>
                  <a:cubicBezTo>
                    <a:pt x="84" y="996"/>
                    <a:pt x="84" y="1008"/>
                    <a:pt x="60" y="1043"/>
                  </a:cubicBezTo>
                  <a:cubicBezTo>
                    <a:pt x="37" y="1051"/>
                    <a:pt x="23" y="1059"/>
                    <a:pt x="14" y="1064"/>
                  </a:cubicBezTo>
                  <a:lnTo>
                    <a:pt x="14" y="1064"/>
                  </a:lnTo>
                  <a:cubicBezTo>
                    <a:pt x="9" y="1059"/>
                    <a:pt x="6" y="1057"/>
                    <a:pt x="4" y="1057"/>
                  </a:cubicBezTo>
                  <a:cubicBezTo>
                    <a:pt x="1" y="1057"/>
                    <a:pt x="1" y="1062"/>
                    <a:pt x="1" y="1067"/>
                  </a:cubicBezTo>
                  <a:cubicBezTo>
                    <a:pt x="5" y="1067"/>
                    <a:pt x="9" y="1066"/>
                    <a:pt x="14" y="1064"/>
                  </a:cubicBezTo>
                  <a:lnTo>
                    <a:pt x="14" y="1064"/>
                  </a:lnTo>
                  <a:cubicBezTo>
                    <a:pt x="21" y="1070"/>
                    <a:pt x="32" y="1082"/>
                    <a:pt x="48" y="1103"/>
                  </a:cubicBezTo>
                  <a:cubicBezTo>
                    <a:pt x="48" y="1079"/>
                    <a:pt x="60" y="1079"/>
                    <a:pt x="60" y="1067"/>
                  </a:cubicBezTo>
                  <a:cubicBezTo>
                    <a:pt x="60" y="1055"/>
                    <a:pt x="60" y="1055"/>
                    <a:pt x="72" y="1043"/>
                  </a:cubicBezTo>
                  <a:cubicBezTo>
                    <a:pt x="106" y="1009"/>
                    <a:pt x="136" y="968"/>
                    <a:pt x="165" y="92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32" name="Google Shape;15832;p22"/>
            <p:cNvSpPr/>
            <p:nvPr/>
          </p:nvSpPr>
          <p:spPr>
            <a:xfrm>
              <a:off x="4059425" y="2524850"/>
              <a:ext cx="20275" cy="21150"/>
            </a:xfrm>
            <a:custGeom>
              <a:avLst/>
              <a:gdLst/>
              <a:ahLst/>
              <a:cxnLst/>
              <a:rect l="l" t="t" r="r" b="b"/>
              <a:pathLst>
                <a:path w="811" h="846" extrusionOk="0">
                  <a:moveTo>
                    <a:pt x="739" y="0"/>
                  </a:moveTo>
                  <a:lnTo>
                    <a:pt x="727" y="12"/>
                  </a:lnTo>
                  <a:lnTo>
                    <a:pt x="715" y="24"/>
                  </a:lnTo>
                  <a:cubicBezTo>
                    <a:pt x="679" y="60"/>
                    <a:pt x="691" y="72"/>
                    <a:pt x="667" y="96"/>
                  </a:cubicBezTo>
                  <a:cubicBezTo>
                    <a:pt x="631" y="131"/>
                    <a:pt x="596" y="203"/>
                    <a:pt x="560" y="250"/>
                  </a:cubicBezTo>
                  <a:cubicBezTo>
                    <a:pt x="536" y="274"/>
                    <a:pt x="548" y="298"/>
                    <a:pt x="512" y="322"/>
                  </a:cubicBezTo>
                  <a:cubicBezTo>
                    <a:pt x="489" y="357"/>
                    <a:pt x="477" y="334"/>
                    <a:pt x="441" y="381"/>
                  </a:cubicBezTo>
                  <a:cubicBezTo>
                    <a:pt x="417" y="417"/>
                    <a:pt x="417" y="417"/>
                    <a:pt x="381" y="453"/>
                  </a:cubicBezTo>
                  <a:lnTo>
                    <a:pt x="322" y="512"/>
                  </a:lnTo>
                  <a:cubicBezTo>
                    <a:pt x="298" y="548"/>
                    <a:pt x="298" y="548"/>
                    <a:pt x="262" y="596"/>
                  </a:cubicBezTo>
                  <a:lnTo>
                    <a:pt x="203" y="655"/>
                  </a:lnTo>
                  <a:lnTo>
                    <a:pt x="191" y="667"/>
                  </a:lnTo>
                  <a:cubicBezTo>
                    <a:pt x="143" y="715"/>
                    <a:pt x="84" y="750"/>
                    <a:pt x="36" y="798"/>
                  </a:cubicBezTo>
                  <a:cubicBezTo>
                    <a:pt x="24" y="810"/>
                    <a:pt x="24" y="810"/>
                    <a:pt x="12" y="810"/>
                  </a:cubicBezTo>
                  <a:cubicBezTo>
                    <a:pt x="0" y="810"/>
                    <a:pt x="0" y="834"/>
                    <a:pt x="0" y="834"/>
                  </a:cubicBezTo>
                  <a:lnTo>
                    <a:pt x="0" y="846"/>
                  </a:lnTo>
                  <a:cubicBezTo>
                    <a:pt x="12" y="846"/>
                    <a:pt x="24" y="834"/>
                    <a:pt x="60" y="834"/>
                  </a:cubicBezTo>
                  <a:cubicBezTo>
                    <a:pt x="84" y="810"/>
                    <a:pt x="96" y="798"/>
                    <a:pt x="131" y="786"/>
                  </a:cubicBezTo>
                  <a:cubicBezTo>
                    <a:pt x="155" y="750"/>
                    <a:pt x="155" y="750"/>
                    <a:pt x="203" y="727"/>
                  </a:cubicBezTo>
                  <a:lnTo>
                    <a:pt x="262" y="667"/>
                  </a:lnTo>
                  <a:cubicBezTo>
                    <a:pt x="298" y="631"/>
                    <a:pt x="310" y="631"/>
                    <a:pt x="334" y="608"/>
                  </a:cubicBezTo>
                  <a:cubicBezTo>
                    <a:pt x="370" y="572"/>
                    <a:pt x="370" y="572"/>
                    <a:pt x="417" y="548"/>
                  </a:cubicBezTo>
                  <a:lnTo>
                    <a:pt x="477" y="488"/>
                  </a:lnTo>
                  <a:lnTo>
                    <a:pt x="536" y="429"/>
                  </a:lnTo>
                  <a:lnTo>
                    <a:pt x="596" y="369"/>
                  </a:lnTo>
                  <a:cubicBezTo>
                    <a:pt x="620" y="334"/>
                    <a:pt x="608" y="322"/>
                    <a:pt x="631" y="298"/>
                  </a:cubicBezTo>
                  <a:lnTo>
                    <a:pt x="691" y="238"/>
                  </a:lnTo>
                  <a:cubicBezTo>
                    <a:pt x="727" y="203"/>
                    <a:pt x="727" y="191"/>
                    <a:pt x="739" y="155"/>
                  </a:cubicBezTo>
                  <a:cubicBezTo>
                    <a:pt x="774" y="131"/>
                    <a:pt x="774" y="131"/>
                    <a:pt x="798" y="84"/>
                  </a:cubicBezTo>
                  <a:cubicBezTo>
                    <a:pt x="810" y="72"/>
                    <a:pt x="810" y="72"/>
                    <a:pt x="810" y="60"/>
                  </a:cubicBezTo>
                  <a:lnTo>
                    <a:pt x="810" y="24"/>
                  </a:lnTo>
                  <a:cubicBezTo>
                    <a:pt x="810" y="0"/>
                    <a:pt x="751" y="0"/>
                    <a:pt x="7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33" name="Google Shape;15833;p22"/>
            <p:cNvSpPr/>
            <p:nvPr/>
          </p:nvSpPr>
          <p:spPr>
            <a:xfrm>
              <a:off x="4050800" y="2314425"/>
              <a:ext cx="47300" cy="182825"/>
            </a:xfrm>
            <a:custGeom>
              <a:avLst/>
              <a:gdLst/>
              <a:ahLst/>
              <a:cxnLst/>
              <a:rect l="l" t="t" r="r" b="b"/>
              <a:pathLst>
                <a:path w="1892" h="7313" extrusionOk="0">
                  <a:moveTo>
                    <a:pt x="1878" y="0"/>
                  </a:moveTo>
                  <a:cubicBezTo>
                    <a:pt x="1851" y="0"/>
                    <a:pt x="1755" y="67"/>
                    <a:pt x="1691" y="107"/>
                  </a:cubicBezTo>
                  <a:cubicBezTo>
                    <a:pt x="1667" y="142"/>
                    <a:pt x="1631" y="154"/>
                    <a:pt x="1619" y="178"/>
                  </a:cubicBezTo>
                  <a:cubicBezTo>
                    <a:pt x="1596" y="214"/>
                    <a:pt x="1560" y="262"/>
                    <a:pt x="1512" y="297"/>
                  </a:cubicBezTo>
                  <a:cubicBezTo>
                    <a:pt x="1334" y="523"/>
                    <a:pt x="1334" y="523"/>
                    <a:pt x="1179" y="774"/>
                  </a:cubicBezTo>
                  <a:cubicBezTo>
                    <a:pt x="1012" y="1012"/>
                    <a:pt x="1012" y="1012"/>
                    <a:pt x="881" y="1285"/>
                  </a:cubicBezTo>
                  <a:cubicBezTo>
                    <a:pt x="738" y="1536"/>
                    <a:pt x="738" y="1536"/>
                    <a:pt x="643" y="1809"/>
                  </a:cubicBezTo>
                  <a:cubicBezTo>
                    <a:pt x="524" y="2071"/>
                    <a:pt x="536" y="2071"/>
                    <a:pt x="441" y="2357"/>
                  </a:cubicBezTo>
                  <a:cubicBezTo>
                    <a:pt x="357" y="2643"/>
                    <a:pt x="345" y="2619"/>
                    <a:pt x="286" y="2917"/>
                  </a:cubicBezTo>
                  <a:cubicBezTo>
                    <a:pt x="226" y="3202"/>
                    <a:pt x="226" y="3202"/>
                    <a:pt x="191" y="3500"/>
                  </a:cubicBezTo>
                  <a:cubicBezTo>
                    <a:pt x="167" y="3786"/>
                    <a:pt x="167" y="3786"/>
                    <a:pt x="167" y="4083"/>
                  </a:cubicBezTo>
                  <a:cubicBezTo>
                    <a:pt x="167" y="4381"/>
                    <a:pt x="167" y="4381"/>
                    <a:pt x="179" y="4655"/>
                  </a:cubicBezTo>
                  <a:cubicBezTo>
                    <a:pt x="191" y="4941"/>
                    <a:pt x="203" y="5429"/>
                    <a:pt x="203" y="5429"/>
                  </a:cubicBezTo>
                  <a:cubicBezTo>
                    <a:pt x="226" y="5881"/>
                    <a:pt x="226" y="6322"/>
                    <a:pt x="131" y="6774"/>
                  </a:cubicBezTo>
                  <a:cubicBezTo>
                    <a:pt x="119" y="6822"/>
                    <a:pt x="119" y="6881"/>
                    <a:pt x="84" y="6953"/>
                  </a:cubicBezTo>
                  <a:cubicBezTo>
                    <a:pt x="72" y="7024"/>
                    <a:pt x="60" y="7072"/>
                    <a:pt x="48" y="7120"/>
                  </a:cubicBezTo>
                  <a:cubicBezTo>
                    <a:pt x="24" y="7167"/>
                    <a:pt x="12" y="7215"/>
                    <a:pt x="0" y="7286"/>
                  </a:cubicBezTo>
                  <a:cubicBezTo>
                    <a:pt x="0" y="7304"/>
                    <a:pt x="0" y="7313"/>
                    <a:pt x="3" y="7313"/>
                  </a:cubicBezTo>
                  <a:cubicBezTo>
                    <a:pt x="6" y="7313"/>
                    <a:pt x="12" y="7304"/>
                    <a:pt x="24" y="7286"/>
                  </a:cubicBezTo>
                  <a:cubicBezTo>
                    <a:pt x="60" y="7203"/>
                    <a:pt x="119" y="7084"/>
                    <a:pt x="143" y="6953"/>
                  </a:cubicBezTo>
                  <a:cubicBezTo>
                    <a:pt x="203" y="6691"/>
                    <a:pt x="226" y="6691"/>
                    <a:pt x="250" y="6405"/>
                  </a:cubicBezTo>
                  <a:cubicBezTo>
                    <a:pt x="286" y="6119"/>
                    <a:pt x="286" y="6119"/>
                    <a:pt x="286" y="5822"/>
                  </a:cubicBezTo>
                  <a:cubicBezTo>
                    <a:pt x="286" y="5536"/>
                    <a:pt x="286" y="5536"/>
                    <a:pt x="262" y="5238"/>
                  </a:cubicBezTo>
                  <a:cubicBezTo>
                    <a:pt x="250" y="4964"/>
                    <a:pt x="262" y="4941"/>
                    <a:pt x="250" y="4667"/>
                  </a:cubicBezTo>
                  <a:cubicBezTo>
                    <a:pt x="250" y="4381"/>
                    <a:pt x="238" y="4381"/>
                    <a:pt x="250" y="4083"/>
                  </a:cubicBezTo>
                  <a:cubicBezTo>
                    <a:pt x="250" y="3798"/>
                    <a:pt x="250" y="3798"/>
                    <a:pt x="286" y="3500"/>
                  </a:cubicBezTo>
                  <a:cubicBezTo>
                    <a:pt x="310" y="3214"/>
                    <a:pt x="310" y="3214"/>
                    <a:pt x="369" y="2940"/>
                  </a:cubicBezTo>
                  <a:cubicBezTo>
                    <a:pt x="429" y="2655"/>
                    <a:pt x="429" y="2655"/>
                    <a:pt x="524" y="2381"/>
                  </a:cubicBezTo>
                  <a:cubicBezTo>
                    <a:pt x="607" y="2119"/>
                    <a:pt x="595" y="2107"/>
                    <a:pt x="715" y="1845"/>
                  </a:cubicBezTo>
                  <a:cubicBezTo>
                    <a:pt x="834" y="1583"/>
                    <a:pt x="834" y="1583"/>
                    <a:pt x="965" y="1333"/>
                  </a:cubicBezTo>
                  <a:cubicBezTo>
                    <a:pt x="1096" y="1071"/>
                    <a:pt x="1096" y="1071"/>
                    <a:pt x="1262" y="833"/>
                  </a:cubicBezTo>
                  <a:cubicBezTo>
                    <a:pt x="1429" y="595"/>
                    <a:pt x="1429" y="595"/>
                    <a:pt x="1608" y="381"/>
                  </a:cubicBezTo>
                  <a:cubicBezTo>
                    <a:pt x="1667" y="297"/>
                    <a:pt x="1715" y="262"/>
                    <a:pt x="1738" y="214"/>
                  </a:cubicBezTo>
                  <a:cubicBezTo>
                    <a:pt x="1786" y="166"/>
                    <a:pt x="1834" y="107"/>
                    <a:pt x="1858" y="59"/>
                  </a:cubicBezTo>
                  <a:cubicBezTo>
                    <a:pt x="1889" y="16"/>
                    <a:pt x="1892" y="0"/>
                    <a:pt x="18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34" name="Google Shape;15834;p22"/>
            <p:cNvSpPr/>
            <p:nvPr/>
          </p:nvSpPr>
          <p:spPr>
            <a:xfrm>
              <a:off x="3997900" y="2508225"/>
              <a:ext cx="41425" cy="48625"/>
            </a:xfrm>
            <a:custGeom>
              <a:avLst/>
              <a:gdLst/>
              <a:ahLst/>
              <a:cxnLst/>
              <a:rect l="l" t="t" r="r" b="b"/>
              <a:pathLst>
                <a:path w="1657" h="1945" extrusionOk="0">
                  <a:moveTo>
                    <a:pt x="1631" y="1"/>
                  </a:moveTo>
                  <a:cubicBezTo>
                    <a:pt x="1609" y="1"/>
                    <a:pt x="1577" y="16"/>
                    <a:pt x="1557" y="22"/>
                  </a:cubicBezTo>
                  <a:lnTo>
                    <a:pt x="1533" y="46"/>
                  </a:lnTo>
                  <a:cubicBezTo>
                    <a:pt x="1521" y="70"/>
                    <a:pt x="1438" y="165"/>
                    <a:pt x="1402" y="249"/>
                  </a:cubicBezTo>
                  <a:cubicBezTo>
                    <a:pt x="1342" y="320"/>
                    <a:pt x="1342" y="320"/>
                    <a:pt x="1295" y="391"/>
                  </a:cubicBezTo>
                  <a:cubicBezTo>
                    <a:pt x="1235" y="463"/>
                    <a:pt x="1235" y="463"/>
                    <a:pt x="1187" y="546"/>
                  </a:cubicBezTo>
                  <a:cubicBezTo>
                    <a:pt x="1128" y="618"/>
                    <a:pt x="1140" y="618"/>
                    <a:pt x="1080" y="689"/>
                  </a:cubicBezTo>
                  <a:cubicBezTo>
                    <a:pt x="1021" y="761"/>
                    <a:pt x="1009" y="749"/>
                    <a:pt x="949" y="820"/>
                  </a:cubicBezTo>
                  <a:lnTo>
                    <a:pt x="830" y="975"/>
                  </a:lnTo>
                  <a:lnTo>
                    <a:pt x="711" y="1118"/>
                  </a:lnTo>
                  <a:lnTo>
                    <a:pt x="592" y="1273"/>
                  </a:lnTo>
                  <a:lnTo>
                    <a:pt x="473" y="1415"/>
                  </a:lnTo>
                  <a:lnTo>
                    <a:pt x="437" y="1463"/>
                  </a:lnTo>
                  <a:cubicBezTo>
                    <a:pt x="330" y="1570"/>
                    <a:pt x="235" y="1689"/>
                    <a:pt x="140" y="1796"/>
                  </a:cubicBezTo>
                  <a:lnTo>
                    <a:pt x="92" y="1832"/>
                  </a:lnTo>
                  <a:lnTo>
                    <a:pt x="44" y="1880"/>
                  </a:lnTo>
                  <a:cubicBezTo>
                    <a:pt x="33" y="1892"/>
                    <a:pt x="33" y="1915"/>
                    <a:pt x="33" y="1939"/>
                  </a:cubicBezTo>
                  <a:cubicBezTo>
                    <a:pt x="56" y="1927"/>
                    <a:pt x="92" y="1892"/>
                    <a:pt x="116" y="1868"/>
                  </a:cubicBezTo>
                  <a:cubicBezTo>
                    <a:pt x="175" y="1808"/>
                    <a:pt x="199" y="1808"/>
                    <a:pt x="259" y="1737"/>
                  </a:cubicBezTo>
                  <a:cubicBezTo>
                    <a:pt x="318" y="1654"/>
                    <a:pt x="318" y="1654"/>
                    <a:pt x="390" y="1594"/>
                  </a:cubicBezTo>
                  <a:cubicBezTo>
                    <a:pt x="449" y="1534"/>
                    <a:pt x="461" y="1523"/>
                    <a:pt x="509" y="1451"/>
                  </a:cubicBezTo>
                  <a:lnTo>
                    <a:pt x="640" y="1320"/>
                  </a:lnTo>
                  <a:cubicBezTo>
                    <a:pt x="699" y="1237"/>
                    <a:pt x="699" y="1237"/>
                    <a:pt x="771" y="1177"/>
                  </a:cubicBezTo>
                  <a:lnTo>
                    <a:pt x="890" y="1034"/>
                  </a:lnTo>
                  <a:cubicBezTo>
                    <a:pt x="949" y="963"/>
                    <a:pt x="1080" y="808"/>
                    <a:pt x="1152" y="749"/>
                  </a:cubicBezTo>
                  <a:cubicBezTo>
                    <a:pt x="1199" y="677"/>
                    <a:pt x="1187" y="677"/>
                    <a:pt x="1247" y="606"/>
                  </a:cubicBezTo>
                  <a:lnTo>
                    <a:pt x="1366" y="451"/>
                  </a:lnTo>
                  <a:cubicBezTo>
                    <a:pt x="1426" y="380"/>
                    <a:pt x="1426" y="380"/>
                    <a:pt x="1473" y="308"/>
                  </a:cubicBezTo>
                  <a:lnTo>
                    <a:pt x="1592" y="153"/>
                  </a:lnTo>
                  <a:cubicBezTo>
                    <a:pt x="1604" y="130"/>
                    <a:pt x="1628" y="106"/>
                    <a:pt x="1640" y="94"/>
                  </a:cubicBezTo>
                  <a:cubicBezTo>
                    <a:pt x="1652" y="82"/>
                    <a:pt x="1652" y="46"/>
                    <a:pt x="1652" y="34"/>
                  </a:cubicBezTo>
                  <a:cubicBezTo>
                    <a:pt x="1657" y="9"/>
                    <a:pt x="1647" y="1"/>
                    <a:pt x="1631" y="1"/>
                  </a:cubicBezTo>
                  <a:close/>
                  <a:moveTo>
                    <a:pt x="33" y="1939"/>
                  </a:moveTo>
                  <a:cubicBezTo>
                    <a:pt x="9" y="1939"/>
                    <a:pt x="1" y="1945"/>
                    <a:pt x="9" y="1945"/>
                  </a:cubicBezTo>
                  <a:cubicBezTo>
                    <a:pt x="13" y="1945"/>
                    <a:pt x="21" y="1943"/>
                    <a:pt x="33" y="193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35" name="Google Shape;15835;p22"/>
            <p:cNvSpPr/>
            <p:nvPr/>
          </p:nvSpPr>
          <p:spPr>
            <a:xfrm>
              <a:off x="4116300" y="2241475"/>
              <a:ext cx="95850" cy="50475"/>
            </a:xfrm>
            <a:custGeom>
              <a:avLst/>
              <a:gdLst/>
              <a:ahLst/>
              <a:cxnLst/>
              <a:rect l="l" t="t" r="r" b="b"/>
              <a:pathLst>
                <a:path w="3834" h="2019" extrusionOk="0">
                  <a:moveTo>
                    <a:pt x="3595" y="1"/>
                  </a:moveTo>
                  <a:cubicBezTo>
                    <a:pt x="3571" y="1"/>
                    <a:pt x="3560" y="12"/>
                    <a:pt x="3512" y="12"/>
                  </a:cubicBezTo>
                  <a:cubicBezTo>
                    <a:pt x="3357" y="60"/>
                    <a:pt x="3345" y="60"/>
                    <a:pt x="3202" y="108"/>
                  </a:cubicBezTo>
                  <a:cubicBezTo>
                    <a:pt x="3048" y="155"/>
                    <a:pt x="3048" y="155"/>
                    <a:pt x="2881" y="215"/>
                  </a:cubicBezTo>
                  <a:lnTo>
                    <a:pt x="2583" y="334"/>
                  </a:lnTo>
                  <a:cubicBezTo>
                    <a:pt x="2440" y="393"/>
                    <a:pt x="2440" y="405"/>
                    <a:pt x="2286" y="465"/>
                  </a:cubicBezTo>
                  <a:cubicBezTo>
                    <a:pt x="2143" y="524"/>
                    <a:pt x="2143" y="513"/>
                    <a:pt x="1988" y="584"/>
                  </a:cubicBezTo>
                  <a:cubicBezTo>
                    <a:pt x="1845" y="655"/>
                    <a:pt x="1845" y="655"/>
                    <a:pt x="1714" y="727"/>
                  </a:cubicBezTo>
                  <a:cubicBezTo>
                    <a:pt x="1571" y="810"/>
                    <a:pt x="1559" y="810"/>
                    <a:pt x="1428" y="894"/>
                  </a:cubicBezTo>
                  <a:lnTo>
                    <a:pt x="1154" y="1072"/>
                  </a:lnTo>
                  <a:lnTo>
                    <a:pt x="893" y="1251"/>
                  </a:lnTo>
                  <a:cubicBezTo>
                    <a:pt x="857" y="1286"/>
                    <a:pt x="797" y="1310"/>
                    <a:pt x="797" y="1310"/>
                  </a:cubicBezTo>
                  <a:cubicBezTo>
                    <a:pt x="607" y="1465"/>
                    <a:pt x="416" y="1608"/>
                    <a:pt x="226" y="1775"/>
                  </a:cubicBezTo>
                  <a:cubicBezTo>
                    <a:pt x="202" y="1787"/>
                    <a:pt x="83" y="1894"/>
                    <a:pt x="71" y="1906"/>
                  </a:cubicBezTo>
                  <a:lnTo>
                    <a:pt x="11" y="1965"/>
                  </a:lnTo>
                  <a:cubicBezTo>
                    <a:pt x="3" y="2006"/>
                    <a:pt x="1" y="2019"/>
                    <a:pt x="8" y="2019"/>
                  </a:cubicBezTo>
                  <a:cubicBezTo>
                    <a:pt x="11" y="2019"/>
                    <a:pt x="16" y="2016"/>
                    <a:pt x="23" y="2013"/>
                  </a:cubicBezTo>
                  <a:cubicBezTo>
                    <a:pt x="59" y="2001"/>
                    <a:pt x="119" y="1941"/>
                    <a:pt x="178" y="1894"/>
                  </a:cubicBezTo>
                  <a:cubicBezTo>
                    <a:pt x="297" y="1787"/>
                    <a:pt x="297" y="1787"/>
                    <a:pt x="416" y="1703"/>
                  </a:cubicBezTo>
                  <a:cubicBezTo>
                    <a:pt x="535" y="1596"/>
                    <a:pt x="535" y="1596"/>
                    <a:pt x="666" y="1501"/>
                  </a:cubicBezTo>
                  <a:cubicBezTo>
                    <a:pt x="797" y="1417"/>
                    <a:pt x="785" y="1406"/>
                    <a:pt x="916" y="1310"/>
                  </a:cubicBezTo>
                  <a:cubicBezTo>
                    <a:pt x="1059" y="1227"/>
                    <a:pt x="1059" y="1227"/>
                    <a:pt x="1190" y="1144"/>
                  </a:cubicBezTo>
                  <a:cubicBezTo>
                    <a:pt x="1321" y="1060"/>
                    <a:pt x="1321" y="1060"/>
                    <a:pt x="1452" y="989"/>
                  </a:cubicBezTo>
                  <a:cubicBezTo>
                    <a:pt x="1595" y="905"/>
                    <a:pt x="1595" y="905"/>
                    <a:pt x="1738" y="822"/>
                  </a:cubicBezTo>
                  <a:cubicBezTo>
                    <a:pt x="1893" y="751"/>
                    <a:pt x="1893" y="751"/>
                    <a:pt x="2024" y="691"/>
                  </a:cubicBezTo>
                  <a:lnTo>
                    <a:pt x="2321" y="572"/>
                  </a:lnTo>
                  <a:cubicBezTo>
                    <a:pt x="2464" y="513"/>
                    <a:pt x="2464" y="489"/>
                    <a:pt x="2619" y="429"/>
                  </a:cubicBezTo>
                  <a:cubicBezTo>
                    <a:pt x="2762" y="370"/>
                    <a:pt x="2762" y="393"/>
                    <a:pt x="2917" y="334"/>
                  </a:cubicBezTo>
                  <a:cubicBezTo>
                    <a:pt x="3059" y="286"/>
                    <a:pt x="3059" y="274"/>
                    <a:pt x="3214" y="227"/>
                  </a:cubicBezTo>
                  <a:cubicBezTo>
                    <a:pt x="3357" y="179"/>
                    <a:pt x="3357" y="179"/>
                    <a:pt x="3524" y="132"/>
                  </a:cubicBezTo>
                  <a:cubicBezTo>
                    <a:pt x="3571" y="120"/>
                    <a:pt x="3607" y="120"/>
                    <a:pt x="3643" y="108"/>
                  </a:cubicBezTo>
                  <a:cubicBezTo>
                    <a:pt x="3679" y="96"/>
                    <a:pt x="3714" y="72"/>
                    <a:pt x="3750" y="60"/>
                  </a:cubicBezTo>
                  <a:cubicBezTo>
                    <a:pt x="3833" y="12"/>
                    <a:pt x="3714" y="1"/>
                    <a:pt x="36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36" name="Google Shape;15836;p22"/>
            <p:cNvSpPr/>
            <p:nvPr/>
          </p:nvSpPr>
          <p:spPr>
            <a:xfrm>
              <a:off x="4278200" y="2439250"/>
              <a:ext cx="12825" cy="40600"/>
            </a:xfrm>
            <a:custGeom>
              <a:avLst/>
              <a:gdLst/>
              <a:ahLst/>
              <a:cxnLst/>
              <a:rect l="l" t="t" r="r" b="b"/>
              <a:pathLst>
                <a:path w="513" h="1624" extrusionOk="0">
                  <a:moveTo>
                    <a:pt x="482" y="0"/>
                  </a:moveTo>
                  <a:cubicBezTo>
                    <a:pt x="461" y="0"/>
                    <a:pt x="436" y="12"/>
                    <a:pt x="429" y="19"/>
                  </a:cubicBezTo>
                  <a:cubicBezTo>
                    <a:pt x="429" y="43"/>
                    <a:pt x="417" y="43"/>
                    <a:pt x="417" y="43"/>
                  </a:cubicBezTo>
                  <a:cubicBezTo>
                    <a:pt x="417" y="55"/>
                    <a:pt x="417" y="55"/>
                    <a:pt x="393" y="67"/>
                  </a:cubicBezTo>
                  <a:lnTo>
                    <a:pt x="370" y="186"/>
                  </a:lnTo>
                  <a:lnTo>
                    <a:pt x="334" y="305"/>
                  </a:lnTo>
                  <a:lnTo>
                    <a:pt x="310" y="424"/>
                  </a:lnTo>
                  <a:lnTo>
                    <a:pt x="274" y="543"/>
                  </a:lnTo>
                  <a:cubicBezTo>
                    <a:pt x="262" y="603"/>
                    <a:pt x="251" y="603"/>
                    <a:pt x="239" y="662"/>
                  </a:cubicBezTo>
                  <a:cubicBezTo>
                    <a:pt x="215" y="722"/>
                    <a:pt x="215" y="733"/>
                    <a:pt x="203" y="781"/>
                  </a:cubicBezTo>
                  <a:lnTo>
                    <a:pt x="179" y="900"/>
                  </a:lnTo>
                  <a:lnTo>
                    <a:pt x="143" y="1019"/>
                  </a:lnTo>
                  <a:cubicBezTo>
                    <a:pt x="132" y="1079"/>
                    <a:pt x="132" y="1091"/>
                    <a:pt x="108" y="1138"/>
                  </a:cubicBezTo>
                  <a:cubicBezTo>
                    <a:pt x="108" y="1150"/>
                    <a:pt x="96" y="1174"/>
                    <a:pt x="96" y="1186"/>
                  </a:cubicBezTo>
                  <a:cubicBezTo>
                    <a:pt x="72" y="1281"/>
                    <a:pt x="60" y="1376"/>
                    <a:pt x="24" y="1472"/>
                  </a:cubicBezTo>
                  <a:cubicBezTo>
                    <a:pt x="24" y="1484"/>
                    <a:pt x="24" y="1495"/>
                    <a:pt x="12" y="1507"/>
                  </a:cubicBezTo>
                  <a:cubicBezTo>
                    <a:pt x="12" y="1531"/>
                    <a:pt x="12" y="1543"/>
                    <a:pt x="1" y="1543"/>
                  </a:cubicBezTo>
                  <a:lnTo>
                    <a:pt x="1" y="1567"/>
                  </a:lnTo>
                  <a:cubicBezTo>
                    <a:pt x="9" y="1602"/>
                    <a:pt x="12" y="1624"/>
                    <a:pt x="17" y="1624"/>
                  </a:cubicBezTo>
                  <a:cubicBezTo>
                    <a:pt x="19" y="1624"/>
                    <a:pt x="21" y="1621"/>
                    <a:pt x="24" y="1615"/>
                  </a:cubicBezTo>
                  <a:cubicBezTo>
                    <a:pt x="36" y="1603"/>
                    <a:pt x="60" y="1579"/>
                    <a:pt x="72" y="1543"/>
                  </a:cubicBezTo>
                  <a:cubicBezTo>
                    <a:pt x="84" y="1484"/>
                    <a:pt x="132" y="1365"/>
                    <a:pt x="143" y="1305"/>
                  </a:cubicBezTo>
                  <a:cubicBezTo>
                    <a:pt x="155" y="1257"/>
                    <a:pt x="155" y="1234"/>
                    <a:pt x="179" y="1186"/>
                  </a:cubicBezTo>
                  <a:cubicBezTo>
                    <a:pt x="191" y="1126"/>
                    <a:pt x="203" y="1126"/>
                    <a:pt x="215" y="1067"/>
                  </a:cubicBezTo>
                  <a:cubicBezTo>
                    <a:pt x="227" y="1007"/>
                    <a:pt x="227" y="1007"/>
                    <a:pt x="262" y="948"/>
                  </a:cubicBezTo>
                  <a:cubicBezTo>
                    <a:pt x="274" y="888"/>
                    <a:pt x="274" y="876"/>
                    <a:pt x="298" y="829"/>
                  </a:cubicBezTo>
                  <a:cubicBezTo>
                    <a:pt x="310" y="769"/>
                    <a:pt x="358" y="650"/>
                    <a:pt x="370" y="591"/>
                  </a:cubicBezTo>
                  <a:cubicBezTo>
                    <a:pt x="382" y="531"/>
                    <a:pt x="370" y="531"/>
                    <a:pt x="393" y="472"/>
                  </a:cubicBezTo>
                  <a:cubicBezTo>
                    <a:pt x="405" y="412"/>
                    <a:pt x="429" y="412"/>
                    <a:pt x="441" y="352"/>
                  </a:cubicBezTo>
                  <a:lnTo>
                    <a:pt x="477" y="233"/>
                  </a:lnTo>
                  <a:lnTo>
                    <a:pt x="501" y="114"/>
                  </a:lnTo>
                  <a:cubicBezTo>
                    <a:pt x="501" y="102"/>
                    <a:pt x="513" y="79"/>
                    <a:pt x="513" y="67"/>
                  </a:cubicBezTo>
                  <a:lnTo>
                    <a:pt x="513" y="19"/>
                  </a:lnTo>
                  <a:cubicBezTo>
                    <a:pt x="508" y="5"/>
                    <a:pt x="496" y="0"/>
                    <a:pt x="4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37" name="Google Shape;15837;p22"/>
            <p:cNvSpPr/>
            <p:nvPr/>
          </p:nvSpPr>
          <p:spPr>
            <a:xfrm>
              <a:off x="4268075" y="2443550"/>
              <a:ext cx="8950" cy="33100"/>
            </a:xfrm>
            <a:custGeom>
              <a:avLst/>
              <a:gdLst/>
              <a:ahLst/>
              <a:cxnLst/>
              <a:rect l="l" t="t" r="r" b="b"/>
              <a:pathLst>
                <a:path w="358" h="1324" extrusionOk="0">
                  <a:moveTo>
                    <a:pt x="303" y="0"/>
                  </a:moveTo>
                  <a:cubicBezTo>
                    <a:pt x="280" y="0"/>
                    <a:pt x="258" y="7"/>
                    <a:pt x="251" y="14"/>
                  </a:cubicBezTo>
                  <a:lnTo>
                    <a:pt x="239" y="38"/>
                  </a:lnTo>
                  <a:lnTo>
                    <a:pt x="239" y="61"/>
                  </a:lnTo>
                  <a:cubicBezTo>
                    <a:pt x="227" y="109"/>
                    <a:pt x="227" y="121"/>
                    <a:pt x="227" y="169"/>
                  </a:cubicBezTo>
                  <a:cubicBezTo>
                    <a:pt x="203" y="216"/>
                    <a:pt x="203" y="216"/>
                    <a:pt x="203" y="264"/>
                  </a:cubicBezTo>
                  <a:cubicBezTo>
                    <a:pt x="191" y="311"/>
                    <a:pt x="191" y="323"/>
                    <a:pt x="191" y="371"/>
                  </a:cubicBezTo>
                  <a:cubicBezTo>
                    <a:pt x="179" y="419"/>
                    <a:pt x="191" y="419"/>
                    <a:pt x="179" y="478"/>
                  </a:cubicBezTo>
                  <a:cubicBezTo>
                    <a:pt x="167" y="526"/>
                    <a:pt x="144" y="526"/>
                    <a:pt x="132" y="561"/>
                  </a:cubicBezTo>
                  <a:cubicBezTo>
                    <a:pt x="120" y="609"/>
                    <a:pt x="120" y="621"/>
                    <a:pt x="120" y="669"/>
                  </a:cubicBezTo>
                  <a:cubicBezTo>
                    <a:pt x="108" y="716"/>
                    <a:pt x="108" y="716"/>
                    <a:pt x="108" y="776"/>
                  </a:cubicBezTo>
                  <a:cubicBezTo>
                    <a:pt x="84" y="823"/>
                    <a:pt x="108" y="823"/>
                    <a:pt x="84" y="883"/>
                  </a:cubicBezTo>
                  <a:cubicBezTo>
                    <a:pt x="72" y="919"/>
                    <a:pt x="72" y="942"/>
                    <a:pt x="72" y="978"/>
                  </a:cubicBezTo>
                  <a:cubicBezTo>
                    <a:pt x="72" y="1002"/>
                    <a:pt x="72" y="1014"/>
                    <a:pt x="60" y="1014"/>
                  </a:cubicBezTo>
                  <a:lnTo>
                    <a:pt x="13" y="1240"/>
                  </a:lnTo>
                  <a:lnTo>
                    <a:pt x="13" y="1264"/>
                  </a:lnTo>
                  <a:lnTo>
                    <a:pt x="13" y="1300"/>
                  </a:lnTo>
                  <a:cubicBezTo>
                    <a:pt x="25" y="1276"/>
                    <a:pt x="25" y="1264"/>
                    <a:pt x="48" y="1240"/>
                  </a:cubicBezTo>
                  <a:lnTo>
                    <a:pt x="72" y="1145"/>
                  </a:lnTo>
                  <a:lnTo>
                    <a:pt x="108" y="1062"/>
                  </a:lnTo>
                  <a:cubicBezTo>
                    <a:pt x="120" y="1026"/>
                    <a:pt x="120" y="1002"/>
                    <a:pt x="120" y="954"/>
                  </a:cubicBezTo>
                  <a:lnTo>
                    <a:pt x="144" y="859"/>
                  </a:lnTo>
                  <a:lnTo>
                    <a:pt x="179" y="776"/>
                  </a:lnTo>
                  <a:cubicBezTo>
                    <a:pt x="191" y="728"/>
                    <a:pt x="191" y="716"/>
                    <a:pt x="191" y="669"/>
                  </a:cubicBezTo>
                  <a:cubicBezTo>
                    <a:pt x="203" y="621"/>
                    <a:pt x="239" y="526"/>
                    <a:pt x="251" y="478"/>
                  </a:cubicBezTo>
                  <a:cubicBezTo>
                    <a:pt x="263" y="431"/>
                    <a:pt x="251" y="431"/>
                    <a:pt x="263" y="371"/>
                  </a:cubicBezTo>
                  <a:lnTo>
                    <a:pt x="298" y="288"/>
                  </a:lnTo>
                  <a:cubicBezTo>
                    <a:pt x="310" y="240"/>
                    <a:pt x="310" y="240"/>
                    <a:pt x="310" y="180"/>
                  </a:cubicBezTo>
                  <a:cubicBezTo>
                    <a:pt x="322" y="133"/>
                    <a:pt x="322" y="133"/>
                    <a:pt x="346" y="73"/>
                  </a:cubicBezTo>
                  <a:cubicBezTo>
                    <a:pt x="346" y="61"/>
                    <a:pt x="358" y="50"/>
                    <a:pt x="358" y="50"/>
                  </a:cubicBezTo>
                  <a:cubicBezTo>
                    <a:pt x="358" y="26"/>
                    <a:pt x="358" y="14"/>
                    <a:pt x="346" y="14"/>
                  </a:cubicBezTo>
                  <a:cubicBezTo>
                    <a:pt x="336" y="4"/>
                    <a:pt x="319" y="0"/>
                    <a:pt x="303" y="0"/>
                  </a:cubicBezTo>
                  <a:close/>
                  <a:moveTo>
                    <a:pt x="13" y="1300"/>
                  </a:moveTo>
                  <a:cubicBezTo>
                    <a:pt x="1" y="1300"/>
                    <a:pt x="1" y="1300"/>
                    <a:pt x="13" y="1323"/>
                  </a:cubicBezTo>
                  <a:lnTo>
                    <a:pt x="13" y="130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38" name="Google Shape;15838;p22"/>
            <p:cNvSpPr/>
            <p:nvPr/>
          </p:nvSpPr>
          <p:spPr>
            <a:xfrm>
              <a:off x="4253800" y="2445025"/>
              <a:ext cx="10425" cy="29550"/>
            </a:xfrm>
            <a:custGeom>
              <a:avLst/>
              <a:gdLst/>
              <a:ahLst/>
              <a:cxnLst/>
              <a:rect l="l" t="t" r="r" b="b"/>
              <a:pathLst>
                <a:path w="417" h="1182" extrusionOk="0">
                  <a:moveTo>
                    <a:pt x="372" y="1"/>
                  </a:moveTo>
                  <a:cubicBezTo>
                    <a:pt x="351" y="1"/>
                    <a:pt x="329" y="7"/>
                    <a:pt x="322" y="14"/>
                  </a:cubicBezTo>
                  <a:lnTo>
                    <a:pt x="298" y="26"/>
                  </a:lnTo>
                  <a:lnTo>
                    <a:pt x="298" y="62"/>
                  </a:lnTo>
                  <a:cubicBezTo>
                    <a:pt x="286" y="110"/>
                    <a:pt x="286" y="110"/>
                    <a:pt x="286" y="145"/>
                  </a:cubicBezTo>
                  <a:lnTo>
                    <a:pt x="262" y="241"/>
                  </a:lnTo>
                  <a:cubicBezTo>
                    <a:pt x="238" y="288"/>
                    <a:pt x="238" y="288"/>
                    <a:pt x="238" y="324"/>
                  </a:cubicBezTo>
                  <a:cubicBezTo>
                    <a:pt x="226" y="372"/>
                    <a:pt x="238" y="372"/>
                    <a:pt x="226" y="419"/>
                  </a:cubicBezTo>
                  <a:cubicBezTo>
                    <a:pt x="215" y="467"/>
                    <a:pt x="203" y="467"/>
                    <a:pt x="179" y="491"/>
                  </a:cubicBezTo>
                  <a:cubicBezTo>
                    <a:pt x="167" y="526"/>
                    <a:pt x="167" y="550"/>
                    <a:pt x="167" y="586"/>
                  </a:cubicBezTo>
                  <a:lnTo>
                    <a:pt x="143" y="669"/>
                  </a:lnTo>
                  <a:cubicBezTo>
                    <a:pt x="119" y="717"/>
                    <a:pt x="143" y="717"/>
                    <a:pt x="119" y="764"/>
                  </a:cubicBezTo>
                  <a:cubicBezTo>
                    <a:pt x="107" y="788"/>
                    <a:pt x="107" y="824"/>
                    <a:pt x="107" y="848"/>
                  </a:cubicBezTo>
                  <a:cubicBezTo>
                    <a:pt x="107" y="872"/>
                    <a:pt x="107" y="872"/>
                    <a:pt x="95" y="883"/>
                  </a:cubicBezTo>
                  <a:cubicBezTo>
                    <a:pt x="84" y="955"/>
                    <a:pt x="60" y="1014"/>
                    <a:pt x="36" y="1086"/>
                  </a:cubicBezTo>
                  <a:cubicBezTo>
                    <a:pt x="36" y="1098"/>
                    <a:pt x="36" y="1098"/>
                    <a:pt x="24" y="1122"/>
                  </a:cubicBezTo>
                  <a:cubicBezTo>
                    <a:pt x="24" y="1134"/>
                    <a:pt x="24" y="1134"/>
                    <a:pt x="0" y="1145"/>
                  </a:cubicBezTo>
                  <a:lnTo>
                    <a:pt x="0" y="1181"/>
                  </a:lnTo>
                  <a:lnTo>
                    <a:pt x="36" y="1181"/>
                  </a:lnTo>
                  <a:cubicBezTo>
                    <a:pt x="48" y="1169"/>
                    <a:pt x="60" y="1145"/>
                    <a:pt x="60" y="1134"/>
                  </a:cubicBezTo>
                  <a:cubicBezTo>
                    <a:pt x="84" y="1110"/>
                    <a:pt x="84" y="1086"/>
                    <a:pt x="95" y="1050"/>
                  </a:cubicBezTo>
                  <a:lnTo>
                    <a:pt x="119" y="955"/>
                  </a:lnTo>
                  <a:lnTo>
                    <a:pt x="155" y="860"/>
                  </a:lnTo>
                  <a:lnTo>
                    <a:pt x="179" y="776"/>
                  </a:lnTo>
                  <a:lnTo>
                    <a:pt x="215" y="681"/>
                  </a:lnTo>
                  <a:cubicBezTo>
                    <a:pt x="226" y="657"/>
                    <a:pt x="226" y="645"/>
                    <a:pt x="238" y="598"/>
                  </a:cubicBezTo>
                  <a:cubicBezTo>
                    <a:pt x="262" y="550"/>
                    <a:pt x="286" y="467"/>
                    <a:pt x="298" y="431"/>
                  </a:cubicBezTo>
                  <a:cubicBezTo>
                    <a:pt x="322" y="383"/>
                    <a:pt x="298" y="383"/>
                    <a:pt x="322" y="348"/>
                  </a:cubicBezTo>
                  <a:lnTo>
                    <a:pt x="346" y="252"/>
                  </a:lnTo>
                  <a:lnTo>
                    <a:pt x="381" y="169"/>
                  </a:lnTo>
                  <a:lnTo>
                    <a:pt x="405" y="74"/>
                  </a:lnTo>
                  <a:cubicBezTo>
                    <a:pt x="405" y="62"/>
                    <a:pt x="417" y="50"/>
                    <a:pt x="417" y="50"/>
                  </a:cubicBezTo>
                  <a:cubicBezTo>
                    <a:pt x="417" y="26"/>
                    <a:pt x="417" y="14"/>
                    <a:pt x="405" y="14"/>
                  </a:cubicBezTo>
                  <a:cubicBezTo>
                    <a:pt x="400" y="4"/>
                    <a:pt x="386" y="1"/>
                    <a:pt x="3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39" name="Google Shape;15839;p22"/>
            <p:cNvSpPr/>
            <p:nvPr/>
          </p:nvSpPr>
          <p:spPr>
            <a:xfrm>
              <a:off x="4238900" y="2444200"/>
              <a:ext cx="11050" cy="30275"/>
            </a:xfrm>
            <a:custGeom>
              <a:avLst/>
              <a:gdLst/>
              <a:ahLst/>
              <a:cxnLst/>
              <a:rect l="l" t="t" r="r" b="b"/>
              <a:pathLst>
                <a:path w="442" h="1211" extrusionOk="0">
                  <a:moveTo>
                    <a:pt x="381" y="1"/>
                  </a:moveTo>
                  <a:cubicBezTo>
                    <a:pt x="362" y="1"/>
                    <a:pt x="341" y="10"/>
                    <a:pt x="334" y="24"/>
                  </a:cubicBezTo>
                  <a:lnTo>
                    <a:pt x="322" y="35"/>
                  </a:lnTo>
                  <a:cubicBezTo>
                    <a:pt x="322" y="47"/>
                    <a:pt x="322" y="47"/>
                    <a:pt x="299" y="59"/>
                  </a:cubicBezTo>
                  <a:cubicBezTo>
                    <a:pt x="287" y="107"/>
                    <a:pt x="287" y="107"/>
                    <a:pt x="287" y="154"/>
                  </a:cubicBezTo>
                  <a:lnTo>
                    <a:pt x="263" y="238"/>
                  </a:lnTo>
                  <a:cubicBezTo>
                    <a:pt x="239" y="285"/>
                    <a:pt x="239" y="285"/>
                    <a:pt x="239" y="333"/>
                  </a:cubicBezTo>
                  <a:cubicBezTo>
                    <a:pt x="227" y="381"/>
                    <a:pt x="239" y="381"/>
                    <a:pt x="227" y="416"/>
                  </a:cubicBezTo>
                  <a:cubicBezTo>
                    <a:pt x="215" y="464"/>
                    <a:pt x="203" y="464"/>
                    <a:pt x="180" y="512"/>
                  </a:cubicBezTo>
                  <a:cubicBezTo>
                    <a:pt x="168" y="559"/>
                    <a:pt x="168" y="571"/>
                    <a:pt x="168" y="595"/>
                  </a:cubicBezTo>
                  <a:lnTo>
                    <a:pt x="144" y="690"/>
                  </a:lnTo>
                  <a:cubicBezTo>
                    <a:pt x="120" y="738"/>
                    <a:pt x="144" y="738"/>
                    <a:pt x="120" y="786"/>
                  </a:cubicBezTo>
                  <a:cubicBezTo>
                    <a:pt x="108" y="809"/>
                    <a:pt x="108" y="833"/>
                    <a:pt x="108" y="869"/>
                  </a:cubicBezTo>
                  <a:cubicBezTo>
                    <a:pt x="108" y="881"/>
                    <a:pt x="108" y="881"/>
                    <a:pt x="96" y="905"/>
                  </a:cubicBezTo>
                  <a:cubicBezTo>
                    <a:pt x="84" y="976"/>
                    <a:pt x="60" y="1047"/>
                    <a:pt x="37" y="1107"/>
                  </a:cubicBezTo>
                  <a:cubicBezTo>
                    <a:pt x="37" y="1119"/>
                    <a:pt x="37" y="1119"/>
                    <a:pt x="25" y="1131"/>
                  </a:cubicBezTo>
                  <a:cubicBezTo>
                    <a:pt x="25" y="1155"/>
                    <a:pt x="25" y="1155"/>
                    <a:pt x="1" y="1167"/>
                  </a:cubicBezTo>
                  <a:lnTo>
                    <a:pt x="1" y="1190"/>
                  </a:lnTo>
                  <a:cubicBezTo>
                    <a:pt x="22" y="1204"/>
                    <a:pt x="31" y="1210"/>
                    <a:pt x="36" y="1210"/>
                  </a:cubicBezTo>
                  <a:cubicBezTo>
                    <a:pt x="41" y="1210"/>
                    <a:pt x="44" y="1207"/>
                    <a:pt x="49" y="1202"/>
                  </a:cubicBezTo>
                  <a:cubicBezTo>
                    <a:pt x="60" y="1178"/>
                    <a:pt x="84" y="1167"/>
                    <a:pt x="84" y="1155"/>
                  </a:cubicBezTo>
                  <a:lnTo>
                    <a:pt x="108" y="1059"/>
                  </a:lnTo>
                  <a:lnTo>
                    <a:pt x="144" y="976"/>
                  </a:lnTo>
                  <a:cubicBezTo>
                    <a:pt x="156" y="940"/>
                    <a:pt x="156" y="916"/>
                    <a:pt x="168" y="881"/>
                  </a:cubicBezTo>
                  <a:lnTo>
                    <a:pt x="203" y="797"/>
                  </a:lnTo>
                  <a:lnTo>
                    <a:pt x="227" y="702"/>
                  </a:lnTo>
                  <a:cubicBezTo>
                    <a:pt x="239" y="655"/>
                    <a:pt x="239" y="643"/>
                    <a:pt x="263" y="619"/>
                  </a:cubicBezTo>
                  <a:lnTo>
                    <a:pt x="322" y="440"/>
                  </a:lnTo>
                  <a:cubicBezTo>
                    <a:pt x="334" y="393"/>
                    <a:pt x="322" y="393"/>
                    <a:pt x="334" y="345"/>
                  </a:cubicBezTo>
                  <a:lnTo>
                    <a:pt x="358" y="262"/>
                  </a:lnTo>
                  <a:lnTo>
                    <a:pt x="394" y="166"/>
                  </a:lnTo>
                  <a:lnTo>
                    <a:pt x="418" y="83"/>
                  </a:lnTo>
                  <a:cubicBezTo>
                    <a:pt x="418" y="59"/>
                    <a:pt x="441" y="47"/>
                    <a:pt x="441" y="47"/>
                  </a:cubicBezTo>
                  <a:cubicBezTo>
                    <a:pt x="441" y="35"/>
                    <a:pt x="441" y="24"/>
                    <a:pt x="418" y="24"/>
                  </a:cubicBezTo>
                  <a:cubicBezTo>
                    <a:pt x="412" y="7"/>
                    <a:pt x="397" y="1"/>
                    <a:pt x="3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40" name="Google Shape;15840;p22"/>
            <p:cNvSpPr/>
            <p:nvPr/>
          </p:nvSpPr>
          <p:spPr>
            <a:xfrm>
              <a:off x="4228500" y="2446200"/>
              <a:ext cx="10425" cy="25400"/>
            </a:xfrm>
            <a:custGeom>
              <a:avLst/>
              <a:gdLst/>
              <a:ahLst/>
              <a:cxnLst/>
              <a:rect l="l" t="t" r="r" b="b"/>
              <a:pathLst>
                <a:path w="417" h="1016" extrusionOk="0">
                  <a:moveTo>
                    <a:pt x="363" y="0"/>
                  </a:moveTo>
                  <a:cubicBezTo>
                    <a:pt x="345" y="0"/>
                    <a:pt x="328" y="3"/>
                    <a:pt x="322" y="3"/>
                  </a:cubicBezTo>
                  <a:lnTo>
                    <a:pt x="298" y="15"/>
                  </a:lnTo>
                  <a:lnTo>
                    <a:pt x="298" y="27"/>
                  </a:lnTo>
                  <a:cubicBezTo>
                    <a:pt x="286" y="63"/>
                    <a:pt x="286" y="74"/>
                    <a:pt x="286" y="110"/>
                  </a:cubicBezTo>
                  <a:cubicBezTo>
                    <a:pt x="274" y="146"/>
                    <a:pt x="274" y="146"/>
                    <a:pt x="262" y="182"/>
                  </a:cubicBezTo>
                  <a:cubicBezTo>
                    <a:pt x="238" y="205"/>
                    <a:pt x="238" y="229"/>
                    <a:pt x="238" y="253"/>
                  </a:cubicBezTo>
                  <a:cubicBezTo>
                    <a:pt x="226" y="301"/>
                    <a:pt x="238" y="301"/>
                    <a:pt x="226" y="325"/>
                  </a:cubicBezTo>
                  <a:cubicBezTo>
                    <a:pt x="215" y="360"/>
                    <a:pt x="203" y="360"/>
                    <a:pt x="179" y="408"/>
                  </a:cubicBezTo>
                  <a:cubicBezTo>
                    <a:pt x="179" y="432"/>
                    <a:pt x="167" y="444"/>
                    <a:pt x="167" y="479"/>
                  </a:cubicBezTo>
                  <a:cubicBezTo>
                    <a:pt x="155" y="527"/>
                    <a:pt x="155" y="527"/>
                    <a:pt x="143" y="551"/>
                  </a:cubicBezTo>
                  <a:cubicBezTo>
                    <a:pt x="119" y="598"/>
                    <a:pt x="143" y="598"/>
                    <a:pt x="119" y="622"/>
                  </a:cubicBezTo>
                  <a:cubicBezTo>
                    <a:pt x="107" y="658"/>
                    <a:pt x="107" y="670"/>
                    <a:pt x="107" y="706"/>
                  </a:cubicBezTo>
                  <a:cubicBezTo>
                    <a:pt x="107" y="717"/>
                    <a:pt x="107" y="717"/>
                    <a:pt x="95" y="729"/>
                  </a:cubicBezTo>
                  <a:cubicBezTo>
                    <a:pt x="84" y="789"/>
                    <a:pt x="60" y="848"/>
                    <a:pt x="36" y="908"/>
                  </a:cubicBezTo>
                  <a:cubicBezTo>
                    <a:pt x="36" y="920"/>
                    <a:pt x="36" y="920"/>
                    <a:pt x="24" y="944"/>
                  </a:cubicBezTo>
                  <a:cubicBezTo>
                    <a:pt x="24" y="956"/>
                    <a:pt x="24" y="956"/>
                    <a:pt x="0" y="967"/>
                  </a:cubicBezTo>
                  <a:lnTo>
                    <a:pt x="0" y="1003"/>
                  </a:lnTo>
                  <a:cubicBezTo>
                    <a:pt x="12" y="1015"/>
                    <a:pt x="12" y="1015"/>
                    <a:pt x="36" y="1015"/>
                  </a:cubicBezTo>
                  <a:cubicBezTo>
                    <a:pt x="48" y="1015"/>
                    <a:pt x="60" y="979"/>
                    <a:pt x="60" y="967"/>
                  </a:cubicBezTo>
                  <a:cubicBezTo>
                    <a:pt x="84" y="944"/>
                    <a:pt x="84" y="920"/>
                    <a:pt x="95" y="896"/>
                  </a:cubicBezTo>
                  <a:cubicBezTo>
                    <a:pt x="107" y="860"/>
                    <a:pt x="107" y="848"/>
                    <a:pt x="119" y="825"/>
                  </a:cubicBezTo>
                  <a:cubicBezTo>
                    <a:pt x="143" y="789"/>
                    <a:pt x="143" y="777"/>
                    <a:pt x="155" y="741"/>
                  </a:cubicBezTo>
                  <a:cubicBezTo>
                    <a:pt x="167" y="717"/>
                    <a:pt x="167" y="717"/>
                    <a:pt x="179" y="670"/>
                  </a:cubicBezTo>
                  <a:cubicBezTo>
                    <a:pt x="203" y="646"/>
                    <a:pt x="203" y="622"/>
                    <a:pt x="215" y="598"/>
                  </a:cubicBezTo>
                  <a:cubicBezTo>
                    <a:pt x="226" y="563"/>
                    <a:pt x="226" y="551"/>
                    <a:pt x="238" y="527"/>
                  </a:cubicBezTo>
                  <a:cubicBezTo>
                    <a:pt x="262" y="491"/>
                    <a:pt x="286" y="420"/>
                    <a:pt x="298" y="372"/>
                  </a:cubicBezTo>
                  <a:cubicBezTo>
                    <a:pt x="322" y="348"/>
                    <a:pt x="298" y="325"/>
                    <a:pt x="322" y="301"/>
                  </a:cubicBezTo>
                  <a:cubicBezTo>
                    <a:pt x="334" y="265"/>
                    <a:pt x="334" y="265"/>
                    <a:pt x="345" y="229"/>
                  </a:cubicBezTo>
                  <a:cubicBezTo>
                    <a:pt x="357" y="194"/>
                    <a:pt x="357" y="182"/>
                    <a:pt x="381" y="146"/>
                  </a:cubicBezTo>
                  <a:cubicBezTo>
                    <a:pt x="393" y="122"/>
                    <a:pt x="393" y="110"/>
                    <a:pt x="405" y="74"/>
                  </a:cubicBezTo>
                  <a:cubicBezTo>
                    <a:pt x="405" y="63"/>
                    <a:pt x="417" y="63"/>
                    <a:pt x="417" y="51"/>
                  </a:cubicBezTo>
                  <a:cubicBezTo>
                    <a:pt x="417" y="27"/>
                    <a:pt x="417" y="27"/>
                    <a:pt x="405" y="15"/>
                  </a:cubicBezTo>
                  <a:cubicBezTo>
                    <a:pt x="399" y="3"/>
                    <a:pt x="381" y="0"/>
                    <a:pt x="3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41" name="Google Shape;15841;p22"/>
            <p:cNvSpPr/>
            <p:nvPr/>
          </p:nvSpPr>
          <p:spPr>
            <a:xfrm>
              <a:off x="4213300" y="2446675"/>
              <a:ext cx="12250" cy="23725"/>
            </a:xfrm>
            <a:custGeom>
              <a:avLst/>
              <a:gdLst/>
              <a:ahLst/>
              <a:cxnLst/>
              <a:rect l="l" t="t" r="r" b="b"/>
              <a:pathLst>
                <a:path w="490" h="949" extrusionOk="0">
                  <a:moveTo>
                    <a:pt x="433" y="1"/>
                  </a:moveTo>
                  <a:cubicBezTo>
                    <a:pt x="421" y="1"/>
                    <a:pt x="410" y="4"/>
                    <a:pt x="406" y="8"/>
                  </a:cubicBezTo>
                  <a:lnTo>
                    <a:pt x="394" y="32"/>
                  </a:lnTo>
                  <a:cubicBezTo>
                    <a:pt x="394" y="32"/>
                    <a:pt x="394" y="44"/>
                    <a:pt x="370" y="44"/>
                  </a:cubicBezTo>
                  <a:cubicBezTo>
                    <a:pt x="358" y="67"/>
                    <a:pt x="358" y="91"/>
                    <a:pt x="346" y="115"/>
                  </a:cubicBezTo>
                  <a:cubicBezTo>
                    <a:pt x="334" y="151"/>
                    <a:pt x="334" y="151"/>
                    <a:pt x="311" y="186"/>
                  </a:cubicBezTo>
                  <a:cubicBezTo>
                    <a:pt x="299" y="222"/>
                    <a:pt x="299" y="234"/>
                    <a:pt x="287" y="270"/>
                  </a:cubicBezTo>
                  <a:cubicBezTo>
                    <a:pt x="275" y="294"/>
                    <a:pt x="287" y="306"/>
                    <a:pt x="275" y="341"/>
                  </a:cubicBezTo>
                  <a:cubicBezTo>
                    <a:pt x="251" y="365"/>
                    <a:pt x="239" y="365"/>
                    <a:pt x="227" y="401"/>
                  </a:cubicBezTo>
                  <a:cubicBezTo>
                    <a:pt x="215" y="425"/>
                    <a:pt x="215" y="448"/>
                    <a:pt x="191" y="472"/>
                  </a:cubicBezTo>
                  <a:cubicBezTo>
                    <a:pt x="180" y="508"/>
                    <a:pt x="180" y="508"/>
                    <a:pt x="168" y="544"/>
                  </a:cubicBezTo>
                  <a:cubicBezTo>
                    <a:pt x="156" y="591"/>
                    <a:pt x="168" y="591"/>
                    <a:pt x="156" y="627"/>
                  </a:cubicBezTo>
                  <a:cubicBezTo>
                    <a:pt x="132" y="651"/>
                    <a:pt x="132" y="663"/>
                    <a:pt x="120" y="698"/>
                  </a:cubicBezTo>
                  <a:cubicBezTo>
                    <a:pt x="120" y="710"/>
                    <a:pt x="108" y="710"/>
                    <a:pt x="108" y="710"/>
                  </a:cubicBezTo>
                  <a:cubicBezTo>
                    <a:pt x="96" y="770"/>
                    <a:pt x="61" y="829"/>
                    <a:pt x="37" y="877"/>
                  </a:cubicBezTo>
                  <a:cubicBezTo>
                    <a:pt x="37" y="889"/>
                    <a:pt x="37" y="889"/>
                    <a:pt x="13" y="901"/>
                  </a:cubicBezTo>
                  <a:cubicBezTo>
                    <a:pt x="13" y="925"/>
                    <a:pt x="13" y="925"/>
                    <a:pt x="1" y="925"/>
                  </a:cubicBezTo>
                  <a:cubicBezTo>
                    <a:pt x="25" y="937"/>
                    <a:pt x="25" y="937"/>
                    <a:pt x="49" y="948"/>
                  </a:cubicBezTo>
                  <a:cubicBezTo>
                    <a:pt x="61" y="948"/>
                    <a:pt x="72" y="937"/>
                    <a:pt x="72" y="925"/>
                  </a:cubicBezTo>
                  <a:lnTo>
                    <a:pt x="108" y="865"/>
                  </a:lnTo>
                  <a:cubicBezTo>
                    <a:pt x="120" y="829"/>
                    <a:pt x="120" y="829"/>
                    <a:pt x="132" y="782"/>
                  </a:cubicBezTo>
                  <a:cubicBezTo>
                    <a:pt x="156" y="758"/>
                    <a:pt x="156" y="758"/>
                    <a:pt x="168" y="710"/>
                  </a:cubicBezTo>
                  <a:cubicBezTo>
                    <a:pt x="180" y="687"/>
                    <a:pt x="180" y="687"/>
                    <a:pt x="215" y="651"/>
                  </a:cubicBezTo>
                  <a:cubicBezTo>
                    <a:pt x="227" y="627"/>
                    <a:pt x="227" y="627"/>
                    <a:pt x="239" y="579"/>
                  </a:cubicBezTo>
                  <a:cubicBezTo>
                    <a:pt x="251" y="544"/>
                    <a:pt x="251" y="532"/>
                    <a:pt x="275" y="508"/>
                  </a:cubicBezTo>
                  <a:cubicBezTo>
                    <a:pt x="287" y="472"/>
                    <a:pt x="334" y="401"/>
                    <a:pt x="346" y="365"/>
                  </a:cubicBezTo>
                  <a:cubicBezTo>
                    <a:pt x="358" y="341"/>
                    <a:pt x="346" y="329"/>
                    <a:pt x="370" y="294"/>
                  </a:cubicBezTo>
                  <a:cubicBezTo>
                    <a:pt x="394" y="270"/>
                    <a:pt x="394" y="270"/>
                    <a:pt x="418" y="234"/>
                  </a:cubicBezTo>
                  <a:cubicBezTo>
                    <a:pt x="430" y="210"/>
                    <a:pt x="430" y="210"/>
                    <a:pt x="453" y="163"/>
                  </a:cubicBezTo>
                  <a:cubicBezTo>
                    <a:pt x="465" y="127"/>
                    <a:pt x="465" y="127"/>
                    <a:pt x="477" y="91"/>
                  </a:cubicBezTo>
                  <a:cubicBezTo>
                    <a:pt x="477" y="67"/>
                    <a:pt x="489" y="67"/>
                    <a:pt x="489" y="55"/>
                  </a:cubicBezTo>
                  <a:lnTo>
                    <a:pt x="489" y="32"/>
                  </a:lnTo>
                  <a:cubicBezTo>
                    <a:pt x="482" y="9"/>
                    <a:pt x="455" y="1"/>
                    <a:pt x="4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42" name="Google Shape;15842;p22"/>
            <p:cNvSpPr/>
            <p:nvPr/>
          </p:nvSpPr>
          <p:spPr>
            <a:xfrm>
              <a:off x="4205275" y="2442350"/>
              <a:ext cx="9550" cy="22100"/>
            </a:xfrm>
            <a:custGeom>
              <a:avLst/>
              <a:gdLst/>
              <a:ahLst/>
              <a:cxnLst/>
              <a:rect l="l" t="t" r="r" b="b"/>
              <a:pathLst>
                <a:path w="382" h="884" extrusionOk="0">
                  <a:moveTo>
                    <a:pt x="315" y="0"/>
                  </a:moveTo>
                  <a:cubicBezTo>
                    <a:pt x="299" y="0"/>
                    <a:pt x="284" y="2"/>
                    <a:pt x="274" y="2"/>
                  </a:cubicBezTo>
                  <a:lnTo>
                    <a:pt x="262" y="26"/>
                  </a:lnTo>
                  <a:lnTo>
                    <a:pt x="262" y="38"/>
                  </a:lnTo>
                  <a:cubicBezTo>
                    <a:pt x="251" y="62"/>
                    <a:pt x="251" y="86"/>
                    <a:pt x="251" y="109"/>
                  </a:cubicBezTo>
                  <a:cubicBezTo>
                    <a:pt x="239" y="145"/>
                    <a:pt x="239" y="145"/>
                    <a:pt x="239" y="169"/>
                  </a:cubicBezTo>
                  <a:cubicBezTo>
                    <a:pt x="215" y="205"/>
                    <a:pt x="215" y="217"/>
                    <a:pt x="215" y="240"/>
                  </a:cubicBezTo>
                  <a:cubicBezTo>
                    <a:pt x="203" y="276"/>
                    <a:pt x="215" y="276"/>
                    <a:pt x="203" y="324"/>
                  </a:cubicBezTo>
                  <a:cubicBezTo>
                    <a:pt x="191" y="348"/>
                    <a:pt x="179" y="348"/>
                    <a:pt x="155" y="383"/>
                  </a:cubicBezTo>
                  <a:cubicBezTo>
                    <a:pt x="143" y="407"/>
                    <a:pt x="155" y="407"/>
                    <a:pt x="143" y="455"/>
                  </a:cubicBezTo>
                  <a:cubicBezTo>
                    <a:pt x="131" y="479"/>
                    <a:pt x="131" y="479"/>
                    <a:pt x="131" y="514"/>
                  </a:cubicBezTo>
                  <a:cubicBezTo>
                    <a:pt x="120" y="538"/>
                    <a:pt x="131" y="538"/>
                    <a:pt x="120" y="586"/>
                  </a:cubicBezTo>
                  <a:cubicBezTo>
                    <a:pt x="120" y="621"/>
                    <a:pt x="96" y="633"/>
                    <a:pt x="96" y="657"/>
                  </a:cubicBezTo>
                  <a:cubicBezTo>
                    <a:pt x="96" y="681"/>
                    <a:pt x="96" y="681"/>
                    <a:pt x="84" y="681"/>
                  </a:cubicBezTo>
                  <a:cubicBezTo>
                    <a:pt x="72" y="717"/>
                    <a:pt x="60" y="776"/>
                    <a:pt x="24" y="824"/>
                  </a:cubicBezTo>
                  <a:lnTo>
                    <a:pt x="24" y="828"/>
                  </a:lnTo>
                  <a:lnTo>
                    <a:pt x="24" y="828"/>
                  </a:lnTo>
                  <a:cubicBezTo>
                    <a:pt x="27" y="824"/>
                    <a:pt x="30" y="818"/>
                    <a:pt x="36" y="812"/>
                  </a:cubicBezTo>
                  <a:lnTo>
                    <a:pt x="72" y="752"/>
                  </a:lnTo>
                  <a:lnTo>
                    <a:pt x="96" y="693"/>
                  </a:lnTo>
                  <a:lnTo>
                    <a:pt x="131" y="633"/>
                  </a:lnTo>
                  <a:lnTo>
                    <a:pt x="155" y="574"/>
                  </a:lnTo>
                  <a:lnTo>
                    <a:pt x="191" y="514"/>
                  </a:lnTo>
                  <a:cubicBezTo>
                    <a:pt x="203" y="479"/>
                    <a:pt x="203" y="467"/>
                    <a:pt x="215" y="455"/>
                  </a:cubicBezTo>
                  <a:lnTo>
                    <a:pt x="274" y="336"/>
                  </a:lnTo>
                  <a:cubicBezTo>
                    <a:pt x="298" y="300"/>
                    <a:pt x="274" y="300"/>
                    <a:pt x="298" y="264"/>
                  </a:cubicBezTo>
                  <a:lnTo>
                    <a:pt x="322" y="205"/>
                  </a:lnTo>
                  <a:cubicBezTo>
                    <a:pt x="334" y="169"/>
                    <a:pt x="334" y="169"/>
                    <a:pt x="334" y="145"/>
                  </a:cubicBezTo>
                  <a:lnTo>
                    <a:pt x="370" y="86"/>
                  </a:lnTo>
                  <a:cubicBezTo>
                    <a:pt x="370" y="62"/>
                    <a:pt x="382" y="62"/>
                    <a:pt x="382" y="50"/>
                  </a:cubicBezTo>
                  <a:cubicBezTo>
                    <a:pt x="382" y="38"/>
                    <a:pt x="382" y="38"/>
                    <a:pt x="370" y="26"/>
                  </a:cubicBezTo>
                  <a:cubicBezTo>
                    <a:pt x="362" y="5"/>
                    <a:pt x="338" y="0"/>
                    <a:pt x="315" y="0"/>
                  </a:cubicBezTo>
                  <a:close/>
                  <a:moveTo>
                    <a:pt x="24" y="828"/>
                  </a:moveTo>
                  <a:cubicBezTo>
                    <a:pt x="21" y="833"/>
                    <a:pt x="18" y="836"/>
                    <a:pt x="12" y="836"/>
                  </a:cubicBezTo>
                  <a:cubicBezTo>
                    <a:pt x="1" y="860"/>
                    <a:pt x="1" y="836"/>
                    <a:pt x="12" y="883"/>
                  </a:cubicBezTo>
                  <a:lnTo>
                    <a:pt x="12" y="871"/>
                  </a:lnTo>
                  <a:cubicBezTo>
                    <a:pt x="24" y="871"/>
                    <a:pt x="24" y="860"/>
                    <a:pt x="24" y="860"/>
                  </a:cubicBezTo>
                  <a:lnTo>
                    <a:pt x="24" y="82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43" name="Google Shape;15843;p22"/>
            <p:cNvSpPr/>
            <p:nvPr/>
          </p:nvSpPr>
          <p:spPr>
            <a:xfrm>
              <a:off x="4180275" y="2437900"/>
              <a:ext cx="19675" cy="28600"/>
            </a:xfrm>
            <a:custGeom>
              <a:avLst/>
              <a:gdLst/>
              <a:ahLst/>
              <a:cxnLst/>
              <a:rect l="l" t="t" r="r" b="b"/>
              <a:pathLst>
                <a:path w="787" h="1144" extrusionOk="0">
                  <a:moveTo>
                    <a:pt x="739" y="0"/>
                  </a:moveTo>
                  <a:cubicBezTo>
                    <a:pt x="728" y="0"/>
                    <a:pt x="719" y="2"/>
                    <a:pt x="715" y="2"/>
                  </a:cubicBezTo>
                  <a:cubicBezTo>
                    <a:pt x="715" y="2"/>
                    <a:pt x="703" y="2"/>
                    <a:pt x="703" y="14"/>
                  </a:cubicBezTo>
                  <a:lnTo>
                    <a:pt x="679" y="37"/>
                  </a:lnTo>
                  <a:lnTo>
                    <a:pt x="620" y="121"/>
                  </a:lnTo>
                  <a:lnTo>
                    <a:pt x="560" y="216"/>
                  </a:lnTo>
                  <a:lnTo>
                    <a:pt x="500" y="299"/>
                  </a:lnTo>
                  <a:cubicBezTo>
                    <a:pt x="477" y="347"/>
                    <a:pt x="489" y="347"/>
                    <a:pt x="465" y="395"/>
                  </a:cubicBezTo>
                  <a:cubicBezTo>
                    <a:pt x="429" y="442"/>
                    <a:pt x="417" y="418"/>
                    <a:pt x="381" y="466"/>
                  </a:cubicBezTo>
                  <a:cubicBezTo>
                    <a:pt x="358" y="502"/>
                    <a:pt x="358" y="514"/>
                    <a:pt x="346" y="561"/>
                  </a:cubicBezTo>
                  <a:lnTo>
                    <a:pt x="286" y="645"/>
                  </a:lnTo>
                  <a:cubicBezTo>
                    <a:pt x="250" y="692"/>
                    <a:pt x="250" y="692"/>
                    <a:pt x="239" y="740"/>
                  </a:cubicBezTo>
                  <a:cubicBezTo>
                    <a:pt x="227" y="764"/>
                    <a:pt x="203" y="776"/>
                    <a:pt x="179" y="823"/>
                  </a:cubicBezTo>
                  <a:cubicBezTo>
                    <a:pt x="167" y="835"/>
                    <a:pt x="167" y="835"/>
                    <a:pt x="167" y="859"/>
                  </a:cubicBezTo>
                  <a:cubicBezTo>
                    <a:pt x="119" y="918"/>
                    <a:pt x="72" y="990"/>
                    <a:pt x="24" y="1049"/>
                  </a:cubicBezTo>
                  <a:cubicBezTo>
                    <a:pt x="24" y="1061"/>
                    <a:pt x="12" y="1061"/>
                    <a:pt x="12" y="1073"/>
                  </a:cubicBezTo>
                  <a:cubicBezTo>
                    <a:pt x="12" y="1097"/>
                    <a:pt x="0" y="1097"/>
                    <a:pt x="0" y="1109"/>
                  </a:cubicBezTo>
                  <a:cubicBezTo>
                    <a:pt x="12" y="1121"/>
                    <a:pt x="12" y="1121"/>
                    <a:pt x="12" y="1133"/>
                  </a:cubicBezTo>
                  <a:cubicBezTo>
                    <a:pt x="24" y="1133"/>
                    <a:pt x="48" y="1109"/>
                    <a:pt x="60" y="1097"/>
                  </a:cubicBezTo>
                  <a:cubicBezTo>
                    <a:pt x="84" y="1061"/>
                    <a:pt x="84" y="1049"/>
                    <a:pt x="119" y="1014"/>
                  </a:cubicBezTo>
                  <a:cubicBezTo>
                    <a:pt x="143" y="978"/>
                    <a:pt x="143" y="978"/>
                    <a:pt x="179" y="942"/>
                  </a:cubicBezTo>
                  <a:cubicBezTo>
                    <a:pt x="191" y="918"/>
                    <a:pt x="203" y="883"/>
                    <a:pt x="239" y="859"/>
                  </a:cubicBezTo>
                  <a:cubicBezTo>
                    <a:pt x="262" y="811"/>
                    <a:pt x="262" y="823"/>
                    <a:pt x="298" y="776"/>
                  </a:cubicBezTo>
                  <a:cubicBezTo>
                    <a:pt x="322" y="740"/>
                    <a:pt x="322" y="740"/>
                    <a:pt x="358" y="704"/>
                  </a:cubicBezTo>
                  <a:cubicBezTo>
                    <a:pt x="381" y="680"/>
                    <a:pt x="381" y="657"/>
                    <a:pt x="417" y="609"/>
                  </a:cubicBezTo>
                  <a:cubicBezTo>
                    <a:pt x="441" y="573"/>
                    <a:pt x="500" y="490"/>
                    <a:pt x="536" y="454"/>
                  </a:cubicBezTo>
                  <a:cubicBezTo>
                    <a:pt x="560" y="406"/>
                    <a:pt x="548" y="406"/>
                    <a:pt x="584" y="359"/>
                  </a:cubicBezTo>
                  <a:cubicBezTo>
                    <a:pt x="608" y="311"/>
                    <a:pt x="608" y="311"/>
                    <a:pt x="643" y="287"/>
                  </a:cubicBezTo>
                  <a:lnTo>
                    <a:pt x="703" y="192"/>
                  </a:lnTo>
                  <a:lnTo>
                    <a:pt x="762" y="109"/>
                  </a:lnTo>
                  <a:lnTo>
                    <a:pt x="786" y="73"/>
                  </a:lnTo>
                  <a:lnTo>
                    <a:pt x="786" y="37"/>
                  </a:lnTo>
                  <a:cubicBezTo>
                    <a:pt x="786" y="6"/>
                    <a:pt x="760" y="0"/>
                    <a:pt x="739" y="0"/>
                  </a:cubicBezTo>
                  <a:close/>
                  <a:moveTo>
                    <a:pt x="12" y="1133"/>
                  </a:moveTo>
                  <a:lnTo>
                    <a:pt x="12" y="1133"/>
                  </a:lnTo>
                  <a:cubicBezTo>
                    <a:pt x="4" y="1133"/>
                    <a:pt x="7" y="1143"/>
                    <a:pt x="10" y="1143"/>
                  </a:cubicBezTo>
                  <a:cubicBezTo>
                    <a:pt x="11" y="1143"/>
                    <a:pt x="12" y="1141"/>
                    <a:pt x="12" y="113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44" name="Google Shape;15844;p22"/>
            <p:cNvSpPr/>
            <p:nvPr/>
          </p:nvSpPr>
          <p:spPr>
            <a:xfrm>
              <a:off x="4198725" y="2665525"/>
              <a:ext cx="4500" cy="11975"/>
            </a:xfrm>
            <a:custGeom>
              <a:avLst/>
              <a:gdLst/>
              <a:ahLst/>
              <a:cxnLst/>
              <a:rect l="l" t="t" r="r" b="b"/>
              <a:pathLst>
                <a:path w="180" h="479" extrusionOk="0">
                  <a:moveTo>
                    <a:pt x="123" y="0"/>
                  </a:moveTo>
                  <a:cubicBezTo>
                    <a:pt x="103" y="0"/>
                    <a:pt x="84" y="11"/>
                    <a:pt x="84" y="29"/>
                  </a:cubicBezTo>
                  <a:cubicBezTo>
                    <a:pt x="60" y="88"/>
                    <a:pt x="48" y="160"/>
                    <a:pt x="36" y="219"/>
                  </a:cubicBezTo>
                  <a:cubicBezTo>
                    <a:pt x="12" y="279"/>
                    <a:pt x="12" y="350"/>
                    <a:pt x="1" y="445"/>
                  </a:cubicBezTo>
                  <a:lnTo>
                    <a:pt x="36" y="469"/>
                  </a:lnTo>
                  <a:cubicBezTo>
                    <a:pt x="36" y="475"/>
                    <a:pt x="42" y="478"/>
                    <a:pt x="48" y="478"/>
                  </a:cubicBezTo>
                  <a:cubicBezTo>
                    <a:pt x="54" y="478"/>
                    <a:pt x="60" y="475"/>
                    <a:pt x="60" y="469"/>
                  </a:cubicBezTo>
                  <a:cubicBezTo>
                    <a:pt x="60" y="457"/>
                    <a:pt x="84" y="422"/>
                    <a:pt x="84" y="410"/>
                  </a:cubicBezTo>
                  <a:cubicBezTo>
                    <a:pt x="108" y="291"/>
                    <a:pt x="155" y="184"/>
                    <a:pt x="179" y="64"/>
                  </a:cubicBezTo>
                  <a:cubicBezTo>
                    <a:pt x="179" y="53"/>
                    <a:pt x="155" y="5"/>
                    <a:pt x="143" y="5"/>
                  </a:cubicBezTo>
                  <a:cubicBezTo>
                    <a:pt x="137" y="2"/>
                    <a:pt x="130" y="0"/>
                    <a:pt x="1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45" name="Google Shape;15845;p22"/>
            <p:cNvSpPr/>
            <p:nvPr/>
          </p:nvSpPr>
          <p:spPr>
            <a:xfrm>
              <a:off x="4192475" y="2684600"/>
              <a:ext cx="5675" cy="10825"/>
            </a:xfrm>
            <a:custGeom>
              <a:avLst/>
              <a:gdLst/>
              <a:ahLst/>
              <a:cxnLst/>
              <a:rect l="l" t="t" r="r" b="b"/>
              <a:pathLst>
                <a:path w="227" h="433" extrusionOk="0">
                  <a:moveTo>
                    <a:pt x="163" y="1"/>
                  </a:moveTo>
                  <a:cubicBezTo>
                    <a:pt x="120" y="1"/>
                    <a:pt x="94" y="24"/>
                    <a:pt x="84" y="63"/>
                  </a:cubicBezTo>
                  <a:lnTo>
                    <a:pt x="84" y="123"/>
                  </a:lnTo>
                  <a:cubicBezTo>
                    <a:pt x="60" y="230"/>
                    <a:pt x="24" y="314"/>
                    <a:pt x="1" y="421"/>
                  </a:cubicBezTo>
                  <a:lnTo>
                    <a:pt x="12" y="433"/>
                  </a:lnTo>
                  <a:cubicBezTo>
                    <a:pt x="48" y="433"/>
                    <a:pt x="60" y="421"/>
                    <a:pt x="72" y="397"/>
                  </a:cubicBezTo>
                  <a:cubicBezTo>
                    <a:pt x="84" y="349"/>
                    <a:pt x="120" y="314"/>
                    <a:pt x="132" y="278"/>
                  </a:cubicBezTo>
                  <a:cubicBezTo>
                    <a:pt x="167" y="218"/>
                    <a:pt x="191" y="159"/>
                    <a:pt x="203" y="99"/>
                  </a:cubicBezTo>
                  <a:cubicBezTo>
                    <a:pt x="203" y="63"/>
                    <a:pt x="227" y="40"/>
                    <a:pt x="191" y="4"/>
                  </a:cubicBezTo>
                  <a:cubicBezTo>
                    <a:pt x="181" y="2"/>
                    <a:pt x="171" y="1"/>
                    <a:pt x="1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46" name="Google Shape;15846;p22"/>
            <p:cNvSpPr/>
            <p:nvPr/>
          </p:nvSpPr>
          <p:spPr>
            <a:xfrm>
              <a:off x="4203775" y="2646000"/>
              <a:ext cx="3900" cy="10425"/>
            </a:xfrm>
            <a:custGeom>
              <a:avLst/>
              <a:gdLst/>
              <a:ahLst/>
              <a:cxnLst/>
              <a:rect l="l" t="t" r="r" b="b"/>
              <a:pathLst>
                <a:path w="156" h="417" extrusionOk="0">
                  <a:moveTo>
                    <a:pt x="49" y="0"/>
                  </a:moveTo>
                  <a:cubicBezTo>
                    <a:pt x="37" y="12"/>
                    <a:pt x="13" y="48"/>
                    <a:pt x="13" y="60"/>
                  </a:cubicBezTo>
                  <a:lnTo>
                    <a:pt x="13" y="179"/>
                  </a:lnTo>
                  <a:cubicBezTo>
                    <a:pt x="13" y="226"/>
                    <a:pt x="1" y="334"/>
                    <a:pt x="1" y="393"/>
                  </a:cubicBezTo>
                  <a:cubicBezTo>
                    <a:pt x="16" y="408"/>
                    <a:pt x="29" y="416"/>
                    <a:pt x="39" y="416"/>
                  </a:cubicBezTo>
                  <a:cubicBezTo>
                    <a:pt x="54" y="416"/>
                    <a:pt x="65" y="399"/>
                    <a:pt x="72" y="357"/>
                  </a:cubicBezTo>
                  <a:cubicBezTo>
                    <a:pt x="72" y="310"/>
                    <a:pt x="108" y="179"/>
                    <a:pt x="108" y="131"/>
                  </a:cubicBezTo>
                  <a:cubicBezTo>
                    <a:pt x="132" y="95"/>
                    <a:pt x="156" y="48"/>
                    <a:pt x="96" y="12"/>
                  </a:cubicBezTo>
                  <a:cubicBezTo>
                    <a:pt x="84" y="12"/>
                    <a:pt x="49" y="0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47" name="Google Shape;15847;p22"/>
            <p:cNvSpPr/>
            <p:nvPr/>
          </p:nvSpPr>
          <p:spPr>
            <a:xfrm>
              <a:off x="4174925" y="2720175"/>
              <a:ext cx="7150" cy="10375"/>
            </a:xfrm>
            <a:custGeom>
              <a:avLst/>
              <a:gdLst/>
              <a:ahLst/>
              <a:cxnLst/>
              <a:rect l="l" t="t" r="r" b="b"/>
              <a:pathLst>
                <a:path w="286" h="415" extrusionOk="0">
                  <a:moveTo>
                    <a:pt x="210" y="1"/>
                  </a:moveTo>
                  <a:cubicBezTo>
                    <a:pt x="194" y="1"/>
                    <a:pt x="179" y="4"/>
                    <a:pt x="179" y="10"/>
                  </a:cubicBezTo>
                  <a:lnTo>
                    <a:pt x="95" y="188"/>
                  </a:lnTo>
                  <a:cubicBezTo>
                    <a:pt x="60" y="248"/>
                    <a:pt x="36" y="319"/>
                    <a:pt x="0" y="403"/>
                  </a:cubicBezTo>
                  <a:cubicBezTo>
                    <a:pt x="0" y="403"/>
                    <a:pt x="0" y="414"/>
                    <a:pt x="12" y="414"/>
                  </a:cubicBezTo>
                  <a:lnTo>
                    <a:pt x="60" y="414"/>
                  </a:lnTo>
                  <a:cubicBezTo>
                    <a:pt x="72" y="414"/>
                    <a:pt x="72" y="379"/>
                    <a:pt x="95" y="367"/>
                  </a:cubicBezTo>
                  <a:cubicBezTo>
                    <a:pt x="167" y="284"/>
                    <a:pt x="226" y="176"/>
                    <a:pt x="286" y="69"/>
                  </a:cubicBezTo>
                  <a:cubicBezTo>
                    <a:pt x="286" y="57"/>
                    <a:pt x="274" y="22"/>
                    <a:pt x="250" y="10"/>
                  </a:cubicBezTo>
                  <a:cubicBezTo>
                    <a:pt x="244" y="4"/>
                    <a:pt x="226" y="1"/>
                    <a:pt x="2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48" name="Google Shape;15848;p22"/>
            <p:cNvSpPr/>
            <p:nvPr/>
          </p:nvSpPr>
          <p:spPr>
            <a:xfrm>
              <a:off x="4163600" y="2737175"/>
              <a:ext cx="8350" cy="10050"/>
            </a:xfrm>
            <a:custGeom>
              <a:avLst/>
              <a:gdLst/>
              <a:ahLst/>
              <a:cxnLst/>
              <a:rect l="l" t="t" r="r" b="b"/>
              <a:pathLst>
                <a:path w="334" h="402" extrusionOk="0">
                  <a:moveTo>
                    <a:pt x="254" y="0"/>
                  </a:moveTo>
                  <a:cubicBezTo>
                    <a:pt x="223" y="0"/>
                    <a:pt x="194" y="19"/>
                    <a:pt x="179" y="56"/>
                  </a:cubicBezTo>
                  <a:cubicBezTo>
                    <a:pt x="155" y="80"/>
                    <a:pt x="144" y="104"/>
                    <a:pt x="144" y="115"/>
                  </a:cubicBezTo>
                  <a:cubicBezTo>
                    <a:pt x="96" y="211"/>
                    <a:pt x="36" y="294"/>
                    <a:pt x="1" y="389"/>
                  </a:cubicBezTo>
                  <a:lnTo>
                    <a:pt x="13" y="401"/>
                  </a:lnTo>
                  <a:cubicBezTo>
                    <a:pt x="60" y="401"/>
                    <a:pt x="72" y="401"/>
                    <a:pt x="84" y="377"/>
                  </a:cubicBezTo>
                  <a:cubicBezTo>
                    <a:pt x="120" y="330"/>
                    <a:pt x="144" y="294"/>
                    <a:pt x="179" y="270"/>
                  </a:cubicBezTo>
                  <a:cubicBezTo>
                    <a:pt x="215" y="211"/>
                    <a:pt x="263" y="163"/>
                    <a:pt x="298" y="104"/>
                  </a:cubicBezTo>
                  <a:cubicBezTo>
                    <a:pt x="310" y="80"/>
                    <a:pt x="334" y="44"/>
                    <a:pt x="310" y="20"/>
                  </a:cubicBezTo>
                  <a:cubicBezTo>
                    <a:pt x="292" y="7"/>
                    <a:pt x="273" y="0"/>
                    <a:pt x="2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49" name="Google Shape;15849;p22"/>
            <p:cNvSpPr/>
            <p:nvPr/>
          </p:nvSpPr>
          <p:spPr>
            <a:xfrm>
              <a:off x="4184825" y="2702550"/>
              <a:ext cx="6175" cy="9850"/>
            </a:xfrm>
            <a:custGeom>
              <a:avLst/>
              <a:gdLst/>
              <a:ahLst/>
              <a:cxnLst/>
              <a:rect l="l" t="t" r="r" b="b"/>
              <a:pathLst>
                <a:path w="247" h="394" extrusionOk="0">
                  <a:moveTo>
                    <a:pt x="6" y="352"/>
                  </a:moveTo>
                  <a:lnTo>
                    <a:pt x="6" y="352"/>
                  </a:lnTo>
                  <a:cubicBezTo>
                    <a:pt x="4" y="352"/>
                    <a:pt x="1" y="358"/>
                    <a:pt x="9" y="358"/>
                  </a:cubicBezTo>
                  <a:cubicBezTo>
                    <a:pt x="9" y="354"/>
                    <a:pt x="8" y="352"/>
                    <a:pt x="6" y="352"/>
                  </a:cubicBezTo>
                  <a:close/>
                  <a:moveTo>
                    <a:pt x="176" y="0"/>
                  </a:moveTo>
                  <a:cubicBezTo>
                    <a:pt x="140" y="12"/>
                    <a:pt x="128" y="24"/>
                    <a:pt x="116" y="48"/>
                  </a:cubicBezTo>
                  <a:cubicBezTo>
                    <a:pt x="92" y="72"/>
                    <a:pt x="92" y="119"/>
                    <a:pt x="80" y="167"/>
                  </a:cubicBezTo>
                  <a:cubicBezTo>
                    <a:pt x="68" y="215"/>
                    <a:pt x="21" y="298"/>
                    <a:pt x="9" y="358"/>
                  </a:cubicBezTo>
                  <a:cubicBezTo>
                    <a:pt x="27" y="381"/>
                    <a:pt x="39" y="393"/>
                    <a:pt x="49" y="393"/>
                  </a:cubicBezTo>
                  <a:cubicBezTo>
                    <a:pt x="59" y="393"/>
                    <a:pt x="68" y="381"/>
                    <a:pt x="80" y="358"/>
                  </a:cubicBezTo>
                  <a:cubicBezTo>
                    <a:pt x="104" y="310"/>
                    <a:pt x="176" y="203"/>
                    <a:pt x="187" y="167"/>
                  </a:cubicBezTo>
                  <a:cubicBezTo>
                    <a:pt x="199" y="119"/>
                    <a:pt x="247" y="72"/>
                    <a:pt x="199" y="24"/>
                  </a:cubicBezTo>
                  <a:lnTo>
                    <a:pt x="17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50" name="Google Shape;15850;p22"/>
            <p:cNvSpPr/>
            <p:nvPr/>
          </p:nvSpPr>
          <p:spPr>
            <a:xfrm>
              <a:off x="4138900" y="2767900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274" y="1"/>
                  </a:moveTo>
                  <a:cubicBezTo>
                    <a:pt x="265" y="1"/>
                    <a:pt x="257" y="2"/>
                    <a:pt x="250" y="6"/>
                  </a:cubicBezTo>
                  <a:cubicBezTo>
                    <a:pt x="215" y="53"/>
                    <a:pt x="179" y="101"/>
                    <a:pt x="131" y="160"/>
                  </a:cubicBezTo>
                  <a:cubicBezTo>
                    <a:pt x="96" y="220"/>
                    <a:pt x="48" y="280"/>
                    <a:pt x="0" y="351"/>
                  </a:cubicBezTo>
                  <a:cubicBezTo>
                    <a:pt x="0" y="351"/>
                    <a:pt x="0" y="363"/>
                    <a:pt x="12" y="375"/>
                  </a:cubicBezTo>
                  <a:cubicBezTo>
                    <a:pt x="12" y="399"/>
                    <a:pt x="36" y="399"/>
                    <a:pt x="48" y="399"/>
                  </a:cubicBezTo>
                  <a:lnTo>
                    <a:pt x="96" y="351"/>
                  </a:lnTo>
                  <a:cubicBezTo>
                    <a:pt x="179" y="280"/>
                    <a:pt x="274" y="184"/>
                    <a:pt x="346" y="101"/>
                  </a:cubicBezTo>
                  <a:cubicBezTo>
                    <a:pt x="358" y="77"/>
                    <a:pt x="346" y="41"/>
                    <a:pt x="334" y="18"/>
                  </a:cubicBezTo>
                  <a:cubicBezTo>
                    <a:pt x="317" y="9"/>
                    <a:pt x="294" y="1"/>
                    <a:pt x="2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51" name="Google Shape;15851;p22"/>
            <p:cNvSpPr/>
            <p:nvPr/>
          </p:nvSpPr>
          <p:spPr>
            <a:xfrm>
              <a:off x="4124600" y="2782550"/>
              <a:ext cx="9550" cy="9175"/>
            </a:xfrm>
            <a:custGeom>
              <a:avLst/>
              <a:gdLst/>
              <a:ahLst/>
              <a:cxnLst/>
              <a:rect l="l" t="t" r="r" b="b"/>
              <a:pathLst>
                <a:path w="382" h="367" extrusionOk="0">
                  <a:moveTo>
                    <a:pt x="303" y="0"/>
                  </a:moveTo>
                  <a:cubicBezTo>
                    <a:pt x="278" y="0"/>
                    <a:pt x="251" y="9"/>
                    <a:pt x="227" y="27"/>
                  </a:cubicBezTo>
                  <a:cubicBezTo>
                    <a:pt x="227" y="63"/>
                    <a:pt x="215" y="75"/>
                    <a:pt x="203" y="86"/>
                  </a:cubicBezTo>
                  <a:cubicBezTo>
                    <a:pt x="144" y="182"/>
                    <a:pt x="72" y="241"/>
                    <a:pt x="1" y="325"/>
                  </a:cubicBezTo>
                  <a:lnTo>
                    <a:pt x="1" y="348"/>
                  </a:lnTo>
                  <a:cubicBezTo>
                    <a:pt x="19" y="360"/>
                    <a:pt x="31" y="366"/>
                    <a:pt x="43" y="366"/>
                  </a:cubicBezTo>
                  <a:cubicBezTo>
                    <a:pt x="54" y="366"/>
                    <a:pt x="66" y="360"/>
                    <a:pt x="84" y="348"/>
                  </a:cubicBezTo>
                  <a:cubicBezTo>
                    <a:pt x="108" y="301"/>
                    <a:pt x="156" y="289"/>
                    <a:pt x="191" y="253"/>
                  </a:cubicBezTo>
                  <a:cubicBezTo>
                    <a:pt x="251" y="205"/>
                    <a:pt x="287" y="170"/>
                    <a:pt x="334" y="122"/>
                  </a:cubicBezTo>
                  <a:cubicBezTo>
                    <a:pt x="346" y="86"/>
                    <a:pt x="382" y="75"/>
                    <a:pt x="370" y="27"/>
                  </a:cubicBezTo>
                  <a:cubicBezTo>
                    <a:pt x="352" y="9"/>
                    <a:pt x="328" y="0"/>
                    <a:pt x="3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52" name="Google Shape;15852;p22"/>
            <p:cNvSpPr/>
            <p:nvPr/>
          </p:nvSpPr>
          <p:spPr>
            <a:xfrm>
              <a:off x="4152600" y="2752850"/>
              <a:ext cx="7450" cy="8925"/>
            </a:xfrm>
            <a:custGeom>
              <a:avLst/>
              <a:gdLst/>
              <a:ahLst/>
              <a:cxnLst/>
              <a:rect l="l" t="t" r="r" b="b"/>
              <a:pathLst>
                <a:path w="298" h="357" extrusionOk="0">
                  <a:moveTo>
                    <a:pt x="238" y="0"/>
                  </a:moveTo>
                  <a:cubicBezTo>
                    <a:pt x="226" y="12"/>
                    <a:pt x="191" y="12"/>
                    <a:pt x="179" y="24"/>
                  </a:cubicBezTo>
                  <a:cubicBezTo>
                    <a:pt x="167" y="60"/>
                    <a:pt x="155" y="96"/>
                    <a:pt x="119" y="131"/>
                  </a:cubicBezTo>
                  <a:cubicBezTo>
                    <a:pt x="95" y="179"/>
                    <a:pt x="36" y="250"/>
                    <a:pt x="0" y="310"/>
                  </a:cubicBezTo>
                  <a:cubicBezTo>
                    <a:pt x="19" y="341"/>
                    <a:pt x="31" y="356"/>
                    <a:pt x="44" y="356"/>
                  </a:cubicBezTo>
                  <a:cubicBezTo>
                    <a:pt x="55" y="356"/>
                    <a:pt x="67" y="344"/>
                    <a:pt x="83" y="322"/>
                  </a:cubicBezTo>
                  <a:cubicBezTo>
                    <a:pt x="107" y="274"/>
                    <a:pt x="203" y="203"/>
                    <a:pt x="226" y="155"/>
                  </a:cubicBezTo>
                  <a:cubicBezTo>
                    <a:pt x="262" y="131"/>
                    <a:pt x="298" y="96"/>
                    <a:pt x="274" y="36"/>
                  </a:cubicBezTo>
                  <a:cubicBezTo>
                    <a:pt x="262" y="24"/>
                    <a:pt x="238" y="0"/>
                    <a:pt x="2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53" name="Google Shape;15853;p22"/>
            <p:cNvSpPr/>
            <p:nvPr/>
          </p:nvSpPr>
          <p:spPr>
            <a:xfrm>
              <a:off x="4094550" y="2808125"/>
              <a:ext cx="10150" cy="8750"/>
            </a:xfrm>
            <a:custGeom>
              <a:avLst/>
              <a:gdLst/>
              <a:ahLst/>
              <a:cxnLst/>
              <a:rect l="l" t="t" r="r" b="b"/>
              <a:pathLst>
                <a:path w="406" h="350" extrusionOk="0">
                  <a:moveTo>
                    <a:pt x="343" y="1"/>
                  </a:moveTo>
                  <a:cubicBezTo>
                    <a:pt x="339" y="1"/>
                    <a:pt x="336" y="2"/>
                    <a:pt x="334" y="4"/>
                  </a:cubicBezTo>
                  <a:cubicBezTo>
                    <a:pt x="286" y="52"/>
                    <a:pt x="227" y="99"/>
                    <a:pt x="179" y="135"/>
                  </a:cubicBezTo>
                  <a:cubicBezTo>
                    <a:pt x="119" y="183"/>
                    <a:pt x="84" y="242"/>
                    <a:pt x="12" y="302"/>
                  </a:cubicBezTo>
                  <a:cubicBezTo>
                    <a:pt x="12" y="302"/>
                    <a:pt x="0" y="337"/>
                    <a:pt x="36" y="337"/>
                  </a:cubicBezTo>
                  <a:cubicBezTo>
                    <a:pt x="36" y="337"/>
                    <a:pt x="48" y="349"/>
                    <a:pt x="60" y="349"/>
                  </a:cubicBezTo>
                  <a:cubicBezTo>
                    <a:pt x="72" y="349"/>
                    <a:pt x="96" y="337"/>
                    <a:pt x="108" y="314"/>
                  </a:cubicBezTo>
                  <a:cubicBezTo>
                    <a:pt x="203" y="242"/>
                    <a:pt x="298" y="183"/>
                    <a:pt x="393" y="111"/>
                  </a:cubicBezTo>
                  <a:cubicBezTo>
                    <a:pt x="405" y="99"/>
                    <a:pt x="405" y="52"/>
                    <a:pt x="393" y="40"/>
                  </a:cubicBezTo>
                  <a:cubicBezTo>
                    <a:pt x="393" y="20"/>
                    <a:pt x="362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54" name="Google Shape;15854;p22"/>
            <p:cNvSpPr/>
            <p:nvPr/>
          </p:nvSpPr>
          <p:spPr>
            <a:xfrm>
              <a:off x="4079075" y="2820250"/>
              <a:ext cx="10425" cy="7250"/>
            </a:xfrm>
            <a:custGeom>
              <a:avLst/>
              <a:gdLst/>
              <a:ahLst/>
              <a:cxnLst/>
              <a:rect l="l" t="t" r="r" b="b"/>
              <a:pathLst>
                <a:path w="417" h="290" extrusionOk="0">
                  <a:moveTo>
                    <a:pt x="312" y="1"/>
                  </a:moveTo>
                  <a:cubicBezTo>
                    <a:pt x="299" y="1"/>
                    <a:pt x="290" y="3"/>
                    <a:pt x="286" y="7"/>
                  </a:cubicBezTo>
                  <a:lnTo>
                    <a:pt x="238" y="55"/>
                  </a:lnTo>
                  <a:cubicBezTo>
                    <a:pt x="167" y="126"/>
                    <a:pt x="72" y="186"/>
                    <a:pt x="0" y="269"/>
                  </a:cubicBezTo>
                  <a:lnTo>
                    <a:pt x="0" y="281"/>
                  </a:lnTo>
                  <a:cubicBezTo>
                    <a:pt x="12" y="287"/>
                    <a:pt x="24" y="290"/>
                    <a:pt x="36" y="290"/>
                  </a:cubicBezTo>
                  <a:cubicBezTo>
                    <a:pt x="48" y="290"/>
                    <a:pt x="60" y="287"/>
                    <a:pt x="72" y="281"/>
                  </a:cubicBezTo>
                  <a:cubicBezTo>
                    <a:pt x="107" y="269"/>
                    <a:pt x="143" y="245"/>
                    <a:pt x="191" y="221"/>
                  </a:cubicBezTo>
                  <a:cubicBezTo>
                    <a:pt x="250" y="186"/>
                    <a:pt x="310" y="162"/>
                    <a:pt x="357" y="114"/>
                  </a:cubicBezTo>
                  <a:cubicBezTo>
                    <a:pt x="381" y="102"/>
                    <a:pt x="417" y="91"/>
                    <a:pt x="405" y="43"/>
                  </a:cubicBezTo>
                  <a:cubicBezTo>
                    <a:pt x="373" y="11"/>
                    <a:pt x="336" y="1"/>
                    <a:pt x="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55" name="Google Shape;15855;p22"/>
            <p:cNvSpPr/>
            <p:nvPr/>
          </p:nvSpPr>
          <p:spPr>
            <a:xfrm>
              <a:off x="4111525" y="2796000"/>
              <a:ext cx="8650" cy="7625"/>
            </a:xfrm>
            <a:custGeom>
              <a:avLst/>
              <a:gdLst/>
              <a:ahLst/>
              <a:cxnLst/>
              <a:rect l="l" t="t" r="r" b="b"/>
              <a:pathLst>
                <a:path w="346" h="305" extrusionOk="0">
                  <a:moveTo>
                    <a:pt x="310" y="1"/>
                  </a:moveTo>
                  <a:cubicBezTo>
                    <a:pt x="274" y="1"/>
                    <a:pt x="250" y="1"/>
                    <a:pt x="226" y="13"/>
                  </a:cubicBezTo>
                  <a:cubicBezTo>
                    <a:pt x="202" y="25"/>
                    <a:pt x="179" y="72"/>
                    <a:pt x="143" y="108"/>
                  </a:cubicBezTo>
                  <a:cubicBezTo>
                    <a:pt x="95" y="132"/>
                    <a:pt x="36" y="203"/>
                    <a:pt x="0" y="251"/>
                  </a:cubicBezTo>
                  <a:cubicBezTo>
                    <a:pt x="7" y="286"/>
                    <a:pt x="14" y="304"/>
                    <a:pt x="30" y="304"/>
                  </a:cubicBezTo>
                  <a:cubicBezTo>
                    <a:pt x="42" y="304"/>
                    <a:pt x="59" y="295"/>
                    <a:pt x="83" y="275"/>
                  </a:cubicBezTo>
                  <a:cubicBezTo>
                    <a:pt x="107" y="251"/>
                    <a:pt x="226" y="179"/>
                    <a:pt x="262" y="144"/>
                  </a:cubicBezTo>
                  <a:cubicBezTo>
                    <a:pt x="286" y="120"/>
                    <a:pt x="345" y="96"/>
                    <a:pt x="322" y="37"/>
                  </a:cubicBezTo>
                  <a:cubicBezTo>
                    <a:pt x="322" y="25"/>
                    <a:pt x="310" y="1"/>
                    <a:pt x="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56" name="Google Shape;15856;p22"/>
            <p:cNvSpPr/>
            <p:nvPr/>
          </p:nvSpPr>
          <p:spPr>
            <a:xfrm>
              <a:off x="4045425" y="2842150"/>
              <a:ext cx="10750" cy="7750"/>
            </a:xfrm>
            <a:custGeom>
              <a:avLst/>
              <a:gdLst/>
              <a:ahLst/>
              <a:cxnLst/>
              <a:rect l="l" t="t" r="r" b="b"/>
              <a:pathLst>
                <a:path w="430" h="310" extrusionOk="0">
                  <a:moveTo>
                    <a:pt x="358" y="0"/>
                  </a:moveTo>
                  <a:cubicBezTo>
                    <a:pt x="299" y="48"/>
                    <a:pt x="239" y="72"/>
                    <a:pt x="191" y="119"/>
                  </a:cubicBezTo>
                  <a:cubicBezTo>
                    <a:pt x="144" y="167"/>
                    <a:pt x="84" y="203"/>
                    <a:pt x="25" y="262"/>
                  </a:cubicBezTo>
                  <a:cubicBezTo>
                    <a:pt x="25" y="262"/>
                    <a:pt x="25" y="286"/>
                    <a:pt x="1" y="298"/>
                  </a:cubicBezTo>
                  <a:cubicBezTo>
                    <a:pt x="1" y="298"/>
                    <a:pt x="25" y="310"/>
                    <a:pt x="37" y="310"/>
                  </a:cubicBezTo>
                  <a:cubicBezTo>
                    <a:pt x="60" y="310"/>
                    <a:pt x="84" y="298"/>
                    <a:pt x="96" y="286"/>
                  </a:cubicBezTo>
                  <a:lnTo>
                    <a:pt x="406" y="107"/>
                  </a:lnTo>
                  <a:cubicBezTo>
                    <a:pt x="418" y="84"/>
                    <a:pt x="429" y="48"/>
                    <a:pt x="418" y="24"/>
                  </a:cubicBezTo>
                  <a:cubicBezTo>
                    <a:pt x="406" y="12"/>
                    <a:pt x="370" y="0"/>
                    <a:pt x="3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57" name="Google Shape;15857;p22"/>
            <p:cNvSpPr/>
            <p:nvPr/>
          </p:nvSpPr>
          <p:spPr>
            <a:xfrm>
              <a:off x="4029075" y="2852575"/>
              <a:ext cx="11025" cy="6975"/>
            </a:xfrm>
            <a:custGeom>
              <a:avLst/>
              <a:gdLst/>
              <a:ahLst/>
              <a:cxnLst/>
              <a:rect l="l" t="t" r="r" b="b"/>
              <a:pathLst>
                <a:path w="441" h="279" extrusionOk="0">
                  <a:moveTo>
                    <a:pt x="339" y="0"/>
                  </a:moveTo>
                  <a:cubicBezTo>
                    <a:pt x="324" y="0"/>
                    <a:pt x="310" y="4"/>
                    <a:pt x="298" y="12"/>
                  </a:cubicBezTo>
                  <a:lnTo>
                    <a:pt x="262" y="60"/>
                  </a:lnTo>
                  <a:cubicBezTo>
                    <a:pt x="167" y="119"/>
                    <a:pt x="95" y="179"/>
                    <a:pt x="0" y="238"/>
                  </a:cubicBezTo>
                  <a:lnTo>
                    <a:pt x="0" y="250"/>
                  </a:lnTo>
                  <a:cubicBezTo>
                    <a:pt x="20" y="270"/>
                    <a:pt x="32" y="279"/>
                    <a:pt x="45" y="279"/>
                  </a:cubicBezTo>
                  <a:cubicBezTo>
                    <a:pt x="56" y="279"/>
                    <a:pt x="67" y="273"/>
                    <a:pt x="83" y="262"/>
                  </a:cubicBezTo>
                  <a:cubicBezTo>
                    <a:pt x="107" y="238"/>
                    <a:pt x="155" y="226"/>
                    <a:pt x="202" y="202"/>
                  </a:cubicBezTo>
                  <a:lnTo>
                    <a:pt x="381" y="119"/>
                  </a:lnTo>
                  <a:cubicBezTo>
                    <a:pt x="393" y="95"/>
                    <a:pt x="441" y="83"/>
                    <a:pt x="417" y="48"/>
                  </a:cubicBezTo>
                  <a:cubicBezTo>
                    <a:pt x="401" y="16"/>
                    <a:pt x="369" y="0"/>
                    <a:pt x="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58" name="Google Shape;15858;p22"/>
            <p:cNvSpPr/>
            <p:nvPr/>
          </p:nvSpPr>
          <p:spPr>
            <a:xfrm>
              <a:off x="4064000" y="2831600"/>
              <a:ext cx="9150" cy="7150"/>
            </a:xfrm>
            <a:custGeom>
              <a:avLst/>
              <a:gdLst/>
              <a:ahLst/>
              <a:cxnLst/>
              <a:rect l="l" t="t" r="r" b="b"/>
              <a:pathLst>
                <a:path w="366" h="286" extrusionOk="0">
                  <a:moveTo>
                    <a:pt x="5" y="221"/>
                  </a:moveTo>
                  <a:lnTo>
                    <a:pt x="5" y="221"/>
                  </a:lnTo>
                  <a:cubicBezTo>
                    <a:pt x="3" y="221"/>
                    <a:pt x="0" y="232"/>
                    <a:pt x="8" y="232"/>
                  </a:cubicBezTo>
                  <a:cubicBezTo>
                    <a:pt x="8" y="224"/>
                    <a:pt x="7" y="221"/>
                    <a:pt x="5" y="221"/>
                  </a:cubicBezTo>
                  <a:close/>
                  <a:moveTo>
                    <a:pt x="276" y="0"/>
                  </a:moveTo>
                  <a:cubicBezTo>
                    <a:pt x="269" y="0"/>
                    <a:pt x="262" y="2"/>
                    <a:pt x="258" y="6"/>
                  </a:cubicBezTo>
                  <a:lnTo>
                    <a:pt x="163" y="89"/>
                  </a:lnTo>
                  <a:cubicBezTo>
                    <a:pt x="127" y="125"/>
                    <a:pt x="44" y="184"/>
                    <a:pt x="8" y="232"/>
                  </a:cubicBezTo>
                  <a:cubicBezTo>
                    <a:pt x="8" y="267"/>
                    <a:pt x="12" y="285"/>
                    <a:pt x="27" y="285"/>
                  </a:cubicBezTo>
                  <a:cubicBezTo>
                    <a:pt x="38" y="285"/>
                    <a:pt x="55" y="276"/>
                    <a:pt x="79" y="256"/>
                  </a:cubicBezTo>
                  <a:cubicBezTo>
                    <a:pt x="103" y="244"/>
                    <a:pt x="222" y="184"/>
                    <a:pt x="270" y="148"/>
                  </a:cubicBezTo>
                  <a:cubicBezTo>
                    <a:pt x="306" y="125"/>
                    <a:pt x="365" y="101"/>
                    <a:pt x="341" y="41"/>
                  </a:cubicBezTo>
                  <a:cubicBezTo>
                    <a:pt x="341" y="29"/>
                    <a:pt x="329" y="6"/>
                    <a:pt x="329" y="6"/>
                  </a:cubicBezTo>
                  <a:cubicBezTo>
                    <a:pt x="314" y="6"/>
                    <a:pt x="292" y="0"/>
                    <a:pt x="2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59" name="Google Shape;15859;p22"/>
            <p:cNvSpPr/>
            <p:nvPr/>
          </p:nvSpPr>
          <p:spPr>
            <a:xfrm>
              <a:off x="3994525" y="2871900"/>
              <a:ext cx="10750" cy="7475"/>
            </a:xfrm>
            <a:custGeom>
              <a:avLst/>
              <a:gdLst/>
              <a:ahLst/>
              <a:cxnLst/>
              <a:rect l="l" t="t" r="r" b="b"/>
              <a:pathLst>
                <a:path w="430" h="299" extrusionOk="0">
                  <a:moveTo>
                    <a:pt x="358" y="1"/>
                  </a:moveTo>
                  <a:cubicBezTo>
                    <a:pt x="299" y="25"/>
                    <a:pt x="239" y="60"/>
                    <a:pt x="179" y="108"/>
                  </a:cubicBezTo>
                  <a:cubicBezTo>
                    <a:pt x="120" y="132"/>
                    <a:pt x="72" y="191"/>
                    <a:pt x="1" y="239"/>
                  </a:cubicBezTo>
                  <a:lnTo>
                    <a:pt x="1" y="263"/>
                  </a:lnTo>
                  <a:cubicBezTo>
                    <a:pt x="1" y="287"/>
                    <a:pt x="13" y="299"/>
                    <a:pt x="37" y="299"/>
                  </a:cubicBezTo>
                  <a:cubicBezTo>
                    <a:pt x="60" y="287"/>
                    <a:pt x="72" y="287"/>
                    <a:pt x="96" y="263"/>
                  </a:cubicBezTo>
                  <a:cubicBezTo>
                    <a:pt x="191" y="203"/>
                    <a:pt x="299" y="168"/>
                    <a:pt x="406" y="108"/>
                  </a:cubicBezTo>
                  <a:cubicBezTo>
                    <a:pt x="418" y="84"/>
                    <a:pt x="430" y="49"/>
                    <a:pt x="418" y="25"/>
                  </a:cubicBezTo>
                  <a:cubicBezTo>
                    <a:pt x="406" y="13"/>
                    <a:pt x="370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60" name="Google Shape;15860;p22"/>
            <p:cNvSpPr/>
            <p:nvPr/>
          </p:nvSpPr>
          <p:spPr>
            <a:xfrm>
              <a:off x="3976975" y="2881150"/>
              <a:ext cx="11025" cy="6675"/>
            </a:xfrm>
            <a:custGeom>
              <a:avLst/>
              <a:gdLst/>
              <a:ahLst/>
              <a:cxnLst/>
              <a:rect l="l" t="t" r="r" b="b"/>
              <a:pathLst>
                <a:path w="441" h="267" extrusionOk="0">
                  <a:moveTo>
                    <a:pt x="348" y="0"/>
                  </a:moveTo>
                  <a:cubicBezTo>
                    <a:pt x="331" y="0"/>
                    <a:pt x="314" y="4"/>
                    <a:pt x="298" y="12"/>
                  </a:cubicBezTo>
                  <a:lnTo>
                    <a:pt x="262" y="60"/>
                  </a:lnTo>
                  <a:cubicBezTo>
                    <a:pt x="179" y="119"/>
                    <a:pt x="96" y="167"/>
                    <a:pt x="0" y="226"/>
                  </a:cubicBezTo>
                  <a:lnTo>
                    <a:pt x="0" y="238"/>
                  </a:lnTo>
                  <a:cubicBezTo>
                    <a:pt x="20" y="258"/>
                    <a:pt x="33" y="267"/>
                    <a:pt x="46" y="267"/>
                  </a:cubicBezTo>
                  <a:cubicBezTo>
                    <a:pt x="56" y="267"/>
                    <a:pt x="68" y="261"/>
                    <a:pt x="84" y="250"/>
                  </a:cubicBezTo>
                  <a:cubicBezTo>
                    <a:pt x="108" y="238"/>
                    <a:pt x="155" y="226"/>
                    <a:pt x="203" y="214"/>
                  </a:cubicBezTo>
                  <a:lnTo>
                    <a:pt x="381" y="119"/>
                  </a:lnTo>
                  <a:cubicBezTo>
                    <a:pt x="405" y="107"/>
                    <a:pt x="441" y="95"/>
                    <a:pt x="441" y="48"/>
                  </a:cubicBezTo>
                  <a:cubicBezTo>
                    <a:pt x="417" y="16"/>
                    <a:pt x="383" y="0"/>
                    <a:pt x="3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61" name="Google Shape;15861;p22"/>
            <p:cNvSpPr/>
            <p:nvPr/>
          </p:nvSpPr>
          <p:spPr>
            <a:xfrm>
              <a:off x="4013375" y="2862425"/>
              <a:ext cx="9450" cy="6375"/>
            </a:xfrm>
            <a:custGeom>
              <a:avLst/>
              <a:gdLst/>
              <a:ahLst/>
              <a:cxnLst/>
              <a:rect l="l" t="t" r="r" b="b"/>
              <a:pathLst>
                <a:path w="378" h="255" extrusionOk="0">
                  <a:moveTo>
                    <a:pt x="6" y="196"/>
                  </a:moveTo>
                  <a:lnTo>
                    <a:pt x="6" y="196"/>
                  </a:lnTo>
                  <a:cubicBezTo>
                    <a:pt x="4" y="196"/>
                    <a:pt x="1" y="201"/>
                    <a:pt x="9" y="201"/>
                  </a:cubicBezTo>
                  <a:cubicBezTo>
                    <a:pt x="9" y="197"/>
                    <a:pt x="8" y="196"/>
                    <a:pt x="6" y="196"/>
                  </a:cubicBezTo>
                  <a:close/>
                  <a:moveTo>
                    <a:pt x="295" y="0"/>
                  </a:moveTo>
                  <a:cubicBezTo>
                    <a:pt x="287" y="0"/>
                    <a:pt x="279" y="3"/>
                    <a:pt x="271" y="11"/>
                  </a:cubicBezTo>
                  <a:cubicBezTo>
                    <a:pt x="235" y="23"/>
                    <a:pt x="199" y="47"/>
                    <a:pt x="176" y="82"/>
                  </a:cubicBezTo>
                  <a:cubicBezTo>
                    <a:pt x="140" y="106"/>
                    <a:pt x="68" y="154"/>
                    <a:pt x="9" y="201"/>
                  </a:cubicBezTo>
                  <a:cubicBezTo>
                    <a:pt x="9" y="236"/>
                    <a:pt x="9" y="255"/>
                    <a:pt x="21" y="255"/>
                  </a:cubicBezTo>
                  <a:cubicBezTo>
                    <a:pt x="29" y="255"/>
                    <a:pt x="44" y="245"/>
                    <a:pt x="68" y="225"/>
                  </a:cubicBezTo>
                  <a:cubicBezTo>
                    <a:pt x="116" y="213"/>
                    <a:pt x="235" y="166"/>
                    <a:pt x="271" y="142"/>
                  </a:cubicBezTo>
                  <a:cubicBezTo>
                    <a:pt x="318" y="130"/>
                    <a:pt x="378" y="106"/>
                    <a:pt x="366" y="47"/>
                  </a:cubicBezTo>
                  <a:cubicBezTo>
                    <a:pt x="354" y="35"/>
                    <a:pt x="354" y="11"/>
                    <a:pt x="354" y="11"/>
                  </a:cubicBezTo>
                  <a:cubicBezTo>
                    <a:pt x="330" y="11"/>
                    <a:pt x="312" y="0"/>
                    <a:pt x="2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62" name="Google Shape;15862;p22"/>
            <p:cNvSpPr/>
            <p:nvPr/>
          </p:nvSpPr>
          <p:spPr>
            <a:xfrm>
              <a:off x="4214200" y="2672775"/>
              <a:ext cx="5975" cy="10750"/>
            </a:xfrm>
            <a:custGeom>
              <a:avLst/>
              <a:gdLst/>
              <a:ahLst/>
              <a:cxnLst/>
              <a:rect l="l" t="t" r="r" b="b"/>
              <a:pathLst>
                <a:path w="239" h="430" extrusionOk="0">
                  <a:moveTo>
                    <a:pt x="191" y="1"/>
                  </a:moveTo>
                  <a:cubicBezTo>
                    <a:pt x="155" y="1"/>
                    <a:pt x="120" y="1"/>
                    <a:pt x="120" y="13"/>
                  </a:cubicBezTo>
                  <a:cubicBezTo>
                    <a:pt x="96" y="72"/>
                    <a:pt x="72" y="132"/>
                    <a:pt x="60" y="191"/>
                  </a:cubicBezTo>
                  <a:lnTo>
                    <a:pt x="13" y="417"/>
                  </a:lnTo>
                  <a:cubicBezTo>
                    <a:pt x="13" y="417"/>
                    <a:pt x="13" y="429"/>
                    <a:pt x="1" y="429"/>
                  </a:cubicBezTo>
                  <a:lnTo>
                    <a:pt x="36" y="429"/>
                  </a:lnTo>
                  <a:cubicBezTo>
                    <a:pt x="60" y="417"/>
                    <a:pt x="60" y="394"/>
                    <a:pt x="72" y="370"/>
                  </a:cubicBezTo>
                  <a:cubicBezTo>
                    <a:pt x="132" y="275"/>
                    <a:pt x="179" y="167"/>
                    <a:pt x="215" y="60"/>
                  </a:cubicBezTo>
                  <a:cubicBezTo>
                    <a:pt x="239" y="48"/>
                    <a:pt x="203" y="13"/>
                    <a:pt x="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63" name="Google Shape;15863;p22"/>
            <p:cNvSpPr/>
            <p:nvPr/>
          </p:nvSpPr>
          <p:spPr>
            <a:xfrm>
              <a:off x="4206475" y="2690550"/>
              <a:ext cx="6275" cy="10350"/>
            </a:xfrm>
            <a:custGeom>
              <a:avLst/>
              <a:gdLst/>
              <a:ahLst/>
              <a:cxnLst/>
              <a:rect l="l" t="t" r="r" b="b"/>
              <a:pathLst>
                <a:path w="251" h="414" extrusionOk="0">
                  <a:moveTo>
                    <a:pt x="188" y="1"/>
                  </a:moveTo>
                  <a:cubicBezTo>
                    <a:pt x="148" y="1"/>
                    <a:pt x="109" y="22"/>
                    <a:pt x="119" y="52"/>
                  </a:cubicBezTo>
                  <a:cubicBezTo>
                    <a:pt x="119" y="64"/>
                    <a:pt x="107" y="99"/>
                    <a:pt x="107" y="111"/>
                  </a:cubicBezTo>
                  <a:cubicBezTo>
                    <a:pt x="83" y="218"/>
                    <a:pt x="36" y="290"/>
                    <a:pt x="0" y="397"/>
                  </a:cubicBezTo>
                  <a:lnTo>
                    <a:pt x="24" y="409"/>
                  </a:lnTo>
                  <a:cubicBezTo>
                    <a:pt x="30" y="412"/>
                    <a:pt x="36" y="413"/>
                    <a:pt x="42" y="413"/>
                  </a:cubicBezTo>
                  <a:cubicBezTo>
                    <a:pt x="59" y="413"/>
                    <a:pt x="75" y="400"/>
                    <a:pt x="83" y="373"/>
                  </a:cubicBezTo>
                  <a:cubicBezTo>
                    <a:pt x="83" y="349"/>
                    <a:pt x="131" y="314"/>
                    <a:pt x="143" y="278"/>
                  </a:cubicBezTo>
                  <a:cubicBezTo>
                    <a:pt x="167" y="218"/>
                    <a:pt x="203" y="159"/>
                    <a:pt x="214" y="99"/>
                  </a:cubicBezTo>
                  <a:cubicBezTo>
                    <a:pt x="226" y="64"/>
                    <a:pt x="250" y="40"/>
                    <a:pt x="214" y="4"/>
                  </a:cubicBezTo>
                  <a:cubicBezTo>
                    <a:pt x="206" y="2"/>
                    <a:pt x="197" y="1"/>
                    <a:pt x="1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64" name="Google Shape;15864;p22"/>
            <p:cNvSpPr/>
            <p:nvPr/>
          </p:nvSpPr>
          <p:spPr>
            <a:xfrm>
              <a:off x="4221950" y="2654925"/>
              <a:ext cx="5075" cy="9800"/>
            </a:xfrm>
            <a:custGeom>
              <a:avLst/>
              <a:gdLst/>
              <a:ahLst/>
              <a:cxnLst/>
              <a:rect l="l" t="t" r="r" b="b"/>
              <a:pathLst>
                <a:path w="203" h="392" extrusionOk="0">
                  <a:moveTo>
                    <a:pt x="131" y="0"/>
                  </a:moveTo>
                  <a:cubicBezTo>
                    <a:pt x="107" y="12"/>
                    <a:pt x="84" y="24"/>
                    <a:pt x="72" y="48"/>
                  </a:cubicBezTo>
                  <a:cubicBezTo>
                    <a:pt x="60" y="72"/>
                    <a:pt x="60" y="119"/>
                    <a:pt x="48" y="167"/>
                  </a:cubicBezTo>
                  <a:cubicBezTo>
                    <a:pt x="48" y="215"/>
                    <a:pt x="12" y="298"/>
                    <a:pt x="0" y="358"/>
                  </a:cubicBezTo>
                  <a:cubicBezTo>
                    <a:pt x="23" y="380"/>
                    <a:pt x="37" y="392"/>
                    <a:pt x="48" y="392"/>
                  </a:cubicBezTo>
                  <a:cubicBezTo>
                    <a:pt x="59" y="392"/>
                    <a:pt x="65" y="377"/>
                    <a:pt x="72" y="346"/>
                  </a:cubicBezTo>
                  <a:cubicBezTo>
                    <a:pt x="84" y="298"/>
                    <a:pt x="143" y="191"/>
                    <a:pt x="167" y="143"/>
                  </a:cubicBezTo>
                  <a:cubicBezTo>
                    <a:pt x="179" y="119"/>
                    <a:pt x="203" y="72"/>
                    <a:pt x="167" y="24"/>
                  </a:cubicBezTo>
                  <a:cubicBezTo>
                    <a:pt x="167" y="12"/>
                    <a:pt x="131" y="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65" name="Google Shape;15865;p22"/>
            <p:cNvSpPr/>
            <p:nvPr/>
          </p:nvSpPr>
          <p:spPr>
            <a:xfrm>
              <a:off x="4189500" y="2724650"/>
              <a:ext cx="6875" cy="10375"/>
            </a:xfrm>
            <a:custGeom>
              <a:avLst/>
              <a:gdLst/>
              <a:ahLst/>
              <a:cxnLst/>
              <a:rect l="l" t="t" r="r" b="b"/>
              <a:pathLst>
                <a:path w="275" h="415" extrusionOk="0">
                  <a:moveTo>
                    <a:pt x="198" y="0"/>
                  </a:moveTo>
                  <a:cubicBezTo>
                    <a:pt x="182" y="0"/>
                    <a:pt x="167" y="3"/>
                    <a:pt x="167" y="9"/>
                  </a:cubicBezTo>
                  <a:cubicBezTo>
                    <a:pt x="120" y="69"/>
                    <a:pt x="108" y="128"/>
                    <a:pt x="72" y="188"/>
                  </a:cubicBezTo>
                  <a:cubicBezTo>
                    <a:pt x="48" y="247"/>
                    <a:pt x="36" y="319"/>
                    <a:pt x="0" y="402"/>
                  </a:cubicBezTo>
                  <a:cubicBezTo>
                    <a:pt x="0" y="402"/>
                    <a:pt x="0" y="414"/>
                    <a:pt x="24" y="414"/>
                  </a:cubicBezTo>
                  <a:lnTo>
                    <a:pt x="60" y="414"/>
                  </a:lnTo>
                  <a:cubicBezTo>
                    <a:pt x="72" y="414"/>
                    <a:pt x="72" y="378"/>
                    <a:pt x="84" y="366"/>
                  </a:cubicBezTo>
                  <a:cubicBezTo>
                    <a:pt x="155" y="259"/>
                    <a:pt x="203" y="176"/>
                    <a:pt x="274" y="69"/>
                  </a:cubicBezTo>
                  <a:cubicBezTo>
                    <a:pt x="274" y="57"/>
                    <a:pt x="251" y="21"/>
                    <a:pt x="239" y="9"/>
                  </a:cubicBezTo>
                  <a:cubicBezTo>
                    <a:pt x="233" y="3"/>
                    <a:pt x="215" y="0"/>
                    <a:pt x="1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66" name="Google Shape;15866;p22"/>
            <p:cNvSpPr/>
            <p:nvPr/>
          </p:nvSpPr>
          <p:spPr>
            <a:xfrm>
              <a:off x="4179375" y="2741625"/>
              <a:ext cx="7475" cy="10050"/>
            </a:xfrm>
            <a:custGeom>
              <a:avLst/>
              <a:gdLst/>
              <a:ahLst/>
              <a:cxnLst/>
              <a:rect l="l" t="t" r="r" b="b"/>
              <a:pathLst>
                <a:path w="299" h="402" extrusionOk="0">
                  <a:moveTo>
                    <a:pt x="219" y="1"/>
                  </a:moveTo>
                  <a:cubicBezTo>
                    <a:pt x="189" y="1"/>
                    <a:pt x="163" y="19"/>
                    <a:pt x="155" y="57"/>
                  </a:cubicBezTo>
                  <a:cubicBezTo>
                    <a:pt x="155" y="68"/>
                    <a:pt x="144" y="104"/>
                    <a:pt x="144" y="116"/>
                  </a:cubicBezTo>
                  <a:lnTo>
                    <a:pt x="1" y="390"/>
                  </a:lnTo>
                  <a:lnTo>
                    <a:pt x="13" y="402"/>
                  </a:lnTo>
                  <a:cubicBezTo>
                    <a:pt x="60" y="402"/>
                    <a:pt x="84" y="402"/>
                    <a:pt x="96" y="378"/>
                  </a:cubicBezTo>
                  <a:cubicBezTo>
                    <a:pt x="108" y="330"/>
                    <a:pt x="132" y="295"/>
                    <a:pt x="167" y="271"/>
                  </a:cubicBezTo>
                  <a:cubicBezTo>
                    <a:pt x="215" y="211"/>
                    <a:pt x="239" y="164"/>
                    <a:pt x="275" y="104"/>
                  </a:cubicBezTo>
                  <a:cubicBezTo>
                    <a:pt x="286" y="68"/>
                    <a:pt x="298" y="45"/>
                    <a:pt x="275" y="21"/>
                  </a:cubicBezTo>
                  <a:cubicBezTo>
                    <a:pt x="257" y="7"/>
                    <a:pt x="237" y="1"/>
                    <a:pt x="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67" name="Google Shape;15867;p22"/>
            <p:cNvSpPr/>
            <p:nvPr/>
          </p:nvSpPr>
          <p:spPr>
            <a:xfrm>
              <a:off x="4198725" y="2707900"/>
              <a:ext cx="6575" cy="9250"/>
            </a:xfrm>
            <a:custGeom>
              <a:avLst/>
              <a:gdLst/>
              <a:ahLst/>
              <a:cxnLst/>
              <a:rect l="l" t="t" r="r" b="b"/>
              <a:pathLst>
                <a:path w="263" h="370" extrusionOk="0">
                  <a:moveTo>
                    <a:pt x="179" y="1"/>
                  </a:moveTo>
                  <a:cubicBezTo>
                    <a:pt x="155" y="1"/>
                    <a:pt x="132" y="13"/>
                    <a:pt x="120" y="24"/>
                  </a:cubicBezTo>
                  <a:cubicBezTo>
                    <a:pt x="96" y="72"/>
                    <a:pt x="96" y="96"/>
                    <a:pt x="84" y="144"/>
                  </a:cubicBezTo>
                  <a:cubicBezTo>
                    <a:pt x="60" y="191"/>
                    <a:pt x="36" y="274"/>
                    <a:pt x="1" y="334"/>
                  </a:cubicBezTo>
                  <a:cubicBezTo>
                    <a:pt x="18" y="358"/>
                    <a:pt x="30" y="370"/>
                    <a:pt x="42" y="370"/>
                  </a:cubicBezTo>
                  <a:cubicBezTo>
                    <a:pt x="54" y="370"/>
                    <a:pt x="66" y="358"/>
                    <a:pt x="84" y="334"/>
                  </a:cubicBezTo>
                  <a:cubicBezTo>
                    <a:pt x="108" y="298"/>
                    <a:pt x="179" y="191"/>
                    <a:pt x="203" y="144"/>
                  </a:cubicBezTo>
                  <a:cubicBezTo>
                    <a:pt x="215" y="120"/>
                    <a:pt x="263" y="72"/>
                    <a:pt x="215" y="24"/>
                  </a:cubicBezTo>
                  <a:lnTo>
                    <a:pt x="17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68" name="Google Shape;15868;p22"/>
            <p:cNvSpPr/>
            <p:nvPr/>
          </p:nvSpPr>
          <p:spPr>
            <a:xfrm>
              <a:off x="4158250" y="2773425"/>
              <a:ext cx="7750" cy="10100"/>
            </a:xfrm>
            <a:custGeom>
              <a:avLst/>
              <a:gdLst/>
              <a:ahLst/>
              <a:cxnLst/>
              <a:rect l="l" t="t" r="r" b="b"/>
              <a:pathLst>
                <a:path w="310" h="404" extrusionOk="0">
                  <a:moveTo>
                    <a:pt x="234" y="1"/>
                  </a:moveTo>
                  <a:cubicBezTo>
                    <a:pt x="225" y="1"/>
                    <a:pt x="218" y="4"/>
                    <a:pt x="215" y="11"/>
                  </a:cubicBezTo>
                  <a:cubicBezTo>
                    <a:pt x="167" y="70"/>
                    <a:pt x="131" y="118"/>
                    <a:pt x="107" y="178"/>
                  </a:cubicBezTo>
                  <a:cubicBezTo>
                    <a:pt x="60" y="237"/>
                    <a:pt x="48" y="285"/>
                    <a:pt x="0" y="368"/>
                  </a:cubicBezTo>
                  <a:cubicBezTo>
                    <a:pt x="0" y="368"/>
                    <a:pt x="12" y="380"/>
                    <a:pt x="12" y="392"/>
                  </a:cubicBezTo>
                  <a:cubicBezTo>
                    <a:pt x="12" y="404"/>
                    <a:pt x="48" y="404"/>
                    <a:pt x="48" y="404"/>
                  </a:cubicBezTo>
                  <a:lnTo>
                    <a:pt x="84" y="368"/>
                  </a:lnTo>
                  <a:cubicBezTo>
                    <a:pt x="143" y="273"/>
                    <a:pt x="227" y="189"/>
                    <a:pt x="298" y="94"/>
                  </a:cubicBezTo>
                  <a:cubicBezTo>
                    <a:pt x="310" y="82"/>
                    <a:pt x="298" y="35"/>
                    <a:pt x="286" y="23"/>
                  </a:cubicBezTo>
                  <a:cubicBezTo>
                    <a:pt x="278" y="15"/>
                    <a:pt x="253" y="1"/>
                    <a:pt x="2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69" name="Google Shape;15869;p22"/>
            <p:cNvSpPr/>
            <p:nvPr/>
          </p:nvSpPr>
          <p:spPr>
            <a:xfrm>
              <a:off x="4147225" y="2789000"/>
              <a:ext cx="8075" cy="9525"/>
            </a:xfrm>
            <a:custGeom>
              <a:avLst/>
              <a:gdLst/>
              <a:ahLst/>
              <a:cxnLst/>
              <a:rect l="l" t="t" r="r" b="b"/>
              <a:pathLst>
                <a:path w="323" h="381" extrusionOk="0">
                  <a:moveTo>
                    <a:pt x="228" y="1"/>
                  </a:moveTo>
                  <a:cubicBezTo>
                    <a:pt x="206" y="1"/>
                    <a:pt x="191" y="16"/>
                    <a:pt x="191" y="43"/>
                  </a:cubicBezTo>
                  <a:cubicBezTo>
                    <a:pt x="179" y="67"/>
                    <a:pt x="156" y="90"/>
                    <a:pt x="156" y="102"/>
                  </a:cubicBezTo>
                  <a:cubicBezTo>
                    <a:pt x="96" y="186"/>
                    <a:pt x="37" y="269"/>
                    <a:pt x="1" y="352"/>
                  </a:cubicBezTo>
                  <a:lnTo>
                    <a:pt x="1" y="364"/>
                  </a:lnTo>
                  <a:cubicBezTo>
                    <a:pt x="11" y="375"/>
                    <a:pt x="25" y="381"/>
                    <a:pt x="37" y="381"/>
                  </a:cubicBezTo>
                  <a:cubicBezTo>
                    <a:pt x="52" y="381"/>
                    <a:pt x="66" y="372"/>
                    <a:pt x="72" y="352"/>
                  </a:cubicBezTo>
                  <a:lnTo>
                    <a:pt x="156" y="269"/>
                  </a:lnTo>
                  <a:cubicBezTo>
                    <a:pt x="203" y="221"/>
                    <a:pt x="251" y="174"/>
                    <a:pt x="275" y="114"/>
                  </a:cubicBezTo>
                  <a:cubicBezTo>
                    <a:pt x="287" y="90"/>
                    <a:pt x="322" y="55"/>
                    <a:pt x="287" y="31"/>
                  </a:cubicBezTo>
                  <a:cubicBezTo>
                    <a:pt x="266" y="10"/>
                    <a:pt x="245" y="1"/>
                    <a:pt x="2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70" name="Google Shape;15870;p22"/>
            <p:cNvSpPr/>
            <p:nvPr/>
          </p:nvSpPr>
          <p:spPr>
            <a:xfrm>
              <a:off x="4170150" y="2757325"/>
              <a:ext cx="6575" cy="9175"/>
            </a:xfrm>
            <a:custGeom>
              <a:avLst/>
              <a:gdLst/>
              <a:ahLst/>
              <a:cxnLst/>
              <a:rect l="l" t="t" r="r" b="b"/>
              <a:pathLst>
                <a:path w="263" h="367" extrusionOk="0">
                  <a:moveTo>
                    <a:pt x="191" y="0"/>
                  </a:moveTo>
                  <a:cubicBezTo>
                    <a:pt x="179" y="0"/>
                    <a:pt x="143" y="12"/>
                    <a:pt x="132" y="24"/>
                  </a:cubicBezTo>
                  <a:cubicBezTo>
                    <a:pt x="120" y="71"/>
                    <a:pt x="108" y="107"/>
                    <a:pt x="84" y="143"/>
                  </a:cubicBezTo>
                  <a:cubicBezTo>
                    <a:pt x="72" y="191"/>
                    <a:pt x="36" y="262"/>
                    <a:pt x="1" y="322"/>
                  </a:cubicBezTo>
                  <a:cubicBezTo>
                    <a:pt x="18" y="351"/>
                    <a:pt x="30" y="366"/>
                    <a:pt x="39" y="366"/>
                  </a:cubicBezTo>
                  <a:cubicBezTo>
                    <a:pt x="48" y="366"/>
                    <a:pt x="54" y="351"/>
                    <a:pt x="60" y="322"/>
                  </a:cubicBezTo>
                  <a:cubicBezTo>
                    <a:pt x="84" y="286"/>
                    <a:pt x="167" y="191"/>
                    <a:pt x="191" y="143"/>
                  </a:cubicBezTo>
                  <a:cubicBezTo>
                    <a:pt x="227" y="119"/>
                    <a:pt x="263" y="83"/>
                    <a:pt x="227" y="24"/>
                  </a:cubicBezTo>
                  <a:lnTo>
                    <a:pt x="19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71" name="Google Shape;15871;p22"/>
            <p:cNvSpPr/>
            <p:nvPr/>
          </p:nvSpPr>
          <p:spPr>
            <a:xfrm>
              <a:off x="4121050" y="2817325"/>
              <a:ext cx="8650" cy="9375"/>
            </a:xfrm>
            <a:custGeom>
              <a:avLst/>
              <a:gdLst/>
              <a:ahLst/>
              <a:cxnLst/>
              <a:rect l="l" t="t" r="r" b="b"/>
              <a:pathLst>
                <a:path w="346" h="375" extrusionOk="0">
                  <a:moveTo>
                    <a:pt x="291" y="0"/>
                  </a:moveTo>
                  <a:cubicBezTo>
                    <a:pt x="284" y="0"/>
                    <a:pt x="277" y="2"/>
                    <a:pt x="274" y="5"/>
                  </a:cubicBezTo>
                  <a:cubicBezTo>
                    <a:pt x="226" y="53"/>
                    <a:pt x="179" y="112"/>
                    <a:pt x="131" y="160"/>
                  </a:cubicBezTo>
                  <a:cubicBezTo>
                    <a:pt x="83" y="219"/>
                    <a:pt x="48" y="267"/>
                    <a:pt x="0" y="338"/>
                  </a:cubicBezTo>
                  <a:cubicBezTo>
                    <a:pt x="0" y="338"/>
                    <a:pt x="0" y="350"/>
                    <a:pt x="12" y="362"/>
                  </a:cubicBezTo>
                  <a:cubicBezTo>
                    <a:pt x="12" y="374"/>
                    <a:pt x="36" y="374"/>
                    <a:pt x="48" y="374"/>
                  </a:cubicBezTo>
                  <a:lnTo>
                    <a:pt x="95" y="338"/>
                  </a:lnTo>
                  <a:cubicBezTo>
                    <a:pt x="179" y="267"/>
                    <a:pt x="274" y="184"/>
                    <a:pt x="345" y="100"/>
                  </a:cubicBezTo>
                  <a:cubicBezTo>
                    <a:pt x="345" y="77"/>
                    <a:pt x="345" y="41"/>
                    <a:pt x="333" y="17"/>
                  </a:cubicBezTo>
                  <a:cubicBezTo>
                    <a:pt x="333" y="9"/>
                    <a:pt x="310" y="0"/>
                    <a:pt x="2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72" name="Google Shape;15872;p22"/>
            <p:cNvSpPr/>
            <p:nvPr/>
          </p:nvSpPr>
          <p:spPr>
            <a:xfrm>
              <a:off x="4107050" y="2831050"/>
              <a:ext cx="9250" cy="8300"/>
            </a:xfrm>
            <a:custGeom>
              <a:avLst/>
              <a:gdLst/>
              <a:ahLst/>
              <a:cxnLst/>
              <a:rect l="l" t="t" r="r" b="b"/>
              <a:pathLst>
                <a:path w="370" h="332" extrusionOk="0">
                  <a:moveTo>
                    <a:pt x="294" y="1"/>
                  </a:moveTo>
                  <a:cubicBezTo>
                    <a:pt x="271" y="1"/>
                    <a:pt x="250" y="10"/>
                    <a:pt x="239" y="28"/>
                  </a:cubicBezTo>
                  <a:cubicBezTo>
                    <a:pt x="239" y="40"/>
                    <a:pt x="215" y="51"/>
                    <a:pt x="203" y="63"/>
                  </a:cubicBezTo>
                  <a:cubicBezTo>
                    <a:pt x="131" y="147"/>
                    <a:pt x="60" y="218"/>
                    <a:pt x="0" y="290"/>
                  </a:cubicBezTo>
                  <a:lnTo>
                    <a:pt x="0" y="313"/>
                  </a:lnTo>
                  <a:cubicBezTo>
                    <a:pt x="12" y="325"/>
                    <a:pt x="27" y="331"/>
                    <a:pt x="41" y="331"/>
                  </a:cubicBezTo>
                  <a:cubicBezTo>
                    <a:pt x="54" y="331"/>
                    <a:pt x="66" y="325"/>
                    <a:pt x="72" y="313"/>
                  </a:cubicBezTo>
                  <a:cubicBezTo>
                    <a:pt x="96" y="278"/>
                    <a:pt x="143" y="266"/>
                    <a:pt x="179" y="230"/>
                  </a:cubicBezTo>
                  <a:cubicBezTo>
                    <a:pt x="239" y="206"/>
                    <a:pt x="274" y="159"/>
                    <a:pt x="322" y="111"/>
                  </a:cubicBezTo>
                  <a:cubicBezTo>
                    <a:pt x="334" y="87"/>
                    <a:pt x="370" y="63"/>
                    <a:pt x="358" y="28"/>
                  </a:cubicBezTo>
                  <a:cubicBezTo>
                    <a:pt x="340" y="10"/>
                    <a:pt x="316" y="1"/>
                    <a:pt x="2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73" name="Google Shape;15873;p22"/>
            <p:cNvSpPr/>
            <p:nvPr/>
          </p:nvSpPr>
          <p:spPr>
            <a:xfrm>
              <a:off x="4135325" y="2803750"/>
              <a:ext cx="7775" cy="8375"/>
            </a:xfrm>
            <a:custGeom>
              <a:avLst/>
              <a:gdLst/>
              <a:ahLst/>
              <a:cxnLst/>
              <a:rect l="l" t="t" r="r" b="b"/>
              <a:pathLst>
                <a:path w="311" h="335" extrusionOk="0">
                  <a:moveTo>
                    <a:pt x="251" y="0"/>
                  </a:moveTo>
                  <a:cubicBezTo>
                    <a:pt x="239" y="0"/>
                    <a:pt x="203" y="0"/>
                    <a:pt x="191" y="12"/>
                  </a:cubicBezTo>
                  <a:cubicBezTo>
                    <a:pt x="155" y="48"/>
                    <a:pt x="132" y="84"/>
                    <a:pt x="120" y="119"/>
                  </a:cubicBezTo>
                  <a:cubicBezTo>
                    <a:pt x="84" y="155"/>
                    <a:pt x="24" y="239"/>
                    <a:pt x="1" y="286"/>
                  </a:cubicBezTo>
                  <a:cubicBezTo>
                    <a:pt x="7" y="320"/>
                    <a:pt x="14" y="334"/>
                    <a:pt x="29" y="334"/>
                  </a:cubicBezTo>
                  <a:cubicBezTo>
                    <a:pt x="41" y="334"/>
                    <a:pt x="58" y="326"/>
                    <a:pt x="84" y="310"/>
                  </a:cubicBezTo>
                  <a:lnTo>
                    <a:pt x="239" y="167"/>
                  </a:lnTo>
                  <a:cubicBezTo>
                    <a:pt x="262" y="131"/>
                    <a:pt x="310" y="108"/>
                    <a:pt x="274" y="48"/>
                  </a:cubicBezTo>
                  <a:cubicBezTo>
                    <a:pt x="262" y="24"/>
                    <a:pt x="251" y="0"/>
                    <a:pt x="2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74" name="Google Shape;15874;p22"/>
            <p:cNvSpPr/>
            <p:nvPr/>
          </p:nvSpPr>
          <p:spPr>
            <a:xfrm>
              <a:off x="4076700" y="2855250"/>
              <a:ext cx="9825" cy="8050"/>
            </a:xfrm>
            <a:custGeom>
              <a:avLst/>
              <a:gdLst/>
              <a:ahLst/>
              <a:cxnLst/>
              <a:rect l="l" t="t" r="r" b="b"/>
              <a:pathLst>
                <a:path w="393" h="322" extrusionOk="0">
                  <a:moveTo>
                    <a:pt x="321" y="0"/>
                  </a:moveTo>
                  <a:cubicBezTo>
                    <a:pt x="274" y="24"/>
                    <a:pt x="214" y="72"/>
                    <a:pt x="167" y="119"/>
                  </a:cubicBezTo>
                  <a:cubicBezTo>
                    <a:pt x="119" y="143"/>
                    <a:pt x="60" y="203"/>
                    <a:pt x="0" y="262"/>
                  </a:cubicBezTo>
                  <a:cubicBezTo>
                    <a:pt x="0" y="262"/>
                    <a:pt x="0" y="274"/>
                    <a:pt x="24" y="310"/>
                  </a:cubicBezTo>
                  <a:cubicBezTo>
                    <a:pt x="24" y="310"/>
                    <a:pt x="36" y="322"/>
                    <a:pt x="48" y="322"/>
                  </a:cubicBezTo>
                  <a:cubicBezTo>
                    <a:pt x="60" y="322"/>
                    <a:pt x="83" y="310"/>
                    <a:pt x="95" y="298"/>
                  </a:cubicBezTo>
                  <a:cubicBezTo>
                    <a:pt x="179" y="215"/>
                    <a:pt x="286" y="155"/>
                    <a:pt x="381" y="95"/>
                  </a:cubicBezTo>
                  <a:cubicBezTo>
                    <a:pt x="393" y="84"/>
                    <a:pt x="393" y="36"/>
                    <a:pt x="381" y="24"/>
                  </a:cubicBezTo>
                  <a:cubicBezTo>
                    <a:pt x="357" y="12"/>
                    <a:pt x="333" y="0"/>
                    <a:pt x="3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75" name="Google Shape;15875;p22"/>
            <p:cNvSpPr/>
            <p:nvPr/>
          </p:nvSpPr>
          <p:spPr>
            <a:xfrm>
              <a:off x="4060900" y="2865950"/>
              <a:ext cx="10150" cy="7000"/>
            </a:xfrm>
            <a:custGeom>
              <a:avLst/>
              <a:gdLst/>
              <a:ahLst/>
              <a:cxnLst/>
              <a:rect l="l" t="t" r="r" b="b"/>
              <a:pathLst>
                <a:path w="406" h="280" extrusionOk="0">
                  <a:moveTo>
                    <a:pt x="316" y="1"/>
                  </a:moveTo>
                  <a:cubicBezTo>
                    <a:pt x="301" y="1"/>
                    <a:pt x="287" y="5"/>
                    <a:pt x="275" y="13"/>
                  </a:cubicBezTo>
                  <a:lnTo>
                    <a:pt x="239" y="60"/>
                  </a:lnTo>
                  <a:cubicBezTo>
                    <a:pt x="156" y="120"/>
                    <a:pt x="72" y="156"/>
                    <a:pt x="1" y="239"/>
                  </a:cubicBezTo>
                  <a:lnTo>
                    <a:pt x="1" y="251"/>
                  </a:lnTo>
                  <a:cubicBezTo>
                    <a:pt x="14" y="271"/>
                    <a:pt x="24" y="279"/>
                    <a:pt x="35" y="279"/>
                  </a:cubicBezTo>
                  <a:cubicBezTo>
                    <a:pt x="45" y="279"/>
                    <a:pt x="56" y="273"/>
                    <a:pt x="72" y="263"/>
                  </a:cubicBezTo>
                  <a:cubicBezTo>
                    <a:pt x="96" y="239"/>
                    <a:pt x="144" y="227"/>
                    <a:pt x="191" y="203"/>
                  </a:cubicBezTo>
                  <a:cubicBezTo>
                    <a:pt x="251" y="179"/>
                    <a:pt x="311" y="144"/>
                    <a:pt x="358" y="120"/>
                  </a:cubicBezTo>
                  <a:cubicBezTo>
                    <a:pt x="382" y="108"/>
                    <a:pt x="406" y="84"/>
                    <a:pt x="394" y="48"/>
                  </a:cubicBezTo>
                  <a:cubicBezTo>
                    <a:pt x="378" y="17"/>
                    <a:pt x="346" y="1"/>
                    <a:pt x="3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76" name="Google Shape;15876;p22"/>
            <p:cNvSpPr/>
            <p:nvPr/>
          </p:nvSpPr>
          <p:spPr>
            <a:xfrm>
              <a:off x="4093650" y="2843050"/>
              <a:ext cx="8375" cy="7850"/>
            </a:xfrm>
            <a:custGeom>
              <a:avLst/>
              <a:gdLst/>
              <a:ahLst/>
              <a:cxnLst/>
              <a:rect l="l" t="t" r="r" b="b"/>
              <a:pathLst>
                <a:path w="335" h="314" extrusionOk="0">
                  <a:moveTo>
                    <a:pt x="310" y="0"/>
                  </a:moveTo>
                  <a:cubicBezTo>
                    <a:pt x="275" y="0"/>
                    <a:pt x="251" y="0"/>
                    <a:pt x="239" y="24"/>
                  </a:cubicBezTo>
                  <a:lnTo>
                    <a:pt x="144" y="107"/>
                  </a:lnTo>
                  <a:lnTo>
                    <a:pt x="1" y="262"/>
                  </a:lnTo>
                  <a:cubicBezTo>
                    <a:pt x="1" y="295"/>
                    <a:pt x="4" y="313"/>
                    <a:pt x="19" y="313"/>
                  </a:cubicBezTo>
                  <a:cubicBezTo>
                    <a:pt x="32" y="313"/>
                    <a:pt x="52" y="301"/>
                    <a:pt x="84" y="274"/>
                  </a:cubicBezTo>
                  <a:cubicBezTo>
                    <a:pt x="108" y="238"/>
                    <a:pt x="227" y="179"/>
                    <a:pt x="263" y="155"/>
                  </a:cubicBezTo>
                  <a:cubicBezTo>
                    <a:pt x="286" y="119"/>
                    <a:pt x="334" y="107"/>
                    <a:pt x="322" y="48"/>
                  </a:cubicBezTo>
                  <a:cubicBezTo>
                    <a:pt x="322" y="36"/>
                    <a:pt x="310" y="0"/>
                    <a:pt x="3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77" name="Google Shape;15877;p22"/>
            <p:cNvSpPr/>
            <p:nvPr/>
          </p:nvSpPr>
          <p:spPr>
            <a:xfrm>
              <a:off x="4027275" y="2884700"/>
              <a:ext cx="10750" cy="7475"/>
            </a:xfrm>
            <a:custGeom>
              <a:avLst/>
              <a:gdLst/>
              <a:ahLst/>
              <a:cxnLst/>
              <a:rect l="l" t="t" r="r" b="b"/>
              <a:pathLst>
                <a:path w="430" h="299" extrusionOk="0">
                  <a:moveTo>
                    <a:pt x="358" y="1"/>
                  </a:moveTo>
                  <a:cubicBezTo>
                    <a:pt x="298" y="37"/>
                    <a:pt x="251" y="84"/>
                    <a:pt x="191" y="108"/>
                  </a:cubicBezTo>
                  <a:lnTo>
                    <a:pt x="12" y="251"/>
                  </a:lnTo>
                  <a:cubicBezTo>
                    <a:pt x="12" y="251"/>
                    <a:pt x="1" y="263"/>
                    <a:pt x="1" y="275"/>
                  </a:cubicBezTo>
                  <a:cubicBezTo>
                    <a:pt x="1" y="287"/>
                    <a:pt x="12" y="299"/>
                    <a:pt x="36" y="299"/>
                  </a:cubicBezTo>
                  <a:cubicBezTo>
                    <a:pt x="60" y="287"/>
                    <a:pt x="72" y="287"/>
                    <a:pt x="96" y="275"/>
                  </a:cubicBezTo>
                  <a:cubicBezTo>
                    <a:pt x="191" y="227"/>
                    <a:pt x="298" y="180"/>
                    <a:pt x="405" y="120"/>
                  </a:cubicBezTo>
                  <a:cubicBezTo>
                    <a:pt x="417" y="108"/>
                    <a:pt x="429" y="60"/>
                    <a:pt x="417" y="49"/>
                  </a:cubicBezTo>
                  <a:cubicBezTo>
                    <a:pt x="405" y="25"/>
                    <a:pt x="370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78" name="Google Shape;15878;p22"/>
            <p:cNvSpPr/>
            <p:nvPr/>
          </p:nvSpPr>
          <p:spPr>
            <a:xfrm>
              <a:off x="4010300" y="2893800"/>
              <a:ext cx="10750" cy="6225"/>
            </a:xfrm>
            <a:custGeom>
              <a:avLst/>
              <a:gdLst/>
              <a:ahLst/>
              <a:cxnLst/>
              <a:rect l="l" t="t" r="r" b="b"/>
              <a:pathLst>
                <a:path w="430" h="249" extrusionOk="0">
                  <a:moveTo>
                    <a:pt x="343" y="0"/>
                  </a:moveTo>
                  <a:cubicBezTo>
                    <a:pt x="326" y="0"/>
                    <a:pt x="311" y="5"/>
                    <a:pt x="299" y="18"/>
                  </a:cubicBezTo>
                  <a:lnTo>
                    <a:pt x="251" y="54"/>
                  </a:lnTo>
                  <a:cubicBezTo>
                    <a:pt x="180" y="113"/>
                    <a:pt x="84" y="149"/>
                    <a:pt x="1" y="208"/>
                  </a:cubicBezTo>
                  <a:lnTo>
                    <a:pt x="1" y="220"/>
                  </a:lnTo>
                  <a:cubicBezTo>
                    <a:pt x="14" y="240"/>
                    <a:pt x="24" y="249"/>
                    <a:pt x="35" y="249"/>
                  </a:cubicBezTo>
                  <a:cubicBezTo>
                    <a:pt x="45" y="249"/>
                    <a:pt x="56" y="243"/>
                    <a:pt x="72" y="232"/>
                  </a:cubicBezTo>
                  <a:cubicBezTo>
                    <a:pt x="96" y="208"/>
                    <a:pt x="144" y="208"/>
                    <a:pt x="191" y="197"/>
                  </a:cubicBezTo>
                  <a:cubicBezTo>
                    <a:pt x="251" y="185"/>
                    <a:pt x="310" y="149"/>
                    <a:pt x="370" y="125"/>
                  </a:cubicBezTo>
                  <a:cubicBezTo>
                    <a:pt x="394" y="101"/>
                    <a:pt x="430" y="89"/>
                    <a:pt x="430" y="42"/>
                  </a:cubicBezTo>
                  <a:cubicBezTo>
                    <a:pt x="406" y="18"/>
                    <a:pt x="373" y="0"/>
                    <a:pt x="3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79" name="Google Shape;15879;p22"/>
            <p:cNvSpPr/>
            <p:nvPr/>
          </p:nvSpPr>
          <p:spPr>
            <a:xfrm>
              <a:off x="4045425" y="2875825"/>
              <a:ext cx="9250" cy="6375"/>
            </a:xfrm>
            <a:custGeom>
              <a:avLst/>
              <a:gdLst/>
              <a:ahLst/>
              <a:cxnLst/>
              <a:rect l="l" t="t" r="r" b="b"/>
              <a:pathLst>
                <a:path w="370" h="255" extrusionOk="0">
                  <a:moveTo>
                    <a:pt x="291" y="0"/>
                  </a:moveTo>
                  <a:cubicBezTo>
                    <a:pt x="284" y="0"/>
                    <a:pt x="279" y="3"/>
                    <a:pt x="275" y="11"/>
                  </a:cubicBezTo>
                  <a:cubicBezTo>
                    <a:pt x="227" y="23"/>
                    <a:pt x="191" y="46"/>
                    <a:pt x="168" y="82"/>
                  </a:cubicBezTo>
                  <a:cubicBezTo>
                    <a:pt x="144" y="106"/>
                    <a:pt x="60" y="154"/>
                    <a:pt x="1" y="201"/>
                  </a:cubicBezTo>
                  <a:cubicBezTo>
                    <a:pt x="1" y="236"/>
                    <a:pt x="9" y="254"/>
                    <a:pt x="27" y="254"/>
                  </a:cubicBezTo>
                  <a:cubicBezTo>
                    <a:pt x="41" y="254"/>
                    <a:pt x="59" y="245"/>
                    <a:pt x="84" y="225"/>
                  </a:cubicBezTo>
                  <a:cubicBezTo>
                    <a:pt x="108" y="213"/>
                    <a:pt x="227" y="165"/>
                    <a:pt x="275" y="142"/>
                  </a:cubicBezTo>
                  <a:cubicBezTo>
                    <a:pt x="310" y="130"/>
                    <a:pt x="370" y="106"/>
                    <a:pt x="358" y="46"/>
                  </a:cubicBezTo>
                  <a:cubicBezTo>
                    <a:pt x="346" y="34"/>
                    <a:pt x="346" y="11"/>
                    <a:pt x="346" y="11"/>
                  </a:cubicBezTo>
                  <a:cubicBezTo>
                    <a:pt x="322" y="11"/>
                    <a:pt x="304" y="0"/>
                    <a:pt x="2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80" name="Google Shape;15880;p22"/>
            <p:cNvSpPr/>
            <p:nvPr/>
          </p:nvSpPr>
          <p:spPr>
            <a:xfrm>
              <a:off x="3975475" y="2909425"/>
              <a:ext cx="11050" cy="6275"/>
            </a:xfrm>
            <a:custGeom>
              <a:avLst/>
              <a:gdLst/>
              <a:ahLst/>
              <a:cxnLst/>
              <a:rect l="l" t="t" r="r" b="b"/>
              <a:pathLst>
                <a:path w="442" h="251" extrusionOk="0">
                  <a:moveTo>
                    <a:pt x="382" y="0"/>
                  </a:moveTo>
                  <a:lnTo>
                    <a:pt x="203" y="95"/>
                  </a:lnTo>
                  <a:cubicBezTo>
                    <a:pt x="144" y="119"/>
                    <a:pt x="84" y="167"/>
                    <a:pt x="1" y="203"/>
                  </a:cubicBezTo>
                  <a:lnTo>
                    <a:pt x="1" y="226"/>
                  </a:lnTo>
                  <a:cubicBezTo>
                    <a:pt x="1" y="238"/>
                    <a:pt x="13" y="250"/>
                    <a:pt x="37" y="250"/>
                  </a:cubicBezTo>
                  <a:cubicBezTo>
                    <a:pt x="60" y="250"/>
                    <a:pt x="72" y="238"/>
                    <a:pt x="96" y="238"/>
                  </a:cubicBezTo>
                  <a:cubicBezTo>
                    <a:pt x="215" y="203"/>
                    <a:pt x="310" y="167"/>
                    <a:pt x="418" y="119"/>
                  </a:cubicBezTo>
                  <a:cubicBezTo>
                    <a:pt x="441" y="107"/>
                    <a:pt x="441" y="60"/>
                    <a:pt x="441" y="48"/>
                  </a:cubicBezTo>
                  <a:cubicBezTo>
                    <a:pt x="418" y="36"/>
                    <a:pt x="394" y="0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81" name="Google Shape;15881;p22"/>
            <p:cNvSpPr/>
            <p:nvPr/>
          </p:nvSpPr>
          <p:spPr>
            <a:xfrm>
              <a:off x="3958225" y="2917375"/>
              <a:ext cx="10725" cy="6475"/>
            </a:xfrm>
            <a:custGeom>
              <a:avLst/>
              <a:gdLst/>
              <a:ahLst/>
              <a:cxnLst/>
              <a:rect l="l" t="t" r="r" b="b"/>
              <a:pathLst>
                <a:path w="429" h="259" extrusionOk="0">
                  <a:moveTo>
                    <a:pt x="358" y="0"/>
                  </a:moveTo>
                  <a:cubicBezTo>
                    <a:pt x="339" y="0"/>
                    <a:pt x="321" y="13"/>
                    <a:pt x="310" y="39"/>
                  </a:cubicBezTo>
                  <a:cubicBezTo>
                    <a:pt x="298" y="39"/>
                    <a:pt x="274" y="51"/>
                    <a:pt x="262" y="63"/>
                  </a:cubicBezTo>
                  <a:cubicBezTo>
                    <a:pt x="179" y="123"/>
                    <a:pt x="84" y="158"/>
                    <a:pt x="0" y="218"/>
                  </a:cubicBezTo>
                  <a:lnTo>
                    <a:pt x="0" y="230"/>
                  </a:lnTo>
                  <a:cubicBezTo>
                    <a:pt x="13" y="249"/>
                    <a:pt x="23" y="258"/>
                    <a:pt x="35" y="258"/>
                  </a:cubicBezTo>
                  <a:cubicBezTo>
                    <a:pt x="44" y="258"/>
                    <a:pt x="56" y="252"/>
                    <a:pt x="72" y="242"/>
                  </a:cubicBezTo>
                  <a:cubicBezTo>
                    <a:pt x="96" y="218"/>
                    <a:pt x="143" y="218"/>
                    <a:pt x="191" y="206"/>
                  </a:cubicBezTo>
                  <a:cubicBezTo>
                    <a:pt x="250" y="170"/>
                    <a:pt x="310" y="158"/>
                    <a:pt x="369" y="135"/>
                  </a:cubicBezTo>
                  <a:cubicBezTo>
                    <a:pt x="393" y="111"/>
                    <a:pt x="429" y="99"/>
                    <a:pt x="429" y="51"/>
                  </a:cubicBezTo>
                  <a:cubicBezTo>
                    <a:pt x="409" y="19"/>
                    <a:pt x="382" y="0"/>
                    <a:pt x="3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82" name="Google Shape;15882;p22"/>
            <p:cNvSpPr/>
            <p:nvPr/>
          </p:nvSpPr>
          <p:spPr>
            <a:xfrm>
              <a:off x="3994300" y="2901850"/>
              <a:ext cx="9200" cy="5900"/>
            </a:xfrm>
            <a:custGeom>
              <a:avLst/>
              <a:gdLst/>
              <a:ahLst/>
              <a:cxnLst/>
              <a:rect l="l" t="t" r="r" b="b"/>
              <a:pathLst>
                <a:path w="368" h="236" extrusionOk="0">
                  <a:moveTo>
                    <a:pt x="311" y="1"/>
                  </a:moveTo>
                  <a:cubicBezTo>
                    <a:pt x="305" y="1"/>
                    <a:pt x="299" y="2"/>
                    <a:pt x="296" y="5"/>
                  </a:cubicBezTo>
                  <a:cubicBezTo>
                    <a:pt x="260" y="17"/>
                    <a:pt x="224" y="53"/>
                    <a:pt x="188" y="65"/>
                  </a:cubicBezTo>
                  <a:cubicBezTo>
                    <a:pt x="141" y="101"/>
                    <a:pt x="69" y="136"/>
                    <a:pt x="10" y="172"/>
                  </a:cubicBezTo>
                  <a:cubicBezTo>
                    <a:pt x="1" y="218"/>
                    <a:pt x="6" y="236"/>
                    <a:pt x="36" y="236"/>
                  </a:cubicBezTo>
                  <a:cubicBezTo>
                    <a:pt x="45" y="236"/>
                    <a:pt x="56" y="234"/>
                    <a:pt x="69" y="232"/>
                  </a:cubicBezTo>
                  <a:cubicBezTo>
                    <a:pt x="117" y="208"/>
                    <a:pt x="236" y="172"/>
                    <a:pt x="284" y="160"/>
                  </a:cubicBezTo>
                  <a:cubicBezTo>
                    <a:pt x="319" y="125"/>
                    <a:pt x="367" y="125"/>
                    <a:pt x="367" y="65"/>
                  </a:cubicBezTo>
                  <a:lnTo>
                    <a:pt x="367" y="17"/>
                  </a:lnTo>
                  <a:cubicBezTo>
                    <a:pt x="350" y="9"/>
                    <a:pt x="327" y="1"/>
                    <a:pt x="3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83" name="Google Shape;15883;p22"/>
            <p:cNvSpPr/>
            <p:nvPr/>
          </p:nvSpPr>
          <p:spPr>
            <a:xfrm>
              <a:off x="4220150" y="2688850"/>
              <a:ext cx="5400" cy="11350"/>
            </a:xfrm>
            <a:custGeom>
              <a:avLst/>
              <a:gdLst/>
              <a:ahLst/>
              <a:cxnLst/>
              <a:rect l="l" t="t" r="r" b="b"/>
              <a:pathLst>
                <a:path w="216" h="454" extrusionOk="0">
                  <a:moveTo>
                    <a:pt x="179" y="1"/>
                  </a:moveTo>
                  <a:cubicBezTo>
                    <a:pt x="144" y="1"/>
                    <a:pt x="96" y="1"/>
                    <a:pt x="96" y="13"/>
                  </a:cubicBezTo>
                  <a:cubicBezTo>
                    <a:pt x="72" y="72"/>
                    <a:pt x="48" y="132"/>
                    <a:pt x="37" y="203"/>
                  </a:cubicBezTo>
                  <a:cubicBezTo>
                    <a:pt x="25" y="263"/>
                    <a:pt x="13" y="346"/>
                    <a:pt x="1" y="429"/>
                  </a:cubicBezTo>
                  <a:cubicBezTo>
                    <a:pt x="1" y="429"/>
                    <a:pt x="1" y="441"/>
                    <a:pt x="13" y="453"/>
                  </a:cubicBezTo>
                  <a:lnTo>
                    <a:pt x="48" y="453"/>
                  </a:lnTo>
                  <a:cubicBezTo>
                    <a:pt x="72" y="441"/>
                    <a:pt x="72" y="417"/>
                    <a:pt x="84" y="394"/>
                  </a:cubicBezTo>
                  <a:cubicBezTo>
                    <a:pt x="132" y="274"/>
                    <a:pt x="179" y="179"/>
                    <a:pt x="215" y="60"/>
                  </a:cubicBezTo>
                  <a:cubicBezTo>
                    <a:pt x="215" y="48"/>
                    <a:pt x="191" y="13"/>
                    <a:pt x="1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84" name="Google Shape;15884;p22"/>
            <p:cNvSpPr/>
            <p:nvPr/>
          </p:nvSpPr>
          <p:spPr>
            <a:xfrm>
              <a:off x="4213025" y="2707725"/>
              <a:ext cx="5975" cy="10925"/>
            </a:xfrm>
            <a:custGeom>
              <a:avLst/>
              <a:gdLst/>
              <a:ahLst/>
              <a:cxnLst/>
              <a:rect l="l" t="t" r="r" b="b"/>
              <a:pathLst>
                <a:path w="239" h="437" extrusionOk="0">
                  <a:moveTo>
                    <a:pt x="164" y="0"/>
                  </a:moveTo>
                  <a:cubicBezTo>
                    <a:pt x="120" y="0"/>
                    <a:pt x="86" y="30"/>
                    <a:pt x="95" y="67"/>
                  </a:cubicBezTo>
                  <a:cubicBezTo>
                    <a:pt x="83" y="79"/>
                    <a:pt x="83" y="103"/>
                    <a:pt x="83" y="127"/>
                  </a:cubicBezTo>
                  <a:cubicBezTo>
                    <a:pt x="60" y="222"/>
                    <a:pt x="24" y="317"/>
                    <a:pt x="0" y="424"/>
                  </a:cubicBezTo>
                  <a:lnTo>
                    <a:pt x="12" y="436"/>
                  </a:lnTo>
                  <a:cubicBezTo>
                    <a:pt x="36" y="436"/>
                    <a:pt x="60" y="424"/>
                    <a:pt x="72" y="389"/>
                  </a:cubicBezTo>
                  <a:cubicBezTo>
                    <a:pt x="83" y="341"/>
                    <a:pt x="119" y="317"/>
                    <a:pt x="131" y="270"/>
                  </a:cubicBezTo>
                  <a:cubicBezTo>
                    <a:pt x="167" y="210"/>
                    <a:pt x="191" y="151"/>
                    <a:pt x="202" y="91"/>
                  </a:cubicBezTo>
                  <a:cubicBezTo>
                    <a:pt x="226" y="67"/>
                    <a:pt x="238" y="31"/>
                    <a:pt x="202" y="8"/>
                  </a:cubicBezTo>
                  <a:cubicBezTo>
                    <a:pt x="189" y="2"/>
                    <a:pt x="176" y="0"/>
                    <a:pt x="16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85" name="Google Shape;15885;p22"/>
            <p:cNvSpPr/>
            <p:nvPr/>
          </p:nvSpPr>
          <p:spPr>
            <a:xfrm>
              <a:off x="4226700" y="2669200"/>
              <a:ext cx="4800" cy="10450"/>
            </a:xfrm>
            <a:custGeom>
              <a:avLst/>
              <a:gdLst/>
              <a:ahLst/>
              <a:cxnLst/>
              <a:rect l="l" t="t" r="r" b="b"/>
              <a:pathLst>
                <a:path w="192" h="418" extrusionOk="0">
                  <a:moveTo>
                    <a:pt x="120" y="1"/>
                  </a:moveTo>
                  <a:cubicBezTo>
                    <a:pt x="84" y="13"/>
                    <a:pt x="60" y="25"/>
                    <a:pt x="60" y="37"/>
                  </a:cubicBezTo>
                  <a:cubicBezTo>
                    <a:pt x="60" y="84"/>
                    <a:pt x="48" y="132"/>
                    <a:pt x="48" y="179"/>
                  </a:cubicBezTo>
                  <a:cubicBezTo>
                    <a:pt x="36" y="215"/>
                    <a:pt x="13" y="322"/>
                    <a:pt x="1" y="382"/>
                  </a:cubicBezTo>
                  <a:cubicBezTo>
                    <a:pt x="25" y="406"/>
                    <a:pt x="39" y="418"/>
                    <a:pt x="50" y="418"/>
                  </a:cubicBezTo>
                  <a:cubicBezTo>
                    <a:pt x="60" y="418"/>
                    <a:pt x="66" y="406"/>
                    <a:pt x="72" y="382"/>
                  </a:cubicBezTo>
                  <a:cubicBezTo>
                    <a:pt x="72" y="322"/>
                    <a:pt x="132" y="203"/>
                    <a:pt x="156" y="156"/>
                  </a:cubicBezTo>
                  <a:cubicBezTo>
                    <a:pt x="167" y="120"/>
                    <a:pt x="191" y="72"/>
                    <a:pt x="156" y="25"/>
                  </a:cubicBezTo>
                  <a:cubicBezTo>
                    <a:pt x="156" y="13"/>
                    <a:pt x="120" y="1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86" name="Google Shape;15886;p22"/>
            <p:cNvSpPr/>
            <p:nvPr/>
          </p:nvSpPr>
          <p:spPr>
            <a:xfrm>
              <a:off x="4195450" y="2744300"/>
              <a:ext cx="6575" cy="11050"/>
            </a:xfrm>
            <a:custGeom>
              <a:avLst/>
              <a:gdLst/>
              <a:ahLst/>
              <a:cxnLst/>
              <a:rect l="l" t="t" r="r" b="b"/>
              <a:pathLst>
                <a:path w="263" h="442" extrusionOk="0">
                  <a:moveTo>
                    <a:pt x="199" y="0"/>
                  </a:moveTo>
                  <a:cubicBezTo>
                    <a:pt x="182" y="0"/>
                    <a:pt x="167" y="3"/>
                    <a:pt x="167" y="9"/>
                  </a:cubicBezTo>
                  <a:cubicBezTo>
                    <a:pt x="132" y="69"/>
                    <a:pt x="108" y="152"/>
                    <a:pt x="72" y="211"/>
                  </a:cubicBezTo>
                  <a:cubicBezTo>
                    <a:pt x="48" y="283"/>
                    <a:pt x="36" y="342"/>
                    <a:pt x="1" y="426"/>
                  </a:cubicBezTo>
                  <a:cubicBezTo>
                    <a:pt x="1" y="426"/>
                    <a:pt x="1" y="441"/>
                    <a:pt x="7" y="441"/>
                  </a:cubicBezTo>
                  <a:cubicBezTo>
                    <a:pt x="8" y="441"/>
                    <a:pt x="10" y="440"/>
                    <a:pt x="13" y="438"/>
                  </a:cubicBezTo>
                  <a:lnTo>
                    <a:pt x="60" y="438"/>
                  </a:lnTo>
                  <a:cubicBezTo>
                    <a:pt x="72" y="426"/>
                    <a:pt x="72" y="402"/>
                    <a:pt x="84" y="378"/>
                  </a:cubicBezTo>
                  <a:lnTo>
                    <a:pt x="263" y="69"/>
                  </a:lnTo>
                  <a:cubicBezTo>
                    <a:pt x="263" y="57"/>
                    <a:pt x="251" y="33"/>
                    <a:pt x="239" y="9"/>
                  </a:cubicBezTo>
                  <a:cubicBezTo>
                    <a:pt x="233" y="3"/>
                    <a:pt x="215" y="0"/>
                    <a:pt x="1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87" name="Google Shape;15887;p22"/>
            <p:cNvSpPr/>
            <p:nvPr/>
          </p:nvSpPr>
          <p:spPr>
            <a:xfrm>
              <a:off x="4185325" y="2762600"/>
              <a:ext cx="7475" cy="10475"/>
            </a:xfrm>
            <a:custGeom>
              <a:avLst/>
              <a:gdLst/>
              <a:ahLst/>
              <a:cxnLst/>
              <a:rect l="l" t="t" r="r" b="b"/>
              <a:pathLst>
                <a:path w="299" h="419" extrusionOk="0">
                  <a:moveTo>
                    <a:pt x="231" y="0"/>
                  </a:moveTo>
                  <a:cubicBezTo>
                    <a:pt x="196" y="0"/>
                    <a:pt x="164" y="26"/>
                    <a:pt x="156" y="51"/>
                  </a:cubicBezTo>
                  <a:cubicBezTo>
                    <a:pt x="156" y="75"/>
                    <a:pt x="144" y="99"/>
                    <a:pt x="144" y="111"/>
                  </a:cubicBezTo>
                  <a:cubicBezTo>
                    <a:pt x="96" y="218"/>
                    <a:pt x="48" y="289"/>
                    <a:pt x="1" y="396"/>
                  </a:cubicBezTo>
                  <a:lnTo>
                    <a:pt x="25" y="408"/>
                  </a:lnTo>
                  <a:cubicBezTo>
                    <a:pt x="35" y="415"/>
                    <a:pt x="45" y="418"/>
                    <a:pt x="53" y="418"/>
                  </a:cubicBezTo>
                  <a:cubicBezTo>
                    <a:pt x="73" y="418"/>
                    <a:pt x="88" y="401"/>
                    <a:pt x="96" y="384"/>
                  </a:cubicBezTo>
                  <a:cubicBezTo>
                    <a:pt x="108" y="349"/>
                    <a:pt x="144" y="325"/>
                    <a:pt x="167" y="277"/>
                  </a:cubicBezTo>
                  <a:cubicBezTo>
                    <a:pt x="215" y="218"/>
                    <a:pt x="239" y="158"/>
                    <a:pt x="275" y="99"/>
                  </a:cubicBezTo>
                  <a:cubicBezTo>
                    <a:pt x="287" y="75"/>
                    <a:pt x="298" y="39"/>
                    <a:pt x="275" y="15"/>
                  </a:cubicBezTo>
                  <a:cubicBezTo>
                    <a:pt x="261" y="5"/>
                    <a:pt x="246" y="0"/>
                    <a:pt x="2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88" name="Google Shape;15888;p22"/>
            <p:cNvSpPr/>
            <p:nvPr/>
          </p:nvSpPr>
          <p:spPr>
            <a:xfrm>
              <a:off x="4204875" y="2726350"/>
              <a:ext cx="6675" cy="9900"/>
            </a:xfrm>
            <a:custGeom>
              <a:avLst/>
              <a:gdLst/>
              <a:ahLst/>
              <a:cxnLst/>
              <a:rect l="l" t="t" r="r" b="b"/>
              <a:pathLst>
                <a:path w="267" h="396" extrusionOk="0">
                  <a:moveTo>
                    <a:pt x="11" y="353"/>
                  </a:moveTo>
                  <a:cubicBezTo>
                    <a:pt x="6" y="353"/>
                    <a:pt x="1" y="358"/>
                    <a:pt x="17" y="358"/>
                  </a:cubicBezTo>
                  <a:cubicBezTo>
                    <a:pt x="17" y="354"/>
                    <a:pt x="14" y="353"/>
                    <a:pt x="11" y="353"/>
                  </a:cubicBezTo>
                  <a:close/>
                  <a:moveTo>
                    <a:pt x="195" y="1"/>
                  </a:moveTo>
                  <a:cubicBezTo>
                    <a:pt x="159" y="13"/>
                    <a:pt x="147" y="37"/>
                    <a:pt x="136" y="48"/>
                  </a:cubicBezTo>
                  <a:cubicBezTo>
                    <a:pt x="100" y="72"/>
                    <a:pt x="100" y="120"/>
                    <a:pt x="88" y="167"/>
                  </a:cubicBezTo>
                  <a:cubicBezTo>
                    <a:pt x="76" y="191"/>
                    <a:pt x="28" y="298"/>
                    <a:pt x="17" y="358"/>
                  </a:cubicBezTo>
                  <a:cubicBezTo>
                    <a:pt x="29" y="384"/>
                    <a:pt x="39" y="395"/>
                    <a:pt x="52" y="395"/>
                  </a:cubicBezTo>
                  <a:cubicBezTo>
                    <a:pt x="63" y="395"/>
                    <a:pt x="78" y="386"/>
                    <a:pt x="100" y="370"/>
                  </a:cubicBezTo>
                  <a:cubicBezTo>
                    <a:pt x="112" y="334"/>
                    <a:pt x="195" y="215"/>
                    <a:pt x="207" y="167"/>
                  </a:cubicBezTo>
                  <a:cubicBezTo>
                    <a:pt x="219" y="120"/>
                    <a:pt x="267" y="72"/>
                    <a:pt x="219" y="37"/>
                  </a:cubicBezTo>
                  <a:lnTo>
                    <a:pt x="195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89" name="Google Shape;15889;p22"/>
            <p:cNvSpPr/>
            <p:nvPr/>
          </p:nvSpPr>
          <p:spPr>
            <a:xfrm>
              <a:off x="4163600" y="2796375"/>
              <a:ext cx="7775" cy="10675"/>
            </a:xfrm>
            <a:custGeom>
              <a:avLst/>
              <a:gdLst/>
              <a:ahLst/>
              <a:cxnLst/>
              <a:rect l="l" t="t" r="r" b="b"/>
              <a:pathLst>
                <a:path w="311" h="427" extrusionOk="0">
                  <a:moveTo>
                    <a:pt x="239" y="1"/>
                  </a:moveTo>
                  <a:cubicBezTo>
                    <a:pt x="224" y="1"/>
                    <a:pt x="209" y="4"/>
                    <a:pt x="203" y="10"/>
                  </a:cubicBezTo>
                  <a:cubicBezTo>
                    <a:pt x="179" y="69"/>
                    <a:pt x="132" y="129"/>
                    <a:pt x="96" y="188"/>
                  </a:cubicBezTo>
                  <a:cubicBezTo>
                    <a:pt x="72" y="248"/>
                    <a:pt x="36" y="331"/>
                    <a:pt x="1" y="403"/>
                  </a:cubicBezTo>
                  <a:lnTo>
                    <a:pt x="1" y="414"/>
                  </a:lnTo>
                  <a:cubicBezTo>
                    <a:pt x="1" y="426"/>
                    <a:pt x="24" y="426"/>
                    <a:pt x="24" y="426"/>
                  </a:cubicBezTo>
                  <a:lnTo>
                    <a:pt x="72" y="391"/>
                  </a:lnTo>
                  <a:cubicBezTo>
                    <a:pt x="144" y="284"/>
                    <a:pt x="215" y="188"/>
                    <a:pt x="298" y="93"/>
                  </a:cubicBezTo>
                  <a:cubicBezTo>
                    <a:pt x="310" y="69"/>
                    <a:pt x="298" y="33"/>
                    <a:pt x="274" y="10"/>
                  </a:cubicBezTo>
                  <a:cubicBezTo>
                    <a:pt x="269" y="4"/>
                    <a:pt x="254" y="1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90" name="Google Shape;15890;p22"/>
            <p:cNvSpPr/>
            <p:nvPr/>
          </p:nvSpPr>
          <p:spPr>
            <a:xfrm>
              <a:off x="4151100" y="2813025"/>
              <a:ext cx="8650" cy="9675"/>
            </a:xfrm>
            <a:custGeom>
              <a:avLst/>
              <a:gdLst/>
              <a:ahLst/>
              <a:cxnLst/>
              <a:rect l="l" t="t" r="r" b="b"/>
              <a:pathLst>
                <a:path w="346" h="387" extrusionOk="0">
                  <a:moveTo>
                    <a:pt x="260" y="1"/>
                  </a:moveTo>
                  <a:cubicBezTo>
                    <a:pt x="233" y="1"/>
                    <a:pt x="210" y="13"/>
                    <a:pt x="203" y="34"/>
                  </a:cubicBezTo>
                  <a:cubicBezTo>
                    <a:pt x="179" y="46"/>
                    <a:pt x="179" y="82"/>
                    <a:pt x="167" y="94"/>
                  </a:cubicBezTo>
                  <a:cubicBezTo>
                    <a:pt x="120" y="177"/>
                    <a:pt x="60" y="272"/>
                    <a:pt x="1" y="356"/>
                  </a:cubicBezTo>
                  <a:lnTo>
                    <a:pt x="1" y="380"/>
                  </a:lnTo>
                  <a:cubicBezTo>
                    <a:pt x="14" y="384"/>
                    <a:pt x="25" y="387"/>
                    <a:pt x="36" y="387"/>
                  </a:cubicBezTo>
                  <a:cubicBezTo>
                    <a:pt x="54" y="387"/>
                    <a:pt x="69" y="378"/>
                    <a:pt x="84" y="356"/>
                  </a:cubicBezTo>
                  <a:cubicBezTo>
                    <a:pt x="96" y="320"/>
                    <a:pt x="132" y="284"/>
                    <a:pt x="167" y="260"/>
                  </a:cubicBezTo>
                  <a:cubicBezTo>
                    <a:pt x="215" y="213"/>
                    <a:pt x="274" y="165"/>
                    <a:pt x="298" y="106"/>
                  </a:cubicBezTo>
                  <a:cubicBezTo>
                    <a:pt x="322" y="82"/>
                    <a:pt x="346" y="46"/>
                    <a:pt x="322" y="22"/>
                  </a:cubicBezTo>
                  <a:cubicBezTo>
                    <a:pt x="302" y="7"/>
                    <a:pt x="280" y="1"/>
                    <a:pt x="2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91" name="Google Shape;15891;p22"/>
            <p:cNvSpPr/>
            <p:nvPr/>
          </p:nvSpPr>
          <p:spPr>
            <a:xfrm>
              <a:off x="4175600" y="2779650"/>
              <a:ext cx="7375" cy="9775"/>
            </a:xfrm>
            <a:custGeom>
              <a:avLst/>
              <a:gdLst/>
              <a:ahLst/>
              <a:cxnLst/>
              <a:rect l="l" t="t" r="r" b="b"/>
              <a:pathLst>
                <a:path w="295" h="391" extrusionOk="0">
                  <a:moveTo>
                    <a:pt x="6" y="328"/>
                  </a:moveTo>
                  <a:lnTo>
                    <a:pt x="6" y="328"/>
                  </a:lnTo>
                  <a:cubicBezTo>
                    <a:pt x="3" y="328"/>
                    <a:pt x="1" y="333"/>
                    <a:pt x="9" y="333"/>
                  </a:cubicBezTo>
                  <a:cubicBezTo>
                    <a:pt x="9" y="329"/>
                    <a:pt x="7" y="328"/>
                    <a:pt x="6" y="328"/>
                  </a:cubicBezTo>
                  <a:close/>
                  <a:moveTo>
                    <a:pt x="211" y="0"/>
                  </a:moveTo>
                  <a:cubicBezTo>
                    <a:pt x="199" y="0"/>
                    <a:pt x="164" y="12"/>
                    <a:pt x="152" y="24"/>
                  </a:cubicBezTo>
                  <a:cubicBezTo>
                    <a:pt x="128" y="60"/>
                    <a:pt x="104" y="107"/>
                    <a:pt x="92" y="143"/>
                  </a:cubicBezTo>
                  <a:cubicBezTo>
                    <a:pt x="80" y="191"/>
                    <a:pt x="33" y="286"/>
                    <a:pt x="9" y="333"/>
                  </a:cubicBezTo>
                  <a:cubicBezTo>
                    <a:pt x="22" y="373"/>
                    <a:pt x="31" y="390"/>
                    <a:pt x="43" y="390"/>
                  </a:cubicBezTo>
                  <a:cubicBezTo>
                    <a:pt x="53" y="390"/>
                    <a:pt x="64" y="379"/>
                    <a:pt x="80" y="357"/>
                  </a:cubicBezTo>
                  <a:cubicBezTo>
                    <a:pt x="92" y="310"/>
                    <a:pt x="187" y="202"/>
                    <a:pt x="211" y="167"/>
                  </a:cubicBezTo>
                  <a:cubicBezTo>
                    <a:pt x="235" y="119"/>
                    <a:pt x="295" y="83"/>
                    <a:pt x="247" y="24"/>
                  </a:cubicBezTo>
                  <a:cubicBezTo>
                    <a:pt x="235" y="24"/>
                    <a:pt x="211" y="0"/>
                    <a:pt x="2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92" name="Google Shape;15892;p22"/>
            <p:cNvSpPr/>
            <p:nvPr/>
          </p:nvSpPr>
          <p:spPr>
            <a:xfrm>
              <a:off x="4124325" y="2843800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292" y="1"/>
                  </a:moveTo>
                  <a:cubicBezTo>
                    <a:pt x="284" y="1"/>
                    <a:pt x="277" y="2"/>
                    <a:pt x="274" y="6"/>
                  </a:cubicBezTo>
                  <a:cubicBezTo>
                    <a:pt x="226" y="53"/>
                    <a:pt x="179" y="101"/>
                    <a:pt x="143" y="161"/>
                  </a:cubicBezTo>
                  <a:cubicBezTo>
                    <a:pt x="95" y="220"/>
                    <a:pt x="48" y="280"/>
                    <a:pt x="0" y="351"/>
                  </a:cubicBezTo>
                  <a:cubicBezTo>
                    <a:pt x="0" y="351"/>
                    <a:pt x="0" y="375"/>
                    <a:pt x="36" y="375"/>
                  </a:cubicBezTo>
                  <a:cubicBezTo>
                    <a:pt x="36" y="399"/>
                    <a:pt x="48" y="399"/>
                    <a:pt x="60" y="399"/>
                  </a:cubicBezTo>
                  <a:lnTo>
                    <a:pt x="107" y="351"/>
                  </a:lnTo>
                  <a:cubicBezTo>
                    <a:pt x="202" y="280"/>
                    <a:pt x="274" y="184"/>
                    <a:pt x="357" y="101"/>
                  </a:cubicBezTo>
                  <a:cubicBezTo>
                    <a:pt x="357" y="77"/>
                    <a:pt x="357" y="41"/>
                    <a:pt x="345" y="18"/>
                  </a:cubicBezTo>
                  <a:cubicBezTo>
                    <a:pt x="337" y="9"/>
                    <a:pt x="311" y="1"/>
                    <a:pt x="2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93" name="Google Shape;15893;p22"/>
            <p:cNvSpPr/>
            <p:nvPr/>
          </p:nvSpPr>
          <p:spPr>
            <a:xfrm>
              <a:off x="4110325" y="2858600"/>
              <a:ext cx="9250" cy="9075"/>
            </a:xfrm>
            <a:custGeom>
              <a:avLst/>
              <a:gdLst/>
              <a:ahLst/>
              <a:cxnLst/>
              <a:rect l="l" t="t" r="r" b="b"/>
              <a:pathLst>
                <a:path w="370" h="363" extrusionOk="0">
                  <a:moveTo>
                    <a:pt x="299" y="0"/>
                  </a:moveTo>
                  <a:cubicBezTo>
                    <a:pt x="270" y="0"/>
                    <a:pt x="246" y="16"/>
                    <a:pt x="239" y="45"/>
                  </a:cubicBezTo>
                  <a:cubicBezTo>
                    <a:pt x="239" y="69"/>
                    <a:pt x="215" y="81"/>
                    <a:pt x="203" y="104"/>
                  </a:cubicBezTo>
                  <a:cubicBezTo>
                    <a:pt x="131" y="188"/>
                    <a:pt x="72" y="247"/>
                    <a:pt x="0" y="342"/>
                  </a:cubicBezTo>
                  <a:lnTo>
                    <a:pt x="0" y="354"/>
                  </a:lnTo>
                  <a:cubicBezTo>
                    <a:pt x="10" y="359"/>
                    <a:pt x="18" y="362"/>
                    <a:pt x="26" y="362"/>
                  </a:cubicBezTo>
                  <a:cubicBezTo>
                    <a:pt x="38" y="362"/>
                    <a:pt x="51" y="356"/>
                    <a:pt x="72" y="342"/>
                  </a:cubicBezTo>
                  <a:cubicBezTo>
                    <a:pt x="96" y="295"/>
                    <a:pt x="143" y="283"/>
                    <a:pt x="179" y="247"/>
                  </a:cubicBezTo>
                  <a:cubicBezTo>
                    <a:pt x="215" y="200"/>
                    <a:pt x="274" y="152"/>
                    <a:pt x="322" y="116"/>
                  </a:cubicBezTo>
                  <a:cubicBezTo>
                    <a:pt x="346" y="81"/>
                    <a:pt x="370" y="69"/>
                    <a:pt x="358" y="21"/>
                  </a:cubicBezTo>
                  <a:cubicBezTo>
                    <a:pt x="339" y="7"/>
                    <a:pt x="318" y="0"/>
                    <a:pt x="2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94" name="Google Shape;15894;p22"/>
            <p:cNvSpPr/>
            <p:nvPr/>
          </p:nvSpPr>
          <p:spPr>
            <a:xfrm>
              <a:off x="4139000" y="2828750"/>
              <a:ext cx="8550" cy="8925"/>
            </a:xfrm>
            <a:custGeom>
              <a:avLst/>
              <a:gdLst/>
              <a:ahLst/>
              <a:cxnLst/>
              <a:rect l="l" t="t" r="r" b="b"/>
              <a:pathLst>
                <a:path w="342" h="357" extrusionOk="0">
                  <a:moveTo>
                    <a:pt x="6" y="305"/>
                  </a:moveTo>
                  <a:lnTo>
                    <a:pt x="6" y="305"/>
                  </a:lnTo>
                  <a:cubicBezTo>
                    <a:pt x="3" y="305"/>
                    <a:pt x="0" y="310"/>
                    <a:pt x="8" y="310"/>
                  </a:cubicBezTo>
                  <a:cubicBezTo>
                    <a:pt x="8" y="306"/>
                    <a:pt x="7" y="305"/>
                    <a:pt x="6" y="305"/>
                  </a:cubicBezTo>
                  <a:close/>
                  <a:moveTo>
                    <a:pt x="282" y="1"/>
                  </a:moveTo>
                  <a:cubicBezTo>
                    <a:pt x="246" y="12"/>
                    <a:pt x="223" y="12"/>
                    <a:pt x="211" y="24"/>
                  </a:cubicBezTo>
                  <a:cubicBezTo>
                    <a:pt x="175" y="60"/>
                    <a:pt x="163" y="96"/>
                    <a:pt x="127" y="132"/>
                  </a:cubicBezTo>
                  <a:cubicBezTo>
                    <a:pt x="104" y="179"/>
                    <a:pt x="56" y="251"/>
                    <a:pt x="8" y="310"/>
                  </a:cubicBezTo>
                  <a:cubicBezTo>
                    <a:pt x="15" y="342"/>
                    <a:pt x="24" y="356"/>
                    <a:pt x="41" y="356"/>
                  </a:cubicBezTo>
                  <a:cubicBezTo>
                    <a:pt x="55" y="356"/>
                    <a:pt x="75" y="345"/>
                    <a:pt x="104" y="322"/>
                  </a:cubicBezTo>
                  <a:cubicBezTo>
                    <a:pt x="127" y="274"/>
                    <a:pt x="235" y="203"/>
                    <a:pt x="270" y="155"/>
                  </a:cubicBezTo>
                  <a:cubicBezTo>
                    <a:pt x="294" y="132"/>
                    <a:pt x="342" y="96"/>
                    <a:pt x="306" y="36"/>
                  </a:cubicBezTo>
                  <a:cubicBezTo>
                    <a:pt x="294" y="24"/>
                    <a:pt x="282" y="1"/>
                    <a:pt x="2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95" name="Google Shape;15895;p22"/>
            <p:cNvSpPr/>
            <p:nvPr/>
          </p:nvSpPr>
          <p:spPr>
            <a:xfrm>
              <a:off x="4079375" y="2885100"/>
              <a:ext cx="9850" cy="9150"/>
            </a:xfrm>
            <a:custGeom>
              <a:avLst/>
              <a:gdLst/>
              <a:ahLst/>
              <a:cxnLst/>
              <a:rect l="l" t="t" r="r" b="b"/>
              <a:pathLst>
                <a:path w="394" h="366" extrusionOk="0">
                  <a:moveTo>
                    <a:pt x="323" y="1"/>
                  </a:moveTo>
                  <a:cubicBezTo>
                    <a:pt x="318" y="1"/>
                    <a:pt x="313" y="3"/>
                    <a:pt x="310" y="9"/>
                  </a:cubicBezTo>
                  <a:cubicBezTo>
                    <a:pt x="274" y="44"/>
                    <a:pt x="214" y="92"/>
                    <a:pt x="167" y="140"/>
                  </a:cubicBezTo>
                  <a:cubicBezTo>
                    <a:pt x="107" y="199"/>
                    <a:pt x="60" y="259"/>
                    <a:pt x="0" y="318"/>
                  </a:cubicBezTo>
                  <a:lnTo>
                    <a:pt x="0" y="354"/>
                  </a:lnTo>
                  <a:cubicBezTo>
                    <a:pt x="0" y="354"/>
                    <a:pt x="12" y="366"/>
                    <a:pt x="36" y="366"/>
                  </a:cubicBezTo>
                  <a:cubicBezTo>
                    <a:pt x="48" y="366"/>
                    <a:pt x="60" y="354"/>
                    <a:pt x="72" y="330"/>
                  </a:cubicBezTo>
                  <a:cubicBezTo>
                    <a:pt x="179" y="259"/>
                    <a:pt x="286" y="187"/>
                    <a:pt x="369" y="116"/>
                  </a:cubicBezTo>
                  <a:cubicBezTo>
                    <a:pt x="393" y="92"/>
                    <a:pt x="393" y="56"/>
                    <a:pt x="369" y="33"/>
                  </a:cubicBezTo>
                  <a:cubicBezTo>
                    <a:pt x="369" y="24"/>
                    <a:pt x="342" y="1"/>
                    <a:pt x="3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96" name="Google Shape;15896;p22"/>
            <p:cNvSpPr/>
            <p:nvPr/>
          </p:nvSpPr>
          <p:spPr>
            <a:xfrm>
              <a:off x="4063300" y="2897850"/>
              <a:ext cx="10425" cy="8250"/>
            </a:xfrm>
            <a:custGeom>
              <a:avLst/>
              <a:gdLst/>
              <a:ahLst/>
              <a:cxnLst/>
              <a:rect l="l" t="t" r="r" b="b"/>
              <a:pathLst>
                <a:path w="417" h="330" extrusionOk="0">
                  <a:moveTo>
                    <a:pt x="336" y="0"/>
                  </a:moveTo>
                  <a:cubicBezTo>
                    <a:pt x="312" y="0"/>
                    <a:pt x="292" y="15"/>
                    <a:pt x="286" y="46"/>
                  </a:cubicBezTo>
                  <a:lnTo>
                    <a:pt x="238" y="94"/>
                  </a:lnTo>
                  <a:cubicBezTo>
                    <a:pt x="167" y="165"/>
                    <a:pt x="84" y="225"/>
                    <a:pt x="0" y="296"/>
                  </a:cubicBezTo>
                  <a:lnTo>
                    <a:pt x="0" y="320"/>
                  </a:lnTo>
                  <a:cubicBezTo>
                    <a:pt x="18" y="326"/>
                    <a:pt x="30" y="329"/>
                    <a:pt x="42" y="329"/>
                  </a:cubicBezTo>
                  <a:cubicBezTo>
                    <a:pt x="54" y="329"/>
                    <a:pt x="66" y="326"/>
                    <a:pt x="84" y="320"/>
                  </a:cubicBezTo>
                  <a:cubicBezTo>
                    <a:pt x="107" y="285"/>
                    <a:pt x="155" y="273"/>
                    <a:pt x="203" y="237"/>
                  </a:cubicBezTo>
                  <a:cubicBezTo>
                    <a:pt x="262" y="201"/>
                    <a:pt x="322" y="165"/>
                    <a:pt x="357" y="118"/>
                  </a:cubicBezTo>
                  <a:cubicBezTo>
                    <a:pt x="393" y="94"/>
                    <a:pt x="417" y="70"/>
                    <a:pt x="405" y="35"/>
                  </a:cubicBezTo>
                  <a:cubicBezTo>
                    <a:pt x="383" y="12"/>
                    <a:pt x="357" y="0"/>
                    <a:pt x="3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97" name="Google Shape;15897;p22"/>
            <p:cNvSpPr/>
            <p:nvPr/>
          </p:nvSpPr>
          <p:spPr>
            <a:xfrm>
              <a:off x="4096025" y="2872200"/>
              <a:ext cx="8975" cy="8275"/>
            </a:xfrm>
            <a:custGeom>
              <a:avLst/>
              <a:gdLst/>
              <a:ahLst/>
              <a:cxnLst/>
              <a:rect l="l" t="t" r="r" b="b"/>
              <a:pathLst>
                <a:path w="359" h="331" extrusionOk="0">
                  <a:moveTo>
                    <a:pt x="322" y="1"/>
                  </a:moveTo>
                  <a:cubicBezTo>
                    <a:pt x="287" y="1"/>
                    <a:pt x="251" y="1"/>
                    <a:pt x="239" y="13"/>
                  </a:cubicBezTo>
                  <a:cubicBezTo>
                    <a:pt x="215" y="48"/>
                    <a:pt x="180" y="96"/>
                    <a:pt x="156" y="120"/>
                  </a:cubicBezTo>
                  <a:lnTo>
                    <a:pt x="1" y="275"/>
                  </a:lnTo>
                  <a:cubicBezTo>
                    <a:pt x="16" y="312"/>
                    <a:pt x="26" y="331"/>
                    <a:pt x="46" y="331"/>
                  </a:cubicBezTo>
                  <a:cubicBezTo>
                    <a:pt x="58" y="331"/>
                    <a:pt x="74" y="324"/>
                    <a:pt x="96" y="310"/>
                  </a:cubicBezTo>
                  <a:cubicBezTo>
                    <a:pt x="120" y="263"/>
                    <a:pt x="239" y="191"/>
                    <a:pt x="275" y="168"/>
                  </a:cubicBezTo>
                  <a:cubicBezTo>
                    <a:pt x="299" y="120"/>
                    <a:pt x="358" y="108"/>
                    <a:pt x="334" y="48"/>
                  </a:cubicBezTo>
                  <a:cubicBezTo>
                    <a:pt x="334" y="37"/>
                    <a:pt x="322" y="1"/>
                    <a:pt x="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98" name="Google Shape;15898;p22"/>
            <p:cNvSpPr/>
            <p:nvPr/>
          </p:nvSpPr>
          <p:spPr>
            <a:xfrm>
              <a:off x="4028775" y="2919825"/>
              <a:ext cx="11325" cy="7775"/>
            </a:xfrm>
            <a:custGeom>
              <a:avLst/>
              <a:gdLst/>
              <a:ahLst/>
              <a:cxnLst/>
              <a:rect l="l" t="t" r="r" b="b"/>
              <a:pathLst>
                <a:path w="453" h="311" extrusionOk="0">
                  <a:moveTo>
                    <a:pt x="369" y="1"/>
                  </a:moveTo>
                  <a:cubicBezTo>
                    <a:pt x="298" y="48"/>
                    <a:pt x="250" y="72"/>
                    <a:pt x="191" y="120"/>
                  </a:cubicBezTo>
                  <a:cubicBezTo>
                    <a:pt x="155" y="168"/>
                    <a:pt x="95" y="215"/>
                    <a:pt x="12" y="275"/>
                  </a:cubicBezTo>
                  <a:lnTo>
                    <a:pt x="0" y="287"/>
                  </a:lnTo>
                  <a:cubicBezTo>
                    <a:pt x="0" y="299"/>
                    <a:pt x="12" y="310"/>
                    <a:pt x="36" y="310"/>
                  </a:cubicBezTo>
                  <a:cubicBezTo>
                    <a:pt x="60" y="310"/>
                    <a:pt x="72" y="299"/>
                    <a:pt x="95" y="287"/>
                  </a:cubicBezTo>
                  <a:cubicBezTo>
                    <a:pt x="214" y="227"/>
                    <a:pt x="310" y="168"/>
                    <a:pt x="417" y="108"/>
                  </a:cubicBezTo>
                  <a:cubicBezTo>
                    <a:pt x="429" y="96"/>
                    <a:pt x="453" y="48"/>
                    <a:pt x="429" y="37"/>
                  </a:cubicBezTo>
                  <a:cubicBezTo>
                    <a:pt x="429" y="13"/>
                    <a:pt x="393" y="1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899" name="Google Shape;15899;p22"/>
            <p:cNvSpPr/>
            <p:nvPr/>
          </p:nvSpPr>
          <p:spPr>
            <a:xfrm>
              <a:off x="4010900" y="2930400"/>
              <a:ext cx="11350" cy="6850"/>
            </a:xfrm>
            <a:custGeom>
              <a:avLst/>
              <a:gdLst/>
              <a:ahLst/>
              <a:cxnLst/>
              <a:rect l="l" t="t" r="r" b="b"/>
              <a:pathLst>
                <a:path w="454" h="274" extrusionOk="0">
                  <a:moveTo>
                    <a:pt x="359" y="0"/>
                  </a:moveTo>
                  <a:cubicBezTo>
                    <a:pt x="342" y="0"/>
                    <a:pt x="325" y="3"/>
                    <a:pt x="310" y="6"/>
                  </a:cubicBezTo>
                  <a:lnTo>
                    <a:pt x="275" y="54"/>
                  </a:lnTo>
                  <a:cubicBezTo>
                    <a:pt x="179" y="126"/>
                    <a:pt x="96" y="173"/>
                    <a:pt x="1" y="233"/>
                  </a:cubicBezTo>
                  <a:lnTo>
                    <a:pt x="1" y="245"/>
                  </a:lnTo>
                  <a:cubicBezTo>
                    <a:pt x="20" y="264"/>
                    <a:pt x="33" y="273"/>
                    <a:pt x="44" y="273"/>
                  </a:cubicBezTo>
                  <a:cubicBezTo>
                    <a:pt x="53" y="273"/>
                    <a:pt x="61" y="267"/>
                    <a:pt x="72" y="257"/>
                  </a:cubicBezTo>
                  <a:lnTo>
                    <a:pt x="215" y="221"/>
                  </a:lnTo>
                  <a:lnTo>
                    <a:pt x="394" y="126"/>
                  </a:lnTo>
                  <a:cubicBezTo>
                    <a:pt x="417" y="114"/>
                    <a:pt x="453" y="102"/>
                    <a:pt x="453" y="54"/>
                  </a:cubicBezTo>
                  <a:cubicBezTo>
                    <a:pt x="437" y="13"/>
                    <a:pt x="39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00" name="Google Shape;15900;p22"/>
            <p:cNvSpPr/>
            <p:nvPr/>
          </p:nvSpPr>
          <p:spPr>
            <a:xfrm>
              <a:off x="4047825" y="2909200"/>
              <a:ext cx="9250" cy="7375"/>
            </a:xfrm>
            <a:custGeom>
              <a:avLst/>
              <a:gdLst/>
              <a:ahLst/>
              <a:cxnLst/>
              <a:rect l="l" t="t" r="r" b="b"/>
              <a:pathLst>
                <a:path w="370" h="295" extrusionOk="0">
                  <a:moveTo>
                    <a:pt x="299" y="0"/>
                  </a:moveTo>
                  <a:cubicBezTo>
                    <a:pt x="286" y="0"/>
                    <a:pt x="274" y="3"/>
                    <a:pt x="262" y="9"/>
                  </a:cubicBezTo>
                  <a:cubicBezTo>
                    <a:pt x="226" y="45"/>
                    <a:pt x="191" y="69"/>
                    <a:pt x="167" y="104"/>
                  </a:cubicBezTo>
                  <a:cubicBezTo>
                    <a:pt x="131" y="128"/>
                    <a:pt x="60" y="188"/>
                    <a:pt x="0" y="235"/>
                  </a:cubicBezTo>
                  <a:cubicBezTo>
                    <a:pt x="0" y="277"/>
                    <a:pt x="4" y="295"/>
                    <a:pt x="20" y="295"/>
                  </a:cubicBezTo>
                  <a:cubicBezTo>
                    <a:pt x="30" y="295"/>
                    <a:pt x="47" y="286"/>
                    <a:pt x="72" y="271"/>
                  </a:cubicBezTo>
                  <a:cubicBezTo>
                    <a:pt x="119" y="247"/>
                    <a:pt x="238" y="188"/>
                    <a:pt x="286" y="164"/>
                  </a:cubicBezTo>
                  <a:cubicBezTo>
                    <a:pt x="310" y="128"/>
                    <a:pt x="369" y="116"/>
                    <a:pt x="357" y="57"/>
                  </a:cubicBezTo>
                  <a:cubicBezTo>
                    <a:pt x="357" y="45"/>
                    <a:pt x="345" y="9"/>
                    <a:pt x="345" y="9"/>
                  </a:cubicBezTo>
                  <a:cubicBezTo>
                    <a:pt x="328" y="3"/>
                    <a:pt x="313" y="0"/>
                    <a:pt x="2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01" name="Google Shape;15901;p22"/>
            <p:cNvSpPr/>
            <p:nvPr/>
          </p:nvSpPr>
          <p:spPr>
            <a:xfrm>
              <a:off x="3974600" y="2947825"/>
              <a:ext cx="11325" cy="6550"/>
            </a:xfrm>
            <a:custGeom>
              <a:avLst/>
              <a:gdLst/>
              <a:ahLst/>
              <a:cxnLst/>
              <a:rect l="l" t="t" r="r" b="b"/>
              <a:pathLst>
                <a:path w="453" h="262" extrusionOk="0">
                  <a:moveTo>
                    <a:pt x="393" y="0"/>
                  </a:moveTo>
                  <a:cubicBezTo>
                    <a:pt x="322" y="24"/>
                    <a:pt x="262" y="60"/>
                    <a:pt x="203" y="83"/>
                  </a:cubicBezTo>
                  <a:cubicBezTo>
                    <a:pt x="131" y="119"/>
                    <a:pt x="72" y="167"/>
                    <a:pt x="0" y="202"/>
                  </a:cubicBezTo>
                  <a:cubicBezTo>
                    <a:pt x="0" y="202"/>
                    <a:pt x="0" y="226"/>
                    <a:pt x="12" y="238"/>
                  </a:cubicBezTo>
                  <a:cubicBezTo>
                    <a:pt x="12" y="250"/>
                    <a:pt x="24" y="262"/>
                    <a:pt x="36" y="262"/>
                  </a:cubicBezTo>
                  <a:cubicBezTo>
                    <a:pt x="60" y="262"/>
                    <a:pt x="84" y="250"/>
                    <a:pt x="95" y="250"/>
                  </a:cubicBezTo>
                  <a:cubicBezTo>
                    <a:pt x="214" y="202"/>
                    <a:pt x="322" y="155"/>
                    <a:pt x="441" y="119"/>
                  </a:cubicBezTo>
                  <a:cubicBezTo>
                    <a:pt x="453" y="107"/>
                    <a:pt x="453" y="60"/>
                    <a:pt x="453" y="48"/>
                  </a:cubicBezTo>
                  <a:cubicBezTo>
                    <a:pt x="441" y="12"/>
                    <a:pt x="417" y="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02" name="Google Shape;15902;p22"/>
            <p:cNvSpPr/>
            <p:nvPr/>
          </p:nvSpPr>
          <p:spPr>
            <a:xfrm>
              <a:off x="3955550" y="2955575"/>
              <a:ext cx="11625" cy="5775"/>
            </a:xfrm>
            <a:custGeom>
              <a:avLst/>
              <a:gdLst/>
              <a:ahLst/>
              <a:cxnLst/>
              <a:rect l="l" t="t" r="r" b="b"/>
              <a:pathLst>
                <a:path w="465" h="231" extrusionOk="0">
                  <a:moveTo>
                    <a:pt x="385" y="0"/>
                  </a:moveTo>
                  <a:cubicBezTo>
                    <a:pt x="370" y="0"/>
                    <a:pt x="357" y="4"/>
                    <a:pt x="345" y="12"/>
                  </a:cubicBezTo>
                  <a:cubicBezTo>
                    <a:pt x="310" y="12"/>
                    <a:pt x="298" y="35"/>
                    <a:pt x="286" y="47"/>
                  </a:cubicBezTo>
                  <a:cubicBezTo>
                    <a:pt x="191" y="107"/>
                    <a:pt x="84" y="131"/>
                    <a:pt x="0" y="178"/>
                  </a:cubicBezTo>
                  <a:lnTo>
                    <a:pt x="0" y="190"/>
                  </a:lnTo>
                  <a:cubicBezTo>
                    <a:pt x="18" y="217"/>
                    <a:pt x="36" y="230"/>
                    <a:pt x="54" y="230"/>
                  </a:cubicBezTo>
                  <a:cubicBezTo>
                    <a:pt x="60" y="230"/>
                    <a:pt x="66" y="229"/>
                    <a:pt x="72" y="226"/>
                  </a:cubicBezTo>
                  <a:cubicBezTo>
                    <a:pt x="119" y="214"/>
                    <a:pt x="167" y="214"/>
                    <a:pt x="203" y="190"/>
                  </a:cubicBezTo>
                  <a:cubicBezTo>
                    <a:pt x="286" y="178"/>
                    <a:pt x="345" y="166"/>
                    <a:pt x="405" y="131"/>
                  </a:cubicBezTo>
                  <a:cubicBezTo>
                    <a:pt x="429" y="119"/>
                    <a:pt x="465" y="107"/>
                    <a:pt x="465" y="59"/>
                  </a:cubicBezTo>
                  <a:cubicBezTo>
                    <a:pt x="448" y="18"/>
                    <a:pt x="415" y="0"/>
                    <a:pt x="3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03" name="Google Shape;15903;p22"/>
            <p:cNvSpPr/>
            <p:nvPr/>
          </p:nvSpPr>
          <p:spPr>
            <a:xfrm>
              <a:off x="3994525" y="2939350"/>
              <a:ext cx="8975" cy="6375"/>
            </a:xfrm>
            <a:custGeom>
              <a:avLst/>
              <a:gdLst/>
              <a:ahLst/>
              <a:cxnLst/>
              <a:rect l="l" t="t" r="r" b="b"/>
              <a:pathLst>
                <a:path w="359" h="255" extrusionOk="0">
                  <a:moveTo>
                    <a:pt x="305" y="0"/>
                  </a:moveTo>
                  <a:cubicBezTo>
                    <a:pt x="297" y="0"/>
                    <a:pt x="291" y="2"/>
                    <a:pt x="287" y="6"/>
                  </a:cubicBezTo>
                  <a:cubicBezTo>
                    <a:pt x="251" y="29"/>
                    <a:pt x="215" y="53"/>
                    <a:pt x="179" y="89"/>
                  </a:cubicBezTo>
                  <a:cubicBezTo>
                    <a:pt x="156" y="101"/>
                    <a:pt x="60" y="160"/>
                    <a:pt x="1" y="184"/>
                  </a:cubicBezTo>
                  <a:cubicBezTo>
                    <a:pt x="9" y="184"/>
                    <a:pt x="6" y="190"/>
                    <a:pt x="4" y="190"/>
                  </a:cubicBezTo>
                  <a:cubicBezTo>
                    <a:pt x="2" y="190"/>
                    <a:pt x="1" y="188"/>
                    <a:pt x="1" y="184"/>
                  </a:cubicBezTo>
                  <a:lnTo>
                    <a:pt x="1" y="184"/>
                  </a:lnTo>
                  <a:cubicBezTo>
                    <a:pt x="1" y="235"/>
                    <a:pt x="5" y="255"/>
                    <a:pt x="19" y="255"/>
                  </a:cubicBezTo>
                  <a:cubicBezTo>
                    <a:pt x="28" y="255"/>
                    <a:pt x="42" y="246"/>
                    <a:pt x="60" y="232"/>
                  </a:cubicBezTo>
                  <a:cubicBezTo>
                    <a:pt x="96" y="196"/>
                    <a:pt x="227" y="160"/>
                    <a:pt x="275" y="149"/>
                  </a:cubicBezTo>
                  <a:cubicBezTo>
                    <a:pt x="299" y="125"/>
                    <a:pt x="358" y="113"/>
                    <a:pt x="358" y="53"/>
                  </a:cubicBezTo>
                  <a:lnTo>
                    <a:pt x="358" y="6"/>
                  </a:lnTo>
                  <a:cubicBezTo>
                    <a:pt x="342" y="6"/>
                    <a:pt x="321" y="0"/>
                    <a:pt x="3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04" name="Google Shape;15904;p22"/>
            <p:cNvSpPr/>
            <p:nvPr/>
          </p:nvSpPr>
          <p:spPr>
            <a:xfrm>
              <a:off x="4217175" y="2738700"/>
              <a:ext cx="6275" cy="11200"/>
            </a:xfrm>
            <a:custGeom>
              <a:avLst/>
              <a:gdLst/>
              <a:ahLst/>
              <a:cxnLst/>
              <a:rect l="l" t="t" r="r" b="b"/>
              <a:pathLst>
                <a:path w="251" h="448" extrusionOk="0">
                  <a:moveTo>
                    <a:pt x="159" y="1"/>
                  </a:moveTo>
                  <a:cubicBezTo>
                    <a:pt x="144" y="1"/>
                    <a:pt x="132" y="7"/>
                    <a:pt x="132" y="19"/>
                  </a:cubicBezTo>
                  <a:cubicBezTo>
                    <a:pt x="96" y="78"/>
                    <a:pt x="72" y="138"/>
                    <a:pt x="60" y="197"/>
                  </a:cubicBezTo>
                  <a:cubicBezTo>
                    <a:pt x="36" y="257"/>
                    <a:pt x="25" y="328"/>
                    <a:pt x="1" y="400"/>
                  </a:cubicBezTo>
                  <a:lnTo>
                    <a:pt x="1" y="447"/>
                  </a:lnTo>
                  <a:lnTo>
                    <a:pt x="36" y="447"/>
                  </a:lnTo>
                  <a:cubicBezTo>
                    <a:pt x="60" y="435"/>
                    <a:pt x="60" y="400"/>
                    <a:pt x="72" y="388"/>
                  </a:cubicBezTo>
                  <a:cubicBezTo>
                    <a:pt x="132" y="281"/>
                    <a:pt x="191" y="174"/>
                    <a:pt x="239" y="78"/>
                  </a:cubicBezTo>
                  <a:cubicBezTo>
                    <a:pt x="251" y="54"/>
                    <a:pt x="215" y="31"/>
                    <a:pt x="203" y="19"/>
                  </a:cubicBezTo>
                  <a:cubicBezTo>
                    <a:pt x="191" y="7"/>
                    <a:pt x="173" y="1"/>
                    <a:pt x="1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05" name="Google Shape;15905;p22"/>
            <p:cNvSpPr/>
            <p:nvPr/>
          </p:nvSpPr>
          <p:spPr>
            <a:xfrm>
              <a:off x="4207650" y="2756000"/>
              <a:ext cx="7175" cy="10075"/>
            </a:xfrm>
            <a:custGeom>
              <a:avLst/>
              <a:gdLst/>
              <a:ahLst/>
              <a:cxnLst/>
              <a:rect l="l" t="t" r="r" b="b"/>
              <a:pathLst>
                <a:path w="287" h="403" extrusionOk="0">
                  <a:moveTo>
                    <a:pt x="220" y="1"/>
                  </a:moveTo>
                  <a:cubicBezTo>
                    <a:pt x="187" y="1"/>
                    <a:pt x="147" y="14"/>
                    <a:pt x="120" y="41"/>
                  </a:cubicBezTo>
                  <a:cubicBezTo>
                    <a:pt x="120" y="53"/>
                    <a:pt x="108" y="77"/>
                    <a:pt x="108" y="101"/>
                  </a:cubicBezTo>
                  <a:cubicBezTo>
                    <a:pt x="84" y="196"/>
                    <a:pt x="36" y="279"/>
                    <a:pt x="1" y="375"/>
                  </a:cubicBezTo>
                  <a:lnTo>
                    <a:pt x="25" y="398"/>
                  </a:lnTo>
                  <a:cubicBezTo>
                    <a:pt x="34" y="401"/>
                    <a:pt x="42" y="403"/>
                    <a:pt x="49" y="403"/>
                  </a:cubicBezTo>
                  <a:cubicBezTo>
                    <a:pt x="71" y="403"/>
                    <a:pt x="87" y="389"/>
                    <a:pt x="96" y="363"/>
                  </a:cubicBezTo>
                  <a:cubicBezTo>
                    <a:pt x="108" y="339"/>
                    <a:pt x="156" y="303"/>
                    <a:pt x="167" y="255"/>
                  </a:cubicBezTo>
                  <a:cubicBezTo>
                    <a:pt x="191" y="220"/>
                    <a:pt x="227" y="160"/>
                    <a:pt x="251" y="101"/>
                  </a:cubicBezTo>
                  <a:cubicBezTo>
                    <a:pt x="275" y="65"/>
                    <a:pt x="287" y="41"/>
                    <a:pt x="251" y="5"/>
                  </a:cubicBezTo>
                  <a:cubicBezTo>
                    <a:pt x="242" y="2"/>
                    <a:pt x="231" y="1"/>
                    <a:pt x="2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06" name="Google Shape;15906;p22"/>
            <p:cNvSpPr/>
            <p:nvPr/>
          </p:nvSpPr>
          <p:spPr>
            <a:xfrm>
              <a:off x="4225525" y="2720700"/>
              <a:ext cx="6575" cy="9825"/>
            </a:xfrm>
            <a:custGeom>
              <a:avLst/>
              <a:gdLst/>
              <a:ahLst/>
              <a:cxnLst/>
              <a:rect l="l" t="t" r="r" b="b"/>
              <a:pathLst>
                <a:path w="263" h="393" extrusionOk="0">
                  <a:moveTo>
                    <a:pt x="179" y="1"/>
                  </a:moveTo>
                  <a:cubicBezTo>
                    <a:pt x="155" y="24"/>
                    <a:pt x="131" y="36"/>
                    <a:pt x="119" y="48"/>
                  </a:cubicBezTo>
                  <a:cubicBezTo>
                    <a:pt x="95" y="84"/>
                    <a:pt x="95" y="120"/>
                    <a:pt x="83" y="167"/>
                  </a:cubicBezTo>
                  <a:cubicBezTo>
                    <a:pt x="60" y="215"/>
                    <a:pt x="24" y="298"/>
                    <a:pt x="0" y="358"/>
                  </a:cubicBezTo>
                  <a:cubicBezTo>
                    <a:pt x="23" y="380"/>
                    <a:pt x="37" y="392"/>
                    <a:pt x="50" y="392"/>
                  </a:cubicBezTo>
                  <a:cubicBezTo>
                    <a:pt x="64" y="392"/>
                    <a:pt x="77" y="377"/>
                    <a:pt x="95" y="346"/>
                  </a:cubicBezTo>
                  <a:cubicBezTo>
                    <a:pt x="107" y="298"/>
                    <a:pt x="179" y="203"/>
                    <a:pt x="203" y="155"/>
                  </a:cubicBezTo>
                  <a:cubicBezTo>
                    <a:pt x="214" y="120"/>
                    <a:pt x="262" y="84"/>
                    <a:pt x="214" y="36"/>
                  </a:cubicBezTo>
                  <a:lnTo>
                    <a:pt x="17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07" name="Google Shape;15907;p22"/>
            <p:cNvSpPr/>
            <p:nvPr/>
          </p:nvSpPr>
          <p:spPr>
            <a:xfrm>
              <a:off x="4190700" y="2790425"/>
              <a:ext cx="6575" cy="10375"/>
            </a:xfrm>
            <a:custGeom>
              <a:avLst/>
              <a:gdLst/>
              <a:ahLst/>
              <a:cxnLst/>
              <a:rect l="l" t="t" r="r" b="b"/>
              <a:pathLst>
                <a:path w="263" h="415" extrusionOk="0">
                  <a:moveTo>
                    <a:pt x="192" y="1"/>
                  </a:moveTo>
                  <a:cubicBezTo>
                    <a:pt x="173" y="1"/>
                    <a:pt x="155" y="4"/>
                    <a:pt x="155" y="10"/>
                  </a:cubicBezTo>
                  <a:cubicBezTo>
                    <a:pt x="119" y="69"/>
                    <a:pt x="107" y="129"/>
                    <a:pt x="72" y="188"/>
                  </a:cubicBezTo>
                  <a:cubicBezTo>
                    <a:pt x="36" y="248"/>
                    <a:pt x="24" y="331"/>
                    <a:pt x="0" y="402"/>
                  </a:cubicBezTo>
                  <a:lnTo>
                    <a:pt x="12" y="414"/>
                  </a:lnTo>
                  <a:lnTo>
                    <a:pt x="60" y="414"/>
                  </a:lnTo>
                  <a:cubicBezTo>
                    <a:pt x="72" y="414"/>
                    <a:pt x="72" y="391"/>
                    <a:pt x="83" y="367"/>
                  </a:cubicBezTo>
                  <a:cubicBezTo>
                    <a:pt x="143" y="283"/>
                    <a:pt x="203" y="176"/>
                    <a:pt x="262" y="69"/>
                  </a:cubicBezTo>
                  <a:cubicBezTo>
                    <a:pt x="262" y="57"/>
                    <a:pt x="250" y="33"/>
                    <a:pt x="238" y="10"/>
                  </a:cubicBezTo>
                  <a:cubicBezTo>
                    <a:pt x="232" y="4"/>
                    <a:pt x="211" y="1"/>
                    <a:pt x="1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08" name="Google Shape;15908;p22"/>
            <p:cNvSpPr/>
            <p:nvPr/>
          </p:nvSpPr>
          <p:spPr>
            <a:xfrm>
              <a:off x="4180875" y="2807475"/>
              <a:ext cx="7450" cy="10000"/>
            </a:xfrm>
            <a:custGeom>
              <a:avLst/>
              <a:gdLst/>
              <a:ahLst/>
              <a:cxnLst/>
              <a:rect l="l" t="t" r="r" b="b"/>
              <a:pathLst>
                <a:path w="298" h="400" extrusionOk="0">
                  <a:moveTo>
                    <a:pt x="221" y="0"/>
                  </a:moveTo>
                  <a:cubicBezTo>
                    <a:pt x="188" y="0"/>
                    <a:pt x="154" y="19"/>
                    <a:pt x="131" y="42"/>
                  </a:cubicBezTo>
                  <a:cubicBezTo>
                    <a:pt x="131" y="66"/>
                    <a:pt x="119" y="90"/>
                    <a:pt x="119" y="101"/>
                  </a:cubicBezTo>
                  <a:cubicBezTo>
                    <a:pt x="95" y="209"/>
                    <a:pt x="48" y="304"/>
                    <a:pt x="0" y="387"/>
                  </a:cubicBezTo>
                  <a:lnTo>
                    <a:pt x="24" y="399"/>
                  </a:lnTo>
                  <a:cubicBezTo>
                    <a:pt x="60" y="399"/>
                    <a:pt x="84" y="399"/>
                    <a:pt x="95" y="375"/>
                  </a:cubicBezTo>
                  <a:cubicBezTo>
                    <a:pt x="107" y="340"/>
                    <a:pt x="131" y="304"/>
                    <a:pt x="167" y="268"/>
                  </a:cubicBezTo>
                  <a:cubicBezTo>
                    <a:pt x="215" y="209"/>
                    <a:pt x="238" y="161"/>
                    <a:pt x="274" y="101"/>
                  </a:cubicBezTo>
                  <a:cubicBezTo>
                    <a:pt x="286" y="78"/>
                    <a:pt x="298" y="42"/>
                    <a:pt x="274" y="18"/>
                  </a:cubicBezTo>
                  <a:cubicBezTo>
                    <a:pt x="257" y="6"/>
                    <a:pt x="239" y="0"/>
                    <a:pt x="2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09" name="Google Shape;15909;p22"/>
            <p:cNvSpPr/>
            <p:nvPr/>
          </p:nvSpPr>
          <p:spPr>
            <a:xfrm>
              <a:off x="4200225" y="2773375"/>
              <a:ext cx="6575" cy="9275"/>
            </a:xfrm>
            <a:custGeom>
              <a:avLst/>
              <a:gdLst/>
              <a:ahLst/>
              <a:cxnLst/>
              <a:rect l="l" t="t" r="r" b="b"/>
              <a:pathLst>
                <a:path w="263" h="371" extrusionOk="0">
                  <a:moveTo>
                    <a:pt x="179" y="1"/>
                  </a:moveTo>
                  <a:cubicBezTo>
                    <a:pt x="167" y="1"/>
                    <a:pt x="143" y="13"/>
                    <a:pt x="119" y="25"/>
                  </a:cubicBezTo>
                  <a:cubicBezTo>
                    <a:pt x="95" y="72"/>
                    <a:pt x="95" y="96"/>
                    <a:pt x="83" y="144"/>
                  </a:cubicBezTo>
                  <a:cubicBezTo>
                    <a:pt x="60" y="191"/>
                    <a:pt x="36" y="275"/>
                    <a:pt x="0" y="334"/>
                  </a:cubicBezTo>
                  <a:cubicBezTo>
                    <a:pt x="18" y="358"/>
                    <a:pt x="30" y="370"/>
                    <a:pt x="42" y="370"/>
                  </a:cubicBezTo>
                  <a:cubicBezTo>
                    <a:pt x="54" y="370"/>
                    <a:pt x="66" y="358"/>
                    <a:pt x="83" y="334"/>
                  </a:cubicBezTo>
                  <a:cubicBezTo>
                    <a:pt x="107" y="299"/>
                    <a:pt x="179" y="191"/>
                    <a:pt x="203" y="144"/>
                  </a:cubicBezTo>
                  <a:cubicBezTo>
                    <a:pt x="214" y="120"/>
                    <a:pt x="262" y="72"/>
                    <a:pt x="214" y="25"/>
                  </a:cubicBezTo>
                  <a:lnTo>
                    <a:pt x="17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10" name="Google Shape;15910;p22"/>
            <p:cNvSpPr/>
            <p:nvPr/>
          </p:nvSpPr>
          <p:spPr>
            <a:xfrm>
              <a:off x="4160925" y="2839925"/>
              <a:ext cx="7475" cy="9975"/>
            </a:xfrm>
            <a:custGeom>
              <a:avLst/>
              <a:gdLst/>
              <a:ahLst/>
              <a:cxnLst/>
              <a:rect l="l" t="t" r="r" b="b"/>
              <a:pathLst>
                <a:path w="299" h="399" extrusionOk="0">
                  <a:moveTo>
                    <a:pt x="212" y="1"/>
                  </a:moveTo>
                  <a:cubicBezTo>
                    <a:pt x="203" y="1"/>
                    <a:pt x="195" y="2"/>
                    <a:pt x="191" y="6"/>
                  </a:cubicBezTo>
                  <a:cubicBezTo>
                    <a:pt x="143" y="54"/>
                    <a:pt x="120" y="113"/>
                    <a:pt x="84" y="173"/>
                  </a:cubicBezTo>
                  <a:cubicBezTo>
                    <a:pt x="60" y="232"/>
                    <a:pt x="24" y="304"/>
                    <a:pt x="0" y="387"/>
                  </a:cubicBezTo>
                  <a:cubicBezTo>
                    <a:pt x="0" y="387"/>
                    <a:pt x="0" y="398"/>
                    <a:pt x="8" y="398"/>
                  </a:cubicBezTo>
                  <a:cubicBezTo>
                    <a:pt x="11" y="398"/>
                    <a:pt x="16" y="395"/>
                    <a:pt x="24" y="387"/>
                  </a:cubicBezTo>
                  <a:cubicBezTo>
                    <a:pt x="24" y="399"/>
                    <a:pt x="60" y="399"/>
                    <a:pt x="60" y="399"/>
                  </a:cubicBezTo>
                  <a:cubicBezTo>
                    <a:pt x="72" y="387"/>
                    <a:pt x="72" y="363"/>
                    <a:pt x="84" y="351"/>
                  </a:cubicBezTo>
                  <a:cubicBezTo>
                    <a:pt x="155" y="268"/>
                    <a:pt x="239" y="173"/>
                    <a:pt x="298" y="66"/>
                  </a:cubicBezTo>
                  <a:cubicBezTo>
                    <a:pt x="298" y="66"/>
                    <a:pt x="274" y="30"/>
                    <a:pt x="262" y="6"/>
                  </a:cubicBezTo>
                  <a:cubicBezTo>
                    <a:pt x="254" y="6"/>
                    <a:pt x="231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11" name="Google Shape;15911;p22"/>
            <p:cNvSpPr/>
            <p:nvPr/>
          </p:nvSpPr>
          <p:spPr>
            <a:xfrm>
              <a:off x="4149025" y="2856200"/>
              <a:ext cx="8650" cy="9675"/>
            </a:xfrm>
            <a:custGeom>
              <a:avLst/>
              <a:gdLst/>
              <a:ahLst/>
              <a:cxnLst/>
              <a:rect l="l" t="t" r="r" b="b"/>
              <a:pathLst>
                <a:path w="346" h="387" extrusionOk="0">
                  <a:moveTo>
                    <a:pt x="251" y="1"/>
                  </a:moveTo>
                  <a:cubicBezTo>
                    <a:pt x="221" y="1"/>
                    <a:pt x="193" y="17"/>
                    <a:pt x="179" y="46"/>
                  </a:cubicBezTo>
                  <a:cubicBezTo>
                    <a:pt x="167" y="57"/>
                    <a:pt x="143" y="93"/>
                    <a:pt x="143" y="105"/>
                  </a:cubicBezTo>
                  <a:cubicBezTo>
                    <a:pt x="107" y="200"/>
                    <a:pt x="48" y="272"/>
                    <a:pt x="0" y="355"/>
                  </a:cubicBezTo>
                  <a:lnTo>
                    <a:pt x="12" y="379"/>
                  </a:lnTo>
                  <a:cubicBezTo>
                    <a:pt x="25" y="383"/>
                    <a:pt x="37" y="386"/>
                    <a:pt x="47" y="386"/>
                  </a:cubicBezTo>
                  <a:cubicBezTo>
                    <a:pt x="64" y="386"/>
                    <a:pt x="76" y="378"/>
                    <a:pt x="84" y="355"/>
                  </a:cubicBezTo>
                  <a:cubicBezTo>
                    <a:pt x="119" y="319"/>
                    <a:pt x="143" y="284"/>
                    <a:pt x="179" y="260"/>
                  </a:cubicBezTo>
                  <a:cubicBezTo>
                    <a:pt x="226" y="212"/>
                    <a:pt x="262" y="165"/>
                    <a:pt x="298" y="105"/>
                  </a:cubicBezTo>
                  <a:cubicBezTo>
                    <a:pt x="310" y="81"/>
                    <a:pt x="346" y="46"/>
                    <a:pt x="310" y="22"/>
                  </a:cubicBezTo>
                  <a:cubicBezTo>
                    <a:pt x="291" y="8"/>
                    <a:pt x="270" y="1"/>
                    <a:pt x="2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12" name="Google Shape;15912;p22"/>
            <p:cNvSpPr/>
            <p:nvPr/>
          </p:nvSpPr>
          <p:spPr>
            <a:xfrm>
              <a:off x="4171950" y="2824000"/>
              <a:ext cx="6850" cy="9175"/>
            </a:xfrm>
            <a:custGeom>
              <a:avLst/>
              <a:gdLst/>
              <a:ahLst/>
              <a:cxnLst/>
              <a:rect l="l" t="t" r="r" b="b"/>
              <a:pathLst>
                <a:path w="274" h="367" extrusionOk="0">
                  <a:moveTo>
                    <a:pt x="191" y="0"/>
                  </a:moveTo>
                  <a:cubicBezTo>
                    <a:pt x="179" y="0"/>
                    <a:pt x="155" y="12"/>
                    <a:pt x="131" y="24"/>
                  </a:cubicBezTo>
                  <a:cubicBezTo>
                    <a:pt x="119" y="71"/>
                    <a:pt x="107" y="95"/>
                    <a:pt x="95" y="143"/>
                  </a:cubicBezTo>
                  <a:cubicBezTo>
                    <a:pt x="83" y="191"/>
                    <a:pt x="36" y="262"/>
                    <a:pt x="0" y="322"/>
                  </a:cubicBezTo>
                  <a:cubicBezTo>
                    <a:pt x="18" y="351"/>
                    <a:pt x="30" y="366"/>
                    <a:pt x="39" y="366"/>
                  </a:cubicBezTo>
                  <a:cubicBezTo>
                    <a:pt x="48" y="366"/>
                    <a:pt x="54" y="351"/>
                    <a:pt x="60" y="322"/>
                  </a:cubicBezTo>
                  <a:cubicBezTo>
                    <a:pt x="95" y="274"/>
                    <a:pt x="167" y="191"/>
                    <a:pt x="191" y="143"/>
                  </a:cubicBezTo>
                  <a:cubicBezTo>
                    <a:pt x="226" y="119"/>
                    <a:pt x="274" y="71"/>
                    <a:pt x="226" y="24"/>
                  </a:cubicBezTo>
                  <a:lnTo>
                    <a:pt x="19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13" name="Google Shape;15913;p22"/>
            <p:cNvSpPr/>
            <p:nvPr/>
          </p:nvSpPr>
          <p:spPr>
            <a:xfrm>
              <a:off x="4124325" y="2886250"/>
              <a:ext cx="8650" cy="9800"/>
            </a:xfrm>
            <a:custGeom>
              <a:avLst/>
              <a:gdLst/>
              <a:ahLst/>
              <a:cxnLst/>
              <a:rect l="l" t="t" r="r" b="b"/>
              <a:pathLst>
                <a:path w="346" h="392" extrusionOk="0">
                  <a:moveTo>
                    <a:pt x="257" y="0"/>
                  </a:moveTo>
                  <a:cubicBezTo>
                    <a:pt x="249" y="0"/>
                    <a:pt x="242" y="3"/>
                    <a:pt x="238" y="10"/>
                  </a:cubicBezTo>
                  <a:cubicBezTo>
                    <a:pt x="202" y="46"/>
                    <a:pt x="167" y="94"/>
                    <a:pt x="119" y="153"/>
                  </a:cubicBezTo>
                  <a:cubicBezTo>
                    <a:pt x="95" y="213"/>
                    <a:pt x="48" y="272"/>
                    <a:pt x="0" y="344"/>
                  </a:cubicBezTo>
                  <a:cubicBezTo>
                    <a:pt x="0" y="344"/>
                    <a:pt x="0" y="368"/>
                    <a:pt x="12" y="379"/>
                  </a:cubicBezTo>
                  <a:cubicBezTo>
                    <a:pt x="12" y="391"/>
                    <a:pt x="36" y="391"/>
                    <a:pt x="48" y="391"/>
                  </a:cubicBezTo>
                  <a:lnTo>
                    <a:pt x="95" y="344"/>
                  </a:lnTo>
                  <a:cubicBezTo>
                    <a:pt x="167" y="260"/>
                    <a:pt x="250" y="189"/>
                    <a:pt x="333" y="94"/>
                  </a:cubicBezTo>
                  <a:cubicBezTo>
                    <a:pt x="345" y="82"/>
                    <a:pt x="333" y="34"/>
                    <a:pt x="310" y="22"/>
                  </a:cubicBezTo>
                  <a:cubicBezTo>
                    <a:pt x="301" y="14"/>
                    <a:pt x="276" y="0"/>
                    <a:pt x="2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14" name="Google Shape;15914;p22"/>
            <p:cNvSpPr/>
            <p:nvPr/>
          </p:nvSpPr>
          <p:spPr>
            <a:xfrm>
              <a:off x="4110625" y="2900600"/>
              <a:ext cx="9250" cy="8700"/>
            </a:xfrm>
            <a:custGeom>
              <a:avLst/>
              <a:gdLst/>
              <a:ahLst/>
              <a:cxnLst/>
              <a:rect l="l" t="t" r="r" b="b"/>
              <a:pathLst>
                <a:path w="370" h="348" extrusionOk="0">
                  <a:moveTo>
                    <a:pt x="288" y="0"/>
                  </a:moveTo>
                  <a:cubicBezTo>
                    <a:pt x="262" y="0"/>
                    <a:pt x="239" y="13"/>
                    <a:pt x="227" y="32"/>
                  </a:cubicBezTo>
                  <a:cubicBezTo>
                    <a:pt x="203" y="55"/>
                    <a:pt x="203" y="67"/>
                    <a:pt x="191" y="91"/>
                  </a:cubicBezTo>
                  <a:cubicBezTo>
                    <a:pt x="131" y="163"/>
                    <a:pt x="60" y="234"/>
                    <a:pt x="0" y="306"/>
                  </a:cubicBezTo>
                  <a:lnTo>
                    <a:pt x="0" y="329"/>
                  </a:lnTo>
                  <a:cubicBezTo>
                    <a:pt x="18" y="341"/>
                    <a:pt x="33" y="347"/>
                    <a:pt x="45" y="347"/>
                  </a:cubicBezTo>
                  <a:cubicBezTo>
                    <a:pt x="57" y="347"/>
                    <a:pt x="66" y="341"/>
                    <a:pt x="72" y="329"/>
                  </a:cubicBezTo>
                  <a:cubicBezTo>
                    <a:pt x="107" y="294"/>
                    <a:pt x="155" y="282"/>
                    <a:pt x="179" y="246"/>
                  </a:cubicBezTo>
                  <a:cubicBezTo>
                    <a:pt x="238" y="210"/>
                    <a:pt x="286" y="163"/>
                    <a:pt x="334" y="115"/>
                  </a:cubicBezTo>
                  <a:cubicBezTo>
                    <a:pt x="346" y="91"/>
                    <a:pt x="369" y="67"/>
                    <a:pt x="358" y="32"/>
                  </a:cubicBezTo>
                  <a:cubicBezTo>
                    <a:pt x="335" y="10"/>
                    <a:pt x="311" y="0"/>
                    <a:pt x="2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15" name="Google Shape;15915;p22"/>
            <p:cNvSpPr/>
            <p:nvPr/>
          </p:nvSpPr>
          <p:spPr>
            <a:xfrm>
              <a:off x="4138300" y="2871325"/>
              <a:ext cx="7475" cy="8950"/>
            </a:xfrm>
            <a:custGeom>
              <a:avLst/>
              <a:gdLst/>
              <a:ahLst/>
              <a:cxnLst/>
              <a:rect l="l" t="t" r="r" b="b"/>
              <a:pathLst>
                <a:path w="299" h="358" extrusionOk="0">
                  <a:moveTo>
                    <a:pt x="239" y="0"/>
                  </a:moveTo>
                  <a:cubicBezTo>
                    <a:pt x="215" y="24"/>
                    <a:pt x="191" y="24"/>
                    <a:pt x="179" y="36"/>
                  </a:cubicBezTo>
                  <a:cubicBezTo>
                    <a:pt x="155" y="72"/>
                    <a:pt x="132" y="107"/>
                    <a:pt x="120" y="143"/>
                  </a:cubicBezTo>
                  <a:cubicBezTo>
                    <a:pt x="84" y="167"/>
                    <a:pt x="24" y="250"/>
                    <a:pt x="1" y="310"/>
                  </a:cubicBezTo>
                  <a:cubicBezTo>
                    <a:pt x="14" y="343"/>
                    <a:pt x="24" y="358"/>
                    <a:pt x="36" y="358"/>
                  </a:cubicBezTo>
                  <a:cubicBezTo>
                    <a:pt x="45" y="358"/>
                    <a:pt x="56" y="349"/>
                    <a:pt x="72" y="334"/>
                  </a:cubicBezTo>
                  <a:cubicBezTo>
                    <a:pt x="96" y="286"/>
                    <a:pt x="191" y="214"/>
                    <a:pt x="215" y="167"/>
                  </a:cubicBezTo>
                  <a:cubicBezTo>
                    <a:pt x="251" y="143"/>
                    <a:pt x="298" y="107"/>
                    <a:pt x="263" y="48"/>
                  </a:cubicBezTo>
                  <a:cubicBezTo>
                    <a:pt x="251" y="36"/>
                    <a:pt x="239" y="0"/>
                    <a:pt x="2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16" name="Google Shape;15916;p22"/>
            <p:cNvSpPr/>
            <p:nvPr/>
          </p:nvSpPr>
          <p:spPr>
            <a:xfrm>
              <a:off x="4080850" y="2925400"/>
              <a:ext cx="9550" cy="8150"/>
            </a:xfrm>
            <a:custGeom>
              <a:avLst/>
              <a:gdLst/>
              <a:ahLst/>
              <a:cxnLst/>
              <a:rect l="l" t="t" r="r" b="b"/>
              <a:pathLst>
                <a:path w="382" h="326" extrusionOk="0">
                  <a:moveTo>
                    <a:pt x="319" y="1"/>
                  </a:moveTo>
                  <a:cubicBezTo>
                    <a:pt x="316" y="1"/>
                    <a:pt x="313" y="2"/>
                    <a:pt x="310" y="4"/>
                  </a:cubicBezTo>
                  <a:cubicBezTo>
                    <a:pt x="263" y="28"/>
                    <a:pt x="203" y="76"/>
                    <a:pt x="167" y="123"/>
                  </a:cubicBezTo>
                  <a:lnTo>
                    <a:pt x="1" y="290"/>
                  </a:lnTo>
                  <a:lnTo>
                    <a:pt x="1" y="314"/>
                  </a:lnTo>
                  <a:cubicBezTo>
                    <a:pt x="1" y="314"/>
                    <a:pt x="13" y="326"/>
                    <a:pt x="36" y="326"/>
                  </a:cubicBezTo>
                  <a:cubicBezTo>
                    <a:pt x="48" y="326"/>
                    <a:pt x="60" y="314"/>
                    <a:pt x="72" y="302"/>
                  </a:cubicBezTo>
                  <a:cubicBezTo>
                    <a:pt x="179" y="242"/>
                    <a:pt x="286" y="183"/>
                    <a:pt x="370" y="111"/>
                  </a:cubicBezTo>
                  <a:cubicBezTo>
                    <a:pt x="382" y="87"/>
                    <a:pt x="382" y="52"/>
                    <a:pt x="370" y="28"/>
                  </a:cubicBezTo>
                  <a:cubicBezTo>
                    <a:pt x="360" y="18"/>
                    <a:pt x="335" y="1"/>
                    <a:pt x="3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17" name="Google Shape;15917;p22"/>
            <p:cNvSpPr/>
            <p:nvPr/>
          </p:nvSpPr>
          <p:spPr>
            <a:xfrm>
              <a:off x="4064775" y="2936750"/>
              <a:ext cx="10450" cy="7125"/>
            </a:xfrm>
            <a:custGeom>
              <a:avLst/>
              <a:gdLst/>
              <a:ahLst/>
              <a:cxnLst/>
              <a:rect l="l" t="t" r="r" b="b"/>
              <a:pathLst>
                <a:path w="418" h="285" extrusionOk="0">
                  <a:moveTo>
                    <a:pt x="341" y="1"/>
                  </a:moveTo>
                  <a:cubicBezTo>
                    <a:pt x="319" y="1"/>
                    <a:pt x="298" y="10"/>
                    <a:pt x="287" y="26"/>
                  </a:cubicBezTo>
                  <a:lnTo>
                    <a:pt x="239" y="62"/>
                  </a:lnTo>
                  <a:cubicBezTo>
                    <a:pt x="167" y="133"/>
                    <a:pt x="84" y="193"/>
                    <a:pt x="1" y="253"/>
                  </a:cubicBezTo>
                  <a:lnTo>
                    <a:pt x="1" y="264"/>
                  </a:lnTo>
                  <a:cubicBezTo>
                    <a:pt x="22" y="278"/>
                    <a:pt x="34" y="284"/>
                    <a:pt x="49" y="284"/>
                  </a:cubicBezTo>
                  <a:cubicBezTo>
                    <a:pt x="59" y="284"/>
                    <a:pt x="69" y="281"/>
                    <a:pt x="84" y="276"/>
                  </a:cubicBezTo>
                  <a:cubicBezTo>
                    <a:pt x="108" y="253"/>
                    <a:pt x="156" y="229"/>
                    <a:pt x="203" y="217"/>
                  </a:cubicBezTo>
                  <a:cubicBezTo>
                    <a:pt x="263" y="193"/>
                    <a:pt x="322" y="157"/>
                    <a:pt x="358" y="110"/>
                  </a:cubicBezTo>
                  <a:cubicBezTo>
                    <a:pt x="394" y="98"/>
                    <a:pt x="417" y="86"/>
                    <a:pt x="406" y="38"/>
                  </a:cubicBezTo>
                  <a:cubicBezTo>
                    <a:pt x="393" y="13"/>
                    <a:pt x="366" y="1"/>
                    <a:pt x="3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18" name="Google Shape;15918;p22"/>
            <p:cNvSpPr/>
            <p:nvPr/>
          </p:nvSpPr>
          <p:spPr>
            <a:xfrm>
              <a:off x="4097325" y="2913575"/>
              <a:ext cx="9150" cy="7675"/>
            </a:xfrm>
            <a:custGeom>
              <a:avLst/>
              <a:gdLst/>
              <a:ahLst/>
              <a:cxnLst/>
              <a:rect l="l" t="t" r="r" b="b"/>
              <a:pathLst>
                <a:path w="366" h="307" extrusionOk="0">
                  <a:moveTo>
                    <a:pt x="6" y="246"/>
                  </a:moveTo>
                  <a:lnTo>
                    <a:pt x="6" y="246"/>
                  </a:lnTo>
                  <a:cubicBezTo>
                    <a:pt x="3" y="246"/>
                    <a:pt x="1" y="251"/>
                    <a:pt x="8" y="251"/>
                  </a:cubicBezTo>
                  <a:cubicBezTo>
                    <a:pt x="8" y="247"/>
                    <a:pt x="7" y="246"/>
                    <a:pt x="6" y="246"/>
                  </a:cubicBezTo>
                  <a:close/>
                  <a:moveTo>
                    <a:pt x="318" y="1"/>
                  </a:moveTo>
                  <a:cubicBezTo>
                    <a:pt x="294" y="1"/>
                    <a:pt x="258" y="1"/>
                    <a:pt x="247" y="13"/>
                  </a:cubicBezTo>
                  <a:cubicBezTo>
                    <a:pt x="199" y="25"/>
                    <a:pt x="187" y="72"/>
                    <a:pt x="163" y="108"/>
                  </a:cubicBezTo>
                  <a:cubicBezTo>
                    <a:pt x="116" y="132"/>
                    <a:pt x="56" y="203"/>
                    <a:pt x="8" y="251"/>
                  </a:cubicBezTo>
                  <a:cubicBezTo>
                    <a:pt x="8" y="288"/>
                    <a:pt x="18" y="307"/>
                    <a:pt x="42" y="307"/>
                  </a:cubicBezTo>
                  <a:cubicBezTo>
                    <a:pt x="57" y="307"/>
                    <a:pt x="77" y="300"/>
                    <a:pt x="104" y="287"/>
                  </a:cubicBezTo>
                  <a:cubicBezTo>
                    <a:pt x="128" y="251"/>
                    <a:pt x="247" y="179"/>
                    <a:pt x="282" y="144"/>
                  </a:cubicBezTo>
                  <a:cubicBezTo>
                    <a:pt x="306" y="120"/>
                    <a:pt x="366" y="96"/>
                    <a:pt x="342" y="37"/>
                  </a:cubicBezTo>
                  <a:cubicBezTo>
                    <a:pt x="342" y="25"/>
                    <a:pt x="318" y="1"/>
                    <a:pt x="3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19" name="Google Shape;15919;p22"/>
            <p:cNvSpPr/>
            <p:nvPr/>
          </p:nvSpPr>
          <p:spPr>
            <a:xfrm>
              <a:off x="4030250" y="2955550"/>
              <a:ext cx="11350" cy="6875"/>
            </a:xfrm>
            <a:custGeom>
              <a:avLst/>
              <a:gdLst/>
              <a:ahLst/>
              <a:cxnLst/>
              <a:rect l="l" t="t" r="r" b="b"/>
              <a:pathLst>
                <a:path w="454" h="275" extrusionOk="0">
                  <a:moveTo>
                    <a:pt x="394" y="1"/>
                  </a:moveTo>
                  <a:cubicBezTo>
                    <a:pt x="322" y="13"/>
                    <a:pt x="263" y="60"/>
                    <a:pt x="203" y="96"/>
                  </a:cubicBezTo>
                  <a:cubicBezTo>
                    <a:pt x="155" y="120"/>
                    <a:pt x="96" y="167"/>
                    <a:pt x="13" y="215"/>
                  </a:cubicBezTo>
                  <a:cubicBezTo>
                    <a:pt x="13" y="215"/>
                    <a:pt x="1" y="227"/>
                    <a:pt x="13" y="239"/>
                  </a:cubicBezTo>
                  <a:cubicBezTo>
                    <a:pt x="13" y="251"/>
                    <a:pt x="24" y="274"/>
                    <a:pt x="48" y="274"/>
                  </a:cubicBezTo>
                  <a:cubicBezTo>
                    <a:pt x="72" y="274"/>
                    <a:pt x="84" y="274"/>
                    <a:pt x="108" y="251"/>
                  </a:cubicBezTo>
                  <a:cubicBezTo>
                    <a:pt x="227" y="215"/>
                    <a:pt x="322" y="167"/>
                    <a:pt x="429" y="120"/>
                  </a:cubicBezTo>
                  <a:cubicBezTo>
                    <a:pt x="453" y="108"/>
                    <a:pt x="453" y="60"/>
                    <a:pt x="453" y="48"/>
                  </a:cubicBezTo>
                  <a:cubicBezTo>
                    <a:pt x="429" y="13"/>
                    <a:pt x="405" y="1"/>
                    <a:pt x="3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20" name="Google Shape;15920;p22"/>
            <p:cNvSpPr/>
            <p:nvPr/>
          </p:nvSpPr>
          <p:spPr>
            <a:xfrm>
              <a:off x="4012700" y="2963500"/>
              <a:ext cx="11025" cy="6475"/>
            </a:xfrm>
            <a:custGeom>
              <a:avLst/>
              <a:gdLst/>
              <a:ahLst/>
              <a:cxnLst/>
              <a:rect l="l" t="t" r="r" b="b"/>
              <a:pathLst>
                <a:path w="441" h="259" extrusionOk="0">
                  <a:moveTo>
                    <a:pt x="373" y="1"/>
                  </a:moveTo>
                  <a:cubicBezTo>
                    <a:pt x="353" y="1"/>
                    <a:pt x="331" y="13"/>
                    <a:pt x="310" y="40"/>
                  </a:cubicBezTo>
                  <a:cubicBezTo>
                    <a:pt x="298" y="40"/>
                    <a:pt x="286" y="52"/>
                    <a:pt x="274" y="64"/>
                  </a:cubicBezTo>
                  <a:cubicBezTo>
                    <a:pt x="179" y="123"/>
                    <a:pt x="95" y="159"/>
                    <a:pt x="0" y="218"/>
                  </a:cubicBezTo>
                  <a:lnTo>
                    <a:pt x="0" y="230"/>
                  </a:lnTo>
                  <a:cubicBezTo>
                    <a:pt x="20" y="250"/>
                    <a:pt x="32" y="259"/>
                    <a:pt x="45" y="259"/>
                  </a:cubicBezTo>
                  <a:cubicBezTo>
                    <a:pt x="56" y="259"/>
                    <a:pt x="67" y="253"/>
                    <a:pt x="84" y="242"/>
                  </a:cubicBezTo>
                  <a:cubicBezTo>
                    <a:pt x="107" y="218"/>
                    <a:pt x="155" y="218"/>
                    <a:pt x="203" y="206"/>
                  </a:cubicBezTo>
                  <a:cubicBezTo>
                    <a:pt x="262" y="171"/>
                    <a:pt x="322" y="159"/>
                    <a:pt x="381" y="123"/>
                  </a:cubicBezTo>
                  <a:cubicBezTo>
                    <a:pt x="405" y="111"/>
                    <a:pt x="441" y="99"/>
                    <a:pt x="441" y="52"/>
                  </a:cubicBezTo>
                  <a:cubicBezTo>
                    <a:pt x="421" y="19"/>
                    <a:pt x="398" y="1"/>
                    <a:pt x="3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21" name="Google Shape;15921;p22"/>
            <p:cNvSpPr/>
            <p:nvPr/>
          </p:nvSpPr>
          <p:spPr>
            <a:xfrm>
              <a:off x="4049300" y="2946500"/>
              <a:ext cx="9250" cy="6425"/>
            </a:xfrm>
            <a:custGeom>
              <a:avLst/>
              <a:gdLst/>
              <a:ahLst/>
              <a:cxnLst/>
              <a:rect l="l" t="t" r="r" b="b"/>
              <a:pathLst>
                <a:path w="370" h="257" extrusionOk="0">
                  <a:moveTo>
                    <a:pt x="281" y="0"/>
                  </a:moveTo>
                  <a:cubicBezTo>
                    <a:pt x="273" y="0"/>
                    <a:pt x="267" y="1"/>
                    <a:pt x="263" y="5"/>
                  </a:cubicBezTo>
                  <a:cubicBezTo>
                    <a:pt x="227" y="17"/>
                    <a:pt x="191" y="53"/>
                    <a:pt x="155" y="77"/>
                  </a:cubicBezTo>
                  <a:cubicBezTo>
                    <a:pt x="132" y="113"/>
                    <a:pt x="60" y="172"/>
                    <a:pt x="1" y="196"/>
                  </a:cubicBezTo>
                  <a:cubicBezTo>
                    <a:pt x="1" y="234"/>
                    <a:pt x="5" y="257"/>
                    <a:pt x="21" y="257"/>
                  </a:cubicBezTo>
                  <a:cubicBezTo>
                    <a:pt x="30" y="257"/>
                    <a:pt x="43" y="249"/>
                    <a:pt x="60" y="232"/>
                  </a:cubicBezTo>
                  <a:cubicBezTo>
                    <a:pt x="108" y="220"/>
                    <a:pt x="227" y="172"/>
                    <a:pt x="263" y="136"/>
                  </a:cubicBezTo>
                  <a:cubicBezTo>
                    <a:pt x="310" y="124"/>
                    <a:pt x="370" y="113"/>
                    <a:pt x="358" y="53"/>
                  </a:cubicBezTo>
                  <a:cubicBezTo>
                    <a:pt x="334" y="41"/>
                    <a:pt x="334" y="5"/>
                    <a:pt x="334" y="5"/>
                  </a:cubicBezTo>
                  <a:cubicBezTo>
                    <a:pt x="318" y="5"/>
                    <a:pt x="297" y="0"/>
                    <a:pt x="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22" name="Google Shape;15922;p22"/>
            <p:cNvSpPr/>
            <p:nvPr/>
          </p:nvSpPr>
          <p:spPr>
            <a:xfrm>
              <a:off x="3976375" y="2977575"/>
              <a:ext cx="10750" cy="5975"/>
            </a:xfrm>
            <a:custGeom>
              <a:avLst/>
              <a:gdLst/>
              <a:ahLst/>
              <a:cxnLst/>
              <a:rect l="l" t="t" r="r" b="b"/>
              <a:pathLst>
                <a:path w="430" h="239" extrusionOk="0">
                  <a:moveTo>
                    <a:pt x="382" y="1"/>
                  </a:moveTo>
                  <a:cubicBezTo>
                    <a:pt x="322" y="13"/>
                    <a:pt x="263" y="36"/>
                    <a:pt x="203" y="72"/>
                  </a:cubicBezTo>
                  <a:cubicBezTo>
                    <a:pt x="143" y="108"/>
                    <a:pt x="84" y="132"/>
                    <a:pt x="13" y="179"/>
                  </a:cubicBezTo>
                  <a:cubicBezTo>
                    <a:pt x="13" y="179"/>
                    <a:pt x="1" y="191"/>
                    <a:pt x="1" y="203"/>
                  </a:cubicBezTo>
                  <a:cubicBezTo>
                    <a:pt x="13" y="215"/>
                    <a:pt x="13" y="239"/>
                    <a:pt x="24" y="239"/>
                  </a:cubicBezTo>
                  <a:cubicBezTo>
                    <a:pt x="36" y="239"/>
                    <a:pt x="72" y="215"/>
                    <a:pt x="84" y="215"/>
                  </a:cubicBezTo>
                  <a:cubicBezTo>
                    <a:pt x="191" y="191"/>
                    <a:pt x="310" y="155"/>
                    <a:pt x="417" y="120"/>
                  </a:cubicBezTo>
                  <a:cubicBezTo>
                    <a:pt x="429" y="96"/>
                    <a:pt x="429" y="60"/>
                    <a:pt x="429" y="36"/>
                  </a:cubicBezTo>
                  <a:cubicBezTo>
                    <a:pt x="429" y="24"/>
                    <a:pt x="405" y="1"/>
                    <a:pt x="3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23" name="Google Shape;15923;p22"/>
            <p:cNvSpPr/>
            <p:nvPr/>
          </p:nvSpPr>
          <p:spPr>
            <a:xfrm>
              <a:off x="3958525" y="2984025"/>
              <a:ext cx="11025" cy="5125"/>
            </a:xfrm>
            <a:custGeom>
              <a:avLst/>
              <a:gdLst/>
              <a:ahLst/>
              <a:cxnLst/>
              <a:rect l="l" t="t" r="r" b="b"/>
              <a:pathLst>
                <a:path w="441" h="205" extrusionOk="0">
                  <a:moveTo>
                    <a:pt x="366" y="0"/>
                  </a:moveTo>
                  <a:cubicBezTo>
                    <a:pt x="358" y="0"/>
                    <a:pt x="351" y="2"/>
                    <a:pt x="346" y="5"/>
                  </a:cubicBezTo>
                  <a:cubicBezTo>
                    <a:pt x="310" y="17"/>
                    <a:pt x="298" y="17"/>
                    <a:pt x="286" y="40"/>
                  </a:cubicBezTo>
                  <a:cubicBezTo>
                    <a:pt x="179" y="76"/>
                    <a:pt x="84" y="112"/>
                    <a:pt x="0" y="159"/>
                  </a:cubicBezTo>
                  <a:lnTo>
                    <a:pt x="0" y="171"/>
                  </a:lnTo>
                  <a:cubicBezTo>
                    <a:pt x="17" y="188"/>
                    <a:pt x="34" y="205"/>
                    <a:pt x="51" y="205"/>
                  </a:cubicBezTo>
                  <a:cubicBezTo>
                    <a:pt x="58" y="205"/>
                    <a:pt x="65" y="202"/>
                    <a:pt x="72" y="195"/>
                  </a:cubicBezTo>
                  <a:cubicBezTo>
                    <a:pt x="119" y="183"/>
                    <a:pt x="167" y="183"/>
                    <a:pt x="203" y="171"/>
                  </a:cubicBezTo>
                  <a:cubicBezTo>
                    <a:pt x="262" y="159"/>
                    <a:pt x="322" y="147"/>
                    <a:pt x="381" y="112"/>
                  </a:cubicBezTo>
                  <a:cubicBezTo>
                    <a:pt x="417" y="112"/>
                    <a:pt x="441" y="100"/>
                    <a:pt x="441" y="52"/>
                  </a:cubicBezTo>
                  <a:cubicBezTo>
                    <a:pt x="423" y="16"/>
                    <a:pt x="390" y="0"/>
                    <a:pt x="3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24" name="Google Shape;15924;p22"/>
            <p:cNvSpPr/>
            <p:nvPr/>
          </p:nvSpPr>
          <p:spPr>
            <a:xfrm>
              <a:off x="3996150" y="2970725"/>
              <a:ext cx="9125" cy="5375"/>
            </a:xfrm>
            <a:custGeom>
              <a:avLst/>
              <a:gdLst/>
              <a:ahLst/>
              <a:cxnLst/>
              <a:rect l="l" t="t" r="r" b="b"/>
              <a:pathLst>
                <a:path w="365" h="215" extrusionOk="0">
                  <a:moveTo>
                    <a:pt x="293" y="1"/>
                  </a:moveTo>
                  <a:cubicBezTo>
                    <a:pt x="269" y="25"/>
                    <a:pt x="222" y="48"/>
                    <a:pt x="186" y="60"/>
                  </a:cubicBezTo>
                  <a:cubicBezTo>
                    <a:pt x="150" y="84"/>
                    <a:pt x="67" y="120"/>
                    <a:pt x="7" y="156"/>
                  </a:cubicBezTo>
                  <a:cubicBezTo>
                    <a:pt x="0" y="197"/>
                    <a:pt x="2" y="215"/>
                    <a:pt x="16" y="215"/>
                  </a:cubicBezTo>
                  <a:cubicBezTo>
                    <a:pt x="26" y="215"/>
                    <a:pt x="42" y="206"/>
                    <a:pt x="67" y="191"/>
                  </a:cubicBezTo>
                  <a:cubicBezTo>
                    <a:pt x="114" y="179"/>
                    <a:pt x="234" y="156"/>
                    <a:pt x="281" y="132"/>
                  </a:cubicBezTo>
                  <a:cubicBezTo>
                    <a:pt x="305" y="120"/>
                    <a:pt x="365" y="120"/>
                    <a:pt x="365" y="60"/>
                  </a:cubicBezTo>
                  <a:lnTo>
                    <a:pt x="365" y="25"/>
                  </a:lnTo>
                  <a:cubicBezTo>
                    <a:pt x="341" y="1"/>
                    <a:pt x="305" y="1"/>
                    <a:pt x="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25" name="Google Shape;15925;p22"/>
            <p:cNvSpPr/>
            <p:nvPr/>
          </p:nvSpPr>
          <p:spPr>
            <a:xfrm>
              <a:off x="4204375" y="2811550"/>
              <a:ext cx="6275" cy="11275"/>
            </a:xfrm>
            <a:custGeom>
              <a:avLst/>
              <a:gdLst/>
              <a:ahLst/>
              <a:cxnLst/>
              <a:rect l="l" t="t" r="r" b="b"/>
              <a:pathLst>
                <a:path w="251" h="451" extrusionOk="0">
                  <a:moveTo>
                    <a:pt x="160" y="1"/>
                  </a:moveTo>
                  <a:cubicBezTo>
                    <a:pt x="144" y="1"/>
                    <a:pt x="132" y="4"/>
                    <a:pt x="132" y="10"/>
                  </a:cubicBezTo>
                  <a:cubicBezTo>
                    <a:pt x="108" y="81"/>
                    <a:pt x="72" y="141"/>
                    <a:pt x="60" y="200"/>
                  </a:cubicBezTo>
                  <a:cubicBezTo>
                    <a:pt x="48" y="248"/>
                    <a:pt x="37" y="331"/>
                    <a:pt x="1" y="403"/>
                  </a:cubicBezTo>
                  <a:lnTo>
                    <a:pt x="1" y="450"/>
                  </a:lnTo>
                  <a:lnTo>
                    <a:pt x="48" y="450"/>
                  </a:lnTo>
                  <a:cubicBezTo>
                    <a:pt x="60" y="427"/>
                    <a:pt x="60" y="403"/>
                    <a:pt x="72" y="391"/>
                  </a:cubicBezTo>
                  <a:cubicBezTo>
                    <a:pt x="132" y="284"/>
                    <a:pt x="191" y="177"/>
                    <a:pt x="239" y="69"/>
                  </a:cubicBezTo>
                  <a:cubicBezTo>
                    <a:pt x="251" y="58"/>
                    <a:pt x="227" y="34"/>
                    <a:pt x="215" y="10"/>
                  </a:cubicBezTo>
                  <a:cubicBezTo>
                    <a:pt x="197" y="4"/>
                    <a:pt x="176" y="1"/>
                    <a:pt x="1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26" name="Google Shape;15926;p22"/>
            <p:cNvSpPr/>
            <p:nvPr/>
          </p:nvSpPr>
          <p:spPr>
            <a:xfrm>
              <a:off x="4195450" y="2828925"/>
              <a:ext cx="7175" cy="9975"/>
            </a:xfrm>
            <a:custGeom>
              <a:avLst/>
              <a:gdLst/>
              <a:ahLst/>
              <a:cxnLst/>
              <a:rect l="l" t="t" r="r" b="b"/>
              <a:pathLst>
                <a:path w="287" h="399" extrusionOk="0">
                  <a:moveTo>
                    <a:pt x="219" y="1"/>
                  </a:moveTo>
                  <a:cubicBezTo>
                    <a:pt x="183" y="1"/>
                    <a:pt x="141" y="14"/>
                    <a:pt x="132" y="41"/>
                  </a:cubicBezTo>
                  <a:cubicBezTo>
                    <a:pt x="132" y="53"/>
                    <a:pt x="120" y="77"/>
                    <a:pt x="120" y="101"/>
                  </a:cubicBezTo>
                  <a:cubicBezTo>
                    <a:pt x="96" y="196"/>
                    <a:pt x="36" y="279"/>
                    <a:pt x="1" y="375"/>
                  </a:cubicBezTo>
                  <a:lnTo>
                    <a:pt x="13" y="398"/>
                  </a:lnTo>
                  <a:cubicBezTo>
                    <a:pt x="60" y="398"/>
                    <a:pt x="72" y="398"/>
                    <a:pt x="96" y="363"/>
                  </a:cubicBezTo>
                  <a:cubicBezTo>
                    <a:pt x="108" y="339"/>
                    <a:pt x="132" y="291"/>
                    <a:pt x="167" y="255"/>
                  </a:cubicBezTo>
                  <a:cubicBezTo>
                    <a:pt x="191" y="208"/>
                    <a:pt x="227" y="148"/>
                    <a:pt x="251" y="101"/>
                  </a:cubicBezTo>
                  <a:cubicBezTo>
                    <a:pt x="263" y="65"/>
                    <a:pt x="286" y="41"/>
                    <a:pt x="251" y="5"/>
                  </a:cubicBezTo>
                  <a:cubicBezTo>
                    <a:pt x="242" y="2"/>
                    <a:pt x="231" y="1"/>
                    <a:pt x="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27" name="Google Shape;15927;p22"/>
            <p:cNvSpPr/>
            <p:nvPr/>
          </p:nvSpPr>
          <p:spPr>
            <a:xfrm>
              <a:off x="4212725" y="2793625"/>
              <a:ext cx="5375" cy="9825"/>
            </a:xfrm>
            <a:custGeom>
              <a:avLst/>
              <a:gdLst/>
              <a:ahLst/>
              <a:cxnLst/>
              <a:rect l="l" t="t" r="r" b="b"/>
              <a:pathLst>
                <a:path w="215" h="393" extrusionOk="0">
                  <a:moveTo>
                    <a:pt x="143" y="1"/>
                  </a:moveTo>
                  <a:cubicBezTo>
                    <a:pt x="119" y="24"/>
                    <a:pt x="95" y="36"/>
                    <a:pt x="84" y="48"/>
                  </a:cubicBezTo>
                  <a:cubicBezTo>
                    <a:pt x="72" y="96"/>
                    <a:pt x="72" y="120"/>
                    <a:pt x="60" y="167"/>
                  </a:cubicBezTo>
                  <a:cubicBezTo>
                    <a:pt x="36" y="215"/>
                    <a:pt x="12" y="298"/>
                    <a:pt x="0" y="358"/>
                  </a:cubicBezTo>
                  <a:cubicBezTo>
                    <a:pt x="17" y="380"/>
                    <a:pt x="26" y="392"/>
                    <a:pt x="36" y="392"/>
                  </a:cubicBezTo>
                  <a:cubicBezTo>
                    <a:pt x="46" y="392"/>
                    <a:pt x="58" y="377"/>
                    <a:pt x="84" y="346"/>
                  </a:cubicBezTo>
                  <a:cubicBezTo>
                    <a:pt x="95" y="298"/>
                    <a:pt x="155" y="203"/>
                    <a:pt x="179" y="155"/>
                  </a:cubicBezTo>
                  <a:cubicBezTo>
                    <a:pt x="191" y="120"/>
                    <a:pt x="214" y="84"/>
                    <a:pt x="179" y="36"/>
                  </a:cubicBezTo>
                  <a:cubicBezTo>
                    <a:pt x="179" y="24"/>
                    <a:pt x="143" y="1"/>
                    <a:pt x="1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28" name="Google Shape;15928;p22"/>
            <p:cNvSpPr/>
            <p:nvPr/>
          </p:nvSpPr>
          <p:spPr>
            <a:xfrm>
              <a:off x="4175800" y="2861650"/>
              <a:ext cx="7475" cy="9700"/>
            </a:xfrm>
            <a:custGeom>
              <a:avLst/>
              <a:gdLst/>
              <a:ahLst/>
              <a:cxnLst/>
              <a:rect l="l" t="t" r="r" b="b"/>
              <a:pathLst>
                <a:path w="299" h="388" extrusionOk="0">
                  <a:moveTo>
                    <a:pt x="212" y="1"/>
                  </a:moveTo>
                  <a:cubicBezTo>
                    <a:pt x="203" y="1"/>
                    <a:pt x="195" y="2"/>
                    <a:pt x="191" y="6"/>
                  </a:cubicBezTo>
                  <a:cubicBezTo>
                    <a:pt x="144" y="54"/>
                    <a:pt x="120" y="113"/>
                    <a:pt x="84" y="173"/>
                  </a:cubicBezTo>
                  <a:cubicBezTo>
                    <a:pt x="60" y="244"/>
                    <a:pt x="37" y="304"/>
                    <a:pt x="1" y="375"/>
                  </a:cubicBezTo>
                  <a:cubicBezTo>
                    <a:pt x="1" y="375"/>
                    <a:pt x="1" y="386"/>
                    <a:pt x="4" y="386"/>
                  </a:cubicBezTo>
                  <a:cubicBezTo>
                    <a:pt x="6" y="386"/>
                    <a:pt x="9" y="383"/>
                    <a:pt x="13" y="375"/>
                  </a:cubicBezTo>
                  <a:cubicBezTo>
                    <a:pt x="13" y="387"/>
                    <a:pt x="37" y="387"/>
                    <a:pt x="37" y="387"/>
                  </a:cubicBezTo>
                  <a:lnTo>
                    <a:pt x="84" y="351"/>
                  </a:lnTo>
                  <a:cubicBezTo>
                    <a:pt x="156" y="256"/>
                    <a:pt x="239" y="161"/>
                    <a:pt x="298" y="66"/>
                  </a:cubicBezTo>
                  <a:cubicBezTo>
                    <a:pt x="298" y="66"/>
                    <a:pt x="275" y="18"/>
                    <a:pt x="263" y="6"/>
                  </a:cubicBezTo>
                  <a:cubicBezTo>
                    <a:pt x="255" y="6"/>
                    <a:pt x="231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29" name="Google Shape;15929;p22"/>
            <p:cNvSpPr/>
            <p:nvPr/>
          </p:nvSpPr>
          <p:spPr>
            <a:xfrm>
              <a:off x="4163900" y="2877575"/>
              <a:ext cx="8650" cy="9450"/>
            </a:xfrm>
            <a:custGeom>
              <a:avLst/>
              <a:gdLst/>
              <a:ahLst/>
              <a:cxnLst/>
              <a:rect l="l" t="t" r="r" b="b"/>
              <a:pathLst>
                <a:path w="346" h="378" extrusionOk="0">
                  <a:moveTo>
                    <a:pt x="256" y="1"/>
                  </a:moveTo>
                  <a:cubicBezTo>
                    <a:pt x="224" y="1"/>
                    <a:pt x="194" y="21"/>
                    <a:pt x="179" y="36"/>
                  </a:cubicBezTo>
                  <a:cubicBezTo>
                    <a:pt x="167" y="60"/>
                    <a:pt x="143" y="84"/>
                    <a:pt x="143" y="95"/>
                  </a:cubicBezTo>
                  <a:cubicBezTo>
                    <a:pt x="108" y="191"/>
                    <a:pt x="48" y="262"/>
                    <a:pt x="1" y="357"/>
                  </a:cubicBezTo>
                  <a:lnTo>
                    <a:pt x="12" y="369"/>
                  </a:lnTo>
                  <a:cubicBezTo>
                    <a:pt x="32" y="374"/>
                    <a:pt x="46" y="377"/>
                    <a:pt x="56" y="377"/>
                  </a:cubicBezTo>
                  <a:cubicBezTo>
                    <a:pt x="70" y="377"/>
                    <a:pt x="77" y="371"/>
                    <a:pt x="84" y="357"/>
                  </a:cubicBezTo>
                  <a:lnTo>
                    <a:pt x="179" y="262"/>
                  </a:lnTo>
                  <a:cubicBezTo>
                    <a:pt x="227" y="214"/>
                    <a:pt x="262" y="179"/>
                    <a:pt x="298" y="119"/>
                  </a:cubicBezTo>
                  <a:cubicBezTo>
                    <a:pt x="310" y="84"/>
                    <a:pt x="346" y="60"/>
                    <a:pt x="310" y="24"/>
                  </a:cubicBezTo>
                  <a:cubicBezTo>
                    <a:pt x="293" y="7"/>
                    <a:pt x="274" y="1"/>
                    <a:pt x="2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30" name="Google Shape;15930;p22"/>
            <p:cNvSpPr/>
            <p:nvPr/>
          </p:nvSpPr>
          <p:spPr>
            <a:xfrm>
              <a:off x="4186825" y="2845425"/>
              <a:ext cx="6875" cy="9250"/>
            </a:xfrm>
            <a:custGeom>
              <a:avLst/>
              <a:gdLst/>
              <a:ahLst/>
              <a:cxnLst/>
              <a:rect l="l" t="t" r="r" b="b"/>
              <a:pathLst>
                <a:path w="275" h="370" extrusionOk="0">
                  <a:moveTo>
                    <a:pt x="191" y="0"/>
                  </a:moveTo>
                  <a:cubicBezTo>
                    <a:pt x="179" y="0"/>
                    <a:pt x="155" y="12"/>
                    <a:pt x="131" y="36"/>
                  </a:cubicBezTo>
                  <a:cubicBezTo>
                    <a:pt x="119" y="72"/>
                    <a:pt x="107" y="107"/>
                    <a:pt x="96" y="143"/>
                  </a:cubicBezTo>
                  <a:lnTo>
                    <a:pt x="0" y="334"/>
                  </a:lnTo>
                  <a:cubicBezTo>
                    <a:pt x="18" y="357"/>
                    <a:pt x="30" y="369"/>
                    <a:pt x="42" y="369"/>
                  </a:cubicBezTo>
                  <a:cubicBezTo>
                    <a:pt x="54" y="369"/>
                    <a:pt x="66" y="357"/>
                    <a:pt x="84" y="334"/>
                  </a:cubicBezTo>
                  <a:cubicBezTo>
                    <a:pt x="96" y="286"/>
                    <a:pt x="167" y="191"/>
                    <a:pt x="191" y="143"/>
                  </a:cubicBezTo>
                  <a:cubicBezTo>
                    <a:pt x="227" y="119"/>
                    <a:pt x="274" y="72"/>
                    <a:pt x="227" y="36"/>
                  </a:cubicBezTo>
                  <a:lnTo>
                    <a:pt x="19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31" name="Google Shape;15931;p22"/>
            <p:cNvSpPr/>
            <p:nvPr/>
          </p:nvSpPr>
          <p:spPr>
            <a:xfrm>
              <a:off x="4138600" y="2906625"/>
              <a:ext cx="8950" cy="9375"/>
            </a:xfrm>
            <a:custGeom>
              <a:avLst/>
              <a:gdLst/>
              <a:ahLst/>
              <a:cxnLst/>
              <a:rect l="l" t="t" r="r" b="b"/>
              <a:pathLst>
                <a:path w="358" h="375" extrusionOk="0">
                  <a:moveTo>
                    <a:pt x="286" y="0"/>
                  </a:moveTo>
                  <a:cubicBezTo>
                    <a:pt x="277" y="0"/>
                    <a:pt x="269" y="1"/>
                    <a:pt x="262" y="5"/>
                  </a:cubicBezTo>
                  <a:cubicBezTo>
                    <a:pt x="227" y="53"/>
                    <a:pt x="179" y="112"/>
                    <a:pt x="131" y="160"/>
                  </a:cubicBezTo>
                  <a:cubicBezTo>
                    <a:pt x="84" y="207"/>
                    <a:pt x="36" y="267"/>
                    <a:pt x="1" y="338"/>
                  </a:cubicBezTo>
                  <a:cubicBezTo>
                    <a:pt x="1" y="338"/>
                    <a:pt x="1" y="350"/>
                    <a:pt x="24" y="362"/>
                  </a:cubicBezTo>
                  <a:cubicBezTo>
                    <a:pt x="24" y="374"/>
                    <a:pt x="48" y="374"/>
                    <a:pt x="60" y="374"/>
                  </a:cubicBezTo>
                  <a:lnTo>
                    <a:pt x="108" y="338"/>
                  </a:lnTo>
                  <a:cubicBezTo>
                    <a:pt x="191" y="267"/>
                    <a:pt x="286" y="184"/>
                    <a:pt x="358" y="100"/>
                  </a:cubicBezTo>
                  <a:cubicBezTo>
                    <a:pt x="358" y="76"/>
                    <a:pt x="358" y="41"/>
                    <a:pt x="346" y="17"/>
                  </a:cubicBezTo>
                  <a:cubicBezTo>
                    <a:pt x="329" y="8"/>
                    <a:pt x="30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32" name="Google Shape;15932;p22"/>
            <p:cNvSpPr/>
            <p:nvPr/>
          </p:nvSpPr>
          <p:spPr>
            <a:xfrm>
              <a:off x="4124600" y="2920425"/>
              <a:ext cx="9550" cy="8500"/>
            </a:xfrm>
            <a:custGeom>
              <a:avLst/>
              <a:gdLst/>
              <a:ahLst/>
              <a:cxnLst/>
              <a:rect l="l" t="t" r="r" b="b"/>
              <a:pathLst>
                <a:path w="382" h="340" extrusionOk="0">
                  <a:moveTo>
                    <a:pt x="297" y="1"/>
                  </a:moveTo>
                  <a:cubicBezTo>
                    <a:pt x="275" y="1"/>
                    <a:pt x="257" y="13"/>
                    <a:pt x="251" y="36"/>
                  </a:cubicBezTo>
                  <a:cubicBezTo>
                    <a:pt x="251" y="48"/>
                    <a:pt x="227" y="60"/>
                    <a:pt x="215" y="84"/>
                  </a:cubicBezTo>
                  <a:cubicBezTo>
                    <a:pt x="144" y="155"/>
                    <a:pt x="72" y="227"/>
                    <a:pt x="1" y="310"/>
                  </a:cubicBezTo>
                  <a:lnTo>
                    <a:pt x="1" y="322"/>
                  </a:lnTo>
                  <a:cubicBezTo>
                    <a:pt x="19" y="334"/>
                    <a:pt x="37" y="340"/>
                    <a:pt x="52" y="340"/>
                  </a:cubicBezTo>
                  <a:cubicBezTo>
                    <a:pt x="66" y="340"/>
                    <a:pt x="78" y="334"/>
                    <a:pt x="84" y="322"/>
                  </a:cubicBezTo>
                  <a:cubicBezTo>
                    <a:pt x="108" y="286"/>
                    <a:pt x="156" y="275"/>
                    <a:pt x="191" y="251"/>
                  </a:cubicBezTo>
                  <a:cubicBezTo>
                    <a:pt x="251" y="215"/>
                    <a:pt x="287" y="167"/>
                    <a:pt x="334" y="132"/>
                  </a:cubicBezTo>
                  <a:cubicBezTo>
                    <a:pt x="346" y="96"/>
                    <a:pt x="382" y="84"/>
                    <a:pt x="370" y="36"/>
                  </a:cubicBezTo>
                  <a:cubicBezTo>
                    <a:pt x="346" y="13"/>
                    <a:pt x="319" y="1"/>
                    <a:pt x="2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33" name="Google Shape;15933;p22"/>
            <p:cNvSpPr/>
            <p:nvPr/>
          </p:nvSpPr>
          <p:spPr>
            <a:xfrm>
              <a:off x="4152400" y="2892750"/>
              <a:ext cx="8250" cy="8425"/>
            </a:xfrm>
            <a:custGeom>
              <a:avLst/>
              <a:gdLst/>
              <a:ahLst/>
              <a:cxnLst/>
              <a:rect l="l" t="t" r="r" b="b"/>
              <a:pathLst>
                <a:path w="330" h="337" extrusionOk="0">
                  <a:moveTo>
                    <a:pt x="5" y="269"/>
                  </a:moveTo>
                  <a:lnTo>
                    <a:pt x="5" y="269"/>
                  </a:lnTo>
                  <a:cubicBezTo>
                    <a:pt x="3" y="269"/>
                    <a:pt x="0" y="274"/>
                    <a:pt x="8" y="274"/>
                  </a:cubicBezTo>
                  <a:cubicBezTo>
                    <a:pt x="8" y="270"/>
                    <a:pt x="7" y="269"/>
                    <a:pt x="5" y="269"/>
                  </a:cubicBezTo>
                  <a:close/>
                  <a:moveTo>
                    <a:pt x="270" y="0"/>
                  </a:moveTo>
                  <a:cubicBezTo>
                    <a:pt x="246" y="0"/>
                    <a:pt x="222" y="0"/>
                    <a:pt x="199" y="12"/>
                  </a:cubicBezTo>
                  <a:cubicBezTo>
                    <a:pt x="175" y="36"/>
                    <a:pt x="163" y="84"/>
                    <a:pt x="127" y="119"/>
                  </a:cubicBezTo>
                  <a:cubicBezTo>
                    <a:pt x="103" y="143"/>
                    <a:pt x="44" y="227"/>
                    <a:pt x="8" y="274"/>
                  </a:cubicBezTo>
                  <a:cubicBezTo>
                    <a:pt x="23" y="320"/>
                    <a:pt x="34" y="336"/>
                    <a:pt x="54" y="336"/>
                  </a:cubicBezTo>
                  <a:cubicBezTo>
                    <a:pt x="66" y="336"/>
                    <a:pt x="82" y="331"/>
                    <a:pt x="103" y="322"/>
                  </a:cubicBezTo>
                  <a:cubicBezTo>
                    <a:pt x="127" y="274"/>
                    <a:pt x="222" y="191"/>
                    <a:pt x="246" y="155"/>
                  </a:cubicBezTo>
                  <a:cubicBezTo>
                    <a:pt x="282" y="131"/>
                    <a:pt x="330" y="96"/>
                    <a:pt x="294" y="36"/>
                  </a:cubicBezTo>
                  <a:cubicBezTo>
                    <a:pt x="282" y="24"/>
                    <a:pt x="270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34" name="Google Shape;15934;p22"/>
            <p:cNvSpPr/>
            <p:nvPr/>
          </p:nvSpPr>
          <p:spPr>
            <a:xfrm>
              <a:off x="4094550" y="2945375"/>
              <a:ext cx="10150" cy="8425"/>
            </a:xfrm>
            <a:custGeom>
              <a:avLst/>
              <a:gdLst/>
              <a:ahLst/>
              <a:cxnLst/>
              <a:rect l="l" t="t" r="r" b="b"/>
              <a:pathLst>
                <a:path w="406" h="337" extrusionOk="0">
                  <a:moveTo>
                    <a:pt x="339" y="0"/>
                  </a:moveTo>
                  <a:cubicBezTo>
                    <a:pt x="337" y="0"/>
                    <a:pt x="335" y="1"/>
                    <a:pt x="334" y="3"/>
                  </a:cubicBezTo>
                  <a:cubicBezTo>
                    <a:pt x="286" y="39"/>
                    <a:pt x="227" y="86"/>
                    <a:pt x="179" y="122"/>
                  </a:cubicBezTo>
                  <a:cubicBezTo>
                    <a:pt x="119" y="169"/>
                    <a:pt x="84" y="217"/>
                    <a:pt x="12" y="277"/>
                  </a:cubicBezTo>
                  <a:cubicBezTo>
                    <a:pt x="12" y="277"/>
                    <a:pt x="0" y="289"/>
                    <a:pt x="36" y="324"/>
                  </a:cubicBezTo>
                  <a:cubicBezTo>
                    <a:pt x="36" y="324"/>
                    <a:pt x="48" y="336"/>
                    <a:pt x="60" y="336"/>
                  </a:cubicBezTo>
                  <a:cubicBezTo>
                    <a:pt x="72" y="336"/>
                    <a:pt x="96" y="324"/>
                    <a:pt x="108" y="300"/>
                  </a:cubicBezTo>
                  <a:cubicBezTo>
                    <a:pt x="203" y="241"/>
                    <a:pt x="298" y="181"/>
                    <a:pt x="393" y="110"/>
                  </a:cubicBezTo>
                  <a:cubicBezTo>
                    <a:pt x="405" y="98"/>
                    <a:pt x="405" y="50"/>
                    <a:pt x="393" y="39"/>
                  </a:cubicBezTo>
                  <a:cubicBezTo>
                    <a:pt x="373" y="28"/>
                    <a:pt x="352" y="0"/>
                    <a:pt x="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35" name="Google Shape;15935;p22"/>
            <p:cNvSpPr/>
            <p:nvPr/>
          </p:nvSpPr>
          <p:spPr>
            <a:xfrm>
              <a:off x="4078775" y="2956375"/>
              <a:ext cx="10450" cy="7350"/>
            </a:xfrm>
            <a:custGeom>
              <a:avLst/>
              <a:gdLst/>
              <a:ahLst/>
              <a:cxnLst/>
              <a:rect l="l" t="t" r="r" b="b"/>
              <a:pathLst>
                <a:path w="418" h="294" extrusionOk="0">
                  <a:moveTo>
                    <a:pt x="325" y="0"/>
                  </a:moveTo>
                  <a:cubicBezTo>
                    <a:pt x="307" y="0"/>
                    <a:pt x="288" y="8"/>
                    <a:pt x="274" y="27"/>
                  </a:cubicBezTo>
                  <a:lnTo>
                    <a:pt x="238" y="75"/>
                  </a:lnTo>
                  <a:cubicBezTo>
                    <a:pt x="155" y="134"/>
                    <a:pt x="72" y="170"/>
                    <a:pt x="0" y="253"/>
                  </a:cubicBezTo>
                  <a:lnTo>
                    <a:pt x="0" y="265"/>
                  </a:lnTo>
                  <a:cubicBezTo>
                    <a:pt x="13" y="285"/>
                    <a:pt x="23" y="294"/>
                    <a:pt x="35" y="294"/>
                  </a:cubicBezTo>
                  <a:cubicBezTo>
                    <a:pt x="44" y="294"/>
                    <a:pt x="56" y="288"/>
                    <a:pt x="72" y="277"/>
                  </a:cubicBezTo>
                  <a:cubicBezTo>
                    <a:pt x="96" y="253"/>
                    <a:pt x="143" y="241"/>
                    <a:pt x="191" y="218"/>
                  </a:cubicBezTo>
                  <a:cubicBezTo>
                    <a:pt x="250" y="194"/>
                    <a:pt x="310" y="158"/>
                    <a:pt x="358" y="110"/>
                  </a:cubicBezTo>
                  <a:cubicBezTo>
                    <a:pt x="381" y="99"/>
                    <a:pt x="417" y="87"/>
                    <a:pt x="393" y="39"/>
                  </a:cubicBezTo>
                  <a:cubicBezTo>
                    <a:pt x="379" y="18"/>
                    <a:pt x="352" y="0"/>
                    <a:pt x="3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36" name="Google Shape;15936;p22"/>
            <p:cNvSpPr/>
            <p:nvPr/>
          </p:nvSpPr>
          <p:spPr>
            <a:xfrm>
              <a:off x="4111525" y="2932925"/>
              <a:ext cx="8350" cy="7550"/>
            </a:xfrm>
            <a:custGeom>
              <a:avLst/>
              <a:gdLst/>
              <a:ahLst/>
              <a:cxnLst/>
              <a:rect l="l" t="t" r="r" b="b"/>
              <a:pathLst>
                <a:path w="334" h="302" extrusionOk="0">
                  <a:moveTo>
                    <a:pt x="310" y="1"/>
                  </a:moveTo>
                  <a:cubicBezTo>
                    <a:pt x="274" y="1"/>
                    <a:pt x="250" y="1"/>
                    <a:pt x="226" y="13"/>
                  </a:cubicBezTo>
                  <a:lnTo>
                    <a:pt x="143" y="108"/>
                  </a:lnTo>
                  <a:lnTo>
                    <a:pt x="0" y="251"/>
                  </a:lnTo>
                  <a:cubicBezTo>
                    <a:pt x="0" y="283"/>
                    <a:pt x="4" y="302"/>
                    <a:pt x="19" y="302"/>
                  </a:cubicBezTo>
                  <a:cubicBezTo>
                    <a:pt x="31" y="302"/>
                    <a:pt x="51" y="289"/>
                    <a:pt x="83" y="263"/>
                  </a:cubicBezTo>
                  <a:cubicBezTo>
                    <a:pt x="107" y="239"/>
                    <a:pt x="226" y="179"/>
                    <a:pt x="262" y="144"/>
                  </a:cubicBezTo>
                  <a:cubicBezTo>
                    <a:pt x="286" y="120"/>
                    <a:pt x="333" y="96"/>
                    <a:pt x="322" y="36"/>
                  </a:cubicBezTo>
                  <a:cubicBezTo>
                    <a:pt x="322" y="25"/>
                    <a:pt x="310" y="1"/>
                    <a:pt x="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37" name="Google Shape;15937;p22"/>
            <p:cNvSpPr/>
            <p:nvPr/>
          </p:nvSpPr>
          <p:spPr>
            <a:xfrm>
              <a:off x="4045125" y="2975500"/>
              <a:ext cx="10750" cy="7175"/>
            </a:xfrm>
            <a:custGeom>
              <a:avLst/>
              <a:gdLst/>
              <a:ahLst/>
              <a:cxnLst/>
              <a:rect l="l" t="t" r="r" b="b"/>
              <a:pathLst>
                <a:path w="430" h="287" extrusionOk="0">
                  <a:moveTo>
                    <a:pt x="358" y="0"/>
                  </a:moveTo>
                  <a:cubicBezTo>
                    <a:pt x="299" y="36"/>
                    <a:pt x="251" y="84"/>
                    <a:pt x="191" y="107"/>
                  </a:cubicBezTo>
                  <a:cubicBezTo>
                    <a:pt x="132" y="155"/>
                    <a:pt x="96" y="203"/>
                    <a:pt x="13" y="238"/>
                  </a:cubicBezTo>
                  <a:cubicBezTo>
                    <a:pt x="13" y="238"/>
                    <a:pt x="13" y="262"/>
                    <a:pt x="1" y="262"/>
                  </a:cubicBezTo>
                  <a:cubicBezTo>
                    <a:pt x="1" y="274"/>
                    <a:pt x="13" y="286"/>
                    <a:pt x="37" y="286"/>
                  </a:cubicBezTo>
                  <a:cubicBezTo>
                    <a:pt x="60" y="286"/>
                    <a:pt x="72" y="286"/>
                    <a:pt x="96" y="274"/>
                  </a:cubicBezTo>
                  <a:cubicBezTo>
                    <a:pt x="191" y="227"/>
                    <a:pt x="299" y="179"/>
                    <a:pt x="406" y="119"/>
                  </a:cubicBezTo>
                  <a:cubicBezTo>
                    <a:pt x="418" y="107"/>
                    <a:pt x="430" y="60"/>
                    <a:pt x="418" y="48"/>
                  </a:cubicBezTo>
                  <a:cubicBezTo>
                    <a:pt x="406" y="24"/>
                    <a:pt x="370" y="0"/>
                    <a:pt x="3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38" name="Google Shape;15938;p22"/>
            <p:cNvSpPr/>
            <p:nvPr/>
          </p:nvSpPr>
          <p:spPr>
            <a:xfrm>
              <a:off x="4028175" y="2984275"/>
              <a:ext cx="10725" cy="6550"/>
            </a:xfrm>
            <a:custGeom>
              <a:avLst/>
              <a:gdLst/>
              <a:ahLst/>
              <a:cxnLst/>
              <a:rect l="l" t="t" r="r" b="b"/>
              <a:pathLst>
                <a:path w="429" h="262" extrusionOk="0">
                  <a:moveTo>
                    <a:pt x="354" y="1"/>
                  </a:moveTo>
                  <a:cubicBezTo>
                    <a:pt x="336" y="1"/>
                    <a:pt x="320" y="10"/>
                    <a:pt x="310" y="30"/>
                  </a:cubicBezTo>
                  <a:lnTo>
                    <a:pt x="262" y="66"/>
                  </a:lnTo>
                  <a:cubicBezTo>
                    <a:pt x="179" y="126"/>
                    <a:pt x="84" y="161"/>
                    <a:pt x="0" y="221"/>
                  </a:cubicBezTo>
                  <a:lnTo>
                    <a:pt x="0" y="233"/>
                  </a:lnTo>
                  <a:cubicBezTo>
                    <a:pt x="13" y="252"/>
                    <a:pt x="23" y="261"/>
                    <a:pt x="35" y="261"/>
                  </a:cubicBezTo>
                  <a:cubicBezTo>
                    <a:pt x="44" y="261"/>
                    <a:pt x="56" y="255"/>
                    <a:pt x="72" y="245"/>
                  </a:cubicBezTo>
                  <a:cubicBezTo>
                    <a:pt x="96" y="221"/>
                    <a:pt x="143" y="221"/>
                    <a:pt x="191" y="209"/>
                  </a:cubicBezTo>
                  <a:cubicBezTo>
                    <a:pt x="250" y="173"/>
                    <a:pt x="310" y="161"/>
                    <a:pt x="369" y="137"/>
                  </a:cubicBezTo>
                  <a:cubicBezTo>
                    <a:pt x="393" y="114"/>
                    <a:pt x="429" y="102"/>
                    <a:pt x="429" y="54"/>
                  </a:cubicBezTo>
                  <a:cubicBezTo>
                    <a:pt x="408" y="19"/>
                    <a:pt x="379" y="1"/>
                    <a:pt x="3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39" name="Google Shape;15939;p22"/>
            <p:cNvSpPr/>
            <p:nvPr/>
          </p:nvSpPr>
          <p:spPr>
            <a:xfrm>
              <a:off x="4063900" y="2966600"/>
              <a:ext cx="8650" cy="6525"/>
            </a:xfrm>
            <a:custGeom>
              <a:avLst/>
              <a:gdLst/>
              <a:ahLst/>
              <a:cxnLst/>
              <a:rect l="l" t="t" r="r" b="b"/>
              <a:pathLst>
                <a:path w="346" h="261" extrusionOk="0">
                  <a:moveTo>
                    <a:pt x="266" y="0"/>
                  </a:moveTo>
                  <a:cubicBezTo>
                    <a:pt x="259" y="0"/>
                    <a:pt x="254" y="3"/>
                    <a:pt x="250" y="11"/>
                  </a:cubicBezTo>
                  <a:cubicBezTo>
                    <a:pt x="214" y="23"/>
                    <a:pt x="191" y="47"/>
                    <a:pt x="155" y="82"/>
                  </a:cubicBezTo>
                  <a:cubicBezTo>
                    <a:pt x="131" y="106"/>
                    <a:pt x="36" y="166"/>
                    <a:pt x="0" y="202"/>
                  </a:cubicBezTo>
                  <a:cubicBezTo>
                    <a:pt x="0" y="242"/>
                    <a:pt x="6" y="261"/>
                    <a:pt x="28" y="261"/>
                  </a:cubicBezTo>
                  <a:cubicBezTo>
                    <a:pt x="39" y="261"/>
                    <a:pt x="53" y="257"/>
                    <a:pt x="71" y="249"/>
                  </a:cubicBezTo>
                  <a:cubicBezTo>
                    <a:pt x="107" y="213"/>
                    <a:pt x="214" y="166"/>
                    <a:pt x="262" y="142"/>
                  </a:cubicBezTo>
                  <a:cubicBezTo>
                    <a:pt x="286" y="130"/>
                    <a:pt x="345" y="106"/>
                    <a:pt x="333" y="47"/>
                  </a:cubicBezTo>
                  <a:cubicBezTo>
                    <a:pt x="322" y="35"/>
                    <a:pt x="322" y="11"/>
                    <a:pt x="322" y="11"/>
                  </a:cubicBezTo>
                  <a:cubicBezTo>
                    <a:pt x="298" y="11"/>
                    <a:pt x="279" y="0"/>
                    <a:pt x="2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40" name="Google Shape;15940;p22"/>
            <p:cNvSpPr/>
            <p:nvPr/>
          </p:nvSpPr>
          <p:spPr>
            <a:xfrm>
              <a:off x="3990675" y="2997825"/>
              <a:ext cx="11625" cy="5375"/>
            </a:xfrm>
            <a:custGeom>
              <a:avLst/>
              <a:gdLst/>
              <a:ahLst/>
              <a:cxnLst/>
              <a:rect l="l" t="t" r="r" b="b"/>
              <a:pathLst>
                <a:path w="465" h="215" extrusionOk="0">
                  <a:moveTo>
                    <a:pt x="429" y="0"/>
                  </a:moveTo>
                  <a:cubicBezTo>
                    <a:pt x="357" y="24"/>
                    <a:pt x="298" y="36"/>
                    <a:pt x="250" y="60"/>
                  </a:cubicBezTo>
                  <a:cubicBezTo>
                    <a:pt x="191" y="96"/>
                    <a:pt x="131" y="143"/>
                    <a:pt x="48" y="167"/>
                  </a:cubicBezTo>
                  <a:lnTo>
                    <a:pt x="0" y="179"/>
                  </a:lnTo>
                  <a:cubicBezTo>
                    <a:pt x="24" y="203"/>
                    <a:pt x="24" y="215"/>
                    <a:pt x="36" y="215"/>
                  </a:cubicBezTo>
                  <a:cubicBezTo>
                    <a:pt x="48" y="215"/>
                    <a:pt x="83" y="203"/>
                    <a:pt x="95" y="203"/>
                  </a:cubicBezTo>
                  <a:cubicBezTo>
                    <a:pt x="214" y="167"/>
                    <a:pt x="333" y="143"/>
                    <a:pt x="441" y="107"/>
                  </a:cubicBezTo>
                  <a:cubicBezTo>
                    <a:pt x="453" y="107"/>
                    <a:pt x="464" y="60"/>
                    <a:pt x="464" y="48"/>
                  </a:cubicBezTo>
                  <a:cubicBezTo>
                    <a:pt x="464" y="36"/>
                    <a:pt x="441" y="0"/>
                    <a:pt x="4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41" name="Google Shape;15941;p22"/>
            <p:cNvSpPr/>
            <p:nvPr/>
          </p:nvSpPr>
          <p:spPr>
            <a:xfrm>
              <a:off x="3973100" y="3003250"/>
              <a:ext cx="11350" cy="4525"/>
            </a:xfrm>
            <a:custGeom>
              <a:avLst/>
              <a:gdLst/>
              <a:ahLst/>
              <a:cxnLst/>
              <a:rect l="l" t="t" r="r" b="b"/>
              <a:pathLst>
                <a:path w="454" h="181" extrusionOk="0">
                  <a:moveTo>
                    <a:pt x="377" y="0"/>
                  </a:moveTo>
                  <a:cubicBezTo>
                    <a:pt x="364" y="0"/>
                    <a:pt x="349" y="3"/>
                    <a:pt x="334" y="10"/>
                  </a:cubicBezTo>
                  <a:cubicBezTo>
                    <a:pt x="310" y="21"/>
                    <a:pt x="298" y="21"/>
                    <a:pt x="274" y="45"/>
                  </a:cubicBezTo>
                  <a:cubicBezTo>
                    <a:pt x="191" y="69"/>
                    <a:pt x="84" y="93"/>
                    <a:pt x="1" y="129"/>
                  </a:cubicBezTo>
                  <a:lnTo>
                    <a:pt x="1" y="152"/>
                  </a:lnTo>
                  <a:cubicBezTo>
                    <a:pt x="9" y="170"/>
                    <a:pt x="18" y="181"/>
                    <a:pt x="36" y="181"/>
                  </a:cubicBezTo>
                  <a:cubicBezTo>
                    <a:pt x="43" y="181"/>
                    <a:pt x="51" y="179"/>
                    <a:pt x="60" y="176"/>
                  </a:cubicBezTo>
                  <a:cubicBezTo>
                    <a:pt x="96" y="164"/>
                    <a:pt x="144" y="164"/>
                    <a:pt x="191" y="164"/>
                  </a:cubicBezTo>
                  <a:cubicBezTo>
                    <a:pt x="263" y="164"/>
                    <a:pt x="322" y="152"/>
                    <a:pt x="382" y="129"/>
                  </a:cubicBezTo>
                  <a:cubicBezTo>
                    <a:pt x="417" y="117"/>
                    <a:pt x="453" y="117"/>
                    <a:pt x="453" y="69"/>
                  </a:cubicBezTo>
                  <a:cubicBezTo>
                    <a:pt x="444" y="25"/>
                    <a:pt x="416" y="0"/>
                    <a:pt x="3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42" name="Google Shape;15942;p22"/>
            <p:cNvSpPr/>
            <p:nvPr/>
          </p:nvSpPr>
          <p:spPr>
            <a:xfrm>
              <a:off x="4011800" y="2991575"/>
              <a:ext cx="8950" cy="5275"/>
            </a:xfrm>
            <a:custGeom>
              <a:avLst/>
              <a:gdLst/>
              <a:ahLst/>
              <a:cxnLst/>
              <a:rect l="l" t="t" r="r" b="b"/>
              <a:pathLst>
                <a:path w="358" h="211" extrusionOk="0">
                  <a:moveTo>
                    <a:pt x="274" y="0"/>
                  </a:moveTo>
                  <a:cubicBezTo>
                    <a:pt x="250" y="24"/>
                    <a:pt x="203" y="48"/>
                    <a:pt x="179" y="60"/>
                  </a:cubicBezTo>
                  <a:cubicBezTo>
                    <a:pt x="131" y="84"/>
                    <a:pt x="60" y="119"/>
                    <a:pt x="0" y="155"/>
                  </a:cubicBezTo>
                  <a:cubicBezTo>
                    <a:pt x="0" y="192"/>
                    <a:pt x="0" y="211"/>
                    <a:pt x="9" y="211"/>
                  </a:cubicBezTo>
                  <a:cubicBezTo>
                    <a:pt x="14" y="211"/>
                    <a:pt x="23" y="204"/>
                    <a:pt x="36" y="191"/>
                  </a:cubicBezTo>
                  <a:cubicBezTo>
                    <a:pt x="84" y="179"/>
                    <a:pt x="203" y="155"/>
                    <a:pt x="250" y="143"/>
                  </a:cubicBezTo>
                  <a:cubicBezTo>
                    <a:pt x="298" y="119"/>
                    <a:pt x="358" y="119"/>
                    <a:pt x="358" y="60"/>
                  </a:cubicBezTo>
                  <a:lnTo>
                    <a:pt x="358" y="24"/>
                  </a:lnTo>
                  <a:cubicBezTo>
                    <a:pt x="322" y="0"/>
                    <a:pt x="298" y="0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43" name="Google Shape;15943;p22"/>
            <p:cNvSpPr/>
            <p:nvPr/>
          </p:nvSpPr>
          <p:spPr>
            <a:xfrm>
              <a:off x="4176400" y="2893225"/>
              <a:ext cx="7475" cy="8775"/>
            </a:xfrm>
            <a:custGeom>
              <a:avLst/>
              <a:gdLst/>
              <a:ahLst/>
              <a:cxnLst/>
              <a:rect l="l" t="t" r="r" b="b"/>
              <a:pathLst>
                <a:path w="299" h="351" extrusionOk="0">
                  <a:moveTo>
                    <a:pt x="229" y="1"/>
                  </a:moveTo>
                  <a:cubicBezTo>
                    <a:pt x="223" y="1"/>
                    <a:pt x="218" y="2"/>
                    <a:pt x="215" y="5"/>
                  </a:cubicBezTo>
                  <a:cubicBezTo>
                    <a:pt x="167" y="53"/>
                    <a:pt x="143" y="100"/>
                    <a:pt x="108" y="148"/>
                  </a:cubicBezTo>
                  <a:cubicBezTo>
                    <a:pt x="60" y="208"/>
                    <a:pt x="48" y="267"/>
                    <a:pt x="1" y="327"/>
                  </a:cubicBezTo>
                  <a:lnTo>
                    <a:pt x="1" y="339"/>
                  </a:lnTo>
                  <a:cubicBezTo>
                    <a:pt x="1" y="350"/>
                    <a:pt x="36" y="350"/>
                    <a:pt x="36" y="350"/>
                  </a:cubicBezTo>
                  <a:cubicBezTo>
                    <a:pt x="60" y="339"/>
                    <a:pt x="60" y="327"/>
                    <a:pt x="84" y="303"/>
                  </a:cubicBezTo>
                  <a:cubicBezTo>
                    <a:pt x="155" y="231"/>
                    <a:pt x="215" y="160"/>
                    <a:pt x="286" y="89"/>
                  </a:cubicBezTo>
                  <a:cubicBezTo>
                    <a:pt x="298" y="89"/>
                    <a:pt x="286" y="41"/>
                    <a:pt x="274" y="29"/>
                  </a:cubicBezTo>
                  <a:cubicBezTo>
                    <a:pt x="266" y="12"/>
                    <a:pt x="244" y="1"/>
                    <a:pt x="2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44" name="Google Shape;15944;p22"/>
            <p:cNvSpPr/>
            <p:nvPr/>
          </p:nvSpPr>
          <p:spPr>
            <a:xfrm>
              <a:off x="4165100" y="2906475"/>
              <a:ext cx="7750" cy="7925"/>
            </a:xfrm>
            <a:custGeom>
              <a:avLst/>
              <a:gdLst/>
              <a:ahLst/>
              <a:cxnLst/>
              <a:rect l="l" t="t" r="r" b="b"/>
              <a:pathLst>
                <a:path w="310" h="317" extrusionOk="0">
                  <a:moveTo>
                    <a:pt x="237" y="0"/>
                  </a:moveTo>
                  <a:cubicBezTo>
                    <a:pt x="214" y="0"/>
                    <a:pt x="197" y="10"/>
                    <a:pt x="191" y="23"/>
                  </a:cubicBezTo>
                  <a:cubicBezTo>
                    <a:pt x="179" y="47"/>
                    <a:pt x="179" y="59"/>
                    <a:pt x="155" y="71"/>
                  </a:cubicBezTo>
                  <a:cubicBezTo>
                    <a:pt x="95" y="166"/>
                    <a:pt x="36" y="225"/>
                    <a:pt x="0" y="297"/>
                  </a:cubicBezTo>
                  <a:lnTo>
                    <a:pt x="0" y="309"/>
                  </a:lnTo>
                  <a:cubicBezTo>
                    <a:pt x="15" y="314"/>
                    <a:pt x="28" y="316"/>
                    <a:pt x="38" y="316"/>
                  </a:cubicBezTo>
                  <a:cubicBezTo>
                    <a:pt x="54" y="316"/>
                    <a:pt x="65" y="311"/>
                    <a:pt x="72" y="297"/>
                  </a:cubicBezTo>
                  <a:cubicBezTo>
                    <a:pt x="95" y="261"/>
                    <a:pt x="131" y="249"/>
                    <a:pt x="155" y="225"/>
                  </a:cubicBezTo>
                  <a:cubicBezTo>
                    <a:pt x="203" y="190"/>
                    <a:pt x="250" y="142"/>
                    <a:pt x="274" y="106"/>
                  </a:cubicBezTo>
                  <a:cubicBezTo>
                    <a:pt x="298" y="82"/>
                    <a:pt x="310" y="59"/>
                    <a:pt x="298" y="23"/>
                  </a:cubicBezTo>
                  <a:cubicBezTo>
                    <a:pt x="276" y="7"/>
                    <a:pt x="255" y="0"/>
                    <a:pt x="2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45" name="Google Shape;15945;p22"/>
            <p:cNvSpPr/>
            <p:nvPr/>
          </p:nvSpPr>
          <p:spPr>
            <a:xfrm>
              <a:off x="4188000" y="2879950"/>
              <a:ext cx="6875" cy="7775"/>
            </a:xfrm>
            <a:custGeom>
              <a:avLst/>
              <a:gdLst/>
              <a:ahLst/>
              <a:cxnLst/>
              <a:rect l="l" t="t" r="r" b="b"/>
              <a:pathLst>
                <a:path w="275" h="311" extrusionOk="0">
                  <a:moveTo>
                    <a:pt x="215" y="0"/>
                  </a:moveTo>
                  <a:cubicBezTo>
                    <a:pt x="191" y="0"/>
                    <a:pt x="168" y="0"/>
                    <a:pt x="144" y="24"/>
                  </a:cubicBezTo>
                  <a:cubicBezTo>
                    <a:pt x="120" y="36"/>
                    <a:pt x="108" y="84"/>
                    <a:pt x="84" y="108"/>
                  </a:cubicBezTo>
                  <a:cubicBezTo>
                    <a:pt x="72" y="143"/>
                    <a:pt x="37" y="215"/>
                    <a:pt x="1" y="262"/>
                  </a:cubicBezTo>
                  <a:cubicBezTo>
                    <a:pt x="21" y="296"/>
                    <a:pt x="34" y="311"/>
                    <a:pt x="45" y="311"/>
                  </a:cubicBezTo>
                  <a:cubicBezTo>
                    <a:pt x="54" y="311"/>
                    <a:pt x="62" y="302"/>
                    <a:pt x="72" y="286"/>
                  </a:cubicBezTo>
                  <a:cubicBezTo>
                    <a:pt x="108" y="239"/>
                    <a:pt x="180" y="167"/>
                    <a:pt x="215" y="143"/>
                  </a:cubicBezTo>
                  <a:cubicBezTo>
                    <a:pt x="227" y="108"/>
                    <a:pt x="275" y="96"/>
                    <a:pt x="239" y="36"/>
                  </a:cubicBezTo>
                  <a:cubicBezTo>
                    <a:pt x="227" y="36"/>
                    <a:pt x="215" y="0"/>
                    <a:pt x="2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46" name="Google Shape;15946;p22"/>
            <p:cNvSpPr/>
            <p:nvPr/>
          </p:nvSpPr>
          <p:spPr>
            <a:xfrm>
              <a:off x="4140375" y="2931350"/>
              <a:ext cx="7775" cy="8150"/>
            </a:xfrm>
            <a:custGeom>
              <a:avLst/>
              <a:gdLst/>
              <a:ahLst/>
              <a:cxnLst/>
              <a:rect l="l" t="t" r="r" b="b"/>
              <a:pathLst>
                <a:path w="311" h="326" extrusionOk="0">
                  <a:moveTo>
                    <a:pt x="248" y="1"/>
                  </a:moveTo>
                  <a:cubicBezTo>
                    <a:pt x="244" y="1"/>
                    <a:pt x="241" y="2"/>
                    <a:pt x="239" y="4"/>
                  </a:cubicBezTo>
                  <a:cubicBezTo>
                    <a:pt x="191" y="28"/>
                    <a:pt x="168" y="76"/>
                    <a:pt x="120" y="123"/>
                  </a:cubicBezTo>
                  <a:cubicBezTo>
                    <a:pt x="72" y="171"/>
                    <a:pt x="49" y="230"/>
                    <a:pt x="1" y="290"/>
                  </a:cubicBezTo>
                  <a:lnTo>
                    <a:pt x="1" y="314"/>
                  </a:lnTo>
                  <a:cubicBezTo>
                    <a:pt x="1" y="326"/>
                    <a:pt x="37" y="326"/>
                    <a:pt x="37" y="326"/>
                  </a:cubicBezTo>
                  <a:cubicBezTo>
                    <a:pt x="49" y="326"/>
                    <a:pt x="60" y="314"/>
                    <a:pt x="72" y="302"/>
                  </a:cubicBezTo>
                  <a:cubicBezTo>
                    <a:pt x="156" y="230"/>
                    <a:pt x="239" y="171"/>
                    <a:pt x="311" y="88"/>
                  </a:cubicBezTo>
                  <a:cubicBezTo>
                    <a:pt x="311" y="88"/>
                    <a:pt x="311" y="52"/>
                    <a:pt x="299" y="28"/>
                  </a:cubicBezTo>
                  <a:cubicBezTo>
                    <a:pt x="289" y="18"/>
                    <a:pt x="264" y="1"/>
                    <a:pt x="2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47" name="Google Shape;15947;p22"/>
            <p:cNvSpPr/>
            <p:nvPr/>
          </p:nvSpPr>
          <p:spPr>
            <a:xfrm>
              <a:off x="4127300" y="2942700"/>
              <a:ext cx="8950" cy="7150"/>
            </a:xfrm>
            <a:custGeom>
              <a:avLst/>
              <a:gdLst/>
              <a:ahLst/>
              <a:cxnLst/>
              <a:rect l="l" t="t" r="r" b="b"/>
              <a:pathLst>
                <a:path w="358" h="286" extrusionOk="0">
                  <a:moveTo>
                    <a:pt x="266" y="1"/>
                  </a:moveTo>
                  <a:cubicBezTo>
                    <a:pt x="244" y="1"/>
                    <a:pt x="225" y="10"/>
                    <a:pt x="214" y="26"/>
                  </a:cubicBezTo>
                  <a:cubicBezTo>
                    <a:pt x="191" y="38"/>
                    <a:pt x="191" y="50"/>
                    <a:pt x="179" y="74"/>
                  </a:cubicBezTo>
                  <a:cubicBezTo>
                    <a:pt x="119" y="134"/>
                    <a:pt x="60" y="193"/>
                    <a:pt x="0" y="265"/>
                  </a:cubicBezTo>
                  <a:lnTo>
                    <a:pt x="0" y="276"/>
                  </a:lnTo>
                  <a:cubicBezTo>
                    <a:pt x="18" y="282"/>
                    <a:pt x="33" y="285"/>
                    <a:pt x="45" y="285"/>
                  </a:cubicBezTo>
                  <a:cubicBezTo>
                    <a:pt x="57" y="285"/>
                    <a:pt x="66" y="282"/>
                    <a:pt x="72" y="276"/>
                  </a:cubicBezTo>
                  <a:cubicBezTo>
                    <a:pt x="107" y="265"/>
                    <a:pt x="155" y="253"/>
                    <a:pt x="179" y="217"/>
                  </a:cubicBezTo>
                  <a:cubicBezTo>
                    <a:pt x="226" y="193"/>
                    <a:pt x="274" y="157"/>
                    <a:pt x="310" y="110"/>
                  </a:cubicBezTo>
                  <a:cubicBezTo>
                    <a:pt x="333" y="98"/>
                    <a:pt x="357" y="86"/>
                    <a:pt x="345" y="38"/>
                  </a:cubicBezTo>
                  <a:cubicBezTo>
                    <a:pt x="320" y="13"/>
                    <a:pt x="291" y="1"/>
                    <a:pt x="2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48" name="Google Shape;15948;p22"/>
            <p:cNvSpPr/>
            <p:nvPr/>
          </p:nvSpPr>
          <p:spPr>
            <a:xfrm>
              <a:off x="4153775" y="2918650"/>
              <a:ext cx="7175" cy="7900"/>
            </a:xfrm>
            <a:custGeom>
              <a:avLst/>
              <a:gdLst/>
              <a:ahLst/>
              <a:cxnLst/>
              <a:rect l="l" t="t" r="r" b="b"/>
              <a:pathLst>
                <a:path w="287" h="316" extrusionOk="0">
                  <a:moveTo>
                    <a:pt x="239" y="0"/>
                  </a:moveTo>
                  <a:cubicBezTo>
                    <a:pt x="227" y="0"/>
                    <a:pt x="191" y="0"/>
                    <a:pt x="179" y="24"/>
                  </a:cubicBezTo>
                  <a:cubicBezTo>
                    <a:pt x="167" y="48"/>
                    <a:pt x="132" y="84"/>
                    <a:pt x="120" y="107"/>
                  </a:cubicBezTo>
                  <a:cubicBezTo>
                    <a:pt x="96" y="155"/>
                    <a:pt x="36" y="215"/>
                    <a:pt x="1" y="262"/>
                  </a:cubicBezTo>
                  <a:cubicBezTo>
                    <a:pt x="15" y="297"/>
                    <a:pt x="20" y="315"/>
                    <a:pt x="30" y="315"/>
                  </a:cubicBezTo>
                  <a:cubicBezTo>
                    <a:pt x="37" y="315"/>
                    <a:pt x="45" y="306"/>
                    <a:pt x="60" y="286"/>
                  </a:cubicBezTo>
                  <a:cubicBezTo>
                    <a:pt x="96" y="262"/>
                    <a:pt x="179" y="179"/>
                    <a:pt x="215" y="155"/>
                  </a:cubicBezTo>
                  <a:cubicBezTo>
                    <a:pt x="239" y="119"/>
                    <a:pt x="286" y="107"/>
                    <a:pt x="251" y="48"/>
                  </a:cubicBezTo>
                  <a:cubicBezTo>
                    <a:pt x="251" y="36"/>
                    <a:pt x="239" y="0"/>
                    <a:pt x="2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49" name="Google Shape;15949;p22"/>
            <p:cNvSpPr/>
            <p:nvPr/>
          </p:nvSpPr>
          <p:spPr>
            <a:xfrm>
              <a:off x="4100200" y="2964475"/>
              <a:ext cx="8650" cy="7775"/>
            </a:xfrm>
            <a:custGeom>
              <a:avLst/>
              <a:gdLst/>
              <a:ahLst/>
              <a:cxnLst/>
              <a:rect l="l" t="t" r="r" b="b"/>
              <a:pathLst>
                <a:path w="346" h="311" extrusionOk="0">
                  <a:moveTo>
                    <a:pt x="274" y="1"/>
                  </a:moveTo>
                  <a:cubicBezTo>
                    <a:pt x="227" y="37"/>
                    <a:pt x="179" y="60"/>
                    <a:pt x="132" y="108"/>
                  </a:cubicBezTo>
                  <a:cubicBezTo>
                    <a:pt x="108" y="144"/>
                    <a:pt x="60" y="191"/>
                    <a:pt x="1" y="251"/>
                  </a:cubicBezTo>
                  <a:lnTo>
                    <a:pt x="1" y="298"/>
                  </a:lnTo>
                  <a:cubicBezTo>
                    <a:pt x="1" y="298"/>
                    <a:pt x="13" y="310"/>
                    <a:pt x="36" y="310"/>
                  </a:cubicBezTo>
                  <a:cubicBezTo>
                    <a:pt x="48" y="310"/>
                    <a:pt x="60" y="298"/>
                    <a:pt x="72" y="287"/>
                  </a:cubicBezTo>
                  <a:cubicBezTo>
                    <a:pt x="167" y="227"/>
                    <a:pt x="239" y="167"/>
                    <a:pt x="334" y="108"/>
                  </a:cubicBezTo>
                  <a:cubicBezTo>
                    <a:pt x="346" y="84"/>
                    <a:pt x="346" y="48"/>
                    <a:pt x="334" y="37"/>
                  </a:cubicBezTo>
                  <a:cubicBezTo>
                    <a:pt x="310" y="13"/>
                    <a:pt x="286" y="1"/>
                    <a:pt x="2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50" name="Google Shape;15950;p22"/>
            <p:cNvSpPr/>
            <p:nvPr/>
          </p:nvSpPr>
          <p:spPr>
            <a:xfrm>
              <a:off x="4085925" y="2974475"/>
              <a:ext cx="9550" cy="7125"/>
            </a:xfrm>
            <a:custGeom>
              <a:avLst/>
              <a:gdLst/>
              <a:ahLst/>
              <a:cxnLst/>
              <a:rect l="l" t="t" r="r" b="b"/>
              <a:pathLst>
                <a:path w="382" h="285" extrusionOk="0">
                  <a:moveTo>
                    <a:pt x="283" y="0"/>
                  </a:moveTo>
                  <a:cubicBezTo>
                    <a:pt x="270" y="0"/>
                    <a:pt x="258" y="6"/>
                    <a:pt x="250" y="18"/>
                  </a:cubicBezTo>
                  <a:cubicBezTo>
                    <a:pt x="250" y="29"/>
                    <a:pt x="226" y="41"/>
                    <a:pt x="214" y="65"/>
                  </a:cubicBezTo>
                  <a:cubicBezTo>
                    <a:pt x="143" y="137"/>
                    <a:pt x="83" y="184"/>
                    <a:pt x="0" y="244"/>
                  </a:cubicBezTo>
                  <a:lnTo>
                    <a:pt x="0" y="256"/>
                  </a:lnTo>
                  <a:cubicBezTo>
                    <a:pt x="20" y="275"/>
                    <a:pt x="32" y="284"/>
                    <a:pt x="45" y="284"/>
                  </a:cubicBezTo>
                  <a:cubicBezTo>
                    <a:pt x="56" y="284"/>
                    <a:pt x="67" y="278"/>
                    <a:pt x="83" y="268"/>
                  </a:cubicBezTo>
                  <a:cubicBezTo>
                    <a:pt x="107" y="244"/>
                    <a:pt x="155" y="232"/>
                    <a:pt x="179" y="208"/>
                  </a:cubicBezTo>
                  <a:cubicBezTo>
                    <a:pt x="250" y="184"/>
                    <a:pt x="286" y="148"/>
                    <a:pt x="333" y="125"/>
                  </a:cubicBezTo>
                  <a:cubicBezTo>
                    <a:pt x="345" y="113"/>
                    <a:pt x="381" y="89"/>
                    <a:pt x="357" y="53"/>
                  </a:cubicBezTo>
                  <a:cubicBezTo>
                    <a:pt x="341" y="21"/>
                    <a:pt x="310" y="0"/>
                    <a:pt x="2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51" name="Google Shape;15951;p22"/>
            <p:cNvSpPr/>
            <p:nvPr/>
          </p:nvSpPr>
          <p:spPr>
            <a:xfrm>
              <a:off x="4115075" y="2953850"/>
              <a:ext cx="7775" cy="6975"/>
            </a:xfrm>
            <a:custGeom>
              <a:avLst/>
              <a:gdLst/>
              <a:ahLst/>
              <a:cxnLst/>
              <a:rect l="l" t="t" r="r" b="b"/>
              <a:pathLst>
                <a:path w="311" h="279" extrusionOk="0">
                  <a:moveTo>
                    <a:pt x="241" y="0"/>
                  </a:moveTo>
                  <a:cubicBezTo>
                    <a:pt x="230" y="0"/>
                    <a:pt x="221" y="3"/>
                    <a:pt x="215" y="9"/>
                  </a:cubicBezTo>
                  <a:cubicBezTo>
                    <a:pt x="180" y="21"/>
                    <a:pt x="168" y="57"/>
                    <a:pt x="132" y="81"/>
                  </a:cubicBezTo>
                  <a:lnTo>
                    <a:pt x="1" y="211"/>
                  </a:lnTo>
                  <a:cubicBezTo>
                    <a:pt x="9" y="257"/>
                    <a:pt x="21" y="279"/>
                    <a:pt x="35" y="279"/>
                  </a:cubicBezTo>
                  <a:cubicBezTo>
                    <a:pt x="43" y="279"/>
                    <a:pt x="52" y="272"/>
                    <a:pt x="60" y="259"/>
                  </a:cubicBezTo>
                  <a:cubicBezTo>
                    <a:pt x="84" y="247"/>
                    <a:pt x="191" y="188"/>
                    <a:pt x="227" y="164"/>
                  </a:cubicBezTo>
                  <a:cubicBezTo>
                    <a:pt x="251" y="128"/>
                    <a:pt x="310" y="116"/>
                    <a:pt x="287" y="57"/>
                  </a:cubicBezTo>
                  <a:cubicBezTo>
                    <a:pt x="287" y="45"/>
                    <a:pt x="275" y="9"/>
                    <a:pt x="275" y="9"/>
                  </a:cubicBezTo>
                  <a:cubicBezTo>
                    <a:pt x="263" y="3"/>
                    <a:pt x="251" y="0"/>
                    <a:pt x="2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52" name="Google Shape;15952;p22"/>
            <p:cNvSpPr/>
            <p:nvPr/>
          </p:nvSpPr>
          <p:spPr>
            <a:xfrm>
              <a:off x="4056450" y="2993050"/>
              <a:ext cx="9850" cy="7175"/>
            </a:xfrm>
            <a:custGeom>
              <a:avLst/>
              <a:gdLst/>
              <a:ahLst/>
              <a:cxnLst/>
              <a:rect l="l" t="t" r="r" b="b"/>
              <a:pathLst>
                <a:path w="394" h="287" extrusionOk="0">
                  <a:moveTo>
                    <a:pt x="322" y="1"/>
                  </a:moveTo>
                  <a:cubicBezTo>
                    <a:pt x="262" y="25"/>
                    <a:pt x="215" y="60"/>
                    <a:pt x="167" y="96"/>
                  </a:cubicBezTo>
                  <a:cubicBezTo>
                    <a:pt x="131" y="120"/>
                    <a:pt x="72" y="167"/>
                    <a:pt x="12" y="215"/>
                  </a:cubicBezTo>
                  <a:cubicBezTo>
                    <a:pt x="12" y="215"/>
                    <a:pt x="0" y="227"/>
                    <a:pt x="24" y="251"/>
                  </a:cubicBezTo>
                  <a:cubicBezTo>
                    <a:pt x="24" y="275"/>
                    <a:pt x="36" y="287"/>
                    <a:pt x="48" y="287"/>
                  </a:cubicBezTo>
                  <a:cubicBezTo>
                    <a:pt x="72" y="275"/>
                    <a:pt x="84" y="275"/>
                    <a:pt x="96" y="251"/>
                  </a:cubicBezTo>
                  <a:cubicBezTo>
                    <a:pt x="203" y="227"/>
                    <a:pt x="298" y="179"/>
                    <a:pt x="381" y="120"/>
                  </a:cubicBezTo>
                  <a:cubicBezTo>
                    <a:pt x="381" y="108"/>
                    <a:pt x="393" y="60"/>
                    <a:pt x="381" y="48"/>
                  </a:cubicBezTo>
                  <a:cubicBezTo>
                    <a:pt x="369" y="25"/>
                    <a:pt x="334" y="1"/>
                    <a:pt x="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53" name="Google Shape;15953;p22"/>
            <p:cNvSpPr/>
            <p:nvPr/>
          </p:nvSpPr>
          <p:spPr>
            <a:xfrm>
              <a:off x="4041575" y="3001325"/>
              <a:ext cx="9250" cy="6225"/>
            </a:xfrm>
            <a:custGeom>
              <a:avLst/>
              <a:gdLst/>
              <a:ahLst/>
              <a:cxnLst/>
              <a:rect l="l" t="t" r="r" b="b"/>
              <a:pathLst>
                <a:path w="370" h="249" extrusionOk="0">
                  <a:moveTo>
                    <a:pt x="293" y="0"/>
                  </a:moveTo>
                  <a:cubicBezTo>
                    <a:pt x="278" y="0"/>
                    <a:pt x="267" y="6"/>
                    <a:pt x="262" y="15"/>
                  </a:cubicBezTo>
                  <a:lnTo>
                    <a:pt x="214" y="63"/>
                  </a:lnTo>
                  <a:cubicBezTo>
                    <a:pt x="143" y="122"/>
                    <a:pt x="72" y="146"/>
                    <a:pt x="0" y="206"/>
                  </a:cubicBezTo>
                  <a:lnTo>
                    <a:pt x="0" y="217"/>
                  </a:lnTo>
                  <a:cubicBezTo>
                    <a:pt x="15" y="240"/>
                    <a:pt x="25" y="248"/>
                    <a:pt x="40" y="248"/>
                  </a:cubicBezTo>
                  <a:cubicBezTo>
                    <a:pt x="49" y="248"/>
                    <a:pt x="58" y="246"/>
                    <a:pt x="72" y="241"/>
                  </a:cubicBezTo>
                  <a:cubicBezTo>
                    <a:pt x="95" y="206"/>
                    <a:pt x="143" y="206"/>
                    <a:pt x="179" y="194"/>
                  </a:cubicBezTo>
                  <a:cubicBezTo>
                    <a:pt x="214" y="182"/>
                    <a:pt x="274" y="146"/>
                    <a:pt x="322" y="122"/>
                  </a:cubicBezTo>
                  <a:cubicBezTo>
                    <a:pt x="357" y="98"/>
                    <a:pt x="369" y="87"/>
                    <a:pt x="369" y="51"/>
                  </a:cubicBezTo>
                  <a:cubicBezTo>
                    <a:pt x="347" y="14"/>
                    <a:pt x="316" y="0"/>
                    <a:pt x="2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54" name="Google Shape;15954;p22"/>
            <p:cNvSpPr/>
            <p:nvPr/>
          </p:nvSpPr>
          <p:spPr>
            <a:xfrm>
              <a:off x="4072525" y="2983700"/>
              <a:ext cx="8350" cy="6450"/>
            </a:xfrm>
            <a:custGeom>
              <a:avLst/>
              <a:gdLst/>
              <a:ahLst/>
              <a:cxnLst/>
              <a:rect l="l" t="t" r="r" b="b"/>
              <a:pathLst>
                <a:path w="334" h="258" extrusionOk="0">
                  <a:moveTo>
                    <a:pt x="262" y="0"/>
                  </a:moveTo>
                  <a:cubicBezTo>
                    <a:pt x="254" y="0"/>
                    <a:pt x="246" y="2"/>
                    <a:pt x="238" y="6"/>
                  </a:cubicBezTo>
                  <a:cubicBezTo>
                    <a:pt x="215" y="18"/>
                    <a:pt x="191" y="53"/>
                    <a:pt x="155" y="77"/>
                  </a:cubicBezTo>
                  <a:cubicBezTo>
                    <a:pt x="107" y="113"/>
                    <a:pt x="48" y="172"/>
                    <a:pt x="0" y="196"/>
                  </a:cubicBezTo>
                  <a:cubicBezTo>
                    <a:pt x="0" y="234"/>
                    <a:pt x="10" y="257"/>
                    <a:pt x="26" y="257"/>
                  </a:cubicBezTo>
                  <a:cubicBezTo>
                    <a:pt x="35" y="257"/>
                    <a:pt x="47" y="249"/>
                    <a:pt x="60" y="232"/>
                  </a:cubicBezTo>
                  <a:cubicBezTo>
                    <a:pt x="107" y="220"/>
                    <a:pt x="215" y="172"/>
                    <a:pt x="238" y="137"/>
                  </a:cubicBezTo>
                  <a:cubicBezTo>
                    <a:pt x="286" y="125"/>
                    <a:pt x="334" y="113"/>
                    <a:pt x="322" y="53"/>
                  </a:cubicBezTo>
                  <a:cubicBezTo>
                    <a:pt x="322" y="41"/>
                    <a:pt x="298" y="6"/>
                    <a:pt x="298" y="6"/>
                  </a:cubicBezTo>
                  <a:cubicBezTo>
                    <a:pt x="290" y="6"/>
                    <a:pt x="277" y="0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55" name="Google Shape;15955;p22"/>
            <p:cNvSpPr/>
            <p:nvPr/>
          </p:nvSpPr>
          <p:spPr>
            <a:xfrm>
              <a:off x="4009425" y="3015975"/>
              <a:ext cx="9850" cy="5375"/>
            </a:xfrm>
            <a:custGeom>
              <a:avLst/>
              <a:gdLst/>
              <a:ahLst/>
              <a:cxnLst/>
              <a:rect l="l" t="t" r="r" b="b"/>
              <a:pathLst>
                <a:path w="394" h="215" extrusionOk="0">
                  <a:moveTo>
                    <a:pt x="345" y="1"/>
                  </a:moveTo>
                  <a:cubicBezTo>
                    <a:pt x="286" y="12"/>
                    <a:pt x="226" y="36"/>
                    <a:pt x="179" y="72"/>
                  </a:cubicBezTo>
                  <a:cubicBezTo>
                    <a:pt x="131" y="96"/>
                    <a:pt x="72" y="132"/>
                    <a:pt x="12" y="179"/>
                  </a:cubicBezTo>
                  <a:lnTo>
                    <a:pt x="0" y="191"/>
                  </a:lnTo>
                  <a:cubicBezTo>
                    <a:pt x="12" y="203"/>
                    <a:pt x="12" y="215"/>
                    <a:pt x="36" y="215"/>
                  </a:cubicBezTo>
                  <a:cubicBezTo>
                    <a:pt x="48" y="215"/>
                    <a:pt x="60" y="203"/>
                    <a:pt x="72" y="203"/>
                  </a:cubicBezTo>
                  <a:cubicBezTo>
                    <a:pt x="179" y="167"/>
                    <a:pt x="286" y="143"/>
                    <a:pt x="369" y="96"/>
                  </a:cubicBezTo>
                  <a:cubicBezTo>
                    <a:pt x="393" y="96"/>
                    <a:pt x="393" y="60"/>
                    <a:pt x="393" y="36"/>
                  </a:cubicBezTo>
                  <a:cubicBezTo>
                    <a:pt x="393" y="24"/>
                    <a:pt x="357" y="1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56" name="Google Shape;15956;p22"/>
            <p:cNvSpPr/>
            <p:nvPr/>
          </p:nvSpPr>
          <p:spPr>
            <a:xfrm>
              <a:off x="3993350" y="3022125"/>
              <a:ext cx="10150" cy="5000"/>
            </a:xfrm>
            <a:custGeom>
              <a:avLst/>
              <a:gdLst/>
              <a:ahLst/>
              <a:cxnLst/>
              <a:rect l="l" t="t" r="r" b="b"/>
              <a:pathLst>
                <a:path w="406" h="200" extrusionOk="0">
                  <a:moveTo>
                    <a:pt x="318" y="0"/>
                  </a:moveTo>
                  <a:cubicBezTo>
                    <a:pt x="307" y="0"/>
                    <a:pt x="297" y="2"/>
                    <a:pt x="286" y="5"/>
                  </a:cubicBezTo>
                  <a:cubicBezTo>
                    <a:pt x="274" y="17"/>
                    <a:pt x="262" y="17"/>
                    <a:pt x="238" y="28"/>
                  </a:cubicBezTo>
                  <a:cubicBezTo>
                    <a:pt x="167" y="76"/>
                    <a:pt x="84" y="112"/>
                    <a:pt x="0" y="147"/>
                  </a:cubicBezTo>
                  <a:lnTo>
                    <a:pt x="0" y="159"/>
                  </a:lnTo>
                  <a:cubicBezTo>
                    <a:pt x="18" y="186"/>
                    <a:pt x="29" y="200"/>
                    <a:pt x="44" y="200"/>
                  </a:cubicBezTo>
                  <a:cubicBezTo>
                    <a:pt x="49" y="200"/>
                    <a:pt x="54" y="198"/>
                    <a:pt x="60" y="195"/>
                  </a:cubicBezTo>
                  <a:cubicBezTo>
                    <a:pt x="107" y="183"/>
                    <a:pt x="143" y="183"/>
                    <a:pt x="179" y="159"/>
                  </a:cubicBezTo>
                  <a:cubicBezTo>
                    <a:pt x="238" y="147"/>
                    <a:pt x="286" y="147"/>
                    <a:pt x="346" y="124"/>
                  </a:cubicBezTo>
                  <a:cubicBezTo>
                    <a:pt x="381" y="124"/>
                    <a:pt x="405" y="112"/>
                    <a:pt x="405" y="64"/>
                  </a:cubicBezTo>
                  <a:cubicBezTo>
                    <a:pt x="387" y="18"/>
                    <a:pt x="354" y="0"/>
                    <a:pt x="3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57" name="Google Shape;15957;p22"/>
            <p:cNvSpPr/>
            <p:nvPr/>
          </p:nvSpPr>
          <p:spPr>
            <a:xfrm>
              <a:off x="4026975" y="3008825"/>
              <a:ext cx="7775" cy="5425"/>
            </a:xfrm>
            <a:custGeom>
              <a:avLst/>
              <a:gdLst/>
              <a:ahLst/>
              <a:cxnLst/>
              <a:rect l="l" t="t" r="r" b="b"/>
              <a:pathLst>
                <a:path w="311" h="217" extrusionOk="0">
                  <a:moveTo>
                    <a:pt x="251" y="1"/>
                  </a:moveTo>
                  <a:cubicBezTo>
                    <a:pt x="227" y="13"/>
                    <a:pt x="191" y="48"/>
                    <a:pt x="167" y="60"/>
                  </a:cubicBezTo>
                  <a:cubicBezTo>
                    <a:pt x="120" y="72"/>
                    <a:pt x="36" y="120"/>
                    <a:pt x="1" y="144"/>
                  </a:cubicBezTo>
                  <a:cubicBezTo>
                    <a:pt x="1" y="198"/>
                    <a:pt x="1" y="217"/>
                    <a:pt x="14" y="217"/>
                  </a:cubicBezTo>
                  <a:cubicBezTo>
                    <a:pt x="21" y="217"/>
                    <a:pt x="32" y="212"/>
                    <a:pt x="48" y="203"/>
                  </a:cubicBezTo>
                  <a:cubicBezTo>
                    <a:pt x="84" y="191"/>
                    <a:pt x="191" y="168"/>
                    <a:pt x="239" y="144"/>
                  </a:cubicBezTo>
                  <a:cubicBezTo>
                    <a:pt x="263" y="120"/>
                    <a:pt x="310" y="120"/>
                    <a:pt x="310" y="60"/>
                  </a:cubicBezTo>
                  <a:lnTo>
                    <a:pt x="310" y="13"/>
                  </a:lnTo>
                  <a:cubicBezTo>
                    <a:pt x="298" y="1"/>
                    <a:pt x="263" y="1"/>
                    <a:pt x="2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58" name="Google Shape;15958;p22"/>
            <p:cNvSpPr/>
            <p:nvPr/>
          </p:nvSpPr>
          <p:spPr>
            <a:xfrm>
              <a:off x="4121050" y="2971500"/>
              <a:ext cx="10725" cy="9375"/>
            </a:xfrm>
            <a:custGeom>
              <a:avLst/>
              <a:gdLst/>
              <a:ahLst/>
              <a:cxnLst/>
              <a:rect l="l" t="t" r="r" b="b"/>
              <a:pathLst>
                <a:path w="429" h="375" extrusionOk="0">
                  <a:moveTo>
                    <a:pt x="363" y="1"/>
                  </a:moveTo>
                  <a:cubicBezTo>
                    <a:pt x="355" y="1"/>
                    <a:pt x="349" y="2"/>
                    <a:pt x="345" y="6"/>
                  </a:cubicBezTo>
                  <a:cubicBezTo>
                    <a:pt x="286" y="53"/>
                    <a:pt x="226" y="89"/>
                    <a:pt x="179" y="148"/>
                  </a:cubicBezTo>
                  <a:cubicBezTo>
                    <a:pt x="119" y="208"/>
                    <a:pt x="60" y="267"/>
                    <a:pt x="0" y="351"/>
                  </a:cubicBezTo>
                  <a:cubicBezTo>
                    <a:pt x="0" y="351"/>
                    <a:pt x="0" y="363"/>
                    <a:pt x="12" y="363"/>
                  </a:cubicBezTo>
                  <a:cubicBezTo>
                    <a:pt x="12" y="375"/>
                    <a:pt x="36" y="375"/>
                    <a:pt x="48" y="375"/>
                  </a:cubicBezTo>
                  <a:cubicBezTo>
                    <a:pt x="71" y="363"/>
                    <a:pt x="95" y="351"/>
                    <a:pt x="107" y="327"/>
                  </a:cubicBezTo>
                  <a:cubicBezTo>
                    <a:pt x="202" y="256"/>
                    <a:pt x="310" y="184"/>
                    <a:pt x="417" y="89"/>
                  </a:cubicBezTo>
                  <a:cubicBezTo>
                    <a:pt x="429" y="77"/>
                    <a:pt x="429" y="29"/>
                    <a:pt x="417" y="17"/>
                  </a:cubicBezTo>
                  <a:cubicBezTo>
                    <a:pt x="408" y="9"/>
                    <a:pt x="382" y="1"/>
                    <a:pt x="3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59" name="Google Shape;15959;p22"/>
            <p:cNvSpPr/>
            <p:nvPr/>
          </p:nvSpPr>
          <p:spPr>
            <a:xfrm>
              <a:off x="4104075" y="2985575"/>
              <a:ext cx="11025" cy="8550"/>
            </a:xfrm>
            <a:custGeom>
              <a:avLst/>
              <a:gdLst/>
              <a:ahLst/>
              <a:cxnLst/>
              <a:rect l="l" t="t" r="r" b="b"/>
              <a:pathLst>
                <a:path w="441" h="342" extrusionOk="0">
                  <a:moveTo>
                    <a:pt x="350" y="0"/>
                  </a:moveTo>
                  <a:cubicBezTo>
                    <a:pt x="328" y="0"/>
                    <a:pt x="309" y="9"/>
                    <a:pt x="298" y="26"/>
                  </a:cubicBezTo>
                  <a:cubicBezTo>
                    <a:pt x="274" y="50"/>
                    <a:pt x="262" y="62"/>
                    <a:pt x="250" y="85"/>
                  </a:cubicBezTo>
                  <a:cubicBezTo>
                    <a:pt x="179" y="157"/>
                    <a:pt x="84" y="216"/>
                    <a:pt x="0" y="300"/>
                  </a:cubicBezTo>
                  <a:lnTo>
                    <a:pt x="0" y="324"/>
                  </a:lnTo>
                  <a:cubicBezTo>
                    <a:pt x="12" y="336"/>
                    <a:pt x="21" y="341"/>
                    <a:pt x="32" y="341"/>
                  </a:cubicBezTo>
                  <a:cubicBezTo>
                    <a:pt x="42" y="341"/>
                    <a:pt x="54" y="336"/>
                    <a:pt x="72" y="324"/>
                  </a:cubicBezTo>
                  <a:cubicBezTo>
                    <a:pt x="119" y="288"/>
                    <a:pt x="155" y="276"/>
                    <a:pt x="203" y="240"/>
                  </a:cubicBezTo>
                  <a:cubicBezTo>
                    <a:pt x="262" y="216"/>
                    <a:pt x="322" y="169"/>
                    <a:pt x="381" y="121"/>
                  </a:cubicBezTo>
                  <a:cubicBezTo>
                    <a:pt x="417" y="97"/>
                    <a:pt x="441" y="85"/>
                    <a:pt x="429" y="38"/>
                  </a:cubicBezTo>
                  <a:cubicBezTo>
                    <a:pt x="403" y="12"/>
                    <a:pt x="375" y="0"/>
                    <a:pt x="3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60" name="Google Shape;15960;p22"/>
            <p:cNvSpPr/>
            <p:nvPr/>
          </p:nvSpPr>
          <p:spPr>
            <a:xfrm>
              <a:off x="4138900" y="2957350"/>
              <a:ext cx="8950" cy="8700"/>
            </a:xfrm>
            <a:custGeom>
              <a:avLst/>
              <a:gdLst/>
              <a:ahLst/>
              <a:cxnLst/>
              <a:rect l="l" t="t" r="r" b="b"/>
              <a:pathLst>
                <a:path w="358" h="348" extrusionOk="0">
                  <a:moveTo>
                    <a:pt x="310" y="0"/>
                  </a:moveTo>
                  <a:cubicBezTo>
                    <a:pt x="286" y="0"/>
                    <a:pt x="250" y="0"/>
                    <a:pt x="239" y="24"/>
                  </a:cubicBezTo>
                  <a:cubicBezTo>
                    <a:pt x="215" y="48"/>
                    <a:pt x="179" y="95"/>
                    <a:pt x="155" y="119"/>
                  </a:cubicBezTo>
                  <a:cubicBezTo>
                    <a:pt x="119" y="155"/>
                    <a:pt x="48" y="226"/>
                    <a:pt x="0" y="286"/>
                  </a:cubicBezTo>
                  <a:cubicBezTo>
                    <a:pt x="8" y="331"/>
                    <a:pt x="16" y="348"/>
                    <a:pt x="29" y="348"/>
                  </a:cubicBezTo>
                  <a:cubicBezTo>
                    <a:pt x="37" y="348"/>
                    <a:pt x="47" y="342"/>
                    <a:pt x="60" y="333"/>
                  </a:cubicBezTo>
                  <a:cubicBezTo>
                    <a:pt x="96" y="286"/>
                    <a:pt x="215" y="191"/>
                    <a:pt x="250" y="167"/>
                  </a:cubicBezTo>
                  <a:cubicBezTo>
                    <a:pt x="298" y="131"/>
                    <a:pt x="358" y="107"/>
                    <a:pt x="322" y="48"/>
                  </a:cubicBezTo>
                  <a:cubicBezTo>
                    <a:pt x="322" y="36"/>
                    <a:pt x="322" y="0"/>
                    <a:pt x="3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61" name="Google Shape;15961;p22"/>
            <p:cNvSpPr/>
            <p:nvPr/>
          </p:nvSpPr>
          <p:spPr>
            <a:xfrm>
              <a:off x="4066875" y="3010325"/>
              <a:ext cx="11325" cy="8050"/>
            </a:xfrm>
            <a:custGeom>
              <a:avLst/>
              <a:gdLst/>
              <a:ahLst/>
              <a:cxnLst/>
              <a:rect l="l" t="t" r="r" b="b"/>
              <a:pathLst>
                <a:path w="453" h="322" extrusionOk="0">
                  <a:moveTo>
                    <a:pt x="381" y="0"/>
                  </a:moveTo>
                  <a:cubicBezTo>
                    <a:pt x="322" y="24"/>
                    <a:pt x="262" y="72"/>
                    <a:pt x="203" y="119"/>
                  </a:cubicBezTo>
                  <a:cubicBezTo>
                    <a:pt x="143" y="167"/>
                    <a:pt x="83" y="227"/>
                    <a:pt x="12" y="286"/>
                  </a:cubicBezTo>
                  <a:cubicBezTo>
                    <a:pt x="12" y="286"/>
                    <a:pt x="12" y="298"/>
                    <a:pt x="0" y="310"/>
                  </a:cubicBezTo>
                  <a:cubicBezTo>
                    <a:pt x="0" y="310"/>
                    <a:pt x="12" y="322"/>
                    <a:pt x="24" y="322"/>
                  </a:cubicBezTo>
                  <a:cubicBezTo>
                    <a:pt x="36" y="322"/>
                    <a:pt x="72" y="310"/>
                    <a:pt x="83" y="298"/>
                  </a:cubicBezTo>
                  <a:cubicBezTo>
                    <a:pt x="203" y="238"/>
                    <a:pt x="310" y="179"/>
                    <a:pt x="429" y="108"/>
                  </a:cubicBezTo>
                  <a:cubicBezTo>
                    <a:pt x="441" y="84"/>
                    <a:pt x="453" y="48"/>
                    <a:pt x="441" y="24"/>
                  </a:cubicBezTo>
                  <a:cubicBezTo>
                    <a:pt x="441" y="12"/>
                    <a:pt x="393" y="0"/>
                    <a:pt x="3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62" name="Google Shape;15962;p22"/>
            <p:cNvSpPr/>
            <p:nvPr/>
          </p:nvSpPr>
          <p:spPr>
            <a:xfrm>
              <a:off x="4048125" y="3021325"/>
              <a:ext cx="11625" cy="7375"/>
            </a:xfrm>
            <a:custGeom>
              <a:avLst/>
              <a:gdLst/>
              <a:ahLst/>
              <a:cxnLst/>
              <a:rect l="l" t="t" r="r" b="b"/>
              <a:pathLst>
                <a:path w="465" h="295" extrusionOk="0">
                  <a:moveTo>
                    <a:pt x="392" y="0"/>
                  </a:moveTo>
                  <a:cubicBezTo>
                    <a:pt x="373" y="0"/>
                    <a:pt x="356" y="9"/>
                    <a:pt x="345" y="25"/>
                  </a:cubicBezTo>
                  <a:cubicBezTo>
                    <a:pt x="310" y="37"/>
                    <a:pt x="298" y="49"/>
                    <a:pt x="286" y="60"/>
                  </a:cubicBezTo>
                  <a:cubicBezTo>
                    <a:pt x="191" y="144"/>
                    <a:pt x="83" y="179"/>
                    <a:pt x="0" y="251"/>
                  </a:cubicBezTo>
                  <a:lnTo>
                    <a:pt x="0" y="275"/>
                  </a:lnTo>
                  <a:cubicBezTo>
                    <a:pt x="7" y="289"/>
                    <a:pt x="22" y="294"/>
                    <a:pt x="38" y="294"/>
                  </a:cubicBezTo>
                  <a:cubicBezTo>
                    <a:pt x="50" y="294"/>
                    <a:pt x="62" y="292"/>
                    <a:pt x="71" y="287"/>
                  </a:cubicBezTo>
                  <a:cubicBezTo>
                    <a:pt x="119" y="263"/>
                    <a:pt x="167" y="239"/>
                    <a:pt x="202" y="227"/>
                  </a:cubicBezTo>
                  <a:cubicBezTo>
                    <a:pt x="262" y="191"/>
                    <a:pt x="345" y="168"/>
                    <a:pt x="405" y="120"/>
                  </a:cubicBezTo>
                  <a:cubicBezTo>
                    <a:pt x="429" y="108"/>
                    <a:pt x="464" y="96"/>
                    <a:pt x="464" y="49"/>
                  </a:cubicBezTo>
                  <a:cubicBezTo>
                    <a:pt x="444" y="15"/>
                    <a:pt x="417" y="0"/>
                    <a:pt x="3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63" name="Google Shape;15963;p22"/>
            <p:cNvSpPr/>
            <p:nvPr/>
          </p:nvSpPr>
          <p:spPr>
            <a:xfrm>
              <a:off x="4087100" y="2998500"/>
              <a:ext cx="9850" cy="7400"/>
            </a:xfrm>
            <a:custGeom>
              <a:avLst/>
              <a:gdLst/>
              <a:ahLst/>
              <a:cxnLst/>
              <a:rect l="l" t="t" r="r" b="b"/>
              <a:pathLst>
                <a:path w="394" h="296" extrusionOk="0">
                  <a:moveTo>
                    <a:pt x="318" y="0"/>
                  </a:moveTo>
                  <a:cubicBezTo>
                    <a:pt x="304" y="0"/>
                    <a:pt x="292" y="3"/>
                    <a:pt x="286" y="9"/>
                  </a:cubicBezTo>
                  <a:cubicBezTo>
                    <a:pt x="263" y="45"/>
                    <a:pt x="215" y="69"/>
                    <a:pt x="179" y="104"/>
                  </a:cubicBezTo>
                  <a:cubicBezTo>
                    <a:pt x="144" y="140"/>
                    <a:pt x="60" y="200"/>
                    <a:pt x="1" y="247"/>
                  </a:cubicBezTo>
                  <a:cubicBezTo>
                    <a:pt x="1" y="281"/>
                    <a:pt x="5" y="295"/>
                    <a:pt x="16" y="295"/>
                  </a:cubicBezTo>
                  <a:cubicBezTo>
                    <a:pt x="25" y="295"/>
                    <a:pt x="39" y="287"/>
                    <a:pt x="60" y="271"/>
                  </a:cubicBezTo>
                  <a:cubicBezTo>
                    <a:pt x="108" y="247"/>
                    <a:pt x="239" y="188"/>
                    <a:pt x="286" y="164"/>
                  </a:cubicBezTo>
                  <a:cubicBezTo>
                    <a:pt x="334" y="128"/>
                    <a:pt x="394" y="116"/>
                    <a:pt x="382" y="57"/>
                  </a:cubicBezTo>
                  <a:cubicBezTo>
                    <a:pt x="358" y="45"/>
                    <a:pt x="358" y="9"/>
                    <a:pt x="358" y="9"/>
                  </a:cubicBezTo>
                  <a:cubicBezTo>
                    <a:pt x="346" y="3"/>
                    <a:pt x="331" y="0"/>
                    <a:pt x="3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64" name="Google Shape;15964;p22"/>
            <p:cNvSpPr/>
            <p:nvPr/>
          </p:nvSpPr>
          <p:spPr>
            <a:xfrm>
              <a:off x="4100500" y="3015075"/>
              <a:ext cx="9250" cy="7475"/>
            </a:xfrm>
            <a:custGeom>
              <a:avLst/>
              <a:gdLst/>
              <a:ahLst/>
              <a:cxnLst/>
              <a:rect l="l" t="t" r="r" b="b"/>
              <a:pathLst>
                <a:path w="370" h="299" extrusionOk="0">
                  <a:moveTo>
                    <a:pt x="298" y="1"/>
                  </a:moveTo>
                  <a:cubicBezTo>
                    <a:pt x="239" y="37"/>
                    <a:pt x="191" y="60"/>
                    <a:pt x="155" y="108"/>
                  </a:cubicBezTo>
                  <a:cubicBezTo>
                    <a:pt x="108" y="132"/>
                    <a:pt x="60" y="191"/>
                    <a:pt x="1" y="239"/>
                  </a:cubicBezTo>
                  <a:cubicBezTo>
                    <a:pt x="1" y="239"/>
                    <a:pt x="1" y="251"/>
                    <a:pt x="24" y="275"/>
                  </a:cubicBezTo>
                  <a:cubicBezTo>
                    <a:pt x="24" y="287"/>
                    <a:pt x="36" y="299"/>
                    <a:pt x="48" y="299"/>
                  </a:cubicBezTo>
                  <a:cubicBezTo>
                    <a:pt x="60" y="287"/>
                    <a:pt x="84" y="287"/>
                    <a:pt x="96" y="275"/>
                  </a:cubicBezTo>
                  <a:cubicBezTo>
                    <a:pt x="179" y="215"/>
                    <a:pt x="274" y="168"/>
                    <a:pt x="358" y="108"/>
                  </a:cubicBezTo>
                  <a:cubicBezTo>
                    <a:pt x="370" y="96"/>
                    <a:pt x="370" y="48"/>
                    <a:pt x="358" y="37"/>
                  </a:cubicBezTo>
                  <a:cubicBezTo>
                    <a:pt x="346" y="13"/>
                    <a:pt x="310" y="1"/>
                    <a:pt x="2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65" name="Google Shape;15965;p22"/>
            <p:cNvSpPr/>
            <p:nvPr/>
          </p:nvSpPr>
          <p:spPr>
            <a:xfrm>
              <a:off x="4085025" y="3024300"/>
              <a:ext cx="9850" cy="6400"/>
            </a:xfrm>
            <a:custGeom>
              <a:avLst/>
              <a:gdLst/>
              <a:ahLst/>
              <a:cxnLst/>
              <a:rect l="l" t="t" r="r" b="b"/>
              <a:pathLst>
                <a:path w="394" h="256" extrusionOk="0">
                  <a:moveTo>
                    <a:pt x="327" y="0"/>
                  </a:moveTo>
                  <a:cubicBezTo>
                    <a:pt x="306" y="0"/>
                    <a:pt x="283" y="9"/>
                    <a:pt x="262" y="25"/>
                  </a:cubicBezTo>
                  <a:lnTo>
                    <a:pt x="227" y="60"/>
                  </a:lnTo>
                  <a:cubicBezTo>
                    <a:pt x="143" y="120"/>
                    <a:pt x="72" y="156"/>
                    <a:pt x="0" y="215"/>
                  </a:cubicBezTo>
                  <a:lnTo>
                    <a:pt x="0" y="227"/>
                  </a:lnTo>
                  <a:cubicBezTo>
                    <a:pt x="7" y="247"/>
                    <a:pt x="13" y="256"/>
                    <a:pt x="24" y="256"/>
                  </a:cubicBezTo>
                  <a:cubicBezTo>
                    <a:pt x="33" y="256"/>
                    <a:pt x="44" y="250"/>
                    <a:pt x="60" y="239"/>
                  </a:cubicBezTo>
                  <a:cubicBezTo>
                    <a:pt x="108" y="215"/>
                    <a:pt x="143" y="215"/>
                    <a:pt x="179" y="203"/>
                  </a:cubicBezTo>
                  <a:cubicBezTo>
                    <a:pt x="239" y="168"/>
                    <a:pt x="298" y="156"/>
                    <a:pt x="346" y="120"/>
                  </a:cubicBezTo>
                  <a:cubicBezTo>
                    <a:pt x="369" y="108"/>
                    <a:pt x="393" y="96"/>
                    <a:pt x="381" y="49"/>
                  </a:cubicBezTo>
                  <a:cubicBezTo>
                    <a:pt x="375" y="15"/>
                    <a:pt x="353" y="0"/>
                    <a:pt x="3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66" name="Google Shape;15966;p22"/>
            <p:cNvSpPr/>
            <p:nvPr/>
          </p:nvSpPr>
          <p:spPr>
            <a:xfrm>
              <a:off x="4115975" y="3004450"/>
              <a:ext cx="7775" cy="7300"/>
            </a:xfrm>
            <a:custGeom>
              <a:avLst/>
              <a:gdLst/>
              <a:ahLst/>
              <a:cxnLst/>
              <a:rect l="l" t="t" r="r" b="b"/>
              <a:pathLst>
                <a:path w="311" h="292" extrusionOk="0">
                  <a:moveTo>
                    <a:pt x="233" y="0"/>
                  </a:moveTo>
                  <a:cubicBezTo>
                    <a:pt x="221" y="0"/>
                    <a:pt x="209" y="3"/>
                    <a:pt x="203" y="9"/>
                  </a:cubicBezTo>
                  <a:cubicBezTo>
                    <a:pt x="179" y="45"/>
                    <a:pt x="155" y="69"/>
                    <a:pt x="132" y="104"/>
                  </a:cubicBezTo>
                  <a:lnTo>
                    <a:pt x="1" y="235"/>
                  </a:lnTo>
                  <a:cubicBezTo>
                    <a:pt x="8" y="273"/>
                    <a:pt x="16" y="291"/>
                    <a:pt x="29" y="291"/>
                  </a:cubicBezTo>
                  <a:cubicBezTo>
                    <a:pt x="37" y="291"/>
                    <a:pt x="47" y="284"/>
                    <a:pt x="60" y="271"/>
                  </a:cubicBezTo>
                  <a:cubicBezTo>
                    <a:pt x="84" y="247"/>
                    <a:pt x="191" y="188"/>
                    <a:pt x="215" y="164"/>
                  </a:cubicBezTo>
                  <a:cubicBezTo>
                    <a:pt x="251" y="128"/>
                    <a:pt x="310" y="116"/>
                    <a:pt x="274" y="57"/>
                  </a:cubicBezTo>
                  <a:cubicBezTo>
                    <a:pt x="274" y="45"/>
                    <a:pt x="263" y="9"/>
                    <a:pt x="263" y="9"/>
                  </a:cubicBezTo>
                  <a:cubicBezTo>
                    <a:pt x="257" y="3"/>
                    <a:pt x="245" y="0"/>
                    <a:pt x="2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67" name="Google Shape;15967;p22"/>
            <p:cNvSpPr/>
            <p:nvPr/>
          </p:nvSpPr>
          <p:spPr>
            <a:xfrm>
              <a:off x="4265100" y="2508550"/>
              <a:ext cx="5675" cy="10375"/>
            </a:xfrm>
            <a:custGeom>
              <a:avLst/>
              <a:gdLst/>
              <a:ahLst/>
              <a:cxnLst/>
              <a:rect l="l" t="t" r="r" b="b"/>
              <a:pathLst>
                <a:path w="227" h="415" extrusionOk="0">
                  <a:moveTo>
                    <a:pt x="130" y="0"/>
                  </a:moveTo>
                  <a:cubicBezTo>
                    <a:pt x="117" y="0"/>
                    <a:pt x="108" y="3"/>
                    <a:pt x="108" y="9"/>
                  </a:cubicBezTo>
                  <a:cubicBezTo>
                    <a:pt x="72" y="69"/>
                    <a:pt x="60" y="128"/>
                    <a:pt x="36" y="188"/>
                  </a:cubicBezTo>
                  <a:cubicBezTo>
                    <a:pt x="24" y="247"/>
                    <a:pt x="13" y="319"/>
                    <a:pt x="1" y="390"/>
                  </a:cubicBezTo>
                  <a:cubicBezTo>
                    <a:pt x="1" y="390"/>
                    <a:pt x="13" y="414"/>
                    <a:pt x="1" y="414"/>
                  </a:cubicBezTo>
                  <a:lnTo>
                    <a:pt x="36" y="414"/>
                  </a:lnTo>
                  <a:cubicBezTo>
                    <a:pt x="60" y="414"/>
                    <a:pt x="60" y="378"/>
                    <a:pt x="72" y="367"/>
                  </a:cubicBezTo>
                  <a:cubicBezTo>
                    <a:pt x="120" y="259"/>
                    <a:pt x="167" y="176"/>
                    <a:pt x="203" y="69"/>
                  </a:cubicBezTo>
                  <a:cubicBezTo>
                    <a:pt x="227" y="57"/>
                    <a:pt x="191" y="21"/>
                    <a:pt x="179" y="9"/>
                  </a:cubicBezTo>
                  <a:cubicBezTo>
                    <a:pt x="161" y="3"/>
                    <a:pt x="144" y="0"/>
                    <a:pt x="1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68" name="Google Shape;15968;p22"/>
            <p:cNvSpPr/>
            <p:nvPr/>
          </p:nvSpPr>
          <p:spPr>
            <a:xfrm>
              <a:off x="4259450" y="2525675"/>
              <a:ext cx="4775" cy="10500"/>
            </a:xfrm>
            <a:custGeom>
              <a:avLst/>
              <a:gdLst/>
              <a:ahLst/>
              <a:cxnLst/>
              <a:rect l="l" t="t" r="r" b="b"/>
              <a:pathLst>
                <a:path w="191" h="420" extrusionOk="0">
                  <a:moveTo>
                    <a:pt x="144" y="1"/>
                  </a:moveTo>
                  <a:cubicBezTo>
                    <a:pt x="95" y="1"/>
                    <a:pt x="58" y="32"/>
                    <a:pt x="48" y="63"/>
                  </a:cubicBezTo>
                  <a:lnTo>
                    <a:pt x="48" y="122"/>
                  </a:lnTo>
                  <a:cubicBezTo>
                    <a:pt x="36" y="217"/>
                    <a:pt x="12" y="301"/>
                    <a:pt x="0" y="408"/>
                  </a:cubicBezTo>
                  <a:lnTo>
                    <a:pt x="12" y="420"/>
                  </a:lnTo>
                  <a:cubicBezTo>
                    <a:pt x="60" y="420"/>
                    <a:pt x="72" y="408"/>
                    <a:pt x="72" y="384"/>
                  </a:cubicBezTo>
                  <a:cubicBezTo>
                    <a:pt x="72" y="336"/>
                    <a:pt x="108" y="301"/>
                    <a:pt x="120" y="265"/>
                  </a:cubicBezTo>
                  <a:cubicBezTo>
                    <a:pt x="155" y="217"/>
                    <a:pt x="167" y="158"/>
                    <a:pt x="179" y="98"/>
                  </a:cubicBezTo>
                  <a:cubicBezTo>
                    <a:pt x="191" y="63"/>
                    <a:pt x="191" y="39"/>
                    <a:pt x="167" y="3"/>
                  </a:cubicBezTo>
                  <a:cubicBezTo>
                    <a:pt x="159" y="1"/>
                    <a:pt x="151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69" name="Google Shape;15969;p22"/>
            <p:cNvSpPr/>
            <p:nvPr/>
          </p:nvSpPr>
          <p:spPr>
            <a:xfrm>
              <a:off x="4272850" y="2492400"/>
              <a:ext cx="6275" cy="8700"/>
            </a:xfrm>
            <a:custGeom>
              <a:avLst/>
              <a:gdLst/>
              <a:ahLst/>
              <a:cxnLst/>
              <a:rect l="l" t="t" r="r" b="b"/>
              <a:pathLst>
                <a:path w="251" h="348" extrusionOk="0">
                  <a:moveTo>
                    <a:pt x="179" y="1"/>
                  </a:moveTo>
                  <a:cubicBezTo>
                    <a:pt x="167" y="1"/>
                    <a:pt x="131" y="12"/>
                    <a:pt x="119" y="24"/>
                  </a:cubicBezTo>
                  <a:cubicBezTo>
                    <a:pt x="107" y="60"/>
                    <a:pt x="95" y="84"/>
                    <a:pt x="72" y="131"/>
                  </a:cubicBezTo>
                  <a:cubicBezTo>
                    <a:pt x="60" y="167"/>
                    <a:pt x="12" y="251"/>
                    <a:pt x="0" y="310"/>
                  </a:cubicBezTo>
                  <a:cubicBezTo>
                    <a:pt x="26" y="336"/>
                    <a:pt x="41" y="347"/>
                    <a:pt x="55" y="347"/>
                  </a:cubicBezTo>
                  <a:cubicBezTo>
                    <a:pt x="67" y="347"/>
                    <a:pt x="79" y="339"/>
                    <a:pt x="95" y="322"/>
                  </a:cubicBezTo>
                  <a:cubicBezTo>
                    <a:pt x="107" y="286"/>
                    <a:pt x="179" y="191"/>
                    <a:pt x="191" y="143"/>
                  </a:cubicBezTo>
                  <a:cubicBezTo>
                    <a:pt x="215" y="108"/>
                    <a:pt x="250" y="72"/>
                    <a:pt x="215" y="24"/>
                  </a:cubicBezTo>
                  <a:lnTo>
                    <a:pt x="17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70" name="Google Shape;15970;p22"/>
            <p:cNvSpPr/>
            <p:nvPr/>
          </p:nvSpPr>
          <p:spPr>
            <a:xfrm>
              <a:off x="4247550" y="2511025"/>
              <a:ext cx="5975" cy="14375"/>
            </a:xfrm>
            <a:custGeom>
              <a:avLst/>
              <a:gdLst/>
              <a:ahLst/>
              <a:cxnLst/>
              <a:rect l="l" t="t" r="r" b="b"/>
              <a:pathLst>
                <a:path w="239" h="575" extrusionOk="0">
                  <a:moveTo>
                    <a:pt x="173" y="1"/>
                  </a:moveTo>
                  <a:cubicBezTo>
                    <a:pt x="151" y="1"/>
                    <a:pt x="119" y="12"/>
                    <a:pt x="119" y="29"/>
                  </a:cubicBezTo>
                  <a:cubicBezTo>
                    <a:pt x="84" y="101"/>
                    <a:pt x="60" y="196"/>
                    <a:pt x="48" y="268"/>
                  </a:cubicBezTo>
                  <a:cubicBezTo>
                    <a:pt x="36" y="339"/>
                    <a:pt x="12" y="434"/>
                    <a:pt x="0" y="529"/>
                  </a:cubicBezTo>
                  <a:lnTo>
                    <a:pt x="0" y="565"/>
                  </a:lnTo>
                  <a:cubicBezTo>
                    <a:pt x="6" y="571"/>
                    <a:pt x="18" y="574"/>
                    <a:pt x="28" y="574"/>
                  </a:cubicBezTo>
                  <a:cubicBezTo>
                    <a:pt x="39" y="574"/>
                    <a:pt x="48" y="571"/>
                    <a:pt x="48" y="565"/>
                  </a:cubicBezTo>
                  <a:cubicBezTo>
                    <a:pt x="60" y="529"/>
                    <a:pt x="60" y="518"/>
                    <a:pt x="72" y="482"/>
                  </a:cubicBezTo>
                  <a:cubicBezTo>
                    <a:pt x="119" y="351"/>
                    <a:pt x="179" y="220"/>
                    <a:pt x="226" y="89"/>
                  </a:cubicBezTo>
                  <a:cubicBezTo>
                    <a:pt x="238" y="53"/>
                    <a:pt x="203" y="29"/>
                    <a:pt x="191" y="6"/>
                  </a:cubicBezTo>
                  <a:cubicBezTo>
                    <a:pt x="188" y="2"/>
                    <a:pt x="181" y="1"/>
                    <a:pt x="1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71" name="Google Shape;15971;p22"/>
            <p:cNvSpPr/>
            <p:nvPr/>
          </p:nvSpPr>
          <p:spPr>
            <a:xfrm>
              <a:off x="4241600" y="2533650"/>
              <a:ext cx="4775" cy="13250"/>
            </a:xfrm>
            <a:custGeom>
              <a:avLst/>
              <a:gdLst/>
              <a:ahLst/>
              <a:cxnLst/>
              <a:rect l="l" t="t" r="r" b="b"/>
              <a:pathLst>
                <a:path w="191" h="530" extrusionOk="0">
                  <a:moveTo>
                    <a:pt x="139" y="0"/>
                  </a:moveTo>
                  <a:cubicBezTo>
                    <a:pt x="90" y="0"/>
                    <a:pt x="50" y="47"/>
                    <a:pt x="60" y="77"/>
                  </a:cubicBezTo>
                  <a:lnTo>
                    <a:pt x="60" y="148"/>
                  </a:lnTo>
                  <a:cubicBezTo>
                    <a:pt x="48" y="279"/>
                    <a:pt x="12" y="386"/>
                    <a:pt x="0" y="517"/>
                  </a:cubicBezTo>
                  <a:lnTo>
                    <a:pt x="12" y="529"/>
                  </a:lnTo>
                  <a:cubicBezTo>
                    <a:pt x="48" y="529"/>
                    <a:pt x="72" y="517"/>
                    <a:pt x="72" y="482"/>
                  </a:cubicBezTo>
                  <a:cubicBezTo>
                    <a:pt x="72" y="434"/>
                    <a:pt x="107" y="375"/>
                    <a:pt x="119" y="327"/>
                  </a:cubicBezTo>
                  <a:cubicBezTo>
                    <a:pt x="131" y="256"/>
                    <a:pt x="167" y="184"/>
                    <a:pt x="179" y="101"/>
                  </a:cubicBezTo>
                  <a:cubicBezTo>
                    <a:pt x="179" y="77"/>
                    <a:pt x="191" y="29"/>
                    <a:pt x="167" y="5"/>
                  </a:cubicBezTo>
                  <a:cubicBezTo>
                    <a:pt x="157" y="2"/>
                    <a:pt x="148" y="0"/>
                    <a:pt x="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72" name="Google Shape;15972;p22"/>
            <p:cNvSpPr/>
            <p:nvPr/>
          </p:nvSpPr>
          <p:spPr>
            <a:xfrm>
              <a:off x="4256175" y="2489125"/>
              <a:ext cx="6275" cy="11825"/>
            </a:xfrm>
            <a:custGeom>
              <a:avLst/>
              <a:gdLst/>
              <a:ahLst/>
              <a:cxnLst/>
              <a:rect l="l" t="t" r="r" b="b"/>
              <a:pathLst>
                <a:path w="251" h="473" extrusionOk="0">
                  <a:moveTo>
                    <a:pt x="179" y="1"/>
                  </a:moveTo>
                  <a:cubicBezTo>
                    <a:pt x="167" y="1"/>
                    <a:pt x="131" y="12"/>
                    <a:pt x="120" y="36"/>
                  </a:cubicBezTo>
                  <a:cubicBezTo>
                    <a:pt x="108" y="84"/>
                    <a:pt x="84" y="143"/>
                    <a:pt x="72" y="191"/>
                  </a:cubicBezTo>
                  <a:cubicBezTo>
                    <a:pt x="60" y="251"/>
                    <a:pt x="24" y="358"/>
                    <a:pt x="0" y="429"/>
                  </a:cubicBezTo>
                  <a:cubicBezTo>
                    <a:pt x="12" y="458"/>
                    <a:pt x="23" y="472"/>
                    <a:pt x="33" y="472"/>
                  </a:cubicBezTo>
                  <a:cubicBezTo>
                    <a:pt x="44" y="472"/>
                    <a:pt x="54" y="455"/>
                    <a:pt x="60" y="417"/>
                  </a:cubicBezTo>
                  <a:cubicBezTo>
                    <a:pt x="72" y="370"/>
                    <a:pt x="143" y="227"/>
                    <a:pt x="179" y="179"/>
                  </a:cubicBezTo>
                  <a:cubicBezTo>
                    <a:pt x="203" y="132"/>
                    <a:pt x="251" y="72"/>
                    <a:pt x="203" y="24"/>
                  </a:cubicBezTo>
                  <a:lnTo>
                    <a:pt x="17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73" name="Google Shape;15973;p22"/>
            <p:cNvSpPr/>
            <p:nvPr/>
          </p:nvSpPr>
          <p:spPr>
            <a:xfrm>
              <a:off x="3989475" y="2574550"/>
              <a:ext cx="3000" cy="5975"/>
            </a:xfrm>
            <a:custGeom>
              <a:avLst/>
              <a:gdLst/>
              <a:ahLst/>
              <a:cxnLst/>
              <a:rect l="l" t="t" r="r" b="b"/>
              <a:pathLst>
                <a:path w="120" h="239" extrusionOk="0">
                  <a:moveTo>
                    <a:pt x="12" y="1"/>
                  </a:moveTo>
                  <a:cubicBezTo>
                    <a:pt x="12" y="48"/>
                    <a:pt x="0" y="72"/>
                    <a:pt x="0" y="108"/>
                  </a:cubicBezTo>
                  <a:lnTo>
                    <a:pt x="0" y="227"/>
                  </a:lnTo>
                  <a:lnTo>
                    <a:pt x="12" y="239"/>
                  </a:lnTo>
                  <a:lnTo>
                    <a:pt x="36" y="239"/>
                  </a:lnTo>
                  <a:cubicBezTo>
                    <a:pt x="60" y="227"/>
                    <a:pt x="60" y="227"/>
                    <a:pt x="60" y="215"/>
                  </a:cubicBezTo>
                  <a:cubicBezTo>
                    <a:pt x="72" y="155"/>
                    <a:pt x="96" y="108"/>
                    <a:pt x="120" y="48"/>
                  </a:cubicBezTo>
                  <a:cubicBezTo>
                    <a:pt x="120" y="36"/>
                    <a:pt x="84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74" name="Google Shape;15974;p22"/>
            <p:cNvSpPr/>
            <p:nvPr/>
          </p:nvSpPr>
          <p:spPr>
            <a:xfrm>
              <a:off x="3986800" y="2584125"/>
              <a:ext cx="3300" cy="5325"/>
            </a:xfrm>
            <a:custGeom>
              <a:avLst/>
              <a:gdLst/>
              <a:ahLst/>
              <a:cxnLst/>
              <a:rect l="l" t="t" r="r" b="b"/>
              <a:pathLst>
                <a:path w="132" h="213" extrusionOk="0">
                  <a:moveTo>
                    <a:pt x="40" y="1"/>
                  </a:moveTo>
                  <a:cubicBezTo>
                    <a:pt x="12" y="1"/>
                    <a:pt x="0" y="18"/>
                    <a:pt x="0" y="34"/>
                  </a:cubicBezTo>
                  <a:lnTo>
                    <a:pt x="0" y="70"/>
                  </a:lnTo>
                  <a:lnTo>
                    <a:pt x="0" y="213"/>
                  </a:lnTo>
                  <a:lnTo>
                    <a:pt x="12" y="213"/>
                  </a:lnTo>
                  <a:cubicBezTo>
                    <a:pt x="48" y="213"/>
                    <a:pt x="60" y="213"/>
                    <a:pt x="60" y="201"/>
                  </a:cubicBezTo>
                  <a:cubicBezTo>
                    <a:pt x="60" y="189"/>
                    <a:pt x="72" y="153"/>
                    <a:pt x="84" y="142"/>
                  </a:cubicBezTo>
                  <a:cubicBezTo>
                    <a:pt x="107" y="106"/>
                    <a:pt x="119" y="82"/>
                    <a:pt x="119" y="46"/>
                  </a:cubicBezTo>
                  <a:cubicBezTo>
                    <a:pt x="119" y="34"/>
                    <a:pt x="131" y="22"/>
                    <a:pt x="84" y="11"/>
                  </a:cubicBezTo>
                  <a:cubicBezTo>
                    <a:pt x="66" y="4"/>
                    <a:pt x="52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75" name="Google Shape;15975;p22"/>
            <p:cNvSpPr/>
            <p:nvPr/>
          </p:nvSpPr>
          <p:spPr>
            <a:xfrm>
              <a:off x="3992450" y="2565625"/>
              <a:ext cx="3900" cy="5200"/>
            </a:xfrm>
            <a:custGeom>
              <a:avLst/>
              <a:gdLst/>
              <a:ahLst/>
              <a:cxnLst/>
              <a:rect l="l" t="t" r="r" b="b"/>
              <a:pathLst>
                <a:path w="156" h="208" extrusionOk="0">
                  <a:moveTo>
                    <a:pt x="72" y="0"/>
                  </a:moveTo>
                  <a:cubicBezTo>
                    <a:pt x="60" y="0"/>
                    <a:pt x="24" y="0"/>
                    <a:pt x="24" y="12"/>
                  </a:cubicBezTo>
                  <a:cubicBezTo>
                    <a:pt x="12" y="36"/>
                    <a:pt x="12" y="60"/>
                    <a:pt x="12" y="72"/>
                  </a:cubicBezTo>
                  <a:cubicBezTo>
                    <a:pt x="12" y="108"/>
                    <a:pt x="1" y="155"/>
                    <a:pt x="1" y="179"/>
                  </a:cubicBezTo>
                  <a:cubicBezTo>
                    <a:pt x="20" y="199"/>
                    <a:pt x="36" y="208"/>
                    <a:pt x="47" y="208"/>
                  </a:cubicBezTo>
                  <a:cubicBezTo>
                    <a:pt x="55" y="208"/>
                    <a:pt x="60" y="202"/>
                    <a:pt x="60" y="191"/>
                  </a:cubicBezTo>
                  <a:cubicBezTo>
                    <a:pt x="72" y="179"/>
                    <a:pt x="96" y="120"/>
                    <a:pt x="120" y="108"/>
                  </a:cubicBezTo>
                  <a:cubicBezTo>
                    <a:pt x="132" y="72"/>
                    <a:pt x="155" y="60"/>
                    <a:pt x="96" y="36"/>
                  </a:cubicBezTo>
                  <a:cubicBezTo>
                    <a:pt x="96" y="12"/>
                    <a:pt x="72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76" name="Google Shape;15976;p22"/>
            <p:cNvSpPr/>
            <p:nvPr/>
          </p:nvSpPr>
          <p:spPr>
            <a:xfrm>
              <a:off x="4075500" y="2682600"/>
              <a:ext cx="6875" cy="3600"/>
            </a:xfrm>
            <a:custGeom>
              <a:avLst/>
              <a:gdLst/>
              <a:ahLst/>
              <a:cxnLst/>
              <a:rect l="l" t="t" r="r" b="b"/>
              <a:pathLst>
                <a:path w="275" h="144" extrusionOk="0">
                  <a:moveTo>
                    <a:pt x="24" y="1"/>
                  </a:moveTo>
                  <a:cubicBezTo>
                    <a:pt x="15" y="18"/>
                    <a:pt x="0" y="29"/>
                    <a:pt x="2" y="29"/>
                  </a:cubicBezTo>
                  <a:cubicBezTo>
                    <a:pt x="3" y="29"/>
                    <a:pt x="6" y="28"/>
                    <a:pt x="12" y="24"/>
                  </a:cubicBezTo>
                  <a:cubicBezTo>
                    <a:pt x="12" y="24"/>
                    <a:pt x="24" y="36"/>
                    <a:pt x="36" y="36"/>
                  </a:cubicBezTo>
                  <a:cubicBezTo>
                    <a:pt x="96" y="84"/>
                    <a:pt x="167" y="120"/>
                    <a:pt x="227" y="143"/>
                  </a:cubicBezTo>
                  <a:cubicBezTo>
                    <a:pt x="250" y="143"/>
                    <a:pt x="262" y="132"/>
                    <a:pt x="274" y="120"/>
                  </a:cubicBezTo>
                  <a:lnTo>
                    <a:pt x="274" y="72"/>
                  </a:lnTo>
                  <a:cubicBezTo>
                    <a:pt x="227" y="48"/>
                    <a:pt x="203" y="36"/>
                    <a:pt x="155" y="24"/>
                  </a:cubicBezTo>
                  <a:cubicBezTo>
                    <a:pt x="108" y="13"/>
                    <a:pt x="72" y="1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77" name="Google Shape;15977;p22"/>
            <p:cNvSpPr/>
            <p:nvPr/>
          </p:nvSpPr>
          <p:spPr>
            <a:xfrm>
              <a:off x="4064475" y="2678425"/>
              <a:ext cx="7175" cy="3375"/>
            </a:xfrm>
            <a:custGeom>
              <a:avLst/>
              <a:gdLst/>
              <a:ahLst/>
              <a:cxnLst/>
              <a:rect l="l" t="t" r="r" b="b"/>
              <a:pathLst>
                <a:path w="287" h="135" extrusionOk="0">
                  <a:moveTo>
                    <a:pt x="13" y="1"/>
                  </a:moveTo>
                  <a:lnTo>
                    <a:pt x="1" y="13"/>
                  </a:lnTo>
                  <a:cubicBezTo>
                    <a:pt x="1" y="49"/>
                    <a:pt x="13" y="60"/>
                    <a:pt x="25" y="60"/>
                  </a:cubicBezTo>
                  <a:cubicBezTo>
                    <a:pt x="60" y="60"/>
                    <a:pt x="72" y="72"/>
                    <a:pt x="108" y="84"/>
                  </a:cubicBezTo>
                  <a:cubicBezTo>
                    <a:pt x="132" y="108"/>
                    <a:pt x="168" y="120"/>
                    <a:pt x="215" y="132"/>
                  </a:cubicBezTo>
                  <a:cubicBezTo>
                    <a:pt x="221" y="132"/>
                    <a:pt x="230" y="135"/>
                    <a:pt x="240" y="135"/>
                  </a:cubicBezTo>
                  <a:cubicBezTo>
                    <a:pt x="251" y="135"/>
                    <a:pt x="263" y="132"/>
                    <a:pt x="275" y="120"/>
                  </a:cubicBezTo>
                  <a:cubicBezTo>
                    <a:pt x="287" y="72"/>
                    <a:pt x="251" y="49"/>
                    <a:pt x="251" y="49"/>
                  </a:cubicBezTo>
                  <a:lnTo>
                    <a:pt x="203" y="49"/>
                  </a:lnTo>
                  <a:cubicBezTo>
                    <a:pt x="132" y="25"/>
                    <a:pt x="72" y="13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78" name="Google Shape;15978;p22"/>
            <p:cNvSpPr/>
            <p:nvPr/>
          </p:nvSpPr>
          <p:spPr>
            <a:xfrm>
              <a:off x="4087100" y="2687950"/>
              <a:ext cx="5975" cy="3850"/>
            </a:xfrm>
            <a:custGeom>
              <a:avLst/>
              <a:gdLst/>
              <a:ahLst/>
              <a:cxnLst/>
              <a:rect l="l" t="t" r="r" b="b"/>
              <a:pathLst>
                <a:path w="239" h="154" extrusionOk="0">
                  <a:moveTo>
                    <a:pt x="36" y="1"/>
                  </a:moveTo>
                  <a:cubicBezTo>
                    <a:pt x="1" y="37"/>
                    <a:pt x="1" y="49"/>
                    <a:pt x="13" y="49"/>
                  </a:cubicBezTo>
                  <a:cubicBezTo>
                    <a:pt x="48" y="60"/>
                    <a:pt x="108" y="108"/>
                    <a:pt x="132" y="120"/>
                  </a:cubicBezTo>
                  <a:cubicBezTo>
                    <a:pt x="149" y="137"/>
                    <a:pt x="165" y="154"/>
                    <a:pt x="186" y="154"/>
                  </a:cubicBezTo>
                  <a:cubicBezTo>
                    <a:pt x="195" y="154"/>
                    <a:pt x="205" y="151"/>
                    <a:pt x="215" y="144"/>
                  </a:cubicBezTo>
                  <a:cubicBezTo>
                    <a:pt x="227" y="144"/>
                    <a:pt x="239" y="120"/>
                    <a:pt x="239" y="120"/>
                  </a:cubicBezTo>
                  <a:cubicBezTo>
                    <a:pt x="239" y="108"/>
                    <a:pt x="239" y="84"/>
                    <a:pt x="227" y="84"/>
                  </a:cubicBezTo>
                  <a:cubicBezTo>
                    <a:pt x="203" y="60"/>
                    <a:pt x="179" y="60"/>
                    <a:pt x="156" y="49"/>
                  </a:cubicBezTo>
                  <a:cubicBezTo>
                    <a:pt x="120" y="37"/>
                    <a:pt x="84" y="2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79" name="Google Shape;15979;p22"/>
            <p:cNvSpPr/>
            <p:nvPr/>
          </p:nvSpPr>
          <p:spPr>
            <a:xfrm>
              <a:off x="4040725" y="2672175"/>
              <a:ext cx="7400" cy="2125"/>
            </a:xfrm>
            <a:custGeom>
              <a:avLst/>
              <a:gdLst/>
              <a:ahLst/>
              <a:cxnLst/>
              <a:rect l="l" t="t" r="r" b="b"/>
              <a:pathLst>
                <a:path w="296" h="85" extrusionOk="0">
                  <a:moveTo>
                    <a:pt x="10" y="1"/>
                  </a:moveTo>
                  <a:cubicBezTo>
                    <a:pt x="3" y="16"/>
                    <a:pt x="0" y="26"/>
                    <a:pt x="7" y="26"/>
                  </a:cubicBezTo>
                  <a:cubicBezTo>
                    <a:pt x="12" y="26"/>
                    <a:pt x="20" y="22"/>
                    <a:pt x="34" y="13"/>
                  </a:cubicBezTo>
                  <a:cubicBezTo>
                    <a:pt x="34" y="25"/>
                    <a:pt x="46" y="25"/>
                    <a:pt x="58" y="25"/>
                  </a:cubicBezTo>
                  <a:cubicBezTo>
                    <a:pt x="129" y="37"/>
                    <a:pt x="189" y="72"/>
                    <a:pt x="272" y="84"/>
                  </a:cubicBezTo>
                  <a:cubicBezTo>
                    <a:pt x="272" y="84"/>
                    <a:pt x="296" y="72"/>
                    <a:pt x="296" y="60"/>
                  </a:cubicBezTo>
                  <a:cubicBezTo>
                    <a:pt x="296" y="37"/>
                    <a:pt x="296" y="13"/>
                    <a:pt x="284" y="13"/>
                  </a:cubicBezTo>
                  <a:cubicBezTo>
                    <a:pt x="248" y="13"/>
                    <a:pt x="213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80" name="Google Shape;15980;p22"/>
            <p:cNvSpPr/>
            <p:nvPr/>
          </p:nvSpPr>
          <p:spPr>
            <a:xfrm>
              <a:off x="4028775" y="2670100"/>
              <a:ext cx="7150" cy="2475"/>
            </a:xfrm>
            <a:custGeom>
              <a:avLst/>
              <a:gdLst/>
              <a:ahLst/>
              <a:cxnLst/>
              <a:rect l="l" t="t" r="r" b="b"/>
              <a:pathLst>
                <a:path w="286" h="99" extrusionOk="0">
                  <a:moveTo>
                    <a:pt x="0" y="1"/>
                  </a:moveTo>
                  <a:lnTo>
                    <a:pt x="0" y="24"/>
                  </a:lnTo>
                  <a:cubicBezTo>
                    <a:pt x="0" y="48"/>
                    <a:pt x="12" y="60"/>
                    <a:pt x="36" y="60"/>
                  </a:cubicBezTo>
                  <a:cubicBezTo>
                    <a:pt x="48" y="60"/>
                    <a:pt x="72" y="84"/>
                    <a:pt x="107" y="84"/>
                  </a:cubicBezTo>
                  <a:cubicBezTo>
                    <a:pt x="155" y="84"/>
                    <a:pt x="179" y="96"/>
                    <a:pt x="226" y="96"/>
                  </a:cubicBezTo>
                  <a:cubicBezTo>
                    <a:pt x="238" y="96"/>
                    <a:pt x="250" y="99"/>
                    <a:pt x="261" y="99"/>
                  </a:cubicBezTo>
                  <a:cubicBezTo>
                    <a:pt x="271" y="99"/>
                    <a:pt x="280" y="96"/>
                    <a:pt x="286" y="84"/>
                  </a:cubicBezTo>
                  <a:cubicBezTo>
                    <a:pt x="286" y="36"/>
                    <a:pt x="274" y="1"/>
                    <a:pt x="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81" name="Google Shape;15981;p22"/>
            <p:cNvSpPr/>
            <p:nvPr/>
          </p:nvSpPr>
          <p:spPr>
            <a:xfrm>
              <a:off x="4053475" y="2675150"/>
              <a:ext cx="6575" cy="2725"/>
            </a:xfrm>
            <a:custGeom>
              <a:avLst/>
              <a:gdLst/>
              <a:ahLst/>
              <a:cxnLst/>
              <a:rect l="l" t="t" r="r" b="b"/>
              <a:pathLst>
                <a:path w="263" h="109" extrusionOk="0">
                  <a:moveTo>
                    <a:pt x="24" y="1"/>
                  </a:moveTo>
                  <a:cubicBezTo>
                    <a:pt x="0" y="25"/>
                    <a:pt x="0" y="37"/>
                    <a:pt x="36" y="37"/>
                  </a:cubicBezTo>
                  <a:cubicBezTo>
                    <a:pt x="72" y="37"/>
                    <a:pt x="143" y="72"/>
                    <a:pt x="179" y="84"/>
                  </a:cubicBezTo>
                  <a:cubicBezTo>
                    <a:pt x="186" y="92"/>
                    <a:pt x="198" y="108"/>
                    <a:pt x="215" y="108"/>
                  </a:cubicBezTo>
                  <a:cubicBezTo>
                    <a:pt x="225" y="108"/>
                    <a:pt x="237" y="102"/>
                    <a:pt x="250" y="84"/>
                  </a:cubicBezTo>
                  <a:cubicBezTo>
                    <a:pt x="250" y="72"/>
                    <a:pt x="262" y="60"/>
                    <a:pt x="262" y="60"/>
                  </a:cubicBezTo>
                  <a:cubicBezTo>
                    <a:pt x="250" y="37"/>
                    <a:pt x="250" y="25"/>
                    <a:pt x="238" y="25"/>
                  </a:cubicBezTo>
                  <a:cubicBezTo>
                    <a:pt x="215" y="13"/>
                    <a:pt x="191" y="13"/>
                    <a:pt x="155" y="13"/>
                  </a:cubicBezTo>
                  <a:cubicBezTo>
                    <a:pt x="131" y="13"/>
                    <a:pt x="72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82" name="Google Shape;15982;p22"/>
            <p:cNvSpPr/>
            <p:nvPr/>
          </p:nvSpPr>
          <p:spPr>
            <a:xfrm>
              <a:off x="4003475" y="2668475"/>
              <a:ext cx="7750" cy="2550"/>
            </a:xfrm>
            <a:custGeom>
              <a:avLst/>
              <a:gdLst/>
              <a:ahLst/>
              <a:cxnLst/>
              <a:rect l="l" t="t" r="r" b="b"/>
              <a:pathLst>
                <a:path w="310" h="102" extrusionOk="0">
                  <a:moveTo>
                    <a:pt x="267" y="1"/>
                  </a:moveTo>
                  <a:cubicBezTo>
                    <a:pt x="242" y="1"/>
                    <a:pt x="210" y="6"/>
                    <a:pt x="179" y="6"/>
                  </a:cubicBezTo>
                  <a:cubicBezTo>
                    <a:pt x="131" y="6"/>
                    <a:pt x="83" y="18"/>
                    <a:pt x="48" y="42"/>
                  </a:cubicBezTo>
                  <a:cubicBezTo>
                    <a:pt x="48" y="42"/>
                    <a:pt x="36" y="54"/>
                    <a:pt x="0" y="66"/>
                  </a:cubicBezTo>
                  <a:cubicBezTo>
                    <a:pt x="0" y="89"/>
                    <a:pt x="12" y="101"/>
                    <a:pt x="12" y="101"/>
                  </a:cubicBezTo>
                  <a:lnTo>
                    <a:pt x="286" y="101"/>
                  </a:lnTo>
                  <a:cubicBezTo>
                    <a:pt x="298" y="101"/>
                    <a:pt x="310" y="66"/>
                    <a:pt x="310" y="54"/>
                  </a:cubicBezTo>
                  <a:cubicBezTo>
                    <a:pt x="310" y="42"/>
                    <a:pt x="310" y="6"/>
                    <a:pt x="298" y="6"/>
                  </a:cubicBezTo>
                  <a:cubicBezTo>
                    <a:pt x="290" y="2"/>
                    <a:pt x="279" y="1"/>
                    <a:pt x="2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83" name="Google Shape;15983;p22"/>
            <p:cNvSpPr/>
            <p:nvPr/>
          </p:nvSpPr>
          <p:spPr>
            <a:xfrm>
              <a:off x="3991850" y="2668625"/>
              <a:ext cx="7475" cy="2700"/>
            </a:xfrm>
            <a:custGeom>
              <a:avLst/>
              <a:gdLst/>
              <a:ahLst/>
              <a:cxnLst/>
              <a:rect l="l" t="t" r="r" b="b"/>
              <a:pathLst>
                <a:path w="299" h="108" extrusionOk="0">
                  <a:moveTo>
                    <a:pt x="239" y="0"/>
                  </a:moveTo>
                  <a:cubicBezTo>
                    <a:pt x="227" y="0"/>
                    <a:pt x="215" y="12"/>
                    <a:pt x="203" y="12"/>
                  </a:cubicBezTo>
                  <a:cubicBezTo>
                    <a:pt x="120" y="36"/>
                    <a:pt x="60" y="48"/>
                    <a:pt x="1" y="60"/>
                  </a:cubicBezTo>
                  <a:lnTo>
                    <a:pt x="1" y="83"/>
                  </a:lnTo>
                  <a:cubicBezTo>
                    <a:pt x="25" y="107"/>
                    <a:pt x="36" y="107"/>
                    <a:pt x="48" y="107"/>
                  </a:cubicBezTo>
                  <a:lnTo>
                    <a:pt x="263" y="107"/>
                  </a:lnTo>
                  <a:cubicBezTo>
                    <a:pt x="275" y="107"/>
                    <a:pt x="298" y="107"/>
                    <a:pt x="298" y="83"/>
                  </a:cubicBezTo>
                  <a:cubicBezTo>
                    <a:pt x="298" y="36"/>
                    <a:pt x="275" y="0"/>
                    <a:pt x="2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84" name="Google Shape;15984;p22"/>
            <p:cNvSpPr/>
            <p:nvPr/>
          </p:nvSpPr>
          <p:spPr>
            <a:xfrm>
              <a:off x="4017150" y="2668775"/>
              <a:ext cx="6575" cy="2575"/>
            </a:xfrm>
            <a:custGeom>
              <a:avLst/>
              <a:gdLst/>
              <a:ahLst/>
              <a:cxnLst/>
              <a:rect l="l" t="t" r="r" b="b"/>
              <a:pathLst>
                <a:path w="263" h="103" extrusionOk="0">
                  <a:moveTo>
                    <a:pt x="208" y="1"/>
                  </a:moveTo>
                  <a:cubicBezTo>
                    <a:pt x="193" y="1"/>
                    <a:pt x="171" y="6"/>
                    <a:pt x="156" y="6"/>
                  </a:cubicBezTo>
                  <a:cubicBezTo>
                    <a:pt x="120" y="30"/>
                    <a:pt x="60" y="30"/>
                    <a:pt x="25" y="30"/>
                  </a:cubicBezTo>
                  <a:cubicBezTo>
                    <a:pt x="1" y="54"/>
                    <a:pt x="1" y="77"/>
                    <a:pt x="36" y="89"/>
                  </a:cubicBezTo>
                  <a:cubicBezTo>
                    <a:pt x="60" y="89"/>
                    <a:pt x="132" y="101"/>
                    <a:pt x="167" y="101"/>
                  </a:cubicBezTo>
                  <a:cubicBezTo>
                    <a:pt x="179" y="101"/>
                    <a:pt x="190" y="102"/>
                    <a:pt x="199" y="102"/>
                  </a:cubicBezTo>
                  <a:cubicBezTo>
                    <a:pt x="218" y="102"/>
                    <a:pt x="231" y="97"/>
                    <a:pt x="239" y="65"/>
                  </a:cubicBezTo>
                  <a:cubicBezTo>
                    <a:pt x="263" y="54"/>
                    <a:pt x="263" y="42"/>
                    <a:pt x="263" y="42"/>
                  </a:cubicBezTo>
                  <a:cubicBezTo>
                    <a:pt x="263" y="30"/>
                    <a:pt x="239" y="6"/>
                    <a:pt x="227" y="6"/>
                  </a:cubicBezTo>
                  <a:cubicBezTo>
                    <a:pt x="223" y="2"/>
                    <a:pt x="216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85" name="Google Shape;15985;p22"/>
            <p:cNvSpPr/>
            <p:nvPr/>
          </p:nvSpPr>
          <p:spPr>
            <a:xfrm>
              <a:off x="4065975" y="2690050"/>
              <a:ext cx="6875" cy="3000"/>
            </a:xfrm>
            <a:custGeom>
              <a:avLst/>
              <a:gdLst/>
              <a:ahLst/>
              <a:cxnLst/>
              <a:rect l="l" t="t" r="r" b="b"/>
              <a:pathLst>
                <a:path w="275" h="120" extrusionOk="0">
                  <a:moveTo>
                    <a:pt x="12" y="0"/>
                  </a:moveTo>
                  <a:cubicBezTo>
                    <a:pt x="0" y="12"/>
                    <a:pt x="0" y="24"/>
                    <a:pt x="0" y="24"/>
                  </a:cubicBezTo>
                  <a:cubicBezTo>
                    <a:pt x="0" y="36"/>
                    <a:pt x="12" y="36"/>
                    <a:pt x="36" y="36"/>
                  </a:cubicBezTo>
                  <a:cubicBezTo>
                    <a:pt x="108" y="72"/>
                    <a:pt x="167" y="96"/>
                    <a:pt x="227" y="119"/>
                  </a:cubicBezTo>
                  <a:cubicBezTo>
                    <a:pt x="227" y="119"/>
                    <a:pt x="250" y="96"/>
                    <a:pt x="250" y="84"/>
                  </a:cubicBezTo>
                  <a:cubicBezTo>
                    <a:pt x="274" y="72"/>
                    <a:pt x="250" y="36"/>
                    <a:pt x="250" y="36"/>
                  </a:cubicBezTo>
                  <a:cubicBezTo>
                    <a:pt x="227" y="24"/>
                    <a:pt x="191" y="12"/>
                    <a:pt x="155" y="12"/>
                  </a:cubicBezTo>
                  <a:cubicBezTo>
                    <a:pt x="108" y="0"/>
                    <a:pt x="60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86" name="Google Shape;15986;p22"/>
            <p:cNvSpPr/>
            <p:nvPr/>
          </p:nvSpPr>
          <p:spPr>
            <a:xfrm>
              <a:off x="4055250" y="2686475"/>
              <a:ext cx="6575" cy="3200"/>
            </a:xfrm>
            <a:custGeom>
              <a:avLst/>
              <a:gdLst/>
              <a:ahLst/>
              <a:cxnLst/>
              <a:rect l="l" t="t" r="r" b="b"/>
              <a:pathLst>
                <a:path w="263" h="128" extrusionOk="0">
                  <a:moveTo>
                    <a:pt x="13" y="0"/>
                  </a:moveTo>
                  <a:lnTo>
                    <a:pt x="1" y="24"/>
                  </a:lnTo>
                  <a:cubicBezTo>
                    <a:pt x="1" y="48"/>
                    <a:pt x="13" y="60"/>
                    <a:pt x="25" y="60"/>
                  </a:cubicBezTo>
                  <a:cubicBezTo>
                    <a:pt x="60" y="60"/>
                    <a:pt x="72" y="84"/>
                    <a:pt x="96" y="96"/>
                  </a:cubicBezTo>
                  <a:cubicBezTo>
                    <a:pt x="132" y="108"/>
                    <a:pt x="179" y="119"/>
                    <a:pt x="203" y="119"/>
                  </a:cubicBezTo>
                  <a:cubicBezTo>
                    <a:pt x="210" y="119"/>
                    <a:pt x="221" y="127"/>
                    <a:pt x="231" y="127"/>
                  </a:cubicBezTo>
                  <a:cubicBezTo>
                    <a:pt x="238" y="127"/>
                    <a:pt x="246" y="123"/>
                    <a:pt x="251" y="108"/>
                  </a:cubicBezTo>
                  <a:cubicBezTo>
                    <a:pt x="263" y="84"/>
                    <a:pt x="251" y="36"/>
                    <a:pt x="215" y="24"/>
                  </a:cubicBezTo>
                  <a:lnTo>
                    <a:pt x="191" y="24"/>
                  </a:lnTo>
                  <a:cubicBezTo>
                    <a:pt x="132" y="24"/>
                    <a:pt x="72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87" name="Google Shape;15987;p22"/>
            <p:cNvSpPr/>
            <p:nvPr/>
          </p:nvSpPr>
          <p:spPr>
            <a:xfrm>
              <a:off x="4077275" y="2693325"/>
              <a:ext cx="6275" cy="3175"/>
            </a:xfrm>
            <a:custGeom>
              <a:avLst/>
              <a:gdLst/>
              <a:ahLst/>
              <a:cxnLst/>
              <a:rect l="l" t="t" r="r" b="b"/>
              <a:pathLst>
                <a:path w="251" h="127" extrusionOk="0">
                  <a:moveTo>
                    <a:pt x="25" y="0"/>
                  </a:moveTo>
                  <a:cubicBezTo>
                    <a:pt x="1" y="24"/>
                    <a:pt x="1" y="48"/>
                    <a:pt x="37" y="48"/>
                  </a:cubicBezTo>
                  <a:lnTo>
                    <a:pt x="156" y="107"/>
                  </a:lnTo>
                  <a:cubicBezTo>
                    <a:pt x="177" y="115"/>
                    <a:pt x="190" y="126"/>
                    <a:pt x="205" y="126"/>
                  </a:cubicBezTo>
                  <a:cubicBezTo>
                    <a:pt x="215" y="126"/>
                    <a:pt x="225" y="121"/>
                    <a:pt x="239" y="107"/>
                  </a:cubicBezTo>
                  <a:cubicBezTo>
                    <a:pt x="239" y="84"/>
                    <a:pt x="251" y="72"/>
                    <a:pt x="251" y="72"/>
                  </a:cubicBezTo>
                  <a:cubicBezTo>
                    <a:pt x="227" y="72"/>
                    <a:pt x="227" y="48"/>
                    <a:pt x="215" y="48"/>
                  </a:cubicBezTo>
                  <a:cubicBezTo>
                    <a:pt x="191" y="24"/>
                    <a:pt x="179" y="24"/>
                    <a:pt x="144" y="24"/>
                  </a:cubicBezTo>
                  <a:cubicBezTo>
                    <a:pt x="108" y="12"/>
                    <a:pt x="72" y="12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88" name="Google Shape;15988;p22"/>
            <p:cNvSpPr/>
            <p:nvPr/>
          </p:nvSpPr>
          <p:spPr>
            <a:xfrm>
              <a:off x="4033225" y="2682900"/>
              <a:ext cx="6875" cy="2300"/>
            </a:xfrm>
            <a:custGeom>
              <a:avLst/>
              <a:gdLst/>
              <a:ahLst/>
              <a:cxnLst/>
              <a:rect l="l" t="t" r="r" b="b"/>
              <a:pathLst>
                <a:path w="275" h="92" extrusionOk="0">
                  <a:moveTo>
                    <a:pt x="1" y="1"/>
                  </a:moveTo>
                  <a:cubicBezTo>
                    <a:pt x="1" y="12"/>
                    <a:pt x="1" y="48"/>
                    <a:pt x="13" y="48"/>
                  </a:cubicBezTo>
                  <a:lnTo>
                    <a:pt x="48" y="48"/>
                  </a:lnTo>
                  <a:cubicBezTo>
                    <a:pt x="108" y="60"/>
                    <a:pt x="179" y="72"/>
                    <a:pt x="239" y="84"/>
                  </a:cubicBezTo>
                  <a:cubicBezTo>
                    <a:pt x="239" y="90"/>
                    <a:pt x="241" y="92"/>
                    <a:pt x="244" y="92"/>
                  </a:cubicBezTo>
                  <a:cubicBezTo>
                    <a:pt x="254" y="92"/>
                    <a:pt x="275" y="69"/>
                    <a:pt x="275" y="60"/>
                  </a:cubicBezTo>
                  <a:cubicBezTo>
                    <a:pt x="275" y="48"/>
                    <a:pt x="251" y="12"/>
                    <a:pt x="251" y="12"/>
                  </a:cubicBezTo>
                  <a:cubicBezTo>
                    <a:pt x="215" y="1"/>
                    <a:pt x="179" y="1"/>
                    <a:pt x="1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89" name="Google Shape;15989;p22"/>
            <p:cNvSpPr/>
            <p:nvPr/>
          </p:nvSpPr>
          <p:spPr>
            <a:xfrm>
              <a:off x="4022525" y="2681475"/>
              <a:ext cx="6275" cy="2050"/>
            </a:xfrm>
            <a:custGeom>
              <a:avLst/>
              <a:gdLst/>
              <a:ahLst/>
              <a:cxnLst/>
              <a:rect l="l" t="t" r="r" b="b"/>
              <a:pathLst>
                <a:path w="251" h="82" extrusionOk="0">
                  <a:moveTo>
                    <a:pt x="221" y="1"/>
                  </a:moveTo>
                  <a:cubicBezTo>
                    <a:pt x="215" y="1"/>
                    <a:pt x="209" y="3"/>
                    <a:pt x="202" y="10"/>
                  </a:cubicBezTo>
                  <a:lnTo>
                    <a:pt x="0" y="10"/>
                  </a:lnTo>
                  <a:lnTo>
                    <a:pt x="0" y="22"/>
                  </a:lnTo>
                  <a:cubicBezTo>
                    <a:pt x="0" y="34"/>
                    <a:pt x="12" y="58"/>
                    <a:pt x="24" y="58"/>
                  </a:cubicBezTo>
                  <a:cubicBezTo>
                    <a:pt x="60" y="58"/>
                    <a:pt x="72" y="69"/>
                    <a:pt x="107" y="69"/>
                  </a:cubicBezTo>
                  <a:cubicBezTo>
                    <a:pt x="131" y="69"/>
                    <a:pt x="179" y="81"/>
                    <a:pt x="202" y="81"/>
                  </a:cubicBezTo>
                  <a:cubicBezTo>
                    <a:pt x="214" y="81"/>
                    <a:pt x="238" y="81"/>
                    <a:pt x="250" y="58"/>
                  </a:cubicBezTo>
                  <a:cubicBezTo>
                    <a:pt x="250" y="23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90" name="Google Shape;15990;p22"/>
            <p:cNvSpPr/>
            <p:nvPr/>
          </p:nvSpPr>
          <p:spPr>
            <a:xfrm>
              <a:off x="4044850" y="2684675"/>
              <a:ext cx="6275" cy="2575"/>
            </a:xfrm>
            <a:custGeom>
              <a:avLst/>
              <a:gdLst/>
              <a:ahLst/>
              <a:cxnLst/>
              <a:rect l="l" t="t" r="r" b="b"/>
              <a:pathLst>
                <a:path w="251" h="103" extrusionOk="0">
                  <a:moveTo>
                    <a:pt x="24" y="1"/>
                  </a:moveTo>
                  <a:cubicBezTo>
                    <a:pt x="0" y="37"/>
                    <a:pt x="0" y="49"/>
                    <a:pt x="48" y="60"/>
                  </a:cubicBezTo>
                  <a:cubicBezTo>
                    <a:pt x="71" y="60"/>
                    <a:pt x="131" y="96"/>
                    <a:pt x="167" y="96"/>
                  </a:cubicBezTo>
                  <a:cubicBezTo>
                    <a:pt x="179" y="96"/>
                    <a:pt x="188" y="102"/>
                    <a:pt x="198" y="102"/>
                  </a:cubicBezTo>
                  <a:cubicBezTo>
                    <a:pt x="208" y="102"/>
                    <a:pt x="220" y="96"/>
                    <a:pt x="238" y="72"/>
                  </a:cubicBezTo>
                  <a:cubicBezTo>
                    <a:pt x="238" y="60"/>
                    <a:pt x="250" y="49"/>
                    <a:pt x="250" y="49"/>
                  </a:cubicBezTo>
                  <a:cubicBezTo>
                    <a:pt x="238" y="37"/>
                    <a:pt x="238" y="13"/>
                    <a:pt x="214" y="13"/>
                  </a:cubicBezTo>
                  <a:lnTo>
                    <a:pt x="143" y="13"/>
                  </a:lnTo>
                  <a:cubicBezTo>
                    <a:pt x="119" y="1"/>
                    <a:pt x="71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91" name="Google Shape;15991;p22"/>
            <p:cNvSpPr/>
            <p:nvPr/>
          </p:nvSpPr>
          <p:spPr>
            <a:xfrm>
              <a:off x="4061200" y="2699875"/>
              <a:ext cx="7775" cy="2400"/>
            </a:xfrm>
            <a:custGeom>
              <a:avLst/>
              <a:gdLst/>
              <a:ahLst/>
              <a:cxnLst/>
              <a:rect l="l" t="t" r="r" b="b"/>
              <a:pathLst>
                <a:path w="311" h="96" extrusionOk="0">
                  <a:moveTo>
                    <a:pt x="156" y="0"/>
                  </a:moveTo>
                  <a:cubicBezTo>
                    <a:pt x="120" y="0"/>
                    <a:pt x="72" y="24"/>
                    <a:pt x="13" y="24"/>
                  </a:cubicBezTo>
                  <a:cubicBezTo>
                    <a:pt x="1" y="48"/>
                    <a:pt x="1" y="60"/>
                    <a:pt x="13" y="60"/>
                  </a:cubicBezTo>
                  <a:lnTo>
                    <a:pt x="60" y="60"/>
                  </a:lnTo>
                  <a:cubicBezTo>
                    <a:pt x="132" y="84"/>
                    <a:pt x="203" y="95"/>
                    <a:pt x="275" y="95"/>
                  </a:cubicBezTo>
                  <a:cubicBezTo>
                    <a:pt x="299" y="95"/>
                    <a:pt x="310" y="60"/>
                    <a:pt x="310" y="48"/>
                  </a:cubicBezTo>
                  <a:cubicBezTo>
                    <a:pt x="310" y="36"/>
                    <a:pt x="310" y="0"/>
                    <a:pt x="2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92" name="Google Shape;15992;p22"/>
            <p:cNvSpPr/>
            <p:nvPr/>
          </p:nvSpPr>
          <p:spPr>
            <a:xfrm>
              <a:off x="4049000" y="2699325"/>
              <a:ext cx="7475" cy="2050"/>
            </a:xfrm>
            <a:custGeom>
              <a:avLst/>
              <a:gdLst/>
              <a:ahLst/>
              <a:cxnLst/>
              <a:rect l="l" t="t" r="r" b="b"/>
              <a:pathLst>
                <a:path w="299" h="82" extrusionOk="0">
                  <a:moveTo>
                    <a:pt x="260" y="1"/>
                  </a:moveTo>
                  <a:cubicBezTo>
                    <a:pt x="252" y="1"/>
                    <a:pt x="245" y="4"/>
                    <a:pt x="239" y="10"/>
                  </a:cubicBezTo>
                  <a:lnTo>
                    <a:pt x="1" y="10"/>
                  </a:lnTo>
                  <a:lnTo>
                    <a:pt x="1" y="22"/>
                  </a:lnTo>
                  <a:cubicBezTo>
                    <a:pt x="1" y="34"/>
                    <a:pt x="13" y="58"/>
                    <a:pt x="25" y="58"/>
                  </a:cubicBezTo>
                  <a:cubicBezTo>
                    <a:pt x="48" y="58"/>
                    <a:pt x="84" y="70"/>
                    <a:pt x="120" y="70"/>
                  </a:cubicBezTo>
                  <a:cubicBezTo>
                    <a:pt x="156" y="70"/>
                    <a:pt x="191" y="82"/>
                    <a:pt x="239" y="82"/>
                  </a:cubicBezTo>
                  <a:cubicBezTo>
                    <a:pt x="263" y="82"/>
                    <a:pt x="275" y="82"/>
                    <a:pt x="298" y="58"/>
                  </a:cubicBezTo>
                  <a:cubicBezTo>
                    <a:pt x="298" y="23"/>
                    <a:pt x="279" y="1"/>
                    <a:pt x="2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93" name="Google Shape;15993;p22"/>
            <p:cNvSpPr/>
            <p:nvPr/>
          </p:nvSpPr>
          <p:spPr>
            <a:xfrm>
              <a:off x="4074350" y="2701350"/>
              <a:ext cx="6525" cy="2375"/>
            </a:xfrm>
            <a:custGeom>
              <a:avLst/>
              <a:gdLst/>
              <a:ahLst/>
              <a:cxnLst/>
              <a:rect l="l" t="t" r="r" b="b"/>
              <a:pathLst>
                <a:path w="261" h="95" extrusionOk="0">
                  <a:moveTo>
                    <a:pt x="23" y="1"/>
                  </a:moveTo>
                  <a:cubicBezTo>
                    <a:pt x="4" y="37"/>
                    <a:pt x="0" y="53"/>
                    <a:pt x="15" y="53"/>
                  </a:cubicBezTo>
                  <a:cubicBezTo>
                    <a:pt x="20" y="53"/>
                    <a:pt x="26" y="51"/>
                    <a:pt x="34" y="48"/>
                  </a:cubicBezTo>
                  <a:cubicBezTo>
                    <a:pt x="70" y="48"/>
                    <a:pt x="142" y="84"/>
                    <a:pt x="177" y="84"/>
                  </a:cubicBezTo>
                  <a:cubicBezTo>
                    <a:pt x="188" y="89"/>
                    <a:pt x="201" y="95"/>
                    <a:pt x="213" y="95"/>
                  </a:cubicBezTo>
                  <a:cubicBezTo>
                    <a:pt x="228" y="95"/>
                    <a:pt x="242" y="87"/>
                    <a:pt x="249" y="60"/>
                  </a:cubicBezTo>
                  <a:cubicBezTo>
                    <a:pt x="249" y="48"/>
                    <a:pt x="261" y="36"/>
                    <a:pt x="261" y="36"/>
                  </a:cubicBezTo>
                  <a:cubicBezTo>
                    <a:pt x="261" y="25"/>
                    <a:pt x="249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94" name="Google Shape;15994;p22"/>
            <p:cNvSpPr/>
            <p:nvPr/>
          </p:nvSpPr>
          <p:spPr>
            <a:xfrm>
              <a:off x="3929950" y="2797225"/>
              <a:ext cx="5375" cy="8025"/>
            </a:xfrm>
            <a:custGeom>
              <a:avLst/>
              <a:gdLst/>
              <a:ahLst/>
              <a:cxnLst/>
              <a:rect l="l" t="t" r="r" b="b"/>
              <a:pathLst>
                <a:path w="215" h="321" extrusionOk="0">
                  <a:moveTo>
                    <a:pt x="167" y="1"/>
                  </a:moveTo>
                  <a:cubicBezTo>
                    <a:pt x="160" y="1"/>
                    <a:pt x="155" y="3"/>
                    <a:pt x="155" y="11"/>
                  </a:cubicBezTo>
                  <a:cubicBezTo>
                    <a:pt x="119" y="47"/>
                    <a:pt x="95" y="95"/>
                    <a:pt x="72" y="142"/>
                  </a:cubicBezTo>
                  <a:cubicBezTo>
                    <a:pt x="36" y="190"/>
                    <a:pt x="24" y="250"/>
                    <a:pt x="0" y="309"/>
                  </a:cubicBezTo>
                  <a:lnTo>
                    <a:pt x="0" y="321"/>
                  </a:lnTo>
                  <a:lnTo>
                    <a:pt x="24" y="321"/>
                  </a:lnTo>
                  <a:cubicBezTo>
                    <a:pt x="36" y="309"/>
                    <a:pt x="36" y="285"/>
                    <a:pt x="60" y="273"/>
                  </a:cubicBezTo>
                  <a:cubicBezTo>
                    <a:pt x="119" y="202"/>
                    <a:pt x="155" y="130"/>
                    <a:pt x="215" y="47"/>
                  </a:cubicBezTo>
                  <a:cubicBezTo>
                    <a:pt x="215" y="47"/>
                    <a:pt x="215" y="23"/>
                    <a:pt x="203" y="11"/>
                  </a:cubicBezTo>
                  <a:cubicBezTo>
                    <a:pt x="203" y="11"/>
                    <a:pt x="181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95" name="Google Shape;15995;p22"/>
            <p:cNvSpPr/>
            <p:nvPr/>
          </p:nvSpPr>
          <p:spPr>
            <a:xfrm>
              <a:off x="3921600" y="2810200"/>
              <a:ext cx="5975" cy="8450"/>
            </a:xfrm>
            <a:custGeom>
              <a:avLst/>
              <a:gdLst/>
              <a:ahLst/>
              <a:cxnLst/>
              <a:rect l="l" t="t" r="r" b="b"/>
              <a:pathLst>
                <a:path w="239" h="338" extrusionOk="0">
                  <a:moveTo>
                    <a:pt x="194" y="0"/>
                  </a:moveTo>
                  <a:cubicBezTo>
                    <a:pt x="159" y="0"/>
                    <a:pt x="129" y="16"/>
                    <a:pt x="120" y="52"/>
                  </a:cubicBezTo>
                  <a:cubicBezTo>
                    <a:pt x="120" y="64"/>
                    <a:pt x="108" y="88"/>
                    <a:pt x="108" y="100"/>
                  </a:cubicBezTo>
                  <a:cubicBezTo>
                    <a:pt x="72" y="171"/>
                    <a:pt x="37" y="254"/>
                    <a:pt x="1" y="326"/>
                  </a:cubicBezTo>
                  <a:lnTo>
                    <a:pt x="1" y="338"/>
                  </a:lnTo>
                  <a:cubicBezTo>
                    <a:pt x="37" y="338"/>
                    <a:pt x="48" y="338"/>
                    <a:pt x="60" y="302"/>
                  </a:cubicBezTo>
                  <a:cubicBezTo>
                    <a:pt x="72" y="278"/>
                    <a:pt x="108" y="254"/>
                    <a:pt x="120" y="219"/>
                  </a:cubicBezTo>
                  <a:lnTo>
                    <a:pt x="215" y="88"/>
                  </a:lnTo>
                  <a:cubicBezTo>
                    <a:pt x="227" y="52"/>
                    <a:pt x="239" y="40"/>
                    <a:pt x="227" y="4"/>
                  </a:cubicBezTo>
                  <a:cubicBezTo>
                    <a:pt x="216" y="2"/>
                    <a:pt x="205" y="0"/>
                    <a:pt x="1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96" name="Google Shape;15996;p22"/>
            <p:cNvSpPr/>
            <p:nvPr/>
          </p:nvSpPr>
          <p:spPr>
            <a:xfrm>
              <a:off x="3939475" y="2784700"/>
              <a:ext cx="5675" cy="7100"/>
            </a:xfrm>
            <a:custGeom>
              <a:avLst/>
              <a:gdLst/>
              <a:ahLst/>
              <a:cxnLst/>
              <a:rect l="l" t="t" r="r" b="b"/>
              <a:pathLst>
                <a:path w="227" h="284" extrusionOk="0">
                  <a:moveTo>
                    <a:pt x="179" y="0"/>
                  </a:moveTo>
                  <a:cubicBezTo>
                    <a:pt x="167" y="0"/>
                    <a:pt x="155" y="0"/>
                    <a:pt x="131" y="24"/>
                  </a:cubicBezTo>
                  <a:lnTo>
                    <a:pt x="95" y="108"/>
                  </a:lnTo>
                  <a:cubicBezTo>
                    <a:pt x="60" y="131"/>
                    <a:pt x="36" y="203"/>
                    <a:pt x="0" y="239"/>
                  </a:cubicBezTo>
                  <a:cubicBezTo>
                    <a:pt x="7" y="267"/>
                    <a:pt x="19" y="283"/>
                    <a:pt x="30" y="283"/>
                  </a:cubicBezTo>
                  <a:cubicBezTo>
                    <a:pt x="37" y="283"/>
                    <a:pt x="43" y="276"/>
                    <a:pt x="48" y="262"/>
                  </a:cubicBezTo>
                  <a:cubicBezTo>
                    <a:pt x="72" y="227"/>
                    <a:pt x="143" y="155"/>
                    <a:pt x="167" y="119"/>
                  </a:cubicBezTo>
                  <a:cubicBezTo>
                    <a:pt x="179" y="96"/>
                    <a:pt x="226" y="84"/>
                    <a:pt x="191" y="36"/>
                  </a:cubicBezTo>
                  <a:cubicBezTo>
                    <a:pt x="191" y="24"/>
                    <a:pt x="179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97" name="Google Shape;15997;p22"/>
            <p:cNvSpPr/>
            <p:nvPr/>
          </p:nvSpPr>
          <p:spPr>
            <a:xfrm>
              <a:off x="3906725" y="2836575"/>
              <a:ext cx="5375" cy="8700"/>
            </a:xfrm>
            <a:custGeom>
              <a:avLst/>
              <a:gdLst/>
              <a:ahLst/>
              <a:cxnLst/>
              <a:rect l="l" t="t" r="r" b="b"/>
              <a:pathLst>
                <a:path w="215" h="348" extrusionOk="0">
                  <a:moveTo>
                    <a:pt x="155" y="0"/>
                  </a:moveTo>
                  <a:cubicBezTo>
                    <a:pt x="143" y="0"/>
                    <a:pt x="132" y="3"/>
                    <a:pt x="132" y="9"/>
                  </a:cubicBezTo>
                  <a:cubicBezTo>
                    <a:pt x="120" y="57"/>
                    <a:pt x="96" y="116"/>
                    <a:pt x="72" y="164"/>
                  </a:cubicBezTo>
                  <a:cubicBezTo>
                    <a:pt x="48" y="223"/>
                    <a:pt x="36" y="283"/>
                    <a:pt x="12" y="342"/>
                  </a:cubicBezTo>
                  <a:lnTo>
                    <a:pt x="36" y="342"/>
                  </a:lnTo>
                  <a:cubicBezTo>
                    <a:pt x="48" y="330"/>
                    <a:pt x="48" y="307"/>
                    <a:pt x="60" y="295"/>
                  </a:cubicBezTo>
                  <a:cubicBezTo>
                    <a:pt x="108" y="223"/>
                    <a:pt x="155" y="128"/>
                    <a:pt x="191" y="57"/>
                  </a:cubicBezTo>
                  <a:cubicBezTo>
                    <a:pt x="215" y="57"/>
                    <a:pt x="191" y="33"/>
                    <a:pt x="179" y="9"/>
                  </a:cubicBezTo>
                  <a:cubicBezTo>
                    <a:pt x="179" y="3"/>
                    <a:pt x="167" y="0"/>
                    <a:pt x="155" y="0"/>
                  </a:cubicBezTo>
                  <a:close/>
                  <a:moveTo>
                    <a:pt x="1" y="342"/>
                  </a:moveTo>
                  <a:cubicBezTo>
                    <a:pt x="5" y="346"/>
                    <a:pt x="7" y="348"/>
                    <a:pt x="9" y="348"/>
                  </a:cubicBezTo>
                  <a:cubicBezTo>
                    <a:pt x="12" y="348"/>
                    <a:pt x="12" y="342"/>
                    <a:pt x="12" y="34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98" name="Google Shape;15998;p22"/>
            <p:cNvSpPr/>
            <p:nvPr/>
          </p:nvSpPr>
          <p:spPr>
            <a:xfrm>
              <a:off x="3900475" y="2851275"/>
              <a:ext cx="4775" cy="8450"/>
            </a:xfrm>
            <a:custGeom>
              <a:avLst/>
              <a:gdLst/>
              <a:ahLst/>
              <a:cxnLst/>
              <a:rect l="l" t="t" r="r" b="b"/>
              <a:pathLst>
                <a:path w="191" h="338" extrusionOk="0">
                  <a:moveTo>
                    <a:pt x="154" y="0"/>
                  </a:moveTo>
                  <a:cubicBezTo>
                    <a:pt x="127" y="0"/>
                    <a:pt x="102" y="16"/>
                    <a:pt x="84" y="52"/>
                  </a:cubicBezTo>
                  <a:cubicBezTo>
                    <a:pt x="72" y="64"/>
                    <a:pt x="72" y="76"/>
                    <a:pt x="72" y="100"/>
                  </a:cubicBezTo>
                  <a:cubicBezTo>
                    <a:pt x="60" y="171"/>
                    <a:pt x="24" y="243"/>
                    <a:pt x="1" y="314"/>
                  </a:cubicBezTo>
                  <a:lnTo>
                    <a:pt x="12" y="338"/>
                  </a:lnTo>
                  <a:cubicBezTo>
                    <a:pt x="24" y="338"/>
                    <a:pt x="48" y="338"/>
                    <a:pt x="60" y="302"/>
                  </a:cubicBezTo>
                  <a:cubicBezTo>
                    <a:pt x="60" y="266"/>
                    <a:pt x="84" y="243"/>
                    <a:pt x="108" y="207"/>
                  </a:cubicBezTo>
                  <a:cubicBezTo>
                    <a:pt x="131" y="171"/>
                    <a:pt x="167" y="123"/>
                    <a:pt x="179" y="76"/>
                  </a:cubicBezTo>
                  <a:cubicBezTo>
                    <a:pt x="191" y="52"/>
                    <a:pt x="191" y="40"/>
                    <a:pt x="179" y="4"/>
                  </a:cubicBezTo>
                  <a:cubicBezTo>
                    <a:pt x="171" y="2"/>
                    <a:pt x="162" y="0"/>
                    <a:pt x="1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999" name="Google Shape;15999;p22"/>
            <p:cNvSpPr/>
            <p:nvPr/>
          </p:nvSpPr>
          <p:spPr>
            <a:xfrm>
              <a:off x="3914475" y="2823400"/>
              <a:ext cx="5075" cy="7800"/>
            </a:xfrm>
            <a:custGeom>
              <a:avLst/>
              <a:gdLst/>
              <a:ahLst/>
              <a:cxnLst/>
              <a:rect l="l" t="t" r="r" b="b"/>
              <a:pathLst>
                <a:path w="203" h="312" extrusionOk="0">
                  <a:moveTo>
                    <a:pt x="155" y="0"/>
                  </a:moveTo>
                  <a:cubicBezTo>
                    <a:pt x="143" y="0"/>
                    <a:pt x="119" y="24"/>
                    <a:pt x="107" y="36"/>
                  </a:cubicBezTo>
                  <a:cubicBezTo>
                    <a:pt x="83" y="60"/>
                    <a:pt x="83" y="95"/>
                    <a:pt x="60" y="119"/>
                  </a:cubicBezTo>
                  <a:cubicBezTo>
                    <a:pt x="48" y="155"/>
                    <a:pt x="24" y="226"/>
                    <a:pt x="0" y="274"/>
                  </a:cubicBezTo>
                  <a:cubicBezTo>
                    <a:pt x="19" y="300"/>
                    <a:pt x="32" y="311"/>
                    <a:pt x="41" y="311"/>
                  </a:cubicBezTo>
                  <a:cubicBezTo>
                    <a:pt x="49" y="311"/>
                    <a:pt x="54" y="303"/>
                    <a:pt x="60" y="286"/>
                  </a:cubicBezTo>
                  <a:cubicBezTo>
                    <a:pt x="72" y="262"/>
                    <a:pt x="131" y="167"/>
                    <a:pt x="155" y="143"/>
                  </a:cubicBezTo>
                  <a:cubicBezTo>
                    <a:pt x="167" y="95"/>
                    <a:pt x="203" y="72"/>
                    <a:pt x="167" y="36"/>
                  </a:cubicBezTo>
                  <a:cubicBezTo>
                    <a:pt x="167" y="24"/>
                    <a:pt x="155" y="0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00" name="Google Shape;16000;p22"/>
            <p:cNvSpPr/>
            <p:nvPr/>
          </p:nvSpPr>
          <p:spPr>
            <a:xfrm>
              <a:off x="4104975" y="2621000"/>
              <a:ext cx="6575" cy="11150"/>
            </a:xfrm>
            <a:custGeom>
              <a:avLst/>
              <a:gdLst/>
              <a:ahLst/>
              <a:cxnLst/>
              <a:rect l="l" t="t" r="r" b="b"/>
              <a:pathLst>
                <a:path w="263" h="446" extrusionOk="0">
                  <a:moveTo>
                    <a:pt x="226" y="0"/>
                  </a:moveTo>
                  <a:cubicBezTo>
                    <a:pt x="214" y="0"/>
                    <a:pt x="167" y="0"/>
                    <a:pt x="167" y="24"/>
                  </a:cubicBezTo>
                  <a:cubicBezTo>
                    <a:pt x="119" y="83"/>
                    <a:pt x="107" y="143"/>
                    <a:pt x="83" y="202"/>
                  </a:cubicBezTo>
                  <a:cubicBezTo>
                    <a:pt x="48" y="262"/>
                    <a:pt x="12" y="333"/>
                    <a:pt x="0" y="405"/>
                  </a:cubicBezTo>
                  <a:cubicBezTo>
                    <a:pt x="0" y="405"/>
                    <a:pt x="0" y="417"/>
                    <a:pt x="12" y="441"/>
                  </a:cubicBezTo>
                  <a:cubicBezTo>
                    <a:pt x="20" y="445"/>
                    <a:pt x="27" y="446"/>
                    <a:pt x="32" y="446"/>
                  </a:cubicBezTo>
                  <a:cubicBezTo>
                    <a:pt x="42" y="446"/>
                    <a:pt x="48" y="441"/>
                    <a:pt x="48" y="441"/>
                  </a:cubicBezTo>
                  <a:cubicBezTo>
                    <a:pt x="60" y="417"/>
                    <a:pt x="60" y="393"/>
                    <a:pt x="83" y="381"/>
                  </a:cubicBezTo>
                  <a:cubicBezTo>
                    <a:pt x="131" y="274"/>
                    <a:pt x="179" y="167"/>
                    <a:pt x="238" y="60"/>
                  </a:cubicBezTo>
                  <a:cubicBezTo>
                    <a:pt x="262" y="48"/>
                    <a:pt x="238" y="24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01" name="Google Shape;16001;p22"/>
            <p:cNvSpPr/>
            <p:nvPr/>
          </p:nvSpPr>
          <p:spPr>
            <a:xfrm>
              <a:off x="4098725" y="2638500"/>
              <a:ext cx="4775" cy="10800"/>
            </a:xfrm>
            <a:custGeom>
              <a:avLst/>
              <a:gdLst/>
              <a:ahLst/>
              <a:cxnLst/>
              <a:rect l="l" t="t" r="r" b="b"/>
              <a:pathLst>
                <a:path w="191" h="432" extrusionOk="0">
                  <a:moveTo>
                    <a:pt x="151" y="1"/>
                  </a:moveTo>
                  <a:cubicBezTo>
                    <a:pt x="109" y="1"/>
                    <a:pt x="72" y="41"/>
                    <a:pt x="72" y="62"/>
                  </a:cubicBezTo>
                  <a:cubicBezTo>
                    <a:pt x="60" y="74"/>
                    <a:pt x="60" y="110"/>
                    <a:pt x="60" y="122"/>
                  </a:cubicBezTo>
                  <a:cubicBezTo>
                    <a:pt x="48" y="229"/>
                    <a:pt x="12" y="312"/>
                    <a:pt x="0" y="419"/>
                  </a:cubicBezTo>
                  <a:lnTo>
                    <a:pt x="12" y="431"/>
                  </a:lnTo>
                  <a:cubicBezTo>
                    <a:pt x="48" y="431"/>
                    <a:pt x="60" y="419"/>
                    <a:pt x="60" y="395"/>
                  </a:cubicBezTo>
                  <a:cubicBezTo>
                    <a:pt x="72" y="348"/>
                    <a:pt x="95" y="312"/>
                    <a:pt x="107" y="276"/>
                  </a:cubicBezTo>
                  <a:cubicBezTo>
                    <a:pt x="119" y="217"/>
                    <a:pt x="155" y="157"/>
                    <a:pt x="167" y="98"/>
                  </a:cubicBezTo>
                  <a:cubicBezTo>
                    <a:pt x="179" y="62"/>
                    <a:pt x="191" y="38"/>
                    <a:pt x="167" y="2"/>
                  </a:cubicBezTo>
                  <a:cubicBezTo>
                    <a:pt x="162" y="1"/>
                    <a:pt x="156" y="1"/>
                    <a:pt x="1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02" name="Google Shape;16002;p22"/>
            <p:cNvSpPr/>
            <p:nvPr/>
          </p:nvSpPr>
          <p:spPr>
            <a:xfrm>
              <a:off x="4114800" y="2604625"/>
              <a:ext cx="6275" cy="8775"/>
            </a:xfrm>
            <a:custGeom>
              <a:avLst/>
              <a:gdLst/>
              <a:ahLst/>
              <a:cxnLst/>
              <a:rect l="l" t="t" r="r" b="b"/>
              <a:pathLst>
                <a:path w="251" h="351" extrusionOk="0">
                  <a:moveTo>
                    <a:pt x="226" y="0"/>
                  </a:moveTo>
                  <a:cubicBezTo>
                    <a:pt x="202" y="0"/>
                    <a:pt x="179" y="24"/>
                    <a:pt x="167" y="36"/>
                  </a:cubicBezTo>
                  <a:cubicBezTo>
                    <a:pt x="143" y="60"/>
                    <a:pt x="119" y="107"/>
                    <a:pt x="107" y="143"/>
                  </a:cubicBezTo>
                  <a:cubicBezTo>
                    <a:pt x="71" y="179"/>
                    <a:pt x="24" y="262"/>
                    <a:pt x="0" y="322"/>
                  </a:cubicBezTo>
                  <a:cubicBezTo>
                    <a:pt x="7" y="341"/>
                    <a:pt x="13" y="350"/>
                    <a:pt x="24" y="350"/>
                  </a:cubicBezTo>
                  <a:cubicBezTo>
                    <a:pt x="32" y="350"/>
                    <a:pt x="43" y="344"/>
                    <a:pt x="60" y="334"/>
                  </a:cubicBezTo>
                  <a:cubicBezTo>
                    <a:pt x="83" y="286"/>
                    <a:pt x="167" y="203"/>
                    <a:pt x="191" y="155"/>
                  </a:cubicBezTo>
                  <a:cubicBezTo>
                    <a:pt x="202" y="107"/>
                    <a:pt x="250" y="84"/>
                    <a:pt x="238" y="36"/>
                  </a:cubicBezTo>
                  <a:cubicBezTo>
                    <a:pt x="238" y="24"/>
                    <a:pt x="226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03" name="Google Shape;16003;p22"/>
            <p:cNvSpPr/>
            <p:nvPr/>
          </p:nvSpPr>
          <p:spPr>
            <a:xfrm>
              <a:off x="4096325" y="2618150"/>
              <a:ext cx="5100" cy="8825"/>
            </a:xfrm>
            <a:custGeom>
              <a:avLst/>
              <a:gdLst/>
              <a:ahLst/>
              <a:cxnLst/>
              <a:rect l="l" t="t" r="r" b="b"/>
              <a:pathLst>
                <a:path w="204" h="353" extrusionOk="0">
                  <a:moveTo>
                    <a:pt x="150" y="1"/>
                  </a:moveTo>
                  <a:cubicBezTo>
                    <a:pt x="141" y="1"/>
                    <a:pt x="132" y="7"/>
                    <a:pt x="132" y="19"/>
                  </a:cubicBezTo>
                  <a:cubicBezTo>
                    <a:pt x="108" y="54"/>
                    <a:pt x="84" y="114"/>
                    <a:pt x="60" y="162"/>
                  </a:cubicBezTo>
                  <a:lnTo>
                    <a:pt x="25" y="340"/>
                  </a:lnTo>
                  <a:lnTo>
                    <a:pt x="1" y="352"/>
                  </a:lnTo>
                  <a:lnTo>
                    <a:pt x="37" y="352"/>
                  </a:lnTo>
                  <a:cubicBezTo>
                    <a:pt x="37" y="340"/>
                    <a:pt x="48" y="328"/>
                    <a:pt x="48" y="316"/>
                  </a:cubicBezTo>
                  <a:cubicBezTo>
                    <a:pt x="96" y="221"/>
                    <a:pt x="144" y="150"/>
                    <a:pt x="179" y="54"/>
                  </a:cubicBezTo>
                  <a:cubicBezTo>
                    <a:pt x="203" y="54"/>
                    <a:pt x="179" y="31"/>
                    <a:pt x="168" y="19"/>
                  </a:cubicBezTo>
                  <a:cubicBezTo>
                    <a:pt x="168" y="7"/>
                    <a:pt x="159" y="1"/>
                    <a:pt x="1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04" name="Google Shape;16004;p22"/>
            <p:cNvSpPr/>
            <p:nvPr/>
          </p:nvSpPr>
          <p:spPr>
            <a:xfrm>
              <a:off x="4090975" y="2632525"/>
              <a:ext cx="4775" cy="8725"/>
            </a:xfrm>
            <a:custGeom>
              <a:avLst/>
              <a:gdLst/>
              <a:ahLst/>
              <a:cxnLst/>
              <a:rect l="l" t="t" r="r" b="b"/>
              <a:pathLst>
                <a:path w="191" h="349" extrusionOk="0">
                  <a:moveTo>
                    <a:pt x="137" y="0"/>
                  </a:moveTo>
                  <a:cubicBezTo>
                    <a:pt x="108" y="0"/>
                    <a:pt x="84" y="22"/>
                    <a:pt x="84" y="51"/>
                  </a:cubicBezTo>
                  <a:cubicBezTo>
                    <a:pt x="72" y="63"/>
                    <a:pt x="72" y="75"/>
                    <a:pt x="72" y="99"/>
                  </a:cubicBezTo>
                  <a:cubicBezTo>
                    <a:pt x="48" y="182"/>
                    <a:pt x="12" y="241"/>
                    <a:pt x="1" y="337"/>
                  </a:cubicBezTo>
                  <a:lnTo>
                    <a:pt x="12" y="349"/>
                  </a:lnTo>
                  <a:cubicBezTo>
                    <a:pt x="48" y="349"/>
                    <a:pt x="60" y="349"/>
                    <a:pt x="60" y="313"/>
                  </a:cubicBezTo>
                  <a:lnTo>
                    <a:pt x="96" y="230"/>
                  </a:lnTo>
                  <a:cubicBezTo>
                    <a:pt x="120" y="170"/>
                    <a:pt x="143" y="122"/>
                    <a:pt x="155" y="75"/>
                  </a:cubicBezTo>
                  <a:cubicBezTo>
                    <a:pt x="179" y="51"/>
                    <a:pt x="191" y="15"/>
                    <a:pt x="155" y="3"/>
                  </a:cubicBezTo>
                  <a:cubicBezTo>
                    <a:pt x="149" y="1"/>
                    <a:pt x="143" y="0"/>
                    <a:pt x="1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05" name="Google Shape;16005;p22"/>
            <p:cNvSpPr/>
            <p:nvPr/>
          </p:nvSpPr>
          <p:spPr>
            <a:xfrm>
              <a:off x="4104075" y="2604325"/>
              <a:ext cx="4775" cy="7575"/>
            </a:xfrm>
            <a:custGeom>
              <a:avLst/>
              <a:gdLst/>
              <a:ahLst/>
              <a:cxnLst/>
              <a:rect l="l" t="t" r="r" b="b"/>
              <a:pathLst>
                <a:path w="191" h="303" extrusionOk="0">
                  <a:moveTo>
                    <a:pt x="143" y="0"/>
                  </a:moveTo>
                  <a:cubicBezTo>
                    <a:pt x="131" y="0"/>
                    <a:pt x="119" y="12"/>
                    <a:pt x="96" y="36"/>
                  </a:cubicBezTo>
                  <a:cubicBezTo>
                    <a:pt x="72" y="60"/>
                    <a:pt x="72" y="96"/>
                    <a:pt x="60" y="119"/>
                  </a:cubicBezTo>
                  <a:cubicBezTo>
                    <a:pt x="36" y="155"/>
                    <a:pt x="12" y="226"/>
                    <a:pt x="0" y="274"/>
                  </a:cubicBezTo>
                  <a:cubicBezTo>
                    <a:pt x="13" y="294"/>
                    <a:pt x="23" y="303"/>
                    <a:pt x="33" y="303"/>
                  </a:cubicBezTo>
                  <a:cubicBezTo>
                    <a:pt x="41" y="303"/>
                    <a:pt x="49" y="297"/>
                    <a:pt x="60" y="286"/>
                  </a:cubicBezTo>
                  <a:cubicBezTo>
                    <a:pt x="72" y="250"/>
                    <a:pt x="131" y="167"/>
                    <a:pt x="143" y="131"/>
                  </a:cubicBezTo>
                  <a:cubicBezTo>
                    <a:pt x="155" y="84"/>
                    <a:pt x="191" y="72"/>
                    <a:pt x="155" y="36"/>
                  </a:cubicBezTo>
                  <a:cubicBezTo>
                    <a:pt x="155" y="12"/>
                    <a:pt x="143" y="0"/>
                    <a:pt x="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06" name="Google Shape;16006;p22"/>
            <p:cNvSpPr/>
            <p:nvPr/>
          </p:nvSpPr>
          <p:spPr>
            <a:xfrm>
              <a:off x="4357075" y="2256350"/>
              <a:ext cx="47050" cy="9550"/>
            </a:xfrm>
            <a:custGeom>
              <a:avLst/>
              <a:gdLst/>
              <a:ahLst/>
              <a:cxnLst/>
              <a:rect l="l" t="t" r="r" b="b"/>
              <a:pathLst>
                <a:path w="1882" h="382" extrusionOk="0">
                  <a:moveTo>
                    <a:pt x="1751" y="1"/>
                  </a:moveTo>
                  <a:cubicBezTo>
                    <a:pt x="1739" y="1"/>
                    <a:pt x="1739" y="25"/>
                    <a:pt x="1727" y="25"/>
                  </a:cubicBezTo>
                  <a:lnTo>
                    <a:pt x="1608" y="84"/>
                  </a:lnTo>
                  <a:cubicBezTo>
                    <a:pt x="1549" y="108"/>
                    <a:pt x="1549" y="108"/>
                    <a:pt x="1465" y="144"/>
                  </a:cubicBezTo>
                  <a:cubicBezTo>
                    <a:pt x="1406" y="168"/>
                    <a:pt x="1406" y="168"/>
                    <a:pt x="1334" y="179"/>
                  </a:cubicBezTo>
                  <a:cubicBezTo>
                    <a:pt x="1275" y="203"/>
                    <a:pt x="1275" y="215"/>
                    <a:pt x="1203" y="227"/>
                  </a:cubicBezTo>
                  <a:cubicBezTo>
                    <a:pt x="1168" y="233"/>
                    <a:pt x="1150" y="233"/>
                    <a:pt x="1133" y="233"/>
                  </a:cubicBezTo>
                  <a:cubicBezTo>
                    <a:pt x="1117" y="233"/>
                    <a:pt x="1102" y="233"/>
                    <a:pt x="1072" y="239"/>
                  </a:cubicBezTo>
                  <a:cubicBezTo>
                    <a:pt x="989" y="263"/>
                    <a:pt x="989" y="263"/>
                    <a:pt x="929" y="275"/>
                  </a:cubicBezTo>
                  <a:cubicBezTo>
                    <a:pt x="858" y="287"/>
                    <a:pt x="858" y="287"/>
                    <a:pt x="798" y="287"/>
                  </a:cubicBezTo>
                  <a:cubicBezTo>
                    <a:pt x="727" y="287"/>
                    <a:pt x="727" y="299"/>
                    <a:pt x="667" y="299"/>
                  </a:cubicBezTo>
                  <a:lnTo>
                    <a:pt x="489" y="299"/>
                  </a:lnTo>
                  <a:cubicBezTo>
                    <a:pt x="382" y="299"/>
                    <a:pt x="263" y="287"/>
                    <a:pt x="155" y="263"/>
                  </a:cubicBezTo>
                  <a:cubicBezTo>
                    <a:pt x="144" y="263"/>
                    <a:pt x="132" y="263"/>
                    <a:pt x="108" y="239"/>
                  </a:cubicBezTo>
                  <a:cubicBezTo>
                    <a:pt x="96" y="239"/>
                    <a:pt x="84" y="239"/>
                    <a:pt x="72" y="227"/>
                  </a:cubicBezTo>
                  <a:lnTo>
                    <a:pt x="25" y="227"/>
                  </a:lnTo>
                  <a:cubicBezTo>
                    <a:pt x="1" y="239"/>
                    <a:pt x="1" y="263"/>
                    <a:pt x="13" y="263"/>
                  </a:cubicBezTo>
                  <a:cubicBezTo>
                    <a:pt x="25" y="275"/>
                    <a:pt x="48" y="287"/>
                    <a:pt x="84" y="287"/>
                  </a:cubicBezTo>
                  <a:cubicBezTo>
                    <a:pt x="144" y="299"/>
                    <a:pt x="155" y="299"/>
                    <a:pt x="215" y="322"/>
                  </a:cubicBezTo>
                  <a:cubicBezTo>
                    <a:pt x="298" y="334"/>
                    <a:pt x="298" y="334"/>
                    <a:pt x="358" y="346"/>
                  </a:cubicBezTo>
                  <a:cubicBezTo>
                    <a:pt x="394" y="352"/>
                    <a:pt x="411" y="352"/>
                    <a:pt x="429" y="352"/>
                  </a:cubicBezTo>
                  <a:cubicBezTo>
                    <a:pt x="447" y="352"/>
                    <a:pt x="465" y="352"/>
                    <a:pt x="501" y="358"/>
                  </a:cubicBezTo>
                  <a:cubicBezTo>
                    <a:pt x="572" y="358"/>
                    <a:pt x="572" y="382"/>
                    <a:pt x="656" y="382"/>
                  </a:cubicBezTo>
                  <a:lnTo>
                    <a:pt x="798" y="382"/>
                  </a:lnTo>
                  <a:cubicBezTo>
                    <a:pt x="870" y="382"/>
                    <a:pt x="870" y="382"/>
                    <a:pt x="953" y="358"/>
                  </a:cubicBezTo>
                  <a:cubicBezTo>
                    <a:pt x="1025" y="358"/>
                    <a:pt x="1025" y="346"/>
                    <a:pt x="1096" y="346"/>
                  </a:cubicBezTo>
                  <a:lnTo>
                    <a:pt x="1251" y="322"/>
                  </a:lnTo>
                  <a:cubicBezTo>
                    <a:pt x="1322" y="299"/>
                    <a:pt x="1322" y="287"/>
                    <a:pt x="1382" y="275"/>
                  </a:cubicBezTo>
                  <a:cubicBezTo>
                    <a:pt x="1453" y="263"/>
                    <a:pt x="1453" y="263"/>
                    <a:pt x="1513" y="239"/>
                  </a:cubicBezTo>
                  <a:cubicBezTo>
                    <a:pt x="1584" y="227"/>
                    <a:pt x="1572" y="215"/>
                    <a:pt x="1644" y="179"/>
                  </a:cubicBezTo>
                  <a:cubicBezTo>
                    <a:pt x="1727" y="156"/>
                    <a:pt x="1703" y="156"/>
                    <a:pt x="1787" y="120"/>
                  </a:cubicBezTo>
                  <a:cubicBezTo>
                    <a:pt x="1799" y="108"/>
                    <a:pt x="1810" y="108"/>
                    <a:pt x="1822" y="108"/>
                  </a:cubicBezTo>
                  <a:cubicBezTo>
                    <a:pt x="1846" y="96"/>
                    <a:pt x="1858" y="84"/>
                    <a:pt x="1858" y="60"/>
                  </a:cubicBezTo>
                  <a:cubicBezTo>
                    <a:pt x="1882" y="25"/>
                    <a:pt x="1810" y="1"/>
                    <a:pt x="17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07" name="Google Shape;16007;p22"/>
            <p:cNvSpPr/>
            <p:nvPr/>
          </p:nvSpPr>
          <p:spPr>
            <a:xfrm>
              <a:off x="4381775" y="2252050"/>
              <a:ext cx="31000" cy="4325"/>
            </a:xfrm>
            <a:custGeom>
              <a:avLst/>
              <a:gdLst/>
              <a:ahLst/>
              <a:cxnLst/>
              <a:rect l="l" t="t" r="r" b="b"/>
              <a:pathLst>
                <a:path w="1240" h="173" extrusionOk="0">
                  <a:moveTo>
                    <a:pt x="34" y="0"/>
                  </a:moveTo>
                  <a:cubicBezTo>
                    <a:pt x="28" y="0"/>
                    <a:pt x="19" y="6"/>
                    <a:pt x="1" y="18"/>
                  </a:cubicBezTo>
                  <a:lnTo>
                    <a:pt x="37" y="18"/>
                  </a:lnTo>
                  <a:cubicBezTo>
                    <a:pt x="49" y="30"/>
                    <a:pt x="49" y="30"/>
                    <a:pt x="60" y="30"/>
                  </a:cubicBezTo>
                  <a:lnTo>
                    <a:pt x="64" y="30"/>
                  </a:lnTo>
                  <a:cubicBezTo>
                    <a:pt x="58" y="26"/>
                    <a:pt x="53" y="22"/>
                    <a:pt x="49" y="18"/>
                  </a:cubicBezTo>
                  <a:cubicBezTo>
                    <a:pt x="43" y="6"/>
                    <a:pt x="40" y="0"/>
                    <a:pt x="34" y="0"/>
                  </a:cubicBezTo>
                  <a:close/>
                  <a:moveTo>
                    <a:pt x="64" y="30"/>
                  </a:moveTo>
                  <a:cubicBezTo>
                    <a:pt x="76" y="37"/>
                    <a:pt x="88" y="42"/>
                    <a:pt x="96" y="42"/>
                  </a:cubicBezTo>
                  <a:cubicBezTo>
                    <a:pt x="120" y="54"/>
                    <a:pt x="132" y="54"/>
                    <a:pt x="180" y="78"/>
                  </a:cubicBezTo>
                  <a:lnTo>
                    <a:pt x="275" y="101"/>
                  </a:lnTo>
                  <a:cubicBezTo>
                    <a:pt x="293" y="107"/>
                    <a:pt x="302" y="107"/>
                    <a:pt x="312" y="107"/>
                  </a:cubicBezTo>
                  <a:cubicBezTo>
                    <a:pt x="322" y="107"/>
                    <a:pt x="334" y="107"/>
                    <a:pt x="358" y="113"/>
                  </a:cubicBezTo>
                  <a:lnTo>
                    <a:pt x="453" y="149"/>
                  </a:lnTo>
                  <a:cubicBezTo>
                    <a:pt x="489" y="149"/>
                    <a:pt x="489" y="161"/>
                    <a:pt x="537" y="161"/>
                  </a:cubicBezTo>
                  <a:lnTo>
                    <a:pt x="632" y="161"/>
                  </a:lnTo>
                  <a:cubicBezTo>
                    <a:pt x="668" y="161"/>
                    <a:pt x="668" y="161"/>
                    <a:pt x="715" y="173"/>
                  </a:cubicBezTo>
                  <a:lnTo>
                    <a:pt x="811" y="173"/>
                  </a:lnTo>
                  <a:cubicBezTo>
                    <a:pt x="846" y="173"/>
                    <a:pt x="846" y="161"/>
                    <a:pt x="894" y="161"/>
                  </a:cubicBezTo>
                  <a:lnTo>
                    <a:pt x="989" y="161"/>
                  </a:lnTo>
                  <a:cubicBezTo>
                    <a:pt x="1025" y="161"/>
                    <a:pt x="1025" y="149"/>
                    <a:pt x="1072" y="149"/>
                  </a:cubicBezTo>
                  <a:cubicBezTo>
                    <a:pt x="1120" y="137"/>
                    <a:pt x="1120" y="137"/>
                    <a:pt x="1168" y="137"/>
                  </a:cubicBezTo>
                  <a:lnTo>
                    <a:pt x="1192" y="137"/>
                  </a:lnTo>
                  <a:cubicBezTo>
                    <a:pt x="1203" y="137"/>
                    <a:pt x="1203" y="113"/>
                    <a:pt x="1227" y="101"/>
                  </a:cubicBezTo>
                  <a:cubicBezTo>
                    <a:pt x="1239" y="78"/>
                    <a:pt x="1203" y="30"/>
                    <a:pt x="1180" y="30"/>
                  </a:cubicBezTo>
                  <a:lnTo>
                    <a:pt x="1132" y="30"/>
                  </a:lnTo>
                  <a:cubicBezTo>
                    <a:pt x="1084" y="42"/>
                    <a:pt x="1084" y="42"/>
                    <a:pt x="1049" y="42"/>
                  </a:cubicBezTo>
                  <a:cubicBezTo>
                    <a:pt x="1001" y="54"/>
                    <a:pt x="1001" y="54"/>
                    <a:pt x="953" y="54"/>
                  </a:cubicBezTo>
                  <a:cubicBezTo>
                    <a:pt x="906" y="54"/>
                    <a:pt x="906" y="78"/>
                    <a:pt x="870" y="78"/>
                  </a:cubicBezTo>
                  <a:cubicBezTo>
                    <a:pt x="822" y="78"/>
                    <a:pt x="822" y="90"/>
                    <a:pt x="775" y="90"/>
                  </a:cubicBezTo>
                  <a:cubicBezTo>
                    <a:pt x="727" y="90"/>
                    <a:pt x="727" y="78"/>
                    <a:pt x="691" y="78"/>
                  </a:cubicBezTo>
                  <a:lnTo>
                    <a:pt x="299" y="78"/>
                  </a:lnTo>
                  <a:cubicBezTo>
                    <a:pt x="227" y="54"/>
                    <a:pt x="168" y="54"/>
                    <a:pt x="96" y="3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08" name="Google Shape;16008;p22"/>
            <p:cNvSpPr/>
            <p:nvPr/>
          </p:nvSpPr>
          <p:spPr>
            <a:xfrm>
              <a:off x="4387450" y="2242975"/>
              <a:ext cx="44075" cy="5675"/>
            </a:xfrm>
            <a:custGeom>
              <a:avLst/>
              <a:gdLst/>
              <a:ahLst/>
              <a:cxnLst/>
              <a:rect l="l" t="t" r="r" b="b"/>
              <a:pathLst>
                <a:path w="1763" h="227" extrusionOk="0">
                  <a:moveTo>
                    <a:pt x="12" y="0"/>
                  </a:moveTo>
                  <a:cubicBezTo>
                    <a:pt x="0" y="0"/>
                    <a:pt x="0" y="0"/>
                    <a:pt x="0" y="24"/>
                  </a:cubicBezTo>
                  <a:cubicBezTo>
                    <a:pt x="12" y="36"/>
                    <a:pt x="48" y="48"/>
                    <a:pt x="72" y="48"/>
                  </a:cubicBezTo>
                  <a:lnTo>
                    <a:pt x="191" y="72"/>
                  </a:lnTo>
                  <a:lnTo>
                    <a:pt x="310" y="107"/>
                  </a:lnTo>
                  <a:cubicBezTo>
                    <a:pt x="369" y="119"/>
                    <a:pt x="369" y="119"/>
                    <a:pt x="453" y="119"/>
                  </a:cubicBezTo>
                  <a:lnTo>
                    <a:pt x="572" y="155"/>
                  </a:lnTo>
                  <a:cubicBezTo>
                    <a:pt x="631" y="167"/>
                    <a:pt x="631" y="167"/>
                    <a:pt x="703" y="167"/>
                  </a:cubicBezTo>
                  <a:cubicBezTo>
                    <a:pt x="732" y="173"/>
                    <a:pt x="747" y="173"/>
                    <a:pt x="764" y="173"/>
                  </a:cubicBezTo>
                  <a:cubicBezTo>
                    <a:pt x="780" y="173"/>
                    <a:pt x="798" y="173"/>
                    <a:pt x="834" y="179"/>
                  </a:cubicBezTo>
                  <a:cubicBezTo>
                    <a:pt x="893" y="203"/>
                    <a:pt x="893" y="203"/>
                    <a:pt x="965" y="203"/>
                  </a:cubicBezTo>
                  <a:cubicBezTo>
                    <a:pt x="1024" y="203"/>
                    <a:pt x="1024" y="203"/>
                    <a:pt x="1107" y="214"/>
                  </a:cubicBezTo>
                  <a:cubicBezTo>
                    <a:pt x="1147" y="214"/>
                    <a:pt x="1160" y="209"/>
                    <a:pt x="1186" y="209"/>
                  </a:cubicBezTo>
                  <a:cubicBezTo>
                    <a:pt x="1199" y="209"/>
                    <a:pt x="1215" y="210"/>
                    <a:pt x="1238" y="214"/>
                  </a:cubicBezTo>
                  <a:cubicBezTo>
                    <a:pt x="1298" y="214"/>
                    <a:pt x="1298" y="214"/>
                    <a:pt x="1369" y="226"/>
                  </a:cubicBezTo>
                  <a:cubicBezTo>
                    <a:pt x="1429" y="226"/>
                    <a:pt x="1429" y="226"/>
                    <a:pt x="1500" y="214"/>
                  </a:cubicBezTo>
                  <a:lnTo>
                    <a:pt x="1679" y="214"/>
                  </a:lnTo>
                  <a:cubicBezTo>
                    <a:pt x="1703" y="214"/>
                    <a:pt x="1715" y="203"/>
                    <a:pt x="1727" y="179"/>
                  </a:cubicBezTo>
                  <a:cubicBezTo>
                    <a:pt x="1762" y="155"/>
                    <a:pt x="1715" y="107"/>
                    <a:pt x="1679" y="107"/>
                  </a:cubicBezTo>
                  <a:lnTo>
                    <a:pt x="1619" y="107"/>
                  </a:lnTo>
                  <a:cubicBezTo>
                    <a:pt x="1560" y="107"/>
                    <a:pt x="1560" y="107"/>
                    <a:pt x="1500" y="119"/>
                  </a:cubicBezTo>
                  <a:cubicBezTo>
                    <a:pt x="1441" y="119"/>
                    <a:pt x="1310" y="143"/>
                    <a:pt x="1250" y="143"/>
                  </a:cubicBezTo>
                  <a:cubicBezTo>
                    <a:pt x="1191" y="143"/>
                    <a:pt x="1191" y="155"/>
                    <a:pt x="1119" y="155"/>
                  </a:cubicBezTo>
                  <a:cubicBezTo>
                    <a:pt x="1060" y="155"/>
                    <a:pt x="1060" y="143"/>
                    <a:pt x="1000" y="143"/>
                  </a:cubicBezTo>
                  <a:lnTo>
                    <a:pt x="869" y="143"/>
                  </a:lnTo>
                  <a:cubicBezTo>
                    <a:pt x="810" y="143"/>
                    <a:pt x="810" y="143"/>
                    <a:pt x="750" y="119"/>
                  </a:cubicBezTo>
                  <a:lnTo>
                    <a:pt x="607" y="119"/>
                  </a:lnTo>
                  <a:cubicBezTo>
                    <a:pt x="578" y="113"/>
                    <a:pt x="563" y="113"/>
                    <a:pt x="546" y="113"/>
                  </a:cubicBezTo>
                  <a:cubicBezTo>
                    <a:pt x="530" y="113"/>
                    <a:pt x="512" y="113"/>
                    <a:pt x="476" y="107"/>
                  </a:cubicBezTo>
                  <a:cubicBezTo>
                    <a:pt x="464" y="107"/>
                    <a:pt x="453" y="107"/>
                    <a:pt x="429" y="95"/>
                  </a:cubicBezTo>
                  <a:cubicBezTo>
                    <a:pt x="334" y="83"/>
                    <a:pt x="238" y="60"/>
                    <a:pt x="131" y="36"/>
                  </a:cubicBezTo>
                  <a:cubicBezTo>
                    <a:pt x="119" y="36"/>
                    <a:pt x="107" y="36"/>
                    <a:pt x="95" y="24"/>
                  </a:cubicBezTo>
                  <a:cubicBezTo>
                    <a:pt x="72" y="24"/>
                    <a:pt x="60" y="2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09" name="Google Shape;16009;p22"/>
            <p:cNvSpPr/>
            <p:nvPr/>
          </p:nvSpPr>
          <p:spPr>
            <a:xfrm>
              <a:off x="4412450" y="2238200"/>
              <a:ext cx="25625" cy="4800"/>
            </a:xfrm>
            <a:custGeom>
              <a:avLst/>
              <a:gdLst/>
              <a:ahLst/>
              <a:cxnLst/>
              <a:rect l="l" t="t" r="r" b="b"/>
              <a:pathLst>
                <a:path w="1025" h="192" extrusionOk="0">
                  <a:moveTo>
                    <a:pt x="12" y="1"/>
                  </a:moveTo>
                  <a:cubicBezTo>
                    <a:pt x="0" y="1"/>
                    <a:pt x="0" y="1"/>
                    <a:pt x="0" y="36"/>
                  </a:cubicBezTo>
                  <a:lnTo>
                    <a:pt x="60" y="36"/>
                  </a:lnTo>
                  <a:cubicBezTo>
                    <a:pt x="48" y="13"/>
                    <a:pt x="12" y="13"/>
                    <a:pt x="12" y="1"/>
                  </a:cubicBezTo>
                  <a:close/>
                  <a:moveTo>
                    <a:pt x="60" y="36"/>
                  </a:moveTo>
                  <a:cubicBezTo>
                    <a:pt x="84" y="48"/>
                    <a:pt x="96" y="48"/>
                    <a:pt x="131" y="60"/>
                  </a:cubicBezTo>
                  <a:cubicBezTo>
                    <a:pt x="167" y="72"/>
                    <a:pt x="179" y="72"/>
                    <a:pt x="203" y="72"/>
                  </a:cubicBezTo>
                  <a:cubicBezTo>
                    <a:pt x="226" y="84"/>
                    <a:pt x="238" y="84"/>
                    <a:pt x="249" y="84"/>
                  </a:cubicBezTo>
                  <a:cubicBezTo>
                    <a:pt x="259" y="84"/>
                    <a:pt x="268" y="84"/>
                    <a:pt x="286" y="96"/>
                  </a:cubicBezTo>
                  <a:cubicBezTo>
                    <a:pt x="322" y="108"/>
                    <a:pt x="310" y="108"/>
                    <a:pt x="357" y="120"/>
                  </a:cubicBezTo>
                  <a:cubicBezTo>
                    <a:pt x="381" y="132"/>
                    <a:pt x="393" y="132"/>
                    <a:pt x="429" y="132"/>
                  </a:cubicBezTo>
                  <a:cubicBezTo>
                    <a:pt x="453" y="143"/>
                    <a:pt x="465" y="143"/>
                    <a:pt x="474" y="143"/>
                  </a:cubicBezTo>
                  <a:cubicBezTo>
                    <a:pt x="482" y="143"/>
                    <a:pt x="488" y="143"/>
                    <a:pt x="500" y="155"/>
                  </a:cubicBezTo>
                  <a:cubicBezTo>
                    <a:pt x="536" y="155"/>
                    <a:pt x="548" y="167"/>
                    <a:pt x="584" y="167"/>
                  </a:cubicBezTo>
                  <a:cubicBezTo>
                    <a:pt x="607" y="167"/>
                    <a:pt x="619" y="167"/>
                    <a:pt x="655" y="179"/>
                  </a:cubicBezTo>
                  <a:cubicBezTo>
                    <a:pt x="679" y="179"/>
                    <a:pt x="687" y="174"/>
                    <a:pt x="700" y="174"/>
                  </a:cubicBezTo>
                  <a:cubicBezTo>
                    <a:pt x="707" y="174"/>
                    <a:pt x="715" y="175"/>
                    <a:pt x="727" y="179"/>
                  </a:cubicBezTo>
                  <a:cubicBezTo>
                    <a:pt x="774" y="179"/>
                    <a:pt x="774" y="191"/>
                    <a:pt x="798" y="191"/>
                  </a:cubicBezTo>
                  <a:lnTo>
                    <a:pt x="977" y="191"/>
                  </a:lnTo>
                  <a:cubicBezTo>
                    <a:pt x="988" y="191"/>
                    <a:pt x="988" y="179"/>
                    <a:pt x="1012" y="179"/>
                  </a:cubicBezTo>
                  <a:cubicBezTo>
                    <a:pt x="1024" y="155"/>
                    <a:pt x="1000" y="108"/>
                    <a:pt x="977" y="108"/>
                  </a:cubicBezTo>
                  <a:cubicBezTo>
                    <a:pt x="977" y="108"/>
                    <a:pt x="965" y="108"/>
                    <a:pt x="965" y="96"/>
                  </a:cubicBezTo>
                  <a:lnTo>
                    <a:pt x="953" y="96"/>
                  </a:lnTo>
                  <a:cubicBezTo>
                    <a:pt x="905" y="96"/>
                    <a:pt x="917" y="108"/>
                    <a:pt x="881" y="108"/>
                  </a:cubicBezTo>
                  <a:lnTo>
                    <a:pt x="727" y="108"/>
                  </a:lnTo>
                  <a:cubicBezTo>
                    <a:pt x="695" y="108"/>
                    <a:pt x="684" y="113"/>
                    <a:pt x="674" y="113"/>
                  </a:cubicBezTo>
                  <a:cubicBezTo>
                    <a:pt x="668" y="113"/>
                    <a:pt x="663" y="112"/>
                    <a:pt x="655" y="108"/>
                  </a:cubicBezTo>
                  <a:cubicBezTo>
                    <a:pt x="607" y="108"/>
                    <a:pt x="619" y="96"/>
                    <a:pt x="584" y="96"/>
                  </a:cubicBezTo>
                  <a:lnTo>
                    <a:pt x="357" y="96"/>
                  </a:lnTo>
                  <a:cubicBezTo>
                    <a:pt x="310" y="96"/>
                    <a:pt x="310" y="96"/>
                    <a:pt x="286" y="72"/>
                  </a:cubicBezTo>
                  <a:lnTo>
                    <a:pt x="250" y="72"/>
                  </a:lnTo>
                  <a:cubicBezTo>
                    <a:pt x="191" y="60"/>
                    <a:pt x="131" y="60"/>
                    <a:pt x="72" y="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10" name="Google Shape;16010;p22"/>
            <p:cNvSpPr/>
            <p:nvPr/>
          </p:nvSpPr>
          <p:spPr>
            <a:xfrm>
              <a:off x="4437750" y="2226900"/>
              <a:ext cx="37825" cy="6575"/>
            </a:xfrm>
            <a:custGeom>
              <a:avLst/>
              <a:gdLst/>
              <a:ahLst/>
              <a:cxnLst/>
              <a:rect l="l" t="t" r="r" b="b"/>
              <a:pathLst>
                <a:path w="1513" h="263" extrusionOk="0">
                  <a:moveTo>
                    <a:pt x="72" y="0"/>
                  </a:moveTo>
                  <a:cubicBezTo>
                    <a:pt x="0" y="36"/>
                    <a:pt x="0" y="36"/>
                    <a:pt x="0" y="48"/>
                  </a:cubicBezTo>
                  <a:cubicBezTo>
                    <a:pt x="12" y="72"/>
                    <a:pt x="24" y="84"/>
                    <a:pt x="60" y="84"/>
                  </a:cubicBezTo>
                  <a:cubicBezTo>
                    <a:pt x="107" y="95"/>
                    <a:pt x="119" y="95"/>
                    <a:pt x="167" y="107"/>
                  </a:cubicBezTo>
                  <a:cubicBezTo>
                    <a:pt x="227" y="131"/>
                    <a:pt x="227" y="131"/>
                    <a:pt x="262" y="143"/>
                  </a:cubicBezTo>
                  <a:cubicBezTo>
                    <a:pt x="322" y="155"/>
                    <a:pt x="322" y="155"/>
                    <a:pt x="369" y="155"/>
                  </a:cubicBezTo>
                  <a:cubicBezTo>
                    <a:pt x="429" y="167"/>
                    <a:pt x="429" y="167"/>
                    <a:pt x="477" y="191"/>
                  </a:cubicBezTo>
                  <a:cubicBezTo>
                    <a:pt x="536" y="203"/>
                    <a:pt x="536" y="203"/>
                    <a:pt x="584" y="203"/>
                  </a:cubicBezTo>
                  <a:cubicBezTo>
                    <a:pt x="613" y="209"/>
                    <a:pt x="628" y="209"/>
                    <a:pt x="643" y="209"/>
                  </a:cubicBezTo>
                  <a:cubicBezTo>
                    <a:pt x="658" y="209"/>
                    <a:pt x="673" y="209"/>
                    <a:pt x="703" y="214"/>
                  </a:cubicBezTo>
                  <a:cubicBezTo>
                    <a:pt x="762" y="226"/>
                    <a:pt x="762" y="226"/>
                    <a:pt x="822" y="226"/>
                  </a:cubicBezTo>
                  <a:cubicBezTo>
                    <a:pt x="881" y="250"/>
                    <a:pt x="881" y="250"/>
                    <a:pt x="941" y="250"/>
                  </a:cubicBezTo>
                  <a:lnTo>
                    <a:pt x="1060" y="250"/>
                  </a:lnTo>
                  <a:cubicBezTo>
                    <a:pt x="1119" y="250"/>
                    <a:pt x="1119" y="262"/>
                    <a:pt x="1179" y="262"/>
                  </a:cubicBezTo>
                  <a:lnTo>
                    <a:pt x="1453" y="262"/>
                  </a:lnTo>
                  <a:cubicBezTo>
                    <a:pt x="1465" y="262"/>
                    <a:pt x="1489" y="250"/>
                    <a:pt x="1489" y="250"/>
                  </a:cubicBezTo>
                  <a:cubicBezTo>
                    <a:pt x="1512" y="214"/>
                    <a:pt x="1477" y="167"/>
                    <a:pt x="1453" y="167"/>
                  </a:cubicBezTo>
                  <a:cubicBezTo>
                    <a:pt x="1441" y="167"/>
                    <a:pt x="1441" y="167"/>
                    <a:pt x="1441" y="155"/>
                  </a:cubicBezTo>
                  <a:lnTo>
                    <a:pt x="977" y="155"/>
                  </a:lnTo>
                  <a:cubicBezTo>
                    <a:pt x="917" y="155"/>
                    <a:pt x="917" y="143"/>
                    <a:pt x="869" y="131"/>
                  </a:cubicBezTo>
                  <a:lnTo>
                    <a:pt x="774" y="131"/>
                  </a:lnTo>
                  <a:cubicBezTo>
                    <a:pt x="715" y="131"/>
                    <a:pt x="715" y="131"/>
                    <a:pt x="667" y="107"/>
                  </a:cubicBezTo>
                  <a:lnTo>
                    <a:pt x="548" y="107"/>
                  </a:lnTo>
                  <a:cubicBezTo>
                    <a:pt x="500" y="107"/>
                    <a:pt x="488" y="107"/>
                    <a:pt x="441" y="95"/>
                  </a:cubicBezTo>
                  <a:cubicBezTo>
                    <a:pt x="429" y="95"/>
                    <a:pt x="417" y="95"/>
                    <a:pt x="417" y="84"/>
                  </a:cubicBezTo>
                  <a:cubicBezTo>
                    <a:pt x="322" y="72"/>
                    <a:pt x="238" y="48"/>
                    <a:pt x="155" y="36"/>
                  </a:cubicBezTo>
                  <a:cubicBezTo>
                    <a:pt x="143" y="36"/>
                    <a:pt x="131" y="36"/>
                    <a:pt x="131" y="24"/>
                  </a:cubicBezTo>
                  <a:cubicBezTo>
                    <a:pt x="119" y="24"/>
                    <a:pt x="119" y="24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11" name="Google Shape;16011;p22"/>
            <p:cNvSpPr/>
            <p:nvPr/>
          </p:nvSpPr>
          <p:spPr>
            <a:xfrm>
              <a:off x="4464525" y="2220950"/>
              <a:ext cx="23850" cy="8350"/>
            </a:xfrm>
            <a:custGeom>
              <a:avLst/>
              <a:gdLst/>
              <a:ahLst/>
              <a:cxnLst/>
              <a:rect l="l" t="t" r="r" b="b"/>
              <a:pathLst>
                <a:path w="954" h="334" extrusionOk="0">
                  <a:moveTo>
                    <a:pt x="1" y="0"/>
                  </a:moveTo>
                  <a:cubicBezTo>
                    <a:pt x="1" y="24"/>
                    <a:pt x="1" y="36"/>
                    <a:pt x="13" y="36"/>
                  </a:cubicBezTo>
                  <a:cubicBezTo>
                    <a:pt x="13" y="48"/>
                    <a:pt x="25" y="48"/>
                    <a:pt x="48" y="71"/>
                  </a:cubicBezTo>
                  <a:lnTo>
                    <a:pt x="108" y="95"/>
                  </a:lnTo>
                  <a:cubicBezTo>
                    <a:pt x="132" y="107"/>
                    <a:pt x="132" y="107"/>
                    <a:pt x="179" y="107"/>
                  </a:cubicBezTo>
                  <a:cubicBezTo>
                    <a:pt x="191" y="119"/>
                    <a:pt x="197" y="119"/>
                    <a:pt x="206" y="119"/>
                  </a:cubicBezTo>
                  <a:cubicBezTo>
                    <a:pt x="215" y="119"/>
                    <a:pt x="227" y="119"/>
                    <a:pt x="251" y="131"/>
                  </a:cubicBezTo>
                  <a:lnTo>
                    <a:pt x="310" y="155"/>
                  </a:lnTo>
                  <a:lnTo>
                    <a:pt x="370" y="191"/>
                  </a:lnTo>
                  <a:cubicBezTo>
                    <a:pt x="406" y="191"/>
                    <a:pt x="418" y="202"/>
                    <a:pt x="441" y="202"/>
                  </a:cubicBezTo>
                  <a:cubicBezTo>
                    <a:pt x="477" y="214"/>
                    <a:pt x="549" y="226"/>
                    <a:pt x="584" y="250"/>
                  </a:cubicBezTo>
                  <a:cubicBezTo>
                    <a:pt x="596" y="256"/>
                    <a:pt x="602" y="256"/>
                    <a:pt x="611" y="256"/>
                  </a:cubicBezTo>
                  <a:cubicBezTo>
                    <a:pt x="620" y="256"/>
                    <a:pt x="632" y="256"/>
                    <a:pt x="656" y="262"/>
                  </a:cubicBezTo>
                  <a:lnTo>
                    <a:pt x="715" y="286"/>
                  </a:lnTo>
                  <a:cubicBezTo>
                    <a:pt x="727" y="298"/>
                    <a:pt x="733" y="298"/>
                    <a:pt x="742" y="298"/>
                  </a:cubicBezTo>
                  <a:cubicBezTo>
                    <a:pt x="751" y="298"/>
                    <a:pt x="763" y="298"/>
                    <a:pt x="787" y="310"/>
                  </a:cubicBezTo>
                  <a:cubicBezTo>
                    <a:pt x="822" y="322"/>
                    <a:pt x="822" y="322"/>
                    <a:pt x="858" y="322"/>
                  </a:cubicBezTo>
                  <a:cubicBezTo>
                    <a:pt x="882" y="322"/>
                    <a:pt x="882" y="322"/>
                    <a:pt x="894" y="333"/>
                  </a:cubicBezTo>
                  <a:cubicBezTo>
                    <a:pt x="906" y="333"/>
                    <a:pt x="906" y="333"/>
                    <a:pt x="918" y="322"/>
                  </a:cubicBezTo>
                  <a:cubicBezTo>
                    <a:pt x="953" y="310"/>
                    <a:pt x="941" y="250"/>
                    <a:pt x="918" y="226"/>
                  </a:cubicBezTo>
                  <a:lnTo>
                    <a:pt x="906" y="214"/>
                  </a:lnTo>
                  <a:lnTo>
                    <a:pt x="894" y="214"/>
                  </a:lnTo>
                  <a:cubicBezTo>
                    <a:pt x="858" y="214"/>
                    <a:pt x="846" y="214"/>
                    <a:pt x="822" y="202"/>
                  </a:cubicBezTo>
                  <a:cubicBezTo>
                    <a:pt x="787" y="202"/>
                    <a:pt x="787" y="191"/>
                    <a:pt x="739" y="191"/>
                  </a:cubicBezTo>
                  <a:cubicBezTo>
                    <a:pt x="715" y="191"/>
                    <a:pt x="703" y="191"/>
                    <a:pt x="668" y="167"/>
                  </a:cubicBezTo>
                  <a:cubicBezTo>
                    <a:pt x="644" y="167"/>
                    <a:pt x="644" y="167"/>
                    <a:pt x="596" y="155"/>
                  </a:cubicBezTo>
                  <a:cubicBezTo>
                    <a:pt x="560" y="143"/>
                    <a:pt x="560" y="131"/>
                    <a:pt x="537" y="131"/>
                  </a:cubicBezTo>
                  <a:cubicBezTo>
                    <a:pt x="519" y="119"/>
                    <a:pt x="510" y="119"/>
                    <a:pt x="501" y="119"/>
                  </a:cubicBezTo>
                  <a:cubicBezTo>
                    <a:pt x="492" y="119"/>
                    <a:pt x="483" y="119"/>
                    <a:pt x="465" y="107"/>
                  </a:cubicBezTo>
                  <a:cubicBezTo>
                    <a:pt x="429" y="95"/>
                    <a:pt x="429" y="95"/>
                    <a:pt x="382" y="95"/>
                  </a:cubicBezTo>
                  <a:cubicBezTo>
                    <a:pt x="370" y="89"/>
                    <a:pt x="364" y="89"/>
                    <a:pt x="355" y="89"/>
                  </a:cubicBezTo>
                  <a:cubicBezTo>
                    <a:pt x="346" y="89"/>
                    <a:pt x="334" y="89"/>
                    <a:pt x="310" y="83"/>
                  </a:cubicBezTo>
                  <a:cubicBezTo>
                    <a:pt x="287" y="83"/>
                    <a:pt x="263" y="60"/>
                    <a:pt x="239" y="60"/>
                  </a:cubicBezTo>
                  <a:cubicBezTo>
                    <a:pt x="227" y="60"/>
                    <a:pt x="227" y="60"/>
                    <a:pt x="227" y="48"/>
                  </a:cubicBezTo>
                  <a:cubicBezTo>
                    <a:pt x="168" y="36"/>
                    <a:pt x="120" y="36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12" name="Google Shape;16012;p22"/>
            <p:cNvSpPr/>
            <p:nvPr/>
          </p:nvSpPr>
          <p:spPr>
            <a:xfrm>
              <a:off x="4490125" y="2215275"/>
              <a:ext cx="35450" cy="5100"/>
            </a:xfrm>
            <a:custGeom>
              <a:avLst/>
              <a:gdLst/>
              <a:ahLst/>
              <a:cxnLst/>
              <a:rect l="l" t="t" r="r" b="b"/>
              <a:pathLst>
                <a:path w="1418" h="204" extrusionOk="0">
                  <a:moveTo>
                    <a:pt x="1" y="1"/>
                  </a:moveTo>
                  <a:lnTo>
                    <a:pt x="1" y="13"/>
                  </a:lnTo>
                  <a:lnTo>
                    <a:pt x="17" y="13"/>
                  </a:lnTo>
                  <a:cubicBezTo>
                    <a:pt x="10" y="9"/>
                    <a:pt x="5" y="5"/>
                    <a:pt x="1" y="1"/>
                  </a:cubicBezTo>
                  <a:close/>
                  <a:moveTo>
                    <a:pt x="17" y="13"/>
                  </a:moveTo>
                  <a:lnTo>
                    <a:pt x="17" y="13"/>
                  </a:lnTo>
                  <a:cubicBezTo>
                    <a:pt x="27" y="18"/>
                    <a:pt x="39" y="22"/>
                    <a:pt x="51" y="24"/>
                  </a:cubicBezTo>
                  <a:lnTo>
                    <a:pt x="51" y="24"/>
                  </a:lnTo>
                  <a:cubicBezTo>
                    <a:pt x="47" y="23"/>
                    <a:pt x="44" y="20"/>
                    <a:pt x="37" y="13"/>
                  </a:cubicBezTo>
                  <a:close/>
                  <a:moveTo>
                    <a:pt x="51" y="24"/>
                  </a:moveTo>
                  <a:lnTo>
                    <a:pt x="51" y="24"/>
                  </a:lnTo>
                  <a:cubicBezTo>
                    <a:pt x="53" y="25"/>
                    <a:pt x="56" y="25"/>
                    <a:pt x="60" y="25"/>
                  </a:cubicBezTo>
                  <a:cubicBezTo>
                    <a:pt x="57" y="25"/>
                    <a:pt x="54" y="24"/>
                    <a:pt x="51" y="24"/>
                  </a:cubicBezTo>
                  <a:close/>
                  <a:moveTo>
                    <a:pt x="60" y="25"/>
                  </a:moveTo>
                  <a:cubicBezTo>
                    <a:pt x="108" y="37"/>
                    <a:pt x="120" y="37"/>
                    <a:pt x="167" y="60"/>
                  </a:cubicBezTo>
                  <a:cubicBezTo>
                    <a:pt x="227" y="72"/>
                    <a:pt x="227" y="72"/>
                    <a:pt x="275" y="84"/>
                  </a:cubicBezTo>
                  <a:cubicBezTo>
                    <a:pt x="304" y="90"/>
                    <a:pt x="319" y="90"/>
                    <a:pt x="331" y="90"/>
                  </a:cubicBezTo>
                  <a:cubicBezTo>
                    <a:pt x="343" y="90"/>
                    <a:pt x="352" y="90"/>
                    <a:pt x="370" y="96"/>
                  </a:cubicBezTo>
                  <a:cubicBezTo>
                    <a:pt x="429" y="120"/>
                    <a:pt x="429" y="120"/>
                    <a:pt x="477" y="132"/>
                  </a:cubicBezTo>
                  <a:cubicBezTo>
                    <a:pt x="537" y="144"/>
                    <a:pt x="537" y="144"/>
                    <a:pt x="584" y="144"/>
                  </a:cubicBezTo>
                  <a:cubicBezTo>
                    <a:pt x="614" y="150"/>
                    <a:pt x="629" y="150"/>
                    <a:pt x="642" y="150"/>
                  </a:cubicBezTo>
                  <a:cubicBezTo>
                    <a:pt x="656" y="150"/>
                    <a:pt x="668" y="150"/>
                    <a:pt x="691" y="156"/>
                  </a:cubicBezTo>
                  <a:cubicBezTo>
                    <a:pt x="751" y="156"/>
                    <a:pt x="751" y="179"/>
                    <a:pt x="787" y="179"/>
                  </a:cubicBezTo>
                  <a:cubicBezTo>
                    <a:pt x="846" y="179"/>
                    <a:pt x="846" y="179"/>
                    <a:pt x="894" y="191"/>
                  </a:cubicBezTo>
                  <a:lnTo>
                    <a:pt x="1001" y="191"/>
                  </a:lnTo>
                  <a:cubicBezTo>
                    <a:pt x="1060" y="191"/>
                    <a:pt x="1060" y="203"/>
                    <a:pt x="1108" y="203"/>
                  </a:cubicBezTo>
                  <a:lnTo>
                    <a:pt x="1358" y="203"/>
                  </a:lnTo>
                  <a:cubicBezTo>
                    <a:pt x="1370" y="203"/>
                    <a:pt x="1382" y="191"/>
                    <a:pt x="1382" y="191"/>
                  </a:cubicBezTo>
                  <a:cubicBezTo>
                    <a:pt x="1418" y="156"/>
                    <a:pt x="1370" y="120"/>
                    <a:pt x="1358" y="120"/>
                  </a:cubicBezTo>
                  <a:cubicBezTo>
                    <a:pt x="1346" y="120"/>
                    <a:pt x="1346" y="120"/>
                    <a:pt x="1346" y="96"/>
                  </a:cubicBezTo>
                  <a:lnTo>
                    <a:pt x="1310" y="96"/>
                  </a:lnTo>
                  <a:cubicBezTo>
                    <a:pt x="1263" y="96"/>
                    <a:pt x="1251" y="96"/>
                    <a:pt x="1203" y="120"/>
                  </a:cubicBezTo>
                  <a:lnTo>
                    <a:pt x="1001" y="120"/>
                  </a:lnTo>
                  <a:cubicBezTo>
                    <a:pt x="961" y="120"/>
                    <a:pt x="948" y="125"/>
                    <a:pt x="929" y="125"/>
                  </a:cubicBezTo>
                  <a:cubicBezTo>
                    <a:pt x="920" y="125"/>
                    <a:pt x="910" y="124"/>
                    <a:pt x="894" y="120"/>
                  </a:cubicBezTo>
                  <a:cubicBezTo>
                    <a:pt x="834" y="120"/>
                    <a:pt x="834" y="96"/>
                    <a:pt x="787" y="96"/>
                  </a:cubicBezTo>
                  <a:lnTo>
                    <a:pt x="691" y="96"/>
                  </a:lnTo>
                  <a:cubicBezTo>
                    <a:pt x="632" y="96"/>
                    <a:pt x="632" y="96"/>
                    <a:pt x="584" y="84"/>
                  </a:cubicBezTo>
                  <a:lnTo>
                    <a:pt x="477" y="84"/>
                  </a:lnTo>
                  <a:cubicBezTo>
                    <a:pt x="418" y="84"/>
                    <a:pt x="418" y="84"/>
                    <a:pt x="370" y="72"/>
                  </a:cubicBezTo>
                  <a:lnTo>
                    <a:pt x="346" y="72"/>
                  </a:lnTo>
                  <a:cubicBezTo>
                    <a:pt x="251" y="60"/>
                    <a:pt x="179" y="60"/>
                    <a:pt x="96" y="2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13" name="Google Shape;16013;p22"/>
            <p:cNvSpPr/>
            <p:nvPr/>
          </p:nvSpPr>
          <p:spPr>
            <a:xfrm>
              <a:off x="4516325" y="2209625"/>
              <a:ext cx="27100" cy="6575"/>
            </a:xfrm>
            <a:custGeom>
              <a:avLst/>
              <a:gdLst/>
              <a:ahLst/>
              <a:cxnLst/>
              <a:rect l="l" t="t" r="r" b="b"/>
              <a:pathLst>
                <a:path w="1084" h="263" extrusionOk="0">
                  <a:moveTo>
                    <a:pt x="1" y="1"/>
                  </a:moveTo>
                  <a:lnTo>
                    <a:pt x="1" y="13"/>
                  </a:lnTo>
                  <a:cubicBezTo>
                    <a:pt x="12" y="24"/>
                    <a:pt x="24" y="24"/>
                    <a:pt x="36" y="48"/>
                  </a:cubicBezTo>
                  <a:cubicBezTo>
                    <a:pt x="72" y="60"/>
                    <a:pt x="84" y="60"/>
                    <a:pt x="108" y="72"/>
                  </a:cubicBezTo>
                  <a:cubicBezTo>
                    <a:pt x="155" y="84"/>
                    <a:pt x="155" y="84"/>
                    <a:pt x="191" y="96"/>
                  </a:cubicBezTo>
                  <a:cubicBezTo>
                    <a:pt x="209" y="108"/>
                    <a:pt x="218" y="108"/>
                    <a:pt x="227" y="108"/>
                  </a:cubicBezTo>
                  <a:cubicBezTo>
                    <a:pt x="236" y="108"/>
                    <a:pt x="245" y="108"/>
                    <a:pt x="262" y="120"/>
                  </a:cubicBezTo>
                  <a:cubicBezTo>
                    <a:pt x="310" y="132"/>
                    <a:pt x="310" y="132"/>
                    <a:pt x="334" y="143"/>
                  </a:cubicBezTo>
                  <a:cubicBezTo>
                    <a:pt x="382" y="167"/>
                    <a:pt x="382" y="167"/>
                    <a:pt x="405" y="179"/>
                  </a:cubicBezTo>
                  <a:cubicBezTo>
                    <a:pt x="429" y="185"/>
                    <a:pt x="441" y="185"/>
                    <a:pt x="451" y="185"/>
                  </a:cubicBezTo>
                  <a:cubicBezTo>
                    <a:pt x="462" y="185"/>
                    <a:pt x="471" y="185"/>
                    <a:pt x="489" y="191"/>
                  </a:cubicBezTo>
                  <a:cubicBezTo>
                    <a:pt x="524" y="203"/>
                    <a:pt x="608" y="215"/>
                    <a:pt x="643" y="239"/>
                  </a:cubicBezTo>
                  <a:cubicBezTo>
                    <a:pt x="659" y="243"/>
                    <a:pt x="670" y="244"/>
                    <a:pt x="679" y="244"/>
                  </a:cubicBezTo>
                  <a:cubicBezTo>
                    <a:pt x="696" y="244"/>
                    <a:pt x="707" y="239"/>
                    <a:pt x="739" y="239"/>
                  </a:cubicBezTo>
                  <a:cubicBezTo>
                    <a:pt x="786" y="251"/>
                    <a:pt x="786" y="251"/>
                    <a:pt x="810" y="251"/>
                  </a:cubicBezTo>
                  <a:lnTo>
                    <a:pt x="905" y="251"/>
                  </a:lnTo>
                  <a:cubicBezTo>
                    <a:pt x="941" y="251"/>
                    <a:pt x="941" y="251"/>
                    <a:pt x="989" y="263"/>
                  </a:cubicBezTo>
                  <a:lnTo>
                    <a:pt x="1024" y="263"/>
                  </a:lnTo>
                  <a:cubicBezTo>
                    <a:pt x="1036" y="263"/>
                    <a:pt x="1036" y="251"/>
                    <a:pt x="1048" y="251"/>
                  </a:cubicBezTo>
                  <a:cubicBezTo>
                    <a:pt x="1084" y="227"/>
                    <a:pt x="1048" y="179"/>
                    <a:pt x="1036" y="167"/>
                  </a:cubicBezTo>
                  <a:lnTo>
                    <a:pt x="1024" y="143"/>
                  </a:lnTo>
                  <a:lnTo>
                    <a:pt x="691" y="143"/>
                  </a:lnTo>
                  <a:cubicBezTo>
                    <a:pt x="655" y="143"/>
                    <a:pt x="655" y="120"/>
                    <a:pt x="620" y="120"/>
                  </a:cubicBezTo>
                  <a:cubicBezTo>
                    <a:pt x="572" y="120"/>
                    <a:pt x="572" y="120"/>
                    <a:pt x="548" y="96"/>
                  </a:cubicBezTo>
                  <a:cubicBezTo>
                    <a:pt x="501" y="96"/>
                    <a:pt x="501" y="96"/>
                    <a:pt x="477" y="84"/>
                  </a:cubicBezTo>
                  <a:cubicBezTo>
                    <a:pt x="429" y="84"/>
                    <a:pt x="429" y="84"/>
                    <a:pt x="382" y="72"/>
                  </a:cubicBezTo>
                  <a:cubicBezTo>
                    <a:pt x="358" y="66"/>
                    <a:pt x="346" y="66"/>
                    <a:pt x="337" y="66"/>
                  </a:cubicBezTo>
                  <a:cubicBezTo>
                    <a:pt x="328" y="66"/>
                    <a:pt x="322" y="66"/>
                    <a:pt x="310" y="60"/>
                  </a:cubicBezTo>
                  <a:cubicBezTo>
                    <a:pt x="298" y="60"/>
                    <a:pt x="298" y="60"/>
                    <a:pt x="274" y="36"/>
                  </a:cubicBezTo>
                  <a:cubicBezTo>
                    <a:pt x="215" y="24"/>
                    <a:pt x="143" y="13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14" name="Google Shape;16014;p22"/>
            <p:cNvSpPr/>
            <p:nvPr/>
          </p:nvSpPr>
          <p:spPr>
            <a:xfrm>
              <a:off x="4541925" y="2204875"/>
              <a:ext cx="26825" cy="5375"/>
            </a:xfrm>
            <a:custGeom>
              <a:avLst/>
              <a:gdLst/>
              <a:ahLst/>
              <a:cxnLst/>
              <a:rect l="l" t="t" r="r" b="b"/>
              <a:pathLst>
                <a:path w="1073" h="215" extrusionOk="0">
                  <a:moveTo>
                    <a:pt x="12" y="0"/>
                  </a:moveTo>
                  <a:cubicBezTo>
                    <a:pt x="0" y="12"/>
                    <a:pt x="0" y="12"/>
                    <a:pt x="0" y="24"/>
                  </a:cubicBezTo>
                  <a:cubicBezTo>
                    <a:pt x="12" y="36"/>
                    <a:pt x="24" y="36"/>
                    <a:pt x="48" y="60"/>
                  </a:cubicBezTo>
                  <a:cubicBezTo>
                    <a:pt x="72" y="72"/>
                    <a:pt x="84" y="72"/>
                    <a:pt x="120" y="83"/>
                  </a:cubicBezTo>
                  <a:cubicBezTo>
                    <a:pt x="167" y="95"/>
                    <a:pt x="167" y="95"/>
                    <a:pt x="191" y="95"/>
                  </a:cubicBezTo>
                  <a:cubicBezTo>
                    <a:pt x="215" y="107"/>
                    <a:pt x="227" y="107"/>
                    <a:pt x="236" y="107"/>
                  </a:cubicBezTo>
                  <a:cubicBezTo>
                    <a:pt x="245" y="107"/>
                    <a:pt x="251" y="107"/>
                    <a:pt x="262" y="119"/>
                  </a:cubicBezTo>
                  <a:cubicBezTo>
                    <a:pt x="310" y="131"/>
                    <a:pt x="310" y="131"/>
                    <a:pt x="346" y="143"/>
                  </a:cubicBezTo>
                  <a:cubicBezTo>
                    <a:pt x="381" y="155"/>
                    <a:pt x="381" y="155"/>
                    <a:pt x="417" y="155"/>
                  </a:cubicBezTo>
                  <a:cubicBezTo>
                    <a:pt x="441" y="167"/>
                    <a:pt x="453" y="167"/>
                    <a:pt x="462" y="167"/>
                  </a:cubicBezTo>
                  <a:cubicBezTo>
                    <a:pt x="471" y="167"/>
                    <a:pt x="477" y="167"/>
                    <a:pt x="489" y="179"/>
                  </a:cubicBezTo>
                  <a:cubicBezTo>
                    <a:pt x="536" y="191"/>
                    <a:pt x="536" y="191"/>
                    <a:pt x="560" y="191"/>
                  </a:cubicBezTo>
                  <a:cubicBezTo>
                    <a:pt x="608" y="203"/>
                    <a:pt x="608" y="203"/>
                    <a:pt x="643" y="203"/>
                  </a:cubicBezTo>
                  <a:lnTo>
                    <a:pt x="727" y="203"/>
                  </a:lnTo>
                  <a:cubicBezTo>
                    <a:pt x="774" y="203"/>
                    <a:pt x="774" y="214"/>
                    <a:pt x="798" y="214"/>
                  </a:cubicBezTo>
                  <a:lnTo>
                    <a:pt x="1013" y="214"/>
                  </a:lnTo>
                  <a:cubicBezTo>
                    <a:pt x="1024" y="214"/>
                    <a:pt x="1024" y="203"/>
                    <a:pt x="1036" y="203"/>
                  </a:cubicBezTo>
                  <a:cubicBezTo>
                    <a:pt x="1072" y="179"/>
                    <a:pt x="1036" y="131"/>
                    <a:pt x="1024" y="119"/>
                  </a:cubicBezTo>
                  <a:cubicBezTo>
                    <a:pt x="1024" y="119"/>
                    <a:pt x="1013" y="119"/>
                    <a:pt x="1013" y="95"/>
                  </a:cubicBezTo>
                  <a:lnTo>
                    <a:pt x="679" y="95"/>
                  </a:lnTo>
                  <a:cubicBezTo>
                    <a:pt x="655" y="95"/>
                    <a:pt x="643" y="83"/>
                    <a:pt x="608" y="72"/>
                  </a:cubicBezTo>
                  <a:lnTo>
                    <a:pt x="536" y="72"/>
                  </a:lnTo>
                  <a:cubicBezTo>
                    <a:pt x="489" y="72"/>
                    <a:pt x="489" y="72"/>
                    <a:pt x="465" y="60"/>
                  </a:cubicBezTo>
                  <a:lnTo>
                    <a:pt x="381" y="60"/>
                  </a:lnTo>
                  <a:cubicBezTo>
                    <a:pt x="346" y="60"/>
                    <a:pt x="346" y="60"/>
                    <a:pt x="310" y="36"/>
                  </a:cubicBezTo>
                  <a:lnTo>
                    <a:pt x="286" y="36"/>
                  </a:lnTo>
                  <a:cubicBezTo>
                    <a:pt x="227" y="24"/>
                    <a:pt x="167" y="24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15" name="Google Shape;16015;p22"/>
            <p:cNvSpPr/>
            <p:nvPr/>
          </p:nvSpPr>
          <p:spPr>
            <a:xfrm>
              <a:off x="4574975" y="2196225"/>
              <a:ext cx="29475" cy="10150"/>
            </a:xfrm>
            <a:custGeom>
              <a:avLst/>
              <a:gdLst/>
              <a:ahLst/>
              <a:cxnLst/>
              <a:rect l="l" t="t" r="r" b="b"/>
              <a:pathLst>
                <a:path w="1179" h="406" extrusionOk="0">
                  <a:moveTo>
                    <a:pt x="0" y="1"/>
                  </a:moveTo>
                  <a:cubicBezTo>
                    <a:pt x="12" y="25"/>
                    <a:pt x="12" y="25"/>
                    <a:pt x="12" y="48"/>
                  </a:cubicBezTo>
                  <a:cubicBezTo>
                    <a:pt x="12" y="60"/>
                    <a:pt x="48" y="72"/>
                    <a:pt x="60" y="72"/>
                  </a:cubicBezTo>
                  <a:cubicBezTo>
                    <a:pt x="95" y="84"/>
                    <a:pt x="107" y="84"/>
                    <a:pt x="131" y="108"/>
                  </a:cubicBezTo>
                  <a:lnTo>
                    <a:pt x="226" y="132"/>
                  </a:lnTo>
                  <a:lnTo>
                    <a:pt x="310" y="156"/>
                  </a:lnTo>
                  <a:cubicBezTo>
                    <a:pt x="357" y="179"/>
                    <a:pt x="357" y="179"/>
                    <a:pt x="381" y="191"/>
                  </a:cubicBezTo>
                  <a:lnTo>
                    <a:pt x="476" y="215"/>
                  </a:lnTo>
                  <a:lnTo>
                    <a:pt x="560" y="251"/>
                  </a:lnTo>
                  <a:cubicBezTo>
                    <a:pt x="607" y="263"/>
                    <a:pt x="703" y="298"/>
                    <a:pt x="726" y="310"/>
                  </a:cubicBezTo>
                  <a:cubicBezTo>
                    <a:pt x="750" y="316"/>
                    <a:pt x="762" y="316"/>
                    <a:pt x="774" y="316"/>
                  </a:cubicBezTo>
                  <a:cubicBezTo>
                    <a:pt x="786" y="316"/>
                    <a:pt x="798" y="316"/>
                    <a:pt x="822" y="322"/>
                  </a:cubicBezTo>
                  <a:lnTo>
                    <a:pt x="905" y="358"/>
                  </a:lnTo>
                  <a:cubicBezTo>
                    <a:pt x="929" y="364"/>
                    <a:pt x="941" y="364"/>
                    <a:pt x="953" y="364"/>
                  </a:cubicBezTo>
                  <a:cubicBezTo>
                    <a:pt x="964" y="364"/>
                    <a:pt x="976" y="364"/>
                    <a:pt x="1000" y="370"/>
                  </a:cubicBezTo>
                  <a:cubicBezTo>
                    <a:pt x="1036" y="382"/>
                    <a:pt x="1036" y="382"/>
                    <a:pt x="1084" y="382"/>
                  </a:cubicBezTo>
                  <a:cubicBezTo>
                    <a:pt x="1095" y="382"/>
                    <a:pt x="1119" y="382"/>
                    <a:pt x="1119" y="406"/>
                  </a:cubicBezTo>
                  <a:cubicBezTo>
                    <a:pt x="1131" y="406"/>
                    <a:pt x="1131" y="406"/>
                    <a:pt x="1143" y="382"/>
                  </a:cubicBezTo>
                  <a:cubicBezTo>
                    <a:pt x="1179" y="370"/>
                    <a:pt x="1143" y="310"/>
                    <a:pt x="1143" y="298"/>
                  </a:cubicBezTo>
                  <a:lnTo>
                    <a:pt x="1131" y="275"/>
                  </a:lnTo>
                  <a:lnTo>
                    <a:pt x="1095" y="275"/>
                  </a:lnTo>
                  <a:cubicBezTo>
                    <a:pt x="1060" y="275"/>
                    <a:pt x="1060" y="275"/>
                    <a:pt x="1012" y="263"/>
                  </a:cubicBezTo>
                  <a:cubicBezTo>
                    <a:pt x="964" y="263"/>
                    <a:pt x="964" y="251"/>
                    <a:pt x="917" y="251"/>
                  </a:cubicBezTo>
                  <a:cubicBezTo>
                    <a:pt x="881" y="251"/>
                    <a:pt x="881" y="251"/>
                    <a:pt x="834" y="239"/>
                  </a:cubicBezTo>
                  <a:cubicBezTo>
                    <a:pt x="810" y="227"/>
                    <a:pt x="798" y="227"/>
                    <a:pt x="786" y="227"/>
                  </a:cubicBezTo>
                  <a:cubicBezTo>
                    <a:pt x="774" y="227"/>
                    <a:pt x="762" y="227"/>
                    <a:pt x="738" y="215"/>
                  </a:cubicBezTo>
                  <a:cubicBezTo>
                    <a:pt x="703" y="203"/>
                    <a:pt x="703" y="191"/>
                    <a:pt x="667" y="191"/>
                  </a:cubicBezTo>
                  <a:cubicBezTo>
                    <a:pt x="643" y="185"/>
                    <a:pt x="631" y="185"/>
                    <a:pt x="621" y="185"/>
                  </a:cubicBezTo>
                  <a:cubicBezTo>
                    <a:pt x="610" y="185"/>
                    <a:pt x="601" y="185"/>
                    <a:pt x="583" y="179"/>
                  </a:cubicBezTo>
                  <a:lnTo>
                    <a:pt x="488" y="144"/>
                  </a:lnTo>
                  <a:cubicBezTo>
                    <a:pt x="464" y="138"/>
                    <a:pt x="453" y="138"/>
                    <a:pt x="442" y="138"/>
                  </a:cubicBezTo>
                  <a:cubicBezTo>
                    <a:pt x="432" y="138"/>
                    <a:pt x="423" y="138"/>
                    <a:pt x="405" y="132"/>
                  </a:cubicBezTo>
                  <a:cubicBezTo>
                    <a:pt x="369" y="120"/>
                    <a:pt x="345" y="120"/>
                    <a:pt x="310" y="120"/>
                  </a:cubicBezTo>
                  <a:cubicBezTo>
                    <a:pt x="298" y="120"/>
                    <a:pt x="298" y="120"/>
                    <a:pt x="286" y="96"/>
                  </a:cubicBezTo>
                  <a:cubicBezTo>
                    <a:pt x="226" y="84"/>
                    <a:pt x="143" y="60"/>
                    <a:pt x="95" y="25"/>
                  </a:cubicBezTo>
                  <a:cubicBezTo>
                    <a:pt x="72" y="25"/>
                    <a:pt x="72" y="25"/>
                    <a:pt x="60" y="13"/>
                  </a:cubicBezTo>
                  <a:cubicBezTo>
                    <a:pt x="48" y="13"/>
                    <a:pt x="48" y="1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16" name="Google Shape;16016;p22"/>
            <p:cNvSpPr/>
            <p:nvPr/>
          </p:nvSpPr>
          <p:spPr>
            <a:xfrm>
              <a:off x="4598475" y="2194750"/>
              <a:ext cx="20575" cy="8950"/>
            </a:xfrm>
            <a:custGeom>
              <a:avLst/>
              <a:gdLst/>
              <a:ahLst/>
              <a:cxnLst/>
              <a:rect l="l" t="t" r="r" b="b"/>
              <a:pathLst>
                <a:path w="823" h="358" extrusionOk="0">
                  <a:moveTo>
                    <a:pt x="48" y="0"/>
                  </a:moveTo>
                  <a:cubicBezTo>
                    <a:pt x="24" y="24"/>
                    <a:pt x="13" y="24"/>
                    <a:pt x="1" y="48"/>
                  </a:cubicBezTo>
                  <a:cubicBezTo>
                    <a:pt x="1" y="60"/>
                    <a:pt x="13" y="60"/>
                    <a:pt x="24" y="72"/>
                  </a:cubicBezTo>
                  <a:cubicBezTo>
                    <a:pt x="48" y="84"/>
                    <a:pt x="60" y="84"/>
                    <a:pt x="84" y="107"/>
                  </a:cubicBezTo>
                  <a:lnTo>
                    <a:pt x="144" y="131"/>
                  </a:lnTo>
                  <a:cubicBezTo>
                    <a:pt x="179" y="143"/>
                    <a:pt x="179" y="143"/>
                    <a:pt x="203" y="143"/>
                  </a:cubicBezTo>
                  <a:lnTo>
                    <a:pt x="263" y="179"/>
                  </a:lnTo>
                  <a:lnTo>
                    <a:pt x="322" y="203"/>
                  </a:lnTo>
                  <a:cubicBezTo>
                    <a:pt x="358" y="227"/>
                    <a:pt x="358" y="227"/>
                    <a:pt x="382" y="227"/>
                  </a:cubicBezTo>
                  <a:cubicBezTo>
                    <a:pt x="417" y="238"/>
                    <a:pt x="477" y="262"/>
                    <a:pt x="501" y="262"/>
                  </a:cubicBezTo>
                  <a:cubicBezTo>
                    <a:pt x="519" y="274"/>
                    <a:pt x="528" y="274"/>
                    <a:pt x="535" y="274"/>
                  </a:cubicBezTo>
                  <a:cubicBezTo>
                    <a:pt x="542" y="274"/>
                    <a:pt x="548" y="274"/>
                    <a:pt x="560" y="286"/>
                  </a:cubicBezTo>
                  <a:lnTo>
                    <a:pt x="620" y="310"/>
                  </a:lnTo>
                  <a:cubicBezTo>
                    <a:pt x="638" y="316"/>
                    <a:pt x="647" y="316"/>
                    <a:pt x="654" y="316"/>
                  </a:cubicBezTo>
                  <a:cubicBezTo>
                    <a:pt x="661" y="316"/>
                    <a:pt x="667" y="316"/>
                    <a:pt x="679" y="322"/>
                  </a:cubicBezTo>
                  <a:cubicBezTo>
                    <a:pt x="715" y="346"/>
                    <a:pt x="715" y="346"/>
                    <a:pt x="739" y="346"/>
                  </a:cubicBezTo>
                  <a:cubicBezTo>
                    <a:pt x="763" y="346"/>
                    <a:pt x="763" y="346"/>
                    <a:pt x="763" y="357"/>
                  </a:cubicBezTo>
                  <a:cubicBezTo>
                    <a:pt x="775" y="357"/>
                    <a:pt x="775" y="357"/>
                    <a:pt x="786" y="346"/>
                  </a:cubicBezTo>
                  <a:cubicBezTo>
                    <a:pt x="822" y="322"/>
                    <a:pt x="798" y="262"/>
                    <a:pt x="786" y="250"/>
                  </a:cubicBezTo>
                  <a:lnTo>
                    <a:pt x="775" y="238"/>
                  </a:lnTo>
                  <a:lnTo>
                    <a:pt x="763" y="238"/>
                  </a:lnTo>
                  <a:cubicBezTo>
                    <a:pt x="727" y="238"/>
                    <a:pt x="727" y="238"/>
                    <a:pt x="703" y="227"/>
                  </a:cubicBezTo>
                  <a:cubicBezTo>
                    <a:pt x="667" y="227"/>
                    <a:pt x="667" y="203"/>
                    <a:pt x="644" y="203"/>
                  </a:cubicBezTo>
                  <a:cubicBezTo>
                    <a:pt x="608" y="203"/>
                    <a:pt x="608" y="203"/>
                    <a:pt x="584" y="191"/>
                  </a:cubicBezTo>
                  <a:cubicBezTo>
                    <a:pt x="566" y="185"/>
                    <a:pt x="557" y="185"/>
                    <a:pt x="550" y="185"/>
                  </a:cubicBezTo>
                  <a:cubicBezTo>
                    <a:pt x="542" y="185"/>
                    <a:pt x="536" y="185"/>
                    <a:pt x="525" y="179"/>
                  </a:cubicBezTo>
                  <a:cubicBezTo>
                    <a:pt x="489" y="155"/>
                    <a:pt x="489" y="143"/>
                    <a:pt x="465" y="143"/>
                  </a:cubicBezTo>
                  <a:cubicBezTo>
                    <a:pt x="447" y="137"/>
                    <a:pt x="438" y="137"/>
                    <a:pt x="431" y="137"/>
                  </a:cubicBezTo>
                  <a:cubicBezTo>
                    <a:pt x="423" y="137"/>
                    <a:pt x="417" y="137"/>
                    <a:pt x="405" y="131"/>
                  </a:cubicBezTo>
                  <a:cubicBezTo>
                    <a:pt x="370" y="119"/>
                    <a:pt x="370" y="119"/>
                    <a:pt x="346" y="119"/>
                  </a:cubicBezTo>
                  <a:cubicBezTo>
                    <a:pt x="328" y="107"/>
                    <a:pt x="319" y="107"/>
                    <a:pt x="312" y="107"/>
                  </a:cubicBezTo>
                  <a:cubicBezTo>
                    <a:pt x="304" y="107"/>
                    <a:pt x="298" y="107"/>
                    <a:pt x="286" y="96"/>
                  </a:cubicBezTo>
                  <a:cubicBezTo>
                    <a:pt x="269" y="90"/>
                    <a:pt x="260" y="90"/>
                    <a:pt x="252" y="90"/>
                  </a:cubicBezTo>
                  <a:cubicBezTo>
                    <a:pt x="245" y="90"/>
                    <a:pt x="239" y="90"/>
                    <a:pt x="227" y="84"/>
                  </a:cubicBezTo>
                  <a:cubicBezTo>
                    <a:pt x="203" y="84"/>
                    <a:pt x="203" y="84"/>
                    <a:pt x="203" y="72"/>
                  </a:cubicBezTo>
                  <a:cubicBezTo>
                    <a:pt x="167" y="60"/>
                    <a:pt x="120" y="36"/>
                    <a:pt x="72" y="12"/>
                  </a:cubicBezTo>
                  <a:lnTo>
                    <a:pt x="60" y="12"/>
                  </a:lnTo>
                  <a:cubicBezTo>
                    <a:pt x="60" y="12"/>
                    <a:pt x="48" y="12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17" name="Google Shape;16017;p22"/>
            <p:cNvSpPr/>
            <p:nvPr/>
          </p:nvSpPr>
          <p:spPr>
            <a:xfrm>
              <a:off x="4602950" y="2186700"/>
              <a:ext cx="27400" cy="14025"/>
            </a:xfrm>
            <a:custGeom>
              <a:avLst/>
              <a:gdLst/>
              <a:ahLst/>
              <a:cxnLst/>
              <a:rect l="l" t="t" r="r" b="b"/>
              <a:pathLst>
                <a:path w="1096" h="561" extrusionOk="0">
                  <a:moveTo>
                    <a:pt x="0" y="1"/>
                  </a:moveTo>
                  <a:lnTo>
                    <a:pt x="0" y="1"/>
                  </a:lnTo>
                  <a:cubicBezTo>
                    <a:pt x="4" y="3"/>
                    <a:pt x="7" y="6"/>
                    <a:pt x="10" y="8"/>
                  </a:cubicBezTo>
                  <a:lnTo>
                    <a:pt x="10" y="8"/>
                  </a:lnTo>
                  <a:cubicBezTo>
                    <a:pt x="7" y="4"/>
                    <a:pt x="5" y="1"/>
                    <a:pt x="0" y="1"/>
                  </a:cubicBezTo>
                  <a:close/>
                  <a:moveTo>
                    <a:pt x="10" y="8"/>
                  </a:moveTo>
                  <a:cubicBezTo>
                    <a:pt x="14" y="15"/>
                    <a:pt x="16" y="25"/>
                    <a:pt x="24" y="25"/>
                  </a:cubicBezTo>
                  <a:cubicBezTo>
                    <a:pt x="27" y="25"/>
                    <a:pt x="29" y="25"/>
                    <a:pt x="31" y="25"/>
                  </a:cubicBezTo>
                  <a:lnTo>
                    <a:pt x="31" y="25"/>
                  </a:lnTo>
                  <a:cubicBezTo>
                    <a:pt x="26" y="21"/>
                    <a:pt x="19" y="15"/>
                    <a:pt x="10" y="8"/>
                  </a:cubicBezTo>
                  <a:close/>
                  <a:moveTo>
                    <a:pt x="31" y="25"/>
                  </a:moveTo>
                  <a:cubicBezTo>
                    <a:pt x="45" y="38"/>
                    <a:pt x="37" y="40"/>
                    <a:pt x="12" y="48"/>
                  </a:cubicBezTo>
                  <a:cubicBezTo>
                    <a:pt x="12" y="72"/>
                    <a:pt x="48" y="84"/>
                    <a:pt x="60" y="96"/>
                  </a:cubicBezTo>
                  <a:cubicBezTo>
                    <a:pt x="84" y="108"/>
                    <a:pt x="107" y="132"/>
                    <a:pt x="131" y="144"/>
                  </a:cubicBezTo>
                  <a:cubicBezTo>
                    <a:pt x="179" y="156"/>
                    <a:pt x="179" y="156"/>
                    <a:pt x="203" y="191"/>
                  </a:cubicBezTo>
                  <a:cubicBezTo>
                    <a:pt x="250" y="203"/>
                    <a:pt x="250" y="203"/>
                    <a:pt x="286" y="215"/>
                  </a:cubicBezTo>
                  <a:cubicBezTo>
                    <a:pt x="322" y="227"/>
                    <a:pt x="310" y="251"/>
                    <a:pt x="357" y="263"/>
                  </a:cubicBezTo>
                  <a:cubicBezTo>
                    <a:pt x="405" y="275"/>
                    <a:pt x="405" y="275"/>
                    <a:pt x="429" y="310"/>
                  </a:cubicBezTo>
                  <a:cubicBezTo>
                    <a:pt x="465" y="322"/>
                    <a:pt x="477" y="322"/>
                    <a:pt x="500" y="334"/>
                  </a:cubicBezTo>
                  <a:cubicBezTo>
                    <a:pt x="548" y="346"/>
                    <a:pt x="619" y="394"/>
                    <a:pt x="667" y="406"/>
                  </a:cubicBezTo>
                  <a:lnTo>
                    <a:pt x="750" y="441"/>
                  </a:lnTo>
                  <a:cubicBezTo>
                    <a:pt x="798" y="453"/>
                    <a:pt x="798" y="465"/>
                    <a:pt x="834" y="489"/>
                  </a:cubicBezTo>
                  <a:lnTo>
                    <a:pt x="917" y="513"/>
                  </a:lnTo>
                  <a:lnTo>
                    <a:pt x="1012" y="549"/>
                  </a:lnTo>
                  <a:cubicBezTo>
                    <a:pt x="1024" y="549"/>
                    <a:pt x="1036" y="560"/>
                    <a:pt x="1036" y="560"/>
                  </a:cubicBezTo>
                  <a:cubicBezTo>
                    <a:pt x="1048" y="560"/>
                    <a:pt x="1072" y="560"/>
                    <a:pt x="1072" y="549"/>
                  </a:cubicBezTo>
                  <a:cubicBezTo>
                    <a:pt x="1096" y="525"/>
                    <a:pt x="1084" y="465"/>
                    <a:pt x="1072" y="453"/>
                  </a:cubicBezTo>
                  <a:lnTo>
                    <a:pt x="1048" y="441"/>
                  </a:lnTo>
                  <a:cubicBezTo>
                    <a:pt x="1048" y="441"/>
                    <a:pt x="1036" y="441"/>
                    <a:pt x="1036" y="418"/>
                  </a:cubicBezTo>
                  <a:lnTo>
                    <a:pt x="953" y="394"/>
                  </a:lnTo>
                  <a:lnTo>
                    <a:pt x="858" y="370"/>
                  </a:lnTo>
                  <a:lnTo>
                    <a:pt x="774" y="334"/>
                  </a:lnTo>
                  <a:lnTo>
                    <a:pt x="679" y="310"/>
                  </a:lnTo>
                  <a:cubicBezTo>
                    <a:pt x="643" y="287"/>
                    <a:pt x="655" y="275"/>
                    <a:pt x="607" y="263"/>
                  </a:cubicBezTo>
                  <a:lnTo>
                    <a:pt x="524" y="227"/>
                  </a:lnTo>
                  <a:cubicBezTo>
                    <a:pt x="477" y="215"/>
                    <a:pt x="477" y="215"/>
                    <a:pt x="441" y="203"/>
                  </a:cubicBezTo>
                  <a:lnTo>
                    <a:pt x="357" y="168"/>
                  </a:lnTo>
                  <a:cubicBezTo>
                    <a:pt x="322" y="156"/>
                    <a:pt x="310" y="156"/>
                    <a:pt x="262" y="144"/>
                  </a:cubicBezTo>
                  <a:cubicBezTo>
                    <a:pt x="250" y="144"/>
                    <a:pt x="250" y="132"/>
                    <a:pt x="238" y="132"/>
                  </a:cubicBezTo>
                  <a:cubicBezTo>
                    <a:pt x="179" y="96"/>
                    <a:pt x="107" y="72"/>
                    <a:pt x="60" y="37"/>
                  </a:cubicBezTo>
                  <a:cubicBezTo>
                    <a:pt x="49" y="37"/>
                    <a:pt x="48" y="27"/>
                    <a:pt x="31" y="2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18" name="Google Shape;16018;p22"/>
            <p:cNvSpPr/>
            <p:nvPr/>
          </p:nvSpPr>
          <p:spPr>
            <a:xfrm>
              <a:off x="4639850" y="2189100"/>
              <a:ext cx="21750" cy="8950"/>
            </a:xfrm>
            <a:custGeom>
              <a:avLst/>
              <a:gdLst/>
              <a:ahLst/>
              <a:cxnLst/>
              <a:rect l="l" t="t" r="r" b="b"/>
              <a:pathLst>
                <a:path w="870" h="358" extrusionOk="0">
                  <a:moveTo>
                    <a:pt x="13" y="0"/>
                  </a:moveTo>
                  <a:lnTo>
                    <a:pt x="1" y="12"/>
                  </a:lnTo>
                  <a:cubicBezTo>
                    <a:pt x="1" y="36"/>
                    <a:pt x="13" y="48"/>
                    <a:pt x="24" y="48"/>
                  </a:cubicBezTo>
                  <a:lnTo>
                    <a:pt x="84" y="72"/>
                  </a:lnTo>
                  <a:lnTo>
                    <a:pt x="144" y="107"/>
                  </a:lnTo>
                  <a:lnTo>
                    <a:pt x="203" y="131"/>
                  </a:lnTo>
                  <a:lnTo>
                    <a:pt x="263" y="167"/>
                  </a:lnTo>
                  <a:lnTo>
                    <a:pt x="322" y="191"/>
                  </a:lnTo>
                  <a:cubicBezTo>
                    <a:pt x="358" y="202"/>
                    <a:pt x="358" y="202"/>
                    <a:pt x="382" y="202"/>
                  </a:cubicBezTo>
                  <a:lnTo>
                    <a:pt x="441" y="238"/>
                  </a:lnTo>
                  <a:lnTo>
                    <a:pt x="501" y="262"/>
                  </a:lnTo>
                  <a:cubicBezTo>
                    <a:pt x="519" y="274"/>
                    <a:pt x="527" y="274"/>
                    <a:pt x="536" y="274"/>
                  </a:cubicBezTo>
                  <a:cubicBezTo>
                    <a:pt x="545" y="274"/>
                    <a:pt x="554" y="274"/>
                    <a:pt x="572" y="286"/>
                  </a:cubicBezTo>
                  <a:lnTo>
                    <a:pt x="632" y="310"/>
                  </a:lnTo>
                  <a:cubicBezTo>
                    <a:pt x="650" y="316"/>
                    <a:pt x="658" y="316"/>
                    <a:pt x="669" y="316"/>
                  </a:cubicBezTo>
                  <a:cubicBezTo>
                    <a:pt x="679" y="316"/>
                    <a:pt x="691" y="316"/>
                    <a:pt x="715" y="322"/>
                  </a:cubicBezTo>
                  <a:cubicBezTo>
                    <a:pt x="739" y="322"/>
                    <a:pt x="739" y="345"/>
                    <a:pt x="786" y="345"/>
                  </a:cubicBezTo>
                  <a:cubicBezTo>
                    <a:pt x="798" y="345"/>
                    <a:pt x="798" y="345"/>
                    <a:pt x="810" y="357"/>
                  </a:cubicBezTo>
                  <a:cubicBezTo>
                    <a:pt x="834" y="357"/>
                    <a:pt x="834" y="357"/>
                    <a:pt x="846" y="345"/>
                  </a:cubicBezTo>
                  <a:cubicBezTo>
                    <a:pt x="870" y="322"/>
                    <a:pt x="858" y="274"/>
                    <a:pt x="846" y="250"/>
                  </a:cubicBezTo>
                  <a:lnTo>
                    <a:pt x="834" y="238"/>
                  </a:lnTo>
                  <a:lnTo>
                    <a:pt x="739" y="238"/>
                  </a:lnTo>
                  <a:cubicBezTo>
                    <a:pt x="715" y="238"/>
                    <a:pt x="715" y="238"/>
                    <a:pt x="679" y="226"/>
                  </a:cubicBezTo>
                  <a:cubicBezTo>
                    <a:pt x="655" y="226"/>
                    <a:pt x="655" y="226"/>
                    <a:pt x="608" y="202"/>
                  </a:cubicBezTo>
                  <a:cubicBezTo>
                    <a:pt x="590" y="197"/>
                    <a:pt x="581" y="197"/>
                    <a:pt x="572" y="197"/>
                  </a:cubicBezTo>
                  <a:cubicBezTo>
                    <a:pt x="563" y="197"/>
                    <a:pt x="554" y="197"/>
                    <a:pt x="536" y="191"/>
                  </a:cubicBezTo>
                  <a:cubicBezTo>
                    <a:pt x="501" y="179"/>
                    <a:pt x="501" y="167"/>
                    <a:pt x="477" y="167"/>
                  </a:cubicBezTo>
                  <a:cubicBezTo>
                    <a:pt x="459" y="155"/>
                    <a:pt x="450" y="155"/>
                    <a:pt x="440" y="155"/>
                  </a:cubicBezTo>
                  <a:cubicBezTo>
                    <a:pt x="429" y="155"/>
                    <a:pt x="417" y="155"/>
                    <a:pt x="394" y="143"/>
                  </a:cubicBezTo>
                  <a:cubicBezTo>
                    <a:pt x="370" y="131"/>
                    <a:pt x="370" y="131"/>
                    <a:pt x="334" y="131"/>
                  </a:cubicBezTo>
                  <a:cubicBezTo>
                    <a:pt x="322" y="125"/>
                    <a:pt x="316" y="125"/>
                    <a:pt x="307" y="125"/>
                  </a:cubicBezTo>
                  <a:cubicBezTo>
                    <a:pt x="298" y="125"/>
                    <a:pt x="286" y="125"/>
                    <a:pt x="263" y="119"/>
                  </a:cubicBezTo>
                  <a:cubicBezTo>
                    <a:pt x="239" y="107"/>
                    <a:pt x="239" y="107"/>
                    <a:pt x="203" y="107"/>
                  </a:cubicBezTo>
                  <a:cubicBezTo>
                    <a:pt x="191" y="107"/>
                    <a:pt x="191" y="107"/>
                    <a:pt x="191" y="83"/>
                  </a:cubicBezTo>
                  <a:cubicBezTo>
                    <a:pt x="144" y="72"/>
                    <a:pt x="84" y="60"/>
                    <a:pt x="36" y="24"/>
                  </a:cubicBezTo>
                  <a:cubicBezTo>
                    <a:pt x="24" y="24"/>
                    <a:pt x="24" y="24"/>
                    <a:pt x="24" y="12"/>
                  </a:cubicBezTo>
                  <a:cubicBezTo>
                    <a:pt x="24" y="12"/>
                    <a:pt x="13" y="12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19" name="Google Shape;16019;p22"/>
            <p:cNvSpPr/>
            <p:nvPr/>
          </p:nvSpPr>
          <p:spPr>
            <a:xfrm>
              <a:off x="4656525" y="2186600"/>
              <a:ext cx="18475" cy="9650"/>
            </a:xfrm>
            <a:custGeom>
              <a:avLst/>
              <a:gdLst/>
              <a:ahLst/>
              <a:cxnLst/>
              <a:rect l="l" t="t" r="r" b="b"/>
              <a:pathLst>
                <a:path w="739" h="386" extrusionOk="0">
                  <a:moveTo>
                    <a:pt x="14" y="0"/>
                  </a:moveTo>
                  <a:cubicBezTo>
                    <a:pt x="11" y="0"/>
                    <a:pt x="6" y="6"/>
                    <a:pt x="0" y="17"/>
                  </a:cubicBezTo>
                  <a:cubicBezTo>
                    <a:pt x="0" y="25"/>
                    <a:pt x="6" y="27"/>
                    <a:pt x="13" y="32"/>
                  </a:cubicBezTo>
                  <a:lnTo>
                    <a:pt x="13" y="32"/>
                  </a:lnTo>
                  <a:cubicBezTo>
                    <a:pt x="12" y="31"/>
                    <a:pt x="12" y="30"/>
                    <a:pt x="12" y="29"/>
                  </a:cubicBezTo>
                  <a:cubicBezTo>
                    <a:pt x="19" y="9"/>
                    <a:pt x="18" y="0"/>
                    <a:pt x="14" y="0"/>
                  </a:cubicBezTo>
                  <a:close/>
                  <a:moveTo>
                    <a:pt x="13" y="32"/>
                  </a:moveTo>
                  <a:cubicBezTo>
                    <a:pt x="14" y="41"/>
                    <a:pt x="24" y="41"/>
                    <a:pt x="24" y="41"/>
                  </a:cubicBezTo>
                  <a:cubicBezTo>
                    <a:pt x="20" y="37"/>
                    <a:pt x="16" y="34"/>
                    <a:pt x="13" y="32"/>
                  </a:cubicBezTo>
                  <a:close/>
                  <a:moveTo>
                    <a:pt x="24" y="41"/>
                  </a:moveTo>
                  <a:cubicBezTo>
                    <a:pt x="48" y="52"/>
                    <a:pt x="60" y="52"/>
                    <a:pt x="72" y="76"/>
                  </a:cubicBezTo>
                  <a:lnTo>
                    <a:pt x="131" y="100"/>
                  </a:lnTo>
                  <a:lnTo>
                    <a:pt x="191" y="124"/>
                  </a:lnTo>
                  <a:cubicBezTo>
                    <a:pt x="227" y="148"/>
                    <a:pt x="227" y="148"/>
                    <a:pt x="239" y="160"/>
                  </a:cubicBezTo>
                  <a:cubicBezTo>
                    <a:pt x="262" y="172"/>
                    <a:pt x="262" y="172"/>
                    <a:pt x="286" y="183"/>
                  </a:cubicBezTo>
                  <a:lnTo>
                    <a:pt x="346" y="219"/>
                  </a:lnTo>
                  <a:cubicBezTo>
                    <a:pt x="369" y="231"/>
                    <a:pt x="417" y="267"/>
                    <a:pt x="441" y="279"/>
                  </a:cubicBezTo>
                  <a:cubicBezTo>
                    <a:pt x="459" y="285"/>
                    <a:pt x="468" y="285"/>
                    <a:pt x="475" y="285"/>
                  </a:cubicBezTo>
                  <a:cubicBezTo>
                    <a:pt x="483" y="285"/>
                    <a:pt x="489" y="285"/>
                    <a:pt x="500" y="291"/>
                  </a:cubicBezTo>
                  <a:cubicBezTo>
                    <a:pt x="536" y="302"/>
                    <a:pt x="536" y="302"/>
                    <a:pt x="548" y="326"/>
                  </a:cubicBezTo>
                  <a:cubicBezTo>
                    <a:pt x="584" y="338"/>
                    <a:pt x="584" y="338"/>
                    <a:pt x="608" y="338"/>
                  </a:cubicBezTo>
                  <a:lnTo>
                    <a:pt x="667" y="362"/>
                  </a:lnTo>
                  <a:cubicBezTo>
                    <a:pt x="679" y="362"/>
                    <a:pt x="679" y="386"/>
                    <a:pt x="679" y="386"/>
                  </a:cubicBezTo>
                  <a:cubicBezTo>
                    <a:pt x="703" y="386"/>
                    <a:pt x="703" y="386"/>
                    <a:pt x="715" y="362"/>
                  </a:cubicBezTo>
                  <a:cubicBezTo>
                    <a:pt x="739" y="350"/>
                    <a:pt x="739" y="302"/>
                    <a:pt x="727" y="291"/>
                  </a:cubicBezTo>
                  <a:lnTo>
                    <a:pt x="727" y="279"/>
                  </a:lnTo>
                  <a:lnTo>
                    <a:pt x="715" y="279"/>
                  </a:lnTo>
                  <a:cubicBezTo>
                    <a:pt x="679" y="267"/>
                    <a:pt x="679" y="267"/>
                    <a:pt x="655" y="267"/>
                  </a:cubicBezTo>
                  <a:cubicBezTo>
                    <a:pt x="620" y="243"/>
                    <a:pt x="620" y="243"/>
                    <a:pt x="596" y="243"/>
                  </a:cubicBezTo>
                  <a:cubicBezTo>
                    <a:pt x="560" y="231"/>
                    <a:pt x="560" y="231"/>
                    <a:pt x="536" y="231"/>
                  </a:cubicBezTo>
                  <a:cubicBezTo>
                    <a:pt x="518" y="225"/>
                    <a:pt x="509" y="225"/>
                    <a:pt x="502" y="225"/>
                  </a:cubicBezTo>
                  <a:cubicBezTo>
                    <a:pt x="494" y="225"/>
                    <a:pt x="489" y="225"/>
                    <a:pt x="477" y="219"/>
                  </a:cubicBezTo>
                  <a:cubicBezTo>
                    <a:pt x="441" y="207"/>
                    <a:pt x="465" y="183"/>
                    <a:pt x="429" y="172"/>
                  </a:cubicBezTo>
                  <a:cubicBezTo>
                    <a:pt x="417" y="166"/>
                    <a:pt x="411" y="166"/>
                    <a:pt x="404" y="166"/>
                  </a:cubicBezTo>
                  <a:cubicBezTo>
                    <a:pt x="396" y="166"/>
                    <a:pt x="387" y="166"/>
                    <a:pt x="369" y="160"/>
                  </a:cubicBezTo>
                  <a:cubicBezTo>
                    <a:pt x="346" y="148"/>
                    <a:pt x="346" y="148"/>
                    <a:pt x="310" y="148"/>
                  </a:cubicBezTo>
                  <a:cubicBezTo>
                    <a:pt x="292" y="136"/>
                    <a:pt x="283" y="136"/>
                    <a:pt x="276" y="136"/>
                  </a:cubicBezTo>
                  <a:cubicBezTo>
                    <a:pt x="268" y="136"/>
                    <a:pt x="262" y="136"/>
                    <a:pt x="250" y="124"/>
                  </a:cubicBezTo>
                  <a:cubicBezTo>
                    <a:pt x="215" y="112"/>
                    <a:pt x="215" y="112"/>
                    <a:pt x="191" y="112"/>
                  </a:cubicBezTo>
                  <a:cubicBezTo>
                    <a:pt x="179" y="112"/>
                    <a:pt x="179" y="100"/>
                    <a:pt x="179" y="100"/>
                  </a:cubicBezTo>
                  <a:cubicBezTo>
                    <a:pt x="131" y="88"/>
                    <a:pt x="84" y="64"/>
                    <a:pt x="36" y="4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20" name="Google Shape;16020;p22"/>
            <p:cNvSpPr/>
            <p:nvPr/>
          </p:nvSpPr>
          <p:spPr>
            <a:xfrm>
              <a:off x="4668425" y="2181350"/>
              <a:ext cx="22650" cy="11925"/>
            </a:xfrm>
            <a:custGeom>
              <a:avLst/>
              <a:gdLst/>
              <a:ahLst/>
              <a:cxnLst/>
              <a:rect l="l" t="t" r="r" b="b"/>
              <a:pathLst>
                <a:path w="906" h="47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9"/>
                    <a:pt x="7" y="11"/>
                    <a:pt x="10" y="12"/>
                  </a:cubicBezTo>
                  <a:lnTo>
                    <a:pt x="10" y="12"/>
                  </a:lnTo>
                  <a:cubicBezTo>
                    <a:pt x="7" y="9"/>
                    <a:pt x="4" y="5"/>
                    <a:pt x="1" y="1"/>
                  </a:cubicBezTo>
                  <a:close/>
                  <a:moveTo>
                    <a:pt x="10" y="12"/>
                  </a:moveTo>
                  <a:cubicBezTo>
                    <a:pt x="48" y="58"/>
                    <a:pt x="47" y="49"/>
                    <a:pt x="24" y="60"/>
                  </a:cubicBezTo>
                  <a:cubicBezTo>
                    <a:pt x="24" y="72"/>
                    <a:pt x="48" y="84"/>
                    <a:pt x="60" y="84"/>
                  </a:cubicBezTo>
                  <a:lnTo>
                    <a:pt x="120" y="120"/>
                  </a:lnTo>
                  <a:lnTo>
                    <a:pt x="179" y="143"/>
                  </a:lnTo>
                  <a:lnTo>
                    <a:pt x="239" y="179"/>
                  </a:lnTo>
                  <a:cubicBezTo>
                    <a:pt x="263" y="191"/>
                    <a:pt x="263" y="191"/>
                    <a:pt x="298" y="227"/>
                  </a:cubicBezTo>
                  <a:lnTo>
                    <a:pt x="358" y="251"/>
                  </a:lnTo>
                  <a:cubicBezTo>
                    <a:pt x="382" y="262"/>
                    <a:pt x="405" y="262"/>
                    <a:pt x="417" y="286"/>
                  </a:cubicBezTo>
                  <a:cubicBezTo>
                    <a:pt x="441" y="298"/>
                    <a:pt x="525" y="334"/>
                    <a:pt x="548" y="358"/>
                  </a:cubicBezTo>
                  <a:cubicBezTo>
                    <a:pt x="566" y="364"/>
                    <a:pt x="575" y="364"/>
                    <a:pt x="584" y="364"/>
                  </a:cubicBezTo>
                  <a:cubicBezTo>
                    <a:pt x="593" y="364"/>
                    <a:pt x="602" y="364"/>
                    <a:pt x="620" y="370"/>
                  </a:cubicBezTo>
                  <a:lnTo>
                    <a:pt x="679" y="405"/>
                  </a:lnTo>
                  <a:cubicBezTo>
                    <a:pt x="715" y="417"/>
                    <a:pt x="715" y="417"/>
                    <a:pt x="763" y="429"/>
                  </a:cubicBezTo>
                  <a:lnTo>
                    <a:pt x="822" y="453"/>
                  </a:lnTo>
                  <a:cubicBezTo>
                    <a:pt x="834" y="453"/>
                    <a:pt x="834" y="477"/>
                    <a:pt x="846" y="477"/>
                  </a:cubicBezTo>
                  <a:cubicBezTo>
                    <a:pt x="858" y="477"/>
                    <a:pt x="858" y="477"/>
                    <a:pt x="882" y="453"/>
                  </a:cubicBezTo>
                  <a:cubicBezTo>
                    <a:pt x="906" y="441"/>
                    <a:pt x="906" y="382"/>
                    <a:pt x="894" y="370"/>
                  </a:cubicBezTo>
                  <a:lnTo>
                    <a:pt x="882" y="358"/>
                  </a:lnTo>
                  <a:cubicBezTo>
                    <a:pt x="882" y="358"/>
                    <a:pt x="858" y="358"/>
                    <a:pt x="858" y="334"/>
                  </a:cubicBezTo>
                  <a:cubicBezTo>
                    <a:pt x="834" y="322"/>
                    <a:pt x="822" y="322"/>
                    <a:pt x="786" y="310"/>
                  </a:cubicBezTo>
                  <a:cubicBezTo>
                    <a:pt x="763" y="298"/>
                    <a:pt x="763" y="298"/>
                    <a:pt x="715" y="274"/>
                  </a:cubicBezTo>
                  <a:cubicBezTo>
                    <a:pt x="679" y="262"/>
                    <a:pt x="667" y="262"/>
                    <a:pt x="644" y="251"/>
                  </a:cubicBezTo>
                  <a:cubicBezTo>
                    <a:pt x="626" y="245"/>
                    <a:pt x="617" y="245"/>
                    <a:pt x="606" y="245"/>
                  </a:cubicBezTo>
                  <a:cubicBezTo>
                    <a:pt x="596" y="245"/>
                    <a:pt x="584" y="245"/>
                    <a:pt x="560" y="239"/>
                  </a:cubicBezTo>
                  <a:cubicBezTo>
                    <a:pt x="536" y="215"/>
                    <a:pt x="536" y="203"/>
                    <a:pt x="501" y="191"/>
                  </a:cubicBezTo>
                  <a:cubicBezTo>
                    <a:pt x="477" y="179"/>
                    <a:pt x="477" y="179"/>
                    <a:pt x="429" y="179"/>
                  </a:cubicBezTo>
                  <a:cubicBezTo>
                    <a:pt x="405" y="155"/>
                    <a:pt x="405" y="155"/>
                    <a:pt x="358" y="143"/>
                  </a:cubicBezTo>
                  <a:cubicBezTo>
                    <a:pt x="340" y="137"/>
                    <a:pt x="331" y="137"/>
                    <a:pt x="322" y="137"/>
                  </a:cubicBezTo>
                  <a:cubicBezTo>
                    <a:pt x="313" y="137"/>
                    <a:pt x="304" y="137"/>
                    <a:pt x="286" y="131"/>
                  </a:cubicBezTo>
                  <a:cubicBezTo>
                    <a:pt x="251" y="120"/>
                    <a:pt x="239" y="120"/>
                    <a:pt x="203" y="96"/>
                  </a:cubicBezTo>
                  <a:cubicBezTo>
                    <a:pt x="191" y="96"/>
                    <a:pt x="191" y="84"/>
                    <a:pt x="191" y="84"/>
                  </a:cubicBezTo>
                  <a:cubicBezTo>
                    <a:pt x="132" y="72"/>
                    <a:pt x="84" y="60"/>
                    <a:pt x="48" y="24"/>
                  </a:cubicBezTo>
                  <a:cubicBezTo>
                    <a:pt x="24" y="24"/>
                    <a:pt x="24" y="24"/>
                    <a:pt x="13" y="12"/>
                  </a:cubicBezTo>
                  <a:cubicBezTo>
                    <a:pt x="13" y="12"/>
                    <a:pt x="12" y="12"/>
                    <a:pt x="10" y="1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21" name="Google Shape;16021;p22"/>
            <p:cNvSpPr/>
            <p:nvPr/>
          </p:nvSpPr>
          <p:spPr>
            <a:xfrm>
              <a:off x="4004350" y="2639000"/>
              <a:ext cx="61650" cy="9400"/>
            </a:xfrm>
            <a:custGeom>
              <a:avLst/>
              <a:gdLst/>
              <a:ahLst/>
              <a:cxnLst/>
              <a:rect l="l" t="t" r="r" b="b"/>
              <a:pathLst>
                <a:path w="2466" h="376" extrusionOk="0">
                  <a:moveTo>
                    <a:pt x="986" y="1"/>
                  </a:moveTo>
                  <a:cubicBezTo>
                    <a:pt x="953" y="1"/>
                    <a:pt x="929" y="6"/>
                    <a:pt x="858" y="6"/>
                  </a:cubicBezTo>
                  <a:lnTo>
                    <a:pt x="60" y="6"/>
                  </a:lnTo>
                  <a:cubicBezTo>
                    <a:pt x="37" y="6"/>
                    <a:pt x="25" y="6"/>
                    <a:pt x="1" y="30"/>
                  </a:cubicBezTo>
                  <a:lnTo>
                    <a:pt x="13" y="42"/>
                  </a:lnTo>
                  <a:cubicBezTo>
                    <a:pt x="37" y="54"/>
                    <a:pt x="84" y="54"/>
                    <a:pt x="120" y="54"/>
                  </a:cubicBezTo>
                  <a:lnTo>
                    <a:pt x="668" y="54"/>
                  </a:lnTo>
                  <a:cubicBezTo>
                    <a:pt x="751" y="54"/>
                    <a:pt x="751" y="78"/>
                    <a:pt x="846" y="78"/>
                  </a:cubicBezTo>
                  <a:cubicBezTo>
                    <a:pt x="929" y="90"/>
                    <a:pt x="1132" y="102"/>
                    <a:pt x="1215" y="113"/>
                  </a:cubicBezTo>
                  <a:lnTo>
                    <a:pt x="1394" y="149"/>
                  </a:lnTo>
                  <a:lnTo>
                    <a:pt x="1572" y="173"/>
                  </a:lnTo>
                  <a:cubicBezTo>
                    <a:pt x="1668" y="197"/>
                    <a:pt x="1668" y="173"/>
                    <a:pt x="1751" y="209"/>
                  </a:cubicBezTo>
                  <a:cubicBezTo>
                    <a:pt x="1846" y="221"/>
                    <a:pt x="1846" y="233"/>
                    <a:pt x="1930" y="256"/>
                  </a:cubicBezTo>
                  <a:cubicBezTo>
                    <a:pt x="2025" y="268"/>
                    <a:pt x="2025" y="268"/>
                    <a:pt x="2108" y="292"/>
                  </a:cubicBezTo>
                  <a:cubicBezTo>
                    <a:pt x="2203" y="328"/>
                    <a:pt x="2203" y="328"/>
                    <a:pt x="2287" y="340"/>
                  </a:cubicBezTo>
                  <a:cubicBezTo>
                    <a:pt x="2323" y="352"/>
                    <a:pt x="2334" y="352"/>
                    <a:pt x="2346" y="375"/>
                  </a:cubicBezTo>
                  <a:lnTo>
                    <a:pt x="2406" y="375"/>
                  </a:lnTo>
                  <a:cubicBezTo>
                    <a:pt x="2465" y="352"/>
                    <a:pt x="2418" y="292"/>
                    <a:pt x="2394" y="280"/>
                  </a:cubicBezTo>
                  <a:cubicBezTo>
                    <a:pt x="2382" y="268"/>
                    <a:pt x="2382" y="268"/>
                    <a:pt x="2358" y="268"/>
                  </a:cubicBezTo>
                  <a:cubicBezTo>
                    <a:pt x="2346" y="268"/>
                    <a:pt x="2334" y="256"/>
                    <a:pt x="2323" y="256"/>
                  </a:cubicBezTo>
                  <a:cubicBezTo>
                    <a:pt x="2227" y="233"/>
                    <a:pt x="2227" y="221"/>
                    <a:pt x="2144" y="209"/>
                  </a:cubicBezTo>
                  <a:cubicBezTo>
                    <a:pt x="2049" y="185"/>
                    <a:pt x="2049" y="173"/>
                    <a:pt x="1965" y="161"/>
                  </a:cubicBezTo>
                  <a:lnTo>
                    <a:pt x="1787" y="137"/>
                  </a:lnTo>
                  <a:lnTo>
                    <a:pt x="1608" y="102"/>
                  </a:lnTo>
                  <a:cubicBezTo>
                    <a:pt x="1513" y="90"/>
                    <a:pt x="1513" y="78"/>
                    <a:pt x="1430" y="54"/>
                  </a:cubicBezTo>
                  <a:cubicBezTo>
                    <a:pt x="1334" y="42"/>
                    <a:pt x="1144" y="30"/>
                    <a:pt x="1049" y="6"/>
                  </a:cubicBezTo>
                  <a:cubicBezTo>
                    <a:pt x="1021" y="2"/>
                    <a:pt x="1002" y="1"/>
                    <a:pt x="9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22" name="Google Shape;16022;p22"/>
            <p:cNvSpPr/>
            <p:nvPr/>
          </p:nvSpPr>
          <p:spPr>
            <a:xfrm>
              <a:off x="3996625" y="2618900"/>
              <a:ext cx="45250" cy="15200"/>
            </a:xfrm>
            <a:custGeom>
              <a:avLst/>
              <a:gdLst/>
              <a:ahLst/>
              <a:cxnLst/>
              <a:rect l="l" t="t" r="r" b="b"/>
              <a:pathLst>
                <a:path w="1810" h="608" extrusionOk="0">
                  <a:moveTo>
                    <a:pt x="0" y="1"/>
                  </a:moveTo>
                  <a:lnTo>
                    <a:pt x="24" y="13"/>
                  </a:lnTo>
                  <a:cubicBezTo>
                    <a:pt x="36" y="24"/>
                    <a:pt x="60" y="24"/>
                    <a:pt x="95" y="48"/>
                  </a:cubicBezTo>
                  <a:cubicBezTo>
                    <a:pt x="155" y="60"/>
                    <a:pt x="167" y="60"/>
                    <a:pt x="226" y="72"/>
                  </a:cubicBezTo>
                  <a:cubicBezTo>
                    <a:pt x="310" y="84"/>
                    <a:pt x="310" y="84"/>
                    <a:pt x="357" y="96"/>
                  </a:cubicBezTo>
                  <a:cubicBezTo>
                    <a:pt x="441" y="120"/>
                    <a:pt x="441" y="120"/>
                    <a:pt x="500" y="132"/>
                  </a:cubicBezTo>
                  <a:cubicBezTo>
                    <a:pt x="572" y="144"/>
                    <a:pt x="572" y="144"/>
                    <a:pt x="631" y="179"/>
                  </a:cubicBezTo>
                  <a:cubicBezTo>
                    <a:pt x="691" y="191"/>
                    <a:pt x="834" y="239"/>
                    <a:pt x="893" y="251"/>
                  </a:cubicBezTo>
                  <a:cubicBezTo>
                    <a:pt x="953" y="275"/>
                    <a:pt x="977" y="275"/>
                    <a:pt x="1036" y="298"/>
                  </a:cubicBezTo>
                  <a:cubicBezTo>
                    <a:pt x="1096" y="322"/>
                    <a:pt x="1096" y="322"/>
                    <a:pt x="1167" y="358"/>
                  </a:cubicBezTo>
                  <a:cubicBezTo>
                    <a:pt x="1227" y="382"/>
                    <a:pt x="1238" y="370"/>
                    <a:pt x="1298" y="394"/>
                  </a:cubicBezTo>
                  <a:lnTo>
                    <a:pt x="1417" y="453"/>
                  </a:lnTo>
                  <a:cubicBezTo>
                    <a:pt x="1477" y="489"/>
                    <a:pt x="1477" y="489"/>
                    <a:pt x="1548" y="513"/>
                  </a:cubicBezTo>
                  <a:lnTo>
                    <a:pt x="1667" y="572"/>
                  </a:lnTo>
                  <a:cubicBezTo>
                    <a:pt x="1691" y="596"/>
                    <a:pt x="1703" y="596"/>
                    <a:pt x="1715" y="608"/>
                  </a:cubicBezTo>
                  <a:lnTo>
                    <a:pt x="1762" y="608"/>
                  </a:lnTo>
                  <a:cubicBezTo>
                    <a:pt x="1810" y="608"/>
                    <a:pt x="1786" y="548"/>
                    <a:pt x="1762" y="513"/>
                  </a:cubicBezTo>
                  <a:lnTo>
                    <a:pt x="1750" y="501"/>
                  </a:lnTo>
                  <a:cubicBezTo>
                    <a:pt x="1727" y="501"/>
                    <a:pt x="1727" y="489"/>
                    <a:pt x="1715" y="489"/>
                  </a:cubicBezTo>
                  <a:cubicBezTo>
                    <a:pt x="1655" y="453"/>
                    <a:pt x="1643" y="453"/>
                    <a:pt x="1584" y="429"/>
                  </a:cubicBezTo>
                  <a:cubicBezTo>
                    <a:pt x="1524" y="394"/>
                    <a:pt x="1524" y="394"/>
                    <a:pt x="1453" y="370"/>
                  </a:cubicBezTo>
                  <a:cubicBezTo>
                    <a:pt x="1393" y="334"/>
                    <a:pt x="1369" y="334"/>
                    <a:pt x="1310" y="322"/>
                  </a:cubicBezTo>
                  <a:cubicBezTo>
                    <a:pt x="1250" y="298"/>
                    <a:pt x="1238" y="310"/>
                    <a:pt x="1179" y="275"/>
                  </a:cubicBezTo>
                  <a:cubicBezTo>
                    <a:pt x="1119" y="251"/>
                    <a:pt x="1119" y="239"/>
                    <a:pt x="1048" y="215"/>
                  </a:cubicBezTo>
                  <a:cubicBezTo>
                    <a:pt x="988" y="203"/>
                    <a:pt x="834" y="155"/>
                    <a:pt x="774" y="144"/>
                  </a:cubicBezTo>
                  <a:cubicBezTo>
                    <a:pt x="703" y="132"/>
                    <a:pt x="703" y="132"/>
                    <a:pt x="643" y="120"/>
                  </a:cubicBezTo>
                  <a:cubicBezTo>
                    <a:pt x="572" y="96"/>
                    <a:pt x="572" y="96"/>
                    <a:pt x="512" y="84"/>
                  </a:cubicBezTo>
                  <a:cubicBezTo>
                    <a:pt x="500" y="84"/>
                    <a:pt x="476" y="84"/>
                    <a:pt x="465" y="72"/>
                  </a:cubicBezTo>
                  <a:cubicBezTo>
                    <a:pt x="357" y="60"/>
                    <a:pt x="322" y="36"/>
                    <a:pt x="143" y="13"/>
                  </a:cubicBezTo>
                  <a:cubicBezTo>
                    <a:pt x="119" y="13"/>
                    <a:pt x="60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23" name="Google Shape;16023;p22"/>
            <p:cNvSpPr/>
            <p:nvPr/>
          </p:nvSpPr>
          <p:spPr>
            <a:xfrm>
              <a:off x="3953450" y="2601950"/>
              <a:ext cx="54800" cy="9825"/>
            </a:xfrm>
            <a:custGeom>
              <a:avLst/>
              <a:gdLst/>
              <a:ahLst/>
              <a:cxnLst/>
              <a:rect l="l" t="t" r="r" b="b"/>
              <a:pathLst>
                <a:path w="2192" h="393" extrusionOk="0">
                  <a:moveTo>
                    <a:pt x="1" y="0"/>
                  </a:moveTo>
                  <a:cubicBezTo>
                    <a:pt x="25" y="24"/>
                    <a:pt x="25" y="36"/>
                    <a:pt x="37" y="36"/>
                  </a:cubicBezTo>
                  <a:cubicBezTo>
                    <a:pt x="48" y="48"/>
                    <a:pt x="96" y="48"/>
                    <a:pt x="132" y="48"/>
                  </a:cubicBezTo>
                  <a:cubicBezTo>
                    <a:pt x="203" y="48"/>
                    <a:pt x="370" y="71"/>
                    <a:pt x="441" y="71"/>
                  </a:cubicBezTo>
                  <a:cubicBezTo>
                    <a:pt x="513" y="71"/>
                    <a:pt x="513" y="71"/>
                    <a:pt x="608" y="83"/>
                  </a:cubicBezTo>
                  <a:cubicBezTo>
                    <a:pt x="679" y="95"/>
                    <a:pt x="679" y="95"/>
                    <a:pt x="763" y="107"/>
                  </a:cubicBezTo>
                  <a:cubicBezTo>
                    <a:pt x="846" y="131"/>
                    <a:pt x="1001" y="143"/>
                    <a:pt x="1084" y="155"/>
                  </a:cubicBezTo>
                  <a:cubicBezTo>
                    <a:pt x="1156" y="167"/>
                    <a:pt x="1156" y="167"/>
                    <a:pt x="1239" y="191"/>
                  </a:cubicBezTo>
                  <a:cubicBezTo>
                    <a:pt x="1322" y="202"/>
                    <a:pt x="1322" y="202"/>
                    <a:pt x="1406" y="214"/>
                  </a:cubicBezTo>
                  <a:cubicBezTo>
                    <a:pt x="1477" y="226"/>
                    <a:pt x="1477" y="214"/>
                    <a:pt x="1572" y="250"/>
                  </a:cubicBezTo>
                  <a:cubicBezTo>
                    <a:pt x="1644" y="262"/>
                    <a:pt x="1644" y="274"/>
                    <a:pt x="1715" y="286"/>
                  </a:cubicBezTo>
                  <a:cubicBezTo>
                    <a:pt x="1799" y="310"/>
                    <a:pt x="1811" y="310"/>
                    <a:pt x="1870" y="333"/>
                  </a:cubicBezTo>
                  <a:cubicBezTo>
                    <a:pt x="1942" y="345"/>
                    <a:pt x="1942" y="369"/>
                    <a:pt x="2013" y="381"/>
                  </a:cubicBezTo>
                  <a:cubicBezTo>
                    <a:pt x="2049" y="393"/>
                    <a:pt x="2061" y="393"/>
                    <a:pt x="2073" y="393"/>
                  </a:cubicBezTo>
                  <a:lnTo>
                    <a:pt x="2132" y="393"/>
                  </a:lnTo>
                  <a:cubicBezTo>
                    <a:pt x="2192" y="381"/>
                    <a:pt x="2156" y="321"/>
                    <a:pt x="2120" y="310"/>
                  </a:cubicBezTo>
                  <a:cubicBezTo>
                    <a:pt x="2108" y="310"/>
                    <a:pt x="2108" y="286"/>
                    <a:pt x="2096" y="286"/>
                  </a:cubicBezTo>
                  <a:cubicBezTo>
                    <a:pt x="2073" y="286"/>
                    <a:pt x="2061" y="274"/>
                    <a:pt x="2049" y="274"/>
                  </a:cubicBezTo>
                  <a:cubicBezTo>
                    <a:pt x="1977" y="262"/>
                    <a:pt x="1811" y="214"/>
                    <a:pt x="1739" y="202"/>
                  </a:cubicBezTo>
                  <a:cubicBezTo>
                    <a:pt x="1656" y="191"/>
                    <a:pt x="1644" y="191"/>
                    <a:pt x="1572" y="167"/>
                  </a:cubicBezTo>
                  <a:cubicBezTo>
                    <a:pt x="1501" y="155"/>
                    <a:pt x="1501" y="155"/>
                    <a:pt x="1406" y="143"/>
                  </a:cubicBezTo>
                  <a:cubicBezTo>
                    <a:pt x="1334" y="131"/>
                    <a:pt x="1334" y="107"/>
                    <a:pt x="1239" y="95"/>
                  </a:cubicBezTo>
                  <a:cubicBezTo>
                    <a:pt x="1168" y="83"/>
                    <a:pt x="1001" y="71"/>
                    <a:pt x="918" y="48"/>
                  </a:cubicBezTo>
                  <a:cubicBezTo>
                    <a:pt x="882" y="42"/>
                    <a:pt x="864" y="42"/>
                    <a:pt x="843" y="42"/>
                  </a:cubicBezTo>
                  <a:cubicBezTo>
                    <a:pt x="822" y="42"/>
                    <a:pt x="799" y="42"/>
                    <a:pt x="751" y="36"/>
                  </a:cubicBezTo>
                  <a:cubicBezTo>
                    <a:pt x="679" y="36"/>
                    <a:pt x="656" y="36"/>
                    <a:pt x="584" y="24"/>
                  </a:cubicBezTo>
                  <a:lnTo>
                    <a:pt x="549" y="24"/>
                  </a:lnTo>
                  <a:cubicBezTo>
                    <a:pt x="429" y="24"/>
                    <a:pt x="346" y="0"/>
                    <a:pt x="1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24" name="Google Shape;16024;p22"/>
            <p:cNvSpPr/>
            <p:nvPr/>
          </p:nvSpPr>
          <p:spPr>
            <a:xfrm>
              <a:off x="3930400" y="2580975"/>
              <a:ext cx="56725" cy="18000"/>
            </a:xfrm>
            <a:custGeom>
              <a:avLst/>
              <a:gdLst/>
              <a:ahLst/>
              <a:cxnLst/>
              <a:rect l="l" t="t" r="r" b="b"/>
              <a:pathLst>
                <a:path w="2269" h="720" extrusionOk="0">
                  <a:moveTo>
                    <a:pt x="2" y="1"/>
                  </a:moveTo>
                  <a:cubicBezTo>
                    <a:pt x="0" y="1"/>
                    <a:pt x="1" y="7"/>
                    <a:pt x="6" y="17"/>
                  </a:cubicBezTo>
                  <a:cubicBezTo>
                    <a:pt x="8" y="20"/>
                    <a:pt x="12" y="22"/>
                    <a:pt x="16" y="24"/>
                  </a:cubicBezTo>
                  <a:lnTo>
                    <a:pt x="16" y="24"/>
                  </a:lnTo>
                  <a:cubicBezTo>
                    <a:pt x="10" y="8"/>
                    <a:pt x="5" y="1"/>
                    <a:pt x="2" y="1"/>
                  </a:cubicBezTo>
                  <a:close/>
                  <a:moveTo>
                    <a:pt x="16" y="24"/>
                  </a:moveTo>
                  <a:lnTo>
                    <a:pt x="16" y="24"/>
                  </a:lnTo>
                  <a:cubicBezTo>
                    <a:pt x="17" y="26"/>
                    <a:pt x="17" y="28"/>
                    <a:pt x="18" y="29"/>
                  </a:cubicBezTo>
                  <a:lnTo>
                    <a:pt x="29" y="29"/>
                  </a:lnTo>
                  <a:cubicBezTo>
                    <a:pt x="24" y="28"/>
                    <a:pt x="20" y="26"/>
                    <a:pt x="16" y="24"/>
                  </a:cubicBezTo>
                  <a:close/>
                  <a:moveTo>
                    <a:pt x="29" y="29"/>
                  </a:moveTo>
                  <a:cubicBezTo>
                    <a:pt x="50" y="37"/>
                    <a:pt x="81" y="45"/>
                    <a:pt x="113" y="53"/>
                  </a:cubicBezTo>
                  <a:cubicBezTo>
                    <a:pt x="185" y="77"/>
                    <a:pt x="542" y="172"/>
                    <a:pt x="613" y="196"/>
                  </a:cubicBezTo>
                  <a:cubicBezTo>
                    <a:pt x="709" y="220"/>
                    <a:pt x="709" y="220"/>
                    <a:pt x="780" y="244"/>
                  </a:cubicBezTo>
                  <a:cubicBezTo>
                    <a:pt x="875" y="279"/>
                    <a:pt x="875" y="279"/>
                    <a:pt x="947" y="303"/>
                  </a:cubicBezTo>
                  <a:cubicBezTo>
                    <a:pt x="1018" y="339"/>
                    <a:pt x="1030" y="339"/>
                    <a:pt x="1113" y="351"/>
                  </a:cubicBezTo>
                  <a:cubicBezTo>
                    <a:pt x="1185" y="387"/>
                    <a:pt x="1363" y="446"/>
                    <a:pt x="1435" y="470"/>
                  </a:cubicBezTo>
                  <a:cubicBezTo>
                    <a:pt x="1506" y="506"/>
                    <a:pt x="1530" y="494"/>
                    <a:pt x="1601" y="518"/>
                  </a:cubicBezTo>
                  <a:cubicBezTo>
                    <a:pt x="1673" y="541"/>
                    <a:pt x="1685" y="541"/>
                    <a:pt x="1768" y="577"/>
                  </a:cubicBezTo>
                  <a:cubicBezTo>
                    <a:pt x="1840" y="601"/>
                    <a:pt x="1852" y="601"/>
                    <a:pt x="1923" y="637"/>
                  </a:cubicBezTo>
                  <a:cubicBezTo>
                    <a:pt x="2006" y="660"/>
                    <a:pt x="2018" y="660"/>
                    <a:pt x="2090" y="696"/>
                  </a:cubicBezTo>
                  <a:cubicBezTo>
                    <a:pt x="2125" y="708"/>
                    <a:pt x="2137" y="708"/>
                    <a:pt x="2149" y="720"/>
                  </a:cubicBezTo>
                  <a:lnTo>
                    <a:pt x="2209" y="720"/>
                  </a:lnTo>
                  <a:cubicBezTo>
                    <a:pt x="2268" y="720"/>
                    <a:pt x="2221" y="649"/>
                    <a:pt x="2197" y="637"/>
                  </a:cubicBezTo>
                  <a:cubicBezTo>
                    <a:pt x="2185" y="625"/>
                    <a:pt x="2185" y="625"/>
                    <a:pt x="2161" y="625"/>
                  </a:cubicBezTo>
                  <a:cubicBezTo>
                    <a:pt x="2149" y="625"/>
                    <a:pt x="2137" y="601"/>
                    <a:pt x="2125" y="601"/>
                  </a:cubicBezTo>
                  <a:cubicBezTo>
                    <a:pt x="2042" y="577"/>
                    <a:pt x="2030" y="577"/>
                    <a:pt x="1959" y="541"/>
                  </a:cubicBezTo>
                  <a:cubicBezTo>
                    <a:pt x="1863" y="518"/>
                    <a:pt x="1863" y="518"/>
                    <a:pt x="1792" y="482"/>
                  </a:cubicBezTo>
                  <a:cubicBezTo>
                    <a:pt x="1721" y="458"/>
                    <a:pt x="1709" y="458"/>
                    <a:pt x="1625" y="446"/>
                  </a:cubicBezTo>
                  <a:cubicBezTo>
                    <a:pt x="1542" y="410"/>
                    <a:pt x="1542" y="422"/>
                    <a:pt x="1471" y="398"/>
                  </a:cubicBezTo>
                  <a:cubicBezTo>
                    <a:pt x="1375" y="363"/>
                    <a:pt x="1387" y="351"/>
                    <a:pt x="1304" y="327"/>
                  </a:cubicBezTo>
                  <a:cubicBezTo>
                    <a:pt x="1232" y="303"/>
                    <a:pt x="1209" y="291"/>
                    <a:pt x="1137" y="279"/>
                  </a:cubicBezTo>
                  <a:cubicBezTo>
                    <a:pt x="1054" y="244"/>
                    <a:pt x="1054" y="244"/>
                    <a:pt x="970" y="232"/>
                  </a:cubicBezTo>
                  <a:cubicBezTo>
                    <a:pt x="899" y="220"/>
                    <a:pt x="709" y="172"/>
                    <a:pt x="637" y="160"/>
                  </a:cubicBezTo>
                  <a:cubicBezTo>
                    <a:pt x="613" y="160"/>
                    <a:pt x="601" y="148"/>
                    <a:pt x="578" y="148"/>
                  </a:cubicBezTo>
                  <a:lnTo>
                    <a:pt x="173" y="53"/>
                  </a:lnTo>
                  <a:cubicBezTo>
                    <a:pt x="161" y="53"/>
                    <a:pt x="77" y="41"/>
                    <a:pt x="66" y="2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25" name="Google Shape;16025;p22"/>
            <p:cNvSpPr/>
            <p:nvPr/>
          </p:nvSpPr>
          <p:spPr>
            <a:xfrm>
              <a:off x="3898700" y="2558775"/>
              <a:ext cx="59850" cy="18775"/>
            </a:xfrm>
            <a:custGeom>
              <a:avLst/>
              <a:gdLst/>
              <a:ahLst/>
              <a:cxnLst/>
              <a:rect l="l" t="t" r="r" b="b"/>
              <a:pathLst>
                <a:path w="2394" h="751" extrusionOk="0">
                  <a:moveTo>
                    <a:pt x="12" y="1"/>
                  </a:moveTo>
                  <a:cubicBezTo>
                    <a:pt x="0" y="24"/>
                    <a:pt x="0" y="24"/>
                    <a:pt x="12" y="36"/>
                  </a:cubicBezTo>
                  <a:cubicBezTo>
                    <a:pt x="36" y="48"/>
                    <a:pt x="72" y="72"/>
                    <a:pt x="119" y="72"/>
                  </a:cubicBezTo>
                  <a:lnTo>
                    <a:pt x="298" y="96"/>
                  </a:lnTo>
                  <a:lnTo>
                    <a:pt x="476" y="120"/>
                  </a:lnTo>
                  <a:lnTo>
                    <a:pt x="655" y="155"/>
                  </a:lnTo>
                  <a:cubicBezTo>
                    <a:pt x="738" y="167"/>
                    <a:pt x="738" y="179"/>
                    <a:pt x="834" y="203"/>
                  </a:cubicBezTo>
                  <a:cubicBezTo>
                    <a:pt x="917" y="227"/>
                    <a:pt x="1095" y="274"/>
                    <a:pt x="1191" y="298"/>
                  </a:cubicBezTo>
                  <a:lnTo>
                    <a:pt x="1369" y="358"/>
                  </a:lnTo>
                  <a:lnTo>
                    <a:pt x="1548" y="417"/>
                  </a:lnTo>
                  <a:cubicBezTo>
                    <a:pt x="1631" y="453"/>
                    <a:pt x="1631" y="441"/>
                    <a:pt x="1726" y="477"/>
                  </a:cubicBezTo>
                  <a:cubicBezTo>
                    <a:pt x="1810" y="513"/>
                    <a:pt x="1810" y="524"/>
                    <a:pt x="1881" y="560"/>
                  </a:cubicBezTo>
                  <a:cubicBezTo>
                    <a:pt x="1965" y="584"/>
                    <a:pt x="1977" y="584"/>
                    <a:pt x="2048" y="632"/>
                  </a:cubicBezTo>
                  <a:cubicBezTo>
                    <a:pt x="2143" y="655"/>
                    <a:pt x="2143" y="679"/>
                    <a:pt x="2215" y="703"/>
                  </a:cubicBezTo>
                  <a:cubicBezTo>
                    <a:pt x="2238" y="715"/>
                    <a:pt x="2262" y="739"/>
                    <a:pt x="2274" y="739"/>
                  </a:cubicBezTo>
                  <a:cubicBezTo>
                    <a:pt x="2286" y="739"/>
                    <a:pt x="2322" y="751"/>
                    <a:pt x="2334" y="751"/>
                  </a:cubicBezTo>
                  <a:cubicBezTo>
                    <a:pt x="2393" y="751"/>
                    <a:pt x="2346" y="679"/>
                    <a:pt x="2334" y="655"/>
                  </a:cubicBezTo>
                  <a:lnTo>
                    <a:pt x="2298" y="632"/>
                  </a:lnTo>
                  <a:cubicBezTo>
                    <a:pt x="2286" y="632"/>
                    <a:pt x="2274" y="620"/>
                    <a:pt x="2262" y="596"/>
                  </a:cubicBezTo>
                  <a:cubicBezTo>
                    <a:pt x="2167" y="572"/>
                    <a:pt x="2000" y="501"/>
                    <a:pt x="1917" y="453"/>
                  </a:cubicBezTo>
                  <a:lnTo>
                    <a:pt x="1738" y="394"/>
                  </a:lnTo>
                  <a:lnTo>
                    <a:pt x="1560" y="334"/>
                  </a:lnTo>
                  <a:cubicBezTo>
                    <a:pt x="1465" y="298"/>
                    <a:pt x="1488" y="286"/>
                    <a:pt x="1393" y="263"/>
                  </a:cubicBezTo>
                  <a:cubicBezTo>
                    <a:pt x="1310" y="227"/>
                    <a:pt x="1310" y="227"/>
                    <a:pt x="1215" y="215"/>
                  </a:cubicBezTo>
                  <a:cubicBezTo>
                    <a:pt x="1131" y="179"/>
                    <a:pt x="1131" y="179"/>
                    <a:pt x="1036" y="167"/>
                  </a:cubicBezTo>
                  <a:cubicBezTo>
                    <a:pt x="953" y="143"/>
                    <a:pt x="953" y="155"/>
                    <a:pt x="857" y="143"/>
                  </a:cubicBezTo>
                  <a:lnTo>
                    <a:pt x="679" y="108"/>
                  </a:lnTo>
                  <a:cubicBezTo>
                    <a:pt x="667" y="108"/>
                    <a:pt x="655" y="96"/>
                    <a:pt x="619" y="96"/>
                  </a:cubicBezTo>
                  <a:cubicBezTo>
                    <a:pt x="619" y="96"/>
                    <a:pt x="393" y="48"/>
                    <a:pt x="191" y="24"/>
                  </a:cubicBezTo>
                  <a:cubicBezTo>
                    <a:pt x="179" y="24"/>
                    <a:pt x="83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26" name="Google Shape;16026;p22"/>
            <p:cNvSpPr/>
            <p:nvPr/>
          </p:nvSpPr>
          <p:spPr>
            <a:xfrm>
              <a:off x="3870700" y="2539125"/>
              <a:ext cx="44975" cy="14925"/>
            </a:xfrm>
            <a:custGeom>
              <a:avLst/>
              <a:gdLst/>
              <a:ahLst/>
              <a:cxnLst/>
              <a:rect l="l" t="t" r="r" b="b"/>
              <a:pathLst>
                <a:path w="1799" h="597" extrusionOk="0">
                  <a:moveTo>
                    <a:pt x="25" y="1"/>
                  </a:moveTo>
                  <a:cubicBezTo>
                    <a:pt x="1" y="1"/>
                    <a:pt x="1" y="1"/>
                    <a:pt x="13" y="25"/>
                  </a:cubicBezTo>
                  <a:cubicBezTo>
                    <a:pt x="25" y="37"/>
                    <a:pt x="60" y="48"/>
                    <a:pt x="84" y="48"/>
                  </a:cubicBezTo>
                  <a:cubicBezTo>
                    <a:pt x="144" y="60"/>
                    <a:pt x="287" y="96"/>
                    <a:pt x="358" y="108"/>
                  </a:cubicBezTo>
                  <a:cubicBezTo>
                    <a:pt x="418" y="120"/>
                    <a:pt x="430" y="120"/>
                    <a:pt x="489" y="132"/>
                  </a:cubicBezTo>
                  <a:cubicBezTo>
                    <a:pt x="549" y="156"/>
                    <a:pt x="549" y="167"/>
                    <a:pt x="620" y="179"/>
                  </a:cubicBezTo>
                  <a:cubicBezTo>
                    <a:pt x="680" y="203"/>
                    <a:pt x="680" y="203"/>
                    <a:pt x="751" y="227"/>
                  </a:cubicBezTo>
                  <a:cubicBezTo>
                    <a:pt x="811" y="239"/>
                    <a:pt x="834" y="239"/>
                    <a:pt x="894" y="275"/>
                  </a:cubicBezTo>
                  <a:cubicBezTo>
                    <a:pt x="953" y="298"/>
                    <a:pt x="953" y="298"/>
                    <a:pt x="1025" y="322"/>
                  </a:cubicBezTo>
                  <a:cubicBezTo>
                    <a:pt x="1084" y="346"/>
                    <a:pt x="1084" y="346"/>
                    <a:pt x="1156" y="358"/>
                  </a:cubicBezTo>
                  <a:cubicBezTo>
                    <a:pt x="1215" y="394"/>
                    <a:pt x="1227" y="382"/>
                    <a:pt x="1287" y="406"/>
                  </a:cubicBezTo>
                  <a:lnTo>
                    <a:pt x="1406" y="465"/>
                  </a:lnTo>
                  <a:cubicBezTo>
                    <a:pt x="1465" y="501"/>
                    <a:pt x="1465" y="477"/>
                    <a:pt x="1549" y="513"/>
                  </a:cubicBezTo>
                  <a:lnTo>
                    <a:pt x="1668" y="572"/>
                  </a:lnTo>
                  <a:cubicBezTo>
                    <a:pt x="1680" y="584"/>
                    <a:pt x="1692" y="584"/>
                    <a:pt x="1703" y="596"/>
                  </a:cubicBezTo>
                  <a:lnTo>
                    <a:pt x="1751" y="596"/>
                  </a:lnTo>
                  <a:cubicBezTo>
                    <a:pt x="1799" y="596"/>
                    <a:pt x="1787" y="525"/>
                    <a:pt x="1751" y="513"/>
                  </a:cubicBezTo>
                  <a:lnTo>
                    <a:pt x="1739" y="489"/>
                  </a:lnTo>
                  <a:cubicBezTo>
                    <a:pt x="1727" y="489"/>
                    <a:pt x="1727" y="477"/>
                    <a:pt x="1703" y="477"/>
                  </a:cubicBezTo>
                  <a:cubicBezTo>
                    <a:pt x="1644" y="453"/>
                    <a:pt x="1513" y="406"/>
                    <a:pt x="1453" y="370"/>
                  </a:cubicBezTo>
                  <a:cubicBezTo>
                    <a:pt x="1394" y="346"/>
                    <a:pt x="1382" y="346"/>
                    <a:pt x="1322" y="334"/>
                  </a:cubicBezTo>
                  <a:cubicBezTo>
                    <a:pt x="1263" y="298"/>
                    <a:pt x="1251" y="310"/>
                    <a:pt x="1192" y="287"/>
                  </a:cubicBezTo>
                  <a:cubicBezTo>
                    <a:pt x="1132" y="251"/>
                    <a:pt x="1132" y="239"/>
                    <a:pt x="1049" y="227"/>
                  </a:cubicBezTo>
                  <a:cubicBezTo>
                    <a:pt x="989" y="215"/>
                    <a:pt x="977" y="215"/>
                    <a:pt x="918" y="191"/>
                  </a:cubicBezTo>
                  <a:cubicBezTo>
                    <a:pt x="846" y="179"/>
                    <a:pt x="858" y="179"/>
                    <a:pt x="787" y="156"/>
                  </a:cubicBezTo>
                  <a:cubicBezTo>
                    <a:pt x="715" y="132"/>
                    <a:pt x="715" y="132"/>
                    <a:pt x="656" y="120"/>
                  </a:cubicBezTo>
                  <a:cubicBezTo>
                    <a:pt x="596" y="108"/>
                    <a:pt x="572" y="108"/>
                    <a:pt x="513" y="96"/>
                  </a:cubicBezTo>
                  <a:cubicBezTo>
                    <a:pt x="501" y="96"/>
                    <a:pt x="489" y="96"/>
                    <a:pt x="477" y="72"/>
                  </a:cubicBezTo>
                  <a:cubicBezTo>
                    <a:pt x="370" y="48"/>
                    <a:pt x="263" y="37"/>
                    <a:pt x="156" y="13"/>
                  </a:cubicBezTo>
                  <a:lnTo>
                    <a:pt x="120" y="13"/>
                  </a:lnTo>
                  <a:cubicBezTo>
                    <a:pt x="96" y="13"/>
                    <a:pt x="84" y="13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27" name="Google Shape;16027;p22"/>
            <p:cNvSpPr/>
            <p:nvPr/>
          </p:nvSpPr>
          <p:spPr>
            <a:xfrm>
              <a:off x="3820400" y="2514125"/>
              <a:ext cx="53900" cy="15800"/>
            </a:xfrm>
            <a:custGeom>
              <a:avLst/>
              <a:gdLst/>
              <a:ahLst/>
              <a:cxnLst/>
              <a:rect l="l" t="t" r="r" b="b"/>
              <a:pathLst>
                <a:path w="2156" h="632" extrusionOk="0">
                  <a:moveTo>
                    <a:pt x="13" y="1"/>
                  </a:moveTo>
                  <a:cubicBezTo>
                    <a:pt x="1" y="36"/>
                    <a:pt x="1" y="36"/>
                    <a:pt x="13" y="36"/>
                  </a:cubicBezTo>
                  <a:cubicBezTo>
                    <a:pt x="36" y="48"/>
                    <a:pt x="72" y="48"/>
                    <a:pt x="108" y="72"/>
                  </a:cubicBezTo>
                  <a:cubicBezTo>
                    <a:pt x="179" y="84"/>
                    <a:pt x="179" y="84"/>
                    <a:pt x="275" y="96"/>
                  </a:cubicBezTo>
                  <a:cubicBezTo>
                    <a:pt x="346" y="108"/>
                    <a:pt x="346" y="108"/>
                    <a:pt x="429" y="120"/>
                  </a:cubicBezTo>
                  <a:cubicBezTo>
                    <a:pt x="513" y="144"/>
                    <a:pt x="513" y="144"/>
                    <a:pt x="596" y="155"/>
                  </a:cubicBezTo>
                  <a:cubicBezTo>
                    <a:pt x="667" y="167"/>
                    <a:pt x="667" y="179"/>
                    <a:pt x="763" y="203"/>
                  </a:cubicBezTo>
                  <a:cubicBezTo>
                    <a:pt x="834" y="215"/>
                    <a:pt x="1001" y="263"/>
                    <a:pt x="1072" y="275"/>
                  </a:cubicBezTo>
                  <a:cubicBezTo>
                    <a:pt x="1144" y="298"/>
                    <a:pt x="1144" y="298"/>
                    <a:pt x="1227" y="322"/>
                  </a:cubicBezTo>
                  <a:lnTo>
                    <a:pt x="1370" y="382"/>
                  </a:lnTo>
                  <a:cubicBezTo>
                    <a:pt x="1441" y="405"/>
                    <a:pt x="1441" y="394"/>
                    <a:pt x="1537" y="417"/>
                  </a:cubicBezTo>
                  <a:lnTo>
                    <a:pt x="1680" y="477"/>
                  </a:lnTo>
                  <a:cubicBezTo>
                    <a:pt x="1763" y="513"/>
                    <a:pt x="1775" y="513"/>
                    <a:pt x="1834" y="536"/>
                  </a:cubicBezTo>
                  <a:lnTo>
                    <a:pt x="1977" y="596"/>
                  </a:lnTo>
                  <a:cubicBezTo>
                    <a:pt x="2013" y="620"/>
                    <a:pt x="2025" y="620"/>
                    <a:pt x="2037" y="632"/>
                  </a:cubicBezTo>
                  <a:lnTo>
                    <a:pt x="2096" y="632"/>
                  </a:lnTo>
                  <a:cubicBezTo>
                    <a:pt x="2156" y="632"/>
                    <a:pt x="2120" y="560"/>
                    <a:pt x="2096" y="536"/>
                  </a:cubicBezTo>
                  <a:cubicBezTo>
                    <a:pt x="2084" y="525"/>
                    <a:pt x="2084" y="525"/>
                    <a:pt x="2072" y="525"/>
                  </a:cubicBezTo>
                  <a:cubicBezTo>
                    <a:pt x="2061" y="525"/>
                    <a:pt x="2037" y="513"/>
                    <a:pt x="2025" y="513"/>
                  </a:cubicBezTo>
                  <a:lnTo>
                    <a:pt x="1882" y="453"/>
                  </a:lnTo>
                  <a:lnTo>
                    <a:pt x="1727" y="394"/>
                  </a:lnTo>
                  <a:cubicBezTo>
                    <a:pt x="1656" y="358"/>
                    <a:pt x="1656" y="358"/>
                    <a:pt x="1560" y="346"/>
                  </a:cubicBezTo>
                  <a:cubicBezTo>
                    <a:pt x="1489" y="322"/>
                    <a:pt x="1489" y="334"/>
                    <a:pt x="1406" y="298"/>
                  </a:cubicBezTo>
                  <a:cubicBezTo>
                    <a:pt x="1322" y="275"/>
                    <a:pt x="1322" y="263"/>
                    <a:pt x="1251" y="239"/>
                  </a:cubicBezTo>
                  <a:cubicBezTo>
                    <a:pt x="1179" y="227"/>
                    <a:pt x="1168" y="227"/>
                    <a:pt x="1084" y="203"/>
                  </a:cubicBezTo>
                  <a:cubicBezTo>
                    <a:pt x="1013" y="179"/>
                    <a:pt x="1013" y="179"/>
                    <a:pt x="929" y="155"/>
                  </a:cubicBezTo>
                  <a:cubicBezTo>
                    <a:pt x="846" y="144"/>
                    <a:pt x="834" y="144"/>
                    <a:pt x="763" y="120"/>
                  </a:cubicBezTo>
                  <a:cubicBezTo>
                    <a:pt x="691" y="108"/>
                    <a:pt x="667" y="108"/>
                    <a:pt x="596" y="96"/>
                  </a:cubicBezTo>
                  <a:cubicBezTo>
                    <a:pt x="584" y="96"/>
                    <a:pt x="560" y="96"/>
                    <a:pt x="548" y="84"/>
                  </a:cubicBezTo>
                  <a:cubicBezTo>
                    <a:pt x="429" y="60"/>
                    <a:pt x="358" y="48"/>
                    <a:pt x="167" y="24"/>
                  </a:cubicBezTo>
                  <a:cubicBezTo>
                    <a:pt x="156" y="24"/>
                    <a:pt x="72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28" name="Google Shape;16028;p22"/>
            <p:cNvSpPr/>
            <p:nvPr/>
          </p:nvSpPr>
          <p:spPr>
            <a:xfrm>
              <a:off x="3790950" y="2495175"/>
              <a:ext cx="47625" cy="14225"/>
            </a:xfrm>
            <a:custGeom>
              <a:avLst/>
              <a:gdLst/>
              <a:ahLst/>
              <a:cxnLst/>
              <a:rect l="l" t="t" r="r" b="b"/>
              <a:pathLst>
                <a:path w="1905" h="569" extrusionOk="0">
                  <a:moveTo>
                    <a:pt x="44" y="1"/>
                  </a:moveTo>
                  <a:cubicBezTo>
                    <a:pt x="39" y="1"/>
                    <a:pt x="28" y="7"/>
                    <a:pt x="0" y="20"/>
                  </a:cubicBezTo>
                  <a:lnTo>
                    <a:pt x="82" y="20"/>
                  </a:lnTo>
                  <a:cubicBezTo>
                    <a:pt x="65" y="18"/>
                    <a:pt x="54" y="15"/>
                    <a:pt x="48" y="9"/>
                  </a:cubicBezTo>
                  <a:cubicBezTo>
                    <a:pt x="48" y="4"/>
                    <a:pt x="48" y="1"/>
                    <a:pt x="44" y="1"/>
                  </a:cubicBezTo>
                  <a:close/>
                  <a:moveTo>
                    <a:pt x="82" y="20"/>
                  </a:moveTo>
                  <a:cubicBezTo>
                    <a:pt x="98" y="23"/>
                    <a:pt x="119" y="26"/>
                    <a:pt x="143" y="32"/>
                  </a:cubicBezTo>
                  <a:cubicBezTo>
                    <a:pt x="202" y="56"/>
                    <a:pt x="214" y="56"/>
                    <a:pt x="274" y="68"/>
                  </a:cubicBezTo>
                  <a:lnTo>
                    <a:pt x="417" y="92"/>
                  </a:lnTo>
                  <a:lnTo>
                    <a:pt x="572" y="128"/>
                  </a:lnTo>
                  <a:cubicBezTo>
                    <a:pt x="643" y="140"/>
                    <a:pt x="643" y="140"/>
                    <a:pt x="702" y="175"/>
                  </a:cubicBezTo>
                  <a:cubicBezTo>
                    <a:pt x="774" y="187"/>
                    <a:pt x="774" y="187"/>
                    <a:pt x="833" y="211"/>
                  </a:cubicBezTo>
                  <a:cubicBezTo>
                    <a:pt x="893" y="235"/>
                    <a:pt x="917" y="235"/>
                    <a:pt x="976" y="247"/>
                  </a:cubicBezTo>
                  <a:cubicBezTo>
                    <a:pt x="1048" y="259"/>
                    <a:pt x="1048" y="259"/>
                    <a:pt x="1107" y="294"/>
                  </a:cubicBezTo>
                  <a:cubicBezTo>
                    <a:pt x="1179" y="318"/>
                    <a:pt x="1179" y="318"/>
                    <a:pt x="1238" y="330"/>
                  </a:cubicBezTo>
                  <a:cubicBezTo>
                    <a:pt x="1310" y="366"/>
                    <a:pt x="1310" y="354"/>
                    <a:pt x="1369" y="378"/>
                  </a:cubicBezTo>
                  <a:cubicBezTo>
                    <a:pt x="1441" y="413"/>
                    <a:pt x="1429" y="413"/>
                    <a:pt x="1500" y="437"/>
                  </a:cubicBezTo>
                  <a:cubicBezTo>
                    <a:pt x="1584" y="473"/>
                    <a:pt x="1584" y="449"/>
                    <a:pt x="1643" y="485"/>
                  </a:cubicBezTo>
                  <a:cubicBezTo>
                    <a:pt x="1703" y="509"/>
                    <a:pt x="1715" y="509"/>
                    <a:pt x="1774" y="544"/>
                  </a:cubicBezTo>
                  <a:cubicBezTo>
                    <a:pt x="1786" y="556"/>
                    <a:pt x="1798" y="556"/>
                    <a:pt x="1822" y="568"/>
                  </a:cubicBezTo>
                  <a:lnTo>
                    <a:pt x="1857" y="568"/>
                  </a:lnTo>
                  <a:cubicBezTo>
                    <a:pt x="1905" y="556"/>
                    <a:pt x="1881" y="497"/>
                    <a:pt x="1857" y="485"/>
                  </a:cubicBezTo>
                  <a:lnTo>
                    <a:pt x="1845" y="461"/>
                  </a:lnTo>
                  <a:cubicBezTo>
                    <a:pt x="1834" y="461"/>
                    <a:pt x="1834" y="449"/>
                    <a:pt x="1822" y="449"/>
                  </a:cubicBezTo>
                  <a:cubicBezTo>
                    <a:pt x="1762" y="425"/>
                    <a:pt x="1607" y="378"/>
                    <a:pt x="1536" y="342"/>
                  </a:cubicBezTo>
                  <a:cubicBezTo>
                    <a:pt x="1464" y="330"/>
                    <a:pt x="1464" y="330"/>
                    <a:pt x="1405" y="306"/>
                  </a:cubicBezTo>
                  <a:lnTo>
                    <a:pt x="1250" y="271"/>
                  </a:lnTo>
                  <a:cubicBezTo>
                    <a:pt x="1179" y="259"/>
                    <a:pt x="1191" y="247"/>
                    <a:pt x="1119" y="211"/>
                  </a:cubicBezTo>
                  <a:cubicBezTo>
                    <a:pt x="1060" y="199"/>
                    <a:pt x="1048" y="199"/>
                    <a:pt x="964" y="187"/>
                  </a:cubicBezTo>
                  <a:lnTo>
                    <a:pt x="822" y="151"/>
                  </a:lnTo>
                  <a:lnTo>
                    <a:pt x="667" y="128"/>
                  </a:lnTo>
                  <a:cubicBezTo>
                    <a:pt x="607" y="104"/>
                    <a:pt x="595" y="104"/>
                    <a:pt x="524" y="92"/>
                  </a:cubicBezTo>
                  <a:cubicBezTo>
                    <a:pt x="512" y="92"/>
                    <a:pt x="488" y="92"/>
                    <a:pt x="476" y="80"/>
                  </a:cubicBezTo>
                  <a:cubicBezTo>
                    <a:pt x="369" y="68"/>
                    <a:pt x="310" y="56"/>
                    <a:pt x="131" y="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29" name="Google Shape;16029;p22"/>
            <p:cNvSpPr/>
            <p:nvPr/>
          </p:nvSpPr>
          <p:spPr>
            <a:xfrm>
              <a:off x="3741525" y="2479600"/>
              <a:ext cx="49425" cy="7175"/>
            </a:xfrm>
            <a:custGeom>
              <a:avLst/>
              <a:gdLst/>
              <a:ahLst/>
              <a:cxnLst/>
              <a:rect l="l" t="t" r="r" b="b"/>
              <a:pathLst>
                <a:path w="1977" h="287" extrusionOk="0">
                  <a:moveTo>
                    <a:pt x="27" y="37"/>
                  </a:moveTo>
                  <a:cubicBezTo>
                    <a:pt x="16" y="38"/>
                    <a:pt x="8" y="41"/>
                    <a:pt x="1" y="48"/>
                  </a:cubicBezTo>
                  <a:cubicBezTo>
                    <a:pt x="12" y="43"/>
                    <a:pt x="20" y="39"/>
                    <a:pt x="27" y="37"/>
                  </a:cubicBezTo>
                  <a:close/>
                  <a:moveTo>
                    <a:pt x="477" y="1"/>
                  </a:moveTo>
                  <a:cubicBezTo>
                    <a:pt x="370" y="1"/>
                    <a:pt x="310" y="24"/>
                    <a:pt x="132" y="24"/>
                  </a:cubicBezTo>
                  <a:cubicBezTo>
                    <a:pt x="121" y="24"/>
                    <a:pt x="75" y="33"/>
                    <a:pt x="55" y="36"/>
                  </a:cubicBezTo>
                  <a:lnTo>
                    <a:pt x="55" y="36"/>
                  </a:lnTo>
                  <a:cubicBezTo>
                    <a:pt x="52" y="35"/>
                    <a:pt x="49" y="33"/>
                    <a:pt x="44" y="33"/>
                  </a:cubicBezTo>
                  <a:cubicBezTo>
                    <a:pt x="40" y="33"/>
                    <a:pt x="34" y="34"/>
                    <a:pt x="27" y="37"/>
                  </a:cubicBezTo>
                  <a:lnTo>
                    <a:pt x="27" y="37"/>
                  </a:lnTo>
                  <a:cubicBezTo>
                    <a:pt x="33" y="36"/>
                    <a:pt x="40" y="36"/>
                    <a:pt x="48" y="36"/>
                  </a:cubicBezTo>
                  <a:cubicBezTo>
                    <a:pt x="50" y="36"/>
                    <a:pt x="52" y="36"/>
                    <a:pt x="55" y="36"/>
                  </a:cubicBezTo>
                  <a:lnTo>
                    <a:pt x="55" y="36"/>
                  </a:lnTo>
                  <a:cubicBezTo>
                    <a:pt x="57" y="36"/>
                    <a:pt x="58" y="36"/>
                    <a:pt x="60" y="36"/>
                  </a:cubicBezTo>
                  <a:cubicBezTo>
                    <a:pt x="72" y="36"/>
                    <a:pt x="120" y="48"/>
                    <a:pt x="155" y="48"/>
                  </a:cubicBezTo>
                  <a:lnTo>
                    <a:pt x="584" y="48"/>
                  </a:lnTo>
                  <a:cubicBezTo>
                    <a:pt x="655" y="48"/>
                    <a:pt x="655" y="48"/>
                    <a:pt x="727" y="60"/>
                  </a:cubicBezTo>
                  <a:cubicBezTo>
                    <a:pt x="810" y="60"/>
                    <a:pt x="953" y="84"/>
                    <a:pt x="1013" y="96"/>
                  </a:cubicBezTo>
                  <a:cubicBezTo>
                    <a:pt x="1084" y="108"/>
                    <a:pt x="1084" y="108"/>
                    <a:pt x="1167" y="108"/>
                  </a:cubicBezTo>
                  <a:cubicBezTo>
                    <a:pt x="1239" y="120"/>
                    <a:pt x="1239" y="120"/>
                    <a:pt x="1298" y="143"/>
                  </a:cubicBezTo>
                  <a:cubicBezTo>
                    <a:pt x="1334" y="149"/>
                    <a:pt x="1352" y="149"/>
                    <a:pt x="1370" y="149"/>
                  </a:cubicBezTo>
                  <a:cubicBezTo>
                    <a:pt x="1388" y="149"/>
                    <a:pt x="1406" y="149"/>
                    <a:pt x="1441" y="155"/>
                  </a:cubicBezTo>
                  <a:cubicBezTo>
                    <a:pt x="1525" y="167"/>
                    <a:pt x="1525" y="167"/>
                    <a:pt x="1584" y="203"/>
                  </a:cubicBezTo>
                  <a:cubicBezTo>
                    <a:pt x="1656" y="215"/>
                    <a:pt x="1656" y="215"/>
                    <a:pt x="1715" y="227"/>
                  </a:cubicBezTo>
                  <a:cubicBezTo>
                    <a:pt x="1787" y="239"/>
                    <a:pt x="1787" y="239"/>
                    <a:pt x="1846" y="274"/>
                  </a:cubicBezTo>
                  <a:cubicBezTo>
                    <a:pt x="1858" y="286"/>
                    <a:pt x="1882" y="286"/>
                    <a:pt x="1894" y="286"/>
                  </a:cubicBezTo>
                  <a:lnTo>
                    <a:pt x="1929" y="286"/>
                  </a:lnTo>
                  <a:cubicBezTo>
                    <a:pt x="1977" y="274"/>
                    <a:pt x="1953" y="215"/>
                    <a:pt x="1917" y="203"/>
                  </a:cubicBezTo>
                  <a:cubicBezTo>
                    <a:pt x="1906" y="203"/>
                    <a:pt x="1906" y="179"/>
                    <a:pt x="1894" y="179"/>
                  </a:cubicBezTo>
                  <a:cubicBezTo>
                    <a:pt x="1870" y="179"/>
                    <a:pt x="1858" y="179"/>
                    <a:pt x="1846" y="167"/>
                  </a:cubicBezTo>
                  <a:cubicBezTo>
                    <a:pt x="1775" y="155"/>
                    <a:pt x="1632" y="120"/>
                    <a:pt x="1560" y="96"/>
                  </a:cubicBezTo>
                  <a:lnTo>
                    <a:pt x="1417" y="60"/>
                  </a:lnTo>
                  <a:cubicBezTo>
                    <a:pt x="1376" y="54"/>
                    <a:pt x="1355" y="54"/>
                    <a:pt x="1336" y="54"/>
                  </a:cubicBezTo>
                  <a:cubicBezTo>
                    <a:pt x="1316" y="54"/>
                    <a:pt x="1298" y="54"/>
                    <a:pt x="1263" y="48"/>
                  </a:cubicBezTo>
                  <a:cubicBezTo>
                    <a:pt x="1191" y="36"/>
                    <a:pt x="1191" y="24"/>
                    <a:pt x="1120" y="24"/>
                  </a:cubicBezTo>
                  <a:cubicBezTo>
                    <a:pt x="1060" y="24"/>
                    <a:pt x="894" y="1"/>
                    <a:pt x="8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30" name="Google Shape;16030;p22"/>
            <p:cNvSpPr/>
            <p:nvPr/>
          </p:nvSpPr>
          <p:spPr>
            <a:xfrm>
              <a:off x="3729925" y="2463225"/>
              <a:ext cx="43475" cy="8375"/>
            </a:xfrm>
            <a:custGeom>
              <a:avLst/>
              <a:gdLst/>
              <a:ahLst/>
              <a:cxnLst/>
              <a:rect l="l" t="t" r="r" b="b"/>
              <a:pathLst>
                <a:path w="1739" h="335" extrusionOk="0">
                  <a:moveTo>
                    <a:pt x="36" y="1"/>
                  </a:moveTo>
                  <a:cubicBezTo>
                    <a:pt x="12" y="1"/>
                    <a:pt x="12" y="1"/>
                    <a:pt x="0" y="25"/>
                  </a:cubicBezTo>
                  <a:cubicBezTo>
                    <a:pt x="36" y="25"/>
                    <a:pt x="24" y="36"/>
                    <a:pt x="36" y="36"/>
                  </a:cubicBezTo>
                  <a:cubicBezTo>
                    <a:pt x="48" y="48"/>
                    <a:pt x="84" y="48"/>
                    <a:pt x="107" y="48"/>
                  </a:cubicBezTo>
                  <a:lnTo>
                    <a:pt x="500" y="48"/>
                  </a:lnTo>
                  <a:cubicBezTo>
                    <a:pt x="560" y="48"/>
                    <a:pt x="560" y="60"/>
                    <a:pt x="631" y="60"/>
                  </a:cubicBezTo>
                  <a:cubicBezTo>
                    <a:pt x="691" y="60"/>
                    <a:pt x="691" y="84"/>
                    <a:pt x="762" y="84"/>
                  </a:cubicBezTo>
                  <a:cubicBezTo>
                    <a:pt x="822" y="96"/>
                    <a:pt x="834" y="96"/>
                    <a:pt x="893" y="96"/>
                  </a:cubicBezTo>
                  <a:lnTo>
                    <a:pt x="1012" y="120"/>
                  </a:lnTo>
                  <a:lnTo>
                    <a:pt x="1131" y="155"/>
                  </a:lnTo>
                  <a:cubicBezTo>
                    <a:pt x="1191" y="167"/>
                    <a:pt x="1191" y="155"/>
                    <a:pt x="1250" y="179"/>
                  </a:cubicBezTo>
                  <a:cubicBezTo>
                    <a:pt x="1310" y="203"/>
                    <a:pt x="1310" y="215"/>
                    <a:pt x="1369" y="227"/>
                  </a:cubicBezTo>
                  <a:cubicBezTo>
                    <a:pt x="1429" y="239"/>
                    <a:pt x="1429" y="239"/>
                    <a:pt x="1489" y="275"/>
                  </a:cubicBezTo>
                  <a:cubicBezTo>
                    <a:pt x="1548" y="286"/>
                    <a:pt x="1548" y="298"/>
                    <a:pt x="1608" y="322"/>
                  </a:cubicBezTo>
                  <a:cubicBezTo>
                    <a:pt x="1619" y="334"/>
                    <a:pt x="1643" y="334"/>
                    <a:pt x="1655" y="334"/>
                  </a:cubicBezTo>
                  <a:lnTo>
                    <a:pt x="1703" y="334"/>
                  </a:lnTo>
                  <a:cubicBezTo>
                    <a:pt x="1739" y="322"/>
                    <a:pt x="1715" y="263"/>
                    <a:pt x="1703" y="239"/>
                  </a:cubicBezTo>
                  <a:cubicBezTo>
                    <a:pt x="1679" y="239"/>
                    <a:pt x="1679" y="227"/>
                    <a:pt x="1679" y="227"/>
                  </a:cubicBezTo>
                  <a:cubicBezTo>
                    <a:pt x="1667" y="227"/>
                    <a:pt x="1667" y="215"/>
                    <a:pt x="1655" y="215"/>
                  </a:cubicBezTo>
                  <a:cubicBezTo>
                    <a:pt x="1596" y="203"/>
                    <a:pt x="1465" y="155"/>
                    <a:pt x="1405" y="144"/>
                  </a:cubicBezTo>
                  <a:cubicBezTo>
                    <a:pt x="1346" y="120"/>
                    <a:pt x="1346" y="120"/>
                    <a:pt x="1262" y="108"/>
                  </a:cubicBezTo>
                  <a:cubicBezTo>
                    <a:pt x="1203" y="96"/>
                    <a:pt x="1203" y="96"/>
                    <a:pt x="1131" y="84"/>
                  </a:cubicBezTo>
                  <a:cubicBezTo>
                    <a:pt x="1072" y="60"/>
                    <a:pt x="1072" y="48"/>
                    <a:pt x="1012" y="36"/>
                  </a:cubicBezTo>
                  <a:cubicBezTo>
                    <a:pt x="982" y="30"/>
                    <a:pt x="968" y="30"/>
                    <a:pt x="951" y="30"/>
                  </a:cubicBezTo>
                  <a:cubicBezTo>
                    <a:pt x="935" y="30"/>
                    <a:pt x="917" y="30"/>
                    <a:pt x="881" y="25"/>
                  </a:cubicBezTo>
                  <a:cubicBezTo>
                    <a:pt x="822" y="1"/>
                    <a:pt x="822" y="1"/>
                    <a:pt x="7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31" name="Google Shape;16031;p22"/>
            <p:cNvSpPr/>
            <p:nvPr/>
          </p:nvSpPr>
          <p:spPr>
            <a:xfrm>
              <a:off x="3712050" y="2449825"/>
              <a:ext cx="34275" cy="6875"/>
            </a:xfrm>
            <a:custGeom>
              <a:avLst/>
              <a:gdLst/>
              <a:ahLst/>
              <a:cxnLst/>
              <a:rect l="l" t="t" r="r" b="b"/>
              <a:pathLst>
                <a:path w="1371" h="275" extrusionOk="0">
                  <a:moveTo>
                    <a:pt x="572" y="1"/>
                  </a:moveTo>
                  <a:cubicBezTo>
                    <a:pt x="513" y="1"/>
                    <a:pt x="513" y="1"/>
                    <a:pt x="465" y="13"/>
                  </a:cubicBezTo>
                  <a:cubicBezTo>
                    <a:pt x="418" y="13"/>
                    <a:pt x="418" y="13"/>
                    <a:pt x="358" y="37"/>
                  </a:cubicBezTo>
                  <a:lnTo>
                    <a:pt x="334" y="37"/>
                  </a:lnTo>
                  <a:cubicBezTo>
                    <a:pt x="263" y="49"/>
                    <a:pt x="168" y="60"/>
                    <a:pt x="96" y="84"/>
                  </a:cubicBezTo>
                  <a:cubicBezTo>
                    <a:pt x="84" y="84"/>
                    <a:pt x="37" y="96"/>
                    <a:pt x="37" y="96"/>
                  </a:cubicBezTo>
                  <a:cubicBezTo>
                    <a:pt x="1" y="96"/>
                    <a:pt x="1" y="108"/>
                    <a:pt x="1" y="120"/>
                  </a:cubicBezTo>
                  <a:lnTo>
                    <a:pt x="60" y="120"/>
                  </a:lnTo>
                  <a:cubicBezTo>
                    <a:pt x="108" y="108"/>
                    <a:pt x="108" y="108"/>
                    <a:pt x="156" y="108"/>
                  </a:cubicBezTo>
                  <a:cubicBezTo>
                    <a:pt x="203" y="108"/>
                    <a:pt x="203" y="108"/>
                    <a:pt x="263" y="96"/>
                  </a:cubicBezTo>
                  <a:cubicBezTo>
                    <a:pt x="299" y="96"/>
                    <a:pt x="299" y="72"/>
                    <a:pt x="358" y="72"/>
                  </a:cubicBezTo>
                  <a:lnTo>
                    <a:pt x="680" y="72"/>
                  </a:lnTo>
                  <a:cubicBezTo>
                    <a:pt x="715" y="96"/>
                    <a:pt x="715" y="96"/>
                    <a:pt x="775" y="96"/>
                  </a:cubicBezTo>
                  <a:cubicBezTo>
                    <a:pt x="822" y="108"/>
                    <a:pt x="822" y="108"/>
                    <a:pt x="882" y="120"/>
                  </a:cubicBezTo>
                  <a:cubicBezTo>
                    <a:pt x="906" y="126"/>
                    <a:pt x="918" y="126"/>
                    <a:pt x="931" y="126"/>
                  </a:cubicBezTo>
                  <a:cubicBezTo>
                    <a:pt x="944" y="126"/>
                    <a:pt x="959" y="126"/>
                    <a:pt x="989" y="132"/>
                  </a:cubicBezTo>
                  <a:cubicBezTo>
                    <a:pt x="1037" y="156"/>
                    <a:pt x="1037" y="156"/>
                    <a:pt x="1072" y="180"/>
                  </a:cubicBezTo>
                  <a:lnTo>
                    <a:pt x="1168" y="215"/>
                  </a:lnTo>
                  <a:cubicBezTo>
                    <a:pt x="1215" y="227"/>
                    <a:pt x="1215" y="227"/>
                    <a:pt x="1251" y="263"/>
                  </a:cubicBezTo>
                  <a:cubicBezTo>
                    <a:pt x="1275" y="275"/>
                    <a:pt x="1287" y="275"/>
                    <a:pt x="1287" y="275"/>
                  </a:cubicBezTo>
                  <a:lnTo>
                    <a:pt x="1334" y="275"/>
                  </a:lnTo>
                  <a:cubicBezTo>
                    <a:pt x="1370" y="263"/>
                    <a:pt x="1358" y="215"/>
                    <a:pt x="1346" y="180"/>
                  </a:cubicBezTo>
                  <a:lnTo>
                    <a:pt x="1334" y="168"/>
                  </a:lnTo>
                  <a:cubicBezTo>
                    <a:pt x="1311" y="168"/>
                    <a:pt x="1311" y="156"/>
                    <a:pt x="1299" y="156"/>
                  </a:cubicBezTo>
                  <a:cubicBezTo>
                    <a:pt x="1251" y="132"/>
                    <a:pt x="1239" y="132"/>
                    <a:pt x="1191" y="108"/>
                  </a:cubicBezTo>
                  <a:cubicBezTo>
                    <a:pt x="1156" y="96"/>
                    <a:pt x="1156" y="96"/>
                    <a:pt x="1096" y="72"/>
                  </a:cubicBezTo>
                  <a:cubicBezTo>
                    <a:pt x="1049" y="60"/>
                    <a:pt x="1049" y="60"/>
                    <a:pt x="989" y="49"/>
                  </a:cubicBezTo>
                  <a:cubicBezTo>
                    <a:pt x="965" y="43"/>
                    <a:pt x="950" y="43"/>
                    <a:pt x="935" y="43"/>
                  </a:cubicBezTo>
                  <a:cubicBezTo>
                    <a:pt x="921" y="43"/>
                    <a:pt x="906" y="43"/>
                    <a:pt x="882" y="37"/>
                  </a:cubicBezTo>
                  <a:cubicBezTo>
                    <a:pt x="834" y="13"/>
                    <a:pt x="834" y="1"/>
                    <a:pt x="7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32" name="Google Shape;16032;p22"/>
            <p:cNvSpPr/>
            <p:nvPr/>
          </p:nvSpPr>
          <p:spPr>
            <a:xfrm>
              <a:off x="3692700" y="2434950"/>
              <a:ext cx="31000" cy="8350"/>
            </a:xfrm>
            <a:custGeom>
              <a:avLst/>
              <a:gdLst/>
              <a:ahLst/>
              <a:cxnLst/>
              <a:rect l="l" t="t" r="r" b="b"/>
              <a:pathLst>
                <a:path w="1240" h="334" extrusionOk="0">
                  <a:moveTo>
                    <a:pt x="13" y="1"/>
                  </a:moveTo>
                  <a:cubicBezTo>
                    <a:pt x="25" y="24"/>
                    <a:pt x="1" y="36"/>
                    <a:pt x="25" y="36"/>
                  </a:cubicBezTo>
                  <a:cubicBezTo>
                    <a:pt x="37" y="48"/>
                    <a:pt x="49" y="48"/>
                    <a:pt x="84" y="60"/>
                  </a:cubicBezTo>
                  <a:lnTo>
                    <a:pt x="168" y="96"/>
                  </a:lnTo>
                  <a:cubicBezTo>
                    <a:pt x="215" y="108"/>
                    <a:pt x="215" y="108"/>
                    <a:pt x="263" y="108"/>
                  </a:cubicBezTo>
                  <a:cubicBezTo>
                    <a:pt x="287" y="108"/>
                    <a:pt x="322" y="120"/>
                    <a:pt x="346" y="120"/>
                  </a:cubicBezTo>
                  <a:lnTo>
                    <a:pt x="441" y="155"/>
                  </a:lnTo>
                  <a:lnTo>
                    <a:pt x="525" y="179"/>
                  </a:lnTo>
                  <a:cubicBezTo>
                    <a:pt x="572" y="179"/>
                    <a:pt x="584" y="203"/>
                    <a:pt x="620" y="203"/>
                  </a:cubicBezTo>
                  <a:cubicBezTo>
                    <a:pt x="656" y="215"/>
                    <a:pt x="751" y="239"/>
                    <a:pt x="799" y="239"/>
                  </a:cubicBezTo>
                  <a:cubicBezTo>
                    <a:pt x="817" y="251"/>
                    <a:pt x="825" y="251"/>
                    <a:pt x="836" y="251"/>
                  </a:cubicBezTo>
                  <a:cubicBezTo>
                    <a:pt x="846" y="251"/>
                    <a:pt x="858" y="251"/>
                    <a:pt x="882" y="263"/>
                  </a:cubicBezTo>
                  <a:lnTo>
                    <a:pt x="977" y="286"/>
                  </a:lnTo>
                  <a:cubicBezTo>
                    <a:pt x="995" y="292"/>
                    <a:pt x="1004" y="292"/>
                    <a:pt x="1014" y="292"/>
                  </a:cubicBezTo>
                  <a:cubicBezTo>
                    <a:pt x="1025" y="292"/>
                    <a:pt x="1037" y="292"/>
                    <a:pt x="1061" y="298"/>
                  </a:cubicBezTo>
                  <a:cubicBezTo>
                    <a:pt x="1108" y="322"/>
                    <a:pt x="1108" y="322"/>
                    <a:pt x="1156" y="322"/>
                  </a:cubicBezTo>
                  <a:cubicBezTo>
                    <a:pt x="1168" y="322"/>
                    <a:pt x="1180" y="322"/>
                    <a:pt x="1180" y="334"/>
                  </a:cubicBezTo>
                  <a:cubicBezTo>
                    <a:pt x="1192" y="334"/>
                    <a:pt x="1215" y="334"/>
                    <a:pt x="1215" y="322"/>
                  </a:cubicBezTo>
                  <a:cubicBezTo>
                    <a:pt x="1239" y="298"/>
                    <a:pt x="1227" y="239"/>
                    <a:pt x="1215" y="227"/>
                  </a:cubicBezTo>
                  <a:lnTo>
                    <a:pt x="1192" y="215"/>
                  </a:lnTo>
                  <a:lnTo>
                    <a:pt x="1168" y="215"/>
                  </a:lnTo>
                  <a:cubicBezTo>
                    <a:pt x="1120" y="215"/>
                    <a:pt x="1120" y="215"/>
                    <a:pt x="1073" y="203"/>
                  </a:cubicBezTo>
                  <a:cubicBezTo>
                    <a:pt x="1037" y="203"/>
                    <a:pt x="1037" y="179"/>
                    <a:pt x="989" y="179"/>
                  </a:cubicBezTo>
                  <a:cubicBezTo>
                    <a:pt x="942" y="179"/>
                    <a:pt x="942" y="179"/>
                    <a:pt x="894" y="167"/>
                  </a:cubicBezTo>
                  <a:cubicBezTo>
                    <a:pt x="876" y="161"/>
                    <a:pt x="867" y="161"/>
                    <a:pt x="857" y="161"/>
                  </a:cubicBezTo>
                  <a:cubicBezTo>
                    <a:pt x="846" y="161"/>
                    <a:pt x="834" y="161"/>
                    <a:pt x="811" y="155"/>
                  </a:cubicBezTo>
                  <a:cubicBezTo>
                    <a:pt x="763" y="132"/>
                    <a:pt x="763" y="120"/>
                    <a:pt x="715" y="120"/>
                  </a:cubicBezTo>
                  <a:cubicBezTo>
                    <a:pt x="680" y="120"/>
                    <a:pt x="656" y="120"/>
                    <a:pt x="632" y="108"/>
                  </a:cubicBezTo>
                  <a:cubicBezTo>
                    <a:pt x="584" y="96"/>
                    <a:pt x="584" y="96"/>
                    <a:pt x="537" y="96"/>
                  </a:cubicBezTo>
                  <a:cubicBezTo>
                    <a:pt x="519" y="84"/>
                    <a:pt x="510" y="84"/>
                    <a:pt x="500" y="84"/>
                  </a:cubicBezTo>
                  <a:cubicBezTo>
                    <a:pt x="489" y="84"/>
                    <a:pt x="477" y="84"/>
                    <a:pt x="453" y="72"/>
                  </a:cubicBezTo>
                  <a:cubicBezTo>
                    <a:pt x="406" y="72"/>
                    <a:pt x="394" y="72"/>
                    <a:pt x="358" y="60"/>
                  </a:cubicBezTo>
                  <a:cubicBezTo>
                    <a:pt x="346" y="60"/>
                    <a:pt x="346" y="60"/>
                    <a:pt x="334" y="48"/>
                  </a:cubicBezTo>
                  <a:cubicBezTo>
                    <a:pt x="263" y="36"/>
                    <a:pt x="180" y="36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33" name="Google Shape;16033;p22"/>
            <p:cNvSpPr/>
            <p:nvPr/>
          </p:nvSpPr>
          <p:spPr>
            <a:xfrm>
              <a:off x="3811775" y="2652825"/>
              <a:ext cx="45575" cy="11050"/>
            </a:xfrm>
            <a:custGeom>
              <a:avLst/>
              <a:gdLst/>
              <a:ahLst/>
              <a:cxnLst/>
              <a:rect l="l" t="t" r="r" b="b"/>
              <a:pathLst>
                <a:path w="1823" h="442" extrusionOk="0">
                  <a:moveTo>
                    <a:pt x="1715" y="1"/>
                  </a:moveTo>
                  <a:cubicBezTo>
                    <a:pt x="1703" y="1"/>
                    <a:pt x="1703" y="1"/>
                    <a:pt x="1679" y="13"/>
                  </a:cubicBezTo>
                  <a:cubicBezTo>
                    <a:pt x="1620" y="25"/>
                    <a:pt x="1608" y="25"/>
                    <a:pt x="1548" y="37"/>
                  </a:cubicBezTo>
                  <a:cubicBezTo>
                    <a:pt x="1477" y="61"/>
                    <a:pt x="1477" y="61"/>
                    <a:pt x="1417" y="72"/>
                  </a:cubicBezTo>
                  <a:cubicBezTo>
                    <a:pt x="1358" y="84"/>
                    <a:pt x="1346" y="84"/>
                    <a:pt x="1286" y="96"/>
                  </a:cubicBezTo>
                  <a:cubicBezTo>
                    <a:pt x="1203" y="120"/>
                    <a:pt x="1227" y="132"/>
                    <a:pt x="1143" y="144"/>
                  </a:cubicBezTo>
                  <a:cubicBezTo>
                    <a:pt x="1108" y="150"/>
                    <a:pt x="1090" y="150"/>
                    <a:pt x="1073" y="150"/>
                  </a:cubicBezTo>
                  <a:cubicBezTo>
                    <a:pt x="1057" y="150"/>
                    <a:pt x="1042" y="150"/>
                    <a:pt x="1012" y="156"/>
                  </a:cubicBezTo>
                  <a:cubicBezTo>
                    <a:pt x="953" y="180"/>
                    <a:pt x="941" y="180"/>
                    <a:pt x="882" y="191"/>
                  </a:cubicBezTo>
                  <a:cubicBezTo>
                    <a:pt x="810" y="203"/>
                    <a:pt x="810" y="203"/>
                    <a:pt x="751" y="215"/>
                  </a:cubicBezTo>
                  <a:cubicBezTo>
                    <a:pt x="691" y="227"/>
                    <a:pt x="691" y="239"/>
                    <a:pt x="608" y="263"/>
                  </a:cubicBezTo>
                  <a:cubicBezTo>
                    <a:pt x="548" y="275"/>
                    <a:pt x="536" y="275"/>
                    <a:pt x="477" y="299"/>
                  </a:cubicBezTo>
                  <a:lnTo>
                    <a:pt x="429" y="299"/>
                  </a:lnTo>
                  <a:cubicBezTo>
                    <a:pt x="334" y="322"/>
                    <a:pt x="227" y="346"/>
                    <a:pt x="120" y="370"/>
                  </a:cubicBezTo>
                  <a:cubicBezTo>
                    <a:pt x="108" y="370"/>
                    <a:pt x="96" y="370"/>
                    <a:pt x="72" y="382"/>
                  </a:cubicBezTo>
                  <a:cubicBezTo>
                    <a:pt x="60" y="382"/>
                    <a:pt x="48" y="382"/>
                    <a:pt x="36" y="394"/>
                  </a:cubicBezTo>
                  <a:cubicBezTo>
                    <a:pt x="24" y="430"/>
                    <a:pt x="0" y="430"/>
                    <a:pt x="0" y="442"/>
                  </a:cubicBezTo>
                  <a:lnTo>
                    <a:pt x="96" y="442"/>
                  </a:lnTo>
                  <a:cubicBezTo>
                    <a:pt x="155" y="430"/>
                    <a:pt x="167" y="430"/>
                    <a:pt x="227" y="418"/>
                  </a:cubicBezTo>
                  <a:cubicBezTo>
                    <a:pt x="298" y="394"/>
                    <a:pt x="298" y="394"/>
                    <a:pt x="358" y="382"/>
                  </a:cubicBezTo>
                  <a:cubicBezTo>
                    <a:pt x="417" y="370"/>
                    <a:pt x="441" y="370"/>
                    <a:pt x="501" y="358"/>
                  </a:cubicBezTo>
                  <a:cubicBezTo>
                    <a:pt x="560" y="334"/>
                    <a:pt x="584" y="334"/>
                    <a:pt x="631" y="334"/>
                  </a:cubicBezTo>
                  <a:cubicBezTo>
                    <a:pt x="703" y="322"/>
                    <a:pt x="703" y="322"/>
                    <a:pt x="762" y="311"/>
                  </a:cubicBezTo>
                  <a:cubicBezTo>
                    <a:pt x="822" y="299"/>
                    <a:pt x="834" y="299"/>
                    <a:pt x="893" y="275"/>
                  </a:cubicBezTo>
                  <a:cubicBezTo>
                    <a:pt x="953" y="263"/>
                    <a:pt x="1108" y="251"/>
                    <a:pt x="1167" y="239"/>
                  </a:cubicBezTo>
                  <a:cubicBezTo>
                    <a:pt x="1239" y="215"/>
                    <a:pt x="1227" y="203"/>
                    <a:pt x="1298" y="191"/>
                  </a:cubicBezTo>
                  <a:cubicBezTo>
                    <a:pt x="1358" y="180"/>
                    <a:pt x="1370" y="180"/>
                    <a:pt x="1429" y="180"/>
                  </a:cubicBezTo>
                  <a:cubicBezTo>
                    <a:pt x="1489" y="156"/>
                    <a:pt x="1501" y="156"/>
                    <a:pt x="1560" y="144"/>
                  </a:cubicBezTo>
                  <a:cubicBezTo>
                    <a:pt x="1620" y="132"/>
                    <a:pt x="1644" y="132"/>
                    <a:pt x="1703" y="120"/>
                  </a:cubicBezTo>
                  <a:cubicBezTo>
                    <a:pt x="1715" y="120"/>
                    <a:pt x="1727" y="120"/>
                    <a:pt x="1739" y="96"/>
                  </a:cubicBezTo>
                  <a:cubicBezTo>
                    <a:pt x="1763" y="96"/>
                    <a:pt x="1774" y="84"/>
                    <a:pt x="1786" y="72"/>
                  </a:cubicBezTo>
                  <a:cubicBezTo>
                    <a:pt x="1822" y="37"/>
                    <a:pt x="1763" y="1"/>
                    <a:pt x="17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34" name="Google Shape;16034;p22"/>
            <p:cNvSpPr/>
            <p:nvPr/>
          </p:nvSpPr>
          <p:spPr>
            <a:xfrm>
              <a:off x="3796900" y="2632900"/>
              <a:ext cx="30375" cy="7150"/>
            </a:xfrm>
            <a:custGeom>
              <a:avLst/>
              <a:gdLst/>
              <a:ahLst/>
              <a:cxnLst/>
              <a:rect l="l" t="t" r="r" b="b"/>
              <a:pathLst>
                <a:path w="1215" h="286" extrusionOk="0">
                  <a:moveTo>
                    <a:pt x="1107" y="0"/>
                  </a:moveTo>
                  <a:cubicBezTo>
                    <a:pt x="1060" y="12"/>
                    <a:pt x="1060" y="12"/>
                    <a:pt x="1036" y="36"/>
                  </a:cubicBezTo>
                  <a:cubicBezTo>
                    <a:pt x="988" y="48"/>
                    <a:pt x="988" y="48"/>
                    <a:pt x="941" y="48"/>
                  </a:cubicBezTo>
                  <a:cubicBezTo>
                    <a:pt x="893" y="60"/>
                    <a:pt x="893" y="60"/>
                    <a:pt x="857" y="60"/>
                  </a:cubicBezTo>
                  <a:cubicBezTo>
                    <a:pt x="810" y="72"/>
                    <a:pt x="810" y="72"/>
                    <a:pt x="774" y="96"/>
                  </a:cubicBezTo>
                  <a:cubicBezTo>
                    <a:pt x="769" y="97"/>
                    <a:pt x="764" y="98"/>
                    <a:pt x="760" y="98"/>
                  </a:cubicBezTo>
                  <a:cubicBezTo>
                    <a:pt x="744" y="98"/>
                    <a:pt x="736" y="87"/>
                    <a:pt x="720" y="87"/>
                  </a:cubicBezTo>
                  <a:cubicBezTo>
                    <a:pt x="712" y="87"/>
                    <a:pt x="703" y="89"/>
                    <a:pt x="691" y="96"/>
                  </a:cubicBezTo>
                  <a:cubicBezTo>
                    <a:pt x="655" y="107"/>
                    <a:pt x="643" y="107"/>
                    <a:pt x="595" y="119"/>
                  </a:cubicBezTo>
                  <a:cubicBezTo>
                    <a:pt x="560" y="131"/>
                    <a:pt x="560" y="131"/>
                    <a:pt x="512" y="131"/>
                  </a:cubicBezTo>
                  <a:cubicBezTo>
                    <a:pt x="464" y="155"/>
                    <a:pt x="464" y="155"/>
                    <a:pt x="441" y="167"/>
                  </a:cubicBezTo>
                  <a:cubicBezTo>
                    <a:pt x="405" y="179"/>
                    <a:pt x="393" y="179"/>
                    <a:pt x="345" y="191"/>
                  </a:cubicBezTo>
                  <a:lnTo>
                    <a:pt x="322" y="191"/>
                  </a:lnTo>
                  <a:cubicBezTo>
                    <a:pt x="262" y="215"/>
                    <a:pt x="179" y="226"/>
                    <a:pt x="119" y="238"/>
                  </a:cubicBezTo>
                  <a:lnTo>
                    <a:pt x="60" y="238"/>
                  </a:lnTo>
                  <a:cubicBezTo>
                    <a:pt x="60" y="238"/>
                    <a:pt x="48" y="238"/>
                    <a:pt x="36" y="250"/>
                  </a:cubicBezTo>
                  <a:cubicBezTo>
                    <a:pt x="0" y="274"/>
                    <a:pt x="0" y="274"/>
                    <a:pt x="24" y="286"/>
                  </a:cubicBezTo>
                  <a:lnTo>
                    <a:pt x="83" y="286"/>
                  </a:lnTo>
                  <a:cubicBezTo>
                    <a:pt x="107" y="286"/>
                    <a:pt x="119" y="286"/>
                    <a:pt x="167" y="274"/>
                  </a:cubicBezTo>
                  <a:cubicBezTo>
                    <a:pt x="214" y="274"/>
                    <a:pt x="214" y="274"/>
                    <a:pt x="262" y="250"/>
                  </a:cubicBezTo>
                  <a:cubicBezTo>
                    <a:pt x="298" y="250"/>
                    <a:pt x="298" y="238"/>
                    <a:pt x="345" y="238"/>
                  </a:cubicBezTo>
                  <a:lnTo>
                    <a:pt x="441" y="238"/>
                  </a:lnTo>
                  <a:cubicBezTo>
                    <a:pt x="476" y="238"/>
                    <a:pt x="476" y="238"/>
                    <a:pt x="524" y="226"/>
                  </a:cubicBezTo>
                  <a:cubicBezTo>
                    <a:pt x="560" y="226"/>
                    <a:pt x="572" y="215"/>
                    <a:pt x="619" y="215"/>
                  </a:cubicBezTo>
                  <a:cubicBezTo>
                    <a:pt x="655" y="215"/>
                    <a:pt x="750" y="191"/>
                    <a:pt x="774" y="179"/>
                  </a:cubicBezTo>
                  <a:cubicBezTo>
                    <a:pt x="822" y="179"/>
                    <a:pt x="822" y="167"/>
                    <a:pt x="869" y="155"/>
                  </a:cubicBezTo>
                  <a:cubicBezTo>
                    <a:pt x="917" y="155"/>
                    <a:pt x="917" y="155"/>
                    <a:pt x="953" y="131"/>
                  </a:cubicBezTo>
                  <a:cubicBezTo>
                    <a:pt x="1000" y="131"/>
                    <a:pt x="1000" y="119"/>
                    <a:pt x="1048" y="119"/>
                  </a:cubicBezTo>
                  <a:cubicBezTo>
                    <a:pt x="1096" y="119"/>
                    <a:pt x="1096" y="107"/>
                    <a:pt x="1131" y="107"/>
                  </a:cubicBezTo>
                  <a:lnTo>
                    <a:pt x="1167" y="107"/>
                  </a:lnTo>
                  <a:cubicBezTo>
                    <a:pt x="1179" y="107"/>
                    <a:pt x="1179" y="96"/>
                    <a:pt x="1191" y="72"/>
                  </a:cubicBezTo>
                  <a:cubicBezTo>
                    <a:pt x="1215" y="48"/>
                    <a:pt x="1167" y="0"/>
                    <a:pt x="1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35" name="Google Shape;16035;p22"/>
            <p:cNvSpPr/>
            <p:nvPr/>
          </p:nvSpPr>
          <p:spPr>
            <a:xfrm>
              <a:off x="3718600" y="2507575"/>
              <a:ext cx="24450" cy="17900"/>
            </a:xfrm>
            <a:custGeom>
              <a:avLst/>
              <a:gdLst/>
              <a:ahLst/>
              <a:cxnLst/>
              <a:rect l="l" t="t" r="r" b="b"/>
              <a:pathLst>
                <a:path w="978" h="716" extrusionOk="0">
                  <a:moveTo>
                    <a:pt x="1" y="1"/>
                  </a:moveTo>
                  <a:cubicBezTo>
                    <a:pt x="1" y="13"/>
                    <a:pt x="13" y="36"/>
                    <a:pt x="25" y="48"/>
                  </a:cubicBezTo>
                  <a:cubicBezTo>
                    <a:pt x="60" y="72"/>
                    <a:pt x="60" y="72"/>
                    <a:pt x="96" y="108"/>
                  </a:cubicBezTo>
                  <a:cubicBezTo>
                    <a:pt x="132" y="132"/>
                    <a:pt x="132" y="132"/>
                    <a:pt x="179" y="167"/>
                  </a:cubicBezTo>
                  <a:cubicBezTo>
                    <a:pt x="203" y="191"/>
                    <a:pt x="215" y="191"/>
                    <a:pt x="251" y="203"/>
                  </a:cubicBezTo>
                  <a:lnTo>
                    <a:pt x="310" y="263"/>
                  </a:lnTo>
                  <a:cubicBezTo>
                    <a:pt x="334" y="298"/>
                    <a:pt x="334" y="298"/>
                    <a:pt x="382" y="322"/>
                  </a:cubicBezTo>
                  <a:cubicBezTo>
                    <a:pt x="418" y="346"/>
                    <a:pt x="429" y="358"/>
                    <a:pt x="453" y="370"/>
                  </a:cubicBezTo>
                  <a:cubicBezTo>
                    <a:pt x="489" y="406"/>
                    <a:pt x="560" y="465"/>
                    <a:pt x="596" y="489"/>
                  </a:cubicBezTo>
                  <a:cubicBezTo>
                    <a:pt x="620" y="525"/>
                    <a:pt x="632" y="501"/>
                    <a:pt x="668" y="537"/>
                  </a:cubicBezTo>
                  <a:cubicBezTo>
                    <a:pt x="691" y="560"/>
                    <a:pt x="691" y="560"/>
                    <a:pt x="739" y="596"/>
                  </a:cubicBezTo>
                  <a:cubicBezTo>
                    <a:pt x="775" y="620"/>
                    <a:pt x="787" y="620"/>
                    <a:pt x="810" y="644"/>
                  </a:cubicBezTo>
                  <a:cubicBezTo>
                    <a:pt x="846" y="667"/>
                    <a:pt x="858" y="667"/>
                    <a:pt x="894" y="703"/>
                  </a:cubicBezTo>
                  <a:cubicBezTo>
                    <a:pt x="906" y="715"/>
                    <a:pt x="906" y="715"/>
                    <a:pt x="918" y="715"/>
                  </a:cubicBezTo>
                  <a:lnTo>
                    <a:pt x="953" y="715"/>
                  </a:lnTo>
                  <a:cubicBezTo>
                    <a:pt x="977" y="715"/>
                    <a:pt x="977" y="656"/>
                    <a:pt x="977" y="644"/>
                  </a:cubicBezTo>
                  <a:lnTo>
                    <a:pt x="965" y="620"/>
                  </a:lnTo>
                  <a:lnTo>
                    <a:pt x="953" y="608"/>
                  </a:lnTo>
                  <a:cubicBezTo>
                    <a:pt x="918" y="596"/>
                    <a:pt x="906" y="584"/>
                    <a:pt x="870" y="560"/>
                  </a:cubicBezTo>
                  <a:cubicBezTo>
                    <a:pt x="834" y="537"/>
                    <a:pt x="846" y="537"/>
                    <a:pt x="799" y="525"/>
                  </a:cubicBezTo>
                  <a:cubicBezTo>
                    <a:pt x="775" y="501"/>
                    <a:pt x="751" y="489"/>
                    <a:pt x="727" y="477"/>
                  </a:cubicBezTo>
                  <a:cubicBezTo>
                    <a:pt x="679" y="441"/>
                    <a:pt x="679" y="465"/>
                    <a:pt x="656" y="429"/>
                  </a:cubicBezTo>
                  <a:cubicBezTo>
                    <a:pt x="620" y="406"/>
                    <a:pt x="620" y="382"/>
                    <a:pt x="596" y="370"/>
                  </a:cubicBezTo>
                  <a:cubicBezTo>
                    <a:pt x="560" y="358"/>
                    <a:pt x="548" y="346"/>
                    <a:pt x="513" y="322"/>
                  </a:cubicBezTo>
                  <a:cubicBezTo>
                    <a:pt x="489" y="298"/>
                    <a:pt x="489" y="298"/>
                    <a:pt x="441" y="286"/>
                  </a:cubicBezTo>
                  <a:cubicBezTo>
                    <a:pt x="418" y="251"/>
                    <a:pt x="394" y="263"/>
                    <a:pt x="370" y="239"/>
                  </a:cubicBezTo>
                  <a:cubicBezTo>
                    <a:pt x="334" y="227"/>
                    <a:pt x="322" y="203"/>
                    <a:pt x="298" y="191"/>
                  </a:cubicBezTo>
                  <a:cubicBezTo>
                    <a:pt x="275" y="191"/>
                    <a:pt x="275" y="179"/>
                    <a:pt x="275" y="179"/>
                  </a:cubicBezTo>
                  <a:cubicBezTo>
                    <a:pt x="215" y="132"/>
                    <a:pt x="156" y="108"/>
                    <a:pt x="96" y="60"/>
                  </a:cubicBezTo>
                  <a:cubicBezTo>
                    <a:pt x="84" y="60"/>
                    <a:pt x="84" y="48"/>
                    <a:pt x="72" y="48"/>
                  </a:cubicBezTo>
                  <a:cubicBezTo>
                    <a:pt x="60" y="48"/>
                    <a:pt x="60" y="25"/>
                    <a:pt x="60" y="25"/>
                  </a:cubicBezTo>
                  <a:cubicBezTo>
                    <a:pt x="25" y="1"/>
                    <a:pt x="13" y="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36" name="Google Shape;16036;p22"/>
            <p:cNvSpPr/>
            <p:nvPr/>
          </p:nvSpPr>
          <p:spPr>
            <a:xfrm>
              <a:off x="3733500" y="2526025"/>
              <a:ext cx="9825" cy="8675"/>
            </a:xfrm>
            <a:custGeom>
              <a:avLst/>
              <a:gdLst/>
              <a:ahLst/>
              <a:cxnLst/>
              <a:rect l="l" t="t" r="r" b="b"/>
              <a:pathLst>
                <a:path w="393" h="347" extrusionOk="0">
                  <a:moveTo>
                    <a:pt x="24" y="1"/>
                  </a:moveTo>
                  <a:lnTo>
                    <a:pt x="0" y="13"/>
                  </a:lnTo>
                  <a:cubicBezTo>
                    <a:pt x="0" y="25"/>
                    <a:pt x="0" y="25"/>
                    <a:pt x="12" y="37"/>
                  </a:cubicBezTo>
                  <a:cubicBezTo>
                    <a:pt x="24" y="37"/>
                    <a:pt x="60" y="60"/>
                    <a:pt x="72" y="84"/>
                  </a:cubicBezTo>
                  <a:cubicBezTo>
                    <a:pt x="77" y="90"/>
                    <a:pt x="80" y="90"/>
                    <a:pt x="83" y="90"/>
                  </a:cubicBezTo>
                  <a:cubicBezTo>
                    <a:pt x="86" y="90"/>
                    <a:pt x="89" y="90"/>
                    <a:pt x="95" y="96"/>
                  </a:cubicBezTo>
                  <a:lnTo>
                    <a:pt x="131" y="132"/>
                  </a:lnTo>
                  <a:lnTo>
                    <a:pt x="155" y="156"/>
                  </a:lnTo>
                  <a:cubicBezTo>
                    <a:pt x="179" y="168"/>
                    <a:pt x="179" y="168"/>
                    <a:pt x="191" y="168"/>
                  </a:cubicBezTo>
                  <a:lnTo>
                    <a:pt x="214" y="203"/>
                  </a:lnTo>
                  <a:cubicBezTo>
                    <a:pt x="238" y="215"/>
                    <a:pt x="238" y="215"/>
                    <a:pt x="238" y="227"/>
                  </a:cubicBezTo>
                  <a:cubicBezTo>
                    <a:pt x="244" y="239"/>
                    <a:pt x="247" y="239"/>
                    <a:pt x="250" y="239"/>
                  </a:cubicBezTo>
                  <a:cubicBezTo>
                    <a:pt x="253" y="239"/>
                    <a:pt x="256" y="239"/>
                    <a:pt x="262" y="251"/>
                  </a:cubicBezTo>
                  <a:cubicBezTo>
                    <a:pt x="274" y="263"/>
                    <a:pt x="262" y="263"/>
                    <a:pt x="274" y="275"/>
                  </a:cubicBezTo>
                  <a:lnTo>
                    <a:pt x="310" y="310"/>
                  </a:lnTo>
                  <a:cubicBezTo>
                    <a:pt x="322" y="322"/>
                    <a:pt x="322" y="322"/>
                    <a:pt x="322" y="334"/>
                  </a:cubicBezTo>
                  <a:lnTo>
                    <a:pt x="322" y="346"/>
                  </a:lnTo>
                  <a:lnTo>
                    <a:pt x="333" y="346"/>
                  </a:lnTo>
                  <a:cubicBezTo>
                    <a:pt x="369" y="346"/>
                    <a:pt x="393" y="310"/>
                    <a:pt x="393" y="287"/>
                  </a:cubicBezTo>
                  <a:lnTo>
                    <a:pt x="393" y="275"/>
                  </a:lnTo>
                  <a:lnTo>
                    <a:pt x="393" y="263"/>
                  </a:lnTo>
                  <a:lnTo>
                    <a:pt x="369" y="227"/>
                  </a:lnTo>
                  <a:lnTo>
                    <a:pt x="333" y="203"/>
                  </a:lnTo>
                  <a:lnTo>
                    <a:pt x="310" y="168"/>
                  </a:lnTo>
                  <a:cubicBezTo>
                    <a:pt x="304" y="162"/>
                    <a:pt x="301" y="162"/>
                    <a:pt x="296" y="162"/>
                  </a:cubicBezTo>
                  <a:cubicBezTo>
                    <a:pt x="292" y="162"/>
                    <a:pt x="286" y="162"/>
                    <a:pt x="274" y="156"/>
                  </a:cubicBezTo>
                  <a:cubicBezTo>
                    <a:pt x="262" y="144"/>
                    <a:pt x="274" y="132"/>
                    <a:pt x="262" y="132"/>
                  </a:cubicBezTo>
                  <a:cubicBezTo>
                    <a:pt x="250" y="108"/>
                    <a:pt x="250" y="108"/>
                    <a:pt x="238" y="108"/>
                  </a:cubicBezTo>
                  <a:cubicBezTo>
                    <a:pt x="214" y="96"/>
                    <a:pt x="214" y="96"/>
                    <a:pt x="203" y="96"/>
                  </a:cubicBezTo>
                  <a:cubicBezTo>
                    <a:pt x="197" y="90"/>
                    <a:pt x="194" y="90"/>
                    <a:pt x="191" y="90"/>
                  </a:cubicBezTo>
                  <a:cubicBezTo>
                    <a:pt x="188" y="90"/>
                    <a:pt x="185" y="90"/>
                    <a:pt x="179" y="84"/>
                  </a:cubicBezTo>
                  <a:cubicBezTo>
                    <a:pt x="167" y="72"/>
                    <a:pt x="161" y="72"/>
                    <a:pt x="156" y="72"/>
                  </a:cubicBezTo>
                  <a:cubicBezTo>
                    <a:pt x="152" y="72"/>
                    <a:pt x="149" y="72"/>
                    <a:pt x="143" y="60"/>
                  </a:cubicBezTo>
                  <a:lnTo>
                    <a:pt x="131" y="49"/>
                  </a:lnTo>
                  <a:cubicBezTo>
                    <a:pt x="95" y="37"/>
                    <a:pt x="72" y="37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37" name="Google Shape;16037;p22"/>
            <p:cNvSpPr/>
            <p:nvPr/>
          </p:nvSpPr>
          <p:spPr>
            <a:xfrm>
              <a:off x="2971000" y="2184925"/>
              <a:ext cx="111925" cy="21850"/>
            </a:xfrm>
            <a:custGeom>
              <a:avLst/>
              <a:gdLst/>
              <a:ahLst/>
              <a:cxnLst/>
              <a:rect l="l" t="t" r="r" b="b"/>
              <a:pathLst>
                <a:path w="4477" h="874" extrusionOk="0">
                  <a:moveTo>
                    <a:pt x="32" y="393"/>
                  </a:moveTo>
                  <a:cubicBezTo>
                    <a:pt x="8" y="393"/>
                    <a:pt x="0" y="399"/>
                    <a:pt x="8" y="399"/>
                  </a:cubicBezTo>
                  <a:cubicBezTo>
                    <a:pt x="12" y="399"/>
                    <a:pt x="20" y="397"/>
                    <a:pt x="32" y="393"/>
                  </a:cubicBezTo>
                  <a:close/>
                  <a:moveTo>
                    <a:pt x="1901" y="0"/>
                  </a:moveTo>
                  <a:cubicBezTo>
                    <a:pt x="1723" y="0"/>
                    <a:pt x="1723" y="0"/>
                    <a:pt x="1568" y="12"/>
                  </a:cubicBezTo>
                  <a:cubicBezTo>
                    <a:pt x="1389" y="36"/>
                    <a:pt x="1389" y="36"/>
                    <a:pt x="1223" y="48"/>
                  </a:cubicBezTo>
                  <a:cubicBezTo>
                    <a:pt x="1175" y="48"/>
                    <a:pt x="1151" y="48"/>
                    <a:pt x="1115" y="60"/>
                  </a:cubicBezTo>
                  <a:cubicBezTo>
                    <a:pt x="854" y="108"/>
                    <a:pt x="580" y="167"/>
                    <a:pt x="330" y="239"/>
                  </a:cubicBezTo>
                  <a:cubicBezTo>
                    <a:pt x="294" y="262"/>
                    <a:pt x="270" y="262"/>
                    <a:pt x="223" y="286"/>
                  </a:cubicBezTo>
                  <a:cubicBezTo>
                    <a:pt x="175" y="298"/>
                    <a:pt x="151" y="310"/>
                    <a:pt x="115" y="310"/>
                  </a:cubicBezTo>
                  <a:cubicBezTo>
                    <a:pt x="92" y="346"/>
                    <a:pt x="56" y="358"/>
                    <a:pt x="32" y="393"/>
                  </a:cubicBezTo>
                  <a:cubicBezTo>
                    <a:pt x="80" y="393"/>
                    <a:pt x="151" y="358"/>
                    <a:pt x="223" y="334"/>
                  </a:cubicBezTo>
                  <a:cubicBezTo>
                    <a:pt x="377" y="286"/>
                    <a:pt x="389" y="286"/>
                    <a:pt x="556" y="239"/>
                  </a:cubicBezTo>
                  <a:cubicBezTo>
                    <a:pt x="711" y="215"/>
                    <a:pt x="711" y="203"/>
                    <a:pt x="889" y="167"/>
                  </a:cubicBezTo>
                  <a:cubicBezTo>
                    <a:pt x="1056" y="143"/>
                    <a:pt x="1056" y="143"/>
                    <a:pt x="1235" y="119"/>
                  </a:cubicBezTo>
                  <a:cubicBezTo>
                    <a:pt x="1413" y="108"/>
                    <a:pt x="1413" y="108"/>
                    <a:pt x="1580" y="108"/>
                  </a:cubicBezTo>
                  <a:lnTo>
                    <a:pt x="1913" y="108"/>
                  </a:lnTo>
                  <a:cubicBezTo>
                    <a:pt x="2092" y="108"/>
                    <a:pt x="2092" y="119"/>
                    <a:pt x="2258" y="119"/>
                  </a:cubicBezTo>
                  <a:cubicBezTo>
                    <a:pt x="2425" y="143"/>
                    <a:pt x="2425" y="155"/>
                    <a:pt x="2604" y="167"/>
                  </a:cubicBezTo>
                  <a:cubicBezTo>
                    <a:pt x="2770" y="203"/>
                    <a:pt x="2770" y="203"/>
                    <a:pt x="2925" y="239"/>
                  </a:cubicBezTo>
                  <a:cubicBezTo>
                    <a:pt x="3092" y="286"/>
                    <a:pt x="3092" y="274"/>
                    <a:pt x="3259" y="334"/>
                  </a:cubicBezTo>
                  <a:cubicBezTo>
                    <a:pt x="3425" y="393"/>
                    <a:pt x="3425" y="393"/>
                    <a:pt x="3568" y="453"/>
                  </a:cubicBezTo>
                  <a:cubicBezTo>
                    <a:pt x="3735" y="512"/>
                    <a:pt x="3735" y="512"/>
                    <a:pt x="3878" y="584"/>
                  </a:cubicBezTo>
                  <a:cubicBezTo>
                    <a:pt x="4033" y="655"/>
                    <a:pt x="4033" y="655"/>
                    <a:pt x="4175" y="750"/>
                  </a:cubicBezTo>
                  <a:cubicBezTo>
                    <a:pt x="4223" y="774"/>
                    <a:pt x="4259" y="798"/>
                    <a:pt x="4283" y="822"/>
                  </a:cubicBezTo>
                  <a:cubicBezTo>
                    <a:pt x="4318" y="834"/>
                    <a:pt x="4366" y="858"/>
                    <a:pt x="4390" y="870"/>
                  </a:cubicBezTo>
                  <a:cubicBezTo>
                    <a:pt x="4401" y="872"/>
                    <a:pt x="4411" y="873"/>
                    <a:pt x="4418" y="873"/>
                  </a:cubicBezTo>
                  <a:cubicBezTo>
                    <a:pt x="4477" y="873"/>
                    <a:pt x="4398" y="793"/>
                    <a:pt x="4366" y="750"/>
                  </a:cubicBezTo>
                  <a:lnTo>
                    <a:pt x="4318" y="703"/>
                  </a:lnTo>
                  <a:cubicBezTo>
                    <a:pt x="4306" y="691"/>
                    <a:pt x="4271" y="679"/>
                    <a:pt x="4247" y="655"/>
                  </a:cubicBezTo>
                  <a:cubicBezTo>
                    <a:pt x="4092" y="572"/>
                    <a:pt x="4092" y="572"/>
                    <a:pt x="3925" y="500"/>
                  </a:cubicBezTo>
                  <a:cubicBezTo>
                    <a:pt x="3771" y="417"/>
                    <a:pt x="3771" y="417"/>
                    <a:pt x="3604" y="358"/>
                  </a:cubicBezTo>
                  <a:lnTo>
                    <a:pt x="3271" y="239"/>
                  </a:lnTo>
                  <a:cubicBezTo>
                    <a:pt x="3104" y="179"/>
                    <a:pt x="3104" y="203"/>
                    <a:pt x="2937" y="155"/>
                  </a:cubicBezTo>
                  <a:cubicBezTo>
                    <a:pt x="2770" y="108"/>
                    <a:pt x="2770" y="96"/>
                    <a:pt x="2592" y="60"/>
                  </a:cubicBezTo>
                  <a:cubicBezTo>
                    <a:pt x="2413" y="36"/>
                    <a:pt x="2413" y="48"/>
                    <a:pt x="2247" y="12"/>
                  </a:cubicBezTo>
                  <a:cubicBezTo>
                    <a:pt x="2068" y="0"/>
                    <a:pt x="2068" y="0"/>
                    <a:pt x="19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38" name="Google Shape;16038;p22"/>
            <p:cNvSpPr/>
            <p:nvPr/>
          </p:nvSpPr>
          <p:spPr>
            <a:xfrm>
              <a:off x="3044425" y="2252800"/>
              <a:ext cx="56575" cy="22325"/>
            </a:xfrm>
            <a:custGeom>
              <a:avLst/>
              <a:gdLst/>
              <a:ahLst/>
              <a:cxnLst/>
              <a:rect l="l" t="t" r="r" b="b"/>
              <a:pathLst>
                <a:path w="2263" h="893" extrusionOk="0">
                  <a:moveTo>
                    <a:pt x="2084" y="0"/>
                  </a:moveTo>
                  <a:cubicBezTo>
                    <a:pt x="1988" y="0"/>
                    <a:pt x="1988" y="0"/>
                    <a:pt x="1905" y="12"/>
                  </a:cubicBezTo>
                  <a:cubicBezTo>
                    <a:pt x="1810" y="12"/>
                    <a:pt x="1810" y="12"/>
                    <a:pt x="1727" y="24"/>
                  </a:cubicBezTo>
                  <a:lnTo>
                    <a:pt x="1548" y="60"/>
                  </a:lnTo>
                  <a:cubicBezTo>
                    <a:pt x="1453" y="71"/>
                    <a:pt x="1453" y="83"/>
                    <a:pt x="1369" y="107"/>
                  </a:cubicBezTo>
                  <a:lnTo>
                    <a:pt x="1191" y="131"/>
                  </a:lnTo>
                  <a:cubicBezTo>
                    <a:pt x="1096" y="155"/>
                    <a:pt x="1096" y="155"/>
                    <a:pt x="1024" y="202"/>
                  </a:cubicBezTo>
                  <a:cubicBezTo>
                    <a:pt x="929" y="238"/>
                    <a:pt x="929" y="238"/>
                    <a:pt x="857" y="274"/>
                  </a:cubicBezTo>
                  <a:cubicBezTo>
                    <a:pt x="786" y="321"/>
                    <a:pt x="786" y="321"/>
                    <a:pt x="691" y="369"/>
                  </a:cubicBezTo>
                  <a:lnTo>
                    <a:pt x="548" y="464"/>
                  </a:lnTo>
                  <a:cubicBezTo>
                    <a:pt x="536" y="476"/>
                    <a:pt x="512" y="476"/>
                    <a:pt x="500" y="488"/>
                  </a:cubicBezTo>
                  <a:cubicBezTo>
                    <a:pt x="382" y="559"/>
                    <a:pt x="276" y="665"/>
                    <a:pt x="181" y="760"/>
                  </a:cubicBezTo>
                  <a:lnTo>
                    <a:pt x="181" y="760"/>
                  </a:lnTo>
                  <a:cubicBezTo>
                    <a:pt x="195" y="751"/>
                    <a:pt x="213" y="741"/>
                    <a:pt x="238" y="726"/>
                  </a:cubicBezTo>
                  <a:cubicBezTo>
                    <a:pt x="310" y="667"/>
                    <a:pt x="310" y="667"/>
                    <a:pt x="381" y="619"/>
                  </a:cubicBezTo>
                  <a:cubicBezTo>
                    <a:pt x="453" y="583"/>
                    <a:pt x="453" y="560"/>
                    <a:pt x="536" y="524"/>
                  </a:cubicBezTo>
                  <a:cubicBezTo>
                    <a:pt x="607" y="476"/>
                    <a:pt x="607" y="476"/>
                    <a:pt x="691" y="441"/>
                  </a:cubicBezTo>
                  <a:cubicBezTo>
                    <a:pt x="774" y="405"/>
                    <a:pt x="774" y="405"/>
                    <a:pt x="857" y="369"/>
                  </a:cubicBezTo>
                  <a:cubicBezTo>
                    <a:pt x="929" y="345"/>
                    <a:pt x="929" y="321"/>
                    <a:pt x="1024" y="298"/>
                  </a:cubicBezTo>
                  <a:cubicBezTo>
                    <a:pt x="1107" y="262"/>
                    <a:pt x="1107" y="262"/>
                    <a:pt x="1191" y="238"/>
                  </a:cubicBezTo>
                  <a:cubicBezTo>
                    <a:pt x="1274" y="226"/>
                    <a:pt x="1274" y="202"/>
                    <a:pt x="1369" y="191"/>
                  </a:cubicBezTo>
                  <a:cubicBezTo>
                    <a:pt x="1453" y="179"/>
                    <a:pt x="1453" y="167"/>
                    <a:pt x="1548" y="143"/>
                  </a:cubicBezTo>
                  <a:cubicBezTo>
                    <a:pt x="1590" y="137"/>
                    <a:pt x="1610" y="137"/>
                    <a:pt x="1633" y="137"/>
                  </a:cubicBezTo>
                  <a:cubicBezTo>
                    <a:pt x="1655" y="137"/>
                    <a:pt x="1679" y="137"/>
                    <a:pt x="1727" y="131"/>
                  </a:cubicBezTo>
                  <a:cubicBezTo>
                    <a:pt x="1810" y="119"/>
                    <a:pt x="1810" y="119"/>
                    <a:pt x="1905" y="119"/>
                  </a:cubicBezTo>
                  <a:lnTo>
                    <a:pt x="2143" y="119"/>
                  </a:lnTo>
                  <a:cubicBezTo>
                    <a:pt x="2155" y="119"/>
                    <a:pt x="2179" y="107"/>
                    <a:pt x="2203" y="107"/>
                  </a:cubicBezTo>
                  <a:cubicBezTo>
                    <a:pt x="2262" y="71"/>
                    <a:pt x="2203" y="24"/>
                    <a:pt x="2155" y="12"/>
                  </a:cubicBezTo>
                  <a:cubicBezTo>
                    <a:pt x="2143" y="12"/>
                    <a:pt x="2119" y="0"/>
                    <a:pt x="2119" y="0"/>
                  </a:cubicBezTo>
                  <a:close/>
                  <a:moveTo>
                    <a:pt x="181" y="760"/>
                  </a:moveTo>
                  <a:cubicBezTo>
                    <a:pt x="160" y="773"/>
                    <a:pt x="148" y="783"/>
                    <a:pt x="130" y="800"/>
                  </a:cubicBezTo>
                  <a:lnTo>
                    <a:pt x="130" y="800"/>
                  </a:lnTo>
                  <a:cubicBezTo>
                    <a:pt x="148" y="784"/>
                    <a:pt x="167" y="768"/>
                    <a:pt x="179" y="762"/>
                  </a:cubicBezTo>
                  <a:cubicBezTo>
                    <a:pt x="179" y="761"/>
                    <a:pt x="180" y="761"/>
                    <a:pt x="181" y="760"/>
                  </a:cubicBezTo>
                  <a:close/>
                  <a:moveTo>
                    <a:pt x="130" y="800"/>
                  </a:moveTo>
                  <a:cubicBezTo>
                    <a:pt x="109" y="817"/>
                    <a:pt x="90" y="833"/>
                    <a:pt x="83" y="833"/>
                  </a:cubicBezTo>
                  <a:cubicBezTo>
                    <a:pt x="12" y="845"/>
                    <a:pt x="0" y="857"/>
                    <a:pt x="12" y="893"/>
                  </a:cubicBezTo>
                  <a:cubicBezTo>
                    <a:pt x="36" y="869"/>
                    <a:pt x="72" y="857"/>
                    <a:pt x="95" y="833"/>
                  </a:cubicBezTo>
                  <a:cubicBezTo>
                    <a:pt x="110" y="819"/>
                    <a:pt x="120" y="808"/>
                    <a:pt x="130" y="8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39" name="Google Shape;16039;p22"/>
            <p:cNvSpPr/>
            <p:nvPr/>
          </p:nvSpPr>
          <p:spPr>
            <a:xfrm>
              <a:off x="3099175" y="2305175"/>
              <a:ext cx="35750" cy="29000"/>
            </a:xfrm>
            <a:custGeom>
              <a:avLst/>
              <a:gdLst/>
              <a:ahLst/>
              <a:cxnLst/>
              <a:rect l="l" t="t" r="r" b="b"/>
              <a:pathLst>
                <a:path w="1430" h="1160" extrusionOk="0">
                  <a:moveTo>
                    <a:pt x="1287" y="1"/>
                  </a:moveTo>
                  <a:cubicBezTo>
                    <a:pt x="1215" y="12"/>
                    <a:pt x="1215" y="12"/>
                    <a:pt x="1156" y="48"/>
                  </a:cubicBezTo>
                  <a:cubicBezTo>
                    <a:pt x="1084" y="72"/>
                    <a:pt x="1084" y="60"/>
                    <a:pt x="1025" y="96"/>
                  </a:cubicBezTo>
                  <a:cubicBezTo>
                    <a:pt x="965" y="120"/>
                    <a:pt x="965" y="120"/>
                    <a:pt x="882" y="143"/>
                  </a:cubicBezTo>
                  <a:cubicBezTo>
                    <a:pt x="811" y="179"/>
                    <a:pt x="822" y="191"/>
                    <a:pt x="763" y="227"/>
                  </a:cubicBezTo>
                  <a:cubicBezTo>
                    <a:pt x="703" y="251"/>
                    <a:pt x="691" y="251"/>
                    <a:pt x="632" y="286"/>
                  </a:cubicBezTo>
                  <a:cubicBezTo>
                    <a:pt x="572" y="322"/>
                    <a:pt x="572" y="322"/>
                    <a:pt x="525" y="370"/>
                  </a:cubicBezTo>
                  <a:cubicBezTo>
                    <a:pt x="465" y="417"/>
                    <a:pt x="465" y="417"/>
                    <a:pt x="430" y="465"/>
                  </a:cubicBezTo>
                  <a:cubicBezTo>
                    <a:pt x="382" y="512"/>
                    <a:pt x="382" y="524"/>
                    <a:pt x="334" y="560"/>
                  </a:cubicBezTo>
                  <a:cubicBezTo>
                    <a:pt x="287" y="620"/>
                    <a:pt x="287" y="620"/>
                    <a:pt x="239" y="667"/>
                  </a:cubicBezTo>
                  <a:lnTo>
                    <a:pt x="215" y="703"/>
                  </a:lnTo>
                  <a:cubicBezTo>
                    <a:pt x="156" y="786"/>
                    <a:pt x="96" y="893"/>
                    <a:pt x="49" y="977"/>
                  </a:cubicBezTo>
                  <a:cubicBezTo>
                    <a:pt x="49" y="1001"/>
                    <a:pt x="25" y="1060"/>
                    <a:pt x="25" y="1072"/>
                  </a:cubicBezTo>
                  <a:cubicBezTo>
                    <a:pt x="25" y="1084"/>
                    <a:pt x="25" y="1096"/>
                    <a:pt x="1" y="1120"/>
                  </a:cubicBezTo>
                  <a:cubicBezTo>
                    <a:pt x="15" y="1148"/>
                    <a:pt x="25" y="1159"/>
                    <a:pt x="30" y="1159"/>
                  </a:cubicBezTo>
                  <a:cubicBezTo>
                    <a:pt x="35" y="1159"/>
                    <a:pt x="37" y="1153"/>
                    <a:pt x="37" y="1144"/>
                  </a:cubicBezTo>
                  <a:cubicBezTo>
                    <a:pt x="49" y="1132"/>
                    <a:pt x="72" y="1108"/>
                    <a:pt x="84" y="1072"/>
                  </a:cubicBezTo>
                  <a:lnTo>
                    <a:pt x="144" y="953"/>
                  </a:lnTo>
                  <a:cubicBezTo>
                    <a:pt x="168" y="893"/>
                    <a:pt x="168" y="893"/>
                    <a:pt x="215" y="834"/>
                  </a:cubicBezTo>
                  <a:cubicBezTo>
                    <a:pt x="263" y="774"/>
                    <a:pt x="251" y="774"/>
                    <a:pt x="287" y="715"/>
                  </a:cubicBezTo>
                  <a:cubicBezTo>
                    <a:pt x="334" y="655"/>
                    <a:pt x="334" y="667"/>
                    <a:pt x="382" y="608"/>
                  </a:cubicBezTo>
                  <a:cubicBezTo>
                    <a:pt x="430" y="560"/>
                    <a:pt x="430" y="560"/>
                    <a:pt x="489" y="524"/>
                  </a:cubicBezTo>
                  <a:cubicBezTo>
                    <a:pt x="525" y="477"/>
                    <a:pt x="525" y="477"/>
                    <a:pt x="584" y="429"/>
                  </a:cubicBezTo>
                  <a:cubicBezTo>
                    <a:pt x="644" y="382"/>
                    <a:pt x="644" y="382"/>
                    <a:pt x="691" y="358"/>
                  </a:cubicBezTo>
                  <a:lnTo>
                    <a:pt x="811" y="298"/>
                  </a:lnTo>
                  <a:cubicBezTo>
                    <a:pt x="870" y="262"/>
                    <a:pt x="870" y="251"/>
                    <a:pt x="930" y="227"/>
                  </a:cubicBezTo>
                  <a:cubicBezTo>
                    <a:pt x="989" y="191"/>
                    <a:pt x="989" y="203"/>
                    <a:pt x="1061" y="179"/>
                  </a:cubicBezTo>
                  <a:cubicBezTo>
                    <a:pt x="1120" y="143"/>
                    <a:pt x="1120" y="143"/>
                    <a:pt x="1180" y="131"/>
                  </a:cubicBezTo>
                  <a:cubicBezTo>
                    <a:pt x="1239" y="120"/>
                    <a:pt x="1239" y="120"/>
                    <a:pt x="1322" y="108"/>
                  </a:cubicBezTo>
                  <a:lnTo>
                    <a:pt x="1358" y="108"/>
                  </a:lnTo>
                  <a:cubicBezTo>
                    <a:pt x="1382" y="108"/>
                    <a:pt x="1394" y="84"/>
                    <a:pt x="1406" y="72"/>
                  </a:cubicBezTo>
                  <a:cubicBezTo>
                    <a:pt x="1430" y="48"/>
                    <a:pt x="1394" y="1"/>
                    <a:pt x="1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40" name="Google Shape;16040;p22"/>
            <p:cNvSpPr/>
            <p:nvPr/>
          </p:nvSpPr>
          <p:spPr>
            <a:xfrm>
              <a:off x="3548950" y="3368250"/>
              <a:ext cx="87125" cy="115975"/>
            </a:xfrm>
            <a:custGeom>
              <a:avLst/>
              <a:gdLst/>
              <a:ahLst/>
              <a:cxnLst/>
              <a:rect l="l" t="t" r="r" b="b"/>
              <a:pathLst>
                <a:path w="3485" h="4639" extrusionOk="0">
                  <a:moveTo>
                    <a:pt x="3471" y="0"/>
                  </a:moveTo>
                  <a:cubicBezTo>
                    <a:pt x="3446" y="0"/>
                    <a:pt x="3374" y="62"/>
                    <a:pt x="3334" y="102"/>
                  </a:cubicBezTo>
                  <a:lnTo>
                    <a:pt x="3274" y="161"/>
                  </a:lnTo>
                  <a:cubicBezTo>
                    <a:pt x="3251" y="197"/>
                    <a:pt x="3072" y="435"/>
                    <a:pt x="2941" y="614"/>
                  </a:cubicBezTo>
                  <a:cubicBezTo>
                    <a:pt x="2810" y="792"/>
                    <a:pt x="2810" y="792"/>
                    <a:pt x="2691" y="947"/>
                  </a:cubicBezTo>
                  <a:cubicBezTo>
                    <a:pt x="2572" y="1126"/>
                    <a:pt x="2322" y="1483"/>
                    <a:pt x="2179" y="1650"/>
                  </a:cubicBezTo>
                  <a:cubicBezTo>
                    <a:pt x="2060" y="1828"/>
                    <a:pt x="2036" y="1816"/>
                    <a:pt x="1917" y="1995"/>
                  </a:cubicBezTo>
                  <a:cubicBezTo>
                    <a:pt x="1798" y="2173"/>
                    <a:pt x="12" y="4614"/>
                    <a:pt x="0" y="4638"/>
                  </a:cubicBezTo>
                  <a:cubicBezTo>
                    <a:pt x="12" y="4626"/>
                    <a:pt x="12" y="4638"/>
                    <a:pt x="36" y="4614"/>
                  </a:cubicBezTo>
                  <a:cubicBezTo>
                    <a:pt x="84" y="4567"/>
                    <a:pt x="143" y="4495"/>
                    <a:pt x="203" y="4424"/>
                  </a:cubicBezTo>
                  <a:cubicBezTo>
                    <a:pt x="322" y="4257"/>
                    <a:pt x="334" y="4257"/>
                    <a:pt x="453" y="4090"/>
                  </a:cubicBezTo>
                  <a:cubicBezTo>
                    <a:pt x="596" y="3912"/>
                    <a:pt x="596" y="3912"/>
                    <a:pt x="715" y="3745"/>
                  </a:cubicBezTo>
                  <a:cubicBezTo>
                    <a:pt x="834" y="3590"/>
                    <a:pt x="846" y="3567"/>
                    <a:pt x="965" y="3412"/>
                  </a:cubicBezTo>
                  <a:cubicBezTo>
                    <a:pt x="1084" y="3245"/>
                    <a:pt x="3370" y="209"/>
                    <a:pt x="3394" y="173"/>
                  </a:cubicBezTo>
                  <a:cubicBezTo>
                    <a:pt x="3417" y="138"/>
                    <a:pt x="3429" y="90"/>
                    <a:pt x="3465" y="54"/>
                  </a:cubicBezTo>
                  <a:cubicBezTo>
                    <a:pt x="3484" y="15"/>
                    <a:pt x="3484" y="0"/>
                    <a:pt x="34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41" name="Google Shape;16041;p22"/>
            <p:cNvSpPr/>
            <p:nvPr/>
          </p:nvSpPr>
          <p:spPr>
            <a:xfrm>
              <a:off x="3449525" y="3417225"/>
              <a:ext cx="96075" cy="131575"/>
            </a:xfrm>
            <a:custGeom>
              <a:avLst/>
              <a:gdLst/>
              <a:ahLst/>
              <a:cxnLst/>
              <a:rect l="l" t="t" r="r" b="b"/>
              <a:pathLst>
                <a:path w="3843" h="5263" extrusionOk="0">
                  <a:moveTo>
                    <a:pt x="3829" y="1"/>
                  </a:moveTo>
                  <a:cubicBezTo>
                    <a:pt x="3804" y="1"/>
                    <a:pt x="3731" y="67"/>
                    <a:pt x="3691" y="107"/>
                  </a:cubicBezTo>
                  <a:cubicBezTo>
                    <a:pt x="3656" y="143"/>
                    <a:pt x="3644" y="155"/>
                    <a:pt x="3632" y="179"/>
                  </a:cubicBezTo>
                  <a:cubicBezTo>
                    <a:pt x="3620" y="214"/>
                    <a:pt x="3406" y="476"/>
                    <a:pt x="3275" y="691"/>
                  </a:cubicBezTo>
                  <a:cubicBezTo>
                    <a:pt x="3144" y="881"/>
                    <a:pt x="3120" y="881"/>
                    <a:pt x="2989" y="1072"/>
                  </a:cubicBezTo>
                  <a:cubicBezTo>
                    <a:pt x="2858" y="1262"/>
                    <a:pt x="2572" y="1667"/>
                    <a:pt x="2441" y="1858"/>
                  </a:cubicBezTo>
                  <a:cubicBezTo>
                    <a:pt x="2310" y="2060"/>
                    <a:pt x="2275" y="2036"/>
                    <a:pt x="2144" y="2250"/>
                  </a:cubicBezTo>
                  <a:cubicBezTo>
                    <a:pt x="2027" y="2421"/>
                    <a:pt x="448" y="4650"/>
                    <a:pt x="86" y="5160"/>
                  </a:cubicBezTo>
                  <a:lnTo>
                    <a:pt x="86" y="5160"/>
                  </a:lnTo>
                  <a:cubicBezTo>
                    <a:pt x="124" y="5116"/>
                    <a:pt x="166" y="5060"/>
                    <a:pt x="203" y="5001"/>
                  </a:cubicBezTo>
                  <a:cubicBezTo>
                    <a:pt x="346" y="4822"/>
                    <a:pt x="346" y="4810"/>
                    <a:pt x="489" y="4632"/>
                  </a:cubicBezTo>
                  <a:cubicBezTo>
                    <a:pt x="643" y="4441"/>
                    <a:pt x="643" y="4441"/>
                    <a:pt x="774" y="4251"/>
                  </a:cubicBezTo>
                  <a:cubicBezTo>
                    <a:pt x="905" y="4048"/>
                    <a:pt x="917" y="4036"/>
                    <a:pt x="1060" y="3858"/>
                  </a:cubicBezTo>
                  <a:cubicBezTo>
                    <a:pt x="1191" y="3667"/>
                    <a:pt x="3715" y="226"/>
                    <a:pt x="3751" y="203"/>
                  </a:cubicBezTo>
                  <a:cubicBezTo>
                    <a:pt x="3775" y="155"/>
                    <a:pt x="3811" y="107"/>
                    <a:pt x="3822" y="60"/>
                  </a:cubicBezTo>
                  <a:cubicBezTo>
                    <a:pt x="3842" y="17"/>
                    <a:pt x="3841" y="1"/>
                    <a:pt x="3829" y="1"/>
                  </a:cubicBezTo>
                  <a:close/>
                  <a:moveTo>
                    <a:pt x="86" y="5160"/>
                  </a:moveTo>
                  <a:lnTo>
                    <a:pt x="86" y="5160"/>
                  </a:lnTo>
                  <a:cubicBezTo>
                    <a:pt x="63" y="5186"/>
                    <a:pt x="42" y="5209"/>
                    <a:pt x="24" y="5227"/>
                  </a:cubicBezTo>
                  <a:cubicBezTo>
                    <a:pt x="1" y="5263"/>
                    <a:pt x="1" y="5263"/>
                    <a:pt x="12" y="5263"/>
                  </a:cubicBezTo>
                  <a:cubicBezTo>
                    <a:pt x="16" y="5258"/>
                    <a:pt x="42" y="5221"/>
                    <a:pt x="86" y="51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6042" name="Google Shape;16042;p22"/>
          <p:cNvGrpSpPr/>
          <p:nvPr/>
        </p:nvGrpSpPr>
        <p:grpSpPr>
          <a:xfrm rot="-1676140" flipH="1">
            <a:off x="11076747" y="3895878"/>
            <a:ext cx="1584767" cy="3931325"/>
            <a:chOff x="757300" y="1884600"/>
            <a:chExt cx="457350" cy="1136525"/>
          </a:xfrm>
        </p:grpSpPr>
        <p:sp>
          <p:nvSpPr>
            <p:cNvPr id="16043" name="Google Shape;16043;p22"/>
            <p:cNvSpPr/>
            <p:nvPr/>
          </p:nvSpPr>
          <p:spPr>
            <a:xfrm>
              <a:off x="818550" y="2640050"/>
              <a:ext cx="144675" cy="120850"/>
            </a:xfrm>
            <a:custGeom>
              <a:avLst/>
              <a:gdLst/>
              <a:ahLst/>
              <a:cxnLst/>
              <a:rect l="l" t="t" r="r" b="b"/>
              <a:pathLst>
                <a:path w="5787" h="4834" extrusionOk="0">
                  <a:moveTo>
                    <a:pt x="0" y="0"/>
                  </a:moveTo>
                  <a:cubicBezTo>
                    <a:pt x="0" y="0"/>
                    <a:pt x="1250" y="1786"/>
                    <a:pt x="2036" y="2310"/>
                  </a:cubicBezTo>
                  <a:cubicBezTo>
                    <a:pt x="2834" y="2834"/>
                    <a:pt x="3310" y="3250"/>
                    <a:pt x="4036" y="3786"/>
                  </a:cubicBezTo>
                  <a:cubicBezTo>
                    <a:pt x="4763" y="4322"/>
                    <a:pt x="5787" y="4834"/>
                    <a:pt x="5787" y="4834"/>
                  </a:cubicBezTo>
                  <a:cubicBezTo>
                    <a:pt x="5787" y="4834"/>
                    <a:pt x="4798" y="3381"/>
                    <a:pt x="4560" y="3024"/>
                  </a:cubicBezTo>
                  <a:cubicBezTo>
                    <a:pt x="4322" y="2679"/>
                    <a:pt x="4025" y="1786"/>
                    <a:pt x="2977" y="1345"/>
                  </a:cubicBezTo>
                  <a:cubicBezTo>
                    <a:pt x="1941" y="89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44" name="Google Shape;16044;p22"/>
            <p:cNvSpPr/>
            <p:nvPr/>
          </p:nvSpPr>
          <p:spPr>
            <a:xfrm>
              <a:off x="971250" y="2023850"/>
              <a:ext cx="241700" cy="995725"/>
            </a:xfrm>
            <a:custGeom>
              <a:avLst/>
              <a:gdLst/>
              <a:ahLst/>
              <a:cxnLst/>
              <a:rect l="l" t="t" r="r" b="b"/>
              <a:pathLst>
                <a:path w="9668" h="39829" extrusionOk="0">
                  <a:moveTo>
                    <a:pt x="5373" y="0"/>
                  </a:moveTo>
                  <a:cubicBezTo>
                    <a:pt x="5003" y="0"/>
                    <a:pt x="3563" y="1442"/>
                    <a:pt x="3120" y="2026"/>
                  </a:cubicBezTo>
                  <a:cubicBezTo>
                    <a:pt x="2679" y="2621"/>
                    <a:pt x="1631" y="3967"/>
                    <a:pt x="1631" y="3967"/>
                  </a:cubicBezTo>
                  <a:lnTo>
                    <a:pt x="1036" y="5253"/>
                  </a:lnTo>
                  <a:lnTo>
                    <a:pt x="1036" y="4562"/>
                  </a:lnTo>
                  <a:cubicBezTo>
                    <a:pt x="1036" y="4562"/>
                    <a:pt x="595" y="6646"/>
                    <a:pt x="595" y="7682"/>
                  </a:cubicBezTo>
                  <a:cubicBezTo>
                    <a:pt x="595" y="8729"/>
                    <a:pt x="0" y="27029"/>
                    <a:pt x="0" y="27029"/>
                  </a:cubicBezTo>
                  <a:lnTo>
                    <a:pt x="0" y="39828"/>
                  </a:lnTo>
                  <a:lnTo>
                    <a:pt x="441" y="39686"/>
                  </a:lnTo>
                  <a:cubicBezTo>
                    <a:pt x="441" y="39686"/>
                    <a:pt x="369" y="34756"/>
                    <a:pt x="369" y="29399"/>
                  </a:cubicBezTo>
                  <a:cubicBezTo>
                    <a:pt x="655" y="29327"/>
                    <a:pt x="1691" y="29053"/>
                    <a:pt x="2084" y="28672"/>
                  </a:cubicBezTo>
                  <a:cubicBezTo>
                    <a:pt x="2524" y="28220"/>
                    <a:pt x="2715" y="27791"/>
                    <a:pt x="3370" y="27327"/>
                  </a:cubicBezTo>
                  <a:cubicBezTo>
                    <a:pt x="4013" y="26886"/>
                    <a:pt x="4560" y="26720"/>
                    <a:pt x="4667" y="26053"/>
                  </a:cubicBezTo>
                  <a:cubicBezTo>
                    <a:pt x="4774" y="25374"/>
                    <a:pt x="5048" y="24934"/>
                    <a:pt x="5048" y="24934"/>
                  </a:cubicBezTo>
                  <a:lnTo>
                    <a:pt x="5048" y="24934"/>
                  </a:lnTo>
                  <a:cubicBezTo>
                    <a:pt x="5048" y="24934"/>
                    <a:pt x="3417" y="25672"/>
                    <a:pt x="2524" y="26565"/>
                  </a:cubicBezTo>
                  <a:cubicBezTo>
                    <a:pt x="1631" y="27458"/>
                    <a:pt x="786" y="28577"/>
                    <a:pt x="786" y="28577"/>
                  </a:cubicBezTo>
                  <a:lnTo>
                    <a:pt x="345" y="29291"/>
                  </a:lnTo>
                  <a:lnTo>
                    <a:pt x="345" y="25231"/>
                  </a:lnTo>
                  <a:cubicBezTo>
                    <a:pt x="607" y="25196"/>
                    <a:pt x="1465" y="25089"/>
                    <a:pt x="2286" y="25077"/>
                  </a:cubicBezTo>
                  <a:cubicBezTo>
                    <a:pt x="3251" y="25077"/>
                    <a:pt x="3251" y="24779"/>
                    <a:pt x="4048" y="23862"/>
                  </a:cubicBezTo>
                  <a:cubicBezTo>
                    <a:pt x="4810" y="22922"/>
                    <a:pt x="5953" y="22112"/>
                    <a:pt x="7346" y="21302"/>
                  </a:cubicBezTo>
                  <a:cubicBezTo>
                    <a:pt x="8751" y="20481"/>
                    <a:pt x="9668" y="17802"/>
                    <a:pt x="9668" y="17802"/>
                  </a:cubicBezTo>
                  <a:lnTo>
                    <a:pt x="9668" y="17802"/>
                  </a:lnTo>
                  <a:cubicBezTo>
                    <a:pt x="9668" y="17802"/>
                    <a:pt x="8180" y="18397"/>
                    <a:pt x="6858" y="19040"/>
                  </a:cubicBezTo>
                  <a:cubicBezTo>
                    <a:pt x="5537" y="19683"/>
                    <a:pt x="4167" y="21374"/>
                    <a:pt x="3429" y="21945"/>
                  </a:cubicBezTo>
                  <a:cubicBezTo>
                    <a:pt x="2703" y="22505"/>
                    <a:pt x="1488" y="23326"/>
                    <a:pt x="1381" y="23791"/>
                  </a:cubicBezTo>
                  <a:cubicBezTo>
                    <a:pt x="1286" y="24172"/>
                    <a:pt x="607" y="24934"/>
                    <a:pt x="369" y="25184"/>
                  </a:cubicBezTo>
                  <a:cubicBezTo>
                    <a:pt x="369" y="24065"/>
                    <a:pt x="381" y="22981"/>
                    <a:pt x="393" y="21969"/>
                  </a:cubicBezTo>
                  <a:lnTo>
                    <a:pt x="881" y="21243"/>
                  </a:lnTo>
                  <a:cubicBezTo>
                    <a:pt x="881" y="21243"/>
                    <a:pt x="3370" y="20659"/>
                    <a:pt x="4798" y="19457"/>
                  </a:cubicBezTo>
                  <a:cubicBezTo>
                    <a:pt x="6239" y="18266"/>
                    <a:pt x="7227" y="17671"/>
                    <a:pt x="7477" y="17147"/>
                  </a:cubicBezTo>
                  <a:cubicBezTo>
                    <a:pt x="7727" y="16623"/>
                    <a:pt x="8013" y="15766"/>
                    <a:pt x="8013" y="15766"/>
                  </a:cubicBezTo>
                  <a:lnTo>
                    <a:pt x="8013" y="15766"/>
                  </a:lnTo>
                  <a:cubicBezTo>
                    <a:pt x="8013" y="15766"/>
                    <a:pt x="3417" y="18171"/>
                    <a:pt x="2524" y="19112"/>
                  </a:cubicBezTo>
                  <a:cubicBezTo>
                    <a:pt x="1822" y="19838"/>
                    <a:pt x="834" y="21017"/>
                    <a:pt x="417" y="21493"/>
                  </a:cubicBezTo>
                  <a:cubicBezTo>
                    <a:pt x="429" y="20778"/>
                    <a:pt x="441" y="20100"/>
                    <a:pt x="453" y="19481"/>
                  </a:cubicBezTo>
                  <a:cubicBezTo>
                    <a:pt x="1131" y="19064"/>
                    <a:pt x="3691" y="17445"/>
                    <a:pt x="4310" y="16849"/>
                  </a:cubicBezTo>
                  <a:cubicBezTo>
                    <a:pt x="5060" y="16171"/>
                    <a:pt x="6680" y="15171"/>
                    <a:pt x="7049" y="14635"/>
                  </a:cubicBezTo>
                  <a:cubicBezTo>
                    <a:pt x="7418" y="14087"/>
                    <a:pt x="7537" y="13575"/>
                    <a:pt x="7537" y="13575"/>
                  </a:cubicBezTo>
                  <a:lnTo>
                    <a:pt x="7537" y="13575"/>
                  </a:lnTo>
                  <a:cubicBezTo>
                    <a:pt x="7537" y="13575"/>
                    <a:pt x="5441" y="14885"/>
                    <a:pt x="4715" y="15456"/>
                  </a:cubicBezTo>
                  <a:cubicBezTo>
                    <a:pt x="4001" y="16016"/>
                    <a:pt x="2834" y="16599"/>
                    <a:pt x="2227" y="16980"/>
                  </a:cubicBezTo>
                  <a:cubicBezTo>
                    <a:pt x="1619" y="17361"/>
                    <a:pt x="1155" y="18147"/>
                    <a:pt x="929" y="18504"/>
                  </a:cubicBezTo>
                  <a:cubicBezTo>
                    <a:pt x="798" y="18707"/>
                    <a:pt x="595" y="19064"/>
                    <a:pt x="441" y="19326"/>
                  </a:cubicBezTo>
                  <a:cubicBezTo>
                    <a:pt x="476" y="18588"/>
                    <a:pt x="500" y="17957"/>
                    <a:pt x="536" y="17433"/>
                  </a:cubicBezTo>
                  <a:cubicBezTo>
                    <a:pt x="834" y="17195"/>
                    <a:pt x="1727" y="16540"/>
                    <a:pt x="2679" y="16314"/>
                  </a:cubicBezTo>
                  <a:cubicBezTo>
                    <a:pt x="3870" y="16016"/>
                    <a:pt x="4608" y="13932"/>
                    <a:pt x="5060" y="13790"/>
                  </a:cubicBezTo>
                  <a:cubicBezTo>
                    <a:pt x="5501" y="13635"/>
                    <a:pt x="6644" y="12635"/>
                    <a:pt x="6644" y="12635"/>
                  </a:cubicBezTo>
                  <a:lnTo>
                    <a:pt x="6644" y="12635"/>
                  </a:lnTo>
                  <a:cubicBezTo>
                    <a:pt x="6644" y="12635"/>
                    <a:pt x="4679" y="13194"/>
                    <a:pt x="4060" y="13861"/>
                  </a:cubicBezTo>
                  <a:cubicBezTo>
                    <a:pt x="3417" y="14528"/>
                    <a:pt x="2429" y="15075"/>
                    <a:pt x="1965" y="15409"/>
                  </a:cubicBezTo>
                  <a:cubicBezTo>
                    <a:pt x="1584" y="15659"/>
                    <a:pt x="845" y="16838"/>
                    <a:pt x="560" y="17314"/>
                  </a:cubicBezTo>
                  <a:cubicBezTo>
                    <a:pt x="572" y="17099"/>
                    <a:pt x="584" y="16921"/>
                    <a:pt x="607" y="16766"/>
                  </a:cubicBezTo>
                  <a:cubicBezTo>
                    <a:pt x="655" y="16314"/>
                    <a:pt x="691" y="15825"/>
                    <a:pt x="726" y="15302"/>
                  </a:cubicBezTo>
                  <a:cubicBezTo>
                    <a:pt x="743" y="15302"/>
                    <a:pt x="762" y="15303"/>
                    <a:pt x="781" y="15303"/>
                  </a:cubicBezTo>
                  <a:cubicBezTo>
                    <a:pt x="1160" y="15303"/>
                    <a:pt x="2019" y="15170"/>
                    <a:pt x="3060" y="14004"/>
                  </a:cubicBezTo>
                  <a:cubicBezTo>
                    <a:pt x="4465" y="12444"/>
                    <a:pt x="6394" y="10218"/>
                    <a:pt x="6846" y="9920"/>
                  </a:cubicBezTo>
                  <a:cubicBezTo>
                    <a:pt x="7287" y="9622"/>
                    <a:pt x="7739" y="9170"/>
                    <a:pt x="7739" y="9170"/>
                  </a:cubicBezTo>
                  <a:lnTo>
                    <a:pt x="7739" y="9170"/>
                  </a:lnTo>
                  <a:cubicBezTo>
                    <a:pt x="7739" y="9170"/>
                    <a:pt x="6251" y="9456"/>
                    <a:pt x="4977" y="10432"/>
                  </a:cubicBezTo>
                  <a:cubicBezTo>
                    <a:pt x="3715" y="11408"/>
                    <a:pt x="2453" y="12658"/>
                    <a:pt x="2203" y="13147"/>
                  </a:cubicBezTo>
                  <a:cubicBezTo>
                    <a:pt x="1929" y="13635"/>
                    <a:pt x="1191" y="14635"/>
                    <a:pt x="965" y="14813"/>
                  </a:cubicBezTo>
                  <a:cubicBezTo>
                    <a:pt x="893" y="14873"/>
                    <a:pt x="834" y="14897"/>
                    <a:pt x="774" y="14933"/>
                  </a:cubicBezTo>
                  <a:cubicBezTo>
                    <a:pt x="810" y="14171"/>
                    <a:pt x="857" y="13349"/>
                    <a:pt x="893" y="12516"/>
                  </a:cubicBezTo>
                  <a:cubicBezTo>
                    <a:pt x="1512" y="12266"/>
                    <a:pt x="3012" y="11599"/>
                    <a:pt x="4179" y="10230"/>
                  </a:cubicBezTo>
                  <a:cubicBezTo>
                    <a:pt x="5667" y="8444"/>
                    <a:pt x="7001" y="6658"/>
                    <a:pt x="7001" y="6658"/>
                  </a:cubicBezTo>
                  <a:lnTo>
                    <a:pt x="7001" y="6658"/>
                  </a:lnTo>
                  <a:cubicBezTo>
                    <a:pt x="7001" y="6658"/>
                    <a:pt x="4774" y="7848"/>
                    <a:pt x="3429" y="9039"/>
                  </a:cubicBezTo>
                  <a:cubicBezTo>
                    <a:pt x="2465" y="9896"/>
                    <a:pt x="1429" y="11384"/>
                    <a:pt x="905" y="12158"/>
                  </a:cubicBezTo>
                  <a:cubicBezTo>
                    <a:pt x="965" y="10587"/>
                    <a:pt x="988" y="8979"/>
                    <a:pt x="1024" y="7670"/>
                  </a:cubicBezTo>
                  <a:lnTo>
                    <a:pt x="1048" y="7848"/>
                  </a:lnTo>
                  <a:cubicBezTo>
                    <a:pt x="1048" y="7848"/>
                    <a:pt x="2167" y="7122"/>
                    <a:pt x="3167" y="5634"/>
                  </a:cubicBezTo>
                  <a:cubicBezTo>
                    <a:pt x="4167" y="4110"/>
                    <a:pt x="6394" y="1883"/>
                    <a:pt x="6394" y="1883"/>
                  </a:cubicBezTo>
                  <a:lnTo>
                    <a:pt x="6394" y="1883"/>
                  </a:lnTo>
                  <a:cubicBezTo>
                    <a:pt x="6394" y="1883"/>
                    <a:pt x="4620" y="2741"/>
                    <a:pt x="3953" y="3503"/>
                  </a:cubicBezTo>
                  <a:cubicBezTo>
                    <a:pt x="3274" y="4265"/>
                    <a:pt x="2477" y="5598"/>
                    <a:pt x="2060" y="6193"/>
                  </a:cubicBezTo>
                  <a:cubicBezTo>
                    <a:pt x="1691" y="6729"/>
                    <a:pt x="1131" y="7384"/>
                    <a:pt x="1024" y="7503"/>
                  </a:cubicBezTo>
                  <a:cubicBezTo>
                    <a:pt x="1036" y="6598"/>
                    <a:pt x="1036" y="5836"/>
                    <a:pt x="1048" y="5312"/>
                  </a:cubicBezTo>
                  <a:lnTo>
                    <a:pt x="1203" y="5455"/>
                  </a:lnTo>
                  <a:cubicBezTo>
                    <a:pt x="1203" y="5455"/>
                    <a:pt x="2655" y="4526"/>
                    <a:pt x="2977" y="3800"/>
                  </a:cubicBezTo>
                  <a:cubicBezTo>
                    <a:pt x="3286" y="3062"/>
                    <a:pt x="3893" y="1609"/>
                    <a:pt x="4263" y="1371"/>
                  </a:cubicBezTo>
                  <a:cubicBezTo>
                    <a:pt x="4620" y="1133"/>
                    <a:pt x="5727" y="50"/>
                    <a:pt x="5394" y="2"/>
                  </a:cubicBezTo>
                  <a:cubicBezTo>
                    <a:pt x="5387" y="1"/>
                    <a:pt x="5380" y="0"/>
                    <a:pt x="53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45" name="Google Shape;16045;p22"/>
            <p:cNvSpPr/>
            <p:nvPr/>
          </p:nvSpPr>
          <p:spPr>
            <a:xfrm>
              <a:off x="759000" y="2543600"/>
              <a:ext cx="209300" cy="164025"/>
            </a:xfrm>
            <a:custGeom>
              <a:avLst/>
              <a:gdLst/>
              <a:ahLst/>
              <a:cxnLst/>
              <a:rect l="l" t="t" r="r" b="b"/>
              <a:pathLst>
                <a:path w="8372" h="6561" extrusionOk="0">
                  <a:moveTo>
                    <a:pt x="1" y="0"/>
                  </a:moveTo>
                  <a:cubicBezTo>
                    <a:pt x="1" y="0"/>
                    <a:pt x="584" y="1310"/>
                    <a:pt x="2001" y="2370"/>
                  </a:cubicBezTo>
                  <a:cubicBezTo>
                    <a:pt x="3430" y="3429"/>
                    <a:pt x="4990" y="4441"/>
                    <a:pt x="5906" y="4822"/>
                  </a:cubicBezTo>
                  <a:cubicBezTo>
                    <a:pt x="6835" y="5215"/>
                    <a:pt x="7454" y="5942"/>
                    <a:pt x="7740" y="6013"/>
                  </a:cubicBezTo>
                  <a:cubicBezTo>
                    <a:pt x="8026" y="6084"/>
                    <a:pt x="8371" y="6561"/>
                    <a:pt x="8371" y="6561"/>
                  </a:cubicBezTo>
                  <a:lnTo>
                    <a:pt x="8335" y="6120"/>
                  </a:lnTo>
                  <a:cubicBezTo>
                    <a:pt x="8347" y="6108"/>
                    <a:pt x="6657" y="5001"/>
                    <a:pt x="6228" y="4215"/>
                  </a:cubicBezTo>
                  <a:cubicBezTo>
                    <a:pt x="5811" y="3417"/>
                    <a:pt x="3251" y="1489"/>
                    <a:pt x="2073" y="893"/>
                  </a:cubicBezTo>
                  <a:cubicBezTo>
                    <a:pt x="894" y="2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46" name="Google Shape;16046;p22"/>
            <p:cNvSpPr/>
            <p:nvPr/>
          </p:nvSpPr>
          <p:spPr>
            <a:xfrm>
              <a:off x="811100" y="2468875"/>
              <a:ext cx="156300" cy="189350"/>
            </a:xfrm>
            <a:custGeom>
              <a:avLst/>
              <a:gdLst/>
              <a:ahLst/>
              <a:cxnLst/>
              <a:rect l="l" t="t" r="r" b="b"/>
              <a:pathLst>
                <a:path w="6252" h="7574" extrusionOk="0">
                  <a:moveTo>
                    <a:pt x="1" y="1"/>
                  </a:moveTo>
                  <a:cubicBezTo>
                    <a:pt x="1" y="1"/>
                    <a:pt x="286" y="1323"/>
                    <a:pt x="1179" y="2442"/>
                  </a:cubicBezTo>
                  <a:cubicBezTo>
                    <a:pt x="2084" y="3573"/>
                    <a:pt x="2251" y="4180"/>
                    <a:pt x="3132" y="4918"/>
                  </a:cubicBezTo>
                  <a:cubicBezTo>
                    <a:pt x="4025" y="5644"/>
                    <a:pt x="6251" y="7573"/>
                    <a:pt x="6251" y="7573"/>
                  </a:cubicBezTo>
                  <a:lnTo>
                    <a:pt x="6228" y="7383"/>
                  </a:lnTo>
                  <a:cubicBezTo>
                    <a:pt x="6228" y="7383"/>
                    <a:pt x="5406" y="6049"/>
                    <a:pt x="5227" y="5240"/>
                  </a:cubicBezTo>
                  <a:cubicBezTo>
                    <a:pt x="5061" y="4466"/>
                    <a:pt x="2977" y="2977"/>
                    <a:pt x="2977" y="2977"/>
                  </a:cubicBezTo>
                  <a:cubicBezTo>
                    <a:pt x="2977" y="2977"/>
                    <a:pt x="2310" y="1537"/>
                    <a:pt x="1441" y="930"/>
                  </a:cubicBezTo>
                  <a:cubicBezTo>
                    <a:pt x="596" y="299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47" name="Google Shape;16047;p22"/>
            <p:cNvSpPr/>
            <p:nvPr/>
          </p:nvSpPr>
          <p:spPr>
            <a:xfrm>
              <a:off x="804850" y="2407575"/>
              <a:ext cx="166425" cy="172950"/>
            </a:xfrm>
            <a:custGeom>
              <a:avLst/>
              <a:gdLst/>
              <a:ahLst/>
              <a:cxnLst/>
              <a:rect l="l" t="t" r="r" b="b"/>
              <a:pathLst>
                <a:path w="6657" h="6918" extrusionOk="0">
                  <a:moveTo>
                    <a:pt x="1" y="0"/>
                  </a:moveTo>
                  <a:cubicBezTo>
                    <a:pt x="1" y="0"/>
                    <a:pt x="1739" y="2608"/>
                    <a:pt x="2632" y="3798"/>
                  </a:cubicBezTo>
                  <a:cubicBezTo>
                    <a:pt x="3525" y="4989"/>
                    <a:pt x="4632" y="5227"/>
                    <a:pt x="5263" y="5703"/>
                  </a:cubicBezTo>
                  <a:cubicBezTo>
                    <a:pt x="5906" y="6180"/>
                    <a:pt x="6656" y="6918"/>
                    <a:pt x="6656" y="6918"/>
                  </a:cubicBezTo>
                  <a:lnTo>
                    <a:pt x="6656" y="6620"/>
                  </a:lnTo>
                  <a:cubicBezTo>
                    <a:pt x="6656" y="6620"/>
                    <a:pt x="6156" y="5013"/>
                    <a:pt x="5358" y="4406"/>
                  </a:cubicBezTo>
                  <a:cubicBezTo>
                    <a:pt x="4573" y="37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48" name="Google Shape;16048;p22"/>
            <p:cNvSpPr/>
            <p:nvPr/>
          </p:nvSpPr>
          <p:spPr>
            <a:xfrm>
              <a:off x="814975" y="2357275"/>
              <a:ext cx="156875" cy="150625"/>
            </a:xfrm>
            <a:custGeom>
              <a:avLst/>
              <a:gdLst/>
              <a:ahLst/>
              <a:cxnLst/>
              <a:rect l="l" t="t" r="r" b="b"/>
              <a:pathLst>
                <a:path w="6275" h="6025" extrusionOk="0">
                  <a:moveTo>
                    <a:pt x="0" y="0"/>
                  </a:moveTo>
                  <a:cubicBezTo>
                    <a:pt x="0" y="0"/>
                    <a:pt x="560" y="1881"/>
                    <a:pt x="2286" y="3322"/>
                  </a:cubicBezTo>
                  <a:cubicBezTo>
                    <a:pt x="4013" y="4763"/>
                    <a:pt x="4727" y="4834"/>
                    <a:pt x="5191" y="5179"/>
                  </a:cubicBezTo>
                  <a:cubicBezTo>
                    <a:pt x="5656" y="5525"/>
                    <a:pt x="6275" y="6025"/>
                    <a:pt x="6275" y="6025"/>
                  </a:cubicBezTo>
                  <a:lnTo>
                    <a:pt x="6251" y="5513"/>
                  </a:lnTo>
                  <a:cubicBezTo>
                    <a:pt x="6251" y="5513"/>
                    <a:pt x="5727" y="3703"/>
                    <a:pt x="5096" y="3262"/>
                  </a:cubicBezTo>
                  <a:cubicBezTo>
                    <a:pt x="4465" y="2834"/>
                    <a:pt x="2798" y="2488"/>
                    <a:pt x="2060" y="1834"/>
                  </a:cubicBezTo>
                  <a:cubicBezTo>
                    <a:pt x="1334" y="119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49" name="Google Shape;16049;p22"/>
            <p:cNvSpPr/>
            <p:nvPr/>
          </p:nvSpPr>
          <p:spPr>
            <a:xfrm>
              <a:off x="807525" y="2260525"/>
              <a:ext cx="171175" cy="189925"/>
            </a:xfrm>
            <a:custGeom>
              <a:avLst/>
              <a:gdLst/>
              <a:ahLst/>
              <a:cxnLst/>
              <a:rect l="l" t="t" r="r" b="b"/>
              <a:pathLst>
                <a:path w="6847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203" y="1525"/>
                    <a:pt x="1358" y="2846"/>
                  </a:cubicBezTo>
                  <a:cubicBezTo>
                    <a:pt x="2525" y="4168"/>
                    <a:pt x="4442" y="5716"/>
                    <a:pt x="4966" y="5989"/>
                  </a:cubicBezTo>
                  <a:cubicBezTo>
                    <a:pt x="5501" y="6251"/>
                    <a:pt x="6847" y="7597"/>
                    <a:pt x="6847" y="7597"/>
                  </a:cubicBezTo>
                  <a:lnTo>
                    <a:pt x="6692" y="7299"/>
                  </a:lnTo>
                  <a:cubicBezTo>
                    <a:pt x="6692" y="7299"/>
                    <a:pt x="5978" y="5882"/>
                    <a:pt x="5668" y="5108"/>
                  </a:cubicBezTo>
                  <a:cubicBezTo>
                    <a:pt x="5358" y="4334"/>
                    <a:pt x="2334" y="1715"/>
                    <a:pt x="2334" y="17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50" name="Google Shape;16050;p22"/>
            <p:cNvSpPr/>
            <p:nvPr/>
          </p:nvSpPr>
          <p:spPr>
            <a:xfrm>
              <a:off x="848300" y="2227200"/>
              <a:ext cx="130400" cy="156275"/>
            </a:xfrm>
            <a:custGeom>
              <a:avLst/>
              <a:gdLst/>
              <a:ahLst/>
              <a:cxnLst/>
              <a:rect l="l" t="t" r="r" b="b"/>
              <a:pathLst>
                <a:path w="5216" h="6251" extrusionOk="0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834" y="2453"/>
                    <a:pt x="2061" y="3536"/>
                  </a:cubicBezTo>
                  <a:cubicBezTo>
                    <a:pt x="3275" y="4620"/>
                    <a:pt x="5216" y="6251"/>
                    <a:pt x="5216" y="6251"/>
                  </a:cubicBezTo>
                  <a:lnTo>
                    <a:pt x="5132" y="6072"/>
                  </a:lnTo>
                  <a:cubicBezTo>
                    <a:pt x="5216" y="5953"/>
                    <a:pt x="4061" y="4251"/>
                    <a:pt x="3085" y="3096"/>
                  </a:cubicBezTo>
                  <a:cubicBezTo>
                    <a:pt x="2084" y="192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51" name="Google Shape;16051;p22"/>
            <p:cNvSpPr/>
            <p:nvPr/>
          </p:nvSpPr>
          <p:spPr>
            <a:xfrm>
              <a:off x="837300" y="2156350"/>
              <a:ext cx="144975" cy="175050"/>
            </a:xfrm>
            <a:custGeom>
              <a:avLst/>
              <a:gdLst/>
              <a:ahLst/>
              <a:cxnLst/>
              <a:rect l="l" t="t" r="r" b="b"/>
              <a:pathLst>
                <a:path w="5799" h="7002" extrusionOk="0">
                  <a:moveTo>
                    <a:pt x="0" y="0"/>
                  </a:moveTo>
                  <a:cubicBezTo>
                    <a:pt x="0" y="0"/>
                    <a:pt x="488" y="1798"/>
                    <a:pt x="2036" y="3072"/>
                  </a:cubicBezTo>
                  <a:cubicBezTo>
                    <a:pt x="3572" y="4322"/>
                    <a:pt x="5799" y="7001"/>
                    <a:pt x="5799" y="7001"/>
                  </a:cubicBezTo>
                  <a:lnTo>
                    <a:pt x="5739" y="6025"/>
                  </a:lnTo>
                  <a:cubicBezTo>
                    <a:pt x="5739" y="6025"/>
                    <a:pt x="3989" y="2977"/>
                    <a:pt x="2882" y="2310"/>
                  </a:cubicBezTo>
                  <a:cubicBezTo>
                    <a:pt x="1786" y="164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52" name="Google Shape;16052;p22"/>
            <p:cNvSpPr/>
            <p:nvPr/>
          </p:nvSpPr>
          <p:spPr>
            <a:xfrm>
              <a:off x="997125" y="2125400"/>
              <a:ext cx="135175" cy="139025"/>
            </a:xfrm>
            <a:custGeom>
              <a:avLst/>
              <a:gdLst/>
              <a:ahLst/>
              <a:cxnLst/>
              <a:rect l="l" t="t" r="r" b="b"/>
              <a:pathLst>
                <a:path w="5407" h="5561" extrusionOk="0">
                  <a:moveTo>
                    <a:pt x="5406" y="0"/>
                  </a:moveTo>
                  <a:cubicBezTo>
                    <a:pt x="5406" y="0"/>
                    <a:pt x="3632" y="393"/>
                    <a:pt x="3085" y="1334"/>
                  </a:cubicBezTo>
                  <a:cubicBezTo>
                    <a:pt x="2537" y="2286"/>
                    <a:pt x="2180" y="3060"/>
                    <a:pt x="1382" y="3858"/>
                  </a:cubicBezTo>
                  <a:cubicBezTo>
                    <a:pt x="596" y="4667"/>
                    <a:pt x="1" y="4965"/>
                    <a:pt x="1" y="4965"/>
                  </a:cubicBezTo>
                  <a:lnTo>
                    <a:pt x="1" y="5560"/>
                  </a:lnTo>
                  <a:cubicBezTo>
                    <a:pt x="1" y="5560"/>
                    <a:pt x="1787" y="5108"/>
                    <a:pt x="2537" y="3917"/>
                  </a:cubicBezTo>
                  <a:cubicBezTo>
                    <a:pt x="3275" y="2727"/>
                    <a:pt x="5406" y="0"/>
                    <a:pt x="54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53" name="Google Shape;16053;p22"/>
            <p:cNvSpPr/>
            <p:nvPr/>
          </p:nvSpPr>
          <p:spPr>
            <a:xfrm>
              <a:off x="863200" y="2126575"/>
              <a:ext cx="120275" cy="137850"/>
            </a:xfrm>
            <a:custGeom>
              <a:avLst/>
              <a:gdLst/>
              <a:ahLst/>
              <a:cxnLst/>
              <a:rect l="l" t="t" r="r" b="b"/>
              <a:pathLst>
                <a:path w="4811" h="5514" extrusionOk="0">
                  <a:moveTo>
                    <a:pt x="0" y="1"/>
                  </a:moveTo>
                  <a:cubicBezTo>
                    <a:pt x="0" y="1"/>
                    <a:pt x="893" y="1441"/>
                    <a:pt x="2012" y="2370"/>
                  </a:cubicBezTo>
                  <a:cubicBezTo>
                    <a:pt x="3131" y="3275"/>
                    <a:pt x="3727" y="4323"/>
                    <a:pt x="4024" y="4620"/>
                  </a:cubicBezTo>
                  <a:cubicBezTo>
                    <a:pt x="4322" y="4918"/>
                    <a:pt x="4763" y="5513"/>
                    <a:pt x="4763" y="5513"/>
                  </a:cubicBezTo>
                  <a:lnTo>
                    <a:pt x="4810" y="4799"/>
                  </a:lnTo>
                  <a:cubicBezTo>
                    <a:pt x="4810" y="4799"/>
                    <a:pt x="3691" y="1918"/>
                    <a:pt x="2739" y="1418"/>
                  </a:cubicBezTo>
                  <a:cubicBezTo>
                    <a:pt x="1786" y="894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54" name="Google Shape;16054;p22"/>
            <p:cNvSpPr/>
            <p:nvPr/>
          </p:nvSpPr>
          <p:spPr>
            <a:xfrm>
              <a:off x="886700" y="2077775"/>
              <a:ext cx="96775" cy="116100"/>
            </a:xfrm>
            <a:custGeom>
              <a:avLst/>
              <a:gdLst/>
              <a:ahLst/>
              <a:cxnLst/>
              <a:rect l="l" t="t" r="r" b="b"/>
              <a:pathLst>
                <a:path w="3871" h="4644" extrusionOk="0">
                  <a:moveTo>
                    <a:pt x="1" y="0"/>
                  </a:moveTo>
                  <a:cubicBezTo>
                    <a:pt x="1" y="0"/>
                    <a:pt x="846" y="1357"/>
                    <a:pt x="1441" y="2250"/>
                  </a:cubicBezTo>
                  <a:cubicBezTo>
                    <a:pt x="2037" y="3143"/>
                    <a:pt x="3870" y="4644"/>
                    <a:pt x="3870" y="4644"/>
                  </a:cubicBezTo>
                  <a:cubicBezTo>
                    <a:pt x="3870" y="4644"/>
                    <a:pt x="3382" y="2548"/>
                    <a:pt x="2632" y="1810"/>
                  </a:cubicBezTo>
                  <a:cubicBezTo>
                    <a:pt x="1894" y="1060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55" name="Google Shape;16055;p22"/>
            <p:cNvSpPr/>
            <p:nvPr/>
          </p:nvSpPr>
          <p:spPr>
            <a:xfrm>
              <a:off x="889675" y="2000375"/>
              <a:ext cx="103025" cy="144100"/>
            </a:xfrm>
            <a:custGeom>
              <a:avLst/>
              <a:gdLst/>
              <a:ahLst/>
              <a:cxnLst/>
              <a:rect l="l" t="t" r="r" b="b"/>
              <a:pathLst>
                <a:path w="4121" h="5764" extrusionOk="0">
                  <a:moveTo>
                    <a:pt x="6" y="0"/>
                  </a:moveTo>
                  <a:cubicBezTo>
                    <a:pt x="3" y="0"/>
                    <a:pt x="1" y="1"/>
                    <a:pt x="1" y="1"/>
                  </a:cubicBezTo>
                  <a:cubicBezTo>
                    <a:pt x="1" y="1"/>
                    <a:pt x="953" y="2298"/>
                    <a:pt x="1882" y="3215"/>
                  </a:cubicBezTo>
                  <a:cubicBezTo>
                    <a:pt x="2811" y="4156"/>
                    <a:pt x="4097" y="5763"/>
                    <a:pt x="4097" y="5763"/>
                  </a:cubicBezTo>
                  <a:lnTo>
                    <a:pt x="4120" y="5465"/>
                  </a:lnTo>
                  <a:cubicBezTo>
                    <a:pt x="4120" y="5465"/>
                    <a:pt x="2906" y="3906"/>
                    <a:pt x="2704" y="3358"/>
                  </a:cubicBezTo>
                  <a:cubicBezTo>
                    <a:pt x="2513" y="2822"/>
                    <a:pt x="1132" y="1108"/>
                    <a:pt x="715" y="536"/>
                  </a:cubicBezTo>
                  <a:cubicBezTo>
                    <a:pt x="331" y="21"/>
                    <a:pt x="48" y="0"/>
                    <a:pt x="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56" name="Google Shape;16056;p22"/>
            <p:cNvSpPr/>
            <p:nvPr/>
          </p:nvSpPr>
          <p:spPr>
            <a:xfrm>
              <a:off x="1001000" y="1946500"/>
              <a:ext cx="55600" cy="150350"/>
            </a:xfrm>
            <a:custGeom>
              <a:avLst/>
              <a:gdLst/>
              <a:ahLst/>
              <a:cxnLst/>
              <a:rect l="l" t="t" r="r" b="b"/>
              <a:pathLst>
                <a:path w="2224" h="6014" extrusionOk="0">
                  <a:moveTo>
                    <a:pt x="2126" y="1"/>
                  </a:moveTo>
                  <a:cubicBezTo>
                    <a:pt x="2124" y="1"/>
                    <a:pt x="2122" y="5"/>
                    <a:pt x="2120" y="12"/>
                  </a:cubicBezTo>
                  <a:cubicBezTo>
                    <a:pt x="2084" y="215"/>
                    <a:pt x="1322" y="1405"/>
                    <a:pt x="953" y="2370"/>
                  </a:cubicBezTo>
                  <a:cubicBezTo>
                    <a:pt x="572" y="3334"/>
                    <a:pt x="1" y="5227"/>
                    <a:pt x="1" y="5227"/>
                  </a:cubicBezTo>
                  <a:lnTo>
                    <a:pt x="1" y="6013"/>
                  </a:lnTo>
                  <a:cubicBezTo>
                    <a:pt x="1" y="6013"/>
                    <a:pt x="2037" y="4168"/>
                    <a:pt x="2120" y="3227"/>
                  </a:cubicBezTo>
                  <a:cubicBezTo>
                    <a:pt x="2223" y="2334"/>
                    <a:pt x="2172" y="1"/>
                    <a:pt x="212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57" name="Google Shape;16057;p22"/>
            <p:cNvSpPr/>
            <p:nvPr/>
          </p:nvSpPr>
          <p:spPr>
            <a:xfrm>
              <a:off x="934625" y="1895600"/>
              <a:ext cx="58975" cy="205100"/>
            </a:xfrm>
            <a:custGeom>
              <a:avLst/>
              <a:gdLst/>
              <a:ahLst/>
              <a:cxnLst/>
              <a:rect l="l" t="t" r="r" b="b"/>
              <a:pathLst>
                <a:path w="2359" h="8204" extrusionOk="0">
                  <a:moveTo>
                    <a:pt x="286" y="1"/>
                  </a:moveTo>
                  <a:cubicBezTo>
                    <a:pt x="286" y="1"/>
                    <a:pt x="1" y="1572"/>
                    <a:pt x="286" y="2941"/>
                  </a:cubicBezTo>
                  <a:cubicBezTo>
                    <a:pt x="572" y="4311"/>
                    <a:pt x="1167" y="6513"/>
                    <a:pt x="1465" y="7073"/>
                  </a:cubicBezTo>
                  <a:cubicBezTo>
                    <a:pt x="1763" y="7609"/>
                    <a:pt x="2358" y="8204"/>
                    <a:pt x="2358" y="8204"/>
                  </a:cubicBezTo>
                  <a:cubicBezTo>
                    <a:pt x="2358" y="8204"/>
                    <a:pt x="1858" y="5465"/>
                    <a:pt x="1727" y="4751"/>
                  </a:cubicBezTo>
                  <a:cubicBezTo>
                    <a:pt x="1608" y="4037"/>
                    <a:pt x="870" y="2548"/>
                    <a:pt x="572" y="1656"/>
                  </a:cubicBezTo>
                  <a:cubicBezTo>
                    <a:pt x="275" y="763"/>
                    <a:pt x="286" y="1"/>
                    <a:pt x="2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58" name="Google Shape;16058;p22"/>
            <p:cNvSpPr/>
            <p:nvPr/>
          </p:nvSpPr>
          <p:spPr>
            <a:xfrm>
              <a:off x="962600" y="2089375"/>
              <a:ext cx="35450" cy="930600"/>
            </a:xfrm>
            <a:custGeom>
              <a:avLst/>
              <a:gdLst/>
              <a:ahLst/>
              <a:cxnLst/>
              <a:rect l="l" t="t" r="r" b="b"/>
              <a:pathLst>
                <a:path w="1418" h="37224" extrusionOk="0">
                  <a:moveTo>
                    <a:pt x="1330" y="0"/>
                  </a:moveTo>
                  <a:cubicBezTo>
                    <a:pt x="1293" y="0"/>
                    <a:pt x="1257" y="24"/>
                    <a:pt x="1251" y="72"/>
                  </a:cubicBezTo>
                  <a:cubicBezTo>
                    <a:pt x="846" y="3096"/>
                    <a:pt x="787" y="6192"/>
                    <a:pt x="644" y="9228"/>
                  </a:cubicBezTo>
                  <a:cubicBezTo>
                    <a:pt x="477" y="12335"/>
                    <a:pt x="358" y="15455"/>
                    <a:pt x="263" y="18562"/>
                  </a:cubicBezTo>
                  <a:cubicBezTo>
                    <a:pt x="84" y="24718"/>
                    <a:pt x="1" y="30897"/>
                    <a:pt x="120" y="37076"/>
                  </a:cubicBezTo>
                  <a:cubicBezTo>
                    <a:pt x="120" y="37173"/>
                    <a:pt x="200" y="37224"/>
                    <a:pt x="278" y="37224"/>
                  </a:cubicBezTo>
                  <a:cubicBezTo>
                    <a:pt x="354" y="37224"/>
                    <a:pt x="429" y="37176"/>
                    <a:pt x="429" y="37076"/>
                  </a:cubicBezTo>
                  <a:cubicBezTo>
                    <a:pt x="370" y="30897"/>
                    <a:pt x="358" y="24742"/>
                    <a:pt x="537" y="18562"/>
                  </a:cubicBezTo>
                  <a:cubicBezTo>
                    <a:pt x="620" y="15514"/>
                    <a:pt x="739" y="12442"/>
                    <a:pt x="894" y="9395"/>
                  </a:cubicBezTo>
                  <a:cubicBezTo>
                    <a:pt x="1037" y="6299"/>
                    <a:pt x="1382" y="3168"/>
                    <a:pt x="1418" y="72"/>
                  </a:cubicBezTo>
                  <a:cubicBezTo>
                    <a:pt x="1406" y="24"/>
                    <a:pt x="1367" y="0"/>
                    <a:pt x="1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59" name="Google Shape;16059;p22"/>
            <p:cNvSpPr/>
            <p:nvPr/>
          </p:nvSpPr>
          <p:spPr>
            <a:xfrm>
              <a:off x="993575" y="2084500"/>
              <a:ext cx="6550" cy="35325"/>
            </a:xfrm>
            <a:custGeom>
              <a:avLst/>
              <a:gdLst/>
              <a:ahLst/>
              <a:cxnLst/>
              <a:rect l="l" t="t" r="r" b="b"/>
              <a:pathLst>
                <a:path w="262" h="1413" extrusionOk="0">
                  <a:moveTo>
                    <a:pt x="226" y="0"/>
                  </a:moveTo>
                  <a:cubicBezTo>
                    <a:pt x="211" y="0"/>
                    <a:pt x="196" y="6"/>
                    <a:pt x="191" y="17"/>
                  </a:cubicBezTo>
                  <a:cubicBezTo>
                    <a:pt x="72" y="434"/>
                    <a:pt x="0" y="957"/>
                    <a:pt x="72" y="1386"/>
                  </a:cubicBezTo>
                  <a:cubicBezTo>
                    <a:pt x="72" y="1404"/>
                    <a:pt x="83" y="1413"/>
                    <a:pt x="97" y="1413"/>
                  </a:cubicBezTo>
                  <a:cubicBezTo>
                    <a:pt x="110" y="1413"/>
                    <a:pt x="125" y="1404"/>
                    <a:pt x="131" y="1386"/>
                  </a:cubicBezTo>
                  <a:cubicBezTo>
                    <a:pt x="202" y="957"/>
                    <a:pt x="214" y="481"/>
                    <a:pt x="262" y="29"/>
                  </a:cubicBezTo>
                  <a:cubicBezTo>
                    <a:pt x="262" y="9"/>
                    <a:pt x="244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60" name="Google Shape;16060;p22"/>
            <p:cNvSpPr/>
            <p:nvPr/>
          </p:nvSpPr>
          <p:spPr>
            <a:xfrm>
              <a:off x="967675" y="3015675"/>
              <a:ext cx="12225" cy="5450"/>
            </a:xfrm>
            <a:custGeom>
              <a:avLst/>
              <a:gdLst/>
              <a:ahLst/>
              <a:cxnLst/>
              <a:rect l="l" t="t" r="r" b="b"/>
              <a:pathLst>
                <a:path w="489" h="218" extrusionOk="0">
                  <a:moveTo>
                    <a:pt x="393" y="1"/>
                  </a:moveTo>
                  <a:cubicBezTo>
                    <a:pt x="297" y="43"/>
                    <a:pt x="211" y="86"/>
                    <a:pt x="117" y="86"/>
                  </a:cubicBezTo>
                  <a:cubicBezTo>
                    <a:pt x="106" y="86"/>
                    <a:pt x="95" y="85"/>
                    <a:pt x="84" y="84"/>
                  </a:cubicBezTo>
                  <a:cubicBezTo>
                    <a:pt x="0" y="96"/>
                    <a:pt x="0" y="215"/>
                    <a:pt x="84" y="215"/>
                  </a:cubicBezTo>
                  <a:cubicBezTo>
                    <a:pt x="104" y="217"/>
                    <a:pt x="124" y="218"/>
                    <a:pt x="145" y="218"/>
                  </a:cubicBezTo>
                  <a:cubicBezTo>
                    <a:pt x="258" y="218"/>
                    <a:pt x="374" y="188"/>
                    <a:pt x="465" y="108"/>
                  </a:cubicBezTo>
                  <a:cubicBezTo>
                    <a:pt x="488" y="96"/>
                    <a:pt x="476" y="72"/>
                    <a:pt x="476" y="36"/>
                  </a:cubicBezTo>
                  <a:cubicBezTo>
                    <a:pt x="476" y="36"/>
                    <a:pt x="476" y="24"/>
                    <a:pt x="465" y="24"/>
                  </a:cubicBezTo>
                  <a:cubicBezTo>
                    <a:pt x="453" y="1"/>
                    <a:pt x="417" y="1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61" name="Google Shape;16061;p22"/>
            <p:cNvSpPr/>
            <p:nvPr/>
          </p:nvSpPr>
          <p:spPr>
            <a:xfrm>
              <a:off x="990875" y="2075450"/>
              <a:ext cx="10625" cy="46625"/>
            </a:xfrm>
            <a:custGeom>
              <a:avLst/>
              <a:gdLst/>
              <a:ahLst/>
              <a:cxnLst/>
              <a:rect l="l" t="t" r="r" b="b"/>
              <a:pathLst>
                <a:path w="425" h="1865" extrusionOk="0">
                  <a:moveTo>
                    <a:pt x="358" y="1"/>
                  </a:moveTo>
                  <a:cubicBezTo>
                    <a:pt x="339" y="1"/>
                    <a:pt x="319" y="11"/>
                    <a:pt x="307" y="34"/>
                  </a:cubicBezTo>
                  <a:lnTo>
                    <a:pt x="307" y="34"/>
                  </a:lnTo>
                  <a:cubicBezTo>
                    <a:pt x="304" y="34"/>
                    <a:pt x="301" y="34"/>
                    <a:pt x="299" y="34"/>
                  </a:cubicBezTo>
                  <a:cubicBezTo>
                    <a:pt x="296" y="47"/>
                    <a:pt x="294" y="61"/>
                    <a:pt x="291" y="74"/>
                  </a:cubicBezTo>
                  <a:lnTo>
                    <a:pt x="291" y="74"/>
                  </a:lnTo>
                  <a:cubicBezTo>
                    <a:pt x="235" y="198"/>
                    <a:pt x="190" y="302"/>
                    <a:pt x="168" y="438"/>
                  </a:cubicBezTo>
                  <a:cubicBezTo>
                    <a:pt x="143" y="447"/>
                    <a:pt x="163" y="466"/>
                    <a:pt x="190" y="466"/>
                  </a:cubicBezTo>
                  <a:cubicBezTo>
                    <a:pt x="196" y="466"/>
                    <a:pt x="203" y="465"/>
                    <a:pt x="210" y="462"/>
                  </a:cubicBezTo>
                  <a:lnTo>
                    <a:pt x="210" y="462"/>
                  </a:lnTo>
                  <a:cubicBezTo>
                    <a:pt x="110" y="911"/>
                    <a:pt x="1" y="1369"/>
                    <a:pt x="1" y="1820"/>
                  </a:cubicBezTo>
                  <a:cubicBezTo>
                    <a:pt x="1" y="1848"/>
                    <a:pt x="23" y="1864"/>
                    <a:pt x="43" y="1864"/>
                  </a:cubicBezTo>
                  <a:cubicBezTo>
                    <a:pt x="56" y="1864"/>
                    <a:pt x="68" y="1857"/>
                    <a:pt x="72" y="1843"/>
                  </a:cubicBezTo>
                  <a:cubicBezTo>
                    <a:pt x="287" y="1308"/>
                    <a:pt x="310" y="653"/>
                    <a:pt x="418" y="81"/>
                  </a:cubicBezTo>
                  <a:cubicBezTo>
                    <a:pt x="425" y="33"/>
                    <a:pt x="391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62" name="Google Shape;16062;p22"/>
            <p:cNvSpPr/>
            <p:nvPr/>
          </p:nvSpPr>
          <p:spPr>
            <a:xfrm>
              <a:off x="978375" y="2073600"/>
              <a:ext cx="21475" cy="315000"/>
            </a:xfrm>
            <a:custGeom>
              <a:avLst/>
              <a:gdLst/>
              <a:ahLst/>
              <a:cxnLst/>
              <a:rect l="l" t="t" r="r" b="b"/>
              <a:pathLst>
                <a:path w="859" h="12600" extrusionOk="0">
                  <a:moveTo>
                    <a:pt x="821" y="0"/>
                  </a:moveTo>
                  <a:cubicBezTo>
                    <a:pt x="805" y="0"/>
                    <a:pt x="787" y="12"/>
                    <a:pt x="787" y="36"/>
                  </a:cubicBezTo>
                  <a:cubicBezTo>
                    <a:pt x="560" y="2120"/>
                    <a:pt x="465" y="4215"/>
                    <a:pt x="358" y="6299"/>
                  </a:cubicBezTo>
                  <a:cubicBezTo>
                    <a:pt x="263" y="8371"/>
                    <a:pt x="1" y="10514"/>
                    <a:pt x="132" y="12585"/>
                  </a:cubicBezTo>
                  <a:cubicBezTo>
                    <a:pt x="132" y="12592"/>
                    <a:pt x="140" y="12599"/>
                    <a:pt x="149" y="12599"/>
                  </a:cubicBezTo>
                  <a:cubicBezTo>
                    <a:pt x="155" y="12599"/>
                    <a:pt x="163" y="12595"/>
                    <a:pt x="168" y="12585"/>
                  </a:cubicBezTo>
                  <a:cubicBezTo>
                    <a:pt x="501" y="10585"/>
                    <a:pt x="465" y="8490"/>
                    <a:pt x="584" y="6466"/>
                  </a:cubicBezTo>
                  <a:cubicBezTo>
                    <a:pt x="703" y="4322"/>
                    <a:pt x="858" y="2179"/>
                    <a:pt x="846" y="36"/>
                  </a:cubicBezTo>
                  <a:cubicBezTo>
                    <a:pt x="852" y="12"/>
                    <a:pt x="837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63" name="Google Shape;16063;p22"/>
            <p:cNvSpPr/>
            <p:nvPr/>
          </p:nvSpPr>
          <p:spPr>
            <a:xfrm>
              <a:off x="971550" y="2328025"/>
              <a:ext cx="22325" cy="690875"/>
            </a:xfrm>
            <a:custGeom>
              <a:avLst/>
              <a:gdLst/>
              <a:ahLst/>
              <a:cxnLst/>
              <a:rect l="l" t="t" r="r" b="b"/>
              <a:pathLst>
                <a:path w="893" h="27635" extrusionOk="0">
                  <a:moveTo>
                    <a:pt x="750" y="0"/>
                  </a:moveTo>
                  <a:cubicBezTo>
                    <a:pt x="738" y="0"/>
                    <a:pt x="726" y="9"/>
                    <a:pt x="726" y="27"/>
                  </a:cubicBezTo>
                  <a:cubicBezTo>
                    <a:pt x="524" y="4599"/>
                    <a:pt x="143" y="9147"/>
                    <a:pt x="71" y="13731"/>
                  </a:cubicBezTo>
                  <a:cubicBezTo>
                    <a:pt x="0" y="18327"/>
                    <a:pt x="119" y="22911"/>
                    <a:pt x="202" y="27519"/>
                  </a:cubicBezTo>
                  <a:cubicBezTo>
                    <a:pt x="202" y="27596"/>
                    <a:pt x="268" y="27635"/>
                    <a:pt x="333" y="27635"/>
                  </a:cubicBezTo>
                  <a:cubicBezTo>
                    <a:pt x="399" y="27635"/>
                    <a:pt x="464" y="27596"/>
                    <a:pt x="464" y="27519"/>
                  </a:cubicBezTo>
                  <a:cubicBezTo>
                    <a:pt x="321" y="22911"/>
                    <a:pt x="238" y="18327"/>
                    <a:pt x="250" y="13731"/>
                  </a:cubicBezTo>
                  <a:cubicBezTo>
                    <a:pt x="262" y="11469"/>
                    <a:pt x="310" y="9195"/>
                    <a:pt x="429" y="6933"/>
                  </a:cubicBezTo>
                  <a:cubicBezTo>
                    <a:pt x="536" y="4659"/>
                    <a:pt x="893" y="2313"/>
                    <a:pt x="774" y="27"/>
                  </a:cubicBezTo>
                  <a:cubicBezTo>
                    <a:pt x="774" y="9"/>
                    <a:pt x="762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64" name="Google Shape;16064;p22"/>
            <p:cNvSpPr/>
            <p:nvPr/>
          </p:nvSpPr>
          <p:spPr>
            <a:xfrm>
              <a:off x="987900" y="2296475"/>
              <a:ext cx="5700" cy="56825"/>
            </a:xfrm>
            <a:custGeom>
              <a:avLst/>
              <a:gdLst/>
              <a:ahLst/>
              <a:cxnLst/>
              <a:rect l="l" t="t" r="r" b="b"/>
              <a:pathLst>
                <a:path w="228" h="2273" extrusionOk="0">
                  <a:moveTo>
                    <a:pt x="102" y="0"/>
                  </a:moveTo>
                  <a:cubicBezTo>
                    <a:pt x="93" y="0"/>
                    <a:pt x="84" y="9"/>
                    <a:pt x="84" y="27"/>
                  </a:cubicBezTo>
                  <a:cubicBezTo>
                    <a:pt x="13" y="741"/>
                    <a:pt x="1" y="1539"/>
                    <a:pt x="84" y="2254"/>
                  </a:cubicBezTo>
                  <a:cubicBezTo>
                    <a:pt x="84" y="2268"/>
                    <a:pt x="92" y="2272"/>
                    <a:pt x="100" y="2272"/>
                  </a:cubicBezTo>
                  <a:cubicBezTo>
                    <a:pt x="114" y="2272"/>
                    <a:pt x="132" y="2261"/>
                    <a:pt x="132" y="2254"/>
                  </a:cubicBezTo>
                  <a:cubicBezTo>
                    <a:pt x="227" y="1539"/>
                    <a:pt x="203" y="753"/>
                    <a:pt x="120" y="27"/>
                  </a:cubicBezTo>
                  <a:cubicBezTo>
                    <a:pt x="120" y="9"/>
                    <a:pt x="111" y="0"/>
                    <a:pt x="1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65" name="Google Shape;16065;p22"/>
            <p:cNvSpPr/>
            <p:nvPr/>
          </p:nvSpPr>
          <p:spPr>
            <a:xfrm>
              <a:off x="977800" y="2360025"/>
              <a:ext cx="10500" cy="31200"/>
            </a:xfrm>
            <a:custGeom>
              <a:avLst/>
              <a:gdLst/>
              <a:ahLst/>
              <a:cxnLst/>
              <a:rect l="l" t="t" r="r" b="b"/>
              <a:pathLst>
                <a:path w="420" h="1248" extrusionOk="0">
                  <a:moveTo>
                    <a:pt x="378" y="0"/>
                  </a:moveTo>
                  <a:cubicBezTo>
                    <a:pt x="364" y="0"/>
                    <a:pt x="350" y="7"/>
                    <a:pt x="345" y="21"/>
                  </a:cubicBezTo>
                  <a:cubicBezTo>
                    <a:pt x="214" y="402"/>
                    <a:pt x="36" y="831"/>
                    <a:pt x="0" y="1212"/>
                  </a:cubicBezTo>
                  <a:cubicBezTo>
                    <a:pt x="0" y="1235"/>
                    <a:pt x="20" y="1248"/>
                    <a:pt x="37" y="1248"/>
                  </a:cubicBezTo>
                  <a:cubicBezTo>
                    <a:pt x="47" y="1248"/>
                    <a:pt x="55" y="1244"/>
                    <a:pt x="60" y="1235"/>
                  </a:cubicBezTo>
                  <a:cubicBezTo>
                    <a:pt x="250" y="890"/>
                    <a:pt x="310" y="414"/>
                    <a:pt x="405" y="45"/>
                  </a:cubicBezTo>
                  <a:cubicBezTo>
                    <a:pt x="419" y="16"/>
                    <a:pt x="399" y="0"/>
                    <a:pt x="3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66" name="Google Shape;16066;p22"/>
            <p:cNvSpPr/>
            <p:nvPr/>
          </p:nvSpPr>
          <p:spPr>
            <a:xfrm>
              <a:off x="976000" y="2376800"/>
              <a:ext cx="10675" cy="38125"/>
            </a:xfrm>
            <a:custGeom>
              <a:avLst/>
              <a:gdLst/>
              <a:ahLst/>
              <a:cxnLst/>
              <a:rect l="l" t="t" r="r" b="b"/>
              <a:pathLst>
                <a:path w="427" h="1525" extrusionOk="0">
                  <a:moveTo>
                    <a:pt x="419" y="0"/>
                  </a:moveTo>
                  <a:cubicBezTo>
                    <a:pt x="418" y="0"/>
                    <a:pt x="417" y="2"/>
                    <a:pt x="417" y="5"/>
                  </a:cubicBezTo>
                  <a:cubicBezTo>
                    <a:pt x="286" y="505"/>
                    <a:pt x="84" y="993"/>
                    <a:pt x="1" y="1493"/>
                  </a:cubicBezTo>
                  <a:cubicBezTo>
                    <a:pt x="1" y="1516"/>
                    <a:pt x="10" y="1524"/>
                    <a:pt x="17" y="1524"/>
                  </a:cubicBezTo>
                  <a:cubicBezTo>
                    <a:pt x="21" y="1524"/>
                    <a:pt x="24" y="1521"/>
                    <a:pt x="24" y="1517"/>
                  </a:cubicBezTo>
                  <a:cubicBezTo>
                    <a:pt x="227" y="1041"/>
                    <a:pt x="298" y="517"/>
                    <a:pt x="417" y="29"/>
                  </a:cubicBezTo>
                  <a:cubicBezTo>
                    <a:pt x="426" y="11"/>
                    <a:pt x="422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67" name="Google Shape;16067;p22"/>
            <p:cNvSpPr/>
            <p:nvPr/>
          </p:nvSpPr>
          <p:spPr>
            <a:xfrm>
              <a:off x="977800" y="2375925"/>
              <a:ext cx="13100" cy="43225"/>
            </a:xfrm>
            <a:custGeom>
              <a:avLst/>
              <a:gdLst/>
              <a:ahLst/>
              <a:cxnLst/>
              <a:rect l="l" t="t" r="r" b="b"/>
              <a:pathLst>
                <a:path w="524" h="1729" extrusionOk="0">
                  <a:moveTo>
                    <a:pt x="474" y="1"/>
                  </a:moveTo>
                  <a:cubicBezTo>
                    <a:pt x="464" y="1"/>
                    <a:pt x="456" y="5"/>
                    <a:pt x="452" y="16"/>
                  </a:cubicBezTo>
                  <a:cubicBezTo>
                    <a:pt x="214" y="516"/>
                    <a:pt x="0" y="1135"/>
                    <a:pt x="36" y="1695"/>
                  </a:cubicBezTo>
                  <a:cubicBezTo>
                    <a:pt x="36" y="1716"/>
                    <a:pt x="56" y="1728"/>
                    <a:pt x="73" y="1728"/>
                  </a:cubicBezTo>
                  <a:cubicBezTo>
                    <a:pt x="85" y="1728"/>
                    <a:pt x="95" y="1722"/>
                    <a:pt x="95" y="1707"/>
                  </a:cubicBezTo>
                  <a:cubicBezTo>
                    <a:pt x="226" y="1147"/>
                    <a:pt x="298" y="599"/>
                    <a:pt x="524" y="40"/>
                  </a:cubicBezTo>
                  <a:cubicBezTo>
                    <a:pt x="524" y="23"/>
                    <a:pt x="495" y="1"/>
                    <a:pt x="4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68" name="Google Shape;16068;p22"/>
            <p:cNvSpPr/>
            <p:nvPr/>
          </p:nvSpPr>
          <p:spPr>
            <a:xfrm>
              <a:off x="981650" y="2352500"/>
              <a:ext cx="6275" cy="53175"/>
            </a:xfrm>
            <a:custGeom>
              <a:avLst/>
              <a:gdLst/>
              <a:ahLst/>
              <a:cxnLst/>
              <a:rect l="l" t="t" r="r" b="b"/>
              <a:pathLst>
                <a:path w="251" h="2127" extrusionOk="0">
                  <a:moveTo>
                    <a:pt x="208" y="0"/>
                  </a:moveTo>
                  <a:cubicBezTo>
                    <a:pt x="197" y="0"/>
                    <a:pt x="185" y="9"/>
                    <a:pt x="179" y="24"/>
                  </a:cubicBezTo>
                  <a:cubicBezTo>
                    <a:pt x="96" y="703"/>
                    <a:pt x="1" y="1429"/>
                    <a:pt x="60" y="2096"/>
                  </a:cubicBezTo>
                  <a:cubicBezTo>
                    <a:pt x="60" y="2111"/>
                    <a:pt x="84" y="2126"/>
                    <a:pt x="102" y="2126"/>
                  </a:cubicBezTo>
                  <a:cubicBezTo>
                    <a:pt x="112" y="2126"/>
                    <a:pt x="120" y="2121"/>
                    <a:pt x="120" y="2108"/>
                  </a:cubicBezTo>
                  <a:cubicBezTo>
                    <a:pt x="251" y="1453"/>
                    <a:pt x="239" y="715"/>
                    <a:pt x="239" y="48"/>
                  </a:cubicBezTo>
                  <a:cubicBezTo>
                    <a:pt x="239" y="15"/>
                    <a:pt x="224" y="0"/>
                    <a:pt x="2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69" name="Google Shape;16069;p22"/>
            <p:cNvSpPr/>
            <p:nvPr/>
          </p:nvSpPr>
          <p:spPr>
            <a:xfrm>
              <a:off x="986125" y="2075675"/>
              <a:ext cx="17275" cy="287625"/>
            </a:xfrm>
            <a:custGeom>
              <a:avLst/>
              <a:gdLst/>
              <a:ahLst/>
              <a:cxnLst/>
              <a:rect l="l" t="t" r="r" b="b"/>
              <a:pathLst>
                <a:path w="691" h="11505" extrusionOk="0">
                  <a:moveTo>
                    <a:pt x="512" y="1"/>
                  </a:moveTo>
                  <a:cubicBezTo>
                    <a:pt x="512" y="1"/>
                    <a:pt x="489" y="1"/>
                    <a:pt x="489" y="13"/>
                  </a:cubicBezTo>
                  <a:cubicBezTo>
                    <a:pt x="500" y="1930"/>
                    <a:pt x="512" y="3835"/>
                    <a:pt x="429" y="5763"/>
                  </a:cubicBezTo>
                  <a:cubicBezTo>
                    <a:pt x="334" y="7680"/>
                    <a:pt x="119" y="9585"/>
                    <a:pt x="0" y="11490"/>
                  </a:cubicBezTo>
                  <a:cubicBezTo>
                    <a:pt x="0" y="11497"/>
                    <a:pt x="8" y="11504"/>
                    <a:pt x="15" y="11504"/>
                  </a:cubicBezTo>
                  <a:cubicBezTo>
                    <a:pt x="20" y="11504"/>
                    <a:pt x="24" y="11500"/>
                    <a:pt x="24" y="11490"/>
                  </a:cubicBezTo>
                  <a:cubicBezTo>
                    <a:pt x="620" y="7752"/>
                    <a:pt x="691" y="3775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70" name="Google Shape;16070;p22"/>
            <p:cNvSpPr/>
            <p:nvPr/>
          </p:nvSpPr>
          <p:spPr>
            <a:xfrm>
              <a:off x="999650" y="2009275"/>
              <a:ext cx="117675" cy="143925"/>
            </a:xfrm>
            <a:custGeom>
              <a:avLst/>
              <a:gdLst/>
              <a:ahLst/>
              <a:cxnLst/>
              <a:rect l="l" t="t" r="r" b="b"/>
              <a:pathLst>
                <a:path w="4707" h="5757" extrusionOk="0">
                  <a:moveTo>
                    <a:pt x="4647" y="0"/>
                  </a:moveTo>
                  <a:cubicBezTo>
                    <a:pt x="4644" y="0"/>
                    <a:pt x="4641" y="1"/>
                    <a:pt x="4639" y="2"/>
                  </a:cubicBezTo>
                  <a:cubicBezTo>
                    <a:pt x="3293" y="454"/>
                    <a:pt x="2686" y="1776"/>
                    <a:pt x="1698" y="2681"/>
                  </a:cubicBezTo>
                  <a:cubicBezTo>
                    <a:pt x="805" y="3514"/>
                    <a:pt x="126" y="4455"/>
                    <a:pt x="7" y="5717"/>
                  </a:cubicBezTo>
                  <a:cubicBezTo>
                    <a:pt x="0" y="5745"/>
                    <a:pt x="18" y="5756"/>
                    <a:pt x="33" y="5756"/>
                  </a:cubicBezTo>
                  <a:cubicBezTo>
                    <a:pt x="45" y="5756"/>
                    <a:pt x="55" y="5750"/>
                    <a:pt x="55" y="5741"/>
                  </a:cubicBezTo>
                  <a:cubicBezTo>
                    <a:pt x="364" y="4371"/>
                    <a:pt x="1031" y="3574"/>
                    <a:pt x="2019" y="2609"/>
                  </a:cubicBezTo>
                  <a:cubicBezTo>
                    <a:pt x="2400" y="2240"/>
                    <a:pt x="2674" y="1788"/>
                    <a:pt x="3031" y="1395"/>
                  </a:cubicBezTo>
                  <a:cubicBezTo>
                    <a:pt x="3508" y="859"/>
                    <a:pt x="4079" y="514"/>
                    <a:pt x="4662" y="97"/>
                  </a:cubicBezTo>
                  <a:cubicBezTo>
                    <a:pt x="4706" y="64"/>
                    <a:pt x="4679" y="0"/>
                    <a:pt x="46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71" name="Google Shape;16071;p22"/>
            <p:cNvSpPr/>
            <p:nvPr/>
          </p:nvSpPr>
          <p:spPr>
            <a:xfrm>
              <a:off x="998250" y="2011675"/>
              <a:ext cx="116775" cy="151150"/>
            </a:xfrm>
            <a:custGeom>
              <a:avLst/>
              <a:gdLst/>
              <a:ahLst/>
              <a:cxnLst/>
              <a:rect l="l" t="t" r="r" b="b"/>
              <a:pathLst>
                <a:path w="4671" h="6046" extrusionOk="0">
                  <a:moveTo>
                    <a:pt x="4647" y="1"/>
                  </a:moveTo>
                  <a:cubicBezTo>
                    <a:pt x="2730" y="1692"/>
                    <a:pt x="2266" y="4537"/>
                    <a:pt x="51" y="5942"/>
                  </a:cubicBezTo>
                  <a:cubicBezTo>
                    <a:pt x="1" y="5972"/>
                    <a:pt x="19" y="6045"/>
                    <a:pt x="76" y="6045"/>
                  </a:cubicBezTo>
                  <a:cubicBezTo>
                    <a:pt x="86" y="6045"/>
                    <a:pt x="98" y="6043"/>
                    <a:pt x="111" y="6037"/>
                  </a:cubicBezTo>
                  <a:cubicBezTo>
                    <a:pt x="1099" y="5537"/>
                    <a:pt x="1754" y="4585"/>
                    <a:pt x="2290" y="3632"/>
                  </a:cubicBezTo>
                  <a:cubicBezTo>
                    <a:pt x="2635" y="3001"/>
                    <a:pt x="2944" y="2370"/>
                    <a:pt x="3337" y="1775"/>
                  </a:cubicBezTo>
                  <a:cubicBezTo>
                    <a:pt x="3730" y="1144"/>
                    <a:pt x="4230" y="608"/>
                    <a:pt x="4671" y="25"/>
                  </a:cubicBezTo>
                  <a:lnTo>
                    <a:pt x="464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72" name="Google Shape;16072;p22"/>
            <p:cNvSpPr/>
            <p:nvPr/>
          </p:nvSpPr>
          <p:spPr>
            <a:xfrm>
              <a:off x="1003550" y="2107100"/>
              <a:ext cx="22600" cy="37000"/>
            </a:xfrm>
            <a:custGeom>
              <a:avLst/>
              <a:gdLst/>
              <a:ahLst/>
              <a:cxnLst/>
              <a:rect l="l" t="t" r="r" b="b"/>
              <a:pathLst>
                <a:path w="904" h="1480" extrusionOk="0">
                  <a:moveTo>
                    <a:pt x="878" y="1"/>
                  </a:moveTo>
                  <a:cubicBezTo>
                    <a:pt x="872" y="1"/>
                    <a:pt x="867" y="2"/>
                    <a:pt x="863" y="6"/>
                  </a:cubicBezTo>
                  <a:cubicBezTo>
                    <a:pt x="530" y="423"/>
                    <a:pt x="232" y="958"/>
                    <a:pt x="18" y="1435"/>
                  </a:cubicBezTo>
                  <a:cubicBezTo>
                    <a:pt x="1" y="1460"/>
                    <a:pt x="21" y="1480"/>
                    <a:pt x="38" y="1480"/>
                  </a:cubicBezTo>
                  <a:cubicBezTo>
                    <a:pt x="44" y="1480"/>
                    <a:pt x="50" y="1477"/>
                    <a:pt x="54" y="1470"/>
                  </a:cubicBezTo>
                  <a:cubicBezTo>
                    <a:pt x="351" y="1006"/>
                    <a:pt x="649" y="518"/>
                    <a:pt x="887" y="18"/>
                  </a:cubicBezTo>
                  <a:cubicBezTo>
                    <a:pt x="904" y="9"/>
                    <a:pt x="891" y="1"/>
                    <a:pt x="8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73" name="Google Shape;16073;p22"/>
            <p:cNvSpPr/>
            <p:nvPr/>
          </p:nvSpPr>
          <p:spPr>
            <a:xfrm>
              <a:off x="998525" y="2115325"/>
              <a:ext cx="27800" cy="38450"/>
            </a:xfrm>
            <a:custGeom>
              <a:avLst/>
              <a:gdLst/>
              <a:ahLst/>
              <a:cxnLst/>
              <a:rect l="l" t="t" r="r" b="b"/>
              <a:pathLst>
                <a:path w="1112" h="1538" extrusionOk="0">
                  <a:moveTo>
                    <a:pt x="1084" y="0"/>
                  </a:moveTo>
                  <a:cubicBezTo>
                    <a:pt x="1079" y="0"/>
                    <a:pt x="1076" y="3"/>
                    <a:pt x="1076" y="10"/>
                  </a:cubicBezTo>
                  <a:cubicBezTo>
                    <a:pt x="707" y="463"/>
                    <a:pt x="362" y="975"/>
                    <a:pt x="16" y="1463"/>
                  </a:cubicBezTo>
                  <a:cubicBezTo>
                    <a:pt x="0" y="1503"/>
                    <a:pt x="28" y="1538"/>
                    <a:pt x="62" y="1538"/>
                  </a:cubicBezTo>
                  <a:cubicBezTo>
                    <a:pt x="78" y="1538"/>
                    <a:pt x="96" y="1530"/>
                    <a:pt x="112" y="1510"/>
                  </a:cubicBezTo>
                  <a:cubicBezTo>
                    <a:pt x="457" y="1034"/>
                    <a:pt x="814" y="522"/>
                    <a:pt x="1112" y="22"/>
                  </a:cubicBezTo>
                  <a:cubicBezTo>
                    <a:pt x="1112" y="14"/>
                    <a:pt x="1095" y="0"/>
                    <a:pt x="10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74" name="Google Shape;16074;p22"/>
            <p:cNvSpPr/>
            <p:nvPr/>
          </p:nvSpPr>
          <p:spPr>
            <a:xfrm>
              <a:off x="998800" y="2134150"/>
              <a:ext cx="18375" cy="27750"/>
            </a:xfrm>
            <a:custGeom>
              <a:avLst/>
              <a:gdLst/>
              <a:ahLst/>
              <a:cxnLst/>
              <a:rect l="l" t="t" r="r" b="b"/>
              <a:pathLst>
                <a:path w="735" h="1110" extrusionOk="0">
                  <a:moveTo>
                    <a:pt x="718" y="0"/>
                  </a:moveTo>
                  <a:cubicBezTo>
                    <a:pt x="713" y="0"/>
                    <a:pt x="708" y="3"/>
                    <a:pt x="708" y="7"/>
                  </a:cubicBezTo>
                  <a:cubicBezTo>
                    <a:pt x="517" y="388"/>
                    <a:pt x="244" y="698"/>
                    <a:pt x="29" y="1043"/>
                  </a:cubicBezTo>
                  <a:cubicBezTo>
                    <a:pt x="0" y="1072"/>
                    <a:pt x="34" y="1109"/>
                    <a:pt x="67" y="1109"/>
                  </a:cubicBezTo>
                  <a:cubicBezTo>
                    <a:pt x="75" y="1109"/>
                    <a:pt x="82" y="1107"/>
                    <a:pt x="89" y="1103"/>
                  </a:cubicBezTo>
                  <a:cubicBezTo>
                    <a:pt x="363" y="817"/>
                    <a:pt x="565" y="400"/>
                    <a:pt x="720" y="31"/>
                  </a:cubicBezTo>
                  <a:cubicBezTo>
                    <a:pt x="735" y="8"/>
                    <a:pt x="726" y="0"/>
                    <a:pt x="7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75" name="Google Shape;16075;p22"/>
            <p:cNvSpPr/>
            <p:nvPr/>
          </p:nvSpPr>
          <p:spPr>
            <a:xfrm>
              <a:off x="1001600" y="2067175"/>
              <a:ext cx="57950" cy="74025"/>
            </a:xfrm>
            <a:custGeom>
              <a:avLst/>
              <a:gdLst/>
              <a:ahLst/>
              <a:cxnLst/>
              <a:rect l="l" t="t" r="r" b="b"/>
              <a:pathLst>
                <a:path w="2318" h="2961" extrusionOk="0">
                  <a:moveTo>
                    <a:pt x="2285" y="0"/>
                  </a:moveTo>
                  <a:cubicBezTo>
                    <a:pt x="2276" y="0"/>
                    <a:pt x="2267" y="3"/>
                    <a:pt x="2263" y="7"/>
                  </a:cubicBezTo>
                  <a:cubicBezTo>
                    <a:pt x="1739" y="781"/>
                    <a:pt x="1072" y="1412"/>
                    <a:pt x="584" y="2198"/>
                  </a:cubicBezTo>
                  <a:cubicBezTo>
                    <a:pt x="536" y="2258"/>
                    <a:pt x="1" y="2924"/>
                    <a:pt x="310" y="2960"/>
                  </a:cubicBezTo>
                  <a:cubicBezTo>
                    <a:pt x="322" y="2960"/>
                    <a:pt x="322" y="2960"/>
                    <a:pt x="322" y="2936"/>
                  </a:cubicBezTo>
                  <a:cubicBezTo>
                    <a:pt x="322" y="2924"/>
                    <a:pt x="346" y="2913"/>
                    <a:pt x="346" y="2901"/>
                  </a:cubicBezTo>
                  <a:lnTo>
                    <a:pt x="346" y="2877"/>
                  </a:lnTo>
                  <a:cubicBezTo>
                    <a:pt x="322" y="2877"/>
                    <a:pt x="310" y="2865"/>
                    <a:pt x="298" y="2865"/>
                  </a:cubicBezTo>
                  <a:cubicBezTo>
                    <a:pt x="298" y="2862"/>
                    <a:pt x="297" y="2860"/>
                    <a:pt x="296" y="2860"/>
                  </a:cubicBezTo>
                  <a:cubicBezTo>
                    <a:pt x="294" y="2860"/>
                    <a:pt x="289" y="2871"/>
                    <a:pt x="298" y="2889"/>
                  </a:cubicBezTo>
                  <a:cubicBezTo>
                    <a:pt x="60" y="2710"/>
                    <a:pt x="2144" y="412"/>
                    <a:pt x="2310" y="31"/>
                  </a:cubicBezTo>
                  <a:cubicBezTo>
                    <a:pt x="2318" y="9"/>
                    <a:pt x="2302" y="0"/>
                    <a:pt x="22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76" name="Google Shape;16076;p22"/>
            <p:cNvSpPr/>
            <p:nvPr/>
          </p:nvSpPr>
          <p:spPr>
            <a:xfrm>
              <a:off x="1000225" y="2134400"/>
              <a:ext cx="10325" cy="20625"/>
            </a:xfrm>
            <a:custGeom>
              <a:avLst/>
              <a:gdLst/>
              <a:ahLst/>
              <a:cxnLst/>
              <a:rect l="l" t="t" r="r" b="b"/>
              <a:pathLst>
                <a:path w="413" h="825" extrusionOk="0">
                  <a:moveTo>
                    <a:pt x="320" y="1"/>
                  </a:moveTo>
                  <a:cubicBezTo>
                    <a:pt x="308" y="1"/>
                    <a:pt x="297" y="6"/>
                    <a:pt x="294" y="21"/>
                  </a:cubicBezTo>
                  <a:cubicBezTo>
                    <a:pt x="239" y="130"/>
                    <a:pt x="192" y="239"/>
                    <a:pt x="149" y="350"/>
                  </a:cubicBezTo>
                  <a:lnTo>
                    <a:pt x="149" y="350"/>
                  </a:lnTo>
                  <a:cubicBezTo>
                    <a:pt x="82" y="479"/>
                    <a:pt x="35" y="613"/>
                    <a:pt x="8" y="747"/>
                  </a:cubicBezTo>
                  <a:cubicBezTo>
                    <a:pt x="1" y="790"/>
                    <a:pt x="41" y="825"/>
                    <a:pt x="76" y="825"/>
                  </a:cubicBezTo>
                  <a:cubicBezTo>
                    <a:pt x="100" y="825"/>
                    <a:pt x="122" y="809"/>
                    <a:pt x="127" y="771"/>
                  </a:cubicBezTo>
                  <a:cubicBezTo>
                    <a:pt x="157" y="681"/>
                    <a:pt x="185" y="593"/>
                    <a:pt x="213" y="506"/>
                  </a:cubicBezTo>
                  <a:lnTo>
                    <a:pt x="213" y="506"/>
                  </a:lnTo>
                  <a:cubicBezTo>
                    <a:pt x="215" y="555"/>
                    <a:pt x="218" y="604"/>
                    <a:pt x="222" y="652"/>
                  </a:cubicBezTo>
                  <a:cubicBezTo>
                    <a:pt x="222" y="690"/>
                    <a:pt x="256" y="718"/>
                    <a:pt x="290" y="718"/>
                  </a:cubicBezTo>
                  <a:cubicBezTo>
                    <a:pt x="309" y="718"/>
                    <a:pt x="328" y="709"/>
                    <a:pt x="341" y="688"/>
                  </a:cubicBezTo>
                  <a:cubicBezTo>
                    <a:pt x="389" y="605"/>
                    <a:pt x="413" y="533"/>
                    <a:pt x="413" y="462"/>
                  </a:cubicBezTo>
                  <a:cubicBezTo>
                    <a:pt x="413" y="451"/>
                    <a:pt x="395" y="424"/>
                    <a:pt x="375" y="424"/>
                  </a:cubicBezTo>
                  <a:cubicBezTo>
                    <a:pt x="372" y="424"/>
                    <a:pt x="368" y="424"/>
                    <a:pt x="365" y="426"/>
                  </a:cubicBezTo>
                  <a:cubicBezTo>
                    <a:pt x="360" y="429"/>
                    <a:pt x="356" y="432"/>
                    <a:pt x="351" y="436"/>
                  </a:cubicBezTo>
                  <a:lnTo>
                    <a:pt x="351" y="436"/>
                  </a:lnTo>
                  <a:cubicBezTo>
                    <a:pt x="350" y="375"/>
                    <a:pt x="347" y="312"/>
                    <a:pt x="341" y="247"/>
                  </a:cubicBezTo>
                  <a:cubicBezTo>
                    <a:pt x="341" y="230"/>
                    <a:pt x="328" y="214"/>
                    <a:pt x="311" y="204"/>
                  </a:cubicBezTo>
                  <a:lnTo>
                    <a:pt x="311" y="204"/>
                  </a:lnTo>
                  <a:cubicBezTo>
                    <a:pt x="329" y="151"/>
                    <a:pt x="347" y="98"/>
                    <a:pt x="365" y="45"/>
                  </a:cubicBezTo>
                  <a:cubicBezTo>
                    <a:pt x="382" y="29"/>
                    <a:pt x="347" y="1"/>
                    <a:pt x="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77" name="Google Shape;16077;p22"/>
            <p:cNvSpPr/>
            <p:nvPr/>
          </p:nvSpPr>
          <p:spPr>
            <a:xfrm>
              <a:off x="882825" y="1985300"/>
              <a:ext cx="108675" cy="166300"/>
            </a:xfrm>
            <a:custGeom>
              <a:avLst/>
              <a:gdLst/>
              <a:ahLst/>
              <a:cxnLst/>
              <a:rect l="l" t="t" r="r" b="b"/>
              <a:pathLst>
                <a:path w="4347" h="6652" extrusionOk="0">
                  <a:moveTo>
                    <a:pt x="60" y="1"/>
                  </a:moveTo>
                  <a:cubicBezTo>
                    <a:pt x="30" y="1"/>
                    <a:pt x="1" y="18"/>
                    <a:pt x="1" y="56"/>
                  </a:cubicBezTo>
                  <a:cubicBezTo>
                    <a:pt x="84" y="1175"/>
                    <a:pt x="739" y="2092"/>
                    <a:pt x="1406" y="2961"/>
                  </a:cubicBezTo>
                  <a:cubicBezTo>
                    <a:pt x="2346" y="4199"/>
                    <a:pt x="3263" y="5485"/>
                    <a:pt x="4311" y="6652"/>
                  </a:cubicBezTo>
                  <a:cubicBezTo>
                    <a:pt x="4323" y="6652"/>
                    <a:pt x="4347" y="6616"/>
                    <a:pt x="4335" y="6604"/>
                  </a:cubicBezTo>
                  <a:cubicBezTo>
                    <a:pt x="3632" y="5545"/>
                    <a:pt x="2823" y="4568"/>
                    <a:pt x="2049" y="3556"/>
                  </a:cubicBezTo>
                  <a:cubicBezTo>
                    <a:pt x="1215" y="2449"/>
                    <a:pt x="346" y="1437"/>
                    <a:pt x="120" y="44"/>
                  </a:cubicBezTo>
                  <a:cubicBezTo>
                    <a:pt x="114" y="16"/>
                    <a:pt x="87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78" name="Google Shape;16078;p22"/>
            <p:cNvSpPr/>
            <p:nvPr/>
          </p:nvSpPr>
          <p:spPr>
            <a:xfrm>
              <a:off x="882825" y="1986100"/>
              <a:ext cx="117300" cy="167300"/>
            </a:xfrm>
            <a:custGeom>
              <a:avLst/>
              <a:gdLst/>
              <a:ahLst/>
              <a:cxnLst/>
              <a:rect l="l" t="t" r="r" b="b"/>
              <a:pathLst>
                <a:path w="4692" h="6692" extrusionOk="0">
                  <a:moveTo>
                    <a:pt x="60" y="0"/>
                  </a:moveTo>
                  <a:cubicBezTo>
                    <a:pt x="37" y="0"/>
                    <a:pt x="1" y="24"/>
                    <a:pt x="25" y="36"/>
                  </a:cubicBezTo>
                  <a:cubicBezTo>
                    <a:pt x="977" y="1083"/>
                    <a:pt x="1870" y="2107"/>
                    <a:pt x="2597" y="3334"/>
                  </a:cubicBezTo>
                  <a:cubicBezTo>
                    <a:pt x="2906" y="3870"/>
                    <a:pt x="3180" y="4429"/>
                    <a:pt x="3478" y="4977"/>
                  </a:cubicBezTo>
                  <a:cubicBezTo>
                    <a:pt x="3775" y="5536"/>
                    <a:pt x="4466" y="6084"/>
                    <a:pt x="4609" y="6668"/>
                  </a:cubicBezTo>
                  <a:cubicBezTo>
                    <a:pt x="4614" y="6683"/>
                    <a:pt x="4630" y="6692"/>
                    <a:pt x="4647" y="6692"/>
                  </a:cubicBezTo>
                  <a:cubicBezTo>
                    <a:pt x="4669" y="6692"/>
                    <a:pt x="4692" y="6677"/>
                    <a:pt x="4692" y="6644"/>
                  </a:cubicBezTo>
                  <a:cubicBezTo>
                    <a:pt x="4668" y="6191"/>
                    <a:pt x="4287" y="5929"/>
                    <a:pt x="4025" y="5596"/>
                  </a:cubicBezTo>
                  <a:cubicBezTo>
                    <a:pt x="3501" y="4917"/>
                    <a:pt x="3204" y="4108"/>
                    <a:pt x="2787" y="3369"/>
                  </a:cubicBezTo>
                  <a:cubicBezTo>
                    <a:pt x="2073" y="2143"/>
                    <a:pt x="1192" y="905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79" name="Google Shape;16079;p22"/>
            <p:cNvSpPr/>
            <p:nvPr/>
          </p:nvSpPr>
          <p:spPr>
            <a:xfrm>
              <a:off x="925100" y="1886225"/>
              <a:ext cx="69975" cy="218050"/>
            </a:xfrm>
            <a:custGeom>
              <a:avLst/>
              <a:gdLst/>
              <a:ahLst/>
              <a:cxnLst/>
              <a:rect l="l" t="t" r="r" b="b"/>
              <a:pathLst>
                <a:path w="2799" h="8722" extrusionOk="0">
                  <a:moveTo>
                    <a:pt x="750" y="0"/>
                  </a:moveTo>
                  <a:cubicBezTo>
                    <a:pt x="740" y="0"/>
                    <a:pt x="731" y="5"/>
                    <a:pt x="727" y="18"/>
                  </a:cubicBezTo>
                  <a:cubicBezTo>
                    <a:pt x="1" y="1328"/>
                    <a:pt x="501" y="3078"/>
                    <a:pt x="739" y="4483"/>
                  </a:cubicBezTo>
                  <a:cubicBezTo>
                    <a:pt x="1025" y="6150"/>
                    <a:pt x="1548" y="7484"/>
                    <a:pt x="2751" y="8722"/>
                  </a:cubicBezTo>
                  <a:cubicBezTo>
                    <a:pt x="2763" y="8722"/>
                    <a:pt x="2799" y="8710"/>
                    <a:pt x="2775" y="8698"/>
                  </a:cubicBezTo>
                  <a:cubicBezTo>
                    <a:pt x="2382" y="8115"/>
                    <a:pt x="1906" y="7579"/>
                    <a:pt x="1560" y="6948"/>
                  </a:cubicBezTo>
                  <a:cubicBezTo>
                    <a:pt x="1191" y="6257"/>
                    <a:pt x="1036" y="5507"/>
                    <a:pt x="906" y="4721"/>
                  </a:cubicBezTo>
                  <a:cubicBezTo>
                    <a:pt x="632" y="3185"/>
                    <a:pt x="203" y="1554"/>
                    <a:pt x="775" y="30"/>
                  </a:cubicBezTo>
                  <a:cubicBezTo>
                    <a:pt x="782" y="15"/>
                    <a:pt x="766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80" name="Google Shape;16080;p22"/>
            <p:cNvSpPr/>
            <p:nvPr/>
          </p:nvSpPr>
          <p:spPr>
            <a:xfrm>
              <a:off x="940575" y="1884600"/>
              <a:ext cx="53475" cy="217950"/>
            </a:xfrm>
            <a:custGeom>
              <a:avLst/>
              <a:gdLst/>
              <a:ahLst/>
              <a:cxnLst/>
              <a:rect l="l" t="t" r="r" b="b"/>
              <a:pathLst>
                <a:path w="2139" h="8718" extrusionOk="0">
                  <a:moveTo>
                    <a:pt x="95" y="0"/>
                  </a:moveTo>
                  <a:cubicBezTo>
                    <a:pt x="81" y="0"/>
                    <a:pt x="66" y="12"/>
                    <a:pt x="60" y="36"/>
                  </a:cubicBezTo>
                  <a:cubicBezTo>
                    <a:pt x="1" y="738"/>
                    <a:pt x="48" y="1429"/>
                    <a:pt x="251" y="2107"/>
                  </a:cubicBezTo>
                  <a:cubicBezTo>
                    <a:pt x="477" y="2846"/>
                    <a:pt x="941" y="3477"/>
                    <a:pt x="1168" y="4215"/>
                  </a:cubicBezTo>
                  <a:cubicBezTo>
                    <a:pt x="1620" y="5679"/>
                    <a:pt x="1465" y="7251"/>
                    <a:pt x="2025" y="8680"/>
                  </a:cubicBezTo>
                  <a:cubicBezTo>
                    <a:pt x="2040" y="8705"/>
                    <a:pt x="2065" y="8718"/>
                    <a:pt x="2086" y="8718"/>
                  </a:cubicBezTo>
                  <a:cubicBezTo>
                    <a:pt x="2115" y="8718"/>
                    <a:pt x="2139" y="8696"/>
                    <a:pt x="2132" y="8656"/>
                  </a:cubicBezTo>
                  <a:cubicBezTo>
                    <a:pt x="1703" y="7263"/>
                    <a:pt x="1763" y="5822"/>
                    <a:pt x="1370" y="4441"/>
                  </a:cubicBezTo>
                  <a:cubicBezTo>
                    <a:pt x="1203" y="3810"/>
                    <a:pt x="882" y="3298"/>
                    <a:pt x="632" y="2715"/>
                  </a:cubicBezTo>
                  <a:cubicBezTo>
                    <a:pt x="239" y="1869"/>
                    <a:pt x="108" y="976"/>
                    <a:pt x="120" y="36"/>
                  </a:cubicBezTo>
                  <a:cubicBezTo>
                    <a:pt x="120" y="12"/>
                    <a:pt x="108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81" name="Google Shape;16081;p22"/>
            <p:cNvSpPr/>
            <p:nvPr/>
          </p:nvSpPr>
          <p:spPr>
            <a:xfrm>
              <a:off x="899800" y="2010950"/>
              <a:ext cx="42500" cy="63200"/>
            </a:xfrm>
            <a:custGeom>
              <a:avLst/>
              <a:gdLst/>
              <a:ahLst/>
              <a:cxnLst/>
              <a:rect l="l" t="t" r="r" b="b"/>
              <a:pathLst>
                <a:path w="1700" h="2528" extrusionOk="0">
                  <a:moveTo>
                    <a:pt x="8" y="0"/>
                  </a:moveTo>
                  <a:cubicBezTo>
                    <a:pt x="4" y="0"/>
                    <a:pt x="1" y="6"/>
                    <a:pt x="1" y="18"/>
                  </a:cubicBezTo>
                  <a:cubicBezTo>
                    <a:pt x="477" y="875"/>
                    <a:pt x="1048" y="1709"/>
                    <a:pt x="1632" y="2518"/>
                  </a:cubicBezTo>
                  <a:cubicBezTo>
                    <a:pt x="1642" y="2525"/>
                    <a:pt x="1652" y="2528"/>
                    <a:pt x="1661" y="2528"/>
                  </a:cubicBezTo>
                  <a:cubicBezTo>
                    <a:pt x="1684" y="2528"/>
                    <a:pt x="1700" y="2508"/>
                    <a:pt x="1691" y="2483"/>
                  </a:cubicBezTo>
                  <a:cubicBezTo>
                    <a:pt x="1108" y="1685"/>
                    <a:pt x="572" y="828"/>
                    <a:pt x="24" y="18"/>
                  </a:cubicBezTo>
                  <a:cubicBezTo>
                    <a:pt x="18" y="6"/>
                    <a:pt x="13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82" name="Google Shape;16082;p22"/>
            <p:cNvSpPr/>
            <p:nvPr/>
          </p:nvSpPr>
          <p:spPr>
            <a:xfrm>
              <a:off x="943250" y="1941525"/>
              <a:ext cx="38525" cy="128425"/>
            </a:xfrm>
            <a:custGeom>
              <a:avLst/>
              <a:gdLst/>
              <a:ahLst/>
              <a:cxnLst/>
              <a:rect l="l" t="t" r="r" b="b"/>
              <a:pathLst>
                <a:path w="1541" h="5137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322" y="1104"/>
                    <a:pt x="668" y="2176"/>
                    <a:pt x="822" y="3331"/>
                  </a:cubicBezTo>
                  <a:cubicBezTo>
                    <a:pt x="906" y="3998"/>
                    <a:pt x="977" y="4641"/>
                    <a:pt x="1477" y="5129"/>
                  </a:cubicBezTo>
                  <a:cubicBezTo>
                    <a:pt x="1483" y="5134"/>
                    <a:pt x="1489" y="5136"/>
                    <a:pt x="1496" y="5136"/>
                  </a:cubicBezTo>
                  <a:cubicBezTo>
                    <a:pt x="1518" y="5136"/>
                    <a:pt x="1541" y="5109"/>
                    <a:pt x="1513" y="5081"/>
                  </a:cubicBezTo>
                  <a:cubicBezTo>
                    <a:pt x="942" y="4402"/>
                    <a:pt x="965" y="3509"/>
                    <a:pt x="799" y="2652"/>
                  </a:cubicBezTo>
                  <a:cubicBezTo>
                    <a:pt x="620" y="1747"/>
                    <a:pt x="346" y="854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83" name="Google Shape;16083;p22"/>
            <p:cNvSpPr/>
            <p:nvPr/>
          </p:nvSpPr>
          <p:spPr>
            <a:xfrm>
              <a:off x="992375" y="2069975"/>
              <a:ext cx="139825" cy="145400"/>
            </a:xfrm>
            <a:custGeom>
              <a:avLst/>
              <a:gdLst/>
              <a:ahLst/>
              <a:cxnLst/>
              <a:rect l="l" t="t" r="r" b="b"/>
              <a:pathLst>
                <a:path w="5593" h="5816" extrusionOk="0">
                  <a:moveTo>
                    <a:pt x="5560" y="1"/>
                  </a:moveTo>
                  <a:cubicBezTo>
                    <a:pt x="5556" y="1"/>
                    <a:pt x="5553" y="1"/>
                    <a:pt x="5549" y="3"/>
                  </a:cubicBezTo>
                  <a:cubicBezTo>
                    <a:pt x="4453" y="419"/>
                    <a:pt x="3382" y="1134"/>
                    <a:pt x="2644" y="2062"/>
                  </a:cubicBezTo>
                  <a:cubicBezTo>
                    <a:pt x="2215" y="2610"/>
                    <a:pt x="1894" y="3229"/>
                    <a:pt x="1501" y="3813"/>
                  </a:cubicBezTo>
                  <a:cubicBezTo>
                    <a:pt x="1036" y="4503"/>
                    <a:pt x="524" y="5134"/>
                    <a:pt x="0" y="5789"/>
                  </a:cubicBezTo>
                  <a:cubicBezTo>
                    <a:pt x="0" y="5789"/>
                    <a:pt x="35" y="5815"/>
                    <a:pt x="53" y="5815"/>
                  </a:cubicBezTo>
                  <a:cubicBezTo>
                    <a:pt x="56" y="5815"/>
                    <a:pt x="58" y="5815"/>
                    <a:pt x="60" y="5813"/>
                  </a:cubicBezTo>
                  <a:cubicBezTo>
                    <a:pt x="941" y="4872"/>
                    <a:pt x="1632" y="3801"/>
                    <a:pt x="2322" y="2729"/>
                  </a:cubicBezTo>
                  <a:cubicBezTo>
                    <a:pt x="3156" y="1431"/>
                    <a:pt x="4251" y="765"/>
                    <a:pt x="5561" y="50"/>
                  </a:cubicBezTo>
                  <a:cubicBezTo>
                    <a:pt x="5592" y="40"/>
                    <a:pt x="5587" y="1"/>
                    <a:pt x="5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84" name="Google Shape;16084;p22"/>
            <p:cNvSpPr/>
            <p:nvPr/>
          </p:nvSpPr>
          <p:spPr>
            <a:xfrm>
              <a:off x="996725" y="2072200"/>
              <a:ext cx="134475" cy="149475"/>
            </a:xfrm>
            <a:custGeom>
              <a:avLst/>
              <a:gdLst/>
              <a:ahLst/>
              <a:cxnLst/>
              <a:rect l="l" t="t" r="r" b="b"/>
              <a:pathLst>
                <a:path w="5379" h="5979" extrusionOk="0">
                  <a:moveTo>
                    <a:pt x="5345" y="1"/>
                  </a:moveTo>
                  <a:cubicBezTo>
                    <a:pt x="5339" y="1"/>
                    <a:pt x="5333" y="3"/>
                    <a:pt x="5327" y="9"/>
                  </a:cubicBezTo>
                  <a:cubicBezTo>
                    <a:pt x="4315" y="759"/>
                    <a:pt x="3494" y="1747"/>
                    <a:pt x="2755" y="2771"/>
                  </a:cubicBezTo>
                  <a:cubicBezTo>
                    <a:pt x="1946" y="3878"/>
                    <a:pt x="1279" y="5212"/>
                    <a:pt x="53" y="5879"/>
                  </a:cubicBezTo>
                  <a:cubicBezTo>
                    <a:pt x="0" y="5910"/>
                    <a:pt x="22" y="5978"/>
                    <a:pt x="68" y="5978"/>
                  </a:cubicBezTo>
                  <a:cubicBezTo>
                    <a:pt x="74" y="5978"/>
                    <a:pt x="81" y="5977"/>
                    <a:pt x="88" y="5974"/>
                  </a:cubicBezTo>
                  <a:cubicBezTo>
                    <a:pt x="1148" y="5498"/>
                    <a:pt x="1731" y="4414"/>
                    <a:pt x="2374" y="3485"/>
                  </a:cubicBezTo>
                  <a:cubicBezTo>
                    <a:pt x="3244" y="2223"/>
                    <a:pt x="4196" y="1057"/>
                    <a:pt x="5351" y="33"/>
                  </a:cubicBezTo>
                  <a:cubicBezTo>
                    <a:pt x="5378" y="24"/>
                    <a:pt x="5364" y="1"/>
                    <a:pt x="5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85" name="Google Shape;16085;p22"/>
            <p:cNvSpPr/>
            <p:nvPr/>
          </p:nvSpPr>
          <p:spPr>
            <a:xfrm>
              <a:off x="996925" y="2119825"/>
              <a:ext cx="135150" cy="131325"/>
            </a:xfrm>
            <a:custGeom>
              <a:avLst/>
              <a:gdLst/>
              <a:ahLst/>
              <a:cxnLst/>
              <a:rect l="l" t="t" r="r" b="b"/>
              <a:pathLst>
                <a:path w="5406" h="5253" extrusionOk="0">
                  <a:moveTo>
                    <a:pt x="5334" y="1"/>
                  </a:moveTo>
                  <a:cubicBezTo>
                    <a:pt x="5325" y="1"/>
                    <a:pt x="5316" y="3"/>
                    <a:pt x="5307" y="9"/>
                  </a:cubicBezTo>
                  <a:cubicBezTo>
                    <a:pt x="4343" y="521"/>
                    <a:pt x="3295" y="1092"/>
                    <a:pt x="2652" y="2009"/>
                  </a:cubicBezTo>
                  <a:cubicBezTo>
                    <a:pt x="2259" y="2592"/>
                    <a:pt x="2045" y="3188"/>
                    <a:pt x="1545" y="3712"/>
                  </a:cubicBezTo>
                  <a:cubicBezTo>
                    <a:pt x="1045" y="4212"/>
                    <a:pt x="473" y="4664"/>
                    <a:pt x="9" y="5212"/>
                  </a:cubicBezTo>
                  <a:cubicBezTo>
                    <a:pt x="0" y="5239"/>
                    <a:pt x="4" y="5252"/>
                    <a:pt x="12" y="5252"/>
                  </a:cubicBezTo>
                  <a:cubicBezTo>
                    <a:pt x="15" y="5252"/>
                    <a:pt x="18" y="5251"/>
                    <a:pt x="21" y="5248"/>
                  </a:cubicBezTo>
                  <a:cubicBezTo>
                    <a:pt x="902" y="4593"/>
                    <a:pt x="1866" y="3759"/>
                    <a:pt x="2343" y="2759"/>
                  </a:cubicBezTo>
                  <a:cubicBezTo>
                    <a:pt x="2974" y="1449"/>
                    <a:pt x="4129" y="759"/>
                    <a:pt x="5355" y="92"/>
                  </a:cubicBezTo>
                  <a:cubicBezTo>
                    <a:pt x="5405" y="72"/>
                    <a:pt x="5379" y="1"/>
                    <a:pt x="5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86" name="Google Shape;16086;p22"/>
            <p:cNvSpPr/>
            <p:nvPr/>
          </p:nvSpPr>
          <p:spPr>
            <a:xfrm>
              <a:off x="994450" y="2120400"/>
              <a:ext cx="140875" cy="146075"/>
            </a:xfrm>
            <a:custGeom>
              <a:avLst/>
              <a:gdLst/>
              <a:ahLst/>
              <a:cxnLst/>
              <a:rect l="l" t="t" r="r" b="b"/>
              <a:pathLst>
                <a:path w="5635" h="5843" extrusionOk="0">
                  <a:moveTo>
                    <a:pt x="5595" y="0"/>
                  </a:moveTo>
                  <a:cubicBezTo>
                    <a:pt x="5587" y="0"/>
                    <a:pt x="5579" y="3"/>
                    <a:pt x="5573" y="10"/>
                  </a:cubicBezTo>
                  <a:cubicBezTo>
                    <a:pt x="4704" y="1057"/>
                    <a:pt x="3977" y="2224"/>
                    <a:pt x="3204" y="3331"/>
                  </a:cubicBezTo>
                  <a:cubicBezTo>
                    <a:pt x="2799" y="3891"/>
                    <a:pt x="2382" y="4463"/>
                    <a:pt x="1822" y="4879"/>
                  </a:cubicBezTo>
                  <a:cubicBezTo>
                    <a:pt x="1287" y="5272"/>
                    <a:pt x="608" y="5367"/>
                    <a:pt x="60" y="5713"/>
                  </a:cubicBezTo>
                  <a:cubicBezTo>
                    <a:pt x="0" y="5753"/>
                    <a:pt x="41" y="5843"/>
                    <a:pt x="91" y="5843"/>
                  </a:cubicBezTo>
                  <a:cubicBezTo>
                    <a:pt x="100" y="5843"/>
                    <a:pt x="110" y="5839"/>
                    <a:pt x="120" y="5832"/>
                  </a:cubicBezTo>
                  <a:cubicBezTo>
                    <a:pt x="691" y="5475"/>
                    <a:pt x="1346" y="5379"/>
                    <a:pt x="1894" y="4998"/>
                  </a:cubicBezTo>
                  <a:cubicBezTo>
                    <a:pt x="2311" y="4701"/>
                    <a:pt x="2632" y="4308"/>
                    <a:pt x="2954" y="3915"/>
                  </a:cubicBezTo>
                  <a:cubicBezTo>
                    <a:pt x="3882" y="2689"/>
                    <a:pt x="4835" y="1379"/>
                    <a:pt x="5609" y="57"/>
                  </a:cubicBezTo>
                  <a:cubicBezTo>
                    <a:pt x="5635" y="22"/>
                    <a:pt x="5616" y="0"/>
                    <a:pt x="5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87" name="Google Shape;16087;p22"/>
            <p:cNvSpPr/>
            <p:nvPr/>
          </p:nvSpPr>
          <p:spPr>
            <a:xfrm>
              <a:off x="886700" y="2077150"/>
              <a:ext cx="100350" cy="137550"/>
            </a:xfrm>
            <a:custGeom>
              <a:avLst/>
              <a:gdLst/>
              <a:ahLst/>
              <a:cxnLst/>
              <a:rect l="l" t="t" r="r" b="b"/>
              <a:pathLst>
                <a:path w="4014" h="5502" extrusionOk="0">
                  <a:moveTo>
                    <a:pt x="36" y="0"/>
                  </a:moveTo>
                  <a:cubicBezTo>
                    <a:pt x="19" y="0"/>
                    <a:pt x="1" y="10"/>
                    <a:pt x="1" y="25"/>
                  </a:cubicBezTo>
                  <a:cubicBezTo>
                    <a:pt x="346" y="2347"/>
                    <a:pt x="3096" y="3395"/>
                    <a:pt x="3954" y="5478"/>
                  </a:cubicBezTo>
                  <a:cubicBezTo>
                    <a:pt x="3962" y="5495"/>
                    <a:pt x="3972" y="5502"/>
                    <a:pt x="3982" y="5502"/>
                  </a:cubicBezTo>
                  <a:cubicBezTo>
                    <a:pt x="3998" y="5502"/>
                    <a:pt x="4013" y="5482"/>
                    <a:pt x="4013" y="5466"/>
                  </a:cubicBezTo>
                  <a:cubicBezTo>
                    <a:pt x="3204" y="3276"/>
                    <a:pt x="787" y="2287"/>
                    <a:pt x="60" y="13"/>
                  </a:cubicBezTo>
                  <a:cubicBezTo>
                    <a:pt x="56" y="4"/>
                    <a:pt x="4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88" name="Google Shape;16088;p22"/>
            <p:cNvSpPr/>
            <p:nvPr/>
          </p:nvSpPr>
          <p:spPr>
            <a:xfrm>
              <a:off x="883550" y="2076700"/>
              <a:ext cx="100225" cy="117750"/>
            </a:xfrm>
            <a:custGeom>
              <a:avLst/>
              <a:gdLst/>
              <a:ahLst/>
              <a:cxnLst/>
              <a:rect l="l" t="t" r="r" b="b"/>
              <a:pathLst>
                <a:path w="4009" h="4710" extrusionOk="0">
                  <a:moveTo>
                    <a:pt x="31" y="1"/>
                  </a:moveTo>
                  <a:cubicBezTo>
                    <a:pt x="4" y="1"/>
                    <a:pt x="0" y="34"/>
                    <a:pt x="20" y="43"/>
                  </a:cubicBezTo>
                  <a:cubicBezTo>
                    <a:pt x="948" y="567"/>
                    <a:pt x="1853" y="1115"/>
                    <a:pt x="2579" y="1912"/>
                  </a:cubicBezTo>
                  <a:cubicBezTo>
                    <a:pt x="3341" y="2722"/>
                    <a:pt x="3699" y="3639"/>
                    <a:pt x="3961" y="4687"/>
                  </a:cubicBezTo>
                  <a:cubicBezTo>
                    <a:pt x="3961" y="4703"/>
                    <a:pt x="3970" y="4709"/>
                    <a:pt x="3981" y="4709"/>
                  </a:cubicBezTo>
                  <a:cubicBezTo>
                    <a:pt x="3994" y="4709"/>
                    <a:pt x="4008" y="4700"/>
                    <a:pt x="4008" y="4687"/>
                  </a:cubicBezTo>
                  <a:cubicBezTo>
                    <a:pt x="3949" y="2508"/>
                    <a:pt x="1817" y="865"/>
                    <a:pt x="55" y="7"/>
                  </a:cubicBezTo>
                  <a:cubicBezTo>
                    <a:pt x="46" y="3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89" name="Google Shape;16089;p22"/>
            <p:cNvSpPr/>
            <p:nvPr/>
          </p:nvSpPr>
          <p:spPr>
            <a:xfrm>
              <a:off x="981650" y="2186325"/>
              <a:ext cx="5100" cy="15600"/>
            </a:xfrm>
            <a:custGeom>
              <a:avLst/>
              <a:gdLst/>
              <a:ahLst/>
              <a:cxnLst/>
              <a:rect l="l" t="t" r="r" b="b"/>
              <a:pathLst>
                <a:path w="204" h="624" extrusionOk="0">
                  <a:moveTo>
                    <a:pt x="44" y="1"/>
                  </a:moveTo>
                  <a:cubicBezTo>
                    <a:pt x="34" y="1"/>
                    <a:pt x="25" y="10"/>
                    <a:pt x="25" y="28"/>
                  </a:cubicBezTo>
                  <a:cubicBezTo>
                    <a:pt x="1" y="230"/>
                    <a:pt x="60" y="444"/>
                    <a:pt x="191" y="623"/>
                  </a:cubicBezTo>
                  <a:cubicBezTo>
                    <a:pt x="191" y="623"/>
                    <a:pt x="203" y="623"/>
                    <a:pt x="203" y="599"/>
                  </a:cubicBezTo>
                  <a:cubicBezTo>
                    <a:pt x="120" y="421"/>
                    <a:pt x="72" y="230"/>
                    <a:pt x="72" y="28"/>
                  </a:cubicBezTo>
                  <a:cubicBezTo>
                    <a:pt x="66" y="10"/>
                    <a:pt x="54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90" name="Google Shape;16090;p22"/>
            <p:cNvSpPr/>
            <p:nvPr/>
          </p:nvSpPr>
          <p:spPr>
            <a:xfrm>
              <a:off x="1000125" y="2211325"/>
              <a:ext cx="53825" cy="46325"/>
            </a:xfrm>
            <a:custGeom>
              <a:avLst/>
              <a:gdLst/>
              <a:ahLst/>
              <a:cxnLst/>
              <a:rect l="l" t="t" r="r" b="b"/>
              <a:pathLst>
                <a:path w="2153" h="1853" extrusionOk="0">
                  <a:moveTo>
                    <a:pt x="2131" y="1"/>
                  </a:moveTo>
                  <a:cubicBezTo>
                    <a:pt x="2128" y="1"/>
                    <a:pt x="2124" y="2"/>
                    <a:pt x="2119" y="4"/>
                  </a:cubicBezTo>
                  <a:cubicBezTo>
                    <a:pt x="1369" y="576"/>
                    <a:pt x="833" y="1349"/>
                    <a:pt x="0" y="1802"/>
                  </a:cubicBezTo>
                  <a:cubicBezTo>
                    <a:pt x="0" y="1831"/>
                    <a:pt x="24" y="1853"/>
                    <a:pt x="39" y="1853"/>
                  </a:cubicBezTo>
                  <a:cubicBezTo>
                    <a:pt x="43" y="1853"/>
                    <a:pt x="46" y="1852"/>
                    <a:pt x="48" y="1850"/>
                  </a:cubicBezTo>
                  <a:cubicBezTo>
                    <a:pt x="429" y="1647"/>
                    <a:pt x="774" y="1361"/>
                    <a:pt x="1107" y="1064"/>
                  </a:cubicBezTo>
                  <a:cubicBezTo>
                    <a:pt x="1464" y="730"/>
                    <a:pt x="1845" y="409"/>
                    <a:pt x="2143" y="40"/>
                  </a:cubicBezTo>
                  <a:cubicBezTo>
                    <a:pt x="2153" y="20"/>
                    <a:pt x="2147" y="1"/>
                    <a:pt x="2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91" name="Google Shape;16091;p22"/>
            <p:cNvSpPr/>
            <p:nvPr/>
          </p:nvSpPr>
          <p:spPr>
            <a:xfrm>
              <a:off x="1057025" y="2145975"/>
              <a:ext cx="49000" cy="59225"/>
            </a:xfrm>
            <a:custGeom>
              <a:avLst/>
              <a:gdLst/>
              <a:ahLst/>
              <a:cxnLst/>
              <a:rect l="l" t="t" r="r" b="b"/>
              <a:pathLst>
                <a:path w="1960" h="2369" extrusionOk="0">
                  <a:moveTo>
                    <a:pt x="6" y="2363"/>
                  </a:moveTo>
                  <a:cubicBezTo>
                    <a:pt x="1" y="2363"/>
                    <a:pt x="6" y="2368"/>
                    <a:pt x="22" y="2368"/>
                  </a:cubicBezTo>
                  <a:cubicBezTo>
                    <a:pt x="14" y="2364"/>
                    <a:pt x="9" y="2363"/>
                    <a:pt x="6" y="2363"/>
                  </a:cubicBezTo>
                  <a:close/>
                  <a:moveTo>
                    <a:pt x="1925" y="1"/>
                  </a:moveTo>
                  <a:cubicBezTo>
                    <a:pt x="1917" y="1"/>
                    <a:pt x="1910" y="4"/>
                    <a:pt x="1903" y="11"/>
                  </a:cubicBezTo>
                  <a:cubicBezTo>
                    <a:pt x="1653" y="415"/>
                    <a:pt x="1177" y="606"/>
                    <a:pt x="891" y="987"/>
                  </a:cubicBezTo>
                  <a:cubicBezTo>
                    <a:pt x="558" y="1416"/>
                    <a:pt x="355" y="1916"/>
                    <a:pt x="22" y="2368"/>
                  </a:cubicBezTo>
                  <a:cubicBezTo>
                    <a:pt x="403" y="2023"/>
                    <a:pt x="582" y="1546"/>
                    <a:pt x="867" y="1130"/>
                  </a:cubicBezTo>
                  <a:cubicBezTo>
                    <a:pt x="1165" y="701"/>
                    <a:pt x="1701" y="511"/>
                    <a:pt x="1951" y="46"/>
                  </a:cubicBezTo>
                  <a:cubicBezTo>
                    <a:pt x="1959" y="21"/>
                    <a:pt x="1943" y="1"/>
                    <a:pt x="1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92" name="Google Shape;16092;p22"/>
            <p:cNvSpPr/>
            <p:nvPr/>
          </p:nvSpPr>
          <p:spPr>
            <a:xfrm>
              <a:off x="860350" y="2125700"/>
              <a:ext cx="123725" cy="140500"/>
            </a:xfrm>
            <a:custGeom>
              <a:avLst/>
              <a:gdLst/>
              <a:ahLst/>
              <a:cxnLst/>
              <a:rect l="l" t="t" r="r" b="b"/>
              <a:pathLst>
                <a:path w="4949" h="5620" extrusionOk="0">
                  <a:moveTo>
                    <a:pt x="57" y="0"/>
                  </a:moveTo>
                  <a:cubicBezTo>
                    <a:pt x="29" y="0"/>
                    <a:pt x="0" y="20"/>
                    <a:pt x="7" y="48"/>
                  </a:cubicBezTo>
                  <a:cubicBezTo>
                    <a:pt x="448" y="1226"/>
                    <a:pt x="1602" y="2000"/>
                    <a:pt x="2495" y="2810"/>
                  </a:cubicBezTo>
                  <a:cubicBezTo>
                    <a:pt x="3103" y="3358"/>
                    <a:pt x="3805" y="3858"/>
                    <a:pt x="4210" y="4608"/>
                  </a:cubicBezTo>
                  <a:cubicBezTo>
                    <a:pt x="4412" y="4989"/>
                    <a:pt x="4555" y="5346"/>
                    <a:pt x="4924" y="5620"/>
                  </a:cubicBezTo>
                  <a:cubicBezTo>
                    <a:pt x="4936" y="5608"/>
                    <a:pt x="4948" y="5584"/>
                    <a:pt x="4936" y="5572"/>
                  </a:cubicBezTo>
                  <a:cubicBezTo>
                    <a:pt x="4531" y="5167"/>
                    <a:pt x="4400" y="4655"/>
                    <a:pt x="4079" y="4191"/>
                  </a:cubicBezTo>
                  <a:cubicBezTo>
                    <a:pt x="3757" y="3739"/>
                    <a:pt x="3317" y="3417"/>
                    <a:pt x="2912" y="3060"/>
                  </a:cubicBezTo>
                  <a:cubicBezTo>
                    <a:pt x="1948" y="2179"/>
                    <a:pt x="578" y="1286"/>
                    <a:pt x="102" y="36"/>
                  </a:cubicBezTo>
                  <a:cubicBezTo>
                    <a:pt x="97" y="11"/>
                    <a:pt x="77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93" name="Google Shape;16093;p22"/>
            <p:cNvSpPr/>
            <p:nvPr/>
          </p:nvSpPr>
          <p:spPr>
            <a:xfrm>
              <a:off x="860500" y="2126575"/>
              <a:ext cx="127850" cy="128100"/>
            </a:xfrm>
            <a:custGeom>
              <a:avLst/>
              <a:gdLst/>
              <a:ahLst/>
              <a:cxnLst/>
              <a:rect l="l" t="t" r="r" b="b"/>
              <a:pathLst>
                <a:path w="5114" h="5124" extrusionOk="0">
                  <a:moveTo>
                    <a:pt x="49" y="1"/>
                  </a:moveTo>
                  <a:cubicBezTo>
                    <a:pt x="25" y="1"/>
                    <a:pt x="1" y="36"/>
                    <a:pt x="25" y="48"/>
                  </a:cubicBezTo>
                  <a:cubicBezTo>
                    <a:pt x="1013" y="584"/>
                    <a:pt x="2251" y="941"/>
                    <a:pt x="3073" y="1775"/>
                  </a:cubicBezTo>
                  <a:cubicBezTo>
                    <a:pt x="3918" y="2632"/>
                    <a:pt x="4430" y="4037"/>
                    <a:pt x="5002" y="5097"/>
                  </a:cubicBezTo>
                  <a:cubicBezTo>
                    <a:pt x="5013" y="5115"/>
                    <a:pt x="5029" y="5124"/>
                    <a:pt x="5045" y="5124"/>
                  </a:cubicBezTo>
                  <a:cubicBezTo>
                    <a:pt x="5079" y="5124"/>
                    <a:pt x="5113" y="5086"/>
                    <a:pt x="5097" y="5037"/>
                  </a:cubicBezTo>
                  <a:cubicBezTo>
                    <a:pt x="4502" y="3942"/>
                    <a:pt x="3966" y="2477"/>
                    <a:pt x="3061" y="1608"/>
                  </a:cubicBezTo>
                  <a:cubicBezTo>
                    <a:pt x="2251" y="846"/>
                    <a:pt x="1061" y="406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94" name="Google Shape;16094;p22"/>
            <p:cNvSpPr/>
            <p:nvPr/>
          </p:nvSpPr>
          <p:spPr>
            <a:xfrm>
              <a:off x="881600" y="2144375"/>
              <a:ext cx="67650" cy="62425"/>
            </a:xfrm>
            <a:custGeom>
              <a:avLst/>
              <a:gdLst/>
              <a:ahLst/>
              <a:cxnLst/>
              <a:rect l="l" t="t" r="r" b="b"/>
              <a:pathLst>
                <a:path w="2706" h="2497" extrusionOk="0">
                  <a:moveTo>
                    <a:pt x="43" y="1"/>
                  </a:moveTo>
                  <a:cubicBezTo>
                    <a:pt x="18" y="1"/>
                    <a:pt x="1" y="29"/>
                    <a:pt x="26" y="63"/>
                  </a:cubicBezTo>
                  <a:cubicBezTo>
                    <a:pt x="407" y="467"/>
                    <a:pt x="943" y="610"/>
                    <a:pt x="1407" y="908"/>
                  </a:cubicBezTo>
                  <a:cubicBezTo>
                    <a:pt x="2003" y="1289"/>
                    <a:pt x="2395" y="1861"/>
                    <a:pt x="2693" y="2492"/>
                  </a:cubicBezTo>
                  <a:cubicBezTo>
                    <a:pt x="2693" y="2496"/>
                    <a:pt x="2694" y="2497"/>
                    <a:pt x="2696" y="2497"/>
                  </a:cubicBezTo>
                  <a:cubicBezTo>
                    <a:pt x="2700" y="2497"/>
                    <a:pt x="2705" y="2492"/>
                    <a:pt x="2705" y="2492"/>
                  </a:cubicBezTo>
                  <a:cubicBezTo>
                    <a:pt x="2550" y="1920"/>
                    <a:pt x="2241" y="1468"/>
                    <a:pt x="1800" y="1075"/>
                  </a:cubicBezTo>
                  <a:cubicBezTo>
                    <a:pt x="1276" y="634"/>
                    <a:pt x="586" y="479"/>
                    <a:pt x="74" y="15"/>
                  </a:cubicBezTo>
                  <a:cubicBezTo>
                    <a:pt x="64" y="5"/>
                    <a:pt x="53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95" name="Google Shape;16095;p22"/>
            <p:cNvSpPr/>
            <p:nvPr/>
          </p:nvSpPr>
          <p:spPr>
            <a:xfrm>
              <a:off x="952350" y="2210375"/>
              <a:ext cx="29925" cy="40300"/>
            </a:xfrm>
            <a:custGeom>
              <a:avLst/>
              <a:gdLst/>
              <a:ahLst/>
              <a:cxnLst/>
              <a:rect l="l" t="t" r="r" b="b"/>
              <a:pathLst>
                <a:path w="1197" h="1612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304" y="566"/>
                    <a:pt x="732" y="1161"/>
                    <a:pt x="1173" y="1602"/>
                  </a:cubicBezTo>
                  <a:cubicBezTo>
                    <a:pt x="1177" y="1609"/>
                    <a:pt x="1180" y="1612"/>
                    <a:pt x="1184" y="1612"/>
                  </a:cubicBezTo>
                  <a:cubicBezTo>
                    <a:pt x="1191" y="1612"/>
                    <a:pt x="1197" y="1598"/>
                    <a:pt x="1197" y="1590"/>
                  </a:cubicBezTo>
                  <a:cubicBezTo>
                    <a:pt x="1018" y="1340"/>
                    <a:pt x="816" y="1102"/>
                    <a:pt x="613" y="864"/>
                  </a:cubicBezTo>
                  <a:cubicBezTo>
                    <a:pt x="411" y="566"/>
                    <a:pt x="232" y="280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96" name="Google Shape;16096;p22"/>
            <p:cNvSpPr/>
            <p:nvPr/>
          </p:nvSpPr>
          <p:spPr>
            <a:xfrm>
              <a:off x="990950" y="2186075"/>
              <a:ext cx="163275" cy="149950"/>
            </a:xfrm>
            <a:custGeom>
              <a:avLst/>
              <a:gdLst/>
              <a:ahLst/>
              <a:cxnLst/>
              <a:rect l="l" t="t" r="r" b="b"/>
              <a:pathLst>
                <a:path w="6531" h="5998" extrusionOk="0">
                  <a:moveTo>
                    <a:pt x="6483" y="0"/>
                  </a:moveTo>
                  <a:cubicBezTo>
                    <a:pt x="6480" y="0"/>
                    <a:pt x="6478" y="1"/>
                    <a:pt x="6475" y="2"/>
                  </a:cubicBezTo>
                  <a:cubicBezTo>
                    <a:pt x="5237" y="526"/>
                    <a:pt x="4225" y="1526"/>
                    <a:pt x="3296" y="2479"/>
                  </a:cubicBezTo>
                  <a:cubicBezTo>
                    <a:pt x="2189" y="3622"/>
                    <a:pt x="1069" y="4765"/>
                    <a:pt x="10" y="5955"/>
                  </a:cubicBezTo>
                  <a:cubicBezTo>
                    <a:pt x="0" y="5965"/>
                    <a:pt x="29" y="5997"/>
                    <a:pt x="47" y="5997"/>
                  </a:cubicBezTo>
                  <a:cubicBezTo>
                    <a:pt x="51" y="5997"/>
                    <a:pt x="55" y="5995"/>
                    <a:pt x="57" y="5991"/>
                  </a:cubicBezTo>
                  <a:cubicBezTo>
                    <a:pt x="2153" y="3907"/>
                    <a:pt x="3975" y="1645"/>
                    <a:pt x="6499" y="50"/>
                  </a:cubicBezTo>
                  <a:cubicBezTo>
                    <a:pt x="6531" y="39"/>
                    <a:pt x="6506" y="0"/>
                    <a:pt x="6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97" name="Google Shape;16097;p22"/>
            <p:cNvSpPr/>
            <p:nvPr/>
          </p:nvSpPr>
          <p:spPr>
            <a:xfrm>
              <a:off x="989350" y="2187525"/>
              <a:ext cx="164025" cy="155350"/>
            </a:xfrm>
            <a:custGeom>
              <a:avLst/>
              <a:gdLst/>
              <a:ahLst/>
              <a:cxnLst/>
              <a:rect l="l" t="t" r="r" b="b"/>
              <a:pathLst>
                <a:path w="6561" h="6214" extrusionOk="0">
                  <a:moveTo>
                    <a:pt x="6541" y="0"/>
                  </a:moveTo>
                  <a:cubicBezTo>
                    <a:pt x="6540" y="0"/>
                    <a:pt x="6539" y="1"/>
                    <a:pt x="6539" y="4"/>
                  </a:cubicBezTo>
                  <a:cubicBezTo>
                    <a:pt x="4455" y="2159"/>
                    <a:pt x="2848" y="4718"/>
                    <a:pt x="62" y="6088"/>
                  </a:cubicBezTo>
                  <a:cubicBezTo>
                    <a:pt x="0" y="6129"/>
                    <a:pt x="36" y="6214"/>
                    <a:pt x="93" y="6214"/>
                  </a:cubicBezTo>
                  <a:cubicBezTo>
                    <a:pt x="102" y="6214"/>
                    <a:pt x="112" y="6212"/>
                    <a:pt x="121" y="6207"/>
                  </a:cubicBezTo>
                  <a:cubicBezTo>
                    <a:pt x="2753" y="4897"/>
                    <a:pt x="4848" y="2373"/>
                    <a:pt x="6551" y="39"/>
                  </a:cubicBezTo>
                  <a:cubicBezTo>
                    <a:pt x="6561" y="20"/>
                    <a:pt x="6546" y="0"/>
                    <a:pt x="6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98" name="Google Shape;16098;p22"/>
            <p:cNvSpPr/>
            <p:nvPr/>
          </p:nvSpPr>
          <p:spPr>
            <a:xfrm>
              <a:off x="987900" y="2188750"/>
              <a:ext cx="158325" cy="146350"/>
            </a:xfrm>
            <a:custGeom>
              <a:avLst/>
              <a:gdLst/>
              <a:ahLst/>
              <a:cxnLst/>
              <a:rect l="l" t="t" r="r" b="b"/>
              <a:pathLst>
                <a:path w="6333" h="5854" extrusionOk="0">
                  <a:moveTo>
                    <a:pt x="6287" y="1"/>
                  </a:moveTo>
                  <a:cubicBezTo>
                    <a:pt x="6284" y="1"/>
                    <a:pt x="6280" y="1"/>
                    <a:pt x="6275" y="2"/>
                  </a:cubicBezTo>
                  <a:cubicBezTo>
                    <a:pt x="3704" y="978"/>
                    <a:pt x="1168" y="3348"/>
                    <a:pt x="1" y="5836"/>
                  </a:cubicBezTo>
                  <a:cubicBezTo>
                    <a:pt x="1" y="5845"/>
                    <a:pt x="13" y="5853"/>
                    <a:pt x="20" y="5853"/>
                  </a:cubicBezTo>
                  <a:cubicBezTo>
                    <a:pt x="23" y="5853"/>
                    <a:pt x="25" y="5852"/>
                    <a:pt x="25" y="5848"/>
                  </a:cubicBezTo>
                  <a:cubicBezTo>
                    <a:pt x="834" y="4634"/>
                    <a:pt x="1656" y="3467"/>
                    <a:pt x="2727" y="2467"/>
                  </a:cubicBezTo>
                  <a:cubicBezTo>
                    <a:pt x="3811" y="1455"/>
                    <a:pt x="5025" y="776"/>
                    <a:pt x="6311" y="62"/>
                  </a:cubicBezTo>
                  <a:cubicBezTo>
                    <a:pt x="6333" y="51"/>
                    <a:pt x="6325" y="1"/>
                    <a:pt x="6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99" name="Google Shape;16099;p22"/>
            <p:cNvSpPr/>
            <p:nvPr/>
          </p:nvSpPr>
          <p:spPr>
            <a:xfrm>
              <a:off x="836400" y="2158350"/>
              <a:ext cx="146900" cy="171725"/>
            </a:xfrm>
            <a:custGeom>
              <a:avLst/>
              <a:gdLst/>
              <a:ahLst/>
              <a:cxnLst/>
              <a:rect l="l" t="t" r="r" b="b"/>
              <a:pathLst>
                <a:path w="5876" h="6869" extrusionOk="0">
                  <a:moveTo>
                    <a:pt x="57" y="1"/>
                  </a:moveTo>
                  <a:cubicBezTo>
                    <a:pt x="45" y="1"/>
                    <a:pt x="36" y="10"/>
                    <a:pt x="36" y="28"/>
                  </a:cubicBezTo>
                  <a:cubicBezTo>
                    <a:pt x="1" y="1397"/>
                    <a:pt x="1286" y="2361"/>
                    <a:pt x="2215" y="3147"/>
                  </a:cubicBezTo>
                  <a:cubicBezTo>
                    <a:pt x="3525" y="4254"/>
                    <a:pt x="4632" y="5612"/>
                    <a:pt x="5787" y="6862"/>
                  </a:cubicBezTo>
                  <a:cubicBezTo>
                    <a:pt x="5796" y="6866"/>
                    <a:pt x="5805" y="6868"/>
                    <a:pt x="5814" y="6868"/>
                  </a:cubicBezTo>
                  <a:cubicBezTo>
                    <a:pt x="5850" y="6868"/>
                    <a:pt x="5875" y="6833"/>
                    <a:pt x="5847" y="6814"/>
                  </a:cubicBezTo>
                  <a:cubicBezTo>
                    <a:pt x="4870" y="5731"/>
                    <a:pt x="3930" y="4552"/>
                    <a:pt x="2858" y="3552"/>
                  </a:cubicBezTo>
                  <a:cubicBezTo>
                    <a:pt x="1679" y="2433"/>
                    <a:pt x="513" y="1706"/>
                    <a:pt x="96" y="28"/>
                  </a:cubicBezTo>
                  <a:cubicBezTo>
                    <a:pt x="84" y="10"/>
                    <a:pt x="69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00" name="Google Shape;16100;p22"/>
            <p:cNvSpPr/>
            <p:nvPr/>
          </p:nvSpPr>
          <p:spPr>
            <a:xfrm>
              <a:off x="838775" y="2157550"/>
              <a:ext cx="147450" cy="162775"/>
            </a:xfrm>
            <a:custGeom>
              <a:avLst/>
              <a:gdLst/>
              <a:ahLst/>
              <a:cxnLst/>
              <a:rect l="l" t="t" r="r" b="b"/>
              <a:pathLst>
                <a:path w="5898" h="6511" extrusionOk="0">
                  <a:moveTo>
                    <a:pt x="1" y="0"/>
                  </a:moveTo>
                  <a:lnTo>
                    <a:pt x="1" y="0"/>
                  </a:lnTo>
                  <a:cubicBezTo>
                    <a:pt x="96" y="429"/>
                    <a:pt x="656" y="702"/>
                    <a:pt x="989" y="953"/>
                  </a:cubicBezTo>
                  <a:cubicBezTo>
                    <a:pt x="1703" y="1488"/>
                    <a:pt x="2418" y="2024"/>
                    <a:pt x="3096" y="2607"/>
                  </a:cubicBezTo>
                  <a:cubicBezTo>
                    <a:pt x="4311" y="3679"/>
                    <a:pt x="5299" y="4905"/>
                    <a:pt x="5787" y="6477"/>
                  </a:cubicBezTo>
                  <a:cubicBezTo>
                    <a:pt x="5792" y="6500"/>
                    <a:pt x="5811" y="6511"/>
                    <a:pt x="5831" y="6511"/>
                  </a:cubicBezTo>
                  <a:cubicBezTo>
                    <a:pt x="5863" y="6511"/>
                    <a:pt x="5897" y="6485"/>
                    <a:pt x="5883" y="6441"/>
                  </a:cubicBezTo>
                  <a:cubicBezTo>
                    <a:pt x="5549" y="5179"/>
                    <a:pt x="4775" y="4096"/>
                    <a:pt x="3847" y="3167"/>
                  </a:cubicBezTo>
                  <a:cubicBezTo>
                    <a:pt x="3358" y="2679"/>
                    <a:pt x="2823" y="2226"/>
                    <a:pt x="2275" y="1810"/>
                  </a:cubicBezTo>
                  <a:cubicBezTo>
                    <a:pt x="1572" y="1274"/>
                    <a:pt x="501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01" name="Google Shape;16101;p22"/>
            <p:cNvSpPr/>
            <p:nvPr/>
          </p:nvSpPr>
          <p:spPr>
            <a:xfrm>
              <a:off x="866175" y="2192375"/>
              <a:ext cx="96000" cy="95975"/>
            </a:xfrm>
            <a:custGeom>
              <a:avLst/>
              <a:gdLst/>
              <a:ahLst/>
              <a:cxnLst/>
              <a:rect l="l" t="t" r="r" b="b"/>
              <a:pathLst>
                <a:path w="3840" h="3839" extrusionOk="0">
                  <a:moveTo>
                    <a:pt x="0" y="0"/>
                  </a:moveTo>
                  <a:cubicBezTo>
                    <a:pt x="453" y="619"/>
                    <a:pt x="1000" y="1167"/>
                    <a:pt x="1608" y="1631"/>
                  </a:cubicBezTo>
                  <a:cubicBezTo>
                    <a:pt x="1977" y="1905"/>
                    <a:pt x="2370" y="2167"/>
                    <a:pt x="2691" y="2524"/>
                  </a:cubicBezTo>
                  <a:cubicBezTo>
                    <a:pt x="3084" y="2941"/>
                    <a:pt x="3429" y="3417"/>
                    <a:pt x="3810" y="3834"/>
                  </a:cubicBezTo>
                  <a:cubicBezTo>
                    <a:pt x="3813" y="3837"/>
                    <a:pt x="3817" y="3839"/>
                    <a:pt x="3821" y="3839"/>
                  </a:cubicBezTo>
                  <a:cubicBezTo>
                    <a:pt x="3831" y="3839"/>
                    <a:pt x="3840" y="3827"/>
                    <a:pt x="3822" y="3810"/>
                  </a:cubicBezTo>
                  <a:cubicBezTo>
                    <a:pt x="3322" y="3143"/>
                    <a:pt x="2786" y="2429"/>
                    <a:pt x="2096" y="1941"/>
                  </a:cubicBezTo>
                  <a:cubicBezTo>
                    <a:pt x="1310" y="1357"/>
                    <a:pt x="643" y="73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02" name="Google Shape;16102;p22"/>
            <p:cNvSpPr/>
            <p:nvPr/>
          </p:nvSpPr>
          <p:spPr>
            <a:xfrm>
              <a:off x="988175" y="2251875"/>
              <a:ext cx="174100" cy="145875"/>
            </a:xfrm>
            <a:custGeom>
              <a:avLst/>
              <a:gdLst/>
              <a:ahLst/>
              <a:cxnLst/>
              <a:rect l="l" t="t" r="r" b="b"/>
              <a:pathLst>
                <a:path w="6964" h="5835" extrusionOk="0">
                  <a:moveTo>
                    <a:pt x="6872" y="0"/>
                  </a:moveTo>
                  <a:cubicBezTo>
                    <a:pt x="6868" y="0"/>
                    <a:pt x="6864" y="1"/>
                    <a:pt x="6860" y="1"/>
                  </a:cubicBezTo>
                  <a:cubicBezTo>
                    <a:pt x="5348" y="204"/>
                    <a:pt x="4050" y="1525"/>
                    <a:pt x="2907" y="2418"/>
                  </a:cubicBezTo>
                  <a:cubicBezTo>
                    <a:pt x="1704" y="3359"/>
                    <a:pt x="1109" y="4704"/>
                    <a:pt x="37" y="5764"/>
                  </a:cubicBezTo>
                  <a:cubicBezTo>
                    <a:pt x="0" y="5792"/>
                    <a:pt x="29" y="5834"/>
                    <a:pt x="66" y="5834"/>
                  </a:cubicBezTo>
                  <a:cubicBezTo>
                    <a:pt x="76" y="5834"/>
                    <a:pt x="87" y="5831"/>
                    <a:pt x="97" y="5823"/>
                  </a:cubicBezTo>
                  <a:cubicBezTo>
                    <a:pt x="1133" y="4990"/>
                    <a:pt x="1621" y="3657"/>
                    <a:pt x="2669" y="2799"/>
                  </a:cubicBezTo>
                  <a:cubicBezTo>
                    <a:pt x="3931" y="1763"/>
                    <a:pt x="5300" y="573"/>
                    <a:pt x="6895" y="108"/>
                  </a:cubicBezTo>
                  <a:cubicBezTo>
                    <a:pt x="6963" y="97"/>
                    <a:pt x="6945" y="0"/>
                    <a:pt x="68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03" name="Google Shape;16103;p22"/>
            <p:cNvSpPr/>
            <p:nvPr/>
          </p:nvSpPr>
          <p:spPr>
            <a:xfrm>
              <a:off x="986600" y="2254225"/>
              <a:ext cx="178525" cy="156100"/>
            </a:xfrm>
            <a:custGeom>
              <a:avLst/>
              <a:gdLst/>
              <a:ahLst/>
              <a:cxnLst/>
              <a:rect l="l" t="t" r="r" b="b"/>
              <a:pathLst>
                <a:path w="7141" h="6244" extrusionOk="0">
                  <a:moveTo>
                    <a:pt x="7103" y="0"/>
                  </a:moveTo>
                  <a:cubicBezTo>
                    <a:pt x="7099" y="0"/>
                    <a:pt x="7094" y="1"/>
                    <a:pt x="7089" y="3"/>
                  </a:cubicBezTo>
                  <a:cubicBezTo>
                    <a:pt x="5851" y="467"/>
                    <a:pt x="4982" y="1741"/>
                    <a:pt x="4208" y="2741"/>
                  </a:cubicBezTo>
                  <a:cubicBezTo>
                    <a:pt x="3113" y="4158"/>
                    <a:pt x="1970" y="5658"/>
                    <a:pt x="112" y="6039"/>
                  </a:cubicBezTo>
                  <a:cubicBezTo>
                    <a:pt x="0" y="6073"/>
                    <a:pt x="36" y="6243"/>
                    <a:pt x="140" y="6243"/>
                  </a:cubicBezTo>
                  <a:cubicBezTo>
                    <a:pt x="146" y="6243"/>
                    <a:pt x="153" y="6243"/>
                    <a:pt x="160" y="6241"/>
                  </a:cubicBezTo>
                  <a:cubicBezTo>
                    <a:pt x="1601" y="5956"/>
                    <a:pt x="2720" y="4967"/>
                    <a:pt x="3613" y="3860"/>
                  </a:cubicBezTo>
                  <a:cubicBezTo>
                    <a:pt x="4161" y="3182"/>
                    <a:pt x="4637" y="2455"/>
                    <a:pt x="5184" y="1788"/>
                  </a:cubicBezTo>
                  <a:cubicBezTo>
                    <a:pt x="5756" y="1098"/>
                    <a:pt x="6411" y="610"/>
                    <a:pt x="7089" y="62"/>
                  </a:cubicBezTo>
                  <a:cubicBezTo>
                    <a:pt x="7141" y="31"/>
                    <a:pt x="7130" y="0"/>
                    <a:pt x="71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04" name="Google Shape;16104;p22"/>
            <p:cNvSpPr/>
            <p:nvPr/>
          </p:nvSpPr>
          <p:spPr>
            <a:xfrm>
              <a:off x="988675" y="2329725"/>
              <a:ext cx="82800" cy="72300"/>
            </a:xfrm>
            <a:custGeom>
              <a:avLst/>
              <a:gdLst/>
              <a:ahLst/>
              <a:cxnLst/>
              <a:rect l="l" t="t" r="r" b="b"/>
              <a:pathLst>
                <a:path w="3312" h="2892" extrusionOk="0">
                  <a:moveTo>
                    <a:pt x="3246" y="0"/>
                  </a:moveTo>
                  <a:cubicBezTo>
                    <a:pt x="3238" y="0"/>
                    <a:pt x="3229" y="2"/>
                    <a:pt x="3220" y="7"/>
                  </a:cubicBezTo>
                  <a:cubicBezTo>
                    <a:pt x="2625" y="197"/>
                    <a:pt x="2327" y="864"/>
                    <a:pt x="1958" y="1328"/>
                  </a:cubicBezTo>
                  <a:cubicBezTo>
                    <a:pt x="1434" y="1971"/>
                    <a:pt x="708" y="2400"/>
                    <a:pt x="29" y="2864"/>
                  </a:cubicBezTo>
                  <a:cubicBezTo>
                    <a:pt x="0" y="2874"/>
                    <a:pt x="18" y="2891"/>
                    <a:pt x="39" y="2891"/>
                  </a:cubicBezTo>
                  <a:cubicBezTo>
                    <a:pt x="44" y="2891"/>
                    <a:pt x="49" y="2890"/>
                    <a:pt x="53" y="2888"/>
                  </a:cubicBezTo>
                  <a:cubicBezTo>
                    <a:pt x="696" y="2543"/>
                    <a:pt x="1339" y="2162"/>
                    <a:pt x="1863" y="1638"/>
                  </a:cubicBezTo>
                  <a:cubicBezTo>
                    <a:pt x="2327" y="1150"/>
                    <a:pt x="2887" y="626"/>
                    <a:pt x="3292" y="78"/>
                  </a:cubicBezTo>
                  <a:cubicBezTo>
                    <a:pt x="3311" y="39"/>
                    <a:pt x="3283" y="0"/>
                    <a:pt x="32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05" name="Google Shape;16105;p22"/>
            <p:cNvSpPr/>
            <p:nvPr/>
          </p:nvSpPr>
          <p:spPr>
            <a:xfrm>
              <a:off x="1073325" y="2292525"/>
              <a:ext cx="32425" cy="33500"/>
            </a:xfrm>
            <a:custGeom>
              <a:avLst/>
              <a:gdLst/>
              <a:ahLst/>
              <a:cxnLst/>
              <a:rect l="l" t="t" r="r" b="b"/>
              <a:pathLst>
                <a:path w="1297" h="1340" extrusionOk="0">
                  <a:moveTo>
                    <a:pt x="1258" y="0"/>
                  </a:moveTo>
                  <a:cubicBezTo>
                    <a:pt x="1252" y="0"/>
                    <a:pt x="1246" y="2"/>
                    <a:pt x="1239" y="6"/>
                  </a:cubicBezTo>
                  <a:cubicBezTo>
                    <a:pt x="989" y="161"/>
                    <a:pt x="775" y="447"/>
                    <a:pt x="561" y="673"/>
                  </a:cubicBezTo>
                  <a:cubicBezTo>
                    <a:pt x="358" y="864"/>
                    <a:pt x="108" y="1078"/>
                    <a:pt x="1" y="1328"/>
                  </a:cubicBezTo>
                  <a:lnTo>
                    <a:pt x="25" y="1340"/>
                  </a:lnTo>
                  <a:cubicBezTo>
                    <a:pt x="275" y="1221"/>
                    <a:pt x="477" y="923"/>
                    <a:pt x="680" y="733"/>
                  </a:cubicBezTo>
                  <a:cubicBezTo>
                    <a:pt x="882" y="518"/>
                    <a:pt x="1132" y="316"/>
                    <a:pt x="1287" y="66"/>
                  </a:cubicBezTo>
                  <a:cubicBezTo>
                    <a:pt x="1296" y="37"/>
                    <a:pt x="1283" y="0"/>
                    <a:pt x="12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06" name="Google Shape;16106;p22"/>
            <p:cNvSpPr/>
            <p:nvPr/>
          </p:nvSpPr>
          <p:spPr>
            <a:xfrm>
              <a:off x="847125" y="2224725"/>
              <a:ext cx="135275" cy="165075"/>
            </a:xfrm>
            <a:custGeom>
              <a:avLst/>
              <a:gdLst/>
              <a:ahLst/>
              <a:cxnLst/>
              <a:rect l="l" t="t" r="r" b="b"/>
              <a:pathLst>
                <a:path w="5411" h="6603" extrusionOk="0">
                  <a:moveTo>
                    <a:pt x="57" y="0"/>
                  </a:moveTo>
                  <a:cubicBezTo>
                    <a:pt x="29" y="0"/>
                    <a:pt x="0" y="19"/>
                    <a:pt x="0" y="51"/>
                  </a:cubicBezTo>
                  <a:cubicBezTo>
                    <a:pt x="36" y="1349"/>
                    <a:pt x="1048" y="2516"/>
                    <a:pt x="1869" y="3433"/>
                  </a:cubicBezTo>
                  <a:cubicBezTo>
                    <a:pt x="2298" y="3921"/>
                    <a:pt x="2786" y="4266"/>
                    <a:pt x="3334" y="4623"/>
                  </a:cubicBezTo>
                  <a:cubicBezTo>
                    <a:pt x="4144" y="5135"/>
                    <a:pt x="4763" y="5790"/>
                    <a:pt x="5298" y="6588"/>
                  </a:cubicBezTo>
                  <a:cubicBezTo>
                    <a:pt x="5308" y="6598"/>
                    <a:pt x="5322" y="6602"/>
                    <a:pt x="5336" y="6602"/>
                  </a:cubicBezTo>
                  <a:cubicBezTo>
                    <a:pt x="5372" y="6602"/>
                    <a:pt x="5411" y="6572"/>
                    <a:pt x="5394" y="6528"/>
                  </a:cubicBezTo>
                  <a:cubicBezTo>
                    <a:pt x="4691" y="5409"/>
                    <a:pt x="3751" y="4778"/>
                    <a:pt x="2739" y="3992"/>
                  </a:cubicBezTo>
                  <a:cubicBezTo>
                    <a:pt x="1548" y="3076"/>
                    <a:pt x="357" y="1528"/>
                    <a:pt x="107" y="40"/>
                  </a:cubicBezTo>
                  <a:cubicBezTo>
                    <a:pt x="102" y="13"/>
                    <a:pt x="80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07" name="Google Shape;16107;p22"/>
            <p:cNvSpPr/>
            <p:nvPr/>
          </p:nvSpPr>
          <p:spPr>
            <a:xfrm>
              <a:off x="848600" y="2226300"/>
              <a:ext cx="130700" cy="158350"/>
            </a:xfrm>
            <a:custGeom>
              <a:avLst/>
              <a:gdLst/>
              <a:ahLst/>
              <a:cxnLst/>
              <a:rect l="l" t="t" r="r" b="b"/>
              <a:pathLst>
                <a:path w="5228" h="6334" extrusionOk="0">
                  <a:moveTo>
                    <a:pt x="1" y="0"/>
                  </a:moveTo>
                  <a:lnTo>
                    <a:pt x="1" y="0"/>
                  </a:lnTo>
                  <a:cubicBezTo>
                    <a:pt x="584" y="1108"/>
                    <a:pt x="1668" y="1893"/>
                    <a:pt x="2596" y="2715"/>
                  </a:cubicBezTo>
                  <a:cubicBezTo>
                    <a:pt x="3120" y="3191"/>
                    <a:pt x="3620" y="3679"/>
                    <a:pt x="4037" y="4263"/>
                  </a:cubicBezTo>
                  <a:cubicBezTo>
                    <a:pt x="4501" y="4906"/>
                    <a:pt x="4763" y="5632"/>
                    <a:pt x="5156" y="6311"/>
                  </a:cubicBezTo>
                  <a:cubicBezTo>
                    <a:pt x="5164" y="6327"/>
                    <a:pt x="5175" y="6334"/>
                    <a:pt x="5186" y="6334"/>
                  </a:cubicBezTo>
                  <a:cubicBezTo>
                    <a:pt x="5207" y="6334"/>
                    <a:pt x="5228" y="6310"/>
                    <a:pt x="5228" y="6287"/>
                  </a:cubicBezTo>
                  <a:cubicBezTo>
                    <a:pt x="5025" y="5001"/>
                    <a:pt x="3989" y="3787"/>
                    <a:pt x="3073" y="2929"/>
                  </a:cubicBezTo>
                  <a:cubicBezTo>
                    <a:pt x="2013" y="1965"/>
                    <a:pt x="929" y="11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08" name="Google Shape;16108;p22"/>
            <p:cNvSpPr/>
            <p:nvPr/>
          </p:nvSpPr>
          <p:spPr>
            <a:xfrm>
              <a:off x="874875" y="2270525"/>
              <a:ext cx="56725" cy="59025"/>
            </a:xfrm>
            <a:custGeom>
              <a:avLst/>
              <a:gdLst/>
              <a:ahLst/>
              <a:cxnLst/>
              <a:rect l="l" t="t" r="r" b="b"/>
              <a:pathLst>
                <a:path w="2269" h="2361" extrusionOk="0">
                  <a:moveTo>
                    <a:pt x="12" y="0"/>
                  </a:moveTo>
                  <a:cubicBezTo>
                    <a:pt x="10" y="0"/>
                    <a:pt x="1" y="9"/>
                    <a:pt x="9" y="17"/>
                  </a:cubicBezTo>
                  <a:cubicBezTo>
                    <a:pt x="259" y="529"/>
                    <a:pt x="581" y="946"/>
                    <a:pt x="998" y="1327"/>
                  </a:cubicBezTo>
                  <a:cubicBezTo>
                    <a:pt x="1391" y="1696"/>
                    <a:pt x="1855" y="1958"/>
                    <a:pt x="2212" y="2351"/>
                  </a:cubicBezTo>
                  <a:cubicBezTo>
                    <a:pt x="2216" y="2358"/>
                    <a:pt x="2222" y="2361"/>
                    <a:pt x="2229" y="2361"/>
                  </a:cubicBezTo>
                  <a:cubicBezTo>
                    <a:pt x="2247" y="2361"/>
                    <a:pt x="2268" y="2344"/>
                    <a:pt x="2260" y="2327"/>
                  </a:cubicBezTo>
                  <a:cubicBezTo>
                    <a:pt x="2105" y="1934"/>
                    <a:pt x="1712" y="1744"/>
                    <a:pt x="1391" y="1517"/>
                  </a:cubicBezTo>
                  <a:cubicBezTo>
                    <a:pt x="855" y="1101"/>
                    <a:pt x="378" y="589"/>
                    <a:pt x="9" y="5"/>
                  </a:cubicBezTo>
                  <a:cubicBezTo>
                    <a:pt x="13" y="2"/>
                    <a:pt x="13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09" name="Google Shape;16109;p22"/>
            <p:cNvSpPr/>
            <p:nvPr/>
          </p:nvSpPr>
          <p:spPr>
            <a:xfrm>
              <a:off x="992975" y="2066200"/>
              <a:ext cx="5675" cy="33775"/>
            </a:xfrm>
            <a:custGeom>
              <a:avLst/>
              <a:gdLst/>
              <a:ahLst/>
              <a:cxnLst/>
              <a:rect l="l" t="t" r="r" b="b"/>
              <a:pathLst>
                <a:path w="227" h="1351" extrusionOk="0">
                  <a:moveTo>
                    <a:pt x="209" y="0"/>
                  </a:moveTo>
                  <a:cubicBezTo>
                    <a:pt x="205" y="0"/>
                    <a:pt x="203" y="3"/>
                    <a:pt x="203" y="11"/>
                  </a:cubicBezTo>
                  <a:cubicBezTo>
                    <a:pt x="143" y="201"/>
                    <a:pt x="119" y="404"/>
                    <a:pt x="96" y="618"/>
                  </a:cubicBezTo>
                  <a:cubicBezTo>
                    <a:pt x="60" y="856"/>
                    <a:pt x="0" y="1094"/>
                    <a:pt x="0" y="1332"/>
                  </a:cubicBezTo>
                  <a:cubicBezTo>
                    <a:pt x="0" y="1344"/>
                    <a:pt x="9" y="1350"/>
                    <a:pt x="20" y="1350"/>
                  </a:cubicBezTo>
                  <a:cubicBezTo>
                    <a:pt x="30" y="1350"/>
                    <a:pt x="42" y="1344"/>
                    <a:pt x="48" y="1332"/>
                  </a:cubicBezTo>
                  <a:cubicBezTo>
                    <a:pt x="107" y="1142"/>
                    <a:pt x="119" y="916"/>
                    <a:pt x="155" y="725"/>
                  </a:cubicBezTo>
                  <a:cubicBezTo>
                    <a:pt x="179" y="487"/>
                    <a:pt x="226" y="249"/>
                    <a:pt x="226" y="11"/>
                  </a:cubicBezTo>
                  <a:cubicBezTo>
                    <a:pt x="226" y="11"/>
                    <a:pt x="216" y="0"/>
                    <a:pt x="2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10" name="Google Shape;16110;p22"/>
            <p:cNvSpPr/>
            <p:nvPr/>
          </p:nvSpPr>
          <p:spPr>
            <a:xfrm>
              <a:off x="992975" y="2055250"/>
              <a:ext cx="6875" cy="51375"/>
            </a:xfrm>
            <a:custGeom>
              <a:avLst/>
              <a:gdLst/>
              <a:ahLst/>
              <a:cxnLst/>
              <a:rect l="l" t="t" r="r" b="b"/>
              <a:pathLst>
                <a:path w="275" h="2055" extrusionOk="0">
                  <a:moveTo>
                    <a:pt x="212" y="1"/>
                  </a:moveTo>
                  <a:cubicBezTo>
                    <a:pt x="196" y="1"/>
                    <a:pt x="179" y="13"/>
                    <a:pt x="179" y="32"/>
                  </a:cubicBezTo>
                  <a:cubicBezTo>
                    <a:pt x="107" y="663"/>
                    <a:pt x="0" y="1401"/>
                    <a:pt x="84" y="2032"/>
                  </a:cubicBezTo>
                  <a:cubicBezTo>
                    <a:pt x="84" y="2048"/>
                    <a:pt x="91" y="2055"/>
                    <a:pt x="99" y="2055"/>
                  </a:cubicBezTo>
                  <a:cubicBezTo>
                    <a:pt x="109" y="2055"/>
                    <a:pt x="119" y="2045"/>
                    <a:pt x="119" y="2032"/>
                  </a:cubicBezTo>
                  <a:cubicBezTo>
                    <a:pt x="274" y="1401"/>
                    <a:pt x="238" y="663"/>
                    <a:pt x="238" y="32"/>
                  </a:cubicBezTo>
                  <a:cubicBezTo>
                    <a:pt x="238" y="10"/>
                    <a:pt x="226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11" name="Google Shape;16111;p22"/>
            <p:cNvSpPr/>
            <p:nvPr/>
          </p:nvSpPr>
          <p:spPr>
            <a:xfrm>
              <a:off x="998025" y="2052475"/>
              <a:ext cx="5375" cy="50475"/>
            </a:xfrm>
            <a:custGeom>
              <a:avLst/>
              <a:gdLst/>
              <a:ahLst/>
              <a:cxnLst/>
              <a:rect l="l" t="t" r="r" b="b"/>
              <a:pathLst>
                <a:path w="215" h="2019" extrusionOk="0">
                  <a:moveTo>
                    <a:pt x="175" y="0"/>
                  </a:moveTo>
                  <a:cubicBezTo>
                    <a:pt x="158" y="0"/>
                    <a:pt x="144" y="12"/>
                    <a:pt x="144" y="36"/>
                  </a:cubicBezTo>
                  <a:cubicBezTo>
                    <a:pt x="72" y="655"/>
                    <a:pt x="1" y="1357"/>
                    <a:pt x="60" y="2000"/>
                  </a:cubicBezTo>
                  <a:cubicBezTo>
                    <a:pt x="60" y="2012"/>
                    <a:pt x="69" y="2018"/>
                    <a:pt x="78" y="2018"/>
                  </a:cubicBezTo>
                  <a:cubicBezTo>
                    <a:pt x="87" y="2018"/>
                    <a:pt x="96" y="2012"/>
                    <a:pt x="96" y="2000"/>
                  </a:cubicBezTo>
                  <a:cubicBezTo>
                    <a:pt x="215" y="1369"/>
                    <a:pt x="215" y="679"/>
                    <a:pt x="215" y="36"/>
                  </a:cubicBezTo>
                  <a:cubicBezTo>
                    <a:pt x="209" y="12"/>
                    <a:pt x="191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12" name="Google Shape;16112;p22"/>
            <p:cNvSpPr/>
            <p:nvPr/>
          </p:nvSpPr>
          <p:spPr>
            <a:xfrm>
              <a:off x="992375" y="2049850"/>
              <a:ext cx="7175" cy="57325"/>
            </a:xfrm>
            <a:custGeom>
              <a:avLst/>
              <a:gdLst/>
              <a:ahLst/>
              <a:cxnLst/>
              <a:rect l="l" t="t" r="r" b="b"/>
              <a:pathLst>
                <a:path w="287" h="2293" extrusionOk="0">
                  <a:moveTo>
                    <a:pt x="227" y="0"/>
                  </a:moveTo>
                  <a:cubicBezTo>
                    <a:pt x="213" y="0"/>
                    <a:pt x="203" y="7"/>
                    <a:pt x="203" y="22"/>
                  </a:cubicBezTo>
                  <a:cubicBezTo>
                    <a:pt x="72" y="724"/>
                    <a:pt x="0" y="1570"/>
                    <a:pt x="120" y="2272"/>
                  </a:cubicBezTo>
                  <a:cubicBezTo>
                    <a:pt x="120" y="2286"/>
                    <a:pt x="129" y="2293"/>
                    <a:pt x="141" y="2293"/>
                  </a:cubicBezTo>
                  <a:cubicBezTo>
                    <a:pt x="159" y="2293"/>
                    <a:pt x="184" y="2277"/>
                    <a:pt x="191" y="2248"/>
                  </a:cubicBezTo>
                  <a:cubicBezTo>
                    <a:pt x="286" y="1534"/>
                    <a:pt x="262" y="748"/>
                    <a:pt x="286" y="34"/>
                  </a:cubicBezTo>
                  <a:cubicBezTo>
                    <a:pt x="272" y="13"/>
                    <a:pt x="246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13" name="Google Shape;16113;p22"/>
            <p:cNvSpPr/>
            <p:nvPr/>
          </p:nvSpPr>
          <p:spPr>
            <a:xfrm>
              <a:off x="995350" y="2055600"/>
              <a:ext cx="7775" cy="51500"/>
            </a:xfrm>
            <a:custGeom>
              <a:avLst/>
              <a:gdLst/>
              <a:ahLst/>
              <a:cxnLst/>
              <a:rect l="l" t="t" r="r" b="b"/>
              <a:pathLst>
                <a:path w="311" h="2060" extrusionOk="0">
                  <a:moveTo>
                    <a:pt x="243" y="0"/>
                  </a:moveTo>
                  <a:cubicBezTo>
                    <a:pt x="239" y="0"/>
                    <a:pt x="233" y="6"/>
                    <a:pt x="227" y="18"/>
                  </a:cubicBezTo>
                  <a:cubicBezTo>
                    <a:pt x="108" y="328"/>
                    <a:pt x="120" y="685"/>
                    <a:pt x="84" y="1030"/>
                  </a:cubicBezTo>
                  <a:cubicBezTo>
                    <a:pt x="60" y="1363"/>
                    <a:pt x="1" y="1709"/>
                    <a:pt x="48" y="2042"/>
                  </a:cubicBezTo>
                  <a:cubicBezTo>
                    <a:pt x="48" y="2054"/>
                    <a:pt x="63" y="2060"/>
                    <a:pt x="78" y="2060"/>
                  </a:cubicBezTo>
                  <a:cubicBezTo>
                    <a:pt x="93" y="2060"/>
                    <a:pt x="108" y="2054"/>
                    <a:pt x="108" y="2042"/>
                  </a:cubicBezTo>
                  <a:cubicBezTo>
                    <a:pt x="203" y="1709"/>
                    <a:pt x="191" y="1351"/>
                    <a:pt x="227" y="1030"/>
                  </a:cubicBezTo>
                  <a:cubicBezTo>
                    <a:pt x="251" y="697"/>
                    <a:pt x="310" y="339"/>
                    <a:pt x="251" y="18"/>
                  </a:cubicBezTo>
                  <a:cubicBezTo>
                    <a:pt x="251" y="6"/>
                    <a:pt x="248" y="0"/>
                    <a:pt x="2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14" name="Google Shape;16114;p22"/>
            <p:cNvSpPr/>
            <p:nvPr/>
          </p:nvSpPr>
          <p:spPr>
            <a:xfrm>
              <a:off x="995050" y="2071425"/>
              <a:ext cx="6875" cy="66275"/>
            </a:xfrm>
            <a:custGeom>
              <a:avLst/>
              <a:gdLst/>
              <a:ahLst/>
              <a:cxnLst/>
              <a:rect l="l" t="t" r="r" b="b"/>
              <a:pathLst>
                <a:path w="275" h="2651" extrusionOk="0">
                  <a:moveTo>
                    <a:pt x="161" y="0"/>
                  </a:moveTo>
                  <a:cubicBezTo>
                    <a:pt x="152" y="0"/>
                    <a:pt x="143" y="6"/>
                    <a:pt x="143" y="16"/>
                  </a:cubicBezTo>
                  <a:cubicBezTo>
                    <a:pt x="84" y="849"/>
                    <a:pt x="1" y="1790"/>
                    <a:pt x="155" y="2623"/>
                  </a:cubicBezTo>
                  <a:cubicBezTo>
                    <a:pt x="155" y="2641"/>
                    <a:pt x="170" y="2650"/>
                    <a:pt x="185" y="2650"/>
                  </a:cubicBezTo>
                  <a:cubicBezTo>
                    <a:pt x="200" y="2650"/>
                    <a:pt x="215" y="2641"/>
                    <a:pt x="215" y="2623"/>
                  </a:cubicBezTo>
                  <a:cubicBezTo>
                    <a:pt x="274" y="1778"/>
                    <a:pt x="191" y="885"/>
                    <a:pt x="191" y="40"/>
                  </a:cubicBezTo>
                  <a:cubicBezTo>
                    <a:pt x="191" y="12"/>
                    <a:pt x="175" y="0"/>
                    <a:pt x="1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15" name="Google Shape;16115;p22"/>
            <p:cNvSpPr/>
            <p:nvPr/>
          </p:nvSpPr>
          <p:spPr>
            <a:xfrm>
              <a:off x="999825" y="2090350"/>
              <a:ext cx="5675" cy="40750"/>
            </a:xfrm>
            <a:custGeom>
              <a:avLst/>
              <a:gdLst/>
              <a:ahLst/>
              <a:cxnLst/>
              <a:rect l="l" t="t" r="r" b="b"/>
              <a:pathLst>
                <a:path w="227" h="1630" extrusionOk="0">
                  <a:moveTo>
                    <a:pt x="112" y="0"/>
                  </a:moveTo>
                  <a:cubicBezTo>
                    <a:pt x="110" y="0"/>
                    <a:pt x="107" y="3"/>
                    <a:pt x="107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7" y="9"/>
                  </a:moveTo>
                  <a:lnTo>
                    <a:pt x="107" y="9"/>
                  </a:lnTo>
                  <a:cubicBezTo>
                    <a:pt x="83" y="533"/>
                    <a:pt x="0" y="1081"/>
                    <a:pt x="12" y="1605"/>
                  </a:cubicBezTo>
                  <a:cubicBezTo>
                    <a:pt x="12" y="1619"/>
                    <a:pt x="35" y="1629"/>
                    <a:pt x="52" y="1629"/>
                  </a:cubicBezTo>
                  <a:cubicBezTo>
                    <a:pt x="63" y="1629"/>
                    <a:pt x="72" y="1626"/>
                    <a:pt x="72" y="1616"/>
                  </a:cubicBezTo>
                  <a:cubicBezTo>
                    <a:pt x="226" y="1093"/>
                    <a:pt x="167" y="509"/>
                    <a:pt x="10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16" name="Google Shape;16116;p22"/>
            <p:cNvSpPr/>
            <p:nvPr/>
          </p:nvSpPr>
          <p:spPr>
            <a:xfrm>
              <a:off x="998925" y="2048875"/>
              <a:ext cx="5375" cy="7175"/>
            </a:xfrm>
            <a:custGeom>
              <a:avLst/>
              <a:gdLst/>
              <a:ahLst/>
              <a:cxnLst/>
              <a:rect l="l" t="t" r="r" b="b"/>
              <a:pathLst>
                <a:path w="215" h="287" extrusionOk="0">
                  <a:moveTo>
                    <a:pt x="35" y="0"/>
                  </a:moveTo>
                  <a:cubicBezTo>
                    <a:pt x="19" y="0"/>
                    <a:pt x="0" y="10"/>
                    <a:pt x="0" y="25"/>
                  </a:cubicBezTo>
                  <a:lnTo>
                    <a:pt x="0" y="180"/>
                  </a:lnTo>
                  <a:cubicBezTo>
                    <a:pt x="18" y="192"/>
                    <a:pt x="39" y="198"/>
                    <a:pt x="55" y="198"/>
                  </a:cubicBezTo>
                  <a:cubicBezTo>
                    <a:pt x="59" y="198"/>
                    <a:pt x="63" y="197"/>
                    <a:pt x="66" y="197"/>
                  </a:cubicBezTo>
                  <a:lnTo>
                    <a:pt x="66" y="197"/>
                  </a:lnTo>
                  <a:cubicBezTo>
                    <a:pt x="96" y="241"/>
                    <a:pt x="136" y="276"/>
                    <a:pt x="179" y="287"/>
                  </a:cubicBezTo>
                  <a:cubicBezTo>
                    <a:pt x="203" y="287"/>
                    <a:pt x="215" y="263"/>
                    <a:pt x="203" y="251"/>
                  </a:cubicBezTo>
                  <a:cubicBezTo>
                    <a:pt x="179" y="204"/>
                    <a:pt x="131" y="180"/>
                    <a:pt x="108" y="144"/>
                  </a:cubicBezTo>
                  <a:cubicBezTo>
                    <a:pt x="96" y="126"/>
                    <a:pt x="90" y="105"/>
                    <a:pt x="84" y="83"/>
                  </a:cubicBezTo>
                  <a:lnTo>
                    <a:pt x="84" y="83"/>
                  </a:lnTo>
                  <a:lnTo>
                    <a:pt x="84" y="25"/>
                  </a:lnTo>
                  <a:cubicBezTo>
                    <a:pt x="77" y="25"/>
                    <a:pt x="71" y="25"/>
                    <a:pt x="65" y="25"/>
                  </a:cubicBezTo>
                  <a:lnTo>
                    <a:pt x="65" y="25"/>
                  </a:lnTo>
                  <a:cubicBezTo>
                    <a:pt x="64" y="21"/>
                    <a:pt x="62" y="17"/>
                    <a:pt x="60" y="13"/>
                  </a:cubicBezTo>
                  <a:cubicBezTo>
                    <a:pt x="55" y="4"/>
                    <a:pt x="46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17" name="Google Shape;16117;p22"/>
            <p:cNvSpPr/>
            <p:nvPr/>
          </p:nvSpPr>
          <p:spPr>
            <a:xfrm>
              <a:off x="1001625" y="1930450"/>
              <a:ext cx="62275" cy="167575"/>
            </a:xfrm>
            <a:custGeom>
              <a:avLst/>
              <a:gdLst/>
              <a:ahLst/>
              <a:cxnLst/>
              <a:rect l="l" t="t" r="r" b="b"/>
              <a:pathLst>
                <a:path w="2491" h="6703" extrusionOk="0">
                  <a:moveTo>
                    <a:pt x="4" y="6697"/>
                  </a:moveTo>
                  <a:cubicBezTo>
                    <a:pt x="1" y="6697"/>
                    <a:pt x="4" y="6703"/>
                    <a:pt x="11" y="6703"/>
                  </a:cubicBezTo>
                  <a:cubicBezTo>
                    <a:pt x="7" y="6699"/>
                    <a:pt x="5" y="6697"/>
                    <a:pt x="4" y="6697"/>
                  </a:cubicBezTo>
                  <a:close/>
                  <a:moveTo>
                    <a:pt x="2424" y="1"/>
                  </a:moveTo>
                  <a:cubicBezTo>
                    <a:pt x="2402" y="1"/>
                    <a:pt x="2378" y="11"/>
                    <a:pt x="2369" y="35"/>
                  </a:cubicBezTo>
                  <a:cubicBezTo>
                    <a:pt x="1940" y="1119"/>
                    <a:pt x="2155" y="2238"/>
                    <a:pt x="2059" y="3369"/>
                  </a:cubicBezTo>
                  <a:cubicBezTo>
                    <a:pt x="1916" y="4857"/>
                    <a:pt x="845" y="5595"/>
                    <a:pt x="11" y="6703"/>
                  </a:cubicBezTo>
                  <a:cubicBezTo>
                    <a:pt x="833" y="6131"/>
                    <a:pt x="1762" y="5119"/>
                    <a:pt x="2036" y="4143"/>
                  </a:cubicBezTo>
                  <a:cubicBezTo>
                    <a:pt x="2440" y="2798"/>
                    <a:pt x="1952" y="1393"/>
                    <a:pt x="2476" y="59"/>
                  </a:cubicBezTo>
                  <a:cubicBezTo>
                    <a:pt x="2490" y="24"/>
                    <a:pt x="2458" y="1"/>
                    <a:pt x="2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18" name="Google Shape;16118;p22"/>
            <p:cNvSpPr/>
            <p:nvPr/>
          </p:nvSpPr>
          <p:spPr>
            <a:xfrm>
              <a:off x="993575" y="1932675"/>
              <a:ext cx="66975" cy="164825"/>
            </a:xfrm>
            <a:custGeom>
              <a:avLst/>
              <a:gdLst/>
              <a:ahLst/>
              <a:cxnLst/>
              <a:rect l="l" t="t" r="r" b="b"/>
              <a:pathLst>
                <a:path w="2679" h="6593" extrusionOk="0">
                  <a:moveTo>
                    <a:pt x="2661" y="1"/>
                  </a:moveTo>
                  <a:cubicBezTo>
                    <a:pt x="2658" y="1"/>
                    <a:pt x="2655" y="2"/>
                    <a:pt x="2655" y="6"/>
                  </a:cubicBezTo>
                  <a:cubicBezTo>
                    <a:pt x="2048" y="1077"/>
                    <a:pt x="1405" y="2268"/>
                    <a:pt x="1095" y="3459"/>
                  </a:cubicBezTo>
                  <a:cubicBezTo>
                    <a:pt x="845" y="4423"/>
                    <a:pt x="0" y="5554"/>
                    <a:pt x="369" y="6566"/>
                  </a:cubicBezTo>
                  <a:cubicBezTo>
                    <a:pt x="374" y="6585"/>
                    <a:pt x="386" y="6593"/>
                    <a:pt x="399" y="6593"/>
                  </a:cubicBezTo>
                  <a:cubicBezTo>
                    <a:pt x="417" y="6593"/>
                    <a:pt x="436" y="6576"/>
                    <a:pt x="429" y="6554"/>
                  </a:cubicBezTo>
                  <a:cubicBezTo>
                    <a:pt x="179" y="5721"/>
                    <a:pt x="595" y="5149"/>
                    <a:pt x="905" y="4423"/>
                  </a:cubicBezTo>
                  <a:cubicBezTo>
                    <a:pt x="1084" y="3994"/>
                    <a:pt x="1143" y="3542"/>
                    <a:pt x="1274" y="3113"/>
                  </a:cubicBezTo>
                  <a:cubicBezTo>
                    <a:pt x="1607" y="2030"/>
                    <a:pt x="2238" y="1042"/>
                    <a:pt x="2679" y="6"/>
                  </a:cubicBezTo>
                  <a:cubicBezTo>
                    <a:pt x="2679" y="6"/>
                    <a:pt x="2668" y="1"/>
                    <a:pt x="2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19" name="Google Shape;16119;p22"/>
            <p:cNvSpPr/>
            <p:nvPr/>
          </p:nvSpPr>
          <p:spPr>
            <a:xfrm>
              <a:off x="1001000" y="2009750"/>
              <a:ext cx="41100" cy="87400"/>
            </a:xfrm>
            <a:custGeom>
              <a:avLst/>
              <a:gdLst/>
              <a:ahLst/>
              <a:cxnLst/>
              <a:rect l="l" t="t" r="r" b="b"/>
              <a:pathLst>
                <a:path w="1644" h="3496" extrusionOk="0">
                  <a:moveTo>
                    <a:pt x="1624" y="0"/>
                  </a:moveTo>
                  <a:cubicBezTo>
                    <a:pt x="1618" y="0"/>
                    <a:pt x="1612" y="5"/>
                    <a:pt x="1608" y="18"/>
                  </a:cubicBezTo>
                  <a:cubicBezTo>
                    <a:pt x="1394" y="733"/>
                    <a:pt x="1156" y="1411"/>
                    <a:pt x="798" y="2054"/>
                  </a:cubicBezTo>
                  <a:cubicBezTo>
                    <a:pt x="537" y="2531"/>
                    <a:pt x="132" y="2947"/>
                    <a:pt x="1" y="3495"/>
                  </a:cubicBezTo>
                  <a:cubicBezTo>
                    <a:pt x="310" y="2900"/>
                    <a:pt x="739" y="2400"/>
                    <a:pt x="1037" y="1804"/>
                  </a:cubicBezTo>
                  <a:cubicBezTo>
                    <a:pt x="1322" y="1233"/>
                    <a:pt x="1525" y="661"/>
                    <a:pt x="1644" y="30"/>
                  </a:cubicBezTo>
                  <a:cubicBezTo>
                    <a:pt x="1644" y="15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20" name="Google Shape;16120;p22"/>
            <p:cNvSpPr/>
            <p:nvPr/>
          </p:nvSpPr>
          <p:spPr>
            <a:xfrm>
              <a:off x="1045050" y="2003950"/>
              <a:ext cx="625" cy="325"/>
            </a:xfrm>
            <a:custGeom>
              <a:avLst/>
              <a:gdLst/>
              <a:ahLst/>
              <a:cxnLst/>
              <a:rect l="l" t="t" r="r" b="b"/>
              <a:pathLst>
                <a:path w="25" h="13" extrusionOk="0">
                  <a:moveTo>
                    <a:pt x="1" y="0"/>
                  </a:moveTo>
                  <a:lnTo>
                    <a:pt x="1" y="12"/>
                  </a:lnTo>
                  <a:cubicBezTo>
                    <a:pt x="25" y="12"/>
                    <a:pt x="25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21" name="Google Shape;16121;p22"/>
            <p:cNvSpPr/>
            <p:nvPr/>
          </p:nvSpPr>
          <p:spPr>
            <a:xfrm>
              <a:off x="1041925" y="1971875"/>
              <a:ext cx="7025" cy="32325"/>
            </a:xfrm>
            <a:custGeom>
              <a:avLst/>
              <a:gdLst/>
              <a:ahLst/>
              <a:cxnLst/>
              <a:rect l="l" t="t" r="r" b="b"/>
              <a:pathLst>
                <a:path w="281" h="1293" extrusionOk="0">
                  <a:moveTo>
                    <a:pt x="263" y="1"/>
                  </a:moveTo>
                  <a:cubicBezTo>
                    <a:pt x="254" y="1"/>
                    <a:pt x="245" y="3"/>
                    <a:pt x="245" y="9"/>
                  </a:cubicBezTo>
                  <a:cubicBezTo>
                    <a:pt x="150" y="426"/>
                    <a:pt x="66" y="867"/>
                    <a:pt x="7" y="1283"/>
                  </a:cubicBezTo>
                  <a:cubicBezTo>
                    <a:pt x="1" y="1289"/>
                    <a:pt x="7" y="1292"/>
                    <a:pt x="16" y="1292"/>
                  </a:cubicBezTo>
                  <a:cubicBezTo>
                    <a:pt x="25" y="1292"/>
                    <a:pt x="37" y="1289"/>
                    <a:pt x="43" y="1283"/>
                  </a:cubicBezTo>
                  <a:cubicBezTo>
                    <a:pt x="126" y="867"/>
                    <a:pt x="233" y="426"/>
                    <a:pt x="281" y="9"/>
                  </a:cubicBezTo>
                  <a:cubicBezTo>
                    <a:pt x="281" y="3"/>
                    <a:pt x="272" y="1"/>
                    <a:pt x="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22" name="Google Shape;16122;p22"/>
            <p:cNvSpPr/>
            <p:nvPr/>
          </p:nvSpPr>
          <p:spPr>
            <a:xfrm>
              <a:off x="809025" y="2257975"/>
              <a:ext cx="165750" cy="191375"/>
            </a:xfrm>
            <a:custGeom>
              <a:avLst/>
              <a:gdLst/>
              <a:ahLst/>
              <a:cxnLst/>
              <a:rect l="l" t="t" r="r" b="b"/>
              <a:pathLst>
                <a:path w="6630" h="7655" extrusionOk="0">
                  <a:moveTo>
                    <a:pt x="42" y="1"/>
                  </a:moveTo>
                  <a:cubicBezTo>
                    <a:pt x="23" y="1"/>
                    <a:pt x="0" y="16"/>
                    <a:pt x="0" y="43"/>
                  </a:cubicBezTo>
                  <a:cubicBezTo>
                    <a:pt x="179" y="1829"/>
                    <a:pt x="1310" y="3008"/>
                    <a:pt x="2465" y="4270"/>
                  </a:cubicBezTo>
                  <a:cubicBezTo>
                    <a:pt x="2977" y="4806"/>
                    <a:pt x="3393" y="5329"/>
                    <a:pt x="4048" y="5651"/>
                  </a:cubicBezTo>
                  <a:cubicBezTo>
                    <a:pt x="5084" y="6163"/>
                    <a:pt x="5751" y="6818"/>
                    <a:pt x="6549" y="7651"/>
                  </a:cubicBezTo>
                  <a:cubicBezTo>
                    <a:pt x="6555" y="7653"/>
                    <a:pt x="6562" y="7654"/>
                    <a:pt x="6568" y="7654"/>
                  </a:cubicBezTo>
                  <a:cubicBezTo>
                    <a:pt x="6599" y="7654"/>
                    <a:pt x="6630" y="7633"/>
                    <a:pt x="6620" y="7603"/>
                  </a:cubicBezTo>
                  <a:cubicBezTo>
                    <a:pt x="6215" y="7068"/>
                    <a:pt x="5775" y="6568"/>
                    <a:pt x="5251" y="6163"/>
                  </a:cubicBezTo>
                  <a:cubicBezTo>
                    <a:pt x="4584" y="5651"/>
                    <a:pt x="3774" y="5460"/>
                    <a:pt x="3179" y="4841"/>
                  </a:cubicBezTo>
                  <a:cubicBezTo>
                    <a:pt x="1822" y="3413"/>
                    <a:pt x="417" y="2067"/>
                    <a:pt x="72" y="31"/>
                  </a:cubicBezTo>
                  <a:cubicBezTo>
                    <a:pt x="72" y="10"/>
                    <a:pt x="58" y="1"/>
                    <a:pt x="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23" name="Google Shape;16123;p22"/>
            <p:cNvSpPr/>
            <p:nvPr/>
          </p:nvSpPr>
          <p:spPr>
            <a:xfrm>
              <a:off x="806425" y="2260400"/>
              <a:ext cx="130675" cy="140675"/>
            </a:xfrm>
            <a:custGeom>
              <a:avLst/>
              <a:gdLst/>
              <a:ahLst/>
              <a:cxnLst/>
              <a:rect l="l" t="t" r="r" b="b"/>
              <a:pathLst>
                <a:path w="5227" h="5627" extrusionOk="0">
                  <a:moveTo>
                    <a:pt x="19" y="1"/>
                  </a:moveTo>
                  <a:cubicBezTo>
                    <a:pt x="4" y="1"/>
                    <a:pt x="1" y="9"/>
                    <a:pt x="9" y="17"/>
                  </a:cubicBezTo>
                  <a:cubicBezTo>
                    <a:pt x="938" y="1006"/>
                    <a:pt x="1890" y="1946"/>
                    <a:pt x="2700" y="3030"/>
                  </a:cubicBezTo>
                  <a:cubicBezTo>
                    <a:pt x="3033" y="3458"/>
                    <a:pt x="3355" y="3804"/>
                    <a:pt x="3771" y="4161"/>
                  </a:cubicBezTo>
                  <a:cubicBezTo>
                    <a:pt x="4283" y="4601"/>
                    <a:pt x="4688" y="5125"/>
                    <a:pt x="5141" y="5613"/>
                  </a:cubicBezTo>
                  <a:cubicBezTo>
                    <a:pt x="5150" y="5623"/>
                    <a:pt x="5160" y="5626"/>
                    <a:pt x="5171" y="5626"/>
                  </a:cubicBezTo>
                  <a:cubicBezTo>
                    <a:pt x="5201" y="5626"/>
                    <a:pt x="5227" y="5595"/>
                    <a:pt x="5200" y="5578"/>
                  </a:cubicBezTo>
                  <a:cubicBezTo>
                    <a:pt x="4533" y="4566"/>
                    <a:pt x="3557" y="3911"/>
                    <a:pt x="2819" y="2970"/>
                  </a:cubicBezTo>
                  <a:cubicBezTo>
                    <a:pt x="1985" y="1899"/>
                    <a:pt x="1033" y="934"/>
                    <a:pt x="45" y="6"/>
                  </a:cubicBezTo>
                  <a:cubicBezTo>
                    <a:pt x="34" y="2"/>
                    <a:pt x="26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24" name="Google Shape;16124;p22"/>
            <p:cNvSpPr/>
            <p:nvPr/>
          </p:nvSpPr>
          <p:spPr>
            <a:xfrm>
              <a:off x="938575" y="2404100"/>
              <a:ext cx="37150" cy="38225"/>
            </a:xfrm>
            <a:custGeom>
              <a:avLst/>
              <a:gdLst/>
              <a:ahLst/>
              <a:cxnLst/>
              <a:rect l="l" t="t" r="r" b="b"/>
              <a:pathLst>
                <a:path w="1486" h="1529" extrusionOk="0">
                  <a:moveTo>
                    <a:pt x="13" y="0"/>
                  </a:moveTo>
                  <a:cubicBezTo>
                    <a:pt x="5" y="0"/>
                    <a:pt x="0" y="23"/>
                    <a:pt x="9" y="32"/>
                  </a:cubicBezTo>
                  <a:cubicBezTo>
                    <a:pt x="307" y="223"/>
                    <a:pt x="593" y="425"/>
                    <a:pt x="831" y="675"/>
                  </a:cubicBezTo>
                  <a:cubicBezTo>
                    <a:pt x="1081" y="925"/>
                    <a:pt x="1248" y="1223"/>
                    <a:pt x="1438" y="1520"/>
                  </a:cubicBezTo>
                  <a:cubicBezTo>
                    <a:pt x="1443" y="1525"/>
                    <a:pt x="1452" y="1528"/>
                    <a:pt x="1461" y="1528"/>
                  </a:cubicBezTo>
                  <a:cubicBezTo>
                    <a:pt x="1473" y="1528"/>
                    <a:pt x="1486" y="1522"/>
                    <a:pt x="1486" y="1508"/>
                  </a:cubicBezTo>
                  <a:cubicBezTo>
                    <a:pt x="1248" y="866"/>
                    <a:pt x="617" y="306"/>
                    <a:pt x="21" y="8"/>
                  </a:cubicBezTo>
                  <a:cubicBezTo>
                    <a:pt x="18" y="3"/>
                    <a:pt x="15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25" name="Google Shape;16125;p22"/>
            <p:cNvSpPr/>
            <p:nvPr/>
          </p:nvSpPr>
          <p:spPr>
            <a:xfrm>
              <a:off x="808175" y="2258950"/>
              <a:ext cx="163600" cy="180025"/>
            </a:xfrm>
            <a:custGeom>
              <a:avLst/>
              <a:gdLst/>
              <a:ahLst/>
              <a:cxnLst/>
              <a:rect l="l" t="t" r="r" b="b"/>
              <a:pathLst>
                <a:path w="6544" h="7201" extrusionOk="0">
                  <a:moveTo>
                    <a:pt x="38" y="1"/>
                  </a:moveTo>
                  <a:cubicBezTo>
                    <a:pt x="23" y="1"/>
                    <a:pt x="1" y="20"/>
                    <a:pt x="10" y="40"/>
                  </a:cubicBezTo>
                  <a:cubicBezTo>
                    <a:pt x="1189" y="1052"/>
                    <a:pt x="2439" y="1957"/>
                    <a:pt x="3642" y="2921"/>
                  </a:cubicBezTo>
                  <a:cubicBezTo>
                    <a:pt x="4356" y="3504"/>
                    <a:pt x="5106" y="4052"/>
                    <a:pt x="5511" y="4897"/>
                  </a:cubicBezTo>
                  <a:cubicBezTo>
                    <a:pt x="5844" y="5648"/>
                    <a:pt x="6130" y="6421"/>
                    <a:pt x="6464" y="7183"/>
                  </a:cubicBezTo>
                  <a:cubicBezTo>
                    <a:pt x="6467" y="7195"/>
                    <a:pt x="6477" y="7200"/>
                    <a:pt x="6489" y="7200"/>
                  </a:cubicBezTo>
                  <a:cubicBezTo>
                    <a:pt x="6513" y="7200"/>
                    <a:pt x="6543" y="7176"/>
                    <a:pt x="6535" y="7136"/>
                  </a:cubicBezTo>
                  <a:cubicBezTo>
                    <a:pt x="6202" y="6326"/>
                    <a:pt x="5904" y="5517"/>
                    <a:pt x="5535" y="4743"/>
                  </a:cubicBezTo>
                  <a:cubicBezTo>
                    <a:pt x="5213" y="4052"/>
                    <a:pt x="4630" y="3600"/>
                    <a:pt x="4047" y="3135"/>
                  </a:cubicBezTo>
                  <a:cubicBezTo>
                    <a:pt x="2737" y="2064"/>
                    <a:pt x="1415" y="992"/>
                    <a:pt x="46" y="4"/>
                  </a:cubicBezTo>
                  <a:cubicBezTo>
                    <a:pt x="44" y="2"/>
                    <a:pt x="41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26" name="Google Shape;16126;p22"/>
            <p:cNvSpPr/>
            <p:nvPr/>
          </p:nvSpPr>
          <p:spPr>
            <a:xfrm>
              <a:off x="986775" y="2335650"/>
              <a:ext cx="156075" cy="121125"/>
            </a:xfrm>
            <a:custGeom>
              <a:avLst/>
              <a:gdLst/>
              <a:ahLst/>
              <a:cxnLst/>
              <a:rect l="l" t="t" r="r" b="b"/>
              <a:pathLst>
                <a:path w="6243" h="4845" extrusionOk="0">
                  <a:moveTo>
                    <a:pt x="6179" y="0"/>
                  </a:moveTo>
                  <a:cubicBezTo>
                    <a:pt x="6166" y="0"/>
                    <a:pt x="6152" y="6"/>
                    <a:pt x="6142" y="20"/>
                  </a:cubicBezTo>
                  <a:cubicBezTo>
                    <a:pt x="5701" y="639"/>
                    <a:pt x="4951" y="865"/>
                    <a:pt x="4392" y="1377"/>
                  </a:cubicBezTo>
                  <a:cubicBezTo>
                    <a:pt x="3880" y="1818"/>
                    <a:pt x="3522" y="2413"/>
                    <a:pt x="3082" y="2913"/>
                  </a:cubicBezTo>
                  <a:cubicBezTo>
                    <a:pt x="2546" y="3532"/>
                    <a:pt x="1903" y="3782"/>
                    <a:pt x="1153" y="4056"/>
                  </a:cubicBezTo>
                  <a:cubicBezTo>
                    <a:pt x="713" y="4211"/>
                    <a:pt x="284" y="4389"/>
                    <a:pt x="10" y="4806"/>
                  </a:cubicBezTo>
                  <a:cubicBezTo>
                    <a:pt x="0" y="4825"/>
                    <a:pt x="30" y="4845"/>
                    <a:pt x="48" y="4845"/>
                  </a:cubicBezTo>
                  <a:cubicBezTo>
                    <a:pt x="52" y="4845"/>
                    <a:pt x="56" y="4844"/>
                    <a:pt x="58" y="4842"/>
                  </a:cubicBezTo>
                  <a:cubicBezTo>
                    <a:pt x="629" y="4318"/>
                    <a:pt x="1248" y="4199"/>
                    <a:pt x="1951" y="3913"/>
                  </a:cubicBezTo>
                  <a:cubicBezTo>
                    <a:pt x="2534" y="3675"/>
                    <a:pt x="2939" y="3306"/>
                    <a:pt x="3332" y="2830"/>
                  </a:cubicBezTo>
                  <a:cubicBezTo>
                    <a:pt x="3844" y="2210"/>
                    <a:pt x="4225" y="1568"/>
                    <a:pt x="4916" y="1115"/>
                  </a:cubicBezTo>
                  <a:cubicBezTo>
                    <a:pt x="5404" y="794"/>
                    <a:pt x="5892" y="567"/>
                    <a:pt x="6225" y="67"/>
                  </a:cubicBezTo>
                  <a:cubicBezTo>
                    <a:pt x="6242" y="34"/>
                    <a:pt x="6211" y="0"/>
                    <a:pt x="6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27" name="Google Shape;16127;p22"/>
            <p:cNvSpPr/>
            <p:nvPr/>
          </p:nvSpPr>
          <p:spPr>
            <a:xfrm>
              <a:off x="984750" y="2336725"/>
              <a:ext cx="156775" cy="117150"/>
            </a:xfrm>
            <a:custGeom>
              <a:avLst/>
              <a:gdLst/>
              <a:ahLst/>
              <a:cxnLst/>
              <a:rect l="l" t="t" r="r" b="b"/>
              <a:pathLst>
                <a:path w="6271" h="4686" extrusionOk="0">
                  <a:moveTo>
                    <a:pt x="6223" y="1"/>
                  </a:moveTo>
                  <a:cubicBezTo>
                    <a:pt x="5592" y="215"/>
                    <a:pt x="4949" y="501"/>
                    <a:pt x="4342" y="774"/>
                  </a:cubicBezTo>
                  <a:cubicBezTo>
                    <a:pt x="3592" y="1108"/>
                    <a:pt x="3246" y="1644"/>
                    <a:pt x="2627" y="2120"/>
                  </a:cubicBezTo>
                  <a:cubicBezTo>
                    <a:pt x="1639" y="2858"/>
                    <a:pt x="270" y="3275"/>
                    <a:pt x="8" y="4632"/>
                  </a:cubicBezTo>
                  <a:cubicBezTo>
                    <a:pt x="1" y="4667"/>
                    <a:pt x="26" y="4685"/>
                    <a:pt x="51" y="4685"/>
                  </a:cubicBezTo>
                  <a:cubicBezTo>
                    <a:pt x="69" y="4685"/>
                    <a:pt x="86" y="4676"/>
                    <a:pt x="91" y="4656"/>
                  </a:cubicBezTo>
                  <a:cubicBezTo>
                    <a:pt x="425" y="3203"/>
                    <a:pt x="1913" y="2894"/>
                    <a:pt x="2913" y="2025"/>
                  </a:cubicBezTo>
                  <a:cubicBezTo>
                    <a:pt x="3449" y="1548"/>
                    <a:pt x="3830" y="1108"/>
                    <a:pt x="4520" y="810"/>
                  </a:cubicBezTo>
                  <a:cubicBezTo>
                    <a:pt x="5092" y="560"/>
                    <a:pt x="5711" y="334"/>
                    <a:pt x="6270" y="36"/>
                  </a:cubicBezTo>
                  <a:cubicBezTo>
                    <a:pt x="6259" y="36"/>
                    <a:pt x="6247" y="1"/>
                    <a:pt x="6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28" name="Google Shape;16128;p22"/>
            <p:cNvSpPr/>
            <p:nvPr/>
          </p:nvSpPr>
          <p:spPr>
            <a:xfrm>
              <a:off x="983750" y="2399375"/>
              <a:ext cx="78725" cy="55550"/>
            </a:xfrm>
            <a:custGeom>
              <a:avLst/>
              <a:gdLst/>
              <a:ahLst/>
              <a:cxnLst/>
              <a:rect l="l" t="t" r="r" b="b"/>
              <a:pathLst>
                <a:path w="3149" h="2222" extrusionOk="0">
                  <a:moveTo>
                    <a:pt x="3107" y="1"/>
                  </a:moveTo>
                  <a:cubicBezTo>
                    <a:pt x="3099" y="1"/>
                    <a:pt x="3090" y="6"/>
                    <a:pt x="3084" y="19"/>
                  </a:cubicBezTo>
                  <a:cubicBezTo>
                    <a:pt x="2620" y="507"/>
                    <a:pt x="1977" y="709"/>
                    <a:pt x="1429" y="1066"/>
                  </a:cubicBezTo>
                  <a:cubicBezTo>
                    <a:pt x="893" y="1364"/>
                    <a:pt x="405" y="1769"/>
                    <a:pt x="0" y="2221"/>
                  </a:cubicBezTo>
                  <a:cubicBezTo>
                    <a:pt x="595" y="1769"/>
                    <a:pt x="1131" y="1281"/>
                    <a:pt x="1798" y="924"/>
                  </a:cubicBezTo>
                  <a:cubicBezTo>
                    <a:pt x="2274" y="674"/>
                    <a:pt x="2774" y="471"/>
                    <a:pt x="3132" y="54"/>
                  </a:cubicBezTo>
                  <a:cubicBezTo>
                    <a:pt x="3149" y="37"/>
                    <a:pt x="3128" y="1"/>
                    <a:pt x="3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29" name="Google Shape;16129;p22"/>
            <p:cNvSpPr/>
            <p:nvPr/>
          </p:nvSpPr>
          <p:spPr>
            <a:xfrm>
              <a:off x="1065300" y="2368875"/>
              <a:ext cx="32775" cy="25925"/>
            </a:xfrm>
            <a:custGeom>
              <a:avLst/>
              <a:gdLst/>
              <a:ahLst/>
              <a:cxnLst/>
              <a:rect l="l" t="t" r="r" b="b"/>
              <a:pathLst>
                <a:path w="1311" h="1037" extrusionOk="0">
                  <a:moveTo>
                    <a:pt x="1274" y="0"/>
                  </a:moveTo>
                  <a:cubicBezTo>
                    <a:pt x="786" y="179"/>
                    <a:pt x="251" y="620"/>
                    <a:pt x="0" y="1036"/>
                  </a:cubicBezTo>
                  <a:cubicBezTo>
                    <a:pt x="191" y="881"/>
                    <a:pt x="370" y="679"/>
                    <a:pt x="584" y="524"/>
                  </a:cubicBezTo>
                  <a:cubicBezTo>
                    <a:pt x="798" y="346"/>
                    <a:pt x="1060" y="227"/>
                    <a:pt x="1298" y="48"/>
                  </a:cubicBezTo>
                  <a:cubicBezTo>
                    <a:pt x="1310" y="24"/>
                    <a:pt x="1310" y="0"/>
                    <a:pt x="1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30" name="Google Shape;16130;p22"/>
            <p:cNvSpPr/>
            <p:nvPr/>
          </p:nvSpPr>
          <p:spPr>
            <a:xfrm>
              <a:off x="983750" y="2448675"/>
              <a:ext cx="7750" cy="10125"/>
            </a:xfrm>
            <a:custGeom>
              <a:avLst/>
              <a:gdLst/>
              <a:ahLst/>
              <a:cxnLst/>
              <a:rect l="l" t="t" r="r" b="b"/>
              <a:pathLst>
                <a:path w="310" h="405" extrusionOk="0">
                  <a:moveTo>
                    <a:pt x="270" y="1"/>
                  </a:moveTo>
                  <a:cubicBezTo>
                    <a:pt x="265" y="1"/>
                    <a:pt x="258" y="3"/>
                    <a:pt x="250" y="11"/>
                  </a:cubicBezTo>
                  <a:cubicBezTo>
                    <a:pt x="179" y="47"/>
                    <a:pt x="167" y="130"/>
                    <a:pt x="119" y="190"/>
                  </a:cubicBezTo>
                  <a:cubicBezTo>
                    <a:pt x="72" y="249"/>
                    <a:pt x="12" y="309"/>
                    <a:pt x="0" y="368"/>
                  </a:cubicBezTo>
                  <a:cubicBezTo>
                    <a:pt x="0" y="380"/>
                    <a:pt x="0" y="404"/>
                    <a:pt x="24" y="404"/>
                  </a:cubicBezTo>
                  <a:cubicBezTo>
                    <a:pt x="107" y="392"/>
                    <a:pt x="167" y="333"/>
                    <a:pt x="203" y="261"/>
                  </a:cubicBezTo>
                  <a:cubicBezTo>
                    <a:pt x="262" y="190"/>
                    <a:pt x="310" y="106"/>
                    <a:pt x="298" y="11"/>
                  </a:cubicBezTo>
                  <a:cubicBezTo>
                    <a:pt x="290" y="11"/>
                    <a:pt x="282" y="1"/>
                    <a:pt x="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31" name="Google Shape;16131;p22"/>
            <p:cNvSpPr/>
            <p:nvPr/>
          </p:nvSpPr>
          <p:spPr>
            <a:xfrm>
              <a:off x="981950" y="2448200"/>
              <a:ext cx="13275" cy="13825"/>
            </a:xfrm>
            <a:custGeom>
              <a:avLst/>
              <a:gdLst/>
              <a:ahLst/>
              <a:cxnLst/>
              <a:rect l="l" t="t" r="r" b="b"/>
              <a:pathLst>
                <a:path w="531" h="553" extrusionOk="0">
                  <a:moveTo>
                    <a:pt x="471" y="1"/>
                  </a:moveTo>
                  <a:cubicBezTo>
                    <a:pt x="465" y="1"/>
                    <a:pt x="459" y="3"/>
                    <a:pt x="453" y="6"/>
                  </a:cubicBezTo>
                  <a:cubicBezTo>
                    <a:pt x="445" y="14"/>
                    <a:pt x="433" y="17"/>
                    <a:pt x="419" y="17"/>
                  </a:cubicBezTo>
                  <a:cubicBezTo>
                    <a:pt x="391" y="17"/>
                    <a:pt x="354" y="6"/>
                    <a:pt x="322" y="6"/>
                  </a:cubicBezTo>
                  <a:cubicBezTo>
                    <a:pt x="298" y="6"/>
                    <a:pt x="298" y="42"/>
                    <a:pt x="322" y="42"/>
                  </a:cubicBezTo>
                  <a:cubicBezTo>
                    <a:pt x="343" y="42"/>
                    <a:pt x="371" y="42"/>
                    <a:pt x="396" y="47"/>
                  </a:cubicBezTo>
                  <a:lnTo>
                    <a:pt x="396" y="47"/>
                  </a:lnTo>
                  <a:cubicBezTo>
                    <a:pt x="308" y="104"/>
                    <a:pt x="234" y="178"/>
                    <a:pt x="167" y="245"/>
                  </a:cubicBezTo>
                  <a:cubicBezTo>
                    <a:pt x="84" y="328"/>
                    <a:pt x="13" y="423"/>
                    <a:pt x="1" y="530"/>
                  </a:cubicBezTo>
                  <a:cubicBezTo>
                    <a:pt x="1" y="538"/>
                    <a:pt x="6" y="552"/>
                    <a:pt x="14" y="552"/>
                  </a:cubicBezTo>
                  <a:cubicBezTo>
                    <a:pt x="17" y="552"/>
                    <a:pt x="21" y="550"/>
                    <a:pt x="25" y="542"/>
                  </a:cubicBezTo>
                  <a:cubicBezTo>
                    <a:pt x="120" y="483"/>
                    <a:pt x="179" y="387"/>
                    <a:pt x="251" y="304"/>
                  </a:cubicBezTo>
                  <a:cubicBezTo>
                    <a:pt x="322" y="221"/>
                    <a:pt x="417" y="149"/>
                    <a:pt x="501" y="66"/>
                  </a:cubicBezTo>
                  <a:cubicBezTo>
                    <a:pt x="531" y="46"/>
                    <a:pt x="502" y="1"/>
                    <a:pt x="4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32" name="Google Shape;16132;p22"/>
            <p:cNvSpPr/>
            <p:nvPr/>
          </p:nvSpPr>
          <p:spPr>
            <a:xfrm>
              <a:off x="816750" y="2352975"/>
              <a:ext cx="156900" cy="167925"/>
            </a:xfrm>
            <a:custGeom>
              <a:avLst/>
              <a:gdLst/>
              <a:ahLst/>
              <a:cxnLst/>
              <a:rect l="l" t="t" r="r" b="b"/>
              <a:pathLst>
                <a:path w="6276" h="6717" extrusionOk="0">
                  <a:moveTo>
                    <a:pt x="10" y="0"/>
                  </a:moveTo>
                  <a:cubicBezTo>
                    <a:pt x="6" y="0"/>
                    <a:pt x="1" y="5"/>
                    <a:pt x="1" y="5"/>
                  </a:cubicBezTo>
                  <a:cubicBezTo>
                    <a:pt x="120" y="684"/>
                    <a:pt x="346" y="1398"/>
                    <a:pt x="620" y="2006"/>
                  </a:cubicBezTo>
                  <a:cubicBezTo>
                    <a:pt x="918" y="2672"/>
                    <a:pt x="1394" y="2911"/>
                    <a:pt x="1989" y="3315"/>
                  </a:cubicBezTo>
                  <a:cubicBezTo>
                    <a:pt x="2632" y="3732"/>
                    <a:pt x="3096" y="4375"/>
                    <a:pt x="3751" y="4756"/>
                  </a:cubicBezTo>
                  <a:cubicBezTo>
                    <a:pt x="4608" y="5280"/>
                    <a:pt x="6192" y="5327"/>
                    <a:pt x="6132" y="6661"/>
                  </a:cubicBezTo>
                  <a:cubicBezTo>
                    <a:pt x="6132" y="6698"/>
                    <a:pt x="6151" y="6717"/>
                    <a:pt x="6168" y="6717"/>
                  </a:cubicBezTo>
                  <a:cubicBezTo>
                    <a:pt x="6178" y="6717"/>
                    <a:pt x="6188" y="6710"/>
                    <a:pt x="6192" y="6697"/>
                  </a:cubicBezTo>
                  <a:cubicBezTo>
                    <a:pt x="6275" y="6185"/>
                    <a:pt x="6037" y="5768"/>
                    <a:pt x="5656" y="5458"/>
                  </a:cubicBezTo>
                  <a:cubicBezTo>
                    <a:pt x="4930" y="4887"/>
                    <a:pt x="3989" y="4816"/>
                    <a:pt x="3263" y="4173"/>
                  </a:cubicBezTo>
                  <a:cubicBezTo>
                    <a:pt x="2977" y="3923"/>
                    <a:pt x="2703" y="3637"/>
                    <a:pt x="2394" y="3399"/>
                  </a:cubicBezTo>
                  <a:cubicBezTo>
                    <a:pt x="2049" y="3137"/>
                    <a:pt x="1656" y="2970"/>
                    <a:pt x="1322" y="2684"/>
                  </a:cubicBezTo>
                  <a:cubicBezTo>
                    <a:pt x="560" y="2018"/>
                    <a:pt x="477" y="875"/>
                    <a:pt x="13" y="5"/>
                  </a:cubicBezTo>
                  <a:cubicBezTo>
                    <a:pt x="13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33" name="Google Shape;16133;p22"/>
            <p:cNvSpPr/>
            <p:nvPr/>
          </p:nvSpPr>
          <p:spPr>
            <a:xfrm>
              <a:off x="816475" y="2357950"/>
              <a:ext cx="156400" cy="140300"/>
            </a:xfrm>
            <a:custGeom>
              <a:avLst/>
              <a:gdLst/>
              <a:ahLst/>
              <a:cxnLst/>
              <a:rect l="l" t="t" r="r" b="b"/>
              <a:pathLst>
                <a:path w="6256" h="5612" extrusionOk="0">
                  <a:moveTo>
                    <a:pt x="5" y="1"/>
                  </a:moveTo>
                  <a:cubicBezTo>
                    <a:pt x="1" y="1"/>
                    <a:pt x="3" y="21"/>
                    <a:pt x="12" y="21"/>
                  </a:cubicBezTo>
                  <a:cubicBezTo>
                    <a:pt x="690" y="330"/>
                    <a:pt x="976" y="1045"/>
                    <a:pt x="1500" y="1533"/>
                  </a:cubicBezTo>
                  <a:cubicBezTo>
                    <a:pt x="1964" y="1985"/>
                    <a:pt x="2524" y="2283"/>
                    <a:pt x="3119" y="2485"/>
                  </a:cubicBezTo>
                  <a:cubicBezTo>
                    <a:pt x="3988" y="2783"/>
                    <a:pt x="4846" y="2950"/>
                    <a:pt x="5298" y="3843"/>
                  </a:cubicBezTo>
                  <a:cubicBezTo>
                    <a:pt x="5596" y="4438"/>
                    <a:pt x="5691" y="5093"/>
                    <a:pt x="6155" y="5605"/>
                  </a:cubicBezTo>
                  <a:cubicBezTo>
                    <a:pt x="6162" y="5609"/>
                    <a:pt x="6170" y="5611"/>
                    <a:pt x="6179" y="5611"/>
                  </a:cubicBezTo>
                  <a:cubicBezTo>
                    <a:pt x="6214" y="5611"/>
                    <a:pt x="6256" y="5576"/>
                    <a:pt x="6227" y="5557"/>
                  </a:cubicBezTo>
                  <a:cubicBezTo>
                    <a:pt x="5774" y="4914"/>
                    <a:pt x="5679" y="4116"/>
                    <a:pt x="5239" y="3485"/>
                  </a:cubicBezTo>
                  <a:cubicBezTo>
                    <a:pt x="4858" y="2962"/>
                    <a:pt x="4286" y="2747"/>
                    <a:pt x="3703" y="2545"/>
                  </a:cubicBezTo>
                  <a:cubicBezTo>
                    <a:pt x="2750" y="2235"/>
                    <a:pt x="1905" y="1890"/>
                    <a:pt x="1226" y="1104"/>
                  </a:cubicBezTo>
                  <a:cubicBezTo>
                    <a:pt x="869" y="687"/>
                    <a:pt x="619" y="80"/>
                    <a:pt x="12" y="9"/>
                  </a:cubicBezTo>
                  <a:cubicBezTo>
                    <a:pt x="9" y="3"/>
                    <a:pt x="7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34" name="Google Shape;16134;p22"/>
            <p:cNvSpPr/>
            <p:nvPr/>
          </p:nvSpPr>
          <p:spPr>
            <a:xfrm>
              <a:off x="837300" y="2387925"/>
              <a:ext cx="109450" cy="81075"/>
            </a:xfrm>
            <a:custGeom>
              <a:avLst/>
              <a:gdLst/>
              <a:ahLst/>
              <a:cxnLst/>
              <a:rect l="l" t="t" r="r" b="b"/>
              <a:pathLst>
                <a:path w="4378" h="3243" extrusionOk="0">
                  <a:moveTo>
                    <a:pt x="24" y="0"/>
                  </a:moveTo>
                  <a:cubicBezTo>
                    <a:pt x="12" y="0"/>
                    <a:pt x="0" y="0"/>
                    <a:pt x="0" y="12"/>
                  </a:cubicBezTo>
                  <a:cubicBezTo>
                    <a:pt x="36" y="620"/>
                    <a:pt x="869" y="1048"/>
                    <a:pt x="1346" y="1286"/>
                  </a:cubicBezTo>
                  <a:cubicBezTo>
                    <a:pt x="2441" y="1822"/>
                    <a:pt x="3298" y="2596"/>
                    <a:pt x="4322" y="3239"/>
                  </a:cubicBezTo>
                  <a:cubicBezTo>
                    <a:pt x="4329" y="3241"/>
                    <a:pt x="4335" y="3242"/>
                    <a:pt x="4340" y="3242"/>
                  </a:cubicBezTo>
                  <a:cubicBezTo>
                    <a:pt x="4365" y="3242"/>
                    <a:pt x="4378" y="3221"/>
                    <a:pt x="4358" y="3191"/>
                  </a:cubicBezTo>
                  <a:cubicBezTo>
                    <a:pt x="3727" y="2632"/>
                    <a:pt x="3013" y="2084"/>
                    <a:pt x="2298" y="1632"/>
                  </a:cubicBezTo>
                  <a:cubicBezTo>
                    <a:pt x="1536" y="1167"/>
                    <a:pt x="322" y="953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35" name="Google Shape;16135;p22"/>
            <p:cNvSpPr/>
            <p:nvPr/>
          </p:nvSpPr>
          <p:spPr>
            <a:xfrm>
              <a:off x="946825" y="2473050"/>
              <a:ext cx="11200" cy="12050"/>
            </a:xfrm>
            <a:custGeom>
              <a:avLst/>
              <a:gdLst/>
              <a:ahLst/>
              <a:cxnLst/>
              <a:rect l="l" t="t" r="r" b="b"/>
              <a:pathLst>
                <a:path w="448" h="482" extrusionOk="0">
                  <a:moveTo>
                    <a:pt x="1" y="1"/>
                  </a:moveTo>
                  <a:cubicBezTo>
                    <a:pt x="4" y="2"/>
                    <a:pt x="7" y="4"/>
                    <a:pt x="11" y="6"/>
                  </a:cubicBezTo>
                  <a:lnTo>
                    <a:pt x="11" y="6"/>
                  </a:lnTo>
                  <a:cubicBezTo>
                    <a:pt x="12" y="3"/>
                    <a:pt x="11" y="1"/>
                    <a:pt x="1" y="1"/>
                  </a:cubicBezTo>
                  <a:close/>
                  <a:moveTo>
                    <a:pt x="11" y="6"/>
                  </a:moveTo>
                  <a:cubicBezTo>
                    <a:pt x="9" y="11"/>
                    <a:pt x="1" y="18"/>
                    <a:pt x="1" y="24"/>
                  </a:cubicBezTo>
                  <a:lnTo>
                    <a:pt x="227" y="251"/>
                  </a:lnTo>
                  <a:cubicBezTo>
                    <a:pt x="287" y="322"/>
                    <a:pt x="334" y="417"/>
                    <a:pt x="406" y="477"/>
                  </a:cubicBezTo>
                  <a:cubicBezTo>
                    <a:pt x="409" y="480"/>
                    <a:pt x="413" y="481"/>
                    <a:pt x="418" y="481"/>
                  </a:cubicBezTo>
                  <a:cubicBezTo>
                    <a:pt x="432" y="481"/>
                    <a:pt x="447" y="468"/>
                    <a:pt x="429" y="441"/>
                  </a:cubicBezTo>
                  <a:cubicBezTo>
                    <a:pt x="418" y="358"/>
                    <a:pt x="334" y="263"/>
                    <a:pt x="263" y="203"/>
                  </a:cubicBezTo>
                  <a:cubicBezTo>
                    <a:pt x="182" y="134"/>
                    <a:pt x="112" y="65"/>
                    <a:pt x="1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36" name="Google Shape;16136;p22"/>
            <p:cNvSpPr/>
            <p:nvPr/>
          </p:nvSpPr>
          <p:spPr>
            <a:xfrm>
              <a:off x="978075" y="2362900"/>
              <a:ext cx="183700" cy="153625"/>
            </a:xfrm>
            <a:custGeom>
              <a:avLst/>
              <a:gdLst/>
              <a:ahLst/>
              <a:cxnLst/>
              <a:rect l="l" t="t" r="r" b="b"/>
              <a:pathLst>
                <a:path w="7348" h="6145" extrusionOk="0">
                  <a:moveTo>
                    <a:pt x="7307" y="0"/>
                  </a:moveTo>
                  <a:cubicBezTo>
                    <a:pt x="7296" y="0"/>
                    <a:pt x="7288" y="4"/>
                    <a:pt x="7288" y="13"/>
                  </a:cubicBezTo>
                  <a:cubicBezTo>
                    <a:pt x="7121" y="1073"/>
                    <a:pt x="6264" y="1597"/>
                    <a:pt x="5418" y="2109"/>
                  </a:cubicBezTo>
                  <a:cubicBezTo>
                    <a:pt x="4775" y="2502"/>
                    <a:pt x="4275" y="2978"/>
                    <a:pt x="3728" y="3466"/>
                  </a:cubicBezTo>
                  <a:cubicBezTo>
                    <a:pt x="3025" y="4097"/>
                    <a:pt x="2251" y="4585"/>
                    <a:pt x="1418" y="5014"/>
                  </a:cubicBezTo>
                  <a:cubicBezTo>
                    <a:pt x="882" y="5300"/>
                    <a:pt x="334" y="5597"/>
                    <a:pt x="1" y="6121"/>
                  </a:cubicBezTo>
                  <a:cubicBezTo>
                    <a:pt x="1" y="6133"/>
                    <a:pt x="25" y="6145"/>
                    <a:pt x="37" y="6145"/>
                  </a:cubicBezTo>
                  <a:cubicBezTo>
                    <a:pt x="680" y="5442"/>
                    <a:pt x="1489" y="5121"/>
                    <a:pt x="2299" y="4645"/>
                  </a:cubicBezTo>
                  <a:cubicBezTo>
                    <a:pt x="3049" y="4180"/>
                    <a:pt x="3692" y="3621"/>
                    <a:pt x="4347" y="3025"/>
                  </a:cubicBezTo>
                  <a:cubicBezTo>
                    <a:pt x="5347" y="2109"/>
                    <a:pt x="7228" y="1597"/>
                    <a:pt x="7347" y="25"/>
                  </a:cubicBezTo>
                  <a:cubicBezTo>
                    <a:pt x="7347" y="10"/>
                    <a:pt x="7324" y="0"/>
                    <a:pt x="73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37" name="Google Shape;16137;p22"/>
            <p:cNvSpPr/>
            <p:nvPr/>
          </p:nvSpPr>
          <p:spPr>
            <a:xfrm>
              <a:off x="976300" y="2360875"/>
              <a:ext cx="183200" cy="154300"/>
            </a:xfrm>
            <a:custGeom>
              <a:avLst/>
              <a:gdLst/>
              <a:ahLst/>
              <a:cxnLst/>
              <a:rect l="l" t="t" r="r" b="b"/>
              <a:pathLst>
                <a:path w="7328" h="6172" extrusionOk="0">
                  <a:moveTo>
                    <a:pt x="7285" y="1"/>
                  </a:moveTo>
                  <a:cubicBezTo>
                    <a:pt x="7276" y="1"/>
                    <a:pt x="7267" y="7"/>
                    <a:pt x="7263" y="23"/>
                  </a:cubicBezTo>
                  <a:cubicBezTo>
                    <a:pt x="6882" y="809"/>
                    <a:pt x="6025" y="1023"/>
                    <a:pt x="5299" y="1392"/>
                  </a:cubicBezTo>
                  <a:cubicBezTo>
                    <a:pt x="4525" y="1797"/>
                    <a:pt x="3941" y="2464"/>
                    <a:pt x="3203" y="2892"/>
                  </a:cubicBezTo>
                  <a:cubicBezTo>
                    <a:pt x="2560" y="3261"/>
                    <a:pt x="1834" y="3476"/>
                    <a:pt x="1346" y="4035"/>
                  </a:cubicBezTo>
                  <a:cubicBezTo>
                    <a:pt x="810" y="4666"/>
                    <a:pt x="632" y="5500"/>
                    <a:pt x="36" y="6095"/>
                  </a:cubicBezTo>
                  <a:cubicBezTo>
                    <a:pt x="1" y="6130"/>
                    <a:pt x="24" y="6172"/>
                    <a:pt x="58" y="6172"/>
                  </a:cubicBezTo>
                  <a:cubicBezTo>
                    <a:pt x="70" y="6172"/>
                    <a:pt x="83" y="6167"/>
                    <a:pt x="96" y="6154"/>
                  </a:cubicBezTo>
                  <a:cubicBezTo>
                    <a:pt x="715" y="5547"/>
                    <a:pt x="882" y="4630"/>
                    <a:pt x="1477" y="4023"/>
                  </a:cubicBezTo>
                  <a:cubicBezTo>
                    <a:pt x="2096" y="3380"/>
                    <a:pt x="3072" y="3178"/>
                    <a:pt x="3763" y="2642"/>
                  </a:cubicBezTo>
                  <a:cubicBezTo>
                    <a:pt x="4537" y="2059"/>
                    <a:pt x="5239" y="1559"/>
                    <a:pt x="6120" y="1142"/>
                  </a:cubicBezTo>
                  <a:cubicBezTo>
                    <a:pt x="6644" y="880"/>
                    <a:pt x="7085" y="618"/>
                    <a:pt x="7311" y="70"/>
                  </a:cubicBezTo>
                  <a:cubicBezTo>
                    <a:pt x="7327" y="30"/>
                    <a:pt x="7305" y="1"/>
                    <a:pt x="7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38" name="Google Shape;16138;p22"/>
            <p:cNvSpPr/>
            <p:nvPr/>
          </p:nvSpPr>
          <p:spPr>
            <a:xfrm>
              <a:off x="987975" y="2454000"/>
              <a:ext cx="55625" cy="46675"/>
            </a:xfrm>
            <a:custGeom>
              <a:avLst/>
              <a:gdLst/>
              <a:ahLst/>
              <a:cxnLst/>
              <a:rect l="l" t="t" r="r" b="b"/>
              <a:pathLst>
                <a:path w="2225" h="1867" extrusionOk="0">
                  <a:moveTo>
                    <a:pt x="2201" y="1"/>
                  </a:moveTo>
                  <a:cubicBezTo>
                    <a:pt x="1808" y="1"/>
                    <a:pt x="1558" y="298"/>
                    <a:pt x="1308" y="548"/>
                  </a:cubicBezTo>
                  <a:cubicBezTo>
                    <a:pt x="867" y="989"/>
                    <a:pt x="426" y="1406"/>
                    <a:pt x="10" y="1846"/>
                  </a:cubicBezTo>
                  <a:cubicBezTo>
                    <a:pt x="1" y="1846"/>
                    <a:pt x="5" y="1866"/>
                    <a:pt x="13" y="1866"/>
                  </a:cubicBezTo>
                  <a:cubicBezTo>
                    <a:pt x="16" y="1866"/>
                    <a:pt x="19" y="1864"/>
                    <a:pt x="22" y="1858"/>
                  </a:cubicBezTo>
                  <a:cubicBezTo>
                    <a:pt x="379" y="1548"/>
                    <a:pt x="712" y="1227"/>
                    <a:pt x="1058" y="894"/>
                  </a:cubicBezTo>
                  <a:cubicBezTo>
                    <a:pt x="1391" y="548"/>
                    <a:pt x="1724" y="179"/>
                    <a:pt x="2201" y="48"/>
                  </a:cubicBezTo>
                  <a:cubicBezTo>
                    <a:pt x="2224" y="36"/>
                    <a:pt x="2224" y="1"/>
                    <a:pt x="22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39" name="Google Shape;16139;p22"/>
            <p:cNvSpPr/>
            <p:nvPr/>
          </p:nvSpPr>
          <p:spPr>
            <a:xfrm>
              <a:off x="1045950" y="2403400"/>
              <a:ext cx="81875" cy="47650"/>
            </a:xfrm>
            <a:custGeom>
              <a:avLst/>
              <a:gdLst/>
              <a:ahLst/>
              <a:cxnLst/>
              <a:rect l="l" t="t" r="r" b="b"/>
              <a:pathLst>
                <a:path w="3275" h="1906" extrusionOk="0">
                  <a:moveTo>
                    <a:pt x="3239" y="1"/>
                  </a:moveTo>
                  <a:cubicBezTo>
                    <a:pt x="2739" y="227"/>
                    <a:pt x="2322" y="489"/>
                    <a:pt x="1894" y="834"/>
                  </a:cubicBezTo>
                  <a:cubicBezTo>
                    <a:pt x="1334" y="1298"/>
                    <a:pt x="644" y="1548"/>
                    <a:pt x="1" y="1906"/>
                  </a:cubicBezTo>
                  <a:cubicBezTo>
                    <a:pt x="548" y="1667"/>
                    <a:pt x="1179" y="1441"/>
                    <a:pt x="1667" y="1108"/>
                  </a:cubicBezTo>
                  <a:cubicBezTo>
                    <a:pt x="2215" y="715"/>
                    <a:pt x="2644" y="310"/>
                    <a:pt x="3251" y="36"/>
                  </a:cubicBezTo>
                  <a:cubicBezTo>
                    <a:pt x="3275" y="12"/>
                    <a:pt x="3251" y="1"/>
                    <a:pt x="3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40" name="Google Shape;16140;p22"/>
            <p:cNvSpPr/>
            <p:nvPr/>
          </p:nvSpPr>
          <p:spPr>
            <a:xfrm>
              <a:off x="801875" y="2402275"/>
              <a:ext cx="169875" cy="180200"/>
            </a:xfrm>
            <a:custGeom>
              <a:avLst/>
              <a:gdLst/>
              <a:ahLst/>
              <a:cxnLst/>
              <a:rect l="l" t="t" r="r" b="b"/>
              <a:pathLst>
                <a:path w="6795" h="7208" extrusionOk="0">
                  <a:moveTo>
                    <a:pt x="20" y="0"/>
                  </a:moveTo>
                  <a:cubicBezTo>
                    <a:pt x="8" y="0"/>
                    <a:pt x="0" y="13"/>
                    <a:pt x="0" y="34"/>
                  </a:cubicBezTo>
                  <a:cubicBezTo>
                    <a:pt x="310" y="1641"/>
                    <a:pt x="1632" y="2832"/>
                    <a:pt x="2739" y="3951"/>
                  </a:cubicBezTo>
                  <a:cubicBezTo>
                    <a:pt x="3287" y="4498"/>
                    <a:pt x="3822" y="5213"/>
                    <a:pt x="4537" y="5534"/>
                  </a:cubicBezTo>
                  <a:cubicBezTo>
                    <a:pt x="4906" y="5713"/>
                    <a:pt x="5323" y="5772"/>
                    <a:pt x="5680" y="5999"/>
                  </a:cubicBezTo>
                  <a:cubicBezTo>
                    <a:pt x="6156" y="6296"/>
                    <a:pt x="6477" y="6701"/>
                    <a:pt x="6727" y="7189"/>
                  </a:cubicBezTo>
                  <a:cubicBezTo>
                    <a:pt x="6736" y="7202"/>
                    <a:pt x="6748" y="7208"/>
                    <a:pt x="6759" y="7208"/>
                  </a:cubicBezTo>
                  <a:cubicBezTo>
                    <a:pt x="6778" y="7208"/>
                    <a:pt x="6795" y="7192"/>
                    <a:pt x="6787" y="7177"/>
                  </a:cubicBezTo>
                  <a:cubicBezTo>
                    <a:pt x="6608" y="6689"/>
                    <a:pt x="6299" y="6249"/>
                    <a:pt x="5858" y="5951"/>
                  </a:cubicBezTo>
                  <a:cubicBezTo>
                    <a:pt x="5608" y="5772"/>
                    <a:pt x="5323" y="5689"/>
                    <a:pt x="5049" y="5570"/>
                  </a:cubicBezTo>
                  <a:cubicBezTo>
                    <a:pt x="4465" y="5344"/>
                    <a:pt x="4049" y="5046"/>
                    <a:pt x="3620" y="4618"/>
                  </a:cubicBezTo>
                  <a:cubicBezTo>
                    <a:pt x="2227" y="3213"/>
                    <a:pt x="727" y="1903"/>
                    <a:pt x="48" y="22"/>
                  </a:cubicBezTo>
                  <a:cubicBezTo>
                    <a:pt x="38" y="7"/>
                    <a:pt x="28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41" name="Google Shape;16141;p22"/>
            <p:cNvSpPr/>
            <p:nvPr/>
          </p:nvSpPr>
          <p:spPr>
            <a:xfrm>
              <a:off x="801650" y="2405075"/>
              <a:ext cx="146625" cy="126250"/>
            </a:xfrm>
            <a:custGeom>
              <a:avLst/>
              <a:gdLst/>
              <a:ahLst/>
              <a:cxnLst/>
              <a:rect l="l" t="t" r="r" b="b"/>
              <a:pathLst>
                <a:path w="5865" h="5050" extrusionOk="0">
                  <a:moveTo>
                    <a:pt x="12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1938" y="1696"/>
                    <a:pt x="4069" y="3136"/>
                    <a:pt x="5796" y="5041"/>
                  </a:cubicBezTo>
                  <a:cubicBezTo>
                    <a:pt x="5804" y="5047"/>
                    <a:pt x="5812" y="5049"/>
                    <a:pt x="5819" y="5049"/>
                  </a:cubicBezTo>
                  <a:cubicBezTo>
                    <a:pt x="5845" y="5049"/>
                    <a:pt x="5865" y="5021"/>
                    <a:pt x="5855" y="4994"/>
                  </a:cubicBezTo>
                  <a:cubicBezTo>
                    <a:pt x="5153" y="4005"/>
                    <a:pt x="4069" y="3220"/>
                    <a:pt x="3165" y="2446"/>
                  </a:cubicBezTo>
                  <a:cubicBezTo>
                    <a:pt x="2164" y="1600"/>
                    <a:pt x="1129" y="719"/>
                    <a:pt x="21" y="5"/>
                  </a:cubicBezTo>
                  <a:cubicBezTo>
                    <a:pt x="18" y="2"/>
                    <a:pt x="15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42" name="Google Shape;16142;p22"/>
            <p:cNvSpPr/>
            <p:nvPr/>
          </p:nvSpPr>
          <p:spPr>
            <a:xfrm>
              <a:off x="950400" y="2532825"/>
              <a:ext cx="21000" cy="38550"/>
            </a:xfrm>
            <a:custGeom>
              <a:avLst/>
              <a:gdLst/>
              <a:ahLst/>
              <a:cxnLst/>
              <a:rect l="l" t="t" r="r" b="b"/>
              <a:pathLst>
                <a:path w="840" h="1542" extrusionOk="0">
                  <a:moveTo>
                    <a:pt x="8" y="1"/>
                  </a:moveTo>
                  <a:cubicBezTo>
                    <a:pt x="5" y="1"/>
                    <a:pt x="1" y="8"/>
                    <a:pt x="1" y="15"/>
                  </a:cubicBezTo>
                  <a:cubicBezTo>
                    <a:pt x="84" y="574"/>
                    <a:pt x="394" y="1146"/>
                    <a:pt x="786" y="1539"/>
                  </a:cubicBezTo>
                  <a:cubicBezTo>
                    <a:pt x="791" y="1541"/>
                    <a:pt x="796" y="1542"/>
                    <a:pt x="800" y="1542"/>
                  </a:cubicBezTo>
                  <a:cubicBezTo>
                    <a:pt x="821" y="1542"/>
                    <a:pt x="839" y="1522"/>
                    <a:pt x="810" y="1503"/>
                  </a:cubicBezTo>
                  <a:cubicBezTo>
                    <a:pt x="429" y="1027"/>
                    <a:pt x="203" y="586"/>
                    <a:pt x="13" y="15"/>
                  </a:cubicBezTo>
                  <a:cubicBezTo>
                    <a:pt x="13" y="5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43" name="Google Shape;16143;p22"/>
            <p:cNvSpPr/>
            <p:nvPr/>
          </p:nvSpPr>
          <p:spPr>
            <a:xfrm>
              <a:off x="843900" y="2460175"/>
              <a:ext cx="101175" cy="81950"/>
            </a:xfrm>
            <a:custGeom>
              <a:avLst/>
              <a:gdLst/>
              <a:ahLst/>
              <a:cxnLst/>
              <a:rect l="l" t="t" r="r" b="b"/>
              <a:pathLst>
                <a:path w="4047" h="3278" extrusionOk="0">
                  <a:moveTo>
                    <a:pt x="29" y="1"/>
                  </a:moveTo>
                  <a:cubicBezTo>
                    <a:pt x="7" y="1"/>
                    <a:pt x="0" y="22"/>
                    <a:pt x="10" y="51"/>
                  </a:cubicBezTo>
                  <a:cubicBezTo>
                    <a:pt x="546" y="670"/>
                    <a:pt x="1248" y="1242"/>
                    <a:pt x="1939" y="1718"/>
                  </a:cubicBezTo>
                  <a:cubicBezTo>
                    <a:pt x="2213" y="1909"/>
                    <a:pt x="2534" y="2028"/>
                    <a:pt x="2832" y="2206"/>
                  </a:cubicBezTo>
                  <a:cubicBezTo>
                    <a:pt x="3272" y="2480"/>
                    <a:pt x="3642" y="2944"/>
                    <a:pt x="4046" y="3278"/>
                  </a:cubicBezTo>
                  <a:cubicBezTo>
                    <a:pt x="3761" y="2968"/>
                    <a:pt x="3487" y="2647"/>
                    <a:pt x="3153" y="2373"/>
                  </a:cubicBezTo>
                  <a:cubicBezTo>
                    <a:pt x="2844" y="2123"/>
                    <a:pt x="2475" y="1980"/>
                    <a:pt x="2141" y="1766"/>
                  </a:cubicBezTo>
                  <a:cubicBezTo>
                    <a:pt x="1403" y="1242"/>
                    <a:pt x="760" y="575"/>
                    <a:pt x="46" y="4"/>
                  </a:cubicBezTo>
                  <a:cubicBezTo>
                    <a:pt x="40" y="2"/>
                    <a:pt x="34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44" name="Google Shape;16144;p22"/>
            <p:cNvSpPr/>
            <p:nvPr/>
          </p:nvSpPr>
          <p:spPr>
            <a:xfrm>
              <a:off x="845325" y="2455800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" y="0"/>
                  </a:moveTo>
                  <a:cubicBezTo>
                    <a:pt x="13" y="0"/>
                    <a:pt x="13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45" name="Google Shape;16145;p22"/>
            <p:cNvSpPr/>
            <p:nvPr/>
          </p:nvSpPr>
          <p:spPr>
            <a:xfrm>
              <a:off x="829850" y="2434225"/>
              <a:ext cx="14025" cy="22175"/>
            </a:xfrm>
            <a:custGeom>
              <a:avLst/>
              <a:gdLst/>
              <a:ahLst/>
              <a:cxnLst/>
              <a:rect l="l" t="t" r="r" b="b"/>
              <a:pathLst>
                <a:path w="561" h="887" extrusionOk="0">
                  <a:moveTo>
                    <a:pt x="14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44" y="327"/>
                    <a:pt x="358" y="601"/>
                    <a:pt x="560" y="887"/>
                  </a:cubicBezTo>
                  <a:cubicBezTo>
                    <a:pt x="394" y="589"/>
                    <a:pt x="239" y="268"/>
                    <a:pt x="24" y="6"/>
                  </a:cubicBezTo>
                  <a:cubicBezTo>
                    <a:pt x="21" y="2"/>
                    <a:pt x="17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46" name="Google Shape;16146;p22"/>
            <p:cNvSpPr/>
            <p:nvPr/>
          </p:nvSpPr>
          <p:spPr>
            <a:xfrm>
              <a:off x="978450" y="2553425"/>
              <a:ext cx="20200" cy="24500"/>
            </a:xfrm>
            <a:custGeom>
              <a:avLst/>
              <a:gdLst/>
              <a:ahLst/>
              <a:cxnLst/>
              <a:rect l="l" t="t" r="r" b="b"/>
              <a:pathLst>
                <a:path w="808" h="980" extrusionOk="0">
                  <a:moveTo>
                    <a:pt x="760" y="0"/>
                  </a:moveTo>
                  <a:cubicBezTo>
                    <a:pt x="605" y="72"/>
                    <a:pt x="498" y="250"/>
                    <a:pt x="391" y="381"/>
                  </a:cubicBezTo>
                  <a:cubicBezTo>
                    <a:pt x="260" y="548"/>
                    <a:pt x="141" y="738"/>
                    <a:pt x="34" y="941"/>
                  </a:cubicBezTo>
                  <a:cubicBezTo>
                    <a:pt x="0" y="957"/>
                    <a:pt x="13" y="980"/>
                    <a:pt x="36" y="980"/>
                  </a:cubicBezTo>
                  <a:cubicBezTo>
                    <a:pt x="46" y="980"/>
                    <a:pt x="58" y="976"/>
                    <a:pt x="69" y="965"/>
                  </a:cubicBezTo>
                  <a:cubicBezTo>
                    <a:pt x="200" y="786"/>
                    <a:pt x="319" y="619"/>
                    <a:pt x="462" y="441"/>
                  </a:cubicBezTo>
                  <a:cubicBezTo>
                    <a:pt x="569" y="310"/>
                    <a:pt x="724" y="191"/>
                    <a:pt x="796" y="24"/>
                  </a:cubicBezTo>
                  <a:cubicBezTo>
                    <a:pt x="807" y="12"/>
                    <a:pt x="784" y="0"/>
                    <a:pt x="7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47" name="Google Shape;16147;p22"/>
            <p:cNvSpPr/>
            <p:nvPr/>
          </p:nvSpPr>
          <p:spPr>
            <a:xfrm>
              <a:off x="979125" y="2415550"/>
              <a:ext cx="196825" cy="149100"/>
            </a:xfrm>
            <a:custGeom>
              <a:avLst/>
              <a:gdLst/>
              <a:ahLst/>
              <a:cxnLst/>
              <a:rect l="l" t="t" r="r" b="b"/>
              <a:pathLst>
                <a:path w="7873" h="5964" extrusionOk="0">
                  <a:moveTo>
                    <a:pt x="7817" y="1"/>
                  </a:moveTo>
                  <a:cubicBezTo>
                    <a:pt x="7813" y="1"/>
                    <a:pt x="7809" y="1"/>
                    <a:pt x="7805" y="3"/>
                  </a:cubicBezTo>
                  <a:cubicBezTo>
                    <a:pt x="6126" y="777"/>
                    <a:pt x="4507" y="1848"/>
                    <a:pt x="2959" y="2884"/>
                  </a:cubicBezTo>
                  <a:cubicBezTo>
                    <a:pt x="2400" y="3241"/>
                    <a:pt x="1923" y="3622"/>
                    <a:pt x="1507" y="4146"/>
                  </a:cubicBezTo>
                  <a:cubicBezTo>
                    <a:pt x="1031" y="4753"/>
                    <a:pt x="638" y="5408"/>
                    <a:pt x="18" y="5920"/>
                  </a:cubicBezTo>
                  <a:cubicBezTo>
                    <a:pt x="0" y="5938"/>
                    <a:pt x="10" y="5964"/>
                    <a:pt x="32" y="5964"/>
                  </a:cubicBezTo>
                  <a:cubicBezTo>
                    <a:pt x="38" y="5964"/>
                    <a:pt x="46" y="5961"/>
                    <a:pt x="54" y="5956"/>
                  </a:cubicBezTo>
                  <a:cubicBezTo>
                    <a:pt x="530" y="5599"/>
                    <a:pt x="876" y="5146"/>
                    <a:pt x="1233" y="4670"/>
                  </a:cubicBezTo>
                  <a:cubicBezTo>
                    <a:pt x="1804" y="3872"/>
                    <a:pt x="2424" y="3336"/>
                    <a:pt x="3257" y="2824"/>
                  </a:cubicBezTo>
                  <a:cubicBezTo>
                    <a:pt x="4757" y="1872"/>
                    <a:pt x="6353" y="1050"/>
                    <a:pt x="7841" y="62"/>
                  </a:cubicBezTo>
                  <a:cubicBezTo>
                    <a:pt x="7873" y="41"/>
                    <a:pt x="7848" y="1"/>
                    <a:pt x="78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48" name="Google Shape;16148;p22"/>
            <p:cNvSpPr/>
            <p:nvPr/>
          </p:nvSpPr>
          <p:spPr>
            <a:xfrm>
              <a:off x="989250" y="2413525"/>
              <a:ext cx="184725" cy="145050"/>
            </a:xfrm>
            <a:custGeom>
              <a:avLst/>
              <a:gdLst/>
              <a:ahLst/>
              <a:cxnLst/>
              <a:rect l="l" t="t" r="r" b="b"/>
              <a:pathLst>
                <a:path w="7389" h="5802" extrusionOk="0">
                  <a:moveTo>
                    <a:pt x="7388" y="0"/>
                  </a:moveTo>
                  <a:lnTo>
                    <a:pt x="7388" y="0"/>
                  </a:lnTo>
                  <a:cubicBezTo>
                    <a:pt x="6722" y="1512"/>
                    <a:pt x="5829" y="2691"/>
                    <a:pt x="4376" y="3560"/>
                  </a:cubicBezTo>
                  <a:cubicBezTo>
                    <a:pt x="3781" y="3918"/>
                    <a:pt x="3150" y="4120"/>
                    <a:pt x="2519" y="4406"/>
                  </a:cubicBezTo>
                  <a:cubicBezTo>
                    <a:pt x="1661" y="4787"/>
                    <a:pt x="1030" y="5442"/>
                    <a:pt x="66" y="5680"/>
                  </a:cubicBezTo>
                  <a:cubicBezTo>
                    <a:pt x="1" y="5701"/>
                    <a:pt x="15" y="5802"/>
                    <a:pt x="72" y="5802"/>
                  </a:cubicBezTo>
                  <a:cubicBezTo>
                    <a:pt x="77" y="5802"/>
                    <a:pt x="83" y="5801"/>
                    <a:pt x="90" y="5799"/>
                  </a:cubicBezTo>
                  <a:cubicBezTo>
                    <a:pt x="1066" y="5644"/>
                    <a:pt x="1614" y="5013"/>
                    <a:pt x="2459" y="4584"/>
                  </a:cubicBezTo>
                  <a:cubicBezTo>
                    <a:pt x="3245" y="4179"/>
                    <a:pt x="4078" y="3941"/>
                    <a:pt x="4828" y="3441"/>
                  </a:cubicBezTo>
                  <a:cubicBezTo>
                    <a:pt x="6007" y="2632"/>
                    <a:pt x="7103" y="1429"/>
                    <a:pt x="73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49" name="Google Shape;16149;p22"/>
            <p:cNvSpPr/>
            <p:nvPr/>
          </p:nvSpPr>
          <p:spPr>
            <a:xfrm>
              <a:off x="982250" y="2554825"/>
              <a:ext cx="10400" cy="8750"/>
            </a:xfrm>
            <a:custGeom>
              <a:avLst/>
              <a:gdLst/>
              <a:ahLst/>
              <a:cxnLst/>
              <a:rect l="l" t="t" r="r" b="b"/>
              <a:pathLst>
                <a:path w="416" h="350" extrusionOk="0">
                  <a:moveTo>
                    <a:pt x="400" y="1"/>
                  </a:moveTo>
                  <a:cubicBezTo>
                    <a:pt x="398" y="1"/>
                    <a:pt x="396" y="2"/>
                    <a:pt x="394" y="4"/>
                  </a:cubicBezTo>
                  <a:cubicBezTo>
                    <a:pt x="298" y="51"/>
                    <a:pt x="227" y="87"/>
                    <a:pt x="155" y="147"/>
                  </a:cubicBezTo>
                  <a:cubicBezTo>
                    <a:pt x="96" y="194"/>
                    <a:pt x="13" y="242"/>
                    <a:pt x="1" y="313"/>
                  </a:cubicBezTo>
                  <a:cubicBezTo>
                    <a:pt x="1" y="325"/>
                    <a:pt x="13" y="349"/>
                    <a:pt x="36" y="349"/>
                  </a:cubicBezTo>
                  <a:cubicBezTo>
                    <a:pt x="96" y="313"/>
                    <a:pt x="132" y="242"/>
                    <a:pt x="191" y="194"/>
                  </a:cubicBezTo>
                  <a:cubicBezTo>
                    <a:pt x="251" y="135"/>
                    <a:pt x="334" y="75"/>
                    <a:pt x="405" y="51"/>
                  </a:cubicBezTo>
                  <a:cubicBezTo>
                    <a:pt x="415" y="22"/>
                    <a:pt x="409" y="1"/>
                    <a:pt x="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50" name="Google Shape;16150;p22"/>
            <p:cNvSpPr/>
            <p:nvPr/>
          </p:nvSpPr>
          <p:spPr>
            <a:xfrm>
              <a:off x="1002500" y="2453775"/>
              <a:ext cx="124875" cy="90450"/>
            </a:xfrm>
            <a:custGeom>
              <a:avLst/>
              <a:gdLst/>
              <a:ahLst/>
              <a:cxnLst/>
              <a:rect l="l" t="t" r="r" b="b"/>
              <a:pathLst>
                <a:path w="4995" h="3618" extrusionOk="0">
                  <a:moveTo>
                    <a:pt x="4963" y="0"/>
                  </a:moveTo>
                  <a:cubicBezTo>
                    <a:pt x="4956" y="0"/>
                    <a:pt x="4948" y="3"/>
                    <a:pt x="4941" y="10"/>
                  </a:cubicBezTo>
                  <a:cubicBezTo>
                    <a:pt x="4227" y="760"/>
                    <a:pt x="3298" y="1176"/>
                    <a:pt x="2465" y="1772"/>
                  </a:cubicBezTo>
                  <a:cubicBezTo>
                    <a:pt x="1643" y="2367"/>
                    <a:pt x="786" y="2939"/>
                    <a:pt x="0" y="3617"/>
                  </a:cubicBezTo>
                  <a:cubicBezTo>
                    <a:pt x="1024" y="2974"/>
                    <a:pt x="1941" y="2200"/>
                    <a:pt x="2977" y="1546"/>
                  </a:cubicBezTo>
                  <a:cubicBezTo>
                    <a:pt x="3703" y="1069"/>
                    <a:pt x="4477" y="784"/>
                    <a:pt x="4977" y="45"/>
                  </a:cubicBezTo>
                  <a:cubicBezTo>
                    <a:pt x="4994" y="20"/>
                    <a:pt x="4980" y="0"/>
                    <a:pt x="4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51" name="Google Shape;16151;p22"/>
            <p:cNvSpPr/>
            <p:nvPr/>
          </p:nvSpPr>
          <p:spPr>
            <a:xfrm>
              <a:off x="1130575" y="2443450"/>
              <a:ext cx="12550" cy="12600"/>
            </a:xfrm>
            <a:custGeom>
              <a:avLst/>
              <a:gdLst/>
              <a:ahLst/>
              <a:cxnLst/>
              <a:rect l="l" t="t" r="r" b="b"/>
              <a:pathLst>
                <a:path w="502" h="504" extrusionOk="0">
                  <a:moveTo>
                    <a:pt x="485" y="1"/>
                  </a:moveTo>
                  <a:cubicBezTo>
                    <a:pt x="481" y="1"/>
                    <a:pt x="477" y="2"/>
                    <a:pt x="473" y="6"/>
                  </a:cubicBezTo>
                  <a:cubicBezTo>
                    <a:pt x="378" y="77"/>
                    <a:pt x="307" y="161"/>
                    <a:pt x="211" y="232"/>
                  </a:cubicBezTo>
                  <a:cubicBezTo>
                    <a:pt x="140" y="304"/>
                    <a:pt x="56" y="375"/>
                    <a:pt x="9" y="470"/>
                  </a:cubicBezTo>
                  <a:cubicBezTo>
                    <a:pt x="0" y="487"/>
                    <a:pt x="10" y="504"/>
                    <a:pt x="20" y="504"/>
                  </a:cubicBezTo>
                  <a:cubicBezTo>
                    <a:pt x="25" y="504"/>
                    <a:pt x="29" y="501"/>
                    <a:pt x="33" y="494"/>
                  </a:cubicBezTo>
                  <a:cubicBezTo>
                    <a:pt x="128" y="458"/>
                    <a:pt x="199" y="351"/>
                    <a:pt x="271" y="280"/>
                  </a:cubicBezTo>
                  <a:cubicBezTo>
                    <a:pt x="354" y="196"/>
                    <a:pt x="426" y="113"/>
                    <a:pt x="485" y="18"/>
                  </a:cubicBezTo>
                  <a:cubicBezTo>
                    <a:pt x="502" y="9"/>
                    <a:pt x="495" y="1"/>
                    <a:pt x="4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52" name="Google Shape;16152;p22"/>
            <p:cNvSpPr/>
            <p:nvPr/>
          </p:nvSpPr>
          <p:spPr>
            <a:xfrm>
              <a:off x="810800" y="2468775"/>
              <a:ext cx="157775" cy="191525"/>
            </a:xfrm>
            <a:custGeom>
              <a:avLst/>
              <a:gdLst/>
              <a:ahLst/>
              <a:cxnLst/>
              <a:rect l="l" t="t" r="r" b="b"/>
              <a:pathLst>
                <a:path w="6311" h="7661" extrusionOk="0">
                  <a:moveTo>
                    <a:pt x="39" y="0"/>
                  </a:moveTo>
                  <a:cubicBezTo>
                    <a:pt x="19" y="0"/>
                    <a:pt x="1" y="13"/>
                    <a:pt x="1" y="41"/>
                  </a:cubicBezTo>
                  <a:cubicBezTo>
                    <a:pt x="1" y="731"/>
                    <a:pt x="227" y="1374"/>
                    <a:pt x="655" y="1946"/>
                  </a:cubicBezTo>
                  <a:cubicBezTo>
                    <a:pt x="1001" y="2386"/>
                    <a:pt x="1310" y="2731"/>
                    <a:pt x="1548" y="3255"/>
                  </a:cubicBezTo>
                  <a:cubicBezTo>
                    <a:pt x="1668" y="3517"/>
                    <a:pt x="1787" y="3732"/>
                    <a:pt x="1977" y="3946"/>
                  </a:cubicBezTo>
                  <a:cubicBezTo>
                    <a:pt x="2560" y="4589"/>
                    <a:pt x="3406" y="5006"/>
                    <a:pt x="4073" y="5553"/>
                  </a:cubicBezTo>
                  <a:cubicBezTo>
                    <a:pt x="4846" y="6196"/>
                    <a:pt x="5549" y="6911"/>
                    <a:pt x="6216" y="7661"/>
                  </a:cubicBezTo>
                  <a:cubicBezTo>
                    <a:pt x="6251" y="7661"/>
                    <a:pt x="6311" y="7601"/>
                    <a:pt x="6275" y="7565"/>
                  </a:cubicBezTo>
                  <a:cubicBezTo>
                    <a:pt x="5287" y="6327"/>
                    <a:pt x="4073" y="5339"/>
                    <a:pt x="2787" y="4422"/>
                  </a:cubicBezTo>
                  <a:cubicBezTo>
                    <a:pt x="2382" y="4148"/>
                    <a:pt x="1989" y="3827"/>
                    <a:pt x="1739" y="3398"/>
                  </a:cubicBezTo>
                  <a:cubicBezTo>
                    <a:pt x="1596" y="3112"/>
                    <a:pt x="1513" y="2839"/>
                    <a:pt x="1334" y="2577"/>
                  </a:cubicBezTo>
                  <a:cubicBezTo>
                    <a:pt x="1120" y="2255"/>
                    <a:pt x="798" y="2005"/>
                    <a:pt x="584" y="1672"/>
                  </a:cubicBezTo>
                  <a:cubicBezTo>
                    <a:pt x="251" y="1172"/>
                    <a:pt x="120" y="636"/>
                    <a:pt x="84" y="41"/>
                  </a:cubicBezTo>
                  <a:cubicBezTo>
                    <a:pt x="84" y="16"/>
                    <a:pt x="6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53" name="Google Shape;16153;p22"/>
            <p:cNvSpPr/>
            <p:nvPr/>
          </p:nvSpPr>
          <p:spPr>
            <a:xfrm>
              <a:off x="810900" y="2468750"/>
              <a:ext cx="137300" cy="144675"/>
            </a:xfrm>
            <a:custGeom>
              <a:avLst/>
              <a:gdLst/>
              <a:ahLst/>
              <a:cxnLst/>
              <a:rect l="l" t="t" r="r" b="b"/>
              <a:pathLst>
                <a:path w="5492" h="5787" extrusionOk="0">
                  <a:moveTo>
                    <a:pt x="6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482"/>
                    <a:pt x="1294" y="875"/>
                    <a:pt x="1854" y="1411"/>
                  </a:cubicBezTo>
                  <a:cubicBezTo>
                    <a:pt x="2342" y="1851"/>
                    <a:pt x="2664" y="2423"/>
                    <a:pt x="3080" y="2923"/>
                  </a:cubicBezTo>
                  <a:cubicBezTo>
                    <a:pt x="3342" y="3268"/>
                    <a:pt x="3676" y="3494"/>
                    <a:pt x="3997" y="3756"/>
                  </a:cubicBezTo>
                  <a:cubicBezTo>
                    <a:pt x="4747" y="4340"/>
                    <a:pt x="5128" y="4887"/>
                    <a:pt x="5438" y="5769"/>
                  </a:cubicBezTo>
                  <a:cubicBezTo>
                    <a:pt x="5444" y="5780"/>
                    <a:pt x="5459" y="5786"/>
                    <a:pt x="5471" y="5786"/>
                  </a:cubicBezTo>
                  <a:cubicBezTo>
                    <a:pt x="5482" y="5786"/>
                    <a:pt x="5491" y="5780"/>
                    <a:pt x="5485" y="5769"/>
                  </a:cubicBezTo>
                  <a:cubicBezTo>
                    <a:pt x="5354" y="4328"/>
                    <a:pt x="4069" y="3923"/>
                    <a:pt x="3235" y="2959"/>
                  </a:cubicBezTo>
                  <a:cubicBezTo>
                    <a:pt x="2747" y="2375"/>
                    <a:pt x="2402" y="1744"/>
                    <a:pt x="1830" y="1244"/>
                  </a:cubicBezTo>
                  <a:cubicBezTo>
                    <a:pt x="1271" y="768"/>
                    <a:pt x="651" y="351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54" name="Google Shape;16154;p22"/>
            <p:cNvSpPr/>
            <p:nvPr/>
          </p:nvSpPr>
          <p:spPr>
            <a:xfrm>
              <a:off x="946100" y="2607375"/>
              <a:ext cx="25375" cy="50675"/>
            </a:xfrm>
            <a:custGeom>
              <a:avLst/>
              <a:gdLst/>
              <a:ahLst/>
              <a:cxnLst/>
              <a:rect l="l" t="t" r="r" b="b"/>
              <a:pathLst>
                <a:path w="1015" h="2027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lnTo>
                    <a:pt x="6" y="9"/>
                  </a:lnTo>
                  <a:cubicBezTo>
                    <a:pt x="113" y="724"/>
                    <a:pt x="435" y="1521"/>
                    <a:pt x="958" y="2021"/>
                  </a:cubicBezTo>
                  <a:cubicBezTo>
                    <a:pt x="962" y="2025"/>
                    <a:pt x="967" y="2026"/>
                    <a:pt x="974" y="2026"/>
                  </a:cubicBezTo>
                  <a:cubicBezTo>
                    <a:pt x="992" y="2026"/>
                    <a:pt x="1015" y="2015"/>
                    <a:pt x="1006" y="1998"/>
                  </a:cubicBezTo>
                  <a:cubicBezTo>
                    <a:pt x="566" y="1355"/>
                    <a:pt x="232" y="759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55" name="Google Shape;16155;p22"/>
            <p:cNvSpPr/>
            <p:nvPr/>
          </p:nvSpPr>
          <p:spPr>
            <a:xfrm>
              <a:off x="828675" y="2494475"/>
              <a:ext cx="75925" cy="80100"/>
            </a:xfrm>
            <a:custGeom>
              <a:avLst/>
              <a:gdLst/>
              <a:ahLst/>
              <a:cxnLst/>
              <a:rect l="l" t="t" r="r" b="b"/>
              <a:pathLst>
                <a:path w="3037" h="3204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34"/>
                    <a:pt x="500" y="620"/>
                    <a:pt x="774" y="918"/>
                  </a:cubicBezTo>
                  <a:cubicBezTo>
                    <a:pt x="1119" y="1299"/>
                    <a:pt x="1369" y="1703"/>
                    <a:pt x="1631" y="2132"/>
                  </a:cubicBezTo>
                  <a:cubicBezTo>
                    <a:pt x="1929" y="2608"/>
                    <a:pt x="2405" y="3096"/>
                    <a:pt x="2977" y="3204"/>
                  </a:cubicBezTo>
                  <a:cubicBezTo>
                    <a:pt x="3000" y="3204"/>
                    <a:pt x="3036" y="3180"/>
                    <a:pt x="3000" y="3144"/>
                  </a:cubicBezTo>
                  <a:cubicBezTo>
                    <a:pt x="2715" y="2942"/>
                    <a:pt x="2393" y="2787"/>
                    <a:pt x="2143" y="2537"/>
                  </a:cubicBezTo>
                  <a:cubicBezTo>
                    <a:pt x="1857" y="2263"/>
                    <a:pt x="1679" y="1918"/>
                    <a:pt x="1464" y="1608"/>
                  </a:cubicBezTo>
                  <a:cubicBezTo>
                    <a:pt x="1083" y="1037"/>
                    <a:pt x="548" y="45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56" name="Google Shape;16156;p22"/>
            <p:cNvSpPr/>
            <p:nvPr/>
          </p:nvSpPr>
          <p:spPr>
            <a:xfrm>
              <a:off x="909125" y="2580075"/>
              <a:ext cx="35800" cy="44225"/>
            </a:xfrm>
            <a:custGeom>
              <a:avLst/>
              <a:gdLst/>
              <a:ahLst/>
              <a:cxnLst/>
              <a:rect l="l" t="t" r="r" b="b"/>
              <a:pathLst>
                <a:path w="1432" h="1769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378" y="625"/>
                    <a:pt x="913" y="1196"/>
                    <a:pt x="1366" y="1756"/>
                  </a:cubicBezTo>
                  <a:cubicBezTo>
                    <a:pt x="1372" y="1765"/>
                    <a:pt x="1380" y="1769"/>
                    <a:pt x="1387" y="1769"/>
                  </a:cubicBezTo>
                  <a:cubicBezTo>
                    <a:pt x="1409" y="1769"/>
                    <a:pt x="1431" y="1738"/>
                    <a:pt x="1414" y="1720"/>
                  </a:cubicBezTo>
                  <a:cubicBezTo>
                    <a:pt x="973" y="1149"/>
                    <a:pt x="544" y="494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57" name="Google Shape;16157;p22"/>
            <p:cNvSpPr/>
            <p:nvPr/>
          </p:nvSpPr>
          <p:spPr>
            <a:xfrm>
              <a:off x="978075" y="2465800"/>
              <a:ext cx="236575" cy="188850"/>
            </a:xfrm>
            <a:custGeom>
              <a:avLst/>
              <a:gdLst/>
              <a:ahLst/>
              <a:cxnLst/>
              <a:rect l="l" t="t" r="r" b="b"/>
              <a:pathLst>
                <a:path w="9463" h="7554" extrusionOk="0">
                  <a:moveTo>
                    <a:pt x="9403" y="1"/>
                  </a:moveTo>
                  <a:cubicBezTo>
                    <a:pt x="9397" y="1"/>
                    <a:pt x="9390" y="2"/>
                    <a:pt x="9383" y="5"/>
                  </a:cubicBezTo>
                  <a:cubicBezTo>
                    <a:pt x="7395" y="612"/>
                    <a:pt x="5645" y="1707"/>
                    <a:pt x="4180" y="3160"/>
                  </a:cubicBezTo>
                  <a:cubicBezTo>
                    <a:pt x="3787" y="3577"/>
                    <a:pt x="3370" y="3982"/>
                    <a:pt x="2894" y="4303"/>
                  </a:cubicBezTo>
                  <a:cubicBezTo>
                    <a:pt x="2525" y="4553"/>
                    <a:pt x="2096" y="4755"/>
                    <a:pt x="1751" y="5017"/>
                  </a:cubicBezTo>
                  <a:cubicBezTo>
                    <a:pt x="1489" y="5196"/>
                    <a:pt x="1275" y="5410"/>
                    <a:pt x="1108" y="5660"/>
                  </a:cubicBezTo>
                  <a:cubicBezTo>
                    <a:pt x="703" y="6303"/>
                    <a:pt x="739" y="7041"/>
                    <a:pt x="13" y="7506"/>
                  </a:cubicBezTo>
                  <a:cubicBezTo>
                    <a:pt x="1" y="7518"/>
                    <a:pt x="25" y="7553"/>
                    <a:pt x="37" y="7553"/>
                  </a:cubicBezTo>
                  <a:cubicBezTo>
                    <a:pt x="894" y="7149"/>
                    <a:pt x="834" y="6029"/>
                    <a:pt x="1477" y="5410"/>
                  </a:cubicBezTo>
                  <a:cubicBezTo>
                    <a:pt x="2156" y="4720"/>
                    <a:pt x="3144" y="4398"/>
                    <a:pt x="3859" y="3708"/>
                  </a:cubicBezTo>
                  <a:cubicBezTo>
                    <a:pt x="4680" y="2934"/>
                    <a:pt x="5406" y="2136"/>
                    <a:pt x="6395" y="1541"/>
                  </a:cubicBezTo>
                  <a:cubicBezTo>
                    <a:pt x="7359" y="957"/>
                    <a:pt x="8431" y="600"/>
                    <a:pt x="9431" y="100"/>
                  </a:cubicBezTo>
                  <a:cubicBezTo>
                    <a:pt x="9462" y="69"/>
                    <a:pt x="9448" y="1"/>
                    <a:pt x="94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58" name="Google Shape;16158;p22"/>
            <p:cNvSpPr/>
            <p:nvPr/>
          </p:nvSpPr>
          <p:spPr>
            <a:xfrm>
              <a:off x="1001900" y="2468475"/>
              <a:ext cx="211350" cy="183975"/>
            </a:xfrm>
            <a:custGeom>
              <a:avLst/>
              <a:gdLst/>
              <a:ahLst/>
              <a:cxnLst/>
              <a:rect l="l" t="t" r="r" b="b"/>
              <a:pathLst>
                <a:path w="8454" h="7359" extrusionOk="0">
                  <a:moveTo>
                    <a:pt x="8431" y="0"/>
                  </a:moveTo>
                  <a:cubicBezTo>
                    <a:pt x="8426" y="0"/>
                    <a:pt x="8422" y="2"/>
                    <a:pt x="8418" y="5"/>
                  </a:cubicBezTo>
                  <a:cubicBezTo>
                    <a:pt x="7894" y="481"/>
                    <a:pt x="7680" y="1148"/>
                    <a:pt x="7418" y="1755"/>
                  </a:cubicBezTo>
                  <a:cubicBezTo>
                    <a:pt x="6894" y="2946"/>
                    <a:pt x="6013" y="3541"/>
                    <a:pt x="4965" y="4232"/>
                  </a:cubicBezTo>
                  <a:cubicBezTo>
                    <a:pt x="4275" y="4672"/>
                    <a:pt x="3560" y="5053"/>
                    <a:pt x="3096" y="5732"/>
                  </a:cubicBezTo>
                  <a:cubicBezTo>
                    <a:pt x="2392" y="6742"/>
                    <a:pt x="1450" y="7212"/>
                    <a:pt x="259" y="7212"/>
                  </a:cubicBezTo>
                  <a:cubicBezTo>
                    <a:pt x="201" y="7212"/>
                    <a:pt x="143" y="7210"/>
                    <a:pt x="84" y="7208"/>
                  </a:cubicBezTo>
                  <a:cubicBezTo>
                    <a:pt x="24" y="7208"/>
                    <a:pt x="0" y="7292"/>
                    <a:pt x="60" y="7315"/>
                  </a:cubicBezTo>
                  <a:cubicBezTo>
                    <a:pt x="221" y="7344"/>
                    <a:pt x="382" y="7358"/>
                    <a:pt x="542" y="7358"/>
                  </a:cubicBezTo>
                  <a:cubicBezTo>
                    <a:pt x="1178" y="7358"/>
                    <a:pt x="1799" y="7141"/>
                    <a:pt x="2322" y="6780"/>
                  </a:cubicBezTo>
                  <a:cubicBezTo>
                    <a:pt x="2667" y="6530"/>
                    <a:pt x="2917" y="6232"/>
                    <a:pt x="3156" y="5911"/>
                  </a:cubicBezTo>
                  <a:cubicBezTo>
                    <a:pt x="3608" y="5291"/>
                    <a:pt x="4156" y="4922"/>
                    <a:pt x="4787" y="4517"/>
                  </a:cubicBezTo>
                  <a:cubicBezTo>
                    <a:pt x="5561" y="3994"/>
                    <a:pt x="6489" y="3482"/>
                    <a:pt x="7049" y="2696"/>
                  </a:cubicBezTo>
                  <a:cubicBezTo>
                    <a:pt x="7620" y="1850"/>
                    <a:pt x="7799" y="838"/>
                    <a:pt x="8454" y="17"/>
                  </a:cubicBezTo>
                  <a:cubicBezTo>
                    <a:pt x="8454" y="9"/>
                    <a:pt x="8442" y="0"/>
                    <a:pt x="84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59" name="Google Shape;16159;p22"/>
            <p:cNvSpPr/>
            <p:nvPr/>
          </p:nvSpPr>
          <p:spPr>
            <a:xfrm>
              <a:off x="979575" y="2648975"/>
              <a:ext cx="26225" cy="12375"/>
            </a:xfrm>
            <a:custGeom>
              <a:avLst/>
              <a:gdLst/>
              <a:ahLst/>
              <a:cxnLst/>
              <a:rect l="l" t="t" r="r" b="b"/>
              <a:pathLst>
                <a:path w="1049" h="495" extrusionOk="0">
                  <a:moveTo>
                    <a:pt x="1013" y="0"/>
                  </a:moveTo>
                  <a:cubicBezTo>
                    <a:pt x="751" y="36"/>
                    <a:pt x="0" y="48"/>
                    <a:pt x="36" y="476"/>
                  </a:cubicBezTo>
                  <a:cubicBezTo>
                    <a:pt x="36" y="488"/>
                    <a:pt x="42" y="494"/>
                    <a:pt x="51" y="494"/>
                  </a:cubicBezTo>
                  <a:cubicBezTo>
                    <a:pt x="60" y="494"/>
                    <a:pt x="72" y="488"/>
                    <a:pt x="84" y="476"/>
                  </a:cubicBezTo>
                  <a:cubicBezTo>
                    <a:pt x="203" y="84"/>
                    <a:pt x="703" y="119"/>
                    <a:pt x="1036" y="36"/>
                  </a:cubicBezTo>
                  <a:cubicBezTo>
                    <a:pt x="1048" y="36"/>
                    <a:pt x="1048" y="0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60" name="Google Shape;16160;p22"/>
            <p:cNvSpPr/>
            <p:nvPr/>
          </p:nvSpPr>
          <p:spPr>
            <a:xfrm>
              <a:off x="977800" y="2654500"/>
              <a:ext cx="6175" cy="16450"/>
            </a:xfrm>
            <a:custGeom>
              <a:avLst/>
              <a:gdLst/>
              <a:ahLst/>
              <a:cxnLst/>
              <a:rect l="l" t="t" r="r" b="b"/>
              <a:pathLst>
                <a:path w="247" h="658" extrusionOk="0">
                  <a:moveTo>
                    <a:pt x="216" y="0"/>
                  </a:moveTo>
                  <a:cubicBezTo>
                    <a:pt x="208" y="0"/>
                    <a:pt x="198" y="1"/>
                    <a:pt x="191" y="5"/>
                  </a:cubicBezTo>
                  <a:cubicBezTo>
                    <a:pt x="95" y="172"/>
                    <a:pt x="0" y="446"/>
                    <a:pt x="60" y="648"/>
                  </a:cubicBezTo>
                  <a:cubicBezTo>
                    <a:pt x="60" y="654"/>
                    <a:pt x="66" y="657"/>
                    <a:pt x="71" y="657"/>
                  </a:cubicBezTo>
                  <a:cubicBezTo>
                    <a:pt x="77" y="657"/>
                    <a:pt x="83" y="654"/>
                    <a:pt x="83" y="648"/>
                  </a:cubicBezTo>
                  <a:cubicBezTo>
                    <a:pt x="119" y="541"/>
                    <a:pt x="107" y="434"/>
                    <a:pt x="131" y="315"/>
                  </a:cubicBezTo>
                  <a:cubicBezTo>
                    <a:pt x="167" y="208"/>
                    <a:pt x="191" y="113"/>
                    <a:pt x="238" y="5"/>
                  </a:cubicBezTo>
                  <a:cubicBezTo>
                    <a:pt x="246" y="5"/>
                    <a:pt x="233" y="0"/>
                    <a:pt x="2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61" name="Google Shape;16161;p22"/>
            <p:cNvSpPr/>
            <p:nvPr/>
          </p:nvSpPr>
          <p:spPr>
            <a:xfrm>
              <a:off x="976000" y="2657700"/>
              <a:ext cx="6275" cy="24875"/>
            </a:xfrm>
            <a:custGeom>
              <a:avLst/>
              <a:gdLst/>
              <a:ahLst/>
              <a:cxnLst/>
              <a:rect l="l" t="t" r="r" b="b"/>
              <a:pathLst>
                <a:path w="251" h="995" extrusionOk="0">
                  <a:moveTo>
                    <a:pt x="243" y="1"/>
                  </a:moveTo>
                  <a:cubicBezTo>
                    <a:pt x="241" y="1"/>
                    <a:pt x="239" y="3"/>
                    <a:pt x="239" y="8"/>
                  </a:cubicBezTo>
                  <a:cubicBezTo>
                    <a:pt x="143" y="318"/>
                    <a:pt x="24" y="639"/>
                    <a:pt x="1" y="961"/>
                  </a:cubicBezTo>
                  <a:cubicBezTo>
                    <a:pt x="1" y="982"/>
                    <a:pt x="17" y="994"/>
                    <a:pt x="32" y="994"/>
                  </a:cubicBezTo>
                  <a:cubicBezTo>
                    <a:pt x="44" y="994"/>
                    <a:pt x="55" y="988"/>
                    <a:pt x="60" y="973"/>
                  </a:cubicBezTo>
                  <a:cubicBezTo>
                    <a:pt x="179" y="663"/>
                    <a:pt x="203" y="342"/>
                    <a:pt x="251" y="20"/>
                  </a:cubicBezTo>
                  <a:cubicBezTo>
                    <a:pt x="251" y="6"/>
                    <a:pt x="247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62" name="Google Shape;16162;p22"/>
            <p:cNvSpPr/>
            <p:nvPr/>
          </p:nvSpPr>
          <p:spPr>
            <a:xfrm>
              <a:off x="975100" y="2657450"/>
              <a:ext cx="5400" cy="19725"/>
            </a:xfrm>
            <a:custGeom>
              <a:avLst/>
              <a:gdLst/>
              <a:ahLst/>
              <a:cxnLst/>
              <a:rect l="l" t="t" r="r" b="b"/>
              <a:pathLst>
                <a:path w="216" h="789" extrusionOk="0">
                  <a:moveTo>
                    <a:pt x="165" y="1"/>
                  </a:moveTo>
                  <a:cubicBezTo>
                    <a:pt x="153" y="1"/>
                    <a:pt x="144" y="6"/>
                    <a:pt x="144" y="18"/>
                  </a:cubicBezTo>
                  <a:cubicBezTo>
                    <a:pt x="120" y="173"/>
                    <a:pt x="108" y="304"/>
                    <a:pt x="84" y="435"/>
                  </a:cubicBezTo>
                  <a:cubicBezTo>
                    <a:pt x="49" y="542"/>
                    <a:pt x="1" y="649"/>
                    <a:pt x="1" y="768"/>
                  </a:cubicBezTo>
                  <a:cubicBezTo>
                    <a:pt x="1" y="782"/>
                    <a:pt x="13" y="788"/>
                    <a:pt x="26" y="788"/>
                  </a:cubicBezTo>
                  <a:cubicBezTo>
                    <a:pt x="35" y="788"/>
                    <a:pt x="44" y="785"/>
                    <a:pt x="49" y="780"/>
                  </a:cubicBezTo>
                  <a:cubicBezTo>
                    <a:pt x="203" y="590"/>
                    <a:pt x="215" y="245"/>
                    <a:pt x="203" y="18"/>
                  </a:cubicBezTo>
                  <a:cubicBezTo>
                    <a:pt x="191" y="6"/>
                    <a:pt x="176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63" name="Google Shape;16163;p22"/>
            <p:cNvSpPr/>
            <p:nvPr/>
          </p:nvSpPr>
          <p:spPr>
            <a:xfrm>
              <a:off x="976250" y="2648000"/>
              <a:ext cx="31925" cy="23250"/>
            </a:xfrm>
            <a:custGeom>
              <a:avLst/>
              <a:gdLst/>
              <a:ahLst/>
              <a:cxnLst/>
              <a:rect l="l" t="t" r="r" b="b"/>
              <a:pathLst>
                <a:path w="1277" h="930" extrusionOk="0">
                  <a:moveTo>
                    <a:pt x="1072" y="0"/>
                  </a:moveTo>
                  <a:cubicBezTo>
                    <a:pt x="638" y="0"/>
                    <a:pt x="0" y="528"/>
                    <a:pt x="62" y="920"/>
                  </a:cubicBezTo>
                  <a:cubicBezTo>
                    <a:pt x="62" y="926"/>
                    <a:pt x="65" y="929"/>
                    <a:pt x="68" y="929"/>
                  </a:cubicBezTo>
                  <a:cubicBezTo>
                    <a:pt x="71" y="929"/>
                    <a:pt x="74" y="926"/>
                    <a:pt x="74" y="920"/>
                  </a:cubicBezTo>
                  <a:cubicBezTo>
                    <a:pt x="157" y="849"/>
                    <a:pt x="193" y="742"/>
                    <a:pt x="253" y="646"/>
                  </a:cubicBezTo>
                  <a:cubicBezTo>
                    <a:pt x="336" y="527"/>
                    <a:pt x="431" y="432"/>
                    <a:pt x="550" y="349"/>
                  </a:cubicBezTo>
                  <a:cubicBezTo>
                    <a:pt x="669" y="265"/>
                    <a:pt x="788" y="206"/>
                    <a:pt x="943" y="170"/>
                  </a:cubicBezTo>
                  <a:cubicBezTo>
                    <a:pt x="1038" y="146"/>
                    <a:pt x="1169" y="158"/>
                    <a:pt x="1253" y="99"/>
                  </a:cubicBezTo>
                  <a:cubicBezTo>
                    <a:pt x="1276" y="87"/>
                    <a:pt x="1276" y="51"/>
                    <a:pt x="1253" y="39"/>
                  </a:cubicBezTo>
                  <a:cubicBezTo>
                    <a:pt x="1199" y="12"/>
                    <a:pt x="1138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64" name="Google Shape;16164;p22"/>
            <p:cNvSpPr/>
            <p:nvPr/>
          </p:nvSpPr>
          <p:spPr>
            <a:xfrm>
              <a:off x="1001000" y="2539950"/>
              <a:ext cx="123800" cy="99525"/>
            </a:xfrm>
            <a:custGeom>
              <a:avLst/>
              <a:gdLst/>
              <a:ahLst/>
              <a:cxnLst/>
              <a:rect l="l" t="t" r="r" b="b"/>
              <a:pathLst>
                <a:path w="4952" h="3981" extrusionOk="0">
                  <a:moveTo>
                    <a:pt x="4915" y="0"/>
                  </a:moveTo>
                  <a:cubicBezTo>
                    <a:pt x="4912" y="0"/>
                    <a:pt x="4908" y="1"/>
                    <a:pt x="4906" y="4"/>
                  </a:cubicBezTo>
                  <a:cubicBezTo>
                    <a:pt x="4192" y="670"/>
                    <a:pt x="3311" y="1075"/>
                    <a:pt x="2584" y="1694"/>
                  </a:cubicBezTo>
                  <a:cubicBezTo>
                    <a:pt x="1691" y="2456"/>
                    <a:pt x="977" y="3290"/>
                    <a:pt x="1" y="3980"/>
                  </a:cubicBezTo>
                  <a:cubicBezTo>
                    <a:pt x="989" y="3385"/>
                    <a:pt x="1668" y="2575"/>
                    <a:pt x="2525" y="1837"/>
                  </a:cubicBezTo>
                  <a:cubicBezTo>
                    <a:pt x="3287" y="1182"/>
                    <a:pt x="4311" y="837"/>
                    <a:pt x="4942" y="27"/>
                  </a:cubicBezTo>
                  <a:cubicBezTo>
                    <a:pt x="4951" y="18"/>
                    <a:pt x="4930" y="0"/>
                    <a:pt x="49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65" name="Google Shape;16165;p22"/>
            <p:cNvSpPr/>
            <p:nvPr/>
          </p:nvSpPr>
          <p:spPr>
            <a:xfrm>
              <a:off x="895050" y="2655375"/>
              <a:ext cx="74475" cy="56175"/>
            </a:xfrm>
            <a:custGeom>
              <a:avLst/>
              <a:gdLst/>
              <a:ahLst/>
              <a:cxnLst/>
              <a:rect l="l" t="t" r="r" b="b"/>
              <a:pathLst>
                <a:path w="2979" h="2247" extrusionOk="0">
                  <a:moveTo>
                    <a:pt x="68" y="1"/>
                  </a:moveTo>
                  <a:cubicBezTo>
                    <a:pt x="37" y="1"/>
                    <a:pt x="1" y="42"/>
                    <a:pt x="36" y="78"/>
                  </a:cubicBezTo>
                  <a:cubicBezTo>
                    <a:pt x="345" y="506"/>
                    <a:pt x="881" y="530"/>
                    <a:pt x="1334" y="744"/>
                  </a:cubicBezTo>
                  <a:cubicBezTo>
                    <a:pt x="2036" y="1066"/>
                    <a:pt x="2453" y="1685"/>
                    <a:pt x="2953" y="2233"/>
                  </a:cubicBezTo>
                  <a:cubicBezTo>
                    <a:pt x="2953" y="2243"/>
                    <a:pt x="2959" y="2246"/>
                    <a:pt x="2965" y="2246"/>
                  </a:cubicBezTo>
                  <a:cubicBezTo>
                    <a:pt x="2972" y="2246"/>
                    <a:pt x="2979" y="2239"/>
                    <a:pt x="2965" y="2233"/>
                  </a:cubicBezTo>
                  <a:cubicBezTo>
                    <a:pt x="2667" y="1768"/>
                    <a:pt x="2286" y="1304"/>
                    <a:pt x="1834" y="971"/>
                  </a:cubicBezTo>
                  <a:cubicBezTo>
                    <a:pt x="1322" y="566"/>
                    <a:pt x="500" y="530"/>
                    <a:pt x="95" y="18"/>
                  </a:cubicBezTo>
                  <a:cubicBezTo>
                    <a:pt x="89" y="6"/>
                    <a:pt x="79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66" name="Google Shape;16166;p22"/>
            <p:cNvSpPr/>
            <p:nvPr/>
          </p:nvSpPr>
          <p:spPr>
            <a:xfrm>
              <a:off x="757300" y="2542300"/>
              <a:ext cx="134425" cy="112550"/>
            </a:xfrm>
            <a:custGeom>
              <a:avLst/>
              <a:gdLst/>
              <a:ahLst/>
              <a:cxnLst/>
              <a:rect l="l" t="t" r="r" b="b"/>
              <a:pathLst>
                <a:path w="5377" h="4502" extrusionOk="0">
                  <a:moveTo>
                    <a:pt x="38" y="0"/>
                  </a:moveTo>
                  <a:cubicBezTo>
                    <a:pt x="18" y="0"/>
                    <a:pt x="0" y="14"/>
                    <a:pt x="9" y="40"/>
                  </a:cubicBezTo>
                  <a:cubicBezTo>
                    <a:pt x="379" y="600"/>
                    <a:pt x="652" y="1231"/>
                    <a:pt x="1033" y="1767"/>
                  </a:cubicBezTo>
                  <a:cubicBezTo>
                    <a:pt x="1319" y="2172"/>
                    <a:pt x="1748" y="2386"/>
                    <a:pt x="2176" y="2612"/>
                  </a:cubicBezTo>
                  <a:cubicBezTo>
                    <a:pt x="2736" y="2910"/>
                    <a:pt x="3176" y="3279"/>
                    <a:pt x="3688" y="3636"/>
                  </a:cubicBezTo>
                  <a:cubicBezTo>
                    <a:pt x="4189" y="3993"/>
                    <a:pt x="4820" y="4112"/>
                    <a:pt x="5320" y="4493"/>
                  </a:cubicBezTo>
                  <a:cubicBezTo>
                    <a:pt x="5328" y="4499"/>
                    <a:pt x="5336" y="4501"/>
                    <a:pt x="5342" y="4501"/>
                  </a:cubicBezTo>
                  <a:cubicBezTo>
                    <a:pt x="5364" y="4501"/>
                    <a:pt x="5376" y="4476"/>
                    <a:pt x="5367" y="4458"/>
                  </a:cubicBezTo>
                  <a:cubicBezTo>
                    <a:pt x="4998" y="4089"/>
                    <a:pt x="4510" y="3981"/>
                    <a:pt x="4046" y="3743"/>
                  </a:cubicBezTo>
                  <a:cubicBezTo>
                    <a:pt x="3534" y="3469"/>
                    <a:pt x="3153" y="3017"/>
                    <a:pt x="2641" y="2731"/>
                  </a:cubicBezTo>
                  <a:cubicBezTo>
                    <a:pt x="2045" y="2386"/>
                    <a:pt x="1402" y="2160"/>
                    <a:pt x="1033" y="1529"/>
                  </a:cubicBezTo>
                  <a:cubicBezTo>
                    <a:pt x="724" y="993"/>
                    <a:pt x="498" y="469"/>
                    <a:pt x="57" y="5"/>
                  </a:cubicBezTo>
                  <a:cubicBezTo>
                    <a:pt x="51" y="2"/>
                    <a:pt x="44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67" name="Google Shape;16167;p22"/>
            <p:cNvSpPr/>
            <p:nvPr/>
          </p:nvSpPr>
          <p:spPr>
            <a:xfrm>
              <a:off x="759000" y="2543000"/>
              <a:ext cx="162975" cy="115275"/>
            </a:xfrm>
            <a:custGeom>
              <a:avLst/>
              <a:gdLst/>
              <a:ahLst/>
              <a:cxnLst/>
              <a:rect l="l" t="t" r="r" b="b"/>
              <a:pathLst>
                <a:path w="6519" h="4611" extrusionOk="0">
                  <a:moveTo>
                    <a:pt x="1" y="1"/>
                  </a:moveTo>
                  <a:lnTo>
                    <a:pt x="1" y="1"/>
                  </a:lnTo>
                  <a:cubicBezTo>
                    <a:pt x="1263" y="501"/>
                    <a:pt x="2394" y="1167"/>
                    <a:pt x="3513" y="1953"/>
                  </a:cubicBezTo>
                  <a:cubicBezTo>
                    <a:pt x="4049" y="2322"/>
                    <a:pt x="4573" y="2691"/>
                    <a:pt x="5097" y="3096"/>
                  </a:cubicBezTo>
                  <a:cubicBezTo>
                    <a:pt x="5668" y="3525"/>
                    <a:pt x="6049" y="4037"/>
                    <a:pt x="6454" y="4596"/>
                  </a:cubicBezTo>
                  <a:cubicBezTo>
                    <a:pt x="6464" y="4607"/>
                    <a:pt x="6474" y="4611"/>
                    <a:pt x="6483" y="4611"/>
                  </a:cubicBezTo>
                  <a:cubicBezTo>
                    <a:pt x="6505" y="4611"/>
                    <a:pt x="6519" y="4583"/>
                    <a:pt x="6502" y="4549"/>
                  </a:cubicBezTo>
                  <a:cubicBezTo>
                    <a:pt x="5906" y="3346"/>
                    <a:pt x="4740" y="2679"/>
                    <a:pt x="3668" y="1929"/>
                  </a:cubicBezTo>
                  <a:cubicBezTo>
                    <a:pt x="2549" y="1144"/>
                    <a:pt x="1358" y="3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68" name="Google Shape;16168;p22"/>
            <p:cNvSpPr/>
            <p:nvPr/>
          </p:nvSpPr>
          <p:spPr>
            <a:xfrm>
              <a:off x="925225" y="2660125"/>
              <a:ext cx="45750" cy="42525"/>
            </a:xfrm>
            <a:custGeom>
              <a:avLst/>
              <a:gdLst/>
              <a:ahLst/>
              <a:cxnLst/>
              <a:rect l="l" t="t" r="r" b="b"/>
              <a:pathLst>
                <a:path w="1830" h="1701" extrusionOk="0">
                  <a:moveTo>
                    <a:pt x="24" y="0"/>
                  </a:moveTo>
                  <a:cubicBezTo>
                    <a:pt x="12" y="0"/>
                    <a:pt x="0" y="15"/>
                    <a:pt x="8" y="30"/>
                  </a:cubicBezTo>
                  <a:cubicBezTo>
                    <a:pt x="293" y="816"/>
                    <a:pt x="1317" y="959"/>
                    <a:pt x="1722" y="1674"/>
                  </a:cubicBezTo>
                  <a:cubicBezTo>
                    <a:pt x="1730" y="1692"/>
                    <a:pt x="1744" y="1700"/>
                    <a:pt x="1760" y="1700"/>
                  </a:cubicBezTo>
                  <a:cubicBezTo>
                    <a:pt x="1793" y="1700"/>
                    <a:pt x="1830" y="1663"/>
                    <a:pt x="1805" y="1614"/>
                  </a:cubicBezTo>
                  <a:cubicBezTo>
                    <a:pt x="1424" y="876"/>
                    <a:pt x="472" y="733"/>
                    <a:pt x="43" y="19"/>
                  </a:cubicBezTo>
                  <a:cubicBezTo>
                    <a:pt x="39" y="5"/>
                    <a:pt x="31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69" name="Google Shape;16169;p22"/>
            <p:cNvSpPr/>
            <p:nvPr/>
          </p:nvSpPr>
          <p:spPr>
            <a:xfrm>
              <a:off x="786250" y="2565800"/>
              <a:ext cx="75475" cy="52825"/>
            </a:xfrm>
            <a:custGeom>
              <a:avLst/>
              <a:gdLst/>
              <a:ahLst/>
              <a:cxnLst/>
              <a:rect l="l" t="t" r="r" b="b"/>
              <a:pathLst>
                <a:path w="3019" h="2113" extrusionOk="0">
                  <a:moveTo>
                    <a:pt x="2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494" y="624"/>
                    <a:pt x="1126" y="779"/>
                    <a:pt x="1745" y="1184"/>
                  </a:cubicBezTo>
                  <a:cubicBezTo>
                    <a:pt x="2173" y="1470"/>
                    <a:pt x="2435" y="2089"/>
                    <a:pt x="2995" y="2113"/>
                  </a:cubicBezTo>
                  <a:cubicBezTo>
                    <a:pt x="3019" y="2113"/>
                    <a:pt x="3019" y="2065"/>
                    <a:pt x="3007" y="2065"/>
                  </a:cubicBezTo>
                  <a:cubicBezTo>
                    <a:pt x="2459" y="1875"/>
                    <a:pt x="2185" y="1351"/>
                    <a:pt x="1697" y="1065"/>
                  </a:cubicBezTo>
                  <a:cubicBezTo>
                    <a:pt x="1090" y="720"/>
                    <a:pt x="554" y="505"/>
                    <a:pt x="30" y="5"/>
                  </a:cubicBezTo>
                  <a:cubicBezTo>
                    <a:pt x="30" y="2"/>
                    <a:pt x="28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70" name="Google Shape;16170;p22"/>
            <p:cNvSpPr/>
            <p:nvPr/>
          </p:nvSpPr>
          <p:spPr>
            <a:xfrm>
              <a:off x="865875" y="2621875"/>
              <a:ext cx="31875" cy="25625"/>
            </a:xfrm>
            <a:custGeom>
              <a:avLst/>
              <a:gdLst/>
              <a:ahLst/>
              <a:cxnLst/>
              <a:rect l="l" t="t" r="r" b="b"/>
              <a:pathLst>
                <a:path w="1275" h="1025" extrusionOk="0">
                  <a:moveTo>
                    <a:pt x="12" y="1"/>
                  </a:moveTo>
                  <a:cubicBezTo>
                    <a:pt x="12" y="1"/>
                    <a:pt x="0" y="13"/>
                    <a:pt x="0" y="25"/>
                  </a:cubicBezTo>
                  <a:cubicBezTo>
                    <a:pt x="298" y="429"/>
                    <a:pt x="786" y="846"/>
                    <a:pt x="1250" y="1025"/>
                  </a:cubicBezTo>
                  <a:cubicBezTo>
                    <a:pt x="1262" y="1025"/>
                    <a:pt x="1274" y="1013"/>
                    <a:pt x="1262" y="1001"/>
                  </a:cubicBezTo>
                  <a:cubicBezTo>
                    <a:pt x="1060" y="846"/>
                    <a:pt x="834" y="727"/>
                    <a:pt x="643" y="560"/>
                  </a:cubicBezTo>
                  <a:cubicBezTo>
                    <a:pt x="417" y="382"/>
                    <a:pt x="227" y="19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71" name="Google Shape;16171;p22"/>
            <p:cNvSpPr/>
            <p:nvPr/>
          </p:nvSpPr>
          <p:spPr>
            <a:xfrm>
              <a:off x="975150" y="2646250"/>
              <a:ext cx="125500" cy="110475"/>
            </a:xfrm>
            <a:custGeom>
              <a:avLst/>
              <a:gdLst/>
              <a:ahLst/>
              <a:cxnLst/>
              <a:rect l="l" t="t" r="r" b="b"/>
              <a:pathLst>
                <a:path w="5020" h="4419" extrusionOk="0">
                  <a:moveTo>
                    <a:pt x="4983" y="0"/>
                  </a:moveTo>
                  <a:cubicBezTo>
                    <a:pt x="4981" y="0"/>
                    <a:pt x="4978" y="1"/>
                    <a:pt x="4976" y="2"/>
                  </a:cubicBezTo>
                  <a:cubicBezTo>
                    <a:pt x="3785" y="169"/>
                    <a:pt x="3190" y="966"/>
                    <a:pt x="2368" y="1717"/>
                  </a:cubicBezTo>
                  <a:cubicBezTo>
                    <a:pt x="1999" y="2062"/>
                    <a:pt x="1571" y="2276"/>
                    <a:pt x="1273" y="2693"/>
                  </a:cubicBezTo>
                  <a:cubicBezTo>
                    <a:pt x="856" y="3276"/>
                    <a:pt x="642" y="3919"/>
                    <a:pt x="47" y="4372"/>
                  </a:cubicBezTo>
                  <a:cubicBezTo>
                    <a:pt x="0" y="4381"/>
                    <a:pt x="11" y="4419"/>
                    <a:pt x="35" y="4419"/>
                  </a:cubicBezTo>
                  <a:cubicBezTo>
                    <a:pt x="42" y="4419"/>
                    <a:pt x="50" y="4415"/>
                    <a:pt x="58" y="4407"/>
                  </a:cubicBezTo>
                  <a:cubicBezTo>
                    <a:pt x="951" y="3919"/>
                    <a:pt x="1190" y="2740"/>
                    <a:pt x="2011" y="2121"/>
                  </a:cubicBezTo>
                  <a:cubicBezTo>
                    <a:pt x="2428" y="1788"/>
                    <a:pt x="2725" y="1419"/>
                    <a:pt x="3118" y="1062"/>
                  </a:cubicBezTo>
                  <a:cubicBezTo>
                    <a:pt x="3666" y="538"/>
                    <a:pt x="4285" y="288"/>
                    <a:pt x="4988" y="50"/>
                  </a:cubicBezTo>
                  <a:cubicBezTo>
                    <a:pt x="5019" y="39"/>
                    <a:pt x="5004" y="0"/>
                    <a:pt x="49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72" name="Google Shape;16172;p22"/>
            <p:cNvSpPr/>
            <p:nvPr/>
          </p:nvSpPr>
          <p:spPr>
            <a:xfrm>
              <a:off x="978425" y="2647475"/>
              <a:ext cx="119650" cy="112275"/>
            </a:xfrm>
            <a:custGeom>
              <a:avLst/>
              <a:gdLst/>
              <a:ahLst/>
              <a:cxnLst/>
              <a:rect l="l" t="t" r="r" b="b"/>
              <a:pathLst>
                <a:path w="4786" h="4491" extrusionOk="0">
                  <a:moveTo>
                    <a:pt x="4773" y="1"/>
                  </a:moveTo>
                  <a:cubicBezTo>
                    <a:pt x="4476" y="513"/>
                    <a:pt x="4333" y="1167"/>
                    <a:pt x="4011" y="1644"/>
                  </a:cubicBezTo>
                  <a:cubicBezTo>
                    <a:pt x="3702" y="2084"/>
                    <a:pt x="2964" y="2334"/>
                    <a:pt x="2583" y="2775"/>
                  </a:cubicBezTo>
                  <a:cubicBezTo>
                    <a:pt x="2059" y="3370"/>
                    <a:pt x="1582" y="3846"/>
                    <a:pt x="797" y="4061"/>
                  </a:cubicBezTo>
                  <a:cubicBezTo>
                    <a:pt x="487" y="4156"/>
                    <a:pt x="249" y="4156"/>
                    <a:pt x="35" y="4406"/>
                  </a:cubicBezTo>
                  <a:cubicBezTo>
                    <a:pt x="1" y="4448"/>
                    <a:pt x="45" y="4490"/>
                    <a:pt x="90" y="4490"/>
                  </a:cubicBezTo>
                  <a:cubicBezTo>
                    <a:pt x="109" y="4490"/>
                    <a:pt x="128" y="4483"/>
                    <a:pt x="142" y="4465"/>
                  </a:cubicBezTo>
                  <a:cubicBezTo>
                    <a:pt x="404" y="4120"/>
                    <a:pt x="1356" y="3989"/>
                    <a:pt x="1749" y="3727"/>
                  </a:cubicBezTo>
                  <a:cubicBezTo>
                    <a:pt x="2249" y="3370"/>
                    <a:pt x="2511" y="2834"/>
                    <a:pt x="2987" y="2441"/>
                  </a:cubicBezTo>
                  <a:cubicBezTo>
                    <a:pt x="3356" y="2144"/>
                    <a:pt x="3821" y="2072"/>
                    <a:pt x="4083" y="1668"/>
                  </a:cubicBezTo>
                  <a:cubicBezTo>
                    <a:pt x="4392" y="1191"/>
                    <a:pt x="4559" y="525"/>
                    <a:pt x="4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73" name="Google Shape;16173;p22"/>
            <p:cNvSpPr/>
            <p:nvPr/>
          </p:nvSpPr>
          <p:spPr>
            <a:xfrm>
              <a:off x="975800" y="2754225"/>
              <a:ext cx="10650" cy="7825"/>
            </a:xfrm>
            <a:custGeom>
              <a:avLst/>
              <a:gdLst/>
              <a:ahLst/>
              <a:cxnLst/>
              <a:rect l="l" t="t" r="r" b="b"/>
              <a:pathLst>
                <a:path w="426" h="313" extrusionOk="0">
                  <a:moveTo>
                    <a:pt x="369" y="0"/>
                  </a:moveTo>
                  <a:cubicBezTo>
                    <a:pt x="218" y="0"/>
                    <a:pt x="74" y="159"/>
                    <a:pt x="9" y="279"/>
                  </a:cubicBezTo>
                  <a:cubicBezTo>
                    <a:pt x="0" y="296"/>
                    <a:pt x="16" y="313"/>
                    <a:pt x="34" y="313"/>
                  </a:cubicBezTo>
                  <a:cubicBezTo>
                    <a:pt x="41" y="313"/>
                    <a:pt x="49" y="310"/>
                    <a:pt x="56" y="303"/>
                  </a:cubicBezTo>
                  <a:cubicBezTo>
                    <a:pt x="92" y="231"/>
                    <a:pt x="140" y="172"/>
                    <a:pt x="211" y="124"/>
                  </a:cubicBezTo>
                  <a:cubicBezTo>
                    <a:pt x="271" y="76"/>
                    <a:pt x="354" y="65"/>
                    <a:pt x="413" y="17"/>
                  </a:cubicBezTo>
                  <a:cubicBezTo>
                    <a:pt x="413" y="17"/>
                    <a:pt x="425" y="5"/>
                    <a:pt x="413" y="5"/>
                  </a:cubicBezTo>
                  <a:cubicBezTo>
                    <a:pt x="399" y="2"/>
                    <a:pt x="384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74" name="Google Shape;16174;p22"/>
            <p:cNvSpPr/>
            <p:nvPr/>
          </p:nvSpPr>
          <p:spPr>
            <a:xfrm>
              <a:off x="991275" y="2677550"/>
              <a:ext cx="86550" cy="71000"/>
            </a:xfrm>
            <a:custGeom>
              <a:avLst/>
              <a:gdLst/>
              <a:ahLst/>
              <a:cxnLst/>
              <a:rect l="l" t="t" r="r" b="b"/>
              <a:pathLst>
                <a:path w="3462" h="2840" extrusionOk="0">
                  <a:moveTo>
                    <a:pt x="3402" y="0"/>
                  </a:moveTo>
                  <a:cubicBezTo>
                    <a:pt x="2747" y="179"/>
                    <a:pt x="2295" y="596"/>
                    <a:pt x="1878" y="1107"/>
                  </a:cubicBezTo>
                  <a:cubicBezTo>
                    <a:pt x="1521" y="1536"/>
                    <a:pt x="1235" y="1905"/>
                    <a:pt x="771" y="2227"/>
                  </a:cubicBezTo>
                  <a:cubicBezTo>
                    <a:pt x="485" y="2417"/>
                    <a:pt x="235" y="2584"/>
                    <a:pt x="9" y="2834"/>
                  </a:cubicBezTo>
                  <a:cubicBezTo>
                    <a:pt x="509" y="2322"/>
                    <a:pt x="1140" y="2072"/>
                    <a:pt x="1604" y="1536"/>
                  </a:cubicBezTo>
                  <a:cubicBezTo>
                    <a:pt x="2176" y="893"/>
                    <a:pt x="2652" y="405"/>
                    <a:pt x="3438" y="60"/>
                  </a:cubicBezTo>
                  <a:cubicBezTo>
                    <a:pt x="3462" y="48"/>
                    <a:pt x="3450" y="0"/>
                    <a:pt x="3402" y="0"/>
                  </a:cubicBezTo>
                  <a:close/>
                  <a:moveTo>
                    <a:pt x="9" y="2834"/>
                  </a:moveTo>
                  <a:cubicBezTo>
                    <a:pt x="1" y="2834"/>
                    <a:pt x="3" y="2839"/>
                    <a:pt x="6" y="2839"/>
                  </a:cubicBezTo>
                  <a:cubicBezTo>
                    <a:pt x="7" y="2839"/>
                    <a:pt x="9" y="2838"/>
                    <a:pt x="9" y="28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75" name="Google Shape;16175;p22"/>
            <p:cNvSpPr/>
            <p:nvPr/>
          </p:nvSpPr>
          <p:spPr>
            <a:xfrm>
              <a:off x="817050" y="2639025"/>
              <a:ext cx="146475" cy="131100"/>
            </a:xfrm>
            <a:custGeom>
              <a:avLst/>
              <a:gdLst/>
              <a:ahLst/>
              <a:cxnLst/>
              <a:rect l="l" t="t" r="r" b="b"/>
              <a:pathLst>
                <a:path w="5859" h="5244" extrusionOk="0">
                  <a:moveTo>
                    <a:pt x="5856" y="4881"/>
                  </a:moveTo>
                  <a:cubicBezTo>
                    <a:pt x="5853" y="4881"/>
                    <a:pt x="5847" y="4887"/>
                    <a:pt x="5847" y="4899"/>
                  </a:cubicBezTo>
                  <a:cubicBezTo>
                    <a:pt x="5859" y="4887"/>
                    <a:pt x="5859" y="4881"/>
                    <a:pt x="5856" y="4881"/>
                  </a:cubicBezTo>
                  <a:close/>
                  <a:moveTo>
                    <a:pt x="20" y="1"/>
                  </a:moveTo>
                  <a:cubicBezTo>
                    <a:pt x="7" y="1"/>
                    <a:pt x="1" y="12"/>
                    <a:pt x="1" y="29"/>
                  </a:cubicBezTo>
                  <a:cubicBezTo>
                    <a:pt x="132" y="505"/>
                    <a:pt x="358" y="982"/>
                    <a:pt x="703" y="1351"/>
                  </a:cubicBezTo>
                  <a:cubicBezTo>
                    <a:pt x="1167" y="1875"/>
                    <a:pt x="1846" y="2065"/>
                    <a:pt x="2334" y="2601"/>
                  </a:cubicBezTo>
                  <a:cubicBezTo>
                    <a:pt x="2775" y="3065"/>
                    <a:pt x="3168" y="3399"/>
                    <a:pt x="3739" y="3684"/>
                  </a:cubicBezTo>
                  <a:cubicBezTo>
                    <a:pt x="4525" y="4089"/>
                    <a:pt x="5335" y="4387"/>
                    <a:pt x="5775" y="5220"/>
                  </a:cubicBezTo>
                  <a:cubicBezTo>
                    <a:pt x="5779" y="5237"/>
                    <a:pt x="5790" y="5244"/>
                    <a:pt x="5802" y="5244"/>
                  </a:cubicBezTo>
                  <a:cubicBezTo>
                    <a:pt x="5822" y="5244"/>
                    <a:pt x="5847" y="5224"/>
                    <a:pt x="5847" y="5208"/>
                  </a:cubicBezTo>
                  <a:cubicBezTo>
                    <a:pt x="5835" y="5065"/>
                    <a:pt x="5847" y="4982"/>
                    <a:pt x="5847" y="4899"/>
                  </a:cubicBezTo>
                  <a:lnTo>
                    <a:pt x="5847" y="4899"/>
                  </a:lnTo>
                  <a:cubicBezTo>
                    <a:pt x="5838" y="4922"/>
                    <a:pt x="5824" y="4932"/>
                    <a:pt x="5806" y="4932"/>
                  </a:cubicBezTo>
                  <a:cubicBezTo>
                    <a:pt x="5709" y="4932"/>
                    <a:pt x="5504" y="4616"/>
                    <a:pt x="5454" y="4565"/>
                  </a:cubicBezTo>
                  <a:cubicBezTo>
                    <a:pt x="5287" y="4399"/>
                    <a:pt x="5097" y="4256"/>
                    <a:pt x="4894" y="4137"/>
                  </a:cubicBezTo>
                  <a:cubicBezTo>
                    <a:pt x="4263" y="3720"/>
                    <a:pt x="3501" y="3506"/>
                    <a:pt x="2918" y="3018"/>
                  </a:cubicBezTo>
                  <a:cubicBezTo>
                    <a:pt x="2441" y="2613"/>
                    <a:pt x="2120" y="2113"/>
                    <a:pt x="1560" y="1815"/>
                  </a:cubicBezTo>
                  <a:cubicBezTo>
                    <a:pt x="727" y="1351"/>
                    <a:pt x="477" y="791"/>
                    <a:pt x="36" y="5"/>
                  </a:cubicBezTo>
                  <a:cubicBezTo>
                    <a:pt x="30" y="2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76" name="Google Shape;16176;p22"/>
            <p:cNvSpPr/>
            <p:nvPr/>
          </p:nvSpPr>
          <p:spPr>
            <a:xfrm>
              <a:off x="818350" y="2641150"/>
              <a:ext cx="125425" cy="91650"/>
            </a:xfrm>
            <a:custGeom>
              <a:avLst/>
              <a:gdLst/>
              <a:ahLst/>
              <a:cxnLst/>
              <a:rect l="l" t="t" r="r" b="b"/>
              <a:pathLst>
                <a:path w="5017" h="3666" extrusionOk="0">
                  <a:moveTo>
                    <a:pt x="14" y="0"/>
                  </a:moveTo>
                  <a:cubicBezTo>
                    <a:pt x="5" y="0"/>
                    <a:pt x="1" y="18"/>
                    <a:pt x="20" y="27"/>
                  </a:cubicBezTo>
                  <a:cubicBezTo>
                    <a:pt x="996" y="528"/>
                    <a:pt x="2104" y="778"/>
                    <a:pt x="3056" y="1301"/>
                  </a:cubicBezTo>
                  <a:cubicBezTo>
                    <a:pt x="3628" y="1611"/>
                    <a:pt x="3687" y="2040"/>
                    <a:pt x="4009" y="2492"/>
                  </a:cubicBezTo>
                  <a:cubicBezTo>
                    <a:pt x="4306" y="2909"/>
                    <a:pt x="4711" y="3171"/>
                    <a:pt x="4961" y="3647"/>
                  </a:cubicBezTo>
                  <a:cubicBezTo>
                    <a:pt x="4970" y="3660"/>
                    <a:pt x="4980" y="3665"/>
                    <a:pt x="4989" y="3665"/>
                  </a:cubicBezTo>
                  <a:cubicBezTo>
                    <a:pt x="5005" y="3665"/>
                    <a:pt x="5016" y="3650"/>
                    <a:pt x="5009" y="3635"/>
                  </a:cubicBezTo>
                  <a:cubicBezTo>
                    <a:pt x="4890" y="3206"/>
                    <a:pt x="4580" y="2980"/>
                    <a:pt x="4283" y="2647"/>
                  </a:cubicBezTo>
                  <a:cubicBezTo>
                    <a:pt x="3937" y="2278"/>
                    <a:pt x="3854" y="1754"/>
                    <a:pt x="3461" y="1432"/>
                  </a:cubicBezTo>
                  <a:cubicBezTo>
                    <a:pt x="3104" y="1111"/>
                    <a:pt x="2616" y="1016"/>
                    <a:pt x="2187" y="861"/>
                  </a:cubicBezTo>
                  <a:cubicBezTo>
                    <a:pt x="1449" y="611"/>
                    <a:pt x="734" y="313"/>
                    <a:pt x="20" y="4"/>
                  </a:cubicBezTo>
                  <a:cubicBezTo>
                    <a:pt x="18" y="1"/>
                    <a:pt x="16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77" name="Google Shape;16177;p22"/>
            <p:cNvSpPr/>
            <p:nvPr/>
          </p:nvSpPr>
          <p:spPr>
            <a:xfrm>
              <a:off x="942975" y="2731150"/>
              <a:ext cx="30025" cy="37850"/>
            </a:xfrm>
            <a:custGeom>
              <a:avLst/>
              <a:gdLst/>
              <a:ahLst/>
              <a:cxnLst/>
              <a:rect l="l" t="t" r="r" b="b"/>
              <a:pathLst>
                <a:path w="1201" h="15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262" y="535"/>
                    <a:pt x="667" y="1166"/>
                    <a:pt x="1155" y="1511"/>
                  </a:cubicBezTo>
                  <a:cubicBezTo>
                    <a:pt x="1160" y="1513"/>
                    <a:pt x="1164" y="1514"/>
                    <a:pt x="1168" y="1514"/>
                  </a:cubicBezTo>
                  <a:cubicBezTo>
                    <a:pt x="1193" y="1514"/>
                    <a:pt x="1201" y="1486"/>
                    <a:pt x="1191" y="1476"/>
                  </a:cubicBezTo>
                  <a:cubicBezTo>
                    <a:pt x="1012" y="1238"/>
                    <a:pt x="774" y="1047"/>
                    <a:pt x="595" y="821"/>
                  </a:cubicBezTo>
                  <a:cubicBezTo>
                    <a:pt x="381" y="571"/>
                    <a:pt x="191" y="297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78" name="Google Shape;16178;p22"/>
            <p:cNvSpPr/>
            <p:nvPr/>
          </p:nvSpPr>
          <p:spPr>
            <a:xfrm>
              <a:off x="950400" y="2756425"/>
              <a:ext cx="17300" cy="19625"/>
            </a:xfrm>
            <a:custGeom>
              <a:avLst/>
              <a:gdLst/>
              <a:ahLst/>
              <a:cxnLst/>
              <a:rect l="l" t="t" r="r" b="b"/>
              <a:pathLst>
                <a:path w="692" h="785" extrusionOk="0">
                  <a:moveTo>
                    <a:pt x="36" y="0"/>
                  </a:moveTo>
                  <a:cubicBezTo>
                    <a:pt x="24" y="0"/>
                    <a:pt x="1" y="36"/>
                    <a:pt x="24" y="48"/>
                  </a:cubicBezTo>
                  <a:cubicBezTo>
                    <a:pt x="155" y="143"/>
                    <a:pt x="298" y="262"/>
                    <a:pt x="394" y="393"/>
                  </a:cubicBezTo>
                  <a:cubicBezTo>
                    <a:pt x="453" y="453"/>
                    <a:pt x="501" y="524"/>
                    <a:pt x="548" y="596"/>
                  </a:cubicBezTo>
                  <a:cubicBezTo>
                    <a:pt x="572" y="655"/>
                    <a:pt x="608" y="727"/>
                    <a:pt x="656" y="774"/>
                  </a:cubicBezTo>
                  <a:cubicBezTo>
                    <a:pt x="659" y="782"/>
                    <a:pt x="664" y="784"/>
                    <a:pt x="669" y="784"/>
                  </a:cubicBezTo>
                  <a:cubicBezTo>
                    <a:pt x="680" y="784"/>
                    <a:pt x="691" y="771"/>
                    <a:pt x="691" y="762"/>
                  </a:cubicBezTo>
                  <a:cubicBezTo>
                    <a:pt x="691" y="619"/>
                    <a:pt x="560" y="453"/>
                    <a:pt x="477" y="346"/>
                  </a:cubicBezTo>
                  <a:cubicBezTo>
                    <a:pt x="358" y="203"/>
                    <a:pt x="203" y="9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79" name="Google Shape;16179;p22"/>
            <p:cNvSpPr/>
            <p:nvPr/>
          </p:nvSpPr>
          <p:spPr>
            <a:xfrm>
              <a:off x="952225" y="2752200"/>
              <a:ext cx="16575" cy="20975"/>
            </a:xfrm>
            <a:custGeom>
              <a:avLst/>
              <a:gdLst/>
              <a:ahLst/>
              <a:cxnLst/>
              <a:rect l="l" t="t" r="r" b="b"/>
              <a:pathLst>
                <a:path w="663" h="839" extrusionOk="0">
                  <a:moveTo>
                    <a:pt x="45" y="0"/>
                  </a:moveTo>
                  <a:cubicBezTo>
                    <a:pt x="17" y="0"/>
                    <a:pt x="1" y="30"/>
                    <a:pt x="11" y="50"/>
                  </a:cubicBezTo>
                  <a:cubicBezTo>
                    <a:pt x="106" y="205"/>
                    <a:pt x="190" y="336"/>
                    <a:pt x="297" y="467"/>
                  </a:cubicBezTo>
                  <a:cubicBezTo>
                    <a:pt x="380" y="586"/>
                    <a:pt x="463" y="729"/>
                    <a:pt x="583" y="824"/>
                  </a:cubicBezTo>
                  <a:cubicBezTo>
                    <a:pt x="592" y="834"/>
                    <a:pt x="603" y="838"/>
                    <a:pt x="613" y="838"/>
                  </a:cubicBezTo>
                  <a:cubicBezTo>
                    <a:pt x="640" y="838"/>
                    <a:pt x="663" y="808"/>
                    <a:pt x="654" y="765"/>
                  </a:cubicBezTo>
                  <a:cubicBezTo>
                    <a:pt x="594" y="634"/>
                    <a:pt x="475" y="515"/>
                    <a:pt x="380" y="396"/>
                  </a:cubicBezTo>
                  <a:cubicBezTo>
                    <a:pt x="285" y="265"/>
                    <a:pt x="178" y="134"/>
                    <a:pt x="59" y="3"/>
                  </a:cubicBezTo>
                  <a:cubicBezTo>
                    <a:pt x="54" y="1"/>
                    <a:pt x="49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80" name="Google Shape;16180;p22"/>
            <p:cNvSpPr/>
            <p:nvPr/>
          </p:nvSpPr>
          <p:spPr>
            <a:xfrm>
              <a:off x="957250" y="2757600"/>
              <a:ext cx="11925" cy="12050"/>
            </a:xfrm>
            <a:custGeom>
              <a:avLst/>
              <a:gdLst/>
              <a:ahLst/>
              <a:cxnLst/>
              <a:rect l="l" t="t" r="r" b="b"/>
              <a:pathLst>
                <a:path w="477" h="482" extrusionOk="0">
                  <a:moveTo>
                    <a:pt x="48" y="1"/>
                  </a:moveTo>
                  <a:cubicBezTo>
                    <a:pt x="36" y="1"/>
                    <a:pt x="1" y="25"/>
                    <a:pt x="24" y="49"/>
                  </a:cubicBezTo>
                  <a:cubicBezTo>
                    <a:pt x="96" y="120"/>
                    <a:pt x="179" y="180"/>
                    <a:pt x="239" y="275"/>
                  </a:cubicBezTo>
                  <a:cubicBezTo>
                    <a:pt x="274" y="299"/>
                    <a:pt x="298" y="346"/>
                    <a:pt x="334" y="370"/>
                  </a:cubicBezTo>
                  <a:cubicBezTo>
                    <a:pt x="358" y="418"/>
                    <a:pt x="393" y="465"/>
                    <a:pt x="441" y="477"/>
                  </a:cubicBezTo>
                  <a:cubicBezTo>
                    <a:pt x="444" y="480"/>
                    <a:pt x="448" y="482"/>
                    <a:pt x="452" y="482"/>
                  </a:cubicBezTo>
                  <a:cubicBezTo>
                    <a:pt x="464" y="482"/>
                    <a:pt x="477" y="471"/>
                    <a:pt x="477" y="453"/>
                  </a:cubicBezTo>
                  <a:cubicBezTo>
                    <a:pt x="477" y="358"/>
                    <a:pt x="382" y="275"/>
                    <a:pt x="322" y="215"/>
                  </a:cubicBezTo>
                  <a:cubicBezTo>
                    <a:pt x="239" y="132"/>
                    <a:pt x="155" y="4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81" name="Google Shape;16181;p22"/>
            <p:cNvSpPr/>
            <p:nvPr/>
          </p:nvSpPr>
          <p:spPr>
            <a:xfrm>
              <a:off x="870775" y="2676525"/>
              <a:ext cx="68050" cy="61175"/>
            </a:xfrm>
            <a:custGeom>
              <a:avLst/>
              <a:gdLst/>
              <a:ahLst/>
              <a:cxnLst/>
              <a:rect l="l" t="t" r="r" b="b"/>
              <a:pathLst>
                <a:path w="2722" h="2447" extrusionOk="0">
                  <a:moveTo>
                    <a:pt x="25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61" y="506"/>
                    <a:pt x="638" y="756"/>
                    <a:pt x="1054" y="970"/>
                  </a:cubicBezTo>
                  <a:cubicBezTo>
                    <a:pt x="1400" y="1148"/>
                    <a:pt x="1733" y="1327"/>
                    <a:pt x="2019" y="1613"/>
                  </a:cubicBezTo>
                  <a:cubicBezTo>
                    <a:pt x="2269" y="1875"/>
                    <a:pt x="2471" y="2184"/>
                    <a:pt x="2721" y="2446"/>
                  </a:cubicBezTo>
                  <a:cubicBezTo>
                    <a:pt x="2447" y="2030"/>
                    <a:pt x="2138" y="1577"/>
                    <a:pt x="1733" y="1279"/>
                  </a:cubicBezTo>
                  <a:cubicBezTo>
                    <a:pt x="1126" y="839"/>
                    <a:pt x="531" y="637"/>
                    <a:pt x="54" y="17"/>
                  </a:cubicBezTo>
                  <a:cubicBezTo>
                    <a:pt x="49" y="7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82" name="Google Shape;16182;p22"/>
            <p:cNvSpPr/>
            <p:nvPr/>
          </p:nvSpPr>
          <p:spPr>
            <a:xfrm>
              <a:off x="842350" y="2659675"/>
              <a:ext cx="24725" cy="14925"/>
            </a:xfrm>
            <a:custGeom>
              <a:avLst/>
              <a:gdLst/>
              <a:ahLst/>
              <a:cxnLst/>
              <a:rect l="l" t="t" r="r" b="b"/>
              <a:pathLst>
                <a:path w="989" h="597" extrusionOk="0">
                  <a:moveTo>
                    <a:pt x="36" y="1"/>
                  </a:moveTo>
                  <a:cubicBezTo>
                    <a:pt x="13" y="1"/>
                    <a:pt x="1" y="25"/>
                    <a:pt x="13" y="37"/>
                  </a:cubicBezTo>
                  <a:cubicBezTo>
                    <a:pt x="179" y="144"/>
                    <a:pt x="346" y="203"/>
                    <a:pt x="513" y="298"/>
                  </a:cubicBezTo>
                  <a:cubicBezTo>
                    <a:pt x="667" y="394"/>
                    <a:pt x="834" y="501"/>
                    <a:pt x="989" y="596"/>
                  </a:cubicBezTo>
                  <a:cubicBezTo>
                    <a:pt x="715" y="358"/>
                    <a:pt x="370" y="10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83" name="Google Shape;16183;p22"/>
            <p:cNvSpPr/>
            <p:nvPr/>
          </p:nvSpPr>
          <p:spPr>
            <a:xfrm>
              <a:off x="973325" y="2754625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346" y="1"/>
                  </a:moveTo>
                  <a:cubicBezTo>
                    <a:pt x="346" y="1"/>
                    <a:pt x="346" y="1"/>
                    <a:pt x="346" y="1"/>
                  </a:cubicBezTo>
                  <a:lnTo>
                    <a:pt x="346" y="1"/>
                  </a:lnTo>
                  <a:cubicBezTo>
                    <a:pt x="350" y="5"/>
                    <a:pt x="352" y="6"/>
                    <a:pt x="354" y="6"/>
                  </a:cubicBezTo>
                  <a:cubicBezTo>
                    <a:pt x="356" y="6"/>
                    <a:pt x="354" y="1"/>
                    <a:pt x="346" y="1"/>
                  </a:cubicBezTo>
                  <a:close/>
                  <a:moveTo>
                    <a:pt x="346" y="1"/>
                  </a:moveTo>
                  <a:lnTo>
                    <a:pt x="346" y="1"/>
                  </a:lnTo>
                  <a:cubicBezTo>
                    <a:pt x="298" y="37"/>
                    <a:pt x="286" y="37"/>
                    <a:pt x="239" y="72"/>
                  </a:cubicBezTo>
                  <a:cubicBezTo>
                    <a:pt x="191" y="108"/>
                    <a:pt x="167" y="144"/>
                    <a:pt x="131" y="179"/>
                  </a:cubicBezTo>
                  <a:cubicBezTo>
                    <a:pt x="72" y="239"/>
                    <a:pt x="12" y="287"/>
                    <a:pt x="0" y="370"/>
                  </a:cubicBezTo>
                  <a:cubicBezTo>
                    <a:pt x="0" y="387"/>
                    <a:pt x="7" y="398"/>
                    <a:pt x="20" y="398"/>
                  </a:cubicBezTo>
                  <a:cubicBezTo>
                    <a:pt x="24" y="398"/>
                    <a:pt x="30" y="397"/>
                    <a:pt x="36" y="394"/>
                  </a:cubicBezTo>
                  <a:cubicBezTo>
                    <a:pt x="108" y="370"/>
                    <a:pt x="167" y="287"/>
                    <a:pt x="215" y="227"/>
                  </a:cubicBezTo>
                  <a:cubicBezTo>
                    <a:pt x="239" y="191"/>
                    <a:pt x="250" y="168"/>
                    <a:pt x="286" y="132"/>
                  </a:cubicBezTo>
                  <a:lnTo>
                    <a:pt x="334" y="96"/>
                  </a:lnTo>
                  <a:cubicBezTo>
                    <a:pt x="358" y="49"/>
                    <a:pt x="334" y="72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84" name="Google Shape;16184;p22"/>
            <p:cNvSpPr/>
            <p:nvPr/>
          </p:nvSpPr>
          <p:spPr>
            <a:xfrm>
              <a:off x="973325" y="2753450"/>
              <a:ext cx="10750" cy="13850"/>
            </a:xfrm>
            <a:custGeom>
              <a:avLst/>
              <a:gdLst/>
              <a:ahLst/>
              <a:cxnLst/>
              <a:rect l="l" t="t" r="r" b="b"/>
              <a:pathLst>
                <a:path w="430" h="554" extrusionOk="0">
                  <a:moveTo>
                    <a:pt x="405" y="0"/>
                  </a:moveTo>
                  <a:cubicBezTo>
                    <a:pt x="346" y="24"/>
                    <a:pt x="310" y="0"/>
                    <a:pt x="250" y="36"/>
                  </a:cubicBezTo>
                  <a:cubicBezTo>
                    <a:pt x="191" y="60"/>
                    <a:pt x="155" y="119"/>
                    <a:pt x="120" y="167"/>
                  </a:cubicBezTo>
                  <a:cubicBezTo>
                    <a:pt x="48" y="274"/>
                    <a:pt x="0" y="441"/>
                    <a:pt x="72" y="536"/>
                  </a:cubicBezTo>
                  <a:cubicBezTo>
                    <a:pt x="84" y="548"/>
                    <a:pt x="96" y="554"/>
                    <a:pt x="106" y="554"/>
                  </a:cubicBezTo>
                  <a:cubicBezTo>
                    <a:pt x="117" y="554"/>
                    <a:pt x="125" y="548"/>
                    <a:pt x="131" y="536"/>
                  </a:cubicBezTo>
                  <a:cubicBezTo>
                    <a:pt x="179" y="441"/>
                    <a:pt x="179" y="322"/>
                    <a:pt x="250" y="215"/>
                  </a:cubicBezTo>
                  <a:cubicBezTo>
                    <a:pt x="286" y="167"/>
                    <a:pt x="346" y="119"/>
                    <a:pt x="370" y="84"/>
                  </a:cubicBezTo>
                  <a:cubicBezTo>
                    <a:pt x="393" y="48"/>
                    <a:pt x="393" y="36"/>
                    <a:pt x="417" y="24"/>
                  </a:cubicBezTo>
                  <a:cubicBezTo>
                    <a:pt x="429" y="24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85" name="Google Shape;16185;p22"/>
            <p:cNvSpPr/>
            <p:nvPr/>
          </p:nvSpPr>
          <p:spPr>
            <a:xfrm>
              <a:off x="973125" y="2751900"/>
              <a:ext cx="15325" cy="19400"/>
            </a:xfrm>
            <a:custGeom>
              <a:avLst/>
              <a:gdLst/>
              <a:ahLst/>
              <a:cxnLst/>
              <a:rect l="l" t="t" r="r" b="b"/>
              <a:pathLst>
                <a:path w="613" h="776" extrusionOk="0">
                  <a:moveTo>
                    <a:pt x="570" y="0"/>
                  </a:moveTo>
                  <a:cubicBezTo>
                    <a:pt x="566" y="0"/>
                    <a:pt x="561" y="1"/>
                    <a:pt x="556" y="3"/>
                  </a:cubicBezTo>
                  <a:cubicBezTo>
                    <a:pt x="342" y="181"/>
                    <a:pt x="104" y="443"/>
                    <a:pt x="8" y="717"/>
                  </a:cubicBezTo>
                  <a:cubicBezTo>
                    <a:pt x="1" y="749"/>
                    <a:pt x="24" y="775"/>
                    <a:pt x="48" y="775"/>
                  </a:cubicBezTo>
                  <a:cubicBezTo>
                    <a:pt x="60" y="775"/>
                    <a:pt x="72" y="769"/>
                    <a:pt x="80" y="753"/>
                  </a:cubicBezTo>
                  <a:cubicBezTo>
                    <a:pt x="163" y="634"/>
                    <a:pt x="223" y="515"/>
                    <a:pt x="306" y="396"/>
                  </a:cubicBezTo>
                  <a:cubicBezTo>
                    <a:pt x="401" y="277"/>
                    <a:pt x="485" y="158"/>
                    <a:pt x="592" y="38"/>
                  </a:cubicBezTo>
                  <a:cubicBezTo>
                    <a:pt x="612" y="28"/>
                    <a:pt x="598" y="0"/>
                    <a:pt x="5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86" name="Google Shape;16186;p22"/>
            <p:cNvSpPr/>
            <p:nvPr/>
          </p:nvSpPr>
          <p:spPr>
            <a:xfrm>
              <a:off x="975700" y="2748925"/>
              <a:ext cx="16325" cy="20550"/>
            </a:xfrm>
            <a:custGeom>
              <a:avLst/>
              <a:gdLst/>
              <a:ahLst/>
              <a:cxnLst/>
              <a:rect l="l" t="t" r="r" b="b"/>
              <a:pathLst>
                <a:path w="653" h="822" extrusionOk="0">
                  <a:moveTo>
                    <a:pt x="625" y="0"/>
                  </a:moveTo>
                  <a:cubicBezTo>
                    <a:pt x="623" y="0"/>
                    <a:pt x="621" y="1"/>
                    <a:pt x="620" y="3"/>
                  </a:cubicBezTo>
                  <a:cubicBezTo>
                    <a:pt x="298" y="110"/>
                    <a:pt x="84" y="503"/>
                    <a:pt x="1" y="812"/>
                  </a:cubicBezTo>
                  <a:cubicBezTo>
                    <a:pt x="1" y="818"/>
                    <a:pt x="4" y="821"/>
                    <a:pt x="7" y="821"/>
                  </a:cubicBezTo>
                  <a:cubicBezTo>
                    <a:pt x="10" y="821"/>
                    <a:pt x="13" y="818"/>
                    <a:pt x="13" y="812"/>
                  </a:cubicBezTo>
                  <a:cubicBezTo>
                    <a:pt x="84" y="646"/>
                    <a:pt x="179" y="479"/>
                    <a:pt x="298" y="348"/>
                  </a:cubicBezTo>
                  <a:cubicBezTo>
                    <a:pt x="394" y="229"/>
                    <a:pt x="536" y="157"/>
                    <a:pt x="632" y="38"/>
                  </a:cubicBezTo>
                  <a:cubicBezTo>
                    <a:pt x="652" y="28"/>
                    <a:pt x="637" y="0"/>
                    <a:pt x="6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6187" name="Google Shape;16187;p22"/>
          <p:cNvGrpSpPr/>
          <p:nvPr/>
        </p:nvGrpSpPr>
        <p:grpSpPr>
          <a:xfrm rot="-4331368" flipH="1">
            <a:off x="10562819" y="5528519"/>
            <a:ext cx="1269559" cy="1903248"/>
            <a:chOff x="1916600" y="2548900"/>
            <a:chExt cx="516750" cy="772675"/>
          </a:xfrm>
        </p:grpSpPr>
        <p:sp>
          <p:nvSpPr>
            <p:cNvPr id="16188" name="Google Shape;16188;p22"/>
            <p:cNvSpPr/>
            <p:nvPr/>
          </p:nvSpPr>
          <p:spPr>
            <a:xfrm>
              <a:off x="1923750" y="2550750"/>
              <a:ext cx="509600" cy="629325"/>
            </a:xfrm>
            <a:custGeom>
              <a:avLst/>
              <a:gdLst/>
              <a:ahLst/>
              <a:cxnLst/>
              <a:rect l="l" t="t" r="r" b="b"/>
              <a:pathLst>
                <a:path w="20384" h="25173" extrusionOk="0">
                  <a:moveTo>
                    <a:pt x="3417" y="0"/>
                  </a:moveTo>
                  <a:cubicBezTo>
                    <a:pt x="3417" y="0"/>
                    <a:pt x="2524" y="2381"/>
                    <a:pt x="1929" y="3429"/>
                  </a:cubicBezTo>
                  <a:cubicBezTo>
                    <a:pt x="1334" y="4465"/>
                    <a:pt x="1488" y="5513"/>
                    <a:pt x="738" y="6846"/>
                  </a:cubicBezTo>
                  <a:cubicBezTo>
                    <a:pt x="0" y="8192"/>
                    <a:pt x="298" y="9382"/>
                    <a:pt x="738" y="10716"/>
                  </a:cubicBezTo>
                  <a:cubicBezTo>
                    <a:pt x="1191" y="12061"/>
                    <a:pt x="965" y="14061"/>
                    <a:pt x="1750" y="16109"/>
                  </a:cubicBezTo>
                  <a:cubicBezTo>
                    <a:pt x="2524" y="18157"/>
                    <a:pt x="5025" y="23491"/>
                    <a:pt x="6680" y="24027"/>
                  </a:cubicBezTo>
                  <a:cubicBezTo>
                    <a:pt x="8017" y="24460"/>
                    <a:pt x="9222" y="25173"/>
                    <a:pt x="10075" y="25173"/>
                  </a:cubicBezTo>
                  <a:cubicBezTo>
                    <a:pt x="10278" y="25173"/>
                    <a:pt x="10461" y="25133"/>
                    <a:pt x="10620" y="25039"/>
                  </a:cubicBezTo>
                  <a:cubicBezTo>
                    <a:pt x="11319" y="24620"/>
                    <a:pt x="13014" y="23564"/>
                    <a:pt x="13979" y="23564"/>
                  </a:cubicBezTo>
                  <a:cubicBezTo>
                    <a:pt x="14165" y="23564"/>
                    <a:pt x="14323" y="23603"/>
                    <a:pt x="14442" y="23694"/>
                  </a:cubicBezTo>
                  <a:cubicBezTo>
                    <a:pt x="15181" y="24265"/>
                    <a:pt x="15621" y="25003"/>
                    <a:pt x="15621" y="25003"/>
                  </a:cubicBezTo>
                  <a:cubicBezTo>
                    <a:pt x="15621" y="25003"/>
                    <a:pt x="15026" y="22622"/>
                    <a:pt x="16216" y="21884"/>
                  </a:cubicBezTo>
                  <a:cubicBezTo>
                    <a:pt x="17407" y="21134"/>
                    <a:pt x="18062" y="19479"/>
                    <a:pt x="18407" y="18681"/>
                  </a:cubicBezTo>
                  <a:cubicBezTo>
                    <a:pt x="18752" y="17859"/>
                    <a:pt x="20384" y="16466"/>
                    <a:pt x="19193" y="13954"/>
                  </a:cubicBezTo>
                  <a:cubicBezTo>
                    <a:pt x="18002" y="11466"/>
                    <a:pt x="16669" y="9382"/>
                    <a:pt x="16074" y="7584"/>
                  </a:cubicBezTo>
                  <a:cubicBezTo>
                    <a:pt x="15478" y="5798"/>
                    <a:pt x="12240" y="5370"/>
                    <a:pt x="10299" y="4179"/>
                  </a:cubicBezTo>
                  <a:cubicBezTo>
                    <a:pt x="8346" y="2989"/>
                    <a:pt x="7584" y="1346"/>
                    <a:pt x="5953" y="893"/>
                  </a:cubicBezTo>
                  <a:cubicBezTo>
                    <a:pt x="4310" y="453"/>
                    <a:pt x="3417" y="0"/>
                    <a:pt x="341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89" name="Google Shape;16189;p22"/>
            <p:cNvSpPr/>
            <p:nvPr/>
          </p:nvSpPr>
          <p:spPr>
            <a:xfrm>
              <a:off x="2025675" y="2607650"/>
              <a:ext cx="101725" cy="223225"/>
            </a:xfrm>
            <a:custGeom>
              <a:avLst/>
              <a:gdLst/>
              <a:ahLst/>
              <a:cxnLst/>
              <a:rect l="l" t="t" r="r" b="b"/>
              <a:pathLst>
                <a:path w="4069" h="8929" extrusionOk="0">
                  <a:moveTo>
                    <a:pt x="33" y="0"/>
                  </a:moveTo>
                  <a:cubicBezTo>
                    <a:pt x="17" y="0"/>
                    <a:pt x="0" y="13"/>
                    <a:pt x="7" y="34"/>
                  </a:cubicBezTo>
                  <a:cubicBezTo>
                    <a:pt x="233" y="808"/>
                    <a:pt x="686" y="1367"/>
                    <a:pt x="1079" y="2046"/>
                  </a:cubicBezTo>
                  <a:cubicBezTo>
                    <a:pt x="1579" y="2880"/>
                    <a:pt x="1757" y="3784"/>
                    <a:pt x="2019" y="4701"/>
                  </a:cubicBezTo>
                  <a:cubicBezTo>
                    <a:pt x="2448" y="6166"/>
                    <a:pt x="3043" y="7666"/>
                    <a:pt x="3960" y="8904"/>
                  </a:cubicBezTo>
                  <a:cubicBezTo>
                    <a:pt x="3970" y="8922"/>
                    <a:pt x="3985" y="8929"/>
                    <a:pt x="3999" y="8929"/>
                  </a:cubicBezTo>
                  <a:cubicBezTo>
                    <a:pt x="4034" y="8929"/>
                    <a:pt x="4068" y="8887"/>
                    <a:pt x="4043" y="8845"/>
                  </a:cubicBezTo>
                  <a:cubicBezTo>
                    <a:pt x="3257" y="7201"/>
                    <a:pt x="2495" y="5689"/>
                    <a:pt x="2007" y="3915"/>
                  </a:cubicBezTo>
                  <a:cubicBezTo>
                    <a:pt x="1590" y="2439"/>
                    <a:pt x="638" y="1403"/>
                    <a:pt x="55" y="22"/>
                  </a:cubicBezTo>
                  <a:cubicBezTo>
                    <a:pt x="55" y="7"/>
                    <a:pt x="44" y="0"/>
                    <a:pt x="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90" name="Google Shape;16190;p22"/>
            <p:cNvSpPr/>
            <p:nvPr/>
          </p:nvSpPr>
          <p:spPr>
            <a:xfrm>
              <a:off x="2089525" y="2729325"/>
              <a:ext cx="38325" cy="94225"/>
            </a:xfrm>
            <a:custGeom>
              <a:avLst/>
              <a:gdLst/>
              <a:ahLst/>
              <a:cxnLst/>
              <a:rect l="l" t="t" r="r" b="b"/>
              <a:pathLst>
                <a:path w="1533" h="3769" extrusionOk="0">
                  <a:moveTo>
                    <a:pt x="37" y="1"/>
                  </a:moveTo>
                  <a:cubicBezTo>
                    <a:pt x="37" y="1"/>
                    <a:pt x="1" y="13"/>
                    <a:pt x="1" y="37"/>
                  </a:cubicBezTo>
                  <a:cubicBezTo>
                    <a:pt x="418" y="1287"/>
                    <a:pt x="894" y="2573"/>
                    <a:pt x="1477" y="3751"/>
                  </a:cubicBezTo>
                  <a:cubicBezTo>
                    <a:pt x="1481" y="3764"/>
                    <a:pt x="1490" y="3769"/>
                    <a:pt x="1499" y="3769"/>
                  </a:cubicBezTo>
                  <a:cubicBezTo>
                    <a:pt x="1515" y="3769"/>
                    <a:pt x="1533" y="3751"/>
                    <a:pt x="1525" y="3728"/>
                  </a:cubicBezTo>
                  <a:cubicBezTo>
                    <a:pt x="1132" y="2477"/>
                    <a:pt x="584" y="119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91" name="Google Shape;16191;p22"/>
            <p:cNvSpPr/>
            <p:nvPr/>
          </p:nvSpPr>
          <p:spPr>
            <a:xfrm>
              <a:off x="2074750" y="2703475"/>
              <a:ext cx="18075" cy="33450"/>
            </a:xfrm>
            <a:custGeom>
              <a:avLst/>
              <a:gdLst/>
              <a:ahLst/>
              <a:cxnLst/>
              <a:rect l="l" t="t" r="r" b="b"/>
              <a:pathLst>
                <a:path w="723" h="1338" extrusionOk="0">
                  <a:moveTo>
                    <a:pt x="24" y="1"/>
                  </a:moveTo>
                  <a:cubicBezTo>
                    <a:pt x="15" y="1"/>
                    <a:pt x="0" y="15"/>
                    <a:pt x="8" y="23"/>
                  </a:cubicBezTo>
                  <a:cubicBezTo>
                    <a:pt x="211" y="475"/>
                    <a:pt x="449" y="916"/>
                    <a:pt x="699" y="1333"/>
                  </a:cubicBezTo>
                  <a:cubicBezTo>
                    <a:pt x="699" y="1336"/>
                    <a:pt x="701" y="1337"/>
                    <a:pt x="704" y="1337"/>
                  </a:cubicBezTo>
                  <a:cubicBezTo>
                    <a:pt x="711" y="1337"/>
                    <a:pt x="723" y="1329"/>
                    <a:pt x="723" y="1321"/>
                  </a:cubicBezTo>
                  <a:cubicBezTo>
                    <a:pt x="532" y="868"/>
                    <a:pt x="294" y="428"/>
                    <a:pt x="32" y="11"/>
                  </a:cubicBezTo>
                  <a:cubicBezTo>
                    <a:pt x="32" y="4"/>
                    <a:pt x="29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92" name="Google Shape;16192;p22"/>
            <p:cNvSpPr/>
            <p:nvPr/>
          </p:nvSpPr>
          <p:spPr>
            <a:xfrm>
              <a:off x="2111275" y="2800350"/>
              <a:ext cx="33275" cy="44725"/>
            </a:xfrm>
            <a:custGeom>
              <a:avLst/>
              <a:gdLst/>
              <a:ahLst/>
              <a:cxnLst/>
              <a:rect l="l" t="t" r="r" b="b"/>
              <a:pathLst>
                <a:path w="1331" h="1789" extrusionOk="0">
                  <a:moveTo>
                    <a:pt x="37" y="1"/>
                  </a:moveTo>
                  <a:cubicBezTo>
                    <a:pt x="30" y="1"/>
                    <a:pt x="24" y="9"/>
                    <a:pt x="24" y="17"/>
                  </a:cubicBezTo>
                  <a:cubicBezTo>
                    <a:pt x="24" y="89"/>
                    <a:pt x="12" y="172"/>
                    <a:pt x="0" y="232"/>
                  </a:cubicBezTo>
                  <a:cubicBezTo>
                    <a:pt x="0" y="251"/>
                    <a:pt x="7" y="260"/>
                    <a:pt x="16" y="260"/>
                  </a:cubicBezTo>
                  <a:cubicBezTo>
                    <a:pt x="23" y="260"/>
                    <a:pt x="30" y="254"/>
                    <a:pt x="36" y="244"/>
                  </a:cubicBezTo>
                  <a:cubicBezTo>
                    <a:pt x="47" y="182"/>
                    <a:pt x="61" y="159"/>
                    <a:pt x="78" y="159"/>
                  </a:cubicBezTo>
                  <a:cubicBezTo>
                    <a:pt x="111" y="159"/>
                    <a:pt x="154" y="259"/>
                    <a:pt x="202" y="315"/>
                  </a:cubicBezTo>
                  <a:cubicBezTo>
                    <a:pt x="310" y="470"/>
                    <a:pt x="429" y="625"/>
                    <a:pt x="536" y="779"/>
                  </a:cubicBezTo>
                  <a:cubicBezTo>
                    <a:pt x="750" y="1101"/>
                    <a:pt x="964" y="1494"/>
                    <a:pt x="1250" y="1779"/>
                  </a:cubicBezTo>
                  <a:cubicBezTo>
                    <a:pt x="1257" y="1786"/>
                    <a:pt x="1266" y="1789"/>
                    <a:pt x="1275" y="1789"/>
                  </a:cubicBezTo>
                  <a:cubicBezTo>
                    <a:pt x="1301" y="1789"/>
                    <a:pt x="1330" y="1767"/>
                    <a:pt x="1322" y="1732"/>
                  </a:cubicBezTo>
                  <a:cubicBezTo>
                    <a:pt x="1191" y="1398"/>
                    <a:pt x="941" y="1101"/>
                    <a:pt x="738" y="827"/>
                  </a:cubicBezTo>
                  <a:cubicBezTo>
                    <a:pt x="536" y="541"/>
                    <a:pt x="322" y="244"/>
                    <a:pt x="48" y="5"/>
                  </a:cubicBezTo>
                  <a:cubicBezTo>
                    <a:pt x="44" y="2"/>
                    <a:pt x="41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93" name="Google Shape;16193;p22"/>
            <p:cNvSpPr/>
            <p:nvPr/>
          </p:nvSpPr>
          <p:spPr>
            <a:xfrm>
              <a:off x="2110200" y="2790500"/>
              <a:ext cx="30925" cy="52575"/>
            </a:xfrm>
            <a:custGeom>
              <a:avLst/>
              <a:gdLst/>
              <a:ahLst/>
              <a:cxnLst/>
              <a:rect l="l" t="t" r="r" b="b"/>
              <a:pathLst>
                <a:path w="1237" h="2103" extrusionOk="0">
                  <a:moveTo>
                    <a:pt x="41" y="0"/>
                  </a:moveTo>
                  <a:cubicBezTo>
                    <a:pt x="20" y="0"/>
                    <a:pt x="1" y="16"/>
                    <a:pt x="7" y="42"/>
                  </a:cubicBezTo>
                  <a:cubicBezTo>
                    <a:pt x="198" y="780"/>
                    <a:pt x="591" y="1578"/>
                    <a:pt x="1150" y="2090"/>
                  </a:cubicBezTo>
                  <a:cubicBezTo>
                    <a:pt x="1159" y="2099"/>
                    <a:pt x="1170" y="2103"/>
                    <a:pt x="1181" y="2103"/>
                  </a:cubicBezTo>
                  <a:cubicBezTo>
                    <a:pt x="1210" y="2103"/>
                    <a:pt x="1236" y="2072"/>
                    <a:pt x="1210" y="2054"/>
                  </a:cubicBezTo>
                  <a:cubicBezTo>
                    <a:pt x="817" y="1364"/>
                    <a:pt x="388" y="745"/>
                    <a:pt x="79" y="30"/>
                  </a:cubicBezTo>
                  <a:cubicBezTo>
                    <a:pt x="74" y="9"/>
                    <a:pt x="57" y="0"/>
                    <a:pt x="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94" name="Google Shape;16194;p22"/>
            <p:cNvSpPr/>
            <p:nvPr/>
          </p:nvSpPr>
          <p:spPr>
            <a:xfrm>
              <a:off x="2106025" y="2789875"/>
              <a:ext cx="40250" cy="62900"/>
            </a:xfrm>
            <a:custGeom>
              <a:avLst/>
              <a:gdLst/>
              <a:ahLst/>
              <a:cxnLst/>
              <a:rect l="l" t="t" r="r" b="b"/>
              <a:pathLst>
                <a:path w="1610" h="2516" extrusionOk="0">
                  <a:moveTo>
                    <a:pt x="75" y="1"/>
                  </a:moveTo>
                  <a:cubicBezTo>
                    <a:pt x="41" y="1"/>
                    <a:pt x="0" y="29"/>
                    <a:pt x="8" y="67"/>
                  </a:cubicBezTo>
                  <a:cubicBezTo>
                    <a:pt x="234" y="925"/>
                    <a:pt x="758" y="2020"/>
                    <a:pt x="1544" y="2508"/>
                  </a:cubicBezTo>
                  <a:cubicBezTo>
                    <a:pt x="1554" y="2513"/>
                    <a:pt x="1563" y="2516"/>
                    <a:pt x="1571" y="2516"/>
                  </a:cubicBezTo>
                  <a:cubicBezTo>
                    <a:pt x="1599" y="2516"/>
                    <a:pt x="1610" y="2486"/>
                    <a:pt x="1591" y="2449"/>
                  </a:cubicBezTo>
                  <a:cubicBezTo>
                    <a:pt x="1329" y="2044"/>
                    <a:pt x="996" y="1722"/>
                    <a:pt x="734" y="1317"/>
                  </a:cubicBezTo>
                  <a:cubicBezTo>
                    <a:pt x="484" y="913"/>
                    <a:pt x="293" y="484"/>
                    <a:pt x="115" y="32"/>
                  </a:cubicBezTo>
                  <a:cubicBezTo>
                    <a:pt x="110" y="10"/>
                    <a:pt x="94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95" name="Google Shape;16195;p22"/>
            <p:cNvSpPr/>
            <p:nvPr/>
          </p:nvSpPr>
          <p:spPr>
            <a:xfrm>
              <a:off x="2112850" y="2803350"/>
              <a:ext cx="130725" cy="213025"/>
            </a:xfrm>
            <a:custGeom>
              <a:avLst/>
              <a:gdLst/>
              <a:ahLst/>
              <a:cxnLst/>
              <a:rect l="l" t="t" r="r" b="b"/>
              <a:pathLst>
                <a:path w="5229" h="8521" extrusionOk="0">
                  <a:moveTo>
                    <a:pt x="32" y="1"/>
                  </a:moveTo>
                  <a:cubicBezTo>
                    <a:pt x="14" y="1"/>
                    <a:pt x="0" y="20"/>
                    <a:pt x="8" y="28"/>
                  </a:cubicBezTo>
                  <a:cubicBezTo>
                    <a:pt x="544" y="1552"/>
                    <a:pt x="1723" y="2552"/>
                    <a:pt x="2640" y="3826"/>
                  </a:cubicBezTo>
                  <a:cubicBezTo>
                    <a:pt x="3688" y="5267"/>
                    <a:pt x="4199" y="7017"/>
                    <a:pt x="5140" y="8506"/>
                  </a:cubicBezTo>
                  <a:cubicBezTo>
                    <a:pt x="5150" y="8516"/>
                    <a:pt x="5162" y="8520"/>
                    <a:pt x="5174" y="8520"/>
                  </a:cubicBezTo>
                  <a:cubicBezTo>
                    <a:pt x="5203" y="8520"/>
                    <a:pt x="5229" y="8492"/>
                    <a:pt x="5212" y="8458"/>
                  </a:cubicBezTo>
                  <a:cubicBezTo>
                    <a:pt x="4700" y="7017"/>
                    <a:pt x="3902" y="5469"/>
                    <a:pt x="3092" y="4184"/>
                  </a:cubicBezTo>
                  <a:cubicBezTo>
                    <a:pt x="2152" y="2731"/>
                    <a:pt x="747" y="1636"/>
                    <a:pt x="56" y="16"/>
                  </a:cubicBezTo>
                  <a:cubicBezTo>
                    <a:pt x="49" y="5"/>
                    <a:pt x="40" y="1"/>
                    <a:pt x="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96" name="Google Shape;16196;p22"/>
            <p:cNvSpPr/>
            <p:nvPr/>
          </p:nvSpPr>
          <p:spPr>
            <a:xfrm>
              <a:off x="2201950" y="2916725"/>
              <a:ext cx="43775" cy="105025"/>
            </a:xfrm>
            <a:custGeom>
              <a:avLst/>
              <a:gdLst/>
              <a:ahLst/>
              <a:cxnLst/>
              <a:rect l="l" t="t" r="r" b="b"/>
              <a:pathLst>
                <a:path w="1751" h="4201" extrusionOk="0">
                  <a:moveTo>
                    <a:pt x="50" y="1"/>
                  </a:moveTo>
                  <a:cubicBezTo>
                    <a:pt x="27" y="1"/>
                    <a:pt x="0" y="22"/>
                    <a:pt x="16" y="53"/>
                  </a:cubicBezTo>
                  <a:cubicBezTo>
                    <a:pt x="588" y="1423"/>
                    <a:pt x="1147" y="2780"/>
                    <a:pt x="1648" y="4173"/>
                  </a:cubicBezTo>
                  <a:cubicBezTo>
                    <a:pt x="1655" y="4192"/>
                    <a:pt x="1669" y="4200"/>
                    <a:pt x="1684" y="4200"/>
                  </a:cubicBezTo>
                  <a:cubicBezTo>
                    <a:pt x="1715" y="4200"/>
                    <a:pt x="1751" y="4166"/>
                    <a:pt x="1743" y="4125"/>
                  </a:cubicBezTo>
                  <a:cubicBezTo>
                    <a:pt x="1314" y="2732"/>
                    <a:pt x="755" y="1327"/>
                    <a:pt x="76" y="18"/>
                  </a:cubicBezTo>
                  <a:cubicBezTo>
                    <a:pt x="72" y="6"/>
                    <a:pt x="61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97" name="Google Shape;16197;p22"/>
            <p:cNvSpPr/>
            <p:nvPr/>
          </p:nvSpPr>
          <p:spPr>
            <a:xfrm>
              <a:off x="2123300" y="2826525"/>
              <a:ext cx="86500" cy="115075"/>
            </a:xfrm>
            <a:custGeom>
              <a:avLst/>
              <a:gdLst/>
              <a:ahLst/>
              <a:cxnLst/>
              <a:rect l="l" t="t" r="r" b="b"/>
              <a:pathLst>
                <a:path w="3460" h="4603" extrusionOk="0">
                  <a:moveTo>
                    <a:pt x="68" y="1"/>
                  </a:moveTo>
                  <a:cubicBezTo>
                    <a:pt x="30" y="1"/>
                    <a:pt x="1" y="49"/>
                    <a:pt x="31" y="90"/>
                  </a:cubicBezTo>
                  <a:cubicBezTo>
                    <a:pt x="567" y="768"/>
                    <a:pt x="1245" y="1316"/>
                    <a:pt x="1817" y="1959"/>
                  </a:cubicBezTo>
                  <a:cubicBezTo>
                    <a:pt x="2543" y="2745"/>
                    <a:pt x="3031" y="3614"/>
                    <a:pt x="3436" y="4602"/>
                  </a:cubicBezTo>
                  <a:cubicBezTo>
                    <a:pt x="3436" y="4602"/>
                    <a:pt x="3460" y="4602"/>
                    <a:pt x="3460" y="4578"/>
                  </a:cubicBezTo>
                  <a:cubicBezTo>
                    <a:pt x="3067" y="2768"/>
                    <a:pt x="1495" y="1137"/>
                    <a:pt x="91" y="6"/>
                  </a:cubicBezTo>
                  <a:cubicBezTo>
                    <a:pt x="83" y="2"/>
                    <a:pt x="76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98" name="Google Shape;16198;p22"/>
            <p:cNvSpPr/>
            <p:nvPr/>
          </p:nvSpPr>
          <p:spPr>
            <a:xfrm>
              <a:off x="2113125" y="2787850"/>
              <a:ext cx="32600" cy="58150"/>
            </a:xfrm>
            <a:custGeom>
              <a:avLst/>
              <a:gdLst/>
              <a:ahLst/>
              <a:cxnLst/>
              <a:rect l="l" t="t" r="r" b="b"/>
              <a:pathLst>
                <a:path w="1304" h="2326" extrusionOk="0">
                  <a:moveTo>
                    <a:pt x="37" y="1"/>
                  </a:moveTo>
                  <a:cubicBezTo>
                    <a:pt x="24" y="1"/>
                    <a:pt x="1" y="12"/>
                    <a:pt x="9" y="29"/>
                  </a:cubicBezTo>
                  <a:cubicBezTo>
                    <a:pt x="259" y="827"/>
                    <a:pt x="700" y="1684"/>
                    <a:pt x="1260" y="2315"/>
                  </a:cubicBezTo>
                  <a:cubicBezTo>
                    <a:pt x="1263" y="2323"/>
                    <a:pt x="1269" y="2325"/>
                    <a:pt x="1275" y="2325"/>
                  </a:cubicBezTo>
                  <a:cubicBezTo>
                    <a:pt x="1289" y="2325"/>
                    <a:pt x="1303" y="2312"/>
                    <a:pt x="1295" y="2303"/>
                  </a:cubicBezTo>
                  <a:cubicBezTo>
                    <a:pt x="831" y="1541"/>
                    <a:pt x="402" y="827"/>
                    <a:pt x="45" y="5"/>
                  </a:cubicBezTo>
                  <a:cubicBezTo>
                    <a:pt x="45" y="2"/>
                    <a:pt x="42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99" name="Google Shape;16199;p22"/>
            <p:cNvSpPr/>
            <p:nvPr/>
          </p:nvSpPr>
          <p:spPr>
            <a:xfrm>
              <a:off x="2125550" y="2821600"/>
              <a:ext cx="32075" cy="44050"/>
            </a:xfrm>
            <a:custGeom>
              <a:avLst/>
              <a:gdLst/>
              <a:ahLst/>
              <a:cxnLst/>
              <a:rect l="l" t="t" r="r" b="b"/>
              <a:pathLst>
                <a:path w="1283" h="1762" extrusionOk="0">
                  <a:moveTo>
                    <a:pt x="1" y="1"/>
                  </a:moveTo>
                  <a:cubicBezTo>
                    <a:pt x="393" y="596"/>
                    <a:pt x="774" y="1227"/>
                    <a:pt x="1239" y="1751"/>
                  </a:cubicBezTo>
                  <a:cubicBezTo>
                    <a:pt x="1242" y="1758"/>
                    <a:pt x="1248" y="1761"/>
                    <a:pt x="1255" y="1761"/>
                  </a:cubicBezTo>
                  <a:cubicBezTo>
                    <a:pt x="1268" y="1761"/>
                    <a:pt x="1283" y="1747"/>
                    <a:pt x="1275" y="1739"/>
                  </a:cubicBezTo>
                  <a:cubicBezTo>
                    <a:pt x="917" y="1132"/>
                    <a:pt x="453" y="5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00" name="Google Shape;16200;p22"/>
            <p:cNvSpPr/>
            <p:nvPr/>
          </p:nvSpPr>
          <p:spPr>
            <a:xfrm>
              <a:off x="2132700" y="2826075"/>
              <a:ext cx="26775" cy="31050"/>
            </a:xfrm>
            <a:custGeom>
              <a:avLst/>
              <a:gdLst/>
              <a:ahLst/>
              <a:cxnLst/>
              <a:rect l="l" t="t" r="r" b="b"/>
              <a:pathLst>
                <a:path w="1071" h="1242" extrusionOk="0">
                  <a:moveTo>
                    <a:pt x="0" y="0"/>
                  </a:moveTo>
                  <a:lnTo>
                    <a:pt x="0" y="0"/>
                  </a:lnTo>
                  <a:cubicBezTo>
                    <a:pt x="286" y="453"/>
                    <a:pt x="596" y="905"/>
                    <a:pt x="1024" y="1239"/>
                  </a:cubicBezTo>
                  <a:cubicBezTo>
                    <a:pt x="1028" y="1240"/>
                    <a:pt x="1031" y="1241"/>
                    <a:pt x="1034" y="1241"/>
                  </a:cubicBezTo>
                  <a:cubicBezTo>
                    <a:pt x="1054" y="1241"/>
                    <a:pt x="1070" y="1213"/>
                    <a:pt x="1060" y="1203"/>
                  </a:cubicBezTo>
                  <a:cubicBezTo>
                    <a:pt x="703" y="810"/>
                    <a:pt x="334" y="42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01" name="Google Shape;16201;p22"/>
            <p:cNvSpPr/>
            <p:nvPr/>
          </p:nvSpPr>
          <p:spPr>
            <a:xfrm>
              <a:off x="2189625" y="2906975"/>
              <a:ext cx="23450" cy="45150"/>
            </a:xfrm>
            <a:custGeom>
              <a:avLst/>
              <a:gdLst/>
              <a:ahLst/>
              <a:cxnLst/>
              <a:rect l="l" t="t" r="r" b="b"/>
              <a:pathLst>
                <a:path w="938" h="1806" extrusionOk="0">
                  <a:moveTo>
                    <a:pt x="50" y="0"/>
                  </a:moveTo>
                  <a:cubicBezTo>
                    <a:pt x="33" y="0"/>
                    <a:pt x="1" y="28"/>
                    <a:pt x="21" y="39"/>
                  </a:cubicBezTo>
                  <a:cubicBezTo>
                    <a:pt x="343" y="598"/>
                    <a:pt x="581" y="1229"/>
                    <a:pt x="890" y="1789"/>
                  </a:cubicBezTo>
                  <a:cubicBezTo>
                    <a:pt x="901" y="1800"/>
                    <a:pt x="912" y="1805"/>
                    <a:pt x="920" y="1805"/>
                  </a:cubicBezTo>
                  <a:cubicBezTo>
                    <a:pt x="931" y="1805"/>
                    <a:pt x="938" y="1797"/>
                    <a:pt x="938" y="1777"/>
                  </a:cubicBezTo>
                  <a:cubicBezTo>
                    <a:pt x="771" y="1146"/>
                    <a:pt x="414" y="562"/>
                    <a:pt x="57" y="3"/>
                  </a:cubicBezTo>
                  <a:cubicBezTo>
                    <a:pt x="55" y="1"/>
                    <a:pt x="53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02" name="Google Shape;16202;p22"/>
            <p:cNvSpPr/>
            <p:nvPr/>
          </p:nvSpPr>
          <p:spPr>
            <a:xfrm>
              <a:off x="2199750" y="2925975"/>
              <a:ext cx="32975" cy="62050"/>
            </a:xfrm>
            <a:custGeom>
              <a:avLst/>
              <a:gdLst/>
              <a:ahLst/>
              <a:cxnLst/>
              <a:rect l="l" t="t" r="r" b="b"/>
              <a:pathLst>
                <a:path w="1319" h="2482" extrusionOk="0">
                  <a:moveTo>
                    <a:pt x="36" y="0"/>
                  </a:moveTo>
                  <a:cubicBezTo>
                    <a:pt x="17" y="0"/>
                    <a:pt x="0" y="11"/>
                    <a:pt x="9" y="29"/>
                  </a:cubicBezTo>
                  <a:cubicBezTo>
                    <a:pt x="462" y="815"/>
                    <a:pt x="783" y="1696"/>
                    <a:pt x="1259" y="2469"/>
                  </a:cubicBezTo>
                  <a:cubicBezTo>
                    <a:pt x="1263" y="2478"/>
                    <a:pt x="1272" y="2482"/>
                    <a:pt x="1282" y="2482"/>
                  </a:cubicBezTo>
                  <a:cubicBezTo>
                    <a:pt x="1299" y="2482"/>
                    <a:pt x="1319" y="2469"/>
                    <a:pt x="1319" y="2446"/>
                  </a:cubicBezTo>
                  <a:cubicBezTo>
                    <a:pt x="1140" y="1588"/>
                    <a:pt x="581" y="707"/>
                    <a:pt x="57" y="5"/>
                  </a:cubicBezTo>
                  <a:cubicBezTo>
                    <a:pt x="50" y="2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03" name="Google Shape;16203;p22"/>
            <p:cNvSpPr/>
            <p:nvPr/>
          </p:nvSpPr>
          <p:spPr>
            <a:xfrm>
              <a:off x="2208975" y="2931625"/>
              <a:ext cx="26425" cy="56525"/>
            </a:xfrm>
            <a:custGeom>
              <a:avLst/>
              <a:gdLst/>
              <a:ahLst/>
              <a:cxnLst/>
              <a:rect l="l" t="t" r="r" b="b"/>
              <a:pathLst>
                <a:path w="1057" h="2261" extrusionOk="0">
                  <a:moveTo>
                    <a:pt x="20" y="0"/>
                  </a:moveTo>
                  <a:cubicBezTo>
                    <a:pt x="4" y="0"/>
                    <a:pt x="1" y="9"/>
                    <a:pt x="9" y="17"/>
                  </a:cubicBezTo>
                  <a:cubicBezTo>
                    <a:pt x="343" y="767"/>
                    <a:pt x="652" y="1529"/>
                    <a:pt x="1021" y="2255"/>
                  </a:cubicBezTo>
                  <a:cubicBezTo>
                    <a:pt x="1028" y="2259"/>
                    <a:pt x="1034" y="2260"/>
                    <a:pt x="1039" y="2260"/>
                  </a:cubicBezTo>
                  <a:cubicBezTo>
                    <a:pt x="1051" y="2260"/>
                    <a:pt x="1057" y="2252"/>
                    <a:pt x="1057" y="2243"/>
                  </a:cubicBezTo>
                  <a:cubicBezTo>
                    <a:pt x="747" y="1481"/>
                    <a:pt x="390" y="731"/>
                    <a:pt x="45" y="5"/>
                  </a:cubicBezTo>
                  <a:cubicBezTo>
                    <a:pt x="34" y="2"/>
                    <a:pt x="26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04" name="Google Shape;16204;p22"/>
            <p:cNvSpPr/>
            <p:nvPr/>
          </p:nvSpPr>
          <p:spPr>
            <a:xfrm>
              <a:off x="2229425" y="2978050"/>
              <a:ext cx="66825" cy="144875"/>
            </a:xfrm>
            <a:custGeom>
              <a:avLst/>
              <a:gdLst/>
              <a:ahLst/>
              <a:cxnLst/>
              <a:rect l="l" t="t" r="r" b="b"/>
              <a:pathLst>
                <a:path w="2673" h="5795" extrusionOk="0">
                  <a:moveTo>
                    <a:pt x="21" y="1"/>
                  </a:moveTo>
                  <a:cubicBezTo>
                    <a:pt x="21" y="1"/>
                    <a:pt x="19" y="2"/>
                    <a:pt x="16" y="4"/>
                  </a:cubicBezTo>
                  <a:lnTo>
                    <a:pt x="16" y="4"/>
                  </a:lnTo>
                  <a:cubicBezTo>
                    <a:pt x="20" y="2"/>
                    <a:pt x="21" y="1"/>
                    <a:pt x="21" y="1"/>
                  </a:cubicBezTo>
                  <a:close/>
                  <a:moveTo>
                    <a:pt x="16" y="4"/>
                  </a:moveTo>
                  <a:cubicBezTo>
                    <a:pt x="15" y="4"/>
                    <a:pt x="14" y="5"/>
                    <a:pt x="13" y="5"/>
                  </a:cubicBezTo>
                  <a:cubicBezTo>
                    <a:pt x="13" y="6"/>
                    <a:pt x="13" y="6"/>
                    <a:pt x="13" y="6"/>
                  </a:cubicBezTo>
                  <a:lnTo>
                    <a:pt x="13" y="6"/>
                  </a:lnTo>
                  <a:cubicBezTo>
                    <a:pt x="14" y="5"/>
                    <a:pt x="15" y="5"/>
                    <a:pt x="16" y="4"/>
                  </a:cubicBezTo>
                  <a:close/>
                  <a:moveTo>
                    <a:pt x="13" y="6"/>
                  </a:moveTo>
                  <a:cubicBezTo>
                    <a:pt x="7" y="11"/>
                    <a:pt x="1" y="19"/>
                    <a:pt x="1" y="29"/>
                  </a:cubicBezTo>
                  <a:cubicBezTo>
                    <a:pt x="525" y="1994"/>
                    <a:pt x="1191" y="4256"/>
                    <a:pt x="2596" y="5780"/>
                  </a:cubicBezTo>
                  <a:cubicBezTo>
                    <a:pt x="2603" y="5790"/>
                    <a:pt x="2613" y="5795"/>
                    <a:pt x="2624" y="5795"/>
                  </a:cubicBezTo>
                  <a:cubicBezTo>
                    <a:pt x="2648" y="5795"/>
                    <a:pt x="2673" y="5770"/>
                    <a:pt x="2656" y="5744"/>
                  </a:cubicBezTo>
                  <a:cubicBezTo>
                    <a:pt x="2144" y="4804"/>
                    <a:pt x="1549" y="3958"/>
                    <a:pt x="1132" y="2970"/>
                  </a:cubicBezTo>
                  <a:cubicBezTo>
                    <a:pt x="715" y="2006"/>
                    <a:pt x="418" y="982"/>
                    <a:pt x="1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05" name="Google Shape;16205;p22"/>
            <p:cNvSpPr/>
            <p:nvPr/>
          </p:nvSpPr>
          <p:spPr>
            <a:xfrm>
              <a:off x="2286000" y="3114200"/>
              <a:ext cx="142000" cy="206300"/>
            </a:xfrm>
            <a:custGeom>
              <a:avLst/>
              <a:gdLst/>
              <a:ahLst/>
              <a:cxnLst/>
              <a:rect l="l" t="t" r="r" b="b"/>
              <a:pathLst>
                <a:path w="5680" h="8252" extrusionOk="0">
                  <a:moveTo>
                    <a:pt x="48" y="1"/>
                  </a:moveTo>
                  <a:cubicBezTo>
                    <a:pt x="12" y="1"/>
                    <a:pt x="0" y="13"/>
                    <a:pt x="12" y="24"/>
                  </a:cubicBezTo>
                  <a:cubicBezTo>
                    <a:pt x="1298" y="1751"/>
                    <a:pt x="1167" y="3906"/>
                    <a:pt x="2096" y="5775"/>
                  </a:cubicBezTo>
                  <a:cubicBezTo>
                    <a:pt x="2798" y="7156"/>
                    <a:pt x="4167" y="7930"/>
                    <a:pt x="5644" y="8252"/>
                  </a:cubicBezTo>
                  <a:cubicBezTo>
                    <a:pt x="5667" y="8252"/>
                    <a:pt x="5679" y="8216"/>
                    <a:pt x="5655" y="8216"/>
                  </a:cubicBezTo>
                  <a:cubicBezTo>
                    <a:pt x="4703" y="7823"/>
                    <a:pt x="3727" y="7466"/>
                    <a:pt x="2977" y="6704"/>
                  </a:cubicBezTo>
                  <a:cubicBezTo>
                    <a:pt x="2262" y="5978"/>
                    <a:pt x="1941" y="5013"/>
                    <a:pt x="1679" y="4025"/>
                  </a:cubicBezTo>
                  <a:cubicBezTo>
                    <a:pt x="1310" y="2620"/>
                    <a:pt x="1119" y="1084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06" name="Google Shape;16206;p22"/>
            <p:cNvSpPr/>
            <p:nvPr/>
          </p:nvSpPr>
          <p:spPr>
            <a:xfrm>
              <a:off x="2299000" y="3128025"/>
              <a:ext cx="132275" cy="193550"/>
            </a:xfrm>
            <a:custGeom>
              <a:avLst/>
              <a:gdLst/>
              <a:ahLst/>
              <a:cxnLst/>
              <a:rect l="l" t="t" r="r" b="b"/>
              <a:pathLst>
                <a:path w="5291" h="7742" extrusionOk="0">
                  <a:moveTo>
                    <a:pt x="83" y="0"/>
                  </a:moveTo>
                  <a:cubicBezTo>
                    <a:pt x="44" y="0"/>
                    <a:pt x="1" y="29"/>
                    <a:pt x="16" y="67"/>
                  </a:cubicBezTo>
                  <a:cubicBezTo>
                    <a:pt x="468" y="1662"/>
                    <a:pt x="1004" y="3448"/>
                    <a:pt x="1861" y="4877"/>
                  </a:cubicBezTo>
                  <a:cubicBezTo>
                    <a:pt x="2218" y="5436"/>
                    <a:pt x="2647" y="5960"/>
                    <a:pt x="3159" y="6389"/>
                  </a:cubicBezTo>
                  <a:cubicBezTo>
                    <a:pt x="3385" y="6579"/>
                    <a:pt x="5135" y="7437"/>
                    <a:pt x="5135" y="7687"/>
                  </a:cubicBezTo>
                  <a:cubicBezTo>
                    <a:pt x="5129" y="7724"/>
                    <a:pt x="5149" y="7742"/>
                    <a:pt x="5173" y="7742"/>
                  </a:cubicBezTo>
                  <a:cubicBezTo>
                    <a:pt x="5194" y="7742"/>
                    <a:pt x="5219" y="7727"/>
                    <a:pt x="5231" y="7699"/>
                  </a:cubicBezTo>
                  <a:cubicBezTo>
                    <a:pt x="5243" y="7615"/>
                    <a:pt x="5255" y="7544"/>
                    <a:pt x="5290" y="7449"/>
                  </a:cubicBezTo>
                  <a:cubicBezTo>
                    <a:pt x="5290" y="7413"/>
                    <a:pt x="5266" y="7377"/>
                    <a:pt x="5243" y="7353"/>
                  </a:cubicBezTo>
                  <a:cubicBezTo>
                    <a:pt x="3742" y="6734"/>
                    <a:pt x="2504" y="5734"/>
                    <a:pt x="1742" y="4282"/>
                  </a:cubicBezTo>
                  <a:cubicBezTo>
                    <a:pt x="1040" y="2936"/>
                    <a:pt x="718" y="1424"/>
                    <a:pt x="135" y="31"/>
                  </a:cubicBezTo>
                  <a:cubicBezTo>
                    <a:pt x="126" y="10"/>
                    <a:pt x="105" y="0"/>
                    <a:pt x="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07" name="Google Shape;16207;p22"/>
            <p:cNvSpPr/>
            <p:nvPr/>
          </p:nvSpPr>
          <p:spPr>
            <a:xfrm>
              <a:off x="2324375" y="3216000"/>
              <a:ext cx="30725" cy="55525"/>
            </a:xfrm>
            <a:custGeom>
              <a:avLst/>
              <a:gdLst/>
              <a:ahLst/>
              <a:cxnLst/>
              <a:rect l="l" t="t" r="r" b="b"/>
              <a:pathLst>
                <a:path w="1229" h="2221" extrusionOk="0">
                  <a:moveTo>
                    <a:pt x="35" y="0"/>
                  </a:moveTo>
                  <a:cubicBezTo>
                    <a:pt x="21" y="0"/>
                    <a:pt x="1" y="13"/>
                    <a:pt x="1" y="36"/>
                  </a:cubicBezTo>
                  <a:cubicBezTo>
                    <a:pt x="203" y="774"/>
                    <a:pt x="608" y="1560"/>
                    <a:pt x="1072" y="2191"/>
                  </a:cubicBezTo>
                  <a:cubicBezTo>
                    <a:pt x="1086" y="2212"/>
                    <a:pt x="1106" y="2221"/>
                    <a:pt x="1127" y="2221"/>
                  </a:cubicBezTo>
                  <a:cubicBezTo>
                    <a:pt x="1177" y="2221"/>
                    <a:pt x="1229" y="2170"/>
                    <a:pt x="1203" y="2120"/>
                  </a:cubicBezTo>
                  <a:cubicBezTo>
                    <a:pt x="822" y="1417"/>
                    <a:pt x="441" y="703"/>
                    <a:pt x="49" y="12"/>
                  </a:cubicBezTo>
                  <a:cubicBezTo>
                    <a:pt x="49" y="4"/>
                    <a:pt x="43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08" name="Google Shape;16208;p22"/>
            <p:cNvSpPr/>
            <p:nvPr/>
          </p:nvSpPr>
          <p:spPr>
            <a:xfrm>
              <a:off x="2329075" y="3214725"/>
              <a:ext cx="30550" cy="61250"/>
            </a:xfrm>
            <a:custGeom>
              <a:avLst/>
              <a:gdLst/>
              <a:ahLst/>
              <a:cxnLst/>
              <a:rect l="l" t="t" r="r" b="b"/>
              <a:pathLst>
                <a:path w="1222" h="2450" extrusionOk="0">
                  <a:moveTo>
                    <a:pt x="66" y="0"/>
                  </a:moveTo>
                  <a:cubicBezTo>
                    <a:pt x="35" y="0"/>
                    <a:pt x="1" y="27"/>
                    <a:pt x="15" y="63"/>
                  </a:cubicBezTo>
                  <a:cubicBezTo>
                    <a:pt x="301" y="825"/>
                    <a:pt x="599" y="1814"/>
                    <a:pt x="1135" y="2433"/>
                  </a:cubicBezTo>
                  <a:cubicBezTo>
                    <a:pt x="1146" y="2445"/>
                    <a:pt x="1161" y="2450"/>
                    <a:pt x="1174" y="2450"/>
                  </a:cubicBezTo>
                  <a:cubicBezTo>
                    <a:pt x="1201" y="2450"/>
                    <a:pt x="1222" y="2429"/>
                    <a:pt x="1206" y="2397"/>
                  </a:cubicBezTo>
                  <a:cubicBezTo>
                    <a:pt x="1123" y="2016"/>
                    <a:pt x="884" y="1659"/>
                    <a:pt x="706" y="1302"/>
                  </a:cubicBezTo>
                  <a:cubicBezTo>
                    <a:pt x="492" y="885"/>
                    <a:pt x="301" y="456"/>
                    <a:pt x="111" y="40"/>
                  </a:cubicBezTo>
                  <a:cubicBezTo>
                    <a:pt x="106" y="12"/>
                    <a:pt x="86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09" name="Google Shape;16209;p22"/>
            <p:cNvSpPr/>
            <p:nvPr/>
          </p:nvSpPr>
          <p:spPr>
            <a:xfrm>
              <a:off x="2326275" y="3220300"/>
              <a:ext cx="47050" cy="70050"/>
            </a:xfrm>
            <a:custGeom>
              <a:avLst/>
              <a:gdLst/>
              <a:ahLst/>
              <a:cxnLst/>
              <a:rect l="l" t="t" r="r" b="b"/>
              <a:pathLst>
                <a:path w="1882" h="2802" extrusionOk="0">
                  <a:moveTo>
                    <a:pt x="48" y="0"/>
                  </a:moveTo>
                  <a:cubicBezTo>
                    <a:pt x="22" y="0"/>
                    <a:pt x="1" y="29"/>
                    <a:pt x="8" y="67"/>
                  </a:cubicBezTo>
                  <a:cubicBezTo>
                    <a:pt x="306" y="1055"/>
                    <a:pt x="925" y="2162"/>
                    <a:pt x="1758" y="2793"/>
                  </a:cubicBezTo>
                  <a:cubicBezTo>
                    <a:pt x="1768" y="2799"/>
                    <a:pt x="1779" y="2802"/>
                    <a:pt x="1789" y="2802"/>
                  </a:cubicBezTo>
                  <a:cubicBezTo>
                    <a:pt x="1839" y="2802"/>
                    <a:pt x="1882" y="2736"/>
                    <a:pt x="1842" y="2686"/>
                  </a:cubicBezTo>
                  <a:cubicBezTo>
                    <a:pt x="1544" y="2281"/>
                    <a:pt x="1199" y="1924"/>
                    <a:pt x="901" y="1519"/>
                  </a:cubicBezTo>
                  <a:cubicBezTo>
                    <a:pt x="580" y="1043"/>
                    <a:pt x="342" y="555"/>
                    <a:pt x="92" y="31"/>
                  </a:cubicBezTo>
                  <a:cubicBezTo>
                    <a:pt x="79" y="9"/>
                    <a:pt x="63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10" name="Google Shape;16210;p22"/>
            <p:cNvSpPr/>
            <p:nvPr/>
          </p:nvSpPr>
          <p:spPr>
            <a:xfrm>
              <a:off x="2293225" y="3115925"/>
              <a:ext cx="32975" cy="94375"/>
            </a:xfrm>
            <a:custGeom>
              <a:avLst/>
              <a:gdLst/>
              <a:ahLst/>
              <a:cxnLst/>
              <a:rect l="l" t="t" r="r" b="b"/>
              <a:pathLst>
                <a:path w="1319" h="3775" extrusionOk="0">
                  <a:moveTo>
                    <a:pt x="44" y="0"/>
                  </a:moveTo>
                  <a:cubicBezTo>
                    <a:pt x="22" y="0"/>
                    <a:pt x="0" y="28"/>
                    <a:pt x="9" y="63"/>
                  </a:cubicBezTo>
                  <a:cubicBezTo>
                    <a:pt x="235" y="622"/>
                    <a:pt x="533" y="1158"/>
                    <a:pt x="735" y="1741"/>
                  </a:cubicBezTo>
                  <a:cubicBezTo>
                    <a:pt x="961" y="2384"/>
                    <a:pt x="1056" y="3099"/>
                    <a:pt x="1306" y="3718"/>
                  </a:cubicBezTo>
                  <a:cubicBezTo>
                    <a:pt x="1301" y="3708"/>
                    <a:pt x="1294" y="3704"/>
                    <a:pt x="1288" y="3704"/>
                  </a:cubicBezTo>
                  <a:cubicBezTo>
                    <a:pt x="1279" y="3704"/>
                    <a:pt x="1271" y="3711"/>
                    <a:pt x="1271" y="3718"/>
                  </a:cubicBezTo>
                  <a:cubicBezTo>
                    <a:pt x="1271" y="3742"/>
                    <a:pt x="1271" y="3754"/>
                    <a:pt x="1295" y="3765"/>
                  </a:cubicBezTo>
                  <a:cubicBezTo>
                    <a:pt x="1295" y="3771"/>
                    <a:pt x="1300" y="3774"/>
                    <a:pt x="1306" y="3774"/>
                  </a:cubicBezTo>
                  <a:cubicBezTo>
                    <a:pt x="1312" y="3774"/>
                    <a:pt x="1318" y="3771"/>
                    <a:pt x="1318" y="3765"/>
                  </a:cubicBezTo>
                  <a:cubicBezTo>
                    <a:pt x="1271" y="2539"/>
                    <a:pt x="783" y="1015"/>
                    <a:pt x="68" y="15"/>
                  </a:cubicBezTo>
                  <a:cubicBezTo>
                    <a:pt x="61" y="5"/>
                    <a:pt x="53" y="0"/>
                    <a:pt x="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11" name="Google Shape;16211;p22"/>
            <p:cNvSpPr/>
            <p:nvPr/>
          </p:nvSpPr>
          <p:spPr>
            <a:xfrm>
              <a:off x="2302075" y="3143325"/>
              <a:ext cx="9425" cy="15800"/>
            </a:xfrm>
            <a:custGeom>
              <a:avLst/>
              <a:gdLst/>
              <a:ahLst/>
              <a:cxnLst/>
              <a:rect l="l" t="t" r="r" b="b"/>
              <a:pathLst>
                <a:path w="377" h="632" extrusionOk="0">
                  <a:moveTo>
                    <a:pt x="88" y="0"/>
                  </a:moveTo>
                  <a:cubicBezTo>
                    <a:pt x="46" y="0"/>
                    <a:pt x="1" y="37"/>
                    <a:pt x="24" y="98"/>
                  </a:cubicBezTo>
                  <a:cubicBezTo>
                    <a:pt x="119" y="264"/>
                    <a:pt x="190" y="431"/>
                    <a:pt x="286" y="598"/>
                  </a:cubicBezTo>
                  <a:cubicBezTo>
                    <a:pt x="290" y="621"/>
                    <a:pt x="306" y="631"/>
                    <a:pt x="322" y="631"/>
                  </a:cubicBezTo>
                  <a:cubicBezTo>
                    <a:pt x="348" y="631"/>
                    <a:pt x="376" y="606"/>
                    <a:pt x="369" y="562"/>
                  </a:cubicBezTo>
                  <a:cubicBezTo>
                    <a:pt x="298" y="372"/>
                    <a:pt x="226" y="217"/>
                    <a:pt x="143" y="38"/>
                  </a:cubicBezTo>
                  <a:cubicBezTo>
                    <a:pt x="134" y="12"/>
                    <a:pt x="111" y="0"/>
                    <a:pt x="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12" name="Google Shape;16212;p22"/>
            <p:cNvSpPr/>
            <p:nvPr/>
          </p:nvSpPr>
          <p:spPr>
            <a:xfrm>
              <a:off x="1943825" y="2880150"/>
              <a:ext cx="368825" cy="297175"/>
            </a:xfrm>
            <a:custGeom>
              <a:avLst/>
              <a:gdLst/>
              <a:ahLst/>
              <a:cxnLst/>
              <a:rect l="l" t="t" r="r" b="b"/>
              <a:pathLst>
                <a:path w="14753" h="11887" extrusionOk="0">
                  <a:moveTo>
                    <a:pt x="90" y="0"/>
                  </a:moveTo>
                  <a:cubicBezTo>
                    <a:pt x="45" y="0"/>
                    <a:pt x="0" y="33"/>
                    <a:pt x="7" y="100"/>
                  </a:cubicBezTo>
                  <a:cubicBezTo>
                    <a:pt x="209" y="2147"/>
                    <a:pt x="1007" y="4279"/>
                    <a:pt x="1900" y="6124"/>
                  </a:cubicBezTo>
                  <a:cubicBezTo>
                    <a:pt x="2328" y="7017"/>
                    <a:pt x="2829" y="7898"/>
                    <a:pt x="3376" y="8732"/>
                  </a:cubicBezTo>
                  <a:cubicBezTo>
                    <a:pt x="3852" y="9458"/>
                    <a:pt x="4364" y="10398"/>
                    <a:pt x="5174" y="10827"/>
                  </a:cubicBezTo>
                  <a:cubicBezTo>
                    <a:pt x="5805" y="11172"/>
                    <a:pt x="6579" y="11113"/>
                    <a:pt x="7246" y="11291"/>
                  </a:cubicBezTo>
                  <a:cubicBezTo>
                    <a:pt x="7984" y="11494"/>
                    <a:pt x="8651" y="11887"/>
                    <a:pt x="9448" y="11887"/>
                  </a:cubicBezTo>
                  <a:cubicBezTo>
                    <a:pt x="10187" y="11887"/>
                    <a:pt x="10877" y="11577"/>
                    <a:pt x="11496" y="11184"/>
                  </a:cubicBezTo>
                  <a:cubicBezTo>
                    <a:pt x="11889" y="10958"/>
                    <a:pt x="12246" y="10637"/>
                    <a:pt x="12663" y="10458"/>
                  </a:cubicBezTo>
                  <a:cubicBezTo>
                    <a:pt x="12929" y="10348"/>
                    <a:pt x="13115" y="10285"/>
                    <a:pt x="13285" y="10285"/>
                  </a:cubicBezTo>
                  <a:cubicBezTo>
                    <a:pt x="13501" y="10285"/>
                    <a:pt x="13690" y="10389"/>
                    <a:pt x="13985" y="10637"/>
                  </a:cubicBezTo>
                  <a:cubicBezTo>
                    <a:pt x="14544" y="11113"/>
                    <a:pt x="14509" y="11149"/>
                    <a:pt x="14711" y="11827"/>
                  </a:cubicBezTo>
                  <a:cubicBezTo>
                    <a:pt x="14705" y="11851"/>
                    <a:pt x="14717" y="11863"/>
                    <a:pt x="14729" y="11863"/>
                  </a:cubicBezTo>
                  <a:cubicBezTo>
                    <a:pt x="14741" y="11863"/>
                    <a:pt x="14753" y="11851"/>
                    <a:pt x="14747" y="11827"/>
                  </a:cubicBezTo>
                  <a:cubicBezTo>
                    <a:pt x="14589" y="10987"/>
                    <a:pt x="14200" y="10111"/>
                    <a:pt x="13335" y="10111"/>
                  </a:cubicBezTo>
                  <a:cubicBezTo>
                    <a:pt x="13219" y="10111"/>
                    <a:pt x="13095" y="10127"/>
                    <a:pt x="12961" y="10160"/>
                  </a:cubicBezTo>
                  <a:cubicBezTo>
                    <a:pt x="12127" y="10363"/>
                    <a:pt x="11461" y="11089"/>
                    <a:pt x="10663" y="11399"/>
                  </a:cubicBezTo>
                  <a:cubicBezTo>
                    <a:pt x="10275" y="11552"/>
                    <a:pt x="9924" y="11612"/>
                    <a:pt x="9588" y="11612"/>
                  </a:cubicBezTo>
                  <a:cubicBezTo>
                    <a:pt x="8830" y="11612"/>
                    <a:pt x="8151" y="11305"/>
                    <a:pt x="7317" y="11065"/>
                  </a:cubicBezTo>
                  <a:cubicBezTo>
                    <a:pt x="6281" y="10768"/>
                    <a:pt x="5341" y="10875"/>
                    <a:pt x="4567" y="9970"/>
                  </a:cubicBezTo>
                  <a:cubicBezTo>
                    <a:pt x="3781" y="9053"/>
                    <a:pt x="3150" y="7958"/>
                    <a:pt x="2567" y="6898"/>
                  </a:cubicBezTo>
                  <a:cubicBezTo>
                    <a:pt x="1400" y="4707"/>
                    <a:pt x="816" y="2445"/>
                    <a:pt x="173" y="64"/>
                  </a:cubicBezTo>
                  <a:cubicBezTo>
                    <a:pt x="163" y="22"/>
                    <a:pt x="126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13" name="Google Shape;16213;p22"/>
            <p:cNvSpPr/>
            <p:nvPr/>
          </p:nvSpPr>
          <p:spPr>
            <a:xfrm>
              <a:off x="1946775" y="2886100"/>
              <a:ext cx="3175" cy="4125"/>
            </a:xfrm>
            <a:custGeom>
              <a:avLst/>
              <a:gdLst/>
              <a:ahLst/>
              <a:cxnLst/>
              <a:rect l="l" t="t" r="r" b="b"/>
              <a:pathLst>
                <a:path w="127" h="165" extrusionOk="0">
                  <a:moveTo>
                    <a:pt x="53" y="0"/>
                  </a:moveTo>
                  <a:cubicBezTo>
                    <a:pt x="26" y="0"/>
                    <a:pt x="0" y="29"/>
                    <a:pt x="32" y="52"/>
                  </a:cubicBezTo>
                  <a:cubicBezTo>
                    <a:pt x="44" y="76"/>
                    <a:pt x="91" y="147"/>
                    <a:pt x="103" y="159"/>
                  </a:cubicBezTo>
                  <a:cubicBezTo>
                    <a:pt x="103" y="163"/>
                    <a:pt x="105" y="164"/>
                    <a:pt x="108" y="164"/>
                  </a:cubicBezTo>
                  <a:cubicBezTo>
                    <a:pt x="115" y="164"/>
                    <a:pt x="127" y="156"/>
                    <a:pt x="127" y="147"/>
                  </a:cubicBezTo>
                  <a:cubicBezTo>
                    <a:pt x="127" y="135"/>
                    <a:pt x="103" y="40"/>
                    <a:pt x="91" y="28"/>
                  </a:cubicBezTo>
                  <a:cubicBezTo>
                    <a:pt x="83" y="8"/>
                    <a:pt x="68" y="0"/>
                    <a:pt x="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14" name="Google Shape;16214;p22"/>
            <p:cNvSpPr/>
            <p:nvPr/>
          </p:nvSpPr>
          <p:spPr>
            <a:xfrm>
              <a:off x="1916600" y="2712450"/>
              <a:ext cx="35625" cy="184425"/>
            </a:xfrm>
            <a:custGeom>
              <a:avLst/>
              <a:gdLst/>
              <a:ahLst/>
              <a:cxnLst/>
              <a:rect l="l" t="t" r="r" b="b"/>
              <a:pathLst>
                <a:path w="1425" h="7377" extrusionOk="0">
                  <a:moveTo>
                    <a:pt x="1136" y="1"/>
                  </a:moveTo>
                  <a:cubicBezTo>
                    <a:pt x="1118" y="1"/>
                    <a:pt x="1099" y="10"/>
                    <a:pt x="1084" y="33"/>
                  </a:cubicBezTo>
                  <a:cubicBezTo>
                    <a:pt x="548" y="950"/>
                    <a:pt x="0" y="2200"/>
                    <a:pt x="310" y="3271"/>
                  </a:cubicBezTo>
                  <a:cubicBezTo>
                    <a:pt x="417" y="3629"/>
                    <a:pt x="619" y="3926"/>
                    <a:pt x="774" y="4248"/>
                  </a:cubicBezTo>
                  <a:cubicBezTo>
                    <a:pt x="1072" y="4938"/>
                    <a:pt x="977" y="5438"/>
                    <a:pt x="1000" y="6141"/>
                  </a:cubicBezTo>
                  <a:cubicBezTo>
                    <a:pt x="1012" y="6629"/>
                    <a:pt x="1072" y="6974"/>
                    <a:pt x="1370" y="7355"/>
                  </a:cubicBezTo>
                  <a:cubicBezTo>
                    <a:pt x="1380" y="7370"/>
                    <a:pt x="1392" y="7377"/>
                    <a:pt x="1401" y="7377"/>
                  </a:cubicBezTo>
                  <a:cubicBezTo>
                    <a:pt x="1415" y="7377"/>
                    <a:pt x="1424" y="7364"/>
                    <a:pt x="1417" y="7343"/>
                  </a:cubicBezTo>
                  <a:cubicBezTo>
                    <a:pt x="905" y="6343"/>
                    <a:pt x="1417" y="5212"/>
                    <a:pt x="953" y="4176"/>
                  </a:cubicBezTo>
                  <a:cubicBezTo>
                    <a:pt x="643" y="3450"/>
                    <a:pt x="322" y="2867"/>
                    <a:pt x="500" y="2045"/>
                  </a:cubicBezTo>
                  <a:cubicBezTo>
                    <a:pt x="655" y="1378"/>
                    <a:pt x="1000" y="747"/>
                    <a:pt x="1203" y="92"/>
                  </a:cubicBezTo>
                  <a:cubicBezTo>
                    <a:pt x="1211" y="44"/>
                    <a:pt x="1175" y="1"/>
                    <a:pt x="11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15" name="Google Shape;16215;p22"/>
            <p:cNvSpPr/>
            <p:nvPr/>
          </p:nvSpPr>
          <p:spPr>
            <a:xfrm>
              <a:off x="1944575" y="2853300"/>
              <a:ext cx="6875" cy="43200"/>
            </a:xfrm>
            <a:custGeom>
              <a:avLst/>
              <a:gdLst/>
              <a:ahLst/>
              <a:cxnLst/>
              <a:rect l="l" t="t" r="r" b="b"/>
              <a:pathLst>
                <a:path w="275" h="1728" extrusionOk="0">
                  <a:moveTo>
                    <a:pt x="18" y="1"/>
                  </a:moveTo>
                  <a:cubicBezTo>
                    <a:pt x="15" y="1"/>
                    <a:pt x="12" y="7"/>
                    <a:pt x="12" y="19"/>
                  </a:cubicBezTo>
                  <a:cubicBezTo>
                    <a:pt x="1" y="293"/>
                    <a:pt x="24" y="578"/>
                    <a:pt x="60" y="864"/>
                  </a:cubicBezTo>
                  <a:cubicBezTo>
                    <a:pt x="84" y="1150"/>
                    <a:pt x="84" y="1447"/>
                    <a:pt x="179" y="1709"/>
                  </a:cubicBezTo>
                  <a:cubicBezTo>
                    <a:pt x="184" y="1722"/>
                    <a:pt x="193" y="1728"/>
                    <a:pt x="203" y="1728"/>
                  </a:cubicBezTo>
                  <a:cubicBezTo>
                    <a:pt x="220" y="1728"/>
                    <a:pt x="239" y="1713"/>
                    <a:pt x="239" y="1697"/>
                  </a:cubicBezTo>
                  <a:cubicBezTo>
                    <a:pt x="274" y="1412"/>
                    <a:pt x="203" y="1114"/>
                    <a:pt x="179" y="852"/>
                  </a:cubicBezTo>
                  <a:cubicBezTo>
                    <a:pt x="143" y="566"/>
                    <a:pt x="120" y="281"/>
                    <a:pt x="24" y="19"/>
                  </a:cubicBezTo>
                  <a:cubicBezTo>
                    <a:pt x="24" y="7"/>
                    <a:pt x="21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16" name="Google Shape;16216;p22"/>
            <p:cNvSpPr/>
            <p:nvPr/>
          </p:nvSpPr>
          <p:spPr>
            <a:xfrm>
              <a:off x="1942500" y="2856175"/>
              <a:ext cx="8350" cy="48250"/>
            </a:xfrm>
            <a:custGeom>
              <a:avLst/>
              <a:gdLst/>
              <a:ahLst/>
              <a:cxnLst/>
              <a:rect l="l" t="t" r="r" b="b"/>
              <a:pathLst>
                <a:path w="334" h="1930" extrusionOk="0">
                  <a:moveTo>
                    <a:pt x="16" y="0"/>
                  </a:moveTo>
                  <a:cubicBezTo>
                    <a:pt x="7" y="0"/>
                    <a:pt x="0" y="10"/>
                    <a:pt x="0" y="23"/>
                  </a:cubicBezTo>
                  <a:cubicBezTo>
                    <a:pt x="24" y="630"/>
                    <a:pt x="24" y="1332"/>
                    <a:pt x="238" y="1904"/>
                  </a:cubicBezTo>
                  <a:cubicBezTo>
                    <a:pt x="249" y="1920"/>
                    <a:pt x="268" y="1929"/>
                    <a:pt x="285" y="1929"/>
                  </a:cubicBezTo>
                  <a:cubicBezTo>
                    <a:pt x="305" y="1929"/>
                    <a:pt x="322" y="1918"/>
                    <a:pt x="322" y="1892"/>
                  </a:cubicBezTo>
                  <a:cubicBezTo>
                    <a:pt x="334" y="1285"/>
                    <a:pt x="155" y="618"/>
                    <a:pt x="36" y="23"/>
                  </a:cubicBezTo>
                  <a:cubicBezTo>
                    <a:pt x="31" y="7"/>
                    <a:pt x="23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17" name="Google Shape;16217;p22"/>
            <p:cNvSpPr/>
            <p:nvPr/>
          </p:nvSpPr>
          <p:spPr>
            <a:xfrm>
              <a:off x="1941700" y="2548900"/>
              <a:ext cx="68425" cy="174350"/>
            </a:xfrm>
            <a:custGeom>
              <a:avLst/>
              <a:gdLst/>
              <a:ahLst/>
              <a:cxnLst/>
              <a:rect l="l" t="t" r="r" b="b"/>
              <a:pathLst>
                <a:path w="2737" h="6974" extrusionOk="0">
                  <a:moveTo>
                    <a:pt x="2632" y="0"/>
                  </a:moveTo>
                  <a:cubicBezTo>
                    <a:pt x="2618" y="0"/>
                    <a:pt x="2604" y="5"/>
                    <a:pt x="2592" y="15"/>
                  </a:cubicBezTo>
                  <a:cubicBezTo>
                    <a:pt x="2175" y="312"/>
                    <a:pt x="2080" y="729"/>
                    <a:pt x="1961" y="1217"/>
                  </a:cubicBezTo>
                  <a:cubicBezTo>
                    <a:pt x="1759" y="1967"/>
                    <a:pt x="1437" y="2527"/>
                    <a:pt x="1068" y="3205"/>
                  </a:cubicBezTo>
                  <a:cubicBezTo>
                    <a:pt x="830" y="3634"/>
                    <a:pt x="723" y="4015"/>
                    <a:pt x="687" y="4515"/>
                  </a:cubicBezTo>
                  <a:cubicBezTo>
                    <a:pt x="628" y="5444"/>
                    <a:pt x="413" y="6123"/>
                    <a:pt x="8" y="6968"/>
                  </a:cubicBezTo>
                  <a:cubicBezTo>
                    <a:pt x="0" y="6968"/>
                    <a:pt x="8" y="6973"/>
                    <a:pt x="18" y="6973"/>
                  </a:cubicBezTo>
                  <a:cubicBezTo>
                    <a:pt x="23" y="6973"/>
                    <a:pt x="28" y="6972"/>
                    <a:pt x="32" y="6968"/>
                  </a:cubicBezTo>
                  <a:cubicBezTo>
                    <a:pt x="389" y="6515"/>
                    <a:pt x="663" y="6003"/>
                    <a:pt x="794" y="5432"/>
                  </a:cubicBezTo>
                  <a:cubicBezTo>
                    <a:pt x="949" y="4753"/>
                    <a:pt x="854" y="4098"/>
                    <a:pt x="1187" y="3444"/>
                  </a:cubicBezTo>
                  <a:cubicBezTo>
                    <a:pt x="1437" y="2932"/>
                    <a:pt x="1794" y="2503"/>
                    <a:pt x="1985" y="1967"/>
                  </a:cubicBezTo>
                  <a:cubicBezTo>
                    <a:pt x="2223" y="1312"/>
                    <a:pt x="2282" y="705"/>
                    <a:pt x="2699" y="110"/>
                  </a:cubicBezTo>
                  <a:cubicBezTo>
                    <a:pt x="2737" y="63"/>
                    <a:pt x="2685" y="0"/>
                    <a:pt x="26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18" name="Google Shape;16218;p22"/>
            <p:cNvSpPr/>
            <p:nvPr/>
          </p:nvSpPr>
          <p:spPr>
            <a:xfrm>
              <a:off x="2008900" y="2551250"/>
              <a:ext cx="319375" cy="204725"/>
            </a:xfrm>
            <a:custGeom>
              <a:avLst/>
              <a:gdLst/>
              <a:ahLst/>
              <a:cxnLst/>
              <a:rect l="l" t="t" r="r" b="b"/>
              <a:pathLst>
                <a:path w="12775" h="8189" extrusionOk="0">
                  <a:moveTo>
                    <a:pt x="7" y="0"/>
                  </a:moveTo>
                  <a:cubicBezTo>
                    <a:pt x="0" y="0"/>
                    <a:pt x="3" y="20"/>
                    <a:pt x="11" y="28"/>
                  </a:cubicBezTo>
                  <a:cubicBezTo>
                    <a:pt x="1357" y="695"/>
                    <a:pt x="3095" y="992"/>
                    <a:pt x="4297" y="1897"/>
                  </a:cubicBezTo>
                  <a:cubicBezTo>
                    <a:pt x="5190" y="2588"/>
                    <a:pt x="5500" y="3528"/>
                    <a:pt x="6560" y="4028"/>
                  </a:cubicBezTo>
                  <a:cubicBezTo>
                    <a:pt x="7512" y="4481"/>
                    <a:pt x="8584" y="4612"/>
                    <a:pt x="9584" y="4933"/>
                  </a:cubicBezTo>
                  <a:cubicBezTo>
                    <a:pt x="11179" y="5457"/>
                    <a:pt x="12144" y="6600"/>
                    <a:pt x="12703" y="8172"/>
                  </a:cubicBezTo>
                  <a:cubicBezTo>
                    <a:pt x="12711" y="8184"/>
                    <a:pt x="12722" y="8189"/>
                    <a:pt x="12732" y="8189"/>
                  </a:cubicBezTo>
                  <a:cubicBezTo>
                    <a:pt x="12754" y="8189"/>
                    <a:pt x="12775" y="8168"/>
                    <a:pt x="12775" y="8136"/>
                  </a:cubicBezTo>
                  <a:cubicBezTo>
                    <a:pt x="12453" y="5290"/>
                    <a:pt x="9786" y="4802"/>
                    <a:pt x="7524" y="4124"/>
                  </a:cubicBezTo>
                  <a:cubicBezTo>
                    <a:pt x="6857" y="3909"/>
                    <a:pt x="6214" y="3659"/>
                    <a:pt x="5726" y="3171"/>
                  </a:cubicBezTo>
                  <a:cubicBezTo>
                    <a:pt x="5262" y="2707"/>
                    <a:pt x="4988" y="2099"/>
                    <a:pt x="4440" y="1707"/>
                  </a:cubicBezTo>
                  <a:cubicBezTo>
                    <a:pt x="3881" y="1290"/>
                    <a:pt x="3154" y="1099"/>
                    <a:pt x="2512" y="861"/>
                  </a:cubicBezTo>
                  <a:cubicBezTo>
                    <a:pt x="1690" y="564"/>
                    <a:pt x="868" y="230"/>
                    <a:pt x="23" y="16"/>
                  </a:cubicBezTo>
                  <a:cubicBezTo>
                    <a:pt x="16" y="5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19" name="Google Shape;16219;p22"/>
            <p:cNvSpPr/>
            <p:nvPr/>
          </p:nvSpPr>
          <p:spPr>
            <a:xfrm>
              <a:off x="2306525" y="2739325"/>
              <a:ext cx="111050" cy="428375"/>
            </a:xfrm>
            <a:custGeom>
              <a:avLst/>
              <a:gdLst/>
              <a:ahLst/>
              <a:cxnLst/>
              <a:rect l="l" t="t" r="r" b="b"/>
              <a:pathLst>
                <a:path w="4442" h="17135" extrusionOk="0">
                  <a:moveTo>
                    <a:pt x="841" y="1"/>
                  </a:moveTo>
                  <a:cubicBezTo>
                    <a:pt x="832" y="1"/>
                    <a:pt x="822" y="7"/>
                    <a:pt x="822" y="18"/>
                  </a:cubicBezTo>
                  <a:cubicBezTo>
                    <a:pt x="834" y="1637"/>
                    <a:pt x="1596" y="2792"/>
                    <a:pt x="2465" y="4066"/>
                  </a:cubicBezTo>
                  <a:cubicBezTo>
                    <a:pt x="3620" y="5744"/>
                    <a:pt x="4442" y="8459"/>
                    <a:pt x="3346" y="10364"/>
                  </a:cubicBezTo>
                  <a:cubicBezTo>
                    <a:pt x="2989" y="10971"/>
                    <a:pt x="2751" y="11471"/>
                    <a:pt x="2525" y="12150"/>
                  </a:cubicBezTo>
                  <a:cubicBezTo>
                    <a:pt x="2203" y="13162"/>
                    <a:pt x="1691" y="13638"/>
                    <a:pt x="929" y="14305"/>
                  </a:cubicBezTo>
                  <a:cubicBezTo>
                    <a:pt x="24" y="15103"/>
                    <a:pt x="1" y="15984"/>
                    <a:pt x="382" y="17091"/>
                  </a:cubicBezTo>
                  <a:cubicBezTo>
                    <a:pt x="395" y="17122"/>
                    <a:pt x="421" y="17135"/>
                    <a:pt x="448" y="17135"/>
                  </a:cubicBezTo>
                  <a:cubicBezTo>
                    <a:pt x="494" y="17135"/>
                    <a:pt x="544" y="17096"/>
                    <a:pt x="536" y="17043"/>
                  </a:cubicBezTo>
                  <a:cubicBezTo>
                    <a:pt x="310" y="15865"/>
                    <a:pt x="382" y="15091"/>
                    <a:pt x="1346" y="14305"/>
                  </a:cubicBezTo>
                  <a:cubicBezTo>
                    <a:pt x="1810" y="13936"/>
                    <a:pt x="2179" y="13638"/>
                    <a:pt x="2453" y="13114"/>
                  </a:cubicBezTo>
                  <a:cubicBezTo>
                    <a:pt x="2834" y="12376"/>
                    <a:pt x="2941" y="11555"/>
                    <a:pt x="3370" y="10828"/>
                  </a:cubicBezTo>
                  <a:cubicBezTo>
                    <a:pt x="3703" y="10293"/>
                    <a:pt x="3989" y="9876"/>
                    <a:pt x="4072" y="9233"/>
                  </a:cubicBezTo>
                  <a:cubicBezTo>
                    <a:pt x="4263" y="7792"/>
                    <a:pt x="3942" y="6125"/>
                    <a:pt x="3275" y="4840"/>
                  </a:cubicBezTo>
                  <a:cubicBezTo>
                    <a:pt x="2929" y="4197"/>
                    <a:pt x="2453" y="3649"/>
                    <a:pt x="2048" y="3054"/>
                  </a:cubicBezTo>
                  <a:cubicBezTo>
                    <a:pt x="1429" y="2113"/>
                    <a:pt x="1096" y="1137"/>
                    <a:pt x="858" y="29"/>
                  </a:cubicBezTo>
                  <a:cubicBezTo>
                    <a:pt x="864" y="10"/>
                    <a:pt x="853" y="1"/>
                    <a:pt x="8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20" name="Google Shape;16220;p22"/>
            <p:cNvSpPr/>
            <p:nvPr/>
          </p:nvSpPr>
          <p:spPr>
            <a:xfrm>
              <a:off x="2041325" y="2596875"/>
              <a:ext cx="7750" cy="38575"/>
            </a:xfrm>
            <a:custGeom>
              <a:avLst/>
              <a:gdLst/>
              <a:ahLst/>
              <a:cxnLst/>
              <a:rect l="l" t="t" r="r" b="b"/>
              <a:pathLst>
                <a:path w="310" h="1543" extrusionOk="0">
                  <a:moveTo>
                    <a:pt x="310" y="1"/>
                  </a:moveTo>
                  <a:lnTo>
                    <a:pt x="310" y="1"/>
                  </a:lnTo>
                  <a:cubicBezTo>
                    <a:pt x="191" y="501"/>
                    <a:pt x="83" y="1013"/>
                    <a:pt x="0" y="1525"/>
                  </a:cubicBezTo>
                  <a:cubicBezTo>
                    <a:pt x="0" y="1537"/>
                    <a:pt x="6" y="1542"/>
                    <a:pt x="13" y="1542"/>
                  </a:cubicBezTo>
                  <a:cubicBezTo>
                    <a:pt x="21" y="1542"/>
                    <a:pt x="30" y="1537"/>
                    <a:pt x="36" y="1525"/>
                  </a:cubicBezTo>
                  <a:cubicBezTo>
                    <a:pt x="131" y="1013"/>
                    <a:pt x="238" y="513"/>
                    <a:pt x="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21" name="Google Shape;16221;p22"/>
            <p:cNvSpPr/>
            <p:nvPr/>
          </p:nvSpPr>
          <p:spPr>
            <a:xfrm>
              <a:off x="2045625" y="2608300"/>
              <a:ext cx="13575" cy="39025"/>
            </a:xfrm>
            <a:custGeom>
              <a:avLst/>
              <a:gdLst/>
              <a:ahLst/>
              <a:cxnLst/>
              <a:rect l="l" t="t" r="r" b="b"/>
              <a:pathLst>
                <a:path w="543" h="1561" extrusionOk="0">
                  <a:moveTo>
                    <a:pt x="520" y="0"/>
                  </a:moveTo>
                  <a:cubicBezTo>
                    <a:pt x="513" y="0"/>
                    <a:pt x="507" y="3"/>
                    <a:pt x="507" y="8"/>
                  </a:cubicBezTo>
                  <a:cubicBezTo>
                    <a:pt x="400" y="544"/>
                    <a:pt x="221" y="1032"/>
                    <a:pt x="19" y="1520"/>
                  </a:cubicBezTo>
                  <a:cubicBezTo>
                    <a:pt x="1" y="1547"/>
                    <a:pt x="23" y="1560"/>
                    <a:pt x="45" y="1560"/>
                  </a:cubicBezTo>
                  <a:cubicBezTo>
                    <a:pt x="53" y="1560"/>
                    <a:pt x="60" y="1559"/>
                    <a:pt x="66" y="1556"/>
                  </a:cubicBezTo>
                  <a:cubicBezTo>
                    <a:pt x="316" y="1080"/>
                    <a:pt x="483" y="544"/>
                    <a:pt x="542" y="20"/>
                  </a:cubicBezTo>
                  <a:cubicBezTo>
                    <a:pt x="542" y="6"/>
                    <a:pt x="530" y="0"/>
                    <a:pt x="5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22" name="Google Shape;16222;p22"/>
            <p:cNvSpPr/>
            <p:nvPr/>
          </p:nvSpPr>
          <p:spPr>
            <a:xfrm>
              <a:off x="2002025" y="2584975"/>
              <a:ext cx="26800" cy="32775"/>
            </a:xfrm>
            <a:custGeom>
              <a:avLst/>
              <a:gdLst/>
              <a:ahLst/>
              <a:cxnLst/>
              <a:rect l="l" t="t" r="r" b="b"/>
              <a:pathLst>
                <a:path w="1072" h="1311" extrusionOk="0">
                  <a:moveTo>
                    <a:pt x="0" y="0"/>
                  </a:moveTo>
                  <a:cubicBezTo>
                    <a:pt x="143" y="548"/>
                    <a:pt x="501" y="1108"/>
                    <a:pt x="1048" y="1310"/>
                  </a:cubicBezTo>
                  <a:cubicBezTo>
                    <a:pt x="1060" y="1310"/>
                    <a:pt x="1072" y="1298"/>
                    <a:pt x="1060" y="1286"/>
                  </a:cubicBezTo>
                  <a:cubicBezTo>
                    <a:pt x="560" y="953"/>
                    <a:pt x="179" y="58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23" name="Google Shape;16223;p22"/>
            <p:cNvSpPr/>
            <p:nvPr/>
          </p:nvSpPr>
          <p:spPr>
            <a:xfrm>
              <a:off x="2003225" y="2579325"/>
              <a:ext cx="19575" cy="31350"/>
            </a:xfrm>
            <a:custGeom>
              <a:avLst/>
              <a:gdLst/>
              <a:ahLst/>
              <a:cxnLst/>
              <a:rect l="l" t="t" r="r" b="b"/>
              <a:pathLst>
                <a:path w="783" h="1254" extrusionOk="0">
                  <a:moveTo>
                    <a:pt x="12" y="0"/>
                  </a:moveTo>
                  <a:cubicBezTo>
                    <a:pt x="12" y="0"/>
                    <a:pt x="0" y="0"/>
                    <a:pt x="0" y="24"/>
                  </a:cubicBezTo>
                  <a:cubicBezTo>
                    <a:pt x="155" y="476"/>
                    <a:pt x="405" y="893"/>
                    <a:pt x="726" y="1238"/>
                  </a:cubicBezTo>
                  <a:cubicBezTo>
                    <a:pt x="734" y="1249"/>
                    <a:pt x="742" y="1253"/>
                    <a:pt x="750" y="1253"/>
                  </a:cubicBezTo>
                  <a:cubicBezTo>
                    <a:pt x="767" y="1253"/>
                    <a:pt x="782" y="1231"/>
                    <a:pt x="774" y="1215"/>
                  </a:cubicBezTo>
                  <a:cubicBezTo>
                    <a:pt x="464" y="834"/>
                    <a:pt x="226" y="453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24" name="Google Shape;16224;p22"/>
            <p:cNvSpPr/>
            <p:nvPr/>
          </p:nvSpPr>
          <p:spPr>
            <a:xfrm>
              <a:off x="2030900" y="2577125"/>
              <a:ext cx="10175" cy="40800"/>
            </a:xfrm>
            <a:custGeom>
              <a:avLst/>
              <a:gdLst/>
              <a:ahLst/>
              <a:cxnLst/>
              <a:rect l="l" t="t" r="r" b="b"/>
              <a:pathLst>
                <a:path w="407" h="1632" extrusionOk="0">
                  <a:moveTo>
                    <a:pt x="386" y="0"/>
                  </a:moveTo>
                  <a:cubicBezTo>
                    <a:pt x="375" y="0"/>
                    <a:pt x="363" y="6"/>
                    <a:pt x="358" y="17"/>
                  </a:cubicBezTo>
                  <a:cubicBezTo>
                    <a:pt x="310" y="291"/>
                    <a:pt x="262" y="552"/>
                    <a:pt x="203" y="826"/>
                  </a:cubicBezTo>
                  <a:cubicBezTo>
                    <a:pt x="143" y="1088"/>
                    <a:pt x="60" y="1338"/>
                    <a:pt x="0" y="1612"/>
                  </a:cubicBezTo>
                  <a:cubicBezTo>
                    <a:pt x="0" y="1626"/>
                    <a:pt x="9" y="1632"/>
                    <a:pt x="18" y="1632"/>
                  </a:cubicBezTo>
                  <a:cubicBezTo>
                    <a:pt x="24" y="1632"/>
                    <a:pt x="31" y="1629"/>
                    <a:pt x="36" y="1624"/>
                  </a:cubicBezTo>
                  <a:cubicBezTo>
                    <a:pt x="262" y="1160"/>
                    <a:pt x="381" y="552"/>
                    <a:pt x="393" y="29"/>
                  </a:cubicBezTo>
                  <a:cubicBezTo>
                    <a:pt x="406" y="9"/>
                    <a:pt x="398" y="0"/>
                    <a:pt x="3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25" name="Google Shape;16225;p22"/>
            <p:cNvSpPr/>
            <p:nvPr/>
          </p:nvSpPr>
          <p:spPr>
            <a:xfrm>
              <a:off x="2030450" y="2579650"/>
              <a:ext cx="13675" cy="39700"/>
            </a:xfrm>
            <a:custGeom>
              <a:avLst/>
              <a:gdLst/>
              <a:ahLst/>
              <a:cxnLst/>
              <a:rect l="l" t="t" r="r" b="b"/>
              <a:pathLst>
                <a:path w="547" h="1588" extrusionOk="0">
                  <a:moveTo>
                    <a:pt x="523" y="0"/>
                  </a:moveTo>
                  <a:cubicBezTo>
                    <a:pt x="517" y="0"/>
                    <a:pt x="510" y="3"/>
                    <a:pt x="507" y="11"/>
                  </a:cubicBezTo>
                  <a:cubicBezTo>
                    <a:pt x="435" y="273"/>
                    <a:pt x="387" y="547"/>
                    <a:pt x="316" y="797"/>
                  </a:cubicBezTo>
                  <a:cubicBezTo>
                    <a:pt x="221" y="1059"/>
                    <a:pt x="102" y="1297"/>
                    <a:pt x="18" y="1559"/>
                  </a:cubicBezTo>
                  <a:cubicBezTo>
                    <a:pt x="1" y="1576"/>
                    <a:pt x="22" y="1587"/>
                    <a:pt x="39" y="1587"/>
                  </a:cubicBezTo>
                  <a:cubicBezTo>
                    <a:pt x="45" y="1587"/>
                    <a:pt x="51" y="1586"/>
                    <a:pt x="54" y="1583"/>
                  </a:cubicBezTo>
                  <a:cubicBezTo>
                    <a:pt x="340" y="1154"/>
                    <a:pt x="530" y="523"/>
                    <a:pt x="530" y="11"/>
                  </a:cubicBezTo>
                  <a:cubicBezTo>
                    <a:pt x="546" y="11"/>
                    <a:pt x="536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26" name="Google Shape;16226;p22"/>
            <p:cNvSpPr/>
            <p:nvPr/>
          </p:nvSpPr>
          <p:spPr>
            <a:xfrm>
              <a:off x="2019000" y="2591825"/>
              <a:ext cx="24125" cy="47300"/>
            </a:xfrm>
            <a:custGeom>
              <a:avLst/>
              <a:gdLst/>
              <a:ahLst/>
              <a:cxnLst/>
              <a:rect l="l" t="t" r="r" b="b"/>
              <a:pathLst>
                <a:path w="965" h="1892" extrusionOk="0">
                  <a:moveTo>
                    <a:pt x="0" y="0"/>
                  </a:moveTo>
                  <a:lnTo>
                    <a:pt x="0" y="0"/>
                  </a:lnTo>
                  <a:cubicBezTo>
                    <a:pt x="238" y="631"/>
                    <a:pt x="536" y="1334"/>
                    <a:pt x="929" y="1881"/>
                  </a:cubicBezTo>
                  <a:cubicBezTo>
                    <a:pt x="936" y="1889"/>
                    <a:pt x="942" y="1892"/>
                    <a:pt x="948" y="1892"/>
                  </a:cubicBezTo>
                  <a:cubicBezTo>
                    <a:pt x="959" y="1892"/>
                    <a:pt x="965" y="1878"/>
                    <a:pt x="965" y="1869"/>
                  </a:cubicBezTo>
                  <a:cubicBezTo>
                    <a:pt x="679" y="1227"/>
                    <a:pt x="322" y="61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27" name="Google Shape;16227;p22"/>
            <p:cNvSpPr/>
            <p:nvPr/>
          </p:nvSpPr>
          <p:spPr>
            <a:xfrm>
              <a:off x="2024125" y="2601225"/>
              <a:ext cx="59650" cy="116425"/>
            </a:xfrm>
            <a:custGeom>
              <a:avLst/>
              <a:gdLst/>
              <a:ahLst/>
              <a:cxnLst/>
              <a:rect l="l" t="t" r="r" b="b"/>
              <a:pathLst>
                <a:path w="2386" h="4657" extrusionOk="0">
                  <a:moveTo>
                    <a:pt x="26" y="0"/>
                  </a:moveTo>
                  <a:cubicBezTo>
                    <a:pt x="16" y="0"/>
                    <a:pt x="1" y="9"/>
                    <a:pt x="9" y="17"/>
                  </a:cubicBezTo>
                  <a:cubicBezTo>
                    <a:pt x="664" y="1648"/>
                    <a:pt x="1760" y="2994"/>
                    <a:pt x="2355" y="4649"/>
                  </a:cubicBezTo>
                  <a:cubicBezTo>
                    <a:pt x="2355" y="4654"/>
                    <a:pt x="2361" y="4656"/>
                    <a:pt x="2367" y="4656"/>
                  </a:cubicBezTo>
                  <a:cubicBezTo>
                    <a:pt x="2376" y="4656"/>
                    <a:pt x="2386" y="4651"/>
                    <a:pt x="2379" y="4637"/>
                  </a:cubicBezTo>
                  <a:cubicBezTo>
                    <a:pt x="1998" y="2958"/>
                    <a:pt x="807" y="1529"/>
                    <a:pt x="33" y="5"/>
                  </a:cubicBezTo>
                  <a:cubicBezTo>
                    <a:pt x="33" y="2"/>
                    <a:pt x="30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28" name="Google Shape;16228;p22"/>
            <p:cNvSpPr/>
            <p:nvPr/>
          </p:nvSpPr>
          <p:spPr>
            <a:xfrm>
              <a:off x="1970775" y="2593600"/>
              <a:ext cx="26800" cy="72500"/>
            </a:xfrm>
            <a:custGeom>
              <a:avLst/>
              <a:gdLst/>
              <a:ahLst/>
              <a:cxnLst/>
              <a:rect l="l" t="t" r="r" b="b"/>
              <a:pathLst>
                <a:path w="1072" h="2900" extrusionOk="0">
                  <a:moveTo>
                    <a:pt x="1072" y="1"/>
                  </a:moveTo>
                  <a:lnTo>
                    <a:pt x="1072" y="1"/>
                  </a:lnTo>
                  <a:cubicBezTo>
                    <a:pt x="1012" y="322"/>
                    <a:pt x="977" y="667"/>
                    <a:pt x="774" y="953"/>
                  </a:cubicBezTo>
                  <a:cubicBezTo>
                    <a:pt x="608" y="1179"/>
                    <a:pt x="405" y="1334"/>
                    <a:pt x="274" y="1596"/>
                  </a:cubicBezTo>
                  <a:cubicBezTo>
                    <a:pt x="60" y="1965"/>
                    <a:pt x="0" y="2453"/>
                    <a:pt x="0" y="2882"/>
                  </a:cubicBezTo>
                  <a:cubicBezTo>
                    <a:pt x="0" y="2894"/>
                    <a:pt x="9" y="2900"/>
                    <a:pt x="18" y="2900"/>
                  </a:cubicBezTo>
                  <a:cubicBezTo>
                    <a:pt x="27" y="2900"/>
                    <a:pt x="36" y="2894"/>
                    <a:pt x="36" y="2882"/>
                  </a:cubicBezTo>
                  <a:cubicBezTo>
                    <a:pt x="143" y="2227"/>
                    <a:pt x="179" y="1727"/>
                    <a:pt x="643" y="1203"/>
                  </a:cubicBezTo>
                  <a:cubicBezTo>
                    <a:pt x="941" y="834"/>
                    <a:pt x="1048" y="477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29" name="Google Shape;16229;p22"/>
            <p:cNvSpPr/>
            <p:nvPr/>
          </p:nvSpPr>
          <p:spPr>
            <a:xfrm>
              <a:off x="1923750" y="2676825"/>
              <a:ext cx="46950" cy="119375"/>
            </a:xfrm>
            <a:custGeom>
              <a:avLst/>
              <a:gdLst/>
              <a:ahLst/>
              <a:cxnLst/>
              <a:rect l="l" t="t" r="r" b="b"/>
              <a:pathLst>
                <a:path w="1878" h="4775" extrusionOk="0">
                  <a:moveTo>
                    <a:pt x="1872" y="0"/>
                  </a:moveTo>
                  <a:cubicBezTo>
                    <a:pt x="1871" y="0"/>
                    <a:pt x="1869" y="1"/>
                    <a:pt x="1869" y="5"/>
                  </a:cubicBezTo>
                  <a:cubicBezTo>
                    <a:pt x="1877" y="5"/>
                    <a:pt x="1875" y="0"/>
                    <a:pt x="1872" y="0"/>
                  </a:cubicBezTo>
                  <a:close/>
                  <a:moveTo>
                    <a:pt x="1869" y="5"/>
                  </a:moveTo>
                  <a:lnTo>
                    <a:pt x="1869" y="5"/>
                  </a:lnTo>
                  <a:cubicBezTo>
                    <a:pt x="1512" y="1565"/>
                    <a:pt x="0" y="3089"/>
                    <a:pt x="691" y="4768"/>
                  </a:cubicBezTo>
                  <a:cubicBezTo>
                    <a:pt x="691" y="4772"/>
                    <a:pt x="695" y="4775"/>
                    <a:pt x="702" y="4775"/>
                  </a:cubicBezTo>
                  <a:cubicBezTo>
                    <a:pt x="712" y="4775"/>
                    <a:pt x="726" y="4767"/>
                    <a:pt x="726" y="4744"/>
                  </a:cubicBezTo>
                  <a:cubicBezTo>
                    <a:pt x="441" y="3768"/>
                    <a:pt x="679" y="2887"/>
                    <a:pt x="1107" y="1982"/>
                  </a:cubicBezTo>
                  <a:cubicBezTo>
                    <a:pt x="1429" y="1363"/>
                    <a:pt x="1846" y="732"/>
                    <a:pt x="1869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30" name="Google Shape;16230;p22"/>
            <p:cNvSpPr/>
            <p:nvPr/>
          </p:nvSpPr>
          <p:spPr>
            <a:xfrm>
              <a:off x="1941900" y="2803700"/>
              <a:ext cx="58075" cy="213025"/>
            </a:xfrm>
            <a:custGeom>
              <a:avLst/>
              <a:gdLst/>
              <a:ahLst/>
              <a:cxnLst/>
              <a:rect l="l" t="t" r="r" b="b"/>
              <a:pathLst>
                <a:path w="2323" h="8521" extrusionOk="0">
                  <a:moveTo>
                    <a:pt x="10" y="1"/>
                  </a:moveTo>
                  <a:cubicBezTo>
                    <a:pt x="8" y="1"/>
                    <a:pt x="0" y="7"/>
                    <a:pt x="0" y="14"/>
                  </a:cubicBezTo>
                  <a:cubicBezTo>
                    <a:pt x="10" y="4"/>
                    <a:pt x="12" y="1"/>
                    <a:pt x="10" y="1"/>
                  </a:cubicBezTo>
                  <a:close/>
                  <a:moveTo>
                    <a:pt x="0" y="14"/>
                  </a:moveTo>
                  <a:lnTo>
                    <a:pt x="0" y="14"/>
                  </a:lnTo>
                  <a:cubicBezTo>
                    <a:pt x="298" y="907"/>
                    <a:pt x="441" y="1657"/>
                    <a:pt x="465" y="2598"/>
                  </a:cubicBezTo>
                  <a:cubicBezTo>
                    <a:pt x="477" y="3086"/>
                    <a:pt x="536" y="3539"/>
                    <a:pt x="667" y="4027"/>
                  </a:cubicBezTo>
                  <a:cubicBezTo>
                    <a:pt x="1096" y="5527"/>
                    <a:pt x="1691" y="7063"/>
                    <a:pt x="2286" y="8515"/>
                  </a:cubicBezTo>
                  <a:cubicBezTo>
                    <a:pt x="2293" y="8519"/>
                    <a:pt x="2299" y="8520"/>
                    <a:pt x="2304" y="8520"/>
                  </a:cubicBezTo>
                  <a:cubicBezTo>
                    <a:pt x="2316" y="8520"/>
                    <a:pt x="2322" y="8512"/>
                    <a:pt x="2322" y="8503"/>
                  </a:cubicBezTo>
                  <a:cubicBezTo>
                    <a:pt x="1798" y="6896"/>
                    <a:pt x="1001" y="5301"/>
                    <a:pt x="620" y="3646"/>
                  </a:cubicBezTo>
                  <a:cubicBezTo>
                    <a:pt x="477" y="2967"/>
                    <a:pt x="572" y="2277"/>
                    <a:pt x="489" y="1610"/>
                  </a:cubicBezTo>
                  <a:cubicBezTo>
                    <a:pt x="417" y="1062"/>
                    <a:pt x="203" y="526"/>
                    <a:pt x="0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31" name="Google Shape;16231;p22"/>
            <p:cNvSpPr/>
            <p:nvPr/>
          </p:nvSpPr>
          <p:spPr>
            <a:xfrm>
              <a:off x="2002750" y="3026125"/>
              <a:ext cx="138900" cy="129775"/>
            </a:xfrm>
            <a:custGeom>
              <a:avLst/>
              <a:gdLst/>
              <a:ahLst/>
              <a:cxnLst/>
              <a:rect l="l" t="t" r="r" b="b"/>
              <a:pathLst>
                <a:path w="5556" h="5191" extrusionOk="0">
                  <a:moveTo>
                    <a:pt x="12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388" y="785"/>
                    <a:pt x="829" y="1523"/>
                    <a:pt x="1222" y="2273"/>
                  </a:cubicBezTo>
                  <a:cubicBezTo>
                    <a:pt x="1543" y="2833"/>
                    <a:pt x="1805" y="3524"/>
                    <a:pt x="2234" y="4012"/>
                  </a:cubicBezTo>
                  <a:cubicBezTo>
                    <a:pt x="2948" y="4809"/>
                    <a:pt x="4520" y="5036"/>
                    <a:pt x="5532" y="5190"/>
                  </a:cubicBezTo>
                  <a:cubicBezTo>
                    <a:pt x="5544" y="5190"/>
                    <a:pt x="5555" y="5155"/>
                    <a:pt x="5544" y="5155"/>
                  </a:cubicBezTo>
                  <a:cubicBezTo>
                    <a:pt x="4139" y="4809"/>
                    <a:pt x="2650" y="4619"/>
                    <a:pt x="1876" y="3274"/>
                  </a:cubicBezTo>
                  <a:cubicBezTo>
                    <a:pt x="1257" y="2202"/>
                    <a:pt x="686" y="1083"/>
                    <a:pt x="31" y="23"/>
                  </a:cubicBezTo>
                  <a:cubicBezTo>
                    <a:pt x="26" y="7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32" name="Google Shape;16232;p22"/>
            <p:cNvSpPr/>
            <p:nvPr/>
          </p:nvSpPr>
          <p:spPr>
            <a:xfrm>
              <a:off x="2146275" y="3131825"/>
              <a:ext cx="121050" cy="33500"/>
            </a:xfrm>
            <a:custGeom>
              <a:avLst/>
              <a:gdLst/>
              <a:ahLst/>
              <a:cxnLst/>
              <a:rect l="l" t="t" r="r" b="b"/>
              <a:pathLst>
                <a:path w="4842" h="1340" extrusionOk="0">
                  <a:moveTo>
                    <a:pt x="4793" y="0"/>
                  </a:moveTo>
                  <a:cubicBezTo>
                    <a:pt x="4785" y="0"/>
                    <a:pt x="4777" y="3"/>
                    <a:pt x="4767" y="10"/>
                  </a:cubicBezTo>
                  <a:cubicBezTo>
                    <a:pt x="4410" y="189"/>
                    <a:pt x="4029" y="248"/>
                    <a:pt x="3660" y="403"/>
                  </a:cubicBezTo>
                  <a:cubicBezTo>
                    <a:pt x="3339" y="546"/>
                    <a:pt x="3077" y="784"/>
                    <a:pt x="2779" y="927"/>
                  </a:cubicBezTo>
                  <a:cubicBezTo>
                    <a:pt x="2354" y="1134"/>
                    <a:pt x="1887" y="1238"/>
                    <a:pt x="1420" y="1238"/>
                  </a:cubicBezTo>
                  <a:cubicBezTo>
                    <a:pt x="946" y="1238"/>
                    <a:pt x="472" y="1131"/>
                    <a:pt x="41" y="915"/>
                  </a:cubicBezTo>
                  <a:cubicBezTo>
                    <a:pt x="33" y="907"/>
                    <a:pt x="26" y="904"/>
                    <a:pt x="21" y="904"/>
                  </a:cubicBezTo>
                  <a:cubicBezTo>
                    <a:pt x="2" y="904"/>
                    <a:pt x="1" y="944"/>
                    <a:pt x="29" y="962"/>
                  </a:cubicBezTo>
                  <a:cubicBezTo>
                    <a:pt x="467" y="1195"/>
                    <a:pt x="1049" y="1340"/>
                    <a:pt x="1589" y="1340"/>
                  </a:cubicBezTo>
                  <a:cubicBezTo>
                    <a:pt x="1797" y="1340"/>
                    <a:pt x="1999" y="1318"/>
                    <a:pt x="2184" y="1272"/>
                  </a:cubicBezTo>
                  <a:cubicBezTo>
                    <a:pt x="2517" y="1201"/>
                    <a:pt x="2803" y="986"/>
                    <a:pt x="3101" y="820"/>
                  </a:cubicBezTo>
                  <a:cubicBezTo>
                    <a:pt x="3672" y="498"/>
                    <a:pt x="4232" y="343"/>
                    <a:pt x="4803" y="81"/>
                  </a:cubicBezTo>
                  <a:cubicBezTo>
                    <a:pt x="4842" y="53"/>
                    <a:pt x="4826" y="0"/>
                    <a:pt x="4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33" name="Google Shape;16233;p22"/>
            <p:cNvSpPr/>
            <p:nvPr/>
          </p:nvSpPr>
          <p:spPr>
            <a:xfrm>
              <a:off x="2267825" y="3126650"/>
              <a:ext cx="19675" cy="6775"/>
            </a:xfrm>
            <a:custGeom>
              <a:avLst/>
              <a:gdLst/>
              <a:ahLst/>
              <a:cxnLst/>
              <a:rect l="l" t="t" r="r" b="b"/>
              <a:pathLst>
                <a:path w="787" h="271" extrusionOk="0">
                  <a:moveTo>
                    <a:pt x="329" y="1"/>
                  </a:moveTo>
                  <a:cubicBezTo>
                    <a:pt x="220" y="1"/>
                    <a:pt x="102" y="20"/>
                    <a:pt x="25" y="74"/>
                  </a:cubicBezTo>
                  <a:cubicBezTo>
                    <a:pt x="1" y="98"/>
                    <a:pt x="25" y="134"/>
                    <a:pt x="60" y="134"/>
                  </a:cubicBezTo>
                  <a:cubicBezTo>
                    <a:pt x="167" y="134"/>
                    <a:pt x="261" y="114"/>
                    <a:pt x="367" y="114"/>
                  </a:cubicBezTo>
                  <a:cubicBezTo>
                    <a:pt x="402" y="114"/>
                    <a:pt x="438" y="116"/>
                    <a:pt x="477" y="122"/>
                  </a:cubicBezTo>
                  <a:cubicBezTo>
                    <a:pt x="525" y="134"/>
                    <a:pt x="739" y="193"/>
                    <a:pt x="739" y="241"/>
                  </a:cubicBezTo>
                  <a:lnTo>
                    <a:pt x="739" y="253"/>
                  </a:lnTo>
                  <a:cubicBezTo>
                    <a:pt x="751" y="265"/>
                    <a:pt x="757" y="271"/>
                    <a:pt x="763" y="271"/>
                  </a:cubicBezTo>
                  <a:cubicBezTo>
                    <a:pt x="769" y="271"/>
                    <a:pt x="775" y="265"/>
                    <a:pt x="787" y="253"/>
                  </a:cubicBezTo>
                  <a:lnTo>
                    <a:pt x="787" y="241"/>
                  </a:lnTo>
                  <a:cubicBezTo>
                    <a:pt x="775" y="146"/>
                    <a:pt x="751" y="146"/>
                    <a:pt x="679" y="98"/>
                  </a:cubicBezTo>
                  <a:cubicBezTo>
                    <a:pt x="620" y="62"/>
                    <a:pt x="548" y="38"/>
                    <a:pt x="489" y="15"/>
                  </a:cubicBezTo>
                  <a:cubicBezTo>
                    <a:pt x="443" y="6"/>
                    <a:pt x="388" y="1"/>
                    <a:pt x="3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34" name="Google Shape;16234;p22"/>
            <p:cNvSpPr/>
            <p:nvPr/>
          </p:nvSpPr>
          <p:spPr>
            <a:xfrm>
              <a:off x="2303850" y="3070325"/>
              <a:ext cx="38725" cy="61500"/>
            </a:xfrm>
            <a:custGeom>
              <a:avLst/>
              <a:gdLst/>
              <a:ahLst/>
              <a:cxnLst/>
              <a:rect l="l" t="t" r="r" b="b"/>
              <a:pathLst>
                <a:path w="1549" h="2460" extrusionOk="0">
                  <a:moveTo>
                    <a:pt x="1535" y="0"/>
                  </a:moveTo>
                  <a:cubicBezTo>
                    <a:pt x="1531" y="0"/>
                    <a:pt x="1528" y="2"/>
                    <a:pt x="1524" y="5"/>
                  </a:cubicBezTo>
                  <a:cubicBezTo>
                    <a:pt x="1251" y="541"/>
                    <a:pt x="727" y="767"/>
                    <a:pt x="358" y="1196"/>
                  </a:cubicBezTo>
                  <a:cubicBezTo>
                    <a:pt x="60" y="1541"/>
                    <a:pt x="0" y="1970"/>
                    <a:pt x="0" y="2422"/>
                  </a:cubicBezTo>
                  <a:cubicBezTo>
                    <a:pt x="0" y="2448"/>
                    <a:pt x="14" y="2460"/>
                    <a:pt x="27" y="2460"/>
                  </a:cubicBezTo>
                  <a:cubicBezTo>
                    <a:pt x="38" y="2460"/>
                    <a:pt x="48" y="2451"/>
                    <a:pt x="48" y="2434"/>
                  </a:cubicBezTo>
                  <a:cubicBezTo>
                    <a:pt x="84" y="2149"/>
                    <a:pt x="108" y="1851"/>
                    <a:pt x="227" y="1589"/>
                  </a:cubicBezTo>
                  <a:cubicBezTo>
                    <a:pt x="358" y="1267"/>
                    <a:pt x="608" y="1065"/>
                    <a:pt x="870" y="875"/>
                  </a:cubicBezTo>
                  <a:cubicBezTo>
                    <a:pt x="1167" y="636"/>
                    <a:pt x="1441" y="398"/>
                    <a:pt x="1548" y="17"/>
                  </a:cubicBezTo>
                  <a:cubicBezTo>
                    <a:pt x="1548" y="9"/>
                    <a:pt x="1542" y="0"/>
                    <a:pt x="15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35" name="Google Shape;16235;p22"/>
            <p:cNvSpPr/>
            <p:nvPr/>
          </p:nvSpPr>
          <p:spPr>
            <a:xfrm>
              <a:off x="2322050" y="2778575"/>
              <a:ext cx="80350" cy="285150"/>
            </a:xfrm>
            <a:custGeom>
              <a:avLst/>
              <a:gdLst/>
              <a:ahLst/>
              <a:cxnLst/>
              <a:rect l="l" t="t" r="r" b="b"/>
              <a:pathLst>
                <a:path w="3214" h="11406" extrusionOk="0">
                  <a:moveTo>
                    <a:pt x="54" y="1"/>
                  </a:moveTo>
                  <a:cubicBezTo>
                    <a:pt x="30" y="1"/>
                    <a:pt x="1" y="36"/>
                    <a:pt x="11" y="55"/>
                  </a:cubicBezTo>
                  <a:cubicBezTo>
                    <a:pt x="1142" y="1793"/>
                    <a:pt x="2380" y="3770"/>
                    <a:pt x="2785" y="5841"/>
                  </a:cubicBezTo>
                  <a:cubicBezTo>
                    <a:pt x="3190" y="7901"/>
                    <a:pt x="1904" y="9592"/>
                    <a:pt x="1118" y="11378"/>
                  </a:cubicBezTo>
                  <a:cubicBezTo>
                    <a:pt x="1118" y="11386"/>
                    <a:pt x="1129" y="11405"/>
                    <a:pt x="1144" y="11405"/>
                  </a:cubicBezTo>
                  <a:cubicBezTo>
                    <a:pt x="1150" y="11405"/>
                    <a:pt x="1158" y="11401"/>
                    <a:pt x="1165" y="11390"/>
                  </a:cubicBezTo>
                  <a:cubicBezTo>
                    <a:pt x="2035" y="9747"/>
                    <a:pt x="3213" y="7937"/>
                    <a:pt x="2916" y="6008"/>
                  </a:cubicBezTo>
                  <a:cubicBezTo>
                    <a:pt x="2594" y="3948"/>
                    <a:pt x="1392" y="1603"/>
                    <a:pt x="70" y="7"/>
                  </a:cubicBezTo>
                  <a:cubicBezTo>
                    <a:pt x="66" y="3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36" name="Google Shape;16236;p22"/>
            <p:cNvSpPr/>
            <p:nvPr/>
          </p:nvSpPr>
          <p:spPr>
            <a:xfrm>
              <a:off x="2010650" y="2559075"/>
              <a:ext cx="163450" cy="97050"/>
            </a:xfrm>
            <a:custGeom>
              <a:avLst/>
              <a:gdLst/>
              <a:ahLst/>
              <a:cxnLst/>
              <a:rect l="l" t="t" r="r" b="b"/>
              <a:pathLst>
                <a:path w="6538" h="3882" extrusionOk="0">
                  <a:moveTo>
                    <a:pt x="48" y="1"/>
                  </a:moveTo>
                  <a:cubicBezTo>
                    <a:pt x="13" y="1"/>
                    <a:pt x="1" y="24"/>
                    <a:pt x="36" y="36"/>
                  </a:cubicBezTo>
                  <a:cubicBezTo>
                    <a:pt x="1501" y="512"/>
                    <a:pt x="3430" y="893"/>
                    <a:pt x="4513" y="2084"/>
                  </a:cubicBezTo>
                  <a:cubicBezTo>
                    <a:pt x="5216" y="2834"/>
                    <a:pt x="5394" y="3608"/>
                    <a:pt x="6490" y="3882"/>
                  </a:cubicBezTo>
                  <a:cubicBezTo>
                    <a:pt x="6525" y="3882"/>
                    <a:pt x="6537" y="3834"/>
                    <a:pt x="6502" y="3834"/>
                  </a:cubicBezTo>
                  <a:cubicBezTo>
                    <a:pt x="5228" y="3406"/>
                    <a:pt x="4811" y="2025"/>
                    <a:pt x="3644" y="1346"/>
                  </a:cubicBezTo>
                  <a:cubicBezTo>
                    <a:pt x="2537" y="715"/>
                    <a:pt x="1287" y="32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37" name="Google Shape;16237;p22"/>
            <p:cNvSpPr/>
            <p:nvPr/>
          </p:nvSpPr>
          <p:spPr>
            <a:xfrm>
              <a:off x="2175850" y="2662350"/>
              <a:ext cx="135350" cy="88050"/>
            </a:xfrm>
            <a:custGeom>
              <a:avLst/>
              <a:gdLst/>
              <a:ahLst/>
              <a:cxnLst/>
              <a:rect l="l" t="t" r="r" b="b"/>
              <a:pathLst>
                <a:path w="5414" h="3522" extrusionOk="0">
                  <a:moveTo>
                    <a:pt x="13" y="1"/>
                  </a:moveTo>
                  <a:cubicBezTo>
                    <a:pt x="1" y="1"/>
                    <a:pt x="1" y="37"/>
                    <a:pt x="13" y="37"/>
                  </a:cubicBezTo>
                  <a:cubicBezTo>
                    <a:pt x="1001" y="275"/>
                    <a:pt x="2060" y="358"/>
                    <a:pt x="2989" y="751"/>
                  </a:cubicBezTo>
                  <a:cubicBezTo>
                    <a:pt x="4168" y="1227"/>
                    <a:pt x="4966" y="2358"/>
                    <a:pt x="5370" y="3513"/>
                  </a:cubicBezTo>
                  <a:cubicBezTo>
                    <a:pt x="5370" y="3518"/>
                    <a:pt x="5379" y="3521"/>
                    <a:pt x="5387" y="3521"/>
                  </a:cubicBezTo>
                  <a:cubicBezTo>
                    <a:pt x="5400" y="3521"/>
                    <a:pt x="5413" y="3515"/>
                    <a:pt x="5406" y="3501"/>
                  </a:cubicBezTo>
                  <a:cubicBezTo>
                    <a:pt x="5013" y="834"/>
                    <a:pt x="2180" y="33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38" name="Google Shape;16238;p22"/>
            <p:cNvSpPr/>
            <p:nvPr/>
          </p:nvSpPr>
          <p:spPr>
            <a:xfrm>
              <a:off x="2312175" y="2755400"/>
              <a:ext cx="9775" cy="21400"/>
            </a:xfrm>
            <a:custGeom>
              <a:avLst/>
              <a:gdLst/>
              <a:ahLst/>
              <a:cxnLst/>
              <a:rect l="l" t="t" r="r" b="b"/>
              <a:pathLst>
                <a:path w="391" h="856" extrusionOk="0">
                  <a:moveTo>
                    <a:pt x="16" y="1"/>
                  </a:moveTo>
                  <a:cubicBezTo>
                    <a:pt x="8" y="1"/>
                    <a:pt x="1" y="10"/>
                    <a:pt x="1" y="29"/>
                  </a:cubicBezTo>
                  <a:cubicBezTo>
                    <a:pt x="1" y="172"/>
                    <a:pt x="48" y="315"/>
                    <a:pt x="108" y="434"/>
                  </a:cubicBezTo>
                  <a:cubicBezTo>
                    <a:pt x="167" y="577"/>
                    <a:pt x="227" y="732"/>
                    <a:pt x="346" y="851"/>
                  </a:cubicBezTo>
                  <a:cubicBezTo>
                    <a:pt x="352" y="854"/>
                    <a:pt x="359" y="856"/>
                    <a:pt x="364" y="856"/>
                  </a:cubicBezTo>
                  <a:cubicBezTo>
                    <a:pt x="380" y="856"/>
                    <a:pt x="390" y="845"/>
                    <a:pt x="382" y="827"/>
                  </a:cubicBezTo>
                  <a:cubicBezTo>
                    <a:pt x="346" y="696"/>
                    <a:pt x="275" y="577"/>
                    <a:pt x="239" y="446"/>
                  </a:cubicBezTo>
                  <a:cubicBezTo>
                    <a:pt x="186" y="310"/>
                    <a:pt x="143" y="173"/>
                    <a:pt x="77" y="62"/>
                  </a:cubicBezTo>
                  <a:lnTo>
                    <a:pt x="77" y="62"/>
                  </a:lnTo>
                  <a:cubicBezTo>
                    <a:pt x="76" y="56"/>
                    <a:pt x="75" y="49"/>
                    <a:pt x="72" y="41"/>
                  </a:cubicBezTo>
                  <a:lnTo>
                    <a:pt x="58" y="32"/>
                  </a:lnTo>
                  <a:lnTo>
                    <a:pt x="58" y="32"/>
                  </a:lnTo>
                  <a:cubicBezTo>
                    <a:pt x="55" y="27"/>
                    <a:pt x="52" y="22"/>
                    <a:pt x="48" y="18"/>
                  </a:cubicBezTo>
                  <a:cubicBezTo>
                    <a:pt x="47" y="19"/>
                    <a:pt x="45" y="21"/>
                    <a:pt x="43" y="22"/>
                  </a:cubicBezTo>
                  <a:lnTo>
                    <a:pt x="43" y="22"/>
                  </a:lnTo>
                  <a:lnTo>
                    <a:pt x="36" y="18"/>
                  </a:lnTo>
                  <a:cubicBezTo>
                    <a:pt x="31" y="7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39" name="Google Shape;16239;p22"/>
            <p:cNvSpPr/>
            <p:nvPr/>
          </p:nvSpPr>
          <p:spPr>
            <a:xfrm>
              <a:off x="2078825" y="2701350"/>
              <a:ext cx="14375" cy="35025"/>
            </a:xfrm>
            <a:custGeom>
              <a:avLst/>
              <a:gdLst/>
              <a:ahLst/>
              <a:cxnLst/>
              <a:rect l="l" t="t" r="r" b="b"/>
              <a:pathLst>
                <a:path w="575" h="1401" extrusionOk="0">
                  <a:moveTo>
                    <a:pt x="0" y="1"/>
                  </a:moveTo>
                  <a:lnTo>
                    <a:pt x="0" y="1"/>
                  </a:lnTo>
                  <a:cubicBezTo>
                    <a:pt x="60" y="227"/>
                    <a:pt x="179" y="417"/>
                    <a:pt x="250" y="644"/>
                  </a:cubicBezTo>
                  <a:cubicBezTo>
                    <a:pt x="357" y="882"/>
                    <a:pt x="429" y="1132"/>
                    <a:pt x="536" y="1394"/>
                  </a:cubicBezTo>
                  <a:cubicBezTo>
                    <a:pt x="540" y="1398"/>
                    <a:pt x="548" y="1401"/>
                    <a:pt x="555" y="1401"/>
                  </a:cubicBezTo>
                  <a:cubicBezTo>
                    <a:pt x="566" y="1401"/>
                    <a:pt x="575" y="1393"/>
                    <a:pt x="560" y="1370"/>
                  </a:cubicBezTo>
                  <a:cubicBezTo>
                    <a:pt x="453" y="929"/>
                    <a:pt x="262" y="39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40" name="Google Shape;16240;p22"/>
            <p:cNvSpPr/>
            <p:nvPr/>
          </p:nvSpPr>
          <p:spPr>
            <a:xfrm>
              <a:off x="2074050" y="2697775"/>
              <a:ext cx="25925" cy="58575"/>
            </a:xfrm>
            <a:custGeom>
              <a:avLst/>
              <a:gdLst/>
              <a:ahLst/>
              <a:cxnLst/>
              <a:rect l="l" t="t" r="r" b="b"/>
              <a:pathLst>
                <a:path w="1037" h="2343" extrusionOk="0">
                  <a:moveTo>
                    <a:pt x="25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22" y="787"/>
                    <a:pt x="620" y="1596"/>
                    <a:pt x="989" y="2334"/>
                  </a:cubicBezTo>
                  <a:cubicBezTo>
                    <a:pt x="999" y="2339"/>
                    <a:pt x="1009" y="2342"/>
                    <a:pt x="1017" y="2342"/>
                  </a:cubicBezTo>
                  <a:cubicBezTo>
                    <a:pt x="1028" y="2342"/>
                    <a:pt x="1037" y="2336"/>
                    <a:pt x="1037" y="2323"/>
                  </a:cubicBezTo>
                  <a:cubicBezTo>
                    <a:pt x="834" y="1513"/>
                    <a:pt x="429" y="715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41" name="Google Shape;16241;p22"/>
            <p:cNvSpPr/>
            <p:nvPr/>
          </p:nvSpPr>
          <p:spPr>
            <a:xfrm>
              <a:off x="2090725" y="2615175"/>
              <a:ext cx="32775" cy="124000"/>
            </a:xfrm>
            <a:custGeom>
              <a:avLst/>
              <a:gdLst/>
              <a:ahLst/>
              <a:cxnLst/>
              <a:rect l="l" t="t" r="r" b="b"/>
              <a:pathLst>
                <a:path w="1311" h="4960" extrusionOk="0">
                  <a:moveTo>
                    <a:pt x="1263" y="1"/>
                  </a:moveTo>
                  <a:cubicBezTo>
                    <a:pt x="1257" y="1"/>
                    <a:pt x="1251" y="7"/>
                    <a:pt x="1251" y="19"/>
                  </a:cubicBezTo>
                  <a:cubicBezTo>
                    <a:pt x="1191" y="1055"/>
                    <a:pt x="953" y="1983"/>
                    <a:pt x="548" y="2936"/>
                  </a:cubicBezTo>
                  <a:cubicBezTo>
                    <a:pt x="251" y="3591"/>
                    <a:pt x="1" y="4245"/>
                    <a:pt x="179" y="4960"/>
                  </a:cubicBezTo>
                  <a:cubicBezTo>
                    <a:pt x="84" y="3864"/>
                    <a:pt x="643" y="3067"/>
                    <a:pt x="977" y="2078"/>
                  </a:cubicBezTo>
                  <a:cubicBezTo>
                    <a:pt x="1203" y="1412"/>
                    <a:pt x="1310" y="709"/>
                    <a:pt x="1274" y="19"/>
                  </a:cubicBezTo>
                  <a:cubicBezTo>
                    <a:pt x="1274" y="7"/>
                    <a:pt x="1269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42" name="Google Shape;16242;p22"/>
            <p:cNvSpPr/>
            <p:nvPr/>
          </p:nvSpPr>
          <p:spPr>
            <a:xfrm>
              <a:off x="2077675" y="2608475"/>
              <a:ext cx="34200" cy="100125"/>
            </a:xfrm>
            <a:custGeom>
              <a:avLst/>
              <a:gdLst/>
              <a:ahLst/>
              <a:cxnLst/>
              <a:rect l="l" t="t" r="r" b="b"/>
              <a:pathLst>
                <a:path w="1368" h="4005" extrusionOk="0">
                  <a:moveTo>
                    <a:pt x="1368" y="1"/>
                  </a:moveTo>
                  <a:cubicBezTo>
                    <a:pt x="963" y="1323"/>
                    <a:pt x="832" y="2811"/>
                    <a:pt x="11" y="3978"/>
                  </a:cubicBezTo>
                  <a:cubicBezTo>
                    <a:pt x="1" y="3987"/>
                    <a:pt x="22" y="4005"/>
                    <a:pt x="37" y="4005"/>
                  </a:cubicBezTo>
                  <a:cubicBezTo>
                    <a:pt x="41" y="4005"/>
                    <a:pt x="44" y="4004"/>
                    <a:pt x="46" y="4001"/>
                  </a:cubicBezTo>
                  <a:cubicBezTo>
                    <a:pt x="487" y="3537"/>
                    <a:pt x="665" y="2906"/>
                    <a:pt x="820" y="2287"/>
                  </a:cubicBezTo>
                  <a:cubicBezTo>
                    <a:pt x="1011" y="1525"/>
                    <a:pt x="1225" y="775"/>
                    <a:pt x="13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43" name="Google Shape;16243;p22"/>
            <p:cNvSpPr/>
            <p:nvPr/>
          </p:nvSpPr>
          <p:spPr>
            <a:xfrm>
              <a:off x="2071825" y="2609525"/>
              <a:ext cx="25475" cy="88500"/>
            </a:xfrm>
            <a:custGeom>
              <a:avLst/>
              <a:gdLst/>
              <a:ahLst/>
              <a:cxnLst/>
              <a:rect l="l" t="t" r="r" b="b"/>
              <a:pathLst>
                <a:path w="1019" h="3540" extrusionOk="0">
                  <a:moveTo>
                    <a:pt x="965" y="1"/>
                  </a:moveTo>
                  <a:cubicBezTo>
                    <a:pt x="956" y="1"/>
                    <a:pt x="947" y="7"/>
                    <a:pt x="947" y="18"/>
                  </a:cubicBezTo>
                  <a:cubicBezTo>
                    <a:pt x="804" y="1257"/>
                    <a:pt x="423" y="2388"/>
                    <a:pt x="6" y="3531"/>
                  </a:cubicBezTo>
                  <a:cubicBezTo>
                    <a:pt x="483" y="2471"/>
                    <a:pt x="1018" y="1197"/>
                    <a:pt x="983" y="18"/>
                  </a:cubicBezTo>
                  <a:cubicBezTo>
                    <a:pt x="983" y="7"/>
                    <a:pt x="974" y="1"/>
                    <a:pt x="965" y="1"/>
                  </a:cubicBezTo>
                  <a:close/>
                  <a:moveTo>
                    <a:pt x="6" y="3531"/>
                  </a:moveTo>
                  <a:lnTo>
                    <a:pt x="6" y="3531"/>
                  </a:lnTo>
                  <a:cubicBezTo>
                    <a:pt x="0" y="3537"/>
                    <a:pt x="0" y="3540"/>
                    <a:pt x="2" y="3540"/>
                  </a:cubicBezTo>
                  <a:cubicBezTo>
                    <a:pt x="3" y="3540"/>
                    <a:pt x="6" y="3537"/>
                    <a:pt x="6" y="35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44" name="Google Shape;16244;p22"/>
            <p:cNvSpPr/>
            <p:nvPr/>
          </p:nvSpPr>
          <p:spPr>
            <a:xfrm>
              <a:off x="2065725" y="2598700"/>
              <a:ext cx="24725" cy="75300"/>
            </a:xfrm>
            <a:custGeom>
              <a:avLst/>
              <a:gdLst/>
              <a:ahLst/>
              <a:cxnLst/>
              <a:rect l="l" t="t" r="r" b="b"/>
              <a:pathLst>
                <a:path w="989" h="3012" extrusionOk="0">
                  <a:moveTo>
                    <a:pt x="968" y="0"/>
                  </a:moveTo>
                  <a:cubicBezTo>
                    <a:pt x="960" y="0"/>
                    <a:pt x="953" y="7"/>
                    <a:pt x="953" y="23"/>
                  </a:cubicBezTo>
                  <a:cubicBezTo>
                    <a:pt x="655" y="1035"/>
                    <a:pt x="369" y="2011"/>
                    <a:pt x="0" y="3011"/>
                  </a:cubicBezTo>
                  <a:lnTo>
                    <a:pt x="12" y="3011"/>
                  </a:lnTo>
                  <a:cubicBezTo>
                    <a:pt x="477" y="2106"/>
                    <a:pt x="846" y="1035"/>
                    <a:pt x="989" y="23"/>
                  </a:cubicBezTo>
                  <a:cubicBezTo>
                    <a:pt x="989" y="10"/>
                    <a:pt x="978" y="0"/>
                    <a:pt x="9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45" name="Google Shape;16245;p22"/>
            <p:cNvSpPr/>
            <p:nvPr/>
          </p:nvSpPr>
          <p:spPr>
            <a:xfrm>
              <a:off x="2055600" y="2590800"/>
              <a:ext cx="26525" cy="70400"/>
            </a:xfrm>
            <a:custGeom>
              <a:avLst/>
              <a:gdLst/>
              <a:ahLst/>
              <a:cxnLst/>
              <a:rect l="l" t="t" r="r" b="b"/>
              <a:pathLst>
                <a:path w="1061" h="2816" extrusionOk="0">
                  <a:moveTo>
                    <a:pt x="1041" y="1"/>
                  </a:moveTo>
                  <a:cubicBezTo>
                    <a:pt x="1038" y="1"/>
                    <a:pt x="1036" y="2"/>
                    <a:pt x="1036" y="5"/>
                  </a:cubicBezTo>
                  <a:cubicBezTo>
                    <a:pt x="703" y="946"/>
                    <a:pt x="382" y="1887"/>
                    <a:pt x="1" y="2803"/>
                  </a:cubicBezTo>
                  <a:cubicBezTo>
                    <a:pt x="1" y="2815"/>
                    <a:pt x="24" y="2815"/>
                    <a:pt x="24" y="2815"/>
                  </a:cubicBezTo>
                  <a:cubicBezTo>
                    <a:pt x="465" y="1946"/>
                    <a:pt x="834" y="970"/>
                    <a:pt x="1060" y="17"/>
                  </a:cubicBezTo>
                  <a:cubicBezTo>
                    <a:pt x="1060" y="9"/>
                    <a:pt x="1048" y="1"/>
                    <a:pt x="10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46" name="Google Shape;16246;p22"/>
            <p:cNvSpPr/>
            <p:nvPr/>
          </p:nvSpPr>
          <p:spPr>
            <a:xfrm>
              <a:off x="2113650" y="2673225"/>
              <a:ext cx="35450" cy="123325"/>
            </a:xfrm>
            <a:custGeom>
              <a:avLst/>
              <a:gdLst/>
              <a:ahLst/>
              <a:cxnLst/>
              <a:rect l="l" t="t" r="r" b="b"/>
              <a:pathLst>
                <a:path w="1418" h="4933" extrusionOk="0">
                  <a:moveTo>
                    <a:pt x="1048" y="1"/>
                  </a:moveTo>
                  <a:cubicBezTo>
                    <a:pt x="1042" y="1"/>
                    <a:pt x="1036" y="7"/>
                    <a:pt x="1036" y="18"/>
                  </a:cubicBezTo>
                  <a:cubicBezTo>
                    <a:pt x="1119" y="935"/>
                    <a:pt x="953" y="1745"/>
                    <a:pt x="691" y="2638"/>
                  </a:cubicBezTo>
                  <a:cubicBezTo>
                    <a:pt x="584" y="2995"/>
                    <a:pt x="477" y="3328"/>
                    <a:pt x="381" y="3686"/>
                  </a:cubicBezTo>
                  <a:cubicBezTo>
                    <a:pt x="322" y="3900"/>
                    <a:pt x="262" y="4090"/>
                    <a:pt x="203" y="4305"/>
                  </a:cubicBezTo>
                  <a:cubicBezTo>
                    <a:pt x="227" y="4495"/>
                    <a:pt x="167" y="4638"/>
                    <a:pt x="0" y="4721"/>
                  </a:cubicBezTo>
                  <a:cubicBezTo>
                    <a:pt x="24" y="4793"/>
                    <a:pt x="36" y="4864"/>
                    <a:pt x="48" y="4924"/>
                  </a:cubicBezTo>
                  <a:cubicBezTo>
                    <a:pt x="48" y="4930"/>
                    <a:pt x="57" y="4933"/>
                    <a:pt x="66" y="4933"/>
                  </a:cubicBezTo>
                  <a:cubicBezTo>
                    <a:pt x="75" y="4933"/>
                    <a:pt x="84" y="4930"/>
                    <a:pt x="84" y="4924"/>
                  </a:cubicBezTo>
                  <a:cubicBezTo>
                    <a:pt x="596" y="3435"/>
                    <a:pt x="1417" y="1602"/>
                    <a:pt x="1060" y="18"/>
                  </a:cubicBezTo>
                  <a:cubicBezTo>
                    <a:pt x="1060" y="7"/>
                    <a:pt x="1054" y="1"/>
                    <a:pt x="1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47" name="Google Shape;16247;p22"/>
            <p:cNvSpPr/>
            <p:nvPr/>
          </p:nvSpPr>
          <p:spPr>
            <a:xfrm>
              <a:off x="2134475" y="2642425"/>
              <a:ext cx="7175" cy="26475"/>
            </a:xfrm>
            <a:custGeom>
              <a:avLst/>
              <a:gdLst/>
              <a:ahLst/>
              <a:cxnLst/>
              <a:rect l="l" t="t" r="r" b="b"/>
              <a:pathLst>
                <a:path w="287" h="1059" extrusionOk="0">
                  <a:moveTo>
                    <a:pt x="275" y="0"/>
                  </a:moveTo>
                  <a:cubicBezTo>
                    <a:pt x="48" y="298"/>
                    <a:pt x="1" y="715"/>
                    <a:pt x="179" y="1048"/>
                  </a:cubicBezTo>
                  <a:cubicBezTo>
                    <a:pt x="187" y="1055"/>
                    <a:pt x="193" y="1058"/>
                    <a:pt x="198" y="1058"/>
                  </a:cubicBezTo>
                  <a:cubicBezTo>
                    <a:pt x="209" y="1058"/>
                    <a:pt x="215" y="1044"/>
                    <a:pt x="215" y="1036"/>
                  </a:cubicBezTo>
                  <a:cubicBezTo>
                    <a:pt x="96" y="679"/>
                    <a:pt x="108" y="334"/>
                    <a:pt x="286" y="12"/>
                  </a:cubicBezTo>
                  <a:cubicBezTo>
                    <a:pt x="286" y="0"/>
                    <a:pt x="275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48" name="Google Shape;16248;p22"/>
            <p:cNvSpPr/>
            <p:nvPr/>
          </p:nvSpPr>
          <p:spPr>
            <a:xfrm>
              <a:off x="2124950" y="2658000"/>
              <a:ext cx="37400" cy="162225"/>
            </a:xfrm>
            <a:custGeom>
              <a:avLst/>
              <a:gdLst/>
              <a:ahLst/>
              <a:cxnLst/>
              <a:rect l="l" t="t" r="r" b="b"/>
              <a:pathLst>
                <a:path w="1496" h="6489" extrusionOk="0">
                  <a:moveTo>
                    <a:pt x="1490" y="0"/>
                  </a:moveTo>
                  <a:cubicBezTo>
                    <a:pt x="1487" y="0"/>
                    <a:pt x="1482" y="3"/>
                    <a:pt x="1477" y="8"/>
                  </a:cubicBezTo>
                  <a:cubicBezTo>
                    <a:pt x="1037" y="1235"/>
                    <a:pt x="1358" y="2366"/>
                    <a:pt x="1132" y="3604"/>
                  </a:cubicBezTo>
                  <a:cubicBezTo>
                    <a:pt x="965" y="4461"/>
                    <a:pt x="1" y="5604"/>
                    <a:pt x="251" y="6473"/>
                  </a:cubicBezTo>
                  <a:cubicBezTo>
                    <a:pt x="256" y="6483"/>
                    <a:pt x="267" y="6489"/>
                    <a:pt x="277" y="6489"/>
                  </a:cubicBezTo>
                  <a:cubicBezTo>
                    <a:pt x="292" y="6489"/>
                    <a:pt x="305" y="6477"/>
                    <a:pt x="298" y="6450"/>
                  </a:cubicBezTo>
                  <a:cubicBezTo>
                    <a:pt x="132" y="5533"/>
                    <a:pt x="1096" y="4390"/>
                    <a:pt x="1239" y="3449"/>
                  </a:cubicBezTo>
                  <a:cubicBezTo>
                    <a:pt x="1418" y="2282"/>
                    <a:pt x="1179" y="1199"/>
                    <a:pt x="1489" y="20"/>
                  </a:cubicBezTo>
                  <a:cubicBezTo>
                    <a:pt x="1496" y="6"/>
                    <a:pt x="1495" y="0"/>
                    <a:pt x="14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49" name="Google Shape;16249;p22"/>
            <p:cNvSpPr/>
            <p:nvPr/>
          </p:nvSpPr>
          <p:spPr>
            <a:xfrm>
              <a:off x="2135375" y="2675325"/>
              <a:ext cx="43775" cy="158425"/>
            </a:xfrm>
            <a:custGeom>
              <a:avLst/>
              <a:gdLst/>
              <a:ahLst/>
              <a:cxnLst/>
              <a:rect l="l" t="t" r="r" b="b"/>
              <a:pathLst>
                <a:path w="1751" h="6337" extrusionOk="0">
                  <a:moveTo>
                    <a:pt x="1692" y="1"/>
                  </a:moveTo>
                  <a:cubicBezTo>
                    <a:pt x="1687" y="1"/>
                    <a:pt x="1683" y="2"/>
                    <a:pt x="1679" y="6"/>
                  </a:cubicBezTo>
                  <a:cubicBezTo>
                    <a:pt x="1096" y="1077"/>
                    <a:pt x="1679" y="2351"/>
                    <a:pt x="1251" y="3482"/>
                  </a:cubicBezTo>
                  <a:cubicBezTo>
                    <a:pt x="858" y="4471"/>
                    <a:pt x="0" y="5209"/>
                    <a:pt x="60" y="6328"/>
                  </a:cubicBezTo>
                  <a:cubicBezTo>
                    <a:pt x="227" y="5149"/>
                    <a:pt x="1084" y="4364"/>
                    <a:pt x="1429" y="3268"/>
                  </a:cubicBezTo>
                  <a:cubicBezTo>
                    <a:pt x="1751" y="2197"/>
                    <a:pt x="1322" y="1089"/>
                    <a:pt x="1715" y="18"/>
                  </a:cubicBezTo>
                  <a:cubicBezTo>
                    <a:pt x="1715" y="9"/>
                    <a:pt x="1703" y="1"/>
                    <a:pt x="1692" y="1"/>
                  </a:cubicBezTo>
                  <a:close/>
                  <a:moveTo>
                    <a:pt x="60" y="6328"/>
                  </a:moveTo>
                  <a:cubicBezTo>
                    <a:pt x="54" y="6334"/>
                    <a:pt x="54" y="6337"/>
                    <a:pt x="56" y="6337"/>
                  </a:cubicBezTo>
                  <a:cubicBezTo>
                    <a:pt x="57" y="6337"/>
                    <a:pt x="60" y="6334"/>
                    <a:pt x="60" y="632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50" name="Google Shape;16250;p22"/>
            <p:cNvSpPr/>
            <p:nvPr/>
          </p:nvSpPr>
          <p:spPr>
            <a:xfrm>
              <a:off x="2174675" y="2664900"/>
              <a:ext cx="13800" cy="28975"/>
            </a:xfrm>
            <a:custGeom>
              <a:avLst/>
              <a:gdLst/>
              <a:ahLst/>
              <a:cxnLst/>
              <a:rect l="l" t="t" r="r" b="b"/>
              <a:pathLst>
                <a:path w="552" h="1159" extrusionOk="0">
                  <a:moveTo>
                    <a:pt x="541" y="1"/>
                  </a:moveTo>
                  <a:cubicBezTo>
                    <a:pt x="538" y="1"/>
                    <a:pt x="536" y="2"/>
                    <a:pt x="536" y="6"/>
                  </a:cubicBezTo>
                  <a:cubicBezTo>
                    <a:pt x="552" y="6"/>
                    <a:pt x="546" y="1"/>
                    <a:pt x="541" y="1"/>
                  </a:cubicBezTo>
                  <a:close/>
                  <a:moveTo>
                    <a:pt x="536" y="6"/>
                  </a:moveTo>
                  <a:lnTo>
                    <a:pt x="536" y="6"/>
                  </a:lnTo>
                  <a:cubicBezTo>
                    <a:pt x="262" y="256"/>
                    <a:pt x="0" y="768"/>
                    <a:pt x="60" y="1149"/>
                  </a:cubicBezTo>
                  <a:cubicBezTo>
                    <a:pt x="60" y="1155"/>
                    <a:pt x="69" y="1158"/>
                    <a:pt x="77" y="1158"/>
                  </a:cubicBezTo>
                  <a:cubicBezTo>
                    <a:pt x="86" y="1158"/>
                    <a:pt x="95" y="1155"/>
                    <a:pt x="95" y="1149"/>
                  </a:cubicBezTo>
                  <a:cubicBezTo>
                    <a:pt x="155" y="959"/>
                    <a:pt x="155" y="756"/>
                    <a:pt x="226" y="566"/>
                  </a:cubicBezTo>
                  <a:cubicBezTo>
                    <a:pt x="298" y="363"/>
                    <a:pt x="417" y="197"/>
                    <a:pt x="53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51" name="Google Shape;16251;p22"/>
            <p:cNvSpPr/>
            <p:nvPr/>
          </p:nvSpPr>
          <p:spPr>
            <a:xfrm>
              <a:off x="2182100" y="2666500"/>
              <a:ext cx="8850" cy="22300"/>
            </a:xfrm>
            <a:custGeom>
              <a:avLst/>
              <a:gdLst/>
              <a:ahLst/>
              <a:cxnLst/>
              <a:rect l="l" t="t" r="r" b="b"/>
              <a:pathLst>
                <a:path w="354" h="892" extrusionOk="0">
                  <a:moveTo>
                    <a:pt x="338" y="1"/>
                  </a:moveTo>
                  <a:cubicBezTo>
                    <a:pt x="333" y="1"/>
                    <a:pt x="327" y="4"/>
                    <a:pt x="322" y="14"/>
                  </a:cubicBezTo>
                  <a:cubicBezTo>
                    <a:pt x="239" y="145"/>
                    <a:pt x="179" y="299"/>
                    <a:pt x="120" y="466"/>
                  </a:cubicBezTo>
                  <a:cubicBezTo>
                    <a:pt x="84" y="597"/>
                    <a:pt x="1" y="740"/>
                    <a:pt x="25" y="883"/>
                  </a:cubicBezTo>
                  <a:cubicBezTo>
                    <a:pt x="25" y="889"/>
                    <a:pt x="28" y="892"/>
                    <a:pt x="32" y="892"/>
                  </a:cubicBezTo>
                  <a:cubicBezTo>
                    <a:pt x="36" y="892"/>
                    <a:pt x="42" y="889"/>
                    <a:pt x="48" y="883"/>
                  </a:cubicBezTo>
                  <a:cubicBezTo>
                    <a:pt x="120" y="776"/>
                    <a:pt x="144" y="597"/>
                    <a:pt x="179" y="478"/>
                  </a:cubicBezTo>
                  <a:cubicBezTo>
                    <a:pt x="227" y="323"/>
                    <a:pt x="286" y="180"/>
                    <a:pt x="346" y="25"/>
                  </a:cubicBezTo>
                  <a:cubicBezTo>
                    <a:pt x="353" y="11"/>
                    <a:pt x="347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52" name="Google Shape;16252;p22"/>
            <p:cNvSpPr/>
            <p:nvPr/>
          </p:nvSpPr>
          <p:spPr>
            <a:xfrm>
              <a:off x="2187175" y="2663850"/>
              <a:ext cx="9850" cy="23350"/>
            </a:xfrm>
            <a:custGeom>
              <a:avLst/>
              <a:gdLst/>
              <a:ahLst/>
              <a:cxnLst/>
              <a:rect l="l" t="t" r="r" b="b"/>
              <a:pathLst>
                <a:path w="394" h="934" extrusionOk="0">
                  <a:moveTo>
                    <a:pt x="373" y="0"/>
                  </a:moveTo>
                  <a:cubicBezTo>
                    <a:pt x="367" y="0"/>
                    <a:pt x="362" y="4"/>
                    <a:pt x="357" y="12"/>
                  </a:cubicBezTo>
                  <a:cubicBezTo>
                    <a:pt x="274" y="167"/>
                    <a:pt x="203" y="334"/>
                    <a:pt x="143" y="477"/>
                  </a:cubicBezTo>
                  <a:cubicBezTo>
                    <a:pt x="83" y="608"/>
                    <a:pt x="12" y="763"/>
                    <a:pt x="0" y="905"/>
                  </a:cubicBezTo>
                  <a:cubicBezTo>
                    <a:pt x="0" y="923"/>
                    <a:pt x="13" y="934"/>
                    <a:pt x="24" y="934"/>
                  </a:cubicBezTo>
                  <a:cubicBezTo>
                    <a:pt x="29" y="934"/>
                    <a:pt x="33" y="932"/>
                    <a:pt x="36" y="929"/>
                  </a:cubicBezTo>
                  <a:cubicBezTo>
                    <a:pt x="131" y="810"/>
                    <a:pt x="179" y="643"/>
                    <a:pt x="238" y="512"/>
                  </a:cubicBezTo>
                  <a:cubicBezTo>
                    <a:pt x="286" y="346"/>
                    <a:pt x="345" y="191"/>
                    <a:pt x="393" y="36"/>
                  </a:cubicBezTo>
                  <a:cubicBezTo>
                    <a:pt x="393" y="13"/>
                    <a:pt x="383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53" name="Google Shape;16253;p22"/>
            <p:cNvSpPr/>
            <p:nvPr/>
          </p:nvSpPr>
          <p:spPr>
            <a:xfrm>
              <a:off x="2153950" y="2676950"/>
              <a:ext cx="57350" cy="180775"/>
            </a:xfrm>
            <a:custGeom>
              <a:avLst/>
              <a:gdLst/>
              <a:ahLst/>
              <a:cxnLst/>
              <a:rect l="l" t="t" r="r" b="b"/>
              <a:pathLst>
                <a:path w="2294" h="7231" extrusionOk="0">
                  <a:moveTo>
                    <a:pt x="2294" y="0"/>
                  </a:moveTo>
                  <a:cubicBezTo>
                    <a:pt x="1710" y="1239"/>
                    <a:pt x="1698" y="2620"/>
                    <a:pt x="1234" y="3894"/>
                  </a:cubicBezTo>
                  <a:cubicBezTo>
                    <a:pt x="829" y="5013"/>
                    <a:pt x="210" y="6013"/>
                    <a:pt x="8" y="7192"/>
                  </a:cubicBezTo>
                  <a:cubicBezTo>
                    <a:pt x="0" y="7213"/>
                    <a:pt x="32" y="7230"/>
                    <a:pt x="58" y="7230"/>
                  </a:cubicBezTo>
                  <a:cubicBezTo>
                    <a:pt x="76" y="7230"/>
                    <a:pt x="91" y="7223"/>
                    <a:pt x="91" y="7204"/>
                  </a:cubicBezTo>
                  <a:cubicBezTo>
                    <a:pt x="329" y="5918"/>
                    <a:pt x="1020" y="4846"/>
                    <a:pt x="1401" y="3632"/>
                  </a:cubicBezTo>
                  <a:cubicBezTo>
                    <a:pt x="1782" y="2429"/>
                    <a:pt x="1817" y="1155"/>
                    <a:pt x="2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54" name="Google Shape;16254;p22"/>
            <p:cNvSpPr/>
            <p:nvPr/>
          </p:nvSpPr>
          <p:spPr>
            <a:xfrm>
              <a:off x="2161375" y="2741125"/>
              <a:ext cx="57875" cy="130825"/>
            </a:xfrm>
            <a:custGeom>
              <a:avLst/>
              <a:gdLst/>
              <a:ahLst/>
              <a:cxnLst/>
              <a:rect l="l" t="t" r="r" b="b"/>
              <a:pathLst>
                <a:path w="2315" h="5233" extrusionOk="0">
                  <a:moveTo>
                    <a:pt x="2290" y="0"/>
                  </a:moveTo>
                  <a:cubicBezTo>
                    <a:pt x="2284" y="0"/>
                    <a:pt x="2277" y="2"/>
                    <a:pt x="2270" y="5"/>
                  </a:cubicBezTo>
                  <a:cubicBezTo>
                    <a:pt x="1699" y="815"/>
                    <a:pt x="1711" y="1862"/>
                    <a:pt x="1199" y="2720"/>
                  </a:cubicBezTo>
                  <a:cubicBezTo>
                    <a:pt x="711" y="3565"/>
                    <a:pt x="223" y="4232"/>
                    <a:pt x="8" y="5196"/>
                  </a:cubicBezTo>
                  <a:cubicBezTo>
                    <a:pt x="1" y="5219"/>
                    <a:pt x="18" y="5232"/>
                    <a:pt x="31" y="5232"/>
                  </a:cubicBezTo>
                  <a:cubicBezTo>
                    <a:pt x="38" y="5232"/>
                    <a:pt x="44" y="5228"/>
                    <a:pt x="44" y="5220"/>
                  </a:cubicBezTo>
                  <a:cubicBezTo>
                    <a:pt x="330" y="4172"/>
                    <a:pt x="949" y="3446"/>
                    <a:pt x="1425" y="2505"/>
                  </a:cubicBezTo>
                  <a:cubicBezTo>
                    <a:pt x="1830" y="1720"/>
                    <a:pt x="1889" y="815"/>
                    <a:pt x="2306" y="17"/>
                  </a:cubicBezTo>
                  <a:cubicBezTo>
                    <a:pt x="2315" y="9"/>
                    <a:pt x="2305" y="0"/>
                    <a:pt x="22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55" name="Google Shape;16255;p22"/>
            <p:cNvSpPr/>
            <p:nvPr/>
          </p:nvSpPr>
          <p:spPr>
            <a:xfrm>
              <a:off x="2220800" y="2680400"/>
              <a:ext cx="20575" cy="54125"/>
            </a:xfrm>
            <a:custGeom>
              <a:avLst/>
              <a:gdLst/>
              <a:ahLst/>
              <a:cxnLst/>
              <a:rect l="l" t="t" r="r" b="b"/>
              <a:pathLst>
                <a:path w="823" h="2165" extrusionOk="0">
                  <a:moveTo>
                    <a:pt x="808" y="1"/>
                  </a:moveTo>
                  <a:cubicBezTo>
                    <a:pt x="805" y="1"/>
                    <a:pt x="801" y="2"/>
                    <a:pt x="798" y="5"/>
                  </a:cubicBezTo>
                  <a:cubicBezTo>
                    <a:pt x="465" y="660"/>
                    <a:pt x="179" y="1422"/>
                    <a:pt x="1" y="2136"/>
                  </a:cubicBezTo>
                  <a:cubicBezTo>
                    <a:pt x="1" y="2156"/>
                    <a:pt x="8" y="2165"/>
                    <a:pt x="16" y="2165"/>
                  </a:cubicBezTo>
                  <a:cubicBezTo>
                    <a:pt x="23" y="2165"/>
                    <a:pt x="31" y="2159"/>
                    <a:pt x="36" y="2148"/>
                  </a:cubicBezTo>
                  <a:cubicBezTo>
                    <a:pt x="179" y="1815"/>
                    <a:pt x="286" y="1434"/>
                    <a:pt x="417" y="1077"/>
                  </a:cubicBezTo>
                  <a:cubicBezTo>
                    <a:pt x="560" y="720"/>
                    <a:pt x="703" y="386"/>
                    <a:pt x="822" y="29"/>
                  </a:cubicBezTo>
                  <a:cubicBezTo>
                    <a:pt x="822" y="12"/>
                    <a:pt x="816" y="1"/>
                    <a:pt x="8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56" name="Google Shape;16256;p22"/>
            <p:cNvSpPr/>
            <p:nvPr/>
          </p:nvSpPr>
          <p:spPr>
            <a:xfrm>
              <a:off x="2233975" y="2677125"/>
              <a:ext cx="19200" cy="28975"/>
            </a:xfrm>
            <a:custGeom>
              <a:avLst/>
              <a:gdLst/>
              <a:ahLst/>
              <a:cxnLst/>
              <a:rect l="l" t="t" r="r" b="b"/>
              <a:pathLst>
                <a:path w="768" h="1159" extrusionOk="0">
                  <a:moveTo>
                    <a:pt x="757" y="0"/>
                  </a:moveTo>
                  <a:cubicBezTo>
                    <a:pt x="754" y="0"/>
                    <a:pt x="751" y="2"/>
                    <a:pt x="748" y="5"/>
                  </a:cubicBezTo>
                  <a:cubicBezTo>
                    <a:pt x="462" y="339"/>
                    <a:pt x="200" y="732"/>
                    <a:pt x="9" y="1124"/>
                  </a:cubicBezTo>
                  <a:cubicBezTo>
                    <a:pt x="1" y="1141"/>
                    <a:pt x="22" y="1158"/>
                    <a:pt x="40" y="1158"/>
                  </a:cubicBezTo>
                  <a:cubicBezTo>
                    <a:pt x="47" y="1158"/>
                    <a:pt x="53" y="1155"/>
                    <a:pt x="57" y="1148"/>
                  </a:cubicBezTo>
                  <a:cubicBezTo>
                    <a:pt x="307" y="815"/>
                    <a:pt x="581" y="410"/>
                    <a:pt x="759" y="17"/>
                  </a:cubicBezTo>
                  <a:cubicBezTo>
                    <a:pt x="768" y="9"/>
                    <a:pt x="764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57" name="Google Shape;16257;p22"/>
            <p:cNvSpPr/>
            <p:nvPr/>
          </p:nvSpPr>
          <p:spPr>
            <a:xfrm>
              <a:off x="2240150" y="2681325"/>
              <a:ext cx="14250" cy="24775"/>
            </a:xfrm>
            <a:custGeom>
              <a:avLst/>
              <a:gdLst/>
              <a:ahLst/>
              <a:cxnLst/>
              <a:rect l="l" t="t" r="r" b="b"/>
              <a:pathLst>
                <a:path w="570" h="991" extrusionOk="0">
                  <a:moveTo>
                    <a:pt x="533" y="1"/>
                  </a:moveTo>
                  <a:cubicBezTo>
                    <a:pt x="530" y="1"/>
                    <a:pt x="527" y="2"/>
                    <a:pt x="524" y="4"/>
                  </a:cubicBezTo>
                  <a:cubicBezTo>
                    <a:pt x="286" y="254"/>
                    <a:pt x="48" y="623"/>
                    <a:pt x="0" y="968"/>
                  </a:cubicBezTo>
                  <a:cubicBezTo>
                    <a:pt x="0" y="977"/>
                    <a:pt x="17" y="990"/>
                    <a:pt x="28" y="990"/>
                  </a:cubicBezTo>
                  <a:cubicBezTo>
                    <a:pt x="33" y="990"/>
                    <a:pt x="36" y="988"/>
                    <a:pt x="36" y="980"/>
                  </a:cubicBezTo>
                  <a:cubicBezTo>
                    <a:pt x="120" y="837"/>
                    <a:pt x="167" y="683"/>
                    <a:pt x="239" y="540"/>
                  </a:cubicBezTo>
                  <a:cubicBezTo>
                    <a:pt x="334" y="361"/>
                    <a:pt x="441" y="194"/>
                    <a:pt x="560" y="28"/>
                  </a:cubicBezTo>
                  <a:cubicBezTo>
                    <a:pt x="570" y="18"/>
                    <a:pt x="548" y="1"/>
                    <a:pt x="5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58" name="Google Shape;16258;p22"/>
            <p:cNvSpPr/>
            <p:nvPr/>
          </p:nvSpPr>
          <p:spPr>
            <a:xfrm>
              <a:off x="2172750" y="2680700"/>
              <a:ext cx="83800" cy="202150"/>
            </a:xfrm>
            <a:custGeom>
              <a:avLst/>
              <a:gdLst/>
              <a:ahLst/>
              <a:cxnLst/>
              <a:rect l="l" t="t" r="r" b="b"/>
              <a:pathLst>
                <a:path w="3352" h="8086" extrusionOk="0">
                  <a:moveTo>
                    <a:pt x="3344" y="0"/>
                  </a:moveTo>
                  <a:cubicBezTo>
                    <a:pt x="3342" y="0"/>
                    <a:pt x="3339" y="6"/>
                    <a:pt x="3339" y="17"/>
                  </a:cubicBezTo>
                  <a:cubicBezTo>
                    <a:pt x="2923" y="1446"/>
                    <a:pt x="2518" y="2851"/>
                    <a:pt x="1923" y="4220"/>
                  </a:cubicBezTo>
                  <a:cubicBezTo>
                    <a:pt x="1363" y="5518"/>
                    <a:pt x="601" y="6720"/>
                    <a:pt x="18" y="8018"/>
                  </a:cubicBezTo>
                  <a:cubicBezTo>
                    <a:pt x="1" y="8052"/>
                    <a:pt x="37" y="8085"/>
                    <a:pt x="73" y="8085"/>
                  </a:cubicBezTo>
                  <a:cubicBezTo>
                    <a:pt x="88" y="8085"/>
                    <a:pt x="102" y="8080"/>
                    <a:pt x="113" y="8066"/>
                  </a:cubicBezTo>
                  <a:cubicBezTo>
                    <a:pt x="1553" y="5637"/>
                    <a:pt x="2863" y="2803"/>
                    <a:pt x="3351" y="29"/>
                  </a:cubicBezTo>
                  <a:cubicBezTo>
                    <a:pt x="3351" y="9"/>
                    <a:pt x="3348" y="0"/>
                    <a:pt x="33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59" name="Google Shape;16259;p22"/>
            <p:cNvSpPr/>
            <p:nvPr/>
          </p:nvSpPr>
          <p:spPr>
            <a:xfrm>
              <a:off x="2188650" y="2819050"/>
              <a:ext cx="41100" cy="80475"/>
            </a:xfrm>
            <a:custGeom>
              <a:avLst/>
              <a:gdLst/>
              <a:ahLst/>
              <a:cxnLst/>
              <a:rect l="l" t="t" r="r" b="b"/>
              <a:pathLst>
                <a:path w="1644" h="3219" extrusionOk="0">
                  <a:moveTo>
                    <a:pt x="1624" y="0"/>
                  </a:moveTo>
                  <a:cubicBezTo>
                    <a:pt x="1618" y="0"/>
                    <a:pt x="1612" y="3"/>
                    <a:pt x="1608" y="8"/>
                  </a:cubicBezTo>
                  <a:cubicBezTo>
                    <a:pt x="1096" y="1067"/>
                    <a:pt x="263" y="2020"/>
                    <a:pt x="1" y="3198"/>
                  </a:cubicBezTo>
                  <a:cubicBezTo>
                    <a:pt x="1" y="3212"/>
                    <a:pt x="9" y="3218"/>
                    <a:pt x="16" y="3218"/>
                  </a:cubicBezTo>
                  <a:cubicBezTo>
                    <a:pt x="20" y="3218"/>
                    <a:pt x="24" y="3215"/>
                    <a:pt x="24" y="3210"/>
                  </a:cubicBezTo>
                  <a:cubicBezTo>
                    <a:pt x="358" y="2615"/>
                    <a:pt x="584" y="1984"/>
                    <a:pt x="929" y="1401"/>
                  </a:cubicBezTo>
                  <a:cubicBezTo>
                    <a:pt x="1191" y="948"/>
                    <a:pt x="1560" y="543"/>
                    <a:pt x="1644" y="31"/>
                  </a:cubicBezTo>
                  <a:cubicBezTo>
                    <a:pt x="1644" y="9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60" name="Google Shape;16260;p22"/>
            <p:cNvSpPr/>
            <p:nvPr/>
          </p:nvSpPr>
          <p:spPr>
            <a:xfrm>
              <a:off x="2230500" y="2703350"/>
              <a:ext cx="49475" cy="111375"/>
            </a:xfrm>
            <a:custGeom>
              <a:avLst/>
              <a:gdLst/>
              <a:ahLst/>
              <a:cxnLst/>
              <a:rect l="l" t="t" r="r" b="b"/>
              <a:pathLst>
                <a:path w="1979" h="4455" extrusionOk="0">
                  <a:moveTo>
                    <a:pt x="1940" y="1"/>
                  </a:moveTo>
                  <a:cubicBezTo>
                    <a:pt x="1933" y="1"/>
                    <a:pt x="1926" y="5"/>
                    <a:pt x="1922" y="16"/>
                  </a:cubicBezTo>
                  <a:cubicBezTo>
                    <a:pt x="1565" y="635"/>
                    <a:pt x="1327" y="1302"/>
                    <a:pt x="1125" y="1980"/>
                  </a:cubicBezTo>
                  <a:cubicBezTo>
                    <a:pt x="839" y="2838"/>
                    <a:pt x="470" y="3635"/>
                    <a:pt x="17" y="4421"/>
                  </a:cubicBezTo>
                  <a:cubicBezTo>
                    <a:pt x="1" y="4438"/>
                    <a:pt x="7" y="4455"/>
                    <a:pt x="17" y="4455"/>
                  </a:cubicBezTo>
                  <a:cubicBezTo>
                    <a:pt x="21" y="4455"/>
                    <a:pt x="26" y="4452"/>
                    <a:pt x="29" y="4445"/>
                  </a:cubicBezTo>
                  <a:cubicBezTo>
                    <a:pt x="910" y="3076"/>
                    <a:pt x="1220" y="1468"/>
                    <a:pt x="1970" y="40"/>
                  </a:cubicBezTo>
                  <a:cubicBezTo>
                    <a:pt x="1978" y="23"/>
                    <a:pt x="1958" y="1"/>
                    <a:pt x="1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61" name="Google Shape;16261;p22"/>
            <p:cNvSpPr/>
            <p:nvPr/>
          </p:nvSpPr>
          <p:spPr>
            <a:xfrm>
              <a:off x="2204525" y="2747200"/>
              <a:ext cx="96075" cy="179925"/>
            </a:xfrm>
            <a:custGeom>
              <a:avLst/>
              <a:gdLst/>
              <a:ahLst/>
              <a:cxnLst/>
              <a:rect l="l" t="t" r="r" b="b"/>
              <a:pathLst>
                <a:path w="3843" h="7197" extrusionOk="0">
                  <a:moveTo>
                    <a:pt x="3819" y="0"/>
                  </a:moveTo>
                  <a:cubicBezTo>
                    <a:pt x="2318" y="2215"/>
                    <a:pt x="1009" y="4656"/>
                    <a:pt x="9" y="7144"/>
                  </a:cubicBezTo>
                  <a:cubicBezTo>
                    <a:pt x="1" y="7176"/>
                    <a:pt x="24" y="7197"/>
                    <a:pt x="48" y="7197"/>
                  </a:cubicBezTo>
                  <a:cubicBezTo>
                    <a:pt x="60" y="7197"/>
                    <a:pt x="72" y="7192"/>
                    <a:pt x="80" y="7180"/>
                  </a:cubicBezTo>
                  <a:cubicBezTo>
                    <a:pt x="1247" y="4739"/>
                    <a:pt x="2485" y="2370"/>
                    <a:pt x="3842" y="12"/>
                  </a:cubicBezTo>
                  <a:cubicBezTo>
                    <a:pt x="3842" y="12"/>
                    <a:pt x="3842" y="0"/>
                    <a:pt x="38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62" name="Google Shape;16262;p22"/>
            <p:cNvSpPr/>
            <p:nvPr/>
          </p:nvSpPr>
          <p:spPr>
            <a:xfrm>
              <a:off x="2254225" y="2744225"/>
              <a:ext cx="55300" cy="92850"/>
            </a:xfrm>
            <a:custGeom>
              <a:avLst/>
              <a:gdLst/>
              <a:ahLst/>
              <a:cxnLst/>
              <a:rect l="l" t="t" r="r" b="b"/>
              <a:pathLst>
                <a:path w="2212" h="3714" extrusionOk="0">
                  <a:moveTo>
                    <a:pt x="2212" y="0"/>
                  </a:moveTo>
                  <a:lnTo>
                    <a:pt x="2212" y="0"/>
                  </a:lnTo>
                  <a:cubicBezTo>
                    <a:pt x="1271" y="1131"/>
                    <a:pt x="866" y="2512"/>
                    <a:pt x="9" y="3691"/>
                  </a:cubicBezTo>
                  <a:cubicBezTo>
                    <a:pt x="1" y="3699"/>
                    <a:pt x="10" y="3713"/>
                    <a:pt x="16" y="3713"/>
                  </a:cubicBezTo>
                  <a:cubicBezTo>
                    <a:pt x="19" y="3713"/>
                    <a:pt x="21" y="3710"/>
                    <a:pt x="21" y="3703"/>
                  </a:cubicBezTo>
                  <a:cubicBezTo>
                    <a:pt x="438" y="3239"/>
                    <a:pt x="676" y="2691"/>
                    <a:pt x="950" y="2131"/>
                  </a:cubicBezTo>
                  <a:cubicBezTo>
                    <a:pt x="1307" y="1369"/>
                    <a:pt x="1723" y="691"/>
                    <a:pt x="22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63" name="Google Shape;16263;p22"/>
            <p:cNvSpPr/>
            <p:nvPr/>
          </p:nvSpPr>
          <p:spPr>
            <a:xfrm>
              <a:off x="2216575" y="2776575"/>
              <a:ext cx="111350" cy="187875"/>
            </a:xfrm>
            <a:custGeom>
              <a:avLst/>
              <a:gdLst/>
              <a:ahLst/>
              <a:cxnLst/>
              <a:rect l="l" t="t" r="r" b="b"/>
              <a:pathLst>
                <a:path w="4454" h="7515" extrusionOk="0">
                  <a:moveTo>
                    <a:pt x="4428" y="1"/>
                  </a:moveTo>
                  <a:cubicBezTo>
                    <a:pt x="4425" y="1"/>
                    <a:pt x="4422" y="2"/>
                    <a:pt x="4420" y="4"/>
                  </a:cubicBezTo>
                  <a:cubicBezTo>
                    <a:pt x="3908" y="552"/>
                    <a:pt x="3682" y="1266"/>
                    <a:pt x="3265" y="1873"/>
                  </a:cubicBezTo>
                  <a:cubicBezTo>
                    <a:pt x="2872" y="2457"/>
                    <a:pt x="2372" y="2957"/>
                    <a:pt x="2015" y="3552"/>
                  </a:cubicBezTo>
                  <a:cubicBezTo>
                    <a:pt x="1265" y="4826"/>
                    <a:pt x="860" y="6231"/>
                    <a:pt x="27" y="7457"/>
                  </a:cubicBezTo>
                  <a:cubicBezTo>
                    <a:pt x="1" y="7492"/>
                    <a:pt x="19" y="7514"/>
                    <a:pt x="35" y="7514"/>
                  </a:cubicBezTo>
                  <a:cubicBezTo>
                    <a:pt x="42" y="7514"/>
                    <a:pt x="47" y="7511"/>
                    <a:pt x="50" y="7505"/>
                  </a:cubicBezTo>
                  <a:cubicBezTo>
                    <a:pt x="979" y="6421"/>
                    <a:pt x="1336" y="5005"/>
                    <a:pt x="2015" y="3766"/>
                  </a:cubicBezTo>
                  <a:cubicBezTo>
                    <a:pt x="2396" y="3100"/>
                    <a:pt x="2896" y="2540"/>
                    <a:pt x="3313" y="1921"/>
                  </a:cubicBezTo>
                  <a:cubicBezTo>
                    <a:pt x="3730" y="1314"/>
                    <a:pt x="3980" y="611"/>
                    <a:pt x="4444" y="28"/>
                  </a:cubicBezTo>
                  <a:cubicBezTo>
                    <a:pt x="4454" y="18"/>
                    <a:pt x="4440" y="1"/>
                    <a:pt x="4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64" name="Google Shape;16264;p22"/>
            <p:cNvSpPr/>
            <p:nvPr/>
          </p:nvSpPr>
          <p:spPr>
            <a:xfrm>
              <a:off x="2231225" y="2908100"/>
              <a:ext cx="43100" cy="75575"/>
            </a:xfrm>
            <a:custGeom>
              <a:avLst/>
              <a:gdLst/>
              <a:ahLst/>
              <a:cxnLst/>
              <a:rect l="l" t="t" r="r" b="b"/>
              <a:pathLst>
                <a:path w="1724" h="3023" extrusionOk="0">
                  <a:moveTo>
                    <a:pt x="1707" y="1"/>
                  </a:moveTo>
                  <a:cubicBezTo>
                    <a:pt x="1705" y="1"/>
                    <a:pt x="1703" y="2"/>
                    <a:pt x="1703" y="6"/>
                  </a:cubicBezTo>
                  <a:cubicBezTo>
                    <a:pt x="1310" y="387"/>
                    <a:pt x="1119" y="887"/>
                    <a:pt x="905" y="1363"/>
                  </a:cubicBezTo>
                  <a:cubicBezTo>
                    <a:pt x="774" y="1696"/>
                    <a:pt x="631" y="2018"/>
                    <a:pt x="417" y="2303"/>
                  </a:cubicBezTo>
                  <a:cubicBezTo>
                    <a:pt x="238" y="2542"/>
                    <a:pt x="60" y="2708"/>
                    <a:pt x="0" y="3006"/>
                  </a:cubicBezTo>
                  <a:cubicBezTo>
                    <a:pt x="0" y="3014"/>
                    <a:pt x="6" y="3023"/>
                    <a:pt x="10" y="3023"/>
                  </a:cubicBezTo>
                  <a:cubicBezTo>
                    <a:pt x="11" y="3023"/>
                    <a:pt x="12" y="3021"/>
                    <a:pt x="12" y="3018"/>
                  </a:cubicBezTo>
                  <a:cubicBezTo>
                    <a:pt x="215" y="2506"/>
                    <a:pt x="655" y="2137"/>
                    <a:pt x="893" y="1637"/>
                  </a:cubicBezTo>
                  <a:cubicBezTo>
                    <a:pt x="1167" y="1077"/>
                    <a:pt x="1358" y="529"/>
                    <a:pt x="1715" y="29"/>
                  </a:cubicBezTo>
                  <a:cubicBezTo>
                    <a:pt x="1723" y="12"/>
                    <a:pt x="1713" y="1"/>
                    <a:pt x="1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65" name="Google Shape;16265;p22"/>
            <p:cNvSpPr/>
            <p:nvPr/>
          </p:nvSpPr>
          <p:spPr>
            <a:xfrm>
              <a:off x="2274975" y="2794750"/>
              <a:ext cx="67050" cy="109925"/>
            </a:xfrm>
            <a:custGeom>
              <a:avLst/>
              <a:gdLst/>
              <a:ahLst/>
              <a:cxnLst/>
              <a:rect l="l" t="t" r="r" b="b"/>
              <a:pathLst>
                <a:path w="2682" h="4397" extrusionOk="0">
                  <a:moveTo>
                    <a:pt x="2625" y="1"/>
                  </a:moveTo>
                  <a:cubicBezTo>
                    <a:pt x="2612" y="1"/>
                    <a:pt x="2598" y="5"/>
                    <a:pt x="2584" y="15"/>
                  </a:cubicBezTo>
                  <a:cubicBezTo>
                    <a:pt x="2084" y="670"/>
                    <a:pt x="1763" y="1432"/>
                    <a:pt x="1358" y="2158"/>
                  </a:cubicBezTo>
                  <a:cubicBezTo>
                    <a:pt x="965" y="2932"/>
                    <a:pt x="477" y="3670"/>
                    <a:pt x="0" y="4397"/>
                  </a:cubicBezTo>
                  <a:cubicBezTo>
                    <a:pt x="1036" y="3039"/>
                    <a:pt x="1691" y="1468"/>
                    <a:pt x="2656" y="63"/>
                  </a:cubicBezTo>
                  <a:cubicBezTo>
                    <a:pt x="2681" y="29"/>
                    <a:pt x="2658" y="1"/>
                    <a:pt x="26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66" name="Google Shape;16266;p22"/>
            <p:cNvSpPr/>
            <p:nvPr/>
          </p:nvSpPr>
          <p:spPr>
            <a:xfrm>
              <a:off x="2243425" y="2924925"/>
              <a:ext cx="50225" cy="98850"/>
            </a:xfrm>
            <a:custGeom>
              <a:avLst/>
              <a:gdLst/>
              <a:ahLst/>
              <a:cxnLst/>
              <a:rect l="l" t="t" r="r" b="b"/>
              <a:pathLst>
                <a:path w="2009" h="3954" extrusionOk="0">
                  <a:moveTo>
                    <a:pt x="1986" y="1"/>
                  </a:moveTo>
                  <a:cubicBezTo>
                    <a:pt x="1980" y="1"/>
                    <a:pt x="1972" y="4"/>
                    <a:pt x="1965" y="11"/>
                  </a:cubicBezTo>
                  <a:cubicBezTo>
                    <a:pt x="1524" y="726"/>
                    <a:pt x="1108" y="1476"/>
                    <a:pt x="703" y="2226"/>
                  </a:cubicBezTo>
                  <a:cubicBezTo>
                    <a:pt x="405" y="2773"/>
                    <a:pt x="84" y="3321"/>
                    <a:pt x="0" y="3940"/>
                  </a:cubicBezTo>
                  <a:cubicBezTo>
                    <a:pt x="14" y="3947"/>
                    <a:pt x="36" y="3954"/>
                    <a:pt x="52" y="3954"/>
                  </a:cubicBezTo>
                  <a:cubicBezTo>
                    <a:pt x="63" y="3954"/>
                    <a:pt x="72" y="3950"/>
                    <a:pt x="72" y="3940"/>
                  </a:cubicBezTo>
                  <a:cubicBezTo>
                    <a:pt x="215" y="3119"/>
                    <a:pt x="715" y="2428"/>
                    <a:pt x="1108" y="1714"/>
                  </a:cubicBezTo>
                  <a:cubicBezTo>
                    <a:pt x="1417" y="1154"/>
                    <a:pt x="1715" y="583"/>
                    <a:pt x="2001" y="23"/>
                  </a:cubicBezTo>
                  <a:cubicBezTo>
                    <a:pt x="2009" y="15"/>
                    <a:pt x="2000" y="1"/>
                    <a:pt x="19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67" name="Google Shape;16267;p22"/>
            <p:cNvSpPr/>
            <p:nvPr/>
          </p:nvSpPr>
          <p:spPr>
            <a:xfrm>
              <a:off x="2298300" y="2815850"/>
              <a:ext cx="56400" cy="102650"/>
            </a:xfrm>
            <a:custGeom>
              <a:avLst/>
              <a:gdLst/>
              <a:ahLst/>
              <a:cxnLst/>
              <a:rect l="l" t="t" r="r" b="b"/>
              <a:pathLst>
                <a:path w="2256" h="4106" extrusionOk="0">
                  <a:moveTo>
                    <a:pt x="2223" y="0"/>
                  </a:moveTo>
                  <a:cubicBezTo>
                    <a:pt x="2216" y="0"/>
                    <a:pt x="2208" y="2"/>
                    <a:pt x="2199" y="5"/>
                  </a:cubicBezTo>
                  <a:cubicBezTo>
                    <a:pt x="1246" y="1171"/>
                    <a:pt x="603" y="2743"/>
                    <a:pt x="8" y="4100"/>
                  </a:cubicBezTo>
                  <a:cubicBezTo>
                    <a:pt x="758" y="2755"/>
                    <a:pt x="1258" y="1231"/>
                    <a:pt x="2246" y="40"/>
                  </a:cubicBezTo>
                  <a:cubicBezTo>
                    <a:pt x="2255" y="14"/>
                    <a:pt x="2244" y="0"/>
                    <a:pt x="2223" y="0"/>
                  </a:cubicBezTo>
                  <a:close/>
                  <a:moveTo>
                    <a:pt x="8" y="4100"/>
                  </a:moveTo>
                  <a:cubicBezTo>
                    <a:pt x="0" y="4100"/>
                    <a:pt x="3" y="4106"/>
                    <a:pt x="5" y="4106"/>
                  </a:cubicBezTo>
                  <a:cubicBezTo>
                    <a:pt x="7" y="4106"/>
                    <a:pt x="8" y="4104"/>
                    <a:pt x="8" y="41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68" name="Google Shape;16268;p22"/>
            <p:cNvSpPr/>
            <p:nvPr/>
          </p:nvSpPr>
          <p:spPr>
            <a:xfrm>
              <a:off x="2250275" y="3011425"/>
              <a:ext cx="21875" cy="40600"/>
            </a:xfrm>
            <a:custGeom>
              <a:avLst/>
              <a:gdLst/>
              <a:ahLst/>
              <a:cxnLst/>
              <a:rect l="l" t="t" r="r" b="b"/>
              <a:pathLst>
                <a:path w="875" h="1624" extrusionOk="0">
                  <a:moveTo>
                    <a:pt x="831" y="1"/>
                  </a:moveTo>
                  <a:cubicBezTo>
                    <a:pt x="821" y="1"/>
                    <a:pt x="809" y="5"/>
                    <a:pt x="798" y="16"/>
                  </a:cubicBezTo>
                  <a:cubicBezTo>
                    <a:pt x="441" y="456"/>
                    <a:pt x="215" y="1087"/>
                    <a:pt x="0" y="1623"/>
                  </a:cubicBezTo>
                  <a:cubicBezTo>
                    <a:pt x="310" y="1147"/>
                    <a:pt x="703" y="599"/>
                    <a:pt x="858" y="40"/>
                  </a:cubicBezTo>
                  <a:cubicBezTo>
                    <a:pt x="874" y="23"/>
                    <a:pt x="856" y="1"/>
                    <a:pt x="8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69" name="Google Shape;16269;p22"/>
            <p:cNvSpPr/>
            <p:nvPr/>
          </p:nvSpPr>
          <p:spPr>
            <a:xfrm>
              <a:off x="2278850" y="2851725"/>
              <a:ext cx="90425" cy="154500"/>
            </a:xfrm>
            <a:custGeom>
              <a:avLst/>
              <a:gdLst/>
              <a:ahLst/>
              <a:cxnLst/>
              <a:rect l="l" t="t" r="r" b="b"/>
              <a:pathLst>
                <a:path w="3617" h="6180" extrusionOk="0">
                  <a:moveTo>
                    <a:pt x="3576" y="1"/>
                  </a:moveTo>
                  <a:cubicBezTo>
                    <a:pt x="3570" y="1"/>
                    <a:pt x="3564" y="4"/>
                    <a:pt x="3560" y="10"/>
                  </a:cubicBezTo>
                  <a:cubicBezTo>
                    <a:pt x="2179" y="1891"/>
                    <a:pt x="881" y="3987"/>
                    <a:pt x="0" y="6166"/>
                  </a:cubicBezTo>
                  <a:cubicBezTo>
                    <a:pt x="0" y="6173"/>
                    <a:pt x="12" y="6180"/>
                    <a:pt x="22" y="6180"/>
                  </a:cubicBezTo>
                  <a:cubicBezTo>
                    <a:pt x="30" y="6180"/>
                    <a:pt x="36" y="6176"/>
                    <a:pt x="36" y="6166"/>
                  </a:cubicBezTo>
                  <a:cubicBezTo>
                    <a:pt x="1060" y="3999"/>
                    <a:pt x="2358" y="2082"/>
                    <a:pt x="3608" y="46"/>
                  </a:cubicBezTo>
                  <a:cubicBezTo>
                    <a:pt x="3616" y="20"/>
                    <a:pt x="3594" y="1"/>
                    <a:pt x="35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70" name="Google Shape;16270;p22"/>
            <p:cNvSpPr/>
            <p:nvPr/>
          </p:nvSpPr>
          <p:spPr>
            <a:xfrm>
              <a:off x="2265225" y="3031650"/>
              <a:ext cx="22500" cy="42800"/>
            </a:xfrm>
            <a:custGeom>
              <a:avLst/>
              <a:gdLst/>
              <a:ahLst/>
              <a:cxnLst/>
              <a:rect l="l" t="t" r="r" b="b"/>
              <a:pathLst>
                <a:path w="900" h="1712" extrusionOk="0">
                  <a:moveTo>
                    <a:pt x="847" y="0"/>
                  </a:moveTo>
                  <a:cubicBezTo>
                    <a:pt x="840" y="0"/>
                    <a:pt x="834" y="2"/>
                    <a:pt x="831" y="5"/>
                  </a:cubicBezTo>
                  <a:cubicBezTo>
                    <a:pt x="664" y="243"/>
                    <a:pt x="569" y="528"/>
                    <a:pt x="450" y="790"/>
                  </a:cubicBezTo>
                  <a:cubicBezTo>
                    <a:pt x="295" y="1088"/>
                    <a:pt x="129" y="1374"/>
                    <a:pt x="9" y="1671"/>
                  </a:cubicBezTo>
                  <a:cubicBezTo>
                    <a:pt x="1" y="1698"/>
                    <a:pt x="25" y="1712"/>
                    <a:pt x="43" y="1712"/>
                  </a:cubicBezTo>
                  <a:cubicBezTo>
                    <a:pt x="49" y="1712"/>
                    <a:pt x="54" y="1710"/>
                    <a:pt x="57" y="1707"/>
                  </a:cubicBezTo>
                  <a:cubicBezTo>
                    <a:pt x="236" y="1457"/>
                    <a:pt x="390" y="1171"/>
                    <a:pt x="521" y="886"/>
                  </a:cubicBezTo>
                  <a:cubicBezTo>
                    <a:pt x="652" y="624"/>
                    <a:pt x="831" y="338"/>
                    <a:pt x="891" y="40"/>
                  </a:cubicBezTo>
                  <a:cubicBezTo>
                    <a:pt x="899" y="14"/>
                    <a:pt x="868" y="0"/>
                    <a:pt x="8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71" name="Google Shape;16271;p22"/>
            <p:cNvSpPr/>
            <p:nvPr/>
          </p:nvSpPr>
          <p:spPr>
            <a:xfrm>
              <a:off x="2292825" y="2880825"/>
              <a:ext cx="87900" cy="145300"/>
            </a:xfrm>
            <a:custGeom>
              <a:avLst/>
              <a:gdLst/>
              <a:ahLst/>
              <a:cxnLst/>
              <a:rect l="l" t="t" r="r" b="b"/>
              <a:pathLst>
                <a:path w="3516" h="5812" extrusionOk="0">
                  <a:moveTo>
                    <a:pt x="3489" y="0"/>
                  </a:moveTo>
                  <a:cubicBezTo>
                    <a:pt x="3480" y="0"/>
                    <a:pt x="3470" y="4"/>
                    <a:pt x="3466" y="13"/>
                  </a:cubicBezTo>
                  <a:cubicBezTo>
                    <a:pt x="2382" y="1930"/>
                    <a:pt x="727" y="3728"/>
                    <a:pt x="1" y="5811"/>
                  </a:cubicBezTo>
                  <a:lnTo>
                    <a:pt x="13" y="5811"/>
                  </a:lnTo>
                  <a:cubicBezTo>
                    <a:pt x="1049" y="3847"/>
                    <a:pt x="2692" y="2097"/>
                    <a:pt x="3501" y="25"/>
                  </a:cubicBezTo>
                  <a:cubicBezTo>
                    <a:pt x="3516" y="10"/>
                    <a:pt x="3503" y="0"/>
                    <a:pt x="3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72" name="Google Shape;16272;p22"/>
            <p:cNvSpPr/>
            <p:nvPr/>
          </p:nvSpPr>
          <p:spPr>
            <a:xfrm>
              <a:off x="2368300" y="2888250"/>
              <a:ext cx="15950" cy="28450"/>
            </a:xfrm>
            <a:custGeom>
              <a:avLst/>
              <a:gdLst/>
              <a:ahLst/>
              <a:cxnLst/>
              <a:rect l="l" t="t" r="r" b="b"/>
              <a:pathLst>
                <a:path w="638" h="1138" extrusionOk="0">
                  <a:moveTo>
                    <a:pt x="605" y="1"/>
                  </a:moveTo>
                  <a:cubicBezTo>
                    <a:pt x="596" y="1"/>
                    <a:pt x="589" y="5"/>
                    <a:pt x="589" y="14"/>
                  </a:cubicBezTo>
                  <a:cubicBezTo>
                    <a:pt x="482" y="216"/>
                    <a:pt x="399" y="430"/>
                    <a:pt x="292" y="621"/>
                  </a:cubicBezTo>
                  <a:cubicBezTo>
                    <a:pt x="208" y="788"/>
                    <a:pt x="101" y="942"/>
                    <a:pt x="18" y="1109"/>
                  </a:cubicBezTo>
                  <a:cubicBezTo>
                    <a:pt x="1" y="1127"/>
                    <a:pt x="15" y="1138"/>
                    <a:pt x="29" y="1138"/>
                  </a:cubicBezTo>
                  <a:cubicBezTo>
                    <a:pt x="34" y="1138"/>
                    <a:pt x="39" y="1136"/>
                    <a:pt x="42" y="1133"/>
                  </a:cubicBezTo>
                  <a:cubicBezTo>
                    <a:pt x="316" y="835"/>
                    <a:pt x="506" y="383"/>
                    <a:pt x="637" y="26"/>
                  </a:cubicBezTo>
                  <a:cubicBezTo>
                    <a:pt x="637" y="11"/>
                    <a:pt x="619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73" name="Google Shape;16273;p22"/>
            <p:cNvSpPr/>
            <p:nvPr/>
          </p:nvSpPr>
          <p:spPr>
            <a:xfrm>
              <a:off x="2374100" y="2891250"/>
              <a:ext cx="13700" cy="22775"/>
            </a:xfrm>
            <a:custGeom>
              <a:avLst/>
              <a:gdLst/>
              <a:ahLst/>
              <a:cxnLst/>
              <a:rect l="l" t="t" r="r" b="b"/>
              <a:pathLst>
                <a:path w="548" h="911" extrusionOk="0">
                  <a:moveTo>
                    <a:pt x="524" y="1"/>
                  </a:moveTo>
                  <a:cubicBezTo>
                    <a:pt x="322" y="251"/>
                    <a:pt x="96" y="584"/>
                    <a:pt x="0" y="894"/>
                  </a:cubicBezTo>
                  <a:cubicBezTo>
                    <a:pt x="0" y="902"/>
                    <a:pt x="12" y="911"/>
                    <a:pt x="23" y="911"/>
                  </a:cubicBezTo>
                  <a:cubicBezTo>
                    <a:pt x="28" y="911"/>
                    <a:pt x="32" y="909"/>
                    <a:pt x="36" y="906"/>
                  </a:cubicBezTo>
                  <a:cubicBezTo>
                    <a:pt x="143" y="775"/>
                    <a:pt x="203" y="608"/>
                    <a:pt x="286" y="465"/>
                  </a:cubicBezTo>
                  <a:cubicBezTo>
                    <a:pt x="381" y="310"/>
                    <a:pt x="465" y="168"/>
                    <a:pt x="536" y="13"/>
                  </a:cubicBezTo>
                  <a:cubicBezTo>
                    <a:pt x="548" y="1"/>
                    <a:pt x="536" y="1"/>
                    <a:pt x="5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74" name="Google Shape;16274;p22"/>
            <p:cNvSpPr/>
            <p:nvPr/>
          </p:nvSpPr>
          <p:spPr>
            <a:xfrm>
              <a:off x="2373800" y="2902275"/>
              <a:ext cx="11325" cy="18900"/>
            </a:xfrm>
            <a:custGeom>
              <a:avLst/>
              <a:gdLst/>
              <a:ahLst/>
              <a:cxnLst/>
              <a:rect l="l" t="t" r="r" b="b"/>
              <a:pathLst>
                <a:path w="453" h="756" extrusionOk="0">
                  <a:moveTo>
                    <a:pt x="453" y="0"/>
                  </a:moveTo>
                  <a:lnTo>
                    <a:pt x="453" y="0"/>
                  </a:lnTo>
                  <a:cubicBezTo>
                    <a:pt x="262" y="215"/>
                    <a:pt x="96" y="465"/>
                    <a:pt x="0" y="739"/>
                  </a:cubicBezTo>
                  <a:cubicBezTo>
                    <a:pt x="0" y="747"/>
                    <a:pt x="6" y="755"/>
                    <a:pt x="18" y="755"/>
                  </a:cubicBezTo>
                  <a:cubicBezTo>
                    <a:pt x="23" y="755"/>
                    <a:pt x="29" y="754"/>
                    <a:pt x="36" y="750"/>
                  </a:cubicBezTo>
                  <a:cubicBezTo>
                    <a:pt x="179" y="512"/>
                    <a:pt x="298" y="262"/>
                    <a:pt x="4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75" name="Google Shape;16275;p22"/>
            <p:cNvSpPr/>
            <p:nvPr/>
          </p:nvSpPr>
          <p:spPr>
            <a:xfrm>
              <a:off x="2375275" y="2908125"/>
              <a:ext cx="11950" cy="21225"/>
            </a:xfrm>
            <a:custGeom>
              <a:avLst/>
              <a:gdLst/>
              <a:ahLst/>
              <a:cxnLst/>
              <a:rect l="l" t="t" r="r" b="b"/>
              <a:pathLst>
                <a:path w="478" h="849" extrusionOk="0">
                  <a:moveTo>
                    <a:pt x="462" y="0"/>
                  </a:moveTo>
                  <a:cubicBezTo>
                    <a:pt x="459" y="0"/>
                    <a:pt x="456" y="2"/>
                    <a:pt x="453" y="5"/>
                  </a:cubicBezTo>
                  <a:cubicBezTo>
                    <a:pt x="287" y="266"/>
                    <a:pt x="96" y="528"/>
                    <a:pt x="1" y="826"/>
                  </a:cubicBezTo>
                  <a:cubicBezTo>
                    <a:pt x="1" y="834"/>
                    <a:pt x="7" y="848"/>
                    <a:pt x="18" y="848"/>
                  </a:cubicBezTo>
                  <a:cubicBezTo>
                    <a:pt x="23" y="848"/>
                    <a:pt x="29" y="845"/>
                    <a:pt x="37" y="838"/>
                  </a:cubicBezTo>
                  <a:cubicBezTo>
                    <a:pt x="191" y="588"/>
                    <a:pt x="334" y="290"/>
                    <a:pt x="477" y="40"/>
                  </a:cubicBezTo>
                  <a:cubicBezTo>
                    <a:pt x="477" y="13"/>
                    <a:pt x="470" y="0"/>
                    <a:pt x="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76" name="Google Shape;16276;p22"/>
            <p:cNvSpPr/>
            <p:nvPr/>
          </p:nvSpPr>
          <p:spPr>
            <a:xfrm>
              <a:off x="2274725" y="2923250"/>
              <a:ext cx="115625" cy="168575"/>
            </a:xfrm>
            <a:custGeom>
              <a:avLst/>
              <a:gdLst/>
              <a:ahLst/>
              <a:cxnLst/>
              <a:rect l="l" t="t" r="r" b="b"/>
              <a:pathLst>
                <a:path w="4625" h="6743" extrusionOk="0">
                  <a:moveTo>
                    <a:pt x="4623" y="1"/>
                  </a:moveTo>
                  <a:cubicBezTo>
                    <a:pt x="4621" y="1"/>
                    <a:pt x="4618" y="7"/>
                    <a:pt x="4618" y="19"/>
                  </a:cubicBezTo>
                  <a:cubicBezTo>
                    <a:pt x="4624" y="7"/>
                    <a:pt x="4624" y="1"/>
                    <a:pt x="4623" y="1"/>
                  </a:cubicBezTo>
                  <a:close/>
                  <a:moveTo>
                    <a:pt x="4618" y="19"/>
                  </a:moveTo>
                  <a:lnTo>
                    <a:pt x="4618" y="19"/>
                  </a:lnTo>
                  <a:cubicBezTo>
                    <a:pt x="4059" y="1221"/>
                    <a:pt x="3201" y="2245"/>
                    <a:pt x="2332" y="3245"/>
                  </a:cubicBezTo>
                  <a:cubicBezTo>
                    <a:pt x="1439" y="4281"/>
                    <a:pt x="725" y="5400"/>
                    <a:pt x="34" y="6603"/>
                  </a:cubicBezTo>
                  <a:cubicBezTo>
                    <a:pt x="1" y="6670"/>
                    <a:pt x="62" y="6743"/>
                    <a:pt x="113" y="6743"/>
                  </a:cubicBezTo>
                  <a:cubicBezTo>
                    <a:pt x="135" y="6743"/>
                    <a:pt x="155" y="6730"/>
                    <a:pt x="165" y="6698"/>
                  </a:cubicBezTo>
                  <a:cubicBezTo>
                    <a:pt x="880" y="5412"/>
                    <a:pt x="1630" y="4138"/>
                    <a:pt x="2582" y="3019"/>
                  </a:cubicBezTo>
                  <a:cubicBezTo>
                    <a:pt x="3380" y="2078"/>
                    <a:pt x="4190" y="1185"/>
                    <a:pt x="4618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77" name="Google Shape;16277;p22"/>
            <p:cNvSpPr/>
            <p:nvPr/>
          </p:nvSpPr>
          <p:spPr>
            <a:xfrm>
              <a:off x="2284275" y="2974700"/>
              <a:ext cx="106850" cy="131700"/>
            </a:xfrm>
            <a:custGeom>
              <a:avLst/>
              <a:gdLst/>
              <a:ahLst/>
              <a:cxnLst/>
              <a:rect l="l" t="t" r="r" b="b"/>
              <a:pathLst>
                <a:path w="4274" h="5268" extrusionOk="0">
                  <a:moveTo>
                    <a:pt x="4199" y="1"/>
                  </a:moveTo>
                  <a:cubicBezTo>
                    <a:pt x="4185" y="1"/>
                    <a:pt x="4172" y="6"/>
                    <a:pt x="4165" y="20"/>
                  </a:cubicBezTo>
                  <a:cubicBezTo>
                    <a:pt x="3569" y="1116"/>
                    <a:pt x="2676" y="1890"/>
                    <a:pt x="1843" y="2795"/>
                  </a:cubicBezTo>
                  <a:cubicBezTo>
                    <a:pt x="1152" y="3557"/>
                    <a:pt x="652" y="4450"/>
                    <a:pt x="9" y="5235"/>
                  </a:cubicBezTo>
                  <a:cubicBezTo>
                    <a:pt x="0" y="5244"/>
                    <a:pt x="26" y="5267"/>
                    <a:pt x="44" y="5267"/>
                  </a:cubicBezTo>
                  <a:cubicBezTo>
                    <a:pt x="49" y="5267"/>
                    <a:pt x="54" y="5265"/>
                    <a:pt x="57" y="5259"/>
                  </a:cubicBezTo>
                  <a:cubicBezTo>
                    <a:pt x="914" y="4366"/>
                    <a:pt x="1462" y="3247"/>
                    <a:pt x="2355" y="2354"/>
                  </a:cubicBezTo>
                  <a:cubicBezTo>
                    <a:pt x="3069" y="1652"/>
                    <a:pt x="3819" y="985"/>
                    <a:pt x="4248" y="68"/>
                  </a:cubicBezTo>
                  <a:cubicBezTo>
                    <a:pt x="4273" y="34"/>
                    <a:pt x="4233" y="1"/>
                    <a:pt x="41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78" name="Google Shape;16278;p22"/>
            <p:cNvSpPr/>
            <p:nvPr/>
          </p:nvSpPr>
          <p:spPr>
            <a:xfrm>
              <a:off x="2289250" y="3030325"/>
              <a:ext cx="74375" cy="87475"/>
            </a:xfrm>
            <a:custGeom>
              <a:avLst/>
              <a:gdLst/>
              <a:ahLst/>
              <a:cxnLst/>
              <a:rect l="l" t="t" r="r" b="b"/>
              <a:pathLst>
                <a:path w="2975" h="3499" extrusionOk="0">
                  <a:moveTo>
                    <a:pt x="2930" y="0"/>
                  </a:moveTo>
                  <a:cubicBezTo>
                    <a:pt x="2921" y="0"/>
                    <a:pt x="2913" y="3"/>
                    <a:pt x="2906" y="10"/>
                  </a:cubicBezTo>
                  <a:cubicBezTo>
                    <a:pt x="2454" y="546"/>
                    <a:pt x="1894" y="903"/>
                    <a:pt x="1489" y="1498"/>
                  </a:cubicBezTo>
                  <a:cubicBezTo>
                    <a:pt x="1037" y="2177"/>
                    <a:pt x="406" y="2784"/>
                    <a:pt x="1" y="3498"/>
                  </a:cubicBezTo>
                  <a:cubicBezTo>
                    <a:pt x="668" y="3082"/>
                    <a:pt x="1156" y="2344"/>
                    <a:pt x="1585" y="1701"/>
                  </a:cubicBezTo>
                  <a:cubicBezTo>
                    <a:pt x="1989" y="1105"/>
                    <a:pt x="2680" y="701"/>
                    <a:pt x="2966" y="46"/>
                  </a:cubicBezTo>
                  <a:cubicBezTo>
                    <a:pt x="2974" y="20"/>
                    <a:pt x="2952" y="0"/>
                    <a:pt x="29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79" name="Google Shape;16279;p22"/>
            <p:cNvSpPr/>
            <p:nvPr/>
          </p:nvSpPr>
          <p:spPr>
            <a:xfrm>
              <a:off x="2280225" y="2961500"/>
              <a:ext cx="114425" cy="140075"/>
            </a:xfrm>
            <a:custGeom>
              <a:avLst/>
              <a:gdLst/>
              <a:ahLst/>
              <a:cxnLst/>
              <a:rect l="l" t="t" r="r" b="b"/>
              <a:pathLst>
                <a:path w="4577" h="5603" extrusionOk="0">
                  <a:moveTo>
                    <a:pt x="4577" y="1"/>
                  </a:moveTo>
                  <a:lnTo>
                    <a:pt x="4577" y="1"/>
                  </a:lnTo>
                  <a:cubicBezTo>
                    <a:pt x="3839" y="1120"/>
                    <a:pt x="3065" y="2025"/>
                    <a:pt x="2076" y="2942"/>
                  </a:cubicBezTo>
                  <a:cubicBezTo>
                    <a:pt x="1279" y="3727"/>
                    <a:pt x="814" y="4728"/>
                    <a:pt x="41" y="5525"/>
                  </a:cubicBezTo>
                  <a:cubicBezTo>
                    <a:pt x="0" y="5555"/>
                    <a:pt x="36" y="5602"/>
                    <a:pt x="77" y="5602"/>
                  </a:cubicBezTo>
                  <a:cubicBezTo>
                    <a:pt x="85" y="5602"/>
                    <a:pt x="92" y="5600"/>
                    <a:pt x="100" y="5597"/>
                  </a:cubicBezTo>
                  <a:cubicBezTo>
                    <a:pt x="469" y="5228"/>
                    <a:pt x="731" y="4811"/>
                    <a:pt x="1017" y="4358"/>
                  </a:cubicBezTo>
                  <a:cubicBezTo>
                    <a:pt x="1434" y="3704"/>
                    <a:pt x="1957" y="3180"/>
                    <a:pt x="2529" y="2644"/>
                  </a:cubicBezTo>
                  <a:cubicBezTo>
                    <a:pt x="3374" y="1858"/>
                    <a:pt x="4053" y="1048"/>
                    <a:pt x="4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80" name="Google Shape;16280;p22"/>
            <p:cNvSpPr/>
            <p:nvPr/>
          </p:nvSpPr>
          <p:spPr>
            <a:xfrm>
              <a:off x="2284850" y="3071925"/>
              <a:ext cx="22000" cy="31600"/>
            </a:xfrm>
            <a:custGeom>
              <a:avLst/>
              <a:gdLst/>
              <a:ahLst/>
              <a:cxnLst/>
              <a:rect l="l" t="t" r="r" b="b"/>
              <a:pathLst>
                <a:path w="880" h="1264" extrusionOk="0">
                  <a:moveTo>
                    <a:pt x="844" y="1"/>
                  </a:moveTo>
                  <a:cubicBezTo>
                    <a:pt x="701" y="168"/>
                    <a:pt x="582" y="358"/>
                    <a:pt x="463" y="561"/>
                  </a:cubicBezTo>
                  <a:cubicBezTo>
                    <a:pt x="342" y="747"/>
                    <a:pt x="202" y="943"/>
                    <a:pt x="69" y="1121"/>
                  </a:cubicBezTo>
                  <a:lnTo>
                    <a:pt x="69" y="1121"/>
                  </a:lnTo>
                  <a:cubicBezTo>
                    <a:pt x="59" y="1132"/>
                    <a:pt x="52" y="1141"/>
                    <a:pt x="45" y="1153"/>
                  </a:cubicBezTo>
                  <a:lnTo>
                    <a:pt x="45" y="1153"/>
                  </a:lnTo>
                  <a:cubicBezTo>
                    <a:pt x="41" y="1158"/>
                    <a:pt x="38" y="1163"/>
                    <a:pt x="34" y="1168"/>
                  </a:cubicBezTo>
                  <a:cubicBezTo>
                    <a:pt x="35" y="1168"/>
                    <a:pt x="36" y="1169"/>
                    <a:pt x="38" y="1169"/>
                  </a:cubicBezTo>
                  <a:lnTo>
                    <a:pt x="38" y="1169"/>
                  </a:lnTo>
                  <a:cubicBezTo>
                    <a:pt x="37" y="1173"/>
                    <a:pt x="35" y="1176"/>
                    <a:pt x="34" y="1180"/>
                  </a:cubicBezTo>
                  <a:cubicBezTo>
                    <a:pt x="0" y="1222"/>
                    <a:pt x="38" y="1264"/>
                    <a:pt x="76" y="1264"/>
                  </a:cubicBezTo>
                  <a:cubicBezTo>
                    <a:pt x="91" y="1264"/>
                    <a:pt x="107" y="1257"/>
                    <a:pt x="117" y="1239"/>
                  </a:cubicBezTo>
                  <a:cubicBezTo>
                    <a:pt x="124" y="1230"/>
                    <a:pt x="131" y="1222"/>
                    <a:pt x="138" y="1213"/>
                  </a:cubicBezTo>
                  <a:lnTo>
                    <a:pt x="138" y="1213"/>
                  </a:lnTo>
                  <a:cubicBezTo>
                    <a:pt x="139" y="1214"/>
                    <a:pt x="140" y="1215"/>
                    <a:pt x="141" y="1215"/>
                  </a:cubicBezTo>
                  <a:lnTo>
                    <a:pt x="141" y="1208"/>
                  </a:lnTo>
                  <a:lnTo>
                    <a:pt x="141" y="1208"/>
                  </a:lnTo>
                  <a:cubicBezTo>
                    <a:pt x="411" y="858"/>
                    <a:pt x="740" y="452"/>
                    <a:pt x="868" y="13"/>
                  </a:cubicBezTo>
                  <a:cubicBezTo>
                    <a:pt x="879" y="1"/>
                    <a:pt x="868" y="1"/>
                    <a:pt x="8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81" name="Google Shape;16281;p22"/>
            <p:cNvSpPr/>
            <p:nvPr/>
          </p:nvSpPr>
          <p:spPr>
            <a:xfrm>
              <a:off x="2281050" y="3044975"/>
              <a:ext cx="44575" cy="61900"/>
            </a:xfrm>
            <a:custGeom>
              <a:avLst/>
              <a:gdLst/>
              <a:ahLst/>
              <a:cxnLst/>
              <a:rect l="l" t="t" r="r" b="b"/>
              <a:pathLst>
                <a:path w="1783" h="2476" extrusionOk="0">
                  <a:moveTo>
                    <a:pt x="1740" y="1"/>
                  </a:moveTo>
                  <a:cubicBezTo>
                    <a:pt x="1722" y="1"/>
                    <a:pt x="1703" y="10"/>
                    <a:pt x="1698" y="31"/>
                  </a:cubicBezTo>
                  <a:cubicBezTo>
                    <a:pt x="1517" y="385"/>
                    <a:pt x="1281" y="685"/>
                    <a:pt x="1042" y="992"/>
                  </a:cubicBezTo>
                  <a:lnTo>
                    <a:pt x="1042" y="992"/>
                  </a:lnTo>
                  <a:cubicBezTo>
                    <a:pt x="640" y="1360"/>
                    <a:pt x="359" y="1889"/>
                    <a:pt x="82" y="2335"/>
                  </a:cubicBezTo>
                  <a:lnTo>
                    <a:pt x="82" y="2335"/>
                  </a:lnTo>
                  <a:cubicBezTo>
                    <a:pt x="69" y="2349"/>
                    <a:pt x="56" y="2363"/>
                    <a:pt x="43" y="2377"/>
                  </a:cubicBezTo>
                  <a:cubicBezTo>
                    <a:pt x="0" y="2420"/>
                    <a:pt x="51" y="2476"/>
                    <a:pt x="100" y="2476"/>
                  </a:cubicBezTo>
                  <a:cubicBezTo>
                    <a:pt x="119" y="2476"/>
                    <a:pt x="137" y="2468"/>
                    <a:pt x="150" y="2448"/>
                  </a:cubicBezTo>
                  <a:cubicBezTo>
                    <a:pt x="153" y="2444"/>
                    <a:pt x="156" y="2440"/>
                    <a:pt x="159" y="2435"/>
                  </a:cubicBezTo>
                  <a:lnTo>
                    <a:pt x="159" y="2435"/>
                  </a:lnTo>
                  <a:cubicBezTo>
                    <a:pt x="160" y="2436"/>
                    <a:pt x="161" y="2436"/>
                    <a:pt x="162" y="2436"/>
                  </a:cubicBezTo>
                  <a:cubicBezTo>
                    <a:pt x="164" y="2432"/>
                    <a:pt x="166" y="2428"/>
                    <a:pt x="167" y="2424"/>
                  </a:cubicBezTo>
                  <a:lnTo>
                    <a:pt x="167" y="2424"/>
                  </a:lnTo>
                  <a:cubicBezTo>
                    <a:pt x="443" y="2029"/>
                    <a:pt x="685" y="1629"/>
                    <a:pt x="968" y="1253"/>
                  </a:cubicBezTo>
                  <a:lnTo>
                    <a:pt x="968" y="1253"/>
                  </a:lnTo>
                  <a:cubicBezTo>
                    <a:pt x="1038" y="1169"/>
                    <a:pt x="1108" y="1088"/>
                    <a:pt x="1174" y="1008"/>
                  </a:cubicBezTo>
                  <a:cubicBezTo>
                    <a:pt x="1225" y="944"/>
                    <a:pt x="1278" y="880"/>
                    <a:pt x="1330" y="817"/>
                  </a:cubicBezTo>
                  <a:lnTo>
                    <a:pt x="1330" y="817"/>
                  </a:lnTo>
                  <a:cubicBezTo>
                    <a:pt x="1352" y="811"/>
                    <a:pt x="1356" y="800"/>
                    <a:pt x="1351" y="791"/>
                  </a:cubicBezTo>
                  <a:lnTo>
                    <a:pt x="1351" y="791"/>
                  </a:lnTo>
                  <a:cubicBezTo>
                    <a:pt x="1534" y="566"/>
                    <a:pt x="1707" y="332"/>
                    <a:pt x="1770" y="43"/>
                  </a:cubicBezTo>
                  <a:cubicBezTo>
                    <a:pt x="1783" y="16"/>
                    <a:pt x="1763" y="1"/>
                    <a:pt x="17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82" name="Google Shape;16282;p22"/>
            <p:cNvSpPr/>
            <p:nvPr/>
          </p:nvSpPr>
          <p:spPr>
            <a:xfrm>
              <a:off x="2297950" y="3035725"/>
              <a:ext cx="39650" cy="46425"/>
            </a:xfrm>
            <a:custGeom>
              <a:avLst/>
              <a:gdLst/>
              <a:ahLst/>
              <a:cxnLst/>
              <a:rect l="l" t="t" r="r" b="b"/>
              <a:pathLst>
                <a:path w="1586" h="1857" extrusionOk="0">
                  <a:moveTo>
                    <a:pt x="1535" y="1"/>
                  </a:moveTo>
                  <a:cubicBezTo>
                    <a:pt x="1527" y="1"/>
                    <a:pt x="1518" y="3"/>
                    <a:pt x="1510" y="8"/>
                  </a:cubicBezTo>
                  <a:cubicBezTo>
                    <a:pt x="998" y="544"/>
                    <a:pt x="415" y="1187"/>
                    <a:pt x="10" y="1806"/>
                  </a:cubicBezTo>
                  <a:cubicBezTo>
                    <a:pt x="0" y="1836"/>
                    <a:pt x="15" y="1857"/>
                    <a:pt x="40" y="1857"/>
                  </a:cubicBezTo>
                  <a:cubicBezTo>
                    <a:pt x="46" y="1857"/>
                    <a:pt x="51" y="1856"/>
                    <a:pt x="58" y="1854"/>
                  </a:cubicBezTo>
                  <a:cubicBezTo>
                    <a:pt x="605" y="1366"/>
                    <a:pt x="1141" y="663"/>
                    <a:pt x="1558" y="56"/>
                  </a:cubicBezTo>
                  <a:cubicBezTo>
                    <a:pt x="1586" y="28"/>
                    <a:pt x="1563" y="1"/>
                    <a:pt x="15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83" name="Google Shape;16283;p22"/>
            <p:cNvSpPr/>
            <p:nvPr/>
          </p:nvSpPr>
          <p:spPr>
            <a:xfrm>
              <a:off x="2110075" y="2694975"/>
              <a:ext cx="15200" cy="67950"/>
            </a:xfrm>
            <a:custGeom>
              <a:avLst/>
              <a:gdLst/>
              <a:ahLst/>
              <a:cxnLst/>
              <a:rect l="l" t="t" r="r" b="b"/>
              <a:pathLst>
                <a:path w="608" h="2718" extrusionOk="0">
                  <a:moveTo>
                    <a:pt x="594" y="1"/>
                  </a:moveTo>
                  <a:cubicBezTo>
                    <a:pt x="591" y="1"/>
                    <a:pt x="587" y="2"/>
                    <a:pt x="584" y="6"/>
                  </a:cubicBezTo>
                  <a:cubicBezTo>
                    <a:pt x="131" y="827"/>
                    <a:pt x="417" y="1839"/>
                    <a:pt x="0" y="2673"/>
                  </a:cubicBezTo>
                  <a:cubicBezTo>
                    <a:pt x="0" y="2701"/>
                    <a:pt x="9" y="2717"/>
                    <a:pt x="16" y="2717"/>
                  </a:cubicBezTo>
                  <a:cubicBezTo>
                    <a:pt x="21" y="2717"/>
                    <a:pt x="24" y="2711"/>
                    <a:pt x="24" y="2696"/>
                  </a:cubicBezTo>
                  <a:cubicBezTo>
                    <a:pt x="500" y="1911"/>
                    <a:pt x="310" y="887"/>
                    <a:pt x="608" y="18"/>
                  </a:cubicBezTo>
                  <a:cubicBezTo>
                    <a:pt x="608" y="9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84" name="Google Shape;16284;p22"/>
            <p:cNvSpPr/>
            <p:nvPr/>
          </p:nvSpPr>
          <p:spPr>
            <a:xfrm>
              <a:off x="2126150" y="2674350"/>
              <a:ext cx="3000" cy="14750"/>
            </a:xfrm>
            <a:custGeom>
              <a:avLst/>
              <a:gdLst/>
              <a:ahLst/>
              <a:cxnLst/>
              <a:rect l="l" t="t" r="r" b="b"/>
              <a:pathLst>
                <a:path w="120" h="590" extrusionOk="0">
                  <a:moveTo>
                    <a:pt x="108" y="0"/>
                  </a:moveTo>
                  <a:cubicBezTo>
                    <a:pt x="102" y="0"/>
                    <a:pt x="96" y="3"/>
                    <a:pt x="96" y="9"/>
                  </a:cubicBezTo>
                  <a:cubicBezTo>
                    <a:pt x="36" y="188"/>
                    <a:pt x="24" y="390"/>
                    <a:pt x="0" y="581"/>
                  </a:cubicBezTo>
                  <a:cubicBezTo>
                    <a:pt x="0" y="587"/>
                    <a:pt x="6" y="590"/>
                    <a:pt x="12" y="590"/>
                  </a:cubicBezTo>
                  <a:cubicBezTo>
                    <a:pt x="18" y="590"/>
                    <a:pt x="24" y="587"/>
                    <a:pt x="24" y="581"/>
                  </a:cubicBezTo>
                  <a:cubicBezTo>
                    <a:pt x="72" y="402"/>
                    <a:pt x="119" y="212"/>
                    <a:pt x="119" y="9"/>
                  </a:cubicBezTo>
                  <a:cubicBezTo>
                    <a:pt x="119" y="3"/>
                    <a:pt x="113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85" name="Google Shape;16285;p22"/>
            <p:cNvSpPr/>
            <p:nvPr/>
          </p:nvSpPr>
          <p:spPr>
            <a:xfrm>
              <a:off x="2105025" y="2714225"/>
              <a:ext cx="8650" cy="46325"/>
            </a:xfrm>
            <a:custGeom>
              <a:avLst/>
              <a:gdLst/>
              <a:ahLst/>
              <a:cxnLst/>
              <a:rect l="l" t="t" r="r" b="b"/>
              <a:pathLst>
                <a:path w="346" h="1853" extrusionOk="0">
                  <a:moveTo>
                    <a:pt x="338" y="1"/>
                  </a:moveTo>
                  <a:cubicBezTo>
                    <a:pt x="333" y="1"/>
                    <a:pt x="327" y="4"/>
                    <a:pt x="321" y="10"/>
                  </a:cubicBezTo>
                  <a:cubicBezTo>
                    <a:pt x="107" y="593"/>
                    <a:pt x="24" y="1224"/>
                    <a:pt x="0" y="1843"/>
                  </a:cubicBezTo>
                  <a:cubicBezTo>
                    <a:pt x="6" y="1849"/>
                    <a:pt x="12" y="1852"/>
                    <a:pt x="16" y="1852"/>
                  </a:cubicBezTo>
                  <a:cubicBezTo>
                    <a:pt x="21" y="1852"/>
                    <a:pt x="24" y="1849"/>
                    <a:pt x="24" y="1843"/>
                  </a:cubicBezTo>
                  <a:cubicBezTo>
                    <a:pt x="83" y="1212"/>
                    <a:pt x="214" y="617"/>
                    <a:pt x="345" y="10"/>
                  </a:cubicBezTo>
                  <a:cubicBezTo>
                    <a:pt x="345" y="4"/>
                    <a:pt x="342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86" name="Google Shape;16286;p22"/>
            <p:cNvSpPr/>
            <p:nvPr/>
          </p:nvSpPr>
          <p:spPr>
            <a:xfrm>
              <a:off x="2098475" y="2703175"/>
              <a:ext cx="15200" cy="51175"/>
            </a:xfrm>
            <a:custGeom>
              <a:avLst/>
              <a:gdLst/>
              <a:ahLst/>
              <a:cxnLst/>
              <a:rect l="l" t="t" r="r" b="b"/>
              <a:pathLst>
                <a:path w="608" h="2047" extrusionOk="0">
                  <a:moveTo>
                    <a:pt x="594" y="1"/>
                  </a:moveTo>
                  <a:cubicBezTo>
                    <a:pt x="591" y="1"/>
                    <a:pt x="587" y="4"/>
                    <a:pt x="583" y="11"/>
                  </a:cubicBezTo>
                  <a:cubicBezTo>
                    <a:pt x="226" y="559"/>
                    <a:pt x="0" y="1392"/>
                    <a:pt x="48" y="2047"/>
                  </a:cubicBezTo>
                  <a:cubicBezTo>
                    <a:pt x="119" y="1690"/>
                    <a:pt x="155" y="1321"/>
                    <a:pt x="250" y="964"/>
                  </a:cubicBezTo>
                  <a:cubicBezTo>
                    <a:pt x="345" y="630"/>
                    <a:pt x="488" y="333"/>
                    <a:pt x="607" y="23"/>
                  </a:cubicBezTo>
                  <a:cubicBezTo>
                    <a:pt x="607" y="15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87" name="Google Shape;16287;p22"/>
            <p:cNvSpPr/>
            <p:nvPr/>
          </p:nvSpPr>
          <p:spPr>
            <a:xfrm>
              <a:off x="2147275" y="3114800"/>
              <a:ext cx="139625" cy="35975"/>
            </a:xfrm>
            <a:custGeom>
              <a:avLst/>
              <a:gdLst/>
              <a:ahLst/>
              <a:cxnLst/>
              <a:rect l="l" t="t" r="r" b="b"/>
              <a:pathLst>
                <a:path w="5585" h="1439" extrusionOk="0">
                  <a:moveTo>
                    <a:pt x="5585" y="0"/>
                  </a:moveTo>
                  <a:lnTo>
                    <a:pt x="5585" y="0"/>
                  </a:lnTo>
                  <a:cubicBezTo>
                    <a:pt x="4692" y="596"/>
                    <a:pt x="3739" y="393"/>
                    <a:pt x="2787" y="631"/>
                  </a:cubicBezTo>
                  <a:cubicBezTo>
                    <a:pt x="2465" y="715"/>
                    <a:pt x="2203" y="941"/>
                    <a:pt x="1906" y="1072"/>
                  </a:cubicBezTo>
                  <a:cubicBezTo>
                    <a:pt x="1382" y="1299"/>
                    <a:pt x="899" y="1379"/>
                    <a:pt x="361" y="1379"/>
                  </a:cubicBezTo>
                  <a:cubicBezTo>
                    <a:pt x="252" y="1379"/>
                    <a:pt x="140" y="1376"/>
                    <a:pt x="25" y="1370"/>
                  </a:cubicBezTo>
                  <a:cubicBezTo>
                    <a:pt x="13" y="1370"/>
                    <a:pt x="1" y="1405"/>
                    <a:pt x="25" y="1405"/>
                  </a:cubicBezTo>
                  <a:cubicBezTo>
                    <a:pt x="170" y="1428"/>
                    <a:pt x="311" y="1438"/>
                    <a:pt x="447" y="1438"/>
                  </a:cubicBezTo>
                  <a:cubicBezTo>
                    <a:pt x="1530" y="1438"/>
                    <a:pt x="2331" y="794"/>
                    <a:pt x="3442" y="667"/>
                  </a:cubicBezTo>
                  <a:cubicBezTo>
                    <a:pt x="4049" y="620"/>
                    <a:pt x="5204" y="584"/>
                    <a:pt x="55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88" name="Google Shape;16288;p22"/>
            <p:cNvSpPr/>
            <p:nvPr/>
          </p:nvSpPr>
          <p:spPr>
            <a:xfrm>
              <a:off x="2156200" y="3123725"/>
              <a:ext cx="109275" cy="19375"/>
            </a:xfrm>
            <a:custGeom>
              <a:avLst/>
              <a:gdLst/>
              <a:ahLst/>
              <a:cxnLst/>
              <a:rect l="l" t="t" r="r" b="b"/>
              <a:pathLst>
                <a:path w="4371" h="775" extrusionOk="0">
                  <a:moveTo>
                    <a:pt x="4347" y="1"/>
                  </a:moveTo>
                  <a:cubicBezTo>
                    <a:pt x="3692" y="1"/>
                    <a:pt x="3073" y="96"/>
                    <a:pt x="2454" y="274"/>
                  </a:cubicBezTo>
                  <a:cubicBezTo>
                    <a:pt x="1632" y="536"/>
                    <a:pt x="822" y="548"/>
                    <a:pt x="1" y="775"/>
                  </a:cubicBezTo>
                  <a:cubicBezTo>
                    <a:pt x="632" y="655"/>
                    <a:pt x="1275" y="715"/>
                    <a:pt x="1918" y="536"/>
                  </a:cubicBezTo>
                  <a:cubicBezTo>
                    <a:pt x="2751" y="310"/>
                    <a:pt x="3501" y="155"/>
                    <a:pt x="4347" y="48"/>
                  </a:cubicBezTo>
                  <a:cubicBezTo>
                    <a:pt x="4370" y="48"/>
                    <a:pt x="4370" y="1"/>
                    <a:pt x="43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89" name="Google Shape;16289;p22"/>
            <p:cNvSpPr/>
            <p:nvPr/>
          </p:nvSpPr>
          <p:spPr>
            <a:xfrm>
              <a:off x="2092900" y="3105575"/>
              <a:ext cx="185075" cy="17900"/>
            </a:xfrm>
            <a:custGeom>
              <a:avLst/>
              <a:gdLst/>
              <a:ahLst/>
              <a:cxnLst/>
              <a:rect l="l" t="t" r="r" b="b"/>
              <a:pathLst>
                <a:path w="7403" h="716" extrusionOk="0">
                  <a:moveTo>
                    <a:pt x="7319" y="0"/>
                  </a:moveTo>
                  <a:cubicBezTo>
                    <a:pt x="5819" y="48"/>
                    <a:pt x="4319" y="238"/>
                    <a:pt x="2842" y="500"/>
                  </a:cubicBezTo>
                  <a:cubicBezTo>
                    <a:pt x="2570" y="551"/>
                    <a:pt x="2323" y="572"/>
                    <a:pt x="2085" y="572"/>
                  </a:cubicBezTo>
                  <a:cubicBezTo>
                    <a:pt x="1656" y="572"/>
                    <a:pt x="1253" y="505"/>
                    <a:pt x="771" y="429"/>
                  </a:cubicBezTo>
                  <a:cubicBezTo>
                    <a:pt x="652" y="410"/>
                    <a:pt x="555" y="398"/>
                    <a:pt x="465" y="398"/>
                  </a:cubicBezTo>
                  <a:cubicBezTo>
                    <a:pt x="328" y="398"/>
                    <a:pt x="204" y="424"/>
                    <a:pt x="33" y="488"/>
                  </a:cubicBezTo>
                  <a:cubicBezTo>
                    <a:pt x="1" y="499"/>
                    <a:pt x="16" y="538"/>
                    <a:pt x="37" y="538"/>
                  </a:cubicBezTo>
                  <a:cubicBezTo>
                    <a:pt x="39" y="538"/>
                    <a:pt x="42" y="537"/>
                    <a:pt x="44" y="536"/>
                  </a:cubicBezTo>
                  <a:cubicBezTo>
                    <a:pt x="170" y="495"/>
                    <a:pt x="295" y="479"/>
                    <a:pt x="420" y="479"/>
                  </a:cubicBezTo>
                  <a:cubicBezTo>
                    <a:pt x="878" y="479"/>
                    <a:pt x="1334" y="696"/>
                    <a:pt x="1783" y="715"/>
                  </a:cubicBezTo>
                  <a:cubicBezTo>
                    <a:pt x="1803" y="715"/>
                    <a:pt x="1824" y="715"/>
                    <a:pt x="1844" y="715"/>
                  </a:cubicBezTo>
                  <a:cubicBezTo>
                    <a:pt x="2302" y="715"/>
                    <a:pt x="2780" y="593"/>
                    <a:pt x="3235" y="524"/>
                  </a:cubicBezTo>
                  <a:cubicBezTo>
                    <a:pt x="4581" y="310"/>
                    <a:pt x="5950" y="191"/>
                    <a:pt x="7319" y="72"/>
                  </a:cubicBezTo>
                  <a:cubicBezTo>
                    <a:pt x="7403" y="60"/>
                    <a:pt x="7379" y="0"/>
                    <a:pt x="7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90" name="Google Shape;16290;p22"/>
            <p:cNvSpPr/>
            <p:nvPr/>
          </p:nvSpPr>
          <p:spPr>
            <a:xfrm>
              <a:off x="2059175" y="3113600"/>
              <a:ext cx="25625" cy="3375"/>
            </a:xfrm>
            <a:custGeom>
              <a:avLst/>
              <a:gdLst/>
              <a:ahLst/>
              <a:cxnLst/>
              <a:rect l="l" t="t" r="r" b="b"/>
              <a:pathLst>
                <a:path w="1025" h="135" extrusionOk="0">
                  <a:moveTo>
                    <a:pt x="12" y="1"/>
                  </a:moveTo>
                  <a:cubicBezTo>
                    <a:pt x="0" y="1"/>
                    <a:pt x="0" y="25"/>
                    <a:pt x="12" y="25"/>
                  </a:cubicBezTo>
                  <a:cubicBezTo>
                    <a:pt x="174" y="99"/>
                    <a:pt x="370" y="135"/>
                    <a:pt x="570" y="135"/>
                  </a:cubicBezTo>
                  <a:cubicBezTo>
                    <a:pt x="724" y="135"/>
                    <a:pt x="880" y="114"/>
                    <a:pt x="1024" y="72"/>
                  </a:cubicBezTo>
                  <a:lnTo>
                    <a:pt x="1024" y="72"/>
                  </a:lnTo>
                  <a:cubicBezTo>
                    <a:pt x="935" y="84"/>
                    <a:pt x="846" y="90"/>
                    <a:pt x="756" y="90"/>
                  </a:cubicBezTo>
                  <a:cubicBezTo>
                    <a:pt x="667" y="90"/>
                    <a:pt x="578" y="84"/>
                    <a:pt x="489" y="72"/>
                  </a:cubicBezTo>
                  <a:cubicBezTo>
                    <a:pt x="322" y="60"/>
                    <a:pt x="179" y="2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91" name="Google Shape;16291;p22"/>
            <p:cNvSpPr/>
            <p:nvPr/>
          </p:nvSpPr>
          <p:spPr>
            <a:xfrm>
              <a:off x="2051200" y="3100075"/>
              <a:ext cx="31525" cy="3725"/>
            </a:xfrm>
            <a:custGeom>
              <a:avLst/>
              <a:gdLst/>
              <a:ahLst/>
              <a:cxnLst/>
              <a:rect l="l" t="t" r="r" b="b"/>
              <a:pathLst>
                <a:path w="1261" h="149" extrusionOk="0">
                  <a:moveTo>
                    <a:pt x="6" y="1"/>
                  </a:moveTo>
                  <a:cubicBezTo>
                    <a:pt x="1" y="1"/>
                    <a:pt x="6" y="6"/>
                    <a:pt x="22" y="6"/>
                  </a:cubicBezTo>
                  <a:cubicBezTo>
                    <a:pt x="14" y="2"/>
                    <a:pt x="9" y="1"/>
                    <a:pt x="6" y="1"/>
                  </a:cubicBezTo>
                  <a:close/>
                  <a:moveTo>
                    <a:pt x="22" y="6"/>
                  </a:moveTo>
                  <a:lnTo>
                    <a:pt x="22" y="6"/>
                  </a:lnTo>
                  <a:cubicBezTo>
                    <a:pt x="415" y="54"/>
                    <a:pt x="831" y="113"/>
                    <a:pt x="1236" y="149"/>
                  </a:cubicBezTo>
                  <a:cubicBezTo>
                    <a:pt x="1260" y="149"/>
                    <a:pt x="1260" y="101"/>
                    <a:pt x="1236" y="101"/>
                  </a:cubicBezTo>
                  <a:cubicBezTo>
                    <a:pt x="831" y="54"/>
                    <a:pt x="415" y="18"/>
                    <a:pt x="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92" name="Google Shape;16292;p22"/>
            <p:cNvSpPr/>
            <p:nvPr/>
          </p:nvSpPr>
          <p:spPr>
            <a:xfrm>
              <a:off x="2043700" y="3089475"/>
              <a:ext cx="230350" cy="14325"/>
            </a:xfrm>
            <a:custGeom>
              <a:avLst/>
              <a:gdLst/>
              <a:ahLst/>
              <a:cxnLst/>
              <a:rect l="l" t="t" r="r" b="b"/>
              <a:pathLst>
                <a:path w="9214" h="573" extrusionOk="0">
                  <a:moveTo>
                    <a:pt x="8616" y="0"/>
                  </a:moveTo>
                  <a:cubicBezTo>
                    <a:pt x="8387" y="0"/>
                    <a:pt x="8157" y="55"/>
                    <a:pt x="7894" y="120"/>
                  </a:cubicBezTo>
                  <a:cubicBezTo>
                    <a:pt x="6965" y="370"/>
                    <a:pt x="6132" y="454"/>
                    <a:pt x="5168" y="466"/>
                  </a:cubicBezTo>
                  <a:cubicBezTo>
                    <a:pt x="5041" y="467"/>
                    <a:pt x="4915" y="468"/>
                    <a:pt x="4789" y="468"/>
                  </a:cubicBezTo>
                  <a:cubicBezTo>
                    <a:pt x="3194" y="468"/>
                    <a:pt x="1625" y="332"/>
                    <a:pt x="36" y="144"/>
                  </a:cubicBezTo>
                  <a:cubicBezTo>
                    <a:pt x="0" y="144"/>
                    <a:pt x="0" y="180"/>
                    <a:pt x="24" y="180"/>
                  </a:cubicBezTo>
                  <a:cubicBezTo>
                    <a:pt x="1584" y="466"/>
                    <a:pt x="3191" y="573"/>
                    <a:pt x="4787" y="573"/>
                  </a:cubicBezTo>
                  <a:cubicBezTo>
                    <a:pt x="5394" y="573"/>
                    <a:pt x="6025" y="573"/>
                    <a:pt x="6644" y="513"/>
                  </a:cubicBezTo>
                  <a:cubicBezTo>
                    <a:pt x="7258" y="440"/>
                    <a:pt x="7950" y="113"/>
                    <a:pt x="8595" y="113"/>
                  </a:cubicBezTo>
                  <a:cubicBezTo>
                    <a:pt x="8787" y="113"/>
                    <a:pt x="8975" y="142"/>
                    <a:pt x="9156" y="216"/>
                  </a:cubicBezTo>
                  <a:cubicBezTo>
                    <a:pt x="9160" y="217"/>
                    <a:pt x="9164" y="217"/>
                    <a:pt x="9168" y="217"/>
                  </a:cubicBezTo>
                  <a:cubicBezTo>
                    <a:pt x="9206" y="217"/>
                    <a:pt x="9214" y="165"/>
                    <a:pt x="9192" y="132"/>
                  </a:cubicBezTo>
                  <a:cubicBezTo>
                    <a:pt x="8989" y="36"/>
                    <a:pt x="8803" y="0"/>
                    <a:pt x="86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93" name="Google Shape;16293;p22"/>
            <p:cNvSpPr/>
            <p:nvPr/>
          </p:nvSpPr>
          <p:spPr>
            <a:xfrm>
              <a:off x="2123775" y="3060375"/>
              <a:ext cx="138050" cy="23025"/>
            </a:xfrm>
            <a:custGeom>
              <a:avLst/>
              <a:gdLst/>
              <a:ahLst/>
              <a:cxnLst/>
              <a:rect l="l" t="t" r="r" b="b"/>
              <a:pathLst>
                <a:path w="5522" h="921" extrusionOk="0">
                  <a:moveTo>
                    <a:pt x="167" y="1"/>
                  </a:moveTo>
                  <a:cubicBezTo>
                    <a:pt x="116" y="1"/>
                    <a:pt x="65" y="4"/>
                    <a:pt x="12" y="11"/>
                  </a:cubicBezTo>
                  <a:cubicBezTo>
                    <a:pt x="0" y="11"/>
                    <a:pt x="0" y="34"/>
                    <a:pt x="12" y="34"/>
                  </a:cubicBezTo>
                  <a:cubicBezTo>
                    <a:pt x="869" y="94"/>
                    <a:pt x="1429" y="820"/>
                    <a:pt x="2262" y="880"/>
                  </a:cubicBezTo>
                  <a:cubicBezTo>
                    <a:pt x="2296" y="883"/>
                    <a:pt x="2329" y="884"/>
                    <a:pt x="2361" y="884"/>
                  </a:cubicBezTo>
                  <a:cubicBezTo>
                    <a:pt x="2712" y="884"/>
                    <a:pt x="3021" y="722"/>
                    <a:pt x="3370" y="689"/>
                  </a:cubicBezTo>
                  <a:cubicBezTo>
                    <a:pt x="3470" y="677"/>
                    <a:pt x="3573" y="672"/>
                    <a:pt x="3676" y="672"/>
                  </a:cubicBezTo>
                  <a:cubicBezTo>
                    <a:pt x="4283" y="672"/>
                    <a:pt x="4931" y="854"/>
                    <a:pt x="5501" y="915"/>
                  </a:cubicBezTo>
                  <a:cubicBezTo>
                    <a:pt x="4894" y="796"/>
                    <a:pt x="4227" y="618"/>
                    <a:pt x="3608" y="606"/>
                  </a:cubicBezTo>
                  <a:cubicBezTo>
                    <a:pt x="3586" y="605"/>
                    <a:pt x="3563" y="604"/>
                    <a:pt x="3542" y="604"/>
                  </a:cubicBezTo>
                  <a:cubicBezTo>
                    <a:pt x="3109" y="604"/>
                    <a:pt x="2728" y="776"/>
                    <a:pt x="2307" y="776"/>
                  </a:cubicBezTo>
                  <a:cubicBezTo>
                    <a:pt x="2200" y="776"/>
                    <a:pt x="2090" y="765"/>
                    <a:pt x="1977" y="737"/>
                  </a:cubicBezTo>
                  <a:cubicBezTo>
                    <a:pt x="1311" y="570"/>
                    <a:pt x="852" y="1"/>
                    <a:pt x="167" y="1"/>
                  </a:cubicBezTo>
                  <a:close/>
                  <a:moveTo>
                    <a:pt x="5501" y="915"/>
                  </a:moveTo>
                  <a:cubicBezTo>
                    <a:pt x="5509" y="919"/>
                    <a:pt x="5514" y="921"/>
                    <a:pt x="5517" y="921"/>
                  </a:cubicBezTo>
                  <a:cubicBezTo>
                    <a:pt x="5522" y="921"/>
                    <a:pt x="5517" y="915"/>
                    <a:pt x="5501" y="9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94" name="Google Shape;16294;p22"/>
            <p:cNvSpPr/>
            <p:nvPr/>
          </p:nvSpPr>
          <p:spPr>
            <a:xfrm>
              <a:off x="2025250" y="3049600"/>
              <a:ext cx="88425" cy="10150"/>
            </a:xfrm>
            <a:custGeom>
              <a:avLst/>
              <a:gdLst/>
              <a:ahLst/>
              <a:cxnLst/>
              <a:rect l="l" t="t" r="r" b="b"/>
              <a:pathLst>
                <a:path w="3537" h="406" extrusionOk="0">
                  <a:moveTo>
                    <a:pt x="24" y="1"/>
                  </a:moveTo>
                  <a:cubicBezTo>
                    <a:pt x="12" y="1"/>
                    <a:pt x="0" y="37"/>
                    <a:pt x="12" y="37"/>
                  </a:cubicBezTo>
                  <a:cubicBezTo>
                    <a:pt x="769" y="377"/>
                    <a:pt x="1653" y="395"/>
                    <a:pt x="2509" y="395"/>
                  </a:cubicBezTo>
                  <a:cubicBezTo>
                    <a:pt x="2612" y="395"/>
                    <a:pt x="2714" y="395"/>
                    <a:pt x="2816" y="395"/>
                  </a:cubicBezTo>
                  <a:cubicBezTo>
                    <a:pt x="3053" y="395"/>
                    <a:pt x="3286" y="396"/>
                    <a:pt x="3512" y="406"/>
                  </a:cubicBezTo>
                  <a:cubicBezTo>
                    <a:pt x="3536" y="406"/>
                    <a:pt x="3536" y="394"/>
                    <a:pt x="3524" y="394"/>
                  </a:cubicBezTo>
                  <a:cubicBezTo>
                    <a:pt x="2346" y="203"/>
                    <a:pt x="1191" y="38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95" name="Google Shape;16295;p22"/>
            <p:cNvSpPr/>
            <p:nvPr/>
          </p:nvSpPr>
          <p:spPr>
            <a:xfrm>
              <a:off x="2015425" y="3043900"/>
              <a:ext cx="33950" cy="5625"/>
            </a:xfrm>
            <a:custGeom>
              <a:avLst/>
              <a:gdLst/>
              <a:ahLst/>
              <a:cxnLst/>
              <a:rect l="l" t="t" r="r" b="b"/>
              <a:pathLst>
                <a:path w="1358" h="225" extrusionOk="0">
                  <a:moveTo>
                    <a:pt x="23" y="0"/>
                  </a:moveTo>
                  <a:cubicBezTo>
                    <a:pt x="1" y="0"/>
                    <a:pt x="4" y="27"/>
                    <a:pt x="24" y="27"/>
                  </a:cubicBezTo>
                  <a:cubicBezTo>
                    <a:pt x="385" y="130"/>
                    <a:pt x="773" y="224"/>
                    <a:pt x="1165" y="224"/>
                  </a:cubicBezTo>
                  <a:cubicBezTo>
                    <a:pt x="1225" y="224"/>
                    <a:pt x="1285" y="222"/>
                    <a:pt x="1346" y="217"/>
                  </a:cubicBezTo>
                  <a:cubicBezTo>
                    <a:pt x="1358" y="217"/>
                    <a:pt x="1358" y="181"/>
                    <a:pt x="1346" y="181"/>
                  </a:cubicBezTo>
                  <a:cubicBezTo>
                    <a:pt x="893" y="134"/>
                    <a:pt x="465" y="98"/>
                    <a:pt x="36" y="3"/>
                  </a:cubicBezTo>
                  <a:cubicBezTo>
                    <a:pt x="31" y="1"/>
                    <a:pt x="26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96" name="Google Shape;16296;p22"/>
            <p:cNvSpPr/>
            <p:nvPr/>
          </p:nvSpPr>
          <p:spPr>
            <a:xfrm>
              <a:off x="2007975" y="3032650"/>
              <a:ext cx="35750" cy="7450"/>
            </a:xfrm>
            <a:custGeom>
              <a:avLst/>
              <a:gdLst/>
              <a:ahLst/>
              <a:cxnLst/>
              <a:rect l="l" t="t" r="r" b="b"/>
              <a:pathLst>
                <a:path w="1430" h="298" extrusionOk="0">
                  <a:moveTo>
                    <a:pt x="1" y="0"/>
                  </a:moveTo>
                  <a:cubicBezTo>
                    <a:pt x="215" y="72"/>
                    <a:pt x="441" y="119"/>
                    <a:pt x="655" y="167"/>
                  </a:cubicBezTo>
                  <a:cubicBezTo>
                    <a:pt x="905" y="203"/>
                    <a:pt x="1155" y="286"/>
                    <a:pt x="1406" y="298"/>
                  </a:cubicBezTo>
                  <a:cubicBezTo>
                    <a:pt x="1417" y="298"/>
                    <a:pt x="1429" y="262"/>
                    <a:pt x="1417" y="262"/>
                  </a:cubicBezTo>
                  <a:cubicBezTo>
                    <a:pt x="1215" y="191"/>
                    <a:pt x="977" y="155"/>
                    <a:pt x="763" y="119"/>
                  </a:cubicBezTo>
                  <a:cubicBezTo>
                    <a:pt x="513" y="72"/>
                    <a:pt x="263" y="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97" name="Google Shape;16297;p22"/>
            <p:cNvSpPr/>
            <p:nvPr/>
          </p:nvSpPr>
          <p:spPr>
            <a:xfrm>
              <a:off x="2007975" y="3037100"/>
              <a:ext cx="40200" cy="7725"/>
            </a:xfrm>
            <a:custGeom>
              <a:avLst/>
              <a:gdLst/>
              <a:ahLst/>
              <a:cxnLst/>
              <a:rect l="l" t="t" r="r" b="b"/>
              <a:pathLst>
                <a:path w="1608" h="309" extrusionOk="0">
                  <a:moveTo>
                    <a:pt x="36" y="1"/>
                  </a:moveTo>
                  <a:cubicBezTo>
                    <a:pt x="1" y="1"/>
                    <a:pt x="1" y="25"/>
                    <a:pt x="24" y="25"/>
                  </a:cubicBezTo>
                  <a:cubicBezTo>
                    <a:pt x="434" y="189"/>
                    <a:pt x="932" y="308"/>
                    <a:pt x="1381" y="308"/>
                  </a:cubicBezTo>
                  <a:cubicBezTo>
                    <a:pt x="1454" y="308"/>
                    <a:pt x="1526" y="305"/>
                    <a:pt x="1596" y="299"/>
                  </a:cubicBezTo>
                  <a:cubicBezTo>
                    <a:pt x="1608" y="299"/>
                    <a:pt x="1608" y="275"/>
                    <a:pt x="1596" y="263"/>
                  </a:cubicBezTo>
                  <a:cubicBezTo>
                    <a:pt x="1334" y="239"/>
                    <a:pt x="1060" y="215"/>
                    <a:pt x="810" y="180"/>
                  </a:cubicBezTo>
                  <a:cubicBezTo>
                    <a:pt x="536" y="132"/>
                    <a:pt x="286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98" name="Google Shape;16298;p22"/>
            <p:cNvSpPr/>
            <p:nvPr/>
          </p:nvSpPr>
          <p:spPr>
            <a:xfrm>
              <a:off x="2046425" y="3040600"/>
              <a:ext cx="104750" cy="18275"/>
            </a:xfrm>
            <a:custGeom>
              <a:avLst/>
              <a:gdLst/>
              <a:ahLst/>
              <a:cxnLst/>
              <a:rect l="l" t="t" r="r" b="b"/>
              <a:pathLst>
                <a:path w="4190" h="731" extrusionOk="0">
                  <a:moveTo>
                    <a:pt x="9" y="0"/>
                  </a:moveTo>
                  <a:cubicBezTo>
                    <a:pt x="7" y="0"/>
                    <a:pt x="1" y="16"/>
                    <a:pt x="10" y="16"/>
                  </a:cubicBezTo>
                  <a:cubicBezTo>
                    <a:pt x="508" y="231"/>
                    <a:pt x="995" y="338"/>
                    <a:pt x="1522" y="338"/>
                  </a:cubicBezTo>
                  <a:cubicBezTo>
                    <a:pt x="1550" y="338"/>
                    <a:pt x="1578" y="338"/>
                    <a:pt x="1606" y="337"/>
                  </a:cubicBezTo>
                  <a:cubicBezTo>
                    <a:pt x="1808" y="326"/>
                    <a:pt x="2007" y="315"/>
                    <a:pt x="2205" y="315"/>
                  </a:cubicBezTo>
                  <a:cubicBezTo>
                    <a:pt x="2427" y="315"/>
                    <a:pt x="2648" y="329"/>
                    <a:pt x="2868" y="373"/>
                  </a:cubicBezTo>
                  <a:cubicBezTo>
                    <a:pt x="3308" y="456"/>
                    <a:pt x="3725" y="635"/>
                    <a:pt x="4154" y="730"/>
                  </a:cubicBezTo>
                  <a:cubicBezTo>
                    <a:pt x="4178" y="730"/>
                    <a:pt x="4189" y="706"/>
                    <a:pt x="4166" y="694"/>
                  </a:cubicBezTo>
                  <a:cubicBezTo>
                    <a:pt x="3606" y="421"/>
                    <a:pt x="2951" y="242"/>
                    <a:pt x="2320" y="230"/>
                  </a:cubicBezTo>
                  <a:cubicBezTo>
                    <a:pt x="2147" y="223"/>
                    <a:pt x="1981" y="221"/>
                    <a:pt x="1820" y="221"/>
                  </a:cubicBezTo>
                  <a:cubicBezTo>
                    <a:pt x="1737" y="221"/>
                    <a:pt x="1655" y="222"/>
                    <a:pt x="1575" y="222"/>
                  </a:cubicBezTo>
                  <a:cubicBezTo>
                    <a:pt x="1054" y="222"/>
                    <a:pt x="566" y="208"/>
                    <a:pt x="10" y="4"/>
                  </a:cubicBezTo>
                  <a:cubicBezTo>
                    <a:pt x="10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99" name="Google Shape;16299;p22"/>
            <p:cNvSpPr/>
            <p:nvPr/>
          </p:nvSpPr>
          <p:spPr>
            <a:xfrm>
              <a:off x="2154725" y="3055575"/>
              <a:ext cx="105400" cy="15500"/>
            </a:xfrm>
            <a:custGeom>
              <a:avLst/>
              <a:gdLst/>
              <a:ahLst/>
              <a:cxnLst/>
              <a:rect l="l" t="t" r="r" b="b"/>
              <a:pathLst>
                <a:path w="4216" h="620" extrusionOk="0">
                  <a:moveTo>
                    <a:pt x="24" y="24"/>
                  </a:moveTo>
                  <a:cubicBezTo>
                    <a:pt x="0" y="36"/>
                    <a:pt x="0" y="60"/>
                    <a:pt x="12" y="60"/>
                  </a:cubicBezTo>
                  <a:cubicBezTo>
                    <a:pt x="1334" y="512"/>
                    <a:pt x="2798" y="286"/>
                    <a:pt x="4168" y="619"/>
                  </a:cubicBezTo>
                  <a:cubicBezTo>
                    <a:pt x="4191" y="619"/>
                    <a:pt x="4215" y="584"/>
                    <a:pt x="4179" y="572"/>
                  </a:cubicBezTo>
                  <a:cubicBezTo>
                    <a:pt x="2917" y="0"/>
                    <a:pt x="1370" y="298"/>
                    <a:pt x="24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00" name="Google Shape;16300;p22"/>
            <p:cNvSpPr/>
            <p:nvPr/>
          </p:nvSpPr>
          <p:spPr>
            <a:xfrm>
              <a:off x="2217225" y="3055275"/>
              <a:ext cx="41150" cy="9075"/>
            </a:xfrm>
            <a:custGeom>
              <a:avLst/>
              <a:gdLst/>
              <a:ahLst/>
              <a:cxnLst/>
              <a:rect l="l" t="t" r="r" b="b"/>
              <a:pathLst>
                <a:path w="1646" h="363" extrusionOk="0">
                  <a:moveTo>
                    <a:pt x="24" y="0"/>
                  </a:moveTo>
                  <a:cubicBezTo>
                    <a:pt x="13" y="0"/>
                    <a:pt x="1" y="36"/>
                    <a:pt x="13" y="36"/>
                  </a:cubicBezTo>
                  <a:cubicBezTo>
                    <a:pt x="536" y="167"/>
                    <a:pt x="1072" y="238"/>
                    <a:pt x="1608" y="357"/>
                  </a:cubicBezTo>
                  <a:cubicBezTo>
                    <a:pt x="1615" y="361"/>
                    <a:pt x="1622" y="362"/>
                    <a:pt x="1627" y="362"/>
                  </a:cubicBezTo>
                  <a:cubicBezTo>
                    <a:pt x="1641" y="362"/>
                    <a:pt x="1645" y="354"/>
                    <a:pt x="1620" y="345"/>
                  </a:cubicBezTo>
                  <a:cubicBezTo>
                    <a:pt x="1132" y="167"/>
                    <a:pt x="54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01" name="Google Shape;16301;p22"/>
            <p:cNvSpPr/>
            <p:nvPr/>
          </p:nvSpPr>
          <p:spPr>
            <a:xfrm>
              <a:off x="2211875" y="3049600"/>
              <a:ext cx="39900" cy="9850"/>
            </a:xfrm>
            <a:custGeom>
              <a:avLst/>
              <a:gdLst/>
              <a:ahLst/>
              <a:cxnLst/>
              <a:rect l="l" t="t" r="r" b="b"/>
              <a:pathLst>
                <a:path w="1596" h="394" extrusionOk="0">
                  <a:moveTo>
                    <a:pt x="36" y="1"/>
                  </a:moveTo>
                  <a:cubicBezTo>
                    <a:pt x="0" y="1"/>
                    <a:pt x="0" y="37"/>
                    <a:pt x="36" y="37"/>
                  </a:cubicBezTo>
                  <a:cubicBezTo>
                    <a:pt x="298" y="96"/>
                    <a:pt x="572" y="108"/>
                    <a:pt x="822" y="180"/>
                  </a:cubicBezTo>
                  <a:cubicBezTo>
                    <a:pt x="1072" y="239"/>
                    <a:pt x="1334" y="334"/>
                    <a:pt x="1596" y="394"/>
                  </a:cubicBezTo>
                  <a:cubicBezTo>
                    <a:pt x="1155" y="168"/>
                    <a:pt x="536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02" name="Google Shape;16302;p22"/>
            <p:cNvSpPr/>
            <p:nvPr/>
          </p:nvSpPr>
          <p:spPr>
            <a:xfrm>
              <a:off x="2212775" y="3044850"/>
              <a:ext cx="37725" cy="8025"/>
            </a:xfrm>
            <a:custGeom>
              <a:avLst/>
              <a:gdLst/>
              <a:ahLst/>
              <a:cxnLst/>
              <a:rect l="l" t="t" r="r" b="b"/>
              <a:pathLst>
                <a:path w="1509" h="321" extrusionOk="0">
                  <a:moveTo>
                    <a:pt x="208" y="1"/>
                  </a:moveTo>
                  <a:cubicBezTo>
                    <a:pt x="142" y="1"/>
                    <a:pt x="76" y="4"/>
                    <a:pt x="12" y="12"/>
                  </a:cubicBezTo>
                  <a:cubicBezTo>
                    <a:pt x="0" y="12"/>
                    <a:pt x="0" y="48"/>
                    <a:pt x="12" y="48"/>
                  </a:cubicBezTo>
                  <a:cubicBezTo>
                    <a:pt x="238" y="108"/>
                    <a:pt x="453" y="108"/>
                    <a:pt x="679" y="131"/>
                  </a:cubicBezTo>
                  <a:cubicBezTo>
                    <a:pt x="953" y="179"/>
                    <a:pt x="1238" y="239"/>
                    <a:pt x="1500" y="310"/>
                  </a:cubicBezTo>
                  <a:cubicBezTo>
                    <a:pt x="1500" y="317"/>
                    <a:pt x="1501" y="320"/>
                    <a:pt x="1503" y="320"/>
                  </a:cubicBezTo>
                  <a:cubicBezTo>
                    <a:pt x="1505" y="320"/>
                    <a:pt x="1508" y="306"/>
                    <a:pt x="1500" y="298"/>
                  </a:cubicBezTo>
                  <a:cubicBezTo>
                    <a:pt x="1109" y="154"/>
                    <a:pt x="637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03" name="Google Shape;16303;p22"/>
            <p:cNvSpPr/>
            <p:nvPr/>
          </p:nvSpPr>
          <p:spPr>
            <a:xfrm>
              <a:off x="2178350" y="3033975"/>
              <a:ext cx="71950" cy="15650"/>
            </a:xfrm>
            <a:custGeom>
              <a:avLst/>
              <a:gdLst/>
              <a:ahLst/>
              <a:cxnLst/>
              <a:rect l="l" t="t" r="r" b="b"/>
              <a:pathLst>
                <a:path w="2878" h="626" extrusionOk="0">
                  <a:moveTo>
                    <a:pt x="31" y="0"/>
                  </a:moveTo>
                  <a:cubicBezTo>
                    <a:pt x="13" y="0"/>
                    <a:pt x="0" y="37"/>
                    <a:pt x="20" y="66"/>
                  </a:cubicBezTo>
                  <a:cubicBezTo>
                    <a:pt x="782" y="626"/>
                    <a:pt x="1996" y="376"/>
                    <a:pt x="2877" y="519"/>
                  </a:cubicBezTo>
                  <a:lnTo>
                    <a:pt x="2877" y="507"/>
                  </a:lnTo>
                  <a:cubicBezTo>
                    <a:pt x="2461" y="376"/>
                    <a:pt x="2044" y="364"/>
                    <a:pt x="1615" y="328"/>
                  </a:cubicBezTo>
                  <a:cubicBezTo>
                    <a:pt x="1056" y="281"/>
                    <a:pt x="591" y="162"/>
                    <a:pt x="44" y="7"/>
                  </a:cubicBezTo>
                  <a:cubicBezTo>
                    <a:pt x="39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04" name="Google Shape;16304;p22"/>
            <p:cNvSpPr/>
            <p:nvPr/>
          </p:nvSpPr>
          <p:spPr>
            <a:xfrm>
              <a:off x="1995575" y="3010875"/>
              <a:ext cx="176425" cy="22075"/>
            </a:xfrm>
            <a:custGeom>
              <a:avLst/>
              <a:gdLst/>
              <a:ahLst/>
              <a:cxnLst/>
              <a:rect l="l" t="t" r="r" b="b"/>
              <a:pathLst>
                <a:path w="7057" h="883" extrusionOk="0">
                  <a:moveTo>
                    <a:pt x="46" y="1"/>
                  </a:moveTo>
                  <a:cubicBezTo>
                    <a:pt x="7" y="1"/>
                    <a:pt x="0" y="63"/>
                    <a:pt x="44" y="74"/>
                  </a:cubicBezTo>
                  <a:cubicBezTo>
                    <a:pt x="229" y="144"/>
                    <a:pt x="400" y="163"/>
                    <a:pt x="570" y="163"/>
                  </a:cubicBezTo>
                  <a:cubicBezTo>
                    <a:pt x="784" y="163"/>
                    <a:pt x="998" y="132"/>
                    <a:pt x="1238" y="132"/>
                  </a:cubicBezTo>
                  <a:cubicBezTo>
                    <a:pt x="1261" y="132"/>
                    <a:pt x="1283" y="133"/>
                    <a:pt x="1306" y="133"/>
                  </a:cubicBezTo>
                  <a:cubicBezTo>
                    <a:pt x="1902" y="169"/>
                    <a:pt x="2556" y="407"/>
                    <a:pt x="3152" y="514"/>
                  </a:cubicBezTo>
                  <a:cubicBezTo>
                    <a:pt x="4279" y="721"/>
                    <a:pt x="5415" y="883"/>
                    <a:pt x="6544" y="883"/>
                  </a:cubicBezTo>
                  <a:cubicBezTo>
                    <a:pt x="6715" y="883"/>
                    <a:pt x="6886" y="879"/>
                    <a:pt x="7057" y="871"/>
                  </a:cubicBezTo>
                  <a:cubicBezTo>
                    <a:pt x="5747" y="764"/>
                    <a:pt x="4461" y="693"/>
                    <a:pt x="3164" y="419"/>
                  </a:cubicBezTo>
                  <a:cubicBezTo>
                    <a:pt x="2592" y="300"/>
                    <a:pt x="2032" y="109"/>
                    <a:pt x="1473" y="38"/>
                  </a:cubicBezTo>
                  <a:cubicBezTo>
                    <a:pt x="1368" y="25"/>
                    <a:pt x="1264" y="20"/>
                    <a:pt x="1160" y="20"/>
                  </a:cubicBezTo>
                  <a:cubicBezTo>
                    <a:pt x="939" y="20"/>
                    <a:pt x="718" y="41"/>
                    <a:pt x="497" y="41"/>
                  </a:cubicBezTo>
                  <a:cubicBezTo>
                    <a:pt x="351" y="41"/>
                    <a:pt x="204" y="32"/>
                    <a:pt x="56" y="2"/>
                  </a:cubicBezTo>
                  <a:cubicBezTo>
                    <a:pt x="52" y="1"/>
                    <a:pt x="49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05" name="Google Shape;16305;p22"/>
            <p:cNvSpPr/>
            <p:nvPr/>
          </p:nvSpPr>
          <p:spPr>
            <a:xfrm>
              <a:off x="1996075" y="3007050"/>
              <a:ext cx="22950" cy="1975"/>
            </a:xfrm>
            <a:custGeom>
              <a:avLst/>
              <a:gdLst/>
              <a:ahLst/>
              <a:cxnLst/>
              <a:rect l="l" t="t" r="r" b="b"/>
              <a:pathLst>
                <a:path w="918" h="79" extrusionOk="0">
                  <a:moveTo>
                    <a:pt x="568" y="0"/>
                  </a:moveTo>
                  <a:cubicBezTo>
                    <a:pt x="384" y="0"/>
                    <a:pt x="195" y="17"/>
                    <a:pt x="24" y="24"/>
                  </a:cubicBezTo>
                  <a:cubicBezTo>
                    <a:pt x="0" y="24"/>
                    <a:pt x="0" y="60"/>
                    <a:pt x="24" y="60"/>
                  </a:cubicBezTo>
                  <a:cubicBezTo>
                    <a:pt x="191" y="67"/>
                    <a:pt x="375" y="79"/>
                    <a:pt x="555" y="79"/>
                  </a:cubicBezTo>
                  <a:cubicBezTo>
                    <a:pt x="671" y="79"/>
                    <a:pt x="786" y="74"/>
                    <a:pt x="893" y="60"/>
                  </a:cubicBezTo>
                  <a:cubicBezTo>
                    <a:pt x="917" y="60"/>
                    <a:pt x="917" y="24"/>
                    <a:pt x="893" y="24"/>
                  </a:cubicBezTo>
                  <a:cubicBezTo>
                    <a:pt x="790" y="6"/>
                    <a:pt x="680" y="0"/>
                    <a:pt x="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06" name="Google Shape;16306;p22"/>
            <p:cNvSpPr/>
            <p:nvPr/>
          </p:nvSpPr>
          <p:spPr>
            <a:xfrm>
              <a:off x="1998525" y="3002825"/>
              <a:ext cx="23775" cy="3925"/>
            </a:xfrm>
            <a:custGeom>
              <a:avLst/>
              <a:gdLst/>
              <a:ahLst/>
              <a:cxnLst/>
              <a:rect l="l" t="t" r="r" b="b"/>
              <a:pathLst>
                <a:path w="951" h="157" extrusionOk="0">
                  <a:moveTo>
                    <a:pt x="32" y="0"/>
                  </a:moveTo>
                  <a:cubicBezTo>
                    <a:pt x="7" y="0"/>
                    <a:pt x="1" y="28"/>
                    <a:pt x="21" y="38"/>
                  </a:cubicBezTo>
                  <a:cubicBezTo>
                    <a:pt x="215" y="97"/>
                    <a:pt x="456" y="156"/>
                    <a:pt x="678" y="156"/>
                  </a:cubicBezTo>
                  <a:cubicBezTo>
                    <a:pt x="770" y="156"/>
                    <a:pt x="858" y="146"/>
                    <a:pt x="938" y="122"/>
                  </a:cubicBezTo>
                  <a:cubicBezTo>
                    <a:pt x="950" y="122"/>
                    <a:pt x="950" y="86"/>
                    <a:pt x="938" y="74"/>
                  </a:cubicBezTo>
                  <a:cubicBezTo>
                    <a:pt x="883" y="61"/>
                    <a:pt x="830" y="58"/>
                    <a:pt x="777" y="58"/>
                  </a:cubicBezTo>
                  <a:cubicBezTo>
                    <a:pt x="704" y="58"/>
                    <a:pt x="631" y="65"/>
                    <a:pt x="557" y="65"/>
                  </a:cubicBezTo>
                  <a:cubicBezTo>
                    <a:pt x="533" y="65"/>
                    <a:pt x="510" y="64"/>
                    <a:pt x="486" y="62"/>
                  </a:cubicBezTo>
                  <a:cubicBezTo>
                    <a:pt x="343" y="38"/>
                    <a:pt x="188" y="27"/>
                    <a:pt x="45" y="3"/>
                  </a:cubicBezTo>
                  <a:cubicBezTo>
                    <a:pt x="40" y="1"/>
                    <a:pt x="36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07" name="Google Shape;16307;p22"/>
            <p:cNvSpPr/>
            <p:nvPr/>
          </p:nvSpPr>
          <p:spPr>
            <a:xfrm>
              <a:off x="1996225" y="2998625"/>
              <a:ext cx="20700" cy="3375"/>
            </a:xfrm>
            <a:custGeom>
              <a:avLst/>
              <a:gdLst/>
              <a:ahLst/>
              <a:cxnLst/>
              <a:rect l="l" t="t" r="r" b="b"/>
              <a:pathLst>
                <a:path w="828" h="135" extrusionOk="0">
                  <a:moveTo>
                    <a:pt x="29" y="1"/>
                  </a:moveTo>
                  <a:cubicBezTo>
                    <a:pt x="11" y="1"/>
                    <a:pt x="1" y="20"/>
                    <a:pt x="30" y="40"/>
                  </a:cubicBezTo>
                  <a:cubicBezTo>
                    <a:pt x="196" y="81"/>
                    <a:pt x="397" y="134"/>
                    <a:pt x="584" y="134"/>
                  </a:cubicBezTo>
                  <a:cubicBezTo>
                    <a:pt x="665" y="134"/>
                    <a:pt x="744" y="124"/>
                    <a:pt x="816" y="99"/>
                  </a:cubicBezTo>
                  <a:cubicBezTo>
                    <a:pt x="828" y="99"/>
                    <a:pt x="828" y="64"/>
                    <a:pt x="816" y="64"/>
                  </a:cubicBezTo>
                  <a:cubicBezTo>
                    <a:pt x="765" y="48"/>
                    <a:pt x="709" y="44"/>
                    <a:pt x="653" y="44"/>
                  </a:cubicBezTo>
                  <a:cubicBezTo>
                    <a:pt x="579" y="44"/>
                    <a:pt x="503" y="52"/>
                    <a:pt x="435" y="52"/>
                  </a:cubicBezTo>
                  <a:cubicBezTo>
                    <a:pt x="292" y="28"/>
                    <a:pt x="173" y="16"/>
                    <a:pt x="42" y="4"/>
                  </a:cubicBezTo>
                  <a:cubicBezTo>
                    <a:pt x="38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08" name="Google Shape;16308;p22"/>
            <p:cNvSpPr/>
            <p:nvPr/>
          </p:nvSpPr>
          <p:spPr>
            <a:xfrm>
              <a:off x="1989525" y="2985750"/>
              <a:ext cx="155700" cy="24900"/>
            </a:xfrm>
            <a:custGeom>
              <a:avLst/>
              <a:gdLst/>
              <a:ahLst/>
              <a:cxnLst/>
              <a:rect l="l" t="t" r="r" b="b"/>
              <a:pathLst>
                <a:path w="6228" h="996" extrusionOk="0">
                  <a:moveTo>
                    <a:pt x="1086" y="1"/>
                  </a:moveTo>
                  <a:cubicBezTo>
                    <a:pt x="724" y="1"/>
                    <a:pt x="365" y="28"/>
                    <a:pt x="12" y="90"/>
                  </a:cubicBezTo>
                  <a:cubicBezTo>
                    <a:pt x="0" y="90"/>
                    <a:pt x="0" y="126"/>
                    <a:pt x="24" y="126"/>
                  </a:cubicBezTo>
                  <a:cubicBezTo>
                    <a:pt x="126" y="122"/>
                    <a:pt x="227" y="119"/>
                    <a:pt x="327" y="119"/>
                  </a:cubicBezTo>
                  <a:cubicBezTo>
                    <a:pt x="2341" y="119"/>
                    <a:pt x="4196" y="984"/>
                    <a:pt x="6192" y="995"/>
                  </a:cubicBezTo>
                  <a:cubicBezTo>
                    <a:pt x="6227" y="995"/>
                    <a:pt x="6227" y="936"/>
                    <a:pt x="6192" y="924"/>
                  </a:cubicBezTo>
                  <a:cubicBezTo>
                    <a:pt x="4572" y="600"/>
                    <a:pt x="2790" y="1"/>
                    <a:pt x="10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09" name="Google Shape;16309;p22"/>
            <p:cNvSpPr/>
            <p:nvPr/>
          </p:nvSpPr>
          <p:spPr>
            <a:xfrm>
              <a:off x="2060275" y="3001850"/>
              <a:ext cx="68275" cy="10875"/>
            </a:xfrm>
            <a:custGeom>
              <a:avLst/>
              <a:gdLst/>
              <a:ahLst/>
              <a:cxnLst/>
              <a:rect l="l" t="t" r="r" b="b"/>
              <a:pathLst>
                <a:path w="2731" h="435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873" y="232"/>
                    <a:pt x="1838" y="363"/>
                    <a:pt x="2719" y="435"/>
                  </a:cubicBezTo>
                  <a:cubicBezTo>
                    <a:pt x="2731" y="435"/>
                    <a:pt x="2731" y="411"/>
                    <a:pt x="2719" y="411"/>
                  </a:cubicBezTo>
                  <a:cubicBezTo>
                    <a:pt x="1861" y="208"/>
                    <a:pt x="909" y="42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10" name="Google Shape;16310;p22"/>
            <p:cNvSpPr/>
            <p:nvPr/>
          </p:nvSpPr>
          <p:spPr>
            <a:xfrm>
              <a:off x="2110075" y="3001100"/>
              <a:ext cx="131150" cy="26325"/>
            </a:xfrm>
            <a:custGeom>
              <a:avLst/>
              <a:gdLst/>
              <a:ahLst/>
              <a:cxnLst/>
              <a:rect l="l" t="t" r="r" b="b"/>
              <a:pathLst>
                <a:path w="5246" h="1053" extrusionOk="0">
                  <a:moveTo>
                    <a:pt x="12" y="0"/>
                  </a:moveTo>
                  <a:cubicBezTo>
                    <a:pt x="12" y="0"/>
                    <a:pt x="0" y="12"/>
                    <a:pt x="12" y="12"/>
                  </a:cubicBezTo>
                  <a:cubicBezTo>
                    <a:pt x="965" y="250"/>
                    <a:pt x="1953" y="381"/>
                    <a:pt x="2858" y="750"/>
                  </a:cubicBezTo>
                  <a:cubicBezTo>
                    <a:pt x="3227" y="907"/>
                    <a:pt x="3593" y="922"/>
                    <a:pt x="3957" y="922"/>
                  </a:cubicBezTo>
                  <a:cubicBezTo>
                    <a:pt x="4042" y="922"/>
                    <a:pt x="4127" y="921"/>
                    <a:pt x="4211" y="921"/>
                  </a:cubicBezTo>
                  <a:cubicBezTo>
                    <a:pt x="4536" y="921"/>
                    <a:pt x="4859" y="933"/>
                    <a:pt x="5180" y="1048"/>
                  </a:cubicBezTo>
                  <a:cubicBezTo>
                    <a:pt x="5184" y="1051"/>
                    <a:pt x="5188" y="1052"/>
                    <a:pt x="5193" y="1052"/>
                  </a:cubicBezTo>
                  <a:cubicBezTo>
                    <a:pt x="5223" y="1052"/>
                    <a:pt x="5245" y="987"/>
                    <a:pt x="5203" y="977"/>
                  </a:cubicBezTo>
                  <a:cubicBezTo>
                    <a:pt x="4965" y="893"/>
                    <a:pt x="4775" y="858"/>
                    <a:pt x="4525" y="858"/>
                  </a:cubicBezTo>
                  <a:cubicBezTo>
                    <a:pt x="4384" y="858"/>
                    <a:pt x="4251" y="859"/>
                    <a:pt x="4122" y="859"/>
                  </a:cubicBezTo>
                  <a:cubicBezTo>
                    <a:pt x="3650" y="859"/>
                    <a:pt x="3237" y="837"/>
                    <a:pt x="2751" y="631"/>
                  </a:cubicBezTo>
                  <a:cubicBezTo>
                    <a:pt x="1905" y="274"/>
                    <a:pt x="917" y="155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11" name="Google Shape;16311;p22"/>
            <p:cNvSpPr/>
            <p:nvPr/>
          </p:nvSpPr>
          <p:spPr>
            <a:xfrm>
              <a:off x="2177075" y="3015200"/>
              <a:ext cx="58625" cy="6750"/>
            </a:xfrm>
            <a:custGeom>
              <a:avLst/>
              <a:gdLst/>
              <a:ahLst/>
              <a:cxnLst/>
              <a:rect l="l" t="t" r="r" b="b"/>
              <a:pathLst>
                <a:path w="2345" h="270" extrusionOk="0">
                  <a:moveTo>
                    <a:pt x="3" y="21"/>
                  </a:moveTo>
                  <a:cubicBezTo>
                    <a:pt x="1" y="21"/>
                    <a:pt x="3" y="32"/>
                    <a:pt x="11" y="32"/>
                  </a:cubicBezTo>
                  <a:cubicBezTo>
                    <a:pt x="7" y="24"/>
                    <a:pt x="5" y="21"/>
                    <a:pt x="3" y="21"/>
                  </a:cubicBezTo>
                  <a:close/>
                  <a:moveTo>
                    <a:pt x="597" y="1"/>
                  </a:moveTo>
                  <a:cubicBezTo>
                    <a:pt x="402" y="1"/>
                    <a:pt x="207" y="11"/>
                    <a:pt x="11" y="32"/>
                  </a:cubicBezTo>
                  <a:cubicBezTo>
                    <a:pt x="404" y="32"/>
                    <a:pt x="785" y="43"/>
                    <a:pt x="1154" y="91"/>
                  </a:cubicBezTo>
                  <a:cubicBezTo>
                    <a:pt x="1357" y="103"/>
                    <a:pt x="1547" y="127"/>
                    <a:pt x="1738" y="163"/>
                  </a:cubicBezTo>
                  <a:cubicBezTo>
                    <a:pt x="1822" y="173"/>
                    <a:pt x="2039" y="250"/>
                    <a:pt x="2136" y="250"/>
                  </a:cubicBezTo>
                  <a:cubicBezTo>
                    <a:pt x="2148" y="250"/>
                    <a:pt x="2158" y="249"/>
                    <a:pt x="2166" y="246"/>
                  </a:cubicBezTo>
                  <a:lnTo>
                    <a:pt x="2166" y="246"/>
                  </a:lnTo>
                  <a:cubicBezTo>
                    <a:pt x="2166" y="246"/>
                    <a:pt x="2154" y="270"/>
                    <a:pt x="2166" y="270"/>
                  </a:cubicBezTo>
                  <a:lnTo>
                    <a:pt x="2309" y="270"/>
                  </a:lnTo>
                  <a:cubicBezTo>
                    <a:pt x="2333" y="270"/>
                    <a:pt x="2345" y="222"/>
                    <a:pt x="2309" y="210"/>
                  </a:cubicBezTo>
                  <a:cubicBezTo>
                    <a:pt x="1748" y="86"/>
                    <a:pt x="1174" y="1"/>
                    <a:pt x="5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12" name="Google Shape;16312;p22"/>
            <p:cNvSpPr/>
            <p:nvPr/>
          </p:nvSpPr>
          <p:spPr>
            <a:xfrm>
              <a:off x="2188950" y="3010625"/>
              <a:ext cx="46450" cy="5975"/>
            </a:xfrm>
            <a:custGeom>
              <a:avLst/>
              <a:gdLst/>
              <a:ahLst/>
              <a:cxnLst/>
              <a:rect l="l" t="t" r="r" b="b"/>
              <a:pathLst>
                <a:path w="1858" h="239" extrusionOk="0">
                  <a:moveTo>
                    <a:pt x="12" y="0"/>
                  </a:moveTo>
                  <a:cubicBezTo>
                    <a:pt x="1" y="12"/>
                    <a:pt x="1" y="24"/>
                    <a:pt x="12" y="24"/>
                  </a:cubicBezTo>
                  <a:cubicBezTo>
                    <a:pt x="608" y="107"/>
                    <a:pt x="1215" y="167"/>
                    <a:pt x="1810" y="238"/>
                  </a:cubicBezTo>
                  <a:cubicBezTo>
                    <a:pt x="1858" y="238"/>
                    <a:pt x="1858" y="179"/>
                    <a:pt x="1810" y="179"/>
                  </a:cubicBezTo>
                  <a:cubicBezTo>
                    <a:pt x="1215" y="84"/>
                    <a:pt x="608" y="24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13" name="Google Shape;16313;p22"/>
            <p:cNvSpPr/>
            <p:nvPr/>
          </p:nvSpPr>
          <p:spPr>
            <a:xfrm>
              <a:off x="1979400" y="2961500"/>
              <a:ext cx="247075" cy="36650"/>
            </a:xfrm>
            <a:custGeom>
              <a:avLst/>
              <a:gdLst/>
              <a:ahLst/>
              <a:cxnLst/>
              <a:rect l="l" t="t" r="r" b="b"/>
              <a:pathLst>
                <a:path w="9883" h="1466" extrusionOk="0">
                  <a:moveTo>
                    <a:pt x="48" y="1"/>
                  </a:moveTo>
                  <a:cubicBezTo>
                    <a:pt x="1" y="1"/>
                    <a:pt x="1" y="60"/>
                    <a:pt x="48" y="60"/>
                  </a:cubicBezTo>
                  <a:cubicBezTo>
                    <a:pt x="1775" y="298"/>
                    <a:pt x="3561" y="429"/>
                    <a:pt x="5275" y="763"/>
                  </a:cubicBezTo>
                  <a:cubicBezTo>
                    <a:pt x="5954" y="894"/>
                    <a:pt x="6561" y="1168"/>
                    <a:pt x="7263" y="1203"/>
                  </a:cubicBezTo>
                  <a:cubicBezTo>
                    <a:pt x="8168" y="1263"/>
                    <a:pt x="8990" y="1287"/>
                    <a:pt x="9883" y="1465"/>
                  </a:cubicBezTo>
                  <a:lnTo>
                    <a:pt x="9883" y="1441"/>
                  </a:lnTo>
                  <a:cubicBezTo>
                    <a:pt x="9252" y="1263"/>
                    <a:pt x="8621" y="1144"/>
                    <a:pt x="7966" y="1120"/>
                  </a:cubicBezTo>
                  <a:cubicBezTo>
                    <a:pt x="7359" y="1084"/>
                    <a:pt x="6859" y="1132"/>
                    <a:pt x="6251" y="953"/>
                  </a:cubicBezTo>
                  <a:cubicBezTo>
                    <a:pt x="5966" y="882"/>
                    <a:pt x="5716" y="775"/>
                    <a:pt x="5430" y="715"/>
                  </a:cubicBezTo>
                  <a:cubicBezTo>
                    <a:pt x="3680" y="310"/>
                    <a:pt x="1822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14" name="Google Shape;16314;p22"/>
            <p:cNvSpPr/>
            <p:nvPr/>
          </p:nvSpPr>
          <p:spPr>
            <a:xfrm>
              <a:off x="1961650" y="2926850"/>
              <a:ext cx="85950" cy="12650"/>
            </a:xfrm>
            <a:custGeom>
              <a:avLst/>
              <a:gdLst/>
              <a:ahLst/>
              <a:cxnLst/>
              <a:rect l="l" t="t" r="r" b="b"/>
              <a:pathLst>
                <a:path w="3438" h="506" extrusionOk="0">
                  <a:moveTo>
                    <a:pt x="5" y="0"/>
                  </a:moveTo>
                  <a:cubicBezTo>
                    <a:pt x="3" y="0"/>
                    <a:pt x="0" y="6"/>
                    <a:pt x="8" y="6"/>
                  </a:cubicBezTo>
                  <a:cubicBezTo>
                    <a:pt x="8" y="2"/>
                    <a:pt x="7" y="0"/>
                    <a:pt x="5" y="0"/>
                  </a:cubicBezTo>
                  <a:close/>
                  <a:moveTo>
                    <a:pt x="101" y="5"/>
                  </a:moveTo>
                  <a:cubicBezTo>
                    <a:pt x="70" y="5"/>
                    <a:pt x="39" y="5"/>
                    <a:pt x="8" y="6"/>
                  </a:cubicBezTo>
                  <a:cubicBezTo>
                    <a:pt x="1115" y="268"/>
                    <a:pt x="2306" y="291"/>
                    <a:pt x="3425" y="506"/>
                  </a:cubicBezTo>
                  <a:cubicBezTo>
                    <a:pt x="3437" y="506"/>
                    <a:pt x="3437" y="494"/>
                    <a:pt x="3425" y="494"/>
                  </a:cubicBezTo>
                  <a:cubicBezTo>
                    <a:pt x="2384" y="204"/>
                    <a:pt x="1185" y="5"/>
                    <a:pt x="101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15" name="Google Shape;16315;p22"/>
            <p:cNvSpPr/>
            <p:nvPr/>
          </p:nvSpPr>
          <p:spPr>
            <a:xfrm>
              <a:off x="2055300" y="2941850"/>
              <a:ext cx="161350" cy="26825"/>
            </a:xfrm>
            <a:custGeom>
              <a:avLst/>
              <a:gdLst/>
              <a:ahLst/>
              <a:cxnLst/>
              <a:rect l="l" t="t" r="r" b="b"/>
              <a:pathLst>
                <a:path w="6454" h="1073" extrusionOk="0">
                  <a:moveTo>
                    <a:pt x="1" y="1"/>
                  </a:moveTo>
                  <a:lnTo>
                    <a:pt x="1" y="1"/>
                  </a:lnTo>
                  <a:cubicBezTo>
                    <a:pt x="906" y="418"/>
                    <a:pt x="1941" y="465"/>
                    <a:pt x="2918" y="596"/>
                  </a:cubicBezTo>
                  <a:cubicBezTo>
                    <a:pt x="4073" y="763"/>
                    <a:pt x="5251" y="918"/>
                    <a:pt x="6418" y="1072"/>
                  </a:cubicBezTo>
                  <a:cubicBezTo>
                    <a:pt x="6454" y="1072"/>
                    <a:pt x="6454" y="1013"/>
                    <a:pt x="6418" y="1013"/>
                  </a:cubicBezTo>
                  <a:cubicBezTo>
                    <a:pt x="5394" y="858"/>
                    <a:pt x="4346" y="727"/>
                    <a:pt x="3323" y="596"/>
                  </a:cubicBezTo>
                  <a:cubicBezTo>
                    <a:pt x="2239" y="441"/>
                    <a:pt x="1048" y="38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16" name="Google Shape;16316;p22"/>
            <p:cNvSpPr/>
            <p:nvPr/>
          </p:nvSpPr>
          <p:spPr>
            <a:xfrm>
              <a:off x="2158600" y="2971325"/>
              <a:ext cx="66700" cy="5825"/>
            </a:xfrm>
            <a:custGeom>
              <a:avLst/>
              <a:gdLst/>
              <a:ahLst/>
              <a:cxnLst/>
              <a:rect l="l" t="t" r="r" b="b"/>
              <a:pathLst>
                <a:path w="2668" h="233" extrusionOk="0">
                  <a:moveTo>
                    <a:pt x="36" y="1"/>
                  </a:moveTo>
                  <a:cubicBezTo>
                    <a:pt x="0" y="1"/>
                    <a:pt x="0" y="36"/>
                    <a:pt x="36" y="36"/>
                  </a:cubicBezTo>
                  <a:cubicBezTo>
                    <a:pt x="706" y="150"/>
                    <a:pt x="1429" y="233"/>
                    <a:pt x="2127" y="233"/>
                  </a:cubicBezTo>
                  <a:cubicBezTo>
                    <a:pt x="2309" y="233"/>
                    <a:pt x="2490" y="227"/>
                    <a:pt x="2667" y="215"/>
                  </a:cubicBezTo>
                  <a:cubicBezTo>
                    <a:pt x="1810" y="84"/>
                    <a:pt x="905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17" name="Google Shape;16317;p22"/>
            <p:cNvSpPr/>
            <p:nvPr/>
          </p:nvSpPr>
          <p:spPr>
            <a:xfrm>
              <a:off x="2036250" y="2962100"/>
              <a:ext cx="108675" cy="11325"/>
            </a:xfrm>
            <a:custGeom>
              <a:avLst/>
              <a:gdLst/>
              <a:ahLst/>
              <a:cxnLst/>
              <a:rect l="l" t="t" r="r" b="b"/>
              <a:pathLst>
                <a:path w="4347" h="453" extrusionOk="0">
                  <a:moveTo>
                    <a:pt x="24" y="1"/>
                  </a:moveTo>
                  <a:cubicBezTo>
                    <a:pt x="1" y="1"/>
                    <a:pt x="1" y="24"/>
                    <a:pt x="24" y="24"/>
                  </a:cubicBezTo>
                  <a:cubicBezTo>
                    <a:pt x="1453" y="203"/>
                    <a:pt x="2882" y="334"/>
                    <a:pt x="4323" y="453"/>
                  </a:cubicBezTo>
                  <a:cubicBezTo>
                    <a:pt x="4335" y="453"/>
                    <a:pt x="4346" y="405"/>
                    <a:pt x="4323" y="405"/>
                  </a:cubicBezTo>
                  <a:cubicBezTo>
                    <a:pt x="2894" y="239"/>
                    <a:pt x="1465" y="96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18" name="Google Shape;16318;p22"/>
            <p:cNvSpPr/>
            <p:nvPr/>
          </p:nvSpPr>
          <p:spPr>
            <a:xfrm>
              <a:off x="2189250" y="2976400"/>
              <a:ext cx="36625" cy="8000"/>
            </a:xfrm>
            <a:custGeom>
              <a:avLst/>
              <a:gdLst/>
              <a:ahLst/>
              <a:cxnLst/>
              <a:rect l="l" t="t" r="r" b="b"/>
              <a:pathLst>
                <a:path w="1465" h="320" extrusionOk="0">
                  <a:moveTo>
                    <a:pt x="36" y="0"/>
                  </a:moveTo>
                  <a:cubicBezTo>
                    <a:pt x="12" y="0"/>
                    <a:pt x="0" y="36"/>
                    <a:pt x="36" y="36"/>
                  </a:cubicBezTo>
                  <a:cubicBezTo>
                    <a:pt x="239" y="119"/>
                    <a:pt x="477" y="131"/>
                    <a:pt x="703" y="179"/>
                  </a:cubicBezTo>
                  <a:lnTo>
                    <a:pt x="1455" y="308"/>
                  </a:lnTo>
                  <a:lnTo>
                    <a:pt x="1455" y="308"/>
                  </a:lnTo>
                  <a:cubicBezTo>
                    <a:pt x="1451" y="304"/>
                    <a:pt x="1447" y="301"/>
                    <a:pt x="1441" y="298"/>
                  </a:cubicBezTo>
                  <a:cubicBezTo>
                    <a:pt x="1203" y="238"/>
                    <a:pt x="965" y="191"/>
                    <a:pt x="751" y="131"/>
                  </a:cubicBezTo>
                  <a:cubicBezTo>
                    <a:pt x="524" y="95"/>
                    <a:pt x="262" y="0"/>
                    <a:pt x="36" y="0"/>
                  </a:cubicBezTo>
                  <a:close/>
                  <a:moveTo>
                    <a:pt x="1455" y="308"/>
                  </a:moveTo>
                  <a:lnTo>
                    <a:pt x="1455" y="308"/>
                  </a:lnTo>
                  <a:cubicBezTo>
                    <a:pt x="1461" y="314"/>
                    <a:pt x="1463" y="320"/>
                    <a:pt x="1464" y="320"/>
                  </a:cubicBezTo>
                  <a:cubicBezTo>
                    <a:pt x="1465" y="320"/>
                    <a:pt x="1465" y="317"/>
                    <a:pt x="1465" y="310"/>
                  </a:cubicBezTo>
                  <a:lnTo>
                    <a:pt x="1455" y="30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19" name="Google Shape;16319;p22"/>
            <p:cNvSpPr/>
            <p:nvPr/>
          </p:nvSpPr>
          <p:spPr>
            <a:xfrm>
              <a:off x="2198175" y="2984725"/>
              <a:ext cx="28575" cy="4800"/>
            </a:xfrm>
            <a:custGeom>
              <a:avLst/>
              <a:gdLst/>
              <a:ahLst/>
              <a:cxnLst/>
              <a:rect l="l" t="t" r="r" b="b"/>
              <a:pathLst>
                <a:path w="1143" h="192" extrusionOk="0">
                  <a:moveTo>
                    <a:pt x="1132" y="155"/>
                  </a:moveTo>
                  <a:cubicBezTo>
                    <a:pt x="1136" y="159"/>
                    <a:pt x="1138" y="160"/>
                    <a:pt x="1140" y="160"/>
                  </a:cubicBezTo>
                  <a:cubicBezTo>
                    <a:pt x="1142" y="160"/>
                    <a:pt x="1140" y="155"/>
                    <a:pt x="1132" y="155"/>
                  </a:cubicBezTo>
                  <a:close/>
                  <a:moveTo>
                    <a:pt x="24" y="0"/>
                  </a:moveTo>
                  <a:cubicBezTo>
                    <a:pt x="13" y="0"/>
                    <a:pt x="1" y="12"/>
                    <a:pt x="13" y="24"/>
                  </a:cubicBezTo>
                  <a:cubicBezTo>
                    <a:pt x="167" y="119"/>
                    <a:pt x="358" y="131"/>
                    <a:pt x="536" y="155"/>
                  </a:cubicBezTo>
                  <a:cubicBezTo>
                    <a:pt x="643" y="175"/>
                    <a:pt x="757" y="191"/>
                    <a:pt x="870" y="191"/>
                  </a:cubicBezTo>
                  <a:cubicBezTo>
                    <a:pt x="959" y="191"/>
                    <a:pt x="1048" y="181"/>
                    <a:pt x="1132" y="155"/>
                  </a:cubicBezTo>
                  <a:cubicBezTo>
                    <a:pt x="953" y="119"/>
                    <a:pt x="763" y="119"/>
                    <a:pt x="584" y="96"/>
                  </a:cubicBezTo>
                  <a:cubicBezTo>
                    <a:pt x="405" y="72"/>
                    <a:pt x="227" y="12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20" name="Google Shape;16320;p22"/>
            <p:cNvSpPr/>
            <p:nvPr/>
          </p:nvSpPr>
          <p:spPr>
            <a:xfrm>
              <a:off x="1962425" y="2891850"/>
              <a:ext cx="247375" cy="51825"/>
            </a:xfrm>
            <a:custGeom>
              <a:avLst/>
              <a:gdLst/>
              <a:ahLst/>
              <a:cxnLst/>
              <a:rect l="l" t="t" r="r" b="b"/>
              <a:pathLst>
                <a:path w="9895" h="2073" extrusionOk="0">
                  <a:moveTo>
                    <a:pt x="72" y="1"/>
                  </a:moveTo>
                  <a:cubicBezTo>
                    <a:pt x="13" y="1"/>
                    <a:pt x="1" y="96"/>
                    <a:pt x="49" y="96"/>
                  </a:cubicBezTo>
                  <a:cubicBezTo>
                    <a:pt x="3394" y="513"/>
                    <a:pt x="6585" y="1465"/>
                    <a:pt x="9895" y="2072"/>
                  </a:cubicBezTo>
                  <a:cubicBezTo>
                    <a:pt x="6728" y="1132"/>
                    <a:pt x="3347" y="358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21" name="Google Shape;16321;p22"/>
            <p:cNvSpPr/>
            <p:nvPr/>
          </p:nvSpPr>
          <p:spPr>
            <a:xfrm>
              <a:off x="1954100" y="2852275"/>
              <a:ext cx="233250" cy="59025"/>
            </a:xfrm>
            <a:custGeom>
              <a:avLst/>
              <a:gdLst/>
              <a:ahLst/>
              <a:cxnLst/>
              <a:rect l="l" t="t" r="r" b="b"/>
              <a:pathLst>
                <a:path w="9330" h="2361" extrusionOk="0">
                  <a:moveTo>
                    <a:pt x="12" y="0"/>
                  </a:moveTo>
                  <a:cubicBezTo>
                    <a:pt x="1" y="0"/>
                    <a:pt x="1" y="12"/>
                    <a:pt x="1" y="12"/>
                  </a:cubicBezTo>
                  <a:cubicBezTo>
                    <a:pt x="1429" y="738"/>
                    <a:pt x="3215" y="667"/>
                    <a:pt x="4739" y="1131"/>
                  </a:cubicBezTo>
                  <a:cubicBezTo>
                    <a:pt x="6239" y="1584"/>
                    <a:pt x="7680" y="2167"/>
                    <a:pt x="9264" y="2358"/>
                  </a:cubicBezTo>
                  <a:cubicBezTo>
                    <a:pt x="9268" y="2360"/>
                    <a:pt x="9273" y="2361"/>
                    <a:pt x="9277" y="2361"/>
                  </a:cubicBezTo>
                  <a:cubicBezTo>
                    <a:pt x="9315" y="2361"/>
                    <a:pt x="9329" y="2272"/>
                    <a:pt x="9276" y="2250"/>
                  </a:cubicBezTo>
                  <a:cubicBezTo>
                    <a:pt x="7609" y="2012"/>
                    <a:pt x="6049" y="1405"/>
                    <a:pt x="4442" y="953"/>
                  </a:cubicBezTo>
                  <a:cubicBezTo>
                    <a:pt x="2977" y="536"/>
                    <a:pt x="1429" y="54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22" name="Google Shape;16322;p22"/>
            <p:cNvSpPr/>
            <p:nvPr/>
          </p:nvSpPr>
          <p:spPr>
            <a:xfrm>
              <a:off x="2124650" y="2907025"/>
              <a:ext cx="67275" cy="16325"/>
            </a:xfrm>
            <a:custGeom>
              <a:avLst/>
              <a:gdLst/>
              <a:ahLst/>
              <a:cxnLst/>
              <a:rect l="l" t="t" r="r" b="b"/>
              <a:pathLst>
                <a:path w="2691" h="653" extrusionOk="0">
                  <a:moveTo>
                    <a:pt x="13" y="1"/>
                  </a:moveTo>
                  <a:cubicBezTo>
                    <a:pt x="1" y="1"/>
                    <a:pt x="1" y="25"/>
                    <a:pt x="1" y="25"/>
                  </a:cubicBezTo>
                  <a:cubicBezTo>
                    <a:pt x="799" y="394"/>
                    <a:pt x="1763" y="620"/>
                    <a:pt x="2656" y="644"/>
                  </a:cubicBezTo>
                  <a:cubicBezTo>
                    <a:pt x="2665" y="650"/>
                    <a:pt x="2672" y="652"/>
                    <a:pt x="2676" y="652"/>
                  </a:cubicBezTo>
                  <a:cubicBezTo>
                    <a:pt x="2691" y="652"/>
                    <a:pt x="2689" y="632"/>
                    <a:pt x="2680" y="632"/>
                  </a:cubicBezTo>
                  <a:cubicBezTo>
                    <a:pt x="1751" y="501"/>
                    <a:pt x="906" y="287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23" name="Google Shape;16323;p22"/>
            <p:cNvSpPr/>
            <p:nvPr/>
          </p:nvSpPr>
          <p:spPr>
            <a:xfrm>
              <a:off x="1952900" y="2878750"/>
              <a:ext cx="147075" cy="17600"/>
            </a:xfrm>
            <a:custGeom>
              <a:avLst/>
              <a:gdLst/>
              <a:ahLst/>
              <a:cxnLst/>
              <a:rect l="l" t="t" r="r" b="b"/>
              <a:pathLst>
                <a:path w="5883" h="704" extrusionOk="0">
                  <a:moveTo>
                    <a:pt x="37" y="1"/>
                  </a:moveTo>
                  <a:cubicBezTo>
                    <a:pt x="1" y="1"/>
                    <a:pt x="1" y="37"/>
                    <a:pt x="37" y="48"/>
                  </a:cubicBezTo>
                  <a:cubicBezTo>
                    <a:pt x="1965" y="310"/>
                    <a:pt x="3930" y="501"/>
                    <a:pt x="5883" y="703"/>
                  </a:cubicBezTo>
                  <a:cubicBezTo>
                    <a:pt x="3930" y="489"/>
                    <a:pt x="1989" y="215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24" name="Google Shape;16324;p22"/>
            <p:cNvSpPr/>
            <p:nvPr/>
          </p:nvSpPr>
          <p:spPr>
            <a:xfrm>
              <a:off x="1952100" y="2832275"/>
              <a:ext cx="211575" cy="48050"/>
            </a:xfrm>
            <a:custGeom>
              <a:avLst/>
              <a:gdLst/>
              <a:ahLst/>
              <a:cxnLst/>
              <a:rect l="l" t="t" r="r" b="b"/>
              <a:pathLst>
                <a:path w="8463" h="1922" extrusionOk="0">
                  <a:moveTo>
                    <a:pt x="47" y="1"/>
                  </a:moveTo>
                  <a:cubicBezTo>
                    <a:pt x="17" y="1"/>
                    <a:pt x="0" y="51"/>
                    <a:pt x="33" y="62"/>
                  </a:cubicBezTo>
                  <a:cubicBezTo>
                    <a:pt x="1557" y="586"/>
                    <a:pt x="3164" y="872"/>
                    <a:pt x="4736" y="1205"/>
                  </a:cubicBezTo>
                  <a:cubicBezTo>
                    <a:pt x="5569" y="1395"/>
                    <a:pt x="6391" y="1586"/>
                    <a:pt x="7236" y="1753"/>
                  </a:cubicBezTo>
                  <a:cubicBezTo>
                    <a:pt x="7481" y="1786"/>
                    <a:pt x="7839" y="1922"/>
                    <a:pt x="8137" y="1922"/>
                  </a:cubicBezTo>
                  <a:cubicBezTo>
                    <a:pt x="8259" y="1922"/>
                    <a:pt x="8372" y="1899"/>
                    <a:pt x="8463" y="1836"/>
                  </a:cubicBezTo>
                  <a:lnTo>
                    <a:pt x="8463" y="1824"/>
                  </a:lnTo>
                  <a:cubicBezTo>
                    <a:pt x="8451" y="1800"/>
                    <a:pt x="8451" y="1776"/>
                    <a:pt x="8427" y="1765"/>
                  </a:cubicBezTo>
                  <a:cubicBezTo>
                    <a:pt x="8422" y="1749"/>
                    <a:pt x="8417" y="1745"/>
                    <a:pt x="8413" y="1745"/>
                  </a:cubicBezTo>
                  <a:cubicBezTo>
                    <a:pt x="8409" y="1745"/>
                    <a:pt x="8408" y="1753"/>
                    <a:pt x="8415" y="1753"/>
                  </a:cubicBezTo>
                  <a:cubicBezTo>
                    <a:pt x="8415" y="1754"/>
                    <a:pt x="8411" y="1755"/>
                    <a:pt x="8403" y="1755"/>
                  </a:cubicBezTo>
                  <a:cubicBezTo>
                    <a:pt x="8172" y="1755"/>
                    <a:pt x="4596" y="1120"/>
                    <a:pt x="4343" y="1062"/>
                  </a:cubicBezTo>
                  <a:cubicBezTo>
                    <a:pt x="2890" y="753"/>
                    <a:pt x="1450" y="467"/>
                    <a:pt x="57" y="2"/>
                  </a:cubicBezTo>
                  <a:cubicBezTo>
                    <a:pt x="54" y="1"/>
                    <a:pt x="50" y="1"/>
                    <a:pt x="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25" name="Google Shape;16325;p22"/>
            <p:cNvSpPr/>
            <p:nvPr/>
          </p:nvSpPr>
          <p:spPr>
            <a:xfrm>
              <a:off x="1946950" y="2823100"/>
              <a:ext cx="36950" cy="13725"/>
            </a:xfrm>
            <a:custGeom>
              <a:avLst/>
              <a:gdLst/>
              <a:ahLst/>
              <a:cxnLst/>
              <a:rect l="l" t="t" r="r" b="b"/>
              <a:pathLst>
                <a:path w="1478" h="549" extrusionOk="0">
                  <a:moveTo>
                    <a:pt x="37" y="0"/>
                  </a:moveTo>
                  <a:cubicBezTo>
                    <a:pt x="25" y="0"/>
                    <a:pt x="1" y="12"/>
                    <a:pt x="25" y="12"/>
                  </a:cubicBezTo>
                  <a:cubicBezTo>
                    <a:pt x="453" y="274"/>
                    <a:pt x="953" y="524"/>
                    <a:pt x="1465" y="548"/>
                  </a:cubicBezTo>
                  <a:cubicBezTo>
                    <a:pt x="1477" y="548"/>
                    <a:pt x="1477" y="536"/>
                    <a:pt x="1465" y="524"/>
                  </a:cubicBezTo>
                  <a:cubicBezTo>
                    <a:pt x="1227" y="441"/>
                    <a:pt x="989" y="405"/>
                    <a:pt x="763" y="334"/>
                  </a:cubicBezTo>
                  <a:cubicBezTo>
                    <a:pt x="513" y="238"/>
                    <a:pt x="275" y="131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26" name="Google Shape;16326;p22"/>
            <p:cNvSpPr/>
            <p:nvPr/>
          </p:nvSpPr>
          <p:spPr>
            <a:xfrm>
              <a:off x="1952025" y="2819825"/>
              <a:ext cx="21750" cy="6575"/>
            </a:xfrm>
            <a:custGeom>
              <a:avLst/>
              <a:gdLst/>
              <a:ahLst/>
              <a:cxnLst/>
              <a:rect l="l" t="t" r="r" b="b"/>
              <a:pathLst>
                <a:path w="870" h="263" extrusionOk="0">
                  <a:moveTo>
                    <a:pt x="0" y="0"/>
                  </a:moveTo>
                  <a:lnTo>
                    <a:pt x="0" y="0"/>
                  </a:lnTo>
                  <a:cubicBezTo>
                    <a:pt x="119" y="84"/>
                    <a:pt x="274" y="143"/>
                    <a:pt x="429" y="179"/>
                  </a:cubicBezTo>
                  <a:cubicBezTo>
                    <a:pt x="560" y="215"/>
                    <a:pt x="715" y="262"/>
                    <a:pt x="857" y="262"/>
                  </a:cubicBezTo>
                  <a:cubicBezTo>
                    <a:pt x="869" y="262"/>
                    <a:pt x="869" y="238"/>
                    <a:pt x="857" y="238"/>
                  </a:cubicBezTo>
                  <a:cubicBezTo>
                    <a:pt x="715" y="179"/>
                    <a:pt x="548" y="179"/>
                    <a:pt x="393" y="131"/>
                  </a:cubicBezTo>
                  <a:cubicBezTo>
                    <a:pt x="262" y="84"/>
                    <a:pt x="131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27" name="Google Shape;16327;p22"/>
            <p:cNvSpPr/>
            <p:nvPr/>
          </p:nvSpPr>
          <p:spPr>
            <a:xfrm>
              <a:off x="1945475" y="2806125"/>
              <a:ext cx="198925" cy="55300"/>
            </a:xfrm>
            <a:custGeom>
              <a:avLst/>
              <a:gdLst/>
              <a:ahLst/>
              <a:cxnLst/>
              <a:rect l="l" t="t" r="r" b="b"/>
              <a:pathLst>
                <a:path w="7957" h="2212" extrusionOk="0">
                  <a:moveTo>
                    <a:pt x="0" y="1"/>
                  </a:moveTo>
                  <a:lnTo>
                    <a:pt x="0" y="1"/>
                  </a:lnTo>
                  <a:cubicBezTo>
                    <a:pt x="941" y="739"/>
                    <a:pt x="2203" y="775"/>
                    <a:pt x="3334" y="989"/>
                  </a:cubicBezTo>
                  <a:cubicBezTo>
                    <a:pt x="4084" y="1144"/>
                    <a:pt x="4751" y="1465"/>
                    <a:pt x="5489" y="1644"/>
                  </a:cubicBezTo>
                  <a:cubicBezTo>
                    <a:pt x="6287" y="1846"/>
                    <a:pt x="7144" y="1679"/>
                    <a:pt x="7835" y="2203"/>
                  </a:cubicBezTo>
                  <a:cubicBezTo>
                    <a:pt x="7844" y="2209"/>
                    <a:pt x="7853" y="2211"/>
                    <a:pt x="7862" y="2211"/>
                  </a:cubicBezTo>
                  <a:cubicBezTo>
                    <a:pt x="7913" y="2211"/>
                    <a:pt x="7956" y="2137"/>
                    <a:pt x="7906" y="2096"/>
                  </a:cubicBezTo>
                  <a:cubicBezTo>
                    <a:pt x="7513" y="1799"/>
                    <a:pt x="7132" y="1703"/>
                    <a:pt x="6656" y="1668"/>
                  </a:cubicBezTo>
                  <a:cubicBezTo>
                    <a:pt x="5787" y="1572"/>
                    <a:pt x="5060" y="1334"/>
                    <a:pt x="4215" y="1096"/>
                  </a:cubicBezTo>
                  <a:cubicBezTo>
                    <a:pt x="2798" y="679"/>
                    <a:pt x="1358" y="71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28" name="Google Shape;16328;p22"/>
            <p:cNvSpPr/>
            <p:nvPr/>
          </p:nvSpPr>
          <p:spPr>
            <a:xfrm>
              <a:off x="2135850" y="2856950"/>
              <a:ext cx="22475" cy="10525"/>
            </a:xfrm>
            <a:custGeom>
              <a:avLst/>
              <a:gdLst/>
              <a:ahLst/>
              <a:cxnLst/>
              <a:rect l="l" t="t" r="r" b="b"/>
              <a:pathLst>
                <a:path w="899" h="421" extrusionOk="0">
                  <a:moveTo>
                    <a:pt x="39" y="0"/>
                  </a:moveTo>
                  <a:cubicBezTo>
                    <a:pt x="18" y="0"/>
                    <a:pt x="0" y="18"/>
                    <a:pt x="29" y="27"/>
                  </a:cubicBezTo>
                  <a:cubicBezTo>
                    <a:pt x="160" y="135"/>
                    <a:pt x="303" y="206"/>
                    <a:pt x="458" y="289"/>
                  </a:cubicBezTo>
                  <a:cubicBezTo>
                    <a:pt x="589" y="349"/>
                    <a:pt x="755" y="420"/>
                    <a:pt x="886" y="420"/>
                  </a:cubicBezTo>
                  <a:cubicBezTo>
                    <a:pt x="898" y="420"/>
                    <a:pt x="898" y="385"/>
                    <a:pt x="898" y="385"/>
                  </a:cubicBezTo>
                  <a:cubicBezTo>
                    <a:pt x="779" y="313"/>
                    <a:pt x="636" y="277"/>
                    <a:pt x="505" y="242"/>
                  </a:cubicBezTo>
                  <a:cubicBezTo>
                    <a:pt x="339" y="182"/>
                    <a:pt x="208" y="87"/>
                    <a:pt x="53" y="4"/>
                  </a:cubicBezTo>
                  <a:cubicBezTo>
                    <a:pt x="48" y="1"/>
                    <a:pt x="43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29" name="Google Shape;16329;p22"/>
            <p:cNvSpPr/>
            <p:nvPr/>
          </p:nvSpPr>
          <p:spPr>
            <a:xfrm>
              <a:off x="2136850" y="2857325"/>
              <a:ext cx="23550" cy="10150"/>
            </a:xfrm>
            <a:custGeom>
              <a:avLst/>
              <a:gdLst/>
              <a:ahLst/>
              <a:cxnLst/>
              <a:rect l="l" t="t" r="r" b="b"/>
              <a:pathLst>
                <a:path w="942" h="406" extrusionOk="0">
                  <a:moveTo>
                    <a:pt x="49" y="1"/>
                  </a:moveTo>
                  <a:cubicBezTo>
                    <a:pt x="13" y="1"/>
                    <a:pt x="1" y="36"/>
                    <a:pt x="13" y="48"/>
                  </a:cubicBezTo>
                  <a:cubicBezTo>
                    <a:pt x="263" y="227"/>
                    <a:pt x="608" y="370"/>
                    <a:pt x="918" y="405"/>
                  </a:cubicBezTo>
                  <a:cubicBezTo>
                    <a:pt x="942" y="405"/>
                    <a:pt x="942" y="393"/>
                    <a:pt x="918" y="370"/>
                  </a:cubicBezTo>
                  <a:cubicBezTo>
                    <a:pt x="775" y="310"/>
                    <a:pt x="620" y="262"/>
                    <a:pt x="477" y="203"/>
                  </a:cubicBezTo>
                  <a:cubicBezTo>
                    <a:pt x="322" y="155"/>
                    <a:pt x="180" y="72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30" name="Google Shape;16330;p22"/>
            <p:cNvSpPr/>
            <p:nvPr/>
          </p:nvSpPr>
          <p:spPr>
            <a:xfrm>
              <a:off x="2136625" y="2858425"/>
              <a:ext cx="19600" cy="9350"/>
            </a:xfrm>
            <a:custGeom>
              <a:avLst/>
              <a:gdLst/>
              <a:ahLst/>
              <a:cxnLst/>
              <a:rect l="l" t="t" r="r" b="b"/>
              <a:pathLst>
                <a:path w="784" h="374" extrusionOk="0">
                  <a:moveTo>
                    <a:pt x="26" y="1"/>
                  </a:moveTo>
                  <a:cubicBezTo>
                    <a:pt x="14" y="1"/>
                    <a:pt x="0" y="18"/>
                    <a:pt x="10" y="28"/>
                  </a:cubicBezTo>
                  <a:cubicBezTo>
                    <a:pt x="194" y="201"/>
                    <a:pt x="479" y="374"/>
                    <a:pt x="746" y="374"/>
                  </a:cubicBezTo>
                  <a:cubicBezTo>
                    <a:pt x="755" y="374"/>
                    <a:pt x="763" y="374"/>
                    <a:pt x="772" y="373"/>
                  </a:cubicBezTo>
                  <a:cubicBezTo>
                    <a:pt x="784" y="373"/>
                    <a:pt x="784" y="338"/>
                    <a:pt x="772" y="338"/>
                  </a:cubicBezTo>
                  <a:cubicBezTo>
                    <a:pt x="653" y="302"/>
                    <a:pt x="510" y="278"/>
                    <a:pt x="391" y="218"/>
                  </a:cubicBezTo>
                  <a:cubicBezTo>
                    <a:pt x="260" y="159"/>
                    <a:pt x="141" y="88"/>
                    <a:pt x="34" y="4"/>
                  </a:cubicBezTo>
                  <a:cubicBezTo>
                    <a:pt x="32" y="2"/>
                    <a:pt x="29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31" name="Google Shape;16331;p22"/>
            <p:cNvSpPr/>
            <p:nvPr/>
          </p:nvSpPr>
          <p:spPr>
            <a:xfrm>
              <a:off x="1933200" y="2767775"/>
              <a:ext cx="202800" cy="75000"/>
            </a:xfrm>
            <a:custGeom>
              <a:avLst/>
              <a:gdLst/>
              <a:ahLst/>
              <a:cxnLst/>
              <a:rect l="l" t="t" r="r" b="b"/>
              <a:pathLst>
                <a:path w="8112" h="3000" extrusionOk="0">
                  <a:moveTo>
                    <a:pt x="54" y="1"/>
                  </a:moveTo>
                  <a:cubicBezTo>
                    <a:pt x="24" y="1"/>
                    <a:pt x="0" y="53"/>
                    <a:pt x="39" y="82"/>
                  </a:cubicBezTo>
                  <a:cubicBezTo>
                    <a:pt x="1063" y="868"/>
                    <a:pt x="2432" y="1142"/>
                    <a:pt x="3646" y="1511"/>
                  </a:cubicBezTo>
                  <a:cubicBezTo>
                    <a:pt x="5123" y="1963"/>
                    <a:pt x="6766" y="2213"/>
                    <a:pt x="8099" y="2999"/>
                  </a:cubicBezTo>
                  <a:cubicBezTo>
                    <a:pt x="8099" y="2987"/>
                    <a:pt x="8111" y="2975"/>
                    <a:pt x="8099" y="2975"/>
                  </a:cubicBezTo>
                  <a:cubicBezTo>
                    <a:pt x="5778" y="1320"/>
                    <a:pt x="2372" y="1749"/>
                    <a:pt x="75" y="11"/>
                  </a:cubicBezTo>
                  <a:cubicBezTo>
                    <a:pt x="68" y="4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32" name="Google Shape;16332;p22"/>
            <p:cNvSpPr/>
            <p:nvPr/>
          </p:nvSpPr>
          <p:spPr>
            <a:xfrm>
              <a:off x="1934525" y="2763750"/>
              <a:ext cx="27050" cy="15025"/>
            </a:xfrm>
            <a:custGeom>
              <a:avLst/>
              <a:gdLst/>
              <a:ahLst/>
              <a:cxnLst/>
              <a:rect l="l" t="t" r="r" b="b"/>
              <a:pathLst>
                <a:path w="1082" h="601" extrusionOk="0">
                  <a:moveTo>
                    <a:pt x="22" y="0"/>
                  </a:moveTo>
                  <a:cubicBezTo>
                    <a:pt x="5" y="0"/>
                    <a:pt x="1" y="11"/>
                    <a:pt x="10" y="29"/>
                  </a:cubicBezTo>
                  <a:cubicBezTo>
                    <a:pt x="260" y="303"/>
                    <a:pt x="664" y="565"/>
                    <a:pt x="1057" y="600"/>
                  </a:cubicBezTo>
                  <a:cubicBezTo>
                    <a:pt x="1081" y="600"/>
                    <a:pt x="1081" y="576"/>
                    <a:pt x="1069" y="565"/>
                  </a:cubicBezTo>
                  <a:cubicBezTo>
                    <a:pt x="879" y="505"/>
                    <a:pt x="700" y="446"/>
                    <a:pt x="522" y="350"/>
                  </a:cubicBezTo>
                  <a:cubicBezTo>
                    <a:pt x="343" y="267"/>
                    <a:pt x="188" y="148"/>
                    <a:pt x="45" y="5"/>
                  </a:cubicBezTo>
                  <a:cubicBezTo>
                    <a:pt x="36" y="2"/>
                    <a:pt x="28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33" name="Google Shape;16333;p22"/>
            <p:cNvSpPr/>
            <p:nvPr/>
          </p:nvSpPr>
          <p:spPr>
            <a:xfrm>
              <a:off x="1932075" y="2758800"/>
              <a:ext cx="29500" cy="16400"/>
            </a:xfrm>
            <a:custGeom>
              <a:avLst/>
              <a:gdLst/>
              <a:ahLst/>
              <a:cxnLst/>
              <a:rect l="l" t="t" r="r" b="b"/>
              <a:pathLst>
                <a:path w="1180" h="656" extrusionOk="0">
                  <a:moveTo>
                    <a:pt x="48" y="1"/>
                  </a:moveTo>
                  <a:cubicBezTo>
                    <a:pt x="36" y="1"/>
                    <a:pt x="0" y="12"/>
                    <a:pt x="24" y="24"/>
                  </a:cubicBezTo>
                  <a:cubicBezTo>
                    <a:pt x="298" y="298"/>
                    <a:pt x="751" y="596"/>
                    <a:pt x="1155" y="655"/>
                  </a:cubicBezTo>
                  <a:cubicBezTo>
                    <a:pt x="1167" y="655"/>
                    <a:pt x="1179" y="620"/>
                    <a:pt x="1167" y="620"/>
                  </a:cubicBezTo>
                  <a:cubicBezTo>
                    <a:pt x="989" y="524"/>
                    <a:pt x="798" y="477"/>
                    <a:pt x="620" y="370"/>
                  </a:cubicBezTo>
                  <a:cubicBezTo>
                    <a:pt x="417" y="263"/>
                    <a:pt x="227" y="13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34" name="Google Shape;16334;p22"/>
            <p:cNvSpPr/>
            <p:nvPr/>
          </p:nvSpPr>
          <p:spPr>
            <a:xfrm>
              <a:off x="1935775" y="2756450"/>
              <a:ext cx="33225" cy="19350"/>
            </a:xfrm>
            <a:custGeom>
              <a:avLst/>
              <a:gdLst/>
              <a:ahLst/>
              <a:cxnLst/>
              <a:rect l="l" t="t" r="r" b="b"/>
              <a:pathLst>
                <a:path w="1329" h="774" extrusionOk="0">
                  <a:moveTo>
                    <a:pt x="5" y="1"/>
                  </a:moveTo>
                  <a:cubicBezTo>
                    <a:pt x="1" y="1"/>
                    <a:pt x="1" y="10"/>
                    <a:pt x="7" y="23"/>
                  </a:cubicBezTo>
                  <a:cubicBezTo>
                    <a:pt x="364" y="321"/>
                    <a:pt x="829" y="654"/>
                    <a:pt x="1281" y="773"/>
                  </a:cubicBezTo>
                  <a:cubicBezTo>
                    <a:pt x="1305" y="773"/>
                    <a:pt x="1329" y="761"/>
                    <a:pt x="1305" y="749"/>
                  </a:cubicBezTo>
                  <a:cubicBezTo>
                    <a:pt x="1091" y="618"/>
                    <a:pt x="865" y="523"/>
                    <a:pt x="650" y="404"/>
                  </a:cubicBezTo>
                  <a:cubicBezTo>
                    <a:pt x="436" y="285"/>
                    <a:pt x="233" y="154"/>
                    <a:pt x="19" y="23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35" name="Google Shape;16335;p22"/>
            <p:cNvSpPr/>
            <p:nvPr/>
          </p:nvSpPr>
          <p:spPr>
            <a:xfrm>
              <a:off x="1944175" y="2741875"/>
              <a:ext cx="161750" cy="62825"/>
            </a:xfrm>
            <a:custGeom>
              <a:avLst/>
              <a:gdLst/>
              <a:ahLst/>
              <a:cxnLst/>
              <a:rect l="l" t="t" r="r" b="b"/>
              <a:pathLst>
                <a:path w="6470" h="2513" extrusionOk="0">
                  <a:moveTo>
                    <a:pt x="25" y="1"/>
                  </a:moveTo>
                  <a:cubicBezTo>
                    <a:pt x="12" y="1"/>
                    <a:pt x="0" y="15"/>
                    <a:pt x="17" y="23"/>
                  </a:cubicBezTo>
                  <a:cubicBezTo>
                    <a:pt x="814" y="856"/>
                    <a:pt x="1922" y="868"/>
                    <a:pt x="2993" y="1082"/>
                  </a:cubicBezTo>
                  <a:cubicBezTo>
                    <a:pt x="4005" y="1273"/>
                    <a:pt x="4565" y="1832"/>
                    <a:pt x="5446" y="2285"/>
                  </a:cubicBezTo>
                  <a:cubicBezTo>
                    <a:pt x="5763" y="2449"/>
                    <a:pt x="6020" y="2513"/>
                    <a:pt x="6355" y="2513"/>
                  </a:cubicBezTo>
                  <a:cubicBezTo>
                    <a:pt x="6385" y="2513"/>
                    <a:pt x="6415" y="2512"/>
                    <a:pt x="6446" y="2511"/>
                  </a:cubicBezTo>
                  <a:cubicBezTo>
                    <a:pt x="6470" y="2511"/>
                    <a:pt x="6470" y="2452"/>
                    <a:pt x="6446" y="2452"/>
                  </a:cubicBezTo>
                  <a:cubicBezTo>
                    <a:pt x="5267" y="2404"/>
                    <a:pt x="4458" y="1321"/>
                    <a:pt x="3326" y="1047"/>
                  </a:cubicBezTo>
                  <a:cubicBezTo>
                    <a:pt x="2172" y="785"/>
                    <a:pt x="993" y="844"/>
                    <a:pt x="40" y="11"/>
                  </a:cubicBezTo>
                  <a:cubicBezTo>
                    <a:pt x="37" y="3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36" name="Google Shape;16336;p22"/>
            <p:cNvSpPr/>
            <p:nvPr/>
          </p:nvSpPr>
          <p:spPr>
            <a:xfrm>
              <a:off x="1953875" y="2755750"/>
              <a:ext cx="164250" cy="58750"/>
            </a:xfrm>
            <a:custGeom>
              <a:avLst/>
              <a:gdLst/>
              <a:ahLst/>
              <a:cxnLst/>
              <a:rect l="l" t="t" r="r" b="b"/>
              <a:pathLst>
                <a:path w="6570" h="2350" extrusionOk="0">
                  <a:moveTo>
                    <a:pt x="14" y="0"/>
                  </a:moveTo>
                  <a:cubicBezTo>
                    <a:pt x="6" y="0"/>
                    <a:pt x="0" y="15"/>
                    <a:pt x="10" y="15"/>
                  </a:cubicBezTo>
                  <a:cubicBezTo>
                    <a:pt x="795" y="849"/>
                    <a:pt x="2069" y="730"/>
                    <a:pt x="3081" y="1087"/>
                  </a:cubicBezTo>
                  <a:cubicBezTo>
                    <a:pt x="4248" y="1516"/>
                    <a:pt x="5284" y="2337"/>
                    <a:pt x="6570" y="2349"/>
                  </a:cubicBezTo>
                  <a:cubicBezTo>
                    <a:pt x="5320" y="2206"/>
                    <a:pt x="4367" y="1539"/>
                    <a:pt x="3224" y="1099"/>
                  </a:cubicBezTo>
                  <a:cubicBezTo>
                    <a:pt x="2153" y="694"/>
                    <a:pt x="914" y="825"/>
                    <a:pt x="21" y="4"/>
                  </a:cubicBezTo>
                  <a:cubicBezTo>
                    <a:pt x="19" y="1"/>
                    <a:pt x="17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37" name="Google Shape;16337;p22"/>
            <p:cNvSpPr/>
            <p:nvPr/>
          </p:nvSpPr>
          <p:spPr>
            <a:xfrm>
              <a:off x="1963500" y="2704225"/>
              <a:ext cx="136100" cy="73725"/>
            </a:xfrm>
            <a:custGeom>
              <a:avLst/>
              <a:gdLst/>
              <a:ahLst/>
              <a:cxnLst/>
              <a:rect l="l" t="t" r="r" b="b"/>
              <a:pathLst>
                <a:path w="5444" h="2949" extrusionOk="0">
                  <a:moveTo>
                    <a:pt x="28" y="0"/>
                  </a:moveTo>
                  <a:cubicBezTo>
                    <a:pt x="14" y="0"/>
                    <a:pt x="0" y="11"/>
                    <a:pt x="17" y="29"/>
                  </a:cubicBezTo>
                  <a:cubicBezTo>
                    <a:pt x="220" y="398"/>
                    <a:pt x="470" y="576"/>
                    <a:pt x="851" y="755"/>
                  </a:cubicBezTo>
                  <a:cubicBezTo>
                    <a:pt x="1208" y="922"/>
                    <a:pt x="1530" y="969"/>
                    <a:pt x="1863" y="1195"/>
                  </a:cubicBezTo>
                  <a:cubicBezTo>
                    <a:pt x="2113" y="1362"/>
                    <a:pt x="2303" y="1600"/>
                    <a:pt x="2577" y="1743"/>
                  </a:cubicBezTo>
                  <a:cubicBezTo>
                    <a:pt x="3125" y="2076"/>
                    <a:pt x="3744" y="2386"/>
                    <a:pt x="4328" y="2672"/>
                  </a:cubicBezTo>
                  <a:cubicBezTo>
                    <a:pt x="4649" y="2838"/>
                    <a:pt x="4917" y="2941"/>
                    <a:pt x="5256" y="2941"/>
                  </a:cubicBezTo>
                  <a:cubicBezTo>
                    <a:pt x="5296" y="2941"/>
                    <a:pt x="5336" y="2939"/>
                    <a:pt x="5378" y="2936"/>
                  </a:cubicBezTo>
                  <a:lnTo>
                    <a:pt x="5378" y="2936"/>
                  </a:lnTo>
                  <a:cubicBezTo>
                    <a:pt x="4483" y="2780"/>
                    <a:pt x="3655" y="2247"/>
                    <a:pt x="2839" y="1850"/>
                  </a:cubicBezTo>
                  <a:cubicBezTo>
                    <a:pt x="2399" y="1636"/>
                    <a:pt x="2077" y="1255"/>
                    <a:pt x="1649" y="1017"/>
                  </a:cubicBezTo>
                  <a:cubicBezTo>
                    <a:pt x="1053" y="695"/>
                    <a:pt x="470" y="719"/>
                    <a:pt x="41" y="5"/>
                  </a:cubicBezTo>
                  <a:cubicBezTo>
                    <a:pt x="38" y="2"/>
                    <a:pt x="33" y="0"/>
                    <a:pt x="28" y="0"/>
                  </a:cubicBezTo>
                  <a:close/>
                  <a:moveTo>
                    <a:pt x="5411" y="2934"/>
                  </a:moveTo>
                  <a:cubicBezTo>
                    <a:pt x="5400" y="2935"/>
                    <a:pt x="5389" y="2935"/>
                    <a:pt x="5378" y="2936"/>
                  </a:cubicBezTo>
                  <a:lnTo>
                    <a:pt x="5378" y="2936"/>
                  </a:lnTo>
                  <a:cubicBezTo>
                    <a:pt x="5395" y="2939"/>
                    <a:pt x="5413" y="2942"/>
                    <a:pt x="5430" y="2945"/>
                  </a:cubicBezTo>
                  <a:lnTo>
                    <a:pt x="5430" y="2945"/>
                  </a:lnTo>
                  <a:cubicBezTo>
                    <a:pt x="5425" y="2943"/>
                    <a:pt x="5419" y="2939"/>
                    <a:pt x="5411" y="2934"/>
                  </a:cubicBezTo>
                  <a:close/>
                  <a:moveTo>
                    <a:pt x="5430" y="2945"/>
                  </a:moveTo>
                  <a:cubicBezTo>
                    <a:pt x="5436" y="2948"/>
                    <a:pt x="5439" y="2949"/>
                    <a:pt x="5441" y="2949"/>
                  </a:cubicBezTo>
                  <a:cubicBezTo>
                    <a:pt x="5444" y="2949"/>
                    <a:pt x="5441" y="2946"/>
                    <a:pt x="5435" y="2946"/>
                  </a:cubicBezTo>
                  <a:cubicBezTo>
                    <a:pt x="5433" y="2945"/>
                    <a:pt x="5431" y="2945"/>
                    <a:pt x="5430" y="294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38" name="Google Shape;16338;p22"/>
            <p:cNvSpPr/>
            <p:nvPr/>
          </p:nvSpPr>
          <p:spPr>
            <a:xfrm>
              <a:off x="1962825" y="2698875"/>
              <a:ext cx="30900" cy="23050"/>
            </a:xfrm>
            <a:custGeom>
              <a:avLst/>
              <a:gdLst/>
              <a:ahLst/>
              <a:cxnLst/>
              <a:rect l="l" t="t" r="r" b="b"/>
              <a:pathLst>
                <a:path w="1236" h="922" extrusionOk="0">
                  <a:moveTo>
                    <a:pt x="18" y="1"/>
                  </a:moveTo>
                  <a:cubicBezTo>
                    <a:pt x="4" y="1"/>
                    <a:pt x="1" y="20"/>
                    <a:pt x="9" y="28"/>
                  </a:cubicBezTo>
                  <a:cubicBezTo>
                    <a:pt x="318" y="421"/>
                    <a:pt x="723" y="755"/>
                    <a:pt x="1199" y="921"/>
                  </a:cubicBezTo>
                  <a:cubicBezTo>
                    <a:pt x="1211" y="921"/>
                    <a:pt x="1235" y="909"/>
                    <a:pt x="1211" y="909"/>
                  </a:cubicBezTo>
                  <a:cubicBezTo>
                    <a:pt x="771" y="659"/>
                    <a:pt x="366" y="397"/>
                    <a:pt x="44" y="16"/>
                  </a:cubicBezTo>
                  <a:cubicBezTo>
                    <a:pt x="33" y="5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39" name="Google Shape;16339;p22"/>
            <p:cNvSpPr/>
            <p:nvPr/>
          </p:nvSpPr>
          <p:spPr>
            <a:xfrm>
              <a:off x="1968000" y="2696750"/>
              <a:ext cx="31675" cy="25175"/>
            </a:xfrm>
            <a:custGeom>
              <a:avLst/>
              <a:gdLst/>
              <a:ahLst/>
              <a:cxnLst/>
              <a:rect l="l" t="t" r="r" b="b"/>
              <a:pathLst>
                <a:path w="1267" h="1007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314" y="447"/>
                    <a:pt x="730" y="840"/>
                    <a:pt x="1230" y="1006"/>
                  </a:cubicBezTo>
                  <a:cubicBezTo>
                    <a:pt x="1242" y="1006"/>
                    <a:pt x="1266" y="994"/>
                    <a:pt x="1242" y="994"/>
                  </a:cubicBezTo>
                  <a:cubicBezTo>
                    <a:pt x="766" y="720"/>
                    <a:pt x="349" y="459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40" name="Google Shape;16340;p22"/>
            <p:cNvSpPr/>
            <p:nvPr/>
          </p:nvSpPr>
          <p:spPr>
            <a:xfrm>
              <a:off x="1966300" y="2687375"/>
              <a:ext cx="30975" cy="24425"/>
            </a:xfrm>
            <a:custGeom>
              <a:avLst/>
              <a:gdLst/>
              <a:ahLst/>
              <a:cxnLst/>
              <a:rect l="l" t="t" r="r" b="b"/>
              <a:pathLst>
                <a:path w="1239" h="977" extrusionOk="0">
                  <a:moveTo>
                    <a:pt x="25" y="0"/>
                  </a:moveTo>
                  <a:cubicBezTo>
                    <a:pt x="25" y="0"/>
                    <a:pt x="1" y="0"/>
                    <a:pt x="1" y="12"/>
                  </a:cubicBezTo>
                  <a:cubicBezTo>
                    <a:pt x="275" y="429"/>
                    <a:pt x="715" y="822"/>
                    <a:pt x="1215" y="976"/>
                  </a:cubicBezTo>
                  <a:cubicBezTo>
                    <a:pt x="1227" y="976"/>
                    <a:pt x="1239" y="965"/>
                    <a:pt x="1227" y="953"/>
                  </a:cubicBezTo>
                  <a:cubicBezTo>
                    <a:pt x="751" y="679"/>
                    <a:pt x="382" y="417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41" name="Google Shape;16341;p22"/>
            <p:cNvSpPr/>
            <p:nvPr/>
          </p:nvSpPr>
          <p:spPr>
            <a:xfrm>
              <a:off x="1970625" y="2678200"/>
              <a:ext cx="121900" cy="76750"/>
            </a:xfrm>
            <a:custGeom>
              <a:avLst/>
              <a:gdLst/>
              <a:ahLst/>
              <a:cxnLst/>
              <a:rect l="l" t="t" r="r" b="b"/>
              <a:pathLst>
                <a:path w="4876" h="3070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697" y="867"/>
                    <a:pt x="1709" y="1284"/>
                    <a:pt x="2602" y="1879"/>
                  </a:cubicBezTo>
                  <a:cubicBezTo>
                    <a:pt x="3292" y="2344"/>
                    <a:pt x="3935" y="3034"/>
                    <a:pt x="4816" y="3070"/>
                  </a:cubicBezTo>
                  <a:cubicBezTo>
                    <a:pt x="4864" y="3070"/>
                    <a:pt x="4876" y="2998"/>
                    <a:pt x="4828" y="2998"/>
                  </a:cubicBezTo>
                  <a:cubicBezTo>
                    <a:pt x="3876" y="2832"/>
                    <a:pt x="3221" y="2117"/>
                    <a:pt x="2423" y="1629"/>
                  </a:cubicBezTo>
                  <a:cubicBezTo>
                    <a:pt x="1590" y="1105"/>
                    <a:pt x="744" y="68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42" name="Google Shape;16342;p22"/>
            <p:cNvSpPr/>
            <p:nvPr/>
          </p:nvSpPr>
          <p:spPr>
            <a:xfrm>
              <a:off x="1973500" y="2676000"/>
              <a:ext cx="108325" cy="69425"/>
            </a:xfrm>
            <a:custGeom>
              <a:avLst/>
              <a:gdLst/>
              <a:ahLst/>
              <a:cxnLst/>
              <a:rect l="l" t="t" r="r" b="b"/>
              <a:pathLst>
                <a:path w="4333" h="2777" extrusionOk="0">
                  <a:moveTo>
                    <a:pt x="32" y="0"/>
                  </a:moveTo>
                  <a:cubicBezTo>
                    <a:pt x="7" y="0"/>
                    <a:pt x="0" y="28"/>
                    <a:pt x="10" y="38"/>
                  </a:cubicBezTo>
                  <a:cubicBezTo>
                    <a:pt x="1415" y="979"/>
                    <a:pt x="2832" y="1955"/>
                    <a:pt x="4320" y="2777"/>
                  </a:cubicBezTo>
                  <a:cubicBezTo>
                    <a:pt x="4332" y="2777"/>
                    <a:pt x="4332" y="2765"/>
                    <a:pt x="4332" y="2765"/>
                  </a:cubicBezTo>
                  <a:cubicBezTo>
                    <a:pt x="2892" y="1848"/>
                    <a:pt x="1487" y="919"/>
                    <a:pt x="46" y="3"/>
                  </a:cubicBezTo>
                  <a:cubicBezTo>
                    <a:pt x="41" y="1"/>
                    <a:pt x="37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43" name="Google Shape;16343;p22"/>
            <p:cNvSpPr/>
            <p:nvPr/>
          </p:nvSpPr>
          <p:spPr>
            <a:xfrm>
              <a:off x="1977925" y="2630800"/>
              <a:ext cx="94975" cy="55100"/>
            </a:xfrm>
            <a:custGeom>
              <a:avLst/>
              <a:gdLst/>
              <a:ahLst/>
              <a:cxnLst/>
              <a:rect l="l" t="t" r="r" b="b"/>
              <a:pathLst>
                <a:path w="3799" h="2204" extrusionOk="0">
                  <a:moveTo>
                    <a:pt x="0" y="1"/>
                  </a:moveTo>
                  <a:lnTo>
                    <a:pt x="0" y="1"/>
                  </a:lnTo>
                  <a:cubicBezTo>
                    <a:pt x="1131" y="906"/>
                    <a:pt x="2334" y="1834"/>
                    <a:pt x="3762" y="2204"/>
                  </a:cubicBezTo>
                  <a:cubicBezTo>
                    <a:pt x="3786" y="2204"/>
                    <a:pt x="3798" y="2192"/>
                    <a:pt x="3786" y="2168"/>
                  </a:cubicBezTo>
                  <a:cubicBezTo>
                    <a:pt x="2393" y="1608"/>
                    <a:pt x="1191" y="9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44" name="Google Shape;16344;p22"/>
            <p:cNvSpPr/>
            <p:nvPr/>
          </p:nvSpPr>
          <p:spPr>
            <a:xfrm>
              <a:off x="1985475" y="2625075"/>
              <a:ext cx="76100" cy="47725"/>
            </a:xfrm>
            <a:custGeom>
              <a:avLst/>
              <a:gdLst/>
              <a:ahLst/>
              <a:cxnLst/>
              <a:rect l="l" t="t" r="r" b="b"/>
              <a:pathLst>
                <a:path w="3044" h="1909" extrusionOk="0">
                  <a:moveTo>
                    <a:pt x="31" y="1"/>
                  </a:moveTo>
                  <a:cubicBezTo>
                    <a:pt x="12" y="1"/>
                    <a:pt x="0" y="20"/>
                    <a:pt x="20" y="39"/>
                  </a:cubicBezTo>
                  <a:cubicBezTo>
                    <a:pt x="972" y="718"/>
                    <a:pt x="1984" y="1361"/>
                    <a:pt x="3032" y="1909"/>
                  </a:cubicBezTo>
                  <a:cubicBezTo>
                    <a:pt x="3032" y="1909"/>
                    <a:pt x="3044" y="1885"/>
                    <a:pt x="3032" y="1885"/>
                  </a:cubicBezTo>
                  <a:cubicBezTo>
                    <a:pt x="2008" y="1301"/>
                    <a:pt x="1008" y="694"/>
                    <a:pt x="43" y="4"/>
                  </a:cubicBezTo>
                  <a:cubicBezTo>
                    <a:pt x="39" y="2"/>
                    <a:pt x="35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45" name="Google Shape;16345;p22"/>
            <p:cNvSpPr/>
            <p:nvPr/>
          </p:nvSpPr>
          <p:spPr>
            <a:xfrm>
              <a:off x="1987825" y="2620875"/>
              <a:ext cx="71550" cy="38600"/>
            </a:xfrm>
            <a:custGeom>
              <a:avLst/>
              <a:gdLst/>
              <a:ahLst/>
              <a:cxnLst/>
              <a:rect l="l" t="t" r="r" b="b"/>
              <a:pathLst>
                <a:path w="2862" h="1544" extrusionOk="0">
                  <a:moveTo>
                    <a:pt x="12" y="0"/>
                  </a:moveTo>
                  <a:cubicBezTo>
                    <a:pt x="4" y="0"/>
                    <a:pt x="0" y="11"/>
                    <a:pt x="9" y="29"/>
                  </a:cubicBezTo>
                  <a:cubicBezTo>
                    <a:pt x="890" y="624"/>
                    <a:pt x="1819" y="1136"/>
                    <a:pt x="2819" y="1541"/>
                  </a:cubicBezTo>
                  <a:cubicBezTo>
                    <a:pt x="2824" y="1543"/>
                    <a:pt x="2828" y="1543"/>
                    <a:pt x="2832" y="1543"/>
                  </a:cubicBezTo>
                  <a:cubicBezTo>
                    <a:pt x="2857" y="1543"/>
                    <a:pt x="2861" y="1514"/>
                    <a:pt x="2831" y="1493"/>
                  </a:cubicBezTo>
                  <a:cubicBezTo>
                    <a:pt x="1854" y="1065"/>
                    <a:pt x="926" y="577"/>
                    <a:pt x="21" y="5"/>
                  </a:cubicBezTo>
                  <a:cubicBezTo>
                    <a:pt x="18" y="2"/>
                    <a:pt x="14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46" name="Google Shape;16346;p22"/>
            <p:cNvSpPr/>
            <p:nvPr/>
          </p:nvSpPr>
          <p:spPr>
            <a:xfrm>
              <a:off x="1999150" y="2614350"/>
              <a:ext cx="46875" cy="28525"/>
            </a:xfrm>
            <a:custGeom>
              <a:avLst/>
              <a:gdLst/>
              <a:ahLst/>
              <a:cxnLst/>
              <a:rect l="l" t="t" r="r" b="b"/>
              <a:pathLst>
                <a:path w="1875" h="1141" extrusionOk="0">
                  <a:moveTo>
                    <a:pt x="35" y="1"/>
                  </a:moveTo>
                  <a:cubicBezTo>
                    <a:pt x="21" y="1"/>
                    <a:pt x="1" y="18"/>
                    <a:pt x="20" y="28"/>
                  </a:cubicBezTo>
                  <a:cubicBezTo>
                    <a:pt x="627" y="409"/>
                    <a:pt x="1223" y="790"/>
                    <a:pt x="1842" y="1135"/>
                  </a:cubicBezTo>
                  <a:cubicBezTo>
                    <a:pt x="1849" y="1139"/>
                    <a:pt x="1855" y="1140"/>
                    <a:pt x="1859" y="1140"/>
                  </a:cubicBezTo>
                  <a:cubicBezTo>
                    <a:pt x="1871" y="1140"/>
                    <a:pt x="1874" y="1132"/>
                    <a:pt x="1866" y="1123"/>
                  </a:cubicBezTo>
                  <a:cubicBezTo>
                    <a:pt x="1270" y="730"/>
                    <a:pt x="651" y="373"/>
                    <a:pt x="44" y="4"/>
                  </a:cubicBezTo>
                  <a:cubicBezTo>
                    <a:pt x="42" y="2"/>
                    <a:pt x="39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47" name="Google Shape;16347;p22"/>
            <p:cNvSpPr/>
            <p:nvPr/>
          </p:nvSpPr>
          <p:spPr>
            <a:xfrm>
              <a:off x="1972950" y="2650075"/>
              <a:ext cx="103225" cy="59350"/>
            </a:xfrm>
            <a:custGeom>
              <a:avLst/>
              <a:gdLst/>
              <a:ahLst/>
              <a:cxnLst/>
              <a:rect l="l" t="t" r="r" b="b"/>
              <a:pathLst>
                <a:path w="4129" h="2374" extrusionOk="0">
                  <a:moveTo>
                    <a:pt x="38" y="1"/>
                  </a:moveTo>
                  <a:cubicBezTo>
                    <a:pt x="14" y="1"/>
                    <a:pt x="1" y="22"/>
                    <a:pt x="20" y="51"/>
                  </a:cubicBezTo>
                  <a:cubicBezTo>
                    <a:pt x="1306" y="968"/>
                    <a:pt x="2676" y="1790"/>
                    <a:pt x="4128" y="2373"/>
                  </a:cubicBezTo>
                  <a:cubicBezTo>
                    <a:pt x="2711" y="1671"/>
                    <a:pt x="1342" y="921"/>
                    <a:pt x="56" y="4"/>
                  </a:cubicBezTo>
                  <a:cubicBezTo>
                    <a:pt x="50" y="2"/>
                    <a:pt x="44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48" name="Google Shape;16348;p22"/>
            <p:cNvSpPr/>
            <p:nvPr/>
          </p:nvSpPr>
          <p:spPr>
            <a:xfrm>
              <a:off x="1971075" y="2662425"/>
              <a:ext cx="113250" cy="67400"/>
            </a:xfrm>
            <a:custGeom>
              <a:avLst/>
              <a:gdLst/>
              <a:ahLst/>
              <a:cxnLst/>
              <a:rect l="l" t="t" r="r" b="b"/>
              <a:pathLst>
                <a:path w="4530" h="2696" extrusionOk="0">
                  <a:moveTo>
                    <a:pt x="3" y="1"/>
                  </a:moveTo>
                  <a:cubicBezTo>
                    <a:pt x="0" y="1"/>
                    <a:pt x="0" y="4"/>
                    <a:pt x="12" y="10"/>
                  </a:cubicBezTo>
                  <a:cubicBezTo>
                    <a:pt x="12" y="4"/>
                    <a:pt x="6" y="1"/>
                    <a:pt x="3" y="1"/>
                  </a:cubicBezTo>
                  <a:close/>
                  <a:moveTo>
                    <a:pt x="12" y="10"/>
                  </a:moveTo>
                  <a:lnTo>
                    <a:pt x="12" y="10"/>
                  </a:lnTo>
                  <a:cubicBezTo>
                    <a:pt x="1405" y="1022"/>
                    <a:pt x="2846" y="2129"/>
                    <a:pt x="4489" y="2689"/>
                  </a:cubicBezTo>
                  <a:cubicBezTo>
                    <a:pt x="4493" y="2693"/>
                    <a:pt x="4498" y="2695"/>
                    <a:pt x="4502" y="2695"/>
                  </a:cubicBezTo>
                  <a:cubicBezTo>
                    <a:pt x="4520" y="2695"/>
                    <a:pt x="4529" y="2663"/>
                    <a:pt x="4501" y="2653"/>
                  </a:cubicBezTo>
                  <a:cubicBezTo>
                    <a:pt x="2846" y="2034"/>
                    <a:pt x="1477" y="950"/>
                    <a:pt x="1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49" name="Google Shape;16349;p22"/>
            <p:cNvSpPr/>
            <p:nvPr/>
          </p:nvSpPr>
          <p:spPr>
            <a:xfrm>
              <a:off x="2210375" y="2888750"/>
              <a:ext cx="19375" cy="41650"/>
            </a:xfrm>
            <a:custGeom>
              <a:avLst/>
              <a:gdLst/>
              <a:ahLst/>
              <a:cxnLst/>
              <a:rect l="l" t="t" r="r" b="b"/>
              <a:pathLst>
                <a:path w="775" h="1666" extrusionOk="0">
                  <a:moveTo>
                    <a:pt x="750" y="1"/>
                  </a:moveTo>
                  <a:cubicBezTo>
                    <a:pt x="746" y="1"/>
                    <a:pt x="742" y="2"/>
                    <a:pt x="739" y="6"/>
                  </a:cubicBezTo>
                  <a:cubicBezTo>
                    <a:pt x="549" y="244"/>
                    <a:pt x="477" y="518"/>
                    <a:pt x="394" y="780"/>
                  </a:cubicBezTo>
                  <a:cubicBezTo>
                    <a:pt x="287" y="1077"/>
                    <a:pt x="108" y="1351"/>
                    <a:pt x="1" y="1649"/>
                  </a:cubicBezTo>
                  <a:cubicBezTo>
                    <a:pt x="1" y="1657"/>
                    <a:pt x="13" y="1666"/>
                    <a:pt x="24" y="1666"/>
                  </a:cubicBezTo>
                  <a:cubicBezTo>
                    <a:pt x="29" y="1666"/>
                    <a:pt x="33" y="1664"/>
                    <a:pt x="37" y="1661"/>
                  </a:cubicBezTo>
                  <a:cubicBezTo>
                    <a:pt x="465" y="1232"/>
                    <a:pt x="501" y="529"/>
                    <a:pt x="775" y="29"/>
                  </a:cubicBezTo>
                  <a:cubicBezTo>
                    <a:pt x="775" y="12"/>
                    <a:pt x="762" y="1"/>
                    <a:pt x="7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50" name="Google Shape;16350;p22"/>
            <p:cNvSpPr/>
            <p:nvPr/>
          </p:nvSpPr>
          <p:spPr>
            <a:xfrm>
              <a:off x="2206600" y="2886500"/>
              <a:ext cx="21075" cy="49500"/>
            </a:xfrm>
            <a:custGeom>
              <a:avLst/>
              <a:gdLst/>
              <a:ahLst/>
              <a:cxnLst/>
              <a:rect l="l" t="t" r="r" b="b"/>
              <a:pathLst>
                <a:path w="843" h="1980" extrusionOk="0">
                  <a:moveTo>
                    <a:pt x="830" y="0"/>
                  </a:moveTo>
                  <a:cubicBezTo>
                    <a:pt x="652" y="262"/>
                    <a:pt x="545" y="596"/>
                    <a:pt x="414" y="893"/>
                  </a:cubicBezTo>
                  <a:cubicBezTo>
                    <a:pt x="271" y="1215"/>
                    <a:pt x="92" y="1560"/>
                    <a:pt x="9" y="1917"/>
                  </a:cubicBezTo>
                  <a:cubicBezTo>
                    <a:pt x="0" y="1951"/>
                    <a:pt x="29" y="1979"/>
                    <a:pt x="54" y="1979"/>
                  </a:cubicBezTo>
                  <a:cubicBezTo>
                    <a:pt x="64" y="1979"/>
                    <a:pt x="74" y="1975"/>
                    <a:pt x="80" y="1965"/>
                  </a:cubicBezTo>
                  <a:cubicBezTo>
                    <a:pt x="247" y="1667"/>
                    <a:pt x="366" y="1310"/>
                    <a:pt x="485" y="989"/>
                  </a:cubicBezTo>
                  <a:cubicBezTo>
                    <a:pt x="604" y="679"/>
                    <a:pt x="771" y="334"/>
                    <a:pt x="830" y="12"/>
                  </a:cubicBezTo>
                  <a:cubicBezTo>
                    <a:pt x="842" y="0"/>
                    <a:pt x="830" y="0"/>
                    <a:pt x="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51" name="Google Shape;16351;p22"/>
            <p:cNvSpPr/>
            <p:nvPr/>
          </p:nvSpPr>
          <p:spPr>
            <a:xfrm>
              <a:off x="2205925" y="2885475"/>
              <a:ext cx="23225" cy="46475"/>
            </a:xfrm>
            <a:custGeom>
              <a:avLst/>
              <a:gdLst/>
              <a:ahLst/>
              <a:cxnLst/>
              <a:rect l="l" t="t" r="r" b="b"/>
              <a:pathLst>
                <a:path w="929" h="1859" extrusionOk="0">
                  <a:moveTo>
                    <a:pt x="911" y="1"/>
                  </a:moveTo>
                  <a:cubicBezTo>
                    <a:pt x="906" y="1"/>
                    <a:pt x="900" y="2"/>
                    <a:pt x="893" y="6"/>
                  </a:cubicBezTo>
                  <a:cubicBezTo>
                    <a:pt x="476" y="482"/>
                    <a:pt x="36" y="1196"/>
                    <a:pt x="0" y="1839"/>
                  </a:cubicBezTo>
                  <a:cubicBezTo>
                    <a:pt x="0" y="1853"/>
                    <a:pt x="12" y="1859"/>
                    <a:pt x="25" y="1859"/>
                  </a:cubicBezTo>
                  <a:cubicBezTo>
                    <a:pt x="34" y="1859"/>
                    <a:pt x="43" y="1856"/>
                    <a:pt x="48" y="1851"/>
                  </a:cubicBezTo>
                  <a:cubicBezTo>
                    <a:pt x="179" y="1553"/>
                    <a:pt x="250" y="1244"/>
                    <a:pt x="393" y="946"/>
                  </a:cubicBezTo>
                  <a:cubicBezTo>
                    <a:pt x="536" y="613"/>
                    <a:pt x="715" y="315"/>
                    <a:pt x="929" y="18"/>
                  </a:cubicBezTo>
                  <a:cubicBezTo>
                    <a:pt x="929" y="9"/>
                    <a:pt x="923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52" name="Google Shape;16352;p22"/>
            <p:cNvSpPr/>
            <p:nvPr/>
          </p:nvSpPr>
          <p:spPr>
            <a:xfrm>
              <a:off x="2208600" y="2897175"/>
              <a:ext cx="19800" cy="41775"/>
            </a:xfrm>
            <a:custGeom>
              <a:avLst/>
              <a:gdLst/>
              <a:ahLst/>
              <a:cxnLst/>
              <a:rect l="l" t="t" r="r" b="b"/>
              <a:pathLst>
                <a:path w="792" h="1671" extrusionOk="0">
                  <a:moveTo>
                    <a:pt x="772" y="1"/>
                  </a:moveTo>
                  <a:cubicBezTo>
                    <a:pt x="765" y="1"/>
                    <a:pt x="755" y="5"/>
                    <a:pt x="750" y="14"/>
                  </a:cubicBezTo>
                  <a:cubicBezTo>
                    <a:pt x="519" y="487"/>
                    <a:pt x="297" y="960"/>
                    <a:pt x="93" y="1432"/>
                  </a:cubicBezTo>
                  <a:lnTo>
                    <a:pt x="93" y="1432"/>
                  </a:lnTo>
                  <a:cubicBezTo>
                    <a:pt x="0" y="1491"/>
                    <a:pt x="0" y="1539"/>
                    <a:pt x="0" y="1633"/>
                  </a:cubicBezTo>
                  <a:cubicBezTo>
                    <a:pt x="0" y="1659"/>
                    <a:pt x="17" y="1671"/>
                    <a:pt x="35" y="1671"/>
                  </a:cubicBezTo>
                  <a:cubicBezTo>
                    <a:pt x="51" y="1671"/>
                    <a:pt x="66" y="1662"/>
                    <a:pt x="72" y="1645"/>
                  </a:cubicBezTo>
                  <a:cubicBezTo>
                    <a:pt x="75" y="1637"/>
                    <a:pt x="79" y="1629"/>
                    <a:pt x="82" y="1621"/>
                  </a:cubicBezTo>
                  <a:lnTo>
                    <a:pt x="96" y="1621"/>
                  </a:lnTo>
                  <a:cubicBezTo>
                    <a:pt x="99" y="1602"/>
                    <a:pt x="103" y="1584"/>
                    <a:pt x="107" y="1566"/>
                  </a:cubicBezTo>
                  <a:lnTo>
                    <a:pt x="107" y="1566"/>
                  </a:lnTo>
                  <a:cubicBezTo>
                    <a:pt x="333" y="1056"/>
                    <a:pt x="559" y="535"/>
                    <a:pt x="762" y="26"/>
                  </a:cubicBezTo>
                  <a:cubicBezTo>
                    <a:pt x="792" y="11"/>
                    <a:pt x="785" y="1"/>
                    <a:pt x="7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53" name="Google Shape;16353;p22"/>
            <p:cNvSpPr/>
            <p:nvPr/>
          </p:nvSpPr>
          <p:spPr>
            <a:xfrm>
              <a:off x="2211350" y="2901550"/>
              <a:ext cx="18025" cy="40525"/>
            </a:xfrm>
            <a:custGeom>
              <a:avLst/>
              <a:gdLst/>
              <a:ahLst/>
              <a:cxnLst/>
              <a:rect l="l" t="t" r="r" b="b"/>
              <a:pathLst>
                <a:path w="721" h="1621" extrusionOk="0">
                  <a:moveTo>
                    <a:pt x="680" y="1"/>
                  </a:moveTo>
                  <a:cubicBezTo>
                    <a:pt x="673" y="1"/>
                    <a:pt x="667" y="2"/>
                    <a:pt x="664" y="6"/>
                  </a:cubicBezTo>
                  <a:cubicBezTo>
                    <a:pt x="545" y="256"/>
                    <a:pt x="462" y="518"/>
                    <a:pt x="331" y="791"/>
                  </a:cubicBezTo>
                  <a:cubicBezTo>
                    <a:pt x="238" y="1035"/>
                    <a:pt x="100" y="1301"/>
                    <a:pt x="16" y="1546"/>
                  </a:cubicBezTo>
                  <a:lnTo>
                    <a:pt x="16" y="1546"/>
                  </a:lnTo>
                  <a:cubicBezTo>
                    <a:pt x="13" y="1552"/>
                    <a:pt x="11" y="1558"/>
                    <a:pt x="9" y="1565"/>
                  </a:cubicBezTo>
                  <a:cubicBezTo>
                    <a:pt x="0" y="1593"/>
                    <a:pt x="20" y="1621"/>
                    <a:pt x="45" y="1621"/>
                  </a:cubicBezTo>
                  <a:cubicBezTo>
                    <a:pt x="53" y="1621"/>
                    <a:pt x="61" y="1618"/>
                    <a:pt x="69" y="1613"/>
                  </a:cubicBezTo>
                  <a:cubicBezTo>
                    <a:pt x="355" y="1149"/>
                    <a:pt x="557" y="553"/>
                    <a:pt x="712" y="29"/>
                  </a:cubicBezTo>
                  <a:cubicBezTo>
                    <a:pt x="721" y="12"/>
                    <a:pt x="697" y="1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54" name="Google Shape;16354;p22"/>
            <p:cNvSpPr/>
            <p:nvPr/>
          </p:nvSpPr>
          <p:spPr>
            <a:xfrm>
              <a:off x="2212150" y="2908825"/>
              <a:ext cx="18500" cy="37125"/>
            </a:xfrm>
            <a:custGeom>
              <a:avLst/>
              <a:gdLst/>
              <a:ahLst/>
              <a:cxnLst/>
              <a:rect l="l" t="t" r="r" b="b"/>
              <a:pathLst>
                <a:path w="740" h="1485" extrusionOk="0">
                  <a:moveTo>
                    <a:pt x="739" y="0"/>
                  </a:moveTo>
                  <a:lnTo>
                    <a:pt x="739" y="0"/>
                  </a:lnTo>
                  <a:cubicBezTo>
                    <a:pt x="525" y="488"/>
                    <a:pt x="275" y="965"/>
                    <a:pt x="25" y="1429"/>
                  </a:cubicBezTo>
                  <a:cubicBezTo>
                    <a:pt x="0" y="1454"/>
                    <a:pt x="33" y="1485"/>
                    <a:pt x="60" y="1485"/>
                  </a:cubicBezTo>
                  <a:cubicBezTo>
                    <a:pt x="71" y="1485"/>
                    <a:pt x="81" y="1479"/>
                    <a:pt x="85" y="1465"/>
                  </a:cubicBezTo>
                  <a:cubicBezTo>
                    <a:pt x="382" y="1012"/>
                    <a:pt x="585" y="512"/>
                    <a:pt x="7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55" name="Google Shape;16355;p22"/>
            <p:cNvSpPr/>
            <p:nvPr/>
          </p:nvSpPr>
          <p:spPr>
            <a:xfrm>
              <a:off x="2215525" y="2903000"/>
              <a:ext cx="26125" cy="56175"/>
            </a:xfrm>
            <a:custGeom>
              <a:avLst/>
              <a:gdLst/>
              <a:ahLst/>
              <a:cxnLst/>
              <a:rect l="l" t="t" r="r" b="b"/>
              <a:pathLst>
                <a:path w="1045" h="2247" extrusionOk="0">
                  <a:moveTo>
                    <a:pt x="1020" y="1"/>
                  </a:moveTo>
                  <a:cubicBezTo>
                    <a:pt x="1014" y="1"/>
                    <a:pt x="1009" y="6"/>
                    <a:pt x="1009" y="19"/>
                  </a:cubicBezTo>
                  <a:cubicBezTo>
                    <a:pt x="771" y="530"/>
                    <a:pt x="575" y="1047"/>
                    <a:pt x="335" y="1557"/>
                  </a:cubicBezTo>
                  <a:lnTo>
                    <a:pt x="335" y="1557"/>
                  </a:lnTo>
                  <a:cubicBezTo>
                    <a:pt x="451" y="1227"/>
                    <a:pt x="575" y="903"/>
                    <a:pt x="712" y="579"/>
                  </a:cubicBezTo>
                  <a:cubicBezTo>
                    <a:pt x="712" y="564"/>
                    <a:pt x="698" y="554"/>
                    <a:pt x="685" y="554"/>
                  </a:cubicBezTo>
                  <a:cubicBezTo>
                    <a:pt x="677" y="554"/>
                    <a:pt x="669" y="558"/>
                    <a:pt x="664" y="567"/>
                  </a:cubicBezTo>
                  <a:cubicBezTo>
                    <a:pt x="390" y="1091"/>
                    <a:pt x="188" y="1626"/>
                    <a:pt x="9" y="2174"/>
                  </a:cubicBezTo>
                  <a:cubicBezTo>
                    <a:pt x="1" y="2207"/>
                    <a:pt x="33" y="2247"/>
                    <a:pt x="62" y="2247"/>
                  </a:cubicBezTo>
                  <a:cubicBezTo>
                    <a:pt x="74" y="2247"/>
                    <a:pt x="85" y="2239"/>
                    <a:pt x="92" y="2222"/>
                  </a:cubicBezTo>
                  <a:cubicBezTo>
                    <a:pt x="96" y="2216"/>
                    <a:pt x="100" y="2209"/>
                    <a:pt x="103" y="2203"/>
                  </a:cubicBezTo>
                  <a:lnTo>
                    <a:pt x="103" y="2203"/>
                  </a:lnTo>
                  <a:lnTo>
                    <a:pt x="116" y="2210"/>
                  </a:lnTo>
                  <a:cubicBezTo>
                    <a:pt x="123" y="2189"/>
                    <a:pt x="130" y="2168"/>
                    <a:pt x="136" y="2147"/>
                  </a:cubicBezTo>
                  <a:lnTo>
                    <a:pt x="136" y="2147"/>
                  </a:lnTo>
                  <a:cubicBezTo>
                    <a:pt x="516" y="1499"/>
                    <a:pt x="907" y="776"/>
                    <a:pt x="1045" y="31"/>
                  </a:cubicBezTo>
                  <a:cubicBezTo>
                    <a:pt x="1045" y="16"/>
                    <a:pt x="1031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56" name="Google Shape;16356;p22"/>
            <p:cNvSpPr/>
            <p:nvPr/>
          </p:nvSpPr>
          <p:spPr>
            <a:xfrm>
              <a:off x="2234200" y="2843025"/>
              <a:ext cx="45775" cy="86875"/>
            </a:xfrm>
            <a:custGeom>
              <a:avLst/>
              <a:gdLst/>
              <a:ahLst/>
              <a:cxnLst/>
              <a:rect l="l" t="t" r="r" b="b"/>
              <a:pathLst>
                <a:path w="1831" h="3475" extrusionOk="0">
                  <a:moveTo>
                    <a:pt x="1794" y="0"/>
                  </a:moveTo>
                  <a:cubicBezTo>
                    <a:pt x="1787" y="0"/>
                    <a:pt x="1780" y="4"/>
                    <a:pt x="1774" y="13"/>
                  </a:cubicBezTo>
                  <a:cubicBezTo>
                    <a:pt x="941" y="882"/>
                    <a:pt x="298" y="2275"/>
                    <a:pt x="0" y="3430"/>
                  </a:cubicBezTo>
                  <a:cubicBezTo>
                    <a:pt x="0" y="3459"/>
                    <a:pt x="18" y="3475"/>
                    <a:pt x="34" y="3475"/>
                  </a:cubicBezTo>
                  <a:cubicBezTo>
                    <a:pt x="45" y="3475"/>
                    <a:pt x="55" y="3468"/>
                    <a:pt x="60" y="3454"/>
                  </a:cubicBezTo>
                  <a:cubicBezTo>
                    <a:pt x="298" y="2894"/>
                    <a:pt x="488" y="2323"/>
                    <a:pt x="774" y="1775"/>
                  </a:cubicBezTo>
                  <a:cubicBezTo>
                    <a:pt x="1084" y="1180"/>
                    <a:pt x="1489" y="644"/>
                    <a:pt x="1822" y="49"/>
                  </a:cubicBezTo>
                  <a:cubicBezTo>
                    <a:pt x="1831" y="31"/>
                    <a:pt x="1813" y="0"/>
                    <a:pt x="17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57" name="Google Shape;16357;p22"/>
            <p:cNvSpPr/>
            <p:nvPr/>
          </p:nvSpPr>
          <p:spPr>
            <a:xfrm>
              <a:off x="2271850" y="2808575"/>
              <a:ext cx="29975" cy="46600"/>
            </a:xfrm>
            <a:custGeom>
              <a:avLst/>
              <a:gdLst/>
              <a:ahLst/>
              <a:cxnLst/>
              <a:rect l="l" t="t" r="r" b="b"/>
              <a:pathLst>
                <a:path w="1199" h="1864" extrusionOk="0">
                  <a:moveTo>
                    <a:pt x="1175" y="0"/>
                  </a:moveTo>
                  <a:cubicBezTo>
                    <a:pt x="1166" y="0"/>
                    <a:pt x="1154" y="7"/>
                    <a:pt x="1149" y="22"/>
                  </a:cubicBezTo>
                  <a:cubicBezTo>
                    <a:pt x="816" y="653"/>
                    <a:pt x="376" y="1212"/>
                    <a:pt x="18" y="1820"/>
                  </a:cubicBezTo>
                  <a:cubicBezTo>
                    <a:pt x="0" y="1838"/>
                    <a:pt x="17" y="1863"/>
                    <a:pt x="36" y="1863"/>
                  </a:cubicBezTo>
                  <a:cubicBezTo>
                    <a:pt x="42" y="1863"/>
                    <a:pt x="49" y="1861"/>
                    <a:pt x="54" y="1855"/>
                  </a:cubicBezTo>
                  <a:cubicBezTo>
                    <a:pt x="554" y="1355"/>
                    <a:pt x="887" y="665"/>
                    <a:pt x="1185" y="34"/>
                  </a:cubicBezTo>
                  <a:cubicBezTo>
                    <a:pt x="1199" y="13"/>
                    <a:pt x="1189" y="0"/>
                    <a:pt x="1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58" name="Google Shape;16358;p22"/>
            <p:cNvSpPr/>
            <p:nvPr/>
          </p:nvSpPr>
          <p:spPr>
            <a:xfrm>
              <a:off x="2296875" y="2769525"/>
              <a:ext cx="26350" cy="50750"/>
            </a:xfrm>
            <a:custGeom>
              <a:avLst/>
              <a:gdLst/>
              <a:ahLst/>
              <a:cxnLst/>
              <a:rect l="l" t="t" r="r" b="b"/>
              <a:pathLst>
                <a:path w="1054" h="2030" extrusionOk="0">
                  <a:moveTo>
                    <a:pt x="1053" y="0"/>
                  </a:moveTo>
                  <a:lnTo>
                    <a:pt x="1053" y="0"/>
                  </a:lnTo>
                  <a:cubicBezTo>
                    <a:pt x="910" y="369"/>
                    <a:pt x="744" y="726"/>
                    <a:pt x="565" y="1084"/>
                  </a:cubicBezTo>
                  <a:cubicBezTo>
                    <a:pt x="398" y="1393"/>
                    <a:pt x="172" y="1691"/>
                    <a:pt x="17" y="2012"/>
                  </a:cubicBezTo>
                  <a:cubicBezTo>
                    <a:pt x="1" y="2021"/>
                    <a:pt x="14" y="2029"/>
                    <a:pt x="27" y="2029"/>
                  </a:cubicBezTo>
                  <a:cubicBezTo>
                    <a:pt x="32" y="2029"/>
                    <a:pt x="38" y="2028"/>
                    <a:pt x="41" y="2024"/>
                  </a:cubicBezTo>
                  <a:cubicBezTo>
                    <a:pt x="553" y="1500"/>
                    <a:pt x="887" y="703"/>
                    <a:pt x="10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59" name="Google Shape;16359;p22"/>
            <p:cNvSpPr/>
            <p:nvPr/>
          </p:nvSpPr>
          <p:spPr>
            <a:xfrm>
              <a:off x="2122275" y="2868275"/>
              <a:ext cx="34550" cy="10200"/>
            </a:xfrm>
            <a:custGeom>
              <a:avLst/>
              <a:gdLst/>
              <a:ahLst/>
              <a:cxnLst/>
              <a:rect l="l" t="t" r="r" b="b"/>
              <a:pathLst>
                <a:path w="1382" h="408" extrusionOk="0">
                  <a:moveTo>
                    <a:pt x="182" y="1"/>
                  </a:moveTo>
                  <a:cubicBezTo>
                    <a:pt x="135" y="1"/>
                    <a:pt x="90" y="5"/>
                    <a:pt x="48" y="15"/>
                  </a:cubicBezTo>
                  <a:cubicBezTo>
                    <a:pt x="12" y="15"/>
                    <a:pt x="1" y="51"/>
                    <a:pt x="36" y="51"/>
                  </a:cubicBezTo>
                  <a:cubicBezTo>
                    <a:pt x="239" y="158"/>
                    <a:pt x="489" y="158"/>
                    <a:pt x="715" y="217"/>
                  </a:cubicBezTo>
                  <a:cubicBezTo>
                    <a:pt x="905" y="277"/>
                    <a:pt x="1132" y="396"/>
                    <a:pt x="1346" y="408"/>
                  </a:cubicBezTo>
                  <a:cubicBezTo>
                    <a:pt x="1370" y="408"/>
                    <a:pt x="1382" y="384"/>
                    <a:pt x="1370" y="372"/>
                  </a:cubicBezTo>
                  <a:cubicBezTo>
                    <a:pt x="1203" y="217"/>
                    <a:pt x="941" y="158"/>
                    <a:pt x="727" y="110"/>
                  </a:cubicBezTo>
                  <a:cubicBezTo>
                    <a:pt x="566" y="63"/>
                    <a:pt x="361" y="1"/>
                    <a:pt x="1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60" name="Google Shape;16360;p22"/>
            <p:cNvSpPr/>
            <p:nvPr/>
          </p:nvSpPr>
          <p:spPr>
            <a:xfrm>
              <a:off x="2117800" y="2864775"/>
              <a:ext cx="43500" cy="11925"/>
            </a:xfrm>
            <a:custGeom>
              <a:avLst/>
              <a:gdLst/>
              <a:ahLst/>
              <a:cxnLst/>
              <a:rect l="l" t="t" r="r" b="b"/>
              <a:pathLst>
                <a:path w="1740" h="477" extrusionOk="0">
                  <a:moveTo>
                    <a:pt x="13" y="0"/>
                  </a:moveTo>
                  <a:cubicBezTo>
                    <a:pt x="1" y="0"/>
                    <a:pt x="1" y="60"/>
                    <a:pt x="37" y="60"/>
                  </a:cubicBezTo>
                  <a:cubicBezTo>
                    <a:pt x="346" y="107"/>
                    <a:pt x="656" y="167"/>
                    <a:pt x="953" y="250"/>
                  </a:cubicBezTo>
                  <a:cubicBezTo>
                    <a:pt x="1204" y="322"/>
                    <a:pt x="1442" y="429"/>
                    <a:pt x="1692" y="476"/>
                  </a:cubicBezTo>
                  <a:cubicBezTo>
                    <a:pt x="1727" y="476"/>
                    <a:pt x="1739" y="429"/>
                    <a:pt x="1715" y="417"/>
                  </a:cubicBezTo>
                  <a:cubicBezTo>
                    <a:pt x="1251" y="119"/>
                    <a:pt x="549" y="24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61" name="Google Shape;16361;p22"/>
            <p:cNvSpPr/>
            <p:nvPr/>
          </p:nvSpPr>
          <p:spPr>
            <a:xfrm>
              <a:off x="2132475" y="2855425"/>
              <a:ext cx="3225" cy="1625"/>
            </a:xfrm>
            <a:custGeom>
              <a:avLst/>
              <a:gdLst/>
              <a:ahLst/>
              <a:cxnLst/>
              <a:rect l="l" t="t" r="r" b="b"/>
              <a:pathLst>
                <a:path w="129" h="65" extrusionOk="0">
                  <a:moveTo>
                    <a:pt x="31" y="0"/>
                  </a:moveTo>
                  <a:cubicBezTo>
                    <a:pt x="7" y="0"/>
                    <a:pt x="1" y="53"/>
                    <a:pt x="21" y="53"/>
                  </a:cubicBezTo>
                  <a:cubicBezTo>
                    <a:pt x="69" y="65"/>
                    <a:pt x="57" y="65"/>
                    <a:pt x="105" y="65"/>
                  </a:cubicBezTo>
                  <a:cubicBezTo>
                    <a:pt x="116" y="65"/>
                    <a:pt x="128" y="53"/>
                    <a:pt x="116" y="29"/>
                  </a:cubicBezTo>
                  <a:cubicBezTo>
                    <a:pt x="81" y="17"/>
                    <a:pt x="81" y="17"/>
                    <a:pt x="45" y="5"/>
                  </a:cubicBezTo>
                  <a:cubicBezTo>
                    <a:pt x="40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62" name="Google Shape;16362;p22"/>
            <p:cNvSpPr/>
            <p:nvPr/>
          </p:nvSpPr>
          <p:spPr>
            <a:xfrm>
              <a:off x="2087750" y="2863575"/>
              <a:ext cx="43475" cy="8350"/>
            </a:xfrm>
            <a:custGeom>
              <a:avLst/>
              <a:gdLst/>
              <a:ahLst/>
              <a:cxnLst/>
              <a:rect l="l" t="t" r="r" b="b"/>
              <a:pathLst>
                <a:path w="1739" h="334" extrusionOk="0">
                  <a:moveTo>
                    <a:pt x="24" y="1"/>
                  </a:moveTo>
                  <a:cubicBezTo>
                    <a:pt x="0" y="1"/>
                    <a:pt x="0" y="36"/>
                    <a:pt x="12" y="48"/>
                  </a:cubicBezTo>
                  <a:cubicBezTo>
                    <a:pt x="548" y="215"/>
                    <a:pt x="1132" y="286"/>
                    <a:pt x="1691" y="334"/>
                  </a:cubicBezTo>
                  <a:cubicBezTo>
                    <a:pt x="1727" y="334"/>
                    <a:pt x="1739" y="286"/>
                    <a:pt x="1715" y="286"/>
                  </a:cubicBezTo>
                  <a:cubicBezTo>
                    <a:pt x="1179" y="155"/>
                    <a:pt x="596" y="24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63" name="Google Shape;16363;p22"/>
            <p:cNvSpPr/>
            <p:nvPr/>
          </p:nvSpPr>
          <p:spPr>
            <a:xfrm>
              <a:off x="2078825" y="2859700"/>
              <a:ext cx="55375" cy="8075"/>
            </a:xfrm>
            <a:custGeom>
              <a:avLst/>
              <a:gdLst/>
              <a:ahLst/>
              <a:cxnLst/>
              <a:rect l="l" t="t" r="r" b="b"/>
              <a:pathLst>
                <a:path w="2215" h="323" extrusionOk="0">
                  <a:moveTo>
                    <a:pt x="24" y="1"/>
                  </a:moveTo>
                  <a:cubicBezTo>
                    <a:pt x="12" y="1"/>
                    <a:pt x="0" y="25"/>
                    <a:pt x="24" y="25"/>
                  </a:cubicBezTo>
                  <a:cubicBezTo>
                    <a:pt x="429" y="120"/>
                    <a:pt x="834" y="156"/>
                    <a:pt x="1239" y="203"/>
                  </a:cubicBezTo>
                  <a:cubicBezTo>
                    <a:pt x="1429" y="239"/>
                    <a:pt x="1608" y="251"/>
                    <a:pt x="1798" y="275"/>
                  </a:cubicBezTo>
                  <a:cubicBezTo>
                    <a:pt x="1830" y="275"/>
                    <a:pt x="1899" y="270"/>
                    <a:pt x="1970" y="270"/>
                  </a:cubicBezTo>
                  <a:cubicBezTo>
                    <a:pt x="2053" y="270"/>
                    <a:pt x="2138" y="277"/>
                    <a:pt x="2163" y="305"/>
                  </a:cubicBezTo>
                  <a:lnTo>
                    <a:pt x="2163" y="305"/>
                  </a:lnTo>
                  <a:cubicBezTo>
                    <a:pt x="2161" y="306"/>
                    <a:pt x="2160" y="310"/>
                    <a:pt x="2167" y="310"/>
                  </a:cubicBezTo>
                  <a:cubicBezTo>
                    <a:pt x="2191" y="322"/>
                    <a:pt x="2191" y="322"/>
                    <a:pt x="2203" y="322"/>
                  </a:cubicBezTo>
                  <a:lnTo>
                    <a:pt x="2215" y="310"/>
                  </a:lnTo>
                  <a:lnTo>
                    <a:pt x="2215" y="298"/>
                  </a:lnTo>
                  <a:cubicBezTo>
                    <a:pt x="2096" y="132"/>
                    <a:pt x="1631" y="156"/>
                    <a:pt x="1453" y="144"/>
                  </a:cubicBezTo>
                  <a:cubicBezTo>
                    <a:pt x="977" y="84"/>
                    <a:pt x="50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64" name="Google Shape;16364;p22"/>
            <p:cNvSpPr/>
            <p:nvPr/>
          </p:nvSpPr>
          <p:spPr>
            <a:xfrm>
              <a:off x="2005600" y="2847200"/>
              <a:ext cx="91075" cy="17125"/>
            </a:xfrm>
            <a:custGeom>
              <a:avLst/>
              <a:gdLst/>
              <a:ahLst/>
              <a:cxnLst/>
              <a:rect l="l" t="t" r="r" b="b"/>
              <a:pathLst>
                <a:path w="3643" h="685" extrusionOk="0">
                  <a:moveTo>
                    <a:pt x="24" y="1"/>
                  </a:moveTo>
                  <a:cubicBezTo>
                    <a:pt x="12" y="1"/>
                    <a:pt x="0" y="36"/>
                    <a:pt x="24" y="36"/>
                  </a:cubicBezTo>
                  <a:cubicBezTo>
                    <a:pt x="1203" y="346"/>
                    <a:pt x="2441" y="477"/>
                    <a:pt x="3632" y="679"/>
                  </a:cubicBezTo>
                  <a:cubicBezTo>
                    <a:pt x="2441" y="441"/>
                    <a:pt x="1227" y="120"/>
                    <a:pt x="24" y="1"/>
                  </a:cubicBezTo>
                  <a:close/>
                  <a:moveTo>
                    <a:pt x="3632" y="679"/>
                  </a:moveTo>
                  <a:cubicBezTo>
                    <a:pt x="3636" y="683"/>
                    <a:pt x="3638" y="685"/>
                    <a:pt x="3640" y="685"/>
                  </a:cubicBezTo>
                  <a:cubicBezTo>
                    <a:pt x="3642" y="685"/>
                    <a:pt x="3640" y="679"/>
                    <a:pt x="3632" y="6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65" name="Google Shape;16365;p22"/>
            <p:cNvSpPr/>
            <p:nvPr/>
          </p:nvSpPr>
          <p:spPr>
            <a:xfrm>
              <a:off x="1946350" y="2734100"/>
              <a:ext cx="18200" cy="10150"/>
            </a:xfrm>
            <a:custGeom>
              <a:avLst/>
              <a:gdLst/>
              <a:ahLst/>
              <a:cxnLst/>
              <a:rect l="l" t="t" r="r" b="b"/>
              <a:pathLst>
                <a:path w="728" h="406" extrusionOk="0">
                  <a:moveTo>
                    <a:pt x="1" y="0"/>
                  </a:moveTo>
                  <a:lnTo>
                    <a:pt x="1" y="0"/>
                  </a:lnTo>
                  <a:cubicBezTo>
                    <a:pt x="61" y="119"/>
                    <a:pt x="203" y="203"/>
                    <a:pt x="311" y="262"/>
                  </a:cubicBezTo>
                  <a:cubicBezTo>
                    <a:pt x="418" y="322"/>
                    <a:pt x="561" y="405"/>
                    <a:pt x="703" y="405"/>
                  </a:cubicBezTo>
                  <a:cubicBezTo>
                    <a:pt x="715" y="405"/>
                    <a:pt x="727" y="393"/>
                    <a:pt x="715" y="381"/>
                  </a:cubicBezTo>
                  <a:cubicBezTo>
                    <a:pt x="596" y="298"/>
                    <a:pt x="465" y="274"/>
                    <a:pt x="346" y="203"/>
                  </a:cubicBezTo>
                  <a:cubicBezTo>
                    <a:pt x="227" y="143"/>
                    <a:pt x="120" y="48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66" name="Google Shape;16366;p22"/>
            <p:cNvSpPr/>
            <p:nvPr/>
          </p:nvSpPr>
          <p:spPr>
            <a:xfrm>
              <a:off x="1944625" y="2728950"/>
              <a:ext cx="26175" cy="12625"/>
            </a:xfrm>
            <a:custGeom>
              <a:avLst/>
              <a:gdLst/>
              <a:ahLst/>
              <a:cxnLst/>
              <a:rect l="l" t="t" r="r" b="b"/>
              <a:pathLst>
                <a:path w="1047" h="505" extrusionOk="0">
                  <a:moveTo>
                    <a:pt x="22" y="1"/>
                  </a:moveTo>
                  <a:cubicBezTo>
                    <a:pt x="7" y="1"/>
                    <a:pt x="1" y="18"/>
                    <a:pt x="10" y="28"/>
                  </a:cubicBezTo>
                  <a:cubicBezTo>
                    <a:pt x="260" y="266"/>
                    <a:pt x="653" y="480"/>
                    <a:pt x="1011" y="504"/>
                  </a:cubicBezTo>
                  <a:cubicBezTo>
                    <a:pt x="1034" y="504"/>
                    <a:pt x="1046" y="468"/>
                    <a:pt x="1022" y="444"/>
                  </a:cubicBezTo>
                  <a:cubicBezTo>
                    <a:pt x="856" y="385"/>
                    <a:pt x="689" y="361"/>
                    <a:pt x="534" y="290"/>
                  </a:cubicBezTo>
                  <a:cubicBezTo>
                    <a:pt x="356" y="206"/>
                    <a:pt x="201" y="111"/>
                    <a:pt x="34" y="4"/>
                  </a:cubicBezTo>
                  <a:cubicBezTo>
                    <a:pt x="30" y="2"/>
                    <a:pt x="26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67" name="Google Shape;16367;p22"/>
            <p:cNvSpPr/>
            <p:nvPr/>
          </p:nvSpPr>
          <p:spPr>
            <a:xfrm>
              <a:off x="1948450" y="2724275"/>
              <a:ext cx="27100" cy="14475"/>
            </a:xfrm>
            <a:custGeom>
              <a:avLst/>
              <a:gdLst/>
              <a:ahLst/>
              <a:cxnLst/>
              <a:rect l="l" t="t" r="r" b="b"/>
              <a:pathLst>
                <a:path w="1084" h="579" extrusionOk="0">
                  <a:moveTo>
                    <a:pt x="36" y="0"/>
                  </a:moveTo>
                  <a:cubicBezTo>
                    <a:pt x="24" y="0"/>
                    <a:pt x="0" y="12"/>
                    <a:pt x="0" y="24"/>
                  </a:cubicBezTo>
                  <a:cubicBezTo>
                    <a:pt x="143" y="179"/>
                    <a:pt x="298" y="298"/>
                    <a:pt x="477" y="393"/>
                  </a:cubicBezTo>
                  <a:cubicBezTo>
                    <a:pt x="623" y="477"/>
                    <a:pt x="814" y="578"/>
                    <a:pt x="987" y="578"/>
                  </a:cubicBezTo>
                  <a:cubicBezTo>
                    <a:pt x="1012" y="578"/>
                    <a:pt x="1036" y="576"/>
                    <a:pt x="1060" y="572"/>
                  </a:cubicBezTo>
                  <a:cubicBezTo>
                    <a:pt x="1072" y="572"/>
                    <a:pt x="1084" y="548"/>
                    <a:pt x="1072" y="536"/>
                  </a:cubicBezTo>
                  <a:cubicBezTo>
                    <a:pt x="929" y="441"/>
                    <a:pt x="739" y="417"/>
                    <a:pt x="572" y="334"/>
                  </a:cubicBezTo>
                  <a:cubicBezTo>
                    <a:pt x="381" y="250"/>
                    <a:pt x="203" y="131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68" name="Google Shape;16368;p22"/>
            <p:cNvSpPr/>
            <p:nvPr/>
          </p:nvSpPr>
          <p:spPr>
            <a:xfrm>
              <a:off x="1953925" y="2721125"/>
              <a:ext cx="28775" cy="18050"/>
            </a:xfrm>
            <a:custGeom>
              <a:avLst/>
              <a:gdLst/>
              <a:ahLst/>
              <a:cxnLst/>
              <a:rect l="l" t="t" r="r" b="b"/>
              <a:pathLst>
                <a:path w="1151" h="722" extrusionOk="0">
                  <a:moveTo>
                    <a:pt x="36" y="1"/>
                  </a:moveTo>
                  <a:cubicBezTo>
                    <a:pt x="12" y="1"/>
                    <a:pt x="0" y="34"/>
                    <a:pt x="19" y="43"/>
                  </a:cubicBezTo>
                  <a:cubicBezTo>
                    <a:pt x="162" y="222"/>
                    <a:pt x="341" y="376"/>
                    <a:pt x="531" y="496"/>
                  </a:cubicBezTo>
                  <a:cubicBezTo>
                    <a:pt x="698" y="603"/>
                    <a:pt x="912" y="722"/>
                    <a:pt x="1115" y="722"/>
                  </a:cubicBezTo>
                  <a:cubicBezTo>
                    <a:pt x="1139" y="722"/>
                    <a:pt x="1151" y="686"/>
                    <a:pt x="1127" y="674"/>
                  </a:cubicBezTo>
                  <a:cubicBezTo>
                    <a:pt x="948" y="555"/>
                    <a:pt x="734" y="507"/>
                    <a:pt x="555" y="388"/>
                  </a:cubicBezTo>
                  <a:cubicBezTo>
                    <a:pt x="377" y="281"/>
                    <a:pt x="222" y="138"/>
                    <a:pt x="55" y="7"/>
                  </a:cubicBezTo>
                  <a:cubicBezTo>
                    <a:pt x="48" y="3"/>
                    <a:pt x="42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69" name="Google Shape;16369;p22"/>
            <p:cNvSpPr/>
            <p:nvPr/>
          </p:nvSpPr>
          <p:spPr>
            <a:xfrm>
              <a:off x="1955700" y="2721025"/>
              <a:ext cx="27600" cy="16975"/>
            </a:xfrm>
            <a:custGeom>
              <a:avLst/>
              <a:gdLst/>
              <a:ahLst/>
              <a:cxnLst/>
              <a:rect l="l" t="t" r="r" b="b"/>
              <a:pathLst>
                <a:path w="1104" h="679" extrusionOk="0">
                  <a:moveTo>
                    <a:pt x="12" y="1"/>
                  </a:moveTo>
                  <a:cubicBezTo>
                    <a:pt x="3" y="1"/>
                    <a:pt x="0" y="11"/>
                    <a:pt x="8" y="11"/>
                  </a:cubicBezTo>
                  <a:cubicBezTo>
                    <a:pt x="91" y="202"/>
                    <a:pt x="341" y="333"/>
                    <a:pt x="508" y="440"/>
                  </a:cubicBezTo>
                  <a:cubicBezTo>
                    <a:pt x="663" y="547"/>
                    <a:pt x="865" y="678"/>
                    <a:pt x="1068" y="678"/>
                  </a:cubicBezTo>
                  <a:cubicBezTo>
                    <a:pt x="1080" y="678"/>
                    <a:pt x="1103" y="642"/>
                    <a:pt x="1080" y="631"/>
                  </a:cubicBezTo>
                  <a:cubicBezTo>
                    <a:pt x="949" y="488"/>
                    <a:pt x="722" y="428"/>
                    <a:pt x="544" y="333"/>
                  </a:cubicBezTo>
                  <a:cubicBezTo>
                    <a:pt x="389" y="226"/>
                    <a:pt x="222" y="47"/>
                    <a:pt x="32" y="11"/>
                  </a:cubicBezTo>
                  <a:cubicBezTo>
                    <a:pt x="24" y="3"/>
                    <a:pt x="17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70" name="Google Shape;16370;p22"/>
            <p:cNvSpPr/>
            <p:nvPr/>
          </p:nvSpPr>
          <p:spPr>
            <a:xfrm>
              <a:off x="1951425" y="2726350"/>
              <a:ext cx="31875" cy="15225"/>
            </a:xfrm>
            <a:custGeom>
              <a:avLst/>
              <a:gdLst/>
              <a:ahLst/>
              <a:cxnLst/>
              <a:rect l="l" t="t" r="r" b="b"/>
              <a:pathLst>
                <a:path w="1275" h="609" extrusionOk="0">
                  <a:moveTo>
                    <a:pt x="0" y="1"/>
                  </a:moveTo>
                  <a:lnTo>
                    <a:pt x="0" y="13"/>
                  </a:lnTo>
                  <a:cubicBezTo>
                    <a:pt x="60" y="215"/>
                    <a:pt x="381" y="346"/>
                    <a:pt x="536" y="418"/>
                  </a:cubicBezTo>
                  <a:cubicBezTo>
                    <a:pt x="762" y="525"/>
                    <a:pt x="1001" y="608"/>
                    <a:pt x="1239" y="608"/>
                  </a:cubicBezTo>
                  <a:cubicBezTo>
                    <a:pt x="1274" y="608"/>
                    <a:pt x="1251" y="584"/>
                    <a:pt x="1239" y="572"/>
                  </a:cubicBezTo>
                  <a:cubicBezTo>
                    <a:pt x="1012" y="465"/>
                    <a:pt x="798" y="406"/>
                    <a:pt x="572" y="298"/>
                  </a:cubicBezTo>
                  <a:cubicBezTo>
                    <a:pt x="453" y="239"/>
                    <a:pt x="346" y="179"/>
                    <a:pt x="239" y="120"/>
                  </a:cubicBezTo>
                  <a:cubicBezTo>
                    <a:pt x="155" y="60"/>
                    <a:pt x="96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71" name="Google Shape;16371;p22"/>
            <p:cNvSpPr/>
            <p:nvPr/>
          </p:nvSpPr>
          <p:spPr>
            <a:xfrm>
              <a:off x="1975825" y="2734100"/>
              <a:ext cx="67250" cy="29575"/>
            </a:xfrm>
            <a:custGeom>
              <a:avLst/>
              <a:gdLst/>
              <a:ahLst/>
              <a:cxnLst/>
              <a:rect l="l" t="t" r="r" b="b"/>
              <a:pathLst>
                <a:path w="2690" h="1183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274"/>
                    <a:pt x="787" y="405"/>
                    <a:pt x="1215" y="560"/>
                  </a:cubicBezTo>
                  <a:cubicBezTo>
                    <a:pt x="1727" y="715"/>
                    <a:pt x="2203" y="917"/>
                    <a:pt x="2656" y="1179"/>
                  </a:cubicBezTo>
                  <a:cubicBezTo>
                    <a:pt x="2660" y="1181"/>
                    <a:pt x="2664" y="1182"/>
                    <a:pt x="2668" y="1182"/>
                  </a:cubicBezTo>
                  <a:cubicBezTo>
                    <a:pt x="2683" y="1182"/>
                    <a:pt x="2689" y="1165"/>
                    <a:pt x="2680" y="1155"/>
                  </a:cubicBezTo>
                  <a:cubicBezTo>
                    <a:pt x="1965" y="524"/>
                    <a:pt x="846" y="46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72" name="Google Shape;16372;p22"/>
            <p:cNvSpPr/>
            <p:nvPr/>
          </p:nvSpPr>
          <p:spPr>
            <a:xfrm>
              <a:off x="2044600" y="2766850"/>
              <a:ext cx="57750" cy="20650"/>
            </a:xfrm>
            <a:custGeom>
              <a:avLst/>
              <a:gdLst/>
              <a:ahLst/>
              <a:cxnLst/>
              <a:rect l="l" t="t" r="r" b="b"/>
              <a:pathLst>
                <a:path w="2310" h="826" extrusionOk="0">
                  <a:moveTo>
                    <a:pt x="24" y="0"/>
                  </a:moveTo>
                  <a:cubicBezTo>
                    <a:pt x="12" y="24"/>
                    <a:pt x="0" y="48"/>
                    <a:pt x="12" y="48"/>
                  </a:cubicBezTo>
                  <a:cubicBezTo>
                    <a:pt x="429" y="274"/>
                    <a:pt x="881" y="464"/>
                    <a:pt x="1334" y="607"/>
                  </a:cubicBezTo>
                  <a:cubicBezTo>
                    <a:pt x="1497" y="671"/>
                    <a:pt x="1856" y="825"/>
                    <a:pt x="2101" y="825"/>
                  </a:cubicBezTo>
                  <a:cubicBezTo>
                    <a:pt x="2176" y="825"/>
                    <a:pt x="2241" y="810"/>
                    <a:pt x="2286" y="774"/>
                  </a:cubicBezTo>
                  <a:cubicBezTo>
                    <a:pt x="2310" y="762"/>
                    <a:pt x="2310" y="750"/>
                    <a:pt x="2310" y="738"/>
                  </a:cubicBezTo>
                  <a:cubicBezTo>
                    <a:pt x="2286" y="691"/>
                    <a:pt x="2274" y="691"/>
                    <a:pt x="2227" y="679"/>
                  </a:cubicBezTo>
                  <a:cubicBezTo>
                    <a:pt x="2215" y="679"/>
                    <a:pt x="2203" y="691"/>
                    <a:pt x="2203" y="703"/>
                  </a:cubicBezTo>
                  <a:lnTo>
                    <a:pt x="2203" y="714"/>
                  </a:lnTo>
                  <a:cubicBezTo>
                    <a:pt x="2203" y="732"/>
                    <a:pt x="2209" y="743"/>
                    <a:pt x="2217" y="743"/>
                  </a:cubicBezTo>
                  <a:cubicBezTo>
                    <a:pt x="2220" y="743"/>
                    <a:pt x="2223" y="742"/>
                    <a:pt x="2226" y="739"/>
                  </a:cubicBezTo>
                  <a:lnTo>
                    <a:pt x="2226" y="739"/>
                  </a:lnTo>
                  <a:cubicBezTo>
                    <a:pt x="2217" y="747"/>
                    <a:pt x="2199" y="751"/>
                    <a:pt x="2176" y="751"/>
                  </a:cubicBezTo>
                  <a:cubicBezTo>
                    <a:pt x="2040" y="751"/>
                    <a:pt x="1706" y="629"/>
                    <a:pt x="1655" y="619"/>
                  </a:cubicBezTo>
                  <a:cubicBezTo>
                    <a:pt x="1453" y="572"/>
                    <a:pt x="1262" y="512"/>
                    <a:pt x="1072" y="452"/>
                  </a:cubicBezTo>
                  <a:cubicBezTo>
                    <a:pt x="714" y="333"/>
                    <a:pt x="369" y="179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73" name="Google Shape;16373;p22"/>
            <p:cNvSpPr/>
            <p:nvPr/>
          </p:nvSpPr>
          <p:spPr>
            <a:xfrm>
              <a:off x="2065125" y="2772200"/>
              <a:ext cx="35750" cy="11525"/>
            </a:xfrm>
            <a:custGeom>
              <a:avLst/>
              <a:gdLst/>
              <a:ahLst/>
              <a:cxnLst/>
              <a:rect l="l" t="t" r="r" b="b"/>
              <a:pathLst>
                <a:path w="1430" h="461" extrusionOk="0">
                  <a:moveTo>
                    <a:pt x="60" y="0"/>
                  </a:moveTo>
                  <a:cubicBezTo>
                    <a:pt x="24" y="0"/>
                    <a:pt x="1" y="36"/>
                    <a:pt x="24" y="60"/>
                  </a:cubicBezTo>
                  <a:cubicBezTo>
                    <a:pt x="239" y="179"/>
                    <a:pt x="477" y="262"/>
                    <a:pt x="715" y="334"/>
                  </a:cubicBezTo>
                  <a:cubicBezTo>
                    <a:pt x="887" y="384"/>
                    <a:pt x="1093" y="461"/>
                    <a:pt x="1283" y="461"/>
                  </a:cubicBezTo>
                  <a:cubicBezTo>
                    <a:pt x="1316" y="461"/>
                    <a:pt x="1349" y="458"/>
                    <a:pt x="1382" y="453"/>
                  </a:cubicBezTo>
                  <a:cubicBezTo>
                    <a:pt x="1429" y="453"/>
                    <a:pt x="1429" y="381"/>
                    <a:pt x="1394" y="369"/>
                  </a:cubicBezTo>
                  <a:cubicBezTo>
                    <a:pt x="1191" y="274"/>
                    <a:pt x="929" y="262"/>
                    <a:pt x="727" y="203"/>
                  </a:cubicBezTo>
                  <a:cubicBezTo>
                    <a:pt x="501" y="143"/>
                    <a:pt x="274" y="72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74" name="Google Shape;16374;p22"/>
            <p:cNvSpPr/>
            <p:nvPr/>
          </p:nvSpPr>
          <p:spPr>
            <a:xfrm>
              <a:off x="2067500" y="2769825"/>
              <a:ext cx="33975" cy="11650"/>
            </a:xfrm>
            <a:custGeom>
              <a:avLst/>
              <a:gdLst/>
              <a:ahLst/>
              <a:cxnLst/>
              <a:rect l="l" t="t" r="r" b="b"/>
              <a:pathLst>
                <a:path w="1359" h="466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215" y="167"/>
                    <a:pt x="453" y="238"/>
                    <a:pt x="679" y="322"/>
                  </a:cubicBezTo>
                  <a:cubicBezTo>
                    <a:pt x="859" y="378"/>
                    <a:pt x="1081" y="465"/>
                    <a:pt x="1275" y="465"/>
                  </a:cubicBezTo>
                  <a:cubicBezTo>
                    <a:pt x="1287" y="465"/>
                    <a:pt x="1299" y="465"/>
                    <a:pt x="1311" y="464"/>
                  </a:cubicBezTo>
                  <a:cubicBezTo>
                    <a:pt x="1346" y="464"/>
                    <a:pt x="1358" y="417"/>
                    <a:pt x="1334" y="405"/>
                  </a:cubicBezTo>
                  <a:cubicBezTo>
                    <a:pt x="1156" y="286"/>
                    <a:pt x="882" y="262"/>
                    <a:pt x="691" y="203"/>
                  </a:cubicBezTo>
                  <a:cubicBezTo>
                    <a:pt x="477" y="143"/>
                    <a:pt x="263" y="36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75" name="Google Shape;16375;p22"/>
            <p:cNvSpPr/>
            <p:nvPr/>
          </p:nvSpPr>
          <p:spPr>
            <a:xfrm>
              <a:off x="2048275" y="2757525"/>
              <a:ext cx="45675" cy="20400"/>
            </a:xfrm>
            <a:custGeom>
              <a:avLst/>
              <a:gdLst/>
              <a:ahLst/>
              <a:cxnLst/>
              <a:rect l="l" t="t" r="r" b="b"/>
              <a:pathLst>
                <a:path w="1827" h="816" extrusionOk="0">
                  <a:moveTo>
                    <a:pt x="35" y="1"/>
                  </a:moveTo>
                  <a:cubicBezTo>
                    <a:pt x="21" y="1"/>
                    <a:pt x="0" y="20"/>
                    <a:pt x="20" y="40"/>
                  </a:cubicBezTo>
                  <a:cubicBezTo>
                    <a:pt x="429" y="507"/>
                    <a:pt x="1147" y="814"/>
                    <a:pt x="1770" y="814"/>
                  </a:cubicBezTo>
                  <a:cubicBezTo>
                    <a:pt x="1782" y="814"/>
                    <a:pt x="1794" y="814"/>
                    <a:pt x="1806" y="814"/>
                  </a:cubicBezTo>
                  <a:cubicBezTo>
                    <a:pt x="1807" y="815"/>
                    <a:pt x="1809" y="816"/>
                    <a:pt x="1811" y="816"/>
                  </a:cubicBezTo>
                  <a:cubicBezTo>
                    <a:pt x="1820" y="816"/>
                    <a:pt x="1826" y="788"/>
                    <a:pt x="1806" y="778"/>
                  </a:cubicBezTo>
                  <a:cubicBezTo>
                    <a:pt x="1472" y="706"/>
                    <a:pt x="1175" y="647"/>
                    <a:pt x="865" y="516"/>
                  </a:cubicBezTo>
                  <a:cubicBezTo>
                    <a:pt x="567" y="373"/>
                    <a:pt x="317" y="183"/>
                    <a:pt x="44" y="4"/>
                  </a:cubicBezTo>
                  <a:cubicBezTo>
                    <a:pt x="41" y="2"/>
                    <a:pt x="38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76" name="Google Shape;16376;p22"/>
            <p:cNvSpPr/>
            <p:nvPr/>
          </p:nvSpPr>
          <p:spPr>
            <a:xfrm>
              <a:off x="2183600" y="2660275"/>
              <a:ext cx="15750" cy="31675"/>
            </a:xfrm>
            <a:custGeom>
              <a:avLst/>
              <a:gdLst/>
              <a:ahLst/>
              <a:cxnLst/>
              <a:rect l="l" t="t" r="r" b="b"/>
              <a:pathLst>
                <a:path w="630" h="1267" extrusionOk="0">
                  <a:moveTo>
                    <a:pt x="543" y="0"/>
                  </a:moveTo>
                  <a:cubicBezTo>
                    <a:pt x="527" y="0"/>
                    <a:pt x="511" y="7"/>
                    <a:pt x="500" y="24"/>
                  </a:cubicBezTo>
                  <a:cubicBezTo>
                    <a:pt x="500" y="24"/>
                    <a:pt x="500" y="24"/>
                    <a:pt x="500" y="24"/>
                  </a:cubicBezTo>
                  <a:lnTo>
                    <a:pt x="500" y="24"/>
                  </a:lnTo>
                  <a:cubicBezTo>
                    <a:pt x="417" y="120"/>
                    <a:pt x="357" y="215"/>
                    <a:pt x="298" y="310"/>
                  </a:cubicBezTo>
                  <a:cubicBezTo>
                    <a:pt x="285" y="323"/>
                    <a:pt x="286" y="342"/>
                    <a:pt x="295" y="354"/>
                  </a:cubicBezTo>
                  <a:lnTo>
                    <a:pt x="295" y="354"/>
                  </a:lnTo>
                  <a:cubicBezTo>
                    <a:pt x="250" y="442"/>
                    <a:pt x="208" y="532"/>
                    <a:pt x="167" y="620"/>
                  </a:cubicBezTo>
                  <a:cubicBezTo>
                    <a:pt x="96" y="798"/>
                    <a:pt x="0" y="1036"/>
                    <a:pt x="48" y="1227"/>
                  </a:cubicBezTo>
                  <a:cubicBezTo>
                    <a:pt x="55" y="1255"/>
                    <a:pt x="78" y="1266"/>
                    <a:pt x="101" y="1266"/>
                  </a:cubicBezTo>
                  <a:cubicBezTo>
                    <a:pt x="117" y="1266"/>
                    <a:pt x="133" y="1261"/>
                    <a:pt x="143" y="1251"/>
                  </a:cubicBezTo>
                  <a:cubicBezTo>
                    <a:pt x="226" y="1072"/>
                    <a:pt x="226" y="858"/>
                    <a:pt x="298" y="667"/>
                  </a:cubicBezTo>
                  <a:cubicBezTo>
                    <a:pt x="376" y="466"/>
                    <a:pt x="465" y="295"/>
                    <a:pt x="575" y="127"/>
                  </a:cubicBezTo>
                  <a:lnTo>
                    <a:pt x="575" y="127"/>
                  </a:lnTo>
                  <a:cubicBezTo>
                    <a:pt x="578" y="125"/>
                    <a:pt x="581" y="122"/>
                    <a:pt x="584" y="120"/>
                  </a:cubicBezTo>
                  <a:lnTo>
                    <a:pt x="581" y="117"/>
                  </a:lnTo>
                  <a:lnTo>
                    <a:pt x="581" y="117"/>
                  </a:lnTo>
                  <a:cubicBezTo>
                    <a:pt x="586" y="110"/>
                    <a:pt x="591" y="103"/>
                    <a:pt x="596" y="96"/>
                  </a:cubicBezTo>
                  <a:cubicBezTo>
                    <a:pt x="630" y="45"/>
                    <a:pt x="585" y="0"/>
                    <a:pt x="5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77" name="Google Shape;16377;p22"/>
            <p:cNvSpPr/>
            <p:nvPr/>
          </p:nvSpPr>
          <p:spPr>
            <a:xfrm>
              <a:off x="2188950" y="2668850"/>
              <a:ext cx="10150" cy="23325"/>
            </a:xfrm>
            <a:custGeom>
              <a:avLst/>
              <a:gdLst/>
              <a:ahLst/>
              <a:cxnLst/>
              <a:rect l="l" t="t" r="r" b="b"/>
              <a:pathLst>
                <a:path w="406" h="933" extrusionOk="0">
                  <a:moveTo>
                    <a:pt x="346" y="0"/>
                  </a:moveTo>
                  <a:cubicBezTo>
                    <a:pt x="333" y="0"/>
                    <a:pt x="321" y="4"/>
                    <a:pt x="310" y="15"/>
                  </a:cubicBezTo>
                  <a:cubicBezTo>
                    <a:pt x="215" y="146"/>
                    <a:pt x="167" y="289"/>
                    <a:pt x="120" y="455"/>
                  </a:cubicBezTo>
                  <a:cubicBezTo>
                    <a:pt x="72" y="586"/>
                    <a:pt x="1" y="765"/>
                    <a:pt x="48" y="908"/>
                  </a:cubicBezTo>
                  <a:cubicBezTo>
                    <a:pt x="56" y="923"/>
                    <a:pt x="67" y="933"/>
                    <a:pt x="84" y="933"/>
                  </a:cubicBezTo>
                  <a:cubicBezTo>
                    <a:pt x="94" y="933"/>
                    <a:pt x="106" y="929"/>
                    <a:pt x="120" y="920"/>
                  </a:cubicBezTo>
                  <a:cubicBezTo>
                    <a:pt x="191" y="801"/>
                    <a:pt x="191" y="634"/>
                    <a:pt x="239" y="503"/>
                  </a:cubicBezTo>
                  <a:cubicBezTo>
                    <a:pt x="274" y="348"/>
                    <a:pt x="346" y="205"/>
                    <a:pt x="405" y="51"/>
                  </a:cubicBezTo>
                  <a:cubicBezTo>
                    <a:pt x="405" y="25"/>
                    <a:pt x="376" y="0"/>
                    <a:pt x="3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78" name="Google Shape;16378;p22"/>
            <p:cNvSpPr/>
            <p:nvPr/>
          </p:nvSpPr>
          <p:spPr>
            <a:xfrm>
              <a:off x="2192525" y="2666700"/>
              <a:ext cx="12375" cy="23825"/>
            </a:xfrm>
            <a:custGeom>
              <a:avLst/>
              <a:gdLst/>
              <a:ahLst/>
              <a:cxnLst/>
              <a:rect l="l" t="t" r="r" b="b"/>
              <a:pathLst>
                <a:path w="495" h="953" extrusionOk="0">
                  <a:moveTo>
                    <a:pt x="435" y="0"/>
                  </a:moveTo>
                  <a:cubicBezTo>
                    <a:pt x="429" y="0"/>
                    <a:pt x="423" y="2"/>
                    <a:pt x="417" y="6"/>
                  </a:cubicBezTo>
                  <a:cubicBezTo>
                    <a:pt x="298" y="125"/>
                    <a:pt x="215" y="291"/>
                    <a:pt x="143" y="458"/>
                  </a:cubicBezTo>
                  <a:cubicBezTo>
                    <a:pt x="96" y="589"/>
                    <a:pt x="0" y="791"/>
                    <a:pt x="60" y="934"/>
                  </a:cubicBezTo>
                  <a:cubicBezTo>
                    <a:pt x="72" y="946"/>
                    <a:pt x="84" y="952"/>
                    <a:pt x="94" y="952"/>
                  </a:cubicBezTo>
                  <a:cubicBezTo>
                    <a:pt x="105" y="952"/>
                    <a:pt x="114" y="946"/>
                    <a:pt x="120" y="934"/>
                  </a:cubicBezTo>
                  <a:cubicBezTo>
                    <a:pt x="203" y="815"/>
                    <a:pt x="203" y="649"/>
                    <a:pt x="239" y="518"/>
                  </a:cubicBezTo>
                  <a:cubicBezTo>
                    <a:pt x="298" y="351"/>
                    <a:pt x="393" y="220"/>
                    <a:pt x="465" y="65"/>
                  </a:cubicBezTo>
                  <a:cubicBezTo>
                    <a:pt x="495" y="45"/>
                    <a:pt x="466" y="0"/>
                    <a:pt x="4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79" name="Google Shape;16379;p22"/>
            <p:cNvSpPr/>
            <p:nvPr/>
          </p:nvSpPr>
          <p:spPr>
            <a:xfrm>
              <a:off x="2193425" y="2668550"/>
              <a:ext cx="9550" cy="21775"/>
            </a:xfrm>
            <a:custGeom>
              <a:avLst/>
              <a:gdLst/>
              <a:ahLst/>
              <a:cxnLst/>
              <a:rect l="l" t="t" r="r" b="b"/>
              <a:pathLst>
                <a:path w="382" h="871" extrusionOk="0">
                  <a:moveTo>
                    <a:pt x="343" y="1"/>
                  </a:moveTo>
                  <a:cubicBezTo>
                    <a:pt x="340" y="1"/>
                    <a:pt x="337" y="1"/>
                    <a:pt x="334" y="3"/>
                  </a:cubicBezTo>
                  <a:cubicBezTo>
                    <a:pt x="226" y="110"/>
                    <a:pt x="155" y="241"/>
                    <a:pt x="119" y="396"/>
                  </a:cubicBezTo>
                  <a:cubicBezTo>
                    <a:pt x="72" y="527"/>
                    <a:pt x="0" y="705"/>
                    <a:pt x="36" y="836"/>
                  </a:cubicBezTo>
                  <a:cubicBezTo>
                    <a:pt x="36" y="853"/>
                    <a:pt x="60" y="870"/>
                    <a:pt x="78" y="870"/>
                  </a:cubicBezTo>
                  <a:cubicBezTo>
                    <a:pt x="85" y="870"/>
                    <a:pt x="92" y="867"/>
                    <a:pt x="95" y="860"/>
                  </a:cubicBezTo>
                  <a:cubicBezTo>
                    <a:pt x="155" y="741"/>
                    <a:pt x="179" y="586"/>
                    <a:pt x="214" y="455"/>
                  </a:cubicBezTo>
                  <a:cubicBezTo>
                    <a:pt x="262" y="301"/>
                    <a:pt x="334" y="170"/>
                    <a:pt x="381" y="39"/>
                  </a:cubicBezTo>
                  <a:cubicBezTo>
                    <a:pt x="381" y="28"/>
                    <a:pt x="36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80" name="Google Shape;16380;p22"/>
            <p:cNvSpPr/>
            <p:nvPr/>
          </p:nvSpPr>
          <p:spPr>
            <a:xfrm>
              <a:off x="2174150" y="2679900"/>
              <a:ext cx="13625" cy="73400"/>
            </a:xfrm>
            <a:custGeom>
              <a:avLst/>
              <a:gdLst/>
              <a:ahLst/>
              <a:cxnLst/>
              <a:rect l="l" t="t" r="r" b="b"/>
              <a:pathLst>
                <a:path w="545" h="2936" extrusionOk="0">
                  <a:moveTo>
                    <a:pt x="502" y="0"/>
                  </a:moveTo>
                  <a:cubicBezTo>
                    <a:pt x="492" y="0"/>
                    <a:pt x="485" y="4"/>
                    <a:pt x="485" y="13"/>
                  </a:cubicBezTo>
                  <a:cubicBezTo>
                    <a:pt x="319" y="430"/>
                    <a:pt x="188" y="883"/>
                    <a:pt x="200" y="1323"/>
                  </a:cubicBezTo>
                  <a:cubicBezTo>
                    <a:pt x="223" y="1906"/>
                    <a:pt x="343" y="2383"/>
                    <a:pt x="9" y="2918"/>
                  </a:cubicBezTo>
                  <a:cubicBezTo>
                    <a:pt x="1" y="2927"/>
                    <a:pt x="10" y="2935"/>
                    <a:pt x="25" y="2935"/>
                  </a:cubicBezTo>
                  <a:cubicBezTo>
                    <a:pt x="31" y="2935"/>
                    <a:pt x="38" y="2934"/>
                    <a:pt x="45" y="2930"/>
                  </a:cubicBezTo>
                  <a:cubicBezTo>
                    <a:pt x="259" y="2692"/>
                    <a:pt x="307" y="2383"/>
                    <a:pt x="307" y="2073"/>
                  </a:cubicBezTo>
                  <a:cubicBezTo>
                    <a:pt x="307" y="1775"/>
                    <a:pt x="235" y="1478"/>
                    <a:pt x="247" y="1180"/>
                  </a:cubicBezTo>
                  <a:cubicBezTo>
                    <a:pt x="259" y="775"/>
                    <a:pt x="414" y="406"/>
                    <a:pt x="545" y="25"/>
                  </a:cubicBezTo>
                  <a:cubicBezTo>
                    <a:pt x="538" y="11"/>
                    <a:pt x="517" y="0"/>
                    <a:pt x="5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81" name="Google Shape;16381;p22"/>
            <p:cNvSpPr/>
            <p:nvPr/>
          </p:nvSpPr>
          <p:spPr>
            <a:xfrm>
              <a:off x="2178525" y="2717500"/>
              <a:ext cx="8375" cy="34300"/>
            </a:xfrm>
            <a:custGeom>
              <a:avLst/>
              <a:gdLst/>
              <a:ahLst/>
              <a:cxnLst/>
              <a:rect l="l" t="t" r="r" b="b"/>
              <a:pathLst>
                <a:path w="335" h="1372" extrusionOk="0">
                  <a:moveTo>
                    <a:pt x="315" y="1"/>
                  </a:moveTo>
                  <a:cubicBezTo>
                    <a:pt x="310" y="1"/>
                    <a:pt x="304" y="4"/>
                    <a:pt x="299" y="10"/>
                  </a:cubicBezTo>
                  <a:cubicBezTo>
                    <a:pt x="251" y="271"/>
                    <a:pt x="227" y="510"/>
                    <a:pt x="168" y="760"/>
                  </a:cubicBezTo>
                  <a:cubicBezTo>
                    <a:pt x="120" y="950"/>
                    <a:pt x="1" y="1164"/>
                    <a:pt x="13" y="1355"/>
                  </a:cubicBezTo>
                  <a:cubicBezTo>
                    <a:pt x="13" y="1363"/>
                    <a:pt x="31" y="1372"/>
                    <a:pt x="45" y="1372"/>
                  </a:cubicBezTo>
                  <a:cubicBezTo>
                    <a:pt x="51" y="1372"/>
                    <a:pt x="57" y="1370"/>
                    <a:pt x="60" y="1367"/>
                  </a:cubicBezTo>
                  <a:cubicBezTo>
                    <a:pt x="203" y="1236"/>
                    <a:pt x="239" y="962"/>
                    <a:pt x="263" y="772"/>
                  </a:cubicBezTo>
                  <a:cubicBezTo>
                    <a:pt x="322" y="521"/>
                    <a:pt x="334" y="271"/>
                    <a:pt x="322" y="10"/>
                  </a:cubicBezTo>
                  <a:cubicBezTo>
                    <a:pt x="322" y="4"/>
                    <a:pt x="319" y="1"/>
                    <a:pt x="3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82" name="Google Shape;16382;p22"/>
            <p:cNvSpPr/>
            <p:nvPr/>
          </p:nvSpPr>
          <p:spPr>
            <a:xfrm>
              <a:off x="2180625" y="2716350"/>
              <a:ext cx="10425" cy="33375"/>
            </a:xfrm>
            <a:custGeom>
              <a:avLst/>
              <a:gdLst/>
              <a:ahLst/>
              <a:cxnLst/>
              <a:rect l="l" t="t" r="r" b="b"/>
              <a:pathLst>
                <a:path w="417" h="1335" extrusionOk="0">
                  <a:moveTo>
                    <a:pt x="376" y="0"/>
                  </a:moveTo>
                  <a:cubicBezTo>
                    <a:pt x="357" y="0"/>
                    <a:pt x="339" y="10"/>
                    <a:pt x="334" y="32"/>
                  </a:cubicBezTo>
                  <a:cubicBezTo>
                    <a:pt x="274" y="270"/>
                    <a:pt x="215" y="508"/>
                    <a:pt x="155" y="734"/>
                  </a:cubicBezTo>
                  <a:cubicBezTo>
                    <a:pt x="107" y="913"/>
                    <a:pt x="0" y="1115"/>
                    <a:pt x="36" y="1306"/>
                  </a:cubicBezTo>
                  <a:cubicBezTo>
                    <a:pt x="36" y="1323"/>
                    <a:pt x="49" y="1334"/>
                    <a:pt x="60" y="1334"/>
                  </a:cubicBezTo>
                  <a:cubicBezTo>
                    <a:pt x="64" y="1334"/>
                    <a:pt x="68" y="1333"/>
                    <a:pt x="72" y="1329"/>
                  </a:cubicBezTo>
                  <a:cubicBezTo>
                    <a:pt x="215" y="1175"/>
                    <a:pt x="238" y="925"/>
                    <a:pt x="286" y="734"/>
                  </a:cubicBezTo>
                  <a:cubicBezTo>
                    <a:pt x="345" y="508"/>
                    <a:pt x="393" y="270"/>
                    <a:pt x="417" y="32"/>
                  </a:cubicBezTo>
                  <a:cubicBezTo>
                    <a:pt x="417" y="13"/>
                    <a:pt x="396" y="0"/>
                    <a:pt x="3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83" name="Google Shape;16383;p22"/>
            <p:cNvSpPr/>
            <p:nvPr/>
          </p:nvSpPr>
          <p:spPr>
            <a:xfrm>
              <a:off x="2184475" y="2713400"/>
              <a:ext cx="10625" cy="38100"/>
            </a:xfrm>
            <a:custGeom>
              <a:avLst/>
              <a:gdLst/>
              <a:ahLst/>
              <a:cxnLst/>
              <a:rect l="l" t="t" r="r" b="b"/>
              <a:pathLst>
                <a:path w="425" h="1524" extrusionOk="0">
                  <a:moveTo>
                    <a:pt x="391" y="0"/>
                  </a:moveTo>
                  <a:cubicBezTo>
                    <a:pt x="378" y="0"/>
                    <a:pt x="363" y="10"/>
                    <a:pt x="358" y="31"/>
                  </a:cubicBezTo>
                  <a:cubicBezTo>
                    <a:pt x="311" y="293"/>
                    <a:pt x="263" y="566"/>
                    <a:pt x="191" y="828"/>
                  </a:cubicBezTo>
                  <a:cubicBezTo>
                    <a:pt x="132" y="1043"/>
                    <a:pt x="13" y="1281"/>
                    <a:pt x="1" y="1483"/>
                  </a:cubicBezTo>
                  <a:cubicBezTo>
                    <a:pt x="1" y="1510"/>
                    <a:pt x="28" y="1523"/>
                    <a:pt x="46" y="1523"/>
                  </a:cubicBezTo>
                  <a:cubicBezTo>
                    <a:pt x="52" y="1523"/>
                    <a:pt x="58" y="1522"/>
                    <a:pt x="61" y="1519"/>
                  </a:cubicBezTo>
                  <a:cubicBezTo>
                    <a:pt x="203" y="1352"/>
                    <a:pt x="251" y="1055"/>
                    <a:pt x="311" y="828"/>
                  </a:cubicBezTo>
                  <a:cubicBezTo>
                    <a:pt x="370" y="578"/>
                    <a:pt x="406" y="304"/>
                    <a:pt x="418" y="43"/>
                  </a:cubicBezTo>
                  <a:cubicBezTo>
                    <a:pt x="424" y="16"/>
                    <a:pt x="409" y="0"/>
                    <a:pt x="3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84" name="Google Shape;16384;p22"/>
            <p:cNvSpPr/>
            <p:nvPr/>
          </p:nvSpPr>
          <p:spPr>
            <a:xfrm>
              <a:off x="2189075" y="2675425"/>
              <a:ext cx="18050" cy="74525"/>
            </a:xfrm>
            <a:custGeom>
              <a:avLst/>
              <a:gdLst/>
              <a:ahLst/>
              <a:cxnLst/>
              <a:rect l="l" t="t" r="r" b="b"/>
              <a:pathLst>
                <a:path w="722" h="2981" extrusionOk="0">
                  <a:moveTo>
                    <a:pt x="687" y="1"/>
                  </a:moveTo>
                  <a:cubicBezTo>
                    <a:pt x="677" y="1"/>
                    <a:pt x="667" y="5"/>
                    <a:pt x="662" y="14"/>
                  </a:cubicBezTo>
                  <a:cubicBezTo>
                    <a:pt x="321" y="921"/>
                    <a:pt x="189" y="1933"/>
                    <a:pt x="13" y="2889"/>
                  </a:cubicBezTo>
                  <a:lnTo>
                    <a:pt x="13" y="2889"/>
                  </a:lnTo>
                  <a:cubicBezTo>
                    <a:pt x="11" y="2895"/>
                    <a:pt x="9" y="2901"/>
                    <a:pt x="7" y="2907"/>
                  </a:cubicBezTo>
                  <a:cubicBezTo>
                    <a:pt x="8" y="2907"/>
                    <a:pt x="9" y="2907"/>
                    <a:pt x="10" y="2907"/>
                  </a:cubicBezTo>
                  <a:lnTo>
                    <a:pt x="10" y="2907"/>
                  </a:lnTo>
                  <a:cubicBezTo>
                    <a:pt x="9" y="2911"/>
                    <a:pt x="8" y="2915"/>
                    <a:pt x="7" y="2919"/>
                  </a:cubicBezTo>
                  <a:cubicBezTo>
                    <a:pt x="1" y="2959"/>
                    <a:pt x="36" y="2981"/>
                    <a:pt x="70" y="2981"/>
                  </a:cubicBezTo>
                  <a:cubicBezTo>
                    <a:pt x="96" y="2981"/>
                    <a:pt x="121" y="2968"/>
                    <a:pt x="127" y="2943"/>
                  </a:cubicBezTo>
                  <a:cubicBezTo>
                    <a:pt x="311" y="2390"/>
                    <a:pt x="450" y="1827"/>
                    <a:pt x="502" y="1242"/>
                  </a:cubicBezTo>
                  <a:lnTo>
                    <a:pt x="502" y="1242"/>
                  </a:lnTo>
                  <a:cubicBezTo>
                    <a:pt x="592" y="840"/>
                    <a:pt x="672" y="436"/>
                    <a:pt x="722" y="26"/>
                  </a:cubicBezTo>
                  <a:cubicBezTo>
                    <a:pt x="722" y="11"/>
                    <a:pt x="704" y="1"/>
                    <a:pt x="6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85" name="Google Shape;16385;p22"/>
            <p:cNvSpPr/>
            <p:nvPr/>
          </p:nvSpPr>
          <p:spPr>
            <a:xfrm>
              <a:off x="2199975" y="2670700"/>
              <a:ext cx="14300" cy="35350"/>
            </a:xfrm>
            <a:custGeom>
              <a:avLst/>
              <a:gdLst/>
              <a:ahLst/>
              <a:cxnLst/>
              <a:rect l="l" t="t" r="r" b="b"/>
              <a:pathLst>
                <a:path w="572" h="1414" extrusionOk="0">
                  <a:moveTo>
                    <a:pt x="536" y="0"/>
                  </a:moveTo>
                  <a:cubicBezTo>
                    <a:pt x="274" y="393"/>
                    <a:pt x="60" y="905"/>
                    <a:pt x="0" y="1393"/>
                  </a:cubicBezTo>
                  <a:cubicBezTo>
                    <a:pt x="0" y="1407"/>
                    <a:pt x="12" y="1413"/>
                    <a:pt x="25" y="1413"/>
                  </a:cubicBezTo>
                  <a:cubicBezTo>
                    <a:pt x="34" y="1413"/>
                    <a:pt x="43" y="1410"/>
                    <a:pt x="48" y="1405"/>
                  </a:cubicBezTo>
                  <a:cubicBezTo>
                    <a:pt x="131" y="1167"/>
                    <a:pt x="191" y="929"/>
                    <a:pt x="286" y="715"/>
                  </a:cubicBezTo>
                  <a:cubicBezTo>
                    <a:pt x="369" y="477"/>
                    <a:pt x="464" y="250"/>
                    <a:pt x="548" y="12"/>
                  </a:cubicBezTo>
                  <a:cubicBezTo>
                    <a:pt x="572" y="0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6386" name="Google Shape;16386;p22"/>
          <p:cNvGrpSpPr/>
          <p:nvPr/>
        </p:nvGrpSpPr>
        <p:grpSpPr>
          <a:xfrm flipH="1">
            <a:off x="-276599" y="5070490"/>
            <a:ext cx="1778917" cy="2287649"/>
            <a:chOff x="2744675" y="1473650"/>
            <a:chExt cx="2130950" cy="2766425"/>
          </a:xfrm>
        </p:grpSpPr>
        <p:sp>
          <p:nvSpPr>
            <p:cNvPr id="16387" name="Google Shape;16387;p22"/>
            <p:cNvSpPr/>
            <p:nvPr/>
          </p:nvSpPr>
          <p:spPr>
            <a:xfrm>
              <a:off x="4067450" y="3318325"/>
              <a:ext cx="4200" cy="4250"/>
            </a:xfrm>
            <a:custGeom>
              <a:avLst/>
              <a:gdLst/>
              <a:ahLst/>
              <a:cxnLst/>
              <a:rect l="l" t="t" r="r" b="b"/>
              <a:pathLst>
                <a:path w="168" h="170" extrusionOk="0">
                  <a:moveTo>
                    <a:pt x="93" y="0"/>
                  </a:moveTo>
                  <a:cubicBezTo>
                    <a:pt x="63" y="0"/>
                    <a:pt x="1" y="17"/>
                    <a:pt x="1" y="27"/>
                  </a:cubicBezTo>
                  <a:cubicBezTo>
                    <a:pt x="1" y="51"/>
                    <a:pt x="132" y="170"/>
                    <a:pt x="156" y="170"/>
                  </a:cubicBezTo>
                  <a:cubicBezTo>
                    <a:pt x="168" y="170"/>
                    <a:pt x="120" y="3"/>
                    <a:pt x="108" y="3"/>
                  </a:cubicBezTo>
                  <a:cubicBezTo>
                    <a:pt x="106" y="1"/>
                    <a:pt x="100" y="0"/>
                    <a:pt x="93" y="0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88" name="Google Shape;16388;p22"/>
            <p:cNvSpPr/>
            <p:nvPr/>
          </p:nvSpPr>
          <p:spPr>
            <a:xfrm>
              <a:off x="3936200" y="3837500"/>
              <a:ext cx="13425" cy="31350"/>
            </a:xfrm>
            <a:custGeom>
              <a:avLst/>
              <a:gdLst/>
              <a:ahLst/>
              <a:cxnLst/>
              <a:rect l="l" t="t" r="r" b="b"/>
              <a:pathLst>
                <a:path w="537" h="1254" extrusionOk="0">
                  <a:moveTo>
                    <a:pt x="536" y="1"/>
                  </a:moveTo>
                  <a:lnTo>
                    <a:pt x="536" y="1"/>
                  </a:lnTo>
                  <a:cubicBezTo>
                    <a:pt x="441" y="25"/>
                    <a:pt x="286" y="72"/>
                    <a:pt x="203" y="108"/>
                  </a:cubicBezTo>
                  <a:cubicBezTo>
                    <a:pt x="143" y="156"/>
                    <a:pt x="0" y="156"/>
                    <a:pt x="0" y="227"/>
                  </a:cubicBezTo>
                  <a:cubicBezTo>
                    <a:pt x="12" y="548"/>
                    <a:pt x="131" y="941"/>
                    <a:pt x="179" y="1239"/>
                  </a:cubicBezTo>
                  <a:cubicBezTo>
                    <a:pt x="183" y="1248"/>
                    <a:pt x="195" y="1254"/>
                    <a:pt x="208" y="1254"/>
                  </a:cubicBezTo>
                  <a:cubicBezTo>
                    <a:pt x="228" y="1254"/>
                    <a:pt x="250" y="1240"/>
                    <a:pt x="250" y="1203"/>
                  </a:cubicBezTo>
                  <a:cubicBezTo>
                    <a:pt x="250" y="1144"/>
                    <a:pt x="357" y="929"/>
                    <a:pt x="381" y="834"/>
                  </a:cubicBezTo>
                  <a:cubicBezTo>
                    <a:pt x="465" y="572"/>
                    <a:pt x="465" y="251"/>
                    <a:pt x="536" y="1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89" name="Google Shape;16389;p22"/>
            <p:cNvSpPr/>
            <p:nvPr/>
          </p:nvSpPr>
          <p:spPr>
            <a:xfrm>
              <a:off x="4210325" y="3410975"/>
              <a:ext cx="6275" cy="64300"/>
            </a:xfrm>
            <a:custGeom>
              <a:avLst/>
              <a:gdLst/>
              <a:ahLst/>
              <a:cxnLst/>
              <a:rect l="l" t="t" r="r" b="b"/>
              <a:pathLst>
                <a:path w="251" h="2572" extrusionOk="0">
                  <a:moveTo>
                    <a:pt x="1" y="0"/>
                  </a:moveTo>
                  <a:cubicBezTo>
                    <a:pt x="60" y="548"/>
                    <a:pt x="108" y="1131"/>
                    <a:pt x="168" y="1679"/>
                  </a:cubicBezTo>
                  <a:cubicBezTo>
                    <a:pt x="191" y="1977"/>
                    <a:pt x="215" y="2274"/>
                    <a:pt x="227" y="2572"/>
                  </a:cubicBezTo>
                  <a:cubicBezTo>
                    <a:pt x="251" y="2250"/>
                    <a:pt x="251" y="1774"/>
                    <a:pt x="239" y="1477"/>
                  </a:cubicBezTo>
                  <a:cubicBezTo>
                    <a:pt x="227" y="1179"/>
                    <a:pt x="191" y="1072"/>
                    <a:pt x="168" y="822"/>
                  </a:cubicBezTo>
                  <a:lnTo>
                    <a:pt x="168" y="810"/>
                  </a:lnTo>
                  <a:cubicBezTo>
                    <a:pt x="168" y="774"/>
                    <a:pt x="191" y="726"/>
                    <a:pt x="191" y="715"/>
                  </a:cubicBezTo>
                  <a:cubicBezTo>
                    <a:pt x="191" y="691"/>
                    <a:pt x="227" y="703"/>
                    <a:pt x="215" y="691"/>
                  </a:cubicBezTo>
                  <a:cubicBezTo>
                    <a:pt x="212" y="688"/>
                    <a:pt x="209" y="686"/>
                    <a:pt x="206" y="686"/>
                  </a:cubicBezTo>
                  <a:cubicBezTo>
                    <a:pt x="190" y="686"/>
                    <a:pt x="173" y="724"/>
                    <a:pt x="157" y="724"/>
                  </a:cubicBezTo>
                  <a:cubicBezTo>
                    <a:pt x="152" y="724"/>
                    <a:pt x="148" y="721"/>
                    <a:pt x="144" y="715"/>
                  </a:cubicBezTo>
                  <a:cubicBezTo>
                    <a:pt x="132" y="691"/>
                    <a:pt x="132" y="655"/>
                    <a:pt x="120" y="584"/>
                  </a:cubicBezTo>
                  <a:cubicBezTo>
                    <a:pt x="108" y="512"/>
                    <a:pt x="72" y="357"/>
                    <a:pt x="60" y="274"/>
                  </a:cubicBezTo>
                  <a:cubicBezTo>
                    <a:pt x="49" y="179"/>
                    <a:pt x="13" y="95"/>
                    <a:pt x="1" y="0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90" name="Google Shape;16390;p22"/>
            <p:cNvSpPr/>
            <p:nvPr/>
          </p:nvSpPr>
          <p:spPr>
            <a:xfrm>
              <a:off x="3873100" y="3873775"/>
              <a:ext cx="19950" cy="65400"/>
            </a:xfrm>
            <a:custGeom>
              <a:avLst/>
              <a:gdLst/>
              <a:ahLst/>
              <a:cxnLst/>
              <a:rect l="l" t="t" r="r" b="b"/>
              <a:pathLst>
                <a:path w="798" h="2616" extrusionOk="0">
                  <a:moveTo>
                    <a:pt x="762" y="1"/>
                  </a:moveTo>
                  <a:cubicBezTo>
                    <a:pt x="758" y="1"/>
                    <a:pt x="738" y="51"/>
                    <a:pt x="738" y="62"/>
                  </a:cubicBezTo>
                  <a:cubicBezTo>
                    <a:pt x="512" y="514"/>
                    <a:pt x="274" y="1014"/>
                    <a:pt x="119" y="1479"/>
                  </a:cubicBezTo>
                  <a:cubicBezTo>
                    <a:pt x="83" y="1610"/>
                    <a:pt x="48" y="1741"/>
                    <a:pt x="36" y="1836"/>
                  </a:cubicBezTo>
                  <a:cubicBezTo>
                    <a:pt x="24" y="1919"/>
                    <a:pt x="0" y="1967"/>
                    <a:pt x="0" y="2014"/>
                  </a:cubicBezTo>
                  <a:lnTo>
                    <a:pt x="0" y="2062"/>
                  </a:lnTo>
                  <a:lnTo>
                    <a:pt x="0" y="2134"/>
                  </a:lnTo>
                  <a:lnTo>
                    <a:pt x="0" y="2193"/>
                  </a:lnTo>
                  <a:lnTo>
                    <a:pt x="0" y="2229"/>
                  </a:lnTo>
                  <a:lnTo>
                    <a:pt x="0" y="2276"/>
                  </a:lnTo>
                  <a:cubicBezTo>
                    <a:pt x="0" y="2324"/>
                    <a:pt x="36" y="2455"/>
                    <a:pt x="83" y="2503"/>
                  </a:cubicBezTo>
                  <a:cubicBezTo>
                    <a:pt x="119" y="2562"/>
                    <a:pt x="214" y="2610"/>
                    <a:pt x="262" y="2610"/>
                  </a:cubicBezTo>
                  <a:cubicBezTo>
                    <a:pt x="286" y="2610"/>
                    <a:pt x="294" y="2615"/>
                    <a:pt x="307" y="2615"/>
                  </a:cubicBezTo>
                  <a:cubicBezTo>
                    <a:pt x="314" y="2615"/>
                    <a:pt x="322" y="2614"/>
                    <a:pt x="334" y="2610"/>
                  </a:cubicBezTo>
                  <a:cubicBezTo>
                    <a:pt x="357" y="2586"/>
                    <a:pt x="417" y="2610"/>
                    <a:pt x="417" y="2574"/>
                  </a:cubicBezTo>
                  <a:cubicBezTo>
                    <a:pt x="453" y="2086"/>
                    <a:pt x="500" y="1574"/>
                    <a:pt x="536" y="1086"/>
                  </a:cubicBezTo>
                  <a:cubicBezTo>
                    <a:pt x="548" y="883"/>
                    <a:pt x="643" y="776"/>
                    <a:pt x="726" y="598"/>
                  </a:cubicBezTo>
                  <a:cubicBezTo>
                    <a:pt x="798" y="431"/>
                    <a:pt x="726" y="169"/>
                    <a:pt x="762" y="2"/>
                  </a:cubicBezTo>
                  <a:cubicBezTo>
                    <a:pt x="762" y="1"/>
                    <a:pt x="762" y="1"/>
                    <a:pt x="762" y="1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91" name="Google Shape;16391;p22"/>
            <p:cNvSpPr/>
            <p:nvPr/>
          </p:nvSpPr>
          <p:spPr>
            <a:xfrm>
              <a:off x="4023100" y="3455325"/>
              <a:ext cx="4500" cy="36925"/>
            </a:xfrm>
            <a:custGeom>
              <a:avLst/>
              <a:gdLst/>
              <a:ahLst/>
              <a:cxnLst/>
              <a:rect l="l" t="t" r="r" b="b"/>
              <a:pathLst>
                <a:path w="180" h="1477" extrusionOk="0">
                  <a:moveTo>
                    <a:pt x="49" y="0"/>
                  </a:moveTo>
                  <a:cubicBezTo>
                    <a:pt x="25" y="250"/>
                    <a:pt x="1" y="524"/>
                    <a:pt x="1" y="762"/>
                  </a:cubicBezTo>
                  <a:cubicBezTo>
                    <a:pt x="25" y="1012"/>
                    <a:pt x="60" y="1238"/>
                    <a:pt x="108" y="1477"/>
                  </a:cubicBezTo>
                  <a:cubicBezTo>
                    <a:pt x="96" y="1203"/>
                    <a:pt x="179" y="905"/>
                    <a:pt x="179" y="655"/>
                  </a:cubicBezTo>
                  <a:cubicBezTo>
                    <a:pt x="179" y="417"/>
                    <a:pt x="60" y="238"/>
                    <a:pt x="49" y="0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92" name="Google Shape;16392;p22"/>
            <p:cNvSpPr/>
            <p:nvPr/>
          </p:nvSpPr>
          <p:spPr>
            <a:xfrm>
              <a:off x="4090075" y="3385950"/>
              <a:ext cx="2425" cy="5400"/>
            </a:xfrm>
            <a:custGeom>
              <a:avLst/>
              <a:gdLst/>
              <a:ahLst/>
              <a:cxnLst/>
              <a:rect l="l" t="t" r="r" b="b"/>
              <a:pathLst>
                <a:path w="97" h="216" extrusionOk="0">
                  <a:moveTo>
                    <a:pt x="22" y="0"/>
                  </a:moveTo>
                  <a:cubicBezTo>
                    <a:pt x="1" y="0"/>
                    <a:pt x="2" y="121"/>
                    <a:pt x="25" y="144"/>
                  </a:cubicBezTo>
                  <a:cubicBezTo>
                    <a:pt x="25" y="156"/>
                    <a:pt x="96" y="215"/>
                    <a:pt x="96" y="215"/>
                  </a:cubicBezTo>
                  <a:cubicBezTo>
                    <a:pt x="96" y="203"/>
                    <a:pt x="25" y="1"/>
                    <a:pt x="25" y="1"/>
                  </a:cubicBezTo>
                  <a:cubicBezTo>
                    <a:pt x="24" y="0"/>
                    <a:pt x="23" y="0"/>
                    <a:pt x="22" y="0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93" name="Google Shape;16393;p22"/>
            <p:cNvSpPr/>
            <p:nvPr/>
          </p:nvSpPr>
          <p:spPr>
            <a:xfrm>
              <a:off x="4100500" y="3624675"/>
              <a:ext cx="3600" cy="13725"/>
            </a:xfrm>
            <a:custGeom>
              <a:avLst/>
              <a:gdLst/>
              <a:ahLst/>
              <a:cxnLst/>
              <a:rect l="l" t="t" r="r" b="b"/>
              <a:pathLst>
                <a:path w="144" h="549" extrusionOk="0">
                  <a:moveTo>
                    <a:pt x="35" y="10"/>
                  </a:moveTo>
                  <a:cubicBezTo>
                    <a:pt x="30" y="10"/>
                    <a:pt x="26" y="11"/>
                    <a:pt x="24" y="13"/>
                  </a:cubicBezTo>
                  <a:cubicBezTo>
                    <a:pt x="1" y="25"/>
                    <a:pt x="24" y="1"/>
                    <a:pt x="24" y="72"/>
                  </a:cubicBezTo>
                  <a:cubicBezTo>
                    <a:pt x="24" y="144"/>
                    <a:pt x="1" y="441"/>
                    <a:pt x="1" y="548"/>
                  </a:cubicBezTo>
                  <a:cubicBezTo>
                    <a:pt x="36" y="453"/>
                    <a:pt x="108" y="203"/>
                    <a:pt x="120" y="144"/>
                  </a:cubicBezTo>
                  <a:cubicBezTo>
                    <a:pt x="143" y="72"/>
                    <a:pt x="120" y="72"/>
                    <a:pt x="108" y="60"/>
                  </a:cubicBezTo>
                  <a:cubicBezTo>
                    <a:pt x="98" y="31"/>
                    <a:pt x="56" y="10"/>
                    <a:pt x="35" y="10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94" name="Google Shape;16394;p22"/>
            <p:cNvSpPr/>
            <p:nvPr/>
          </p:nvSpPr>
          <p:spPr>
            <a:xfrm>
              <a:off x="4093650" y="3408275"/>
              <a:ext cx="10750" cy="29800"/>
            </a:xfrm>
            <a:custGeom>
              <a:avLst/>
              <a:gdLst/>
              <a:ahLst/>
              <a:cxnLst/>
              <a:rect l="l" t="t" r="r" b="b"/>
              <a:pathLst>
                <a:path w="430" h="1192" extrusionOk="0">
                  <a:moveTo>
                    <a:pt x="239" y="1"/>
                  </a:moveTo>
                  <a:cubicBezTo>
                    <a:pt x="239" y="382"/>
                    <a:pt x="1" y="1049"/>
                    <a:pt x="429" y="1192"/>
                  </a:cubicBezTo>
                  <a:lnTo>
                    <a:pt x="429" y="1168"/>
                  </a:lnTo>
                  <a:cubicBezTo>
                    <a:pt x="370" y="953"/>
                    <a:pt x="429" y="644"/>
                    <a:pt x="394" y="453"/>
                  </a:cubicBezTo>
                  <a:cubicBezTo>
                    <a:pt x="370" y="263"/>
                    <a:pt x="263" y="180"/>
                    <a:pt x="239" y="1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95" name="Google Shape;16395;p22"/>
            <p:cNvSpPr/>
            <p:nvPr/>
          </p:nvSpPr>
          <p:spPr>
            <a:xfrm>
              <a:off x="4257675" y="4037475"/>
              <a:ext cx="22325" cy="11825"/>
            </a:xfrm>
            <a:custGeom>
              <a:avLst/>
              <a:gdLst/>
              <a:ahLst/>
              <a:cxnLst/>
              <a:rect l="l" t="t" r="r" b="b"/>
              <a:pathLst>
                <a:path w="893" h="473" extrusionOk="0">
                  <a:moveTo>
                    <a:pt x="58" y="1"/>
                  </a:moveTo>
                  <a:cubicBezTo>
                    <a:pt x="28" y="1"/>
                    <a:pt x="0" y="8"/>
                    <a:pt x="0" y="15"/>
                  </a:cubicBezTo>
                  <a:cubicBezTo>
                    <a:pt x="0" y="38"/>
                    <a:pt x="36" y="74"/>
                    <a:pt x="83" y="134"/>
                  </a:cubicBezTo>
                  <a:cubicBezTo>
                    <a:pt x="131" y="181"/>
                    <a:pt x="274" y="336"/>
                    <a:pt x="357" y="372"/>
                  </a:cubicBezTo>
                  <a:cubicBezTo>
                    <a:pt x="429" y="419"/>
                    <a:pt x="512" y="455"/>
                    <a:pt x="572" y="467"/>
                  </a:cubicBezTo>
                  <a:cubicBezTo>
                    <a:pt x="591" y="471"/>
                    <a:pt x="603" y="472"/>
                    <a:pt x="612" y="472"/>
                  </a:cubicBezTo>
                  <a:cubicBezTo>
                    <a:pt x="630" y="472"/>
                    <a:pt x="635" y="467"/>
                    <a:pt x="667" y="467"/>
                  </a:cubicBezTo>
                  <a:cubicBezTo>
                    <a:pt x="691" y="467"/>
                    <a:pt x="738" y="455"/>
                    <a:pt x="750" y="431"/>
                  </a:cubicBezTo>
                  <a:cubicBezTo>
                    <a:pt x="774" y="431"/>
                    <a:pt x="893" y="348"/>
                    <a:pt x="845" y="348"/>
                  </a:cubicBezTo>
                  <a:cubicBezTo>
                    <a:pt x="583" y="336"/>
                    <a:pt x="298" y="229"/>
                    <a:pt x="119" y="15"/>
                  </a:cubicBezTo>
                  <a:cubicBezTo>
                    <a:pt x="104" y="5"/>
                    <a:pt x="80" y="1"/>
                    <a:pt x="58" y="1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96" name="Google Shape;16396;p22"/>
            <p:cNvSpPr/>
            <p:nvPr/>
          </p:nvSpPr>
          <p:spPr>
            <a:xfrm>
              <a:off x="4837200" y="3638975"/>
              <a:ext cx="16400" cy="26500"/>
            </a:xfrm>
            <a:custGeom>
              <a:avLst/>
              <a:gdLst/>
              <a:ahLst/>
              <a:cxnLst/>
              <a:rect l="l" t="t" r="r" b="b"/>
              <a:pathLst>
                <a:path w="656" h="1060" extrusionOk="0">
                  <a:moveTo>
                    <a:pt x="655" y="0"/>
                  </a:moveTo>
                  <a:lnTo>
                    <a:pt x="655" y="0"/>
                  </a:lnTo>
                  <a:cubicBezTo>
                    <a:pt x="441" y="357"/>
                    <a:pt x="227" y="715"/>
                    <a:pt x="0" y="1060"/>
                  </a:cubicBezTo>
                  <a:cubicBezTo>
                    <a:pt x="239" y="929"/>
                    <a:pt x="453" y="619"/>
                    <a:pt x="536" y="417"/>
                  </a:cubicBezTo>
                  <a:cubicBezTo>
                    <a:pt x="632" y="227"/>
                    <a:pt x="620" y="179"/>
                    <a:pt x="655" y="0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97" name="Google Shape;16397;p22"/>
            <p:cNvSpPr/>
            <p:nvPr/>
          </p:nvSpPr>
          <p:spPr>
            <a:xfrm>
              <a:off x="4029075" y="3322725"/>
              <a:ext cx="4475" cy="2850"/>
            </a:xfrm>
            <a:custGeom>
              <a:avLst/>
              <a:gdLst/>
              <a:ahLst/>
              <a:cxnLst/>
              <a:rect l="l" t="t" r="r" b="b"/>
              <a:pathLst>
                <a:path w="179" h="114" extrusionOk="0">
                  <a:moveTo>
                    <a:pt x="61" y="1"/>
                  </a:moveTo>
                  <a:cubicBezTo>
                    <a:pt x="42" y="1"/>
                    <a:pt x="27" y="2"/>
                    <a:pt x="24" y="6"/>
                  </a:cubicBezTo>
                  <a:cubicBezTo>
                    <a:pt x="0" y="6"/>
                    <a:pt x="36" y="113"/>
                    <a:pt x="48" y="113"/>
                  </a:cubicBezTo>
                  <a:cubicBezTo>
                    <a:pt x="60" y="113"/>
                    <a:pt x="179" y="18"/>
                    <a:pt x="179" y="18"/>
                  </a:cubicBezTo>
                  <a:cubicBezTo>
                    <a:pt x="179" y="9"/>
                    <a:pt x="107" y="1"/>
                    <a:pt x="61" y="1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98" name="Google Shape;16398;p22"/>
            <p:cNvSpPr/>
            <p:nvPr/>
          </p:nvSpPr>
          <p:spPr>
            <a:xfrm>
              <a:off x="4821425" y="3665450"/>
              <a:ext cx="15800" cy="4025"/>
            </a:xfrm>
            <a:custGeom>
              <a:avLst/>
              <a:gdLst/>
              <a:ahLst/>
              <a:cxnLst/>
              <a:rect l="l" t="t" r="r" b="b"/>
              <a:pathLst>
                <a:path w="632" h="161" extrusionOk="0">
                  <a:moveTo>
                    <a:pt x="631" y="1"/>
                  </a:moveTo>
                  <a:lnTo>
                    <a:pt x="631" y="1"/>
                  </a:lnTo>
                  <a:cubicBezTo>
                    <a:pt x="429" y="49"/>
                    <a:pt x="215" y="96"/>
                    <a:pt x="0" y="132"/>
                  </a:cubicBezTo>
                  <a:cubicBezTo>
                    <a:pt x="70" y="149"/>
                    <a:pt x="95" y="160"/>
                    <a:pt x="146" y="160"/>
                  </a:cubicBezTo>
                  <a:cubicBezTo>
                    <a:pt x="164" y="160"/>
                    <a:pt x="186" y="159"/>
                    <a:pt x="215" y="156"/>
                  </a:cubicBezTo>
                  <a:cubicBezTo>
                    <a:pt x="334" y="132"/>
                    <a:pt x="524" y="72"/>
                    <a:pt x="631" y="1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99" name="Google Shape;16399;p22"/>
            <p:cNvSpPr/>
            <p:nvPr/>
          </p:nvSpPr>
          <p:spPr>
            <a:xfrm>
              <a:off x="3725125" y="1631925"/>
              <a:ext cx="18200" cy="8475"/>
            </a:xfrm>
            <a:custGeom>
              <a:avLst/>
              <a:gdLst/>
              <a:ahLst/>
              <a:cxnLst/>
              <a:rect l="l" t="t" r="r" b="b"/>
              <a:pathLst>
                <a:path w="728" h="339" extrusionOk="0">
                  <a:moveTo>
                    <a:pt x="633" y="0"/>
                  </a:moveTo>
                  <a:cubicBezTo>
                    <a:pt x="418" y="0"/>
                    <a:pt x="54" y="111"/>
                    <a:pt x="14" y="213"/>
                  </a:cubicBezTo>
                  <a:cubicBezTo>
                    <a:pt x="1" y="251"/>
                    <a:pt x="0" y="262"/>
                    <a:pt x="5" y="262"/>
                  </a:cubicBezTo>
                  <a:cubicBezTo>
                    <a:pt x="12" y="262"/>
                    <a:pt x="30" y="241"/>
                    <a:pt x="41" y="241"/>
                  </a:cubicBezTo>
                  <a:cubicBezTo>
                    <a:pt x="45" y="241"/>
                    <a:pt x="48" y="243"/>
                    <a:pt x="49" y="249"/>
                  </a:cubicBezTo>
                  <a:cubicBezTo>
                    <a:pt x="97" y="272"/>
                    <a:pt x="228" y="272"/>
                    <a:pt x="276" y="296"/>
                  </a:cubicBezTo>
                  <a:cubicBezTo>
                    <a:pt x="304" y="306"/>
                    <a:pt x="348" y="339"/>
                    <a:pt x="383" y="339"/>
                  </a:cubicBezTo>
                  <a:cubicBezTo>
                    <a:pt x="392" y="339"/>
                    <a:pt x="400" y="337"/>
                    <a:pt x="407" y="332"/>
                  </a:cubicBezTo>
                  <a:cubicBezTo>
                    <a:pt x="454" y="332"/>
                    <a:pt x="490" y="272"/>
                    <a:pt x="538" y="249"/>
                  </a:cubicBezTo>
                  <a:cubicBezTo>
                    <a:pt x="585" y="213"/>
                    <a:pt x="609" y="118"/>
                    <a:pt x="657" y="82"/>
                  </a:cubicBezTo>
                  <a:cubicBezTo>
                    <a:pt x="704" y="58"/>
                    <a:pt x="704" y="22"/>
                    <a:pt x="728" y="11"/>
                  </a:cubicBezTo>
                  <a:cubicBezTo>
                    <a:pt x="702" y="4"/>
                    <a:pt x="670" y="0"/>
                    <a:pt x="633" y="0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00" name="Google Shape;16400;p22"/>
            <p:cNvSpPr/>
            <p:nvPr/>
          </p:nvSpPr>
          <p:spPr>
            <a:xfrm>
              <a:off x="3705500" y="1641400"/>
              <a:ext cx="8975" cy="7500"/>
            </a:xfrm>
            <a:custGeom>
              <a:avLst/>
              <a:gdLst/>
              <a:ahLst/>
              <a:cxnLst/>
              <a:rect l="l" t="t" r="r" b="b"/>
              <a:pathLst>
                <a:path w="359" h="300" extrusionOk="0">
                  <a:moveTo>
                    <a:pt x="358" y="1"/>
                  </a:moveTo>
                  <a:cubicBezTo>
                    <a:pt x="239" y="48"/>
                    <a:pt x="120" y="72"/>
                    <a:pt x="1" y="120"/>
                  </a:cubicBezTo>
                  <a:cubicBezTo>
                    <a:pt x="24" y="177"/>
                    <a:pt x="123" y="299"/>
                    <a:pt x="183" y="299"/>
                  </a:cubicBezTo>
                  <a:cubicBezTo>
                    <a:pt x="186" y="299"/>
                    <a:pt x="189" y="299"/>
                    <a:pt x="191" y="298"/>
                  </a:cubicBezTo>
                  <a:cubicBezTo>
                    <a:pt x="251" y="286"/>
                    <a:pt x="191" y="274"/>
                    <a:pt x="203" y="227"/>
                  </a:cubicBezTo>
                  <a:cubicBezTo>
                    <a:pt x="239" y="167"/>
                    <a:pt x="299" y="48"/>
                    <a:pt x="358" y="1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01" name="Google Shape;16401;p22"/>
            <p:cNvSpPr/>
            <p:nvPr/>
          </p:nvSpPr>
          <p:spPr>
            <a:xfrm>
              <a:off x="3723975" y="1663125"/>
              <a:ext cx="11625" cy="10125"/>
            </a:xfrm>
            <a:custGeom>
              <a:avLst/>
              <a:gdLst/>
              <a:ahLst/>
              <a:cxnLst/>
              <a:rect l="l" t="t" r="r" b="b"/>
              <a:pathLst>
                <a:path w="465" h="405" extrusionOk="0">
                  <a:moveTo>
                    <a:pt x="0" y="1"/>
                  </a:moveTo>
                  <a:cubicBezTo>
                    <a:pt x="95" y="84"/>
                    <a:pt x="274" y="310"/>
                    <a:pt x="345" y="358"/>
                  </a:cubicBezTo>
                  <a:cubicBezTo>
                    <a:pt x="392" y="381"/>
                    <a:pt x="393" y="405"/>
                    <a:pt x="405" y="405"/>
                  </a:cubicBezTo>
                  <a:cubicBezTo>
                    <a:pt x="411" y="405"/>
                    <a:pt x="420" y="398"/>
                    <a:pt x="441" y="382"/>
                  </a:cubicBezTo>
                  <a:cubicBezTo>
                    <a:pt x="464" y="322"/>
                    <a:pt x="238" y="60"/>
                    <a:pt x="203" y="25"/>
                  </a:cubicBezTo>
                  <a:cubicBezTo>
                    <a:pt x="186" y="8"/>
                    <a:pt x="169" y="3"/>
                    <a:pt x="154" y="3"/>
                  </a:cubicBezTo>
                  <a:cubicBezTo>
                    <a:pt x="130" y="3"/>
                    <a:pt x="108" y="15"/>
                    <a:pt x="93" y="15"/>
                  </a:cubicBezTo>
                  <a:cubicBezTo>
                    <a:pt x="89" y="15"/>
                    <a:pt x="86" y="14"/>
                    <a:pt x="83" y="13"/>
                  </a:cubicBezTo>
                  <a:cubicBezTo>
                    <a:pt x="48" y="1"/>
                    <a:pt x="36" y="1"/>
                    <a:pt x="0" y="1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02" name="Google Shape;16402;p22"/>
            <p:cNvSpPr/>
            <p:nvPr/>
          </p:nvSpPr>
          <p:spPr>
            <a:xfrm>
              <a:off x="3438225" y="1537775"/>
              <a:ext cx="1434425" cy="2130975"/>
            </a:xfrm>
            <a:custGeom>
              <a:avLst/>
              <a:gdLst/>
              <a:ahLst/>
              <a:cxnLst/>
              <a:rect l="l" t="t" r="r" b="b"/>
              <a:pathLst>
                <a:path w="57377" h="85239" extrusionOk="0">
                  <a:moveTo>
                    <a:pt x="15627" y="0"/>
                  </a:moveTo>
                  <a:cubicBezTo>
                    <a:pt x="15105" y="0"/>
                    <a:pt x="14600" y="50"/>
                    <a:pt x="14085" y="157"/>
                  </a:cubicBezTo>
                  <a:cubicBezTo>
                    <a:pt x="13502" y="276"/>
                    <a:pt x="12978" y="455"/>
                    <a:pt x="12466" y="717"/>
                  </a:cubicBezTo>
                  <a:cubicBezTo>
                    <a:pt x="11942" y="990"/>
                    <a:pt x="11466" y="1348"/>
                    <a:pt x="10990" y="1693"/>
                  </a:cubicBezTo>
                  <a:cubicBezTo>
                    <a:pt x="10990" y="1693"/>
                    <a:pt x="10978" y="1705"/>
                    <a:pt x="10954" y="1705"/>
                  </a:cubicBezTo>
                  <a:cubicBezTo>
                    <a:pt x="10478" y="2050"/>
                    <a:pt x="9942" y="2419"/>
                    <a:pt x="9442" y="2657"/>
                  </a:cubicBezTo>
                  <a:cubicBezTo>
                    <a:pt x="8930" y="2884"/>
                    <a:pt x="8525" y="2967"/>
                    <a:pt x="7989" y="3038"/>
                  </a:cubicBezTo>
                  <a:cubicBezTo>
                    <a:pt x="8084" y="3074"/>
                    <a:pt x="7989" y="3062"/>
                    <a:pt x="8132" y="3098"/>
                  </a:cubicBezTo>
                  <a:cubicBezTo>
                    <a:pt x="8263" y="3157"/>
                    <a:pt x="8632" y="3300"/>
                    <a:pt x="8811" y="3360"/>
                  </a:cubicBezTo>
                  <a:cubicBezTo>
                    <a:pt x="9406" y="3360"/>
                    <a:pt x="9894" y="3336"/>
                    <a:pt x="10513" y="3336"/>
                  </a:cubicBezTo>
                  <a:cubicBezTo>
                    <a:pt x="11121" y="3336"/>
                    <a:pt x="11835" y="3372"/>
                    <a:pt x="12454" y="3384"/>
                  </a:cubicBezTo>
                  <a:cubicBezTo>
                    <a:pt x="12478" y="3455"/>
                    <a:pt x="12490" y="3515"/>
                    <a:pt x="12502" y="3598"/>
                  </a:cubicBezTo>
                  <a:cubicBezTo>
                    <a:pt x="12588" y="3581"/>
                    <a:pt x="12672" y="3572"/>
                    <a:pt x="12754" y="3572"/>
                  </a:cubicBezTo>
                  <a:cubicBezTo>
                    <a:pt x="12967" y="3572"/>
                    <a:pt x="13163" y="3634"/>
                    <a:pt x="13335" y="3788"/>
                  </a:cubicBezTo>
                  <a:cubicBezTo>
                    <a:pt x="13585" y="3991"/>
                    <a:pt x="13764" y="4265"/>
                    <a:pt x="13907" y="4562"/>
                  </a:cubicBezTo>
                  <a:cubicBezTo>
                    <a:pt x="13907" y="4574"/>
                    <a:pt x="13883" y="4586"/>
                    <a:pt x="13919" y="4610"/>
                  </a:cubicBezTo>
                  <a:cubicBezTo>
                    <a:pt x="13926" y="4612"/>
                    <a:pt x="13934" y="4613"/>
                    <a:pt x="13943" y="4613"/>
                  </a:cubicBezTo>
                  <a:cubicBezTo>
                    <a:pt x="13971" y="4613"/>
                    <a:pt x="14005" y="4606"/>
                    <a:pt x="14039" y="4606"/>
                  </a:cubicBezTo>
                  <a:cubicBezTo>
                    <a:pt x="14064" y="4606"/>
                    <a:pt x="14088" y="4609"/>
                    <a:pt x="14109" y="4622"/>
                  </a:cubicBezTo>
                  <a:cubicBezTo>
                    <a:pt x="14776" y="4943"/>
                    <a:pt x="14538" y="5705"/>
                    <a:pt x="13811" y="5705"/>
                  </a:cubicBezTo>
                  <a:cubicBezTo>
                    <a:pt x="13736" y="5705"/>
                    <a:pt x="13681" y="5619"/>
                    <a:pt x="13609" y="5619"/>
                  </a:cubicBezTo>
                  <a:cubicBezTo>
                    <a:pt x="13602" y="5619"/>
                    <a:pt x="13593" y="5620"/>
                    <a:pt x="13585" y="5622"/>
                  </a:cubicBezTo>
                  <a:cubicBezTo>
                    <a:pt x="13430" y="5682"/>
                    <a:pt x="13276" y="5824"/>
                    <a:pt x="13073" y="5824"/>
                  </a:cubicBezTo>
                  <a:cubicBezTo>
                    <a:pt x="13168" y="5872"/>
                    <a:pt x="13276" y="5884"/>
                    <a:pt x="13383" y="5932"/>
                  </a:cubicBezTo>
                  <a:cubicBezTo>
                    <a:pt x="13168" y="5991"/>
                    <a:pt x="12954" y="6051"/>
                    <a:pt x="12740" y="6110"/>
                  </a:cubicBezTo>
                  <a:cubicBezTo>
                    <a:pt x="12537" y="6170"/>
                    <a:pt x="12192" y="6277"/>
                    <a:pt x="12014" y="6348"/>
                  </a:cubicBezTo>
                  <a:cubicBezTo>
                    <a:pt x="11835" y="6420"/>
                    <a:pt x="11835" y="6396"/>
                    <a:pt x="11668" y="6479"/>
                  </a:cubicBezTo>
                  <a:cubicBezTo>
                    <a:pt x="11525" y="6574"/>
                    <a:pt x="11287" y="6729"/>
                    <a:pt x="11132" y="6836"/>
                  </a:cubicBezTo>
                  <a:cubicBezTo>
                    <a:pt x="10990" y="6944"/>
                    <a:pt x="10894" y="6967"/>
                    <a:pt x="10763" y="7110"/>
                  </a:cubicBezTo>
                  <a:cubicBezTo>
                    <a:pt x="10632" y="7253"/>
                    <a:pt x="10490" y="7539"/>
                    <a:pt x="10370" y="7717"/>
                  </a:cubicBezTo>
                  <a:cubicBezTo>
                    <a:pt x="10525" y="7968"/>
                    <a:pt x="10335" y="7825"/>
                    <a:pt x="10549" y="8158"/>
                  </a:cubicBezTo>
                  <a:cubicBezTo>
                    <a:pt x="10775" y="8503"/>
                    <a:pt x="11418" y="9337"/>
                    <a:pt x="11716" y="9765"/>
                  </a:cubicBezTo>
                  <a:cubicBezTo>
                    <a:pt x="11775" y="9980"/>
                    <a:pt x="11799" y="10146"/>
                    <a:pt x="11859" y="10325"/>
                  </a:cubicBezTo>
                  <a:lnTo>
                    <a:pt x="11490" y="10694"/>
                  </a:lnTo>
                  <a:cubicBezTo>
                    <a:pt x="10942" y="10575"/>
                    <a:pt x="10394" y="10444"/>
                    <a:pt x="9835" y="10325"/>
                  </a:cubicBezTo>
                  <a:lnTo>
                    <a:pt x="9835" y="10325"/>
                  </a:lnTo>
                  <a:cubicBezTo>
                    <a:pt x="9858" y="10337"/>
                    <a:pt x="9835" y="10325"/>
                    <a:pt x="9858" y="10349"/>
                  </a:cubicBezTo>
                  <a:lnTo>
                    <a:pt x="9930" y="10504"/>
                  </a:lnTo>
                  <a:cubicBezTo>
                    <a:pt x="10180" y="11051"/>
                    <a:pt x="10347" y="11611"/>
                    <a:pt x="10335" y="12206"/>
                  </a:cubicBezTo>
                  <a:cubicBezTo>
                    <a:pt x="10311" y="12801"/>
                    <a:pt x="10144" y="13278"/>
                    <a:pt x="9858" y="13802"/>
                  </a:cubicBezTo>
                  <a:cubicBezTo>
                    <a:pt x="9739" y="14040"/>
                    <a:pt x="9573" y="14254"/>
                    <a:pt x="9382" y="14456"/>
                  </a:cubicBezTo>
                  <a:cubicBezTo>
                    <a:pt x="9180" y="14671"/>
                    <a:pt x="9001" y="14826"/>
                    <a:pt x="8763" y="15040"/>
                  </a:cubicBezTo>
                  <a:cubicBezTo>
                    <a:pt x="8287" y="15457"/>
                    <a:pt x="7787" y="15873"/>
                    <a:pt x="7263" y="16290"/>
                  </a:cubicBezTo>
                  <a:cubicBezTo>
                    <a:pt x="6894" y="16600"/>
                    <a:pt x="6489" y="16933"/>
                    <a:pt x="6084" y="17254"/>
                  </a:cubicBezTo>
                  <a:cubicBezTo>
                    <a:pt x="5882" y="17433"/>
                    <a:pt x="5608" y="17659"/>
                    <a:pt x="5406" y="17862"/>
                  </a:cubicBezTo>
                  <a:cubicBezTo>
                    <a:pt x="5191" y="18076"/>
                    <a:pt x="4953" y="18314"/>
                    <a:pt x="4751" y="18540"/>
                  </a:cubicBezTo>
                  <a:lnTo>
                    <a:pt x="4739" y="18552"/>
                  </a:lnTo>
                  <a:cubicBezTo>
                    <a:pt x="4215" y="19147"/>
                    <a:pt x="3905" y="19433"/>
                    <a:pt x="3370" y="20124"/>
                  </a:cubicBezTo>
                  <a:cubicBezTo>
                    <a:pt x="2441" y="21350"/>
                    <a:pt x="1548" y="22672"/>
                    <a:pt x="905" y="24220"/>
                  </a:cubicBezTo>
                  <a:cubicBezTo>
                    <a:pt x="584" y="25005"/>
                    <a:pt x="286" y="25994"/>
                    <a:pt x="131" y="26970"/>
                  </a:cubicBezTo>
                  <a:cubicBezTo>
                    <a:pt x="0" y="27946"/>
                    <a:pt x="0" y="29161"/>
                    <a:pt x="155" y="30185"/>
                  </a:cubicBezTo>
                  <a:cubicBezTo>
                    <a:pt x="298" y="31220"/>
                    <a:pt x="643" y="32375"/>
                    <a:pt x="965" y="33304"/>
                  </a:cubicBezTo>
                  <a:cubicBezTo>
                    <a:pt x="1286" y="34233"/>
                    <a:pt x="1584" y="34923"/>
                    <a:pt x="1917" y="35780"/>
                  </a:cubicBezTo>
                  <a:cubicBezTo>
                    <a:pt x="1941" y="35840"/>
                    <a:pt x="1977" y="35947"/>
                    <a:pt x="2000" y="35983"/>
                  </a:cubicBezTo>
                  <a:cubicBezTo>
                    <a:pt x="2548" y="37352"/>
                    <a:pt x="3274" y="39114"/>
                    <a:pt x="3846" y="40364"/>
                  </a:cubicBezTo>
                  <a:cubicBezTo>
                    <a:pt x="4929" y="42793"/>
                    <a:pt x="5965" y="44865"/>
                    <a:pt x="7156" y="47127"/>
                  </a:cubicBezTo>
                  <a:cubicBezTo>
                    <a:pt x="7727" y="48199"/>
                    <a:pt x="8287" y="49175"/>
                    <a:pt x="8870" y="50211"/>
                  </a:cubicBezTo>
                  <a:cubicBezTo>
                    <a:pt x="9037" y="50508"/>
                    <a:pt x="9025" y="51044"/>
                    <a:pt x="9418" y="51080"/>
                  </a:cubicBezTo>
                  <a:cubicBezTo>
                    <a:pt x="9442" y="51080"/>
                    <a:pt x="9418" y="51044"/>
                    <a:pt x="9442" y="51044"/>
                  </a:cubicBezTo>
                  <a:cubicBezTo>
                    <a:pt x="9644" y="51116"/>
                    <a:pt x="9870" y="51175"/>
                    <a:pt x="10097" y="51247"/>
                  </a:cubicBezTo>
                  <a:cubicBezTo>
                    <a:pt x="10609" y="51675"/>
                    <a:pt x="11132" y="52092"/>
                    <a:pt x="11656" y="52533"/>
                  </a:cubicBezTo>
                  <a:cubicBezTo>
                    <a:pt x="12037" y="52675"/>
                    <a:pt x="12430" y="52794"/>
                    <a:pt x="12811" y="52949"/>
                  </a:cubicBezTo>
                  <a:cubicBezTo>
                    <a:pt x="13097" y="53497"/>
                    <a:pt x="13454" y="54021"/>
                    <a:pt x="13978" y="54342"/>
                  </a:cubicBezTo>
                  <a:cubicBezTo>
                    <a:pt x="14502" y="54676"/>
                    <a:pt x="15014" y="54914"/>
                    <a:pt x="15538" y="55211"/>
                  </a:cubicBezTo>
                  <a:cubicBezTo>
                    <a:pt x="15764" y="55426"/>
                    <a:pt x="15966" y="55640"/>
                    <a:pt x="16193" y="55878"/>
                  </a:cubicBezTo>
                  <a:cubicBezTo>
                    <a:pt x="16586" y="56724"/>
                    <a:pt x="17121" y="57712"/>
                    <a:pt x="17740" y="58343"/>
                  </a:cubicBezTo>
                  <a:cubicBezTo>
                    <a:pt x="18371" y="58986"/>
                    <a:pt x="19264" y="59688"/>
                    <a:pt x="19931" y="59986"/>
                  </a:cubicBezTo>
                  <a:cubicBezTo>
                    <a:pt x="20598" y="60272"/>
                    <a:pt x="20729" y="60248"/>
                    <a:pt x="21288" y="60522"/>
                  </a:cubicBezTo>
                  <a:cubicBezTo>
                    <a:pt x="21610" y="60522"/>
                    <a:pt x="21967" y="60534"/>
                    <a:pt x="22324" y="60545"/>
                  </a:cubicBezTo>
                  <a:cubicBezTo>
                    <a:pt x="22658" y="60926"/>
                    <a:pt x="23229" y="61557"/>
                    <a:pt x="23384" y="61962"/>
                  </a:cubicBezTo>
                  <a:cubicBezTo>
                    <a:pt x="23527" y="62367"/>
                    <a:pt x="23444" y="62450"/>
                    <a:pt x="23586" y="62796"/>
                  </a:cubicBezTo>
                  <a:cubicBezTo>
                    <a:pt x="23348" y="63022"/>
                    <a:pt x="23586" y="63427"/>
                    <a:pt x="23134" y="63558"/>
                  </a:cubicBezTo>
                  <a:cubicBezTo>
                    <a:pt x="22809" y="63649"/>
                    <a:pt x="22694" y="63805"/>
                    <a:pt x="22358" y="63805"/>
                  </a:cubicBezTo>
                  <a:cubicBezTo>
                    <a:pt x="22213" y="63805"/>
                    <a:pt x="22026" y="63776"/>
                    <a:pt x="21765" y="63701"/>
                  </a:cubicBezTo>
                  <a:cubicBezTo>
                    <a:pt x="20884" y="63462"/>
                    <a:pt x="18693" y="62510"/>
                    <a:pt x="17598" y="62057"/>
                  </a:cubicBezTo>
                  <a:cubicBezTo>
                    <a:pt x="17324" y="61796"/>
                    <a:pt x="17145" y="61581"/>
                    <a:pt x="16943" y="61355"/>
                  </a:cubicBezTo>
                  <a:lnTo>
                    <a:pt x="16943" y="61355"/>
                  </a:lnTo>
                  <a:cubicBezTo>
                    <a:pt x="17383" y="61998"/>
                    <a:pt x="18074" y="62986"/>
                    <a:pt x="18467" y="63546"/>
                  </a:cubicBezTo>
                  <a:cubicBezTo>
                    <a:pt x="18860" y="64093"/>
                    <a:pt x="18979" y="64201"/>
                    <a:pt x="19300" y="64629"/>
                  </a:cubicBezTo>
                  <a:cubicBezTo>
                    <a:pt x="19348" y="64689"/>
                    <a:pt x="19419" y="64760"/>
                    <a:pt x="19455" y="64820"/>
                  </a:cubicBezTo>
                  <a:cubicBezTo>
                    <a:pt x="20050" y="65570"/>
                    <a:pt x="20610" y="66320"/>
                    <a:pt x="21062" y="67130"/>
                  </a:cubicBezTo>
                  <a:cubicBezTo>
                    <a:pt x="21181" y="67332"/>
                    <a:pt x="21241" y="67487"/>
                    <a:pt x="21312" y="67689"/>
                  </a:cubicBezTo>
                  <a:cubicBezTo>
                    <a:pt x="21348" y="67686"/>
                    <a:pt x="21383" y="67685"/>
                    <a:pt x="21417" y="67685"/>
                  </a:cubicBezTo>
                  <a:cubicBezTo>
                    <a:pt x="21837" y="67685"/>
                    <a:pt x="22133" y="67891"/>
                    <a:pt x="22265" y="68320"/>
                  </a:cubicBezTo>
                  <a:cubicBezTo>
                    <a:pt x="22277" y="68368"/>
                    <a:pt x="22253" y="68427"/>
                    <a:pt x="22301" y="68451"/>
                  </a:cubicBezTo>
                  <a:cubicBezTo>
                    <a:pt x="22551" y="68582"/>
                    <a:pt x="22729" y="68749"/>
                    <a:pt x="22848" y="69035"/>
                  </a:cubicBezTo>
                  <a:cubicBezTo>
                    <a:pt x="23134" y="69142"/>
                    <a:pt x="23491" y="69237"/>
                    <a:pt x="23753" y="69273"/>
                  </a:cubicBezTo>
                  <a:cubicBezTo>
                    <a:pt x="23853" y="69281"/>
                    <a:pt x="23949" y="69287"/>
                    <a:pt x="24040" y="69287"/>
                  </a:cubicBezTo>
                  <a:cubicBezTo>
                    <a:pt x="24198" y="69287"/>
                    <a:pt x="24343" y="69270"/>
                    <a:pt x="24479" y="69225"/>
                  </a:cubicBezTo>
                  <a:cubicBezTo>
                    <a:pt x="24539" y="69213"/>
                    <a:pt x="24503" y="69142"/>
                    <a:pt x="24539" y="69106"/>
                  </a:cubicBezTo>
                  <a:cubicBezTo>
                    <a:pt x="25098" y="68808"/>
                    <a:pt x="25003" y="68273"/>
                    <a:pt x="25253" y="67772"/>
                  </a:cubicBezTo>
                  <a:cubicBezTo>
                    <a:pt x="25289" y="67261"/>
                    <a:pt x="25420" y="66760"/>
                    <a:pt x="25479" y="66260"/>
                  </a:cubicBezTo>
                  <a:cubicBezTo>
                    <a:pt x="25487" y="66153"/>
                    <a:pt x="25546" y="66062"/>
                    <a:pt x="25631" y="66062"/>
                  </a:cubicBezTo>
                  <a:cubicBezTo>
                    <a:pt x="25687" y="66062"/>
                    <a:pt x="25754" y="66102"/>
                    <a:pt x="25825" y="66201"/>
                  </a:cubicBezTo>
                  <a:cubicBezTo>
                    <a:pt x="26003" y="66463"/>
                    <a:pt x="26444" y="67010"/>
                    <a:pt x="26789" y="67189"/>
                  </a:cubicBezTo>
                  <a:cubicBezTo>
                    <a:pt x="26859" y="67224"/>
                    <a:pt x="27004" y="67271"/>
                    <a:pt x="27115" y="67271"/>
                  </a:cubicBezTo>
                  <a:cubicBezTo>
                    <a:pt x="27156" y="67271"/>
                    <a:pt x="27192" y="67265"/>
                    <a:pt x="27218" y="67249"/>
                  </a:cubicBezTo>
                  <a:cubicBezTo>
                    <a:pt x="27273" y="67218"/>
                    <a:pt x="27357" y="67193"/>
                    <a:pt x="27433" y="67193"/>
                  </a:cubicBezTo>
                  <a:cubicBezTo>
                    <a:pt x="27505" y="67193"/>
                    <a:pt x="27570" y="67215"/>
                    <a:pt x="27599" y="67272"/>
                  </a:cubicBezTo>
                  <a:cubicBezTo>
                    <a:pt x="27651" y="67367"/>
                    <a:pt x="27611" y="67443"/>
                    <a:pt x="27642" y="67443"/>
                  </a:cubicBezTo>
                  <a:cubicBezTo>
                    <a:pt x="27646" y="67443"/>
                    <a:pt x="27651" y="67442"/>
                    <a:pt x="27658" y="67439"/>
                  </a:cubicBezTo>
                  <a:cubicBezTo>
                    <a:pt x="27725" y="67424"/>
                    <a:pt x="27792" y="67417"/>
                    <a:pt x="27858" y="67417"/>
                  </a:cubicBezTo>
                  <a:cubicBezTo>
                    <a:pt x="28054" y="67417"/>
                    <a:pt x="28242" y="67481"/>
                    <a:pt x="28385" y="67606"/>
                  </a:cubicBezTo>
                  <a:cubicBezTo>
                    <a:pt x="28575" y="67772"/>
                    <a:pt x="28718" y="67975"/>
                    <a:pt x="28932" y="68023"/>
                  </a:cubicBezTo>
                  <a:cubicBezTo>
                    <a:pt x="29385" y="68118"/>
                    <a:pt x="29790" y="68118"/>
                    <a:pt x="30182" y="68356"/>
                  </a:cubicBezTo>
                  <a:cubicBezTo>
                    <a:pt x="30218" y="68368"/>
                    <a:pt x="30242" y="68380"/>
                    <a:pt x="30266" y="68392"/>
                  </a:cubicBezTo>
                  <a:cubicBezTo>
                    <a:pt x="30278" y="68392"/>
                    <a:pt x="30266" y="68380"/>
                    <a:pt x="30278" y="68380"/>
                  </a:cubicBezTo>
                  <a:cubicBezTo>
                    <a:pt x="30290" y="68380"/>
                    <a:pt x="30337" y="68332"/>
                    <a:pt x="30337" y="68332"/>
                  </a:cubicBezTo>
                  <a:cubicBezTo>
                    <a:pt x="30349" y="68332"/>
                    <a:pt x="30349" y="68320"/>
                    <a:pt x="30361" y="68320"/>
                  </a:cubicBezTo>
                  <a:lnTo>
                    <a:pt x="30421" y="68320"/>
                  </a:lnTo>
                  <a:cubicBezTo>
                    <a:pt x="30444" y="68320"/>
                    <a:pt x="30444" y="68320"/>
                    <a:pt x="30468" y="68332"/>
                  </a:cubicBezTo>
                  <a:cubicBezTo>
                    <a:pt x="30480" y="68332"/>
                    <a:pt x="30528" y="68356"/>
                    <a:pt x="30540" y="68356"/>
                  </a:cubicBezTo>
                  <a:cubicBezTo>
                    <a:pt x="30563" y="68356"/>
                    <a:pt x="30599" y="68380"/>
                    <a:pt x="30623" y="68380"/>
                  </a:cubicBezTo>
                  <a:cubicBezTo>
                    <a:pt x="30813" y="68451"/>
                    <a:pt x="31123" y="68546"/>
                    <a:pt x="31302" y="68606"/>
                  </a:cubicBezTo>
                  <a:cubicBezTo>
                    <a:pt x="31468" y="68654"/>
                    <a:pt x="31409" y="68630"/>
                    <a:pt x="31552" y="68665"/>
                  </a:cubicBezTo>
                  <a:cubicBezTo>
                    <a:pt x="31706" y="68689"/>
                    <a:pt x="31826" y="68713"/>
                    <a:pt x="32028" y="68725"/>
                  </a:cubicBezTo>
                  <a:cubicBezTo>
                    <a:pt x="33195" y="68844"/>
                    <a:pt x="34469" y="68975"/>
                    <a:pt x="35636" y="69142"/>
                  </a:cubicBezTo>
                  <a:cubicBezTo>
                    <a:pt x="35862" y="69166"/>
                    <a:pt x="35981" y="69201"/>
                    <a:pt x="36183" y="69225"/>
                  </a:cubicBezTo>
                  <a:cubicBezTo>
                    <a:pt x="36374" y="69261"/>
                    <a:pt x="36659" y="69332"/>
                    <a:pt x="36826" y="69356"/>
                  </a:cubicBezTo>
                  <a:cubicBezTo>
                    <a:pt x="36993" y="69404"/>
                    <a:pt x="37088" y="69416"/>
                    <a:pt x="37207" y="69463"/>
                  </a:cubicBezTo>
                  <a:cubicBezTo>
                    <a:pt x="37850" y="69642"/>
                    <a:pt x="38481" y="69856"/>
                    <a:pt x="39053" y="70142"/>
                  </a:cubicBezTo>
                  <a:cubicBezTo>
                    <a:pt x="39636" y="70416"/>
                    <a:pt x="40100" y="70713"/>
                    <a:pt x="40624" y="71118"/>
                  </a:cubicBezTo>
                  <a:cubicBezTo>
                    <a:pt x="41124" y="71523"/>
                    <a:pt x="41660" y="72059"/>
                    <a:pt x="42136" y="72523"/>
                  </a:cubicBezTo>
                  <a:cubicBezTo>
                    <a:pt x="42470" y="72833"/>
                    <a:pt x="42863" y="73237"/>
                    <a:pt x="43148" y="73499"/>
                  </a:cubicBezTo>
                  <a:cubicBezTo>
                    <a:pt x="43446" y="73773"/>
                    <a:pt x="43696" y="73964"/>
                    <a:pt x="43934" y="74154"/>
                  </a:cubicBezTo>
                  <a:cubicBezTo>
                    <a:pt x="44172" y="74345"/>
                    <a:pt x="44315" y="74440"/>
                    <a:pt x="44506" y="74607"/>
                  </a:cubicBezTo>
                  <a:cubicBezTo>
                    <a:pt x="44970" y="74988"/>
                    <a:pt x="45339" y="75345"/>
                    <a:pt x="45625" y="75881"/>
                  </a:cubicBezTo>
                  <a:cubicBezTo>
                    <a:pt x="45744" y="76107"/>
                    <a:pt x="45803" y="76369"/>
                    <a:pt x="45875" y="76631"/>
                  </a:cubicBezTo>
                  <a:cubicBezTo>
                    <a:pt x="45887" y="76655"/>
                    <a:pt x="45899" y="76714"/>
                    <a:pt x="45899" y="76750"/>
                  </a:cubicBezTo>
                  <a:cubicBezTo>
                    <a:pt x="45994" y="77059"/>
                    <a:pt x="46077" y="77369"/>
                    <a:pt x="46196" y="77678"/>
                  </a:cubicBezTo>
                  <a:cubicBezTo>
                    <a:pt x="46244" y="77809"/>
                    <a:pt x="46351" y="78036"/>
                    <a:pt x="46411" y="78143"/>
                  </a:cubicBezTo>
                  <a:cubicBezTo>
                    <a:pt x="46470" y="78250"/>
                    <a:pt x="46494" y="78310"/>
                    <a:pt x="46542" y="78369"/>
                  </a:cubicBezTo>
                  <a:cubicBezTo>
                    <a:pt x="46589" y="78429"/>
                    <a:pt x="46589" y="78440"/>
                    <a:pt x="46613" y="78488"/>
                  </a:cubicBezTo>
                  <a:cubicBezTo>
                    <a:pt x="46649" y="78524"/>
                    <a:pt x="46661" y="78560"/>
                    <a:pt x="46696" y="78595"/>
                  </a:cubicBezTo>
                  <a:cubicBezTo>
                    <a:pt x="46911" y="78917"/>
                    <a:pt x="47066" y="79131"/>
                    <a:pt x="47304" y="79464"/>
                  </a:cubicBezTo>
                  <a:cubicBezTo>
                    <a:pt x="47720" y="80048"/>
                    <a:pt x="48209" y="80691"/>
                    <a:pt x="48732" y="81227"/>
                  </a:cubicBezTo>
                  <a:lnTo>
                    <a:pt x="48935" y="81429"/>
                  </a:lnTo>
                  <a:cubicBezTo>
                    <a:pt x="49018" y="81500"/>
                    <a:pt x="48982" y="81465"/>
                    <a:pt x="49090" y="81596"/>
                  </a:cubicBezTo>
                  <a:cubicBezTo>
                    <a:pt x="49209" y="81727"/>
                    <a:pt x="49578" y="82119"/>
                    <a:pt x="49709" y="82262"/>
                  </a:cubicBezTo>
                  <a:cubicBezTo>
                    <a:pt x="49852" y="82417"/>
                    <a:pt x="49816" y="82429"/>
                    <a:pt x="49935" y="82596"/>
                  </a:cubicBezTo>
                  <a:cubicBezTo>
                    <a:pt x="50054" y="82762"/>
                    <a:pt x="50173" y="82929"/>
                    <a:pt x="50328" y="83132"/>
                  </a:cubicBezTo>
                  <a:cubicBezTo>
                    <a:pt x="50602" y="83489"/>
                    <a:pt x="50947" y="83846"/>
                    <a:pt x="51352" y="84096"/>
                  </a:cubicBezTo>
                  <a:cubicBezTo>
                    <a:pt x="51542" y="84215"/>
                    <a:pt x="51768" y="84286"/>
                    <a:pt x="51995" y="84346"/>
                  </a:cubicBezTo>
                  <a:cubicBezTo>
                    <a:pt x="52019" y="84346"/>
                    <a:pt x="52019" y="84346"/>
                    <a:pt x="52066" y="84370"/>
                  </a:cubicBezTo>
                  <a:cubicBezTo>
                    <a:pt x="52114" y="84370"/>
                    <a:pt x="52209" y="84382"/>
                    <a:pt x="52257" y="84382"/>
                  </a:cubicBezTo>
                  <a:lnTo>
                    <a:pt x="52566" y="84382"/>
                  </a:lnTo>
                  <a:cubicBezTo>
                    <a:pt x="52602" y="84382"/>
                    <a:pt x="52614" y="84370"/>
                    <a:pt x="52650" y="84370"/>
                  </a:cubicBezTo>
                  <a:cubicBezTo>
                    <a:pt x="52673" y="84370"/>
                    <a:pt x="52673" y="84346"/>
                    <a:pt x="52709" y="84346"/>
                  </a:cubicBezTo>
                  <a:cubicBezTo>
                    <a:pt x="52745" y="84334"/>
                    <a:pt x="52804" y="84286"/>
                    <a:pt x="52828" y="84251"/>
                  </a:cubicBezTo>
                  <a:cubicBezTo>
                    <a:pt x="52840" y="84203"/>
                    <a:pt x="52804" y="84132"/>
                    <a:pt x="52828" y="84132"/>
                  </a:cubicBezTo>
                  <a:cubicBezTo>
                    <a:pt x="52830" y="84129"/>
                    <a:pt x="52832" y="84127"/>
                    <a:pt x="52835" y="84127"/>
                  </a:cubicBezTo>
                  <a:cubicBezTo>
                    <a:pt x="52857" y="84127"/>
                    <a:pt x="52916" y="84193"/>
                    <a:pt x="52947" y="84203"/>
                  </a:cubicBezTo>
                  <a:cubicBezTo>
                    <a:pt x="52959" y="84203"/>
                    <a:pt x="52983" y="84215"/>
                    <a:pt x="53007" y="84227"/>
                  </a:cubicBezTo>
                  <a:cubicBezTo>
                    <a:pt x="53162" y="84310"/>
                    <a:pt x="53459" y="84382"/>
                    <a:pt x="53602" y="84405"/>
                  </a:cubicBezTo>
                  <a:cubicBezTo>
                    <a:pt x="53733" y="84441"/>
                    <a:pt x="53697" y="84429"/>
                    <a:pt x="53793" y="84441"/>
                  </a:cubicBezTo>
                  <a:cubicBezTo>
                    <a:pt x="53900" y="84453"/>
                    <a:pt x="54102" y="84465"/>
                    <a:pt x="54174" y="84489"/>
                  </a:cubicBezTo>
                  <a:lnTo>
                    <a:pt x="54471" y="84489"/>
                  </a:lnTo>
                  <a:cubicBezTo>
                    <a:pt x="54492" y="84489"/>
                    <a:pt x="54495" y="84463"/>
                    <a:pt x="54502" y="84463"/>
                  </a:cubicBezTo>
                  <a:cubicBezTo>
                    <a:pt x="54504" y="84463"/>
                    <a:pt x="54505" y="84463"/>
                    <a:pt x="54507" y="84465"/>
                  </a:cubicBezTo>
                  <a:cubicBezTo>
                    <a:pt x="54519" y="84465"/>
                    <a:pt x="54531" y="84465"/>
                    <a:pt x="54555" y="84489"/>
                  </a:cubicBezTo>
                  <a:cubicBezTo>
                    <a:pt x="54566" y="84501"/>
                    <a:pt x="54578" y="84489"/>
                    <a:pt x="54590" y="84513"/>
                  </a:cubicBezTo>
                  <a:cubicBezTo>
                    <a:pt x="54614" y="84525"/>
                    <a:pt x="54590" y="84513"/>
                    <a:pt x="54614" y="84572"/>
                  </a:cubicBezTo>
                  <a:cubicBezTo>
                    <a:pt x="54626" y="84632"/>
                    <a:pt x="54697" y="84810"/>
                    <a:pt x="54757" y="84882"/>
                  </a:cubicBezTo>
                  <a:cubicBezTo>
                    <a:pt x="54757" y="84894"/>
                    <a:pt x="54757" y="84894"/>
                    <a:pt x="54758" y="84894"/>
                  </a:cubicBezTo>
                  <a:cubicBezTo>
                    <a:pt x="54760" y="84894"/>
                    <a:pt x="54763" y="84894"/>
                    <a:pt x="54769" y="84906"/>
                  </a:cubicBezTo>
                  <a:lnTo>
                    <a:pt x="54769" y="84917"/>
                  </a:lnTo>
                  <a:cubicBezTo>
                    <a:pt x="54769" y="84929"/>
                    <a:pt x="54769" y="84929"/>
                    <a:pt x="54793" y="84941"/>
                  </a:cubicBezTo>
                  <a:cubicBezTo>
                    <a:pt x="54816" y="84989"/>
                    <a:pt x="54852" y="85025"/>
                    <a:pt x="54888" y="85048"/>
                  </a:cubicBezTo>
                  <a:cubicBezTo>
                    <a:pt x="54936" y="85096"/>
                    <a:pt x="54947" y="85108"/>
                    <a:pt x="55007" y="85144"/>
                  </a:cubicBezTo>
                  <a:cubicBezTo>
                    <a:pt x="55067" y="85179"/>
                    <a:pt x="55186" y="85227"/>
                    <a:pt x="55281" y="85239"/>
                  </a:cubicBezTo>
                  <a:cubicBezTo>
                    <a:pt x="55043" y="84917"/>
                    <a:pt x="54816" y="84632"/>
                    <a:pt x="54566" y="84275"/>
                  </a:cubicBezTo>
                  <a:cubicBezTo>
                    <a:pt x="54162" y="82917"/>
                    <a:pt x="53376" y="80536"/>
                    <a:pt x="53007" y="79405"/>
                  </a:cubicBezTo>
                  <a:cubicBezTo>
                    <a:pt x="52614" y="78274"/>
                    <a:pt x="52626" y="78393"/>
                    <a:pt x="52316" y="77500"/>
                  </a:cubicBezTo>
                  <a:lnTo>
                    <a:pt x="52316" y="77500"/>
                  </a:lnTo>
                  <a:cubicBezTo>
                    <a:pt x="53543" y="77952"/>
                    <a:pt x="54733" y="78310"/>
                    <a:pt x="55948" y="78738"/>
                  </a:cubicBezTo>
                  <a:cubicBezTo>
                    <a:pt x="56055" y="78869"/>
                    <a:pt x="56352" y="79131"/>
                    <a:pt x="56460" y="79191"/>
                  </a:cubicBezTo>
                  <a:cubicBezTo>
                    <a:pt x="56492" y="79211"/>
                    <a:pt x="56505" y="79217"/>
                    <a:pt x="56510" y="79217"/>
                  </a:cubicBezTo>
                  <a:cubicBezTo>
                    <a:pt x="56518" y="79217"/>
                    <a:pt x="56505" y="79201"/>
                    <a:pt x="56520" y="79201"/>
                  </a:cubicBezTo>
                  <a:cubicBezTo>
                    <a:pt x="56523" y="79201"/>
                    <a:pt x="56526" y="79201"/>
                    <a:pt x="56531" y="79202"/>
                  </a:cubicBezTo>
                  <a:cubicBezTo>
                    <a:pt x="56539" y="79206"/>
                    <a:pt x="56543" y="79208"/>
                    <a:pt x="56545" y="79208"/>
                  </a:cubicBezTo>
                  <a:cubicBezTo>
                    <a:pt x="56549" y="79208"/>
                    <a:pt x="56547" y="79202"/>
                    <a:pt x="56555" y="79202"/>
                  </a:cubicBezTo>
                  <a:lnTo>
                    <a:pt x="56579" y="79202"/>
                  </a:lnTo>
                  <a:cubicBezTo>
                    <a:pt x="56602" y="79202"/>
                    <a:pt x="56638" y="79191"/>
                    <a:pt x="56674" y="79167"/>
                  </a:cubicBezTo>
                  <a:cubicBezTo>
                    <a:pt x="56721" y="79155"/>
                    <a:pt x="56817" y="79060"/>
                    <a:pt x="56829" y="79024"/>
                  </a:cubicBezTo>
                  <a:cubicBezTo>
                    <a:pt x="56841" y="78976"/>
                    <a:pt x="56841" y="78988"/>
                    <a:pt x="56852" y="78964"/>
                  </a:cubicBezTo>
                  <a:lnTo>
                    <a:pt x="56888" y="78905"/>
                  </a:lnTo>
                  <a:cubicBezTo>
                    <a:pt x="56900" y="78869"/>
                    <a:pt x="56900" y="78833"/>
                    <a:pt x="56900" y="78798"/>
                  </a:cubicBezTo>
                  <a:lnTo>
                    <a:pt x="56900" y="78690"/>
                  </a:lnTo>
                  <a:lnTo>
                    <a:pt x="56900" y="78631"/>
                  </a:lnTo>
                  <a:cubicBezTo>
                    <a:pt x="56900" y="78452"/>
                    <a:pt x="56852" y="78202"/>
                    <a:pt x="56817" y="78059"/>
                  </a:cubicBezTo>
                  <a:cubicBezTo>
                    <a:pt x="56781" y="77905"/>
                    <a:pt x="56769" y="77857"/>
                    <a:pt x="56733" y="77738"/>
                  </a:cubicBezTo>
                  <a:lnTo>
                    <a:pt x="56733" y="77738"/>
                  </a:lnTo>
                  <a:cubicBezTo>
                    <a:pt x="56793" y="77798"/>
                    <a:pt x="56900" y="77917"/>
                    <a:pt x="56936" y="77964"/>
                  </a:cubicBezTo>
                  <a:cubicBezTo>
                    <a:pt x="56972" y="78012"/>
                    <a:pt x="56960" y="78012"/>
                    <a:pt x="56995" y="78024"/>
                  </a:cubicBezTo>
                  <a:cubicBezTo>
                    <a:pt x="57019" y="78036"/>
                    <a:pt x="57007" y="78036"/>
                    <a:pt x="57031" y="78059"/>
                  </a:cubicBezTo>
                  <a:cubicBezTo>
                    <a:pt x="57067" y="78071"/>
                    <a:pt x="57126" y="78071"/>
                    <a:pt x="57150" y="78071"/>
                  </a:cubicBezTo>
                  <a:lnTo>
                    <a:pt x="57174" y="78071"/>
                  </a:lnTo>
                  <a:cubicBezTo>
                    <a:pt x="57186" y="78071"/>
                    <a:pt x="57257" y="78012"/>
                    <a:pt x="57269" y="78000"/>
                  </a:cubicBezTo>
                  <a:cubicBezTo>
                    <a:pt x="57293" y="77964"/>
                    <a:pt x="57293" y="77976"/>
                    <a:pt x="57293" y="77964"/>
                  </a:cubicBezTo>
                  <a:cubicBezTo>
                    <a:pt x="57305" y="77952"/>
                    <a:pt x="57317" y="77905"/>
                    <a:pt x="57317" y="77893"/>
                  </a:cubicBezTo>
                  <a:cubicBezTo>
                    <a:pt x="57317" y="77869"/>
                    <a:pt x="57317" y="77869"/>
                    <a:pt x="57329" y="77857"/>
                  </a:cubicBezTo>
                  <a:cubicBezTo>
                    <a:pt x="57329" y="77845"/>
                    <a:pt x="57329" y="77845"/>
                    <a:pt x="57353" y="77809"/>
                  </a:cubicBezTo>
                  <a:cubicBezTo>
                    <a:pt x="57353" y="77786"/>
                    <a:pt x="57353" y="77786"/>
                    <a:pt x="57364" y="77726"/>
                  </a:cubicBezTo>
                  <a:cubicBezTo>
                    <a:pt x="57364" y="77667"/>
                    <a:pt x="57376" y="77440"/>
                    <a:pt x="57364" y="77369"/>
                  </a:cubicBezTo>
                  <a:cubicBezTo>
                    <a:pt x="57364" y="77297"/>
                    <a:pt x="57364" y="77202"/>
                    <a:pt x="57353" y="77167"/>
                  </a:cubicBezTo>
                  <a:cubicBezTo>
                    <a:pt x="57329" y="76881"/>
                    <a:pt x="57305" y="76643"/>
                    <a:pt x="57269" y="76357"/>
                  </a:cubicBezTo>
                  <a:cubicBezTo>
                    <a:pt x="57210" y="75833"/>
                    <a:pt x="57150" y="75404"/>
                    <a:pt x="57067" y="74857"/>
                  </a:cubicBezTo>
                  <a:cubicBezTo>
                    <a:pt x="56924" y="73999"/>
                    <a:pt x="56733" y="72999"/>
                    <a:pt x="56579" y="72142"/>
                  </a:cubicBezTo>
                  <a:cubicBezTo>
                    <a:pt x="56400" y="71297"/>
                    <a:pt x="56186" y="70392"/>
                    <a:pt x="55995" y="69594"/>
                  </a:cubicBezTo>
                  <a:cubicBezTo>
                    <a:pt x="55876" y="69094"/>
                    <a:pt x="55769" y="68761"/>
                    <a:pt x="55638" y="68308"/>
                  </a:cubicBezTo>
                  <a:cubicBezTo>
                    <a:pt x="55495" y="67844"/>
                    <a:pt x="55352" y="67439"/>
                    <a:pt x="55174" y="67010"/>
                  </a:cubicBezTo>
                  <a:cubicBezTo>
                    <a:pt x="55114" y="66891"/>
                    <a:pt x="55067" y="66725"/>
                    <a:pt x="55031" y="66594"/>
                  </a:cubicBezTo>
                  <a:cubicBezTo>
                    <a:pt x="54983" y="66463"/>
                    <a:pt x="55007" y="66522"/>
                    <a:pt x="54947" y="66344"/>
                  </a:cubicBezTo>
                  <a:cubicBezTo>
                    <a:pt x="54888" y="66177"/>
                    <a:pt x="54805" y="65903"/>
                    <a:pt x="54709" y="65689"/>
                  </a:cubicBezTo>
                  <a:cubicBezTo>
                    <a:pt x="54507" y="65165"/>
                    <a:pt x="54400" y="64867"/>
                    <a:pt x="54150" y="64284"/>
                  </a:cubicBezTo>
                  <a:cubicBezTo>
                    <a:pt x="53662" y="63153"/>
                    <a:pt x="53400" y="62534"/>
                    <a:pt x="52781" y="61188"/>
                  </a:cubicBezTo>
                  <a:cubicBezTo>
                    <a:pt x="51673" y="58795"/>
                    <a:pt x="50340" y="56045"/>
                    <a:pt x="49054" y="53449"/>
                  </a:cubicBezTo>
                  <a:cubicBezTo>
                    <a:pt x="48280" y="51890"/>
                    <a:pt x="47185" y="49758"/>
                    <a:pt x="46280" y="48199"/>
                  </a:cubicBezTo>
                  <a:cubicBezTo>
                    <a:pt x="45470" y="46818"/>
                    <a:pt x="44613" y="45425"/>
                    <a:pt x="43744" y="44210"/>
                  </a:cubicBezTo>
                  <a:cubicBezTo>
                    <a:pt x="42267" y="42115"/>
                    <a:pt x="40839" y="40341"/>
                    <a:pt x="39136" y="38495"/>
                  </a:cubicBezTo>
                  <a:cubicBezTo>
                    <a:pt x="38338" y="37650"/>
                    <a:pt x="37552" y="36900"/>
                    <a:pt x="36648" y="36102"/>
                  </a:cubicBezTo>
                  <a:cubicBezTo>
                    <a:pt x="35743" y="35292"/>
                    <a:pt x="34647" y="34447"/>
                    <a:pt x="33623" y="33733"/>
                  </a:cubicBezTo>
                  <a:cubicBezTo>
                    <a:pt x="32361" y="32852"/>
                    <a:pt x="30980" y="32006"/>
                    <a:pt x="29623" y="31339"/>
                  </a:cubicBezTo>
                  <a:cubicBezTo>
                    <a:pt x="27825" y="30446"/>
                    <a:pt x="25991" y="29756"/>
                    <a:pt x="24086" y="29196"/>
                  </a:cubicBezTo>
                  <a:cubicBezTo>
                    <a:pt x="23515" y="29030"/>
                    <a:pt x="22955" y="28899"/>
                    <a:pt x="22396" y="28792"/>
                  </a:cubicBezTo>
                  <a:cubicBezTo>
                    <a:pt x="21027" y="28518"/>
                    <a:pt x="19610" y="28327"/>
                    <a:pt x="18252" y="28280"/>
                  </a:cubicBezTo>
                  <a:cubicBezTo>
                    <a:pt x="17917" y="28265"/>
                    <a:pt x="17588" y="28258"/>
                    <a:pt x="17264" y="28258"/>
                  </a:cubicBezTo>
                  <a:cubicBezTo>
                    <a:pt x="16022" y="28258"/>
                    <a:pt x="14843" y="28362"/>
                    <a:pt x="13597" y="28541"/>
                  </a:cubicBezTo>
                  <a:lnTo>
                    <a:pt x="13561" y="28541"/>
                  </a:lnTo>
                  <a:cubicBezTo>
                    <a:pt x="12930" y="28637"/>
                    <a:pt x="12275" y="28744"/>
                    <a:pt x="11656" y="28756"/>
                  </a:cubicBezTo>
                  <a:cubicBezTo>
                    <a:pt x="11588" y="28761"/>
                    <a:pt x="11521" y="28763"/>
                    <a:pt x="11456" y="28763"/>
                  </a:cubicBezTo>
                  <a:cubicBezTo>
                    <a:pt x="11216" y="28763"/>
                    <a:pt x="10995" y="28731"/>
                    <a:pt x="10751" y="28684"/>
                  </a:cubicBezTo>
                  <a:cubicBezTo>
                    <a:pt x="10692" y="28672"/>
                    <a:pt x="10644" y="28672"/>
                    <a:pt x="10597" y="28661"/>
                  </a:cubicBezTo>
                  <a:cubicBezTo>
                    <a:pt x="10359" y="28601"/>
                    <a:pt x="10156" y="28553"/>
                    <a:pt x="9918" y="28422"/>
                  </a:cubicBezTo>
                  <a:cubicBezTo>
                    <a:pt x="9692" y="28303"/>
                    <a:pt x="9466" y="28125"/>
                    <a:pt x="9358" y="27863"/>
                  </a:cubicBezTo>
                  <a:cubicBezTo>
                    <a:pt x="9263" y="27613"/>
                    <a:pt x="9263" y="27351"/>
                    <a:pt x="9299" y="27077"/>
                  </a:cubicBezTo>
                  <a:cubicBezTo>
                    <a:pt x="9347" y="26815"/>
                    <a:pt x="9454" y="26553"/>
                    <a:pt x="9573" y="26291"/>
                  </a:cubicBezTo>
                  <a:cubicBezTo>
                    <a:pt x="9692" y="26041"/>
                    <a:pt x="9823" y="25803"/>
                    <a:pt x="9989" y="25565"/>
                  </a:cubicBezTo>
                  <a:cubicBezTo>
                    <a:pt x="10644" y="24612"/>
                    <a:pt x="11382" y="23731"/>
                    <a:pt x="12204" y="22898"/>
                  </a:cubicBezTo>
                  <a:cubicBezTo>
                    <a:pt x="12656" y="22445"/>
                    <a:pt x="13085" y="22053"/>
                    <a:pt x="13573" y="21588"/>
                  </a:cubicBezTo>
                  <a:cubicBezTo>
                    <a:pt x="13752" y="21422"/>
                    <a:pt x="14097" y="21112"/>
                    <a:pt x="14288" y="20933"/>
                  </a:cubicBezTo>
                  <a:cubicBezTo>
                    <a:pt x="14478" y="20755"/>
                    <a:pt x="14585" y="20648"/>
                    <a:pt x="14776" y="20457"/>
                  </a:cubicBezTo>
                  <a:cubicBezTo>
                    <a:pt x="14954" y="20279"/>
                    <a:pt x="15228" y="20029"/>
                    <a:pt x="15407" y="19850"/>
                  </a:cubicBezTo>
                  <a:cubicBezTo>
                    <a:pt x="16443" y="18838"/>
                    <a:pt x="17431" y="17897"/>
                    <a:pt x="18443" y="16826"/>
                  </a:cubicBezTo>
                  <a:cubicBezTo>
                    <a:pt x="19086" y="16159"/>
                    <a:pt x="19693" y="15468"/>
                    <a:pt x="20312" y="14706"/>
                  </a:cubicBezTo>
                  <a:cubicBezTo>
                    <a:pt x="20943" y="13956"/>
                    <a:pt x="21658" y="13028"/>
                    <a:pt x="22158" y="12147"/>
                  </a:cubicBezTo>
                  <a:cubicBezTo>
                    <a:pt x="22443" y="11670"/>
                    <a:pt x="22670" y="11135"/>
                    <a:pt x="22836" y="10646"/>
                  </a:cubicBezTo>
                  <a:cubicBezTo>
                    <a:pt x="22991" y="10158"/>
                    <a:pt x="23074" y="9587"/>
                    <a:pt x="23074" y="9111"/>
                  </a:cubicBezTo>
                  <a:cubicBezTo>
                    <a:pt x="23086" y="8158"/>
                    <a:pt x="23027" y="7206"/>
                    <a:pt x="22872" y="6313"/>
                  </a:cubicBezTo>
                  <a:cubicBezTo>
                    <a:pt x="22729" y="5420"/>
                    <a:pt x="22503" y="4693"/>
                    <a:pt x="22193" y="3907"/>
                  </a:cubicBezTo>
                  <a:cubicBezTo>
                    <a:pt x="22134" y="3741"/>
                    <a:pt x="22062" y="3610"/>
                    <a:pt x="22003" y="3503"/>
                  </a:cubicBezTo>
                  <a:cubicBezTo>
                    <a:pt x="21955" y="3396"/>
                    <a:pt x="21967" y="3443"/>
                    <a:pt x="21943" y="3372"/>
                  </a:cubicBezTo>
                  <a:cubicBezTo>
                    <a:pt x="21908" y="3300"/>
                    <a:pt x="21908" y="3324"/>
                    <a:pt x="21860" y="3241"/>
                  </a:cubicBezTo>
                  <a:cubicBezTo>
                    <a:pt x="21800" y="3145"/>
                    <a:pt x="21729" y="3003"/>
                    <a:pt x="21646" y="2884"/>
                  </a:cubicBezTo>
                  <a:cubicBezTo>
                    <a:pt x="21455" y="2598"/>
                    <a:pt x="21205" y="2264"/>
                    <a:pt x="20967" y="2014"/>
                  </a:cubicBezTo>
                  <a:cubicBezTo>
                    <a:pt x="20526" y="1538"/>
                    <a:pt x="19895" y="1074"/>
                    <a:pt x="19348" y="800"/>
                  </a:cubicBezTo>
                  <a:cubicBezTo>
                    <a:pt x="18800" y="514"/>
                    <a:pt x="18383" y="395"/>
                    <a:pt x="17836" y="240"/>
                  </a:cubicBezTo>
                  <a:cubicBezTo>
                    <a:pt x="17729" y="217"/>
                    <a:pt x="17633" y="205"/>
                    <a:pt x="17550" y="181"/>
                  </a:cubicBezTo>
                  <a:cubicBezTo>
                    <a:pt x="16967" y="98"/>
                    <a:pt x="16371" y="26"/>
                    <a:pt x="15800" y="2"/>
                  </a:cubicBezTo>
                  <a:cubicBezTo>
                    <a:pt x="15742" y="1"/>
                    <a:pt x="15684" y="0"/>
                    <a:pt x="15627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03" name="Google Shape;16403;p22"/>
            <p:cNvSpPr/>
            <p:nvPr/>
          </p:nvSpPr>
          <p:spPr>
            <a:xfrm>
              <a:off x="4166875" y="3429075"/>
              <a:ext cx="4800" cy="5475"/>
            </a:xfrm>
            <a:custGeom>
              <a:avLst/>
              <a:gdLst/>
              <a:ahLst/>
              <a:cxnLst/>
              <a:rect l="l" t="t" r="r" b="b"/>
              <a:pathLst>
                <a:path w="192" h="219" extrusionOk="0">
                  <a:moveTo>
                    <a:pt x="19" y="1"/>
                  </a:moveTo>
                  <a:cubicBezTo>
                    <a:pt x="16" y="1"/>
                    <a:pt x="14" y="1"/>
                    <a:pt x="13" y="2"/>
                  </a:cubicBezTo>
                  <a:cubicBezTo>
                    <a:pt x="1" y="2"/>
                    <a:pt x="13" y="145"/>
                    <a:pt x="24" y="157"/>
                  </a:cubicBezTo>
                  <a:cubicBezTo>
                    <a:pt x="35" y="168"/>
                    <a:pt x="155" y="218"/>
                    <a:pt x="176" y="218"/>
                  </a:cubicBezTo>
                  <a:cubicBezTo>
                    <a:pt x="178" y="218"/>
                    <a:pt x="179" y="218"/>
                    <a:pt x="179" y="217"/>
                  </a:cubicBezTo>
                  <a:cubicBezTo>
                    <a:pt x="191" y="217"/>
                    <a:pt x="179" y="86"/>
                    <a:pt x="167" y="62"/>
                  </a:cubicBezTo>
                  <a:cubicBezTo>
                    <a:pt x="167" y="51"/>
                    <a:pt x="49" y="1"/>
                    <a:pt x="19" y="1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04" name="Google Shape;16404;p22"/>
            <p:cNvSpPr/>
            <p:nvPr/>
          </p:nvSpPr>
          <p:spPr>
            <a:xfrm>
              <a:off x="2746750" y="1493675"/>
              <a:ext cx="936750" cy="265625"/>
            </a:xfrm>
            <a:custGeom>
              <a:avLst/>
              <a:gdLst/>
              <a:ahLst/>
              <a:cxnLst/>
              <a:rect l="l" t="t" r="r" b="b"/>
              <a:pathLst>
                <a:path w="37470" h="10625" extrusionOk="0">
                  <a:moveTo>
                    <a:pt x="6524" y="0"/>
                  </a:moveTo>
                  <a:cubicBezTo>
                    <a:pt x="5340" y="0"/>
                    <a:pt x="4149" y="155"/>
                    <a:pt x="2989" y="433"/>
                  </a:cubicBezTo>
                  <a:cubicBezTo>
                    <a:pt x="2275" y="611"/>
                    <a:pt x="1608" y="957"/>
                    <a:pt x="989" y="1373"/>
                  </a:cubicBezTo>
                  <a:cubicBezTo>
                    <a:pt x="715" y="1564"/>
                    <a:pt x="430" y="1790"/>
                    <a:pt x="239" y="2100"/>
                  </a:cubicBezTo>
                  <a:cubicBezTo>
                    <a:pt x="144" y="2231"/>
                    <a:pt x="96" y="2528"/>
                    <a:pt x="49" y="2635"/>
                  </a:cubicBezTo>
                  <a:cubicBezTo>
                    <a:pt x="25" y="2754"/>
                    <a:pt x="25" y="2731"/>
                    <a:pt x="13" y="2802"/>
                  </a:cubicBezTo>
                  <a:cubicBezTo>
                    <a:pt x="1" y="2874"/>
                    <a:pt x="1" y="2981"/>
                    <a:pt x="13" y="3040"/>
                  </a:cubicBezTo>
                  <a:cubicBezTo>
                    <a:pt x="37" y="3100"/>
                    <a:pt x="37" y="3088"/>
                    <a:pt x="84" y="3112"/>
                  </a:cubicBezTo>
                  <a:cubicBezTo>
                    <a:pt x="120" y="3124"/>
                    <a:pt x="120" y="3124"/>
                    <a:pt x="179" y="3147"/>
                  </a:cubicBezTo>
                  <a:cubicBezTo>
                    <a:pt x="186" y="3149"/>
                    <a:pt x="193" y="3149"/>
                    <a:pt x="200" y="3149"/>
                  </a:cubicBezTo>
                  <a:cubicBezTo>
                    <a:pt x="259" y="3149"/>
                    <a:pt x="339" y="3109"/>
                    <a:pt x="382" y="3088"/>
                  </a:cubicBezTo>
                  <a:cubicBezTo>
                    <a:pt x="441" y="3052"/>
                    <a:pt x="501" y="3005"/>
                    <a:pt x="549" y="2981"/>
                  </a:cubicBezTo>
                  <a:cubicBezTo>
                    <a:pt x="596" y="2945"/>
                    <a:pt x="560" y="2969"/>
                    <a:pt x="608" y="2933"/>
                  </a:cubicBezTo>
                  <a:cubicBezTo>
                    <a:pt x="644" y="2909"/>
                    <a:pt x="644" y="2909"/>
                    <a:pt x="715" y="2826"/>
                  </a:cubicBezTo>
                  <a:cubicBezTo>
                    <a:pt x="787" y="2754"/>
                    <a:pt x="930" y="2493"/>
                    <a:pt x="977" y="2397"/>
                  </a:cubicBezTo>
                  <a:cubicBezTo>
                    <a:pt x="1025" y="2290"/>
                    <a:pt x="989" y="2350"/>
                    <a:pt x="1037" y="2266"/>
                  </a:cubicBezTo>
                  <a:cubicBezTo>
                    <a:pt x="1084" y="2171"/>
                    <a:pt x="1168" y="1992"/>
                    <a:pt x="1239" y="1897"/>
                  </a:cubicBezTo>
                  <a:cubicBezTo>
                    <a:pt x="1299" y="1802"/>
                    <a:pt x="1358" y="1731"/>
                    <a:pt x="1430" y="1659"/>
                  </a:cubicBezTo>
                  <a:lnTo>
                    <a:pt x="1430" y="1659"/>
                  </a:lnTo>
                  <a:cubicBezTo>
                    <a:pt x="1406" y="1742"/>
                    <a:pt x="1406" y="1850"/>
                    <a:pt x="1394" y="1933"/>
                  </a:cubicBezTo>
                  <a:cubicBezTo>
                    <a:pt x="1382" y="2028"/>
                    <a:pt x="1406" y="2159"/>
                    <a:pt x="1430" y="2207"/>
                  </a:cubicBezTo>
                  <a:cubicBezTo>
                    <a:pt x="1435" y="2227"/>
                    <a:pt x="1435" y="2232"/>
                    <a:pt x="1436" y="2232"/>
                  </a:cubicBezTo>
                  <a:cubicBezTo>
                    <a:pt x="1436" y="2232"/>
                    <a:pt x="1435" y="2228"/>
                    <a:pt x="1437" y="2228"/>
                  </a:cubicBezTo>
                  <a:cubicBezTo>
                    <a:pt x="1438" y="2228"/>
                    <a:pt x="1440" y="2229"/>
                    <a:pt x="1442" y="2231"/>
                  </a:cubicBezTo>
                  <a:cubicBezTo>
                    <a:pt x="1453" y="2266"/>
                    <a:pt x="1453" y="2266"/>
                    <a:pt x="1453" y="2278"/>
                  </a:cubicBezTo>
                  <a:cubicBezTo>
                    <a:pt x="1465" y="2290"/>
                    <a:pt x="1489" y="2326"/>
                    <a:pt x="1513" y="2350"/>
                  </a:cubicBezTo>
                  <a:cubicBezTo>
                    <a:pt x="1525" y="2385"/>
                    <a:pt x="1573" y="2409"/>
                    <a:pt x="1584" y="2433"/>
                  </a:cubicBezTo>
                  <a:cubicBezTo>
                    <a:pt x="1620" y="2445"/>
                    <a:pt x="1584" y="2433"/>
                    <a:pt x="1620" y="2457"/>
                  </a:cubicBezTo>
                  <a:cubicBezTo>
                    <a:pt x="1644" y="2493"/>
                    <a:pt x="1668" y="2493"/>
                    <a:pt x="1727" y="2516"/>
                  </a:cubicBezTo>
                  <a:cubicBezTo>
                    <a:pt x="1799" y="2552"/>
                    <a:pt x="2001" y="2624"/>
                    <a:pt x="2108" y="2635"/>
                  </a:cubicBezTo>
                  <a:cubicBezTo>
                    <a:pt x="2215" y="2647"/>
                    <a:pt x="2275" y="2647"/>
                    <a:pt x="2358" y="2647"/>
                  </a:cubicBezTo>
                  <a:cubicBezTo>
                    <a:pt x="2823" y="2647"/>
                    <a:pt x="3537" y="2588"/>
                    <a:pt x="3966" y="2576"/>
                  </a:cubicBezTo>
                  <a:cubicBezTo>
                    <a:pt x="4500" y="2549"/>
                    <a:pt x="5032" y="2532"/>
                    <a:pt x="5557" y="2532"/>
                  </a:cubicBezTo>
                  <a:cubicBezTo>
                    <a:pt x="6202" y="2532"/>
                    <a:pt x="6837" y="2558"/>
                    <a:pt x="7454" y="2624"/>
                  </a:cubicBezTo>
                  <a:cubicBezTo>
                    <a:pt x="9359" y="2814"/>
                    <a:pt x="11109" y="3112"/>
                    <a:pt x="12955" y="3505"/>
                  </a:cubicBezTo>
                  <a:lnTo>
                    <a:pt x="12979" y="3505"/>
                  </a:lnTo>
                  <a:lnTo>
                    <a:pt x="12991" y="3516"/>
                  </a:lnTo>
                  <a:lnTo>
                    <a:pt x="13003" y="3516"/>
                  </a:lnTo>
                  <a:cubicBezTo>
                    <a:pt x="13014" y="3516"/>
                    <a:pt x="13038" y="3516"/>
                    <a:pt x="13050" y="3528"/>
                  </a:cubicBezTo>
                  <a:cubicBezTo>
                    <a:pt x="13693" y="3683"/>
                    <a:pt x="14300" y="3826"/>
                    <a:pt x="14919" y="3993"/>
                  </a:cubicBezTo>
                  <a:cubicBezTo>
                    <a:pt x="16503" y="4421"/>
                    <a:pt x="18075" y="4838"/>
                    <a:pt x="19658" y="5350"/>
                  </a:cubicBezTo>
                  <a:cubicBezTo>
                    <a:pt x="20563" y="5624"/>
                    <a:pt x="21515" y="5969"/>
                    <a:pt x="22420" y="6243"/>
                  </a:cubicBezTo>
                  <a:cubicBezTo>
                    <a:pt x="22956" y="6398"/>
                    <a:pt x="23420" y="6553"/>
                    <a:pt x="23968" y="6743"/>
                  </a:cubicBezTo>
                  <a:cubicBezTo>
                    <a:pt x="24504" y="6922"/>
                    <a:pt x="25016" y="7112"/>
                    <a:pt x="25576" y="7350"/>
                  </a:cubicBezTo>
                  <a:cubicBezTo>
                    <a:pt x="26147" y="7576"/>
                    <a:pt x="26707" y="7767"/>
                    <a:pt x="27338" y="7993"/>
                  </a:cubicBezTo>
                  <a:cubicBezTo>
                    <a:pt x="28731" y="8481"/>
                    <a:pt x="30064" y="9017"/>
                    <a:pt x="31529" y="9517"/>
                  </a:cubicBezTo>
                  <a:cubicBezTo>
                    <a:pt x="32481" y="9827"/>
                    <a:pt x="33672" y="10243"/>
                    <a:pt x="34648" y="10624"/>
                  </a:cubicBezTo>
                  <a:cubicBezTo>
                    <a:pt x="35327" y="10208"/>
                    <a:pt x="35874" y="9720"/>
                    <a:pt x="36398" y="9100"/>
                  </a:cubicBezTo>
                  <a:cubicBezTo>
                    <a:pt x="36529" y="8541"/>
                    <a:pt x="36732" y="8100"/>
                    <a:pt x="37089" y="7636"/>
                  </a:cubicBezTo>
                  <a:cubicBezTo>
                    <a:pt x="37125" y="7588"/>
                    <a:pt x="37244" y="7517"/>
                    <a:pt x="37303" y="7434"/>
                  </a:cubicBezTo>
                  <a:cubicBezTo>
                    <a:pt x="37351" y="7338"/>
                    <a:pt x="37446" y="7053"/>
                    <a:pt x="37458" y="6969"/>
                  </a:cubicBezTo>
                  <a:cubicBezTo>
                    <a:pt x="37470" y="6874"/>
                    <a:pt x="37398" y="6838"/>
                    <a:pt x="37387" y="6803"/>
                  </a:cubicBezTo>
                  <a:cubicBezTo>
                    <a:pt x="37366" y="6762"/>
                    <a:pt x="37380" y="6714"/>
                    <a:pt x="37364" y="6714"/>
                  </a:cubicBezTo>
                  <a:cubicBezTo>
                    <a:pt x="37361" y="6714"/>
                    <a:pt x="37356" y="6716"/>
                    <a:pt x="37351" y="6719"/>
                  </a:cubicBezTo>
                  <a:cubicBezTo>
                    <a:pt x="36819" y="6850"/>
                    <a:pt x="36307" y="6981"/>
                    <a:pt x="35762" y="6981"/>
                  </a:cubicBezTo>
                  <a:cubicBezTo>
                    <a:pt x="35563" y="6981"/>
                    <a:pt x="35359" y="6963"/>
                    <a:pt x="35148" y="6922"/>
                  </a:cubicBezTo>
                  <a:cubicBezTo>
                    <a:pt x="33612" y="6660"/>
                    <a:pt x="32124" y="5886"/>
                    <a:pt x="30576" y="5683"/>
                  </a:cubicBezTo>
                  <a:cubicBezTo>
                    <a:pt x="29016" y="5493"/>
                    <a:pt x="27635" y="5207"/>
                    <a:pt x="26135" y="4767"/>
                  </a:cubicBezTo>
                  <a:cubicBezTo>
                    <a:pt x="24623" y="4314"/>
                    <a:pt x="23218" y="3981"/>
                    <a:pt x="21635" y="3540"/>
                  </a:cubicBezTo>
                  <a:cubicBezTo>
                    <a:pt x="20051" y="3124"/>
                    <a:pt x="18313" y="2683"/>
                    <a:pt x="16682" y="2195"/>
                  </a:cubicBezTo>
                  <a:cubicBezTo>
                    <a:pt x="13598" y="1278"/>
                    <a:pt x="10621" y="266"/>
                    <a:pt x="7383" y="28"/>
                  </a:cubicBezTo>
                  <a:cubicBezTo>
                    <a:pt x="7097" y="9"/>
                    <a:pt x="6811" y="0"/>
                    <a:pt x="652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05" name="Google Shape;16405;p22"/>
            <p:cNvSpPr/>
            <p:nvPr/>
          </p:nvSpPr>
          <p:spPr>
            <a:xfrm>
              <a:off x="3351600" y="1565200"/>
              <a:ext cx="126225" cy="32775"/>
            </a:xfrm>
            <a:custGeom>
              <a:avLst/>
              <a:gdLst/>
              <a:ahLst/>
              <a:cxnLst/>
              <a:rect l="l" t="t" r="r" b="b"/>
              <a:pathLst>
                <a:path w="5049" h="1311" extrusionOk="0">
                  <a:moveTo>
                    <a:pt x="0" y="1"/>
                  </a:moveTo>
                  <a:cubicBezTo>
                    <a:pt x="155" y="60"/>
                    <a:pt x="286" y="120"/>
                    <a:pt x="429" y="179"/>
                  </a:cubicBezTo>
                  <a:cubicBezTo>
                    <a:pt x="1167" y="489"/>
                    <a:pt x="2001" y="882"/>
                    <a:pt x="2751" y="1072"/>
                  </a:cubicBezTo>
                  <a:cubicBezTo>
                    <a:pt x="3513" y="1263"/>
                    <a:pt x="4168" y="1263"/>
                    <a:pt x="4930" y="1310"/>
                  </a:cubicBezTo>
                  <a:lnTo>
                    <a:pt x="5049" y="1310"/>
                  </a:lnTo>
                  <a:cubicBezTo>
                    <a:pt x="4227" y="1132"/>
                    <a:pt x="2667" y="715"/>
                    <a:pt x="2024" y="536"/>
                  </a:cubicBezTo>
                  <a:cubicBezTo>
                    <a:pt x="1382" y="358"/>
                    <a:pt x="1560" y="405"/>
                    <a:pt x="1143" y="298"/>
                  </a:cubicBezTo>
                  <a:cubicBezTo>
                    <a:pt x="727" y="191"/>
                    <a:pt x="417" y="120"/>
                    <a:pt x="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06" name="Google Shape;16406;p22"/>
            <p:cNvSpPr/>
            <p:nvPr/>
          </p:nvSpPr>
          <p:spPr>
            <a:xfrm>
              <a:off x="2750025" y="1476700"/>
              <a:ext cx="937950" cy="191725"/>
            </a:xfrm>
            <a:custGeom>
              <a:avLst/>
              <a:gdLst/>
              <a:ahLst/>
              <a:cxnLst/>
              <a:rect l="l" t="t" r="r" b="b"/>
              <a:pathLst>
                <a:path w="37518" h="7669" extrusionOk="0">
                  <a:moveTo>
                    <a:pt x="35565" y="5636"/>
                  </a:moveTo>
                  <a:cubicBezTo>
                    <a:pt x="35565" y="5636"/>
                    <a:pt x="35541" y="5684"/>
                    <a:pt x="35541" y="5696"/>
                  </a:cubicBezTo>
                  <a:cubicBezTo>
                    <a:pt x="35553" y="5696"/>
                    <a:pt x="35565" y="5636"/>
                    <a:pt x="35565" y="5636"/>
                  </a:cubicBezTo>
                  <a:close/>
                  <a:moveTo>
                    <a:pt x="6228" y="0"/>
                  </a:moveTo>
                  <a:cubicBezTo>
                    <a:pt x="5755" y="0"/>
                    <a:pt x="5275" y="17"/>
                    <a:pt x="4775" y="52"/>
                  </a:cubicBezTo>
                  <a:cubicBezTo>
                    <a:pt x="4120" y="100"/>
                    <a:pt x="3823" y="207"/>
                    <a:pt x="3227" y="290"/>
                  </a:cubicBezTo>
                  <a:cubicBezTo>
                    <a:pt x="3180" y="290"/>
                    <a:pt x="3144" y="302"/>
                    <a:pt x="3108" y="326"/>
                  </a:cubicBezTo>
                  <a:cubicBezTo>
                    <a:pt x="2644" y="409"/>
                    <a:pt x="2204" y="481"/>
                    <a:pt x="1739" y="636"/>
                  </a:cubicBezTo>
                  <a:cubicBezTo>
                    <a:pt x="1715" y="647"/>
                    <a:pt x="1692" y="647"/>
                    <a:pt x="1632" y="659"/>
                  </a:cubicBezTo>
                  <a:cubicBezTo>
                    <a:pt x="1596" y="683"/>
                    <a:pt x="1442" y="743"/>
                    <a:pt x="1382" y="766"/>
                  </a:cubicBezTo>
                  <a:cubicBezTo>
                    <a:pt x="1334" y="802"/>
                    <a:pt x="1358" y="778"/>
                    <a:pt x="1311" y="802"/>
                  </a:cubicBezTo>
                  <a:cubicBezTo>
                    <a:pt x="1275" y="814"/>
                    <a:pt x="1251" y="826"/>
                    <a:pt x="1203" y="862"/>
                  </a:cubicBezTo>
                  <a:cubicBezTo>
                    <a:pt x="1156" y="886"/>
                    <a:pt x="1084" y="933"/>
                    <a:pt x="1037" y="957"/>
                  </a:cubicBezTo>
                  <a:cubicBezTo>
                    <a:pt x="834" y="1112"/>
                    <a:pt x="656" y="1314"/>
                    <a:pt x="537" y="1517"/>
                  </a:cubicBezTo>
                  <a:cubicBezTo>
                    <a:pt x="310" y="1898"/>
                    <a:pt x="191" y="2267"/>
                    <a:pt x="48" y="2671"/>
                  </a:cubicBezTo>
                  <a:cubicBezTo>
                    <a:pt x="25" y="2707"/>
                    <a:pt x="13" y="2767"/>
                    <a:pt x="1" y="2791"/>
                  </a:cubicBezTo>
                  <a:cubicBezTo>
                    <a:pt x="239" y="2541"/>
                    <a:pt x="477" y="2267"/>
                    <a:pt x="775" y="2076"/>
                  </a:cubicBezTo>
                  <a:cubicBezTo>
                    <a:pt x="1442" y="1648"/>
                    <a:pt x="2108" y="1302"/>
                    <a:pt x="2823" y="1124"/>
                  </a:cubicBezTo>
                  <a:cubicBezTo>
                    <a:pt x="3950" y="846"/>
                    <a:pt x="5099" y="691"/>
                    <a:pt x="6236" y="691"/>
                  </a:cubicBezTo>
                  <a:cubicBezTo>
                    <a:pt x="6564" y="691"/>
                    <a:pt x="6891" y="704"/>
                    <a:pt x="7216" y="731"/>
                  </a:cubicBezTo>
                  <a:cubicBezTo>
                    <a:pt x="10466" y="969"/>
                    <a:pt x="13455" y="1993"/>
                    <a:pt x="16515" y="2886"/>
                  </a:cubicBezTo>
                  <a:cubicBezTo>
                    <a:pt x="18158" y="3362"/>
                    <a:pt x="19896" y="3803"/>
                    <a:pt x="21480" y="4243"/>
                  </a:cubicBezTo>
                  <a:cubicBezTo>
                    <a:pt x="23051" y="4660"/>
                    <a:pt x="24468" y="4993"/>
                    <a:pt x="25968" y="5458"/>
                  </a:cubicBezTo>
                  <a:cubicBezTo>
                    <a:pt x="27469" y="5910"/>
                    <a:pt x="28874" y="6208"/>
                    <a:pt x="30421" y="6386"/>
                  </a:cubicBezTo>
                  <a:cubicBezTo>
                    <a:pt x="31981" y="6577"/>
                    <a:pt x="33457" y="7351"/>
                    <a:pt x="34993" y="7613"/>
                  </a:cubicBezTo>
                  <a:cubicBezTo>
                    <a:pt x="35206" y="7651"/>
                    <a:pt x="35410" y="7668"/>
                    <a:pt x="35610" y="7668"/>
                  </a:cubicBezTo>
                  <a:cubicBezTo>
                    <a:pt x="36146" y="7668"/>
                    <a:pt x="36649" y="7546"/>
                    <a:pt x="37196" y="7398"/>
                  </a:cubicBezTo>
                  <a:cubicBezTo>
                    <a:pt x="37089" y="7041"/>
                    <a:pt x="37089" y="6743"/>
                    <a:pt x="37220" y="6398"/>
                  </a:cubicBezTo>
                  <a:cubicBezTo>
                    <a:pt x="37291" y="6231"/>
                    <a:pt x="37398" y="6100"/>
                    <a:pt x="37517" y="5969"/>
                  </a:cubicBezTo>
                  <a:cubicBezTo>
                    <a:pt x="37101" y="5969"/>
                    <a:pt x="36696" y="5969"/>
                    <a:pt x="36279" y="5981"/>
                  </a:cubicBezTo>
                  <a:cubicBezTo>
                    <a:pt x="36041" y="5886"/>
                    <a:pt x="35791" y="5803"/>
                    <a:pt x="35541" y="5696"/>
                  </a:cubicBezTo>
                  <a:cubicBezTo>
                    <a:pt x="35446" y="5648"/>
                    <a:pt x="35351" y="5565"/>
                    <a:pt x="35243" y="5553"/>
                  </a:cubicBezTo>
                  <a:cubicBezTo>
                    <a:pt x="35217" y="5547"/>
                    <a:pt x="35193" y="5545"/>
                    <a:pt x="35170" y="5545"/>
                  </a:cubicBezTo>
                  <a:cubicBezTo>
                    <a:pt x="35103" y="5545"/>
                    <a:pt x="35047" y="5565"/>
                    <a:pt x="34958" y="5565"/>
                  </a:cubicBezTo>
                  <a:cubicBezTo>
                    <a:pt x="33350" y="5553"/>
                    <a:pt x="31814" y="5398"/>
                    <a:pt x="30207" y="5100"/>
                  </a:cubicBezTo>
                  <a:cubicBezTo>
                    <a:pt x="29897" y="5041"/>
                    <a:pt x="29421" y="4934"/>
                    <a:pt x="29076" y="4862"/>
                  </a:cubicBezTo>
                  <a:cubicBezTo>
                    <a:pt x="29064" y="4858"/>
                    <a:pt x="29051" y="4857"/>
                    <a:pt x="29037" y="4857"/>
                  </a:cubicBezTo>
                  <a:cubicBezTo>
                    <a:pt x="29008" y="4857"/>
                    <a:pt x="28977" y="4862"/>
                    <a:pt x="28945" y="4862"/>
                  </a:cubicBezTo>
                  <a:cubicBezTo>
                    <a:pt x="28183" y="4803"/>
                    <a:pt x="27552" y="4815"/>
                    <a:pt x="26778" y="4624"/>
                  </a:cubicBezTo>
                  <a:cubicBezTo>
                    <a:pt x="26004" y="4434"/>
                    <a:pt x="25206" y="4065"/>
                    <a:pt x="24421" y="3731"/>
                  </a:cubicBezTo>
                  <a:cubicBezTo>
                    <a:pt x="24278" y="3672"/>
                    <a:pt x="24278" y="3648"/>
                    <a:pt x="23956" y="3553"/>
                  </a:cubicBezTo>
                  <a:cubicBezTo>
                    <a:pt x="23647" y="3469"/>
                    <a:pt x="22623" y="3207"/>
                    <a:pt x="22218" y="3112"/>
                  </a:cubicBezTo>
                  <a:cubicBezTo>
                    <a:pt x="21813" y="3005"/>
                    <a:pt x="21539" y="2933"/>
                    <a:pt x="21194" y="2838"/>
                  </a:cubicBezTo>
                  <a:cubicBezTo>
                    <a:pt x="20861" y="2755"/>
                    <a:pt x="20503" y="2695"/>
                    <a:pt x="20230" y="2612"/>
                  </a:cubicBezTo>
                  <a:cubicBezTo>
                    <a:pt x="19718" y="2493"/>
                    <a:pt x="19527" y="2433"/>
                    <a:pt x="18956" y="2302"/>
                  </a:cubicBezTo>
                  <a:cubicBezTo>
                    <a:pt x="18682" y="2243"/>
                    <a:pt x="17015" y="1779"/>
                    <a:pt x="16836" y="1743"/>
                  </a:cubicBezTo>
                  <a:cubicBezTo>
                    <a:pt x="14896" y="1278"/>
                    <a:pt x="12800" y="790"/>
                    <a:pt x="11133" y="505"/>
                  </a:cubicBezTo>
                  <a:cubicBezTo>
                    <a:pt x="9331" y="192"/>
                    <a:pt x="7828" y="0"/>
                    <a:pt x="622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07" name="Google Shape;16407;p22"/>
            <p:cNvSpPr/>
            <p:nvPr/>
          </p:nvSpPr>
          <p:spPr>
            <a:xfrm>
              <a:off x="3611450" y="1626225"/>
              <a:ext cx="149750" cy="175925"/>
            </a:xfrm>
            <a:custGeom>
              <a:avLst/>
              <a:gdLst/>
              <a:ahLst/>
              <a:cxnLst/>
              <a:rect l="l" t="t" r="r" b="b"/>
              <a:pathLst>
                <a:path w="5990" h="7037" extrusionOk="0">
                  <a:moveTo>
                    <a:pt x="3072" y="0"/>
                  </a:moveTo>
                  <a:cubicBezTo>
                    <a:pt x="2953" y="131"/>
                    <a:pt x="2858" y="250"/>
                    <a:pt x="2775" y="429"/>
                  </a:cubicBezTo>
                  <a:cubicBezTo>
                    <a:pt x="2644" y="774"/>
                    <a:pt x="2644" y="1072"/>
                    <a:pt x="2751" y="1429"/>
                  </a:cubicBezTo>
                  <a:cubicBezTo>
                    <a:pt x="2763" y="1453"/>
                    <a:pt x="2775" y="1477"/>
                    <a:pt x="2775" y="1536"/>
                  </a:cubicBezTo>
                  <a:cubicBezTo>
                    <a:pt x="2799" y="1572"/>
                    <a:pt x="2858" y="1608"/>
                    <a:pt x="2858" y="1691"/>
                  </a:cubicBezTo>
                  <a:cubicBezTo>
                    <a:pt x="2834" y="1786"/>
                    <a:pt x="2763" y="2060"/>
                    <a:pt x="2703" y="2155"/>
                  </a:cubicBezTo>
                  <a:cubicBezTo>
                    <a:pt x="2656" y="2239"/>
                    <a:pt x="2525" y="2322"/>
                    <a:pt x="2477" y="2358"/>
                  </a:cubicBezTo>
                  <a:cubicBezTo>
                    <a:pt x="2120" y="2822"/>
                    <a:pt x="1929" y="3275"/>
                    <a:pt x="1798" y="3822"/>
                  </a:cubicBezTo>
                  <a:cubicBezTo>
                    <a:pt x="1275" y="4441"/>
                    <a:pt x="715" y="4941"/>
                    <a:pt x="1" y="5311"/>
                  </a:cubicBezTo>
                  <a:cubicBezTo>
                    <a:pt x="417" y="5477"/>
                    <a:pt x="1048" y="5763"/>
                    <a:pt x="1429" y="5906"/>
                  </a:cubicBezTo>
                  <a:cubicBezTo>
                    <a:pt x="1798" y="6073"/>
                    <a:pt x="2108" y="6227"/>
                    <a:pt x="2358" y="6370"/>
                  </a:cubicBezTo>
                  <a:cubicBezTo>
                    <a:pt x="2620" y="6501"/>
                    <a:pt x="2584" y="6561"/>
                    <a:pt x="2775" y="6656"/>
                  </a:cubicBezTo>
                  <a:cubicBezTo>
                    <a:pt x="2870" y="6698"/>
                    <a:pt x="2891" y="6701"/>
                    <a:pt x="2925" y="6701"/>
                  </a:cubicBezTo>
                  <a:cubicBezTo>
                    <a:pt x="2931" y="6701"/>
                    <a:pt x="2937" y="6701"/>
                    <a:pt x="2944" y="6701"/>
                  </a:cubicBezTo>
                  <a:cubicBezTo>
                    <a:pt x="2978" y="6701"/>
                    <a:pt x="3032" y="6703"/>
                    <a:pt x="3156" y="6727"/>
                  </a:cubicBezTo>
                  <a:cubicBezTo>
                    <a:pt x="3453" y="6787"/>
                    <a:pt x="4180" y="6954"/>
                    <a:pt x="4549" y="7037"/>
                  </a:cubicBezTo>
                  <a:cubicBezTo>
                    <a:pt x="4608" y="6966"/>
                    <a:pt x="4727" y="6918"/>
                    <a:pt x="4763" y="6835"/>
                  </a:cubicBezTo>
                  <a:cubicBezTo>
                    <a:pt x="4772" y="6802"/>
                    <a:pt x="4783" y="6799"/>
                    <a:pt x="4791" y="6799"/>
                  </a:cubicBezTo>
                  <a:cubicBezTo>
                    <a:pt x="4794" y="6799"/>
                    <a:pt x="4796" y="6799"/>
                    <a:pt x="4797" y="6799"/>
                  </a:cubicBezTo>
                  <a:cubicBezTo>
                    <a:pt x="4805" y="6799"/>
                    <a:pt x="4805" y="6793"/>
                    <a:pt x="4787" y="6727"/>
                  </a:cubicBezTo>
                  <a:cubicBezTo>
                    <a:pt x="4763" y="6596"/>
                    <a:pt x="4834" y="6573"/>
                    <a:pt x="4656" y="6299"/>
                  </a:cubicBezTo>
                  <a:cubicBezTo>
                    <a:pt x="4477" y="6013"/>
                    <a:pt x="3715" y="5013"/>
                    <a:pt x="3525" y="4715"/>
                  </a:cubicBezTo>
                  <a:cubicBezTo>
                    <a:pt x="3334" y="4418"/>
                    <a:pt x="3453" y="4453"/>
                    <a:pt x="3310" y="4215"/>
                  </a:cubicBezTo>
                  <a:cubicBezTo>
                    <a:pt x="3489" y="3977"/>
                    <a:pt x="3572" y="3751"/>
                    <a:pt x="3775" y="3501"/>
                  </a:cubicBezTo>
                  <a:cubicBezTo>
                    <a:pt x="3834" y="3417"/>
                    <a:pt x="4049" y="3322"/>
                    <a:pt x="4168" y="3227"/>
                  </a:cubicBezTo>
                  <a:cubicBezTo>
                    <a:pt x="4287" y="3144"/>
                    <a:pt x="4561" y="2941"/>
                    <a:pt x="4715" y="2870"/>
                  </a:cubicBezTo>
                  <a:cubicBezTo>
                    <a:pt x="4846" y="2786"/>
                    <a:pt x="4918" y="2786"/>
                    <a:pt x="5073" y="2727"/>
                  </a:cubicBezTo>
                  <a:cubicBezTo>
                    <a:pt x="5215" y="2655"/>
                    <a:pt x="5418" y="2596"/>
                    <a:pt x="5561" y="2560"/>
                  </a:cubicBezTo>
                  <a:cubicBezTo>
                    <a:pt x="5716" y="2513"/>
                    <a:pt x="5847" y="2465"/>
                    <a:pt x="5989" y="2429"/>
                  </a:cubicBezTo>
                  <a:cubicBezTo>
                    <a:pt x="5775" y="2346"/>
                    <a:pt x="5501" y="2286"/>
                    <a:pt x="5299" y="2215"/>
                  </a:cubicBezTo>
                  <a:cubicBezTo>
                    <a:pt x="5085" y="2144"/>
                    <a:pt x="4954" y="2048"/>
                    <a:pt x="4739" y="1965"/>
                  </a:cubicBezTo>
                  <a:cubicBezTo>
                    <a:pt x="4608" y="1798"/>
                    <a:pt x="4358" y="1512"/>
                    <a:pt x="4227" y="1417"/>
                  </a:cubicBezTo>
                  <a:cubicBezTo>
                    <a:pt x="4084" y="1310"/>
                    <a:pt x="4072" y="1274"/>
                    <a:pt x="4013" y="1191"/>
                  </a:cubicBezTo>
                  <a:cubicBezTo>
                    <a:pt x="3942" y="1096"/>
                    <a:pt x="4001" y="1155"/>
                    <a:pt x="3894" y="1072"/>
                  </a:cubicBezTo>
                  <a:cubicBezTo>
                    <a:pt x="3811" y="977"/>
                    <a:pt x="3596" y="798"/>
                    <a:pt x="3477" y="703"/>
                  </a:cubicBezTo>
                  <a:cubicBezTo>
                    <a:pt x="3751" y="608"/>
                    <a:pt x="3811" y="572"/>
                    <a:pt x="4132" y="477"/>
                  </a:cubicBezTo>
                  <a:cubicBezTo>
                    <a:pt x="4465" y="369"/>
                    <a:pt x="5025" y="191"/>
                    <a:pt x="5394" y="72"/>
                  </a:cubicBezTo>
                  <a:lnTo>
                    <a:pt x="5394" y="48"/>
                  </a:lnTo>
                  <a:lnTo>
                    <a:pt x="3072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08" name="Google Shape;16408;p22"/>
            <p:cNvSpPr/>
            <p:nvPr/>
          </p:nvSpPr>
          <p:spPr>
            <a:xfrm>
              <a:off x="3681400" y="1660450"/>
              <a:ext cx="91700" cy="145575"/>
            </a:xfrm>
            <a:custGeom>
              <a:avLst/>
              <a:gdLst/>
              <a:ahLst/>
              <a:cxnLst/>
              <a:rect l="l" t="t" r="r" b="b"/>
              <a:pathLst>
                <a:path w="3668" h="5823" extrusionOk="0">
                  <a:moveTo>
                    <a:pt x="1405" y="1"/>
                  </a:moveTo>
                  <a:lnTo>
                    <a:pt x="1941" y="572"/>
                  </a:lnTo>
                  <a:cubicBezTo>
                    <a:pt x="2144" y="655"/>
                    <a:pt x="2287" y="739"/>
                    <a:pt x="2501" y="834"/>
                  </a:cubicBezTo>
                  <a:cubicBezTo>
                    <a:pt x="2703" y="905"/>
                    <a:pt x="2977" y="965"/>
                    <a:pt x="3191" y="1036"/>
                  </a:cubicBezTo>
                  <a:cubicBezTo>
                    <a:pt x="3049" y="1084"/>
                    <a:pt x="2918" y="1132"/>
                    <a:pt x="2763" y="1167"/>
                  </a:cubicBezTo>
                  <a:cubicBezTo>
                    <a:pt x="2620" y="1215"/>
                    <a:pt x="2406" y="1275"/>
                    <a:pt x="2275" y="1334"/>
                  </a:cubicBezTo>
                  <a:cubicBezTo>
                    <a:pt x="2120" y="1394"/>
                    <a:pt x="2060" y="1394"/>
                    <a:pt x="1917" y="1489"/>
                  </a:cubicBezTo>
                  <a:cubicBezTo>
                    <a:pt x="1786" y="1572"/>
                    <a:pt x="1501" y="1751"/>
                    <a:pt x="1370" y="1846"/>
                  </a:cubicBezTo>
                  <a:cubicBezTo>
                    <a:pt x="1251" y="1929"/>
                    <a:pt x="1036" y="2048"/>
                    <a:pt x="977" y="2120"/>
                  </a:cubicBezTo>
                  <a:cubicBezTo>
                    <a:pt x="774" y="2382"/>
                    <a:pt x="691" y="2596"/>
                    <a:pt x="512" y="2846"/>
                  </a:cubicBezTo>
                  <a:cubicBezTo>
                    <a:pt x="655" y="3072"/>
                    <a:pt x="536" y="3037"/>
                    <a:pt x="727" y="3346"/>
                  </a:cubicBezTo>
                  <a:cubicBezTo>
                    <a:pt x="917" y="3644"/>
                    <a:pt x="1691" y="4644"/>
                    <a:pt x="1858" y="4930"/>
                  </a:cubicBezTo>
                  <a:cubicBezTo>
                    <a:pt x="2036" y="5204"/>
                    <a:pt x="1965" y="5227"/>
                    <a:pt x="1989" y="5358"/>
                  </a:cubicBezTo>
                  <a:cubicBezTo>
                    <a:pt x="2005" y="5419"/>
                    <a:pt x="2004" y="5429"/>
                    <a:pt x="1997" y="5429"/>
                  </a:cubicBezTo>
                  <a:cubicBezTo>
                    <a:pt x="1993" y="5429"/>
                    <a:pt x="1988" y="5426"/>
                    <a:pt x="1983" y="5426"/>
                  </a:cubicBezTo>
                  <a:cubicBezTo>
                    <a:pt x="1976" y="5426"/>
                    <a:pt x="1969" y="5431"/>
                    <a:pt x="1965" y="5454"/>
                  </a:cubicBezTo>
                  <a:cubicBezTo>
                    <a:pt x="1929" y="5537"/>
                    <a:pt x="1822" y="5597"/>
                    <a:pt x="1751" y="5668"/>
                  </a:cubicBezTo>
                  <a:cubicBezTo>
                    <a:pt x="1382" y="5573"/>
                    <a:pt x="667" y="5418"/>
                    <a:pt x="370" y="5358"/>
                  </a:cubicBezTo>
                  <a:cubicBezTo>
                    <a:pt x="72" y="5299"/>
                    <a:pt x="203" y="5323"/>
                    <a:pt x="1" y="5275"/>
                  </a:cubicBezTo>
                  <a:lnTo>
                    <a:pt x="1" y="5275"/>
                  </a:lnTo>
                  <a:cubicBezTo>
                    <a:pt x="72" y="5323"/>
                    <a:pt x="96" y="5382"/>
                    <a:pt x="143" y="5442"/>
                  </a:cubicBezTo>
                  <a:cubicBezTo>
                    <a:pt x="149" y="5448"/>
                    <a:pt x="146" y="5448"/>
                    <a:pt x="143" y="5448"/>
                  </a:cubicBezTo>
                  <a:cubicBezTo>
                    <a:pt x="140" y="5448"/>
                    <a:pt x="137" y="5448"/>
                    <a:pt x="143" y="5454"/>
                  </a:cubicBezTo>
                  <a:cubicBezTo>
                    <a:pt x="188" y="5463"/>
                    <a:pt x="204" y="5466"/>
                    <a:pt x="208" y="5466"/>
                  </a:cubicBezTo>
                  <a:cubicBezTo>
                    <a:pt x="213" y="5466"/>
                    <a:pt x="198" y="5461"/>
                    <a:pt x="202" y="5461"/>
                  </a:cubicBezTo>
                  <a:cubicBezTo>
                    <a:pt x="207" y="5461"/>
                    <a:pt x="234" y="5467"/>
                    <a:pt x="334" y="5489"/>
                  </a:cubicBezTo>
                  <a:cubicBezTo>
                    <a:pt x="608" y="5549"/>
                    <a:pt x="1405" y="5739"/>
                    <a:pt x="1786" y="5823"/>
                  </a:cubicBezTo>
                  <a:cubicBezTo>
                    <a:pt x="1929" y="5704"/>
                    <a:pt x="2036" y="5561"/>
                    <a:pt x="2156" y="5442"/>
                  </a:cubicBezTo>
                  <a:cubicBezTo>
                    <a:pt x="2108" y="5251"/>
                    <a:pt x="2060" y="5085"/>
                    <a:pt x="2001" y="4894"/>
                  </a:cubicBezTo>
                  <a:cubicBezTo>
                    <a:pt x="1703" y="4454"/>
                    <a:pt x="1072" y="3632"/>
                    <a:pt x="846" y="3287"/>
                  </a:cubicBezTo>
                  <a:cubicBezTo>
                    <a:pt x="620" y="2941"/>
                    <a:pt x="798" y="3096"/>
                    <a:pt x="667" y="2846"/>
                  </a:cubicBezTo>
                  <a:cubicBezTo>
                    <a:pt x="786" y="2668"/>
                    <a:pt x="917" y="2382"/>
                    <a:pt x="1048" y="2227"/>
                  </a:cubicBezTo>
                  <a:cubicBezTo>
                    <a:pt x="1191" y="2084"/>
                    <a:pt x="1274" y="2072"/>
                    <a:pt x="1429" y="1965"/>
                  </a:cubicBezTo>
                  <a:cubicBezTo>
                    <a:pt x="1572" y="1858"/>
                    <a:pt x="1810" y="1691"/>
                    <a:pt x="1965" y="1608"/>
                  </a:cubicBezTo>
                  <a:cubicBezTo>
                    <a:pt x="2108" y="1513"/>
                    <a:pt x="2120" y="1537"/>
                    <a:pt x="2298" y="1477"/>
                  </a:cubicBezTo>
                  <a:cubicBezTo>
                    <a:pt x="2477" y="1394"/>
                    <a:pt x="2810" y="1310"/>
                    <a:pt x="3037" y="1239"/>
                  </a:cubicBezTo>
                  <a:cubicBezTo>
                    <a:pt x="3239" y="1179"/>
                    <a:pt x="3465" y="1120"/>
                    <a:pt x="3668" y="1036"/>
                  </a:cubicBezTo>
                  <a:cubicBezTo>
                    <a:pt x="3596" y="1013"/>
                    <a:pt x="3418" y="953"/>
                    <a:pt x="3358" y="953"/>
                  </a:cubicBezTo>
                  <a:cubicBezTo>
                    <a:pt x="3338" y="949"/>
                    <a:pt x="3325" y="948"/>
                    <a:pt x="3315" y="948"/>
                  </a:cubicBezTo>
                  <a:cubicBezTo>
                    <a:pt x="3296" y="948"/>
                    <a:pt x="3291" y="953"/>
                    <a:pt x="3275" y="953"/>
                  </a:cubicBezTo>
                  <a:cubicBezTo>
                    <a:pt x="2941" y="953"/>
                    <a:pt x="2632" y="846"/>
                    <a:pt x="2358" y="703"/>
                  </a:cubicBezTo>
                  <a:cubicBezTo>
                    <a:pt x="2251" y="644"/>
                    <a:pt x="2156" y="536"/>
                    <a:pt x="2108" y="501"/>
                  </a:cubicBezTo>
                  <a:cubicBezTo>
                    <a:pt x="2048" y="465"/>
                    <a:pt x="2048" y="477"/>
                    <a:pt x="2036" y="465"/>
                  </a:cubicBezTo>
                  <a:cubicBezTo>
                    <a:pt x="1906" y="334"/>
                    <a:pt x="1810" y="203"/>
                    <a:pt x="1679" y="84"/>
                  </a:cubicBezTo>
                  <a:cubicBezTo>
                    <a:pt x="1644" y="60"/>
                    <a:pt x="1572" y="72"/>
                    <a:pt x="1525" y="36"/>
                  </a:cubicBezTo>
                  <a:cubicBezTo>
                    <a:pt x="1489" y="13"/>
                    <a:pt x="1441" y="13"/>
                    <a:pt x="140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09" name="Google Shape;16409;p22"/>
            <p:cNvSpPr/>
            <p:nvPr/>
          </p:nvSpPr>
          <p:spPr>
            <a:xfrm>
              <a:off x="3631400" y="1614525"/>
              <a:ext cx="120575" cy="40600"/>
            </a:xfrm>
            <a:custGeom>
              <a:avLst/>
              <a:gdLst/>
              <a:ahLst/>
              <a:cxnLst/>
              <a:rect l="l" t="t" r="r" b="b"/>
              <a:pathLst>
                <a:path w="4823" h="1624" extrusionOk="0">
                  <a:moveTo>
                    <a:pt x="345" y="122"/>
                  </a:moveTo>
                  <a:cubicBezTo>
                    <a:pt x="345" y="122"/>
                    <a:pt x="346" y="122"/>
                    <a:pt x="346" y="123"/>
                  </a:cubicBezTo>
                  <a:cubicBezTo>
                    <a:pt x="346" y="123"/>
                    <a:pt x="345" y="124"/>
                    <a:pt x="344" y="126"/>
                  </a:cubicBezTo>
                  <a:lnTo>
                    <a:pt x="344" y="126"/>
                  </a:lnTo>
                  <a:cubicBezTo>
                    <a:pt x="345" y="123"/>
                    <a:pt x="345" y="122"/>
                    <a:pt x="345" y="122"/>
                  </a:cubicBezTo>
                  <a:close/>
                  <a:moveTo>
                    <a:pt x="203" y="1"/>
                  </a:moveTo>
                  <a:cubicBezTo>
                    <a:pt x="135" y="1"/>
                    <a:pt x="68" y="18"/>
                    <a:pt x="0" y="28"/>
                  </a:cubicBezTo>
                  <a:cubicBezTo>
                    <a:pt x="107" y="75"/>
                    <a:pt x="203" y="147"/>
                    <a:pt x="298" y="183"/>
                  </a:cubicBezTo>
                  <a:cubicBezTo>
                    <a:pt x="302" y="183"/>
                    <a:pt x="307" y="182"/>
                    <a:pt x="310" y="180"/>
                  </a:cubicBezTo>
                  <a:lnTo>
                    <a:pt x="310" y="180"/>
                  </a:lnTo>
                  <a:cubicBezTo>
                    <a:pt x="310" y="181"/>
                    <a:pt x="310" y="182"/>
                    <a:pt x="310" y="183"/>
                  </a:cubicBezTo>
                  <a:cubicBezTo>
                    <a:pt x="548" y="278"/>
                    <a:pt x="798" y="361"/>
                    <a:pt x="1036" y="468"/>
                  </a:cubicBezTo>
                  <a:cubicBezTo>
                    <a:pt x="1620" y="468"/>
                    <a:pt x="2155" y="456"/>
                    <a:pt x="2751" y="456"/>
                  </a:cubicBezTo>
                  <a:cubicBezTo>
                    <a:pt x="3346" y="456"/>
                    <a:pt x="3989" y="480"/>
                    <a:pt x="4596" y="492"/>
                  </a:cubicBezTo>
                  <a:cubicBezTo>
                    <a:pt x="4596" y="516"/>
                    <a:pt x="4608" y="516"/>
                    <a:pt x="4596" y="528"/>
                  </a:cubicBezTo>
                  <a:cubicBezTo>
                    <a:pt x="4227" y="647"/>
                    <a:pt x="3644" y="826"/>
                    <a:pt x="3334" y="933"/>
                  </a:cubicBezTo>
                  <a:cubicBezTo>
                    <a:pt x="3001" y="1028"/>
                    <a:pt x="2941" y="1064"/>
                    <a:pt x="2679" y="1147"/>
                  </a:cubicBezTo>
                  <a:cubicBezTo>
                    <a:pt x="2822" y="1266"/>
                    <a:pt x="2977" y="1409"/>
                    <a:pt x="3108" y="1528"/>
                  </a:cubicBezTo>
                  <a:cubicBezTo>
                    <a:pt x="3137" y="1548"/>
                    <a:pt x="3150" y="1623"/>
                    <a:pt x="3187" y="1623"/>
                  </a:cubicBezTo>
                  <a:cubicBezTo>
                    <a:pt x="3195" y="1623"/>
                    <a:pt x="3204" y="1620"/>
                    <a:pt x="3215" y="1611"/>
                  </a:cubicBezTo>
                  <a:cubicBezTo>
                    <a:pt x="3274" y="1588"/>
                    <a:pt x="3215" y="1433"/>
                    <a:pt x="3167" y="1373"/>
                  </a:cubicBezTo>
                  <a:cubicBezTo>
                    <a:pt x="3132" y="1314"/>
                    <a:pt x="3036" y="1242"/>
                    <a:pt x="2965" y="1195"/>
                  </a:cubicBezTo>
                  <a:cubicBezTo>
                    <a:pt x="3096" y="1147"/>
                    <a:pt x="3191" y="1135"/>
                    <a:pt x="3322" y="1064"/>
                  </a:cubicBezTo>
                  <a:cubicBezTo>
                    <a:pt x="3453" y="1004"/>
                    <a:pt x="3572" y="945"/>
                    <a:pt x="3763" y="933"/>
                  </a:cubicBezTo>
                  <a:cubicBezTo>
                    <a:pt x="3953" y="909"/>
                    <a:pt x="4334" y="778"/>
                    <a:pt x="4477" y="707"/>
                  </a:cubicBezTo>
                  <a:cubicBezTo>
                    <a:pt x="4632" y="635"/>
                    <a:pt x="4703" y="647"/>
                    <a:pt x="4763" y="552"/>
                  </a:cubicBezTo>
                  <a:cubicBezTo>
                    <a:pt x="4822" y="468"/>
                    <a:pt x="4727" y="421"/>
                    <a:pt x="4715" y="349"/>
                  </a:cubicBezTo>
                  <a:cubicBezTo>
                    <a:pt x="4096" y="337"/>
                    <a:pt x="3382" y="302"/>
                    <a:pt x="2763" y="302"/>
                  </a:cubicBezTo>
                  <a:cubicBezTo>
                    <a:pt x="2155" y="302"/>
                    <a:pt x="1667" y="314"/>
                    <a:pt x="1072" y="314"/>
                  </a:cubicBezTo>
                  <a:cubicBezTo>
                    <a:pt x="893" y="242"/>
                    <a:pt x="524" y="111"/>
                    <a:pt x="381" y="64"/>
                  </a:cubicBezTo>
                  <a:cubicBezTo>
                    <a:pt x="250" y="16"/>
                    <a:pt x="346" y="16"/>
                    <a:pt x="250" y="4"/>
                  </a:cubicBezTo>
                  <a:cubicBezTo>
                    <a:pt x="234" y="2"/>
                    <a:pt x="218" y="1"/>
                    <a:pt x="20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10" name="Google Shape;16410;p22"/>
            <p:cNvSpPr/>
            <p:nvPr/>
          </p:nvSpPr>
          <p:spPr>
            <a:xfrm>
              <a:off x="3710275" y="1627075"/>
              <a:ext cx="97950" cy="56625"/>
            </a:xfrm>
            <a:custGeom>
              <a:avLst/>
              <a:gdLst/>
              <a:ahLst/>
              <a:cxnLst/>
              <a:rect l="l" t="t" r="r" b="b"/>
              <a:pathLst>
                <a:path w="3918" h="2265" extrusionOk="0">
                  <a:moveTo>
                    <a:pt x="1887" y="0"/>
                  </a:moveTo>
                  <a:cubicBezTo>
                    <a:pt x="1807" y="0"/>
                    <a:pt x="1726" y="9"/>
                    <a:pt x="1643" y="26"/>
                  </a:cubicBezTo>
                  <a:cubicBezTo>
                    <a:pt x="1524" y="85"/>
                    <a:pt x="1417" y="157"/>
                    <a:pt x="1346" y="205"/>
                  </a:cubicBezTo>
                  <a:cubicBezTo>
                    <a:pt x="1286" y="252"/>
                    <a:pt x="1298" y="252"/>
                    <a:pt x="1251" y="276"/>
                  </a:cubicBezTo>
                  <a:cubicBezTo>
                    <a:pt x="1203" y="324"/>
                    <a:pt x="1179" y="407"/>
                    <a:pt x="1132" y="443"/>
                  </a:cubicBezTo>
                  <a:cubicBezTo>
                    <a:pt x="1084" y="466"/>
                    <a:pt x="1048" y="526"/>
                    <a:pt x="1001" y="526"/>
                  </a:cubicBezTo>
                  <a:cubicBezTo>
                    <a:pt x="953" y="526"/>
                    <a:pt x="905" y="478"/>
                    <a:pt x="870" y="478"/>
                  </a:cubicBezTo>
                  <a:cubicBezTo>
                    <a:pt x="810" y="478"/>
                    <a:pt x="703" y="443"/>
                    <a:pt x="643" y="443"/>
                  </a:cubicBezTo>
                  <a:cubicBezTo>
                    <a:pt x="614" y="431"/>
                    <a:pt x="620" y="431"/>
                    <a:pt x="623" y="431"/>
                  </a:cubicBezTo>
                  <a:cubicBezTo>
                    <a:pt x="625" y="431"/>
                    <a:pt x="625" y="431"/>
                    <a:pt x="584" y="419"/>
                  </a:cubicBezTo>
                  <a:cubicBezTo>
                    <a:pt x="577" y="418"/>
                    <a:pt x="569" y="418"/>
                    <a:pt x="561" y="418"/>
                  </a:cubicBezTo>
                  <a:cubicBezTo>
                    <a:pt x="454" y="418"/>
                    <a:pt x="244" y="485"/>
                    <a:pt x="167" y="562"/>
                  </a:cubicBezTo>
                  <a:cubicBezTo>
                    <a:pt x="96" y="633"/>
                    <a:pt x="48" y="716"/>
                    <a:pt x="12" y="776"/>
                  </a:cubicBezTo>
                  <a:cubicBezTo>
                    <a:pt x="0" y="859"/>
                    <a:pt x="12" y="800"/>
                    <a:pt x="0" y="871"/>
                  </a:cubicBezTo>
                  <a:cubicBezTo>
                    <a:pt x="0" y="943"/>
                    <a:pt x="12" y="1038"/>
                    <a:pt x="48" y="1109"/>
                  </a:cubicBezTo>
                  <a:cubicBezTo>
                    <a:pt x="72" y="1181"/>
                    <a:pt x="179" y="1288"/>
                    <a:pt x="239" y="1312"/>
                  </a:cubicBezTo>
                  <a:cubicBezTo>
                    <a:pt x="298" y="1348"/>
                    <a:pt x="310" y="1348"/>
                    <a:pt x="370" y="1359"/>
                  </a:cubicBezTo>
                  <a:cubicBezTo>
                    <a:pt x="429" y="1395"/>
                    <a:pt x="536" y="1371"/>
                    <a:pt x="596" y="1419"/>
                  </a:cubicBezTo>
                  <a:cubicBezTo>
                    <a:pt x="607" y="1426"/>
                    <a:pt x="618" y="1428"/>
                    <a:pt x="628" y="1428"/>
                  </a:cubicBezTo>
                  <a:cubicBezTo>
                    <a:pt x="651" y="1428"/>
                    <a:pt x="670" y="1416"/>
                    <a:pt x="687" y="1416"/>
                  </a:cubicBezTo>
                  <a:cubicBezTo>
                    <a:pt x="701" y="1416"/>
                    <a:pt x="714" y="1424"/>
                    <a:pt x="727" y="1455"/>
                  </a:cubicBezTo>
                  <a:cubicBezTo>
                    <a:pt x="774" y="1526"/>
                    <a:pt x="846" y="1729"/>
                    <a:pt x="953" y="1812"/>
                  </a:cubicBezTo>
                  <a:cubicBezTo>
                    <a:pt x="1060" y="1883"/>
                    <a:pt x="1120" y="1955"/>
                    <a:pt x="1227" y="2014"/>
                  </a:cubicBezTo>
                  <a:cubicBezTo>
                    <a:pt x="1501" y="2181"/>
                    <a:pt x="1786" y="2264"/>
                    <a:pt x="2132" y="2264"/>
                  </a:cubicBezTo>
                  <a:cubicBezTo>
                    <a:pt x="2155" y="2264"/>
                    <a:pt x="2132" y="2264"/>
                    <a:pt x="2239" y="2252"/>
                  </a:cubicBezTo>
                  <a:cubicBezTo>
                    <a:pt x="2334" y="2252"/>
                    <a:pt x="2608" y="2110"/>
                    <a:pt x="2727" y="2050"/>
                  </a:cubicBezTo>
                  <a:cubicBezTo>
                    <a:pt x="2733" y="2045"/>
                    <a:pt x="2740" y="2043"/>
                    <a:pt x="2747" y="2043"/>
                  </a:cubicBezTo>
                  <a:cubicBezTo>
                    <a:pt x="2797" y="2043"/>
                    <a:pt x="2870" y="2133"/>
                    <a:pt x="2953" y="2133"/>
                  </a:cubicBezTo>
                  <a:cubicBezTo>
                    <a:pt x="3668" y="2133"/>
                    <a:pt x="3918" y="1371"/>
                    <a:pt x="3227" y="1050"/>
                  </a:cubicBezTo>
                  <a:cubicBezTo>
                    <a:pt x="3202" y="1037"/>
                    <a:pt x="3175" y="1034"/>
                    <a:pt x="3149" y="1034"/>
                  </a:cubicBezTo>
                  <a:cubicBezTo>
                    <a:pt x="3114" y="1034"/>
                    <a:pt x="3080" y="1041"/>
                    <a:pt x="3056" y="1041"/>
                  </a:cubicBezTo>
                  <a:cubicBezTo>
                    <a:pt x="3049" y="1041"/>
                    <a:pt x="3042" y="1040"/>
                    <a:pt x="3037" y="1038"/>
                  </a:cubicBezTo>
                  <a:cubicBezTo>
                    <a:pt x="2989" y="1014"/>
                    <a:pt x="3025" y="1002"/>
                    <a:pt x="3025" y="990"/>
                  </a:cubicBezTo>
                  <a:cubicBezTo>
                    <a:pt x="2894" y="693"/>
                    <a:pt x="2715" y="443"/>
                    <a:pt x="2477" y="216"/>
                  </a:cubicBezTo>
                  <a:cubicBezTo>
                    <a:pt x="2288" y="62"/>
                    <a:pt x="2093" y="0"/>
                    <a:pt x="188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11" name="Google Shape;16411;p22"/>
            <p:cNvSpPr/>
            <p:nvPr/>
          </p:nvSpPr>
          <p:spPr>
            <a:xfrm>
              <a:off x="3745100" y="3224475"/>
              <a:ext cx="556350" cy="1012200"/>
            </a:xfrm>
            <a:custGeom>
              <a:avLst/>
              <a:gdLst/>
              <a:ahLst/>
              <a:cxnLst/>
              <a:rect l="l" t="t" r="r" b="b"/>
              <a:pathLst>
                <a:path w="22254" h="40488" extrusionOk="0">
                  <a:moveTo>
                    <a:pt x="11420" y="3931"/>
                  </a:moveTo>
                  <a:cubicBezTo>
                    <a:pt x="11466" y="3931"/>
                    <a:pt x="11538" y="3939"/>
                    <a:pt x="11538" y="3948"/>
                  </a:cubicBezTo>
                  <a:cubicBezTo>
                    <a:pt x="11538" y="3960"/>
                    <a:pt x="11419" y="4043"/>
                    <a:pt x="11407" y="4043"/>
                  </a:cubicBezTo>
                  <a:cubicBezTo>
                    <a:pt x="11395" y="4043"/>
                    <a:pt x="11359" y="3936"/>
                    <a:pt x="11383" y="3936"/>
                  </a:cubicBezTo>
                  <a:cubicBezTo>
                    <a:pt x="11386" y="3932"/>
                    <a:pt x="11401" y="3931"/>
                    <a:pt x="11420" y="3931"/>
                  </a:cubicBezTo>
                  <a:close/>
                  <a:moveTo>
                    <a:pt x="16895" y="8186"/>
                  </a:moveTo>
                  <a:cubicBezTo>
                    <a:pt x="16919" y="8186"/>
                    <a:pt x="17038" y="8234"/>
                    <a:pt x="17062" y="8246"/>
                  </a:cubicBezTo>
                  <a:cubicBezTo>
                    <a:pt x="17074" y="8270"/>
                    <a:pt x="17098" y="8401"/>
                    <a:pt x="17074" y="8401"/>
                  </a:cubicBezTo>
                  <a:cubicBezTo>
                    <a:pt x="17062" y="8401"/>
                    <a:pt x="16931" y="8353"/>
                    <a:pt x="16919" y="8341"/>
                  </a:cubicBezTo>
                  <a:cubicBezTo>
                    <a:pt x="16895" y="8329"/>
                    <a:pt x="16884" y="8186"/>
                    <a:pt x="16895" y="8186"/>
                  </a:cubicBezTo>
                  <a:close/>
                  <a:moveTo>
                    <a:pt x="15553" y="27352"/>
                  </a:moveTo>
                  <a:lnTo>
                    <a:pt x="15553" y="27352"/>
                  </a:lnTo>
                  <a:cubicBezTo>
                    <a:pt x="15562" y="27357"/>
                    <a:pt x="15575" y="27364"/>
                    <a:pt x="15575" y="27364"/>
                  </a:cubicBezTo>
                  <a:cubicBezTo>
                    <a:pt x="15576" y="27364"/>
                    <a:pt x="15572" y="27362"/>
                    <a:pt x="15562" y="27355"/>
                  </a:cubicBezTo>
                  <a:cubicBezTo>
                    <a:pt x="15559" y="27354"/>
                    <a:pt x="15556" y="27353"/>
                    <a:pt x="15553" y="27352"/>
                  </a:cubicBezTo>
                  <a:close/>
                  <a:moveTo>
                    <a:pt x="15719" y="1"/>
                  </a:moveTo>
                  <a:cubicBezTo>
                    <a:pt x="15637" y="1"/>
                    <a:pt x="15552" y="17"/>
                    <a:pt x="15467" y="54"/>
                  </a:cubicBezTo>
                  <a:cubicBezTo>
                    <a:pt x="15812" y="1567"/>
                    <a:pt x="16002" y="3186"/>
                    <a:pt x="16193" y="4710"/>
                  </a:cubicBezTo>
                  <a:cubicBezTo>
                    <a:pt x="16407" y="6222"/>
                    <a:pt x="15979" y="7448"/>
                    <a:pt x="15205" y="8710"/>
                  </a:cubicBezTo>
                  <a:cubicBezTo>
                    <a:pt x="15181" y="8746"/>
                    <a:pt x="15098" y="8746"/>
                    <a:pt x="15109" y="8782"/>
                  </a:cubicBezTo>
                  <a:cubicBezTo>
                    <a:pt x="15276" y="9460"/>
                    <a:pt x="15479" y="10175"/>
                    <a:pt x="15621" y="10853"/>
                  </a:cubicBezTo>
                  <a:cubicBezTo>
                    <a:pt x="15621" y="10889"/>
                    <a:pt x="15645" y="10913"/>
                    <a:pt x="15645" y="10949"/>
                  </a:cubicBezTo>
                  <a:lnTo>
                    <a:pt x="15645" y="10984"/>
                  </a:lnTo>
                  <a:cubicBezTo>
                    <a:pt x="15788" y="11734"/>
                    <a:pt x="15860" y="12473"/>
                    <a:pt x="15871" y="13223"/>
                  </a:cubicBezTo>
                  <a:cubicBezTo>
                    <a:pt x="15883" y="13961"/>
                    <a:pt x="15645" y="14663"/>
                    <a:pt x="15633" y="15413"/>
                  </a:cubicBezTo>
                  <a:cubicBezTo>
                    <a:pt x="15621" y="16164"/>
                    <a:pt x="15681" y="16961"/>
                    <a:pt x="15633" y="17711"/>
                  </a:cubicBezTo>
                  <a:cubicBezTo>
                    <a:pt x="15574" y="18700"/>
                    <a:pt x="15669" y="19724"/>
                    <a:pt x="15621" y="20712"/>
                  </a:cubicBezTo>
                  <a:cubicBezTo>
                    <a:pt x="15610" y="21200"/>
                    <a:pt x="15574" y="21748"/>
                    <a:pt x="15550" y="22200"/>
                  </a:cubicBezTo>
                  <a:cubicBezTo>
                    <a:pt x="15514" y="22641"/>
                    <a:pt x="15514" y="23033"/>
                    <a:pt x="15383" y="23391"/>
                  </a:cubicBezTo>
                  <a:cubicBezTo>
                    <a:pt x="15252" y="23748"/>
                    <a:pt x="14990" y="23653"/>
                    <a:pt x="14740" y="23748"/>
                  </a:cubicBezTo>
                  <a:cubicBezTo>
                    <a:pt x="14674" y="23770"/>
                    <a:pt x="14608" y="23785"/>
                    <a:pt x="14549" y="23785"/>
                  </a:cubicBezTo>
                  <a:cubicBezTo>
                    <a:pt x="14446" y="23785"/>
                    <a:pt x="14361" y="23740"/>
                    <a:pt x="14324" y="23605"/>
                  </a:cubicBezTo>
                  <a:cubicBezTo>
                    <a:pt x="14181" y="23045"/>
                    <a:pt x="14240" y="22533"/>
                    <a:pt x="14181" y="21974"/>
                  </a:cubicBezTo>
                  <a:cubicBezTo>
                    <a:pt x="14133" y="21402"/>
                    <a:pt x="14026" y="20843"/>
                    <a:pt x="13978" y="20271"/>
                  </a:cubicBezTo>
                  <a:cubicBezTo>
                    <a:pt x="13895" y="19223"/>
                    <a:pt x="13943" y="18176"/>
                    <a:pt x="14097" y="17152"/>
                  </a:cubicBezTo>
                  <a:cubicBezTo>
                    <a:pt x="14133" y="16937"/>
                    <a:pt x="14205" y="16735"/>
                    <a:pt x="14252" y="16568"/>
                  </a:cubicBezTo>
                  <a:cubicBezTo>
                    <a:pt x="14276" y="16402"/>
                    <a:pt x="14264" y="16164"/>
                    <a:pt x="14276" y="16080"/>
                  </a:cubicBezTo>
                  <a:cubicBezTo>
                    <a:pt x="14288" y="16032"/>
                    <a:pt x="14285" y="16020"/>
                    <a:pt x="14280" y="16019"/>
                  </a:cubicBezTo>
                  <a:lnTo>
                    <a:pt x="14280" y="16019"/>
                  </a:lnTo>
                  <a:cubicBezTo>
                    <a:pt x="14283" y="16019"/>
                    <a:pt x="14285" y="16018"/>
                    <a:pt x="14288" y="16018"/>
                  </a:cubicBezTo>
                  <a:cubicBezTo>
                    <a:pt x="14315" y="16018"/>
                    <a:pt x="14361" y="16048"/>
                    <a:pt x="14371" y="16068"/>
                  </a:cubicBezTo>
                  <a:cubicBezTo>
                    <a:pt x="14383" y="16068"/>
                    <a:pt x="14371" y="16128"/>
                    <a:pt x="14383" y="16140"/>
                  </a:cubicBezTo>
                  <a:cubicBezTo>
                    <a:pt x="14598" y="15449"/>
                    <a:pt x="14859" y="14794"/>
                    <a:pt x="14990" y="14080"/>
                  </a:cubicBezTo>
                  <a:cubicBezTo>
                    <a:pt x="15193" y="13056"/>
                    <a:pt x="15109" y="11984"/>
                    <a:pt x="15217" y="10949"/>
                  </a:cubicBezTo>
                  <a:cubicBezTo>
                    <a:pt x="15074" y="10199"/>
                    <a:pt x="14919" y="9484"/>
                    <a:pt x="14788" y="8746"/>
                  </a:cubicBezTo>
                  <a:cubicBezTo>
                    <a:pt x="14776" y="8698"/>
                    <a:pt x="14836" y="8686"/>
                    <a:pt x="14812" y="8651"/>
                  </a:cubicBezTo>
                  <a:cubicBezTo>
                    <a:pt x="14681" y="8389"/>
                    <a:pt x="14502" y="8103"/>
                    <a:pt x="14371" y="7817"/>
                  </a:cubicBezTo>
                  <a:lnTo>
                    <a:pt x="14371" y="7817"/>
                  </a:lnTo>
                  <a:cubicBezTo>
                    <a:pt x="14359" y="8055"/>
                    <a:pt x="14371" y="8294"/>
                    <a:pt x="14383" y="8544"/>
                  </a:cubicBezTo>
                  <a:cubicBezTo>
                    <a:pt x="14383" y="8544"/>
                    <a:pt x="14395" y="8579"/>
                    <a:pt x="14383" y="8579"/>
                  </a:cubicBezTo>
                  <a:cubicBezTo>
                    <a:pt x="13919" y="8425"/>
                    <a:pt x="14240" y="7758"/>
                    <a:pt x="14181" y="7401"/>
                  </a:cubicBezTo>
                  <a:cubicBezTo>
                    <a:pt x="14145" y="7198"/>
                    <a:pt x="13978" y="6936"/>
                    <a:pt x="13919" y="6722"/>
                  </a:cubicBezTo>
                  <a:cubicBezTo>
                    <a:pt x="13907" y="6686"/>
                    <a:pt x="13859" y="6674"/>
                    <a:pt x="13847" y="6627"/>
                  </a:cubicBezTo>
                  <a:cubicBezTo>
                    <a:pt x="13836" y="6579"/>
                    <a:pt x="13859" y="6520"/>
                    <a:pt x="13847" y="6484"/>
                  </a:cubicBezTo>
                  <a:cubicBezTo>
                    <a:pt x="13585" y="5650"/>
                    <a:pt x="13324" y="4817"/>
                    <a:pt x="13085" y="3960"/>
                  </a:cubicBezTo>
                  <a:cubicBezTo>
                    <a:pt x="13074" y="3900"/>
                    <a:pt x="12954" y="3841"/>
                    <a:pt x="12943" y="3817"/>
                  </a:cubicBezTo>
                  <a:cubicBezTo>
                    <a:pt x="12937" y="3793"/>
                    <a:pt x="12963" y="3793"/>
                    <a:pt x="12989" y="3793"/>
                  </a:cubicBezTo>
                  <a:cubicBezTo>
                    <a:pt x="13014" y="3793"/>
                    <a:pt x="13038" y="3793"/>
                    <a:pt x="13026" y="3769"/>
                  </a:cubicBezTo>
                  <a:cubicBezTo>
                    <a:pt x="12847" y="3186"/>
                    <a:pt x="12657" y="2579"/>
                    <a:pt x="12395" y="2019"/>
                  </a:cubicBezTo>
                  <a:cubicBezTo>
                    <a:pt x="12371" y="1971"/>
                    <a:pt x="12395" y="1864"/>
                    <a:pt x="12323" y="1864"/>
                  </a:cubicBezTo>
                  <a:cubicBezTo>
                    <a:pt x="12170" y="1864"/>
                    <a:pt x="12011" y="1895"/>
                    <a:pt x="11829" y="1895"/>
                  </a:cubicBezTo>
                  <a:cubicBezTo>
                    <a:pt x="11756" y="1895"/>
                    <a:pt x="11679" y="1890"/>
                    <a:pt x="11597" y="1876"/>
                  </a:cubicBezTo>
                  <a:cubicBezTo>
                    <a:pt x="11335" y="1840"/>
                    <a:pt x="10978" y="1745"/>
                    <a:pt x="10692" y="1626"/>
                  </a:cubicBezTo>
                  <a:cubicBezTo>
                    <a:pt x="10573" y="1364"/>
                    <a:pt x="10395" y="1186"/>
                    <a:pt x="10145" y="1043"/>
                  </a:cubicBezTo>
                  <a:cubicBezTo>
                    <a:pt x="10097" y="1019"/>
                    <a:pt x="10121" y="959"/>
                    <a:pt x="10109" y="912"/>
                  </a:cubicBezTo>
                  <a:cubicBezTo>
                    <a:pt x="9977" y="484"/>
                    <a:pt x="9684" y="288"/>
                    <a:pt x="9266" y="288"/>
                  </a:cubicBezTo>
                  <a:cubicBezTo>
                    <a:pt x="9230" y="288"/>
                    <a:pt x="9194" y="290"/>
                    <a:pt x="9156" y="293"/>
                  </a:cubicBezTo>
                  <a:cubicBezTo>
                    <a:pt x="9228" y="483"/>
                    <a:pt x="9311" y="650"/>
                    <a:pt x="9371" y="852"/>
                  </a:cubicBezTo>
                  <a:cubicBezTo>
                    <a:pt x="9633" y="1781"/>
                    <a:pt x="10061" y="3186"/>
                    <a:pt x="10287" y="4007"/>
                  </a:cubicBezTo>
                  <a:cubicBezTo>
                    <a:pt x="10514" y="4829"/>
                    <a:pt x="10621" y="5269"/>
                    <a:pt x="10811" y="5924"/>
                  </a:cubicBezTo>
                  <a:cubicBezTo>
                    <a:pt x="11002" y="6567"/>
                    <a:pt x="11109" y="7055"/>
                    <a:pt x="11169" y="7639"/>
                  </a:cubicBezTo>
                  <a:cubicBezTo>
                    <a:pt x="11240" y="8234"/>
                    <a:pt x="11157" y="8663"/>
                    <a:pt x="11180" y="9246"/>
                  </a:cubicBezTo>
                  <a:cubicBezTo>
                    <a:pt x="11192" y="9437"/>
                    <a:pt x="11311" y="9663"/>
                    <a:pt x="11335" y="9901"/>
                  </a:cubicBezTo>
                  <a:cubicBezTo>
                    <a:pt x="11347" y="10139"/>
                    <a:pt x="11240" y="10449"/>
                    <a:pt x="11252" y="10722"/>
                  </a:cubicBezTo>
                  <a:cubicBezTo>
                    <a:pt x="11252" y="10746"/>
                    <a:pt x="11252" y="10782"/>
                    <a:pt x="11276" y="10794"/>
                  </a:cubicBezTo>
                  <a:cubicBezTo>
                    <a:pt x="11395" y="11342"/>
                    <a:pt x="11538" y="11842"/>
                    <a:pt x="11716" y="12377"/>
                  </a:cubicBezTo>
                  <a:cubicBezTo>
                    <a:pt x="11764" y="12496"/>
                    <a:pt x="11811" y="12616"/>
                    <a:pt x="11847" y="12758"/>
                  </a:cubicBezTo>
                  <a:cubicBezTo>
                    <a:pt x="11895" y="12925"/>
                    <a:pt x="11931" y="12889"/>
                    <a:pt x="11954" y="13175"/>
                  </a:cubicBezTo>
                  <a:cubicBezTo>
                    <a:pt x="11990" y="13449"/>
                    <a:pt x="12050" y="13461"/>
                    <a:pt x="12014" y="13985"/>
                  </a:cubicBezTo>
                  <a:cubicBezTo>
                    <a:pt x="11990" y="14497"/>
                    <a:pt x="12002" y="14044"/>
                    <a:pt x="11954" y="15366"/>
                  </a:cubicBezTo>
                  <a:cubicBezTo>
                    <a:pt x="11931" y="15949"/>
                    <a:pt x="11883" y="21807"/>
                    <a:pt x="11907" y="22712"/>
                  </a:cubicBezTo>
                  <a:cubicBezTo>
                    <a:pt x="11954" y="23629"/>
                    <a:pt x="11871" y="23224"/>
                    <a:pt x="11859" y="23545"/>
                  </a:cubicBezTo>
                  <a:cubicBezTo>
                    <a:pt x="11835" y="23867"/>
                    <a:pt x="11800" y="23760"/>
                    <a:pt x="11764" y="23879"/>
                  </a:cubicBezTo>
                  <a:cubicBezTo>
                    <a:pt x="11751" y="23927"/>
                    <a:pt x="11746" y="23940"/>
                    <a:pt x="11743" y="23940"/>
                  </a:cubicBezTo>
                  <a:cubicBezTo>
                    <a:pt x="11740" y="23940"/>
                    <a:pt x="11741" y="23922"/>
                    <a:pt x="11738" y="23922"/>
                  </a:cubicBezTo>
                  <a:cubicBezTo>
                    <a:pt x="11736" y="23922"/>
                    <a:pt x="11733" y="23926"/>
                    <a:pt x="11728" y="23938"/>
                  </a:cubicBezTo>
                  <a:lnTo>
                    <a:pt x="11728" y="23950"/>
                  </a:lnTo>
                  <a:cubicBezTo>
                    <a:pt x="11728" y="23962"/>
                    <a:pt x="11716" y="23986"/>
                    <a:pt x="11704" y="23986"/>
                  </a:cubicBezTo>
                  <a:lnTo>
                    <a:pt x="11692" y="23998"/>
                  </a:lnTo>
                  <a:cubicBezTo>
                    <a:pt x="11687" y="24001"/>
                    <a:pt x="11685" y="24001"/>
                    <a:pt x="11685" y="24001"/>
                  </a:cubicBezTo>
                  <a:cubicBezTo>
                    <a:pt x="11682" y="24003"/>
                    <a:pt x="11677" y="24006"/>
                    <a:pt x="11669" y="24010"/>
                  </a:cubicBezTo>
                  <a:cubicBezTo>
                    <a:pt x="11645" y="24022"/>
                    <a:pt x="11669" y="24022"/>
                    <a:pt x="11550" y="24069"/>
                  </a:cubicBezTo>
                  <a:cubicBezTo>
                    <a:pt x="11454" y="24117"/>
                    <a:pt x="11121" y="24200"/>
                    <a:pt x="10954" y="24224"/>
                  </a:cubicBezTo>
                  <a:lnTo>
                    <a:pt x="10930" y="24224"/>
                  </a:lnTo>
                  <a:cubicBezTo>
                    <a:pt x="10692" y="24248"/>
                    <a:pt x="10454" y="24260"/>
                    <a:pt x="10216" y="24284"/>
                  </a:cubicBezTo>
                  <a:lnTo>
                    <a:pt x="10180" y="24284"/>
                  </a:lnTo>
                  <a:cubicBezTo>
                    <a:pt x="9704" y="24307"/>
                    <a:pt x="9168" y="24296"/>
                    <a:pt x="8716" y="24379"/>
                  </a:cubicBezTo>
                  <a:cubicBezTo>
                    <a:pt x="8537" y="24415"/>
                    <a:pt x="8299" y="24403"/>
                    <a:pt x="8204" y="24522"/>
                  </a:cubicBezTo>
                  <a:cubicBezTo>
                    <a:pt x="8037" y="24712"/>
                    <a:pt x="8144" y="25117"/>
                    <a:pt x="8037" y="25331"/>
                  </a:cubicBezTo>
                  <a:cubicBezTo>
                    <a:pt x="8001" y="25439"/>
                    <a:pt x="7906" y="25653"/>
                    <a:pt x="7906" y="25712"/>
                  </a:cubicBezTo>
                  <a:cubicBezTo>
                    <a:pt x="7906" y="25749"/>
                    <a:pt x="7884" y="25763"/>
                    <a:pt x="7864" y="25763"/>
                  </a:cubicBezTo>
                  <a:cubicBezTo>
                    <a:pt x="7851" y="25763"/>
                    <a:pt x="7839" y="25757"/>
                    <a:pt x="7835" y="25748"/>
                  </a:cubicBezTo>
                  <a:cubicBezTo>
                    <a:pt x="7775" y="25439"/>
                    <a:pt x="7704" y="25069"/>
                    <a:pt x="7644" y="24724"/>
                  </a:cubicBezTo>
                  <a:cubicBezTo>
                    <a:pt x="7585" y="24760"/>
                    <a:pt x="7549" y="24784"/>
                    <a:pt x="7478" y="24831"/>
                  </a:cubicBezTo>
                  <a:cubicBezTo>
                    <a:pt x="7406" y="24879"/>
                    <a:pt x="7204" y="24974"/>
                    <a:pt x="7144" y="25010"/>
                  </a:cubicBezTo>
                  <a:lnTo>
                    <a:pt x="7085" y="25034"/>
                  </a:lnTo>
                  <a:cubicBezTo>
                    <a:pt x="7049" y="25058"/>
                    <a:pt x="7001" y="25069"/>
                    <a:pt x="6966" y="25081"/>
                  </a:cubicBezTo>
                  <a:cubicBezTo>
                    <a:pt x="6942" y="25093"/>
                    <a:pt x="6906" y="25093"/>
                    <a:pt x="6882" y="25117"/>
                  </a:cubicBezTo>
                  <a:cubicBezTo>
                    <a:pt x="6847" y="25129"/>
                    <a:pt x="6835" y="25129"/>
                    <a:pt x="6823" y="25129"/>
                  </a:cubicBezTo>
                  <a:lnTo>
                    <a:pt x="6716" y="25129"/>
                  </a:lnTo>
                  <a:cubicBezTo>
                    <a:pt x="6668" y="25129"/>
                    <a:pt x="6632" y="25129"/>
                    <a:pt x="6573" y="25141"/>
                  </a:cubicBezTo>
                  <a:cubicBezTo>
                    <a:pt x="6525" y="25153"/>
                    <a:pt x="6477" y="25153"/>
                    <a:pt x="6418" y="25189"/>
                  </a:cubicBezTo>
                  <a:cubicBezTo>
                    <a:pt x="6370" y="25212"/>
                    <a:pt x="6358" y="25212"/>
                    <a:pt x="6299" y="25272"/>
                  </a:cubicBezTo>
                  <a:cubicBezTo>
                    <a:pt x="6239" y="25331"/>
                    <a:pt x="6120" y="25498"/>
                    <a:pt x="6073" y="25569"/>
                  </a:cubicBezTo>
                  <a:cubicBezTo>
                    <a:pt x="6049" y="25653"/>
                    <a:pt x="6061" y="25569"/>
                    <a:pt x="6037" y="25665"/>
                  </a:cubicBezTo>
                  <a:cubicBezTo>
                    <a:pt x="5989" y="25736"/>
                    <a:pt x="5918" y="25831"/>
                    <a:pt x="5882" y="25962"/>
                  </a:cubicBezTo>
                  <a:cubicBezTo>
                    <a:pt x="5846" y="26093"/>
                    <a:pt x="5918" y="26391"/>
                    <a:pt x="5846" y="26558"/>
                  </a:cubicBezTo>
                  <a:cubicBezTo>
                    <a:pt x="5763" y="26724"/>
                    <a:pt x="5656" y="26843"/>
                    <a:pt x="5644" y="27046"/>
                  </a:cubicBezTo>
                  <a:cubicBezTo>
                    <a:pt x="5608" y="27522"/>
                    <a:pt x="5549" y="28046"/>
                    <a:pt x="5525" y="28534"/>
                  </a:cubicBezTo>
                  <a:cubicBezTo>
                    <a:pt x="5525" y="28537"/>
                    <a:pt x="5527" y="28537"/>
                    <a:pt x="5530" y="28537"/>
                  </a:cubicBezTo>
                  <a:cubicBezTo>
                    <a:pt x="5543" y="28537"/>
                    <a:pt x="5575" y="28522"/>
                    <a:pt x="5584" y="28522"/>
                  </a:cubicBezTo>
                  <a:cubicBezTo>
                    <a:pt x="5608" y="28522"/>
                    <a:pt x="5620" y="28510"/>
                    <a:pt x="5632" y="28487"/>
                  </a:cubicBezTo>
                  <a:cubicBezTo>
                    <a:pt x="5644" y="28475"/>
                    <a:pt x="5680" y="28463"/>
                    <a:pt x="5704" y="28451"/>
                  </a:cubicBezTo>
                  <a:lnTo>
                    <a:pt x="5727" y="28427"/>
                  </a:lnTo>
                  <a:lnTo>
                    <a:pt x="5787" y="28367"/>
                  </a:lnTo>
                  <a:cubicBezTo>
                    <a:pt x="5811" y="28344"/>
                    <a:pt x="5858" y="28296"/>
                    <a:pt x="5906" y="28272"/>
                  </a:cubicBezTo>
                  <a:cubicBezTo>
                    <a:pt x="5930" y="28236"/>
                    <a:pt x="5954" y="28213"/>
                    <a:pt x="6013" y="28165"/>
                  </a:cubicBezTo>
                  <a:cubicBezTo>
                    <a:pt x="6061" y="28117"/>
                    <a:pt x="6120" y="28058"/>
                    <a:pt x="6180" y="28034"/>
                  </a:cubicBezTo>
                  <a:cubicBezTo>
                    <a:pt x="6239" y="27998"/>
                    <a:pt x="6311" y="27975"/>
                    <a:pt x="6370" y="27939"/>
                  </a:cubicBezTo>
                  <a:lnTo>
                    <a:pt x="6370" y="27939"/>
                  </a:lnTo>
                  <a:cubicBezTo>
                    <a:pt x="6358" y="27998"/>
                    <a:pt x="6335" y="28058"/>
                    <a:pt x="6311" y="28117"/>
                  </a:cubicBezTo>
                  <a:lnTo>
                    <a:pt x="6311" y="28129"/>
                  </a:lnTo>
                  <a:lnTo>
                    <a:pt x="6299" y="28129"/>
                  </a:lnTo>
                  <a:cubicBezTo>
                    <a:pt x="6275" y="28189"/>
                    <a:pt x="6287" y="28165"/>
                    <a:pt x="6251" y="28236"/>
                  </a:cubicBezTo>
                  <a:cubicBezTo>
                    <a:pt x="6227" y="28308"/>
                    <a:pt x="6216" y="28344"/>
                    <a:pt x="6168" y="28475"/>
                  </a:cubicBezTo>
                  <a:cubicBezTo>
                    <a:pt x="6120" y="28606"/>
                    <a:pt x="6037" y="28939"/>
                    <a:pt x="5989" y="29118"/>
                  </a:cubicBezTo>
                  <a:cubicBezTo>
                    <a:pt x="5942" y="29296"/>
                    <a:pt x="5835" y="29606"/>
                    <a:pt x="5811" y="29725"/>
                  </a:cubicBezTo>
                  <a:cubicBezTo>
                    <a:pt x="5775" y="29844"/>
                    <a:pt x="5799" y="29784"/>
                    <a:pt x="5763" y="29832"/>
                  </a:cubicBezTo>
                  <a:cubicBezTo>
                    <a:pt x="5761" y="29836"/>
                    <a:pt x="5759" y="29838"/>
                    <a:pt x="5758" y="29838"/>
                  </a:cubicBezTo>
                  <a:cubicBezTo>
                    <a:pt x="5751" y="29838"/>
                    <a:pt x="5749" y="29796"/>
                    <a:pt x="5739" y="29796"/>
                  </a:cubicBezTo>
                  <a:cubicBezTo>
                    <a:pt x="5287" y="29796"/>
                    <a:pt x="5061" y="30249"/>
                    <a:pt x="4751" y="30475"/>
                  </a:cubicBezTo>
                  <a:cubicBezTo>
                    <a:pt x="4191" y="30892"/>
                    <a:pt x="3620" y="31249"/>
                    <a:pt x="3084" y="31665"/>
                  </a:cubicBezTo>
                  <a:cubicBezTo>
                    <a:pt x="2977" y="31737"/>
                    <a:pt x="2882" y="31844"/>
                    <a:pt x="2787" y="31904"/>
                  </a:cubicBezTo>
                  <a:cubicBezTo>
                    <a:pt x="2715" y="31975"/>
                    <a:pt x="2644" y="32082"/>
                    <a:pt x="2596" y="32142"/>
                  </a:cubicBezTo>
                  <a:cubicBezTo>
                    <a:pt x="2560" y="32201"/>
                    <a:pt x="2548" y="32201"/>
                    <a:pt x="2536" y="32225"/>
                  </a:cubicBezTo>
                  <a:cubicBezTo>
                    <a:pt x="2406" y="32439"/>
                    <a:pt x="2286" y="32654"/>
                    <a:pt x="2167" y="32868"/>
                  </a:cubicBezTo>
                  <a:cubicBezTo>
                    <a:pt x="1941" y="33285"/>
                    <a:pt x="1715" y="33701"/>
                    <a:pt x="1524" y="34130"/>
                  </a:cubicBezTo>
                  <a:cubicBezTo>
                    <a:pt x="1132" y="34952"/>
                    <a:pt x="762" y="35785"/>
                    <a:pt x="453" y="36618"/>
                  </a:cubicBezTo>
                  <a:cubicBezTo>
                    <a:pt x="393" y="36785"/>
                    <a:pt x="298" y="36928"/>
                    <a:pt x="239" y="37047"/>
                  </a:cubicBezTo>
                  <a:cubicBezTo>
                    <a:pt x="179" y="37166"/>
                    <a:pt x="203" y="37107"/>
                    <a:pt x="155" y="37214"/>
                  </a:cubicBezTo>
                  <a:cubicBezTo>
                    <a:pt x="108" y="37321"/>
                    <a:pt x="48" y="37416"/>
                    <a:pt x="36" y="37559"/>
                  </a:cubicBezTo>
                  <a:cubicBezTo>
                    <a:pt x="0" y="37690"/>
                    <a:pt x="0" y="37750"/>
                    <a:pt x="0" y="37928"/>
                  </a:cubicBezTo>
                  <a:cubicBezTo>
                    <a:pt x="0" y="38107"/>
                    <a:pt x="36" y="38393"/>
                    <a:pt x="84" y="38595"/>
                  </a:cubicBezTo>
                  <a:cubicBezTo>
                    <a:pt x="120" y="38809"/>
                    <a:pt x="167" y="39047"/>
                    <a:pt x="227" y="39250"/>
                  </a:cubicBezTo>
                  <a:cubicBezTo>
                    <a:pt x="286" y="39476"/>
                    <a:pt x="358" y="39702"/>
                    <a:pt x="441" y="39917"/>
                  </a:cubicBezTo>
                  <a:cubicBezTo>
                    <a:pt x="453" y="39952"/>
                    <a:pt x="465" y="40012"/>
                    <a:pt x="477" y="40024"/>
                  </a:cubicBezTo>
                  <a:cubicBezTo>
                    <a:pt x="501" y="40059"/>
                    <a:pt x="501" y="40059"/>
                    <a:pt x="512" y="40071"/>
                  </a:cubicBezTo>
                  <a:cubicBezTo>
                    <a:pt x="524" y="40083"/>
                    <a:pt x="524" y="40095"/>
                    <a:pt x="536" y="40131"/>
                  </a:cubicBezTo>
                  <a:cubicBezTo>
                    <a:pt x="560" y="40155"/>
                    <a:pt x="584" y="40214"/>
                    <a:pt x="620" y="40238"/>
                  </a:cubicBezTo>
                  <a:cubicBezTo>
                    <a:pt x="631" y="40250"/>
                    <a:pt x="620" y="40250"/>
                    <a:pt x="631" y="40262"/>
                  </a:cubicBezTo>
                  <a:cubicBezTo>
                    <a:pt x="643" y="40274"/>
                    <a:pt x="655" y="40309"/>
                    <a:pt x="679" y="40321"/>
                  </a:cubicBezTo>
                  <a:lnTo>
                    <a:pt x="691" y="40333"/>
                  </a:lnTo>
                  <a:cubicBezTo>
                    <a:pt x="703" y="40357"/>
                    <a:pt x="751" y="40381"/>
                    <a:pt x="762" y="40393"/>
                  </a:cubicBezTo>
                  <a:cubicBezTo>
                    <a:pt x="768" y="40405"/>
                    <a:pt x="771" y="40405"/>
                    <a:pt x="773" y="40405"/>
                  </a:cubicBezTo>
                  <a:cubicBezTo>
                    <a:pt x="774" y="40405"/>
                    <a:pt x="774" y="40405"/>
                    <a:pt x="774" y="40417"/>
                  </a:cubicBezTo>
                  <a:lnTo>
                    <a:pt x="810" y="40440"/>
                  </a:lnTo>
                  <a:cubicBezTo>
                    <a:pt x="822" y="40452"/>
                    <a:pt x="858" y="40452"/>
                    <a:pt x="882" y="40476"/>
                  </a:cubicBezTo>
                  <a:cubicBezTo>
                    <a:pt x="917" y="40488"/>
                    <a:pt x="989" y="40488"/>
                    <a:pt x="1012" y="40488"/>
                  </a:cubicBezTo>
                  <a:lnTo>
                    <a:pt x="1060" y="40488"/>
                  </a:lnTo>
                  <a:cubicBezTo>
                    <a:pt x="1108" y="40488"/>
                    <a:pt x="1215" y="40440"/>
                    <a:pt x="1251" y="40428"/>
                  </a:cubicBezTo>
                  <a:cubicBezTo>
                    <a:pt x="1286" y="40417"/>
                    <a:pt x="1286" y="40417"/>
                    <a:pt x="1298" y="40393"/>
                  </a:cubicBezTo>
                  <a:cubicBezTo>
                    <a:pt x="1304" y="40387"/>
                    <a:pt x="1307" y="40387"/>
                    <a:pt x="1312" y="40387"/>
                  </a:cubicBezTo>
                  <a:cubicBezTo>
                    <a:pt x="1316" y="40387"/>
                    <a:pt x="1322" y="40387"/>
                    <a:pt x="1334" y="40381"/>
                  </a:cubicBezTo>
                  <a:cubicBezTo>
                    <a:pt x="1346" y="40369"/>
                    <a:pt x="1370" y="40369"/>
                    <a:pt x="1405" y="40357"/>
                  </a:cubicBezTo>
                  <a:cubicBezTo>
                    <a:pt x="1429" y="40333"/>
                    <a:pt x="1453" y="40333"/>
                    <a:pt x="1489" y="40321"/>
                  </a:cubicBezTo>
                  <a:cubicBezTo>
                    <a:pt x="1536" y="40309"/>
                    <a:pt x="1584" y="40297"/>
                    <a:pt x="1644" y="40262"/>
                  </a:cubicBezTo>
                  <a:cubicBezTo>
                    <a:pt x="1703" y="40238"/>
                    <a:pt x="1763" y="40095"/>
                    <a:pt x="1774" y="40059"/>
                  </a:cubicBezTo>
                  <a:lnTo>
                    <a:pt x="1774" y="39952"/>
                  </a:lnTo>
                  <a:lnTo>
                    <a:pt x="1774" y="39905"/>
                  </a:lnTo>
                  <a:lnTo>
                    <a:pt x="1774" y="39881"/>
                  </a:lnTo>
                  <a:cubicBezTo>
                    <a:pt x="1774" y="39845"/>
                    <a:pt x="1774" y="39833"/>
                    <a:pt x="1763" y="39797"/>
                  </a:cubicBezTo>
                  <a:cubicBezTo>
                    <a:pt x="1751" y="39774"/>
                    <a:pt x="1727" y="39666"/>
                    <a:pt x="1715" y="39619"/>
                  </a:cubicBezTo>
                  <a:cubicBezTo>
                    <a:pt x="1712" y="39611"/>
                    <a:pt x="1711" y="39608"/>
                    <a:pt x="1710" y="39608"/>
                  </a:cubicBezTo>
                  <a:cubicBezTo>
                    <a:pt x="1709" y="39608"/>
                    <a:pt x="1709" y="39616"/>
                    <a:pt x="1709" y="39616"/>
                  </a:cubicBezTo>
                  <a:cubicBezTo>
                    <a:pt x="1709" y="39616"/>
                    <a:pt x="1707" y="39610"/>
                    <a:pt x="1703" y="39583"/>
                  </a:cubicBezTo>
                  <a:cubicBezTo>
                    <a:pt x="1691" y="39524"/>
                    <a:pt x="1644" y="39357"/>
                    <a:pt x="1632" y="39262"/>
                  </a:cubicBezTo>
                  <a:cubicBezTo>
                    <a:pt x="1596" y="39166"/>
                    <a:pt x="1572" y="39024"/>
                    <a:pt x="1548" y="38904"/>
                  </a:cubicBezTo>
                  <a:cubicBezTo>
                    <a:pt x="1536" y="38809"/>
                    <a:pt x="1524" y="38666"/>
                    <a:pt x="1524" y="38571"/>
                  </a:cubicBezTo>
                  <a:lnTo>
                    <a:pt x="1524" y="38547"/>
                  </a:lnTo>
                  <a:lnTo>
                    <a:pt x="1524" y="38535"/>
                  </a:lnTo>
                  <a:cubicBezTo>
                    <a:pt x="2239" y="37166"/>
                    <a:pt x="2953" y="35809"/>
                    <a:pt x="3668" y="34440"/>
                  </a:cubicBezTo>
                  <a:cubicBezTo>
                    <a:pt x="3679" y="34523"/>
                    <a:pt x="3679" y="34642"/>
                    <a:pt x="3691" y="34702"/>
                  </a:cubicBezTo>
                  <a:cubicBezTo>
                    <a:pt x="3691" y="34761"/>
                    <a:pt x="3715" y="34785"/>
                    <a:pt x="3715" y="34833"/>
                  </a:cubicBezTo>
                  <a:cubicBezTo>
                    <a:pt x="3727" y="34880"/>
                    <a:pt x="3739" y="34952"/>
                    <a:pt x="3751" y="34975"/>
                  </a:cubicBezTo>
                  <a:lnTo>
                    <a:pt x="3775" y="35011"/>
                  </a:lnTo>
                  <a:cubicBezTo>
                    <a:pt x="3787" y="35035"/>
                    <a:pt x="3810" y="35094"/>
                    <a:pt x="3846" y="35130"/>
                  </a:cubicBezTo>
                  <a:lnTo>
                    <a:pt x="3858" y="35142"/>
                  </a:lnTo>
                  <a:lnTo>
                    <a:pt x="3906" y="35190"/>
                  </a:lnTo>
                  <a:cubicBezTo>
                    <a:pt x="3918" y="35202"/>
                    <a:pt x="3965" y="35214"/>
                    <a:pt x="3989" y="35249"/>
                  </a:cubicBezTo>
                  <a:cubicBezTo>
                    <a:pt x="4025" y="35261"/>
                    <a:pt x="4072" y="35297"/>
                    <a:pt x="4096" y="35297"/>
                  </a:cubicBezTo>
                  <a:cubicBezTo>
                    <a:pt x="4132" y="35309"/>
                    <a:pt x="4144" y="35309"/>
                    <a:pt x="4168" y="35321"/>
                  </a:cubicBezTo>
                  <a:cubicBezTo>
                    <a:pt x="4203" y="35333"/>
                    <a:pt x="4251" y="35333"/>
                    <a:pt x="4263" y="35356"/>
                  </a:cubicBezTo>
                  <a:cubicBezTo>
                    <a:pt x="4287" y="35356"/>
                    <a:pt x="4275" y="35356"/>
                    <a:pt x="4311" y="35368"/>
                  </a:cubicBezTo>
                  <a:cubicBezTo>
                    <a:pt x="4334" y="35368"/>
                    <a:pt x="4382" y="35380"/>
                    <a:pt x="4406" y="35380"/>
                  </a:cubicBezTo>
                  <a:cubicBezTo>
                    <a:pt x="4441" y="35380"/>
                    <a:pt x="4465" y="35392"/>
                    <a:pt x="4501" y="35392"/>
                  </a:cubicBezTo>
                  <a:lnTo>
                    <a:pt x="4632" y="35392"/>
                  </a:lnTo>
                  <a:cubicBezTo>
                    <a:pt x="4644" y="35392"/>
                    <a:pt x="4668" y="35392"/>
                    <a:pt x="4692" y="35380"/>
                  </a:cubicBezTo>
                  <a:cubicBezTo>
                    <a:pt x="4727" y="35380"/>
                    <a:pt x="4751" y="35356"/>
                    <a:pt x="4787" y="35356"/>
                  </a:cubicBezTo>
                  <a:cubicBezTo>
                    <a:pt x="4799" y="35356"/>
                    <a:pt x="4787" y="35356"/>
                    <a:pt x="4799" y="35333"/>
                  </a:cubicBezTo>
                  <a:cubicBezTo>
                    <a:pt x="4811" y="35321"/>
                    <a:pt x="4858" y="35297"/>
                    <a:pt x="4870" y="35273"/>
                  </a:cubicBezTo>
                  <a:lnTo>
                    <a:pt x="4918" y="35237"/>
                  </a:lnTo>
                  <a:cubicBezTo>
                    <a:pt x="4930" y="35214"/>
                    <a:pt x="4930" y="35202"/>
                    <a:pt x="4942" y="35190"/>
                  </a:cubicBezTo>
                  <a:cubicBezTo>
                    <a:pt x="4965" y="35154"/>
                    <a:pt x="4977" y="35142"/>
                    <a:pt x="4989" y="35118"/>
                  </a:cubicBezTo>
                  <a:cubicBezTo>
                    <a:pt x="5001" y="35083"/>
                    <a:pt x="5001" y="35094"/>
                    <a:pt x="5037" y="35035"/>
                  </a:cubicBezTo>
                  <a:cubicBezTo>
                    <a:pt x="5061" y="34964"/>
                    <a:pt x="5144" y="34761"/>
                    <a:pt x="5168" y="34654"/>
                  </a:cubicBezTo>
                  <a:cubicBezTo>
                    <a:pt x="5203" y="34547"/>
                    <a:pt x="5180" y="34594"/>
                    <a:pt x="5215" y="34487"/>
                  </a:cubicBezTo>
                  <a:cubicBezTo>
                    <a:pt x="5239" y="34380"/>
                    <a:pt x="5346" y="34130"/>
                    <a:pt x="5406" y="33999"/>
                  </a:cubicBezTo>
                  <a:cubicBezTo>
                    <a:pt x="5537" y="33701"/>
                    <a:pt x="5870" y="33309"/>
                    <a:pt x="6073" y="33154"/>
                  </a:cubicBezTo>
                  <a:cubicBezTo>
                    <a:pt x="6275" y="32987"/>
                    <a:pt x="6406" y="32939"/>
                    <a:pt x="6537" y="32880"/>
                  </a:cubicBezTo>
                  <a:cubicBezTo>
                    <a:pt x="6668" y="32820"/>
                    <a:pt x="6692" y="32820"/>
                    <a:pt x="6763" y="32808"/>
                  </a:cubicBezTo>
                  <a:cubicBezTo>
                    <a:pt x="7132" y="32689"/>
                    <a:pt x="7775" y="32511"/>
                    <a:pt x="8073" y="32416"/>
                  </a:cubicBezTo>
                  <a:cubicBezTo>
                    <a:pt x="8740" y="32225"/>
                    <a:pt x="9371" y="32023"/>
                    <a:pt x="9918" y="31820"/>
                  </a:cubicBezTo>
                  <a:cubicBezTo>
                    <a:pt x="10264" y="31701"/>
                    <a:pt x="10478" y="31618"/>
                    <a:pt x="10716" y="31523"/>
                  </a:cubicBezTo>
                  <a:cubicBezTo>
                    <a:pt x="10942" y="31439"/>
                    <a:pt x="10930" y="31439"/>
                    <a:pt x="11109" y="31368"/>
                  </a:cubicBezTo>
                  <a:cubicBezTo>
                    <a:pt x="11113" y="31361"/>
                    <a:pt x="11111" y="31359"/>
                    <a:pt x="11108" y="31359"/>
                  </a:cubicBezTo>
                  <a:cubicBezTo>
                    <a:pt x="11108" y="31359"/>
                    <a:pt x="11107" y="31359"/>
                    <a:pt x="11106" y="31359"/>
                  </a:cubicBezTo>
                  <a:lnTo>
                    <a:pt x="11106" y="31359"/>
                  </a:lnTo>
                  <a:cubicBezTo>
                    <a:pt x="11110" y="31357"/>
                    <a:pt x="11118" y="31353"/>
                    <a:pt x="11133" y="31344"/>
                  </a:cubicBezTo>
                  <a:cubicBezTo>
                    <a:pt x="11180" y="31332"/>
                    <a:pt x="11395" y="31213"/>
                    <a:pt x="11430" y="31165"/>
                  </a:cubicBezTo>
                  <a:cubicBezTo>
                    <a:pt x="11478" y="31142"/>
                    <a:pt x="11466" y="31154"/>
                    <a:pt x="11478" y="31130"/>
                  </a:cubicBezTo>
                  <a:cubicBezTo>
                    <a:pt x="11514" y="31106"/>
                    <a:pt x="11514" y="31094"/>
                    <a:pt x="11526" y="31082"/>
                  </a:cubicBezTo>
                  <a:cubicBezTo>
                    <a:pt x="11728" y="30844"/>
                    <a:pt x="11931" y="30570"/>
                    <a:pt x="12121" y="30320"/>
                  </a:cubicBezTo>
                  <a:cubicBezTo>
                    <a:pt x="12145" y="30296"/>
                    <a:pt x="12145" y="30272"/>
                    <a:pt x="12169" y="30261"/>
                  </a:cubicBezTo>
                  <a:lnTo>
                    <a:pt x="12181" y="30249"/>
                  </a:lnTo>
                  <a:cubicBezTo>
                    <a:pt x="12192" y="30249"/>
                    <a:pt x="12192" y="30237"/>
                    <a:pt x="12204" y="30237"/>
                  </a:cubicBezTo>
                  <a:cubicBezTo>
                    <a:pt x="12228" y="30237"/>
                    <a:pt x="12228" y="30213"/>
                    <a:pt x="12240" y="30213"/>
                  </a:cubicBezTo>
                  <a:cubicBezTo>
                    <a:pt x="12252" y="30201"/>
                    <a:pt x="12264" y="30201"/>
                    <a:pt x="12300" y="30189"/>
                  </a:cubicBezTo>
                  <a:cubicBezTo>
                    <a:pt x="12323" y="30177"/>
                    <a:pt x="12383" y="30153"/>
                    <a:pt x="12419" y="30141"/>
                  </a:cubicBezTo>
                  <a:cubicBezTo>
                    <a:pt x="12466" y="30130"/>
                    <a:pt x="12550" y="30118"/>
                    <a:pt x="12585" y="30094"/>
                  </a:cubicBezTo>
                  <a:lnTo>
                    <a:pt x="12788" y="30094"/>
                  </a:lnTo>
                  <a:cubicBezTo>
                    <a:pt x="12823" y="30094"/>
                    <a:pt x="12800" y="30094"/>
                    <a:pt x="12859" y="30118"/>
                  </a:cubicBezTo>
                  <a:cubicBezTo>
                    <a:pt x="12919" y="30130"/>
                    <a:pt x="13014" y="30141"/>
                    <a:pt x="13097" y="30153"/>
                  </a:cubicBezTo>
                  <a:cubicBezTo>
                    <a:pt x="13193" y="30177"/>
                    <a:pt x="13395" y="30189"/>
                    <a:pt x="13478" y="30189"/>
                  </a:cubicBezTo>
                  <a:lnTo>
                    <a:pt x="13752" y="30189"/>
                  </a:lnTo>
                  <a:cubicBezTo>
                    <a:pt x="13788" y="30177"/>
                    <a:pt x="13800" y="30177"/>
                    <a:pt x="13847" y="30141"/>
                  </a:cubicBezTo>
                  <a:cubicBezTo>
                    <a:pt x="13895" y="30118"/>
                    <a:pt x="14014" y="30011"/>
                    <a:pt x="14074" y="29963"/>
                  </a:cubicBezTo>
                  <a:cubicBezTo>
                    <a:pt x="14109" y="29915"/>
                    <a:pt x="14193" y="29880"/>
                    <a:pt x="14217" y="29844"/>
                  </a:cubicBezTo>
                  <a:cubicBezTo>
                    <a:pt x="14264" y="29820"/>
                    <a:pt x="14264" y="29796"/>
                    <a:pt x="14288" y="29784"/>
                  </a:cubicBezTo>
                  <a:cubicBezTo>
                    <a:pt x="14324" y="29760"/>
                    <a:pt x="14324" y="29772"/>
                    <a:pt x="14336" y="29737"/>
                  </a:cubicBezTo>
                  <a:cubicBezTo>
                    <a:pt x="14371" y="29713"/>
                    <a:pt x="14407" y="29653"/>
                    <a:pt x="14407" y="29606"/>
                  </a:cubicBezTo>
                  <a:cubicBezTo>
                    <a:pt x="14431" y="29379"/>
                    <a:pt x="14502" y="28891"/>
                    <a:pt x="14526" y="28760"/>
                  </a:cubicBezTo>
                  <a:cubicBezTo>
                    <a:pt x="14545" y="28689"/>
                    <a:pt x="14551" y="28681"/>
                    <a:pt x="14554" y="28681"/>
                  </a:cubicBezTo>
                  <a:cubicBezTo>
                    <a:pt x="14554" y="28681"/>
                    <a:pt x="14555" y="28682"/>
                    <a:pt x="14556" y="28682"/>
                  </a:cubicBezTo>
                  <a:cubicBezTo>
                    <a:pt x="14557" y="28682"/>
                    <a:pt x="14558" y="28680"/>
                    <a:pt x="14562" y="28665"/>
                  </a:cubicBezTo>
                  <a:cubicBezTo>
                    <a:pt x="14570" y="28653"/>
                    <a:pt x="14578" y="28649"/>
                    <a:pt x="14586" y="28649"/>
                  </a:cubicBezTo>
                  <a:cubicBezTo>
                    <a:pt x="14601" y="28649"/>
                    <a:pt x="14617" y="28665"/>
                    <a:pt x="14633" y="28665"/>
                  </a:cubicBezTo>
                  <a:cubicBezTo>
                    <a:pt x="14635" y="28663"/>
                    <a:pt x="14636" y="28663"/>
                    <a:pt x="14638" y="28663"/>
                  </a:cubicBezTo>
                  <a:cubicBezTo>
                    <a:pt x="14646" y="28663"/>
                    <a:pt x="14650" y="28689"/>
                    <a:pt x="14681" y="28689"/>
                  </a:cubicBezTo>
                  <a:cubicBezTo>
                    <a:pt x="14705" y="28701"/>
                    <a:pt x="14728" y="28713"/>
                    <a:pt x="14764" y="28725"/>
                  </a:cubicBezTo>
                  <a:cubicBezTo>
                    <a:pt x="14812" y="28748"/>
                    <a:pt x="14907" y="28808"/>
                    <a:pt x="14943" y="28832"/>
                  </a:cubicBezTo>
                  <a:cubicBezTo>
                    <a:pt x="15443" y="29106"/>
                    <a:pt x="15943" y="29308"/>
                    <a:pt x="16467" y="29499"/>
                  </a:cubicBezTo>
                  <a:cubicBezTo>
                    <a:pt x="16550" y="29534"/>
                    <a:pt x="16669" y="29582"/>
                    <a:pt x="16776" y="29606"/>
                  </a:cubicBezTo>
                  <a:cubicBezTo>
                    <a:pt x="16884" y="29641"/>
                    <a:pt x="17110" y="29713"/>
                    <a:pt x="17193" y="29737"/>
                  </a:cubicBezTo>
                  <a:cubicBezTo>
                    <a:pt x="17288" y="29772"/>
                    <a:pt x="17324" y="29796"/>
                    <a:pt x="17360" y="29820"/>
                  </a:cubicBezTo>
                  <a:cubicBezTo>
                    <a:pt x="17384" y="29826"/>
                    <a:pt x="17384" y="29826"/>
                    <a:pt x="17381" y="29826"/>
                  </a:cubicBezTo>
                  <a:cubicBezTo>
                    <a:pt x="17378" y="29826"/>
                    <a:pt x="17372" y="29826"/>
                    <a:pt x="17384" y="29832"/>
                  </a:cubicBezTo>
                  <a:cubicBezTo>
                    <a:pt x="17407" y="29844"/>
                    <a:pt x="17419" y="29844"/>
                    <a:pt x="17431" y="29856"/>
                  </a:cubicBezTo>
                  <a:lnTo>
                    <a:pt x="17443" y="29880"/>
                  </a:lnTo>
                  <a:cubicBezTo>
                    <a:pt x="17467" y="29891"/>
                    <a:pt x="17443" y="29880"/>
                    <a:pt x="17503" y="29915"/>
                  </a:cubicBezTo>
                  <a:cubicBezTo>
                    <a:pt x="17550" y="29963"/>
                    <a:pt x="17717" y="30082"/>
                    <a:pt x="17788" y="30141"/>
                  </a:cubicBezTo>
                  <a:cubicBezTo>
                    <a:pt x="17860" y="30201"/>
                    <a:pt x="18003" y="30332"/>
                    <a:pt x="18038" y="30368"/>
                  </a:cubicBezTo>
                  <a:cubicBezTo>
                    <a:pt x="18047" y="30372"/>
                    <a:pt x="18053" y="30373"/>
                    <a:pt x="18058" y="30373"/>
                  </a:cubicBezTo>
                  <a:cubicBezTo>
                    <a:pt x="18078" y="30373"/>
                    <a:pt x="18079" y="30350"/>
                    <a:pt x="18088" y="30350"/>
                  </a:cubicBezTo>
                  <a:cubicBezTo>
                    <a:pt x="18091" y="30350"/>
                    <a:pt x="18094" y="30352"/>
                    <a:pt x="18098" y="30356"/>
                  </a:cubicBezTo>
                  <a:cubicBezTo>
                    <a:pt x="18103" y="30358"/>
                    <a:pt x="18108" y="30358"/>
                    <a:pt x="18113" y="30358"/>
                  </a:cubicBezTo>
                  <a:cubicBezTo>
                    <a:pt x="18130" y="30358"/>
                    <a:pt x="18140" y="30347"/>
                    <a:pt x="18148" y="30347"/>
                  </a:cubicBezTo>
                  <a:cubicBezTo>
                    <a:pt x="18151" y="30347"/>
                    <a:pt x="18154" y="30350"/>
                    <a:pt x="18157" y="30356"/>
                  </a:cubicBezTo>
                  <a:cubicBezTo>
                    <a:pt x="18181" y="30368"/>
                    <a:pt x="18157" y="30380"/>
                    <a:pt x="18193" y="30415"/>
                  </a:cubicBezTo>
                  <a:cubicBezTo>
                    <a:pt x="18217" y="30439"/>
                    <a:pt x="18157" y="30487"/>
                    <a:pt x="18157" y="30499"/>
                  </a:cubicBezTo>
                  <a:cubicBezTo>
                    <a:pt x="18312" y="30737"/>
                    <a:pt x="18491" y="30975"/>
                    <a:pt x="18658" y="31213"/>
                  </a:cubicBezTo>
                  <a:cubicBezTo>
                    <a:pt x="18669" y="31249"/>
                    <a:pt x="18681" y="31249"/>
                    <a:pt x="18693" y="31273"/>
                  </a:cubicBezTo>
                  <a:cubicBezTo>
                    <a:pt x="18729" y="31308"/>
                    <a:pt x="18777" y="31320"/>
                    <a:pt x="18812" y="31332"/>
                  </a:cubicBezTo>
                  <a:cubicBezTo>
                    <a:pt x="18848" y="31344"/>
                    <a:pt x="18896" y="31344"/>
                    <a:pt x="18919" y="31368"/>
                  </a:cubicBezTo>
                  <a:cubicBezTo>
                    <a:pt x="18955" y="31380"/>
                    <a:pt x="19015" y="31380"/>
                    <a:pt x="19039" y="31392"/>
                  </a:cubicBezTo>
                  <a:cubicBezTo>
                    <a:pt x="19074" y="31392"/>
                    <a:pt x="19074" y="31392"/>
                    <a:pt x="19098" y="31404"/>
                  </a:cubicBezTo>
                  <a:cubicBezTo>
                    <a:pt x="19134" y="31404"/>
                    <a:pt x="19146" y="31427"/>
                    <a:pt x="19170" y="31427"/>
                  </a:cubicBezTo>
                  <a:cubicBezTo>
                    <a:pt x="19205" y="31439"/>
                    <a:pt x="19229" y="31439"/>
                    <a:pt x="19265" y="31451"/>
                  </a:cubicBezTo>
                  <a:cubicBezTo>
                    <a:pt x="19289" y="31463"/>
                    <a:pt x="19336" y="31487"/>
                    <a:pt x="19372" y="31487"/>
                  </a:cubicBezTo>
                  <a:cubicBezTo>
                    <a:pt x="19388" y="31487"/>
                    <a:pt x="19414" y="31492"/>
                    <a:pt x="19437" y="31492"/>
                  </a:cubicBezTo>
                  <a:cubicBezTo>
                    <a:pt x="19449" y="31492"/>
                    <a:pt x="19459" y="31491"/>
                    <a:pt x="19467" y="31487"/>
                  </a:cubicBezTo>
                  <a:cubicBezTo>
                    <a:pt x="19503" y="31487"/>
                    <a:pt x="19503" y="31463"/>
                    <a:pt x="19527" y="31463"/>
                  </a:cubicBezTo>
                  <a:cubicBezTo>
                    <a:pt x="19562" y="31451"/>
                    <a:pt x="19610" y="31427"/>
                    <a:pt x="19622" y="31404"/>
                  </a:cubicBezTo>
                  <a:lnTo>
                    <a:pt x="19646" y="31380"/>
                  </a:lnTo>
                  <a:cubicBezTo>
                    <a:pt x="19670" y="31368"/>
                    <a:pt x="19646" y="31368"/>
                    <a:pt x="19670" y="31344"/>
                  </a:cubicBezTo>
                  <a:cubicBezTo>
                    <a:pt x="19681" y="31332"/>
                    <a:pt x="19705" y="31249"/>
                    <a:pt x="19729" y="31249"/>
                  </a:cubicBezTo>
                  <a:cubicBezTo>
                    <a:pt x="19741" y="31249"/>
                    <a:pt x="19789" y="31332"/>
                    <a:pt x="19801" y="31368"/>
                  </a:cubicBezTo>
                  <a:cubicBezTo>
                    <a:pt x="19812" y="31392"/>
                    <a:pt x="19801" y="31380"/>
                    <a:pt x="19824" y="31439"/>
                  </a:cubicBezTo>
                  <a:cubicBezTo>
                    <a:pt x="19860" y="31499"/>
                    <a:pt x="19943" y="31665"/>
                    <a:pt x="19991" y="31737"/>
                  </a:cubicBezTo>
                  <a:lnTo>
                    <a:pt x="20062" y="31880"/>
                  </a:lnTo>
                  <a:cubicBezTo>
                    <a:pt x="20098" y="31939"/>
                    <a:pt x="20098" y="31975"/>
                    <a:pt x="20122" y="32046"/>
                  </a:cubicBezTo>
                  <a:cubicBezTo>
                    <a:pt x="20158" y="32118"/>
                    <a:pt x="20229" y="32285"/>
                    <a:pt x="20277" y="32356"/>
                  </a:cubicBezTo>
                  <a:cubicBezTo>
                    <a:pt x="20324" y="32439"/>
                    <a:pt x="20360" y="32499"/>
                    <a:pt x="20396" y="32523"/>
                  </a:cubicBezTo>
                  <a:cubicBezTo>
                    <a:pt x="20410" y="32537"/>
                    <a:pt x="20424" y="32542"/>
                    <a:pt x="20436" y="32542"/>
                  </a:cubicBezTo>
                  <a:cubicBezTo>
                    <a:pt x="20458" y="32542"/>
                    <a:pt x="20477" y="32529"/>
                    <a:pt x="20496" y="32529"/>
                  </a:cubicBezTo>
                  <a:cubicBezTo>
                    <a:pt x="20502" y="32529"/>
                    <a:pt x="20508" y="32530"/>
                    <a:pt x="20515" y="32535"/>
                  </a:cubicBezTo>
                  <a:cubicBezTo>
                    <a:pt x="20707" y="32750"/>
                    <a:pt x="20921" y="32857"/>
                    <a:pt x="21207" y="32857"/>
                  </a:cubicBezTo>
                  <a:cubicBezTo>
                    <a:pt x="21222" y="32857"/>
                    <a:pt x="21238" y="32857"/>
                    <a:pt x="21253" y="32856"/>
                  </a:cubicBezTo>
                  <a:cubicBezTo>
                    <a:pt x="21277" y="32856"/>
                    <a:pt x="21277" y="32832"/>
                    <a:pt x="21277" y="32820"/>
                  </a:cubicBezTo>
                  <a:cubicBezTo>
                    <a:pt x="21289" y="32808"/>
                    <a:pt x="21289" y="32773"/>
                    <a:pt x="21289" y="32761"/>
                  </a:cubicBezTo>
                  <a:lnTo>
                    <a:pt x="21289" y="32749"/>
                  </a:lnTo>
                  <a:cubicBezTo>
                    <a:pt x="21289" y="32737"/>
                    <a:pt x="21289" y="32713"/>
                    <a:pt x="21301" y="32689"/>
                  </a:cubicBezTo>
                  <a:lnTo>
                    <a:pt x="21301" y="32582"/>
                  </a:lnTo>
                  <a:cubicBezTo>
                    <a:pt x="21301" y="32535"/>
                    <a:pt x="21289" y="32463"/>
                    <a:pt x="21277" y="32404"/>
                  </a:cubicBezTo>
                  <a:cubicBezTo>
                    <a:pt x="21217" y="32166"/>
                    <a:pt x="21158" y="31975"/>
                    <a:pt x="21075" y="31737"/>
                  </a:cubicBezTo>
                  <a:cubicBezTo>
                    <a:pt x="21063" y="31701"/>
                    <a:pt x="21075" y="31737"/>
                    <a:pt x="21051" y="31630"/>
                  </a:cubicBezTo>
                  <a:cubicBezTo>
                    <a:pt x="21003" y="31523"/>
                    <a:pt x="20920" y="31261"/>
                    <a:pt x="20824" y="31082"/>
                  </a:cubicBezTo>
                  <a:cubicBezTo>
                    <a:pt x="20741" y="30903"/>
                    <a:pt x="20574" y="30665"/>
                    <a:pt x="20408" y="30487"/>
                  </a:cubicBezTo>
                  <a:cubicBezTo>
                    <a:pt x="20265" y="30320"/>
                    <a:pt x="20098" y="30130"/>
                    <a:pt x="19932" y="29951"/>
                  </a:cubicBezTo>
                  <a:cubicBezTo>
                    <a:pt x="19765" y="29772"/>
                    <a:pt x="19551" y="29606"/>
                    <a:pt x="19336" y="29463"/>
                  </a:cubicBezTo>
                  <a:cubicBezTo>
                    <a:pt x="19134" y="29320"/>
                    <a:pt x="18908" y="29177"/>
                    <a:pt x="18693" y="29058"/>
                  </a:cubicBezTo>
                  <a:cubicBezTo>
                    <a:pt x="17979" y="28653"/>
                    <a:pt x="17253" y="28296"/>
                    <a:pt x="16538" y="27915"/>
                  </a:cubicBezTo>
                  <a:cubicBezTo>
                    <a:pt x="16288" y="27772"/>
                    <a:pt x="15764" y="27498"/>
                    <a:pt x="15621" y="27391"/>
                  </a:cubicBezTo>
                  <a:cubicBezTo>
                    <a:pt x="15582" y="27369"/>
                    <a:pt x="15562" y="27357"/>
                    <a:pt x="15552" y="27351"/>
                  </a:cubicBezTo>
                  <a:lnTo>
                    <a:pt x="15552" y="27351"/>
                  </a:lnTo>
                  <a:cubicBezTo>
                    <a:pt x="15552" y="27352"/>
                    <a:pt x="15553" y="27352"/>
                    <a:pt x="15553" y="27352"/>
                  </a:cubicBezTo>
                  <a:lnTo>
                    <a:pt x="15553" y="27352"/>
                  </a:lnTo>
                  <a:cubicBezTo>
                    <a:pt x="15549" y="27349"/>
                    <a:pt x="15545" y="27347"/>
                    <a:pt x="15545" y="27347"/>
                  </a:cubicBezTo>
                  <a:lnTo>
                    <a:pt x="15545" y="27347"/>
                  </a:lnTo>
                  <a:cubicBezTo>
                    <a:pt x="15545" y="27347"/>
                    <a:pt x="15547" y="27349"/>
                    <a:pt x="15552" y="27351"/>
                  </a:cubicBezTo>
                  <a:lnTo>
                    <a:pt x="15552" y="27351"/>
                  </a:lnTo>
                  <a:cubicBezTo>
                    <a:pt x="15507" y="27333"/>
                    <a:pt x="15536" y="27342"/>
                    <a:pt x="15502" y="27320"/>
                  </a:cubicBezTo>
                  <a:cubicBezTo>
                    <a:pt x="15455" y="27284"/>
                    <a:pt x="15467" y="27284"/>
                    <a:pt x="15407" y="27236"/>
                  </a:cubicBezTo>
                  <a:cubicBezTo>
                    <a:pt x="15348" y="27201"/>
                    <a:pt x="15145" y="27022"/>
                    <a:pt x="15098" y="26963"/>
                  </a:cubicBezTo>
                  <a:cubicBezTo>
                    <a:pt x="15038" y="26915"/>
                    <a:pt x="15038" y="26903"/>
                    <a:pt x="15002" y="26879"/>
                  </a:cubicBezTo>
                  <a:lnTo>
                    <a:pt x="14990" y="26867"/>
                  </a:lnTo>
                  <a:cubicBezTo>
                    <a:pt x="14979" y="26843"/>
                    <a:pt x="14931" y="26808"/>
                    <a:pt x="14907" y="26760"/>
                  </a:cubicBezTo>
                  <a:lnTo>
                    <a:pt x="14764" y="26629"/>
                  </a:lnTo>
                  <a:lnTo>
                    <a:pt x="14693" y="26558"/>
                  </a:lnTo>
                  <a:lnTo>
                    <a:pt x="14621" y="26486"/>
                  </a:lnTo>
                  <a:lnTo>
                    <a:pt x="14609" y="26462"/>
                  </a:lnTo>
                  <a:cubicBezTo>
                    <a:pt x="14609" y="26451"/>
                    <a:pt x="14550" y="26403"/>
                    <a:pt x="14562" y="26391"/>
                  </a:cubicBezTo>
                  <a:cubicBezTo>
                    <a:pt x="14562" y="26379"/>
                    <a:pt x="14621" y="26343"/>
                    <a:pt x="14633" y="26331"/>
                  </a:cubicBezTo>
                  <a:cubicBezTo>
                    <a:pt x="14639" y="26326"/>
                    <a:pt x="14642" y="26326"/>
                    <a:pt x="14647" y="26326"/>
                  </a:cubicBezTo>
                  <a:cubicBezTo>
                    <a:pt x="14651" y="26326"/>
                    <a:pt x="14657" y="26326"/>
                    <a:pt x="14669" y="26320"/>
                  </a:cubicBezTo>
                  <a:cubicBezTo>
                    <a:pt x="14681" y="26308"/>
                    <a:pt x="14693" y="26308"/>
                    <a:pt x="14705" y="26308"/>
                  </a:cubicBezTo>
                  <a:cubicBezTo>
                    <a:pt x="14739" y="26285"/>
                    <a:pt x="14751" y="26284"/>
                    <a:pt x="14794" y="26273"/>
                  </a:cubicBezTo>
                  <a:lnTo>
                    <a:pt x="14794" y="26273"/>
                  </a:lnTo>
                  <a:cubicBezTo>
                    <a:pt x="14793" y="26275"/>
                    <a:pt x="14793" y="26275"/>
                    <a:pt x="14794" y="26275"/>
                  </a:cubicBezTo>
                  <a:cubicBezTo>
                    <a:pt x="14797" y="26275"/>
                    <a:pt x="14806" y="26272"/>
                    <a:pt x="14800" y="26272"/>
                  </a:cubicBezTo>
                  <a:cubicBezTo>
                    <a:pt x="14798" y="26272"/>
                    <a:pt x="14796" y="26273"/>
                    <a:pt x="14794" y="26273"/>
                  </a:cubicBezTo>
                  <a:lnTo>
                    <a:pt x="14794" y="26273"/>
                  </a:lnTo>
                  <a:cubicBezTo>
                    <a:pt x="14797" y="26271"/>
                    <a:pt x="14805" y="26268"/>
                    <a:pt x="14824" y="26260"/>
                  </a:cubicBezTo>
                  <a:cubicBezTo>
                    <a:pt x="14883" y="26248"/>
                    <a:pt x="15157" y="26165"/>
                    <a:pt x="15229" y="26153"/>
                  </a:cubicBezTo>
                  <a:cubicBezTo>
                    <a:pt x="15300" y="26141"/>
                    <a:pt x="15276" y="26141"/>
                    <a:pt x="15348" y="26141"/>
                  </a:cubicBezTo>
                  <a:cubicBezTo>
                    <a:pt x="15419" y="26129"/>
                    <a:pt x="15621" y="26129"/>
                    <a:pt x="15693" y="26129"/>
                  </a:cubicBezTo>
                  <a:lnTo>
                    <a:pt x="15943" y="26129"/>
                  </a:lnTo>
                  <a:cubicBezTo>
                    <a:pt x="16002" y="26129"/>
                    <a:pt x="16110" y="26141"/>
                    <a:pt x="16181" y="26141"/>
                  </a:cubicBezTo>
                  <a:cubicBezTo>
                    <a:pt x="16526" y="26165"/>
                    <a:pt x="16872" y="26212"/>
                    <a:pt x="17205" y="26272"/>
                  </a:cubicBezTo>
                  <a:cubicBezTo>
                    <a:pt x="17348" y="26308"/>
                    <a:pt x="17586" y="26367"/>
                    <a:pt x="17705" y="26403"/>
                  </a:cubicBezTo>
                  <a:cubicBezTo>
                    <a:pt x="17800" y="26451"/>
                    <a:pt x="17860" y="26486"/>
                    <a:pt x="17907" y="26522"/>
                  </a:cubicBezTo>
                  <a:cubicBezTo>
                    <a:pt x="17967" y="26558"/>
                    <a:pt x="17919" y="26546"/>
                    <a:pt x="17967" y="26570"/>
                  </a:cubicBezTo>
                  <a:cubicBezTo>
                    <a:pt x="18015" y="26605"/>
                    <a:pt x="18086" y="26677"/>
                    <a:pt x="18134" y="26701"/>
                  </a:cubicBezTo>
                  <a:cubicBezTo>
                    <a:pt x="18384" y="26915"/>
                    <a:pt x="18777" y="27284"/>
                    <a:pt x="18955" y="27474"/>
                  </a:cubicBezTo>
                  <a:cubicBezTo>
                    <a:pt x="19134" y="27677"/>
                    <a:pt x="19253" y="27820"/>
                    <a:pt x="19336" y="27927"/>
                  </a:cubicBezTo>
                  <a:cubicBezTo>
                    <a:pt x="19431" y="28046"/>
                    <a:pt x="19384" y="27998"/>
                    <a:pt x="19431" y="28058"/>
                  </a:cubicBezTo>
                  <a:cubicBezTo>
                    <a:pt x="19467" y="28117"/>
                    <a:pt x="19455" y="28117"/>
                    <a:pt x="19491" y="28165"/>
                  </a:cubicBezTo>
                  <a:cubicBezTo>
                    <a:pt x="19494" y="28168"/>
                    <a:pt x="19495" y="28169"/>
                    <a:pt x="19496" y="28169"/>
                  </a:cubicBezTo>
                  <a:cubicBezTo>
                    <a:pt x="19497" y="28169"/>
                    <a:pt x="19497" y="28168"/>
                    <a:pt x="19497" y="28168"/>
                  </a:cubicBezTo>
                  <a:cubicBezTo>
                    <a:pt x="19497" y="28168"/>
                    <a:pt x="19497" y="28171"/>
                    <a:pt x="19503" y="28189"/>
                  </a:cubicBezTo>
                  <a:cubicBezTo>
                    <a:pt x="19515" y="28225"/>
                    <a:pt x="19574" y="28344"/>
                    <a:pt x="19586" y="28403"/>
                  </a:cubicBezTo>
                  <a:cubicBezTo>
                    <a:pt x="19610" y="28451"/>
                    <a:pt x="19586" y="28415"/>
                    <a:pt x="19610" y="28463"/>
                  </a:cubicBezTo>
                  <a:cubicBezTo>
                    <a:pt x="19622" y="28522"/>
                    <a:pt x="19646" y="28594"/>
                    <a:pt x="19693" y="28665"/>
                  </a:cubicBezTo>
                  <a:cubicBezTo>
                    <a:pt x="19741" y="28748"/>
                    <a:pt x="19753" y="28772"/>
                    <a:pt x="19824" y="28868"/>
                  </a:cubicBezTo>
                  <a:cubicBezTo>
                    <a:pt x="19908" y="28951"/>
                    <a:pt x="19979" y="29058"/>
                    <a:pt x="20110" y="29189"/>
                  </a:cubicBezTo>
                  <a:cubicBezTo>
                    <a:pt x="20229" y="29308"/>
                    <a:pt x="20336" y="29415"/>
                    <a:pt x="20527" y="29594"/>
                  </a:cubicBezTo>
                  <a:cubicBezTo>
                    <a:pt x="20717" y="29772"/>
                    <a:pt x="21110" y="30130"/>
                    <a:pt x="21336" y="30332"/>
                  </a:cubicBezTo>
                  <a:cubicBezTo>
                    <a:pt x="21360" y="30368"/>
                    <a:pt x="21360" y="30356"/>
                    <a:pt x="21372" y="30380"/>
                  </a:cubicBezTo>
                  <a:cubicBezTo>
                    <a:pt x="21408" y="30415"/>
                    <a:pt x="21456" y="30475"/>
                    <a:pt x="21467" y="30511"/>
                  </a:cubicBezTo>
                  <a:cubicBezTo>
                    <a:pt x="21479" y="30546"/>
                    <a:pt x="21491" y="30558"/>
                    <a:pt x="21515" y="30594"/>
                  </a:cubicBezTo>
                  <a:lnTo>
                    <a:pt x="21575" y="30713"/>
                  </a:lnTo>
                  <a:cubicBezTo>
                    <a:pt x="21586" y="30749"/>
                    <a:pt x="21586" y="30737"/>
                    <a:pt x="21598" y="30796"/>
                  </a:cubicBezTo>
                  <a:cubicBezTo>
                    <a:pt x="21610" y="30844"/>
                    <a:pt x="21670" y="30963"/>
                    <a:pt x="21706" y="31011"/>
                  </a:cubicBezTo>
                  <a:cubicBezTo>
                    <a:pt x="21729" y="31046"/>
                    <a:pt x="21789" y="31106"/>
                    <a:pt x="21825" y="31130"/>
                  </a:cubicBezTo>
                  <a:cubicBezTo>
                    <a:pt x="21848" y="31142"/>
                    <a:pt x="21872" y="31142"/>
                    <a:pt x="21884" y="31142"/>
                  </a:cubicBezTo>
                  <a:lnTo>
                    <a:pt x="21932" y="31142"/>
                  </a:lnTo>
                  <a:cubicBezTo>
                    <a:pt x="21944" y="31142"/>
                    <a:pt x="21932" y="31142"/>
                    <a:pt x="21967" y="31130"/>
                  </a:cubicBezTo>
                  <a:cubicBezTo>
                    <a:pt x="22015" y="31106"/>
                    <a:pt x="22063" y="31070"/>
                    <a:pt x="22110" y="31011"/>
                  </a:cubicBezTo>
                  <a:cubicBezTo>
                    <a:pt x="22134" y="30951"/>
                    <a:pt x="22194" y="30844"/>
                    <a:pt x="22206" y="30784"/>
                  </a:cubicBezTo>
                  <a:cubicBezTo>
                    <a:pt x="22241" y="30713"/>
                    <a:pt x="22253" y="30558"/>
                    <a:pt x="22253" y="30511"/>
                  </a:cubicBezTo>
                  <a:lnTo>
                    <a:pt x="22253" y="30439"/>
                  </a:lnTo>
                  <a:cubicBezTo>
                    <a:pt x="22253" y="30415"/>
                    <a:pt x="22253" y="30415"/>
                    <a:pt x="22241" y="30380"/>
                  </a:cubicBezTo>
                  <a:cubicBezTo>
                    <a:pt x="22241" y="30356"/>
                    <a:pt x="22229" y="30332"/>
                    <a:pt x="22229" y="30308"/>
                  </a:cubicBezTo>
                  <a:cubicBezTo>
                    <a:pt x="22221" y="30296"/>
                    <a:pt x="22219" y="30294"/>
                    <a:pt x="22218" y="30294"/>
                  </a:cubicBezTo>
                  <a:cubicBezTo>
                    <a:pt x="22217" y="30294"/>
                    <a:pt x="22218" y="30295"/>
                    <a:pt x="22217" y="30295"/>
                  </a:cubicBezTo>
                  <a:cubicBezTo>
                    <a:pt x="22217" y="30295"/>
                    <a:pt x="22215" y="30292"/>
                    <a:pt x="22206" y="30272"/>
                  </a:cubicBezTo>
                  <a:cubicBezTo>
                    <a:pt x="22194" y="30237"/>
                    <a:pt x="22134" y="30094"/>
                    <a:pt x="22087" y="30058"/>
                  </a:cubicBezTo>
                  <a:cubicBezTo>
                    <a:pt x="22063" y="29999"/>
                    <a:pt x="22075" y="30022"/>
                    <a:pt x="22027" y="29963"/>
                  </a:cubicBezTo>
                  <a:cubicBezTo>
                    <a:pt x="21991" y="29891"/>
                    <a:pt x="21944" y="29784"/>
                    <a:pt x="21896" y="29677"/>
                  </a:cubicBezTo>
                  <a:cubicBezTo>
                    <a:pt x="21848" y="29582"/>
                    <a:pt x="21837" y="29522"/>
                    <a:pt x="21789" y="29356"/>
                  </a:cubicBezTo>
                  <a:cubicBezTo>
                    <a:pt x="21729" y="29201"/>
                    <a:pt x="21634" y="28939"/>
                    <a:pt x="21539" y="28760"/>
                  </a:cubicBezTo>
                  <a:cubicBezTo>
                    <a:pt x="21360" y="28391"/>
                    <a:pt x="21134" y="27986"/>
                    <a:pt x="20884" y="27653"/>
                  </a:cubicBezTo>
                  <a:cubicBezTo>
                    <a:pt x="20824" y="27582"/>
                    <a:pt x="20741" y="27498"/>
                    <a:pt x="20694" y="27451"/>
                  </a:cubicBezTo>
                  <a:lnTo>
                    <a:pt x="20658" y="27415"/>
                  </a:lnTo>
                  <a:cubicBezTo>
                    <a:pt x="20634" y="27391"/>
                    <a:pt x="20634" y="27391"/>
                    <a:pt x="20586" y="27332"/>
                  </a:cubicBezTo>
                  <a:cubicBezTo>
                    <a:pt x="20539" y="27272"/>
                    <a:pt x="20539" y="27284"/>
                    <a:pt x="20455" y="27177"/>
                  </a:cubicBezTo>
                  <a:cubicBezTo>
                    <a:pt x="20360" y="27070"/>
                    <a:pt x="20182" y="26879"/>
                    <a:pt x="20062" y="26736"/>
                  </a:cubicBezTo>
                  <a:cubicBezTo>
                    <a:pt x="19812" y="26462"/>
                    <a:pt x="19527" y="26165"/>
                    <a:pt x="19253" y="25915"/>
                  </a:cubicBezTo>
                  <a:cubicBezTo>
                    <a:pt x="19146" y="25808"/>
                    <a:pt x="18955" y="25629"/>
                    <a:pt x="18860" y="25546"/>
                  </a:cubicBezTo>
                  <a:cubicBezTo>
                    <a:pt x="18777" y="25450"/>
                    <a:pt x="18753" y="25427"/>
                    <a:pt x="18681" y="25355"/>
                  </a:cubicBezTo>
                  <a:cubicBezTo>
                    <a:pt x="18622" y="25272"/>
                    <a:pt x="18598" y="25236"/>
                    <a:pt x="18515" y="25129"/>
                  </a:cubicBezTo>
                  <a:cubicBezTo>
                    <a:pt x="18443" y="25034"/>
                    <a:pt x="18300" y="24819"/>
                    <a:pt x="18241" y="24724"/>
                  </a:cubicBezTo>
                  <a:cubicBezTo>
                    <a:pt x="18181" y="24629"/>
                    <a:pt x="18134" y="24557"/>
                    <a:pt x="18098" y="24522"/>
                  </a:cubicBezTo>
                  <a:cubicBezTo>
                    <a:pt x="18074" y="24474"/>
                    <a:pt x="18086" y="24486"/>
                    <a:pt x="18074" y="24474"/>
                  </a:cubicBezTo>
                  <a:lnTo>
                    <a:pt x="18062" y="24462"/>
                  </a:lnTo>
                  <a:cubicBezTo>
                    <a:pt x="18038" y="24438"/>
                    <a:pt x="18062" y="24438"/>
                    <a:pt x="18038" y="24427"/>
                  </a:cubicBezTo>
                  <a:cubicBezTo>
                    <a:pt x="18027" y="24391"/>
                    <a:pt x="18015" y="24367"/>
                    <a:pt x="18003" y="24319"/>
                  </a:cubicBezTo>
                  <a:cubicBezTo>
                    <a:pt x="17907" y="24034"/>
                    <a:pt x="17788" y="23760"/>
                    <a:pt x="17705" y="23462"/>
                  </a:cubicBezTo>
                  <a:cubicBezTo>
                    <a:pt x="17681" y="23403"/>
                    <a:pt x="17681" y="23295"/>
                    <a:pt x="17646" y="23248"/>
                  </a:cubicBezTo>
                  <a:cubicBezTo>
                    <a:pt x="17635" y="23243"/>
                    <a:pt x="17627" y="23241"/>
                    <a:pt x="17620" y="23241"/>
                  </a:cubicBezTo>
                  <a:cubicBezTo>
                    <a:pt x="17605" y="23241"/>
                    <a:pt x="17597" y="23250"/>
                    <a:pt x="17587" y="23250"/>
                  </a:cubicBezTo>
                  <a:cubicBezTo>
                    <a:pt x="17580" y="23250"/>
                    <a:pt x="17573" y="23246"/>
                    <a:pt x="17562" y="23236"/>
                  </a:cubicBezTo>
                  <a:cubicBezTo>
                    <a:pt x="17538" y="23200"/>
                    <a:pt x="17526" y="23129"/>
                    <a:pt x="17550" y="23105"/>
                  </a:cubicBezTo>
                  <a:cubicBezTo>
                    <a:pt x="17553" y="23096"/>
                    <a:pt x="17557" y="23093"/>
                    <a:pt x="17562" y="23093"/>
                  </a:cubicBezTo>
                  <a:cubicBezTo>
                    <a:pt x="17574" y="23093"/>
                    <a:pt x="17591" y="23111"/>
                    <a:pt x="17602" y="23111"/>
                  </a:cubicBezTo>
                  <a:cubicBezTo>
                    <a:pt x="17605" y="23111"/>
                    <a:pt x="17608" y="23109"/>
                    <a:pt x="17610" y="23105"/>
                  </a:cubicBezTo>
                  <a:cubicBezTo>
                    <a:pt x="17612" y="23095"/>
                    <a:pt x="17614" y="23091"/>
                    <a:pt x="17615" y="23088"/>
                  </a:cubicBezTo>
                  <a:lnTo>
                    <a:pt x="17615" y="23088"/>
                  </a:lnTo>
                  <a:cubicBezTo>
                    <a:pt x="17616" y="23089"/>
                    <a:pt x="17616" y="23089"/>
                    <a:pt x="17617" y="23089"/>
                  </a:cubicBezTo>
                  <a:cubicBezTo>
                    <a:pt x="17618" y="23089"/>
                    <a:pt x="17618" y="23087"/>
                    <a:pt x="17617" y="23087"/>
                  </a:cubicBezTo>
                  <a:lnTo>
                    <a:pt x="17617" y="23087"/>
                  </a:lnTo>
                  <a:cubicBezTo>
                    <a:pt x="17617" y="23087"/>
                    <a:pt x="17616" y="23087"/>
                    <a:pt x="17615" y="23088"/>
                  </a:cubicBezTo>
                  <a:lnTo>
                    <a:pt x="17615" y="23088"/>
                  </a:lnTo>
                  <a:cubicBezTo>
                    <a:pt x="17613" y="23086"/>
                    <a:pt x="17607" y="23077"/>
                    <a:pt x="17598" y="23045"/>
                  </a:cubicBezTo>
                  <a:cubicBezTo>
                    <a:pt x="17586" y="22938"/>
                    <a:pt x="17562" y="22831"/>
                    <a:pt x="17550" y="22629"/>
                  </a:cubicBezTo>
                  <a:cubicBezTo>
                    <a:pt x="17538" y="22414"/>
                    <a:pt x="17503" y="22141"/>
                    <a:pt x="17491" y="21819"/>
                  </a:cubicBezTo>
                  <a:cubicBezTo>
                    <a:pt x="17443" y="20783"/>
                    <a:pt x="17372" y="20009"/>
                    <a:pt x="17384" y="18807"/>
                  </a:cubicBezTo>
                  <a:cubicBezTo>
                    <a:pt x="17407" y="17878"/>
                    <a:pt x="17646" y="15390"/>
                    <a:pt x="17776" y="14616"/>
                  </a:cubicBezTo>
                  <a:cubicBezTo>
                    <a:pt x="17907" y="13830"/>
                    <a:pt x="18038" y="13247"/>
                    <a:pt x="18122" y="12973"/>
                  </a:cubicBezTo>
                  <a:cubicBezTo>
                    <a:pt x="18336" y="12104"/>
                    <a:pt x="18443" y="11794"/>
                    <a:pt x="18574" y="11092"/>
                  </a:cubicBezTo>
                  <a:cubicBezTo>
                    <a:pt x="18658" y="10722"/>
                    <a:pt x="18717" y="10413"/>
                    <a:pt x="18717" y="10080"/>
                  </a:cubicBezTo>
                  <a:cubicBezTo>
                    <a:pt x="18729" y="9758"/>
                    <a:pt x="18681" y="9484"/>
                    <a:pt x="18658" y="9187"/>
                  </a:cubicBezTo>
                  <a:cubicBezTo>
                    <a:pt x="18610" y="8603"/>
                    <a:pt x="18550" y="8067"/>
                    <a:pt x="18491" y="7472"/>
                  </a:cubicBezTo>
                  <a:cubicBezTo>
                    <a:pt x="18479" y="7377"/>
                    <a:pt x="18431" y="7270"/>
                    <a:pt x="18396" y="7115"/>
                  </a:cubicBezTo>
                  <a:cubicBezTo>
                    <a:pt x="18360" y="6972"/>
                    <a:pt x="18265" y="6674"/>
                    <a:pt x="18217" y="6508"/>
                  </a:cubicBezTo>
                  <a:cubicBezTo>
                    <a:pt x="18098" y="6043"/>
                    <a:pt x="18003" y="5662"/>
                    <a:pt x="17907" y="5186"/>
                  </a:cubicBezTo>
                  <a:cubicBezTo>
                    <a:pt x="17824" y="4710"/>
                    <a:pt x="17800" y="4365"/>
                    <a:pt x="17776" y="3781"/>
                  </a:cubicBezTo>
                  <a:cubicBezTo>
                    <a:pt x="17765" y="3543"/>
                    <a:pt x="17729" y="2793"/>
                    <a:pt x="17729" y="2448"/>
                  </a:cubicBezTo>
                  <a:lnTo>
                    <a:pt x="17729" y="2209"/>
                  </a:lnTo>
                  <a:cubicBezTo>
                    <a:pt x="17729" y="2090"/>
                    <a:pt x="17741" y="1900"/>
                    <a:pt x="17729" y="1745"/>
                  </a:cubicBezTo>
                  <a:cubicBezTo>
                    <a:pt x="17729" y="1602"/>
                    <a:pt x="17824" y="1221"/>
                    <a:pt x="17884" y="1126"/>
                  </a:cubicBezTo>
                  <a:cubicBezTo>
                    <a:pt x="17943" y="1019"/>
                    <a:pt x="17955" y="1043"/>
                    <a:pt x="17955" y="1007"/>
                  </a:cubicBezTo>
                  <a:cubicBezTo>
                    <a:pt x="17955" y="959"/>
                    <a:pt x="17907" y="971"/>
                    <a:pt x="17884" y="959"/>
                  </a:cubicBezTo>
                  <a:cubicBezTo>
                    <a:pt x="17610" y="685"/>
                    <a:pt x="17193" y="685"/>
                    <a:pt x="16753" y="602"/>
                  </a:cubicBezTo>
                  <a:cubicBezTo>
                    <a:pt x="16526" y="555"/>
                    <a:pt x="16395" y="352"/>
                    <a:pt x="16193" y="185"/>
                  </a:cubicBezTo>
                  <a:cubicBezTo>
                    <a:pt x="16062" y="79"/>
                    <a:pt x="15898" y="1"/>
                    <a:pt x="1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12" name="Google Shape;16412;p22"/>
            <p:cNvSpPr/>
            <p:nvPr/>
          </p:nvSpPr>
          <p:spPr>
            <a:xfrm>
              <a:off x="4747300" y="3474950"/>
              <a:ext cx="110750" cy="193525"/>
            </a:xfrm>
            <a:custGeom>
              <a:avLst/>
              <a:gdLst/>
              <a:ahLst/>
              <a:cxnLst/>
              <a:rect l="l" t="t" r="r" b="b"/>
              <a:pathLst>
                <a:path w="4430" h="7741" extrusionOk="0">
                  <a:moveTo>
                    <a:pt x="1" y="1"/>
                  </a:moveTo>
                  <a:lnTo>
                    <a:pt x="1" y="1"/>
                  </a:lnTo>
                  <a:cubicBezTo>
                    <a:pt x="263" y="882"/>
                    <a:pt x="287" y="763"/>
                    <a:pt x="668" y="1894"/>
                  </a:cubicBezTo>
                  <a:cubicBezTo>
                    <a:pt x="1037" y="3025"/>
                    <a:pt x="1834" y="5406"/>
                    <a:pt x="2311" y="6776"/>
                  </a:cubicBezTo>
                  <a:cubicBezTo>
                    <a:pt x="2561" y="7133"/>
                    <a:pt x="2787" y="7407"/>
                    <a:pt x="3025" y="7740"/>
                  </a:cubicBezTo>
                  <a:cubicBezTo>
                    <a:pt x="3227" y="7692"/>
                    <a:pt x="3454" y="7645"/>
                    <a:pt x="3656" y="7609"/>
                  </a:cubicBezTo>
                  <a:cubicBezTo>
                    <a:pt x="3894" y="7264"/>
                    <a:pt x="4132" y="6930"/>
                    <a:pt x="4311" y="6549"/>
                  </a:cubicBezTo>
                  <a:cubicBezTo>
                    <a:pt x="4347" y="6490"/>
                    <a:pt x="4335" y="6490"/>
                    <a:pt x="4347" y="6395"/>
                  </a:cubicBezTo>
                  <a:cubicBezTo>
                    <a:pt x="4299" y="6347"/>
                    <a:pt x="4299" y="6323"/>
                    <a:pt x="4335" y="6168"/>
                  </a:cubicBezTo>
                  <a:cubicBezTo>
                    <a:pt x="4347" y="6002"/>
                    <a:pt x="4394" y="5668"/>
                    <a:pt x="4406" y="5430"/>
                  </a:cubicBezTo>
                  <a:cubicBezTo>
                    <a:pt x="4430" y="4525"/>
                    <a:pt x="4370" y="3609"/>
                    <a:pt x="4216" y="2692"/>
                  </a:cubicBezTo>
                  <a:lnTo>
                    <a:pt x="4216" y="2668"/>
                  </a:lnTo>
                  <a:cubicBezTo>
                    <a:pt x="4216" y="2632"/>
                    <a:pt x="4192" y="2573"/>
                    <a:pt x="4180" y="2513"/>
                  </a:cubicBezTo>
                  <a:cubicBezTo>
                    <a:pt x="4168" y="2477"/>
                    <a:pt x="4156" y="2406"/>
                    <a:pt x="4120" y="2335"/>
                  </a:cubicBezTo>
                  <a:cubicBezTo>
                    <a:pt x="4085" y="2275"/>
                    <a:pt x="4037" y="2144"/>
                    <a:pt x="4001" y="2085"/>
                  </a:cubicBezTo>
                  <a:lnTo>
                    <a:pt x="3966" y="2025"/>
                  </a:lnTo>
                  <a:lnTo>
                    <a:pt x="3858" y="1787"/>
                  </a:lnTo>
                  <a:lnTo>
                    <a:pt x="3858" y="1775"/>
                  </a:lnTo>
                  <a:cubicBezTo>
                    <a:pt x="3858" y="1751"/>
                    <a:pt x="3823" y="1715"/>
                    <a:pt x="3835" y="1692"/>
                  </a:cubicBezTo>
                  <a:cubicBezTo>
                    <a:pt x="3835" y="1680"/>
                    <a:pt x="3882" y="1668"/>
                    <a:pt x="3894" y="1668"/>
                  </a:cubicBezTo>
                  <a:cubicBezTo>
                    <a:pt x="3918" y="1668"/>
                    <a:pt x="3918" y="1656"/>
                    <a:pt x="3930" y="1656"/>
                  </a:cubicBezTo>
                  <a:cubicBezTo>
                    <a:pt x="3942" y="1656"/>
                    <a:pt x="3942" y="1668"/>
                    <a:pt x="3954" y="1668"/>
                  </a:cubicBezTo>
                  <a:cubicBezTo>
                    <a:pt x="3973" y="1668"/>
                    <a:pt x="4015" y="1683"/>
                    <a:pt x="4031" y="1683"/>
                  </a:cubicBezTo>
                  <a:cubicBezTo>
                    <a:pt x="4035" y="1683"/>
                    <a:pt x="4037" y="1682"/>
                    <a:pt x="4037" y="1680"/>
                  </a:cubicBezTo>
                  <a:cubicBezTo>
                    <a:pt x="4037" y="1679"/>
                    <a:pt x="4038" y="1678"/>
                    <a:pt x="4039" y="1678"/>
                  </a:cubicBezTo>
                  <a:cubicBezTo>
                    <a:pt x="4048" y="1678"/>
                    <a:pt x="4081" y="1699"/>
                    <a:pt x="4095" y="1699"/>
                  </a:cubicBezTo>
                  <a:cubicBezTo>
                    <a:pt x="4101" y="1699"/>
                    <a:pt x="4104" y="1694"/>
                    <a:pt x="4097" y="1680"/>
                  </a:cubicBezTo>
                  <a:cubicBezTo>
                    <a:pt x="4092" y="1674"/>
                    <a:pt x="4091" y="1671"/>
                    <a:pt x="4092" y="1671"/>
                  </a:cubicBezTo>
                  <a:lnTo>
                    <a:pt x="4092" y="1671"/>
                  </a:lnTo>
                  <a:cubicBezTo>
                    <a:pt x="4097" y="1671"/>
                    <a:pt x="4150" y="1720"/>
                    <a:pt x="4156" y="1720"/>
                  </a:cubicBezTo>
                  <a:cubicBezTo>
                    <a:pt x="4160" y="1720"/>
                    <a:pt x="4150" y="1705"/>
                    <a:pt x="4108" y="1656"/>
                  </a:cubicBezTo>
                  <a:cubicBezTo>
                    <a:pt x="3977" y="1489"/>
                    <a:pt x="4120" y="1382"/>
                    <a:pt x="3477" y="1180"/>
                  </a:cubicBezTo>
                  <a:cubicBezTo>
                    <a:pt x="2846" y="965"/>
                    <a:pt x="906" y="322"/>
                    <a:pt x="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13" name="Google Shape;16413;p22"/>
            <p:cNvSpPr/>
            <p:nvPr/>
          </p:nvSpPr>
          <p:spPr>
            <a:xfrm>
              <a:off x="3675750" y="2815350"/>
              <a:ext cx="353925" cy="318625"/>
            </a:xfrm>
            <a:custGeom>
              <a:avLst/>
              <a:gdLst/>
              <a:ahLst/>
              <a:cxnLst/>
              <a:rect l="l" t="t" r="r" b="b"/>
              <a:pathLst>
                <a:path w="14157" h="12745" extrusionOk="0">
                  <a:moveTo>
                    <a:pt x="12" y="1"/>
                  </a:moveTo>
                  <a:cubicBezTo>
                    <a:pt x="0" y="1"/>
                    <a:pt x="0" y="25"/>
                    <a:pt x="0" y="48"/>
                  </a:cubicBezTo>
                  <a:cubicBezTo>
                    <a:pt x="369" y="1144"/>
                    <a:pt x="905" y="1489"/>
                    <a:pt x="1655" y="2537"/>
                  </a:cubicBezTo>
                  <a:cubicBezTo>
                    <a:pt x="2393" y="3596"/>
                    <a:pt x="3596" y="5180"/>
                    <a:pt x="4477" y="6299"/>
                  </a:cubicBezTo>
                  <a:cubicBezTo>
                    <a:pt x="5537" y="7633"/>
                    <a:pt x="6442" y="8954"/>
                    <a:pt x="7513" y="10300"/>
                  </a:cubicBezTo>
                  <a:cubicBezTo>
                    <a:pt x="7644" y="10466"/>
                    <a:pt x="7942" y="10788"/>
                    <a:pt x="8156" y="11002"/>
                  </a:cubicBezTo>
                  <a:cubicBezTo>
                    <a:pt x="9251" y="11455"/>
                    <a:pt x="11442" y="12407"/>
                    <a:pt x="12323" y="12645"/>
                  </a:cubicBezTo>
                  <a:cubicBezTo>
                    <a:pt x="12587" y="12717"/>
                    <a:pt x="12776" y="12744"/>
                    <a:pt x="12922" y="12744"/>
                  </a:cubicBezTo>
                  <a:cubicBezTo>
                    <a:pt x="13263" y="12744"/>
                    <a:pt x="13376" y="12594"/>
                    <a:pt x="13692" y="12502"/>
                  </a:cubicBezTo>
                  <a:cubicBezTo>
                    <a:pt x="14157" y="12371"/>
                    <a:pt x="13895" y="11967"/>
                    <a:pt x="14157" y="11740"/>
                  </a:cubicBezTo>
                  <a:cubicBezTo>
                    <a:pt x="14002" y="11395"/>
                    <a:pt x="14097" y="11312"/>
                    <a:pt x="13943" y="10907"/>
                  </a:cubicBezTo>
                  <a:cubicBezTo>
                    <a:pt x="13800" y="10502"/>
                    <a:pt x="13216" y="9871"/>
                    <a:pt x="12883" y="9490"/>
                  </a:cubicBezTo>
                  <a:cubicBezTo>
                    <a:pt x="12526" y="9478"/>
                    <a:pt x="12168" y="9466"/>
                    <a:pt x="11847" y="9466"/>
                  </a:cubicBezTo>
                  <a:cubicBezTo>
                    <a:pt x="11299" y="9192"/>
                    <a:pt x="11156" y="9204"/>
                    <a:pt x="10490" y="8930"/>
                  </a:cubicBezTo>
                  <a:cubicBezTo>
                    <a:pt x="9823" y="8645"/>
                    <a:pt x="8942" y="7930"/>
                    <a:pt x="8299" y="7287"/>
                  </a:cubicBezTo>
                  <a:cubicBezTo>
                    <a:pt x="7680" y="6644"/>
                    <a:pt x="7144" y="5656"/>
                    <a:pt x="6751" y="4823"/>
                  </a:cubicBezTo>
                  <a:cubicBezTo>
                    <a:pt x="6537" y="4597"/>
                    <a:pt x="6323" y="4370"/>
                    <a:pt x="6096" y="4144"/>
                  </a:cubicBezTo>
                  <a:cubicBezTo>
                    <a:pt x="5561" y="3846"/>
                    <a:pt x="5049" y="3632"/>
                    <a:pt x="4537" y="3287"/>
                  </a:cubicBezTo>
                  <a:cubicBezTo>
                    <a:pt x="4013" y="2954"/>
                    <a:pt x="3656" y="2442"/>
                    <a:pt x="3382" y="1882"/>
                  </a:cubicBezTo>
                  <a:cubicBezTo>
                    <a:pt x="2989" y="1751"/>
                    <a:pt x="2608" y="1620"/>
                    <a:pt x="2215" y="1477"/>
                  </a:cubicBezTo>
                  <a:cubicBezTo>
                    <a:pt x="1691" y="1037"/>
                    <a:pt x="1179" y="620"/>
                    <a:pt x="655" y="191"/>
                  </a:cubicBezTo>
                  <a:cubicBezTo>
                    <a:pt x="441" y="132"/>
                    <a:pt x="227" y="48"/>
                    <a:pt x="12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14" name="Google Shape;16414;p22"/>
            <p:cNvSpPr/>
            <p:nvPr/>
          </p:nvSpPr>
          <p:spPr>
            <a:xfrm>
              <a:off x="2744675" y="1473650"/>
              <a:ext cx="2130950" cy="2766425"/>
            </a:xfrm>
            <a:custGeom>
              <a:avLst/>
              <a:gdLst/>
              <a:ahLst/>
              <a:cxnLst/>
              <a:rect l="l" t="t" r="r" b="b"/>
              <a:pathLst>
                <a:path w="85238" h="110657" extrusionOk="0">
                  <a:moveTo>
                    <a:pt x="45852" y="99873"/>
                  </a:moveTo>
                  <a:cubicBezTo>
                    <a:pt x="45870" y="99880"/>
                    <a:pt x="45884" y="99886"/>
                    <a:pt x="45887" y="99889"/>
                  </a:cubicBezTo>
                  <a:cubicBezTo>
                    <a:pt x="45899" y="99901"/>
                    <a:pt x="45923" y="99901"/>
                    <a:pt x="45899" y="99901"/>
                  </a:cubicBezTo>
                  <a:cubicBezTo>
                    <a:pt x="45896" y="99901"/>
                    <a:pt x="45876" y="99889"/>
                    <a:pt x="45852" y="99873"/>
                  </a:cubicBezTo>
                  <a:close/>
                  <a:moveTo>
                    <a:pt x="59521" y="101179"/>
                  </a:moveTo>
                  <a:cubicBezTo>
                    <a:pt x="59523" y="101181"/>
                    <a:pt x="59523" y="101182"/>
                    <a:pt x="59523" y="101182"/>
                  </a:cubicBezTo>
                  <a:cubicBezTo>
                    <a:pt x="59522" y="101182"/>
                    <a:pt x="59522" y="101181"/>
                    <a:pt x="59521" y="101179"/>
                  </a:cubicBezTo>
                  <a:close/>
                  <a:moveTo>
                    <a:pt x="41711" y="108617"/>
                  </a:moveTo>
                  <a:cubicBezTo>
                    <a:pt x="41710" y="108617"/>
                    <a:pt x="41709" y="108617"/>
                    <a:pt x="41709" y="108619"/>
                  </a:cubicBezTo>
                  <a:lnTo>
                    <a:pt x="41709" y="108619"/>
                  </a:lnTo>
                  <a:cubicBezTo>
                    <a:pt x="41712" y="108619"/>
                    <a:pt x="41711" y="108617"/>
                    <a:pt x="41711" y="108617"/>
                  </a:cubicBezTo>
                  <a:close/>
                  <a:moveTo>
                    <a:pt x="5858" y="329"/>
                  </a:moveTo>
                  <a:cubicBezTo>
                    <a:pt x="6704" y="329"/>
                    <a:pt x="7561" y="353"/>
                    <a:pt x="8383" y="460"/>
                  </a:cubicBezTo>
                  <a:cubicBezTo>
                    <a:pt x="10764" y="746"/>
                    <a:pt x="12788" y="1174"/>
                    <a:pt x="15181" y="1710"/>
                  </a:cubicBezTo>
                  <a:cubicBezTo>
                    <a:pt x="16550" y="2020"/>
                    <a:pt x="17955" y="2377"/>
                    <a:pt x="19503" y="2782"/>
                  </a:cubicBezTo>
                  <a:cubicBezTo>
                    <a:pt x="21051" y="3163"/>
                    <a:pt x="23087" y="3675"/>
                    <a:pt x="24730" y="4103"/>
                  </a:cubicBezTo>
                  <a:cubicBezTo>
                    <a:pt x="26575" y="4579"/>
                    <a:pt x="28790" y="5210"/>
                    <a:pt x="30564" y="5532"/>
                  </a:cubicBezTo>
                  <a:cubicBezTo>
                    <a:pt x="32171" y="5838"/>
                    <a:pt x="33537" y="5963"/>
                    <a:pt x="34995" y="5963"/>
                  </a:cubicBezTo>
                  <a:cubicBezTo>
                    <a:pt x="35124" y="5963"/>
                    <a:pt x="35255" y="5962"/>
                    <a:pt x="35386" y="5961"/>
                  </a:cubicBezTo>
                  <a:cubicBezTo>
                    <a:pt x="36219" y="5961"/>
                    <a:pt x="36827" y="5722"/>
                    <a:pt x="37470" y="5460"/>
                  </a:cubicBezTo>
                  <a:cubicBezTo>
                    <a:pt x="38124" y="5187"/>
                    <a:pt x="38565" y="4794"/>
                    <a:pt x="39077" y="4448"/>
                  </a:cubicBezTo>
                  <a:cubicBezTo>
                    <a:pt x="39589" y="4103"/>
                    <a:pt x="39994" y="3782"/>
                    <a:pt x="40529" y="3520"/>
                  </a:cubicBezTo>
                  <a:cubicBezTo>
                    <a:pt x="41065" y="3282"/>
                    <a:pt x="41518" y="3103"/>
                    <a:pt x="42089" y="3020"/>
                  </a:cubicBezTo>
                  <a:cubicBezTo>
                    <a:pt x="42601" y="2947"/>
                    <a:pt x="43075" y="2906"/>
                    <a:pt x="43550" y="2906"/>
                  </a:cubicBezTo>
                  <a:cubicBezTo>
                    <a:pt x="44157" y="2906"/>
                    <a:pt x="44764" y="2973"/>
                    <a:pt x="45447" y="3127"/>
                  </a:cubicBezTo>
                  <a:cubicBezTo>
                    <a:pt x="46649" y="3389"/>
                    <a:pt x="47733" y="3925"/>
                    <a:pt x="48626" y="4925"/>
                  </a:cubicBezTo>
                  <a:cubicBezTo>
                    <a:pt x="49078" y="5413"/>
                    <a:pt x="49459" y="6044"/>
                    <a:pt x="49745" y="6734"/>
                  </a:cubicBezTo>
                  <a:cubicBezTo>
                    <a:pt x="50031" y="7437"/>
                    <a:pt x="50245" y="8223"/>
                    <a:pt x="50388" y="9080"/>
                  </a:cubicBezTo>
                  <a:cubicBezTo>
                    <a:pt x="50507" y="9925"/>
                    <a:pt x="50578" y="10866"/>
                    <a:pt x="50543" y="11818"/>
                  </a:cubicBezTo>
                  <a:cubicBezTo>
                    <a:pt x="50519" y="12771"/>
                    <a:pt x="50126" y="13795"/>
                    <a:pt x="49626" y="14652"/>
                  </a:cubicBezTo>
                  <a:cubicBezTo>
                    <a:pt x="49114" y="15509"/>
                    <a:pt x="48388" y="16438"/>
                    <a:pt x="47792" y="17152"/>
                  </a:cubicBezTo>
                  <a:cubicBezTo>
                    <a:pt x="47197" y="17867"/>
                    <a:pt x="46483" y="18664"/>
                    <a:pt x="45935" y="19224"/>
                  </a:cubicBezTo>
                  <a:cubicBezTo>
                    <a:pt x="44851" y="20355"/>
                    <a:pt x="43554" y="21605"/>
                    <a:pt x="42565" y="22546"/>
                  </a:cubicBezTo>
                  <a:cubicBezTo>
                    <a:pt x="40625" y="24415"/>
                    <a:pt x="38910" y="25868"/>
                    <a:pt x="37446" y="28035"/>
                  </a:cubicBezTo>
                  <a:cubicBezTo>
                    <a:pt x="37077" y="28570"/>
                    <a:pt x="36886" y="29059"/>
                    <a:pt x="36767" y="29702"/>
                  </a:cubicBezTo>
                  <a:cubicBezTo>
                    <a:pt x="36708" y="30011"/>
                    <a:pt x="36767" y="30392"/>
                    <a:pt x="36946" y="30690"/>
                  </a:cubicBezTo>
                  <a:cubicBezTo>
                    <a:pt x="37124" y="30987"/>
                    <a:pt x="37386" y="31190"/>
                    <a:pt x="37720" y="31321"/>
                  </a:cubicBezTo>
                  <a:cubicBezTo>
                    <a:pt x="38330" y="31565"/>
                    <a:pt x="38826" y="31643"/>
                    <a:pt x="39478" y="31643"/>
                  </a:cubicBezTo>
                  <a:cubicBezTo>
                    <a:pt x="39526" y="31643"/>
                    <a:pt x="39575" y="31643"/>
                    <a:pt x="39625" y="31642"/>
                  </a:cubicBezTo>
                  <a:cubicBezTo>
                    <a:pt x="40351" y="31618"/>
                    <a:pt x="40768" y="31487"/>
                    <a:pt x="41637" y="31380"/>
                  </a:cubicBezTo>
                  <a:cubicBezTo>
                    <a:pt x="42719" y="31245"/>
                    <a:pt x="43803" y="31177"/>
                    <a:pt x="44889" y="31177"/>
                  </a:cubicBezTo>
                  <a:cubicBezTo>
                    <a:pt x="47233" y="31177"/>
                    <a:pt x="49584" y="31492"/>
                    <a:pt x="51936" y="32119"/>
                  </a:cubicBezTo>
                  <a:cubicBezTo>
                    <a:pt x="53638" y="32559"/>
                    <a:pt x="55841" y="33464"/>
                    <a:pt x="57317" y="34214"/>
                  </a:cubicBezTo>
                  <a:cubicBezTo>
                    <a:pt x="58794" y="34952"/>
                    <a:pt x="60187" y="35786"/>
                    <a:pt x="61294" y="36595"/>
                  </a:cubicBezTo>
                  <a:cubicBezTo>
                    <a:pt x="63485" y="38203"/>
                    <a:pt x="64997" y="39453"/>
                    <a:pt x="66795" y="41370"/>
                  </a:cubicBezTo>
                  <a:cubicBezTo>
                    <a:pt x="68604" y="43287"/>
                    <a:pt x="69712" y="44644"/>
                    <a:pt x="71426" y="47132"/>
                  </a:cubicBezTo>
                  <a:cubicBezTo>
                    <a:pt x="73141" y="49597"/>
                    <a:pt x="75165" y="53252"/>
                    <a:pt x="76665" y="56288"/>
                  </a:cubicBezTo>
                  <a:cubicBezTo>
                    <a:pt x="78165" y="59336"/>
                    <a:pt x="79868" y="62848"/>
                    <a:pt x="81237" y="65944"/>
                  </a:cubicBezTo>
                  <a:cubicBezTo>
                    <a:pt x="81582" y="66718"/>
                    <a:pt x="81761" y="67147"/>
                    <a:pt x="82023" y="67837"/>
                  </a:cubicBezTo>
                  <a:cubicBezTo>
                    <a:pt x="82154" y="68171"/>
                    <a:pt x="82249" y="68409"/>
                    <a:pt x="82356" y="68730"/>
                  </a:cubicBezTo>
                  <a:cubicBezTo>
                    <a:pt x="82451" y="69040"/>
                    <a:pt x="82535" y="69302"/>
                    <a:pt x="82654" y="69623"/>
                  </a:cubicBezTo>
                  <a:cubicBezTo>
                    <a:pt x="83070" y="70695"/>
                    <a:pt x="83368" y="71790"/>
                    <a:pt x="83630" y="72921"/>
                  </a:cubicBezTo>
                  <a:cubicBezTo>
                    <a:pt x="83904" y="74052"/>
                    <a:pt x="84118" y="75171"/>
                    <a:pt x="84333" y="76314"/>
                  </a:cubicBezTo>
                  <a:cubicBezTo>
                    <a:pt x="84440" y="76898"/>
                    <a:pt x="84535" y="77565"/>
                    <a:pt x="84630" y="78148"/>
                  </a:cubicBezTo>
                  <a:cubicBezTo>
                    <a:pt x="84678" y="78446"/>
                    <a:pt x="84714" y="78874"/>
                    <a:pt x="84749" y="79100"/>
                  </a:cubicBezTo>
                  <a:cubicBezTo>
                    <a:pt x="84773" y="79339"/>
                    <a:pt x="84773" y="79470"/>
                    <a:pt x="84797" y="79601"/>
                  </a:cubicBezTo>
                  <a:cubicBezTo>
                    <a:pt x="84809" y="79743"/>
                    <a:pt x="84809" y="79755"/>
                    <a:pt x="84809" y="79827"/>
                  </a:cubicBezTo>
                  <a:lnTo>
                    <a:pt x="84809" y="79922"/>
                  </a:lnTo>
                  <a:cubicBezTo>
                    <a:pt x="84809" y="79958"/>
                    <a:pt x="84809" y="79982"/>
                    <a:pt x="84797" y="80005"/>
                  </a:cubicBezTo>
                  <a:cubicBezTo>
                    <a:pt x="84791" y="80014"/>
                    <a:pt x="84785" y="80018"/>
                    <a:pt x="84779" y="80018"/>
                  </a:cubicBezTo>
                  <a:cubicBezTo>
                    <a:pt x="84762" y="80018"/>
                    <a:pt x="84746" y="79985"/>
                    <a:pt x="84737" y="79958"/>
                  </a:cubicBezTo>
                  <a:cubicBezTo>
                    <a:pt x="84714" y="79934"/>
                    <a:pt x="84714" y="79934"/>
                    <a:pt x="84678" y="79886"/>
                  </a:cubicBezTo>
                  <a:cubicBezTo>
                    <a:pt x="84642" y="79839"/>
                    <a:pt x="84535" y="79743"/>
                    <a:pt x="84475" y="79708"/>
                  </a:cubicBezTo>
                  <a:cubicBezTo>
                    <a:pt x="84416" y="79684"/>
                    <a:pt x="84416" y="79684"/>
                    <a:pt x="84356" y="79684"/>
                  </a:cubicBezTo>
                  <a:cubicBezTo>
                    <a:pt x="84297" y="79684"/>
                    <a:pt x="84225" y="79708"/>
                    <a:pt x="84202" y="79755"/>
                  </a:cubicBezTo>
                  <a:cubicBezTo>
                    <a:pt x="84166" y="79815"/>
                    <a:pt x="84154" y="79839"/>
                    <a:pt x="84142" y="79922"/>
                  </a:cubicBezTo>
                  <a:cubicBezTo>
                    <a:pt x="84142" y="79993"/>
                    <a:pt x="84142" y="80005"/>
                    <a:pt x="84154" y="80101"/>
                  </a:cubicBezTo>
                  <a:cubicBezTo>
                    <a:pt x="84166" y="80184"/>
                    <a:pt x="84178" y="80279"/>
                    <a:pt x="84213" y="80398"/>
                  </a:cubicBezTo>
                  <a:cubicBezTo>
                    <a:pt x="84237" y="80517"/>
                    <a:pt x="84297" y="80815"/>
                    <a:pt x="84321" y="80934"/>
                  </a:cubicBezTo>
                  <a:cubicBezTo>
                    <a:pt x="84333" y="81053"/>
                    <a:pt x="84380" y="81267"/>
                    <a:pt x="84285" y="81327"/>
                  </a:cubicBezTo>
                  <a:cubicBezTo>
                    <a:pt x="84256" y="81351"/>
                    <a:pt x="84239" y="81360"/>
                    <a:pt x="84222" y="81360"/>
                  </a:cubicBezTo>
                  <a:cubicBezTo>
                    <a:pt x="84198" y="81360"/>
                    <a:pt x="84175" y="81341"/>
                    <a:pt x="84118" y="81327"/>
                  </a:cubicBezTo>
                  <a:cubicBezTo>
                    <a:pt x="84059" y="81318"/>
                    <a:pt x="83921" y="81280"/>
                    <a:pt x="83812" y="81280"/>
                  </a:cubicBezTo>
                  <a:cubicBezTo>
                    <a:pt x="83768" y="81280"/>
                    <a:pt x="83729" y="81286"/>
                    <a:pt x="83701" y="81303"/>
                  </a:cubicBezTo>
                  <a:cubicBezTo>
                    <a:pt x="83618" y="81351"/>
                    <a:pt x="83606" y="81375"/>
                    <a:pt x="83571" y="81470"/>
                  </a:cubicBezTo>
                  <a:cubicBezTo>
                    <a:pt x="83559" y="81541"/>
                    <a:pt x="83559" y="81601"/>
                    <a:pt x="83571" y="81684"/>
                  </a:cubicBezTo>
                  <a:cubicBezTo>
                    <a:pt x="83582" y="81779"/>
                    <a:pt x="83618" y="81851"/>
                    <a:pt x="83666" y="81922"/>
                  </a:cubicBezTo>
                  <a:lnTo>
                    <a:pt x="83749" y="82113"/>
                  </a:lnTo>
                  <a:cubicBezTo>
                    <a:pt x="83809" y="82220"/>
                    <a:pt x="83963" y="82458"/>
                    <a:pt x="83987" y="82660"/>
                  </a:cubicBezTo>
                  <a:cubicBezTo>
                    <a:pt x="84166" y="83565"/>
                    <a:pt x="84237" y="84494"/>
                    <a:pt x="84202" y="85423"/>
                  </a:cubicBezTo>
                  <a:cubicBezTo>
                    <a:pt x="84178" y="85661"/>
                    <a:pt x="84154" y="85958"/>
                    <a:pt x="84118" y="86161"/>
                  </a:cubicBezTo>
                  <a:cubicBezTo>
                    <a:pt x="84094" y="86351"/>
                    <a:pt x="84094" y="86399"/>
                    <a:pt x="84047" y="86542"/>
                  </a:cubicBezTo>
                  <a:cubicBezTo>
                    <a:pt x="84023" y="86697"/>
                    <a:pt x="83999" y="86720"/>
                    <a:pt x="83928" y="86887"/>
                  </a:cubicBezTo>
                  <a:cubicBezTo>
                    <a:pt x="83856" y="87054"/>
                    <a:pt x="83666" y="87268"/>
                    <a:pt x="83487" y="87375"/>
                  </a:cubicBezTo>
                  <a:cubicBezTo>
                    <a:pt x="83419" y="87416"/>
                    <a:pt x="83340" y="87434"/>
                    <a:pt x="83260" y="87434"/>
                  </a:cubicBezTo>
                  <a:cubicBezTo>
                    <a:pt x="83130" y="87434"/>
                    <a:pt x="83001" y="87385"/>
                    <a:pt x="82928" y="87304"/>
                  </a:cubicBezTo>
                  <a:cubicBezTo>
                    <a:pt x="82809" y="87185"/>
                    <a:pt x="82797" y="87090"/>
                    <a:pt x="82749" y="86970"/>
                  </a:cubicBezTo>
                  <a:cubicBezTo>
                    <a:pt x="82713" y="86851"/>
                    <a:pt x="82654" y="86780"/>
                    <a:pt x="82558" y="86732"/>
                  </a:cubicBezTo>
                  <a:cubicBezTo>
                    <a:pt x="82487" y="86673"/>
                    <a:pt x="82332" y="86673"/>
                    <a:pt x="82273" y="86673"/>
                  </a:cubicBezTo>
                  <a:cubicBezTo>
                    <a:pt x="82011" y="86673"/>
                    <a:pt x="81737" y="86649"/>
                    <a:pt x="81499" y="86601"/>
                  </a:cubicBezTo>
                  <a:cubicBezTo>
                    <a:pt x="81285" y="86566"/>
                    <a:pt x="80963" y="86447"/>
                    <a:pt x="80832" y="86387"/>
                  </a:cubicBezTo>
                  <a:cubicBezTo>
                    <a:pt x="80801" y="86373"/>
                    <a:pt x="80778" y="86362"/>
                    <a:pt x="80761" y="86353"/>
                  </a:cubicBezTo>
                  <a:lnTo>
                    <a:pt x="80761" y="86353"/>
                  </a:lnTo>
                  <a:cubicBezTo>
                    <a:pt x="80761" y="86353"/>
                    <a:pt x="80761" y="86352"/>
                    <a:pt x="80761" y="86351"/>
                  </a:cubicBezTo>
                  <a:cubicBezTo>
                    <a:pt x="80751" y="86328"/>
                    <a:pt x="80743" y="86318"/>
                    <a:pt x="80739" y="86316"/>
                  </a:cubicBezTo>
                  <a:lnTo>
                    <a:pt x="80739" y="86316"/>
                  </a:lnTo>
                  <a:cubicBezTo>
                    <a:pt x="80741" y="86311"/>
                    <a:pt x="80745" y="86304"/>
                    <a:pt x="80749" y="86292"/>
                  </a:cubicBezTo>
                  <a:cubicBezTo>
                    <a:pt x="80749" y="86271"/>
                    <a:pt x="80741" y="86263"/>
                    <a:pt x="80729" y="86263"/>
                  </a:cubicBezTo>
                  <a:cubicBezTo>
                    <a:pt x="80712" y="86263"/>
                    <a:pt x="80685" y="86279"/>
                    <a:pt x="80658" y="86299"/>
                  </a:cubicBezTo>
                  <a:lnTo>
                    <a:pt x="80658" y="86299"/>
                  </a:lnTo>
                  <a:cubicBezTo>
                    <a:pt x="80608" y="86268"/>
                    <a:pt x="80628" y="86267"/>
                    <a:pt x="80594" y="86244"/>
                  </a:cubicBezTo>
                  <a:cubicBezTo>
                    <a:pt x="80570" y="86232"/>
                    <a:pt x="80582" y="86232"/>
                    <a:pt x="80546" y="86208"/>
                  </a:cubicBezTo>
                  <a:cubicBezTo>
                    <a:pt x="80523" y="86197"/>
                    <a:pt x="80546" y="86208"/>
                    <a:pt x="80511" y="86185"/>
                  </a:cubicBezTo>
                  <a:cubicBezTo>
                    <a:pt x="80491" y="86180"/>
                    <a:pt x="80463" y="86177"/>
                    <a:pt x="80435" y="86177"/>
                  </a:cubicBezTo>
                  <a:cubicBezTo>
                    <a:pt x="80394" y="86177"/>
                    <a:pt x="80353" y="86183"/>
                    <a:pt x="80332" y="86197"/>
                  </a:cubicBezTo>
                  <a:cubicBezTo>
                    <a:pt x="80284" y="86244"/>
                    <a:pt x="80189" y="86375"/>
                    <a:pt x="80272" y="86387"/>
                  </a:cubicBezTo>
                  <a:cubicBezTo>
                    <a:pt x="80284" y="86399"/>
                    <a:pt x="80284" y="86399"/>
                    <a:pt x="80283" y="86399"/>
                  </a:cubicBezTo>
                  <a:cubicBezTo>
                    <a:pt x="80281" y="86399"/>
                    <a:pt x="80278" y="86399"/>
                    <a:pt x="80284" y="86411"/>
                  </a:cubicBezTo>
                  <a:cubicBezTo>
                    <a:pt x="80296" y="86423"/>
                    <a:pt x="80308" y="86470"/>
                    <a:pt x="80308" y="86494"/>
                  </a:cubicBezTo>
                  <a:cubicBezTo>
                    <a:pt x="80308" y="86530"/>
                    <a:pt x="80344" y="86542"/>
                    <a:pt x="80296" y="86554"/>
                  </a:cubicBezTo>
                  <a:cubicBezTo>
                    <a:pt x="80263" y="86562"/>
                    <a:pt x="80225" y="86576"/>
                    <a:pt x="80177" y="86576"/>
                  </a:cubicBezTo>
                  <a:cubicBezTo>
                    <a:pt x="80155" y="86576"/>
                    <a:pt x="80132" y="86573"/>
                    <a:pt x="80106" y="86566"/>
                  </a:cubicBezTo>
                  <a:cubicBezTo>
                    <a:pt x="80011" y="86554"/>
                    <a:pt x="79927" y="86566"/>
                    <a:pt x="79772" y="86530"/>
                  </a:cubicBezTo>
                  <a:cubicBezTo>
                    <a:pt x="79630" y="86482"/>
                    <a:pt x="79380" y="86387"/>
                    <a:pt x="79213" y="86256"/>
                  </a:cubicBezTo>
                  <a:cubicBezTo>
                    <a:pt x="78879" y="86006"/>
                    <a:pt x="78558" y="85661"/>
                    <a:pt x="78320" y="85339"/>
                  </a:cubicBezTo>
                  <a:cubicBezTo>
                    <a:pt x="78201" y="85173"/>
                    <a:pt x="78034" y="84935"/>
                    <a:pt x="77963" y="84815"/>
                  </a:cubicBezTo>
                  <a:cubicBezTo>
                    <a:pt x="77891" y="84696"/>
                    <a:pt x="77903" y="84720"/>
                    <a:pt x="77856" y="84661"/>
                  </a:cubicBezTo>
                  <a:cubicBezTo>
                    <a:pt x="77808" y="84601"/>
                    <a:pt x="77832" y="84625"/>
                    <a:pt x="77796" y="84577"/>
                  </a:cubicBezTo>
                  <a:cubicBezTo>
                    <a:pt x="77605" y="84351"/>
                    <a:pt x="77296" y="84030"/>
                    <a:pt x="77117" y="83851"/>
                  </a:cubicBezTo>
                  <a:lnTo>
                    <a:pt x="76677" y="83411"/>
                  </a:lnTo>
                  <a:cubicBezTo>
                    <a:pt x="76177" y="82851"/>
                    <a:pt x="75724" y="82256"/>
                    <a:pt x="75296" y="81660"/>
                  </a:cubicBezTo>
                  <a:cubicBezTo>
                    <a:pt x="75093" y="81363"/>
                    <a:pt x="74891" y="81077"/>
                    <a:pt x="74700" y="80803"/>
                  </a:cubicBezTo>
                  <a:cubicBezTo>
                    <a:pt x="74510" y="80517"/>
                    <a:pt x="74403" y="80232"/>
                    <a:pt x="74284" y="79934"/>
                  </a:cubicBezTo>
                  <a:cubicBezTo>
                    <a:pt x="74057" y="79327"/>
                    <a:pt x="73974" y="78672"/>
                    <a:pt x="73665" y="78100"/>
                  </a:cubicBezTo>
                  <a:cubicBezTo>
                    <a:pt x="73343" y="77541"/>
                    <a:pt x="72891" y="77136"/>
                    <a:pt x="72426" y="76755"/>
                  </a:cubicBezTo>
                  <a:cubicBezTo>
                    <a:pt x="71962" y="76362"/>
                    <a:pt x="71545" y="76052"/>
                    <a:pt x="71105" y="75648"/>
                  </a:cubicBezTo>
                  <a:cubicBezTo>
                    <a:pt x="70212" y="74826"/>
                    <a:pt x="69509" y="73993"/>
                    <a:pt x="68509" y="73219"/>
                  </a:cubicBezTo>
                  <a:cubicBezTo>
                    <a:pt x="67509" y="72445"/>
                    <a:pt x="66247" y="71909"/>
                    <a:pt x="64973" y="71552"/>
                  </a:cubicBezTo>
                  <a:cubicBezTo>
                    <a:pt x="64640" y="71469"/>
                    <a:pt x="64330" y="71397"/>
                    <a:pt x="63901" y="71314"/>
                  </a:cubicBezTo>
                  <a:cubicBezTo>
                    <a:pt x="63687" y="71278"/>
                    <a:pt x="63794" y="71290"/>
                    <a:pt x="63258" y="71219"/>
                  </a:cubicBezTo>
                  <a:cubicBezTo>
                    <a:pt x="62723" y="71159"/>
                    <a:pt x="60401" y="70885"/>
                    <a:pt x="59853" y="70826"/>
                  </a:cubicBezTo>
                  <a:cubicBezTo>
                    <a:pt x="59294" y="70778"/>
                    <a:pt x="59401" y="70730"/>
                    <a:pt x="59151" y="70695"/>
                  </a:cubicBezTo>
                  <a:cubicBezTo>
                    <a:pt x="58913" y="70635"/>
                    <a:pt x="58960" y="70623"/>
                    <a:pt x="58806" y="70576"/>
                  </a:cubicBezTo>
                  <a:cubicBezTo>
                    <a:pt x="58663" y="70528"/>
                    <a:pt x="58579" y="70480"/>
                    <a:pt x="58448" y="70457"/>
                  </a:cubicBezTo>
                  <a:cubicBezTo>
                    <a:pt x="58342" y="70446"/>
                    <a:pt x="58293" y="70407"/>
                    <a:pt x="58199" y="70407"/>
                  </a:cubicBezTo>
                  <a:cubicBezTo>
                    <a:pt x="58188" y="70407"/>
                    <a:pt x="58176" y="70408"/>
                    <a:pt x="58163" y="70409"/>
                  </a:cubicBezTo>
                  <a:cubicBezTo>
                    <a:pt x="58044" y="70421"/>
                    <a:pt x="57972" y="70457"/>
                    <a:pt x="57865" y="70564"/>
                  </a:cubicBezTo>
                  <a:cubicBezTo>
                    <a:pt x="57770" y="70659"/>
                    <a:pt x="57674" y="70766"/>
                    <a:pt x="57603" y="70957"/>
                  </a:cubicBezTo>
                  <a:cubicBezTo>
                    <a:pt x="57532" y="71159"/>
                    <a:pt x="57472" y="71469"/>
                    <a:pt x="57472" y="71707"/>
                  </a:cubicBezTo>
                  <a:lnTo>
                    <a:pt x="57472" y="72409"/>
                  </a:lnTo>
                  <a:cubicBezTo>
                    <a:pt x="57472" y="72885"/>
                    <a:pt x="57484" y="73338"/>
                    <a:pt x="57508" y="73814"/>
                  </a:cubicBezTo>
                  <a:cubicBezTo>
                    <a:pt x="57532" y="74290"/>
                    <a:pt x="57567" y="74790"/>
                    <a:pt x="57674" y="75231"/>
                  </a:cubicBezTo>
                  <a:cubicBezTo>
                    <a:pt x="57782" y="75683"/>
                    <a:pt x="57901" y="76136"/>
                    <a:pt x="58008" y="76553"/>
                  </a:cubicBezTo>
                  <a:cubicBezTo>
                    <a:pt x="58103" y="76969"/>
                    <a:pt x="58246" y="77410"/>
                    <a:pt x="58329" y="77779"/>
                  </a:cubicBezTo>
                  <a:cubicBezTo>
                    <a:pt x="58401" y="78148"/>
                    <a:pt x="58460" y="78600"/>
                    <a:pt x="58484" y="78910"/>
                  </a:cubicBezTo>
                  <a:cubicBezTo>
                    <a:pt x="58544" y="80208"/>
                    <a:pt x="58151" y="81553"/>
                    <a:pt x="57889" y="82708"/>
                  </a:cubicBezTo>
                  <a:cubicBezTo>
                    <a:pt x="57603" y="83851"/>
                    <a:pt x="57484" y="84827"/>
                    <a:pt x="57353" y="85875"/>
                  </a:cubicBezTo>
                  <a:cubicBezTo>
                    <a:pt x="57210" y="86911"/>
                    <a:pt x="57174" y="87780"/>
                    <a:pt x="57151" y="88792"/>
                  </a:cubicBezTo>
                  <a:cubicBezTo>
                    <a:pt x="57139" y="89804"/>
                    <a:pt x="57234" y="90804"/>
                    <a:pt x="57270" y="91816"/>
                  </a:cubicBezTo>
                  <a:cubicBezTo>
                    <a:pt x="57293" y="92066"/>
                    <a:pt x="57317" y="92424"/>
                    <a:pt x="57353" y="92626"/>
                  </a:cubicBezTo>
                  <a:cubicBezTo>
                    <a:pt x="57365" y="92840"/>
                    <a:pt x="57365" y="92900"/>
                    <a:pt x="57389" y="93078"/>
                  </a:cubicBezTo>
                  <a:cubicBezTo>
                    <a:pt x="57424" y="93257"/>
                    <a:pt x="57472" y="93328"/>
                    <a:pt x="57532" y="93555"/>
                  </a:cubicBezTo>
                  <a:cubicBezTo>
                    <a:pt x="57603" y="93781"/>
                    <a:pt x="57746" y="94257"/>
                    <a:pt x="57841" y="94460"/>
                  </a:cubicBezTo>
                  <a:cubicBezTo>
                    <a:pt x="57924" y="94686"/>
                    <a:pt x="58032" y="94769"/>
                    <a:pt x="58139" y="94936"/>
                  </a:cubicBezTo>
                  <a:cubicBezTo>
                    <a:pt x="58246" y="95102"/>
                    <a:pt x="58341" y="95222"/>
                    <a:pt x="58448" y="95364"/>
                  </a:cubicBezTo>
                  <a:cubicBezTo>
                    <a:pt x="58555" y="95519"/>
                    <a:pt x="58686" y="95662"/>
                    <a:pt x="58817" y="95805"/>
                  </a:cubicBezTo>
                  <a:cubicBezTo>
                    <a:pt x="58960" y="95936"/>
                    <a:pt x="59079" y="96055"/>
                    <a:pt x="59222" y="96174"/>
                  </a:cubicBezTo>
                  <a:cubicBezTo>
                    <a:pt x="59508" y="96424"/>
                    <a:pt x="59758" y="96698"/>
                    <a:pt x="60008" y="96972"/>
                  </a:cubicBezTo>
                  <a:cubicBezTo>
                    <a:pt x="60151" y="97126"/>
                    <a:pt x="60270" y="97269"/>
                    <a:pt x="60401" y="97424"/>
                  </a:cubicBezTo>
                  <a:cubicBezTo>
                    <a:pt x="60532" y="97567"/>
                    <a:pt x="60687" y="97722"/>
                    <a:pt x="60806" y="97888"/>
                  </a:cubicBezTo>
                  <a:cubicBezTo>
                    <a:pt x="61044" y="98210"/>
                    <a:pt x="61234" y="98555"/>
                    <a:pt x="61401" y="98924"/>
                  </a:cubicBezTo>
                  <a:cubicBezTo>
                    <a:pt x="61473" y="99103"/>
                    <a:pt x="61556" y="99329"/>
                    <a:pt x="61615" y="99508"/>
                  </a:cubicBezTo>
                  <a:cubicBezTo>
                    <a:pt x="61675" y="99698"/>
                    <a:pt x="61830" y="100032"/>
                    <a:pt x="61901" y="100127"/>
                  </a:cubicBezTo>
                  <a:cubicBezTo>
                    <a:pt x="61973" y="100234"/>
                    <a:pt x="61913" y="100186"/>
                    <a:pt x="61937" y="100234"/>
                  </a:cubicBezTo>
                  <a:cubicBezTo>
                    <a:pt x="61945" y="100266"/>
                    <a:pt x="61932" y="100271"/>
                    <a:pt x="61922" y="100271"/>
                  </a:cubicBezTo>
                  <a:cubicBezTo>
                    <a:pt x="61917" y="100271"/>
                    <a:pt x="61913" y="100270"/>
                    <a:pt x="61913" y="100270"/>
                  </a:cubicBezTo>
                  <a:lnTo>
                    <a:pt x="61901" y="100234"/>
                  </a:lnTo>
                  <a:lnTo>
                    <a:pt x="61889" y="100222"/>
                  </a:lnTo>
                  <a:cubicBezTo>
                    <a:pt x="61877" y="100210"/>
                    <a:pt x="61889" y="100210"/>
                    <a:pt x="61854" y="100174"/>
                  </a:cubicBezTo>
                  <a:cubicBezTo>
                    <a:pt x="61830" y="100151"/>
                    <a:pt x="61877" y="100186"/>
                    <a:pt x="61818" y="100115"/>
                  </a:cubicBezTo>
                  <a:cubicBezTo>
                    <a:pt x="61758" y="100044"/>
                    <a:pt x="61651" y="99936"/>
                    <a:pt x="61520" y="99817"/>
                  </a:cubicBezTo>
                  <a:cubicBezTo>
                    <a:pt x="61377" y="99698"/>
                    <a:pt x="61115" y="99460"/>
                    <a:pt x="60949" y="99293"/>
                  </a:cubicBezTo>
                  <a:cubicBezTo>
                    <a:pt x="60782" y="99151"/>
                    <a:pt x="60532" y="98901"/>
                    <a:pt x="60401" y="98758"/>
                  </a:cubicBezTo>
                  <a:cubicBezTo>
                    <a:pt x="60282" y="98627"/>
                    <a:pt x="60246" y="98579"/>
                    <a:pt x="60163" y="98460"/>
                  </a:cubicBezTo>
                  <a:cubicBezTo>
                    <a:pt x="60091" y="98341"/>
                    <a:pt x="60091" y="98269"/>
                    <a:pt x="60032" y="98127"/>
                  </a:cubicBezTo>
                  <a:cubicBezTo>
                    <a:pt x="59972" y="97984"/>
                    <a:pt x="59889" y="97841"/>
                    <a:pt x="59794" y="97710"/>
                  </a:cubicBezTo>
                  <a:cubicBezTo>
                    <a:pt x="59687" y="97567"/>
                    <a:pt x="59651" y="97507"/>
                    <a:pt x="59508" y="97353"/>
                  </a:cubicBezTo>
                  <a:cubicBezTo>
                    <a:pt x="59353" y="97186"/>
                    <a:pt x="59103" y="96900"/>
                    <a:pt x="58901" y="96722"/>
                  </a:cubicBezTo>
                  <a:cubicBezTo>
                    <a:pt x="58686" y="96543"/>
                    <a:pt x="58460" y="96305"/>
                    <a:pt x="58210" y="96138"/>
                  </a:cubicBezTo>
                  <a:cubicBezTo>
                    <a:pt x="57960" y="95960"/>
                    <a:pt x="57627" y="95888"/>
                    <a:pt x="57329" y="95829"/>
                  </a:cubicBezTo>
                  <a:cubicBezTo>
                    <a:pt x="57031" y="95769"/>
                    <a:pt x="56770" y="95745"/>
                    <a:pt x="56484" y="95710"/>
                  </a:cubicBezTo>
                  <a:cubicBezTo>
                    <a:pt x="56227" y="95689"/>
                    <a:pt x="55996" y="95660"/>
                    <a:pt x="55747" y="95660"/>
                  </a:cubicBezTo>
                  <a:cubicBezTo>
                    <a:pt x="55707" y="95660"/>
                    <a:pt x="55667" y="95660"/>
                    <a:pt x="55627" y="95662"/>
                  </a:cubicBezTo>
                  <a:cubicBezTo>
                    <a:pt x="55329" y="95686"/>
                    <a:pt x="55043" y="95745"/>
                    <a:pt x="54757" y="95829"/>
                  </a:cubicBezTo>
                  <a:cubicBezTo>
                    <a:pt x="54734" y="95841"/>
                    <a:pt x="54698" y="95841"/>
                    <a:pt x="54650" y="95876"/>
                  </a:cubicBezTo>
                  <a:cubicBezTo>
                    <a:pt x="54615" y="95888"/>
                    <a:pt x="54579" y="95900"/>
                    <a:pt x="54519" y="95936"/>
                  </a:cubicBezTo>
                  <a:cubicBezTo>
                    <a:pt x="54448" y="95960"/>
                    <a:pt x="54317" y="96043"/>
                    <a:pt x="54269" y="96138"/>
                  </a:cubicBezTo>
                  <a:cubicBezTo>
                    <a:pt x="54222" y="96245"/>
                    <a:pt x="54281" y="96364"/>
                    <a:pt x="54329" y="96436"/>
                  </a:cubicBezTo>
                  <a:cubicBezTo>
                    <a:pt x="54376" y="96519"/>
                    <a:pt x="54412" y="96555"/>
                    <a:pt x="54448" y="96591"/>
                  </a:cubicBezTo>
                  <a:cubicBezTo>
                    <a:pt x="54472" y="96638"/>
                    <a:pt x="54519" y="96662"/>
                    <a:pt x="54531" y="96698"/>
                  </a:cubicBezTo>
                  <a:cubicBezTo>
                    <a:pt x="54734" y="96888"/>
                    <a:pt x="54984" y="97138"/>
                    <a:pt x="55162" y="97293"/>
                  </a:cubicBezTo>
                  <a:cubicBezTo>
                    <a:pt x="55341" y="97436"/>
                    <a:pt x="55365" y="97484"/>
                    <a:pt x="55543" y="97591"/>
                  </a:cubicBezTo>
                  <a:cubicBezTo>
                    <a:pt x="56115" y="97912"/>
                    <a:pt x="56841" y="98317"/>
                    <a:pt x="57412" y="98603"/>
                  </a:cubicBezTo>
                  <a:cubicBezTo>
                    <a:pt x="57972" y="98877"/>
                    <a:pt x="58425" y="99103"/>
                    <a:pt x="58913" y="99436"/>
                  </a:cubicBezTo>
                  <a:cubicBezTo>
                    <a:pt x="59163" y="99591"/>
                    <a:pt x="59377" y="99734"/>
                    <a:pt x="59579" y="99889"/>
                  </a:cubicBezTo>
                  <a:cubicBezTo>
                    <a:pt x="59794" y="100067"/>
                    <a:pt x="59949" y="100282"/>
                    <a:pt x="60127" y="100472"/>
                  </a:cubicBezTo>
                  <a:cubicBezTo>
                    <a:pt x="60306" y="100663"/>
                    <a:pt x="60472" y="100877"/>
                    <a:pt x="60580" y="101103"/>
                  </a:cubicBezTo>
                  <a:cubicBezTo>
                    <a:pt x="60687" y="101317"/>
                    <a:pt x="60806" y="101651"/>
                    <a:pt x="60865" y="101829"/>
                  </a:cubicBezTo>
                  <a:cubicBezTo>
                    <a:pt x="60925" y="102020"/>
                    <a:pt x="60937" y="102091"/>
                    <a:pt x="60984" y="102234"/>
                  </a:cubicBezTo>
                  <a:cubicBezTo>
                    <a:pt x="61004" y="102307"/>
                    <a:pt x="61020" y="102362"/>
                    <a:pt x="61031" y="102416"/>
                  </a:cubicBezTo>
                  <a:lnTo>
                    <a:pt x="61031" y="102416"/>
                  </a:lnTo>
                  <a:cubicBezTo>
                    <a:pt x="60972" y="102367"/>
                    <a:pt x="60889" y="102290"/>
                    <a:pt x="60806" y="102187"/>
                  </a:cubicBezTo>
                  <a:cubicBezTo>
                    <a:pt x="60699" y="102068"/>
                    <a:pt x="60520" y="101675"/>
                    <a:pt x="60460" y="101532"/>
                  </a:cubicBezTo>
                  <a:cubicBezTo>
                    <a:pt x="60389" y="101365"/>
                    <a:pt x="60330" y="101294"/>
                    <a:pt x="60270" y="101175"/>
                  </a:cubicBezTo>
                  <a:cubicBezTo>
                    <a:pt x="60210" y="101056"/>
                    <a:pt x="60151" y="100925"/>
                    <a:pt x="60115" y="100829"/>
                  </a:cubicBezTo>
                  <a:cubicBezTo>
                    <a:pt x="60091" y="100746"/>
                    <a:pt x="60068" y="100722"/>
                    <a:pt x="60032" y="100686"/>
                  </a:cubicBezTo>
                  <a:cubicBezTo>
                    <a:pt x="59996" y="100639"/>
                    <a:pt x="59984" y="100639"/>
                    <a:pt x="59937" y="100627"/>
                  </a:cubicBezTo>
                  <a:cubicBezTo>
                    <a:pt x="59919" y="100609"/>
                    <a:pt x="59902" y="100598"/>
                    <a:pt x="59880" y="100598"/>
                  </a:cubicBezTo>
                  <a:cubicBezTo>
                    <a:pt x="59872" y="100598"/>
                    <a:pt x="59863" y="100600"/>
                    <a:pt x="59853" y="100603"/>
                  </a:cubicBezTo>
                  <a:cubicBezTo>
                    <a:pt x="59818" y="100603"/>
                    <a:pt x="59806" y="100603"/>
                    <a:pt x="59758" y="100627"/>
                  </a:cubicBezTo>
                  <a:cubicBezTo>
                    <a:pt x="59710" y="100639"/>
                    <a:pt x="59687" y="100663"/>
                    <a:pt x="59651" y="100710"/>
                  </a:cubicBezTo>
                  <a:cubicBezTo>
                    <a:pt x="59627" y="100758"/>
                    <a:pt x="59579" y="100829"/>
                    <a:pt x="59556" y="100877"/>
                  </a:cubicBezTo>
                  <a:cubicBezTo>
                    <a:pt x="59520" y="100925"/>
                    <a:pt x="59472" y="100996"/>
                    <a:pt x="59448" y="101020"/>
                  </a:cubicBezTo>
                  <a:cubicBezTo>
                    <a:pt x="59448" y="101021"/>
                    <a:pt x="59447" y="101022"/>
                    <a:pt x="59446" y="101023"/>
                  </a:cubicBezTo>
                  <a:lnTo>
                    <a:pt x="59446" y="101023"/>
                  </a:lnTo>
                  <a:cubicBezTo>
                    <a:pt x="59435" y="101018"/>
                    <a:pt x="59422" y="101012"/>
                    <a:pt x="59401" y="101008"/>
                  </a:cubicBezTo>
                  <a:cubicBezTo>
                    <a:pt x="59347" y="101008"/>
                    <a:pt x="59149" y="100921"/>
                    <a:pt x="59066" y="100921"/>
                  </a:cubicBezTo>
                  <a:cubicBezTo>
                    <a:pt x="59057" y="100921"/>
                    <a:pt x="59050" y="100922"/>
                    <a:pt x="59044" y="100925"/>
                  </a:cubicBezTo>
                  <a:cubicBezTo>
                    <a:pt x="59042" y="100925"/>
                    <a:pt x="59040" y="100925"/>
                    <a:pt x="59038" y="100925"/>
                  </a:cubicBezTo>
                  <a:cubicBezTo>
                    <a:pt x="58993" y="100925"/>
                    <a:pt x="58956" y="100777"/>
                    <a:pt x="58853" y="100651"/>
                  </a:cubicBezTo>
                  <a:cubicBezTo>
                    <a:pt x="58758" y="100520"/>
                    <a:pt x="58579" y="100270"/>
                    <a:pt x="58496" y="100151"/>
                  </a:cubicBezTo>
                  <a:cubicBezTo>
                    <a:pt x="58401" y="100032"/>
                    <a:pt x="58389" y="100044"/>
                    <a:pt x="58305" y="99948"/>
                  </a:cubicBezTo>
                  <a:cubicBezTo>
                    <a:pt x="58210" y="99865"/>
                    <a:pt x="58067" y="99746"/>
                    <a:pt x="57972" y="99686"/>
                  </a:cubicBezTo>
                  <a:cubicBezTo>
                    <a:pt x="57889" y="99627"/>
                    <a:pt x="57865" y="99591"/>
                    <a:pt x="57793" y="99555"/>
                  </a:cubicBezTo>
                  <a:cubicBezTo>
                    <a:pt x="57722" y="99508"/>
                    <a:pt x="57651" y="99448"/>
                    <a:pt x="57567" y="99412"/>
                  </a:cubicBezTo>
                  <a:cubicBezTo>
                    <a:pt x="57020" y="99210"/>
                    <a:pt x="56484" y="99055"/>
                    <a:pt x="55948" y="98817"/>
                  </a:cubicBezTo>
                  <a:cubicBezTo>
                    <a:pt x="55698" y="98698"/>
                    <a:pt x="55460" y="98603"/>
                    <a:pt x="55210" y="98460"/>
                  </a:cubicBezTo>
                  <a:cubicBezTo>
                    <a:pt x="55162" y="98436"/>
                    <a:pt x="55091" y="98400"/>
                    <a:pt x="55031" y="98365"/>
                  </a:cubicBezTo>
                  <a:cubicBezTo>
                    <a:pt x="54948" y="98329"/>
                    <a:pt x="54876" y="98269"/>
                    <a:pt x="54769" y="98246"/>
                  </a:cubicBezTo>
                  <a:cubicBezTo>
                    <a:pt x="54711" y="98221"/>
                    <a:pt x="54619" y="98185"/>
                    <a:pt x="54536" y="98185"/>
                  </a:cubicBezTo>
                  <a:cubicBezTo>
                    <a:pt x="54500" y="98185"/>
                    <a:pt x="54465" y="98192"/>
                    <a:pt x="54436" y="98210"/>
                  </a:cubicBezTo>
                  <a:cubicBezTo>
                    <a:pt x="54329" y="98269"/>
                    <a:pt x="54269" y="98281"/>
                    <a:pt x="54234" y="98460"/>
                  </a:cubicBezTo>
                  <a:cubicBezTo>
                    <a:pt x="54210" y="98627"/>
                    <a:pt x="54138" y="99270"/>
                    <a:pt x="54103" y="99389"/>
                  </a:cubicBezTo>
                  <a:cubicBezTo>
                    <a:pt x="54098" y="99437"/>
                    <a:pt x="54097" y="99450"/>
                    <a:pt x="54097" y="99450"/>
                  </a:cubicBezTo>
                  <a:cubicBezTo>
                    <a:pt x="54096" y="99450"/>
                    <a:pt x="54097" y="99432"/>
                    <a:pt x="54094" y="99432"/>
                  </a:cubicBezTo>
                  <a:cubicBezTo>
                    <a:pt x="54093" y="99432"/>
                    <a:pt x="54092" y="99433"/>
                    <a:pt x="54091" y="99436"/>
                  </a:cubicBezTo>
                  <a:cubicBezTo>
                    <a:pt x="54031" y="99508"/>
                    <a:pt x="54031" y="99496"/>
                    <a:pt x="53960" y="99555"/>
                  </a:cubicBezTo>
                  <a:cubicBezTo>
                    <a:pt x="53876" y="99615"/>
                    <a:pt x="53757" y="99710"/>
                    <a:pt x="53674" y="99770"/>
                  </a:cubicBezTo>
                  <a:lnTo>
                    <a:pt x="53567" y="99770"/>
                  </a:lnTo>
                  <a:cubicBezTo>
                    <a:pt x="53519" y="99770"/>
                    <a:pt x="53448" y="99770"/>
                    <a:pt x="53364" y="99758"/>
                  </a:cubicBezTo>
                  <a:cubicBezTo>
                    <a:pt x="53269" y="99758"/>
                    <a:pt x="53067" y="99734"/>
                    <a:pt x="52960" y="99698"/>
                  </a:cubicBezTo>
                  <a:cubicBezTo>
                    <a:pt x="52878" y="99689"/>
                    <a:pt x="52824" y="99666"/>
                    <a:pt x="52756" y="99666"/>
                  </a:cubicBezTo>
                  <a:cubicBezTo>
                    <a:pt x="52734" y="99666"/>
                    <a:pt x="52711" y="99669"/>
                    <a:pt x="52686" y="99674"/>
                  </a:cubicBezTo>
                  <a:cubicBezTo>
                    <a:pt x="52590" y="99674"/>
                    <a:pt x="52543" y="99674"/>
                    <a:pt x="52424" y="99698"/>
                  </a:cubicBezTo>
                  <a:cubicBezTo>
                    <a:pt x="52305" y="99734"/>
                    <a:pt x="52078" y="99805"/>
                    <a:pt x="51971" y="99889"/>
                  </a:cubicBezTo>
                  <a:cubicBezTo>
                    <a:pt x="51876" y="99984"/>
                    <a:pt x="51888" y="99972"/>
                    <a:pt x="51781" y="100103"/>
                  </a:cubicBezTo>
                  <a:cubicBezTo>
                    <a:pt x="51674" y="100234"/>
                    <a:pt x="51376" y="100639"/>
                    <a:pt x="51281" y="100758"/>
                  </a:cubicBezTo>
                  <a:cubicBezTo>
                    <a:pt x="51162" y="100865"/>
                    <a:pt x="51245" y="100782"/>
                    <a:pt x="51138" y="100865"/>
                  </a:cubicBezTo>
                  <a:cubicBezTo>
                    <a:pt x="51043" y="100925"/>
                    <a:pt x="50924" y="100984"/>
                    <a:pt x="50805" y="101044"/>
                  </a:cubicBezTo>
                  <a:cubicBezTo>
                    <a:pt x="50269" y="101282"/>
                    <a:pt x="49745" y="101460"/>
                    <a:pt x="49173" y="101639"/>
                  </a:cubicBezTo>
                  <a:cubicBezTo>
                    <a:pt x="48614" y="101818"/>
                    <a:pt x="48090" y="101972"/>
                    <a:pt x="47483" y="102151"/>
                  </a:cubicBezTo>
                  <a:cubicBezTo>
                    <a:pt x="47256" y="102234"/>
                    <a:pt x="46911" y="102306"/>
                    <a:pt x="46637" y="102413"/>
                  </a:cubicBezTo>
                  <a:cubicBezTo>
                    <a:pt x="46340" y="102508"/>
                    <a:pt x="46054" y="102627"/>
                    <a:pt x="45768" y="102889"/>
                  </a:cubicBezTo>
                  <a:cubicBezTo>
                    <a:pt x="45482" y="103139"/>
                    <a:pt x="45173" y="103568"/>
                    <a:pt x="45030" y="103937"/>
                  </a:cubicBezTo>
                  <a:cubicBezTo>
                    <a:pt x="44947" y="104115"/>
                    <a:pt x="44875" y="104330"/>
                    <a:pt x="44828" y="104496"/>
                  </a:cubicBezTo>
                  <a:cubicBezTo>
                    <a:pt x="44792" y="104651"/>
                    <a:pt x="44709" y="104818"/>
                    <a:pt x="44685" y="104925"/>
                  </a:cubicBezTo>
                  <a:cubicBezTo>
                    <a:pt x="44677" y="104949"/>
                    <a:pt x="44650" y="104959"/>
                    <a:pt x="44614" y="104959"/>
                  </a:cubicBezTo>
                  <a:cubicBezTo>
                    <a:pt x="44489" y="104959"/>
                    <a:pt x="44243" y="104846"/>
                    <a:pt x="44197" y="104818"/>
                  </a:cubicBezTo>
                  <a:cubicBezTo>
                    <a:pt x="44137" y="104794"/>
                    <a:pt x="44149" y="104758"/>
                    <a:pt x="44137" y="104735"/>
                  </a:cubicBezTo>
                  <a:cubicBezTo>
                    <a:pt x="44113" y="104699"/>
                    <a:pt x="44113" y="104687"/>
                    <a:pt x="44113" y="104675"/>
                  </a:cubicBezTo>
                  <a:lnTo>
                    <a:pt x="44113" y="104639"/>
                  </a:lnTo>
                  <a:lnTo>
                    <a:pt x="44113" y="104556"/>
                  </a:lnTo>
                  <a:cubicBezTo>
                    <a:pt x="44113" y="104270"/>
                    <a:pt x="44220" y="103973"/>
                    <a:pt x="44292" y="103699"/>
                  </a:cubicBezTo>
                  <a:cubicBezTo>
                    <a:pt x="44316" y="103639"/>
                    <a:pt x="44292" y="103556"/>
                    <a:pt x="44292" y="103508"/>
                  </a:cubicBezTo>
                  <a:cubicBezTo>
                    <a:pt x="44292" y="103461"/>
                    <a:pt x="44268" y="103461"/>
                    <a:pt x="44268" y="103437"/>
                  </a:cubicBezTo>
                  <a:cubicBezTo>
                    <a:pt x="44256" y="103401"/>
                    <a:pt x="44256" y="103389"/>
                    <a:pt x="44256" y="103377"/>
                  </a:cubicBezTo>
                  <a:cubicBezTo>
                    <a:pt x="44232" y="103365"/>
                    <a:pt x="44256" y="103365"/>
                    <a:pt x="44232" y="103342"/>
                  </a:cubicBezTo>
                  <a:cubicBezTo>
                    <a:pt x="44220" y="103330"/>
                    <a:pt x="44232" y="103330"/>
                    <a:pt x="44208" y="103330"/>
                  </a:cubicBezTo>
                  <a:cubicBezTo>
                    <a:pt x="44174" y="103330"/>
                    <a:pt x="44189" y="103299"/>
                    <a:pt x="44161" y="103299"/>
                  </a:cubicBezTo>
                  <a:cubicBezTo>
                    <a:pt x="44150" y="103299"/>
                    <a:pt x="44132" y="103304"/>
                    <a:pt x="44101" y="103318"/>
                  </a:cubicBezTo>
                  <a:cubicBezTo>
                    <a:pt x="44018" y="103365"/>
                    <a:pt x="43923" y="103365"/>
                    <a:pt x="43792" y="103544"/>
                  </a:cubicBezTo>
                  <a:cubicBezTo>
                    <a:pt x="43673" y="103723"/>
                    <a:pt x="43566" y="103806"/>
                    <a:pt x="43375" y="104175"/>
                  </a:cubicBezTo>
                  <a:cubicBezTo>
                    <a:pt x="42899" y="105056"/>
                    <a:pt x="41661" y="107473"/>
                    <a:pt x="41315" y="108104"/>
                  </a:cubicBezTo>
                  <a:cubicBezTo>
                    <a:pt x="41164" y="108396"/>
                    <a:pt x="41138" y="108457"/>
                    <a:pt x="41147" y="108457"/>
                  </a:cubicBezTo>
                  <a:cubicBezTo>
                    <a:pt x="41155" y="108457"/>
                    <a:pt x="41181" y="108425"/>
                    <a:pt x="41192" y="108425"/>
                  </a:cubicBezTo>
                  <a:cubicBezTo>
                    <a:pt x="41199" y="108425"/>
                    <a:pt x="41200" y="108439"/>
                    <a:pt x="41184" y="108485"/>
                  </a:cubicBezTo>
                  <a:cubicBezTo>
                    <a:pt x="41113" y="108687"/>
                    <a:pt x="41184" y="108640"/>
                    <a:pt x="41184" y="108699"/>
                  </a:cubicBezTo>
                  <a:cubicBezTo>
                    <a:pt x="41184" y="108961"/>
                    <a:pt x="41280" y="109235"/>
                    <a:pt x="41315" y="109402"/>
                  </a:cubicBezTo>
                  <a:cubicBezTo>
                    <a:pt x="41351" y="109569"/>
                    <a:pt x="41375" y="109640"/>
                    <a:pt x="41410" y="109735"/>
                  </a:cubicBezTo>
                  <a:cubicBezTo>
                    <a:pt x="41422" y="109819"/>
                    <a:pt x="41422" y="109819"/>
                    <a:pt x="41434" y="109866"/>
                  </a:cubicBezTo>
                  <a:cubicBezTo>
                    <a:pt x="41445" y="109887"/>
                    <a:pt x="41446" y="109892"/>
                    <a:pt x="41444" y="109892"/>
                  </a:cubicBezTo>
                  <a:cubicBezTo>
                    <a:pt x="41443" y="109892"/>
                    <a:pt x="41438" y="109887"/>
                    <a:pt x="41436" y="109887"/>
                  </a:cubicBezTo>
                  <a:cubicBezTo>
                    <a:pt x="41435" y="109887"/>
                    <a:pt x="41434" y="109888"/>
                    <a:pt x="41434" y="109890"/>
                  </a:cubicBezTo>
                  <a:cubicBezTo>
                    <a:pt x="41434" y="109914"/>
                    <a:pt x="41410" y="109914"/>
                    <a:pt x="41422" y="109914"/>
                  </a:cubicBezTo>
                  <a:cubicBezTo>
                    <a:pt x="41434" y="109914"/>
                    <a:pt x="41351" y="109926"/>
                    <a:pt x="41291" y="109938"/>
                  </a:cubicBezTo>
                  <a:cubicBezTo>
                    <a:pt x="41235" y="109949"/>
                    <a:pt x="41125" y="110046"/>
                    <a:pt x="41053" y="110046"/>
                  </a:cubicBezTo>
                  <a:cubicBezTo>
                    <a:pt x="41049" y="110046"/>
                    <a:pt x="41045" y="110045"/>
                    <a:pt x="41041" y="110045"/>
                  </a:cubicBezTo>
                  <a:cubicBezTo>
                    <a:pt x="40958" y="110033"/>
                    <a:pt x="40875" y="109854"/>
                    <a:pt x="40815" y="109711"/>
                  </a:cubicBezTo>
                  <a:cubicBezTo>
                    <a:pt x="40696" y="109438"/>
                    <a:pt x="40565" y="108937"/>
                    <a:pt x="40482" y="108616"/>
                  </a:cubicBezTo>
                  <a:cubicBezTo>
                    <a:pt x="40410" y="108283"/>
                    <a:pt x="40351" y="107830"/>
                    <a:pt x="40398" y="107556"/>
                  </a:cubicBezTo>
                  <a:cubicBezTo>
                    <a:pt x="40446" y="107294"/>
                    <a:pt x="40518" y="107247"/>
                    <a:pt x="40625" y="107056"/>
                  </a:cubicBezTo>
                  <a:cubicBezTo>
                    <a:pt x="40708" y="106854"/>
                    <a:pt x="40803" y="106663"/>
                    <a:pt x="40863" y="106497"/>
                  </a:cubicBezTo>
                  <a:cubicBezTo>
                    <a:pt x="40994" y="106128"/>
                    <a:pt x="41137" y="105806"/>
                    <a:pt x="41291" y="105449"/>
                  </a:cubicBezTo>
                  <a:cubicBezTo>
                    <a:pt x="41601" y="104735"/>
                    <a:pt x="41934" y="104044"/>
                    <a:pt x="42268" y="103365"/>
                  </a:cubicBezTo>
                  <a:cubicBezTo>
                    <a:pt x="42446" y="103020"/>
                    <a:pt x="42649" y="102663"/>
                    <a:pt x="42851" y="102330"/>
                  </a:cubicBezTo>
                  <a:cubicBezTo>
                    <a:pt x="42958" y="102151"/>
                    <a:pt x="43065" y="102056"/>
                    <a:pt x="43220" y="101913"/>
                  </a:cubicBezTo>
                  <a:cubicBezTo>
                    <a:pt x="43387" y="101782"/>
                    <a:pt x="43554" y="101663"/>
                    <a:pt x="43732" y="101532"/>
                  </a:cubicBezTo>
                  <a:cubicBezTo>
                    <a:pt x="44458" y="100996"/>
                    <a:pt x="45220" y="100472"/>
                    <a:pt x="45982" y="99972"/>
                  </a:cubicBezTo>
                  <a:cubicBezTo>
                    <a:pt x="45982" y="99972"/>
                    <a:pt x="45994" y="99972"/>
                    <a:pt x="46006" y="99948"/>
                  </a:cubicBezTo>
                  <a:cubicBezTo>
                    <a:pt x="46018" y="99936"/>
                    <a:pt x="46066" y="99913"/>
                    <a:pt x="46078" y="99877"/>
                  </a:cubicBezTo>
                  <a:cubicBezTo>
                    <a:pt x="46102" y="99853"/>
                    <a:pt x="46113" y="99853"/>
                    <a:pt x="46125" y="99793"/>
                  </a:cubicBezTo>
                  <a:cubicBezTo>
                    <a:pt x="46137" y="99734"/>
                    <a:pt x="46137" y="99770"/>
                    <a:pt x="46173" y="99639"/>
                  </a:cubicBezTo>
                  <a:cubicBezTo>
                    <a:pt x="46221" y="99520"/>
                    <a:pt x="46340" y="99091"/>
                    <a:pt x="46363" y="98924"/>
                  </a:cubicBezTo>
                  <a:cubicBezTo>
                    <a:pt x="46411" y="98758"/>
                    <a:pt x="46471" y="98555"/>
                    <a:pt x="46518" y="98448"/>
                  </a:cubicBezTo>
                  <a:cubicBezTo>
                    <a:pt x="46554" y="98341"/>
                    <a:pt x="46542" y="98377"/>
                    <a:pt x="46554" y="98317"/>
                  </a:cubicBezTo>
                  <a:cubicBezTo>
                    <a:pt x="46578" y="98269"/>
                    <a:pt x="46578" y="98305"/>
                    <a:pt x="46590" y="98258"/>
                  </a:cubicBezTo>
                  <a:cubicBezTo>
                    <a:pt x="46602" y="98210"/>
                    <a:pt x="46602" y="98210"/>
                    <a:pt x="46637" y="98139"/>
                  </a:cubicBezTo>
                  <a:cubicBezTo>
                    <a:pt x="46661" y="98067"/>
                    <a:pt x="46792" y="97829"/>
                    <a:pt x="46828" y="97734"/>
                  </a:cubicBezTo>
                  <a:cubicBezTo>
                    <a:pt x="46852" y="97650"/>
                    <a:pt x="46875" y="97567"/>
                    <a:pt x="46852" y="97507"/>
                  </a:cubicBezTo>
                  <a:cubicBezTo>
                    <a:pt x="46852" y="97448"/>
                    <a:pt x="46852" y="97484"/>
                    <a:pt x="46840" y="97436"/>
                  </a:cubicBezTo>
                  <a:cubicBezTo>
                    <a:pt x="46816" y="97388"/>
                    <a:pt x="46840" y="97388"/>
                    <a:pt x="46756" y="97365"/>
                  </a:cubicBezTo>
                  <a:cubicBezTo>
                    <a:pt x="46737" y="97357"/>
                    <a:pt x="46711" y="97354"/>
                    <a:pt x="46680" y="97354"/>
                  </a:cubicBezTo>
                  <a:cubicBezTo>
                    <a:pt x="46561" y="97354"/>
                    <a:pt x="46377" y="97405"/>
                    <a:pt x="46292" y="97472"/>
                  </a:cubicBezTo>
                  <a:cubicBezTo>
                    <a:pt x="46185" y="97543"/>
                    <a:pt x="46054" y="97603"/>
                    <a:pt x="45994" y="97662"/>
                  </a:cubicBezTo>
                  <a:cubicBezTo>
                    <a:pt x="45923" y="97722"/>
                    <a:pt x="45899" y="97722"/>
                    <a:pt x="45863" y="97769"/>
                  </a:cubicBezTo>
                  <a:cubicBezTo>
                    <a:pt x="45816" y="97805"/>
                    <a:pt x="45816" y="97805"/>
                    <a:pt x="45768" y="97841"/>
                  </a:cubicBezTo>
                  <a:cubicBezTo>
                    <a:pt x="45721" y="97888"/>
                    <a:pt x="45637" y="97960"/>
                    <a:pt x="45601" y="97984"/>
                  </a:cubicBezTo>
                  <a:cubicBezTo>
                    <a:pt x="45566" y="98019"/>
                    <a:pt x="45542" y="98043"/>
                    <a:pt x="45518" y="98079"/>
                  </a:cubicBezTo>
                  <a:cubicBezTo>
                    <a:pt x="45493" y="98087"/>
                    <a:pt x="45480" y="98096"/>
                    <a:pt x="45470" y="98096"/>
                  </a:cubicBezTo>
                  <a:cubicBezTo>
                    <a:pt x="45466" y="98096"/>
                    <a:pt x="45462" y="98094"/>
                    <a:pt x="45459" y="98091"/>
                  </a:cubicBezTo>
                  <a:cubicBezTo>
                    <a:pt x="45423" y="98079"/>
                    <a:pt x="45423" y="98067"/>
                    <a:pt x="45423" y="98031"/>
                  </a:cubicBezTo>
                  <a:cubicBezTo>
                    <a:pt x="45423" y="98008"/>
                    <a:pt x="45423" y="97960"/>
                    <a:pt x="45447" y="97912"/>
                  </a:cubicBezTo>
                  <a:cubicBezTo>
                    <a:pt x="45459" y="97853"/>
                    <a:pt x="45459" y="97781"/>
                    <a:pt x="45482" y="97710"/>
                  </a:cubicBezTo>
                  <a:cubicBezTo>
                    <a:pt x="45578" y="97412"/>
                    <a:pt x="45685" y="97115"/>
                    <a:pt x="45804" y="96817"/>
                  </a:cubicBezTo>
                  <a:cubicBezTo>
                    <a:pt x="45935" y="96519"/>
                    <a:pt x="46102" y="96186"/>
                    <a:pt x="46244" y="95900"/>
                  </a:cubicBezTo>
                  <a:cubicBezTo>
                    <a:pt x="46316" y="95769"/>
                    <a:pt x="46423" y="95579"/>
                    <a:pt x="46494" y="95483"/>
                  </a:cubicBezTo>
                  <a:cubicBezTo>
                    <a:pt x="46578" y="95400"/>
                    <a:pt x="46542" y="95424"/>
                    <a:pt x="46637" y="95400"/>
                  </a:cubicBezTo>
                  <a:cubicBezTo>
                    <a:pt x="46721" y="95364"/>
                    <a:pt x="46816" y="95400"/>
                    <a:pt x="46935" y="95352"/>
                  </a:cubicBezTo>
                  <a:cubicBezTo>
                    <a:pt x="47268" y="95245"/>
                    <a:pt x="47590" y="95043"/>
                    <a:pt x="47899" y="94876"/>
                  </a:cubicBezTo>
                  <a:cubicBezTo>
                    <a:pt x="48221" y="94710"/>
                    <a:pt x="48542" y="94638"/>
                    <a:pt x="48900" y="94590"/>
                  </a:cubicBezTo>
                  <a:cubicBezTo>
                    <a:pt x="49912" y="94471"/>
                    <a:pt x="50924" y="94579"/>
                    <a:pt x="51852" y="94174"/>
                  </a:cubicBezTo>
                  <a:cubicBezTo>
                    <a:pt x="52007" y="94114"/>
                    <a:pt x="52031" y="93936"/>
                    <a:pt x="52090" y="93805"/>
                  </a:cubicBezTo>
                  <a:cubicBezTo>
                    <a:pt x="52150" y="93674"/>
                    <a:pt x="52150" y="93602"/>
                    <a:pt x="52186" y="93436"/>
                  </a:cubicBezTo>
                  <a:cubicBezTo>
                    <a:pt x="52209" y="93269"/>
                    <a:pt x="52245" y="92971"/>
                    <a:pt x="52233" y="92769"/>
                  </a:cubicBezTo>
                  <a:cubicBezTo>
                    <a:pt x="52198" y="92364"/>
                    <a:pt x="52186" y="91947"/>
                    <a:pt x="52186" y="91531"/>
                  </a:cubicBezTo>
                  <a:cubicBezTo>
                    <a:pt x="52150" y="89888"/>
                    <a:pt x="52198" y="86828"/>
                    <a:pt x="52245" y="85566"/>
                  </a:cubicBezTo>
                  <a:cubicBezTo>
                    <a:pt x="52269" y="84292"/>
                    <a:pt x="52305" y="84589"/>
                    <a:pt x="52317" y="83756"/>
                  </a:cubicBezTo>
                  <a:cubicBezTo>
                    <a:pt x="52329" y="83339"/>
                    <a:pt x="52269" y="83220"/>
                    <a:pt x="52209" y="82910"/>
                  </a:cubicBezTo>
                  <a:cubicBezTo>
                    <a:pt x="52138" y="82601"/>
                    <a:pt x="52031" y="82375"/>
                    <a:pt x="51959" y="82113"/>
                  </a:cubicBezTo>
                  <a:cubicBezTo>
                    <a:pt x="51793" y="81577"/>
                    <a:pt x="51638" y="81101"/>
                    <a:pt x="51531" y="80565"/>
                  </a:cubicBezTo>
                  <a:cubicBezTo>
                    <a:pt x="51424" y="80029"/>
                    <a:pt x="51436" y="79624"/>
                    <a:pt x="51483" y="79077"/>
                  </a:cubicBezTo>
                  <a:cubicBezTo>
                    <a:pt x="51519" y="78505"/>
                    <a:pt x="51543" y="78041"/>
                    <a:pt x="51436" y="77422"/>
                  </a:cubicBezTo>
                  <a:cubicBezTo>
                    <a:pt x="51233" y="76172"/>
                    <a:pt x="50900" y="75100"/>
                    <a:pt x="50519" y="73743"/>
                  </a:cubicBezTo>
                  <a:cubicBezTo>
                    <a:pt x="50328" y="73064"/>
                    <a:pt x="49804" y="71302"/>
                    <a:pt x="49590" y="70647"/>
                  </a:cubicBezTo>
                  <a:cubicBezTo>
                    <a:pt x="49376" y="69992"/>
                    <a:pt x="49316" y="69849"/>
                    <a:pt x="49078" y="69397"/>
                  </a:cubicBezTo>
                  <a:cubicBezTo>
                    <a:pt x="48578" y="68504"/>
                    <a:pt x="48018" y="67837"/>
                    <a:pt x="47411" y="67051"/>
                  </a:cubicBezTo>
                  <a:cubicBezTo>
                    <a:pt x="47114" y="66658"/>
                    <a:pt x="46756" y="66230"/>
                    <a:pt x="46471" y="65813"/>
                  </a:cubicBezTo>
                  <a:cubicBezTo>
                    <a:pt x="46185" y="65396"/>
                    <a:pt x="45804" y="64849"/>
                    <a:pt x="45530" y="64456"/>
                  </a:cubicBezTo>
                  <a:cubicBezTo>
                    <a:pt x="44328" y="62729"/>
                    <a:pt x="42804" y="60765"/>
                    <a:pt x="41601" y="59217"/>
                  </a:cubicBezTo>
                  <a:cubicBezTo>
                    <a:pt x="40398" y="57681"/>
                    <a:pt x="39589" y="56574"/>
                    <a:pt x="38565" y="55062"/>
                  </a:cubicBezTo>
                  <a:cubicBezTo>
                    <a:pt x="38422" y="54859"/>
                    <a:pt x="38339" y="54728"/>
                    <a:pt x="38208" y="54550"/>
                  </a:cubicBezTo>
                  <a:cubicBezTo>
                    <a:pt x="37231" y="53062"/>
                    <a:pt x="36338" y="51526"/>
                    <a:pt x="35505" y="49966"/>
                  </a:cubicBezTo>
                  <a:cubicBezTo>
                    <a:pt x="34648" y="48382"/>
                    <a:pt x="33850" y="46811"/>
                    <a:pt x="33076" y="45203"/>
                  </a:cubicBezTo>
                  <a:cubicBezTo>
                    <a:pt x="32314" y="43596"/>
                    <a:pt x="31576" y="41965"/>
                    <a:pt x="30897" y="40334"/>
                  </a:cubicBezTo>
                  <a:cubicBezTo>
                    <a:pt x="30231" y="38691"/>
                    <a:pt x="29516" y="37060"/>
                    <a:pt x="28968" y="35381"/>
                  </a:cubicBezTo>
                  <a:cubicBezTo>
                    <a:pt x="28421" y="33690"/>
                    <a:pt x="28064" y="32011"/>
                    <a:pt x="28195" y="30225"/>
                  </a:cubicBezTo>
                  <a:cubicBezTo>
                    <a:pt x="28326" y="28451"/>
                    <a:pt x="28909" y="26844"/>
                    <a:pt x="29742" y="25284"/>
                  </a:cubicBezTo>
                  <a:cubicBezTo>
                    <a:pt x="30576" y="23737"/>
                    <a:pt x="31695" y="22379"/>
                    <a:pt x="32898" y="21105"/>
                  </a:cubicBezTo>
                  <a:cubicBezTo>
                    <a:pt x="34100" y="19819"/>
                    <a:pt x="35576" y="18843"/>
                    <a:pt x="36886" y="17641"/>
                  </a:cubicBezTo>
                  <a:cubicBezTo>
                    <a:pt x="37208" y="17343"/>
                    <a:pt x="37553" y="17021"/>
                    <a:pt x="37791" y="16640"/>
                  </a:cubicBezTo>
                  <a:cubicBezTo>
                    <a:pt x="38029" y="16248"/>
                    <a:pt x="38243" y="15867"/>
                    <a:pt x="38327" y="15402"/>
                  </a:cubicBezTo>
                  <a:cubicBezTo>
                    <a:pt x="38517" y="14485"/>
                    <a:pt x="38362" y="13628"/>
                    <a:pt x="37958" y="12783"/>
                  </a:cubicBezTo>
                  <a:cubicBezTo>
                    <a:pt x="37910" y="12676"/>
                    <a:pt x="37839" y="12580"/>
                    <a:pt x="37743" y="12473"/>
                  </a:cubicBezTo>
                  <a:cubicBezTo>
                    <a:pt x="37660" y="12378"/>
                    <a:pt x="37600" y="12342"/>
                    <a:pt x="37470" y="12235"/>
                  </a:cubicBezTo>
                  <a:cubicBezTo>
                    <a:pt x="37315" y="12128"/>
                    <a:pt x="37077" y="11985"/>
                    <a:pt x="36874" y="11890"/>
                  </a:cubicBezTo>
                  <a:cubicBezTo>
                    <a:pt x="36469" y="11699"/>
                    <a:pt x="36065" y="11521"/>
                    <a:pt x="35636" y="11342"/>
                  </a:cubicBezTo>
                  <a:cubicBezTo>
                    <a:pt x="34791" y="10997"/>
                    <a:pt x="33933" y="10652"/>
                    <a:pt x="33064" y="10354"/>
                  </a:cubicBezTo>
                  <a:cubicBezTo>
                    <a:pt x="31314" y="9747"/>
                    <a:pt x="29564" y="9128"/>
                    <a:pt x="27825" y="8497"/>
                  </a:cubicBezTo>
                  <a:cubicBezTo>
                    <a:pt x="26956" y="8187"/>
                    <a:pt x="26099" y="7889"/>
                    <a:pt x="25242" y="7544"/>
                  </a:cubicBezTo>
                  <a:cubicBezTo>
                    <a:pt x="24385" y="7199"/>
                    <a:pt x="23480" y="6901"/>
                    <a:pt x="22599" y="6627"/>
                  </a:cubicBezTo>
                  <a:cubicBezTo>
                    <a:pt x="19074" y="5508"/>
                    <a:pt x="15562" y="4389"/>
                    <a:pt x="11954" y="3627"/>
                  </a:cubicBezTo>
                  <a:cubicBezTo>
                    <a:pt x="10157" y="3258"/>
                    <a:pt x="8371" y="3020"/>
                    <a:pt x="6537" y="2901"/>
                  </a:cubicBezTo>
                  <a:cubicBezTo>
                    <a:pt x="6260" y="2882"/>
                    <a:pt x="5984" y="2875"/>
                    <a:pt x="5709" y="2875"/>
                  </a:cubicBezTo>
                  <a:cubicBezTo>
                    <a:pt x="5085" y="2875"/>
                    <a:pt x="4466" y="2912"/>
                    <a:pt x="3846" y="2936"/>
                  </a:cubicBezTo>
                  <a:cubicBezTo>
                    <a:pt x="3394" y="2948"/>
                    <a:pt x="2953" y="2996"/>
                    <a:pt x="2525" y="3008"/>
                  </a:cubicBezTo>
                  <a:cubicBezTo>
                    <a:pt x="2310" y="3008"/>
                    <a:pt x="2120" y="2996"/>
                    <a:pt x="1965" y="2913"/>
                  </a:cubicBezTo>
                  <a:cubicBezTo>
                    <a:pt x="1810" y="2841"/>
                    <a:pt x="1763" y="2722"/>
                    <a:pt x="1786" y="2591"/>
                  </a:cubicBezTo>
                  <a:cubicBezTo>
                    <a:pt x="1822" y="2460"/>
                    <a:pt x="1834" y="2412"/>
                    <a:pt x="1941" y="2341"/>
                  </a:cubicBezTo>
                  <a:cubicBezTo>
                    <a:pt x="2227" y="2079"/>
                    <a:pt x="2525" y="2043"/>
                    <a:pt x="2941" y="2020"/>
                  </a:cubicBezTo>
                  <a:cubicBezTo>
                    <a:pt x="3358" y="1996"/>
                    <a:pt x="3715" y="1948"/>
                    <a:pt x="4203" y="1936"/>
                  </a:cubicBezTo>
                  <a:cubicBezTo>
                    <a:pt x="4707" y="1911"/>
                    <a:pt x="5156" y="1893"/>
                    <a:pt x="5622" y="1893"/>
                  </a:cubicBezTo>
                  <a:cubicBezTo>
                    <a:pt x="6048" y="1893"/>
                    <a:pt x="6490" y="1908"/>
                    <a:pt x="7001" y="1948"/>
                  </a:cubicBezTo>
                  <a:cubicBezTo>
                    <a:pt x="9145" y="2115"/>
                    <a:pt x="11597" y="2532"/>
                    <a:pt x="13752" y="3008"/>
                  </a:cubicBezTo>
                  <a:cubicBezTo>
                    <a:pt x="15717" y="3436"/>
                    <a:pt x="18098" y="4103"/>
                    <a:pt x="19884" y="4615"/>
                  </a:cubicBezTo>
                  <a:cubicBezTo>
                    <a:pt x="21670" y="5115"/>
                    <a:pt x="23146" y="5580"/>
                    <a:pt x="24694" y="6032"/>
                  </a:cubicBezTo>
                  <a:cubicBezTo>
                    <a:pt x="26587" y="6592"/>
                    <a:pt x="28147" y="7008"/>
                    <a:pt x="29945" y="7496"/>
                  </a:cubicBezTo>
                  <a:cubicBezTo>
                    <a:pt x="30838" y="7758"/>
                    <a:pt x="31647" y="7913"/>
                    <a:pt x="32528" y="8139"/>
                  </a:cubicBezTo>
                  <a:cubicBezTo>
                    <a:pt x="32957" y="8258"/>
                    <a:pt x="33362" y="8377"/>
                    <a:pt x="33743" y="8568"/>
                  </a:cubicBezTo>
                  <a:cubicBezTo>
                    <a:pt x="34136" y="8782"/>
                    <a:pt x="34517" y="8985"/>
                    <a:pt x="34874" y="9199"/>
                  </a:cubicBezTo>
                  <a:cubicBezTo>
                    <a:pt x="35041" y="9291"/>
                    <a:pt x="35288" y="9324"/>
                    <a:pt x="35529" y="9324"/>
                  </a:cubicBezTo>
                  <a:cubicBezTo>
                    <a:pt x="35820" y="9324"/>
                    <a:pt x="36102" y="9275"/>
                    <a:pt x="36219" y="9223"/>
                  </a:cubicBezTo>
                  <a:cubicBezTo>
                    <a:pt x="36413" y="9143"/>
                    <a:pt x="36651" y="8888"/>
                    <a:pt x="36597" y="8888"/>
                  </a:cubicBezTo>
                  <a:cubicBezTo>
                    <a:pt x="36595" y="8888"/>
                    <a:pt x="36592" y="8888"/>
                    <a:pt x="36588" y="8889"/>
                  </a:cubicBezTo>
                  <a:cubicBezTo>
                    <a:pt x="36493" y="8901"/>
                    <a:pt x="36303" y="9163"/>
                    <a:pt x="36005" y="9199"/>
                  </a:cubicBezTo>
                  <a:cubicBezTo>
                    <a:pt x="35922" y="9206"/>
                    <a:pt x="35778" y="9241"/>
                    <a:pt x="35609" y="9241"/>
                  </a:cubicBezTo>
                  <a:cubicBezTo>
                    <a:pt x="35488" y="9241"/>
                    <a:pt x="35354" y="9223"/>
                    <a:pt x="35219" y="9163"/>
                  </a:cubicBezTo>
                  <a:cubicBezTo>
                    <a:pt x="34874" y="9163"/>
                    <a:pt x="34612" y="9044"/>
                    <a:pt x="34160" y="8747"/>
                  </a:cubicBezTo>
                  <a:cubicBezTo>
                    <a:pt x="33695" y="8449"/>
                    <a:pt x="32981" y="8151"/>
                    <a:pt x="32266" y="7973"/>
                  </a:cubicBezTo>
                  <a:cubicBezTo>
                    <a:pt x="31552" y="7794"/>
                    <a:pt x="30873" y="7615"/>
                    <a:pt x="30004" y="7365"/>
                  </a:cubicBezTo>
                  <a:cubicBezTo>
                    <a:pt x="28278" y="6865"/>
                    <a:pt x="26671" y="6401"/>
                    <a:pt x="24789" y="5818"/>
                  </a:cubicBezTo>
                  <a:cubicBezTo>
                    <a:pt x="21003" y="4687"/>
                    <a:pt x="16705" y="3329"/>
                    <a:pt x="12800" y="2496"/>
                  </a:cubicBezTo>
                  <a:cubicBezTo>
                    <a:pt x="10764" y="2067"/>
                    <a:pt x="8895" y="1817"/>
                    <a:pt x="6954" y="1650"/>
                  </a:cubicBezTo>
                  <a:cubicBezTo>
                    <a:pt x="6472" y="1609"/>
                    <a:pt x="6070" y="1594"/>
                    <a:pt x="5681" y="1594"/>
                  </a:cubicBezTo>
                  <a:cubicBezTo>
                    <a:pt x="5293" y="1594"/>
                    <a:pt x="4918" y="1609"/>
                    <a:pt x="4489" y="1627"/>
                  </a:cubicBezTo>
                  <a:cubicBezTo>
                    <a:pt x="4049" y="1639"/>
                    <a:pt x="3751" y="1650"/>
                    <a:pt x="3358" y="1698"/>
                  </a:cubicBezTo>
                  <a:cubicBezTo>
                    <a:pt x="2953" y="1722"/>
                    <a:pt x="2644" y="1722"/>
                    <a:pt x="2215" y="1841"/>
                  </a:cubicBezTo>
                  <a:cubicBezTo>
                    <a:pt x="1869" y="1946"/>
                    <a:pt x="1533" y="2189"/>
                    <a:pt x="1400" y="2562"/>
                  </a:cubicBezTo>
                  <a:lnTo>
                    <a:pt x="1400" y="2562"/>
                  </a:lnTo>
                  <a:cubicBezTo>
                    <a:pt x="1261" y="2723"/>
                    <a:pt x="1060" y="3019"/>
                    <a:pt x="1013" y="3163"/>
                  </a:cubicBezTo>
                  <a:cubicBezTo>
                    <a:pt x="953" y="3341"/>
                    <a:pt x="834" y="3484"/>
                    <a:pt x="751" y="3579"/>
                  </a:cubicBezTo>
                  <a:cubicBezTo>
                    <a:pt x="655" y="3675"/>
                    <a:pt x="596" y="3698"/>
                    <a:pt x="524" y="3746"/>
                  </a:cubicBezTo>
                  <a:cubicBezTo>
                    <a:pt x="453" y="3794"/>
                    <a:pt x="393" y="3817"/>
                    <a:pt x="322" y="3817"/>
                  </a:cubicBezTo>
                  <a:cubicBezTo>
                    <a:pt x="239" y="3817"/>
                    <a:pt x="203" y="3794"/>
                    <a:pt x="215" y="3698"/>
                  </a:cubicBezTo>
                  <a:cubicBezTo>
                    <a:pt x="215" y="3615"/>
                    <a:pt x="215" y="3615"/>
                    <a:pt x="262" y="3496"/>
                  </a:cubicBezTo>
                  <a:cubicBezTo>
                    <a:pt x="298" y="3365"/>
                    <a:pt x="382" y="3139"/>
                    <a:pt x="453" y="2960"/>
                  </a:cubicBezTo>
                  <a:cubicBezTo>
                    <a:pt x="584" y="2603"/>
                    <a:pt x="715" y="2198"/>
                    <a:pt x="929" y="1829"/>
                  </a:cubicBezTo>
                  <a:cubicBezTo>
                    <a:pt x="1132" y="1460"/>
                    <a:pt x="1417" y="1174"/>
                    <a:pt x="1822" y="1008"/>
                  </a:cubicBezTo>
                  <a:cubicBezTo>
                    <a:pt x="2227" y="841"/>
                    <a:pt x="2679" y="758"/>
                    <a:pt x="3132" y="662"/>
                  </a:cubicBezTo>
                  <a:cubicBezTo>
                    <a:pt x="3572" y="579"/>
                    <a:pt x="4049" y="507"/>
                    <a:pt x="4501" y="448"/>
                  </a:cubicBezTo>
                  <a:cubicBezTo>
                    <a:pt x="4942" y="388"/>
                    <a:pt x="5418" y="329"/>
                    <a:pt x="5858" y="329"/>
                  </a:cubicBezTo>
                  <a:close/>
                  <a:moveTo>
                    <a:pt x="6479" y="1"/>
                  </a:moveTo>
                  <a:cubicBezTo>
                    <a:pt x="6020" y="1"/>
                    <a:pt x="5551" y="14"/>
                    <a:pt x="5061" y="43"/>
                  </a:cubicBezTo>
                  <a:cubicBezTo>
                    <a:pt x="4501" y="67"/>
                    <a:pt x="4072" y="186"/>
                    <a:pt x="3537" y="281"/>
                  </a:cubicBezTo>
                  <a:cubicBezTo>
                    <a:pt x="3013" y="353"/>
                    <a:pt x="2537" y="460"/>
                    <a:pt x="2025" y="627"/>
                  </a:cubicBezTo>
                  <a:cubicBezTo>
                    <a:pt x="1775" y="698"/>
                    <a:pt x="1525" y="817"/>
                    <a:pt x="1310" y="960"/>
                  </a:cubicBezTo>
                  <a:cubicBezTo>
                    <a:pt x="1108" y="1115"/>
                    <a:pt x="917" y="1341"/>
                    <a:pt x="798" y="1543"/>
                  </a:cubicBezTo>
                  <a:cubicBezTo>
                    <a:pt x="560" y="1972"/>
                    <a:pt x="393" y="2436"/>
                    <a:pt x="239" y="2889"/>
                  </a:cubicBezTo>
                  <a:cubicBezTo>
                    <a:pt x="167" y="3091"/>
                    <a:pt x="108" y="3305"/>
                    <a:pt x="60" y="3460"/>
                  </a:cubicBezTo>
                  <a:cubicBezTo>
                    <a:pt x="24" y="3627"/>
                    <a:pt x="1" y="3698"/>
                    <a:pt x="36" y="3817"/>
                  </a:cubicBezTo>
                  <a:cubicBezTo>
                    <a:pt x="84" y="3936"/>
                    <a:pt x="120" y="3984"/>
                    <a:pt x="262" y="3996"/>
                  </a:cubicBezTo>
                  <a:cubicBezTo>
                    <a:pt x="275" y="3998"/>
                    <a:pt x="288" y="3999"/>
                    <a:pt x="302" y="3999"/>
                  </a:cubicBezTo>
                  <a:cubicBezTo>
                    <a:pt x="429" y="3999"/>
                    <a:pt x="595" y="3904"/>
                    <a:pt x="703" y="3817"/>
                  </a:cubicBezTo>
                  <a:cubicBezTo>
                    <a:pt x="822" y="3734"/>
                    <a:pt x="917" y="3663"/>
                    <a:pt x="989" y="3520"/>
                  </a:cubicBezTo>
                  <a:cubicBezTo>
                    <a:pt x="1072" y="3389"/>
                    <a:pt x="1215" y="3091"/>
                    <a:pt x="1275" y="2960"/>
                  </a:cubicBezTo>
                  <a:cubicBezTo>
                    <a:pt x="1295" y="2914"/>
                    <a:pt x="1319" y="2869"/>
                    <a:pt x="1347" y="2824"/>
                  </a:cubicBezTo>
                  <a:lnTo>
                    <a:pt x="1347" y="2824"/>
                  </a:lnTo>
                  <a:cubicBezTo>
                    <a:pt x="1344" y="3020"/>
                    <a:pt x="1444" y="3218"/>
                    <a:pt x="1596" y="3329"/>
                  </a:cubicBezTo>
                  <a:cubicBezTo>
                    <a:pt x="1775" y="3472"/>
                    <a:pt x="1929" y="3508"/>
                    <a:pt x="2144" y="3544"/>
                  </a:cubicBezTo>
                  <a:cubicBezTo>
                    <a:pt x="2276" y="3558"/>
                    <a:pt x="2343" y="3563"/>
                    <a:pt x="2436" y="3563"/>
                  </a:cubicBezTo>
                  <a:cubicBezTo>
                    <a:pt x="2502" y="3563"/>
                    <a:pt x="2580" y="3560"/>
                    <a:pt x="2703" y="3555"/>
                  </a:cubicBezTo>
                  <a:cubicBezTo>
                    <a:pt x="3001" y="3555"/>
                    <a:pt x="3691" y="3496"/>
                    <a:pt x="4025" y="3484"/>
                  </a:cubicBezTo>
                  <a:cubicBezTo>
                    <a:pt x="4700" y="3465"/>
                    <a:pt x="5282" y="3436"/>
                    <a:pt x="5871" y="3436"/>
                  </a:cubicBezTo>
                  <a:cubicBezTo>
                    <a:pt x="6393" y="3436"/>
                    <a:pt x="6921" y="3459"/>
                    <a:pt x="7525" y="3532"/>
                  </a:cubicBezTo>
                  <a:cubicBezTo>
                    <a:pt x="10097" y="3829"/>
                    <a:pt x="12312" y="4198"/>
                    <a:pt x="15026" y="4901"/>
                  </a:cubicBezTo>
                  <a:cubicBezTo>
                    <a:pt x="16372" y="5258"/>
                    <a:pt x="18074" y="5699"/>
                    <a:pt x="19741" y="6234"/>
                  </a:cubicBezTo>
                  <a:cubicBezTo>
                    <a:pt x="21408" y="6770"/>
                    <a:pt x="23777" y="7520"/>
                    <a:pt x="25575" y="8211"/>
                  </a:cubicBezTo>
                  <a:cubicBezTo>
                    <a:pt x="27385" y="8913"/>
                    <a:pt x="29707" y="9782"/>
                    <a:pt x="31457" y="10342"/>
                  </a:cubicBezTo>
                  <a:cubicBezTo>
                    <a:pt x="33207" y="10925"/>
                    <a:pt x="34529" y="11449"/>
                    <a:pt x="36076" y="12080"/>
                  </a:cubicBezTo>
                  <a:cubicBezTo>
                    <a:pt x="36469" y="12247"/>
                    <a:pt x="36755" y="12414"/>
                    <a:pt x="36993" y="12545"/>
                  </a:cubicBezTo>
                  <a:cubicBezTo>
                    <a:pt x="37231" y="12676"/>
                    <a:pt x="37267" y="12723"/>
                    <a:pt x="37374" y="12819"/>
                  </a:cubicBezTo>
                  <a:cubicBezTo>
                    <a:pt x="37493" y="12902"/>
                    <a:pt x="37446" y="12902"/>
                    <a:pt x="37505" y="12961"/>
                  </a:cubicBezTo>
                  <a:cubicBezTo>
                    <a:pt x="37565" y="13021"/>
                    <a:pt x="37589" y="13092"/>
                    <a:pt x="37612" y="13152"/>
                  </a:cubicBezTo>
                  <a:cubicBezTo>
                    <a:pt x="37862" y="13688"/>
                    <a:pt x="38029" y="14247"/>
                    <a:pt x="38017" y="14819"/>
                  </a:cubicBezTo>
                  <a:cubicBezTo>
                    <a:pt x="38005" y="15402"/>
                    <a:pt x="37827" y="15878"/>
                    <a:pt x="37553" y="16367"/>
                  </a:cubicBezTo>
                  <a:cubicBezTo>
                    <a:pt x="37422" y="16629"/>
                    <a:pt x="37291" y="16795"/>
                    <a:pt x="37089" y="17010"/>
                  </a:cubicBezTo>
                  <a:cubicBezTo>
                    <a:pt x="36898" y="17224"/>
                    <a:pt x="36708" y="17402"/>
                    <a:pt x="36493" y="17593"/>
                  </a:cubicBezTo>
                  <a:cubicBezTo>
                    <a:pt x="35624" y="18367"/>
                    <a:pt x="34743" y="19034"/>
                    <a:pt x="33814" y="19819"/>
                  </a:cubicBezTo>
                  <a:cubicBezTo>
                    <a:pt x="33362" y="20212"/>
                    <a:pt x="32898" y="20629"/>
                    <a:pt x="32445" y="21129"/>
                  </a:cubicBezTo>
                  <a:cubicBezTo>
                    <a:pt x="31993" y="21641"/>
                    <a:pt x="31576" y="22070"/>
                    <a:pt x="31100" y="22701"/>
                  </a:cubicBezTo>
                  <a:cubicBezTo>
                    <a:pt x="30147" y="23951"/>
                    <a:pt x="29278" y="25261"/>
                    <a:pt x="28623" y="26820"/>
                  </a:cubicBezTo>
                  <a:cubicBezTo>
                    <a:pt x="28302" y="27606"/>
                    <a:pt x="28004" y="28630"/>
                    <a:pt x="27849" y="29582"/>
                  </a:cubicBezTo>
                  <a:cubicBezTo>
                    <a:pt x="27706" y="30535"/>
                    <a:pt x="27718" y="31868"/>
                    <a:pt x="27861" y="32833"/>
                  </a:cubicBezTo>
                  <a:cubicBezTo>
                    <a:pt x="28159" y="34762"/>
                    <a:pt x="29052" y="36988"/>
                    <a:pt x="29695" y="38607"/>
                  </a:cubicBezTo>
                  <a:cubicBezTo>
                    <a:pt x="30338" y="40227"/>
                    <a:pt x="30993" y="41774"/>
                    <a:pt x="31576" y="43037"/>
                  </a:cubicBezTo>
                  <a:cubicBezTo>
                    <a:pt x="32719" y="45573"/>
                    <a:pt x="33671" y="47501"/>
                    <a:pt x="34910" y="49823"/>
                  </a:cubicBezTo>
                  <a:cubicBezTo>
                    <a:pt x="36136" y="52145"/>
                    <a:pt x="37255" y="53990"/>
                    <a:pt x="38839" y="56288"/>
                  </a:cubicBezTo>
                  <a:cubicBezTo>
                    <a:pt x="39625" y="57431"/>
                    <a:pt x="40660" y="58741"/>
                    <a:pt x="41720" y="60110"/>
                  </a:cubicBezTo>
                  <a:cubicBezTo>
                    <a:pt x="42780" y="61479"/>
                    <a:pt x="44232" y="63325"/>
                    <a:pt x="45304" y="64920"/>
                  </a:cubicBezTo>
                  <a:cubicBezTo>
                    <a:pt x="46399" y="66527"/>
                    <a:pt x="47828" y="68099"/>
                    <a:pt x="48804" y="69814"/>
                  </a:cubicBezTo>
                  <a:cubicBezTo>
                    <a:pt x="49054" y="70242"/>
                    <a:pt x="49090" y="70349"/>
                    <a:pt x="49292" y="70980"/>
                  </a:cubicBezTo>
                  <a:cubicBezTo>
                    <a:pt x="49507" y="71611"/>
                    <a:pt x="50031" y="73397"/>
                    <a:pt x="50209" y="74076"/>
                  </a:cubicBezTo>
                  <a:cubicBezTo>
                    <a:pt x="50578" y="75410"/>
                    <a:pt x="50900" y="76457"/>
                    <a:pt x="51078" y="77672"/>
                  </a:cubicBezTo>
                  <a:cubicBezTo>
                    <a:pt x="51174" y="78279"/>
                    <a:pt x="51138" y="78684"/>
                    <a:pt x="51102" y="79255"/>
                  </a:cubicBezTo>
                  <a:cubicBezTo>
                    <a:pt x="51055" y="79815"/>
                    <a:pt x="51066" y="80267"/>
                    <a:pt x="51186" y="80827"/>
                  </a:cubicBezTo>
                  <a:cubicBezTo>
                    <a:pt x="51305" y="81375"/>
                    <a:pt x="51471" y="81851"/>
                    <a:pt x="51638" y="82422"/>
                  </a:cubicBezTo>
                  <a:cubicBezTo>
                    <a:pt x="51793" y="82982"/>
                    <a:pt x="51959" y="83280"/>
                    <a:pt x="51936" y="83970"/>
                  </a:cubicBezTo>
                  <a:cubicBezTo>
                    <a:pt x="51900" y="84649"/>
                    <a:pt x="51900" y="84625"/>
                    <a:pt x="51852" y="85744"/>
                  </a:cubicBezTo>
                  <a:cubicBezTo>
                    <a:pt x="51817" y="86875"/>
                    <a:pt x="51757" y="91126"/>
                    <a:pt x="51793" y="92126"/>
                  </a:cubicBezTo>
                  <a:cubicBezTo>
                    <a:pt x="51840" y="93126"/>
                    <a:pt x="51828" y="92543"/>
                    <a:pt x="51840" y="92924"/>
                  </a:cubicBezTo>
                  <a:cubicBezTo>
                    <a:pt x="51852" y="93328"/>
                    <a:pt x="51817" y="93376"/>
                    <a:pt x="51781" y="93578"/>
                  </a:cubicBezTo>
                  <a:cubicBezTo>
                    <a:pt x="51757" y="93793"/>
                    <a:pt x="51757" y="93769"/>
                    <a:pt x="51697" y="93876"/>
                  </a:cubicBezTo>
                  <a:cubicBezTo>
                    <a:pt x="51650" y="93995"/>
                    <a:pt x="51662" y="93971"/>
                    <a:pt x="51555" y="94019"/>
                  </a:cubicBezTo>
                  <a:cubicBezTo>
                    <a:pt x="51138" y="94174"/>
                    <a:pt x="50709" y="94209"/>
                    <a:pt x="50245" y="94221"/>
                  </a:cubicBezTo>
                  <a:cubicBezTo>
                    <a:pt x="49792" y="94233"/>
                    <a:pt x="49197" y="94257"/>
                    <a:pt x="48745" y="94329"/>
                  </a:cubicBezTo>
                  <a:cubicBezTo>
                    <a:pt x="48304" y="94388"/>
                    <a:pt x="47911" y="94531"/>
                    <a:pt x="47554" y="94745"/>
                  </a:cubicBezTo>
                  <a:cubicBezTo>
                    <a:pt x="47376" y="94852"/>
                    <a:pt x="47233" y="94948"/>
                    <a:pt x="47078" y="94995"/>
                  </a:cubicBezTo>
                  <a:cubicBezTo>
                    <a:pt x="46947" y="95055"/>
                    <a:pt x="46947" y="95055"/>
                    <a:pt x="46840" y="95091"/>
                  </a:cubicBezTo>
                  <a:cubicBezTo>
                    <a:pt x="46733" y="95114"/>
                    <a:pt x="46649" y="95091"/>
                    <a:pt x="46530" y="95126"/>
                  </a:cubicBezTo>
                  <a:cubicBezTo>
                    <a:pt x="46399" y="95174"/>
                    <a:pt x="46256" y="95281"/>
                    <a:pt x="46173" y="95400"/>
                  </a:cubicBezTo>
                  <a:cubicBezTo>
                    <a:pt x="46102" y="95519"/>
                    <a:pt x="46066" y="95543"/>
                    <a:pt x="45994" y="95674"/>
                  </a:cubicBezTo>
                  <a:cubicBezTo>
                    <a:pt x="45923" y="95817"/>
                    <a:pt x="45804" y="96019"/>
                    <a:pt x="45721" y="96174"/>
                  </a:cubicBezTo>
                  <a:cubicBezTo>
                    <a:pt x="45566" y="96484"/>
                    <a:pt x="45411" y="96829"/>
                    <a:pt x="45280" y="97162"/>
                  </a:cubicBezTo>
                  <a:cubicBezTo>
                    <a:pt x="45220" y="97329"/>
                    <a:pt x="45161" y="97496"/>
                    <a:pt x="45113" y="97662"/>
                  </a:cubicBezTo>
                  <a:cubicBezTo>
                    <a:pt x="45066" y="97817"/>
                    <a:pt x="45030" y="98055"/>
                    <a:pt x="45030" y="98222"/>
                  </a:cubicBezTo>
                  <a:cubicBezTo>
                    <a:pt x="45042" y="98389"/>
                    <a:pt x="45054" y="98496"/>
                    <a:pt x="45137" y="98591"/>
                  </a:cubicBezTo>
                  <a:cubicBezTo>
                    <a:pt x="45214" y="98677"/>
                    <a:pt x="45290" y="98717"/>
                    <a:pt x="45398" y="98717"/>
                  </a:cubicBezTo>
                  <a:cubicBezTo>
                    <a:pt x="45424" y="98717"/>
                    <a:pt x="45452" y="98715"/>
                    <a:pt x="45482" y="98710"/>
                  </a:cubicBezTo>
                  <a:cubicBezTo>
                    <a:pt x="45637" y="98698"/>
                    <a:pt x="45899" y="98496"/>
                    <a:pt x="45994" y="98400"/>
                  </a:cubicBezTo>
                  <a:cubicBezTo>
                    <a:pt x="46078" y="98317"/>
                    <a:pt x="46090" y="98317"/>
                    <a:pt x="46137" y="98269"/>
                  </a:cubicBezTo>
                  <a:cubicBezTo>
                    <a:pt x="46185" y="98222"/>
                    <a:pt x="46185" y="98222"/>
                    <a:pt x="46209" y="98210"/>
                  </a:cubicBezTo>
                  <a:lnTo>
                    <a:pt x="46233" y="98198"/>
                  </a:lnTo>
                  <a:cubicBezTo>
                    <a:pt x="46235" y="98198"/>
                    <a:pt x="46236" y="98197"/>
                    <a:pt x="46238" y="98196"/>
                  </a:cubicBezTo>
                  <a:lnTo>
                    <a:pt x="46238" y="98196"/>
                  </a:lnTo>
                  <a:cubicBezTo>
                    <a:pt x="46236" y="98199"/>
                    <a:pt x="46235" y="98204"/>
                    <a:pt x="46233" y="98210"/>
                  </a:cubicBezTo>
                  <a:cubicBezTo>
                    <a:pt x="46209" y="98234"/>
                    <a:pt x="46233" y="98198"/>
                    <a:pt x="46209" y="98258"/>
                  </a:cubicBezTo>
                  <a:cubicBezTo>
                    <a:pt x="46185" y="98317"/>
                    <a:pt x="46137" y="98448"/>
                    <a:pt x="46090" y="98579"/>
                  </a:cubicBezTo>
                  <a:cubicBezTo>
                    <a:pt x="46054" y="98698"/>
                    <a:pt x="45971" y="98984"/>
                    <a:pt x="45947" y="99115"/>
                  </a:cubicBezTo>
                  <a:cubicBezTo>
                    <a:pt x="45911" y="99246"/>
                    <a:pt x="45852" y="99448"/>
                    <a:pt x="45828" y="99543"/>
                  </a:cubicBezTo>
                  <a:cubicBezTo>
                    <a:pt x="45792" y="99651"/>
                    <a:pt x="45780" y="99686"/>
                    <a:pt x="45768" y="99722"/>
                  </a:cubicBezTo>
                  <a:cubicBezTo>
                    <a:pt x="45766" y="99733"/>
                    <a:pt x="45765" y="99742"/>
                    <a:pt x="45763" y="99749"/>
                  </a:cubicBezTo>
                  <a:lnTo>
                    <a:pt x="45763" y="99749"/>
                  </a:lnTo>
                  <a:cubicBezTo>
                    <a:pt x="45770" y="99747"/>
                    <a:pt x="45780" y="99746"/>
                    <a:pt x="45792" y="99746"/>
                  </a:cubicBezTo>
                  <a:cubicBezTo>
                    <a:pt x="45792" y="99746"/>
                    <a:pt x="45768" y="99758"/>
                    <a:pt x="45768" y="99770"/>
                  </a:cubicBezTo>
                  <a:cubicBezTo>
                    <a:pt x="45765" y="99772"/>
                    <a:pt x="45761" y="99775"/>
                    <a:pt x="45757" y="99777"/>
                  </a:cubicBezTo>
                  <a:lnTo>
                    <a:pt x="45757" y="99777"/>
                  </a:lnTo>
                  <a:cubicBezTo>
                    <a:pt x="45761" y="99770"/>
                    <a:pt x="45761" y="99764"/>
                    <a:pt x="45763" y="99749"/>
                  </a:cubicBezTo>
                  <a:lnTo>
                    <a:pt x="45763" y="99749"/>
                  </a:lnTo>
                  <a:cubicBezTo>
                    <a:pt x="45745" y="99754"/>
                    <a:pt x="45743" y="99766"/>
                    <a:pt x="45751" y="99781"/>
                  </a:cubicBezTo>
                  <a:lnTo>
                    <a:pt x="45751" y="99781"/>
                  </a:lnTo>
                  <a:cubicBezTo>
                    <a:pt x="45753" y="99780"/>
                    <a:pt x="45755" y="99778"/>
                    <a:pt x="45757" y="99777"/>
                  </a:cubicBezTo>
                  <a:lnTo>
                    <a:pt x="45757" y="99777"/>
                  </a:lnTo>
                  <a:cubicBezTo>
                    <a:pt x="45756" y="99779"/>
                    <a:pt x="45755" y="99782"/>
                    <a:pt x="45753" y="99784"/>
                  </a:cubicBezTo>
                  <a:lnTo>
                    <a:pt x="45753" y="99784"/>
                  </a:lnTo>
                  <a:cubicBezTo>
                    <a:pt x="45752" y="99783"/>
                    <a:pt x="45751" y="99782"/>
                    <a:pt x="45751" y="99781"/>
                  </a:cubicBezTo>
                  <a:lnTo>
                    <a:pt x="45751" y="99781"/>
                  </a:lnTo>
                  <a:cubicBezTo>
                    <a:pt x="44971" y="100313"/>
                    <a:pt x="44167" y="100857"/>
                    <a:pt x="43411" y="101413"/>
                  </a:cubicBezTo>
                  <a:cubicBezTo>
                    <a:pt x="43220" y="101544"/>
                    <a:pt x="43018" y="101710"/>
                    <a:pt x="42875" y="101829"/>
                  </a:cubicBezTo>
                  <a:cubicBezTo>
                    <a:pt x="42732" y="101949"/>
                    <a:pt x="42684" y="102008"/>
                    <a:pt x="42613" y="102127"/>
                  </a:cubicBezTo>
                  <a:cubicBezTo>
                    <a:pt x="42542" y="102222"/>
                    <a:pt x="42482" y="102318"/>
                    <a:pt x="42434" y="102401"/>
                  </a:cubicBezTo>
                  <a:cubicBezTo>
                    <a:pt x="42208" y="102782"/>
                    <a:pt x="42018" y="103151"/>
                    <a:pt x="41827" y="103520"/>
                  </a:cubicBezTo>
                  <a:cubicBezTo>
                    <a:pt x="41446" y="104246"/>
                    <a:pt x="41125" y="104961"/>
                    <a:pt x="40791" y="105711"/>
                  </a:cubicBezTo>
                  <a:cubicBezTo>
                    <a:pt x="40637" y="106080"/>
                    <a:pt x="40518" y="106425"/>
                    <a:pt x="40363" y="106794"/>
                  </a:cubicBezTo>
                  <a:cubicBezTo>
                    <a:pt x="40291" y="106973"/>
                    <a:pt x="40172" y="107140"/>
                    <a:pt x="40101" y="107318"/>
                  </a:cubicBezTo>
                  <a:cubicBezTo>
                    <a:pt x="40006" y="107509"/>
                    <a:pt x="39970" y="107783"/>
                    <a:pt x="39982" y="107985"/>
                  </a:cubicBezTo>
                  <a:cubicBezTo>
                    <a:pt x="39994" y="108414"/>
                    <a:pt x="40089" y="108807"/>
                    <a:pt x="40172" y="109211"/>
                  </a:cubicBezTo>
                  <a:cubicBezTo>
                    <a:pt x="40220" y="109414"/>
                    <a:pt x="40279" y="109592"/>
                    <a:pt x="40351" y="109819"/>
                  </a:cubicBezTo>
                  <a:cubicBezTo>
                    <a:pt x="40422" y="110021"/>
                    <a:pt x="40518" y="110247"/>
                    <a:pt x="40660" y="110438"/>
                  </a:cubicBezTo>
                  <a:cubicBezTo>
                    <a:pt x="40708" y="110485"/>
                    <a:pt x="40779" y="110557"/>
                    <a:pt x="40863" y="110604"/>
                  </a:cubicBezTo>
                  <a:cubicBezTo>
                    <a:pt x="40917" y="110641"/>
                    <a:pt x="41007" y="110656"/>
                    <a:pt x="41088" y="110656"/>
                  </a:cubicBezTo>
                  <a:cubicBezTo>
                    <a:pt x="41113" y="110656"/>
                    <a:pt x="41138" y="110655"/>
                    <a:pt x="41160" y="110652"/>
                  </a:cubicBezTo>
                  <a:cubicBezTo>
                    <a:pt x="41244" y="110640"/>
                    <a:pt x="41315" y="110604"/>
                    <a:pt x="41399" y="110581"/>
                  </a:cubicBezTo>
                  <a:cubicBezTo>
                    <a:pt x="41458" y="110545"/>
                    <a:pt x="41458" y="110545"/>
                    <a:pt x="41506" y="110533"/>
                  </a:cubicBezTo>
                  <a:cubicBezTo>
                    <a:pt x="41565" y="110497"/>
                    <a:pt x="41649" y="110497"/>
                    <a:pt x="41732" y="110461"/>
                  </a:cubicBezTo>
                  <a:cubicBezTo>
                    <a:pt x="41803" y="110426"/>
                    <a:pt x="41899" y="110342"/>
                    <a:pt x="41946" y="110247"/>
                  </a:cubicBezTo>
                  <a:cubicBezTo>
                    <a:pt x="41970" y="110164"/>
                    <a:pt x="41982" y="110057"/>
                    <a:pt x="41970" y="109950"/>
                  </a:cubicBezTo>
                  <a:cubicBezTo>
                    <a:pt x="41958" y="109842"/>
                    <a:pt x="41958" y="109866"/>
                    <a:pt x="41934" y="109747"/>
                  </a:cubicBezTo>
                  <a:lnTo>
                    <a:pt x="41780" y="109152"/>
                  </a:lnTo>
                  <a:cubicBezTo>
                    <a:pt x="41756" y="109021"/>
                    <a:pt x="41732" y="108914"/>
                    <a:pt x="41720" y="108842"/>
                  </a:cubicBezTo>
                  <a:cubicBezTo>
                    <a:pt x="41708" y="108759"/>
                    <a:pt x="41708" y="108735"/>
                    <a:pt x="41708" y="108687"/>
                  </a:cubicBezTo>
                  <a:lnTo>
                    <a:pt x="41708" y="108628"/>
                  </a:lnTo>
                  <a:cubicBezTo>
                    <a:pt x="41708" y="108624"/>
                    <a:pt x="41708" y="108621"/>
                    <a:pt x="41709" y="108619"/>
                  </a:cubicBezTo>
                  <a:lnTo>
                    <a:pt x="41709" y="108619"/>
                  </a:lnTo>
                  <a:cubicBezTo>
                    <a:pt x="41709" y="108620"/>
                    <a:pt x="41708" y="108620"/>
                    <a:pt x="41707" y="108620"/>
                  </a:cubicBezTo>
                  <a:cubicBezTo>
                    <a:pt x="41705" y="108620"/>
                    <a:pt x="41702" y="108619"/>
                    <a:pt x="41696" y="108616"/>
                  </a:cubicBezTo>
                  <a:cubicBezTo>
                    <a:pt x="41661" y="108604"/>
                    <a:pt x="41613" y="108604"/>
                    <a:pt x="41601" y="108580"/>
                  </a:cubicBezTo>
                  <a:cubicBezTo>
                    <a:pt x="41595" y="108574"/>
                    <a:pt x="41586" y="108574"/>
                    <a:pt x="41579" y="108574"/>
                  </a:cubicBezTo>
                  <a:cubicBezTo>
                    <a:pt x="41571" y="108574"/>
                    <a:pt x="41565" y="108574"/>
                    <a:pt x="41565" y="108568"/>
                  </a:cubicBezTo>
                  <a:cubicBezTo>
                    <a:pt x="41565" y="108568"/>
                    <a:pt x="41541" y="108568"/>
                    <a:pt x="41553" y="108556"/>
                  </a:cubicBezTo>
                  <a:cubicBezTo>
                    <a:pt x="41560" y="108548"/>
                    <a:pt x="41567" y="108544"/>
                    <a:pt x="41575" y="108544"/>
                  </a:cubicBezTo>
                  <a:cubicBezTo>
                    <a:pt x="41611" y="108544"/>
                    <a:pt x="41659" y="108616"/>
                    <a:pt x="41708" y="108616"/>
                  </a:cubicBezTo>
                  <a:cubicBezTo>
                    <a:pt x="42101" y="107806"/>
                    <a:pt x="42911" y="106366"/>
                    <a:pt x="43208" y="105723"/>
                  </a:cubicBezTo>
                  <a:cubicBezTo>
                    <a:pt x="43518" y="105080"/>
                    <a:pt x="43327" y="105247"/>
                    <a:pt x="43554" y="104758"/>
                  </a:cubicBezTo>
                  <a:cubicBezTo>
                    <a:pt x="43630" y="104835"/>
                    <a:pt x="43648" y="104857"/>
                    <a:pt x="43660" y="104857"/>
                  </a:cubicBezTo>
                  <a:cubicBezTo>
                    <a:pt x="43667" y="104857"/>
                    <a:pt x="43672" y="104850"/>
                    <a:pt x="43685" y="104842"/>
                  </a:cubicBezTo>
                  <a:cubicBezTo>
                    <a:pt x="43685" y="104842"/>
                    <a:pt x="43685" y="104826"/>
                    <a:pt x="43691" y="104826"/>
                  </a:cubicBezTo>
                  <a:cubicBezTo>
                    <a:pt x="43692" y="104826"/>
                    <a:pt x="43694" y="104827"/>
                    <a:pt x="43696" y="104830"/>
                  </a:cubicBezTo>
                  <a:cubicBezTo>
                    <a:pt x="43708" y="104866"/>
                    <a:pt x="43685" y="104842"/>
                    <a:pt x="43732" y="104949"/>
                  </a:cubicBezTo>
                  <a:cubicBezTo>
                    <a:pt x="43756" y="105056"/>
                    <a:pt x="43887" y="105318"/>
                    <a:pt x="44066" y="105401"/>
                  </a:cubicBezTo>
                  <a:cubicBezTo>
                    <a:pt x="44268" y="105473"/>
                    <a:pt x="44458" y="105544"/>
                    <a:pt x="44685" y="105544"/>
                  </a:cubicBezTo>
                  <a:cubicBezTo>
                    <a:pt x="44744" y="105544"/>
                    <a:pt x="44863" y="105532"/>
                    <a:pt x="44935" y="105485"/>
                  </a:cubicBezTo>
                  <a:cubicBezTo>
                    <a:pt x="45006" y="105437"/>
                    <a:pt x="45078" y="105401"/>
                    <a:pt x="45137" y="105294"/>
                  </a:cubicBezTo>
                  <a:cubicBezTo>
                    <a:pt x="45197" y="105187"/>
                    <a:pt x="45244" y="105104"/>
                    <a:pt x="45292" y="104949"/>
                  </a:cubicBezTo>
                  <a:cubicBezTo>
                    <a:pt x="45351" y="104782"/>
                    <a:pt x="45411" y="104532"/>
                    <a:pt x="45482" y="104342"/>
                  </a:cubicBezTo>
                  <a:cubicBezTo>
                    <a:pt x="45649" y="103949"/>
                    <a:pt x="45911" y="103520"/>
                    <a:pt x="46244" y="103282"/>
                  </a:cubicBezTo>
                  <a:cubicBezTo>
                    <a:pt x="46554" y="103044"/>
                    <a:pt x="46852" y="102972"/>
                    <a:pt x="47197" y="102865"/>
                  </a:cubicBezTo>
                  <a:cubicBezTo>
                    <a:pt x="47542" y="102758"/>
                    <a:pt x="47923" y="102663"/>
                    <a:pt x="48233" y="102556"/>
                  </a:cubicBezTo>
                  <a:cubicBezTo>
                    <a:pt x="48864" y="102365"/>
                    <a:pt x="49519" y="102151"/>
                    <a:pt x="50078" y="101960"/>
                  </a:cubicBezTo>
                  <a:cubicBezTo>
                    <a:pt x="50364" y="101853"/>
                    <a:pt x="50674" y="101734"/>
                    <a:pt x="50876" y="101663"/>
                  </a:cubicBezTo>
                  <a:cubicBezTo>
                    <a:pt x="51066" y="101568"/>
                    <a:pt x="51126" y="101544"/>
                    <a:pt x="51245" y="101496"/>
                  </a:cubicBezTo>
                  <a:cubicBezTo>
                    <a:pt x="51364" y="101437"/>
                    <a:pt x="51352" y="101437"/>
                    <a:pt x="51436" y="101389"/>
                  </a:cubicBezTo>
                  <a:cubicBezTo>
                    <a:pt x="51507" y="101353"/>
                    <a:pt x="51555" y="101317"/>
                    <a:pt x="51626" y="101258"/>
                  </a:cubicBezTo>
                  <a:cubicBezTo>
                    <a:pt x="51709" y="101198"/>
                    <a:pt x="51686" y="101198"/>
                    <a:pt x="51781" y="101091"/>
                  </a:cubicBezTo>
                  <a:cubicBezTo>
                    <a:pt x="51864" y="100996"/>
                    <a:pt x="52126" y="100663"/>
                    <a:pt x="52209" y="100555"/>
                  </a:cubicBezTo>
                  <a:cubicBezTo>
                    <a:pt x="52305" y="100460"/>
                    <a:pt x="52257" y="100484"/>
                    <a:pt x="52340" y="100413"/>
                  </a:cubicBezTo>
                  <a:cubicBezTo>
                    <a:pt x="52436" y="100341"/>
                    <a:pt x="52686" y="100282"/>
                    <a:pt x="52781" y="100258"/>
                  </a:cubicBezTo>
                  <a:lnTo>
                    <a:pt x="52888" y="100258"/>
                  </a:lnTo>
                  <a:cubicBezTo>
                    <a:pt x="52948" y="100258"/>
                    <a:pt x="52960" y="100282"/>
                    <a:pt x="53019" y="100294"/>
                  </a:cubicBezTo>
                  <a:cubicBezTo>
                    <a:pt x="53079" y="100305"/>
                    <a:pt x="53162" y="100317"/>
                    <a:pt x="53257" y="100317"/>
                  </a:cubicBezTo>
                  <a:cubicBezTo>
                    <a:pt x="53341" y="100341"/>
                    <a:pt x="53543" y="100353"/>
                    <a:pt x="53626" y="100353"/>
                  </a:cubicBezTo>
                  <a:lnTo>
                    <a:pt x="53805" y="100353"/>
                  </a:lnTo>
                  <a:cubicBezTo>
                    <a:pt x="53876" y="100341"/>
                    <a:pt x="53936" y="100341"/>
                    <a:pt x="54031" y="100282"/>
                  </a:cubicBezTo>
                  <a:cubicBezTo>
                    <a:pt x="54114" y="100222"/>
                    <a:pt x="54329" y="100055"/>
                    <a:pt x="54400" y="99984"/>
                  </a:cubicBezTo>
                  <a:cubicBezTo>
                    <a:pt x="54472" y="99913"/>
                    <a:pt x="54448" y="99948"/>
                    <a:pt x="54507" y="99889"/>
                  </a:cubicBezTo>
                  <a:cubicBezTo>
                    <a:pt x="54567" y="99817"/>
                    <a:pt x="54591" y="99865"/>
                    <a:pt x="54638" y="99698"/>
                  </a:cubicBezTo>
                  <a:cubicBezTo>
                    <a:pt x="54686" y="99532"/>
                    <a:pt x="54710" y="99020"/>
                    <a:pt x="54769" y="98841"/>
                  </a:cubicBezTo>
                  <a:cubicBezTo>
                    <a:pt x="54776" y="98824"/>
                    <a:pt x="54782" y="98818"/>
                    <a:pt x="54788" y="98818"/>
                  </a:cubicBezTo>
                  <a:cubicBezTo>
                    <a:pt x="54805" y="98818"/>
                    <a:pt x="54825" y="98860"/>
                    <a:pt x="54876" y="98877"/>
                  </a:cubicBezTo>
                  <a:cubicBezTo>
                    <a:pt x="54972" y="98912"/>
                    <a:pt x="55091" y="99020"/>
                    <a:pt x="55269" y="99091"/>
                  </a:cubicBezTo>
                  <a:cubicBezTo>
                    <a:pt x="55448" y="99162"/>
                    <a:pt x="55805" y="99353"/>
                    <a:pt x="56043" y="99448"/>
                  </a:cubicBezTo>
                  <a:cubicBezTo>
                    <a:pt x="56281" y="99532"/>
                    <a:pt x="56591" y="99674"/>
                    <a:pt x="56817" y="99722"/>
                  </a:cubicBezTo>
                  <a:cubicBezTo>
                    <a:pt x="57031" y="99805"/>
                    <a:pt x="57353" y="99889"/>
                    <a:pt x="57496" y="99984"/>
                  </a:cubicBezTo>
                  <a:cubicBezTo>
                    <a:pt x="57663" y="100067"/>
                    <a:pt x="57674" y="100115"/>
                    <a:pt x="57782" y="100186"/>
                  </a:cubicBezTo>
                  <a:cubicBezTo>
                    <a:pt x="57889" y="100270"/>
                    <a:pt x="58008" y="100365"/>
                    <a:pt x="58067" y="100425"/>
                  </a:cubicBezTo>
                  <a:cubicBezTo>
                    <a:pt x="58127" y="100472"/>
                    <a:pt x="58163" y="100520"/>
                    <a:pt x="58186" y="100532"/>
                  </a:cubicBezTo>
                  <a:cubicBezTo>
                    <a:pt x="58341" y="100746"/>
                    <a:pt x="58579" y="101079"/>
                    <a:pt x="58686" y="101246"/>
                  </a:cubicBezTo>
                  <a:cubicBezTo>
                    <a:pt x="58794" y="101413"/>
                    <a:pt x="58865" y="101413"/>
                    <a:pt x="58960" y="101460"/>
                  </a:cubicBezTo>
                  <a:cubicBezTo>
                    <a:pt x="59056" y="101496"/>
                    <a:pt x="59091" y="101484"/>
                    <a:pt x="59163" y="101508"/>
                  </a:cubicBezTo>
                  <a:cubicBezTo>
                    <a:pt x="59234" y="101544"/>
                    <a:pt x="59258" y="101532"/>
                    <a:pt x="59317" y="101556"/>
                  </a:cubicBezTo>
                  <a:cubicBezTo>
                    <a:pt x="59389" y="101591"/>
                    <a:pt x="59460" y="101603"/>
                    <a:pt x="59556" y="101615"/>
                  </a:cubicBezTo>
                  <a:cubicBezTo>
                    <a:pt x="59562" y="101616"/>
                    <a:pt x="59569" y="101617"/>
                    <a:pt x="59576" y="101617"/>
                  </a:cubicBezTo>
                  <a:cubicBezTo>
                    <a:pt x="59652" y="101617"/>
                    <a:pt x="59774" y="101564"/>
                    <a:pt x="59818" y="101532"/>
                  </a:cubicBezTo>
                  <a:cubicBezTo>
                    <a:pt x="59865" y="101484"/>
                    <a:pt x="59829" y="101496"/>
                    <a:pt x="59853" y="101484"/>
                  </a:cubicBezTo>
                  <a:lnTo>
                    <a:pt x="59865" y="101472"/>
                  </a:lnTo>
                  <a:cubicBezTo>
                    <a:pt x="59877" y="101472"/>
                    <a:pt x="59865" y="101472"/>
                    <a:pt x="59865" y="101448"/>
                  </a:cubicBezTo>
                  <a:cubicBezTo>
                    <a:pt x="59870" y="101448"/>
                    <a:pt x="59871" y="101444"/>
                    <a:pt x="59871" y="101444"/>
                  </a:cubicBezTo>
                  <a:lnTo>
                    <a:pt x="59871" y="101444"/>
                  </a:lnTo>
                  <a:cubicBezTo>
                    <a:pt x="59871" y="101444"/>
                    <a:pt x="59870" y="101451"/>
                    <a:pt x="59877" y="101484"/>
                  </a:cubicBezTo>
                  <a:cubicBezTo>
                    <a:pt x="59913" y="101532"/>
                    <a:pt x="59996" y="101722"/>
                    <a:pt x="60032" y="101782"/>
                  </a:cubicBezTo>
                  <a:cubicBezTo>
                    <a:pt x="60056" y="101841"/>
                    <a:pt x="60068" y="101865"/>
                    <a:pt x="60103" y="101913"/>
                  </a:cubicBezTo>
                  <a:cubicBezTo>
                    <a:pt x="60115" y="101960"/>
                    <a:pt x="60151" y="102032"/>
                    <a:pt x="60163" y="102079"/>
                  </a:cubicBezTo>
                  <a:cubicBezTo>
                    <a:pt x="60234" y="102306"/>
                    <a:pt x="60425" y="102568"/>
                    <a:pt x="60544" y="102722"/>
                  </a:cubicBezTo>
                  <a:cubicBezTo>
                    <a:pt x="60687" y="102865"/>
                    <a:pt x="60746" y="102925"/>
                    <a:pt x="60865" y="102996"/>
                  </a:cubicBezTo>
                  <a:cubicBezTo>
                    <a:pt x="60984" y="103080"/>
                    <a:pt x="61008" y="103092"/>
                    <a:pt x="61163" y="103103"/>
                  </a:cubicBezTo>
                  <a:cubicBezTo>
                    <a:pt x="61171" y="103104"/>
                    <a:pt x="61179" y="103104"/>
                    <a:pt x="61187" y="103104"/>
                  </a:cubicBezTo>
                  <a:cubicBezTo>
                    <a:pt x="61325" y="103104"/>
                    <a:pt x="61487" y="103011"/>
                    <a:pt x="61532" y="102853"/>
                  </a:cubicBezTo>
                  <a:cubicBezTo>
                    <a:pt x="61580" y="102687"/>
                    <a:pt x="61544" y="102556"/>
                    <a:pt x="61520" y="102389"/>
                  </a:cubicBezTo>
                  <a:cubicBezTo>
                    <a:pt x="61484" y="102246"/>
                    <a:pt x="61473" y="102199"/>
                    <a:pt x="61425" y="102020"/>
                  </a:cubicBezTo>
                  <a:cubicBezTo>
                    <a:pt x="61377" y="101841"/>
                    <a:pt x="61282" y="101568"/>
                    <a:pt x="61199" y="101365"/>
                  </a:cubicBezTo>
                  <a:cubicBezTo>
                    <a:pt x="61115" y="101151"/>
                    <a:pt x="60996" y="100889"/>
                    <a:pt x="60841" y="100698"/>
                  </a:cubicBezTo>
                  <a:cubicBezTo>
                    <a:pt x="60699" y="100520"/>
                    <a:pt x="60508" y="100282"/>
                    <a:pt x="60365" y="100127"/>
                  </a:cubicBezTo>
                  <a:cubicBezTo>
                    <a:pt x="60234" y="99984"/>
                    <a:pt x="60222" y="99948"/>
                    <a:pt x="60103" y="99829"/>
                  </a:cubicBezTo>
                  <a:cubicBezTo>
                    <a:pt x="59984" y="99710"/>
                    <a:pt x="59937" y="99686"/>
                    <a:pt x="59770" y="99543"/>
                  </a:cubicBezTo>
                  <a:cubicBezTo>
                    <a:pt x="59591" y="99412"/>
                    <a:pt x="59353" y="99270"/>
                    <a:pt x="59115" y="99115"/>
                  </a:cubicBezTo>
                  <a:cubicBezTo>
                    <a:pt x="58163" y="98555"/>
                    <a:pt x="57115" y="98043"/>
                    <a:pt x="56127" y="97507"/>
                  </a:cubicBezTo>
                  <a:cubicBezTo>
                    <a:pt x="56008" y="97448"/>
                    <a:pt x="55877" y="97377"/>
                    <a:pt x="55758" y="97305"/>
                  </a:cubicBezTo>
                  <a:cubicBezTo>
                    <a:pt x="55638" y="97234"/>
                    <a:pt x="55519" y="97126"/>
                    <a:pt x="55424" y="97031"/>
                  </a:cubicBezTo>
                  <a:cubicBezTo>
                    <a:pt x="55329" y="96948"/>
                    <a:pt x="55174" y="96793"/>
                    <a:pt x="55103" y="96722"/>
                  </a:cubicBezTo>
                  <a:lnTo>
                    <a:pt x="54936" y="96555"/>
                  </a:lnTo>
                  <a:lnTo>
                    <a:pt x="54865" y="96484"/>
                  </a:lnTo>
                  <a:cubicBezTo>
                    <a:pt x="54853" y="96472"/>
                    <a:pt x="54853" y="96472"/>
                    <a:pt x="54865" y="96472"/>
                  </a:cubicBezTo>
                  <a:cubicBezTo>
                    <a:pt x="54870" y="96460"/>
                    <a:pt x="54868" y="96460"/>
                    <a:pt x="54866" y="96460"/>
                  </a:cubicBezTo>
                  <a:cubicBezTo>
                    <a:pt x="54865" y="96460"/>
                    <a:pt x="54865" y="96460"/>
                    <a:pt x="54876" y="96448"/>
                  </a:cubicBezTo>
                  <a:cubicBezTo>
                    <a:pt x="54882" y="96446"/>
                    <a:pt x="54885" y="96445"/>
                    <a:pt x="54886" y="96445"/>
                  </a:cubicBezTo>
                  <a:cubicBezTo>
                    <a:pt x="54888" y="96445"/>
                    <a:pt x="54879" y="96450"/>
                    <a:pt x="54879" y="96450"/>
                  </a:cubicBezTo>
                  <a:cubicBezTo>
                    <a:pt x="54879" y="96450"/>
                    <a:pt x="54890" y="96445"/>
                    <a:pt x="54936" y="96424"/>
                  </a:cubicBezTo>
                  <a:cubicBezTo>
                    <a:pt x="55043" y="96376"/>
                    <a:pt x="55150" y="96329"/>
                    <a:pt x="55353" y="96293"/>
                  </a:cubicBezTo>
                  <a:cubicBezTo>
                    <a:pt x="55507" y="96267"/>
                    <a:pt x="55767" y="96248"/>
                    <a:pt x="56011" y="96248"/>
                  </a:cubicBezTo>
                  <a:cubicBezTo>
                    <a:pt x="56106" y="96248"/>
                    <a:pt x="56198" y="96251"/>
                    <a:pt x="56281" y="96257"/>
                  </a:cubicBezTo>
                  <a:cubicBezTo>
                    <a:pt x="56579" y="96293"/>
                    <a:pt x="56996" y="96329"/>
                    <a:pt x="57305" y="96388"/>
                  </a:cubicBezTo>
                  <a:cubicBezTo>
                    <a:pt x="57448" y="96424"/>
                    <a:pt x="57686" y="96484"/>
                    <a:pt x="57793" y="96507"/>
                  </a:cubicBezTo>
                  <a:cubicBezTo>
                    <a:pt x="57913" y="96555"/>
                    <a:pt x="57948" y="96567"/>
                    <a:pt x="58008" y="96615"/>
                  </a:cubicBezTo>
                  <a:cubicBezTo>
                    <a:pt x="58067" y="96650"/>
                    <a:pt x="58067" y="96662"/>
                    <a:pt x="58091" y="96686"/>
                  </a:cubicBezTo>
                  <a:cubicBezTo>
                    <a:pt x="58139" y="96722"/>
                    <a:pt x="58163" y="96769"/>
                    <a:pt x="58198" y="96781"/>
                  </a:cubicBezTo>
                  <a:cubicBezTo>
                    <a:pt x="58496" y="97043"/>
                    <a:pt x="58782" y="97281"/>
                    <a:pt x="59044" y="97579"/>
                  </a:cubicBezTo>
                  <a:cubicBezTo>
                    <a:pt x="59175" y="97734"/>
                    <a:pt x="59317" y="97865"/>
                    <a:pt x="59437" y="98043"/>
                  </a:cubicBezTo>
                  <a:cubicBezTo>
                    <a:pt x="59556" y="98210"/>
                    <a:pt x="59627" y="98317"/>
                    <a:pt x="59698" y="98555"/>
                  </a:cubicBezTo>
                  <a:cubicBezTo>
                    <a:pt x="59770" y="98793"/>
                    <a:pt x="60008" y="99103"/>
                    <a:pt x="60210" y="99293"/>
                  </a:cubicBezTo>
                  <a:cubicBezTo>
                    <a:pt x="60401" y="99484"/>
                    <a:pt x="60603" y="99686"/>
                    <a:pt x="60782" y="99865"/>
                  </a:cubicBezTo>
                  <a:cubicBezTo>
                    <a:pt x="60961" y="100044"/>
                    <a:pt x="61318" y="100353"/>
                    <a:pt x="61437" y="100472"/>
                  </a:cubicBezTo>
                  <a:lnTo>
                    <a:pt x="61520" y="100544"/>
                  </a:lnTo>
                  <a:cubicBezTo>
                    <a:pt x="61556" y="100603"/>
                    <a:pt x="61556" y="100603"/>
                    <a:pt x="61592" y="100675"/>
                  </a:cubicBezTo>
                  <a:cubicBezTo>
                    <a:pt x="61639" y="100758"/>
                    <a:pt x="61699" y="100913"/>
                    <a:pt x="61734" y="101008"/>
                  </a:cubicBezTo>
                  <a:cubicBezTo>
                    <a:pt x="61782" y="101091"/>
                    <a:pt x="61830" y="101175"/>
                    <a:pt x="61889" y="101210"/>
                  </a:cubicBezTo>
                  <a:cubicBezTo>
                    <a:pt x="61949" y="101258"/>
                    <a:pt x="61949" y="101270"/>
                    <a:pt x="62008" y="101294"/>
                  </a:cubicBezTo>
                  <a:cubicBezTo>
                    <a:pt x="62035" y="101299"/>
                    <a:pt x="62054" y="101304"/>
                    <a:pt x="62076" y="101304"/>
                  </a:cubicBezTo>
                  <a:cubicBezTo>
                    <a:pt x="62103" y="101304"/>
                    <a:pt x="62134" y="101296"/>
                    <a:pt x="62187" y="101270"/>
                  </a:cubicBezTo>
                  <a:cubicBezTo>
                    <a:pt x="62270" y="101234"/>
                    <a:pt x="62377" y="101079"/>
                    <a:pt x="62437" y="100936"/>
                  </a:cubicBezTo>
                  <a:cubicBezTo>
                    <a:pt x="62485" y="100794"/>
                    <a:pt x="62532" y="100579"/>
                    <a:pt x="62496" y="100436"/>
                  </a:cubicBezTo>
                  <a:cubicBezTo>
                    <a:pt x="62473" y="100305"/>
                    <a:pt x="62437" y="100246"/>
                    <a:pt x="62389" y="100139"/>
                  </a:cubicBezTo>
                  <a:cubicBezTo>
                    <a:pt x="62354" y="100044"/>
                    <a:pt x="62365" y="100079"/>
                    <a:pt x="62294" y="99948"/>
                  </a:cubicBezTo>
                  <a:cubicBezTo>
                    <a:pt x="62211" y="99817"/>
                    <a:pt x="62127" y="99567"/>
                    <a:pt x="62068" y="99377"/>
                  </a:cubicBezTo>
                  <a:cubicBezTo>
                    <a:pt x="62008" y="99174"/>
                    <a:pt x="61901" y="98960"/>
                    <a:pt x="61818" y="98758"/>
                  </a:cubicBezTo>
                  <a:cubicBezTo>
                    <a:pt x="61615" y="98377"/>
                    <a:pt x="61425" y="97984"/>
                    <a:pt x="61127" y="97638"/>
                  </a:cubicBezTo>
                  <a:cubicBezTo>
                    <a:pt x="61068" y="97591"/>
                    <a:pt x="60984" y="97496"/>
                    <a:pt x="60925" y="97400"/>
                  </a:cubicBezTo>
                  <a:cubicBezTo>
                    <a:pt x="60841" y="97329"/>
                    <a:pt x="60818" y="97293"/>
                    <a:pt x="60722" y="97162"/>
                  </a:cubicBezTo>
                  <a:cubicBezTo>
                    <a:pt x="60627" y="97043"/>
                    <a:pt x="60460" y="96853"/>
                    <a:pt x="60330" y="96722"/>
                  </a:cubicBezTo>
                  <a:cubicBezTo>
                    <a:pt x="60068" y="96436"/>
                    <a:pt x="59770" y="96138"/>
                    <a:pt x="59496" y="95888"/>
                  </a:cubicBezTo>
                  <a:cubicBezTo>
                    <a:pt x="59353" y="95769"/>
                    <a:pt x="59198" y="95614"/>
                    <a:pt x="59091" y="95519"/>
                  </a:cubicBezTo>
                  <a:cubicBezTo>
                    <a:pt x="58984" y="95412"/>
                    <a:pt x="59020" y="95436"/>
                    <a:pt x="58913" y="95305"/>
                  </a:cubicBezTo>
                  <a:cubicBezTo>
                    <a:pt x="58806" y="95186"/>
                    <a:pt x="58555" y="94829"/>
                    <a:pt x="58484" y="94710"/>
                  </a:cubicBezTo>
                  <a:cubicBezTo>
                    <a:pt x="58389" y="94590"/>
                    <a:pt x="58377" y="94567"/>
                    <a:pt x="58341" y="94507"/>
                  </a:cubicBezTo>
                  <a:cubicBezTo>
                    <a:pt x="58305" y="94448"/>
                    <a:pt x="58317" y="94460"/>
                    <a:pt x="58305" y="94412"/>
                  </a:cubicBezTo>
                  <a:cubicBezTo>
                    <a:pt x="58282" y="94364"/>
                    <a:pt x="58270" y="94352"/>
                    <a:pt x="58258" y="94305"/>
                  </a:cubicBezTo>
                  <a:cubicBezTo>
                    <a:pt x="58151" y="94031"/>
                    <a:pt x="58044" y="93757"/>
                    <a:pt x="57960" y="93447"/>
                  </a:cubicBezTo>
                  <a:cubicBezTo>
                    <a:pt x="57948" y="93388"/>
                    <a:pt x="57913" y="93317"/>
                    <a:pt x="57901" y="93233"/>
                  </a:cubicBezTo>
                  <a:cubicBezTo>
                    <a:pt x="57896" y="93206"/>
                    <a:pt x="57893" y="93203"/>
                    <a:pt x="57892" y="93203"/>
                  </a:cubicBezTo>
                  <a:cubicBezTo>
                    <a:pt x="57891" y="93203"/>
                    <a:pt x="57891" y="93203"/>
                    <a:pt x="57890" y="93203"/>
                  </a:cubicBezTo>
                  <a:cubicBezTo>
                    <a:pt x="57889" y="93203"/>
                    <a:pt x="57889" y="93197"/>
                    <a:pt x="57889" y="93138"/>
                  </a:cubicBezTo>
                  <a:cubicBezTo>
                    <a:pt x="57865" y="93019"/>
                    <a:pt x="57853" y="92816"/>
                    <a:pt x="57841" y="92626"/>
                  </a:cubicBezTo>
                  <a:cubicBezTo>
                    <a:pt x="57829" y="92424"/>
                    <a:pt x="57782" y="92078"/>
                    <a:pt x="57782" y="91828"/>
                  </a:cubicBezTo>
                  <a:cubicBezTo>
                    <a:pt x="57746" y="90840"/>
                    <a:pt x="57651" y="89864"/>
                    <a:pt x="57674" y="88864"/>
                  </a:cubicBezTo>
                  <a:cubicBezTo>
                    <a:pt x="57710" y="87863"/>
                    <a:pt x="57734" y="87030"/>
                    <a:pt x="57889" y="85994"/>
                  </a:cubicBezTo>
                  <a:cubicBezTo>
                    <a:pt x="58020" y="84946"/>
                    <a:pt x="58151" y="84018"/>
                    <a:pt x="58448" y="82851"/>
                  </a:cubicBezTo>
                  <a:cubicBezTo>
                    <a:pt x="58746" y="81696"/>
                    <a:pt x="59139" y="80267"/>
                    <a:pt x="59032" y="78922"/>
                  </a:cubicBezTo>
                  <a:cubicBezTo>
                    <a:pt x="58996" y="78589"/>
                    <a:pt x="58960" y="78100"/>
                    <a:pt x="58865" y="77719"/>
                  </a:cubicBezTo>
                  <a:cubicBezTo>
                    <a:pt x="58782" y="77326"/>
                    <a:pt x="58639" y="76898"/>
                    <a:pt x="58544" y="76481"/>
                  </a:cubicBezTo>
                  <a:cubicBezTo>
                    <a:pt x="58436" y="76064"/>
                    <a:pt x="58317" y="75600"/>
                    <a:pt x="58210" y="75160"/>
                  </a:cubicBezTo>
                  <a:cubicBezTo>
                    <a:pt x="58127" y="74731"/>
                    <a:pt x="58103" y="74255"/>
                    <a:pt x="58079" y="73802"/>
                  </a:cubicBezTo>
                  <a:cubicBezTo>
                    <a:pt x="58067" y="73362"/>
                    <a:pt x="58032" y="72862"/>
                    <a:pt x="58032" y="72421"/>
                  </a:cubicBezTo>
                  <a:lnTo>
                    <a:pt x="58032" y="71731"/>
                  </a:lnTo>
                  <a:cubicBezTo>
                    <a:pt x="58044" y="71528"/>
                    <a:pt x="58067" y="71302"/>
                    <a:pt x="58186" y="71123"/>
                  </a:cubicBezTo>
                  <a:cubicBezTo>
                    <a:pt x="58257" y="71025"/>
                    <a:pt x="58269" y="70993"/>
                    <a:pt x="58316" y="70993"/>
                  </a:cubicBezTo>
                  <a:cubicBezTo>
                    <a:pt x="58349" y="70993"/>
                    <a:pt x="58398" y="71009"/>
                    <a:pt x="58496" y="71028"/>
                  </a:cubicBezTo>
                  <a:cubicBezTo>
                    <a:pt x="58734" y="71111"/>
                    <a:pt x="58877" y="71183"/>
                    <a:pt x="59210" y="71254"/>
                  </a:cubicBezTo>
                  <a:cubicBezTo>
                    <a:pt x="59532" y="71326"/>
                    <a:pt x="59437" y="71326"/>
                    <a:pt x="60008" y="71385"/>
                  </a:cubicBezTo>
                  <a:cubicBezTo>
                    <a:pt x="60591" y="71445"/>
                    <a:pt x="62211" y="71647"/>
                    <a:pt x="62949" y="71731"/>
                  </a:cubicBezTo>
                  <a:cubicBezTo>
                    <a:pt x="63687" y="71826"/>
                    <a:pt x="64437" y="71957"/>
                    <a:pt x="65056" y="72135"/>
                  </a:cubicBezTo>
                  <a:cubicBezTo>
                    <a:pt x="66306" y="72493"/>
                    <a:pt x="67438" y="72993"/>
                    <a:pt x="68402" y="73755"/>
                  </a:cubicBezTo>
                  <a:cubicBezTo>
                    <a:pt x="69378" y="74517"/>
                    <a:pt x="70093" y="75362"/>
                    <a:pt x="70986" y="76160"/>
                  </a:cubicBezTo>
                  <a:cubicBezTo>
                    <a:pt x="71426" y="76553"/>
                    <a:pt x="71879" y="76862"/>
                    <a:pt x="72319" y="77255"/>
                  </a:cubicBezTo>
                  <a:cubicBezTo>
                    <a:pt x="72772" y="77648"/>
                    <a:pt x="73141" y="77957"/>
                    <a:pt x="73403" y="78505"/>
                  </a:cubicBezTo>
                  <a:cubicBezTo>
                    <a:pt x="73676" y="79053"/>
                    <a:pt x="73760" y="79696"/>
                    <a:pt x="73986" y="80291"/>
                  </a:cubicBezTo>
                  <a:cubicBezTo>
                    <a:pt x="74105" y="80589"/>
                    <a:pt x="74284" y="80946"/>
                    <a:pt x="74474" y="81232"/>
                  </a:cubicBezTo>
                  <a:cubicBezTo>
                    <a:pt x="74688" y="81506"/>
                    <a:pt x="74867" y="81791"/>
                    <a:pt x="75093" y="82089"/>
                  </a:cubicBezTo>
                  <a:cubicBezTo>
                    <a:pt x="75534" y="82696"/>
                    <a:pt x="75998" y="83315"/>
                    <a:pt x="76534" y="83875"/>
                  </a:cubicBezTo>
                  <a:cubicBezTo>
                    <a:pt x="76582" y="83934"/>
                    <a:pt x="76677" y="84030"/>
                    <a:pt x="76760" y="84089"/>
                  </a:cubicBezTo>
                  <a:lnTo>
                    <a:pt x="76963" y="84292"/>
                  </a:lnTo>
                  <a:cubicBezTo>
                    <a:pt x="77058" y="84399"/>
                    <a:pt x="77272" y="84625"/>
                    <a:pt x="77367" y="84720"/>
                  </a:cubicBezTo>
                  <a:cubicBezTo>
                    <a:pt x="77451" y="84827"/>
                    <a:pt x="77486" y="84839"/>
                    <a:pt x="77558" y="84946"/>
                  </a:cubicBezTo>
                  <a:cubicBezTo>
                    <a:pt x="77629" y="85054"/>
                    <a:pt x="77653" y="85077"/>
                    <a:pt x="77748" y="85232"/>
                  </a:cubicBezTo>
                  <a:cubicBezTo>
                    <a:pt x="77856" y="85375"/>
                    <a:pt x="77986" y="85589"/>
                    <a:pt x="78141" y="85768"/>
                  </a:cubicBezTo>
                  <a:cubicBezTo>
                    <a:pt x="78439" y="86137"/>
                    <a:pt x="78760" y="86494"/>
                    <a:pt x="79201" y="86768"/>
                  </a:cubicBezTo>
                  <a:cubicBezTo>
                    <a:pt x="79403" y="86899"/>
                    <a:pt x="79689" y="87006"/>
                    <a:pt x="79939" y="87030"/>
                  </a:cubicBezTo>
                  <a:cubicBezTo>
                    <a:pt x="79987" y="87030"/>
                    <a:pt x="80070" y="87042"/>
                    <a:pt x="80153" y="87042"/>
                  </a:cubicBezTo>
                  <a:cubicBezTo>
                    <a:pt x="80213" y="87042"/>
                    <a:pt x="80344" y="87030"/>
                    <a:pt x="80403" y="87030"/>
                  </a:cubicBezTo>
                  <a:cubicBezTo>
                    <a:pt x="80433" y="87024"/>
                    <a:pt x="80454" y="87024"/>
                    <a:pt x="80473" y="87024"/>
                  </a:cubicBezTo>
                  <a:cubicBezTo>
                    <a:pt x="80493" y="87024"/>
                    <a:pt x="80511" y="87024"/>
                    <a:pt x="80534" y="87018"/>
                  </a:cubicBezTo>
                  <a:cubicBezTo>
                    <a:pt x="80594" y="87006"/>
                    <a:pt x="80630" y="86982"/>
                    <a:pt x="80689" y="86947"/>
                  </a:cubicBezTo>
                  <a:cubicBezTo>
                    <a:pt x="80723" y="86924"/>
                    <a:pt x="80754" y="86886"/>
                    <a:pt x="80778" y="86841"/>
                  </a:cubicBezTo>
                  <a:lnTo>
                    <a:pt x="80778" y="86841"/>
                  </a:lnTo>
                  <a:cubicBezTo>
                    <a:pt x="80796" y="86848"/>
                    <a:pt x="80813" y="86856"/>
                    <a:pt x="80832" y="86863"/>
                  </a:cubicBezTo>
                  <a:cubicBezTo>
                    <a:pt x="80999" y="86947"/>
                    <a:pt x="81427" y="87042"/>
                    <a:pt x="81606" y="87078"/>
                  </a:cubicBezTo>
                  <a:cubicBezTo>
                    <a:pt x="81785" y="87101"/>
                    <a:pt x="81892" y="87101"/>
                    <a:pt x="82035" y="87125"/>
                  </a:cubicBezTo>
                  <a:cubicBezTo>
                    <a:pt x="82189" y="87137"/>
                    <a:pt x="82261" y="87137"/>
                    <a:pt x="82380" y="87137"/>
                  </a:cubicBezTo>
                  <a:cubicBezTo>
                    <a:pt x="82373" y="87102"/>
                    <a:pt x="82372" y="87087"/>
                    <a:pt x="82376" y="87087"/>
                  </a:cubicBezTo>
                  <a:cubicBezTo>
                    <a:pt x="82402" y="87087"/>
                    <a:pt x="82605" y="87602"/>
                    <a:pt x="82809" y="87744"/>
                  </a:cubicBezTo>
                  <a:cubicBezTo>
                    <a:pt x="82904" y="87821"/>
                    <a:pt x="83075" y="87889"/>
                    <a:pt x="83244" y="87889"/>
                  </a:cubicBezTo>
                  <a:cubicBezTo>
                    <a:pt x="83286" y="87889"/>
                    <a:pt x="83328" y="87885"/>
                    <a:pt x="83368" y="87875"/>
                  </a:cubicBezTo>
                  <a:cubicBezTo>
                    <a:pt x="83559" y="87852"/>
                    <a:pt x="83666" y="87816"/>
                    <a:pt x="83868" y="87685"/>
                  </a:cubicBezTo>
                  <a:cubicBezTo>
                    <a:pt x="84082" y="87542"/>
                    <a:pt x="84333" y="87221"/>
                    <a:pt x="84416" y="86947"/>
                  </a:cubicBezTo>
                  <a:cubicBezTo>
                    <a:pt x="84511" y="86673"/>
                    <a:pt x="84559" y="86387"/>
                    <a:pt x="84594" y="86125"/>
                  </a:cubicBezTo>
                  <a:cubicBezTo>
                    <a:pt x="84630" y="85851"/>
                    <a:pt x="84654" y="85589"/>
                    <a:pt x="84654" y="85339"/>
                  </a:cubicBezTo>
                  <a:cubicBezTo>
                    <a:pt x="84678" y="84827"/>
                    <a:pt x="84654" y="84327"/>
                    <a:pt x="84618" y="83851"/>
                  </a:cubicBezTo>
                  <a:cubicBezTo>
                    <a:pt x="84594" y="83613"/>
                    <a:pt x="84559" y="83339"/>
                    <a:pt x="84523" y="83149"/>
                  </a:cubicBezTo>
                  <a:cubicBezTo>
                    <a:pt x="84499" y="82970"/>
                    <a:pt x="84499" y="82934"/>
                    <a:pt x="84463" y="82791"/>
                  </a:cubicBezTo>
                  <a:cubicBezTo>
                    <a:pt x="84440" y="82637"/>
                    <a:pt x="84440" y="82565"/>
                    <a:pt x="84356" y="82398"/>
                  </a:cubicBezTo>
                  <a:cubicBezTo>
                    <a:pt x="84297" y="82244"/>
                    <a:pt x="84154" y="81982"/>
                    <a:pt x="84082" y="81803"/>
                  </a:cubicBezTo>
                  <a:cubicBezTo>
                    <a:pt x="84082" y="81803"/>
                    <a:pt x="84052" y="81788"/>
                    <a:pt x="84070" y="81788"/>
                  </a:cubicBezTo>
                  <a:cubicBezTo>
                    <a:pt x="84075" y="81788"/>
                    <a:pt x="84082" y="81789"/>
                    <a:pt x="84094" y="81791"/>
                  </a:cubicBezTo>
                  <a:cubicBezTo>
                    <a:pt x="84142" y="81803"/>
                    <a:pt x="84166" y="81803"/>
                    <a:pt x="84285" y="81827"/>
                  </a:cubicBezTo>
                  <a:cubicBezTo>
                    <a:pt x="84404" y="81827"/>
                    <a:pt x="84678" y="81708"/>
                    <a:pt x="84714" y="81541"/>
                  </a:cubicBezTo>
                  <a:cubicBezTo>
                    <a:pt x="84761" y="81375"/>
                    <a:pt x="84773" y="81255"/>
                    <a:pt x="84773" y="81125"/>
                  </a:cubicBezTo>
                  <a:cubicBezTo>
                    <a:pt x="84761" y="80970"/>
                    <a:pt x="84761" y="80934"/>
                    <a:pt x="84737" y="80779"/>
                  </a:cubicBezTo>
                  <a:cubicBezTo>
                    <a:pt x="84726" y="80735"/>
                    <a:pt x="84713" y="80676"/>
                    <a:pt x="84699" y="80613"/>
                  </a:cubicBezTo>
                  <a:lnTo>
                    <a:pt x="84699" y="80613"/>
                  </a:lnTo>
                  <a:cubicBezTo>
                    <a:pt x="84760" y="80664"/>
                    <a:pt x="84839" y="80699"/>
                    <a:pt x="84892" y="80708"/>
                  </a:cubicBezTo>
                  <a:cubicBezTo>
                    <a:pt x="84975" y="80708"/>
                    <a:pt x="84928" y="80720"/>
                    <a:pt x="84975" y="80720"/>
                  </a:cubicBezTo>
                  <a:cubicBezTo>
                    <a:pt x="85011" y="80708"/>
                    <a:pt x="84999" y="80708"/>
                    <a:pt x="85047" y="80672"/>
                  </a:cubicBezTo>
                  <a:cubicBezTo>
                    <a:pt x="85095" y="80648"/>
                    <a:pt x="85106" y="80648"/>
                    <a:pt x="85154" y="80589"/>
                  </a:cubicBezTo>
                  <a:cubicBezTo>
                    <a:pt x="85190" y="80517"/>
                    <a:pt x="85237" y="80303"/>
                    <a:pt x="85237" y="80220"/>
                  </a:cubicBezTo>
                  <a:lnTo>
                    <a:pt x="85237" y="79958"/>
                  </a:lnTo>
                  <a:lnTo>
                    <a:pt x="85237" y="79767"/>
                  </a:lnTo>
                  <a:cubicBezTo>
                    <a:pt x="85237" y="79660"/>
                    <a:pt x="85237" y="79636"/>
                    <a:pt x="85225" y="79481"/>
                  </a:cubicBezTo>
                  <a:cubicBezTo>
                    <a:pt x="85214" y="79339"/>
                    <a:pt x="85190" y="79208"/>
                    <a:pt x="85178" y="78970"/>
                  </a:cubicBezTo>
                  <a:cubicBezTo>
                    <a:pt x="85154" y="78731"/>
                    <a:pt x="85095" y="78291"/>
                    <a:pt x="85047" y="77993"/>
                  </a:cubicBezTo>
                  <a:cubicBezTo>
                    <a:pt x="84952" y="77398"/>
                    <a:pt x="84856" y="76731"/>
                    <a:pt x="84737" y="76160"/>
                  </a:cubicBezTo>
                  <a:cubicBezTo>
                    <a:pt x="84523" y="74993"/>
                    <a:pt x="84285" y="73862"/>
                    <a:pt x="84023" y="72731"/>
                  </a:cubicBezTo>
                  <a:cubicBezTo>
                    <a:pt x="83880" y="72171"/>
                    <a:pt x="83737" y="71600"/>
                    <a:pt x="83582" y="71064"/>
                  </a:cubicBezTo>
                  <a:cubicBezTo>
                    <a:pt x="83511" y="70790"/>
                    <a:pt x="83404" y="70457"/>
                    <a:pt x="83332" y="70230"/>
                  </a:cubicBezTo>
                  <a:cubicBezTo>
                    <a:pt x="83261" y="70016"/>
                    <a:pt x="83225" y="69945"/>
                    <a:pt x="83166" y="69778"/>
                  </a:cubicBezTo>
                  <a:cubicBezTo>
                    <a:pt x="83106" y="69623"/>
                    <a:pt x="83047" y="69528"/>
                    <a:pt x="83011" y="69385"/>
                  </a:cubicBezTo>
                  <a:cubicBezTo>
                    <a:pt x="82511" y="67968"/>
                    <a:pt x="82213" y="67147"/>
                    <a:pt x="81558" y="65658"/>
                  </a:cubicBezTo>
                  <a:cubicBezTo>
                    <a:pt x="80237" y="62658"/>
                    <a:pt x="78487" y="59038"/>
                    <a:pt x="76974" y="56002"/>
                  </a:cubicBezTo>
                  <a:cubicBezTo>
                    <a:pt x="75486" y="52966"/>
                    <a:pt x="73426" y="49287"/>
                    <a:pt x="71700" y="46799"/>
                  </a:cubicBezTo>
                  <a:cubicBezTo>
                    <a:pt x="69974" y="44322"/>
                    <a:pt x="68854" y="42929"/>
                    <a:pt x="67021" y="41001"/>
                  </a:cubicBezTo>
                  <a:cubicBezTo>
                    <a:pt x="65187" y="39060"/>
                    <a:pt x="63675" y="37786"/>
                    <a:pt x="61437" y="36167"/>
                  </a:cubicBezTo>
                  <a:cubicBezTo>
                    <a:pt x="60330" y="35357"/>
                    <a:pt x="58925" y="34512"/>
                    <a:pt x="57412" y="33750"/>
                  </a:cubicBezTo>
                  <a:cubicBezTo>
                    <a:pt x="55888" y="32988"/>
                    <a:pt x="53698" y="32130"/>
                    <a:pt x="51912" y="31642"/>
                  </a:cubicBezTo>
                  <a:cubicBezTo>
                    <a:pt x="50126" y="31142"/>
                    <a:pt x="47864" y="30809"/>
                    <a:pt x="46113" y="30714"/>
                  </a:cubicBezTo>
                  <a:cubicBezTo>
                    <a:pt x="45751" y="30699"/>
                    <a:pt x="45402" y="30692"/>
                    <a:pt x="45064" y="30692"/>
                  </a:cubicBezTo>
                  <a:cubicBezTo>
                    <a:pt x="43782" y="30692"/>
                    <a:pt x="42647" y="30794"/>
                    <a:pt x="41422" y="30964"/>
                  </a:cubicBezTo>
                  <a:cubicBezTo>
                    <a:pt x="40648" y="31071"/>
                    <a:pt x="40148" y="31190"/>
                    <a:pt x="39494" y="31190"/>
                  </a:cubicBezTo>
                  <a:cubicBezTo>
                    <a:pt x="39453" y="31191"/>
                    <a:pt x="39414" y="31191"/>
                    <a:pt x="39375" y="31191"/>
                  </a:cubicBezTo>
                  <a:cubicBezTo>
                    <a:pt x="38777" y="31191"/>
                    <a:pt x="38305" y="31104"/>
                    <a:pt x="37791" y="30880"/>
                  </a:cubicBezTo>
                  <a:cubicBezTo>
                    <a:pt x="37529" y="30761"/>
                    <a:pt x="37386" y="30606"/>
                    <a:pt x="37267" y="30368"/>
                  </a:cubicBezTo>
                  <a:cubicBezTo>
                    <a:pt x="37172" y="30130"/>
                    <a:pt x="37148" y="29916"/>
                    <a:pt x="37208" y="29642"/>
                  </a:cubicBezTo>
                  <a:cubicBezTo>
                    <a:pt x="37327" y="29106"/>
                    <a:pt x="37565" y="28642"/>
                    <a:pt x="37886" y="28166"/>
                  </a:cubicBezTo>
                  <a:cubicBezTo>
                    <a:pt x="38541" y="27201"/>
                    <a:pt x="39267" y="26368"/>
                    <a:pt x="40101" y="25522"/>
                  </a:cubicBezTo>
                  <a:cubicBezTo>
                    <a:pt x="40518" y="25094"/>
                    <a:pt x="40958" y="24677"/>
                    <a:pt x="41458" y="24225"/>
                  </a:cubicBezTo>
                  <a:cubicBezTo>
                    <a:pt x="41946" y="23760"/>
                    <a:pt x="42411" y="23367"/>
                    <a:pt x="42946" y="22808"/>
                  </a:cubicBezTo>
                  <a:cubicBezTo>
                    <a:pt x="44042" y="21724"/>
                    <a:pt x="45173" y="20653"/>
                    <a:pt x="46340" y="19450"/>
                  </a:cubicBezTo>
                  <a:cubicBezTo>
                    <a:pt x="46911" y="18855"/>
                    <a:pt x="47602" y="18093"/>
                    <a:pt x="48209" y="17355"/>
                  </a:cubicBezTo>
                  <a:cubicBezTo>
                    <a:pt x="48816" y="16605"/>
                    <a:pt x="49554" y="15664"/>
                    <a:pt x="50054" y="14771"/>
                  </a:cubicBezTo>
                  <a:cubicBezTo>
                    <a:pt x="50566" y="13878"/>
                    <a:pt x="50947" y="12711"/>
                    <a:pt x="50959" y="11723"/>
                  </a:cubicBezTo>
                  <a:cubicBezTo>
                    <a:pt x="50983" y="10747"/>
                    <a:pt x="50924" y="9747"/>
                    <a:pt x="50769" y="8913"/>
                  </a:cubicBezTo>
                  <a:cubicBezTo>
                    <a:pt x="50483" y="7258"/>
                    <a:pt x="49864" y="5722"/>
                    <a:pt x="48852" y="4591"/>
                  </a:cubicBezTo>
                  <a:cubicBezTo>
                    <a:pt x="47840" y="3460"/>
                    <a:pt x="46697" y="3032"/>
                    <a:pt x="45399" y="2722"/>
                  </a:cubicBezTo>
                  <a:cubicBezTo>
                    <a:pt x="44775" y="2573"/>
                    <a:pt x="44225" y="2518"/>
                    <a:pt x="43683" y="2518"/>
                  </a:cubicBezTo>
                  <a:cubicBezTo>
                    <a:pt x="43099" y="2518"/>
                    <a:pt x="42524" y="2582"/>
                    <a:pt x="41875" y="2663"/>
                  </a:cubicBezTo>
                  <a:cubicBezTo>
                    <a:pt x="41756" y="2674"/>
                    <a:pt x="41589" y="2722"/>
                    <a:pt x="41458" y="2746"/>
                  </a:cubicBezTo>
                  <a:cubicBezTo>
                    <a:pt x="41315" y="2782"/>
                    <a:pt x="41160" y="2841"/>
                    <a:pt x="41041" y="2889"/>
                  </a:cubicBezTo>
                  <a:cubicBezTo>
                    <a:pt x="40744" y="2984"/>
                    <a:pt x="40482" y="3091"/>
                    <a:pt x="40220" y="3222"/>
                  </a:cubicBezTo>
                  <a:cubicBezTo>
                    <a:pt x="39672" y="3508"/>
                    <a:pt x="39232" y="3853"/>
                    <a:pt x="38720" y="4198"/>
                  </a:cubicBezTo>
                  <a:cubicBezTo>
                    <a:pt x="38196" y="4532"/>
                    <a:pt x="37791" y="4913"/>
                    <a:pt x="37172" y="5151"/>
                  </a:cubicBezTo>
                  <a:cubicBezTo>
                    <a:pt x="36541" y="5389"/>
                    <a:pt x="36005" y="5544"/>
                    <a:pt x="35231" y="5544"/>
                  </a:cubicBezTo>
                  <a:cubicBezTo>
                    <a:pt x="33636" y="5544"/>
                    <a:pt x="32207" y="5413"/>
                    <a:pt x="30481" y="5091"/>
                  </a:cubicBezTo>
                  <a:cubicBezTo>
                    <a:pt x="28754" y="4758"/>
                    <a:pt x="26456" y="4091"/>
                    <a:pt x="24682" y="3639"/>
                  </a:cubicBezTo>
                  <a:cubicBezTo>
                    <a:pt x="22301" y="3044"/>
                    <a:pt x="19324" y="2258"/>
                    <a:pt x="17169" y="1734"/>
                  </a:cubicBezTo>
                  <a:cubicBezTo>
                    <a:pt x="15002" y="1198"/>
                    <a:pt x="13300" y="817"/>
                    <a:pt x="11431" y="484"/>
                  </a:cubicBezTo>
                  <a:cubicBezTo>
                    <a:pt x="9617" y="177"/>
                    <a:pt x="8116" y="1"/>
                    <a:pt x="64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15" name="Google Shape;16415;p22"/>
            <p:cNvSpPr/>
            <p:nvPr/>
          </p:nvSpPr>
          <p:spPr>
            <a:xfrm>
              <a:off x="4189800" y="2772650"/>
              <a:ext cx="131575" cy="365750"/>
            </a:xfrm>
            <a:custGeom>
              <a:avLst/>
              <a:gdLst/>
              <a:ahLst/>
              <a:cxnLst/>
              <a:rect l="l" t="t" r="r" b="b"/>
              <a:pathLst>
                <a:path w="5263" h="14630" extrusionOk="0">
                  <a:moveTo>
                    <a:pt x="218" y="1"/>
                  </a:moveTo>
                  <a:cubicBezTo>
                    <a:pt x="176" y="1"/>
                    <a:pt x="136" y="34"/>
                    <a:pt x="119" y="125"/>
                  </a:cubicBezTo>
                  <a:cubicBezTo>
                    <a:pt x="108" y="268"/>
                    <a:pt x="96" y="482"/>
                    <a:pt x="84" y="661"/>
                  </a:cubicBezTo>
                  <a:cubicBezTo>
                    <a:pt x="60" y="840"/>
                    <a:pt x="84" y="1054"/>
                    <a:pt x="60" y="1244"/>
                  </a:cubicBezTo>
                  <a:cubicBezTo>
                    <a:pt x="48" y="1435"/>
                    <a:pt x="24" y="1614"/>
                    <a:pt x="24" y="1828"/>
                  </a:cubicBezTo>
                  <a:cubicBezTo>
                    <a:pt x="24" y="2030"/>
                    <a:pt x="0" y="2161"/>
                    <a:pt x="0" y="2423"/>
                  </a:cubicBezTo>
                  <a:cubicBezTo>
                    <a:pt x="0" y="2685"/>
                    <a:pt x="36" y="3280"/>
                    <a:pt x="48" y="3554"/>
                  </a:cubicBezTo>
                  <a:cubicBezTo>
                    <a:pt x="60" y="3816"/>
                    <a:pt x="60" y="3935"/>
                    <a:pt x="96" y="4161"/>
                  </a:cubicBezTo>
                  <a:cubicBezTo>
                    <a:pt x="108" y="4376"/>
                    <a:pt x="155" y="4554"/>
                    <a:pt x="179" y="4745"/>
                  </a:cubicBezTo>
                  <a:cubicBezTo>
                    <a:pt x="215" y="4935"/>
                    <a:pt x="215" y="5126"/>
                    <a:pt x="239" y="5328"/>
                  </a:cubicBezTo>
                  <a:cubicBezTo>
                    <a:pt x="274" y="5519"/>
                    <a:pt x="322" y="5709"/>
                    <a:pt x="346" y="5900"/>
                  </a:cubicBezTo>
                  <a:cubicBezTo>
                    <a:pt x="381" y="6090"/>
                    <a:pt x="417" y="6269"/>
                    <a:pt x="465" y="6471"/>
                  </a:cubicBezTo>
                  <a:cubicBezTo>
                    <a:pt x="512" y="6662"/>
                    <a:pt x="524" y="6840"/>
                    <a:pt x="572" y="7031"/>
                  </a:cubicBezTo>
                  <a:cubicBezTo>
                    <a:pt x="620" y="7209"/>
                    <a:pt x="643" y="7400"/>
                    <a:pt x="691" y="7579"/>
                  </a:cubicBezTo>
                  <a:cubicBezTo>
                    <a:pt x="739" y="7757"/>
                    <a:pt x="810" y="7936"/>
                    <a:pt x="858" y="8138"/>
                  </a:cubicBezTo>
                  <a:cubicBezTo>
                    <a:pt x="893" y="8317"/>
                    <a:pt x="953" y="8507"/>
                    <a:pt x="1012" y="8686"/>
                  </a:cubicBezTo>
                  <a:cubicBezTo>
                    <a:pt x="1072" y="8864"/>
                    <a:pt x="1096" y="9055"/>
                    <a:pt x="1155" y="9234"/>
                  </a:cubicBezTo>
                  <a:cubicBezTo>
                    <a:pt x="1215" y="9412"/>
                    <a:pt x="1286" y="9591"/>
                    <a:pt x="1346" y="9769"/>
                  </a:cubicBezTo>
                  <a:cubicBezTo>
                    <a:pt x="1405" y="9948"/>
                    <a:pt x="1429" y="10150"/>
                    <a:pt x="1489" y="10329"/>
                  </a:cubicBezTo>
                  <a:cubicBezTo>
                    <a:pt x="1548" y="10507"/>
                    <a:pt x="1655" y="10686"/>
                    <a:pt x="1715" y="10865"/>
                  </a:cubicBezTo>
                  <a:cubicBezTo>
                    <a:pt x="1786" y="11043"/>
                    <a:pt x="1822" y="11234"/>
                    <a:pt x="1893" y="11412"/>
                  </a:cubicBezTo>
                  <a:cubicBezTo>
                    <a:pt x="1965" y="11591"/>
                    <a:pt x="2024" y="11770"/>
                    <a:pt x="2108" y="11948"/>
                  </a:cubicBezTo>
                  <a:lnTo>
                    <a:pt x="2322" y="12484"/>
                  </a:lnTo>
                  <a:cubicBezTo>
                    <a:pt x="2405" y="12662"/>
                    <a:pt x="2489" y="12841"/>
                    <a:pt x="2596" y="13008"/>
                  </a:cubicBezTo>
                  <a:cubicBezTo>
                    <a:pt x="2679" y="13186"/>
                    <a:pt x="2786" y="13341"/>
                    <a:pt x="2906" y="13508"/>
                  </a:cubicBezTo>
                  <a:cubicBezTo>
                    <a:pt x="3025" y="13675"/>
                    <a:pt x="3156" y="13817"/>
                    <a:pt x="3310" y="13972"/>
                  </a:cubicBezTo>
                  <a:cubicBezTo>
                    <a:pt x="3453" y="14103"/>
                    <a:pt x="3632" y="14222"/>
                    <a:pt x="3810" y="14329"/>
                  </a:cubicBezTo>
                  <a:cubicBezTo>
                    <a:pt x="3989" y="14437"/>
                    <a:pt x="4156" y="14508"/>
                    <a:pt x="4346" y="14579"/>
                  </a:cubicBezTo>
                  <a:cubicBezTo>
                    <a:pt x="4346" y="14579"/>
                    <a:pt x="4341" y="14574"/>
                    <a:pt x="4351" y="14574"/>
                  </a:cubicBezTo>
                  <a:cubicBezTo>
                    <a:pt x="4357" y="14574"/>
                    <a:pt x="4366" y="14575"/>
                    <a:pt x="4382" y="14579"/>
                  </a:cubicBezTo>
                  <a:cubicBezTo>
                    <a:pt x="4430" y="14591"/>
                    <a:pt x="4632" y="14627"/>
                    <a:pt x="4727" y="14627"/>
                  </a:cubicBezTo>
                  <a:cubicBezTo>
                    <a:pt x="4769" y="14627"/>
                    <a:pt x="4828" y="14630"/>
                    <a:pt x="4888" y="14630"/>
                  </a:cubicBezTo>
                  <a:cubicBezTo>
                    <a:pt x="4947" y="14630"/>
                    <a:pt x="5007" y="14627"/>
                    <a:pt x="5049" y="14615"/>
                  </a:cubicBezTo>
                  <a:cubicBezTo>
                    <a:pt x="5144" y="14579"/>
                    <a:pt x="5108" y="14591"/>
                    <a:pt x="5180" y="14532"/>
                  </a:cubicBezTo>
                  <a:cubicBezTo>
                    <a:pt x="5263" y="14472"/>
                    <a:pt x="5168" y="14389"/>
                    <a:pt x="5108" y="14389"/>
                  </a:cubicBezTo>
                  <a:lnTo>
                    <a:pt x="5049" y="14389"/>
                  </a:lnTo>
                  <a:cubicBezTo>
                    <a:pt x="5025" y="14389"/>
                    <a:pt x="4977" y="14401"/>
                    <a:pt x="4941" y="14401"/>
                  </a:cubicBezTo>
                  <a:cubicBezTo>
                    <a:pt x="4887" y="14401"/>
                    <a:pt x="4837" y="14402"/>
                    <a:pt x="4787" y="14402"/>
                  </a:cubicBezTo>
                  <a:cubicBezTo>
                    <a:pt x="4664" y="14402"/>
                    <a:pt x="4550" y="14396"/>
                    <a:pt x="4406" y="14353"/>
                  </a:cubicBezTo>
                  <a:cubicBezTo>
                    <a:pt x="4227" y="14317"/>
                    <a:pt x="4049" y="14270"/>
                    <a:pt x="3894" y="14163"/>
                  </a:cubicBezTo>
                  <a:cubicBezTo>
                    <a:pt x="3727" y="14079"/>
                    <a:pt x="3572" y="13960"/>
                    <a:pt x="3441" y="13817"/>
                  </a:cubicBezTo>
                  <a:cubicBezTo>
                    <a:pt x="3310" y="13686"/>
                    <a:pt x="3191" y="13544"/>
                    <a:pt x="3084" y="13389"/>
                  </a:cubicBezTo>
                  <a:cubicBezTo>
                    <a:pt x="2965" y="13246"/>
                    <a:pt x="2882" y="13079"/>
                    <a:pt x="2786" y="12913"/>
                  </a:cubicBezTo>
                  <a:cubicBezTo>
                    <a:pt x="2703" y="12746"/>
                    <a:pt x="2620" y="12567"/>
                    <a:pt x="2548" y="12389"/>
                  </a:cubicBezTo>
                  <a:cubicBezTo>
                    <a:pt x="2477" y="12210"/>
                    <a:pt x="2417" y="12031"/>
                    <a:pt x="2346" y="11853"/>
                  </a:cubicBezTo>
                  <a:lnTo>
                    <a:pt x="2120" y="11317"/>
                  </a:lnTo>
                  <a:cubicBezTo>
                    <a:pt x="2048" y="11139"/>
                    <a:pt x="1989" y="10960"/>
                    <a:pt x="1905" y="10781"/>
                  </a:cubicBezTo>
                  <a:cubicBezTo>
                    <a:pt x="1834" y="10603"/>
                    <a:pt x="1774" y="10424"/>
                    <a:pt x="1715" y="10246"/>
                  </a:cubicBezTo>
                  <a:lnTo>
                    <a:pt x="1536" y="9710"/>
                  </a:lnTo>
                  <a:cubicBezTo>
                    <a:pt x="1477" y="9531"/>
                    <a:pt x="1393" y="9353"/>
                    <a:pt x="1334" y="9174"/>
                  </a:cubicBezTo>
                  <a:cubicBezTo>
                    <a:pt x="1262" y="8995"/>
                    <a:pt x="1227" y="8805"/>
                    <a:pt x="1179" y="8626"/>
                  </a:cubicBezTo>
                  <a:cubicBezTo>
                    <a:pt x="1120" y="8448"/>
                    <a:pt x="1072" y="8269"/>
                    <a:pt x="1012" y="8079"/>
                  </a:cubicBezTo>
                  <a:cubicBezTo>
                    <a:pt x="977" y="7900"/>
                    <a:pt x="941" y="7710"/>
                    <a:pt x="893" y="7531"/>
                  </a:cubicBezTo>
                  <a:cubicBezTo>
                    <a:pt x="858" y="7352"/>
                    <a:pt x="798" y="7174"/>
                    <a:pt x="750" y="6971"/>
                  </a:cubicBezTo>
                  <a:cubicBezTo>
                    <a:pt x="703" y="6793"/>
                    <a:pt x="679" y="6602"/>
                    <a:pt x="643" y="6424"/>
                  </a:cubicBezTo>
                  <a:cubicBezTo>
                    <a:pt x="596" y="6233"/>
                    <a:pt x="560" y="6055"/>
                    <a:pt x="524" y="5864"/>
                  </a:cubicBezTo>
                  <a:lnTo>
                    <a:pt x="441" y="5281"/>
                  </a:lnTo>
                  <a:lnTo>
                    <a:pt x="346" y="4697"/>
                  </a:lnTo>
                  <a:cubicBezTo>
                    <a:pt x="322" y="4507"/>
                    <a:pt x="286" y="4316"/>
                    <a:pt x="274" y="4114"/>
                  </a:cubicBezTo>
                  <a:cubicBezTo>
                    <a:pt x="262" y="3923"/>
                    <a:pt x="286" y="3733"/>
                    <a:pt x="274" y="3542"/>
                  </a:cubicBezTo>
                  <a:cubicBezTo>
                    <a:pt x="262" y="3340"/>
                    <a:pt x="227" y="3149"/>
                    <a:pt x="227" y="2959"/>
                  </a:cubicBezTo>
                  <a:cubicBezTo>
                    <a:pt x="227" y="2768"/>
                    <a:pt x="215" y="2566"/>
                    <a:pt x="215" y="2376"/>
                  </a:cubicBezTo>
                  <a:cubicBezTo>
                    <a:pt x="215" y="2185"/>
                    <a:pt x="203" y="1995"/>
                    <a:pt x="203" y="1792"/>
                  </a:cubicBezTo>
                  <a:lnTo>
                    <a:pt x="203" y="1221"/>
                  </a:lnTo>
                  <a:cubicBezTo>
                    <a:pt x="215" y="1042"/>
                    <a:pt x="274" y="816"/>
                    <a:pt x="274" y="649"/>
                  </a:cubicBezTo>
                  <a:cubicBezTo>
                    <a:pt x="286" y="482"/>
                    <a:pt x="298" y="268"/>
                    <a:pt x="298" y="149"/>
                  </a:cubicBezTo>
                  <a:cubicBezTo>
                    <a:pt x="298" y="30"/>
                    <a:pt x="334" y="66"/>
                    <a:pt x="274" y="18"/>
                  </a:cubicBezTo>
                  <a:cubicBezTo>
                    <a:pt x="256" y="7"/>
                    <a:pt x="237" y="1"/>
                    <a:pt x="2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16" name="Google Shape;16416;p22"/>
            <p:cNvSpPr/>
            <p:nvPr/>
          </p:nvSpPr>
          <p:spPr>
            <a:xfrm>
              <a:off x="4094250" y="2763600"/>
              <a:ext cx="158675" cy="330775"/>
            </a:xfrm>
            <a:custGeom>
              <a:avLst/>
              <a:gdLst/>
              <a:ahLst/>
              <a:cxnLst/>
              <a:rect l="l" t="t" r="r" b="b"/>
              <a:pathLst>
                <a:path w="6347" h="13231" extrusionOk="0">
                  <a:moveTo>
                    <a:pt x="83" y="1"/>
                  </a:moveTo>
                  <a:cubicBezTo>
                    <a:pt x="39" y="1"/>
                    <a:pt x="0" y="30"/>
                    <a:pt x="0" y="118"/>
                  </a:cubicBezTo>
                  <a:lnTo>
                    <a:pt x="0" y="642"/>
                  </a:lnTo>
                  <a:cubicBezTo>
                    <a:pt x="0" y="809"/>
                    <a:pt x="24" y="1011"/>
                    <a:pt x="24" y="1202"/>
                  </a:cubicBezTo>
                  <a:cubicBezTo>
                    <a:pt x="24" y="1380"/>
                    <a:pt x="12" y="1571"/>
                    <a:pt x="24" y="1773"/>
                  </a:cubicBezTo>
                  <a:cubicBezTo>
                    <a:pt x="24" y="1964"/>
                    <a:pt x="48" y="2130"/>
                    <a:pt x="48" y="2333"/>
                  </a:cubicBezTo>
                  <a:cubicBezTo>
                    <a:pt x="60" y="2547"/>
                    <a:pt x="72" y="2666"/>
                    <a:pt x="84" y="2916"/>
                  </a:cubicBezTo>
                  <a:cubicBezTo>
                    <a:pt x="108" y="3166"/>
                    <a:pt x="143" y="3750"/>
                    <a:pt x="167" y="4000"/>
                  </a:cubicBezTo>
                  <a:cubicBezTo>
                    <a:pt x="191" y="4250"/>
                    <a:pt x="227" y="4369"/>
                    <a:pt x="251" y="4583"/>
                  </a:cubicBezTo>
                  <a:cubicBezTo>
                    <a:pt x="286" y="4785"/>
                    <a:pt x="286" y="4952"/>
                    <a:pt x="310" y="5143"/>
                  </a:cubicBezTo>
                  <a:cubicBezTo>
                    <a:pt x="346" y="5345"/>
                    <a:pt x="381" y="5524"/>
                    <a:pt x="429" y="5702"/>
                  </a:cubicBezTo>
                  <a:cubicBezTo>
                    <a:pt x="465" y="5881"/>
                    <a:pt x="501" y="6059"/>
                    <a:pt x="536" y="6250"/>
                  </a:cubicBezTo>
                  <a:cubicBezTo>
                    <a:pt x="560" y="6428"/>
                    <a:pt x="596" y="6607"/>
                    <a:pt x="643" y="6798"/>
                  </a:cubicBezTo>
                  <a:cubicBezTo>
                    <a:pt x="679" y="6976"/>
                    <a:pt x="703" y="7155"/>
                    <a:pt x="739" y="7333"/>
                  </a:cubicBezTo>
                  <a:cubicBezTo>
                    <a:pt x="786" y="7512"/>
                    <a:pt x="858" y="7691"/>
                    <a:pt x="905" y="7869"/>
                  </a:cubicBezTo>
                  <a:cubicBezTo>
                    <a:pt x="953" y="8048"/>
                    <a:pt x="1013" y="8226"/>
                    <a:pt x="1072" y="8405"/>
                  </a:cubicBezTo>
                  <a:cubicBezTo>
                    <a:pt x="1132" y="8583"/>
                    <a:pt x="1143" y="8762"/>
                    <a:pt x="1203" y="8941"/>
                  </a:cubicBezTo>
                  <a:cubicBezTo>
                    <a:pt x="1263" y="9119"/>
                    <a:pt x="1358" y="9286"/>
                    <a:pt x="1429" y="9453"/>
                  </a:cubicBezTo>
                  <a:cubicBezTo>
                    <a:pt x="1501" y="9631"/>
                    <a:pt x="1548" y="9810"/>
                    <a:pt x="1632" y="9965"/>
                  </a:cubicBezTo>
                  <a:cubicBezTo>
                    <a:pt x="1727" y="10131"/>
                    <a:pt x="1834" y="10286"/>
                    <a:pt x="1929" y="10453"/>
                  </a:cubicBezTo>
                  <a:cubicBezTo>
                    <a:pt x="2036" y="10608"/>
                    <a:pt x="2108" y="10774"/>
                    <a:pt x="2215" y="10929"/>
                  </a:cubicBezTo>
                  <a:cubicBezTo>
                    <a:pt x="2322" y="11072"/>
                    <a:pt x="2441" y="11227"/>
                    <a:pt x="2560" y="11370"/>
                  </a:cubicBezTo>
                  <a:cubicBezTo>
                    <a:pt x="2679" y="11524"/>
                    <a:pt x="2810" y="11655"/>
                    <a:pt x="2965" y="11786"/>
                  </a:cubicBezTo>
                  <a:cubicBezTo>
                    <a:pt x="3096" y="11917"/>
                    <a:pt x="3251" y="12036"/>
                    <a:pt x="3406" y="12155"/>
                  </a:cubicBezTo>
                  <a:cubicBezTo>
                    <a:pt x="3560" y="12274"/>
                    <a:pt x="3715" y="12393"/>
                    <a:pt x="3882" y="12501"/>
                  </a:cubicBezTo>
                  <a:cubicBezTo>
                    <a:pt x="4049" y="12608"/>
                    <a:pt x="4215" y="12691"/>
                    <a:pt x="4394" y="12786"/>
                  </a:cubicBezTo>
                  <a:cubicBezTo>
                    <a:pt x="4572" y="12870"/>
                    <a:pt x="4751" y="12929"/>
                    <a:pt x="4930" y="12989"/>
                  </a:cubicBezTo>
                  <a:cubicBezTo>
                    <a:pt x="5108" y="13048"/>
                    <a:pt x="5275" y="13108"/>
                    <a:pt x="5465" y="13167"/>
                  </a:cubicBezTo>
                  <a:lnTo>
                    <a:pt x="5489" y="13167"/>
                  </a:lnTo>
                  <a:cubicBezTo>
                    <a:pt x="5537" y="13179"/>
                    <a:pt x="5727" y="13203"/>
                    <a:pt x="5823" y="13215"/>
                  </a:cubicBezTo>
                  <a:cubicBezTo>
                    <a:pt x="5889" y="13215"/>
                    <a:pt x="5994" y="13230"/>
                    <a:pt x="6076" y="13230"/>
                  </a:cubicBezTo>
                  <a:cubicBezTo>
                    <a:pt x="6096" y="13230"/>
                    <a:pt x="6116" y="13229"/>
                    <a:pt x="6132" y="13227"/>
                  </a:cubicBezTo>
                  <a:cubicBezTo>
                    <a:pt x="6204" y="13215"/>
                    <a:pt x="6192" y="13227"/>
                    <a:pt x="6263" y="13179"/>
                  </a:cubicBezTo>
                  <a:cubicBezTo>
                    <a:pt x="6347" y="13144"/>
                    <a:pt x="6275" y="13036"/>
                    <a:pt x="6227" y="13024"/>
                  </a:cubicBezTo>
                  <a:cubicBezTo>
                    <a:pt x="6198" y="13013"/>
                    <a:pt x="6189" y="13013"/>
                    <a:pt x="6184" y="13013"/>
                  </a:cubicBezTo>
                  <a:cubicBezTo>
                    <a:pt x="6180" y="13013"/>
                    <a:pt x="6180" y="13013"/>
                    <a:pt x="6168" y="13001"/>
                  </a:cubicBezTo>
                  <a:lnTo>
                    <a:pt x="6061" y="13001"/>
                  </a:lnTo>
                  <a:cubicBezTo>
                    <a:pt x="5870" y="12989"/>
                    <a:pt x="5704" y="12989"/>
                    <a:pt x="5525" y="12941"/>
                  </a:cubicBezTo>
                  <a:cubicBezTo>
                    <a:pt x="5346" y="12917"/>
                    <a:pt x="5168" y="12882"/>
                    <a:pt x="4989" y="12834"/>
                  </a:cubicBezTo>
                  <a:cubicBezTo>
                    <a:pt x="4811" y="12774"/>
                    <a:pt x="4644" y="12691"/>
                    <a:pt x="4477" y="12608"/>
                  </a:cubicBezTo>
                  <a:cubicBezTo>
                    <a:pt x="4322" y="12513"/>
                    <a:pt x="4156" y="12429"/>
                    <a:pt x="4001" y="12322"/>
                  </a:cubicBezTo>
                  <a:cubicBezTo>
                    <a:pt x="3846" y="12215"/>
                    <a:pt x="3691" y="12120"/>
                    <a:pt x="3560" y="11989"/>
                  </a:cubicBezTo>
                  <a:cubicBezTo>
                    <a:pt x="3406" y="11882"/>
                    <a:pt x="3275" y="11739"/>
                    <a:pt x="3156" y="11620"/>
                  </a:cubicBezTo>
                  <a:cubicBezTo>
                    <a:pt x="3025" y="11489"/>
                    <a:pt x="2906" y="11358"/>
                    <a:pt x="2787" y="11203"/>
                  </a:cubicBezTo>
                  <a:cubicBezTo>
                    <a:pt x="2667" y="11060"/>
                    <a:pt x="2548" y="10929"/>
                    <a:pt x="2441" y="10774"/>
                  </a:cubicBezTo>
                  <a:cubicBezTo>
                    <a:pt x="2334" y="10631"/>
                    <a:pt x="2227" y="10477"/>
                    <a:pt x="2144" y="10334"/>
                  </a:cubicBezTo>
                  <a:cubicBezTo>
                    <a:pt x="2060" y="10167"/>
                    <a:pt x="1965" y="10012"/>
                    <a:pt x="1894" y="9857"/>
                  </a:cubicBezTo>
                  <a:cubicBezTo>
                    <a:pt x="1798" y="9691"/>
                    <a:pt x="1739" y="9524"/>
                    <a:pt x="1667" y="9357"/>
                  </a:cubicBezTo>
                  <a:cubicBezTo>
                    <a:pt x="1596" y="9203"/>
                    <a:pt x="1501" y="9036"/>
                    <a:pt x="1441" y="8869"/>
                  </a:cubicBezTo>
                  <a:cubicBezTo>
                    <a:pt x="1382" y="8691"/>
                    <a:pt x="1334" y="8524"/>
                    <a:pt x="1286" y="8345"/>
                  </a:cubicBezTo>
                  <a:cubicBezTo>
                    <a:pt x="1227" y="8167"/>
                    <a:pt x="1179" y="8012"/>
                    <a:pt x="1120" y="7833"/>
                  </a:cubicBezTo>
                  <a:cubicBezTo>
                    <a:pt x="1072" y="7655"/>
                    <a:pt x="1060" y="7476"/>
                    <a:pt x="1013" y="7298"/>
                  </a:cubicBezTo>
                  <a:cubicBezTo>
                    <a:pt x="965" y="7119"/>
                    <a:pt x="905" y="6940"/>
                    <a:pt x="882" y="6762"/>
                  </a:cubicBezTo>
                  <a:cubicBezTo>
                    <a:pt x="834" y="6583"/>
                    <a:pt x="822" y="6405"/>
                    <a:pt x="774" y="6226"/>
                  </a:cubicBezTo>
                  <a:cubicBezTo>
                    <a:pt x="739" y="6036"/>
                    <a:pt x="703" y="5869"/>
                    <a:pt x="655" y="5690"/>
                  </a:cubicBezTo>
                  <a:cubicBezTo>
                    <a:pt x="620" y="5500"/>
                    <a:pt x="584" y="5333"/>
                    <a:pt x="548" y="5131"/>
                  </a:cubicBezTo>
                  <a:cubicBezTo>
                    <a:pt x="524" y="4940"/>
                    <a:pt x="489" y="4762"/>
                    <a:pt x="477" y="4583"/>
                  </a:cubicBezTo>
                  <a:cubicBezTo>
                    <a:pt x="465" y="4392"/>
                    <a:pt x="417" y="4214"/>
                    <a:pt x="405" y="4035"/>
                  </a:cubicBezTo>
                  <a:cubicBezTo>
                    <a:pt x="393" y="3833"/>
                    <a:pt x="417" y="3654"/>
                    <a:pt x="405" y="3464"/>
                  </a:cubicBezTo>
                  <a:cubicBezTo>
                    <a:pt x="393" y="3273"/>
                    <a:pt x="358" y="3095"/>
                    <a:pt x="346" y="2904"/>
                  </a:cubicBezTo>
                  <a:cubicBezTo>
                    <a:pt x="322" y="2714"/>
                    <a:pt x="322" y="2523"/>
                    <a:pt x="310" y="2333"/>
                  </a:cubicBezTo>
                  <a:cubicBezTo>
                    <a:pt x="298" y="2142"/>
                    <a:pt x="262" y="1964"/>
                    <a:pt x="262" y="1773"/>
                  </a:cubicBezTo>
                  <a:cubicBezTo>
                    <a:pt x="251" y="1595"/>
                    <a:pt x="239" y="1380"/>
                    <a:pt x="239" y="1202"/>
                  </a:cubicBezTo>
                  <a:cubicBezTo>
                    <a:pt x="239" y="1023"/>
                    <a:pt x="286" y="809"/>
                    <a:pt x="286" y="654"/>
                  </a:cubicBezTo>
                  <a:cubicBezTo>
                    <a:pt x="286" y="487"/>
                    <a:pt x="286" y="273"/>
                    <a:pt x="262" y="166"/>
                  </a:cubicBezTo>
                  <a:cubicBezTo>
                    <a:pt x="215" y="47"/>
                    <a:pt x="191" y="47"/>
                    <a:pt x="131" y="11"/>
                  </a:cubicBezTo>
                  <a:cubicBezTo>
                    <a:pt x="116" y="5"/>
                    <a:pt x="99" y="1"/>
                    <a:pt x="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17" name="Google Shape;16417;p22"/>
            <p:cNvSpPr/>
            <p:nvPr/>
          </p:nvSpPr>
          <p:spPr>
            <a:xfrm>
              <a:off x="4272850" y="2837050"/>
              <a:ext cx="166700" cy="323975"/>
            </a:xfrm>
            <a:custGeom>
              <a:avLst/>
              <a:gdLst/>
              <a:ahLst/>
              <a:cxnLst/>
              <a:rect l="l" t="t" r="r" b="b"/>
              <a:pathLst>
                <a:path w="6668" h="12959" extrusionOk="0">
                  <a:moveTo>
                    <a:pt x="165" y="1"/>
                  </a:moveTo>
                  <a:cubicBezTo>
                    <a:pt x="125" y="1"/>
                    <a:pt x="88" y="38"/>
                    <a:pt x="72" y="133"/>
                  </a:cubicBezTo>
                  <a:cubicBezTo>
                    <a:pt x="60" y="264"/>
                    <a:pt x="48" y="502"/>
                    <a:pt x="36" y="669"/>
                  </a:cubicBezTo>
                  <a:cubicBezTo>
                    <a:pt x="12" y="847"/>
                    <a:pt x="36" y="1062"/>
                    <a:pt x="36" y="1240"/>
                  </a:cubicBezTo>
                  <a:cubicBezTo>
                    <a:pt x="36" y="1443"/>
                    <a:pt x="0" y="1633"/>
                    <a:pt x="0" y="1824"/>
                  </a:cubicBezTo>
                  <a:lnTo>
                    <a:pt x="0" y="2419"/>
                  </a:lnTo>
                  <a:cubicBezTo>
                    <a:pt x="0" y="2609"/>
                    <a:pt x="36" y="2812"/>
                    <a:pt x="48" y="3014"/>
                  </a:cubicBezTo>
                  <a:cubicBezTo>
                    <a:pt x="60" y="3205"/>
                    <a:pt x="60" y="3407"/>
                    <a:pt x="95" y="3610"/>
                  </a:cubicBezTo>
                  <a:cubicBezTo>
                    <a:pt x="107" y="3800"/>
                    <a:pt x="119" y="4002"/>
                    <a:pt x="155" y="4205"/>
                  </a:cubicBezTo>
                  <a:cubicBezTo>
                    <a:pt x="179" y="4395"/>
                    <a:pt x="226" y="4598"/>
                    <a:pt x="250" y="4788"/>
                  </a:cubicBezTo>
                  <a:cubicBezTo>
                    <a:pt x="286" y="4979"/>
                    <a:pt x="310" y="5157"/>
                    <a:pt x="357" y="5348"/>
                  </a:cubicBezTo>
                  <a:cubicBezTo>
                    <a:pt x="405" y="5538"/>
                    <a:pt x="465" y="5729"/>
                    <a:pt x="512" y="5907"/>
                  </a:cubicBezTo>
                  <a:cubicBezTo>
                    <a:pt x="548" y="6098"/>
                    <a:pt x="607" y="6277"/>
                    <a:pt x="655" y="6455"/>
                  </a:cubicBezTo>
                  <a:cubicBezTo>
                    <a:pt x="703" y="6634"/>
                    <a:pt x="750" y="6824"/>
                    <a:pt x="810" y="7003"/>
                  </a:cubicBezTo>
                  <a:cubicBezTo>
                    <a:pt x="869" y="7181"/>
                    <a:pt x="905" y="7372"/>
                    <a:pt x="965" y="7550"/>
                  </a:cubicBezTo>
                  <a:cubicBezTo>
                    <a:pt x="1024" y="7729"/>
                    <a:pt x="1119" y="7908"/>
                    <a:pt x="1191" y="8086"/>
                  </a:cubicBezTo>
                  <a:lnTo>
                    <a:pt x="1417" y="8622"/>
                  </a:lnTo>
                  <a:cubicBezTo>
                    <a:pt x="1489" y="8801"/>
                    <a:pt x="1536" y="9003"/>
                    <a:pt x="1608" y="9182"/>
                  </a:cubicBezTo>
                  <a:cubicBezTo>
                    <a:pt x="1679" y="9360"/>
                    <a:pt x="1786" y="9515"/>
                    <a:pt x="1881" y="9694"/>
                  </a:cubicBezTo>
                  <a:cubicBezTo>
                    <a:pt x="1965" y="9872"/>
                    <a:pt x="2012" y="10051"/>
                    <a:pt x="2108" y="10229"/>
                  </a:cubicBezTo>
                  <a:cubicBezTo>
                    <a:pt x="2203" y="10408"/>
                    <a:pt x="2322" y="10563"/>
                    <a:pt x="2405" y="10741"/>
                  </a:cubicBezTo>
                  <a:cubicBezTo>
                    <a:pt x="2512" y="10908"/>
                    <a:pt x="2596" y="11087"/>
                    <a:pt x="2691" y="11265"/>
                  </a:cubicBezTo>
                  <a:cubicBezTo>
                    <a:pt x="2798" y="11420"/>
                    <a:pt x="2917" y="11587"/>
                    <a:pt x="3036" y="11753"/>
                  </a:cubicBezTo>
                  <a:cubicBezTo>
                    <a:pt x="3167" y="11920"/>
                    <a:pt x="3286" y="12051"/>
                    <a:pt x="3453" y="12194"/>
                  </a:cubicBezTo>
                  <a:cubicBezTo>
                    <a:pt x="3596" y="12337"/>
                    <a:pt x="3763" y="12456"/>
                    <a:pt x="3941" y="12575"/>
                  </a:cubicBezTo>
                  <a:cubicBezTo>
                    <a:pt x="4120" y="12670"/>
                    <a:pt x="4298" y="12777"/>
                    <a:pt x="4489" y="12837"/>
                  </a:cubicBezTo>
                  <a:cubicBezTo>
                    <a:pt x="4691" y="12908"/>
                    <a:pt x="4882" y="12944"/>
                    <a:pt x="5084" y="12956"/>
                  </a:cubicBezTo>
                  <a:cubicBezTo>
                    <a:pt x="5112" y="12957"/>
                    <a:pt x="5140" y="12958"/>
                    <a:pt x="5167" y="12958"/>
                  </a:cubicBezTo>
                  <a:cubicBezTo>
                    <a:pt x="5346" y="12958"/>
                    <a:pt x="5502" y="12926"/>
                    <a:pt x="5668" y="12884"/>
                  </a:cubicBezTo>
                  <a:cubicBezTo>
                    <a:pt x="5870" y="12837"/>
                    <a:pt x="6025" y="12777"/>
                    <a:pt x="6203" y="12694"/>
                  </a:cubicBezTo>
                  <a:lnTo>
                    <a:pt x="6203" y="12694"/>
                  </a:lnTo>
                  <a:cubicBezTo>
                    <a:pt x="6203" y="12694"/>
                    <a:pt x="6201" y="12696"/>
                    <a:pt x="6202" y="12696"/>
                  </a:cubicBezTo>
                  <a:cubicBezTo>
                    <a:pt x="6203" y="12696"/>
                    <a:pt x="6211" y="12692"/>
                    <a:pt x="6239" y="12670"/>
                  </a:cubicBezTo>
                  <a:cubicBezTo>
                    <a:pt x="6275" y="12646"/>
                    <a:pt x="6430" y="12515"/>
                    <a:pt x="6477" y="12432"/>
                  </a:cubicBezTo>
                  <a:cubicBezTo>
                    <a:pt x="6537" y="12361"/>
                    <a:pt x="6620" y="12242"/>
                    <a:pt x="6632" y="12170"/>
                  </a:cubicBezTo>
                  <a:cubicBezTo>
                    <a:pt x="6668" y="12075"/>
                    <a:pt x="6656" y="12111"/>
                    <a:pt x="6656" y="12015"/>
                  </a:cubicBezTo>
                  <a:cubicBezTo>
                    <a:pt x="6656" y="11968"/>
                    <a:pt x="6609" y="11947"/>
                    <a:pt x="6565" y="11947"/>
                  </a:cubicBezTo>
                  <a:cubicBezTo>
                    <a:pt x="6532" y="11947"/>
                    <a:pt x="6499" y="11959"/>
                    <a:pt x="6489" y="11980"/>
                  </a:cubicBezTo>
                  <a:cubicBezTo>
                    <a:pt x="6442" y="12015"/>
                    <a:pt x="6477" y="11991"/>
                    <a:pt x="6453" y="12015"/>
                  </a:cubicBezTo>
                  <a:lnTo>
                    <a:pt x="6418" y="12111"/>
                  </a:lnTo>
                  <a:cubicBezTo>
                    <a:pt x="6311" y="12253"/>
                    <a:pt x="6239" y="12372"/>
                    <a:pt x="6084" y="12480"/>
                  </a:cubicBezTo>
                  <a:cubicBezTo>
                    <a:pt x="5941" y="12587"/>
                    <a:pt x="5799" y="12670"/>
                    <a:pt x="5620" y="12706"/>
                  </a:cubicBezTo>
                  <a:cubicBezTo>
                    <a:pt x="5484" y="12742"/>
                    <a:pt x="5361" y="12758"/>
                    <a:pt x="5221" y="12758"/>
                  </a:cubicBezTo>
                  <a:cubicBezTo>
                    <a:pt x="5177" y="12758"/>
                    <a:pt x="5132" y="12756"/>
                    <a:pt x="5084" y="12753"/>
                  </a:cubicBezTo>
                  <a:cubicBezTo>
                    <a:pt x="4906" y="12730"/>
                    <a:pt x="4727" y="12694"/>
                    <a:pt x="4560" y="12634"/>
                  </a:cubicBezTo>
                  <a:cubicBezTo>
                    <a:pt x="4382" y="12575"/>
                    <a:pt x="4215" y="12492"/>
                    <a:pt x="4048" y="12396"/>
                  </a:cubicBezTo>
                  <a:cubicBezTo>
                    <a:pt x="3882" y="12289"/>
                    <a:pt x="3751" y="12170"/>
                    <a:pt x="3620" y="12039"/>
                  </a:cubicBezTo>
                  <a:cubicBezTo>
                    <a:pt x="3477" y="11896"/>
                    <a:pt x="3358" y="11753"/>
                    <a:pt x="3239" y="11622"/>
                  </a:cubicBezTo>
                  <a:cubicBezTo>
                    <a:pt x="3120" y="11468"/>
                    <a:pt x="3001" y="11325"/>
                    <a:pt x="2905" y="11158"/>
                  </a:cubicBezTo>
                  <a:cubicBezTo>
                    <a:pt x="2798" y="10991"/>
                    <a:pt x="2691" y="10825"/>
                    <a:pt x="2608" y="10670"/>
                  </a:cubicBezTo>
                  <a:cubicBezTo>
                    <a:pt x="2512" y="10503"/>
                    <a:pt x="2429" y="10325"/>
                    <a:pt x="2334" y="10158"/>
                  </a:cubicBezTo>
                  <a:cubicBezTo>
                    <a:pt x="2251" y="9991"/>
                    <a:pt x="2179" y="9813"/>
                    <a:pt x="2084" y="9634"/>
                  </a:cubicBezTo>
                  <a:cubicBezTo>
                    <a:pt x="2000" y="9455"/>
                    <a:pt x="1893" y="9313"/>
                    <a:pt x="1810" y="9134"/>
                  </a:cubicBezTo>
                  <a:lnTo>
                    <a:pt x="1596" y="8598"/>
                  </a:lnTo>
                  <a:cubicBezTo>
                    <a:pt x="1512" y="8420"/>
                    <a:pt x="1441" y="8241"/>
                    <a:pt x="1381" y="8062"/>
                  </a:cubicBezTo>
                  <a:cubicBezTo>
                    <a:pt x="1310" y="7884"/>
                    <a:pt x="1274" y="7693"/>
                    <a:pt x="1215" y="7515"/>
                  </a:cubicBezTo>
                  <a:cubicBezTo>
                    <a:pt x="1155" y="7336"/>
                    <a:pt x="1084" y="7158"/>
                    <a:pt x="1024" y="6979"/>
                  </a:cubicBezTo>
                  <a:cubicBezTo>
                    <a:pt x="965" y="6800"/>
                    <a:pt x="941" y="6598"/>
                    <a:pt x="881" y="6419"/>
                  </a:cubicBezTo>
                  <a:cubicBezTo>
                    <a:pt x="834" y="6241"/>
                    <a:pt x="774" y="6062"/>
                    <a:pt x="727" y="5872"/>
                  </a:cubicBezTo>
                  <a:cubicBezTo>
                    <a:pt x="691" y="5693"/>
                    <a:pt x="643" y="5503"/>
                    <a:pt x="596" y="5324"/>
                  </a:cubicBezTo>
                  <a:cubicBezTo>
                    <a:pt x="548" y="5134"/>
                    <a:pt x="512" y="4955"/>
                    <a:pt x="476" y="4776"/>
                  </a:cubicBezTo>
                  <a:cubicBezTo>
                    <a:pt x="441" y="4574"/>
                    <a:pt x="405" y="4383"/>
                    <a:pt x="369" y="4193"/>
                  </a:cubicBezTo>
                  <a:cubicBezTo>
                    <a:pt x="346" y="4002"/>
                    <a:pt x="369" y="3800"/>
                    <a:pt x="357" y="3610"/>
                  </a:cubicBezTo>
                  <a:cubicBezTo>
                    <a:pt x="346" y="3419"/>
                    <a:pt x="310" y="3229"/>
                    <a:pt x="298" y="3026"/>
                  </a:cubicBezTo>
                  <a:cubicBezTo>
                    <a:pt x="286" y="2836"/>
                    <a:pt x="286" y="2645"/>
                    <a:pt x="262" y="2455"/>
                  </a:cubicBezTo>
                  <a:cubicBezTo>
                    <a:pt x="262" y="2252"/>
                    <a:pt x="238" y="2062"/>
                    <a:pt x="238" y="1871"/>
                  </a:cubicBezTo>
                  <a:cubicBezTo>
                    <a:pt x="238" y="1681"/>
                    <a:pt x="226" y="1466"/>
                    <a:pt x="238" y="1288"/>
                  </a:cubicBezTo>
                  <a:cubicBezTo>
                    <a:pt x="238" y="1097"/>
                    <a:pt x="310" y="883"/>
                    <a:pt x="310" y="704"/>
                  </a:cubicBezTo>
                  <a:cubicBezTo>
                    <a:pt x="322" y="550"/>
                    <a:pt x="346" y="311"/>
                    <a:pt x="322" y="204"/>
                  </a:cubicBezTo>
                  <a:cubicBezTo>
                    <a:pt x="298" y="73"/>
                    <a:pt x="286" y="73"/>
                    <a:pt x="226" y="26"/>
                  </a:cubicBezTo>
                  <a:cubicBezTo>
                    <a:pt x="207" y="10"/>
                    <a:pt x="185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18" name="Google Shape;16418;p22"/>
            <p:cNvSpPr/>
            <p:nvPr/>
          </p:nvSpPr>
          <p:spPr>
            <a:xfrm>
              <a:off x="4025800" y="2683275"/>
              <a:ext cx="159150" cy="402500"/>
            </a:xfrm>
            <a:custGeom>
              <a:avLst/>
              <a:gdLst/>
              <a:ahLst/>
              <a:cxnLst/>
              <a:rect l="l" t="t" r="r" b="b"/>
              <a:pathLst>
                <a:path w="6366" h="16100" extrusionOk="0">
                  <a:moveTo>
                    <a:pt x="243" y="1"/>
                  </a:moveTo>
                  <a:cubicBezTo>
                    <a:pt x="189" y="1"/>
                    <a:pt x="129" y="69"/>
                    <a:pt x="119" y="128"/>
                  </a:cubicBezTo>
                  <a:cubicBezTo>
                    <a:pt x="107" y="355"/>
                    <a:pt x="83" y="545"/>
                    <a:pt x="71" y="771"/>
                  </a:cubicBezTo>
                  <a:cubicBezTo>
                    <a:pt x="60" y="998"/>
                    <a:pt x="71" y="1224"/>
                    <a:pt x="60" y="1462"/>
                  </a:cubicBezTo>
                  <a:cubicBezTo>
                    <a:pt x="48" y="1676"/>
                    <a:pt x="36" y="1902"/>
                    <a:pt x="12" y="2141"/>
                  </a:cubicBezTo>
                  <a:cubicBezTo>
                    <a:pt x="12" y="2367"/>
                    <a:pt x="0" y="2593"/>
                    <a:pt x="0" y="2831"/>
                  </a:cubicBezTo>
                  <a:cubicBezTo>
                    <a:pt x="0" y="3045"/>
                    <a:pt x="12" y="3272"/>
                    <a:pt x="36" y="3510"/>
                  </a:cubicBezTo>
                  <a:cubicBezTo>
                    <a:pt x="36" y="3736"/>
                    <a:pt x="48" y="3962"/>
                    <a:pt x="48" y="4200"/>
                  </a:cubicBezTo>
                  <a:cubicBezTo>
                    <a:pt x="60" y="4415"/>
                    <a:pt x="71" y="4641"/>
                    <a:pt x="71" y="4879"/>
                  </a:cubicBezTo>
                  <a:cubicBezTo>
                    <a:pt x="95" y="5105"/>
                    <a:pt x="131" y="5331"/>
                    <a:pt x="167" y="5546"/>
                  </a:cubicBezTo>
                  <a:cubicBezTo>
                    <a:pt x="179" y="5772"/>
                    <a:pt x="191" y="5998"/>
                    <a:pt x="226" y="6236"/>
                  </a:cubicBezTo>
                  <a:lnTo>
                    <a:pt x="310" y="6903"/>
                  </a:lnTo>
                  <a:cubicBezTo>
                    <a:pt x="345" y="7129"/>
                    <a:pt x="393" y="7355"/>
                    <a:pt x="417" y="7570"/>
                  </a:cubicBezTo>
                  <a:cubicBezTo>
                    <a:pt x="452" y="7796"/>
                    <a:pt x="476" y="8034"/>
                    <a:pt x="524" y="8260"/>
                  </a:cubicBezTo>
                  <a:cubicBezTo>
                    <a:pt x="572" y="8487"/>
                    <a:pt x="595" y="8701"/>
                    <a:pt x="655" y="8927"/>
                  </a:cubicBezTo>
                  <a:cubicBezTo>
                    <a:pt x="714" y="9153"/>
                    <a:pt x="786" y="9356"/>
                    <a:pt x="845" y="9582"/>
                  </a:cubicBezTo>
                  <a:cubicBezTo>
                    <a:pt x="905" y="9808"/>
                    <a:pt x="964" y="10011"/>
                    <a:pt x="1048" y="10237"/>
                  </a:cubicBezTo>
                  <a:cubicBezTo>
                    <a:pt x="1107" y="10463"/>
                    <a:pt x="1131" y="10689"/>
                    <a:pt x="1203" y="10904"/>
                  </a:cubicBezTo>
                  <a:cubicBezTo>
                    <a:pt x="1286" y="11130"/>
                    <a:pt x="1369" y="11344"/>
                    <a:pt x="1441" y="11546"/>
                  </a:cubicBezTo>
                  <a:cubicBezTo>
                    <a:pt x="1524" y="11761"/>
                    <a:pt x="1560" y="11999"/>
                    <a:pt x="1643" y="12201"/>
                  </a:cubicBezTo>
                  <a:cubicBezTo>
                    <a:pt x="1715" y="12416"/>
                    <a:pt x="1822" y="12606"/>
                    <a:pt x="1905" y="12809"/>
                  </a:cubicBezTo>
                  <a:cubicBezTo>
                    <a:pt x="1988" y="13023"/>
                    <a:pt x="2036" y="13225"/>
                    <a:pt x="2131" y="13440"/>
                  </a:cubicBezTo>
                  <a:cubicBezTo>
                    <a:pt x="2215" y="13642"/>
                    <a:pt x="2286" y="13856"/>
                    <a:pt x="2393" y="14047"/>
                  </a:cubicBezTo>
                  <a:cubicBezTo>
                    <a:pt x="2500" y="14261"/>
                    <a:pt x="2608" y="14452"/>
                    <a:pt x="2727" y="14642"/>
                  </a:cubicBezTo>
                  <a:cubicBezTo>
                    <a:pt x="2846" y="14833"/>
                    <a:pt x="2989" y="15011"/>
                    <a:pt x="3143" y="15178"/>
                  </a:cubicBezTo>
                  <a:cubicBezTo>
                    <a:pt x="3298" y="15345"/>
                    <a:pt x="3453" y="15511"/>
                    <a:pt x="3643" y="15642"/>
                  </a:cubicBezTo>
                  <a:cubicBezTo>
                    <a:pt x="3846" y="15773"/>
                    <a:pt x="4036" y="15880"/>
                    <a:pt x="4251" y="15964"/>
                  </a:cubicBezTo>
                  <a:cubicBezTo>
                    <a:pt x="4477" y="16059"/>
                    <a:pt x="4703" y="16071"/>
                    <a:pt x="4941" y="16083"/>
                  </a:cubicBezTo>
                  <a:cubicBezTo>
                    <a:pt x="5048" y="16093"/>
                    <a:pt x="5146" y="16099"/>
                    <a:pt x="5242" y="16099"/>
                  </a:cubicBezTo>
                  <a:cubicBezTo>
                    <a:pt x="5360" y="16099"/>
                    <a:pt x="5477" y="16090"/>
                    <a:pt x="5608" y="16071"/>
                  </a:cubicBezTo>
                  <a:cubicBezTo>
                    <a:pt x="5608" y="16071"/>
                    <a:pt x="5584" y="16071"/>
                    <a:pt x="5644" y="16059"/>
                  </a:cubicBezTo>
                  <a:cubicBezTo>
                    <a:pt x="5703" y="16047"/>
                    <a:pt x="5929" y="15964"/>
                    <a:pt x="6013" y="15904"/>
                  </a:cubicBezTo>
                  <a:cubicBezTo>
                    <a:pt x="6096" y="15845"/>
                    <a:pt x="6251" y="15761"/>
                    <a:pt x="6298" y="15666"/>
                  </a:cubicBezTo>
                  <a:cubicBezTo>
                    <a:pt x="6346" y="15583"/>
                    <a:pt x="6334" y="15606"/>
                    <a:pt x="6358" y="15511"/>
                  </a:cubicBezTo>
                  <a:cubicBezTo>
                    <a:pt x="6365" y="15446"/>
                    <a:pt x="6324" y="15416"/>
                    <a:pt x="6277" y="15416"/>
                  </a:cubicBezTo>
                  <a:cubicBezTo>
                    <a:pt x="6247" y="15416"/>
                    <a:pt x="6215" y="15428"/>
                    <a:pt x="6191" y="15452"/>
                  </a:cubicBezTo>
                  <a:cubicBezTo>
                    <a:pt x="6132" y="15487"/>
                    <a:pt x="6179" y="15464"/>
                    <a:pt x="6144" y="15487"/>
                  </a:cubicBezTo>
                  <a:cubicBezTo>
                    <a:pt x="6120" y="15523"/>
                    <a:pt x="6120" y="15523"/>
                    <a:pt x="6072" y="15583"/>
                  </a:cubicBezTo>
                  <a:cubicBezTo>
                    <a:pt x="6013" y="15630"/>
                    <a:pt x="5953" y="15702"/>
                    <a:pt x="5846" y="15749"/>
                  </a:cubicBezTo>
                  <a:cubicBezTo>
                    <a:pt x="5763" y="15785"/>
                    <a:pt x="5715" y="15821"/>
                    <a:pt x="5572" y="15845"/>
                  </a:cubicBezTo>
                  <a:cubicBezTo>
                    <a:pt x="5451" y="15873"/>
                    <a:pt x="5264" y="15915"/>
                    <a:pt x="5086" y="15915"/>
                  </a:cubicBezTo>
                  <a:cubicBezTo>
                    <a:pt x="5036" y="15915"/>
                    <a:pt x="4988" y="15912"/>
                    <a:pt x="4941" y="15904"/>
                  </a:cubicBezTo>
                  <a:cubicBezTo>
                    <a:pt x="4739" y="15892"/>
                    <a:pt x="4524" y="15845"/>
                    <a:pt x="4322" y="15773"/>
                  </a:cubicBezTo>
                  <a:cubicBezTo>
                    <a:pt x="4120" y="15702"/>
                    <a:pt x="3941" y="15583"/>
                    <a:pt x="3762" y="15464"/>
                  </a:cubicBezTo>
                  <a:cubicBezTo>
                    <a:pt x="3584" y="15345"/>
                    <a:pt x="3441" y="15190"/>
                    <a:pt x="3286" y="15035"/>
                  </a:cubicBezTo>
                  <a:cubicBezTo>
                    <a:pt x="3143" y="14868"/>
                    <a:pt x="3036" y="14690"/>
                    <a:pt x="2917" y="14511"/>
                  </a:cubicBezTo>
                  <a:cubicBezTo>
                    <a:pt x="2798" y="14333"/>
                    <a:pt x="2703" y="14142"/>
                    <a:pt x="2608" y="13928"/>
                  </a:cubicBezTo>
                  <a:cubicBezTo>
                    <a:pt x="2512" y="13737"/>
                    <a:pt x="2417" y="13547"/>
                    <a:pt x="2334" y="13332"/>
                  </a:cubicBezTo>
                  <a:cubicBezTo>
                    <a:pt x="2250" y="13130"/>
                    <a:pt x="2179" y="12928"/>
                    <a:pt x="2084" y="12725"/>
                  </a:cubicBezTo>
                  <a:cubicBezTo>
                    <a:pt x="2000" y="12511"/>
                    <a:pt x="1941" y="12320"/>
                    <a:pt x="1846" y="12094"/>
                  </a:cubicBezTo>
                  <a:cubicBezTo>
                    <a:pt x="1774" y="11880"/>
                    <a:pt x="1703" y="11701"/>
                    <a:pt x="1619" y="11463"/>
                  </a:cubicBezTo>
                  <a:cubicBezTo>
                    <a:pt x="1548" y="11225"/>
                    <a:pt x="1465" y="11106"/>
                    <a:pt x="1369" y="10808"/>
                  </a:cubicBezTo>
                  <a:cubicBezTo>
                    <a:pt x="1286" y="10511"/>
                    <a:pt x="1084" y="9832"/>
                    <a:pt x="1012" y="9534"/>
                  </a:cubicBezTo>
                  <a:cubicBezTo>
                    <a:pt x="929" y="9237"/>
                    <a:pt x="929" y="9094"/>
                    <a:pt x="869" y="8856"/>
                  </a:cubicBezTo>
                  <a:cubicBezTo>
                    <a:pt x="810" y="8618"/>
                    <a:pt x="750" y="8427"/>
                    <a:pt x="703" y="8189"/>
                  </a:cubicBezTo>
                  <a:cubicBezTo>
                    <a:pt x="655" y="7951"/>
                    <a:pt x="631" y="7736"/>
                    <a:pt x="595" y="7498"/>
                  </a:cubicBezTo>
                  <a:cubicBezTo>
                    <a:pt x="560" y="7272"/>
                    <a:pt x="524" y="7058"/>
                    <a:pt x="488" y="6832"/>
                  </a:cubicBezTo>
                  <a:lnTo>
                    <a:pt x="405" y="6165"/>
                  </a:lnTo>
                  <a:cubicBezTo>
                    <a:pt x="369" y="5939"/>
                    <a:pt x="345" y="5712"/>
                    <a:pt x="322" y="5486"/>
                  </a:cubicBezTo>
                  <a:cubicBezTo>
                    <a:pt x="310" y="5272"/>
                    <a:pt x="262" y="5046"/>
                    <a:pt x="250" y="4819"/>
                  </a:cubicBezTo>
                  <a:cubicBezTo>
                    <a:pt x="238" y="4593"/>
                    <a:pt x="262" y="4379"/>
                    <a:pt x="250" y="4153"/>
                  </a:cubicBezTo>
                  <a:lnTo>
                    <a:pt x="202" y="3486"/>
                  </a:lnTo>
                  <a:cubicBezTo>
                    <a:pt x="191" y="3260"/>
                    <a:pt x="202" y="3033"/>
                    <a:pt x="191" y="2807"/>
                  </a:cubicBezTo>
                  <a:cubicBezTo>
                    <a:pt x="179" y="2593"/>
                    <a:pt x="167" y="2367"/>
                    <a:pt x="179" y="2141"/>
                  </a:cubicBezTo>
                  <a:cubicBezTo>
                    <a:pt x="179" y="1914"/>
                    <a:pt x="167" y="1700"/>
                    <a:pt x="179" y="1474"/>
                  </a:cubicBezTo>
                  <a:cubicBezTo>
                    <a:pt x="191" y="1248"/>
                    <a:pt x="250" y="1009"/>
                    <a:pt x="250" y="807"/>
                  </a:cubicBezTo>
                  <a:cubicBezTo>
                    <a:pt x="262" y="581"/>
                    <a:pt x="286" y="402"/>
                    <a:pt x="286" y="188"/>
                  </a:cubicBezTo>
                  <a:cubicBezTo>
                    <a:pt x="357" y="116"/>
                    <a:pt x="333" y="57"/>
                    <a:pt x="274" y="9"/>
                  </a:cubicBezTo>
                  <a:cubicBezTo>
                    <a:pt x="264" y="3"/>
                    <a:pt x="254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19" name="Google Shape;16419;p22"/>
            <p:cNvSpPr/>
            <p:nvPr/>
          </p:nvSpPr>
          <p:spPr>
            <a:xfrm>
              <a:off x="3933825" y="2668575"/>
              <a:ext cx="149725" cy="354100"/>
            </a:xfrm>
            <a:custGeom>
              <a:avLst/>
              <a:gdLst/>
              <a:ahLst/>
              <a:cxnLst/>
              <a:rect l="l" t="t" r="r" b="b"/>
              <a:pathLst>
                <a:path w="5989" h="14164" extrusionOk="0">
                  <a:moveTo>
                    <a:pt x="256" y="0"/>
                  </a:moveTo>
                  <a:cubicBezTo>
                    <a:pt x="213" y="0"/>
                    <a:pt x="175" y="35"/>
                    <a:pt x="167" y="121"/>
                  </a:cubicBezTo>
                  <a:cubicBezTo>
                    <a:pt x="155" y="264"/>
                    <a:pt x="119" y="478"/>
                    <a:pt x="107" y="657"/>
                  </a:cubicBezTo>
                  <a:cubicBezTo>
                    <a:pt x="95" y="835"/>
                    <a:pt x="95" y="1050"/>
                    <a:pt x="83" y="1240"/>
                  </a:cubicBezTo>
                  <a:cubicBezTo>
                    <a:pt x="60" y="1431"/>
                    <a:pt x="36" y="1633"/>
                    <a:pt x="24" y="1824"/>
                  </a:cubicBezTo>
                  <a:cubicBezTo>
                    <a:pt x="0" y="2014"/>
                    <a:pt x="0" y="2205"/>
                    <a:pt x="0" y="2395"/>
                  </a:cubicBezTo>
                  <a:cubicBezTo>
                    <a:pt x="0" y="2598"/>
                    <a:pt x="24" y="2788"/>
                    <a:pt x="24" y="2979"/>
                  </a:cubicBezTo>
                  <a:cubicBezTo>
                    <a:pt x="24" y="3169"/>
                    <a:pt x="24" y="3371"/>
                    <a:pt x="36" y="3562"/>
                  </a:cubicBezTo>
                  <a:cubicBezTo>
                    <a:pt x="36" y="3752"/>
                    <a:pt x="48" y="3943"/>
                    <a:pt x="60" y="4145"/>
                  </a:cubicBezTo>
                  <a:cubicBezTo>
                    <a:pt x="83" y="4336"/>
                    <a:pt x="119" y="4526"/>
                    <a:pt x="143" y="4717"/>
                  </a:cubicBezTo>
                  <a:cubicBezTo>
                    <a:pt x="155" y="4919"/>
                    <a:pt x="167" y="5110"/>
                    <a:pt x="202" y="5300"/>
                  </a:cubicBezTo>
                  <a:lnTo>
                    <a:pt x="286" y="5884"/>
                  </a:lnTo>
                  <a:cubicBezTo>
                    <a:pt x="321" y="6074"/>
                    <a:pt x="345" y="6265"/>
                    <a:pt x="393" y="6467"/>
                  </a:cubicBezTo>
                  <a:cubicBezTo>
                    <a:pt x="417" y="6658"/>
                    <a:pt x="452" y="6848"/>
                    <a:pt x="500" y="7039"/>
                  </a:cubicBezTo>
                  <a:cubicBezTo>
                    <a:pt x="536" y="7241"/>
                    <a:pt x="572" y="7431"/>
                    <a:pt x="619" y="7610"/>
                  </a:cubicBezTo>
                  <a:cubicBezTo>
                    <a:pt x="655" y="7801"/>
                    <a:pt x="738" y="7979"/>
                    <a:pt x="798" y="8170"/>
                  </a:cubicBezTo>
                  <a:cubicBezTo>
                    <a:pt x="857" y="8372"/>
                    <a:pt x="893" y="8551"/>
                    <a:pt x="976" y="8741"/>
                  </a:cubicBezTo>
                  <a:cubicBezTo>
                    <a:pt x="1036" y="8932"/>
                    <a:pt x="1048" y="9122"/>
                    <a:pt x="1119" y="9325"/>
                  </a:cubicBezTo>
                  <a:cubicBezTo>
                    <a:pt x="1191" y="9503"/>
                    <a:pt x="1286" y="9682"/>
                    <a:pt x="1357" y="9860"/>
                  </a:cubicBezTo>
                  <a:cubicBezTo>
                    <a:pt x="1429" y="10039"/>
                    <a:pt x="1476" y="10229"/>
                    <a:pt x="1572" y="10408"/>
                  </a:cubicBezTo>
                  <a:cubicBezTo>
                    <a:pt x="1643" y="10587"/>
                    <a:pt x="1762" y="10753"/>
                    <a:pt x="1845" y="10932"/>
                  </a:cubicBezTo>
                  <a:cubicBezTo>
                    <a:pt x="1941" y="11111"/>
                    <a:pt x="2000" y="11289"/>
                    <a:pt x="2084" y="11468"/>
                  </a:cubicBezTo>
                  <a:cubicBezTo>
                    <a:pt x="2179" y="11646"/>
                    <a:pt x="2262" y="11801"/>
                    <a:pt x="2369" y="11980"/>
                  </a:cubicBezTo>
                  <a:cubicBezTo>
                    <a:pt x="2477" y="12158"/>
                    <a:pt x="2584" y="12325"/>
                    <a:pt x="2703" y="12492"/>
                  </a:cubicBezTo>
                  <a:cubicBezTo>
                    <a:pt x="2822" y="12658"/>
                    <a:pt x="2941" y="12801"/>
                    <a:pt x="3072" y="12956"/>
                  </a:cubicBezTo>
                  <a:cubicBezTo>
                    <a:pt x="3203" y="13099"/>
                    <a:pt x="3334" y="13254"/>
                    <a:pt x="3500" y="13385"/>
                  </a:cubicBezTo>
                  <a:cubicBezTo>
                    <a:pt x="3667" y="13516"/>
                    <a:pt x="3810" y="13635"/>
                    <a:pt x="3989" y="13742"/>
                  </a:cubicBezTo>
                  <a:cubicBezTo>
                    <a:pt x="4167" y="13849"/>
                    <a:pt x="4346" y="13920"/>
                    <a:pt x="4548" y="13992"/>
                  </a:cubicBezTo>
                  <a:cubicBezTo>
                    <a:pt x="4739" y="14063"/>
                    <a:pt x="4905" y="14123"/>
                    <a:pt x="5096" y="14159"/>
                  </a:cubicBezTo>
                  <a:lnTo>
                    <a:pt x="5120" y="14159"/>
                  </a:lnTo>
                  <a:cubicBezTo>
                    <a:pt x="5159" y="14159"/>
                    <a:pt x="5252" y="14164"/>
                    <a:pt x="5341" y="14164"/>
                  </a:cubicBezTo>
                  <a:cubicBezTo>
                    <a:pt x="5386" y="14164"/>
                    <a:pt x="5429" y="14162"/>
                    <a:pt x="5465" y="14159"/>
                  </a:cubicBezTo>
                  <a:cubicBezTo>
                    <a:pt x="5560" y="14147"/>
                    <a:pt x="5703" y="14147"/>
                    <a:pt x="5775" y="14111"/>
                  </a:cubicBezTo>
                  <a:cubicBezTo>
                    <a:pt x="5858" y="14087"/>
                    <a:pt x="5834" y="14099"/>
                    <a:pt x="5917" y="14039"/>
                  </a:cubicBezTo>
                  <a:cubicBezTo>
                    <a:pt x="5989" y="13980"/>
                    <a:pt x="5917" y="13885"/>
                    <a:pt x="5834" y="13873"/>
                  </a:cubicBezTo>
                  <a:lnTo>
                    <a:pt x="5775" y="13873"/>
                  </a:lnTo>
                  <a:cubicBezTo>
                    <a:pt x="5751" y="13873"/>
                    <a:pt x="5703" y="13885"/>
                    <a:pt x="5679" y="13885"/>
                  </a:cubicBezTo>
                  <a:cubicBezTo>
                    <a:pt x="5514" y="13904"/>
                    <a:pt x="5381" y="13924"/>
                    <a:pt x="5240" y="13924"/>
                  </a:cubicBezTo>
                  <a:cubicBezTo>
                    <a:pt x="5208" y="13924"/>
                    <a:pt x="5176" y="13923"/>
                    <a:pt x="5144" y="13920"/>
                  </a:cubicBezTo>
                  <a:cubicBezTo>
                    <a:pt x="4941" y="13908"/>
                    <a:pt x="4786" y="13873"/>
                    <a:pt x="4584" y="13813"/>
                  </a:cubicBezTo>
                  <a:cubicBezTo>
                    <a:pt x="4405" y="13754"/>
                    <a:pt x="4251" y="13670"/>
                    <a:pt x="4084" y="13563"/>
                  </a:cubicBezTo>
                  <a:cubicBezTo>
                    <a:pt x="3917" y="13456"/>
                    <a:pt x="3774" y="13337"/>
                    <a:pt x="3631" y="13218"/>
                  </a:cubicBezTo>
                  <a:cubicBezTo>
                    <a:pt x="3489" y="13099"/>
                    <a:pt x="3358" y="12968"/>
                    <a:pt x="3239" y="12813"/>
                  </a:cubicBezTo>
                  <a:cubicBezTo>
                    <a:pt x="3096" y="12670"/>
                    <a:pt x="3000" y="12515"/>
                    <a:pt x="2893" y="12361"/>
                  </a:cubicBezTo>
                  <a:cubicBezTo>
                    <a:pt x="2786" y="12194"/>
                    <a:pt x="2679" y="12027"/>
                    <a:pt x="2596" y="11861"/>
                  </a:cubicBezTo>
                  <a:cubicBezTo>
                    <a:pt x="2488" y="11706"/>
                    <a:pt x="2405" y="11539"/>
                    <a:pt x="2310" y="11361"/>
                  </a:cubicBezTo>
                  <a:cubicBezTo>
                    <a:pt x="2226" y="11182"/>
                    <a:pt x="2131" y="11015"/>
                    <a:pt x="2048" y="10837"/>
                  </a:cubicBezTo>
                  <a:cubicBezTo>
                    <a:pt x="1953" y="10658"/>
                    <a:pt x="1881" y="10479"/>
                    <a:pt x="1810" y="10301"/>
                  </a:cubicBezTo>
                  <a:lnTo>
                    <a:pt x="1584" y="9765"/>
                  </a:lnTo>
                  <a:cubicBezTo>
                    <a:pt x="1512" y="9587"/>
                    <a:pt x="1405" y="9420"/>
                    <a:pt x="1345" y="9229"/>
                  </a:cubicBezTo>
                  <a:cubicBezTo>
                    <a:pt x="1286" y="9051"/>
                    <a:pt x="1238" y="8860"/>
                    <a:pt x="1179" y="8670"/>
                  </a:cubicBezTo>
                  <a:cubicBezTo>
                    <a:pt x="1119" y="8467"/>
                    <a:pt x="1060" y="8289"/>
                    <a:pt x="1012" y="8098"/>
                  </a:cubicBezTo>
                  <a:cubicBezTo>
                    <a:pt x="953" y="7908"/>
                    <a:pt x="941" y="7729"/>
                    <a:pt x="893" y="7515"/>
                  </a:cubicBezTo>
                  <a:cubicBezTo>
                    <a:pt x="857" y="7312"/>
                    <a:pt x="798" y="7205"/>
                    <a:pt x="750" y="6943"/>
                  </a:cubicBezTo>
                  <a:cubicBezTo>
                    <a:pt x="702" y="6681"/>
                    <a:pt x="595" y="6110"/>
                    <a:pt x="560" y="5848"/>
                  </a:cubicBezTo>
                  <a:cubicBezTo>
                    <a:pt x="512" y="5598"/>
                    <a:pt x="500" y="5479"/>
                    <a:pt x="464" y="5276"/>
                  </a:cubicBezTo>
                  <a:cubicBezTo>
                    <a:pt x="441" y="5062"/>
                    <a:pt x="405" y="4895"/>
                    <a:pt x="393" y="4693"/>
                  </a:cubicBezTo>
                  <a:cubicBezTo>
                    <a:pt x="381" y="4503"/>
                    <a:pt x="333" y="4324"/>
                    <a:pt x="321" y="4110"/>
                  </a:cubicBezTo>
                  <a:cubicBezTo>
                    <a:pt x="298" y="3919"/>
                    <a:pt x="333" y="3729"/>
                    <a:pt x="333" y="3538"/>
                  </a:cubicBezTo>
                  <a:cubicBezTo>
                    <a:pt x="321" y="3336"/>
                    <a:pt x="298" y="3145"/>
                    <a:pt x="298" y="2955"/>
                  </a:cubicBezTo>
                  <a:lnTo>
                    <a:pt x="298" y="2371"/>
                  </a:lnTo>
                  <a:cubicBezTo>
                    <a:pt x="298" y="2181"/>
                    <a:pt x="286" y="1990"/>
                    <a:pt x="286" y="1788"/>
                  </a:cubicBezTo>
                  <a:cubicBezTo>
                    <a:pt x="286" y="1597"/>
                    <a:pt x="286" y="1407"/>
                    <a:pt x="298" y="1216"/>
                  </a:cubicBezTo>
                  <a:cubicBezTo>
                    <a:pt x="321" y="1038"/>
                    <a:pt x="393" y="812"/>
                    <a:pt x="393" y="645"/>
                  </a:cubicBezTo>
                  <a:cubicBezTo>
                    <a:pt x="405" y="478"/>
                    <a:pt x="441" y="264"/>
                    <a:pt x="441" y="145"/>
                  </a:cubicBezTo>
                  <a:cubicBezTo>
                    <a:pt x="405" y="62"/>
                    <a:pt x="381" y="62"/>
                    <a:pt x="321" y="26"/>
                  </a:cubicBezTo>
                  <a:cubicBezTo>
                    <a:pt x="301" y="10"/>
                    <a:pt x="278" y="0"/>
                    <a:pt x="2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20" name="Google Shape;16420;p22"/>
            <p:cNvSpPr/>
            <p:nvPr/>
          </p:nvSpPr>
          <p:spPr>
            <a:xfrm>
              <a:off x="3876950" y="2603200"/>
              <a:ext cx="82150" cy="288975"/>
            </a:xfrm>
            <a:custGeom>
              <a:avLst/>
              <a:gdLst/>
              <a:ahLst/>
              <a:cxnLst/>
              <a:rect l="l" t="t" r="r" b="b"/>
              <a:pathLst>
                <a:path w="3286" h="11559" extrusionOk="0">
                  <a:moveTo>
                    <a:pt x="232" y="0"/>
                  </a:moveTo>
                  <a:cubicBezTo>
                    <a:pt x="195" y="0"/>
                    <a:pt x="163" y="25"/>
                    <a:pt x="156" y="93"/>
                  </a:cubicBezTo>
                  <a:cubicBezTo>
                    <a:pt x="132" y="200"/>
                    <a:pt x="132" y="379"/>
                    <a:pt x="120" y="510"/>
                  </a:cubicBezTo>
                  <a:cubicBezTo>
                    <a:pt x="108" y="641"/>
                    <a:pt x="120" y="819"/>
                    <a:pt x="108" y="974"/>
                  </a:cubicBezTo>
                  <a:cubicBezTo>
                    <a:pt x="84" y="1117"/>
                    <a:pt x="60" y="1272"/>
                    <a:pt x="60" y="1426"/>
                  </a:cubicBezTo>
                  <a:cubicBezTo>
                    <a:pt x="49" y="1581"/>
                    <a:pt x="49" y="1748"/>
                    <a:pt x="37" y="1891"/>
                  </a:cubicBezTo>
                  <a:cubicBezTo>
                    <a:pt x="13" y="2046"/>
                    <a:pt x="37" y="2200"/>
                    <a:pt x="37" y="2355"/>
                  </a:cubicBezTo>
                  <a:cubicBezTo>
                    <a:pt x="37" y="2498"/>
                    <a:pt x="13" y="2665"/>
                    <a:pt x="13" y="2819"/>
                  </a:cubicBezTo>
                  <a:cubicBezTo>
                    <a:pt x="13" y="2962"/>
                    <a:pt x="1" y="3129"/>
                    <a:pt x="1" y="3272"/>
                  </a:cubicBezTo>
                  <a:cubicBezTo>
                    <a:pt x="1" y="3427"/>
                    <a:pt x="37" y="3570"/>
                    <a:pt x="37" y="3724"/>
                  </a:cubicBezTo>
                  <a:cubicBezTo>
                    <a:pt x="37" y="3867"/>
                    <a:pt x="13" y="4022"/>
                    <a:pt x="37" y="4165"/>
                  </a:cubicBezTo>
                  <a:cubicBezTo>
                    <a:pt x="37" y="4320"/>
                    <a:pt x="60" y="4462"/>
                    <a:pt x="60" y="4617"/>
                  </a:cubicBezTo>
                  <a:cubicBezTo>
                    <a:pt x="72" y="4760"/>
                    <a:pt x="96" y="4915"/>
                    <a:pt x="96" y="5058"/>
                  </a:cubicBezTo>
                  <a:cubicBezTo>
                    <a:pt x="108" y="5213"/>
                    <a:pt x="108" y="5355"/>
                    <a:pt x="120" y="5510"/>
                  </a:cubicBezTo>
                  <a:cubicBezTo>
                    <a:pt x="132" y="5653"/>
                    <a:pt x="132" y="5808"/>
                    <a:pt x="156" y="5951"/>
                  </a:cubicBezTo>
                  <a:cubicBezTo>
                    <a:pt x="168" y="6106"/>
                    <a:pt x="215" y="6248"/>
                    <a:pt x="239" y="6403"/>
                  </a:cubicBezTo>
                  <a:cubicBezTo>
                    <a:pt x="251" y="6546"/>
                    <a:pt x="299" y="6701"/>
                    <a:pt x="310" y="6844"/>
                  </a:cubicBezTo>
                  <a:cubicBezTo>
                    <a:pt x="346" y="6998"/>
                    <a:pt x="334" y="7141"/>
                    <a:pt x="358" y="7296"/>
                  </a:cubicBezTo>
                  <a:cubicBezTo>
                    <a:pt x="394" y="7439"/>
                    <a:pt x="430" y="7594"/>
                    <a:pt x="477" y="7725"/>
                  </a:cubicBezTo>
                  <a:cubicBezTo>
                    <a:pt x="513" y="7880"/>
                    <a:pt x="525" y="8022"/>
                    <a:pt x="549" y="8177"/>
                  </a:cubicBezTo>
                  <a:cubicBezTo>
                    <a:pt x="584" y="8320"/>
                    <a:pt x="656" y="8451"/>
                    <a:pt x="703" y="8606"/>
                  </a:cubicBezTo>
                  <a:cubicBezTo>
                    <a:pt x="751" y="8749"/>
                    <a:pt x="763" y="8903"/>
                    <a:pt x="811" y="9046"/>
                  </a:cubicBezTo>
                  <a:cubicBezTo>
                    <a:pt x="846" y="9201"/>
                    <a:pt x="894" y="9332"/>
                    <a:pt x="953" y="9487"/>
                  </a:cubicBezTo>
                  <a:cubicBezTo>
                    <a:pt x="1001" y="9630"/>
                    <a:pt x="1061" y="9761"/>
                    <a:pt x="1120" y="9904"/>
                  </a:cubicBezTo>
                  <a:cubicBezTo>
                    <a:pt x="1180" y="10046"/>
                    <a:pt x="1239" y="10177"/>
                    <a:pt x="1311" y="10320"/>
                  </a:cubicBezTo>
                  <a:cubicBezTo>
                    <a:pt x="1370" y="10463"/>
                    <a:pt x="1442" y="10594"/>
                    <a:pt x="1525" y="10725"/>
                  </a:cubicBezTo>
                  <a:cubicBezTo>
                    <a:pt x="1608" y="10868"/>
                    <a:pt x="1680" y="10999"/>
                    <a:pt x="1799" y="11118"/>
                  </a:cubicBezTo>
                  <a:cubicBezTo>
                    <a:pt x="1918" y="11237"/>
                    <a:pt x="2037" y="11320"/>
                    <a:pt x="2192" y="11404"/>
                  </a:cubicBezTo>
                  <a:cubicBezTo>
                    <a:pt x="2335" y="11487"/>
                    <a:pt x="2442" y="11547"/>
                    <a:pt x="2620" y="11559"/>
                  </a:cubicBezTo>
                  <a:lnTo>
                    <a:pt x="2656" y="11559"/>
                  </a:lnTo>
                  <a:cubicBezTo>
                    <a:pt x="2692" y="11559"/>
                    <a:pt x="2858" y="11559"/>
                    <a:pt x="2930" y="11535"/>
                  </a:cubicBezTo>
                  <a:cubicBezTo>
                    <a:pt x="3013" y="11523"/>
                    <a:pt x="3132" y="11487"/>
                    <a:pt x="3192" y="11440"/>
                  </a:cubicBezTo>
                  <a:cubicBezTo>
                    <a:pt x="3251" y="11404"/>
                    <a:pt x="3228" y="11416"/>
                    <a:pt x="3263" y="11344"/>
                  </a:cubicBezTo>
                  <a:cubicBezTo>
                    <a:pt x="3285" y="11267"/>
                    <a:pt x="3215" y="11200"/>
                    <a:pt x="3158" y="11200"/>
                  </a:cubicBezTo>
                  <a:cubicBezTo>
                    <a:pt x="3153" y="11200"/>
                    <a:pt x="3149" y="11201"/>
                    <a:pt x="3144" y="11201"/>
                  </a:cubicBezTo>
                  <a:cubicBezTo>
                    <a:pt x="3114" y="11213"/>
                    <a:pt x="3114" y="11213"/>
                    <a:pt x="3116" y="11213"/>
                  </a:cubicBezTo>
                  <a:cubicBezTo>
                    <a:pt x="3117" y="11213"/>
                    <a:pt x="3120" y="11213"/>
                    <a:pt x="3097" y="11225"/>
                  </a:cubicBezTo>
                  <a:cubicBezTo>
                    <a:pt x="3049" y="11237"/>
                    <a:pt x="3097" y="11237"/>
                    <a:pt x="3025" y="11249"/>
                  </a:cubicBezTo>
                  <a:cubicBezTo>
                    <a:pt x="2963" y="11280"/>
                    <a:pt x="2830" y="11311"/>
                    <a:pt x="2718" y="11311"/>
                  </a:cubicBezTo>
                  <a:cubicBezTo>
                    <a:pt x="2701" y="11311"/>
                    <a:pt x="2684" y="11310"/>
                    <a:pt x="2668" y="11309"/>
                  </a:cubicBezTo>
                  <a:cubicBezTo>
                    <a:pt x="2549" y="11297"/>
                    <a:pt x="2394" y="11285"/>
                    <a:pt x="2275" y="11225"/>
                  </a:cubicBezTo>
                  <a:cubicBezTo>
                    <a:pt x="2156" y="11142"/>
                    <a:pt x="2061" y="11070"/>
                    <a:pt x="1954" y="10951"/>
                  </a:cubicBezTo>
                  <a:cubicBezTo>
                    <a:pt x="1846" y="10844"/>
                    <a:pt x="1787" y="10725"/>
                    <a:pt x="1715" y="10594"/>
                  </a:cubicBezTo>
                  <a:cubicBezTo>
                    <a:pt x="1644" y="10475"/>
                    <a:pt x="1561" y="10344"/>
                    <a:pt x="1501" y="10213"/>
                  </a:cubicBezTo>
                  <a:cubicBezTo>
                    <a:pt x="1442" y="10070"/>
                    <a:pt x="1406" y="9927"/>
                    <a:pt x="1346" y="9796"/>
                  </a:cubicBezTo>
                  <a:cubicBezTo>
                    <a:pt x="1287" y="9665"/>
                    <a:pt x="1239" y="9511"/>
                    <a:pt x="1192" y="9380"/>
                  </a:cubicBezTo>
                  <a:cubicBezTo>
                    <a:pt x="1144" y="9249"/>
                    <a:pt x="1084" y="9094"/>
                    <a:pt x="1049" y="8963"/>
                  </a:cubicBezTo>
                  <a:cubicBezTo>
                    <a:pt x="1001" y="8832"/>
                    <a:pt x="953" y="8677"/>
                    <a:pt x="906" y="8534"/>
                  </a:cubicBezTo>
                  <a:cubicBezTo>
                    <a:pt x="870" y="8380"/>
                    <a:pt x="834" y="8249"/>
                    <a:pt x="787" y="8094"/>
                  </a:cubicBezTo>
                  <a:cubicBezTo>
                    <a:pt x="763" y="7951"/>
                    <a:pt x="715" y="7820"/>
                    <a:pt x="691" y="7665"/>
                  </a:cubicBezTo>
                  <a:cubicBezTo>
                    <a:pt x="656" y="7522"/>
                    <a:pt x="596" y="7379"/>
                    <a:pt x="572" y="7237"/>
                  </a:cubicBezTo>
                  <a:cubicBezTo>
                    <a:pt x="537" y="7082"/>
                    <a:pt x="525" y="6939"/>
                    <a:pt x="489" y="6784"/>
                  </a:cubicBezTo>
                  <a:cubicBezTo>
                    <a:pt x="465" y="6641"/>
                    <a:pt x="430" y="6487"/>
                    <a:pt x="418" y="6344"/>
                  </a:cubicBezTo>
                  <a:cubicBezTo>
                    <a:pt x="406" y="6189"/>
                    <a:pt x="406" y="6046"/>
                    <a:pt x="394" y="5891"/>
                  </a:cubicBezTo>
                  <a:cubicBezTo>
                    <a:pt x="370" y="5748"/>
                    <a:pt x="346" y="5594"/>
                    <a:pt x="334" y="5451"/>
                  </a:cubicBezTo>
                  <a:cubicBezTo>
                    <a:pt x="310" y="5296"/>
                    <a:pt x="310" y="5153"/>
                    <a:pt x="299" y="4998"/>
                  </a:cubicBezTo>
                  <a:lnTo>
                    <a:pt x="251" y="4558"/>
                  </a:lnTo>
                  <a:cubicBezTo>
                    <a:pt x="239" y="4403"/>
                    <a:pt x="239" y="4260"/>
                    <a:pt x="239" y="4105"/>
                  </a:cubicBezTo>
                  <a:cubicBezTo>
                    <a:pt x="239" y="3962"/>
                    <a:pt x="227" y="3808"/>
                    <a:pt x="227" y="3665"/>
                  </a:cubicBezTo>
                  <a:cubicBezTo>
                    <a:pt x="227" y="3510"/>
                    <a:pt x="191" y="3367"/>
                    <a:pt x="191" y="3212"/>
                  </a:cubicBezTo>
                  <a:cubicBezTo>
                    <a:pt x="191" y="3069"/>
                    <a:pt x="239" y="2915"/>
                    <a:pt x="239" y="2772"/>
                  </a:cubicBezTo>
                  <a:cubicBezTo>
                    <a:pt x="239" y="2617"/>
                    <a:pt x="227" y="2474"/>
                    <a:pt x="239" y="2307"/>
                  </a:cubicBezTo>
                  <a:cubicBezTo>
                    <a:pt x="239" y="2165"/>
                    <a:pt x="251" y="2010"/>
                    <a:pt x="251" y="1843"/>
                  </a:cubicBezTo>
                  <a:cubicBezTo>
                    <a:pt x="251" y="1700"/>
                    <a:pt x="239" y="1534"/>
                    <a:pt x="251" y="1391"/>
                  </a:cubicBezTo>
                  <a:cubicBezTo>
                    <a:pt x="251" y="1236"/>
                    <a:pt x="251" y="1069"/>
                    <a:pt x="275" y="926"/>
                  </a:cubicBezTo>
                  <a:cubicBezTo>
                    <a:pt x="287" y="772"/>
                    <a:pt x="346" y="617"/>
                    <a:pt x="346" y="474"/>
                  </a:cubicBezTo>
                  <a:cubicBezTo>
                    <a:pt x="358" y="343"/>
                    <a:pt x="358" y="164"/>
                    <a:pt x="358" y="81"/>
                  </a:cubicBezTo>
                  <a:cubicBezTo>
                    <a:pt x="370" y="45"/>
                    <a:pt x="346" y="45"/>
                    <a:pt x="299" y="21"/>
                  </a:cubicBezTo>
                  <a:cubicBezTo>
                    <a:pt x="277" y="8"/>
                    <a:pt x="253" y="0"/>
                    <a:pt x="2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21" name="Google Shape;16421;p22"/>
            <p:cNvSpPr/>
            <p:nvPr/>
          </p:nvSpPr>
          <p:spPr>
            <a:xfrm>
              <a:off x="3804625" y="2559700"/>
              <a:ext cx="90175" cy="250425"/>
            </a:xfrm>
            <a:custGeom>
              <a:avLst/>
              <a:gdLst/>
              <a:ahLst/>
              <a:cxnLst/>
              <a:rect l="l" t="t" r="r" b="b"/>
              <a:pathLst>
                <a:path w="3607" h="10017" extrusionOk="0">
                  <a:moveTo>
                    <a:pt x="138" y="1"/>
                  </a:moveTo>
                  <a:cubicBezTo>
                    <a:pt x="91" y="1"/>
                    <a:pt x="48" y="26"/>
                    <a:pt x="48" y="95"/>
                  </a:cubicBezTo>
                  <a:cubicBezTo>
                    <a:pt x="36" y="190"/>
                    <a:pt x="48" y="357"/>
                    <a:pt x="36" y="476"/>
                  </a:cubicBezTo>
                  <a:cubicBezTo>
                    <a:pt x="36" y="607"/>
                    <a:pt x="48" y="761"/>
                    <a:pt x="48" y="892"/>
                  </a:cubicBezTo>
                  <a:cubicBezTo>
                    <a:pt x="48" y="1023"/>
                    <a:pt x="25" y="1178"/>
                    <a:pt x="25" y="1309"/>
                  </a:cubicBezTo>
                  <a:cubicBezTo>
                    <a:pt x="25" y="1464"/>
                    <a:pt x="1" y="1583"/>
                    <a:pt x="1" y="1726"/>
                  </a:cubicBezTo>
                  <a:cubicBezTo>
                    <a:pt x="1" y="1881"/>
                    <a:pt x="25" y="1964"/>
                    <a:pt x="25" y="2154"/>
                  </a:cubicBezTo>
                  <a:lnTo>
                    <a:pt x="25" y="2976"/>
                  </a:lnTo>
                  <a:cubicBezTo>
                    <a:pt x="25" y="3166"/>
                    <a:pt x="48" y="3262"/>
                    <a:pt x="60" y="3405"/>
                  </a:cubicBezTo>
                  <a:lnTo>
                    <a:pt x="60" y="3845"/>
                  </a:lnTo>
                  <a:cubicBezTo>
                    <a:pt x="60" y="3988"/>
                    <a:pt x="96" y="4119"/>
                    <a:pt x="96" y="4262"/>
                  </a:cubicBezTo>
                  <a:cubicBezTo>
                    <a:pt x="108" y="4405"/>
                    <a:pt x="108" y="4536"/>
                    <a:pt x="132" y="4678"/>
                  </a:cubicBezTo>
                  <a:cubicBezTo>
                    <a:pt x="144" y="4809"/>
                    <a:pt x="132" y="4952"/>
                    <a:pt x="144" y="5095"/>
                  </a:cubicBezTo>
                  <a:cubicBezTo>
                    <a:pt x="155" y="5226"/>
                    <a:pt x="155" y="5369"/>
                    <a:pt x="167" y="5512"/>
                  </a:cubicBezTo>
                  <a:cubicBezTo>
                    <a:pt x="191" y="5643"/>
                    <a:pt x="227" y="5786"/>
                    <a:pt x="251" y="5929"/>
                  </a:cubicBezTo>
                  <a:cubicBezTo>
                    <a:pt x="263" y="6060"/>
                    <a:pt x="286" y="6202"/>
                    <a:pt x="310" y="6345"/>
                  </a:cubicBezTo>
                  <a:cubicBezTo>
                    <a:pt x="322" y="6476"/>
                    <a:pt x="310" y="6619"/>
                    <a:pt x="334" y="6774"/>
                  </a:cubicBezTo>
                  <a:cubicBezTo>
                    <a:pt x="346" y="6905"/>
                    <a:pt x="406" y="7036"/>
                    <a:pt x="429" y="7191"/>
                  </a:cubicBezTo>
                  <a:cubicBezTo>
                    <a:pt x="453" y="7322"/>
                    <a:pt x="441" y="7476"/>
                    <a:pt x="489" y="7607"/>
                  </a:cubicBezTo>
                  <a:cubicBezTo>
                    <a:pt x="513" y="7738"/>
                    <a:pt x="584" y="7869"/>
                    <a:pt x="620" y="8012"/>
                  </a:cubicBezTo>
                  <a:cubicBezTo>
                    <a:pt x="667" y="8143"/>
                    <a:pt x="679" y="8274"/>
                    <a:pt x="739" y="8405"/>
                  </a:cubicBezTo>
                  <a:cubicBezTo>
                    <a:pt x="798" y="8548"/>
                    <a:pt x="846" y="8679"/>
                    <a:pt x="917" y="8798"/>
                  </a:cubicBezTo>
                  <a:cubicBezTo>
                    <a:pt x="989" y="8929"/>
                    <a:pt x="1060" y="9048"/>
                    <a:pt x="1156" y="9155"/>
                  </a:cubicBezTo>
                  <a:cubicBezTo>
                    <a:pt x="1239" y="9274"/>
                    <a:pt x="1346" y="9381"/>
                    <a:pt x="1453" y="9465"/>
                  </a:cubicBezTo>
                  <a:cubicBezTo>
                    <a:pt x="1560" y="9572"/>
                    <a:pt x="1679" y="9655"/>
                    <a:pt x="1799" y="9739"/>
                  </a:cubicBezTo>
                  <a:cubicBezTo>
                    <a:pt x="1930" y="9810"/>
                    <a:pt x="2049" y="9870"/>
                    <a:pt x="2191" y="9917"/>
                  </a:cubicBezTo>
                  <a:cubicBezTo>
                    <a:pt x="2334" y="9953"/>
                    <a:pt x="2477" y="9977"/>
                    <a:pt x="2632" y="9989"/>
                  </a:cubicBezTo>
                  <a:cubicBezTo>
                    <a:pt x="2730" y="9997"/>
                    <a:pt x="2816" y="10016"/>
                    <a:pt x="2910" y="10016"/>
                  </a:cubicBezTo>
                  <a:cubicBezTo>
                    <a:pt x="2954" y="10016"/>
                    <a:pt x="3000" y="10012"/>
                    <a:pt x="3049" y="10001"/>
                  </a:cubicBezTo>
                  <a:lnTo>
                    <a:pt x="3073" y="10001"/>
                  </a:lnTo>
                  <a:cubicBezTo>
                    <a:pt x="3120" y="10001"/>
                    <a:pt x="3251" y="9953"/>
                    <a:pt x="3311" y="9929"/>
                  </a:cubicBezTo>
                  <a:cubicBezTo>
                    <a:pt x="3370" y="9893"/>
                    <a:pt x="3477" y="9870"/>
                    <a:pt x="3525" y="9822"/>
                  </a:cubicBezTo>
                  <a:cubicBezTo>
                    <a:pt x="3561" y="9774"/>
                    <a:pt x="3549" y="9798"/>
                    <a:pt x="3584" y="9715"/>
                  </a:cubicBezTo>
                  <a:cubicBezTo>
                    <a:pt x="3607" y="9659"/>
                    <a:pt x="3535" y="9583"/>
                    <a:pt x="3477" y="9583"/>
                  </a:cubicBezTo>
                  <a:cubicBezTo>
                    <a:pt x="3473" y="9583"/>
                    <a:pt x="3469" y="9583"/>
                    <a:pt x="3465" y="9584"/>
                  </a:cubicBezTo>
                  <a:cubicBezTo>
                    <a:pt x="3436" y="9590"/>
                    <a:pt x="3436" y="9590"/>
                    <a:pt x="3437" y="9590"/>
                  </a:cubicBezTo>
                  <a:cubicBezTo>
                    <a:pt x="3439" y="9590"/>
                    <a:pt x="3442" y="9590"/>
                    <a:pt x="3418" y="9596"/>
                  </a:cubicBezTo>
                  <a:cubicBezTo>
                    <a:pt x="3370" y="9620"/>
                    <a:pt x="3418" y="9596"/>
                    <a:pt x="3346" y="9631"/>
                  </a:cubicBezTo>
                  <a:cubicBezTo>
                    <a:pt x="3263" y="9655"/>
                    <a:pt x="3120" y="9739"/>
                    <a:pt x="3013" y="9762"/>
                  </a:cubicBezTo>
                  <a:cubicBezTo>
                    <a:pt x="2907" y="9773"/>
                    <a:pt x="2792" y="9812"/>
                    <a:pt x="2683" y="9812"/>
                  </a:cubicBezTo>
                  <a:cubicBezTo>
                    <a:pt x="2670" y="9812"/>
                    <a:pt x="2657" y="9811"/>
                    <a:pt x="2644" y="9810"/>
                  </a:cubicBezTo>
                  <a:cubicBezTo>
                    <a:pt x="2513" y="9798"/>
                    <a:pt x="2394" y="9762"/>
                    <a:pt x="2275" y="9715"/>
                  </a:cubicBezTo>
                  <a:cubicBezTo>
                    <a:pt x="2156" y="9679"/>
                    <a:pt x="2037" y="9620"/>
                    <a:pt x="1930" y="9536"/>
                  </a:cubicBezTo>
                  <a:cubicBezTo>
                    <a:pt x="1810" y="9465"/>
                    <a:pt x="1715" y="9405"/>
                    <a:pt x="1620" y="9298"/>
                  </a:cubicBezTo>
                  <a:cubicBezTo>
                    <a:pt x="1513" y="9215"/>
                    <a:pt x="1453" y="9108"/>
                    <a:pt x="1358" y="9000"/>
                  </a:cubicBezTo>
                  <a:cubicBezTo>
                    <a:pt x="1287" y="8893"/>
                    <a:pt x="1227" y="8786"/>
                    <a:pt x="1156" y="8667"/>
                  </a:cubicBezTo>
                  <a:lnTo>
                    <a:pt x="977" y="8310"/>
                  </a:lnTo>
                  <a:cubicBezTo>
                    <a:pt x="929" y="8191"/>
                    <a:pt x="882" y="8048"/>
                    <a:pt x="846" y="7917"/>
                  </a:cubicBezTo>
                  <a:cubicBezTo>
                    <a:pt x="798" y="7786"/>
                    <a:pt x="763" y="7667"/>
                    <a:pt x="739" y="7512"/>
                  </a:cubicBezTo>
                  <a:cubicBezTo>
                    <a:pt x="703" y="7381"/>
                    <a:pt x="691" y="7262"/>
                    <a:pt x="667" y="7119"/>
                  </a:cubicBezTo>
                  <a:cubicBezTo>
                    <a:pt x="632" y="6964"/>
                    <a:pt x="584" y="6881"/>
                    <a:pt x="560" y="6703"/>
                  </a:cubicBezTo>
                  <a:cubicBezTo>
                    <a:pt x="525" y="6500"/>
                    <a:pt x="465" y="6083"/>
                    <a:pt x="453" y="5893"/>
                  </a:cubicBezTo>
                  <a:cubicBezTo>
                    <a:pt x="417" y="5702"/>
                    <a:pt x="453" y="5607"/>
                    <a:pt x="441" y="5464"/>
                  </a:cubicBezTo>
                  <a:cubicBezTo>
                    <a:pt x="417" y="5310"/>
                    <a:pt x="394" y="5190"/>
                    <a:pt x="382" y="5048"/>
                  </a:cubicBezTo>
                  <a:cubicBezTo>
                    <a:pt x="358" y="4893"/>
                    <a:pt x="382" y="4762"/>
                    <a:pt x="358" y="4631"/>
                  </a:cubicBezTo>
                  <a:cubicBezTo>
                    <a:pt x="346" y="4500"/>
                    <a:pt x="334" y="4345"/>
                    <a:pt x="334" y="4214"/>
                  </a:cubicBezTo>
                  <a:cubicBezTo>
                    <a:pt x="322" y="4083"/>
                    <a:pt x="322" y="3928"/>
                    <a:pt x="322" y="3797"/>
                  </a:cubicBezTo>
                  <a:cubicBezTo>
                    <a:pt x="322" y="3666"/>
                    <a:pt x="298" y="3512"/>
                    <a:pt x="286" y="3381"/>
                  </a:cubicBezTo>
                  <a:cubicBezTo>
                    <a:pt x="286" y="3250"/>
                    <a:pt x="263" y="3095"/>
                    <a:pt x="263" y="2964"/>
                  </a:cubicBezTo>
                  <a:cubicBezTo>
                    <a:pt x="263" y="2833"/>
                    <a:pt x="298" y="2678"/>
                    <a:pt x="298" y="2547"/>
                  </a:cubicBezTo>
                  <a:cubicBezTo>
                    <a:pt x="298" y="2416"/>
                    <a:pt x="286" y="2262"/>
                    <a:pt x="286" y="2131"/>
                  </a:cubicBezTo>
                  <a:lnTo>
                    <a:pt x="286" y="1714"/>
                  </a:lnTo>
                  <a:cubicBezTo>
                    <a:pt x="286" y="1583"/>
                    <a:pt x="275" y="1428"/>
                    <a:pt x="275" y="1297"/>
                  </a:cubicBezTo>
                  <a:cubicBezTo>
                    <a:pt x="275" y="1166"/>
                    <a:pt x="263" y="1011"/>
                    <a:pt x="275" y="880"/>
                  </a:cubicBezTo>
                  <a:cubicBezTo>
                    <a:pt x="275" y="749"/>
                    <a:pt x="334" y="583"/>
                    <a:pt x="334" y="464"/>
                  </a:cubicBezTo>
                  <a:lnTo>
                    <a:pt x="334" y="83"/>
                  </a:lnTo>
                  <a:cubicBezTo>
                    <a:pt x="263" y="35"/>
                    <a:pt x="227" y="35"/>
                    <a:pt x="191" y="11"/>
                  </a:cubicBezTo>
                  <a:cubicBezTo>
                    <a:pt x="174" y="5"/>
                    <a:pt x="156" y="1"/>
                    <a:pt x="1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22" name="Google Shape;16422;p22"/>
            <p:cNvSpPr/>
            <p:nvPr/>
          </p:nvSpPr>
          <p:spPr>
            <a:xfrm>
              <a:off x="3735875" y="2538800"/>
              <a:ext cx="81875" cy="209900"/>
            </a:xfrm>
            <a:custGeom>
              <a:avLst/>
              <a:gdLst/>
              <a:ahLst/>
              <a:cxnLst/>
              <a:rect l="l" t="t" r="r" b="b"/>
              <a:pathLst>
                <a:path w="3275" h="8396" extrusionOk="0">
                  <a:moveTo>
                    <a:pt x="218" y="0"/>
                  </a:moveTo>
                  <a:cubicBezTo>
                    <a:pt x="181" y="0"/>
                    <a:pt x="143" y="19"/>
                    <a:pt x="119" y="73"/>
                  </a:cubicBezTo>
                  <a:cubicBezTo>
                    <a:pt x="96" y="169"/>
                    <a:pt x="96" y="300"/>
                    <a:pt x="96" y="407"/>
                  </a:cubicBezTo>
                  <a:cubicBezTo>
                    <a:pt x="72" y="502"/>
                    <a:pt x="96" y="645"/>
                    <a:pt x="72" y="740"/>
                  </a:cubicBezTo>
                  <a:cubicBezTo>
                    <a:pt x="60" y="871"/>
                    <a:pt x="36" y="990"/>
                    <a:pt x="36" y="1085"/>
                  </a:cubicBezTo>
                  <a:cubicBezTo>
                    <a:pt x="24" y="1204"/>
                    <a:pt x="24" y="1323"/>
                    <a:pt x="24" y="1431"/>
                  </a:cubicBezTo>
                  <a:lnTo>
                    <a:pt x="24" y="1788"/>
                  </a:lnTo>
                  <a:cubicBezTo>
                    <a:pt x="24" y="1907"/>
                    <a:pt x="0" y="2026"/>
                    <a:pt x="0" y="2145"/>
                  </a:cubicBezTo>
                  <a:lnTo>
                    <a:pt x="0" y="2502"/>
                  </a:lnTo>
                  <a:cubicBezTo>
                    <a:pt x="0" y="2621"/>
                    <a:pt x="36" y="2740"/>
                    <a:pt x="48" y="2847"/>
                  </a:cubicBezTo>
                  <a:lnTo>
                    <a:pt x="48" y="3205"/>
                  </a:lnTo>
                  <a:cubicBezTo>
                    <a:pt x="60" y="3324"/>
                    <a:pt x="72" y="3443"/>
                    <a:pt x="96" y="3538"/>
                  </a:cubicBezTo>
                  <a:cubicBezTo>
                    <a:pt x="108" y="3657"/>
                    <a:pt x="119" y="3776"/>
                    <a:pt x="131" y="3883"/>
                  </a:cubicBezTo>
                  <a:cubicBezTo>
                    <a:pt x="155" y="4002"/>
                    <a:pt x="155" y="4121"/>
                    <a:pt x="167" y="4241"/>
                  </a:cubicBezTo>
                  <a:cubicBezTo>
                    <a:pt x="179" y="4360"/>
                    <a:pt x="179" y="4479"/>
                    <a:pt x="191" y="4598"/>
                  </a:cubicBezTo>
                  <a:cubicBezTo>
                    <a:pt x="215" y="4717"/>
                    <a:pt x="250" y="4824"/>
                    <a:pt x="274" y="4943"/>
                  </a:cubicBezTo>
                  <a:cubicBezTo>
                    <a:pt x="286" y="5062"/>
                    <a:pt x="310" y="5169"/>
                    <a:pt x="334" y="5288"/>
                  </a:cubicBezTo>
                  <a:cubicBezTo>
                    <a:pt x="346" y="5407"/>
                    <a:pt x="334" y="5526"/>
                    <a:pt x="358" y="5645"/>
                  </a:cubicBezTo>
                  <a:cubicBezTo>
                    <a:pt x="393" y="5765"/>
                    <a:pt x="429" y="5860"/>
                    <a:pt x="465" y="5979"/>
                  </a:cubicBezTo>
                  <a:cubicBezTo>
                    <a:pt x="500" y="6098"/>
                    <a:pt x="500" y="6217"/>
                    <a:pt x="524" y="6336"/>
                  </a:cubicBezTo>
                  <a:cubicBezTo>
                    <a:pt x="560" y="6455"/>
                    <a:pt x="631" y="6562"/>
                    <a:pt x="667" y="6669"/>
                  </a:cubicBezTo>
                  <a:cubicBezTo>
                    <a:pt x="715" y="6788"/>
                    <a:pt x="750" y="6908"/>
                    <a:pt x="786" y="7015"/>
                  </a:cubicBezTo>
                  <a:lnTo>
                    <a:pt x="965" y="7324"/>
                  </a:lnTo>
                  <a:cubicBezTo>
                    <a:pt x="1048" y="7431"/>
                    <a:pt x="1120" y="7515"/>
                    <a:pt x="1191" y="7610"/>
                  </a:cubicBezTo>
                  <a:cubicBezTo>
                    <a:pt x="1286" y="7693"/>
                    <a:pt x="1370" y="7765"/>
                    <a:pt x="1465" y="7848"/>
                  </a:cubicBezTo>
                  <a:cubicBezTo>
                    <a:pt x="1548" y="7920"/>
                    <a:pt x="1655" y="7991"/>
                    <a:pt x="1762" y="8050"/>
                  </a:cubicBezTo>
                  <a:cubicBezTo>
                    <a:pt x="1858" y="8110"/>
                    <a:pt x="1965" y="8170"/>
                    <a:pt x="2084" y="8217"/>
                  </a:cubicBezTo>
                  <a:cubicBezTo>
                    <a:pt x="2203" y="8265"/>
                    <a:pt x="2310" y="8277"/>
                    <a:pt x="2429" y="8301"/>
                  </a:cubicBezTo>
                  <a:cubicBezTo>
                    <a:pt x="2548" y="8336"/>
                    <a:pt x="2632" y="8384"/>
                    <a:pt x="2751" y="8396"/>
                  </a:cubicBezTo>
                  <a:lnTo>
                    <a:pt x="2965" y="8396"/>
                  </a:lnTo>
                  <a:cubicBezTo>
                    <a:pt x="3025" y="8396"/>
                    <a:pt x="3096" y="8396"/>
                    <a:pt x="3156" y="8384"/>
                  </a:cubicBezTo>
                  <a:cubicBezTo>
                    <a:pt x="3203" y="8360"/>
                    <a:pt x="3203" y="8360"/>
                    <a:pt x="3227" y="8324"/>
                  </a:cubicBezTo>
                  <a:cubicBezTo>
                    <a:pt x="3275" y="8277"/>
                    <a:pt x="3251" y="8170"/>
                    <a:pt x="3191" y="8158"/>
                  </a:cubicBezTo>
                  <a:lnTo>
                    <a:pt x="3144" y="8146"/>
                  </a:lnTo>
                  <a:lnTo>
                    <a:pt x="3072" y="8146"/>
                  </a:lnTo>
                  <a:cubicBezTo>
                    <a:pt x="3013" y="8146"/>
                    <a:pt x="2858" y="8158"/>
                    <a:pt x="2751" y="8158"/>
                  </a:cubicBezTo>
                  <a:cubicBezTo>
                    <a:pt x="2655" y="8146"/>
                    <a:pt x="2536" y="8158"/>
                    <a:pt x="2429" y="8122"/>
                  </a:cubicBezTo>
                  <a:cubicBezTo>
                    <a:pt x="2322" y="8098"/>
                    <a:pt x="2215" y="8062"/>
                    <a:pt x="2120" y="8027"/>
                  </a:cubicBezTo>
                  <a:cubicBezTo>
                    <a:pt x="2013" y="7979"/>
                    <a:pt x="1917" y="7920"/>
                    <a:pt x="1834" y="7860"/>
                  </a:cubicBezTo>
                  <a:cubicBezTo>
                    <a:pt x="1739" y="7800"/>
                    <a:pt x="1643" y="7741"/>
                    <a:pt x="1560" y="7681"/>
                  </a:cubicBezTo>
                  <a:cubicBezTo>
                    <a:pt x="1477" y="7610"/>
                    <a:pt x="1405" y="7527"/>
                    <a:pt x="1322" y="7443"/>
                  </a:cubicBezTo>
                  <a:cubicBezTo>
                    <a:pt x="1251" y="7348"/>
                    <a:pt x="1191" y="7265"/>
                    <a:pt x="1131" y="7169"/>
                  </a:cubicBezTo>
                  <a:cubicBezTo>
                    <a:pt x="1072" y="7086"/>
                    <a:pt x="1012" y="6991"/>
                    <a:pt x="953" y="6896"/>
                  </a:cubicBezTo>
                  <a:cubicBezTo>
                    <a:pt x="893" y="6788"/>
                    <a:pt x="846" y="6693"/>
                    <a:pt x="822" y="6574"/>
                  </a:cubicBezTo>
                  <a:cubicBezTo>
                    <a:pt x="774" y="6479"/>
                    <a:pt x="750" y="6372"/>
                    <a:pt x="715" y="6253"/>
                  </a:cubicBezTo>
                  <a:cubicBezTo>
                    <a:pt x="691" y="6146"/>
                    <a:pt x="655" y="6026"/>
                    <a:pt x="631" y="5919"/>
                  </a:cubicBezTo>
                  <a:cubicBezTo>
                    <a:pt x="596" y="5800"/>
                    <a:pt x="548" y="5705"/>
                    <a:pt x="524" y="5598"/>
                  </a:cubicBezTo>
                  <a:cubicBezTo>
                    <a:pt x="489" y="5479"/>
                    <a:pt x="489" y="5372"/>
                    <a:pt x="465" y="5253"/>
                  </a:cubicBezTo>
                  <a:cubicBezTo>
                    <a:pt x="453" y="5133"/>
                    <a:pt x="417" y="5026"/>
                    <a:pt x="405" y="4907"/>
                  </a:cubicBezTo>
                  <a:cubicBezTo>
                    <a:pt x="393" y="4788"/>
                    <a:pt x="405" y="4669"/>
                    <a:pt x="369" y="4574"/>
                  </a:cubicBezTo>
                  <a:cubicBezTo>
                    <a:pt x="358" y="4455"/>
                    <a:pt x="334" y="4348"/>
                    <a:pt x="310" y="4229"/>
                  </a:cubicBezTo>
                  <a:cubicBezTo>
                    <a:pt x="298" y="4110"/>
                    <a:pt x="298" y="3990"/>
                    <a:pt x="286" y="3883"/>
                  </a:cubicBezTo>
                  <a:cubicBezTo>
                    <a:pt x="274" y="3764"/>
                    <a:pt x="250" y="3657"/>
                    <a:pt x="238" y="3538"/>
                  </a:cubicBezTo>
                  <a:cubicBezTo>
                    <a:pt x="227" y="3419"/>
                    <a:pt x="227" y="3324"/>
                    <a:pt x="215" y="3205"/>
                  </a:cubicBezTo>
                  <a:cubicBezTo>
                    <a:pt x="191" y="3086"/>
                    <a:pt x="191" y="2978"/>
                    <a:pt x="179" y="2859"/>
                  </a:cubicBezTo>
                  <a:cubicBezTo>
                    <a:pt x="167" y="2740"/>
                    <a:pt x="155" y="2633"/>
                    <a:pt x="155" y="2514"/>
                  </a:cubicBezTo>
                  <a:cubicBezTo>
                    <a:pt x="155" y="2395"/>
                    <a:pt x="191" y="2288"/>
                    <a:pt x="191" y="2169"/>
                  </a:cubicBezTo>
                  <a:cubicBezTo>
                    <a:pt x="191" y="2050"/>
                    <a:pt x="179" y="1955"/>
                    <a:pt x="179" y="1835"/>
                  </a:cubicBezTo>
                  <a:cubicBezTo>
                    <a:pt x="179" y="1716"/>
                    <a:pt x="179" y="1609"/>
                    <a:pt x="191" y="1490"/>
                  </a:cubicBezTo>
                  <a:cubicBezTo>
                    <a:pt x="191" y="1371"/>
                    <a:pt x="179" y="1252"/>
                    <a:pt x="179" y="1145"/>
                  </a:cubicBezTo>
                  <a:cubicBezTo>
                    <a:pt x="179" y="1026"/>
                    <a:pt x="179" y="907"/>
                    <a:pt x="191" y="800"/>
                  </a:cubicBezTo>
                  <a:cubicBezTo>
                    <a:pt x="215" y="681"/>
                    <a:pt x="274" y="561"/>
                    <a:pt x="274" y="466"/>
                  </a:cubicBezTo>
                  <a:cubicBezTo>
                    <a:pt x="274" y="359"/>
                    <a:pt x="286" y="228"/>
                    <a:pt x="286" y="169"/>
                  </a:cubicBezTo>
                  <a:cubicBezTo>
                    <a:pt x="346" y="50"/>
                    <a:pt x="322" y="50"/>
                    <a:pt x="274" y="14"/>
                  </a:cubicBezTo>
                  <a:cubicBezTo>
                    <a:pt x="258" y="6"/>
                    <a:pt x="238" y="0"/>
                    <a:pt x="2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23" name="Google Shape;16423;p22"/>
            <p:cNvSpPr/>
            <p:nvPr/>
          </p:nvSpPr>
          <p:spPr>
            <a:xfrm>
              <a:off x="3617700" y="2360475"/>
              <a:ext cx="246775" cy="502600"/>
            </a:xfrm>
            <a:custGeom>
              <a:avLst/>
              <a:gdLst/>
              <a:ahLst/>
              <a:cxnLst/>
              <a:rect l="l" t="t" r="r" b="b"/>
              <a:pathLst>
                <a:path w="9871" h="20104" extrusionOk="0">
                  <a:moveTo>
                    <a:pt x="5602" y="1"/>
                  </a:moveTo>
                  <a:cubicBezTo>
                    <a:pt x="5312" y="1"/>
                    <a:pt x="5014" y="30"/>
                    <a:pt x="4715" y="51"/>
                  </a:cubicBezTo>
                  <a:cubicBezTo>
                    <a:pt x="4370" y="86"/>
                    <a:pt x="4049" y="122"/>
                    <a:pt x="3703" y="229"/>
                  </a:cubicBezTo>
                  <a:cubicBezTo>
                    <a:pt x="3358" y="336"/>
                    <a:pt x="3049" y="444"/>
                    <a:pt x="2739" y="598"/>
                  </a:cubicBezTo>
                  <a:cubicBezTo>
                    <a:pt x="2429" y="765"/>
                    <a:pt x="2156" y="991"/>
                    <a:pt x="1894" y="1229"/>
                  </a:cubicBezTo>
                  <a:cubicBezTo>
                    <a:pt x="1620" y="1468"/>
                    <a:pt x="1382" y="1718"/>
                    <a:pt x="1191" y="2015"/>
                  </a:cubicBezTo>
                  <a:cubicBezTo>
                    <a:pt x="977" y="2313"/>
                    <a:pt x="858" y="2622"/>
                    <a:pt x="715" y="2956"/>
                  </a:cubicBezTo>
                  <a:cubicBezTo>
                    <a:pt x="584" y="3277"/>
                    <a:pt x="489" y="3611"/>
                    <a:pt x="393" y="3956"/>
                  </a:cubicBezTo>
                  <a:cubicBezTo>
                    <a:pt x="310" y="4289"/>
                    <a:pt x="239" y="4623"/>
                    <a:pt x="179" y="4980"/>
                  </a:cubicBezTo>
                  <a:cubicBezTo>
                    <a:pt x="132" y="5325"/>
                    <a:pt x="72" y="5659"/>
                    <a:pt x="36" y="6016"/>
                  </a:cubicBezTo>
                  <a:cubicBezTo>
                    <a:pt x="12" y="6361"/>
                    <a:pt x="24" y="6718"/>
                    <a:pt x="24" y="7063"/>
                  </a:cubicBezTo>
                  <a:cubicBezTo>
                    <a:pt x="12" y="7409"/>
                    <a:pt x="24" y="7766"/>
                    <a:pt x="24" y="8099"/>
                  </a:cubicBezTo>
                  <a:cubicBezTo>
                    <a:pt x="24" y="8445"/>
                    <a:pt x="1" y="8802"/>
                    <a:pt x="12" y="9147"/>
                  </a:cubicBezTo>
                  <a:cubicBezTo>
                    <a:pt x="24" y="9492"/>
                    <a:pt x="84" y="9826"/>
                    <a:pt x="120" y="10183"/>
                  </a:cubicBezTo>
                  <a:cubicBezTo>
                    <a:pt x="143" y="10528"/>
                    <a:pt x="143" y="10885"/>
                    <a:pt x="179" y="11231"/>
                  </a:cubicBezTo>
                  <a:cubicBezTo>
                    <a:pt x="215" y="11576"/>
                    <a:pt x="310" y="11909"/>
                    <a:pt x="358" y="12255"/>
                  </a:cubicBezTo>
                  <a:cubicBezTo>
                    <a:pt x="393" y="12600"/>
                    <a:pt x="417" y="12957"/>
                    <a:pt x="477" y="13302"/>
                  </a:cubicBezTo>
                  <a:cubicBezTo>
                    <a:pt x="536" y="13636"/>
                    <a:pt x="596" y="13981"/>
                    <a:pt x="679" y="14326"/>
                  </a:cubicBezTo>
                  <a:cubicBezTo>
                    <a:pt x="751" y="14672"/>
                    <a:pt x="858" y="15005"/>
                    <a:pt x="965" y="15350"/>
                  </a:cubicBezTo>
                  <a:cubicBezTo>
                    <a:pt x="1072" y="15695"/>
                    <a:pt x="1203" y="16005"/>
                    <a:pt x="1334" y="16350"/>
                  </a:cubicBezTo>
                  <a:cubicBezTo>
                    <a:pt x="1489" y="16672"/>
                    <a:pt x="1620" y="16981"/>
                    <a:pt x="1810" y="17303"/>
                  </a:cubicBezTo>
                  <a:cubicBezTo>
                    <a:pt x="1989" y="17612"/>
                    <a:pt x="2179" y="17898"/>
                    <a:pt x="2418" y="18172"/>
                  </a:cubicBezTo>
                  <a:cubicBezTo>
                    <a:pt x="2644" y="18458"/>
                    <a:pt x="2906" y="18684"/>
                    <a:pt x="3168" y="18934"/>
                  </a:cubicBezTo>
                  <a:cubicBezTo>
                    <a:pt x="3430" y="19172"/>
                    <a:pt x="3656" y="19386"/>
                    <a:pt x="3953" y="19589"/>
                  </a:cubicBezTo>
                  <a:cubicBezTo>
                    <a:pt x="3953" y="19589"/>
                    <a:pt x="3949" y="19584"/>
                    <a:pt x="3950" y="19584"/>
                  </a:cubicBezTo>
                  <a:lnTo>
                    <a:pt x="3950" y="19584"/>
                  </a:lnTo>
                  <a:cubicBezTo>
                    <a:pt x="3951" y="19584"/>
                    <a:pt x="3961" y="19591"/>
                    <a:pt x="4001" y="19625"/>
                  </a:cubicBezTo>
                  <a:cubicBezTo>
                    <a:pt x="4073" y="19660"/>
                    <a:pt x="4370" y="19827"/>
                    <a:pt x="4525" y="19886"/>
                  </a:cubicBezTo>
                  <a:cubicBezTo>
                    <a:pt x="4668" y="19946"/>
                    <a:pt x="4894" y="20065"/>
                    <a:pt x="5037" y="20077"/>
                  </a:cubicBezTo>
                  <a:cubicBezTo>
                    <a:pt x="5114" y="20095"/>
                    <a:pt x="5141" y="20104"/>
                    <a:pt x="5169" y="20104"/>
                  </a:cubicBezTo>
                  <a:cubicBezTo>
                    <a:pt x="5198" y="20104"/>
                    <a:pt x="5227" y="20095"/>
                    <a:pt x="5311" y="20077"/>
                  </a:cubicBezTo>
                  <a:cubicBezTo>
                    <a:pt x="5477" y="20053"/>
                    <a:pt x="5418" y="19875"/>
                    <a:pt x="5323" y="19827"/>
                  </a:cubicBezTo>
                  <a:lnTo>
                    <a:pt x="5239" y="19779"/>
                  </a:lnTo>
                  <a:cubicBezTo>
                    <a:pt x="5180" y="19767"/>
                    <a:pt x="5120" y="19744"/>
                    <a:pt x="5061" y="19720"/>
                  </a:cubicBezTo>
                  <a:cubicBezTo>
                    <a:pt x="4739" y="19601"/>
                    <a:pt x="4442" y="19482"/>
                    <a:pt x="4168" y="19303"/>
                  </a:cubicBezTo>
                  <a:cubicBezTo>
                    <a:pt x="3882" y="19124"/>
                    <a:pt x="3596" y="18970"/>
                    <a:pt x="3346" y="18732"/>
                  </a:cubicBezTo>
                  <a:cubicBezTo>
                    <a:pt x="3096" y="18505"/>
                    <a:pt x="2870" y="18255"/>
                    <a:pt x="2656" y="17981"/>
                  </a:cubicBezTo>
                  <a:cubicBezTo>
                    <a:pt x="2453" y="17720"/>
                    <a:pt x="2275" y="17434"/>
                    <a:pt x="2108" y="17136"/>
                  </a:cubicBezTo>
                  <a:cubicBezTo>
                    <a:pt x="1929" y="16838"/>
                    <a:pt x="1787" y="16541"/>
                    <a:pt x="1644" y="16231"/>
                  </a:cubicBezTo>
                  <a:cubicBezTo>
                    <a:pt x="1513" y="15910"/>
                    <a:pt x="1406" y="15588"/>
                    <a:pt x="1310" y="15255"/>
                  </a:cubicBezTo>
                  <a:cubicBezTo>
                    <a:pt x="1203" y="14933"/>
                    <a:pt x="1132" y="14600"/>
                    <a:pt x="1048" y="14267"/>
                  </a:cubicBezTo>
                  <a:cubicBezTo>
                    <a:pt x="977" y="13921"/>
                    <a:pt x="905" y="13588"/>
                    <a:pt x="846" y="13255"/>
                  </a:cubicBezTo>
                  <a:cubicBezTo>
                    <a:pt x="786" y="12909"/>
                    <a:pt x="727" y="12564"/>
                    <a:pt x="679" y="12219"/>
                  </a:cubicBezTo>
                  <a:cubicBezTo>
                    <a:pt x="632" y="11885"/>
                    <a:pt x="596" y="11540"/>
                    <a:pt x="560" y="11195"/>
                  </a:cubicBezTo>
                  <a:cubicBezTo>
                    <a:pt x="513" y="10850"/>
                    <a:pt x="489" y="10516"/>
                    <a:pt x="453" y="10171"/>
                  </a:cubicBezTo>
                  <a:cubicBezTo>
                    <a:pt x="429" y="9826"/>
                    <a:pt x="358" y="9480"/>
                    <a:pt x="334" y="9147"/>
                  </a:cubicBezTo>
                  <a:cubicBezTo>
                    <a:pt x="322" y="8802"/>
                    <a:pt x="322" y="8456"/>
                    <a:pt x="310" y="8123"/>
                  </a:cubicBezTo>
                  <a:cubicBezTo>
                    <a:pt x="310" y="7778"/>
                    <a:pt x="298" y="7433"/>
                    <a:pt x="310" y="7087"/>
                  </a:cubicBezTo>
                  <a:cubicBezTo>
                    <a:pt x="322" y="6754"/>
                    <a:pt x="382" y="6409"/>
                    <a:pt x="417" y="6063"/>
                  </a:cubicBezTo>
                  <a:cubicBezTo>
                    <a:pt x="441" y="5718"/>
                    <a:pt x="453" y="5385"/>
                    <a:pt x="501" y="5051"/>
                  </a:cubicBezTo>
                  <a:cubicBezTo>
                    <a:pt x="548" y="4706"/>
                    <a:pt x="632" y="4385"/>
                    <a:pt x="715" y="4051"/>
                  </a:cubicBezTo>
                  <a:cubicBezTo>
                    <a:pt x="798" y="3730"/>
                    <a:pt x="870" y="3396"/>
                    <a:pt x="1013" y="3099"/>
                  </a:cubicBezTo>
                  <a:cubicBezTo>
                    <a:pt x="1144" y="2789"/>
                    <a:pt x="1275" y="2503"/>
                    <a:pt x="1465" y="2230"/>
                  </a:cubicBezTo>
                  <a:cubicBezTo>
                    <a:pt x="1667" y="1944"/>
                    <a:pt x="1858" y="1706"/>
                    <a:pt x="2096" y="1479"/>
                  </a:cubicBezTo>
                  <a:cubicBezTo>
                    <a:pt x="2346" y="1253"/>
                    <a:pt x="2584" y="1063"/>
                    <a:pt x="2882" y="920"/>
                  </a:cubicBezTo>
                  <a:cubicBezTo>
                    <a:pt x="3180" y="753"/>
                    <a:pt x="3489" y="717"/>
                    <a:pt x="3811" y="622"/>
                  </a:cubicBezTo>
                  <a:cubicBezTo>
                    <a:pt x="4120" y="527"/>
                    <a:pt x="4418" y="455"/>
                    <a:pt x="4763" y="420"/>
                  </a:cubicBezTo>
                  <a:cubicBezTo>
                    <a:pt x="4998" y="402"/>
                    <a:pt x="5240" y="391"/>
                    <a:pt x="5479" y="391"/>
                  </a:cubicBezTo>
                  <a:cubicBezTo>
                    <a:pt x="5566" y="391"/>
                    <a:pt x="5653" y="393"/>
                    <a:pt x="5739" y="396"/>
                  </a:cubicBezTo>
                  <a:cubicBezTo>
                    <a:pt x="6073" y="408"/>
                    <a:pt x="6394" y="408"/>
                    <a:pt x="6740" y="455"/>
                  </a:cubicBezTo>
                  <a:cubicBezTo>
                    <a:pt x="7061" y="503"/>
                    <a:pt x="7406" y="539"/>
                    <a:pt x="7740" y="622"/>
                  </a:cubicBezTo>
                  <a:cubicBezTo>
                    <a:pt x="8061" y="694"/>
                    <a:pt x="8359" y="860"/>
                    <a:pt x="8656" y="979"/>
                  </a:cubicBezTo>
                  <a:cubicBezTo>
                    <a:pt x="8954" y="1098"/>
                    <a:pt x="9216" y="1194"/>
                    <a:pt x="9526" y="1289"/>
                  </a:cubicBezTo>
                  <a:cubicBezTo>
                    <a:pt x="9538" y="1291"/>
                    <a:pt x="9553" y="1293"/>
                    <a:pt x="9570" y="1293"/>
                  </a:cubicBezTo>
                  <a:cubicBezTo>
                    <a:pt x="9630" y="1293"/>
                    <a:pt x="9710" y="1274"/>
                    <a:pt x="9776" y="1217"/>
                  </a:cubicBezTo>
                  <a:cubicBezTo>
                    <a:pt x="9871" y="1134"/>
                    <a:pt x="9764" y="1003"/>
                    <a:pt x="9657" y="956"/>
                  </a:cubicBezTo>
                  <a:cubicBezTo>
                    <a:pt x="9347" y="836"/>
                    <a:pt x="9073" y="717"/>
                    <a:pt x="8764" y="598"/>
                  </a:cubicBezTo>
                  <a:cubicBezTo>
                    <a:pt x="8454" y="479"/>
                    <a:pt x="8109" y="408"/>
                    <a:pt x="7763" y="336"/>
                  </a:cubicBezTo>
                  <a:cubicBezTo>
                    <a:pt x="7430" y="265"/>
                    <a:pt x="7109" y="170"/>
                    <a:pt x="6775" y="110"/>
                  </a:cubicBezTo>
                  <a:cubicBezTo>
                    <a:pt x="6430" y="63"/>
                    <a:pt x="6097" y="27"/>
                    <a:pt x="5739" y="3"/>
                  </a:cubicBezTo>
                  <a:cubicBezTo>
                    <a:pt x="5694" y="1"/>
                    <a:pt x="5648" y="1"/>
                    <a:pt x="56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24" name="Google Shape;16424;p22"/>
            <p:cNvSpPr/>
            <p:nvPr/>
          </p:nvSpPr>
          <p:spPr>
            <a:xfrm>
              <a:off x="3608775" y="1619075"/>
              <a:ext cx="188450" cy="187250"/>
            </a:xfrm>
            <a:custGeom>
              <a:avLst/>
              <a:gdLst/>
              <a:ahLst/>
              <a:cxnLst/>
              <a:rect l="l" t="t" r="r" b="b"/>
              <a:pathLst>
                <a:path w="7538" h="7490" extrusionOk="0">
                  <a:moveTo>
                    <a:pt x="881" y="1"/>
                  </a:moveTo>
                  <a:cubicBezTo>
                    <a:pt x="727" y="13"/>
                    <a:pt x="798" y="1"/>
                    <a:pt x="679" y="48"/>
                  </a:cubicBezTo>
                  <a:cubicBezTo>
                    <a:pt x="560" y="96"/>
                    <a:pt x="643" y="191"/>
                    <a:pt x="715" y="227"/>
                  </a:cubicBezTo>
                  <a:cubicBezTo>
                    <a:pt x="786" y="239"/>
                    <a:pt x="739" y="239"/>
                    <a:pt x="786" y="239"/>
                  </a:cubicBezTo>
                  <a:lnTo>
                    <a:pt x="1679" y="239"/>
                  </a:lnTo>
                  <a:cubicBezTo>
                    <a:pt x="1953" y="239"/>
                    <a:pt x="2108" y="227"/>
                    <a:pt x="2453" y="227"/>
                  </a:cubicBezTo>
                  <a:cubicBezTo>
                    <a:pt x="2798" y="239"/>
                    <a:pt x="3560" y="263"/>
                    <a:pt x="3882" y="263"/>
                  </a:cubicBezTo>
                  <a:cubicBezTo>
                    <a:pt x="4227" y="286"/>
                    <a:pt x="4370" y="286"/>
                    <a:pt x="4644" y="286"/>
                  </a:cubicBezTo>
                  <a:cubicBezTo>
                    <a:pt x="4906" y="286"/>
                    <a:pt x="5132" y="298"/>
                    <a:pt x="5370" y="334"/>
                  </a:cubicBezTo>
                  <a:cubicBezTo>
                    <a:pt x="5608" y="346"/>
                    <a:pt x="5846" y="394"/>
                    <a:pt x="6073" y="453"/>
                  </a:cubicBezTo>
                  <a:cubicBezTo>
                    <a:pt x="6299" y="513"/>
                    <a:pt x="6549" y="632"/>
                    <a:pt x="6692" y="715"/>
                  </a:cubicBezTo>
                  <a:cubicBezTo>
                    <a:pt x="6846" y="810"/>
                    <a:pt x="6870" y="846"/>
                    <a:pt x="6966" y="941"/>
                  </a:cubicBezTo>
                  <a:cubicBezTo>
                    <a:pt x="7049" y="1025"/>
                    <a:pt x="7097" y="1108"/>
                    <a:pt x="7156" y="1203"/>
                  </a:cubicBezTo>
                  <a:cubicBezTo>
                    <a:pt x="7216" y="1310"/>
                    <a:pt x="7251" y="1406"/>
                    <a:pt x="7263" y="1525"/>
                  </a:cubicBezTo>
                  <a:cubicBezTo>
                    <a:pt x="7275" y="1620"/>
                    <a:pt x="7275" y="1727"/>
                    <a:pt x="7263" y="1846"/>
                  </a:cubicBezTo>
                  <a:cubicBezTo>
                    <a:pt x="7227" y="1965"/>
                    <a:pt x="7216" y="2037"/>
                    <a:pt x="7144" y="2144"/>
                  </a:cubicBezTo>
                  <a:cubicBezTo>
                    <a:pt x="7073" y="2251"/>
                    <a:pt x="7049" y="2275"/>
                    <a:pt x="6906" y="2382"/>
                  </a:cubicBezTo>
                  <a:cubicBezTo>
                    <a:pt x="6751" y="2489"/>
                    <a:pt x="6513" y="2620"/>
                    <a:pt x="6299" y="2680"/>
                  </a:cubicBezTo>
                  <a:cubicBezTo>
                    <a:pt x="6073" y="2739"/>
                    <a:pt x="5799" y="2787"/>
                    <a:pt x="5561" y="2858"/>
                  </a:cubicBezTo>
                  <a:cubicBezTo>
                    <a:pt x="5322" y="2930"/>
                    <a:pt x="5084" y="3025"/>
                    <a:pt x="4846" y="3144"/>
                  </a:cubicBezTo>
                  <a:cubicBezTo>
                    <a:pt x="4608" y="3239"/>
                    <a:pt x="4394" y="3346"/>
                    <a:pt x="4168" y="3501"/>
                  </a:cubicBezTo>
                  <a:cubicBezTo>
                    <a:pt x="4060" y="3573"/>
                    <a:pt x="3953" y="3644"/>
                    <a:pt x="3858" y="3739"/>
                  </a:cubicBezTo>
                  <a:cubicBezTo>
                    <a:pt x="3763" y="3823"/>
                    <a:pt x="3656" y="3930"/>
                    <a:pt x="3584" y="4037"/>
                  </a:cubicBezTo>
                  <a:cubicBezTo>
                    <a:pt x="3513" y="4132"/>
                    <a:pt x="3441" y="4275"/>
                    <a:pt x="3417" y="4418"/>
                  </a:cubicBezTo>
                  <a:cubicBezTo>
                    <a:pt x="3406" y="4573"/>
                    <a:pt x="3406" y="4704"/>
                    <a:pt x="3465" y="4835"/>
                  </a:cubicBezTo>
                  <a:cubicBezTo>
                    <a:pt x="3572" y="5073"/>
                    <a:pt x="3751" y="5275"/>
                    <a:pt x="3894" y="5478"/>
                  </a:cubicBezTo>
                  <a:cubicBezTo>
                    <a:pt x="4049" y="5668"/>
                    <a:pt x="4227" y="5882"/>
                    <a:pt x="4358" y="6061"/>
                  </a:cubicBezTo>
                  <a:cubicBezTo>
                    <a:pt x="4513" y="6240"/>
                    <a:pt x="4703" y="6478"/>
                    <a:pt x="4787" y="6609"/>
                  </a:cubicBezTo>
                  <a:cubicBezTo>
                    <a:pt x="4882" y="6763"/>
                    <a:pt x="4882" y="6787"/>
                    <a:pt x="4906" y="6906"/>
                  </a:cubicBezTo>
                  <a:cubicBezTo>
                    <a:pt x="4941" y="7025"/>
                    <a:pt x="4906" y="7085"/>
                    <a:pt x="4822" y="7156"/>
                  </a:cubicBezTo>
                  <a:cubicBezTo>
                    <a:pt x="4776" y="7211"/>
                    <a:pt x="4719" y="7235"/>
                    <a:pt x="4651" y="7235"/>
                  </a:cubicBezTo>
                  <a:cubicBezTo>
                    <a:pt x="4616" y="7235"/>
                    <a:pt x="4578" y="7228"/>
                    <a:pt x="4537" y="7216"/>
                  </a:cubicBezTo>
                  <a:cubicBezTo>
                    <a:pt x="4418" y="7204"/>
                    <a:pt x="4358" y="7192"/>
                    <a:pt x="4191" y="7144"/>
                  </a:cubicBezTo>
                  <a:cubicBezTo>
                    <a:pt x="4037" y="7097"/>
                    <a:pt x="3739" y="7013"/>
                    <a:pt x="3525" y="6918"/>
                  </a:cubicBezTo>
                  <a:cubicBezTo>
                    <a:pt x="3322" y="6811"/>
                    <a:pt x="3096" y="6680"/>
                    <a:pt x="2882" y="6561"/>
                  </a:cubicBezTo>
                  <a:cubicBezTo>
                    <a:pt x="2679" y="6442"/>
                    <a:pt x="2453" y="6311"/>
                    <a:pt x="2251" y="6180"/>
                  </a:cubicBezTo>
                  <a:cubicBezTo>
                    <a:pt x="2036" y="6037"/>
                    <a:pt x="1810" y="5906"/>
                    <a:pt x="1608" y="5787"/>
                  </a:cubicBezTo>
                  <a:cubicBezTo>
                    <a:pt x="1382" y="5668"/>
                    <a:pt x="1191" y="5501"/>
                    <a:pt x="965" y="5406"/>
                  </a:cubicBezTo>
                  <a:cubicBezTo>
                    <a:pt x="739" y="5311"/>
                    <a:pt x="524" y="5251"/>
                    <a:pt x="286" y="5204"/>
                  </a:cubicBezTo>
                  <a:cubicBezTo>
                    <a:pt x="191" y="5216"/>
                    <a:pt x="119" y="5227"/>
                    <a:pt x="60" y="5287"/>
                  </a:cubicBezTo>
                  <a:cubicBezTo>
                    <a:pt x="0" y="5347"/>
                    <a:pt x="96" y="5418"/>
                    <a:pt x="179" y="5454"/>
                  </a:cubicBezTo>
                  <a:cubicBezTo>
                    <a:pt x="417" y="5513"/>
                    <a:pt x="620" y="5573"/>
                    <a:pt x="834" y="5656"/>
                  </a:cubicBezTo>
                  <a:cubicBezTo>
                    <a:pt x="1048" y="5751"/>
                    <a:pt x="1262" y="5835"/>
                    <a:pt x="1489" y="5966"/>
                  </a:cubicBezTo>
                  <a:cubicBezTo>
                    <a:pt x="1691" y="6085"/>
                    <a:pt x="1882" y="6251"/>
                    <a:pt x="2096" y="6382"/>
                  </a:cubicBezTo>
                  <a:cubicBezTo>
                    <a:pt x="2298" y="6525"/>
                    <a:pt x="2513" y="6668"/>
                    <a:pt x="2727" y="6799"/>
                  </a:cubicBezTo>
                  <a:cubicBezTo>
                    <a:pt x="2941" y="6942"/>
                    <a:pt x="3167" y="7061"/>
                    <a:pt x="3406" y="7156"/>
                  </a:cubicBezTo>
                  <a:cubicBezTo>
                    <a:pt x="3644" y="7263"/>
                    <a:pt x="3870" y="7359"/>
                    <a:pt x="4132" y="7430"/>
                  </a:cubicBezTo>
                  <a:cubicBezTo>
                    <a:pt x="4263" y="7454"/>
                    <a:pt x="4394" y="7490"/>
                    <a:pt x="4537" y="7490"/>
                  </a:cubicBezTo>
                  <a:cubicBezTo>
                    <a:pt x="4691" y="7490"/>
                    <a:pt x="4846" y="7442"/>
                    <a:pt x="4965" y="7335"/>
                  </a:cubicBezTo>
                  <a:cubicBezTo>
                    <a:pt x="5084" y="7240"/>
                    <a:pt x="5132" y="7073"/>
                    <a:pt x="5120" y="6918"/>
                  </a:cubicBezTo>
                  <a:cubicBezTo>
                    <a:pt x="5108" y="6775"/>
                    <a:pt x="5049" y="6656"/>
                    <a:pt x="4989" y="6537"/>
                  </a:cubicBezTo>
                  <a:cubicBezTo>
                    <a:pt x="4846" y="6311"/>
                    <a:pt x="4703" y="6120"/>
                    <a:pt x="4537" y="5918"/>
                  </a:cubicBezTo>
                  <a:cubicBezTo>
                    <a:pt x="4394" y="5728"/>
                    <a:pt x="4215" y="5537"/>
                    <a:pt x="4060" y="5358"/>
                  </a:cubicBezTo>
                  <a:cubicBezTo>
                    <a:pt x="3918" y="5180"/>
                    <a:pt x="3727" y="4954"/>
                    <a:pt x="3668" y="4787"/>
                  </a:cubicBezTo>
                  <a:cubicBezTo>
                    <a:pt x="3620" y="4632"/>
                    <a:pt x="3620" y="4596"/>
                    <a:pt x="3644" y="4465"/>
                  </a:cubicBezTo>
                  <a:cubicBezTo>
                    <a:pt x="3668" y="4335"/>
                    <a:pt x="3668" y="4299"/>
                    <a:pt x="3775" y="4168"/>
                  </a:cubicBezTo>
                  <a:cubicBezTo>
                    <a:pt x="3882" y="4013"/>
                    <a:pt x="4108" y="3858"/>
                    <a:pt x="4299" y="3715"/>
                  </a:cubicBezTo>
                  <a:cubicBezTo>
                    <a:pt x="4489" y="3584"/>
                    <a:pt x="4703" y="3442"/>
                    <a:pt x="4918" y="3334"/>
                  </a:cubicBezTo>
                  <a:cubicBezTo>
                    <a:pt x="5144" y="3227"/>
                    <a:pt x="5370" y="3144"/>
                    <a:pt x="5608" y="3061"/>
                  </a:cubicBezTo>
                  <a:cubicBezTo>
                    <a:pt x="5846" y="2989"/>
                    <a:pt x="6096" y="2977"/>
                    <a:pt x="6335" y="2918"/>
                  </a:cubicBezTo>
                  <a:cubicBezTo>
                    <a:pt x="6454" y="2882"/>
                    <a:pt x="6596" y="2846"/>
                    <a:pt x="6704" y="2787"/>
                  </a:cubicBezTo>
                  <a:cubicBezTo>
                    <a:pt x="6823" y="2727"/>
                    <a:pt x="6942" y="2668"/>
                    <a:pt x="7049" y="2572"/>
                  </a:cubicBezTo>
                  <a:cubicBezTo>
                    <a:pt x="7156" y="2489"/>
                    <a:pt x="7263" y="2394"/>
                    <a:pt x="7347" y="2275"/>
                  </a:cubicBezTo>
                  <a:cubicBezTo>
                    <a:pt x="7442" y="2156"/>
                    <a:pt x="7478" y="2037"/>
                    <a:pt x="7513" y="1894"/>
                  </a:cubicBezTo>
                  <a:cubicBezTo>
                    <a:pt x="7537" y="1751"/>
                    <a:pt x="7525" y="1620"/>
                    <a:pt x="7501" y="1489"/>
                  </a:cubicBezTo>
                  <a:cubicBezTo>
                    <a:pt x="7466" y="1358"/>
                    <a:pt x="7406" y="1239"/>
                    <a:pt x="7347" y="1120"/>
                  </a:cubicBezTo>
                  <a:cubicBezTo>
                    <a:pt x="7287" y="1001"/>
                    <a:pt x="7216" y="894"/>
                    <a:pt x="7120" y="786"/>
                  </a:cubicBezTo>
                  <a:cubicBezTo>
                    <a:pt x="7037" y="691"/>
                    <a:pt x="6942" y="596"/>
                    <a:pt x="6823" y="525"/>
                  </a:cubicBezTo>
                  <a:cubicBezTo>
                    <a:pt x="6608" y="382"/>
                    <a:pt x="6382" y="263"/>
                    <a:pt x="6132" y="203"/>
                  </a:cubicBezTo>
                  <a:cubicBezTo>
                    <a:pt x="5870" y="132"/>
                    <a:pt x="5632" y="120"/>
                    <a:pt x="5382" y="84"/>
                  </a:cubicBezTo>
                  <a:cubicBezTo>
                    <a:pt x="5257" y="72"/>
                    <a:pt x="5135" y="69"/>
                    <a:pt x="5013" y="69"/>
                  </a:cubicBezTo>
                  <a:cubicBezTo>
                    <a:pt x="4891" y="69"/>
                    <a:pt x="4769" y="72"/>
                    <a:pt x="4644" y="72"/>
                  </a:cubicBezTo>
                  <a:cubicBezTo>
                    <a:pt x="4382" y="60"/>
                    <a:pt x="4144" y="60"/>
                    <a:pt x="3906" y="60"/>
                  </a:cubicBezTo>
                  <a:cubicBezTo>
                    <a:pt x="3656" y="60"/>
                    <a:pt x="3417" y="48"/>
                    <a:pt x="3167" y="48"/>
                  </a:cubicBezTo>
                  <a:cubicBezTo>
                    <a:pt x="3001" y="48"/>
                    <a:pt x="2829" y="54"/>
                    <a:pt x="2662" y="54"/>
                  </a:cubicBezTo>
                  <a:cubicBezTo>
                    <a:pt x="2579" y="54"/>
                    <a:pt x="2497" y="52"/>
                    <a:pt x="2417" y="48"/>
                  </a:cubicBezTo>
                  <a:cubicBezTo>
                    <a:pt x="2167" y="48"/>
                    <a:pt x="1965" y="13"/>
                    <a:pt x="1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25" name="Google Shape;16425;p22"/>
            <p:cNvSpPr/>
            <p:nvPr/>
          </p:nvSpPr>
          <p:spPr>
            <a:xfrm>
              <a:off x="3686450" y="1625025"/>
              <a:ext cx="95875" cy="23250"/>
            </a:xfrm>
            <a:custGeom>
              <a:avLst/>
              <a:gdLst/>
              <a:ahLst/>
              <a:cxnLst/>
              <a:rect l="l" t="t" r="r" b="b"/>
              <a:pathLst>
                <a:path w="3835" h="930" extrusionOk="0">
                  <a:moveTo>
                    <a:pt x="2882" y="1"/>
                  </a:moveTo>
                  <a:cubicBezTo>
                    <a:pt x="2823" y="1"/>
                    <a:pt x="2787" y="1"/>
                    <a:pt x="2739" y="13"/>
                  </a:cubicBezTo>
                  <a:cubicBezTo>
                    <a:pt x="2692" y="13"/>
                    <a:pt x="2632" y="36"/>
                    <a:pt x="2585" y="36"/>
                  </a:cubicBezTo>
                  <a:cubicBezTo>
                    <a:pt x="2549" y="48"/>
                    <a:pt x="2489" y="48"/>
                    <a:pt x="2442" y="60"/>
                  </a:cubicBezTo>
                  <a:cubicBezTo>
                    <a:pt x="2394" y="72"/>
                    <a:pt x="2335" y="72"/>
                    <a:pt x="2287" y="96"/>
                  </a:cubicBezTo>
                  <a:cubicBezTo>
                    <a:pt x="2251" y="108"/>
                    <a:pt x="2215" y="156"/>
                    <a:pt x="2156" y="167"/>
                  </a:cubicBezTo>
                  <a:lnTo>
                    <a:pt x="2025" y="215"/>
                  </a:lnTo>
                  <a:cubicBezTo>
                    <a:pt x="1977" y="227"/>
                    <a:pt x="1930" y="251"/>
                    <a:pt x="1894" y="275"/>
                  </a:cubicBezTo>
                  <a:cubicBezTo>
                    <a:pt x="1846" y="287"/>
                    <a:pt x="1787" y="287"/>
                    <a:pt x="1739" y="298"/>
                  </a:cubicBezTo>
                  <a:cubicBezTo>
                    <a:pt x="1692" y="310"/>
                    <a:pt x="1668" y="358"/>
                    <a:pt x="1620" y="370"/>
                  </a:cubicBezTo>
                  <a:lnTo>
                    <a:pt x="1489" y="417"/>
                  </a:lnTo>
                  <a:cubicBezTo>
                    <a:pt x="1442" y="429"/>
                    <a:pt x="1394" y="465"/>
                    <a:pt x="1370" y="477"/>
                  </a:cubicBezTo>
                  <a:cubicBezTo>
                    <a:pt x="1323" y="489"/>
                    <a:pt x="1275" y="513"/>
                    <a:pt x="1239" y="537"/>
                  </a:cubicBezTo>
                  <a:cubicBezTo>
                    <a:pt x="1192" y="548"/>
                    <a:pt x="1144" y="584"/>
                    <a:pt x="1096" y="596"/>
                  </a:cubicBezTo>
                  <a:cubicBezTo>
                    <a:pt x="1061" y="608"/>
                    <a:pt x="1025" y="644"/>
                    <a:pt x="977" y="656"/>
                  </a:cubicBezTo>
                  <a:cubicBezTo>
                    <a:pt x="970" y="658"/>
                    <a:pt x="962" y="659"/>
                    <a:pt x="954" y="659"/>
                  </a:cubicBezTo>
                  <a:cubicBezTo>
                    <a:pt x="922" y="659"/>
                    <a:pt x="884" y="644"/>
                    <a:pt x="846" y="644"/>
                  </a:cubicBezTo>
                  <a:cubicBezTo>
                    <a:pt x="799" y="656"/>
                    <a:pt x="763" y="668"/>
                    <a:pt x="715" y="668"/>
                  </a:cubicBezTo>
                  <a:cubicBezTo>
                    <a:pt x="668" y="668"/>
                    <a:pt x="620" y="691"/>
                    <a:pt x="584" y="691"/>
                  </a:cubicBezTo>
                  <a:cubicBezTo>
                    <a:pt x="537" y="691"/>
                    <a:pt x="489" y="715"/>
                    <a:pt x="441" y="715"/>
                  </a:cubicBezTo>
                  <a:cubicBezTo>
                    <a:pt x="418" y="715"/>
                    <a:pt x="389" y="720"/>
                    <a:pt x="358" y="720"/>
                  </a:cubicBezTo>
                  <a:cubicBezTo>
                    <a:pt x="342" y="720"/>
                    <a:pt x="326" y="719"/>
                    <a:pt x="310" y="715"/>
                  </a:cubicBezTo>
                  <a:cubicBezTo>
                    <a:pt x="263" y="715"/>
                    <a:pt x="239" y="644"/>
                    <a:pt x="203" y="644"/>
                  </a:cubicBezTo>
                  <a:cubicBezTo>
                    <a:pt x="179" y="636"/>
                    <a:pt x="154" y="622"/>
                    <a:pt x="133" y="622"/>
                  </a:cubicBezTo>
                  <a:cubicBezTo>
                    <a:pt x="124" y="622"/>
                    <a:pt x="115" y="624"/>
                    <a:pt x="108" y="632"/>
                  </a:cubicBezTo>
                  <a:cubicBezTo>
                    <a:pt x="111" y="623"/>
                    <a:pt x="113" y="619"/>
                    <a:pt x="113" y="619"/>
                  </a:cubicBezTo>
                  <a:lnTo>
                    <a:pt x="113" y="619"/>
                  </a:lnTo>
                  <a:cubicBezTo>
                    <a:pt x="112" y="619"/>
                    <a:pt x="99" y="650"/>
                    <a:pt x="72" y="668"/>
                  </a:cubicBezTo>
                  <a:cubicBezTo>
                    <a:pt x="60" y="703"/>
                    <a:pt x="1" y="775"/>
                    <a:pt x="37" y="810"/>
                  </a:cubicBezTo>
                  <a:cubicBezTo>
                    <a:pt x="60" y="834"/>
                    <a:pt x="120" y="834"/>
                    <a:pt x="168" y="870"/>
                  </a:cubicBezTo>
                  <a:cubicBezTo>
                    <a:pt x="191" y="876"/>
                    <a:pt x="218" y="876"/>
                    <a:pt x="244" y="876"/>
                  </a:cubicBezTo>
                  <a:cubicBezTo>
                    <a:pt x="269" y="876"/>
                    <a:pt x="293" y="876"/>
                    <a:pt x="310" y="882"/>
                  </a:cubicBezTo>
                  <a:cubicBezTo>
                    <a:pt x="358" y="894"/>
                    <a:pt x="418" y="906"/>
                    <a:pt x="465" y="929"/>
                  </a:cubicBezTo>
                  <a:lnTo>
                    <a:pt x="608" y="929"/>
                  </a:lnTo>
                  <a:cubicBezTo>
                    <a:pt x="668" y="929"/>
                    <a:pt x="715" y="906"/>
                    <a:pt x="763" y="894"/>
                  </a:cubicBezTo>
                  <a:cubicBezTo>
                    <a:pt x="811" y="894"/>
                    <a:pt x="870" y="882"/>
                    <a:pt x="906" y="882"/>
                  </a:cubicBezTo>
                  <a:cubicBezTo>
                    <a:pt x="953" y="870"/>
                    <a:pt x="1013" y="870"/>
                    <a:pt x="1061" y="846"/>
                  </a:cubicBezTo>
                  <a:cubicBezTo>
                    <a:pt x="1108" y="834"/>
                    <a:pt x="1144" y="787"/>
                    <a:pt x="1192" y="775"/>
                  </a:cubicBezTo>
                  <a:cubicBezTo>
                    <a:pt x="1239" y="763"/>
                    <a:pt x="1299" y="763"/>
                    <a:pt x="1346" y="727"/>
                  </a:cubicBezTo>
                  <a:cubicBezTo>
                    <a:pt x="1382" y="715"/>
                    <a:pt x="1430" y="691"/>
                    <a:pt x="1477" y="656"/>
                  </a:cubicBezTo>
                  <a:cubicBezTo>
                    <a:pt x="1513" y="644"/>
                    <a:pt x="1561" y="608"/>
                    <a:pt x="1608" y="596"/>
                  </a:cubicBezTo>
                  <a:lnTo>
                    <a:pt x="1739" y="548"/>
                  </a:lnTo>
                  <a:lnTo>
                    <a:pt x="1870" y="513"/>
                  </a:lnTo>
                  <a:cubicBezTo>
                    <a:pt x="1918" y="489"/>
                    <a:pt x="1954" y="453"/>
                    <a:pt x="1989" y="429"/>
                  </a:cubicBezTo>
                  <a:cubicBezTo>
                    <a:pt x="2037" y="417"/>
                    <a:pt x="2073" y="394"/>
                    <a:pt x="2108" y="370"/>
                  </a:cubicBezTo>
                  <a:cubicBezTo>
                    <a:pt x="2132" y="364"/>
                    <a:pt x="2156" y="364"/>
                    <a:pt x="2180" y="364"/>
                  </a:cubicBezTo>
                  <a:cubicBezTo>
                    <a:pt x="2204" y="364"/>
                    <a:pt x="2227" y="364"/>
                    <a:pt x="2251" y="358"/>
                  </a:cubicBezTo>
                  <a:cubicBezTo>
                    <a:pt x="2287" y="346"/>
                    <a:pt x="2323" y="310"/>
                    <a:pt x="2370" y="298"/>
                  </a:cubicBezTo>
                  <a:cubicBezTo>
                    <a:pt x="2382" y="294"/>
                    <a:pt x="2395" y="293"/>
                    <a:pt x="2410" y="293"/>
                  </a:cubicBezTo>
                  <a:cubicBezTo>
                    <a:pt x="2438" y="293"/>
                    <a:pt x="2469" y="298"/>
                    <a:pt x="2501" y="298"/>
                  </a:cubicBezTo>
                  <a:cubicBezTo>
                    <a:pt x="2549" y="287"/>
                    <a:pt x="2573" y="251"/>
                    <a:pt x="2620" y="239"/>
                  </a:cubicBezTo>
                  <a:cubicBezTo>
                    <a:pt x="2668" y="239"/>
                    <a:pt x="2704" y="251"/>
                    <a:pt x="2751" y="251"/>
                  </a:cubicBezTo>
                  <a:lnTo>
                    <a:pt x="2882" y="251"/>
                  </a:lnTo>
                  <a:cubicBezTo>
                    <a:pt x="2930" y="251"/>
                    <a:pt x="2977" y="251"/>
                    <a:pt x="3001" y="263"/>
                  </a:cubicBezTo>
                  <a:cubicBezTo>
                    <a:pt x="3049" y="263"/>
                    <a:pt x="3097" y="263"/>
                    <a:pt x="3120" y="287"/>
                  </a:cubicBezTo>
                  <a:cubicBezTo>
                    <a:pt x="3168" y="298"/>
                    <a:pt x="3204" y="310"/>
                    <a:pt x="3239" y="322"/>
                  </a:cubicBezTo>
                  <a:cubicBezTo>
                    <a:pt x="3287" y="346"/>
                    <a:pt x="3323" y="358"/>
                    <a:pt x="3347" y="394"/>
                  </a:cubicBezTo>
                  <a:cubicBezTo>
                    <a:pt x="3382" y="406"/>
                    <a:pt x="3418" y="417"/>
                    <a:pt x="3454" y="453"/>
                  </a:cubicBezTo>
                  <a:cubicBezTo>
                    <a:pt x="3478" y="477"/>
                    <a:pt x="3501" y="525"/>
                    <a:pt x="3513" y="537"/>
                  </a:cubicBezTo>
                  <a:cubicBezTo>
                    <a:pt x="3525" y="560"/>
                    <a:pt x="3561" y="560"/>
                    <a:pt x="3573" y="584"/>
                  </a:cubicBezTo>
                  <a:cubicBezTo>
                    <a:pt x="3585" y="596"/>
                    <a:pt x="3585" y="632"/>
                    <a:pt x="3620" y="632"/>
                  </a:cubicBezTo>
                  <a:cubicBezTo>
                    <a:pt x="3626" y="638"/>
                    <a:pt x="3629" y="641"/>
                    <a:pt x="3637" y="641"/>
                  </a:cubicBezTo>
                  <a:cubicBezTo>
                    <a:pt x="3644" y="641"/>
                    <a:pt x="3656" y="638"/>
                    <a:pt x="3680" y="632"/>
                  </a:cubicBezTo>
                  <a:cubicBezTo>
                    <a:pt x="3716" y="632"/>
                    <a:pt x="3811" y="596"/>
                    <a:pt x="3835" y="548"/>
                  </a:cubicBezTo>
                  <a:lnTo>
                    <a:pt x="3835" y="537"/>
                  </a:lnTo>
                  <a:cubicBezTo>
                    <a:pt x="3835" y="525"/>
                    <a:pt x="3835" y="537"/>
                    <a:pt x="3823" y="513"/>
                  </a:cubicBezTo>
                  <a:cubicBezTo>
                    <a:pt x="3811" y="477"/>
                    <a:pt x="3751" y="417"/>
                    <a:pt x="3716" y="394"/>
                  </a:cubicBezTo>
                  <a:cubicBezTo>
                    <a:pt x="3692" y="346"/>
                    <a:pt x="3632" y="334"/>
                    <a:pt x="3585" y="298"/>
                  </a:cubicBezTo>
                  <a:cubicBezTo>
                    <a:pt x="3537" y="275"/>
                    <a:pt x="3513" y="239"/>
                    <a:pt x="3466" y="215"/>
                  </a:cubicBezTo>
                  <a:lnTo>
                    <a:pt x="3335" y="120"/>
                  </a:lnTo>
                  <a:cubicBezTo>
                    <a:pt x="3287" y="108"/>
                    <a:pt x="3239" y="96"/>
                    <a:pt x="3180" y="72"/>
                  </a:cubicBezTo>
                  <a:cubicBezTo>
                    <a:pt x="3144" y="60"/>
                    <a:pt x="3097" y="48"/>
                    <a:pt x="3037" y="36"/>
                  </a:cubicBezTo>
                  <a:cubicBezTo>
                    <a:pt x="2989" y="13"/>
                    <a:pt x="2930" y="1"/>
                    <a:pt x="28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26" name="Google Shape;16426;p22"/>
            <p:cNvSpPr/>
            <p:nvPr/>
          </p:nvSpPr>
          <p:spPr>
            <a:xfrm>
              <a:off x="3687950" y="1635150"/>
              <a:ext cx="104500" cy="52875"/>
            </a:xfrm>
            <a:custGeom>
              <a:avLst/>
              <a:gdLst/>
              <a:ahLst/>
              <a:cxnLst/>
              <a:rect l="l" t="t" r="r" b="b"/>
              <a:pathLst>
                <a:path w="4180" h="2115" extrusionOk="0">
                  <a:moveTo>
                    <a:pt x="3549" y="1"/>
                  </a:moveTo>
                  <a:cubicBezTo>
                    <a:pt x="3501" y="1"/>
                    <a:pt x="3513" y="1"/>
                    <a:pt x="3465" y="24"/>
                  </a:cubicBezTo>
                  <a:cubicBezTo>
                    <a:pt x="3441" y="60"/>
                    <a:pt x="3394" y="143"/>
                    <a:pt x="3429" y="191"/>
                  </a:cubicBezTo>
                  <a:lnTo>
                    <a:pt x="3441" y="203"/>
                  </a:lnTo>
                  <a:cubicBezTo>
                    <a:pt x="3447" y="209"/>
                    <a:pt x="3447" y="209"/>
                    <a:pt x="3449" y="209"/>
                  </a:cubicBezTo>
                  <a:cubicBezTo>
                    <a:pt x="3450" y="209"/>
                    <a:pt x="3453" y="209"/>
                    <a:pt x="3465" y="215"/>
                  </a:cubicBezTo>
                  <a:cubicBezTo>
                    <a:pt x="3501" y="239"/>
                    <a:pt x="3584" y="263"/>
                    <a:pt x="3632" y="298"/>
                  </a:cubicBezTo>
                  <a:cubicBezTo>
                    <a:pt x="3679" y="322"/>
                    <a:pt x="3751" y="358"/>
                    <a:pt x="3799" y="417"/>
                  </a:cubicBezTo>
                  <a:cubicBezTo>
                    <a:pt x="3846" y="453"/>
                    <a:pt x="3870" y="513"/>
                    <a:pt x="3906" y="572"/>
                  </a:cubicBezTo>
                  <a:cubicBezTo>
                    <a:pt x="3930" y="632"/>
                    <a:pt x="3930" y="691"/>
                    <a:pt x="3941" y="774"/>
                  </a:cubicBezTo>
                  <a:cubicBezTo>
                    <a:pt x="3965" y="834"/>
                    <a:pt x="3977" y="905"/>
                    <a:pt x="3965" y="965"/>
                  </a:cubicBezTo>
                  <a:cubicBezTo>
                    <a:pt x="3965" y="1025"/>
                    <a:pt x="3930" y="1084"/>
                    <a:pt x="3906" y="1155"/>
                  </a:cubicBezTo>
                  <a:cubicBezTo>
                    <a:pt x="3882" y="1215"/>
                    <a:pt x="3846" y="1275"/>
                    <a:pt x="3810" y="1334"/>
                  </a:cubicBezTo>
                  <a:cubicBezTo>
                    <a:pt x="3787" y="1394"/>
                    <a:pt x="3739" y="1453"/>
                    <a:pt x="3691" y="1501"/>
                  </a:cubicBezTo>
                  <a:cubicBezTo>
                    <a:pt x="3644" y="1548"/>
                    <a:pt x="3608" y="1608"/>
                    <a:pt x="3549" y="1632"/>
                  </a:cubicBezTo>
                  <a:cubicBezTo>
                    <a:pt x="3489" y="1679"/>
                    <a:pt x="3429" y="1703"/>
                    <a:pt x="3370" y="1739"/>
                  </a:cubicBezTo>
                  <a:cubicBezTo>
                    <a:pt x="3310" y="1763"/>
                    <a:pt x="3251" y="1787"/>
                    <a:pt x="3168" y="1810"/>
                  </a:cubicBezTo>
                  <a:cubicBezTo>
                    <a:pt x="3096" y="1822"/>
                    <a:pt x="3048" y="1870"/>
                    <a:pt x="2977" y="1882"/>
                  </a:cubicBezTo>
                  <a:cubicBezTo>
                    <a:pt x="2953" y="1890"/>
                    <a:pt x="2931" y="1892"/>
                    <a:pt x="2909" y="1892"/>
                  </a:cubicBezTo>
                  <a:cubicBezTo>
                    <a:pt x="2865" y="1892"/>
                    <a:pt x="2822" y="1882"/>
                    <a:pt x="2775" y="1882"/>
                  </a:cubicBezTo>
                  <a:cubicBezTo>
                    <a:pt x="2691" y="1882"/>
                    <a:pt x="2632" y="1870"/>
                    <a:pt x="2560" y="1858"/>
                  </a:cubicBezTo>
                  <a:cubicBezTo>
                    <a:pt x="2489" y="1846"/>
                    <a:pt x="2441" y="1798"/>
                    <a:pt x="2370" y="1775"/>
                  </a:cubicBezTo>
                  <a:cubicBezTo>
                    <a:pt x="2310" y="1739"/>
                    <a:pt x="2239" y="1739"/>
                    <a:pt x="2179" y="1691"/>
                  </a:cubicBezTo>
                  <a:cubicBezTo>
                    <a:pt x="2120" y="1667"/>
                    <a:pt x="2072" y="1620"/>
                    <a:pt x="2013" y="1572"/>
                  </a:cubicBezTo>
                  <a:cubicBezTo>
                    <a:pt x="1953" y="1525"/>
                    <a:pt x="1894" y="1501"/>
                    <a:pt x="1846" y="1453"/>
                  </a:cubicBezTo>
                  <a:cubicBezTo>
                    <a:pt x="1786" y="1406"/>
                    <a:pt x="1739" y="1370"/>
                    <a:pt x="1703" y="1310"/>
                  </a:cubicBezTo>
                  <a:lnTo>
                    <a:pt x="1548" y="1155"/>
                  </a:lnTo>
                  <a:cubicBezTo>
                    <a:pt x="1501" y="1096"/>
                    <a:pt x="1441" y="1072"/>
                    <a:pt x="1382" y="1013"/>
                  </a:cubicBezTo>
                  <a:cubicBezTo>
                    <a:pt x="1346" y="953"/>
                    <a:pt x="1322" y="870"/>
                    <a:pt x="1263" y="810"/>
                  </a:cubicBezTo>
                  <a:cubicBezTo>
                    <a:pt x="1227" y="751"/>
                    <a:pt x="1143" y="715"/>
                    <a:pt x="1108" y="667"/>
                  </a:cubicBezTo>
                  <a:cubicBezTo>
                    <a:pt x="1048" y="608"/>
                    <a:pt x="989" y="560"/>
                    <a:pt x="929" y="513"/>
                  </a:cubicBezTo>
                  <a:cubicBezTo>
                    <a:pt x="870" y="477"/>
                    <a:pt x="786" y="441"/>
                    <a:pt x="715" y="393"/>
                  </a:cubicBezTo>
                  <a:cubicBezTo>
                    <a:pt x="643" y="358"/>
                    <a:pt x="572" y="334"/>
                    <a:pt x="489" y="310"/>
                  </a:cubicBezTo>
                  <a:cubicBezTo>
                    <a:pt x="417" y="274"/>
                    <a:pt x="358" y="203"/>
                    <a:pt x="274" y="191"/>
                  </a:cubicBezTo>
                  <a:cubicBezTo>
                    <a:pt x="233" y="185"/>
                    <a:pt x="188" y="182"/>
                    <a:pt x="148" y="182"/>
                  </a:cubicBezTo>
                  <a:cubicBezTo>
                    <a:pt x="108" y="182"/>
                    <a:pt x="72" y="185"/>
                    <a:pt x="48" y="191"/>
                  </a:cubicBezTo>
                  <a:cubicBezTo>
                    <a:pt x="44" y="190"/>
                    <a:pt x="41" y="189"/>
                    <a:pt x="38" y="189"/>
                  </a:cubicBezTo>
                  <a:cubicBezTo>
                    <a:pt x="17" y="189"/>
                    <a:pt x="34" y="229"/>
                    <a:pt x="12" y="251"/>
                  </a:cubicBezTo>
                  <a:cubicBezTo>
                    <a:pt x="0" y="298"/>
                    <a:pt x="0" y="370"/>
                    <a:pt x="60" y="382"/>
                  </a:cubicBezTo>
                  <a:cubicBezTo>
                    <a:pt x="90" y="393"/>
                    <a:pt x="120" y="393"/>
                    <a:pt x="149" y="393"/>
                  </a:cubicBezTo>
                  <a:cubicBezTo>
                    <a:pt x="179" y="393"/>
                    <a:pt x="209" y="393"/>
                    <a:pt x="239" y="405"/>
                  </a:cubicBezTo>
                  <a:cubicBezTo>
                    <a:pt x="298" y="417"/>
                    <a:pt x="370" y="417"/>
                    <a:pt x="429" y="441"/>
                  </a:cubicBezTo>
                  <a:cubicBezTo>
                    <a:pt x="489" y="477"/>
                    <a:pt x="548" y="524"/>
                    <a:pt x="608" y="560"/>
                  </a:cubicBezTo>
                  <a:cubicBezTo>
                    <a:pt x="667" y="596"/>
                    <a:pt x="715" y="644"/>
                    <a:pt x="774" y="679"/>
                  </a:cubicBezTo>
                  <a:cubicBezTo>
                    <a:pt x="834" y="727"/>
                    <a:pt x="893" y="763"/>
                    <a:pt x="941" y="822"/>
                  </a:cubicBezTo>
                  <a:cubicBezTo>
                    <a:pt x="989" y="858"/>
                    <a:pt x="1024" y="917"/>
                    <a:pt x="1084" y="977"/>
                  </a:cubicBezTo>
                  <a:cubicBezTo>
                    <a:pt x="1132" y="1036"/>
                    <a:pt x="1179" y="1084"/>
                    <a:pt x="1227" y="1144"/>
                  </a:cubicBezTo>
                  <a:cubicBezTo>
                    <a:pt x="1263" y="1203"/>
                    <a:pt x="1346" y="1239"/>
                    <a:pt x="1382" y="1298"/>
                  </a:cubicBezTo>
                  <a:lnTo>
                    <a:pt x="1524" y="1477"/>
                  </a:lnTo>
                  <a:cubicBezTo>
                    <a:pt x="1584" y="1536"/>
                    <a:pt x="1644" y="1572"/>
                    <a:pt x="1703" y="1620"/>
                  </a:cubicBezTo>
                  <a:cubicBezTo>
                    <a:pt x="1763" y="1667"/>
                    <a:pt x="1822" y="1715"/>
                    <a:pt x="1882" y="1775"/>
                  </a:cubicBezTo>
                  <a:cubicBezTo>
                    <a:pt x="1941" y="1810"/>
                    <a:pt x="2001" y="1870"/>
                    <a:pt x="2072" y="1906"/>
                  </a:cubicBezTo>
                  <a:cubicBezTo>
                    <a:pt x="2144" y="1953"/>
                    <a:pt x="2203" y="1989"/>
                    <a:pt x="2275" y="2013"/>
                  </a:cubicBezTo>
                  <a:cubicBezTo>
                    <a:pt x="2358" y="2037"/>
                    <a:pt x="2441" y="2037"/>
                    <a:pt x="2513" y="2048"/>
                  </a:cubicBezTo>
                  <a:cubicBezTo>
                    <a:pt x="2596" y="2072"/>
                    <a:pt x="2679" y="2072"/>
                    <a:pt x="2751" y="2084"/>
                  </a:cubicBezTo>
                  <a:cubicBezTo>
                    <a:pt x="2827" y="2084"/>
                    <a:pt x="2888" y="2115"/>
                    <a:pt x="2946" y="2115"/>
                  </a:cubicBezTo>
                  <a:cubicBezTo>
                    <a:pt x="2960" y="2115"/>
                    <a:pt x="2975" y="2113"/>
                    <a:pt x="2989" y="2108"/>
                  </a:cubicBezTo>
                  <a:cubicBezTo>
                    <a:pt x="3084" y="2096"/>
                    <a:pt x="3156" y="2072"/>
                    <a:pt x="3227" y="2037"/>
                  </a:cubicBezTo>
                  <a:cubicBezTo>
                    <a:pt x="3322" y="2013"/>
                    <a:pt x="3394" y="2013"/>
                    <a:pt x="3489" y="1977"/>
                  </a:cubicBezTo>
                  <a:cubicBezTo>
                    <a:pt x="3560" y="1929"/>
                    <a:pt x="3620" y="1870"/>
                    <a:pt x="3679" y="1810"/>
                  </a:cubicBezTo>
                  <a:cubicBezTo>
                    <a:pt x="3751" y="1775"/>
                    <a:pt x="3822" y="1727"/>
                    <a:pt x="3882" y="1667"/>
                  </a:cubicBezTo>
                  <a:cubicBezTo>
                    <a:pt x="3941" y="1608"/>
                    <a:pt x="3989" y="1536"/>
                    <a:pt x="4037" y="1477"/>
                  </a:cubicBezTo>
                  <a:cubicBezTo>
                    <a:pt x="4084" y="1394"/>
                    <a:pt x="4108" y="1322"/>
                    <a:pt x="4144" y="1251"/>
                  </a:cubicBezTo>
                  <a:cubicBezTo>
                    <a:pt x="4168" y="1179"/>
                    <a:pt x="4168" y="1084"/>
                    <a:pt x="4180" y="1001"/>
                  </a:cubicBezTo>
                  <a:cubicBezTo>
                    <a:pt x="4180" y="905"/>
                    <a:pt x="4180" y="834"/>
                    <a:pt x="4168" y="739"/>
                  </a:cubicBezTo>
                  <a:cubicBezTo>
                    <a:pt x="4156" y="655"/>
                    <a:pt x="4120" y="584"/>
                    <a:pt x="4096" y="501"/>
                  </a:cubicBezTo>
                  <a:cubicBezTo>
                    <a:pt x="4060" y="429"/>
                    <a:pt x="4001" y="370"/>
                    <a:pt x="3941" y="310"/>
                  </a:cubicBezTo>
                  <a:cubicBezTo>
                    <a:pt x="3906" y="239"/>
                    <a:pt x="3870" y="179"/>
                    <a:pt x="3799" y="120"/>
                  </a:cubicBezTo>
                  <a:lnTo>
                    <a:pt x="3787" y="120"/>
                  </a:lnTo>
                  <a:cubicBezTo>
                    <a:pt x="3763" y="108"/>
                    <a:pt x="3691" y="60"/>
                    <a:pt x="3668" y="48"/>
                  </a:cubicBezTo>
                  <a:cubicBezTo>
                    <a:pt x="3632" y="24"/>
                    <a:pt x="3572" y="1"/>
                    <a:pt x="35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27" name="Google Shape;16427;p22"/>
            <p:cNvSpPr/>
            <p:nvPr/>
          </p:nvSpPr>
          <p:spPr>
            <a:xfrm>
              <a:off x="3722775" y="1625325"/>
              <a:ext cx="67900" cy="59850"/>
            </a:xfrm>
            <a:custGeom>
              <a:avLst/>
              <a:gdLst/>
              <a:ahLst/>
              <a:cxnLst/>
              <a:rect l="l" t="t" r="r" b="b"/>
              <a:pathLst>
                <a:path w="2716" h="2394" extrusionOk="0">
                  <a:moveTo>
                    <a:pt x="1450" y="239"/>
                  </a:moveTo>
                  <a:cubicBezTo>
                    <a:pt x="1455" y="251"/>
                    <a:pt x="1463" y="264"/>
                    <a:pt x="1477" y="275"/>
                  </a:cubicBezTo>
                  <a:cubicBezTo>
                    <a:pt x="1536" y="298"/>
                    <a:pt x="1632" y="334"/>
                    <a:pt x="1691" y="358"/>
                  </a:cubicBezTo>
                  <a:cubicBezTo>
                    <a:pt x="1763" y="394"/>
                    <a:pt x="1834" y="417"/>
                    <a:pt x="1917" y="465"/>
                  </a:cubicBezTo>
                  <a:cubicBezTo>
                    <a:pt x="1989" y="513"/>
                    <a:pt x="2036" y="572"/>
                    <a:pt x="2096" y="632"/>
                  </a:cubicBezTo>
                  <a:cubicBezTo>
                    <a:pt x="2156" y="691"/>
                    <a:pt x="2191" y="727"/>
                    <a:pt x="2251" y="810"/>
                  </a:cubicBezTo>
                  <a:cubicBezTo>
                    <a:pt x="2298" y="870"/>
                    <a:pt x="2358" y="929"/>
                    <a:pt x="2394" y="989"/>
                  </a:cubicBezTo>
                  <a:cubicBezTo>
                    <a:pt x="2417" y="1060"/>
                    <a:pt x="2453" y="1120"/>
                    <a:pt x="2465" y="1191"/>
                  </a:cubicBezTo>
                  <a:cubicBezTo>
                    <a:pt x="2477" y="1263"/>
                    <a:pt x="2477" y="1346"/>
                    <a:pt x="2477" y="1418"/>
                  </a:cubicBezTo>
                  <a:cubicBezTo>
                    <a:pt x="2477" y="1489"/>
                    <a:pt x="2489" y="1560"/>
                    <a:pt x="2465" y="1644"/>
                  </a:cubicBezTo>
                  <a:cubicBezTo>
                    <a:pt x="2429" y="1715"/>
                    <a:pt x="2394" y="1775"/>
                    <a:pt x="2346" y="1834"/>
                  </a:cubicBezTo>
                  <a:cubicBezTo>
                    <a:pt x="2298" y="1894"/>
                    <a:pt x="2251" y="1953"/>
                    <a:pt x="2191" y="2001"/>
                  </a:cubicBezTo>
                  <a:cubicBezTo>
                    <a:pt x="2132" y="2037"/>
                    <a:pt x="2060" y="2072"/>
                    <a:pt x="1989" y="2096"/>
                  </a:cubicBezTo>
                  <a:cubicBezTo>
                    <a:pt x="1917" y="2132"/>
                    <a:pt x="1822" y="2132"/>
                    <a:pt x="1751" y="2132"/>
                  </a:cubicBezTo>
                  <a:cubicBezTo>
                    <a:pt x="1727" y="2136"/>
                    <a:pt x="1700" y="2137"/>
                    <a:pt x="1673" y="2137"/>
                  </a:cubicBezTo>
                  <a:cubicBezTo>
                    <a:pt x="1618" y="2137"/>
                    <a:pt x="1560" y="2132"/>
                    <a:pt x="1513" y="2132"/>
                  </a:cubicBezTo>
                  <a:cubicBezTo>
                    <a:pt x="1449" y="2132"/>
                    <a:pt x="1396" y="2137"/>
                    <a:pt x="1347" y="2137"/>
                  </a:cubicBezTo>
                  <a:cubicBezTo>
                    <a:pt x="1322" y="2137"/>
                    <a:pt x="1298" y="2136"/>
                    <a:pt x="1274" y="2132"/>
                  </a:cubicBezTo>
                  <a:cubicBezTo>
                    <a:pt x="1203" y="2120"/>
                    <a:pt x="1108" y="2096"/>
                    <a:pt x="1036" y="2072"/>
                  </a:cubicBezTo>
                  <a:cubicBezTo>
                    <a:pt x="965" y="2037"/>
                    <a:pt x="917" y="1965"/>
                    <a:pt x="846" y="1941"/>
                  </a:cubicBezTo>
                  <a:cubicBezTo>
                    <a:pt x="762" y="1894"/>
                    <a:pt x="703" y="1858"/>
                    <a:pt x="643" y="1822"/>
                  </a:cubicBezTo>
                  <a:cubicBezTo>
                    <a:pt x="584" y="1763"/>
                    <a:pt x="572" y="1679"/>
                    <a:pt x="512" y="1620"/>
                  </a:cubicBezTo>
                  <a:cubicBezTo>
                    <a:pt x="465" y="1560"/>
                    <a:pt x="405" y="1525"/>
                    <a:pt x="370" y="1441"/>
                  </a:cubicBezTo>
                  <a:cubicBezTo>
                    <a:pt x="334" y="1370"/>
                    <a:pt x="334" y="1298"/>
                    <a:pt x="322" y="1227"/>
                  </a:cubicBezTo>
                  <a:cubicBezTo>
                    <a:pt x="310" y="1144"/>
                    <a:pt x="310" y="1072"/>
                    <a:pt x="310" y="1001"/>
                  </a:cubicBezTo>
                  <a:cubicBezTo>
                    <a:pt x="310" y="929"/>
                    <a:pt x="322" y="870"/>
                    <a:pt x="346" y="786"/>
                  </a:cubicBezTo>
                  <a:cubicBezTo>
                    <a:pt x="381" y="727"/>
                    <a:pt x="405" y="667"/>
                    <a:pt x="465" y="608"/>
                  </a:cubicBezTo>
                  <a:cubicBezTo>
                    <a:pt x="524" y="548"/>
                    <a:pt x="584" y="525"/>
                    <a:pt x="667" y="477"/>
                  </a:cubicBezTo>
                  <a:cubicBezTo>
                    <a:pt x="739" y="429"/>
                    <a:pt x="798" y="405"/>
                    <a:pt x="870" y="358"/>
                  </a:cubicBezTo>
                  <a:cubicBezTo>
                    <a:pt x="941" y="310"/>
                    <a:pt x="1024" y="286"/>
                    <a:pt x="1096" y="251"/>
                  </a:cubicBezTo>
                  <a:cubicBezTo>
                    <a:pt x="1132" y="245"/>
                    <a:pt x="1164" y="245"/>
                    <a:pt x="1200" y="245"/>
                  </a:cubicBezTo>
                  <a:cubicBezTo>
                    <a:pt x="1236" y="245"/>
                    <a:pt x="1274" y="245"/>
                    <a:pt x="1322" y="239"/>
                  </a:cubicBezTo>
                  <a:close/>
                  <a:moveTo>
                    <a:pt x="1322" y="1"/>
                  </a:moveTo>
                  <a:cubicBezTo>
                    <a:pt x="1227" y="1"/>
                    <a:pt x="1120" y="48"/>
                    <a:pt x="1036" y="72"/>
                  </a:cubicBezTo>
                  <a:cubicBezTo>
                    <a:pt x="941" y="108"/>
                    <a:pt x="858" y="132"/>
                    <a:pt x="786" y="167"/>
                  </a:cubicBezTo>
                  <a:cubicBezTo>
                    <a:pt x="691" y="215"/>
                    <a:pt x="620" y="227"/>
                    <a:pt x="524" y="286"/>
                  </a:cubicBezTo>
                  <a:cubicBezTo>
                    <a:pt x="453" y="334"/>
                    <a:pt x="381" y="394"/>
                    <a:pt x="298" y="465"/>
                  </a:cubicBezTo>
                  <a:cubicBezTo>
                    <a:pt x="227" y="536"/>
                    <a:pt x="155" y="608"/>
                    <a:pt x="108" y="703"/>
                  </a:cubicBezTo>
                  <a:cubicBezTo>
                    <a:pt x="72" y="786"/>
                    <a:pt x="36" y="882"/>
                    <a:pt x="24" y="989"/>
                  </a:cubicBezTo>
                  <a:cubicBezTo>
                    <a:pt x="0" y="1084"/>
                    <a:pt x="24" y="1179"/>
                    <a:pt x="36" y="1263"/>
                  </a:cubicBezTo>
                  <a:cubicBezTo>
                    <a:pt x="48" y="1358"/>
                    <a:pt x="84" y="1441"/>
                    <a:pt x="131" y="1537"/>
                  </a:cubicBezTo>
                  <a:cubicBezTo>
                    <a:pt x="155" y="1620"/>
                    <a:pt x="203" y="1703"/>
                    <a:pt x="262" y="1775"/>
                  </a:cubicBezTo>
                  <a:cubicBezTo>
                    <a:pt x="322" y="1846"/>
                    <a:pt x="370" y="1918"/>
                    <a:pt x="441" y="1977"/>
                  </a:cubicBezTo>
                  <a:cubicBezTo>
                    <a:pt x="512" y="2037"/>
                    <a:pt x="608" y="2072"/>
                    <a:pt x="679" y="2132"/>
                  </a:cubicBezTo>
                  <a:cubicBezTo>
                    <a:pt x="751" y="2180"/>
                    <a:pt x="822" y="2215"/>
                    <a:pt x="917" y="2263"/>
                  </a:cubicBezTo>
                  <a:cubicBezTo>
                    <a:pt x="1001" y="2299"/>
                    <a:pt x="1096" y="2322"/>
                    <a:pt x="1179" y="2334"/>
                  </a:cubicBezTo>
                  <a:cubicBezTo>
                    <a:pt x="1274" y="2358"/>
                    <a:pt x="1358" y="2394"/>
                    <a:pt x="1453" y="2394"/>
                  </a:cubicBezTo>
                  <a:cubicBezTo>
                    <a:pt x="1536" y="2394"/>
                    <a:pt x="1644" y="2382"/>
                    <a:pt x="1739" y="2370"/>
                  </a:cubicBezTo>
                  <a:cubicBezTo>
                    <a:pt x="1822" y="2358"/>
                    <a:pt x="1929" y="2358"/>
                    <a:pt x="2013" y="2322"/>
                  </a:cubicBezTo>
                  <a:cubicBezTo>
                    <a:pt x="2108" y="2299"/>
                    <a:pt x="2191" y="2251"/>
                    <a:pt x="2286" y="2191"/>
                  </a:cubicBezTo>
                  <a:cubicBezTo>
                    <a:pt x="2370" y="2132"/>
                    <a:pt x="2441" y="2060"/>
                    <a:pt x="2501" y="1977"/>
                  </a:cubicBezTo>
                  <a:cubicBezTo>
                    <a:pt x="2560" y="1894"/>
                    <a:pt x="2608" y="1799"/>
                    <a:pt x="2644" y="1715"/>
                  </a:cubicBezTo>
                  <a:cubicBezTo>
                    <a:pt x="2667" y="1620"/>
                    <a:pt x="2667" y="1537"/>
                    <a:pt x="2667" y="1429"/>
                  </a:cubicBezTo>
                  <a:cubicBezTo>
                    <a:pt x="2667" y="1322"/>
                    <a:pt x="2715" y="1239"/>
                    <a:pt x="2679" y="1144"/>
                  </a:cubicBezTo>
                  <a:cubicBezTo>
                    <a:pt x="2667" y="1060"/>
                    <a:pt x="2632" y="965"/>
                    <a:pt x="2584" y="882"/>
                  </a:cubicBezTo>
                  <a:cubicBezTo>
                    <a:pt x="2537" y="786"/>
                    <a:pt x="2489" y="715"/>
                    <a:pt x="2429" y="644"/>
                  </a:cubicBezTo>
                  <a:cubicBezTo>
                    <a:pt x="2370" y="572"/>
                    <a:pt x="2298" y="525"/>
                    <a:pt x="2227" y="465"/>
                  </a:cubicBezTo>
                  <a:cubicBezTo>
                    <a:pt x="2144" y="405"/>
                    <a:pt x="2072" y="358"/>
                    <a:pt x="2001" y="310"/>
                  </a:cubicBezTo>
                  <a:cubicBezTo>
                    <a:pt x="1929" y="275"/>
                    <a:pt x="1870" y="179"/>
                    <a:pt x="1786" y="132"/>
                  </a:cubicBezTo>
                  <a:cubicBezTo>
                    <a:pt x="1758" y="122"/>
                    <a:pt x="1727" y="109"/>
                    <a:pt x="1697" y="96"/>
                  </a:cubicBezTo>
                  <a:lnTo>
                    <a:pt x="1697" y="96"/>
                  </a:lnTo>
                  <a:cubicBezTo>
                    <a:pt x="1691" y="83"/>
                    <a:pt x="1691" y="81"/>
                    <a:pt x="1691" y="81"/>
                  </a:cubicBezTo>
                  <a:cubicBezTo>
                    <a:pt x="1691" y="81"/>
                    <a:pt x="1691" y="81"/>
                    <a:pt x="1691" y="81"/>
                  </a:cubicBezTo>
                  <a:cubicBezTo>
                    <a:pt x="1690" y="81"/>
                    <a:pt x="1687" y="80"/>
                    <a:pt x="1679" y="72"/>
                  </a:cubicBezTo>
                  <a:cubicBezTo>
                    <a:pt x="1644" y="60"/>
                    <a:pt x="1679" y="60"/>
                    <a:pt x="1620" y="48"/>
                  </a:cubicBezTo>
                  <a:cubicBezTo>
                    <a:pt x="1560" y="36"/>
                    <a:pt x="1405" y="1"/>
                    <a:pt x="1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28" name="Google Shape;16428;p22"/>
            <p:cNvSpPr/>
            <p:nvPr/>
          </p:nvSpPr>
          <p:spPr>
            <a:xfrm>
              <a:off x="3743025" y="1645450"/>
              <a:ext cx="19650" cy="20100"/>
            </a:xfrm>
            <a:custGeom>
              <a:avLst/>
              <a:gdLst/>
              <a:ahLst/>
              <a:cxnLst/>
              <a:rect l="l" t="t" r="r" b="b"/>
              <a:pathLst>
                <a:path w="786" h="804" extrusionOk="0">
                  <a:moveTo>
                    <a:pt x="366" y="1"/>
                  </a:moveTo>
                  <a:cubicBezTo>
                    <a:pt x="338" y="1"/>
                    <a:pt x="307" y="7"/>
                    <a:pt x="286" y="17"/>
                  </a:cubicBezTo>
                  <a:cubicBezTo>
                    <a:pt x="238" y="65"/>
                    <a:pt x="226" y="65"/>
                    <a:pt x="167" y="148"/>
                  </a:cubicBezTo>
                  <a:cubicBezTo>
                    <a:pt x="119" y="243"/>
                    <a:pt x="0" y="422"/>
                    <a:pt x="60" y="541"/>
                  </a:cubicBezTo>
                  <a:cubicBezTo>
                    <a:pt x="107" y="672"/>
                    <a:pt x="238" y="720"/>
                    <a:pt x="345" y="767"/>
                  </a:cubicBezTo>
                  <a:cubicBezTo>
                    <a:pt x="412" y="787"/>
                    <a:pt x="486" y="804"/>
                    <a:pt x="555" y="804"/>
                  </a:cubicBezTo>
                  <a:cubicBezTo>
                    <a:pt x="609" y="804"/>
                    <a:pt x="661" y="794"/>
                    <a:pt x="703" y="767"/>
                  </a:cubicBezTo>
                  <a:cubicBezTo>
                    <a:pt x="786" y="708"/>
                    <a:pt x="786" y="648"/>
                    <a:pt x="786" y="553"/>
                  </a:cubicBezTo>
                  <a:cubicBezTo>
                    <a:pt x="786" y="482"/>
                    <a:pt x="762" y="410"/>
                    <a:pt x="750" y="327"/>
                  </a:cubicBezTo>
                  <a:cubicBezTo>
                    <a:pt x="726" y="255"/>
                    <a:pt x="691" y="196"/>
                    <a:pt x="655" y="124"/>
                  </a:cubicBezTo>
                  <a:cubicBezTo>
                    <a:pt x="607" y="65"/>
                    <a:pt x="536" y="17"/>
                    <a:pt x="476" y="5"/>
                  </a:cubicBezTo>
                  <a:cubicBezTo>
                    <a:pt x="472" y="4"/>
                    <a:pt x="467" y="4"/>
                    <a:pt x="461" y="4"/>
                  </a:cubicBezTo>
                  <a:cubicBezTo>
                    <a:pt x="448" y="4"/>
                    <a:pt x="432" y="6"/>
                    <a:pt x="416" y="10"/>
                  </a:cubicBezTo>
                  <a:lnTo>
                    <a:pt x="416" y="10"/>
                  </a:lnTo>
                  <a:cubicBezTo>
                    <a:pt x="404" y="4"/>
                    <a:pt x="386" y="1"/>
                    <a:pt x="3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29" name="Google Shape;16429;p22"/>
            <p:cNvSpPr/>
            <p:nvPr/>
          </p:nvSpPr>
          <p:spPr>
            <a:xfrm>
              <a:off x="3737350" y="1641025"/>
              <a:ext cx="28900" cy="30025"/>
            </a:xfrm>
            <a:custGeom>
              <a:avLst/>
              <a:gdLst/>
              <a:ahLst/>
              <a:cxnLst/>
              <a:rect l="l" t="t" r="r" b="b"/>
              <a:pathLst>
                <a:path w="1156" h="1201" extrusionOk="0">
                  <a:moveTo>
                    <a:pt x="596" y="356"/>
                  </a:moveTo>
                  <a:lnTo>
                    <a:pt x="596" y="356"/>
                  </a:lnTo>
                  <a:cubicBezTo>
                    <a:pt x="613" y="361"/>
                    <a:pt x="629" y="367"/>
                    <a:pt x="644" y="373"/>
                  </a:cubicBezTo>
                  <a:lnTo>
                    <a:pt x="680" y="409"/>
                  </a:lnTo>
                  <a:lnTo>
                    <a:pt x="680" y="420"/>
                  </a:lnTo>
                  <a:cubicBezTo>
                    <a:pt x="691" y="420"/>
                    <a:pt x="691" y="432"/>
                    <a:pt x="703" y="432"/>
                  </a:cubicBezTo>
                  <a:cubicBezTo>
                    <a:pt x="715" y="444"/>
                    <a:pt x="715" y="444"/>
                    <a:pt x="715" y="456"/>
                  </a:cubicBezTo>
                  <a:cubicBezTo>
                    <a:pt x="715" y="480"/>
                    <a:pt x="739" y="504"/>
                    <a:pt x="751" y="516"/>
                  </a:cubicBezTo>
                  <a:cubicBezTo>
                    <a:pt x="763" y="539"/>
                    <a:pt x="763" y="551"/>
                    <a:pt x="763" y="563"/>
                  </a:cubicBezTo>
                  <a:cubicBezTo>
                    <a:pt x="763" y="575"/>
                    <a:pt x="775" y="575"/>
                    <a:pt x="799" y="599"/>
                  </a:cubicBezTo>
                  <a:cubicBezTo>
                    <a:pt x="811" y="611"/>
                    <a:pt x="822" y="623"/>
                    <a:pt x="822" y="647"/>
                  </a:cubicBezTo>
                  <a:lnTo>
                    <a:pt x="822" y="682"/>
                  </a:lnTo>
                  <a:lnTo>
                    <a:pt x="822" y="742"/>
                  </a:lnTo>
                  <a:lnTo>
                    <a:pt x="822" y="766"/>
                  </a:lnTo>
                  <a:lnTo>
                    <a:pt x="822" y="778"/>
                  </a:lnTo>
                  <a:cubicBezTo>
                    <a:pt x="822" y="790"/>
                    <a:pt x="822" y="801"/>
                    <a:pt x="811" y="825"/>
                  </a:cubicBezTo>
                  <a:cubicBezTo>
                    <a:pt x="811" y="837"/>
                    <a:pt x="811" y="837"/>
                    <a:pt x="799" y="837"/>
                  </a:cubicBezTo>
                  <a:cubicBezTo>
                    <a:pt x="775" y="837"/>
                    <a:pt x="775" y="849"/>
                    <a:pt x="763" y="849"/>
                  </a:cubicBezTo>
                  <a:cubicBezTo>
                    <a:pt x="751" y="837"/>
                    <a:pt x="691" y="825"/>
                    <a:pt x="656" y="825"/>
                  </a:cubicBezTo>
                  <a:cubicBezTo>
                    <a:pt x="632" y="801"/>
                    <a:pt x="620" y="801"/>
                    <a:pt x="596" y="790"/>
                  </a:cubicBezTo>
                  <a:cubicBezTo>
                    <a:pt x="584" y="778"/>
                    <a:pt x="584" y="766"/>
                    <a:pt x="560" y="766"/>
                  </a:cubicBezTo>
                  <a:cubicBezTo>
                    <a:pt x="549" y="754"/>
                    <a:pt x="540" y="754"/>
                    <a:pt x="531" y="754"/>
                  </a:cubicBezTo>
                  <a:cubicBezTo>
                    <a:pt x="522" y="754"/>
                    <a:pt x="513" y="754"/>
                    <a:pt x="501" y="742"/>
                  </a:cubicBezTo>
                  <a:cubicBezTo>
                    <a:pt x="477" y="730"/>
                    <a:pt x="441" y="718"/>
                    <a:pt x="418" y="706"/>
                  </a:cubicBezTo>
                  <a:cubicBezTo>
                    <a:pt x="406" y="682"/>
                    <a:pt x="418" y="682"/>
                    <a:pt x="418" y="682"/>
                  </a:cubicBezTo>
                  <a:cubicBezTo>
                    <a:pt x="418" y="670"/>
                    <a:pt x="441" y="670"/>
                    <a:pt x="418" y="659"/>
                  </a:cubicBezTo>
                  <a:cubicBezTo>
                    <a:pt x="406" y="647"/>
                    <a:pt x="394" y="647"/>
                    <a:pt x="406" y="623"/>
                  </a:cubicBezTo>
                  <a:cubicBezTo>
                    <a:pt x="418" y="611"/>
                    <a:pt x="441" y="587"/>
                    <a:pt x="441" y="539"/>
                  </a:cubicBezTo>
                  <a:cubicBezTo>
                    <a:pt x="453" y="504"/>
                    <a:pt x="513" y="432"/>
                    <a:pt x="537" y="409"/>
                  </a:cubicBezTo>
                  <a:cubicBezTo>
                    <a:pt x="549" y="397"/>
                    <a:pt x="558" y="397"/>
                    <a:pt x="563" y="397"/>
                  </a:cubicBezTo>
                  <a:cubicBezTo>
                    <a:pt x="569" y="397"/>
                    <a:pt x="572" y="397"/>
                    <a:pt x="572" y="385"/>
                  </a:cubicBezTo>
                  <a:cubicBezTo>
                    <a:pt x="572" y="383"/>
                    <a:pt x="572" y="382"/>
                    <a:pt x="572" y="382"/>
                  </a:cubicBezTo>
                  <a:cubicBezTo>
                    <a:pt x="573" y="382"/>
                    <a:pt x="574" y="409"/>
                    <a:pt x="584" y="409"/>
                  </a:cubicBezTo>
                  <a:cubicBezTo>
                    <a:pt x="592" y="409"/>
                    <a:pt x="595" y="381"/>
                    <a:pt x="596" y="356"/>
                  </a:cubicBezTo>
                  <a:close/>
                  <a:moveTo>
                    <a:pt x="521" y="1"/>
                  </a:moveTo>
                  <a:cubicBezTo>
                    <a:pt x="468" y="1"/>
                    <a:pt x="443" y="22"/>
                    <a:pt x="394" y="51"/>
                  </a:cubicBezTo>
                  <a:cubicBezTo>
                    <a:pt x="334" y="63"/>
                    <a:pt x="287" y="111"/>
                    <a:pt x="263" y="147"/>
                  </a:cubicBezTo>
                  <a:cubicBezTo>
                    <a:pt x="227" y="194"/>
                    <a:pt x="239" y="230"/>
                    <a:pt x="215" y="254"/>
                  </a:cubicBezTo>
                  <a:cubicBezTo>
                    <a:pt x="179" y="289"/>
                    <a:pt x="203" y="289"/>
                    <a:pt x="156" y="325"/>
                  </a:cubicBezTo>
                  <a:cubicBezTo>
                    <a:pt x="108" y="361"/>
                    <a:pt x="108" y="373"/>
                    <a:pt x="84" y="468"/>
                  </a:cubicBezTo>
                  <a:cubicBezTo>
                    <a:pt x="37" y="551"/>
                    <a:pt x="1" y="742"/>
                    <a:pt x="49" y="849"/>
                  </a:cubicBezTo>
                  <a:cubicBezTo>
                    <a:pt x="96" y="956"/>
                    <a:pt x="156" y="1004"/>
                    <a:pt x="227" y="1040"/>
                  </a:cubicBezTo>
                  <a:cubicBezTo>
                    <a:pt x="322" y="1099"/>
                    <a:pt x="394" y="1135"/>
                    <a:pt x="477" y="1159"/>
                  </a:cubicBezTo>
                  <a:cubicBezTo>
                    <a:pt x="541" y="1190"/>
                    <a:pt x="636" y="1201"/>
                    <a:pt x="713" y="1201"/>
                  </a:cubicBezTo>
                  <a:cubicBezTo>
                    <a:pt x="752" y="1201"/>
                    <a:pt x="787" y="1198"/>
                    <a:pt x="811" y="1194"/>
                  </a:cubicBezTo>
                  <a:cubicBezTo>
                    <a:pt x="882" y="1182"/>
                    <a:pt x="930" y="1147"/>
                    <a:pt x="977" y="1123"/>
                  </a:cubicBezTo>
                  <a:cubicBezTo>
                    <a:pt x="995" y="1105"/>
                    <a:pt x="995" y="1105"/>
                    <a:pt x="994" y="1105"/>
                  </a:cubicBezTo>
                  <a:cubicBezTo>
                    <a:pt x="992" y="1105"/>
                    <a:pt x="989" y="1105"/>
                    <a:pt x="1001" y="1087"/>
                  </a:cubicBezTo>
                  <a:cubicBezTo>
                    <a:pt x="1037" y="1063"/>
                    <a:pt x="1108" y="920"/>
                    <a:pt x="1120" y="897"/>
                  </a:cubicBezTo>
                  <a:cubicBezTo>
                    <a:pt x="1124" y="881"/>
                    <a:pt x="1125" y="877"/>
                    <a:pt x="1126" y="877"/>
                  </a:cubicBezTo>
                  <a:cubicBezTo>
                    <a:pt x="1126" y="877"/>
                    <a:pt x="1126" y="881"/>
                    <a:pt x="1126" y="881"/>
                  </a:cubicBezTo>
                  <a:cubicBezTo>
                    <a:pt x="1127" y="881"/>
                    <a:pt x="1128" y="877"/>
                    <a:pt x="1132" y="861"/>
                  </a:cubicBezTo>
                  <a:cubicBezTo>
                    <a:pt x="1156" y="837"/>
                    <a:pt x="1156" y="790"/>
                    <a:pt x="1156" y="742"/>
                  </a:cubicBezTo>
                  <a:cubicBezTo>
                    <a:pt x="1132" y="682"/>
                    <a:pt x="1132" y="623"/>
                    <a:pt x="1120" y="551"/>
                  </a:cubicBezTo>
                  <a:cubicBezTo>
                    <a:pt x="1108" y="480"/>
                    <a:pt x="1072" y="480"/>
                    <a:pt x="1037" y="361"/>
                  </a:cubicBezTo>
                  <a:cubicBezTo>
                    <a:pt x="989" y="254"/>
                    <a:pt x="834" y="111"/>
                    <a:pt x="703" y="75"/>
                  </a:cubicBezTo>
                  <a:cubicBezTo>
                    <a:pt x="674" y="70"/>
                    <a:pt x="644" y="66"/>
                    <a:pt x="613" y="65"/>
                  </a:cubicBezTo>
                  <a:lnTo>
                    <a:pt x="613" y="65"/>
                  </a:lnTo>
                  <a:cubicBezTo>
                    <a:pt x="603" y="30"/>
                    <a:pt x="587" y="4"/>
                    <a:pt x="560" y="4"/>
                  </a:cubicBezTo>
                  <a:cubicBezTo>
                    <a:pt x="546" y="2"/>
                    <a:pt x="533" y="1"/>
                    <a:pt x="5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30" name="Google Shape;16430;p22"/>
            <p:cNvSpPr/>
            <p:nvPr/>
          </p:nvSpPr>
          <p:spPr>
            <a:xfrm>
              <a:off x="3723075" y="1830625"/>
              <a:ext cx="7475" cy="10550"/>
            </a:xfrm>
            <a:custGeom>
              <a:avLst/>
              <a:gdLst/>
              <a:ahLst/>
              <a:cxnLst/>
              <a:rect l="l" t="t" r="r" b="b"/>
              <a:pathLst>
                <a:path w="299" h="422" extrusionOk="0">
                  <a:moveTo>
                    <a:pt x="206" y="0"/>
                  </a:moveTo>
                  <a:cubicBezTo>
                    <a:pt x="172" y="0"/>
                    <a:pt x="135" y="16"/>
                    <a:pt x="119" y="16"/>
                  </a:cubicBezTo>
                  <a:cubicBezTo>
                    <a:pt x="84" y="40"/>
                    <a:pt x="0" y="52"/>
                    <a:pt x="0" y="99"/>
                  </a:cubicBezTo>
                  <a:cubicBezTo>
                    <a:pt x="0" y="135"/>
                    <a:pt x="36" y="194"/>
                    <a:pt x="60" y="242"/>
                  </a:cubicBezTo>
                  <a:cubicBezTo>
                    <a:pt x="72" y="290"/>
                    <a:pt x="131" y="385"/>
                    <a:pt x="155" y="409"/>
                  </a:cubicBezTo>
                  <a:cubicBezTo>
                    <a:pt x="169" y="418"/>
                    <a:pt x="177" y="422"/>
                    <a:pt x="183" y="422"/>
                  </a:cubicBezTo>
                  <a:cubicBezTo>
                    <a:pt x="193" y="422"/>
                    <a:pt x="195" y="412"/>
                    <a:pt x="203" y="397"/>
                  </a:cubicBezTo>
                  <a:cubicBezTo>
                    <a:pt x="208" y="397"/>
                    <a:pt x="218" y="399"/>
                    <a:pt x="230" y="399"/>
                  </a:cubicBezTo>
                  <a:cubicBezTo>
                    <a:pt x="247" y="399"/>
                    <a:pt x="267" y="395"/>
                    <a:pt x="274" y="373"/>
                  </a:cubicBezTo>
                  <a:cubicBezTo>
                    <a:pt x="298" y="361"/>
                    <a:pt x="274" y="361"/>
                    <a:pt x="274" y="314"/>
                  </a:cubicBezTo>
                  <a:cubicBezTo>
                    <a:pt x="274" y="278"/>
                    <a:pt x="274" y="64"/>
                    <a:pt x="250" y="16"/>
                  </a:cubicBezTo>
                  <a:cubicBezTo>
                    <a:pt x="239" y="4"/>
                    <a:pt x="223" y="0"/>
                    <a:pt x="2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31" name="Google Shape;16431;p22"/>
            <p:cNvSpPr/>
            <p:nvPr/>
          </p:nvSpPr>
          <p:spPr>
            <a:xfrm>
              <a:off x="3723725" y="1847875"/>
              <a:ext cx="7700" cy="9525"/>
            </a:xfrm>
            <a:custGeom>
              <a:avLst/>
              <a:gdLst/>
              <a:ahLst/>
              <a:cxnLst/>
              <a:rect l="l" t="t" r="r" b="b"/>
              <a:pathLst>
                <a:path w="308" h="381" extrusionOk="0">
                  <a:moveTo>
                    <a:pt x="176" y="0"/>
                  </a:moveTo>
                  <a:cubicBezTo>
                    <a:pt x="106" y="0"/>
                    <a:pt x="1" y="18"/>
                    <a:pt x="10" y="64"/>
                  </a:cubicBezTo>
                  <a:cubicBezTo>
                    <a:pt x="34" y="100"/>
                    <a:pt x="34" y="76"/>
                    <a:pt x="46" y="124"/>
                  </a:cubicBezTo>
                  <a:cubicBezTo>
                    <a:pt x="46" y="171"/>
                    <a:pt x="46" y="314"/>
                    <a:pt x="70" y="362"/>
                  </a:cubicBezTo>
                  <a:cubicBezTo>
                    <a:pt x="83" y="371"/>
                    <a:pt x="90" y="373"/>
                    <a:pt x="94" y="373"/>
                  </a:cubicBezTo>
                  <a:cubicBezTo>
                    <a:pt x="99" y="373"/>
                    <a:pt x="101" y="370"/>
                    <a:pt x="106" y="370"/>
                  </a:cubicBezTo>
                  <a:cubicBezTo>
                    <a:pt x="108" y="370"/>
                    <a:pt x="112" y="371"/>
                    <a:pt x="117" y="374"/>
                  </a:cubicBezTo>
                  <a:cubicBezTo>
                    <a:pt x="130" y="378"/>
                    <a:pt x="150" y="381"/>
                    <a:pt x="169" y="381"/>
                  </a:cubicBezTo>
                  <a:cubicBezTo>
                    <a:pt x="203" y="381"/>
                    <a:pt x="236" y="372"/>
                    <a:pt x="236" y="350"/>
                  </a:cubicBezTo>
                  <a:cubicBezTo>
                    <a:pt x="236" y="302"/>
                    <a:pt x="260" y="290"/>
                    <a:pt x="284" y="243"/>
                  </a:cubicBezTo>
                  <a:cubicBezTo>
                    <a:pt x="296" y="195"/>
                    <a:pt x="308" y="136"/>
                    <a:pt x="308" y="76"/>
                  </a:cubicBezTo>
                  <a:cubicBezTo>
                    <a:pt x="308" y="16"/>
                    <a:pt x="260" y="16"/>
                    <a:pt x="224" y="5"/>
                  </a:cubicBezTo>
                  <a:cubicBezTo>
                    <a:pt x="214" y="2"/>
                    <a:pt x="196" y="0"/>
                    <a:pt x="1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32" name="Google Shape;16432;p22"/>
            <p:cNvSpPr/>
            <p:nvPr/>
          </p:nvSpPr>
          <p:spPr>
            <a:xfrm>
              <a:off x="3715025" y="1816700"/>
              <a:ext cx="10150" cy="8525"/>
            </a:xfrm>
            <a:custGeom>
              <a:avLst/>
              <a:gdLst/>
              <a:ahLst/>
              <a:cxnLst/>
              <a:rect l="l" t="t" r="r" b="b"/>
              <a:pathLst>
                <a:path w="406" h="341" extrusionOk="0">
                  <a:moveTo>
                    <a:pt x="190" y="1"/>
                  </a:moveTo>
                  <a:cubicBezTo>
                    <a:pt x="161" y="1"/>
                    <a:pt x="135" y="17"/>
                    <a:pt x="108" y="37"/>
                  </a:cubicBezTo>
                  <a:cubicBezTo>
                    <a:pt x="60" y="85"/>
                    <a:pt x="49" y="85"/>
                    <a:pt x="37" y="120"/>
                  </a:cubicBezTo>
                  <a:cubicBezTo>
                    <a:pt x="25" y="144"/>
                    <a:pt x="1" y="180"/>
                    <a:pt x="25" y="204"/>
                  </a:cubicBezTo>
                  <a:cubicBezTo>
                    <a:pt x="37" y="216"/>
                    <a:pt x="84" y="216"/>
                    <a:pt x="108" y="240"/>
                  </a:cubicBezTo>
                  <a:cubicBezTo>
                    <a:pt x="144" y="251"/>
                    <a:pt x="227" y="311"/>
                    <a:pt x="239" y="323"/>
                  </a:cubicBezTo>
                  <a:cubicBezTo>
                    <a:pt x="251" y="335"/>
                    <a:pt x="251" y="341"/>
                    <a:pt x="252" y="341"/>
                  </a:cubicBezTo>
                  <a:cubicBezTo>
                    <a:pt x="254" y="341"/>
                    <a:pt x="257" y="335"/>
                    <a:pt x="275" y="323"/>
                  </a:cubicBezTo>
                  <a:cubicBezTo>
                    <a:pt x="299" y="323"/>
                    <a:pt x="406" y="275"/>
                    <a:pt x="358" y="216"/>
                  </a:cubicBezTo>
                  <a:cubicBezTo>
                    <a:pt x="322" y="156"/>
                    <a:pt x="299" y="97"/>
                    <a:pt x="263" y="37"/>
                  </a:cubicBezTo>
                  <a:cubicBezTo>
                    <a:pt x="237" y="11"/>
                    <a:pt x="213" y="1"/>
                    <a:pt x="1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33" name="Google Shape;16433;p22"/>
            <p:cNvSpPr/>
            <p:nvPr/>
          </p:nvSpPr>
          <p:spPr>
            <a:xfrm>
              <a:off x="3753425" y="1834525"/>
              <a:ext cx="9250" cy="12050"/>
            </a:xfrm>
            <a:custGeom>
              <a:avLst/>
              <a:gdLst/>
              <a:ahLst/>
              <a:cxnLst/>
              <a:rect l="l" t="t" r="r" b="b"/>
              <a:pathLst>
                <a:path w="370" h="482" extrusionOk="0">
                  <a:moveTo>
                    <a:pt x="192" y="1"/>
                  </a:moveTo>
                  <a:cubicBezTo>
                    <a:pt x="157" y="1"/>
                    <a:pt x="124" y="34"/>
                    <a:pt x="108" y="50"/>
                  </a:cubicBezTo>
                  <a:cubicBezTo>
                    <a:pt x="72" y="62"/>
                    <a:pt x="1" y="110"/>
                    <a:pt x="1" y="146"/>
                  </a:cubicBezTo>
                  <a:cubicBezTo>
                    <a:pt x="13" y="193"/>
                    <a:pt x="72" y="253"/>
                    <a:pt x="108" y="300"/>
                  </a:cubicBezTo>
                  <a:cubicBezTo>
                    <a:pt x="132" y="348"/>
                    <a:pt x="215" y="443"/>
                    <a:pt x="251" y="467"/>
                  </a:cubicBezTo>
                  <a:cubicBezTo>
                    <a:pt x="275" y="479"/>
                    <a:pt x="284" y="482"/>
                    <a:pt x="288" y="482"/>
                  </a:cubicBezTo>
                  <a:cubicBezTo>
                    <a:pt x="293" y="482"/>
                    <a:pt x="293" y="479"/>
                    <a:pt x="298" y="479"/>
                  </a:cubicBezTo>
                  <a:cubicBezTo>
                    <a:pt x="334" y="455"/>
                    <a:pt x="358" y="455"/>
                    <a:pt x="370" y="431"/>
                  </a:cubicBezTo>
                  <a:cubicBezTo>
                    <a:pt x="370" y="408"/>
                    <a:pt x="370" y="419"/>
                    <a:pt x="358" y="360"/>
                  </a:cubicBezTo>
                  <a:cubicBezTo>
                    <a:pt x="346" y="300"/>
                    <a:pt x="287" y="74"/>
                    <a:pt x="239" y="27"/>
                  </a:cubicBezTo>
                  <a:cubicBezTo>
                    <a:pt x="224" y="8"/>
                    <a:pt x="208" y="1"/>
                    <a:pt x="1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34" name="Google Shape;16434;p22"/>
            <p:cNvSpPr/>
            <p:nvPr/>
          </p:nvSpPr>
          <p:spPr>
            <a:xfrm>
              <a:off x="3758850" y="1853900"/>
              <a:ext cx="8000" cy="11600"/>
            </a:xfrm>
            <a:custGeom>
              <a:avLst/>
              <a:gdLst/>
              <a:ahLst/>
              <a:cxnLst/>
              <a:rect l="l" t="t" r="r" b="b"/>
              <a:pathLst>
                <a:path w="320" h="464" extrusionOk="0">
                  <a:moveTo>
                    <a:pt x="186" y="0"/>
                  </a:moveTo>
                  <a:cubicBezTo>
                    <a:pt x="127" y="0"/>
                    <a:pt x="0" y="52"/>
                    <a:pt x="22" y="85"/>
                  </a:cubicBezTo>
                  <a:cubicBezTo>
                    <a:pt x="34" y="145"/>
                    <a:pt x="58" y="97"/>
                    <a:pt x="70" y="156"/>
                  </a:cubicBezTo>
                  <a:cubicBezTo>
                    <a:pt x="81" y="216"/>
                    <a:pt x="93" y="395"/>
                    <a:pt x="129" y="442"/>
                  </a:cubicBezTo>
                  <a:cubicBezTo>
                    <a:pt x="139" y="458"/>
                    <a:pt x="143" y="462"/>
                    <a:pt x="147" y="462"/>
                  </a:cubicBezTo>
                  <a:cubicBezTo>
                    <a:pt x="151" y="462"/>
                    <a:pt x="156" y="454"/>
                    <a:pt x="177" y="454"/>
                  </a:cubicBezTo>
                  <a:cubicBezTo>
                    <a:pt x="183" y="461"/>
                    <a:pt x="194" y="464"/>
                    <a:pt x="205" y="464"/>
                  </a:cubicBezTo>
                  <a:cubicBezTo>
                    <a:pt x="235" y="464"/>
                    <a:pt x="272" y="444"/>
                    <a:pt x="272" y="418"/>
                  </a:cubicBezTo>
                  <a:cubicBezTo>
                    <a:pt x="272" y="371"/>
                    <a:pt x="296" y="335"/>
                    <a:pt x="308" y="276"/>
                  </a:cubicBezTo>
                  <a:cubicBezTo>
                    <a:pt x="320" y="228"/>
                    <a:pt x="320" y="133"/>
                    <a:pt x="308" y="73"/>
                  </a:cubicBezTo>
                  <a:cubicBezTo>
                    <a:pt x="296" y="14"/>
                    <a:pt x="260" y="2"/>
                    <a:pt x="201" y="2"/>
                  </a:cubicBezTo>
                  <a:cubicBezTo>
                    <a:pt x="196" y="1"/>
                    <a:pt x="191" y="0"/>
                    <a:pt x="1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35" name="Google Shape;16435;p22"/>
            <p:cNvSpPr/>
            <p:nvPr/>
          </p:nvSpPr>
          <p:spPr>
            <a:xfrm>
              <a:off x="3741225" y="1819675"/>
              <a:ext cx="11925" cy="9200"/>
            </a:xfrm>
            <a:custGeom>
              <a:avLst/>
              <a:gdLst/>
              <a:ahLst/>
              <a:cxnLst/>
              <a:rect l="l" t="t" r="r" b="b"/>
              <a:pathLst>
                <a:path w="477" h="368" extrusionOk="0">
                  <a:moveTo>
                    <a:pt x="205" y="1"/>
                  </a:moveTo>
                  <a:cubicBezTo>
                    <a:pt x="177" y="1"/>
                    <a:pt x="146" y="17"/>
                    <a:pt x="120" y="37"/>
                  </a:cubicBezTo>
                  <a:cubicBezTo>
                    <a:pt x="72" y="85"/>
                    <a:pt x="60" y="85"/>
                    <a:pt x="48" y="121"/>
                  </a:cubicBezTo>
                  <a:cubicBezTo>
                    <a:pt x="13" y="144"/>
                    <a:pt x="1" y="192"/>
                    <a:pt x="24" y="216"/>
                  </a:cubicBezTo>
                  <a:cubicBezTo>
                    <a:pt x="60" y="251"/>
                    <a:pt x="108" y="251"/>
                    <a:pt x="144" y="263"/>
                  </a:cubicBezTo>
                  <a:cubicBezTo>
                    <a:pt x="179" y="275"/>
                    <a:pt x="286" y="335"/>
                    <a:pt x="310" y="359"/>
                  </a:cubicBezTo>
                  <a:cubicBezTo>
                    <a:pt x="328" y="365"/>
                    <a:pt x="328" y="368"/>
                    <a:pt x="328" y="368"/>
                  </a:cubicBezTo>
                  <a:cubicBezTo>
                    <a:pt x="328" y="368"/>
                    <a:pt x="328" y="365"/>
                    <a:pt x="346" y="359"/>
                  </a:cubicBezTo>
                  <a:cubicBezTo>
                    <a:pt x="370" y="335"/>
                    <a:pt x="477" y="299"/>
                    <a:pt x="417" y="240"/>
                  </a:cubicBezTo>
                  <a:cubicBezTo>
                    <a:pt x="358" y="180"/>
                    <a:pt x="322" y="97"/>
                    <a:pt x="263" y="37"/>
                  </a:cubicBezTo>
                  <a:cubicBezTo>
                    <a:pt x="247" y="11"/>
                    <a:pt x="227" y="1"/>
                    <a:pt x="2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36" name="Google Shape;16436;p22"/>
            <p:cNvSpPr/>
            <p:nvPr/>
          </p:nvSpPr>
          <p:spPr>
            <a:xfrm>
              <a:off x="3781700" y="1829250"/>
              <a:ext cx="16100" cy="14125"/>
            </a:xfrm>
            <a:custGeom>
              <a:avLst/>
              <a:gdLst/>
              <a:ahLst/>
              <a:cxnLst/>
              <a:rect l="l" t="t" r="r" b="b"/>
              <a:pathLst>
                <a:path w="644" h="565" extrusionOk="0">
                  <a:moveTo>
                    <a:pt x="184" y="0"/>
                  </a:moveTo>
                  <a:cubicBezTo>
                    <a:pt x="143" y="0"/>
                    <a:pt x="113" y="42"/>
                    <a:pt x="96" y="59"/>
                  </a:cubicBezTo>
                  <a:cubicBezTo>
                    <a:pt x="60" y="83"/>
                    <a:pt x="1" y="142"/>
                    <a:pt x="37" y="202"/>
                  </a:cubicBezTo>
                  <a:cubicBezTo>
                    <a:pt x="60" y="261"/>
                    <a:pt x="180" y="333"/>
                    <a:pt x="239" y="380"/>
                  </a:cubicBezTo>
                  <a:cubicBezTo>
                    <a:pt x="299" y="440"/>
                    <a:pt x="453" y="535"/>
                    <a:pt x="513" y="559"/>
                  </a:cubicBezTo>
                  <a:cubicBezTo>
                    <a:pt x="533" y="563"/>
                    <a:pt x="543" y="564"/>
                    <a:pt x="550" y="564"/>
                  </a:cubicBezTo>
                  <a:cubicBezTo>
                    <a:pt x="563" y="564"/>
                    <a:pt x="561" y="559"/>
                    <a:pt x="584" y="559"/>
                  </a:cubicBezTo>
                  <a:cubicBezTo>
                    <a:pt x="596" y="535"/>
                    <a:pt x="644" y="523"/>
                    <a:pt x="632" y="476"/>
                  </a:cubicBezTo>
                  <a:cubicBezTo>
                    <a:pt x="608" y="440"/>
                    <a:pt x="608" y="452"/>
                    <a:pt x="572" y="392"/>
                  </a:cubicBezTo>
                  <a:cubicBezTo>
                    <a:pt x="525" y="321"/>
                    <a:pt x="310" y="59"/>
                    <a:pt x="239" y="23"/>
                  </a:cubicBezTo>
                  <a:cubicBezTo>
                    <a:pt x="219" y="7"/>
                    <a:pt x="201" y="0"/>
                    <a:pt x="1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37" name="Google Shape;16437;p22"/>
            <p:cNvSpPr/>
            <p:nvPr/>
          </p:nvSpPr>
          <p:spPr>
            <a:xfrm>
              <a:off x="3799275" y="1851400"/>
              <a:ext cx="12525" cy="16700"/>
            </a:xfrm>
            <a:custGeom>
              <a:avLst/>
              <a:gdLst/>
              <a:ahLst/>
              <a:cxnLst/>
              <a:rect l="l" t="t" r="r" b="b"/>
              <a:pathLst>
                <a:path w="501" h="668" extrusionOk="0">
                  <a:moveTo>
                    <a:pt x="219" y="1"/>
                  </a:moveTo>
                  <a:cubicBezTo>
                    <a:pt x="204" y="1"/>
                    <a:pt x="188" y="3"/>
                    <a:pt x="167" y="6"/>
                  </a:cubicBezTo>
                  <a:cubicBezTo>
                    <a:pt x="108" y="30"/>
                    <a:pt x="0" y="161"/>
                    <a:pt x="72" y="221"/>
                  </a:cubicBezTo>
                  <a:cubicBezTo>
                    <a:pt x="119" y="280"/>
                    <a:pt x="84" y="233"/>
                    <a:pt x="143" y="292"/>
                  </a:cubicBezTo>
                  <a:cubicBezTo>
                    <a:pt x="191" y="352"/>
                    <a:pt x="310" y="578"/>
                    <a:pt x="358" y="637"/>
                  </a:cubicBezTo>
                  <a:cubicBezTo>
                    <a:pt x="367" y="660"/>
                    <a:pt x="371" y="667"/>
                    <a:pt x="374" y="667"/>
                  </a:cubicBezTo>
                  <a:cubicBezTo>
                    <a:pt x="379" y="667"/>
                    <a:pt x="383" y="649"/>
                    <a:pt x="405" y="649"/>
                  </a:cubicBezTo>
                  <a:cubicBezTo>
                    <a:pt x="429" y="637"/>
                    <a:pt x="500" y="590"/>
                    <a:pt x="477" y="530"/>
                  </a:cubicBezTo>
                  <a:cubicBezTo>
                    <a:pt x="441" y="471"/>
                    <a:pt x="441" y="411"/>
                    <a:pt x="429" y="340"/>
                  </a:cubicBezTo>
                  <a:cubicBezTo>
                    <a:pt x="405" y="268"/>
                    <a:pt x="358" y="125"/>
                    <a:pt x="310" y="66"/>
                  </a:cubicBezTo>
                  <a:cubicBezTo>
                    <a:pt x="276" y="15"/>
                    <a:pt x="254" y="1"/>
                    <a:pt x="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38" name="Google Shape;16438;p22"/>
            <p:cNvSpPr/>
            <p:nvPr/>
          </p:nvSpPr>
          <p:spPr>
            <a:xfrm>
              <a:off x="3759975" y="1812225"/>
              <a:ext cx="15800" cy="11000"/>
            </a:xfrm>
            <a:custGeom>
              <a:avLst/>
              <a:gdLst/>
              <a:ahLst/>
              <a:cxnLst/>
              <a:rect l="l" t="t" r="r" b="b"/>
              <a:pathLst>
                <a:path w="632" h="440" extrusionOk="0">
                  <a:moveTo>
                    <a:pt x="174" y="0"/>
                  </a:moveTo>
                  <a:cubicBezTo>
                    <a:pt x="152" y="0"/>
                    <a:pt x="130" y="8"/>
                    <a:pt x="108" y="26"/>
                  </a:cubicBezTo>
                  <a:cubicBezTo>
                    <a:pt x="48" y="73"/>
                    <a:pt x="36" y="61"/>
                    <a:pt x="25" y="109"/>
                  </a:cubicBezTo>
                  <a:cubicBezTo>
                    <a:pt x="1" y="145"/>
                    <a:pt x="1" y="192"/>
                    <a:pt x="36" y="228"/>
                  </a:cubicBezTo>
                  <a:cubicBezTo>
                    <a:pt x="72" y="252"/>
                    <a:pt x="144" y="264"/>
                    <a:pt x="203" y="299"/>
                  </a:cubicBezTo>
                  <a:cubicBezTo>
                    <a:pt x="263" y="323"/>
                    <a:pt x="406" y="419"/>
                    <a:pt x="453" y="430"/>
                  </a:cubicBezTo>
                  <a:cubicBezTo>
                    <a:pt x="477" y="436"/>
                    <a:pt x="474" y="439"/>
                    <a:pt x="474" y="439"/>
                  </a:cubicBezTo>
                  <a:cubicBezTo>
                    <a:pt x="474" y="439"/>
                    <a:pt x="477" y="436"/>
                    <a:pt x="513" y="430"/>
                  </a:cubicBezTo>
                  <a:cubicBezTo>
                    <a:pt x="560" y="407"/>
                    <a:pt x="632" y="335"/>
                    <a:pt x="548" y="276"/>
                  </a:cubicBezTo>
                  <a:cubicBezTo>
                    <a:pt x="453" y="228"/>
                    <a:pt x="382" y="133"/>
                    <a:pt x="298" y="61"/>
                  </a:cubicBezTo>
                  <a:cubicBezTo>
                    <a:pt x="253" y="24"/>
                    <a:pt x="213" y="0"/>
                    <a:pt x="1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39" name="Google Shape;16439;p22"/>
            <p:cNvSpPr/>
            <p:nvPr/>
          </p:nvSpPr>
          <p:spPr>
            <a:xfrm>
              <a:off x="3802550" y="1819300"/>
              <a:ext cx="16400" cy="13925"/>
            </a:xfrm>
            <a:custGeom>
              <a:avLst/>
              <a:gdLst/>
              <a:ahLst/>
              <a:cxnLst/>
              <a:rect l="l" t="t" r="r" b="b"/>
              <a:pathLst>
                <a:path w="656" h="557" extrusionOk="0">
                  <a:moveTo>
                    <a:pt x="182" y="1"/>
                  </a:moveTo>
                  <a:cubicBezTo>
                    <a:pt x="139" y="1"/>
                    <a:pt x="114" y="49"/>
                    <a:pt x="96" y="76"/>
                  </a:cubicBezTo>
                  <a:cubicBezTo>
                    <a:pt x="60" y="100"/>
                    <a:pt x="0" y="171"/>
                    <a:pt x="48" y="219"/>
                  </a:cubicBezTo>
                  <a:cubicBezTo>
                    <a:pt x="72" y="266"/>
                    <a:pt x="191" y="338"/>
                    <a:pt x="274" y="386"/>
                  </a:cubicBezTo>
                  <a:cubicBezTo>
                    <a:pt x="346" y="445"/>
                    <a:pt x="489" y="540"/>
                    <a:pt x="548" y="552"/>
                  </a:cubicBezTo>
                  <a:cubicBezTo>
                    <a:pt x="562" y="555"/>
                    <a:pt x="572" y="557"/>
                    <a:pt x="579" y="557"/>
                  </a:cubicBezTo>
                  <a:cubicBezTo>
                    <a:pt x="603" y="557"/>
                    <a:pt x="596" y="541"/>
                    <a:pt x="596" y="505"/>
                  </a:cubicBezTo>
                  <a:cubicBezTo>
                    <a:pt x="631" y="493"/>
                    <a:pt x="655" y="481"/>
                    <a:pt x="643" y="433"/>
                  </a:cubicBezTo>
                  <a:cubicBezTo>
                    <a:pt x="643" y="397"/>
                    <a:pt x="643" y="421"/>
                    <a:pt x="584" y="362"/>
                  </a:cubicBezTo>
                  <a:cubicBezTo>
                    <a:pt x="524" y="290"/>
                    <a:pt x="298" y="64"/>
                    <a:pt x="227" y="16"/>
                  </a:cubicBezTo>
                  <a:cubicBezTo>
                    <a:pt x="210" y="5"/>
                    <a:pt x="195" y="1"/>
                    <a:pt x="1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40" name="Google Shape;16440;p22"/>
            <p:cNvSpPr/>
            <p:nvPr/>
          </p:nvSpPr>
          <p:spPr>
            <a:xfrm>
              <a:off x="3822775" y="1840550"/>
              <a:ext cx="13425" cy="15800"/>
            </a:xfrm>
            <a:custGeom>
              <a:avLst/>
              <a:gdLst/>
              <a:ahLst/>
              <a:cxnLst/>
              <a:rect l="l" t="t" r="r" b="b"/>
              <a:pathLst>
                <a:path w="537" h="632" extrusionOk="0">
                  <a:moveTo>
                    <a:pt x="190" y="0"/>
                  </a:moveTo>
                  <a:cubicBezTo>
                    <a:pt x="174" y="0"/>
                    <a:pt x="155" y="4"/>
                    <a:pt x="132" y="12"/>
                  </a:cubicBezTo>
                  <a:cubicBezTo>
                    <a:pt x="72" y="36"/>
                    <a:pt x="1" y="178"/>
                    <a:pt x="37" y="238"/>
                  </a:cubicBezTo>
                  <a:cubicBezTo>
                    <a:pt x="96" y="286"/>
                    <a:pt x="72" y="238"/>
                    <a:pt x="132" y="298"/>
                  </a:cubicBezTo>
                  <a:cubicBezTo>
                    <a:pt x="191" y="345"/>
                    <a:pt x="358" y="559"/>
                    <a:pt x="394" y="607"/>
                  </a:cubicBezTo>
                  <a:cubicBezTo>
                    <a:pt x="412" y="625"/>
                    <a:pt x="420" y="631"/>
                    <a:pt x="424" y="631"/>
                  </a:cubicBezTo>
                  <a:cubicBezTo>
                    <a:pt x="430" y="631"/>
                    <a:pt x="427" y="615"/>
                    <a:pt x="442" y="607"/>
                  </a:cubicBezTo>
                  <a:cubicBezTo>
                    <a:pt x="489" y="607"/>
                    <a:pt x="537" y="548"/>
                    <a:pt x="501" y="488"/>
                  </a:cubicBezTo>
                  <a:cubicBezTo>
                    <a:pt x="453" y="429"/>
                    <a:pt x="453" y="369"/>
                    <a:pt x="430" y="298"/>
                  </a:cubicBezTo>
                  <a:cubicBezTo>
                    <a:pt x="394" y="238"/>
                    <a:pt x="322" y="119"/>
                    <a:pt x="275" y="59"/>
                  </a:cubicBezTo>
                  <a:cubicBezTo>
                    <a:pt x="250" y="19"/>
                    <a:pt x="226" y="0"/>
                    <a:pt x="1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41" name="Google Shape;16441;p22"/>
            <p:cNvSpPr/>
            <p:nvPr/>
          </p:nvSpPr>
          <p:spPr>
            <a:xfrm>
              <a:off x="3779625" y="1805750"/>
              <a:ext cx="15800" cy="9275"/>
            </a:xfrm>
            <a:custGeom>
              <a:avLst/>
              <a:gdLst/>
              <a:ahLst/>
              <a:cxnLst/>
              <a:rect l="l" t="t" r="r" b="b"/>
              <a:pathLst>
                <a:path w="632" h="371" extrusionOk="0">
                  <a:moveTo>
                    <a:pt x="149" y="0"/>
                  </a:moveTo>
                  <a:cubicBezTo>
                    <a:pt x="111" y="0"/>
                    <a:pt x="79" y="15"/>
                    <a:pt x="60" y="46"/>
                  </a:cubicBezTo>
                  <a:cubicBezTo>
                    <a:pt x="12" y="106"/>
                    <a:pt x="1" y="94"/>
                    <a:pt x="1" y="142"/>
                  </a:cubicBezTo>
                  <a:cubicBezTo>
                    <a:pt x="1" y="166"/>
                    <a:pt x="1" y="213"/>
                    <a:pt x="36" y="237"/>
                  </a:cubicBezTo>
                  <a:cubicBezTo>
                    <a:pt x="84" y="261"/>
                    <a:pt x="155" y="261"/>
                    <a:pt x="215" y="273"/>
                  </a:cubicBezTo>
                  <a:cubicBezTo>
                    <a:pt x="274" y="285"/>
                    <a:pt x="441" y="368"/>
                    <a:pt x="489" y="368"/>
                  </a:cubicBezTo>
                  <a:cubicBezTo>
                    <a:pt x="501" y="368"/>
                    <a:pt x="507" y="369"/>
                    <a:pt x="508" y="370"/>
                  </a:cubicBezTo>
                  <a:lnTo>
                    <a:pt x="508" y="370"/>
                  </a:lnTo>
                  <a:cubicBezTo>
                    <a:pt x="510" y="368"/>
                    <a:pt x="517" y="364"/>
                    <a:pt x="536" y="356"/>
                  </a:cubicBezTo>
                  <a:cubicBezTo>
                    <a:pt x="572" y="332"/>
                    <a:pt x="632" y="261"/>
                    <a:pt x="548" y="213"/>
                  </a:cubicBezTo>
                  <a:cubicBezTo>
                    <a:pt x="453" y="166"/>
                    <a:pt x="358" y="82"/>
                    <a:pt x="263" y="35"/>
                  </a:cubicBezTo>
                  <a:cubicBezTo>
                    <a:pt x="223" y="12"/>
                    <a:pt x="184" y="0"/>
                    <a:pt x="149" y="0"/>
                  </a:cubicBezTo>
                  <a:close/>
                  <a:moveTo>
                    <a:pt x="508" y="370"/>
                  </a:moveTo>
                  <a:cubicBezTo>
                    <a:pt x="507" y="371"/>
                    <a:pt x="508" y="371"/>
                    <a:pt x="508" y="371"/>
                  </a:cubicBezTo>
                  <a:cubicBezTo>
                    <a:pt x="509" y="371"/>
                    <a:pt x="510" y="370"/>
                    <a:pt x="508" y="37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42" name="Google Shape;16442;p22"/>
            <p:cNvSpPr/>
            <p:nvPr/>
          </p:nvSpPr>
          <p:spPr>
            <a:xfrm>
              <a:off x="3972800" y="1692325"/>
              <a:ext cx="13425" cy="12500"/>
            </a:xfrm>
            <a:custGeom>
              <a:avLst/>
              <a:gdLst/>
              <a:ahLst/>
              <a:cxnLst/>
              <a:rect l="l" t="t" r="r" b="b"/>
              <a:pathLst>
                <a:path w="537" h="500" extrusionOk="0">
                  <a:moveTo>
                    <a:pt x="193" y="0"/>
                  </a:moveTo>
                  <a:cubicBezTo>
                    <a:pt x="159" y="0"/>
                    <a:pt x="133" y="39"/>
                    <a:pt x="108" y="47"/>
                  </a:cubicBezTo>
                  <a:cubicBezTo>
                    <a:pt x="84" y="59"/>
                    <a:pt x="1" y="107"/>
                    <a:pt x="36" y="166"/>
                  </a:cubicBezTo>
                  <a:cubicBezTo>
                    <a:pt x="72" y="214"/>
                    <a:pt x="156" y="285"/>
                    <a:pt x="215" y="333"/>
                  </a:cubicBezTo>
                  <a:cubicBezTo>
                    <a:pt x="275" y="381"/>
                    <a:pt x="394" y="464"/>
                    <a:pt x="453" y="476"/>
                  </a:cubicBezTo>
                  <a:cubicBezTo>
                    <a:pt x="483" y="488"/>
                    <a:pt x="495" y="488"/>
                    <a:pt x="499" y="488"/>
                  </a:cubicBezTo>
                  <a:cubicBezTo>
                    <a:pt x="504" y="488"/>
                    <a:pt x="501" y="488"/>
                    <a:pt x="501" y="500"/>
                  </a:cubicBezTo>
                  <a:cubicBezTo>
                    <a:pt x="513" y="476"/>
                    <a:pt x="537" y="452"/>
                    <a:pt x="537" y="416"/>
                  </a:cubicBezTo>
                  <a:cubicBezTo>
                    <a:pt x="537" y="381"/>
                    <a:pt x="537" y="404"/>
                    <a:pt x="501" y="345"/>
                  </a:cubicBezTo>
                  <a:cubicBezTo>
                    <a:pt x="453" y="285"/>
                    <a:pt x="298" y="59"/>
                    <a:pt x="239" y="23"/>
                  </a:cubicBezTo>
                  <a:cubicBezTo>
                    <a:pt x="222" y="6"/>
                    <a:pt x="207" y="0"/>
                    <a:pt x="1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43" name="Google Shape;16443;p22"/>
            <p:cNvSpPr/>
            <p:nvPr/>
          </p:nvSpPr>
          <p:spPr>
            <a:xfrm>
              <a:off x="3989475" y="1710125"/>
              <a:ext cx="13725" cy="12975"/>
            </a:xfrm>
            <a:custGeom>
              <a:avLst/>
              <a:gdLst/>
              <a:ahLst/>
              <a:cxnLst/>
              <a:rect l="l" t="t" r="r" b="b"/>
              <a:pathLst>
                <a:path w="549" h="519" extrusionOk="0">
                  <a:moveTo>
                    <a:pt x="197" y="0"/>
                  </a:moveTo>
                  <a:cubicBezTo>
                    <a:pt x="179" y="0"/>
                    <a:pt x="159" y="9"/>
                    <a:pt x="131" y="26"/>
                  </a:cubicBezTo>
                  <a:cubicBezTo>
                    <a:pt x="72" y="50"/>
                    <a:pt x="0" y="181"/>
                    <a:pt x="60" y="240"/>
                  </a:cubicBezTo>
                  <a:cubicBezTo>
                    <a:pt x="90" y="264"/>
                    <a:pt x="96" y="264"/>
                    <a:pt x="102" y="264"/>
                  </a:cubicBezTo>
                  <a:cubicBezTo>
                    <a:pt x="108" y="264"/>
                    <a:pt x="114" y="264"/>
                    <a:pt x="143" y="288"/>
                  </a:cubicBezTo>
                  <a:cubicBezTo>
                    <a:pt x="203" y="335"/>
                    <a:pt x="370" y="502"/>
                    <a:pt x="429" y="514"/>
                  </a:cubicBezTo>
                  <a:cubicBezTo>
                    <a:pt x="447" y="517"/>
                    <a:pt x="455" y="519"/>
                    <a:pt x="459" y="519"/>
                  </a:cubicBezTo>
                  <a:cubicBezTo>
                    <a:pt x="468" y="519"/>
                    <a:pt x="451" y="510"/>
                    <a:pt x="477" y="502"/>
                  </a:cubicBezTo>
                  <a:cubicBezTo>
                    <a:pt x="501" y="478"/>
                    <a:pt x="548" y="419"/>
                    <a:pt x="501" y="383"/>
                  </a:cubicBezTo>
                  <a:cubicBezTo>
                    <a:pt x="453" y="335"/>
                    <a:pt x="441" y="288"/>
                    <a:pt x="417" y="228"/>
                  </a:cubicBezTo>
                  <a:cubicBezTo>
                    <a:pt x="370" y="169"/>
                    <a:pt x="310" y="85"/>
                    <a:pt x="262" y="38"/>
                  </a:cubicBezTo>
                  <a:cubicBezTo>
                    <a:pt x="237" y="12"/>
                    <a:pt x="218" y="0"/>
                    <a:pt x="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44" name="Google Shape;16444;p22"/>
            <p:cNvSpPr/>
            <p:nvPr/>
          </p:nvSpPr>
          <p:spPr>
            <a:xfrm>
              <a:off x="3957325" y="1674175"/>
              <a:ext cx="12825" cy="11150"/>
            </a:xfrm>
            <a:custGeom>
              <a:avLst/>
              <a:gdLst/>
              <a:ahLst/>
              <a:cxnLst/>
              <a:rect l="l" t="t" r="r" b="b"/>
              <a:pathLst>
                <a:path w="513" h="446" extrusionOk="0">
                  <a:moveTo>
                    <a:pt x="185" y="0"/>
                  </a:moveTo>
                  <a:cubicBezTo>
                    <a:pt x="168" y="0"/>
                    <a:pt x="150" y="4"/>
                    <a:pt x="132" y="11"/>
                  </a:cubicBezTo>
                  <a:cubicBezTo>
                    <a:pt x="72" y="47"/>
                    <a:pt x="72" y="47"/>
                    <a:pt x="48" y="71"/>
                  </a:cubicBezTo>
                  <a:cubicBezTo>
                    <a:pt x="13" y="118"/>
                    <a:pt x="1" y="154"/>
                    <a:pt x="36" y="190"/>
                  </a:cubicBezTo>
                  <a:cubicBezTo>
                    <a:pt x="60" y="226"/>
                    <a:pt x="120" y="249"/>
                    <a:pt x="167" y="285"/>
                  </a:cubicBezTo>
                  <a:cubicBezTo>
                    <a:pt x="215" y="309"/>
                    <a:pt x="334" y="416"/>
                    <a:pt x="358" y="428"/>
                  </a:cubicBezTo>
                  <a:cubicBezTo>
                    <a:pt x="368" y="435"/>
                    <a:pt x="371" y="439"/>
                    <a:pt x="372" y="442"/>
                  </a:cubicBezTo>
                  <a:lnTo>
                    <a:pt x="372" y="442"/>
                  </a:lnTo>
                  <a:cubicBezTo>
                    <a:pt x="374" y="439"/>
                    <a:pt x="380" y="435"/>
                    <a:pt x="394" y="428"/>
                  </a:cubicBezTo>
                  <a:cubicBezTo>
                    <a:pt x="417" y="416"/>
                    <a:pt x="513" y="356"/>
                    <a:pt x="453" y="297"/>
                  </a:cubicBezTo>
                  <a:cubicBezTo>
                    <a:pt x="394" y="237"/>
                    <a:pt x="346" y="154"/>
                    <a:pt x="298" y="71"/>
                  </a:cubicBezTo>
                  <a:cubicBezTo>
                    <a:pt x="265" y="21"/>
                    <a:pt x="226" y="0"/>
                    <a:pt x="185" y="0"/>
                  </a:cubicBezTo>
                  <a:close/>
                  <a:moveTo>
                    <a:pt x="372" y="442"/>
                  </a:moveTo>
                  <a:lnTo>
                    <a:pt x="372" y="442"/>
                  </a:lnTo>
                  <a:cubicBezTo>
                    <a:pt x="370" y="445"/>
                    <a:pt x="371" y="446"/>
                    <a:pt x="371" y="446"/>
                  </a:cubicBezTo>
                  <a:cubicBezTo>
                    <a:pt x="372" y="446"/>
                    <a:pt x="373" y="445"/>
                    <a:pt x="372" y="44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45" name="Google Shape;16445;p22"/>
            <p:cNvSpPr/>
            <p:nvPr/>
          </p:nvSpPr>
          <p:spPr>
            <a:xfrm>
              <a:off x="3982625" y="1732975"/>
              <a:ext cx="13125" cy="11275"/>
            </a:xfrm>
            <a:custGeom>
              <a:avLst/>
              <a:gdLst/>
              <a:ahLst/>
              <a:cxnLst/>
              <a:rect l="l" t="t" r="r" b="b"/>
              <a:pathLst>
                <a:path w="525" h="451" extrusionOk="0">
                  <a:moveTo>
                    <a:pt x="197" y="0"/>
                  </a:moveTo>
                  <a:cubicBezTo>
                    <a:pt x="157" y="0"/>
                    <a:pt x="126" y="43"/>
                    <a:pt x="108" y="52"/>
                  </a:cubicBezTo>
                  <a:cubicBezTo>
                    <a:pt x="72" y="76"/>
                    <a:pt x="1" y="136"/>
                    <a:pt x="36" y="171"/>
                  </a:cubicBezTo>
                  <a:cubicBezTo>
                    <a:pt x="48" y="219"/>
                    <a:pt x="132" y="279"/>
                    <a:pt x="191" y="326"/>
                  </a:cubicBezTo>
                  <a:cubicBezTo>
                    <a:pt x="239" y="374"/>
                    <a:pt x="370" y="445"/>
                    <a:pt x="417" y="445"/>
                  </a:cubicBezTo>
                  <a:cubicBezTo>
                    <a:pt x="437" y="449"/>
                    <a:pt x="449" y="451"/>
                    <a:pt x="457" y="451"/>
                  </a:cubicBezTo>
                  <a:cubicBezTo>
                    <a:pt x="472" y="451"/>
                    <a:pt x="469" y="445"/>
                    <a:pt x="477" y="445"/>
                  </a:cubicBezTo>
                  <a:cubicBezTo>
                    <a:pt x="489" y="433"/>
                    <a:pt x="525" y="398"/>
                    <a:pt x="525" y="374"/>
                  </a:cubicBezTo>
                  <a:cubicBezTo>
                    <a:pt x="525" y="338"/>
                    <a:pt x="525" y="350"/>
                    <a:pt x="477" y="314"/>
                  </a:cubicBezTo>
                  <a:cubicBezTo>
                    <a:pt x="453" y="255"/>
                    <a:pt x="298" y="52"/>
                    <a:pt x="239" y="17"/>
                  </a:cubicBezTo>
                  <a:cubicBezTo>
                    <a:pt x="224" y="5"/>
                    <a:pt x="210" y="0"/>
                    <a:pt x="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46" name="Google Shape;16446;p22"/>
            <p:cNvSpPr/>
            <p:nvPr/>
          </p:nvSpPr>
          <p:spPr>
            <a:xfrm>
              <a:off x="3998400" y="1748675"/>
              <a:ext cx="13725" cy="11650"/>
            </a:xfrm>
            <a:custGeom>
              <a:avLst/>
              <a:gdLst/>
              <a:ahLst/>
              <a:cxnLst/>
              <a:rect l="l" t="t" r="r" b="b"/>
              <a:pathLst>
                <a:path w="549" h="466" extrusionOk="0">
                  <a:moveTo>
                    <a:pt x="197" y="0"/>
                  </a:moveTo>
                  <a:cubicBezTo>
                    <a:pt x="176" y="0"/>
                    <a:pt x="157" y="12"/>
                    <a:pt x="132" y="32"/>
                  </a:cubicBezTo>
                  <a:cubicBezTo>
                    <a:pt x="72" y="55"/>
                    <a:pt x="1" y="210"/>
                    <a:pt x="72" y="222"/>
                  </a:cubicBezTo>
                  <a:cubicBezTo>
                    <a:pt x="102" y="246"/>
                    <a:pt x="108" y="246"/>
                    <a:pt x="114" y="246"/>
                  </a:cubicBezTo>
                  <a:cubicBezTo>
                    <a:pt x="120" y="246"/>
                    <a:pt x="126" y="246"/>
                    <a:pt x="155" y="270"/>
                  </a:cubicBezTo>
                  <a:cubicBezTo>
                    <a:pt x="203" y="305"/>
                    <a:pt x="370" y="460"/>
                    <a:pt x="429" y="460"/>
                  </a:cubicBezTo>
                  <a:cubicBezTo>
                    <a:pt x="447" y="464"/>
                    <a:pt x="455" y="465"/>
                    <a:pt x="459" y="465"/>
                  </a:cubicBezTo>
                  <a:cubicBezTo>
                    <a:pt x="468" y="465"/>
                    <a:pt x="452" y="457"/>
                    <a:pt x="477" y="448"/>
                  </a:cubicBezTo>
                  <a:cubicBezTo>
                    <a:pt x="501" y="424"/>
                    <a:pt x="548" y="353"/>
                    <a:pt x="501" y="329"/>
                  </a:cubicBezTo>
                  <a:cubicBezTo>
                    <a:pt x="453" y="282"/>
                    <a:pt x="441" y="234"/>
                    <a:pt x="417" y="186"/>
                  </a:cubicBezTo>
                  <a:cubicBezTo>
                    <a:pt x="370" y="151"/>
                    <a:pt x="310" y="67"/>
                    <a:pt x="263" y="32"/>
                  </a:cubicBezTo>
                  <a:cubicBezTo>
                    <a:pt x="235" y="9"/>
                    <a:pt x="215" y="0"/>
                    <a:pt x="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47" name="Google Shape;16447;p22"/>
            <p:cNvSpPr/>
            <p:nvPr/>
          </p:nvSpPr>
          <p:spPr>
            <a:xfrm>
              <a:off x="3967750" y="1717875"/>
              <a:ext cx="12225" cy="9875"/>
            </a:xfrm>
            <a:custGeom>
              <a:avLst/>
              <a:gdLst/>
              <a:ahLst/>
              <a:cxnLst/>
              <a:rect l="l" t="t" r="r" b="b"/>
              <a:pathLst>
                <a:path w="489" h="395" extrusionOk="0">
                  <a:moveTo>
                    <a:pt x="193" y="1"/>
                  </a:moveTo>
                  <a:cubicBezTo>
                    <a:pt x="169" y="1"/>
                    <a:pt x="145" y="10"/>
                    <a:pt x="119" y="25"/>
                  </a:cubicBezTo>
                  <a:cubicBezTo>
                    <a:pt x="60" y="49"/>
                    <a:pt x="48" y="49"/>
                    <a:pt x="36" y="85"/>
                  </a:cubicBezTo>
                  <a:cubicBezTo>
                    <a:pt x="12" y="109"/>
                    <a:pt x="0" y="156"/>
                    <a:pt x="12" y="180"/>
                  </a:cubicBezTo>
                  <a:cubicBezTo>
                    <a:pt x="36" y="216"/>
                    <a:pt x="96" y="228"/>
                    <a:pt x="131" y="263"/>
                  </a:cubicBezTo>
                  <a:cubicBezTo>
                    <a:pt x="179" y="275"/>
                    <a:pt x="298" y="371"/>
                    <a:pt x="334" y="383"/>
                  </a:cubicBezTo>
                  <a:cubicBezTo>
                    <a:pt x="358" y="394"/>
                    <a:pt x="310" y="394"/>
                    <a:pt x="369" y="394"/>
                  </a:cubicBezTo>
                  <a:cubicBezTo>
                    <a:pt x="405" y="383"/>
                    <a:pt x="488" y="323"/>
                    <a:pt x="429" y="263"/>
                  </a:cubicBezTo>
                  <a:cubicBezTo>
                    <a:pt x="369" y="204"/>
                    <a:pt x="334" y="121"/>
                    <a:pt x="286" y="49"/>
                  </a:cubicBezTo>
                  <a:cubicBezTo>
                    <a:pt x="253" y="16"/>
                    <a:pt x="223" y="1"/>
                    <a:pt x="1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48" name="Google Shape;16448;p22"/>
            <p:cNvSpPr/>
            <p:nvPr/>
          </p:nvSpPr>
          <p:spPr>
            <a:xfrm>
              <a:off x="3979950" y="1788075"/>
              <a:ext cx="10450" cy="15475"/>
            </a:xfrm>
            <a:custGeom>
              <a:avLst/>
              <a:gdLst/>
              <a:ahLst/>
              <a:cxnLst/>
              <a:rect l="l" t="t" r="r" b="b"/>
              <a:pathLst>
                <a:path w="418" h="619" extrusionOk="0">
                  <a:moveTo>
                    <a:pt x="208" y="1"/>
                  </a:moveTo>
                  <a:cubicBezTo>
                    <a:pt x="174" y="1"/>
                    <a:pt x="141" y="20"/>
                    <a:pt x="120" y="27"/>
                  </a:cubicBezTo>
                  <a:cubicBezTo>
                    <a:pt x="84" y="27"/>
                    <a:pt x="0" y="63"/>
                    <a:pt x="0" y="122"/>
                  </a:cubicBezTo>
                  <a:cubicBezTo>
                    <a:pt x="0" y="182"/>
                    <a:pt x="84" y="277"/>
                    <a:pt x="108" y="361"/>
                  </a:cubicBezTo>
                  <a:cubicBezTo>
                    <a:pt x="143" y="420"/>
                    <a:pt x="227" y="563"/>
                    <a:pt x="274" y="599"/>
                  </a:cubicBezTo>
                  <a:cubicBezTo>
                    <a:pt x="295" y="614"/>
                    <a:pt x="302" y="618"/>
                    <a:pt x="306" y="618"/>
                  </a:cubicBezTo>
                  <a:cubicBezTo>
                    <a:pt x="312" y="618"/>
                    <a:pt x="313" y="611"/>
                    <a:pt x="334" y="611"/>
                  </a:cubicBezTo>
                  <a:cubicBezTo>
                    <a:pt x="358" y="611"/>
                    <a:pt x="405" y="599"/>
                    <a:pt x="405" y="563"/>
                  </a:cubicBezTo>
                  <a:cubicBezTo>
                    <a:pt x="417" y="527"/>
                    <a:pt x="405" y="551"/>
                    <a:pt x="393" y="480"/>
                  </a:cubicBezTo>
                  <a:cubicBezTo>
                    <a:pt x="381" y="396"/>
                    <a:pt x="310" y="122"/>
                    <a:pt x="274" y="39"/>
                  </a:cubicBezTo>
                  <a:cubicBezTo>
                    <a:pt x="255" y="10"/>
                    <a:pt x="231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49" name="Google Shape;16449;p22"/>
            <p:cNvSpPr/>
            <p:nvPr/>
          </p:nvSpPr>
          <p:spPr>
            <a:xfrm>
              <a:off x="3987100" y="1812850"/>
              <a:ext cx="9250" cy="15650"/>
            </a:xfrm>
            <a:custGeom>
              <a:avLst/>
              <a:gdLst/>
              <a:ahLst/>
              <a:cxnLst/>
              <a:rect l="l" t="t" r="r" b="b"/>
              <a:pathLst>
                <a:path w="370" h="626" extrusionOk="0">
                  <a:moveTo>
                    <a:pt x="191" y="1"/>
                  </a:moveTo>
                  <a:cubicBezTo>
                    <a:pt x="119" y="1"/>
                    <a:pt x="0" y="96"/>
                    <a:pt x="36" y="155"/>
                  </a:cubicBezTo>
                  <a:cubicBezTo>
                    <a:pt x="60" y="215"/>
                    <a:pt x="60" y="167"/>
                    <a:pt x="95" y="239"/>
                  </a:cubicBezTo>
                  <a:cubicBezTo>
                    <a:pt x="119" y="322"/>
                    <a:pt x="167" y="548"/>
                    <a:pt x="226" y="596"/>
                  </a:cubicBezTo>
                  <a:cubicBezTo>
                    <a:pt x="244" y="620"/>
                    <a:pt x="244" y="626"/>
                    <a:pt x="244" y="626"/>
                  </a:cubicBezTo>
                  <a:cubicBezTo>
                    <a:pt x="244" y="626"/>
                    <a:pt x="244" y="620"/>
                    <a:pt x="262" y="620"/>
                  </a:cubicBezTo>
                  <a:cubicBezTo>
                    <a:pt x="310" y="620"/>
                    <a:pt x="369" y="584"/>
                    <a:pt x="357" y="524"/>
                  </a:cubicBezTo>
                  <a:cubicBezTo>
                    <a:pt x="346" y="465"/>
                    <a:pt x="357" y="417"/>
                    <a:pt x="357" y="346"/>
                  </a:cubicBezTo>
                  <a:cubicBezTo>
                    <a:pt x="357" y="274"/>
                    <a:pt x="346" y="167"/>
                    <a:pt x="310" y="96"/>
                  </a:cubicBezTo>
                  <a:cubicBezTo>
                    <a:pt x="286" y="24"/>
                    <a:pt x="274" y="1"/>
                    <a:pt x="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50" name="Google Shape;16450;p22"/>
            <p:cNvSpPr/>
            <p:nvPr/>
          </p:nvSpPr>
          <p:spPr>
            <a:xfrm>
              <a:off x="3968925" y="1765175"/>
              <a:ext cx="11650" cy="12625"/>
            </a:xfrm>
            <a:custGeom>
              <a:avLst/>
              <a:gdLst/>
              <a:ahLst/>
              <a:cxnLst/>
              <a:rect l="l" t="t" r="r" b="b"/>
              <a:pathLst>
                <a:path w="466" h="505" extrusionOk="0">
                  <a:moveTo>
                    <a:pt x="193" y="0"/>
                  </a:moveTo>
                  <a:cubicBezTo>
                    <a:pt x="185" y="0"/>
                    <a:pt x="177" y="1"/>
                    <a:pt x="168" y="3"/>
                  </a:cubicBezTo>
                  <a:cubicBezTo>
                    <a:pt x="84" y="26"/>
                    <a:pt x="84" y="3"/>
                    <a:pt x="60" y="38"/>
                  </a:cubicBezTo>
                  <a:cubicBezTo>
                    <a:pt x="25" y="62"/>
                    <a:pt x="1" y="98"/>
                    <a:pt x="13" y="145"/>
                  </a:cubicBezTo>
                  <a:cubicBezTo>
                    <a:pt x="25" y="181"/>
                    <a:pt x="72" y="229"/>
                    <a:pt x="120" y="276"/>
                  </a:cubicBezTo>
                  <a:cubicBezTo>
                    <a:pt x="168" y="324"/>
                    <a:pt x="251" y="455"/>
                    <a:pt x="287" y="479"/>
                  </a:cubicBezTo>
                  <a:cubicBezTo>
                    <a:pt x="301" y="500"/>
                    <a:pt x="290" y="505"/>
                    <a:pt x="291" y="505"/>
                  </a:cubicBezTo>
                  <a:cubicBezTo>
                    <a:pt x="292" y="505"/>
                    <a:pt x="299" y="503"/>
                    <a:pt x="322" y="503"/>
                  </a:cubicBezTo>
                  <a:cubicBezTo>
                    <a:pt x="370" y="503"/>
                    <a:pt x="465" y="479"/>
                    <a:pt x="418" y="396"/>
                  </a:cubicBezTo>
                  <a:cubicBezTo>
                    <a:pt x="370" y="300"/>
                    <a:pt x="346" y="205"/>
                    <a:pt x="311" y="110"/>
                  </a:cubicBezTo>
                  <a:cubicBezTo>
                    <a:pt x="279" y="37"/>
                    <a:pt x="248" y="0"/>
                    <a:pt x="1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51" name="Google Shape;16451;p22"/>
            <p:cNvSpPr/>
            <p:nvPr/>
          </p:nvSpPr>
          <p:spPr>
            <a:xfrm>
              <a:off x="3964175" y="1829900"/>
              <a:ext cx="7750" cy="15325"/>
            </a:xfrm>
            <a:custGeom>
              <a:avLst/>
              <a:gdLst/>
              <a:ahLst/>
              <a:cxnLst/>
              <a:rect l="l" t="t" r="r" b="b"/>
              <a:pathLst>
                <a:path w="310" h="613" extrusionOk="0">
                  <a:moveTo>
                    <a:pt x="201" y="0"/>
                  </a:moveTo>
                  <a:cubicBezTo>
                    <a:pt x="173" y="0"/>
                    <a:pt x="143" y="9"/>
                    <a:pt x="131" y="9"/>
                  </a:cubicBezTo>
                  <a:cubicBezTo>
                    <a:pt x="84" y="9"/>
                    <a:pt x="0" y="21"/>
                    <a:pt x="0" y="81"/>
                  </a:cubicBezTo>
                  <a:cubicBezTo>
                    <a:pt x="0" y="140"/>
                    <a:pt x="36" y="247"/>
                    <a:pt x="60" y="319"/>
                  </a:cubicBezTo>
                  <a:cubicBezTo>
                    <a:pt x="72" y="390"/>
                    <a:pt x="131" y="545"/>
                    <a:pt x="155" y="593"/>
                  </a:cubicBezTo>
                  <a:cubicBezTo>
                    <a:pt x="176" y="608"/>
                    <a:pt x="185" y="612"/>
                    <a:pt x="191" y="612"/>
                  </a:cubicBezTo>
                  <a:cubicBezTo>
                    <a:pt x="199" y="612"/>
                    <a:pt x="201" y="604"/>
                    <a:pt x="215" y="604"/>
                  </a:cubicBezTo>
                  <a:cubicBezTo>
                    <a:pt x="239" y="604"/>
                    <a:pt x="274" y="604"/>
                    <a:pt x="298" y="569"/>
                  </a:cubicBezTo>
                  <a:cubicBezTo>
                    <a:pt x="310" y="545"/>
                    <a:pt x="298" y="557"/>
                    <a:pt x="298" y="485"/>
                  </a:cubicBezTo>
                  <a:cubicBezTo>
                    <a:pt x="298" y="402"/>
                    <a:pt x="298" y="128"/>
                    <a:pt x="262" y="45"/>
                  </a:cubicBezTo>
                  <a:cubicBezTo>
                    <a:pt x="256" y="9"/>
                    <a:pt x="230" y="0"/>
                    <a:pt x="2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52" name="Google Shape;16452;p22"/>
            <p:cNvSpPr/>
            <p:nvPr/>
          </p:nvSpPr>
          <p:spPr>
            <a:xfrm>
              <a:off x="3965650" y="1854975"/>
              <a:ext cx="7475" cy="14975"/>
            </a:xfrm>
            <a:custGeom>
              <a:avLst/>
              <a:gdLst/>
              <a:ahLst/>
              <a:cxnLst/>
              <a:rect l="l" t="t" r="r" b="b"/>
              <a:pathLst>
                <a:path w="299" h="599" extrusionOk="0">
                  <a:moveTo>
                    <a:pt x="171" y="1"/>
                  </a:moveTo>
                  <a:cubicBezTo>
                    <a:pt x="103" y="1"/>
                    <a:pt x="1" y="51"/>
                    <a:pt x="1" y="102"/>
                  </a:cubicBezTo>
                  <a:cubicBezTo>
                    <a:pt x="13" y="161"/>
                    <a:pt x="13" y="113"/>
                    <a:pt x="25" y="197"/>
                  </a:cubicBezTo>
                  <a:cubicBezTo>
                    <a:pt x="37" y="268"/>
                    <a:pt x="25" y="506"/>
                    <a:pt x="72" y="566"/>
                  </a:cubicBezTo>
                  <a:cubicBezTo>
                    <a:pt x="92" y="590"/>
                    <a:pt x="95" y="597"/>
                    <a:pt x="96" y="597"/>
                  </a:cubicBezTo>
                  <a:cubicBezTo>
                    <a:pt x="97" y="597"/>
                    <a:pt x="94" y="588"/>
                    <a:pt x="107" y="588"/>
                  </a:cubicBezTo>
                  <a:cubicBezTo>
                    <a:pt x="110" y="588"/>
                    <a:pt x="114" y="588"/>
                    <a:pt x="120" y="590"/>
                  </a:cubicBezTo>
                  <a:cubicBezTo>
                    <a:pt x="126" y="596"/>
                    <a:pt x="136" y="599"/>
                    <a:pt x="146" y="599"/>
                  </a:cubicBezTo>
                  <a:cubicBezTo>
                    <a:pt x="176" y="599"/>
                    <a:pt x="215" y="574"/>
                    <a:pt x="215" y="530"/>
                  </a:cubicBezTo>
                  <a:cubicBezTo>
                    <a:pt x="215" y="483"/>
                    <a:pt x="251" y="411"/>
                    <a:pt x="263" y="352"/>
                  </a:cubicBezTo>
                  <a:cubicBezTo>
                    <a:pt x="275" y="280"/>
                    <a:pt x="299" y="185"/>
                    <a:pt x="299" y="102"/>
                  </a:cubicBezTo>
                  <a:cubicBezTo>
                    <a:pt x="299" y="30"/>
                    <a:pt x="263" y="18"/>
                    <a:pt x="203" y="6"/>
                  </a:cubicBezTo>
                  <a:cubicBezTo>
                    <a:pt x="194" y="3"/>
                    <a:pt x="183" y="1"/>
                    <a:pt x="1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53" name="Google Shape;16453;p22"/>
            <p:cNvSpPr/>
            <p:nvPr/>
          </p:nvSpPr>
          <p:spPr>
            <a:xfrm>
              <a:off x="3957325" y="1806225"/>
              <a:ext cx="9850" cy="12300"/>
            </a:xfrm>
            <a:custGeom>
              <a:avLst/>
              <a:gdLst/>
              <a:ahLst/>
              <a:cxnLst/>
              <a:rect l="l" t="t" r="r" b="b"/>
              <a:pathLst>
                <a:path w="394" h="492" extrusionOk="0">
                  <a:moveTo>
                    <a:pt x="117" y="1"/>
                  </a:moveTo>
                  <a:cubicBezTo>
                    <a:pt x="102" y="1"/>
                    <a:pt x="90" y="4"/>
                    <a:pt x="72" y="16"/>
                  </a:cubicBezTo>
                  <a:cubicBezTo>
                    <a:pt x="48" y="51"/>
                    <a:pt x="1" y="75"/>
                    <a:pt x="13" y="123"/>
                  </a:cubicBezTo>
                  <a:cubicBezTo>
                    <a:pt x="36" y="170"/>
                    <a:pt x="72" y="206"/>
                    <a:pt x="108" y="254"/>
                  </a:cubicBezTo>
                  <a:cubicBezTo>
                    <a:pt x="132" y="301"/>
                    <a:pt x="191" y="444"/>
                    <a:pt x="227" y="480"/>
                  </a:cubicBezTo>
                  <a:cubicBezTo>
                    <a:pt x="233" y="486"/>
                    <a:pt x="235" y="489"/>
                    <a:pt x="235" y="490"/>
                  </a:cubicBezTo>
                  <a:lnTo>
                    <a:pt x="235" y="490"/>
                  </a:lnTo>
                  <a:cubicBezTo>
                    <a:pt x="232" y="489"/>
                    <a:pt x="231" y="488"/>
                    <a:pt x="230" y="488"/>
                  </a:cubicBezTo>
                  <a:lnTo>
                    <a:pt x="230" y="488"/>
                  </a:lnTo>
                  <a:cubicBezTo>
                    <a:pt x="229" y="488"/>
                    <a:pt x="233" y="491"/>
                    <a:pt x="235" y="491"/>
                  </a:cubicBezTo>
                  <a:cubicBezTo>
                    <a:pt x="235" y="491"/>
                    <a:pt x="236" y="491"/>
                    <a:pt x="235" y="490"/>
                  </a:cubicBezTo>
                  <a:lnTo>
                    <a:pt x="235" y="490"/>
                  </a:lnTo>
                  <a:cubicBezTo>
                    <a:pt x="236" y="491"/>
                    <a:pt x="237" y="491"/>
                    <a:pt x="239" y="492"/>
                  </a:cubicBezTo>
                  <a:cubicBezTo>
                    <a:pt x="286" y="492"/>
                    <a:pt x="394" y="492"/>
                    <a:pt x="358" y="408"/>
                  </a:cubicBezTo>
                  <a:cubicBezTo>
                    <a:pt x="334" y="313"/>
                    <a:pt x="334" y="206"/>
                    <a:pt x="310" y="123"/>
                  </a:cubicBezTo>
                  <a:cubicBezTo>
                    <a:pt x="298" y="27"/>
                    <a:pt x="251" y="4"/>
                    <a:pt x="179" y="4"/>
                  </a:cubicBezTo>
                  <a:cubicBezTo>
                    <a:pt x="149" y="4"/>
                    <a:pt x="132" y="1"/>
                    <a:pt x="1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54" name="Google Shape;16454;p22"/>
            <p:cNvSpPr/>
            <p:nvPr/>
          </p:nvSpPr>
          <p:spPr>
            <a:xfrm>
              <a:off x="3932325" y="1874825"/>
              <a:ext cx="8050" cy="17875"/>
            </a:xfrm>
            <a:custGeom>
              <a:avLst/>
              <a:gdLst/>
              <a:ahLst/>
              <a:cxnLst/>
              <a:rect l="l" t="t" r="r" b="b"/>
              <a:pathLst>
                <a:path w="322" h="715" extrusionOk="0">
                  <a:moveTo>
                    <a:pt x="137" y="0"/>
                  </a:moveTo>
                  <a:cubicBezTo>
                    <a:pt x="103" y="0"/>
                    <a:pt x="69" y="11"/>
                    <a:pt x="48" y="46"/>
                  </a:cubicBezTo>
                  <a:cubicBezTo>
                    <a:pt x="36" y="105"/>
                    <a:pt x="36" y="236"/>
                    <a:pt x="24" y="320"/>
                  </a:cubicBezTo>
                  <a:cubicBezTo>
                    <a:pt x="24" y="415"/>
                    <a:pt x="0" y="593"/>
                    <a:pt x="36" y="653"/>
                  </a:cubicBezTo>
                  <a:cubicBezTo>
                    <a:pt x="48" y="712"/>
                    <a:pt x="48" y="677"/>
                    <a:pt x="84" y="701"/>
                  </a:cubicBezTo>
                  <a:cubicBezTo>
                    <a:pt x="98" y="707"/>
                    <a:pt x="115" y="714"/>
                    <a:pt x="132" y="714"/>
                  </a:cubicBezTo>
                  <a:cubicBezTo>
                    <a:pt x="145" y="714"/>
                    <a:pt x="157" y="711"/>
                    <a:pt x="167" y="701"/>
                  </a:cubicBezTo>
                  <a:cubicBezTo>
                    <a:pt x="179" y="665"/>
                    <a:pt x="167" y="665"/>
                    <a:pt x="203" y="593"/>
                  </a:cubicBezTo>
                  <a:cubicBezTo>
                    <a:pt x="215" y="498"/>
                    <a:pt x="322" y="189"/>
                    <a:pt x="322" y="105"/>
                  </a:cubicBezTo>
                  <a:cubicBezTo>
                    <a:pt x="322" y="22"/>
                    <a:pt x="227" y="22"/>
                    <a:pt x="203" y="10"/>
                  </a:cubicBezTo>
                  <a:cubicBezTo>
                    <a:pt x="183" y="5"/>
                    <a:pt x="160" y="0"/>
                    <a:pt x="1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55" name="Google Shape;16455;p22"/>
            <p:cNvSpPr/>
            <p:nvPr/>
          </p:nvSpPr>
          <p:spPr>
            <a:xfrm>
              <a:off x="3925775" y="1903275"/>
              <a:ext cx="8650" cy="16575"/>
            </a:xfrm>
            <a:custGeom>
              <a:avLst/>
              <a:gdLst/>
              <a:ahLst/>
              <a:cxnLst/>
              <a:rect l="l" t="t" r="r" b="b"/>
              <a:pathLst>
                <a:path w="346" h="663" extrusionOk="0">
                  <a:moveTo>
                    <a:pt x="192" y="1"/>
                  </a:moveTo>
                  <a:cubicBezTo>
                    <a:pt x="124" y="1"/>
                    <a:pt x="51" y="31"/>
                    <a:pt x="60" y="75"/>
                  </a:cubicBezTo>
                  <a:cubicBezTo>
                    <a:pt x="36" y="158"/>
                    <a:pt x="60" y="110"/>
                    <a:pt x="60" y="194"/>
                  </a:cubicBezTo>
                  <a:cubicBezTo>
                    <a:pt x="36" y="289"/>
                    <a:pt x="1" y="551"/>
                    <a:pt x="1" y="634"/>
                  </a:cubicBezTo>
                  <a:cubicBezTo>
                    <a:pt x="1" y="655"/>
                    <a:pt x="1" y="660"/>
                    <a:pt x="2" y="660"/>
                  </a:cubicBezTo>
                  <a:cubicBezTo>
                    <a:pt x="4" y="660"/>
                    <a:pt x="8" y="655"/>
                    <a:pt x="15" y="655"/>
                  </a:cubicBezTo>
                  <a:cubicBezTo>
                    <a:pt x="17" y="655"/>
                    <a:pt x="21" y="656"/>
                    <a:pt x="24" y="658"/>
                  </a:cubicBezTo>
                  <a:cubicBezTo>
                    <a:pt x="32" y="661"/>
                    <a:pt x="42" y="662"/>
                    <a:pt x="53" y="662"/>
                  </a:cubicBezTo>
                  <a:cubicBezTo>
                    <a:pt x="89" y="662"/>
                    <a:pt x="134" y="645"/>
                    <a:pt x="143" y="598"/>
                  </a:cubicBezTo>
                  <a:cubicBezTo>
                    <a:pt x="167" y="539"/>
                    <a:pt x="203" y="491"/>
                    <a:pt x="239" y="420"/>
                  </a:cubicBezTo>
                  <a:cubicBezTo>
                    <a:pt x="262" y="360"/>
                    <a:pt x="310" y="229"/>
                    <a:pt x="322" y="158"/>
                  </a:cubicBezTo>
                  <a:cubicBezTo>
                    <a:pt x="346" y="75"/>
                    <a:pt x="346" y="51"/>
                    <a:pt x="262" y="15"/>
                  </a:cubicBezTo>
                  <a:cubicBezTo>
                    <a:pt x="243" y="5"/>
                    <a:pt x="218" y="1"/>
                    <a:pt x="1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56" name="Google Shape;16456;p22"/>
            <p:cNvSpPr/>
            <p:nvPr/>
          </p:nvSpPr>
          <p:spPr>
            <a:xfrm>
              <a:off x="3936500" y="1845175"/>
              <a:ext cx="7450" cy="15375"/>
            </a:xfrm>
            <a:custGeom>
              <a:avLst/>
              <a:gdLst/>
              <a:ahLst/>
              <a:cxnLst/>
              <a:rect l="l" t="t" r="r" b="b"/>
              <a:pathLst>
                <a:path w="298" h="615" extrusionOk="0">
                  <a:moveTo>
                    <a:pt x="51" y="601"/>
                  </a:moveTo>
                  <a:cubicBezTo>
                    <a:pt x="50" y="604"/>
                    <a:pt x="51" y="607"/>
                    <a:pt x="51" y="607"/>
                  </a:cubicBezTo>
                  <a:cubicBezTo>
                    <a:pt x="51" y="607"/>
                    <a:pt x="52" y="605"/>
                    <a:pt x="51" y="601"/>
                  </a:cubicBezTo>
                  <a:close/>
                  <a:moveTo>
                    <a:pt x="130" y="1"/>
                  </a:moveTo>
                  <a:cubicBezTo>
                    <a:pt x="124" y="1"/>
                    <a:pt x="117" y="2"/>
                    <a:pt x="107" y="5"/>
                  </a:cubicBezTo>
                  <a:cubicBezTo>
                    <a:pt x="60" y="5"/>
                    <a:pt x="36" y="29"/>
                    <a:pt x="12" y="77"/>
                  </a:cubicBezTo>
                  <a:cubicBezTo>
                    <a:pt x="0" y="136"/>
                    <a:pt x="36" y="220"/>
                    <a:pt x="36" y="279"/>
                  </a:cubicBezTo>
                  <a:cubicBezTo>
                    <a:pt x="36" y="351"/>
                    <a:pt x="36" y="529"/>
                    <a:pt x="48" y="577"/>
                  </a:cubicBezTo>
                  <a:cubicBezTo>
                    <a:pt x="50" y="589"/>
                    <a:pt x="51" y="596"/>
                    <a:pt x="51" y="601"/>
                  </a:cubicBezTo>
                  <a:lnTo>
                    <a:pt x="51" y="601"/>
                  </a:lnTo>
                  <a:cubicBezTo>
                    <a:pt x="53" y="596"/>
                    <a:pt x="58" y="589"/>
                    <a:pt x="72" y="589"/>
                  </a:cubicBezTo>
                  <a:cubicBezTo>
                    <a:pt x="94" y="600"/>
                    <a:pt x="128" y="614"/>
                    <a:pt x="157" y="614"/>
                  </a:cubicBezTo>
                  <a:cubicBezTo>
                    <a:pt x="188" y="614"/>
                    <a:pt x="214" y="597"/>
                    <a:pt x="214" y="541"/>
                  </a:cubicBezTo>
                  <a:cubicBezTo>
                    <a:pt x="226" y="434"/>
                    <a:pt x="250" y="315"/>
                    <a:pt x="286" y="208"/>
                  </a:cubicBezTo>
                  <a:cubicBezTo>
                    <a:pt x="298" y="124"/>
                    <a:pt x="286" y="65"/>
                    <a:pt x="214" y="29"/>
                  </a:cubicBezTo>
                  <a:cubicBezTo>
                    <a:pt x="162" y="12"/>
                    <a:pt x="148" y="1"/>
                    <a:pt x="1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57" name="Google Shape;16457;p22"/>
            <p:cNvSpPr/>
            <p:nvPr/>
          </p:nvSpPr>
          <p:spPr>
            <a:xfrm>
              <a:off x="3897500" y="1913550"/>
              <a:ext cx="10750" cy="19925"/>
            </a:xfrm>
            <a:custGeom>
              <a:avLst/>
              <a:gdLst/>
              <a:ahLst/>
              <a:cxnLst/>
              <a:rect l="l" t="t" r="r" b="b"/>
              <a:pathLst>
                <a:path w="430" h="797" extrusionOk="0">
                  <a:moveTo>
                    <a:pt x="245" y="0"/>
                  </a:moveTo>
                  <a:cubicBezTo>
                    <a:pt x="222" y="0"/>
                    <a:pt x="199" y="10"/>
                    <a:pt x="179" y="45"/>
                  </a:cubicBezTo>
                  <a:cubicBezTo>
                    <a:pt x="131" y="104"/>
                    <a:pt x="108" y="259"/>
                    <a:pt x="72" y="354"/>
                  </a:cubicBezTo>
                  <a:cubicBezTo>
                    <a:pt x="60" y="437"/>
                    <a:pt x="0" y="652"/>
                    <a:pt x="12" y="723"/>
                  </a:cubicBezTo>
                  <a:cubicBezTo>
                    <a:pt x="24" y="783"/>
                    <a:pt x="24" y="759"/>
                    <a:pt x="48" y="783"/>
                  </a:cubicBezTo>
                  <a:cubicBezTo>
                    <a:pt x="62" y="790"/>
                    <a:pt x="80" y="796"/>
                    <a:pt x="97" y="796"/>
                  </a:cubicBezTo>
                  <a:cubicBezTo>
                    <a:pt x="109" y="796"/>
                    <a:pt x="121" y="793"/>
                    <a:pt x="131" y="783"/>
                  </a:cubicBezTo>
                  <a:cubicBezTo>
                    <a:pt x="167" y="747"/>
                    <a:pt x="143" y="783"/>
                    <a:pt x="191" y="676"/>
                  </a:cubicBezTo>
                  <a:cubicBezTo>
                    <a:pt x="239" y="568"/>
                    <a:pt x="381" y="295"/>
                    <a:pt x="429" y="128"/>
                  </a:cubicBezTo>
                  <a:cubicBezTo>
                    <a:pt x="429" y="116"/>
                    <a:pt x="370" y="21"/>
                    <a:pt x="322" y="21"/>
                  </a:cubicBezTo>
                  <a:cubicBezTo>
                    <a:pt x="308" y="21"/>
                    <a:pt x="277" y="0"/>
                    <a:pt x="2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58" name="Google Shape;16458;p22"/>
            <p:cNvSpPr/>
            <p:nvPr/>
          </p:nvSpPr>
          <p:spPr>
            <a:xfrm>
              <a:off x="3882025" y="1944900"/>
              <a:ext cx="13125" cy="18075"/>
            </a:xfrm>
            <a:custGeom>
              <a:avLst/>
              <a:gdLst/>
              <a:ahLst/>
              <a:cxnLst/>
              <a:rect l="l" t="t" r="r" b="b"/>
              <a:pathLst>
                <a:path w="525" h="723" extrusionOk="0">
                  <a:moveTo>
                    <a:pt x="362" y="0"/>
                  </a:moveTo>
                  <a:cubicBezTo>
                    <a:pt x="302" y="0"/>
                    <a:pt x="241" y="22"/>
                    <a:pt x="227" y="65"/>
                  </a:cubicBezTo>
                  <a:cubicBezTo>
                    <a:pt x="203" y="148"/>
                    <a:pt x="227" y="112"/>
                    <a:pt x="203" y="195"/>
                  </a:cubicBezTo>
                  <a:cubicBezTo>
                    <a:pt x="167" y="291"/>
                    <a:pt x="24" y="588"/>
                    <a:pt x="12" y="660"/>
                  </a:cubicBezTo>
                  <a:cubicBezTo>
                    <a:pt x="2" y="691"/>
                    <a:pt x="0" y="697"/>
                    <a:pt x="4" y="697"/>
                  </a:cubicBezTo>
                  <a:cubicBezTo>
                    <a:pt x="7" y="697"/>
                    <a:pt x="11" y="695"/>
                    <a:pt x="17" y="695"/>
                  </a:cubicBezTo>
                  <a:cubicBezTo>
                    <a:pt x="23" y="695"/>
                    <a:pt x="29" y="697"/>
                    <a:pt x="36" y="707"/>
                  </a:cubicBezTo>
                  <a:cubicBezTo>
                    <a:pt x="50" y="717"/>
                    <a:pt x="69" y="722"/>
                    <a:pt x="89" y="722"/>
                  </a:cubicBezTo>
                  <a:cubicBezTo>
                    <a:pt x="120" y="722"/>
                    <a:pt x="152" y="708"/>
                    <a:pt x="167" y="672"/>
                  </a:cubicBezTo>
                  <a:cubicBezTo>
                    <a:pt x="203" y="600"/>
                    <a:pt x="274" y="553"/>
                    <a:pt x="322" y="481"/>
                  </a:cubicBezTo>
                  <a:cubicBezTo>
                    <a:pt x="381" y="410"/>
                    <a:pt x="465" y="279"/>
                    <a:pt x="500" y="195"/>
                  </a:cubicBezTo>
                  <a:cubicBezTo>
                    <a:pt x="524" y="124"/>
                    <a:pt x="524" y="88"/>
                    <a:pt x="465" y="29"/>
                  </a:cubicBezTo>
                  <a:cubicBezTo>
                    <a:pt x="441" y="10"/>
                    <a:pt x="402" y="0"/>
                    <a:pt x="3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59" name="Google Shape;16459;p22"/>
            <p:cNvSpPr/>
            <p:nvPr/>
          </p:nvSpPr>
          <p:spPr>
            <a:xfrm>
              <a:off x="3909050" y="1880125"/>
              <a:ext cx="8125" cy="17925"/>
            </a:xfrm>
            <a:custGeom>
              <a:avLst/>
              <a:gdLst/>
              <a:ahLst/>
              <a:cxnLst/>
              <a:rect l="l" t="t" r="r" b="b"/>
              <a:pathLst>
                <a:path w="325" h="717" extrusionOk="0">
                  <a:moveTo>
                    <a:pt x="146" y="0"/>
                  </a:moveTo>
                  <a:cubicBezTo>
                    <a:pt x="98" y="24"/>
                    <a:pt x="62" y="36"/>
                    <a:pt x="39" y="96"/>
                  </a:cubicBezTo>
                  <a:cubicBezTo>
                    <a:pt x="27" y="155"/>
                    <a:pt x="39" y="239"/>
                    <a:pt x="39" y="322"/>
                  </a:cubicBezTo>
                  <a:cubicBezTo>
                    <a:pt x="39" y="393"/>
                    <a:pt x="15" y="608"/>
                    <a:pt x="15" y="667"/>
                  </a:cubicBezTo>
                  <a:cubicBezTo>
                    <a:pt x="15" y="677"/>
                    <a:pt x="12" y="682"/>
                    <a:pt x="9" y="683"/>
                  </a:cubicBezTo>
                  <a:lnTo>
                    <a:pt x="9" y="683"/>
                  </a:lnTo>
                  <a:cubicBezTo>
                    <a:pt x="6" y="682"/>
                    <a:pt x="4" y="682"/>
                    <a:pt x="3" y="682"/>
                  </a:cubicBezTo>
                  <a:cubicBezTo>
                    <a:pt x="0" y="682"/>
                    <a:pt x="2" y="684"/>
                    <a:pt x="6" y="684"/>
                  </a:cubicBezTo>
                  <a:cubicBezTo>
                    <a:pt x="7" y="684"/>
                    <a:pt x="8" y="684"/>
                    <a:pt x="9" y="683"/>
                  </a:cubicBezTo>
                  <a:lnTo>
                    <a:pt x="9" y="683"/>
                  </a:lnTo>
                  <a:cubicBezTo>
                    <a:pt x="13" y="685"/>
                    <a:pt x="18" y="687"/>
                    <a:pt x="27" y="691"/>
                  </a:cubicBezTo>
                  <a:cubicBezTo>
                    <a:pt x="49" y="702"/>
                    <a:pt x="80" y="716"/>
                    <a:pt x="109" y="716"/>
                  </a:cubicBezTo>
                  <a:cubicBezTo>
                    <a:pt x="140" y="716"/>
                    <a:pt x="169" y="699"/>
                    <a:pt x="181" y="643"/>
                  </a:cubicBezTo>
                  <a:cubicBezTo>
                    <a:pt x="193" y="524"/>
                    <a:pt x="265" y="381"/>
                    <a:pt x="300" y="274"/>
                  </a:cubicBezTo>
                  <a:cubicBezTo>
                    <a:pt x="324" y="167"/>
                    <a:pt x="312" y="96"/>
                    <a:pt x="253" y="48"/>
                  </a:cubicBezTo>
                  <a:cubicBezTo>
                    <a:pt x="181" y="0"/>
                    <a:pt x="193" y="0"/>
                    <a:pt x="1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60" name="Google Shape;16460;p22"/>
            <p:cNvSpPr/>
            <p:nvPr/>
          </p:nvSpPr>
          <p:spPr>
            <a:xfrm>
              <a:off x="3711750" y="2390875"/>
              <a:ext cx="70275" cy="165550"/>
            </a:xfrm>
            <a:custGeom>
              <a:avLst/>
              <a:gdLst/>
              <a:ahLst/>
              <a:cxnLst/>
              <a:rect l="l" t="t" r="r" b="b"/>
              <a:pathLst>
                <a:path w="2811" h="6622" extrusionOk="0">
                  <a:moveTo>
                    <a:pt x="931" y="1"/>
                  </a:moveTo>
                  <a:cubicBezTo>
                    <a:pt x="916" y="1"/>
                    <a:pt x="903" y="5"/>
                    <a:pt x="894" y="13"/>
                  </a:cubicBezTo>
                  <a:lnTo>
                    <a:pt x="858" y="37"/>
                  </a:lnTo>
                  <a:lnTo>
                    <a:pt x="834" y="97"/>
                  </a:lnTo>
                  <a:cubicBezTo>
                    <a:pt x="799" y="156"/>
                    <a:pt x="775" y="275"/>
                    <a:pt x="739" y="347"/>
                  </a:cubicBezTo>
                  <a:cubicBezTo>
                    <a:pt x="715" y="430"/>
                    <a:pt x="703" y="549"/>
                    <a:pt x="668" y="621"/>
                  </a:cubicBezTo>
                  <a:cubicBezTo>
                    <a:pt x="644" y="704"/>
                    <a:pt x="596" y="799"/>
                    <a:pt x="561" y="883"/>
                  </a:cubicBezTo>
                  <a:cubicBezTo>
                    <a:pt x="537" y="978"/>
                    <a:pt x="489" y="1061"/>
                    <a:pt x="465" y="1156"/>
                  </a:cubicBezTo>
                  <a:lnTo>
                    <a:pt x="370" y="1430"/>
                  </a:lnTo>
                  <a:cubicBezTo>
                    <a:pt x="346" y="1514"/>
                    <a:pt x="299" y="1597"/>
                    <a:pt x="263" y="1692"/>
                  </a:cubicBezTo>
                  <a:lnTo>
                    <a:pt x="180" y="1966"/>
                  </a:lnTo>
                  <a:cubicBezTo>
                    <a:pt x="144" y="2049"/>
                    <a:pt x="132" y="2157"/>
                    <a:pt x="120" y="2240"/>
                  </a:cubicBezTo>
                  <a:cubicBezTo>
                    <a:pt x="108" y="2335"/>
                    <a:pt x="84" y="2442"/>
                    <a:pt x="72" y="2526"/>
                  </a:cubicBezTo>
                  <a:cubicBezTo>
                    <a:pt x="60" y="2621"/>
                    <a:pt x="49" y="2716"/>
                    <a:pt x="25" y="2811"/>
                  </a:cubicBezTo>
                  <a:cubicBezTo>
                    <a:pt x="13" y="2907"/>
                    <a:pt x="1" y="3002"/>
                    <a:pt x="1" y="3109"/>
                  </a:cubicBezTo>
                  <a:cubicBezTo>
                    <a:pt x="1" y="3204"/>
                    <a:pt x="13" y="3300"/>
                    <a:pt x="13" y="3407"/>
                  </a:cubicBezTo>
                  <a:lnTo>
                    <a:pt x="13" y="3704"/>
                  </a:lnTo>
                  <a:cubicBezTo>
                    <a:pt x="13" y="3800"/>
                    <a:pt x="25" y="3895"/>
                    <a:pt x="49" y="4002"/>
                  </a:cubicBezTo>
                  <a:cubicBezTo>
                    <a:pt x="60" y="4097"/>
                    <a:pt x="49" y="4192"/>
                    <a:pt x="60" y="4300"/>
                  </a:cubicBezTo>
                  <a:cubicBezTo>
                    <a:pt x="72" y="4395"/>
                    <a:pt x="120" y="4490"/>
                    <a:pt x="144" y="4573"/>
                  </a:cubicBezTo>
                  <a:cubicBezTo>
                    <a:pt x="180" y="4669"/>
                    <a:pt x="191" y="4776"/>
                    <a:pt x="239" y="4859"/>
                  </a:cubicBezTo>
                  <a:cubicBezTo>
                    <a:pt x="263" y="4954"/>
                    <a:pt x="322" y="5038"/>
                    <a:pt x="370" y="5133"/>
                  </a:cubicBezTo>
                  <a:cubicBezTo>
                    <a:pt x="418" y="5216"/>
                    <a:pt x="465" y="5312"/>
                    <a:pt x="525" y="5383"/>
                  </a:cubicBezTo>
                  <a:cubicBezTo>
                    <a:pt x="584" y="5466"/>
                    <a:pt x="644" y="5550"/>
                    <a:pt x="703" y="5621"/>
                  </a:cubicBezTo>
                  <a:cubicBezTo>
                    <a:pt x="763" y="5693"/>
                    <a:pt x="834" y="5752"/>
                    <a:pt x="906" y="5824"/>
                  </a:cubicBezTo>
                  <a:cubicBezTo>
                    <a:pt x="977" y="5907"/>
                    <a:pt x="1025" y="5990"/>
                    <a:pt x="1096" y="6062"/>
                  </a:cubicBezTo>
                  <a:cubicBezTo>
                    <a:pt x="1180" y="6121"/>
                    <a:pt x="1263" y="6169"/>
                    <a:pt x="1358" y="6228"/>
                  </a:cubicBezTo>
                  <a:cubicBezTo>
                    <a:pt x="1442" y="6288"/>
                    <a:pt x="1513" y="6336"/>
                    <a:pt x="1608" y="6383"/>
                  </a:cubicBezTo>
                  <a:cubicBezTo>
                    <a:pt x="1692" y="6419"/>
                    <a:pt x="1799" y="6443"/>
                    <a:pt x="1894" y="6467"/>
                  </a:cubicBezTo>
                  <a:cubicBezTo>
                    <a:pt x="1977" y="6502"/>
                    <a:pt x="2085" y="6514"/>
                    <a:pt x="2168" y="6526"/>
                  </a:cubicBezTo>
                  <a:cubicBezTo>
                    <a:pt x="2263" y="6538"/>
                    <a:pt x="2370" y="6621"/>
                    <a:pt x="2454" y="6621"/>
                  </a:cubicBezTo>
                  <a:cubicBezTo>
                    <a:pt x="2549" y="6621"/>
                    <a:pt x="2644" y="6621"/>
                    <a:pt x="2727" y="6586"/>
                  </a:cubicBezTo>
                  <a:cubicBezTo>
                    <a:pt x="2811" y="6574"/>
                    <a:pt x="2799" y="6526"/>
                    <a:pt x="2799" y="6490"/>
                  </a:cubicBezTo>
                  <a:cubicBezTo>
                    <a:pt x="2811" y="6443"/>
                    <a:pt x="2799" y="6371"/>
                    <a:pt x="2727" y="6348"/>
                  </a:cubicBezTo>
                  <a:cubicBezTo>
                    <a:pt x="2717" y="6346"/>
                    <a:pt x="2705" y="6345"/>
                    <a:pt x="2694" y="6345"/>
                  </a:cubicBezTo>
                  <a:cubicBezTo>
                    <a:pt x="2648" y="6345"/>
                    <a:pt x="2597" y="6356"/>
                    <a:pt x="2549" y="6356"/>
                  </a:cubicBezTo>
                  <a:cubicBezTo>
                    <a:pt x="2528" y="6356"/>
                    <a:pt x="2508" y="6354"/>
                    <a:pt x="2489" y="6348"/>
                  </a:cubicBezTo>
                  <a:cubicBezTo>
                    <a:pt x="2454" y="6342"/>
                    <a:pt x="2409" y="6342"/>
                    <a:pt x="2361" y="6342"/>
                  </a:cubicBezTo>
                  <a:cubicBezTo>
                    <a:pt x="2314" y="6342"/>
                    <a:pt x="2263" y="6342"/>
                    <a:pt x="2216" y="6336"/>
                  </a:cubicBezTo>
                  <a:cubicBezTo>
                    <a:pt x="2132" y="6324"/>
                    <a:pt x="2061" y="6276"/>
                    <a:pt x="1965" y="6252"/>
                  </a:cubicBezTo>
                  <a:cubicBezTo>
                    <a:pt x="1882" y="6217"/>
                    <a:pt x="1799" y="6193"/>
                    <a:pt x="1727" y="6145"/>
                  </a:cubicBezTo>
                  <a:cubicBezTo>
                    <a:pt x="1656" y="6097"/>
                    <a:pt x="1561" y="6074"/>
                    <a:pt x="1489" y="6026"/>
                  </a:cubicBezTo>
                  <a:cubicBezTo>
                    <a:pt x="1418" y="5978"/>
                    <a:pt x="1334" y="5919"/>
                    <a:pt x="1287" y="5859"/>
                  </a:cubicBezTo>
                  <a:cubicBezTo>
                    <a:pt x="1203" y="5800"/>
                    <a:pt x="1144" y="5740"/>
                    <a:pt x="1084" y="5681"/>
                  </a:cubicBezTo>
                  <a:cubicBezTo>
                    <a:pt x="1025" y="5621"/>
                    <a:pt x="942" y="5574"/>
                    <a:pt x="882" y="5502"/>
                  </a:cubicBezTo>
                  <a:cubicBezTo>
                    <a:pt x="822" y="5431"/>
                    <a:pt x="775" y="5359"/>
                    <a:pt x="727" y="5276"/>
                  </a:cubicBezTo>
                  <a:cubicBezTo>
                    <a:pt x="692" y="5205"/>
                    <a:pt x="632" y="5133"/>
                    <a:pt x="584" y="5038"/>
                  </a:cubicBezTo>
                  <a:cubicBezTo>
                    <a:pt x="537" y="4954"/>
                    <a:pt x="489" y="4871"/>
                    <a:pt x="465" y="4788"/>
                  </a:cubicBezTo>
                  <a:cubicBezTo>
                    <a:pt x="430" y="4704"/>
                    <a:pt x="418" y="4609"/>
                    <a:pt x="394" y="4526"/>
                  </a:cubicBezTo>
                  <a:cubicBezTo>
                    <a:pt x="358" y="4431"/>
                    <a:pt x="358" y="4347"/>
                    <a:pt x="334" y="4252"/>
                  </a:cubicBezTo>
                  <a:cubicBezTo>
                    <a:pt x="311" y="4157"/>
                    <a:pt x="275" y="4073"/>
                    <a:pt x="251" y="3978"/>
                  </a:cubicBezTo>
                  <a:cubicBezTo>
                    <a:pt x="239" y="3895"/>
                    <a:pt x="227" y="3811"/>
                    <a:pt x="227" y="3704"/>
                  </a:cubicBezTo>
                  <a:cubicBezTo>
                    <a:pt x="227" y="3609"/>
                    <a:pt x="251" y="3526"/>
                    <a:pt x="251" y="3419"/>
                  </a:cubicBezTo>
                  <a:cubicBezTo>
                    <a:pt x="251" y="3335"/>
                    <a:pt x="239" y="3240"/>
                    <a:pt x="239" y="3133"/>
                  </a:cubicBezTo>
                  <a:cubicBezTo>
                    <a:pt x="239" y="3049"/>
                    <a:pt x="287" y="2954"/>
                    <a:pt x="299" y="2871"/>
                  </a:cubicBezTo>
                  <a:cubicBezTo>
                    <a:pt x="311" y="2776"/>
                    <a:pt x="287" y="2692"/>
                    <a:pt x="311" y="2585"/>
                  </a:cubicBezTo>
                  <a:cubicBezTo>
                    <a:pt x="334" y="2478"/>
                    <a:pt x="358" y="2442"/>
                    <a:pt x="394" y="2299"/>
                  </a:cubicBezTo>
                  <a:cubicBezTo>
                    <a:pt x="418" y="2180"/>
                    <a:pt x="489" y="1906"/>
                    <a:pt x="525" y="1787"/>
                  </a:cubicBezTo>
                  <a:cubicBezTo>
                    <a:pt x="549" y="1668"/>
                    <a:pt x="572" y="1609"/>
                    <a:pt x="596" y="1514"/>
                  </a:cubicBezTo>
                  <a:lnTo>
                    <a:pt x="692" y="1252"/>
                  </a:lnTo>
                  <a:lnTo>
                    <a:pt x="775" y="978"/>
                  </a:lnTo>
                  <a:cubicBezTo>
                    <a:pt x="811" y="894"/>
                    <a:pt x="822" y="799"/>
                    <a:pt x="870" y="716"/>
                  </a:cubicBezTo>
                  <a:cubicBezTo>
                    <a:pt x="894" y="621"/>
                    <a:pt x="953" y="561"/>
                    <a:pt x="989" y="478"/>
                  </a:cubicBezTo>
                  <a:lnTo>
                    <a:pt x="989" y="454"/>
                  </a:lnTo>
                  <a:cubicBezTo>
                    <a:pt x="989" y="430"/>
                    <a:pt x="1013" y="359"/>
                    <a:pt x="1025" y="311"/>
                  </a:cubicBezTo>
                  <a:cubicBezTo>
                    <a:pt x="1049" y="263"/>
                    <a:pt x="1073" y="204"/>
                    <a:pt x="1073" y="156"/>
                  </a:cubicBezTo>
                  <a:cubicBezTo>
                    <a:pt x="1073" y="109"/>
                    <a:pt x="1073" y="132"/>
                    <a:pt x="1061" y="73"/>
                  </a:cubicBezTo>
                  <a:cubicBezTo>
                    <a:pt x="1043" y="37"/>
                    <a:pt x="977" y="1"/>
                    <a:pt x="9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61" name="Google Shape;16461;p22"/>
            <p:cNvSpPr/>
            <p:nvPr/>
          </p:nvSpPr>
          <p:spPr>
            <a:xfrm>
              <a:off x="3784400" y="2418450"/>
              <a:ext cx="75025" cy="161200"/>
            </a:xfrm>
            <a:custGeom>
              <a:avLst/>
              <a:gdLst/>
              <a:ahLst/>
              <a:cxnLst/>
              <a:rect l="l" t="t" r="r" b="b"/>
              <a:pathLst>
                <a:path w="3001" h="6448" extrusionOk="0">
                  <a:moveTo>
                    <a:pt x="985" y="0"/>
                  </a:moveTo>
                  <a:cubicBezTo>
                    <a:pt x="977" y="0"/>
                    <a:pt x="970" y="2"/>
                    <a:pt x="964" y="6"/>
                  </a:cubicBezTo>
                  <a:cubicBezTo>
                    <a:pt x="941" y="24"/>
                    <a:pt x="941" y="24"/>
                    <a:pt x="942" y="24"/>
                  </a:cubicBezTo>
                  <a:cubicBezTo>
                    <a:pt x="944" y="24"/>
                    <a:pt x="947" y="24"/>
                    <a:pt x="929" y="41"/>
                  </a:cubicBezTo>
                  <a:lnTo>
                    <a:pt x="905" y="101"/>
                  </a:lnTo>
                  <a:cubicBezTo>
                    <a:pt x="869" y="137"/>
                    <a:pt x="834" y="280"/>
                    <a:pt x="786" y="351"/>
                  </a:cubicBezTo>
                  <a:cubicBezTo>
                    <a:pt x="738" y="422"/>
                    <a:pt x="726" y="530"/>
                    <a:pt x="679" y="613"/>
                  </a:cubicBezTo>
                  <a:cubicBezTo>
                    <a:pt x="631" y="708"/>
                    <a:pt x="607" y="792"/>
                    <a:pt x="560" y="875"/>
                  </a:cubicBezTo>
                  <a:cubicBezTo>
                    <a:pt x="512" y="958"/>
                    <a:pt x="476" y="1030"/>
                    <a:pt x="441" y="1125"/>
                  </a:cubicBezTo>
                  <a:cubicBezTo>
                    <a:pt x="417" y="1208"/>
                    <a:pt x="381" y="1304"/>
                    <a:pt x="333" y="1387"/>
                  </a:cubicBezTo>
                  <a:cubicBezTo>
                    <a:pt x="310" y="1482"/>
                    <a:pt x="262" y="1565"/>
                    <a:pt x="238" y="1661"/>
                  </a:cubicBezTo>
                  <a:lnTo>
                    <a:pt x="143" y="1923"/>
                  </a:lnTo>
                  <a:cubicBezTo>
                    <a:pt x="119" y="2018"/>
                    <a:pt x="95" y="2125"/>
                    <a:pt x="83" y="2208"/>
                  </a:cubicBezTo>
                  <a:cubicBezTo>
                    <a:pt x="72" y="2304"/>
                    <a:pt x="60" y="2399"/>
                    <a:pt x="36" y="2494"/>
                  </a:cubicBezTo>
                  <a:cubicBezTo>
                    <a:pt x="24" y="2601"/>
                    <a:pt x="12" y="2685"/>
                    <a:pt x="12" y="2792"/>
                  </a:cubicBezTo>
                  <a:cubicBezTo>
                    <a:pt x="12" y="2899"/>
                    <a:pt x="0" y="2982"/>
                    <a:pt x="0" y="3089"/>
                  </a:cubicBezTo>
                  <a:cubicBezTo>
                    <a:pt x="0" y="3197"/>
                    <a:pt x="24" y="3280"/>
                    <a:pt x="36" y="3387"/>
                  </a:cubicBezTo>
                  <a:cubicBezTo>
                    <a:pt x="36" y="3494"/>
                    <a:pt x="36" y="3578"/>
                    <a:pt x="60" y="3685"/>
                  </a:cubicBezTo>
                  <a:cubicBezTo>
                    <a:pt x="72" y="3792"/>
                    <a:pt x="83" y="3875"/>
                    <a:pt x="95" y="3971"/>
                  </a:cubicBezTo>
                  <a:cubicBezTo>
                    <a:pt x="119" y="4066"/>
                    <a:pt x="119" y="4161"/>
                    <a:pt x="143" y="4268"/>
                  </a:cubicBezTo>
                  <a:cubicBezTo>
                    <a:pt x="179" y="4363"/>
                    <a:pt x="214" y="4447"/>
                    <a:pt x="250" y="4542"/>
                  </a:cubicBezTo>
                  <a:cubicBezTo>
                    <a:pt x="274" y="4637"/>
                    <a:pt x="310" y="4744"/>
                    <a:pt x="357" y="4828"/>
                  </a:cubicBezTo>
                  <a:cubicBezTo>
                    <a:pt x="393" y="4923"/>
                    <a:pt x="441" y="5006"/>
                    <a:pt x="500" y="5078"/>
                  </a:cubicBezTo>
                  <a:cubicBezTo>
                    <a:pt x="548" y="5173"/>
                    <a:pt x="607" y="5245"/>
                    <a:pt x="667" y="5340"/>
                  </a:cubicBezTo>
                  <a:cubicBezTo>
                    <a:pt x="726" y="5411"/>
                    <a:pt x="798" y="5483"/>
                    <a:pt x="857" y="5554"/>
                  </a:cubicBezTo>
                  <a:cubicBezTo>
                    <a:pt x="929" y="5637"/>
                    <a:pt x="1012" y="5673"/>
                    <a:pt x="1084" y="5756"/>
                  </a:cubicBezTo>
                  <a:cubicBezTo>
                    <a:pt x="1155" y="5816"/>
                    <a:pt x="1203" y="5911"/>
                    <a:pt x="1286" y="5971"/>
                  </a:cubicBezTo>
                  <a:cubicBezTo>
                    <a:pt x="1369" y="6030"/>
                    <a:pt x="1453" y="6078"/>
                    <a:pt x="1548" y="6126"/>
                  </a:cubicBezTo>
                  <a:lnTo>
                    <a:pt x="1810" y="6257"/>
                  </a:lnTo>
                  <a:cubicBezTo>
                    <a:pt x="1905" y="6304"/>
                    <a:pt x="2000" y="6304"/>
                    <a:pt x="2096" y="6328"/>
                  </a:cubicBezTo>
                  <a:cubicBezTo>
                    <a:pt x="2179" y="6364"/>
                    <a:pt x="2286" y="6364"/>
                    <a:pt x="2381" y="6376"/>
                  </a:cubicBezTo>
                  <a:cubicBezTo>
                    <a:pt x="2465" y="6388"/>
                    <a:pt x="2572" y="6447"/>
                    <a:pt x="2655" y="6447"/>
                  </a:cubicBezTo>
                  <a:cubicBezTo>
                    <a:pt x="2750" y="6447"/>
                    <a:pt x="2858" y="6435"/>
                    <a:pt x="2917" y="6423"/>
                  </a:cubicBezTo>
                  <a:cubicBezTo>
                    <a:pt x="2989" y="6423"/>
                    <a:pt x="2977" y="6376"/>
                    <a:pt x="2989" y="6340"/>
                  </a:cubicBezTo>
                  <a:cubicBezTo>
                    <a:pt x="3000" y="6292"/>
                    <a:pt x="2989" y="6221"/>
                    <a:pt x="2917" y="6197"/>
                  </a:cubicBezTo>
                  <a:cubicBezTo>
                    <a:pt x="2906" y="6195"/>
                    <a:pt x="2895" y="6195"/>
                    <a:pt x="2883" y="6195"/>
                  </a:cubicBezTo>
                  <a:cubicBezTo>
                    <a:pt x="2838" y="6195"/>
                    <a:pt x="2786" y="6205"/>
                    <a:pt x="2739" y="6205"/>
                  </a:cubicBezTo>
                  <a:cubicBezTo>
                    <a:pt x="2718" y="6205"/>
                    <a:pt x="2698" y="6203"/>
                    <a:pt x="2679" y="6197"/>
                  </a:cubicBezTo>
                  <a:cubicBezTo>
                    <a:pt x="2615" y="6197"/>
                    <a:pt x="2557" y="6208"/>
                    <a:pt x="2497" y="6208"/>
                  </a:cubicBezTo>
                  <a:cubicBezTo>
                    <a:pt x="2467" y="6208"/>
                    <a:pt x="2437" y="6205"/>
                    <a:pt x="2405" y="6197"/>
                  </a:cubicBezTo>
                  <a:cubicBezTo>
                    <a:pt x="2322" y="6185"/>
                    <a:pt x="2250" y="6137"/>
                    <a:pt x="2155" y="6114"/>
                  </a:cubicBezTo>
                  <a:cubicBezTo>
                    <a:pt x="2072" y="6078"/>
                    <a:pt x="1988" y="6054"/>
                    <a:pt x="1905" y="6018"/>
                  </a:cubicBezTo>
                  <a:cubicBezTo>
                    <a:pt x="1810" y="5995"/>
                    <a:pt x="1738" y="5959"/>
                    <a:pt x="1667" y="5923"/>
                  </a:cubicBezTo>
                  <a:cubicBezTo>
                    <a:pt x="1596" y="5876"/>
                    <a:pt x="1512" y="5816"/>
                    <a:pt x="1441" y="5768"/>
                  </a:cubicBezTo>
                  <a:cubicBezTo>
                    <a:pt x="1369" y="5709"/>
                    <a:pt x="1310" y="5649"/>
                    <a:pt x="1238" y="5590"/>
                  </a:cubicBezTo>
                  <a:cubicBezTo>
                    <a:pt x="1155" y="5530"/>
                    <a:pt x="1084" y="5483"/>
                    <a:pt x="1024" y="5423"/>
                  </a:cubicBezTo>
                  <a:cubicBezTo>
                    <a:pt x="964" y="5352"/>
                    <a:pt x="917" y="5280"/>
                    <a:pt x="857" y="5209"/>
                  </a:cubicBezTo>
                  <a:cubicBezTo>
                    <a:pt x="798" y="5125"/>
                    <a:pt x="738" y="5066"/>
                    <a:pt x="703" y="4983"/>
                  </a:cubicBezTo>
                  <a:cubicBezTo>
                    <a:pt x="655" y="4911"/>
                    <a:pt x="607" y="4816"/>
                    <a:pt x="560" y="4744"/>
                  </a:cubicBezTo>
                  <a:cubicBezTo>
                    <a:pt x="524" y="4649"/>
                    <a:pt x="500" y="4566"/>
                    <a:pt x="476" y="4471"/>
                  </a:cubicBezTo>
                  <a:cubicBezTo>
                    <a:pt x="441" y="4387"/>
                    <a:pt x="429" y="4292"/>
                    <a:pt x="405" y="4209"/>
                  </a:cubicBezTo>
                  <a:cubicBezTo>
                    <a:pt x="369" y="4113"/>
                    <a:pt x="322" y="4042"/>
                    <a:pt x="310" y="3935"/>
                  </a:cubicBezTo>
                  <a:cubicBezTo>
                    <a:pt x="298" y="3851"/>
                    <a:pt x="262" y="3756"/>
                    <a:pt x="262" y="3673"/>
                  </a:cubicBezTo>
                  <a:cubicBezTo>
                    <a:pt x="250" y="3578"/>
                    <a:pt x="286" y="3494"/>
                    <a:pt x="286" y="3387"/>
                  </a:cubicBezTo>
                  <a:cubicBezTo>
                    <a:pt x="286" y="3292"/>
                    <a:pt x="250" y="3209"/>
                    <a:pt x="250" y="3101"/>
                  </a:cubicBezTo>
                  <a:cubicBezTo>
                    <a:pt x="250" y="3018"/>
                    <a:pt x="286" y="2923"/>
                    <a:pt x="298" y="2828"/>
                  </a:cubicBezTo>
                  <a:cubicBezTo>
                    <a:pt x="298" y="2732"/>
                    <a:pt x="274" y="2625"/>
                    <a:pt x="298" y="2542"/>
                  </a:cubicBezTo>
                  <a:cubicBezTo>
                    <a:pt x="310" y="2447"/>
                    <a:pt x="333" y="2363"/>
                    <a:pt x="369" y="2268"/>
                  </a:cubicBezTo>
                  <a:cubicBezTo>
                    <a:pt x="381" y="2185"/>
                    <a:pt x="417" y="2089"/>
                    <a:pt x="429" y="2006"/>
                  </a:cubicBezTo>
                  <a:cubicBezTo>
                    <a:pt x="464" y="1911"/>
                    <a:pt x="476" y="1827"/>
                    <a:pt x="500" y="1732"/>
                  </a:cubicBezTo>
                  <a:cubicBezTo>
                    <a:pt x="536" y="1649"/>
                    <a:pt x="548" y="1554"/>
                    <a:pt x="572" y="1470"/>
                  </a:cubicBezTo>
                  <a:cubicBezTo>
                    <a:pt x="607" y="1375"/>
                    <a:pt x="631" y="1292"/>
                    <a:pt x="679" y="1220"/>
                  </a:cubicBezTo>
                  <a:cubicBezTo>
                    <a:pt x="714" y="1125"/>
                    <a:pt x="762" y="1042"/>
                    <a:pt x="786" y="958"/>
                  </a:cubicBezTo>
                  <a:lnTo>
                    <a:pt x="881" y="696"/>
                  </a:lnTo>
                  <a:cubicBezTo>
                    <a:pt x="917" y="601"/>
                    <a:pt x="976" y="565"/>
                    <a:pt x="1012" y="470"/>
                  </a:cubicBezTo>
                  <a:lnTo>
                    <a:pt x="1012" y="458"/>
                  </a:lnTo>
                  <a:cubicBezTo>
                    <a:pt x="1024" y="422"/>
                    <a:pt x="1060" y="351"/>
                    <a:pt x="1072" y="303"/>
                  </a:cubicBezTo>
                  <a:cubicBezTo>
                    <a:pt x="1084" y="256"/>
                    <a:pt x="1131" y="220"/>
                    <a:pt x="1131" y="172"/>
                  </a:cubicBezTo>
                  <a:cubicBezTo>
                    <a:pt x="1143" y="125"/>
                    <a:pt x="1131" y="149"/>
                    <a:pt x="1107" y="77"/>
                  </a:cubicBezTo>
                  <a:cubicBezTo>
                    <a:pt x="1097" y="47"/>
                    <a:pt x="1028" y="0"/>
                    <a:pt x="9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62" name="Google Shape;16462;p22"/>
            <p:cNvSpPr/>
            <p:nvPr/>
          </p:nvSpPr>
          <p:spPr>
            <a:xfrm>
              <a:off x="3869225" y="2458600"/>
              <a:ext cx="55675" cy="167375"/>
            </a:xfrm>
            <a:custGeom>
              <a:avLst/>
              <a:gdLst/>
              <a:ahLst/>
              <a:cxnLst/>
              <a:rect l="l" t="t" r="r" b="b"/>
              <a:pathLst>
                <a:path w="2227" h="6695" extrusionOk="0">
                  <a:moveTo>
                    <a:pt x="1171" y="1"/>
                  </a:moveTo>
                  <a:cubicBezTo>
                    <a:pt x="1141" y="1"/>
                    <a:pt x="1111" y="10"/>
                    <a:pt x="1096" y="31"/>
                  </a:cubicBezTo>
                  <a:cubicBezTo>
                    <a:pt x="1084" y="43"/>
                    <a:pt x="1084" y="43"/>
                    <a:pt x="1085" y="43"/>
                  </a:cubicBezTo>
                  <a:cubicBezTo>
                    <a:pt x="1087" y="43"/>
                    <a:pt x="1090" y="43"/>
                    <a:pt x="1084" y="55"/>
                  </a:cubicBezTo>
                  <a:cubicBezTo>
                    <a:pt x="1072" y="79"/>
                    <a:pt x="1084" y="55"/>
                    <a:pt x="1072" y="114"/>
                  </a:cubicBezTo>
                  <a:cubicBezTo>
                    <a:pt x="1048" y="174"/>
                    <a:pt x="1036" y="293"/>
                    <a:pt x="1024" y="364"/>
                  </a:cubicBezTo>
                  <a:cubicBezTo>
                    <a:pt x="1012" y="436"/>
                    <a:pt x="1012" y="543"/>
                    <a:pt x="977" y="638"/>
                  </a:cubicBezTo>
                  <a:cubicBezTo>
                    <a:pt x="953" y="721"/>
                    <a:pt x="917" y="805"/>
                    <a:pt x="893" y="888"/>
                  </a:cubicBezTo>
                  <a:cubicBezTo>
                    <a:pt x="858" y="972"/>
                    <a:pt x="822" y="1055"/>
                    <a:pt x="786" y="1138"/>
                  </a:cubicBezTo>
                  <a:cubicBezTo>
                    <a:pt x="750" y="1233"/>
                    <a:pt x="727" y="1305"/>
                    <a:pt x="691" y="1388"/>
                  </a:cubicBezTo>
                  <a:cubicBezTo>
                    <a:pt x="667" y="1483"/>
                    <a:pt x="619" y="1555"/>
                    <a:pt x="596" y="1650"/>
                  </a:cubicBezTo>
                  <a:cubicBezTo>
                    <a:pt x="560" y="1734"/>
                    <a:pt x="512" y="1781"/>
                    <a:pt x="489" y="1900"/>
                  </a:cubicBezTo>
                  <a:cubicBezTo>
                    <a:pt x="441" y="2019"/>
                    <a:pt x="358" y="2281"/>
                    <a:pt x="322" y="2400"/>
                  </a:cubicBezTo>
                  <a:cubicBezTo>
                    <a:pt x="274" y="2519"/>
                    <a:pt x="262" y="2579"/>
                    <a:pt x="238" y="2674"/>
                  </a:cubicBezTo>
                  <a:cubicBezTo>
                    <a:pt x="203" y="2781"/>
                    <a:pt x="179" y="2853"/>
                    <a:pt x="155" y="2936"/>
                  </a:cubicBezTo>
                  <a:cubicBezTo>
                    <a:pt x="143" y="3031"/>
                    <a:pt x="143" y="3138"/>
                    <a:pt x="131" y="3222"/>
                  </a:cubicBezTo>
                  <a:cubicBezTo>
                    <a:pt x="119" y="3317"/>
                    <a:pt x="84" y="3400"/>
                    <a:pt x="72" y="3508"/>
                  </a:cubicBezTo>
                  <a:cubicBezTo>
                    <a:pt x="60" y="3591"/>
                    <a:pt x="60" y="3698"/>
                    <a:pt x="36" y="3793"/>
                  </a:cubicBezTo>
                  <a:cubicBezTo>
                    <a:pt x="36" y="3877"/>
                    <a:pt x="0" y="3984"/>
                    <a:pt x="0" y="4067"/>
                  </a:cubicBezTo>
                  <a:cubicBezTo>
                    <a:pt x="0" y="4162"/>
                    <a:pt x="12" y="4270"/>
                    <a:pt x="24" y="4353"/>
                  </a:cubicBezTo>
                  <a:cubicBezTo>
                    <a:pt x="36" y="4448"/>
                    <a:pt x="36" y="4543"/>
                    <a:pt x="60" y="4639"/>
                  </a:cubicBezTo>
                  <a:cubicBezTo>
                    <a:pt x="72" y="4722"/>
                    <a:pt x="96" y="4817"/>
                    <a:pt x="131" y="4924"/>
                  </a:cubicBezTo>
                  <a:cubicBezTo>
                    <a:pt x="155" y="5008"/>
                    <a:pt x="191" y="5103"/>
                    <a:pt x="238" y="5186"/>
                  </a:cubicBezTo>
                  <a:cubicBezTo>
                    <a:pt x="274" y="5282"/>
                    <a:pt x="322" y="5353"/>
                    <a:pt x="369" y="5436"/>
                  </a:cubicBezTo>
                  <a:cubicBezTo>
                    <a:pt x="417" y="5532"/>
                    <a:pt x="489" y="5591"/>
                    <a:pt x="548" y="5663"/>
                  </a:cubicBezTo>
                  <a:cubicBezTo>
                    <a:pt x="608" y="5734"/>
                    <a:pt x="643" y="5841"/>
                    <a:pt x="691" y="5913"/>
                  </a:cubicBezTo>
                  <a:cubicBezTo>
                    <a:pt x="750" y="5996"/>
                    <a:pt x="846" y="6055"/>
                    <a:pt x="917" y="6115"/>
                  </a:cubicBezTo>
                  <a:lnTo>
                    <a:pt x="1143" y="6294"/>
                  </a:lnTo>
                  <a:cubicBezTo>
                    <a:pt x="1215" y="6353"/>
                    <a:pt x="1310" y="6377"/>
                    <a:pt x="1393" y="6425"/>
                  </a:cubicBezTo>
                  <a:cubicBezTo>
                    <a:pt x="1489" y="6472"/>
                    <a:pt x="1572" y="6496"/>
                    <a:pt x="1667" y="6532"/>
                  </a:cubicBezTo>
                  <a:cubicBezTo>
                    <a:pt x="1751" y="6556"/>
                    <a:pt x="1834" y="6651"/>
                    <a:pt x="1917" y="6663"/>
                  </a:cubicBezTo>
                  <a:cubicBezTo>
                    <a:pt x="1972" y="6672"/>
                    <a:pt x="2053" y="6695"/>
                    <a:pt x="2116" y="6695"/>
                  </a:cubicBezTo>
                  <a:cubicBezTo>
                    <a:pt x="2135" y="6695"/>
                    <a:pt x="2153" y="6692"/>
                    <a:pt x="2167" y="6687"/>
                  </a:cubicBezTo>
                  <a:cubicBezTo>
                    <a:pt x="2191" y="6651"/>
                    <a:pt x="2191" y="6615"/>
                    <a:pt x="2203" y="6579"/>
                  </a:cubicBezTo>
                  <a:cubicBezTo>
                    <a:pt x="2215" y="6532"/>
                    <a:pt x="2227" y="6460"/>
                    <a:pt x="2167" y="6425"/>
                  </a:cubicBezTo>
                  <a:cubicBezTo>
                    <a:pt x="2108" y="6401"/>
                    <a:pt x="2024" y="6401"/>
                    <a:pt x="1929" y="6377"/>
                  </a:cubicBezTo>
                  <a:cubicBezTo>
                    <a:pt x="1858" y="6353"/>
                    <a:pt x="1774" y="6353"/>
                    <a:pt x="1679" y="6317"/>
                  </a:cubicBezTo>
                  <a:cubicBezTo>
                    <a:pt x="1608" y="6294"/>
                    <a:pt x="1536" y="6234"/>
                    <a:pt x="1453" y="6186"/>
                  </a:cubicBezTo>
                  <a:lnTo>
                    <a:pt x="1239" y="6055"/>
                  </a:lnTo>
                  <a:cubicBezTo>
                    <a:pt x="1155" y="6008"/>
                    <a:pt x="1084" y="5960"/>
                    <a:pt x="1024" y="5901"/>
                  </a:cubicBezTo>
                  <a:cubicBezTo>
                    <a:pt x="953" y="5841"/>
                    <a:pt x="905" y="5782"/>
                    <a:pt x="846" y="5722"/>
                  </a:cubicBezTo>
                  <a:cubicBezTo>
                    <a:pt x="786" y="5663"/>
                    <a:pt x="739" y="5591"/>
                    <a:pt x="679" y="5520"/>
                  </a:cubicBezTo>
                  <a:cubicBezTo>
                    <a:pt x="619" y="5448"/>
                    <a:pt x="560" y="5401"/>
                    <a:pt x="512" y="5305"/>
                  </a:cubicBezTo>
                  <a:cubicBezTo>
                    <a:pt x="477" y="5234"/>
                    <a:pt x="441" y="5151"/>
                    <a:pt x="417" y="5067"/>
                  </a:cubicBezTo>
                  <a:cubicBezTo>
                    <a:pt x="381" y="4996"/>
                    <a:pt x="334" y="4924"/>
                    <a:pt x="310" y="4829"/>
                  </a:cubicBezTo>
                  <a:cubicBezTo>
                    <a:pt x="274" y="4746"/>
                    <a:pt x="250" y="4674"/>
                    <a:pt x="238" y="4579"/>
                  </a:cubicBezTo>
                  <a:cubicBezTo>
                    <a:pt x="215" y="4496"/>
                    <a:pt x="215" y="4401"/>
                    <a:pt x="215" y="4317"/>
                  </a:cubicBezTo>
                  <a:cubicBezTo>
                    <a:pt x="203" y="4222"/>
                    <a:pt x="215" y="4139"/>
                    <a:pt x="215" y="4043"/>
                  </a:cubicBezTo>
                  <a:cubicBezTo>
                    <a:pt x="215" y="3960"/>
                    <a:pt x="203" y="3865"/>
                    <a:pt x="203" y="3781"/>
                  </a:cubicBezTo>
                  <a:cubicBezTo>
                    <a:pt x="203" y="3686"/>
                    <a:pt x="215" y="3603"/>
                    <a:pt x="238" y="3508"/>
                  </a:cubicBezTo>
                  <a:cubicBezTo>
                    <a:pt x="250" y="3424"/>
                    <a:pt x="298" y="3341"/>
                    <a:pt x="322" y="3258"/>
                  </a:cubicBezTo>
                  <a:cubicBezTo>
                    <a:pt x="334" y="3162"/>
                    <a:pt x="334" y="3079"/>
                    <a:pt x="358" y="2984"/>
                  </a:cubicBezTo>
                  <a:cubicBezTo>
                    <a:pt x="381" y="2900"/>
                    <a:pt x="429" y="2829"/>
                    <a:pt x="453" y="2734"/>
                  </a:cubicBezTo>
                  <a:cubicBezTo>
                    <a:pt x="489" y="2650"/>
                    <a:pt x="477" y="2555"/>
                    <a:pt x="500" y="2472"/>
                  </a:cubicBezTo>
                  <a:cubicBezTo>
                    <a:pt x="536" y="2376"/>
                    <a:pt x="572" y="2329"/>
                    <a:pt x="619" y="2210"/>
                  </a:cubicBezTo>
                  <a:cubicBezTo>
                    <a:pt x="667" y="2091"/>
                    <a:pt x="774" y="1841"/>
                    <a:pt x="798" y="1722"/>
                  </a:cubicBezTo>
                  <a:cubicBezTo>
                    <a:pt x="846" y="1603"/>
                    <a:pt x="858" y="1543"/>
                    <a:pt x="893" y="1460"/>
                  </a:cubicBezTo>
                  <a:cubicBezTo>
                    <a:pt x="917" y="1364"/>
                    <a:pt x="953" y="1293"/>
                    <a:pt x="989" y="1198"/>
                  </a:cubicBezTo>
                  <a:cubicBezTo>
                    <a:pt x="1024" y="1114"/>
                    <a:pt x="1048" y="1043"/>
                    <a:pt x="1084" y="948"/>
                  </a:cubicBezTo>
                  <a:cubicBezTo>
                    <a:pt x="1120" y="864"/>
                    <a:pt x="1131" y="769"/>
                    <a:pt x="1143" y="686"/>
                  </a:cubicBezTo>
                  <a:cubicBezTo>
                    <a:pt x="1179" y="591"/>
                    <a:pt x="1215" y="531"/>
                    <a:pt x="1239" y="424"/>
                  </a:cubicBezTo>
                  <a:lnTo>
                    <a:pt x="1239" y="412"/>
                  </a:lnTo>
                  <a:cubicBezTo>
                    <a:pt x="1239" y="388"/>
                    <a:pt x="1251" y="305"/>
                    <a:pt x="1262" y="269"/>
                  </a:cubicBezTo>
                  <a:cubicBezTo>
                    <a:pt x="1262" y="221"/>
                    <a:pt x="1298" y="162"/>
                    <a:pt x="1298" y="114"/>
                  </a:cubicBezTo>
                  <a:cubicBezTo>
                    <a:pt x="1298" y="67"/>
                    <a:pt x="1298" y="90"/>
                    <a:pt x="1262" y="43"/>
                  </a:cubicBezTo>
                  <a:cubicBezTo>
                    <a:pt x="1249" y="16"/>
                    <a:pt x="1209" y="1"/>
                    <a:pt x="11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63" name="Google Shape;16463;p22"/>
            <p:cNvSpPr/>
            <p:nvPr/>
          </p:nvSpPr>
          <p:spPr>
            <a:xfrm>
              <a:off x="3982325" y="2544150"/>
              <a:ext cx="89325" cy="150375"/>
            </a:xfrm>
            <a:custGeom>
              <a:avLst/>
              <a:gdLst/>
              <a:ahLst/>
              <a:cxnLst/>
              <a:rect l="l" t="t" r="r" b="b"/>
              <a:pathLst>
                <a:path w="3573" h="6015" extrusionOk="0">
                  <a:moveTo>
                    <a:pt x="95" y="1"/>
                  </a:moveTo>
                  <a:cubicBezTo>
                    <a:pt x="56" y="1"/>
                    <a:pt x="19" y="12"/>
                    <a:pt x="13" y="38"/>
                  </a:cubicBezTo>
                  <a:cubicBezTo>
                    <a:pt x="8" y="57"/>
                    <a:pt x="7" y="61"/>
                    <a:pt x="7" y="61"/>
                  </a:cubicBezTo>
                  <a:cubicBezTo>
                    <a:pt x="7" y="61"/>
                    <a:pt x="7" y="59"/>
                    <a:pt x="6" y="59"/>
                  </a:cubicBezTo>
                  <a:cubicBezTo>
                    <a:pt x="6" y="59"/>
                    <a:pt x="5" y="62"/>
                    <a:pt x="1" y="74"/>
                  </a:cubicBezTo>
                  <a:lnTo>
                    <a:pt x="1" y="133"/>
                  </a:lnTo>
                  <a:cubicBezTo>
                    <a:pt x="1" y="193"/>
                    <a:pt x="13" y="312"/>
                    <a:pt x="13" y="395"/>
                  </a:cubicBezTo>
                  <a:cubicBezTo>
                    <a:pt x="13" y="467"/>
                    <a:pt x="36" y="574"/>
                    <a:pt x="36" y="669"/>
                  </a:cubicBezTo>
                  <a:lnTo>
                    <a:pt x="36" y="931"/>
                  </a:lnTo>
                  <a:cubicBezTo>
                    <a:pt x="36" y="1026"/>
                    <a:pt x="25" y="1109"/>
                    <a:pt x="36" y="1205"/>
                  </a:cubicBezTo>
                  <a:cubicBezTo>
                    <a:pt x="36" y="1288"/>
                    <a:pt x="60" y="1383"/>
                    <a:pt x="60" y="1467"/>
                  </a:cubicBezTo>
                  <a:cubicBezTo>
                    <a:pt x="60" y="1562"/>
                    <a:pt x="60" y="1645"/>
                    <a:pt x="72" y="1741"/>
                  </a:cubicBezTo>
                  <a:cubicBezTo>
                    <a:pt x="72" y="1824"/>
                    <a:pt x="72" y="1919"/>
                    <a:pt x="84" y="2002"/>
                  </a:cubicBezTo>
                  <a:lnTo>
                    <a:pt x="132" y="2276"/>
                  </a:lnTo>
                  <a:lnTo>
                    <a:pt x="179" y="2538"/>
                  </a:lnTo>
                  <a:lnTo>
                    <a:pt x="215" y="2812"/>
                  </a:lnTo>
                  <a:cubicBezTo>
                    <a:pt x="239" y="2895"/>
                    <a:pt x="251" y="2991"/>
                    <a:pt x="275" y="3074"/>
                  </a:cubicBezTo>
                  <a:cubicBezTo>
                    <a:pt x="310" y="3169"/>
                    <a:pt x="358" y="3241"/>
                    <a:pt x="382" y="3336"/>
                  </a:cubicBezTo>
                  <a:cubicBezTo>
                    <a:pt x="417" y="3419"/>
                    <a:pt x="429" y="3503"/>
                    <a:pt x="453" y="3586"/>
                  </a:cubicBezTo>
                  <a:cubicBezTo>
                    <a:pt x="489" y="3669"/>
                    <a:pt x="537" y="3753"/>
                    <a:pt x="560" y="3836"/>
                  </a:cubicBezTo>
                  <a:cubicBezTo>
                    <a:pt x="596" y="3931"/>
                    <a:pt x="608" y="4015"/>
                    <a:pt x="656" y="4086"/>
                  </a:cubicBezTo>
                  <a:cubicBezTo>
                    <a:pt x="691" y="4181"/>
                    <a:pt x="763" y="4241"/>
                    <a:pt x="798" y="4324"/>
                  </a:cubicBezTo>
                  <a:cubicBezTo>
                    <a:pt x="846" y="4396"/>
                    <a:pt x="894" y="4491"/>
                    <a:pt x="929" y="4562"/>
                  </a:cubicBezTo>
                  <a:cubicBezTo>
                    <a:pt x="977" y="4646"/>
                    <a:pt x="1048" y="4717"/>
                    <a:pt x="1096" y="4789"/>
                  </a:cubicBezTo>
                  <a:cubicBezTo>
                    <a:pt x="1156" y="4860"/>
                    <a:pt x="1215" y="4919"/>
                    <a:pt x="1275" y="4991"/>
                  </a:cubicBezTo>
                  <a:cubicBezTo>
                    <a:pt x="1334" y="5050"/>
                    <a:pt x="1418" y="5122"/>
                    <a:pt x="1489" y="5193"/>
                  </a:cubicBezTo>
                  <a:cubicBezTo>
                    <a:pt x="1560" y="5253"/>
                    <a:pt x="1632" y="5289"/>
                    <a:pt x="1715" y="5360"/>
                  </a:cubicBezTo>
                  <a:cubicBezTo>
                    <a:pt x="1787" y="5420"/>
                    <a:pt x="1822" y="5503"/>
                    <a:pt x="1906" y="5551"/>
                  </a:cubicBezTo>
                  <a:cubicBezTo>
                    <a:pt x="1977" y="5598"/>
                    <a:pt x="2072" y="5634"/>
                    <a:pt x="2156" y="5681"/>
                  </a:cubicBezTo>
                  <a:cubicBezTo>
                    <a:pt x="2251" y="5729"/>
                    <a:pt x="2322" y="5777"/>
                    <a:pt x="2406" y="5801"/>
                  </a:cubicBezTo>
                  <a:cubicBezTo>
                    <a:pt x="2501" y="5836"/>
                    <a:pt x="2584" y="5848"/>
                    <a:pt x="2680" y="5872"/>
                  </a:cubicBezTo>
                  <a:cubicBezTo>
                    <a:pt x="2763" y="5908"/>
                    <a:pt x="2858" y="5908"/>
                    <a:pt x="2942" y="5920"/>
                  </a:cubicBezTo>
                  <a:cubicBezTo>
                    <a:pt x="3037" y="5932"/>
                    <a:pt x="3120" y="6015"/>
                    <a:pt x="3215" y="6015"/>
                  </a:cubicBezTo>
                  <a:cubicBezTo>
                    <a:pt x="3299" y="6015"/>
                    <a:pt x="3406" y="6015"/>
                    <a:pt x="3465" y="5991"/>
                  </a:cubicBezTo>
                  <a:cubicBezTo>
                    <a:pt x="3537" y="5955"/>
                    <a:pt x="3537" y="5920"/>
                    <a:pt x="3561" y="5872"/>
                  </a:cubicBezTo>
                  <a:cubicBezTo>
                    <a:pt x="3573" y="5836"/>
                    <a:pt x="3573" y="5753"/>
                    <a:pt x="3501" y="5741"/>
                  </a:cubicBezTo>
                  <a:cubicBezTo>
                    <a:pt x="3459" y="5735"/>
                    <a:pt x="3421" y="5735"/>
                    <a:pt x="3382" y="5735"/>
                  </a:cubicBezTo>
                  <a:cubicBezTo>
                    <a:pt x="3343" y="5735"/>
                    <a:pt x="3305" y="5735"/>
                    <a:pt x="3263" y="5729"/>
                  </a:cubicBezTo>
                  <a:cubicBezTo>
                    <a:pt x="3221" y="5723"/>
                    <a:pt x="3180" y="5723"/>
                    <a:pt x="3137" y="5723"/>
                  </a:cubicBezTo>
                  <a:cubicBezTo>
                    <a:pt x="3093" y="5723"/>
                    <a:pt x="3049" y="5723"/>
                    <a:pt x="3001" y="5717"/>
                  </a:cubicBezTo>
                  <a:cubicBezTo>
                    <a:pt x="2918" y="5693"/>
                    <a:pt x="2846" y="5658"/>
                    <a:pt x="2763" y="5622"/>
                  </a:cubicBezTo>
                  <a:cubicBezTo>
                    <a:pt x="2692" y="5586"/>
                    <a:pt x="2608" y="5562"/>
                    <a:pt x="2525" y="5527"/>
                  </a:cubicBezTo>
                  <a:cubicBezTo>
                    <a:pt x="2453" y="5503"/>
                    <a:pt x="2370" y="5467"/>
                    <a:pt x="2287" y="5443"/>
                  </a:cubicBezTo>
                  <a:lnTo>
                    <a:pt x="2072" y="5312"/>
                  </a:lnTo>
                  <a:cubicBezTo>
                    <a:pt x="1989" y="5265"/>
                    <a:pt x="1930" y="5205"/>
                    <a:pt x="1858" y="5158"/>
                  </a:cubicBezTo>
                  <a:cubicBezTo>
                    <a:pt x="1787" y="5110"/>
                    <a:pt x="1715" y="5074"/>
                    <a:pt x="1656" y="5015"/>
                  </a:cubicBezTo>
                  <a:cubicBezTo>
                    <a:pt x="1596" y="4955"/>
                    <a:pt x="1537" y="4872"/>
                    <a:pt x="1477" y="4812"/>
                  </a:cubicBezTo>
                  <a:lnTo>
                    <a:pt x="1299" y="4634"/>
                  </a:lnTo>
                  <a:cubicBezTo>
                    <a:pt x="1239" y="4562"/>
                    <a:pt x="1191" y="4503"/>
                    <a:pt x="1132" y="4431"/>
                  </a:cubicBezTo>
                  <a:cubicBezTo>
                    <a:pt x="1084" y="4360"/>
                    <a:pt x="1037" y="4277"/>
                    <a:pt x="1013" y="4205"/>
                  </a:cubicBezTo>
                  <a:cubicBezTo>
                    <a:pt x="965" y="4134"/>
                    <a:pt x="941" y="4038"/>
                    <a:pt x="894" y="3967"/>
                  </a:cubicBezTo>
                  <a:cubicBezTo>
                    <a:pt x="846" y="3896"/>
                    <a:pt x="787" y="3824"/>
                    <a:pt x="763" y="3741"/>
                  </a:cubicBezTo>
                  <a:cubicBezTo>
                    <a:pt x="727" y="3669"/>
                    <a:pt x="679" y="3586"/>
                    <a:pt x="656" y="3503"/>
                  </a:cubicBezTo>
                  <a:cubicBezTo>
                    <a:pt x="620" y="3419"/>
                    <a:pt x="620" y="3324"/>
                    <a:pt x="608" y="3253"/>
                  </a:cubicBezTo>
                  <a:cubicBezTo>
                    <a:pt x="596" y="3181"/>
                    <a:pt x="537" y="3086"/>
                    <a:pt x="525" y="3014"/>
                  </a:cubicBezTo>
                  <a:cubicBezTo>
                    <a:pt x="489" y="2931"/>
                    <a:pt x="501" y="2836"/>
                    <a:pt x="489" y="2753"/>
                  </a:cubicBezTo>
                  <a:cubicBezTo>
                    <a:pt x="477" y="2657"/>
                    <a:pt x="429" y="2598"/>
                    <a:pt x="406" y="2491"/>
                  </a:cubicBezTo>
                  <a:cubicBezTo>
                    <a:pt x="382" y="2407"/>
                    <a:pt x="406" y="2348"/>
                    <a:pt x="382" y="2229"/>
                  </a:cubicBezTo>
                  <a:cubicBezTo>
                    <a:pt x="370" y="2110"/>
                    <a:pt x="346" y="1836"/>
                    <a:pt x="322" y="1717"/>
                  </a:cubicBezTo>
                  <a:cubicBezTo>
                    <a:pt x="310" y="1598"/>
                    <a:pt x="298" y="1538"/>
                    <a:pt x="298" y="1455"/>
                  </a:cubicBezTo>
                  <a:cubicBezTo>
                    <a:pt x="298" y="1360"/>
                    <a:pt x="286" y="1276"/>
                    <a:pt x="286" y="1181"/>
                  </a:cubicBezTo>
                  <a:cubicBezTo>
                    <a:pt x="286" y="1098"/>
                    <a:pt x="263" y="1002"/>
                    <a:pt x="263" y="919"/>
                  </a:cubicBezTo>
                  <a:cubicBezTo>
                    <a:pt x="263" y="824"/>
                    <a:pt x="239" y="740"/>
                    <a:pt x="239" y="645"/>
                  </a:cubicBezTo>
                  <a:cubicBezTo>
                    <a:pt x="239" y="562"/>
                    <a:pt x="263" y="490"/>
                    <a:pt x="251" y="395"/>
                  </a:cubicBezTo>
                  <a:lnTo>
                    <a:pt x="251" y="383"/>
                  </a:lnTo>
                  <a:cubicBezTo>
                    <a:pt x="251" y="347"/>
                    <a:pt x="239" y="276"/>
                    <a:pt x="239" y="228"/>
                  </a:cubicBezTo>
                  <a:cubicBezTo>
                    <a:pt x="239" y="193"/>
                    <a:pt x="239" y="133"/>
                    <a:pt x="215" y="86"/>
                  </a:cubicBezTo>
                  <a:cubicBezTo>
                    <a:pt x="203" y="38"/>
                    <a:pt x="203" y="50"/>
                    <a:pt x="179" y="26"/>
                  </a:cubicBezTo>
                  <a:cubicBezTo>
                    <a:pt x="163" y="9"/>
                    <a:pt x="128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64" name="Google Shape;16464;p22"/>
            <p:cNvSpPr/>
            <p:nvPr/>
          </p:nvSpPr>
          <p:spPr>
            <a:xfrm>
              <a:off x="3927550" y="2510000"/>
              <a:ext cx="56900" cy="174175"/>
            </a:xfrm>
            <a:custGeom>
              <a:avLst/>
              <a:gdLst/>
              <a:ahLst/>
              <a:cxnLst/>
              <a:rect l="l" t="t" r="r" b="b"/>
              <a:pathLst>
                <a:path w="2276" h="6967" extrusionOk="0">
                  <a:moveTo>
                    <a:pt x="852" y="0"/>
                  </a:moveTo>
                  <a:cubicBezTo>
                    <a:pt x="830" y="0"/>
                    <a:pt x="811" y="7"/>
                    <a:pt x="799" y="23"/>
                  </a:cubicBezTo>
                  <a:cubicBezTo>
                    <a:pt x="787" y="41"/>
                    <a:pt x="787" y="41"/>
                    <a:pt x="788" y="41"/>
                  </a:cubicBezTo>
                  <a:cubicBezTo>
                    <a:pt x="790" y="41"/>
                    <a:pt x="793" y="41"/>
                    <a:pt x="787" y="59"/>
                  </a:cubicBezTo>
                  <a:cubicBezTo>
                    <a:pt x="775" y="82"/>
                    <a:pt x="787" y="59"/>
                    <a:pt x="775" y="118"/>
                  </a:cubicBezTo>
                  <a:cubicBezTo>
                    <a:pt x="763" y="178"/>
                    <a:pt x="739" y="309"/>
                    <a:pt x="715" y="380"/>
                  </a:cubicBezTo>
                  <a:cubicBezTo>
                    <a:pt x="703" y="475"/>
                    <a:pt x="703" y="570"/>
                    <a:pt x="668" y="666"/>
                  </a:cubicBezTo>
                  <a:cubicBezTo>
                    <a:pt x="656" y="749"/>
                    <a:pt x="620" y="844"/>
                    <a:pt x="596" y="928"/>
                  </a:cubicBezTo>
                  <a:cubicBezTo>
                    <a:pt x="561" y="1023"/>
                    <a:pt x="537" y="1106"/>
                    <a:pt x="525" y="1202"/>
                  </a:cubicBezTo>
                  <a:cubicBezTo>
                    <a:pt x="501" y="1285"/>
                    <a:pt x="477" y="1380"/>
                    <a:pt x="465" y="1487"/>
                  </a:cubicBezTo>
                  <a:cubicBezTo>
                    <a:pt x="442" y="1571"/>
                    <a:pt x="406" y="1666"/>
                    <a:pt x="382" y="1761"/>
                  </a:cubicBezTo>
                  <a:cubicBezTo>
                    <a:pt x="358" y="1868"/>
                    <a:pt x="346" y="1928"/>
                    <a:pt x="311" y="2047"/>
                  </a:cubicBezTo>
                  <a:cubicBezTo>
                    <a:pt x="287" y="2154"/>
                    <a:pt x="287" y="2178"/>
                    <a:pt x="251" y="2345"/>
                  </a:cubicBezTo>
                  <a:cubicBezTo>
                    <a:pt x="227" y="2511"/>
                    <a:pt x="132" y="2987"/>
                    <a:pt x="120" y="3166"/>
                  </a:cubicBezTo>
                  <a:cubicBezTo>
                    <a:pt x="84" y="3333"/>
                    <a:pt x="120" y="3357"/>
                    <a:pt x="108" y="3476"/>
                  </a:cubicBezTo>
                  <a:cubicBezTo>
                    <a:pt x="84" y="3595"/>
                    <a:pt x="72" y="3666"/>
                    <a:pt x="61" y="3761"/>
                  </a:cubicBezTo>
                  <a:cubicBezTo>
                    <a:pt x="49" y="3869"/>
                    <a:pt x="49" y="3952"/>
                    <a:pt x="49" y="4059"/>
                  </a:cubicBezTo>
                  <a:cubicBezTo>
                    <a:pt x="25" y="4166"/>
                    <a:pt x="1" y="4250"/>
                    <a:pt x="1" y="4345"/>
                  </a:cubicBezTo>
                  <a:cubicBezTo>
                    <a:pt x="1" y="4440"/>
                    <a:pt x="13" y="4535"/>
                    <a:pt x="13" y="4642"/>
                  </a:cubicBezTo>
                  <a:cubicBezTo>
                    <a:pt x="13" y="4738"/>
                    <a:pt x="1" y="4833"/>
                    <a:pt x="13" y="4940"/>
                  </a:cubicBezTo>
                  <a:cubicBezTo>
                    <a:pt x="13" y="5035"/>
                    <a:pt x="49" y="5131"/>
                    <a:pt x="61" y="5238"/>
                  </a:cubicBezTo>
                  <a:cubicBezTo>
                    <a:pt x="72" y="5333"/>
                    <a:pt x="108" y="5428"/>
                    <a:pt x="132" y="5535"/>
                  </a:cubicBezTo>
                  <a:cubicBezTo>
                    <a:pt x="168" y="5631"/>
                    <a:pt x="203" y="5726"/>
                    <a:pt x="251" y="5809"/>
                  </a:cubicBezTo>
                  <a:cubicBezTo>
                    <a:pt x="299" y="5904"/>
                    <a:pt x="358" y="5976"/>
                    <a:pt x="430" y="6071"/>
                  </a:cubicBezTo>
                  <a:cubicBezTo>
                    <a:pt x="489" y="6155"/>
                    <a:pt x="525" y="6250"/>
                    <a:pt x="596" y="6321"/>
                  </a:cubicBezTo>
                  <a:cubicBezTo>
                    <a:pt x="668" y="6393"/>
                    <a:pt x="763" y="6440"/>
                    <a:pt x="846" y="6500"/>
                  </a:cubicBezTo>
                  <a:cubicBezTo>
                    <a:pt x="942" y="6559"/>
                    <a:pt x="1013" y="6607"/>
                    <a:pt x="1108" y="6643"/>
                  </a:cubicBezTo>
                  <a:cubicBezTo>
                    <a:pt x="1192" y="6690"/>
                    <a:pt x="1299" y="6702"/>
                    <a:pt x="1382" y="6738"/>
                  </a:cubicBezTo>
                  <a:cubicBezTo>
                    <a:pt x="1477" y="6762"/>
                    <a:pt x="1585" y="6786"/>
                    <a:pt x="1668" y="6809"/>
                  </a:cubicBezTo>
                  <a:cubicBezTo>
                    <a:pt x="1763" y="6845"/>
                    <a:pt x="1846" y="6917"/>
                    <a:pt x="1930" y="6928"/>
                  </a:cubicBezTo>
                  <a:cubicBezTo>
                    <a:pt x="2012" y="6939"/>
                    <a:pt x="2103" y="6967"/>
                    <a:pt x="2164" y="6967"/>
                  </a:cubicBezTo>
                  <a:cubicBezTo>
                    <a:pt x="2174" y="6967"/>
                    <a:pt x="2183" y="6966"/>
                    <a:pt x="2192" y="6964"/>
                  </a:cubicBezTo>
                  <a:cubicBezTo>
                    <a:pt x="2204" y="6905"/>
                    <a:pt x="2204" y="6869"/>
                    <a:pt x="2239" y="6821"/>
                  </a:cubicBezTo>
                  <a:cubicBezTo>
                    <a:pt x="2263" y="6786"/>
                    <a:pt x="2275" y="6702"/>
                    <a:pt x="2204" y="6678"/>
                  </a:cubicBezTo>
                  <a:cubicBezTo>
                    <a:pt x="2144" y="6643"/>
                    <a:pt x="2037" y="6643"/>
                    <a:pt x="1954" y="6619"/>
                  </a:cubicBezTo>
                  <a:cubicBezTo>
                    <a:pt x="1858" y="6607"/>
                    <a:pt x="1775" y="6607"/>
                    <a:pt x="1680" y="6571"/>
                  </a:cubicBezTo>
                  <a:cubicBezTo>
                    <a:pt x="1596" y="6547"/>
                    <a:pt x="1525" y="6500"/>
                    <a:pt x="1430" y="6464"/>
                  </a:cubicBezTo>
                  <a:cubicBezTo>
                    <a:pt x="1334" y="6440"/>
                    <a:pt x="1263" y="6393"/>
                    <a:pt x="1180" y="6369"/>
                  </a:cubicBezTo>
                  <a:cubicBezTo>
                    <a:pt x="1096" y="6321"/>
                    <a:pt x="1013" y="6285"/>
                    <a:pt x="942" y="6250"/>
                  </a:cubicBezTo>
                  <a:cubicBezTo>
                    <a:pt x="858" y="6202"/>
                    <a:pt x="799" y="6143"/>
                    <a:pt x="727" y="6083"/>
                  </a:cubicBezTo>
                  <a:cubicBezTo>
                    <a:pt x="668" y="6024"/>
                    <a:pt x="608" y="5964"/>
                    <a:pt x="561" y="5893"/>
                  </a:cubicBezTo>
                  <a:cubicBezTo>
                    <a:pt x="501" y="5809"/>
                    <a:pt x="442" y="5750"/>
                    <a:pt x="406" y="5678"/>
                  </a:cubicBezTo>
                  <a:cubicBezTo>
                    <a:pt x="358" y="5607"/>
                    <a:pt x="346" y="5512"/>
                    <a:pt x="311" y="5428"/>
                  </a:cubicBezTo>
                  <a:cubicBezTo>
                    <a:pt x="287" y="5333"/>
                    <a:pt x="251" y="5262"/>
                    <a:pt x="239" y="5178"/>
                  </a:cubicBezTo>
                  <a:cubicBezTo>
                    <a:pt x="227" y="5083"/>
                    <a:pt x="203" y="5000"/>
                    <a:pt x="203" y="4904"/>
                  </a:cubicBezTo>
                  <a:cubicBezTo>
                    <a:pt x="203" y="4821"/>
                    <a:pt x="203" y="4726"/>
                    <a:pt x="227" y="4619"/>
                  </a:cubicBezTo>
                  <a:cubicBezTo>
                    <a:pt x="239" y="4523"/>
                    <a:pt x="239" y="4428"/>
                    <a:pt x="239" y="4345"/>
                  </a:cubicBezTo>
                  <a:cubicBezTo>
                    <a:pt x="239" y="4250"/>
                    <a:pt x="227" y="4142"/>
                    <a:pt x="227" y="4059"/>
                  </a:cubicBezTo>
                  <a:cubicBezTo>
                    <a:pt x="227" y="3964"/>
                    <a:pt x="239" y="3869"/>
                    <a:pt x="239" y="3773"/>
                  </a:cubicBezTo>
                  <a:cubicBezTo>
                    <a:pt x="251" y="3690"/>
                    <a:pt x="299" y="3595"/>
                    <a:pt x="311" y="3488"/>
                  </a:cubicBezTo>
                  <a:cubicBezTo>
                    <a:pt x="322" y="3404"/>
                    <a:pt x="311" y="3297"/>
                    <a:pt x="322" y="3214"/>
                  </a:cubicBezTo>
                  <a:cubicBezTo>
                    <a:pt x="346" y="3118"/>
                    <a:pt x="382" y="3035"/>
                    <a:pt x="406" y="2928"/>
                  </a:cubicBezTo>
                  <a:cubicBezTo>
                    <a:pt x="418" y="2821"/>
                    <a:pt x="406" y="2749"/>
                    <a:pt x="418" y="2642"/>
                  </a:cubicBezTo>
                  <a:cubicBezTo>
                    <a:pt x="430" y="2535"/>
                    <a:pt x="465" y="2499"/>
                    <a:pt x="489" y="2356"/>
                  </a:cubicBezTo>
                  <a:lnTo>
                    <a:pt x="608" y="1821"/>
                  </a:lnTo>
                  <a:cubicBezTo>
                    <a:pt x="644" y="1690"/>
                    <a:pt x="644" y="1666"/>
                    <a:pt x="668" y="1523"/>
                  </a:cubicBezTo>
                  <a:cubicBezTo>
                    <a:pt x="703" y="1392"/>
                    <a:pt x="775" y="1130"/>
                    <a:pt x="799" y="987"/>
                  </a:cubicBezTo>
                  <a:cubicBezTo>
                    <a:pt x="834" y="856"/>
                    <a:pt x="834" y="797"/>
                    <a:pt x="846" y="713"/>
                  </a:cubicBezTo>
                  <a:cubicBezTo>
                    <a:pt x="882" y="606"/>
                    <a:pt x="918" y="547"/>
                    <a:pt x="942" y="451"/>
                  </a:cubicBezTo>
                  <a:lnTo>
                    <a:pt x="942" y="440"/>
                  </a:lnTo>
                  <a:cubicBezTo>
                    <a:pt x="942" y="416"/>
                    <a:pt x="953" y="320"/>
                    <a:pt x="965" y="273"/>
                  </a:cubicBezTo>
                  <a:cubicBezTo>
                    <a:pt x="977" y="237"/>
                    <a:pt x="1001" y="178"/>
                    <a:pt x="1001" y="130"/>
                  </a:cubicBezTo>
                  <a:cubicBezTo>
                    <a:pt x="1001" y="82"/>
                    <a:pt x="1001" y="94"/>
                    <a:pt x="965" y="59"/>
                  </a:cubicBezTo>
                  <a:cubicBezTo>
                    <a:pt x="950" y="27"/>
                    <a:pt x="897" y="0"/>
                    <a:pt x="8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65" name="Google Shape;16465;p22"/>
            <p:cNvSpPr/>
            <p:nvPr/>
          </p:nvSpPr>
          <p:spPr>
            <a:xfrm>
              <a:off x="4146625" y="2629275"/>
              <a:ext cx="93500" cy="161625"/>
            </a:xfrm>
            <a:custGeom>
              <a:avLst/>
              <a:gdLst/>
              <a:ahLst/>
              <a:cxnLst/>
              <a:rect l="l" t="t" r="r" b="b"/>
              <a:pathLst>
                <a:path w="3740" h="6465" extrusionOk="0">
                  <a:moveTo>
                    <a:pt x="135" y="0"/>
                  </a:moveTo>
                  <a:cubicBezTo>
                    <a:pt x="89" y="0"/>
                    <a:pt x="35" y="21"/>
                    <a:pt x="13" y="50"/>
                  </a:cubicBezTo>
                  <a:cubicBezTo>
                    <a:pt x="8" y="64"/>
                    <a:pt x="7" y="67"/>
                    <a:pt x="7" y="67"/>
                  </a:cubicBezTo>
                  <a:cubicBezTo>
                    <a:pt x="7" y="67"/>
                    <a:pt x="7" y="65"/>
                    <a:pt x="7" y="65"/>
                  </a:cubicBezTo>
                  <a:cubicBezTo>
                    <a:pt x="6" y="65"/>
                    <a:pt x="5" y="67"/>
                    <a:pt x="1" y="74"/>
                  </a:cubicBezTo>
                  <a:lnTo>
                    <a:pt x="1" y="133"/>
                  </a:lnTo>
                  <a:cubicBezTo>
                    <a:pt x="1" y="193"/>
                    <a:pt x="13" y="324"/>
                    <a:pt x="13" y="419"/>
                  </a:cubicBezTo>
                  <a:cubicBezTo>
                    <a:pt x="13" y="502"/>
                    <a:pt x="49" y="610"/>
                    <a:pt x="49" y="693"/>
                  </a:cubicBezTo>
                  <a:lnTo>
                    <a:pt x="49" y="979"/>
                  </a:lnTo>
                  <a:cubicBezTo>
                    <a:pt x="49" y="1074"/>
                    <a:pt x="37" y="1169"/>
                    <a:pt x="49" y="1264"/>
                  </a:cubicBezTo>
                  <a:cubicBezTo>
                    <a:pt x="49" y="1348"/>
                    <a:pt x="61" y="1455"/>
                    <a:pt x="61" y="1550"/>
                  </a:cubicBezTo>
                  <a:lnTo>
                    <a:pt x="61" y="1824"/>
                  </a:lnTo>
                  <a:cubicBezTo>
                    <a:pt x="61" y="1919"/>
                    <a:pt x="61" y="2026"/>
                    <a:pt x="72" y="2110"/>
                  </a:cubicBezTo>
                  <a:cubicBezTo>
                    <a:pt x="96" y="2205"/>
                    <a:pt x="108" y="2300"/>
                    <a:pt x="120" y="2396"/>
                  </a:cubicBezTo>
                  <a:cubicBezTo>
                    <a:pt x="132" y="2479"/>
                    <a:pt x="156" y="2586"/>
                    <a:pt x="168" y="2681"/>
                  </a:cubicBezTo>
                  <a:cubicBezTo>
                    <a:pt x="180" y="2765"/>
                    <a:pt x="191" y="2872"/>
                    <a:pt x="215" y="2955"/>
                  </a:cubicBezTo>
                  <a:cubicBezTo>
                    <a:pt x="227" y="3050"/>
                    <a:pt x="239" y="3158"/>
                    <a:pt x="275" y="3241"/>
                  </a:cubicBezTo>
                  <a:cubicBezTo>
                    <a:pt x="299" y="3336"/>
                    <a:pt x="346" y="3419"/>
                    <a:pt x="370" y="3515"/>
                  </a:cubicBezTo>
                  <a:cubicBezTo>
                    <a:pt x="406" y="3598"/>
                    <a:pt x="418" y="3705"/>
                    <a:pt x="465" y="3789"/>
                  </a:cubicBezTo>
                  <a:cubicBezTo>
                    <a:pt x="489" y="3884"/>
                    <a:pt x="537" y="3967"/>
                    <a:pt x="572" y="4062"/>
                  </a:cubicBezTo>
                  <a:cubicBezTo>
                    <a:pt x="596" y="4146"/>
                    <a:pt x="608" y="4253"/>
                    <a:pt x="656" y="4348"/>
                  </a:cubicBezTo>
                  <a:cubicBezTo>
                    <a:pt x="703" y="4431"/>
                    <a:pt x="763" y="4503"/>
                    <a:pt x="811" y="4598"/>
                  </a:cubicBezTo>
                  <a:cubicBezTo>
                    <a:pt x="846" y="4682"/>
                    <a:pt x="894" y="4777"/>
                    <a:pt x="942" y="4848"/>
                  </a:cubicBezTo>
                  <a:cubicBezTo>
                    <a:pt x="1001" y="4943"/>
                    <a:pt x="1061" y="5015"/>
                    <a:pt x="1120" y="5086"/>
                  </a:cubicBezTo>
                  <a:cubicBezTo>
                    <a:pt x="1180" y="5158"/>
                    <a:pt x="1239" y="5241"/>
                    <a:pt x="1311" y="5313"/>
                  </a:cubicBezTo>
                  <a:cubicBezTo>
                    <a:pt x="1370" y="5384"/>
                    <a:pt x="1442" y="5444"/>
                    <a:pt x="1525" y="5515"/>
                  </a:cubicBezTo>
                  <a:cubicBezTo>
                    <a:pt x="1596" y="5598"/>
                    <a:pt x="1668" y="5634"/>
                    <a:pt x="1763" y="5694"/>
                  </a:cubicBezTo>
                  <a:cubicBezTo>
                    <a:pt x="1835" y="5753"/>
                    <a:pt x="1882" y="5848"/>
                    <a:pt x="1966" y="5908"/>
                  </a:cubicBezTo>
                  <a:cubicBezTo>
                    <a:pt x="2037" y="5967"/>
                    <a:pt x="2132" y="6015"/>
                    <a:pt x="2216" y="6051"/>
                  </a:cubicBezTo>
                  <a:lnTo>
                    <a:pt x="2489" y="6194"/>
                  </a:lnTo>
                  <a:cubicBezTo>
                    <a:pt x="2573" y="6229"/>
                    <a:pt x="2680" y="6253"/>
                    <a:pt x="2775" y="6277"/>
                  </a:cubicBezTo>
                  <a:cubicBezTo>
                    <a:pt x="2858" y="6313"/>
                    <a:pt x="2966" y="6325"/>
                    <a:pt x="3061" y="6348"/>
                  </a:cubicBezTo>
                  <a:cubicBezTo>
                    <a:pt x="3144" y="6384"/>
                    <a:pt x="3251" y="6444"/>
                    <a:pt x="3335" y="6456"/>
                  </a:cubicBezTo>
                  <a:cubicBezTo>
                    <a:pt x="3382" y="6462"/>
                    <a:pt x="3433" y="6464"/>
                    <a:pt x="3481" y="6464"/>
                  </a:cubicBezTo>
                  <a:cubicBezTo>
                    <a:pt x="3528" y="6464"/>
                    <a:pt x="3573" y="6462"/>
                    <a:pt x="3609" y="6456"/>
                  </a:cubicBezTo>
                  <a:cubicBezTo>
                    <a:pt x="3716" y="6444"/>
                    <a:pt x="3692" y="6420"/>
                    <a:pt x="3728" y="6372"/>
                  </a:cubicBezTo>
                  <a:cubicBezTo>
                    <a:pt x="3740" y="6325"/>
                    <a:pt x="3740" y="6253"/>
                    <a:pt x="3668" y="6241"/>
                  </a:cubicBezTo>
                  <a:cubicBezTo>
                    <a:pt x="3626" y="6229"/>
                    <a:pt x="3585" y="6229"/>
                    <a:pt x="3542" y="6229"/>
                  </a:cubicBezTo>
                  <a:cubicBezTo>
                    <a:pt x="3498" y="6229"/>
                    <a:pt x="3454" y="6229"/>
                    <a:pt x="3406" y="6217"/>
                  </a:cubicBezTo>
                  <a:cubicBezTo>
                    <a:pt x="3323" y="6206"/>
                    <a:pt x="3228" y="6206"/>
                    <a:pt x="3144" y="6194"/>
                  </a:cubicBezTo>
                  <a:cubicBezTo>
                    <a:pt x="3061" y="6170"/>
                    <a:pt x="2978" y="6110"/>
                    <a:pt x="2894" y="6086"/>
                  </a:cubicBezTo>
                  <a:cubicBezTo>
                    <a:pt x="2799" y="6051"/>
                    <a:pt x="2728" y="6015"/>
                    <a:pt x="2632" y="5979"/>
                  </a:cubicBezTo>
                  <a:cubicBezTo>
                    <a:pt x="2549" y="5932"/>
                    <a:pt x="2477" y="5908"/>
                    <a:pt x="2382" y="5860"/>
                  </a:cubicBezTo>
                  <a:cubicBezTo>
                    <a:pt x="2311" y="5813"/>
                    <a:pt x="2239" y="5753"/>
                    <a:pt x="2156" y="5717"/>
                  </a:cubicBezTo>
                  <a:cubicBezTo>
                    <a:pt x="2085" y="5658"/>
                    <a:pt x="2013" y="5610"/>
                    <a:pt x="1942" y="5551"/>
                  </a:cubicBezTo>
                  <a:cubicBezTo>
                    <a:pt x="1858" y="5491"/>
                    <a:pt x="1787" y="5444"/>
                    <a:pt x="1715" y="5384"/>
                  </a:cubicBezTo>
                  <a:cubicBezTo>
                    <a:pt x="1644" y="5324"/>
                    <a:pt x="1596" y="5253"/>
                    <a:pt x="1537" y="5182"/>
                  </a:cubicBezTo>
                  <a:cubicBezTo>
                    <a:pt x="1477" y="5098"/>
                    <a:pt x="1406" y="5039"/>
                    <a:pt x="1346" y="4967"/>
                  </a:cubicBezTo>
                  <a:cubicBezTo>
                    <a:pt x="1287" y="4896"/>
                    <a:pt x="1227" y="4824"/>
                    <a:pt x="1180" y="4741"/>
                  </a:cubicBezTo>
                  <a:cubicBezTo>
                    <a:pt x="1132" y="4670"/>
                    <a:pt x="1096" y="4586"/>
                    <a:pt x="1049" y="4491"/>
                  </a:cubicBezTo>
                  <a:cubicBezTo>
                    <a:pt x="1001" y="4408"/>
                    <a:pt x="965" y="4324"/>
                    <a:pt x="930" y="4241"/>
                  </a:cubicBezTo>
                  <a:cubicBezTo>
                    <a:pt x="882" y="4146"/>
                    <a:pt x="823" y="4074"/>
                    <a:pt x="787" y="4003"/>
                  </a:cubicBezTo>
                  <a:cubicBezTo>
                    <a:pt x="763" y="3908"/>
                    <a:pt x="715" y="3836"/>
                    <a:pt x="692" y="3753"/>
                  </a:cubicBezTo>
                  <a:cubicBezTo>
                    <a:pt x="656" y="3658"/>
                    <a:pt x="656" y="3550"/>
                    <a:pt x="644" y="3467"/>
                  </a:cubicBezTo>
                  <a:cubicBezTo>
                    <a:pt x="608" y="3372"/>
                    <a:pt x="572" y="3300"/>
                    <a:pt x="537" y="3193"/>
                  </a:cubicBezTo>
                  <a:cubicBezTo>
                    <a:pt x="513" y="3110"/>
                    <a:pt x="525" y="3015"/>
                    <a:pt x="513" y="2919"/>
                  </a:cubicBezTo>
                  <a:cubicBezTo>
                    <a:pt x="489" y="2824"/>
                    <a:pt x="453" y="2753"/>
                    <a:pt x="418" y="2646"/>
                  </a:cubicBezTo>
                  <a:cubicBezTo>
                    <a:pt x="406" y="2538"/>
                    <a:pt x="418" y="2479"/>
                    <a:pt x="406" y="2360"/>
                  </a:cubicBezTo>
                  <a:cubicBezTo>
                    <a:pt x="394" y="2229"/>
                    <a:pt x="358" y="1943"/>
                    <a:pt x="346" y="1824"/>
                  </a:cubicBezTo>
                  <a:cubicBezTo>
                    <a:pt x="334" y="1693"/>
                    <a:pt x="311" y="1634"/>
                    <a:pt x="311" y="1550"/>
                  </a:cubicBezTo>
                  <a:cubicBezTo>
                    <a:pt x="311" y="1443"/>
                    <a:pt x="311" y="1348"/>
                    <a:pt x="299" y="1264"/>
                  </a:cubicBezTo>
                  <a:cubicBezTo>
                    <a:pt x="299" y="1157"/>
                    <a:pt x="299" y="1074"/>
                    <a:pt x="287" y="979"/>
                  </a:cubicBezTo>
                  <a:cubicBezTo>
                    <a:pt x="287" y="895"/>
                    <a:pt x="251" y="788"/>
                    <a:pt x="251" y="705"/>
                  </a:cubicBezTo>
                  <a:cubicBezTo>
                    <a:pt x="251" y="610"/>
                    <a:pt x="287" y="526"/>
                    <a:pt x="275" y="431"/>
                  </a:cubicBezTo>
                  <a:lnTo>
                    <a:pt x="275" y="419"/>
                  </a:lnTo>
                  <a:cubicBezTo>
                    <a:pt x="275" y="383"/>
                    <a:pt x="251" y="300"/>
                    <a:pt x="251" y="252"/>
                  </a:cubicBezTo>
                  <a:cubicBezTo>
                    <a:pt x="251" y="205"/>
                    <a:pt x="251" y="145"/>
                    <a:pt x="239" y="98"/>
                  </a:cubicBezTo>
                  <a:cubicBezTo>
                    <a:pt x="227" y="62"/>
                    <a:pt x="227" y="74"/>
                    <a:pt x="203" y="26"/>
                  </a:cubicBezTo>
                  <a:cubicBezTo>
                    <a:pt x="190" y="8"/>
                    <a:pt x="164" y="0"/>
                    <a:pt x="1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66" name="Google Shape;16466;p22"/>
            <p:cNvSpPr/>
            <p:nvPr/>
          </p:nvSpPr>
          <p:spPr>
            <a:xfrm>
              <a:off x="4076100" y="2620375"/>
              <a:ext cx="65200" cy="164250"/>
            </a:xfrm>
            <a:custGeom>
              <a:avLst/>
              <a:gdLst/>
              <a:ahLst/>
              <a:cxnLst/>
              <a:rect l="l" t="t" r="r" b="b"/>
              <a:pathLst>
                <a:path w="2608" h="6570" extrusionOk="0">
                  <a:moveTo>
                    <a:pt x="335" y="1"/>
                  </a:moveTo>
                  <a:cubicBezTo>
                    <a:pt x="313" y="1"/>
                    <a:pt x="294" y="5"/>
                    <a:pt x="286" y="13"/>
                  </a:cubicBezTo>
                  <a:cubicBezTo>
                    <a:pt x="268" y="25"/>
                    <a:pt x="268" y="25"/>
                    <a:pt x="270" y="25"/>
                  </a:cubicBezTo>
                  <a:cubicBezTo>
                    <a:pt x="271" y="25"/>
                    <a:pt x="274" y="25"/>
                    <a:pt x="262" y="37"/>
                  </a:cubicBezTo>
                  <a:cubicBezTo>
                    <a:pt x="250" y="73"/>
                    <a:pt x="262" y="37"/>
                    <a:pt x="250" y="96"/>
                  </a:cubicBezTo>
                  <a:cubicBezTo>
                    <a:pt x="238" y="156"/>
                    <a:pt x="226" y="275"/>
                    <a:pt x="203" y="370"/>
                  </a:cubicBezTo>
                  <a:cubicBezTo>
                    <a:pt x="191" y="442"/>
                    <a:pt x="191" y="549"/>
                    <a:pt x="179" y="632"/>
                  </a:cubicBezTo>
                  <a:lnTo>
                    <a:pt x="131" y="906"/>
                  </a:lnTo>
                  <a:cubicBezTo>
                    <a:pt x="119" y="1001"/>
                    <a:pt x="84" y="1085"/>
                    <a:pt x="84" y="1180"/>
                  </a:cubicBezTo>
                  <a:cubicBezTo>
                    <a:pt x="72" y="1263"/>
                    <a:pt x="72" y="1347"/>
                    <a:pt x="60" y="1442"/>
                  </a:cubicBezTo>
                  <a:cubicBezTo>
                    <a:pt x="48" y="1537"/>
                    <a:pt x="24" y="1620"/>
                    <a:pt x="24" y="1716"/>
                  </a:cubicBezTo>
                  <a:cubicBezTo>
                    <a:pt x="24" y="1799"/>
                    <a:pt x="12" y="1894"/>
                    <a:pt x="0" y="1978"/>
                  </a:cubicBezTo>
                  <a:lnTo>
                    <a:pt x="0" y="2251"/>
                  </a:lnTo>
                  <a:lnTo>
                    <a:pt x="0" y="2513"/>
                  </a:lnTo>
                  <a:cubicBezTo>
                    <a:pt x="0" y="2609"/>
                    <a:pt x="0" y="2692"/>
                    <a:pt x="12" y="2787"/>
                  </a:cubicBezTo>
                  <a:cubicBezTo>
                    <a:pt x="12" y="2871"/>
                    <a:pt x="12" y="2966"/>
                    <a:pt x="24" y="3049"/>
                  </a:cubicBezTo>
                  <a:cubicBezTo>
                    <a:pt x="48" y="3144"/>
                    <a:pt x="72" y="3228"/>
                    <a:pt x="84" y="3323"/>
                  </a:cubicBezTo>
                  <a:cubicBezTo>
                    <a:pt x="107" y="3406"/>
                    <a:pt x="107" y="3502"/>
                    <a:pt x="119" y="3585"/>
                  </a:cubicBezTo>
                  <a:lnTo>
                    <a:pt x="167" y="3859"/>
                  </a:lnTo>
                  <a:cubicBezTo>
                    <a:pt x="179" y="3942"/>
                    <a:pt x="167" y="4037"/>
                    <a:pt x="179" y="4121"/>
                  </a:cubicBezTo>
                  <a:cubicBezTo>
                    <a:pt x="191" y="4216"/>
                    <a:pt x="226" y="4299"/>
                    <a:pt x="250" y="4395"/>
                  </a:cubicBezTo>
                  <a:cubicBezTo>
                    <a:pt x="262" y="4478"/>
                    <a:pt x="286" y="4573"/>
                    <a:pt x="310" y="4657"/>
                  </a:cubicBezTo>
                  <a:lnTo>
                    <a:pt x="405" y="4930"/>
                  </a:lnTo>
                  <a:cubicBezTo>
                    <a:pt x="429" y="5014"/>
                    <a:pt x="465" y="5109"/>
                    <a:pt x="500" y="5180"/>
                  </a:cubicBezTo>
                  <a:cubicBezTo>
                    <a:pt x="548" y="5264"/>
                    <a:pt x="596" y="5347"/>
                    <a:pt x="643" y="5430"/>
                  </a:cubicBezTo>
                  <a:cubicBezTo>
                    <a:pt x="679" y="5502"/>
                    <a:pt x="762" y="5585"/>
                    <a:pt x="822" y="5657"/>
                  </a:cubicBezTo>
                  <a:cubicBezTo>
                    <a:pt x="881" y="5728"/>
                    <a:pt x="905" y="5835"/>
                    <a:pt x="977" y="5895"/>
                  </a:cubicBezTo>
                  <a:cubicBezTo>
                    <a:pt x="1060" y="5966"/>
                    <a:pt x="1143" y="6014"/>
                    <a:pt x="1215" y="6061"/>
                  </a:cubicBezTo>
                  <a:cubicBezTo>
                    <a:pt x="1298" y="6121"/>
                    <a:pt x="1381" y="6157"/>
                    <a:pt x="1477" y="6192"/>
                  </a:cubicBezTo>
                  <a:lnTo>
                    <a:pt x="1739" y="6276"/>
                  </a:lnTo>
                  <a:cubicBezTo>
                    <a:pt x="1834" y="6311"/>
                    <a:pt x="1917" y="6323"/>
                    <a:pt x="2012" y="6359"/>
                  </a:cubicBezTo>
                  <a:cubicBezTo>
                    <a:pt x="2096" y="6383"/>
                    <a:pt x="2167" y="6454"/>
                    <a:pt x="2262" y="6478"/>
                  </a:cubicBezTo>
                  <a:cubicBezTo>
                    <a:pt x="2334" y="6490"/>
                    <a:pt x="2441" y="6502"/>
                    <a:pt x="2501" y="6502"/>
                  </a:cubicBezTo>
                  <a:cubicBezTo>
                    <a:pt x="2512" y="6553"/>
                    <a:pt x="2518" y="6569"/>
                    <a:pt x="2525" y="6569"/>
                  </a:cubicBezTo>
                  <a:cubicBezTo>
                    <a:pt x="2532" y="6569"/>
                    <a:pt x="2541" y="6550"/>
                    <a:pt x="2560" y="6538"/>
                  </a:cubicBezTo>
                  <a:cubicBezTo>
                    <a:pt x="2584" y="6490"/>
                    <a:pt x="2608" y="6419"/>
                    <a:pt x="2524" y="6383"/>
                  </a:cubicBezTo>
                  <a:cubicBezTo>
                    <a:pt x="2465" y="6359"/>
                    <a:pt x="2370" y="6359"/>
                    <a:pt x="2286" y="6323"/>
                  </a:cubicBezTo>
                  <a:cubicBezTo>
                    <a:pt x="2215" y="6311"/>
                    <a:pt x="2108" y="6311"/>
                    <a:pt x="2036" y="6276"/>
                  </a:cubicBezTo>
                  <a:cubicBezTo>
                    <a:pt x="1953" y="6252"/>
                    <a:pt x="1869" y="6204"/>
                    <a:pt x="1798" y="6181"/>
                  </a:cubicBezTo>
                  <a:cubicBezTo>
                    <a:pt x="1727" y="6145"/>
                    <a:pt x="1631" y="6121"/>
                    <a:pt x="1560" y="6073"/>
                  </a:cubicBezTo>
                  <a:cubicBezTo>
                    <a:pt x="1488" y="6026"/>
                    <a:pt x="1417" y="6014"/>
                    <a:pt x="1334" y="5954"/>
                  </a:cubicBezTo>
                  <a:cubicBezTo>
                    <a:pt x="1262" y="5907"/>
                    <a:pt x="1203" y="5847"/>
                    <a:pt x="1143" y="5788"/>
                  </a:cubicBezTo>
                  <a:cubicBezTo>
                    <a:pt x="1084" y="5728"/>
                    <a:pt x="1024" y="5669"/>
                    <a:pt x="977" y="5597"/>
                  </a:cubicBezTo>
                  <a:cubicBezTo>
                    <a:pt x="917" y="5538"/>
                    <a:pt x="857" y="5478"/>
                    <a:pt x="822" y="5407"/>
                  </a:cubicBezTo>
                  <a:cubicBezTo>
                    <a:pt x="774" y="5323"/>
                    <a:pt x="738" y="5252"/>
                    <a:pt x="715" y="5168"/>
                  </a:cubicBezTo>
                  <a:cubicBezTo>
                    <a:pt x="679" y="5085"/>
                    <a:pt x="643" y="5014"/>
                    <a:pt x="607" y="4930"/>
                  </a:cubicBezTo>
                  <a:cubicBezTo>
                    <a:pt x="584" y="4835"/>
                    <a:pt x="548" y="4764"/>
                    <a:pt x="524" y="4668"/>
                  </a:cubicBezTo>
                  <a:cubicBezTo>
                    <a:pt x="488" y="4585"/>
                    <a:pt x="488" y="4490"/>
                    <a:pt x="476" y="4406"/>
                  </a:cubicBezTo>
                  <a:lnTo>
                    <a:pt x="429" y="4133"/>
                  </a:lnTo>
                  <a:cubicBezTo>
                    <a:pt x="417" y="4049"/>
                    <a:pt x="369" y="3978"/>
                    <a:pt x="357" y="3883"/>
                  </a:cubicBezTo>
                  <a:lnTo>
                    <a:pt x="310" y="3621"/>
                  </a:lnTo>
                  <a:cubicBezTo>
                    <a:pt x="298" y="3525"/>
                    <a:pt x="322" y="3442"/>
                    <a:pt x="310" y="3347"/>
                  </a:cubicBezTo>
                  <a:cubicBezTo>
                    <a:pt x="298" y="3264"/>
                    <a:pt x="262" y="3168"/>
                    <a:pt x="262" y="3085"/>
                  </a:cubicBezTo>
                  <a:cubicBezTo>
                    <a:pt x="250" y="2990"/>
                    <a:pt x="286" y="2906"/>
                    <a:pt x="286" y="2811"/>
                  </a:cubicBezTo>
                  <a:cubicBezTo>
                    <a:pt x="286" y="2728"/>
                    <a:pt x="238" y="2632"/>
                    <a:pt x="238" y="2549"/>
                  </a:cubicBezTo>
                  <a:cubicBezTo>
                    <a:pt x="238" y="2454"/>
                    <a:pt x="250" y="2371"/>
                    <a:pt x="250" y="2275"/>
                  </a:cubicBezTo>
                  <a:lnTo>
                    <a:pt x="250" y="2013"/>
                  </a:lnTo>
                  <a:cubicBezTo>
                    <a:pt x="250" y="1918"/>
                    <a:pt x="250" y="1835"/>
                    <a:pt x="262" y="1740"/>
                  </a:cubicBezTo>
                  <a:cubicBezTo>
                    <a:pt x="262" y="1644"/>
                    <a:pt x="262" y="1561"/>
                    <a:pt x="286" y="1478"/>
                  </a:cubicBezTo>
                  <a:cubicBezTo>
                    <a:pt x="286" y="1382"/>
                    <a:pt x="298" y="1299"/>
                    <a:pt x="310" y="1204"/>
                  </a:cubicBezTo>
                  <a:cubicBezTo>
                    <a:pt x="322" y="1108"/>
                    <a:pt x="322" y="1025"/>
                    <a:pt x="345" y="930"/>
                  </a:cubicBezTo>
                  <a:cubicBezTo>
                    <a:pt x="357" y="847"/>
                    <a:pt x="345" y="751"/>
                    <a:pt x="357" y="668"/>
                  </a:cubicBezTo>
                  <a:cubicBezTo>
                    <a:pt x="369" y="573"/>
                    <a:pt x="417" y="513"/>
                    <a:pt x="429" y="418"/>
                  </a:cubicBezTo>
                  <a:lnTo>
                    <a:pt x="429" y="394"/>
                  </a:lnTo>
                  <a:cubicBezTo>
                    <a:pt x="429" y="370"/>
                    <a:pt x="441" y="299"/>
                    <a:pt x="441" y="251"/>
                  </a:cubicBezTo>
                  <a:cubicBezTo>
                    <a:pt x="465" y="204"/>
                    <a:pt x="476" y="144"/>
                    <a:pt x="476" y="120"/>
                  </a:cubicBezTo>
                  <a:cubicBezTo>
                    <a:pt x="476" y="73"/>
                    <a:pt x="476" y="85"/>
                    <a:pt x="441" y="37"/>
                  </a:cubicBezTo>
                  <a:cubicBezTo>
                    <a:pt x="425" y="14"/>
                    <a:pt x="375" y="1"/>
                    <a:pt x="3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67" name="Google Shape;16467;p22"/>
            <p:cNvSpPr/>
            <p:nvPr/>
          </p:nvSpPr>
          <p:spPr>
            <a:xfrm>
              <a:off x="4241300" y="2693400"/>
              <a:ext cx="98250" cy="170925"/>
            </a:xfrm>
            <a:custGeom>
              <a:avLst/>
              <a:gdLst/>
              <a:ahLst/>
              <a:cxnLst/>
              <a:rect l="l" t="t" r="r" b="b"/>
              <a:pathLst>
                <a:path w="3930" h="6837" extrusionOk="0">
                  <a:moveTo>
                    <a:pt x="312" y="0"/>
                  </a:moveTo>
                  <a:cubicBezTo>
                    <a:pt x="284" y="0"/>
                    <a:pt x="260" y="7"/>
                    <a:pt x="250" y="21"/>
                  </a:cubicBezTo>
                  <a:cubicBezTo>
                    <a:pt x="236" y="40"/>
                    <a:pt x="233" y="44"/>
                    <a:pt x="234" y="44"/>
                  </a:cubicBezTo>
                  <a:cubicBezTo>
                    <a:pt x="235" y="44"/>
                    <a:pt x="237" y="42"/>
                    <a:pt x="239" y="42"/>
                  </a:cubicBezTo>
                  <a:cubicBezTo>
                    <a:pt x="241" y="42"/>
                    <a:pt x="242" y="45"/>
                    <a:pt x="238" y="57"/>
                  </a:cubicBezTo>
                  <a:cubicBezTo>
                    <a:pt x="214" y="81"/>
                    <a:pt x="238" y="57"/>
                    <a:pt x="214" y="128"/>
                  </a:cubicBezTo>
                  <a:cubicBezTo>
                    <a:pt x="203" y="188"/>
                    <a:pt x="203" y="343"/>
                    <a:pt x="191" y="426"/>
                  </a:cubicBezTo>
                  <a:cubicBezTo>
                    <a:pt x="179" y="521"/>
                    <a:pt x="191" y="640"/>
                    <a:pt x="179" y="735"/>
                  </a:cubicBezTo>
                  <a:lnTo>
                    <a:pt x="131" y="1057"/>
                  </a:lnTo>
                  <a:cubicBezTo>
                    <a:pt x="119" y="1152"/>
                    <a:pt x="84" y="1259"/>
                    <a:pt x="84" y="1366"/>
                  </a:cubicBezTo>
                  <a:cubicBezTo>
                    <a:pt x="72" y="1474"/>
                    <a:pt x="72" y="1569"/>
                    <a:pt x="60" y="1676"/>
                  </a:cubicBezTo>
                  <a:cubicBezTo>
                    <a:pt x="36" y="1783"/>
                    <a:pt x="24" y="1890"/>
                    <a:pt x="24" y="1986"/>
                  </a:cubicBezTo>
                  <a:cubicBezTo>
                    <a:pt x="24" y="2093"/>
                    <a:pt x="12" y="2200"/>
                    <a:pt x="0" y="2307"/>
                  </a:cubicBezTo>
                  <a:lnTo>
                    <a:pt x="0" y="2617"/>
                  </a:lnTo>
                  <a:cubicBezTo>
                    <a:pt x="0" y="2724"/>
                    <a:pt x="12" y="2819"/>
                    <a:pt x="12" y="2926"/>
                  </a:cubicBezTo>
                  <a:cubicBezTo>
                    <a:pt x="12" y="3033"/>
                    <a:pt x="24" y="3140"/>
                    <a:pt x="36" y="3236"/>
                  </a:cubicBezTo>
                  <a:cubicBezTo>
                    <a:pt x="60" y="3343"/>
                    <a:pt x="60" y="3450"/>
                    <a:pt x="84" y="3557"/>
                  </a:cubicBezTo>
                  <a:cubicBezTo>
                    <a:pt x="95" y="3652"/>
                    <a:pt x="155" y="3760"/>
                    <a:pt x="179" y="3855"/>
                  </a:cubicBezTo>
                  <a:cubicBezTo>
                    <a:pt x="191" y="3938"/>
                    <a:pt x="214" y="4057"/>
                    <a:pt x="250" y="4164"/>
                  </a:cubicBezTo>
                  <a:cubicBezTo>
                    <a:pt x="274" y="4272"/>
                    <a:pt x="322" y="4355"/>
                    <a:pt x="357" y="4462"/>
                  </a:cubicBezTo>
                  <a:cubicBezTo>
                    <a:pt x="393" y="4569"/>
                    <a:pt x="417" y="4664"/>
                    <a:pt x="453" y="4772"/>
                  </a:cubicBezTo>
                  <a:cubicBezTo>
                    <a:pt x="500" y="4879"/>
                    <a:pt x="560" y="4950"/>
                    <a:pt x="619" y="5057"/>
                  </a:cubicBezTo>
                  <a:cubicBezTo>
                    <a:pt x="679" y="5141"/>
                    <a:pt x="726" y="5248"/>
                    <a:pt x="786" y="5343"/>
                  </a:cubicBezTo>
                  <a:cubicBezTo>
                    <a:pt x="846" y="5426"/>
                    <a:pt x="917" y="5498"/>
                    <a:pt x="988" y="5593"/>
                  </a:cubicBezTo>
                  <a:cubicBezTo>
                    <a:pt x="1072" y="5676"/>
                    <a:pt x="1143" y="5760"/>
                    <a:pt x="1215" y="5831"/>
                  </a:cubicBezTo>
                  <a:cubicBezTo>
                    <a:pt x="1286" y="5903"/>
                    <a:pt x="1381" y="5974"/>
                    <a:pt x="1465" y="6034"/>
                  </a:cubicBezTo>
                  <a:cubicBezTo>
                    <a:pt x="1560" y="6117"/>
                    <a:pt x="1643" y="6153"/>
                    <a:pt x="1750" y="6212"/>
                  </a:cubicBezTo>
                  <a:cubicBezTo>
                    <a:pt x="1846" y="6272"/>
                    <a:pt x="1917" y="6367"/>
                    <a:pt x="2000" y="6415"/>
                  </a:cubicBezTo>
                  <a:cubicBezTo>
                    <a:pt x="2108" y="6450"/>
                    <a:pt x="2203" y="6498"/>
                    <a:pt x="2298" y="6534"/>
                  </a:cubicBezTo>
                  <a:cubicBezTo>
                    <a:pt x="2405" y="6569"/>
                    <a:pt x="2512" y="6605"/>
                    <a:pt x="2596" y="6629"/>
                  </a:cubicBezTo>
                  <a:cubicBezTo>
                    <a:pt x="2703" y="6665"/>
                    <a:pt x="2810" y="6677"/>
                    <a:pt x="2917" y="6689"/>
                  </a:cubicBezTo>
                  <a:cubicBezTo>
                    <a:pt x="3012" y="6724"/>
                    <a:pt x="3120" y="6724"/>
                    <a:pt x="3227" y="6736"/>
                  </a:cubicBezTo>
                  <a:cubicBezTo>
                    <a:pt x="3334" y="6748"/>
                    <a:pt x="3429" y="6831"/>
                    <a:pt x="3536" y="6831"/>
                  </a:cubicBezTo>
                  <a:cubicBezTo>
                    <a:pt x="3600" y="6831"/>
                    <a:pt x="3674" y="6837"/>
                    <a:pt x="3737" y="6837"/>
                  </a:cubicBezTo>
                  <a:cubicBezTo>
                    <a:pt x="3769" y="6837"/>
                    <a:pt x="3798" y="6835"/>
                    <a:pt x="3822" y="6831"/>
                  </a:cubicBezTo>
                  <a:cubicBezTo>
                    <a:pt x="3917" y="6808"/>
                    <a:pt x="3894" y="6760"/>
                    <a:pt x="3917" y="6724"/>
                  </a:cubicBezTo>
                  <a:cubicBezTo>
                    <a:pt x="3929" y="6677"/>
                    <a:pt x="3929" y="6605"/>
                    <a:pt x="3858" y="6593"/>
                  </a:cubicBezTo>
                  <a:cubicBezTo>
                    <a:pt x="3774" y="6569"/>
                    <a:pt x="3655" y="6569"/>
                    <a:pt x="3572" y="6569"/>
                  </a:cubicBezTo>
                  <a:cubicBezTo>
                    <a:pt x="3524" y="6564"/>
                    <a:pt x="3471" y="6564"/>
                    <a:pt x="3419" y="6564"/>
                  </a:cubicBezTo>
                  <a:cubicBezTo>
                    <a:pt x="3367" y="6564"/>
                    <a:pt x="3316" y="6564"/>
                    <a:pt x="3274" y="6558"/>
                  </a:cubicBezTo>
                  <a:cubicBezTo>
                    <a:pt x="3167" y="6546"/>
                    <a:pt x="3072" y="6498"/>
                    <a:pt x="2977" y="6486"/>
                  </a:cubicBezTo>
                  <a:cubicBezTo>
                    <a:pt x="2870" y="6450"/>
                    <a:pt x="2774" y="6427"/>
                    <a:pt x="2679" y="6391"/>
                  </a:cubicBezTo>
                  <a:cubicBezTo>
                    <a:pt x="2572" y="6367"/>
                    <a:pt x="2477" y="6355"/>
                    <a:pt x="2393" y="6308"/>
                  </a:cubicBezTo>
                  <a:lnTo>
                    <a:pt x="2119" y="6165"/>
                  </a:lnTo>
                  <a:cubicBezTo>
                    <a:pt x="2036" y="6129"/>
                    <a:pt x="1941" y="6069"/>
                    <a:pt x="1869" y="6022"/>
                  </a:cubicBezTo>
                  <a:cubicBezTo>
                    <a:pt x="1786" y="5962"/>
                    <a:pt x="1691" y="5927"/>
                    <a:pt x="1608" y="5867"/>
                  </a:cubicBezTo>
                  <a:cubicBezTo>
                    <a:pt x="1524" y="5819"/>
                    <a:pt x="1453" y="5736"/>
                    <a:pt x="1381" y="5665"/>
                  </a:cubicBezTo>
                  <a:cubicBezTo>
                    <a:pt x="1310" y="5593"/>
                    <a:pt x="1227" y="5534"/>
                    <a:pt x="1155" y="5462"/>
                  </a:cubicBezTo>
                  <a:cubicBezTo>
                    <a:pt x="1096" y="5379"/>
                    <a:pt x="1024" y="5307"/>
                    <a:pt x="965" y="5224"/>
                  </a:cubicBezTo>
                  <a:cubicBezTo>
                    <a:pt x="905" y="5129"/>
                    <a:pt x="857" y="5034"/>
                    <a:pt x="810" y="4950"/>
                  </a:cubicBezTo>
                  <a:lnTo>
                    <a:pt x="679" y="4688"/>
                  </a:lnTo>
                  <a:cubicBezTo>
                    <a:pt x="631" y="4593"/>
                    <a:pt x="572" y="4510"/>
                    <a:pt x="536" y="4414"/>
                  </a:cubicBezTo>
                  <a:cubicBezTo>
                    <a:pt x="488" y="4331"/>
                    <a:pt x="453" y="4224"/>
                    <a:pt x="429" y="4129"/>
                  </a:cubicBezTo>
                  <a:cubicBezTo>
                    <a:pt x="393" y="4033"/>
                    <a:pt x="417" y="3926"/>
                    <a:pt x="381" y="3831"/>
                  </a:cubicBezTo>
                  <a:cubicBezTo>
                    <a:pt x="357" y="3736"/>
                    <a:pt x="310" y="3641"/>
                    <a:pt x="298" y="3533"/>
                  </a:cubicBezTo>
                  <a:cubicBezTo>
                    <a:pt x="286" y="3438"/>
                    <a:pt x="298" y="3343"/>
                    <a:pt x="286" y="3224"/>
                  </a:cubicBezTo>
                  <a:cubicBezTo>
                    <a:pt x="262" y="3117"/>
                    <a:pt x="238" y="3033"/>
                    <a:pt x="214" y="2926"/>
                  </a:cubicBezTo>
                  <a:cubicBezTo>
                    <a:pt x="214" y="2807"/>
                    <a:pt x="238" y="2748"/>
                    <a:pt x="238" y="2617"/>
                  </a:cubicBezTo>
                  <a:cubicBezTo>
                    <a:pt x="238" y="2462"/>
                    <a:pt x="238" y="2164"/>
                    <a:pt x="250" y="2021"/>
                  </a:cubicBezTo>
                  <a:cubicBezTo>
                    <a:pt x="262" y="1866"/>
                    <a:pt x="250" y="1843"/>
                    <a:pt x="262" y="1688"/>
                  </a:cubicBezTo>
                  <a:lnTo>
                    <a:pt x="322" y="1093"/>
                  </a:lnTo>
                  <a:cubicBezTo>
                    <a:pt x="334" y="950"/>
                    <a:pt x="322" y="890"/>
                    <a:pt x="357" y="783"/>
                  </a:cubicBezTo>
                  <a:cubicBezTo>
                    <a:pt x="369" y="664"/>
                    <a:pt x="417" y="604"/>
                    <a:pt x="429" y="485"/>
                  </a:cubicBezTo>
                  <a:lnTo>
                    <a:pt x="429" y="473"/>
                  </a:lnTo>
                  <a:cubicBezTo>
                    <a:pt x="429" y="438"/>
                    <a:pt x="441" y="354"/>
                    <a:pt x="441" y="295"/>
                  </a:cubicBezTo>
                  <a:cubicBezTo>
                    <a:pt x="441" y="247"/>
                    <a:pt x="453" y="176"/>
                    <a:pt x="453" y="128"/>
                  </a:cubicBezTo>
                  <a:cubicBezTo>
                    <a:pt x="453" y="81"/>
                    <a:pt x="453" y="104"/>
                    <a:pt x="429" y="45"/>
                  </a:cubicBezTo>
                  <a:cubicBezTo>
                    <a:pt x="407" y="16"/>
                    <a:pt x="355" y="0"/>
                    <a:pt x="3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68" name="Google Shape;16468;p22"/>
            <p:cNvSpPr/>
            <p:nvPr/>
          </p:nvSpPr>
          <p:spPr>
            <a:xfrm>
              <a:off x="4319000" y="2665550"/>
              <a:ext cx="240800" cy="236525"/>
            </a:xfrm>
            <a:custGeom>
              <a:avLst/>
              <a:gdLst/>
              <a:ahLst/>
              <a:cxnLst/>
              <a:rect l="l" t="t" r="r" b="b"/>
              <a:pathLst>
                <a:path w="9632" h="9461" extrusionOk="0">
                  <a:moveTo>
                    <a:pt x="153" y="1"/>
                  </a:moveTo>
                  <a:cubicBezTo>
                    <a:pt x="69" y="1"/>
                    <a:pt x="1" y="106"/>
                    <a:pt x="12" y="171"/>
                  </a:cubicBezTo>
                  <a:cubicBezTo>
                    <a:pt x="24" y="230"/>
                    <a:pt x="12" y="183"/>
                    <a:pt x="24" y="230"/>
                  </a:cubicBezTo>
                  <a:cubicBezTo>
                    <a:pt x="47" y="254"/>
                    <a:pt x="71" y="290"/>
                    <a:pt x="83" y="302"/>
                  </a:cubicBezTo>
                  <a:cubicBezTo>
                    <a:pt x="190" y="433"/>
                    <a:pt x="309" y="552"/>
                    <a:pt x="416" y="695"/>
                  </a:cubicBezTo>
                  <a:cubicBezTo>
                    <a:pt x="524" y="825"/>
                    <a:pt x="655" y="933"/>
                    <a:pt x="762" y="1064"/>
                  </a:cubicBezTo>
                  <a:cubicBezTo>
                    <a:pt x="857" y="1195"/>
                    <a:pt x="964" y="1326"/>
                    <a:pt x="1071" y="1457"/>
                  </a:cubicBezTo>
                  <a:cubicBezTo>
                    <a:pt x="1178" y="1587"/>
                    <a:pt x="1262" y="1718"/>
                    <a:pt x="1369" y="1849"/>
                  </a:cubicBezTo>
                  <a:cubicBezTo>
                    <a:pt x="1476" y="1980"/>
                    <a:pt x="1571" y="2099"/>
                    <a:pt x="1678" y="2242"/>
                  </a:cubicBezTo>
                  <a:cubicBezTo>
                    <a:pt x="1786" y="2373"/>
                    <a:pt x="1857" y="2492"/>
                    <a:pt x="1976" y="2647"/>
                  </a:cubicBezTo>
                  <a:cubicBezTo>
                    <a:pt x="2095" y="2790"/>
                    <a:pt x="2143" y="2861"/>
                    <a:pt x="2286" y="3064"/>
                  </a:cubicBezTo>
                  <a:cubicBezTo>
                    <a:pt x="2440" y="3254"/>
                    <a:pt x="2726" y="3600"/>
                    <a:pt x="2905" y="3814"/>
                  </a:cubicBezTo>
                  <a:cubicBezTo>
                    <a:pt x="3083" y="4040"/>
                    <a:pt x="3345" y="4397"/>
                    <a:pt x="3500" y="4588"/>
                  </a:cubicBezTo>
                  <a:cubicBezTo>
                    <a:pt x="3643" y="4790"/>
                    <a:pt x="3738" y="4826"/>
                    <a:pt x="3857" y="4981"/>
                  </a:cubicBezTo>
                  <a:cubicBezTo>
                    <a:pt x="3976" y="5124"/>
                    <a:pt x="4048" y="5243"/>
                    <a:pt x="4167" y="5386"/>
                  </a:cubicBezTo>
                  <a:cubicBezTo>
                    <a:pt x="4274" y="5517"/>
                    <a:pt x="4369" y="5636"/>
                    <a:pt x="4476" y="5767"/>
                  </a:cubicBezTo>
                  <a:cubicBezTo>
                    <a:pt x="4584" y="5898"/>
                    <a:pt x="4655" y="6052"/>
                    <a:pt x="4762" y="6183"/>
                  </a:cubicBezTo>
                  <a:cubicBezTo>
                    <a:pt x="4869" y="6314"/>
                    <a:pt x="4988" y="6433"/>
                    <a:pt x="5084" y="6576"/>
                  </a:cubicBezTo>
                  <a:cubicBezTo>
                    <a:pt x="5191" y="6707"/>
                    <a:pt x="5286" y="6850"/>
                    <a:pt x="5381" y="6969"/>
                  </a:cubicBezTo>
                  <a:cubicBezTo>
                    <a:pt x="5488" y="7088"/>
                    <a:pt x="5596" y="7231"/>
                    <a:pt x="5715" y="7362"/>
                  </a:cubicBezTo>
                  <a:cubicBezTo>
                    <a:pt x="5822" y="7493"/>
                    <a:pt x="5917" y="7624"/>
                    <a:pt x="6036" y="7743"/>
                  </a:cubicBezTo>
                  <a:cubicBezTo>
                    <a:pt x="6143" y="7886"/>
                    <a:pt x="6262" y="8005"/>
                    <a:pt x="6381" y="8124"/>
                  </a:cubicBezTo>
                  <a:cubicBezTo>
                    <a:pt x="6501" y="8243"/>
                    <a:pt x="6631" y="8338"/>
                    <a:pt x="6774" y="8457"/>
                  </a:cubicBezTo>
                  <a:cubicBezTo>
                    <a:pt x="6905" y="8576"/>
                    <a:pt x="6989" y="8731"/>
                    <a:pt x="7132" y="8850"/>
                  </a:cubicBezTo>
                  <a:cubicBezTo>
                    <a:pt x="7263" y="8957"/>
                    <a:pt x="7429" y="9041"/>
                    <a:pt x="7572" y="9136"/>
                  </a:cubicBezTo>
                  <a:cubicBezTo>
                    <a:pt x="7727" y="9219"/>
                    <a:pt x="7882" y="9315"/>
                    <a:pt x="8048" y="9374"/>
                  </a:cubicBezTo>
                  <a:cubicBezTo>
                    <a:pt x="8215" y="9434"/>
                    <a:pt x="8441" y="9446"/>
                    <a:pt x="8584" y="9457"/>
                  </a:cubicBezTo>
                  <a:cubicBezTo>
                    <a:pt x="8609" y="9460"/>
                    <a:pt x="8631" y="9461"/>
                    <a:pt x="8651" y="9461"/>
                  </a:cubicBezTo>
                  <a:cubicBezTo>
                    <a:pt x="8735" y="9461"/>
                    <a:pt x="8783" y="9443"/>
                    <a:pt x="8870" y="9434"/>
                  </a:cubicBezTo>
                  <a:cubicBezTo>
                    <a:pt x="8977" y="9398"/>
                    <a:pt x="9048" y="9374"/>
                    <a:pt x="9132" y="9327"/>
                  </a:cubicBezTo>
                  <a:cubicBezTo>
                    <a:pt x="9227" y="9279"/>
                    <a:pt x="9298" y="9219"/>
                    <a:pt x="9370" y="9160"/>
                  </a:cubicBezTo>
                  <a:cubicBezTo>
                    <a:pt x="9465" y="9100"/>
                    <a:pt x="9525" y="9029"/>
                    <a:pt x="9572" y="8934"/>
                  </a:cubicBezTo>
                  <a:cubicBezTo>
                    <a:pt x="9608" y="8850"/>
                    <a:pt x="9632" y="8743"/>
                    <a:pt x="9632" y="8660"/>
                  </a:cubicBezTo>
                  <a:cubicBezTo>
                    <a:pt x="9632" y="8565"/>
                    <a:pt x="9608" y="8445"/>
                    <a:pt x="9584" y="8386"/>
                  </a:cubicBezTo>
                  <a:cubicBezTo>
                    <a:pt x="9547" y="8340"/>
                    <a:pt x="9496" y="8322"/>
                    <a:pt x="9447" y="8322"/>
                  </a:cubicBezTo>
                  <a:cubicBezTo>
                    <a:pt x="9433" y="8322"/>
                    <a:pt x="9419" y="8324"/>
                    <a:pt x="9406" y="8326"/>
                  </a:cubicBezTo>
                  <a:cubicBezTo>
                    <a:pt x="9334" y="8338"/>
                    <a:pt x="9275" y="8386"/>
                    <a:pt x="9275" y="8493"/>
                  </a:cubicBezTo>
                  <a:cubicBezTo>
                    <a:pt x="9275" y="8600"/>
                    <a:pt x="9298" y="8695"/>
                    <a:pt x="9239" y="8815"/>
                  </a:cubicBezTo>
                  <a:cubicBezTo>
                    <a:pt x="9179" y="8934"/>
                    <a:pt x="9120" y="9053"/>
                    <a:pt x="8989" y="9136"/>
                  </a:cubicBezTo>
                  <a:cubicBezTo>
                    <a:pt x="8891" y="9190"/>
                    <a:pt x="8799" y="9196"/>
                    <a:pt x="8694" y="9196"/>
                  </a:cubicBezTo>
                  <a:cubicBezTo>
                    <a:pt x="8659" y="9196"/>
                    <a:pt x="8623" y="9196"/>
                    <a:pt x="8584" y="9196"/>
                  </a:cubicBezTo>
                  <a:cubicBezTo>
                    <a:pt x="8441" y="9196"/>
                    <a:pt x="8298" y="9148"/>
                    <a:pt x="8155" y="9088"/>
                  </a:cubicBezTo>
                  <a:cubicBezTo>
                    <a:pt x="8001" y="9041"/>
                    <a:pt x="7858" y="8969"/>
                    <a:pt x="7727" y="8898"/>
                  </a:cubicBezTo>
                  <a:cubicBezTo>
                    <a:pt x="7584" y="8815"/>
                    <a:pt x="7453" y="8719"/>
                    <a:pt x="7322" y="8612"/>
                  </a:cubicBezTo>
                  <a:cubicBezTo>
                    <a:pt x="7191" y="8505"/>
                    <a:pt x="7072" y="8398"/>
                    <a:pt x="6953" y="8279"/>
                  </a:cubicBezTo>
                  <a:cubicBezTo>
                    <a:pt x="6834" y="8172"/>
                    <a:pt x="6679" y="8076"/>
                    <a:pt x="6572" y="7957"/>
                  </a:cubicBezTo>
                  <a:cubicBezTo>
                    <a:pt x="6453" y="7838"/>
                    <a:pt x="6370" y="7695"/>
                    <a:pt x="6262" y="7564"/>
                  </a:cubicBezTo>
                  <a:cubicBezTo>
                    <a:pt x="6155" y="7433"/>
                    <a:pt x="6036" y="7314"/>
                    <a:pt x="5941" y="7195"/>
                  </a:cubicBezTo>
                  <a:cubicBezTo>
                    <a:pt x="5834" y="7064"/>
                    <a:pt x="5727" y="6945"/>
                    <a:pt x="5608" y="6802"/>
                  </a:cubicBezTo>
                  <a:cubicBezTo>
                    <a:pt x="5500" y="6671"/>
                    <a:pt x="5417" y="6529"/>
                    <a:pt x="5310" y="6409"/>
                  </a:cubicBezTo>
                  <a:cubicBezTo>
                    <a:pt x="5203" y="6267"/>
                    <a:pt x="5119" y="6124"/>
                    <a:pt x="5012" y="6005"/>
                  </a:cubicBezTo>
                  <a:cubicBezTo>
                    <a:pt x="4905" y="5874"/>
                    <a:pt x="4774" y="5767"/>
                    <a:pt x="4667" y="5636"/>
                  </a:cubicBezTo>
                  <a:cubicBezTo>
                    <a:pt x="4572" y="5493"/>
                    <a:pt x="4465" y="5374"/>
                    <a:pt x="4345" y="5243"/>
                  </a:cubicBezTo>
                  <a:cubicBezTo>
                    <a:pt x="4238" y="5112"/>
                    <a:pt x="4179" y="4945"/>
                    <a:pt x="4072" y="4814"/>
                  </a:cubicBezTo>
                  <a:cubicBezTo>
                    <a:pt x="3976" y="4683"/>
                    <a:pt x="3834" y="4576"/>
                    <a:pt x="3738" y="4445"/>
                  </a:cubicBezTo>
                  <a:cubicBezTo>
                    <a:pt x="3631" y="4302"/>
                    <a:pt x="3572" y="4159"/>
                    <a:pt x="3453" y="4028"/>
                  </a:cubicBezTo>
                  <a:cubicBezTo>
                    <a:pt x="3345" y="3885"/>
                    <a:pt x="3214" y="3802"/>
                    <a:pt x="3107" y="3647"/>
                  </a:cubicBezTo>
                  <a:cubicBezTo>
                    <a:pt x="2988" y="3504"/>
                    <a:pt x="2964" y="3409"/>
                    <a:pt x="2810" y="3219"/>
                  </a:cubicBezTo>
                  <a:cubicBezTo>
                    <a:pt x="2679" y="3040"/>
                    <a:pt x="2369" y="2635"/>
                    <a:pt x="2214" y="2457"/>
                  </a:cubicBezTo>
                  <a:cubicBezTo>
                    <a:pt x="2071" y="2278"/>
                    <a:pt x="2012" y="2207"/>
                    <a:pt x="1893" y="2064"/>
                  </a:cubicBezTo>
                  <a:cubicBezTo>
                    <a:pt x="1774" y="1909"/>
                    <a:pt x="1678" y="1790"/>
                    <a:pt x="1571" y="1659"/>
                  </a:cubicBezTo>
                  <a:cubicBezTo>
                    <a:pt x="1476" y="1528"/>
                    <a:pt x="1369" y="1409"/>
                    <a:pt x="1262" y="1266"/>
                  </a:cubicBezTo>
                  <a:cubicBezTo>
                    <a:pt x="1155" y="1135"/>
                    <a:pt x="1036" y="1028"/>
                    <a:pt x="940" y="897"/>
                  </a:cubicBezTo>
                  <a:cubicBezTo>
                    <a:pt x="833" y="766"/>
                    <a:pt x="774" y="635"/>
                    <a:pt x="666" y="492"/>
                  </a:cubicBezTo>
                  <a:lnTo>
                    <a:pt x="655" y="480"/>
                  </a:lnTo>
                  <a:cubicBezTo>
                    <a:pt x="619" y="456"/>
                    <a:pt x="524" y="337"/>
                    <a:pt x="476" y="278"/>
                  </a:cubicBezTo>
                  <a:cubicBezTo>
                    <a:pt x="428" y="218"/>
                    <a:pt x="357" y="111"/>
                    <a:pt x="297" y="63"/>
                  </a:cubicBezTo>
                  <a:cubicBezTo>
                    <a:pt x="238" y="16"/>
                    <a:pt x="250" y="40"/>
                    <a:pt x="178" y="4"/>
                  </a:cubicBezTo>
                  <a:cubicBezTo>
                    <a:pt x="170" y="2"/>
                    <a:pt x="162" y="1"/>
                    <a:pt x="1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69" name="Google Shape;16469;p22"/>
            <p:cNvSpPr/>
            <p:nvPr/>
          </p:nvSpPr>
          <p:spPr>
            <a:xfrm>
              <a:off x="4517825" y="2828675"/>
              <a:ext cx="32750" cy="24975"/>
            </a:xfrm>
            <a:custGeom>
              <a:avLst/>
              <a:gdLst/>
              <a:ahLst/>
              <a:cxnLst/>
              <a:rect l="l" t="t" r="r" b="b"/>
              <a:pathLst>
                <a:path w="1310" h="999" extrusionOk="0">
                  <a:moveTo>
                    <a:pt x="87" y="0"/>
                  </a:moveTo>
                  <a:cubicBezTo>
                    <a:pt x="72" y="0"/>
                    <a:pt x="58" y="5"/>
                    <a:pt x="48" y="15"/>
                  </a:cubicBezTo>
                  <a:cubicBezTo>
                    <a:pt x="0" y="75"/>
                    <a:pt x="119" y="206"/>
                    <a:pt x="155" y="265"/>
                  </a:cubicBezTo>
                  <a:cubicBezTo>
                    <a:pt x="202" y="313"/>
                    <a:pt x="310" y="373"/>
                    <a:pt x="369" y="432"/>
                  </a:cubicBezTo>
                  <a:cubicBezTo>
                    <a:pt x="429" y="492"/>
                    <a:pt x="476" y="587"/>
                    <a:pt x="548" y="646"/>
                  </a:cubicBezTo>
                  <a:cubicBezTo>
                    <a:pt x="607" y="682"/>
                    <a:pt x="691" y="742"/>
                    <a:pt x="774" y="789"/>
                  </a:cubicBezTo>
                  <a:cubicBezTo>
                    <a:pt x="845" y="837"/>
                    <a:pt x="941" y="908"/>
                    <a:pt x="1012" y="944"/>
                  </a:cubicBezTo>
                  <a:cubicBezTo>
                    <a:pt x="1053" y="960"/>
                    <a:pt x="1160" y="999"/>
                    <a:pt x="1228" y="999"/>
                  </a:cubicBezTo>
                  <a:cubicBezTo>
                    <a:pt x="1259" y="999"/>
                    <a:pt x="1282" y="991"/>
                    <a:pt x="1286" y="968"/>
                  </a:cubicBezTo>
                  <a:cubicBezTo>
                    <a:pt x="1310" y="897"/>
                    <a:pt x="1143" y="825"/>
                    <a:pt x="1084" y="777"/>
                  </a:cubicBezTo>
                  <a:cubicBezTo>
                    <a:pt x="1036" y="730"/>
                    <a:pt x="929" y="706"/>
                    <a:pt x="869" y="646"/>
                  </a:cubicBezTo>
                  <a:cubicBezTo>
                    <a:pt x="810" y="599"/>
                    <a:pt x="738" y="539"/>
                    <a:pt x="679" y="480"/>
                  </a:cubicBezTo>
                  <a:cubicBezTo>
                    <a:pt x="619" y="420"/>
                    <a:pt x="560" y="349"/>
                    <a:pt x="500" y="289"/>
                  </a:cubicBezTo>
                  <a:cubicBezTo>
                    <a:pt x="429" y="242"/>
                    <a:pt x="345" y="158"/>
                    <a:pt x="286" y="123"/>
                  </a:cubicBezTo>
                  <a:cubicBezTo>
                    <a:pt x="257" y="93"/>
                    <a:pt x="155" y="0"/>
                    <a:pt x="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70" name="Google Shape;16470;p22"/>
            <p:cNvSpPr/>
            <p:nvPr/>
          </p:nvSpPr>
          <p:spPr>
            <a:xfrm>
              <a:off x="4557400" y="2836200"/>
              <a:ext cx="13425" cy="17025"/>
            </a:xfrm>
            <a:custGeom>
              <a:avLst/>
              <a:gdLst/>
              <a:ahLst/>
              <a:cxnLst/>
              <a:rect l="l" t="t" r="r" b="b"/>
              <a:pathLst>
                <a:path w="537" h="681" extrusionOk="0">
                  <a:moveTo>
                    <a:pt x="453" y="0"/>
                  </a:moveTo>
                  <a:cubicBezTo>
                    <a:pt x="382" y="0"/>
                    <a:pt x="382" y="107"/>
                    <a:pt x="334" y="143"/>
                  </a:cubicBezTo>
                  <a:cubicBezTo>
                    <a:pt x="298" y="203"/>
                    <a:pt x="286" y="286"/>
                    <a:pt x="251" y="345"/>
                  </a:cubicBezTo>
                  <a:cubicBezTo>
                    <a:pt x="227" y="405"/>
                    <a:pt x="167" y="441"/>
                    <a:pt x="120" y="488"/>
                  </a:cubicBezTo>
                  <a:cubicBezTo>
                    <a:pt x="72" y="536"/>
                    <a:pt x="1" y="584"/>
                    <a:pt x="36" y="655"/>
                  </a:cubicBezTo>
                  <a:cubicBezTo>
                    <a:pt x="44" y="673"/>
                    <a:pt x="60" y="680"/>
                    <a:pt x="81" y="680"/>
                  </a:cubicBezTo>
                  <a:cubicBezTo>
                    <a:pt x="127" y="680"/>
                    <a:pt x="197" y="644"/>
                    <a:pt x="239" y="619"/>
                  </a:cubicBezTo>
                  <a:cubicBezTo>
                    <a:pt x="322" y="596"/>
                    <a:pt x="405" y="524"/>
                    <a:pt x="453" y="441"/>
                  </a:cubicBezTo>
                  <a:cubicBezTo>
                    <a:pt x="477" y="369"/>
                    <a:pt x="513" y="262"/>
                    <a:pt x="524" y="191"/>
                  </a:cubicBezTo>
                  <a:cubicBezTo>
                    <a:pt x="536" y="119"/>
                    <a:pt x="524" y="0"/>
                    <a:pt x="4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71" name="Google Shape;16471;p22"/>
            <p:cNvSpPr/>
            <p:nvPr/>
          </p:nvSpPr>
          <p:spPr>
            <a:xfrm>
              <a:off x="4561275" y="2801950"/>
              <a:ext cx="5075" cy="7775"/>
            </a:xfrm>
            <a:custGeom>
              <a:avLst/>
              <a:gdLst/>
              <a:ahLst/>
              <a:cxnLst/>
              <a:rect l="l" t="t" r="r" b="b"/>
              <a:pathLst>
                <a:path w="203" h="311" extrusionOk="0">
                  <a:moveTo>
                    <a:pt x="86" y="0"/>
                  </a:moveTo>
                  <a:cubicBezTo>
                    <a:pt x="22" y="0"/>
                    <a:pt x="0" y="111"/>
                    <a:pt x="0" y="168"/>
                  </a:cubicBezTo>
                  <a:cubicBezTo>
                    <a:pt x="0" y="203"/>
                    <a:pt x="12" y="311"/>
                    <a:pt x="84" y="311"/>
                  </a:cubicBezTo>
                  <a:cubicBezTo>
                    <a:pt x="167" y="311"/>
                    <a:pt x="203" y="227"/>
                    <a:pt x="203" y="168"/>
                  </a:cubicBezTo>
                  <a:cubicBezTo>
                    <a:pt x="203" y="108"/>
                    <a:pt x="179" y="13"/>
                    <a:pt x="96" y="1"/>
                  </a:cubicBezTo>
                  <a:cubicBezTo>
                    <a:pt x="92" y="0"/>
                    <a:pt x="89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72" name="Google Shape;16472;p22"/>
            <p:cNvSpPr/>
            <p:nvPr/>
          </p:nvSpPr>
          <p:spPr>
            <a:xfrm>
              <a:off x="4388625" y="2642675"/>
              <a:ext cx="103525" cy="151625"/>
            </a:xfrm>
            <a:custGeom>
              <a:avLst/>
              <a:gdLst/>
              <a:ahLst/>
              <a:cxnLst/>
              <a:rect l="l" t="t" r="r" b="b"/>
              <a:pathLst>
                <a:path w="4141" h="6065" extrusionOk="0">
                  <a:moveTo>
                    <a:pt x="496" y="0"/>
                  </a:moveTo>
                  <a:cubicBezTo>
                    <a:pt x="450" y="0"/>
                    <a:pt x="392" y="7"/>
                    <a:pt x="358" y="14"/>
                  </a:cubicBezTo>
                  <a:cubicBezTo>
                    <a:pt x="298" y="26"/>
                    <a:pt x="179" y="86"/>
                    <a:pt x="120" y="133"/>
                  </a:cubicBezTo>
                  <a:cubicBezTo>
                    <a:pt x="72" y="181"/>
                    <a:pt x="1" y="252"/>
                    <a:pt x="13" y="300"/>
                  </a:cubicBezTo>
                  <a:cubicBezTo>
                    <a:pt x="96" y="490"/>
                    <a:pt x="215" y="657"/>
                    <a:pt x="322" y="836"/>
                  </a:cubicBezTo>
                  <a:lnTo>
                    <a:pt x="632" y="1371"/>
                  </a:lnTo>
                  <a:cubicBezTo>
                    <a:pt x="739" y="1550"/>
                    <a:pt x="858" y="1717"/>
                    <a:pt x="965" y="1895"/>
                  </a:cubicBezTo>
                  <a:cubicBezTo>
                    <a:pt x="1072" y="2074"/>
                    <a:pt x="1168" y="2229"/>
                    <a:pt x="1275" y="2407"/>
                  </a:cubicBezTo>
                  <a:cubicBezTo>
                    <a:pt x="1394" y="2586"/>
                    <a:pt x="1441" y="2753"/>
                    <a:pt x="1572" y="2967"/>
                  </a:cubicBezTo>
                  <a:cubicBezTo>
                    <a:pt x="1703" y="3169"/>
                    <a:pt x="2049" y="3467"/>
                    <a:pt x="2203" y="3657"/>
                  </a:cubicBezTo>
                  <a:cubicBezTo>
                    <a:pt x="2346" y="3872"/>
                    <a:pt x="2453" y="4074"/>
                    <a:pt x="2537" y="4241"/>
                  </a:cubicBezTo>
                  <a:cubicBezTo>
                    <a:pt x="2644" y="4407"/>
                    <a:pt x="2680" y="4491"/>
                    <a:pt x="2775" y="4598"/>
                  </a:cubicBezTo>
                  <a:cubicBezTo>
                    <a:pt x="2882" y="4717"/>
                    <a:pt x="2942" y="4717"/>
                    <a:pt x="3049" y="4872"/>
                  </a:cubicBezTo>
                  <a:cubicBezTo>
                    <a:pt x="3156" y="5003"/>
                    <a:pt x="3370" y="5372"/>
                    <a:pt x="3465" y="5491"/>
                  </a:cubicBezTo>
                  <a:cubicBezTo>
                    <a:pt x="3561" y="5610"/>
                    <a:pt x="3573" y="5658"/>
                    <a:pt x="3632" y="5717"/>
                  </a:cubicBezTo>
                  <a:cubicBezTo>
                    <a:pt x="3692" y="5789"/>
                    <a:pt x="3704" y="5789"/>
                    <a:pt x="3751" y="5836"/>
                  </a:cubicBezTo>
                  <a:cubicBezTo>
                    <a:pt x="3799" y="5872"/>
                    <a:pt x="3799" y="5860"/>
                    <a:pt x="3835" y="5908"/>
                  </a:cubicBezTo>
                  <a:cubicBezTo>
                    <a:pt x="3882" y="5955"/>
                    <a:pt x="3930" y="6039"/>
                    <a:pt x="4001" y="6062"/>
                  </a:cubicBezTo>
                  <a:cubicBezTo>
                    <a:pt x="4008" y="6064"/>
                    <a:pt x="4016" y="6064"/>
                    <a:pt x="4023" y="6064"/>
                  </a:cubicBezTo>
                  <a:cubicBezTo>
                    <a:pt x="4086" y="6064"/>
                    <a:pt x="4141" y="6016"/>
                    <a:pt x="4108" y="5920"/>
                  </a:cubicBezTo>
                  <a:cubicBezTo>
                    <a:pt x="4061" y="5812"/>
                    <a:pt x="3989" y="5765"/>
                    <a:pt x="3894" y="5646"/>
                  </a:cubicBezTo>
                  <a:cubicBezTo>
                    <a:pt x="3823" y="5527"/>
                    <a:pt x="3704" y="5360"/>
                    <a:pt x="3644" y="5193"/>
                  </a:cubicBezTo>
                  <a:lnTo>
                    <a:pt x="3644" y="5193"/>
                  </a:lnTo>
                  <a:cubicBezTo>
                    <a:pt x="3644" y="5193"/>
                    <a:pt x="3653" y="5219"/>
                    <a:pt x="3652" y="5219"/>
                  </a:cubicBezTo>
                  <a:cubicBezTo>
                    <a:pt x="3651" y="5219"/>
                    <a:pt x="3646" y="5208"/>
                    <a:pt x="3632" y="5169"/>
                  </a:cubicBezTo>
                  <a:cubicBezTo>
                    <a:pt x="3585" y="5062"/>
                    <a:pt x="3335" y="4681"/>
                    <a:pt x="3180" y="4527"/>
                  </a:cubicBezTo>
                  <a:cubicBezTo>
                    <a:pt x="3025" y="4360"/>
                    <a:pt x="2882" y="4122"/>
                    <a:pt x="2763" y="3884"/>
                  </a:cubicBezTo>
                  <a:cubicBezTo>
                    <a:pt x="2763" y="3872"/>
                    <a:pt x="2692" y="3717"/>
                    <a:pt x="2656" y="3681"/>
                  </a:cubicBezTo>
                  <a:cubicBezTo>
                    <a:pt x="2561" y="3514"/>
                    <a:pt x="2465" y="3324"/>
                    <a:pt x="2358" y="3157"/>
                  </a:cubicBezTo>
                  <a:cubicBezTo>
                    <a:pt x="2263" y="2991"/>
                    <a:pt x="2108" y="2848"/>
                    <a:pt x="2001" y="2669"/>
                  </a:cubicBezTo>
                  <a:cubicBezTo>
                    <a:pt x="1906" y="2491"/>
                    <a:pt x="1799" y="2324"/>
                    <a:pt x="1691" y="2145"/>
                  </a:cubicBezTo>
                  <a:cubicBezTo>
                    <a:pt x="1584" y="1967"/>
                    <a:pt x="1537" y="1776"/>
                    <a:pt x="1441" y="1598"/>
                  </a:cubicBezTo>
                  <a:cubicBezTo>
                    <a:pt x="1334" y="1419"/>
                    <a:pt x="1191" y="1276"/>
                    <a:pt x="1084" y="1098"/>
                  </a:cubicBezTo>
                  <a:cubicBezTo>
                    <a:pt x="977" y="919"/>
                    <a:pt x="953" y="717"/>
                    <a:pt x="858" y="538"/>
                  </a:cubicBezTo>
                  <a:cubicBezTo>
                    <a:pt x="751" y="359"/>
                    <a:pt x="668" y="193"/>
                    <a:pt x="560" y="14"/>
                  </a:cubicBezTo>
                  <a:cubicBezTo>
                    <a:pt x="555" y="4"/>
                    <a:pt x="529" y="0"/>
                    <a:pt x="4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73" name="Google Shape;16473;p22"/>
            <p:cNvSpPr/>
            <p:nvPr/>
          </p:nvSpPr>
          <p:spPr>
            <a:xfrm>
              <a:off x="4493400" y="2796875"/>
              <a:ext cx="22350" cy="27525"/>
            </a:xfrm>
            <a:custGeom>
              <a:avLst/>
              <a:gdLst/>
              <a:ahLst/>
              <a:cxnLst/>
              <a:rect l="l" t="t" r="r" b="b"/>
              <a:pathLst>
                <a:path w="894" h="1101" extrusionOk="0">
                  <a:moveTo>
                    <a:pt x="82" y="0"/>
                  </a:moveTo>
                  <a:cubicBezTo>
                    <a:pt x="79" y="0"/>
                    <a:pt x="75" y="1"/>
                    <a:pt x="72" y="2"/>
                  </a:cubicBezTo>
                  <a:cubicBezTo>
                    <a:pt x="36" y="25"/>
                    <a:pt x="48" y="25"/>
                    <a:pt x="36" y="37"/>
                  </a:cubicBezTo>
                  <a:cubicBezTo>
                    <a:pt x="31" y="43"/>
                    <a:pt x="28" y="43"/>
                    <a:pt x="26" y="43"/>
                  </a:cubicBezTo>
                  <a:cubicBezTo>
                    <a:pt x="25" y="43"/>
                    <a:pt x="25" y="43"/>
                    <a:pt x="25" y="49"/>
                  </a:cubicBezTo>
                  <a:cubicBezTo>
                    <a:pt x="1" y="109"/>
                    <a:pt x="25" y="109"/>
                    <a:pt x="48" y="180"/>
                  </a:cubicBezTo>
                  <a:cubicBezTo>
                    <a:pt x="60" y="264"/>
                    <a:pt x="120" y="406"/>
                    <a:pt x="179" y="478"/>
                  </a:cubicBezTo>
                  <a:cubicBezTo>
                    <a:pt x="239" y="561"/>
                    <a:pt x="334" y="656"/>
                    <a:pt x="382" y="716"/>
                  </a:cubicBezTo>
                  <a:cubicBezTo>
                    <a:pt x="417" y="799"/>
                    <a:pt x="441" y="823"/>
                    <a:pt x="477" y="871"/>
                  </a:cubicBezTo>
                  <a:cubicBezTo>
                    <a:pt x="525" y="918"/>
                    <a:pt x="572" y="930"/>
                    <a:pt x="620" y="954"/>
                  </a:cubicBezTo>
                  <a:cubicBezTo>
                    <a:pt x="656" y="990"/>
                    <a:pt x="656" y="1037"/>
                    <a:pt x="703" y="1061"/>
                  </a:cubicBezTo>
                  <a:cubicBezTo>
                    <a:pt x="736" y="1078"/>
                    <a:pt x="781" y="1100"/>
                    <a:pt x="821" y="1100"/>
                  </a:cubicBezTo>
                  <a:cubicBezTo>
                    <a:pt x="839" y="1100"/>
                    <a:pt x="855" y="1096"/>
                    <a:pt x="870" y="1085"/>
                  </a:cubicBezTo>
                  <a:cubicBezTo>
                    <a:pt x="894" y="1049"/>
                    <a:pt x="882" y="966"/>
                    <a:pt x="894" y="918"/>
                  </a:cubicBezTo>
                  <a:cubicBezTo>
                    <a:pt x="870" y="871"/>
                    <a:pt x="834" y="859"/>
                    <a:pt x="810" y="811"/>
                  </a:cubicBezTo>
                  <a:cubicBezTo>
                    <a:pt x="775" y="764"/>
                    <a:pt x="763" y="740"/>
                    <a:pt x="727" y="692"/>
                  </a:cubicBezTo>
                  <a:cubicBezTo>
                    <a:pt x="715" y="656"/>
                    <a:pt x="691" y="621"/>
                    <a:pt x="656" y="585"/>
                  </a:cubicBezTo>
                  <a:cubicBezTo>
                    <a:pt x="632" y="537"/>
                    <a:pt x="608" y="502"/>
                    <a:pt x="584" y="466"/>
                  </a:cubicBezTo>
                  <a:cubicBezTo>
                    <a:pt x="548" y="442"/>
                    <a:pt x="513" y="406"/>
                    <a:pt x="477" y="383"/>
                  </a:cubicBezTo>
                  <a:cubicBezTo>
                    <a:pt x="453" y="347"/>
                    <a:pt x="417" y="299"/>
                    <a:pt x="394" y="275"/>
                  </a:cubicBezTo>
                  <a:cubicBezTo>
                    <a:pt x="358" y="240"/>
                    <a:pt x="334" y="204"/>
                    <a:pt x="298" y="168"/>
                  </a:cubicBezTo>
                  <a:cubicBezTo>
                    <a:pt x="251" y="121"/>
                    <a:pt x="215" y="109"/>
                    <a:pt x="179" y="85"/>
                  </a:cubicBezTo>
                  <a:cubicBezTo>
                    <a:pt x="158" y="52"/>
                    <a:pt x="116" y="0"/>
                    <a:pt x="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74" name="Google Shape;16474;p22"/>
            <p:cNvSpPr/>
            <p:nvPr/>
          </p:nvSpPr>
          <p:spPr>
            <a:xfrm>
              <a:off x="4563050" y="2816400"/>
              <a:ext cx="5975" cy="11475"/>
            </a:xfrm>
            <a:custGeom>
              <a:avLst/>
              <a:gdLst/>
              <a:ahLst/>
              <a:cxnLst/>
              <a:rect l="l" t="t" r="r" b="b"/>
              <a:pathLst>
                <a:path w="239" h="459" extrusionOk="0">
                  <a:moveTo>
                    <a:pt x="82" y="1"/>
                  </a:moveTo>
                  <a:cubicBezTo>
                    <a:pt x="75" y="1"/>
                    <a:pt x="68" y="3"/>
                    <a:pt x="60" y="6"/>
                  </a:cubicBezTo>
                  <a:cubicBezTo>
                    <a:pt x="13" y="6"/>
                    <a:pt x="25" y="78"/>
                    <a:pt x="1" y="114"/>
                  </a:cubicBezTo>
                  <a:cubicBezTo>
                    <a:pt x="1" y="149"/>
                    <a:pt x="1" y="209"/>
                    <a:pt x="13" y="233"/>
                  </a:cubicBezTo>
                  <a:cubicBezTo>
                    <a:pt x="37" y="268"/>
                    <a:pt x="60" y="316"/>
                    <a:pt x="72" y="340"/>
                  </a:cubicBezTo>
                  <a:cubicBezTo>
                    <a:pt x="96" y="375"/>
                    <a:pt x="108" y="459"/>
                    <a:pt x="156" y="459"/>
                  </a:cubicBezTo>
                  <a:cubicBezTo>
                    <a:pt x="191" y="447"/>
                    <a:pt x="227" y="375"/>
                    <a:pt x="227" y="328"/>
                  </a:cubicBezTo>
                  <a:cubicBezTo>
                    <a:pt x="239" y="280"/>
                    <a:pt x="215" y="233"/>
                    <a:pt x="191" y="197"/>
                  </a:cubicBezTo>
                  <a:cubicBezTo>
                    <a:pt x="191" y="161"/>
                    <a:pt x="179" y="102"/>
                    <a:pt x="168" y="78"/>
                  </a:cubicBezTo>
                  <a:cubicBezTo>
                    <a:pt x="147" y="48"/>
                    <a:pt x="119" y="1"/>
                    <a:pt x="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75" name="Google Shape;16475;p22"/>
            <p:cNvSpPr/>
            <p:nvPr/>
          </p:nvSpPr>
          <p:spPr>
            <a:xfrm>
              <a:off x="4511300" y="2870025"/>
              <a:ext cx="138400" cy="125800"/>
            </a:xfrm>
            <a:custGeom>
              <a:avLst/>
              <a:gdLst/>
              <a:ahLst/>
              <a:cxnLst/>
              <a:rect l="l" t="t" r="r" b="b"/>
              <a:pathLst>
                <a:path w="5536" h="5032" extrusionOk="0">
                  <a:moveTo>
                    <a:pt x="3981" y="1"/>
                  </a:moveTo>
                  <a:cubicBezTo>
                    <a:pt x="3953" y="1"/>
                    <a:pt x="3924" y="16"/>
                    <a:pt x="3869" y="16"/>
                  </a:cubicBezTo>
                  <a:cubicBezTo>
                    <a:pt x="3809" y="16"/>
                    <a:pt x="3714" y="76"/>
                    <a:pt x="3738" y="159"/>
                  </a:cubicBezTo>
                  <a:cubicBezTo>
                    <a:pt x="3773" y="266"/>
                    <a:pt x="3845" y="397"/>
                    <a:pt x="3904" y="505"/>
                  </a:cubicBezTo>
                  <a:cubicBezTo>
                    <a:pt x="3940" y="624"/>
                    <a:pt x="4035" y="743"/>
                    <a:pt x="4095" y="862"/>
                  </a:cubicBezTo>
                  <a:cubicBezTo>
                    <a:pt x="4154" y="981"/>
                    <a:pt x="4178" y="1124"/>
                    <a:pt x="4226" y="1243"/>
                  </a:cubicBezTo>
                  <a:cubicBezTo>
                    <a:pt x="4285" y="1362"/>
                    <a:pt x="4333" y="1505"/>
                    <a:pt x="4393" y="1624"/>
                  </a:cubicBezTo>
                  <a:cubicBezTo>
                    <a:pt x="4452" y="1743"/>
                    <a:pt x="4512" y="1862"/>
                    <a:pt x="4571" y="1993"/>
                  </a:cubicBezTo>
                  <a:cubicBezTo>
                    <a:pt x="4619" y="2112"/>
                    <a:pt x="4654" y="2243"/>
                    <a:pt x="4714" y="2374"/>
                  </a:cubicBezTo>
                  <a:cubicBezTo>
                    <a:pt x="4762" y="2517"/>
                    <a:pt x="4809" y="2636"/>
                    <a:pt x="4857" y="2767"/>
                  </a:cubicBezTo>
                  <a:cubicBezTo>
                    <a:pt x="4893" y="2898"/>
                    <a:pt x="4976" y="3005"/>
                    <a:pt x="5012" y="3136"/>
                  </a:cubicBezTo>
                  <a:cubicBezTo>
                    <a:pt x="5059" y="3267"/>
                    <a:pt x="5071" y="3410"/>
                    <a:pt x="5119" y="3541"/>
                  </a:cubicBezTo>
                  <a:cubicBezTo>
                    <a:pt x="5155" y="3672"/>
                    <a:pt x="5214" y="3791"/>
                    <a:pt x="5226" y="3934"/>
                  </a:cubicBezTo>
                  <a:cubicBezTo>
                    <a:pt x="5238" y="4065"/>
                    <a:pt x="5262" y="4184"/>
                    <a:pt x="5238" y="4303"/>
                  </a:cubicBezTo>
                  <a:cubicBezTo>
                    <a:pt x="5214" y="4422"/>
                    <a:pt x="5166" y="4505"/>
                    <a:pt x="5071" y="4600"/>
                  </a:cubicBezTo>
                  <a:cubicBezTo>
                    <a:pt x="5000" y="4684"/>
                    <a:pt x="4928" y="4707"/>
                    <a:pt x="4809" y="4719"/>
                  </a:cubicBezTo>
                  <a:cubicBezTo>
                    <a:pt x="4713" y="4729"/>
                    <a:pt x="4617" y="4746"/>
                    <a:pt x="4520" y="4746"/>
                  </a:cubicBezTo>
                  <a:cubicBezTo>
                    <a:pt x="4498" y="4746"/>
                    <a:pt x="4475" y="4745"/>
                    <a:pt x="4452" y="4743"/>
                  </a:cubicBezTo>
                  <a:cubicBezTo>
                    <a:pt x="4321" y="4731"/>
                    <a:pt x="4202" y="4719"/>
                    <a:pt x="4071" y="4672"/>
                  </a:cubicBezTo>
                  <a:cubicBezTo>
                    <a:pt x="3928" y="4648"/>
                    <a:pt x="3833" y="4553"/>
                    <a:pt x="3702" y="4505"/>
                  </a:cubicBezTo>
                  <a:cubicBezTo>
                    <a:pt x="3583" y="4469"/>
                    <a:pt x="3452" y="4434"/>
                    <a:pt x="3333" y="4374"/>
                  </a:cubicBezTo>
                  <a:cubicBezTo>
                    <a:pt x="3214" y="4315"/>
                    <a:pt x="3130" y="4207"/>
                    <a:pt x="3011" y="4148"/>
                  </a:cubicBezTo>
                  <a:cubicBezTo>
                    <a:pt x="2892" y="4076"/>
                    <a:pt x="2773" y="4053"/>
                    <a:pt x="2654" y="3969"/>
                  </a:cubicBezTo>
                  <a:cubicBezTo>
                    <a:pt x="2547" y="3898"/>
                    <a:pt x="2452" y="3791"/>
                    <a:pt x="2357" y="3707"/>
                  </a:cubicBezTo>
                  <a:cubicBezTo>
                    <a:pt x="2249" y="3612"/>
                    <a:pt x="2154" y="3529"/>
                    <a:pt x="2059" y="3434"/>
                  </a:cubicBezTo>
                  <a:cubicBezTo>
                    <a:pt x="1964" y="3350"/>
                    <a:pt x="1857" y="3255"/>
                    <a:pt x="1773" y="3160"/>
                  </a:cubicBezTo>
                  <a:cubicBezTo>
                    <a:pt x="1678" y="3053"/>
                    <a:pt x="1583" y="2957"/>
                    <a:pt x="1499" y="2862"/>
                  </a:cubicBezTo>
                  <a:cubicBezTo>
                    <a:pt x="1416" y="2755"/>
                    <a:pt x="1345" y="2648"/>
                    <a:pt x="1249" y="2541"/>
                  </a:cubicBezTo>
                  <a:cubicBezTo>
                    <a:pt x="1178" y="2445"/>
                    <a:pt x="1083" y="2326"/>
                    <a:pt x="1011" y="2219"/>
                  </a:cubicBezTo>
                  <a:cubicBezTo>
                    <a:pt x="940" y="2112"/>
                    <a:pt x="833" y="2005"/>
                    <a:pt x="761" y="1886"/>
                  </a:cubicBezTo>
                  <a:cubicBezTo>
                    <a:pt x="690" y="1767"/>
                    <a:pt x="654" y="1648"/>
                    <a:pt x="571" y="1529"/>
                  </a:cubicBezTo>
                  <a:lnTo>
                    <a:pt x="547" y="1517"/>
                  </a:lnTo>
                  <a:cubicBezTo>
                    <a:pt x="523" y="1481"/>
                    <a:pt x="452" y="1386"/>
                    <a:pt x="416" y="1326"/>
                  </a:cubicBezTo>
                  <a:cubicBezTo>
                    <a:pt x="392" y="1267"/>
                    <a:pt x="344" y="1195"/>
                    <a:pt x="297" y="1148"/>
                  </a:cubicBezTo>
                  <a:cubicBezTo>
                    <a:pt x="249" y="1100"/>
                    <a:pt x="273" y="1112"/>
                    <a:pt x="190" y="1088"/>
                  </a:cubicBezTo>
                  <a:cubicBezTo>
                    <a:pt x="180" y="1083"/>
                    <a:pt x="169" y="1081"/>
                    <a:pt x="158" y="1081"/>
                  </a:cubicBezTo>
                  <a:cubicBezTo>
                    <a:pt x="88" y="1081"/>
                    <a:pt x="1" y="1168"/>
                    <a:pt x="11" y="1219"/>
                  </a:cubicBezTo>
                  <a:cubicBezTo>
                    <a:pt x="21" y="1243"/>
                    <a:pt x="23" y="1248"/>
                    <a:pt x="23" y="1248"/>
                  </a:cubicBezTo>
                  <a:cubicBezTo>
                    <a:pt x="23" y="1248"/>
                    <a:pt x="23" y="1246"/>
                    <a:pt x="23" y="1246"/>
                  </a:cubicBezTo>
                  <a:cubicBezTo>
                    <a:pt x="24" y="1246"/>
                    <a:pt x="26" y="1250"/>
                    <a:pt x="35" y="1267"/>
                  </a:cubicBezTo>
                  <a:cubicBezTo>
                    <a:pt x="47" y="1302"/>
                    <a:pt x="35" y="1278"/>
                    <a:pt x="71" y="1338"/>
                  </a:cubicBezTo>
                  <a:cubicBezTo>
                    <a:pt x="118" y="1409"/>
                    <a:pt x="237" y="1564"/>
                    <a:pt x="297" y="1683"/>
                  </a:cubicBezTo>
                  <a:cubicBezTo>
                    <a:pt x="368" y="1779"/>
                    <a:pt x="475" y="1898"/>
                    <a:pt x="547" y="2005"/>
                  </a:cubicBezTo>
                  <a:cubicBezTo>
                    <a:pt x="630" y="2124"/>
                    <a:pt x="702" y="2243"/>
                    <a:pt x="785" y="2350"/>
                  </a:cubicBezTo>
                  <a:cubicBezTo>
                    <a:pt x="868" y="2469"/>
                    <a:pt x="940" y="2588"/>
                    <a:pt x="1011" y="2695"/>
                  </a:cubicBezTo>
                  <a:cubicBezTo>
                    <a:pt x="1106" y="2814"/>
                    <a:pt x="1190" y="2910"/>
                    <a:pt x="1261" y="3017"/>
                  </a:cubicBezTo>
                  <a:cubicBezTo>
                    <a:pt x="1356" y="3124"/>
                    <a:pt x="1428" y="3243"/>
                    <a:pt x="1535" y="3350"/>
                  </a:cubicBezTo>
                  <a:cubicBezTo>
                    <a:pt x="1618" y="3457"/>
                    <a:pt x="1714" y="3553"/>
                    <a:pt x="1821" y="3660"/>
                  </a:cubicBezTo>
                  <a:cubicBezTo>
                    <a:pt x="1916" y="3767"/>
                    <a:pt x="2023" y="3850"/>
                    <a:pt x="2130" y="3945"/>
                  </a:cubicBezTo>
                  <a:cubicBezTo>
                    <a:pt x="2238" y="4029"/>
                    <a:pt x="2357" y="4124"/>
                    <a:pt x="2452" y="4196"/>
                  </a:cubicBezTo>
                  <a:cubicBezTo>
                    <a:pt x="2571" y="4291"/>
                    <a:pt x="2678" y="4362"/>
                    <a:pt x="2797" y="4434"/>
                  </a:cubicBezTo>
                  <a:cubicBezTo>
                    <a:pt x="2916" y="4505"/>
                    <a:pt x="3035" y="4588"/>
                    <a:pt x="3166" y="4648"/>
                  </a:cubicBezTo>
                  <a:cubicBezTo>
                    <a:pt x="3309" y="4707"/>
                    <a:pt x="3440" y="4719"/>
                    <a:pt x="3571" y="4779"/>
                  </a:cubicBezTo>
                  <a:cubicBezTo>
                    <a:pt x="3702" y="4815"/>
                    <a:pt x="3845" y="4886"/>
                    <a:pt x="3976" y="4910"/>
                  </a:cubicBezTo>
                  <a:cubicBezTo>
                    <a:pt x="4107" y="4946"/>
                    <a:pt x="4262" y="4969"/>
                    <a:pt x="4393" y="4981"/>
                  </a:cubicBezTo>
                  <a:cubicBezTo>
                    <a:pt x="4506" y="5002"/>
                    <a:pt x="4654" y="5031"/>
                    <a:pt x="4777" y="5031"/>
                  </a:cubicBezTo>
                  <a:cubicBezTo>
                    <a:pt x="4796" y="5031"/>
                    <a:pt x="4815" y="5031"/>
                    <a:pt x="4833" y="5029"/>
                  </a:cubicBezTo>
                  <a:cubicBezTo>
                    <a:pt x="4952" y="5017"/>
                    <a:pt x="5000" y="4993"/>
                    <a:pt x="5095" y="4934"/>
                  </a:cubicBezTo>
                  <a:cubicBezTo>
                    <a:pt x="5178" y="4874"/>
                    <a:pt x="5214" y="4862"/>
                    <a:pt x="5297" y="4755"/>
                  </a:cubicBezTo>
                  <a:cubicBezTo>
                    <a:pt x="5393" y="4660"/>
                    <a:pt x="5488" y="4493"/>
                    <a:pt x="5512" y="4326"/>
                  </a:cubicBezTo>
                  <a:cubicBezTo>
                    <a:pt x="5536" y="4184"/>
                    <a:pt x="5524" y="4017"/>
                    <a:pt x="5488" y="3862"/>
                  </a:cubicBezTo>
                  <a:cubicBezTo>
                    <a:pt x="5476" y="3719"/>
                    <a:pt x="5428" y="3588"/>
                    <a:pt x="5393" y="3445"/>
                  </a:cubicBezTo>
                  <a:cubicBezTo>
                    <a:pt x="5357" y="3314"/>
                    <a:pt x="5297" y="3183"/>
                    <a:pt x="5250" y="3053"/>
                  </a:cubicBezTo>
                  <a:cubicBezTo>
                    <a:pt x="5214" y="2910"/>
                    <a:pt x="5155" y="2791"/>
                    <a:pt x="5107" y="2660"/>
                  </a:cubicBezTo>
                  <a:cubicBezTo>
                    <a:pt x="5059" y="2529"/>
                    <a:pt x="5059" y="2374"/>
                    <a:pt x="5012" y="2243"/>
                  </a:cubicBezTo>
                  <a:cubicBezTo>
                    <a:pt x="4976" y="2112"/>
                    <a:pt x="4893" y="1993"/>
                    <a:pt x="4857" y="1862"/>
                  </a:cubicBezTo>
                  <a:cubicBezTo>
                    <a:pt x="4797" y="1719"/>
                    <a:pt x="4750" y="1600"/>
                    <a:pt x="4690" y="1469"/>
                  </a:cubicBezTo>
                  <a:cubicBezTo>
                    <a:pt x="4631" y="1338"/>
                    <a:pt x="4559" y="1231"/>
                    <a:pt x="4500" y="1100"/>
                  </a:cubicBezTo>
                  <a:cubicBezTo>
                    <a:pt x="4440" y="969"/>
                    <a:pt x="4369" y="862"/>
                    <a:pt x="4309" y="731"/>
                  </a:cubicBezTo>
                  <a:cubicBezTo>
                    <a:pt x="4250" y="612"/>
                    <a:pt x="4250" y="433"/>
                    <a:pt x="4202" y="326"/>
                  </a:cubicBezTo>
                  <a:cubicBezTo>
                    <a:pt x="4143" y="219"/>
                    <a:pt x="4083" y="76"/>
                    <a:pt x="4023" y="16"/>
                  </a:cubicBezTo>
                  <a:cubicBezTo>
                    <a:pt x="4008" y="5"/>
                    <a:pt x="3994" y="1"/>
                    <a:pt x="39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76" name="Google Shape;16476;p22"/>
            <p:cNvSpPr/>
            <p:nvPr/>
          </p:nvSpPr>
          <p:spPr>
            <a:xfrm>
              <a:off x="4594700" y="2987825"/>
              <a:ext cx="201150" cy="198725"/>
            </a:xfrm>
            <a:custGeom>
              <a:avLst/>
              <a:gdLst/>
              <a:ahLst/>
              <a:cxnLst/>
              <a:rect l="l" t="t" r="r" b="b"/>
              <a:pathLst>
                <a:path w="8046" h="7949" extrusionOk="0">
                  <a:moveTo>
                    <a:pt x="164" y="0"/>
                  </a:moveTo>
                  <a:cubicBezTo>
                    <a:pt x="86" y="0"/>
                    <a:pt x="0" y="89"/>
                    <a:pt x="21" y="150"/>
                  </a:cubicBezTo>
                  <a:cubicBezTo>
                    <a:pt x="33" y="210"/>
                    <a:pt x="21" y="174"/>
                    <a:pt x="33" y="198"/>
                  </a:cubicBezTo>
                  <a:cubicBezTo>
                    <a:pt x="45" y="234"/>
                    <a:pt x="56" y="257"/>
                    <a:pt x="80" y="269"/>
                  </a:cubicBezTo>
                  <a:cubicBezTo>
                    <a:pt x="164" y="412"/>
                    <a:pt x="259" y="507"/>
                    <a:pt x="342" y="650"/>
                  </a:cubicBezTo>
                  <a:cubicBezTo>
                    <a:pt x="437" y="769"/>
                    <a:pt x="533" y="865"/>
                    <a:pt x="628" y="1008"/>
                  </a:cubicBezTo>
                  <a:cubicBezTo>
                    <a:pt x="711" y="1127"/>
                    <a:pt x="795" y="1258"/>
                    <a:pt x="878" y="1377"/>
                  </a:cubicBezTo>
                  <a:cubicBezTo>
                    <a:pt x="973" y="1508"/>
                    <a:pt x="1033" y="1627"/>
                    <a:pt x="1116" y="1758"/>
                  </a:cubicBezTo>
                  <a:cubicBezTo>
                    <a:pt x="1211" y="1900"/>
                    <a:pt x="1283" y="1996"/>
                    <a:pt x="1390" y="2139"/>
                  </a:cubicBezTo>
                  <a:cubicBezTo>
                    <a:pt x="1473" y="2270"/>
                    <a:pt x="1533" y="2377"/>
                    <a:pt x="1640" y="2520"/>
                  </a:cubicBezTo>
                  <a:cubicBezTo>
                    <a:pt x="1747" y="2674"/>
                    <a:pt x="1759" y="2710"/>
                    <a:pt x="1902" y="2924"/>
                  </a:cubicBezTo>
                  <a:cubicBezTo>
                    <a:pt x="2057" y="3127"/>
                    <a:pt x="2533" y="3746"/>
                    <a:pt x="2700" y="3948"/>
                  </a:cubicBezTo>
                  <a:cubicBezTo>
                    <a:pt x="2854" y="4163"/>
                    <a:pt x="2878" y="4186"/>
                    <a:pt x="2997" y="4341"/>
                  </a:cubicBezTo>
                  <a:cubicBezTo>
                    <a:pt x="3116" y="4472"/>
                    <a:pt x="3200" y="4544"/>
                    <a:pt x="3307" y="4663"/>
                  </a:cubicBezTo>
                  <a:cubicBezTo>
                    <a:pt x="3414" y="4782"/>
                    <a:pt x="3485" y="4901"/>
                    <a:pt x="3593" y="5020"/>
                  </a:cubicBezTo>
                  <a:cubicBezTo>
                    <a:pt x="3688" y="5139"/>
                    <a:pt x="3783" y="5246"/>
                    <a:pt x="3890" y="5365"/>
                  </a:cubicBezTo>
                  <a:cubicBezTo>
                    <a:pt x="3985" y="5484"/>
                    <a:pt x="4045" y="5615"/>
                    <a:pt x="4152" y="5734"/>
                  </a:cubicBezTo>
                  <a:cubicBezTo>
                    <a:pt x="4259" y="5853"/>
                    <a:pt x="4366" y="5949"/>
                    <a:pt x="4462" y="6068"/>
                  </a:cubicBezTo>
                  <a:cubicBezTo>
                    <a:pt x="4569" y="6187"/>
                    <a:pt x="4652" y="6306"/>
                    <a:pt x="4759" y="6401"/>
                  </a:cubicBezTo>
                  <a:cubicBezTo>
                    <a:pt x="4867" y="6508"/>
                    <a:pt x="4986" y="6615"/>
                    <a:pt x="5093" y="6722"/>
                  </a:cubicBezTo>
                  <a:cubicBezTo>
                    <a:pt x="5212" y="6818"/>
                    <a:pt x="5307" y="6925"/>
                    <a:pt x="5426" y="7032"/>
                  </a:cubicBezTo>
                  <a:cubicBezTo>
                    <a:pt x="5545" y="7139"/>
                    <a:pt x="5664" y="7211"/>
                    <a:pt x="5807" y="7294"/>
                  </a:cubicBezTo>
                  <a:cubicBezTo>
                    <a:pt x="5938" y="7389"/>
                    <a:pt x="6069" y="7449"/>
                    <a:pt x="6200" y="7520"/>
                  </a:cubicBezTo>
                  <a:cubicBezTo>
                    <a:pt x="6343" y="7592"/>
                    <a:pt x="6462" y="7735"/>
                    <a:pt x="6593" y="7794"/>
                  </a:cubicBezTo>
                  <a:cubicBezTo>
                    <a:pt x="6724" y="7854"/>
                    <a:pt x="6914" y="7889"/>
                    <a:pt x="7033" y="7925"/>
                  </a:cubicBezTo>
                  <a:cubicBezTo>
                    <a:pt x="7153" y="7949"/>
                    <a:pt x="7200" y="7949"/>
                    <a:pt x="7307" y="7949"/>
                  </a:cubicBezTo>
                  <a:cubicBezTo>
                    <a:pt x="7414" y="7949"/>
                    <a:pt x="7486" y="7937"/>
                    <a:pt x="7569" y="7889"/>
                  </a:cubicBezTo>
                  <a:cubicBezTo>
                    <a:pt x="7665" y="7854"/>
                    <a:pt x="7736" y="7806"/>
                    <a:pt x="7795" y="7735"/>
                  </a:cubicBezTo>
                  <a:cubicBezTo>
                    <a:pt x="7855" y="7639"/>
                    <a:pt x="7891" y="7615"/>
                    <a:pt x="7950" y="7496"/>
                  </a:cubicBezTo>
                  <a:cubicBezTo>
                    <a:pt x="8010" y="7377"/>
                    <a:pt x="8034" y="7163"/>
                    <a:pt x="8034" y="6996"/>
                  </a:cubicBezTo>
                  <a:cubicBezTo>
                    <a:pt x="8034" y="6842"/>
                    <a:pt x="8046" y="6639"/>
                    <a:pt x="8010" y="6508"/>
                  </a:cubicBezTo>
                  <a:cubicBezTo>
                    <a:pt x="7962" y="6377"/>
                    <a:pt x="7891" y="6211"/>
                    <a:pt x="7831" y="6139"/>
                  </a:cubicBezTo>
                  <a:cubicBezTo>
                    <a:pt x="7778" y="6080"/>
                    <a:pt x="7748" y="6064"/>
                    <a:pt x="7718" y="6064"/>
                  </a:cubicBezTo>
                  <a:cubicBezTo>
                    <a:pt x="7695" y="6064"/>
                    <a:pt x="7673" y="6074"/>
                    <a:pt x="7641" y="6080"/>
                  </a:cubicBezTo>
                  <a:cubicBezTo>
                    <a:pt x="7557" y="6080"/>
                    <a:pt x="7486" y="6139"/>
                    <a:pt x="7522" y="6246"/>
                  </a:cubicBezTo>
                  <a:cubicBezTo>
                    <a:pt x="7545" y="6341"/>
                    <a:pt x="7641" y="6496"/>
                    <a:pt x="7665" y="6615"/>
                  </a:cubicBezTo>
                  <a:cubicBezTo>
                    <a:pt x="7700" y="6734"/>
                    <a:pt x="7772" y="6865"/>
                    <a:pt x="7772" y="6996"/>
                  </a:cubicBezTo>
                  <a:cubicBezTo>
                    <a:pt x="7772" y="7139"/>
                    <a:pt x="7724" y="7234"/>
                    <a:pt x="7665" y="7354"/>
                  </a:cubicBezTo>
                  <a:cubicBezTo>
                    <a:pt x="7605" y="7461"/>
                    <a:pt x="7545" y="7532"/>
                    <a:pt x="7426" y="7580"/>
                  </a:cubicBezTo>
                  <a:cubicBezTo>
                    <a:pt x="7347" y="7611"/>
                    <a:pt x="7284" y="7627"/>
                    <a:pt x="7208" y="7627"/>
                  </a:cubicBezTo>
                  <a:cubicBezTo>
                    <a:pt x="7170" y="7627"/>
                    <a:pt x="7129" y="7623"/>
                    <a:pt x="7081" y="7615"/>
                  </a:cubicBezTo>
                  <a:cubicBezTo>
                    <a:pt x="6950" y="7580"/>
                    <a:pt x="6831" y="7520"/>
                    <a:pt x="6700" y="7461"/>
                  </a:cubicBezTo>
                  <a:cubicBezTo>
                    <a:pt x="6569" y="7401"/>
                    <a:pt x="6450" y="7330"/>
                    <a:pt x="6331" y="7270"/>
                  </a:cubicBezTo>
                  <a:cubicBezTo>
                    <a:pt x="6212" y="7199"/>
                    <a:pt x="6057" y="7151"/>
                    <a:pt x="5938" y="7056"/>
                  </a:cubicBezTo>
                  <a:cubicBezTo>
                    <a:pt x="5819" y="6973"/>
                    <a:pt x="5712" y="6865"/>
                    <a:pt x="5593" y="6782"/>
                  </a:cubicBezTo>
                  <a:cubicBezTo>
                    <a:pt x="5474" y="6687"/>
                    <a:pt x="5355" y="6603"/>
                    <a:pt x="5259" y="6496"/>
                  </a:cubicBezTo>
                  <a:cubicBezTo>
                    <a:pt x="5152" y="6389"/>
                    <a:pt x="5033" y="6282"/>
                    <a:pt x="4926" y="6187"/>
                  </a:cubicBezTo>
                  <a:cubicBezTo>
                    <a:pt x="4819" y="6080"/>
                    <a:pt x="4736" y="5960"/>
                    <a:pt x="4628" y="5841"/>
                  </a:cubicBezTo>
                  <a:cubicBezTo>
                    <a:pt x="4521" y="5734"/>
                    <a:pt x="4450" y="5603"/>
                    <a:pt x="4343" y="5496"/>
                  </a:cubicBezTo>
                  <a:cubicBezTo>
                    <a:pt x="4247" y="5377"/>
                    <a:pt x="4128" y="5294"/>
                    <a:pt x="4033" y="5187"/>
                  </a:cubicBezTo>
                  <a:cubicBezTo>
                    <a:pt x="3926" y="5068"/>
                    <a:pt x="3843" y="4960"/>
                    <a:pt x="3735" y="4841"/>
                  </a:cubicBezTo>
                  <a:cubicBezTo>
                    <a:pt x="3628" y="4722"/>
                    <a:pt x="3593" y="4579"/>
                    <a:pt x="3485" y="4460"/>
                  </a:cubicBezTo>
                  <a:cubicBezTo>
                    <a:pt x="3390" y="4341"/>
                    <a:pt x="3271" y="4246"/>
                    <a:pt x="3188" y="4127"/>
                  </a:cubicBezTo>
                  <a:cubicBezTo>
                    <a:pt x="3093" y="4008"/>
                    <a:pt x="3033" y="3877"/>
                    <a:pt x="2950" y="3746"/>
                  </a:cubicBezTo>
                  <a:cubicBezTo>
                    <a:pt x="2854" y="3627"/>
                    <a:pt x="2735" y="3544"/>
                    <a:pt x="2640" y="3413"/>
                  </a:cubicBezTo>
                  <a:cubicBezTo>
                    <a:pt x="2533" y="3282"/>
                    <a:pt x="2497" y="3186"/>
                    <a:pt x="2378" y="3032"/>
                  </a:cubicBezTo>
                  <a:cubicBezTo>
                    <a:pt x="2259" y="2865"/>
                    <a:pt x="1997" y="2508"/>
                    <a:pt x="1878" y="2329"/>
                  </a:cubicBezTo>
                  <a:cubicBezTo>
                    <a:pt x="1747" y="2151"/>
                    <a:pt x="1711" y="2115"/>
                    <a:pt x="1592" y="1936"/>
                  </a:cubicBezTo>
                  <a:cubicBezTo>
                    <a:pt x="1473" y="1758"/>
                    <a:pt x="1223" y="1389"/>
                    <a:pt x="1104" y="1222"/>
                  </a:cubicBezTo>
                  <a:cubicBezTo>
                    <a:pt x="985" y="1067"/>
                    <a:pt x="914" y="1008"/>
                    <a:pt x="818" y="853"/>
                  </a:cubicBezTo>
                  <a:cubicBezTo>
                    <a:pt x="735" y="722"/>
                    <a:pt x="711" y="603"/>
                    <a:pt x="616" y="472"/>
                  </a:cubicBezTo>
                  <a:lnTo>
                    <a:pt x="592" y="448"/>
                  </a:lnTo>
                  <a:cubicBezTo>
                    <a:pt x="568" y="424"/>
                    <a:pt x="497" y="305"/>
                    <a:pt x="449" y="257"/>
                  </a:cubicBezTo>
                  <a:cubicBezTo>
                    <a:pt x="402" y="198"/>
                    <a:pt x="354" y="115"/>
                    <a:pt x="318" y="67"/>
                  </a:cubicBezTo>
                  <a:cubicBezTo>
                    <a:pt x="271" y="19"/>
                    <a:pt x="271" y="31"/>
                    <a:pt x="199" y="7"/>
                  </a:cubicBezTo>
                  <a:cubicBezTo>
                    <a:pt x="188" y="3"/>
                    <a:pt x="176" y="0"/>
                    <a:pt x="16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77" name="Google Shape;16477;p22"/>
            <p:cNvSpPr/>
            <p:nvPr/>
          </p:nvSpPr>
          <p:spPr>
            <a:xfrm>
              <a:off x="4393475" y="2966900"/>
              <a:ext cx="442550" cy="475450"/>
            </a:xfrm>
            <a:custGeom>
              <a:avLst/>
              <a:gdLst/>
              <a:ahLst/>
              <a:cxnLst/>
              <a:rect l="l" t="t" r="r" b="b"/>
              <a:pathLst>
                <a:path w="17702" h="19018" extrusionOk="0">
                  <a:moveTo>
                    <a:pt x="131" y="1"/>
                  </a:moveTo>
                  <a:cubicBezTo>
                    <a:pt x="59" y="1"/>
                    <a:pt x="1" y="101"/>
                    <a:pt x="9" y="178"/>
                  </a:cubicBezTo>
                  <a:cubicBezTo>
                    <a:pt x="21" y="273"/>
                    <a:pt x="9" y="213"/>
                    <a:pt x="21" y="273"/>
                  </a:cubicBezTo>
                  <a:cubicBezTo>
                    <a:pt x="45" y="332"/>
                    <a:pt x="57" y="416"/>
                    <a:pt x="69" y="451"/>
                  </a:cubicBezTo>
                  <a:cubicBezTo>
                    <a:pt x="164" y="785"/>
                    <a:pt x="283" y="1094"/>
                    <a:pt x="378" y="1404"/>
                  </a:cubicBezTo>
                  <a:cubicBezTo>
                    <a:pt x="485" y="1725"/>
                    <a:pt x="616" y="2023"/>
                    <a:pt x="735" y="2321"/>
                  </a:cubicBezTo>
                  <a:cubicBezTo>
                    <a:pt x="855" y="2630"/>
                    <a:pt x="962" y="2928"/>
                    <a:pt x="1081" y="3226"/>
                  </a:cubicBezTo>
                  <a:cubicBezTo>
                    <a:pt x="1200" y="3523"/>
                    <a:pt x="1307" y="3833"/>
                    <a:pt x="1426" y="4131"/>
                  </a:cubicBezTo>
                  <a:lnTo>
                    <a:pt x="1831" y="5023"/>
                  </a:lnTo>
                  <a:cubicBezTo>
                    <a:pt x="1962" y="5321"/>
                    <a:pt x="2093" y="5619"/>
                    <a:pt x="2248" y="5916"/>
                  </a:cubicBezTo>
                  <a:cubicBezTo>
                    <a:pt x="2379" y="6214"/>
                    <a:pt x="2509" y="6524"/>
                    <a:pt x="2676" y="6821"/>
                  </a:cubicBezTo>
                  <a:cubicBezTo>
                    <a:pt x="2819" y="7119"/>
                    <a:pt x="2998" y="7417"/>
                    <a:pt x="3164" y="7702"/>
                  </a:cubicBezTo>
                  <a:cubicBezTo>
                    <a:pt x="3343" y="7988"/>
                    <a:pt x="3522" y="8274"/>
                    <a:pt x="3712" y="8536"/>
                  </a:cubicBezTo>
                  <a:cubicBezTo>
                    <a:pt x="3914" y="8810"/>
                    <a:pt x="4105" y="9072"/>
                    <a:pt x="4307" y="9345"/>
                  </a:cubicBezTo>
                  <a:cubicBezTo>
                    <a:pt x="4522" y="9607"/>
                    <a:pt x="4724" y="9857"/>
                    <a:pt x="4950" y="10119"/>
                  </a:cubicBezTo>
                  <a:cubicBezTo>
                    <a:pt x="5176" y="10369"/>
                    <a:pt x="5427" y="10572"/>
                    <a:pt x="5653" y="10810"/>
                  </a:cubicBezTo>
                  <a:cubicBezTo>
                    <a:pt x="5879" y="11048"/>
                    <a:pt x="6093" y="11286"/>
                    <a:pt x="6331" y="11524"/>
                  </a:cubicBezTo>
                  <a:cubicBezTo>
                    <a:pt x="6570" y="11762"/>
                    <a:pt x="6808" y="11989"/>
                    <a:pt x="7046" y="12215"/>
                  </a:cubicBezTo>
                  <a:cubicBezTo>
                    <a:pt x="7284" y="12441"/>
                    <a:pt x="7510" y="12703"/>
                    <a:pt x="7748" y="12929"/>
                  </a:cubicBezTo>
                  <a:cubicBezTo>
                    <a:pt x="7986" y="13167"/>
                    <a:pt x="8236" y="13370"/>
                    <a:pt x="8498" y="13608"/>
                  </a:cubicBezTo>
                  <a:lnTo>
                    <a:pt x="9213" y="14322"/>
                  </a:lnTo>
                  <a:cubicBezTo>
                    <a:pt x="9451" y="14548"/>
                    <a:pt x="9701" y="14775"/>
                    <a:pt x="9951" y="15013"/>
                  </a:cubicBezTo>
                  <a:cubicBezTo>
                    <a:pt x="10201" y="15239"/>
                    <a:pt x="10439" y="15453"/>
                    <a:pt x="10701" y="15680"/>
                  </a:cubicBezTo>
                  <a:cubicBezTo>
                    <a:pt x="10951" y="15906"/>
                    <a:pt x="11201" y="16108"/>
                    <a:pt x="11451" y="16322"/>
                  </a:cubicBezTo>
                  <a:cubicBezTo>
                    <a:pt x="11713" y="16525"/>
                    <a:pt x="11975" y="16727"/>
                    <a:pt x="12249" y="16930"/>
                  </a:cubicBezTo>
                  <a:cubicBezTo>
                    <a:pt x="12511" y="17144"/>
                    <a:pt x="12737" y="17382"/>
                    <a:pt x="13023" y="17573"/>
                  </a:cubicBezTo>
                  <a:cubicBezTo>
                    <a:pt x="13285" y="17763"/>
                    <a:pt x="13570" y="17930"/>
                    <a:pt x="13856" y="18108"/>
                  </a:cubicBezTo>
                  <a:cubicBezTo>
                    <a:pt x="14130" y="18287"/>
                    <a:pt x="14404" y="18466"/>
                    <a:pt x="14713" y="18632"/>
                  </a:cubicBezTo>
                  <a:cubicBezTo>
                    <a:pt x="15011" y="18787"/>
                    <a:pt x="15344" y="18882"/>
                    <a:pt x="15666" y="18966"/>
                  </a:cubicBezTo>
                  <a:cubicBezTo>
                    <a:pt x="15793" y="19002"/>
                    <a:pt x="15928" y="19018"/>
                    <a:pt x="16063" y="19018"/>
                  </a:cubicBezTo>
                  <a:cubicBezTo>
                    <a:pt x="16105" y="19018"/>
                    <a:pt x="16148" y="19016"/>
                    <a:pt x="16190" y="19013"/>
                  </a:cubicBezTo>
                  <a:cubicBezTo>
                    <a:pt x="16368" y="19001"/>
                    <a:pt x="16535" y="18966"/>
                    <a:pt x="16690" y="18930"/>
                  </a:cubicBezTo>
                  <a:cubicBezTo>
                    <a:pt x="16857" y="18882"/>
                    <a:pt x="17023" y="18811"/>
                    <a:pt x="17190" y="18716"/>
                  </a:cubicBezTo>
                  <a:cubicBezTo>
                    <a:pt x="17345" y="18632"/>
                    <a:pt x="17488" y="18478"/>
                    <a:pt x="17571" y="18311"/>
                  </a:cubicBezTo>
                  <a:cubicBezTo>
                    <a:pt x="17666" y="18156"/>
                    <a:pt x="17702" y="17977"/>
                    <a:pt x="17702" y="17799"/>
                  </a:cubicBezTo>
                  <a:cubicBezTo>
                    <a:pt x="17702" y="17632"/>
                    <a:pt x="17690" y="17442"/>
                    <a:pt x="17630" y="17323"/>
                  </a:cubicBezTo>
                  <a:cubicBezTo>
                    <a:pt x="17547" y="17263"/>
                    <a:pt x="17488" y="17215"/>
                    <a:pt x="17380" y="17204"/>
                  </a:cubicBezTo>
                  <a:cubicBezTo>
                    <a:pt x="17261" y="17204"/>
                    <a:pt x="17273" y="17335"/>
                    <a:pt x="17309" y="17442"/>
                  </a:cubicBezTo>
                  <a:cubicBezTo>
                    <a:pt x="17333" y="17537"/>
                    <a:pt x="17368" y="17680"/>
                    <a:pt x="17345" y="17811"/>
                  </a:cubicBezTo>
                  <a:cubicBezTo>
                    <a:pt x="17333" y="17942"/>
                    <a:pt x="17309" y="18073"/>
                    <a:pt x="17226" y="18192"/>
                  </a:cubicBezTo>
                  <a:cubicBezTo>
                    <a:pt x="17154" y="18311"/>
                    <a:pt x="17083" y="18430"/>
                    <a:pt x="16964" y="18525"/>
                  </a:cubicBezTo>
                  <a:cubicBezTo>
                    <a:pt x="16845" y="18608"/>
                    <a:pt x="16726" y="18692"/>
                    <a:pt x="16583" y="18728"/>
                  </a:cubicBezTo>
                  <a:cubicBezTo>
                    <a:pt x="16464" y="18764"/>
                    <a:pt x="16353" y="18779"/>
                    <a:pt x="16238" y="18779"/>
                  </a:cubicBezTo>
                  <a:cubicBezTo>
                    <a:pt x="16203" y="18779"/>
                    <a:pt x="16167" y="18778"/>
                    <a:pt x="16130" y="18775"/>
                  </a:cubicBezTo>
                  <a:cubicBezTo>
                    <a:pt x="15987" y="18763"/>
                    <a:pt x="15833" y="18751"/>
                    <a:pt x="15690" y="18716"/>
                  </a:cubicBezTo>
                  <a:cubicBezTo>
                    <a:pt x="15368" y="18644"/>
                    <a:pt x="15106" y="18513"/>
                    <a:pt x="14821" y="18358"/>
                  </a:cubicBezTo>
                  <a:cubicBezTo>
                    <a:pt x="14535" y="18216"/>
                    <a:pt x="14261" y="18049"/>
                    <a:pt x="13975" y="17870"/>
                  </a:cubicBezTo>
                  <a:cubicBezTo>
                    <a:pt x="13689" y="17692"/>
                    <a:pt x="13439" y="17501"/>
                    <a:pt x="13166" y="17323"/>
                  </a:cubicBezTo>
                  <a:cubicBezTo>
                    <a:pt x="12904" y="17120"/>
                    <a:pt x="12654" y="16930"/>
                    <a:pt x="12380" y="16739"/>
                  </a:cubicBezTo>
                  <a:cubicBezTo>
                    <a:pt x="12118" y="16549"/>
                    <a:pt x="11844" y="16370"/>
                    <a:pt x="11594" y="16144"/>
                  </a:cubicBezTo>
                  <a:cubicBezTo>
                    <a:pt x="11344" y="15930"/>
                    <a:pt x="11106" y="15691"/>
                    <a:pt x="10844" y="15477"/>
                  </a:cubicBezTo>
                  <a:cubicBezTo>
                    <a:pt x="10594" y="15251"/>
                    <a:pt x="10344" y="15037"/>
                    <a:pt x="10106" y="14822"/>
                  </a:cubicBezTo>
                  <a:cubicBezTo>
                    <a:pt x="9856" y="14596"/>
                    <a:pt x="9618" y="14370"/>
                    <a:pt x="9379" y="14132"/>
                  </a:cubicBezTo>
                  <a:cubicBezTo>
                    <a:pt x="9141" y="13906"/>
                    <a:pt x="8891" y="13655"/>
                    <a:pt x="8665" y="13417"/>
                  </a:cubicBezTo>
                  <a:lnTo>
                    <a:pt x="7951" y="12703"/>
                  </a:lnTo>
                  <a:cubicBezTo>
                    <a:pt x="7713" y="12465"/>
                    <a:pt x="7439" y="12274"/>
                    <a:pt x="7201" y="12048"/>
                  </a:cubicBezTo>
                  <a:cubicBezTo>
                    <a:pt x="6962" y="11822"/>
                    <a:pt x="6724" y="11608"/>
                    <a:pt x="6486" y="11369"/>
                  </a:cubicBezTo>
                  <a:cubicBezTo>
                    <a:pt x="6248" y="11131"/>
                    <a:pt x="6058" y="10869"/>
                    <a:pt x="5831" y="10619"/>
                  </a:cubicBezTo>
                  <a:cubicBezTo>
                    <a:pt x="5605" y="10381"/>
                    <a:pt x="5355" y="10155"/>
                    <a:pt x="5153" y="9917"/>
                  </a:cubicBezTo>
                  <a:cubicBezTo>
                    <a:pt x="4926" y="9667"/>
                    <a:pt x="4748" y="9405"/>
                    <a:pt x="4557" y="9143"/>
                  </a:cubicBezTo>
                  <a:cubicBezTo>
                    <a:pt x="4343" y="8893"/>
                    <a:pt x="4117" y="8655"/>
                    <a:pt x="3926" y="8393"/>
                  </a:cubicBezTo>
                  <a:cubicBezTo>
                    <a:pt x="3736" y="8119"/>
                    <a:pt x="3581" y="7833"/>
                    <a:pt x="3426" y="7559"/>
                  </a:cubicBezTo>
                  <a:cubicBezTo>
                    <a:pt x="3260" y="7274"/>
                    <a:pt x="3093" y="6988"/>
                    <a:pt x="2938" y="6690"/>
                  </a:cubicBezTo>
                  <a:cubicBezTo>
                    <a:pt x="2795" y="6393"/>
                    <a:pt x="2640" y="6095"/>
                    <a:pt x="2509" y="5797"/>
                  </a:cubicBezTo>
                  <a:cubicBezTo>
                    <a:pt x="2379" y="5500"/>
                    <a:pt x="2212" y="5214"/>
                    <a:pt x="2081" y="4916"/>
                  </a:cubicBezTo>
                  <a:cubicBezTo>
                    <a:pt x="1950" y="4619"/>
                    <a:pt x="1807" y="4321"/>
                    <a:pt x="1688" y="4023"/>
                  </a:cubicBezTo>
                  <a:cubicBezTo>
                    <a:pt x="1569" y="3726"/>
                    <a:pt x="1438" y="3428"/>
                    <a:pt x="1331" y="3130"/>
                  </a:cubicBezTo>
                  <a:cubicBezTo>
                    <a:pt x="1212" y="2833"/>
                    <a:pt x="1081" y="2535"/>
                    <a:pt x="974" y="2237"/>
                  </a:cubicBezTo>
                  <a:cubicBezTo>
                    <a:pt x="880" y="1944"/>
                    <a:pt x="798" y="1674"/>
                    <a:pt x="715" y="1348"/>
                  </a:cubicBezTo>
                  <a:lnTo>
                    <a:pt x="715" y="1348"/>
                  </a:lnTo>
                  <a:cubicBezTo>
                    <a:pt x="715" y="1348"/>
                    <a:pt x="715" y="1348"/>
                    <a:pt x="716" y="1348"/>
                  </a:cubicBezTo>
                  <a:cubicBezTo>
                    <a:pt x="718" y="1348"/>
                    <a:pt x="713" y="1331"/>
                    <a:pt x="712" y="1331"/>
                  </a:cubicBezTo>
                  <a:cubicBezTo>
                    <a:pt x="712" y="1331"/>
                    <a:pt x="712" y="1332"/>
                    <a:pt x="712" y="1333"/>
                  </a:cubicBezTo>
                  <a:cubicBezTo>
                    <a:pt x="713" y="1338"/>
                    <a:pt x="714" y="1343"/>
                    <a:pt x="715" y="1348"/>
                  </a:cubicBezTo>
                  <a:lnTo>
                    <a:pt x="715" y="1348"/>
                  </a:lnTo>
                  <a:cubicBezTo>
                    <a:pt x="713" y="1348"/>
                    <a:pt x="703" y="1332"/>
                    <a:pt x="676" y="1273"/>
                  </a:cubicBezTo>
                  <a:cubicBezTo>
                    <a:pt x="640" y="1142"/>
                    <a:pt x="414" y="451"/>
                    <a:pt x="354" y="273"/>
                  </a:cubicBezTo>
                  <a:cubicBezTo>
                    <a:pt x="283" y="94"/>
                    <a:pt x="319" y="190"/>
                    <a:pt x="223" y="59"/>
                  </a:cubicBezTo>
                  <a:cubicBezTo>
                    <a:pt x="193" y="17"/>
                    <a:pt x="161" y="1"/>
                    <a:pt x="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78" name="Google Shape;16478;p22"/>
            <p:cNvSpPr/>
            <p:nvPr/>
          </p:nvSpPr>
          <p:spPr>
            <a:xfrm>
              <a:off x="4601825" y="3116075"/>
              <a:ext cx="253850" cy="273400"/>
            </a:xfrm>
            <a:custGeom>
              <a:avLst/>
              <a:gdLst/>
              <a:ahLst/>
              <a:cxnLst/>
              <a:rect l="l" t="t" r="r" b="b"/>
              <a:pathLst>
                <a:path w="10154" h="10936" extrusionOk="0">
                  <a:moveTo>
                    <a:pt x="111" y="1"/>
                  </a:moveTo>
                  <a:cubicBezTo>
                    <a:pt x="53" y="1"/>
                    <a:pt x="0" y="62"/>
                    <a:pt x="10" y="116"/>
                  </a:cubicBezTo>
                  <a:cubicBezTo>
                    <a:pt x="10" y="188"/>
                    <a:pt x="10" y="140"/>
                    <a:pt x="33" y="176"/>
                  </a:cubicBezTo>
                  <a:cubicBezTo>
                    <a:pt x="45" y="199"/>
                    <a:pt x="57" y="247"/>
                    <a:pt x="57" y="283"/>
                  </a:cubicBezTo>
                  <a:cubicBezTo>
                    <a:pt x="117" y="473"/>
                    <a:pt x="188" y="640"/>
                    <a:pt x="271" y="830"/>
                  </a:cubicBezTo>
                  <a:cubicBezTo>
                    <a:pt x="343" y="1009"/>
                    <a:pt x="426" y="1176"/>
                    <a:pt x="522" y="1366"/>
                  </a:cubicBezTo>
                  <a:cubicBezTo>
                    <a:pt x="593" y="1545"/>
                    <a:pt x="664" y="1712"/>
                    <a:pt x="760" y="1902"/>
                  </a:cubicBezTo>
                  <a:cubicBezTo>
                    <a:pt x="843" y="2093"/>
                    <a:pt x="879" y="2212"/>
                    <a:pt x="1010" y="2438"/>
                  </a:cubicBezTo>
                  <a:cubicBezTo>
                    <a:pt x="1129" y="2676"/>
                    <a:pt x="1414" y="3200"/>
                    <a:pt x="1534" y="3414"/>
                  </a:cubicBezTo>
                  <a:cubicBezTo>
                    <a:pt x="1665" y="3652"/>
                    <a:pt x="1724" y="3759"/>
                    <a:pt x="1831" y="3938"/>
                  </a:cubicBezTo>
                  <a:cubicBezTo>
                    <a:pt x="1938" y="4117"/>
                    <a:pt x="2034" y="4271"/>
                    <a:pt x="2141" y="4426"/>
                  </a:cubicBezTo>
                  <a:cubicBezTo>
                    <a:pt x="2248" y="4593"/>
                    <a:pt x="2367" y="4748"/>
                    <a:pt x="2474" y="4902"/>
                  </a:cubicBezTo>
                  <a:cubicBezTo>
                    <a:pt x="2593" y="5069"/>
                    <a:pt x="2688" y="5224"/>
                    <a:pt x="2808" y="5379"/>
                  </a:cubicBezTo>
                  <a:cubicBezTo>
                    <a:pt x="2927" y="5545"/>
                    <a:pt x="3034" y="5700"/>
                    <a:pt x="3153" y="5843"/>
                  </a:cubicBezTo>
                  <a:cubicBezTo>
                    <a:pt x="3272" y="5998"/>
                    <a:pt x="3427" y="6129"/>
                    <a:pt x="3534" y="6295"/>
                  </a:cubicBezTo>
                  <a:cubicBezTo>
                    <a:pt x="3653" y="6438"/>
                    <a:pt x="3772" y="6605"/>
                    <a:pt x="3903" y="6772"/>
                  </a:cubicBezTo>
                  <a:cubicBezTo>
                    <a:pt x="4022" y="6915"/>
                    <a:pt x="4153" y="7069"/>
                    <a:pt x="4284" y="7212"/>
                  </a:cubicBezTo>
                  <a:cubicBezTo>
                    <a:pt x="4415" y="7367"/>
                    <a:pt x="4522" y="7522"/>
                    <a:pt x="4653" y="7677"/>
                  </a:cubicBezTo>
                  <a:cubicBezTo>
                    <a:pt x="4796" y="7808"/>
                    <a:pt x="4939" y="7939"/>
                    <a:pt x="5070" y="8081"/>
                  </a:cubicBezTo>
                  <a:cubicBezTo>
                    <a:pt x="5213" y="8212"/>
                    <a:pt x="5344" y="8355"/>
                    <a:pt x="5475" y="8498"/>
                  </a:cubicBezTo>
                  <a:cubicBezTo>
                    <a:pt x="5605" y="8629"/>
                    <a:pt x="5760" y="8760"/>
                    <a:pt x="5903" y="8879"/>
                  </a:cubicBezTo>
                  <a:cubicBezTo>
                    <a:pt x="6058" y="9010"/>
                    <a:pt x="6189" y="9153"/>
                    <a:pt x="6344" y="9272"/>
                  </a:cubicBezTo>
                  <a:cubicBezTo>
                    <a:pt x="6487" y="9391"/>
                    <a:pt x="6641" y="9522"/>
                    <a:pt x="6784" y="9641"/>
                  </a:cubicBezTo>
                  <a:cubicBezTo>
                    <a:pt x="6939" y="9760"/>
                    <a:pt x="7094" y="9867"/>
                    <a:pt x="7249" y="9998"/>
                  </a:cubicBezTo>
                  <a:cubicBezTo>
                    <a:pt x="7391" y="10117"/>
                    <a:pt x="7510" y="10284"/>
                    <a:pt x="7677" y="10403"/>
                  </a:cubicBezTo>
                  <a:cubicBezTo>
                    <a:pt x="7844" y="10522"/>
                    <a:pt x="8011" y="10617"/>
                    <a:pt x="8189" y="10713"/>
                  </a:cubicBezTo>
                  <a:cubicBezTo>
                    <a:pt x="8368" y="10796"/>
                    <a:pt x="8558" y="10879"/>
                    <a:pt x="8749" y="10915"/>
                  </a:cubicBezTo>
                  <a:cubicBezTo>
                    <a:pt x="8808" y="10930"/>
                    <a:pt x="8874" y="10935"/>
                    <a:pt x="8941" y="10935"/>
                  </a:cubicBezTo>
                  <a:cubicBezTo>
                    <a:pt x="9090" y="10935"/>
                    <a:pt x="9245" y="10908"/>
                    <a:pt x="9344" y="10891"/>
                  </a:cubicBezTo>
                  <a:cubicBezTo>
                    <a:pt x="9499" y="10856"/>
                    <a:pt x="9535" y="10832"/>
                    <a:pt x="9642" y="10772"/>
                  </a:cubicBezTo>
                  <a:cubicBezTo>
                    <a:pt x="9749" y="10713"/>
                    <a:pt x="9808" y="10653"/>
                    <a:pt x="9880" y="10558"/>
                  </a:cubicBezTo>
                  <a:cubicBezTo>
                    <a:pt x="9951" y="10486"/>
                    <a:pt x="10011" y="10403"/>
                    <a:pt x="10058" y="10296"/>
                  </a:cubicBezTo>
                  <a:cubicBezTo>
                    <a:pt x="10118" y="10201"/>
                    <a:pt x="10130" y="10082"/>
                    <a:pt x="10154" y="9986"/>
                  </a:cubicBezTo>
                  <a:cubicBezTo>
                    <a:pt x="10154" y="9879"/>
                    <a:pt x="10130" y="9760"/>
                    <a:pt x="10082" y="9665"/>
                  </a:cubicBezTo>
                  <a:cubicBezTo>
                    <a:pt x="10047" y="9582"/>
                    <a:pt x="9999" y="9474"/>
                    <a:pt x="9939" y="9415"/>
                  </a:cubicBezTo>
                  <a:cubicBezTo>
                    <a:pt x="9894" y="9369"/>
                    <a:pt x="9858" y="9348"/>
                    <a:pt x="9822" y="9348"/>
                  </a:cubicBezTo>
                  <a:cubicBezTo>
                    <a:pt x="9802" y="9348"/>
                    <a:pt x="9782" y="9354"/>
                    <a:pt x="9761" y="9367"/>
                  </a:cubicBezTo>
                  <a:cubicBezTo>
                    <a:pt x="9701" y="9403"/>
                    <a:pt x="9689" y="9463"/>
                    <a:pt x="9749" y="9546"/>
                  </a:cubicBezTo>
                  <a:cubicBezTo>
                    <a:pt x="9808" y="9641"/>
                    <a:pt x="9892" y="9832"/>
                    <a:pt x="9880" y="9951"/>
                  </a:cubicBezTo>
                  <a:cubicBezTo>
                    <a:pt x="9880" y="10070"/>
                    <a:pt x="9868" y="10117"/>
                    <a:pt x="9856" y="10201"/>
                  </a:cubicBezTo>
                  <a:cubicBezTo>
                    <a:pt x="9820" y="10296"/>
                    <a:pt x="9796" y="10355"/>
                    <a:pt x="9737" y="10427"/>
                  </a:cubicBezTo>
                  <a:cubicBezTo>
                    <a:pt x="9677" y="10498"/>
                    <a:pt x="9618" y="10534"/>
                    <a:pt x="9523" y="10582"/>
                  </a:cubicBezTo>
                  <a:cubicBezTo>
                    <a:pt x="9439" y="10606"/>
                    <a:pt x="9404" y="10641"/>
                    <a:pt x="9273" y="10665"/>
                  </a:cubicBezTo>
                  <a:cubicBezTo>
                    <a:pt x="9207" y="10683"/>
                    <a:pt x="9121" y="10692"/>
                    <a:pt x="9030" y="10692"/>
                  </a:cubicBezTo>
                  <a:cubicBezTo>
                    <a:pt x="8939" y="10692"/>
                    <a:pt x="8844" y="10683"/>
                    <a:pt x="8761" y="10665"/>
                  </a:cubicBezTo>
                  <a:cubicBezTo>
                    <a:pt x="8606" y="10641"/>
                    <a:pt x="8427" y="10582"/>
                    <a:pt x="8261" y="10486"/>
                  </a:cubicBezTo>
                  <a:cubicBezTo>
                    <a:pt x="8094" y="10403"/>
                    <a:pt x="7951" y="10296"/>
                    <a:pt x="7796" y="10177"/>
                  </a:cubicBezTo>
                  <a:lnTo>
                    <a:pt x="7356" y="9820"/>
                  </a:lnTo>
                  <a:cubicBezTo>
                    <a:pt x="7201" y="9701"/>
                    <a:pt x="7034" y="9593"/>
                    <a:pt x="6891" y="9474"/>
                  </a:cubicBezTo>
                  <a:cubicBezTo>
                    <a:pt x="6737" y="9355"/>
                    <a:pt x="6606" y="9224"/>
                    <a:pt x="6463" y="9093"/>
                  </a:cubicBezTo>
                  <a:cubicBezTo>
                    <a:pt x="6308" y="8951"/>
                    <a:pt x="6165" y="8831"/>
                    <a:pt x="6022" y="8712"/>
                  </a:cubicBezTo>
                  <a:cubicBezTo>
                    <a:pt x="5879" y="8581"/>
                    <a:pt x="5736" y="8462"/>
                    <a:pt x="5605" y="8331"/>
                  </a:cubicBezTo>
                  <a:cubicBezTo>
                    <a:pt x="5475" y="8200"/>
                    <a:pt x="5344" y="8046"/>
                    <a:pt x="5213" y="7915"/>
                  </a:cubicBezTo>
                  <a:cubicBezTo>
                    <a:pt x="5070" y="7784"/>
                    <a:pt x="4951" y="7629"/>
                    <a:pt x="4820" y="7486"/>
                  </a:cubicBezTo>
                  <a:cubicBezTo>
                    <a:pt x="4689" y="7343"/>
                    <a:pt x="4534" y="7212"/>
                    <a:pt x="4415" y="7069"/>
                  </a:cubicBezTo>
                  <a:cubicBezTo>
                    <a:pt x="4284" y="6915"/>
                    <a:pt x="4165" y="6784"/>
                    <a:pt x="4034" y="6617"/>
                  </a:cubicBezTo>
                  <a:cubicBezTo>
                    <a:pt x="3915" y="6474"/>
                    <a:pt x="3808" y="6295"/>
                    <a:pt x="3689" y="6141"/>
                  </a:cubicBezTo>
                  <a:cubicBezTo>
                    <a:pt x="3570" y="5998"/>
                    <a:pt x="3439" y="5855"/>
                    <a:pt x="3319" y="5700"/>
                  </a:cubicBezTo>
                  <a:cubicBezTo>
                    <a:pt x="3200" y="5545"/>
                    <a:pt x="3105" y="5367"/>
                    <a:pt x="2986" y="5224"/>
                  </a:cubicBezTo>
                  <a:cubicBezTo>
                    <a:pt x="2867" y="5069"/>
                    <a:pt x="2736" y="4938"/>
                    <a:pt x="2629" y="4771"/>
                  </a:cubicBezTo>
                  <a:cubicBezTo>
                    <a:pt x="2534" y="4605"/>
                    <a:pt x="2438" y="4450"/>
                    <a:pt x="2331" y="4283"/>
                  </a:cubicBezTo>
                  <a:cubicBezTo>
                    <a:pt x="2236" y="4117"/>
                    <a:pt x="2129" y="3950"/>
                    <a:pt x="2034" y="3795"/>
                  </a:cubicBezTo>
                  <a:cubicBezTo>
                    <a:pt x="1938" y="3628"/>
                    <a:pt x="1831" y="3462"/>
                    <a:pt x="1736" y="3295"/>
                  </a:cubicBezTo>
                  <a:cubicBezTo>
                    <a:pt x="1653" y="3140"/>
                    <a:pt x="1545" y="2974"/>
                    <a:pt x="1450" y="2807"/>
                  </a:cubicBezTo>
                  <a:cubicBezTo>
                    <a:pt x="1367" y="2640"/>
                    <a:pt x="1272" y="2462"/>
                    <a:pt x="1188" y="2307"/>
                  </a:cubicBezTo>
                  <a:cubicBezTo>
                    <a:pt x="1105" y="2140"/>
                    <a:pt x="1022" y="1962"/>
                    <a:pt x="938" y="1795"/>
                  </a:cubicBezTo>
                  <a:cubicBezTo>
                    <a:pt x="855" y="1616"/>
                    <a:pt x="760" y="1450"/>
                    <a:pt x="676" y="1271"/>
                  </a:cubicBezTo>
                  <a:cubicBezTo>
                    <a:pt x="605" y="1092"/>
                    <a:pt x="557" y="938"/>
                    <a:pt x="486" y="759"/>
                  </a:cubicBezTo>
                  <a:cubicBezTo>
                    <a:pt x="486" y="759"/>
                    <a:pt x="486" y="760"/>
                    <a:pt x="485" y="760"/>
                  </a:cubicBezTo>
                  <a:cubicBezTo>
                    <a:pt x="484" y="760"/>
                    <a:pt x="482" y="755"/>
                    <a:pt x="474" y="723"/>
                  </a:cubicBezTo>
                  <a:cubicBezTo>
                    <a:pt x="462" y="676"/>
                    <a:pt x="391" y="497"/>
                    <a:pt x="355" y="426"/>
                  </a:cubicBezTo>
                  <a:cubicBezTo>
                    <a:pt x="331" y="354"/>
                    <a:pt x="283" y="223"/>
                    <a:pt x="248" y="140"/>
                  </a:cubicBezTo>
                  <a:cubicBezTo>
                    <a:pt x="212" y="68"/>
                    <a:pt x="224" y="80"/>
                    <a:pt x="164" y="21"/>
                  </a:cubicBezTo>
                  <a:cubicBezTo>
                    <a:pt x="147" y="7"/>
                    <a:pt x="129" y="1"/>
                    <a:pt x="1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79" name="Google Shape;16479;p22"/>
            <p:cNvSpPr/>
            <p:nvPr/>
          </p:nvSpPr>
          <p:spPr>
            <a:xfrm>
              <a:off x="4428250" y="3293675"/>
              <a:ext cx="427725" cy="221800"/>
            </a:xfrm>
            <a:custGeom>
              <a:avLst/>
              <a:gdLst/>
              <a:ahLst/>
              <a:cxnLst/>
              <a:rect l="l" t="t" r="r" b="b"/>
              <a:pathLst>
                <a:path w="17109" h="8872" extrusionOk="0">
                  <a:moveTo>
                    <a:pt x="154" y="0"/>
                  </a:moveTo>
                  <a:cubicBezTo>
                    <a:pt x="44" y="0"/>
                    <a:pt x="1" y="158"/>
                    <a:pt x="47" y="227"/>
                  </a:cubicBezTo>
                  <a:cubicBezTo>
                    <a:pt x="106" y="299"/>
                    <a:pt x="59" y="263"/>
                    <a:pt x="95" y="287"/>
                  </a:cubicBezTo>
                  <a:cubicBezTo>
                    <a:pt x="118" y="323"/>
                    <a:pt x="166" y="346"/>
                    <a:pt x="202" y="382"/>
                  </a:cubicBezTo>
                  <a:cubicBezTo>
                    <a:pt x="392" y="525"/>
                    <a:pt x="583" y="656"/>
                    <a:pt x="773" y="811"/>
                  </a:cubicBezTo>
                  <a:cubicBezTo>
                    <a:pt x="976" y="954"/>
                    <a:pt x="1178" y="1061"/>
                    <a:pt x="1369" y="1216"/>
                  </a:cubicBezTo>
                  <a:cubicBezTo>
                    <a:pt x="1571" y="1358"/>
                    <a:pt x="1761" y="1513"/>
                    <a:pt x="1952" y="1644"/>
                  </a:cubicBezTo>
                  <a:cubicBezTo>
                    <a:pt x="2142" y="1787"/>
                    <a:pt x="2345" y="1942"/>
                    <a:pt x="2535" y="2073"/>
                  </a:cubicBezTo>
                  <a:cubicBezTo>
                    <a:pt x="2726" y="2204"/>
                    <a:pt x="2940" y="2347"/>
                    <a:pt x="3131" y="2489"/>
                  </a:cubicBezTo>
                  <a:cubicBezTo>
                    <a:pt x="3321" y="2620"/>
                    <a:pt x="3524" y="2775"/>
                    <a:pt x="3714" y="2906"/>
                  </a:cubicBezTo>
                  <a:cubicBezTo>
                    <a:pt x="3905" y="3037"/>
                    <a:pt x="4095" y="3192"/>
                    <a:pt x="4309" y="3311"/>
                  </a:cubicBezTo>
                  <a:cubicBezTo>
                    <a:pt x="4512" y="3442"/>
                    <a:pt x="4714" y="3561"/>
                    <a:pt x="4917" y="3692"/>
                  </a:cubicBezTo>
                  <a:cubicBezTo>
                    <a:pt x="5131" y="3811"/>
                    <a:pt x="5333" y="3954"/>
                    <a:pt x="5524" y="4073"/>
                  </a:cubicBezTo>
                  <a:cubicBezTo>
                    <a:pt x="5738" y="4192"/>
                    <a:pt x="5929" y="4323"/>
                    <a:pt x="6131" y="4442"/>
                  </a:cubicBezTo>
                  <a:cubicBezTo>
                    <a:pt x="6345" y="4561"/>
                    <a:pt x="6548" y="4680"/>
                    <a:pt x="6750" y="4799"/>
                  </a:cubicBezTo>
                  <a:cubicBezTo>
                    <a:pt x="6953" y="4918"/>
                    <a:pt x="7179" y="4990"/>
                    <a:pt x="7381" y="5097"/>
                  </a:cubicBezTo>
                  <a:lnTo>
                    <a:pt x="8012" y="5454"/>
                  </a:lnTo>
                  <a:cubicBezTo>
                    <a:pt x="8215" y="5561"/>
                    <a:pt x="8441" y="5657"/>
                    <a:pt x="8655" y="5776"/>
                  </a:cubicBezTo>
                  <a:cubicBezTo>
                    <a:pt x="8858" y="5883"/>
                    <a:pt x="9048" y="6038"/>
                    <a:pt x="9274" y="6133"/>
                  </a:cubicBezTo>
                  <a:cubicBezTo>
                    <a:pt x="9489" y="6240"/>
                    <a:pt x="9703" y="6335"/>
                    <a:pt x="9929" y="6419"/>
                  </a:cubicBezTo>
                  <a:cubicBezTo>
                    <a:pt x="10143" y="6526"/>
                    <a:pt x="10370" y="6633"/>
                    <a:pt x="10572" y="6716"/>
                  </a:cubicBezTo>
                  <a:cubicBezTo>
                    <a:pt x="10798" y="6811"/>
                    <a:pt x="11001" y="6895"/>
                    <a:pt x="11227" y="6978"/>
                  </a:cubicBezTo>
                  <a:cubicBezTo>
                    <a:pt x="11453" y="7073"/>
                    <a:pt x="11656" y="7169"/>
                    <a:pt x="11882" y="7252"/>
                  </a:cubicBezTo>
                  <a:cubicBezTo>
                    <a:pt x="12108" y="7335"/>
                    <a:pt x="12334" y="7419"/>
                    <a:pt x="12548" y="7502"/>
                  </a:cubicBezTo>
                  <a:cubicBezTo>
                    <a:pt x="12775" y="7597"/>
                    <a:pt x="13001" y="7633"/>
                    <a:pt x="13227" y="7728"/>
                  </a:cubicBezTo>
                  <a:cubicBezTo>
                    <a:pt x="13441" y="7823"/>
                    <a:pt x="13644" y="7954"/>
                    <a:pt x="13858" y="8026"/>
                  </a:cubicBezTo>
                  <a:cubicBezTo>
                    <a:pt x="14084" y="8097"/>
                    <a:pt x="14323" y="8169"/>
                    <a:pt x="14537" y="8228"/>
                  </a:cubicBezTo>
                  <a:cubicBezTo>
                    <a:pt x="14751" y="8312"/>
                    <a:pt x="14989" y="8383"/>
                    <a:pt x="15204" y="8454"/>
                  </a:cubicBezTo>
                  <a:cubicBezTo>
                    <a:pt x="15406" y="8526"/>
                    <a:pt x="15704" y="8574"/>
                    <a:pt x="15870" y="8633"/>
                  </a:cubicBezTo>
                  <a:cubicBezTo>
                    <a:pt x="16037" y="8681"/>
                    <a:pt x="16108" y="8716"/>
                    <a:pt x="16216" y="8728"/>
                  </a:cubicBezTo>
                  <a:cubicBezTo>
                    <a:pt x="16323" y="8752"/>
                    <a:pt x="16275" y="8740"/>
                    <a:pt x="16370" y="8764"/>
                  </a:cubicBezTo>
                  <a:cubicBezTo>
                    <a:pt x="16466" y="8788"/>
                    <a:pt x="16692" y="8871"/>
                    <a:pt x="16775" y="8871"/>
                  </a:cubicBezTo>
                  <a:cubicBezTo>
                    <a:pt x="16870" y="8871"/>
                    <a:pt x="16823" y="8812"/>
                    <a:pt x="16870" y="8764"/>
                  </a:cubicBezTo>
                  <a:cubicBezTo>
                    <a:pt x="16906" y="8716"/>
                    <a:pt x="16930" y="8669"/>
                    <a:pt x="16966" y="8562"/>
                  </a:cubicBezTo>
                  <a:cubicBezTo>
                    <a:pt x="17013" y="8454"/>
                    <a:pt x="17073" y="8371"/>
                    <a:pt x="17085" y="8193"/>
                  </a:cubicBezTo>
                  <a:cubicBezTo>
                    <a:pt x="17109" y="8014"/>
                    <a:pt x="17109" y="7716"/>
                    <a:pt x="17049" y="7502"/>
                  </a:cubicBezTo>
                  <a:cubicBezTo>
                    <a:pt x="17097" y="7431"/>
                    <a:pt x="17013" y="7371"/>
                    <a:pt x="16930" y="7347"/>
                  </a:cubicBezTo>
                  <a:cubicBezTo>
                    <a:pt x="16919" y="7343"/>
                    <a:pt x="16908" y="7341"/>
                    <a:pt x="16897" y="7341"/>
                  </a:cubicBezTo>
                  <a:cubicBezTo>
                    <a:pt x="16817" y="7341"/>
                    <a:pt x="16753" y="7449"/>
                    <a:pt x="16763" y="7502"/>
                  </a:cubicBezTo>
                  <a:cubicBezTo>
                    <a:pt x="16799" y="7704"/>
                    <a:pt x="16799" y="7954"/>
                    <a:pt x="16775" y="8097"/>
                  </a:cubicBezTo>
                  <a:cubicBezTo>
                    <a:pt x="16763" y="8252"/>
                    <a:pt x="16739" y="8359"/>
                    <a:pt x="16716" y="8431"/>
                  </a:cubicBezTo>
                  <a:cubicBezTo>
                    <a:pt x="16704" y="8502"/>
                    <a:pt x="16716" y="8478"/>
                    <a:pt x="16704" y="8502"/>
                  </a:cubicBezTo>
                  <a:cubicBezTo>
                    <a:pt x="16692" y="8538"/>
                    <a:pt x="16704" y="8514"/>
                    <a:pt x="16692" y="8538"/>
                  </a:cubicBezTo>
                  <a:cubicBezTo>
                    <a:pt x="16680" y="8538"/>
                    <a:pt x="16692" y="8538"/>
                    <a:pt x="16644" y="8514"/>
                  </a:cubicBezTo>
                  <a:cubicBezTo>
                    <a:pt x="16620" y="8502"/>
                    <a:pt x="16537" y="8490"/>
                    <a:pt x="16478" y="8454"/>
                  </a:cubicBezTo>
                  <a:cubicBezTo>
                    <a:pt x="16418" y="8443"/>
                    <a:pt x="16442" y="8443"/>
                    <a:pt x="16335" y="8395"/>
                  </a:cubicBezTo>
                  <a:cubicBezTo>
                    <a:pt x="16239" y="8371"/>
                    <a:pt x="16156" y="8324"/>
                    <a:pt x="15989" y="8276"/>
                  </a:cubicBezTo>
                  <a:cubicBezTo>
                    <a:pt x="15823" y="8240"/>
                    <a:pt x="15549" y="8133"/>
                    <a:pt x="15335" y="8074"/>
                  </a:cubicBezTo>
                  <a:cubicBezTo>
                    <a:pt x="15132" y="8002"/>
                    <a:pt x="14870" y="7943"/>
                    <a:pt x="14668" y="7883"/>
                  </a:cubicBezTo>
                  <a:cubicBezTo>
                    <a:pt x="14442" y="7800"/>
                    <a:pt x="14215" y="7716"/>
                    <a:pt x="14013" y="7645"/>
                  </a:cubicBezTo>
                  <a:cubicBezTo>
                    <a:pt x="13787" y="7562"/>
                    <a:pt x="13561" y="7478"/>
                    <a:pt x="13358" y="7407"/>
                  </a:cubicBezTo>
                  <a:cubicBezTo>
                    <a:pt x="13132" y="7323"/>
                    <a:pt x="12906" y="7264"/>
                    <a:pt x="12691" y="7192"/>
                  </a:cubicBezTo>
                  <a:cubicBezTo>
                    <a:pt x="12465" y="7109"/>
                    <a:pt x="12251" y="7002"/>
                    <a:pt x="12037" y="6907"/>
                  </a:cubicBezTo>
                  <a:cubicBezTo>
                    <a:pt x="11810" y="6823"/>
                    <a:pt x="11584" y="6752"/>
                    <a:pt x="11370" y="6669"/>
                  </a:cubicBezTo>
                  <a:cubicBezTo>
                    <a:pt x="11155" y="6585"/>
                    <a:pt x="10941" y="6490"/>
                    <a:pt x="10715" y="6407"/>
                  </a:cubicBezTo>
                  <a:cubicBezTo>
                    <a:pt x="10501" y="6311"/>
                    <a:pt x="10298" y="6192"/>
                    <a:pt x="10084" y="6109"/>
                  </a:cubicBezTo>
                  <a:cubicBezTo>
                    <a:pt x="9870" y="6002"/>
                    <a:pt x="9667" y="5883"/>
                    <a:pt x="9453" y="5776"/>
                  </a:cubicBezTo>
                  <a:cubicBezTo>
                    <a:pt x="9250" y="5680"/>
                    <a:pt x="9024" y="5597"/>
                    <a:pt x="8798" y="5502"/>
                  </a:cubicBezTo>
                  <a:cubicBezTo>
                    <a:pt x="8596" y="5395"/>
                    <a:pt x="8381" y="5287"/>
                    <a:pt x="8155" y="5180"/>
                  </a:cubicBezTo>
                  <a:cubicBezTo>
                    <a:pt x="7953" y="5085"/>
                    <a:pt x="7774" y="4918"/>
                    <a:pt x="7560" y="4799"/>
                  </a:cubicBezTo>
                  <a:cubicBezTo>
                    <a:pt x="7357" y="4680"/>
                    <a:pt x="7131" y="4609"/>
                    <a:pt x="6929" y="4490"/>
                  </a:cubicBezTo>
                  <a:cubicBezTo>
                    <a:pt x="6714" y="4371"/>
                    <a:pt x="6536" y="4204"/>
                    <a:pt x="6333" y="4085"/>
                  </a:cubicBezTo>
                  <a:cubicBezTo>
                    <a:pt x="6119" y="3966"/>
                    <a:pt x="5893" y="3894"/>
                    <a:pt x="5690" y="3775"/>
                  </a:cubicBezTo>
                  <a:cubicBezTo>
                    <a:pt x="5476" y="3656"/>
                    <a:pt x="5309" y="3502"/>
                    <a:pt x="5095" y="3371"/>
                  </a:cubicBezTo>
                  <a:cubicBezTo>
                    <a:pt x="4881" y="3240"/>
                    <a:pt x="4690" y="3097"/>
                    <a:pt x="4500" y="2978"/>
                  </a:cubicBezTo>
                  <a:cubicBezTo>
                    <a:pt x="4309" y="2847"/>
                    <a:pt x="4095" y="2728"/>
                    <a:pt x="3905" y="2597"/>
                  </a:cubicBezTo>
                  <a:cubicBezTo>
                    <a:pt x="3714" y="2466"/>
                    <a:pt x="3500" y="2347"/>
                    <a:pt x="3309" y="2204"/>
                  </a:cubicBezTo>
                  <a:cubicBezTo>
                    <a:pt x="3119" y="2073"/>
                    <a:pt x="2928" y="1942"/>
                    <a:pt x="2726" y="1787"/>
                  </a:cubicBezTo>
                  <a:cubicBezTo>
                    <a:pt x="2535" y="1656"/>
                    <a:pt x="2345" y="1513"/>
                    <a:pt x="2142" y="1370"/>
                  </a:cubicBezTo>
                  <a:cubicBezTo>
                    <a:pt x="1952" y="1239"/>
                    <a:pt x="1750" y="1108"/>
                    <a:pt x="1547" y="977"/>
                  </a:cubicBezTo>
                  <a:cubicBezTo>
                    <a:pt x="1357" y="823"/>
                    <a:pt x="1214" y="680"/>
                    <a:pt x="1011" y="525"/>
                  </a:cubicBezTo>
                  <a:lnTo>
                    <a:pt x="1011" y="525"/>
                  </a:lnTo>
                  <a:cubicBezTo>
                    <a:pt x="1007" y="523"/>
                    <a:pt x="999" y="519"/>
                    <a:pt x="988" y="513"/>
                  </a:cubicBezTo>
                  <a:cubicBezTo>
                    <a:pt x="940" y="465"/>
                    <a:pt x="749" y="346"/>
                    <a:pt x="654" y="275"/>
                  </a:cubicBezTo>
                  <a:cubicBezTo>
                    <a:pt x="571" y="215"/>
                    <a:pt x="440" y="96"/>
                    <a:pt x="345" y="49"/>
                  </a:cubicBezTo>
                  <a:cubicBezTo>
                    <a:pt x="261" y="1"/>
                    <a:pt x="285" y="25"/>
                    <a:pt x="166" y="1"/>
                  </a:cubicBezTo>
                  <a:cubicBezTo>
                    <a:pt x="162" y="1"/>
                    <a:pt x="158" y="0"/>
                    <a:pt x="1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80" name="Google Shape;16480;p22"/>
            <p:cNvSpPr/>
            <p:nvPr/>
          </p:nvSpPr>
          <p:spPr>
            <a:xfrm>
              <a:off x="4017200" y="3082025"/>
              <a:ext cx="353600" cy="191150"/>
            </a:xfrm>
            <a:custGeom>
              <a:avLst/>
              <a:gdLst/>
              <a:ahLst/>
              <a:cxnLst/>
              <a:rect l="l" t="t" r="r" b="b"/>
              <a:pathLst>
                <a:path w="14144" h="7646" extrusionOk="0">
                  <a:moveTo>
                    <a:pt x="104" y="1"/>
                  </a:moveTo>
                  <a:cubicBezTo>
                    <a:pt x="31" y="1"/>
                    <a:pt x="1" y="89"/>
                    <a:pt x="34" y="145"/>
                  </a:cubicBezTo>
                  <a:cubicBezTo>
                    <a:pt x="82" y="204"/>
                    <a:pt x="46" y="168"/>
                    <a:pt x="82" y="192"/>
                  </a:cubicBezTo>
                  <a:lnTo>
                    <a:pt x="154" y="264"/>
                  </a:lnTo>
                  <a:cubicBezTo>
                    <a:pt x="320" y="407"/>
                    <a:pt x="439" y="478"/>
                    <a:pt x="618" y="609"/>
                  </a:cubicBezTo>
                  <a:cubicBezTo>
                    <a:pt x="796" y="740"/>
                    <a:pt x="856" y="764"/>
                    <a:pt x="1094" y="954"/>
                  </a:cubicBezTo>
                  <a:cubicBezTo>
                    <a:pt x="1332" y="1145"/>
                    <a:pt x="1630" y="1371"/>
                    <a:pt x="1963" y="1633"/>
                  </a:cubicBezTo>
                  <a:cubicBezTo>
                    <a:pt x="2320" y="1907"/>
                    <a:pt x="2856" y="2312"/>
                    <a:pt x="3309" y="2621"/>
                  </a:cubicBezTo>
                  <a:cubicBezTo>
                    <a:pt x="3749" y="2931"/>
                    <a:pt x="4749" y="3574"/>
                    <a:pt x="5107" y="3812"/>
                  </a:cubicBezTo>
                  <a:cubicBezTo>
                    <a:pt x="5464" y="4050"/>
                    <a:pt x="5440" y="3978"/>
                    <a:pt x="5642" y="4109"/>
                  </a:cubicBezTo>
                  <a:cubicBezTo>
                    <a:pt x="5857" y="4240"/>
                    <a:pt x="5952" y="4300"/>
                    <a:pt x="6130" y="4407"/>
                  </a:cubicBezTo>
                  <a:cubicBezTo>
                    <a:pt x="6309" y="4514"/>
                    <a:pt x="6464" y="4586"/>
                    <a:pt x="6631" y="4693"/>
                  </a:cubicBezTo>
                  <a:cubicBezTo>
                    <a:pt x="6785" y="4776"/>
                    <a:pt x="6940" y="4895"/>
                    <a:pt x="7107" y="4990"/>
                  </a:cubicBezTo>
                  <a:cubicBezTo>
                    <a:pt x="7262" y="5074"/>
                    <a:pt x="7440" y="5145"/>
                    <a:pt x="7607" y="5240"/>
                  </a:cubicBezTo>
                  <a:cubicBezTo>
                    <a:pt x="7774" y="5324"/>
                    <a:pt x="7940" y="5431"/>
                    <a:pt x="8119" y="5526"/>
                  </a:cubicBezTo>
                  <a:cubicBezTo>
                    <a:pt x="8297" y="5610"/>
                    <a:pt x="8452" y="5681"/>
                    <a:pt x="8631" y="5776"/>
                  </a:cubicBezTo>
                  <a:cubicBezTo>
                    <a:pt x="8809" y="5860"/>
                    <a:pt x="8976" y="5943"/>
                    <a:pt x="9155" y="6026"/>
                  </a:cubicBezTo>
                  <a:lnTo>
                    <a:pt x="9690" y="6253"/>
                  </a:lnTo>
                  <a:cubicBezTo>
                    <a:pt x="9869" y="6324"/>
                    <a:pt x="10048" y="6383"/>
                    <a:pt x="10226" y="6455"/>
                  </a:cubicBezTo>
                  <a:cubicBezTo>
                    <a:pt x="10405" y="6538"/>
                    <a:pt x="10560" y="6657"/>
                    <a:pt x="10738" y="6729"/>
                  </a:cubicBezTo>
                  <a:cubicBezTo>
                    <a:pt x="10917" y="6800"/>
                    <a:pt x="11095" y="6860"/>
                    <a:pt x="11274" y="6919"/>
                  </a:cubicBezTo>
                  <a:cubicBezTo>
                    <a:pt x="11453" y="6979"/>
                    <a:pt x="11631" y="7050"/>
                    <a:pt x="11810" y="7110"/>
                  </a:cubicBezTo>
                  <a:cubicBezTo>
                    <a:pt x="11988" y="7169"/>
                    <a:pt x="12179" y="7205"/>
                    <a:pt x="12357" y="7265"/>
                  </a:cubicBezTo>
                  <a:cubicBezTo>
                    <a:pt x="12536" y="7312"/>
                    <a:pt x="12727" y="7348"/>
                    <a:pt x="12905" y="7396"/>
                  </a:cubicBezTo>
                  <a:cubicBezTo>
                    <a:pt x="13084" y="7443"/>
                    <a:pt x="13274" y="7550"/>
                    <a:pt x="13441" y="7574"/>
                  </a:cubicBezTo>
                  <a:cubicBezTo>
                    <a:pt x="13608" y="7610"/>
                    <a:pt x="13810" y="7646"/>
                    <a:pt x="13929" y="7646"/>
                  </a:cubicBezTo>
                  <a:cubicBezTo>
                    <a:pt x="14072" y="7622"/>
                    <a:pt x="14048" y="7610"/>
                    <a:pt x="14096" y="7550"/>
                  </a:cubicBezTo>
                  <a:cubicBezTo>
                    <a:pt x="14143" y="7491"/>
                    <a:pt x="14108" y="7419"/>
                    <a:pt x="14012" y="7396"/>
                  </a:cubicBezTo>
                  <a:cubicBezTo>
                    <a:pt x="13893" y="7372"/>
                    <a:pt x="13667" y="7336"/>
                    <a:pt x="13500" y="7288"/>
                  </a:cubicBezTo>
                  <a:cubicBezTo>
                    <a:pt x="13334" y="7265"/>
                    <a:pt x="13131" y="7241"/>
                    <a:pt x="12965" y="7193"/>
                  </a:cubicBezTo>
                  <a:cubicBezTo>
                    <a:pt x="12786" y="7145"/>
                    <a:pt x="12607" y="7074"/>
                    <a:pt x="12429" y="7026"/>
                  </a:cubicBezTo>
                  <a:lnTo>
                    <a:pt x="11893" y="6848"/>
                  </a:lnTo>
                  <a:cubicBezTo>
                    <a:pt x="11715" y="6788"/>
                    <a:pt x="11536" y="6741"/>
                    <a:pt x="11357" y="6669"/>
                  </a:cubicBezTo>
                  <a:cubicBezTo>
                    <a:pt x="11179" y="6610"/>
                    <a:pt x="11012" y="6538"/>
                    <a:pt x="10833" y="6455"/>
                  </a:cubicBezTo>
                  <a:cubicBezTo>
                    <a:pt x="10655" y="6383"/>
                    <a:pt x="10500" y="6312"/>
                    <a:pt x="10321" y="6241"/>
                  </a:cubicBezTo>
                  <a:cubicBezTo>
                    <a:pt x="10143" y="6157"/>
                    <a:pt x="9964" y="6122"/>
                    <a:pt x="9786" y="6038"/>
                  </a:cubicBezTo>
                  <a:cubicBezTo>
                    <a:pt x="9607" y="5967"/>
                    <a:pt x="9440" y="5883"/>
                    <a:pt x="9262" y="5800"/>
                  </a:cubicBezTo>
                  <a:cubicBezTo>
                    <a:pt x="9083" y="5729"/>
                    <a:pt x="8917" y="5657"/>
                    <a:pt x="8738" y="5562"/>
                  </a:cubicBezTo>
                  <a:cubicBezTo>
                    <a:pt x="8571" y="5479"/>
                    <a:pt x="8393" y="5407"/>
                    <a:pt x="8238" y="5312"/>
                  </a:cubicBezTo>
                  <a:cubicBezTo>
                    <a:pt x="8071" y="5229"/>
                    <a:pt x="7905" y="5121"/>
                    <a:pt x="7738" y="5026"/>
                  </a:cubicBezTo>
                  <a:cubicBezTo>
                    <a:pt x="7583" y="4943"/>
                    <a:pt x="7416" y="4836"/>
                    <a:pt x="7250" y="4752"/>
                  </a:cubicBezTo>
                  <a:cubicBezTo>
                    <a:pt x="7083" y="4657"/>
                    <a:pt x="6904" y="4598"/>
                    <a:pt x="6750" y="4514"/>
                  </a:cubicBezTo>
                  <a:lnTo>
                    <a:pt x="6250" y="4240"/>
                  </a:lnTo>
                  <a:cubicBezTo>
                    <a:pt x="6095" y="4157"/>
                    <a:pt x="5952" y="4014"/>
                    <a:pt x="5797" y="3931"/>
                  </a:cubicBezTo>
                  <a:cubicBezTo>
                    <a:pt x="5630" y="3824"/>
                    <a:pt x="5464" y="3752"/>
                    <a:pt x="5297" y="3657"/>
                  </a:cubicBezTo>
                  <a:cubicBezTo>
                    <a:pt x="5142" y="3562"/>
                    <a:pt x="4999" y="3443"/>
                    <a:pt x="4857" y="3335"/>
                  </a:cubicBezTo>
                  <a:cubicBezTo>
                    <a:pt x="4690" y="3228"/>
                    <a:pt x="4523" y="3157"/>
                    <a:pt x="4368" y="3050"/>
                  </a:cubicBezTo>
                  <a:cubicBezTo>
                    <a:pt x="4202" y="2943"/>
                    <a:pt x="4083" y="2847"/>
                    <a:pt x="3916" y="2728"/>
                  </a:cubicBezTo>
                  <a:cubicBezTo>
                    <a:pt x="3749" y="2609"/>
                    <a:pt x="3654" y="2550"/>
                    <a:pt x="3440" y="2395"/>
                  </a:cubicBezTo>
                  <a:cubicBezTo>
                    <a:pt x="3237" y="2252"/>
                    <a:pt x="2761" y="1931"/>
                    <a:pt x="2559" y="1788"/>
                  </a:cubicBezTo>
                  <a:cubicBezTo>
                    <a:pt x="2356" y="1633"/>
                    <a:pt x="2261" y="1561"/>
                    <a:pt x="2106" y="1442"/>
                  </a:cubicBezTo>
                  <a:cubicBezTo>
                    <a:pt x="1939" y="1323"/>
                    <a:pt x="1809" y="1216"/>
                    <a:pt x="1654" y="1121"/>
                  </a:cubicBezTo>
                  <a:cubicBezTo>
                    <a:pt x="1511" y="1002"/>
                    <a:pt x="1344" y="907"/>
                    <a:pt x="1189" y="788"/>
                  </a:cubicBezTo>
                  <a:cubicBezTo>
                    <a:pt x="1047" y="668"/>
                    <a:pt x="927" y="561"/>
                    <a:pt x="773" y="442"/>
                  </a:cubicBezTo>
                  <a:lnTo>
                    <a:pt x="773" y="442"/>
                  </a:lnTo>
                  <a:cubicBezTo>
                    <a:pt x="773" y="442"/>
                    <a:pt x="780" y="450"/>
                    <a:pt x="778" y="450"/>
                  </a:cubicBezTo>
                  <a:cubicBezTo>
                    <a:pt x="777" y="450"/>
                    <a:pt x="769" y="446"/>
                    <a:pt x="749" y="430"/>
                  </a:cubicBezTo>
                  <a:cubicBezTo>
                    <a:pt x="701" y="407"/>
                    <a:pt x="570" y="299"/>
                    <a:pt x="499" y="252"/>
                  </a:cubicBezTo>
                  <a:cubicBezTo>
                    <a:pt x="415" y="204"/>
                    <a:pt x="332" y="109"/>
                    <a:pt x="261" y="61"/>
                  </a:cubicBezTo>
                  <a:cubicBezTo>
                    <a:pt x="177" y="14"/>
                    <a:pt x="213" y="26"/>
                    <a:pt x="118" y="2"/>
                  </a:cubicBezTo>
                  <a:cubicBezTo>
                    <a:pt x="113" y="1"/>
                    <a:pt x="108" y="1"/>
                    <a:pt x="1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81" name="Google Shape;16481;p22"/>
            <p:cNvSpPr/>
            <p:nvPr/>
          </p:nvSpPr>
          <p:spPr>
            <a:xfrm>
              <a:off x="3948100" y="3120700"/>
              <a:ext cx="134575" cy="154925"/>
            </a:xfrm>
            <a:custGeom>
              <a:avLst/>
              <a:gdLst/>
              <a:ahLst/>
              <a:cxnLst/>
              <a:rect l="l" t="t" r="r" b="b"/>
              <a:pathLst>
                <a:path w="5383" h="6197" extrusionOk="0">
                  <a:moveTo>
                    <a:pt x="4923" y="0"/>
                  </a:moveTo>
                  <a:cubicBezTo>
                    <a:pt x="4855" y="0"/>
                    <a:pt x="4772" y="31"/>
                    <a:pt x="4763" y="74"/>
                  </a:cubicBezTo>
                  <a:cubicBezTo>
                    <a:pt x="4751" y="134"/>
                    <a:pt x="4763" y="98"/>
                    <a:pt x="4751" y="122"/>
                  </a:cubicBezTo>
                  <a:cubicBezTo>
                    <a:pt x="4751" y="157"/>
                    <a:pt x="4751" y="181"/>
                    <a:pt x="4763" y="193"/>
                  </a:cubicBezTo>
                  <a:lnTo>
                    <a:pt x="4846" y="598"/>
                  </a:lnTo>
                  <a:cubicBezTo>
                    <a:pt x="4882" y="729"/>
                    <a:pt x="4930" y="872"/>
                    <a:pt x="4954" y="1003"/>
                  </a:cubicBezTo>
                  <a:cubicBezTo>
                    <a:pt x="4965" y="1134"/>
                    <a:pt x="4989" y="1265"/>
                    <a:pt x="5001" y="1419"/>
                  </a:cubicBezTo>
                  <a:cubicBezTo>
                    <a:pt x="5013" y="1550"/>
                    <a:pt x="5013" y="1705"/>
                    <a:pt x="5025" y="1836"/>
                  </a:cubicBezTo>
                  <a:cubicBezTo>
                    <a:pt x="5049" y="1967"/>
                    <a:pt x="5061" y="2098"/>
                    <a:pt x="5061" y="2253"/>
                  </a:cubicBezTo>
                  <a:cubicBezTo>
                    <a:pt x="5073" y="2384"/>
                    <a:pt x="5061" y="2515"/>
                    <a:pt x="5061" y="2670"/>
                  </a:cubicBezTo>
                  <a:cubicBezTo>
                    <a:pt x="5061" y="2801"/>
                    <a:pt x="5049" y="2931"/>
                    <a:pt x="5049" y="3086"/>
                  </a:cubicBezTo>
                  <a:cubicBezTo>
                    <a:pt x="5049" y="3217"/>
                    <a:pt x="5049" y="3348"/>
                    <a:pt x="5025" y="3503"/>
                  </a:cubicBezTo>
                  <a:cubicBezTo>
                    <a:pt x="5013" y="3634"/>
                    <a:pt x="5013" y="3765"/>
                    <a:pt x="5001" y="3908"/>
                  </a:cubicBezTo>
                  <a:cubicBezTo>
                    <a:pt x="4989" y="4039"/>
                    <a:pt x="4954" y="4170"/>
                    <a:pt x="4930" y="4301"/>
                  </a:cubicBezTo>
                  <a:lnTo>
                    <a:pt x="4834" y="4706"/>
                  </a:lnTo>
                  <a:cubicBezTo>
                    <a:pt x="4811" y="4836"/>
                    <a:pt x="4787" y="4979"/>
                    <a:pt x="4751" y="5098"/>
                  </a:cubicBezTo>
                  <a:cubicBezTo>
                    <a:pt x="4703" y="5217"/>
                    <a:pt x="4656" y="5301"/>
                    <a:pt x="4596" y="5408"/>
                  </a:cubicBezTo>
                  <a:cubicBezTo>
                    <a:pt x="4537" y="5515"/>
                    <a:pt x="4477" y="5598"/>
                    <a:pt x="4394" y="5670"/>
                  </a:cubicBezTo>
                  <a:cubicBezTo>
                    <a:pt x="4299" y="5753"/>
                    <a:pt x="4192" y="5789"/>
                    <a:pt x="4096" y="5837"/>
                  </a:cubicBezTo>
                  <a:cubicBezTo>
                    <a:pt x="3989" y="5884"/>
                    <a:pt x="3882" y="5932"/>
                    <a:pt x="3763" y="5944"/>
                  </a:cubicBezTo>
                  <a:cubicBezTo>
                    <a:pt x="3733" y="5947"/>
                    <a:pt x="3704" y="5948"/>
                    <a:pt x="3675" y="5948"/>
                  </a:cubicBezTo>
                  <a:cubicBezTo>
                    <a:pt x="3589" y="5948"/>
                    <a:pt x="3504" y="5935"/>
                    <a:pt x="3406" y="5908"/>
                  </a:cubicBezTo>
                  <a:cubicBezTo>
                    <a:pt x="3287" y="5884"/>
                    <a:pt x="3168" y="5837"/>
                    <a:pt x="3060" y="5777"/>
                  </a:cubicBezTo>
                  <a:cubicBezTo>
                    <a:pt x="2941" y="5718"/>
                    <a:pt x="2846" y="5634"/>
                    <a:pt x="2739" y="5551"/>
                  </a:cubicBezTo>
                  <a:lnTo>
                    <a:pt x="2429" y="5289"/>
                  </a:lnTo>
                  <a:cubicBezTo>
                    <a:pt x="2322" y="5194"/>
                    <a:pt x="2215" y="5110"/>
                    <a:pt x="2132" y="5003"/>
                  </a:cubicBezTo>
                  <a:cubicBezTo>
                    <a:pt x="2036" y="4896"/>
                    <a:pt x="1977" y="4777"/>
                    <a:pt x="1894" y="4658"/>
                  </a:cubicBezTo>
                  <a:lnTo>
                    <a:pt x="1620" y="4348"/>
                  </a:lnTo>
                  <a:cubicBezTo>
                    <a:pt x="1536" y="4241"/>
                    <a:pt x="1453" y="4122"/>
                    <a:pt x="1370" y="4027"/>
                  </a:cubicBezTo>
                  <a:cubicBezTo>
                    <a:pt x="1274" y="3920"/>
                    <a:pt x="1179" y="3813"/>
                    <a:pt x="1084" y="3705"/>
                  </a:cubicBezTo>
                  <a:cubicBezTo>
                    <a:pt x="1001" y="3610"/>
                    <a:pt x="893" y="3491"/>
                    <a:pt x="822" y="3384"/>
                  </a:cubicBezTo>
                  <a:cubicBezTo>
                    <a:pt x="727" y="3265"/>
                    <a:pt x="703" y="3098"/>
                    <a:pt x="620" y="2991"/>
                  </a:cubicBezTo>
                  <a:cubicBezTo>
                    <a:pt x="548" y="2896"/>
                    <a:pt x="441" y="2753"/>
                    <a:pt x="382" y="2693"/>
                  </a:cubicBezTo>
                  <a:cubicBezTo>
                    <a:pt x="306" y="2649"/>
                    <a:pt x="260" y="2635"/>
                    <a:pt x="225" y="2635"/>
                  </a:cubicBezTo>
                  <a:cubicBezTo>
                    <a:pt x="194" y="2635"/>
                    <a:pt x="171" y="2646"/>
                    <a:pt x="143" y="2658"/>
                  </a:cubicBezTo>
                  <a:cubicBezTo>
                    <a:pt x="84" y="2670"/>
                    <a:pt x="1" y="2729"/>
                    <a:pt x="60" y="2836"/>
                  </a:cubicBezTo>
                  <a:cubicBezTo>
                    <a:pt x="120" y="2920"/>
                    <a:pt x="227" y="3039"/>
                    <a:pt x="298" y="3158"/>
                  </a:cubicBezTo>
                  <a:cubicBezTo>
                    <a:pt x="370" y="3265"/>
                    <a:pt x="489" y="3384"/>
                    <a:pt x="584" y="3491"/>
                  </a:cubicBezTo>
                  <a:cubicBezTo>
                    <a:pt x="667" y="3586"/>
                    <a:pt x="727" y="3741"/>
                    <a:pt x="822" y="3860"/>
                  </a:cubicBezTo>
                  <a:cubicBezTo>
                    <a:pt x="905" y="3979"/>
                    <a:pt x="977" y="4086"/>
                    <a:pt x="1072" y="4205"/>
                  </a:cubicBezTo>
                  <a:cubicBezTo>
                    <a:pt x="1155" y="4325"/>
                    <a:pt x="1239" y="4384"/>
                    <a:pt x="1358" y="4527"/>
                  </a:cubicBezTo>
                  <a:cubicBezTo>
                    <a:pt x="1477" y="4682"/>
                    <a:pt x="1751" y="4991"/>
                    <a:pt x="1894" y="5122"/>
                  </a:cubicBezTo>
                  <a:cubicBezTo>
                    <a:pt x="2025" y="5277"/>
                    <a:pt x="2108" y="5313"/>
                    <a:pt x="2215" y="5420"/>
                  </a:cubicBezTo>
                  <a:cubicBezTo>
                    <a:pt x="2334" y="5539"/>
                    <a:pt x="2406" y="5646"/>
                    <a:pt x="2525" y="5729"/>
                  </a:cubicBezTo>
                  <a:cubicBezTo>
                    <a:pt x="2644" y="5837"/>
                    <a:pt x="2763" y="5908"/>
                    <a:pt x="2918" y="5991"/>
                  </a:cubicBezTo>
                  <a:cubicBezTo>
                    <a:pt x="3049" y="6063"/>
                    <a:pt x="3203" y="6122"/>
                    <a:pt x="3346" y="6146"/>
                  </a:cubicBezTo>
                  <a:cubicBezTo>
                    <a:pt x="3474" y="6176"/>
                    <a:pt x="3601" y="6197"/>
                    <a:pt x="3728" y="6197"/>
                  </a:cubicBezTo>
                  <a:cubicBezTo>
                    <a:pt x="3756" y="6197"/>
                    <a:pt x="3783" y="6196"/>
                    <a:pt x="3811" y="6194"/>
                  </a:cubicBezTo>
                  <a:cubicBezTo>
                    <a:pt x="3953" y="6182"/>
                    <a:pt x="4108" y="6134"/>
                    <a:pt x="4239" y="6075"/>
                  </a:cubicBezTo>
                  <a:cubicBezTo>
                    <a:pt x="4370" y="6015"/>
                    <a:pt x="4465" y="5908"/>
                    <a:pt x="4573" y="5825"/>
                  </a:cubicBezTo>
                  <a:cubicBezTo>
                    <a:pt x="4668" y="5729"/>
                    <a:pt x="4727" y="5634"/>
                    <a:pt x="4811" y="5515"/>
                  </a:cubicBezTo>
                  <a:cubicBezTo>
                    <a:pt x="4882" y="5396"/>
                    <a:pt x="4965" y="5313"/>
                    <a:pt x="5013" y="5182"/>
                  </a:cubicBezTo>
                  <a:cubicBezTo>
                    <a:pt x="5061" y="5051"/>
                    <a:pt x="5073" y="4896"/>
                    <a:pt x="5120" y="4765"/>
                  </a:cubicBezTo>
                  <a:cubicBezTo>
                    <a:pt x="5168" y="4634"/>
                    <a:pt x="5227" y="4503"/>
                    <a:pt x="5251" y="4348"/>
                  </a:cubicBezTo>
                  <a:cubicBezTo>
                    <a:pt x="5287" y="4205"/>
                    <a:pt x="5251" y="4063"/>
                    <a:pt x="5287" y="3920"/>
                  </a:cubicBezTo>
                  <a:cubicBezTo>
                    <a:pt x="5299" y="3765"/>
                    <a:pt x="5346" y="3634"/>
                    <a:pt x="5358" y="3503"/>
                  </a:cubicBezTo>
                  <a:cubicBezTo>
                    <a:pt x="5370" y="3348"/>
                    <a:pt x="5370" y="3217"/>
                    <a:pt x="5382" y="3074"/>
                  </a:cubicBezTo>
                  <a:lnTo>
                    <a:pt x="5382" y="2634"/>
                  </a:lnTo>
                  <a:cubicBezTo>
                    <a:pt x="5382" y="2491"/>
                    <a:pt x="5370" y="2360"/>
                    <a:pt x="5358" y="2217"/>
                  </a:cubicBezTo>
                  <a:cubicBezTo>
                    <a:pt x="5346" y="2086"/>
                    <a:pt x="5346" y="1943"/>
                    <a:pt x="5323" y="1800"/>
                  </a:cubicBezTo>
                  <a:cubicBezTo>
                    <a:pt x="5311" y="1669"/>
                    <a:pt x="5299" y="1527"/>
                    <a:pt x="5287" y="1384"/>
                  </a:cubicBezTo>
                  <a:cubicBezTo>
                    <a:pt x="5263" y="1253"/>
                    <a:pt x="5227" y="1122"/>
                    <a:pt x="5204" y="967"/>
                  </a:cubicBezTo>
                  <a:cubicBezTo>
                    <a:pt x="5192" y="836"/>
                    <a:pt x="5227" y="705"/>
                    <a:pt x="5180" y="574"/>
                  </a:cubicBezTo>
                  <a:cubicBezTo>
                    <a:pt x="5180" y="567"/>
                    <a:pt x="5180" y="565"/>
                    <a:pt x="5179" y="565"/>
                  </a:cubicBezTo>
                  <a:cubicBezTo>
                    <a:pt x="5179" y="565"/>
                    <a:pt x="5178" y="567"/>
                    <a:pt x="5177" y="567"/>
                  </a:cubicBezTo>
                  <a:cubicBezTo>
                    <a:pt x="5175" y="567"/>
                    <a:pt x="5172" y="564"/>
                    <a:pt x="5168" y="550"/>
                  </a:cubicBezTo>
                  <a:cubicBezTo>
                    <a:pt x="5144" y="515"/>
                    <a:pt x="5120" y="395"/>
                    <a:pt x="5108" y="336"/>
                  </a:cubicBezTo>
                  <a:cubicBezTo>
                    <a:pt x="5084" y="276"/>
                    <a:pt x="5084" y="169"/>
                    <a:pt x="5061" y="110"/>
                  </a:cubicBezTo>
                  <a:cubicBezTo>
                    <a:pt x="5025" y="50"/>
                    <a:pt x="5025" y="62"/>
                    <a:pt x="4989" y="14"/>
                  </a:cubicBezTo>
                  <a:cubicBezTo>
                    <a:pt x="4973" y="5"/>
                    <a:pt x="4949" y="0"/>
                    <a:pt x="49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82" name="Google Shape;16482;p22"/>
            <p:cNvSpPr/>
            <p:nvPr/>
          </p:nvSpPr>
          <p:spPr>
            <a:xfrm>
              <a:off x="4071825" y="3173675"/>
              <a:ext cx="166225" cy="81375"/>
            </a:xfrm>
            <a:custGeom>
              <a:avLst/>
              <a:gdLst/>
              <a:ahLst/>
              <a:cxnLst/>
              <a:rect l="l" t="t" r="r" b="b"/>
              <a:pathLst>
                <a:path w="6649" h="3255" extrusionOk="0">
                  <a:moveTo>
                    <a:pt x="236" y="0"/>
                  </a:moveTo>
                  <a:cubicBezTo>
                    <a:pt x="153" y="0"/>
                    <a:pt x="42" y="28"/>
                    <a:pt x="16" y="62"/>
                  </a:cubicBezTo>
                  <a:cubicBezTo>
                    <a:pt x="10" y="78"/>
                    <a:pt x="6" y="86"/>
                    <a:pt x="4" y="89"/>
                  </a:cubicBezTo>
                  <a:lnTo>
                    <a:pt x="4" y="89"/>
                  </a:lnTo>
                  <a:cubicBezTo>
                    <a:pt x="4" y="87"/>
                    <a:pt x="3" y="86"/>
                    <a:pt x="3" y="86"/>
                  </a:cubicBezTo>
                  <a:cubicBezTo>
                    <a:pt x="2" y="86"/>
                    <a:pt x="1" y="90"/>
                    <a:pt x="2" y="90"/>
                  </a:cubicBezTo>
                  <a:cubicBezTo>
                    <a:pt x="3" y="90"/>
                    <a:pt x="3" y="90"/>
                    <a:pt x="4" y="89"/>
                  </a:cubicBezTo>
                  <a:lnTo>
                    <a:pt x="4" y="89"/>
                  </a:lnTo>
                  <a:cubicBezTo>
                    <a:pt x="4" y="91"/>
                    <a:pt x="5" y="94"/>
                    <a:pt x="5" y="98"/>
                  </a:cubicBezTo>
                  <a:lnTo>
                    <a:pt x="5" y="158"/>
                  </a:lnTo>
                  <a:cubicBezTo>
                    <a:pt x="16" y="217"/>
                    <a:pt x="76" y="348"/>
                    <a:pt x="112" y="431"/>
                  </a:cubicBezTo>
                  <a:cubicBezTo>
                    <a:pt x="135" y="515"/>
                    <a:pt x="231" y="598"/>
                    <a:pt x="278" y="670"/>
                  </a:cubicBezTo>
                  <a:cubicBezTo>
                    <a:pt x="314" y="753"/>
                    <a:pt x="362" y="836"/>
                    <a:pt x="421" y="908"/>
                  </a:cubicBezTo>
                  <a:cubicBezTo>
                    <a:pt x="481" y="979"/>
                    <a:pt x="516" y="1074"/>
                    <a:pt x="588" y="1146"/>
                  </a:cubicBezTo>
                  <a:cubicBezTo>
                    <a:pt x="647" y="1217"/>
                    <a:pt x="719" y="1277"/>
                    <a:pt x="790" y="1336"/>
                  </a:cubicBezTo>
                  <a:cubicBezTo>
                    <a:pt x="874" y="1396"/>
                    <a:pt x="933" y="1467"/>
                    <a:pt x="1005" y="1527"/>
                  </a:cubicBezTo>
                  <a:cubicBezTo>
                    <a:pt x="1076" y="1586"/>
                    <a:pt x="1148" y="1646"/>
                    <a:pt x="1231" y="1694"/>
                  </a:cubicBezTo>
                  <a:cubicBezTo>
                    <a:pt x="1302" y="1741"/>
                    <a:pt x="1386" y="1789"/>
                    <a:pt x="1469" y="1813"/>
                  </a:cubicBezTo>
                  <a:cubicBezTo>
                    <a:pt x="1540" y="1860"/>
                    <a:pt x="1624" y="1884"/>
                    <a:pt x="1719" y="1932"/>
                  </a:cubicBezTo>
                  <a:cubicBezTo>
                    <a:pt x="1802" y="1979"/>
                    <a:pt x="1886" y="2003"/>
                    <a:pt x="1957" y="2039"/>
                  </a:cubicBezTo>
                  <a:cubicBezTo>
                    <a:pt x="2040" y="2063"/>
                    <a:pt x="2112" y="2110"/>
                    <a:pt x="2195" y="2134"/>
                  </a:cubicBezTo>
                  <a:cubicBezTo>
                    <a:pt x="2279" y="2170"/>
                    <a:pt x="2374" y="2158"/>
                    <a:pt x="2457" y="2182"/>
                  </a:cubicBezTo>
                  <a:cubicBezTo>
                    <a:pt x="2552" y="2217"/>
                    <a:pt x="2624" y="2253"/>
                    <a:pt x="2695" y="2289"/>
                  </a:cubicBezTo>
                  <a:cubicBezTo>
                    <a:pt x="2791" y="2325"/>
                    <a:pt x="2862" y="2336"/>
                    <a:pt x="2945" y="2360"/>
                  </a:cubicBezTo>
                  <a:cubicBezTo>
                    <a:pt x="3041" y="2396"/>
                    <a:pt x="3100" y="2467"/>
                    <a:pt x="3183" y="2491"/>
                  </a:cubicBezTo>
                  <a:cubicBezTo>
                    <a:pt x="3279" y="2527"/>
                    <a:pt x="3362" y="2527"/>
                    <a:pt x="3457" y="2551"/>
                  </a:cubicBezTo>
                  <a:cubicBezTo>
                    <a:pt x="3541" y="2587"/>
                    <a:pt x="3624" y="2634"/>
                    <a:pt x="3707" y="2658"/>
                  </a:cubicBezTo>
                  <a:cubicBezTo>
                    <a:pt x="3803" y="2694"/>
                    <a:pt x="3886" y="2694"/>
                    <a:pt x="3957" y="2717"/>
                  </a:cubicBezTo>
                  <a:cubicBezTo>
                    <a:pt x="4053" y="2753"/>
                    <a:pt x="4124" y="2765"/>
                    <a:pt x="4219" y="2777"/>
                  </a:cubicBezTo>
                  <a:lnTo>
                    <a:pt x="4481" y="2825"/>
                  </a:lnTo>
                  <a:cubicBezTo>
                    <a:pt x="4577" y="2837"/>
                    <a:pt x="4660" y="2837"/>
                    <a:pt x="4755" y="2848"/>
                  </a:cubicBezTo>
                  <a:cubicBezTo>
                    <a:pt x="4838" y="2872"/>
                    <a:pt x="4898" y="2968"/>
                    <a:pt x="4993" y="2991"/>
                  </a:cubicBezTo>
                  <a:cubicBezTo>
                    <a:pt x="5077" y="3003"/>
                    <a:pt x="5172" y="3003"/>
                    <a:pt x="5255" y="3015"/>
                  </a:cubicBezTo>
                  <a:cubicBezTo>
                    <a:pt x="5350" y="3027"/>
                    <a:pt x="5434" y="3051"/>
                    <a:pt x="5505" y="3063"/>
                  </a:cubicBezTo>
                  <a:cubicBezTo>
                    <a:pt x="5525" y="3065"/>
                    <a:pt x="5545" y="3066"/>
                    <a:pt x="5564" y="3066"/>
                  </a:cubicBezTo>
                  <a:cubicBezTo>
                    <a:pt x="5617" y="3066"/>
                    <a:pt x="5667" y="3059"/>
                    <a:pt x="5720" y="3059"/>
                  </a:cubicBezTo>
                  <a:cubicBezTo>
                    <a:pt x="5739" y="3059"/>
                    <a:pt x="5759" y="3060"/>
                    <a:pt x="5779" y="3063"/>
                  </a:cubicBezTo>
                  <a:cubicBezTo>
                    <a:pt x="5862" y="3075"/>
                    <a:pt x="5958" y="3063"/>
                    <a:pt x="6041" y="3087"/>
                  </a:cubicBezTo>
                  <a:cubicBezTo>
                    <a:pt x="6136" y="3110"/>
                    <a:pt x="6208" y="3229"/>
                    <a:pt x="6279" y="3229"/>
                  </a:cubicBezTo>
                  <a:cubicBezTo>
                    <a:pt x="6346" y="3238"/>
                    <a:pt x="6408" y="3246"/>
                    <a:pt x="6459" y="3246"/>
                  </a:cubicBezTo>
                  <a:cubicBezTo>
                    <a:pt x="6480" y="3246"/>
                    <a:pt x="6500" y="3245"/>
                    <a:pt x="6517" y="3241"/>
                  </a:cubicBezTo>
                  <a:cubicBezTo>
                    <a:pt x="6529" y="3251"/>
                    <a:pt x="6538" y="3254"/>
                    <a:pt x="6546" y="3254"/>
                  </a:cubicBezTo>
                  <a:cubicBezTo>
                    <a:pt x="6578" y="3254"/>
                    <a:pt x="6581" y="3187"/>
                    <a:pt x="6601" y="3158"/>
                  </a:cubicBezTo>
                  <a:cubicBezTo>
                    <a:pt x="6612" y="3098"/>
                    <a:pt x="6648" y="2956"/>
                    <a:pt x="6589" y="2920"/>
                  </a:cubicBezTo>
                  <a:cubicBezTo>
                    <a:pt x="6529" y="2872"/>
                    <a:pt x="6422" y="2884"/>
                    <a:pt x="6351" y="2860"/>
                  </a:cubicBezTo>
                  <a:cubicBezTo>
                    <a:pt x="6309" y="2843"/>
                    <a:pt x="6264" y="2843"/>
                    <a:pt x="6218" y="2843"/>
                  </a:cubicBezTo>
                  <a:cubicBezTo>
                    <a:pt x="6172" y="2843"/>
                    <a:pt x="6124" y="2843"/>
                    <a:pt x="6077" y="2825"/>
                  </a:cubicBezTo>
                  <a:cubicBezTo>
                    <a:pt x="5993" y="2813"/>
                    <a:pt x="5910" y="2753"/>
                    <a:pt x="5827" y="2717"/>
                  </a:cubicBezTo>
                  <a:cubicBezTo>
                    <a:pt x="5731" y="2694"/>
                    <a:pt x="5660" y="2682"/>
                    <a:pt x="5577" y="2658"/>
                  </a:cubicBezTo>
                  <a:cubicBezTo>
                    <a:pt x="5481" y="2646"/>
                    <a:pt x="5398" y="2646"/>
                    <a:pt x="5315" y="2634"/>
                  </a:cubicBezTo>
                  <a:cubicBezTo>
                    <a:pt x="5231" y="2610"/>
                    <a:pt x="5160" y="2587"/>
                    <a:pt x="5065" y="2575"/>
                  </a:cubicBezTo>
                  <a:cubicBezTo>
                    <a:pt x="4981" y="2551"/>
                    <a:pt x="4898" y="2527"/>
                    <a:pt x="4815" y="2515"/>
                  </a:cubicBezTo>
                  <a:cubicBezTo>
                    <a:pt x="4786" y="2508"/>
                    <a:pt x="4759" y="2506"/>
                    <a:pt x="4732" y="2506"/>
                  </a:cubicBezTo>
                  <a:cubicBezTo>
                    <a:pt x="4704" y="2506"/>
                    <a:pt x="4676" y="2508"/>
                    <a:pt x="4648" y="2508"/>
                  </a:cubicBezTo>
                  <a:cubicBezTo>
                    <a:pt x="4613" y="2508"/>
                    <a:pt x="4578" y="2505"/>
                    <a:pt x="4541" y="2491"/>
                  </a:cubicBezTo>
                  <a:cubicBezTo>
                    <a:pt x="4457" y="2479"/>
                    <a:pt x="4386" y="2432"/>
                    <a:pt x="4303" y="2408"/>
                  </a:cubicBezTo>
                  <a:cubicBezTo>
                    <a:pt x="4219" y="2396"/>
                    <a:pt x="4124" y="2396"/>
                    <a:pt x="4053" y="2360"/>
                  </a:cubicBezTo>
                  <a:cubicBezTo>
                    <a:pt x="3969" y="2336"/>
                    <a:pt x="3886" y="2325"/>
                    <a:pt x="3803" y="2301"/>
                  </a:cubicBezTo>
                  <a:cubicBezTo>
                    <a:pt x="3707" y="2277"/>
                    <a:pt x="3648" y="2229"/>
                    <a:pt x="3564" y="2194"/>
                  </a:cubicBezTo>
                  <a:cubicBezTo>
                    <a:pt x="3469" y="2170"/>
                    <a:pt x="3410" y="2122"/>
                    <a:pt x="3326" y="2098"/>
                  </a:cubicBezTo>
                  <a:cubicBezTo>
                    <a:pt x="3231" y="2063"/>
                    <a:pt x="3148" y="2075"/>
                    <a:pt x="3076" y="2051"/>
                  </a:cubicBezTo>
                  <a:cubicBezTo>
                    <a:pt x="2981" y="2015"/>
                    <a:pt x="2910" y="2003"/>
                    <a:pt x="2814" y="1979"/>
                  </a:cubicBezTo>
                  <a:cubicBezTo>
                    <a:pt x="2731" y="1944"/>
                    <a:pt x="2683" y="1860"/>
                    <a:pt x="2600" y="1825"/>
                  </a:cubicBezTo>
                  <a:cubicBezTo>
                    <a:pt x="2505" y="1801"/>
                    <a:pt x="2421" y="1813"/>
                    <a:pt x="2338" y="1765"/>
                  </a:cubicBezTo>
                  <a:cubicBezTo>
                    <a:pt x="2255" y="1741"/>
                    <a:pt x="2207" y="1646"/>
                    <a:pt x="2124" y="1622"/>
                  </a:cubicBezTo>
                  <a:cubicBezTo>
                    <a:pt x="2029" y="1586"/>
                    <a:pt x="1945" y="1598"/>
                    <a:pt x="1862" y="1574"/>
                  </a:cubicBezTo>
                  <a:cubicBezTo>
                    <a:pt x="1790" y="1539"/>
                    <a:pt x="1731" y="1467"/>
                    <a:pt x="1659" y="1432"/>
                  </a:cubicBezTo>
                  <a:cubicBezTo>
                    <a:pt x="1588" y="1384"/>
                    <a:pt x="1505" y="1336"/>
                    <a:pt x="1445" y="1313"/>
                  </a:cubicBezTo>
                  <a:cubicBezTo>
                    <a:pt x="1374" y="1265"/>
                    <a:pt x="1314" y="1229"/>
                    <a:pt x="1243" y="1170"/>
                  </a:cubicBezTo>
                  <a:cubicBezTo>
                    <a:pt x="1183" y="1134"/>
                    <a:pt x="1100" y="1098"/>
                    <a:pt x="1040" y="1039"/>
                  </a:cubicBezTo>
                  <a:cubicBezTo>
                    <a:pt x="981" y="979"/>
                    <a:pt x="921" y="932"/>
                    <a:pt x="886" y="872"/>
                  </a:cubicBezTo>
                  <a:cubicBezTo>
                    <a:pt x="826" y="812"/>
                    <a:pt x="778" y="753"/>
                    <a:pt x="731" y="693"/>
                  </a:cubicBezTo>
                  <a:cubicBezTo>
                    <a:pt x="695" y="634"/>
                    <a:pt x="612" y="598"/>
                    <a:pt x="588" y="515"/>
                  </a:cubicBezTo>
                  <a:cubicBezTo>
                    <a:pt x="552" y="443"/>
                    <a:pt x="576" y="372"/>
                    <a:pt x="528" y="301"/>
                  </a:cubicBezTo>
                  <a:lnTo>
                    <a:pt x="516" y="301"/>
                  </a:lnTo>
                  <a:cubicBezTo>
                    <a:pt x="481" y="265"/>
                    <a:pt x="469" y="217"/>
                    <a:pt x="445" y="181"/>
                  </a:cubicBezTo>
                  <a:cubicBezTo>
                    <a:pt x="433" y="134"/>
                    <a:pt x="433" y="86"/>
                    <a:pt x="409" y="62"/>
                  </a:cubicBezTo>
                  <a:cubicBezTo>
                    <a:pt x="374" y="27"/>
                    <a:pt x="374" y="39"/>
                    <a:pt x="314" y="15"/>
                  </a:cubicBezTo>
                  <a:cubicBezTo>
                    <a:pt x="297" y="5"/>
                    <a:pt x="269" y="0"/>
                    <a:pt x="2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83" name="Google Shape;16483;p22"/>
            <p:cNvSpPr/>
            <p:nvPr/>
          </p:nvSpPr>
          <p:spPr>
            <a:xfrm>
              <a:off x="4098500" y="3227500"/>
              <a:ext cx="57975" cy="595775"/>
            </a:xfrm>
            <a:custGeom>
              <a:avLst/>
              <a:gdLst/>
              <a:ahLst/>
              <a:cxnLst/>
              <a:rect l="l" t="t" r="r" b="b"/>
              <a:pathLst>
                <a:path w="2319" h="23831" extrusionOk="0">
                  <a:moveTo>
                    <a:pt x="1389" y="1"/>
                  </a:moveTo>
                  <a:cubicBezTo>
                    <a:pt x="1326" y="1"/>
                    <a:pt x="1267" y="66"/>
                    <a:pt x="1259" y="136"/>
                  </a:cubicBezTo>
                  <a:cubicBezTo>
                    <a:pt x="1247" y="243"/>
                    <a:pt x="1259" y="183"/>
                    <a:pt x="1259" y="243"/>
                  </a:cubicBezTo>
                  <a:cubicBezTo>
                    <a:pt x="1259" y="303"/>
                    <a:pt x="1271" y="374"/>
                    <a:pt x="1271" y="422"/>
                  </a:cubicBezTo>
                  <a:cubicBezTo>
                    <a:pt x="1307" y="731"/>
                    <a:pt x="1331" y="1065"/>
                    <a:pt x="1390" y="1362"/>
                  </a:cubicBezTo>
                  <a:cubicBezTo>
                    <a:pt x="1450" y="1660"/>
                    <a:pt x="1545" y="1934"/>
                    <a:pt x="1605" y="2219"/>
                  </a:cubicBezTo>
                  <a:cubicBezTo>
                    <a:pt x="1664" y="2505"/>
                    <a:pt x="1688" y="2803"/>
                    <a:pt x="1735" y="3089"/>
                  </a:cubicBezTo>
                  <a:cubicBezTo>
                    <a:pt x="1783" y="3386"/>
                    <a:pt x="1795" y="3696"/>
                    <a:pt x="1819" y="3982"/>
                  </a:cubicBezTo>
                  <a:cubicBezTo>
                    <a:pt x="1866" y="4279"/>
                    <a:pt x="1914" y="4553"/>
                    <a:pt x="1938" y="4839"/>
                  </a:cubicBezTo>
                  <a:cubicBezTo>
                    <a:pt x="1974" y="5125"/>
                    <a:pt x="1986" y="5410"/>
                    <a:pt x="1974" y="5684"/>
                  </a:cubicBezTo>
                  <a:cubicBezTo>
                    <a:pt x="1962" y="5970"/>
                    <a:pt x="1926" y="6244"/>
                    <a:pt x="1866" y="6506"/>
                  </a:cubicBezTo>
                  <a:cubicBezTo>
                    <a:pt x="1807" y="6780"/>
                    <a:pt x="1735" y="7030"/>
                    <a:pt x="1640" y="7280"/>
                  </a:cubicBezTo>
                  <a:cubicBezTo>
                    <a:pt x="1545" y="7530"/>
                    <a:pt x="1402" y="7756"/>
                    <a:pt x="1271" y="8030"/>
                  </a:cubicBezTo>
                  <a:cubicBezTo>
                    <a:pt x="1152" y="8292"/>
                    <a:pt x="1021" y="8542"/>
                    <a:pt x="973" y="8839"/>
                  </a:cubicBezTo>
                  <a:cubicBezTo>
                    <a:pt x="950" y="8994"/>
                    <a:pt x="962" y="9161"/>
                    <a:pt x="973" y="9304"/>
                  </a:cubicBezTo>
                  <a:cubicBezTo>
                    <a:pt x="985" y="9458"/>
                    <a:pt x="1033" y="9613"/>
                    <a:pt x="1081" y="9768"/>
                  </a:cubicBezTo>
                  <a:cubicBezTo>
                    <a:pt x="1164" y="10054"/>
                    <a:pt x="1319" y="10328"/>
                    <a:pt x="1402" y="10613"/>
                  </a:cubicBezTo>
                  <a:cubicBezTo>
                    <a:pt x="1497" y="10899"/>
                    <a:pt x="1521" y="11185"/>
                    <a:pt x="1569" y="11459"/>
                  </a:cubicBezTo>
                  <a:cubicBezTo>
                    <a:pt x="1605" y="11744"/>
                    <a:pt x="1628" y="12030"/>
                    <a:pt x="1640" y="12316"/>
                  </a:cubicBezTo>
                  <a:cubicBezTo>
                    <a:pt x="1664" y="12590"/>
                    <a:pt x="1628" y="12864"/>
                    <a:pt x="1605" y="13149"/>
                  </a:cubicBezTo>
                  <a:cubicBezTo>
                    <a:pt x="1581" y="13423"/>
                    <a:pt x="1557" y="13697"/>
                    <a:pt x="1509" y="13983"/>
                  </a:cubicBezTo>
                  <a:cubicBezTo>
                    <a:pt x="1462" y="14257"/>
                    <a:pt x="1402" y="14530"/>
                    <a:pt x="1402" y="14828"/>
                  </a:cubicBezTo>
                  <a:cubicBezTo>
                    <a:pt x="1402" y="15114"/>
                    <a:pt x="1450" y="15388"/>
                    <a:pt x="1462" y="15685"/>
                  </a:cubicBezTo>
                  <a:cubicBezTo>
                    <a:pt x="1485" y="15971"/>
                    <a:pt x="1462" y="16257"/>
                    <a:pt x="1450" y="16543"/>
                  </a:cubicBezTo>
                  <a:lnTo>
                    <a:pt x="1414" y="17388"/>
                  </a:lnTo>
                  <a:cubicBezTo>
                    <a:pt x="1390" y="17674"/>
                    <a:pt x="1378" y="17936"/>
                    <a:pt x="1378" y="18233"/>
                  </a:cubicBezTo>
                  <a:cubicBezTo>
                    <a:pt x="1366" y="18519"/>
                    <a:pt x="1307" y="18805"/>
                    <a:pt x="1295" y="19079"/>
                  </a:cubicBezTo>
                  <a:cubicBezTo>
                    <a:pt x="1271" y="19364"/>
                    <a:pt x="1271" y="19662"/>
                    <a:pt x="1271" y="19960"/>
                  </a:cubicBezTo>
                  <a:cubicBezTo>
                    <a:pt x="1259" y="20257"/>
                    <a:pt x="1247" y="20543"/>
                    <a:pt x="1235" y="20841"/>
                  </a:cubicBezTo>
                  <a:cubicBezTo>
                    <a:pt x="1212" y="21138"/>
                    <a:pt x="1212" y="21424"/>
                    <a:pt x="1200" y="21722"/>
                  </a:cubicBezTo>
                  <a:cubicBezTo>
                    <a:pt x="1188" y="22020"/>
                    <a:pt x="1176" y="22317"/>
                    <a:pt x="1152" y="22591"/>
                  </a:cubicBezTo>
                  <a:cubicBezTo>
                    <a:pt x="1152" y="22746"/>
                    <a:pt x="1140" y="22877"/>
                    <a:pt x="1093" y="23008"/>
                  </a:cubicBezTo>
                  <a:cubicBezTo>
                    <a:pt x="1057" y="23127"/>
                    <a:pt x="1009" y="23222"/>
                    <a:pt x="914" y="23293"/>
                  </a:cubicBezTo>
                  <a:cubicBezTo>
                    <a:pt x="831" y="23389"/>
                    <a:pt x="723" y="23401"/>
                    <a:pt x="616" y="23448"/>
                  </a:cubicBezTo>
                  <a:cubicBezTo>
                    <a:pt x="521" y="23484"/>
                    <a:pt x="354" y="23484"/>
                    <a:pt x="259" y="23508"/>
                  </a:cubicBezTo>
                  <a:cubicBezTo>
                    <a:pt x="140" y="23544"/>
                    <a:pt x="81" y="23567"/>
                    <a:pt x="45" y="23663"/>
                  </a:cubicBezTo>
                  <a:cubicBezTo>
                    <a:pt x="0" y="23752"/>
                    <a:pt x="102" y="23830"/>
                    <a:pt x="222" y="23830"/>
                  </a:cubicBezTo>
                  <a:cubicBezTo>
                    <a:pt x="230" y="23830"/>
                    <a:pt x="239" y="23830"/>
                    <a:pt x="247" y="23829"/>
                  </a:cubicBezTo>
                  <a:cubicBezTo>
                    <a:pt x="378" y="23817"/>
                    <a:pt x="545" y="23817"/>
                    <a:pt x="712" y="23770"/>
                  </a:cubicBezTo>
                  <a:cubicBezTo>
                    <a:pt x="854" y="23722"/>
                    <a:pt x="1033" y="23663"/>
                    <a:pt x="1164" y="23544"/>
                  </a:cubicBezTo>
                  <a:cubicBezTo>
                    <a:pt x="1283" y="23424"/>
                    <a:pt x="1343" y="23282"/>
                    <a:pt x="1366" y="23115"/>
                  </a:cubicBezTo>
                  <a:cubicBezTo>
                    <a:pt x="1378" y="22948"/>
                    <a:pt x="1366" y="22817"/>
                    <a:pt x="1378" y="22674"/>
                  </a:cubicBezTo>
                  <a:cubicBezTo>
                    <a:pt x="1390" y="22377"/>
                    <a:pt x="1450" y="22103"/>
                    <a:pt x="1462" y="21805"/>
                  </a:cubicBezTo>
                  <a:cubicBezTo>
                    <a:pt x="1497" y="21508"/>
                    <a:pt x="1509" y="21258"/>
                    <a:pt x="1545" y="20924"/>
                  </a:cubicBezTo>
                  <a:cubicBezTo>
                    <a:pt x="1557" y="20615"/>
                    <a:pt x="1545" y="20424"/>
                    <a:pt x="1569" y="20019"/>
                  </a:cubicBezTo>
                  <a:cubicBezTo>
                    <a:pt x="1581" y="19614"/>
                    <a:pt x="1640" y="18745"/>
                    <a:pt x="1640" y="18352"/>
                  </a:cubicBezTo>
                  <a:cubicBezTo>
                    <a:pt x="1664" y="17971"/>
                    <a:pt x="1640" y="17793"/>
                    <a:pt x="1664" y="17495"/>
                  </a:cubicBezTo>
                  <a:cubicBezTo>
                    <a:pt x="1676" y="17174"/>
                    <a:pt x="1724" y="16936"/>
                    <a:pt x="1735" y="16638"/>
                  </a:cubicBezTo>
                  <a:cubicBezTo>
                    <a:pt x="1747" y="16340"/>
                    <a:pt x="1735" y="16066"/>
                    <a:pt x="1735" y="15769"/>
                  </a:cubicBezTo>
                  <a:cubicBezTo>
                    <a:pt x="1735" y="15483"/>
                    <a:pt x="1688" y="15197"/>
                    <a:pt x="1688" y="14911"/>
                  </a:cubicBezTo>
                  <a:cubicBezTo>
                    <a:pt x="1688" y="14638"/>
                    <a:pt x="1747" y="14376"/>
                    <a:pt x="1795" y="14102"/>
                  </a:cubicBezTo>
                  <a:cubicBezTo>
                    <a:pt x="1843" y="13816"/>
                    <a:pt x="1902" y="13542"/>
                    <a:pt x="1926" y="13268"/>
                  </a:cubicBezTo>
                  <a:cubicBezTo>
                    <a:pt x="1962" y="12983"/>
                    <a:pt x="1914" y="12685"/>
                    <a:pt x="1902" y="12387"/>
                  </a:cubicBezTo>
                  <a:cubicBezTo>
                    <a:pt x="1878" y="12090"/>
                    <a:pt x="1866" y="11804"/>
                    <a:pt x="1819" y="11506"/>
                  </a:cubicBezTo>
                  <a:cubicBezTo>
                    <a:pt x="1795" y="11209"/>
                    <a:pt x="1783" y="10911"/>
                    <a:pt x="1700" y="10613"/>
                  </a:cubicBezTo>
                  <a:cubicBezTo>
                    <a:pt x="1616" y="10316"/>
                    <a:pt x="1485" y="10054"/>
                    <a:pt x="1390" y="9768"/>
                  </a:cubicBezTo>
                  <a:cubicBezTo>
                    <a:pt x="1343" y="9613"/>
                    <a:pt x="1319" y="9494"/>
                    <a:pt x="1319" y="9351"/>
                  </a:cubicBezTo>
                  <a:cubicBezTo>
                    <a:pt x="1319" y="9220"/>
                    <a:pt x="1319" y="9101"/>
                    <a:pt x="1331" y="8958"/>
                  </a:cubicBezTo>
                  <a:cubicBezTo>
                    <a:pt x="1378" y="8696"/>
                    <a:pt x="1438" y="8458"/>
                    <a:pt x="1569" y="8208"/>
                  </a:cubicBezTo>
                  <a:cubicBezTo>
                    <a:pt x="1688" y="7946"/>
                    <a:pt x="1866" y="7732"/>
                    <a:pt x="1974" y="7458"/>
                  </a:cubicBezTo>
                  <a:cubicBezTo>
                    <a:pt x="2081" y="7196"/>
                    <a:pt x="2164" y="6911"/>
                    <a:pt x="2224" y="6625"/>
                  </a:cubicBezTo>
                  <a:cubicBezTo>
                    <a:pt x="2283" y="6339"/>
                    <a:pt x="2295" y="6041"/>
                    <a:pt x="2319" y="5744"/>
                  </a:cubicBezTo>
                  <a:cubicBezTo>
                    <a:pt x="2319" y="5446"/>
                    <a:pt x="2283" y="5172"/>
                    <a:pt x="2259" y="4875"/>
                  </a:cubicBezTo>
                  <a:cubicBezTo>
                    <a:pt x="2224" y="4577"/>
                    <a:pt x="2176" y="4291"/>
                    <a:pt x="2140" y="3993"/>
                  </a:cubicBezTo>
                  <a:cubicBezTo>
                    <a:pt x="2093" y="3696"/>
                    <a:pt x="2057" y="3398"/>
                    <a:pt x="2021" y="3101"/>
                  </a:cubicBezTo>
                  <a:cubicBezTo>
                    <a:pt x="1974" y="2803"/>
                    <a:pt x="1902" y="2517"/>
                    <a:pt x="1855" y="2219"/>
                  </a:cubicBezTo>
                  <a:cubicBezTo>
                    <a:pt x="1807" y="1934"/>
                    <a:pt x="1783" y="1672"/>
                    <a:pt x="1724" y="1374"/>
                  </a:cubicBezTo>
                  <a:cubicBezTo>
                    <a:pt x="1724" y="1374"/>
                    <a:pt x="1724" y="1378"/>
                    <a:pt x="1722" y="1378"/>
                  </a:cubicBezTo>
                  <a:cubicBezTo>
                    <a:pt x="1720" y="1378"/>
                    <a:pt x="1714" y="1369"/>
                    <a:pt x="1700" y="1326"/>
                  </a:cubicBezTo>
                  <a:cubicBezTo>
                    <a:pt x="1688" y="1243"/>
                    <a:pt x="1640" y="945"/>
                    <a:pt x="1628" y="803"/>
                  </a:cubicBezTo>
                  <a:cubicBezTo>
                    <a:pt x="1616" y="660"/>
                    <a:pt x="1605" y="422"/>
                    <a:pt x="1569" y="291"/>
                  </a:cubicBezTo>
                  <a:cubicBezTo>
                    <a:pt x="1545" y="148"/>
                    <a:pt x="1557" y="195"/>
                    <a:pt x="1485" y="64"/>
                  </a:cubicBezTo>
                  <a:cubicBezTo>
                    <a:pt x="1457" y="19"/>
                    <a:pt x="1422" y="1"/>
                    <a:pt x="13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84" name="Google Shape;16484;p22"/>
            <p:cNvSpPr/>
            <p:nvPr/>
          </p:nvSpPr>
          <p:spPr>
            <a:xfrm>
              <a:off x="4050800" y="3269525"/>
              <a:ext cx="78325" cy="634675"/>
            </a:xfrm>
            <a:custGeom>
              <a:avLst/>
              <a:gdLst/>
              <a:ahLst/>
              <a:cxnLst/>
              <a:rect l="l" t="t" r="r" b="b"/>
              <a:pathLst>
                <a:path w="3133" h="25387" extrusionOk="0">
                  <a:moveTo>
                    <a:pt x="139" y="0"/>
                  </a:moveTo>
                  <a:cubicBezTo>
                    <a:pt x="65" y="0"/>
                    <a:pt x="0" y="62"/>
                    <a:pt x="0" y="134"/>
                  </a:cubicBezTo>
                  <a:cubicBezTo>
                    <a:pt x="0" y="253"/>
                    <a:pt x="0" y="181"/>
                    <a:pt x="12" y="241"/>
                  </a:cubicBezTo>
                  <a:cubicBezTo>
                    <a:pt x="24" y="300"/>
                    <a:pt x="36" y="372"/>
                    <a:pt x="60" y="419"/>
                  </a:cubicBezTo>
                  <a:cubicBezTo>
                    <a:pt x="143" y="729"/>
                    <a:pt x="262" y="1027"/>
                    <a:pt x="357" y="1348"/>
                  </a:cubicBezTo>
                  <a:cubicBezTo>
                    <a:pt x="441" y="1658"/>
                    <a:pt x="572" y="1955"/>
                    <a:pt x="655" y="2265"/>
                  </a:cubicBezTo>
                  <a:cubicBezTo>
                    <a:pt x="738" y="2574"/>
                    <a:pt x="810" y="2896"/>
                    <a:pt x="917" y="3194"/>
                  </a:cubicBezTo>
                  <a:cubicBezTo>
                    <a:pt x="1024" y="3491"/>
                    <a:pt x="1096" y="3789"/>
                    <a:pt x="1203" y="4087"/>
                  </a:cubicBezTo>
                  <a:cubicBezTo>
                    <a:pt x="1310" y="4384"/>
                    <a:pt x="1405" y="4682"/>
                    <a:pt x="1524" y="4991"/>
                  </a:cubicBezTo>
                  <a:cubicBezTo>
                    <a:pt x="1643" y="5289"/>
                    <a:pt x="1750" y="5611"/>
                    <a:pt x="1869" y="5908"/>
                  </a:cubicBezTo>
                  <a:cubicBezTo>
                    <a:pt x="1989" y="6206"/>
                    <a:pt x="2096" y="6492"/>
                    <a:pt x="2203" y="6777"/>
                  </a:cubicBezTo>
                  <a:cubicBezTo>
                    <a:pt x="2298" y="7063"/>
                    <a:pt x="2393" y="7337"/>
                    <a:pt x="2465" y="7635"/>
                  </a:cubicBezTo>
                  <a:cubicBezTo>
                    <a:pt x="2536" y="7932"/>
                    <a:pt x="2596" y="8218"/>
                    <a:pt x="2631" y="8504"/>
                  </a:cubicBezTo>
                  <a:cubicBezTo>
                    <a:pt x="2679" y="8801"/>
                    <a:pt x="2691" y="9087"/>
                    <a:pt x="2703" y="9361"/>
                  </a:cubicBezTo>
                  <a:cubicBezTo>
                    <a:pt x="2715" y="9659"/>
                    <a:pt x="2703" y="9944"/>
                    <a:pt x="2703" y="10242"/>
                  </a:cubicBezTo>
                  <a:cubicBezTo>
                    <a:pt x="2703" y="10540"/>
                    <a:pt x="2751" y="10837"/>
                    <a:pt x="2715" y="11123"/>
                  </a:cubicBezTo>
                  <a:cubicBezTo>
                    <a:pt x="2691" y="11397"/>
                    <a:pt x="2631" y="11671"/>
                    <a:pt x="2584" y="11933"/>
                  </a:cubicBezTo>
                  <a:cubicBezTo>
                    <a:pt x="2524" y="12218"/>
                    <a:pt x="2465" y="12468"/>
                    <a:pt x="2393" y="12754"/>
                  </a:cubicBezTo>
                  <a:cubicBezTo>
                    <a:pt x="2322" y="13040"/>
                    <a:pt x="2215" y="13278"/>
                    <a:pt x="2143" y="13540"/>
                  </a:cubicBezTo>
                  <a:cubicBezTo>
                    <a:pt x="2060" y="13814"/>
                    <a:pt x="2024" y="14100"/>
                    <a:pt x="1965" y="14362"/>
                  </a:cubicBezTo>
                  <a:cubicBezTo>
                    <a:pt x="1881" y="14647"/>
                    <a:pt x="1798" y="14897"/>
                    <a:pt x="1750" y="15195"/>
                  </a:cubicBezTo>
                  <a:cubicBezTo>
                    <a:pt x="1691" y="15481"/>
                    <a:pt x="1667" y="15790"/>
                    <a:pt x="1619" y="16088"/>
                  </a:cubicBezTo>
                  <a:cubicBezTo>
                    <a:pt x="1572" y="16386"/>
                    <a:pt x="1560" y="16695"/>
                    <a:pt x="1548" y="17017"/>
                  </a:cubicBezTo>
                  <a:cubicBezTo>
                    <a:pt x="1524" y="17326"/>
                    <a:pt x="1548" y="17636"/>
                    <a:pt x="1548" y="17945"/>
                  </a:cubicBezTo>
                  <a:cubicBezTo>
                    <a:pt x="1548" y="18267"/>
                    <a:pt x="1572" y="18564"/>
                    <a:pt x="1584" y="18862"/>
                  </a:cubicBezTo>
                  <a:cubicBezTo>
                    <a:pt x="1608" y="19172"/>
                    <a:pt x="1548" y="19457"/>
                    <a:pt x="1560" y="19767"/>
                  </a:cubicBezTo>
                  <a:cubicBezTo>
                    <a:pt x="1572" y="20077"/>
                    <a:pt x="1619" y="20374"/>
                    <a:pt x="1643" y="20696"/>
                  </a:cubicBezTo>
                  <a:cubicBezTo>
                    <a:pt x="1679" y="21005"/>
                    <a:pt x="1727" y="21291"/>
                    <a:pt x="1727" y="21601"/>
                  </a:cubicBezTo>
                  <a:cubicBezTo>
                    <a:pt x="1738" y="21910"/>
                    <a:pt x="1750" y="22232"/>
                    <a:pt x="1750" y="22565"/>
                  </a:cubicBezTo>
                  <a:cubicBezTo>
                    <a:pt x="1750" y="22898"/>
                    <a:pt x="1762" y="23220"/>
                    <a:pt x="1798" y="23553"/>
                  </a:cubicBezTo>
                  <a:cubicBezTo>
                    <a:pt x="1810" y="23708"/>
                    <a:pt x="1822" y="23887"/>
                    <a:pt x="1858" y="24065"/>
                  </a:cubicBezTo>
                  <a:cubicBezTo>
                    <a:pt x="1881" y="24244"/>
                    <a:pt x="1977" y="24446"/>
                    <a:pt x="2084" y="24589"/>
                  </a:cubicBezTo>
                  <a:cubicBezTo>
                    <a:pt x="2179" y="24720"/>
                    <a:pt x="2334" y="24863"/>
                    <a:pt x="2453" y="24946"/>
                  </a:cubicBezTo>
                  <a:cubicBezTo>
                    <a:pt x="2572" y="25041"/>
                    <a:pt x="2631" y="25125"/>
                    <a:pt x="2715" y="25196"/>
                  </a:cubicBezTo>
                  <a:cubicBezTo>
                    <a:pt x="2798" y="25339"/>
                    <a:pt x="2810" y="25315"/>
                    <a:pt x="2929" y="25375"/>
                  </a:cubicBezTo>
                  <a:cubicBezTo>
                    <a:pt x="2945" y="25383"/>
                    <a:pt x="2961" y="25387"/>
                    <a:pt x="2976" y="25387"/>
                  </a:cubicBezTo>
                  <a:cubicBezTo>
                    <a:pt x="3071" y="25387"/>
                    <a:pt x="3132" y="25238"/>
                    <a:pt x="3060" y="25125"/>
                  </a:cubicBezTo>
                  <a:cubicBezTo>
                    <a:pt x="2989" y="24994"/>
                    <a:pt x="2846" y="24839"/>
                    <a:pt x="2739" y="24720"/>
                  </a:cubicBezTo>
                  <a:cubicBezTo>
                    <a:pt x="2620" y="24601"/>
                    <a:pt x="2512" y="24529"/>
                    <a:pt x="2405" y="24399"/>
                  </a:cubicBezTo>
                  <a:cubicBezTo>
                    <a:pt x="2322" y="24279"/>
                    <a:pt x="2262" y="24160"/>
                    <a:pt x="2203" y="24006"/>
                  </a:cubicBezTo>
                  <a:cubicBezTo>
                    <a:pt x="2143" y="23863"/>
                    <a:pt x="2108" y="23720"/>
                    <a:pt x="2096" y="23565"/>
                  </a:cubicBezTo>
                  <a:cubicBezTo>
                    <a:pt x="2060" y="23244"/>
                    <a:pt x="2108" y="22934"/>
                    <a:pt x="2108" y="22613"/>
                  </a:cubicBezTo>
                  <a:cubicBezTo>
                    <a:pt x="2108" y="22291"/>
                    <a:pt x="2143" y="21958"/>
                    <a:pt x="2119" y="21636"/>
                  </a:cubicBezTo>
                  <a:cubicBezTo>
                    <a:pt x="2108" y="21327"/>
                    <a:pt x="2036" y="21029"/>
                    <a:pt x="2024" y="20731"/>
                  </a:cubicBezTo>
                  <a:cubicBezTo>
                    <a:pt x="2000" y="20434"/>
                    <a:pt x="1977" y="20124"/>
                    <a:pt x="1965" y="19827"/>
                  </a:cubicBezTo>
                  <a:cubicBezTo>
                    <a:pt x="1941" y="19529"/>
                    <a:pt x="1929" y="19231"/>
                    <a:pt x="1917" y="18922"/>
                  </a:cubicBezTo>
                  <a:cubicBezTo>
                    <a:pt x="1905" y="18624"/>
                    <a:pt x="1858" y="18303"/>
                    <a:pt x="1858" y="18005"/>
                  </a:cubicBezTo>
                  <a:cubicBezTo>
                    <a:pt x="1858" y="17707"/>
                    <a:pt x="1881" y="17410"/>
                    <a:pt x="1905" y="17100"/>
                  </a:cubicBezTo>
                  <a:cubicBezTo>
                    <a:pt x="1917" y="16802"/>
                    <a:pt x="1905" y="16493"/>
                    <a:pt x="1941" y="16195"/>
                  </a:cubicBezTo>
                  <a:cubicBezTo>
                    <a:pt x="1989" y="15897"/>
                    <a:pt x="2024" y="15600"/>
                    <a:pt x="2084" y="15314"/>
                  </a:cubicBezTo>
                  <a:cubicBezTo>
                    <a:pt x="2143" y="15028"/>
                    <a:pt x="2227" y="14778"/>
                    <a:pt x="2298" y="14516"/>
                  </a:cubicBezTo>
                  <a:cubicBezTo>
                    <a:pt x="2381" y="14243"/>
                    <a:pt x="2465" y="13981"/>
                    <a:pt x="2524" y="13707"/>
                  </a:cubicBezTo>
                  <a:cubicBezTo>
                    <a:pt x="2596" y="13445"/>
                    <a:pt x="2620" y="13147"/>
                    <a:pt x="2691" y="12873"/>
                  </a:cubicBezTo>
                  <a:cubicBezTo>
                    <a:pt x="2762" y="12611"/>
                    <a:pt x="2822" y="12326"/>
                    <a:pt x="2881" y="12040"/>
                  </a:cubicBezTo>
                  <a:cubicBezTo>
                    <a:pt x="2941" y="11754"/>
                    <a:pt x="3048" y="11504"/>
                    <a:pt x="3072" y="11206"/>
                  </a:cubicBezTo>
                  <a:cubicBezTo>
                    <a:pt x="3108" y="10909"/>
                    <a:pt x="3072" y="10611"/>
                    <a:pt x="3072" y="10313"/>
                  </a:cubicBezTo>
                  <a:cubicBezTo>
                    <a:pt x="3072" y="10016"/>
                    <a:pt x="3132" y="9718"/>
                    <a:pt x="3132" y="9420"/>
                  </a:cubicBezTo>
                  <a:cubicBezTo>
                    <a:pt x="3120" y="9111"/>
                    <a:pt x="3048" y="8825"/>
                    <a:pt x="3012" y="8516"/>
                  </a:cubicBezTo>
                  <a:cubicBezTo>
                    <a:pt x="2977" y="8218"/>
                    <a:pt x="2953" y="7920"/>
                    <a:pt x="2881" y="7611"/>
                  </a:cubicBezTo>
                  <a:cubicBezTo>
                    <a:pt x="2810" y="7313"/>
                    <a:pt x="2715" y="7015"/>
                    <a:pt x="2620" y="6718"/>
                  </a:cubicBezTo>
                  <a:cubicBezTo>
                    <a:pt x="2512" y="6420"/>
                    <a:pt x="2358" y="6134"/>
                    <a:pt x="2239" y="5837"/>
                  </a:cubicBezTo>
                  <a:cubicBezTo>
                    <a:pt x="2119" y="5539"/>
                    <a:pt x="1989" y="5230"/>
                    <a:pt x="1869" y="4932"/>
                  </a:cubicBezTo>
                  <a:cubicBezTo>
                    <a:pt x="1750" y="4634"/>
                    <a:pt x="1667" y="4337"/>
                    <a:pt x="1560" y="4039"/>
                  </a:cubicBezTo>
                  <a:cubicBezTo>
                    <a:pt x="1453" y="3741"/>
                    <a:pt x="1369" y="3455"/>
                    <a:pt x="1262" y="3146"/>
                  </a:cubicBezTo>
                  <a:cubicBezTo>
                    <a:pt x="1155" y="2824"/>
                    <a:pt x="1048" y="2527"/>
                    <a:pt x="965" y="2217"/>
                  </a:cubicBezTo>
                  <a:cubicBezTo>
                    <a:pt x="893" y="1908"/>
                    <a:pt x="846" y="1622"/>
                    <a:pt x="750" y="1312"/>
                  </a:cubicBezTo>
                  <a:cubicBezTo>
                    <a:pt x="750" y="1310"/>
                    <a:pt x="750" y="1310"/>
                    <a:pt x="750" y="1310"/>
                  </a:cubicBezTo>
                  <a:cubicBezTo>
                    <a:pt x="750" y="1310"/>
                    <a:pt x="750" y="1311"/>
                    <a:pt x="749" y="1311"/>
                  </a:cubicBezTo>
                  <a:cubicBezTo>
                    <a:pt x="748" y="1311"/>
                    <a:pt x="745" y="1305"/>
                    <a:pt x="738" y="1265"/>
                  </a:cubicBezTo>
                  <a:cubicBezTo>
                    <a:pt x="715" y="1181"/>
                    <a:pt x="619" y="884"/>
                    <a:pt x="560" y="741"/>
                  </a:cubicBezTo>
                  <a:cubicBezTo>
                    <a:pt x="512" y="610"/>
                    <a:pt x="453" y="372"/>
                    <a:pt x="393" y="253"/>
                  </a:cubicBezTo>
                  <a:cubicBezTo>
                    <a:pt x="334" y="134"/>
                    <a:pt x="357" y="169"/>
                    <a:pt x="250" y="50"/>
                  </a:cubicBezTo>
                  <a:cubicBezTo>
                    <a:pt x="215" y="15"/>
                    <a:pt x="176" y="0"/>
                    <a:pt x="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85" name="Google Shape;16485;p22"/>
            <p:cNvSpPr/>
            <p:nvPr/>
          </p:nvSpPr>
          <p:spPr>
            <a:xfrm>
              <a:off x="3858000" y="2969750"/>
              <a:ext cx="173775" cy="165975"/>
            </a:xfrm>
            <a:custGeom>
              <a:avLst/>
              <a:gdLst/>
              <a:ahLst/>
              <a:cxnLst/>
              <a:rect l="l" t="t" r="r" b="b"/>
              <a:pathLst>
                <a:path w="6951" h="6639" extrusionOk="0">
                  <a:moveTo>
                    <a:pt x="3280" y="1"/>
                  </a:moveTo>
                  <a:cubicBezTo>
                    <a:pt x="3263" y="1"/>
                    <a:pt x="3242" y="4"/>
                    <a:pt x="3212" y="4"/>
                  </a:cubicBezTo>
                  <a:cubicBezTo>
                    <a:pt x="3140" y="16"/>
                    <a:pt x="3093" y="64"/>
                    <a:pt x="3176" y="159"/>
                  </a:cubicBezTo>
                  <a:cubicBezTo>
                    <a:pt x="3235" y="266"/>
                    <a:pt x="3366" y="433"/>
                    <a:pt x="3450" y="552"/>
                  </a:cubicBezTo>
                  <a:cubicBezTo>
                    <a:pt x="3545" y="683"/>
                    <a:pt x="3676" y="814"/>
                    <a:pt x="3783" y="969"/>
                  </a:cubicBezTo>
                  <a:cubicBezTo>
                    <a:pt x="3890" y="1099"/>
                    <a:pt x="3962" y="1266"/>
                    <a:pt x="4069" y="1409"/>
                  </a:cubicBezTo>
                  <a:cubicBezTo>
                    <a:pt x="4164" y="1564"/>
                    <a:pt x="4259" y="1695"/>
                    <a:pt x="4367" y="1850"/>
                  </a:cubicBezTo>
                  <a:cubicBezTo>
                    <a:pt x="4486" y="1992"/>
                    <a:pt x="4557" y="2088"/>
                    <a:pt x="4688" y="2278"/>
                  </a:cubicBezTo>
                  <a:cubicBezTo>
                    <a:pt x="4819" y="2469"/>
                    <a:pt x="5140" y="2909"/>
                    <a:pt x="5271" y="3112"/>
                  </a:cubicBezTo>
                  <a:cubicBezTo>
                    <a:pt x="5402" y="3302"/>
                    <a:pt x="5498" y="3374"/>
                    <a:pt x="5617" y="3528"/>
                  </a:cubicBezTo>
                  <a:cubicBezTo>
                    <a:pt x="5712" y="3695"/>
                    <a:pt x="5807" y="3802"/>
                    <a:pt x="5914" y="3957"/>
                  </a:cubicBezTo>
                  <a:cubicBezTo>
                    <a:pt x="6010" y="4100"/>
                    <a:pt x="6129" y="4243"/>
                    <a:pt x="6224" y="4374"/>
                  </a:cubicBezTo>
                  <a:cubicBezTo>
                    <a:pt x="6307" y="4505"/>
                    <a:pt x="6426" y="4659"/>
                    <a:pt x="6510" y="4802"/>
                  </a:cubicBezTo>
                  <a:cubicBezTo>
                    <a:pt x="6581" y="4957"/>
                    <a:pt x="6641" y="5100"/>
                    <a:pt x="6664" y="5267"/>
                  </a:cubicBezTo>
                  <a:cubicBezTo>
                    <a:pt x="6700" y="5433"/>
                    <a:pt x="6700" y="5564"/>
                    <a:pt x="6664" y="5707"/>
                  </a:cubicBezTo>
                  <a:cubicBezTo>
                    <a:pt x="6629" y="5862"/>
                    <a:pt x="6581" y="5993"/>
                    <a:pt x="6462" y="6112"/>
                  </a:cubicBezTo>
                  <a:cubicBezTo>
                    <a:pt x="6343" y="6231"/>
                    <a:pt x="6224" y="6302"/>
                    <a:pt x="6057" y="6374"/>
                  </a:cubicBezTo>
                  <a:cubicBezTo>
                    <a:pt x="5962" y="6406"/>
                    <a:pt x="5856" y="6406"/>
                    <a:pt x="5747" y="6406"/>
                  </a:cubicBezTo>
                  <a:lnTo>
                    <a:pt x="5747" y="6406"/>
                  </a:lnTo>
                  <a:cubicBezTo>
                    <a:pt x="5692" y="6406"/>
                    <a:pt x="5637" y="6406"/>
                    <a:pt x="5581" y="6410"/>
                  </a:cubicBezTo>
                  <a:cubicBezTo>
                    <a:pt x="5414" y="6410"/>
                    <a:pt x="5259" y="6410"/>
                    <a:pt x="5093" y="6398"/>
                  </a:cubicBezTo>
                  <a:cubicBezTo>
                    <a:pt x="4926" y="6362"/>
                    <a:pt x="4759" y="6291"/>
                    <a:pt x="4605" y="6243"/>
                  </a:cubicBezTo>
                  <a:cubicBezTo>
                    <a:pt x="4438" y="6207"/>
                    <a:pt x="4259" y="6183"/>
                    <a:pt x="4093" y="6124"/>
                  </a:cubicBezTo>
                  <a:cubicBezTo>
                    <a:pt x="3926" y="6076"/>
                    <a:pt x="3783" y="5993"/>
                    <a:pt x="3616" y="5933"/>
                  </a:cubicBezTo>
                  <a:cubicBezTo>
                    <a:pt x="3450" y="5874"/>
                    <a:pt x="3295" y="5802"/>
                    <a:pt x="3140" y="5743"/>
                  </a:cubicBezTo>
                  <a:cubicBezTo>
                    <a:pt x="2973" y="5683"/>
                    <a:pt x="2819" y="5612"/>
                    <a:pt x="2664" y="5552"/>
                  </a:cubicBezTo>
                  <a:cubicBezTo>
                    <a:pt x="2497" y="5493"/>
                    <a:pt x="2331" y="5433"/>
                    <a:pt x="2188" y="5362"/>
                  </a:cubicBezTo>
                  <a:cubicBezTo>
                    <a:pt x="2021" y="5279"/>
                    <a:pt x="1878" y="5207"/>
                    <a:pt x="1723" y="5136"/>
                  </a:cubicBezTo>
                  <a:cubicBezTo>
                    <a:pt x="1580" y="5064"/>
                    <a:pt x="1426" y="4969"/>
                    <a:pt x="1283" y="4886"/>
                  </a:cubicBezTo>
                  <a:cubicBezTo>
                    <a:pt x="1128" y="4790"/>
                    <a:pt x="997" y="4707"/>
                    <a:pt x="866" y="4588"/>
                  </a:cubicBezTo>
                  <a:cubicBezTo>
                    <a:pt x="747" y="4469"/>
                    <a:pt x="676" y="4326"/>
                    <a:pt x="545" y="4207"/>
                  </a:cubicBezTo>
                  <a:lnTo>
                    <a:pt x="533" y="4195"/>
                  </a:lnTo>
                  <a:cubicBezTo>
                    <a:pt x="509" y="4171"/>
                    <a:pt x="414" y="4028"/>
                    <a:pt x="366" y="3969"/>
                  </a:cubicBezTo>
                  <a:cubicBezTo>
                    <a:pt x="330" y="3909"/>
                    <a:pt x="283" y="3790"/>
                    <a:pt x="247" y="3731"/>
                  </a:cubicBezTo>
                  <a:cubicBezTo>
                    <a:pt x="223" y="3671"/>
                    <a:pt x="223" y="3695"/>
                    <a:pt x="164" y="3636"/>
                  </a:cubicBezTo>
                  <a:cubicBezTo>
                    <a:pt x="147" y="3618"/>
                    <a:pt x="125" y="3611"/>
                    <a:pt x="104" y="3611"/>
                  </a:cubicBezTo>
                  <a:cubicBezTo>
                    <a:pt x="52" y="3611"/>
                    <a:pt x="0" y="3656"/>
                    <a:pt x="9" y="3707"/>
                  </a:cubicBezTo>
                  <a:cubicBezTo>
                    <a:pt x="9" y="3766"/>
                    <a:pt x="9" y="3731"/>
                    <a:pt x="33" y="3766"/>
                  </a:cubicBezTo>
                  <a:cubicBezTo>
                    <a:pt x="45" y="3790"/>
                    <a:pt x="56" y="3838"/>
                    <a:pt x="56" y="3874"/>
                  </a:cubicBezTo>
                  <a:cubicBezTo>
                    <a:pt x="152" y="4052"/>
                    <a:pt x="235" y="4195"/>
                    <a:pt x="354" y="4350"/>
                  </a:cubicBezTo>
                  <a:cubicBezTo>
                    <a:pt x="473" y="4493"/>
                    <a:pt x="616" y="4612"/>
                    <a:pt x="747" y="4731"/>
                  </a:cubicBezTo>
                  <a:cubicBezTo>
                    <a:pt x="878" y="4850"/>
                    <a:pt x="1009" y="4969"/>
                    <a:pt x="1176" y="5064"/>
                  </a:cubicBezTo>
                  <a:cubicBezTo>
                    <a:pt x="1330" y="5159"/>
                    <a:pt x="1473" y="5255"/>
                    <a:pt x="1640" y="5338"/>
                  </a:cubicBezTo>
                  <a:cubicBezTo>
                    <a:pt x="1807" y="5433"/>
                    <a:pt x="1950" y="5493"/>
                    <a:pt x="2116" y="5564"/>
                  </a:cubicBezTo>
                  <a:cubicBezTo>
                    <a:pt x="2283" y="5636"/>
                    <a:pt x="2426" y="5719"/>
                    <a:pt x="2592" y="5791"/>
                  </a:cubicBezTo>
                  <a:cubicBezTo>
                    <a:pt x="2759" y="5862"/>
                    <a:pt x="2902" y="5933"/>
                    <a:pt x="3069" y="5993"/>
                  </a:cubicBezTo>
                  <a:lnTo>
                    <a:pt x="3557" y="6172"/>
                  </a:lnTo>
                  <a:lnTo>
                    <a:pt x="4045" y="6350"/>
                  </a:lnTo>
                  <a:cubicBezTo>
                    <a:pt x="4212" y="6410"/>
                    <a:pt x="4378" y="6457"/>
                    <a:pt x="4557" y="6505"/>
                  </a:cubicBezTo>
                  <a:cubicBezTo>
                    <a:pt x="4736" y="6553"/>
                    <a:pt x="4902" y="6588"/>
                    <a:pt x="5081" y="6624"/>
                  </a:cubicBezTo>
                  <a:cubicBezTo>
                    <a:pt x="5170" y="6636"/>
                    <a:pt x="5259" y="6639"/>
                    <a:pt x="5349" y="6639"/>
                  </a:cubicBezTo>
                  <a:cubicBezTo>
                    <a:pt x="5438" y="6639"/>
                    <a:pt x="5527" y="6636"/>
                    <a:pt x="5617" y="6636"/>
                  </a:cubicBezTo>
                  <a:cubicBezTo>
                    <a:pt x="5795" y="6636"/>
                    <a:pt x="5974" y="6612"/>
                    <a:pt x="6152" y="6553"/>
                  </a:cubicBezTo>
                  <a:cubicBezTo>
                    <a:pt x="6307" y="6493"/>
                    <a:pt x="6486" y="6350"/>
                    <a:pt x="6605" y="6255"/>
                  </a:cubicBezTo>
                  <a:cubicBezTo>
                    <a:pt x="6712" y="6148"/>
                    <a:pt x="6724" y="6136"/>
                    <a:pt x="6807" y="6029"/>
                  </a:cubicBezTo>
                  <a:cubicBezTo>
                    <a:pt x="6879" y="5921"/>
                    <a:pt x="6891" y="5910"/>
                    <a:pt x="6926" y="5755"/>
                  </a:cubicBezTo>
                  <a:cubicBezTo>
                    <a:pt x="6950" y="5612"/>
                    <a:pt x="6950" y="5386"/>
                    <a:pt x="6891" y="5207"/>
                  </a:cubicBezTo>
                  <a:cubicBezTo>
                    <a:pt x="6843" y="5029"/>
                    <a:pt x="6783" y="4886"/>
                    <a:pt x="6700" y="4707"/>
                  </a:cubicBezTo>
                  <a:cubicBezTo>
                    <a:pt x="6605" y="4528"/>
                    <a:pt x="6533" y="4433"/>
                    <a:pt x="6391" y="4243"/>
                  </a:cubicBezTo>
                  <a:cubicBezTo>
                    <a:pt x="6248" y="4052"/>
                    <a:pt x="5926" y="3612"/>
                    <a:pt x="5795" y="3421"/>
                  </a:cubicBezTo>
                  <a:cubicBezTo>
                    <a:pt x="5640" y="3231"/>
                    <a:pt x="5569" y="3159"/>
                    <a:pt x="5462" y="2993"/>
                  </a:cubicBezTo>
                  <a:cubicBezTo>
                    <a:pt x="5343" y="2826"/>
                    <a:pt x="5295" y="2683"/>
                    <a:pt x="5200" y="2540"/>
                  </a:cubicBezTo>
                  <a:cubicBezTo>
                    <a:pt x="5093" y="2397"/>
                    <a:pt x="4986" y="2266"/>
                    <a:pt x="4878" y="2123"/>
                  </a:cubicBezTo>
                  <a:cubicBezTo>
                    <a:pt x="4771" y="1992"/>
                    <a:pt x="4676" y="1850"/>
                    <a:pt x="4569" y="1695"/>
                  </a:cubicBezTo>
                  <a:cubicBezTo>
                    <a:pt x="4462" y="1552"/>
                    <a:pt x="4343" y="1433"/>
                    <a:pt x="4236" y="1278"/>
                  </a:cubicBezTo>
                  <a:cubicBezTo>
                    <a:pt x="4140" y="1147"/>
                    <a:pt x="4021" y="992"/>
                    <a:pt x="3926" y="861"/>
                  </a:cubicBezTo>
                  <a:cubicBezTo>
                    <a:pt x="3819" y="730"/>
                    <a:pt x="3747" y="540"/>
                    <a:pt x="3664" y="421"/>
                  </a:cubicBezTo>
                  <a:cubicBezTo>
                    <a:pt x="3569" y="302"/>
                    <a:pt x="3450" y="135"/>
                    <a:pt x="3378" y="64"/>
                  </a:cubicBezTo>
                  <a:cubicBezTo>
                    <a:pt x="3333" y="11"/>
                    <a:pt x="3311" y="1"/>
                    <a:pt x="32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86" name="Google Shape;16486;p22"/>
            <p:cNvSpPr/>
            <p:nvPr/>
          </p:nvSpPr>
          <p:spPr>
            <a:xfrm>
              <a:off x="4253200" y="3155700"/>
              <a:ext cx="245875" cy="191000"/>
            </a:xfrm>
            <a:custGeom>
              <a:avLst/>
              <a:gdLst/>
              <a:ahLst/>
              <a:cxnLst/>
              <a:rect l="l" t="t" r="r" b="b"/>
              <a:pathLst>
                <a:path w="9835" h="7640" extrusionOk="0">
                  <a:moveTo>
                    <a:pt x="216" y="1"/>
                  </a:moveTo>
                  <a:cubicBezTo>
                    <a:pt x="199" y="1"/>
                    <a:pt x="187" y="12"/>
                    <a:pt x="143" y="19"/>
                  </a:cubicBezTo>
                  <a:cubicBezTo>
                    <a:pt x="72" y="19"/>
                    <a:pt x="0" y="162"/>
                    <a:pt x="24" y="222"/>
                  </a:cubicBezTo>
                  <a:cubicBezTo>
                    <a:pt x="60" y="281"/>
                    <a:pt x="36" y="246"/>
                    <a:pt x="60" y="269"/>
                  </a:cubicBezTo>
                  <a:cubicBezTo>
                    <a:pt x="72" y="305"/>
                    <a:pt x="108" y="317"/>
                    <a:pt x="119" y="317"/>
                  </a:cubicBezTo>
                  <a:cubicBezTo>
                    <a:pt x="239" y="400"/>
                    <a:pt x="358" y="460"/>
                    <a:pt x="477" y="555"/>
                  </a:cubicBezTo>
                  <a:cubicBezTo>
                    <a:pt x="596" y="639"/>
                    <a:pt x="727" y="686"/>
                    <a:pt x="846" y="781"/>
                  </a:cubicBezTo>
                  <a:cubicBezTo>
                    <a:pt x="965" y="865"/>
                    <a:pt x="1084" y="936"/>
                    <a:pt x="1191" y="1031"/>
                  </a:cubicBezTo>
                  <a:cubicBezTo>
                    <a:pt x="1310" y="1115"/>
                    <a:pt x="1417" y="1210"/>
                    <a:pt x="1536" y="1293"/>
                  </a:cubicBezTo>
                  <a:cubicBezTo>
                    <a:pt x="1655" y="1389"/>
                    <a:pt x="1774" y="1460"/>
                    <a:pt x="1894" y="1555"/>
                  </a:cubicBezTo>
                  <a:cubicBezTo>
                    <a:pt x="2013" y="1639"/>
                    <a:pt x="2108" y="1734"/>
                    <a:pt x="2227" y="1817"/>
                  </a:cubicBezTo>
                  <a:cubicBezTo>
                    <a:pt x="2346" y="1912"/>
                    <a:pt x="2453" y="1996"/>
                    <a:pt x="2572" y="2091"/>
                  </a:cubicBezTo>
                  <a:cubicBezTo>
                    <a:pt x="2691" y="2174"/>
                    <a:pt x="2798" y="2270"/>
                    <a:pt x="2917" y="2341"/>
                  </a:cubicBezTo>
                  <a:cubicBezTo>
                    <a:pt x="3037" y="2424"/>
                    <a:pt x="3144" y="2520"/>
                    <a:pt x="3263" y="2603"/>
                  </a:cubicBezTo>
                  <a:cubicBezTo>
                    <a:pt x="3358" y="2698"/>
                    <a:pt x="3477" y="2782"/>
                    <a:pt x="3584" y="2877"/>
                  </a:cubicBezTo>
                  <a:cubicBezTo>
                    <a:pt x="3691" y="2960"/>
                    <a:pt x="3810" y="3055"/>
                    <a:pt x="3918" y="3139"/>
                  </a:cubicBezTo>
                  <a:cubicBezTo>
                    <a:pt x="4037" y="3234"/>
                    <a:pt x="4168" y="3294"/>
                    <a:pt x="4275" y="3377"/>
                  </a:cubicBezTo>
                  <a:cubicBezTo>
                    <a:pt x="4394" y="3472"/>
                    <a:pt x="4477" y="3567"/>
                    <a:pt x="4596" y="3663"/>
                  </a:cubicBezTo>
                  <a:cubicBezTo>
                    <a:pt x="4703" y="3746"/>
                    <a:pt x="4822" y="3841"/>
                    <a:pt x="4942" y="3925"/>
                  </a:cubicBezTo>
                  <a:cubicBezTo>
                    <a:pt x="5049" y="4020"/>
                    <a:pt x="5132" y="4139"/>
                    <a:pt x="5251" y="4222"/>
                  </a:cubicBezTo>
                  <a:cubicBezTo>
                    <a:pt x="5358" y="4318"/>
                    <a:pt x="5489" y="4389"/>
                    <a:pt x="5596" y="4484"/>
                  </a:cubicBezTo>
                  <a:cubicBezTo>
                    <a:pt x="5704" y="4568"/>
                    <a:pt x="5799" y="4675"/>
                    <a:pt x="5918" y="4758"/>
                  </a:cubicBezTo>
                  <a:cubicBezTo>
                    <a:pt x="6025" y="4853"/>
                    <a:pt x="6144" y="4925"/>
                    <a:pt x="6263" y="5020"/>
                  </a:cubicBezTo>
                  <a:cubicBezTo>
                    <a:pt x="6382" y="5103"/>
                    <a:pt x="6489" y="5199"/>
                    <a:pt x="6608" y="5282"/>
                  </a:cubicBezTo>
                  <a:cubicBezTo>
                    <a:pt x="6727" y="5377"/>
                    <a:pt x="6835" y="5449"/>
                    <a:pt x="6954" y="5544"/>
                  </a:cubicBezTo>
                  <a:cubicBezTo>
                    <a:pt x="7061" y="5627"/>
                    <a:pt x="7180" y="5687"/>
                    <a:pt x="7311" y="5782"/>
                  </a:cubicBezTo>
                  <a:cubicBezTo>
                    <a:pt x="7430" y="5865"/>
                    <a:pt x="7489" y="5996"/>
                    <a:pt x="7609" y="6092"/>
                  </a:cubicBezTo>
                  <a:cubicBezTo>
                    <a:pt x="7728" y="6175"/>
                    <a:pt x="7847" y="6258"/>
                    <a:pt x="7942" y="6342"/>
                  </a:cubicBezTo>
                  <a:cubicBezTo>
                    <a:pt x="8061" y="6437"/>
                    <a:pt x="8168" y="6520"/>
                    <a:pt x="8287" y="6615"/>
                  </a:cubicBezTo>
                  <a:cubicBezTo>
                    <a:pt x="8406" y="6699"/>
                    <a:pt x="8525" y="6758"/>
                    <a:pt x="8644" y="6854"/>
                  </a:cubicBezTo>
                  <a:cubicBezTo>
                    <a:pt x="8763" y="6937"/>
                    <a:pt x="8882" y="7008"/>
                    <a:pt x="9002" y="7104"/>
                  </a:cubicBezTo>
                  <a:cubicBezTo>
                    <a:pt x="9109" y="7187"/>
                    <a:pt x="9192" y="7354"/>
                    <a:pt x="9299" y="7425"/>
                  </a:cubicBezTo>
                  <a:cubicBezTo>
                    <a:pt x="9406" y="7508"/>
                    <a:pt x="9525" y="7604"/>
                    <a:pt x="9609" y="7639"/>
                  </a:cubicBezTo>
                  <a:cubicBezTo>
                    <a:pt x="9644" y="7627"/>
                    <a:pt x="9656" y="7580"/>
                    <a:pt x="9716" y="7532"/>
                  </a:cubicBezTo>
                  <a:cubicBezTo>
                    <a:pt x="9775" y="7485"/>
                    <a:pt x="9835" y="7401"/>
                    <a:pt x="9764" y="7330"/>
                  </a:cubicBezTo>
                  <a:cubicBezTo>
                    <a:pt x="9692" y="7246"/>
                    <a:pt x="9549" y="7163"/>
                    <a:pt x="9454" y="7068"/>
                  </a:cubicBezTo>
                  <a:cubicBezTo>
                    <a:pt x="9347" y="6985"/>
                    <a:pt x="9216" y="6925"/>
                    <a:pt x="9097" y="6830"/>
                  </a:cubicBezTo>
                  <a:cubicBezTo>
                    <a:pt x="8990" y="6746"/>
                    <a:pt x="8882" y="6627"/>
                    <a:pt x="8775" y="6532"/>
                  </a:cubicBezTo>
                  <a:cubicBezTo>
                    <a:pt x="8680" y="6449"/>
                    <a:pt x="8561" y="6354"/>
                    <a:pt x="8454" y="6270"/>
                  </a:cubicBezTo>
                  <a:cubicBezTo>
                    <a:pt x="8335" y="6175"/>
                    <a:pt x="8216" y="6103"/>
                    <a:pt x="8109" y="6020"/>
                  </a:cubicBezTo>
                  <a:cubicBezTo>
                    <a:pt x="7990" y="5925"/>
                    <a:pt x="7882" y="5842"/>
                    <a:pt x="7787" y="5746"/>
                  </a:cubicBezTo>
                  <a:cubicBezTo>
                    <a:pt x="7668" y="5663"/>
                    <a:pt x="7561" y="5568"/>
                    <a:pt x="7442" y="5484"/>
                  </a:cubicBezTo>
                  <a:cubicBezTo>
                    <a:pt x="7323" y="5389"/>
                    <a:pt x="7192" y="5341"/>
                    <a:pt x="7085" y="5258"/>
                  </a:cubicBezTo>
                  <a:cubicBezTo>
                    <a:pt x="6966" y="5163"/>
                    <a:pt x="6870" y="5068"/>
                    <a:pt x="6751" y="4984"/>
                  </a:cubicBezTo>
                  <a:cubicBezTo>
                    <a:pt x="6632" y="4901"/>
                    <a:pt x="6513" y="4830"/>
                    <a:pt x="6418" y="4734"/>
                  </a:cubicBezTo>
                  <a:cubicBezTo>
                    <a:pt x="6299" y="4651"/>
                    <a:pt x="6192" y="4556"/>
                    <a:pt x="6073" y="4472"/>
                  </a:cubicBezTo>
                  <a:cubicBezTo>
                    <a:pt x="5965" y="4377"/>
                    <a:pt x="5858" y="4270"/>
                    <a:pt x="5739" y="4187"/>
                  </a:cubicBezTo>
                  <a:cubicBezTo>
                    <a:pt x="5644" y="4091"/>
                    <a:pt x="5537" y="3996"/>
                    <a:pt x="5418" y="3901"/>
                  </a:cubicBezTo>
                  <a:cubicBezTo>
                    <a:pt x="5299" y="3817"/>
                    <a:pt x="5180" y="3758"/>
                    <a:pt x="5061" y="3663"/>
                  </a:cubicBezTo>
                  <a:cubicBezTo>
                    <a:pt x="4942" y="3579"/>
                    <a:pt x="4834" y="3496"/>
                    <a:pt x="4715" y="3401"/>
                  </a:cubicBezTo>
                  <a:cubicBezTo>
                    <a:pt x="4596" y="3306"/>
                    <a:pt x="4525" y="3175"/>
                    <a:pt x="4418" y="3079"/>
                  </a:cubicBezTo>
                  <a:cubicBezTo>
                    <a:pt x="4299" y="2996"/>
                    <a:pt x="4180" y="2936"/>
                    <a:pt x="4060" y="2841"/>
                  </a:cubicBezTo>
                  <a:cubicBezTo>
                    <a:pt x="3941" y="2758"/>
                    <a:pt x="3870" y="2639"/>
                    <a:pt x="3751" y="2544"/>
                  </a:cubicBezTo>
                  <a:cubicBezTo>
                    <a:pt x="3632" y="2460"/>
                    <a:pt x="3489" y="2413"/>
                    <a:pt x="3394" y="2329"/>
                  </a:cubicBezTo>
                  <a:cubicBezTo>
                    <a:pt x="3275" y="2234"/>
                    <a:pt x="3179" y="2115"/>
                    <a:pt x="3084" y="2032"/>
                  </a:cubicBezTo>
                  <a:cubicBezTo>
                    <a:pt x="2977" y="1936"/>
                    <a:pt x="2858" y="1853"/>
                    <a:pt x="2751" y="1758"/>
                  </a:cubicBezTo>
                  <a:cubicBezTo>
                    <a:pt x="2632" y="1674"/>
                    <a:pt x="2513" y="1591"/>
                    <a:pt x="2394" y="1508"/>
                  </a:cubicBezTo>
                  <a:cubicBezTo>
                    <a:pt x="2275" y="1412"/>
                    <a:pt x="2155" y="1341"/>
                    <a:pt x="2036" y="1270"/>
                  </a:cubicBezTo>
                  <a:cubicBezTo>
                    <a:pt x="1917" y="1174"/>
                    <a:pt x="1810" y="1103"/>
                    <a:pt x="1691" y="1020"/>
                  </a:cubicBezTo>
                  <a:cubicBezTo>
                    <a:pt x="1572" y="924"/>
                    <a:pt x="1453" y="853"/>
                    <a:pt x="1346" y="758"/>
                  </a:cubicBezTo>
                  <a:cubicBezTo>
                    <a:pt x="1227" y="674"/>
                    <a:pt x="1096" y="615"/>
                    <a:pt x="989" y="543"/>
                  </a:cubicBezTo>
                  <a:cubicBezTo>
                    <a:pt x="870" y="448"/>
                    <a:pt x="798" y="341"/>
                    <a:pt x="679" y="269"/>
                  </a:cubicBezTo>
                  <a:cubicBezTo>
                    <a:pt x="678" y="269"/>
                    <a:pt x="678" y="269"/>
                    <a:pt x="677" y="270"/>
                  </a:cubicBezTo>
                  <a:lnTo>
                    <a:pt x="677" y="270"/>
                  </a:lnTo>
                  <a:cubicBezTo>
                    <a:pt x="676" y="267"/>
                    <a:pt x="673" y="264"/>
                    <a:pt x="667" y="258"/>
                  </a:cubicBezTo>
                  <a:cubicBezTo>
                    <a:pt x="631" y="246"/>
                    <a:pt x="512" y="162"/>
                    <a:pt x="453" y="138"/>
                  </a:cubicBezTo>
                  <a:cubicBezTo>
                    <a:pt x="393" y="103"/>
                    <a:pt x="322" y="31"/>
                    <a:pt x="262" y="19"/>
                  </a:cubicBezTo>
                  <a:cubicBezTo>
                    <a:pt x="239" y="5"/>
                    <a:pt x="227" y="1"/>
                    <a:pt x="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87" name="Google Shape;16487;p22"/>
            <p:cNvSpPr/>
            <p:nvPr/>
          </p:nvSpPr>
          <p:spPr>
            <a:xfrm>
              <a:off x="4442975" y="3185850"/>
              <a:ext cx="374000" cy="281200"/>
            </a:xfrm>
            <a:custGeom>
              <a:avLst/>
              <a:gdLst/>
              <a:ahLst/>
              <a:cxnLst/>
              <a:rect l="l" t="t" r="r" b="b"/>
              <a:pathLst>
                <a:path w="14960" h="11248" extrusionOk="0">
                  <a:moveTo>
                    <a:pt x="86" y="1"/>
                  </a:moveTo>
                  <a:cubicBezTo>
                    <a:pt x="19" y="1"/>
                    <a:pt x="0" y="98"/>
                    <a:pt x="29" y="147"/>
                  </a:cubicBezTo>
                  <a:lnTo>
                    <a:pt x="53" y="206"/>
                  </a:lnTo>
                  <a:cubicBezTo>
                    <a:pt x="89" y="242"/>
                    <a:pt x="113" y="290"/>
                    <a:pt x="137" y="314"/>
                  </a:cubicBezTo>
                  <a:cubicBezTo>
                    <a:pt x="291" y="504"/>
                    <a:pt x="410" y="659"/>
                    <a:pt x="577" y="849"/>
                  </a:cubicBezTo>
                  <a:cubicBezTo>
                    <a:pt x="744" y="1040"/>
                    <a:pt x="851" y="1135"/>
                    <a:pt x="1053" y="1385"/>
                  </a:cubicBezTo>
                  <a:cubicBezTo>
                    <a:pt x="1268" y="1623"/>
                    <a:pt x="1696" y="2171"/>
                    <a:pt x="1899" y="2409"/>
                  </a:cubicBezTo>
                  <a:cubicBezTo>
                    <a:pt x="2113" y="2647"/>
                    <a:pt x="2196" y="2754"/>
                    <a:pt x="2363" y="2945"/>
                  </a:cubicBezTo>
                  <a:cubicBezTo>
                    <a:pt x="2530" y="3147"/>
                    <a:pt x="2649" y="3290"/>
                    <a:pt x="2815" y="3481"/>
                  </a:cubicBezTo>
                  <a:cubicBezTo>
                    <a:pt x="2994" y="3683"/>
                    <a:pt x="3066" y="3778"/>
                    <a:pt x="3292" y="4016"/>
                  </a:cubicBezTo>
                  <a:cubicBezTo>
                    <a:pt x="3506" y="4255"/>
                    <a:pt x="3982" y="4790"/>
                    <a:pt x="4197" y="5017"/>
                  </a:cubicBezTo>
                  <a:cubicBezTo>
                    <a:pt x="4423" y="5255"/>
                    <a:pt x="4506" y="5362"/>
                    <a:pt x="4685" y="5552"/>
                  </a:cubicBezTo>
                  <a:cubicBezTo>
                    <a:pt x="4863" y="5743"/>
                    <a:pt x="4994" y="5898"/>
                    <a:pt x="5173" y="6064"/>
                  </a:cubicBezTo>
                  <a:cubicBezTo>
                    <a:pt x="5340" y="6243"/>
                    <a:pt x="5530" y="6374"/>
                    <a:pt x="5697" y="6541"/>
                  </a:cubicBezTo>
                  <a:cubicBezTo>
                    <a:pt x="5863" y="6695"/>
                    <a:pt x="6018" y="6862"/>
                    <a:pt x="6209" y="7029"/>
                  </a:cubicBezTo>
                  <a:cubicBezTo>
                    <a:pt x="6387" y="7195"/>
                    <a:pt x="6566" y="7326"/>
                    <a:pt x="6721" y="7493"/>
                  </a:cubicBezTo>
                  <a:cubicBezTo>
                    <a:pt x="6899" y="7636"/>
                    <a:pt x="7066" y="7815"/>
                    <a:pt x="7245" y="7969"/>
                  </a:cubicBezTo>
                  <a:cubicBezTo>
                    <a:pt x="7423" y="8112"/>
                    <a:pt x="7614" y="8243"/>
                    <a:pt x="7792" y="8386"/>
                  </a:cubicBezTo>
                  <a:cubicBezTo>
                    <a:pt x="7971" y="8517"/>
                    <a:pt x="8149" y="8660"/>
                    <a:pt x="8352" y="8803"/>
                  </a:cubicBezTo>
                  <a:cubicBezTo>
                    <a:pt x="8542" y="8934"/>
                    <a:pt x="8733" y="9053"/>
                    <a:pt x="8923" y="9184"/>
                  </a:cubicBezTo>
                  <a:cubicBezTo>
                    <a:pt x="9126" y="9315"/>
                    <a:pt x="9316" y="9434"/>
                    <a:pt x="9507" y="9553"/>
                  </a:cubicBezTo>
                  <a:cubicBezTo>
                    <a:pt x="9697" y="9672"/>
                    <a:pt x="9912" y="9779"/>
                    <a:pt x="10114" y="9886"/>
                  </a:cubicBezTo>
                  <a:cubicBezTo>
                    <a:pt x="10328" y="9993"/>
                    <a:pt x="10531" y="10077"/>
                    <a:pt x="10745" y="10184"/>
                  </a:cubicBezTo>
                  <a:cubicBezTo>
                    <a:pt x="10947" y="10291"/>
                    <a:pt x="11150" y="10422"/>
                    <a:pt x="11352" y="10505"/>
                  </a:cubicBezTo>
                  <a:cubicBezTo>
                    <a:pt x="11567" y="10601"/>
                    <a:pt x="11781" y="10672"/>
                    <a:pt x="11995" y="10767"/>
                  </a:cubicBezTo>
                  <a:cubicBezTo>
                    <a:pt x="12198" y="10851"/>
                    <a:pt x="12424" y="10922"/>
                    <a:pt x="12638" y="11005"/>
                  </a:cubicBezTo>
                  <a:cubicBezTo>
                    <a:pt x="12852" y="11077"/>
                    <a:pt x="13067" y="11136"/>
                    <a:pt x="13305" y="11184"/>
                  </a:cubicBezTo>
                  <a:cubicBezTo>
                    <a:pt x="13489" y="11230"/>
                    <a:pt x="13660" y="11248"/>
                    <a:pt x="13844" y="11248"/>
                  </a:cubicBezTo>
                  <a:cubicBezTo>
                    <a:pt x="13897" y="11248"/>
                    <a:pt x="13951" y="11246"/>
                    <a:pt x="14007" y="11244"/>
                  </a:cubicBezTo>
                  <a:cubicBezTo>
                    <a:pt x="14126" y="11244"/>
                    <a:pt x="14245" y="11208"/>
                    <a:pt x="14376" y="11184"/>
                  </a:cubicBezTo>
                  <a:cubicBezTo>
                    <a:pt x="14496" y="11148"/>
                    <a:pt x="14615" y="11077"/>
                    <a:pt x="14698" y="10982"/>
                  </a:cubicBezTo>
                  <a:cubicBezTo>
                    <a:pt x="14793" y="10898"/>
                    <a:pt x="14865" y="10779"/>
                    <a:pt x="14900" y="10672"/>
                  </a:cubicBezTo>
                  <a:cubicBezTo>
                    <a:pt x="14936" y="10565"/>
                    <a:pt x="14960" y="10422"/>
                    <a:pt x="14936" y="10327"/>
                  </a:cubicBezTo>
                  <a:cubicBezTo>
                    <a:pt x="14924" y="10208"/>
                    <a:pt x="14877" y="10172"/>
                    <a:pt x="14805" y="10148"/>
                  </a:cubicBezTo>
                  <a:cubicBezTo>
                    <a:pt x="14801" y="10147"/>
                    <a:pt x="14797" y="10147"/>
                    <a:pt x="14793" y="10147"/>
                  </a:cubicBezTo>
                  <a:cubicBezTo>
                    <a:pt x="14730" y="10147"/>
                    <a:pt x="14698" y="10236"/>
                    <a:pt x="14698" y="10303"/>
                  </a:cubicBezTo>
                  <a:cubicBezTo>
                    <a:pt x="14698" y="10374"/>
                    <a:pt x="14698" y="10470"/>
                    <a:pt x="14674" y="10553"/>
                  </a:cubicBezTo>
                  <a:cubicBezTo>
                    <a:pt x="14638" y="10648"/>
                    <a:pt x="14591" y="10720"/>
                    <a:pt x="14519" y="10791"/>
                  </a:cubicBezTo>
                  <a:cubicBezTo>
                    <a:pt x="14448" y="10863"/>
                    <a:pt x="14388" y="10922"/>
                    <a:pt x="14281" y="10970"/>
                  </a:cubicBezTo>
                  <a:cubicBezTo>
                    <a:pt x="14174" y="11017"/>
                    <a:pt x="14138" y="11041"/>
                    <a:pt x="13972" y="11041"/>
                  </a:cubicBezTo>
                  <a:cubicBezTo>
                    <a:pt x="13805" y="11041"/>
                    <a:pt x="13555" y="11005"/>
                    <a:pt x="13353" y="10946"/>
                  </a:cubicBezTo>
                  <a:cubicBezTo>
                    <a:pt x="13138" y="10886"/>
                    <a:pt x="12912" y="10803"/>
                    <a:pt x="12710" y="10732"/>
                  </a:cubicBezTo>
                  <a:cubicBezTo>
                    <a:pt x="12495" y="10660"/>
                    <a:pt x="12269" y="10601"/>
                    <a:pt x="12067" y="10505"/>
                  </a:cubicBezTo>
                  <a:lnTo>
                    <a:pt x="11448" y="10243"/>
                  </a:lnTo>
                  <a:cubicBezTo>
                    <a:pt x="11233" y="10148"/>
                    <a:pt x="11043" y="10053"/>
                    <a:pt x="10828" y="9946"/>
                  </a:cubicBezTo>
                  <a:cubicBezTo>
                    <a:pt x="10626" y="9839"/>
                    <a:pt x="10412" y="9767"/>
                    <a:pt x="10209" y="9660"/>
                  </a:cubicBezTo>
                  <a:cubicBezTo>
                    <a:pt x="9995" y="9553"/>
                    <a:pt x="9816" y="9434"/>
                    <a:pt x="9626" y="9315"/>
                  </a:cubicBezTo>
                  <a:lnTo>
                    <a:pt x="9042" y="8958"/>
                  </a:lnTo>
                  <a:cubicBezTo>
                    <a:pt x="8852" y="8838"/>
                    <a:pt x="8661" y="8707"/>
                    <a:pt x="8483" y="8577"/>
                  </a:cubicBezTo>
                  <a:cubicBezTo>
                    <a:pt x="8292" y="8446"/>
                    <a:pt x="8126" y="8291"/>
                    <a:pt x="7923" y="8160"/>
                  </a:cubicBezTo>
                  <a:cubicBezTo>
                    <a:pt x="7745" y="8029"/>
                    <a:pt x="7566" y="7862"/>
                    <a:pt x="7399" y="7731"/>
                  </a:cubicBezTo>
                  <a:cubicBezTo>
                    <a:pt x="7209" y="7576"/>
                    <a:pt x="7018" y="7457"/>
                    <a:pt x="6840" y="7314"/>
                  </a:cubicBezTo>
                  <a:cubicBezTo>
                    <a:pt x="6661" y="7160"/>
                    <a:pt x="6483" y="7017"/>
                    <a:pt x="6316" y="6862"/>
                  </a:cubicBezTo>
                  <a:cubicBezTo>
                    <a:pt x="6137" y="6719"/>
                    <a:pt x="6006" y="6517"/>
                    <a:pt x="5840" y="6362"/>
                  </a:cubicBezTo>
                  <a:cubicBezTo>
                    <a:pt x="5685" y="6195"/>
                    <a:pt x="5506" y="6040"/>
                    <a:pt x="5340" y="5886"/>
                  </a:cubicBezTo>
                  <a:cubicBezTo>
                    <a:pt x="5173" y="5719"/>
                    <a:pt x="5042" y="5529"/>
                    <a:pt x="4875" y="5362"/>
                  </a:cubicBezTo>
                  <a:cubicBezTo>
                    <a:pt x="4720" y="5195"/>
                    <a:pt x="4530" y="5052"/>
                    <a:pt x="4375" y="4874"/>
                  </a:cubicBezTo>
                  <a:cubicBezTo>
                    <a:pt x="4209" y="4695"/>
                    <a:pt x="4078" y="4516"/>
                    <a:pt x="3923" y="4338"/>
                  </a:cubicBezTo>
                  <a:cubicBezTo>
                    <a:pt x="3780" y="4159"/>
                    <a:pt x="3613" y="3993"/>
                    <a:pt x="3458" y="3814"/>
                  </a:cubicBezTo>
                  <a:cubicBezTo>
                    <a:pt x="3316" y="3647"/>
                    <a:pt x="3149" y="3469"/>
                    <a:pt x="3006" y="3302"/>
                  </a:cubicBezTo>
                  <a:cubicBezTo>
                    <a:pt x="2851" y="3147"/>
                    <a:pt x="2696" y="2969"/>
                    <a:pt x="2542" y="2802"/>
                  </a:cubicBezTo>
                  <a:cubicBezTo>
                    <a:pt x="2399" y="2635"/>
                    <a:pt x="2244" y="2457"/>
                    <a:pt x="2101" y="2278"/>
                  </a:cubicBezTo>
                  <a:cubicBezTo>
                    <a:pt x="1946" y="2100"/>
                    <a:pt x="1803" y="1933"/>
                    <a:pt x="1649" y="1754"/>
                  </a:cubicBezTo>
                  <a:cubicBezTo>
                    <a:pt x="1506" y="1576"/>
                    <a:pt x="1339" y="1421"/>
                    <a:pt x="1184" y="1242"/>
                  </a:cubicBezTo>
                  <a:cubicBezTo>
                    <a:pt x="1041" y="1064"/>
                    <a:pt x="934" y="897"/>
                    <a:pt x="791" y="718"/>
                  </a:cubicBezTo>
                  <a:lnTo>
                    <a:pt x="791" y="718"/>
                  </a:lnTo>
                  <a:cubicBezTo>
                    <a:pt x="791" y="718"/>
                    <a:pt x="798" y="732"/>
                    <a:pt x="795" y="732"/>
                  </a:cubicBezTo>
                  <a:cubicBezTo>
                    <a:pt x="793" y="732"/>
                    <a:pt x="783" y="722"/>
                    <a:pt x="756" y="683"/>
                  </a:cubicBezTo>
                  <a:cubicBezTo>
                    <a:pt x="696" y="611"/>
                    <a:pt x="375" y="230"/>
                    <a:pt x="279" y="123"/>
                  </a:cubicBezTo>
                  <a:cubicBezTo>
                    <a:pt x="196" y="28"/>
                    <a:pt x="232" y="64"/>
                    <a:pt x="137" y="16"/>
                  </a:cubicBezTo>
                  <a:cubicBezTo>
                    <a:pt x="117" y="5"/>
                    <a:pt x="101" y="1"/>
                    <a:pt x="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88" name="Google Shape;16488;p22"/>
            <p:cNvSpPr/>
            <p:nvPr/>
          </p:nvSpPr>
          <p:spPr>
            <a:xfrm>
              <a:off x="4360350" y="2802525"/>
              <a:ext cx="118800" cy="192650"/>
            </a:xfrm>
            <a:custGeom>
              <a:avLst/>
              <a:gdLst/>
              <a:ahLst/>
              <a:cxnLst/>
              <a:rect l="l" t="t" r="r" b="b"/>
              <a:pathLst>
                <a:path w="4752" h="7706" extrusionOk="0">
                  <a:moveTo>
                    <a:pt x="147" y="0"/>
                  </a:moveTo>
                  <a:cubicBezTo>
                    <a:pt x="85" y="0"/>
                    <a:pt x="20" y="24"/>
                    <a:pt x="13" y="61"/>
                  </a:cubicBezTo>
                  <a:cubicBezTo>
                    <a:pt x="8" y="86"/>
                    <a:pt x="7" y="90"/>
                    <a:pt x="7" y="90"/>
                  </a:cubicBezTo>
                  <a:cubicBezTo>
                    <a:pt x="7" y="90"/>
                    <a:pt x="7" y="89"/>
                    <a:pt x="6" y="89"/>
                  </a:cubicBezTo>
                  <a:cubicBezTo>
                    <a:pt x="6" y="89"/>
                    <a:pt x="5" y="92"/>
                    <a:pt x="1" y="109"/>
                  </a:cubicBezTo>
                  <a:cubicBezTo>
                    <a:pt x="1" y="157"/>
                    <a:pt x="1" y="109"/>
                    <a:pt x="13" y="180"/>
                  </a:cubicBezTo>
                  <a:cubicBezTo>
                    <a:pt x="24" y="264"/>
                    <a:pt x="72" y="419"/>
                    <a:pt x="84" y="526"/>
                  </a:cubicBezTo>
                  <a:cubicBezTo>
                    <a:pt x="108" y="633"/>
                    <a:pt x="167" y="764"/>
                    <a:pt x="179" y="883"/>
                  </a:cubicBezTo>
                  <a:cubicBezTo>
                    <a:pt x="191" y="1002"/>
                    <a:pt x="203" y="1121"/>
                    <a:pt x="239" y="1240"/>
                  </a:cubicBezTo>
                  <a:cubicBezTo>
                    <a:pt x="251" y="1359"/>
                    <a:pt x="251" y="1478"/>
                    <a:pt x="286" y="1597"/>
                  </a:cubicBezTo>
                  <a:cubicBezTo>
                    <a:pt x="298" y="1716"/>
                    <a:pt x="322" y="1835"/>
                    <a:pt x="346" y="1954"/>
                  </a:cubicBezTo>
                  <a:cubicBezTo>
                    <a:pt x="358" y="2073"/>
                    <a:pt x="358" y="2181"/>
                    <a:pt x="382" y="2312"/>
                  </a:cubicBezTo>
                  <a:cubicBezTo>
                    <a:pt x="405" y="2443"/>
                    <a:pt x="405" y="2502"/>
                    <a:pt x="429" y="2681"/>
                  </a:cubicBezTo>
                  <a:cubicBezTo>
                    <a:pt x="465" y="2859"/>
                    <a:pt x="525" y="3181"/>
                    <a:pt x="548" y="3383"/>
                  </a:cubicBezTo>
                  <a:cubicBezTo>
                    <a:pt x="584" y="3597"/>
                    <a:pt x="620" y="3907"/>
                    <a:pt x="644" y="4086"/>
                  </a:cubicBezTo>
                  <a:cubicBezTo>
                    <a:pt x="667" y="4264"/>
                    <a:pt x="715" y="4312"/>
                    <a:pt x="739" y="4443"/>
                  </a:cubicBezTo>
                  <a:cubicBezTo>
                    <a:pt x="775" y="4574"/>
                    <a:pt x="775" y="4681"/>
                    <a:pt x="798" y="4800"/>
                  </a:cubicBezTo>
                  <a:lnTo>
                    <a:pt x="894" y="5157"/>
                  </a:lnTo>
                  <a:cubicBezTo>
                    <a:pt x="917" y="5276"/>
                    <a:pt x="917" y="5395"/>
                    <a:pt x="965" y="5526"/>
                  </a:cubicBezTo>
                  <a:cubicBezTo>
                    <a:pt x="1013" y="5645"/>
                    <a:pt x="1072" y="5753"/>
                    <a:pt x="1120" y="5872"/>
                  </a:cubicBezTo>
                  <a:cubicBezTo>
                    <a:pt x="1156" y="5991"/>
                    <a:pt x="1203" y="6110"/>
                    <a:pt x="1263" y="6217"/>
                  </a:cubicBezTo>
                  <a:cubicBezTo>
                    <a:pt x="1322" y="6324"/>
                    <a:pt x="1394" y="6419"/>
                    <a:pt x="1477" y="6538"/>
                  </a:cubicBezTo>
                  <a:cubicBezTo>
                    <a:pt x="1548" y="6645"/>
                    <a:pt x="1620" y="6753"/>
                    <a:pt x="1715" y="6836"/>
                  </a:cubicBezTo>
                  <a:cubicBezTo>
                    <a:pt x="1799" y="6943"/>
                    <a:pt x="1894" y="7015"/>
                    <a:pt x="1989" y="7110"/>
                  </a:cubicBezTo>
                  <a:cubicBezTo>
                    <a:pt x="2096" y="7193"/>
                    <a:pt x="2203" y="7241"/>
                    <a:pt x="2310" y="7312"/>
                  </a:cubicBezTo>
                  <a:cubicBezTo>
                    <a:pt x="2406" y="7384"/>
                    <a:pt x="2501" y="7491"/>
                    <a:pt x="2620" y="7550"/>
                  </a:cubicBezTo>
                  <a:cubicBezTo>
                    <a:pt x="2739" y="7610"/>
                    <a:pt x="2870" y="7622"/>
                    <a:pt x="2989" y="7658"/>
                  </a:cubicBezTo>
                  <a:cubicBezTo>
                    <a:pt x="3120" y="7681"/>
                    <a:pt x="3239" y="7705"/>
                    <a:pt x="3370" y="7705"/>
                  </a:cubicBezTo>
                  <a:cubicBezTo>
                    <a:pt x="3513" y="7705"/>
                    <a:pt x="3632" y="7669"/>
                    <a:pt x="3763" y="7646"/>
                  </a:cubicBezTo>
                  <a:cubicBezTo>
                    <a:pt x="3894" y="7610"/>
                    <a:pt x="4001" y="7562"/>
                    <a:pt x="4120" y="7527"/>
                  </a:cubicBezTo>
                  <a:cubicBezTo>
                    <a:pt x="4239" y="7479"/>
                    <a:pt x="4382" y="7467"/>
                    <a:pt x="4489" y="7384"/>
                  </a:cubicBezTo>
                  <a:cubicBezTo>
                    <a:pt x="4596" y="7312"/>
                    <a:pt x="4680" y="7205"/>
                    <a:pt x="4727" y="7134"/>
                  </a:cubicBezTo>
                  <a:cubicBezTo>
                    <a:pt x="4751" y="7062"/>
                    <a:pt x="4704" y="7026"/>
                    <a:pt x="4668" y="6991"/>
                  </a:cubicBezTo>
                  <a:cubicBezTo>
                    <a:pt x="4651" y="6956"/>
                    <a:pt x="4595" y="6909"/>
                    <a:pt x="4539" y="6909"/>
                  </a:cubicBezTo>
                  <a:cubicBezTo>
                    <a:pt x="4518" y="6909"/>
                    <a:pt x="4497" y="6915"/>
                    <a:pt x="4477" y="6931"/>
                  </a:cubicBezTo>
                  <a:cubicBezTo>
                    <a:pt x="4406" y="6967"/>
                    <a:pt x="4346" y="7074"/>
                    <a:pt x="4263" y="7122"/>
                  </a:cubicBezTo>
                  <a:cubicBezTo>
                    <a:pt x="4180" y="7181"/>
                    <a:pt x="4108" y="7253"/>
                    <a:pt x="4001" y="7300"/>
                  </a:cubicBezTo>
                  <a:cubicBezTo>
                    <a:pt x="3894" y="7348"/>
                    <a:pt x="3787" y="7348"/>
                    <a:pt x="3668" y="7360"/>
                  </a:cubicBezTo>
                  <a:cubicBezTo>
                    <a:pt x="3573" y="7372"/>
                    <a:pt x="3465" y="7372"/>
                    <a:pt x="3346" y="7372"/>
                  </a:cubicBezTo>
                  <a:cubicBezTo>
                    <a:pt x="3239" y="7372"/>
                    <a:pt x="3120" y="7372"/>
                    <a:pt x="3013" y="7348"/>
                  </a:cubicBezTo>
                  <a:cubicBezTo>
                    <a:pt x="2918" y="7312"/>
                    <a:pt x="2811" y="7265"/>
                    <a:pt x="2703" y="7229"/>
                  </a:cubicBezTo>
                  <a:cubicBezTo>
                    <a:pt x="2596" y="7181"/>
                    <a:pt x="2513" y="7122"/>
                    <a:pt x="2418" y="7062"/>
                  </a:cubicBezTo>
                  <a:cubicBezTo>
                    <a:pt x="2334" y="7003"/>
                    <a:pt x="2215" y="6955"/>
                    <a:pt x="2120" y="6884"/>
                  </a:cubicBezTo>
                  <a:cubicBezTo>
                    <a:pt x="2037" y="6812"/>
                    <a:pt x="1977" y="6717"/>
                    <a:pt x="1906" y="6622"/>
                  </a:cubicBezTo>
                  <a:cubicBezTo>
                    <a:pt x="1822" y="6538"/>
                    <a:pt x="1739" y="6467"/>
                    <a:pt x="1679" y="6360"/>
                  </a:cubicBezTo>
                  <a:cubicBezTo>
                    <a:pt x="1620" y="6264"/>
                    <a:pt x="1548" y="6169"/>
                    <a:pt x="1501" y="6062"/>
                  </a:cubicBezTo>
                  <a:cubicBezTo>
                    <a:pt x="1441" y="5955"/>
                    <a:pt x="1406" y="5836"/>
                    <a:pt x="1370" y="5729"/>
                  </a:cubicBezTo>
                  <a:cubicBezTo>
                    <a:pt x="1322" y="5633"/>
                    <a:pt x="1287" y="5514"/>
                    <a:pt x="1263" y="5407"/>
                  </a:cubicBezTo>
                  <a:cubicBezTo>
                    <a:pt x="1215" y="5288"/>
                    <a:pt x="1156" y="5193"/>
                    <a:pt x="1132" y="5074"/>
                  </a:cubicBezTo>
                  <a:cubicBezTo>
                    <a:pt x="1096" y="4955"/>
                    <a:pt x="1048" y="4860"/>
                    <a:pt x="1037" y="4740"/>
                  </a:cubicBezTo>
                  <a:cubicBezTo>
                    <a:pt x="1013" y="4621"/>
                    <a:pt x="1037" y="4502"/>
                    <a:pt x="1013" y="4383"/>
                  </a:cubicBezTo>
                  <a:cubicBezTo>
                    <a:pt x="977" y="4264"/>
                    <a:pt x="929" y="4157"/>
                    <a:pt x="917" y="4038"/>
                  </a:cubicBezTo>
                  <a:cubicBezTo>
                    <a:pt x="906" y="3919"/>
                    <a:pt x="917" y="3800"/>
                    <a:pt x="906" y="3681"/>
                  </a:cubicBezTo>
                  <a:cubicBezTo>
                    <a:pt x="894" y="3562"/>
                    <a:pt x="834" y="3455"/>
                    <a:pt x="810" y="3336"/>
                  </a:cubicBezTo>
                  <a:cubicBezTo>
                    <a:pt x="798" y="3216"/>
                    <a:pt x="810" y="3097"/>
                    <a:pt x="798" y="2978"/>
                  </a:cubicBezTo>
                  <a:lnTo>
                    <a:pt x="763" y="2621"/>
                  </a:lnTo>
                  <a:cubicBezTo>
                    <a:pt x="739" y="2502"/>
                    <a:pt x="715" y="2383"/>
                    <a:pt x="691" y="2264"/>
                  </a:cubicBezTo>
                  <a:cubicBezTo>
                    <a:pt x="679" y="2145"/>
                    <a:pt x="656" y="2026"/>
                    <a:pt x="620" y="1907"/>
                  </a:cubicBezTo>
                  <a:lnTo>
                    <a:pt x="584" y="1550"/>
                  </a:lnTo>
                  <a:cubicBezTo>
                    <a:pt x="560" y="1431"/>
                    <a:pt x="536" y="1311"/>
                    <a:pt x="513" y="1192"/>
                  </a:cubicBezTo>
                  <a:cubicBezTo>
                    <a:pt x="501" y="1073"/>
                    <a:pt x="453" y="954"/>
                    <a:pt x="429" y="835"/>
                  </a:cubicBezTo>
                  <a:cubicBezTo>
                    <a:pt x="417" y="716"/>
                    <a:pt x="441" y="621"/>
                    <a:pt x="417" y="502"/>
                  </a:cubicBezTo>
                  <a:cubicBezTo>
                    <a:pt x="417" y="502"/>
                    <a:pt x="417" y="504"/>
                    <a:pt x="417" y="504"/>
                  </a:cubicBezTo>
                  <a:cubicBezTo>
                    <a:pt x="415" y="504"/>
                    <a:pt x="413" y="499"/>
                    <a:pt x="405" y="478"/>
                  </a:cubicBezTo>
                  <a:cubicBezTo>
                    <a:pt x="382" y="454"/>
                    <a:pt x="370" y="335"/>
                    <a:pt x="358" y="288"/>
                  </a:cubicBezTo>
                  <a:cubicBezTo>
                    <a:pt x="346" y="228"/>
                    <a:pt x="346" y="157"/>
                    <a:pt x="310" y="97"/>
                  </a:cubicBezTo>
                  <a:cubicBezTo>
                    <a:pt x="286" y="49"/>
                    <a:pt x="286" y="61"/>
                    <a:pt x="239" y="26"/>
                  </a:cubicBezTo>
                  <a:cubicBezTo>
                    <a:pt x="217" y="8"/>
                    <a:pt x="182" y="0"/>
                    <a:pt x="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89" name="Google Shape;16489;p22"/>
            <p:cNvSpPr/>
            <p:nvPr/>
          </p:nvSpPr>
          <p:spPr>
            <a:xfrm>
              <a:off x="4112125" y="2467675"/>
              <a:ext cx="242900" cy="178175"/>
            </a:xfrm>
            <a:custGeom>
              <a:avLst/>
              <a:gdLst/>
              <a:ahLst/>
              <a:cxnLst/>
              <a:rect l="l" t="t" r="r" b="b"/>
              <a:pathLst>
                <a:path w="9716" h="7127" extrusionOk="0">
                  <a:moveTo>
                    <a:pt x="168" y="0"/>
                  </a:moveTo>
                  <a:cubicBezTo>
                    <a:pt x="97" y="0"/>
                    <a:pt x="0" y="111"/>
                    <a:pt x="12" y="168"/>
                  </a:cubicBezTo>
                  <a:cubicBezTo>
                    <a:pt x="24" y="198"/>
                    <a:pt x="24" y="201"/>
                    <a:pt x="24" y="201"/>
                  </a:cubicBezTo>
                  <a:cubicBezTo>
                    <a:pt x="24" y="201"/>
                    <a:pt x="24" y="201"/>
                    <a:pt x="24" y="201"/>
                  </a:cubicBezTo>
                  <a:cubicBezTo>
                    <a:pt x="24" y="201"/>
                    <a:pt x="27" y="202"/>
                    <a:pt x="36" y="216"/>
                  </a:cubicBezTo>
                  <a:cubicBezTo>
                    <a:pt x="47" y="239"/>
                    <a:pt x="59" y="263"/>
                    <a:pt x="71" y="275"/>
                  </a:cubicBezTo>
                  <a:cubicBezTo>
                    <a:pt x="167" y="394"/>
                    <a:pt x="274" y="478"/>
                    <a:pt x="369" y="597"/>
                  </a:cubicBezTo>
                  <a:cubicBezTo>
                    <a:pt x="464" y="704"/>
                    <a:pt x="583" y="787"/>
                    <a:pt x="690" y="906"/>
                  </a:cubicBezTo>
                  <a:cubicBezTo>
                    <a:pt x="774" y="1013"/>
                    <a:pt x="881" y="1132"/>
                    <a:pt x="964" y="1240"/>
                  </a:cubicBezTo>
                  <a:cubicBezTo>
                    <a:pt x="1060" y="1347"/>
                    <a:pt x="1143" y="1466"/>
                    <a:pt x="1238" y="1585"/>
                  </a:cubicBezTo>
                  <a:cubicBezTo>
                    <a:pt x="1321" y="1680"/>
                    <a:pt x="1429" y="1787"/>
                    <a:pt x="1524" y="1906"/>
                  </a:cubicBezTo>
                  <a:cubicBezTo>
                    <a:pt x="1619" y="2025"/>
                    <a:pt x="1679" y="2133"/>
                    <a:pt x="1798" y="2252"/>
                  </a:cubicBezTo>
                  <a:cubicBezTo>
                    <a:pt x="1905" y="2371"/>
                    <a:pt x="1952" y="2442"/>
                    <a:pt x="2083" y="2597"/>
                  </a:cubicBezTo>
                  <a:cubicBezTo>
                    <a:pt x="2214" y="2740"/>
                    <a:pt x="2536" y="3061"/>
                    <a:pt x="2667" y="3204"/>
                  </a:cubicBezTo>
                  <a:cubicBezTo>
                    <a:pt x="2798" y="3359"/>
                    <a:pt x="2857" y="3418"/>
                    <a:pt x="2976" y="3537"/>
                  </a:cubicBezTo>
                  <a:cubicBezTo>
                    <a:pt x="3084" y="3657"/>
                    <a:pt x="3167" y="3740"/>
                    <a:pt x="3274" y="3847"/>
                  </a:cubicBezTo>
                  <a:cubicBezTo>
                    <a:pt x="3381" y="3954"/>
                    <a:pt x="3512" y="4026"/>
                    <a:pt x="3619" y="4133"/>
                  </a:cubicBezTo>
                  <a:cubicBezTo>
                    <a:pt x="3727" y="4228"/>
                    <a:pt x="3810" y="4335"/>
                    <a:pt x="3929" y="4442"/>
                  </a:cubicBezTo>
                  <a:cubicBezTo>
                    <a:pt x="4048" y="4549"/>
                    <a:pt x="4143" y="4633"/>
                    <a:pt x="4262" y="4740"/>
                  </a:cubicBezTo>
                  <a:cubicBezTo>
                    <a:pt x="4358" y="4847"/>
                    <a:pt x="4453" y="4966"/>
                    <a:pt x="4560" y="5061"/>
                  </a:cubicBezTo>
                  <a:cubicBezTo>
                    <a:pt x="4655" y="5169"/>
                    <a:pt x="4798" y="5240"/>
                    <a:pt x="4893" y="5335"/>
                  </a:cubicBezTo>
                  <a:cubicBezTo>
                    <a:pt x="5012" y="5419"/>
                    <a:pt x="5108" y="5526"/>
                    <a:pt x="5227" y="5633"/>
                  </a:cubicBezTo>
                  <a:lnTo>
                    <a:pt x="5584" y="5895"/>
                  </a:lnTo>
                  <a:lnTo>
                    <a:pt x="5941" y="6169"/>
                  </a:lnTo>
                  <a:cubicBezTo>
                    <a:pt x="6060" y="6252"/>
                    <a:pt x="6179" y="6335"/>
                    <a:pt x="6310" y="6407"/>
                  </a:cubicBezTo>
                  <a:cubicBezTo>
                    <a:pt x="6429" y="6478"/>
                    <a:pt x="6560" y="6538"/>
                    <a:pt x="6703" y="6609"/>
                  </a:cubicBezTo>
                  <a:cubicBezTo>
                    <a:pt x="6834" y="6693"/>
                    <a:pt x="6941" y="6812"/>
                    <a:pt x="7072" y="6871"/>
                  </a:cubicBezTo>
                  <a:cubicBezTo>
                    <a:pt x="7203" y="6931"/>
                    <a:pt x="7358" y="6966"/>
                    <a:pt x="7501" y="7014"/>
                  </a:cubicBezTo>
                  <a:cubicBezTo>
                    <a:pt x="7656" y="7062"/>
                    <a:pt x="7798" y="7086"/>
                    <a:pt x="7953" y="7121"/>
                  </a:cubicBezTo>
                  <a:cubicBezTo>
                    <a:pt x="8001" y="7125"/>
                    <a:pt x="8050" y="7127"/>
                    <a:pt x="8100" y="7127"/>
                  </a:cubicBezTo>
                  <a:cubicBezTo>
                    <a:pt x="8199" y="7127"/>
                    <a:pt x="8302" y="7121"/>
                    <a:pt x="8406" y="7121"/>
                  </a:cubicBezTo>
                  <a:cubicBezTo>
                    <a:pt x="8560" y="7121"/>
                    <a:pt x="8703" y="7086"/>
                    <a:pt x="8858" y="7062"/>
                  </a:cubicBezTo>
                  <a:cubicBezTo>
                    <a:pt x="9001" y="7026"/>
                    <a:pt x="9180" y="7050"/>
                    <a:pt x="9322" y="7002"/>
                  </a:cubicBezTo>
                  <a:cubicBezTo>
                    <a:pt x="9453" y="6955"/>
                    <a:pt x="9596" y="6847"/>
                    <a:pt x="9680" y="6788"/>
                  </a:cubicBezTo>
                  <a:cubicBezTo>
                    <a:pt x="9715" y="6728"/>
                    <a:pt x="9680" y="6705"/>
                    <a:pt x="9656" y="6633"/>
                  </a:cubicBezTo>
                  <a:cubicBezTo>
                    <a:pt x="9646" y="6585"/>
                    <a:pt x="9605" y="6513"/>
                    <a:pt x="9533" y="6513"/>
                  </a:cubicBezTo>
                  <a:cubicBezTo>
                    <a:pt x="9516" y="6513"/>
                    <a:pt x="9497" y="6517"/>
                    <a:pt x="9477" y="6526"/>
                  </a:cubicBezTo>
                  <a:cubicBezTo>
                    <a:pt x="9394" y="6574"/>
                    <a:pt x="9275" y="6657"/>
                    <a:pt x="9156" y="6693"/>
                  </a:cubicBezTo>
                  <a:cubicBezTo>
                    <a:pt x="9037" y="6728"/>
                    <a:pt x="8918" y="6812"/>
                    <a:pt x="8775" y="6824"/>
                  </a:cubicBezTo>
                  <a:cubicBezTo>
                    <a:pt x="8731" y="6832"/>
                    <a:pt x="8687" y="6834"/>
                    <a:pt x="8644" y="6834"/>
                  </a:cubicBezTo>
                  <a:cubicBezTo>
                    <a:pt x="8556" y="6834"/>
                    <a:pt x="8469" y="6824"/>
                    <a:pt x="8382" y="6824"/>
                  </a:cubicBezTo>
                  <a:cubicBezTo>
                    <a:pt x="8239" y="6824"/>
                    <a:pt x="8108" y="6812"/>
                    <a:pt x="7977" y="6776"/>
                  </a:cubicBezTo>
                  <a:cubicBezTo>
                    <a:pt x="7846" y="6764"/>
                    <a:pt x="7703" y="6752"/>
                    <a:pt x="7572" y="6705"/>
                  </a:cubicBezTo>
                  <a:cubicBezTo>
                    <a:pt x="7441" y="6657"/>
                    <a:pt x="7322" y="6609"/>
                    <a:pt x="7191" y="6550"/>
                  </a:cubicBezTo>
                  <a:cubicBezTo>
                    <a:pt x="7048" y="6490"/>
                    <a:pt x="6929" y="6431"/>
                    <a:pt x="6810" y="6359"/>
                  </a:cubicBezTo>
                  <a:cubicBezTo>
                    <a:pt x="6691" y="6288"/>
                    <a:pt x="6560" y="6252"/>
                    <a:pt x="6429" y="6169"/>
                  </a:cubicBezTo>
                  <a:cubicBezTo>
                    <a:pt x="6310" y="6097"/>
                    <a:pt x="6203" y="5990"/>
                    <a:pt x="6084" y="5919"/>
                  </a:cubicBezTo>
                  <a:cubicBezTo>
                    <a:pt x="5965" y="5823"/>
                    <a:pt x="5846" y="5764"/>
                    <a:pt x="5727" y="5669"/>
                  </a:cubicBezTo>
                  <a:cubicBezTo>
                    <a:pt x="5608" y="5585"/>
                    <a:pt x="5489" y="5514"/>
                    <a:pt x="5381" y="5407"/>
                  </a:cubicBezTo>
                  <a:cubicBezTo>
                    <a:pt x="5286" y="5311"/>
                    <a:pt x="5179" y="5216"/>
                    <a:pt x="5072" y="5109"/>
                  </a:cubicBezTo>
                  <a:cubicBezTo>
                    <a:pt x="4965" y="5014"/>
                    <a:pt x="4870" y="4907"/>
                    <a:pt x="4762" y="4811"/>
                  </a:cubicBezTo>
                  <a:cubicBezTo>
                    <a:pt x="4655" y="4716"/>
                    <a:pt x="4524" y="4645"/>
                    <a:pt x="4417" y="4538"/>
                  </a:cubicBezTo>
                  <a:cubicBezTo>
                    <a:pt x="4322" y="4454"/>
                    <a:pt x="4215" y="4347"/>
                    <a:pt x="4096" y="4264"/>
                  </a:cubicBezTo>
                  <a:cubicBezTo>
                    <a:pt x="3988" y="4157"/>
                    <a:pt x="3917" y="4026"/>
                    <a:pt x="3810" y="3918"/>
                  </a:cubicBezTo>
                  <a:cubicBezTo>
                    <a:pt x="3703" y="3811"/>
                    <a:pt x="3584" y="3740"/>
                    <a:pt x="3476" y="3633"/>
                  </a:cubicBezTo>
                  <a:cubicBezTo>
                    <a:pt x="3381" y="3537"/>
                    <a:pt x="3322" y="3395"/>
                    <a:pt x="3215" y="3287"/>
                  </a:cubicBezTo>
                  <a:cubicBezTo>
                    <a:pt x="3107" y="3192"/>
                    <a:pt x="2988" y="3133"/>
                    <a:pt x="2881" y="3014"/>
                  </a:cubicBezTo>
                  <a:cubicBezTo>
                    <a:pt x="2786" y="2895"/>
                    <a:pt x="2738" y="2799"/>
                    <a:pt x="2607" y="2668"/>
                  </a:cubicBezTo>
                  <a:cubicBezTo>
                    <a:pt x="2464" y="2525"/>
                    <a:pt x="2167" y="2192"/>
                    <a:pt x="2036" y="2049"/>
                  </a:cubicBezTo>
                  <a:cubicBezTo>
                    <a:pt x="1905" y="1894"/>
                    <a:pt x="1845" y="1835"/>
                    <a:pt x="1738" y="1716"/>
                  </a:cubicBezTo>
                  <a:cubicBezTo>
                    <a:pt x="1631" y="1597"/>
                    <a:pt x="1560" y="1490"/>
                    <a:pt x="1452" y="1394"/>
                  </a:cubicBezTo>
                  <a:cubicBezTo>
                    <a:pt x="1357" y="1275"/>
                    <a:pt x="1262" y="1168"/>
                    <a:pt x="1179" y="1061"/>
                  </a:cubicBezTo>
                  <a:cubicBezTo>
                    <a:pt x="1083" y="954"/>
                    <a:pt x="964" y="870"/>
                    <a:pt x="881" y="751"/>
                  </a:cubicBezTo>
                  <a:cubicBezTo>
                    <a:pt x="786" y="644"/>
                    <a:pt x="738" y="513"/>
                    <a:pt x="643" y="406"/>
                  </a:cubicBezTo>
                  <a:lnTo>
                    <a:pt x="619" y="394"/>
                  </a:lnTo>
                  <a:cubicBezTo>
                    <a:pt x="595" y="358"/>
                    <a:pt x="500" y="275"/>
                    <a:pt x="464" y="216"/>
                  </a:cubicBezTo>
                  <a:cubicBezTo>
                    <a:pt x="417" y="168"/>
                    <a:pt x="357" y="85"/>
                    <a:pt x="298" y="49"/>
                  </a:cubicBezTo>
                  <a:cubicBezTo>
                    <a:pt x="238" y="1"/>
                    <a:pt x="250" y="13"/>
                    <a:pt x="178" y="1"/>
                  </a:cubicBezTo>
                  <a:cubicBezTo>
                    <a:pt x="175" y="1"/>
                    <a:pt x="172" y="0"/>
                    <a:pt x="1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90" name="Google Shape;16490;p22"/>
            <p:cNvSpPr/>
            <p:nvPr/>
          </p:nvSpPr>
          <p:spPr>
            <a:xfrm>
              <a:off x="3871300" y="2324750"/>
              <a:ext cx="321200" cy="145575"/>
            </a:xfrm>
            <a:custGeom>
              <a:avLst/>
              <a:gdLst/>
              <a:ahLst/>
              <a:cxnLst/>
              <a:rect l="l" t="t" r="r" b="b"/>
              <a:pathLst>
                <a:path w="12848" h="5823" extrusionOk="0">
                  <a:moveTo>
                    <a:pt x="214" y="0"/>
                  </a:moveTo>
                  <a:cubicBezTo>
                    <a:pt x="200" y="0"/>
                    <a:pt x="185" y="3"/>
                    <a:pt x="144" y="3"/>
                  </a:cubicBezTo>
                  <a:cubicBezTo>
                    <a:pt x="48" y="3"/>
                    <a:pt x="1" y="158"/>
                    <a:pt x="36" y="218"/>
                  </a:cubicBezTo>
                  <a:cubicBezTo>
                    <a:pt x="52" y="244"/>
                    <a:pt x="56" y="249"/>
                    <a:pt x="58" y="249"/>
                  </a:cubicBezTo>
                  <a:cubicBezTo>
                    <a:pt x="59" y="249"/>
                    <a:pt x="59" y="246"/>
                    <a:pt x="62" y="246"/>
                  </a:cubicBezTo>
                  <a:cubicBezTo>
                    <a:pt x="64" y="246"/>
                    <a:pt x="66" y="248"/>
                    <a:pt x="72" y="253"/>
                  </a:cubicBezTo>
                  <a:cubicBezTo>
                    <a:pt x="108" y="289"/>
                    <a:pt x="132" y="301"/>
                    <a:pt x="155" y="313"/>
                  </a:cubicBezTo>
                  <a:cubicBezTo>
                    <a:pt x="298" y="408"/>
                    <a:pt x="453" y="480"/>
                    <a:pt x="596" y="575"/>
                  </a:cubicBezTo>
                  <a:cubicBezTo>
                    <a:pt x="751" y="658"/>
                    <a:pt x="906" y="718"/>
                    <a:pt x="1048" y="813"/>
                  </a:cubicBezTo>
                  <a:cubicBezTo>
                    <a:pt x="1191" y="896"/>
                    <a:pt x="1322" y="992"/>
                    <a:pt x="1477" y="1087"/>
                  </a:cubicBezTo>
                  <a:cubicBezTo>
                    <a:pt x="1620" y="1182"/>
                    <a:pt x="1763" y="1289"/>
                    <a:pt x="1894" y="1373"/>
                  </a:cubicBezTo>
                  <a:cubicBezTo>
                    <a:pt x="2037" y="1468"/>
                    <a:pt x="2180" y="1551"/>
                    <a:pt x="2322" y="1646"/>
                  </a:cubicBezTo>
                  <a:cubicBezTo>
                    <a:pt x="2477" y="1730"/>
                    <a:pt x="2596" y="1837"/>
                    <a:pt x="2739" y="1944"/>
                  </a:cubicBezTo>
                  <a:cubicBezTo>
                    <a:pt x="2894" y="2039"/>
                    <a:pt x="2977" y="2099"/>
                    <a:pt x="3168" y="2242"/>
                  </a:cubicBezTo>
                  <a:cubicBezTo>
                    <a:pt x="3370" y="2361"/>
                    <a:pt x="3811" y="2623"/>
                    <a:pt x="4001" y="2754"/>
                  </a:cubicBezTo>
                  <a:cubicBezTo>
                    <a:pt x="4204" y="2873"/>
                    <a:pt x="4287" y="2932"/>
                    <a:pt x="4442" y="3039"/>
                  </a:cubicBezTo>
                  <a:cubicBezTo>
                    <a:pt x="4585" y="3147"/>
                    <a:pt x="4716" y="3230"/>
                    <a:pt x="4858" y="3325"/>
                  </a:cubicBezTo>
                  <a:cubicBezTo>
                    <a:pt x="5001" y="3408"/>
                    <a:pt x="5156" y="3468"/>
                    <a:pt x="5299" y="3563"/>
                  </a:cubicBezTo>
                  <a:cubicBezTo>
                    <a:pt x="5454" y="3647"/>
                    <a:pt x="5585" y="3754"/>
                    <a:pt x="5716" y="3849"/>
                  </a:cubicBezTo>
                  <a:cubicBezTo>
                    <a:pt x="5870" y="3932"/>
                    <a:pt x="6001" y="4028"/>
                    <a:pt x="6144" y="4111"/>
                  </a:cubicBezTo>
                  <a:cubicBezTo>
                    <a:pt x="6299" y="4206"/>
                    <a:pt x="6418" y="4325"/>
                    <a:pt x="6549" y="4421"/>
                  </a:cubicBezTo>
                  <a:cubicBezTo>
                    <a:pt x="6704" y="4516"/>
                    <a:pt x="6847" y="4587"/>
                    <a:pt x="7002" y="4682"/>
                  </a:cubicBezTo>
                  <a:cubicBezTo>
                    <a:pt x="7144" y="4766"/>
                    <a:pt x="7275" y="4873"/>
                    <a:pt x="7430" y="4944"/>
                  </a:cubicBezTo>
                  <a:cubicBezTo>
                    <a:pt x="7573" y="5040"/>
                    <a:pt x="7740" y="5099"/>
                    <a:pt x="7895" y="5171"/>
                  </a:cubicBezTo>
                  <a:cubicBezTo>
                    <a:pt x="8037" y="5242"/>
                    <a:pt x="8204" y="5313"/>
                    <a:pt x="8371" y="5373"/>
                  </a:cubicBezTo>
                  <a:cubicBezTo>
                    <a:pt x="8526" y="5433"/>
                    <a:pt x="8692" y="5492"/>
                    <a:pt x="8859" y="5540"/>
                  </a:cubicBezTo>
                  <a:cubicBezTo>
                    <a:pt x="9026" y="5599"/>
                    <a:pt x="9204" y="5611"/>
                    <a:pt x="9359" y="5659"/>
                  </a:cubicBezTo>
                  <a:cubicBezTo>
                    <a:pt x="9538" y="5706"/>
                    <a:pt x="9692" y="5778"/>
                    <a:pt x="9871" y="5814"/>
                  </a:cubicBezTo>
                  <a:cubicBezTo>
                    <a:pt x="9960" y="5820"/>
                    <a:pt x="10047" y="5822"/>
                    <a:pt x="10133" y="5822"/>
                  </a:cubicBezTo>
                  <a:cubicBezTo>
                    <a:pt x="10219" y="5822"/>
                    <a:pt x="10306" y="5820"/>
                    <a:pt x="10395" y="5814"/>
                  </a:cubicBezTo>
                  <a:cubicBezTo>
                    <a:pt x="10573" y="5814"/>
                    <a:pt x="10728" y="5790"/>
                    <a:pt x="10907" y="5766"/>
                  </a:cubicBezTo>
                  <a:cubicBezTo>
                    <a:pt x="11085" y="5730"/>
                    <a:pt x="11252" y="5671"/>
                    <a:pt x="11419" y="5611"/>
                  </a:cubicBezTo>
                  <a:cubicBezTo>
                    <a:pt x="11585" y="5552"/>
                    <a:pt x="11740" y="5480"/>
                    <a:pt x="11907" y="5409"/>
                  </a:cubicBezTo>
                  <a:cubicBezTo>
                    <a:pt x="12074" y="5337"/>
                    <a:pt x="12264" y="5290"/>
                    <a:pt x="12395" y="5194"/>
                  </a:cubicBezTo>
                  <a:cubicBezTo>
                    <a:pt x="12538" y="5111"/>
                    <a:pt x="12681" y="4956"/>
                    <a:pt x="12740" y="4873"/>
                  </a:cubicBezTo>
                  <a:cubicBezTo>
                    <a:pt x="12848" y="4802"/>
                    <a:pt x="12812" y="4766"/>
                    <a:pt x="12788" y="4706"/>
                  </a:cubicBezTo>
                  <a:cubicBezTo>
                    <a:pt x="12772" y="4658"/>
                    <a:pt x="12728" y="4614"/>
                    <a:pt x="12672" y="4614"/>
                  </a:cubicBezTo>
                  <a:cubicBezTo>
                    <a:pt x="12645" y="4614"/>
                    <a:pt x="12616" y="4624"/>
                    <a:pt x="12586" y="4647"/>
                  </a:cubicBezTo>
                  <a:cubicBezTo>
                    <a:pt x="12490" y="4730"/>
                    <a:pt x="12371" y="4861"/>
                    <a:pt x="12252" y="4932"/>
                  </a:cubicBezTo>
                  <a:cubicBezTo>
                    <a:pt x="12133" y="5028"/>
                    <a:pt x="12002" y="5123"/>
                    <a:pt x="11847" y="5206"/>
                  </a:cubicBezTo>
                  <a:cubicBezTo>
                    <a:pt x="11705" y="5266"/>
                    <a:pt x="11538" y="5290"/>
                    <a:pt x="11395" y="5349"/>
                  </a:cubicBezTo>
                  <a:cubicBezTo>
                    <a:pt x="11240" y="5397"/>
                    <a:pt x="11074" y="5421"/>
                    <a:pt x="10919" y="5444"/>
                  </a:cubicBezTo>
                  <a:cubicBezTo>
                    <a:pt x="10752" y="5468"/>
                    <a:pt x="10597" y="5504"/>
                    <a:pt x="10431" y="5504"/>
                  </a:cubicBezTo>
                  <a:cubicBezTo>
                    <a:pt x="10276" y="5504"/>
                    <a:pt x="10109" y="5480"/>
                    <a:pt x="9942" y="5468"/>
                  </a:cubicBezTo>
                  <a:cubicBezTo>
                    <a:pt x="9788" y="5456"/>
                    <a:pt x="9633" y="5409"/>
                    <a:pt x="9466" y="5385"/>
                  </a:cubicBezTo>
                  <a:cubicBezTo>
                    <a:pt x="9311" y="5349"/>
                    <a:pt x="9145" y="5337"/>
                    <a:pt x="8978" y="5290"/>
                  </a:cubicBezTo>
                  <a:cubicBezTo>
                    <a:pt x="8811" y="5242"/>
                    <a:pt x="8680" y="5171"/>
                    <a:pt x="8514" y="5099"/>
                  </a:cubicBezTo>
                  <a:cubicBezTo>
                    <a:pt x="8371" y="5040"/>
                    <a:pt x="8204" y="4980"/>
                    <a:pt x="8061" y="4897"/>
                  </a:cubicBezTo>
                  <a:lnTo>
                    <a:pt x="7609" y="4682"/>
                  </a:lnTo>
                  <a:cubicBezTo>
                    <a:pt x="7466" y="4599"/>
                    <a:pt x="7323" y="4504"/>
                    <a:pt x="7180" y="4409"/>
                  </a:cubicBezTo>
                  <a:cubicBezTo>
                    <a:pt x="7025" y="4325"/>
                    <a:pt x="6894" y="4218"/>
                    <a:pt x="6763" y="4123"/>
                  </a:cubicBezTo>
                  <a:cubicBezTo>
                    <a:pt x="6609" y="4040"/>
                    <a:pt x="6466" y="3980"/>
                    <a:pt x="6311" y="3885"/>
                  </a:cubicBezTo>
                  <a:cubicBezTo>
                    <a:pt x="6168" y="3801"/>
                    <a:pt x="6037" y="3706"/>
                    <a:pt x="5882" y="3623"/>
                  </a:cubicBezTo>
                  <a:cubicBezTo>
                    <a:pt x="5740" y="3528"/>
                    <a:pt x="5632" y="3397"/>
                    <a:pt x="5478" y="3313"/>
                  </a:cubicBezTo>
                  <a:cubicBezTo>
                    <a:pt x="5335" y="3218"/>
                    <a:pt x="5180" y="3158"/>
                    <a:pt x="5037" y="3051"/>
                  </a:cubicBezTo>
                  <a:cubicBezTo>
                    <a:pt x="4882" y="2968"/>
                    <a:pt x="4787" y="2849"/>
                    <a:pt x="4632" y="2742"/>
                  </a:cubicBezTo>
                  <a:cubicBezTo>
                    <a:pt x="4489" y="2658"/>
                    <a:pt x="4335" y="2611"/>
                    <a:pt x="4192" y="2504"/>
                  </a:cubicBezTo>
                  <a:cubicBezTo>
                    <a:pt x="4037" y="2396"/>
                    <a:pt x="3965" y="2325"/>
                    <a:pt x="3775" y="2194"/>
                  </a:cubicBezTo>
                  <a:cubicBezTo>
                    <a:pt x="3573" y="2075"/>
                    <a:pt x="3144" y="1789"/>
                    <a:pt x="2953" y="1670"/>
                  </a:cubicBezTo>
                  <a:cubicBezTo>
                    <a:pt x="2763" y="1551"/>
                    <a:pt x="2656" y="1492"/>
                    <a:pt x="2501" y="1408"/>
                  </a:cubicBezTo>
                  <a:cubicBezTo>
                    <a:pt x="2346" y="1301"/>
                    <a:pt x="2227" y="1230"/>
                    <a:pt x="2072" y="1123"/>
                  </a:cubicBezTo>
                  <a:cubicBezTo>
                    <a:pt x="1930" y="1027"/>
                    <a:pt x="1787" y="944"/>
                    <a:pt x="1644" y="849"/>
                  </a:cubicBezTo>
                  <a:cubicBezTo>
                    <a:pt x="1489" y="765"/>
                    <a:pt x="1346" y="694"/>
                    <a:pt x="1191" y="599"/>
                  </a:cubicBezTo>
                  <a:cubicBezTo>
                    <a:pt x="1048" y="515"/>
                    <a:pt x="941" y="408"/>
                    <a:pt x="798" y="301"/>
                  </a:cubicBezTo>
                  <a:lnTo>
                    <a:pt x="798" y="301"/>
                  </a:lnTo>
                  <a:cubicBezTo>
                    <a:pt x="798" y="301"/>
                    <a:pt x="801" y="304"/>
                    <a:pt x="798" y="304"/>
                  </a:cubicBezTo>
                  <a:cubicBezTo>
                    <a:pt x="795" y="304"/>
                    <a:pt x="787" y="301"/>
                    <a:pt x="763" y="289"/>
                  </a:cubicBezTo>
                  <a:cubicBezTo>
                    <a:pt x="715" y="253"/>
                    <a:pt x="584" y="182"/>
                    <a:pt x="513" y="158"/>
                  </a:cubicBezTo>
                  <a:cubicBezTo>
                    <a:pt x="441" y="122"/>
                    <a:pt x="346" y="39"/>
                    <a:pt x="275" y="15"/>
                  </a:cubicBezTo>
                  <a:cubicBezTo>
                    <a:pt x="239" y="3"/>
                    <a:pt x="227" y="0"/>
                    <a:pt x="2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91" name="Google Shape;16491;p22"/>
            <p:cNvSpPr/>
            <p:nvPr/>
          </p:nvSpPr>
          <p:spPr>
            <a:xfrm>
              <a:off x="3763550" y="1644025"/>
              <a:ext cx="41400" cy="48300"/>
            </a:xfrm>
            <a:custGeom>
              <a:avLst/>
              <a:gdLst/>
              <a:ahLst/>
              <a:cxnLst/>
              <a:rect l="l" t="t" r="r" b="b"/>
              <a:pathLst>
                <a:path w="1656" h="1932" extrusionOk="0">
                  <a:moveTo>
                    <a:pt x="879" y="0"/>
                  </a:moveTo>
                  <a:cubicBezTo>
                    <a:pt x="831" y="0"/>
                    <a:pt x="819" y="30"/>
                    <a:pt x="798" y="50"/>
                  </a:cubicBezTo>
                  <a:cubicBezTo>
                    <a:pt x="786" y="74"/>
                    <a:pt x="727" y="134"/>
                    <a:pt x="739" y="169"/>
                  </a:cubicBezTo>
                  <a:cubicBezTo>
                    <a:pt x="763" y="193"/>
                    <a:pt x="786" y="193"/>
                    <a:pt x="822" y="229"/>
                  </a:cubicBezTo>
                  <a:cubicBezTo>
                    <a:pt x="846" y="241"/>
                    <a:pt x="882" y="241"/>
                    <a:pt x="906" y="265"/>
                  </a:cubicBezTo>
                  <a:cubicBezTo>
                    <a:pt x="941" y="300"/>
                    <a:pt x="941" y="324"/>
                    <a:pt x="965" y="348"/>
                  </a:cubicBezTo>
                  <a:cubicBezTo>
                    <a:pt x="1001" y="372"/>
                    <a:pt x="1013" y="384"/>
                    <a:pt x="1025" y="419"/>
                  </a:cubicBezTo>
                  <a:cubicBezTo>
                    <a:pt x="1060" y="443"/>
                    <a:pt x="1084" y="467"/>
                    <a:pt x="1096" y="479"/>
                  </a:cubicBezTo>
                  <a:cubicBezTo>
                    <a:pt x="1120" y="503"/>
                    <a:pt x="1132" y="539"/>
                    <a:pt x="1156" y="550"/>
                  </a:cubicBezTo>
                  <a:lnTo>
                    <a:pt x="1203" y="646"/>
                  </a:lnTo>
                  <a:cubicBezTo>
                    <a:pt x="1215" y="670"/>
                    <a:pt x="1263" y="681"/>
                    <a:pt x="1275" y="717"/>
                  </a:cubicBezTo>
                  <a:cubicBezTo>
                    <a:pt x="1298" y="741"/>
                    <a:pt x="1298" y="777"/>
                    <a:pt x="1310" y="800"/>
                  </a:cubicBezTo>
                  <a:cubicBezTo>
                    <a:pt x="1322" y="836"/>
                    <a:pt x="1346" y="860"/>
                    <a:pt x="1346" y="896"/>
                  </a:cubicBezTo>
                  <a:cubicBezTo>
                    <a:pt x="1346" y="920"/>
                    <a:pt x="1382" y="955"/>
                    <a:pt x="1382" y="979"/>
                  </a:cubicBezTo>
                  <a:lnTo>
                    <a:pt x="1382" y="1074"/>
                  </a:lnTo>
                  <a:cubicBezTo>
                    <a:pt x="1382" y="1098"/>
                    <a:pt x="1370" y="1122"/>
                    <a:pt x="1370" y="1146"/>
                  </a:cubicBezTo>
                  <a:cubicBezTo>
                    <a:pt x="1370" y="1181"/>
                    <a:pt x="1382" y="1193"/>
                    <a:pt x="1370" y="1217"/>
                  </a:cubicBezTo>
                  <a:cubicBezTo>
                    <a:pt x="1346" y="1253"/>
                    <a:pt x="1334" y="1265"/>
                    <a:pt x="1322" y="1277"/>
                  </a:cubicBezTo>
                  <a:cubicBezTo>
                    <a:pt x="1314" y="1285"/>
                    <a:pt x="1305" y="1287"/>
                    <a:pt x="1295" y="1287"/>
                  </a:cubicBezTo>
                  <a:cubicBezTo>
                    <a:pt x="1276" y="1287"/>
                    <a:pt x="1255" y="1277"/>
                    <a:pt x="1239" y="1277"/>
                  </a:cubicBezTo>
                  <a:cubicBezTo>
                    <a:pt x="1203" y="1301"/>
                    <a:pt x="1191" y="1324"/>
                    <a:pt x="1144" y="1336"/>
                  </a:cubicBezTo>
                  <a:cubicBezTo>
                    <a:pt x="1134" y="1343"/>
                    <a:pt x="1125" y="1345"/>
                    <a:pt x="1116" y="1345"/>
                  </a:cubicBezTo>
                  <a:cubicBezTo>
                    <a:pt x="1095" y="1345"/>
                    <a:pt x="1074" y="1334"/>
                    <a:pt x="1053" y="1334"/>
                  </a:cubicBezTo>
                  <a:cubicBezTo>
                    <a:pt x="1047" y="1334"/>
                    <a:pt x="1042" y="1334"/>
                    <a:pt x="1036" y="1336"/>
                  </a:cubicBezTo>
                  <a:cubicBezTo>
                    <a:pt x="1013" y="1360"/>
                    <a:pt x="977" y="1384"/>
                    <a:pt x="953" y="1396"/>
                  </a:cubicBezTo>
                  <a:cubicBezTo>
                    <a:pt x="935" y="1408"/>
                    <a:pt x="914" y="1408"/>
                    <a:pt x="895" y="1408"/>
                  </a:cubicBezTo>
                  <a:cubicBezTo>
                    <a:pt x="876" y="1408"/>
                    <a:pt x="858" y="1408"/>
                    <a:pt x="846" y="1420"/>
                  </a:cubicBezTo>
                  <a:cubicBezTo>
                    <a:pt x="810" y="1432"/>
                    <a:pt x="775" y="1432"/>
                    <a:pt x="739" y="1443"/>
                  </a:cubicBezTo>
                  <a:cubicBezTo>
                    <a:pt x="715" y="1455"/>
                    <a:pt x="667" y="1479"/>
                    <a:pt x="632" y="1479"/>
                  </a:cubicBezTo>
                  <a:cubicBezTo>
                    <a:pt x="608" y="1491"/>
                    <a:pt x="572" y="1503"/>
                    <a:pt x="536" y="1515"/>
                  </a:cubicBezTo>
                  <a:cubicBezTo>
                    <a:pt x="501" y="1539"/>
                    <a:pt x="453" y="1539"/>
                    <a:pt x="429" y="1551"/>
                  </a:cubicBezTo>
                  <a:cubicBezTo>
                    <a:pt x="394" y="1562"/>
                    <a:pt x="358" y="1574"/>
                    <a:pt x="322" y="1574"/>
                  </a:cubicBezTo>
                  <a:cubicBezTo>
                    <a:pt x="298" y="1586"/>
                    <a:pt x="263" y="1622"/>
                    <a:pt x="239" y="1634"/>
                  </a:cubicBezTo>
                  <a:cubicBezTo>
                    <a:pt x="221" y="1640"/>
                    <a:pt x="200" y="1640"/>
                    <a:pt x="181" y="1640"/>
                  </a:cubicBezTo>
                  <a:cubicBezTo>
                    <a:pt x="161" y="1640"/>
                    <a:pt x="144" y="1640"/>
                    <a:pt x="132" y="1646"/>
                  </a:cubicBezTo>
                  <a:cubicBezTo>
                    <a:pt x="96" y="1670"/>
                    <a:pt x="84" y="1682"/>
                    <a:pt x="72" y="1682"/>
                  </a:cubicBezTo>
                  <a:cubicBezTo>
                    <a:pt x="60" y="1693"/>
                    <a:pt x="24" y="1693"/>
                    <a:pt x="13" y="1705"/>
                  </a:cubicBezTo>
                  <a:cubicBezTo>
                    <a:pt x="1" y="1729"/>
                    <a:pt x="1" y="1729"/>
                    <a:pt x="1" y="1765"/>
                  </a:cubicBezTo>
                  <a:cubicBezTo>
                    <a:pt x="1" y="1801"/>
                    <a:pt x="13" y="1908"/>
                    <a:pt x="60" y="1932"/>
                  </a:cubicBezTo>
                  <a:lnTo>
                    <a:pt x="96" y="1932"/>
                  </a:lnTo>
                  <a:cubicBezTo>
                    <a:pt x="120" y="1932"/>
                    <a:pt x="155" y="1908"/>
                    <a:pt x="191" y="1884"/>
                  </a:cubicBezTo>
                  <a:cubicBezTo>
                    <a:pt x="215" y="1872"/>
                    <a:pt x="251" y="1848"/>
                    <a:pt x="274" y="1824"/>
                  </a:cubicBezTo>
                  <a:cubicBezTo>
                    <a:pt x="310" y="1813"/>
                    <a:pt x="358" y="1813"/>
                    <a:pt x="382" y="1801"/>
                  </a:cubicBezTo>
                  <a:cubicBezTo>
                    <a:pt x="417" y="1789"/>
                    <a:pt x="453" y="1789"/>
                    <a:pt x="489" y="1789"/>
                  </a:cubicBezTo>
                  <a:cubicBezTo>
                    <a:pt x="513" y="1765"/>
                    <a:pt x="560" y="1753"/>
                    <a:pt x="596" y="1753"/>
                  </a:cubicBezTo>
                  <a:cubicBezTo>
                    <a:pt x="620" y="1741"/>
                    <a:pt x="667" y="1741"/>
                    <a:pt x="691" y="1741"/>
                  </a:cubicBezTo>
                  <a:cubicBezTo>
                    <a:pt x="727" y="1729"/>
                    <a:pt x="775" y="1729"/>
                    <a:pt x="798" y="1717"/>
                  </a:cubicBezTo>
                  <a:cubicBezTo>
                    <a:pt x="834" y="1693"/>
                    <a:pt x="870" y="1682"/>
                    <a:pt x="906" y="1670"/>
                  </a:cubicBezTo>
                  <a:cubicBezTo>
                    <a:pt x="941" y="1646"/>
                    <a:pt x="977" y="1634"/>
                    <a:pt x="1013" y="1634"/>
                  </a:cubicBezTo>
                  <a:cubicBezTo>
                    <a:pt x="1036" y="1622"/>
                    <a:pt x="1084" y="1622"/>
                    <a:pt x="1120" y="1610"/>
                  </a:cubicBezTo>
                  <a:cubicBezTo>
                    <a:pt x="1144" y="1598"/>
                    <a:pt x="1191" y="1598"/>
                    <a:pt x="1215" y="1574"/>
                  </a:cubicBezTo>
                  <a:cubicBezTo>
                    <a:pt x="1263" y="1562"/>
                    <a:pt x="1275" y="1539"/>
                    <a:pt x="1322" y="1503"/>
                  </a:cubicBezTo>
                  <a:cubicBezTo>
                    <a:pt x="1370" y="1491"/>
                    <a:pt x="1394" y="1479"/>
                    <a:pt x="1441" y="1443"/>
                  </a:cubicBezTo>
                  <a:cubicBezTo>
                    <a:pt x="1489" y="1420"/>
                    <a:pt x="1513" y="1384"/>
                    <a:pt x="1548" y="1336"/>
                  </a:cubicBezTo>
                  <a:cubicBezTo>
                    <a:pt x="1572" y="1301"/>
                    <a:pt x="1620" y="1265"/>
                    <a:pt x="1632" y="1217"/>
                  </a:cubicBezTo>
                  <a:cubicBezTo>
                    <a:pt x="1656" y="1181"/>
                    <a:pt x="1632" y="1134"/>
                    <a:pt x="1632" y="1086"/>
                  </a:cubicBezTo>
                  <a:lnTo>
                    <a:pt x="1632" y="955"/>
                  </a:lnTo>
                  <a:cubicBezTo>
                    <a:pt x="1632" y="908"/>
                    <a:pt x="1608" y="884"/>
                    <a:pt x="1596" y="836"/>
                  </a:cubicBezTo>
                  <a:cubicBezTo>
                    <a:pt x="1572" y="789"/>
                    <a:pt x="1560" y="753"/>
                    <a:pt x="1548" y="729"/>
                  </a:cubicBezTo>
                  <a:cubicBezTo>
                    <a:pt x="1537" y="705"/>
                    <a:pt x="1501" y="670"/>
                    <a:pt x="1489" y="646"/>
                  </a:cubicBezTo>
                  <a:cubicBezTo>
                    <a:pt x="1477" y="610"/>
                    <a:pt x="1429" y="598"/>
                    <a:pt x="1417" y="550"/>
                  </a:cubicBezTo>
                  <a:cubicBezTo>
                    <a:pt x="1394" y="527"/>
                    <a:pt x="1417" y="467"/>
                    <a:pt x="1382" y="431"/>
                  </a:cubicBezTo>
                  <a:cubicBezTo>
                    <a:pt x="1358" y="408"/>
                    <a:pt x="1322" y="384"/>
                    <a:pt x="1310" y="360"/>
                  </a:cubicBezTo>
                  <a:cubicBezTo>
                    <a:pt x="1275" y="324"/>
                    <a:pt x="1263" y="300"/>
                    <a:pt x="1239" y="265"/>
                  </a:cubicBezTo>
                  <a:cubicBezTo>
                    <a:pt x="1203" y="241"/>
                    <a:pt x="1156" y="241"/>
                    <a:pt x="1144" y="205"/>
                  </a:cubicBezTo>
                  <a:cubicBezTo>
                    <a:pt x="1120" y="181"/>
                    <a:pt x="1084" y="181"/>
                    <a:pt x="1060" y="146"/>
                  </a:cubicBezTo>
                  <a:cubicBezTo>
                    <a:pt x="1025" y="122"/>
                    <a:pt x="1025" y="62"/>
                    <a:pt x="1001" y="50"/>
                  </a:cubicBezTo>
                  <a:cubicBezTo>
                    <a:pt x="965" y="27"/>
                    <a:pt x="941" y="3"/>
                    <a:pt x="906" y="3"/>
                  </a:cubicBezTo>
                  <a:cubicBezTo>
                    <a:pt x="896" y="1"/>
                    <a:pt x="887" y="0"/>
                    <a:pt x="8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92" name="Google Shape;16492;p22"/>
            <p:cNvSpPr/>
            <p:nvPr/>
          </p:nvSpPr>
          <p:spPr>
            <a:xfrm>
              <a:off x="3645075" y="1943400"/>
              <a:ext cx="37850" cy="16825"/>
            </a:xfrm>
            <a:custGeom>
              <a:avLst/>
              <a:gdLst/>
              <a:ahLst/>
              <a:cxnLst/>
              <a:rect l="l" t="t" r="r" b="b"/>
              <a:pathLst>
                <a:path w="1514" h="673" extrusionOk="0">
                  <a:moveTo>
                    <a:pt x="1362" y="1"/>
                  </a:moveTo>
                  <a:cubicBezTo>
                    <a:pt x="1347" y="1"/>
                    <a:pt x="1330" y="2"/>
                    <a:pt x="1311" y="5"/>
                  </a:cubicBezTo>
                  <a:cubicBezTo>
                    <a:pt x="1168" y="41"/>
                    <a:pt x="894" y="136"/>
                    <a:pt x="703" y="232"/>
                  </a:cubicBezTo>
                  <a:cubicBezTo>
                    <a:pt x="513" y="315"/>
                    <a:pt x="227" y="422"/>
                    <a:pt x="37" y="553"/>
                  </a:cubicBezTo>
                  <a:cubicBezTo>
                    <a:pt x="37" y="577"/>
                    <a:pt x="1" y="601"/>
                    <a:pt x="1" y="613"/>
                  </a:cubicBezTo>
                  <a:cubicBezTo>
                    <a:pt x="25" y="648"/>
                    <a:pt x="37" y="672"/>
                    <a:pt x="84" y="672"/>
                  </a:cubicBezTo>
                  <a:cubicBezTo>
                    <a:pt x="144" y="660"/>
                    <a:pt x="215" y="636"/>
                    <a:pt x="275" y="613"/>
                  </a:cubicBezTo>
                  <a:cubicBezTo>
                    <a:pt x="644" y="494"/>
                    <a:pt x="1037" y="398"/>
                    <a:pt x="1394" y="255"/>
                  </a:cubicBezTo>
                  <a:cubicBezTo>
                    <a:pt x="1430" y="244"/>
                    <a:pt x="1513" y="136"/>
                    <a:pt x="1477" y="101"/>
                  </a:cubicBezTo>
                  <a:cubicBezTo>
                    <a:pt x="1457" y="60"/>
                    <a:pt x="1454" y="1"/>
                    <a:pt x="13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93" name="Google Shape;16493;p22"/>
            <p:cNvSpPr/>
            <p:nvPr/>
          </p:nvSpPr>
          <p:spPr>
            <a:xfrm>
              <a:off x="3585250" y="1966075"/>
              <a:ext cx="36650" cy="18600"/>
            </a:xfrm>
            <a:custGeom>
              <a:avLst/>
              <a:gdLst/>
              <a:ahLst/>
              <a:cxnLst/>
              <a:rect l="l" t="t" r="r" b="b"/>
              <a:pathLst>
                <a:path w="1466" h="744" extrusionOk="0">
                  <a:moveTo>
                    <a:pt x="1262" y="1"/>
                  </a:moveTo>
                  <a:cubicBezTo>
                    <a:pt x="1205" y="1"/>
                    <a:pt x="1149" y="15"/>
                    <a:pt x="1120" y="39"/>
                  </a:cubicBezTo>
                  <a:cubicBezTo>
                    <a:pt x="1049" y="99"/>
                    <a:pt x="1001" y="122"/>
                    <a:pt x="941" y="158"/>
                  </a:cubicBezTo>
                  <a:cubicBezTo>
                    <a:pt x="632" y="337"/>
                    <a:pt x="334" y="480"/>
                    <a:pt x="48" y="682"/>
                  </a:cubicBezTo>
                  <a:cubicBezTo>
                    <a:pt x="37" y="682"/>
                    <a:pt x="1" y="694"/>
                    <a:pt x="48" y="718"/>
                  </a:cubicBezTo>
                  <a:cubicBezTo>
                    <a:pt x="74" y="730"/>
                    <a:pt x="106" y="743"/>
                    <a:pt x="147" y="743"/>
                  </a:cubicBezTo>
                  <a:cubicBezTo>
                    <a:pt x="183" y="743"/>
                    <a:pt x="225" y="733"/>
                    <a:pt x="275" y="706"/>
                  </a:cubicBezTo>
                  <a:cubicBezTo>
                    <a:pt x="370" y="646"/>
                    <a:pt x="537" y="599"/>
                    <a:pt x="668" y="539"/>
                  </a:cubicBezTo>
                  <a:cubicBezTo>
                    <a:pt x="810" y="480"/>
                    <a:pt x="1120" y="384"/>
                    <a:pt x="1239" y="301"/>
                  </a:cubicBezTo>
                  <a:cubicBezTo>
                    <a:pt x="1358" y="241"/>
                    <a:pt x="1465" y="241"/>
                    <a:pt x="1441" y="110"/>
                  </a:cubicBezTo>
                  <a:cubicBezTo>
                    <a:pt x="1434" y="32"/>
                    <a:pt x="1347" y="1"/>
                    <a:pt x="12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94" name="Google Shape;16494;p22"/>
            <p:cNvSpPr/>
            <p:nvPr/>
          </p:nvSpPr>
          <p:spPr>
            <a:xfrm>
              <a:off x="3711600" y="1912575"/>
              <a:ext cx="26675" cy="23550"/>
            </a:xfrm>
            <a:custGeom>
              <a:avLst/>
              <a:gdLst/>
              <a:ahLst/>
              <a:cxnLst/>
              <a:rect l="l" t="t" r="r" b="b"/>
              <a:pathLst>
                <a:path w="1067" h="942" extrusionOk="0">
                  <a:moveTo>
                    <a:pt x="948" y="0"/>
                  </a:moveTo>
                  <a:cubicBezTo>
                    <a:pt x="888" y="0"/>
                    <a:pt x="840" y="48"/>
                    <a:pt x="781" y="119"/>
                  </a:cubicBezTo>
                  <a:cubicBezTo>
                    <a:pt x="709" y="191"/>
                    <a:pt x="650" y="334"/>
                    <a:pt x="543" y="429"/>
                  </a:cubicBezTo>
                  <a:cubicBezTo>
                    <a:pt x="436" y="536"/>
                    <a:pt x="174" y="715"/>
                    <a:pt x="19" y="810"/>
                  </a:cubicBezTo>
                  <a:cubicBezTo>
                    <a:pt x="13" y="810"/>
                    <a:pt x="7" y="801"/>
                    <a:pt x="4" y="801"/>
                  </a:cubicBezTo>
                  <a:lnTo>
                    <a:pt x="4" y="801"/>
                  </a:lnTo>
                  <a:cubicBezTo>
                    <a:pt x="1" y="801"/>
                    <a:pt x="1" y="810"/>
                    <a:pt x="7" y="846"/>
                  </a:cubicBezTo>
                  <a:cubicBezTo>
                    <a:pt x="7" y="899"/>
                    <a:pt x="21" y="942"/>
                    <a:pt x="72" y="942"/>
                  </a:cubicBezTo>
                  <a:cubicBezTo>
                    <a:pt x="101" y="942"/>
                    <a:pt x="141" y="928"/>
                    <a:pt x="197" y="893"/>
                  </a:cubicBezTo>
                  <a:cubicBezTo>
                    <a:pt x="364" y="810"/>
                    <a:pt x="709" y="631"/>
                    <a:pt x="840" y="488"/>
                  </a:cubicBezTo>
                  <a:cubicBezTo>
                    <a:pt x="995" y="369"/>
                    <a:pt x="1067" y="215"/>
                    <a:pt x="1019" y="107"/>
                  </a:cubicBezTo>
                  <a:cubicBezTo>
                    <a:pt x="971" y="0"/>
                    <a:pt x="1007" y="0"/>
                    <a:pt x="9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95" name="Google Shape;16495;p22"/>
            <p:cNvSpPr/>
            <p:nvPr/>
          </p:nvSpPr>
          <p:spPr>
            <a:xfrm>
              <a:off x="3680625" y="1970200"/>
              <a:ext cx="20150" cy="15325"/>
            </a:xfrm>
            <a:custGeom>
              <a:avLst/>
              <a:gdLst/>
              <a:ahLst/>
              <a:cxnLst/>
              <a:rect l="l" t="t" r="r" b="b"/>
              <a:pathLst>
                <a:path w="806" h="613" extrusionOk="0">
                  <a:moveTo>
                    <a:pt x="667" y="0"/>
                  </a:moveTo>
                  <a:cubicBezTo>
                    <a:pt x="658" y="0"/>
                    <a:pt x="649" y="2"/>
                    <a:pt x="639" y="5"/>
                  </a:cubicBezTo>
                  <a:cubicBezTo>
                    <a:pt x="567" y="53"/>
                    <a:pt x="424" y="172"/>
                    <a:pt x="341" y="231"/>
                  </a:cubicBezTo>
                  <a:cubicBezTo>
                    <a:pt x="246" y="303"/>
                    <a:pt x="67" y="457"/>
                    <a:pt x="32" y="505"/>
                  </a:cubicBezTo>
                  <a:cubicBezTo>
                    <a:pt x="6" y="550"/>
                    <a:pt x="1" y="560"/>
                    <a:pt x="6" y="560"/>
                  </a:cubicBezTo>
                  <a:cubicBezTo>
                    <a:pt x="10" y="560"/>
                    <a:pt x="21" y="553"/>
                    <a:pt x="32" y="553"/>
                  </a:cubicBezTo>
                  <a:cubicBezTo>
                    <a:pt x="32" y="588"/>
                    <a:pt x="55" y="612"/>
                    <a:pt x="91" y="612"/>
                  </a:cubicBezTo>
                  <a:cubicBezTo>
                    <a:pt x="115" y="612"/>
                    <a:pt x="162" y="588"/>
                    <a:pt x="186" y="577"/>
                  </a:cubicBezTo>
                  <a:cubicBezTo>
                    <a:pt x="401" y="469"/>
                    <a:pt x="591" y="362"/>
                    <a:pt x="782" y="231"/>
                  </a:cubicBezTo>
                  <a:cubicBezTo>
                    <a:pt x="805" y="207"/>
                    <a:pt x="805" y="112"/>
                    <a:pt x="770" y="76"/>
                  </a:cubicBezTo>
                  <a:cubicBezTo>
                    <a:pt x="749" y="56"/>
                    <a:pt x="720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96" name="Google Shape;16496;p22"/>
            <p:cNvSpPr/>
            <p:nvPr/>
          </p:nvSpPr>
          <p:spPr>
            <a:xfrm>
              <a:off x="3645975" y="1989275"/>
              <a:ext cx="22350" cy="12725"/>
            </a:xfrm>
            <a:custGeom>
              <a:avLst/>
              <a:gdLst/>
              <a:ahLst/>
              <a:cxnLst/>
              <a:rect l="l" t="t" r="r" b="b"/>
              <a:pathLst>
                <a:path w="894" h="509" extrusionOk="0">
                  <a:moveTo>
                    <a:pt x="698" y="1"/>
                  </a:moveTo>
                  <a:cubicBezTo>
                    <a:pt x="675" y="1"/>
                    <a:pt x="653" y="5"/>
                    <a:pt x="632" y="16"/>
                  </a:cubicBezTo>
                  <a:cubicBezTo>
                    <a:pt x="560" y="64"/>
                    <a:pt x="620" y="28"/>
                    <a:pt x="513" y="111"/>
                  </a:cubicBezTo>
                  <a:cubicBezTo>
                    <a:pt x="417" y="183"/>
                    <a:pt x="155" y="302"/>
                    <a:pt x="24" y="385"/>
                  </a:cubicBezTo>
                  <a:cubicBezTo>
                    <a:pt x="24" y="385"/>
                    <a:pt x="1" y="409"/>
                    <a:pt x="24" y="433"/>
                  </a:cubicBezTo>
                  <a:cubicBezTo>
                    <a:pt x="52" y="460"/>
                    <a:pt x="79" y="508"/>
                    <a:pt x="128" y="508"/>
                  </a:cubicBezTo>
                  <a:cubicBezTo>
                    <a:pt x="143" y="508"/>
                    <a:pt x="160" y="503"/>
                    <a:pt x="179" y="492"/>
                  </a:cubicBezTo>
                  <a:cubicBezTo>
                    <a:pt x="251" y="445"/>
                    <a:pt x="346" y="445"/>
                    <a:pt x="429" y="421"/>
                  </a:cubicBezTo>
                  <a:cubicBezTo>
                    <a:pt x="513" y="385"/>
                    <a:pt x="691" y="325"/>
                    <a:pt x="775" y="290"/>
                  </a:cubicBezTo>
                  <a:cubicBezTo>
                    <a:pt x="858" y="242"/>
                    <a:pt x="894" y="230"/>
                    <a:pt x="882" y="135"/>
                  </a:cubicBezTo>
                  <a:cubicBezTo>
                    <a:pt x="863" y="61"/>
                    <a:pt x="779" y="1"/>
                    <a:pt x="6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97" name="Google Shape;16497;p22"/>
            <p:cNvSpPr/>
            <p:nvPr/>
          </p:nvSpPr>
          <p:spPr>
            <a:xfrm>
              <a:off x="3713575" y="1946875"/>
              <a:ext cx="16375" cy="15975"/>
            </a:xfrm>
            <a:custGeom>
              <a:avLst/>
              <a:gdLst/>
              <a:ahLst/>
              <a:cxnLst/>
              <a:rect l="l" t="t" r="r" b="b"/>
              <a:pathLst>
                <a:path w="655" h="639" extrusionOk="0">
                  <a:moveTo>
                    <a:pt x="493" y="0"/>
                  </a:moveTo>
                  <a:cubicBezTo>
                    <a:pt x="467" y="0"/>
                    <a:pt x="440" y="9"/>
                    <a:pt x="416" y="33"/>
                  </a:cubicBezTo>
                  <a:cubicBezTo>
                    <a:pt x="380" y="81"/>
                    <a:pt x="321" y="164"/>
                    <a:pt x="273" y="224"/>
                  </a:cubicBezTo>
                  <a:cubicBezTo>
                    <a:pt x="214" y="295"/>
                    <a:pt x="47" y="462"/>
                    <a:pt x="23" y="509"/>
                  </a:cubicBezTo>
                  <a:cubicBezTo>
                    <a:pt x="16" y="517"/>
                    <a:pt x="11" y="521"/>
                    <a:pt x="7" y="522"/>
                  </a:cubicBezTo>
                  <a:lnTo>
                    <a:pt x="7" y="522"/>
                  </a:lnTo>
                  <a:cubicBezTo>
                    <a:pt x="6" y="522"/>
                    <a:pt x="6" y="522"/>
                    <a:pt x="5" y="522"/>
                  </a:cubicBezTo>
                  <a:cubicBezTo>
                    <a:pt x="2" y="522"/>
                    <a:pt x="1" y="524"/>
                    <a:pt x="2" y="524"/>
                  </a:cubicBezTo>
                  <a:cubicBezTo>
                    <a:pt x="3" y="524"/>
                    <a:pt x="5" y="524"/>
                    <a:pt x="7" y="522"/>
                  </a:cubicBezTo>
                  <a:lnTo>
                    <a:pt x="7" y="522"/>
                  </a:lnTo>
                  <a:cubicBezTo>
                    <a:pt x="13" y="523"/>
                    <a:pt x="22" y="528"/>
                    <a:pt x="35" y="545"/>
                  </a:cubicBezTo>
                  <a:cubicBezTo>
                    <a:pt x="43" y="592"/>
                    <a:pt x="66" y="639"/>
                    <a:pt x="104" y="639"/>
                  </a:cubicBezTo>
                  <a:cubicBezTo>
                    <a:pt x="125" y="639"/>
                    <a:pt x="149" y="626"/>
                    <a:pt x="178" y="593"/>
                  </a:cubicBezTo>
                  <a:cubicBezTo>
                    <a:pt x="273" y="509"/>
                    <a:pt x="440" y="414"/>
                    <a:pt x="523" y="343"/>
                  </a:cubicBezTo>
                  <a:cubicBezTo>
                    <a:pt x="619" y="271"/>
                    <a:pt x="654" y="200"/>
                    <a:pt x="630" y="116"/>
                  </a:cubicBezTo>
                  <a:cubicBezTo>
                    <a:pt x="595" y="45"/>
                    <a:pt x="619" y="33"/>
                    <a:pt x="571" y="21"/>
                  </a:cubicBezTo>
                  <a:cubicBezTo>
                    <a:pt x="547" y="9"/>
                    <a:pt x="520" y="0"/>
                    <a:pt x="4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98" name="Google Shape;16498;p22"/>
            <p:cNvSpPr/>
            <p:nvPr/>
          </p:nvSpPr>
          <p:spPr>
            <a:xfrm>
              <a:off x="3574250" y="2011975"/>
              <a:ext cx="22650" cy="11350"/>
            </a:xfrm>
            <a:custGeom>
              <a:avLst/>
              <a:gdLst/>
              <a:ahLst/>
              <a:cxnLst/>
              <a:rect l="l" t="t" r="r" b="b"/>
              <a:pathLst>
                <a:path w="906" h="454" extrusionOk="0">
                  <a:moveTo>
                    <a:pt x="786" y="1"/>
                  </a:moveTo>
                  <a:cubicBezTo>
                    <a:pt x="691" y="13"/>
                    <a:pt x="536" y="96"/>
                    <a:pt x="429" y="120"/>
                  </a:cubicBezTo>
                  <a:cubicBezTo>
                    <a:pt x="322" y="168"/>
                    <a:pt x="119" y="251"/>
                    <a:pt x="60" y="310"/>
                  </a:cubicBezTo>
                  <a:cubicBezTo>
                    <a:pt x="0" y="370"/>
                    <a:pt x="36" y="346"/>
                    <a:pt x="36" y="370"/>
                  </a:cubicBezTo>
                  <a:cubicBezTo>
                    <a:pt x="24" y="406"/>
                    <a:pt x="60" y="453"/>
                    <a:pt x="84" y="453"/>
                  </a:cubicBezTo>
                  <a:cubicBezTo>
                    <a:pt x="119" y="453"/>
                    <a:pt x="143" y="429"/>
                    <a:pt x="191" y="418"/>
                  </a:cubicBezTo>
                  <a:cubicBezTo>
                    <a:pt x="417" y="370"/>
                    <a:pt x="619" y="322"/>
                    <a:pt x="846" y="275"/>
                  </a:cubicBezTo>
                  <a:cubicBezTo>
                    <a:pt x="869" y="251"/>
                    <a:pt x="905" y="156"/>
                    <a:pt x="893" y="120"/>
                  </a:cubicBezTo>
                  <a:cubicBezTo>
                    <a:pt x="869" y="72"/>
                    <a:pt x="869" y="1"/>
                    <a:pt x="7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99" name="Google Shape;16499;p22"/>
            <p:cNvSpPr/>
            <p:nvPr/>
          </p:nvSpPr>
          <p:spPr>
            <a:xfrm>
              <a:off x="3539725" y="2023275"/>
              <a:ext cx="21750" cy="12650"/>
            </a:xfrm>
            <a:custGeom>
              <a:avLst/>
              <a:gdLst/>
              <a:ahLst/>
              <a:cxnLst/>
              <a:rect l="l" t="t" r="r" b="b"/>
              <a:pathLst>
                <a:path w="870" h="506" extrusionOk="0">
                  <a:moveTo>
                    <a:pt x="693" y="0"/>
                  </a:moveTo>
                  <a:cubicBezTo>
                    <a:pt x="676" y="0"/>
                    <a:pt x="659" y="4"/>
                    <a:pt x="643" y="13"/>
                  </a:cubicBezTo>
                  <a:cubicBezTo>
                    <a:pt x="572" y="73"/>
                    <a:pt x="631" y="37"/>
                    <a:pt x="524" y="97"/>
                  </a:cubicBezTo>
                  <a:cubicBezTo>
                    <a:pt x="429" y="156"/>
                    <a:pt x="155" y="299"/>
                    <a:pt x="36" y="394"/>
                  </a:cubicBezTo>
                  <a:cubicBezTo>
                    <a:pt x="24" y="394"/>
                    <a:pt x="0" y="418"/>
                    <a:pt x="36" y="442"/>
                  </a:cubicBezTo>
                  <a:cubicBezTo>
                    <a:pt x="63" y="460"/>
                    <a:pt x="104" y="505"/>
                    <a:pt x="143" y="505"/>
                  </a:cubicBezTo>
                  <a:cubicBezTo>
                    <a:pt x="155" y="505"/>
                    <a:pt x="167" y="501"/>
                    <a:pt x="179" y="489"/>
                  </a:cubicBezTo>
                  <a:cubicBezTo>
                    <a:pt x="262" y="442"/>
                    <a:pt x="334" y="442"/>
                    <a:pt x="429" y="418"/>
                  </a:cubicBezTo>
                  <a:cubicBezTo>
                    <a:pt x="512" y="382"/>
                    <a:pt x="679" y="335"/>
                    <a:pt x="750" y="299"/>
                  </a:cubicBezTo>
                  <a:cubicBezTo>
                    <a:pt x="822" y="251"/>
                    <a:pt x="869" y="239"/>
                    <a:pt x="857" y="144"/>
                  </a:cubicBezTo>
                  <a:cubicBezTo>
                    <a:pt x="857" y="76"/>
                    <a:pt x="770" y="0"/>
                    <a:pt x="6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00" name="Google Shape;16500;p22"/>
            <p:cNvSpPr/>
            <p:nvPr/>
          </p:nvSpPr>
          <p:spPr>
            <a:xfrm>
              <a:off x="3613600" y="2002575"/>
              <a:ext cx="19300" cy="10075"/>
            </a:xfrm>
            <a:custGeom>
              <a:avLst/>
              <a:gdLst/>
              <a:ahLst/>
              <a:cxnLst/>
              <a:rect l="l" t="t" r="r" b="b"/>
              <a:pathLst>
                <a:path w="772" h="403" extrusionOk="0">
                  <a:moveTo>
                    <a:pt x="19" y="265"/>
                  </a:moveTo>
                  <a:lnTo>
                    <a:pt x="19" y="265"/>
                  </a:lnTo>
                  <a:cubicBezTo>
                    <a:pt x="19" y="265"/>
                    <a:pt x="19" y="266"/>
                    <a:pt x="19" y="268"/>
                  </a:cubicBezTo>
                  <a:lnTo>
                    <a:pt x="19" y="268"/>
                  </a:lnTo>
                  <a:cubicBezTo>
                    <a:pt x="19" y="266"/>
                    <a:pt x="19" y="265"/>
                    <a:pt x="19" y="265"/>
                  </a:cubicBezTo>
                  <a:close/>
                  <a:moveTo>
                    <a:pt x="644" y="0"/>
                  </a:moveTo>
                  <a:cubicBezTo>
                    <a:pt x="631" y="0"/>
                    <a:pt x="619" y="2"/>
                    <a:pt x="605" y="8"/>
                  </a:cubicBezTo>
                  <a:cubicBezTo>
                    <a:pt x="546" y="20"/>
                    <a:pt x="462" y="67"/>
                    <a:pt x="391" y="103"/>
                  </a:cubicBezTo>
                  <a:cubicBezTo>
                    <a:pt x="307" y="151"/>
                    <a:pt x="93" y="234"/>
                    <a:pt x="46" y="258"/>
                  </a:cubicBezTo>
                  <a:cubicBezTo>
                    <a:pt x="33" y="267"/>
                    <a:pt x="26" y="270"/>
                    <a:pt x="22" y="270"/>
                  </a:cubicBezTo>
                  <a:cubicBezTo>
                    <a:pt x="20" y="270"/>
                    <a:pt x="19" y="269"/>
                    <a:pt x="19" y="268"/>
                  </a:cubicBezTo>
                  <a:lnTo>
                    <a:pt x="19" y="268"/>
                  </a:lnTo>
                  <a:cubicBezTo>
                    <a:pt x="18" y="271"/>
                    <a:pt x="16" y="278"/>
                    <a:pt x="10" y="294"/>
                  </a:cubicBezTo>
                  <a:cubicBezTo>
                    <a:pt x="0" y="341"/>
                    <a:pt x="6" y="403"/>
                    <a:pt x="68" y="403"/>
                  </a:cubicBezTo>
                  <a:cubicBezTo>
                    <a:pt x="84" y="403"/>
                    <a:pt x="104" y="399"/>
                    <a:pt x="129" y="389"/>
                  </a:cubicBezTo>
                  <a:cubicBezTo>
                    <a:pt x="248" y="365"/>
                    <a:pt x="427" y="329"/>
                    <a:pt x="546" y="317"/>
                  </a:cubicBezTo>
                  <a:cubicBezTo>
                    <a:pt x="653" y="305"/>
                    <a:pt x="724" y="258"/>
                    <a:pt x="748" y="174"/>
                  </a:cubicBezTo>
                  <a:cubicBezTo>
                    <a:pt x="760" y="79"/>
                    <a:pt x="772" y="79"/>
                    <a:pt x="748" y="55"/>
                  </a:cubicBezTo>
                  <a:cubicBezTo>
                    <a:pt x="720" y="28"/>
                    <a:pt x="685" y="0"/>
                    <a:pt x="6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01" name="Google Shape;16501;p22"/>
            <p:cNvSpPr/>
            <p:nvPr/>
          </p:nvSpPr>
          <p:spPr>
            <a:xfrm>
              <a:off x="3540600" y="2058300"/>
              <a:ext cx="32175" cy="15925"/>
            </a:xfrm>
            <a:custGeom>
              <a:avLst/>
              <a:gdLst/>
              <a:ahLst/>
              <a:cxnLst/>
              <a:rect l="l" t="t" r="r" b="b"/>
              <a:pathLst>
                <a:path w="1287" h="637" extrusionOk="0">
                  <a:moveTo>
                    <a:pt x="1151" y="1"/>
                  </a:moveTo>
                  <a:cubicBezTo>
                    <a:pt x="1138" y="1"/>
                    <a:pt x="1124" y="2"/>
                    <a:pt x="1108" y="5"/>
                  </a:cubicBezTo>
                  <a:cubicBezTo>
                    <a:pt x="989" y="41"/>
                    <a:pt x="763" y="136"/>
                    <a:pt x="596" y="220"/>
                  </a:cubicBezTo>
                  <a:cubicBezTo>
                    <a:pt x="429" y="303"/>
                    <a:pt x="191" y="398"/>
                    <a:pt x="48" y="529"/>
                  </a:cubicBezTo>
                  <a:cubicBezTo>
                    <a:pt x="37" y="541"/>
                    <a:pt x="1" y="577"/>
                    <a:pt x="13" y="577"/>
                  </a:cubicBezTo>
                  <a:cubicBezTo>
                    <a:pt x="37" y="601"/>
                    <a:pt x="48" y="636"/>
                    <a:pt x="96" y="636"/>
                  </a:cubicBezTo>
                  <a:cubicBezTo>
                    <a:pt x="144" y="624"/>
                    <a:pt x="179" y="601"/>
                    <a:pt x="251" y="577"/>
                  </a:cubicBezTo>
                  <a:cubicBezTo>
                    <a:pt x="549" y="470"/>
                    <a:pt x="882" y="362"/>
                    <a:pt x="1180" y="267"/>
                  </a:cubicBezTo>
                  <a:cubicBezTo>
                    <a:pt x="1239" y="243"/>
                    <a:pt x="1287" y="148"/>
                    <a:pt x="1251" y="100"/>
                  </a:cubicBezTo>
                  <a:cubicBezTo>
                    <a:pt x="1230" y="59"/>
                    <a:pt x="1228" y="1"/>
                    <a:pt x="11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02" name="Google Shape;16502;p22"/>
            <p:cNvSpPr/>
            <p:nvPr/>
          </p:nvSpPr>
          <p:spPr>
            <a:xfrm>
              <a:off x="3493275" y="2079700"/>
              <a:ext cx="28300" cy="19525"/>
            </a:xfrm>
            <a:custGeom>
              <a:avLst/>
              <a:gdLst/>
              <a:ahLst/>
              <a:cxnLst/>
              <a:rect l="l" t="t" r="r" b="b"/>
              <a:pathLst>
                <a:path w="1132" h="781" extrusionOk="0">
                  <a:moveTo>
                    <a:pt x="955" y="1"/>
                  </a:moveTo>
                  <a:cubicBezTo>
                    <a:pt x="908" y="1"/>
                    <a:pt x="865" y="12"/>
                    <a:pt x="846" y="30"/>
                  </a:cubicBezTo>
                  <a:cubicBezTo>
                    <a:pt x="775" y="90"/>
                    <a:pt x="751" y="126"/>
                    <a:pt x="703" y="149"/>
                  </a:cubicBezTo>
                  <a:cubicBezTo>
                    <a:pt x="465" y="328"/>
                    <a:pt x="227" y="495"/>
                    <a:pt x="36" y="721"/>
                  </a:cubicBezTo>
                  <a:cubicBezTo>
                    <a:pt x="13" y="733"/>
                    <a:pt x="1" y="745"/>
                    <a:pt x="48" y="757"/>
                  </a:cubicBezTo>
                  <a:cubicBezTo>
                    <a:pt x="66" y="768"/>
                    <a:pt x="93" y="780"/>
                    <a:pt x="124" y="780"/>
                  </a:cubicBezTo>
                  <a:cubicBezTo>
                    <a:pt x="156" y="780"/>
                    <a:pt x="191" y="768"/>
                    <a:pt x="227" y="733"/>
                  </a:cubicBezTo>
                  <a:cubicBezTo>
                    <a:pt x="287" y="661"/>
                    <a:pt x="417" y="602"/>
                    <a:pt x="525" y="542"/>
                  </a:cubicBezTo>
                  <a:cubicBezTo>
                    <a:pt x="632" y="483"/>
                    <a:pt x="870" y="376"/>
                    <a:pt x="977" y="304"/>
                  </a:cubicBezTo>
                  <a:cubicBezTo>
                    <a:pt x="1060" y="221"/>
                    <a:pt x="1132" y="221"/>
                    <a:pt x="1120" y="102"/>
                  </a:cubicBezTo>
                  <a:cubicBezTo>
                    <a:pt x="1113" y="29"/>
                    <a:pt x="1029" y="1"/>
                    <a:pt x="9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03" name="Google Shape;16503;p22"/>
            <p:cNvSpPr/>
            <p:nvPr/>
          </p:nvSpPr>
          <p:spPr>
            <a:xfrm>
              <a:off x="3596575" y="2041650"/>
              <a:ext cx="27400" cy="12600"/>
            </a:xfrm>
            <a:custGeom>
              <a:avLst/>
              <a:gdLst/>
              <a:ahLst/>
              <a:cxnLst/>
              <a:rect l="l" t="t" r="r" b="b"/>
              <a:pathLst>
                <a:path w="1096" h="504" extrusionOk="0">
                  <a:moveTo>
                    <a:pt x="934" y="0"/>
                  </a:moveTo>
                  <a:cubicBezTo>
                    <a:pt x="915" y="0"/>
                    <a:pt x="893" y="2"/>
                    <a:pt x="869" y="4"/>
                  </a:cubicBezTo>
                  <a:cubicBezTo>
                    <a:pt x="786" y="16"/>
                    <a:pt x="679" y="76"/>
                    <a:pt x="548" y="135"/>
                  </a:cubicBezTo>
                  <a:cubicBezTo>
                    <a:pt x="417" y="195"/>
                    <a:pt x="155" y="290"/>
                    <a:pt x="24" y="362"/>
                  </a:cubicBezTo>
                  <a:cubicBezTo>
                    <a:pt x="23" y="363"/>
                    <a:pt x="21" y="364"/>
                    <a:pt x="20" y="364"/>
                  </a:cubicBezTo>
                  <a:cubicBezTo>
                    <a:pt x="15" y="364"/>
                    <a:pt x="11" y="359"/>
                    <a:pt x="8" y="359"/>
                  </a:cubicBezTo>
                  <a:cubicBezTo>
                    <a:pt x="3" y="359"/>
                    <a:pt x="0" y="368"/>
                    <a:pt x="0" y="409"/>
                  </a:cubicBezTo>
                  <a:cubicBezTo>
                    <a:pt x="0" y="453"/>
                    <a:pt x="7" y="503"/>
                    <a:pt x="67" y="503"/>
                  </a:cubicBezTo>
                  <a:cubicBezTo>
                    <a:pt x="88" y="503"/>
                    <a:pt x="117" y="497"/>
                    <a:pt x="155" y="481"/>
                  </a:cubicBezTo>
                  <a:cubicBezTo>
                    <a:pt x="310" y="421"/>
                    <a:pt x="596" y="362"/>
                    <a:pt x="738" y="338"/>
                  </a:cubicBezTo>
                  <a:cubicBezTo>
                    <a:pt x="893" y="302"/>
                    <a:pt x="1024" y="243"/>
                    <a:pt x="1036" y="159"/>
                  </a:cubicBezTo>
                  <a:cubicBezTo>
                    <a:pt x="1072" y="64"/>
                    <a:pt x="1096" y="76"/>
                    <a:pt x="1048" y="40"/>
                  </a:cubicBezTo>
                  <a:cubicBezTo>
                    <a:pt x="1030" y="13"/>
                    <a:pt x="992" y="0"/>
                    <a:pt x="9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04" name="Google Shape;16504;p22"/>
            <p:cNvSpPr/>
            <p:nvPr/>
          </p:nvSpPr>
          <p:spPr>
            <a:xfrm>
              <a:off x="3503400" y="2106250"/>
              <a:ext cx="31575" cy="19800"/>
            </a:xfrm>
            <a:custGeom>
              <a:avLst/>
              <a:gdLst/>
              <a:ahLst/>
              <a:cxnLst/>
              <a:rect l="l" t="t" r="r" b="b"/>
              <a:pathLst>
                <a:path w="1263" h="792" extrusionOk="0">
                  <a:moveTo>
                    <a:pt x="1138" y="0"/>
                  </a:moveTo>
                  <a:cubicBezTo>
                    <a:pt x="1121" y="0"/>
                    <a:pt x="1100" y="5"/>
                    <a:pt x="1072" y="16"/>
                  </a:cubicBezTo>
                  <a:cubicBezTo>
                    <a:pt x="953" y="52"/>
                    <a:pt x="727" y="195"/>
                    <a:pt x="572" y="290"/>
                  </a:cubicBezTo>
                  <a:cubicBezTo>
                    <a:pt x="405" y="397"/>
                    <a:pt x="167" y="528"/>
                    <a:pt x="36" y="695"/>
                  </a:cubicBezTo>
                  <a:cubicBezTo>
                    <a:pt x="12" y="707"/>
                    <a:pt x="1" y="742"/>
                    <a:pt x="36" y="742"/>
                  </a:cubicBezTo>
                  <a:cubicBezTo>
                    <a:pt x="47" y="753"/>
                    <a:pt x="57" y="792"/>
                    <a:pt x="93" y="792"/>
                  </a:cubicBezTo>
                  <a:cubicBezTo>
                    <a:pt x="98" y="792"/>
                    <a:pt x="103" y="791"/>
                    <a:pt x="108" y="790"/>
                  </a:cubicBezTo>
                  <a:cubicBezTo>
                    <a:pt x="143" y="790"/>
                    <a:pt x="191" y="742"/>
                    <a:pt x="251" y="707"/>
                  </a:cubicBezTo>
                  <a:cubicBezTo>
                    <a:pt x="548" y="552"/>
                    <a:pt x="870" y="397"/>
                    <a:pt x="1179" y="254"/>
                  </a:cubicBezTo>
                  <a:cubicBezTo>
                    <a:pt x="1227" y="230"/>
                    <a:pt x="1263" y="135"/>
                    <a:pt x="1239" y="87"/>
                  </a:cubicBezTo>
                  <a:cubicBezTo>
                    <a:pt x="1202" y="51"/>
                    <a:pt x="1194" y="0"/>
                    <a:pt x="11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05" name="Google Shape;16505;p22"/>
            <p:cNvSpPr/>
            <p:nvPr/>
          </p:nvSpPr>
          <p:spPr>
            <a:xfrm>
              <a:off x="3458450" y="2136950"/>
              <a:ext cx="28000" cy="24175"/>
            </a:xfrm>
            <a:custGeom>
              <a:avLst/>
              <a:gdLst/>
              <a:ahLst/>
              <a:cxnLst/>
              <a:rect l="l" t="t" r="r" b="b"/>
              <a:pathLst>
                <a:path w="1120" h="967" extrusionOk="0">
                  <a:moveTo>
                    <a:pt x="941" y="0"/>
                  </a:moveTo>
                  <a:cubicBezTo>
                    <a:pt x="873" y="0"/>
                    <a:pt x="801" y="29"/>
                    <a:pt x="775" y="62"/>
                  </a:cubicBezTo>
                  <a:cubicBezTo>
                    <a:pt x="715" y="133"/>
                    <a:pt x="679" y="169"/>
                    <a:pt x="644" y="217"/>
                  </a:cubicBezTo>
                  <a:cubicBezTo>
                    <a:pt x="417" y="443"/>
                    <a:pt x="203" y="657"/>
                    <a:pt x="25" y="907"/>
                  </a:cubicBezTo>
                  <a:cubicBezTo>
                    <a:pt x="13" y="931"/>
                    <a:pt x="1" y="943"/>
                    <a:pt x="48" y="955"/>
                  </a:cubicBezTo>
                  <a:cubicBezTo>
                    <a:pt x="73" y="960"/>
                    <a:pt x="99" y="967"/>
                    <a:pt x="125" y="967"/>
                  </a:cubicBezTo>
                  <a:cubicBezTo>
                    <a:pt x="164" y="967"/>
                    <a:pt x="203" y="952"/>
                    <a:pt x="239" y="895"/>
                  </a:cubicBezTo>
                  <a:cubicBezTo>
                    <a:pt x="310" y="812"/>
                    <a:pt x="429" y="729"/>
                    <a:pt x="537" y="645"/>
                  </a:cubicBezTo>
                  <a:cubicBezTo>
                    <a:pt x="644" y="550"/>
                    <a:pt x="858" y="395"/>
                    <a:pt x="953" y="300"/>
                  </a:cubicBezTo>
                  <a:cubicBezTo>
                    <a:pt x="1037" y="217"/>
                    <a:pt x="1120" y="193"/>
                    <a:pt x="1072" y="74"/>
                  </a:cubicBezTo>
                  <a:cubicBezTo>
                    <a:pt x="1051" y="20"/>
                    <a:pt x="998" y="0"/>
                    <a:pt x="9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06" name="Google Shape;16506;p22"/>
            <p:cNvSpPr/>
            <p:nvPr/>
          </p:nvSpPr>
          <p:spPr>
            <a:xfrm>
              <a:off x="3560250" y="2084150"/>
              <a:ext cx="28300" cy="14975"/>
            </a:xfrm>
            <a:custGeom>
              <a:avLst/>
              <a:gdLst/>
              <a:ahLst/>
              <a:cxnLst/>
              <a:rect l="l" t="t" r="r" b="b"/>
              <a:pathLst>
                <a:path w="1132" h="599" extrusionOk="0">
                  <a:moveTo>
                    <a:pt x="985" y="1"/>
                  </a:moveTo>
                  <a:cubicBezTo>
                    <a:pt x="959" y="1"/>
                    <a:pt x="929" y="6"/>
                    <a:pt x="894" y="19"/>
                  </a:cubicBezTo>
                  <a:cubicBezTo>
                    <a:pt x="798" y="43"/>
                    <a:pt x="691" y="102"/>
                    <a:pt x="560" y="186"/>
                  </a:cubicBezTo>
                  <a:cubicBezTo>
                    <a:pt x="417" y="257"/>
                    <a:pt x="167" y="364"/>
                    <a:pt x="24" y="448"/>
                  </a:cubicBezTo>
                  <a:cubicBezTo>
                    <a:pt x="20" y="450"/>
                    <a:pt x="16" y="450"/>
                    <a:pt x="14" y="450"/>
                  </a:cubicBezTo>
                  <a:cubicBezTo>
                    <a:pt x="10" y="450"/>
                    <a:pt x="8" y="450"/>
                    <a:pt x="6" y="450"/>
                  </a:cubicBezTo>
                  <a:cubicBezTo>
                    <a:pt x="1" y="450"/>
                    <a:pt x="1" y="456"/>
                    <a:pt x="1" y="507"/>
                  </a:cubicBezTo>
                  <a:cubicBezTo>
                    <a:pt x="1" y="556"/>
                    <a:pt x="17" y="599"/>
                    <a:pt x="73" y="599"/>
                  </a:cubicBezTo>
                  <a:cubicBezTo>
                    <a:pt x="99" y="599"/>
                    <a:pt x="134" y="589"/>
                    <a:pt x="179" y="567"/>
                  </a:cubicBezTo>
                  <a:cubicBezTo>
                    <a:pt x="334" y="495"/>
                    <a:pt x="644" y="400"/>
                    <a:pt x="798" y="364"/>
                  </a:cubicBezTo>
                  <a:cubicBezTo>
                    <a:pt x="941" y="317"/>
                    <a:pt x="1072" y="245"/>
                    <a:pt x="1096" y="150"/>
                  </a:cubicBezTo>
                  <a:cubicBezTo>
                    <a:pt x="1108" y="67"/>
                    <a:pt x="1132" y="67"/>
                    <a:pt x="1096" y="31"/>
                  </a:cubicBezTo>
                  <a:cubicBezTo>
                    <a:pt x="1066" y="16"/>
                    <a:pt x="1031" y="1"/>
                    <a:pt x="9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07" name="Google Shape;16507;p22"/>
            <p:cNvSpPr/>
            <p:nvPr/>
          </p:nvSpPr>
          <p:spPr>
            <a:xfrm>
              <a:off x="3486425" y="2152675"/>
              <a:ext cx="31875" cy="21300"/>
            </a:xfrm>
            <a:custGeom>
              <a:avLst/>
              <a:gdLst/>
              <a:ahLst/>
              <a:cxnLst/>
              <a:rect l="l" t="t" r="r" b="b"/>
              <a:pathLst>
                <a:path w="1275" h="852" extrusionOk="0">
                  <a:moveTo>
                    <a:pt x="1140" y="1"/>
                  </a:moveTo>
                  <a:cubicBezTo>
                    <a:pt x="1122" y="1"/>
                    <a:pt x="1100" y="5"/>
                    <a:pt x="1072" y="16"/>
                  </a:cubicBezTo>
                  <a:cubicBezTo>
                    <a:pt x="953" y="76"/>
                    <a:pt x="727" y="207"/>
                    <a:pt x="561" y="314"/>
                  </a:cubicBezTo>
                  <a:cubicBezTo>
                    <a:pt x="394" y="409"/>
                    <a:pt x="156" y="564"/>
                    <a:pt x="25" y="731"/>
                  </a:cubicBezTo>
                  <a:cubicBezTo>
                    <a:pt x="13" y="743"/>
                    <a:pt x="1" y="778"/>
                    <a:pt x="1" y="802"/>
                  </a:cubicBezTo>
                  <a:cubicBezTo>
                    <a:pt x="22" y="813"/>
                    <a:pt x="34" y="852"/>
                    <a:pt x="70" y="852"/>
                  </a:cubicBezTo>
                  <a:cubicBezTo>
                    <a:pt x="74" y="852"/>
                    <a:pt x="79" y="851"/>
                    <a:pt x="84" y="850"/>
                  </a:cubicBezTo>
                  <a:cubicBezTo>
                    <a:pt x="144" y="838"/>
                    <a:pt x="191" y="790"/>
                    <a:pt x="251" y="755"/>
                  </a:cubicBezTo>
                  <a:cubicBezTo>
                    <a:pt x="561" y="576"/>
                    <a:pt x="870" y="433"/>
                    <a:pt x="1192" y="266"/>
                  </a:cubicBezTo>
                  <a:cubicBezTo>
                    <a:pt x="1215" y="243"/>
                    <a:pt x="1275" y="135"/>
                    <a:pt x="1227" y="88"/>
                  </a:cubicBezTo>
                  <a:cubicBezTo>
                    <a:pt x="1209" y="51"/>
                    <a:pt x="1198" y="1"/>
                    <a:pt x="11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08" name="Google Shape;16508;p22"/>
            <p:cNvSpPr/>
            <p:nvPr/>
          </p:nvSpPr>
          <p:spPr>
            <a:xfrm>
              <a:off x="3448350" y="2185950"/>
              <a:ext cx="21750" cy="29725"/>
            </a:xfrm>
            <a:custGeom>
              <a:avLst/>
              <a:gdLst/>
              <a:ahLst/>
              <a:cxnLst/>
              <a:rect l="l" t="t" r="r" b="b"/>
              <a:pathLst>
                <a:path w="870" h="1189" extrusionOk="0">
                  <a:moveTo>
                    <a:pt x="705" y="1"/>
                  </a:moveTo>
                  <a:cubicBezTo>
                    <a:pt x="622" y="1"/>
                    <a:pt x="519" y="49"/>
                    <a:pt x="488" y="102"/>
                  </a:cubicBezTo>
                  <a:cubicBezTo>
                    <a:pt x="452" y="174"/>
                    <a:pt x="417" y="221"/>
                    <a:pt x="393" y="281"/>
                  </a:cubicBezTo>
                  <a:cubicBezTo>
                    <a:pt x="226" y="555"/>
                    <a:pt x="95" y="829"/>
                    <a:pt x="12" y="1150"/>
                  </a:cubicBezTo>
                  <a:cubicBezTo>
                    <a:pt x="2" y="1160"/>
                    <a:pt x="0" y="1188"/>
                    <a:pt x="30" y="1188"/>
                  </a:cubicBezTo>
                  <a:cubicBezTo>
                    <a:pt x="35" y="1188"/>
                    <a:pt x="41" y="1187"/>
                    <a:pt x="48" y="1186"/>
                  </a:cubicBezTo>
                  <a:cubicBezTo>
                    <a:pt x="95" y="1174"/>
                    <a:pt x="167" y="1150"/>
                    <a:pt x="190" y="1055"/>
                  </a:cubicBezTo>
                  <a:cubicBezTo>
                    <a:pt x="226" y="948"/>
                    <a:pt x="309" y="840"/>
                    <a:pt x="393" y="721"/>
                  </a:cubicBezTo>
                  <a:cubicBezTo>
                    <a:pt x="464" y="602"/>
                    <a:pt x="643" y="400"/>
                    <a:pt x="714" y="293"/>
                  </a:cubicBezTo>
                  <a:cubicBezTo>
                    <a:pt x="786" y="186"/>
                    <a:pt x="869" y="174"/>
                    <a:pt x="810" y="55"/>
                  </a:cubicBezTo>
                  <a:cubicBezTo>
                    <a:pt x="792" y="16"/>
                    <a:pt x="752" y="1"/>
                    <a:pt x="7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09" name="Google Shape;16509;p22"/>
            <p:cNvSpPr/>
            <p:nvPr/>
          </p:nvSpPr>
          <p:spPr>
            <a:xfrm>
              <a:off x="3542400" y="2127975"/>
              <a:ext cx="28300" cy="16425"/>
            </a:xfrm>
            <a:custGeom>
              <a:avLst/>
              <a:gdLst/>
              <a:ahLst/>
              <a:cxnLst/>
              <a:rect l="l" t="t" r="r" b="b"/>
              <a:pathLst>
                <a:path w="1132" h="657" extrusionOk="0">
                  <a:moveTo>
                    <a:pt x="994" y="1"/>
                  </a:moveTo>
                  <a:cubicBezTo>
                    <a:pt x="966" y="1"/>
                    <a:pt x="933" y="6"/>
                    <a:pt x="893" y="16"/>
                  </a:cubicBezTo>
                  <a:cubicBezTo>
                    <a:pt x="798" y="52"/>
                    <a:pt x="691" y="123"/>
                    <a:pt x="560" y="195"/>
                  </a:cubicBezTo>
                  <a:cubicBezTo>
                    <a:pt x="441" y="278"/>
                    <a:pt x="167" y="409"/>
                    <a:pt x="36" y="492"/>
                  </a:cubicBezTo>
                  <a:cubicBezTo>
                    <a:pt x="33" y="499"/>
                    <a:pt x="30" y="500"/>
                    <a:pt x="28" y="500"/>
                  </a:cubicBezTo>
                  <a:cubicBezTo>
                    <a:pt x="27" y="500"/>
                    <a:pt x="26" y="500"/>
                    <a:pt x="24" y="500"/>
                  </a:cubicBezTo>
                  <a:cubicBezTo>
                    <a:pt x="20" y="500"/>
                    <a:pt x="14" y="505"/>
                    <a:pt x="0" y="552"/>
                  </a:cubicBezTo>
                  <a:cubicBezTo>
                    <a:pt x="0" y="607"/>
                    <a:pt x="16" y="657"/>
                    <a:pt x="68" y="657"/>
                  </a:cubicBezTo>
                  <a:cubicBezTo>
                    <a:pt x="94" y="657"/>
                    <a:pt x="130" y="644"/>
                    <a:pt x="179" y="612"/>
                  </a:cubicBezTo>
                  <a:cubicBezTo>
                    <a:pt x="334" y="528"/>
                    <a:pt x="643" y="421"/>
                    <a:pt x="786" y="373"/>
                  </a:cubicBezTo>
                  <a:cubicBezTo>
                    <a:pt x="941" y="314"/>
                    <a:pt x="1072" y="242"/>
                    <a:pt x="1084" y="159"/>
                  </a:cubicBezTo>
                  <a:cubicBezTo>
                    <a:pt x="1108" y="64"/>
                    <a:pt x="1131" y="64"/>
                    <a:pt x="1084" y="40"/>
                  </a:cubicBezTo>
                  <a:cubicBezTo>
                    <a:pt x="1063" y="12"/>
                    <a:pt x="1034" y="1"/>
                    <a:pt x="9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10" name="Google Shape;16510;p22"/>
            <p:cNvSpPr/>
            <p:nvPr/>
          </p:nvSpPr>
          <p:spPr>
            <a:xfrm>
              <a:off x="3476375" y="2196525"/>
              <a:ext cx="28550" cy="28250"/>
            </a:xfrm>
            <a:custGeom>
              <a:avLst/>
              <a:gdLst/>
              <a:ahLst/>
              <a:cxnLst/>
              <a:rect l="l" t="t" r="r" b="b"/>
              <a:pathLst>
                <a:path w="1142" h="1130" extrusionOk="0">
                  <a:moveTo>
                    <a:pt x="1002" y="1"/>
                  </a:moveTo>
                  <a:cubicBezTo>
                    <a:pt x="980" y="1"/>
                    <a:pt x="952" y="10"/>
                    <a:pt x="915" y="36"/>
                  </a:cubicBezTo>
                  <a:cubicBezTo>
                    <a:pt x="796" y="108"/>
                    <a:pt x="582" y="298"/>
                    <a:pt x="439" y="465"/>
                  </a:cubicBezTo>
                  <a:cubicBezTo>
                    <a:pt x="296" y="632"/>
                    <a:pt x="105" y="834"/>
                    <a:pt x="10" y="1060"/>
                  </a:cubicBezTo>
                  <a:cubicBezTo>
                    <a:pt x="10" y="1060"/>
                    <a:pt x="1" y="1098"/>
                    <a:pt x="7" y="1098"/>
                  </a:cubicBezTo>
                  <a:cubicBezTo>
                    <a:pt x="8" y="1098"/>
                    <a:pt x="9" y="1097"/>
                    <a:pt x="10" y="1096"/>
                  </a:cubicBezTo>
                  <a:cubicBezTo>
                    <a:pt x="18" y="1113"/>
                    <a:pt x="39" y="1130"/>
                    <a:pt x="67" y="1130"/>
                  </a:cubicBezTo>
                  <a:cubicBezTo>
                    <a:pt x="78" y="1130"/>
                    <a:pt x="91" y="1127"/>
                    <a:pt x="105" y="1120"/>
                  </a:cubicBezTo>
                  <a:cubicBezTo>
                    <a:pt x="141" y="1084"/>
                    <a:pt x="189" y="1025"/>
                    <a:pt x="236" y="989"/>
                  </a:cubicBezTo>
                  <a:cubicBezTo>
                    <a:pt x="486" y="715"/>
                    <a:pt x="784" y="489"/>
                    <a:pt x="1070" y="251"/>
                  </a:cubicBezTo>
                  <a:cubicBezTo>
                    <a:pt x="1093" y="227"/>
                    <a:pt x="1141" y="108"/>
                    <a:pt x="1093" y="72"/>
                  </a:cubicBezTo>
                  <a:cubicBezTo>
                    <a:pt x="1069" y="48"/>
                    <a:pt x="1050" y="1"/>
                    <a:pt x="10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11" name="Google Shape;16511;p22"/>
            <p:cNvSpPr/>
            <p:nvPr/>
          </p:nvSpPr>
          <p:spPr>
            <a:xfrm>
              <a:off x="3448625" y="2245200"/>
              <a:ext cx="17300" cy="35650"/>
            </a:xfrm>
            <a:custGeom>
              <a:avLst/>
              <a:gdLst/>
              <a:ahLst/>
              <a:cxnLst/>
              <a:rect l="l" t="t" r="r" b="b"/>
              <a:pathLst>
                <a:path w="692" h="1426" extrusionOk="0">
                  <a:moveTo>
                    <a:pt x="530" y="0"/>
                  </a:moveTo>
                  <a:cubicBezTo>
                    <a:pt x="443" y="0"/>
                    <a:pt x="332" y="113"/>
                    <a:pt x="322" y="197"/>
                  </a:cubicBezTo>
                  <a:cubicBezTo>
                    <a:pt x="287" y="292"/>
                    <a:pt x="275" y="352"/>
                    <a:pt x="263" y="411"/>
                  </a:cubicBezTo>
                  <a:cubicBezTo>
                    <a:pt x="156" y="733"/>
                    <a:pt x="48" y="1042"/>
                    <a:pt x="1" y="1387"/>
                  </a:cubicBezTo>
                  <a:cubicBezTo>
                    <a:pt x="1" y="1398"/>
                    <a:pt x="1" y="1426"/>
                    <a:pt x="31" y="1426"/>
                  </a:cubicBezTo>
                  <a:cubicBezTo>
                    <a:pt x="36" y="1426"/>
                    <a:pt x="42" y="1425"/>
                    <a:pt x="48" y="1423"/>
                  </a:cubicBezTo>
                  <a:cubicBezTo>
                    <a:pt x="96" y="1399"/>
                    <a:pt x="168" y="1376"/>
                    <a:pt x="179" y="1257"/>
                  </a:cubicBezTo>
                  <a:cubicBezTo>
                    <a:pt x="203" y="1149"/>
                    <a:pt x="275" y="1006"/>
                    <a:pt x="334" y="864"/>
                  </a:cubicBezTo>
                  <a:cubicBezTo>
                    <a:pt x="394" y="721"/>
                    <a:pt x="525" y="447"/>
                    <a:pt x="572" y="316"/>
                  </a:cubicBezTo>
                  <a:cubicBezTo>
                    <a:pt x="620" y="185"/>
                    <a:pt x="691" y="125"/>
                    <a:pt x="596" y="30"/>
                  </a:cubicBezTo>
                  <a:cubicBezTo>
                    <a:pt x="578" y="9"/>
                    <a:pt x="555" y="0"/>
                    <a:pt x="5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12" name="Google Shape;16512;p22"/>
            <p:cNvSpPr/>
            <p:nvPr/>
          </p:nvSpPr>
          <p:spPr>
            <a:xfrm>
              <a:off x="3529700" y="2171125"/>
              <a:ext cx="31775" cy="13725"/>
            </a:xfrm>
            <a:custGeom>
              <a:avLst/>
              <a:gdLst/>
              <a:ahLst/>
              <a:cxnLst/>
              <a:rect l="l" t="t" r="r" b="b"/>
              <a:pathLst>
                <a:path w="1271" h="549" extrusionOk="0">
                  <a:moveTo>
                    <a:pt x="1088" y="0"/>
                  </a:moveTo>
                  <a:cubicBezTo>
                    <a:pt x="1068" y="0"/>
                    <a:pt x="1046" y="2"/>
                    <a:pt x="1020" y="5"/>
                  </a:cubicBezTo>
                  <a:cubicBezTo>
                    <a:pt x="913" y="17"/>
                    <a:pt x="782" y="76"/>
                    <a:pt x="627" y="136"/>
                  </a:cubicBezTo>
                  <a:cubicBezTo>
                    <a:pt x="484" y="195"/>
                    <a:pt x="187" y="302"/>
                    <a:pt x="32" y="410"/>
                  </a:cubicBezTo>
                  <a:cubicBezTo>
                    <a:pt x="31" y="411"/>
                    <a:pt x="29" y="412"/>
                    <a:pt x="28" y="412"/>
                  </a:cubicBezTo>
                  <a:cubicBezTo>
                    <a:pt x="25" y="412"/>
                    <a:pt x="22" y="407"/>
                    <a:pt x="20" y="407"/>
                  </a:cubicBezTo>
                  <a:cubicBezTo>
                    <a:pt x="17" y="407"/>
                    <a:pt x="14" y="415"/>
                    <a:pt x="8" y="457"/>
                  </a:cubicBezTo>
                  <a:cubicBezTo>
                    <a:pt x="0" y="506"/>
                    <a:pt x="14" y="549"/>
                    <a:pt x="73" y="549"/>
                  </a:cubicBezTo>
                  <a:cubicBezTo>
                    <a:pt x="100" y="549"/>
                    <a:pt x="137" y="539"/>
                    <a:pt x="187" y="517"/>
                  </a:cubicBezTo>
                  <a:cubicBezTo>
                    <a:pt x="330" y="433"/>
                    <a:pt x="675" y="362"/>
                    <a:pt x="842" y="338"/>
                  </a:cubicBezTo>
                  <a:cubicBezTo>
                    <a:pt x="1008" y="302"/>
                    <a:pt x="1163" y="255"/>
                    <a:pt x="1199" y="171"/>
                  </a:cubicBezTo>
                  <a:cubicBezTo>
                    <a:pt x="1223" y="76"/>
                    <a:pt x="1270" y="100"/>
                    <a:pt x="1223" y="52"/>
                  </a:cubicBezTo>
                  <a:cubicBezTo>
                    <a:pt x="1195" y="16"/>
                    <a:pt x="1154" y="0"/>
                    <a:pt x="1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13" name="Google Shape;16513;p22"/>
            <p:cNvSpPr/>
            <p:nvPr/>
          </p:nvSpPr>
          <p:spPr>
            <a:xfrm>
              <a:off x="3478400" y="2241975"/>
              <a:ext cx="28000" cy="25975"/>
            </a:xfrm>
            <a:custGeom>
              <a:avLst/>
              <a:gdLst/>
              <a:ahLst/>
              <a:cxnLst/>
              <a:rect l="l" t="t" r="r" b="b"/>
              <a:pathLst>
                <a:path w="1120" h="1039" extrusionOk="0">
                  <a:moveTo>
                    <a:pt x="974" y="0"/>
                  </a:moveTo>
                  <a:cubicBezTo>
                    <a:pt x="953" y="0"/>
                    <a:pt x="927" y="8"/>
                    <a:pt x="893" y="28"/>
                  </a:cubicBezTo>
                  <a:cubicBezTo>
                    <a:pt x="774" y="100"/>
                    <a:pt x="572" y="266"/>
                    <a:pt x="441" y="409"/>
                  </a:cubicBezTo>
                  <a:cubicBezTo>
                    <a:pt x="298" y="552"/>
                    <a:pt x="108" y="743"/>
                    <a:pt x="24" y="957"/>
                  </a:cubicBezTo>
                  <a:cubicBezTo>
                    <a:pt x="24" y="969"/>
                    <a:pt x="0" y="993"/>
                    <a:pt x="36" y="1005"/>
                  </a:cubicBezTo>
                  <a:cubicBezTo>
                    <a:pt x="45" y="1021"/>
                    <a:pt x="65" y="1038"/>
                    <a:pt x="89" y="1038"/>
                  </a:cubicBezTo>
                  <a:cubicBezTo>
                    <a:pt x="99" y="1038"/>
                    <a:pt x="109" y="1035"/>
                    <a:pt x="120" y="1028"/>
                  </a:cubicBezTo>
                  <a:cubicBezTo>
                    <a:pt x="155" y="1005"/>
                    <a:pt x="203" y="945"/>
                    <a:pt x="239" y="909"/>
                  </a:cubicBezTo>
                  <a:cubicBezTo>
                    <a:pt x="501" y="671"/>
                    <a:pt x="774" y="457"/>
                    <a:pt x="1048" y="254"/>
                  </a:cubicBezTo>
                  <a:cubicBezTo>
                    <a:pt x="1096" y="219"/>
                    <a:pt x="1120" y="100"/>
                    <a:pt x="1072" y="76"/>
                  </a:cubicBezTo>
                  <a:cubicBezTo>
                    <a:pt x="1046" y="50"/>
                    <a:pt x="1027" y="0"/>
                    <a:pt x="9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14" name="Google Shape;16514;p22"/>
            <p:cNvSpPr/>
            <p:nvPr/>
          </p:nvSpPr>
          <p:spPr>
            <a:xfrm>
              <a:off x="3454575" y="2286275"/>
              <a:ext cx="14325" cy="33275"/>
            </a:xfrm>
            <a:custGeom>
              <a:avLst/>
              <a:gdLst/>
              <a:ahLst/>
              <a:cxnLst/>
              <a:rect l="l" t="t" r="r" b="b"/>
              <a:pathLst>
                <a:path w="573" h="1331" extrusionOk="0">
                  <a:moveTo>
                    <a:pt x="411" y="0"/>
                  </a:moveTo>
                  <a:cubicBezTo>
                    <a:pt x="326" y="0"/>
                    <a:pt x="222" y="106"/>
                    <a:pt x="203" y="161"/>
                  </a:cubicBezTo>
                  <a:cubicBezTo>
                    <a:pt x="180" y="256"/>
                    <a:pt x="168" y="292"/>
                    <a:pt x="156" y="352"/>
                  </a:cubicBezTo>
                  <a:cubicBezTo>
                    <a:pt x="84" y="685"/>
                    <a:pt x="1" y="971"/>
                    <a:pt x="1" y="1292"/>
                  </a:cubicBezTo>
                  <a:cubicBezTo>
                    <a:pt x="1" y="1303"/>
                    <a:pt x="1" y="1330"/>
                    <a:pt x="31" y="1330"/>
                  </a:cubicBezTo>
                  <a:cubicBezTo>
                    <a:pt x="36" y="1330"/>
                    <a:pt x="42" y="1330"/>
                    <a:pt x="49" y="1328"/>
                  </a:cubicBezTo>
                  <a:cubicBezTo>
                    <a:pt x="96" y="1304"/>
                    <a:pt x="168" y="1268"/>
                    <a:pt x="168" y="1161"/>
                  </a:cubicBezTo>
                  <a:cubicBezTo>
                    <a:pt x="168" y="1054"/>
                    <a:pt x="227" y="923"/>
                    <a:pt x="275" y="792"/>
                  </a:cubicBezTo>
                  <a:cubicBezTo>
                    <a:pt x="299" y="649"/>
                    <a:pt x="418" y="399"/>
                    <a:pt x="465" y="280"/>
                  </a:cubicBezTo>
                  <a:cubicBezTo>
                    <a:pt x="513" y="161"/>
                    <a:pt x="572" y="114"/>
                    <a:pt x="477" y="30"/>
                  </a:cubicBezTo>
                  <a:cubicBezTo>
                    <a:pt x="459" y="9"/>
                    <a:pt x="436" y="0"/>
                    <a:pt x="4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15" name="Google Shape;16515;p22"/>
            <p:cNvSpPr/>
            <p:nvPr/>
          </p:nvSpPr>
          <p:spPr>
            <a:xfrm>
              <a:off x="3529000" y="2215550"/>
              <a:ext cx="28000" cy="16300"/>
            </a:xfrm>
            <a:custGeom>
              <a:avLst/>
              <a:gdLst/>
              <a:ahLst/>
              <a:cxnLst/>
              <a:rect l="l" t="t" r="r" b="b"/>
              <a:pathLst>
                <a:path w="1120" h="652" extrusionOk="0">
                  <a:moveTo>
                    <a:pt x="976" y="1"/>
                  </a:moveTo>
                  <a:cubicBezTo>
                    <a:pt x="949" y="1"/>
                    <a:pt x="918" y="5"/>
                    <a:pt x="882" y="14"/>
                  </a:cubicBezTo>
                  <a:cubicBezTo>
                    <a:pt x="798" y="49"/>
                    <a:pt x="691" y="121"/>
                    <a:pt x="560" y="192"/>
                  </a:cubicBezTo>
                  <a:cubicBezTo>
                    <a:pt x="417" y="264"/>
                    <a:pt x="167" y="383"/>
                    <a:pt x="36" y="490"/>
                  </a:cubicBezTo>
                  <a:cubicBezTo>
                    <a:pt x="32" y="490"/>
                    <a:pt x="26" y="487"/>
                    <a:pt x="20" y="487"/>
                  </a:cubicBezTo>
                  <a:cubicBezTo>
                    <a:pt x="10" y="487"/>
                    <a:pt x="1" y="496"/>
                    <a:pt x="1" y="549"/>
                  </a:cubicBezTo>
                  <a:cubicBezTo>
                    <a:pt x="1" y="598"/>
                    <a:pt x="22" y="652"/>
                    <a:pt x="77" y="652"/>
                  </a:cubicBezTo>
                  <a:cubicBezTo>
                    <a:pt x="103" y="652"/>
                    <a:pt x="137" y="640"/>
                    <a:pt x="179" y="609"/>
                  </a:cubicBezTo>
                  <a:cubicBezTo>
                    <a:pt x="322" y="526"/>
                    <a:pt x="632" y="418"/>
                    <a:pt x="774" y="371"/>
                  </a:cubicBezTo>
                  <a:cubicBezTo>
                    <a:pt x="929" y="311"/>
                    <a:pt x="1060" y="240"/>
                    <a:pt x="1072" y="145"/>
                  </a:cubicBezTo>
                  <a:cubicBezTo>
                    <a:pt x="1096" y="61"/>
                    <a:pt x="1120" y="61"/>
                    <a:pt x="1072" y="26"/>
                  </a:cubicBezTo>
                  <a:cubicBezTo>
                    <a:pt x="1050" y="11"/>
                    <a:pt x="1019" y="1"/>
                    <a:pt x="9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16" name="Google Shape;16516;p22"/>
            <p:cNvSpPr/>
            <p:nvPr/>
          </p:nvSpPr>
          <p:spPr>
            <a:xfrm>
              <a:off x="3494175" y="2284025"/>
              <a:ext cx="22650" cy="30975"/>
            </a:xfrm>
            <a:custGeom>
              <a:avLst/>
              <a:gdLst/>
              <a:ahLst/>
              <a:cxnLst/>
              <a:rect l="l" t="t" r="r" b="b"/>
              <a:pathLst>
                <a:path w="906" h="1239" extrusionOk="0">
                  <a:moveTo>
                    <a:pt x="774" y="1"/>
                  </a:moveTo>
                  <a:cubicBezTo>
                    <a:pt x="750" y="1"/>
                    <a:pt x="720" y="13"/>
                    <a:pt x="679" y="49"/>
                  </a:cubicBezTo>
                  <a:cubicBezTo>
                    <a:pt x="596" y="132"/>
                    <a:pt x="417" y="358"/>
                    <a:pt x="310" y="537"/>
                  </a:cubicBezTo>
                  <a:cubicBezTo>
                    <a:pt x="203" y="716"/>
                    <a:pt x="48" y="954"/>
                    <a:pt x="0" y="1180"/>
                  </a:cubicBezTo>
                  <a:cubicBezTo>
                    <a:pt x="0" y="1189"/>
                    <a:pt x="0" y="1222"/>
                    <a:pt x="7" y="1222"/>
                  </a:cubicBezTo>
                  <a:cubicBezTo>
                    <a:pt x="8" y="1222"/>
                    <a:pt x="10" y="1220"/>
                    <a:pt x="12" y="1216"/>
                  </a:cubicBezTo>
                  <a:cubicBezTo>
                    <a:pt x="19" y="1229"/>
                    <a:pt x="36" y="1238"/>
                    <a:pt x="56" y="1238"/>
                  </a:cubicBezTo>
                  <a:cubicBezTo>
                    <a:pt x="73" y="1238"/>
                    <a:pt x="92" y="1232"/>
                    <a:pt x="108" y="1216"/>
                  </a:cubicBezTo>
                  <a:cubicBezTo>
                    <a:pt x="143" y="1192"/>
                    <a:pt x="179" y="1108"/>
                    <a:pt x="203" y="1073"/>
                  </a:cubicBezTo>
                  <a:cubicBezTo>
                    <a:pt x="417" y="775"/>
                    <a:pt x="643" y="489"/>
                    <a:pt x="882" y="215"/>
                  </a:cubicBezTo>
                  <a:cubicBezTo>
                    <a:pt x="905" y="192"/>
                    <a:pt x="905" y="73"/>
                    <a:pt x="858" y="49"/>
                  </a:cubicBezTo>
                  <a:cubicBezTo>
                    <a:pt x="835" y="34"/>
                    <a:pt x="813" y="1"/>
                    <a:pt x="7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17" name="Google Shape;16517;p22"/>
            <p:cNvSpPr/>
            <p:nvPr/>
          </p:nvSpPr>
          <p:spPr>
            <a:xfrm>
              <a:off x="3473350" y="2336650"/>
              <a:ext cx="14000" cy="34975"/>
            </a:xfrm>
            <a:custGeom>
              <a:avLst/>
              <a:gdLst/>
              <a:ahLst/>
              <a:cxnLst/>
              <a:rect l="l" t="t" r="r" b="b"/>
              <a:pathLst>
                <a:path w="560" h="1399" extrusionOk="0">
                  <a:moveTo>
                    <a:pt x="394" y="0"/>
                  </a:moveTo>
                  <a:cubicBezTo>
                    <a:pt x="296" y="0"/>
                    <a:pt x="188" y="125"/>
                    <a:pt x="179" y="182"/>
                  </a:cubicBezTo>
                  <a:cubicBezTo>
                    <a:pt x="167" y="277"/>
                    <a:pt x="167" y="337"/>
                    <a:pt x="143" y="396"/>
                  </a:cubicBezTo>
                  <a:cubicBezTo>
                    <a:pt x="83" y="718"/>
                    <a:pt x="12" y="1039"/>
                    <a:pt x="0" y="1361"/>
                  </a:cubicBezTo>
                  <a:cubicBezTo>
                    <a:pt x="0" y="1371"/>
                    <a:pt x="0" y="1399"/>
                    <a:pt x="30" y="1399"/>
                  </a:cubicBezTo>
                  <a:cubicBezTo>
                    <a:pt x="35" y="1399"/>
                    <a:pt x="41" y="1398"/>
                    <a:pt x="48" y="1397"/>
                  </a:cubicBezTo>
                  <a:cubicBezTo>
                    <a:pt x="107" y="1373"/>
                    <a:pt x="179" y="1349"/>
                    <a:pt x="179" y="1230"/>
                  </a:cubicBezTo>
                  <a:cubicBezTo>
                    <a:pt x="191" y="1123"/>
                    <a:pt x="250" y="980"/>
                    <a:pt x="298" y="837"/>
                  </a:cubicBezTo>
                  <a:cubicBezTo>
                    <a:pt x="345" y="694"/>
                    <a:pt x="441" y="420"/>
                    <a:pt x="476" y="289"/>
                  </a:cubicBezTo>
                  <a:cubicBezTo>
                    <a:pt x="488" y="158"/>
                    <a:pt x="560" y="99"/>
                    <a:pt x="464" y="27"/>
                  </a:cubicBezTo>
                  <a:cubicBezTo>
                    <a:pt x="443" y="8"/>
                    <a:pt x="419" y="0"/>
                    <a:pt x="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18" name="Google Shape;16518;p22"/>
            <p:cNvSpPr/>
            <p:nvPr/>
          </p:nvSpPr>
          <p:spPr>
            <a:xfrm>
              <a:off x="3537175" y="2247675"/>
              <a:ext cx="27275" cy="19200"/>
            </a:xfrm>
            <a:custGeom>
              <a:avLst/>
              <a:gdLst/>
              <a:ahLst/>
              <a:cxnLst/>
              <a:rect l="l" t="t" r="r" b="b"/>
              <a:pathLst>
                <a:path w="1091" h="768" extrusionOk="0">
                  <a:moveTo>
                    <a:pt x="957" y="1"/>
                  </a:moveTo>
                  <a:cubicBezTo>
                    <a:pt x="923" y="1"/>
                    <a:pt x="885" y="13"/>
                    <a:pt x="840" y="38"/>
                  </a:cubicBezTo>
                  <a:cubicBezTo>
                    <a:pt x="745" y="86"/>
                    <a:pt x="626" y="169"/>
                    <a:pt x="507" y="265"/>
                  </a:cubicBezTo>
                  <a:cubicBezTo>
                    <a:pt x="388" y="348"/>
                    <a:pt x="138" y="515"/>
                    <a:pt x="19" y="646"/>
                  </a:cubicBezTo>
                  <a:cubicBezTo>
                    <a:pt x="16" y="651"/>
                    <a:pt x="13" y="653"/>
                    <a:pt x="10" y="653"/>
                  </a:cubicBezTo>
                  <a:cubicBezTo>
                    <a:pt x="8" y="653"/>
                    <a:pt x="5" y="651"/>
                    <a:pt x="4" y="651"/>
                  </a:cubicBezTo>
                  <a:cubicBezTo>
                    <a:pt x="1" y="651"/>
                    <a:pt x="1" y="657"/>
                    <a:pt x="7" y="693"/>
                  </a:cubicBezTo>
                  <a:cubicBezTo>
                    <a:pt x="14" y="735"/>
                    <a:pt x="37" y="768"/>
                    <a:pt x="78" y="768"/>
                  </a:cubicBezTo>
                  <a:cubicBezTo>
                    <a:pt x="108" y="768"/>
                    <a:pt x="147" y="750"/>
                    <a:pt x="197" y="705"/>
                  </a:cubicBezTo>
                  <a:cubicBezTo>
                    <a:pt x="316" y="586"/>
                    <a:pt x="614" y="443"/>
                    <a:pt x="769" y="384"/>
                  </a:cubicBezTo>
                  <a:cubicBezTo>
                    <a:pt x="912" y="324"/>
                    <a:pt x="1031" y="229"/>
                    <a:pt x="1043" y="145"/>
                  </a:cubicBezTo>
                  <a:cubicBezTo>
                    <a:pt x="1067" y="50"/>
                    <a:pt x="1090" y="50"/>
                    <a:pt x="1043" y="26"/>
                  </a:cubicBezTo>
                  <a:cubicBezTo>
                    <a:pt x="1015" y="10"/>
                    <a:pt x="987" y="1"/>
                    <a:pt x="9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19" name="Google Shape;16519;p22"/>
            <p:cNvSpPr/>
            <p:nvPr/>
          </p:nvSpPr>
          <p:spPr>
            <a:xfrm>
              <a:off x="3536000" y="2310125"/>
              <a:ext cx="16550" cy="17225"/>
            </a:xfrm>
            <a:custGeom>
              <a:avLst/>
              <a:gdLst/>
              <a:ahLst/>
              <a:cxnLst/>
              <a:rect l="l" t="t" r="r" b="b"/>
              <a:pathLst>
                <a:path w="662" h="689" extrusionOk="0">
                  <a:moveTo>
                    <a:pt x="477" y="1"/>
                  </a:moveTo>
                  <a:cubicBezTo>
                    <a:pt x="464" y="1"/>
                    <a:pt x="449" y="5"/>
                    <a:pt x="435" y="17"/>
                  </a:cubicBezTo>
                  <a:cubicBezTo>
                    <a:pt x="375" y="41"/>
                    <a:pt x="256" y="195"/>
                    <a:pt x="197" y="267"/>
                  </a:cubicBezTo>
                  <a:cubicBezTo>
                    <a:pt x="137" y="350"/>
                    <a:pt x="18" y="529"/>
                    <a:pt x="6" y="612"/>
                  </a:cubicBezTo>
                  <a:cubicBezTo>
                    <a:pt x="0" y="642"/>
                    <a:pt x="0" y="648"/>
                    <a:pt x="2" y="648"/>
                  </a:cubicBezTo>
                  <a:cubicBezTo>
                    <a:pt x="3" y="648"/>
                    <a:pt x="4" y="645"/>
                    <a:pt x="5" y="645"/>
                  </a:cubicBezTo>
                  <a:cubicBezTo>
                    <a:pt x="6" y="645"/>
                    <a:pt x="6" y="646"/>
                    <a:pt x="6" y="648"/>
                  </a:cubicBezTo>
                  <a:cubicBezTo>
                    <a:pt x="15" y="675"/>
                    <a:pt x="31" y="688"/>
                    <a:pt x="53" y="688"/>
                  </a:cubicBezTo>
                  <a:cubicBezTo>
                    <a:pt x="61" y="688"/>
                    <a:pt x="69" y="687"/>
                    <a:pt x="78" y="684"/>
                  </a:cubicBezTo>
                  <a:cubicBezTo>
                    <a:pt x="125" y="660"/>
                    <a:pt x="113" y="660"/>
                    <a:pt x="173" y="612"/>
                  </a:cubicBezTo>
                  <a:cubicBezTo>
                    <a:pt x="232" y="541"/>
                    <a:pt x="518" y="291"/>
                    <a:pt x="590" y="219"/>
                  </a:cubicBezTo>
                  <a:cubicBezTo>
                    <a:pt x="661" y="160"/>
                    <a:pt x="590" y="100"/>
                    <a:pt x="578" y="64"/>
                  </a:cubicBezTo>
                  <a:cubicBezTo>
                    <a:pt x="560" y="46"/>
                    <a:pt x="521" y="1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20" name="Google Shape;16520;p22"/>
            <p:cNvSpPr/>
            <p:nvPr/>
          </p:nvSpPr>
          <p:spPr>
            <a:xfrm>
              <a:off x="3516800" y="2336875"/>
              <a:ext cx="13425" cy="17950"/>
            </a:xfrm>
            <a:custGeom>
              <a:avLst/>
              <a:gdLst/>
              <a:ahLst/>
              <a:cxnLst/>
              <a:rect l="l" t="t" r="r" b="b"/>
              <a:pathLst>
                <a:path w="537" h="718" extrusionOk="0">
                  <a:moveTo>
                    <a:pt x="350" y="1"/>
                  </a:moveTo>
                  <a:cubicBezTo>
                    <a:pt x="304" y="1"/>
                    <a:pt x="262" y="18"/>
                    <a:pt x="250" y="54"/>
                  </a:cubicBezTo>
                  <a:cubicBezTo>
                    <a:pt x="227" y="149"/>
                    <a:pt x="250" y="90"/>
                    <a:pt x="203" y="197"/>
                  </a:cubicBezTo>
                  <a:cubicBezTo>
                    <a:pt x="167" y="292"/>
                    <a:pt x="48" y="530"/>
                    <a:pt x="0" y="685"/>
                  </a:cubicBezTo>
                  <a:cubicBezTo>
                    <a:pt x="0" y="685"/>
                    <a:pt x="0" y="709"/>
                    <a:pt x="36" y="709"/>
                  </a:cubicBezTo>
                  <a:cubicBezTo>
                    <a:pt x="48" y="709"/>
                    <a:pt x="72" y="718"/>
                    <a:pt x="97" y="718"/>
                  </a:cubicBezTo>
                  <a:cubicBezTo>
                    <a:pt x="122" y="718"/>
                    <a:pt x="149" y="709"/>
                    <a:pt x="167" y="673"/>
                  </a:cubicBezTo>
                  <a:cubicBezTo>
                    <a:pt x="179" y="614"/>
                    <a:pt x="250" y="566"/>
                    <a:pt x="298" y="495"/>
                  </a:cubicBezTo>
                  <a:cubicBezTo>
                    <a:pt x="346" y="411"/>
                    <a:pt x="429" y="292"/>
                    <a:pt x="477" y="221"/>
                  </a:cubicBezTo>
                  <a:cubicBezTo>
                    <a:pt x="524" y="149"/>
                    <a:pt x="536" y="114"/>
                    <a:pt x="477" y="54"/>
                  </a:cubicBezTo>
                  <a:cubicBezTo>
                    <a:pt x="447" y="18"/>
                    <a:pt x="396" y="1"/>
                    <a:pt x="3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21" name="Google Shape;16521;p22"/>
            <p:cNvSpPr/>
            <p:nvPr/>
          </p:nvSpPr>
          <p:spPr>
            <a:xfrm>
              <a:off x="3563650" y="2293575"/>
              <a:ext cx="18050" cy="10300"/>
            </a:xfrm>
            <a:custGeom>
              <a:avLst/>
              <a:gdLst/>
              <a:ahLst/>
              <a:cxnLst/>
              <a:rect l="l" t="t" r="r" b="b"/>
              <a:pathLst>
                <a:path w="722" h="412" extrusionOk="0">
                  <a:moveTo>
                    <a:pt x="567" y="0"/>
                  </a:moveTo>
                  <a:cubicBezTo>
                    <a:pt x="508" y="0"/>
                    <a:pt x="424" y="60"/>
                    <a:pt x="341" y="95"/>
                  </a:cubicBezTo>
                  <a:cubicBezTo>
                    <a:pt x="269" y="143"/>
                    <a:pt x="79" y="226"/>
                    <a:pt x="31" y="274"/>
                  </a:cubicBezTo>
                  <a:cubicBezTo>
                    <a:pt x="24" y="281"/>
                    <a:pt x="19" y="286"/>
                    <a:pt x="15" y="289"/>
                  </a:cubicBezTo>
                  <a:lnTo>
                    <a:pt x="15" y="289"/>
                  </a:lnTo>
                  <a:cubicBezTo>
                    <a:pt x="13" y="287"/>
                    <a:pt x="11" y="286"/>
                    <a:pt x="9" y="286"/>
                  </a:cubicBezTo>
                  <a:cubicBezTo>
                    <a:pt x="4" y="286"/>
                    <a:pt x="0" y="293"/>
                    <a:pt x="5" y="293"/>
                  </a:cubicBezTo>
                  <a:cubicBezTo>
                    <a:pt x="7" y="293"/>
                    <a:pt x="10" y="292"/>
                    <a:pt x="15" y="289"/>
                  </a:cubicBezTo>
                  <a:lnTo>
                    <a:pt x="15" y="289"/>
                  </a:lnTo>
                  <a:cubicBezTo>
                    <a:pt x="16" y="291"/>
                    <a:pt x="18" y="293"/>
                    <a:pt x="19" y="298"/>
                  </a:cubicBezTo>
                  <a:cubicBezTo>
                    <a:pt x="19" y="344"/>
                    <a:pt x="34" y="412"/>
                    <a:pt x="85" y="412"/>
                  </a:cubicBezTo>
                  <a:cubicBezTo>
                    <a:pt x="100" y="412"/>
                    <a:pt x="117" y="406"/>
                    <a:pt x="139" y="393"/>
                  </a:cubicBezTo>
                  <a:cubicBezTo>
                    <a:pt x="234" y="334"/>
                    <a:pt x="389" y="322"/>
                    <a:pt x="496" y="298"/>
                  </a:cubicBezTo>
                  <a:cubicBezTo>
                    <a:pt x="603" y="286"/>
                    <a:pt x="662" y="262"/>
                    <a:pt x="674" y="179"/>
                  </a:cubicBezTo>
                  <a:cubicBezTo>
                    <a:pt x="686" y="119"/>
                    <a:pt x="722" y="119"/>
                    <a:pt x="686" y="84"/>
                  </a:cubicBezTo>
                  <a:cubicBezTo>
                    <a:pt x="674" y="36"/>
                    <a:pt x="627" y="0"/>
                    <a:pt x="5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22" name="Google Shape;16522;p22"/>
            <p:cNvSpPr/>
            <p:nvPr/>
          </p:nvSpPr>
          <p:spPr>
            <a:xfrm>
              <a:off x="3496850" y="2400250"/>
              <a:ext cx="7775" cy="21450"/>
            </a:xfrm>
            <a:custGeom>
              <a:avLst/>
              <a:gdLst/>
              <a:ahLst/>
              <a:cxnLst/>
              <a:rect l="l" t="t" r="r" b="b"/>
              <a:pathLst>
                <a:path w="311" h="858" extrusionOk="0">
                  <a:moveTo>
                    <a:pt x="120" y="1"/>
                  </a:moveTo>
                  <a:cubicBezTo>
                    <a:pt x="88" y="1"/>
                    <a:pt x="57" y="15"/>
                    <a:pt x="36" y="55"/>
                  </a:cubicBezTo>
                  <a:cubicBezTo>
                    <a:pt x="13" y="127"/>
                    <a:pt x="1" y="305"/>
                    <a:pt x="1" y="412"/>
                  </a:cubicBezTo>
                  <a:cubicBezTo>
                    <a:pt x="1" y="519"/>
                    <a:pt x="13" y="734"/>
                    <a:pt x="36" y="817"/>
                  </a:cubicBezTo>
                  <a:cubicBezTo>
                    <a:pt x="52" y="848"/>
                    <a:pt x="60" y="856"/>
                    <a:pt x="67" y="856"/>
                  </a:cubicBezTo>
                  <a:cubicBezTo>
                    <a:pt x="76" y="856"/>
                    <a:pt x="82" y="841"/>
                    <a:pt x="96" y="841"/>
                  </a:cubicBezTo>
                  <a:cubicBezTo>
                    <a:pt x="109" y="847"/>
                    <a:pt x="125" y="858"/>
                    <a:pt x="142" y="858"/>
                  </a:cubicBezTo>
                  <a:cubicBezTo>
                    <a:pt x="155" y="858"/>
                    <a:pt x="168" y="851"/>
                    <a:pt x="179" y="829"/>
                  </a:cubicBezTo>
                  <a:cubicBezTo>
                    <a:pt x="191" y="781"/>
                    <a:pt x="179" y="793"/>
                    <a:pt x="191" y="710"/>
                  </a:cubicBezTo>
                  <a:cubicBezTo>
                    <a:pt x="203" y="615"/>
                    <a:pt x="274" y="246"/>
                    <a:pt x="298" y="138"/>
                  </a:cubicBezTo>
                  <a:cubicBezTo>
                    <a:pt x="310" y="43"/>
                    <a:pt x="239" y="43"/>
                    <a:pt x="191" y="19"/>
                  </a:cubicBezTo>
                  <a:cubicBezTo>
                    <a:pt x="170" y="9"/>
                    <a:pt x="145" y="1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23" name="Google Shape;16523;p22"/>
            <p:cNvSpPr/>
            <p:nvPr/>
          </p:nvSpPr>
          <p:spPr>
            <a:xfrm>
              <a:off x="3494550" y="2435825"/>
              <a:ext cx="8575" cy="20700"/>
            </a:xfrm>
            <a:custGeom>
              <a:avLst/>
              <a:gdLst/>
              <a:ahLst/>
              <a:cxnLst/>
              <a:rect l="l" t="t" r="r" b="b"/>
              <a:pathLst>
                <a:path w="343" h="828" extrusionOk="0">
                  <a:moveTo>
                    <a:pt x="190" y="0"/>
                  </a:moveTo>
                  <a:cubicBezTo>
                    <a:pt x="100" y="0"/>
                    <a:pt x="0" y="67"/>
                    <a:pt x="33" y="144"/>
                  </a:cubicBezTo>
                  <a:cubicBezTo>
                    <a:pt x="45" y="239"/>
                    <a:pt x="45" y="168"/>
                    <a:pt x="69" y="287"/>
                  </a:cubicBezTo>
                  <a:cubicBezTo>
                    <a:pt x="105" y="382"/>
                    <a:pt x="128" y="656"/>
                    <a:pt x="188" y="799"/>
                  </a:cubicBezTo>
                  <a:cubicBezTo>
                    <a:pt x="188" y="816"/>
                    <a:pt x="201" y="828"/>
                    <a:pt x="217" y="828"/>
                  </a:cubicBezTo>
                  <a:cubicBezTo>
                    <a:pt x="223" y="828"/>
                    <a:pt x="229" y="826"/>
                    <a:pt x="236" y="823"/>
                  </a:cubicBezTo>
                  <a:cubicBezTo>
                    <a:pt x="271" y="799"/>
                    <a:pt x="343" y="775"/>
                    <a:pt x="331" y="704"/>
                  </a:cubicBezTo>
                  <a:cubicBezTo>
                    <a:pt x="295" y="620"/>
                    <a:pt x="331" y="549"/>
                    <a:pt x="331" y="466"/>
                  </a:cubicBezTo>
                  <a:cubicBezTo>
                    <a:pt x="331" y="370"/>
                    <a:pt x="331" y="228"/>
                    <a:pt x="307" y="132"/>
                  </a:cubicBezTo>
                  <a:cubicBezTo>
                    <a:pt x="295" y="61"/>
                    <a:pt x="295" y="13"/>
                    <a:pt x="212" y="1"/>
                  </a:cubicBezTo>
                  <a:cubicBezTo>
                    <a:pt x="205" y="0"/>
                    <a:pt x="198" y="0"/>
                    <a:pt x="1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24" name="Google Shape;16524;p22"/>
            <p:cNvSpPr/>
            <p:nvPr/>
          </p:nvSpPr>
          <p:spPr>
            <a:xfrm>
              <a:off x="3503700" y="2367275"/>
              <a:ext cx="9850" cy="18150"/>
            </a:xfrm>
            <a:custGeom>
              <a:avLst/>
              <a:gdLst/>
              <a:ahLst/>
              <a:cxnLst/>
              <a:rect l="l" t="t" r="r" b="b"/>
              <a:pathLst>
                <a:path w="394" h="726" extrusionOk="0">
                  <a:moveTo>
                    <a:pt x="208" y="1"/>
                  </a:moveTo>
                  <a:cubicBezTo>
                    <a:pt x="175" y="1"/>
                    <a:pt x="147" y="18"/>
                    <a:pt x="120" y="64"/>
                  </a:cubicBezTo>
                  <a:cubicBezTo>
                    <a:pt x="96" y="112"/>
                    <a:pt x="96" y="207"/>
                    <a:pt x="84" y="291"/>
                  </a:cubicBezTo>
                  <a:cubicBezTo>
                    <a:pt x="60" y="362"/>
                    <a:pt x="24" y="564"/>
                    <a:pt x="24" y="624"/>
                  </a:cubicBezTo>
                  <a:cubicBezTo>
                    <a:pt x="24" y="654"/>
                    <a:pt x="15" y="654"/>
                    <a:pt x="9" y="654"/>
                  </a:cubicBezTo>
                  <a:cubicBezTo>
                    <a:pt x="3" y="654"/>
                    <a:pt x="0" y="654"/>
                    <a:pt x="12" y="684"/>
                  </a:cubicBezTo>
                  <a:cubicBezTo>
                    <a:pt x="36" y="707"/>
                    <a:pt x="66" y="725"/>
                    <a:pt x="94" y="725"/>
                  </a:cubicBezTo>
                  <a:cubicBezTo>
                    <a:pt x="123" y="725"/>
                    <a:pt x="149" y="707"/>
                    <a:pt x="167" y="660"/>
                  </a:cubicBezTo>
                  <a:cubicBezTo>
                    <a:pt x="191" y="541"/>
                    <a:pt x="286" y="386"/>
                    <a:pt x="334" y="303"/>
                  </a:cubicBezTo>
                  <a:cubicBezTo>
                    <a:pt x="393" y="207"/>
                    <a:pt x="393" y="124"/>
                    <a:pt x="334" y="76"/>
                  </a:cubicBezTo>
                  <a:cubicBezTo>
                    <a:pt x="274" y="17"/>
                    <a:pt x="286" y="5"/>
                    <a:pt x="239" y="5"/>
                  </a:cubicBezTo>
                  <a:cubicBezTo>
                    <a:pt x="228" y="2"/>
                    <a:pt x="218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25" name="Google Shape;16525;p22"/>
            <p:cNvSpPr/>
            <p:nvPr/>
          </p:nvSpPr>
          <p:spPr>
            <a:xfrm>
              <a:off x="3541500" y="2356375"/>
              <a:ext cx="14325" cy="20150"/>
            </a:xfrm>
            <a:custGeom>
              <a:avLst/>
              <a:gdLst/>
              <a:ahLst/>
              <a:cxnLst/>
              <a:rect l="l" t="t" r="r" b="b"/>
              <a:pathLst>
                <a:path w="573" h="806" extrusionOk="0">
                  <a:moveTo>
                    <a:pt x="401" y="1"/>
                  </a:moveTo>
                  <a:cubicBezTo>
                    <a:pt x="386" y="1"/>
                    <a:pt x="371" y="7"/>
                    <a:pt x="358" y="24"/>
                  </a:cubicBezTo>
                  <a:cubicBezTo>
                    <a:pt x="274" y="84"/>
                    <a:pt x="203" y="227"/>
                    <a:pt x="143" y="334"/>
                  </a:cubicBezTo>
                  <a:cubicBezTo>
                    <a:pt x="84" y="429"/>
                    <a:pt x="1" y="643"/>
                    <a:pt x="1" y="727"/>
                  </a:cubicBezTo>
                  <a:cubicBezTo>
                    <a:pt x="1" y="762"/>
                    <a:pt x="1" y="768"/>
                    <a:pt x="4" y="768"/>
                  </a:cubicBezTo>
                  <a:cubicBezTo>
                    <a:pt x="5" y="768"/>
                    <a:pt x="7" y="767"/>
                    <a:pt x="11" y="767"/>
                  </a:cubicBezTo>
                  <a:cubicBezTo>
                    <a:pt x="14" y="767"/>
                    <a:pt x="18" y="768"/>
                    <a:pt x="24" y="774"/>
                  </a:cubicBezTo>
                  <a:cubicBezTo>
                    <a:pt x="47" y="797"/>
                    <a:pt x="65" y="805"/>
                    <a:pt x="81" y="805"/>
                  </a:cubicBezTo>
                  <a:cubicBezTo>
                    <a:pt x="90" y="805"/>
                    <a:pt x="99" y="802"/>
                    <a:pt x="108" y="798"/>
                  </a:cubicBezTo>
                  <a:cubicBezTo>
                    <a:pt x="143" y="774"/>
                    <a:pt x="155" y="739"/>
                    <a:pt x="167" y="703"/>
                  </a:cubicBezTo>
                  <a:cubicBezTo>
                    <a:pt x="298" y="524"/>
                    <a:pt x="429" y="358"/>
                    <a:pt x="560" y="179"/>
                  </a:cubicBezTo>
                  <a:cubicBezTo>
                    <a:pt x="572" y="167"/>
                    <a:pt x="548" y="72"/>
                    <a:pt x="501" y="48"/>
                  </a:cubicBezTo>
                  <a:cubicBezTo>
                    <a:pt x="475" y="40"/>
                    <a:pt x="438" y="1"/>
                    <a:pt x="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26" name="Google Shape;16526;p22"/>
            <p:cNvSpPr/>
            <p:nvPr/>
          </p:nvSpPr>
          <p:spPr>
            <a:xfrm>
              <a:off x="3526025" y="2388725"/>
              <a:ext cx="11625" cy="20650"/>
            </a:xfrm>
            <a:custGeom>
              <a:avLst/>
              <a:gdLst/>
              <a:ahLst/>
              <a:cxnLst/>
              <a:rect l="l" t="t" r="r" b="b"/>
              <a:pathLst>
                <a:path w="465" h="826" extrusionOk="0">
                  <a:moveTo>
                    <a:pt x="299" y="1"/>
                  </a:moveTo>
                  <a:cubicBezTo>
                    <a:pt x="237" y="1"/>
                    <a:pt x="170" y="28"/>
                    <a:pt x="155" y="87"/>
                  </a:cubicBezTo>
                  <a:cubicBezTo>
                    <a:pt x="131" y="171"/>
                    <a:pt x="167" y="111"/>
                    <a:pt x="131" y="230"/>
                  </a:cubicBezTo>
                  <a:cubicBezTo>
                    <a:pt x="108" y="349"/>
                    <a:pt x="24" y="635"/>
                    <a:pt x="0" y="802"/>
                  </a:cubicBezTo>
                  <a:cubicBezTo>
                    <a:pt x="0" y="814"/>
                    <a:pt x="0" y="826"/>
                    <a:pt x="36" y="826"/>
                  </a:cubicBezTo>
                  <a:cubicBezTo>
                    <a:pt x="84" y="826"/>
                    <a:pt x="155" y="826"/>
                    <a:pt x="167" y="754"/>
                  </a:cubicBezTo>
                  <a:cubicBezTo>
                    <a:pt x="179" y="683"/>
                    <a:pt x="227" y="623"/>
                    <a:pt x="274" y="528"/>
                  </a:cubicBezTo>
                  <a:cubicBezTo>
                    <a:pt x="322" y="445"/>
                    <a:pt x="393" y="290"/>
                    <a:pt x="417" y="207"/>
                  </a:cubicBezTo>
                  <a:cubicBezTo>
                    <a:pt x="429" y="111"/>
                    <a:pt x="465" y="87"/>
                    <a:pt x="393" y="28"/>
                  </a:cubicBezTo>
                  <a:cubicBezTo>
                    <a:pt x="371" y="10"/>
                    <a:pt x="336" y="1"/>
                    <a:pt x="2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27" name="Google Shape;16527;p22"/>
            <p:cNvSpPr/>
            <p:nvPr/>
          </p:nvSpPr>
          <p:spPr>
            <a:xfrm>
              <a:off x="3564500" y="2329500"/>
              <a:ext cx="15725" cy="15950"/>
            </a:xfrm>
            <a:custGeom>
              <a:avLst/>
              <a:gdLst/>
              <a:ahLst/>
              <a:cxnLst/>
              <a:rect l="l" t="t" r="r" b="b"/>
              <a:pathLst>
                <a:path w="629" h="638" extrusionOk="0">
                  <a:moveTo>
                    <a:pt x="488" y="1"/>
                  </a:moveTo>
                  <a:cubicBezTo>
                    <a:pt x="465" y="1"/>
                    <a:pt x="438" y="10"/>
                    <a:pt x="414" y="28"/>
                  </a:cubicBezTo>
                  <a:cubicBezTo>
                    <a:pt x="366" y="51"/>
                    <a:pt x="307" y="147"/>
                    <a:pt x="271" y="206"/>
                  </a:cubicBezTo>
                  <a:cubicBezTo>
                    <a:pt x="212" y="278"/>
                    <a:pt x="57" y="444"/>
                    <a:pt x="33" y="504"/>
                  </a:cubicBezTo>
                  <a:cubicBezTo>
                    <a:pt x="19" y="523"/>
                    <a:pt x="10" y="525"/>
                    <a:pt x="6" y="525"/>
                  </a:cubicBezTo>
                  <a:cubicBezTo>
                    <a:pt x="5" y="525"/>
                    <a:pt x="4" y="525"/>
                    <a:pt x="3" y="525"/>
                  </a:cubicBezTo>
                  <a:cubicBezTo>
                    <a:pt x="0" y="525"/>
                    <a:pt x="3" y="528"/>
                    <a:pt x="9" y="563"/>
                  </a:cubicBezTo>
                  <a:cubicBezTo>
                    <a:pt x="24" y="600"/>
                    <a:pt x="53" y="637"/>
                    <a:pt x="89" y="637"/>
                  </a:cubicBezTo>
                  <a:cubicBezTo>
                    <a:pt x="111" y="637"/>
                    <a:pt x="137" y="623"/>
                    <a:pt x="164" y="587"/>
                  </a:cubicBezTo>
                  <a:cubicBezTo>
                    <a:pt x="235" y="504"/>
                    <a:pt x="390" y="397"/>
                    <a:pt x="474" y="337"/>
                  </a:cubicBezTo>
                  <a:cubicBezTo>
                    <a:pt x="581" y="278"/>
                    <a:pt x="628" y="206"/>
                    <a:pt x="593" y="135"/>
                  </a:cubicBezTo>
                  <a:cubicBezTo>
                    <a:pt x="569" y="51"/>
                    <a:pt x="593" y="51"/>
                    <a:pt x="545" y="28"/>
                  </a:cubicBezTo>
                  <a:cubicBezTo>
                    <a:pt x="533" y="10"/>
                    <a:pt x="512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28" name="Google Shape;16528;p22"/>
            <p:cNvSpPr/>
            <p:nvPr/>
          </p:nvSpPr>
          <p:spPr>
            <a:xfrm>
              <a:off x="3516200" y="2461150"/>
              <a:ext cx="7775" cy="22950"/>
            </a:xfrm>
            <a:custGeom>
              <a:avLst/>
              <a:gdLst/>
              <a:ahLst/>
              <a:cxnLst/>
              <a:rect l="l" t="t" r="r" b="b"/>
              <a:pathLst>
                <a:path w="311" h="918" extrusionOk="0">
                  <a:moveTo>
                    <a:pt x="157" y="11"/>
                  </a:moveTo>
                  <a:cubicBezTo>
                    <a:pt x="152" y="11"/>
                    <a:pt x="148" y="11"/>
                    <a:pt x="143" y="12"/>
                  </a:cubicBezTo>
                  <a:cubicBezTo>
                    <a:pt x="96" y="24"/>
                    <a:pt x="24" y="0"/>
                    <a:pt x="12" y="84"/>
                  </a:cubicBezTo>
                  <a:cubicBezTo>
                    <a:pt x="1" y="167"/>
                    <a:pt x="24" y="346"/>
                    <a:pt x="36" y="465"/>
                  </a:cubicBezTo>
                  <a:cubicBezTo>
                    <a:pt x="60" y="560"/>
                    <a:pt x="120" y="798"/>
                    <a:pt x="155" y="858"/>
                  </a:cubicBezTo>
                  <a:cubicBezTo>
                    <a:pt x="182" y="905"/>
                    <a:pt x="190" y="910"/>
                    <a:pt x="196" y="910"/>
                  </a:cubicBezTo>
                  <a:cubicBezTo>
                    <a:pt x="198" y="910"/>
                    <a:pt x="200" y="909"/>
                    <a:pt x="202" y="909"/>
                  </a:cubicBezTo>
                  <a:cubicBezTo>
                    <a:pt x="205" y="909"/>
                    <a:pt x="208" y="911"/>
                    <a:pt x="215" y="917"/>
                  </a:cubicBezTo>
                  <a:cubicBezTo>
                    <a:pt x="251" y="917"/>
                    <a:pt x="274" y="905"/>
                    <a:pt x="298" y="881"/>
                  </a:cubicBezTo>
                  <a:cubicBezTo>
                    <a:pt x="310" y="846"/>
                    <a:pt x="298" y="798"/>
                    <a:pt x="298" y="762"/>
                  </a:cubicBezTo>
                  <a:cubicBezTo>
                    <a:pt x="274" y="536"/>
                    <a:pt x="298" y="310"/>
                    <a:pt x="274" y="84"/>
                  </a:cubicBezTo>
                  <a:cubicBezTo>
                    <a:pt x="274" y="62"/>
                    <a:pt x="205" y="11"/>
                    <a:pt x="157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29" name="Google Shape;16529;p22"/>
            <p:cNvSpPr/>
            <p:nvPr/>
          </p:nvSpPr>
          <p:spPr>
            <a:xfrm>
              <a:off x="3520675" y="2498050"/>
              <a:ext cx="12225" cy="21425"/>
            </a:xfrm>
            <a:custGeom>
              <a:avLst/>
              <a:gdLst/>
              <a:ahLst/>
              <a:cxnLst/>
              <a:rect l="l" t="t" r="r" b="b"/>
              <a:pathLst>
                <a:path w="489" h="857" extrusionOk="0">
                  <a:moveTo>
                    <a:pt x="191" y="1"/>
                  </a:moveTo>
                  <a:cubicBezTo>
                    <a:pt x="95" y="13"/>
                    <a:pt x="0" y="120"/>
                    <a:pt x="36" y="191"/>
                  </a:cubicBezTo>
                  <a:cubicBezTo>
                    <a:pt x="83" y="275"/>
                    <a:pt x="60" y="215"/>
                    <a:pt x="119" y="322"/>
                  </a:cubicBezTo>
                  <a:cubicBezTo>
                    <a:pt x="155" y="429"/>
                    <a:pt x="262" y="715"/>
                    <a:pt x="357" y="846"/>
                  </a:cubicBezTo>
                  <a:cubicBezTo>
                    <a:pt x="357" y="846"/>
                    <a:pt x="363" y="857"/>
                    <a:pt x="373" y="857"/>
                  </a:cubicBezTo>
                  <a:cubicBezTo>
                    <a:pt x="378" y="857"/>
                    <a:pt x="385" y="854"/>
                    <a:pt x="393" y="846"/>
                  </a:cubicBezTo>
                  <a:cubicBezTo>
                    <a:pt x="429" y="834"/>
                    <a:pt x="488" y="787"/>
                    <a:pt x="453" y="715"/>
                  </a:cubicBezTo>
                  <a:cubicBezTo>
                    <a:pt x="429" y="632"/>
                    <a:pt x="429" y="548"/>
                    <a:pt x="417" y="453"/>
                  </a:cubicBezTo>
                  <a:cubicBezTo>
                    <a:pt x="381" y="370"/>
                    <a:pt x="357" y="203"/>
                    <a:pt x="322" y="120"/>
                  </a:cubicBezTo>
                  <a:cubicBezTo>
                    <a:pt x="274" y="36"/>
                    <a:pt x="274" y="1"/>
                    <a:pt x="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30" name="Google Shape;16530;p22"/>
            <p:cNvSpPr/>
            <p:nvPr/>
          </p:nvSpPr>
          <p:spPr>
            <a:xfrm>
              <a:off x="3518275" y="2423750"/>
              <a:ext cx="7775" cy="19950"/>
            </a:xfrm>
            <a:custGeom>
              <a:avLst/>
              <a:gdLst/>
              <a:ahLst/>
              <a:cxnLst/>
              <a:rect l="l" t="t" r="r" b="b"/>
              <a:pathLst>
                <a:path w="311" h="798" extrusionOk="0">
                  <a:moveTo>
                    <a:pt x="156" y="1"/>
                  </a:moveTo>
                  <a:cubicBezTo>
                    <a:pt x="150" y="1"/>
                    <a:pt x="142" y="3"/>
                    <a:pt x="132" y="8"/>
                  </a:cubicBezTo>
                  <a:cubicBezTo>
                    <a:pt x="96" y="8"/>
                    <a:pt x="49" y="32"/>
                    <a:pt x="37" y="91"/>
                  </a:cubicBezTo>
                  <a:cubicBezTo>
                    <a:pt x="13" y="151"/>
                    <a:pt x="37" y="246"/>
                    <a:pt x="37" y="330"/>
                  </a:cubicBezTo>
                  <a:cubicBezTo>
                    <a:pt x="37" y="425"/>
                    <a:pt x="13" y="663"/>
                    <a:pt x="37" y="722"/>
                  </a:cubicBezTo>
                  <a:cubicBezTo>
                    <a:pt x="49" y="782"/>
                    <a:pt x="1" y="734"/>
                    <a:pt x="60" y="782"/>
                  </a:cubicBezTo>
                  <a:cubicBezTo>
                    <a:pt x="77" y="791"/>
                    <a:pt x="99" y="798"/>
                    <a:pt x="120" y="798"/>
                  </a:cubicBezTo>
                  <a:cubicBezTo>
                    <a:pt x="157" y="798"/>
                    <a:pt x="191" y="775"/>
                    <a:pt x="191" y="699"/>
                  </a:cubicBezTo>
                  <a:cubicBezTo>
                    <a:pt x="191" y="580"/>
                    <a:pt x="251" y="401"/>
                    <a:pt x="287" y="306"/>
                  </a:cubicBezTo>
                  <a:cubicBezTo>
                    <a:pt x="310" y="199"/>
                    <a:pt x="299" y="103"/>
                    <a:pt x="239" y="68"/>
                  </a:cubicBezTo>
                  <a:cubicBezTo>
                    <a:pt x="183" y="30"/>
                    <a:pt x="178" y="1"/>
                    <a:pt x="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31" name="Google Shape;16531;p22"/>
            <p:cNvSpPr/>
            <p:nvPr/>
          </p:nvSpPr>
          <p:spPr>
            <a:xfrm>
              <a:off x="3575125" y="2405650"/>
              <a:ext cx="11950" cy="20575"/>
            </a:xfrm>
            <a:custGeom>
              <a:avLst/>
              <a:gdLst/>
              <a:ahLst/>
              <a:cxnLst/>
              <a:rect l="l" t="t" r="r" b="b"/>
              <a:pathLst>
                <a:path w="478" h="823" extrusionOk="0">
                  <a:moveTo>
                    <a:pt x="284" y="1"/>
                  </a:moveTo>
                  <a:cubicBezTo>
                    <a:pt x="264" y="1"/>
                    <a:pt x="244" y="9"/>
                    <a:pt x="227" y="30"/>
                  </a:cubicBezTo>
                  <a:cubicBezTo>
                    <a:pt x="180" y="89"/>
                    <a:pt x="120" y="256"/>
                    <a:pt x="96" y="363"/>
                  </a:cubicBezTo>
                  <a:cubicBezTo>
                    <a:pt x="49" y="458"/>
                    <a:pt x="1" y="684"/>
                    <a:pt x="25" y="756"/>
                  </a:cubicBezTo>
                  <a:cubicBezTo>
                    <a:pt x="31" y="798"/>
                    <a:pt x="34" y="807"/>
                    <a:pt x="38" y="807"/>
                  </a:cubicBezTo>
                  <a:cubicBezTo>
                    <a:pt x="42" y="807"/>
                    <a:pt x="46" y="801"/>
                    <a:pt x="53" y="801"/>
                  </a:cubicBezTo>
                  <a:cubicBezTo>
                    <a:pt x="55" y="801"/>
                    <a:pt x="58" y="802"/>
                    <a:pt x="61" y="804"/>
                  </a:cubicBezTo>
                  <a:cubicBezTo>
                    <a:pt x="82" y="811"/>
                    <a:pt x="100" y="822"/>
                    <a:pt x="118" y="822"/>
                  </a:cubicBezTo>
                  <a:cubicBezTo>
                    <a:pt x="130" y="822"/>
                    <a:pt x="142" y="818"/>
                    <a:pt x="156" y="804"/>
                  </a:cubicBezTo>
                  <a:cubicBezTo>
                    <a:pt x="180" y="780"/>
                    <a:pt x="156" y="792"/>
                    <a:pt x="203" y="696"/>
                  </a:cubicBezTo>
                  <a:cubicBezTo>
                    <a:pt x="227" y="613"/>
                    <a:pt x="406" y="268"/>
                    <a:pt x="453" y="184"/>
                  </a:cubicBezTo>
                  <a:cubicBezTo>
                    <a:pt x="477" y="89"/>
                    <a:pt x="406" y="77"/>
                    <a:pt x="382" y="42"/>
                  </a:cubicBezTo>
                  <a:cubicBezTo>
                    <a:pt x="359" y="26"/>
                    <a:pt x="321" y="1"/>
                    <a:pt x="2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32" name="Google Shape;16532;p22"/>
            <p:cNvSpPr/>
            <p:nvPr/>
          </p:nvSpPr>
          <p:spPr>
            <a:xfrm>
              <a:off x="3565600" y="2439075"/>
              <a:ext cx="9275" cy="20300"/>
            </a:xfrm>
            <a:custGeom>
              <a:avLst/>
              <a:gdLst/>
              <a:ahLst/>
              <a:cxnLst/>
              <a:rect l="l" t="t" r="r" b="b"/>
              <a:pathLst>
                <a:path w="371" h="812" extrusionOk="0">
                  <a:moveTo>
                    <a:pt x="233" y="1"/>
                  </a:moveTo>
                  <a:cubicBezTo>
                    <a:pt x="163" y="1"/>
                    <a:pt x="81" y="39"/>
                    <a:pt x="72" y="109"/>
                  </a:cubicBezTo>
                  <a:cubicBezTo>
                    <a:pt x="72" y="193"/>
                    <a:pt x="84" y="121"/>
                    <a:pt x="72" y="240"/>
                  </a:cubicBezTo>
                  <a:cubicBezTo>
                    <a:pt x="61" y="359"/>
                    <a:pt x="1" y="633"/>
                    <a:pt x="1" y="776"/>
                  </a:cubicBezTo>
                  <a:cubicBezTo>
                    <a:pt x="1" y="788"/>
                    <a:pt x="13" y="812"/>
                    <a:pt x="37" y="812"/>
                  </a:cubicBezTo>
                  <a:cubicBezTo>
                    <a:pt x="72" y="812"/>
                    <a:pt x="144" y="812"/>
                    <a:pt x="156" y="729"/>
                  </a:cubicBezTo>
                  <a:cubicBezTo>
                    <a:pt x="180" y="657"/>
                    <a:pt x="215" y="598"/>
                    <a:pt x="251" y="514"/>
                  </a:cubicBezTo>
                  <a:cubicBezTo>
                    <a:pt x="287" y="419"/>
                    <a:pt x="334" y="276"/>
                    <a:pt x="358" y="181"/>
                  </a:cubicBezTo>
                  <a:cubicBezTo>
                    <a:pt x="358" y="98"/>
                    <a:pt x="370" y="62"/>
                    <a:pt x="299" y="14"/>
                  </a:cubicBezTo>
                  <a:cubicBezTo>
                    <a:pt x="280" y="5"/>
                    <a:pt x="257" y="1"/>
                    <a:pt x="2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33" name="Google Shape;16533;p22"/>
            <p:cNvSpPr/>
            <p:nvPr/>
          </p:nvSpPr>
          <p:spPr>
            <a:xfrm>
              <a:off x="3592775" y="2378050"/>
              <a:ext cx="14825" cy="15025"/>
            </a:xfrm>
            <a:custGeom>
              <a:avLst/>
              <a:gdLst/>
              <a:ahLst/>
              <a:cxnLst/>
              <a:rect l="l" t="t" r="r" b="b"/>
              <a:pathLst>
                <a:path w="593" h="601" extrusionOk="0">
                  <a:moveTo>
                    <a:pt x="455" y="1"/>
                  </a:moveTo>
                  <a:cubicBezTo>
                    <a:pt x="436" y="1"/>
                    <a:pt x="416" y="4"/>
                    <a:pt x="390" y="14"/>
                  </a:cubicBezTo>
                  <a:cubicBezTo>
                    <a:pt x="331" y="50"/>
                    <a:pt x="271" y="133"/>
                    <a:pt x="224" y="193"/>
                  </a:cubicBezTo>
                  <a:cubicBezTo>
                    <a:pt x="176" y="276"/>
                    <a:pt x="33" y="431"/>
                    <a:pt x="9" y="491"/>
                  </a:cubicBezTo>
                  <a:cubicBezTo>
                    <a:pt x="7" y="501"/>
                    <a:pt x="5" y="506"/>
                    <a:pt x="3" y="509"/>
                  </a:cubicBezTo>
                  <a:lnTo>
                    <a:pt x="3" y="509"/>
                  </a:lnTo>
                  <a:cubicBezTo>
                    <a:pt x="3" y="507"/>
                    <a:pt x="2" y="507"/>
                    <a:pt x="1" y="507"/>
                  </a:cubicBezTo>
                  <a:cubicBezTo>
                    <a:pt x="0" y="507"/>
                    <a:pt x="0" y="511"/>
                    <a:pt x="1" y="511"/>
                  </a:cubicBezTo>
                  <a:cubicBezTo>
                    <a:pt x="2" y="511"/>
                    <a:pt x="3" y="510"/>
                    <a:pt x="3" y="509"/>
                  </a:cubicBezTo>
                  <a:lnTo>
                    <a:pt x="3" y="509"/>
                  </a:lnTo>
                  <a:cubicBezTo>
                    <a:pt x="5" y="511"/>
                    <a:pt x="7" y="516"/>
                    <a:pt x="9" y="526"/>
                  </a:cubicBezTo>
                  <a:cubicBezTo>
                    <a:pt x="24" y="563"/>
                    <a:pt x="57" y="600"/>
                    <a:pt x="94" y="600"/>
                  </a:cubicBezTo>
                  <a:cubicBezTo>
                    <a:pt x="117" y="600"/>
                    <a:pt x="142" y="586"/>
                    <a:pt x="164" y="550"/>
                  </a:cubicBezTo>
                  <a:cubicBezTo>
                    <a:pt x="236" y="467"/>
                    <a:pt x="367" y="372"/>
                    <a:pt x="462" y="312"/>
                  </a:cubicBezTo>
                  <a:cubicBezTo>
                    <a:pt x="545" y="253"/>
                    <a:pt x="593" y="193"/>
                    <a:pt x="569" y="122"/>
                  </a:cubicBezTo>
                  <a:cubicBezTo>
                    <a:pt x="533" y="50"/>
                    <a:pt x="569" y="50"/>
                    <a:pt x="521" y="14"/>
                  </a:cubicBezTo>
                  <a:cubicBezTo>
                    <a:pt x="501" y="8"/>
                    <a:pt x="480" y="1"/>
                    <a:pt x="4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34" name="Google Shape;16534;p22"/>
            <p:cNvSpPr/>
            <p:nvPr/>
          </p:nvSpPr>
          <p:spPr>
            <a:xfrm>
              <a:off x="3552525" y="2508350"/>
              <a:ext cx="7450" cy="21250"/>
            </a:xfrm>
            <a:custGeom>
              <a:avLst/>
              <a:gdLst/>
              <a:ahLst/>
              <a:cxnLst/>
              <a:rect l="l" t="t" r="r" b="b"/>
              <a:pathLst>
                <a:path w="298" h="850" extrusionOk="0">
                  <a:moveTo>
                    <a:pt x="91" y="1"/>
                  </a:moveTo>
                  <a:cubicBezTo>
                    <a:pt x="67" y="1"/>
                    <a:pt x="47" y="9"/>
                    <a:pt x="36" y="41"/>
                  </a:cubicBezTo>
                  <a:cubicBezTo>
                    <a:pt x="12" y="136"/>
                    <a:pt x="0" y="303"/>
                    <a:pt x="0" y="398"/>
                  </a:cubicBezTo>
                  <a:cubicBezTo>
                    <a:pt x="0" y="506"/>
                    <a:pt x="0" y="732"/>
                    <a:pt x="36" y="803"/>
                  </a:cubicBezTo>
                  <a:cubicBezTo>
                    <a:pt x="49" y="836"/>
                    <a:pt x="51" y="844"/>
                    <a:pt x="53" y="844"/>
                  </a:cubicBezTo>
                  <a:cubicBezTo>
                    <a:pt x="54" y="844"/>
                    <a:pt x="54" y="839"/>
                    <a:pt x="60" y="839"/>
                  </a:cubicBezTo>
                  <a:cubicBezTo>
                    <a:pt x="76" y="844"/>
                    <a:pt x="92" y="850"/>
                    <a:pt x="106" y="850"/>
                  </a:cubicBezTo>
                  <a:cubicBezTo>
                    <a:pt x="125" y="850"/>
                    <a:pt x="142" y="841"/>
                    <a:pt x="155" y="815"/>
                  </a:cubicBezTo>
                  <a:cubicBezTo>
                    <a:pt x="179" y="779"/>
                    <a:pt x="167" y="815"/>
                    <a:pt x="179" y="696"/>
                  </a:cubicBezTo>
                  <a:cubicBezTo>
                    <a:pt x="214" y="577"/>
                    <a:pt x="286" y="255"/>
                    <a:pt x="298" y="89"/>
                  </a:cubicBezTo>
                  <a:cubicBezTo>
                    <a:pt x="298" y="78"/>
                    <a:pt x="241" y="2"/>
                    <a:pt x="195" y="2"/>
                  </a:cubicBezTo>
                  <a:cubicBezTo>
                    <a:pt x="189" y="2"/>
                    <a:pt x="184" y="3"/>
                    <a:pt x="179" y="5"/>
                  </a:cubicBezTo>
                  <a:cubicBezTo>
                    <a:pt x="173" y="7"/>
                    <a:pt x="167" y="7"/>
                    <a:pt x="160" y="7"/>
                  </a:cubicBezTo>
                  <a:cubicBezTo>
                    <a:pt x="138" y="7"/>
                    <a:pt x="113" y="1"/>
                    <a:pt x="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35" name="Google Shape;16535;p22"/>
            <p:cNvSpPr/>
            <p:nvPr/>
          </p:nvSpPr>
          <p:spPr>
            <a:xfrm>
              <a:off x="3548350" y="2543475"/>
              <a:ext cx="7475" cy="21200"/>
            </a:xfrm>
            <a:custGeom>
              <a:avLst/>
              <a:gdLst/>
              <a:ahLst/>
              <a:cxnLst/>
              <a:rect l="l" t="t" r="r" b="b"/>
              <a:pathLst>
                <a:path w="299" h="848" extrusionOk="0">
                  <a:moveTo>
                    <a:pt x="183" y="1"/>
                  </a:moveTo>
                  <a:cubicBezTo>
                    <a:pt x="108" y="1"/>
                    <a:pt x="0" y="66"/>
                    <a:pt x="0" y="148"/>
                  </a:cubicBezTo>
                  <a:cubicBezTo>
                    <a:pt x="24" y="232"/>
                    <a:pt x="24" y="160"/>
                    <a:pt x="36" y="279"/>
                  </a:cubicBezTo>
                  <a:cubicBezTo>
                    <a:pt x="48" y="398"/>
                    <a:pt x="36" y="684"/>
                    <a:pt x="60" y="827"/>
                  </a:cubicBezTo>
                  <a:cubicBezTo>
                    <a:pt x="60" y="827"/>
                    <a:pt x="73" y="847"/>
                    <a:pt x="90" y="847"/>
                  </a:cubicBezTo>
                  <a:cubicBezTo>
                    <a:pt x="96" y="847"/>
                    <a:pt x="102" y="845"/>
                    <a:pt x="108" y="839"/>
                  </a:cubicBezTo>
                  <a:cubicBezTo>
                    <a:pt x="143" y="827"/>
                    <a:pt x="215" y="815"/>
                    <a:pt x="215" y="744"/>
                  </a:cubicBezTo>
                  <a:cubicBezTo>
                    <a:pt x="203" y="660"/>
                    <a:pt x="239" y="589"/>
                    <a:pt x="262" y="505"/>
                  </a:cubicBezTo>
                  <a:cubicBezTo>
                    <a:pt x="274" y="410"/>
                    <a:pt x="298" y="244"/>
                    <a:pt x="298" y="160"/>
                  </a:cubicBezTo>
                  <a:cubicBezTo>
                    <a:pt x="286" y="89"/>
                    <a:pt x="298" y="41"/>
                    <a:pt x="215" y="5"/>
                  </a:cubicBezTo>
                  <a:cubicBezTo>
                    <a:pt x="205" y="2"/>
                    <a:pt x="195" y="1"/>
                    <a:pt x="1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36" name="Google Shape;16536;p22"/>
            <p:cNvSpPr/>
            <p:nvPr/>
          </p:nvSpPr>
          <p:spPr>
            <a:xfrm>
              <a:off x="3558175" y="2473350"/>
              <a:ext cx="8050" cy="18575"/>
            </a:xfrm>
            <a:custGeom>
              <a:avLst/>
              <a:gdLst/>
              <a:ahLst/>
              <a:cxnLst/>
              <a:rect l="l" t="t" r="r" b="b"/>
              <a:pathLst>
                <a:path w="322" h="743" extrusionOk="0">
                  <a:moveTo>
                    <a:pt x="143" y="1"/>
                  </a:moveTo>
                  <a:cubicBezTo>
                    <a:pt x="107" y="12"/>
                    <a:pt x="60" y="36"/>
                    <a:pt x="48" y="96"/>
                  </a:cubicBezTo>
                  <a:cubicBezTo>
                    <a:pt x="24" y="131"/>
                    <a:pt x="24" y="239"/>
                    <a:pt x="24" y="310"/>
                  </a:cubicBezTo>
                  <a:cubicBezTo>
                    <a:pt x="24" y="393"/>
                    <a:pt x="0" y="608"/>
                    <a:pt x="12" y="667"/>
                  </a:cubicBezTo>
                  <a:cubicBezTo>
                    <a:pt x="15" y="681"/>
                    <a:pt x="16" y="688"/>
                    <a:pt x="16" y="692"/>
                  </a:cubicBezTo>
                  <a:lnTo>
                    <a:pt x="16" y="692"/>
                  </a:lnTo>
                  <a:cubicBezTo>
                    <a:pt x="15" y="691"/>
                    <a:pt x="14" y="691"/>
                    <a:pt x="14" y="691"/>
                  </a:cubicBezTo>
                  <a:lnTo>
                    <a:pt x="14" y="691"/>
                  </a:lnTo>
                  <a:cubicBezTo>
                    <a:pt x="12" y="691"/>
                    <a:pt x="14" y="695"/>
                    <a:pt x="15" y="695"/>
                  </a:cubicBezTo>
                  <a:cubicBezTo>
                    <a:pt x="15" y="695"/>
                    <a:pt x="16" y="694"/>
                    <a:pt x="16" y="692"/>
                  </a:cubicBezTo>
                  <a:lnTo>
                    <a:pt x="16" y="692"/>
                  </a:lnTo>
                  <a:cubicBezTo>
                    <a:pt x="17" y="694"/>
                    <a:pt x="20" y="697"/>
                    <a:pt x="24" y="703"/>
                  </a:cubicBezTo>
                  <a:cubicBezTo>
                    <a:pt x="52" y="725"/>
                    <a:pt x="84" y="742"/>
                    <a:pt x="113" y="742"/>
                  </a:cubicBezTo>
                  <a:cubicBezTo>
                    <a:pt x="146" y="742"/>
                    <a:pt x="173" y="719"/>
                    <a:pt x="179" y="655"/>
                  </a:cubicBezTo>
                  <a:cubicBezTo>
                    <a:pt x="191" y="548"/>
                    <a:pt x="262" y="382"/>
                    <a:pt x="298" y="286"/>
                  </a:cubicBezTo>
                  <a:cubicBezTo>
                    <a:pt x="322" y="179"/>
                    <a:pt x="310" y="108"/>
                    <a:pt x="250" y="60"/>
                  </a:cubicBezTo>
                  <a:cubicBezTo>
                    <a:pt x="179" y="12"/>
                    <a:pt x="191" y="1"/>
                    <a:pt x="1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37" name="Google Shape;16537;p22"/>
            <p:cNvSpPr/>
            <p:nvPr/>
          </p:nvSpPr>
          <p:spPr>
            <a:xfrm>
              <a:off x="3732300" y="2760950"/>
              <a:ext cx="96475" cy="161300"/>
            </a:xfrm>
            <a:custGeom>
              <a:avLst/>
              <a:gdLst/>
              <a:ahLst/>
              <a:cxnLst/>
              <a:rect l="l" t="t" r="r" b="b"/>
              <a:pathLst>
                <a:path w="3859" h="6452" extrusionOk="0">
                  <a:moveTo>
                    <a:pt x="104" y="1"/>
                  </a:moveTo>
                  <a:cubicBezTo>
                    <a:pt x="62" y="1"/>
                    <a:pt x="20" y="17"/>
                    <a:pt x="12" y="46"/>
                  </a:cubicBezTo>
                  <a:cubicBezTo>
                    <a:pt x="8" y="65"/>
                    <a:pt x="7" y="68"/>
                    <a:pt x="6" y="68"/>
                  </a:cubicBezTo>
                  <a:cubicBezTo>
                    <a:pt x="6" y="68"/>
                    <a:pt x="7" y="67"/>
                    <a:pt x="6" y="67"/>
                  </a:cubicBezTo>
                  <a:cubicBezTo>
                    <a:pt x="6" y="67"/>
                    <a:pt x="4" y="69"/>
                    <a:pt x="0" y="81"/>
                  </a:cubicBezTo>
                  <a:lnTo>
                    <a:pt x="0" y="141"/>
                  </a:lnTo>
                  <a:cubicBezTo>
                    <a:pt x="0" y="200"/>
                    <a:pt x="24" y="319"/>
                    <a:pt x="48" y="403"/>
                  </a:cubicBezTo>
                  <a:cubicBezTo>
                    <a:pt x="60" y="498"/>
                    <a:pt x="84" y="581"/>
                    <a:pt x="108" y="677"/>
                  </a:cubicBezTo>
                  <a:cubicBezTo>
                    <a:pt x="120" y="760"/>
                    <a:pt x="120" y="855"/>
                    <a:pt x="131" y="950"/>
                  </a:cubicBezTo>
                  <a:cubicBezTo>
                    <a:pt x="143" y="1046"/>
                    <a:pt x="143" y="1153"/>
                    <a:pt x="167" y="1236"/>
                  </a:cubicBezTo>
                  <a:cubicBezTo>
                    <a:pt x="179" y="1331"/>
                    <a:pt x="191" y="1415"/>
                    <a:pt x="203" y="1522"/>
                  </a:cubicBezTo>
                  <a:cubicBezTo>
                    <a:pt x="227" y="1605"/>
                    <a:pt x="227" y="1701"/>
                    <a:pt x="239" y="1808"/>
                  </a:cubicBezTo>
                  <a:cubicBezTo>
                    <a:pt x="251" y="1891"/>
                    <a:pt x="251" y="1986"/>
                    <a:pt x="286" y="2082"/>
                  </a:cubicBezTo>
                  <a:cubicBezTo>
                    <a:pt x="298" y="2189"/>
                    <a:pt x="310" y="2248"/>
                    <a:pt x="346" y="2367"/>
                  </a:cubicBezTo>
                  <a:cubicBezTo>
                    <a:pt x="370" y="2486"/>
                    <a:pt x="441" y="2772"/>
                    <a:pt x="477" y="2891"/>
                  </a:cubicBezTo>
                  <a:cubicBezTo>
                    <a:pt x="501" y="3010"/>
                    <a:pt x="512" y="3070"/>
                    <a:pt x="548" y="3177"/>
                  </a:cubicBezTo>
                  <a:cubicBezTo>
                    <a:pt x="584" y="3272"/>
                    <a:pt x="643" y="3332"/>
                    <a:pt x="667" y="3427"/>
                  </a:cubicBezTo>
                  <a:lnTo>
                    <a:pt x="762" y="3689"/>
                  </a:lnTo>
                  <a:cubicBezTo>
                    <a:pt x="786" y="3784"/>
                    <a:pt x="834" y="3856"/>
                    <a:pt x="870" y="3951"/>
                  </a:cubicBezTo>
                  <a:cubicBezTo>
                    <a:pt x="917" y="4034"/>
                    <a:pt x="929" y="4129"/>
                    <a:pt x="977" y="4213"/>
                  </a:cubicBezTo>
                  <a:cubicBezTo>
                    <a:pt x="1024" y="4308"/>
                    <a:pt x="1084" y="4379"/>
                    <a:pt x="1132" y="4451"/>
                  </a:cubicBezTo>
                  <a:cubicBezTo>
                    <a:pt x="1167" y="4522"/>
                    <a:pt x="1215" y="4618"/>
                    <a:pt x="1263" y="4701"/>
                  </a:cubicBezTo>
                  <a:lnTo>
                    <a:pt x="1441" y="4927"/>
                  </a:lnTo>
                  <a:lnTo>
                    <a:pt x="1620" y="5153"/>
                  </a:lnTo>
                  <a:cubicBezTo>
                    <a:pt x="1679" y="5225"/>
                    <a:pt x="1751" y="5284"/>
                    <a:pt x="1810" y="5356"/>
                  </a:cubicBezTo>
                  <a:cubicBezTo>
                    <a:pt x="1870" y="5439"/>
                    <a:pt x="1965" y="5475"/>
                    <a:pt x="2025" y="5534"/>
                  </a:cubicBezTo>
                  <a:cubicBezTo>
                    <a:pt x="2096" y="5594"/>
                    <a:pt x="2132" y="5701"/>
                    <a:pt x="2203" y="5761"/>
                  </a:cubicBezTo>
                  <a:cubicBezTo>
                    <a:pt x="2275" y="5820"/>
                    <a:pt x="2370" y="5868"/>
                    <a:pt x="2441" y="5927"/>
                  </a:cubicBezTo>
                  <a:cubicBezTo>
                    <a:pt x="2513" y="5987"/>
                    <a:pt x="2584" y="6034"/>
                    <a:pt x="2679" y="6070"/>
                  </a:cubicBezTo>
                  <a:cubicBezTo>
                    <a:pt x="2763" y="6118"/>
                    <a:pt x="2858" y="6153"/>
                    <a:pt x="2929" y="6177"/>
                  </a:cubicBezTo>
                  <a:cubicBezTo>
                    <a:pt x="3025" y="6225"/>
                    <a:pt x="3108" y="6237"/>
                    <a:pt x="3203" y="6273"/>
                  </a:cubicBezTo>
                  <a:cubicBezTo>
                    <a:pt x="3287" y="6296"/>
                    <a:pt x="3382" y="6392"/>
                    <a:pt x="3453" y="6403"/>
                  </a:cubicBezTo>
                  <a:cubicBezTo>
                    <a:pt x="3537" y="6415"/>
                    <a:pt x="3644" y="6451"/>
                    <a:pt x="3703" y="6451"/>
                  </a:cubicBezTo>
                  <a:cubicBezTo>
                    <a:pt x="3810" y="6415"/>
                    <a:pt x="3810" y="6392"/>
                    <a:pt x="3822" y="6344"/>
                  </a:cubicBezTo>
                  <a:cubicBezTo>
                    <a:pt x="3834" y="6296"/>
                    <a:pt x="3858" y="6225"/>
                    <a:pt x="3787" y="6189"/>
                  </a:cubicBezTo>
                  <a:cubicBezTo>
                    <a:pt x="3739" y="6165"/>
                    <a:pt x="3632" y="6165"/>
                    <a:pt x="3549" y="6130"/>
                  </a:cubicBezTo>
                  <a:cubicBezTo>
                    <a:pt x="3477" y="6106"/>
                    <a:pt x="3370" y="6106"/>
                    <a:pt x="3299" y="6070"/>
                  </a:cubicBezTo>
                  <a:cubicBezTo>
                    <a:pt x="3227" y="6046"/>
                    <a:pt x="3156" y="5987"/>
                    <a:pt x="3060" y="5951"/>
                  </a:cubicBezTo>
                  <a:lnTo>
                    <a:pt x="2834" y="5820"/>
                  </a:lnTo>
                  <a:cubicBezTo>
                    <a:pt x="2763" y="5772"/>
                    <a:pt x="2679" y="5749"/>
                    <a:pt x="2620" y="5689"/>
                  </a:cubicBezTo>
                  <a:cubicBezTo>
                    <a:pt x="2537" y="5641"/>
                    <a:pt x="2477" y="5582"/>
                    <a:pt x="2406" y="5522"/>
                  </a:cubicBezTo>
                  <a:cubicBezTo>
                    <a:pt x="2334" y="5463"/>
                    <a:pt x="2275" y="5403"/>
                    <a:pt x="2215" y="5344"/>
                  </a:cubicBezTo>
                  <a:cubicBezTo>
                    <a:pt x="2156" y="5284"/>
                    <a:pt x="2060" y="5237"/>
                    <a:pt x="2001" y="5177"/>
                  </a:cubicBezTo>
                  <a:cubicBezTo>
                    <a:pt x="1953" y="5118"/>
                    <a:pt x="1894" y="5046"/>
                    <a:pt x="1846" y="4975"/>
                  </a:cubicBezTo>
                  <a:cubicBezTo>
                    <a:pt x="1786" y="4903"/>
                    <a:pt x="1727" y="4844"/>
                    <a:pt x="1667" y="4760"/>
                  </a:cubicBezTo>
                  <a:cubicBezTo>
                    <a:pt x="1608" y="4689"/>
                    <a:pt x="1560" y="4618"/>
                    <a:pt x="1501" y="4546"/>
                  </a:cubicBezTo>
                  <a:cubicBezTo>
                    <a:pt x="1453" y="4463"/>
                    <a:pt x="1405" y="4379"/>
                    <a:pt x="1370" y="4308"/>
                  </a:cubicBezTo>
                  <a:cubicBezTo>
                    <a:pt x="1322" y="4225"/>
                    <a:pt x="1286" y="4141"/>
                    <a:pt x="1251" y="4070"/>
                  </a:cubicBezTo>
                  <a:cubicBezTo>
                    <a:pt x="1203" y="3987"/>
                    <a:pt x="1143" y="3915"/>
                    <a:pt x="1096" y="3832"/>
                  </a:cubicBezTo>
                  <a:cubicBezTo>
                    <a:pt x="1060" y="3736"/>
                    <a:pt x="1024" y="3665"/>
                    <a:pt x="977" y="3570"/>
                  </a:cubicBezTo>
                  <a:cubicBezTo>
                    <a:pt x="953" y="3486"/>
                    <a:pt x="953" y="3391"/>
                    <a:pt x="917" y="3308"/>
                  </a:cubicBezTo>
                  <a:cubicBezTo>
                    <a:pt x="893" y="3213"/>
                    <a:pt x="834" y="3141"/>
                    <a:pt x="810" y="3058"/>
                  </a:cubicBezTo>
                  <a:cubicBezTo>
                    <a:pt x="786" y="2963"/>
                    <a:pt x="786" y="2867"/>
                    <a:pt x="774" y="2784"/>
                  </a:cubicBezTo>
                  <a:cubicBezTo>
                    <a:pt x="739" y="2701"/>
                    <a:pt x="703" y="2617"/>
                    <a:pt x="667" y="2534"/>
                  </a:cubicBezTo>
                  <a:cubicBezTo>
                    <a:pt x="632" y="2439"/>
                    <a:pt x="655" y="2355"/>
                    <a:pt x="620" y="2260"/>
                  </a:cubicBezTo>
                  <a:cubicBezTo>
                    <a:pt x="608" y="2177"/>
                    <a:pt x="596" y="2082"/>
                    <a:pt x="560" y="1998"/>
                  </a:cubicBezTo>
                  <a:cubicBezTo>
                    <a:pt x="548" y="1903"/>
                    <a:pt x="536" y="1820"/>
                    <a:pt x="501" y="1724"/>
                  </a:cubicBezTo>
                  <a:cubicBezTo>
                    <a:pt x="489" y="1641"/>
                    <a:pt x="465" y="1546"/>
                    <a:pt x="441" y="1462"/>
                  </a:cubicBezTo>
                  <a:lnTo>
                    <a:pt x="405" y="1189"/>
                  </a:lnTo>
                  <a:lnTo>
                    <a:pt x="358" y="927"/>
                  </a:lnTo>
                  <a:cubicBezTo>
                    <a:pt x="346" y="831"/>
                    <a:pt x="310" y="748"/>
                    <a:pt x="298" y="653"/>
                  </a:cubicBezTo>
                  <a:cubicBezTo>
                    <a:pt x="286" y="569"/>
                    <a:pt x="310" y="474"/>
                    <a:pt x="298" y="391"/>
                  </a:cubicBezTo>
                  <a:lnTo>
                    <a:pt x="298" y="379"/>
                  </a:lnTo>
                  <a:cubicBezTo>
                    <a:pt x="298" y="343"/>
                    <a:pt x="262" y="272"/>
                    <a:pt x="262" y="224"/>
                  </a:cubicBezTo>
                  <a:cubicBezTo>
                    <a:pt x="262" y="177"/>
                    <a:pt x="251" y="117"/>
                    <a:pt x="239" y="81"/>
                  </a:cubicBezTo>
                  <a:cubicBezTo>
                    <a:pt x="227" y="34"/>
                    <a:pt x="227" y="46"/>
                    <a:pt x="179" y="22"/>
                  </a:cubicBezTo>
                  <a:cubicBezTo>
                    <a:pt x="160" y="8"/>
                    <a:pt x="132" y="1"/>
                    <a:pt x="1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38" name="Google Shape;16538;p22"/>
            <p:cNvSpPr/>
            <p:nvPr/>
          </p:nvSpPr>
          <p:spPr>
            <a:xfrm>
              <a:off x="3805225" y="2835750"/>
              <a:ext cx="166700" cy="218350"/>
            </a:xfrm>
            <a:custGeom>
              <a:avLst/>
              <a:gdLst/>
              <a:ahLst/>
              <a:cxnLst/>
              <a:rect l="l" t="t" r="r" b="b"/>
              <a:pathLst>
                <a:path w="6668" h="8734" extrusionOk="0">
                  <a:moveTo>
                    <a:pt x="117" y="1"/>
                  </a:moveTo>
                  <a:cubicBezTo>
                    <a:pt x="65" y="1"/>
                    <a:pt x="9" y="45"/>
                    <a:pt x="1" y="90"/>
                  </a:cubicBezTo>
                  <a:lnTo>
                    <a:pt x="1" y="137"/>
                  </a:lnTo>
                  <a:cubicBezTo>
                    <a:pt x="1" y="173"/>
                    <a:pt x="1" y="149"/>
                    <a:pt x="12" y="221"/>
                  </a:cubicBezTo>
                  <a:cubicBezTo>
                    <a:pt x="24" y="292"/>
                    <a:pt x="108" y="471"/>
                    <a:pt x="131" y="590"/>
                  </a:cubicBezTo>
                  <a:cubicBezTo>
                    <a:pt x="167" y="709"/>
                    <a:pt x="239" y="852"/>
                    <a:pt x="286" y="971"/>
                  </a:cubicBezTo>
                  <a:cubicBezTo>
                    <a:pt x="322" y="1090"/>
                    <a:pt x="358" y="1221"/>
                    <a:pt x="405" y="1352"/>
                  </a:cubicBezTo>
                  <a:cubicBezTo>
                    <a:pt x="441" y="1483"/>
                    <a:pt x="465" y="1602"/>
                    <a:pt x="501" y="1745"/>
                  </a:cubicBezTo>
                  <a:cubicBezTo>
                    <a:pt x="548" y="1876"/>
                    <a:pt x="596" y="1995"/>
                    <a:pt x="643" y="2126"/>
                  </a:cubicBezTo>
                  <a:cubicBezTo>
                    <a:pt x="679" y="2257"/>
                    <a:pt x="703" y="2364"/>
                    <a:pt x="763" y="2519"/>
                  </a:cubicBezTo>
                  <a:cubicBezTo>
                    <a:pt x="822" y="2661"/>
                    <a:pt x="822" y="2709"/>
                    <a:pt x="893" y="2911"/>
                  </a:cubicBezTo>
                  <a:cubicBezTo>
                    <a:pt x="977" y="3138"/>
                    <a:pt x="1263" y="3745"/>
                    <a:pt x="1370" y="3959"/>
                  </a:cubicBezTo>
                  <a:lnTo>
                    <a:pt x="1560" y="4340"/>
                  </a:lnTo>
                  <a:cubicBezTo>
                    <a:pt x="1632" y="4495"/>
                    <a:pt x="1715" y="4566"/>
                    <a:pt x="1786" y="4685"/>
                  </a:cubicBezTo>
                  <a:cubicBezTo>
                    <a:pt x="1858" y="4805"/>
                    <a:pt x="1906" y="4924"/>
                    <a:pt x="1977" y="5043"/>
                  </a:cubicBezTo>
                  <a:cubicBezTo>
                    <a:pt x="2048" y="5162"/>
                    <a:pt x="2132" y="5269"/>
                    <a:pt x="2203" y="5388"/>
                  </a:cubicBezTo>
                  <a:cubicBezTo>
                    <a:pt x="2275" y="5507"/>
                    <a:pt x="2322" y="5626"/>
                    <a:pt x="2406" y="5733"/>
                  </a:cubicBezTo>
                  <a:cubicBezTo>
                    <a:pt x="2489" y="5828"/>
                    <a:pt x="2584" y="5936"/>
                    <a:pt x="2668" y="6043"/>
                  </a:cubicBezTo>
                  <a:cubicBezTo>
                    <a:pt x="2751" y="6150"/>
                    <a:pt x="2822" y="6269"/>
                    <a:pt x="2918" y="6364"/>
                  </a:cubicBezTo>
                  <a:cubicBezTo>
                    <a:pt x="3001" y="6471"/>
                    <a:pt x="3096" y="6567"/>
                    <a:pt x="3203" y="6662"/>
                  </a:cubicBezTo>
                  <a:lnTo>
                    <a:pt x="3477" y="6948"/>
                  </a:lnTo>
                  <a:cubicBezTo>
                    <a:pt x="3572" y="7043"/>
                    <a:pt x="3691" y="7126"/>
                    <a:pt x="3775" y="7221"/>
                  </a:cubicBezTo>
                  <a:cubicBezTo>
                    <a:pt x="3882" y="7305"/>
                    <a:pt x="4001" y="7376"/>
                    <a:pt x="4108" y="7472"/>
                  </a:cubicBezTo>
                  <a:cubicBezTo>
                    <a:pt x="4215" y="7555"/>
                    <a:pt x="4299" y="7662"/>
                    <a:pt x="4406" y="7757"/>
                  </a:cubicBezTo>
                  <a:cubicBezTo>
                    <a:pt x="4513" y="7829"/>
                    <a:pt x="4632" y="7900"/>
                    <a:pt x="4751" y="7960"/>
                  </a:cubicBezTo>
                  <a:cubicBezTo>
                    <a:pt x="4870" y="8031"/>
                    <a:pt x="4965" y="8114"/>
                    <a:pt x="5108" y="8174"/>
                  </a:cubicBezTo>
                  <a:cubicBezTo>
                    <a:pt x="5227" y="8234"/>
                    <a:pt x="5358" y="8269"/>
                    <a:pt x="5477" y="8329"/>
                  </a:cubicBezTo>
                  <a:cubicBezTo>
                    <a:pt x="5596" y="8388"/>
                    <a:pt x="5727" y="8436"/>
                    <a:pt x="5846" y="8484"/>
                  </a:cubicBezTo>
                  <a:cubicBezTo>
                    <a:pt x="5966" y="8531"/>
                    <a:pt x="6097" y="8626"/>
                    <a:pt x="6204" y="8662"/>
                  </a:cubicBezTo>
                  <a:cubicBezTo>
                    <a:pt x="6323" y="8686"/>
                    <a:pt x="6478" y="8734"/>
                    <a:pt x="6549" y="8734"/>
                  </a:cubicBezTo>
                  <a:cubicBezTo>
                    <a:pt x="6608" y="8722"/>
                    <a:pt x="6608" y="8698"/>
                    <a:pt x="6632" y="8650"/>
                  </a:cubicBezTo>
                  <a:cubicBezTo>
                    <a:pt x="6668" y="8603"/>
                    <a:pt x="6668" y="8531"/>
                    <a:pt x="6597" y="8495"/>
                  </a:cubicBezTo>
                  <a:cubicBezTo>
                    <a:pt x="6501" y="8472"/>
                    <a:pt x="6358" y="8436"/>
                    <a:pt x="6251" y="8412"/>
                  </a:cubicBezTo>
                  <a:cubicBezTo>
                    <a:pt x="6144" y="8364"/>
                    <a:pt x="6001" y="8353"/>
                    <a:pt x="5882" y="8305"/>
                  </a:cubicBezTo>
                  <a:cubicBezTo>
                    <a:pt x="5763" y="8257"/>
                    <a:pt x="5644" y="8186"/>
                    <a:pt x="5537" y="8126"/>
                  </a:cubicBezTo>
                  <a:cubicBezTo>
                    <a:pt x="5418" y="8067"/>
                    <a:pt x="5311" y="8007"/>
                    <a:pt x="5192" y="7948"/>
                  </a:cubicBezTo>
                  <a:cubicBezTo>
                    <a:pt x="5073" y="7888"/>
                    <a:pt x="4954" y="7829"/>
                    <a:pt x="4846" y="7757"/>
                  </a:cubicBezTo>
                  <a:cubicBezTo>
                    <a:pt x="4751" y="7674"/>
                    <a:pt x="4632" y="7602"/>
                    <a:pt x="4525" y="7531"/>
                  </a:cubicBezTo>
                  <a:cubicBezTo>
                    <a:pt x="4418" y="7460"/>
                    <a:pt x="4311" y="7364"/>
                    <a:pt x="4215" y="7293"/>
                  </a:cubicBezTo>
                  <a:cubicBezTo>
                    <a:pt x="4108" y="7221"/>
                    <a:pt x="3989" y="7138"/>
                    <a:pt x="3894" y="7055"/>
                  </a:cubicBezTo>
                  <a:cubicBezTo>
                    <a:pt x="3799" y="6960"/>
                    <a:pt x="3703" y="6876"/>
                    <a:pt x="3620" y="6769"/>
                  </a:cubicBezTo>
                  <a:cubicBezTo>
                    <a:pt x="3525" y="6686"/>
                    <a:pt x="3418" y="6590"/>
                    <a:pt x="3334" y="6507"/>
                  </a:cubicBezTo>
                  <a:cubicBezTo>
                    <a:pt x="3239" y="6400"/>
                    <a:pt x="3156" y="6317"/>
                    <a:pt x="3060" y="6209"/>
                  </a:cubicBezTo>
                  <a:cubicBezTo>
                    <a:pt x="2977" y="6102"/>
                    <a:pt x="2906" y="5995"/>
                    <a:pt x="2822" y="5888"/>
                  </a:cubicBezTo>
                  <a:cubicBezTo>
                    <a:pt x="2751" y="5793"/>
                    <a:pt x="2679" y="5674"/>
                    <a:pt x="2608" y="5567"/>
                  </a:cubicBezTo>
                  <a:cubicBezTo>
                    <a:pt x="2525" y="5459"/>
                    <a:pt x="2441" y="5352"/>
                    <a:pt x="2370" y="5257"/>
                  </a:cubicBezTo>
                  <a:cubicBezTo>
                    <a:pt x="2287" y="5150"/>
                    <a:pt x="2215" y="5031"/>
                    <a:pt x="2144" y="4924"/>
                  </a:cubicBezTo>
                  <a:cubicBezTo>
                    <a:pt x="2072" y="4805"/>
                    <a:pt x="2036" y="4685"/>
                    <a:pt x="1977" y="4566"/>
                  </a:cubicBezTo>
                  <a:cubicBezTo>
                    <a:pt x="1917" y="4447"/>
                    <a:pt x="1834" y="4340"/>
                    <a:pt x="1775" y="4221"/>
                  </a:cubicBezTo>
                  <a:cubicBezTo>
                    <a:pt x="1715" y="4102"/>
                    <a:pt x="1679" y="3983"/>
                    <a:pt x="1620" y="3852"/>
                  </a:cubicBezTo>
                  <a:cubicBezTo>
                    <a:pt x="1560" y="3721"/>
                    <a:pt x="1489" y="3650"/>
                    <a:pt x="1429" y="3507"/>
                  </a:cubicBezTo>
                  <a:cubicBezTo>
                    <a:pt x="1370" y="3364"/>
                    <a:pt x="1370" y="3328"/>
                    <a:pt x="1274" y="3126"/>
                  </a:cubicBezTo>
                  <a:cubicBezTo>
                    <a:pt x="1191" y="2911"/>
                    <a:pt x="953" y="2280"/>
                    <a:pt x="882" y="2054"/>
                  </a:cubicBezTo>
                  <a:cubicBezTo>
                    <a:pt x="798" y="1828"/>
                    <a:pt x="798" y="1804"/>
                    <a:pt x="739" y="1649"/>
                  </a:cubicBezTo>
                  <a:cubicBezTo>
                    <a:pt x="703" y="1506"/>
                    <a:pt x="667" y="1399"/>
                    <a:pt x="620" y="1268"/>
                  </a:cubicBezTo>
                  <a:cubicBezTo>
                    <a:pt x="584" y="1125"/>
                    <a:pt x="524" y="1006"/>
                    <a:pt x="489" y="887"/>
                  </a:cubicBezTo>
                  <a:cubicBezTo>
                    <a:pt x="441" y="756"/>
                    <a:pt x="441" y="637"/>
                    <a:pt x="405" y="518"/>
                  </a:cubicBezTo>
                  <a:cubicBezTo>
                    <a:pt x="405" y="518"/>
                    <a:pt x="405" y="521"/>
                    <a:pt x="402" y="521"/>
                  </a:cubicBezTo>
                  <a:cubicBezTo>
                    <a:pt x="399" y="521"/>
                    <a:pt x="393" y="518"/>
                    <a:pt x="382" y="506"/>
                  </a:cubicBezTo>
                  <a:cubicBezTo>
                    <a:pt x="370" y="471"/>
                    <a:pt x="322" y="352"/>
                    <a:pt x="310" y="292"/>
                  </a:cubicBezTo>
                  <a:cubicBezTo>
                    <a:pt x="298" y="233"/>
                    <a:pt x="262" y="149"/>
                    <a:pt x="239" y="90"/>
                  </a:cubicBezTo>
                  <a:cubicBezTo>
                    <a:pt x="203" y="42"/>
                    <a:pt x="227" y="42"/>
                    <a:pt x="167" y="18"/>
                  </a:cubicBezTo>
                  <a:cubicBezTo>
                    <a:pt x="152" y="6"/>
                    <a:pt x="135" y="1"/>
                    <a:pt x="1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39" name="Google Shape;16539;p22"/>
            <p:cNvSpPr/>
            <p:nvPr/>
          </p:nvSpPr>
          <p:spPr>
            <a:xfrm>
              <a:off x="3741225" y="1565800"/>
              <a:ext cx="34550" cy="29600"/>
            </a:xfrm>
            <a:custGeom>
              <a:avLst/>
              <a:gdLst/>
              <a:ahLst/>
              <a:cxnLst/>
              <a:rect l="l" t="t" r="r" b="b"/>
              <a:pathLst>
                <a:path w="1382" h="1184" extrusionOk="0">
                  <a:moveTo>
                    <a:pt x="1382" y="0"/>
                  </a:moveTo>
                  <a:lnTo>
                    <a:pt x="1382" y="0"/>
                  </a:lnTo>
                  <a:cubicBezTo>
                    <a:pt x="1370" y="0"/>
                    <a:pt x="1334" y="24"/>
                    <a:pt x="1310" y="36"/>
                  </a:cubicBezTo>
                  <a:cubicBezTo>
                    <a:pt x="1275" y="48"/>
                    <a:pt x="1239" y="84"/>
                    <a:pt x="1191" y="96"/>
                  </a:cubicBezTo>
                  <a:cubicBezTo>
                    <a:pt x="1156" y="108"/>
                    <a:pt x="1120" y="143"/>
                    <a:pt x="1072" y="167"/>
                  </a:cubicBezTo>
                  <a:cubicBezTo>
                    <a:pt x="1037" y="203"/>
                    <a:pt x="1001" y="227"/>
                    <a:pt x="965" y="239"/>
                  </a:cubicBezTo>
                  <a:cubicBezTo>
                    <a:pt x="941" y="274"/>
                    <a:pt x="894" y="286"/>
                    <a:pt x="846" y="322"/>
                  </a:cubicBezTo>
                  <a:cubicBezTo>
                    <a:pt x="822" y="346"/>
                    <a:pt x="775" y="381"/>
                    <a:pt x="739" y="393"/>
                  </a:cubicBezTo>
                  <a:cubicBezTo>
                    <a:pt x="715" y="417"/>
                    <a:pt x="667" y="453"/>
                    <a:pt x="644" y="477"/>
                  </a:cubicBezTo>
                  <a:cubicBezTo>
                    <a:pt x="608" y="512"/>
                    <a:pt x="560" y="536"/>
                    <a:pt x="536" y="572"/>
                  </a:cubicBezTo>
                  <a:cubicBezTo>
                    <a:pt x="501" y="596"/>
                    <a:pt x="453" y="631"/>
                    <a:pt x="429" y="655"/>
                  </a:cubicBezTo>
                  <a:cubicBezTo>
                    <a:pt x="394" y="691"/>
                    <a:pt x="370" y="739"/>
                    <a:pt x="334" y="762"/>
                  </a:cubicBezTo>
                  <a:cubicBezTo>
                    <a:pt x="310" y="786"/>
                    <a:pt x="263" y="822"/>
                    <a:pt x="239" y="846"/>
                  </a:cubicBezTo>
                  <a:cubicBezTo>
                    <a:pt x="203" y="882"/>
                    <a:pt x="179" y="929"/>
                    <a:pt x="144" y="953"/>
                  </a:cubicBezTo>
                  <a:cubicBezTo>
                    <a:pt x="120" y="989"/>
                    <a:pt x="72" y="1024"/>
                    <a:pt x="60" y="1060"/>
                  </a:cubicBezTo>
                  <a:cubicBezTo>
                    <a:pt x="36" y="1084"/>
                    <a:pt x="24" y="1072"/>
                    <a:pt x="13" y="1108"/>
                  </a:cubicBezTo>
                  <a:cubicBezTo>
                    <a:pt x="1" y="1120"/>
                    <a:pt x="1" y="1120"/>
                    <a:pt x="1" y="1143"/>
                  </a:cubicBezTo>
                  <a:cubicBezTo>
                    <a:pt x="1" y="1170"/>
                    <a:pt x="41" y="1184"/>
                    <a:pt x="66" y="1184"/>
                  </a:cubicBezTo>
                  <a:cubicBezTo>
                    <a:pt x="74" y="1184"/>
                    <a:pt x="81" y="1182"/>
                    <a:pt x="84" y="1179"/>
                  </a:cubicBezTo>
                  <a:cubicBezTo>
                    <a:pt x="90" y="1173"/>
                    <a:pt x="93" y="1173"/>
                    <a:pt x="97" y="1173"/>
                  </a:cubicBezTo>
                  <a:cubicBezTo>
                    <a:pt x="102" y="1173"/>
                    <a:pt x="108" y="1173"/>
                    <a:pt x="120" y="1167"/>
                  </a:cubicBezTo>
                  <a:cubicBezTo>
                    <a:pt x="132" y="1143"/>
                    <a:pt x="120" y="1143"/>
                    <a:pt x="144" y="1132"/>
                  </a:cubicBezTo>
                  <a:cubicBezTo>
                    <a:pt x="155" y="1120"/>
                    <a:pt x="203" y="1060"/>
                    <a:pt x="239" y="1036"/>
                  </a:cubicBezTo>
                  <a:cubicBezTo>
                    <a:pt x="263" y="1001"/>
                    <a:pt x="298" y="977"/>
                    <a:pt x="322" y="929"/>
                  </a:cubicBezTo>
                  <a:cubicBezTo>
                    <a:pt x="358" y="893"/>
                    <a:pt x="382" y="870"/>
                    <a:pt x="417" y="822"/>
                  </a:cubicBezTo>
                  <a:cubicBezTo>
                    <a:pt x="441" y="798"/>
                    <a:pt x="477" y="751"/>
                    <a:pt x="501" y="715"/>
                  </a:cubicBezTo>
                  <a:cubicBezTo>
                    <a:pt x="536" y="691"/>
                    <a:pt x="584" y="679"/>
                    <a:pt x="608" y="643"/>
                  </a:cubicBezTo>
                  <a:lnTo>
                    <a:pt x="703" y="560"/>
                  </a:lnTo>
                  <a:cubicBezTo>
                    <a:pt x="727" y="524"/>
                    <a:pt x="775" y="501"/>
                    <a:pt x="798" y="465"/>
                  </a:cubicBezTo>
                  <a:cubicBezTo>
                    <a:pt x="834" y="441"/>
                    <a:pt x="858" y="405"/>
                    <a:pt x="906" y="381"/>
                  </a:cubicBezTo>
                  <a:cubicBezTo>
                    <a:pt x="941" y="346"/>
                    <a:pt x="977" y="322"/>
                    <a:pt x="1013" y="286"/>
                  </a:cubicBezTo>
                  <a:cubicBezTo>
                    <a:pt x="1025" y="274"/>
                    <a:pt x="1025" y="274"/>
                    <a:pt x="1028" y="274"/>
                  </a:cubicBezTo>
                  <a:cubicBezTo>
                    <a:pt x="1031" y="274"/>
                    <a:pt x="1037" y="274"/>
                    <a:pt x="1060" y="262"/>
                  </a:cubicBezTo>
                  <a:cubicBezTo>
                    <a:pt x="1096" y="227"/>
                    <a:pt x="1251" y="108"/>
                    <a:pt x="1298" y="84"/>
                  </a:cubicBezTo>
                  <a:cubicBezTo>
                    <a:pt x="1334" y="48"/>
                    <a:pt x="1322" y="60"/>
                    <a:pt x="1334" y="48"/>
                  </a:cubicBezTo>
                  <a:cubicBezTo>
                    <a:pt x="1358" y="36"/>
                    <a:pt x="1370" y="36"/>
                    <a:pt x="1370" y="24"/>
                  </a:cubicBezTo>
                  <a:cubicBezTo>
                    <a:pt x="1370" y="27"/>
                    <a:pt x="1371" y="29"/>
                    <a:pt x="1372" y="29"/>
                  </a:cubicBezTo>
                  <a:cubicBezTo>
                    <a:pt x="1375" y="29"/>
                    <a:pt x="1382" y="18"/>
                    <a:pt x="1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40" name="Google Shape;16540;p22"/>
            <p:cNvSpPr/>
            <p:nvPr/>
          </p:nvSpPr>
          <p:spPr>
            <a:xfrm>
              <a:off x="3751775" y="1567000"/>
              <a:ext cx="64200" cy="36725"/>
            </a:xfrm>
            <a:custGeom>
              <a:avLst/>
              <a:gdLst/>
              <a:ahLst/>
              <a:cxnLst/>
              <a:rect l="l" t="t" r="r" b="b"/>
              <a:pathLst>
                <a:path w="2568" h="1469" extrusionOk="0">
                  <a:moveTo>
                    <a:pt x="2543" y="0"/>
                  </a:moveTo>
                  <a:cubicBezTo>
                    <a:pt x="2508" y="0"/>
                    <a:pt x="2460" y="0"/>
                    <a:pt x="2400" y="12"/>
                  </a:cubicBezTo>
                  <a:cubicBezTo>
                    <a:pt x="2341" y="36"/>
                    <a:pt x="2269" y="48"/>
                    <a:pt x="2198" y="72"/>
                  </a:cubicBezTo>
                  <a:cubicBezTo>
                    <a:pt x="2139" y="95"/>
                    <a:pt x="2067" y="119"/>
                    <a:pt x="1984" y="155"/>
                  </a:cubicBezTo>
                  <a:cubicBezTo>
                    <a:pt x="1912" y="179"/>
                    <a:pt x="1853" y="214"/>
                    <a:pt x="1781" y="238"/>
                  </a:cubicBezTo>
                  <a:cubicBezTo>
                    <a:pt x="1710" y="262"/>
                    <a:pt x="1650" y="286"/>
                    <a:pt x="1567" y="310"/>
                  </a:cubicBezTo>
                  <a:cubicBezTo>
                    <a:pt x="1496" y="345"/>
                    <a:pt x="1436" y="369"/>
                    <a:pt x="1365" y="405"/>
                  </a:cubicBezTo>
                  <a:cubicBezTo>
                    <a:pt x="1305" y="429"/>
                    <a:pt x="1234" y="476"/>
                    <a:pt x="1174" y="500"/>
                  </a:cubicBezTo>
                  <a:cubicBezTo>
                    <a:pt x="1115" y="536"/>
                    <a:pt x="1031" y="583"/>
                    <a:pt x="972" y="607"/>
                  </a:cubicBezTo>
                  <a:cubicBezTo>
                    <a:pt x="912" y="655"/>
                    <a:pt x="841" y="679"/>
                    <a:pt x="781" y="726"/>
                  </a:cubicBezTo>
                  <a:lnTo>
                    <a:pt x="603" y="857"/>
                  </a:lnTo>
                  <a:lnTo>
                    <a:pt x="424" y="1000"/>
                  </a:lnTo>
                  <a:cubicBezTo>
                    <a:pt x="364" y="1048"/>
                    <a:pt x="305" y="1095"/>
                    <a:pt x="257" y="1143"/>
                  </a:cubicBezTo>
                  <a:cubicBezTo>
                    <a:pt x="222" y="1191"/>
                    <a:pt x="138" y="1262"/>
                    <a:pt x="103" y="1298"/>
                  </a:cubicBezTo>
                  <a:cubicBezTo>
                    <a:pt x="67" y="1322"/>
                    <a:pt x="55" y="1322"/>
                    <a:pt x="43" y="1357"/>
                  </a:cubicBezTo>
                  <a:cubicBezTo>
                    <a:pt x="7" y="1381"/>
                    <a:pt x="7" y="1381"/>
                    <a:pt x="7" y="1429"/>
                  </a:cubicBezTo>
                  <a:cubicBezTo>
                    <a:pt x="0" y="1457"/>
                    <a:pt x="26" y="1468"/>
                    <a:pt x="56" y="1468"/>
                  </a:cubicBezTo>
                  <a:cubicBezTo>
                    <a:pt x="77" y="1468"/>
                    <a:pt x="100" y="1462"/>
                    <a:pt x="114" y="1453"/>
                  </a:cubicBezTo>
                  <a:cubicBezTo>
                    <a:pt x="138" y="1441"/>
                    <a:pt x="126" y="1453"/>
                    <a:pt x="162" y="1429"/>
                  </a:cubicBezTo>
                  <a:lnTo>
                    <a:pt x="198" y="1381"/>
                  </a:lnTo>
                  <a:lnTo>
                    <a:pt x="353" y="1238"/>
                  </a:lnTo>
                  <a:cubicBezTo>
                    <a:pt x="400" y="1191"/>
                    <a:pt x="460" y="1131"/>
                    <a:pt x="519" y="1084"/>
                  </a:cubicBezTo>
                  <a:cubicBezTo>
                    <a:pt x="579" y="1036"/>
                    <a:pt x="615" y="1000"/>
                    <a:pt x="674" y="953"/>
                  </a:cubicBezTo>
                  <a:cubicBezTo>
                    <a:pt x="734" y="905"/>
                    <a:pt x="781" y="857"/>
                    <a:pt x="841" y="822"/>
                  </a:cubicBezTo>
                  <a:cubicBezTo>
                    <a:pt x="900" y="774"/>
                    <a:pt x="972" y="762"/>
                    <a:pt x="1031" y="714"/>
                  </a:cubicBezTo>
                  <a:cubicBezTo>
                    <a:pt x="1091" y="667"/>
                    <a:pt x="1150" y="631"/>
                    <a:pt x="1210" y="595"/>
                  </a:cubicBezTo>
                  <a:cubicBezTo>
                    <a:pt x="1269" y="560"/>
                    <a:pt x="1353" y="524"/>
                    <a:pt x="1412" y="488"/>
                  </a:cubicBezTo>
                  <a:cubicBezTo>
                    <a:pt x="1472" y="464"/>
                    <a:pt x="1543" y="417"/>
                    <a:pt x="1603" y="393"/>
                  </a:cubicBezTo>
                  <a:cubicBezTo>
                    <a:pt x="1662" y="357"/>
                    <a:pt x="1734" y="310"/>
                    <a:pt x="1793" y="298"/>
                  </a:cubicBezTo>
                  <a:cubicBezTo>
                    <a:pt x="1823" y="286"/>
                    <a:pt x="1823" y="286"/>
                    <a:pt x="1827" y="286"/>
                  </a:cubicBezTo>
                  <a:cubicBezTo>
                    <a:pt x="1832" y="286"/>
                    <a:pt x="1841" y="286"/>
                    <a:pt x="1888" y="274"/>
                  </a:cubicBezTo>
                  <a:cubicBezTo>
                    <a:pt x="1960" y="238"/>
                    <a:pt x="2258" y="131"/>
                    <a:pt x="2329" y="107"/>
                  </a:cubicBezTo>
                  <a:cubicBezTo>
                    <a:pt x="2400" y="95"/>
                    <a:pt x="2377" y="95"/>
                    <a:pt x="2424" y="72"/>
                  </a:cubicBezTo>
                  <a:cubicBezTo>
                    <a:pt x="2448" y="60"/>
                    <a:pt x="2460" y="60"/>
                    <a:pt x="2484" y="60"/>
                  </a:cubicBezTo>
                  <a:cubicBezTo>
                    <a:pt x="2508" y="48"/>
                    <a:pt x="2520" y="48"/>
                    <a:pt x="2543" y="36"/>
                  </a:cubicBezTo>
                  <a:cubicBezTo>
                    <a:pt x="2555" y="0"/>
                    <a:pt x="2567" y="0"/>
                    <a:pt x="25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41" name="Google Shape;16541;p22"/>
            <p:cNvSpPr/>
            <p:nvPr/>
          </p:nvSpPr>
          <p:spPr>
            <a:xfrm>
              <a:off x="3764875" y="1576800"/>
              <a:ext cx="60925" cy="29600"/>
            </a:xfrm>
            <a:custGeom>
              <a:avLst/>
              <a:gdLst/>
              <a:ahLst/>
              <a:cxnLst/>
              <a:rect l="l" t="t" r="r" b="b"/>
              <a:pathLst>
                <a:path w="2437" h="1184" extrusionOk="0">
                  <a:moveTo>
                    <a:pt x="2281" y="1"/>
                  </a:moveTo>
                  <a:cubicBezTo>
                    <a:pt x="2234" y="13"/>
                    <a:pt x="2150" y="13"/>
                    <a:pt x="2091" y="25"/>
                  </a:cubicBezTo>
                  <a:cubicBezTo>
                    <a:pt x="2031" y="37"/>
                    <a:pt x="1960" y="49"/>
                    <a:pt x="1900" y="72"/>
                  </a:cubicBezTo>
                  <a:cubicBezTo>
                    <a:pt x="1841" y="84"/>
                    <a:pt x="1757" y="120"/>
                    <a:pt x="1698" y="132"/>
                  </a:cubicBezTo>
                  <a:cubicBezTo>
                    <a:pt x="1638" y="144"/>
                    <a:pt x="1567" y="156"/>
                    <a:pt x="1507" y="191"/>
                  </a:cubicBezTo>
                  <a:cubicBezTo>
                    <a:pt x="1448" y="215"/>
                    <a:pt x="1376" y="239"/>
                    <a:pt x="1317" y="263"/>
                  </a:cubicBezTo>
                  <a:cubicBezTo>
                    <a:pt x="1257" y="299"/>
                    <a:pt x="1198" y="322"/>
                    <a:pt x="1126" y="358"/>
                  </a:cubicBezTo>
                  <a:cubicBezTo>
                    <a:pt x="1067" y="382"/>
                    <a:pt x="1007" y="418"/>
                    <a:pt x="924" y="442"/>
                  </a:cubicBezTo>
                  <a:lnTo>
                    <a:pt x="745" y="537"/>
                  </a:lnTo>
                  <a:cubicBezTo>
                    <a:pt x="686" y="561"/>
                    <a:pt x="626" y="608"/>
                    <a:pt x="591" y="656"/>
                  </a:cubicBezTo>
                  <a:cubicBezTo>
                    <a:pt x="531" y="680"/>
                    <a:pt x="472" y="727"/>
                    <a:pt x="412" y="751"/>
                  </a:cubicBezTo>
                  <a:cubicBezTo>
                    <a:pt x="352" y="799"/>
                    <a:pt x="293" y="846"/>
                    <a:pt x="245" y="894"/>
                  </a:cubicBezTo>
                  <a:cubicBezTo>
                    <a:pt x="198" y="930"/>
                    <a:pt x="126" y="989"/>
                    <a:pt x="91" y="1025"/>
                  </a:cubicBezTo>
                  <a:cubicBezTo>
                    <a:pt x="67" y="1049"/>
                    <a:pt x="55" y="1049"/>
                    <a:pt x="31" y="1084"/>
                  </a:cubicBezTo>
                  <a:cubicBezTo>
                    <a:pt x="7" y="1108"/>
                    <a:pt x="7" y="1108"/>
                    <a:pt x="7" y="1144"/>
                  </a:cubicBezTo>
                  <a:cubicBezTo>
                    <a:pt x="0" y="1172"/>
                    <a:pt x="26" y="1183"/>
                    <a:pt x="56" y="1183"/>
                  </a:cubicBezTo>
                  <a:cubicBezTo>
                    <a:pt x="77" y="1183"/>
                    <a:pt x="100" y="1178"/>
                    <a:pt x="114" y="1168"/>
                  </a:cubicBezTo>
                  <a:cubicBezTo>
                    <a:pt x="126" y="1162"/>
                    <a:pt x="129" y="1162"/>
                    <a:pt x="132" y="1162"/>
                  </a:cubicBezTo>
                  <a:cubicBezTo>
                    <a:pt x="135" y="1162"/>
                    <a:pt x="138" y="1162"/>
                    <a:pt x="150" y="1156"/>
                  </a:cubicBezTo>
                  <a:lnTo>
                    <a:pt x="198" y="1108"/>
                  </a:lnTo>
                  <a:cubicBezTo>
                    <a:pt x="233" y="1084"/>
                    <a:pt x="305" y="1025"/>
                    <a:pt x="352" y="977"/>
                  </a:cubicBezTo>
                  <a:cubicBezTo>
                    <a:pt x="388" y="930"/>
                    <a:pt x="448" y="894"/>
                    <a:pt x="507" y="858"/>
                  </a:cubicBezTo>
                  <a:cubicBezTo>
                    <a:pt x="567" y="811"/>
                    <a:pt x="614" y="763"/>
                    <a:pt x="674" y="739"/>
                  </a:cubicBezTo>
                  <a:cubicBezTo>
                    <a:pt x="733" y="692"/>
                    <a:pt x="781" y="668"/>
                    <a:pt x="841" y="620"/>
                  </a:cubicBezTo>
                  <a:cubicBezTo>
                    <a:pt x="900" y="584"/>
                    <a:pt x="960" y="572"/>
                    <a:pt x="1019" y="525"/>
                  </a:cubicBezTo>
                  <a:cubicBezTo>
                    <a:pt x="1079" y="501"/>
                    <a:pt x="1138" y="453"/>
                    <a:pt x="1198" y="430"/>
                  </a:cubicBezTo>
                  <a:lnTo>
                    <a:pt x="1376" y="334"/>
                  </a:lnTo>
                  <a:lnTo>
                    <a:pt x="1555" y="251"/>
                  </a:lnTo>
                  <a:cubicBezTo>
                    <a:pt x="1615" y="215"/>
                    <a:pt x="1686" y="191"/>
                    <a:pt x="1734" y="168"/>
                  </a:cubicBezTo>
                  <a:cubicBezTo>
                    <a:pt x="1793" y="156"/>
                    <a:pt x="1734" y="168"/>
                    <a:pt x="1805" y="144"/>
                  </a:cubicBezTo>
                  <a:cubicBezTo>
                    <a:pt x="1876" y="120"/>
                    <a:pt x="2162" y="37"/>
                    <a:pt x="2234" y="37"/>
                  </a:cubicBezTo>
                  <a:cubicBezTo>
                    <a:pt x="2317" y="25"/>
                    <a:pt x="2281" y="25"/>
                    <a:pt x="2317" y="25"/>
                  </a:cubicBezTo>
                  <a:cubicBezTo>
                    <a:pt x="2341" y="25"/>
                    <a:pt x="2353" y="25"/>
                    <a:pt x="2377" y="13"/>
                  </a:cubicBezTo>
                  <a:cubicBezTo>
                    <a:pt x="2384" y="13"/>
                    <a:pt x="2397" y="8"/>
                    <a:pt x="2411" y="4"/>
                  </a:cubicBezTo>
                  <a:lnTo>
                    <a:pt x="2411" y="4"/>
                  </a:lnTo>
                  <a:cubicBezTo>
                    <a:pt x="2422" y="8"/>
                    <a:pt x="2428" y="10"/>
                    <a:pt x="2432" y="10"/>
                  </a:cubicBezTo>
                  <a:cubicBezTo>
                    <a:pt x="2436" y="10"/>
                    <a:pt x="2436" y="7"/>
                    <a:pt x="2436" y="1"/>
                  </a:cubicBezTo>
                  <a:cubicBezTo>
                    <a:pt x="2427" y="1"/>
                    <a:pt x="2419" y="3"/>
                    <a:pt x="2411" y="4"/>
                  </a:cubicBezTo>
                  <a:lnTo>
                    <a:pt x="2411" y="4"/>
                  </a:lnTo>
                  <a:cubicBezTo>
                    <a:pt x="2408" y="3"/>
                    <a:pt x="2404" y="2"/>
                    <a:pt x="2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42" name="Google Shape;16542;p22"/>
            <p:cNvSpPr/>
            <p:nvPr/>
          </p:nvSpPr>
          <p:spPr>
            <a:xfrm>
              <a:off x="3783275" y="1589325"/>
              <a:ext cx="54425" cy="22150"/>
            </a:xfrm>
            <a:custGeom>
              <a:avLst/>
              <a:gdLst/>
              <a:ahLst/>
              <a:cxnLst/>
              <a:rect l="l" t="t" r="r" b="b"/>
              <a:pathLst>
                <a:path w="2177" h="886" extrusionOk="0">
                  <a:moveTo>
                    <a:pt x="2033" y="0"/>
                  </a:moveTo>
                  <a:cubicBezTo>
                    <a:pt x="1998" y="0"/>
                    <a:pt x="1914" y="12"/>
                    <a:pt x="1879" y="12"/>
                  </a:cubicBezTo>
                  <a:cubicBezTo>
                    <a:pt x="1819" y="12"/>
                    <a:pt x="1760" y="36"/>
                    <a:pt x="1700" y="48"/>
                  </a:cubicBezTo>
                  <a:cubicBezTo>
                    <a:pt x="1641" y="60"/>
                    <a:pt x="1581" y="71"/>
                    <a:pt x="1533" y="95"/>
                  </a:cubicBezTo>
                  <a:cubicBezTo>
                    <a:pt x="1474" y="107"/>
                    <a:pt x="1414" y="107"/>
                    <a:pt x="1355" y="119"/>
                  </a:cubicBezTo>
                  <a:cubicBezTo>
                    <a:pt x="1295" y="131"/>
                    <a:pt x="1236" y="143"/>
                    <a:pt x="1188" y="167"/>
                  </a:cubicBezTo>
                  <a:cubicBezTo>
                    <a:pt x="1129" y="179"/>
                    <a:pt x="1081" y="214"/>
                    <a:pt x="1021" y="226"/>
                  </a:cubicBezTo>
                  <a:cubicBezTo>
                    <a:pt x="962" y="238"/>
                    <a:pt x="914" y="274"/>
                    <a:pt x="855" y="286"/>
                  </a:cubicBezTo>
                  <a:cubicBezTo>
                    <a:pt x="795" y="310"/>
                    <a:pt x="759" y="333"/>
                    <a:pt x="700" y="357"/>
                  </a:cubicBezTo>
                  <a:cubicBezTo>
                    <a:pt x="640" y="393"/>
                    <a:pt x="593" y="417"/>
                    <a:pt x="545" y="452"/>
                  </a:cubicBezTo>
                  <a:cubicBezTo>
                    <a:pt x="498" y="476"/>
                    <a:pt x="438" y="488"/>
                    <a:pt x="378" y="524"/>
                  </a:cubicBezTo>
                  <a:cubicBezTo>
                    <a:pt x="343" y="548"/>
                    <a:pt x="283" y="595"/>
                    <a:pt x="236" y="631"/>
                  </a:cubicBezTo>
                  <a:cubicBezTo>
                    <a:pt x="188" y="655"/>
                    <a:pt x="128" y="702"/>
                    <a:pt x="105" y="726"/>
                  </a:cubicBezTo>
                  <a:cubicBezTo>
                    <a:pt x="69" y="762"/>
                    <a:pt x="69" y="738"/>
                    <a:pt x="45" y="774"/>
                  </a:cubicBezTo>
                  <a:cubicBezTo>
                    <a:pt x="21" y="798"/>
                    <a:pt x="21" y="786"/>
                    <a:pt x="9" y="833"/>
                  </a:cubicBezTo>
                  <a:cubicBezTo>
                    <a:pt x="0" y="870"/>
                    <a:pt x="40" y="885"/>
                    <a:pt x="75" y="885"/>
                  </a:cubicBezTo>
                  <a:cubicBezTo>
                    <a:pt x="86" y="885"/>
                    <a:pt x="96" y="884"/>
                    <a:pt x="105" y="881"/>
                  </a:cubicBezTo>
                  <a:cubicBezTo>
                    <a:pt x="117" y="875"/>
                    <a:pt x="119" y="875"/>
                    <a:pt x="121" y="875"/>
                  </a:cubicBezTo>
                  <a:cubicBezTo>
                    <a:pt x="122" y="875"/>
                    <a:pt x="122" y="875"/>
                    <a:pt x="128" y="869"/>
                  </a:cubicBezTo>
                  <a:cubicBezTo>
                    <a:pt x="140" y="845"/>
                    <a:pt x="140" y="845"/>
                    <a:pt x="176" y="833"/>
                  </a:cubicBezTo>
                  <a:cubicBezTo>
                    <a:pt x="200" y="810"/>
                    <a:pt x="259" y="762"/>
                    <a:pt x="307" y="726"/>
                  </a:cubicBezTo>
                  <a:lnTo>
                    <a:pt x="438" y="643"/>
                  </a:lnTo>
                  <a:cubicBezTo>
                    <a:pt x="486" y="607"/>
                    <a:pt x="533" y="583"/>
                    <a:pt x="593" y="548"/>
                  </a:cubicBezTo>
                  <a:cubicBezTo>
                    <a:pt x="640" y="524"/>
                    <a:pt x="676" y="488"/>
                    <a:pt x="736" y="464"/>
                  </a:cubicBezTo>
                  <a:cubicBezTo>
                    <a:pt x="783" y="429"/>
                    <a:pt x="843" y="429"/>
                    <a:pt x="902" y="405"/>
                  </a:cubicBezTo>
                  <a:cubicBezTo>
                    <a:pt x="950" y="369"/>
                    <a:pt x="1009" y="345"/>
                    <a:pt x="1057" y="333"/>
                  </a:cubicBezTo>
                  <a:cubicBezTo>
                    <a:pt x="1117" y="310"/>
                    <a:pt x="1152" y="286"/>
                    <a:pt x="1212" y="274"/>
                  </a:cubicBezTo>
                  <a:cubicBezTo>
                    <a:pt x="1271" y="250"/>
                    <a:pt x="1319" y="226"/>
                    <a:pt x="1379" y="214"/>
                  </a:cubicBezTo>
                  <a:cubicBezTo>
                    <a:pt x="1438" y="191"/>
                    <a:pt x="1498" y="167"/>
                    <a:pt x="1545" y="167"/>
                  </a:cubicBezTo>
                  <a:cubicBezTo>
                    <a:pt x="1569" y="161"/>
                    <a:pt x="1569" y="161"/>
                    <a:pt x="1572" y="161"/>
                  </a:cubicBezTo>
                  <a:cubicBezTo>
                    <a:pt x="1575" y="161"/>
                    <a:pt x="1581" y="161"/>
                    <a:pt x="1617" y="155"/>
                  </a:cubicBezTo>
                  <a:cubicBezTo>
                    <a:pt x="1676" y="131"/>
                    <a:pt x="1926" y="95"/>
                    <a:pt x="1986" y="71"/>
                  </a:cubicBezTo>
                  <a:cubicBezTo>
                    <a:pt x="2045" y="71"/>
                    <a:pt x="2033" y="71"/>
                    <a:pt x="2069" y="60"/>
                  </a:cubicBezTo>
                  <a:lnTo>
                    <a:pt x="2129" y="60"/>
                  </a:lnTo>
                  <a:cubicBezTo>
                    <a:pt x="2141" y="60"/>
                    <a:pt x="2152" y="60"/>
                    <a:pt x="2164" y="48"/>
                  </a:cubicBezTo>
                  <a:cubicBezTo>
                    <a:pt x="2176" y="36"/>
                    <a:pt x="2176" y="12"/>
                    <a:pt x="2141" y="12"/>
                  </a:cubicBezTo>
                  <a:cubicBezTo>
                    <a:pt x="2117" y="12"/>
                    <a:pt x="2081" y="0"/>
                    <a:pt x="2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43" name="Google Shape;16543;p22"/>
            <p:cNvSpPr/>
            <p:nvPr/>
          </p:nvSpPr>
          <p:spPr>
            <a:xfrm>
              <a:off x="3763250" y="1914075"/>
              <a:ext cx="24725" cy="63400"/>
            </a:xfrm>
            <a:custGeom>
              <a:avLst/>
              <a:gdLst/>
              <a:ahLst/>
              <a:cxnLst/>
              <a:rect l="l" t="t" r="r" b="b"/>
              <a:pathLst>
                <a:path w="989" h="2536" extrusionOk="0">
                  <a:moveTo>
                    <a:pt x="962" y="0"/>
                  </a:moveTo>
                  <a:cubicBezTo>
                    <a:pt x="936" y="0"/>
                    <a:pt x="888" y="41"/>
                    <a:pt x="870" y="59"/>
                  </a:cubicBezTo>
                  <a:cubicBezTo>
                    <a:pt x="858" y="95"/>
                    <a:pt x="858" y="71"/>
                    <a:pt x="858" y="107"/>
                  </a:cubicBezTo>
                  <a:lnTo>
                    <a:pt x="858" y="166"/>
                  </a:lnTo>
                  <a:cubicBezTo>
                    <a:pt x="858" y="214"/>
                    <a:pt x="846" y="297"/>
                    <a:pt x="846" y="357"/>
                  </a:cubicBezTo>
                  <a:cubicBezTo>
                    <a:pt x="834" y="416"/>
                    <a:pt x="834" y="488"/>
                    <a:pt x="810" y="547"/>
                  </a:cubicBezTo>
                  <a:cubicBezTo>
                    <a:pt x="798" y="607"/>
                    <a:pt x="798" y="690"/>
                    <a:pt x="787" y="750"/>
                  </a:cubicBezTo>
                  <a:cubicBezTo>
                    <a:pt x="763" y="809"/>
                    <a:pt x="763" y="881"/>
                    <a:pt x="739" y="940"/>
                  </a:cubicBezTo>
                  <a:cubicBezTo>
                    <a:pt x="727" y="1000"/>
                    <a:pt x="679" y="1059"/>
                    <a:pt x="667" y="1131"/>
                  </a:cubicBezTo>
                  <a:cubicBezTo>
                    <a:pt x="656" y="1190"/>
                    <a:pt x="632" y="1262"/>
                    <a:pt x="608" y="1333"/>
                  </a:cubicBezTo>
                  <a:cubicBezTo>
                    <a:pt x="596" y="1393"/>
                    <a:pt x="560" y="1452"/>
                    <a:pt x="537" y="1524"/>
                  </a:cubicBezTo>
                  <a:cubicBezTo>
                    <a:pt x="501" y="1583"/>
                    <a:pt x="489" y="1655"/>
                    <a:pt x="453" y="1714"/>
                  </a:cubicBezTo>
                  <a:cubicBezTo>
                    <a:pt x="429" y="1774"/>
                    <a:pt x="394" y="1845"/>
                    <a:pt x="382" y="1893"/>
                  </a:cubicBezTo>
                  <a:cubicBezTo>
                    <a:pt x="358" y="1940"/>
                    <a:pt x="382" y="1893"/>
                    <a:pt x="334" y="1964"/>
                  </a:cubicBezTo>
                  <a:cubicBezTo>
                    <a:pt x="310" y="2048"/>
                    <a:pt x="156" y="2298"/>
                    <a:pt x="120" y="2357"/>
                  </a:cubicBezTo>
                  <a:cubicBezTo>
                    <a:pt x="72" y="2417"/>
                    <a:pt x="84" y="2405"/>
                    <a:pt x="72" y="2429"/>
                  </a:cubicBezTo>
                  <a:cubicBezTo>
                    <a:pt x="61" y="2462"/>
                    <a:pt x="40" y="2464"/>
                    <a:pt x="37" y="2483"/>
                  </a:cubicBezTo>
                  <a:lnTo>
                    <a:pt x="37" y="2483"/>
                  </a:lnTo>
                  <a:cubicBezTo>
                    <a:pt x="57" y="2467"/>
                    <a:pt x="79" y="2442"/>
                    <a:pt x="96" y="2417"/>
                  </a:cubicBezTo>
                  <a:cubicBezTo>
                    <a:pt x="132" y="2369"/>
                    <a:pt x="179" y="2310"/>
                    <a:pt x="215" y="2250"/>
                  </a:cubicBezTo>
                  <a:cubicBezTo>
                    <a:pt x="251" y="2190"/>
                    <a:pt x="298" y="2131"/>
                    <a:pt x="322" y="2071"/>
                  </a:cubicBezTo>
                  <a:lnTo>
                    <a:pt x="417" y="1893"/>
                  </a:lnTo>
                  <a:cubicBezTo>
                    <a:pt x="441" y="1833"/>
                    <a:pt x="489" y="1774"/>
                    <a:pt x="513" y="1714"/>
                  </a:cubicBezTo>
                  <a:lnTo>
                    <a:pt x="608" y="1536"/>
                  </a:lnTo>
                  <a:cubicBezTo>
                    <a:pt x="632" y="1476"/>
                    <a:pt x="656" y="1405"/>
                    <a:pt x="679" y="1345"/>
                  </a:cubicBezTo>
                  <a:cubicBezTo>
                    <a:pt x="715" y="1286"/>
                    <a:pt x="727" y="1214"/>
                    <a:pt x="751" y="1143"/>
                  </a:cubicBezTo>
                  <a:cubicBezTo>
                    <a:pt x="775" y="1095"/>
                    <a:pt x="798" y="1012"/>
                    <a:pt x="810" y="952"/>
                  </a:cubicBezTo>
                  <a:cubicBezTo>
                    <a:pt x="834" y="893"/>
                    <a:pt x="846" y="821"/>
                    <a:pt x="858" y="762"/>
                  </a:cubicBezTo>
                  <a:cubicBezTo>
                    <a:pt x="870" y="702"/>
                    <a:pt x="906" y="631"/>
                    <a:pt x="918" y="571"/>
                  </a:cubicBezTo>
                  <a:cubicBezTo>
                    <a:pt x="929" y="512"/>
                    <a:pt x="929" y="428"/>
                    <a:pt x="953" y="357"/>
                  </a:cubicBezTo>
                  <a:cubicBezTo>
                    <a:pt x="965" y="297"/>
                    <a:pt x="965" y="214"/>
                    <a:pt x="977" y="166"/>
                  </a:cubicBezTo>
                  <a:cubicBezTo>
                    <a:pt x="977" y="119"/>
                    <a:pt x="989" y="119"/>
                    <a:pt x="989" y="95"/>
                  </a:cubicBezTo>
                  <a:cubicBezTo>
                    <a:pt x="989" y="59"/>
                    <a:pt x="989" y="59"/>
                    <a:pt x="977" y="12"/>
                  </a:cubicBezTo>
                  <a:cubicBezTo>
                    <a:pt x="974" y="4"/>
                    <a:pt x="969" y="0"/>
                    <a:pt x="962" y="0"/>
                  </a:cubicBezTo>
                  <a:close/>
                  <a:moveTo>
                    <a:pt x="37" y="2483"/>
                  </a:moveTo>
                  <a:cubicBezTo>
                    <a:pt x="28" y="2491"/>
                    <a:pt x="20" y="2496"/>
                    <a:pt x="13" y="2500"/>
                  </a:cubicBezTo>
                  <a:cubicBezTo>
                    <a:pt x="1" y="2524"/>
                    <a:pt x="1" y="2524"/>
                    <a:pt x="13" y="2536"/>
                  </a:cubicBezTo>
                  <a:cubicBezTo>
                    <a:pt x="25" y="2536"/>
                    <a:pt x="25" y="2500"/>
                    <a:pt x="36" y="2488"/>
                  </a:cubicBezTo>
                  <a:cubicBezTo>
                    <a:pt x="36" y="2486"/>
                    <a:pt x="37" y="2485"/>
                    <a:pt x="37" y="248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44" name="Google Shape;16544;p22"/>
            <p:cNvSpPr/>
            <p:nvPr/>
          </p:nvSpPr>
          <p:spPr>
            <a:xfrm>
              <a:off x="3777250" y="1934400"/>
              <a:ext cx="21150" cy="42675"/>
            </a:xfrm>
            <a:custGeom>
              <a:avLst/>
              <a:gdLst/>
              <a:ahLst/>
              <a:cxnLst/>
              <a:rect l="l" t="t" r="r" b="b"/>
              <a:pathLst>
                <a:path w="846" h="1707" extrusionOk="0">
                  <a:moveTo>
                    <a:pt x="790" y="0"/>
                  </a:moveTo>
                  <a:cubicBezTo>
                    <a:pt x="772" y="0"/>
                    <a:pt x="753" y="3"/>
                    <a:pt x="739" y="8"/>
                  </a:cubicBezTo>
                  <a:cubicBezTo>
                    <a:pt x="733" y="14"/>
                    <a:pt x="730" y="14"/>
                    <a:pt x="727" y="14"/>
                  </a:cubicBezTo>
                  <a:cubicBezTo>
                    <a:pt x="724" y="14"/>
                    <a:pt x="721" y="14"/>
                    <a:pt x="715" y="20"/>
                  </a:cubicBezTo>
                  <a:cubicBezTo>
                    <a:pt x="703" y="44"/>
                    <a:pt x="715" y="44"/>
                    <a:pt x="703" y="68"/>
                  </a:cubicBezTo>
                  <a:cubicBezTo>
                    <a:pt x="679" y="104"/>
                    <a:pt x="667" y="163"/>
                    <a:pt x="655" y="187"/>
                  </a:cubicBezTo>
                  <a:cubicBezTo>
                    <a:pt x="643" y="234"/>
                    <a:pt x="608" y="282"/>
                    <a:pt x="596" y="318"/>
                  </a:cubicBezTo>
                  <a:cubicBezTo>
                    <a:pt x="584" y="365"/>
                    <a:pt x="560" y="413"/>
                    <a:pt x="536" y="449"/>
                  </a:cubicBezTo>
                  <a:lnTo>
                    <a:pt x="488" y="592"/>
                  </a:lnTo>
                  <a:cubicBezTo>
                    <a:pt x="477" y="627"/>
                    <a:pt x="429" y="663"/>
                    <a:pt x="417" y="711"/>
                  </a:cubicBezTo>
                  <a:lnTo>
                    <a:pt x="369" y="842"/>
                  </a:lnTo>
                  <a:cubicBezTo>
                    <a:pt x="358" y="889"/>
                    <a:pt x="322" y="925"/>
                    <a:pt x="310" y="973"/>
                  </a:cubicBezTo>
                  <a:lnTo>
                    <a:pt x="262" y="1104"/>
                  </a:lnTo>
                  <a:lnTo>
                    <a:pt x="227" y="1247"/>
                  </a:lnTo>
                  <a:cubicBezTo>
                    <a:pt x="203" y="1270"/>
                    <a:pt x="227" y="1247"/>
                    <a:pt x="191" y="1282"/>
                  </a:cubicBezTo>
                  <a:cubicBezTo>
                    <a:pt x="179" y="1330"/>
                    <a:pt x="84" y="1520"/>
                    <a:pt x="60" y="1568"/>
                  </a:cubicBezTo>
                  <a:cubicBezTo>
                    <a:pt x="24" y="1616"/>
                    <a:pt x="48" y="1604"/>
                    <a:pt x="24" y="1616"/>
                  </a:cubicBezTo>
                  <a:cubicBezTo>
                    <a:pt x="12" y="1628"/>
                    <a:pt x="12" y="1639"/>
                    <a:pt x="12" y="1663"/>
                  </a:cubicBezTo>
                  <a:cubicBezTo>
                    <a:pt x="12" y="1675"/>
                    <a:pt x="0" y="1687"/>
                    <a:pt x="0" y="1699"/>
                  </a:cubicBezTo>
                  <a:cubicBezTo>
                    <a:pt x="5" y="1704"/>
                    <a:pt x="8" y="1707"/>
                    <a:pt x="12" y="1707"/>
                  </a:cubicBezTo>
                  <a:cubicBezTo>
                    <a:pt x="16" y="1707"/>
                    <a:pt x="22" y="1701"/>
                    <a:pt x="36" y="1687"/>
                  </a:cubicBezTo>
                  <a:cubicBezTo>
                    <a:pt x="48" y="1675"/>
                    <a:pt x="60" y="1663"/>
                    <a:pt x="96" y="1616"/>
                  </a:cubicBezTo>
                  <a:cubicBezTo>
                    <a:pt x="119" y="1568"/>
                    <a:pt x="179" y="1437"/>
                    <a:pt x="203" y="1377"/>
                  </a:cubicBezTo>
                  <a:cubicBezTo>
                    <a:pt x="238" y="1318"/>
                    <a:pt x="238" y="1282"/>
                    <a:pt x="262" y="1247"/>
                  </a:cubicBezTo>
                  <a:cubicBezTo>
                    <a:pt x="286" y="1199"/>
                    <a:pt x="310" y="1175"/>
                    <a:pt x="346" y="1127"/>
                  </a:cubicBezTo>
                  <a:cubicBezTo>
                    <a:pt x="369" y="1080"/>
                    <a:pt x="381" y="1044"/>
                    <a:pt x="405" y="1008"/>
                  </a:cubicBezTo>
                  <a:cubicBezTo>
                    <a:pt x="429" y="961"/>
                    <a:pt x="429" y="925"/>
                    <a:pt x="465" y="877"/>
                  </a:cubicBezTo>
                  <a:cubicBezTo>
                    <a:pt x="488" y="818"/>
                    <a:pt x="560" y="699"/>
                    <a:pt x="584" y="627"/>
                  </a:cubicBezTo>
                  <a:cubicBezTo>
                    <a:pt x="608" y="580"/>
                    <a:pt x="608" y="544"/>
                    <a:pt x="619" y="496"/>
                  </a:cubicBezTo>
                  <a:cubicBezTo>
                    <a:pt x="643" y="449"/>
                    <a:pt x="667" y="425"/>
                    <a:pt x="703" y="377"/>
                  </a:cubicBezTo>
                  <a:cubicBezTo>
                    <a:pt x="715" y="330"/>
                    <a:pt x="727" y="294"/>
                    <a:pt x="762" y="246"/>
                  </a:cubicBezTo>
                  <a:cubicBezTo>
                    <a:pt x="774" y="199"/>
                    <a:pt x="798" y="151"/>
                    <a:pt x="822" y="127"/>
                  </a:cubicBezTo>
                  <a:cubicBezTo>
                    <a:pt x="834" y="104"/>
                    <a:pt x="834" y="104"/>
                    <a:pt x="846" y="80"/>
                  </a:cubicBezTo>
                  <a:lnTo>
                    <a:pt x="846" y="20"/>
                  </a:lnTo>
                  <a:cubicBezTo>
                    <a:pt x="839" y="6"/>
                    <a:pt x="815" y="0"/>
                    <a:pt x="7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45" name="Google Shape;16545;p22"/>
            <p:cNvSpPr/>
            <p:nvPr/>
          </p:nvSpPr>
          <p:spPr>
            <a:xfrm>
              <a:off x="3793025" y="1953950"/>
              <a:ext cx="14000" cy="23825"/>
            </a:xfrm>
            <a:custGeom>
              <a:avLst/>
              <a:gdLst/>
              <a:ahLst/>
              <a:cxnLst/>
              <a:rect l="l" t="t" r="r" b="b"/>
              <a:pathLst>
                <a:path w="560" h="953" extrusionOk="0">
                  <a:moveTo>
                    <a:pt x="465" y="0"/>
                  </a:moveTo>
                  <a:cubicBezTo>
                    <a:pt x="459" y="6"/>
                    <a:pt x="456" y="6"/>
                    <a:pt x="454" y="6"/>
                  </a:cubicBezTo>
                  <a:cubicBezTo>
                    <a:pt x="453" y="6"/>
                    <a:pt x="453" y="6"/>
                    <a:pt x="453" y="12"/>
                  </a:cubicBezTo>
                  <a:lnTo>
                    <a:pt x="441" y="36"/>
                  </a:lnTo>
                  <a:cubicBezTo>
                    <a:pt x="429" y="48"/>
                    <a:pt x="429" y="72"/>
                    <a:pt x="405" y="107"/>
                  </a:cubicBezTo>
                  <a:cubicBezTo>
                    <a:pt x="393" y="119"/>
                    <a:pt x="381" y="155"/>
                    <a:pt x="381" y="179"/>
                  </a:cubicBezTo>
                  <a:cubicBezTo>
                    <a:pt x="369" y="214"/>
                    <a:pt x="369" y="226"/>
                    <a:pt x="346" y="250"/>
                  </a:cubicBezTo>
                  <a:cubicBezTo>
                    <a:pt x="334" y="286"/>
                    <a:pt x="334" y="310"/>
                    <a:pt x="322" y="334"/>
                  </a:cubicBezTo>
                  <a:cubicBezTo>
                    <a:pt x="310" y="357"/>
                    <a:pt x="274" y="369"/>
                    <a:pt x="262" y="393"/>
                  </a:cubicBezTo>
                  <a:cubicBezTo>
                    <a:pt x="250" y="417"/>
                    <a:pt x="250" y="429"/>
                    <a:pt x="227" y="465"/>
                  </a:cubicBezTo>
                  <a:cubicBezTo>
                    <a:pt x="215" y="488"/>
                    <a:pt x="203" y="512"/>
                    <a:pt x="203" y="536"/>
                  </a:cubicBezTo>
                  <a:cubicBezTo>
                    <a:pt x="191" y="572"/>
                    <a:pt x="191" y="595"/>
                    <a:pt x="167" y="607"/>
                  </a:cubicBezTo>
                  <a:cubicBezTo>
                    <a:pt x="155" y="643"/>
                    <a:pt x="143" y="667"/>
                    <a:pt x="143" y="691"/>
                  </a:cubicBezTo>
                  <a:cubicBezTo>
                    <a:pt x="131" y="703"/>
                    <a:pt x="143" y="691"/>
                    <a:pt x="131" y="715"/>
                  </a:cubicBezTo>
                  <a:cubicBezTo>
                    <a:pt x="108" y="750"/>
                    <a:pt x="48" y="846"/>
                    <a:pt x="36" y="881"/>
                  </a:cubicBezTo>
                  <a:cubicBezTo>
                    <a:pt x="24" y="905"/>
                    <a:pt x="24" y="893"/>
                    <a:pt x="24" y="905"/>
                  </a:cubicBezTo>
                  <a:cubicBezTo>
                    <a:pt x="24" y="929"/>
                    <a:pt x="12" y="929"/>
                    <a:pt x="12" y="929"/>
                  </a:cubicBezTo>
                  <a:lnTo>
                    <a:pt x="12" y="949"/>
                  </a:lnTo>
                  <a:lnTo>
                    <a:pt x="12" y="949"/>
                  </a:lnTo>
                  <a:cubicBezTo>
                    <a:pt x="20" y="945"/>
                    <a:pt x="28" y="937"/>
                    <a:pt x="36" y="929"/>
                  </a:cubicBezTo>
                  <a:cubicBezTo>
                    <a:pt x="60" y="905"/>
                    <a:pt x="72" y="881"/>
                    <a:pt x="84" y="869"/>
                  </a:cubicBezTo>
                  <a:cubicBezTo>
                    <a:pt x="96" y="846"/>
                    <a:pt x="119" y="822"/>
                    <a:pt x="131" y="786"/>
                  </a:cubicBezTo>
                  <a:cubicBezTo>
                    <a:pt x="143" y="762"/>
                    <a:pt x="155" y="750"/>
                    <a:pt x="167" y="715"/>
                  </a:cubicBezTo>
                  <a:cubicBezTo>
                    <a:pt x="191" y="691"/>
                    <a:pt x="203" y="667"/>
                    <a:pt x="215" y="655"/>
                  </a:cubicBezTo>
                  <a:cubicBezTo>
                    <a:pt x="227" y="631"/>
                    <a:pt x="250" y="607"/>
                    <a:pt x="262" y="584"/>
                  </a:cubicBezTo>
                  <a:cubicBezTo>
                    <a:pt x="274" y="548"/>
                    <a:pt x="274" y="536"/>
                    <a:pt x="310" y="512"/>
                  </a:cubicBezTo>
                  <a:cubicBezTo>
                    <a:pt x="322" y="476"/>
                    <a:pt x="381" y="405"/>
                    <a:pt x="393" y="369"/>
                  </a:cubicBezTo>
                  <a:cubicBezTo>
                    <a:pt x="405" y="345"/>
                    <a:pt x="405" y="334"/>
                    <a:pt x="429" y="298"/>
                  </a:cubicBezTo>
                  <a:cubicBezTo>
                    <a:pt x="441" y="274"/>
                    <a:pt x="453" y="250"/>
                    <a:pt x="465" y="238"/>
                  </a:cubicBezTo>
                  <a:cubicBezTo>
                    <a:pt x="489" y="214"/>
                    <a:pt x="500" y="191"/>
                    <a:pt x="500" y="167"/>
                  </a:cubicBezTo>
                  <a:cubicBezTo>
                    <a:pt x="512" y="131"/>
                    <a:pt x="524" y="119"/>
                    <a:pt x="548" y="95"/>
                  </a:cubicBezTo>
                  <a:cubicBezTo>
                    <a:pt x="560" y="72"/>
                    <a:pt x="560" y="72"/>
                    <a:pt x="560" y="60"/>
                  </a:cubicBezTo>
                  <a:lnTo>
                    <a:pt x="560" y="36"/>
                  </a:lnTo>
                  <a:cubicBezTo>
                    <a:pt x="548" y="12"/>
                    <a:pt x="489" y="0"/>
                    <a:pt x="465" y="0"/>
                  </a:cubicBezTo>
                  <a:close/>
                  <a:moveTo>
                    <a:pt x="12" y="949"/>
                  </a:moveTo>
                  <a:lnTo>
                    <a:pt x="12" y="949"/>
                  </a:lnTo>
                  <a:cubicBezTo>
                    <a:pt x="8" y="951"/>
                    <a:pt x="4" y="953"/>
                    <a:pt x="0" y="953"/>
                  </a:cubicBezTo>
                  <a:lnTo>
                    <a:pt x="12" y="953"/>
                  </a:lnTo>
                  <a:lnTo>
                    <a:pt x="12" y="949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46" name="Google Shape;16546;p22"/>
            <p:cNvSpPr/>
            <p:nvPr/>
          </p:nvSpPr>
          <p:spPr>
            <a:xfrm>
              <a:off x="3804625" y="1969125"/>
              <a:ext cx="12525" cy="15800"/>
            </a:xfrm>
            <a:custGeom>
              <a:avLst/>
              <a:gdLst/>
              <a:ahLst/>
              <a:cxnLst/>
              <a:rect l="l" t="t" r="r" b="b"/>
              <a:pathLst>
                <a:path w="501" h="632" extrusionOk="0">
                  <a:moveTo>
                    <a:pt x="382" y="0"/>
                  </a:moveTo>
                  <a:lnTo>
                    <a:pt x="370" y="12"/>
                  </a:lnTo>
                  <a:cubicBezTo>
                    <a:pt x="370" y="36"/>
                    <a:pt x="346" y="48"/>
                    <a:pt x="334" y="60"/>
                  </a:cubicBezTo>
                  <a:cubicBezTo>
                    <a:pt x="322" y="72"/>
                    <a:pt x="322" y="96"/>
                    <a:pt x="310" y="108"/>
                  </a:cubicBezTo>
                  <a:cubicBezTo>
                    <a:pt x="286" y="119"/>
                    <a:pt x="286" y="131"/>
                    <a:pt x="275" y="155"/>
                  </a:cubicBezTo>
                  <a:cubicBezTo>
                    <a:pt x="263" y="167"/>
                    <a:pt x="263" y="179"/>
                    <a:pt x="263" y="191"/>
                  </a:cubicBezTo>
                  <a:cubicBezTo>
                    <a:pt x="251" y="215"/>
                    <a:pt x="227" y="215"/>
                    <a:pt x="215" y="227"/>
                  </a:cubicBezTo>
                  <a:cubicBezTo>
                    <a:pt x="203" y="239"/>
                    <a:pt x="203" y="250"/>
                    <a:pt x="191" y="274"/>
                  </a:cubicBezTo>
                  <a:cubicBezTo>
                    <a:pt x="167" y="286"/>
                    <a:pt x="167" y="298"/>
                    <a:pt x="155" y="310"/>
                  </a:cubicBezTo>
                  <a:cubicBezTo>
                    <a:pt x="144" y="334"/>
                    <a:pt x="144" y="346"/>
                    <a:pt x="144" y="358"/>
                  </a:cubicBezTo>
                  <a:cubicBezTo>
                    <a:pt x="132" y="369"/>
                    <a:pt x="132" y="393"/>
                    <a:pt x="108" y="405"/>
                  </a:cubicBezTo>
                  <a:lnTo>
                    <a:pt x="96" y="417"/>
                  </a:lnTo>
                  <a:cubicBezTo>
                    <a:pt x="84" y="429"/>
                    <a:pt x="36" y="512"/>
                    <a:pt x="36" y="524"/>
                  </a:cubicBezTo>
                  <a:cubicBezTo>
                    <a:pt x="25" y="536"/>
                    <a:pt x="36" y="536"/>
                    <a:pt x="25" y="536"/>
                  </a:cubicBezTo>
                  <a:cubicBezTo>
                    <a:pt x="1" y="536"/>
                    <a:pt x="1" y="548"/>
                    <a:pt x="1" y="548"/>
                  </a:cubicBezTo>
                  <a:lnTo>
                    <a:pt x="1" y="572"/>
                  </a:lnTo>
                  <a:cubicBezTo>
                    <a:pt x="36" y="631"/>
                    <a:pt x="36" y="631"/>
                    <a:pt x="48" y="631"/>
                  </a:cubicBezTo>
                  <a:cubicBezTo>
                    <a:pt x="72" y="631"/>
                    <a:pt x="84" y="631"/>
                    <a:pt x="84" y="608"/>
                  </a:cubicBezTo>
                  <a:cubicBezTo>
                    <a:pt x="96" y="596"/>
                    <a:pt x="108" y="584"/>
                    <a:pt x="108" y="572"/>
                  </a:cubicBezTo>
                  <a:cubicBezTo>
                    <a:pt x="132" y="548"/>
                    <a:pt x="144" y="536"/>
                    <a:pt x="144" y="524"/>
                  </a:cubicBezTo>
                  <a:cubicBezTo>
                    <a:pt x="155" y="512"/>
                    <a:pt x="155" y="489"/>
                    <a:pt x="167" y="477"/>
                  </a:cubicBezTo>
                  <a:lnTo>
                    <a:pt x="215" y="429"/>
                  </a:lnTo>
                  <a:cubicBezTo>
                    <a:pt x="227" y="417"/>
                    <a:pt x="251" y="405"/>
                    <a:pt x="251" y="393"/>
                  </a:cubicBezTo>
                  <a:cubicBezTo>
                    <a:pt x="263" y="369"/>
                    <a:pt x="263" y="358"/>
                    <a:pt x="275" y="346"/>
                  </a:cubicBezTo>
                  <a:lnTo>
                    <a:pt x="346" y="274"/>
                  </a:lnTo>
                  <a:cubicBezTo>
                    <a:pt x="370" y="250"/>
                    <a:pt x="370" y="239"/>
                    <a:pt x="382" y="227"/>
                  </a:cubicBezTo>
                  <a:lnTo>
                    <a:pt x="429" y="179"/>
                  </a:lnTo>
                  <a:cubicBezTo>
                    <a:pt x="441" y="167"/>
                    <a:pt x="441" y="155"/>
                    <a:pt x="453" y="131"/>
                  </a:cubicBezTo>
                  <a:cubicBezTo>
                    <a:pt x="465" y="119"/>
                    <a:pt x="489" y="108"/>
                    <a:pt x="489" y="96"/>
                  </a:cubicBezTo>
                  <a:cubicBezTo>
                    <a:pt x="495" y="84"/>
                    <a:pt x="498" y="84"/>
                    <a:pt x="499" y="84"/>
                  </a:cubicBezTo>
                  <a:cubicBezTo>
                    <a:pt x="501" y="84"/>
                    <a:pt x="501" y="84"/>
                    <a:pt x="501" y="72"/>
                  </a:cubicBezTo>
                  <a:cubicBezTo>
                    <a:pt x="501" y="60"/>
                    <a:pt x="501" y="60"/>
                    <a:pt x="489" y="48"/>
                  </a:cubicBezTo>
                  <a:cubicBezTo>
                    <a:pt x="465" y="36"/>
                    <a:pt x="429" y="0"/>
                    <a:pt x="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47" name="Google Shape;16547;p22"/>
            <p:cNvSpPr/>
            <p:nvPr/>
          </p:nvSpPr>
          <p:spPr>
            <a:xfrm>
              <a:off x="3814150" y="1982525"/>
              <a:ext cx="10450" cy="13400"/>
            </a:xfrm>
            <a:custGeom>
              <a:avLst/>
              <a:gdLst/>
              <a:ahLst/>
              <a:cxnLst/>
              <a:rect l="l" t="t" r="r" b="b"/>
              <a:pathLst>
                <a:path w="418" h="536" extrusionOk="0">
                  <a:moveTo>
                    <a:pt x="310" y="0"/>
                  </a:moveTo>
                  <a:lnTo>
                    <a:pt x="298" y="24"/>
                  </a:lnTo>
                  <a:cubicBezTo>
                    <a:pt x="298" y="36"/>
                    <a:pt x="286" y="48"/>
                    <a:pt x="286" y="60"/>
                  </a:cubicBezTo>
                  <a:cubicBezTo>
                    <a:pt x="286" y="84"/>
                    <a:pt x="263" y="95"/>
                    <a:pt x="251" y="107"/>
                  </a:cubicBezTo>
                  <a:cubicBezTo>
                    <a:pt x="239" y="119"/>
                    <a:pt x="239" y="143"/>
                    <a:pt x="239" y="155"/>
                  </a:cubicBezTo>
                  <a:cubicBezTo>
                    <a:pt x="227" y="167"/>
                    <a:pt x="227" y="179"/>
                    <a:pt x="227" y="203"/>
                  </a:cubicBezTo>
                  <a:cubicBezTo>
                    <a:pt x="203" y="214"/>
                    <a:pt x="191" y="214"/>
                    <a:pt x="179" y="226"/>
                  </a:cubicBezTo>
                  <a:cubicBezTo>
                    <a:pt x="167" y="238"/>
                    <a:pt x="167" y="262"/>
                    <a:pt x="167" y="274"/>
                  </a:cubicBezTo>
                  <a:cubicBezTo>
                    <a:pt x="144" y="286"/>
                    <a:pt x="144" y="298"/>
                    <a:pt x="132" y="322"/>
                  </a:cubicBezTo>
                  <a:cubicBezTo>
                    <a:pt x="120" y="334"/>
                    <a:pt x="120" y="345"/>
                    <a:pt x="120" y="357"/>
                  </a:cubicBezTo>
                  <a:cubicBezTo>
                    <a:pt x="108" y="381"/>
                    <a:pt x="108" y="393"/>
                    <a:pt x="108" y="405"/>
                  </a:cubicBezTo>
                  <a:cubicBezTo>
                    <a:pt x="108" y="411"/>
                    <a:pt x="108" y="411"/>
                    <a:pt x="105" y="411"/>
                  </a:cubicBezTo>
                  <a:cubicBezTo>
                    <a:pt x="102" y="411"/>
                    <a:pt x="96" y="411"/>
                    <a:pt x="84" y="417"/>
                  </a:cubicBezTo>
                  <a:cubicBezTo>
                    <a:pt x="72" y="441"/>
                    <a:pt x="48" y="500"/>
                    <a:pt x="25" y="500"/>
                  </a:cubicBezTo>
                  <a:cubicBezTo>
                    <a:pt x="48" y="500"/>
                    <a:pt x="48" y="500"/>
                    <a:pt x="60" y="476"/>
                  </a:cubicBezTo>
                  <a:lnTo>
                    <a:pt x="84" y="453"/>
                  </a:lnTo>
                  <a:lnTo>
                    <a:pt x="120" y="417"/>
                  </a:lnTo>
                  <a:cubicBezTo>
                    <a:pt x="132" y="405"/>
                    <a:pt x="132" y="393"/>
                    <a:pt x="144" y="393"/>
                  </a:cubicBezTo>
                  <a:cubicBezTo>
                    <a:pt x="167" y="381"/>
                    <a:pt x="179" y="381"/>
                    <a:pt x="179" y="357"/>
                  </a:cubicBezTo>
                  <a:lnTo>
                    <a:pt x="203" y="334"/>
                  </a:lnTo>
                  <a:lnTo>
                    <a:pt x="239" y="298"/>
                  </a:lnTo>
                  <a:lnTo>
                    <a:pt x="298" y="238"/>
                  </a:lnTo>
                  <a:cubicBezTo>
                    <a:pt x="310" y="226"/>
                    <a:pt x="310" y="214"/>
                    <a:pt x="310" y="203"/>
                  </a:cubicBezTo>
                  <a:cubicBezTo>
                    <a:pt x="322" y="179"/>
                    <a:pt x="346" y="179"/>
                    <a:pt x="346" y="167"/>
                  </a:cubicBezTo>
                  <a:cubicBezTo>
                    <a:pt x="358" y="155"/>
                    <a:pt x="358" y="143"/>
                    <a:pt x="370" y="119"/>
                  </a:cubicBezTo>
                  <a:cubicBezTo>
                    <a:pt x="382" y="107"/>
                    <a:pt x="382" y="95"/>
                    <a:pt x="406" y="95"/>
                  </a:cubicBezTo>
                  <a:cubicBezTo>
                    <a:pt x="406" y="89"/>
                    <a:pt x="408" y="89"/>
                    <a:pt x="411" y="89"/>
                  </a:cubicBezTo>
                  <a:cubicBezTo>
                    <a:pt x="414" y="89"/>
                    <a:pt x="417" y="89"/>
                    <a:pt x="417" y="84"/>
                  </a:cubicBezTo>
                  <a:cubicBezTo>
                    <a:pt x="417" y="60"/>
                    <a:pt x="417" y="60"/>
                    <a:pt x="406" y="48"/>
                  </a:cubicBezTo>
                  <a:cubicBezTo>
                    <a:pt x="382" y="36"/>
                    <a:pt x="346" y="0"/>
                    <a:pt x="322" y="0"/>
                  </a:cubicBezTo>
                  <a:close/>
                  <a:moveTo>
                    <a:pt x="25" y="500"/>
                  </a:moveTo>
                  <a:cubicBezTo>
                    <a:pt x="15" y="500"/>
                    <a:pt x="13" y="500"/>
                    <a:pt x="7" y="518"/>
                  </a:cubicBezTo>
                  <a:lnTo>
                    <a:pt x="7" y="518"/>
                  </a:lnTo>
                  <a:lnTo>
                    <a:pt x="13" y="512"/>
                  </a:lnTo>
                  <a:cubicBezTo>
                    <a:pt x="25" y="512"/>
                    <a:pt x="13" y="512"/>
                    <a:pt x="25" y="500"/>
                  </a:cubicBezTo>
                  <a:close/>
                  <a:moveTo>
                    <a:pt x="7" y="518"/>
                  </a:moveTo>
                  <a:lnTo>
                    <a:pt x="1" y="524"/>
                  </a:lnTo>
                  <a:lnTo>
                    <a:pt x="1" y="536"/>
                  </a:lnTo>
                  <a:cubicBezTo>
                    <a:pt x="3" y="528"/>
                    <a:pt x="5" y="523"/>
                    <a:pt x="7" y="5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48" name="Google Shape;16548;p22"/>
            <p:cNvSpPr/>
            <p:nvPr/>
          </p:nvSpPr>
          <p:spPr>
            <a:xfrm>
              <a:off x="3824575" y="1995325"/>
              <a:ext cx="7175" cy="5800"/>
            </a:xfrm>
            <a:custGeom>
              <a:avLst/>
              <a:gdLst/>
              <a:ahLst/>
              <a:cxnLst/>
              <a:rect l="l" t="t" r="r" b="b"/>
              <a:pathLst>
                <a:path w="287" h="232" extrusionOk="0">
                  <a:moveTo>
                    <a:pt x="7" y="210"/>
                  </a:moveTo>
                  <a:cubicBezTo>
                    <a:pt x="7" y="213"/>
                    <a:pt x="8" y="218"/>
                    <a:pt x="12" y="226"/>
                  </a:cubicBezTo>
                  <a:cubicBezTo>
                    <a:pt x="10" y="220"/>
                    <a:pt x="8" y="215"/>
                    <a:pt x="7" y="210"/>
                  </a:cubicBezTo>
                  <a:close/>
                  <a:moveTo>
                    <a:pt x="191" y="0"/>
                  </a:moveTo>
                  <a:cubicBezTo>
                    <a:pt x="191" y="0"/>
                    <a:pt x="191" y="12"/>
                    <a:pt x="179" y="12"/>
                  </a:cubicBezTo>
                  <a:lnTo>
                    <a:pt x="167" y="24"/>
                  </a:lnTo>
                  <a:cubicBezTo>
                    <a:pt x="167" y="24"/>
                    <a:pt x="167" y="36"/>
                    <a:pt x="143" y="36"/>
                  </a:cubicBezTo>
                  <a:cubicBezTo>
                    <a:pt x="143" y="36"/>
                    <a:pt x="143" y="60"/>
                    <a:pt x="131" y="72"/>
                  </a:cubicBezTo>
                  <a:lnTo>
                    <a:pt x="108" y="72"/>
                  </a:lnTo>
                  <a:cubicBezTo>
                    <a:pt x="108" y="72"/>
                    <a:pt x="108" y="83"/>
                    <a:pt x="84" y="83"/>
                  </a:cubicBezTo>
                  <a:lnTo>
                    <a:pt x="72" y="95"/>
                  </a:lnTo>
                  <a:cubicBezTo>
                    <a:pt x="72" y="95"/>
                    <a:pt x="72" y="119"/>
                    <a:pt x="60" y="131"/>
                  </a:cubicBezTo>
                  <a:cubicBezTo>
                    <a:pt x="60" y="131"/>
                    <a:pt x="60" y="143"/>
                    <a:pt x="48" y="143"/>
                  </a:cubicBezTo>
                  <a:lnTo>
                    <a:pt x="24" y="143"/>
                  </a:lnTo>
                  <a:lnTo>
                    <a:pt x="0" y="179"/>
                  </a:lnTo>
                  <a:cubicBezTo>
                    <a:pt x="0" y="189"/>
                    <a:pt x="0" y="190"/>
                    <a:pt x="7" y="210"/>
                  </a:cubicBezTo>
                  <a:lnTo>
                    <a:pt x="7" y="210"/>
                  </a:lnTo>
                  <a:cubicBezTo>
                    <a:pt x="7" y="209"/>
                    <a:pt x="7" y="208"/>
                    <a:pt x="8" y="208"/>
                  </a:cubicBezTo>
                  <a:lnTo>
                    <a:pt x="8" y="208"/>
                  </a:lnTo>
                  <a:cubicBezTo>
                    <a:pt x="9" y="208"/>
                    <a:pt x="12" y="214"/>
                    <a:pt x="12" y="226"/>
                  </a:cubicBezTo>
                  <a:cubicBezTo>
                    <a:pt x="12" y="226"/>
                    <a:pt x="18" y="232"/>
                    <a:pt x="28" y="232"/>
                  </a:cubicBezTo>
                  <a:cubicBezTo>
                    <a:pt x="33" y="232"/>
                    <a:pt x="40" y="230"/>
                    <a:pt x="48" y="226"/>
                  </a:cubicBezTo>
                  <a:cubicBezTo>
                    <a:pt x="60" y="226"/>
                    <a:pt x="60" y="226"/>
                    <a:pt x="60" y="203"/>
                  </a:cubicBezTo>
                  <a:lnTo>
                    <a:pt x="72" y="191"/>
                  </a:lnTo>
                  <a:lnTo>
                    <a:pt x="84" y="179"/>
                  </a:lnTo>
                  <a:lnTo>
                    <a:pt x="119" y="179"/>
                  </a:lnTo>
                  <a:cubicBezTo>
                    <a:pt x="131" y="179"/>
                    <a:pt x="131" y="179"/>
                    <a:pt x="131" y="155"/>
                  </a:cubicBezTo>
                  <a:cubicBezTo>
                    <a:pt x="143" y="155"/>
                    <a:pt x="131" y="143"/>
                    <a:pt x="143" y="143"/>
                  </a:cubicBezTo>
                  <a:cubicBezTo>
                    <a:pt x="167" y="143"/>
                    <a:pt x="179" y="131"/>
                    <a:pt x="191" y="131"/>
                  </a:cubicBezTo>
                  <a:cubicBezTo>
                    <a:pt x="203" y="131"/>
                    <a:pt x="191" y="119"/>
                    <a:pt x="203" y="119"/>
                  </a:cubicBezTo>
                  <a:lnTo>
                    <a:pt x="239" y="119"/>
                  </a:lnTo>
                  <a:lnTo>
                    <a:pt x="250" y="95"/>
                  </a:lnTo>
                  <a:lnTo>
                    <a:pt x="262" y="83"/>
                  </a:lnTo>
                  <a:lnTo>
                    <a:pt x="286" y="83"/>
                  </a:lnTo>
                  <a:cubicBezTo>
                    <a:pt x="286" y="72"/>
                    <a:pt x="286" y="72"/>
                    <a:pt x="262" y="60"/>
                  </a:cubicBezTo>
                  <a:cubicBezTo>
                    <a:pt x="250" y="36"/>
                    <a:pt x="227" y="0"/>
                    <a:pt x="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49" name="Google Shape;16549;p22"/>
            <p:cNvSpPr/>
            <p:nvPr/>
          </p:nvSpPr>
          <p:spPr>
            <a:xfrm>
              <a:off x="3742725" y="2403300"/>
              <a:ext cx="14900" cy="35425"/>
            </a:xfrm>
            <a:custGeom>
              <a:avLst/>
              <a:gdLst/>
              <a:ahLst/>
              <a:cxnLst/>
              <a:rect l="l" t="t" r="r" b="b"/>
              <a:pathLst>
                <a:path w="596" h="1417" extrusionOk="0">
                  <a:moveTo>
                    <a:pt x="520" y="0"/>
                  </a:moveTo>
                  <a:cubicBezTo>
                    <a:pt x="511" y="0"/>
                    <a:pt x="503" y="2"/>
                    <a:pt x="500" y="5"/>
                  </a:cubicBezTo>
                  <a:cubicBezTo>
                    <a:pt x="494" y="11"/>
                    <a:pt x="491" y="11"/>
                    <a:pt x="488" y="11"/>
                  </a:cubicBezTo>
                  <a:cubicBezTo>
                    <a:pt x="485" y="11"/>
                    <a:pt x="482" y="11"/>
                    <a:pt x="476" y="16"/>
                  </a:cubicBezTo>
                  <a:cubicBezTo>
                    <a:pt x="453" y="40"/>
                    <a:pt x="476" y="16"/>
                    <a:pt x="453" y="52"/>
                  </a:cubicBezTo>
                  <a:cubicBezTo>
                    <a:pt x="441" y="64"/>
                    <a:pt x="429" y="124"/>
                    <a:pt x="417" y="159"/>
                  </a:cubicBezTo>
                  <a:cubicBezTo>
                    <a:pt x="393" y="183"/>
                    <a:pt x="381" y="231"/>
                    <a:pt x="369" y="255"/>
                  </a:cubicBezTo>
                  <a:cubicBezTo>
                    <a:pt x="357" y="290"/>
                    <a:pt x="334" y="338"/>
                    <a:pt x="322" y="362"/>
                  </a:cubicBezTo>
                  <a:cubicBezTo>
                    <a:pt x="310" y="397"/>
                    <a:pt x="310" y="433"/>
                    <a:pt x="298" y="469"/>
                  </a:cubicBezTo>
                  <a:cubicBezTo>
                    <a:pt x="274" y="493"/>
                    <a:pt x="250" y="528"/>
                    <a:pt x="238" y="576"/>
                  </a:cubicBezTo>
                  <a:cubicBezTo>
                    <a:pt x="215" y="600"/>
                    <a:pt x="215" y="647"/>
                    <a:pt x="203" y="671"/>
                  </a:cubicBezTo>
                  <a:cubicBezTo>
                    <a:pt x="191" y="707"/>
                    <a:pt x="179" y="755"/>
                    <a:pt x="155" y="778"/>
                  </a:cubicBezTo>
                  <a:cubicBezTo>
                    <a:pt x="143" y="814"/>
                    <a:pt x="143" y="850"/>
                    <a:pt x="131" y="886"/>
                  </a:cubicBezTo>
                  <a:cubicBezTo>
                    <a:pt x="119" y="909"/>
                    <a:pt x="119" y="957"/>
                    <a:pt x="95" y="993"/>
                  </a:cubicBezTo>
                  <a:cubicBezTo>
                    <a:pt x="84" y="1017"/>
                    <a:pt x="95" y="993"/>
                    <a:pt x="84" y="1028"/>
                  </a:cubicBezTo>
                  <a:cubicBezTo>
                    <a:pt x="72" y="1076"/>
                    <a:pt x="24" y="1243"/>
                    <a:pt x="24" y="1267"/>
                  </a:cubicBezTo>
                  <a:cubicBezTo>
                    <a:pt x="24" y="1302"/>
                    <a:pt x="24" y="1302"/>
                    <a:pt x="12" y="1314"/>
                  </a:cubicBezTo>
                  <a:cubicBezTo>
                    <a:pt x="12" y="1326"/>
                    <a:pt x="12" y="1326"/>
                    <a:pt x="0" y="1350"/>
                  </a:cubicBezTo>
                  <a:lnTo>
                    <a:pt x="0" y="1374"/>
                  </a:lnTo>
                  <a:cubicBezTo>
                    <a:pt x="8" y="1406"/>
                    <a:pt x="11" y="1416"/>
                    <a:pt x="15" y="1416"/>
                  </a:cubicBezTo>
                  <a:cubicBezTo>
                    <a:pt x="17" y="1416"/>
                    <a:pt x="20" y="1413"/>
                    <a:pt x="24" y="1409"/>
                  </a:cubicBezTo>
                  <a:cubicBezTo>
                    <a:pt x="48" y="1386"/>
                    <a:pt x="60" y="1374"/>
                    <a:pt x="60" y="1350"/>
                  </a:cubicBezTo>
                  <a:cubicBezTo>
                    <a:pt x="72" y="1302"/>
                    <a:pt x="107" y="1195"/>
                    <a:pt x="119" y="1136"/>
                  </a:cubicBezTo>
                  <a:cubicBezTo>
                    <a:pt x="131" y="1088"/>
                    <a:pt x="131" y="1064"/>
                    <a:pt x="143" y="1028"/>
                  </a:cubicBezTo>
                  <a:cubicBezTo>
                    <a:pt x="167" y="993"/>
                    <a:pt x="179" y="957"/>
                    <a:pt x="191" y="933"/>
                  </a:cubicBezTo>
                  <a:cubicBezTo>
                    <a:pt x="203" y="898"/>
                    <a:pt x="226" y="850"/>
                    <a:pt x="238" y="826"/>
                  </a:cubicBezTo>
                  <a:cubicBezTo>
                    <a:pt x="250" y="790"/>
                    <a:pt x="262" y="755"/>
                    <a:pt x="286" y="719"/>
                  </a:cubicBezTo>
                  <a:cubicBezTo>
                    <a:pt x="298" y="695"/>
                    <a:pt x="310" y="659"/>
                    <a:pt x="322" y="612"/>
                  </a:cubicBezTo>
                  <a:cubicBezTo>
                    <a:pt x="345" y="588"/>
                    <a:pt x="357" y="552"/>
                    <a:pt x="369" y="517"/>
                  </a:cubicBezTo>
                  <a:cubicBezTo>
                    <a:pt x="381" y="481"/>
                    <a:pt x="381" y="433"/>
                    <a:pt x="417" y="409"/>
                  </a:cubicBezTo>
                  <a:cubicBezTo>
                    <a:pt x="429" y="374"/>
                    <a:pt x="453" y="350"/>
                    <a:pt x="476" y="314"/>
                  </a:cubicBezTo>
                  <a:cubicBezTo>
                    <a:pt x="488" y="290"/>
                    <a:pt x="500" y="243"/>
                    <a:pt x="512" y="219"/>
                  </a:cubicBezTo>
                  <a:cubicBezTo>
                    <a:pt x="536" y="183"/>
                    <a:pt x="560" y="136"/>
                    <a:pt x="560" y="124"/>
                  </a:cubicBezTo>
                  <a:cubicBezTo>
                    <a:pt x="572" y="100"/>
                    <a:pt x="572" y="112"/>
                    <a:pt x="596" y="76"/>
                  </a:cubicBezTo>
                  <a:lnTo>
                    <a:pt x="596" y="40"/>
                  </a:lnTo>
                  <a:cubicBezTo>
                    <a:pt x="596" y="13"/>
                    <a:pt x="549" y="0"/>
                    <a:pt x="5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50" name="Google Shape;16550;p22"/>
            <p:cNvSpPr/>
            <p:nvPr/>
          </p:nvSpPr>
          <p:spPr>
            <a:xfrm>
              <a:off x="3756100" y="2409650"/>
              <a:ext cx="8675" cy="14325"/>
            </a:xfrm>
            <a:custGeom>
              <a:avLst/>
              <a:gdLst/>
              <a:ahLst/>
              <a:cxnLst/>
              <a:rect l="l" t="t" r="r" b="b"/>
              <a:pathLst>
                <a:path w="347" h="573" extrusionOk="0">
                  <a:moveTo>
                    <a:pt x="227" y="1"/>
                  </a:moveTo>
                  <a:lnTo>
                    <a:pt x="227" y="12"/>
                  </a:lnTo>
                  <a:cubicBezTo>
                    <a:pt x="227" y="36"/>
                    <a:pt x="227" y="48"/>
                    <a:pt x="203" y="60"/>
                  </a:cubicBezTo>
                  <a:cubicBezTo>
                    <a:pt x="203" y="84"/>
                    <a:pt x="191" y="96"/>
                    <a:pt x="191" y="108"/>
                  </a:cubicBezTo>
                  <a:cubicBezTo>
                    <a:pt x="191" y="120"/>
                    <a:pt x="191" y="132"/>
                    <a:pt x="180" y="155"/>
                  </a:cubicBezTo>
                  <a:cubicBezTo>
                    <a:pt x="180" y="167"/>
                    <a:pt x="180" y="179"/>
                    <a:pt x="168" y="203"/>
                  </a:cubicBezTo>
                  <a:cubicBezTo>
                    <a:pt x="168" y="215"/>
                    <a:pt x="132" y="215"/>
                    <a:pt x="132" y="227"/>
                  </a:cubicBezTo>
                  <a:cubicBezTo>
                    <a:pt x="132" y="239"/>
                    <a:pt x="132" y="251"/>
                    <a:pt x="120" y="274"/>
                  </a:cubicBezTo>
                  <a:cubicBezTo>
                    <a:pt x="120" y="286"/>
                    <a:pt x="108" y="298"/>
                    <a:pt x="108" y="322"/>
                  </a:cubicBezTo>
                  <a:cubicBezTo>
                    <a:pt x="108" y="334"/>
                    <a:pt x="108" y="346"/>
                    <a:pt x="84" y="358"/>
                  </a:cubicBezTo>
                  <a:cubicBezTo>
                    <a:pt x="84" y="382"/>
                    <a:pt x="72" y="393"/>
                    <a:pt x="72" y="405"/>
                  </a:cubicBezTo>
                  <a:cubicBezTo>
                    <a:pt x="72" y="411"/>
                    <a:pt x="72" y="411"/>
                    <a:pt x="71" y="411"/>
                  </a:cubicBezTo>
                  <a:cubicBezTo>
                    <a:pt x="69" y="411"/>
                    <a:pt x="66" y="411"/>
                    <a:pt x="61" y="417"/>
                  </a:cubicBezTo>
                  <a:cubicBezTo>
                    <a:pt x="49" y="441"/>
                    <a:pt x="25" y="501"/>
                    <a:pt x="13" y="513"/>
                  </a:cubicBezTo>
                  <a:cubicBezTo>
                    <a:pt x="1" y="524"/>
                    <a:pt x="13" y="524"/>
                    <a:pt x="13" y="524"/>
                  </a:cubicBezTo>
                  <a:lnTo>
                    <a:pt x="13" y="536"/>
                  </a:lnTo>
                  <a:lnTo>
                    <a:pt x="13" y="560"/>
                  </a:lnTo>
                  <a:cubicBezTo>
                    <a:pt x="13" y="572"/>
                    <a:pt x="25" y="572"/>
                    <a:pt x="25" y="572"/>
                  </a:cubicBezTo>
                  <a:cubicBezTo>
                    <a:pt x="49" y="572"/>
                    <a:pt x="49" y="572"/>
                    <a:pt x="61" y="548"/>
                  </a:cubicBezTo>
                  <a:cubicBezTo>
                    <a:pt x="72" y="536"/>
                    <a:pt x="72" y="524"/>
                    <a:pt x="84" y="524"/>
                  </a:cubicBezTo>
                  <a:cubicBezTo>
                    <a:pt x="84" y="513"/>
                    <a:pt x="108" y="501"/>
                    <a:pt x="120" y="477"/>
                  </a:cubicBezTo>
                  <a:cubicBezTo>
                    <a:pt x="132" y="465"/>
                    <a:pt x="132" y="453"/>
                    <a:pt x="132" y="429"/>
                  </a:cubicBezTo>
                  <a:cubicBezTo>
                    <a:pt x="144" y="417"/>
                    <a:pt x="144" y="405"/>
                    <a:pt x="168" y="405"/>
                  </a:cubicBezTo>
                  <a:cubicBezTo>
                    <a:pt x="180" y="393"/>
                    <a:pt x="180" y="382"/>
                    <a:pt x="191" y="358"/>
                  </a:cubicBezTo>
                  <a:cubicBezTo>
                    <a:pt x="203" y="346"/>
                    <a:pt x="203" y="334"/>
                    <a:pt x="203" y="310"/>
                  </a:cubicBezTo>
                  <a:cubicBezTo>
                    <a:pt x="227" y="298"/>
                    <a:pt x="251" y="251"/>
                    <a:pt x="251" y="239"/>
                  </a:cubicBezTo>
                  <a:cubicBezTo>
                    <a:pt x="263" y="227"/>
                    <a:pt x="251" y="215"/>
                    <a:pt x="263" y="191"/>
                  </a:cubicBezTo>
                  <a:lnTo>
                    <a:pt x="299" y="167"/>
                  </a:lnTo>
                  <a:cubicBezTo>
                    <a:pt x="311" y="155"/>
                    <a:pt x="311" y="132"/>
                    <a:pt x="311" y="120"/>
                  </a:cubicBezTo>
                  <a:cubicBezTo>
                    <a:pt x="311" y="108"/>
                    <a:pt x="322" y="96"/>
                    <a:pt x="322" y="72"/>
                  </a:cubicBezTo>
                  <a:cubicBezTo>
                    <a:pt x="322" y="66"/>
                    <a:pt x="328" y="66"/>
                    <a:pt x="334" y="66"/>
                  </a:cubicBezTo>
                  <a:cubicBezTo>
                    <a:pt x="340" y="66"/>
                    <a:pt x="346" y="66"/>
                    <a:pt x="346" y="60"/>
                  </a:cubicBezTo>
                  <a:cubicBezTo>
                    <a:pt x="346" y="48"/>
                    <a:pt x="346" y="48"/>
                    <a:pt x="322" y="36"/>
                  </a:cubicBezTo>
                  <a:cubicBezTo>
                    <a:pt x="311" y="12"/>
                    <a:pt x="251" y="1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51" name="Google Shape;16551;p22"/>
            <p:cNvSpPr/>
            <p:nvPr/>
          </p:nvSpPr>
          <p:spPr>
            <a:xfrm>
              <a:off x="3764150" y="2415550"/>
              <a:ext cx="8350" cy="14075"/>
            </a:xfrm>
            <a:custGeom>
              <a:avLst/>
              <a:gdLst/>
              <a:ahLst/>
              <a:cxnLst/>
              <a:rect l="l" t="t" r="r" b="b"/>
              <a:pathLst>
                <a:path w="334" h="563" extrusionOk="0">
                  <a:moveTo>
                    <a:pt x="234" y="0"/>
                  </a:moveTo>
                  <a:cubicBezTo>
                    <a:pt x="231" y="0"/>
                    <a:pt x="228" y="1"/>
                    <a:pt x="227" y="3"/>
                  </a:cubicBezTo>
                  <a:lnTo>
                    <a:pt x="215" y="3"/>
                  </a:lnTo>
                  <a:lnTo>
                    <a:pt x="215" y="27"/>
                  </a:lnTo>
                  <a:cubicBezTo>
                    <a:pt x="215" y="38"/>
                    <a:pt x="215" y="50"/>
                    <a:pt x="203" y="62"/>
                  </a:cubicBezTo>
                  <a:cubicBezTo>
                    <a:pt x="203" y="86"/>
                    <a:pt x="179" y="98"/>
                    <a:pt x="179" y="110"/>
                  </a:cubicBezTo>
                  <a:cubicBezTo>
                    <a:pt x="179" y="122"/>
                    <a:pt x="179" y="146"/>
                    <a:pt x="167" y="157"/>
                  </a:cubicBezTo>
                  <a:cubicBezTo>
                    <a:pt x="167" y="169"/>
                    <a:pt x="167" y="181"/>
                    <a:pt x="155" y="205"/>
                  </a:cubicBezTo>
                  <a:cubicBezTo>
                    <a:pt x="155" y="217"/>
                    <a:pt x="120" y="217"/>
                    <a:pt x="120" y="229"/>
                  </a:cubicBezTo>
                  <a:cubicBezTo>
                    <a:pt x="120" y="241"/>
                    <a:pt x="120" y="265"/>
                    <a:pt x="108" y="277"/>
                  </a:cubicBezTo>
                  <a:cubicBezTo>
                    <a:pt x="108" y="288"/>
                    <a:pt x="96" y="300"/>
                    <a:pt x="96" y="324"/>
                  </a:cubicBezTo>
                  <a:cubicBezTo>
                    <a:pt x="96" y="336"/>
                    <a:pt x="96" y="348"/>
                    <a:pt x="84" y="360"/>
                  </a:cubicBezTo>
                  <a:cubicBezTo>
                    <a:pt x="84" y="384"/>
                    <a:pt x="84" y="396"/>
                    <a:pt x="60" y="408"/>
                  </a:cubicBezTo>
                  <a:cubicBezTo>
                    <a:pt x="60" y="413"/>
                    <a:pt x="60" y="413"/>
                    <a:pt x="58" y="413"/>
                  </a:cubicBezTo>
                  <a:cubicBezTo>
                    <a:pt x="57" y="413"/>
                    <a:pt x="54" y="413"/>
                    <a:pt x="48" y="419"/>
                  </a:cubicBezTo>
                  <a:cubicBezTo>
                    <a:pt x="36" y="443"/>
                    <a:pt x="24" y="503"/>
                    <a:pt x="24" y="515"/>
                  </a:cubicBezTo>
                  <a:cubicBezTo>
                    <a:pt x="0" y="527"/>
                    <a:pt x="24" y="527"/>
                    <a:pt x="24" y="527"/>
                  </a:cubicBezTo>
                  <a:lnTo>
                    <a:pt x="24" y="538"/>
                  </a:lnTo>
                  <a:lnTo>
                    <a:pt x="24" y="562"/>
                  </a:lnTo>
                  <a:cubicBezTo>
                    <a:pt x="24" y="515"/>
                    <a:pt x="36" y="515"/>
                    <a:pt x="36" y="515"/>
                  </a:cubicBezTo>
                  <a:cubicBezTo>
                    <a:pt x="48" y="515"/>
                    <a:pt x="48" y="515"/>
                    <a:pt x="60" y="503"/>
                  </a:cubicBezTo>
                  <a:lnTo>
                    <a:pt x="96" y="467"/>
                  </a:lnTo>
                  <a:cubicBezTo>
                    <a:pt x="96" y="455"/>
                    <a:pt x="108" y="443"/>
                    <a:pt x="108" y="443"/>
                  </a:cubicBezTo>
                  <a:cubicBezTo>
                    <a:pt x="108" y="419"/>
                    <a:pt x="120" y="408"/>
                    <a:pt x="120" y="396"/>
                  </a:cubicBezTo>
                  <a:cubicBezTo>
                    <a:pt x="120" y="384"/>
                    <a:pt x="143" y="384"/>
                    <a:pt x="155" y="360"/>
                  </a:cubicBezTo>
                  <a:lnTo>
                    <a:pt x="179" y="336"/>
                  </a:lnTo>
                  <a:cubicBezTo>
                    <a:pt x="203" y="324"/>
                    <a:pt x="203" y="300"/>
                    <a:pt x="203" y="288"/>
                  </a:cubicBezTo>
                  <a:cubicBezTo>
                    <a:pt x="215" y="277"/>
                    <a:pt x="227" y="241"/>
                    <a:pt x="239" y="229"/>
                  </a:cubicBezTo>
                  <a:cubicBezTo>
                    <a:pt x="262" y="217"/>
                    <a:pt x="239" y="205"/>
                    <a:pt x="262" y="181"/>
                  </a:cubicBezTo>
                  <a:lnTo>
                    <a:pt x="286" y="157"/>
                  </a:lnTo>
                  <a:cubicBezTo>
                    <a:pt x="286" y="146"/>
                    <a:pt x="298" y="122"/>
                    <a:pt x="298" y="110"/>
                  </a:cubicBezTo>
                  <a:cubicBezTo>
                    <a:pt x="298" y="98"/>
                    <a:pt x="322" y="86"/>
                    <a:pt x="322" y="86"/>
                  </a:cubicBezTo>
                  <a:cubicBezTo>
                    <a:pt x="322" y="74"/>
                    <a:pt x="325" y="74"/>
                    <a:pt x="328" y="74"/>
                  </a:cubicBezTo>
                  <a:cubicBezTo>
                    <a:pt x="331" y="74"/>
                    <a:pt x="334" y="74"/>
                    <a:pt x="334" y="62"/>
                  </a:cubicBezTo>
                  <a:cubicBezTo>
                    <a:pt x="334" y="50"/>
                    <a:pt x="334" y="50"/>
                    <a:pt x="322" y="38"/>
                  </a:cubicBezTo>
                  <a:cubicBezTo>
                    <a:pt x="301" y="28"/>
                    <a:pt x="254" y="0"/>
                    <a:pt x="2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52" name="Google Shape;16552;p22"/>
            <p:cNvSpPr/>
            <p:nvPr/>
          </p:nvSpPr>
          <p:spPr>
            <a:xfrm>
              <a:off x="3771450" y="2425425"/>
              <a:ext cx="7000" cy="8075"/>
            </a:xfrm>
            <a:custGeom>
              <a:avLst/>
              <a:gdLst/>
              <a:ahLst/>
              <a:cxnLst/>
              <a:rect l="l" t="t" r="r" b="b"/>
              <a:pathLst>
                <a:path w="280" h="323" extrusionOk="0">
                  <a:moveTo>
                    <a:pt x="173" y="1"/>
                  </a:moveTo>
                  <a:cubicBezTo>
                    <a:pt x="173" y="1"/>
                    <a:pt x="173" y="13"/>
                    <a:pt x="161" y="24"/>
                  </a:cubicBezTo>
                  <a:cubicBezTo>
                    <a:pt x="161" y="36"/>
                    <a:pt x="149" y="36"/>
                    <a:pt x="149" y="60"/>
                  </a:cubicBezTo>
                  <a:cubicBezTo>
                    <a:pt x="149" y="72"/>
                    <a:pt x="149" y="72"/>
                    <a:pt x="125" y="84"/>
                  </a:cubicBezTo>
                  <a:lnTo>
                    <a:pt x="125" y="120"/>
                  </a:lnTo>
                  <a:cubicBezTo>
                    <a:pt x="125" y="126"/>
                    <a:pt x="119" y="126"/>
                    <a:pt x="113" y="126"/>
                  </a:cubicBezTo>
                  <a:cubicBezTo>
                    <a:pt x="107" y="126"/>
                    <a:pt x="101" y="126"/>
                    <a:pt x="101" y="132"/>
                  </a:cubicBezTo>
                  <a:cubicBezTo>
                    <a:pt x="101" y="143"/>
                    <a:pt x="101" y="143"/>
                    <a:pt x="89" y="155"/>
                  </a:cubicBezTo>
                  <a:cubicBezTo>
                    <a:pt x="89" y="179"/>
                    <a:pt x="66" y="179"/>
                    <a:pt x="66" y="191"/>
                  </a:cubicBezTo>
                  <a:lnTo>
                    <a:pt x="66" y="215"/>
                  </a:lnTo>
                  <a:cubicBezTo>
                    <a:pt x="66" y="239"/>
                    <a:pt x="66" y="239"/>
                    <a:pt x="54" y="251"/>
                  </a:cubicBezTo>
                  <a:lnTo>
                    <a:pt x="42" y="251"/>
                  </a:lnTo>
                  <a:cubicBezTo>
                    <a:pt x="42" y="263"/>
                    <a:pt x="6" y="298"/>
                    <a:pt x="6" y="298"/>
                  </a:cubicBezTo>
                  <a:lnTo>
                    <a:pt x="6" y="310"/>
                  </a:lnTo>
                  <a:lnTo>
                    <a:pt x="42" y="310"/>
                  </a:lnTo>
                  <a:lnTo>
                    <a:pt x="54" y="298"/>
                  </a:lnTo>
                  <a:lnTo>
                    <a:pt x="66" y="274"/>
                  </a:lnTo>
                  <a:cubicBezTo>
                    <a:pt x="66" y="274"/>
                    <a:pt x="66" y="263"/>
                    <a:pt x="89" y="251"/>
                  </a:cubicBezTo>
                  <a:cubicBezTo>
                    <a:pt x="89" y="251"/>
                    <a:pt x="101" y="239"/>
                    <a:pt x="113" y="239"/>
                  </a:cubicBezTo>
                  <a:lnTo>
                    <a:pt x="125" y="215"/>
                  </a:lnTo>
                  <a:cubicBezTo>
                    <a:pt x="125" y="215"/>
                    <a:pt x="125" y="203"/>
                    <a:pt x="149" y="191"/>
                  </a:cubicBezTo>
                  <a:cubicBezTo>
                    <a:pt x="161" y="179"/>
                    <a:pt x="173" y="155"/>
                    <a:pt x="185" y="155"/>
                  </a:cubicBezTo>
                  <a:cubicBezTo>
                    <a:pt x="209" y="143"/>
                    <a:pt x="185" y="143"/>
                    <a:pt x="209" y="132"/>
                  </a:cubicBezTo>
                  <a:cubicBezTo>
                    <a:pt x="209" y="120"/>
                    <a:pt x="220" y="120"/>
                    <a:pt x="232" y="120"/>
                  </a:cubicBezTo>
                  <a:cubicBezTo>
                    <a:pt x="232" y="96"/>
                    <a:pt x="232" y="96"/>
                    <a:pt x="244" y="84"/>
                  </a:cubicBezTo>
                  <a:cubicBezTo>
                    <a:pt x="244" y="72"/>
                    <a:pt x="268" y="72"/>
                    <a:pt x="268" y="72"/>
                  </a:cubicBezTo>
                  <a:lnTo>
                    <a:pt x="280" y="72"/>
                  </a:lnTo>
                  <a:cubicBezTo>
                    <a:pt x="280" y="72"/>
                    <a:pt x="280" y="60"/>
                    <a:pt x="268" y="36"/>
                  </a:cubicBezTo>
                  <a:cubicBezTo>
                    <a:pt x="244" y="24"/>
                    <a:pt x="209" y="1"/>
                    <a:pt x="185" y="1"/>
                  </a:cubicBezTo>
                  <a:close/>
                  <a:moveTo>
                    <a:pt x="2" y="307"/>
                  </a:moveTo>
                  <a:lnTo>
                    <a:pt x="2" y="307"/>
                  </a:lnTo>
                  <a:cubicBezTo>
                    <a:pt x="0" y="307"/>
                    <a:pt x="0" y="310"/>
                    <a:pt x="6" y="322"/>
                  </a:cubicBezTo>
                  <a:lnTo>
                    <a:pt x="6" y="310"/>
                  </a:lnTo>
                  <a:cubicBezTo>
                    <a:pt x="6" y="310"/>
                    <a:pt x="3" y="307"/>
                    <a:pt x="2" y="30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53" name="Google Shape;16553;p22"/>
            <p:cNvSpPr/>
            <p:nvPr/>
          </p:nvSpPr>
          <p:spPr>
            <a:xfrm>
              <a:off x="3803725" y="2426400"/>
              <a:ext cx="24450" cy="76450"/>
            </a:xfrm>
            <a:custGeom>
              <a:avLst/>
              <a:gdLst/>
              <a:ahLst/>
              <a:cxnLst/>
              <a:rect l="l" t="t" r="r" b="b"/>
              <a:pathLst>
                <a:path w="978" h="3058" extrusionOk="0">
                  <a:moveTo>
                    <a:pt x="947" y="0"/>
                  </a:moveTo>
                  <a:cubicBezTo>
                    <a:pt x="922" y="0"/>
                    <a:pt x="889" y="19"/>
                    <a:pt x="882" y="33"/>
                  </a:cubicBezTo>
                  <a:cubicBezTo>
                    <a:pt x="846" y="69"/>
                    <a:pt x="858" y="45"/>
                    <a:pt x="846" y="81"/>
                  </a:cubicBezTo>
                  <a:cubicBezTo>
                    <a:pt x="834" y="104"/>
                    <a:pt x="834" y="93"/>
                    <a:pt x="823" y="140"/>
                  </a:cubicBezTo>
                  <a:cubicBezTo>
                    <a:pt x="787" y="188"/>
                    <a:pt x="739" y="283"/>
                    <a:pt x="715" y="343"/>
                  </a:cubicBezTo>
                  <a:cubicBezTo>
                    <a:pt x="680" y="402"/>
                    <a:pt x="632" y="497"/>
                    <a:pt x="608" y="569"/>
                  </a:cubicBezTo>
                  <a:lnTo>
                    <a:pt x="513" y="795"/>
                  </a:lnTo>
                  <a:lnTo>
                    <a:pt x="430" y="1021"/>
                  </a:lnTo>
                  <a:cubicBezTo>
                    <a:pt x="394" y="1093"/>
                    <a:pt x="358" y="1164"/>
                    <a:pt x="322" y="1236"/>
                  </a:cubicBezTo>
                  <a:cubicBezTo>
                    <a:pt x="299" y="1319"/>
                    <a:pt x="275" y="1390"/>
                    <a:pt x="251" y="1474"/>
                  </a:cubicBezTo>
                  <a:cubicBezTo>
                    <a:pt x="215" y="1557"/>
                    <a:pt x="203" y="1628"/>
                    <a:pt x="191" y="1712"/>
                  </a:cubicBezTo>
                  <a:cubicBezTo>
                    <a:pt x="180" y="1795"/>
                    <a:pt x="156" y="1879"/>
                    <a:pt x="144" y="1950"/>
                  </a:cubicBezTo>
                  <a:cubicBezTo>
                    <a:pt x="132" y="2033"/>
                    <a:pt x="120" y="2117"/>
                    <a:pt x="96" y="2188"/>
                  </a:cubicBezTo>
                  <a:cubicBezTo>
                    <a:pt x="84" y="2271"/>
                    <a:pt x="96" y="2188"/>
                    <a:pt x="84" y="2283"/>
                  </a:cubicBezTo>
                  <a:cubicBezTo>
                    <a:pt x="72" y="2367"/>
                    <a:pt x="25" y="2712"/>
                    <a:pt x="13" y="2819"/>
                  </a:cubicBezTo>
                  <a:cubicBezTo>
                    <a:pt x="1" y="2902"/>
                    <a:pt x="1" y="2938"/>
                    <a:pt x="1" y="2986"/>
                  </a:cubicBezTo>
                  <a:lnTo>
                    <a:pt x="1" y="3057"/>
                  </a:lnTo>
                  <a:cubicBezTo>
                    <a:pt x="13" y="3045"/>
                    <a:pt x="13" y="3045"/>
                    <a:pt x="25" y="3010"/>
                  </a:cubicBezTo>
                  <a:cubicBezTo>
                    <a:pt x="49" y="2986"/>
                    <a:pt x="61" y="2926"/>
                    <a:pt x="61" y="2867"/>
                  </a:cubicBezTo>
                  <a:cubicBezTo>
                    <a:pt x="61" y="2807"/>
                    <a:pt x="72" y="2700"/>
                    <a:pt x="84" y="2641"/>
                  </a:cubicBezTo>
                  <a:cubicBezTo>
                    <a:pt x="108" y="2569"/>
                    <a:pt x="120" y="2474"/>
                    <a:pt x="120" y="2402"/>
                  </a:cubicBezTo>
                  <a:cubicBezTo>
                    <a:pt x="132" y="2331"/>
                    <a:pt x="144" y="2236"/>
                    <a:pt x="168" y="2164"/>
                  </a:cubicBezTo>
                  <a:cubicBezTo>
                    <a:pt x="180" y="2093"/>
                    <a:pt x="203" y="2009"/>
                    <a:pt x="227" y="1938"/>
                  </a:cubicBezTo>
                  <a:cubicBezTo>
                    <a:pt x="239" y="1867"/>
                    <a:pt x="263" y="1795"/>
                    <a:pt x="287" y="1712"/>
                  </a:cubicBezTo>
                  <a:cubicBezTo>
                    <a:pt x="311" y="1640"/>
                    <a:pt x="322" y="1569"/>
                    <a:pt x="346" y="1498"/>
                  </a:cubicBezTo>
                  <a:cubicBezTo>
                    <a:pt x="370" y="1414"/>
                    <a:pt x="406" y="1343"/>
                    <a:pt x="418" y="1271"/>
                  </a:cubicBezTo>
                  <a:lnTo>
                    <a:pt x="501" y="1045"/>
                  </a:lnTo>
                  <a:cubicBezTo>
                    <a:pt x="537" y="974"/>
                    <a:pt x="549" y="902"/>
                    <a:pt x="596" y="819"/>
                  </a:cubicBezTo>
                  <a:cubicBezTo>
                    <a:pt x="620" y="747"/>
                    <a:pt x="668" y="688"/>
                    <a:pt x="703" y="616"/>
                  </a:cubicBezTo>
                  <a:cubicBezTo>
                    <a:pt x="727" y="545"/>
                    <a:pt x="775" y="462"/>
                    <a:pt x="799" y="402"/>
                  </a:cubicBezTo>
                  <a:cubicBezTo>
                    <a:pt x="834" y="343"/>
                    <a:pt x="894" y="259"/>
                    <a:pt x="918" y="200"/>
                  </a:cubicBezTo>
                  <a:cubicBezTo>
                    <a:pt x="953" y="152"/>
                    <a:pt x="953" y="152"/>
                    <a:pt x="965" y="128"/>
                  </a:cubicBezTo>
                  <a:cubicBezTo>
                    <a:pt x="977" y="81"/>
                    <a:pt x="977" y="93"/>
                    <a:pt x="977" y="33"/>
                  </a:cubicBezTo>
                  <a:cubicBezTo>
                    <a:pt x="977" y="9"/>
                    <a:pt x="964" y="0"/>
                    <a:pt x="9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54" name="Google Shape;16554;p22"/>
            <p:cNvSpPr/>
            <p:nvPr/>
          </p:nvSpPr>
          <p:spPr>
            <a:xfrm>
              <a:off x="3831725" y="2429600"/>
              <a:ext cx="8350" cy="14300"/>
            </a:xfrm>
            <a:custGeom>
              <a:avLst/>
              <a:gdLst/>
              <a:ahLst/>
              <a:cxnLst/>
              <a:rect l="l" t="t" r="r" b="b"/>
              <a:pathLst>
                <a:path w="334" h="572" extrusionOk="0">
                  <a:moveTo>
                    <a:pt x="250" y="0"/>
                  </a:moveTo>
                  <a:lnTo>
                    <a:pt x="238" y="12"/>
                  </a:lnTo>
                  <a:cubicBezTo>
                    <a:pt x="238" y="24"/>
                    <a:pt x="214" y="36"/>
                    <a:pt x="203" y="60"/>
                  </a:cubicBezTo>
                  <a:cubicBezTo>
                    <a:pt x="191" y="72"/>
                    <a:pt x="191" y="84"/>
                    <a:pt x="179" y="96"/>
                  </a:cubicBezTo>
                  <a:cubicBezTo>
                    <a:pt x="155" y="119"/>
                    <a:pt x="155" y="131"/>
                    <a:pt x="143" y="143"/>
                  </a:cubicBezTo>
                  <a:cubicBezTo>
                    <a:pt x="131" y="155"/>
                    <a:pt x="131" y="179"/>
                    <a:pt x="131" y="191"/>
                  </a:cubicBezTo>
                  <a:cubicBezTo>
                    <a:pt x="119" y="203"/>
                    <a:pt x="95" y="203"/>
                    <a:pt x="84" y="215"/>
                  </a:cubicBezTo>
                  <a:cubicBezTo>
                    <a:pt x="72" y="238"/>
                    <a:pt x="72" y="250"/>
                    <a:pt x="72" y="262"/>
                  </a:cubicBezTo>
                  <a:cubicBezTo>
                    <a:pt x="72" y="274"/>
                    <a:pt x="60" y="298"/>
                    <a:pt x="60" y="310"/>
                  </a:cubicBezTo>
                  <a:cubicBezTo>
                    <a:pt x="60" y="322"/>
                    <a:pt x="60" y="334"/>
                    <a:pt x="36" y="357"/>
                  </a:cubicBezTo>
                  <a:cubicBezTo>
                    <a:pt x="36" y="369"/>
                    <a:pt x="36" y="381"/>
                    <a:pt x="24" y="393"/>
                  </a:cubicBezTo>
                  <a:cubicBezTo>
                    <a:pt x="24" y="405"/>
                    <a:pt x="24" y="405"/>
                    <a:pt x="22" y="405"/>
                  </a:cubicBezTo>
                  <a:cubicBezTo>
                    <a:pt x="21" y="405"/>
                    <a:pt x="18" y="405"/>
                    <a:pt x="12" y="417"/>
                  </a:cubicBezTo>
                  <a:cubicBezTo>
                    <a:pt x="12" y="429"/>
                    <a:pt x="0" y="500"/>
                    <a:pt x="0" y="512"/>
                  </a:cubicBezTo>
                  <a:lnTo>
                    <a:pt x="0" y="536"/>
                  </a:lnTo>
                  <a:lnTo>
                    <a:pt x="0" y="548"/>
                  </a:lnTo>
                  <a:lnTo>
                    <a:pt x="0" y="560"/>
                  </a:lnTo>
                  <a:cubicBezTo>
                    <a:pt x="0" y="572"/>
                    <a:pt x="0" y="572"/>
                    <a:pt x="12" y="572"/>
                  </a:cubicBezTo>
                  <a:cubicBezTo>
                    <a:pt x="24" y="572"/>
                    <a:pt x="24" y="560"/>
                    <a:pt x="36" y="548"/>
                  </a:cubicBezTo>
                  <a:cubicBezTo>
                    <a:pt x="36" y="536"/>
                    <a:pt x="60" y="488"/>
                    <a:pt x="72" y="477"/>
                  </a:cubicBezTo>
                  <a:cubicBezTo>
                    <a:pt x="72" y="453"/>
                    <a:pt x="72" y="441"/>
                    <a:pt x="84" y="429"/>
                  </a:cubicBezTo>
                  <a:cubicBezTo>
                    <a:pt x="84" y="417"/>
                    <a:pt x="95" y="393"/>
                    <a:pt x="119" y="381"/>
                  </a:cubicBezTo>
                  <a:cubicBezTo>
                    <a:pt x="119" y="369"/>
                    <a:pt x="131" y="357"/>
                    <a:pt x="143" y="334"/>
                  </a:cubicBezTo>
                  <a:cubicBezTo>
                    <a:pt x="155" y="322"/>
                    <a:pt x="155" y="310"/>
                    <a:pt x="155" y="298"/>
                  </a:cubicBezTo>
                  <a:cubicBezTo>
                    <a:pt x="179" y="274"/>
                    <a:pt x="179" y="262"/>
                    <a:pt x="191" y="262"/>
                  </a:cubicBezTo>
                  <a:lnTo>
                    <a:pt x="214" y="238"/>
                  </a:lnTo>
                  <a:cubicBezTo>
                    <a:pt x="238" y="215"/>
                    <a:pt x="214" y="203"/>
                    <a:pt x="238" y="191"/>
                  </a:cubicBezTo>
                  <a:cubicBezTo>
                    <a:pt x="250" y="179"/>
                    <a:pt x="262" y="179"/>
                    <a:pt x="262" y="155"/>
                  </a:cubicBezTo>
                  <a:cubicBezTo>
                    <a:pt x="262" y="143"/>
                    <a:pt x="274" y="131"/>
                    <a:pt x="298" y="131"/>
                  </a:cubicBezTo>
                  <a:cubicBezTo>
                    <a:pt x="310" y="119"/>
                    <a:pt x="322" y="119"/>
                    <a:pt x="322" y="96"/>
                  </a:cubicBezTo>
                  <a:cubicBezTo>
                    <a:pt x="322" y="90"/>
                    <a:pt x="325" y="90"/>
                    <a:pt x="328" y="90"/>
                  </a:cubicBezTo>
                  <a:cubicBezTo>
                    <a:pt x="331" y="90"/>
                    <a:pt x="334" y="90"/>
                    <a:pt x="334" y="84"/>
                  </a:cubicBezTo>
                  <a:lnTo>
                    <a:pt x="334" y="60"/>
                  </a:lnTo>
                  <a:cubicBezTo>
                    <a:pt x="334" y="36"/>
                    <a:pt x="298" y="0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55" name="Google Shape;16555;p22"/>
            <p:cNvSpPr/>
            <p:nvPr/>
          </p:nvSpPr>
          <p:spPr>
            <a:xfrm>
              <a:off x="3842125" y="2428950"/>
              <a:ext cx="8375" cy="14075"/>
            </a:xfrm>
            <a:custGeom>
              <a:avLst/>
              <a:gdLst/>
              <a:ahLst/>
              <a:cxnLst/>
              <a:rect l="l" t="t" r="r" b="b"/>
              <a:pathLst>
                <a:path w="335" h="563" extrusionOk="0">
                  <a:moveTo>
                    <a:pt x="247" y="0"/>
                  </a:moveTo>
                  <a:cubicBezTo>
                    <a:pt x="243" y="0"/>
                    <a:pt x="241" y="1"/>
                    <a:pt x="239" y="2"/>
                  </a:cubicBezTo>
                  <a:lnTo>
                    <a:pt x="215" y="2"/>
                  </a:lnTo>
                  <a:lnTo>
                    <a:pt x="215" y="26"/>
                  </a:lnTo>
                  <a:cubicBezTo>
                    <a:pt x="215" y="38"/>
                    <a:pt x="215" y="50"/>
                    <a:pt x="203" y="62"/>
                  </a:cubicBezTo>
                  <a:cubicBezTo>
                    <a:pt x="203" y="86"/>
                    <a:pt x="191" y="98"/>
                    <a:pt x="191" y="110"/>
                  </a:cubicBezTo>
                  <a:cubicBezTo>
                    <a:pt x="191" y="122"/>
                    <a:pt x="191" y="145"/>
                    <a:pt x="179" y="157"/>
                  </a:cubicBezTo>
                  <a:cubicBezTo>
                    <a:pt x="179" y="169"/>
                    <a:pt x="179" y="181"/>
                    <a:pt x="156" y="205"/>
                  </a:cubicBezTo>
                  <a:cubicBezTo>
                    <a:pt x="156" y="217"/>
                    <a:pt x="132" y="217"/>
                    <a:pt x="132" y="229"/>
                  </a:cubicBezTo>
                  <a:cubicBezTo>
                    <a:pt x="132" y="241"/>
                    <a:pt x="132" y="264"/>
                    <a:pt x="120" y="276"/>
                  </a:cubicBezTo>
                  <a:cubicBezTo>
                    <a:pt x="120" y="288"/>
                    <a:pt x="96" y="300"/>
                    <a:pt x="96" y="324"/>
                  </a:cubicBezTo>
                  <a:cubicBezTo>
                    <a:pt x="96" y="336"/>
                    <a:pt x="96" y="348"/>
                    <a:pt x="84" y="360"/>
                  </a:cubicBezTo>
                  <a:cubicBezTo>
                    <a:pt x="84" y="383"/>
                    <a:pt x="84" y="395"/>
                    <a:pt x="72" y="407"/>
                  </a:cubicBezTo>
                  <a:cubicBezTo>
                    <a:pt x="72" y="413"/>
                    <a:pt x="72" y="413"/>
                    <a:pt x="71" y="413"/>
                  </a:cubicBezTo>
                  <a:cubicBezTo>
                    <a:pt x="69" y="413"/>
                    <a:pt x="66" y="413"/>
                    <a:pt x="60" y="419"/>
                  </a:cubicBezTo>
                  <a:cubicBezTo>
                    <a:pt x="37" y="443"/>
                    <a:pt x="25" y="503"/>
                    <a:pt x="13" y="514"/>
                  </a:cubicBezTo>
                  <a:cubicBezTo>
                    <a:pt x="1" y="526"/>
                    <a:pt x="13" y="526"/>
                    <a:pt x="13" y="526"/>
                  </a:cubicBezTo>
                  <a:lnTo>
                    <a:pt x="13" y="538"/>
                  </a:lnTo>
                  <a:lnTo>
                    <a:pt x="13" y="562"/>
                  </a:lnTo>
                  <a:cubicBezTo>
                    <a:pt x="25" y="514"/>
                    <a:pt x="25" y="514"/>
                    <a:pt x="37" y="514"/>
                  </a:cubicBezTo>
                  <a:cubicBezTo>
                    <a:pt x="60" y="514"/>
                    <a:pt x="60" y="514"/>
                    <a:pt x="72" y="503"/>
                  </a:cubicBezTo>
                  <a:lnTo>
                    <a:pt x="96" y="467"/>
                  </a:lnTo>
                  <a:cubicBezTo>
                    <a:pt x="96" y="455"/>
                    <a:pt x="120" y="443"/>
                    <a:pt x="120" y="443"/>
                  </a:cubicBezTo>
                  <a:cubicBezTo>
                    <a:pt x="120" y="419"/>
                    <a:pt x="132" y="407"/>
                    <a:pt x="132" y="395"/>
                  </a:cubicBezTo>
                  <a:lnTo>
                    <a:pt x="156" y="360"/>
                  </a:lnTo>
                  <a:lnTo>
                    <a:pt x="191" y="336"/>
                  </a:lnTo>
                  <a:cubicBezTo>
                    <a:pt x="203" y="324"/>
                    <a:pt x="203" y="324"/>
                    <a:pt x="203" y="288"/>
                  </a:cubicBezTo>
                  <a:cubicBezTo>
                    <a:pt x="215" y="276"/>
                    <a:pt x="239" y="241"/>
                    <a:pt x="251" y="229"/>
                  </a:cubicBezTo>
                  <a:cubicBezTo>
                    <a:pt x="263" y="217"/>
                    <a:pt x="251" y="205"/>
                    <a:pt x="263" y="181"/>
                  </a:cubicBezTo>
                  <a:lnTo>
                    <a:pt x="299" y="157"/>
                  </a:lnTo>
                  <a:cubicBezTo>
                    <a:pt x="310" y="145"/>
                    <a:pt x="310" y="122"/>
                    <a:pt x="310" y="110"/>
                  </a:cubicBezTo>
                  <a:cubicBezTo>
                    <a:pt x="310" y="98"/>
                    <a:pt x="322" y="86"/>
                    <a:pt x="322" y="86"/>
                  </a:cubicBezTo>
                  <a:cubicBezTo>
                    <a:pt x="322" y="74"/>
                    <a:pt x="325" y="74"/>
                    <a:pt x="328" y="74"/>
                  </a:cubicBezTo>
                  <a:cubicBezTo>
                    <a:pt x="331" y="74"/>
                    <a:pt x="334" y="74"/>
                    <a:pt x="334" y="62"/>
                  </a:cubicBezTo>
                  <a:cubicBezTo>
                    <a:pt x="334" y="50"/>
                    <a:pt x="334" y="50"/>
                    <a:pt x="322" y="38"/>
                  </a:cubicBezTo>
                  <a:cubicBezTo>
                    <a:pt x="312" y="28"/>
                    <a:pt x="267" y="0"/>
                    <a:pt x="2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56" name="Google Shape;16556;p22"/>
            <p:cNvSpPr/>
            <p:nvPr/>
          </p:nvSpPr>
          <p:spPr>
            <a:xfrm>
              <a:off x="3849800" y="2437325"/>
              <a:ext cx="6650" cy="10575"/>
            </a:xfrm>
            <a:custGeom>
              <a:avLst/>
              <a:gdLst/>
              <a:ahLst/>
              <a:cxnLst/>
              <a:rect l="l" t="t" r="r" b="b"/>
              <a:pathLst>
                <a:path w="266" h="423" extrusionOk="0">
                  <a:moveTo>
                    <a:pt x="170" y="1"/>
                  </a:moveTo>
                  <a:cubicBezTo>
                    <a:pt x="170" y="1"/>
                    <a:pt x="146" y="13"/>
                    <a:pt x="146" y="25"/>
                  </a:cubicBezTo>
                  <a:cubicBezTo>
                    <a:pt x="146" y="48"/>
                    <a:pt x="134" y="48"/>
                    <a:pt x="134" y="60"/>
                  </a:cubicBezTo>
                  <a:cubicBezTo>
                    <a:pt x="134" y="72"/>
                    <a:pt x="123" y="72"/>
                    <a:pt x="123" y="84"/>
                  </a:cubicBezTo>
                  <a:cubicBezTo>
                    <a:pt x="123" y="108"/>
                    <a:pt x="123" y="120"/>
                    <a:pt x="111" y="120"/>
                  </a:cubicBezTo>
                  <a:cubicBezTo>
                    <a:pt x="99" y="126"/>
                    <a:pt x="90" y="126"/>
                    <a:pt x="84" y="126"/>
                  </a:cubicBezTo>
                  <a:cubicBezTo>
                    <a:pt x="78" y="126"/>
                    <a:pt x="75" y="126"/>
                    <a:pt x="75" y="132"/>
                  </a:cubicBezTo>
                  <a:cubicBezTo>
                    <a:pt x="75" y="144"/>
                    <a:pt x="75" y="168"/>
                    <a:pt x="63" y="168"/>
                  </a:cubicBezTo>
                  <a:cubicBezTo>
                    <a:pt x="63" y="179"/>
                    <a:pt x="51" y="179"/>
                    <a:pt x="51" y="191"/>
                  </a:cubicBezTo>
                  <a:lnTo>
                    <a:pt x="51" y="215"/>
                  </a:lnTo>
                  <a:lnTo>
                    <a:pt x="51" y="251"/>
                  </a:lnTo>
                  <a:lnTo>
                    <a:pt x="51" y="263"/>
                  </a:lnTo>
                  <a:cubicBezTo>
                    <a:pt x="51" y="287"/>
                    <a:pt x="27" y="322"/>
                    <a:pt x="27" y="334"/>
                  </a:cubicBezTo>
                  <a:lnTo>
                    <a:pt x="27" y="358"/>
                  </a:lnTo>
                  <a:lnTo>
                    <a:pt x="27" y="370"/>
                  </a:lnTo>
                  <a:lnTo>
                    <a:pt x="27" y="382"/>
                  </a:lnTo>
                  <a:cubicBezTo>
                    <a:pt x="0" y="409"/>
                    <a:pt x="0" y="422"/>
                    <a:pt x="2" y="422"/>
                  </a:cubicBezTo>
                  <a:cubicBezTo>
                    <a:pt x="3" y="422"/>
                    <a:pt x="3" y="421"/>
                    <a:pt x="3" y="418"/>
                  </a:cubicBezTo>
                  <a:cubicBezTo>
                    <a:pt x="3" y="418"/>
                    <a:pt x="15" y="418"/>
                    <a:pt x="27" y="406"/>
                  </a:cubicBezTo>
                  <a:cubicBezTo>
                    <a:pt x="51" y="382"/>
                    <a:pt x="51" y="382"/>
                    <a:pt x="51" y="370"/>
                  </a:cubicBezTo>
                  <a:cubicBezTo>
                    <a:pt x="51" y="358"/>
                    <a:pt x="63" y="358"/>
                    <a:pt x="63" y="346"/>
                  </a:cubicBezTo>
                  <a:cubicBezTo>
                    <a:pt x="63" y="322"/>
                    <a:pt x="63" y="322"/>
                    <a:pt x="75" y="310"/>
                  </a:cubicBezTo>
                  <a:cubicBezTo>
                    <a:pt x="75" y="299"/>
                    <a:pt x="87" y="299"/>
                    <a:pt x="111" y="287"/>
                  </a:cubicBezTo>
                  <a:cubicBezTo>
                    <a:pt x="111" y="263"/>
                    <a:pt x="123" y="263"/>
                    <a:pt x="123" y="251"/>
                  </a:cubicBezTo>
                  <a:cubicBezTo>
                    <a:pt x="123" y="239"/>
                    <a:pt x="134" y="239"/>
                    <a:pt x="134" y="227"/>
                  </a:cubicBezTo>
                  <a:cubicBezTo>
                    <a:pt x="134" y="203"/>
                    <a:pt x="146" y="203"/>
                    <a:pt x="146" y="203"/>
                  </a:cubicBezTo>
                  <a:cubicBezTo>
                    <a:pt x="146" y="203"/>
                    <a:pt x="170" y="191"/>
                    <a:pt x="182" y="191"/>
                  </a:cubicBezTo>
                  <a:cubicBezTo>
                    <a:pt x="194" y="179"/>
                    <a:pt x="182" y="179"/>
                    <a:pt x="194" y="168"/>
                  </a:cubicBezTo>
                  <a:cubicBezTo>
                    <a:pt x="206" y="144"/>
                    <a:pt x="206" y="144"/>
                    <a:pt x="230" y="144"/>
                  </a:cubicBezTo>
                  <a:cubicBezTo>
                    <a:pt x="242" y="144"/>
                    <a:pt x="242" y="132"/>
                    <a:pt x="242" y="120"/>
                  </a:cubicBezTo>
                  <a:lnTo>
                    <a:pt x="253" y="108"/>
                  </a:lnTo>
                  <a:lnTo>
                    <a:pt x="265" y="108"/>
                  </a:lnTo>
                  <a:cubicBezTo>
                    <a:pt x="265" y="108"/>
                    <a:pt x="265" y="84"/>
                    <a:pt x="253" y="72"/>
                  </a:cubicBezTo>
                  <a:cubicBezTo>
                    <a:pt x="253" y="60"/>
                    <a:pt x="206" y="13"/>
                    <a:pt x="1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57" name="Google Shape;16557;p22"/>
            <p:cNvSpPr/>
            <p:nvPr/>
          </p:nvSpPr>
          <p:spPr>
            <a:xfrm>
              <a:off x="3857325" y="2444775"/>
              <a:ext cx="4775" cy="6275"/>
            </a:xfrm>
            <a:custGeom>
              <a:avLst/>
              <a:gdLst/>
              <a:ahLst/>
              <a:cxnLst/>
              <a:rect l="l" t="t" r="r" b="b"/>
              <a:pathLst>
                <a:path w="191" h="251" extrusionOk="0">
                  <a:moveTo>
                    <a:pt x="83" y="1"/>
                  </a:moveTo>
                  <a:lnTo>
                    <a:pt x="83" y="24"/>
                  </a:lnTo>
                  <a:cubicBezTo>
                    <a:pt x="83" y="24"/>
                    <a:pt x="83" y="36"/>
                    <a:pt x="72" y="36"/>
                  </a:cubicBezTo>
                  <a:lnTo>
                    <a:pt x="72" y="60"/>
                  </a:lnTo>
                  <a:lnTo>
                    <a:pt x="72" y="84"/>
                  </a:lnTo>
                  <a:cubicBezTo>
                    <a:pt x="72" y="88"/>
                    <a:pt x="70" y="89"/>
                    <a:pt x="68" y="89"/>
                  </a:cubicBezTo>
                  <a:cubicBezTo>
                    <a:pt x="64" y="89"/>
                    <a:pt x="56" y="84"/>
                    <a:pt x="48" y="84"/>
                  </a:cubicBezTo>
                  <a:lnTo>
                    <a:pt x="48" y="120"/>
                  </a:lnTo>
                  <a:cubicBezTo>
                    <a:pt x="48" y="120"/>
                    <a:pt x="48" y="131"/>
                    <a:pt x="24" y="131"/>
                  </a:cubicBezTo>
                  <a:lnTo>
                    <a:pt x="24" y="155"/>
                  </a:lnTo>
                  <a:lnTo>
                    <a:pt x="24" y="179"/>
                  </a:lnTo>
                  <a:cubicBezTo>
                    <a:pt x="24" y="179"/>
                    <a:pt x="12" y="203"/>
                    <a:pt x="12" y="215"/>
                  </a:cubicBezTo>
                  <a:lnTo>
                    <a:pt x="12" y="239"/>
                  </a:lnTo>
                  <a:cubicBezTo>
                    <a:pt x="0" y="239"/>
                    <a:pt x="12" y="239"/>
                    <a:pt x="12" y="251"/>
                  </a:cubicBezTo>
                  <a:lnTo>
                    <a:pt x="48" y="251"/>
                  </a:lnTo>
                  <a:cubicBezTo>
                    <a:pt x="60" y="251"/>
                    <a:pt x="60" y="239"/>
                    <a:pt x="60" y="239"/>
                  </a:cubicBezTo>
                  <a:lnTo>
                    <a:pt x="72" y="215"/>
                  </a:lnTo>
                  <a:cubicBezTo>
                    <a:pt x="72" y="215"/>
                    <a:pt x="72" y="203"/>
                    <a:pt x="83" y="203"/>
                  </a:cubicBezTo>
                  <a:cubicBezTo>
                    <a:pt x="83" y="203"/>
                    <a:pt x="107" y="203"/>
                    <a:pt x="107" y="191"/>
                  </a:cubicBezTo>
                  <a:lnTo>
                    <a:pt x="119" y="179"/>
                  </a:lnTo>
                  <a:cubicBezTo>
                    <a:pt x="119" y="179"/>
                    <a:pt x="119" y="155"/>
                    <a:pt x="131" y="155"/>
                  </a:cubicBezTo>
                  <a:cubicBezTo>
                    <a:pt x="131" y="155"/>
                    <a:pt x="167" y="143"/>
                    <a:pt x="167" y="131"/>
                  </a:cubicBezTo>
                  <a:lnTo>
                    <a:pt x="167" y="96"/>
                  </a:lnTo>
                  <a:cubicBezTo>
                    <a:pt x="167" y="96"/>
                    <a:pt x="179" y="96"/>
                    <a:pt x="179" y="84"/>
                  </a:cubicBezTo>
                  <a:lnTo>
                    <a:pt x="179" y="72"/>
                  </a:lnTo>
                  <a:lnTo>
                    <a:pt x="191" y="60"/>
                  </a:lnTo>
                  <a:cubicBezTo>
                    <a:pt x="191" y="36"/>
                    <a:pt x="191" y="36"/>
                    <a:pt x="179" y="36"/>
                  </a:cubicBezTo>
                  <a:cubicBezTo>
                    <a:pt x="167" y="24"/>
                    <a:pt x="119" y="1"/>
                    <a:pt x="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58" name="Google Shape;16558;p22"/>
            <p:cNvSpPr/>
            <p:nvPr/>
          </p:nvSpPr>
          <p:spPr>
            <a:xfrm>
              <a:off x="3753725" y="2546100"/>
              <a:ext cx="10150" cy="92850"/>
            </a:xfrm>
            <a:custGeom>
              <a:avLst/>
              <a:gdLst/>
              <a:ahLst/>
              <a:cxnLst/>
              <a:rect l="l" t="t" r="r" b="b"/>
              <a:pathLst>
                <a:path w="406" h="3714" extrusionOk="0">
                  <a:moveTo>
                    <a:pt x="102" y="1"/>
                  </a:moveTo>
                  <a:cubicBezTo>
                    <a:pt x="82" y="1"/>
                    <a:pt x="62" y="5"/>
                    <a:pt x="48" y="19"/>
                  </a:cubicBezTo>
                  <a:cubicBezTo>
                    <a:pt x="1" y="79"/>
                    <a:pt x="48" y="174"/>
                    <a:pt x="48" y="258"/>
                  </a:cubicBezTo>
                  <a:lnTo>
                    <a:pt x="48" y="555"/>
                  </a:lnTo>
                  <a:cubicBezTo>
                    <a:pt x="48" y="650"/>
                    <a:pt x="48" y="758"/>
                    <a:pt x="60" y="853"/>
                  </a:cubicBezTo>
                  <a:cubicBezTo>
                    <a:pt x="60" y="960"/>
                    <a:pt x="84" y="1055"/>
                    <a:pt x="84" y="1151"/>
                  </a:cubicBezTo>
                  <a:cubicBezTo>
                    <a:pt x="84" y="1258"/>
                    <a:pt x="60" y="1329"/>
                    <a:pt x="84" y="1472"/>
                  </a:cubicBezTo>
                  <a:cubicBezTo>
                    <a:pt x="96" y="1603"/>
                    <a:pt x="120" y="1913"/>
                    <a:pt x="120" y="2032"/>
                  </a:cubicBezTo>
                  <a:cubicBezTo>
                    <a:pt x="144" y="2163"/>
                    <a:pt x="156" y="2246"/>
                    <a:pt x="167" y="2329"/>
                  </a:cubicBezTo>
                  <a:cubicBezTo>
                    <a:pt x="179" y="2425"/>
                    <a:pt x="203" y="2555"/>
                    <a:pt x="215" y="2615"/>
                  </a:cubicBezTo>
                  <a:cubicBezTo>
                    <a:pt x="227" y="2675"/>
                    <a:pt x="227" y="2698"/>
                    <a:pt x="227" y="2722"/>
                  </a:cubicBezTo>
                  <a:cubicBezTo>
                    <a:pt x="263" y="2936"/>
                    <a:pt x="334" y="3413"/>
                    <a:pt x="358" y="3556"/>
                  </a:cubicBezTo>
                  <a:cubicBezTo>
                    <a:pt x="377" y="3631"/>
                    <a:pt x="382" y="3644"/>
                    <a:pt x="385" y="3644"/>
                  </a:cubicBezTo>
                  <a:cubicBezTo>
                    <a:pt x="387" y="3644"/>
                    <a:pt x="387" y="3641"/>
                    <a:pt x="388" y="3641"/>
                  </a:cubicBezTo>
                  <a:cubicBezTo>
                    <a:pt x="390" y="3641"/>
                    <a:pt x="391" y="3643"/>
                    <a:pt x="394" y="3651"/>
                  </a:cubicBezTo>
                  <a:cubicBezTo>
                    <a:pt x="400" y="3698"/>
                    <a:pt x="403" y="3713"/>
                    <a:pt x="404" y="3713"/>
                  </a:cubicBezTo>
                  <a:cubicBezTo>
                    <a:pt x="406" y="3713"/>
                    <a:pt x="406" y="3698"/>
                    <a:pt x="406" y="3687"/>
                  </a:cubicBezTo>
                  <a:cubicBezTo>
                    <a:pt x="406" y="3651"/>
                    <a:pt x="406" y="3579"/>
                    <a:pt x="394" y="3508"/>
                  </a:cubicBezTo>
                  <a:cubicBezTo>
                    <a:pt x="382" y="3437"/>
                    <a:pt x="358" y="3317"/>
                    <a:pt x="346" y="3222"/>
                  </a:cubicBezTo>
                  <a:cubicBezTo>
                    <a:pt x="334" y="3139"/>
                    <a:pt x="322" y="3032"/>
                    <a:pt x="298" y="2925"/>
                  </a:cubicBezTo>
                  <a:cubicBezTo>
                    <a:pt x="286" y="2817"/>
                    <a:pt x="275" y="2746"/>
                    <a:pt x="263" y="2627"/>
                  </a:cubicBezTo>
                  <a:cubicBezTo>
                    <a:pt x="239" y="2520"/>
                    <a:pt x="239" y="2460"/>
                    <a:pt x="227" y="2317"/>
                  </a:cubicBezTo>
                  <a:cubicBezTo>
                    <a:pt x="215" y="2163"/>
                    <a:pt x="203" y="1913"/>
                    <a:pt x="179" y="1734"/>
                  </a:cubicBezTo>
                  <a:cubicBezTo>
                    <a:pt x="167" y="1567"/>
                    <a:pt x="167" y="1305"/>
                    <a:pt x="167" y="1151"/>
                  </a:cubicBezTo>
                  <a:cubicBezTo>
                    <a:pt x="167" y="1008"/>
                    <a:pt x="156" y="960"/>
                    <a:pt x="156" y="853"/>
                  </a:cubicBezTo>
                  <a:lnTo>
                    <a:pt x="156" y="555"/>
                  </a:lnTo>
                  <a:cubicBezTo>
                    <a:pt x="156" y="460"/>
                    <a:pt x="144" y="353"/>
                    <a:pt x="156" y="258"/>
                  </a:cubicBezTo>
                  <a:cubicBezTo>
                    <a:pt x="156" y="257"/>
                    <a:pt x="156" y="256"/>
                    <a:pt x="156" y="256"/>
                  </a:cubicBezTo>
                  <a:lnTo>
                    <a:pt x="156" y="256"/>
                  </a:lnTo>
                  <a:cubicBezTo>
                    <a:pt x="163" y="242"/>
                    <a:pt x="167" y="229"/>
                    <a:pt x="167" y="222"/>
                  </a:cubicBezTo>
                  <a:cubicBezTo>
                    <a:pt x="167" y="174"/>
                    <a:pt x="179" y="186"/>
                    <a:pt x="179" y="162"/>
                  </a:cubicBezTo>
                  <a:lnTo>
                    <a:pt x="179" y="79"/>
                  </a:lnTo>
                  <a:cubicBezTo>
                    <a:pt x="179" y="67"/>
                    <a:pt x="203" y="43"/>
                    <a:pt x="179" y="19"/>
                  </a:cubicBezTo>
                  <a:cubicBezTo>
                    <a:pt x="165" y="12"/>
                    <a:pt x="133" y="1"/>
                    <a:pt x="1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59" name="Google Shape;16559;p22"/>
            <p:cNvSpPr/>
            <p:nvPr/>
          </p:nvSpPr>
          <p:spPr>
            <a:xfrm>
              <a:off x="3762650" y="2552225"/>
              <a:ext cx="4500" cy="19550"/>
            </a:xfrm>
            <a:custGeom>
              <a:avLst/>
              <a:gdLst/>
              <a:ahLst/>
              <a:cxnLst/>
              <a:rect l="l" t="t" r="r" b="b"/>
              <a:pathLst>
                <a:path w="180" h="782" extrusionOk="0">
                  <a:moveTo>
                    <a:pt x="108" y="1"/>
                  </a:moveTo>
                  <a:cubicBezTo>
                    <a:pt x="96" y="1"/>
                    <a:pt x="37" y="1"/>
                    <a:pt x="13" y="36"/>
                  </a:cubicBezTo>
                  <a:lnTo>
                    <a:pt x="1" y="48"/>
                  </a:lnTo>
                  <a:lnTo>
                    <a:pt x="1" y="60"/>
                  </a:lnTo>
                  <a:cubicBezTo>
                    <a:pt x="1" y="72"/>
                    <a:pt x="13" y="96"/>
                    <a:pt x="13" y="108"/>
                  </a:cubicBezTo>
                  <a:cubicBezTo>
                    <a:pt x="13" y="120"/>
                    <a:pt x="13" y="132"/>
                    <a:pt x="37" y="167"/>
                  </a:cubicBezTo>
                  <a:cubicBezTo>
                    <a:pt x="37" y="179"/>
                    <a:pt x="49" y="191"/>
                    <a:pt x="49" y="227"/>
                  </a:cubicBezTo>
                  <a:cubicBezTo>
                    <a:pt x="49" y="239"/>
                    <a:pt x="60" y="251"/>
                    <a:pt x="60" y="286"/>
                  </a:cubicBezTo>
                  <a:cubicBezTo>
                    <a:pt x="60" y="298"/>
                    <a:pt x="49" y="310"/>
                    <a:pt x="49" y="346"/>
                  </a:cubicBezTo>
                  <a:cubicBezTo>
                    <a:pt x="49" y="358"/>
                    <a:pt x="60" y="370"/>
                    <a:pt x="60" y="405"/>
                  </a:cubicBezTo>
                  <a:cubicBezTo>
                    <a:pt x="60" y="417"/>
                    <a:pt x="60" y="429"/>
                    <a:pt x="84" y="465"/>
                  </a:cubicBezTo>
                  <a:cubicBezTo>
                    <a:pt x="84" y="477"/>
                    <a:pt x="96" y="489"/>
                    <a:pt x="96" y="525"/>
                  </a:cubicBezTo>
                  <a:cubicBezTo>
                    <a:pt x="96" y="536"/>
                    <a:pt x="108" y="548"/>
                    <a:pt x="108" y="572"/>
                  </a:cubicBezTo>
                  <a:lnTo>
                    <a:pt x="108" y="584"/>
                  </a:lnTo>
                  <a:cubicBezTo>
                    <a:pt x="108" y="596"/>
                    <a:pt x="120" y="691"/>
                    <a:pt x="120" y="703"/>
                  </a:cubicBezTo>
                  <a:lnTo>
                    <a:pt x="120" y="715"/>
                  </a:lnTo>
                  <a:lnTo>
                    <a:pt x="120" y="727"/>
                  </a:lnTo>
                  <a:cubicBezTo>
                    <a:pt x="120" y="727"/>
                    <a:pt x="120" y="751"/>
                    <a:pt x="144" y="751"/>
                  </a:cubicBezTo>
                  <a:cubicBezTo>
                    <a:pt x="151" y="773"/>
                    <a:pt x="159" y="782"/>
                    <a:pt x="163" y="782"/>
                  </a:cubicBezTo>
                  <a:cubicBezTo>
                    <a:pt x="166" y="782"/>
                    <a:pt x="168" y="779"/>
                    <a:pt x="168" y="775"/>
                  </a:cubicBezTo>
                  <a:cubicBezTo>
                    <a:pt x="168" y="775"/>
                    <a:pt x="180" y="763"/>
                    <a:pt x="180" y="751"/>
                  </a:cubicBezTo>
                  <a:lnTo>
                    <a:pt x="180" y="691"/>
                  </a:lnTo>
                  <a:lnTo>
                    <a:pt x="180" y="632"/>
                  </a:lnTo>
                  <a:cubicBezTo>
                    <a:pt x="180" y="608"/>
                    <a:pt x="168" y="596"/>
                    <a:pt x="168" y="572"/>
                  </a:cubicBezTo>
                  <a:lnTo>
                    <a:pt x="168" y="513"/>
                  </a:lnTo>
                  <a:lnTo>
                    <a:pt x="168" y="453"/>
                  </a:lnTo>
                  <a:lnTo>
                    <a:pt x="168" y="394"/>
                  </a:lnTo>
                  <a:lnTo>
                    <a:pt x="168" y="286"/>
                  </a:lnTo>
                  <a:cubicBezTo>
                    <a:pt x="168" y="251"/>
                    <a:pt x="156" y="251"/>
                    <a:pt x="156" y="227"/>
                  </a:cubicBezTo>
                  <a:lnTo>
                    <a:pt x="156" y="167"/>
                  </a:lnTo>
                  <a:cubicBezTo>
                    <a:pt x="156" y="155"/>
                    <a:pt x="144" y="132"/>
                    <a:pt x="144" y="108"/>
                  </a:cubicBezTo>
                  <a:lnTo>
                    <a:pt x="144" y="48"/>
                  </a:lnTo>
                  <a:lnTo>
                    <a:pt x="144" y="13"/>
                  </a:lnTo>
                  <a:cubicBezTo>
                    <a:pt x="144" y="1"/>
                    <a:pt x="120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60" name="Google Shape;16560;p22"/>
            <p:cNvSpPr/>
            <p:nvPr/>
          </p:nvSpPr>
          <p:spPr>
            <a:xfrm>
              <a:off x="3820700" y="2566425"/>
              <a:ext cx="4200" cy="58750"/>
            </a:xfrm>
            <a:custGeom>
              <a:avLst/>
              <a:gdLst/>
              <a:ahLst/>
              <a:cxnLst/>
              <a:rect l="l" t="t" r="r" b="b"/>
              <a:pathLst>
                <a:path w="168" h="2350" extrusionOk="0">
                  <a:moveTo>
                    <a:pt x="81" y="1"/>
                  </a:moveTo>
                  <a:cubicBezTo>
                    <a:pt x="53" y="1"/>
                    <a:pt x="13" y="23"/>
                    <a:pt x="13" y="40"/>
                  </a:cubicBezTo>
                  <a:cubicBezTo>
                    <a:pt x="1" y="76"/>
                    <a:pt x="1" y="64"/>
                    <a:pt x="1" y="76"/>
                  </a:cubicBezTo>
                  <a:lnTo>
                    <a:pt x="1" y="123"/>
                  </a:lnTo>
                  <a:lnTo>
                    <a:pt x="1" y="278"/>
                  </a:lnTo>
                  <a:lnTo>
                    <a:pt x="1" y="457"/>
                  </a:lnTo>
                  <a:lnTo>
                    <a:pt x="1" y="635"/>
                  </a:lnTo>
                  <a:cubicBezTo>
                    <a:pt x="1" y="695"/>
                    <a:pt x="13" y="754"/>
                    <a:pt x="13" y="814"/>
                  </a:cubicBezTo>
                  <a:cubicBezTo>
                    <a:pt x="13" y="873"/>
                    <a:pt x="1" y="933"/>
                    <a:pt x="1" y="992"/>
                  </a:cubicBezTo>
                  <a:cubicBezTo>
                    <a:pt x="1" y="1052"/>
                    <a:pt x="13" y="1111"/>
                    <a:pt x="13" y="1171"/>
                  </a:cubicBezTo>
                  <a:cubicBezTo>
                    <a:pt x="13" y="1231"/>
                    <a:pt x="13" y="1290"/>
                    <a:pt x="36" y="1350"/>
                  </a:cubicBezTo>
                  <a:cubicBezTo>
                    <a:pt x="36" y="1409"/>
                    <a:pt x="48" y="1469"/>
                    <a:pt x="48" y="1528"/>
                  </a:cubicBezTo>
                  <a:cubicBezTo>
                    <a:pt x="48" y="1588"/>
                    <a:pt x="60" y="1647"/>
                    <a:pt x="60" y="1707"/>
                  </a:cubicBezTo>
                  <a:lnTo>
                    <a:pt x="60" y="1790"/>
                  </a:lnTo>
                  <a:cubicBezTo>
                    <a:pt x="60" y="1850"/>
                    <a:pt x="96" y="2100"/>
                    <a:pt x="108" y="2171"/>
                  </a:cubicBezTo>
                  <a:cubicBezTo>
                    <a:pt x="108" y="2231"/>
                    <a:pt x="108" y="2219"/>
                    <a:pt x="120" y="2243"/>
                  </a:cubicBezTo>
                  <a:lnTo>
                    <a:pt x="120" y="2302"/>
                  </a:lnTo>
                  <a:cubicBezTo>
                    <a:pt x="120" y="2326"/>
                    <a:pt x="120" y="2350"/>
                    <a:pt x="144" y="2350"/>
                  </a:cubicBezTo>
                  <a:cubicBezTo>
                    <a:pt x="144" y="2350"/>
                    <a:pt x="155" y="2350"/>
                    <a:pt x="155" y="2326"/>
                  </a:cubicBezTo>
                  <a:cubicBezTo>
                    <a:pt x="155" y="2290"/>
                    <a:pt x="167" y="2278"/>
                    <a:pt x="155" y="2219"/>
                  </a:cubicBezTo>
                  <a:cubicBezTo>
                    <a:pt x="155" y="2159"/>
                    <a:pt x="144" y="1969"/>
                    <a:pt x="120" y="1885"/>
                  </a:cubicBezTo>
                  <a:cubicBezTo>
                    <a:pt x="120" y="1814"/>
                    <a:pt x="108" y="1766"/>
                    <a:pt x="108" y="1707"/>
                  </a:cubicBezTo>
                  <a:lnTo>
                    <a:pt x="108" y="1528"/>
                  </a:lnTo>
                  <a:lnTo>
                    <a:pt x="108" y="1350"/>
                  </a:lnTo>
                  <a:cubicBezTo>
                    <a:pt x="108" y="1290"/>
                    <a:pt x="108" y="1254"/>
                    <a:pt x="96" y="1171"/>
                  </a:cubicBezTo>
                  <a:cubicBezTo>
                    <a:pt x="96" y="1100"/>
                    <a:pt x="96" y="921"/>
                    <a:pt x="108" y="850"/>
                  </a:cubicBezTo>
                  <a:cubicBezTo>
                    <a:pt x="108" y="778"/>
                    <a:pt x="96" y="730"/>
                    <a:pt x="96" y="671"/>
                  </a:cubicBezTo>
                  <a:cubicBezTo>
                    <a:pt x="96" y="611"/>
                    <a:pt x="108" y="552"/>
                    <a:pt x="108" y="492"/>
                  </a:cubicBezTo>
                  <a:lnTo>
                    <a:pt x="108" y="314"/>
                  </a:lnTo>
                  <a:cubicBezTo>
                    <a:pt x="108" y="254"/>
                    <a:pt x="120" y="183"/>
                    <a:pt x="120" y="147"/>
                  </a:cubicBezTo>
                  <a:cubicBezTo>
                    <a:pt x="120" y="99"/>
                    <a:pt x="144" y="99"/>
                    <a:pt x="120" y="76"/>
                  </a:cubicBezTo>
                  <a:cubicBezTo>
                    <a:pt x="120" y="40"/>
                    <a:pt x="120" y="40"/>
                    <a:pt x="108" y="16"/>
                  </a:cubicBezTo>
                  <a:cubicBezTo>
                    <a:pt x="104" y="5"/>
                    <a:pt x="94" y="1"/>
                    <a:pt x="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61" name="Google Shape;16561;p22"/>
            <p:cNvSpPr/>
            <p:nvPr/>
          </p:nvSpPr>
          <p:spPr>
            <a:xfrm>
              <a:off x="3830825" y="2575750"/>
              <a:ext cx="3300" cy="16100"/>
            </a:xfrm>
            <a:custGeom>
              <a:avLst/>
              <a:gdLst/>
              <a:ahLst/>
              <a:cxnLst/>
              <a:rect l="l" t="t" r="r" b="b"/>
              <a:pathLst>
                <a:path w="132" h="644" extrusionOk="0">
                  <a:moveTo>
                    <a:pt x="108" y="0"/>
                  </a:moveTo>
                  <a:cubicBezTo>
                    <a:pt x="96" y="0"/>
                    <a:pt x="36" y="0"/>
                    <a:pt x="12" y="12"/>
                  </a:cubicBezTo>
                  <a:cubicBezTo>
                    <a:pt x="6" y="18"/>
                    <a:pt x="3" y="18"/>
                    <a:pt x="2" y="18"/>
                  </a:cubicBezTo>
                  <a:cubicBezTo>
                    <a:pt x="0" y="18"/>
                    <a:pt x="0" y="18"/>
                    <a:pt x="0" y="24"/>
                  </a:cubicBezTo>
                  <a:lnTo>
                    <a:pt x="0" y="48"/>
                  </a:lnTo>
                  <a:cubicBezTo>
                    <a:pt x="0" y="60"/>
                    <a:pt x="12" y="72"/>
                    <a:pt x="12" y="84"/>
                  </a:cubicBezTo>
                  <a:lnTo>
                    <a:pt x="12" y="131"/>
                  </a:lnTo>
                  <a:cubicBezTo>
                    <a:pt x="12" y="143"/>
                    <a:pt x="12" y="167"/>
                    <a:pt x="36" y="179"/>
                  </a:cubicBezTo>
                  <a:cubicBezTo>
                    <a:pt x="36" y="191"/>
                    <a:pt x="48" y="203"/>
                    <a:pt x="48" y="226"/>
                  </a:cubicBezTo>
                  <a:cubicBezTo>
                    <a:pt x="48" y="238"/>
                    <a:pt x="36" y="250"/>
                    <a:pt x="36" y="262"/>
                  </a:cubicBezTo>
                  <a:cubicBezTo>
                    <a:pt x="36" y="286"/>
                    <a:pt x="48" y="298"/>
                    <a:pt x="48" y="310"/>
                  </a:cubicBezTo>
                  <a:lnTo>
                    <a:pt x="48" y="357"/>
                  </a:lnTo>
                  <a:cubicBezTo>
                    <a:pt x="48" y="369"/>
                    <a:pt x="60" y="381"/>
                    <a:pt x="60" y="405"/>
                  </a:cubicBezTo>
                  <a:cubicBezTo>
                    <a:pt x="60" y="417"/>
                    <a:pt x="72" y="429"/>
                    <a:pt x="72" y="441"/>
                  </a:cubicBezTo>
                  <a:lnTo>
                    <a:pt x="72" y="465"/>
                  </a:lnTo>
                  <a:cubicBezTo>
                    <a:pt x="72" y="477"/>
                    <a:pt x="96" y="548"/>
                    <a:pt x="96" y="584"/>
                  </a:cubicBezTo>
                  <a:lnTo>
                    <a:pt x="96" y="596"/>
                  </a:lnTo>
                  <a:lnTo>
                    <a:pt x="96" y="607"/>
                  </a:lnTo>
                  <a:cubicBezTo>
                    <a:pt x="96" y="607"/>
                    <a:pt x="96" y="618"/>
                    <a:pt x="105" y="619"/>
                  </a:cubicBezTo>
                  <a:lnTo>
                    <a:pt x="105" y="619"/>
                  </a:lnTo>
                  <a:cubicBezTo>
                    <a:pt x="107" y="615"/>
                    <a:pt x="108" y="611"/>
                    <a:pt x="108" y="607"/>
                  </a:cubicBezTo>
                  <a:lnTo>
                    <a:pt x="108" y="560"/>
                  </a:lnTo>
                  <a:lnTo>
                    <a:pt x="108" y="524"/>
                  </a:lnTo>
                  <a:lnTo>
                    <a:pt x="108" y="477"/>
                  </a:lnTo>
                  <a:cubicBezTo>
                    <a:pt x="108" y="453"/>
                    <a:pt x="120" y="441"/>
                    <a:pt x="120" y="429"/>
                  </a:cubicBezTo>
                  <a:lnTo>
                    <a:pt x="120" y="381"/>
                  </a:lnTo>
                  <a:lnTo>
                    <a:pt x="120" y="322"/>
                  </a:lnTo>
                  <a:cubicBezTo>
                    <a:pt x="120" y="298"/>
                    <a:pt x="131" y="250"/>
                    <a:pt x="131" y="226"/>
                  </a:cubicBezTo>
                  <a:cubicBezTo>
                    <a:pt x="131" y="191"/>
                    <a:pt x="120" y="191"/>
                    <a:pt x="120" y="167"/>
                  </a:cubicBezTo>
                  <a:cubicBezTo>
                    <a:pt x="120" y="143"/>
                    <a:pt x="131" y="131"/>
                    <a:pt x="131" y="119"/>
                  </a:cubicBezTo>
                  <a:lnTo>
                    <a:pt x="131" y="72"/>
                  </a:lnTo>
                  <a:lnTo>
                    <a:pt x="131" y="24"/>
                  </a:lnTo>
                  <a:lnTo>
                    <a:pt x="131" y="12"/>
                  </a:lnTo>
                  <a:cubicBezTo>
                    <a:pt x="131" y="0"/>
                    <a:pt x="120" y="0"/>
                    <a:pt x="108" y="0"/>
                  </a:cubicBezTo>
                  <a:close/>
                  <a:moveTo>
                    <a:pt x="105" y="619"/>
                  </a:moveTo>
                  <a:cubicBezTo>
                    <a:pt x="105" y="620"/>
                    <a:pt x="105" y="621"/>
                    <a:pt x="105" y="621"/>
                  </a:cubicBezTo>
                  <a:lnTo>
                    <a:pt x="105" y="621"/>
                  </a:lnTo>
                  <a:cubicBezTo>
                    <a:pt x="106" y="621"/>
                    <a:pt x="107" y="620"/>
                    <a:pt x="108" y="619"/>
                  </a:cubicBezTo>
                  <a:cubicBezTo>
                    <a:pt x="107" y="619"/>
                    <a:pt x="106" y="619"/>
                    <a:pt x="105" y="619"/>
                  </a:cubicBezTo>
                  <a:close/>
                  <a:moveTo>
                    <a:pt x="105" y="621"/>
                  </a:moveTo>
                  <a:cubicBezTo>
                    <a:pt x="72" y="643"/>
                    <a:pt x="73" y="643"/>
                    <a:pt x="96" y="643"/>
                  </a:cubicBezTo>
                  <a:cubicBezTo>
                    <a:pt x="96" y="643"/>
                    <a:pt x="101" y="632"/>
                    <a:pt x="105" y="62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62" name="Google Shape;16562;p22"/>
            <p:cNvSpPr/>
            <p:nvPr/>
          </p:nvSpPr>
          <p:spPr>
            <a:xfrm>
              <a:off x="3839150" y="2576350"/>
              <a:ext cx="3450" cy="11025"/>
            </a:xfrm>
            <a:custGeom>
              <a:avLst/>
              <a:gdLst/>
              <a:ahLst/>
              <a:cxnLst/>
              <a:rect l="l" t="t" r="r" b="b"/>
              <a:pathLst>
                <a:path w="138" h="441" extrusionOk="0">
                  <a:moveTo>
                    <a:pt x="13" y="0"/>
                  </a:moveTo>
                  <a:cubicBezTo>
                    <a:pt x="7" y="12"/>
                    <a:pt x="4" y="12"/>
                    <a:pt x="2" y="12"/>
                  </a:cubicBezTo>
                  <a:cubicBezTo>
                    <a:pt x="1" y="12"/>
                    <a:pt x="1" y="12"/>
                    <a:pt x="1" y="24"/>
                  </a:cubicBezTo>
                  <a:lnTo>
                    <a:pt x="1" y="36"/>
                  </a:lnTo>
                  <a:lnTo>
                    <a:pt x="1" y="60"/>
                  </a:lnTo>
                  <a:lnTo>
                    <a:pt x="1" y="95"/>
                  </a:lnTo>
                  <a:lnTo>
                    <a:pt x="1" y="119"/>
                  </a:lnTo>
                  <a:cubicBezTo>
                    <a:pt x="1" y="143"/>
                    <a:pt x="13" y="143"/>
                    <a:pt x="13" y="155"/>
                  </a:cubicBezTo>
                  <a:cubicBezTo>
                    <a:pt x="13" y="167"/>
                    <a:pt x="1" y="167"/>
                    <a:pt x="1" y="179"/>
                  </a:cubicBezTo>
                  <a:cubicBezTo>
                    <a:pt x="1" y="202"/>
                    <a:pt x="1" y="214"/>
                    <a:pt x="13" y="214"/>
                  </a:cubicBezTo>
                  <a:lnTo>
                    <a:pt x="13" y="238"/>
                  </a:lnTo>
                  <a:cubicBezTo>
                    <a:pt x="13" y="262"/>
                    <a:pt x="25" y="274"/>
                    <a:pt x="25" y="274"/>
                  </a:cubicBezTo>
                  <a:lnTo>
                    <a:pt x="25" y="298"/>
                  </a:lnTo>
                  <a:lnTo>
                    <a:pt x="25" y="322"/>
                  </a:lnTo>
                  <a:lnTo>
                    <a:pt x="25" y="393"/>
                  </a:lnTo>
                  <a:lnTo>
                    <a:pt x="25" y="405"/>
                  </a:lnTo>
                  <a:lnTo>
                    <a:pt x="25" y="417"/>
                  </a:lnTo>
                  <a:cubicBezTo>
                    <a:pt x="25" y="417"/>
                    <a:pt x="25" y="441"/>
                    <a:pt x="37" y="441"/>
                  </a:cubicBezTo>
                  <a:cubicBezTo>
                    <a:pt x="72" y="417"/>
                    <a:pt x="72" y="417"/>
                    <a:pt x="84" y="417"/>
                  </a:cubicBezTo>
                  <a:lnTo>
                    <a:pt x="96" y="405"/>
                  </a:lnTo>
                  <a:lnTo>
                    <a:pt x="96" y="381"/>
                  </a:lnTo>
                  <a:lnTo>
                    <a:pt x="96" y="345"/>
                  </a:lnTo>
                  <a:lnTo>
                    <a:pt x="96" y="322"/>
                  </a:lnTo>
                  <a:cubicBezTo>
                    <a:pt x="96" y="298"/>
                    <a:pt x="120" y="298"/>
                    <a:pt x="120" y="286"/>
                  </a:cubicBezTo>
                  <a:lnTo>
                    <a:pt x="120" y="262"/>
                  </a:lnTo>
                  <a:lnTo>
                    <a:pt x="120" y="226"/>
                  </a:lnTo>
                  <a:cubicBezTo>
                    <a:pt x="120" y="214"/>
                    <a:pt x="132" y="179"/>
                    <a:pt x="132" y="155"/>
                  </a:cubicBezTo>
                  <a:cubicBezTo>
                    <a:pt x="132" y="143"/>
                    <a:pt x="120" y="119"/>
                    <a:pt x="120" y="119"/>
                  </a:cubicBezTo>
                  <a:cubicBezTo>
                    <a:pt x="120" y="107"/>
                    <a:pt x="132" y="95"/>
                    <a:pt x="132" y="95"/>
                  </a:cubicBezTo>
                  <a:lnTo>
                    <a:pt x="132" y="60"/>
                  </a:lnTo>
                  <a:lnTo>
                    <a:pt x="132" y="36"/>
                  </a:lnTo>
                  <a:cubicBezTo>
                    <a:pt x="132" y="30"/>
                    <a:pt x="135" y="30"/>
                    <a:pt x="136" y="30"/>
                  </a:cubicBezTo>
                  <a:cubicBezTo>
                    <a:pt x="138" y="30"/>
                    <a:pt x="138" y="30"/>
                    <a:pt x="132" y="24"/>
                  </a:cubicBezTo>
                  <a:cubicBezTo>
                    <a:pt x="132" y="12"/>
                    <a:pt x="129" y="12"/>
                    <a:pt x="123" y="12"/>
                  </a:cubicBezTo>
                  <a:cubicBezTo>
                    <a:pt x="117" y="12"/>
                    <a:pt x="108" y="12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63" name="Google Shape;16563;p22"/>
            <p:cNvSpPr/>
            <p:nvPr/>
          </p:nvSpPr>
          <p:spPr>
            <a:xfrm>
              <a:off x="3847500" y="2578725"/>
              <a:ext cx="3750" cy="10450"/>
            </a:xfrm>
            <a:custGeom>
              <a:avLst/>
              <a:gdLst/>
              <a:ahLst/>
              <a:cxnLst/>
              <a:rect l="l" t="t" r="r" b="b"/>
              <a:pathLst>
                <a:path w="150" h="418" extrusionOk="0">
                  <a:moveTo>
                    <a:pt x="0" y="0"/>
                  </a:moveTo>
                  <a:lnTo>
                    <a:pt x="0" y="12"/>
                  </a:lnTo>
                  <a:lnTo>
                    <a:pt x="0" y="48"/>
                  </a:lnTo>
                  <a:lnTo>
                    <a:pt x="0" y="72"/>
                  </a:lnTo>
                  <a:lnTo>
                    <a:pt x="0" y="107"/>
                  </a:lnTo>
                  <a:cubicBezTo>
                    <a:pt x="0" y="119"/>
                    <a:pt x="24" y="119"/>
                    <a:pt x="24" y="131"/>
                  </a:cubicBezTo>
                  <a:cubicBezTo>
                    <a:pt x="24" y="143"/>
                    <a:pt x="0" y="143"/>
                    <a:pt x="0" y="167"/>
                  </a:cubicBezTo>
                  <a:cubicBezTo>
                    <a:pt x="0" y="179"/>
                    <a:pt x="24" y="179"/>
                    <a:pt x="24" y="191"/>
                  </a:cubicBezTo>
                  <a:lnTo>
                    <a:pt x="24" y="227"/>
                  </a:lnTo>
                  <a:cubicBezTo>
                    <a:pt x="24" y="238"/>
                    <a:pt x="36" y="238"/>
                    <a:pt x="36" y="250"/>
                  </a:cubicBezTo>
                  <a:cubicBezTo>
                    <a:pt x="36" y="262"/>
                    <a:pt x="48" y="262"/>
                    <a:pt x="36" y="286"/>
                  </a:cubicBezTo>
                  <a:lnTo>
                    <a:pt x="36" y="298"/>
                  </a:lnTo>
                  <a:lnTo>
                    <a:pt x="36" y="369"/>
                  </a:lnTo>
                  <a:lnTo>
                    <a:pt x="36" y="381"/>
                  </a:lnTo>
                  <a:lnTo>
                    <a:pt x="36" y="405"/>
                  </a:lnTo>
                  <a:lnTo>
                    <a:pt x="48" y="417"/>
                  </a:lnTo>
                  <a:cubicBezTo>
                    <a:pt x="84" y="405"/>
                    <a:pt x="95" y="405"/>
                    <a:pt x="95" y="405"/>
                  </a:cubicBezTo>
                  <a:lnTo>
                    <a:pt x="107" y="381"/>
                  </a:lnTo>
                  <a:lnTo>
                    <a:pt x="107" y="358"/>
                  </a:lnTo>
                  <a:lnTo>
                    <a:pt x="107" y="322"/>
                  </a:lnTo>
                  <a:lnTo>
                    <a:pt x="107" y="298"/>
                  </a:lnTo>
                  <a:cubicBezTo>
                    <a:pt x="107" y="286"/>
                    <a:pt x="119" y="286"/>
                    <a:pt x="119" y="262"/>
                  </a:cubicBezTo>
                  <a:lnTo>
                    <a:pt x="119" y="238"/>
                  </a:lnTo>
                  <a:lnTo>
                    <a:pt x="119" y="203"/>
                  </a:lnTo>
                  <a:cubicBezTo>
                    <a:pt x="119" y="191"/>
                    <a:pt x="143" y="167"/>
                    <a:pt x="143" y="143"/>
                  </a:cubicBezTo>
                  <a:cubicBezTo>
                    <a:pt x="143" y="131"/>
                    <a:pt x="119" y="131"/>
                    <a:pt x="119" y="119"/>
                  </a:cubicBezTo>
                  <a:cubicBezTo>
                    <a:pt x="119" y="107"/>
                    <a:pt x="143" y="107"/>
                    <a:pt x="143" y="84"/>
                  </a:cubicBezTo>
                  <a:lnTo>
                    <a:pt x="143" y="60"/>
                  </a:lnTo>
                  <a:lnTo>
                    <a:pt x="143" y="24"/>
                  </a:lnTo>
                  <a:cubicBezTo>
                    <a:pt x="143" y="18"/>
                    <a:pt x="146" y="18"/>
                    <a:pt x="148" y="18"/>
                  </a:cubicBezTo>
                  <a:cubicBezTo>
                    <a:pt x="149" y="18"/>
                    <a:pt x="149" y="18"/>
                    <a:pt x="143" y="12"/>
                  </a:cubicBezTo>
                  <a:cubicBezTo>
                    <a:pt x="143" y="12"/>
                    <a:pt x="119" y="12"/>
                    <a:pt x="107" y="0"/>
                  </a:cubicBezTo>
                  <a:lnTo>
                    <a:pt x="24" y="0"/>
                  </a:lnTo>
                  <a:cubicBezTo>
                    <a:pt x="16" y="4"/>
                    <a:pt x="11" y="6"/>
                    <a:pt x="7" y="6"/>
                  </a:cubicBezTo>
                  <a:cubicBezTo>
                    <a:pt x="0" y="6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64" name="Google Shape;16564;p22"/>
            <p:cNvSpPr/>
            <p:nvPr/>
          </p:nvSpPr>
          <p:spPr>
            <a:xfrm>
              <a:off x="3895125" y="2609325"/>
              <a:ext cx="5675" cy="110500"/>
            </a:xfrm>
            <a:custGeom>
              <a:avLst/>
              <a:gdLst/>
              <a:ahLst/>
              <a:cxnLst/>
              <a:rect l="l" t="t" r="r" b="b"/>
              <a:pathLst>
                <a:path w="227" h="4420" extrusionOk="0">
                  <a:moveTo>
                    <a:pt x="194" y="1"/>
                  </a:moveTo>
                  <a:cubicBezTo>
                    <a:pt x="165" y="1"/>
                    <a:pt x="116" y="63"/>
                    <a:pt x="107" y="98"/>
                  </a:cubicBezTo>
                  <a:cubicBezTo>
                    <a:pt x="107" y="146"/>
                    <a:pt x="95" y="134"/>
                    <a:pt x="95" y="169"/>
                  </a:cubicBezTo>
                  <a:cubicBezTo>
                    <a:pt x="95" y="217"/>
                    <a:pt x="95" y="205"/>
                    <a:pt x="72" y="277"/>
                  </a:cubicBezTo>
                  <a:cubicBezTo>
                    <a:pt x="72" y="348"/>
                    <a:pt x="60" y="503"/>
                    <a:pt x="60" y="598"/>
                  </a:cubicBezTo>
                  <a:cubicBezTo>
                    <a:pt x="60" y="705"/>
                    <a:pt x="48" y="824"/>
                    <a:pt x="48" y="931"/>
                  </a:cubicBezTo>
                  <a:cubicBezTo>
                    <a:pt x="48" y="1039"/>
                    <a:pt x="48" y="1158"/>
                    <a:pt x="36" y="1253"/>
                  </a:cubicBezTo>
                  <a:lnTo>
                    <a:pt x="36" y="1586"/>
                  </a:lnTo>
                  <a:cubicBezTo>
                    <a:pt x="36" y="1705"/>
                    <a:pt x="0" y="1777"/>
                    <a:pt x="0" y="1931"/>
                  </a:cubicBezTo>
                  <a:cubicBezTo>
                    <a:pt x="0" y="2074"/>
                    <a:pt x="12" y="2420"/>
                    <a:pt x="12" y="2563"/>
                  </a:cubicBezTo>
                  <a:cubicBezTo>
                    <a:pt x="12" y="2717"/>
                    <a:pt x="36" y="2789"/>
                    <a:pt x="48" y="2908"/>
                  </a:cubicBezTo>
                  <a:cubicBezTo>
                    <a:pt x="48" y="3015"/>
                    <a:pt x="60" y="3158"/>
                    <a:pt x="72" y="3229"/>
                  </a:cubicBezTo>
                  <a:lnTo>
                    <a:pt x="72" y="3348"/>
                  </a:lnTo>
                  <a:cubicBezTo>
                    <a:pt x="95" y="3563"/>
                    <a:pt x="131" y="4027"/>
                    <a:pt x="167" y="4182"/>
                  </a:cubicBezTo>
                  <a:cubicBezTo>
                    <a:pt x="179" y="4325"/>
                    <a:pt x="167" y="4241"/>
                    <a:pt x="179" y="4301"/>
                  </a:cubicBezTo>
                  <a:cubicBezTo>
                    <a:pt x="203" y="4360"/>
                    <a:pt x="203" y="4360"/>
                    <a:pt x="203" y="4384"/>
                  </a:cubicBezTo>
                  <a:cubicBezTo>
                    <a:pt x="209" y="4408"/>
                    <a:pt x="215" y="4420"/>
                    <a:pt x="219" y="4420"/>
                  </a:cubicBezTo>
                  <a:cubicBezTo>
                    <a:pt x="223" y="4420"/>
                    <a:pt x="226" y="4408"/>
                    <a:pt x="226" y="4384"/>
                  </a:cubicBezTo>
                  <a:lnTo>
                    <a:pt x="226" y="4194"/>
                  </a:lnTo>
                  <a:cubicBezTo>
                    <a:pt x="226" y="4122"/>
                    <a:pt x="215" y="3979"/>
                    <a:pt x="203" y="3872"/>
                  </a:cubicBezTo>
                  <a:cubicBezTo>
                    <a:pt x="179" y="3777"/>
                    <a:pt x="179" y="3670"/>
                    <a:pt x="167" y="3551"/>
                  </a:cubicBezTo>
                  <a:cubicBezTo>
                    <a:pt x="155" y="3444"/>
                    <a:pt x="155" y="3348"/>
                    <a:pt x="131" y="3229"/>
                  </a:cubicBezTo>
                  <a:lnTo>
                    <a:pt x="131" y="2884"/>
                  </a:lnTo>
                  <a:cubicBezTo>
                    <a:pt x="131" y="2717"/>
                    <a:pt x="119" y="2432"/>
                    <a:pt x="119" y="2241"/>
                  </a:cubicBezTo>
                  <a:cubicBezTo>
                    <a:pt x="119" y="2051"/>
                    <a:pt x="131" y="1753"/>
                    <a:pt x="131" y="1598"/>
                  </a:cubicBezTo>
                  <a:lnTo>
                    <a:pt x="131" y="1253"/>
                  </a:lnTo>
                  <a:cubicBezTo>
                    <a:pt x="131" y="1134"/>
                    <a:pt x="155" y="1039"/>
                    <a:pt x="167" y="931"/>
                  </a:cubicBezTo>
                  <a:cubicBezTo>
                    <a:pt x="167" y="812"/>
                    <a:pt x="179" y="705"/>
                    <a:pt x="179" y="598"/>
                  </a:cubicBezTo>
                  <a:cubicBezTo>
                    <a:pt x="179" y="503"/>
                    <a:pt x="203" y="360"/>
                    <a:pt x="215" y="277"/>
                  </a:cubicBezTo>
                  <a:cubicBezTo>
                    <a:pt x="215" y="205"/>
                    <a:pt x="226" y="205"/>
                    <a:pt x="226" y="146"/>
                  </a:cubicBezTo>
                  <a:cubicBezTo>
                    <a:pt x="226" y="86"/>
                    <a:pt x="226" y="98"/>
                    <a:pt x="215" y="26"/>
                  </a:cubicBezTo>
                  <a:cubicBezTo>
                    <a:pt x="211" y="8"/>
                    <a:pt x="204" y="1"/>
                    <a:pt x="1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65" name="Google Shape;16565;p22"/>
            <p:cNvSpPr/>
            <p:nvPr/>
          </p:nvSpPr>
          <p:spPr>
            <a:xfrm>
              <a:off x="3906125" y="2617600"/>
              <a:ext cx="3300" cy="24250"/>
            </a:xfrm>
            <a:custGeom>
              <a:avLst/>
              <a:gdLst/>
              <a:ahLst/>
              <a:cxnLst/>
              <a:rect l="l" t="t" r="r" b="b"/>
              <a:pathLst>
                <a:path w="132" h="970" extrusionOk="0">
                  <a:moveTo>
                    <a:pt x="76" y="0"/>
                  </a:moveTo>
                  <a:cubicBezTo>
                    <a:pt x="53" y="0"/>
                    <a:pt x="21" y="9"/>
                    <a:pt x="13" y="17"/>
                  </a:cubicBezTo>
                  <a:cubicBezTo>
                    <a:pt x="7" y="29"/>
                    <a:pt x="4" y="29"/>
                    <a:pt x="2" y="29"/>
                  </a:cubicBezTo>
                  <a:cubicBezTo>
                    <a:pt x="1" y="29"/>
                    <a:pt x="1" y="29"/>
                    <a:pt x="1" y="41"/>
                  </a:cubicBezTo>
                  <a:lnTo>
                    <a:pt x="1" y="53"/>
                  </a:lnTo>
                  <a:cubicBezTo>
                    <a:pt x="1" y="65"/>
                    <a:pt x="1" y="100"/>
                    <a:pt x="13" y="124"/>
                  </a:cubicBezTo>
                  <a:lnTo>
                    <a:pt x="13" y="196"/>
                  </a:lnTo>
                  <a:cubicBezTo>
                    <a:pt x="13" y="231"/>
                    <a:pt x="13" y="243"/>
                    <a:pt x="25" y="279"/>
                  </a:cubicBezTo>
                  <a:cubicBezTo>
                    <a:pt x="25" y="303"/>
                    <a:pt x="36" y="315"/>
                    <a:pt x="36" y="350"/>
                  </a:cubicBezTo>
                  <a:cubicBezTo>
                    <a:pt x="36" y="374"/>
                    <a:pt x="25" y="398"/>
                    <a:pt x="25" y="422"/>
                  </a:cubicBezTo>
                  <a:cubicBezTo>
                    <a:pt x="25" y="457"/>
                    <a:pt x="36" y="469"/>
                    <a:pt x="36" y="493"/>
                  </a:cubicBezTo>
                  <a:lnTo>
                    <a:pt x="36" y="577"/>
                  </a:lnTo>
                  <a:cubicBezTo>
                    <a:pt x="36" y="600"/>
                    <a:pt x="60" y="612"/>
                    <a:pt x="60" y="648"/>
                  </a:cubicBezTo>
                  <a:cubicBezTo>
                    <a:pt x="60" y="672"/>
                    <a:pt x="60" y="696"/>
                    <a:pt x="72" y="719"/>
                  </a:cubicBezTo>
                  <a:lnTo>
                    <a:pt x="72" y="755"/>
                  </a:lnTo>
                  <a:cubicBezTo>
                    <a:pt x="72" y="779"/>
                    <a:pt x="84" y="874"/>
                    <a:pt x="72" y="898"/>
                  </a:cubicBezTo>
                  <a:lnTo>
                    <a:pt x="72" y="934"/>
                  </a:lnTo>
                  <a:lnTo>
                    <a:pt x="72" y="946"/>
                  </a:lnTo>
                  <a:cubicBezTo>
                    <a:pt x="72" y="958"/>
                    <a:pt x="72" y="958"/>
                    <a:pt x="84" y="958"/>
                  </a:cubicBezTo>
                  <a:lnTo>
                    <a:pt x="84" y="969"/>
                  </a:lnTo>
                  <a:cubicBezTo>
                    <a:pt x="96" y="958"/>
                    <a:pt x="96" y="946"/>
                    <a:pt x="96" y="934"/>
                  </a:cubicBezTo>
                  <a:lnTo>
                    <a:pt x="96" y="874"/>
                  </a:lnTo>
                  <a:lnTo>
                    <a:pt x="96" y="791"/>
                  </a:lnTo>
                  <a:lnTo>
                    <a:pt x="96" y="719"/>
                  </a:lnTo>
                  <a:cubicBezTo>
                    <a:pt x="96" y="696"/>
                    <a:pt x="120" y="672"/>
                    <a:pt x="120" y="648"/>
                  </a:cubicBezTo>
                  <a:lnTo>
                    <a:pt x="120" y="577"/>
                  </a:lnTo>
                  <a:lnTo>
                    <a:pt x="120" y="493"/>
                  </a:lnTo>
                  <a:cubicBezTo>
                    <a:pt x="120" y="469"/>
                    <a:pt x="132" y="398"/>
                    <a:pt x="132" y="362"/>
                  </a:cubicBezTo>
                  <a:cubicBezTo>
                    <a:pt x="132" y="338"/>
                    <a:pt x="120" y="315"/>
                    <a:pt x="120" y="291"/>
                  </a:cubicBezTo>
                  <a:cubicBezTo>
                    <a:pt x="120" y="255"/>
                    <a:pt x="132" y="243"/>
                    <a:pt x="132" y="219"/>
                  </a:cubicBezTo>
                  <a:lnTo>
                    <a:pt x="132" y="136"/>
                  </a:lnTo>
                  <a:lnTo>
                    <a:pt x="132" y="65"/>
                  </a:lnTo>
                  <a:lnTo>
                    <a:pt x="132" y="41"/>
                  </a:lnTo>
                  <a:cubicBezTo>
                    <a:pt x="132" y="17"/>
                    <a:pt x="132" y="17"/>
                    <a:pt x="96" y="5"/>
                  </a:cubicBezTo>
                  <a:cubicBezTo>
                    <a:pt x="92" y="2"/>
                    <a:pt x="85" y="0"/>
                    <a:pt x="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66" name="Google Shape;16566;p22"/>
            <p:cNvSpPr/>
            <p:nvPr/>
          </p:nvSpPr>
          <p:spPr>
            <a:xfrm>
              <a:off x="3914175" y="2626225"/>
              <a:ext cx="3600" cy="10575"/>
            </a:xfrm>
            <a:custGeom>
              <a:avLst/>
              <a:gdLst/>
              <a:ahLst/>
              <a:cxnLst/>
              <a:rect l="l" t="t" r="r" b="b"/>
              <a:pathLst>
                <a:path w="144" h="423" extrusionOk="0">
                  <a:moveTo>
                    <a:pt x="45" y="0"/>
                  </a:moveTo>
                  <a:cubicBezTo>
                    <a:pt x="32" y="0"/>
                    <a:pt x="20" y="1"/>
                    <a:pt x="12" y="5"/>
                  </a:cubicBezTo>
                  <a:lnTo>
                    <a:pt x="0" y="5"/>
                  </a:lnTo>
                  <a:lnTo>
                    <a:pt x="0" y="17"/>
                  </a:lnTo>
                  <a:lnTo>
                    <a:pt x="0" y="53"/>
                  </a:lnTo>
                  <a:lnTo>
                    <a:pt x="0" y="77"/>
                  </a:lnTo>
                  <a:lnTo>
                    <a:pt x="0" y="112"/>
                  </a:lnTo>
                  <a:cubicBezTo>
                    <a:pt x="0" y="124"/>
                    <a:pt x="12" y="124"/>
                    <a:pt x="12" y="136"/>
                  </a:cubicBezTo>
                  <a:cubicBezTo>
                    <a:pt x="12" y="148"/>
                    <a:pt x="0" y="148"/>
                    <a:pt x="0" y="172"/>
                  </a:cubicBezTo>
                  <a:lnTo>
                    <a:pt x="0" y="196"/>
                  </a:lnTo>
                  <a:lnTo>
                    <a:pt x="0" y="232"/>
                  </a:lnTo>
                  <a:cubicBezTo>
                    <a:pt x="0" y="243"/>
                    <a:pt x="12" y="243"/>
                    <a:pt x="12" y="255"/>
                  </a:cubicBezTo>
                  <a:lnTo>
                    <a:pt x="12" y="291"/>
                  </a:lnTo>
                  <a:lnTo>
                    <a:pt x="12" y="303"/>
                  </a:lnTo>
                  <a:lnTo>
                    <a:pt x="12" y="374"/>
                  </a:lnTo>
                  <a:lnTo>
                    <a:pt x="12" y="386"/>
                  </a:lnTo>
                  <a:lnTo>
                    <a:pt x="12" y="410"/>
                  </a:lnTo>
                  <a:lnTo>
                    <a:pt x="36" y="422"/>
                  </a:lnTo>
                  <a:cubicBezTo>
                    <a:pt x="48" y="410"/>
                    <a:pt x="48" y="410"/>
                    <a:pt x="60" y="410"/>
                  </a:cubicBezTo>
                  <a:lnTo>
                    <a:pt x="72" y="386"/>
                  </a:lnTo>
                  <a:cubicBezTo>
                    <a:pt x="72" y="374"/>
                    <a:pt x="72" y="374"/>
                    <a:pt x="95" y="363"/>
                  </a:cubicBezTo>
                  <a:lnTo>
                    <a:pt x="95" y="327"/>
                  </a:lnTo>
                  <a:lnTo>
                    <a:pt x="95" y="303"/>
                  </a:lnTo>
                  <a:cubicBezTo>
                    <a:pt x="95" y="291"/>
                    <a:pt x="107" y="291"/>
                    <a:pt x="107" y="267"/>
                  </a:cubicBezTo>
                  <a:cubicBezTo>
                    <a:pt x="107" y="255"/>
                    <a:pt x="107" y="255"/>
                    <a:pt x="119" y="243"/>
                  </a:cubicBezTo>
                  <a:lnTo>
                    <a:pt x="119" y="208"/>
                  </a:lnTo>
                  <a:cubicBezTo>
                    <a:pt x="119" y="196"/>
                    <a:pt x="131" y="172"/>
                    <a:pt x="131" y="148"/>
                  </a:cubicBezTo>
                  <a:cubicBezTo>
                    <a:pt x="131" y="136"/>
                    <a:pt x="119" y="136"/>
                    <a:pt x="119" y="124"/>
                  </a:cubicBezTo>
                  <a:cubicBezTo>
                    <a:pt x="119" y="112"/>
                    <a:pt x="131" y="112"/>
                    <a:pt x="131" y="89"/>
                  </a:cubicBezTo>
                  <a:lnTo>
                    <a:pt x="131" y="65"/>
                  </a:lnTo>
                  <a:lnTo>
                    <a:pt x="131" y="29"/>
                  </a:lnTo>
                  <a:cubicBezTo>
                    <a:pt x="131" y="23"/>
                    <a:pt x="137" y="23"/>
                    <a:pt x="140" y="23"/>
                  </a:cubicBezTo>
                  <a:cubicBezTo>
                    <a:pt x="143" y="23"/>
                    <a:pt x="143" y="23"/>
                    <a:pt x="131" y="17"/>
                  </a:cubicBezTo>
                  <a:cubicBezTo>
                    <a:pt x="131" y="17"/>
                    <a:pt x="119" y="17"/>
                    <a:pt x="107" y="5"/>
                  </a:cubicBezTo>
                  <a:cubicBezTo>
                    <a:pt x="99" y="5"/>
                    <a:pt x="70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67" name="Google Shape;16567;p22"/>
            <p:cNvSpPr/>
            <p:nvPr/>
          </p:nvSpPr>
          <p:spPr>
            <a:xfrm>
              <a:off x="3895125" y="2468550"/>
              <a:ext cx="18775" cy="98000"/>
            </a:xfrm>
            <a:custGeom>
              <a:avLst/>
              <a:gdLst/>
              <a:ahLst/>
              <a:cxnLst/>
              <a:rect l="l" t="t" r="r" b="b"/>
              <a:pathLst>
                <a:path w="751" h="3920" extrusionOk="0">
                  <a:moveTo>
                    <a:pt x="728" y="1"/>
                  </a:moveTo>
                  <a:cubicBezTo>
                    <a:pt x="699" y="1"/>
                    <a:pt x="648" y="37"/>
                    <a:pt x="631" y="62"/>
                  </a:cubicBezTo>
                  <a:cubicBezTo>
                    <a:pt x="619" y="109"/>
                    <a:pt x="619" y="73"/>
                    <a:pt x="596" y="121"/>
                  </a:cubicBezTo>
                  <a:cubicBezTo>
                    <a:pt x="584" y="145"/>
                    <a:pt x="584" y="133"/>
                    <a:pt x="572" y="204"/>
                  </a:cubicBezTo>
                  <a:cubicBezTo>
                    <a:pt x="548" y="264"/>
                    <a:pt x="512" y="407"/>
                    <a:pt x="476" y="490"/>
                  </a:cubicBezTo>
                  <a:cubicBezTo>
                    <a:pt x="453" y="585"/>
                    <a:pt x="417" y="681"/>
                    <a:pt x="393" y="776"/>
                  </a:cubicBezTo>
                  <a:cubicBezTo>
                    <a:pt x="357" y="859"/>
                    <a:pt x="345" y="966"/>
                    <a:pt x="310" y="1062"/>
                  </a:cubicBezTo>
                  <a:cubicBezTo>
                    <a:pt x="286" y="1157"/>
                    <a:pt x="286" y="1252"/>
                    <a:pt x="250" y="1359"/>
                  </a:cubicBezTo>
                  <a:cubicBezTo>
                    <a:pt x="226" y="1455"/>
                    <a:pt x="203" y="1514"/>
                    <a:pt x="167" y="1657"/>
                  </a:cubicBezTo>
                  <a:cubicBezTo>
                    <a:pt x="131" y="1788"/>
                    <a:pt x="95" y="2086"/>
                    <a:pt x="72" y="2217"/>
                  </a:cubicBezTo>
                  <a:cubicBezTo>
                    <a:pt x="60" y="2348"/>
                    <a:pt x="60" y="2431"/>
                    <a:pt x="48" y="2526"/>
                  </a:cubicBezTo>
                  <a:cubicBezTo>
                    <a:pt x="36" y="2633"/>
                    <a:pt x="36" y="2752"/>
                    <a:pt x="36" y="2824"/>
                  </a:cubicBezTo>
                  <a:cubicBezTo>
                    <a:pt x="36" y="2883"/>
                    <a:pt x="12" y="2883"/>
                    <a:pt x="12" y="2931"/>
                  </a:cubicBezTo>
                  <a:cubicBezTo>
                    <a:pt x="0" y="3181"/>
                    <a:pt x="0" y="3395"/>
                    <a:pt x="0" y="3645"/>
                  </a:cubicBezTo>
                  <a:lnTo>
                    <a:pt x="0" y="3824"/>
                  </a:lnTo>
                  <a:cubicBezTo>
                    <a:pt x="0" y="3860"/>
                    <a:pt x="0" y="3883"/>
                    <a:pt x="12" y="3919"/>
                  </a:cubicBezTo>
                  <a:lnTo>
                    <a:pt x="36" y="3872"/>
                  </a:lnTo>
                  <a:cubicBezTo>
                    <a:pt x="48" y="3824"/>
                    <a:pt x="48" y="3764"/>
                    <a:pt x="48" y="3693"/>
                  </a:cubicBezTo>
                  <a:cubicBezTo>
                    <a:pt x="48" y="3622"/>
                    <a:pt x="48" y="3502"/>
                    <a:pt x="60" y="3407"/>
                  </a:cubicBezTo>
                  <a:cubicBezTo>
                    <a:pt x="60" y="3324"/>
                    <a:pt x="84" y="3217"/>
                    <a:pt x="84" y="3110"/>
                  </a:cubicBezTo>
                  <a:cubicBezTo>
                    <a:pt x="84" y="3002"/>
                    <a:pt x="95" y="2919"/>
                    <a:pt x="95" y="2812"/>
                  </a:cubicBezTo>
                  <a:cubicBezTo>
                    <a:pt x="107" y="2705"/>
                    <a:pt x="119" y="2621"/>
                    <a:pt x="143" y="2514"/>
                  </a:cubicBezTo>
                  <a:cubicBezTo>
                    <a:pt x="155" y="2407"/>
                    <a:pt x="167" y="2324"/>
                    <a:pt x="179" y="2217"/>
                  </a:cubicBezTo>
                  <a:cubicBezTo>
                    <a:pt x="203" y="2109"/>
                    <a:pt x="215" y="2026"/>
                    <a:pt x="226" y="1919"/>
                  </a:cubicBezTo>
                  <a:cubicBezTo>
                    <a:pt x="238" y="1836"/>
                    <a:pt x="274" y="1728"/>
                    <a:pt x="286" y="1633"/>
                  </a:cubicBezTo>
                  <a:cubicBezTo>
                    <a:pt x="298" y="1550"/>
                    <a:pt x="334" y="1443"/>
                    <a:pt x="357" y="1359"/>
                  </a:cubicBezTo>
                  <a:cubicBezTo>
                    <a:pt x="393" y="1264"/>
                    <a:pt x="393" y="1157"/>
                    <a:pt x="417" y="1074"/>
                  </a:cubicBezTo>
                  <a:cubicBezTo>
                    <a:pt x="453" y="978"/>
                    <a:pt x="476" y="883"/>
                    <a:pt x="512" y="788"/>
                  </a:cubicBezTo>
                  <a:cubicBezTo>
                    <a:pt x="536" y="704"/>
                    <a:pt x="572" y="597"/>
                    <a:pt x="596" y="502"/>
                  </a:cubicBezTo>
                  <a:cubicBezTo>
                    <a:pt x="631" y="419"/>
                    <a:pt x="679" y="300"/>
                    <a:pt x="691" y="240"/>
                  </a:cubicBezTo>
                  <a:cubicBezTo>
                    <a:pt x="703" y="181"/>
                    <a:pt x="715" y="181"/>
                    <a:pt x="738" y="133"/>
                  </a:cubicBezTo>
                  <a:cubicBezTo>
                    <a:pt x="750" y="85"/>
                    <a:pt x="750" y="85"/>
                    <a:pt x="750" y="26"/>
                  </a:cubicBezTo>
                  <a:cubicBezTo>
                    <a:pt x="750" y="8"/>
                    <a:pt x="741" y="1"/>
                    <a:pt x="7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68" name="Google Shape;16568;p22"/>
            <p:cNvSpPr/>
            <p:nvPr/>
          </p:nvSpPr>
          <p:spPr>
            <a:xfrm>
              <a:off x="3912075" y="2479375"/>
              <a:ext cx="8375" cy="25550"/>
            </a:xfrm>
            <a:custGeom>
              <a:avLst/>
              <a:gdLst/>
              <a:ahLst/>
              <a:cxnLst/>
              <a:rect l="l" t="t" r="r" b="b"/>
              <a:pathLst>
                <a:path w="335" h="1022" extrusionOk="0">
                  <a:moveTo>
                    <a:pt x="281" y="1"/>
                  </a:moveTo>
                  <a:cubicBezTo>
                    <a:pt x="263" y="1"/>
                    <a:pt x="245" y="4"/>
                    <a:pt x="239" y="10"/>
                  </a:cubicBezTo>
                  <a:cubicBezTo>
                    <a:pt x="227" y="21"/>
                    <a:pt x="221" y="21"/>
                    <a:pt x="218" y="21"/>
                  </a:cubicBezTo>
                  <a:cubicBezTo>
                    <a:pt x="215" y="21"/>
                    <a:pt x="215" y="21"/>
                    <a:pt x="215" y="33"/>
                  </a:cubicBezTo>
                  <a:lnTo>
                    <a:pt x="215" y="57"/>
                  </a:lnTo>
                  <a:cubicBezTo>
                    <a:pt x="215" y="69"/>
                    <a:pt x="215" y="117"/>
                    <a:pt x="203" y="129"/>
                  </a:cubicBezTo>
                  <a:cubicBezTo>
                    <a:pt x="203" y="164"/>
                    <a:pt x="191" y="188"/>
                    <a:pt x="191" y="212"/>
                  </a:cubicBezTo>
                  <a:cubicBezTo>
                    <a:pt x="191" y="236"/>
                    <a:pt x="191" y="271"/>
                    <a:pt x="179" y="283"/>
                  </a:cubicBezTo>
                  <a:cubicBezTo>
                    <a:pt x="179" y="307"/>
                    <a:pt x="179" y="343"/>
                    <a:pt x="156" y="355"/>
                  </a:cubicBezTo>
                  <a:cubicBezTo>
                    <a:pt x="156" y="391"/>
                    <a:pt x="132" y="402"/>
                    <a:pt x="132" y="426"/>
                  </a:cubicBezTo>
                  <a:cubicBezTo>
                    <a:pt x="132" y="462"/>
                    <a:pt x="132" y="486"/>
                    <a:pt x="120" y="510"/>
                  </a:cubicBezTo>
                  <a:cubicBezTo>
                    <a:pt x="120" y="533"/>
                    <a:pt x="96" y="545"/>
                    <a:pt x="96" y="581"/>
                  </a:cubicBezTo>
                  <a:cubicBezTo>
                    <a:pt x="96" y="605"/>
                    <a:pt x="96" y="641"/>
                    <a:pt x="84" y="652"/>
                  </a:cubicBezTo>
                  <a:cubicBezTo>
                    <a:pt x="84" y="688"/>
                    <a:pt x="84" y="712"/>
                    <a:pt x="72" y="724"/>
                  </a:cubicBezTo>
                  <a:cubicBezTo>
                    <a:pt x="72" y="742"/>
                    <a:pt x="72" y="742"/>
                    <a:pt x="71" y="742"/>
                  </a:cubicBezTo>
                  <a:cubicBezTo>
                    <a:pt x="69" y="742"/>
                    <a:pt x="66" y="742"/>
                    <a:pt x="60" y="760"/>
                  </a:cubicBezTo>
                  <a:cubicBezTo>
                    <a:pt x="60" y="783"/>
                    <a:pt x="25" y="903"/>
                    <a:pt x="13" y="926"/>
                  </a:cubicBezTo>
                  <a:cubicBezTo>
                    <a:pt x="1" y="950"/>
                    <a:pt x="13" y="938"/>
                    <a:pt x="13" y="950"/>
                  </a:cubicBezTo>
                  <a:lnTo>
                    <a:pt x="13" y="986"/>
                  </a:lnTo>
                  <a:lnTo>
                    <a:pt x="13" y="1010"/>
                  </a:lnTo>
                  <a:cubicBezTo>
                    <a:pt x="25" y="1022"/>
                    <a:pt x="25" y="1022"/>
                    <a:pt x="37" y="1022"/>
                  </a:cubicBezTo>
                  <a:cubicBezTo>
                    <a:pt x="60" y="1010"/>
                    <a:pt x="72" y="1010"/>
                    <a:pt x="72" y="986"/>
                  </a:cubicBezTo>
                  <a:cubicBezTo>
                    <a:pt x="72" y="962"/>
                    <a:pt x="84" y="938"/>
                    <a:pt x="96" y="903"/>
                  </a:cubicBezTo>
                  <a:cubicBezTo>
                    <a:pt x="96" y="879"/>
                    <a:pt x="120" y="867"/>
                    <a:pt x="120" y="831"/>
                  </a:cubicBezTo>
                  <a:cubicBezTo>
                    <a:pt x="120" y="807"/>
                    <a:pt x="132" y="772"/>
                    <a:pt x="132" y="760"/>
                  </a:cubicBezTo>
                  <a:cubicBezTo>
                    <a:pt x="132" y="724"/>
                    <a:pt x="144" y="712"/>
                    <a:pt x="156" y="688"/>
                  </a:cubicBezTo>
                  <a:cubicBezTo>
                    <a:pt x="179" y="652"/>
                    <a:pt x="179" y="641"/>
                    <a:pt x="191" y="605"/>
                  </a:cubicBezTo>
                  <a:cubicBezTo>
                    <a:pt x="203" y="581"/>
                    <a:pt x="203" y="569"/>
                    <a:pt x="203" y="533"/>
                  </a:cubicBezTo>
                  <a:cubicBezTo>
                    <a:pt x="215" y="510"/>
                    <a:pt x="251" y="426"/>
                    <a:pt x="251" y="391"/>
                  </a:cubicBezTo>
                  <a:cubicBezTo>
                    <a:pt x="263" y="355"/>
                    <a:pt x="251" y="331"/>
                    <a:pt x="263" y="295"/>
                  </a:cubicBezTo>
                  <a:cubicBezTo>
                    <a:pt x="275" y="271"/>
                    <a:pt x="275" y="248"/>
                    <a:pt x="299" y="224"/>
                  </a:cubicBezTo>
                  <a:cubicBezTo>
                    <a:pt x="310" y="188"/>
                    <a:pt x="310" y="164"/>
                    <a:pt x="310" y="141"/>
                  </a:cubicBezTo>
                  <a:cubicBezTo>
                    <a:pt x="310" y="117"/>
                    <a:pt x="322" y="93"/>
                    <a:pt x="322" y="69"/>
                  </a:cubicBezTo>
                  <a:cubicBezTo>
                    <a:pt x="322" y="57"/>
                    <a:pt x="334" y="57"/>
                    <a:pt x="334" y="45"/>
                  </a:cubicBezTo>
                  <a:cubicBezTo>
                    <a:pt x="334" y="33"/>
                    <a:pt x="334" y="21"/>
                    <a:pt x="322" y="10"/>
                  </a:cubicBezTo>
                  <a:cubicBezTo>
                    <a:pt x="316" y="4"/>
                    <a:pt x="299" y="1"/>
                    <a:pt x="2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69" name="Google Shape;16569;p22"/>
            <p:cNvSpPr/>
            <p:nvPr/>
          </p:nvSpPr>
          <p:spPr>
            <a:xfrm>
              <a:off x="3922500" y="2486625"/>
              <a:ext cx="6575" cy="15925"/>
            </a:xfrm>
            <a:custGeom>
              <a:avLst/>
              <a:gdLst/>
              <a:ahLst/>
              <a:cxnLst/>
              <a:rect l="l" t="t" r="r" b="b"/>
              <a:pathLst>
                <a:path w="263" h="637" extrusionOk="0">
                  <a:moveTo>
                    <a:pt x="183" y="0"/>
                  </a:moveTo>
                  <a:cubicBezTo>
                    <a:pt x="172" y="0"/>
                    <a:pt x="162" y="2"/>
                    <a:pt x="155" y="5"/>
                  </a:cubicBezTo>
                  <a:cubicBezTo>
                    <a:pt x="151" y="9"/>
                    <a:pt x="149" y="11"/>
                    <a:pt x="147" y="11"/>
                  </a:cubicBezTo>
                  <a:cubicBezTo>
                    <a:pt x="143" y="11"/>
                    <a:pt x="143" y="5"/>
                    <a:pt x="143" y="5"/>
                  </a:cubicBezTo>
                  <a:lnTo>
                    <a:pt x="143" y="17"/>
                  </a:lnTo>
                  <a:lnTo>
                    <a:pt x="143" y="65"/>
                  </a:lnTo>
                  <a:cubicBezTo>
                    <a:pt x="143" y="77"/>
                    <a:pt x="143" y="89"/>
                    <a:pt x="132" y="112"/>
                  </a:cubicBezTo>
                  <a:lnTo>
                    <a:pt x="132" y="148"/>
                  </a:lnTo>
                  <a:lnTo>
                    <a:pt x="132" y="196"/>
                  </a:lnTo>
                  <a:cubicBezTo>
                    <a:pt x="132" y="208"/>
                    <a:pt x="96" y="232"/>
                    <a:pt x="96" y="243"/>
                  </a:cubicBezTo>
                  <a:lnTo>
                    <a:pt x="96" y="291"/>
                  </a:lnTo>
                  <a:cubicBezTo>
                    <a:pt x="96" y="303"/>
                    <a:pt x="96" y="315"/>
                    <a:pt x="84" y="327"/>
                  </a:cubicBezTo>
                  <a:lnTo>
                    <a:pt x="84" y="374"/>
                  </a:lnTo>
                  <a:lnTo>
                    <a:pt x="84" y="422"/>
                  </a:lnTo>
                  <a:cubicBezTo>
                    <a:pt x="84" y="428"/>
                    <a:pt x="84" y="428"/>
                    <a:pt x="82" y="428"/>
                  </a:cubicBezTo>
                  <a:cubicBezTo>
                    <a:pt x="81" y="428"/>
                    <a:pt x="78" y="428"/>
                    <a:pt x="72" y="434"/>
                  </a:cubicBezTo>
                  <a:cubicBezTo>
                    <a:pt x="72" y="458"/>
                    <a:pt x="60" y="529"/>
                    <a:pt x="36" y="541"/>
                  </a:cubicBezTo>
                  <a:lnTo>
                    <a:pt x="36" y="553"/>
                  </a:lnTo>
                  <a:lnTo>
                    <a:pt x="36" y="577"/>
                  </a:lnTo>
                  <a:lnTo>
                    <a:pt x="36" y="589"/>
                  </a:lnTo>
                  <a:cubicBezTo>
                    <a:pt x="1" y="636"/>
                    <a:pt x="1" y="636"/>
                    <a:pt x="12" y="636"/>
                  </a:cubicBezTo>
                  <a:cubicBezTo>
                    <a:pt x="24" y="636"/>
                    <a:pt x="24" y="613"/>
                    <a:pt x="36" y="601"/>
                  </a:cubicBezTo>
                  <a:cubicBezTo>
                    <a:pt x="36" y="589"/>
                    <a:pt x="60" y="577"/>
                    <a:pt x="60" y="553"/>
                  </a:cubicBezTo>
                  <a:cubicBezTo>
                    <a:pt x="60" y="541"/>
                    <a:pt x="72" y="529"/>
                    <a:pt x="72" y="517"/>
                  </a:cubicBezTo>
                  <a:cubicBezTo>
                    <a:pt x="72" y="493"/>
                    <a:pt x="72" y="482"/>
                    <a:pt x="84" y="470"/>
                  </a:cubicBezTo>
                  <a:cubicBezTo>
                    <a:pt x="84" y="446"/>
                    <a:pt x="96" y="434"/>
                    <a:pt x="120" y="422"/>
                  </a:cubicBezTo>
                  <a:cubicBezTo>
                    <a:pt x="120" y="410"/>
                    <a:pt x="132" y="398"/>
                    <a:pt x="132" y="374"/>
                  </a:cubicBezTo>
                  <a:cubicBezTo>
                    <a:pt x="132" y="362"/>
                    <a:pt x="132" y="351"/>
                    <a:pt x="143" y="327"/>
                  </a:cubicBezTo>
                  <a:cubicBezTo>
                    <a:pt x="155" y="315"/>
                    <a:pt x="179" y="279"/>
                    <a:pt x="191" y="243"/>
                  </a:cubicBezTo>
                  <a:cubicBezTo>
                    <a:pt x="203" y="232"/>
                    <a:pt x="191" y="208"/>
                    <a:pt x="191" y="196"/>
                  </a:cubicBezTo>
                  <a:cubicBezTo>
                    <a:pt x="191" y="184"/>
                    <a:pt x="203" y="172"/>
                    <a:pt x="215" y="148"/>
                  </a:cubicBezTo>
                  <a:cubicBezTo>
                    <a:pt x="215" y="136"/>
                    <a:pt x="215" y="124"/>
                    <a:pt x="239" y="112"/>
                  </a:cubicBezTo>
                  <a:cubicBezTo>
                    <a:pt x="239" y="89"/>
                    <a:pt x="251" y="77"/>
                    <a:pt x="251" y="65"/>
                  </a:cubicBezTo>
                  <a:cubicBezTo>
                    <a:pt x="251" y="59"/>
                    <a:pt x="254" y="59"/>
                    <a:pt x="257" y="59"/>
                  </a:cubicBezTo>
                  <a:cubicBezTo>
                    <a:pt x="260" y="59"/>
                    <a:pt x="263" y="59"/>
                    <a:pt x="263" y="53"/>
                  </a:cubicBezTo>
                  <a:cubicBezTo>
                    <a:pt x="263" y="29"/>
                    <a:pt x="263" y="29"/>
                    <a:pt x="251" y="17"/>
                  </a:cubicBezTo>
                  <a:cubicBezTo>
                    <a:pt x="242" y="9"/>
                    <a:pt x="210" y="0"/>
                    <a:pt x="1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70" name="Google Shape;16570;p22"/>
            <p:cNvSpPr/>
            <p:nvPr/>
          </p:nvSpPr>
          <p:spPr>
            <a:xfrm>
              <a:off x="4079375" y="3126850"/>
              <a:ext cx="8800" cy="67725"/>
            </a:xfrm>
            <a:custGeom>
              <a:avLst/>
              <a:gdLst/>
              <a:ahLst/>
              <a:cxnLst/>
              <a:rect l="l" t="t" r="r" b="b"/>
              <a:pathLst>
                <a:path w="352" h="2709" extrusionOk="0">
                  <a:moveTo>
                    <a:pt x="50" y="1"/>
                  </a:moveTo>
                  <a:cubicBezTo>
                    <a:pt x="49" y="1"/>
                    <a:pt x="48" y="3"/>
                    <a:pt x="48" y="7"/>
                  </a:cubicBezTo>
                  <a:cubicBezTo>
                    <a:pt x="36" y="42"/>
                    <a:pt x="36" y="90"/>
                    <a:pt x="12" y="126"/>
                  </a:cubicBezTo>
                  <a:cubicBezTo>
                    <a:pt x="12" y="173"/>
                    <a:pt x="0" y="257"/>
                    <a:pt x="0" y="316"/>
                  </a:cubicBezTo>
                  <a:lnTo>
                    <a:pt x="0" y="530"/>
                  </a:lnTo>
                  <a:lnTo>
                    <a:pt x="0" y="733"/>
                  </a:lnTo>
                  <a:lnTo>
                    <a:pt x="0" y="947"/>
                  </a:lnTo>
                  <a:lnTo>
                    <a:pt x="0" y="1150"/>
                  </a:lnTo>
                  <a:cubicBezTo>
                    <a:pt x="0" y="1233"/>
                    <a:pt x="12" y="1292"/>
                    <a:pt x="12" y="1364"/>
                  </a:cubicBezTo>
                  <a:cubicBezTo>
                    <a:pt x="12" y="1435"/>
                    <a:pt x="24" y="1495"/>
                    <a:pt x="24" y="1566"/>
                  </a:cubicBezTo>
                  <a:cubicBezTo>
                    <a:pt x="24" y="1650"/>
                    <a:pt x="48" y="1709"/>
                    <a:pt x="48" y="1781"/>
                  </a:cubicBezTo>
                  <a:cubicBezTo>
                    <a:pt x="60" y="1852"/>
                    <a:pt x="72" y="1912"/>
                    <a:pt x="84" y="1971"/>
                  </a:cubicBezTo>
                  <a:cubicBezTo>
                    <a:pt x="107" y="2031"/>
                    <a:pt x="107" y="2102"/>
                    <a:pt x="119" y="2185"/>
                  </a:cubicBezTo>
                  <a:cubicBezTo>
                    <a:pt x="131" y="2245"/>
                    <a:pt x="143" y="2316"/>
                    <a:pt x="167" y="2376"/>
                  </a:cubicBezTo>
                  <a:cubicBezTo>
                    <a:pt x="179" y="2435"/>
                    <a:pt x="191" y="2519"/>
                    <a:pt x="203" y="2566"/>
                  </a:cubicBezTo>
                  <a:cubicBezTo>
                    <a:pt x="226" y="2614"/>
                    <a:pt x="203" y="2614"/>
                    <a:pt x="226" y="2638"/>
                  </a:cubicBezTo>
                  <a:cubicBezTo>
                    <a:pt x="238" y="2674"/>
                    <a:pt x="238" y="2674"/>
                    <a:pt x="262" y="2697"/>
                  </a:cubicBezTo>
                  <a:cubicBezTo>
                    <a:pt x="270" y="2705"/>
                    <a:pt x="278" y="2708"/>
                    <a:pt x="286" y="2708"/>
                  </a:cubicBezTo>
                  <a:cubicBezTo>
                    <a:pt x="316" y="2708"/>
                    <a:pt x="345" y="2663"/>
                    <a:pt x="345" y="2626"/>
                  </a:cubicBezTo>
                  <a:cubicBezTo>
                    <a:pt x="345" y="2602"/>
                    <a:pt x="348" y="2602"/>
                    <a:pt x="350" y="2602"/>
                  </a:cubicBezTo>
                  <a:cubicBezTo>
                    <a:pt x="351" y="2602"/>
                    <a:pt x="351" y="2602"/>
                    <a:pt x="345" y="2578"/>
                  </a:cubicBezTo>
                  <a:cubicBezTo>
                    <a:pt x="322" y="2543"/>
                    <a:pt x="298" y="2400"/>
                    <a:pt x="286" y="2340"/>
                  </a:cubicBezTo>
                  <a:cubicBezTo>
                    <a:pt x="262" y="2281"/>
                    <a:pt x="250" y="2209"/>
                    <a:pt x="238" y="2150"/>
                  </a:cubicBezTo>
                  <a:cubicBezTo>
                    <a:pt x="226" y="2090"/>
                    <a:pt x="203" y="2019"/>
                    <a:pt x="191" y="1959"/>
                  </a:cubicBezTo>
                  <a:cubicBezTo>
                    <a:pt x="179" y="1900"/>
                    <a:pt x="167" y="1828"/>
                    <a:pt x="143" y="1769"/>
                  </a:cubicBezTo>
                  <a:cubicBezTo>
                    <a:pt x="131" y="1709"/>
                    <a:pt x="143" y="1626"/>
                    <a:pt x="131" y="1554"/>
                  </a:cubicBezTo>
                  <a:cubicBezTo>
                    <a:pt x="119" y="1495"/>
                    <a:pt x="107" y="1423"/>
                    <a:pt x="107" y="1364"/>
                  </a:cubicBezTo>
                  <a:cubicBezTo>
                    <a:pt x="84" y="1304"/>
                    <a:pt x="84" y="1233"/>
                    <a:pt x="84" y="1173"/>
                  </a:cubicBezTo>
                  <a:cubicBezTo>
                    <a:pt x="84" y="1114"/>
                    <a:pt x="72" y="1031"/>
                    <a:pt x="60" y="971"/>
                  </a:cubicBezTo>
                  <a:cubicBezTo>
                    <a:pt x="60" y="911"/>
                    <a:pt x="48" y="840"/>
                    <a:pt x="48" y="780"/>
                  </a:cubicBezTo>
                  <a:lnTo>
                    <a:pt x="48" y="709"/>
                  </a:lnTo>
                  <a:lnTo>
                    <a:pt x="48" y="257"/>
                  </a:lnTo>
                  <a:lnTo>
                    <a:pt x="48" y="185"/>
                  </a:lnTo>
                  <a:lnTo>
                    <a:pt x="48" y="126"/>
                  </a:lnTo>
                  <a:lnTo>
                    <a:pt x="48" y="66"/>
                  </a:lnTo>
                  <a:cubicBezTo>
                    <a:pt x="56" y="15"/>
                    <a:pt x="53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71" name="Google Shape;16571;p22"/>
            <p:cNvSpPr/>
            <p:nvPr/>
          </p:nvSpPr>
          <p:spPr>
            <a:xfrm>
              <a:off x="4088000" y="3133125"/>
              <a:ext cx="5975" cy="43475"/>
            </a:xfrm>
            <a:custGeom>
              <a:avLst/>
              <a:gdLst/>
              <a:ahLst/>
              <a:cxnLst/>
              <a:rect l="l" t="t" r="r" b="b"/>
              <a:pathLst>
                <a:path w="239" h="1739" extrusionOk="0">
                  <a:moveTo>
                    <a:pt x="22" y="1"/>
                  </a:moveTo>
                  <a:cubicBezTo>
                    <a:pt x="21" y="1"/>
                    <a:pt x="18" y="7"/>
                    <a:pt x="12" y="18"/>
                  </a:cubicBezTo>
                  <a:cubicBezTo>
                    <a:pt x="0" y="29"/>
                    <a:pt x="0" y="53"/>
                    <a:pt x="0" y="89"/>
                  </a:cubicBezTo>
                  <a:lnTo>
                    <a:pt x="0" y="208"/>
                  </a:lnTo>
                  <a:lnTo>
                    <a:pt x="0" y="339"/>
                  </a:lnTo>
                  <a:lnTo>
                    <a:pt x="0" y="470"/>
                  </a:lnTo>
                  <a:lnTo>
                    <a:pt x="0" y="601"/>
                  </a:lnTo>
                  <a:lnTo>
                    <a:pt x="0" y="744"/>
                  </a:lnTo>
                  <a:cubicBezTo>
                    <a:pt x="0" y="780"/>
                    <a:pt x="12" y="815"/>
                    <a:pt x="12" y="875"/>
                  </a:cubicBezTo>
                  <a:cubicBezTo>
                    <a:pt x="12" y="934"/>
                    <a:pt x="24" y="1065"/>
                    <a:pt x="24" y="1125"/>
                  </a:cubicBezTo>
                  <a:cubicBezTo>
                    <a:pt x="24" y="1184"/>
                    <a:pt x="36" y="1220"/>
                    <a:pt x="60" y="1256"/>
                  </a:cubicBezTo>
                  <a:cubicBezTo>
                    <a:pt x="60" y="1303"/>
                    <a:pt x="60" y="1351"/>
                    <a:pt x="72" y="1399"/>
                  </a:cubicBezTo>
                  <a:cubicBezTo>
                    <a:pt x="72" y="1434"/>
                    <a:pt x="84" y="1482"/>
                    <a:pt x="96" y="1530"/>
                  </a:cubicBezTo>
                  <a:cubicBezTo>
                    <a:pt x="96" y="1577"/>
                    <a:pt x="120" y="1613"/>
                    <a:pt x="120" y="1649"/>
                  </a:cubicBezTo>
                  <a:lnTo>
                    <a:pt x="120" y="1696"/>
                  </a:lnTo>
                  <a:cubicBezTo>
                    <a:pt x="131" y="1708"/>
                    <a:pt x="131" y="1708"/>
                    <a:pt x="143" y="1732"/>
                  </a:cubicBezTo>
                  <a:cubicBezTo>
                    <a:pt x="150" y="1737"/>
                    <a:pt x="157" y="1739"/>
                    <a:pt x="164" y="1739"/>
                  </a:cubicBezTo>
                  <a:cubicBezTo>
                    <a:pt x="193" y="1739"/>
                    <a:pt x="219" y="1706"/>
                    <a:pt x="239" y="1696"/>
                  </a:cubicBezTo>
                  <a:lnTo>
                    <a:pt x="239" y="1661"/>
                  </a:lnTo>
                  <a:lnTo>
                    <a:pt x="239" y="1613"/>
                  </a:lnTo>
                  <a:cubicBezTo>
                    <a:pt x="239" y="1589"/>
                    <a:pt x="215" y="1530"/>
                    <a:pt x="203" y="1494"/>
                  </a:cubicBezTo>
                  <a:cubicBezTo>
                    <a:pt x="191" y="1458"/>
                    <a:pt x="191" y="1411"/>
                    <a:pt x="179" y="1375"/>
                  </a:cubicBezTo>
                  <a:cubicBezTo>
                    <a:pt x="155" y="1339"/>
                    <a:pt x="155" y="1291"/>
                    <a:pt x="143" y="1256"/>
                  </a:cubicBezTo>
                  <a:cubicBezTo>
                    <a:pt x="131" y="1220"/>
                    <a:pt x="131" y="1172"/>
                    <a:pt x="120" y="1137"/>
                  </a:cubicBezTo>
                  <a:cubicBezTo>
                    <a:pt x="120" y="1101"/>
                    <a:pt x="131" y="1053"/>
                    <a:pt x="120" y="1006"/>
                  </a:cubicBezTo>
                  <a:cubicBezTo>
                    <a:pt x="120" y="970"/>
                    <a:pt x="96" y="922"/>
                    <a:pt x="96" y="875"/>
                  </a:cubicBezTo>
                  <a:cubicBezTo>
                    <a:pt x="96" y="827"/>
                    <a:pt x="84" y="780"/>
                    <a:pt x="84" y="744"/>
                  </a:cubicBezTo>
                  <a:cubicBezTo>
                    <a:pt x="84" y="696"/>
                    <a:pt x="72" y="649"/>
                    <a:pt x="72" y="613"/>
                  </a:cubicBezTo>
                  <a:cubicBezTo>
                    <a:pt x="72" y="565"/>
                    <a:pt x="60" y="518"/>
                    <a:pt x="60" y="494"/>
                  </a:cubicBezTo>
                  <a:lnTo>
                    <a:pt x="60" y="434"/>
                  </a:lnTo>
                  <a:cubicBezTo>
                    <a:pt x="60" y="387"/>
                    <a:pt x="48" y="196"/>
                    <a:pt x="48" y="148"/>
                  </a:cubicBezTo>
                  <a:lnTo>
                    <a:pt x="48" y="101"/>
                  </a:lnTo>
                  <a:lnTo>
                    <a:pt x="48" y="53"/>
                  </a:lnTo>
                  <a:cubicBezTo>
                    <a:pt x="48" y="41"/>
                    <a:pt x="48" y="29"/>
                    <a:pt x="24" y="29"/>
                  </a:cubicBezTo>
                  <a:cubicBezTo>
                    <a:pt x="24" y="10"/>
                    <a:pt x="24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72" name="Google Shape;16572;p22"/>
            <p:cNvSpPr/>
            <p:nvPr/>
          </p:nvSpPr>
          <p:spPr>
            <a:xfrm>
              <a:off x="4098125" y="3143375"/>
              <a:ext cx="5675" cy="35225"/>
            </a:xfrm>
            <a:custGeom>
              <a:avLst/>
              <a:gdLst/>
              <a:ahLst/>
              <a:cxnLst/>
              <a:rect l="l" t="t" r="r" b="b"/>
              <a:pathLst>
                <a:path w="227" h="1409" extrusionOk="0">
                  <a:moveTo>
                    <a:pt x="36" y="0"/>
                  </a:moveTo>
                  <a:cubicBezTo>
                    <a:pt x="12" y="24"/>
                    <a:pt x="12" y="24"/>
                    <a:pt x="12" y="36"/>
                  </a:cubicBezTo>
                  <a:cubicBezTo>
                    <a:pt x="12" y="48"/>
                    <a:pt x="0" y="60"/>
                    <a:pt x="0" y="96"/>
                  </a:cubicBezTo>
                  <a:lnTo>
                    <a:pt x="0" y="203"/>
                  </a:lnTo>
                  <a:cubicBezTo>
                    <a:pt x="0" y="227"/>
                    <a:pt x="0" y="274"/>
                    <a:pt x="12" y="298"/>
                  </a:cubicBezTo>
                  <a:cubicBezTo>
                    <a:pt x="12" y="334"/>
                    <a:pt x="24" y="358"/>
                    <a:pt x="24" y="405"/>
                  </a:cubicBezTo>
                  <a:lnTo>
                    <a:pt x="24" y="512"/>
                  </a:lnTo>
                  <a:lnTo>
                    <a:pt x="24" y="620"/>
                  </a:lnTo>
                  <a:cubicBezTo>
                    <a:pt x="24" y="643"/>
                    <a:pt x="36" y="679"/>
                    <a:pt x="36" y="715"/>
                  </a:cubicBezTo>
                  <a:cubicBezTo>
                    <a:pt x="36" y="762"/>
                    <a:pt x="36" y="870"/>
                    <a:pt x="48" y="917"/>
                  </a:cubicBezTo>
                  <a:cubicBezTo>
                    <a:pt x="48" y="953"/>
                    <a:pt x="72" y="977"/>
                    <a:pt x="72" y="1012"/>
                  </a:cubicBezTo>
                  <a:lnTo>
                    <a:pt x="72" y="1120"/>
                  </a:lnTo>
                  <a:cubicBezTo>
                    <a:pt x="72" y="1155"/>
                    <a:pt x="84" y="1191"/>
                    <a:pt x="84" y="1227"/>
                  </a:cubicBezTo>
                  <a:cubicBezTo>
                    <a:pt x="84" y="1251"/>
                    <a:pt x="84" y="1298"/>
                    <a:pt x="96" y="1334"/>
                  </a:cubicBezTo>
                  <a:lnTo>
                    <a:pt x="96" y="1370"/>
                  </a:lnTo>
                  <a:cubicBezTo>
                    <a:pt x="96" y="1393"/>
                    <a:pt x="96" y="1393"/>
                    <a:pt x="131" y="1405"/>
                  </a:cubicBezTo>
                  <a:cubicBezTo>
                    <a:pt x="133" y="1408"/>
                    <a:pt x="137" y="1409"/>
                    <a:pt x="142" y="1409"/>
                  </a:cubicBezTo>
                  <a:cubicBezTo>
                    <a:pt x="163" y="1409"/>
                    <a:pt x="205" y="1389"/>
                    <a:pt x="215" y="1370"/>
                  </a:cubicBezTo>
                  <a:cubicBezTo>
                    <a:pt x="226" y="1358"/>
                    <a:pt x="226" y="1358"/>
                    <a:pt x="226" y="1346"/>
                  </a:cubicBezTo>
                  <a:lnTo>
                    <a:pt x="226" y="1310"/>
                  </a:lnTo>
                  <a:cubicBezTo>
                    <a:pt x="226" y="1298"/>
                    <a:pt x="215" y="1251"/>
                    <a:pt x="215" y="1215"/>
                  </a:cubicBezTo>
                  <a:cubicBezTo>
                    <a:pt x="215" y="1179"/>
                    <a:pt x="203" y="1132"/>
                    <a:pt x="203" y="1108"/>
                  </a:cubicBezTo>
                  <a:cubicBezTo>
                    <a:pt x="203" y="1072"/>
                    <a:pt x="191" y="1048"/>
                    <a:pt x="191" y="1001"/>
                  </a:cubicBezTo>
                  <a:cubicBezTo>
                    <a:pt x="191" y="977"/>
                    <a:pt x="167" y="941"/>
                    <a:pt x="155" y="893"/>
                  </a:cubicBezTo>
                  <a:cubicBezTo>
                    <a:pt x="155" y="870"/>
                    <a:pt x="167" y="822"/>
                    <a:pt x="155" y="798"/>
                  </a:cubicBezTo>
                  <a:cubicBezTo>
                    <a:pt x="155" y="762"/>
                    <a:pt x="143" y="739"/>
                    <a:pt x="143" y="691"/>
                  </a:cubicBezTo>
                  <a:cubicBezTo>
                    <a:pt x="143" y="655"/>
                    <a:pt x="131" y="620"/>
                    <a:pt x="131" y="584"/>
                  </a:cubicBezTo>
                  <a:cubicBezTo>
                    <a:pt x="131" y="548"/>
                    <a:pt x="107" y="524"/>
                    <a:pt x="96" y="477"/>
                  </a:cubicBezTo>
                  <a:cubicBezTo>
                    <a:pt x="96" y="453"/>
                    <a:pt x="84" y="405"/>
                    <a:pt x="84" y="370"/>
                  </a:cubicBezTo>
                  <a:lnTo>
                    <a:pt x="84" y="334"/>
                  </a:lnTo>
                  <a:cubicBezTo>
                    <a:pt x="84" y="286"/>
                    <a:pt x="48" y="155"/>
                    <a:pt x="48" y="108"/>
                  </a:cubicBezTo>
                  <a:lnTo>
                    <a:pt x="48" y="60"/>
                  </a:lnTo>
                  <a:lnTo>
                    <a:pt x="48" y="36"/>
                  </a:lnTo>
                  <a:cubicBezTo>
                    <a:pt x="48" y="12"/>
                    <a:pt x="48" y="12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73" name="Google Shape;16573;p22"/>
            <p:cNvSpPr/>
            <p:nvPr/>
          </p:nvSpPr>
          <p:spPr>
            <a:xfrm>
              <a:off x="4109125" y="3148725"/>
              <a:ext cx="5975" cy="40275"/>
            </a:xfrm>
            <a:custGeom>
              <a:avLst/>
              <a:gdLst/>
              <a:ahLst/>
              <a:cxnLst/>
              <a:rect l="l" t="t" r="r" b="b"/>
              <a:pathLst>
                <a:path w="239" h="1611" extrusionOk="0">
                  <a:moveTo>
                    <a:pt x="48" y="1"/>
                  </a:moveTo>
                  <a:cubicBezTo>
                    <a:pt x="25" y="1"/>
                    <a:pt x="13" y="1"/>
                    <a:pt x="13" y="13"/>
                  </a:cubicBezTo>
                  <a:cubicBezTo>
                    <a:pt x="13" y="25"/>
                    <a:pt x="1" y="60"/>
                    <a:pt x="1" y="84"/>
                  </a:cubicBezTo>
                  <a:lnTo>
                    <a:pt x="1" y="203"/>
                  </a:lnTo>
                  <a:cubicBezTo>
                    <a:pt x="1" y="251"/>
                    <a:pt x="1" y="275"/>
                    <a:pt x="13" y="322"/>
                  </a:cubicBezTo>
                  <a:cubicBezTo>
                    <a:pt x="13" y="370"/>
                    <a:pt x="25" y="394"/>
                    <a:pt x="25" y="441"/>
                  </a:cubicBezTo>
                  <a:lnTo>
                    <a:pt x="25" y="560"/>
                  </a:lnTo>
                  <a:lnTo>
                    <a:pt x="25" y="679"/>
                  </a:lnTo>
                  <a:cubicBezTo>
                    <a:pt x="25" y="727"/>
                    <a:pt x="48" y="751"/>
                    <a:pt x="48" y="798"/>
                  </a:cubicBezTo>
                  <a:cubicBezTo>
                    <a:pt x="48" y="858"/>
                    <a:pt x="48" y="977"/>
                    <a:pt x="60" y="1037"/>
                  </a:cubicBezTo>
                  <a:cubicBezTo>
                    <a:pt x="60" y="1096"/>
                    <a:pt x="72" y="1108"/>
                    <a:pt x="72" y="1156"/>
                  </a:cubicBezTo>
                  <a:lnTo>
                    <a:pt x="72" y="1275"/>
                  </a:lnTo>
                  <a:cubicBezTo>
                    <a:pt x="72" y="1322"/>
                    <a:pt x="84" y="1370"/>
                    <a:pt x="84" y="1394"/>
                  </a:cubicBezTo>
                  <a:cubicBezTo>
                    <a:pt x="84" y="1441"/>
                    <a:pt x="84" y="1489"/>
                    <a:pt x="108" y="1513"/>
                  </a:cubicBezTo>
                  <a:lnTo>
                    <a:pt x="108" y="1560"/>
                  </a:lnTo>
                  <a:cubicBezTo>
                    <a:pt x="108" y="1572"/>
                    <a:pt x="108" y="1572"/>
                    <a:pt x="132" y="1608"/>
                  </a:cubicBezTo>
                  <a:cubicBezTo>
                    <a:pt x="133" y="1610"/>
                    <a:pt x="136" y="1610"/>
                    <a:pt x="140" y="1610"/>
                  </a:cubicBezTo>
                  <a:cubicBezTo>
                    <a:pt x="165" y="1610"/>
                    <a:pt x="227" y="1581"/>
                    <a:pt x="227" y="1560"/>
                  </a:cubicBezTo>
                  <a:cubicBezTo>
                    <a:pt x="227" y="1525"/>
                    <a:pt x="239" y="1549"/>
                    <a:pt x="239" y="1525"/>
                  </a:cubicBezTo>
                  <a:lnTo>
                    <a:pt x="239" y="1501"/>
                  </a:lnTo>
                  <a:cubicBezTo>
                    <a:pt x="239" y="1465"/>
                    <a:pt x="227" y="1429"/>
                    <a:pt x="227" y="1382"/>
                  </a:cubicBezTo>
                  <a:cubicBezTo>
                    <a:pt x="227" y="1346"/>
                    <a:pt x="203" y="1310"/>
                    <a:pt x="203" y="1263"/>
                  </a:cubicBezTo>
                  <a:cubicBezTo>
                    <a:pt x="203" y="1215"/>
                    <a:pt x="191" y="1191"/>
                    <a:pt x="191" y="1144"/>
                  </a:cubicBezTo>
                  <a:cubicBezTo>
                    <a:pt x="191" y="1096"/>
                    <a:pt x="179" y="1072"/>
                    <a:pt x="167" y="1025"/>
                  </a:cubicBezTo>
                  <a:cubicBezTo>
                    <a:pt x="167" y="977"/>
                    <a:pt x="179" y="953"/>
                    <a:pt x="167" y="906"/>
                  </a:cubicBezTo>
                  <a:cubicBezTo>
                    <a:pt x="167" y="858"/>
                    <a:pt x="144" y="834"/>
                    <a:pt x="144" y="787"/>
                  </a:cubicBezTo>
                  <a:cubicBezTo>
                    <a:pt x="144" y="739"/>
                    <a:pt x="132" y="715"/>
                    <a:pt x="132" y="667"/>
                  </a:cubicBezTo>
                  <a:cubicBezTo>
                    <a:pt x="132" y="620"/>
                    <a:pt x="120" y="596"/>
                    <a:pt x="108" y="548"/>
                  </a:cubicBezTo>
                  <a:cubicBezTo>
                    <a:pt x="108" y="501"/>
                    <a:pt x="84" y="453"/>
                    <a:pt x="84" y="429"/>
                  </a:cubicBezTo>
                  <a:lnTo>
                    <a:pt x="84" y="382"/>
                  </a:lnTo>
                  <a:cubicBezTo>
                    <a:pt x="84" y="334"/>
                    <a:pt x="60" y="156"/>
                    <a:pt x="60" y="120"/>
                  </a:cubicBezTo>
                  <a:lnTo>
                    <a:pt x="60" y="72"/>
                  </a:lnTo>
                  <a:lnTo>
                    <a:pt x="60" y="25"/>
                  </a:lnTo>
                  <a:cubicBezTo>
                    <a:pt x="60" y="13"/>
                    <a:pt x="60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74" name="Google Shape;16574;p22"/>
            <p:cNvSpPr/>
            <p:nvPr/>
          </p:nvSpPr>
          <p:spPr>
            <a:xfrm>
              <a:off x="4120750" y="3153800"/>
              <a:ext cx="6850" cy="40275"/>
            </a:xfrm>
            <a:custGeom>
              <a:avLst/>
              <a:gdLst/>
              <a:ahLst/>
              <a:cxnLst/>
              <a:rect l="l" t="t" r="r" b="b"/>
              <a:pathLst>
                <a:path w="274" h="1611" extrusionOk="0">
                  <a:moveTo>
                    <a:pt x="72" y="0"/>
                  </a:moveTo>
                  <a:cubicBezTo>
                    <a:pt x="12" y="0"/>
                    <a:pt x="12" y="0"/>
                    <a:pt x="12" y="24"/>
                  </a:cubicBezTo>
                  <a:cubicBezTo>
                    <a:pt x="12" y="36"/>
                    <a:pt x="0" y="60"/>
                    <a:pt x="0" y="95"/>
                  </a:cubicBezTo>
                  <a:cubicBezTo>
                    <a:pt x="0" y="119"/>
                    <a:pt x="0" y="167"/>
                    <a:pt x="12" y="214"/>
                  </a:cubicBezTo>
                  <a:cubicBezTo>
                    <a:pt x="12" y="250"/>
                    <a:pt x="12" y="298"/>
                    <a:pt x="24" y="334"/>
                  </a:cubicBezTo>
                  <a:cubicBezTo>
                    <a:pt x="24" y="369"/>
                    <a:pt x="36" y="405"/>
                    <a:pt x="36" y="453"/>
                  </a:cubicBezTo>
                  <a:lnTo>
                    <a:pt x="36" y="572"/>
                  </a:lnTo>
                  <a:cubicBezTo>
                    <a:pt x="36" y="607"/>
                    <a:pt x="36" y="643"/>
                    <a:pt x="60" y="691"/>
                  </a:cubicBezTo>
                  <a:cubicBezTo>
                    <a:pt x="60" y="726"/>
                    <a:pt x="72" y="762"/>
                    <a:pt x="72" y="810"/>
                  </a:cubicBezTo>
                  <a:cubicBezTo>
                    <a:pt x="72" y="869"/>
                    <a:pt x="83" y="988"/>
                    <a:pt x="83" y="1048"/>
                  </a:cubicBezTo>
                  <a:cubicBezTo>
                    <a:pt x="83" y="1107"/>
                    <a:pt x="95" y="1119"/>
                    <a:pt x="119" y="1167"/>
                  </a:cubicBezTo>
                  <a:cubicBezTo>
                    <a:pt x="131" y="1203"/>
                    <a:pt x="119" y="1250"/>
                    <a:pt x="119" y="1286"/>
                  </a:cubicBezTo>
                  <a:cubicBezTo>
                    <a:pt x="119" y="1322"/>
                    <a:pt x="131" y="1369"/>
                    <a:pt x="131" y="1405"/>
                  </a:cubicBezTo>
                  <a:cubicBezTo>
                    <a:pt x="131" y="1441"/>
                    <a:pt x="143" y="1488"/>
                    <a:pt x="143" y="1524"/>
                  </a:cubicBezTo>
                  <a:lnTo>
                    <a:pt x="143" y="1560"/>
                  </a:lnTo>
                  <a:cubicBezTo>
                    <a:pt x="143" y="1584"/>
                    <a:pt x="143" y="1584"/>
                    <a:pt x="179" y="1607"/>
                  </a:cubicBezTo>
                  <a:cubicBezTo>
                    <a:pt x="181" y="1610"/>
                    <a:pt x="184" y="1611"/>
                    <a:pt x="189" y="1611"/>
                  </a:cubicBezTo>
                  <a:cubicBezTo>
                    <a:pt x="210" y="1611"/>
                    <a:pt x="252" y="1589"/>
                    <a:pt x="262" y="1560"/>
                  </a:cubicBezTo>
                  <a:cubicBezTo>
                    <a:pt x="262" y="1536"/>
                    <a:pt x="274" y="1548"/>
                    <a:pt x="274" y="1536"/>
                  </a:cubicBezTo>
                  <a:lnTo>
                    <a:pt x="274" y="1500"/>
                  </a:lnTo>
                  <a:cubicBezTo>
                    <a:pt x="274" y="1477"/>
                    <a:pt x="262" y="1429"/>
                    <a:pt x="262" y="1381"/>
                  </a:cubicBezTo>
                  <a:cubicBezTo>
                    <a:pt x="262" y="1357"/>
                    <a:pt x="250" y="1310"/>
                    <a:pt x="250" y="1262"/>
                  </a:cubicBezTo>
                  <a:cubicBezTo>
                    <a:pt x="250" y="1226"/>
                    <a:pt x="238" y="1191"/>
                    <a:pt x="238" y="1143"/>
                  </a:cubicBezTo>
                  <a:cubicBezTo>
                    <a:pt x="238" y="1107"/>
                    <a:pt x="214" y="1072"/>
                    <a:pt x="203" y="1024"/>
                  </a:cubicBezTo>
                  <a:cubicBezTo>
                    <a:pt x="203" y="988"/>
                    <a:pt x="214" y="941"/>
                    <a:pt x="203" y="905"/>
                  </a:cubicBezTo>
                  <a:cubicBezTo>
                    <a:pt x="203" y="869"/>
                    <a:pt x="191" y="834"/>
                    <a:pt x="179" y="786"/>
                  </a:cubicBezTo>
                  <a:cubicBezTo>
                    <a:pt x="179" y="750"/>
                    <a:pt x="155" y="715"/>
                    <a:pt x="155" y="667"/>
                  </a:cubicBezTo>
                  <a:cubicBezTo>
                    <a:pt x="155" y="631"/>
                    <a:pt x="143" y="595"/>
                    <a:pt x="131" y="548"/>
                  </a:cubicBezTo>
                  <a:cubicBezTo>
                    <a:pt x="131" y="512"/>
                    <a:pt x="119" y="464"/>
                    <a:pt x="119" y="429"/>
                  </a:cubicBezTo>
                  <a:lnTo>
                    <a:pt x="119" y="393"/>
                  </a:lnTo>
                  <a:cubicBezTo>
                    <a:pt x="119" y="345"/>
                    <a:pt x="83" y="167"/>
                    <a:pt x="83" y="119"/>
                  </a:cubicBezTo>
                  <a:lnTo>
                    <a:pt x="83" y="83"/>
                  </a:lnTo>
                  <a:lnTo>
                    <a:pt x="83" y="36"/>
                  </a:lnTo>
                  <a:cubicBezTo>
                    <a:pt x="83" y="24"/>
                    <a:pt x="83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75" name="Google Shape;16575;p22"/>
            <p:cNvSpPr/>
            <p:nvPr/>
          </p:nvSpPr>
          <p:spPr>
            <a:xfrm>
              <a:off x="4138900" y="3168975"/>
              <a:ext cx="7175" cy="40400"/>
            </a:xfrm>
            <a:custGeom>
              <a:avLst/>
              <a:gdLst/>
              <a:ahLst/>
              <a:cxnLst/>
              <a:rect l="l" t="t" r="r" b="b"/>
              <a:pathLst>
                <a:path w="287" h="1616" extrusionOk="0">
                  <a:moveTo>
                    <a:pt x="12" y="0"/>
                  </a:moveTo>
                  <a:cubicBezTo>
                    <a:pt x="15" y="3"/>
                    <a:pt x="18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lnTo>
                    <a:pt x="19" y="4"/>
                  </a:lnTo>
                  <a:cubicBezTo>
                    <a:pt x="19" y="4"/>
                    <a:pt x="20" y="5"/>
                    <a:pt x="20" y="5"/>
                  </a:cubicBezTo>
                  <a:lnTo>
                    <a:pt x="20" y="5"/>
                  </a:lnTo>
                  <a:cubicBezTo>
                    <a:pt x="21" y="4"/>
                    <a:pt x="21" y="3"/>
                    <a:pt x="21" y="3"/>
                  </a:cubicBezTo>
                  <a:lnTo>
                    <a:pt x="21" y="3"/>
                  </a:lnTo>
                  <a:cubicBezTo>
                    <a:pt x="21" y="3"/>
                    <a:pt x="20" y="4"/>
                    <a:pt x="19" y="4"/>
                  </a:cubicBezTo>
                  <a:lnTo>
                    <a:pt x="19" y="4"/>
                  </a:lnTo>
                  <a:cubicBezTo>
                    <a:pt x="17" y="2"/>
                    <a:pt x="15" y="0"/>
                    <a:pt x="12" y="0"/>
                  </a:cubicBezTo>
                  <a:close/>
                  <a:moveTo>
                    <a:pt x="20" y="5"/>
                  </a:moveTo>
                  <a:lnTo>
                    <a:pt x="20" y="5"/>
                  </a:lnTo>
                  <a:cubicBezTo>
                    <a:pt x="18" y="8"/>
                    <a:pt x="16" y="13"/>
                    <a:pt x="12" y="24"/>
                  </a:cubicBezTo>
                  <a:cubicBezTo>
                    <a:pt x="12" y="36"/>
                    <a:pt x="0" y="60"/>
                    <a:pt x="0" y="96"/>
                  </a:cubicBezTo>
                  <a:cubicBezTo>
                    <a:pt x="0" y="131"/>
                    <a:pt x="0" y="167"/>
                    <a:pt x="12" y="215"/>
                  </a:cubicBezTo>
                  <a:cubicBezTo>
                    <a:pt x="12" y="238"/>
                    <a:pt x="12" y="286"/>
                    <a:pt x="24" y="334"/>
                  </a:cubicBezTo>
                  <a:cubicBezTo>
                    <a:pt x="24" y="381"/>
                    <a:pt x="48" y="405"/>
                    <a:pt x="48" y="453"/>
                  </a:cubicBezTo>
                  <a:lnTo>
                    <a:pt x="48" y="572"/>
                  </a:lnTo>
                  <a:cubicBezTo>
                    <a:pt x="48" y="619"/>
                    <a:pt x="48" y="643"/>
                    <a:pt x="60" y="691"/>
                  </a:cubicBezTo>
                  <a:cubicBezTo>
                    <a:pt x="60" y="739"/>
                    <a:pt x="72" y="762"/>
                    <a:pt x="72" y="810"/>
                  </a:cubicBezTo>
                  <a:cubicBezTo>
                    <a:pt x="72" y="870"/>
                    <a:pt x="84" y="989"/>
                    <a:pt x="84" y="1048"/>
                  </a:cubicBezTo>
                  <a:cubicBezTo>
                    <a:pt x="84" y="1108"/>
                    <a:pt x="108" y="1120"/>
                    <a:pt x="119" y="1167"/>
                  </a:cubicBezTo>
                  <a:lnTo>
                    <a:pt x="119" y="1286"/>
                  </a:lnTo>
                  <a:cubicBezTo>
                    <a:pt x="119" y="1334"/>
                    <a:pt x="131" y="1370"/>
                    <a:pt x="131" y="1405"/>
                  </a:cubicBezTo>
                  <a:cubicBezTo>
                    <a:pt x="131" y="1429"/>
                    <a:pt x="143" y="1489"/>
                    <a:pt x="143" y="1524"/>
                  </a:cubicBezTo>
                  <a:lnTo>
                    <a:pt x="143" y="1572"/>
                  </a:lnTo>
                  <a:cubicBezTo>
                    <a:pt x="143" y="1584"/>
                    <a:pt x="143" y="1584"/>
                    <a:pt x="179" y="1608"/>
                  </a:cubicBezTo>
                  <a:cubicBezTo>
                    <a:pt x="185" y="1613"/>
                    <a:pt x="191" y="1616"/>
                    <a:pt x="199" y="1616"/>
                  </a:cubicBezTo>
                  <a:cubicBezTo>
                    <a:pt x="223" y="1616"/>
                    <a:pt x="253" y="1590"/>
                    <a:pt x="262" y="1572"/>
                  </a:cubicBezTo>
                  <a:cubicBezTo>
                    <a:pt x="262" y="1536"/>
                    <a:pt x="286" y="1548"/>
                    <a:pt x="286" y="1536"/>
                  </a:cubicBezTo>
                  <a:lnTo>
                    <a:pt x="286" y="1512"/>
                  </a:lnTo>
                  <a:cubicBezTo>
                    <a:pt x="286" y="1477"/>
                    <a:pt x="262" y="1429"/>
                    <a:pt x="250" y="1393"/>
                  </a:cubicBezTo>
                  <a:cubicBezTo>
                    <a:pt x="250" y="1358"/>
                    <a:pt x="239" y="1310"/>
                    <a:pt x="239" y="1274"/>
                  </a:cubicBezTo>
                  <a:cubicBezTo>
                    <a:pt x="239" y="1227"/>
                    <a:pt x="227" y="1191"/>
                    <a:pt x="203" y="1155"/>
                  </a:cubicBezTo>
                  <a:cubicBezTo>
                    <a:pt x="203" y="1108"/>
                    <a:pt x="191" y="1072"/>
                    <a:pt x="179" y="1036"/>
                  </a:cubicBezTo>
                  <a:cubicBezTo>
                    <a:pt x="179" y="989"/>
                    <a:pt x="191" y="953"/>
                    <a:pt x="179" y="917"/>
                  </a:cubicBezTo>
                  <a:cubicBezTo>
                    <a:pt x="179" y="870"/>
                    <a:pt x="167" y="834"/>
                    <a:pt x="143" y="798"/>
                  </a:cubicBezTo>
                  <a:cubicBezTo>
                    <a:pt x="143" y="750"/>
                    <a:pt x="131" y="715"/>
                    <a:pt x="131" y="679"/>
                  </a:cubicBezTo>
                  <a:cubicBezTo>
                    <a:pt x="131" y="631"/>
                    <a:pt x="119" y="596"/>
                    <a:pt x="108" y="560"/>
                  </a:cubicBezTo>
                  <a:cubicBezTo>
                    <a:pt x="108" y="512"/>
                    <a:pt x="84" y="465"/>
                    <a:pt x="72" y="441"/>
                  </a:cubicBezTo>
                  <a:lnTo>
                    <a:pt x="72" y="393"/>
                  </a:lnTo>
                  <a:cubicBezTo>
                    <a:pt x="60" y="346"/>
                    <a:pt x="48" y="167"/>
                    <a:pt x="24" y="119"/>
                  </a:cubicBezTo>
                  <a:lnTo>
                    <a:pt x="24" y="84"/>
                  </a:lnTo>
                  <a:lnTo>
                    <a:pt x="24" y="36"/>
                  </a:lnTo>
                  <a:cubicBezTo>
                    <a:pt x="24" y="28"/>
                    <a:pt x="24" y="13"/>
                    <a:pt x="20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76" name="Google Shape;16576;p22"/>
            <p:cNvSpPr/>
            <p:nvPr/>
          </p:nvSpPr>
          <p:spPr>
            <a:xfrm>
              <a:off x="4154975" y="3178425"/>
              <a:ext cx="8050" cy="39850"/>
            </a:xfrm>
            <a:custGeom>
              <a:avLst/>
              <a:gdLst/>
              <a:ahLst/>
              <a:cxnLst/>
              <a:rect l="l" t="t" r="r" b="b"/>
              <a:pathLst>
                <a:path w="322" h="1594" extrusionOk="0">
                  <a:moveTo>
                    <a:pt x="20" y="0"/>
                  </a:moveTo>
                  <a:cubicBezTo>
                    <a:pt x="15" y="0"/>
                    <a:pt x="12" y="3"/>
                    <a:pt x="12" y="15"/>
                  </a:cubicBezTo>
                  <a:cubicBezTo>
                    <a:pt x="12" y="27"/>
                    <a:pt x="0" y="63"/>
                    <a:pt x="0" y="87"/>
                  </a:cubicBezTo>
                  <a:lnTo>
                    <a:pt x="0" y="206"/>
                  </a:lnTo>
                  <a:cubicBezTo>
                    <a:pt x="0" y="241"/>
                    <a:pt x="0" y="277"/>
                    <a:pt x="12" y="325"/>
                  </a:cubicBezTo>
                  <a:cubicBezTo>
                    <a:pt x="12" y="372"/>
                    <a:pt x="24" y="396"/>
                    <a:pt x="24" y="444"/>
                  </a:cubicBezTo>
                  <a:lnTo>
                    <a:pt x="24" y="563"/>
                  </a:lnTo>
                  <a:cubicBezTo>
                    <a:pt x="24" y="611"/>
                    <a:pt x="24" y="634"/>
                    <a:pt x="36" y="682"/>
                  </a:cubicBezTo>
                  <a:cubicBezTo>
                    <a:pt x="36" y="730"/>
                    <a:pt x="60" y="753"/>
                    <a:pt x="60" y="801"/>
                  </a:cubicBezTo>
                  <a:cubicBezTo>
                    <a:pt x="60" y="861"/>
                    <a:pt x="72" y="980"/>
                    <a:pt x="84" y="1039"/>
                  </a:cubicBezTo>
                  <a:cubicBezTo>
                    <a:pt x="96" y="1099"/>
                    <a:pt x="119" y="1111"/>
                    <a:pt x="119" y="1158"/>
                  </a:cubicBezTo>
                  <a:cubicBezTo>
                    <a:pt x="131" y="1206"/>
                    <a:pt x="119" y="1230"/>
                    <a:pt x="131" y="1277"/>
                  </a:cubicBezTo>
                  <a:cubicBezTo>
                    <a:pt x="131" y="1325"/>
                    <a:pt x="143" y="1349"/>
                    <a:pt x="155" y="1396"/>
                  </a:cubicBezTo>
                  <a:cubicBezTo>
                    <a:pt x="179" y="1432"/>
                    <a:pt x="179" y="1492"/>
                    <a:pt x="191" y="1515"/>
                  </a:cubicBezTo>
                  <a:cubicBezTo>
                    <a:pt x="203" y="1551"/>
                    <a:pt x="191" y="1551"/>
                    <a:pt x="203" y="1563"/>
                  </a:cubicBezTo>
                  <a:lnTo>
                    <a:pt x="238" y="1587"/>
                  </a:lnTo>
                  <a:cubicBezTo>
                    <a:pt x="243" y="1592"/>
                    <a:pt x="249" y="1593"/>
                    <a:pt x="255" y="1593"/>
                  </a:cubicBezTo>
                  <a:cubicBezTo>
                    <a:pt x="280" y="1593"/>
                    <a:pt x="312" y="1561"/>
                    <a:pt x="322" y="1551"/>
                  </a:cubicBezTo>
                  <a:lnTo>
                    <a:pt x="322" y="1515"/>
                  </a:lnTo>
                  <a:cubicBezTo>
                    <a:pt x="322" y="1504"/>
                    <a:pt x="322" y="1515"/>
                    <a:pt x="310" y="1492"/>
                  </a:cubicBezTo>
                  <a:cubicBezTo>
                    <a:pt x="310" y="1456"/>
                    <a:pt x="298" y="1432"/>
                    <a:pt x="274" y="1373"/>
                  </a:cubicBezTo>
                  <a:cubicBezTo>
                    <a:pt x="262" y="1325"/>
                    <a:pt x="238" y="1206"/>
                    <a:pt x="215" y="1146"/>
                  </a:cubicBezTo>
                  <a:cubicBezTo>
                    <a:pt x="203" y="1099"/>
                    <a:pt x="191" y="1075"/>
                    <a:pt x="191" y="1027"/>
                  </a:cubicBezTo>
                  <a:cubicBezTo>
                    <a:pt x="179" y="980"/>
                    <a:pt x="191" y="956"/>
                    <a:pt x="191" y="908"/>
                  </a:cubicBezTo>
                  <a:cubicBezTo>
                    <a:pt x="179" y="861"/>
                    <a:pt x="179" y="837"/>
                    <a:pt x="155" y="789"/>
                  </a:cubicBezTo>
                  <a:cubicBezTo>
                    <a:pt x="143" y="742"/>
                    <a:pt x="143" y="718"/>
                    <a:pt x="143" y="670"/>
                  </a:cubicBezTo>
                  <a:cubicBezTo>
                    <a:pt x="131" y="622"/>
                    <a:pt x="131" y="599"/>
                    <a:pt x="119" y="551"/>
                  </a:cubicBezTo>
                  <a:cubicBezTo>
                    <a:pt x="96" y="503"/>
                    <a:pt x="96" y="456"/>
                    <a:pt x="84" y="432"/>
                  </a:cubicBezTo>
                  <a:lnTo>
                    <a:pt x="84" y="384"/>
                  </a:lnTo>
                  <a:cubicBezTo>
                    <a:pt x="72" y="337"/>
                    <a:pt x="60" y="158"/>
                    <a:pt x="60" y="122"/>
                  </a:cubicBezTo>
                  <a:lnTo>
                    <a:pt x="60" y="75"/>
                  </a:lnTo>
                  <a:lnTo>
                    <a:pt x="60" y="27"/>
                  </a:lnTo>
                  <a:cubicBezTo>
                    <a:pt x="60" y="15"/>
                    <a:pt x="60" y="3"/>
                    <a:pt x="36" y="3"/>
                  </a:cubicBezTo>
                  <a:cubicBezTo>
                    <a:pt x="30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77" name="Google Shape;16577;p22"/>
            <p:cNvSpPr/>
            <p:nvPr/>
          </p:nvSpPr>
          <p:spPr>
            <a:xfrm>
              <a:off x="4166575" y="3186975"/>
              <a:ext cx="8375" cy="41750"/>
            </a:xfrm>
            <a:custGeom>
              <a:avLst/>
              <a:gdLst/>
              <a:ahLst/>
              <a:cxnLst/>
              <a:rect l="l" t="t" r="r" b="b"/>
              <a:pathLst>
                <a:path w="335" h="1670" extrusionOk="0">
                  <a:moveTo>
                    <a:pt x="22" y="1"/>
                  </a:moveTo>
                  <a:cubicBezTo>
                    <a:pt x="19" y="1"/>
                    <a:pt x="17" y="6"/>
                    <a:pt x="13" y="19"/>
                  </a:cubicBezTo>
                  <a:cubicBezTo>
                    <a:pt x="13" y="30"/>
                    <a:pt x="1" y="42"/>
                    <a:pt x="1" y="90"/>
                  </a:cubicBezTo>
                  <a:cubicBezTo>
                    <a:pt x="1" y="138"/>
                    <a:pt x="13" y="269"/>
                    <a:pt x="25" y="328"/>
                  </a:cubicBezTo>
                  <a:cubicBezTo>
                    <a:pt x="36" y="388"/>
                    <a:pt x="36" y="423"/>
                    <a:pt x="36" y="459"/>
                  </a:cubicBezTo>
                  <a:cubicBezTo>
                    <a:pt x="36" y="507"/>
                    <a:pt x="36" y="554"/>
                    <a:pt x="60" y="602"/>
                  </a:cubicBezTo>
                  <a:cubicBezTo>
                    <a:pt x="60" y="638"/>
                    <a:pt x="72" y="673"/>
                    <a:pt x="72" y="709"/>
                  </a:cubicBezTo>
                  <a:cubicBezTo>
                    <a:pt x="72" y="757"/>
                    <a:pt x="84" y="792"/>
                    <a:pt x="84" y="852"/>
                  </a:cubicBezTo>
                  <a:cubicBezTo>
                    <a:pt x="84" y="912"/>
                    <a:pt x="96" y="1031"/>
                    <a:pt x="108" y="1090"/>
                  </a:cubicBezTo>
                  <a:cubicBezTo>
                    <a:pt x="108" y="1150"/>
                    <a:pt x="144" y="1162"/>
                    <a:pt x="144" y="1221"/>
                  </a:cubicBezTo>
                  <a:cubicBezTo>
                    <a:pt x="144" y="1269"/>
                    <a:pt x="144" y="1304"/>
                    <a:pt x="155" y="1340"/>
                  </a:cubicBezTo>
                  <a:cubicBezTo>
                    <a:pt x="155" y="1388"/>
                    <a:pt x="167" y="1423"/>
                    <a:pt x="191" y="1459"/>
                  </a:cubicBezTo>
                  <a:cubicBezTo>
                    <a:pt x="191" y="1507"/>
                    <a:pt x="203" y="1543"/>
                    <a:pt x="203" y="1578"/>
                  </a:cubicBezTo>
                  <a:lnTo>
                    <a:pt x="203" y="1626"/>
                  </a:lnTo>
                  <a:cubicBezTo>
                    <a:pt x="215" y="1638"/>
                    <a:pt x="203" y="1638"/>
                    <a:pt x="227" y="1662"/>
                  </a:cubicBezTo>
                  <a:cubicBezTo>
                    <a:pt x="235" y="1667"/>
                    <a:pt x="244" y="1669"/>
                    <a:pt x="253" y="1669"/>
                  </a:cubicBezTo>
                  <a:cubicBezTo>
                    <a:pt x="283" y="1669"/>
                    <a:pt x="313" y="1644"/>
                    <a:pt x="322" y="1626"/>
                  </a:cubicBezTo>
                  <a:cubicBezTo>
                    <a:pt x="322" y="1590"/>
                    <a:pt x="334" y="1602"/>
                    <a:pt x="334" y="1590"/>
                  </a:cubicBezTo>
                  <a:lnTo>
                    <a:pt x="334" y="1566"/>
                  </a:lnTo>
                  <a:cubicBezTo>
                    <a:pt x="334" y="1531"/>
                    <a:pt x="322" y="1471"/>
                    <a:pt x="310" y="1447"/>
                  </a:cubicBezTo>
                  <a:cubicBezTo>
                    <a:pt x="310" y="1400"/>
                    <a:pt x="286" y="1352"/>
                    <a:pt x="275" y="1328"/>
                  </a:cubicBezTo>
                  <a:cubicBezTo>
                    <a:pt x="263" y="1281"/>
                    <a:pt x="263" y="1245"/>
                    <a:pt x="251" y="1209"/>
                  </a:cubicBezTo>
                  <a:cubicBezTo>
                    <a:pt x="227" y="1162"/>
                    <a:pt x="215" y="1126"/>
                    <a:pt x="215" y="1090"/>
                  </a:cubicBezTo>
                  <a:lnTo>
                    <a:pt x="215" y="947"/>
                  </a:lnTo>
                  <a:cubicBezTo>
                    <a:pt x="203" y="912"/>
                    <a:pt x="203" y="876"/>
                    <a:pt x="191" y="828"/>
                  </a:cubicBezTo>
                  <a:cubicBezTo>
                    <a:pt x="167" y="792"/>
                    <a:pt x="167" y="745"/>
                    <a:pt x="167" y="709"/>
                  </a:cubicBezTo>
                  <a:cubicBezTo>
                    <a:pt x="155" y="673"/>
                    <a:pt x="144" y="626"/>
                    <a:pt x="144" y="602"/>
                  </a:cubicBezTo>
                  <a:cubicBezTo>
                    <a:pt x="132" y="554"/>
                    <a:pt x="132" y="507"/>
                    <a:pt x="108" y="483"/>
                  </a:cubicBezTo>
                  <a:cubicBezTo>
                    <a:pt x="96" y="447"/>
                    <a:pt x="108" y="483"/>
                    <a:pt x="108" y="435"/>
                  </a:cubicBezTo>
                  <a:cubicBezTo>
                    <a:pt x="96" y="388"/>
                    <a:pt x="72" y="209"/>
                    <a:pt x="72" y="161"/>
                  </a:cubicBezTo>
                  <a:cubicBezTo>
                    <a:pt x="72" y="126"/>
                    <a:pt x="72" y="138"/>
                    <a:pt x="48" y="126"/>
                  </a:cubicBezTo>
                  <a:lnTo>
                    <a:pt x="48" y="78"/>
                  </a:lnTo>
                  <a:cubicBezTo>
                    <a:pt x="48" y="66"/>
                    <a:pt x="48" y="42"/>
                    <a:pt x="36" y="42"/>
                  </a:cubicBezTo>
                  <a:cubicBezTo>
                    <a:pt x="29" y="19"/>
                    <a:pt x="26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78" name="Google Shape;16578;p22"/>
            <p:cNvSpPr/>
            <p:nvPr/>
          </p:nvSpPr>
          <p:spPr>
            <a:xfrm>
              <a:off x="4180575" y="3194700"/>
              <a:ext cx="7175" cy="37150"/>
            </a:xfrm>
            <a:custGeom>
              <a:avLst/>
              <a:gdLst/>
              <a:ahLst/>
              <a:cxnLst/>
              <a:rect l="l" t="t" r="r" b="b"/>
              <a:pathLst>
                <a:path w="287" h="1486" extrusionOk="0">
                  <a:moveTo>
                    <a:pt x="28" y="0"/>
                  </a:moveTo>
                  <a:cubicBezTo>
                    <a:pt x="26" y="0"/>
                    <a:pt x="21" y="3"/>
                    <a:pt x="12" y="7"/>
                  </a:cubicBezTo>
                  <a:cubicBezTo>
                    <a:pt x="12" y="10"/>
                    <a:pt x="11" y="15"/>
                    <a:pt x="10" y="21"/>
                  </a:cubicBezTo>
                  <a:lnTo>
                    <a:pt x="10" y="21"/>
                  </a:lnTo>
                  <a:cubicBezTo>
                    <a:pt x="25" y="6"/>
                    <a:pt x="31" y="0"/>
                    <a:pt x="28" y="0"/>
                  </a:cubicBezTo>
                  <a:close/>
                  <a:moveTo>
                    <a:pt x="10" y="21"/>
                  </a:moveTo>
                  <a:lnTo>
                    <a:pt x="10" y="21"/>
                  </a:lnTo>
                  <a:cubicBezTo>
                    <a:pt x="7" y="24"/>
                    <a:pt x="4" y="27"/>
                    <a:pt x="0" y="31"/>
                  </a:cubicBezTo>
                  <a:cubicBezTo>
                    <a:pt x="3" y="31"/>
                    <a:pt x="6" y="32"/>
                    <a:pt x="7" y="33"/>
                  </a:cubicBezTo>
                  <a:lnTo>
                    <a:pt x="7" y="33"/>
                  </a:lnTo>
                  <a:cubicBezTo>
                    <a:pt x="8" y="29"/>
                    <a:pt x="9" y="25"/>
                    <a:pt x="10" y="21"/>
                  </a:cubicBezTo>
                  <a:close/>
                  <a:moveTo>
                    <a:pt x="7" y="33"/>
                  </a:moveTo>
                  <a:cubicBezTo>
                    <a:pt x="4" y="48"/>
                    <a:pt x="0" y="65"/>
                    <a:pt x="0" y="79"/>
                  </a:cubicBezTo>
                  <a:cubicBezTo>
                    <a:pt x="0" y="114"/>
                    <a:pt x="0" y="150"/>
                    <a:pt x="12" y="186"/>
                  </a:cubicBezTo>
                  <a:cubicBezTo>
                    <a:pt x="12" y="210"/>
                    <a:pt x="36" y="257"/>
                    <a:pt x="36" y="293"/>
                  </a:cubicBezTo>
                  <a:cubicBezTo>
                    <a:pt x="36" y="317"/>
                    <a:pt x="48" y="364"/>
                    <a:pt x="48" y="388"/>
                  </a:cubicBezTo>
                  <a:lnTo>
                    <a:pt x="48" y="507"/>
                  </a:lnTo>
                  <a:cubicBezTo>
                    <a:pt x="48" y="555"/>
                    <a:pt x="48" y="591"/>
                    <a:pt x="60" y="626"/>
                  </a:cubicBezTo>
                  <a:cubicBezTo>
                    <a:pt x="60" y="674"/>
                    <a:pt x="72" y="686"/>
                    <a:pt x="72" y="745"/>
                  </a:cubicBezTo>
                  <a:cubicBezTo>
                    <a:pt x="72" y="793"/>
                    <a:pt x="84" y="912"/>
                    <a:pt x="84" y="960"/>
                  </a:cubicBezTo>
                  <a:cubicBezTo>
                    <a:pt x="84" y="995"/>
                    <a:pt x="107" y="1031"/>
                    <a:pt x="119" y="1079"/>
                  </a:cubicBezTo>
                  <a:lnTo>
                    <a:pt x="119" y="1198"/>
                  </a:lnTo>
                  <a:cubicBezTo>
                    <a:pt x="119" y="1234"/>
                    <a:pt x="131" y="1269"/>
                    <a:pt x="131" y="1293"/>
                  </a:cubicBezTo>
                  <a:cubicBezTo>
                    <a:pt x="131" y="1329"/>
                    <a:pt x="143" y="1388"/>
                    <a:pt x="143" y="1400"/>
                  </a:cubicBezTo>
                  <a:lnTo>
                    <a:pt x="143" y="1448"/>
                  </a:lnTo>
                  <a:cubicBezTo>
                    <a:pt x="143" y="1460"/>
                    <a:pt x="167" y="1460"/>
                    <a:pt x="179" y="1484"/>
                  </a:cubicBezTo>
                  <a:cubicBezTo>
                    <a:pt x="181" y="1485"/>
                    <a:pt x="183" y="1486"/>
                    <a:pt x="186" y="1486"/>
                  </a:cubicBezTo>
                  <a:cubicBezTo>
                    <a:pt x="206" y="1486"/>
                    <a:pt x="252" y="1457"/>
                    <a:pt x="262" y="1436"/>
                  </a:cubicBezTo>
                  <a:cubicBezTo>
                    <a:pt x="262" y="1400"/>
                    <a:pt x="286" y="1424"/>
                    <a:pt x="286" y="1400"/>
                  </a:cubicBezTo>
                  <a:lnTo>
                    <a:pt x="286" y="1376"/>
                  </a:lnTo>
                  <a:cubicBezTo>
                    <a:pt x="286" y="1341"/>
                    <a:pt x="262" y="1293"/>
                    <a:pt x="250" y="1269"/>
                  </a:cubicBezTo>
                  <a:cubicBezTo>
                    <a:pt x="250" y="1234"/>
                    <a:pt x="238" y="1198"/>
                    <a:pt x="238" y="1162"/>
                  </a:cubicBezTo>
                  <a:cubicBezTo>
                    <a:pt x="238" y="1138"/>
                    <a:pt x="227" y="1091"/>
                    <a:pt x="203" y="1055"/>
                  </a:cubicBezTo>
                  <a:cubicBezTo>
                    <a:pt x="203" y="1031"/>
                    <a:pt x="191" y="984"/>
                    <a:pt x="179" y="960"/>
                  </a:cubicBezTo>
                  <a:cubicBezTo>
                    <a:pt x="179" y="912"/>
                    <a:pt x="191" y="876"/>
                    <a:pt x="179" y="841"/>
                  </a:cubicBezTo>
                  <a:cubicBezTo>
                    <a:pt x="179" y="793"/>
                    <a:pt x="167" y="757"/>
                    <a:pt x="143" y="733"/>
                  </a:cubicBezTo>
                  <a:cubicBezTo>
                    <a:pt x="131" y="698"/>
                    <a:pt x="131" y="662"/>
                    <a:pt x="131" y="626"/>
                  </a:cubicBezTo>
                  <a:cubicBezTo>
                    <a:pt x="131" y="603"/>
                    <a:pt x="119" y="555"/>
                    <a:pt x="107" y="519"/>
                  </a:cubicBezTo>
                  <a:cubicBezTo>
                    <a:pt x="84" y="495"/>
                    <a:pt x="84" y="448"/>
                    <a:pt x="72" y="424"/>
                  </a:cubicBezTo>
                  <a:lnTo>
                    <a:pt x="72" y="376"/>
                  </a:lnTo>
                  <a:cubicBezTo>
                    <a:pt x="60" y="329"/>
                    <a:pt x="48" y="162"/>
                    <a:pt x="24" y="138"/>
                  </a:cubicBezTo>
                  <a:cubicBezTo>
                    <a:pt x="24" y="91"/>
                    <a:pt x="24" y="102"/>
                    <a:pt x="12" y="91"/>
                  </a:cubicBezTo>
                  <a:lnTo>
                    <a:pt x="12" y="67"/>
                  </a:lnTo>
                  <a:cubicBezTo>
                    <a:pt x="12" y="49"/>
                    <a:pt x="12" y="38"/>
                    <a:pt x="7" y="3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79" name="Google Shape;16579;p22"/>
            <p:cNvSpPr/>
            <p:nvPr/>
          </p:nvSpPr>
          <p:spPr>
            <a:xfrm>
              <a:off x="4189800" y="3199150"/>
              <a:ext cx="9250" cy="33700"/>
            </a:xfrm>
            <a:custGeom>
              <a:avLst/>
              <a:gdLst/>
              <a:ahLst/>
              <a:cxnLst/>
              <a:rect l="l" t="t" r="r" b="b"/>
              <a:pathLst>
                <a:path w="370" h="1348" extrusionOk="0">
                  <a:moveTo>
                    <a:pt x="33" y="1"/>
                  </a:moveTo>
                  <a:cubicBezTo>
                    <a:pt x="31" y="1"/>
                    <a:pt x="29" y="3"/>
                    <a:pt x="24" y="8"/>
                  </a:cubicBezTo>
                  <a:cubicBezTo>
                    <a:pt x="24" y="20"/>
                    <a:pt x="0" y="44"/>
                    <a:pt x="24" y="67"/>
                  </a:cubicBezTo>
                  <a:cubicBezTo>
                    <a:pt x="24" y="91"/>
                    <a:pt x="36" y="127"/>
                    <a:pt x="36" y="151"/>
                  </a:cubicBezTo>
                  <a:cubicBezTo>
                    <a:pt x="36" y="186"/>
                    <a:pt x="48" y="210"/>
                    <a:pt x="48" y="258"/>
                  </a:cubicBezTo>
                  <a:cubicBezTo>
                    <a:pt x="48" y="294"/>
                    <a:pt x="60" y="317"/>
                    <a:pt x="72" y="365"/>
                  </a:cubicBezTo>
                  <a:cubicBezTo>
                    <a:pt x="72" y="389"/>
                    <a:pt x="72" y="425"/>
                    <a:pt x="96" y="472"/>
                  </a:cubicBezTo>
                  <a:cubicBezTo>
                    <a:pt x="96" y="496"/>
                    <a:pt x="108" y="532"/>
                    <a:pt x="108" y="567"/>
                  </a:cubicBezTo>
                  <a:cubicBezTo>
                    <a:pt x="108" y="603"/>
                    <a:pt x="119" y="627"/>
                    <a:pt x="131" y="675"/>
                  </a:cubicBezTo>
                  <a:cubicBezTo>
                    <a:pt x="155" y="722"/>
                    <a:pt x="167" y="829"/>
                    <a:pt x="167" y="865"/>
                  </a:cubicBezTo>
                  <a:cubicBezTo>
                    <a:pt x="179" y="913"/>
                    <a:pt x="191" y="925"/>
                    <a:pt x="191" y="972"/>
                  </a:cubicBezTo>
                  <a:cubicBezTo>
                    <a:pt x="191" y="1008"/>
                    <a:pt x="191" y="1044"/>
                    <a:pt x="215" y="1079"/>
                  </a:cubicBezTo>
                  <a:cubicBezTo>
                    <a:pt x="215" y="1103"/>
                    <a:pt x="227" y="1139"/>
                    <a:pt x="239" y="1187"/>
                  </a:cubicBezTo>
                  <a:cubicBezTo>
                    <a:pt x="239" y="1210"/>
                    <a:pt x="250" y="1258"/>
                    <a:pt x="250" y="1270"/>
                  </a:cubicBezTo>
                  <a:lnTo>
                    <a:pt x="250" y="1317"/>
                  </a:lnTo>
                  <a:lnTo>
                    <a:pt x="286" y="1341"/>
                  </a:lnTo>
                  <a:cubicBezTo>
                    <a:pt x="288" y="1346"/>
                    <a:pt x="293" y="1348"/>
                    <a:pt x="298" y="1348"/>
                  </a:cubicBezTo>
                  <a:cubicBezTo>
                    <a:pt x="319" y="1348"/>
                    <a:pt x="360" y="1315"/>
                    <a:pt x="369" y="1306"/>
                  </a:cubicBezTo>
                  <a:lnTo>
                    <a:pt x="369" y="1270"/>
                  </a:lnTo>
                  <a:lnTo>
                    <a:pt x="369" y="1246"/>
                  </a:lnTo>
                  <a:cubicBezTo>
                    <a:pt x="369" y="1222"/>
                    <a:pt x="358" y="1187"/>
                    <a:pt x="346" y="1151"/>
                  </a:cubicBezTo>
                  <a:cubicBezTo>
                    <a:pt x="334" y="1127"/>
                    <a:pt x="334" y="1091"/>
                    <a:pt x="310" y="1044"/>
                  </a:cubicBezTo>
                  <a:cubicBezTo>
                    <a:pt x="298" y="1020"/>
                    <a:pt x="298" y="984"/>
                    <a:pt x="286" y="960"/>
                  </a:cubicBezTo>
                  <a:cubicBezTo>
                    <a:pt x="274" y="925"/>
                    <a:pt x="250" y="901"/>
                    <a:pt x="250" y="865"/>
                  </a:cubicBezTo>
                  <a:cubicBezTo>
                    <a:pt x="239" y="841"/>
                    <a:pt x="250" y="794"/>
                    <a:pt x="250" y="770"/>
                  </a:cubicBezTo>
                  <a:cubicBezTo>
                    <a:pt x="239" y="734"/>
                    <a:pt x="227" y="710"/>
                    <a:pt x="227" y="675"/>
                  </a:cubicBezTo>
                  <a:cubicBezTo>
                    <a:pt x="215" y="651"/>
                    <a:pt x="215" y="615"/>
                    <a:pt x="191" y="567"/>
                  </a:cubicBezTo>
                  <a:cubicBezTo>
                    <a:pt x="179" y="544"/>
                    <a:pt x="167" y="508"/>
                    <a:pt x="167" y="484"/>
                  </a:cubicBezTo>
                  <a:cubicBezTo>
                    <a:pt x="155" y="448"/>
                    <a:pt x="155" y="413"/>
                    <a:pt x="131" y="389"/>
                  </a:cubicBezTo>
                  <a:cubicBezTo>
                    <a:pt x="119" y="365"/>
                    <a:pt x="131" y="389"/>
                    <a:pt x="119" y="353"/>
                  </a:cubicBezTo>
                  <a:cubicBezTo>
                    <a:pt x="108" y="305"/>
                    <a:pt x="72" y="174"/>
                    <a:pt x="60" y="139"/>
                  </a:cubicBezTo>
                  <a:cubicBezTo>
                    <a:pt x="60" y="115"/>
                    <a:pt x="60" y="127"/>
                    <a:pt x="48" y="91"/>
                  </a:cubicBezTo>
                  <a:lnTo>
                    <a:pt x="48" y="67"/>
                  </a:lnTo>
                  <a:cubicBezTo>
                    <a:pt x="48" y="55"/>
                    <a:pt x="36" y="55"/>
                    <a:pt x="36" y="32"/>
                  </a:cubicBezTo>
                  <a:cubicBezTo>
                    <a:pt x="36" y="9"/>
                    <a:pt x="36" y="1"/>
                    <a:pt x="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80" name="Google Shape;16580;p22"/>
            <p:cNvSpPr/>
            <p:nvPr/>
          </p:nvSpPr>
          <p:spPr>
            <a:xfrm>
              <a:off x="4205275" y="3204400"/>
              <a:ext cx="10750" cy="30800"/>
            </a:xfrm>
            <a:custGeom>
              <a:avLst/>
              <a:gdLst/>
              <a:ahLst/>
              <a:cxnLst/>
              <a:rect l="l" t="t" r="r" b="b"/>
              <a:pathLst>
                <a:path w="430" h="1232" extrusionOk="0">
                  <a:moveTo>
                    <a:pt x="72" y="0"/>
                  </a:moveTo>
                  <a:cubicBezTo>
                    <a:pt x="24" y="36"/>
                    <a:pt x="12" y="12"/>
                    <a:pt x="1" y="36"/>
                  </a:cubicBezTo>
                  <a:cubicBezTo>
                    <a:pt x="1" y="48"/>
                    <a:pt x="1" y="60"/>
                    <a:pt x="12" y="95"/>
                  </a:cubicBezTo>
                  <a:cubicBezTo>
                    <a:pt x="24" y="119"/>
                    <a:pt x="72" y="226"/>
                    <a:pt x="84" y="262"/>
                  </a:cubicBezTo>
                  <a:cubicBezTo>
                    <a:pt x="96" y="298"/>
                    <a:pt x="120" y="310"/>
                    <a:pt x="131" y="345"/>
                  </a:cubicBezTo>
                  <a:cubicBezTo>
                    <a:pt x="143" y="381"/>
                    <a:pt x="143" y="405"/>
                    <a:pt x="155" y="441"/>
                  </a:cubicBezTo>
                  <a:cubicBezTo>
                    <a:pt x="167" y="465"/>
                    <a:pt x="167" y="500"/>
                    <a:pt x="191" y="524"/>
                  </a:cubicBezTo>
                  <a:cubicBezTo>
                    <a:pt x="203" y="560"/>
                    <a:pt x="203" y="584"/>
                    <a:pt x="215" y="619"/>
                  </a:cubicBezTo>
                  <a:cubicBezTo>
                    <a:pt x="239" y="643"/>
                    <a:pt x="239" y="679"/>
                    <a:pt x="239" y="703"/>
                  </a:cubicBezTo>
                  <a:cubicBezTo>
                    <a:pt x="239" y="738"/>
                    <a:pt x="251" y="762"/>
                    <a:pt x="251" y="798"/>
                  </a:cubicBezTo>
                  <a:cubicBezTo>
                    <a:pt x="251" y="822"/>
                    <a:pt x="262" y="857"/>
                    <a:pt x="274" y="881"/>
                  </a:cubicBezTo>
                  <a:lnTo>
                    <a:pt x="274" y="977"/>
                  </a:lnTo>
                  <a:cubicBezTo>
                    <a:pt x="274" y="1000"/>
                    <a:pt x="286" y="1036"/>
                    <a:pt x="286" y="1060"/>
                  </a:cubicBezTo>
                  <a:lnTo>
                    <a:pt x="286" y="1155"/>
                  </a:lnTo>
                  <a:lnTo>
                    <a:pt x="286" y="1191"/>
                  </a:lnTo>
                  <a:cubicBezTo>
                    <a:pt x="286" y="1215"/>
                    <a:pt x="286" y="1215"/>
                    <a:pt x="322" y="1227"/>
                  </a:cubicBezTo>
                  <a:cubicBezTo>
                    <a:pt x="325" y="1230"/>
                    <a:pt x="331" y="1231"/>
                    <a:pt x="338" y="1231"/>
                  </a:cubicBezTo>
                  <a:cubicBezTo>
                    <a:pt x="361" y="1231"/>
                    <a:pt x="396" y="1218"/>
                    <a:pt x="405" y="1191"/>
                  </a:cubicBezTo>
                  <a:lnTo>
                    <a:pt x="429" y="1179"/>
                  </a:lnTo>
                  <a:lnTo>
                    <a:pt x="429" y="1155"/>
                  </a:lnTo>
                  <a:cubicBezTo>
                    <a:pt x="429" y="1131"/>
                    <a:pt x="405" y="1096"/>
                    <a:pt x="405" y="1060"/>
                  </a:cubicBezTo>
                  <a:cubicBezTo>
                    <a:pt x="405" y="1036"/>
                    <a:pt x="405" y="1000"/>
                    <a:pt x="393" y="953"/>
                  </a:cubicBezTo>
                  <a:cubicBezTo>
                    <a:pt x="393" y="929"/>
                    <a:pt x="382" y="893"/>
                    <a:pt x="382" y="857"/>
                  </a:cubicBezTo>
                  <a:cubicBezTo>
                    <a:pt x="382" y="822"/>
                    <a:pt x="370" y="798"/>
                    <a:pt x="346" y="762"/>
                  </a:cubicBezTo>
                  <a:lnTo>
                    <a:pt x="346" y="655"/>
                  </a:lnTo>
                  <a:cubicBezTo>
                    <a:pt x="334" y="631"/>
                    <a:pt x="322" y="596"/>
                    <a:pt x="322" y="572"/>
                  </a:cubicBezTo>
                  <a:cubicBezTo>
                    <a:pt x="310" y="536"/>
                    <a:pt x="310" y="512"/>
                    <a:pt x="286" y="476"/>
                  </a:cubicBezTo>
                  <a:lnTo>
                    <a:pt x="251" y="393"/>
                  </a:lnTo>
                  <a:lnTo>
                    <a:pt x="203" y="298"/>
                  </a:lnTo>
                  <a:cubicBezTo>
                    <a:pt x="191" y="274"/>
                    <a:pt x="203" y="298"/>
                    <a:pt x="191" y="250"/>
                  </a:cubicBezTo>
                  <a:cubicBezTo>
                    <a:pt x="179" y="226"/>
                    <a:pt x="120" y="95"/>
                    <a:pt x="96" y="60"/>
                  </a:cubicBezTo>
                  <a:cubicBezTo>
                    <a:pt x="84" y="36"/>
                    <a:pt x="84" y="48"/>
                    <a:pt x="84" y="36"/>
                  </a:cubicBezTo>
                  <a:cubicBezTo>
                    <a:pt x="72" y="12"/>
                    <a:pt x="72" y="12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81" name="Google Shape;16581;p22"/>
            <p:cNvSpPr/>
            <p:nvPr/>
          </p:nvSpPr>
          <p:spPr>
            <a:xfrm>
              <a:off x="4229675" y="3220875"/>
              <a:ext cx="8675" cy="29875"/>
            </a:xfrm>
            <a:custGeom>
              <a:avLst/>
              <a:gdLst/>
              <a:ahLst/>
              <a:cxnLst/>
              <a:rect l="l" t="t" r="r" b="b"/>
              <a:pathLst>
                <a:path w="347" h="1195" extrusionOk="0">
                  <a:moveTo>
                    <a:pt x="32" y="0"/>
                  </a:moveTo>
                  <a:cubicBezTo>
                    <a:pt x="21" y="0"/>
                    <a:pt x="13" y="6"/>
                    <a:pt x="13" y="20"/>
                  </a:cubicBezTo>
                  <a:cubicBezTo>
                    <a:pt x="13" y="32"/>
                    <a:pt x="1" y="44"/>
                    <a:pt x="1" y="79"/>
                  </a:cubicBezTo>
                  <a:cubicBezTo>
                    <a:pt x="1" y="91"/>
                    <a:pt x="13" y="139"/>
                    <a:pt x="13" y="163"/>
                  </a:cubicBezTo>
                  <a:cubicBezTo>
                    <a:pt x="13" y="198"/>
                    <a:pt x="37" y="222"/>
                    <a:pt x="37" y="258"/>
                  </a:cubicBezTo>
                  <a:cubicBezTo>
                    <a:pt x="37" y="282"/>
                    <a:pt x="48" y="318"/>
                    <a:pt x="48" y="341"/>
                  </a:cubicBezTo>
                  <a:cubicBezTo>
                    <a:pt x="48" y="377"/>
                    <a:pt x="48" y="401"/>
                    <a:pt x="60" y="437"/>
                  </a:cubicBezTo>
                  <a:cubicBezTo>
                    <a:pt x="60" y="460"/>
                    <a:pt x="72" y="496"/>
                    <a:pt x="72" y="520"/>
                  </a:cubicBezTo>
                  <a:cubicBezTo>
                    <a:pt x="72" y="556"/>
                    <a:pt x="84" y="568"/>
                    <a:pt x="84" y="615"/>
                  </a:cubicBezTo>
                  <a:cubicBezTo>
                    <a:pt x="84" y="651"/>
                    <a:pt x="108" y="734"/>
                    <a:pt x="120" y="770"/>
                  </a:cubicBezTo>
                  <a:cubicBezTo>
                    <a:pt x="120" y="818"/>
                    <a:pt x="144" y="829"/>
                    <a:pt x="144" y="865"/>
                  </a:cubicBezTo>
                  <a:cubicBezTo>
                    <a:pt x="144" y="889"/>
                    <a:pt x="144" y="925"/>
                    <a:pt x="168" y="949"/>
                  </a:cubicBezTo>
                  <a:cubicBezTo>
                    <a:pt x="168" y="984"/>
                    <a:pt x="179" y="1008"/>
                    <a:pt x="191" y="1044"/>
                  </a:cubicBezTo>
                  <a:cubicBezTo>
                    <a:pt x="191" y="1068"/>
                    <a:pt x="203" y="1103"/>
                    <a:pt x="203" y="1127"/>
                  </a:cubicBezTo>
                  <a:lnTo>
                    <a:pt x="203" y="1163"/>
                  </a:lnTo>
                  <a:cubicBezTo>
                    <a:pt x="203" y="1175"/>
                    <a:pt x="227" y="1175"/>
                    <a:pt x="239" y="1187"/>
                  </a:cubicBezTo>
                  <a:cubicBezTo>
                    <a:pt x="242" y="1192"/>
                    <a:pt x="247" y="1195"/>
                    <a:pt x="254" y="1195"/>
                  </a:cubicBezTo>
                  <a:cubicBezTo>
                    <a:pt x="277" y="1195"/>
                    <a:pt x="313" y="1172"/>
                    <a:pt x="322" y="1163"/>
                  </a:cubicBezTo>
                  <a:lnTo>
                    <a:pt x="346" y="1151"/>
                  </a:lnTo>
                  <a:lnTo>
                    <a:pt x="346" y="1115"/>
                  </a:lnTo>
                  <a:cubicBezTo>
                    <a:pt x="346" y="1103"/>
                    <a:pt x="322" y="1056"/>
                    <a:pt x="310" y="1044"/>
                  </a:cubicBezTo>
                  <a:cubicBezTo>
                    <a:pt x="310" y="1008"/>
                    <a:pt x="298" y="984"/>
                    <a:pt x="298" y="949"/>
                  </a:cubicBezTo>
                  <a:cubicBezTo>
                    <a:pt x="287" y="925"/>
                    <a:pt x="287" y="889"/>
                    <a:pt x="263" y="865"/>
                  </a:cubicBezTo>
                  <a:cubicBezTo>
                    <a:pt x="251" y="829"/>
                    <a:pt x="239" y="806"/>
                    <a:pt x="239" y="770"/>
                  </a:cubicBezTo>
                  <a:lnTo>
                    <a:pt x="239" y="687"/>
                  </a:lnTo>
                  <a:cubicBezTo>
                    <a:pt x="239" y="651"/>
                    <a:pt x="227" y="627"/>
                    <a:pt x="203" y="591"/>
                  </a:cubicBezTo>
                  <a:cubicBezTo>
                    <a:pt x="191" y="568"/>
                    <a:pt x="191" y="532"/>
                    <a:pt x="191" y="508"/>
                  </a:cubicBezTo>
                  <a:cubicBezTo>
                    <a:pt x="179" y="472"/>
                    <a:pt x="179" y="448"/>
                    <a:pt x="168" y="413"/>
                  </a:cubicBezTo>
                  <a:cubicBezTo>
                    <a:pt x="144" y="389"/>
                    <a:pt x="144" y="353"/>
                    <a:pt x="132" y="329"/>
                  </a:cubicBezTo>
                  <a:lnTo>
                    <a:pt x="132" y="294"/>
                  </a:lnTo>
                  <a:cubicBezTo>
                    <a:pt x="120" y="270"/>
                    <a:pt x="84" y="151"/>
                    <a:pt x="84" y="103"/>
                  </a:cubicBezTo>
                  <a:cubicBezTo>
                    <a:pt x="84" y="79"/>
                    <a:pt x="84" y="91"/>
                    <a:pt x="72" y="79"/>
                  </a:cubicBezTo>
                  <a:lnTo>
                    <a:pt x="72" y="44"/>
                  </a:lnTo>
                  <a:cubicBezTo>
                    <a:pt x="72" y="32"/>
                    <a:pt x="72" y="32"/>
                    <a:pt x="60" y="8"/>
                  </a:cubicBezTo>
                  <a:cubicBezTo>
                    <a:pt x="50" y="3"/>
                    <a:pt x="41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82" name="Google Shape;16582;p22"/>
            <p:cNvSpPr/>
            <p:nvPr/>
          </p:nvSpPr>
          <p:spPr>
            <a:xfrm>
              <a:off x="4244275" y="3228200"/>
              <a:ext cx="6875" cy="26650"/>
            </a:xfrm>
            <a:custGeom>
              <a:avLst/>
              <a:gdLst/>
              <a:ahLst/>
              <a:cxnLst/>
              <a:rect l="l" t="t" r="r" b="b"/>
              <a:pathLst>
                <a:path w="275" h="1066" extrusionOk="0">
                  <a:moveTo>
                    <a:pt x="0" y="1"/>
                  </a:moveTo>
                  <a:lnTo>
                    <a:pt x="0" y="60"/>
                  </a:lnTo>
                  <a:lnTo>
                    <a:pt x="0" y="108"/>
                  </a:lnTo>
                  <a:cubicBezTo>
                    <a:pt x="0" y="120"/>
                    <a:pt x="12" y="155"/>
                    <a:pt x="12" y="179"/>
                  </a:cubicBezTo>
                  <a:cubicBezTo>
                    <a:pt x="12" y="215"/>
                    <a:pt x="24" y="239"/>
                    <a:pt x="24" y="251"/>
                  </a:cubicBezTo>
                  <a:cubicBezTo>
                    <a:pt x="24" y="286"/>
                    <a:pt x="36" y="298"/>
                    <a:pt x="60" y="334"/>
                  </a:cubicBezTo>
                  <a:cubicBezTo>
                    <a:pt x="60" y="358"/>
                    <a:pt x="60" y="394"/>
                    <a:pt x="72" y="406"/>
                  </a:cubicBezTo>
                  <a:cubicBezTo>
                    <a:pt x="72" y="441"/>
                    <a:pt x="84" y="465"/>
                    <a:pt x="84" y="477"/>
                  </a:cubicBezTo>
                  <a:cubicBezTo>
                    <a:pt x="84" y="513"/>
                    <a:pt x="95" y="536"/>
                    <a:pt x="95" y="548"/>
                  </a:cubicBezTo>
                  <a:cubicBezTo>
                    <a:pt x="95" y="584"/>
                    <a:pt x="95" y="608"/>
                    <a:pt x="119" y="632"/>
                  </a:cubicBezTo>
                  <a:lnTo>
                    <a:pt x="119" y="703"/>
                  </a:lnTo>
                  <a:cubicBezTo>
                    <a:pt x="119" y="739"/>
                    <a:pt x="131" y="751"/>
                    <a:pt x="131" y="775"/>
                  </a:cubicBezTo>
                  <a:lnTo>
                    <a:pt x="131" y="846"/>
                  </a:lnTo>
                  <a:cubicBezTo>
                    <a:pt x="131" y="882"/>
                    <a:pt x="143" y="906"/>
                    <a:pt x="143" y="929"/>
                  </a:cubicBezTo>
                  <a:lnTo>
                    <a:pt x="143" y="1001"/>
                  </a:lnTo>
                  <a:lnTo>
                    <a:pt x="143" y="1037"/>
                  </a:lnTo>
                  <a:cubicBezTo>
                    <a:pt x="143" y="1048"/>
                    <a:pt x="143" y="1048"/>
                    <a:pt x="179" y="1060"/>
                  </a:cubicBezTo>
                  <a:cubicBezTo>
                    <a:pt x="182" y="1064"/>
                    <a:pt x="190" y="1065"/>
                    <a:pt x="199" y="1065"/>
                  </a:cubicBezTo>
                  <a:cubicBezTo>
                    <a:pt x="222" y="1065"/>
                    <a:pt x="254" y="1057"/>
                    <a:pt x="262" y="1048"/>
                  </a:cubicBezTo>
                  <a:cubicBezTo>
                    <a:pt x="268" y="1043"/>
                    <a:pt x="271" y="1043"/>
                    <a:pt x="273" y="1043"/>
                  </a:cubicBezTo>
                  <a:cubicBezTo>
                    <a:pt x="274" y="1043"/>
                    <a:pt x="274" y="1043"/>
                    <a:pt x="274" y="1037"/>
                  </a:cubicBezTo>
                  <a:lnTo>
                    <a:pt x="274" y="1001"/>
                  </a:lnTo>
                  <a:cubicBezTo>
                    <a:pt x="274" y="989"/>
                    <a:pt x="262" y="941"/>
                    <a:pt x="262" y="906"/>
                  </a:cubicBezTo>
                  <a:cubicBezTo>
                    <a:pt x="262" y="882"/>
                    <a:pt x="262" y="846"/>
                    <a:pt x="250" y="822"/>
                  </a:cubicBezTo>
                  <a:cubicBezTo>
                    <a:pt x="250" y="787"/>
                    <a:pt x="238" y="763"/>
                    <a:pt x="238" y="751"/>
                  </a:cubicBezTo>
                  <a:cubicBezTo>
                    <a:pt x="238" y="715"/>
                    <a:pt x="215" y="691"/>
                    <a:pt x="203" y="667"/>
                  </a:cubicBezTo>
                  <a:cubicBezTo>
                    <a:pt x="203" y="644"/>
                    <a:pt x="215" y="608"/>
                    <a:pt x="203" y="584"/>
                  </a:cubicBezTo>
                  <a:cubicBezTo>
                    <a:pt x="203" y="548"/>
                    <a:pt x="191" y="525"/>
                    <a:pt x="179" y="513"/>
                  </a:cubicBezTo>
                  <a:cubicBezTo>
                    <a:pt x="179" y="477"/>
                    <a:pt x="155" y="453"/>
                    <a:pt x="155" y="429"/>
                  </a:cubicBezTo>
                  <a:cubicBezTo>
                    <a:pt x="155" y="406"/>
                    <a:pt x="143" y="370"/>
                    <a:pt x="131" y="358"/>
                  </a:cubicBezTo>
                  <a:cubicBezTo>
                    <a:pt x="119" y="334"/>
                    <a:pt x="119" y="298"/>
                    <a:pt x="95" y="286"/>
                  </a:cubicBezTo>
                  <a:cubicBezTo>
                    <a:pt x="90" y="269"/>
                    <a:pt x="90" y="269"/>
                    <a:pt x="91" y="269"/>
                  </a:cubicBezTo>
                  <a:cubicBezTo>
                    <a:pt x="93" y="269"/>
                    <a:pt x="95" y="269"/>
                    <a:pt x="95" y="251"/>
                  </a:cubicBezTo>
                  <a:cubicBezTo>
                    <a:pt x="84" y="227"/>
                    <a:pt x="60" y="108"/>
                    <a:pt x="36" y="72"/>
                  </a:cubicBezTo>
                  <a:cubicBezTo>
                    <a:pt x="36" y="48"/>
                    <a:pt x="36" y="60"/>
                    <a:pt x="24" y="48"/>
                  </a:cubicBezTo>
                  <a:cubicBezTo>
                    <a:pt x="24" y="36"/>
                    <a:pt x="24" y="36"/>
                    <a:pt x="12" y="13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83" name="Google Shape;16583;p22"/>
            <p:cNvSpPr/>
            <p:nvPr/>
          </p:nvSpPr>
          <p:spPr>
            <a:xfrm>
              <a:off x="4256775" y="3232075"/>
              <a:ext cx="7450" cy="27675"/>
            </a:xfrm>
            <a:custGeom>
              <a:avLst/>
              <a:gdLst/>
              <a:ahLst/>
              <a:cxnLst/>
              <a:rect l="l" t="t" r="r" b="b"/>
              <a:pathLst>
                <a:path w="298" h="1107" extrusionOk="0">
                  <a:moveTo>
                    <a:pt x="36" y="0"/>
                  </a:moveTo>
                  <a:cubicBezTo>
                    <a:pt x="36" y="0"/>
                    <a:pt x="24" y="0"/>
                    <a:pt x="24" y="12"/>
                  </a:cubicBezTo>
                  <a:cubicBezTo>
                    <a:pt x="24" y="24"/>
                    <a:pt x="0" y="48"/>
                    <a:pt x="24" y="72"/>
                  </a:cubicBezTo>
                  <a:cubicBezTo>
                    <a:pt x="36" y="108"/>
                    <a:pt x="48" y="191"/>
                    <a:pt x="60" y="227"/>
                  </a:cubicBezTo>
                  <a:cubicBezTo>
                    <a:pt x="72" y="251"/>
                    <a:pt x="72" y="262"/>
                    <a:pt x="96" y="298"/>
                  </a:cubicBezTo>
                  <a:cubicBezTo>
                    <a:pt x="96" y="322"/>
                    <a:pt x="96" y="358"/>
                    <a:pt x="107" y="370"/>
                  </a:cubicBezTo>
                  <a:cubicBezTo>
                    <a:pt x="107" y="405"/>
                    <a:pt x="119" y="429"/>
                    <a:pt x="119" y="441"/>
                  </a:cubicBezTo>
                  <a:cubicBezTo>
                    <a:pt x="119" y="477"/>
                    <a:pt x="131" y="501"/>
                    <a:pt x="131" y="524"/>
                  </a:cubicBezTo>
                  <a:lnTo>
                    <a:pt x="131" y="608"/>
                  </a:lnTo>
                  <a:lnTo>
                    <a:pt x="131" y="703"/>
                  </a:lnTo>
                  <a:cubicBezTo>
                    <a:pt x="131" y="727"/>
                    <a:pt x="155" y="762"/>
                    <a:pt x="155" y="786"/>
                  </a:cubicBezTo>
                  <a:lnTo>
                    <a:pt x="155" y="882"/>
                  </a:lnTo>
                  <a:cubicBezTo>
                    <a:pt x="155" y="905"/>
                    <a:pt x="155" y="941"/>
                    <a:pt x="167" y="965"/>
                  </a:cubicBezTo>
                  <a:lnTo>
                    <a:pt x="167" y="1036"/>
                  </a:lnTo>
                  <a:lnTo>
                    <a:pt x="167" y="1072"/>
                  </a:lnTo>
                  <a:cubicBezTo>
                    <a:pt x="167" y="1084"/>
                    <a:pt x="167" y="1084"/>
                    <a:pt x="191" y="1096"/>
                  </a:cubicBezTo>
                  <a:cubicBezTo>
                    <a:pt x="198" y="1103"/>
                    <a:pt x="209" y="1106"/>
                    <a:pt x="221" y="1106"/>
                  </a:cubicBezTo>
                  <a:cubicBezTo>
                    <a:pt x="247" y="1106"/>
                    <a:pt x="278" y="1092"/>
                    <a:pt x="286" y="1084"/>
                  </a:cubicBezTo>
                  <a:cubicBezTo>
                    <a:pt x="292" y="1078"/>
                    <a:pt x="295" y="1078"/>
                    <a:pt x="296" y="1078"/>
                  </a:cubicBezTo>
                  <a:cubicBezTo>
                    <a:pt x="298" y="1078"/>
                    <a:pt x="298" y="1078"/>
                    <a:pt x="298" y="1072"/>
                  </a:cubicBezTo>
                  <a:lnTo>
                    <a:pt x="298" y="1036"/>
                  </a:lnTo>
                  <a:cubicBezTo>
                    <a:pt x="298" y="1013"/>
                    <a:pt x="286" y="905"/>
                    <a:pt x="286" y="882"/>
                  </a:cubicBezTo>
                  <a:cubicBezTo>
                    <a:pt x="286" y="846"/>
                    <a:pt x="274" y="822"/>
                    <a:pt x="274" y="786"/>
                  </a:cubicBezTo>
                  <a:cubicBezTo>
                    <a:pt x="274" y="762"/>
                    <a:pt x="250" y="727"/>
                    <a:pt x="250" y="703"/>
                  </a:cubicBezTo>
                  <a:cubicBezTo>
                    <a:pt x="250" y="667"/>
                    <a:pt x="274" y="643"/>
                    <a:pt x="250" y="608"/>
                  </a:cubicBezTo>
                  <a:cubicBezTo>
                    <a:pt x="250" y="584"/>
                    <a:pt x="238" y="548"/>
                    <a:pt x="227" y="524"/>
                  </a:cubicBezTo>
                  <a:cubicBezTo>
                    <a:pt x="227" y="489"/>
                    <a:pt x="215" y="465"/>
                    <a:pt x="215" y="429"/>
                  </a:cubicBezTo>
                  <a:cubicBezTo>
                    <a:pt x="191" y="393"/>
                    <a:pt x="179" y="370"/>
                    <a:pt x="179" y="358"/>
                  </a:cubicBezTo>
                  <a:cubicBezTo>
                    <a:pt x="179" y="346"/>
                    <a:pt x="167" y="298"/>
                    <a:pt x="155" y="286"/>
                  </a:cubicBezTo>
                  <a:lnTo>
                    <a:pt x="131" y="251"/>
                  </a:lnTo>
                  <a:cubicBezTo>
                    <a:pt x="119" y="215"/>
                    <a:pt x="72" y="96"/>
                    <a:pt x="72" y="72"/>
                  </a:cubicBezTo>
                  <a:cubicBezTo>
                    <a:pt x="60" y="36"/>
                    <a:pt x="60" y="60"/>
                    <a:pt x="60" y="36"/>
                  </a:cubicBezTo>
                  <a:cubicBezTo>
                    <a:pt x="60" y="24"/>
                    <a:pt x="60" y="24"/>
                    <a:pt x="48" y="12"/>
                  </a:cubicBezTo>
                  <a:cubicBezTo>
                    <a:pt x="48" y="0"/>
                    <a:pt x="3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84" name="Google Shape;16584;p22"/>
            <p:cNvSpPr/>
            <p:nvPr/>
          </p:nvSpPr>
          <p:spPr>
            <a:xfrm>
              <a:off x="4274025" y="3237425"/>
              <a:ext cx="4800" cy="14925"/>
            </a:xfrm>
            <a:custGeom>
              <a:avLst/>
              <a:gdLst/>
              <a:ahLst/>
              <a:cxnLst/>
              <a:rect l="l" t="t" r="r" b="b"/>
              <a:pathLst>
                <a:path w="192" h="597" extrusionOk="0">
                  <a:moveTo>
                    <a:pt x="60" y="1"/>
                  </a:moveTo>
                  <a:lnTo>
                    <a:pt x="13" y="13"/>
                  </a:lnTo>
                  <a:cubicBezTo>
                    <a:pt x="1" y="13"/>
                    <a:pt x="1" y="25"/>
                    <a:pt x="1" y="37"/>
                  </a:cubicBezTo>
                  <a:lnTo>
                    <a:pt x="1" y="84"/>
                  </a:lnTo>
                  <a:lnTo>
                    <a:pt x="1" y="132"/>
                  </a:lnTo>
                  <a:cubicBezTo>
                    <a:pt x="1" y="144"/>
                    <a:pt x="13" y="156"/>
                    <a:pt x="13" y="167"/>
                  </a:cubicBezTo>
                  <a:lnTo>
                    <a:pt x="13" y="215"/>
                  </a:lnTo>
                  <a:lnTo>
                    <a:pt x="13" y="263"/>
                  </a:lnTo>
                  <a:cubicBezTo>
                    <a:pt x="13" y="275"/>
                    <a:pt x="13" y="287"/>
                    <a:pt x="25" y="298"/>
                  </a:cubicBezTo>
                  <a:lnTo>
                    <a:pt x="25" y="394"/>
                  </a:lnTo>
                  <a:cubicBezTo>
                    <a:pt x="25" y="406"/>
                    <a:pt x="37" y="418"/>
                    <a:pt x="37" y="441"/>
                  </a:cubicBezTo>
                  <a:lnTo>
                    <a:pt x="37" y="477"/>
                  </a:lnTo>
                  <a:cubicBezTo>
                    <a:pt x="37" y="501"/>
                    <a:pt x="60" y="513"/>
                    <a:pt x="60" y="525"/>
                  </a:cubicBezTo>
                  <a:lnTo>
                    <a:pt x="60" y="572"/>
                  </a:lnTo>
                  <a:lnTo>
                    <a:pt x="60" y="584"/>
                  </a:lnTo>
                  <a:cubicBezTo>
                    <a:pt x="60" y="590"/>
                    <a:pt x="63" y="590"/>
                    <a:pt x="68" y="590"/>
                  </a:cubicBezTo>
                  <a:cubicBezTo>
                    <a:pt x="72" y="590"/>
                    <a:pt x="78" y="590"/>
                    <a:pt x="84" y="596"/>
                  </a:cubicBezTo>
                  <a:cubicBezTo>
                    <a:pt x="96" y="596"/>
                    <a:pt x="156" y="584"/>
                    <a:pt x="179" y="584"/>
                  </a:cubicBezTo>
                  <a:lnTo>
                    <a:pt x="191" y="572"/>
                  </a:lnTo>
                  <a:lnTo>
                    <a:pt x="191" y="560"/>
                  </a:lnTo>
                  <a:cubicBezTo>
                    <a:pt x="191" y="537"/>
                    <a:pt x="179" y="525"/>
                    <a:pt x="179" y="513"/>
                  </a:cubicBezTo>
                  <a:cubicBezTo>
                    <a:pt x="179" y="501"/>
                    <a:pt x="156" y="477"/>
                    <a:pt x="156" y="465"/>
                  </a:cubicBezTo>
                  <a:cubicBezTo>
                    <a:pt x="156" y="453"/>
                    <a:pt x="144" y="441"/>
                    <a:pt x="144" y="418"/>
                  </a:cubicBezTo>
                  <a:cubicBezTo>
                    <a:pt x="144" y="406"/>
                    <a:pt x="132" y="394"/>
                    <a:pt x="132" y="382"/>
                  </a:cubicBezTo>
                  <a:cubicBezTo>
                    <a:pt x="132" y="358"/>
                    <a:pt x="144" y="346"/>
                    <a:pt x="144" y="334"/>
                  </a:cubicBezTo>
                  <a:cubicBezTo>
                    <a:pt x="144" y="322"/>
                    <a:pt x="132" y="298"/>
                    <a:pt x="132" y="287"/>
                  </a:cubicBezTo>
                  <a:cubicBezTo>
                    <a:pt x="132" y="275"/>
                    <a:pt x="132" y="263"/>
                    <a:pt x="120" y="239"/>
                  </a:cubicBezTo>
                  <a:cubicBezTo>
                    <a:pt x="120" y="227"/>
                    <a:pt x="108" y="215"/>
                    <a:pt x="108" y="203"/>
                  </a:cubicBezTo>
                  <a:cubicBezTo>
                    <a:pt x="108" y="179"/>
                    <a:pt x="84" y="167"/>
                    <a:pt x="84" y="156"/>
                  </a:cubicBezTo>
                  <a:lnTo>
                    <a:pt x="84" y="144"/>
                  </a:lnTo>
                  <a:cubicBezTo>
                    <a:pt x="84" y="132"/>
                    <a:pt x="72" y="72"/>
                    <a:pt x="72" y="48"/>
                  </a:cubicBezTo>
                  <a:lnTo>
                    <a:pt x="72" y="37"/>
                  </a:lnTo>
                  <a:lnTo>
                    <a:pt x="72" y="25"/>
                  </a:lnTo>
                  <a:cubicBezTo>
                    <a:pt x="72" y="25"/>
                    <a:pt x="72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85" name="Google Shape;16585;p22"/>
            <p:cNvSpPr/>
            <p:nvPr/>
          </p:nvSpPr>
          <p:spPr>
            <a:xfrm>
              <a:off x="4025800" y="2675750"/>
              <a:ext cx="5375" cy="20625"/>
            </a:xfrm>
            <a:custGeom>
              <a:avLst/>
              <a:gdLst/>
              <a:ahLst/>
              <a:cxnLst/>
              <a:rect l="l" t="t" r="r" b="b"/>
              <a:pathLst>
                <a:path w="215" h="825" extrusionOk="0">
                  <a:moveTo>
                    <a:pt x="48" y="1"/>
                  </a:moveTo>
                  <a:cubicBezTo>
                    <a:pt x="36" y="1"/>
                    <a:pt x="36" y="1"/>
                    <a:pt x="12" y="13"/>
                  </a:cubicBezTo>
                  <a:cubicBezTo>
                    <a:pt x="12" y="36"/>
                    <a:pt x="0" y="48"/>
                    <a:pt x="0" y="60"/>
                  </a:cubicBezTo>
                  <a:lnTo>
                    <a:pt x="0" y="120"/>
                  </a:lnTo>
                  <a:lnTo>
                    <a:pt x="0" y="179"/>
                  </a:lnTo>
                  <a:cubicBezTo>
                    <a:pt x="0" y="191"/>
                    <a:pt x="12" y="227"/>
                    <a:pt x="12" y="239"/>
                  </a:cubicBezTo>
                  <a:lnTo>
                    <a:pt x="12" y="298"/>
                  </a:lnTo>
                  <a:lnTo>
                    <a:pt x="12" y="358"/>
                  </a:lnTo>
                  <a:cubicBezTo>
                    <a:pt x="12" y="370"/>
                    <a:pt x="36" y="382"/>
                    <a:pt x="36" y="417"/>
                  </a:cubicBezTo>
                  <a:lnTo>
                    <a:pt x="36" y="537"/>
                  </a:lnTo>
                  <a:cubicBezTo>
                    <a:pt x="36" y="560"/>
                    <a:pt x="48" y="560"/>
                    <a:pt x="48" y="596"/>
                  </a:cubicBezTo>
                  <a:lnTo>
                    <a:pt x="48" y="656"/>
                  </a:lnTo>
                  <a:cubicBezTo>
                    <a:pt x="48" y="668"/>
                    <a:pt x="60" y="703"/>
                    <a:pt x="60" y="715"/>
                  </a:cubicBezTo>
                  <a:cubicBezTo>
                    <a:pt x="60" y="727"/>
                    <a:pt x="60" y="763"/>
                    <a:pt x="71" y="775"/>
                  </a:cubicBezTo>
                  <a:lnTo>
                    <a:pt x="71" y="798"/>
                  </a:lnTo>
                  <a:cubicBezTo>
                    <a:pt x="71" y="822"/>
                    <a:pt x="95" y="822"/>
                    <a:pt x="107" y="822"/>
                  </a:cubicBezTo>
                  <a:cubicBezTo>
                    <a:pt x="109" y="824"/>
                    <a:pt x="111" y="825"/>
                    <a:pt x="115" y="825"/>
                  </a:cubicBezTo>
                  <a:cubicBezTo>
                    <a:pt x="135" y="825"/>
                    <a:pt x="180" y="797"/>
                    <a:pt x="191" y="787"/>
                  </a:cubicBezTo>
                  <a:lnTo>
                    <a:pt x="214" y="775"/>
                  </a:lnTo>
                  <a:lnTo>
                    <a:pt x="214" y="763"/>
                  </a:lnTo>
                  <a:cubicBezTo>
                    <a:pt x="214" y="739"/>
                    <a:pt x="191" y="715"/>
                    <a:pt x="191" y="703"/>
                  </a:cubicBezTo>
                  <a:cubicBezTo>
                    <a:pt x="191" y="679"/>
                    <a:pt x="179" y="656"/>
                    <a:pt x="179" y="644"/>
                  </a:cubicBezTo>
                  <a:cubicBezTo>
                    <a:pt x="179" y="620"/>
                    <a:pt x="167" y="596"/>
                    <a:pt x="167" y="584"/>
                  </a:cubicBezTo>
                  <a:cubicBezTo>
                    <a:pt x="167" y="560"/>
                    <a:pt x="155" y="548"/>
                    <a:pt x="155" y="525"/>
                  </a:cubicBezTo>
                  <a:cubicBezTo>
                    <a:pt x="155" y="501"/>
                    <a:pt x="167" y="477"/>
                    <a:pt x="155" y="465"/>
                  </a:cubicBezTo>
                  <a:cubicBezTo>
                    <a:pt x="155" y="441"/>
                    <a:pt x="131" y="417"/>
                    <a:pt x="131" y="406"/>
                  </a:cubicBezTo>
                  <a:cubicBezTo>
                    <a:pt x="131" y="382"/>
                    <a:pt x="119" y="358"/>
                    <a:pt x="119" y="346"/>
                  </a:cubicBezTo>
                  <a:cubicBezTo>
                    <a:pt x="119" y="322"/>
                    <a:pt x="107" y="298"/>
                    <a:pt x="107" y="287"/>
                  </a:cubicBezTo>
                  <a:cubicBezTo>
                    <a:pt x="107" y="263"/>
                    <a:pt x="95" y="239"/>
                    <a:pt x="95" y="227"/>
                  </a:cubicBezTo>
                  <a:lnTo>
                    <a:pt x="95" y="191"/>
                  </a:lnTo>
                  <a:cubicBezTo>
                    <a:pt x="95" y="167"/>
                    <a:pt x="60" y="96"/>
                    <a:pt x="60" y="60"/>
                  </a:cubicBezTo>
                  <a:lnTo>
                    <a:pt x="60" y="36"/>
                  </a:lnTo>
                  <a:lnTo>
                    <a:pt x="60" y="13"/>
                  </a:lnTo>
                  <a:cubicBezTo>
                    <a:pt x="60" y="13"/>
                    <a:pt x="60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86" name="Google Shape;16586;p22"/>
            <p:cNvSpPr/>
            <p:nvPr/>
          </p:nvSpPr>
          <p:spPr>
            <a:xfrm>
              <a:off x="4029650" y="2676950"/>
              <a:ext cx="5100" cy="19675"/>
            </a:xfrm>
            <a:custGeom>
              <a:avLst/>
              <a:gdLst/>
              <a:ahLst/>
              <a:cxnLst/>
              <a:rect l="l" t="t" r="r" b="b"/>
              <a:pathLst>
                <a:path w="204" h="787" extrusionOk="0">
                  <a:moveTo>
                    <a:pt x="37" y="0"/>
                  </a:moveTo>
                  <a:cubicBezTo>
                    <a:pt x="25" y="12"/>
                    <a:pt x="13" y="12"/>
                    <a:pt x="13" y="12"/>
                  </a:cubicBezTo>
                  <a:cubicBezTo>
                    <a:pt x="13" y="24"/>
                    <a:pt x="1" y="24"/>
                    <a:pt x="1" y="48"/>
                  </a:cubicBezTo>
                  <a:lnTo>
                    <a:pt x="1" y="108"/>
                  </a:lnTo>
                  <a:lnTo>
                    <a:pt x="1" y="155"/>
                  </a:lnTo>
                  <a:cubicBezTo>
                    <a:pt x="1" y="179"/>
                    <a:pt x="13" y="191"/>
                    <a:pt x="13" y="215"/>
                  </a:cubicBezTo>
                  <a:lnTo>
                    <a:pt x="13" y="274"/>
                  </a:lnTo>
                  <a:lnTo>
                    <a:pt x="13" y="334"/>
                  </a:lnTo>
                  <a:cubicBezTo>
                    <a:pt x="13" y="358"/>
                    <a:pt x="25" y="369"/>
                    <a:pt x="25" y="393"/>
                  </a:cubicBezTo>
                  <a:lnTo>
                    <a:pt x="25" y="500"/>
                  </a:lnTo>
                  <a:cubicBezTo>
                    <a:pt x="25" y="536"/>
                    <a:pt x="37" y="536"/>
                    <a:pt x="37" y="560"/>
                  </a:cubicBezTo>
                  <a:lnTo>
                    <a:pt x="37" y="620"/>
                  </a:lnTo>
                  <a:cubicBezTo>
                    <a:pt x="37" y="631"/>
                    <a:pt x="60" y="667"/>
                    <a:pt x="60" y="679"/>
                  </a:cubicBezTo>
                  <a:cubicBezTo>
                    <a:pt x="60" y="691"/>
                    <a:pt x="60" y="727"/>
                    <a:pt x="72" y="739"/>
                  </a:cubicBezTo>
                  <a:lnTo>
                    <a:pt x="72" y="774"/>
                  </a:lnTo>
                  <a:cubicBezTo>
                    <a:pt x="72" y="786"/>
                    <a:pt x="84" y="786"/>
                    <a:pt x="96" y="786"/>
                  </a:cubicBezTo>
                  <a:cubicBezTo>
                    <a:pt x="120" y="786"/>
                    <a:pt x="179" y="774"/>
                    <a:pt x="191" y="750"/>
                  </a:cubicBezTo>
                  <a:lnTo>
                    <a:pt x="203" y="739"/>
                  </a:lnTo>
                  <a:lnTo>
                    <a:pt x="203" y="727"/>
                  </a:lnTo>
                  <a:cubicBezTo>
                    <a:pt x="203" y="715"/>
                    <a:pt x="191" y="691"/>
                    <a:pt x="191" y="667"/>
                  </a:cubicBezTo>
                  <a:cubicBezTo>
                    <a:pt x="191" y="655"/>
                    <a:pt x="179" y="631"/>
                    <a:pt x="179" y="608"/>
                  </a:cubicBezTo>
                  <a:cubicBezTo>
                    <a:pt x="179" y="572"/>
                    <a:pt x="156" y="572"/>
                    <a:pt x="156" y="548"/>
                  </a:cubicBezTo>
                  <a:cubicBezTo>
                    <a:pt x="156" y="536"/>
                    <a:pt x="144" y="512"/>
                    <a:pt x="144" y="489"/>
                  </a:cubicBezTo>
                  <a:cubicBezTo>
                    <a:pt x="144" y="477"/>
                    <a:pt x="156" y="441"/>
                    <a:pt x="144" y="429"/>
                  </a:cubicBezTo>
                  <a:cubicBezTo>
                    <a:pt x="144" y="417"/>
                    <a:pt x="132" y="393"/>
                    <a:pt x="132" y="369"/>
                  </a:cubicBezTo>
                  <a:cubicBezTo>
                    <a:pt x="132" y="358"/>
                    <a:pt x="120" y="334"/>
                    <a:pt x="120" y="310"/>
                  </a:cubicBezTo>
                  <a:cubicBezTo>
                    <a:pt x="120" y="298"/>
                    <a:pt x="96" y="274"/>
                    <a:pt x="96" y="250"/>
                  </a:cubicBezTo>
                  <a:cubicBezTo>
                    <a:pt x="96" y="239"/>
                    <a:pt x="84" y="203"/>
                    <a:pt x="84" y="191"/>
                  </a:cubicBezTo>
                  <a:lnTo>
                    <a:pt x="84" y="155"/>
                  </a:lnTo>
                  <a:cubicBezTo>
                    <a:pt x="84" y="143"/>
                    <a:pt x="60" y="60"/>
                    <a:pt x="60" y="36"/>
                  </a:cubicBezTo>
                  <a:lnTo>
                    <a:pt x="60" y="24"/>
                  </a:lnTo>
                  <a:lnTo>
                    <a:pt x="60" y="12"/>
                  </a:lnTo>
                  <a:cubicBezTo>
                    <a:pt x="60" y="12"/>
                    <a:pt x="60" y="0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87" name="Google Shape;16587;p22"/>
            <p:cNvSpPr/>
            <p:nvPr/>
          </p:nvSpPr>
          <p:spPr>
            <a:xfrm>
              <a:off x="4027575" y="2675750"/>
              <a:ext cx="7175" cy="20875"/>
            </a:xfrm>
            <a:custGeom>
              <a:avLst/>
              <a:gdLst/>
              <a:ahLst/>
              <a:cxnLst/>
              <a:rect l="l" t="t" r="r" b="b"/>
              <a:pathLst>
                <a:path w="287" h="835" extrusionOk="0">
                  <a:moveTo>
                    <a:pt x="48" y="1"/>
                  </a:moveTo>
                  <a:lnTo>
                    <a:pt x="24" y="36"/>
                  </a:lnTo>
                  <a:cubicBezTo>
                    <a:pt x="0" y="48"/>
                    <a:pt x="0" y="60"/>
                    <a:pt x="0" y="72"/>
                  </a:cubicBezTo>
                  <a:lnTo>
                    <a:pt x="0" y="132"/>
                  </a:lnTo>
                  <a:lnTo>
                    <a:pt x="0" y="191"/>
                  </a:lnTo>
                  <a:cubicBezTo>
                    <a:pt x="0" y="215"/>
                    <a:pt x="24" y="239"/>
                    <a:pt x="24" y="251"/>
                  </a:cubicBezTo>
                  <a:lnTo>
                    <a:pt x="24" y="310"/>
                  </a:lnTo>
                  <a:lnTo>
                    <a:pt x="24" y="370"/>
                  </a:lnTo>
                  <a:cubicBezTo>
                    <a:pt x="24" y="382"/>
                    <a:pt x="36" y="417"/>
                    <a:pt x="36" y="429"/>
                  </a:cubicBezTo>
                  <a:cubicBezTo>
                    <a:pt x="36" y="441"/>
                    <a:pt x="36" y="477"/>
                    <a:pt x="48" y="489"/>
                  </a:cubicBezTo>
                  <a:cubicBezTo>
                    <a:pt x="48" y="501"/>
                    <a:pt x="48" y="537"/>
                    <a:pt x="60" y="548"/>
                  </a:cubicBezTo>
                  <a:cubicBezTo>
                    <a:pt x="60" y="560"/>
                    <a:pt x="96" y="596"/>
                    <a:pt x="96" y="608"/>
                  </a:cubicBezTo>
                  <a:cubicBezTo>
                    <a:pt x="96" y="620"/>
                    <a:pt x="96" y="656"/>
                    <a:pt x="108" y="668"/>
                  </a:cubicBezTo>
                  <a:cubicBezTo>
                    <a:pt x="108" y="679"/>
                    <a:pt x="120" y="715"/>
                    <a:pt x="143" y="727"/>
                  </a:cubicBezTo>
                  <a:cubicBezTo>
                    <a:pt x="143" y="739"/>
                    <a:pt x="155" y="775"/>
                    <a:pt x="167" y="787"/>
                  </a:cubicBezTo>
                  <a:cubicBezTo>
                    <a:pt x="167" y="798"/>
                    <a:pt x="167" y="798"/>
                    <a:pt x="179" y="822"/>
                  </a:cubicBezTo>
                  <a:cubicBezTo>
                    <a:pt x="191" y="828"/>
                    <a:pt x="197" y="828"/>
                    <a:pt x="201" y="828"/>
                  </a:cubicBezTo>
                  <a:cubicBezTo>
                    <a:pt x="206" y="828"/>
                    <a:pt x="209" y="828"/>
                    <a:pt x="215" y="834"/>
                  </a:cubicBezTo>
                  <a:cubicBezTo>
                    <a:pt x="227" y="834"/>
                    <a:pt x="286" y="798"/>
                    <a:pt x="286" y="787"/>
                  </a:cubicBezTo>
                  <a:lnTo>
                    <a:pt x="286" y="775"/>
                  </a:lnTo>
                  <a:lnTo>
                    <a:pt x="286" y="763"/>
                  </a:lnTo>
                  <a:cubicBezTo>
                    <a:pt x="286" y="739"/>
                    <a:pt x="274" y="727"/>
                    <a:pt x="262" y="703"/>
                  </a:cubicBezTo>
                  <a:cubicBezTo>
                    <a:pt x="239" y="679"/>
                    <a:pt x="239" y="656"/>
                    <a:pt x="227" y="644"/>
                  </a:cubicBezTo>
                  <a:cubicBezTo>
                    <a:pt x="215" y="620"/>
                    <a:pt x="215" y="608"/>
                    <a:pt x="203" y="584"/>
                  </a:cubicBezTo>
                  <a:cubicBezTo>
                    <a:pt x="179" y="560"/>
                    <a:pt x="167" y="548"/>
                    <a:pt x="167" y="525"/>
                  </a:cubicBezTo>
                  <a:lnTo>
                    <a:pt x="167" y="465"/>
                  </a:lnTo>
                  <a:cubicBezTo>
                    <a:pt x="167" y="441"/>
                    <a:pt x="155" y="417"/>
                    <a:pt x="143" y="406"/>
                  </a:cubicBezTo>
                  <a:cubicBezTo>
                    <a:pt x="143" y="382"/>
                    <a:pt x="120" y="358"/>
                    <a:pt x="120" y="346"/>
                  </a:cubicBezTo>
                  <a:cubicBezTo>
                    <a:pt x="120" y="322"/>
                    <a:pt x="108" y="298"/>
                    <a:pt x="96" y="287"/>
                  </a:cubicBezTo>
                  <a:cubicBezTo>
                    <a:pt x="96" y="263"/>
                    <a:pt x="84" y="239"/>
                    <a:pt x="84" y="227"/>
                  </a:cubicBezTo>
                  <a:lnTo>
                    <a:pt x="84" y="191"/>
                  </a:lnTo>
                  <a:cubicBezTo>
                    <a:pt x="84" y="167"/>
                    <a:pt x="60" y="72"/>
                    <a:pt x="60" y="60"/>
                  </a:cubicBezTo>
                  <a:lnTo>
                    <a:pt x="60" y="25"/>
                  </a:lnTo>
                  <a:lnTo>
                    <a:pt x="60" y="13"/>
                  </a:lnTo>
                  <a:cubicBezTo>
                    <a:pt x="60" y="1"/>
                    <a:pt x="60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88" name="Google Shape;16588;p22"/>
            <p:cNvSpPr/>
            <p:nvPr/>
          </p:nvSpPr>
          <p:spPr>
            <a:xfrm>
              <a:off x="4088000" y="2746000"/>
              <a:ext cx="9250" cy="35525"/>
            </a:xfrm>
            <a:custGeom>
              <a:avLst/>
              <a:gdLst/>
              <a:ahLst/>
              <a:cxnLst/>
              <a:rect l="l" t="t" r="r" b="b"/>
              <a:pathLst>
                <a:path w="370" h="1421" extrusionOk="0">
                  <a:moveTo>
                    <a:pt x="24" y="1"/>
                  </a:moveTo>
                  <a:cubicBezTo>
                    <a:pt x="24" y="36"/>
                    <a:pt x="12" y="36"/>
                    <a:pt x="12" y="48"/>
                  </a:cubicBezTo>
                  <a:cubicBezTo>
                    <a:pt x="12" y="60"/>
                    <a:pt x="0" y="96"/>
                    <a:pt x="12" y="108"/>
                  </a:cubicBezTo>
                  <a:cubicBezTo>
                    <a:pt x="12" y="143"/>
                    <a:pt x="24" y="179"/>
                    <a:pt x="24" y="215"/>
                  </a:cubicBezTo>
                  <a:cubicBezTo>
                    <a:pt x="24" y="239"/>
                    <a:pt x="36" y="286"/>
                    <a:pt x="36" y="322"/>
                  </a:cubicBezTo>
                  <a:cubicBezTo>
                    <a:pt x="36" y="346"/>
                    <a:pt x="60" y="394"/>
                    <a:pt x="72" y="417"/>
                  </a:cubicBezTo>
                  <a:cubicBezTo>
                    <a:pt x="72" y="453"/>
                    <a:pt x="72" y="501"/>
                    <a:pt x="84" y="524"/>
                  </a:cubicBezTo>
                  <a:cubicBezTo>
                    <a:pt x="96" y="560"/>
                    <a:pt x="96" y="584"/>
                    <a:pt x="96" y="632"/>
                  </a:cubicBezTo>
                  <a:cubicBezTo>
                    <a:pt x="96" y="679"/>
                    <a:pt x="120" y="691"/>
                    <a:pt x="131" y="739"/>
                  </a:cubicBezTo>
                  <a:cubicBezTo>
                    <a:pt x="143" y="775"/>
                    <a:pt x="155" y="882"/>
                    <a:pt x="155" y="929"/>
                  </a:cubicBezTo>
                  <a:cubicBezTo>
                    <a:pt x="155" y="977"/>
                    <a:pt x="191" y="989"/>
                    <a:pt x="191" y="1036"/>
                  </a:cubicBezTo>
                  <a:cubicBezTo>
                    <a:pt x="203" y="1072"/>
                    <a:pt x="191" y="1108"/>
                    <a:pt x="203" y="1132"/>
                  </a:cubicBezTo>
                  <a:cubicBezTo>
                    <a:pt x="203" y="1167"/>
                    <a:pt x="215" y="1215"/>
                    <a:pt x="239" y="1239"/>
                  </a:cubicBezTo>
                  <a:cubicBezTo>
                    <a:pt x="239" y="1275"/>
                    <a:pt x="250" y="1310"/>
                    <a:pt x="250" y="1346"/>
                  </a:cubicBezTo>
                  <a:lnTo>
                    <a:pt x="250" y="1394"/>
                  </a:lnTo>
                  <a:lnTo>
                    <a:pt x="274" y="1417"/>
                  </a:lnTo>
                  <a:cubicBezTo>
                    <a:pt x="281" y="1420"/>
                    <a:pt x="287" y="1421"/>
                    <a:pt x="294" y="1421"/>
                  </a:cubicBezTo>
                  <a:cubicBezTo>
                    <a:pt x="326" y="1421"/>
                    <a:pt x="360" y="1399"/>
                    <a:pt x="370" y="1370"/>
                  </a:cubicBezTo>
                  <a:lnTo>
                    <a:pt x="370" y="1346"/>
                  </a:lnTo>
                  <a:lnTo>
                    <a:pt x="370" y="1310"/>
                  </a:lnTo>
                  <a:cubicBezTo>
                    <a:pt x="370" y="1286"/>
                    <a:pt x="358" y="1239"/>
                    <a:pt x="334" y="1215"/>
                  </a:cubicBezTo>
                  <a:cubicBezTo>
                    <a:pt x="322" y="1179"/>
                    <a:pt x="322" y="1132"/>
                    <a:pt x="310" y="1108"/>
                  </a:cubicBezTo>
                  <a:cubicBezTo>
                    <a:pt x="298" y="1072"/>
                    <a:pt x="298" y="1036"/>
                    <a:pt x="274" y="1001"/>
                  </a:cubicBezTo>
                  <a:cubicBezTo>
                    <a:pt x="262" y="977"/>
                    <a:pt x="250" y="941"/>
                    <a:pt x="250" y="894"/>
                  </a:cubicBezTo>
                  <a:cubicBezTo>
                    <a:pt x="239" y="870"/>
                    <a:pt x="250" y="822"/>
                    <a:pt x="250" y="798"/>
                  </a:cubicBezTo>
                  <a:cubicBezTo>
                    <a:pt x="239" y="763"/>
                    <a:pt x="239" y="715"/>
                    <a:pt x="215" y="691"/>
                  </a:cubicBezTo>
                  <a:cubicBezTo>
                    <a:pt x="203" y="655"/>
                    <a:pt x="203" y="620"/>
                    <a:pt x="191" y="584"/>
                  </a:cubicBezTo>
                  <a:cubicBezTo>
                    <a:pt x="179" y="548"/>
                    <a:pt x="155" y="513"/>
                    <a:pt x="155" y="477"/>
                  </a:cubicBezTo>
                  <a:cubicBezTo>
                    <a:pt x="143" y="453"/>
                    <a:pt x="143" y="405"/>
                    <a:pt x="131" y="370"/>
                  </a:cubicBezTo>
                  <a:cubicBezTo>
                    <a:pt x="120" y="346"/>
                    <a:pt x="131" y="370"/>
                    <a:pt x="120" y="334"/>
                  </a:cubicBezTo>
                  <a:cubicBezTo>
                    <a:pt x="96" y="286"/>
                    <a:pt x="72" y="132"/>
                    <a:pt x="60" y="108"/>
                  </a:cubicBezTo>
                  <a:cubicBezTo>
                    <a:pt x="60" y="60"/>
                    <a:pt x="60" y="72"/>
                    <a:pt x="36" y="60"/>
                  </a:cubicBezTo>
                  <a:lnTo>
                    <a:pt x="36" y="36"/>
                  </a:lnTo>
                  <a:cubicBezTo>
                    <a:pt x="36" y="13"/>
                    <a:pt x="24" y="1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89" name="Google Shape;16589;p22"/>
            <p:cNvSpPr/>
            <p:nvPr/>
          </p:nvSpPr>
          <p:spPr>
            <a:xfrm>
              <a:off x="4091575" y="2752250"/>
              <a:ext cx="7175" cy="30475"/>
            </a:xfrm>
            <a:custGeom>
              <a:avLst/>
              <a:gdLst/>
              <a:ahLst/>
              <a:cxnLst/>
              <a:rect l="l" t="t" r="r" b="b"/>
              <a:pathLst>
                <a:path w="287" h="1219" extrusionOk="0">
                  <a:moveTo>
                    <a:pt x="0" y="1"/>
                  </a:moveTo>
                  <a:lnTo>
                    <a:pt x="0" y="1"/>
                  </a:lnTo>
                  <a:cubicBezTo>
                    <a:pt x="12" y="24"/>
                    <a:pt x="12" y="24"/>
                    <a:pt x="12" y="36"/>
                  </a:cubicBezTo>
                  <a:lnTo>
                    <a:pt x="12" y="62"/>
                  </a:lnTo>
                  <a:lnTo>
                    <a:pt x="12" y="62"/>
                  </a:lnTo>
                  <a:cubicBezTo>
                    <a:pt x="18" y="51"/>
                    <a:pt x="24" y="42"/>
                    <a:pt x="24" y="36"/>
                  </a:cubicBezTo>
                  <a:cubicBezTo>
                    <a:pt x="24" y="24"/>
                    <a:pt x="36" y="24"/>
                    <a:pt x="0" y="1"/>
                  </a:cubicBezTo>
                  <a:close/>
                  <a:moveTo>
                    <a:pt x="12" y="62"/>
                  </a:moveTo>
                  <a:cubicBezTo>
                    <a:pt x="6" y="72"/>
                    <a:pt x="0" y="84"/>
                    <a:pt x="0" y="96"/>
                  </a:cubicBezTo>
                  <a:cubicBezTo>
                    <a:pt x="0" y="132"/>
                    <a:pt x="0" y="155"/>
                    <a:pt x="24" y="191"/>
                  </a:cubicBezTo>
                  <a:cubicBezTo>
                    <a:pt x="24" y="215"/>
                    <a:pt x="36" y="239"/>
                    <a:pt x="36" y="274"/>
                  </a:cubicBezTo>
                  <a:cubicBezTo>
                    <a:pt x="36" y="310"/>
                    <a:pt x="48" y="334"/>
                    <a:pt x="48" y="370"/>
                  </a:cubicBezTo>
                  <a:lnTo>
                    <a:pt x="48" y="453"/>
                  </a:lnTo>
                  <a:cubicBezTo>
                    <a:pt x="48" y="489"/>
                    <a:pt x="48" y="513"/>
                    <a:pt x="60" y="548"/>
                  </a:cubicBezTo>
                  <a:cubicBezTo>
                    <a:pt x="60" y="572"/>
                    <a:pt x="72" y="584"/>
                    <a:pt x="72" y="632"/>
                  </a:cubicBezTo>
                  <a:cubicBezTo>
                    <a:pt x="72" y="679"/>
                    <a:pt x="96" y="763"/>
                    <a:pt x="96" y="798"/>
                  </a:cubicBezTo>
                  <a:cubicBezTo>
                    <a:pt x="96" y="846"/>
                    <a:pt x="107" y="858"/>
                    <a:pt x="119" y="882"/>
                  </a:cubicBezTo>
                  <a:lnTo>
                    <a:pt x="119" y="977"/>
                  </a:lnTo>
                  <a:cubicBezTo>
                    <a:pt x="119" y="1001"/>
                    <a:pt x="131" y="1036"/>
                    <a:pt x="131" y="1060"/>
                  </a:cubicBezTo>
                  <a:cubicBezTo>
                    <a:pt x="131" y="1096"/>
                    <a:pt x="155" y="1120"/>
                    <a:pt x="155" y="1156"/>
                  </a:cubicBezTo>
                  <a:lnTo>
                    <a:pt x="155" y="1179"/>
                  </a:lnTo>
                  <a:cubicBezTo>
                    <a:pt x="155" y="1203"/>
                    <a:pt x="167" y="1203"/>
                    <a:pt x="179" y="1215"/>
                  </a:cubicBezTo>
                  <a:cubicBezTo>
                    <a:pt x="181" y="1217"/>
                    <a:pt x="185" y="1218"/>
                    <a:pt x="189" y="1218"/>
                  </a:cubicBezTo>
                  <a:cubicBezTo>
                    <a:pt x="211" y="1218"/>
                    <a:pt x="255" y="1197"/>
                    <a:pt x="274" y="1167"/>
                  </a:cubicBezTo>
                  <a:lnTo>
                    <a:pt x="286" y="1156"/>
                  </a:lnTo>
                  <a:lnTo>
                    <a:pt x="286" y="1120"/>
                  </a:lnTo>
                  <a:cubicBezTo>
                    <a:pt x="286" y="1108"/>
                    <a:pt x="274" y="1060"/>
                    <a:pt x="250" y="1036"/>
                  </a:cubicBezTo>
                  <a:cubicBezTo>
                    <a:pt x="250" y="1001"/>
                    <a:pt x="238" y="977"/>
                    <a:pt x="238" y="941"/>
                  </a:cubicBezTo>
                  <a:cubicBezTo>
                    <a:pt x="238" y="917"/>
                    <a:pt x="227" y="882"/>
                    <a:pt x="215" y="858"/>
                  </a:cubicBezTo>
                  <a:cubicBezTo>
                    <a:pt x="191" y="822"/>
                    <a:pt x="179" y="798"/>
                    <a:pt x="179" y="763"/>
                  </a:cubicBezTo>
                  <a:lnTo>
                    <a:pt x="179" y="679"/>
                  </a:lnTo>
                  <a:cubicBezTo>
                    <a:pt x="179" y="644"/>
                    <a:pt x="167" y="620"/>
                    <a:pt x="155" y="584"/>
                  </a:cubicBezTo>
                  <a:cubicBezTo>
                    <a:pt x="155" y="560"/>
                    <a:pt x="131" y="525"/>
                    <a:pt x="131" y="501"/>
                  </a:cubicBezTo>
                  <a:cubicBezTo>
                    <a:pt x="131" y="465"/>
                    <a:pt x="119" y="441"/>
                    <a:pt x="107" y="405"/>
                  </a:cubicBezTo>
                  <a:cubicBezTo>
                    <a:pt x="96" y="382"/>
                    <a:pt x="96" y="346"/>
                    <a:pt x="72" y="322"/>
                  </a:cubicBezTo>
                  <a:lnTo>
                    <a:pt x="72" y="286"/>
                  </a:lnTo>
                  <a:cubicBezTo>
                    <a:pt x="60" y="263"/>
                    <a:pt x="36" y="132"/>
                    <a:pt x="36" y="96"/>
                  </a:cubicBezTo>
                  <a:cubicBezTo>
                    <a:pt x="36" y="72"/>
                    <a:pt x="36" y="84"/>
                    <a:pt x="12" y="72"/>
                  </a:cubicBezTo>
                  <a:lnTo>
                    <a:pt x="12" y="62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90" name="Google Shape;16590;p22"/>
            <p:cNvSpPr/>
            <p:nvPr/>
          </p:nvSpPr>
          <p:spPr>
            <a:xfrm>
              <a:off x="3957025" y="2688950"/>
              <a:ext cx="8950" cy="103325"/>
            </a:xfrm>
            <a:custGeom>
              <a:avLst/>
              <a:gdLst/>
              <a:ahLst/>
              <a:cxnLst/>
              <a:rect l="l" t="t" r="r" b="b"/>
              <a:pathLst>
                <a:path w="358" h="4133" extrusionOk="0">
                  <a:moveTo>
                    <a:pt x="222" y="1"/>
                  </a:moveTo>
                  <a:cubicBezTo>
                    <a:pt x="217" y="1"/>
                    <a:pt x="212" y="8"/>
                    <a:pt x="203" y="20"/>
                  </a:cubicBezTo>
                  <a:cubicBezTo>
                    <a:pt x="191" y="68"/>
                    <a:pt x="167" y="128"/>
                    <a:pt x="167" y="199"/>
                  </a:cubicBezTo>
                  <a:cubicBezTo>
                    <a:pt x="144" y="282"/>
                    <a:pt x="120" y="401"/>
                    <a:pt x="120" y="497"/>
                  </a:cubicBezTo>
                  <a:cubicBezTo>
                    <a:pt x="108" y="592"/>
                    <a:pt x="84" y="711"/>
                    <a:pt x="72" y="794"/>
                  </a:cubicBezTo>
                  <a:cubicBezTo>
                    <a:pt x="60" y="902"/>
                    <a:pt x="60" y="1009"/>
                    <a:pt x="48" y="1116"/>
                  </a:cubicBezTo>
                  <a:cubicBezTo>
                    <a:pt x="25" y="1211"/>
                    <a:pt x="13" y="1318"/>
                    <a:pt x="13" y="1425"/>
                  </a:cubicBezTo>
                  <a:cubicBezTo>
                    <a:pt x="13" y="1533"/>
                    <a:pt x="1" y="1628"/>
                    <a:pt x="1" y="1735"/>
                  </a:cubicBezTo>
                  <a:lnTo>
                    <a:pt x="1" y="2044"/>
                  </a:lnTo>
                  <a:lnTo>
                    <a:pt x="1" y="2366"/>
                  </a:lnTo>
                  <a:cubicBezTo>
                    <a:pt x="1" y="2461"/>
                    <a:pt x="13" y="2568"/>
                    <a:pt x="13" y="2676"/>
                  </a:cubicBezTo>
                  <a:lnTo>
                    <a:pt x="60" y="2985"/>
                  </a:lnTo>
                  <a:cubicBezTo>
                    <a:pt x="72" y="3092"/>
                    <a:pt x="72" y="3199"/>
                    <a:pt x="84" y="3295"/>
                  </a:cubicBezTo>
                  <a:cubicBezTo>
                    <a:pt x="108" y="3402"/>
                    <a:pt x="120" y="3497"/>
                    <a:pt x="144" y="3616"/>
                  </a:cubicBezTo>
                  <a:cubicBezTo>
                    <a:pt x="167" y="3711"/>
                    <a:pt x="203" y="3926"/>
                    <a:pt x="239" y="4009"/>
                  </a:cubicBezTo>
                  <a:cubicBezTo>
                    <a:pt x="263" y="4104"/>
                    <a:pt x="251" y="4057"/>
                    <a:pt x="286" y="4116"/>
                  </a:cubicBezTo>
                  <a:cubicBezTo>
                    <a:pt x="293" y="4128"/>
                    <a:pt x="300" y="4132"/>
                    <a:pt x="307" y="4132"/>
                  </a:cubicBezTo>
                  <a:cubicBezTo>
                    <a:pt x="335" y="4132"/>
                    <a:pt x="358" y="4047"/>
                    <a:pt x="358" y="4009"/>
                  </a:cubicBezTo>
                  <a:lnTo>
                    <a:pt x="358" y="3949"/>
                  </a:lnTo>
                  <a:cubicBezTo>
                    <a:pt x="346" y="3926"/>
                    <a:pt x="358" y="3926"/>
                    <a:pt x="346" y="3866"/>
                  </a:cubicBezTo>
                  <a:cubicBezTo>
                    <a:pt x="322" y="3807"/>
                    <a:pt x="298" y="3676"/>
                    <a:pt x="286" y="3580"/>
                  </a:cubicBezTo>
                  <a:cubicBezTo>
                    <a:pt x="263" y="3497"/>
                    <a:pt x="239" y="3378"/>
                    <a:pt x="227" y="3283"/>
                  </a:cubicBezTo>
                  <a:cubicBezTo>
                    <a:pt x="203" y="3176"/>
                    <a:pt x="191" y="3080"/>
                    <a:pt x="179" y="2985"/>
                  </a:cubicBezTo>
                  <a:cubicBezTo>
                    <a:pt x="167" y="2878"/>
                    <a:pt x="144" y="2783"/>
                    <a:pt x="132" y="2687"/>
                  </a:cubicBezTo>
                  <a:cubicBezTo>
                    <a:pt x="120" y="2580"/>
                    <a:pt x="132" y="2485"/>
                    <a:pt x="132" y="2378"/>
                  </a:cubicBezTo>
                  <a:cubicBezTo>
                    <a:pt x="132" y="2271"/>
                    <a:pt x="120" y="2164"/>
                    <a:pt x="120" y="2080"/>
                  </a:cubicBezTo>
                  <a:lnTo>
                    <a:pt x="120" y="1771"/>
                  </a:lnTo>
                  <a:lnTo>
                    <a:pt x="120" y="1473"/>
                  </a:lnTo>
                  <a:cubicBezTo>
                    <a:pt x="120" y="1378"/>
                    <a:pt x="120" y="1235"/>
                    <a:pt x="132" y="1175"/>
                  </a:cubicBezTo>
                  <a:cubicBezTo>
                    <a:pt x="132" y="1116"/>
                    <a:pt x="132" y="1092"/>
                    <a:pt x="144" y="1068"/>
                  </a:cubicBezTo>
                  <a:cubicBezTo>
                    <a:pt x="167" y="818"/>
                    <a:pt x="191" y="592"/>
                    <a:pt x="239" y="354"/>
                  </a:cubicBezTo>
                  <a:cubicBezTo>
                    <a:pt x="239" y="318"/>
                    <a:pt x="251" y="282"/>
                    <a:pt x="251" y="247"/>
                  </a:cubicBezTo>
                  <a:cubicBezTo>
                    <a:pt x="251" y="223"/>
                    <a:pt x="263" y="187"/>
                    <a:pt x="263" y="163"/>
                  </a:cubicBezTo>
                  <a:cubicBezTo>
                    <a:pt x="263" y="128"/>
                    <a:pt x="286" y="104"/>
                    <a:pt x="263" y="68"/>
                  </a:cubicBezTo>
                  <a:cubicBezTo>
                    <a:pt x="240" y="22"/>
                    <a:pt x="232" y="1"/>
                    <a:pt x="2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91" name="Google Shape;16591;p22"/>
            <p:cNvSpPr/>
            <p:nvPr/>
          </p:nvSpPr>
          <p:spPr>
            <a:xfrm>
              <a:off x="3974900" y="2689100"/>
              <a:ext cx="4775" cy="49775"/>
            </a:xfrm>
            <a:custGeom>
              <a:avLst/>
              <a:gdLst/>
              <a:ahLst/>
              <a:cxnLst/>
              <a:rect l="l" t="t" r="r" b="b"/>
              <a:pathLst>
                <a:path w="191" h="1991" extrusionOk="0">
                  <a:moveTo>
                    <a:pt x="81" y="1"/>
                  </a:moveTo>
                  <a:cubicBezTo>
                    <a:pt x="79" y="1"/>
                    <a:pt x="77" y="4"/>
                    <a:pt x="72" y="14"/>
                  </a:cubicBezTo>
                  <a:cubicBezTo>
                    <a:pt x="60" y="38"/>
                    <a:pt x="36" y="62"/>
                    <a:pt x="36" y="110"/>
                  </a:cubicBezTo>
                  <a:cubicBezTo>
                    <a:pt x="36" y="134"/>
                    <a:pt x="24" y="193"/>
                    <a:pt x="24" y="241"/>
                  </a:cubicBezTo>
                  <a:cubicBezTo>
                    <a:pt x="24" y="288"/>
                    <a:pt x="12" y="348"/>
                    <a:pt x="12" y="395"/>
                  </a:cubicBezTo>
                  <a:lnTo>
                    <a:pt x="12" y="538"/>
                  </a:lnTo>
                  <a:cubicBezTo>
                    <a:pt x="12" y="586"/>
                    <a:pt x="0" y="645"/>
                    <a:pt x="0" y="693"/>
                  </a:cubicBezTo>
                  <a:lnTo>
                    <a:pt x="0" y="836"/>
                  </a:lnTo>
                  <a:lnTo>
                    <a:pt x="0" y="991"/>
                  </a:lnTo>
                  <a:lnTo>
                    <a:pt x="0" y="1134"/>
                  </a:lnTo>
                  <a:lnTo>
                    <a:pt x="0" y="1288"/>
                  </a:lnTo>
                  <a:cubicBezTo>
                    <a:pt x="0" y="1324"/>
                    <a:pt x="12" y="1384"/>
                    <a:pt x="24" y="1431"/>
                  </a:cubicBezTo>
                  <a:lnTo>
                    <a:pt x="24" y="1586"/>
                  </a:lnTo>
                  <a:cubicBezTo>
                    <a:pt x="24" y="1622"/>
                    <a:pt x="36" y="1681"/>
                    <a:pt x="60" y="1729"/>
                  </a:cubicBezTo>
                  <a:cubicBezTo>
                    <a:pt x="60" y="1777"/>
                    <a:pt x="72" y="1836"/>
                    <a:pt x="72" y="1884"/>
                  </a:cubicBezTo>
                  <a:lnTo>
                    <a:pt x="72" y="1943"/>
                  </a:lnTo>
                  <a:cubicBezTo>
                    <a:pt x="83" y="1967"/>
                    <a:pt x="83" y="1967"/>
                    <a:pt x="107" y="1979"/>
                  </a:cubicBezTo>
                  <a:cubicBezTo>
                    <a:pt x="113" y="1987"/>
                    <a:pt x="120" y="1990"/>
                    <a:pt x="128" y="1990"/>
                  </a:cubicBezTo>
                  <a:cubicBezTo>
                    <a:pt x="155" y="1990"/>
                    <a:pt x="191" y="1952"/>
                    <a:pt x="191" y="1943"/>
                  </a:cubicBezTo>
                  <a:lnTo>
                    <a:pt x="191" y="1908"/>
                  </a:lnTo>
                  <a:lnTo>
                    <a:pt x="191" y="1860"/>
                  </a:lnTo>
                  <a:cubicBezTo>
                    <a:pt x="191" y="1836"/>
                    <a:pt x="179" y="1777"/>
                    <a:pt x="167" y="1729"/>
                  </a:cubicBezTo>
                  <a:cubicBezTo>
                    <a:pt x="143" y="1681"/>
                    <a:pt x="143" y="1646"/>
                    <a:pt x="143" y="1586"/>
                  </a:cubicBezTo>
                  <a:cubicBezTo>
                    <a:pt x="143" y="1538"/>
                    <a:pt x="131" y="1491"/>
                    <a:pt x="119" y="1431"/>
                  </a:cubicBezTo>
                  <a:cubicBezTo>
                    <a:pt x="119" y="1384"/>
                    <a:pt x="95" y="1348"/>
                    <a:pt x="83" y="1288"/>
                  </a:cubicBezTo>
                  <a:cubicBezTo>
                    <a:pt x="83" y="1241"/>
                    <a:pt x="95" y="1193"/>
                    <a:pt x="95" y="1134"/>
                  </a:cubicBezTo>
                  <a:cubicBezTo>
                    <a:pt x="95" y="1086"/>
                    <a:pt x="83" y="1050"/>
                    <a:pt x="83" y="991"/>
                  </a:cubicBezTo>
                  <a:lnTo>
                    <a:pt x="83" y="836"/>
                  </a:lnTo>
                  <a:cubicBezTo>
                    <a:pt x="83" y="788"/>
                    <a:pt x="72" y="729"/>
                    <a:pt x="72" y="693"/>
                  </a:cubicBezTo>
                  <a:lnTo>
                    <a:pt x="72" y="538"/>
                  </a:lnTo>
                  <a:lnTo>
                    <a:pt x="72" y="479"/>
                  </a:lnTo>
                  <a:cubicBezTo>
                    <a:pt x="72" y="419"/>
                    <a:pt x="83" y="217"/>
                    <a:pt x="83" y="169"/>
                  </a:cubicBezTo>
                  <a:cubicBezTo>
                    <a:pt x="95" y="110"/>
                    <a:pt x="83" y="134"/>
                    <a:pt x="83" y="110"/>
                  </a:cubicBezTo>
                  <a:lnTo>
                    <a:pt x="83" y="62"/>
                  </a:lnTo>
                  <a:lnTo>
                    <a:pt x="83" y="14"/>
                  </a:lnTo>
                  <a:cubicBezTo>
                    <a:pt x="83" y="8"/>
                    <a:pt x="83" y="1"/>
                    <a:pt x="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92" name="Google Shape;16592;p22"/>
            <p:cNvSpPr/>
            <p:nvPr/>
          </p:nvSpPr>
          <p:spPr>
            <a:xfrm>
              <a:off x="3987400" y="2698475"/>
              <a:ext cx="3575" cy="20600"/>
            </a:xfrm>
            <a:custGeom>
              <a:avLst/>
              <a:gdLst/>
              <a:ahLst/>
              <a:cxnLst/>
              <a:rect l="l" t="t" r="r" b="b"/>
              <a:pathLst>
                <a:path w="143" h="824" extrusionOk="0">
                  <a:moveTo>
                    <a:pt x="54" y="1"/>
                  </a:moveTo>
                  <a:cubicBezTo>
                    <a:pt x="51" y="1"/>
                    <a:pt x="46" y="4"/>
                    <a:pt x="36" y="9"/>
                  </a:cubicBezTo>
                  <a:cubicBezTo>
                    <a:pt x="45" y="9"/>
                    <a:pt x="47" y="9"/>
                    <a:pt x="48" y="21"/>
                  </a:cubicBezTo>
                  <a:lnTo>
                    <a:pt x="48" y="21"/>
                  </a:lnTo>
                  <a:cubicBezTo>
                    <a:pt x="48" y="21"/>
                    <a:pt x="48" y="20"/>
                    <a:pt x="48" y="20"/>
                  </a:cubicBezTo>
                  <a:cubicBezTo>
                    <a:pt x="55" y="6"/>
                    <a:pt x="58" y="1"/>
                    <a:pt x="54" y="1"/>
                  </a:cubicBezTo>
                  <a:close/>
                  <a:moveTo>
                    <a:pt x="48" y="21"/>
                  </a:moveTo>
                  <a:cubicBezTo>
                    <a:pt x="36" y="32"/>
                    <a:pt x="36" y="32"/>
                    <a:pt x="36" y="56"/>
                  </a:cubicBezTo>
                  <a:lnTo>
                    <a:pt x="36" y="116"/>
                  </a:lnTo>
                  <a:lnTo>
                    <a:pt x="36" y="175"/>
                  </a:lnTo>
                  <a:lnTo>
                    <a:pt x="36" y="235"/>
                  </a:lnTo>
                  <a:cubicBezTo>
                    <a:pt x="36" y="259"/>
                    <a:pt x="24" y="282"/>
                    <a:pt x="24" y="294"/>
                  </a:cubicBezTo>
                  <a:lnTo>
                    <a:pt x="24" y="354"/>
                  </a:lnTo>
                  <a:lnTo>
                    <a:pt x="24" y="413"/>
                  </a:lnTo>
                  <a:cubicBezTo>
                    <a:pt x="24" y="449"/>
                    <a:pt x="0" y="509"/>
                    <a:pt x="0" y="532"/>
                  </a:cubicBezTo>
                  <a:cubicBezTo>
                    <a:pt x="0" y="568"/>
                    <a:pt x="24" y="580"/>
                    <a:pt x="24" y="592"/>
                  </a:cubicBezTo>
                  <a:cubicBezTo>
                    <a:pt x="24" y="628"/>
                    <a:pt x="0" y="640"/>
                    <a:pt x="0" y="651"/>
                  </a:cubicBezTo>
                  <a:lnTo>
                    <a:pt x="0" y="711"/>
                  </a:lnTo>
                  <a:lnTo>
                    <a:pt x="0" y="771"/>
                  </a:lnTo>
                  <a:lnTo>
                    <a:pt x="0" y="806"/>
                  </a:lnTo>
                  <a:cubicBezTo>
                    <a:pt x="0" y="818"/>
                    <a:pt x="24" y="818"/>
                    <a:pt x="36" y="818"/>
                  </a:cubicBezTo>
                  <a:cubicBezTo>
                    <a:pt x="39" y="822"/>
                    <a:pt x="47" y="823"/>
                    <a:pt x="56" y="823"/>
                  </a:cubicBezTo>
                  <a:cubicBezTo>
                    <a:pt x="79" y="823"/>
                    <a:pt x="111" y="815"/>
                    <a:pt x="119" y="806"/>
                  </a:cubicBezTo>
                  <a:cubicBezTo>
                    <a:pt x="131" y="794"/>
                    <a:pt x="137" y="794"/>
                    <a:pt x="140" y="794"/>
                  </a:cubicBezTo>
                  <a:cubicBezTo>
                    <a:pt x="143" y="794"/>
                    <a:pt x="143" y="794"/>
                    <a:pt x="143" y="782"/>
                  </a:cubicBezTo>
                  <a:lnTo>
                    <a:pt x="143" y="771"/>
                  </a:lnTo>
                  <a:cubicBezTo>
                    <a:pt x="143" y="759"/>
                    <a:pt x="143" y="723"/>
                    <a:pt x="119" y="711"/>
                  </a:cubicBezTo>
                  <a:lnTo>
                    <a:pt x="119" y="651"/>
                  </a:lnTo>
                  <a:cubicBezTo>
                    <a:pt x="119" y="640"/>
                    <a:pt x="119" y="604"/>
                    <a:pt x="107" y="592"/>
                  </a:cubicBezTo>
                  <a:cubicBezTo>
                    <a:pt x="107" y="580"/>
                    <a:pt x="95" y="544"/>
                    <a:pt x="95" y="532"/>
                  </a:cubicBezTo>
                  <a:cubicBezTo>
                    <a:pt x="95" y="509"/>
                    <a:pt x="107" y="485"/>
                    <a:pt x="107" y="473"/>
                  </a:cubicBezTo>
                  <a:cubicBezTo>
                    <a:pt x="107" y="449"/>
                    <a:pt x="95" y="425"/>
                    <a:pt x="95" y="413"/>
                  </a:cubicBezTo>
                  <a:lnTo>
                    <a:pt x="95" y="354"/>
                  </a:lnTo>
                  <a:cubicBezTo>
                    <a:pt x="95" y="342"/>
                    <a:pt x="83" y="306"/>
                    <a:pt x="83" y="294"/>
                  </a:cubicBezTo>
                  <a:cubicBezTo>
                    <a:pt x="83" y="282"/>
                    <a:pt x="60" y="247"/>
                    <a:pt x="60" y="235"/>
                  </a:cubicBezTo>
                  <a:lnTo>
                    <a:pt x="60" y="211"/>
                  </a:lnTo>
                  <a:cubicBezTo>
                    <a:pt x="60" y="175"/>
                    <a:pt x="48" y="92"/>
                    <a:pt x="48" y="80"/>
                  </a:cubicBezTo>
                  <a:lnTo>
                    <a:pt x="48" y="44"/>
                  </a:lnTo>
                  <a:lnTo>
                    <a:pt x="48" y="32"/>
                  </a:lnTo>
                  <a:cubicBezTo>
                    <a:pt x="48" y="27"/>
                    <a:pt x="48" y="24"/>
                    <a:pt x="48" y="2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93" name="Google Shape;16593;p22"/>
            <p:cNvSpPr/>
            <p:nvPr/>
          </p:nvSpPr>
          <p:spPr>
            <a:xfrm>
              <a:off x="3997800" y="2696900"/>
              <a:ext cx="3900" cy="20375"/>
            </a:xfrm>
            <a:custGeom>
              <a:avLst/>
              <a:gdLst/>
              <a:ahLst/>
              <a:cxnLst/>
              <a:rect l="l" t="t" r="r" b="b"/>
              <a:pathLst>
                <a:path w="156" h="815" extrusionOk="0">
                  <a:moveTo>
                    <a:pt x="108" y="0"/>
                  </a:moveTo>
                  <a:cubicBezTo>
                    <a:pt x="96" y="0"/>
                    <a:pt x="96" y="24"/>
                    <a:pt x="96" y="36"/>
                  </a:cubicBezTo>
                  <a:cubicBezTo>
                    <a:pt x="96" y="48"/>
                    <a:pt x="96" y="83"/>
                    <a:pt x="84" y="95"/>
                  </a:cubicBezTo>
                  <a:lnTo>
                    <a:pt x="84" y="155"/>
                  </a:lnTo>
                  <a:lnTo>
                    <a:pt x="84" y="214"/>
                  </a:lnTo>
                  <a:cubicBezTo>
                    <a:pt x="84" y="226"/>
                    <a:pt x="60" y="250"/>
                    <a:pt x="60" y="274"/>
                  </a:cubicBezTo>
                  <a:cubicBezTo>
                    <a:pt x="60" y="286"/>
                    <a:pt x="60" y="310"/>
                    <a:pt x="48" y="333"/>
                  </a:cubicBezTo>
                  <a:lnTo>
                    <a:pt x="48" y="393"/>
                  </a:lnTo>
                  <a:cubicBezTo>
                    <a:pt x="48" y="417"/>
                    <a:pt x="37" y="476"/>
                    <a:pt x="37" y="512"/>
                  </a:cubicBezTo>
                  <a:cubicBezTo>
                    <a:pt x="37" y="536"/>
                    <a:pt x="48" y="548"/>
                    <a:pt x="37" y="572"/>
                  </a:cubicBezTo>
                  <a:cubicBezTo>
                    <a:pt x="37" y="595"/>
                    <a:pt x="13" y="607"/>
                    <a:pt x="13" y="631"/>
                  </a:cubicBezTo>
                  <a:lnTo>
                    <a:pt x="13" y="691"/>
                  </a:lnTo>
                  <a:lnTo>
                    <a:pt x="13" y="750"/>
                  </a:lnTo>
                  <a:cubicBezTo>
                    <a:pt x="13" y="762"/>
                    <a:pt x="1" y="762"/>
                    <a:pt x="13" y="774"/>
                  </a:cubicBezTo>
                  <a:cubicBezTo>
                    <a:pt x="13" y="786"/>
                    <a:pt x="13" y="786"/>
                    <a:pt x="48" y="810"/>
                  </a:cubicBezTo>
                  <a:cubicBezTo>
                    <a:pt x="52" y="813"/>
                    <a:pt x="58" y="814"/>
                    <a:pt x="67" y="814"/>
                  </a:cubicBezTo>
                  <a:cubicBezTo>
                    <a:pt x="90" y="814"/>
                    <a:pt x="126" y="803"/>
                    <a:pt x="144" y="786"/>
                  </a:cubicBezTo>
                  <a:cubicBezTo>
                    <a:pt x="150" y="780"/>
                    <a:pt x="153" y="780"/>
                    <a:pt x="154" y="780"/>
                  </a:cubicBezTo>
                  <a:cubicBezTo>
                    <a:pt x="156" y="780"/>
                    <a:pt x="156" y="780"/>
                    <a:pt x="156" y="774"/>
                  </a:cubicBezTo>
                  <a:lnTo>
                    <a:pt x="156" y="762"/>
                  </a:lnTo>
                  <a:lnTo>
                    <a:pt x="156" y="703"/>
                  </a:lnTo>
                  <a:lnTo>
                    <a:pt x="156" y="643"/>
                  </a:lnTo>
                  <a:lnTo>
                    <a:pt x="156" y="584"/>
                  </a:lnTo>
                  <a:cubicBezTo>
                    <a:pt x="156" y="572"/>
                    <a:pt x="144" y="536"/>
                    <a:pt x="144" y="524"/>
                  </a:cubicBezTo>
                  <a:cubicBezTo>
                    <a:pt x="144" y="512"/>
                    <a:pt x="156" y="476"/>
                    <a:pt x="156" y="464"/>
                  </a:cubicBezTo>
                  <a:lnTo>
                    <a:pt x="156" y="405"/>
                  </a:lnTo>
                  <a:lnTo>
                    <a:pt x="156" y="345"/>
                  </a:lnTo>
                  <a:cubicBezTo>
                    <a:pt x="156" y="333"/>
                    <a:pt x="144" y="298"/>
                    <a:pt x="144" y="286"/>
                  </a:cubicBezTo>
                  <a:lnTo>
                    <a:pt x="144" y="226"/>
                  </a:lnTo>
                  <a:lnTo>
                    <a:pt x="144" y="191"/>
                  </a:lnTo>
                  <a:lnTo>
                    <a:pt x="144" y="60"/>
                  </a:lnTo>
                  <a:lnTo>
                    <a:pt x="144" y="36"/>
                  </a:lnTo>
                  <a:lnTo>
                    <a:pt x="144" y="12"/>
                  </a:lnTo>
                  <a:lnTo>
                    <a:pt x="14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94" name="Google Shape;16594;p22"/>
            <p:cNvSpPr/>
            <p:nvPr/>
          </p:nvSpPr>
          <p:spPr>
            <a:xfrm>
              <a:off x="4007025" y="2696300"/>
              <a:ext cx="3900" cy="19475"/>
            </a:xfrm>
            <a:custGeom>
              <a:avLst/>
              <a:gdLst/>
              <a:ahLst/>
              <a:cxnLst/>
              <a:rect l="l" t="t" r="r" b="b"/>
              <a:pathLst>
                <a:path w="156" h="779" extrusionOk="0">
                  <a:moveTo>
                    <a:pt x="132" y="0"/>
                  </a:moveTo>
                  <a:cubicBezTo>
                    <a:pt x="108" y="0"/>
                    <a:pt x="108" y="12"/>
                    <a:pt x="96" y="24"/>
                  </a:cubicBezTo>
                  <a:cubicBezTo>
                    <a:pt x="96" y="48"/>
                    <a:pt x="84" y="60"/>
                    <a:pt x="84" y="84"/>
                  </a:cubicBezTo>
                  <a:cubicBezTo>
                    <a:pt x="84" y="107"/>
                    <a:pt x="60" y="131"/>
                    <a:pt x="60" y="143"/>
                  </a:cubicBezTo>
                  <a:lnTo>
                    <a:pt x="60" y="203"/>
                  </a:lnTo>
                  <a:cubicBezTo>
                    <a:pt x="60" y="227"/>
                    <a:pt x="49" y="238"/>
                    <a:pt x="49" y="262"/>
                  </a:cubicBezTo>
                  <a:cubicBezTo>
                    <a:pt x="49" y="274"/>
                    <a:pt x="37" y="298"/>
                    <a:pt x="37" y="322"/>
                  </a:cubicBezTo>
                  <a:lnTo>
                    <a:pt x="37" y="381"/>
                  </a:lnTo>
                  <a:cubicBezTo>
                    <a:pt x="37" y="417"/>
                    <a:pt x="25" y="477"/>
                    <a:pt x="25" y="488"/>
                  </a:cubicBezTo>
                  <a:cubicBezTo>
                    <a:pt x="25" y="512"/>
                    <a:pt x="37" y="536"/>
                    <a:pt x="25" y="548"/>
                  </a:cubicBezTo>
                  <a:cubicBezTo>
                    <a:pt x="25" y="560"/>
                    <a:pt x="1" y="596"/>
                    <a:pt x="1" y="608"/>
                  </a:cubicBezTo>
                  <a:lnTo>
                    <a:pt x="1" y="667"/>
                  </a:lnTo>
                  <a:lnTo>
                    <a:pt x="1" y="727"/>
                  </a:lnTo>
                  <a:lnTo>
                    <a:pt x="1" y="750"/>
                  </a:lnTo>
                  <a:cubicBezTo>
                    <a:pt x="1" y="774"/>
                    <a:pt x="1" y="774"/>
                    <a:pt x="37" y="774"/>
                  </a:cubicBezTo>
                  <a:cubicBezTo>
                    <a:pt x="40" y="777"/>
                    <a:pt x="46" y="779"/>
                    <a:pt x="55" y="779"/>
                  </a:cubicBezTo>
                  <a:cubicBezTo>
                    <a:pt x="77" y="779"/>
                    <a:pt x="111" y="768"/>
                    <a:pt x="120" y="750"/>
                  </a:cubicBezTo>
                  <a:lnTo>
                    <a:pt x="144" y="738"/>
                  </a:lnTo>
                  <a:lnTo>
                    <a:pt x="144" y="727"/>
                  </a:lnTo>
                  <a:lnTo>
                    <a:pt x="144" y="667"/>
                  </a:lnTo>
                  <a:lnTo>
                    <a:pt x="144" y="608"/>
                  </a:lnTo>
                  <a:lnTo>
                    <a:pt x="144" y="548"/>
                  </a:lnTo>
                  <a:cubicBezTo>
                    <a:pt x="144" y="536"/>
                    <a:pt x="120" y="512"/>
                    <a:pt x="120" y="488"/>
                  </a:cubicBezTo>
                  <a:cubicBezTo>
                    <a:pt x="120" y="477"/>
                    <a:pt x="144" y="453"/>
                    <a:pt x="144" y="429"/>
                  </a:cubicBezTo>
                  <a:lnTo>
                    <a:pt x="144" y="369"/>
                  </a:lnTo>
                  <a:lnTo>
                    <a:pt x="144" y="310"/>
                  </a:lnTo>
                  <a:lnTo>
                    <a:pt x="144" y="250"/>
                  </a:lnTo>
                  <a:lnTo>
                    <a:pt x="144" y="191"/>
                  </a:lnTo>
                  <a:lnTo>
                    <a:pt x="144" y="155"/>
                  </a:lnTo>
                  <a:cubicBezTo>
                    <a:pt x="144" y="143"/>
                    <a:pt x="156" y="60"/>
                    <a:pt x="156" y="36"/>
                  </a:cubicBezTo>
                  <a:lnTo>
                    <a:pt x="156" y="24"/>
                  </a:lnTo>
                  <a:lnTo>
                    <a:pt x="156" y="12"/>
                  </a:lnTo>
                  <a:lnTo>
                    <a:pt x="15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95" name="Google Shape;16595;p22"/>
            <p:cNvSpPr/>
            <p:nvPr/>
          </p:nvSpPr>
          <p:spPr>
            <a:xfrm>
              <a:off x="4014175" y="2700450"/>
              <a:ext cx="3600" cy="19075"/>
            </a:xfrm>
            <a:custGeom>
              <a:avLst/>
              <a:gdLst/>
              <a:ahLst/>
              <a:cxnLst/>
              <a:rect l="l" t="t" r="r" b="b"/>
              <a:pathLst>
                <a:path w="144" h="763" extrusionOk="0">
                  <a:moveTo>
                    <a:pt x="36" y="1"/>
                  </a:moveTo>
                  <a:cubicBezTo>
                    <a:pt x="25" y="1"/>
                    <a:pt x="25" y="13"/>
                    <a:pt x="25" y="25"/>
                  </a:cubicBezTo>
                  <a:lnTo>
                    <a:pt x="25" y="84"/>
                  </a:lnTo>
                  <a:lnTo>
                    <a:pt x="25" y="144"/>
                  </a:lnTo>
                  <a:lnTo>
                    <a:pt x="25" y="203"/>
                  </a:lnTo>
                  <a:cubicBezTo>
                    <a:pt x="25" y="215"/>
                    <a:pt x="1" y="227"/>
                    <a:pt x="1" y="263"/>
                  </a:cubicBezTo>
                  <a:lnTo>
                    <a:pt x="1" y="322"/>
                  </a:lnTo>
                  <a:lnTo>
                    <a:pt x="1" y="382"/>
                  </a:lnTo>
                  <a:lnTo>
                    <a:pt x="1" y="489"/>
                  </a:lnTo>
                  <a:cubicBezTo>
                    <a:pt x="1" y="513"/>
                    <a:pt x="25" y="513"/>
                    <a:pt x="25" y="549"/>
                  </a:cubicBezTo>
                  <a:cubicBezTo>
                    <a:pt x="25" y="561"/>
                    <a:pt x="25" y="572"/>
                    <a:pt x="1" y="608"/>
                  </a:cubicBezTo>
                  <a:lnTo>
                    <a:pt x="1" y="668"/>
                  </a:lnTo>
                  <a:lnTo>
                    <a:pt x="1" y="727"/>
                  </a:lnTo>
                  <a:lnTo>
                    <a:pt x="1" y="751"/>
                  </a:lnTo>
                  <a:cubicBezTo>
                    <a:pt x="1" y="763"/>
                    <a:pt x="1" y="763"/>
                    <a:pt x="36" y="763"/>
                  </a:cubicBezTo>
                  <a:cubicBezTo>
                    <a:pt x="48" y="763"/>
                    <a:pt x="108" y="763"/>
                    <a:pt x="120" y="751"/>
                  </a:cubicBezTo>
                  <a:lnTo>
                    <a:pt x="144" y="739"/>
                  </a:lnTo>
                  <a:lnTo>
                    <a:pt x="144" y="727"/>
                  </a:lnTo>
                  <a:cubicBezTo>
                    <a:pt x="144" y="703"/>
                    <a:pt x="120" y="692"/>
                    <a:pt x="120" y="668"/>
                  </a:cubicBezTo>
                  <a:lnTo>
                    <a:pt x="120" y="608"/>
                  </a:lnTo>
                  <a:cubicBezTo>
                    <a:pt x="120" y="584"/>
                    <a:pt x="120" y="572"/>
                    <a:pt x="108" y="549"/>
                  </a:cubicBezTo>
                  <a:cubicBezTo>
                    <a:pt x="108" y="525"/>
                    <a:pt x="96" y="513"/>
                    <a:pt x="96" y="489"/>
                  </a:cubicBezTo>
                  <a:cubicBezTo>
                    <a:pt x="96" y="465"/>
                    <a:pt x="108" y="453"/>
                    <a:pt x="108" y="430"/>
                  </a:cubicBezTo>
                  <a:cubicBezTo>
                    <a:pt x="108" y="406"/>
                    <a:pt x="96" y="394"/>
                    <a:pt x="96" y="370"/>
                  </a:cubicBezTo>
                  <a:lnTo>
                    <a:pt x="96" y="311"/>
                  </a:lnTo>
                  <a:cubicBezTo>
                    <a:pt x="96" y="287"/>
                    <a:pt x="84" y="275"/>
                    <a:pt x="84" y="251"/>
                  </a:cubicBezTo>
                  <a:cubicBezTo>
                    <a:pt x="84" y="227"/>
                    <a:pt x="60" y="203"/>
                    <a:pt x="60" y="191"/>
                  </a:cubicBezTo>
                  <a:lnTo>
                    <a:pt x="60" y="168"/>
                  </a:lnTo>
                  <a:cubicBezTo>
                    <a:pt x="60" y="156"/>
                    <a:pt x="48" y="72"/>
                    <a:pt x="48" y="49"/>
                  </a:cubicBezTo>
                  <a:lnTo>
                    <a:pt x="48" y="37"/>
                  </a:lnTo>
                  <a:lnTo>
                    <a:pt x="48" y="25"/>
                  </a:lnTo>
                  <a:cubicBezTo>
                    <a:pt x="48" y="25"/>
                    <a:pt x="48" y="13"/>
                    <a:pt x="36" y="13"/>
                  </a:cubicBezTo>
                  <a:cubicBezTo>
                    <a:pt x="48" y="1"/>
                    <a:pt x="36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96" name="Google Shape;16596;p22"/>
            <p:cNvSpPr/>
            <p:nvPr/>
          </p:nvSpPr>
          <p:spPr>
            <a:xfrm>
              <a:off x="4001675" y="2541225"/>
              <a:ext cx="21425" cy="99900"/>
            </a:xfrm>
            <a:custGeom>
              <a:avLst/>
              <a:gdLst/>
              <a:ahLst/>
              <a:cxnLst/>
              <a:rect l="l" t="t" r="r" b="b"/>
              <a:pathLst>
                <a:path w="857" h="3996" extrusionOk="0">
                  <a:moveTo>
                    <a:pt x="48" y="0"/>
                  </a:moveTo>
                  <a:lnTo>
                    <a:pt x="36" y="12"/>
                  </a:lnTo>
                  <a:lnTo>
                    <a:pt x="36" y="22"/>
                  </a:lnTo>
                  <a:lnTo>
                    <a:pt x="36" y="22"/>
                  </a:lnTo>
                  <a:cubicBezTo>
                    <a:pt x="40" y="14"/>
                    <a:pt x="44" y="7"/>
                    <a:pt x="48" y="0"/>
                  </a:cubicBezTo>
                  <a:close/>
                  <a:moveTo>
                    <a:pt x="36" y="22"/>
                  </a:moveTo>
                  <a:cubicBezTo>
                    <a:pt x="20" y="59"/>
                    <a:pt x="13" y="111"/>
                    <a:pt x="13" y="179"/>
                  </a:cubicBezTo>
                  <a:cubicBezTo>
                    <a:pt x="13" y="250"/>
                    <a:pt x="1" y="381"/>
                    <a:pt x="1" y="476"/>
                  </a:cubicBezTo>
                  <a:lnTo>
                    <a:pt x="1" y="786"/>
                  </a:lnTo>
                  <a:cubicBezTo>
                    <a:pt x="1" y="893"/>
                    <a:pt x="13" y="988"/>
                    <a:pt x="13" y="1096"/>
                  </a:cubicBezTo>
                  <a:cubicBezTo>
                    <a:pt x="24" y="1203"/>
                    <a:pt x="24" y="1310"/>
                    <a:pt x="24" y="1405"/>
                  </a:cubicBezTo>
                  <a:cubicBezTo>
                    <a:pt x="48" y="1512"/>
                    <a:pt x="48" y="1619"/>
                    <a:pt x="60" y="1727"/>
                  </a:cubicBezTo>
                  <a:cubicBezTo>
                    <a:pt x="72" y="1822"/>
                    <a:pt x="84" y="1929"/>
                    <a:pt x="120" y="2024"/>
                  </a:cubicBezTo>
                  <a:cubicBezTo>
                    <a:pt x="132" y="2119"/>
                    <a:pt x="144" y="2227"/>
                    <a:pt x="179" y="2322"/>
                  </a:cubicBezTo>
                  <a:cubicBezTo>
                    <a:pt x="191" y="2417"/>
                    <a:pt x="215" y="2524"/>
                    <a:pt x="251" y="2620"/>
                  </a:cubicBezTo>
                  <a:cubicBezTo>
                    <a:pt x="286" y="2715"/>
                    <a:pt x="322" y="2810"/>
                    <a:pt x="358" y="2917"/>
                  </a:cubicBezTo>
                  <a:cubicBezTo>
                    <a:pt x="382" y="3012"/>
                    <a:pt x="417" y="3120"/>
                    <a:pt x="441" y="3215"/>
                  </a:cubicBezTo>
                  <a:cubicBezTo>
                    <a:pt x="477" y="3298"/>
                    <a:pt x="525" y="3405"/>
                    <a:pt x="560" y="3489"/>
                  </a:cubicBezTo>
                  <a:cubicBezTo>
                    <a:pt x="596" y="3584"/>
                    <a:pt x="655" y="3703"/>
                    <a:pt x="679" y="3774"/>
                  </a:cubicBezTo>
                  <a:cubicBezTo>
                    <a:pt x="715" y="3834"/>
                    <a:pt x="703" y="3846"/>
                    <a:pt x="727" y="3893"/>
                  </a:cubicBezTo>
                  <a:cubicBezTo>
                    <a:pt x="751" y="3941"/>
                    <a:pt x="739" y="3941"/>
                    <a:pt x="798" y="3989"/>
                  </a:cubicBezTo>
                  <a:cubicBezTo>
                    <a:pt x="804" y="3993"/>
                    <a:pt x="810" y="3995"/>
                    <a:pt x="815" y="3995"/>
                  </a:cubicBezTo>
                  <a:cubicBezTo>
                    <a:pt x="849" y="3995"/>
                    <a:pt x="856" y="3901"/>
                    <a:pt x="846" y="3870"/>
                  </a:cubicBezTo>
                  <a:cubicBezTo>
                    <a:pt x="834" y="3822"/>
                    <a:pt x="846" y="3834"/>
                    <a:pt x="834" y="3810"/>
                  </a:cubicBezTo>
                  <a:cubicBezTo>
                    <a:pt x="810" y="3774"/>
                    <a:pt x="810" y="3786"/>
                    <a:pt x="786" y="3727"/>
                  </a:cubicBezTo>
                  <a:cubicBezTo>
                    <a:pt x="751" y="3667"/>
                    <a:pt x="691" y="3548"/>
                    <a:pt x="667" y="3465"/>
                  </a:cubicBezTo>
                  <a:cubicBezTo>
                    <a:pt x="632" y="3370"/>
                    <a:pt x="596" y="3274"/>
                    <a:pt x="560" y="3179"/>
                  </a:cubicBezTo>
                  <a:cubicBezTo>
                    <a:pt x="536" y="3096"/>
                    <a:pt x="489" y="2989"/>
                    <a:pt x="453" y="2893"/>
                  </a:cubicBezTo>
                  <a:cubicBezTo>
                    <a:pt x="429" y="2810"/>
                    <a:pt x="382" y="2703"/>
                    <a:pt x="358" y="2620"/>
                  </a:cubicBezTo>
                  <a:cubicBezTo>
                    <a:pt x="322" y="2512"/>
                    <a:pt x="322" y="2405"/>
                    <a:pt x="298" y="2322"/>
                  </a:cubicBezTo>
                  <a:cubicBezTo>
                    <a:pt x="263" y="2215"/>
                    <a:pt x="239" y="2119"/>
                    <a:pt x="215" y="2024"/>
                  </a:cubicBezTo>
                  <a:cubicBezTo>
                    <a:pt x="203" y="1917"/>
                    <a:pt x="179" y="1810"/>
                    <a:pt x="155" y="1727"/>
                  </a:cubicBezTo>
                  <a:cubicBezTo>
                    <a:pt x="144" y="1619"/>
                    <a:pt x="120" y="1512"/>
                    <a:pt x="96" y="1429"/>
                  </a:cubicBezTo>
                  <a:cubicBezTo>
                    <a:pt x="84" y="1334"/>
                    <a:pt x="72" y="1191"/>
                    <a:pt x="60" y="1131"/>
                  </a:cubicBezTo>
                  <a:lnTo>
                    <a:pt x="60" y="1024"/>
                  </a:lnTo>
                  <a:cubicBezTo>
                    <a:pt x="36" y="774"/>
                    <a:pt x="24" y="548"/>
                    <a:pt x="36" y="298"/>
                  </a:cubicBezTo>
                  <a:lnTo>
                    <a:pt x="36" y="191"/>
                  </a:lnTo>
                  <a:lnTo>
                    <a:pt x="36" y="95"/>
                  </a:lnTo>
                  <a:lnTo>
                    <a:pt x="36" y="22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97" name="Google Shape;16597;p22"/>
            <p:cNvSpPr/>
            <p:nvPr/>
          </p:nvSpPr>
          <p:spPr>
            <a:xfrm>
              <a:off x="4018650" y="2564000"/>
              <a:ext cx="5375" cy="23275"/>
            </a:xfrm>
            <a:custGeom>
              <a:avLst/>
              <a:gdLst/>
              <a:ahLst/>
              <a:cxnLst/>
              <a:rect l="l" t="t" r="r" b="b"/>
              <a:pathLst>
                <a:path w="215" h="931" extrusionOk="0">
                  <a:moveTo>
                    <a:pt x="27" y="0"/>
                  </a:moveTo>
                  <a:cubicBezTo>
                    <a:pt x="25" y="0"/>
                    <a:pt x="24" y="2"/>
                    <a:pt x="24" y="6"/>
                  </a:cubicBezTo>
                  <a:cubicBezTo>
                    <a:pt x="24" y="18"/>
                    <a:pt x="0" y="42"/>
                    <a:pt x="0" y="54"/>
                  </a:cubicBezTo>
                  <a:lnTo>
                    <a:pt x="0" y="113"/>
                  </a:lnTo>
                  <a:lnTo>
                    <a:pt x="0" y="185"/>
                  </a:lnTo>
                  <a:cubicBezTo>
                    <a:pt x="0" y="220"/>
                    <a:pt x="24" y="232"/>
                    <a:pt x="24" y="256"/>
                  </a:cubicBezTo>
                  <a:lnTo>
                    <a:pt x="24" y="339"/>
                  </a:lnTo>
                  <a:lnTo>
                    <a:pt x="24" y="411"/>
                  </a:lnTo>
                  <a:cubicBezTo>
                    <a:pt x="24" y="435"/>
                    <a:pt x="36" y="458"/>
                    <a:pt x="36" y="482"/>
                  </a:cubicBezTo>
                  <a:lnTo>
                    <a:pt x="36" y="613"/>
                  </a:lnTo>
                  <a:cubicBezTo>
                    <a:pt x="36" y="649"/>
                    <a:pt x="48" y="661"/>
                    <a:pt x="48" y="696"/>
                  </a:cubicBezTo>
                  <a:lnTo>
                    <a:pt x="48" y="768"/>
                  </a:lnTo>
                  <a:cubicBezTo>
                    <a:pt x="48" y="792"/>
                    <a:pt x="60" y="816"/>
                    <a:pt x="60" y="827"/>
                  </a:cubicBezTo>
                  <a:cubicBezTo>
                    <a:pt x="60" y="839"/>
                    <a:pt x="60" y="875"/>
                    <a:pt x="84" y="887"/>
                  </a:cubicBezTo>
                  <a:lnTo>
                    <a:pt x="84" y="911"/>
                  </a:lnTo>
                  <a:cubicBezTo>
                    <a:pt x="84" y="923"/>
                    <a:pt x="96" y="923"/>
                    <a:pt x="107" y="923"/>
                  </a:cubicBezTo>
                  <a:cubicBezTo>
                    <a:pt x="110" y="928"/>
                    <a:pt x="116" y="931"/>
                    <a:pt x="123" y="931"/>
                  </a:cubicBezTo>
                  <a:cubicBezTo>
                    <a:pt x="146" y="931"/>
                    <a:pt x="185" y="908"/>
                    <a:pt x="203" y="899"/>
                  </a:cubicBezTo>
                  <a:lnTo>
                    <a:pt x="215" y="887"/>
                  </a:lnTo>
                  <a:lnTo>
                    <a:pt x="215" y="863"/>
                  </a:lnTo>
                  <a:cubicBezTo>
                    <a:pt x="215" y="851"/>
                    <a:pt x="203" y="827"/>
                    <a:pt x="203" y="804"/>
                  </a:cubicBezTo>
                  <a:cubicBezTo>
                    <a:pt x="203" y="792"/>
                    <a:pt x="179" y="768"/>
                    <a:pt x="179" y="756"/>
                  </a:cubicBezTo>
                  <a:cubicBezTo>
                    <a:pt x="179" y="732"/>
                    <a:pt x="167" y="708"/>
                    <a:pt x="167" y="696"/>
                  </a:cubicBezTo>
                  <a:cubicBezTo>
                    <a:pt x="167" y="661"/>
                    <a:pt x="155" y="649"/>
                    <a:pt x="155" y="637"/>
                  </a:cubicBezTo>
                  <a:cubicBezTo>
                    <a:pt x="155" y="601"/>
                    <a:pt x="167" y="589"/>
                    <a:pt x="167" y="554"/>
                  </a:cubicBezTo>
                  <a:cubicBezTo>
                    <a:pt x="167" y="530"/>
                    <a:pt x="155" y="518"/>
                    <a:pt x="155" y="494"/>
                  </a:cubicBezTo>
                  <a:cubicBezTo>
                    <a:pt x="155" y="470"/>
                    <a:pt x="143" y="458"/>
                    <a:pt x="143" y="423"/>
                  </a:cubicBezTo>
                  <a:cubicBezTo>
                    <a:pt x="143" y="399"/>
                    <a:pt x="119" y="375"/>
                    <a:pt x="119" y="363"/>
                  </a:cubicBezTo>
                  <a:cubicBezTo>
                    <a:pt x="119" y="351"/>
                    <a:pt x="107" y="315"/>
                    <a:pt x="107" y="304"/>
                  </a:cubicBezTo>
                  <a:lnTo>
                    <a:pt x="107" y="280"/>
                  </a:lnTo>
                  <a:cubicBezTo>
                    <a:pt x="107" y="244"/>
                    <a:pt x="84" y="161"/>
                    <a:pt x="84" y="125"/>
                  </a:cubicBezTo>
                  <a:lnTo>
                    <a:pt x="84" y="101"/>
                  </a:lnTo>
                  <a:lnTo>
                    <a:pt x="84" y="77"/>
                  </a:lnTo>
                  <a:cubicBezTo>
                    <a:pt x="84" y="65"/>
                    <a:pt x="84" y="65"/>
                    <a:pt x="60" y="65"/>
                  </a:cubicBezTo>
                  <a:cubicBezTo>
                    <a:pt x="43" y="15"/>
                    <a:pt x="32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98" name="Google Shape;16598;p22"/>
            <p:cNvSpPr/>
            <p:nvPr/>
          </p:nvSpPr>
          <p:spPr>
            <a:xfrm>
              <a:off x="4030250" y="2571875"/>
              <a:ext cx="3300" cy="20375"/>
            </a:xfrm>
            <a:custGeom>
              <a:avLst/>
              <a:gdLst/>
              <a:ahLst/>
              <a:cxnLst/>
              <a:rect l="l" t="t" r="r" b="b"/>
              <a:pathLst>
                <a:path w="132" h="815" extrusionOk="0">
                  <a:moveTo>
                    <a:pt x="96" y="0"/>
                  </a:moveTo>
                  <a:cubicBezTo>
                    <a:pt x="60" y="0"/>
                    <a:pt x="60" y="0"/>
                    <a:pt x="48" y="24"/>
                  </a:cubicBezTo>
                  <a:cubicBezTo>
                    <a:pt x="36" y="24"/>
                    <a:pt x="36" y="36"/>
                    <a:pt x="36" y="48"/>
                  </a:cubicBezTo>
                  <a:lnTo>
                    <a:pt x="36" y="108"/>
                  </a:lnTo>
                  <a:lnTo>
                    <a:pt x="36" y="167"/>
                  </a:lnTo>
                  <a:lnTo>
                    <a:pt x="36" y="227"/>
                  </a:lnTo>
                  <a:cubicBezTo>
                    <a:pt x="36" y="239"/>
                    <a:pt x="13" y="274"/>
                    <a:pt x="13" y="286"/>
                  </a:cubicBezTo>
                  <a:lnTo>
                    <a:pt x="13" y="346"/>
                  </a:lnTo>
                  <a:lnTo>
                    <a:pt x="13" y="405"/>
                  </a:lnTo>
                  <a:cubicBezTo>
                    <a:pt x="13" y="429"/>
                    <a:pt x="1" y="489"/>
                    <a:pt x="1" y="524"/>
                  </a:cubicBezTo>
                  <a:cubicBezTo>
                    <a:pt x="1" y="548"/>
                    <a:pt x="13" y="572"/>
                    <a:pt x="13" y="584"/>
                  </a:cubicBezTo>
                  <a:cubicBezTo>
                    <a:pt x="13" y="596"/>
                    <a:pt x="1" y="632"/>
                    <a:pt x="1" y="643"/>
                  </a:cubicBezTo>
                  <a:lnTo>
                    <a:pt x="1" y="703"/>
                  </a:lnTo>
                  <a:lnTo>
                    <a:pt x="1" y="762"/>
                  </a:lnTo>
                  <a:lnTo>
                    <a:pt x="1" y="786"/>
                  </a:lnTo>
                  <a:cubicBezTo>
                    <a:pt x="1" y="810"/>
                    <a:pt x="1" y="810"/>
                    <a:pt x="36" y="810"/>
                  </a:cubicBezTo>
                  <a:cubicBezTo>
                    <a:pt x="40" y="813"/>
                    <a:pt x="46" y="815"/>
                    <a:pt x="54" y="815"/>
                  </a:cubicBezTo>
                  <a:cubicBezTo>
                    <a:pt x="77" y="815"/>
                    <a:pt x="111" y="804"/>
                    <a:pt x="120" y="786"/>
                  </a:cubicBezTo>
                  <a:cubicBezTo>
                    <a:pt x="126" y="780"/>
                    <a:pt x="129" y="780"/>
                    <a:pt x="130" y="780"/>
                  </a:cubicBezTo>
                  <a:cubicBezTo>
                    <a:pt x="132" y="780"/>
                    <a:pt x="132" y="780"/>
                    <a:pt x="132" y="774"/>
                  </a:cubicBezTo>
                  <a:lnTo>
                    <a:pt x="132" y="762"/>
                  </a:lnTo>
                  <a:lnTo>
                    <a:pt x="132" y="703"/>
                  </a:lnTo>
                  <a:lnTo>
                    <a:pt x="132" y="643"/>
                  </a:lnTo>
                  <a:lnTo>
                    <a:pt x="132" y="584"/>
                  </a:lnTo>
                  <a:cubicBezTo>
                    <a:pt x="132" y="572"/>
                    <a:pt x="120" y="536"/>
                    <a:pt x="120" y="524"/>
                  </a:cubicBezTo>
                  <a:cubicBezTo>
                    <a:pt x="120" y="512"/>
                    <a:pt x="132" y="477"/>
                    <a:pt x="132" y="465"/>
                  </a:cubicBezTo>
                  <a:cubicBezTo>
                    <a:pt x="132" y="453"/>
                    <a:pt x="132" y="417"/>
                    <a:pt x="120" y="405"/>
                  </a:cubicBezTo>
                  <a:lnTo>
                    <a:pt x="120" y="346"/>
                  </a:lnTo>
                  <a:cubicBezTo>
                    <a:pt x="120" y="334"/>
                    <a:pt x="108" y="298"/>
                    <a:pt x="108" y="286"/>
                  </a:cubicBezTo>
                  <a:lnTo>
                    <a:pt x="108" y="227"/>
                  </a:lnTo>
                  <a:lnTo>
                    <a:pt x="108" y="191"/>
                  </a:lnTo>
                  <a:lnTo>
                    <a:pt x="108" y="60"/>
                  </a:lnTo>
                  <a:lnTo>
                    <a:pt x="108" y="36"/>
                  </a:lnTo>
                  <a:lnTo>
                    <a:pt x="108" y="12"/>
                  </a:lnTo>
                  <a:cubicBezTo>
                    <a:pt x="108" y="0"/>
                    <a:pt x="108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99" name="Google Shape;16599;p22"/>
            <p:cNvSpPr/>
            <p:nvPr/>
          </p:nvSpPr>
          <p:spPr>
            <a:xfrm>
              <a:off x="4039475" y="2580800"/>
              <a:ext cx="3600" cy="15625"/>
            </a:xfrm>
            <a:custGeom>
              <a:avLst/>
              <a:gdLst/>
              <a:ahLst/>
              <a:cxnLst/>
              <a:rect l="l" t="t" r="r" b="b"/>
              <a:pathLst>
                <a:path w="144" h="625" extrusionOk="0">
                  <a:moveTo>
                    <a:pt x="96" y="1"/>
                  </a:moveTo>
                  <a:cubicBezTo>
                    <a:pt x="60" y="1"/>
                    <a:pt x="60" y="1"/>
                    <a:pt x="48" y="24"/>
                  </a:cubicBezTo>
                  <a:cubicBezTo>
                    <a:pt x="36" y="24"/>
                    <a:pt x="36" y="36"/>
                    <a:pt x="36" y="48"/>
                  </a:cubicBezTo>
                  <a:lnTo>
                    <a:pt x="36" y="96"/>
                  </a:lnTo>
                  <a:lnTo>
                    <a:pt x="36" y="144"/>
                  </a:lnTo>
                  <a:lnTo>
                    <a:pt x="36" y="179"/>
                  </a:lnTo>
                  <a:cubicBezTo>
                    <a:pt x="36" y="203"/>
                    <a:pt x="25" y="215"/>
                    <a:pt x="25" y="227"/>
                  </a:cubicBezTo>
                  <a:lnTo>
                    <a:pt x="25" y="275"/>
                  </a:lnTo>
                  <a:lnTo>
                    <a:pt x="25" y="322"/>
                  </a:lnTo>
                  <a:cubicBezTo>
                    <a:pt x="25" y="334"/>
                    <a:pt x="1" y="394"/>
                    <a:pt x="1" y="405"/>
                  </a:cubicBezTo>
                  <a:cubicBezTo>
                    <a:pt x="1" y="417"/>
                    <a:pt x="25" y="441"/>
                    <a:pt x="25" y="453"/>
                  </a:cubicBezTo>
                  <a:cubicBezTo>
                    <a:pt x="25" y="465"/>
                    <a:pt x="1" y="477"/>
                    <a:pt x="1" y="501"/>
                  </a:cubicBezTo>
                  <a:lnTo>
                    <a:pt x="1" y="536"/>
                  </a:lnTo>
                  <a:lnTo>
                    <a:pt x="1" y="584"/>
                  </a:lnTo>
                  <a:lnTo>
                    <a:pt x="1" y="596"/>
                  </a:lnTo>
                  <a:cubicBezTo>
                    <a:pt x="1" y="620"/>
                    <a:pt x="25" y="620"/>
                    <a:pt x="36" y="620"/>
                  </a:cubicBezTo>
                  <a:cubicBezTo>
                    <a:pt x="40" y="623"/>
                    <a:pt x="46" y="624"/>
                    <a:pt x="54" y="624"/>
                  </a:cubicBezTo>
                  <a:cubicBezTo>
                    <a:pt x="77" y="624"/>
                    <a:pt x="111" y="613"/>
                    <a:pt x="120" y="596"/>
                  </a:cubicBezTo>
                  <a:cubicBezTo>
                    <a:pt x="132" y="590"/>
                    <a:pt x="138" y="590"/>
                    <a:pt x="141" y="590"/>
                  </a:cubicBezTo>
                  <a:cubicBezTo>
                    <a:pt x="144" y="590"/>
                    <a:pt x="144" y="590"/>
                    <a:pt x="144" y="584"/>
                  </a:cubicBezTo>
                  <a:lnTo>
                    <a:pt x="144" y="572"/>
                  </a:lnTo>
                  <a:lnTo>
                    <a:pt x="144" y="525"/>
                  </a:lnTo>
                  <a:lnTo>
                    <a:pt x="144" y="477"/>
                  </a:lnTo>
                  <a:lnTo>
                    <a:pt x="144" y="441"/>
                  </a:lnTo>
                  <a:cubicBezTo>
                    <a:pt x="144" y="417"/>
                    <a:pt x="120" y="405"/>
                    <a:pt x="120" y="394"/>
                  </a:cubicBezTo>
                  <a:cubicBezTo>
                    <a:pt x="120" y="382"/>
                    <a:pt x="144" y="358"/>
                    <a:pt x="144" y="346"/>
                  </a:cubicBezTo>
                  <a:cubicBezTo>
                    <a:pt x="144" y="334"/>
                    <a:pt x="120" y="322"/>
                    <a:pt x="120" y="298"/>
                  </a:cubicBezTo>
                  <a:lnTo>
                    <a:pt x="120" y="263"/>
                  </a:lnTo>
                  <a:cubicBezTo>
                    <a:pt x="120" y="239"/>
                    <a:pt x="108" y="227"/>
                    <a:pt x="108" y="215"/>
                  </a:cubicBezTo>
                  <a:lnTo>
                    <a:pt x="108" y="167"/>
                  </a:lnTo>
                  <a:lnTo>
                    <a:pt x="108" y="155"/>
                  </a:lnTo>
                  <a:lnTo>
                    <a:pt x="108" y="48"/>
                  </a:lnTo>
                  <a:lnTo>
                    <a:pt x="108" y="36"/>
                  </a:lnTo>
                  <a:lnTo>
                    <a:pt x="108" y="13"/>
                  </a:lnTo>
                  <a:cubicBezTo>
                    <a:pt x="108" y="13"/>
                    <a:pt x="108" y="1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00" name="Google Shape;16600;p22"/>
            <p:cNvSpPr/>
            <p:nvPr/>
          </p:nvSpPr>
          <p:spPr>
            <a:xfrm>
              <a:off x="4049000" y="2590025"/>
              <a:ext cx="3300" cy="15500"/>
            </a:xfrm>
            <a:custGeom>
              <a:avLst/>
              <a:gdLst/>
              <a:ahLst/>
              <a:cxnLst/>
              <a:rect l="l" t="t" r="r" b="b"/>
              <a:pathLst>
                <a:path w="132" h="620" extrusionOk="0">
                  <a:moveTo>
                    <a:pt x="36" y="1"/>
                  </a:moveTo>
                  <a:cubicBezTo>
                    <a:pt x="48" y="25"/>
                    <a:pt x="48" y="25"/>
                    <a:pt x="36" y="25"/>
                  </a:cubicBezTo>
                  <a:cubicBezTo>
                    <a:pt x="25" y="25"/>
                    <a:pt x="25" y="36"/>
                    <a:pt x="25" y="48"/>
                  </a:cubicBezTo>
                  <a:lnTo>
                    <a:pt x="25" y="96"/>
                  </a:lnTo>
                  <a:lnTo>
                    <a:pt x="25" y="144"/>
                  </a:lnTo>
                  <a:lnTo>
                    <a:pt x="25" y="191"/>
                  </a:lnTo>
                  <a:cubicBezTo>
                    <a:pt x="25" y="203"/>
                    <a:pt x="13" y="215"/>
                    <a:pt x="13" y="227"/>
                  </a:cubicBezTo>
                  <a:lnTo>
                    <a:pt x="13" y="275"/>
                  </a:lnTo>
                  <a:lnTo>
                    <a:pt x="13" y="322"/>
                  </a:lnTo>
                  <a:cubicBezTo>
                    <a:pt x="13" y="334"/>
                    <a:pt x="1" y="394"/>
                    <a:pt x="1" y="406"/>
                  </a:cubicBezTo>
                  <a:cubicBezTo>
                    <a:pt x="1" y="429"/>
                    <a:pt x="13" y="441"/>
                    <a:pt x="13" y="453"/>
                  </a:cubicBezTo>
                  <a:cubicBezTo>
                    <a:pt x="13" y="465"/>
                    <a:pt x="1" y="489"/>
                    <a:pt x="1" y="501"/>
                  </a:cubicBezTo>
                  <a:lnTo>
                    <a:pt x="1" y="548"/>
                  </a:lnTo>
                  <a:lnTo>
                    <a:pt x="1" y="584"/>
                  </a:lnTo>
                  <a:lnTo>
                    <a:pt x="1" y="608"/>
                  </a:lnTo>
                  <a:cubicBezTo>
                    <a:pt x="1" y="620"/>
                    <a:pt x="13" y="620"/>
                    <a:pt x="25" y="620"/>
                  </a:cubicBezTo>
                  <a:cubicBezTo>
                    <a:pt x="36" y="620"/>
                    <a:pt x="96" y="620"/>
                    <a:pt x="120" y="608"/>
                  </a:cubicBezTo>
                  <a:cubicBezTo>
                    <a:pt x="126" y="596"/>
                    <a:pt x="129" y="596"/>
                    <a:pt x="130" y="596"/>
                  </a:cubicBezTo>
                  <a:cubicBezTo>
                    <a:pt x="132" y="596"/>
                    <a:pt x="132" y="596"/>
                    <a:pt x="132" y="584"/>
                  </a:cubicBezTo>
                  <a:lnTo>
                    <a:pt x="132" y="572"/>
                  </a:lnTo>
                  <a:cubicBezTo>
                    <a:pt x="132" y="560"/>
                    <a:pt x="132" y="548"/>
                    <a:pt x="120" y="525"/>
                  </a:cubicBezTo>
                  <a:lnTo>
                    <a:pt x="120" y="489"/>
                  </a:lnTo>
                  <a:cubicBezTo>
                    <a:pt x="120" y="465"/>
                    <a:pt x="120" y="453"/>
                    <a:pt x="96" y="441"/>
                  </a:cubicBezTo>
                  <a:cubicBezTo>
                    <a:pt x="96" y="429"/>
                    <a:pt x="84" y="406"/>
                    <a:pt x="84" y="394"/>
                  </a:cubicBezTo>
                  <a:cubicBezTo>
                    <a:pt x="84" y="382"/>
                    <a:pt x="96" y="370"/>
                    <a:pt x="96" y="346"/>
                  </a:cubicBezTo>
                  <a:cubicBezTo>
                    <a:pt x="96" y="334"/>
                    <a:pt x="84" y="322"/>
                    <a:pt x="84" y="310"/>
                  </a:cubicBezTo>
                  <a:lnTo>
                    <a:pt x="84" y="263"/>
                  </a:lnTo>
                  <a:cubicBezTo>
                    <a:pt x="84" y="251"/>
                    <a:pt x="72" y="227"/>
                    <a:pt x="72" y="215"/>
                  </a:cubicBezTo>
                  <a:cubicBezTo>
                    <a:pt x="72" y="203"/>
                    <a:pt x="72" y="191"/>
                    <a:pt x="60" y="167"/>
                  </a:cubicBezTo>
                  <a:lnTo>
                    <a:pt x="60" y="156"/>
                  </a:lnTo>
                  <a:cubicBezTo>
                    <a:pt x="60" y="144"/>
                    <a:pt x="36" y="60"/>
                    <a:pt x="60" y="48"/>
                  </a:cubicBezTo>
                  <a:lnTo>
                    <a:pt x="60" y="36"/>
                  </a:lnTo>
                  <a:lnTo>
                    <a:pt x="60" y="25"/>
                  </a:lnTo>
                  <a:cubicBezTo>
                    <a:pt x="60" y="25"/>
                    <a:pt x="60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01" name="Google Shape;16601;p22"/>
            <p:cNvSpPr/>
            <p:nvPr/>
          </p:nvSpPr>
          <p:spPr>
            <a:xfrm>
              <a:off x="4055250" y="2602525"/>
              <a:ext cx="6275" cy="13725"/>
            </a:xfrm>
            <a:custGeom>
              <a:avLst/>
              <a:gdLst/>
              <a:ahLst/>
              <a:cxnLst/>
              <a:rect l="l" t="t" r="r" b="b"/>
              <a:pathLst>
                <a:path w="251" h="549" extrusionOk="0">
                  <a:moveTo>
                    <a:pt x="60" y="1"/>
                  </a:moveTo>
                  <a:cubicBezTo>
                    <a:pt x="25" y="1"/>
                    <a:pt x="25" y="1"/>
                    <a:pt x="13" y="13"/>
                  </a:cubicBezTo>
                  <a:cubicBezTo>
                    <a:pt x="1" y="13"/>
                    <a:pt x="1" y="25"/>
                    <a:pt x="1" y="48"/>
                  </a:cubicBezTo>
                  <a:lnTo>
                    <a:pt x="1" y="84"/>
                  </a:lnTo>
                  <a:lnTo>
                    <a:pt x="1" y="132"/>
                  </a:lnTo>
                  <a:cubicBezTo>
                    <a:pt x="1" y="144"/>
                    <a:pt x="1" y="168"/>
                    <a:pt x="13" y="179"/>
                  </a:cubicBezTo>
                  <a:cubicBezTo>
                    <a:pt x="25" y="191"/>
                    <a:pt x="13" y="203"/>
                    <a:pt x="13" y="227"/>
                  </a:cubicBezTo>
                  <a:lnTo>
                    <a:pt x="13" y="263"/>
                  </a:lnTo>
                  <a:cubicBezTo>
                    <a:pt x="13" y="287"/>
                    <a:pt x="25" y="298"/>
                    <a:pt x="25" y="310"/>
                  </a:cubicBezTo>
                  <a:lnTo>
                    <a:pt x="25" y="358"/>
                  </a:lnTo>
                  <a:cubicBezTo>
                    <a:pt x="25" y="370"/>
                    <a:pt x="25" y="382"/>
                    <a:pt x="36" y="406"/>
                  </a:cubicBezTo>
                  <a:cubicBezTo>
                    <a:pt x="36" y="418"/>
                    <a:pt x="60" y="418"/>
                    <a:pt x="72" y="429"/>
                  </a:cubicBezTo>
                  <a:cubicBezTo>
                    <a:pt x="72" y="441"/>
                    <a:pt x="72" y="465"/>
                    <a:pt x="84" y="477"/>
                  </a:cubicBezTo>
                  <a:cubicBezTo>
                    <a:pt x="84" y="489"/>
                    <a:pt x="96" y="501"/>
                    <a:pt x="120" y="501"/>
                  </a:cubicBezTo>
                  <a:cubicBezTo>
                    <a:pt x="120" y="525"/>
                    <a:pt x="132" y="537"/>
                    <a:pt x="132" y="537"/>
                  </a:cubicBezTo>
                  <a:cubicBezTo>
                    <a:pt x="132" y="549"/>
                    <a:pt x="132" y="549"/>
                    <a:pt x="144" y="549"/>
                  </a:cubicBezTo>
                  <a:lnTo>
                    <a:pt x="179" y="549"/>
                  </a:lnTo>
                  <a:cubicBezTo>
                    <a:pt x="191" y="549"/>
                    <a:pt x="239" y="501"/>
                    <a:pt x="251" y="489"/>
                  </a:cubicBezTo>
                  <a:lnTo>
                    <a:pt x="251" y="477"/>
                  </a:lnTo>
                  <a:lnTo>
                    <a:pt x="251" y="465"/>
                  </a:lnTo>
                  <a:cubicBezTo>
                    <a:pt x="251" y="441"/>
                    <a:pt x="239" y="441"/>
                    <a:pt x="215" y="429"/>
                  </a:cubicBezTo>
                  <a:cubicBezTo>
                    <a:pt x="203" y="418"/>
                    <a:pt x="203" y="418"/>
                    <a:pt x="203" y="406"/>
                  </a:cubicBezTo>
                  <a:cubicBezTo>
                    <a:pt x="203" y="382"/>
                    <a:pt x="191" y="382"/>
                    <a:pt x="179" y="370"/>
                  </a:cubicBezTo>
                  <a:cubicBezTo>
                    <a:pt x="179" y="358"/>
                    <a:pt x="156" y="358"/>
                    <a:pt x="144" y="346"/>
                  </a:cubicBezTo>
                  <a:cubicBezTo>
                    <a:pt x="144" y="322"/>
                    <a:pt x="156" y="310"/>
                    <a:pt x="144" y="298"/>
                  </a:cubicBezTo>
                  <a:cubicBezTo>
                    <a:pt x="144" y="287"/>
                    <a:pt x="132" y="287"/>
                    <a:pt x="132" y="263"/>
                  </a:cubicBezTo>
                  <a:cubicBezTo>
                    <a:pt x="132" y="251"/>
                    <a:pt x="120" y="239"/>
                    <a:pt x="120" y="227"/>
                  </a:cubicBezTo>
                  <a:cubicBezTo>
                    <a:pt x="120" y="203"/>
                    <a:pt x="96" y="203"/>
                    <a:pt x="96" y="191"/>
                  </a:cubicBezTo>
                  <a:cubicBezTo>
                    <a:pt x="96" y="179"/>
                    <a:pt x="84" y="168"/>
                    <a:pt x="84" y="144"/>
                  </a:cubicBezTo>
                  <a:lnTo>
                    <a:pt x="84" y="132"/>
                  </a:lnTo>
                  <a:cubicBezTo>
                    <a:pt x="84" y="120"/>
                    <a:pt x="72" y="72"/>
                    <a:pt x="72" y="48"/>
                  </a:cubicBezTo>
                  <a:lnTo>
                    <a:pt x="72" y="25"/>
                  </a:lnTo>
                  <a:lnTo>
                    <a:pt x="72" y="13"/>
                  </a:lnTo>
                  <a:cubicBezTo>
                    <a:pt x="72" y="13"/>
                    <a:pt x="72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02" name="Google Shape;16602;p22"/>
            <p:cNvSpPr/>
            <p:nvPr/>
          </p:nvSpPr>
          <p:spPr>
            <a:xfrm>
              <a:off x="4667000" y="3463925"/>
              <a:ext cx="93650" cy="172675"/>
            </a:xfrm>
            <a:custGeom>
              <a:avLst/>
              <a:gdLst/>
              <a:ahLst/>
              <a:cxnLst/>
              <a:rect l="l" t="t" r="r" b="b"/>
              <a:pathLst>
                <a:path w="3746" h="6907" extrusionOk="0">
                  <a:moveTo>
                    <a:pt x="6" y="1"/>
                  </a:moveTo>
                  <a:cubicBezTo>
                    <a:pt x="0" y="1"/>
                    <a:pt x="3" y="14"/>
                    <a:pt x="10" y="61"/>
                  </a:cubicBezTo>
                  <a:cubicBezTo>
                    <a:pt x="22" y="132"/>
                    <a:pt x="70" y="263"/>
                    <a:pt x="117" y="394"/>
                  </a:cubicBezTo>
                  <a:cubicBezTo>
                    <a:pt x="165" y="525"/>
                    <a:pt x="248" y="752"/>
                    <a:pt x="308" y="918"/>
                  </a:cubicBezTo>
                  <a:cubicBezTo>
                    <a:pt x="367" y="1085"/>
                    <a:pt x="462" y="1287"/>
                    <a:pt x="534" y="1466"/>
                  </a:cubicBezTo>
                  <a:cubicBezTo>
                    <a:pt x="605" y="1644"/>
                    <a:pt x="701" y="1823"/>
                    <a:pt x="772" y="2002"/>
                  </a:cubicBezTo>
                  <a:cubicBezTo>
                    <a:pt x="843" y="2180"/>
                    <a:pt x="915" y="2359"/>
                    <a:pt x="1010" y="2537"/>
                  </a:cubicBezTo>
                  <a:cubicBezTo>
                    <a:pt x="1093" y="2716"/>
                    <a:pt x="1165" y="2895"/>
                    <a:pt x="1260" y="3073"/>
                  </a:cubicBezTo>
                  <a:cubicBezTo>
                    <a:pt x="1344" y="3252"/>
                    <a:pt x="1439" y="3419"/>
                    <a:pt x="1522" y="3597"/>
                  </a:cubicBezTo>
                  <a:cubicBezTo>
                    <a:pt x="1617" y="3776"/>
                    <a:pt x="1713" y="3942"/>
                    <a:pt x="1808" y="4121"/>
                  </a:cubicBezTo>
                  <a:cubicBezTo>
                    <a:pt x="1903" y="4300"/>
                    <a:pt x="2010" y="4466"/>
                    <a:pt x="2106" y="4621"/>
                  </a:cubicBezTo>
                  <a:lnTo>
                    <a:pt x="2415" y="5121"/>
                  </a:lnTo>
                  <a:lnTo>
                    <a:pt x="2737" y="5609"/>
                  </a:lnTo>
                  <a:cubicBezTo>
                    <a:pt x="2832" y="5776"/>
                    <a:pt x="2939" y="5919"/>
                    <a:pt x="3070" y="6097"/>
                  </a:cubicBezTo>
                  <a:cubicBezTo>
                    <a:pt x="3189" y="6264"/>
                    <a:pt x="3415" y="6586"/>
                    <a:pt x="3522" y="6717"/>
                  </a:cubicBezTo>
                  <a:cubicBezTo>
                    <a:pt x="3630" y="6859"/>
                    <a:pt x="3570" y="6800"/>
                    <a:pt x="3665" y="6883"/>
                  </a:cubicBezTo>
                  <a:cubicBezTo>
                    <a:pt x="3684" y="6900"/>
                    <a:pt x="3696" y="6906"/>
                    <a:pt x="3705" y="6906"/>
                  </a:cubicBezTo>
                  <a:cubicBezTo>
                    <a:pt x="3745" y="6906"/>
                    <a:pt x="3683" y="6744"/>
                    <a:pt x="3653" y="6705"/>
                  </a:cubicBezTo>
                  <a:cubicBezTo>
                    <a:pt x="3630" y="6669"/>
                    <a:pt x="3630" y="6645"/>
                    <a:pt x="3594" y="6621"/>
                  </a:cubicBezTo>
                  <a:cubicBezTo>
                    <a:pt x="3570" y="6586"/>
                    <a:pt x="3534" y="6526"/>
                    <a:pt x="3510" y="6502"/>
                  </a:cubicBezTo>
                  <a:cubicBezTo>
                    <a:pt x="3391" y="6336"/>
                    <a:pt x="3272" y="6181"/>
                    <a:pt x="3165" y="6026"/>
                  </a:cubicBezTo>
                  <a:cubicBezTo>
                    <a:pt x="3046" y="5859"/>
                    <a:pt x="2939" y="5705"/>
                    <a:pt x="2832" y="5550"/>
                  </a:cubicBezTo>
                  <a:cubicBezTo>
                    <a:pt x="2737" y="5383"/>
                    <a:pt x="2617" y="5216"/>
                    <a:pt x="2510" y="5050"/>
                  </a:cubicBezTo>
                  <a:lnTo>
                    <a:pt x="2201" y="4562"/>
                  </a:lnTo>
                  <a:cubicBezTo>
                    <a:pt x="2094" y="4395"/>
                    <a:pt x="2022" y="4228"/>
                    <a:pt x="1915" y="4038"/>
                  </a:cubicBezTo>
                  <a:cubicBezTo>
                    <a:pt x="1808" y="3859"/>
                    <a:pt x="1725" y="3704"/>
                    <a:pt x="1617" y="3538"/>
                  </a:cubicBezTo>
                  <a:cubicBezTo>
                    <a:pt x="1522" y="3359"/>
                    <a:pt x="1439" y="3192"/>
                    <a:pt x="1344" y="3014"/>
                  </a:cubicBezTo>
                  <a:cubicBezTo>
                    <a:pt x="1260" y="2835"/>
                    <a:pt x="1165" y="2680"/>
                    <a:pt x="1082" y="2502"/>
                  </a:cubicBezTo>
                  <a:cubicBezTo>
                    <a:pt x="998" y="2311"/>
                    <a:pt x="903" y="2156"/>
                    <a:pt x="832" y="1954"/>
                  </a:cubicBezTo>
                  <a:cubicBezTo>
                    <a:pt x="820" y="1918"/>
                    <a:pt x="772" y="1823"/>
                    <a:pt x="748" y="1775"/>
                  </a:cubicBezTo>
                  <a:cubicBezTo>
                    <a:pt x="558" y="1347"/>
                    <a:pt x="391" y="942"/>
                    <a:pt x="236" y="513"/>
                  </a:cubicBezTo>
                  <a:cubicBezTo>
                    <a:pt x="201" y="430"/>
                    <a:pt x="129" y="251"/>
                    <a:pt x="93" y="168"/>
                  </a:cubicBezTo>
                  <a:cubicBezTo>
                    <a:pt x="70" y="97"/>
                    <a:pt x="58" y="61"/>
                    <a:pt x="34" y="13"/>
                  </a:cubicBezTo>
                  <a:cubicBezTo>
                    <a:pt x="18" y="8"/>
                    <a:pt x="10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03" name="Google Shape;16603;p22"/>
            <p:cNvSpPr/>
            <p:nvPr/>
          </p:nvSpPr>
          <p:spPr>
            <a:xfrm>
              <a:off x="4750450" y="3493825"/>
              <a:ext cx="60875" cy="177025"/>
            </a:xfrm>
            <a:custGeom>
              <a:avLst/>
              <a:gdLst/>
              <a:ahLst/>
              <a:cxnLst/>
              <a:rect l="l" t="t" r="r" b="b"/>
              <a:pathLst>
                <a:path w="2435" h="7081" extrusionOk="0">
                  <a:moveTo>
                    <a:pt x="23" y="0"/>
                  </a:moveTo>
                  <a:cubicBezTo>
                    <a:pt x="1" y="0"/>
                    <a:pt x="9" y="37"/>
                    <a:pt x="18" y="79"/>
                  </a:cubicBezTo>
                  <a:cubicBezTo>
                    <a:pt x="41" y="139"/>
                    <a:pt x="77" y="258"/>
                    <a:pt x="137" y="377"/>
                  </a:cubicBezTo>
                  <a:cubicBezTo>
                    <a:pt x="184" y="496"/>
                    <a:pt x="292" y="710"/>
                    <a:pt x="351" y="853"/>
                  </a:cubicBezTo>
                  <a:cubicBezTo>
                    <a:pt x="411" y="1008"/>
                    <a:pt x="482" y="1187"/>
                    <a:pt x="553" y="1365"/>
                  </a:cubicBezTo>
                  <a:cubicBezTo>
                    <a:pt x="637" y="1520"/>
                    <a:pt x="696" y="1675"/>
                    <a:pt x="768" y="1865"/>
                  </a:cubicBezTo>
                  <a:cubicBezTo>
                    <a:pt x="839" y="2056"/>
                    <a:pt x="875" y="2151"/>
                    <a:pt x="958" y="2389"/>
                  </a:cubicBezTo>
                  <a:cubicBezTo>
                    <a:pt x="1054" y="2639"/>
                    <a:pt x="1208" y="3092"/>
                    <a:pt x="1315" y="3389"/>
                  </a:cubicBezTo>
                  <a:cubicBezTo>
                    <a:pt x="1423" y="3687"/>
                    <a:pt x="1554" y="4139"/>
                    <a:pt x="1649" y="4401"/>
                  </a:cubicBezTo>
                  <a:cubicBezTo>
                    <a:pt x="1720" y="4651"/>
                    <a:pt x="1768" y="4735"/>
                    <a:pt x="1827" y="4937"/>
                  </a:cubicBezTo>
                  <a:cubicBezTo>
                    <a:pt x="1887" y="5128"/>
                    <a:pt x="1911" y="5271"/>
                    <a:pt x="1970" y="5449"/>
                  </a:cubicBezTo>
                  <a:cubicBezTo>
                    <a:pt x="2018" y="5628"/>
                    <a:pt x="2077" y="5806"/>
                    <a:pt x="2125" y="5973"/>
                  </a:cubicBezTo>
                  <a:cubicBezTo>
                    <a:pt x="2161" y="6140"/>
                    <a:pt x="2220" y="6366"/>
                    <a:pt x="2256" y="6485"/>
                  </a:cubicBezTo>
                  <a:cubicBezTo>
                    <a:pt x="2278" y="6607"/>
                    <a:pt x="2269" y="6584"/>
                    <a:pt x="2297" y="6666"/>
                  </a:cubicBezTo>
                  <a:lnTo>
                    <a:pt x="2297" y="6666"/>
                  </a:lnTo>
                  <a:cubicBezTo>
                    <a:pt x="2297" y="6675"/>
                    <a:pt x="2300" y="6682"/>
                    <a:pt x="2304" y="6687"/>
                  </a:cubicBezTo>
                  <a:cubicBezTo>
                    <a:pt x="2327" y="6806"/>
                    <a:pt x="2387" y="6961"/>
                    <a:pt x="2435" y="7080"/>
                  </a:cubicBezTo>
                  <a:cubicBezTo>
                    <a:pt x="2435" y="6973"/>
                    <a:pt x="2435" y="6818"/>
                    <a:pt x="2423" y="6723"/>
                  </a:cubicBezTo>
                  <a:cubicBezTo>
                    <a:pt x="2419" y="6708"/>
                    <a:pt x="2417" y="6696"/>
                    <a:pt x="2415" y="6687"/>
                  </a:cubicBezTo>
                  <a:lnTo>
                    <a:pt x="2415" y="6687"/>
                  </a:lnTo>
                  <a:cubicBezTo>
                    <a:pt x="2418" y="6684"/>
                    <a:pt x="2421" y="6680"/>
                    <a:pt x="2423" y="6675"/>
                  </a:cubicBezTo>
                  <a:cubicBezTo>
                    <a:pt x="2435" y="6640"/>
                    <a:pt x="2423" y="6664"/>
                    <a:pt x="2399" y="6556"/>
                  </a:cubicBezTo>
                  <a:cubicBezTo>
                    <a:pt x="2387" y="6449"/>
                    <a:pt x="2280" y="6092"/>
                    <a:pt x="2244" y="5913"/>
                  </a:cubicBezTo>
                  <a:cubicBezTo>
                    <a:pt x="2197" y="5747"/>
                    <a:pt x="2149" y="5556"/>
                    <a:pt x="2089" y="5390"/>
                  </a:cubicBezTo>
                  <a:cubicBezTo>
                    <a:pt x="2042" y="5235"/>
                    <a:pt x="1982" y="5056"/>
                    <a:pt x="1923" y="4878"/>
                  </a:cubicBezTo>
                  <a:cubicBezTo>
                    <a:pt x="1863" y="4699"/>
                    <a:pt x="1804" y="4532"/>
                    <a:pt x="1768" y="4354"/>
                  </a:cubicBezTo>
                  <a:cubicBezTo>
                    <a:pt x="1708" y="4175"/>
                    <a:pt x="1673" y="4008"/>
                    <a:pt x="1613" y="3830"/>
                  </a:cubicBezTo>
                  <a:cubicBezTo>
                    <a:pt x="1554" y="3651"/>
                    <a:pt x="1494" y="3520"/>
                    <a:pt x="1435" y="3306"/>
                  </a:cubicBezTo>
                  <a:cubicBezTo>
                    <a:pt x="1363" y="3115"/>
                    <a:pt x="1351" y="3056"/>
                    <a:pt x="1244" y="2770"/>
                  </a:cubicBezTo>
                  <a:cubicBezTo>
                    <a:pt x="1137" y="2496"/>
                    <a:pt x="934" y="1972"/>
                    <a:pt x="780" y="1615"/>
                  </a:cubicBezTo>
                  <a:cubicBezTo>
                    <a:pt x="637" y="1258"/>
                    <a:pt x="280" y="437"/>
                    <a:pt x="161" y="198"/>
                  </a:cubicBezTo>
                  <a:cubicBezTo>
                    <a:pt x="94" y="50"/>
                    <a:pt x="92" y="45"/>
                    <a:pt x="88" y="45"/>
                  </a:cubicBezTo>
                  <a:cubicBezTo>
                    <a:pt x="88" y="45"/>
                    <a:pt x="88" y="45"/>
                    <a:pt x="87" y="45"/>
                  </a:cubicBezTo>
                  <a:cubicBezTo>
                    <a:pt x="85" y="45"/>
                    <a:pt x="81" y="44"/>
                    <a:pt x="65" y="20"/>
                  </a:cubicBezTo>
                  <a:cubicBezTo>
                    <a:pt x="45" y="6"/>
                    <a:pt x="31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04" name="Google Shape;16604;p22"/>
            <p:cNvSpPr/>
            <p:nvPr/>
          </p:nvSpPr>
          <p:spPr>
            <a:xfrm>
              <a:off x="4832725" y="3531475"/>
              <a:ext cx="12525" cy="115025"/>
            </a:xfrm>
            <a:custGeom>
              <a:avLst/>
              <a:gdLst/>
              <a:ahLst/>
              <a:cxnLst/>
              <a:rect l="l" t="t" r="r" b="b"/>
              <a:pathLst>
                <a:path w="501" h="4601" extrusionOk="0">
                  <a:moveTo>
                    <a:pt x="171" y="1"/>
                  </a:moveTo>
                  <a:cubicBezTo>
                    <a:pt x="168" y="1"/>
                    <a:pt x="168" y="6"/>
                    <a:pt x="168" y="38"/>
                  </a:cubicBezTo>
                  <a:cubicBezTo>
                    <a:pt x="168" y="74"/>
                    <a:pt x="179" y="145"/>
                    <a:pt x="203" y="240"/>
                  </a:cubicBezTo>
                  <a:cubicBezTo>
                    <a:pt x="215" y="336"/>
                    <a:pt x="239" y="466"/>
                    <a:pt x="263" y="574"/>
                  </a:cubicBezTo>
                  <a:cubicBezTo>
                    <a:pt x="275" y="669"/>
                    <a:pt x="299" y="788"/>
                    <a:pt x="322" y="907"/>
                  </a:cubicBezTo>
                  <a:cubicBezTo>
                    <a:pt x="334" y="1026"/>
                    <a:pt x="346" y="1133"/>
                    <a:pt x="358" y="1252"/>
                  </a:cubicBezTo>
                  <a:cubicBezTo>
                    <a:pt x="382" y="1371"/>
                    <a:pt x="382" y="1490"/>
                    <a:pt x="382" y="1598"/>
                  </a:cubicBezTo>
                  <a:cubicBezTo>
                    <a:pt x="382" y="1717"/>
                    <a:pt x="394" y="1836"/>
                    <a:pt x="394" y="1931"/>
                  </a:cubicBezTo>
                  <a:lnTo>
                    <a:pt x="394" y="2276"/>
                  </a:lnTo>
                  <a:cubicBezTo>
                    <a:pt x="394" y="2395"/>
                    <a:pt x="382" y="2514"/>
                    <a:pt x="382" y="2622"/>
                  </a:cubicBezTo>
                  <a:cubicBezTo>
                    <a:pt x="358" y="2741"/>
                    <a:pt x="346" y="2848"/>
                    <a:pt x="334" y="2967"/>
                  </a:cubicBezTo>
                  <a:cubicBezTo>
                    <a:pt x="322" y="3086"/>
                    <a:pt x="322" y="3205"/>
                    <a:pt x="299" y="3300"/>
                  </a:cubicBezTo>
                  <a:cubicBezTo>
                    <a:pt x="287" y="3419"/>
                    <a:pt x="263" y="3526"/>
                    <a:pt x="227" y="3645"/>
                  </a:cubicBezTo>
                  <a:cubicBezTo>
                    <a:pt x="215" y="3753"/>
                    <a:pt x="179" y="3884"/>
                    <a:pt x="156" y="3991"/>
                  </a:cubicBezTo>
                  <a:cubicBezTo>
                    <a:pt x="120" y="4098"/>
                    <a:pt x="84" y="4241"/>
                    <a:pt x="60" y="4312"/>
                  </a:cubicBezTo>
                  <a:cubicBezTo>
                    <a:pt x="49" y="4396"/>
                    <a:pt x="37" y="4396"/>
                    <a:pt x="25" y="4455"/>
                  </a:cubicBezTo>
                  <a:cubicBezTo>
                    <a:pt x="1" y="4515"/>
                    <a:pt x="1" y="4491"/>
                    <a:pt x="1" y="4574"/>
                  </a:cubicBezTo>
                  <a:cubicBezTo>
                    <a:pt x="1" y="4593"/>
                    <a:pt x="8" y="4600"/>
                    <a:pt x="19" y="4600"/>
                  </a:cubicBezTo>
                  <a:cubicBezTo>
                    <a:pt x="50" y="4600"/>
                    <a:pt x="111" y="4541"/>
                    <a:pt x="120" y="4515"/>
                  </a:cubicBezTo>
                  <a:cubicBezTo>
                    <a:pt x="144" y="4467"/>
                    <a:pt x="144" y="4479"/>
                    <a:pt x="156" y="4455"/>
                  </a:cubicBezTo>
                  <a:cubicBezTo>
                    <a:pt x="168" y="4407"/>
                    <a:pt x="168" y="4419"/>
                    <a:pt x="179" y="4348"/>
                  </a:cubicBezTo>
                  <a:cubicBezTo>
                    <a:pt x="203" y="4276"/>
                    <a:pt x="239" y="4122"/>
                    <a:pt x="275" y="4015"/>
                  </a:cubicBezTo>
                  <a:cubicBezTo>
                    <a:pt x="299" y="3919"/>
                    <a:pt x="334" y="3800"/>
                    <a:pt x="346" y="3681"/>
                  </a:cubicBezTo>
                  <a:cubicBezTo>
                    <a:pt x="358" y="3562"/>
                    <a:pt x="394" y="3443"/>
                    <a:pt x="406" y="3336"/>
                  </a:cubicBezTo>
                  <a:cubicBezTo>
                    <a:pt x="418" y="3217"/>
                    <a:pt x="418" y="3098"/>
                    <a:pt x="441" y="2991"/>
                  </a:cubicBezTo>
                  <a:cubicBezTo>
                    <a:pt x="453" y="2872"/>
                    <a:pt x="477" y="2764"/>
                    <a:pt x="477" y="2645"/>
                  </a:cubicBezTo>
                  <a:cubicBezTo>
                    <a:pt x="501" y="2526"/>
                    <a:pt x="477" y="2407"/>
                    <a:pt x="477" y="2288"/>
                  </a:cubicBezTo>
                  <a:lnTo>
                    <a:pt x="477" y="1931"/>
                  </a:lnTo>
                  <a:cubicBezTo>
                    <a:pt x="477" y="1812"/>
                    <a:pt x="465" y="1693"/>
                    <a:pt x="453" y="1598"/>
                  </a:cubicBezTo>
                  <a:cubicBezTo>
                    <a:pt x="441" y="1490"/>
                    <a:pt x="418" y="1336"/>
                    <a:pt x="418" y="1252"/>
                  </a:cubicBezTo>
                  <a:cubicBezTo>
                    <a:pt x="406" y="1157"/>
                    <a:pt x="418" y="1205"/>
                    <a:pt x="406" y="1133"/>
                  </a:cubicBezTo>
                  <a:cubicBezTo>
                    <a:pt x="406" y="1122"/>
                    <a:pt x="406" y="1118"/>
                    <a:pt x="407" y="1118"/>
                  </a:cubicBezTo>
                  <a:cubicBezTo>
                    <a:pt x="408" y="1118"/>
                    <a:pt x="411" y="1143"/>
                    <a:pt x="411" y="1143"/>
                  </a:cubicBezTo>
                  <a:cubicBezTo>
                    <a:pt x="411" y="1143"/>
                    <a:pt x="410" y="1130"/>
                    <a:pt x="406" y="1086"/>
                  </a:cubicBezTo>
                  <a:cubicBezTo>
                    <a:pt x="394" y="955"/>
                    <a:pt x="322" y="526"/>
                    <a:pt x="275" y="312"/>
                  </a:cubicBezTo>
                  <a:cubicBezTo>
                    <a:pt x="263" y="264"/>
                    <a:pt x="227" y="133"/>
                    <a:pt x="215" y="109"/>
                  </a:cubicBezTo>
                  <a:cubicBezTo>
                    <a:pt x="203" y="74"/>
                    <a:pt x="203" y="26"/>
                    <a:pt x="179" y="2"/>
                  </a:cubicBezTo>
                  <a:cubicBezTo>
                    <a:pt x="176" y="2"/>
                    <a:pt x="173" y="1"/>
                    <a:pt x="1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05" name="Google Shape;16605;p22"/>
            <p:cNvSpPr/>
            <p:nvPr/>
          </p:nvSpPr>
          <p:spPr>
            <a:xfrm>
              <a:off x="4822025" y="3525575"/>
              <a:ext cx="10725" cy="50450"/>
            </a:xfrm>
            <a:custGeom>
              <a:avLst/>
              <a:gdLst/>
              <a:ahLst/>
              <a:cxnLst/>
              <a:rect l="l" t="t" r="r" b="b"/>
              <a:pathLst>
                <a:path w="429" h="2018" extrusionOk="0">
                  <a:moveTo>
                    <a:pt x="24" y="0"/>
                  </a:moveTo>
                  <a:lnTo>
                    <a:pt x="24" y="0"/>
                  </a:lnTo>
                  <a:cubicBezTo>
                    <a:pt x="24" y="4"/>
                    <a:pt x="27" y="10"/>
                    <a:pt x="31" y="16"/>
                  </a:cubicBezTo>
                  <a:lnTo>
                    <a:pt x="31" y="16"/>
                  </a:lnTo>
                  <a:cubicBezTo>
                    <a:pt x="33" y="9"/>
                    <a:pt x="30" y="6"/>
                    <a:pt x="24" y="0"/>
                  </a:cubicBezTo>
                  <a:close/>
                  <a:moveTo>
                    <a:pt x="31" y="16"/>
                  </a:moveTo>
                  <a:cubicBezTo>
                    <a:pt x="29" y="22"/>
                    <a:pt x="23" y="31"/>
                    <a:pt x="12" y="48"/>
                  </a:cubicBezTo>
                  <a:cubicBezTo>
                    <a:pt x="12" y="71"/>
                    <a:pt x="0" y="83"/>
                    <a:pt x="12" y="155"/>
                  </a:cubicBezTo>
                  <a:cubicBezTo>
                    <a:pt x="12" y="214"/>
                    <a:pt x="48" y="369"/>
                    <a:pt x="60" y="429"/>
                  </a:cubicBezTo>
                  <a:cubicBezTo>
                    <a:pt x="72" y="488"/>
                    <a:pt x="72" y="536"/>
                    <a:pt x="84" y="583"/>
                  </a:cubicBezTo>
                  <a:cubicBezTo>
                    <a:pt x="107" y="643"/>
                    <a:pt x="107" y="691"/>
                    <a:pt x="107" y="726"/>
                  </a:cubicBezTo>
                  <a:cubicBezTo>
                    <a:pt x="107" y="786"/>
                    <a:pt x="119" y="822"/>
                    <a:pt x="119" y="881"/>
                  </a:cubicBezTo>
                  <a:cubicBezTo>
                    <a:pt x="131" y="941"/>
                    <a:pt x="131" y="964"/>
                    <a:pt x="143" y="1024"/>
                  </a:cubicBezTo>
                  <a:cubicBezTo>
                    <a:pt x="167" y="1107"/>
                    <a:pt x="179" y="1250"/>
                    <a:pt x="191" y="1310"/>
                  </a:cubicBezTo>
                  <a:cubicBezTo>
                    <a:pt x="203" y="1381"/>
                    <a:pt x="226" y="1417"/>
                    <a:pt x="226" y="1464"/>
                  </a:cubicBezTo>
                  <a:cubicBezTo>
                    <a:pt x="238" y="1524"/>
                    <a:pt x="238" y="1560"/>
                    <a:pt x="238" y="1607"/>
                  </a:cubicBezTo>
                  <a:cubicBezTo>
                    <a:pt x="238" y="1655"/>
                    <a:pt x="250" y="1715"/>
                    <a:pt x="262" y="1762"/>
                  </a:cubicBezTo>
                  <a:cubicBezTo>
                    <a:pt x="286" y="1798"/>
                    <a:pt x="286" y="1857"/>
                    <a:pt x="298" y="1905"/>
                  </a:cubicBezTo>
                  <a:cubicBezTo>
                    <a:pt x="298" y="1941"/>
                    <a:pt x="298" y="1941"/>
                    <a:pt x="310" y="1965"/>
                  </a:cubicBezTo>
                  <a:cubicBezTo>
                    <a:pt x="322" y="2000"/>
                    <a:pt x="322" y="2000"/>
                    <a:pt x="346" y="2012"/>
                  </a:cubicBezTo>
                  <a:cubicBezTo>
                    <a:pt x="349" y="2016"/>
                    <a:pt x="354" y="2018"/>
                    <a:pt x="359" y="2018"/>
                  </a:cubicBezTo>
                  <a:cubicBezTo>
                    <a:pt x="384" y="2018"/>
                    <a:pt x="419" y="1973"/>
                    <a:pt x="429" y="1953"/>
                  </a:cubicBezTo>
                  <a:lnTo>
                    <a:pt x="429" y="1917"/>
                  </a:lnTo>
                  <a:lnTo>
                    <a:pt x="429" y="1869"/>
                  </a:lnTo>
                  <a:cubicBezTo>
                    <a:pt x="429" y="1845"/>
                    <a:pt x="405" y="1774"/>
                    <a:pt x="405" y="1726"/>
                  </a:cubicBezTo>
                  <a:cubicBezTo>
                    <a:pt x="381" y="1679"/>
                    <a:pt x="381" y="1619"/>
                    <a:pt x="369" y="1572"/>
                  </a:cubicBezTo>
                  <a:cubicBezTo>
                    <a:pt x="357" y="1536"/>
                    <a:pt x="346" y="1476"/>
                    <a:pt x="346" y="1429"/>
                  </a:cubicBezTo>
                  <a:cubicBezTo>
                    <a:pt x="322" y="1381"/>
                    <a:pt x="310" y="1322"/>
                    <a:pt x="298" y="1274"/>
                  </a:cubicBezTo>
                  <a:cubicBezTo>
                    <a:pt x="286" y="1238"/>
                    <a:pt x="298" y="1179"/>
                    <a:pt x="286" y="1131"/>
                  </a:cubicBezTo>
                  <a:cubicBezTo>
                    <a:pt x="262" y="1083"/>
                    <a:pt x="250" y="1024"/>
                    <a:pt x="250" y="976"/>
                  </a:cubicBezTo>
                  <a:cubicBezTo>
                    <a:pt x="238" y="941"/>
                    <a:pt x="238" y="881"/>
                    <a:pt x="226" y="833"/>
                  </a:cubicBezTo>
                  <a:cubicBezTo>
                    <a:pt x="203" y="786"/>
                    <a:pt x="191" y="726"/>
                    <a:pt x="179" y="679"/>
                  </a:cubicBezTo>
                  <a:cubicBezTo>
                    <a:pt x="167" y="643"/>
                    <a:pt x="143" y="583"/>
                    <a:pt x="143" y="536"/>
                  </a:cubicBezTo>
                  <a:cubicBezTo>
                    <a:pt x="131" y="488"/>
                    <a:pt x="143" y="536"/>
                    <a:pt x="131" y="476"/>
                  </a:cubicBezTo>
                  <a:cubicBezTo>
                    <a:pt x="119" y="417"/>
                    <a:pt x="72" y="214"/>
                    <a:pt x="72" y="143"/>
                  </a:cubicBezTo>
                  <a:cubicBezTo>
                    <a:pt x="72" y="83"/>
                    <a:pt x="72" y="119"/>
                    <a:pt x="60" y="83"/>
                  </a:cubicBezTo>
                  <a:cubicBezTo>
                    <a:pt x="60" y="60"/>
                    <a:pt x="60" y="60"/>
                    <a:pt x="48" y="48"/>
                  </a:cubicBezTo>
                  <a:cubicBezTo>
                    <a:pt x="48" y="40"/>
                    <a:pt x="38" y="28"/>
                    <a:pt x="31" y="1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06" name="Google Shape;16606;p22"/>
            <p:cNvSpPr/>
            <p:nvPr/>
          </p:nvSpPr>
          <p:spPr>
            <a:xfrm>
              <a:off x="4805650" y="3516475"/>
              <a:ext cx="15200" cy="44875"/>
            </a:xfrm>
            <a:custGeom>
              <a:avLst/>
              <a:gdLst/>
              <a:ahLst/>
              <a:cxnLst/>
              <a:rect l="l" t="t" r="r" b="b"/>
              <a:pathLst>
                <a:path w="608" h="1795" extrusionOk="0">
                  <a:moveTo>
                    <a:pt x="9" y="1"/>
                  </a:moveTo>
                  <a:cubicBezTo>
                    <a:pt x="3" y="1"/>
                    <a:pt x="0" y="7"/>
                    <a:pt x="0" y="19"/>
                  </a:cubicBezTo>
                  <a:cubicBezTo>
                    <a:pt x="0" y="54"/>
                    <a:pt x="0" y="66"/>
                    <a:pt x="12" y="114"/>
                  </a:cubicBezTo>
                  <a:cubicBezTo>
                    <a:pt x="24" y="162"/>
                    <a:pt x="72" y="304"/>
                    <a:pt x="108" y="364"/>
                  </a:cubicBezTo>
                  <a:cubicBezTo>
                    <a:pt x="119" y="424"/>
                    <a:pt x="131" y="459"/>
                    <a:pt x="143" y="495"/>
                  </a:cubicBezTo>
                  <a:cubicBezTo>
                    <a:pt x="167" y="543"/>
                    <a:pt x="167" y="590"/>
                    <a:pt x="179" y="638"/>
                  </a:cubicBezTo>
                  <a:lnTo>
                    <a:pt x="227" y="769"/>
                  </a:lnTo>
                  <a:cubicBezTo>
                    <a:pt x="239" y="816"/>
                    <a:pt x="250" y="840"/>
                    <a:pt x="262" y="900"/>
                  </a:cubicBezTo>
                  <a:cubicBezTo>
                    <a:pt x="286" y="959"/>
                    <a:pt x="310" y="1090"/>
                    <a:pt x="322" y="1150"/>
                  </a:cubicBezTo>
                  <a:cubicBezTo>
                    <a:pt x="346" y="1209"/>
                    <a:pt x="358" y="1245"/>
                    <a:pt x="370" y="1293"/>
                  </a:cubicBezTo>
                  <a:cubicBezTo>
                    <a:pt x="381" y="1328"/>
                    <a:pt x="381" y="1376"/>
                    <a:pt x="405" y="1424"/>
                  </a:cubicBezTo>
                  <a:cubicBezTo>
                    <a:pt x="417" y="1471"/>
                    <a:pt x="429" y="1507"/>
                    <a:pt x="429" y="1555"/>
                  </a:cubicBezTo>
                  <a:cubicBezTo>
                    <a:pt x="441" y="1602"/>
                    <a:pt x="441" y="1662"/>
                    <a:pt x="465" y="1686"/>
                  </a:cubicBezTo>
                  <a:cubicBezTo>
                    <a:pt x="477" y="1721"/>
                    <a:pt x="465" y="1721"/>
                    <a:pt x="477" y="1745"/>
                  </a:cubicBezTo>
                  <a:cubicBezTo>
                    <a:pt x="489" y="1781"/>
                    <a:pt x="489" y="1769"/>
                    <a:pt x="500" y="1793"/>
                  </a:cubicBezTo>
                  <a:cubicBezTo>
                    <a:pt x="504" y="1794"/>
                    <a:pt x="508" y="1795"/>
                    <a:pt x="513" y="1795"/>
                  </a:cubicBezTo>
                  <a:cubicBezTo>
                    <a:pt x="546" y="1795"/>
                    <a:pt x="585" y="1756"/>
                    <a:pt x="596" y="1745"/>
                  </a:cubicBezTo>
                  <a:cubicBezTo>
                    <a:pt x="596" y="1721"/>
                    <a:pt x="608" y="1733"/>
                    <a:pt x="596" y="1721"/>
                  </a:cubicBezTo>
                  <a:cubicBezTo>
                    <a:pt x="596" y="1686"/>
                    <a:pt x="596" y="1721"/>
                    <a:pt x="584" y="1674"/>
                  </a:cubicBezTo>
                  <a:cubicBezTo>
                    <a:pt x="560" y="1626"/>
                    <a:pt x="524" y="1483"/>
                    <a:pt x="500" y="1424"/>
                  </a:cubicBezTo>
                  <a:cubicBezTo>
                    <a:pt x="489" y="1364"/>
                    <a:pt x="477" y="1328"/>
                    <a:pt x="465" y="1293"/>
                  </a:cubicBezTo>
                  <a:lnTo>
                    <a:pt x="417" y="1150"/>
                  </a:lnTo>
                  <a:cubicBezTo>
                    <a:pt x="405" y="1114"/>
                    <a:pt x="417" y="1066"/>
                    <a:pt x="405" y="1019"/>
                  </a:cubicBezTo>
                  <a:lnTo>
                    <a:pt x="358" y="888"/>
                  </a:lnTo>
                  <a:lnTo>
                    <a:pt x="310" y="757"/>
                  </a:lnTo>
                  <a:cubicBezTo>
                    <a:pt x="298" y="709"/>
                    <a:pt x="274" y="662"/>
                    <a:pt x="250" y="614"/>
                  </a:cubicBezTo>
                  <a:lnTo>
                    <a:pt x="215" y="483"/>
                  </a:lnTo>
                  <a:cubicBezTo>
                    <a:pt x="191" y="459"/>
                    <a:pt x="215" y="483"/>
                    <a:pt x="191" y="424"/>
                  </a:cubicBezTo>
                  <a:cubicBezTo>
                    <a:pt x="179" y="376"/>
                    <a:pt x="108" y="185"/>
                    <a:pt x="72" y="138"/>
                  </a:cubicBezTo>
                  <a:cubicBezTo>
                    <a:pt x="60" y="102"/>
                    <a:pt x="60" y="114"/>
                    <a:pt x="60" y="102"/>
                  </a:cubicBezTo>
                  <a:cubicBezTo>
                    <a:pt x="48" y="78"/>
                    <a:pt x="48" y="66"/>
                    <a:pt x="48" y="54"/>
                  </a:cubicBezTo>
                  <a:cubicBezTo>
                    <a:pt x="48" y="43"/>
                    <a:pt x="36" y="19"/>
                    <a:pt x="36" y="19"/>
                  </a:cubicBezTo>
                  <a:cubicBezTo>
                    <a:pt x="24" y="7"/>
                    <a:pt x="15" y="1"/>
                    <a:pt x="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07" name="Google Shape;16607;p22"/>
            <p:cNvSpPr/>
            <p:nvPr/>
          </p:nvSpPr>
          <p:spPr>
            <a:xfrm>
              <a:off x="4791075" y="3514925"/>
              <a:ext cx="12525" cy="32725"/>
            </a:xfrm>
            <a:custGeom>
              <a:avLst/>
              <a:gdLst/>
              <a:ahLst/>
              <a:cxnLst/>
              <a:rect l="l" t="t" r="r" b="b"/>
              <a:pathLst>
                <a:path w="501" h="1309" extrusionOk="0">
                  <a:moveTo>
                    <a:pt x="36" y="0"/>
                  </a:moveTo>
                  <a:cubicBezTo>
                    <a:pt x="33" y="0"/>
                    <a:pt x="24" y="3"/>
                    <a:pt x="0" y="9"/>
                  </a:cubicBezTo>
                  <a:cubicBezTo>
                    <a:pt x="0" y="21"/>
                    <a:pt x="24" y="21"/>
                    <a:pt x="24" y="45"/>
                  </a:cubicBezTo>
                  <a:cubicBezTo>
                    <a:pt x="36" y="57"/>
                    <a:pt x="36" y="57"/>
                    <a:pt x="36" y="69"/>
                  </a:cubicBezTo>
                  <a:lnTo>
                    <a:pt x="36" y="9"/>
                  </a:lnTo>
                  <a:cubicBezTo>
                    <a:pt x="36" y="3"/>
                    <a:pt x="39" y="0"/>
                    <a:pt x="36" y="0"/>
                  </a:cubicBezTo>
                  <a:close/>
                  <a:moveTo>
                    <a:pt x="36" y="69"/>
                  </a:moveTo>
                  <a:cubicBezTo>
                    <a:pt x="36" y="89"/>
                    <a:pt x="36" y="90"/>
                    <a:pt x="38" y="94"/>
                  </a:cubicBezTo>
                  <a:lnTo>
                    <a:pt x="38" y="94"/>
                  </a:lnTo>
                  <a:cubicBezTo>
                    <a:pt x="36" y="86"/>
                    <a:pt x="36" y="78"/>
                    <a:pt x="36" y="69"/>
                  </a:cubicBezTo>
                  <a:close/>
                  <a:moveTo>
                    <a:pt x="38" y="94"/>
                  </a:moveTo>
                  <a:cubicBezTo>
                    <a:pt x="42" y="117"/>
                    <a:pt x="51" y="137"/>
                    <a:pt x="60" y="164"/>
                  </a:cubicBezTo>
                  <a:cubicBezTo>
                    <a:pt x="64" y="168"/>
                    <a:pt x="67" y="173"/>
                    <a:pt x="70" y="177"/>
                  </a:cubicBezTo>
                  <a:lnTo>
                    <a:pt x="70" y="177"/>
                  </a:lnTo>
                  <a:cubicBezTo>
                    <a:pt x="60" y="149"/>
                    <a:pt x="52" y="125"/>
                    <a:pt x="48" y="116"/>
                  </a:cubicBezTo>
                  <a:cubicBezTo>
                    <a:pt x="42" y="101"/>
                    <a:pt x="39" y="96"/>
                    <a:pt x="38" y="94"/>
                  </a:cubicBezTo>
                  <a:close/>
                  <a:moveTo>
                    <a:pt x="70" y="177"/>
                  </a:moveTo>
                  <a:cubicBezTo>
                    <a:pt x="75" y="194"/>
                    <a:pt x="81" y="212"/>
                    <a:pt x="87" y="229"/>
                  </a:cubicBezTo>
                  <a:lnTo>
                    <a:pt x="87" y="229"/>
                  </a:lnTo>
                  <a:cubicBezTo>
                    <a:pt x="83" y="210"/>
                    <a:pt x="79" y="192"/>
                    <a:pt x="70" y="177"/>
                  </a:cubicBezTo>
                  <a:close/>
                  <a:moveTo>
                    <a:pt x="87" y="229"/>
                  </a:moveTo>
                  <a:cubicBezTo>
                    <a:pt x="89" y="239"/>
                    <a:pt x="92" y="249"/>
                    <a:pt x="95" y="259"/>
                  </a:cubicBezTo>
                  <a:cubicBezTo>
                    <a:pt x="107" y="295"/>
                    <a:pt x="119" y="319"/>
                    <a:pt x="119" y="355"/>
                  </a:cubicBezTo>
                  <a:cubicBezTo>
                    <a:pt x="143" y="378"/>
                    <a:pt x="143" y="414"/>
                    <a:pt x="143" y="462"/>
                  </a:cubicBezTo>
                  <a:cubicBezTo>
                    <a:pt x="155" y="486"/>
                    <a:pt x="155" y="521"/>
                    <a:pt x="167" y="557"/>
                  </a:cubicBezTo>
                  <a:cubicBezTo>
                    <a:pt x="179" y="593"/>
                    <a:pt x="179" y="617"/>
                    <a:pt x="202" y="664"/>
                  </a:cubicBezTo>
                  <a:cubicBezTo>
                    <a:pt x="214" y="712"/>
                    <a:pt x="238" y="819"/>
                    <a:pt x="238" y="855"/>
                  </a:cubicBezTo>
                  <a:cubicBezTo>
                    <a:pt x="262" y="902"/>
                    <a:pt x="274" y="914"/>
                    <a:pt x="286" y="950"/>
                  </a:cubicBezTo>
                  <a:cubicBezTo>
                    <a:pt x="298" y="974"/>
                    <a:pt x="298" y="1009"/>
                    <a:pt x="321" y="1057"/>
                  </a:cubicBezTo>
                  <a:cubicBezTo>
                    <a:pt x="333" y="1081"/>
                    <a:pt x="345" y="1117"/>
                    <a:pt x="345" y="1140"/>
                  </a:cubicBezTo>
                  <a:cubicBezTo>
                    <a:pt x="357" y="1176"/>
                    <a:pt x="381" y="1212"/>
                    <a:pt x="381" y="1236"/>
                  </a:cubicBezTo>
                  <a:cubicBezTo>
                    <a:pt x="393" y="1248"/>
                    <a:pt x="381" y="1259"/>
                    <a:pt x="393" y="1271"/>
                  </a:cubicBezTo>
                  <a:lnTo>
                    <a:pt x="417" y="1307"/>
                  </a:lnTo>
                  <a:cubicBezTo>
                    <a:pt x="421" y="1308"/>
                    <a:pt x="425" y="1309"/>
                    <a:pt x="429" y="1309"/>
                  </a:cubicBezTo>
                  <a:cubicBezTo>
                    <a:pt x="462" y="1309"/>
                    <a:pt x="500" y="1269"/>
                    <a:pt x="500" y="1248"/>
                  </a:cubicBezTo>
                  <a:lnTo>
                    <a:pt x="500" y="1212"/>
                  </a:lnTo>
                  <a:cubicBezTo>
                    <a:pt x="500" y="1200"/>
                    <a:pt x="500" y="1200"/>
                    <a:pt x="476" y="1188"/>
                  </a:cubicBezTo>
                  <a:cubicBezTo>
                    <a:pt x="464" y="1176"/>
                    <a:pt x="452" y="1128"/>
                    <a:pt x="441" y="1093"/>
                  </a:cubicBezTo>
                  <a:cubicBezTo>
                    <a:pt x="417" y="1069"/>
                    <a:pt x="405" y="1033"/>
                    <a:pt x="405" y="1009"/>
                  </a:cubicBezTo>
                  <a:lnTo>
                    <a:pt x="357" y="914"/>
                  </a:lnTo>
                  <a:lnTo>
                    <a:pt x="321" y="831"/>
                  </a:lnTo>
                  <a:cubicBezTo>
                    <a:pt x="298" y="795"/>
                    <a:pt x="321" y="759"/>
                    <a:pt x="298" y="724"/>
                  </a:cubicBezTo>
                  <a:lnTo>
                    <a:pt x="262" y="640"/>
                  </a:lnTo>
                  <a:cubicBezTo>
                    <a:pt x="238" y="605"/>
                    <a:pt x="226" y="581"/>
                    <a:pt x="226" y="545"/>
                  </a:cubicBezTo>
                  <a:lnTo>
                    <a:pt x="179" y="462"/>
                  </a:lnTo>
                  <a:lnTo>
                    <a:pt x="143" y="366"/>
                  </a:lnTo>
                  <a:cubicBezTo>
                    <a:pt x="119" y="343"/>
                    <a:pt x="143" y="366"/>
                    <a:pt x="119" y="319"/>
                  </a:cubicBezTo>
                  <a:cubicBezTo>
                    <a:pt x="114" y="308"/>
                    <a:pt x="101" y="270"/>
                    <a:pt x="87" y="22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08" name="Google Shape;16608;p22"/>
            <p:cNvSpPr/>
            <p:nvPr/>
          </p:nvSpPr>
          <p:spPr>
            <a:xfrm>
              <a:off x="4775575" y="3504725"/>
              <a:ext cx="10450" cy="32225"/>
            </a:xfrm>
            <a:custGeom>
              <a:avLst/>
              <a:gdLst/>
              <a:ahLst/>
              <a:cxnLst/>
              <a:rect l="l" t="t" r="r" b="b"/>
              <a:pathLst>
                <a:path w="418" h="1289" extrusionOk="0">
                  <a:moveTo>
                    <a:pt x="37" y="1"/>
                  </a:moveTo>
                  <a:cubicBezTo>
                    <a:pt x="13" y="12"/>
                    <a:pt x="13" y="12"/>
                    <a:pt x="13" y="36"/>
                  </a:cubicBezTo>
                  <a:cubicBezTo>
                    <a:pt x="13" y="48"/>
                    <a:pt x="1" y="72"/>
                    <a:pt x="13" y="96"/>
                  </a:cubicBezTo>
                  <a:cubicBezTo>
                    <a:pt x="13" y="120"/>
                    <a:pt x="25" y="155"/>
                    <a:pt x="25" y="179"/>
                  </a:cubicBezTo>
                  <a:cubicBezTo>
                    <a:pt x="25" y="215"/>
                    <a:pt x="37" y="239"/>
                    <a:pt x="37" y="274"/>
                  </a:cubicBezTo>
                  <a:cubicBezTo>
                    <a:pt x="37" y="298"/>
                    <a:pt x="60" y="334"/>
                    <a:pt x="72" y="358"/>
                  </a:cubicBezTo>
                  <a:cubicBezTo>
                    <a:pt x="84" y="393"/>
                    <a:pt x="84" y="417"/>
                    <a:pt x="84" y="465"/>
                  </a:cubicBezTo>
                  <a:cubicBezTo>
                    <a:pt x="84" y="489"/>
                    <a:pt x="96" y="524"/>
                    <a:pt x="96" y="548"/>
                  </a:cubicBezTo>
                  <a:cubicBezTo>
                    <a:pt x="120" y="584"/>
                    <a:pt x="120" y="608"/>
                    <a:pt x="132" y="655"/>
                  </a:cubicBezTo>
                  <a:cubicBezTo>
                    <a:pt x="144" y="703"/>
                    <a:pt x="156" y="810"/>
                    <a:pt x="179" y="834"/>
                  </a:cubicBezTo>
                  <a:cubicBezTo>
                    <a:pt x="191" y="882"/>
                    <a:pt x="203" y="894"/>
                    <a:pt x="203" y="929"/>
                  </a:cubicBezTo>
                  <a:cubicBezTo>
                    <a:pt x="215" y="953"/>
                    <a:pt x="215" y="989"/>
                    <a:pt x="215" y="1025"/>
                  </a:cubicBezTo>
                  <a:cubicBezTo>
                    <a:pt x="239" y="1060"/>
                    <a:pt x="239" y="1084"/>
                    <a:pt x="251" y="1120"/>
                  </a:cubicBezTo>
                  <a:cubicBezTo>
                    <a:pt x="263" y="1144"/>
                    <a:pt x="263" y="1191"/>
                    <a:pt x="275" y="1203"/>
                  </a:cubicBezTo>
                  <a:cubicBezTo>
                    <a:pt x="299" y="1227"/>
                    <a:pt x="275" y="1239"/>
                    <a:pt x="299" y="1251"/>
                  </a:cubicBezTo>
                  <a:lnTo>
                    <a:pt x="322" y="1286"/>
                  </a:lnTo>
                  <a:cubicBezTo>
                    <a:pt x="326" y="1288"/>
                    <a:pt x="330" y="1288"/>
                    <a:pt x="334" y="1288"/>
                  </a:cubicBezTo>
                  <a:cubicBezTo>
                    <a:pt x="366" y="1288"/>
                    <a:pt x="396" y="1249"/>
                    <a:pt x="418" y="1239"/>
                  </a:cubicBezTo>
                  <a:lnTo>
                    <a:pt x="418" y="1203"/>
                  </a:lnTo>
                  <a:lnTo>
                    <a:pt x="418" y="1179"/>
                  </a:lnTo>
                  <a:cubicBezTo>
                    <a:pt x="418" y="1167"/>
                    <a:pt x="382" y="1120"/>
                    <a:pt x="382" y="1084"/>
                  </a:cubicBezTo>
                  <a:cubicBezTo>
                    <a:pt x="370" y="1060"/>
                    <a:pt x="370" y="1025"/>
                    <a:pt x="358" y="1001"/>
                  </a:cubicBezTo>
                  <a:cubicBezTo>
                    <a:pt x="334" y="965"/>
                    <a:pt x="334" y="941"/>
                    <a:pt x="322" y="905"/>
                  </a:cubicBezTo>
                  <a:cubicBezTo>
                    <a:pt x="310" y="882"/>
                    <a:pt x="299" y="846"/>
                    <a:pt x="299" y="822"/>
                  </a:cubicBezTo>
                  <a:cubicBezTo>
                    <a:pt x="275" y="786"/>
                    <a:pt x="299" y="763"/>
                    <a:pt x="275" y="715"/>
                  </a:cubicBezTo>
                  <a:cubicBezTo>
                    <a:pt x="263" y="691"/>
                    <a:pt x="251" y="655"/>
                    <a:pt x="251" y="632"/>
                  </a:cubicBezTo>
                  <a:cubicBezTo>
                    <a:pt x="239" y="596"/>
                    <a:pt x="239" y="572"/>
                    <a:pt x="215" y="536"/>
                  </a:cubicBezTo>
                  <a:cubicBezTo>
                    <a:pt x="203" y="513"/>
                    <a:pt x="191" y="477"/>
                    <a:pt x="191" y="453"/>
                  </a:cubicBezTo>
                  <a:cubicBezTo>
                    <a:pt x="179" y="417"/>
                    <a:pt x="156" y="393"/>
                    <a:pt x="156" y="358"/>
                  </a:cubicBezTo>
                  <a:cubicBezTo>
                    <a:pt x="144" y="334"/>
                    <a:pt x="156" y="358"/>
                    <a:pt x="144" y="310"/>
                  </a:cubicBezTo>
                  <a:cubicBezTo>
                    <a:pt x="132" y="286"/>
                    <a:pt x="84" y="132"/>
                    <a:pt x="84" y="108"/>
                  </a:cubicBezTo>
                  <a:cubicBezTo>
                    <a:pt x="84" y="72"/>
                    <a:pt x="84" y="96"/>
                    <a:pt x="72" y="60"/>
                  </a:cubicBezTo>
                  <a:cubicBezTo>
                    <a:pt x="72" y="48"/>
                    <a:pt x="72" y="48"/>
                    <a:pt x="60" y="36"/>
                  </a:cubicBezTo>
                  <a:cubicBezTo>
                    <a:pt x="60" y="12"/>
                    <a:pt x="37" y="12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09" name="Google Shape;16609;p22"/>
            <p:cNvSpPr/>
            <p:nvPr/>
          </p:nvSpPr>
          <p:spPr>
            <a:xfrm>
              <a:off x="4610225" y="3433475"/>
              <a:ext cx="29050" cy="64625"/>
            </a:xfrm>
            <a:custGeom>
              <a:avLst/>
              <a:gdLst/>
              <a:ahLst/>
              <a:cxnLst/>
              <a:rect l="l" t="t" r="r" b="b"/>
              <a:pathLst>
                <a:path w="1162" h="2585" extrusionOk="0">
                  <a:moveTo>
                    <a:pt x="5" y="0"/>
                  </a:moveTo>
                  <a:cubicBezTo>
                    <a:pt x="1" y="0"/>
                    <a:pt x="0" y="9"/>
                    <a:pt x="7" y="29"/>
                  </a:cubicBezTo>
                  <a:cubicBezTo>
                    <a:pt x="7" y="53"/>
                    <a:pt x="7" y="100"/>
                    <a:pt x="19" y="148"/>
                  </a:cubicBezTo>
                  <a:cubicBezTo>
                    <a:pt x="31" y="184"/>
                    <a:pt x="43" y="279"/>
                    <a:pt x="78" y="338"/>
                  </a:cubicBezTo>
                  <a:cubicBezTo>
                    <a:pt x="90" y="398"/>
                    <a:pt x="126" y="469"/>
                    <a:pt x="138" y="529"/>
                  </a:cubicBezTo>
                  <a:cubicBezTo>
                    <a:pt x="174" y="588"/>
                    <a:pt x="186" y="660"/>
                    <a:pt x="209" y="719"/>
                  </a:cubicBezTo>
                  <a:cubicBezTo>
                    <a:pt x="245" y="779"/>
                    <a:pt x="257" y="850"/>
                    <a:pt x="269" y="934"/>
                  </a:cubicBezTo>
                  <a:cubicBezTo>
                    <a:pt x="305" y="1005"/>
                    <a:pt x="316" y="1065"/>
                    <a:pt x="352" y="1124"/>
                  </a:cubicBezTo>
                  <a:cubicBezTo>
                    <a:pt x="376" y="1196"/>
                    <a:pt x="388" y="1243"/>
                    <a:pt x="436" y="1327"/>
                  </a:cubicBezTo>
                  <a:cubicBezTo>
                    <a:pt x="471" y="1422"/>
                    <a:pt x="555" y="1624"/>
                    <a:pt x="590" y="1708"/>
                  </a:cubicBezTo>
                  <a:cubicBezTo>
                    <a:pt x="626" y="1791"/>
                    <a:pt x="662" y="1827"/>
                    <a:pt x="686" y="1898"/>
                  </a:cubicBezTo>
                  <a:cubicBezTo>
                    <a:pt x="721" y="1970"/>
                    <a:pt x="745" y="2029"/>
                    <a:pt x="781" y="2089"/>
                  </a:cubicBezTo>
                  <a:cubicBezTo>
                    <a:pt x="805" y="2148"/>
                    <a:pt x="852" y="2220"/>
                    <a:pt x="888" y="2267"/>
                  </a:cubicBezTo>
                  <a:cubicBezTo>
                    <a:pt x="912" y="2327"/>
                    <a:pt x="959" y="2398"/>
                    <a:pt x="983" y="2446"/>
                  </a:cubicBezTo>
                  <a:cubicBezTo>
                    <a:pt x="1019" y="2493"/>
                    <a:pt x="1007" y="2493"/>
                    <a:pt x="1031" y="2517"/>
                  </a:cubicBezTo>
                  <a:cubicBezTo>
                    <a:pt x="1043" y="2553"/>
                    <a:pt x="1043" y="2553"/>
                    <a:pt x="1090" y="2577"/>
                  </a:cubicBezTo>
                  <a:cubicBezTo>
                    <a:pt x="1098" y="2582"/>
                    <a:pt x="1105" y="2585"/>
                    <a:pt x="1111" y="2585"/>
                  </a:cubicBezTo>
                  <a:cubicBezTo>
                    <a:pt x="1145" y="2585"/>
                    <a:pt x="1160" y="2514"/>
                    <a:pt x="1150" y="2493"/>
                  </a:cubicBezTo>
                  <a:cubicBezTo>
                    <a:pt x="1138" y="2458"/>
                    <a:pt x="1162" y="2493"/>
                    <a:pt x="1138" y="2446"/>
                  </a:cubicBezTo>
                  <a:cubicBezTo>
                    <a:pt x="1102" y="2398"/>
                    <a:pt x="1043" y="2279"/>
                    <a:pt x="1007" y="2220"/>
                  </a:cubicBezTo>
                  <a:cubicBezTo>
                    <a:pt x="971" y="2160"/>
                    <a:pt x="924" y="2101"/>
                    <a:pt x="900" y="2041"/>
                  </a:cubicBezTo>
                  <a:cubicBezTo>
                    <a:pt x="864" y="1981"/>
                    <a:pt x="828" y="1922"/>
                    <a:pt x="793" y="1862"/>
                  </a:cubicBezTo>
                  <a:cubicBezTo>
                    <a:pt x="769" y="1803"/>
                    <a:pt x="721" y="1743"/>
                    <a:pt x="686" y="1684"/>
                  </a:cubicBezTo>
                  <a:cubicBezTo>
                    <a:pt x="662" y="1624"/>
                    <a:pt x="650" y="1553"/>
                    <a:pt x="614" y="1493"/>
                  </a:cubicBezTo>
                  <a:cubicBezTo>
                    <a:pt x="590" y="1434"/>
                    <a:pt x="555" y="1374"/>
                    <a:pt x="531" y="1303"/>
                  </a:cubicBezTo>
                  <a:cubicBezTo>
                    <a:pt x="495" y="1243"/>
                    <a:pt x="471" y="1172"/>
                    <a:pt x="436" y="1112"/>
                  </a:cubicBezTo>
                  <a:cubicBezTo>
                    <a:pt x="412" y="1053"/>
                    <a:pt x="376" y="969"/>
                    <a:pt x="352" y="910"/>
                  </a:cubicBezTo>
                  <a:cubicBezTo>
                    <a:pt x="316" y="850"/>
                    <a:pt x="293" y="779"/>
                    <a:pt x="269" y="719"/>
                  </a:cubicBezTo>
                  <a:cubicBezTo>
                    <a:pt x="245" y="660"/>
                    <a:pt x="269" y="719"/>
                    <a:pt x="245" y="648"/>
                  </a:cubicBezTo>
                  <a:cubicBezTo>
                    <a:pt x="209" y="577"/>
                    <a:pt x="114" y="291"/>
                    <a:pt x="90" y="219"/>
                  </a:cubicBezTo>
                  <a:cubicBezTo>
                    <a:pt x="78" y="136"/>
                    <a:pt x="78" y="172"/>
                    <a:pt x="66" y="136"/>
                  </a:cubicBezTo>
                  <a:cubicBezTo>
                    <a:pt x="55" y="112"/>
                    <a:pt x="55" y="100"/>
                    <a:pt x="55" y="76"/>
                  </a:cubicBezTo>
                  <a:cubicBezTo>
                    <a:pt x="31" y="65"/>
                    <a:pt x="31" y="41"/>
                    <a:pt x="19" y="17"/>
                  </a:cubicBezTo>
                  <a:cubicBezTo>
                    <a:pt x="13" y="6"/>
                    <a:pt x="8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10" name="Google Shape;16610;p22"/>
            <p:cNvSpPr/>
            <p:nvPr/>
          </p:nvSpPr>
          <p:spPr>
            <a:xfrm>
              <a:off x="4624975" y="3437750"/>
              <a:ext cx="15200" cy="35150"/>
            </a:xfrm>
            <a:custGeom>
              <a:avLst/>
              <a:gdLst/>
              <a:ahLst/>
              <a:cxnLst/>
              <a:rect l="l" t="t" r="r" b="b"/>
              <a:pathLst>
                <a:path w="608" h="1406" extrusionOk="0">
                  <a:moveTo>
                    <a:pt x="24" y="1"/>
                  </a:moveTo>
                  <a:cubicBezTo>
                    <a:pt x="12" y="13"/>
                    <a:pt x="12" y="13"/>
                    <a:pt x="12" y="36"/>
                  </a:cubicBezTo>
                  <a:cubicBezTo>
                    <a:pt x="12" y="48"/>
                    <a:pt x="0" y="72"/>
                    <a:pt x="12" y="108"/>
                  </a:cubicBezTo>
                  <a:cubicBezTo>
                    <a:pt x="12" y="132"/>
                    <a:pt x="24" y="179"/>
                    <a:pt x="24" y="215"/>
                  </a:cubicBezTo>
                  <a:cubicBezTo>
                    <a:pt x="24" y="239"/>
                    <a:pt x="36" y="286"/>
                    <a:pt x="48" y="310"/>
                  </a:cubicBezTo>
                  <a:cubicBezTo>
                    <a:pt x="72" y="346"/>
                    <a:pt x="84" y="394"/>
                    <a:pt x="84" y="417"/>
                  </a:cubicBezTo>
                  <a:cubicBezTo>
                    <a:pt x="96" y="453"/>
                    <a:pt x="96" y="489"/>
                    <a:pt x="96" y="525"/>
                  </a:cubicBezTo>
                  <a:cubicBezTo>
                    <a:pt x="107" y="548"/>
                    <a:pt x="107" y="596"/>
                    <a:pt x="131" y="632"/>
                  </a:cubicBezTo>
                  <a:cubicBezTo>
                    <a:pt x="143" y="656"/>
                    <a:pt x="155" y="703"/>
                    <a:pt x="167" y="727"/>
                  </a:cubicBezTo>
                  <a:cubicBezTo>
                    <a:pt x="191" y="763"/>
                    <a:pt x="203" y="810"/>
                    <a:pt x="203" y="834"/>
                  </a:cubicBezTo>
                  <a:cubicBezTo>
                    <a:pt x="215" y="870"/>
                    <a:pt x="227" y="906"/>
                    <a:pt x="250" y="941"/>
                  </a:cubicBezTo>
                  <a:cubicBezTo>
                    <a:pt x="262" y="965"/>
                    <a:pt x="286" y="1001"/>
                    <a:pt x="310" y="1048"/>
                  </a:cubicBezTo>
                  <a:cubicBezTo>
                    <a:pt x="322" y="1072"/>
                    <a:pt x="334" y="1120"/>
                    <a:pt x="346" y="1144"/>
                  </a:cubicBezTo>
                  <a:cubicBezTo>
                    <a:pt x="369" y="1179"/>
                    <a:pt x="393" y="1203"/>
                    <a:pt x="417" y="1251"/>
                  </a:cubicBezTo>
                  <a:cubicBezTo>
                    <a:pt x="429" y="1287"/>
                    <a:pt x="453" y="1322"/>
                    <a:pt x="477" y="1346"/>
                  </a:cubicBezTo>
                  <a:cubicBezTo>
                    <a:pt x="488" y="1358"/>
                    <a:pt x="477" y="1370"/>
                    <a:pt x="488" y="1382"/>
                  </a:cubicBezTo>
                  <a:cubicBezTo>
                    <a:pt x="500" y="1406"/>
                    <a:pt x="500" y="1406"/>
                    <a:pt x="524" y="1406"/>
                  </a:cubicBezTo>
                  <a:cubicBezTo>
                    <a:pt x="560" y="1406"/>
                    <a:pt x="608" y="1358"/>
                    <a:pt x="596" y="1322"/>
                  </a:cubicBezTo>
                  <a:lnTo>
                    <a:pt x="596" y="1298"/>
                  </a:lnTo>
                  <a:cubicBezTo>
                    <a:pt x="596" y="1287"/>
                    <a:pt x="596" y="1287"/>
                    <a:pt x="572" y="1263"/>
                  </a:cubicBezTo>
                  <a:cubicBezTo>
                    <a:pt x="560" y="1251"/>
                    <a:pt x="536" y="1203"/>
                    <a:pt x="512" y="1179"/>
                  </a:cubicBezTo>
                  <a:cubicBezTo>
                    <a:pt x="500" y="1144"/>
                    <a:pt x="488" y="1120"/>
                    <a:pt x="453" y="1084"/>
                  </a:cubicBezTo>
                  <a:cubicBezTo>
                    <a:pt x="441" y="1060"/>
                    <a:pt x="429" y="1025"/>
                    <a:pt x="393" y="1001"/>
                  </a:cubicBezTo>
                  <a:cubicBezTo>
                    <a:pt x="381" y="965"/>
                    <a:pt x="346" y="941"/>
                    <a:pt x="334" y="906"/>
                  </a:cubicBezTo>
                  <a:cubicBezTo>
                    <a:pt x="322" y="882"/>
                    <a:pt x="322" y="834"/>
                    <a:pt x="310" y="810"/>
                  </a:cubicBezTo>
                  <a:cubicBezTo>
                    <a:pt x="286" y="775"/>
                    <a:pt x="274" y="751"/>
                    <a:pt x="262" y="703"/>
                  </a:cubicBezTo>
                  <a:cubicBezTo>
                    <a:pt x="250" y="667"/>
                    <a:pt x="227" y="632"/>
                    <a:pt x="215" y="596"/>
                  </a:cubicBezTo>
                  <a:cubicBezTo>
                    <a:pt x="203" y="572"/>
                    <a:pt x="191" y="536"/>
                    <a:pt x="167" y="489"/>
                  </a:cubicBezTo>
                  <a:cubicBezTo>
                    <a:pt x="155" y="465"/>
                    <a:pt x="143" y="417"/>
                    <a:pt x="131" y="394"/>
                  </a:cubicBezTo>
                  <a:cubicBezTo>
                    <a:pt x="119" y="358"/>
                    <a:pt x="131" y="394"/>
                    <a:pt x="119" y="346"/>
                  </a:cubicBezTo>
                  <a:cubicBezTo>
                    <a:pt x="96" y="298"/>
                    <a:pt x="48" y="155"/>
                    <a:pt x="48" y="108"/>
                  </a:cubicBezTo>
                  <a:cubicBezTo>
                    <a:pt x="48" y="60"/>
                    <a:pt x="48" y="72"/>
                    <a:pt x="36" y="60"/>
                  </a:cubicBezTo>
                  <a:lnTo>
                    <a:pt x="36" y="36"/>
                  </a:lnTo>
                  <a:cubicBezTo>
                    <a:pt x="36" y="13"/>
                    <a:pt x="24" y="1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11" name="Google Shape;16611;p22"/>
            <p:cNvSpPr/>
            <p:nvPr/>
          </p:nvSpPr>
          <p:spPr>
            <a:xfrm>
              <a:off x="4639850" y="3439100"/>
              <a:ext cx="11350" cy="29375"/>
            </a:xfrm>
            <a:custGeom>
              <a:avLst/>
              <a:gdLst/>
              <a:ahLst/>
              <a:cxnLst/>
              <a:rect l="l" t="t" r="r" b="b"/>
              <a:pathLst>
                <a:path w="454" h="1175" extrusionOk="0">
                  <a:moveTo>
                    <a:pt x="14" y="0"/>
                  </a:moveTo>
                  <a:lnTo>
                    <a:pt x="14" y="0"/>
                  </a:lnTo>
                  <a:cubicBezTo>
                    <a:pt x="14" y="0"/>
                    <a:pt x="13" y="3"/>
                    <a:pt x="13" y="6"/>
                  </a:cubicBezTo>
                  <a:lnTo>
                    <a:pt x="13" y="25"/>
                  </a:lnTo>
                  <a:lnTo>
                    <a:pt x="13" y="25"/>
                  </a:lnTo>
                  <a:cubicBezTo>
                    <a:pt x="17" y="6"/>
                    <a:pt x="16" y="0"/>
                    <a:pt x="14" y="0"/>
                  </a:cubicBezTo>
                  <a:close/>
                  <a:moveTo>
                    <a:pt x="13" y="25"/>
                  </a:moveTo>
                  <a:cubicBezTo>
                    <a:pt x="10" y="35"/>
                    <a:pt x="7" y="48"/>
                    <a:pt x="1" y="66"/>
                  </a:cubicBezTo>
                  <a:cubicBezTo>
                    <a:pt x="1" y="66"/>
                    <a:pt x="13" y="66"/>
                    <a:pt x="13" y="78"/>
                  </a:cubicBezTo>
                  <a:cubicBezTo>
                    <a:pt x="13" y="79"/>
                    <a:pt x="14" y="81"/>
                    <a:pt x="15" y="82"/>
                  </a:cubicBezTo>
                  <a:lnTo>
                    <a:pt x="15" y="82"/>
                  </a:lnTo>
                  <a:cubicBezTo>
                    <a:pt x="13" y="75"/>
                    <a:pt x="13" y="69"/>
                    <a:pt x="13" y="66"/>
                  </a:cubicBezTo>
                  <a:lnTo>
                    <a:pt x="13" y="25"/>
                  </a:lnTo>
                  <a:close/>
                  <a:moveTo>
                    <a:pt x="15" y="82"/>
                  </a:moveTo>
                  <a:cubicBezTo>
                    <a:pt x="19" y="103"/>
                    <a:pt x="28" y="135"/>
                    <a:pt x="36" y="161"/>
                  </a:cubicBezTo>
                  <a:cubicBezTo>
                    <a:pt x="48" y="185"/>
                    <a:pt x="48" y="221"/>
                    <a:pt x="72" y="244"/>
                  </a:cubicBezTo>
                  <a:cubicBezTo>
                    <a:pt x="84" y="280"/>
                    <a:pt x="96" y="304"/>
                    <a:pt x="96" y="340"/>
                  </a:cubicBezTo>
                  <a:cubicBezTo>
                    <a:pt x="120" y="363"/>
                    <a:pt x="120" y="399"/>
                    <a:pt x="120" y="423"/>
                  </a:cubicBezTo>
                  <a:cubicBezTo>
                    <a:pt x="132" y="459"/>
                    <a:pt x="132" y="482"/>
                    <a:pt x="144" y="518"/>
                  </a:cubicBezTo>
                  <a:cubicBezTo>
                    <a:pt x="155" y="542"/>
                    <a:pt x="155" y="554"/>
                    <a:pt x="179" y="602"/>
                  </a:cubicBezTo>
                  <a:cubicBezTo>
                    <a:pt x="191" y="649"/>
                    <a:pt x="203" y="733"/>
                    <a:pt x="215" y="768"/>
                  </a:cubicBezTo>
                  <a:lnTo>
                    <a:pt x="263" y="852"/>
                  </a:lnTo>
                  <a:cubicBezTo>
                    <a:pt x="274" y="887"/>
                    <a:pt x="274" y="911"/>
                    <a:pt x="274" y="947"/>
                  </a:cubicBezTo>
                  <a:cubicBezTo>
                    <a:pt x="286" y="971"/>
                    <a:pt x="310" y="1006"/>
                    <a:pt x="310" y="1030"/>
                  </a:cubicBezTo>
                  <a:cubicBezTo>
                    <a:pt x="322" y="1066"/>
                    <a:pt x="322" y="1090"/>
                    <a:pt x="334" y="1125"/>
                  </a:cubicBezTo>
                  <a:cubicBezTo>
                    <a:pt x="346" y="1137"/>
                    <a:pt x="334" y="1137"/>
                    <a:pt x="346" y="1149"/>
                  </a:cubicBezTo>
                  <a:cubicBezTo>
                    <a:pt x="370" y="1173"/>
                    <a:pt x="370" y="1173"/>
                    <a:pt x="382" y="1173"/>
                  </a:cubicBezTo>
                  <a:cubicBezTo>
                    <a:pt x="386" y="1174"/>
                    <a:pt x="389" y="1175"/>
                    <a:pt x="393" y="1175"/>
                  </a:cubicBezTo>
                  <a:cubicBezTo>
                    <a:pt x="425" y="1175"/>
                    <a:pt x="453" y="1136"/>
                    <a:pt x="453" y="1125"/>
                  </a:cubicBezTo>
                  <a:lnTo>
                    <a:pt x="453" y="1090"/>
                  </a:lnTo>
                  <a:cubicBezTo>
                    <a:pt x="453" y="1078"/>
                    <a:pt x="453" y="1090"/>
                    <a:pt x="441" y="1066"/>
                  </a:cubicBezTo>
                  <a:cubicBezTo>
                    <a:pt x="441" y="1054"/>
                    <a:pt x="417" y="1006"/>
                    <a:pt x="417" y="994"/>
                  </a:cubicBezTo>
                  <a:cubicBezTo>
                    <a:pt x="394" y="959"/>
                    <a:pt x="382" y="935"/>
                    <a:pt x="382" y="899"/>
                  </a:cubicBezTo>
                  <a:cubicBezTo>
                    <a:pt x="370" y="875"/>
                    <a:pt x="346" y="840"/>
                    <a:pt x="334" y="828"/>
                  </a:cubicBezTo>
                  <a:cubicBezTo>
                    <a:pt x="322" y="792"/>
                    <a:pt x="310" y="780"/>
                    <a:pt x="298" y="756"/>
                  </a:cubicBezTo>
                  <a:cubicBezTo>
                    <a:pt x="274" y="721"/>
                    <a:pt x="298" y="697"/>
                    <a:pt x="274" y="661"/>
                  </a:cubicBezTo>
                  <a:cubicBezTo>
                    <a:pt x="263" y="637"/>
                    <a:pt x="251" y="602"/>
                    <a:pt x="239" y="590"/>
                  </a:cubicBezTo>
                  <a:cubicBezTo>
                    <a:pt x="215" y="554"/>
                    <a:pt x="215" y="530"/>
                    <a:pt x="203" y="494"/>
                  </a:cubicBezTo>
                  <a:cubicBezTo>
                    <a:pt x="191" y="471"/>
                    <a:pt x="179" y="435"/>
                    <a:pt x="155" y="423"/>
                  </a:cubicBezTo>
                  <a:cubicBezTo>
                    <a:pt x="144" y="399"/>
                    <a:pt x="132" y="363"/>
                    <a:pt x="132" y="352"/>
                  </a:cubicBezTo>
                  <a:lnTo>
                    <a:pt x="120" y="316"/>
                  </a:lnTo>
                  <a:cubicBezTo>
                    <a:pt x="96" y="292"/>
                    <a:pt x="60" y="173"/>
                    <a:pt x="36" y="137"/>
                  </a:cubicBezTo>
                  <a:cubicBezTo>
                    <a:pt x="24" y="113"/>
                    <a:pt x="24" y="125"/>
                    <a:pt x="24" y="113"/>
                  </a:cubicBezTo>
                  <a:cubicBezTo>
                    <a:pt x="24" y="102"/>
                    <a:pt x="24" y="102"/>
                    <a:pt x="15" y="8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12" name="Google Shape;16612;p22"/>
            <p:cNvSpPr/>
            <p:nvPr/>
          </p:nvSpPr>
          <p:spPr>
            <a:xfrm>
              <a:off x="4656825" y="3449075"/>
              <a:ext cx="5075" cy="19650"/>
            </a:xfrm>
            <a:custGeom>
              <a:avLst/>
              <a:gdLst/>
              <a:ahLst/>
              <a:cxnLst/>
              <a:rect l="l" t="t" r="r" b="b"/>
              <a:pathLst>
                <a:path w="203" h="786" extrusionOk="0">
                  <a:moveTo>
                    <a:pt x="48" y="0"/>
                  </a:moveTo>
                  <a:cubicBezTo>
                    <a:pt x="36" y="12"/>
                    <a:pt x="12" y="12"/>
                    <a:pt x="12" y="12"/>
                  </a:cubicBezTo>
                  <a:cubicBezTo>
                    <a:pt x="12" y="24"/>
                    <a:pt x="0" y="24"/>
                    <a:pt x="0" y="36"/>
                  </a:cubicBezTo>
                  <a:lnTo>
                    <a:pt x="0" y="95"/>
                  </a:lnTo>
                  <a:lnTo>
                    <a:pt x="0" y="155"/>
                  </a:lnTo>
                  <a:cubicBezTo>
                    <a:pt x="0" y="179"/>
                    <a:pt x="12" y="191"/>
                    <a:pt x="12" y="214"/>
                  </a:cubicBezTo>
                  <a:lnTo>
                    <a:pt x="12" y="274"/>
                  </a:lnTo>
                  <a:lnTo>
                    <a:pt x="12" y="334"/>
                  </a:lnTo>
                  <a:cubicBezTo>
                    <a:pt x="12" y="357"/>
                    <a:pt x="36" y="369"/>
                    <a:pt x="36" y="393"/>
                  </a:cubicBezTo>
                  <a:lnTo>
                    <a:pt x="36" y="500"/>
                  </a:lnTo>
                  <a:cubicBezTo>
                    <a:pt x="36" y="536"/>
                    <a:pt x="48" y="536"/>
                    <a:pt x="48" y="560"/>
                  </a:cubicBezTo>
                  <a:lnTo>
                    <a:pt x="48" y="619"/>
                  </a:lnTo>
                  <a:cubicBezTo>
                    <a:pt x="48" y="631"/>
                    <a:pt x="60" y="667"/>
                    <a:pt x="60" y="679"/>
                  </a:cubicBezTo>
                  <a:cubicBezTo>
                    <a:pt x="60" y="691"/>
                    <a:pt x="60" y="726"/>
                    <a:pt x="72" y="738"/>
                  </a:cubicBezTo>
                  <a:lnTo>
                    <a:pt x="72" y="762"/>
                  </a:lnTo>
                  <a:cubicBezTo>
                    <a:pt x="72" y="786"/>
                    <a:pt x="84" y="786"/>
                    <a:pt x="107" y="786"/>
                  </a:cubicBezTo>
                  <a:cubicBezTo>
                    <a:pt x="119" y="786"/>
                    <a:pt x="179" y="762"/>
                    <a:pt x="191" y="750"/>
                  </a:cubicBezTo>
                  <a:lnTo>
                    <a:pt x="203" y="738"/>
                  </a:lnTo>
                  <a:lnTo>
                    <a:pt x="203" y="726"/>
                  </a:lnTo>
                  <a:cubicBezTo>
                    <a:pt x="203" y="703"/>
                    <a:pt x="191" y="691"/>
                    <a:pt x="191" y="667"/>
                  </a:cubicBezTo>
                  <a:cubicBezTo>
                    <a:pt x="191" y="643"/>
                    <a:pt x="179" y="619"/>
                    <a:pt x="179" y="607"/>
                  </a:cubicBezTo>
                  <a:cubicBezTo>
                    <a:pt x="179" y="584"/>
                    <a:pt x="167" y="572"/>
                    <a:pt x="167" y="548"/>
                  </a:cubicBezTo>
                  <a:cubicBezTo>
                    <a:pt x="167" y="524"/>
                    <a:pt x="143" y="512"/>
                    <a:pt x="143" y="488"/>
                  </a:cubicBezTo>
                  <a:cubicBezTo>
                    <a:pt x="143" y="464"/>
                    <a:pt x="167" y="441"/>
                    <a:pt x="143" y="429"/>
                  </a:cubicBezTo>
                  <a:cubicBezTo>
                    <a:pt x="143" y="417"/>
                    <a:pt x="131" y="393"/>
                    <a:pt x="131" y="369"/>
                  </a:cubicBezTo>
                  <a:cubicBezTo>
                    <a:pt x="131" y="357"/>
                    <a:pt x="119" y="334"/>
                    <a:pt x="119" y="310"/>
                  </a:cubicBezTo>
                  <a:cubicBezTo>
                    <a:pt x="119" y="298"/>
                    <a:pt x="107" y="274"/>
                    <a:pt x="107" y="250"/>
                  </a:cubicBezTo>
                  <a:cubicBezTo>
                    <a:pt x="107" y="238"/>
                    <a:pt x="96" y="203"/>
                    <a:pt x="96" y="191"/>
                  </a:cubicBezTo>
                  <a:lnTo>
                    <a:pt x="96" y="155"/>
                  </a:lnTo>
                  <a:cubicBezTo>
                    <a:pt x="96" y="143"/>
                    <a:pt x="60" y="60"/>
                    <a:pt x="60" y="36"/>
                  </a:cubicBezTo>
                  <a:lnTo>
                    <a:pt x="60" y="24"/>
                  </a:lnTo>
                  <a:lnTo>
                    <a:pt x="60" y="12"/>
                  </a:lnTo>
                  <a:cubicBezTo>
                    <a:pt x="60" y="12"/>
                    <a:pt x="60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13" name="Google Shape;16613;p22"/>
            <p:cNvSpPr/>
            <p:nvPr/>
          </p:nvSpPr>
          <p:spPr>
            <a:xfrm>
              <a:off x="4688975" y="3466325"/>
              <a:ext cx="29700" cy="69775"/>
            </a:xfrm>
            <a:custGeom>
              <a:avLst/>
              <a:gdLst/>
              <a:ahLst/>
              <a:cxnLst/>
              <a:rect l="l" t="t" r="r" b="b"/>
              <a:pathLst>
                <a:path w="1188" h="2791" extrusionOk="0">
                  <a:moveTo>
                    <a:pt x="0" y="1"/>
                  </a:moveTo>
                  <a:lnTo>
                    <a:pt x="0" y="1"/>
                  </a:lnTo>
                  <a:cubicBezTo>
                    <a:pt x="12" y="36"/>
                    <a:pt x="0" y="36"/>
                    <a:pt x="0" y="60"/>
                  </a:cubicBezTo>
                  <a:cubicBezTo>
                    <a:pt x="0" y="96"/>
                    <a:pt x="0" y="144"/>
                    <a:pt x="12" y="203"/>
                  </a:cubicBezTo>
                  <a:cubicBezTo>
                    <a:pt x="24" y="263"/>
                    <a:pt x="48" y="334"/>
                    <a:pt x="72" y="406"/>
                  </a:cubicBezTo>
                  <a:cubicBezTo>
                    <a:pt x="84" y="465"/>
                    <a:pt x="119" y="560"/>
                    <a:pt x="143" y="620"/>
                  </a:cubicBezTo>
                  <a:cubicBezTo>
                    <a:pt x="179" y="691"/>
                    <a:pt x="203" y="751"/>
                    <a:pt x="214" y="822"/>
                  </a:cubicBezTo>
                  <a:cubicBezTo>
                    <a:pt x="250" y="894"/>
                    <a:pt x="262" y="965"/>
                    <a:pt x="298" y="1025"/>
                  </a:cubicBezTo>
                  <a:cubicBezTo>
                    <a:pt x="322" y="1108"/>
                    <a:pt x="334" y="1168"/>
                    <a:pt x="369" y="1239"/>
                  </a:cubicBezTo>
                  <a:cubicBezTo>
                    <a:pt x="393" y="1310"/>
                    <a:pt x="417" y="1358"/>
                    <a:pt x="453" y="1441"/>
                  </a:cubicBezTo>
                  <a:cubicBezTo>
                    <a:pt x="500" y="1537"/>
                    <a:pt x="572" y="1763"/>
                    <a:pt x="619" y="1846"/>
                  </a:cubicBezTo>
                  <a:cubicBezTo>
                    <a:pt x="667" y="1941"/>
                    <a:pt x="691" y="1977"/>
                    <a:pt x="726" y="2060"/>
                  </a:cubicBezTo>
                  <a:cubicBezTo>
                    <a:pt x="750" y="2132"/>
                    <a:pt x="786" y="2191"/>
                    <a:pt x="810" y="2263"/>
                  </a:cubicBezTo>
                  <a:cubicBezTo>
                    <a:pt x="846" y="2334"/>
                    <a:pt x="881" y="2394"/>
                    <a:pt x="917" y="2453"/>
                  </a:cubicBezTo>
                  <a:cubicBezTo>
                    <a:pt x="941" y="2513"/>
                    <a:pt x="988" y="2608"/>
                    <a:pt x="1024" y="2656"/>
                  </a:cubicBezTo>
                  <a:cubicBezTo>
                    <a:pt x="1048" y="2691"/>
                    <a:pt x="1036" y="2691"/>
                    <a:pt x="1060" y="2727"/>
                  </a:cubicBezTo>
                  <a:cubicBezTo>
                    <a:pt x="1096" y="2751"/>
                    <a:pt x="1084" y="2751"/>
                    <a:pt x="1131" y="2787"/>
                  </a:cubicBezTo>
                  <a:cubicBezTo>
                    <a:pt x="1136" y="2790"/>
                    <a:pt x="1140" y="2791"/>
                    <a:pt x="1144" y="2791"/>
                  </a:cubicBezTo>
                  <a:cubicBezTo>
                    <a:pt x="1172" y="2791"/>
                    <a:pt x="1188" y="2721"/>
                    <a:pt x="1167" y="2680"/>
                  </a:cubicBezTo>
                  <a:cubicBezTo>
                    <a:pt x="1155" y="2632"/>
                    <a:pt x="1179" y="2680"/>
                    <a:pt x="1155" y="2620"/>
                  </a:cubicBezTo>
                  <a:cubicBezTo>
                    <a:pt x="1131" y="2572"/>
                    <a:pt x="1048" y="2453"/>
                    <a:pt x="1024" y="2382"/>
                  </a:cubicBezTo>
                  <a:cubicBezTo>
                    <a:pt x="988" y="2322"/>
                    <a:pt x="941" y="2251"/>
                    <a:pt x="917" y="2191"/>
                  </a:cubicBezTo>
                  <a:cubicBezTo>
                    <a:pt x="881" y="2132"/>
                    <a:pt x="846" y="2060"/>
                    <a:pt x="810" y="2001"/>
                  </a:cubicBezTo>
                  <a:cubicBezTo>
                    <a:pt x="786" y="1941"/>
                    <a:pt x="738" y="1858"/>
                    <a:pt x="703" y="1799"/>
                  </a:cubicBezTo>
                  <a:cubicBezTo>
                    <a:pt x="679" y="1727"/>
                    <a:pt x="667" y="1656"/>
                    <a:pt x="631" y="1596"/>
                  </a:cubicBezTo>
                  <a:cubicBezTo>
                    <a:pt x="607" y="1525"/>
                    <a:pt x="572" y="1465"/>
                    <a:pt x="524" y="1382"/>
                  </a:cubicBezTo>
                  <a:cubicBezTo>
                    <a:pt x="500" y="1310"/>
                    <a:pt x="465" y="1251"/>
                    <a:pt x="441" y="1179"/>
                  </a:cubicBezTo>
                  <a:cubicBezTo>
                    <a:pt x="405" y="1108"/>
                    <a:pt x="381" y="1048"/>
                    <a:pt x="345" y="965"/>
                  </a:cubicBezTo>
                  <a:cubicBezTo>
                    <a:pt x="322" y="917"/>
                    <a:pt x="286" y="822"/>
                    <a:pt x="262" y="763"/>
                  </a:cubicBezTo>
                  <a:cubicBezTo>
                    <a:pt x="238" y="703"/>
                    <a:pt x="262" y="763"/>
                    <a:pt x="238" y="667"/>
                  </a:cubicBezTo>
                  <a:cubicBezTo>
                    <a:pt x="203" y="596"/>
                    <a:pt x="95" y="286"/>
                    <a:pt x="72" y="215"/>
                  </a:cubicBezTo>
                  <a:cubicBezTo>
                    <a:pt x="36" y="132"/>
                    <a:pt x="60" y="167"/>
                    <a:pt x="36" y="120"/>
                  </a:cubicBezTo>
                  <a:cubicBezTo>
                    <a:pt x="24" y="96"/>
                    <a:pt x="24" y="72"/>
                    <a:pt x="24" y="60"/>
                  </a:cubicBezTo>
                  <a:cubicBezTo>
                    <a:pt x="12" y="36"/>
                    <a:pt x="12" y="2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14" name="Google Shape;16614;p22"/>
            <p:cNvSpPr/>
            <p:nvPr/>
          </p:nvSpPr>
          <p:spPr>
            <a:xfrm>
              <a:off x="4704750" y="3478025"/>
              <a:ext cx="11925" cy="27175"/>
            </a:xfrm>
            <a:custGeom>
              <a:avLst/>
              <a:gdLst/>
              <a:ahLst/>
              <a:cxnLst/>
              <a:rect l="l" t="t" r="r" b="b"/>
              <a:pathLst>
                <a:path w="477" h="1087" extrusionOk="0">
                  <a:moveTo>
                    <a:pt x="31" y="0"/>
                  </a:moveTo>
                  <a:cubicBezTo>
                    <a:pt x="27" y="0"/>
                    <a:pt x="18" y="3"/>
                    <a:pt x="0" y="9"/>
                  </a:cubicBezTo>
                  <a:cubicBezTo>
                    <a:pt x="0" y="9"/>
                    <a:pt x="24" y="9"/>
                    <a:pt x="24" y="21"/>
                  </a:cubicBezTo>
                  <a:cubicBezTo>
                    <a:pt x="36" y="45"/>
                    <a:pt x="36" y="45"/>
                    <a:pt x="36" y="57"/>
                  </a:cubicBezTo>
                  <a:lnTo>
                    <a:pt x="36" y="9"/>
                  </a:lnTo>
                  <a:cubicBezTo>
                    <a:pt x="36" y="3"/>
                    <a:pt x="36" y="0"/>
                    <a:pt x="31" y="0"/>
                  </a:cubicBezTo>
                  <a:close/>
                  <a:moveTo>
                    <a:pt x="36" y="57"/>
                  </a:moveTo>
                  <a:lnTo>
                    <a:pt x="36" y="68"/>
                  </a:lnTo>
                  <a:cubicBezTo>
                    <a:pt x="36" y="92"/>
                    <a:pt x="48" y="128"/>
                    <a:pt x="60" y="152"/>
                  </a:cubicBezTo>
                  <a:cubicBezTo>
                    <a:pt x="84" y="176"/>
                    <a:pt x="84" y="199"/>
                    <a:pt x="95" y="223"/>
                  </a:cubicBezTo>
                  <a:cubicBezTo>
                    <a:pt x="107" y="247"/>
                    <a:pt x="119" y="259"/>
                    <a:pt x="119" y="295"/>
                  </a:cubicBezTo>
                  <a:cubicBezTo>
                    <a:pt x="143" y="330"/>
                    <a:pt x="143" y="354"/>
                    <a:pt x="143" y="390"/>
                  </a:cubicBezTo>
                  <a:cubicBezTo>
                    <a:pt x="155" y="414"/>
                    <a:pt x="155" y="449"/>
                    <a:pt x="167" y="473"/>
                  </a:cubicBezTo>
                  <a:cubicBezTo>
                    <a:pt x="179" y="509"/>
                    <a:pt x="179" y="521"/>
                    <a:pt x="203" y="569"/>
                  </a:cubicBezTo>
                  <a:cubicBezTo>
                    <a:pt x="215" y="592"/>
                    <a:pt x="226" y="688"/>
                    <a:pt x="238" y="723"/>
                  </a:cubicBezTo>
                  <a:cubicBezTo>
                    <a:pt x="262" y="771"/>
                    <a:pt x="274" y="771"/>
                    <a:pt x="286" y="807"/>
                  </a:cubicBezTo>
                  <a:cubicBezTo>
                    <a:pt x="298" y="830"/>
                    <a:pt x="298" y="866"/>
                    <a:pt x="298" y="890"/>
                  </a:cubicBezTo>
                  <a:cubicBezTo>
                    <a:pt x="310" y="926"/>
                    <a:pt x="334" y="950"/>
                    <a:pt x="334" y="961"/>
                  </a:cubicBezTo>
                  <a:cubicBezTo>
                    <a:pt x="345" y="997"/>
                    <a:pt x="345" y="1021"/>
                    <a:pt x="357" y="1045"/>
                  </a:cubicBezTo>
                  <a:cubicBezTo>
                    <a:pt x="381" y="1057"/>
                    <a:pt x="357" y="1057"/>
                    <a:pt x="381" y="1069"/>
                  </a:cubicBezTo>
                  <a:cubicBezTo>
                    <a:pt x="393" y="1080"/>
                    <a:pt x="393" y="1080"/>
                    <a:pt x="405" y="1080"/>
                  </a:cubicBezTo>
                  <a:cubicBezTo>
                    <a:pt x="412" y="1085"/>
                    <a:pt x="418" y="1087"/>
                    <a:pt x="425" y="1087"/>
                  </a:cubicBezTo>
                  <a:cubicBezTo>
                    <a:pt x="453" y="1087"/>
                    <a:pt x="476" y="1050"/>
                    <a:pt x="476" y="1021"/>
                  </a:cubicBezTo>
                  <a:lnTo>
                    <a:pt x="476" y="1009"/>
                  </a:lnTo>
                  <a:cubicBezTo>
                    <a:pt x="476" y="997"/>
                    <a:pt x="476" y="1009"/>
                    <a:pt x="465" y="985"/>
                  </a:cubicBezTo>
                  <a:cubicBezTo>
                    <a:pt x="465" y="961"/>
                    <a:pt x="441" y="938"/>
                    <a:pt x="441" y="902"/>
                  </a:cubicBezTo>
                  <a:cubicBezTo>
                    <a:pt x="417" y="878"/>
                    <a:pt x="405" y="842"/>
                    <a:pt x="405" y="830"/>
                  </a:cubicBezTo>
                  <a:cubicBezTo>
                    <a:pt x="393" y="807"/>
                    <a:pt x="381" y="783"/>
                    <a:pt x="357" y="759"/>
                  </a:cubicBezTo>
                  <a:cubicBezTo>
                    <a:pt x="345" y="723"/>
                    <a:pt x="334" y="711"/>
                    <a:pt x="322" y="688"/>
                  </a:cubicBezTo>
                  <a:cubicBezTo>
                    <a:pt x="298" y="652"/>
                    <a:pt x="322" y="628"/>
                    <a:pt x="298" y="592"/>
                  </a:cubicBezTo>
                  <a:cubicBezTo>
                    <a:pt x="286" y="569"/>
                    <a:pt x="274" y="545"/>
                    <a:pt x="262" y="521"/>
                  </a:cubicBezTo>
                  <a:cubicBezTo>
                    <a:pt x="238" y="485"/>
                    <a:pt x="238" y="461"/>
                    <a:pt x="226" y="449"/>
                  </a:cubicBezTo>
                  <a:cubicBezTo>
                    <a:pt x="215" y="414"/>
                    <a:pt x="203" y="402"/>
                    <a:pt x="179" y="366"/>
                  </a:cubicBezTo>
                  <a:cubicBezTo>
                    <a:pt x="167" y="342"/>
                    <a:pt x="155" y="307"/>
                    <a:pt x="143" y="295"/>
                  </a:cubicBezTo>
                  <a:cubicBezTo>
                    <a:pt x="119" y="283"/>
                    <a:pt x="143" y="295"/>
                    <a:pt x="119" y="271"/>
                  </a:cubicBezTo>
                  <a:cubicBezTo>
                    <a:pt x="107" y="235"/>
                    <a:pt x="60" y="116"/>
                    <a:pt x="48" y="92"/>
                  </a:cubicBezTo>
                  <a:cubicBezTo>
                    <a:pt x="36" y="57"/>
                    <a:pt x="36" y="68"/>
                    <a:pt x="36" y="5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15" name="Google Shape;16615;p22"/>
            <p:cNvSpPr/>
            <p:nvPr/>
          </p:nvSpPr>
          <p:spPr>
            <a:xfrm>
              <a:off x="4724100" y="3476150"/>
              <a:ext cx="6850" cy="22775"/>
            </a:xfrm>
            <a:custGeom>
              <a:avLst/>
              <a:gdLst/>
              <a:ahLst/>
              <a:cxnLst/>
              <a:rect l="l" t="t" r="r" b="b"/>
              <a:pathLst>
                <a:path w="274" h="911" extrusionOk="0">
                  <a:moveTo>
                    <a:pt x="0" y="1"/>
                  </a:moveTo>
                  <a:cubicBezTo>
                    <a:pt x="24" y="72"/>
                    <a:pt x="0" y="72"/>
                    <a:pt x="0" y="84"/>
                  </a:cubicBezTo>
                  <a:lnTo>
                    <a:pt x="0" y="132"/>
                  </a:lnTo>
                  <a:cubicBezTo>
                    <a:pt x="24" y="167"/>
                    <a:pt x="36" y="227"/>
                    <a:pt x="48" y="251"/>
                  </a:cubicBezTo>
                  <a:cubicBezTo>
                    <a:pt x="60" y="274"/>
                    <a:pt x="60" y="298"/>
                    <a:pt x="83" y="310"/>
                  </a:cubicBezTo>
                  <a:cubicBezTo>
                    <a:pt x="83" y="334"/>
                    <a:pt x="83" y="358"/>
                    <a:pt x="95" y="370"/>
                  </a:cubicBezTo>
                  <a:cubicBezTo>
                    <a:pt x="95" y="382"/>
                    <a:pt x="107" y="417"/>
                    <a:pt x="107" y="429"/>
                  </a:cubicBezTo>
                  <a:cubicBezTo>
                    <a:pt x="107" y="441"/>
                    <a:pt x="119" y="477"/>
                    <a:pt x="119" y="489"/>
                  </a:cubicBezTo>
                  <a:lnTo>
                    <a:pt x="119" y="548"/>
                  </a:lnTo>
                  <a:lnTo>
                    <a:pt x="119" y="608"/>
                  </a:lnTo>
                  <a:cubicBezTo>
                    <a:pt x="119" y="620"/>
                    <a:pt x="131" y="655"/>
                    <a:pt x="131" y="667"/>
                  </a:cubicBezTo>
                  <a:lnTo>
                    <a:pt x="131" y="727"/>
                  </a:lnTo>
                  <a:lnTo>
                    <a:pt x="131" y="786"/>
                  </a:lnTo>
                  <a:lnTo>
                    <a:pt x="131" y="846"/>
                  </a:lnTo>
                  <a:lnTo>
                    <a:pt x="131" y="870"/>
                  </a:lnTo>
                  <a:cubicBezTo>
                    <a:pt x="131" y="894"/>
                    <a:pt x="131" y="894"/>
                    <a:pt x="167" y="905"/>
                  </a:cubicBezTo>
                  <a:cubicBezTo>
                    <a:pt x="170" y="909"/>
                    <a:pt x="178" y="910"/>
                    <a:pt x="187" y="910"/>
                  </a:cubicBezTo>
                  <a:cubicBezTo>
                    <a:pt x="209" y="910"/>
                    <a:pt x="242" y="902"/>
                    <a:pt x="250" y="894"/>
                  </a:cubicBezTo>
                  <a:cubicBezTo>
                    <a:pt x="262" y="882"/>
                    <a:pt x="268" y="882"/>
                    <a:pt x="271" y="882"/>
                  </a:cubicBezTo>
                  <a:cubicBezTo>
                    <a:pt x="274" y="882"/>
                    <a:pt x="274" y="882"/>
                    <a:pt x="274" y="870"/>
                  </a:cubicBezTo>
                  <a:lnTo>
                    <a:pt x="274" y="858"/>
                  </a:lnTo>
                  <a:cubicBezTo>
                    <a:pt x="274" y="846"/>
                    <a:pt x="274" y="810"/>
                    <a:pt x="250" y="786"/>
                  </a:cubicBezTo>
                  <a:lnTo>
                    <a:pt x="250" y="715"/>
                  </a:lnTo>
                  <a:cubicBezTo>
                    <a:pt x="250" y="679"/>
                    <a:pt x="238" y="667"/>
                    <a:pt x="238" y="632"/>
                  </a:cubicBezTo>
                  <a:cubicBezTo>
                    <a:pt x="238" y="608"/>
                    <a:pt x="226" y="596"/>
                    <a:pt x="226" y="560"/>
                  </a:cubicBezTo>
                  <a:cubicBezTo>
                    <a:pt x="226" y="536"/>
                    <a:pt x="238" y="513"/>
                    <a:pt x="226" y="489"/>
                  </a:cubicBezTo>
                  <a:cubicBezTo>
                    <a:pt x="226" y="453"/>
                    <a:pt x="214" y="441"/>
                    <a:pt x="191" y="417"/>
                  </a:cubicBezTo>
                  <a:cubicBezTo>
                    <a:pt x="191" y="382"/>
                    <a:pt x="179" y="370"/>
                    <a:pt x="179" y="334"/>
                  </a:cubicBezTo>
                  <a:cubicBezTo>
                    <a:pt x="167" y="322"/>
                    <a:pt x="155" y="298"/>
                    <a:pt x="155" y="274"/>
                  </a:cubicBezTo>
                  <a:cubicBezTo>
                    <a:pt x="131" y="263"/>
                    <a:pt x="131" y="239"/>
                    <a:pt x="119" y="215"/>
                  </a:cubicBezTo>
                  <a:cubicBezTo>
                    <a:pt x="107" y="203"/>
                    <a:pt x="119" y="215"/>
                    <a:pt x="107" y="191"/>
                  </a:cubicBezTo>
                  <a:cubicBezTo>
                    <a:pt x="95" y="155"/>
                    <a:pt x="48" y="72"/>
                    <a:pt x="48" y="60"/>
                  </a:cubicBezTo>
                  <a:cubicBezTo>
                    <a:pt x="36" y="24"/>
                    <a:pt x="36" y="36"/>
                    <a:pt x="36" y="24"/>
                  </a:cubicBezTo>
                  <a:cubicBezTo>
                    <a:pt x="36" y="13"/>
                    <a:pt x="36" y="13"/>
                    <a:pt x="24" y="13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16" name="Google Shape;16616;p22"/>
            <p:cNvSpPr/>
            <p:nvPr/>
          </p:nvSpPr>
          <p:spPr>
            <a:xfrm>
              <a:off x="4737775" y="3483000"/>
              <a:ext cx="7175" cy="20850"/>
            </a:xfrm>
            <a:custGeom>
              <a:avLst/>
              <a:gdLst/>
              <a:ahLst/>
              <a:cxnLst/>
              <a:rect l="l" t="t" r="r" b="b"/>
              <a:pathLst>
                <a:path w="287" h="834" extrusionOk="0">
                  <a:moveTo>
                    <a:pt x="1" y="0"/>
                  </a:moveTo>
                  <a:cubicBezTo>
                    <a:pt x="11" y="7"/>
                    <a:pt x="18" y="12"/>
                    <a:pt x="23" y="16"/>
                  </a:cubicBezTo>
                  <a:lnTo>
                    <a:pt x="23" y="16"/>
                  </a:lnTo>
                  <a:cubicBezTo>
                    <a:pt x="21" y="9"/>
                    <a:pt x="15" y="0"/>
                    <a:pt x="1" y="0"/>
                  </a:cubicBezTo>
                  <a:close/>
                  <a:moveTo>
                    <a:pt x="23" y="16"/>
                  </a:moveTo>
                  <a:lnTo>
                    <a:pt x="23" y="16"/>
                  </a:lnTo>
                  <a:cubicBezTo>
                    <a:pt x="25" y="20"/>
                    <a:pt x="25" y="24"/>
                    <a:pt x="25" y="24"/>
                  </a:cubicBezTo>
                  <a:lnTo>
                    <a:pt x="25" y="36"/>
                  </a:lnTo>
                  <a:cubicBezTo>
                    <a:pt x="33" y="28"/>
                    <a:pt x="36" y="25"/>
                    <a:pt x="23" y="16"/>
                  </a:cubicBezTo>
                  <a:close/>
                  <a:moveTo>
                    <a:pt x="25" y="36"/>
                  </a:moveTo>
                  <a:cubicBezTo>
                    <a:pt x="25" y="48"/>
                    <a:pt x="13" y="72"/>
                    <a:pt x="13" y="84"/>
                  </a:cubicBezTo>
                  <a:cubicBezTo>
                    <a:pt x="13" y="96"/>
                    <a:pt x="13" y="120"/>
                    <a:pt x="25" y="143"/>
                  </a:cubicBezTo>
                  <a:cubicBezTo>
                    <a:pt x="25" y="155"/>
                    <a:pt x="37" y="179"/>
                    <a:pt x="37" y="203"/>
                  </a:cubicBezTo>
                  <a:cubicBezTo>
                    <a:pt x="37" y="215"/>
                    <a:pt x="48" y="239"/>
                    <a:pt x="48" y="262"/>
                  </a:cubicBezTo>
                  <a:lnTo>
                    <a:pt x="48" y="322"/>
                  </a:lnTo>
                  <a:cubicBezTo>
                    <a:pt x="48" y="334"/>
                    <a:pt x="48" y="358"/>
                    <a:pt x="60" y="381"/>
                  </a:cubicBezTo>
                  <a:cubicBezTo>
                    <a:pt x="60" y="405"/>
                    <a:pt x="84" y="405"/>
                    <a:pt x="84" y="441"/>
                  </a:cubicBezTo>
                  <a:cubicBezTo>
                    <a:pt x="84" y="465"/>
                    <a:pt x="96" y="524"/>
                    <a:pt x="96" y="560"/>
                  </a:cubicBezTo>
                  <a:cubicBezTo>
                    <a:pt x="96" y="584"/>
                    <a:pt x="108" y="596"/>
                    <a:pt x="120" y="620"/>
                  </a:cubicBezTo>
                  <a:lnTo>
                    <a:pt x="120" y="679"/>
                  </a:lnTo>
                  <a:cubicBezTo>
                    <a:pt x="120" y="691"/>
                    <a:pt x="144" y="715"/>
                    <a:pt x="144" y="739"/>
                  </a:cubicBezTo>
                  <a:cubicBezTo>
                    <a:pt x="144" y="751"/>
                    <a:pt x="156" y="774"/>
                    <a:pt x="156" y="798"/>
                  </a:cubicBezTo>
                  <a:lnTo>
                    <a:pt x="156" y="822"/>
                  </a:lnTo>
                  <a:cubicBezTo>
                    <a:pt x="156" y="834"/>
                    <a:pt x="167" y="834"/>
                    <a:pt x="179" y="834"/>
                  </a:cubicBezTo>
                  <a:cubicBezTo>
                    <a:pt x="203" y="834"/>
                    <a:pt x="263" y="822"/>
                    <a:pt x="275" y="798"/>
                  </a:cubicBezTo>
                  <a:cubicBezTo>
                    <a:pt x="287" y="774"/>
                    <a:pt x="275" y="774"/>
                    <a:pt x="287" y="774"/>
                  </a:cubicBezTo>
                  <a:lnTo>
                    <a:pt x="287" y="762"/>
                  </a:lnTo>
                  <a:cubicBezTo>
                    <a:pt x="287" y="751"/>
                    <a:pt x="275" y="715"/>
                    <a:pt x="263" y="703"/>
                  </a:cubicBezTo>
                  <a:cubicBezTo>
                    <a:pt x="239" y="691"/>
                    <a:pt x="239" y="655"/>
                    <a:pt x="239" y="643"/>
                  </a:cubicBezTo>
                  <a:cubicBezTo>
                    <a:pt x="239" y="631"/>
                    <a:pt x="227" y="596"/>
                    <a:pt x="215" y="584"/>
                  </a:cubicBezTo>
                  <a:cubicBezTo>
                    <a:pt x="215" y="572"/>
                    <a:pt x="203" y="560"/>
                    <a:pt x="179" y="524"/>
                  </a:cubicBezTo>
                  <a:lnTo>
                    <a:pt x="179" y="465"/>
                  </a:lnTo>
                  <a:cubicBezTo>
                    <a:pt x="179" y="453"/>
                    <a:pt x="167" y="417"/>
                    <a:pt x="156" y="405"/>
                  </a:cubicBezTo>
                  <a:cubicBezTo>
                    <a:pt x="156" y="393"/>
                    <a:pt x="144" y="358"/>
                    <a:pt x="144" y="346"/>
                  </a:cubicBezTo>
                  <a:cubicBezTo>
                    <a:pt x="144" y="334"/>
                    <a:pt x="120" y="298"/>
                    <a:pt x="108" y="286"/>
                  </a:cubicBezTo>
                  <a:cubicBezTo>
                    <a:pt x="108" y="274"/>
                    <a:pt x="96" y="250"/>
                    <a:pt x="84" y="227"/>
                  </a:cubicBezTo>
                  <a:cubicBezTo>
                    <a:pt x="60" y="215"/>
                    <a:pt x="84" y="227"/>
                    <a:pt x="84" y="203"/>
                  </a:cubicBezTo>
                  <a:cubicBezTo>
                    <a:pt x="84" y="167"/>
                    <a:pt x="48" y="96"/>
                    <a:pt x="37" y="60"/>
                  </a:cubicBezTo>
                  <a:cubicBezTo>
                    <a:pt x="37" y="36"/>
                    <a:pt x="37" y="48"/>
                    <a:pt x="25" y="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17" name="Google Shape;16617;p22"/>
            <p:cNvSpPr/>
            <p:nvPr/>
          </p:nvSpPr>
          <p:spPr>
            <a:xfrm>
              <a:off x="4850300" y="3448300"/>
              <a:ext cx="16700" cy="24600"/>
            </a:xfrm>
            <a:custGeom>
              <a:avLst/>
              <a:gdLst/>
              <a:ahLst/>
              <a:cxnLst/>
              <a:rect l="l" t="t" r="r" b="b"/>
              <a:pathLst>
                <a:path w="668" h="984" extrusionOk="0">
                  <a:moveTo>
                    <a:pt x="29" y="1"/>
                  </a:moveTo>
                  <a:cubicBezTo>
                    <a:pt x="25" y="1"/>
                    <a:pt x="20" y="3"/>
                    <a:pt x="12" y="7"/>
                  </a:cubicBezTo>
                  <a:cubicBezTo>
                    <a:pt x="12" y="31"/>
                    <a:pt x="0" y="43"/>
                    <a:pt x="0" y="67"/>
                  </a:cubicBezTo>
                  <a:cubicBezTo>
                    <a:pt x="0" y="103"/>
                    <a:pt x="0" y="126"/>
                    <a:pt x="12" y="162"/>
                  </a:cubicBezTo>
                  <a:cubicBezTo>
                    <a:pt x="12" y="186"/>
                    <a:pt x="36" y="222"/>
                    <a:pt x="36" y="245"/>
                  </a:cubicBezTo>
                  <a:cubicBezTo>
                    <a:pt x="48" y="281"/>
                    <a:pt x="60" y="305"/>
                    <a:pt x="60" y="341"/>
                  </a:cubicBezTo>
                  <a:cubicBezTo>
                    <a:pt x="72" y="365"/>
                    <a:pt x="72" y="400"/>
                    <a:pt x="96" y="424"/>
                  </a:cubicBezTo>
                  <a:lnTo>
                    <a:pt x="131" y="519"/>
                  </a:lnTo>
                  <a:cubicBezTo>
                    <a:pt x="143" y="543"/>
                    <a:pt x="167" y="567"/>
                    <a:pt x="179" y="591"/>
                  </a:cubicBezTo>
                  <a:cubicBezTo>
                    <a:pt x="191" y="626"/>
                    <a:pt x="215" y="638"/>
                    <a:pt x="227" y="662"/>
                  </a:cubicBezTo>
                  <a:cubicBezTo>
                    <a:pt x="238" y="698"/>
                    <a:pt x="250" y="710"/>
                    <a:pt x="286" y="746"/>
                  </a:cubicBezTo>
                  <a:cubicBezTo>
                    <a:pt x="298" y="769"/>
                    <a:pt x="334" y="769"/>
                    <a:pt x="358" y="805"/>
                  </a:cubicBezTo>
                  <a:cubicBezTo>
                    <a:pt x="369" y="817"/>
                    <a:pt x="405" y="841"/>
                    <a:pt x="417" y="876"/>
                  </a:cubicBezTo>
                  <a:cubicBezTo>
                    <a:pt x="453" y="888"/>
                    <a:pt x="465" y="900"/>
                    <a:pt x="489" y="924"/>
                  </a:cubicBezTo>
                  <a:cubicBezTo>
                    <a:pt x="524" y="936"/>
                    <a:pt x="548" y="960"/>
                    <a:pt x="572" y="960"/>
                  </a:cubicBezTo>
                  <a:cubicBezTo>
                    <a:pt x="584" y="984"/>
                    <a:pt x="584" y="984"/>
                    <a:pt x="596" y="984"/>
                  </a:cubicBezTo>
                  <a:lnTo>
                    <a:pt x="643" y="984"/>
                  </a:lnTo>
                  <a:cubicBezTo>
                    <a:pt x="667" y="960"/>
                    <a:pt x="667" y="900"/>
                    <a:pt x="667" y="888"/>
                  </a:cubicBezTo>
                  <a:cubicBezTo>
                    <a:pt x="655" y="876"/>
                    <a:pt x="667" y="876"/>
                    <a:pt x="655" y="876"/>
                  </a:cubicBezTo>
                  <a:lnTo>
                    <a:pt x="643" y="853"/>
                  </a:lnTo>
                  <a:cubicBezTo>
                    <a:pt x="631" y="841"/>
                    <a:pt x="596" y="829"/>
                    <a:pt x="572" y="829"/>
                  </a:cubicBezTo>
                  <a:cubicBezTo>
                    <a:pt x="548" y="817"/>
                    <a:pt x="524" y="793"/>
                    <a:pt x="489" y="781"/>
                  </a:cubicBezTo>
                  <a:cubicBezTo>
                    <a:pt x="477" y="769"/>
                    <a:pt x="453" y="757"/>
                    <a:pt x="429" y="746"/>
                  </a:cubicBezTo>
                  <a:cubicBezTo>
                    <a:pt x="417" y="722"/>
                    <a:pt x="393" y="710"/>
                    <a:pt x="369" y="698"/>
                  </a:cubicBezTo>
                  <a:cubicBezTo>
                    <a:pt x="358" y="686"/>
                    <a:pt x="346" y="638"/>
                    <a:pt x="334" y="626"/>
                  </a:cubicBezTo>
                  <a:lnTo>
                    <a:pt x="274" y="567"/>
                  </a:lnTo>
                  <a:cubicBezTo>
                    <a:pt x="250" y="531"/>
                    <a:pt x="238" y="519"/>
                    <a:pt x="227" y="484"/>
                  </a:cubicBezTo>
                  <a:cubicBezTo>
                    <a:pt x="215" y="460"/>
                    <a:pt x="191" y="448"/>
                    <a:pt x="179" y="412"/>
                  </a:cubicBezTo>
                  <a:cubicBezTo>
                    <a:pt x="167" y="388"/>
                    <a:pt x="155" y="365"/>
                    <a:pt x="131" y="341"/>
                  </a:cubicBezTo>
                  <a:cubicBezTo>
                    <a:pt x="119" y="329"/>
                    <a:pt x="131" y="341"/>
                    <a:pt x="119" y="305"/>
                  </a:cubicBezTo>
                  <a:cubicBezTo>
                    <a:pt x="108" y="281"/>
                    <a:pt x="60" y="162"/>
                    <a:pt x="60" y="126"/>
                  </a:cubicBezTo>
                  <a:lnTo>
                    <a:pt x="60" y="103"/>
                  </a:lnTo>
                  <a:lnTo>
                    <a:pt x="60" y="67"/>
                  </a:lnTo>
                  <a:cubicBezTo>
                    <a:pt x="60" y="55"/>
                    <a:pt x="60" y="55"/>
                    <a:pt x="48" y="43"/>
                  </a:cubicBezTo>
                  <a:cubicBezTo>
                    <a:pt x="40" y="11"/>
                    <a:pt x="37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18" name="Google Shape;16618;p22"/>
            <p:cNvSpPr/>
            <p:nvPr/>
          </p:nvSpPr>
          <p:spPr>
            <a:xfrm>
              <a:off x="4734175" y="3265975"/>
              <a:ext cx="109000" cy="88450"/>
            </a:xfrm>
            <a:custGeom>
              <a:avLst/>
              <a:gdLst/>
              <a:ahLst/>
              <a:cxnLst/>
              <a:rect l="l" t="t" r="r" b="b"/>
              <a:pathLst>
                <a:path w="4360" h="3538" extrusionOk="0">
                  <a:moveTo>
                    <a:pt x="4324" y="3455"/>
                  </a:moveTo>
                  <a:cubicBezTo>
                    <a:pt x="4300" y="3467"/>
                    <a:pt x="4241" y="3478"/>
                    <a:pt x="4217" y="3490"/>
                  </a:cubicBezTo>
                  <a:cubicBezTo>
                    <a:pt x="4170" y="3514"/>
                    <a:pt x="4123" y="3514"/>
                    <a:pt x="4088" y="3525"/>
                  </a:cubicBezTo>
                  <a:lnTo>
                    <a:pt x="4088" y="3525"/>
                  </a:lnTo>
                  <a:cubicBezTo>
                    <a:pt x="4181" y="3520"/>
                    <a:pt x="4245" y="3489"/>
                    <a:pt x="4300" y="3478"/>
                  </a:cubicBezTo>
                  <a:cubicBezTo>
                    <a:pt x="4360" y="3467"/>
                    <a:pt x="4348" y="3467"/>
                    <a:pt x="4324" y="3455"/>
                  </a:cubicBezTo>
                  <a:close/>
                  <a:moveTo>
                    <a:pt x="36" y="1"/>
                  </a:moveTo>
                  <a:cubicBezTo>
                    <a:pt x="1" y="1"/>
                    <a:pt x="31" y="126"/>
                    <a:pt x="61" y="157"/>
                  </a:cubicBezTo>
                  <a:cubicBezTo>
                    <a:pt x="97" y="204"/>
                    <a:pt x="73" y="192"/>
                    <a:pt x="109" y="228"/>
                  </a:cubicBezTo>
                  <a:cubicBezTo>
                    <a:pt x="133" y="276"/>
                    <a:pt x="121" y="264"/>
                    <a:pt x="181" y="335"/>
                  </a:cubicBezTo>
                  <a:cubicBezTo>
                    <a:pt x="240" y="419"/>
                    <a:pt x="359" y="561"/>
                    <a:pt x="442" y="669"/>
                  </a:cubicBezTo>
                  <a:cubicBezTo>
                    <a:pt x="538" y="776"/>
                    <a:pt x="621" y="895"/>
                    <a:pt x="716" y="1014"/>
                  </a:cubicBezTo>
                  <a:cubicBezTo>
                    <a:pt x="800" y="1109"/>
                    <a:pt x="907" y="1228"/>
                    <a:pt x="1002" y="1335"/>
                  </a:cubicBezTo>
                  <a:cubicBezTo>
                    <a:pt x="1109" y="1454"/>
                    <a:pt x="1193" y="1550"/>
                    <a:pt x="1300" y="1669"/>
                  </a:cubicBezTo>
                  <a:cubicBezTo>
                    <a:pt x="1407" y="1788"/>
                    <a:pt x="1443" y="1871"/>
                    <a:pt x="1585" y="2002"/>
                  </a:cubicBezTo>
                  <a:cubicBezTo>
                    <a:pt x="1716" y="2145"/>
                    <a:pt x="2026" y="2466"/>
                    <a:pt x="2181" y="2597"/>
                  </a:cubicBezTo>
                  <a:cubicBezTo>
                    <a:pt x="2312" y="2740"/>
                    <a:pt x="2395" y="2812"/>
                    <a:pt x="2502" y="2895"/>
                  </a:cubicBezTo>
                  <a:cubicBezTo>
                    <a:pt x="2609" y="2990"/>
                    <a:pt x="2752" y="3109"/>
                    <a:pt x="2836" y="3169"/>
                  </a:cubicBezTo>
                  <a:cubicBezTo>
                    <a:pt x="2907" y="3228"/>
                    <a:pt x="2919" y="3240"/>
                    <a:pt x="2967" y="3252"/>
                  </a:cubicBezTo>
                  <a:cubicBezTo>
                    <a:pt x="3276" y="3455"/>
                    <a:pt x="3562" y="3538"/>
                    <a:pt x="3931" y="3538"/>
                  </a:cubicBezTo>
                  <a:cubicBezTo>
                    <a:pt x="3979" y="3538"/>
                    <a:pt x="4038" y="3526"/>
                    <a:pt x="4086" y="3526"/>
                  </a:cubicBezTo>
                  <a:cubicBezTo>
                    <a:pt x="4086" y="3526"/>
                    <a:pt x="4087" y="3526"/>
                    <a:pt x="4088" y="3525"/>
                  </a:cubicBezTo>
                  <a:lnTo>
                    <a:pt x="4088" y="3525"/>
                  </a:lnTo>
                  <a:cubicBezTo>
                    <a:pt x="4080" y="3526"/>
                    <a:pt x="4071" y="3526"/>
                    <a:pt x="4062" y="3526"/>
                  </a:cubicBezTo>
                  <a:cubicBezTo>
                    <a:pt x="4022" y="3531"/>
                    <a:pt x="3971" y="3534"/>
                    <a:pt x="3914" y="3534"/>
                  </a:cubicBezTo>
                  <a:cubicBezTo>
                    <a:pt x="3835" y="3534"/>
                    <a:pt x="3746" y="3528"/>
                    <a:pt x="3669" y="3514"/>
                  </a:cubicBezTo>
                  <a:cubicBezTo>
                    <a:pt x="3526" y="3478"/>
                    <a:pt x="3395" y="3431"/>
                    <a:pt x="3264" y="3371"/>
                  </a:cubicBezTo>
                  <a:cubicBezTo>
                    <a:pt x="3121" y="3312"/>
                    <a:pt x="3002" y="3240"/>
                    <a:pt x="2895" y="3169"/>
                  </a:cubicBezTo>
                  <a:cubicBezTo>
                    <a:pt x="2776" y="3074"/>
                    <a:pt x="2669" y="2990"/>
                    <a:pt x="2562" y="2883"/>
                  </a:cubicBezTo>
                  <a:lnTo>
                    <a:pt x="2252" y="2574"/>
                  </a:lnTo>
                  <a:cubicBezTo>
                    <a:pt x="2145" y="2466"/>
                    <a:pt x="2038" y="2359"/>
                    <a:pt x="1955" y="2264"/>
                  </a:cubicBezTo>
                  <a:cubicBezTo>
                    <a:pt x="1847" y="2157"/>
                    <a:pt x="1764" y="2050"/>
                    <a:pt x="1657" y="1931"/>
                  </a:cubicBezTo>
                  <a:cubicBezTo>
                    <a:pt x="1562" y="1823"/>
                    <a:pt x="1466" y="1704"/>
                    <a:pt x="1371" y="1597"/>
                  </a:cubicBezTo>
                  <a:cubicBezTo>
                    <a:pt x="1288" y="1502"/>
                    <a:pt x="1181" y="1395"/>
                    <a:pt x="1073" y="1276"/>
                  </a:cubicBezTo>
                  <a:cubicBezTo>
                    <a:pt x="990" y="1169"/>
                    <a:pt x="895" y="1050"/>
                    <a:pt x="812" y="930"/>
                  </a:cubicBezTo>
                  <a:cubicBezTo>
                    <a:pt x="716" y="811"/>
                    <a:pt x="609" y="704"/>
                    <a:pt x="538" y="585"/>
                  </a:cubicBezTo>
                  <a:cubicBezTo>
                    <a:pt x="454" y="490"/>
                    <a:pt x="347" y="335"/>
                    <a:pt x="288" y="252"/>
                  </a:cubicBezTo>
                  <a:cubicBezTo>
                    <a:pt x="228" y="180"/>
                    <a:pt x="228" y="157"/>
                    <a:pt x="181" y="121"/>
                  </a:cubicBezTo>
                  <a:cubicBezTo>
                    <a:pt x="133" y="61"/>
                    <a:pt x="145" y="61"/>
                    <a:pt x="61" y="14"/>
                  </a:cubicBezTo>
                  <a:cubicBezTo>
                    <a:pt x="51" y="5"/>
                    <a:pt x="43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19" name="Google Shape;16619;p22"/>
            <p:cNvSpPr/>
            <p:nvPr/>
          </p:nvSpPr>
          <p:spPr>
            <a:xfrm>
              <a:off x="4802050" y="3206875"/>
              <a:ext cx="24750" cy="121000"/>
            </a:xfrm>
            <a:custGeom>
              <a:avLst/>
              <a:gdLst/>
              <a:ahLst/>
              <a:cxnLst/>
              <a:rect l="l" t="t" r="r" b="b"/>
              <a:pathLst>
                <a:path w="990" h="4840" extrusionOk="0">
                  <a:moveTo>
                    <a:pt x="5" y="1"/>
                  </a:moveTo>
                  <a:cubicBezTo>
                    <a:pt x="2" y="1"/>
                    <a:pt x="1" y="12"/>
                    <a:pt x="13" y="44"/>
                  </a:cubicBezTo>
                  <a:cubicBezTo>
                    <a:pt x="25" y="104"/>
                    <a:pt x="25" y="127"/>
                    <a:pt x="61" y="258"/>
                  </a:cubicBezTo>
                  <a:cubicBezTo>
                    <a:pt x="85" y="401"/>
                    <a:pt x="204" y="770"/>
                    <a:pt x="240" y="937"/>
                  </a:cubicBezTo>
                  <a:cubicBezTo>
                    <a:pt x="263" y="1092"/>
                    <a:pt x="299" y="1151"/>
                    <a:pt x="335" y="1306"/>
                  </a:cubicBezTo>
                  <a:cubicBezTo>
                    <a:pt x="371" y="1437"/>
                    <a:pt x="383" y="1509"/>
                    <a:pt x="418" y="1675"/>
                  </a:cubicBezTo>
                  <a:cubicBezTo>
                    <a:pt x="442" y="1842"/>
                    <a:pt x="537" y="2199"/>
                    <a:pt x="561" y="2378"/>
                  </a:cubicBezTo>
                  <a:cubicBezTo>
                    <a:pt x="597" y="2544"/>
                    <a:pt x="609" y="2616"/>
                    <a:pt x="621" y="2747"/>
                  </a:cubicBezTo>
                  <a:cubicBezTo>
                    <a:pt x="633" y="2878"/>
                    <a:pt x="656" y="2985"/>
                    <a:pt x="680" y="3104"/>
                  </a:cubicBezTo>
                  <a:cubicBezTo>
                    <a:pt x="692" y="3223"/>
                    <a:pt x="728" y="3342"/>
                    <a:pt x="740" y="3461"/>
                  </a:cubicBezTo>
                  <a:cubicBezTo>
                    <a:pt x="752" y="3580"/>
                    <a:pt x="752" y="3699"/>
                    <a:pt x="775" y="3818"/>
                  </a:cubicBezTo>
                  <a:cubicBezTo>
                    <a:pt x="787" y="3937"/>
                    <a:pt x="799" y="4068"/>
                    <a:pt x="811" y="4176"/>
                  </a:cubicBezTo>
                  <a:cubicBezTo>
                    <a:pt x="835" y="4295"/>
                    <a:pt x="847" y="4449"/>
                    <a:pt x="847" y="4533"/>
                  </a:cubicBezTo>
                  <a:cubicBezTo>
                    <a:pt x="859" y="4628"/>
                    <a:pt x="847" y="4628"/>
                    <a:pt x="859" y="4688"/>
                  </a:cubicBezTo>
                  <a:cubicBezTo>
                    <a:pt x="871" y="4747"/>
                    <a:pt x="859" y="4747"/>
                    <a:pt x="895" y="4818"/>
                  </a:cubicBezTo>
                  <a:cubicBezTo>
                    <a:pt x="899" y="4833"/>
                    <a:pt x="906" y="4839"/>
                    <a:pt x="913" y="4839"/>
                  </a:cubicBezTo>
                  <a:cubicBezTo>
                    <a:pt x="940" y="4839"/>
                    <a:pt x="978" y="4749"/>
                    <a:pt x="978" y="4711"/>
                  </a:cubicBezTo>
                  <a:cubicBezTo>
                    <a:pt x="978" y="4664"/>
                    <a:pt x="990" y="4676"/>
                    <a:pt x="978" y="4640"/>
                  </a:cubicBezTo>
                  <a:lnTo>
                    <a:pt x="978" y="4533"/>
                  </a:lnTo>
                  <a:cubicBezTo>
                    <a:pt x="978" y="4461"/>
                    <a:pt x="954" y="4283"/>
                    <a:pt x="930" y="4176"/>
                  </a:cubicBezTo>
                  <a:cubicBezTo>
                    <a:pt x="918" y="4068"/>
                    <a:pt x="906" y="3937"/>
                    <a:pt x="895" y="3818"/>
                  </a:cubicBezTo>
                  <a:cubicBezTo>
                    <a:pt x="871" y="3699"/>
                    <a:pt x="859" y="3580"/>
                    <a:pt x="835" y="3461"/>
                  </a:cubicBezTo>
                  <a:cubicBezTo>
                    <a:pt x="811" y="3342"/>
                    <a:pt x="787" y="3223"/>
                    <a:pt x="775" y="3092"/>
                  </a:cubicBezTo>
                  <a:cubicBezTo>
                    <a:pt x="752" y="2949"/>
                    <a:pt x="752" y="2878"/>
                    <a:pt x="728" y="2711"/>
                  </a:cubicBezTo>
                  <a:cubicBezTo>
                    <a:pt x="692" y="2556"/>
                    <a:pt x="621" y="2175"/>
                    <a:pt x="573" y="2021"/>
                  </a:cubicBezTo>
                  <a:cubicBezTo>
                    <a:pt x="549" y="1854"/>
                    <a:pt x="514" y="1759"/>
                    <a:pt x="490" y="1640"/>
                  </a:cubicBezTo>
                  <a:cubicBezTo>
                    <a:pt x="454" y="1520"/>
                    <a:pt x="418" y="1378"/>
                    <a:pt x="394" y="1306"/>
                  </a:cubicBezTo>
                  <a:cubicBezTo>
                    <a:pt x="383" y="1223"/>
                    <a:pt x="371" y="1199"/>
                    <a:pt x="371" y="1163"/>
                  </a:cubicBezTo>
                  <a:cubicBezTo>
                    <a:pt x="311" y="913"/>
                    <a:pt x="156" y="425"/>
                    <a:pt x="97" y="258"/>
                  </a:cubicBezTo>
                  <a:cubicBezTo>
                    <a:pt x="61" y="92"/>
                    <a:pt x="85" y="187"/>
                    <a:pt x="61" y="127"/>
                  </a:cubicBezTo>
                  <a:cubicBezTo>
                    <a:pt x="37" y="68"/>
                    <a:pt x="25" y="56"/>
                    <a:pt x="13" y="20"/>
                  </a:cubicBezTo>
                  <a:cubicBezTo>
                    <a:pt x="13" y="9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20" name="Google Shape;16620;p22"/>
            <p:cNvSpPr/>
            <p:nvPr/>
          </p:nvSpPr>
          <p:spPr>
            <a:xfrm>
              <a:off x="4799700" y="3231175"/>
              <a:ext cx="10725" cy="46000"/>
            </a:xfrm>
            <a:custGeom>
              <a:avLst/>
              <a:gdLst/>
              <a:ahLst/>
              <a:cxnLst/>
              <a:rect l="l" t="t" r="r" b="b"/>
              <a:pathLst>
                <a:path w="429" h="1840" extrusionOk="0">
                  <a:moveTo>
                    <a:pt x="24" y="1"/>
                  </a:moveTo>
                  <a:cubicBezTo>
                    <a:pt x="24" y="10"/>
                    <a:pt x="27" y="17"/>
                    <a:pt x="31" y="23"/>
                  </a:cubicBezTo>
                  <a:lnTo>
                    <a:pt x="31" y="23"/>
                  </a:lnTo>
                  <a:cubicBezTo>
                    <a:pt x="30" y="18"/>
                    <a:pt x="28" y="12"/>
                    <a:pt x="24" y="1"/>
                  </a:cubicBezTo>
                  <a:close/>
                  <a:moveTo>
                    <a:pt x="31" y="23"/>
                  </a:moveTo>
                  <a:cubicBezTo>
                    <a:pt x="34" y="33"/>
                    <a:pt x="29" y="32"/>
                    <a:pt x="12" y="48"/>
                  </a:cubicBezTo>
                  <a:cubicBezTo>
                    <a:pt x="12" y="84"/>
                    <a:pt x="0" y="96"/>
                    <a:pt x="12" y="144"/>
                  </a:cubicBezTo>
                  <a:cubicBezTo>
                    <a:pt x="12" y="179"/>
                    <a:pt x="48" y="334"/>
                    <a:pt x="60" y="394"/>
                  </a:cubicBezTo>
                  <a:cubicBezTo>
                    <a:pt x="72" y="453"/>
                    <a:pt x="72" y="477"/>
                    <a:pt x="84" y="525"/>
                  </a:cubicBezTo>
                  <a:cubicBezTo>
                    <a:pt x="107" y="572"/>
                    <a:pt x="107" y="620"/>
                    <a:pt x="107" y="656"/>
                  </a:cubicBezTo>
                  <a:cubicBezTo>
                    <a:pt x="107" y="703"/>
                    <a:pt x="119" y="751"/>
                    <a:pt x="119" y="798"/>
                  </a:cubicBezTo>
                  <a:cubicBezTo>
                    <a:pt x="131" y="834"/>
                    <a:pt x="131" y="870"/>
                    <a:pt x="143" y="929"/>
                  </a:cubicBezTo>
                  <a:cubicBezTo>
                    <a:pt x="167" y="989"/>
                    <a:pt x="179" y="1132"/>
                    <a:pt x="191" y="1191"/>
                  </a:cubicBezTo>
                  <a:cubicBezTo>
                    <a:pt x="203" y="1251"/>
                    <a:pt x="227" y="1287"/>
                    <a:pt x="227" y="1322"/>
                  </a:cubicBezTo>
                  <a:cubicBezTo>
                    <a:pt x="238" y="1370"/>
                    <a:pt x="238" y="1418"/>
                    <a:pt x="238" y="1465"/>
                  </a:cubicBezTo>
                  <a:cubicBezTo>
                    <a:pt x="250" y="1501"/>
                    <a:pt x="250" y="1549"/>
                    <a:pt x="262" y="1596"/>
                  </a:cubicBezTo>
                  <a:cubicBezTo>
                    <a:pt x="286" y="1644"/>
                    <a:pt x="286" y="1703"/>
                    <a:pt x="298" y="1727"/>
                  </a:cubicBezTo>
                  <a:cubicBezTo>
                    <a:pt x="310" y="1763"/>
                    <a:pt x="298" y="1763"/>
                    <a:pt x="310" y="1787"/>
                  </a:cubicBezTo>
                  <a:cubicBezTo>
                    <a:pt x="322" y="1822"/>
                    <a:pt x="322" y="1799"/>
                    <a:pt x="346" y="1834"/>
                  </a:cubicBezTo>
                  <a:cubicBezTo>
                    <a:pt x="349" y="1838"/>
                    <a:pt x="354" y="1840"/>
                    <a:pt x="359" y="1840"/>
                  </a:cubicBezTo>
                  <a:cubicBezTo>
                    <a:pt x="384" y="1840"/>
                    <a:pt x="419" y="1797"/>
                    <a:pt x="429" y="1787"/>
                  </a:cubicBezTo>
                  <a:lnTo>
                    <a:pt x="429" y="1763"/>
                  </a:lnTo>
                  <a:lnTo>
                    <a:pt x="429" y="1715"/>
                  </a:lnTo>
                  <a:cubicBezTo>
                    <a:pt x="429" y="1680"/>
                    <a:pt x="405" y="1620"/>
                    <a:pt x="405" y="1584"/>
                  </a:cubicBezTo>
                  <a:cubicBezTo>
                    <a:pt x="381" y="1537"/>
                    <a:pt x="381" y="1489"/>
                    <a:pt x="369" y="1441"/>
                  </a:cubicBezTo>
                  <a:cubicBezTo>
                    <a:pt x="357" y="1406"/>
                    <a:pt x="346" y="1358"/>
                    <a:pt x="346" y="1310"/>
                  </a:cubicBezTo>
                  <a:lnTo>
                    <a:pt x="298" y="1179"/>
                  </a:lnTo>
                  <a:cubicBezTo>
                    <a:pt x="286" y="1132"/>
                    <a:pt x="298" y="1084"/>
                    <a:pt x="286" y="1049"/>
                  </a:cubicBezTo>
                  <a:cubicBezTo>
                    <a:pt x="262" y="1001"/>
                    <a:pt x="250" y="953"/>
                    <a:pt x="250" y="918"/>
                  </a:cubicBezTo>
                  <a:cubicBezTo>
                    <a:pt x="238" y="870"/>
                    <a:pt x="238" y="822"/>
                    <a:pt x="227" y="775"/>
                  </a:cubicBezTo>
                  <a:lnTo>
                    <a:pt x="179" y="644"/>
                  </a:lnTo>
                  <a:cubicBezTo>
                    <a:pt x="167" y="596"/>
                    <a:pt x="143" y="560"/>
                    <a:pt x="143" y="513"/>
                  </a:cubicBezTo>
                  <a:cubicBezTo>
                    <a:pt x="131" y="465"/>
                    <a:pt x="143" y="513"/>
                    <a:pt x="131" y="453"/>
                  </a:cubicBezTo>
                  <a:cubicBezTo>
                    <a:pt x="119" y="394"/>
                    <a:pt x="72" y="203"/>
                    <a:pt x="72" y="156"/>
                  </a:cubicBezTo>
                  <a:cubicBezTo>
                    <a:pt x="72" y="108"/>
                    <a:pt x="72" y="120"/>
                    <a:pt x="60" y="96"/>
                  </a:cubicBezTo>
                  <a:cubicBezTo>
                    <a:pt x="60" y="60"/>
                    <a:pt x="60" y="60"/>
                    <a:pt x="48" y="48"/>
                  </a:cubicBezTo>
                  <a:cubicBezTo>
                    <a:pt x="48" y="41"/>
                    <a:pt x="38" y="33"/>
                    <a:pt x="31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21" name="Google Shape;16621;p22"/>
            <p:cNvSpPr/>
            <p:nvPr/>
          </p:nvSpPr>
          <p:spPr>
            <a:xfrm>
              <a:off x="4787500" y="3229400"/>
              <a:ext cx="8350" cy="30275"/>
            </a:xfrm>
            <a:custGeom>
              <a:avLst/>
              <a:gdLst/>
              <a:ahLst/>
              <a:cxnLst/>
              <a:rect l="l" t="t" r="r" b="b"/>
              <a:pathLst>
                <a:path w="334" h="1211" extrusionOk="0">
                  <a:moveTo>
                    <a:pt x="60" y="0"/>
                  </a:moveTo>
                  <a:cubicBezTo>
                    <a:pt x="24" y="0"/>
                    <a:pt x="12" y="0"/>
                    <a:pt x="12" y="12"/>
                  </a:cubicBezTo>
                  <a:cubicBezTo>
                    <a:pt x="12" y="36"/>
                    <a:pt x="0" y="48"/>
                    <a:pt x="0" y="72"/>
                  </a:cubicBezTo>
                  <a:cubicBezTo>
                    <a:pt x="0" y="107"/>
                    <a:pt x="12" y="131"/>
                    <a:pt x="12" y="167"/>
                  </a:cubicBezTo>
                  <a:cubicBezTo>
                    <a:pt x="12" y="191"/>
                    <a:pt x="24" y="227"/>
                    <a:pt x="24" y="250"/>
                  </a:cubicBezTo>
                  <a:cubicBezTo>
                    <a:pt x="24" y="286"/>
                    <a:pt x="36" y="310"/>
                    <a:pt x="36" y="346"/>
                  </a:cubicBezTo>
                  <a:cubicBezTo>
                    <a:pt x="36" y="369"/>
                    <a:pt x="36" y="405"/>
                    <a:pt x="60" y="429"/>
                  </a:cubicBezTo>
                  <a:cubicBezTo>
                    <a:pt x="60" y="465"/>
                    <a:pt x="72" y="488"/>
                    <a:pt x="72" y="524"/>
                  </a:cubicBezTo>
                  <a:cubicBezTo>
                    <a:pt x="72" y="548"/>
                    <a:pt x="83" y="572"/>
                    <a:pt x="83" y="608"/>
                  </a:cubicBezTo>
                  <a:cubicBezTo>
                    <a:pt x="83" y="655"/>
                    <a:pt x="95" y="750"/>
                    <a:pt x="119" y="786"/>
                  </a:cubicBezTo>
                  <a:cubicBezTo>
                    <a:pt x="119" y="834"/>
                    <a:pt x="143" y="846"/>
                    <a:pt x="143" y="881"/>
                  </a:cubicBezTo>
                  <a:cubicBezTo>
                    <a:pt x="143" y="905"/>
                    <a:pt x="143" y="941"/>
                    <a:pt x="155" y="965"/>
                  </a:cubicBezTo>
                  <a:cubicBezTo>
                    <a:pt x="155" y="1000"/>
                    <a:pt x="179" y="1024"/>
                    <a:pt x="191" y="1060"/>
                  </a:cubicBezTo>
                  <a:cubicBezTo>
                    <a:pt x="191" y="1084"/>
                    <a:pt x="203" y="1120"/>
                    <a:pt x="203" y="1143"/>
                  </a:cubicBezTo>
                  <a:lnTo>
                    <a:pt x="203" y="1179"/>
                  </a:lnTo>
                  <a:cubicBezTo>
                    <a:pt x="203" y="1191"/>
                    <a:pt x="214" y="1191"/>
                    <a:pt x="238" y="1203"/>
                  </a:cubicBezTo>
                  <a:cubicBezTo>
                    <a:pt x="241" y="1208"/>
                    <a:pt x="246" y="1211"/>
                    <a:pt x="253" y="1211"/>
                  </a:cubicBezTo>
                  <a:cubicBezTo>
                    <a:pt x="275" y="1211"/>
                    <a:pt x="312" y="1185"/>
                    <a:pt x="322" y="1167"/>
                  </a:cubicBezTo>
                  <a:cubicBezTo>
                    <a:pt x="322" y="1143"/>
                    <a:pt x="334" y="1143"/>
                    <a:pt x="334" y="1143"/>
                  </a:cubicBezTo>
                  <a:lnTo>
                    <a:pt x="334" y="1120"/>
                  </a:lnTo>
                  <a:cubicBezTo>
                    <a:pt x="334" y="1108"/>
                    <a:pt x="322" y="1060"/>
                    <a:pt x="310" y="1024"/>
                  </a:cubicBezTo>
                  <a:cubicBezTo>
                    <a:pt x="310" y="1000"/>
                    <a:pt x="298" y="965"/>
                    <a:pt x="298" y="941"/>
                  </a:cubicBezTo>
                  <a:cubicBezTo>
                    <a:pt x="274" y="905"/>
                    <a:pt x="274" y="881"/>
                    <a:pt x="262" y="846"/>
                  </a:cubicBezTo>
                  <a:cubicBezTo>
                    <a:pt x="250" y="822"/>
                    <a:pt x="238" y="786"/>
                    <a:pt x="238" y="762"/>
                  </a:cubicBezTo>
                  <a:lnTo>
                    <a:pt x="238" y="667"/>
                  </a:lnTo>
                  <a:cubicBezTo>
                    <a:pt x="238" y="643"/>
                    <a:pt x="214" y="608"/>
                    <a:pt x="203" y="584"/>
                  </a:cubicBezTo>
                  <a:cubicBezTo>
                    <a:pt x="191" y="548"/>
                    <a:pt x="191" y="524"/>
                    <a:pt x="191" y="488"/>
                  </a:cubicBezTo>
                  <a:cubicBezTo>
                    <a:pt x="179" y="465"/>
                    <a:pt x="179" y="429"/>
                    <a:pt x="155" y="405"/>
                  </a:cubicBezTo>
                  <a:cubicBezTo>
                    <a:pt x="143" y="369"/>
                    <a:pt x="143" y="346"/>
                    <a:pt x="131" y="310"/>
                  </a:cubicBezTo>
                  <a:cubicBezTo>
                    <a:pt x="125" y="298"/>
                    <a:pt x="125" y="298"/>
                    <a:pt x="127" y="298"/>
                  </a:cubicBezTo>
                  <a:cubicBezTo>
                    <a:pt x="128" y="298"/>
                    <a:pt x="131" y="298"/>
                    <a:pt x="131" y="286"/>
                  </a:cubicBezTo>
                  <a:cubicBezTo>
                    <a:pt x="119" y="250"/>
                    <a:pt x="83" y="119"/>
                    <a:pt x="83" y="96"/>
                  </a:cubicBezTo>
                  <a:cubicBezTo>
                    <a:pt x="83" y="60"/>
                    <a:pt x="83" y="72"/>
                    <a:pt x="72" y="60"/>
                  </a:cubicBezTo>
                  <a:lnTo>
                    <a:pt x="72" y="36"/>
                  </a:lnTo>
                  <a:cubicBezTo>
                    <a:pt x="72" y="12"/>
                    <a:pt x="72" y="12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22" name="Google Shape;16622;p22"/>
            <p:cNvSpPr/>
            <p:nvPr/>
          </p:nvSpPr>
          <p:spPr>
            <a:xfrm>
              <a:off x="4781550" y="3232975"/>
              <a:ext cx="8950" cy="20850"/>
            </a:xfrm>
            <a:custGeom>
              <a:avLst/>
              <a:gdLst/>
              <a:ahLst/>
              <a:cxnLst/>
              <a:rect l="l" t="t" r="r" b="b"/>
              <a:pathLst>
                <a:path w="358" h="834" extrusionOk="0">
                  <a:moveTo>
                    <a:pt x="36" y="0"/>
                  </a:moveTo>
                  <a:cubicBezTo>
                    <a:pt x="24" y="24"/>
                    <a:pt x="12" y="24"/>
                    <a:pt x="12" y="36"/>
                  </a:cubicBezTo>
                  <a:cubicBezTo>
                    <a:pt x="12" y="48"/>
                    <a:pt x="0" y="72"/>
                    <a:pt x="12" y="84"/>
                  </a:cubicBezTo>
                  <a:cubicBezTo>
                    <a:pt x="12" y="95"/>
                    <a:pt x="24" y="119"/>
                    <a:pt x="24" y="143"/>
                  </a:cubicBezTo>
                  <a:cubicBezTo>
                    <a:pt x="24" y="155"/>
                    <a:pt x="36" y="179"/>
                    <a:pt x="36" y="203"/>
                  </a:cubicBezTo>
                  <a:cubicBezTo>
                    <a:pt x="36" y="215"/>
                    <a:pt x="60" y="238"/>
                    <a:pt x="60" y="262"/>
                  </a:cubicBezTo>
                  <a:cubicBezTo>
                    <a:pt x="60" y="274"/>
                    <a:pt x="60" y="298"/>
                    <a:pt x="71" y="322"/>
                  </a:cubicBezTo>
                  <a:cubicBezTo>
                    <a:pt x="71" y="334"/>
                    <a:pt x="83" y="357"/>
                    <a:pt x="83" y="381"/>
                  </a:cubicBezTo>
                  <a:cubicBezTo>
                    <a:pt x="83" y="405"/>
                    <a:pt x="95" y="405"/>
                    <a:pt x="95" y="441"/>
                  </a:cubicBezTo>
                  <a:cubicBezTo>
                    <a:pt x="95" y="465"/>
                    <a:pt x="119" y="524"/>
                    <a:pt x="131" y="560"/>
                  </a:cubicBezTo>
                  <a:cubicBezTo>
                    <a:pt x="131" y="584"/>
                    <a:pt x="155" y="596"/>
                    <a:pt x="155" y="619"/>
                  </a:cubicBezTo>
                  <a:cubicBezTo>
                    <a:pt x="155" y="631"/>
                    <a:pt x="155" y="655"/>
                    <a:pt x="179" y="679"/>
                  </a:cubicBezTo>
                  <a:cubicBezTo>
                    <a:pt x="179" y="691"/>
                    <a:pt x="191" y="715"/>
                    <a:pt x="202" y="738"/>
                  </a:cubicBezTo>
                  <a:cubicBezTo>
                    <a:pt x="202" y="750"/>
                    <a:pt x="214" y="774"/>
                    <a:pt x="214" y="798"/>
                  </a:cubicBezTo>
                  <a:lnTo>
                    <a:pt x="214" y="822"/>
                  </a:lnTo>
                  <a:cubicBezTo>
                    <a:pt x="238" y="834"/>
                    <a:pt x="238" y="834"/>
                    <a:pt x="250" y="834"/>
                  </a:cubicBezTo>
                  <a:cubicBezTo>
                    <a:pt x="262" y="834"/>
                    <a:pt x="321" y="810"/>
                    <a:pt x="333" y="798"/>
                  </a:cubicBezTo>
                  <a:cubicBezTo>
                    <a:pt x="333" y="774"/>
                    <a:pt x="333" y="774"/>
                    <a:pt x="357" y="774"/>
                  </a:cubicBezTo>
                  <a:lnTo>
                    <a:pt x="357" y="762"/>
                  </a:lnTo>
                  <a:cubicBezTo>
                    <a:pt x="357" y="750"/>
                    <a:pt x="333" y="715"/>
                    <a:pt x="321" y="703"/>
                  </a:cubicBezTo>
                  <a:cubicBezTo>
                    <a:pt x="310" y="691"/>
                    <a:pt x="310" y="655"/>
                    <a:pt x="298" y="643"/>
                  </a:cubicBezTo>
                  <a:cubicBezTo>
                    <a:pt x="274" y="631"/>
                    <a:pt x="274" y="596"/>
                    <a:pt x="262" y="584"/>
                  </a:cubicBezTo>
                  <a:cubicBezTo>
                    <a:pt x="250" y="572"/>
                    <a:pt x="238" y="560"/>
                    <a:pt x="238" y="524"/>
                  </a:cubicBezTo>
                  <a:lnTo>
                    <a:pt x="238" y="465"/>
                  </a:lnTo>
                  <a:cubicBezTo>
                    <a:pt x="214" y="453"/>
                    <a:pt x="214" y="417"/>
                    <a:pt x="202" y="405"/>
                  </a:cubicBezTo>
                  <a:cubicBezTo>
                    <a:pt x="191" y="393"/>
                    <a:pt x="191" y="357"/>
                    <a:pt x="179" y="345"/>
                  </a:cubicBezTo>
                  <a:cubicBezTo>
                    <a:pt x="155" y="334"/>
                    <a:pt x="143" y="310"/>
                    <a:pt x="143" y="286"/>
                  </a:cubicBezTo>
                  <a:cubicBezTo>
                    <a:pt x="131" y="274"/>
                    <a:pt x="131" y="250"/>
                    <a:pt x="119" y="226"/>
                  </a:cubicBezTo>
                  <a:cubicBezTo>
                    <a:pt x="95" y="215"/>
                    <a:pt x="119" y="226"/>
                    <a:pt x="119" y="203"/>
                  </a:cubicBezTo>
                  <a:cubicBezTo>
                    <a:pt x="119" y="167"/>
                    <a:pt x="71" y="95"/>
                    <a:pt x="71" y="60"/>
                  </a:cubicBezTo>
                  <a:cubicBezTo>
                    <a:pt x="71" y="36"/>
                    <a:pt x="71" y="48"/>
                    <a:pt x="60" y="36"/>
                  </a:cubicBezTo>
                  <a:lnTo>
                    <a:pt x="60" y="24"/>
                  </a:lnTo>
                  <a:cubicBezTo>
                    <a:pt x="60" y="24"/>
                    <a:pt x="60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23" name="Google Shape;16623;p22"/>
            <p:cNvSpPr/>
            <p:nvPr/>
          </p:nvSpPr>
          <p:spPr>
            <a:xfrm>
              <a:off x="3723975" y="2854950"/>
              <a:ext cx="11325" cy="36075"/>
            </a:xfrm>
            <a:custGeom>
              <a:avLst/>
              <a:gdLst/>
              <a:ahLst/>
              <a:cxnLst/>
              <a:rect l="l" t="t" r="r" b="b"/>
              <a:pathLst>
                <a:path w="453" h="1443" extrusionOk="0">
                  <a:moveTo>
                    <a:pt x="0" y="0"/>
                  </a:moveTo>
                  <a:lnTo>
                    <a:pt x="0" y="36"/>
                  </a:lnTo>
                  <a:lnTo>
                    <a:pt x="0" y="107"/>
                  </a:lnTo>
                  <a:cubicBezTo>
                    <a:pt x="0" y="143"/>
                    <a:pt x="24" y="191"/>
                    <a:pt x="24" y="215"/>
                  </a:cubicBezTo>
                  <a:cubicBezTo>
                    <a:pt x="36" y="250"/>
                    <a:pt x="36" y="286"/>
                    <a:pt x="48" y="322"/>
                  </a:cubicBezTo>
                  <a:cubicBezTo>
                    <a:pt x="60" y="346"/>
                    <a:pt x="83" y="393"/>
                    <a:pt x="83" y="429"/>
                  </a:cubicBezTo>
                  <a:cubicBezTo>
                    <a:pt x="95" y="453"/>
                    <a:pt x="95" y="500"/>
                    <a:pt x="95" y="524"/>
                  </a:cubicBezTo>
                  <a:cubicBezTo>
                    <a:pt x="107" y="572"/>
                    <a:pt x="107" y="608"/>
                    <a:pt x="119" y="631"/>
                  </a:cubicBezTo>
                  <a:cubicBezTo>
                    <a:pt x="143" y="679"/>
                    <a:pt x="143" y="691"/>
                    <a:pt x="155" y="738"/>
                  </a:cubicBezTo>
                  <a:cubicBezTo>
                    <a:pt x="167" y="786"/>
                    <a:pt x="179" y="905"/>
                    <a:pt x="203" y="941"/>
                  </a:cubicBezTo>
                  <a:cubicBezTo>
                    <a:pt x="214" y="989"/>
                    <a:pt x="226" y="1024"/>
                    <a:pt x="238" y="1048"/>
                  </a:cubicBezTo>
                  <a:cubicBezTo>
                    <a:pt x="262" y="1096"/>
                    <a:pt x="262" y="1119"/>
                    <a:pt x="262" y="1155"/>
                  </a:cubicBezTo>
                  <a:cubicBezTo>
                    <a:pt x="274" y="1179"/>
                    <a:pt x="286" y="1227"/>
                    <a:pt x="286" y="1262"/>
                  </a:cubicBezTo>
                  <a:cubicBezTo>
                    <a:pt x="298" y="1286"/>
                    <a:pt x="298" y="1334"/>
                    <a:pt x="322" y="1358"/>
                  </a:cubicBezTo>
                  <a:cubicBezTo>
                    <a:pt x="333" y="1393"/>
                    <a:pt x="322" y="1393"/>
                    <a:pt x="333" y="1405"/>
                  </a:cubicBezTo>
                  <a:lnTo>
                    <a:pt x="357" y="1441"/>
                  </a:lnTo>
                  <a:cubicBezTo>
                    <a:pt x="361" y="1442"/>
                    <a:pt x="365" y="1443"/>
                    <a:pt x="369" y="1443"/>
                  </a:cubicBezTo>
                  <a:cubicBezTo>
                    <a:pt x="403" y="1443"/>
                    <a:pt x="442" y="1404"/>
                    <a:pt x="453" y="1393"/>
                  </a:cubicBezTo>
                  <a:lnTo>
                    <a:pt x="453" y="1358"/>
                  </a:lnTo>
                  <a:cubicBezTo>
                    <a:pt x="453" y="1346"/>
                    <a:pt x="453" y="1346"/>
                    <a:pt x="441" y="1334"/>
                  </a:cubicBezTo>
                  <a:cubicBezTo>
                    <a:pt x="441" y="1298"/>
                    <a:pt x="405" y="1262"/>
                    <a:pt x="405" y="1227"/>
                  </a:cubicBezTo>
                  <a:cubicBezTo>
                    <a:pt x="393" y="1203"/>
                    <a:pt x="393" y="1155"/>
                    <a:pt x="381" y="1119"/>
                  </a:cubicBezTo>
                  <a:cubicBezTo>
                    <a:pt x="357" y="1096"/>
                    <a:pt x="345" y="1048"/>
                    <a:pt x="345" y="1024"/>
                  </a:cubicBezTo>
                  <a:cubicBezTo>
                    <a:pt x="333" y="989"/>
                    <a:pt x="322" y="941"/>
                    <a:pt x="298" y="917"/>
                  </a:cubicBezTo>
                  <a:cubicBezTo>
                    <a:pt x="286" y="881"/>
                    <a:pt x="298" y="846"/>
                    <a:pt x="286" y="810"/>
                  </a:cubicBezTo>
                  <a:cubicBezTo>
                    <a:pt x="274" y="786"/>
                    <a:pt x="262" y="738"/>
                    <a:pt x="238" y="703"/>
                  </a:cubicBezTo>
                  <a:cubicBezTo>
                    <a:pt x="226" y="679"/>
                    <a:pt x="226" y="631"/>
                    <a:pt x="214" y="608"/>
                  </a:cubicBezTo>
                  <a:cubicBezTo>
                    <a:pt x="203" y="572"/>
                    <a:pt x="179" y="524"/>
                    <a:pt x="167" y="500"/>
                  </a:cubicBezTo>
                  <a:cubicBezTo>
                    <a:pt x="155" y="465"/>
                    <a:pt x="143" y="429"/>
                    <a:pt x="143" y="393"/>
                  </a:cubicBezTo>
                  <a:cubicBezTo>
                    <a:pt x="143" y="357"/>
                    <a:pt x="143" y="393"/>
                    <a:pt x="119" y="346"/>
                  </a:cubicBezTo>
                  <a:cubicBezTo>
                    <a:pt x="107" y="310"/>
                    <a:pt x="60" y="155"/>
                    <a:pt x="48" y="107"/>
                  </a:cubicBezTo>
                  <a:cubicBezTo>
                    <a:pt x="36" y="72"/>
                    <a:pt x="36" y="84"/>
                    <a:pt x="36" y="72"/>
                  </a:cubicBezTo>
                  <a:cubicBezTo>
                    <a:pt x="36" y="48"/>
                    <a:pt x="36" y="48"/>
                    <a:pt x="24" y="36"/>
                  </a:cubicBezTo>
                  <a:cubicBezTo>
                    <a:pt x="24" y="24"/>
                    <a:pt x="0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24" name="Google Shape;16624;p22"/>
            <p:cNvSpPr/>
            <p:nvPr/>
          </p:nvSpPr>
          <p:spPr>
            <a:xfrm>
              <a:off x="3735275" y="2863900"/>
              <a:ext cx="13125" cy="48550"/>
            </a:xfrm>
            <a:custGeom>
              <a:avLst/>
              <a:gdLst/>
              <a:ahLst/>
              <a:cxnLst/>
              <a:rect l="l" t="t" r="r" b="b"/>
              <a:pathLst>
                <a:path w="525" h="1942" extrusionOk="0">
                  <a:moveTo>
                    <a:pt x="40" y="1"/>
                  </a:moveTo>
                  <a:cubicBezTo>
                    <a:pt x="39" y="1"/>
                    <a:pt x="34" y="9"/>
                    <a:pt x="24" y="23"/>
                  </a:cubicBezTo>
                  <a:cubicBezTo>
                    <a:pt x="24" y="25"/>
                    <a:pt x="24" y="27"/>
                    <a:pt x="24" y="30"/>
                  </a:cubicBezTo>
                  <a:lnTo>
                    <a:pt x="24" y="30"/>
                  </a:lnTo>
                  <a:cubicBezTo>
                    <a:pt x="36" y="9"/>
                    <a:pt x="40" y="1"/>
                    <a:pt x="40" y="1"/>
                  </a:cubicBezTo>
                  <a:close/>
                  <a:moveTo>
                    <a:pt x="24" y="30"/>
                  </a:moveTo>
                  <a:cubicBezTo>
                    <a:pt x="18" y="41"/>
                    <a:pt x="10" y="54"/>
                    <a:pt x="1" y="71"/>
                  </a:cubicBezTo>
                  <a:cubicBezTo>
                    <a:pt x="1" y="83"/>
                    <a:pt x="12" y="95"/>
                    <a:pt x="12" y="107"/>
                  </a:cubicBezTo>
                  <a:lnTo>
                    <a:pt x="12" y="154"/>
                  </a:lnTo>
                  <a:cubicBezTo>
                    <a:pt x="24" y="190"/>
                    <a:pt x="24" y="154"/>
                    <a:pt x="24" y="214"/>
                  </a:cubicBezTo>
                  <a:cubicBezTo>
                    <a:pt x="24" y="252"/>
                    <a:pt x="55" y="389"/>
                    <a:pt x="73" y="473"/>
                  </a:cubicBezTo>
                  <a:lnTo>
                    <a:pt x="73" y="473"/>
                  </a:lnTo>
                  <a:cubicBezTo>
                    <a:pt x="70" y="446"/>
                    <a:pt x="67" y="419"/>
                    <a:pt x="60" y="392"/>
                  </a:cubicBezTo>
                  <a:cubicBezTo>
                    <a:pt x="60" y="345"/>
                    <a:pt x="48" y="285"/>
                    <a:pt x="48" y="238"/>
                  </a:cubicBezTo>
                  <a:cubicBezTo>
                    <a:pt x="48" y="202"/>
                    <a:pt x="24" y="142"/>
                    <a:pt x="24" y="107"/>
                  </a:cubicBezTo>
                  <a:cubicBezTo>
                    <a:pt x="14" y="86"/>
                    <a:pt x="21" y="48"/>
                    <a:pt x="24" y="30"/>
                  </a:cubicBezTo>
                  <a:close/>
                  <a:moveTo>
                    <a:pt x="73" y="473"/>
                  </a:moveTo>
                  <a:cubicBezTo>
                    <a:pt x="76" y="494"/>
                    <a:pt x="79" y="514"/>
                    <a:pt x="84" y="535"/>
                  </a:cubicBezTo>
                  <a:cubicBezTo>
                    <a:pt x="108" y="583"/>
                    <a:pt x="108" y="642"/>
                    <a:pt x="108" y="690"/>
                  </a:cubicBezTo>
                  <a:cubicBezTo>
                    <a:pt x="120" y="738"/>
                    <a:pt x="120" y="785"/>
                    <a:pt x="132" y="833"/>
                  </a:cubicBezTo>
                  <a:cubicBezTo>
                    <a:pt x="143" y="892"/>
                    <a:pt x="143" y="928"/>
                    <a:pt x="167" y="988"/>
                  </a:cubicBezTo>
                  <a:cubicBezTo>
                    <a:pt x="179" y="1047"/>
                    <a:pt x="203" y="1190"/>
                    <a:pt x="227" y="1273"/>
                  </a:cubicBezTo>
                  <a:cubicBezTo>
                    <a:pt x="239" y="1333"/>
                    <a:pt x="262" y="1357"/>
                    <a:pt x="262" y="1416"/>
                  </a:cubicBezTo>
                  <a:cubicBezTo>
                    <a:pt x="286" y="1464"/>
                    <a:pt x="286" y="1523"/>
                    <a:pt x="298" y="1571"/>
                  </a:cubicBezTo>
                  <a:lnTo>
                    <a:pt x="346" y="1702"/>
                  </a:lnTo>
                  <a:cubicBezTo>
                    <a:pt x="358" y="1750"/>
                    <a:pt x="370" y="1809"/>
                    <a:pt x="382" y="1833"/>
                  </a:cubicBezTo>
                  <a:cubicBezTo>
                    <a:pt x="405" y="1869"/>
                    <a:pt x="382" y="1869"/>
                    <a:pt x="405" y="1893"/>
                  </a:cubicBezTo>
                  <a:cubicBezTo>
                    <a:pt x="417" y="1928"/>
                    <a:pt x="417" y="1904"/>
                    <a:pt x="441" y="1940"/>
                  </a:cubicBezTo>
                  <a:cubicBezTo>
                    <a:pt x="444" y="1941"/>
                    <a:pt x="448" y="1942"/>
                    <a:pt x="451" y="1942"/>
                  </a:cubicBezTo>
                  <a:cubicBezTo>
                    <a:pt x="485" y="1942"/>
                    <a:pt x="524" y="1892"/>
                    <a:pt x="524" y="1881"/>
                  </a:cubicBezTo>
                  <a:lnTo>
                    <a:pt x="524" y="1845"/>
                  </a:lnTo>
                  <a:cubicBezTo>
                    <a:pt x="524" y="1833"/>
                    <a:pt x="524" y="1833"/>
                    <a:pt x="501" y="1809"/>
                  </a:cubicBezTo>
                  <a:cubicBezTo>
                    <a:pt x="489" y="1774"/>
                    <a:pt x="465" y="1714"/>
                    <a:pt x="441" y="1666"/>
                  </a:cubicBezTo>
                  <a:lnTo>
                    <a:pt x="405" y="1535"/>
                  </a:lnTo>
                  <a:lnTo>
                    <a:pt x="358" y="1404"/>
                  </a:lnTo>
                  <a:cubicBezTo>
                    <a:pt x="346" y="1357"/>
                    <a:pt x="310" y="1309"/>
                    <a:pt x="298" y="1273"/>
                  </a:cubicBezTo>
                  <a:cubicBezTo>
                    <a:pt x="286" y="1226"/>
                    <a:pt x="286" y="1166"/>
                    <a:pt x="262" y="1119"/>
                  </a:cubicBezTo>
                  <a:lnTo>
                    <a:pt x="227" y="988"/>
                  </a:lnTo>
                  <a:lnTo>
                    <a:pt x="179" y="857"/>
                  </a:lnTo>
                  <a:lnTo>
                    <a:pt x="132" y="726"/>
                  </a:lnTo>
                  <a:cubicBezTo>
                    <a:pt x="120" y="678"/>
                    <a:pt x="108" y="619"/>
                    <a:pt x="108" y="583"/>
                  </a:cubicBezTo>
                  <a:cubicBezTo>
                    <a:pt x="84" y="547"/>
                    <a:pt x="108" y="583"/>
                    <a:pt x="84" y="523"/>
                  </a:cubicBezTo>
                  <a:cubicBezTo>
                    <a:pt x="81" y="511"/>
                    <a:pt x="78" y="494"/>
                    <a:pt x="73" y="47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25" name="Google Shape;16625;p22"/>
            <p:cNvSpPr/>
            <p:nvPr/>
          </p:nvSpPr>
          <p:spPr>
            <a:xfrm>
              <a:off x="3746300" y="2860175"/>
              <a:ext cx="17575" cy="72900"/>
            </a:xfrm>
            <a:custGeom>
              <a:avLst/>
              <a:gdLst/>
              <a:ahLst/>
              <a:cxnLst/>
              <a:rect l="l" t="t" r="r" b="b"/>
              <a:pathLst>
                <a:path w="703" h="2916" extrusionOk="0">
                  <a:moveTo>
                    <a:pt x="12" y="1"/>
                  </a:moveTo>
                  <a:cubicBezTo>
                    <a:pt x="5" y="1"/>
                    <a:pt x="0" y="7"/>
                    <a:pt x="0" y="18"/>
                  </a:cubicBezTo>
                  <a:lnTo>
                    <a:pt x="0" y="148"/>
                  </a:lnTo>
                  <a:cubicBezTo>
                    <a:pt x="0" y="208"/>
                    <a:pt x="24" y="303"/>
                    <a:pt x="36" y="363"/>
                  </a:cubicBezTo>
                  <a:cubicBezTo>
                    <a:pt x="48" y="434"/>
                    <a:pt x="48" y="506"/>
                    <a:pt x="60" y="589"/>
                  </a:cubicBezTo>
                  <a:lnTo>
                    <a:pt x="107" y="803"/>
                  </a:lnTo>
                  <a:cubicBezTo>
                    <a:pt x="119" y="887"/>
                    <a:pt x="119" y="958"/>
                    <a:pt x="143" y="1030"/>
                  </a:cubicBezTo>
                  <a:cubicBezTo>
                    <a:pt x="155" y="1101"/>
                    <a:pt x="155" y="1161"/>
                    <a:pt x="167" y="1256"/>
                  </a:cubicBezTo>
                  <a:cubicBezTo>
                    <a:pt x="179" y="1339"/>
                    <a:pt x="202" y="1375"/>
                    <a:pt x="214" y="1482"/>
                  </a:cubicBezTo>
                  <a:cubicBezTo>
                    <a:pt x="226" y="1577"/>
                    <a:pt x="274" y="1803"/>
                    <a:pt x="298" y="1899"/>
                  </a:cubicBezTo>
                  <a:cubicBezTo>
                    <a:pt x="322" y="1994"/>
                    <a:pt x="345" y="2042"/>
                    <a:pt x="357" y="2113"/>
                  </a:cubicBezTo>
                  <a:lnTo>
                    <a:pt x="405" y="2339"/>
                  </a:lnTo>
                  <a:cubicBezTo>
                    <a:pt x="417" y="2411"/>
                    <a:pt x="453" y="2494"/>
                    <a:pt x="476" y="2554"/>
                  </a:cubicBezTo>
                  <a:cubicBezTo>
                    <a:pt x="500" y="2613"/>
                    <a:pt x="524" y="2708"/>
                    <a:pt x="536" y="2756"/>
                  </a:cubicBezTo>
                  <a:lnTo>
                    <a:pt x="572" y="2851"/>
                  </a:lnTo>
                  <a:cubicBezTo>
                    <a:pt x="583" y="2875"/>
                    <a:pt x="583" y="2875"/>
                    <a:pt x="619" y="2911"/>
                  </a:cubicBezTo>
                  <a:cubicBezTo>
                    <a:pt x="622" y="2914"/>
                    <a:pt x="626" y="2915"/>
                    <a:pt x="630" y="2915"/>
                  </a:cubicBezTo>
                  <a:cubicBezTo>
                    <a:pt x="655" y="2915"/>
                    <a:pt x="691" y="2858"/>
                    <a:pt x="691" y="2827"/>
                  </a:cubicBezTo>
                  <a:cubicBezTo>
                    <a:pt x="679" y="2792"/>
                    <a:pt x="703" y="2827"/>
                    <a:pt x="691" y="2768"/>
                  </a:cubicBezTo>
                  <a:cubicBezTo>
                    <a:pt x="679" y="2708"/>
                    <a:pt x="631" y="2589"/>
                    <a:pt x="595" y="2518"/>
                  </a:cubicBezTo>
                  <a:cubicBezTo>
                    <a:pt x="572" y="2446"/>
                    <a:pt x="560" y="2387"/>
                    <a:pt x="536" y="2315"/>
                  </a:cubicBezTo>
                  <a:cubicBezTo>
                    <a:pt x="524" y="2232"/>
                    <a:pt x="500" y="2161"/>
                    <a:pt x="476" y="2101"/>
                  </a:cubicBezTo>
                  <a:cubicBezTo>
                    <a:pt x="464" y="2030"/>
                    <a:pt x="441" y="1970"/>
                    <a:pt x="417" y="1899"/>
                  </a:cubicBezTo>
                  <a:cubicBezTo>
                    <a:pt x="405" y="1815"/>
                    <a:pt x="405" y="1744"/>
                    <a:pt x="393" y="1672"/>
                  </a:cubicBezTo>
                  <a:cubicBezTo>
                    <a:pt x="381" y="1601"/>
                    <a:pt x="345" y="1518"/>
                    <a:pt x="333" y="1458"/>
                  </a:cubicBezTo>
                  <a:lnTo>
                    <a:pt x="286" y="1244"/>
                  </a:lnTo>
                  <a:cubicBezTo>
                    <a:pt x="274" y="1161"/>
                    <a:pt x="238" y="1089"/>
                    <a:pt x="226" y="1030"/>
                  </a:cubicBezTo>
                  <a:cubicBezTo>
                    <a:pt x="214" y="958"/>
                    <a:pt x="202" y="887"/>
                    <a:pt x="179" y="827"/>
                  </a:cubicBezTo>
                  <a:cubicBezTo>
                    <a:pt x="167" y="768"/>
                    <a:pt x="179" y="827"/>
                    <a:pt x="167" y="732"/>
                  </a:cubicBezTo>
                  <a:cubicBezTo>
                    <a:pt x="155" y="649"/>
                    <a:pt x="95" y="327"/>
                    <a:pt x="95" y="256"/>
                  </a:cubicBezTo>
                  <a:cubicBezTo>
                    <a:pt x="83" y="184"/>
                    <a:pt x="83" y="208"/>
                    <a:pt x="83" y="172"/>
                  </a:cubicBezTo>
                  <a:cubicBezTo>
                    <a:pt x="83" y="137"/>
                    <a:pt x="83" y="125"/>
                    <a:pt x="60" y="89"/>
                  </a:cubicBezTo>
                  <a:cubicBezTo>
                    <a:pt x="60" y="65"/>
                    <a:pt x="48" y="53"/>
                    <a:pt x="48" y="29"/>
                  </a:cubicBezTo>
                  <a:cubicBezTo>
                    <a:pt x="35" y="10"/>
                    <a:pt x="21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26" name="Google Shape;16626;p22"/>
            <p:cNvSpPr/>
            <p:nvPr/>
          </p:nvSpPr>
          <p:spPr>
            <a:xfrm>
              <a:off x="3761175" y="2874000"/>
              <a:ext cx="11925" cy="70025"/>
            </a:xfrm>
            <a:custGeom>
              <a:avLst/>
              <a:gdLst/>
              <a:ahLst/>
              <a:cxnLst/>
              <a:rect l="l" t="t" r="r" b="b"/>
              <a:pathLst>
                <a:path w="477" h="2801" extrusionOk="0">
                  <a:moveTo>
                    <a:pt x="24" y="0"/>
                  </a:moveTo>
                  <a:cubicBezTo>
                    <a:pt x="24" y="11"/>
                    <a:pt x="27" y="22"/>
                    <a:pt x="29" y="31"/>
                  </a:cubicBezTo>
                  <a:lnTo>
                    <a:pt x="29" y="31"/>
                  </a:lnTo>
                  <a:cubicBezTo>
                    <a:pt x="30" y="24"/>
                    <a:pt x="29" y="16"/>
                    <a:pt x="24" y="0"/>
                  </a:cubicBezTo>
                  <a:close/>
                  <a:moveTo>
                    <a:pt x="29" y="31"/>
                  </a:moveTo>
                  <a:cubicBezTo>
                    <a:pt x="28" y="40"/>
                    <a:pt x="24" y="46"/>
                    <a:pt x="24" y="60"/>
                  </a:cubicBezTo>
                  <a:cubicBezTo>
                    <a:pt x="24" y="96"/>
                    <a:pt x="0" y="119"/>
                    <a:pt x="24" y="191"/>
                  </a:cubicBezTo>
                  <a:cubicBezTo>
                    <a:pt x="36" y="274"/>
                    <a:pt x="48" y="488"/>
                    <a:pt x="60" y="584"/>
                  </a:cubicBezTo>
                  <a:cubicBezTo>
                    <a:pt x="84" y="679"/>
                    <a:pt x="84" y="715"/>
                    <a:pt x="96" y="786"/>
                  </a:cubicBezTo>
                  <a:cubicBezTo>
                    <a:pt x="108" y="869"/>
                    <a:pt x="108" y="929"/>
                    <a:pt x="108" y="1000"/>
                  </a:cubicBezTo>
                  <a:cubicBezTo>
                    <a:pt x="108" y="1072"/>
                    <a:pt x="119" y="1131"/>
                    <a:pt x="119" y="1203"/>
                  </a:cubicBezTo>
                  <a:cubicBezTo>
                    <a:pt x="143" y="1286"/>
                    <a:pt x="143" y="1322"/>
                    <a:pt x="155" y="1417"/>
                  </a:cubicBezTo>
                  <a:cubicBezTo>
                    <a:pt x="167" y="1500"/>
                    <a:pt x="179" y="1727"/>
                    <a:pt x="203" y="1822"/>
                  </a:cubicBezTo>
                  <a:cubicBezTo>
                    <a:pt x="215" y="1905"/>
                    <a:pt x="227" y="1953"/>
                    <a:pt x="239" y="2024"/>
                  </a:cubicBezTo>
                  <a:cubicBezTo>
                    <a:pt x="262" y="2096"/>
                    <a:pt x="262" y="2155"/>
                    <a:pt x="274" y="2239"/>
                  </a:cubicBezTo>
                  <a:cubicBezTo>
                    <a:pt x="286" y="2310"/>
                    <a:pt x="298" y="2370"/>
                    <a:pt x="322" y="2441"/>
                  </a:cubicBezTo>
                  <a:cubicBezTo>
                    <a:pt x="334" y="2501"/>
                    <a:pt x="346" y="2596"/>
                    <a:pt x="346" y="2632"/>
                  </a:cubicBezTo>
                  <a:cubicBezTo>
                    <a:pt x="358" y="2679"/>
                    <a:pt x="346" y="2679"/>
                    <a:pt x="358" y="2715"/>
                  </a:cubicBezTo>
                  <a:cubicBezTo>
                    <a:pt x="381" y="2739"/>
                    <a:pt x="381" y="2739"/>
                    <a:pt x="393" y="2786"/>
                  </a:cubicBezTo>
                  <a:cubicBezTo>
                    <a:pt x="398" y="2797"/>
                    <a:pt x="405" y="2801"/>
                    <a:pt x="413" y="2801"/>
                  </a:cubicBezTo>
                  <a:cubicBezTo>
                    <a:pt x="440" y="2801"/>
                    <a:pt x="477" y="2746"/>
                    <a:pt x="477" y="2727"/>
                  </a:cubicBezTo>
                  <a:lnTo>
                    <a:pt x="477" y="2679"/>
                  </a:lnTo>
                  <a:cubicBezTo>
                    <a:pt x="477" y="2655"/>
                    <a:pt x="477" y="2667"/>
                    <a:pt x="465" y="2620"/>
                  </a:cubicBezTo>
                  <a:cubicBezTo>
                    <a:pt x="453" y="2572"/>
                    <a:pt x="441" y="2489"/>
                    <a:pt x="417" y="2429"/>
                  </a:cubicBezTo>
                  <a:cubicBezTo>
                    <a:pt x="405" y="2370"/>
                    <a:pt x="393" y="2298"/>
                    <a:pt x="381" y="2215"/>
                  </a:cubicBezTo>
                  <a:cubicBezTo>
                    <a:pt x="358" y="2167"/>
                    <a:pt x="346" y="2084"/>
                    <a:pt x="334" y="2012"/>
                  </a:cubicBezTo>
                  <a:cubicBezTo>
                    <a:pt x="322" y="1941"/>
                    <a:pt x="298" y="1881"/>
                    <a:pt x="286" y="1810"/>
                  </a:cubicBezTo>
                  <a:cubicBezTo>
                    <a:pt x="274" y="1727"/>
                    <a:pt x="286" y="1667"/>
                    <a:pt x="274" y="1596"/>
                  </a:cubicBezTo>
                  <a:cubicBezTo>
                    <a:pt x="262" y="1524"/>
                    <a:pt x="239" y="1465"/>
                    <a:pt x="239" y="1393"/>
                  </a:cubicBezTo>
                  <a:cubicBezTo>
                    <a:pt x="227" y="1310"/>
                    <a:pt x="227" y="1250"/>
                    <a:pt x="215" y="1179"/>
                  </a:cubicBezTo>
                  <a:cubicBezTo>
                    <a:pt x="203" y="1108"/>
                    <a:pt x="179" y="1048"/>
                    <a:pt x="167" y="977"/>
                  </a:cubicBezTo>
                  <a:cubicBezTo>
                    <a:pt x="155" y="917"/>
                    <a:pt x="143" y="822"/>
                    <a:pt x="143" y="762"/>
                  </a:cubicBezTo>
                  <a:cubicBezTo>
                    <a:pt x="119" y="703"/>
                    <a:pt x="143" y="762"/>
                    <a:pt x="119" y="679"/>
                  </a:cubicBezTo>
                  <a:cubicBezTo>
                    <a:pt x="108" y="596"/>
                    <a:pt x="60" y="286"/>
                    <a:pt x="60" y="215"/>
                  </a:cubicBezTo>
                  <a:cubicBezTo>
                    <a:pt x="60" y="143"/>
                    <a:pt x="60" y="167"/>
                    <a:pt x="48" y="119"/>
                  </a:cubicBezTo>
                  <a:cubicBezTo>
                    <a:pt x="48" y="96"/>
                    <a:pt x="48" y="84"/>
                    <a:pt x="36" y="60"/>
                  </a:cubicBezTo>
                  <a:cubicBezTo>
                    <a:pt x="36" y="53"/>
                    <a:pt x="32" y="43"/>
                    <a:pt x="29" y="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27" name="Google Shape;16627;p22"/>
            <p:cNvSpPr/>
            <p:nvPr/>
          </p:nvSpPr>
          <p:spPr>
            <a:xfrm>
              <a:off x="3775750" y="2906450"/>
              <a:ext cx="10450" cy="45450"/>
            </a:xfrm>
            <a:custGeom>
              <a:avLst/>
              <a:gdLst/>
              <a:ahLst/>
              <a:cxnLst/>
              <a:rect l="l" t="t" r="r" b="b"/>
              <a:pathLst>
                <a:path w="418" h="1818" extrusionOk="0">
                  <a:moveTo>
                    <a:pt x="48" y="0"/>
                  </a:moveTo>
                  <a:cubicBezTo>
                    <a:pt x="37" y="24"/>
                    <a:pt x="37" y="24"/>
                    <a:pt x="13" y="48"/>
                  </a:cubicBezTo>
                  <a:cubicBezTo>
                    <a:pt x="13" y="72"/>
                    <a:pt x="1" y="72"/>
                    <a:pt x="13" y="131"/>
                  </a:cubicBezTo>
                  <a:cubicBezTo>
                    <a:pt x="13" y="179"/>
                    <a:pt x="37" y="322"/>
                    <a:pt x="48" y="393"/>
                  </a:cubicBezTo>
                  <a:cubicBezTo>
                    <a:pt x="60" y="453"/>
                    <a:pt x="60" y="476"/>
                    <a:pt x="72" y="524"/>
                  </a:cubicBezTo>
                  <a:cubicBezTo>
                    <a:pt x="96" y="572"/>
                    <a:pt x="96" y="607"/>
                    <a:pt x="96" y="655"/>
                  </a:cubicBezTo>
                  <a:cubicBezTo>
                    <a:pt x="96" y="703"/>
                    <a:pt x="108" y="750"/>
                    <a:pt x="108" y="786"/>
                  </a:cubicBezTo>
                  <a:cubicBezTo>
                    <a:pt x="120" y="834"/>
                    <a:pt x="120" y="869"/>
                    <a:pt x="132" y="917"/>
                  </a:cubicBezTo>
                  <a:cubicBezTo>
                    <a:pt x="156" y="976"/>
                    <a:pt x="167" y="1119"/>
                    <a:pt x="179" y="1179"/>
                  </a:cubicBezTo>
                  <a:cubicBezTo>
                    <a:pt x="191" y="1238"/>
                    <a:pt x="215" y="1262"/>
                    <a:pt x="215" y="1310"/>
                  </a:cubicBezTo>
                  <a:cubicBezTo>
                    <a:pt x="227" y="1357"/>
                    <a:pt x="227" y="1405"/>
                    <a:pt x="227" y="1441"/>
                  </a:cubicBezTo>
                  <a:cubicBezTo>
                    <a:pt x="239" y="1488"/>
                    <a:pt x="239" y="1536"/>
                    <a:pt x="251" y="1572"/>
                  </a:cubicBezTo>
                  <a:cubicBezTo>
                    <a:pt x="275" y="1619"/>
                    <a:pt x="275" y="1679"/>
                    <a:pt x="287" y="1715"/>
                  </a:cubicBezTo>
                  <a:cubicBezTo>
                    <a:pt x="298" y="1738"/>
                    <a:pt x="287" y="1738"/>
                    <a:pt x="298" y="1774"/>
                  </a:cubicBezTo>
                  <a:cubicBezTo>
                    <a:pt x="310" y="1786"/>
                    <a:pt x="310" y="1786"/>
                    <a:pt x="334" y="1810"/>
                  </a:cubicBezTo>
                  <a:cubicBezTo>
                    <a:pt x="340" y="1815"/>
                    <a:pt x="347" y="1818"/>
                    <a:pt x="354" y="1818"/>
                  </a:cubicBezTo>
                  <a:cubicBezTo>
                    <a:pt x="378" y="1818"/>
                    <a:pt x="408" y="1792"/>
                    <a:pt x="418" y="1774"/>
                  </a:cubicBezTo>
                  <a:lnTo>
                    <a:pt x="418" y="1738"/>
                  </a:lnTo>
                  <a:lnTo>
                    <a:pt x="418" y="1691"/>
                  </a:lnTo>
                  <a:cubicBezTo>
                    <a:pt x="418" y="1667"/>
                    <a:pt x="394" y="1607"/>
                    <a:pt x="394" y="1560"/>
                  </a:cubicBezTo>
                  <a:cubicBezTo>
                    <a:pt x="370" y="1512"/>
                    <a:pt x="370" y="1476"/>
                    <a:pt x="358" y="1429"/>
                  </a:cubicBezTo>
                  <a:cubicBezTo>
                    <a:pt x="346" y="1381"/>
                    <a:pt x="334" y="1334"/>
                    <a:pt x="334" y="1298"/>
                  </a:cubicBezTo>
                  <a:lnTo>
                    <a:pt x="287" y="1167"/>
                  </a:lnTo>
                  <a:cubicBezTo>
                    <a:pt x="275" y="1119"/>
                    <a:pt x="287" y="1072"/>
                    <a:pt x="275" y="1024"/>
                  </a:cubicBezTo>
                  <a:cubicBezTo>
                    <a:pt x="251" y="988"/>
                    <a:pt x="239" y="941"/>
                    <a:pt x="239" y="893"/>
                  </a:cubicBezTo>
                  <a:cubicBezTo>
                    <a:pt x="227" y="845"/>
                    <a:pt x="227" y="810"/>
                    <a:pt x="215" y="762"/>
                  </a:cubicBezTo>
                  <a:lnTo>
                    <a:pt x="167" y="631"/>
                  </a:lnTo>
                  <a:cubicBezTo>
                    <a:pt x="156" y="583"/>
                    <a:pt x="132" y="536"/>
                    <a:pt x="132" y="488"/>
                  </a:cubicBezTo>
                  <a:cubicBezTo>
                    <a:pt x="120" y="464"/>
                    <a:pt x="132" y="488"/>
                    <a:pt x="120" y="429"/>
                  </a:cubicBezTo>
                  <a:cubicBezTo>
                    <a:pt x="108" y="393"/>
                    <a:pt x="72" y="179"/>
                    <a:pt x="72" y="131"/>
                  </a:cubicBezTo>
                  <a:cubicBezTo>
                    <a:pt x="72" y="95"/>
                    <a:pt x="72" y="107"/>
                    <a:pt x="60" y="72"/>
                  </a:cubicBezTo>
                  <a:lnTo>
                    <a:pt x="60" y="36"/>
                  </a:lnTo>
                  <a:cubicBezTo>
                    <a:pt x="60" y="12"/>
                    <a:pt x="48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28" name="Google Shape;16628;p22"/>
            <p:cNvSpPr/>
            <p:nvPr/>
          </p:nvSpPr>
          <p:spPr>
            <a:xfrm>
              <a:off x="3787950" y="2908425"/>
              <a:ext cx="9550" cy="37525"/>
            </a:xfrm>
            <a:custGeom>
              <a:avLst/>
              <a:gdLst/>
              <a:ahLst/>
              <a:cxnLst/>
              <a:rect l="l" t="t" r="r" b="b"/>
              <a:pathLst>
                <a:path w="382" h="1501" extrusionOk="0">
                  <a:moveTo>
                    <a:pt x="29" y="1"/>
                  </a:moveTo>
                  <a:cubicBezTo>
                    <a:pt x="27" y="1"/>
                    <a:pt x="25" y="6"/>
                    <a:pt x="25" y="16"/>
                  </a:cubicBezTo>
                  <a:cubicBezTo>
                    <a:pt x="25" y="28"/>
                    <a:pt x="1" y="52"/>
                    <a:pt x="1" y="88"/>
                  </a:cubicBezTo>
                  <a:cubicBezTo>
                    <a:pt x="1" y="112"/>
                    <a:pt x="25" y="159"/>
                    <a:pt x="25" y="195"/>
                  </a:cubicBezTo>
                  <a:cubicBezTo>
                    <a:pt x="25" y="219"/>
                    <a:pt x="37" y="266"/>
                    <a:pt x="37" y="314"/>
                  </a:cubicBezTo>
                  <a:cubicBezTo>
                    <a:pt x="37" y="338"/>
                    <a:pt x="49" y="385"/>
                    <a:pt x="60" y="409"/>
                  </a:cubicBezTo>
                  <a:cubicBezTo>
                    <a:pt x="60" y="457"/>
                    <a:pt x="60" y="493"/>
                    <a:pt x="84" y="528"/>
                  </a:cubicBezTo>
                  <a:cubicBezTo>
                    <a:pt x="84" y="576"/>
                    <a:pt x="96" y="612"/>
                    <a:pt x="96" y="647"/>
                  </a:cubicBezTo>
                  <a:cubicBezTo>
                    <a:pt x="96" y="695"/>
                    <a:pt x="108" y="707"/>
                    <a:pt x="120" y="766"/>
                  </a:cubicBezTo>
                  <a:cubicBezTo>
                    <a:pt x="144" y="814"/>
                    <a:pt x="156" y="933"/>
                    <a:pt x="156" y="981"/>
                  </a:cubicBezTo>
                  <a:cubicBezTo>
                    <a:pt x="168" y="1016"/>
                    <a:pt x="180" y="1052"/>
                    <a:pt x="180" y="1100"/>
                  </a:cubicBezTo>
                  <a:cubicBezTo>
                    <a:pt x="180" y="1136"/>
                    <a:pt x="180" y="1171"/>
                    <a:pt x="203" y="1219"/>
                  </a:cubicBezTo>
                  <a:cubicBezTo>
                    <a:pt x="203" y="1255"/>
                    <a:pt x="215" y="1290"/>
                    <a:pt x="227" y="1314"/>
                  </a:cubicBezTo>
                  <a:cubicBezTo>
                    <a:pt x="227" y="1350"/>
                    <a:pt x="239" y="1409"/>
                    <a:pt x="239" y="1421"/>
                  </a:cubicBezTo>
                  <a:lnTo>
                    <a:pt x="239" y="1469"/>
                  </a:lnTo>
                  <a:lnTo>
                    <a:pt x="275" y="1493"/>
                  </a:lnTo>
                  <a:cubicBezTo>
                    <a:pt x="280" y="1498"/>
                    <a:pt x="287" y="1501"/>
                    <a:pt x="295" y="1501"/>
                  </a:cubicBezTo>
                  <a:cubicBezTo>
                    <a:pt x="319" y="1501"/>
                    <a:pt x="349" y="1475"/>
                    <a:pt x="358" y="1457"/>
                  </a:cubicBezTo>
                  <a:cubicBezTo>
                    <a:pt x="358" y="1421"/>
                    <a:pt x="382" y="1433"/>
                    <a:pt x="358" y="1421"/>
                  </a:cubicBezTo>
                  <a:lnTo>
                    <a:pt x="358" y="1397"/>
                  </a:lnTo>
                  <a:cubicBezTo>
                    <a:pt x="358" y="1362"/>
                    <a:pt x="346" y="1314"/>
                    <a:pt x="334" y="1290"/>
                  </a:cubicBezTo>
                  <a:cubicBezTo>
                    <a:pt x="322" y="1255"/>
                    <a:pt x="322" y="1219"/>
                    <a:pt x="299" y="1183"/>
                  </a:cubicBezTo>
                  <a:cubicBezTo>
                    <a:pt x="287" y="1159"/>
                    <a:pt x="287" y="1112"/>
                    <a:pt x="275" y="1076"/>
                  </a:cubicBezTo>
                  <a:cubicBezTo>
                    <a:pt x="263" y="1052"/>
                    <a:pt x="239" y="1005"/>
                    <a:pt x="239" y="981"/>
                  </a:cubicBezTo>
                  <a:cubicBezTo>
                    <a:pt x="227" y="933"/>
                    <a:pt x="239" y="897"/>
                    <a:pt x="239" y="862"/>
                  </a:cubicBezTo>
                  <a:cubicBezTo>
                    <a:pt x="227" y="814"/>
                    <a:pt x="227" y="778"/>
                    <a:pt x="215" y="755"/>
                  </a:cubicBezTo>
                  <a:cubicBezTo>
                    <a:pt x="203" y="719"/>
                    <a:pt x="203" y="683"/>
                    <a:pt x="180" y="647"/>
                  </a:cubicBezTo>
                  <a:cubicBezTo>
                    <a:pt x="168" y="624"/>
                    <a:pt x="156" y="576"/>
                    <a:pt x="156" y="540"/>
                  </a:cubicBezTo>
                  <a:cubicBezTo>
                    <a:pt x="144" y="516"/>
                    <a:pt x="144" y="469"/>
                    <a:pt x="120" y="445"/>
                  </a:cubicBezTo>
                  <a:cubicBezTo>
                    <a:pt x="108" y="409"/>
                    <a:pt x="120" y="445"/>
                    <a:pt x="108" y="397"/>
                  </a:cubicBezTo>
                  <a:cubicBezTo>
                    <a:pt x="96" y="350"/>
                    <a:pt x="60" y="183"/>
                    <a:pt x="60" y="147"/>
                  </a:cubicBezTo>
                  <a:cubicBezTo>
                    <a:pt x="60" y="100"/>
                    <a:pt x="60" y="112"/>
                    <a:pt x="49" y="100"/>
                  </a:cubicBezTo>
                  <a:lnTo>
                    <a:pt x="49" y="64"/>
                  </a:lnTo>
                  <a:cubicBezTo>
                    <a:pt x="49" y="52"/>
                    <a:pt x="49" y="40"/>
                    <a:pt x="37" y="40"/>
                  </a:cubicBezTo>
                  <a:cubicBezTo>
                    <a:pt x="37" y="1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29" name="Google Shape;16629;p22"/>
            <p:cNvSpPr/>
            <p:nvPr/>
          </p:nvSpPr>
          <p:spPr>
            <a:xfrm>
              <a:off x="3802850" y="2913750"/>
              <a:ext cx="8650" cy="40100"/>
            </a:xfrm>
            <a:custGeom>
              <a:avLst/>
              <a:gdLst/>
              <a:ahLst/>
              <a:cxnLst/>
              <a:rect l="l" t="t" r="r" b="b"/>
              <a:pathLst>
                <a:path w="346" h="1604" extrusionOk="0">
                  <a:moveTo>
                    <a:pt x="34" y="0"/>
                  </a:moveTo>
                  <a:cubicBezTo>
                    <a:pt x="31" y="0"/>
                    <a:pt x="28" y="2"/>
                    <a:pt x="24" y="6"/>
                  </a:cubicBezTo>
                  <a:cubicBezTo>
                    <a:pt x="24" y="18"/>
                    <a:pt x="0" y="53"/>
                    <a:pt x="0" y="77"/>
                  </a:cubicBezTo>
                  <a:lnTo>
                    <a:pt x="0" y="196"/>
                  </a:lnTo>
                  <a:cubicBezTo>
                    <a:pt x="0" y="244"/>
                    <a:pt x="0" y="291"/>
                    <a:pt x="24" y="315"/>
                  </a:cubicBezTo>
                  <a:cubicBezTo>
                    <a:pt x="24" y="363"/>
                    <a:pt x="36" y="387"/>
                    <a:pt x="36" y="434"/>
                  </a:cubicBezTo>
                  <a:lnTo>
                    <a:pt x="36" y="553"/>
                  </a:lnTo>
                  <a:cubicBezTo>
                    <a:pt x="36" y="601"/>
                    <a:pt x="36" y="625"/>
                    <a:pt x="48" y="672"/>
                  </a:cubicBezTo>
                  <a:cubicBezTo>
                    <a:pt x="48" y="720"/>
                    <a:pt x="60" y="744"/>
                    <a:pt x="60" y="792"/>
                  </a:cubicBezTo>
                  <a:cubicBezTo>
                    <a:pt x="60" y="851"/>
                    <a:pt x="84" y="970"/>
                    <a:pt x="96" y="1030"/>
                  </a:cubicBezTo>
                  <a:cubicBezTo>
                    <a:pt x="107" y="1089"/>
                    <a:pt x="119" y="1101"/>
                    <a:pt x="119" y="1149"/>
                  </a:cubicBezTo>
                  <a:cubicBezTo>
                    <a:pt x="119" y="1196"/>
                    <a:pt x="119" y="1244"/>
                    <a:pt x="143" y="1268"/>
                  </a:cubicBezTo>
                  <a:cubicBezTo>
                    <a:pt x="143" y="1315"/>
                    <a:pt x="155" y="1363"/>
                    <a:pt x="167" y="1387"/>
                  </a:cubicBezTo>
                  <a:cubicBezTo>
                    <a:pt x="179" y="1434"/>
                    <a:pt x="179" y="1482"/>
                    <a:pt x="203" y="1506"/>
                  </a:cubicBezTo>
                  <a:cubicBezTo>
                    <a:pt x="215" y="1542"/>
                    <a:pt x="203" y="1542"/>
                    <a:pt x="215" y="1554"/>
                  </a:cubicBezTo>
                  <a:cubicBezTo>
                    <a:pt x="226" y="1565"/>
                    <a:pt x="226" y="1565"/>
                    <a:pt x="238" y="1601"/>
                  </a:cubicBezTo>
                  <a:cubicBezTo>
                    <a:pt x="243" y="1603"/>
                    <a:pt x="248" y="1604"/>
                    <a:pt x="254" y="1604"/>
                  </a:cubicBezTo>
                  <a:cubicBezTo>
                    <a:pt x="286" y="1604"/>
                    <a:pt x="323" y="1574"/>
                    <a:pt x="334" y="1554"/>
                  </a:cubicBezTo>
                  <a:cubicBezTo>
                    <a:pt x="334" y="1518"/>
                    <a:pt x="346" y="1542"/>
                    <a:pt x="334" y="1518"/>
                  </a:cubicBezTo>
                  <a:lnTo>
                    <a:pt x="334" y="1494"/>
                  </a:lnTo>
                  <a:cubicBezTo>
                    <a:pt x="334" y="1458"/>
                    <a:pt x="322" y="1423"/>
                    <a:pt x="298" y="1375"/>
                  </a:cubicBezTo>
                  <a:cubicBezTo>
                    <a:pt x="286" y="1327"/>
                    <a:pt x="262" y="1196"/>
                    <a:pt x="238" y="1149"/>
                  </a:cubicBezTo>
                  <a:cubicBezTo>
                    <a:pt x="226" y="1089"/>
                    <a:pt x="215" y="1077"/>
                    <a:pt x="215" y="1030"/>
                  </a:cubicBezTo>
                  <a:cubicBezTo>
                    <a:pt x="203" y="982"/>
                    <a:pt x="215" y="958"/>
                    <a:pt x="215" y="911"/>
                  </a:cubicBezTo>
                  <a:cubicBezTo>
                    <a:pt x="203" y="863"/>
                    <a:pt x="203" y="839"/>
                    <a:pt x="179" y="792"/>
                  </a:cubicBezTo>
                  <a:cubicBezTo>
                    <a:pt x="179" y="744"/>
                    <a:pt x="167" y="720"/>
                    <a:pt x="167" y="672"/>
                  </a:cubicBezTo>
                  <a:cubicBezTo>
                    <a:pt x="167" y="625"/>
                    <a:pt x="155" y="601"/>
                    <a:pt x="143" y="553"/>
                  </a:cubicBezTo>
                  <a:cubicBezTo>
                    <a:pt x="143" y="506"/>
                    <a:pt x="119" y="470"/>
                    <a:pt x="119" y="434"/>
                  </a:cubicBezTo>
                  <a:lnTo>
                    <a:pt x="119" y="387"/>
                  </a:lnTo>
                  <a:cubicBezTo>
                    <a:pt x="119" y="351"/>
                    <a:pt x="96" y="172"/>
                    <a:pt x="96" y="125"/>
                  </a:cubicBezTo>
                  <a:lnTo>
                    <a:pt x="96" y="77"/>
                  </a:lnTo>
                  <a:lnTo>
                    <a:pt x="96" y="30"/>
                  </a:lnTo>
                  <a:cubicBezTo>
                    <a:pt x="96" y="18"/>
                    <a:pt x="96" y="6"/>
                    <a:pt x="84" y="6"/>
                  </a:cubicBezTo>
                  <a:cubicBezTo>
                    <a:pt x="52" y="6"/>
                    <a:pt x="41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30" name="Google Shape;16630;p22"/>
            <p:cNvSpPr/>
            <p:nvPr/>
          </p:nvSpPr>
          <p:spPr>
            <a:xfrm>
              <a:off x="3818925" y="2922875"/>
              <a:ext cx="10725" cy="39025"/>
            </a:xfrm>
            <a:custGeom>
              <a:avLst/>
              <a:gdLst/>
              <a:ahLst/>
              <a:cxnLst/>
              <a:rect l="l" t="t" r="r" b="b"/>
              <a:pathLst>
                <a:path w="429" h="1561" extrusionOk="0">
                  <a:moveTo>
                    <a:pt x="6" y="1"/>
                  </a:moveTo>
                  <a:cubicBezTo>
                    <a:pt x="3" y="1"/>
                    <a:pt x="0" y="4"/>
                    <a:pt x="0" y="10"/>
                  </a:cubicBezTo>
                  <a:lnTo>
                    <a:pt x="0" y="93"/>
                  </a:lnTo>
                  <a:cubicBezTo>
                    <a:pt x="12" y="129"/>
                    <a:pt x="48" y="248"/>
                    <a:pt x="60" y="296"/>
                  </a:cubicBezTo>
                  <a:cubicBezTo>
                    <a:pt x="72" y="343"/>
                    <a:pt x="95" y="367"/>
                    <a:pt x="95" y="415"/>
                  </a:cubicBezTo>
                  <a:cubicBezTo>
                    <a:pt x="107" y="462"/>
                    <a:pt x="107" y="486"/>
                    <a:pt x="107" y="534"/>
                  </a:cubicBezTo>
                  <a:cubicBezTo>
                    <a:pt x="119" y="581"/>
                    <a:pt x="119" y="605"/>
                    <a:pt x="131" y="653"/>
                  </a:cubicBezTo>
                  <a:cubicBezTo>
                    <a:pt x="155" y="700"/>
                    <a:pt x="155" y="712"/>
                    <a:pt x="167" y="772"/>
                  </a:cubicBezTo>
                  <a:cubicBezTo>
                    <a:pt x="179" y="819"/>
                    <a:pt x="191" y="939"/>
                    <a:pt x="215" y="998"/>
                  </a:cubicBezTo>
                  <a:cubicBezTo>
                    <a:pt x="226" y="1058"/>
                    <a:pt x="238" y="1069"/>
                    <a:pt x="238" y="1117"/>
                  </a:cubicBezTo>
                  <a:cubicBezTo>
                    <a:pt x="250" y="1153"/>
                    <a:pt x="238" y="1189"/>
                    <a:pt x="250" y="1236"/>
                  </a:cubicBezTo>
                  <a:cubicBezTo>
                    <a:pt x="250" y="1272"/>
                    <a:pt x="274" y="1308"/>
                    <a:pt x="286" y="1355"/>
                  </a:cubicBezTo>
                  <a:cubicBezTo>
                    <a:pt x="286" y="1379"/>
                    <a:pt x="298" y="1439"/>
                    <a:pt x="298" y="1474"/>
                  </a:cubicBezTo>
                  <a:lnTo>
                    <a:pt x="298" y="1510"/>
                  </a:lnTo>
                  <a:cubicBezTo>
                    <a:pt x="298" y="1534"/>
                    <a:pt x="310" y="1534"/>
                    <a:pt x="334" y="1558"/>
                  </a:cubicBezTo>
                  <a:cubicBezTo>
                    <a:pt x="336" y="1560"/>
                    <a:pt x="339" y="1561"/>
                    <a:pt x="344" y="1561"/>
                  </a:cubicBezTo>
                  <a:cubicBezTo>
                    <a:pt x="365" y="1561"/>
                    <a:pt x="407" y="1539"/>
                    <a:pt x="417" y="1510"/>
                  </a:cubicBezTo>
                  <a:cubicBezTo>
                    <a:pt x="417" y="1486"/>
                    <a:pt x="429" y="1498"/>
                    <a:pt x="429" y="1486"/>
                  </a:cubicBezTo>
                  <a:lnTo>
                    <a:pt x="429" y="1450"/>
                  </a:lnTo>
                  <a:cubicBezTo>
                    <a:pt x="429" y="1427"/>
                    <a:pt x="417" y="1379"/>
                    <a:pt x="405" y="1331"/>
                  </a:cubicBezTo>
                  <a:cubicBezTo>
                    <a:pt x="393" y="1308"/>
                    <a:pt x="393" y="1260"/>
                    <a:pt x="369" y="1212"/>
                  </a:cubicBezTo>
                  <a:cubicBezTo>
                    <a:pt x="357" y="1177"/>
                    <a:pt x="357" y="1141"/>
                    <a:pt x="345" y="1093"/>
                  </a:cubicBezTo>
                  <a:cubicBezTo>
                    <a:pt x="334" y="1058"/>
                    <a:pt x="310" y="1022"/>
                    <a:pt x="310" y="974"/>
                  </a:cubicBezTo>
                  <a:cubicBezTo>
                    <a:pt x="298" y="939"/>
                    <a:pt x="310" y="903"/>
                    <a:pt x="298" y="855"/>
                  </a:cubicBezTo>
                  <a:cubicBezTo>
                    <a:pt x="286" y="819"/>
                    <a:pt x="274" y="784"/>
                    <a:pt x="274" y="736"/>
                  </a:cubicBezTo>
                  <a:cubicBezTo>
                    <a:pt x="250" y="700"/>
                    <a:pt x="250" y="665"/>
                    <a:pt x="238" y="617"/>
                  </a:cubicBezTo>
                  <a:cubicBezTo>
                    <a:pt x="226" y="581"/>
                    <a:pt x="215" y="546"/>
                    <a:pt x="191" y="522"/>
                  </a:cubicBezTo>
                  <a:cubicBezTo>
                    <a:pt x="179" y="486"/>
                    <a:pt x="167" y="438"/>
                    <a:pt x="155" y="415"/>
                  </a:cubicBezTo>
                  <a:cubicBezTo>
                    <a:pt x="131" y="379"/>
                    <a:pt x="155" y="415"/>
                    <a:pt x="131" y="367"/>
                  </a:cubicBezTo>
                  <a:cubicBezTo>
                    <a:pt x="119" y="319"/>
                    <a:pt x="60" y="165"/>
                    <a:pt x="60" y="117"/>
                  </a:cubicBezTo>
                  <a:cubicBezTo>
                    <a:pt x="48" y="69"/>
                    <a:pt x="48" y="81"/>
                    <a:pt x="48" y="69"/>
                  </a:cubicBezTo>
                  <a:cubicBezTo>
                    <a:pt x="48" y="57"/>
                    <a:pt x="48" y="46"/>
                    <a:pt x="36" y="46"/>
                  </a:cubicBezTo>
                  <a:cubicBezTo>
                    <a:pt x="36" y="22"/>
                    <a:pt x="12" y="10"/>
                    <a:pt x="12" y="10"/>
                  </a:cubicBezTo>
                  <a:cubicBezTo>
                    <a:pt x="12" y="4"/>
                    <a:pt x="9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31" name="Google Shape;16631;p22"/>
            <p:cNvSpPr/>
            <p:nvPr/>
          </p:nvSpPr>
          <p:spPr>
            <a:xfrm>
              <a:off x="3832025" y="2936800"/>
              <a:ext cx="9550" cy="25675"/>
            </a:xfrm>
            <a:custGeom>
              <a:avLst/>
              <a:gdLst/>
              <a:ahLst/>
              <a:cxnLst/>
              <a:rect l="l" t="t" r="r" b="b"/>
              <a:pathLst>
                <a:path w="382" h="1027" extrusionOk="0">
                  <a:moveTo>
                    <a:pt x="72" y="1"/>
                  </a:moveTo>
                  <a:cubicBezTo>
                    <a:pt x="24" y="36"/>
                    <a:pt x="24" y="36"/>
                    <a:pt x="12" y="36"/>
                  </a:cubicBezTo>
                  <a:cubicBezTo>
                    <a:pt x="12" y="48"/>
                    <a:pt x="0" y="72"/>
                    <a:pt x="12" y="84"/>
                  </a:cubicBezTo>
                  <a:cubicBezTo>
                    <a:pt x="12" y="96"/>
                    <a:pt x="24" y="120"/>
                    <a:pt x="24" y="155"/>
                  </a:cubicBezTo>
                  <a:cubicBezTo>
                    <a:pt x="24" y="191"/>
                    <a:pt x="48" y="203"/>
                    <a:pt x="48" y="227"/>
                  </a:cubicBezTo>
                  <a:cubicBezTo>
                    <a:pt x="48" y="262"/>
                    <a:pt x="60" y="274"/>
                    <a:pt x="72" y="298"/>
                  </a:cubicBezTo>
                  <a:cubicBezTo>
                    <a:pt x="72" y="334"/>
                    <a:pt x="72" y="346"/>
                    <a:pt x="83" y="382"/>
                  </a:cubicBezTo>
                  <a:cubicBezTo>
                    <a:pt x="83" y="405"/>
                    <a:pt x="107" y="417"/>
                    <a:pt x="107" y="453"/>
                  </a:cubicBezTo>
                  <a:cubicBezTo>
                    <a:pt x="107" y="489"/>
                    <a:pt x="119" y="501"/>
                    <a:pt x="131" y="524"/>
                  </a:cubicBezTo>
                  <a:cubicBezTo>
                    <a:pt x="143" y="560"/>
                    <a:pt x="143" y="632"/>
                    <a:pt x="167" y="679"/>
                  </a:cubicBezTo>
                  <a:cubicBezTo>
                    <a:pt x="179" y="703"/>
                    <a:pt x="191" y="715"/>
                    <a:pt x="191" y="751"/>
                  </a:cubicBezTo>
                  <a:cubicBezTo>
                    <a:pt x="191" y="786"/>
                    <a:pt x="191" y="798"/>
                    <a:pt x="202" y="822"/>
                  </a:cubicBezTo>
                  <a:cubicBezTo>
                    <a:pt x="202" y="858"/>
                    <a:pt x="226" y="870"/>
                    <a:pt x="238" y="893"/>
                  </a:cubicBezTo>
                  <a:cubicBezTo>
                    <a:pt x="238" y="929"/>
                    <a:pt x="250" y="953"/>
                    <a:pt x="250" y="977"/>
                  </a:cubicBezTo>
                  <a:lnTo>
                    <a:pt x="250" y="1001"/>
                  </a:lnTo>
                  <a:cubicBezTo>
                    <a:pt x="262" y="1024"/>
                    <a:pt x="262" y="1024"/>
                    <a:pt x="286" y="1024"/>
                  </a:cubicBezTo>
                  <a:cubicBezTo>
                    <a:pt x="287" y="1026"/>
                    <a:pt x="290" y="1027"/>
                    <a:pt x="293" y="1027"/>
                  </a:cubicBezTo>
                  <a:cubicBezTo>
                    <a:pt x="313" y="1027"/>
                    <a:pt x="359" y="997"/>
                    <a:pt x="369" y="977"/>
                  </a:cubicBezTo>
                  <a:cubicBezTo>
                    <a:pt x="369" y="971"/>
                    <a:pt x="369" y="971"/>
                    <a:pt x="371" y="971"/>
                  </a:cubicBezTo>
                  <a:cubicBezTo>
                    <a:pt x="372" y="971"/>
                    <a:pt x="375" y="971"/>
                    <a:pt x="381" y="965"/>
                  </a:cubicBezTo>
                  <a:lnTo>
                    <a:pt x="381" y="941"/>
                  </a:lnTo>
                  <a:cubicBezTo>
                    <a:pt x="381" y="929"/>
                    <a:pt x="369" y="905"/>
                    <a:pt x="357" y="870"/>
                  </a:cubicBezTo>
                  <a:cubicBezTo>
                    <a:pt x="345" y="858"/>
                    <a:pt x="345" y="822"/>
                    <a:pt x="322" y="798"/>
                  </a:cubicBezTo>
                  <a:cubicBezTo>
                    <a:pt x="310" y="763"/>
                    <a:pt x="310" y="751"/>
                    <a:pt x="298" y="727"/>
                  </a:cubicBezTo>
                  <a:cubicBezTo>
                    <a:pt x="286" y="691"/>
                    <a:pt x="262" y="679"/>
                    <a:pt x="262" y="643"/>
                  </a:cubicBezTo>
                  <a:cubicBezTo>
                    <a:pt x="250" y="620"/>
                    <a:pt x="262" y="608"/>
                    <a:pt x="262" y="572"/>
                  </a:cubicBezTo>
                  <a:cubicBezTo>
                    <a:pt x="250" y="548"/>
                    <a:pt x="250" y="524"/>
                    <a:pt x="238" y="501"/>
                  </a:cubicBezTo>
                  <a:cubicBezTo>
                    <a:pt x="226" y="465"/>
                    <a:pt x="226" y="453"/>
                    <a:pt x="202" y="429"/>
                  </a:cubicBezTo>
                  <a:cubicBezTo>
                    <a:pt x="191" y="393"/>
                    <a:pt x="179" y="382"/>
                    <a:pt x="179" y="346"/>
                  </a:cubicBezTo>
                  <a:cubicBezTo>
                    <a:pt x="167" y="322"/>
                    <a:pt x="167" y="310"/>
                    <a:pt x="143" y="274"/>
                  </a:cubicBezTo>
                  <a:cubicBezTo>
                    <a:pt x="137" y="262"/>
                    <a:pt x="137" y="262"/>
                    <a:pt x="138" y="262"/>
                  </a:cubicBezTo>
                  <a:cubicBezTo>
                    <a:pt x="140" y="262"/>
                    <a:pt x="143" y="262"/>
                    <a:pt x="143" y="251"/>
                  </a:cubicBezTo>
                  <a:cubicBezTo>
                    <a:pt x="131" y="215"/>
                    <a:pt x="107" y="108"/>
                    <a:pt x="107" y="84"/>
                  </a:cubicBezTo>
                  <a:cubicBezTo>
                    <a:pt x="107" y="48"/>
                    <a:pt x="107" y="60"/>
                    <a:pt x="83" y="48"/>
                  </a:cubicBezTo>
                  <a:lnTo>
                    <a:pt x="83" y="24"/>
                  </a:lnTo>
                  <a:cubicBezTo>
                    <a:pt x="83" y="1"/>
                    <a:pt x="72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32" name="Google Shape;16632;p22"/>
            <p:cNvSpPr/>
            <p:nvPr/>
          </p:nvSpPr>
          <p:spPr>
            <a:xfrm>
              <a:off x="3857025" y="2981975"/>
              <a:ext cx="18475" cy="50825"/>
            </a:xfrm>
            <a:custGeom>
              <a:avLst/>
              <a:gdLst/>
              <a:ahLst/>
              <a:cxnLst/>
              <a:rect l="l" t="t" r="r" b="b"/>
              <a:pathLst>
                <a:path w="739" h="2033" extrusionOk="0">
                  <a:moveTo>
                    <a:pt x="33" y="0"/>
                  </a:moveTo>
                  <a:cubicBezTo>
                    <a:pt x="24" y="0"/>
                    <a:pt x="0" y="21"/>
                    <a:pt x="0" y="51"/>
                  </a:cubicBezTo>
                  <a:cubicBezTo>
                    <a:pt x="0" y="75"/>
                    <a:pt x="0" y="87"/>
                    <a:pt x="12" y="146"/>
                  </a:cubicBezTo>
                  <a:cubicBezTo>
                    <a:pt x="24" y="206"/>
                    <a:pt x="72" y="372"/>
                    <a:pt x="95" y="432"/>
                  </a:cubicBezTo>
                  <a:cubicBezTo>
                    <a:pt x="119" y="491"/>
                    <a:pt x="131" y="539"/>
                    <a:pt x="155" y="587"/>
                  </a:cubicBezTo>
                  <a:cubicBezTo>
                    <a:pt x="179" y="646"/>
                    <a:pt x="191" y="682"/>
                    <a:pt x="203" y="730"/>
                  </a:cubicBezTo>
                  <a:cubicBezTo>
                    <a:pt x="215" y="789"/>
                    <a:pt x="238" y="837"/>
                    <a:pt x="250" y="884"/>
                  </a:cubicBezTo>
                  <a:cubicBezTo>
                    <a:pt x="262" y="944"/>
                    <a:pt x="274" y="968"/>
                    <a:pt x="310" y="1027"/>
                  </a:cubicBezTo>
                  <a:cubicBezTo>
                    <a:pt x="322" y="1099"/>
                    <a:pt x="369" y="1253"/>
                    <a:pt x="393" y="1325"/>
                  </a:cubicBezTo>
                  <a:cubicBezTo>
                    <a:pt x="417" y="1396"/>
                    <a:pt x="441" y="1420"/>
                    <a:pt x="453" y="1480"/>
                  </a:cubicBezTo>
                  <a:cubicBezTo>
                    <a:pt x="476" y="1539"/>
                    <a:pt x="488" y="1575"/>
                    <a:pt x="500" y="1623"/>
                  </a:cubicBezTo>
                  <a:cubicBezTo>
                    <a:pt x="512" y="1670"/>
                    <a:pt x="548" y="1730"/>
                    <a:pt x="560" y="1777"/>
                  </a:cubicBezTo>
                  <a:cubicBezTo>
                    <a:pt x="572" y="1813"/>
                    <a:pt x="584" y="1873"/>
                    <a:pt x="607" y="1920"/>
                  </a:cubicBezTo>
                  <a:cubicBezTo>
                    <a:pt x="619" y="1956"/>
                    <a:pt x="607" y="1956"/>
                    <a:pt x="619" y="1980"/>
                  </a:cubicBezTo>
                  <a:cubicBezTo>
                    <a:pt x="631" y="2015"/>
                    <a:pt x="631" y="1992"/>
                    <a:pt x="667" y="2027"/>
                  </a:cubicBezTo>
                  <a:cubicBezTo>
                    <a:pt x="670" y="2031"/>
                    <a:pt x="674" y="2032"/>
                    <a:pt x="678" y="2032"/>
                  </a:cubicBezTo>
                  <a:cubicBezTo>
                    <a:pt x="703" y="2032"/>
                    <a:pt x="738" y="1976"/>
                    <a:pt x="738" y="1956"/>
                  </a:cubicBezTo>
                  <a:lnTo>
                    <a:pt x="738" y="1920"/>
                  </a:lnTo>
                  <a:cubicBezTo>
                    <a:pt x="738" y="1908"/>
                    <a:pt x="738" y="1908"/>
                    <a:pt x="726" y="1873"/>
                  </a:cubicBezTo>
                  <a:cubicBezTo>
                    <a:pt x="703" y="1849"/>
                    <a:pt x="679" y="1765"/>
                    <a:pt x="667" y="1730"/>
                  </a:cubicBezTo>
                  <a:cubicBezTo>
                    <a:pt x="643" y="1682"/>
                    <a:pt x="631" y="1623"/>
                    <a:pt x="607" y="1575"/>
                  </a:cubicBezTo>
                  <a:cubicBezTo>
                    <a:pt x="584" y="1539"/>
                    <a:pt x="560" y="1468"/>
                    <a:pt x="548" y="1432"/>
                  </a:cubicBezTo>
                  <a:cubicBezTo>
                    <a:pt x="524" y="1384"/>
                    <a:pt x="500" y="1337"/>
                    <a:pt x="488" y="1277"/>
                  </a:cubicBezTo>
                  <a:cubicBezTo>
                    <a:pt x="465" y="1242"/>
                    <a:pt x="465" y="1170"/>
                    <a:pt x="453" y="1134"/>
                  </a:cubicBezTo>
                  <a:cubicBezTo>
                    <a:pt x="441" y="1087"/>
                    <a:pt x="405" y="1027"/>
                    <a:pt x="393" y="980"/>
                  </a:cubicBezTo>
                  <a:cubicBezTo>
                    <a:pt x="381" y="944"/>
                    <a:pt x="369" y="872"/>
                    <a:pt x="334" y="837"/>
                  </a:cubicBezTo>
                  <a:cubicBezTo>
                    <a:pt x="322" y="789"/>
                    <a:pt x="286" y="730"/>
                    <a:pt x="274" y="682"/>
                  </a:cubicBezTo>
                  <a:cubicBezTo>
                    <a:pt x="262" y="646"/>
                    <a:pt x="238" y="575"/>
                    <a:pt x="215" y="539"/>
                  </a:cubicBezTo>
                  <a:cubicBezTo>
                    <a:pt x="203" y="491"/>
                    <a:pt x="215" y="539"/>
                    <a:pt x="203" y="480"/>
                  </a:cubicBezTo>
                  <a:cubicBezTo>
                    <a:pt x="191" y="420"/>
                    <a:pt x="95" y="206"/>
                    <a:pt x="84" y="146"/>
                  </a:cubicBezTo>
                  <a:cubicBezTo>
                    <a:pt x="72" y="87"/>
                    <a:pt x="72" y="122"/>
                    <a:pt x="72" y="87"/>
                  </a:cubicBezTo>
                  <a:cubicBezTo>
                    <a:pt x="48" y="63"/>
                    <a:pt x="48" y="63"/>
                    <a:pt x="48" y="51"/>
                  </a:cubicBezTo>
                  <a:cubicBezTo>
                    <a:pt x="48" y="27"/>
                    <a:pt x="36" y="15"/>
                    <a:pt x="36" y="3"/>
                  </a:cubicBezTo>
                  <a:cubicBezTo>
                    <a:pt x="36" y="1"/>
                    <a:pt x="35" y="0"/>
                    <a:pt x="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33" name="Google Shape;16633;p22"/>
            <p:cNvSpPr/>
            <p:nvPr/>
          </p:nvSpPr>
          <p:spPr>
            <a:xfrm>
              <a:off x="3875475" y="2997725"/>
              <a:ext cx="7750" cy="29075"/>
            </a:xfrm>
            <a:custGeom>
              <a:avLst/>
              <a:gdLst/>
              <a:ahLst/>
              <a:cxnLst/>
              <a:rect l="l" t="t" r="r" b="b"/>
              <a:pathLst>
                <a:path w="310" h="1163" extrusionOk="0">
                  <a:moveTo>
                    <a:pt x="31" y="1"/>
                  </a:moveTo>
                  <a:cubicBezTo>
                    <a:pt x="28" y="1"/>
                    <a:pt x="22" y="6"/>
                    <a:pt x="12" y="16"/>
                  </a:cubicBezTo>
                  <a:cubicBezTo>
                    <a:pt x="12" y="28"/>
                    <a:pt x="0" y="40"/>
                    <a:pt x="0" y="76"/>
                  </a:cubicBezTo>
                  <a:cubicBezTo>
                    <a:pt x="0" y="88"/>
                    <a:pt x="0" y="135"/>
                    <a:pt x="12" y="147"/>
                  </a:cubicBezTo>
                  <a:cubicBezTo>
                    <a:pt x="12" y="171"/>
                    <a:pt x="36" y="207"/>
                    <a:pt x="36" y="231"/>
                  </a:cubicBezTo>
                  <a:cubicBezTo>
                    <a:pt x="36" y="266"/>
                    <a:pt x="48" y="290"/>
                    <a:pt x="48" y="326"/>
                  </a:cubicBezTo>
                  <a:lnTo>
                    <a:pt x="48" y="409"/>
                  </a:lnTo>
                  <a:cubicBezTo>
                    <a:pt x="48" y="445"/>
                    <a:pt x="48" y="469"/>
                    <a:pt x="60" y="504"/>
                  </a:cubicBezTo>
                  <a:cubicBezTo>
                    <a:pt x="60" y="528"/>
                    <a:pt x="72" y="552"/>
                    <a:pt x="72" y="588"/>
                  </a:cubicBezTo>
                  <a:cubicBezTo>
                    <a:pt x="72" y="635"/>
                    <a:pt x="96" y="707"/>
                    <a:pt x="108" y="754"/>
                  </a:cubicBezTo>
                  <a:cubicBezTo>
                    <a:pt x="108" y="802"/>
                    <a:pt x="131" y="814"/>
                    <a:pt x="131" y="850"/>
                  </a:cubicBezTo>
                  <a:cubicBezTo>
                    <a:pt x="131" y="873"/>
                    <a:pt x="131" y="909"/>
                    <a:pt x="155" y="933"/>
                  </a:cubicBezTo>
                  <a:cubicBezTo>
                    <a:pt x="155" y="969"/>
                    <a:pt x="167" y="993"/>
                    <a:pt x="167" y="1028"/>
                  </a:cubicBezTo>
                  <a:cubicBezTo>
                    <a:pt x="167" y="1052"/>
                    <a:pt x="179" y="1088"/>
                    <a:pt x="179" y="1100"/>
                  </a:cubicBezTo>
                  <a:lnTo>
                    <a:pt x="179" y="1123"/>
                  </a:lnTo>
                  <a:cubicBezTo>
                    <a:pt x="179" y="1147"/>
                    <a:pt x="191" y="1147"/>
                    <a:pt x="215" y="1159"/>
                  </a:cubicBezTo>
                  <a:cubicBezTo>
                    <a:pt x="217" y="1161"/>
                    <a:pt x="221" y="1162"/>
                    <a:pt x="225" y="1162"/>
                  </a:cubicBezTo>
                  <a:cubicBezTo>
                    <a:pt x="247" y="1162"/>
                    <a:pt x="288" y="1143"/>
                    <a:pt x="298" y="1123"/>
                  </a:cubicBezTo>
                  <a:lnTo>
                    <a:pt x="310" y="1112"/>
                  </a:lnTo>
                  <a:lnTo>
                    <a:pt x="310" y="1088"/>
                  </a:lnTo>
                  <a:cubicBezTo>
                    <a:pt x="310" y="1064"/>
                    <a:pt x="298" y="1028"/>
                    <a:pt x="286" y="1004"/>
                  </a:cubicBezTo>
                  <a:cubicBezTo>
                    <a:pt x="286" y="981"/>
                    <a:pt x="274" y="945"/>
                    <a:pt x="274" y="921"/>
                  </a:cubicBezTo>
                  <a:cubicBezTo>
                    <a:pt x="250" y="885"/>
                    <a:pt x="250" y="862"/>
                    <a:pt x="239" y="826"/>
                  </a:cubicBezTo>
                  <a:cubicBezTo>
                    <a:pt x="227" y="802"/>
                    <a:pt x="215" y="766"/>
                    <a:pt x="215" y="754"/>
                  </a:cubicBezTo>
                  <a:lnTo>
                    <a:pt x="215" y="671"/>
                  </a:lnTo>
                  <a:cubicBezTo>
                    <a:pt x="215" y="635"/>
                    <a:pt x="191" y="612"/>
                    <a:pt x="179" y="576"/>
                  </a:cubicBezTo>
                  <a:cubicBezTo>
                    <a:pt x="179" y="552"/>
                    <a:pt x="167" y="516"/>
                    <a:pt x="167" y="492"/>
                  </a:cubicBezTo>
                  <a:cubicBezTo>
                    <a:pt x="155" y="457"/>
                    <a:pt x="155" y="433"/>
                    <a:pt x="131" y="409"/>
                  </a:cubicBezTo>
                  <a:cubicBezTo>
                    <a:pt x="119" y="385"/>
                    <a:pt x="119" y="350"/>
                    <a:pt x="108" y="338"/>
                  </a:cubicBezTo>
                  <a:lnTo>
                    <a:pt x="108" y="314"/>
                  </a:lnTo>
                  <a:cubicBezTo>
                    <a:pt x="96" y="278"/>
                    <a:pt x="60" y="159"/>
                    <a:pt x="60" y="135"/>
                  </a:cubicBezTo>
                  <a:cubicBezTo>
                    <a:pt x="60" y="100"/>
                    <a:pt x="60" y="111"/>
                    <a:pt x="48" y="100"/>
                  </a:cubicBezTo>
                  <a:lnTo>
                    <a:pt x="48" y="64"/>
                  </a:lnTo>
                  <a:cubicBezTo>
                    <a:pt x="48" y="52"/>
                    <a:pt x="48" y="52"/>
                    <a:pt x="36" y="40"/>
                  </a:cubicBezTo>
                  <a:cubicBezTo>
                    <a:pt x="36" y="12"/>
                    <a:pt x="36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34" name="Google Shape;16634;p22"/>
            <p:cNvSpPr/>
            <p:nvPr/>
          </p:nvSpPr>
          <p:spPr>
            <a:xfrm>
              <a:off x="3887375" y="3010625"/>
              <a:ext cx="7175" cy="20550"/>
            </a:xfrm>
            <a:custGeom>
              <a:avLst/>
              <a:gdLst/>
              <a:ahLst/>
              <a:cxnLst/>
              <a:rect l="l" t="t" r="r" b="b"/>
              <a:pathLst>
                <a:path w="287" h="822" extrusionOk="0">
                  <a:moveTo>
                    <a:pt x="13" y="0"/>
                  </a:moveTo>
                  <a:cubicBezTo>
                    <a:pt x="20" y="0"/>
                    <a:pt x="26" y="2"/>
                    <a:pt x="29" y="3"/>
                  </a:cubicBezTo>
                  <a:lnTo>
                    <a:pt x="29" y="3"/>
                  </a:lnTo>
                  <a:cubicBezTo>
                    <a:pt x="33" y="0"/>
                    <a:pt x="28" y="0"/>
                    <a:pt x="13" y="0"/>
                  </a:cubicBezTo>
                  <a:close/>
                  <a:moveTo>
                    <a:pt x="29" y="3"/>
                  </a:moveTo>
                  <a:cubicBezTo>
                    <a:pt x="27" y="5"/>
                    <a:pt x="21" y="8"/>
                    <a:pt x="13" y="12"/>
                  </a:cubicBezTo>
                  <a:cubicBezTo>
                    <a:pt x="13" y="36"/>
                    <a:pt x="1" y="48"/>
                    <a:pt x="1" y="60"/>
                  </a:cubicBezTo>
                  <a:cubicBezTo>
                    <a:pt x="1" y="72"/>
                    <a:pt x="1" y="107"/>
                    <a:pt x="13" y="119"/>
                  </a:cubicBezTo>
                  <a:cubicBezTo>
                    <a:pt x="13" y="131"/>
                    <a:pt x="36" y="167"/>
                    <a:pt x="36" y="179"/>
                  </a:cubicBezTo>
                  <a:cubicBezTo>
                    <a:pt x="36" y="191"/>
                    <a:pt x="48" y="226"/>
                    <a:pt x="48" y="238"/>
                  </a:cubicBezTo>
                  <a:lnTo>
                    <a:pt x="48" y="298"/>
                  </a:lnTo>
                  <a:cubicBezTo>
                    <a:pt x="48" y="310"/>
                    <a:pt x="48" y="346"/>
                    <a:pt x="60" y="357"/>
                  </a:cubicBezTo>
                  <a:cubicBezTo>
                    <a:pt x="60" y="381"/>
                    <a:pt x="72" y="381"/>
                    <a:pt x="72" y="417"/>
                  </a:cubicBezTo>
                  <a:cubicBezTo>
                    <a:pt x="72" y="441"/>
                    <a:pt x="96" y="500"/>
                    <a:pt x="96" y="536"/>
                  </a:cubicBezTo>
                  <a:cubicBezTo>
                    <a:pt x="96" y="560"/>
                    <a:pt x="108" y="560"/>
                    <a:pt x="120" y="596"/>
                  </a:cubicBezTo>
                  <a:lnTo>
                    <a:pt x="120" y="655"/>
                  </a:lnTo>
                  <a:cubicBezTo>
                    <a:pt x="120" y="667"/>
                    <a:pt x="132" y="703"/>
                    <a:pt x="132" y="715"/>
                  </a:cubicBezTo>
                  <a:cubicBezTo>
                    <a:pt x="132" y="727"/>
                    <a:pt x="155" y="762"/>
                    <a:pt x="155" y="774"/>
                  </a:cubicBezTo>
                  <a:lnTo>
                    <a:pt x="155" y="798"/>
                  </a:lnTo>
                  <a:cubicBezTo>
                    <a:pt x="155" y="822"/>
                    <a:pt x="167" y="822"/>
                    <a:pt x="179" y="822"/>
                  </a:cubicBezTo>
                  <a:cubicBezTo>
                    <a:pt x="191" y="822"/>
                    <a:pt x="251" y="798"/>
                    <a:pt x="274" y="786"/>
                  </a:cubicBezTo>
                  <a:lnTo>
                    <a:pt x="286" y="774"/>
                  </a:lnTo>
                  <a:lnTo>
                    <a:pt x="286" y="762"/>
                  </a:lnTo>
                  <a:cubicBezTo>
                    <a:pt x="286" y="738"/>
                    <a:pt x="274" y="715"/>
                    <a:pt x="251" y="703"/>
                  </a:cubicBezTo>
                  <a:cubicBezTo>
                    <a:pt x="251" y="679"/>
                    <a:pt x="239" y="655"/>
                    <a:pt x="239" y="643"/>
                  </a:cubicBezTo>
                  <a:cubicBezTo>
                    <a:pt x="239" y="619"/>
                    <a:pt x="227" y="596"/>
                    <a:pt x="215" y="584"/>
                  </a:cubicBezTo>
                  <a:cubicBezTo>
                    <a:pt x="191" y="560"/>
                    <a:pt x="191" y="548"/>
                    <a:pt x="179" y="524"/>
                  </a:cubicBezTo>
                  <a:lnTo>
                    <a:pt x="179" y="465"/>
                  </a:lnTo>
                  <a:cubicBezTo>
                    <a:pt x="179" y="441"/>
                    <a:pt x="167" y="417"/>
                    <a:pt x="155" y="405"/>
                  </a:cubicBezTo>
                  <a:cubicBezTo>
                    <a:pt x="155" y="381"/>
                    <a:pt x="132" y="357"/>
                    <a:pt x="132" y="346"/>
                  </a:cubicBezTo>
                  <a:cubicBezTo>
                    <a:pt x="132" y="322"/>
                    <a:pt x="120" y="298"/>
                    <a:pt x="108" y="286"/>
                  </a:cubicBezTo>
                  <a:cubicBezTo>
                    <a:pt x="108" y="262"/>
                    <a:pt x="96" y="238"/>
                    <a:pt x="72" y="226"/>
                  </a:cubicBezTo>
                  <a:lnTo>
                    <a:pt x="72" y="191"/>
                  </a:lnTo>
                  <a:cubicBezTo>
                    <a:pt x="72" y="167"/>
                    <a:pt x="48" y="84"/>
                    <a:pt x="36" y="60"/>
                  </a:cubicBezTo>
                  <a:lnTo>
                    <a:pt x="36" y="24"/>
                  </a:lnTo>
                  <a:lnTo>
                    <a:pt x="36" y="12"/>
                  </a:lnTo>
                  <a:cubicBezTo>
                    <a:pt x="36" y="12"/>
                    <a:pt x="36" y="7"/>
                    <a:pt x="29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35" name="Google Shape;16635;p22"/>
            <p:cNvSpPr/>
            <p:nvPr/>
          </p:nvSpPr>
          <p:spPr>
            <a:xfrm>
              <a:off x="3899275" y="3017575"/>
              <a:ext cx="5400" cy="22150"/>
            </a:xfrm>
            <a:custGeom>
              <a:avLst/>
              <a:gdLst/>
              <a:ahLst/>
              <a:cxnLst/>
              <a:rect l="l" t="t" r="r" b="b"/>
              <a:pathLst>
                <a:path w="216" h="886" extrusionOk="0">
                  <a:moveTo>
                    <a:pt x="16" y="1"/>
                  </a:moveTo>
                  <a:cubicBezTo>
                    <a:pt x="13" y="1"/>
                    <a:pt x="13" y="4"/>
                    <a:pt x="13" y="8"/>
                  </a:cubicBezTo>
                  <a:cubicBezTo>
                    <a:pt x="13" y="20"/>
                    <a:pt x="1" y="32"/>
                    <a:pt x="1" y="44"/>
                  </a:cubicBezTo>
                  <a:lnTo>
                    <a:pt x="1" y="103"/>
                  </a:lnTo>
                  <a:lnTo>
                    <a:pt x="1" y="163"/>
                  </a:lnTo>
                  <a:cubicBezTo>
                    <a:pt x="1" y="187"/>
                    <a:pt x="13" y="210"/>
                    <a:pt x="13" y="222"/>
                  </a:cubicBezTo>
                  <a:lnTo>
                    <a:pt x="13" y="306"/>
                  </a:lnTo>
                  <a:lnTo>
                    <a:pt x="13" y="365"/>
                  </a:lnTo>
                  <a:cubicBezTo>
                    <a:pt x="13" y="389"/>
                    <a:pt x="37" y="401"/>
                    <a:pt x="37" y="437"/>
                  </a:cubicBezTo>
                  <a:lnTo>
                    <a:pt x="37" y="568"/>
                  </a:lnTo>
                  <a:cubicBezTo>
                    <a:pt x="37" y="603"/>
                    <a:pt x="49" y="615"/>
                    <a:pt x="49" y="639"/>
                  </a:cubicBezTo>
                  <a:lnTo>
                    <a:pt x="49" y="722"/>
                  </a:lnTo>
                  <a:cubicBezTo>
                    <a:pt x="49" y="746"/>
                    <a:pt x="60" y="758"/>
                    <a:pt x="60" y="782"/>
                  </a:cubicBezTo>
                  <a:cubicBezTo>
                    <a:pt x="60" y="794"/>
                    <a:pt x="60" y="818"/>
                    <a:pt x="72" y="841"/>
                  </a:cubicBezTo>
                  <a:lnTo>
                    <a:pt x="72" y="865"/>
                  </a:lnTo>
                  <a:cubicBezTo>
                    <a:pt x="72" y="877"/>
                    <a:pt x="96" y="877"/>
                    <a:pt x="108" y="877"/>
                  </a:cubicBezTo>
                  <a:cubicBezTo>
                    <a:pt x="111" y="883"/>
                    <a:pt x="117" y="885"/>
                    <a:pt x="124" y="885"/>
                  </a:cubicBezTo>
                  <a:cubicBezTo>
                    <a:pt x="146" y="885"/>
                    <a:pt x="182" y="862"/>
                    <a:pt x="191" y="853"/>
                  </a:cubicBezTo>
                  <a:cubicBezTo>
                    <a:pt x="203" y="847"/>
                    <a:pt x="209" y="847"/>
                    <a:pt x="212" y="847"/>
                  </a:cubicBezTo>
                  <a:cubicBezTo>
                    <a:pt x="215" y="847"/>
                    <a:pt x="215" y="847"/>
                    <a:pt x="215" y="841"/>
                  </a:cubicBezTo>
                  <a:lnTo>
                    <a:pt x="215" y="818"/>
                  </a:lnTo>
                  <a:cubicBezTo>
                    <a:pt x="215" y="806"/>
                    <a:pt x="191" y="782"/>
                    <a:pt x="191" y="758"/>
                  </a:cubicBezTo>
                  <a:cubicBezTo>
                    <a:pt x="191" y="746"/>
                    <a:pt x="179" y="722"/>
                    <a:pt x="179" y="699"/>
                  </a:cubicBezTo>
                  <a:cubicBezTo>
                    <a:pt x="179" y="687"/>
                    <a:pt x="168" y="663"/>
                    <a:pt x="168" y="639"/>
                  </a:cubicBezTo>
                  <a:cubicBezTo>
                    <a:pt x="168" y="615"/>
                    <a:pt x="156" y="603"/>
                    <a:pt x="156" y="580"/>
                  </a:cubicBezTo>
                  <a:cubicBezTo>
                    <a:pt x="156" y="556"/>
                    <a:pt x="168" y="544"/>
                    <a:pt x="168" y="508"/>
                  </a:cubicBezTo>
                  <a:cubicBezTo>
                    <a:pt x="168" y="484"/>
                    <a:pt x="156" y="460"/>
                    <a:pt x="156" y="449"/>
                  </a:cubicBezTo>
                  <a:cubicBezTo>
                    <a:pt x="156" y="425"/>
                    <a:pt x="156" y="401"/>
                    <a:pt x="132" y="389"/>
                  </a:cubicBezTo>
                  <a:cubicBezTo>
                    <a:pt x="132" y="377"/>
                    <a:pt x="120" y="341"/>
                    <a:pt x="120" y="329"/>
                  </a:cubicBezTo>
                  <a:cubicBezTo>
                    <a:pt x="120" y="318"/>
                    <a:pt x="108" y="294"/>
                    <a:pt x="108" y="270"/>
                  </a:cubicBezTo>
                  <a:lnTo>
                    <a:pt x="108" y="246"/>
                  </a:lnTo>
                  <a:cubicBezTo>
                    <a:pt x="108" y="210"/>
                    <a:pt x="96" y="127"/>
                    <a:pt x="96" y="91"/>
                  </a:cubicBezTo>
                  <a:lnTo>
                    <a:pt x="96" y="68"/>
                  </a:lnTo>
                  <a:lnTo>
                    <a:pt x="96" y="44"/>
                  </a:lnTo>
                  <a:cubicBezTo>
                    <a:pt x="96" y="32"/>
                    <a:pt x="96" y="32"/>
                    <a:pt x="72" y="32"/>
                  </a:cubicBezTo>
                  <a:cubicBezTo>
                    <a:pt x="35" y="9"/>
                    <a:pt x="21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36" name="Google Shape;16636;p22"/>
            <p:cNvSpPr/>
            <p:nvPr/>
          </p:nvSpPr>
          <p:spPr>
            <a:xfrm>
              <a:off x="3912375" y="3031750"/>
              <a:ext cx="5100" cy="20650"/>
            </a:xfrm>
            <a:custGeom>
              <a:avLst/>
              <a:gdLst/>
              <a:ahLst/>
              <a:cxnLst/>
              <a:rect l="l" t="t" r="r" b="b"/>
              <a:pathLst>
                <a:path w="204" h="826" extrusionOk="0">
                  <a:moveTo>
                    <a:pt x="48" y="1"/>
                  </a:moveTo>
                  <a:cubicBezTo>
                    <a:pt x="25" y="24"/>
                    <a:pt x="13" y="24"/>
                    <a:pt x="13" y="24"/>
                  </a:cubicBezTo>
                  <a:cubicBezTo>
                    <a:pt x="13" y="36"/>
                    <a:pt x="1" y="48"/>
                    <a:pt x="1" y="60"/>
                  </a:cubicBezTo>
                  <a:lnTo>
                    <a:pt x="1" y="120"/>
                  </a:lnTo>
                  <a:lnTo>
                    <a:pt x="1" y="179"/>
                  </a:lnTo>
                  <a:cubicBezTo>
                    <a:pt x="1" y="191"/>
                    <a:pt x="13" y="227"/>
                    <a:pt x="13" y="239"/>
                  </a:cubicBezTo>
                  <a:lnTo>
                    <a:pt x="13" y="298"/>
                  </a:lnTo>
                  <a:lnTo>
                    <a:pt x="13" y="358"/>
                  </a:lnTo>
                  <a:cubicBezTo>
                    <a:pt x="13" y="394"/>
                    <a:pt x="25" y="394"/>
                    <a:pt x="25" y="417"/>
                  </a:cubicBezTo>
                  <a:lnTo>
                    <a:pt x="25" y="536"/>
                  </a:lnTo>
                  <a:cubicBezTo>
                    <a:pt x="25" y="572"/>
                    <a:pt x="48" y="584"/>
                    <a:pt x="48" y="596"/>
                  </a:cubicBezTo>
                  <a:lnTo>
                    <a:pt x="48" y="655"/>
                  </a:lnTo>
                  <a:cubicBezTo>
                    <a:pt x="48" y="667"/>
                    <a:pt x="60" y="703"/>
                    <a:pt x="60" y="715"/>
                  </a:cubicBezTo>
                  <a:cubicBezTo>
                    <a:pt x="60" y="727"/>
                    <a:pt x="60" y="763"/>
                    <a:pt x="72" y="775"/>
                  </a:cubicBezTo>
                  <a:cubicBezTo>
                    <a:pt x="84" y="786"/>
                    <a:pt x="72" y="786"/>
                    <a:pt x="72" y="810"/>
                  </a:cubicBezTo>
                  <a:cubicBezTo>
                    <a:pt x="72" y="822"/>
                    <a:pt x="84" y="822"/>
                    <a:pt x="108" y="822"/>
                  </a:cubicBezTo>
                  <a:cubicBezTo>
                    <a:pt x="110" y="824"/>
                    <a:pt x="114" y="825"/>
                    <a:pt x="119" y="825"/>
                  </a:cubicBezTo>
                  <a:cubicBezTo>
                    <a:pt x="140" y="825"/>
                    <a:pt x="182" y="806"/>
                    <a:pt x="191" y="786"/>
                  </a:cubicBezTo>
                  <a:cubicBezTo>
                    <a:pt x="197" y="780"/>
                    <a:pt x="200" y="780"/>
                    <a:pt x="202" y="780"/>
                  </a:cubicBezTo>
                  <a:cubicBezTo>
                    <a:pt x="203" y="780"/>
                    <a:pt x="203" y="780"/>
                    <a:pt x="203" y="775"/>
                  </a:cubicBezTo>
                  <a:lnTo>
                    <a:pt x="203" y="763"/>
                  </a:lnTo>
                  <a:cubicBezTo>
                    <a:pt x="203" y="751"/>
                    <a:pt x="191" y="715"/>
                    <a:pt x="191" y="703"/>
                  </a:cubicBezTo>
                  <a:cubicBezTo>
                    <a:pt x="191" y="691"/>
                    <a:pt x="179" y="655"/>
                    <a:pt x="179" y="644"/>
                  </a:cubicBezTo>
                  <a:cubicBezTo>
                    <a:pt x="179" y="632"/>
                    <a:pt x="167" y="596"/>
                    <a:pt x="167" y="584"/>
                  </a:cubicBezTo>
                  <a:cubicBezTo>
                    <a:pt x="167" y="572"/>
                    <a:pt x="144" y="536"/>
                    <a:pt x="144" y="524"/>
                  </a:cubicBezTo>
                  <a:cubicBezTo>
                    <a:pt x="144" y="513"/>
                    <a:pt x="167" y="477"/>
                    <a:pt x="144" y="465"/>
                  </a:cubicBezTo>
                  <a:cubicBezTo>
                    <a:pt x="144" y="453"/>
                    <a:pt x="132" y="417"/>
                    <a:pt x="132" y="405"/>
                  </a:cubicBezTo>
                  <a:cubicBezTo>
                    <a:pt x="132" y="394"/>
                    <a:pt x="120" y="358"/>
                    <a:pt x="120" y="346"/>
                  </a:cubicBezTo>
                  <a:cubicBezTo>
                    <a:pt x="120" y="334"/>
                    <a:pt x="108" y="298"/>
                    <a:pt x="108" y="286"/>
                  </a:cubicBezTo>
                  <a:cubicBezTo>
                    <a:pt x="108" y="274"/>
                    <a:pt x="84" y="239"/>
                    <a:pt x="84" y="227"/>
                  </a:cubicBezTo>
                  <a:lnTo>
                    <a:pt x="84" y="191"/>
                  </a:lnTo>
                  <a:cubicBezTo>
                    <a:pt x="84" y="167"/>
                    <a:pt x="60" y="72"/>
                    <a:pt x="60" y="60"/>
                  </a:cubicBezTo>
                  <a:lnTo>
                    <a:pt x="60" y="36"/>
                  </a:lnTo>
                  <a:lnTo>
                    <a:pt x="60" y="13"/>
                  </a:lnTo>
                  <a:cubicBezTo>
                    <a:pt x="60" y="1"/>
                    <a:pt x="60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37" name="Google Shape;16637;p22"/>
            <p:cNvSpPr/>
            <p:nvPr/>
          </p:nvSpPr>
          <p:spPr>
            <a:xfrm>
              <a:off x="3924300" y="3038600"/>
              <a:ext cx="5675" cy="20475"/>
            </a:xfrm>
            <a:custGeom>
              <a:avLst/>
              <a:gdLst/>
              <a:ahLst/>
              <a:cxnLst/>
              <a:rect l="l" t="t" r="r" b="b"/>
              <a:pathLst>
                <a:path w="227" h="819" extrusionOk="0">
                  <a:moveTo>
                    <a:pt x="60" y="0"/>
                  </a:moveTo>
                  <a:cubicBezTo>
                    <a:pt x="24" y="12"/>
                    <a:pt x="24" y="12"/>
                    <a:pt x="12" y="12"/>
                  </a:cubicBezTo>
                  <a:cubicBezTo>
                    <a:pt x="12" y="24"/>
                    <a:pt x="0" y="48"/>
                    <a:pt x="0" y="60"/>
                  </a:cubicBezTo>
                  <a:lnTo>
                    <a:pt x="0" y="120"/>
                  </a:lnTo>
                  <a:lnTo>
                    <a:pt x="0" y="179"/>
                  </a:lnTo>
                  <a:cubicBezTo>
                    <a:pt x="0" y="191"/>
                    <a:pt x="12" y="215"/>
                    <a:pt x="12" y="239"/>
                  </a:cubicBezTo>
                  <a:lnTo>
                    <a:pt x="12" y="298"/>
                  </a:lnTo>
                  <a:lnTo>
                    <a:pt x="12" y="358"/>
                  </a:lnTo>
                  <a:cubicBezTo>
                    <a:pt x="12" y="381"/>
                    <a:pt x="24" y="381"/>
                    <a:pt x="24" y="417"/>
                  </a:cubicBezTo>
                  <a:cubicBezTo>
                    <a:pt x="24" y="441"/>
                    <a:pt x="24" y="501"/>
                    <a:pt x="48" y="536"/>
                  </a:cubicBezTo>
                  <a:cubicBezTo>
                    <a:pt x="48" y="560"/>
                    <a:pt x="60" y="572"/>
                    <a:pt x="60" y="596"/>
                  </a:cubicBezTo>
                  <a:lnTo>
                    <a:pt x="60" y="655"/>
                  </a:lnTo>
                  <a:cubicBezTo>
                    <a:pt x="60" y="667"/>
                    <a:pt x="71" y="691"/>
                    <a:pt x="71" y="715"/>
                  </a:cubicBezTo>
                  <a:cubicBezTo>
                    <a:pt x="71" y="727"/>
                    <a:pt x="71" y="751"/>
                    <a:pt x="83" y="774"/>
                  </a:cubicBezTo>
                  <a:lnTo>
                    <a:pt x="83" y="798"/>
                  </a:lnTo>
                  <a:cubicBezTo>
                    <a:pt x="83" y="810"/>
                    <a:pt x="107" y="810"/>
                    <a:pt x="119" y="810"/>
                  </a:cubicBezTo>
                  <a:cubicBezTo>
                    <a:pt x="122" y="816"/>
                    <a:pt x="128" y="818"/>
                    <a:pt x="135" y="818"/>
                  </a:cubicBezTo>
                  <a:cubicBezTo>
                    <a:pt x="157" y="818"/>
                    <a:pt x="193" y="795"/>
                    <a:pt x="202" y="786"/>
                  </a:cubicBezTo>
                  <a:lnTo>
                    <a:pt x="226" y="774"/>
                  </a:lnTo>
                  <a:lnTo>
                    <a:pt x="226" y="751"/>
                  </a:lnTo>
                  <a:cubicBezTo>
                    <a:pt x="226" y="739"/>
                    <a:pt x="202" y="715"/>
                    <a:pt x="202" y="691"/>
                  </a:cubicBezTo>
                  <a:cubicBezTo>
                    <a:pt x="202" y="679"/>
                    <a:pt x="191" y="655"/>
                    <a:pt x="191" y="631"/>
                  </a:cubicBezTo>
                  <a:cubicBezTo>
                    <a:pt x="191" y="620"/>
                    <a:pt x="179" y="596"/>
                    <a:pt x="179" y="572"/>
                  </a:cubicBezTo>
                  <a:cubicBezTo>
                    <a:pt x="179" y="560"/>
                    <a:pt x="167" y="536"/>
                    <a:pt x="167" y="512"/>
                  </a:cubicBezTo>
                  <a:cubicBezTo>
                    <a:pt x="167" y="501"/>
                    <a:pt x="179" y="477"/>
                    <a:pt x="167" y="453"/>
                  </a:cubicBezTo>
                  <a:cubicBezTo>
                    <a:pt x="143" y="441"/>
                    <a:pt x="143" y="417"/>
                    <a:pt x="143" y="393"/>
                  </a:cubicBezTo>
                  <a:cubicBezTo>
                    <a:pt x="143" y="381"/>
                    <a:pt x="131" y="358"/>
                    <a:pt x="131" y="334"/>
                  </a:cubicBezTo>
                  <a:cubicBezTo>
                    <a:pt x="131" y="322"/>
                    <a:pt x="119" y="298"/>
                    <a:pt x="119" y="274"/>
                  </a:cubicBezTo>
                  <a:cubicBezTo>
                    <a:pt x="119" y="262"/>
                    <a:pt x="107" y="239"/>
                    <a:pt x="107" y="215"/>
                  </a:cubicBezTo>
                  <a:lnTo>
                    <a:pt x="107" y="191"/>
                  </a:lnTo>
                  <a:cubicBezTo>
                    <a:pt x="107" y="155"/>
                    <a:pt x="71" y="84"/>
                    <a:pt x="71" y="60"/>
                  </a:cubicBezTo>
                  <a:lnTo>
                    <a:pt x="71" y="24"/>
                  </a:lnTo>
                  <a:lnTo>
                    <a:pt x="71" y="12"/>
                  </a:lnTo>
                  <a:cubicBezTo>
                    <a:pt x="71" y="0"/>
                    <a:pt x="71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38" name="Google Shape;16638;p22"/>
            <p:cNvSpPr/>
            <p:nvPr/>
          </p:nvSpPr>
          <p:spPr>
            <a:xfrm>
              <a:off x="3932925" y="3040375"/>
              <a:ext cx="5075" cy="20625"/>
            </a:xfrm>
            <a:custGeom>
              <a:avLst/>
              <a:gdLst/>
              <a:ahLst/>
              <a:cxnLst/>
              <a:rect l="l" t="t" r="r" b="b"/>
              <a:pathLst>
                <a:path w="203" h="825" extrusionOk="0">
                  <a:moveTo>
                    <a:pt x="60" y="1"/>
                  </a:moveTo>
                  <a:cubicBezTo>
                    <a:pt x="24" y="1"/>
                    <a:pt x="24" y="1"/>
                    <a:pt x="12" y="13"/>
                  </a:cubicBezTo>
                  <a:cubicBezTo>
                    <a:pt x="12" y="37"/>
                    <a:pt x="0" y="37"/>
                    <a:pt x="0" y="60"/>
                  </a:cubicBezTo>
                  <a:lnTo>
                    <a:pt x="0" y="120"/>
                  </a:lnTo>
                  <a:lnTo>
                    <a:pt x="0" y="179"/>
                  </a:lnTo>
                  <a:cubicBezTo>
                    <a:pt x="0" y="191"/>
                    <a:pt x="12" y="227"/>
                    <a:pt x="12" y="239"/>
                  </a:cubicBezTo>
                  <a:lnTo>
                    <a:pt x="12" y="299"/>
                  </a:lnTo>
                  <a:lnTo>
                    <a:pt x="12" y="358"/>
                  </a:lnTo>
                  <a:cubicBezTo>
                    <a:pt x="12" y="382"/>
                    <a:pt x="24" y="382"/>
                    <a:pt x="24" y="418"/>
                  </a:cubicBezTo>
                  <a:lnTo>
                    <a:pt x="24" y="537"/>
                  </a:lnTo>
                  <a:cubicBezTo>
                    <a:pt x="24" y="560"/>
                    <a:pt x="36" y="584"/>
                    <a:pt x="36" y="596"/>
                  </a:cubicBezTo>
                  <a:lnTo>
                    <a:pt x="36" y="656"/>
                  </a:lnTo>
                  <a:cubicBezTo>
                    <a:pt x="36" y="668"/>
                    <a:pt x="60" y="703"/>
                    <a:pt x="60" y="715"/>
                  </a:cubicBezTo>
                  <a:cubicBezTo>
                    <a:pt x="60" y="727"/>
                    <a:pt x="60" y="763"/>
                    <a:pt x="72" y="775"/>
                  </a:cubicBezTo>
                  <a:lnTo>
                    <a:pt x="72" y="799"/>
                  </a:lnTo>
                  <a:cubicBezTo>
                    <a:pt x="72" y="822"/>
                    <a:pt x="84" y="822"/>
                    <a:pt x="96" y="822"/>
                  </a:cubicBezTo>
                  <a:cubicBezTo>
                    <a:pt x="99" y="824"/>
                    <a:pt x="103" y="825"/>
                    <a:pt x="107" y="825"/>
                  </a:cubicBezTo>
                  <a:cubicBezTo>
                    <a:pt x="135" y="825"/>
                    <a:pt x="181" y="797"/>
                    <a:pt x="191" y="787"/>
                  </a:cubicBezTo>
                  <a:cubicBezTo>
                    <a:pt x="197" y="781"/>
                    <a:pt x="200" y="781"/>
                    <a:pt x="201" y="781"/>
                  </a:cubicBezTo>
                  <a:cubicBezTo>
                    <a:pt x="203" y="781"/>
                    <a:pt x="203" y="781"/>
                    <a:pt x="203" y="775"/>
                  </a:cubicBezTo>
                  <a:lnTo>
                    <a:pt x="203" y="763"/>
                  </a:lnTo>
                  <a:cubicBezTo>
                    <a:pt x="203" y="739"/>
                    <a:pt x="191" y="715"/>
                    <a:pt x="191" y="703"/>
                  </a:cubicBezTo>
                  <a:cubicBezTo>
                    <a:pt x="191" y="680"/>
                    <a:pt x="179" y="656"/>
                    <a:pt x="179" y="644"/>
                  </a:cubicBezTo>
                  <a:cubicBezTo>
                    <a:pt x="179" y="620"/>
                    <a:pt x="155" y="596"/>
                    <a:pt x="155" y="584"/>
                  </a:cubicBezTo>
                  <a:cubicBezTo>
                    <a:pt x="155" y="560"/>
                    <a:pt x="143" y="537"/>
                    <a:pt x="143" y="525"/>
                  </a:cubicBezTo>
                  <a:cubicBezTo>
                    <a:pt x="143" y="501"/>
                    <a:pt x="155" y="477"/>
                    <a:pt x="155" y="465"/>
                  </a:cubicBezTo>
                  <a:cubicBezTo>
                    <a:pt x="155" y="441"/>
                    <a:pt x="143" y="418"/>
                    <a:pt x="143" y="406"/>
                  </a:cubicBezTo>
                  <a:cubicBezTo>
                    <a:pt x="143" y="382"/>
                    <a:pt x="131" y="358"/>
                    <a:pt x="131" y="346"/>
                  </a:cubicBezTo>
                  <a:cubicBezTo>
                    <a:pt x="131" y="322"/>
                    <a:pt x="119" y="299"/>
                    <a:pt x="119" y="287"/>
                  </a:cubicBezTo>
                  <a:cubicBezTo>
                    <a:pt x="119" y="263"/>
                    <a:pt x="96" y="239"/>
                    <a:pt x="96" y="227"/>
                  </a:cubicBezTo>
                  <a:lnTo>
                    <a:pt x="96" y="191"/>
                  </a:lnTo>
                  <a:cubicBezTo>
                    <a:pt x="96" y="168"/>
                    <a:pt x="72" y="84"/>
                    <a:pt x="72" y="60"/>
                  </a:cubicBezTo>
                  <a:lnTo>
                    <a:pt x="72" y="25"/>
                  </a:lnTo>
                  <a:lnTo>
                    <a:pt x="72" y="13"/>
                  </a:lnTo>
                  <a:cubicBezTo>
                    <a:pt x="72" y="1"/>
                    <a:pt x="72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39" name="Google Shape;16639;p22"/>
            <p:cNvSpPr/>
            <p:nvPr/>
          </p:nvSpPr>
          <p:spPr>
            <a:xfrm>
              <a:off x="3946325" y="3046625"/>
              <a:ext cx="4775" cy="20400"/>
            </a:xfrm>
            <a:custGeom>
              <a:avLst/>
              <a:gdLst/>
              <a:ahLst/>
              <a:cxnLst/>
              <a:rect l="l" t="t" r="r" b="b"/>
              <a:pathLst>
                <a:path w="191" h="816" extrusionOk="0">
                  <a:moveTo>
                    <a:pt x="12" y="1"/>
                  </a:moveTo>
                  <a:cubicBezTo>
                    <a:pt x="12" y="25"/>
                    <a:pt x="0" y="37"/>
                    <a:pt x="0" y="49"/>
                  </a:cubicBezTo>
                  <a:lnTo>
                    <a:pt x="0" y="108"/>
                  </a:lnTo>
                  <a:lnTo>
                    <a:pt x="0" y="168"/>
                  </a:lnTo>
                  <a:cubicBezTo>
                    <a:pt x="0" y="180"/>
                    <a:pt x="12" y="215"/>
                    <a:pt x="12" y="227"/>
                  </a:cubicBezTo>
                  <a:lnTo>
                    <a:pt x="12" y="287"/>
                  </a:lnTo>
                  <a:lnTo>
                    <a:pt x="12" y="346"/>
                  </a:lnTo>
                  <a:cubicBezTo>
                    <a:pt x="12" y="370"/>
                    <a:pt x="12" y="370"/>
                    <a:pt x="24" y="406"/>
                  </a:cubicBezTo>
                  <a:lnTo>
                    <a:pt x="24" y="525"/>
                  </a:lnTo>
                  <a:cubicBezTo>
                    <a:pt x="24" y="549"/>
                    <a:pt x="36" y="572"/>
                    <a:pt x="36" y="584"/>
                  </a:cubicBezTo>
                  <a:lnTo>
                    <a:pt x="36" y="644"/>
                  </a:lnTo>
                  <a:cubicBezTo>
                    <a:pt x="36" y="656"/>
                    <a:pt x="60" y="691"/>
                    <a:pt x="60" y="703"/>
                  </a:cubicBezTo>
                  <a:lnTo>
                    <a:pt x="60" y="763"/>
                  </a:lnTo>
                  <a:lnTo>
                    <a:pt x="60" y="787"/>
                  </a:lnTo>
                  <a:cubicBezTo>
                    <a:pt x="60" y="811"/>
                    <a:pt x="72" y="811"/>
                    <a:pt x="83" y="811"/>
                  </a:cubicBezTo>
                  <a:cubicBezTo>
                    <a:pt x="87" y="814"/>
                    <a:pt x="93" y="815"/>
                    <a:pt x="102" y="815"/>
                  </a:cubicBezTo>
                  <a:cubicBezTo>
                    <a:pt x="125" y="815"/>
                    <a:pt x="161" y="804"/>
                    <a:pt x="179" y="787"/>
                  </a:cubicBezTo>
                  <a:cubicBezTo>
                    <a:pt x="185" y="781"/>
                    <a:pt x="188" y="781"/>
                    <a:pt x="189" y="781"/>
                  </a:cubicBezTo>
                  <a:cubicBezTo>
                    <a:pt x="191" y="781"/>
                    <a:pt x="191" y="781"/>
                    <a:pt x="191" y="775"/>
                  </a:cubicBezTo>
                  <a:lnTo>
                    <a:pt x="191" y="763"/>
                  </a:lnTo>
                  <a:cubicBezTo>
                    <a:pt x="191" y="751"/>
                    <a:pt x="179" y="715"/>
                    <a:pt x="179" y="703"/>
                  </a:cubicBezTo>
                  <a:cubicBezTo>
                    <a:pt x="179" y="691"/>
                    <a:pt x="179" y="656"/>
                    <a:pt x="155" y="644"/>
                  </a:cubicBezTo>
                  <a:cubicBezTo>
                    <a:pt x="155" y="632"/>
                    <a:pt x="143" y="596"/>
                    <a:pt x="143" y="584"/>
                  </a:cubicBezTo>
                  <a:cubicBezTo>
                    <a:pt x="143" y="572"/>
                    <a:pt x="131" y="537"/>
                    <a:pt x="131" y="525"/>
                  </a:cubicBezTo>
                  <a:cubicBezTo>
                    <a:pt x="131" y="489"/>
                    <a:pt x="143" y="477"/>
                    <a:pt x="143" y="465"/>
                  </a:cubicBezTo>
                  <a:cubicBezTo>
                    <a:pt x="143" y="453"/>
                    <a:pt x="131" y="418"/>
                    <a:pt x="131" y="406"/>
                  </a:cubicBezTo>
                  <a:cubicBezTo>
                    <a:pt x="131" y="394"/>
                    <a:pt x="131" y="358"/>
                    <a:pt x="119" y="346"/>
                  </a:cubicBezTo>
                  <a:cubicBezTo>
                    <a:pt x="119" y="334"/>
                    <a:pt x="95" y="299"/>
                    <a:pt x="95" y="287"/>
                  </a:cubicBezTo>
                  <a:cubicBezTo>
                    <a:pt x="95" y="275"/>
                    <a:pt x="83" y="239"/>
                    <a:pt x="83" y="227"/>
                  </a:cubicBezTo>
                  <a:lnTo>
                    <a:pt x="83" y="191"/>
                  </a:lnTo>
                  <a:cubicBezTo>
                    <a:pt x="83" y="168"/>
                    <a:pt x="72" y="72"/>
                    <a:pt x="72" y="60"/>
                  </a:cubicBezTo>
                  <a:lnTo>
                    <a:pt x="72" y="37"/>
                  </a:lnTo>
                  <a:lnTo>
                    <a:pt x="72" y="13"/>
                  </a:lnTo>
                  <a:cubicBezTo>
                    <a:pt x="72" y="1"/>
                    <a:pt x="72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40" name="Google Shape;16640;p22"/>
            <p:cNvSpPr/>
            <p:nvPr/>
          </p:nvSpPr>
          <p:spPr>
            <a:xfrm>
              <a:off x="3957025" y="3051100"/>
              <a:ext cx="5675" cy="20650"/>
            </a:xfrm>
            <a:custGeom>
              <a:avLst/>
              <a:gdLst/>
              <a:ahLst/>
              <a:cxnLst/>
              <a:rect l="l" t="t" r="r" b="b"/>
              <a:pathLst>
                <a:path w="227" h="826" extrusionOk="0">
                  <a:moveTo>
                    <a:pt x="60" y="1"/>
                  </a:moveTo>
                  <a:cubicBezTo>
                    <a:pt x="25" y="1"/>
                    <a:pt x="13" y="1"/>
                    <a:pt x="13" y="24"/>
                  </a:cubicBezTo>
                  <a:cubicBezTo>
                    <a:pt x="13" y="36"/>
                    <a:pt x="1" y="48"/>
                    <a:pt x="1" y="60"/>
                  </a:cubicBezTo>
                  <a:lnTo>
                    <a:pt x="1" y="120"/>
                  </a:lnTo>
                  <a:lnTo>
                    <a:pt x="1" y="179"/>
                  </a:lnTo>
                  <a:cubicBezTo>
                    <a:pt x="1" y="191"/>
                    <a:pt x="13" y="227"/>
                    <a:pt x="13" y="239"/>
                  </a:cubicBezTo>
                  <a:lnTo>
                    <a:pt x="13" y="298"/>
                  </a:lnTo>
                  <a:lnTo>
                    <a:pt x="13" y="358"/>
                  </a:lnTo>
                  <a:cubicBezTo>
                    <a:pt x="13" y="393"/>
                    <a:pt x="25" y="393"/>
                    <a:pt x="25" y="417"/>
                  </a:cubicBezTo>
                  <a:cubicBezTo>
                    <a:pt x="25" y="453"/>
                    <a:pt x="25" y="512"/>
                    <a:pt x="48" y="536"/>
                  </a:cubicBezTo>
                  <a:cubicBezTo>
                    <a:pt x="48" y="572"/>
                    <a:pt x="60" y="584"/>
                    <a:pt x="60" y="596"/>
                  </a:cubicBezTo>
                  <a:lnTo>
                    <a:pt x="60" y="655"/>
                  </a:lnTo>
                  <a:cubicBezTo>
                    <a:pt x="60" y="667"/>
                    <a:pt x="72" y="703"/>
                    <a:pt x="72" y="715"/>
                  </a:cubicBezTo>
                  <a:cubicBezTo>
                    <a:pt x="72" y="727"/>
                    <a:pt x="72" y="763"/>
                    <a:pt x="84" y="774"/>
                  </a:cubicBezTo>
                  <a:lnTo>
                    <a:pt x="84" y="810"/>
                  </a:lnTo>
                  <a:cubicBezTo>
                    <a:pt x="84" y="822"/>
                    <a:pt x="108" y="822"/>
                    <a:pt x="120" y="822"/>
                  </a:cubicBezTo>
                  <a:cubicBezTo>
                    <a:pt x="122" y="824"/>
                    <a:pt x="126" y="825"/>
                    <a:pt x="131" y="825"/>
                  </a:cubicBezTo>
                  <a:cubicBezTo>
                    <a:pt x="152" y="825"/>
                    <a:pt x="193" y="806"/>
                    <a:pt x="203" y="786"/>
                  </a:cubicBezTo>
                  <a:cubicBezTo>
                    <a:pt x="215" y="780"/>
                    <a:pt x="221" y="780"/>
                    <a:pt x="224" y="780"/>
                  </a:cubicBezTo>
                  <a:cubicBezTo>
                    <a:pt x="227" y="780"/>
                    <a:pt x="227" y="780"/>
                    <a:pt x="227" y="774"/>
                  </a:cubicBezTo>
                  <a:lnTo>
                    <a:pt x="227" y="763"/>
                  </a:lnTo>
                  <a:cubicBezTo>
                    <a:pt x="227" y="751"/>
                    <a:pt x="203" y="715"/>
                    <a:pt x="203" y="703"/>
                  </a:cubicBezTo>
                  <a:cubicBezTo>
                    <a:pt x="203" y="691"/>
                    <a:pt x="191" y="655"/>
                    <a:pt x="191" y="643"/>
                  </a:cubicBezTo>
                  <a:cubicBezTo>
                    <a:pt x="191" y="632"/>
                    <a:pt x="179" y="596"/>
                    <a:pt x="179" y="584"/>
                  </a:cubicBezTo>
                  <a:cubicBezTo>
                    <a:pt x="179" y="572"/>
                    <a:pt x="167" y="536"/>
                    <a:pt x="167" y="524"/>
                  </a:cubicBezTo>
                  <a:cubicBezTo>
                    <a:pt x="167" y="512"/>
                    <a:pt x="179" y="477"/>
                    <a:pt x="167" y="465"/>
                  </a:cubicBezTo>
                  <a:cubicBezTo>
                    <a:pt x="167" y="453"/>
                    <a:pt x="144" y="417"/>
                    <a:pt x="144" y="405"/>
                  </a:cubicBezTo>
                  <a:cubicBezTo>
                    <a:pt x="144" y="393"/>
                    <a:pt x="132" y="358"/>
                    <a:pt x="132" y="346"/>
                  </a:cubicBezTo>
                  <a:cubicBezTo>
                    <a:pt x="132" y="334"/>
                    <a:pt x="120" y="298"/>
                    <a:pt x="120" y="286"/>
                  </a:cubicBezTo>
                  <a:cubicBezTo>
                    <a:pt x="120" y="274"/>
                    <a:pt x="108" y="239"/>
                    <a:pt x="108" y="227"/>
                  </a:cubicBezTo>
                  <a:lnTo>
                    <a:pt x="108" y="191"/>
                  </a:lnTo>
                  <a:cubicBezTo>
                    <a:pt x="108" y="167"/>
                    <a:pt x="72" y="72"/>
                    <a:pt x="72" y="60"/>
                  </a:cubicBezTo>
                  <a:lnTo>
                    <a:pt x="72" y="36"/>
                  </a:lnTo>
                  <a:lnTo>
                    <a:pt x="72" y="12"/>
                  </a:lnTo>
                  <a:cubicBezTo>
                    <a:pt x="72" y="1"/>
                    <a:pt x="72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41" name="Google Shape;16641;p22"/>
            <p:cNvSpPr/>
            <p:nvPr/>
          </p:nvSpPr>
          <p:spPr>
            <a:xfrm>
              <a:off x="3967750" y="3053900"/>
              <a:ext cx="4775" cy="19550"/>
            </a:xfrm>
            <a:custGeom>
              <a:avLst/>
              <a:gdLst/>
              <a:ahLst/>
              <a:cxnLst/>
              <a:rect l="l" t="t" r="r" b="b"/>
              <a:pathLst>
                <a:path w="191" h="782" extrusionOk="0">
                  <a:moveTo>
                    <a:pt x="31" y="0"/>
                  </a:moveTo>
                  <a:cubicBezTo>
                    <a:pt x="26" y="0"/>
                    <a:pt x="21" y="3"/>
                    <a:pt x="12" y="8"/>
                  </a:cubicBezTo>
                  <a:cubicBezTo>
                    <a:pt x="12" y="31"/>
                    <a:pt x="0" y="31"/>
                    <a:pt x="0" y="43"/>
                  </a:cubicBezTo>
                  <a:lnTo>
                    <a:pt x="0" y="103"/>
                  </a:lnTo>
                  <a:lnTo>
                    <a:pt x="0" y="162"/>
                  </a:lnTo>
                  <a:cubicBezTo>
                    <a:pt x="0" y="174"/>
                    <a:pt x="12" y="186"/>
                    <a:pt x="12" y="222"/>
                  </a:cubicBezTo>
                  <a:lnTo>
                    <a:pt x="12" y="281"/>
                  </a:lnTo>
                  <a:lnTo>
                    <a:pt x="12" y="341"/>
                  </a:lnTo>
                  <a:cubicBezTo>
                    <a:pt x="12" y="353"/>
                    <a:pt x="12" y="365"/>
                    <a:pt x="36" y="400"/>
                  </a:cubicBezTo>
                  <a:lnTo>
                    <a:pt x="36" y="496"/>
                  </a:lnTo>
                  <a:cubicBezTo>
                    <a:pt x="36" y="531"/>
                    <a:pt x="48" y="531"/>
                    <a:pt x="48" y="555"/>
                  </a:cubicBezTo>
                  <a:lnTo>
                    <a:pt x="48" y="615"/>
                  </a:lnTo>
                  <a:cubicBezTo>
                    <a:pt x="48" y="639"/>
                    <a:pt x="60" y="651"/>
                    <a:pt x="60" y="674"/>
                  </a:cubicBezTo>
                  <a:lnTo>
                    <a:pt x="60" y="734"/>
                  </a:lnTo>
                  <a:lnTo>
                    <a:pt x="60" y="770"/>
                  </a:lnTo>
                  <a:cubicBezTo>
                    <a:pt x="60" y="781"/>
                    <a:pt x="72" y="781"/>
                    <a:pt x="96" y="781"/>
                  </a:cubicBezTo>
                  <a:cubicBezTo>
                    <a:pt x="107" y="781"/>
                    <a:pt x="167" y="781"/>
                    <a:pt x="179" y="770"/>
                  </a:cubicBezTo>
                  <a:lnTo>
                    <a:pt x="191" y="758"/>
                  </a:lnTo>
                  <a:lnTo>
                    <a:pt x="191" y="734"/>
                  </a:lnTo>
                  <a:cubicBezTo>
                    <a:pt x="191" y="722"/>
                    <a:pt x="179" y="710"/>
                    <a:pt x="179" y="674"/>
                  </a:cubicBezTo>
                  <a:cubicBezTo>
                    <a:pt x="179" y="662"/>
                    <a:pt x="179" y="651"/>
                    <a:pt x="167" y="615"/>
                  </a:cubicBezTo>
                  <a:cubicBezTo>
                    <a:pt x="167" y="603"/>
                    <a:pt x="155" y="591"/>
                    <a:pt x="155" y="555"/>
                  </a:cubicBezTo>
                  <a:cubicBezTo>
                    <a:pt x="155" y="543"/>
                    <a:pt x="131" y="531"/>
                    <a:pt x="131" y="496"/>
                  </a:cubicBezTo>
                  <a:cubicBezTo>
                    <a:pt x="131" y="484"/>
                    <a:pt x="155" y="472"/>
                    <a:pt x="155" y="436"/>
                  </a:cubicBezTo>
                  <a:cubicBezTo>
                    <a:pt x="155" y="424"/>
                    <a:pt x="131" y="412"/>
                    <a:pt x="131" y="377"/>
                  </a:cubicBezTo>
                  <a:cubicBezTo>
                    <a:pt x="131" y="365"/>
                    <a:pt x="131" y="353"/>
                    <a:pt x="119" y="329"/>
                  </a:cubicBezTo>
                  <a:cubicBezTo>
                    <a:pt x="119" y="305"/>
                    <a:pt x="107" y="293"/>
                    <a:pt x="107" y="270"/>
                  </a:cubicBezTo>
                  <a:cubicBezTo>
                    <a:pt x="107" y="246"/>
                    <a:pt x="96" y="222"/>
                    <a:pt x="96" y="210"/>
                  </a:cubicBezTo>
                  <a:lnTo>
                    <a:pt x="96" y="186"/>
                  </a:lnTo>
                  <a:cubicBezTo>
                    <a:pt x="96" y="174"/>
                    <a:pt x="72" y="79"/>
                    <a:pt x="72" y="67"/>
                  </a:cubicBezTo>
                  <a:lnTo>
                    <a:pt x="72" y="55"/>
                  </a:lnTo>
                  <a:lnTo>
                    <a:pt x="72" y="43"/>
                  </a:lnTo>
                  <a:cubicBezTo>
                    <a:pt x="72" y="43"/>
                    <a:pt x="72" y="31"/>
                    <a:pt x="60" y="31"/>
                  </a:cubicBezTo>
                  <a:cubicBezTo>
                    <a:pt x="45" y="9"/>
                    <a:pt x="39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42" name="Google Shape;16642;p22"/>
            <p:cNvSpPr/>
            <p:nvPr/>
          </p:nvSpPr>
          <p:spPr>
            <a:xfrm>
              <a:off x="3973700" y="3053775"/>
              <a:ext cx="5975" cy="17000"/>
            </a:xfrm>
            <a:custGeom>
              <a:avLst/>
              <a:gdLst/>
              <a:ahLst/>
              <a:cxnLst/>
              <a:rect l="l" t="t" r="r" b="b"/>
              <a:pathLst>
                <a:path w="239" h="680" extrusionOk="0">
                  <a:moveTo>
                    <a:pt x="12" y="1"/>
                  </a:moveTo>
                  <a:cubicBezTo>
                    <a:pt x="12" y="13"/>
                    <a:pt x="0" y="13"/>
                    <a:pt x="0" y="36"/>
                  </a:cubicBezTo>
                  <a:lnTo>
                    <a:pt x="0" y="72"/>
                  </a:lnTo>
                  <a:cubicBezTo>
                    <a:pt x="0" y="96"/>
                    <a:pt x="0" y="108"/>
                    <a:pt x="12" y="132"/>
                  </a:cubicBezTo>
                  <a:cubicBezTo>
                    <a:pt x="12" y="155"/>
                    <a:pt x="36" y="167"/>
                    <a:pt x="36" y="179"/>
                  </a:cubicBezTo>
                  <a:lnTo>
                    <a:pt x="36" y="239"/>
                  </a:lnTo>
                  <a:lnTo>
                    <a:pt x="36" y="298"/>
                  </a:lnTo>
                  <a:cubicBezTo>
                    <a:pt x="36" y="310"/>
                    <a:pt x="48" y="334"/>
                    <a:pt x="48" y="358"/>
                  </a:cubicBezTo>
                  <a:cubicBezTo>
                    <a:pt x="48" y="382"/>
                    <a:pt x="48" y="429"/>
                    <a:pt x="60" y="465"/>
                  </a:cubicBezTo>
                  <a:cubicBezTo>
                    <a:pt x="60" y="489"/>
                    <a:pt x="72" y="489"/>
                    <a:pt x="72" y="501"/>
                  </a:cubicBezTo>
                  <a:lnTo>
                    <a:pt x="72" y="560"/>
                  </a:lnTo>
                  <a:cubicBezTo>
                    <a:pt x="72" y="584"/>
                    <a:pt x="96" y="596"/>
                    <a:pt x="96" y="608"/>
                  </a:cubicBezTo>
                  <a:cubicBezTo>
                    <a:pt x="96" y="620"/>
                    <a:pt x="108" y="656"/>
                    <a:pt x="108" y="656"/>
                  </a:cubicBezTo>
                  <a:lnTo>
                    <a:pt x="108" y="667"/>
                  </a:lnTo>
                  <a:cubicBezTo>
                    <a:pt x="108" y="679"/>
                    <a:pt x="120" y="679"/>
                    <a:pt x="131" y="679"/>
                  </a:cubicBezTo>
                  <a:cubicBezTo>
                    <a:pt x="155" y="679"/>
                    <a:pt x="215" y="667"/>
                    <a:pt x="227" y="656"/>
                  </a:cubicBezTo>
                  <a:lnTo>
                    <a:pt x="239" y="644"/>
                  </a:lnTo>
                  <a:lnTo>
                    <a:pt x="239" y="620"/>
                  </a:lnTo>
                  <a:cubicBezTo>
                    <a:pt x="239" y="608"/>
                    <a:pt x="227" y="596"/>
                    <a:pt x="227" y="584"/>
                  </a:cubicBezTo>
                  <a:cubicBezTo>
                    <a:pt x="227" y="560"/>
                    <a:pt x="215" y="548"/>
                    <a:pt x="215" y="536"/>
                  </a:cubicBezTo>
                  <a:cubicBezTo>
                    <a:pt x="215" y="525"/>
                    <a:pt x="191" y="501"/>
                    <a:pt x="191" y="489"/>
                  </a:cubicBezTo>
                  <a:cubicBezTo>
                    <a:pt x="191" y="477"/>
                    <a:pt x="179" y="465"/>
                    <a:pt x="167" y="441"/>
                  </a:cubicBezTo>
                  <a:cubicBezTo>
                    <a:pt x="167" y="429"/>
                    <a:pt x="179" y="417"/>
                    <a:pt x="167" y="382"/>
                  </a:cubicBezTo>
                  <a:cubicBezTo>
                    <a:pt x="167" y="370"/>
                    <a:pt x="155" y="358"/>
                    <a:pt x="155" y="346"/>
                  </a:cubicBezTo>
                  <a:cubicBezTo>
                    <a:pt x="155" y="334"/>
                    <a:pt x="131" y="310"/>
                    <a:pt x="131" y="298"/>
                  </a:cubicBezTo>
                  <a:cubicBezTo>
                    <a:pt x="131" y="286"/>
                    <a:pt x="120" y="275"/>
                    <a:pt x="108" y="251"/>
                  </a:cubicBezTo>
                  <a:cubicBezTo>
                    <a:pt x="108" y="239"/>
                    <a:pt x="96" y="227"/>
                    <a:pt x="96" y="215"/>
                  </a:cubicBezTo>
                  <a:lnTo>
                    <a:pt x="96" y="191"/>
                  </a:lnTo>
                  <a:cubicBezTo>
                    <a:pt x="96" y="179"/>
                    <a:pt x="60" y="108"/>
                    <a:pt x="60" y="72"/>
                  </a:cubicBezTo>
                  <a:lnTo>
                    <a:pt x="60" y="60"/>
                  </a:lnTo>
                  <a:lnTo>
                    <a:pt x="60" y="48"/>
                  </a:lnTo>
                  <a:cubicBezTo>
                    <a:pt x="60" y="48"/>
                    <a:pt x="60" y="36"/>
                    <a:pt x="48" y="36"/>
                  </a:cubicBezTo>
                  <a:lnTo>
                    <a:pt x="1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43" name="Google Shape;16643;p22"/>
            <p:cNvSpPr/>
            <p:nvPr/>
          </p:nvSpPr>
          <p:spPr>
            <a:xfrm>
              <a:off x="4029350" y="3097825"/>
              <a:ext cx="6875" cy="55550"/>
            </a:xfrm>
            <a:custGeom>
              <a:avLst/>
              <a:gdLst/>
              <a:ahLst/>
              <a:cxnLst/>
              <a:rect l="l" t="t" r="r" b="b"/>
              <a:pathLst>
                <a:path w="275" h="2222" extrusionOk="0">
                  <a:moveTo>
                    <a:pt x="215" y="1"/>
                  </a:moveTo>
                  <a:cubicBezTo>
                    <a:pt x="217" y="3"/>
                    <a:pt x="219" y="5"/>
                    <a:pt x="221" y="7"/>
                  </a:cubicBezTo>
                  <a:lnTo>
                    <a:pt x="221" y="7"/>
                  </a:lnTo>
                  <a:cubicBezTo>
                    <a:pt x="227" y="1"/>
                    <a:pt x="225" y="1"/>
                    <a:pt x="215" y="1"/>
                  </a:cubicBezTo>
                  <a:close/>
                  <a:moveTo>
                    <a:pt x="221" y="7"/>
                  </a:moveTo>
                  <a:cubicBezTo>
                    <a:pt x="219" y="9"/>
                    <a:pt x="217" y="10"/>
                    <a:pt x="215" y="13"/>
                  </a:cubicBezTo>
                  <a:cubicBezTo>
                    <a:pt x="203" y="36"/>
                    <a:pt x="203" y="72"/>
                    <a:pt x="203" y="120"/>
                  </a:cubicBezTo>
                  <a:lnTo>
                    <a:pt x="203" y="275"/>
                  </a:lnTo>
                  <a:lnTo>
                    <a:pt x="203" y="441"/>
                  </a:lnTo>
                  <a:lnTo>
                    <a:pt x="203" y="608"/>
                  </a:lnTo>
                  <a:cubicBezTo>
                    <a:pt x="203" y="668"/>
                    <a:pt x="191" y="727"/>
                    <a:pt x="191" y="775"/>
                  </a:cubicBezTo>
                  <a:lnTo>
                    <a:pt x="191" y="929"/>
                  </a:lnTo>
                  <a:lnTo>
                    <a:pt x="191" y="1108"/>
                  </a:lnTo>
                  <a:cubicBezTo>
                    <a:pt x="191" y="1191"/>
                    <a:pt x="168" y="1370"/>
                    <a:pt x="168" y="1441"/>
                  </a:cubicBezTo>
                  <a:cubicBezTo>
                    <a:pt x="168" y="1513"/>
                    <a:pt x="191" y="1560"/>
                    <a:pt x="168" y="1620"/>
                  </a:cubicBezTo>
                  <a:cubicBezTo>
                    <a:pt x="168" y="1680"/>
                    <a:pt x="156" y="1727"/>
                    <a:pt x="144" y="1787"/>
                  </a:cubicBezTo>
                  <a:cubicBezTo>
                    <a:pt x="120" y="1846"/>
                    <a:pt x="120" y="1882"/>
                    <a:pt x="108" y="1941"/>
                  </a:cubicBezTo>
                  <a:cubicBezTo>
                    <a:pt x="96" y="1989"/>
                    <a:pt x="60" y="2049"/>
                    <a:pt x="49" y="2084"/>
                  </a:cubicBezTo>
                  <a:cubicBezTo>
                    <a:pt x="37" y="2108"/>
                    <a:pt x="25" y="2108"/>
                    <a:pt x="25" y="2120"/>
                  </a:cubicBezTo>
                  <a:cubicBezTo>
                    <a:pt x="1" y="2156"/>
                    <a:pt x="1" y="2144"/>
                    <a:pt x="1" y="2180"/>
                  </a:cubicBezTo>
                  <a:cubicBezTo>
                    <a:pt x="1" y="2211"/>
                    <a:pt x="38" y="2222"/>
                    <a:pt x="70" y="2222"/>
                  </a:cubicBezTo>
                  <a:cubicBezTo>
                    <a:pt x="86" y="2222"/>
                    <a:pt x="100" y="2219"/>
                    <a:pt x="108" y="2215"/>
                  </a:cubicBezTo>
                  <a:cubicBezTo>
                    <a:pt x="144" y="2203"/>
                    <a:pt x="120" y="2215"/>
                    <a:pt x="144" y="2180"/>
                  </a:cubicBezTo>
                  <a:cubicBezTo>
                    <a:pt x="156" y="2156"/>
                    <a:pt x="156" y="2168"/>
                    <a:pt x="168" y="2144"/>
                  </a:cubicBezTo>
                  <a:cubicBezTo>
                    <a:pt x="191" y="2108"/>
                    <a:pt x="215" y="2025"/>
                    <a:pt x="227" y="1977"/>
                  </a:cubicBezTo>
                  <a:cubicBezTo>
                    <a:pt x="239" y="1930"/>
                    <a:pt x="263" y="1858"/>
                    <a:pt x="263" y="1799"/>
                  </a:cubicBezTo>
                  <a:cubicBezTo>
                    <a:pt x="263" y="1739"/>
                    <a:pt x="275" y="1680"/>
                    <a:pt x="275" y="1620"/>
                  </a:cubicBezTo>
                  <a:cubicBezTo>
                    <a:pt x="275" y="1560"/>
                    <a:pt x="275" y="1501"/>
                    <a:pt x="263" y="1441"/>
                  </a:cubicBezTo>
                  <a:cubicBezTo>
                    <a:pt x="263" y="1382"/>
                    <a:pt x="275" y="1322"/>
                    <a:pt x="275" y="1275"/>
                  </a:cubicBezTo>
                  <a:cubicBezTo>
                    <a:pt x="275" y="1215"/>
                    <a:pt x="263" y="1156"/>
                    <a:pt x="263" y="1108"/>
                  </a:cubicBezTo>
                  <a:lnTo>
                    <a:pt x="263" y="953"/>
                  </a:lnTo>
                  <a:cubicBezTo>
                    <a:pt x="263" y="894"/>
                    <a:pt x="239" y="834"/>
                    <a:pt x="239" y="787"/>
                  </a:cubicBezTo>
                  <a:cubicBezTo>
                    <a:pt x="239" y="727"/>
                    <a:pt x="239" y="668"/>
                    <a:pt x="227" y="620"/>
                  </a:cubicBezTo>
                  <a:lnTo>
                    <a:pt x="227" y="548"/>
                  </a:lnTo>
                  <a:cubicBezTo>
                    <a:pt x="227" y="489"/>
                    <a:pt x="215" y="239"/>
                    <a:pt x="227" y="179"/>
                  </a:cubicBezTo>
                  <a:lnTo>
                    <a:pt x="227" y="96"/>
                  </a:lnTo>
                  <a:lnTo>
                    <a:pt x="227" y="36"/>
                  </a:lnTo>
                  <a:cubicBezTo>
                    <a:pt x="227" y="27"/>
                    <a:pt x="227" y="17"/>
                    <a:pt x="221" y="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44" name="Google Shape;16644;p22"/>
            <p:cNvSpPr/>
            <p:nvPr/>
          </p:nvSpPr>
          <p:spPr>
            <a:xfrm>
              <a:off x="4044850" y="3107900"/>
              <a:ext cx="6275" cy="36200"/>
            </a:xfrm>
            <a:custGeom>
              <a:avLst/>
              <a:gdLst/>
              <a:ahLst/>
              <a:cxnLst/>
              <a:rect l="l" t="t" r="r" b="b"/>
              <a:pathLst>
                <a:path w="251" h="1448" extrusionOk="0">
                  <a:moveTo>
                    <a:pt x="21" y="1"/>
                  </a:moveTo>
                  <a:cubicBezTo>
                    <a:pt x="20" y="1"/>
                    <a:pt x="17" y="3"/>
                    <a:pt x="12" y="3"/>
                  </a:cubicBezTo>
                  <a:cubicBezTo>
                    <a:pt x="12" y="3"/>
                    <a:pt x="14" y="7"/>
                    <a:pt x="17" y="13"/>
                  </a:cubicBezTo>
                  <a:lnTo>
                    <a:pt x="17" y="13"/>
                  </a:lnTo>
                  <a:cubicBezTo>
                    <a:pt x="20" y="3"/>
                    <a:pt x="22" y="1"/>
                    <a:pt x="21" y="1"/>
                  </a:cubicBezTo>
                  <a:close/>
                  <a:moveTo>
                    <a:pt x="17" y="13"/>
                  </a:moveTo>
                  <a:cubicBezTo>
                    <a:pt x="15" y="16"/>
                    <a:pt x="14" y="21"/>
                    <a:pt x="12" y="26"/>
                  </a:cubicBezTo>
                  <a:cubicBezTo>
                    <a:pt x="12" y="38"/>
                    <a:pt x="0" y="50"/>
                    <a:pt x="12" y="98"/>
                  </a:cubicBezTo>
                  <a:cubicBezTo>
                    <a:pt x="12" y="145"/>
                    <a:pt x="48" y="265"/>
                    <a:pt x="48" y="300"/>
                  </a:cubicBezTo>
                  <a:cubicBezTo>
                    <a:pt x="60" y="348"/>
                    <a:pt x="60" y="384"/>
                    <a:pt x="71" y="407"/>
                  </a:cubicBezTo>
                  <a:lnTo>
                    <a:pt x="71" y="515"/>
                  </a:lnTo>
                  <a:cubicBezTo>
                    <a:pt x="71" y="550"/>
                    <a:pt x="71" y="586"/>
                    <a:pt x="83" y="622"/>
                  </a:cubicBezTo>
                  <a:cubicBezTo>
                    <a:pt x="83" y="646"/>
                    <a:pt x="107" y="693"/>
                    <a:pt x="107" y="729"/>
                  </a:cubicBezTo>
                  <a:lnTo>
                    <a:pt x="107" y="824"/>
                  </a:lnTo>
                  <a:lnTo>
                    <a:pt x="107" y="931"/>
                  </a:lnTo>
                  <a:cubicBezTo>
                    <a:pt x="107" y="967"/>
                    <a:pt x="119" y="1003"/>
                    <a:pt x="119" y="1038"/>
                  </a:cubicBezTo>
                  <a:lnTo>
                    <a:pt x="119" y="1146"/>
                  </a:lnTo>
                  <a:lnTo>
                    <a:pt x="119" y="1241"/>
                  </a:lnTo>
                  <a:lnTo>
                    <a:pt x="119" y="1348"/>
                  </a:lnTo>
                  <a:lnTo>
                    <a:pt x="119" y="1396"/>
                  </a:lnTo>
                  <a:cubicBezTo>
                    <a:pt x="119" y="1408"/>
                    <a:pt x="119" y="1408"/>
                    <a:pt x="143" y="1443"/>
                  </a:cubicBezTo>
                  <a:cubicBezTo>
                    <a:pt x="149" y="1446"/>
                    <a:pt x="158" y="1448"/>
                    <a:pt x="168" y="1448"/>
                  </a:cubicBezTo>
                  <a:cubicBezTo>
                    <a:pt x="198" y="1448"/>
                    <a:pt x="238" y="1434"/>
                    <a:pt x="238" y="1408"/>
                  </a:cubicBezTo>
                  <a:cubicBezTo>
                    <a:pt x="244" y="1396"/>
                    <a:pt x="247" y="1396"/>
                    <a:pt x="249" y="1396"/>
                  </a:cubicBezTo>
                  <a:cubicBezTo>
                    <a:pt x="250" y="1396"/>
                    <a:pt x="250" y="1396"/>
                    <a:pt x="250" y="1384"/>
                  </a:cubicBezTo>
                  <a:lnTo>
                    <a:pt x="250" y="1348"/>
                  </a:lnTo>
                  <a:cubicBezTo>
                    <a:pt x="250" y="1300"/>
                    <a:pt x="238" y="1181"/>
                    <a:pt x="238" y="1146"/>
                  </a:cubicBezTo>
                  <a:cubicBezTo>
                    <a:pt x="238" y="1098"/>
                    <a:pt x="226" y="1062"/>
                    <a:pt x="226" y="1027"/>
                  </a:cubicBezTo>
                  <a:cubicBezTo>
                    <a:pt x="226" y="979"/>
                    <a:pt x="202" y="943"/>
                    <a:pt x="202" y="919"/>
                  </a:cubicBezTo>
                  <a:cubicBezTo>
                    <a:pt x="202" y="872"/>
                    <a:pt x="226" y="848"/>
                    <a:pt x="202" y="812"/>
                  </a:cubicBezTo>
                  <a:cubicBezTo>
                    <a:pt x="202" y="765"/>
                    <a:pt x="191" y="741"/>
                    <a:pt x="191" y="705"/>
                  </a:cubicBezTo>
                  <a:cubicBezTo>
                    <a:pt x="191" y="681"/>
                    <a:pt x="179" y="634"/>
                    <a:pt x="179" y="610"/>
                  </a:cubicBezTo>
                  <a:cubicBezTo>
                    <a:pt x="179" y="574"/>
                    <a:pt x="167" y="526"/>
                    <a:pt x="143" y="503"/>
                  </a:cubicBezTo>
                  <a:cubicBezTo>
                    <a:pt x="131" y="467"/>
                    <a:pt x="131" y="431"/>
                    <a:pt x="119" y="395"/>
                  </a:cubicBezTo>
                  <a:lnTo>
                    <a:pt x="119" y="348"/>
                  </a:lnTo>
                  <a:cubicBezTo>
                    <a:pt x="107" y="312"/>
                    <a:pt x="71" y="157"/>
                    <a:pt x="60" y="110"/>
                  </a:cubicBezTo>
                  <a:cubicBezTo>
                    <a:pt x="60" y="74"/>
                    <a:pt x="60" y="86"/>
                    <a:pt x="48" y="74"/>
                  </a:cubicBezTo>
                  <a:cubicBezTo>
                    <a:pt x="48" y="50"/>
                    <a:pt x="48" y="50"/>
                    <a:pt x="24" y="38"/>
                  </a:cubicBezTo>
                  <a:cubicBezTo>
                    <a:pt x="24" y="32"/>
                    <a:pt x="20" y="21"/>
                    <a:pt x="17" y="1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45" name="Google Shape;16645;p22"/>
            <p:cNvSpPr/>
            <p:nvPr/>
          </p:nvSpPr>
          <p:spPr>
            <a:xfrm>
              <a:off x="4055550" y="3117475"/>
              <a:ext cx="7475" cy="29600"/>
            </a:xfrm>
            <a:custGeom>
              <a:avLst/>
              <a:gdLst/>
              <a:ahLst/>
              <a:cxnLst/>
              <a:rect l="l" t="t" r="r" b="b"/>
              <a:pathLst>
                <a:path w="299" h="1184" extrusionOk="0">
                  <a:moveTo>
                    <a:pt x="13" y="1"/>
                  </a:moveTo>
                  <a:cubicBezTo>
                    <a:pt x="13" y="12"/>
                    <a:pt x="1" y="24"/>
                    <a:pt x="13" y="60"/>
                  </a:cubicBezTo>
                  <a:cubicBezTo>
                    <a:pt x="13" y="72"/>
                    <a:pt x="24" y="120"/>
                    <a:pt x="24" y="143"/>
                  </a:cubicBezTo>
                  <a:cubicBezTo>
                    <a:pt x="24" y="179"/>
                    <a:pt x="48" y="203"/>
                    <a:pt x="48" y="239"/>
                  </a:cubicBezTo>
                  <a:cubicBezTo>
                    <a:pt x="48" y="263"/>
                    <a:pt x="60" y="298"/>
                    <a:pt x="72" y="322"/>
                  </a:cubicBezTo>
                  <a:cubicBezTo>
                    <a:pt x="72" y="358"/>
                    <a:pt x="72" y="382"/>
                    <a:pt x="84" y="417"/>
                  </a:cubicBezTo>
                  <a:cubicBezTo>
                    <a:pt x="84" y="441"/>
                    <a:pt x="84" y="477"/>
                    <a:pt x="108" y="501"/>
                  </a:cubicBezTo>
                  <a:cubicBezTo>
                    <a:pt x="120" y="536"/>
                    <a:pt x="120" y="548"/>
                    <a:pt x="120" y="596"/>
                  </a:cubicBezTo>
                  <a:cubicBezTo>
                    <a:pt x="120" y="644"/>
                    <a:pt x="132" y="727"/>
                    <a:pt x="132" y="763"/>
                  </a:cubicBezTo>
                  <a:cubicBezTo>
                    <a:pt x="132" y="798"/>
                    <a:pt x="144" y="822"/>
                    <a:pt x="144" y="846"/>
                  </a:cubicBezTo>
                  <a:lnTo>
                    <a:pt x="144" y="941"/>
                  </a:lnTo>
                  <a:cubicBezTo>
                    <a:pt x="144" y="965"/>
                    <a:pt x="167" y="1001"/>
                    <a:pt x="167" y="1025"/>
                  </a:cubicBezTo>
                  <a:lnTo>
                    <a:pt x="167" y="1120"/>
                  </a:lnTo>
                  <a:lnTo>
                    <a:pt x="167" y="1144"/>
                  </a:lnTo>
                  <a:cubicBezTo>
                    <a:pt x="167" y="1155"/>
                    <a:pt x="167" y="1155"/>
                    <a:pt x="191" y="1179"/>
                  </a:cubicBezTo>
                  <a:cubicBezTo>
                    <a:pt x="194" y="1182"/>
                    <a:pt x="200" y="1184"/>
                    <a:pt x="208" y="1184"/>
                  </a:cubicBezTo>
                  <a:cubicBezTo>
                    <a:pt x="231" y="1184"/>
                    <a:pt x="269" y="1170"/>
                    <a:pt x="286" y="1144"/>
                  </a:cubicBezTo>
                  <a:cubicBezTo>
                    <a:pt x="292" y="1138"/>
                    <a:pt x="295" y="1138"/>
                    <a:pt x="297" y="1138"/>
                  </a:cubicBezTo>
                  <a:cubicBezTo>
                    <a:pt x="298" y="1138"/>
                    <a:pt x="298" y="1138"/>
                    <a:pt x="298" y="1132"/>
                  </a:cubicBezTo>
                  <a:lnTo>
                    <a:pt x="298" y="1096"/>
                  </a:lnTo>
                  <a:cubicBezTo>
                    <a:pt x="298" y="1084"/>
                    <a:pt x="286" y="1036"/>
                    <a:pt x="286" y="1013"/>
                  </a:cubicBezTo>
                  <a:cubicBezTo>
                    <a:pt x="286" y="977"/>
                    <a:pt x="286" y="953"/>
                    <a:pt x="263" y="917"/>
                  </a:cubicBezTo>
                  <a:cubicBezTo>
                    <a:pt x="263" y="894"/>
                    <a:pt x="251" y="858"/>
                    <a:pt x="251" y="834"/>
                  </a:cubicBezTo>
                  <a:cubicBezTo>
                    <a:pt x="251" y="798"/>
                    <a:pt x="239" y="774"/>
                    <a:pt x="227" y="739"/>
                  </a:cubicBezTo>
                  <a:cubicBezTo>
                    <a:pt x="227" y="715"/>
                    <a:pt x="239" y="679"/>
                    <a:pt x="227" y="655"/>
                  </a:cubicBezTo>
                  <a:cubicBezTo>
                    <a:pt x="227" y="620"/>
                    <a:pt x="203" y="596"/>
                    <a:pt x="191" y="560"/>
                  </a:cubicBezTo>
                  <a:cubicBezTo>
                    <a:pt x="191" y="536"/>
                    <a:pt x="179" y="501"/>
                    <a:pt x="179" y="477"/>
                  </a:cubicBezTo>
                  <a:cubicBezTo>
                    <a:pt x="167" y="441"/>
                    <a:pt x="167" y="417"/>
                    <a:pt x="144" y="382"/>
                  </a:cubicBezTo>
                  <a:cubicBezTo>
                    <a:pt x="132" y="358"/>
                    <a:pt x="132" y="322"/>
                    <a:pt x="120" y="298"/>
                  </a:cubicBezTo>
                  <a:cubicBezTo>
                    <a:pt x="114" y="280"/>
                    <a:pt x="114" y="280"/>
                    <a:pt x="115" y="280"/>
                  </a:cubicBezTo>
                  <a:cubicBezTo>
                    <a:pt x="117" y="280"/>
                    <a:pt x="120" y="280"/>
                    <a:pt x="120" y="263"/>
                  </a:cubicBezTo>
                  <a:cubicBezTo>
                    <a:pt x="108" y="239"/>
                    <a:pt x="72" y="96"/>
                    <a:pt x="60" y="72"/>
                  </a:cubicBezTo>
                  <a:cubicBezTo>
                    <a:pt x="60" y="36"/>
                    <a:pt x="60" y="60"/>
                    <a:pt x="48" y="36"/>
                  </a:cubicBezTo>
                  <a:cubicBezTo>
                    <a:pt x="48" y="24"/>
                    <a:pt x="48" y="24"/>
                    <a:pt x="24" y="12"/>
                  </a:cubicBezTo>
                  <a:cubicBezTo>
                    <a:pt x="24" y="1"/>
                    <a:pt x="13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46" name="Google Shape;16646;p22"/>
            <p:cNvSpPr/>
            <p:nvPr/>
          </p:nvSpPr>
          <p:spPr>
            <a:xfrm>
              <a:off x="4073700" y="3130300"/>
              <a:ext cx="9850" cy="54025"/>
            </a:xfrm>
            <a:custGeom>
              <a:avLst/>
              <a:gdLst/>
              <a:ahLst/>
              <a:cxnLst/>
              <a:rect l="l" t="t" r="r" b="b"/>
              <a:pathLst>
                <a:path w="394" h="2161" extrusionOk="0">
                  <a:moveTo>
                    <a:pt x="35" y="1"/>
                  </a:moveTo>
                  <a:cubicBezTo>
                    <a:pt x="33" y="1"/>
                    <a:pt x="30" y="7"/>
                    <a:pt x="25" y="23"/>
                  </a:cubicBezTo>
                  <a:cubicBezTo>
                    <a:pt x="25" y="47"/>
                    <a:pt x="1" y="59"/>
                    <a:pt x="25" y="131"/>
                  </a:cubicBezTo>
                  <a:cubicBezTo>
                    <a:pt x="25" y="190"/>
                    <a:pt x="49" y="369"/>
                    <a:pt x="49" y="428"/>
                  </a:cubicBezTo>
                  <a:cubicBezTo>
                    <a:pt x="60" y="500"/>
                    <a:pt x="60" y="523"/>
                    <a:pt x="84" y="583"/>
                  </a:cubicBezTo>
                  <a:cubicBezTo>
                    <a:pt x="96" y="642"/>
                    <a:pt x="84" y="690"/>
                    <a:pt x="96" y="750"/>
                  </a:cubicBezTo>
                  <a:cubicBezTo>
                    <a:pt x="96" y="809"/>
                    <a:pt x="108" y="857"/>
                    <a:pt x="108" y="916"/>
                  </a:cubicBezTo>
                  <a:cubicBezTo>
                    <a:pt x="120" y="976"/>
                    <a:pt x="120" y="1000"/>
                    <a:pt x="144" y="1083"/>
                  </a:cubicBezTo>
                  <a:cubicBezTo>
                    <a:pt x="156" y="1154"/>
                    <a:pt x="168" y="1321"/>
                    <a:pt x="168" y="1393"/>
                  </a:cubicBezTo>
                  <a:cubicBezTo>
                    <a:pt x="180" y="1464"/>
                    <a:pt x="203" y="1500"/>
                    <a:pt x="203" y="1559"/>
                  </a:cubicBezTo>
                  <a:cubicBezTo>
                    <a:pt x="203" y="1619"/>
                    <a:pt x="203" y="1655"/>
                    <a:pt x="215" y="1714"/>
                  </a:cubicBezTo>
                  <a:cubicBezTo>
                    <a:pt x="215" y="1774"/>
                    <a:pt x="227" y="1821"/>
                    <a:pt x="239" y="1881"/>
                  </a:cubicBezTo>
                  <a:cubicBezTo>
                    <a:pt x="239" y="1928"/>
                    <a:pt x="251" y="2000"/>
                    <a:pt x="275" y="2036"/>
                  </a:cubicBezTo>
                  <a:lnTo>
                    <a:pt x="275" y="2095"/>
                  </a:lnTo>
                  <a:cubicBezTo>
                    <a:pt x="287" y="2119"/>
                    <a:pt x="275" y="2119"/>
                    <a:pt x="299" y="2155"/>
                  </a:cubicBezTo>
                  <a:cubicBezTo>
                    <a:pt x="304" y="2158"/>
                    <a:pt x="311" y="2160"/>
                    <a:pt x="317" y="2160"/>
                  </a:cubicBezTo>
                  <a:cubicBezTo>
                    <a:pt x="352" y="2160"/>
                    <a:pt x="394" y="2115"/>
                    <a:pt x="394" y="2095"/>
                  </a:cubicBezTo>
                  <a:lnTo>
                    <a:pt x="394" y="2059"/>
                  </a:lnTo>
                  <a:lnTo>
                    <a:pt x="394" y="2012"/>
                  </a:lnTo>
                  <a:cubicBezTo>
                    <a:pt x="394" y="1988"/>
                    <a:pt x="382" y="1916"/>
                    <a:pt x="358" y="1869"/>
                  </a:cubicBezTo>
                  <a:cubicBezTo>
                    <a:pt x="346" y="1821"/>
                    <a:pt x="346" y="1762"/>
                    <a:pt x="334" y="1702"/>
                  </a:cubicBezTo>
                  <a:cubicBezTo>
                    <a:pt x="322" y="1655"/>
                    <a:pt x="322" y="1595"/>
                    <a:pt x="299" y="1535"/>
                  </a:cubicBezTo>
                  <a:cubicBezTo>
                    <a:pt x="287" y="1476"/>
                    <a:pt x="275" y="1440"/>
                    <a:pt x="275" y="1381"/>
                  </a:cubicBezTo>
                  <a:cubicBezTo>
                    <a:pt x="251" y="1321"/>
                    <a:pt x="275" y="1274"/>
                    <a:pt x="275" y="1214"/>
                  </a:cubicBezTo>
                  <a:cubicBezTo>
                    <a:pt x="251" y="1154"/>
                    <a:pt x="239" y="1107"/>
                    <a:pt x="239" y="1047"/>
                  </a:cubicBezTo>
                  <a:cubicBezTo>
                    <a:pt x="227" y="988"/>
                    <a:pt x="227" y="940"/>
                    <a:pt x="215" y="881"/>
                  </a:cubicBezTo>
                  <a:cubicBezTo>
                    <a:pt x="191" y="821"/>
                    <a:pt x="180" y="785"/>
                    <a:pt x="180" y="726"/>
                  </a:cubicBezTo>
                  <a:cubicBezTo>
                    <a:pt x="168" y="678"/>
                    <a:pt x="168" y="619"/>
                    <a:pt x="156" y="571"/>
                  </a:cubicBezTo>
                  <a:cubicBezTo>
                    <a:pt x="132" y="523"/>
                    <a:pt x="156" y="571"/>
                    <a:pt x="132" y="512"/>
                  </a:cubicBezTo>
                  <a:cubicBezTo>
                    <a:pt x="120" y="452"/>
                    <a:pt x="96" y="214"/>
                    <a:pt x="72" y="166"/>
                  </a:cubicBezTo>
                  <a:cubicBezTo>
                    <a:pt x="72" y="107"/>
                    <a:pt x="72" y="142"/>
                    <a:pt x="60" y="107"/>
                  </a:cubicBezTo>
                  <a:cubicBezTo>
                    <a:pt x="60" y="83"/>
                    <a:pt x="60" y="83"/>
                    <a:pt x="49" y="71"/>
                  </a:cubicBezTo>
                  <a:cubicBezTo>
                    <a:pt x="49" y="47"/>
                    <a:pt x="37" y="35"/>
                    <a:pt x="37" y="23"/>
                  </a:cubicBezTo>
                  <a:cubicBezTo>
                    <a:pt x="37" y="10"/>
                    <a:pt x="37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47" name="Google Shape;16647;p22"/>
            <p:cNvSpPr/>
            <p:nvPr/>
          </p:nvSpPr>
          <p:spPr>
            <a:xfrm>
              <a:off x="4077875" y="3132650"/>
              <a:ext cx="7175" cy="45600"/>
            </a:xfrm>
            <a:custGeom>
              <a:avLst/>
              <a:gdLst/>
              <a:ahLst/>
              <a:cxnLst/>
              <a:rect l="l" t="t" r="r" b="b"/>
              <a:pathLst>
                <a:path w="287" h="1824" extrusionOk="0">
                  <a:moveTo>
                    <a:pt x="1" y="1"/>
                  </a:moveTo>
                  <a:cubicBezTo>
                    <a:pt x="5" y="5"/>
                    <a:pt x="9" y="9"/>
                    <a:pt x="12" y="13"/>
                  </a:cubicBezTo>
                  <a:lnTo>
                    <a:pt x="12" y="13"/>
                  </a:lnTo>
                  <a:cubicBezTo>
                    <a:pt x="10" y="5"/>
                    <a:pt x="8" y="1"/>
                    <a:pt x="1" y="1"/>
                  </a:cubicBezTo>
                  <a:close/>
                  <a:moveTo>
                    <a:pt x="12" y="13"/>
                  </a:moveTo>
                  <a:cubicBezTo>
                    <a:pt x="13" y="19"/>
                    <a:pt x="13" y="27"/>
                    <a:pt x="13" y="37"/>
                  </a:cubicBezTo>
                  <a:cubicBezTo>
                    <a:pt x="13" y="47"/>
                    <a:pt x="3" y="48"/>
                    <a:pt x="10" y="66"/>
                  </a:cubicBezTo>
                  <a:lnTo>
                    <a:pt x="10" y="66"/>
                  </a:lnTo>
                  <a:cubicBezTo>
                    <a:pt x="11" y="58"/>
                    <a:pt x="13" y="52"/>
                    <a:pt x="13" y="48"/>
                  </a:cubicBezTo>
                  <a:cubicBezTo>
                    <a:pt x="13" y="38"/>
                    <a:pt x="31" y="37"/>
                    <a:pt x="12" y="13"/>
                  </a:cubicBezTo>
                  <a:close/>
                  <a:moveTo>
                    <a:pt x="10" y="66"/>
                  </a:moveTo>
                  <a:cubicBezTo>
                    <a:pt x="6" y="82"/>
                    <a:pt x="1" y="104"/>
                    <a:pt x="1" y="120"/>
                  </a:cubicBezTo>
                  <a:cubicBezTo>
                    <a:pt x="1" y="156"/>
                    <a:pt x="1" y="215"/>
                    <a:pt x="13" y="251"/>
                  </a:cubicBezTo>
                  <a:cubicBezTo>
                    <a:pt x="13" y="298"/>
                    <a:pt x="24" y="346"/>
                    <a:pt x="24" y="394"/>
                  </a:cubicBezTo>
                  <a:cubicBezTo>
                    <a:pt x="24" y="429"/>
                    <a:pt x="48" y="477"/>
                    <a:pt x="48" y="525"/>
                  </a:cubicBezTo>
                  <a:lnTo>
                    <a:pt x="48" y="656"/>
                  </a:lnTo>
                  <a:cubicBezTo>
                    <a:pt x="48" y="703"/>
                    <a:pt x="48" y="751"/>
                    <a:pt x="60" y="787"/>
                  </a:cubicBezTo>
                  <a:cubicBezTo>
                    <a:pt x="60" y="834"/>
                    <a:pt x="72" y="858"/>
                    <a:pt x="72" y="918"/>
                  </a:cubicBezTo>
                  <a:cubicBezTo>
                    <a:pt x="72" y="977"/>
                    <a:pt x="84" y="1120"/>
                    <a:pt x="84" y="1180"/>
                  </a:cubicBezTo>
                  <a:cubicBezTo>
                    <a:pt x="84" y="1239"/>
                    <a:pt x="108" y="1263"/>
                    <a:pt x="120" y="1310"/>
                  </a:cubicBezTo>
                  <a:lnTo>
                    <a:pt x="120" y="1441"/>
                  </a:lnTo>
                  <a:cubicBezTo>
                    <a:pt x="120" y="1489"/>
                    <a:pt x="132" y="1537"/>
                    <a:pt x="132" y="1572"/>
                  </a:cubicBezTo>
                  <a:cubicBezTo>
                    <a:pt x="132" y="1620"/>
                    <a:pt x="144" y="1680"/>
                    <a:pt x="144" y="1715"/>
                  </a:cubicBezTo>
                  <a:lnTo>
                    <a:pt x="144" y="1775"/>
                  </a:lnTo>
                  <a:cubicBezTo>
                    <a:pt x="144" y="1799"/>
                    <a:pt x="144" y="1787"/>
                    <a:pt x="179" y="1811"/>
                  </a:cubicBezTo>
                  <a:cubicBezTo>
                    <a:pt x="185" y="1820"/>
                    <a:pt x="194" y="1823"/>
                    <a:pt x="203" y="1823"/>
                  </a:cubicBezTo>
                  <a:cubicBezTo>
                    <a:pt x="230" y="1823"/>
                    <a:pt x="263" y="1793"/>
                    <a:pt x="263" y="1775"/>
                  </a:cubicBezTo>
                  <a:cubicBezTo>
                    <a:pt x="263" y="1739"/>
                    <a:pt x="286" y="1751"/>
                    <a:pt x="286" y="1739"/>
                  </a:cubicBezTo>
                  <a:lnTo>
                    <a:pt x="286" y="1691"/>
                  </a:lnTo>
                  <a:cubicBezTo>
                    <a:pt x="286" y="1668"/>
                    <a:pt x="263" y="1608"/>
                    <a:pt x="251" y="1561"/>
                  </a:cubicBezTo>
                  <a:cubicBezTo>
                    <a:pt x="251" y="1513"/>
                    <a:pt x="239" y="1477"/>
                    <a:pt x="239" y="1430"/>
                  </a:cubicBezTo>
                  <a:cubicBezTo>
                    <a:pt x="239" y="1382"/>
                    <a:pt x="227" y="1334"/>
                    <a:pt x="203" y="1299"/>
                  </a:cubicBezTo>
                  <a:cubicBezTo>
                    <a:pt x="203" y="1251"/>
                    <a:pt x="191" y="1203"/>
                    <a:pt x="179" y="1156"/>
                  </a:cubicBezTo>
                  <a:cubicBezTo>
                    <a:pt x="179" y="1120"/>
                    <a:pt x="191" y="1072"/>
                    <a:pt x="179" y="1025"/>
                  </a:cubicBezTo>
                  <a:cubicBezTo>
                    <a:pt x="179" y="989"/>
                    <a:pt x="167" y="941"/>
                    <a:pt x="144" y="894"/>
                  </a:cubicBezTo>
                  <a:cubicBezTo>
                    <a:pt x="132" y="846"/>
                    <a:pt x="132" y="799"/>
                    <a:pt x="132" y="763"/>
                  </a:cubicBezTo>
                  <a:cubicBezTo>
                    <a:pt x="132" y="715"/>
                    <a:pt x="120" y="668"/>
                    <a:pt x="108" y="632"/>
                  </a:cubicBezTo>
                  <a:cubicBezTo>
                    <a:pt x="108" y="584"/>
                    <a:pt x="84" y="537"/>
                    <a:pt x="72" y="489"/>
                  </a:cubicBezTo>
                  <a:lnTo>
                    <a:pt x="72" y="429"/>
                  </a:lnTo>
                  <a:cubicBezTo>
                    <a:pt x="60" y="394"/>
                    <a:pt x="48" y="191"/>
                    <a:pt x="24" y="132"/>
                  </a:cubicBezTo>
                  <a:cubicBezTo>
                    <a:pt x="24" y="96"/>
                    <a:pt x="24" y="108"/>
                    <a:pt x="13" y="72"/>
                  </a:cubicBezTo>
                  <a:cubicBezTo>
                    <a:pt x="11" y="70"/>
                    <a:pt x="10" y="68"/>
                    <a:pt x="10" y="6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48" name="Google Shape;16648;p22"/>
            <p:cNvSpPr/>
            <p:nvPr/>
          </p:nvSpPr>
          <p:spPr>
            <a:xfrm>
              <a:off x="4074900" y="3122825"/>
              <a:ext cx="7175" cy="30475"/>
            </a:xfrm>
            <a:custGeom>
              <a:avLst/>
              <a:gdLst/>
              <a:ahLst/>
              <a:cxnLst/>
              <a:rect l="l" t="t" r="r" b="b"/>
              <a:pathLst>
                <a:path w="287" h="1219" extrusionOk="0">
                  <a:moveTo>
                    <a:pt x="12" y="1"/>
                  </a:moveTo>
                  <a:cubicBezTo>
                    <a:pt x="14" y="4"/>
                    <a:pt x="16" y="7"/>
                    <a:pt x="17" y="9"/>
                  </a:cubicBezTo>
                  <a:lnTo>
                    <a:pt x="17" y="9"/>
                  </a:lnTo>
                  <a:cubicBezTo>
                    <a:pt x="22" y="1"/>
                    <a:pt x="29" y="1"/>
                    <a:pt x="12" y="1"/>
                  </a:cubicBezTo>
                  <a:close/>
                  <a:moveTo>
                    <a:pt x="17" y="9"/>
                  </a:moveTo>
                  <a:cubicBezTo>
                    <a:pt x="14" y="13"/>
                    <a:pt x="12" y="18"/>
                    <a:pt x="12" y="25"/>
                  </a:cubicBezTo>
                  <a:cubicBezTo>
                    <a:pt x="12" y="37"/>
                    <a:pt x="1" y="49"/>
                    <a:pt x="1" y="84"/>
                  </a:cubicBezTo>
                  <a:cubicBezTo>
                    <a:pt x="1" y="108"/>
                    <a:pt x="1" y="144"/>
                    <a:pt x="12" y="168"/>
                  </a:cubicBezTo>
                  <a:cubicBezTo>
                    <a:pt x="12" y="203"/>
                    <a:pt x="24" y="227"/>
                    <a:pt x="24" y="263"/>
                  </a:cubicBezTo>
                  <a:cubicBezTo>
                    <a:pt x="24" y="287"/>
                    <a:pt x="48" y="322"/>
                    <a:pt x="48" y="346"/>
                  </a:cubicBezTo>
                  <a:lnTo>
                    <a:pt x="48" y="441"/>
                  </a:lnTo>
                  <a:cubicBezTo>
                    <a:pt x="48" y="465"/>
                    <a:pt x="48" y="501"/>
                    <a:pt x="60" y="525"/>
                  </a:cubicBezTo>
                  <a:cubicBezTo>
                    <a:pt x="60" y="560"/>
                    <a:pt x="72" y="572"/>
                    <a:pt x="72" y="620"/>
                  </a:cubicBezTo>
                  <a:cubicBezTo>
                    <a:pt x="72" y="668"/>
                    <a:pt x="84" y="751"/>
                    <a:pt x="84" y="799"/>
                  </a:cubicBezTo>
                  <a:cubicBezTo>
                    <a:pt x="84" y="846"/>
                    <a:pt x="108" y="858"/>
                    <a:pt x="120" y="882"/>
                  </a:cubicBezTo>
                  <a:lnTo>
                    <a:pt x="120" y="977"/>
                  </a:lnTo>
                  <a:cubicBezTo>
                    <a:pt x="120" y="1001"/>
                    <a:pt x="132" y="1037"/>
                    <a:pt x="132" y="1061"/>
                  </a:cubicBezTo>
                  <a:cubicBezTo>
                    <a:pt x="132" y="1096"/>
                    <a:pt x="143" y="1120"/>
                    <a:pt x="143" y="1156"/>
                  </a:cubicBezTo>
                  <a:lnTo>
                    <a:pt x="143" y="1180"/>
                  </a:lnTo>
                  <a:cubicBezTo>
                    <a:pt x="143" y="1203"/>
                    <a:pt x="167" y="1203"/>
                    <a:pt x="179" y="1215"/>
                  </a:cubicBezTo>
                  <a:cubicBezTo>
                    <a:pt x="181" y="1217"/>
                    <a:pt x="185" y="1218"/>
                    <a:pt x="189" y="1218"/>
                  </a:cubicBezTo>
                  <a:cubicBezTo>
                    <a:pt x="211" y="1218"/>
                    <a:pt x="253" y="1197"/>
                    <a:pt x="263" y="1168"/>
                  </a:cubicBezTo>
                  <a:lnTo>
                    <a:pt x="286" y="1156"/>
                  </a:lnTo>
                  <a:lnTo>
                    <a:pt x="286" y="1120"/>
                  </a:lnTo>
                  <a:cubicBezTo>
                    <a:pt x="286" y="1108"/>
                    <a:pt x="263" y="1061"/>
                    <a:pt x="251" y="1037"/>
                  </a:cubicBezTo>
                  <a:cubicBezTo>
                    <a:pt x="251" y="1001"/>
                    <a:pt x="239" y="977"/>
                    <a:pt x="239" y="941"/>
                  </a:cubicBezTo>
                  <a:cubicBezTo>
                    <a:pt x="239" y="918"/>
                    <a:pt x="227" y="882"/>
                    <a:pt x="203" y="858"/>
                  </a:cubicBezTo>
                  <a:cubicBezTo>
                    <a:pt x="203" y="822"/>
                    <a:pt x="191" y="799"/>
                    <a:pt x="179" y="763"/>
                  </a:cubicBezTo>
                  <a:lnTo>
                    <a:pt x="179" y="680"/>
                  </a:lnTo>
                  <a:cubicBezTo>
                    <a:pt x="179" y="644"/>
                    <a:pt x="167" y="620"/>
                    <a:pt x="143" y="584"/>
                  </a:cubicBezTo>
                  <a:cubicBezTo>
                    <a:pt x="143" y="560"/>
                    <a:pt x="132" y="525"/>
                    <a:pt x="132" y="501"/>
                  </a:cubicBezTo>
                  <a:cubicBezTo>
                    <a:pt x="132" y="465"/>
                    <a:pt x="120" y="441"/>
                    <a:pt x="108" y="406"/>
                  </a:cubicBezTo>
                  <a:cubicBezTo>
                    <a:pt x="108" y="382"/>
                    <a:pt x="84" y="346"/>
                    <a:pt x="72" y="322"/>
                  </a:cubicBezTo>
                  <a:lnTo>
                    <a:pt x="72" y="287"/>
                  </a:lnTo>
                  <a:cubicBezTo>
                    <a:pt x="60" y="263"/>
                    <a:pt x="48" y="132"/>
                    <a:pt x="24" y="96"/>
                  </a:cubicBezTo>
                  <a:lnTo>
                    <a:pt x="24" y="72"/>
                  </a:lnTo>
                  <a:lnTo>
                    <a:pt x="24" y="37"/>
                  </a:lnTo>
                  <a:cubicBezTo>
                    <a:pt x="24" y="26"/>
                    <a:pt x="24" y="25"/>
                    <a:pt x="1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49" name="Google Shape;16649;p22"/>
            <p:cNvSpPr/>
            <p:nvPr/>
          </p:nvSpPr>
          <p:spPr>
            <a:xfrm>
              <a:off x="4077875" y="3131025"/>
              <a:ext cx="4800" cy="14750"/>
            </a:xfrm>
            <a:custGeom>
              <a:avLst/>
              <a:gdLst/>
              <a:ahLst/>
              <a:cxnLst/>
              <a:rect l="l" t="t" r="r" b="b"/>
              <a:pathLst>
                <a:path w="192" h="590" extrusionOk="0">
                  <a:moveTo>
                    <a:pt x="19" y="0"/>
                  </a:moveTo>
                  <a:cubicBezTo>
                    <a:pt x="15" y="0"/>
                    <a:pt x="13" y="3"/>
                    <a:pt x="13" y="6"/>
                  </a:cubicBezTo>
                  <a:cubicBezTo>
                    <a:pt x="13" y="6"/>
                    <a:pt x="1" y="18"/>
                    <a:pt x="1" y="42"/>
                  </a:cubicBezTo>
                  <a:lnTo>
                    <a:pt x="1" y="78"/>
                  </a:lnTo>
                  <a:lnTo>
                    <a:pt x="1" y="125"/>
                  </a:lnTo>
                  <a:cubicBezTo>
                    <a:pt x="1" y="137"/>
                    <a:pt x="13" y="161"/>
                    <a:pt x="13" y="173"/>
                  </a:cubicBezTo>
                  <a:lnTo>
                    <a:pt x="13" y="209"/>
                  </a:lnTo>
                  <a:lnTo>
                    <a:pt x="13" y="256"/>
                  </a:lnTo>
                  <a:cubicBezTo>
                    <a:pt x="13" y="268"/>
                    <a:pt x="13" y="268"/>
                    <a:pt x="24" y="304"/>
                  </a:cubicBezTo>
                  <a:lnTo>
                    <a:pt x="24" y="375"/>
                  </a:lnTo>
                  <a:cubicBezTo>
                    <a:pt x="24" y="387"/>
                    <a:pt x="48" y="411"/>
                    <a:pt x="48" y="423"/>
                  </a:cubicBezTo>
                  <a:lnTo>
                    <a:pt x="48" y="471"/>
                  </a:lnTo>
                  <a:cubicBezTo>
                    <a:pt x="48" y="483"/>
                    <a:pt x="60" y="494"/>
                    <a:pt x="60" y="506"/>
                  </a:cubicBezTo>
                  <a:lnTo>
                    <a:pt x="60" y="554"/>
                  </a:lnTo>
                  <a:lnTo>
                    <a:pt x="60" y="566"/>
                  </a:lnTo>
                  <a:cubicBezTo>
                    <a:pt x="60" y="566"/>
                    <a:pt x="72" y="566"/>
                    <a:pt x="84" y="590"/>
                  </a:cubicBezTo>
                  <a:cubicBezTo>
                    <a:pt x="108" y="590"/>
                    <a:pt x="167" y="566"/>
                    <a:pt x="179" y="554"/>
                  </a:cubicBezTo>
                  <a:cubicBezTo>
                    <a:pt x="185" y="548"/>
                    <a:pt x="188" y="548"/>
                    <a:pt x="190" y="548"/>
                  </a:cubicBezTo>
                  <a:cubicBezTo>
                    <a:pt x="191" y="548"/>
                    <a:pt x="191" y="548"/>
                    <a:pt x="191" y="542"/>
                  </a:cubicBezTo>
                  <a:lnTo>
                    <a:pt x="191" y="530"/>
                  </a:lnTo>
                  <a:cubicBezTo>
                    <a:pt x="191" y="506"/>
                    <a:pt x="179" y="494"/>
                    <a:pt x="179" y="494"/>
                  </a:cubicBezTo>
                  <a:cubicBezTo>
                    <a:pt x="179" y="483"/>
                    <a:pt x="179" y="471"/>
                    <a:pt x="167" y="447"/>
                  </a:cubicBezTo>
                  <a:cubicBezTo>
                    <a:pt x="167" y="435"/>
                    <a:pt x="144" y="423"/>
                    <a:pt x="144" y="423"/>
                  </a:cubicBezTo>
                  <a:cubicBezTo>
                    <a:pt x="144" y="411"/>
                    <a:pt x="132" y="411"/>
                    <a:pt x="132" y="387"/>
                  </a:cubicBezTo>
                  <a:cubicBezTo>
                    <a:pt x="132" y="375"/>
                    <a:pt x="144" y="363"/>
                    <a:pt x="144" y="352"/>
                  </a:cubicBezTo>
                  <a:cubicBezTo>
                    <a:pt x="144" y="328"/>
                    <a:pt x="132" y="316"/>
                    <a:pt x="132" y="316"/>
                  </a:cubicBezTo>
                  <a:cubicBezTo>
                    <a:pt x="132" y="304"/>
                    <a:pt x="132" y="292"/>
                    <a:pt x="120" y="268"/>
                  </a:cubicBezTo>
                  <a:cubicBezTo>
                    <a:pt x="120" y="256"/>
                    <a:pt x="108" y="244"/>
                    <a:pt x="108" y="244"/>
                  </a:cubicBezTo>
                  <a:cubicBezTo>
                    <a:pt x="108" y="232"/>
                    <a:pt x="96" y="209"/>
                    <a:pt x="96" y="197"/>
                  </a:cubicBezTo>
                  <a:lnTo>
                    <a:pt x="96" y="185"/>
                  </a:lnTo>
                  <a:cubicBezTo>
                    <a:pt x="96" y="173"/>
                    <a:pt x="72" y="113"/>
                    <a:pt x="72" y="90"/>
                  </a:cubicBezTo>
                  <a:lnTo>
                    <a:pt x="72" y="78"/>
                  </a:lnTo>
                  <a:lnTo>
                    <a:pt x="72" y="66"/>
                  </a:lnTo>
                  <a:cubicBezTo>
                    <a:pt x="72" y="66"/>
                    <a:pt x="72" y="54"/>
                    <a:pt x="60" y="54"/>
                  </a:cubicBezTo>
                  <a:cubicBezTo>
                    <a:pt x="44" y="13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50" name="Google Shape;16650;p22"/>
            <p:cNvSpPr/>
            <p:nvPr/>
          </p:nvSpPr>
          <p:spPr>
            <a:xfrm>
              <a:off x="4077575" y="3124025"/>
              <a:ext cx="5975" cy="15800"/>
            </a:xfrm>
            <a:custGeom>
              <a:avLst/>
              <a:gdLst/>
              <a:ahLst/>
              <a:cxnLst/>
              <a:rect l="l" t="t" r="r" b="b"/>
              <a:pathLst>
                <a:path w="239" h="632" extrusionOk="0">
                  <a:moveTo>
                    <a:pt x="25" y="1"/>
                  </a:moveTo>
                  <a:cubicBezTo>
                    <a:pt x="13" y="24"/>
                    <a:pt x="13" y="24"/>
                    <a:pt x="13" y="36"/>
                  </a:cubicBezTo>
                  <a:cubicBezTo>
                    <a:pt x="13" y="36"/>
                    <a:pt x="1" y="48"/>
                    <a:pt x="1" y="60"/>
                  </a:cubicBezTo>
                  <a:lnTo>
                    <a:pt x="1" y="108"/>
                  </a:lnTo>
                  <a:cubicBezTo>
                    <a:pt x="1" y="120"/>
                    <a:pt x="1" y="143"/>
                    <a:pt x="13" y="155"/>
                  </a:cubicBezTo>
                  <a:cubicBezTo>
                    <a:pt x="13" y="167"/>
                    <a:pt x="25" y="179"/>
                    <a:pt x="25" y="191"/>
                  </a:cubicBezTo>
                  <a:lnTo>
                    <a:pt x="25" y="239"/>
                  </a:lnTo>
                  <a:lnTo>
                    <a:pt x="25" y="286"/>
                  </a:lnTo>
                  <a:cubicBezTo>
                    <a:pt x="25" y="298"/>
                    <a:pt x="36" y="310"/>
                    <a:pt x="36" y="334"/>
                  </a:cubicBezTo>
                  <a:cubicBezTo>
                    <a:pt x="36" y="346"/>
                    <a:pt x="60" y="405"/>
                    <a:pt x="60" y="417"/>
                  </a:cubicBezTo>
                  <a:cubicBezTo>
                    <a:pt x="60" y="429"/>
                    <a:pt x="72" y="453"/>
                    <a:pt x="72" y="465"/>
                  </a:cubicBezTo>
                  <a:lnTo>
                    <a:pt x="72" y="512"/>
                  </a:lnTo>
                  <a:cubicBezTo>
                    <a:pt x="72" y="524"/>
                    <a:pt x="84" y="536"/>
                    <a:pt x="84" y="548"/>
                  </a:cubicBezTo>
                  <a:cubicBezTo>
                    <a:pt x="84" y="572"/>
                    <a:pt x="96" y="584"/>
                    <a:pt x="96" y="596"/>
                  </a:cubicBezTo>
                  <a:lnTo>
                    <a:pt x="96" y="608"/>
                  </a:lnTo>
                  <a:cubicBezTo>
                    <a:pt x="96" y="608"/>
                    <a:pt x="120" y="608"/>
                    <a:pt x="132" y="632"/>
                  </a:cubicBezTo>
                  <a:cubicBezTo>
                    <a:pt x="144" y="632"/>
                    <a:pt x="203" y="608"/>
                    <a:pt x="215" y="596"/>
                  </a:cubicBezTo>
                  <a:cubicBezTo>
                    <a:pt x="227" y="590"/>
                    <a:pt x="233" y="590"/>
                    <a:pt x="236" y="590"/>
                  </a:cubicBezTo>
                  <a:cubicBezTo>
                    <a:pt x="239" y="590"/>
                    <a:pt x="239" y="590"/>
                    <a:pt x="239" y="584"/>
                  </a:cubicBezTo>
                  <a:lnTo>
                    <a:pt x="239" y="572"/>
                  </a:lnTo>
                  <a:cubicBezTo>
                    <a:pt x="239" y="548"/>
                    <a:pt x="215" y="536"/>
                    <a:pt x="215" y="524"/>
                  </a:cubicBezTo>
                  <a:cubicBezTo>
                    <a:pt x="215" y="512"/>
                    <a:pt x="203" y="489"/>
                    <a:pt x="203" y="477"/>
                  </a:cubicBezTo>
                  <a:cubicBezTo>
                    <a:pt x="203" y="465"/>
                    <a:pt x="191" y="453"/>
                    <a:pt x="191" y="429"/>
                  </a:cubicBezTo>
                  <a:cubicBezTo>
                    <a:pt x="191" y="417"/>
                    <a:pt x="179" y="405"/>
                    <a:pt x="156" y="393"/>
                  </a:cubicBezTo>
                  <a:cubicBezTo>
                    <a:pt x="156" y="370"/>
                    <a:pt x="179" y="358"/>
                    <a:pt x="156" y="346"/>
                  </a:cubicBezTo>
                  <a:cubicBezTo>
                    <a:pt x="156" y="334"/>
                    <a:pt x="144" y="310"/>
                    <a:pt x="132" y="298"/>
                  </a:cubicBezTo>
                  <a:cubicBezTo>
                    <a:pt x="132" y="286"/>
                    <a:pt x="132" y="274"/>
                    <a:pt x="120" y="251"/>
                  </a:cubicBezTo>
                  <a:cubicBezTo>
                    <a:pt x="120" y="239"/>
                    <a:pt x="96" y="227"/>
                    <a:pt x="84" y="215"/>
                  </a:cubicBezTo>
                  <a:cubicBezTo>
                    <a:pt x="84" y="191"/>
                    <a:pt x="72" y="179"/>
                    <a:pt x="72" y="167"/>
                  </a:cubicBezTo>
                  <a:lnTo>
                    <a:pt x="72" y="155"/>
                  </a:lnTo>
                  <a:cubicBezTo>
                    <a:pt x="72" y="131"/>
                    <a:pt x="36" y="72"/>
                    <a:pt x="36" y="48"/>
                  </a:cubicBezTo>
                  <a:lnTo>
                    <a:pt x="36" y="36"/>
                  </a:lnTo>
                  <a:lnTo>
                    <a:pt x="36" y="12"/>
                  </a:lnTo>
                  <a:cubicBezTo>
                    <a:pt x="36" y="12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51" name="Google Shape;16651;p22"/>
            <p:cNvSpPr/>
            <p:nvPr/>
          </p:nvSpPr>
          <p:spPr>
            <a:xfrm>
              <a:off x="3596575" y="2476400"/>
              <a:ext cx="22625" cy="200875"/>
            </a:xfrm>
            <a:custGeom>
              <a:avLst/>
              <a:gdLst/>
              <a:ahLst/>
              <a:cxnLst/>
              <a:rect l="l" t="t" r="r" b="b"/>
              <a:pathLst>
                <a:path w="905" h="8035" extrusionOk="0">
                  <a:moveTo>
                    <a:pt x="129" y="0"/>
                  </a:moveTo>
                  <a:cubicBezTo>
                    <a:pt x="128" y="0"/>
                    <a:pt x="125" y="18"/>
                    <a:pt x="119" y="57"/>
                  </a:cubicBezTo>
                  <a:cubicBezTo>
                    <a:pt x="95" y="129"/>
                    <a:pt x="84" y="260"/>
                    <a:pt x="72" y="414"/>
                  </a:cubicBezTo>
                  <a:cubicBezTo>
                    <a:pt x="60" y="557"/>
                    <a:pt x="36" y="807"/>
                    <a:pt x="24" y="998"/>
                  </a:cubicBezTo>
                  <a:cubicBezTo>
                    <a:pt x="12" y="1176"/>
                    <a:pt x="12" y="1391"/>
                    <a:pt x="0" y="1593"/>
                  </a:cubicBezTo>
                  <a:lnTo>
                    <a:pt x="0" y="2200"/>
                  </a:lnTo>
                  <a:lnTo>
                    <a:pt x="0" y="2807"/>
                  </a:lnTo>
                  <a:cubicBezTo>
                    <a:pt x="0" y="3010"/>
                    <a:pt x="12" y="3212"/>
                    <a:pt x="24" y="3427"/>
                  </a:cubicBezTo>
                  <a:cubicBezTo>
                    <a:pt x="36" y="3629"/>
                    <a:pt x="60" y="3819"/>
                    <a:pt x="72" y="4022"/>
                  </a:cubicBezTo>
                  <a:cubicBezTo>
                    <a:pt x="84" y="4212"/>
                    <a:pt x="95" y="4415"/>
                    <a:pt x="131" y="4617"/>
                  </a:cubicBezTo>
                  <a:cubicBezTo>
                    <a:pt x="155" y="4808"/>
                    <a:pt x="179" y="5010"/>
                    <a:pt x="203" y="5213"/>
                  </a:cubicBezTo>
                  <a:cubicBezTo>
                    <a:pt x="238" y="5403"/>
                    <a:pt x="274" y="5605"/>
                    <a:pt x="310" y="5808"/>
                  </a:cubicBezTo>
                  <a:cubicBezTo>
                    <a:pt x="334" y="5998"/>
                    <a:pt x="381" y="6201"/>
                    <a:pt x="417" y="6403"/>
                  </a:cubicBezTo>
                  <a:cubicBezTo>
                    <a:pt x="453" y="6594"/>
                    <a:pt x="500" y="6784"/>
                    <a:pt x="548" y="6998"/>
                  </a:cubicBezTo>
                  <a:cubicBezTo>
                    <a:pt x="596" y="7189"/>
                    <a:pt x="655" y="7379"/>
                    <a:pt x="691" y="7594"/>
                  </a:cubicBezTo>
                  <a:cubicBezTo>
                    <a:pt x="715" y="7665"/>
                    <a:pt x="727" y="7725"/>
                    <a:pt x="750" y="7808"/>
                  </a:cubicBezTo>
                  <a:cubicBezTo>
                    <a:pt x="786" y="7891"/>
                    <a:pt x="786" y="7903"/>
                    <a:pt x="846" y="8010"/>
                  </a:cubicBezTo>
                  <a:cubicBezTo>
                    <a:pt x="856" y="8027"/>
                    <a:pt x="865" y="8035"/>
                    <a:pt x="872" y="8035"/>
                  </a:cubicBezTo>
                  <a:cubicBezTo>
                    <a:pt x="905" y="8035"/>
                    <a:pt x="903" y="7881"/>
                    <a:pt x="893" y="7832"/>
                  </a:cubicBezTo>
                  <a:cubicBezTo>
                    <a:pt x="869" y="7772"/>
                    <a:pt x="869" y="7749"/>
                    <a:pt x="857" y="7713"/>
                  </a:cubicBezTo>
                  <a:cubicBezTo>
                    <a:pt x="846" y="7665"/>
                    <a:pt x="834" y="7606"/>
                    <a:pt x="810" y="7558"/>
                  </a:cubicBezTo>
                  <a:cubicBezTo>
                    <a:pt x="750" y="7368"/>
                    <a:pt x="715" y="7177"/>
                    <a:pt x="655" y="6975"/>
                  </a:cubicBezTo>
                  <a:cubicBezTo>
                    <a:pt x="607" y="6784"/>
                    <a:pt x="560" y="6594"/>
                    <a:pt x="512" y="6379"/>
                  </a:cubicBezTo>
                  <a:cubicBezTo>
                    <a:pt x="476" y="6189"/>
                    <a:pt x="429" y="5998"/>
                    <a:pt x="393" y="5784"/>
                  </a:cubicBezTo>
                  <a:cubicBezTo>
                    <a:pt x="357" y="5594"/>
                    <a:pt x="322" y="5403"/>
                    <a:pt x="298" y="5189"/>
                  </a:cubicBezTo>
                  <a:cubicBezTo>
                    <a:pt x="262" y="4998"/>
                    <a:pt x="250" y="4796"/>
                    <a:pt x="238" y="4593"/>
                  </a:cubicBezTo>
                  <a:cubicBezTo>
                    <a:pt x="215" y="4403"/>
                    <a:pt x="179" y="4200"/>
                    <a:pt x="155" y="3998"/>
                  </a:cubicBezTo>
                  <a:cubicBezTo>
                    <a:pt x="143" y="3808"/>
                    <a:pt x="131" y="3605"/>
                    <a:pt x="119" y="3403"/>
                  </a:cubicBezTo>
                  <a:cubicBezTo>
                    <a:pt x="95" y="3212"/>
                    <a:pt x="84" y="3010"/>
                    <a:pt x="72" y="2807"/>
                  </a:cubicBezTo>
                  <a:cubicBezTo>
                    <a:pt x="60" y="2605"/>
                    <a:pt x="60" y="2415"/>
                    <a:pt x="60" y="2212"/>
                  </a:cubicBezTo>
                  <a:lnTo>
                    <a:pt x="60" y="2022"/>
                  </a:lnTo>
                  <a:cubicBezTo>
                    <a:pt x="60" y="1545"/>
                    <a:pt x="72" y="1081"/>
                    <a:pt x="95" y="629"/>
                  </a:cubicBezTo>
                  <a:cubicBezTo>
                    <a:pt x="95" y="521"/>
                    <a:pt x="131" y="331"/>
                    <a:pt x="131" y="248"/>
                  </a:cubicBezTo>
                  <a:cubicBezTo>
                    <a:pt x="131" y="164"/>
                    <a:pt x="143" y="117"/>
                    <a:pt x="131" y="69"/>
                  </a:cubicBezTo>
                  <a:cubicBezTo>
                    <a:pt x="131" y="24"/>
                    <a:pt x="131" y="0"/>
                    <a:pt x="1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52" name="Google Shape;16652;p22"/>
            <p:cNvSpPr/>
            <p:nvPr/>
          </p:nvSpPr>
          <p:spPr>
            <a:xfrm>
              <a:off x="3648650" y="2529350"/>
              <a:ext cx="15800" cy="114625"/>
            </a:xfrm>
            <a:custGeom>
              <a:avLst/>
              <a:gdLst/>
              <a:ahLst/>
              <a:cxnLst/>
              <a:rect l="l" t="t" r="r" b="b"/>
              <a:pathLst>
                <a:path w="632" h="4585" extrusionOk="0">
                  <a:moveTo>
                    <a:pt x="17" y="1"/>
                  </a:moveTo>
                  <a:cubicBezTo>
                    <a:pt x="15" y="1"/>
                    <a:pt x="13" y="11"/>
                    <a:pt x="13" y="35"/>
                  </a:cubicBezTo>
                  <a:cubicBezTo>
                    <a:pt x="1" y="82"/>
                    <a:pt x="1" y="154"/>
                    <a:pt x="1" y="249"/>
                  </a:cubicBezTo>
                  <a:lnTo>
                    <a:pt x="1" y="570"/>
                  </a:lnTo>
                  <a:lnTo>
                    <a:pt x="1" y="916"/>
                  </a:lnTo>
                  <a:cubicBezTo>
                    <a:pt x="1" y="1023"/>
                    <a:pt x="13" y="1142"/>
                    <a:pt x="13" y="1261"/>
                  </a:cubicBezTo>
                  <a:cubicBezTo>
                    <a:pt x="13" y="1380"/>
                    <a:pt x="13" y="1487"/>
                    <a:pt x="25" y="1606"/>
                  </a:cubicBezTo>
                  <a:cubicBezTo>
                    <a:pt x="37" y="1725"/>
                    <a:pt x="37" y="1821"/>
                    <a:pt x="60" y="1940"/>
                  </a:cubicBezTo>
                  <a:cubicBezTo>
                    <a:pt x="72" y="2059"/>
                    <a:pt x="84" y="2166"/>
                    <a:pt x="96" y="2285"/>
                  </a:cubicBezTo>
                  <a:cubicBezTo>
                    <a:pt x="120" y="2404"/>
                    <a:pt x="132" y="2511"/>
                    <a:pt x="144" y="2630"/>
                  </a:cubicBezTo>
                  <a:cubicBezTo>
                    <a:pt x="156" y="2749"/>
                    <a:pt x="179" y="2856"/>
                    <a:pt x="191" y="2975"/>
                  </a:cubicBezTo>
                  <a:cubicBezTo>
                    <a:pt x="203" y="3095"/>
                    <a:pt x="239" y="3190"/>
                    <a:pt x="263" y="3309"/>
                  </a:cubicBezTo>
                  <a:cubicBezTo>
                    <a:pt x="275" y="3428"/>
                    <a:pt x="298" y="3535"/>
                    <a:pt x="322" y="3654"/>
                  </a:cubicBezTo>
                  <a:cubicBezTo>
                    <a:pt x="358" y="3773"/>
                    <a:pt x="370" y="3880"/>
                    <a:pt x="394" y="3999"/>
                  </a:cubicBezTo>
                  <a:cubicBezTo>
                    <a:pt x="429" y="4118"/>
                    <a:pt x="477" y="4345"/>
                    <a:pt x="501" y="4440"/>
                  </a:cubicBezTo>
                  <a:cubicBezTo>
                    <a:pt x="537" y="4535"/>
                    <a:pt x="513" y="4499"/>
                    <a:pt x="560" y="4559"/>
                  </a:cubicBezTo>
                  <a:cubicBezTo>
                    <a:pt x="571" y="4577"/>
                    <a:pt x="580" y="4585"/>
                    <a:pt x="588" y="4585"/>
                  </a:cubicBezTo>
                  <a:cubicBezTo>
                    <a:pt x="617" y="4585"/>
                    <a:pt x="629" y="4492"/>
                    <a:pt x="620" y="4464"/>
                  </a:cubicBezTo>
                  <a:cubicBezTo>
                    <a:pt x="608" y="4416"/>
                    <a:pt x="632" y="4464"/>
                    <a:pt x="608" y="4380"/>
                  </a:cubicBezTo>
                  <a:cubicBezTo>
                    <a:pt x="572" y="4309"/>
                    <a:pt x="537" y="4083"/>
                    <a:pt x="501" y="3987"/>
                  </a:cubicBezTo>
                  <a:cubicBezTo>
                    <a:pt x="465" y="3880"/>
                    <a:pt x="441" y="3761"/>
                    <a:pt x="429" y="3654"/>
                  </a:cubicBezTo>
                  <a:cubicBezTo>
                    <a:pt x="394" y="3547"/>
                    <a:pt x="382" y="3428"/>
                    <a:pt x="346" y="3333"/>
                  </a:cubicBezTo>
                  <a:cubicBezTo>
                    <a:pt x="322" y="3225"/>
                    <a:pt x="310" y="3106"/>
                    <a:pt x="275" y="2999"/>
                  </a:cubicBezTo>
                  <a:cubicBezTo>
                    <a:pt x="263" y="2880"/>
                    <a:pt x="263" y="2773"/>
                    <a:pt x="251" y="2654"/>
                  </a:cubicBezTo>
                  <a:cubicBezTo>
                    <a:pt x="227" y="2535"/>
                    <a:pt x="203" y="2440"/>
                    <a:pt x="191" y="2321"/>
                  </a:cubicBezTo>
                  <a:cubicBezTo>
                    <a:pt x="168" y="2213"/>
                    <a:pt x="156" y="2094"/>
                    <a:pt x="144" y="1975"/>
                  </a:cubicBezTo>
                  <a:cubicBezTo>
                    <a:pt x="132" y="1868"/>
                    <a:pt x="108" y="1737"/>
                    <a:pt x="96" y="1630"/>
                  </a:cubicBezTo>
                  <a:cubicBezTo>
                    <a:pt x="84" y="1523"/>
                    <a:pt x="72" y="1368"/>
                    <a:pt x="72" y="1309"/>
                  </a:cubicBezTo>
                  <a:lnTo>
                    <a:pt x="72" y="1190"/>
                  </a:lnTo>
                  <a:cubicBezTo>
                    <a:pt x="48" y="904"/>
                    <a:pt x="37" y="666"/>
                    <a:pt x="37" y="380"/>
                  </a:cubicBezTo>
                  <a:lnTo>
                    <a:pt x="37" y="261"/>
                  </a:lnTo>
                  <a:lnTo>
                    <a:pt x="37" y="154"/>
                  </a:lnTo>
                  <a:lnTo>
                    <a:pt x="37" y="70"/>
                  </a:lnTo>
                  <a:cubicBezTo>
                    <a:pt x="29" y="27"/>
                    <a:pt x="22" y="1"/>
                    <a:pt x="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53" name="Google Shape;16653;p22"/>
            <p:cNvSpPr/>
            <p:nvPr/>
          </p:nvSpPr>
          <p:spPr>
            <a:xfrm>
              <a:off x="4058225" y="3432925"/>
              <a:ext cx="50625" cy="47425"/>
            </a:xfrm>
            <a:custGeom>
              <a:avLst/>
              <a:gdLst/>
              <a:ahLst/>
              <a:cxnLst/>
              <a:rect l="l" t="t" r="r" b="b"/>
              <a:pathLst>
                <a:path w="2025" h="1897" extrusionOk="0">
                  <a:moveTo>
                    <a:pt x="1812" y="1"/>
                  </a:moveTo>
                  <a:cubicBezTo>
                    <a:pt x="1803" y="1"/>
                    <a:pt x="1795" y="2"/>
                    <a:pt x="1787" y="3"/>
                  </a:cubicBezTo>
                  <a:lnTo>
                    <a:pt x="1763" y="3"/>
                  </a:lnTo>
                  <a:lnTo>
                    <a:pt x="1751" y="15"/>
                  </a:lnTo>
                  <a:cubicBezTo>
                    <a:pt x="1751" y="27"/>
                    <a:pt x="1751" y="75"/>
                    <a:pt x="1739" y="110"/>
                  </a:cubicBezTo>
                  <a:cubicBezTo>
                    <a:pt x="1739" y="134"/>
                    <a:pt x="1751" y="170"/>
                    <a:pt x="1739" y="194"/>
                  </a:cubicBezTo>
                  <a:cubicBezTo>
                    <a:pt x="1727" y="229"/>
                    <a:pt x="1727" y="253"/>
                    <a:pt x="1703" y="289"/>
                  </a:cubicBezTo>
                  <a:cubicBezTo>
                    <a:pt x="1692" y="313"/>
                    <a:pt x="1680" y="325"/>
                    <a:pt x="1668" y="360"/>
                  </a:cubicBezTo>
                  <a:cubicBezTo>
                    <a:pt x="1656" y="384"/>
                    <a:pt x="1656" y="420"/>
                    <a:pt x="1632" y="432"/>
                  </a:cubicBezTo>
                  <a:cubicBezTo>
                    <a:pt x="1620" y="468"/>
                    <a:pt x="1584" y="479"/>
                    <a:pt x="1572" y="503"/>
                  </a:cubicBezTo>
                  <a:cubicBezTo>
                    <a:pt x="1561" y="539"/>
                    <a:pt x="1525" y="551"/>
                    <a:pt x="1513" y="587"/>
                  </a:cubicBezTo>
                  <a:cubicBezTo>
                    <a:pt x="1501" y="610"/>
                    <a:pt x="1489" y="622"/>
                    <a:pt x="1465" y="658"/>
                  </a:cubicBezTo>
                  <a:cubicBezTo>
                    <a:pt x="1453" y="682"/>
                    <a:pt x="1441" y="706"/>
                    <a:pt x="1430" y="729"/>
                  </a:cubicBezTo>
                  <a:cubicBezTo>
                    <a:pt x="1406" y="765"/>
                    <a:pt x="1394" y="777"/>
                    <a:pt x="1370" y="801"/>
                  </a:cubicBezTo>
                  <a:cubicBezTo>
                    <a:pt x="1346" y="837"/>
                    <a:pt x="1322" y="849"/>
                    <a:pt x="1311" y="860"/>
                  </a:cubicBezTo>
                  <a:cubicBezTo>
                    <a:pt x="1287" y="896"/>
                    <a:pt x="1287" y="920"/>
                    <a:pt x="1275" y="956"/>
                  </a:cubicBezTo>
                  <a:cubicBezTo>
                    <a:pt x="1263" y="980"/>
                    <a:pt x="1227" y="980"/>
                    <a:pt x="1203" y="1015"/>
                  </a:cubicBezTo>
                  <a:cubicBezTo>
                    <a:pt x="1191" y="1027"/>
                    <a:pt x="1168" y="1063"/>
                    <a:pt x="1144" y="1075"/>
                  </a:cubicBezTo>
                  <a:cubicBezTo>
                    <a:pt x="1108" y="1087"/>
                    <a:pt x="1084" y="1087"/>
                    <a:pt x="1049" y="1122"/>
                  </a:cubicBezTo>
                  <a:cubicBezTo>
                    <a:pt x="1025" y="1134"/>
                    <a:pt x="1025" y="1158"/>
                    <a:pt x="989" y="1194"/>
                  </a:cubicBezTo>
                  <a:cubicBezTo>
                    <a:pt x="965" y="1206"/>
                    <a:pt x="930" y="1218"/>
                    <a:pt x="918" y="1241"/>
                  </a:cubicBezTo>
                  <a:cubicBezTo>
                    <a:pt x="894" y="1253"/>
                    <a:pt x="870" y="1277"/>
                    <a:pt x="846" y="1301"/>
                  </a:cubicBezTo>
                  <a:cubicBezTo>
                    <a:pt x="810" y="1313"/>
                    <a:pt x="799" y="1325"/>
                    <a:pt x="775" y="1361"/>
                  </a:cubicBezTo>
                  <a:cubicBezTo>
                    <a:pt x="739" y="1372"/>
                    <a:pt x="727" y="1396"/>
                    <a:pt x="691" y="1420"/>
                  </a:cubicBezTo>
                  <a:cubicBezTo>
                    <a:pt x="668" y="1432"/>
                    <a:pt x="656" y="1456"/>
                    <a:pt x="620" y="1480"/>
                  </a:cubicBezTo>
                  <a:cubicBezTo>
                    <a:pt x="608" y="1486"/>
                    <a:pt x="590" y="1486"/>
                    <a:pt x="571" y="1486"/>
                  </a:cubicBezTo>
                  <a:cubicBezTo>
                    <a:pt x="551" y="1486"/>
                    <a:pt x="531" y="1486"/>
                    <a:pt x="513" y="1491"/>
                  </a:cubicBezTo>
                  <a:cubicBezTo>
                    <a:pt x="489" y="1503"/>
                    <a:pt x="477" y="1539"/>
                    <a:pt x="441" y="1551"/>
                  </a:cubicBezTo>
                  <a:lnTo>
                    <a:pt x="358" y="1599"/>
                  </a:lnTo>
                  <a:cubicBezTo>
                    <a:pt x="322" y="1611"/>
                    <a:pt x="310" y="1634"/>
                    <a:pt x="275" y="1658"/>
                  </a:cubicBezTo>
                  <a:cubicBezTo>
                    <a:pt x="251" y="1670"/>
                    <a:pt x="239" y="1682"/>
                    <a:pt x="191" y="1694"/>
                  </a:cubicBezTo>
                  <a:cubicBezTo>
                    <a:pt x="184" y="1699"/>
                    <a:pt x="176" y="1701"/>
                    <a:pt x="167" y="1701"/>
                  </a:cubicBezTo>
                  <a:cubicBezTo>
                    <a:pt x="138" y="1701"/>
                    <a:pt x="103" y="1680"/>
                    <a:pt x="82" y="1680"/>
                  </a:cubicBezTo>
                  <a:cubicBezTo>
                    <a:pt x="78" y="1680"/>
                    <a:pt x="75" y="1681"/>
                    <a:pt x="72" y="1682"/>
                  </a:cubicBezTo>
                  <a:cubicBezTo>
                    <a:pt x="37" y="1694"/>
                    <a:pt x="13" y="1694"/>
                    <a:pt x="1" y="1730"/>
                  </a:cubicBezTo>
                  <a:cubicBezTo>
                    <a:pt x="7" y="1728"/>
                    <a:pt x="13" y="1727"/>
                    <a:pt x="19" y="1727"/>
                  </a:cubicBezTo>
                  <a:cubicBezTo>
                    <a:pt x="54" y="1727"/>
                    <a:pt x="72" y="1758"/>
                    <a:pt x="72" y="1789"/>
                  </a:cubicBezTo>
                  <a:cubicBezTo>
                    <a:pt x="84" y="1813"/>
                    <a:pt x="120" y="1896"/>
                    <a:pt x="144" y="1896"/>
                  </a:cubicBezTo>
                  <a:cubicBezTo>
                    <a:pt x="179" y="1896"/>
                    <a:pt x="203" y="1872"/>
                    <a:pt x="239" y="1861"/>
                  </a:cubicBezTo>
                  <a:cubicBezTo>
                    <a:pt x="263" y="1861"/>
                    <a:pt x="298" y="1813"/>
                    <a:pt x="322" y="1813"/>
                  </a:cubicBezTo>
                  <a:cubicBezTo>
                    <a:pt x="340" y="1807"/>
                    <a:pt x="358" y="1807"/>
                    <a:pt x="376" y="1807"/>
                  </a:cubicBezTo>
                  <a:cubicBezTo>
                    <a:pt x="394" y="1807"/>
                    <a:pt x="412" y="1807"/>
                    <a:pt x="429" y="1801"/>
                  </a:cubicBezTo>
                  <a:cubicBezTo>
                    <a:pt x="465" y="1789"/>
                    <a:pt x="489" y="1789"/>
                    <a:pt x="537" y="1777"/>
                  </a:cubicBezTo>
                  <a:cubicBezTo>
                    <a:pt x="560" y="1753"/>
                    <a:pt x="596" y="1730"/>
                    <a:pt x="620" y="1718"/>
                  </a:cubicBezTo>
                  <a:lnTo>
                    <a:pt x="715" y="1670"/>
                  </a:lnTo>
                  <a:lnTo>
                    <a:pt x="799" y="1622"/>
                  </a:lnTo>
                  <a:cubicBezTo>
                    <a:pt x="834" y="1611"/>
                    <a:pt x="846" y="1563"/>
                    <a:pt x="858" y="1551"/>
                  </a:cubicBezTo>
                  <a:lnTo>
                    <a:pt x="953" y="1503"/>
                  </a:lnTo>
                  <a:cubicBezTo>
                    <a:pt x="977" y="1491"/>
                    <a:pt x="989" y="1456"/>
                    <a:pt x="1025" y="1444"/>
                  </a:cubicBezTo>
                  <a:cubicBezTo>
                    <a:pt x="1049" y="1432"/>
                    <a:pt x="1072" y="1396"/>
                    <a:pt x="1096" y="1384"/>
                  </a:cubicBezTo>
                  <a:lnTo>
                    <a:pt x="1191" y="1337"/>
                  </a:lnTo>
                  <a:cubicBezTo>
                    <a:pt x="1215" y="1325"/>
                    <a:pt x="1251" y="1313"/>
                    <a:pt x="1275" y="1277"/>
                  </a:cubicBezTo>
                  <a:cubicBezTo>
                    <a:pt x="1311" y="1253"/>
                    <a:pt x="1311" y="1218"/>
                    <a:pt x="1334" y="1206"/>
                  </a:cubicBezTo>
                  <a:cubicBezTo>
                    <a:pt x="1370" y="1182"/>
                    <a:pt x="1382" y="1158"/>
                    <a:pt x="1394" y="1134"/>
                  </a:cubicBezTo>
                  <a:cubicBezTo>
                    <a:pt x="1430" y="1099"/>
                    <a:pt x="1465" y="1122"/>
                    <a:pt x="1501" y="1087"/>
                  </a:cubicBezTo>
                  <a:cubicBezTo>
                    <a:pt x="1525" y="1063"/>
                    <a:pt x="1513" y="1027"/>
                    <a:pt x="1549" y="1003"/>
                  </a:cubicBezTo>
                  <a:cubicBezTo>
                    <a:pt x="1572" y="968"/>
                    <a:pt x="1608" y="968"/>
                    <a:pt x="1632" y="944"/>
                  </a:cubicBezTo>
                  <a:cubicBezTo>
                    <a:pt x="1644" y="908"/>
                    <a:pt x="1644" y="884"/>
                    <a:pt x="1668" y="849"/>
                  </a:cubicBezTo>
                  <a:cubicBezTo>
                    <a:pt x="1680" y="825"/>
                    <a:pt x="1727" y="801"/>
                    <a:pt x="1739" y="789"/>
                  </a:cubicBezTo>
                  <a:cubicBezTo>
                    <a:pt x="1751" y="765"/>
                    <a:pt x="1763" y="729"/>
                    <a:pt x="1799" y="718"/>
                  </a:cubicBezTo>
                  <a:lnTo>
                    <a:pt x="1846" y="622"/>
                  </a:lnTo>
                  <a:cubicBezTo>
                    <a:pt x="1858" y="599"/>
                    <a:pt x="1858" y="563"/>
                    <a:pt x="1870" y="539"/>
                  </a:cubicBezTo>
                  <a:lnTo>
                    <a:pt x="1918" y="444"/>
                  </a:lnTo>
                  <a:cubicBezTo>
                    <a:pt x="1930" y="420"/>
                    <a:pt x="1942" y="384"/>
                    <a:pt x="1942" y="360"/>
                  </a:cubicBezTo>
                  <a:cubicBezTo>
                    <a:pt x="1965" y="325"/>
                    <a:pt x="1942" y="301"/>
                    <a:pt x="1965" y="265"/>
                  </a:cubicBezTo>
                  <a:cubicBezTo>
                    <a:pt x="1977" y="241"/>
                    <a:pt x="2001" y="229"/>
                    <a:pt x="2001" y="194"/>
                  </a:cubicBezTo>
                  <a:lnTo>
                    <a:pt x="2001" y="134"/>
                  </a:lnTo>
                  <a:cubicBezTo>
                    <a:pt x="2001" y="122"/>
                    <a:pt x="2025" y="110"/>
                    <a:pt x="2001" y="75"/>
                  </a:cubicBezTo>
                  <a:cubicBezTo>
                    <a:pt x="1989" y="63"/>
                    <a:pt x="1989" y="63"/>
                    <a:pt x="1965" y="51"/>
                  </a:cubicBezTo>
                  <a:cubicBezTo>
                    <a:pt x="1935" y="30"/>
                    <a:pt x="1868" y="1"/>
                    <a:pt x="18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54" name="Google Shape;16654;p22"/>
            <p:cNvSpPr/>
            <p:nvPr/>
          </p:nvSpPr>
          <p:spPr>
            <a:xfrm>
              <a:off x="4035600" y="3502000"/>
              <a:ext cx="56600" cy="25375"/>
            </a:xfrm>
            <a:custGeom>
              <a:avLst/>
              <a:gdLst/>
              <a:ahLst/>
              <a:cxnLst/>
              <a:rect l="l" t="t" r="r" b="b"/>
              <a:pathLst>
                <a:path w="2264" h="1015" extrusionOk="0">
                  <a:moveTo>
                    <a:pt x="2092" y="1"/>
                  </a:moveTo>
                  <a:cubicBezTo>
                    <a:pt x="2089" y="1"/>
                    <a:pt x="2087" y="1"/>
                    <a:pt x="2085" y="2"/>
                  </a:cubicBezTo>
                  <a:cubicBezTo>
                    <a:pt x="2049" y="2"/>
                    <a:pt x="2049" y="38"/>
                    <a:pt x="2037" y="62"/>
                  </a:cubicBezTo>
                  <a:cubicBezTo>
                    <a:pt x="2025" y="86"/>
                    <a:pt x="2025" y="121"/>
                    <a:pt x="2001" y="145"/>
                  </a:cubicBezTo>
                  <a:cubicBezTo>
                    <a:pt x="1989" y="157"/>
                    <a:pt x="1965" y="169"/>
                    <a:pt x="1942" y="181"/>
                  </a:cubicBezTo>
                  <a:lnTo>
                    <a:pt x="1882" y="241"/>
                  </a:lnTo>
                  <a:cubicBezTo>
                    <a:pt x="1870" y="264"/>
                    <a:pt x="1858" y="288"/>
                    <a:pt x="1846" y="300"/>
                  </a:cubicBezTo>
                  <a:cubicBezTo>
                    <a:pt x="1823" y="324"/>
                    <a:pt x="1799" y="336"/>
                    <a:pt x="1775" y="348"/>
                  </a:cubicBezTo>
                  <a:cubicBezTo>
                    <a:pt x="1763" y="360"/>
                    <a:pt x="1739" y="383"/>
                    <a:pt x="1715" y="395"/>
                  </a:cubicBezTo>
                  <a:cubicBezTo>
                    <a:pt x="1704" y="407"/>
                    <a:pt x="1704" y="431"/>
                    <a:pt x="1680" y="467"/>
                  </a:cubicBezTo>
                  <a:cubicBezTo>
                    <a:pt x="1668" y="479"/>
                    <a:pt x="1632" y="479"/>
                    <a:pt x="1596" y="491"/>
                  </a:cubicBezTo>
                  <a:cubicBezTo>
                    <a:pt x="1573" y="514"/>
                    <a:pt x="1573" y="538"/>
                    <a:pt x="1537" y="550"/>
                  </a:cubicBezTo>
                  <a:cubicBezTo>
                    <a:pt x="1513" y="574"/>
                    <a:pt x="1501" y="586"/>
                    <a:pt x="1477" y="598"/>
                  </a:cubicBezTo>
                  <a:cubicBezTo>
                    <a:pt x="1454" y="610"/>
                    <a:pt x="1418" y="610"/>
                    <a:pt x="1406" y="633"/>
                  </a:cubicBezTo>
                  <a:cubicBezTo>
                    <a:pt x="1382" y="645"/>
                    <a:pt x="1346" y="645"/>
                    <a:pt x="1334" y="645"/>
                  </a:cubicBezTo>
                  <a:cubicBezTo>
                    <a:pt x="1299" y="657"/>
                    <a:pt x="1299" y="693"/>
                    <a:pt x="1275" y="705"/>
                  </a:cubicBezTo>
                  <a:cubicBezTo>
                    <a:pt x="1239" y="717"/>
                    <a:pt x="1227" y="729"/>
                    <a:pt x="1203" y="729"/>
                  </a:cubicBezTo>
                  <a:cubicBezTo>
                    <a:pt x="1195" y="735"/>
                    <a:pt x="1186" y="737"/>
                    <a:pt x="1179" y="737"/>
                  </a:cubicBezTo>
                  <a:cubicBezTo>
                    <a:pt x="1155" y="737"/>
                    <a:pt x="1135" y="717"/>
                    <a:pt x="1108" y="717"/>
                  </a:cubicBezTo>
                  <a:cubicBezTo>
                    <a:pt x="1084" y="717"/>
                    <a:pt x="1061" y="753"/>
                    <a:pt x="1037" y="764"/>
                  </a:cubicBezTo>
                  <a:cubicBezTo>
                    <a:pt x="1001" y="764"/>
                    <a:pt x="977" y="753"/>
                    <a:pt x="942" y="753"/>
                  </a:cubicBezTo>
                  <a:cubicBezTo>
                    <a:pt x="918" y="753"/>
                    <a:pt x="906" y="788"/>
                    <a:pt x="870" y="788"/>
                  </a:cubicBezTo>
                  <a:cubicBezTo>
                    <a:pt x="846" y="788"/>
                    <a:pt x="811" y="776"/>
                    <a:pt x="787" y="776"/>
                  </a:cubicBezTo>
                  <a:lnTo>
                    <a:pt x="549" y="776"/>
                  </a:lnTo>
                  <a:cubicBezTo>
                    <a:pt x="513" y="776"/>
                    <a:pt x="489" y="764"/>
                    <a:pt x="453" y="764"/>
                  </a:cubicBezTo>
                  <a:cubicBezTo>
                    <a:pt x="430" y="764"/>
                    <a:pt x="394" y="753"/>
                    <a:pt x="382" y="753"/>
                  </a:cubicBezTo>
                  <a:cubicBezTo>
                    <a:pt x="346" y="753"/>
                    <a:pt x="322" y="753"/>
                    <a:pt x="287" y="729"/>
                  </a:cubicBezTo>
                  <a:cubicBezTo>
                    <a:pt x="263" y="717"/>
                    <a:pt x="251" y="693"/>
                    <a:pt x="215" y="693"/>
                  </a:cubicBezTo>
                  <a:cubicBezTo>
                    <a:pt x="203" y="669"/>
                    <a:pt x="191" y="669"/>
                    <a:pt x="156" y="669"/>
                  </a:cubicBezTo>
                  <a:cubicBezTo>
                    <a:pt x="144" y="669"/>
                    <a:pt x="132" y="657"/>
                    <a:pt x="120" y="657"/>
                  </a:cubicBezTo>
                  <a:cubicBezTo>
                    <a:pt x="96" y="657"/>
                    <a:pt x="96" y="657"/>
                    <a:pt x="72" y="693"/>
                  </a:cubicBezTo>
                  <a:cubicBezTo>
                    <a:pt x="37" y="705"/>
                    <a:pt x="1" y="776"/>
                    <a:pt x="1" y="824"/>
                  </a:cubicBezTo>
                  <a:lnTo>
                    <a:pt x="1" y="836"/>
                  </a:lnTo>
                  <a:cubicBezTo>
                    <a:pt x="1" y="842"/>
                    <a:pt x="1" y="842"/>
                    <a:pt x="2" y="842"/>
                  </a:cubicBezTo>
                  <a:cubicBezTo>
                    <a:pt x="4" y="842"/>
                    <a:pt x="7" y="842"/>
                    <a:pt x="13" y="848"/>
                  </a:cubicBezTo>
                  <a:cubicBezTo>
                    <a:pt x="25" y="872"/>
                    <a:pt x="84" y="883"/>
                    <a:pt x="120" y="895"/>
                  </a:cubicBezTo>
                  <a:cubicBezTo>
                    <a:pt x="144" y="907"/>
                    <a:pt x="191" y="907"/>
                    <a:pt x="215" y="907"/>
                  </a:cubicBezTo>
                  <a:cubicBezTo>
                    <a:pt x="251" y="907"/>
                    <a:pt x="275" y="943"/>
                    <a:pt x="322" y="943"/>
                  </a:cubicBezTo>
                  <a:cubicBezTo>
                    <a:pt x="358" y="955"/>
                    <a:pt x="382" y="967"/>
                    <a:pt x="430" y="967"/>
                  </a:cubicBezTo>
                  <a:cubicBezTo>
                    <a:pt x="453" y="991"/>
                    <a:pt x="489" y="991"/>
                    <a:pt x="537" y="991"/>
                  </a:cubicBezTo>
                  <a:cubicBezTo>
                    <a:pt x="572" y="991"/>
                    <a:pt x="596" y="1003"/>
                    <a:pt x="632" y="1003"/>
                  </a:cubicBezTo>
                  <a:cubicBezTo>
                    <a:pt x="668" y="1003"/>
                    <a:pt x="715" y="1014"/>
                    <a:pt x="739" y="1014"/>
                  </a:cubicBezTo>
                  <a:cubicBezTo>
                    <a:pt x="775" y="1014"/>
                    <a:pt x="799" y="1014"/>
                    <a:pt x="834" y="1003"/>
                  </a:cubicBezTo>
                  <a:cubicBezTo>
                    <a:pt x="858" y="1003"/>
                    <a:pt x="894" y="991"/>
                    <a:pt x="918" y="991"/>
                  </a:cubicBezTo>
                  <a:cubicBezTo>
                    <a:pt x="953" y="991"/>
                    <a:pt x="977" y="991"/>
                    <a:pt x="1013" y="967"/>
                  </a:cubicBezTo>
                  <a:cubicBezTo>
                    <a:pt x="1037" y="967"/>
                    <a:pt x="1073" y="967"/>
                    <a:pt x="1096" y="955"/>
                  </a:cubicBezTo>
                  <a:cubicBezTo>
                    <a:pt x="1132" y="943"/>
                    <a:pt x="1144" y="907"/>
                    <a:pt x="1168" y="907"/>
                  </a:cubicBezTo>
                  <a:cubicBezTo>
                    <a:pt x="1203" y="895"/>
                    <a:pt x="1227" y="895"/>
                    <a:pt x="1263" y="895"/>
                  </a:cubicBezTo>
                  <a:cubicBezTo>
                    <a:pt x="1287" y="883"/>
                    <a:pt x="1299" y="872"/>
                    <a:pt x="1334" y="872"/>
                  </a:cubicBezTo>
                  <a:cubicBezTo>
                    <a:pt x="1352" y="860"/>
                    <a:pt x="1367" y="860"/>
                    <a:pt x="1381" y="860"/>
                  </a:cubicBezTo>
                  <a:cubicBezTo>
                    <a:pt x="1394" y="860"/>
                    <a:pt x="1406" y="860"/>
                    <a:pt x="1418" y="848"/>
                  </a:cubicBezTo>
                  <a:cubicBezTo>
                    <a:pt x="1454" y="836"/>
                    <a:pt x="1465" y="824"/>
                    <a:pt x="1501" y="812"/>
                  </a:cubicBezTo>
                  <a:cubicBezTo>
                    <a:pt x="1525" y="788"/>
                    <a:pt x="1561" y="788"/>
                    <a:pt x="1584" y="776"/>
                  </a:cubicBezTo>
                  <a:cubicBezTo>
                    <a:pt x="1620" y="764"/>
                    <a:pt x="1632" y="753"/>
                    <a:pt x="1656" y="729"/>
                  </a:cubicBezTo>
                  <a:cubicBezTo>
                    <a:pt x="1692" y="717"/>
                    <a:pt x="1704" y="705"/>
                    <a:pt x="1739" y="693"/>
                  </a:cubicBezTo>
                  <a:cubicBezTo>
                    <a:pt x="1763" y="681"/>
                    <a:pt x="1775" y="645"/>
                    <a:pt x="1799" y="633"/>
                  </a:cubicBezTo>
                  <a:cubicBezTo>
                    <a:pt x="1823" y="610"/>
                    <a:pt x="1823" y="586"/>
                    <a:pt x="1858" y="574"/>
                  </a:cubicBezTo>
                  <a:cubicBezTo>
                    <a:pt x="1870" y="562"/>
                    <a:pt x="1888" y="562"/>
                    <a:pt x="1904" y="562"/>
                  </a:cubicBezTo>
                  <a:cubicBezTo>
                    <a:pt x="1921" y="562"/>
                    <a:pt x="1936" y="562"/>
                    <a:pt x="1942" y="550"/>
                  </a:cubicBezTo>
                  <a:cubicBezTo>
                    <a:pt x="1977" y="538"/>
                    <a:pt x="1977" y="514"/>
                    <a:pt x="2001" y="479"/>
                  </a:cubicBezTo>
                  <a:lnTo>
                    <a:pt x="2061" y="419"/>
                  </a:lnTo>
                  <a:cubicBezTo>
                    <a:pt x="2073" y="407"/>
                    <a:pt x="2073" y="360"/>
                    <a:pt x="2096" y="348"/>
                  </a:cubicBezTo>
                  <a:cubicBezTo>
                    <a:pt x="2108" y="312"/>
                    <a:pt x="2108" y="300"/>
                    <a:pt x="2144" y="276"/>
                  </a:cubicBezTo>
                  <a:cubicBezTo>
                    <a:pt x="2156" y="241"/>
                    <a:pt x="2216" y="252"/>
                    <a:pt x="2227" y="241"/>
                  </a:cubicBezTo>
                  <a:cubicBezTo>
                    <a:pt x="2239" y="217"/>
                    <a:pt x="2263" y="193"/>
                    <a:pt x="2263" y="169"/>
                  </a:cubicBezTo>
                  <a:cubicBezTo>
                    <a:pt x="2263" y="121"/>
                    <a:pt x="2216" y="98"/>
                    <a:pt x="2204" y="62"/>
                  </a:cubicBezTo>
                  <a:cubicBezTo>
                    <a:pt x="2171" y="51"/>
                    <a:pt x="2119" y="1"/>
                    <a:pt x="20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55" name="Google Shape;16655;p22"/>
            <p:cNvSpPr/>
            <p:nvPr/>
          </p:nvSpPr>
          <p:spPr>
            <a:xfrm>
              <a:off x="4080850" y="3518275"/>
              <a:ext cx="41400" cy="18025"/>
            </a:xfrm>
            <a:custGeom>
              <a:avLst/>
              <a:gdLst/>
              <a:ahLst/>
              <a:cxnLst/>
              <a:rect l="l" t="t" r="r" b="b"/>
              <a:pathLst>
                <a:path w="1656" h="721" extrusionOk="0">
                  <a:moveTo>
                    <a:pt x="1542" y="1"/>
                  </a:moveTo>
                  <a:cubicBezTo>
                    <a:pt x="1533" y="1"/>
                    <a:pt x="1525" y="6"/>
                    <a:pt x="1501" y="6"/>
                  </a:cubicBezTo>
                  <a:cubicBezTo>
                    <a:pt x="1489" y="6"/>
                    <a:pt x="1477" y="42"/>
                    <a:pt x="1441" y="42"/>
                  </a:cubicBezTo>
                  <a:cubicBezTo>
                    <a:pt x="1418" y="42"/>
                    <a:pt x="1394" y="30"/>
                    <a:pt x="1370" y="30"/>
                  </a:cubicBezTo>
                  <a:lnTo>
                    <a:pt x="1310" y="30"/>
                  </a:lnTo>
                  <a:cubicBezTo>
                    <a:pt x="1298" y="30"/>
                    <a:pt x="1275" y="42"/>
                    <a:pt x="1251" y="54"/>
                  </a:cubicBezTo>
                  <a:lnTo>
                    <a:pt x="1132" y="54"/>
                  </a:lnTo>
                  <a:cubicBezTo>
                    <a:pt x="1120" y="54"/>
                    <a:pt x="1096" y="90"/>
                    <a:pt x="1084" y="102"/>
                  </a:cubicBezTo>
                  <a:lnTo>
                    <a:pt x="1025" y="102"/>
                  </a:lnTo>
                  <a:cubicBezTo>
                    <a:pt x="1013" y="102"/>
                    <a:pt x="1001" y="113"/>
                    <a:pt x="965" y="125"/>
                  </a:cubicBezTo>
                  <a:cubicBezTo>
                    <a:pt x="953" y="125"/>
                    <a:pt x="941" y="149"/>
                    <a:pt x="906" y="149"/>
                  </a:cubicBezTo>
                  <a:lnTo>
                    <a:pt x="787" y="149"/>
                  </a:lnTo>
                  <a:cubicBezTo>
                    <a:pt x="775" y="149"/>
                    <a:pt x="763" y="173"/>
                    <a:pt x="739" y="185"/>
                  </a:cubicBezTo>
                  <a:cubicBezTo>
                    <a:pt x="727" y="185"/>
                    <a:pt x="715" y="209"/>
                    <a:pt x="679" y="221"/>
                  </a:cubicBezTo>
                  <a:cubicBezTo>
                    <a:pt x="661" y="221"/>
                    <a:pt x="650" y="200"/>
                    <a:pt x="631" y="200"/>
                  </a:cubicBezTo>
                  <a:cubicBezTo>
                    <a:pt x="624" y="200"/>
                    <a:pt x="617" y="203"/>
                    <a:pt x="608" y="209"/>
                  </a:cubicBezTo>
                  <a:cubicBezTo>
                    <a:pt x="584" y="209"/>
                    <a:pt x="596" y="232"/>
                    <a:pt x="560" y="244"/>
                  </a:cubicBezTo>
                  <a:cubicBezTo>
                    <a:pt x="554" y="251"/>
                    <a:pt x="549" y="253"/>
                    <a:pt x="543" y="253"/>
                  </a:cubicBezTo>
                  <a:cubicBezTo>
                    <a:pt x="532" y="253"/>
                    <a:pt x="521" y="242"/>
                    <a:pt x="503" y="242"/>
                  </a:cubicBezTo>
                  <a:cubicBezTo>
                    <a:pt x="499" y="242"/>
                    <a:pt x="494" y="243"/>
                    <a:pt x="489" y="244"/>
                  </a:cubicBezTo>
                  <a:cubicBezTo>
                    <a:pt x="465" y="268"/>
                    <a:pt x="477" y="292"/>
                    <a:pt x="441" y="292"/>
                  </a:cubicBezTo>
                  <a:cubicBezTo>
                    <a:pt x="437" y="296"/>
                    <a:pt x="432" y="297"/>
                    <a:pt x="426" y="297"/>
                  </a:cubicBezTo>
                  <a:cubicBezTo>
                    <a:pt x="413" y="297"/>
                    <a:pt x="398" y="292"/>
                    <a:pt x="382" y="292"/>
                  </a:cubicBezTo>
                  <a:cubicBezTo>
                    <a:pt x="370" y="304"/>
                    <a:pt x="346" y="304"/>
                    <a:pt x="322" y="304"/>
                  </a:cubicBezTo>
                  <a:cubicBezTo>
                    <a:pt x="310" y="328"/>
                    <a:pt x="298" y="328"/>
                    <a:pt x="286" y="340"/>
                  </a:cubicBezTo>
                  <a:cubicBezTo>
                    <a:pt x="263" y="352"/>
                    <a:pt x="251" y="363"/>
                    <a:pt x="239" y="363"/>
                  </a:cubicBezTo>
                  <a:cubicBezTo>
                    <a:pt x="227" y="387"/>
                    <a:pt x="203" y="387"/>
                    <a:pt x="179" y="399"/>
                  </a:cubicBezTo>
                  <a:cubicBezTo>
                    <a:pt x="167" y="411"/>
                    <a:pt x="144" y="411"/>
                    <a:pt x="132" y="423"/>
                  </a:cubicBezTo>
                  <a:cubicBezTo>
                    <a:pt x="120" y="447"/>
                    <a:pt x="120" y="459"/>
                    <a:pt x="84" y="471"/>
                  </a:cubicBezTo>
                  <a:cubicBezTo>
                    <a:pt x="78" y="477"/>
                    <a:pt x="69" y="477"/>
                    <a:pt x="59" y="477"/>
                  </a:cubicBezTo>
                  <a:cubicBezTo>
                    <a:pt x="48" y="477"/>
                    <a:pt x="36" y="477"/>
                    <a:pt x="25" y="483"/>
                  </a:cubicBezTo>
                  <a:cubicBezTo>
                    <a:pt x="13" y="506"/>
                    <a:pt x="13" y="506"/>
                    <a:pt x="13" y="518"/>
                  </a:cubicBezTo>
                  <a:cubicBezTo>
                    <a:pt x="13" y="530"/>
                    <a:pt x="1" y="518"/>
                    <a:pt x="1" y="542"/>
                  </a:cubicBezTo>
                  <a:cubicBezTo>
                    <a:pt x="1" y="566"/>
                    <a:pt x="1" y="566"/>
                    <a:pt x="13" y="590"/>
                  </a:cubicBezTo>
                  <a:cubicBezTo>
                    <a:pt x="25" y="625"/>
                    <a:pt x="84" y="709"/>
                    <a:pt x="132" y="721"/>
                  </a:cubicBezTo>
                  <a:lnTo>
                    <a:pt x="167" y="721"/>
                  </a:lnTo>
                  <a:cubicBezTo>
                    <a:pt x="179" y="721"/>
                    <a:pt x="179" y="697"/>
                    <a:pt x="191" y="685"/>
                  </a:cubicBezTo>
                  <a:cubicBezTo>
                    <a:pt x="203" y="661"/>
                    <a:pt x="203" y="637"/>
                    <a:pt x="227" y="637"/>
                  </a:cubicBezTo>
                  <a:cubicBezTo>
                    <a:pt x="239" y="625"/>
                    <a:pt x="251" y="625"/>
                    <a:pt x="263" y="602"/>
                  </a:cubicBezTo>
                  <a:cubicBezTo>
                    <a:pt x="275" y="596"/>
                    <a:pt x="286" y="596"/>
                    <a:pt x="297" y="596"/>
                  </a:cubicBezTo>
                  <a:cubicBezTo>
                    <a:pt x="307" y="596"/>
                    <a:pt x="316" y="596"/>
                    <a:pt x="322" y="590"/>
                  </a:cubicBezTo>
                  <a:cubicBezTo>
                    <a:pt x="346" y="578"/>
                    <a:pt x="358" y="578"/>
                    <a:pt x="370" y="566"/>
                  </a:cubicBezTo>
                  <a:cubicBezTo>
                    <a:pt x="376" y="554"/>
                    <a:pt x="388" y="554"/>
                    <a:pt x="400" y="554"/>
                  </a:cubicBezTo>
                  <a:cubicBezTo>
                    <a:pt x="411" y="554"/>
                    <a:pt x="423" y="554"/>
                    <a:pt x="429" y="542"/>
                  </a:cubicBezTo>
                  <a:cubicBezTo>
                    <a:pt x="435" y="536"/>
                    <a:pt x="447" y="536"/>
                    <a:pt x="459" y="536"/>
                  </a:cubicBezTo>
                  <a:cubicBezTo>
                    <a:pt x="471" y="536"/>
                    <a:pt x="483" y="536"/>
                    <a:pt x="489" y="530"/>
                  </a:cubicBezTo>
                  <a:cubicBezTo>
                    <a:pt x="501" y="518"/>
                    <a:pt x="525" y="518"/>
                    <a:pt x="536" y="506"/>
                  </a:cubicBezTo>
                  <a:cubicBezTo>
                    <a:pt x="548" y="483"/>
                    <a:pt x="560" y="483"/>
                    <a:pt x="584" y="471"/>
                  </a:cubicBezTo>
                  <a:cubicBezTo>
                    <a:pt x="596" y="471"/>
                    <a:pt x="608" y="459"/>
                    <a:pt x="644" y="459"/>
                  </a:cubicBezTo>
                  <a:cubicBezTo>
                    <a:pt x="656" y="459"/>
                    <a:pt x="667" y="459"/>
                    <a:pt x="703" y="447"/>
                  </a:cubicBezTo>
                  <a:cubicBezTo>
                    <a:pt x="715" y="423"/>
                    <a:pt x="715" y="399"/>
                    <a:pt x="727" y="399"/>
                  </a:cubicBezTo>
                  <a:cubicBezTo>
                    <a:pt x="733" y="393"/>
                    <a:pt x="745" y="393"/>
                    <a:pt x="757" y="393"/>
                  </a:cubicBezTo>
                  <a:cubicBezTo>
                    <a:pt x="769" y="393"/>
                    <a:pt x="781" y="393"/>
                    <a:pt x="787" y="387"/>
                  </a:cubicBezTo>
                  <a:cubicBezTo>
                    <a:pt x="798" y="387"/>
                    <a:pt x="822" y="363"/>
                    <a:pt x="846" y="363"/>
                  </a:cubicBezTo>
                  <a:cubicBezTo>
                    <a:pt x="858" y="363"/>
                    <a:pt x="894" y="387"/>
                    <a:pt x="917" y="387"/>
                  </a:cubicBezTo>
                  <a:cubicBezTo>
                    <a:pt x="941" y="387"/>
                    <a:pt x="953" y="352"/>
                    <a:pt x="965" y="352"/>
                  </a:cubicBezTo>
                  <a:lnTo>
                    <a:pt x="1025" y="352"/>
                  </a:lnTo>
                  <a:cubicBezTo>
                    <a:pt x="1037" y="352"/>
                    <a:pt x="1060" y="340"/>
                    <a:pt x="1072" y="340"/>
                  </a:cubicBezTo>
                  <a:cubicBezTo>
                    <a:pt x="1084" y="340"/>
                    <a:pt x="1096" y="328"/>
                    <a:pt x="1132" y="328"/>
                  </a:cubicBezTo>
                  <a:cubicBezTo>
                    <a:pt x="1144" y="328"/>
                    <a:pt x="1156" y="304"/>
                    <a:pt x="1191" y="304"/>
                  </a:cubicBezTo>
                  <a:cubicBezTo>
                    <a:pt x="1203" y="304"/>
                    <a:pt x="1215" y="280"/>
                    <a:pt x="1239" y="280"/>
                  </a:cubicBezTo>
                  <a:cubicBezTo>
                    <a:pt x="1263" y="280"/>
                    <a:pt x="1275" y="304"/>
                    <a:pt x="1310" y="304"/>
                  </a:cubicBezTo>
                  <a:cubicBezTo>
                    <a:pt x="1334" y="304"/>
                    <a:pt x="1334" y="292"/>
                    <a:pt x="1370" y="280"/>
                  </a:cubicBezTo>
                  <a:cubicBezTo>
                    <a:pt x="1382" y="280"/>
                    <a:pt x="1418" y="280"/>
                    <a:pt x="1429" y="256"/>
                  </a:cubicBezTo>
                  <a:cubicBezTo>
                    <a:pt x="1441" y="256"/>
                    <a:pt x="1453" y="232"/>
                    <a:pt x="1477" y="232"/>
                  </a:cubicBezTo>
                  <a:cubicBezTo>
                    <a:pt x="1489" y="232"/>
                    <a:pt x="1501" y="221"/>
                    <a:pt x="1537" y="197"/>
                  </a:cubicBezTo>
                  <a:cubicBezTo>
                    <a:pt x="1560" y="197"/>
                    <a:pt x="1572" y="244"/>
                    <a:pt x="1608" y="244"/>
                  </a:cubicBezTo>
                  <a:cubicBezTo>
                    <a:pt x="1620" y="244"/>
                    <a:pt x="1632" y="244"/>
                    <a:pt x="1656" y="221"/>
                  </a:cubicBezTo>
                  <a:cubicBezTo>
                    <a:pt x="1644" y="209"/>
                    <a:pt x="1620" y="161"/>
                    <a:pt x="1620" y="125"/>
                  </a:cubicBezTo>
                  <a:cubicBezTo>
                    <a:pt x="1620" y="102"/>
                    <a:pt x="1596" y="30"/>
                    <a:pt x="1560" y="6"/>
                  </a:cubicBezTo>
                  <a:cubicBezTo>
                    <a:pt x="1552" y="2"/>
                    <a:pt x="1547" y="1"/>
                    <a:pt x="15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56" name="Google Shape;16656;p22"/>
            <p:cNvSpPr/>
            <p:nvPr/>
          </p:nvSpPr>
          <p:spPr>
            <a:xfrm>
              <a:off x="3888875" y="3819450"/>
              <a:ext cx="154500" cy="153150"/>
            </a:xfrm>
            <a:custGeom>
              <a:avLst/>
              <a:gdLst/>
              <a:ahLst/>
              <a:cxnLst/>
              <a:rect l="l" t="t" r="r" b="b"/>
              <a:pathLst>
                <a:path w="6180" h="6126" extrusionOk="0">
                  <a:moveTo>
                    <a:pt x="6051" y="1"/>
                  </a:moveTo>
                  <a:cubicBezTo>
                    <a:pt x="6032" y="1"/>
                    <a:pt x="6015" y="7"/>
                    <a:pt x="6001" y="20"/>
                  </a:cubicBezTo>
                  <a:cubicBezTo>
                    <a:pt x="5977" y="32"/>
                    <a:pt x="5977" y="32"/>
                    <a:pt x="5979" y="32"/>
                  </a:cubicBezTo>
                  <a:cubicBezTo>
                    <a:pt x="5980" y="32"/>
                    <a:pt x="5983" y="32"/>
                    <a:pt x="5965" y="44"/>
                  </a:cubicBezTo>
                  <a:cubicBezTo>
                    <a:pt x="5953" y="80"/>
                    <a:pt x="5965" y="44"/>
                    <a:pt x="5941" y="116"/>
                  </a:cubicBezTo>
                  <a:cubicBezTo>
                    <a:pt x="5906" y="175"/>
                    <a:pt x="5882" y="342"/>
                    <a:pt x="5846" y="449"/>
                  </a:cubicBezTo>
                  <a:cubicBezTo>
                    <a:pt x="5822" y="556"/>
                    <a:pt x="5822" y="675"/>
                    <a:pt x="5810" y="794"/>
                  </a:cubicBezTo>
                  <a:cubicBezTo>
                    <a:pt x="5787" y="889"/>
                    <a:pt x="5775" y="1009"/>
                    <a:pt x="5763" y="1128"/>
                  </a:cubicBezTo>
                  <a:cubicBezTo>
                    <a:pt x="5751" y="1235"/>
                    <a:pt x="5727" y="1354"/>
                    <a:pt x="5715" y="1461"/>
                  </a:cubicBezTo>
                  <a:cubicBezTo>
                    <a:pt x="5703" y="1568"/>
                    <a:pt x="5703" y="1687"/>
                    <a:pt x="5691" y="1782"/>
                  </a:cubicBezTo>
                  <a:cubicBezTo>
                    <a:pt x="5668" y="1890"/>
                    <a:pt x="5656" y="1997"/>
                    <a:pt x="5632" y="2116"/>
                  </a:cubicBezTo>
                  <a:cubicBezTo>
                    <a:pt x="5608" y="2223"/>
                    <a:pt x="5584" y="2318"/>
                    <a:pt x="5548" y="2425"/>
                  </a:cubicBezTo>
                  <a:cubicBezTo>
                    <a:pt x="5525" y="2532"/>
                    <a:pt x="5513" y="2640"/>
                    <a:pt x="5465" y="2723"/>
                  </a:cubicBezTo>
                  <a:cubicBezTo>
                    <a:pt x="5418" y="2830"/>
                    <a:pt x="5394" y="2913"/>
                    <a:pt x="5334" y="3009"/>
                  </a:cubicBezTo>
                  <a:cubicBezTo>
                    <a:pt x="5275" y="3104"/>
                    <a:pt x="5227" y="3175"/>
                    <a:pt x="5156" y="3247"/>
                  </a:cubicBezTo>
                  <a:cubicBezTo>
                    <a:pt x="5072" y="3318"/>
                    <a:pt x="5013" y="3378"/>
                    <a:pt x="4929" y="3437"/>
                  </a:cubicBezTo>
                  <a:cubicBezTo>
                    <a:pt x="4834" y="3497"/>
                    <a:pt x="4775" y="3556"/>
                    <a:pt x="4679" y="3604"/>
                  </a:cubicBezTo>
                  <a:cubicBezTo>
                    <a:pt x="4584" y="3652"/>
                    <a:pt x="4477" y="3664"/>
                    <a:pt x="4382" y="3699"/>
                  </a:cubicBezTo>
                  <a:cubicBezTo>
                    <a:pt x="4275" y="3723"/>
                    <a:pt x="4167" y="3735"/>
                    <a:pt x="4060" y="3771"/>
                  </a:cubicBezTo>
                  <a:cubicBezTo>
                    <a:pt x="3965" y="3783"/>
                    <a:pt x="3858" y="3783"/>
                    <a:pt x="3739" y="3795"/>
                  </a:cubicBezTo>
                  <a:cubicBezTo>
                    <a:pt x="3632" y="3818"/>
                    <a:pt x="3524" y="3854"/>
                    <a:pt x="3429" y="3878"/>
                  </a:cubicBezTo>
                  <a:cubicBezTo>
                    <a:pt x="3322" y="3902"/>
                    <a:pt x="3203" y="3902"/>
                    <a:pt x="3096" y="3937"/>
                  </a:cubicBezTo>
                  <a:cubicBezTo>
                    <a:pt x="2989" y="3961"/>
                    <a:pt x="2870" y="3997"/>
                    <a:pt x="2774" y="4021"/>
                  </a:cubicBezTo>
                  <a:cubicBezTo>
                    <a:pt x="2667" y="4056"/>
                    <a:pt x="2548" y="4080"/>
                    <a:pt x="2441" y="4128"/>
                  </a:cubicBezTo>
                  <a:cubicBezTo>
                    <a:pt x="2334" y="4152"/>
                    <a:pt x="2215" y="4199"/>
                    <a:pt x="2119" y="4247"/>
                  </a:cubicBezTo>
                  <a:cubicBezTo>
                    <a:pt x="2012" y="4295"/>
                    <a:pt x="1905" y="4354"/>
                    <a:pt x="1798" y="4390"/>
                  </a:cubicBezTo>
                  <a:cubicBezTo>
                    <a:pt x="1703" y="4437"/>
                    <a:pt x="1584" y="4449"/>
                    <a:pt x="1465" y="4509"/>
                  </a:cubicBezTo>
                  <a:cubicBezTo>
                    <a:pt x="1357" y="4568"/>
                    <a:pt x="1262" y="4652"/>
                    <a:pt x="1167" y="4699"/>
                  </a:cubicBezTo>
                  <a:cubicBezTo>
                    <a:pt x="1060" y="4759"/>
                    <a:pt x="965" y="4842"/>
                    <a:pt x="881" y="4914"/>
                  </a:cubicBezTo>
                  <a:cubicBezTo>
                    <a:pt x="786" y="4985"/>
                    <a:pt x="715" y="5080"/>
                    <a:pt x="631" y="5164"/>
                  </a:cubicBezTo>
                  <a:cubicBezTo>
                    <a:pt x="536" y="5259"/>
                    <a:pt x="476" y="5342"/>
                    <a:pt x="405" y="5438"/>
                  </a:cubicBezTo>
                  <a:cubicBezTo>
                    <a:pt x="334" y="5521"/>
                    <a:pt x="214" y="5592"/>
                    <a:pt x="155" y="5688"/>
                  </a:cubicBezTo>
                  <a:cubicBezTo>
                    <a:pt x="95" y="5783"/>
                    <a:pt x="36" y="5890"/>
                    <a:pt x="0" y="5973"/>
                  </a:cubicBezTo>
                  <a:cubicBezTo>
                    <a:pt x="60" y="6045"/>
                    <a:pt x="95" y="6057"/>
                    <a:pt x="119" y="6092"/>
                  </a:cubicBezTo>
                  <a:cubicBezTo>
                    <a:pt x="140" y="6107"/>
                    <a:pt x="174" y="6125"/>
                    <a:pt x="208" y="6125"/>
                  </a:cubicBezTo>
                  <a:cubicBezTo>
                    <a:pt x="232" y="6125"/>
                    <a:pt x="255" y="6117"/>
                    <a:pt x="274" y="6092"/>
                  </a:cubicBezTo>
                  <a:cubicBezTo>
                    <a:pt x="310" y="6021"/>
                    <a:pt x="357" y="5914"/>
                    <a:pt x="417" y="5819"/>
                  </a:cubicBezTo>
                  <a:cubicBezTo>
                    <a:pt x="476" y="5735"/>
                    <a:pt x="524" y="5628"/>
                    <a:pt x="595" y="5545"/>
                  </a:cubicBezTo>
                  <a:cubicBezTo>
                    <a:pt x="667" y="5450"/>
                    <a:pt x="762" y="5390"/>
                    <a:pt x="834" y="5319"/>
                  </a:cubicBezTo>
                  <a:cubicBezTo>
                    <a:pt x="905" y="5247"/>
                    <a:pt x="1000" y="5164"/>
                    <a:pt x="1084" y="5104"/>
                  </a:cubicBezTo>
                  <a:cubicBezTo>
                    <a:pt x="1179" y="5045"/>
                    <a:pt x="1250" y="4961"/>
                    <a:pt x="1357" y="4902"/>
                  </a:cubicBezTo>
                  <a:cubicBezTo>
                    <a:pt x="1441" y="4842"/>
                    <a:pt x="1548" y="4783"/>
                    <a:pt x="1643" y="4735"/>
                  </a:cubicBezTo>
                  <a:cubicBezTo>
                    <a:pt x="1738" y="4676"/>
                    <a:pt x="1834" y="4628"/>
                    <a:pt x="1941" y="4592"/>
                  </a:cubicBezTo>
                  <a:cubicBezTo>
                    <a:pt x="2036" y="4545"/>
                    <a:pt x="2131" y="4473"/>
                    <a:pt x="2239" y="4437"/>
                  </a:cubicBezTo>
                  <a:cubicBezTo>
                    <a:pt x="2334" y="4390"/>
                    <a:pt x="2453" y="4378"/>
                    <a:pt x="2560" y="4330"/>
                  </a:cubicBezTo>
                  <a:cubicBezTo>
                    <a:pt x="2667" y="4307"/>
                    <a:pt x="2774" y="4259"/>
                    <a:pt x="2870" y="4235"/>
                  </a:cubicBezTo>
                  <a:cubicBezTo>
                    <a:pt x="2977" y="4199"/>
                    <a:pt x="3084" y="4176"/>
                    <a:pt x="3203" y="4140"/>
                  </a:cubicBezTo>
                  <a:cubicBezTo>
                    <a:pt x="3310" y="4104"/>
                    <a:pt x="3429" y="4104"/>
                    <a:pt x="3524" y="4080"/>
                  </a:cubicBezTo>
                  <a:cubicBezTo>
                    <a:pt x="3632" y="4056"/>
                    <a:pt x="3751" y="4056"/>
                    <a:pt x="3858" y="4021"/>
                  </a:cubicBezTo>
                  <a:cubicBezTo>
                    <a:pt x="3965" y="4009"/>
                    <a:pt x="4060" y="3961"/>
                    <a:pt x="4167" y="3937"/>
                  </a:cubicBezTo>
                  <a:cubicBezTo>
                    <a:pt x="4275" y="3902"/>
                    <a:pt x="4382" y="3890"/>
                    <a:pt x="4477" y="3854"/>
                  </a:cubicBezTo>
                  <a:cubicBezTo>
                    <a:pt x="4584" y="3830"/>
                    <a:pt x="4703" y="3842"/>
                    <a:pt x="4810" y="3795"/>
                  </a:cubicBezTo>
                  <a:cubicBezTo>
                    <a:pt x="4917" y="3759"/>
                    <a:pt x="5001" y="3699"/>
                    <a:pt x="5096" y="3616"/>
                  </a:cubicBezTo>
                  <a:cubicBezTo>
                    <a:pt x="5179" y="3556"/>
                    <a:pt x="5287" y="3497"/>
                    <a:pt x="5370" y="3414"/>
                  </a:cubicBezTo>
                  <a:cubicBezTo>
                    <a:pt x="5453" y="3318"/>
                    <a:pt x="5489" y="3223"/>
                    <a:pt x="5548" y="3116"/>
                  </a:cubicBezTo>
                  <a:cubicBezTo>
                    <a:pt x="5608" y="3009"/>
                    <a:pt x="5668" y="2925"/>
                    <a:pt x="5715" y="2818"/>
                  </a:cubicBezTo>
                  <a:cubicBezTo>
                    <a:pt x="5763" y="2711"/>
                    <a:pt x="5787" y="2604"/>
                    <a:pt x="5822" y="2485"/>
                  </a:cubicBezTo>
                  <a:cubicBezTo>
                    <a:pt x="5846" y="2378"/>
                    <a:pt x="5870" y="2271"/>
                    <a:pt x="5882" y="2151"/>
                  </a:cubicBezTo>
                  <a:cubicBezTo>
                    <a:pt x="5894" y="2032"/>
                    <a:pt x="5906" y="1925"/>
                    <a:pt x="5906" y="1806"/>
                  </a:cubicBezTo>
                  <a:cubicBezTo>
                    <a:pt x="5929" y="1687"/>
                    <a:pt x="5929" y="1580"/>
                    <a:pt x="5941" y="1473"/>
                  </a:cubicBezTo>
                  <a:cubicBezTo>
                    <a:pt x="5953" y="1378"/>
                    <a:pt x="5953" y="1259"/>
                    <a:pt x="5965" y="1151"/>
                  </a:cubicBezTo>
                  <a:cubicBezTo>
                    <a:pt x="5989" y="1044"/>
                    <a:pt x="5965" y="925"/>
                    <a:pt x="6001" y="818"/>
                  </a:cubicBezTo>
                  <a:cubicBezTo>
                    <a:pt x="6013" y="711"/>
                    <a:pt x="6072" y="628"/>
                    <a:pt x="6084" y="520"/>
                  </a:cubicBezTo>
                  <a:lnTo>
                    <a:pt x="6084" y="508"/>
                  </a:lnTo>
                  <a:cubicBezTo>
                    <a:pt x="6084" y="473"/>
                    <a:pt x="6120" y="377"/>
                    <a:pt x="6132" y="330"/>
                  </a:cubicBezTo>
                  <a:cubicBezTo>
                    <a:pt x="6144" y="282"/>
                    <a:pt x="6180" y="211"/>
                    <a:pt x="6180" y="163"/>
                  </a:cubicBezTo>
                  <a:cubicBezTo>
                    <a:pt x="6180" y="116"/>
                    <a:pt x="6180" y="139"/>
                    <a:pt x="6168" y="80"/>
                  </a:cubicBezTo>
                  <a:cubicBezTo>
                    <a:pt x="6151" y="37"/>
                    <a:pt x="6097" y="1"/>
                    <a:pt x="60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57" name="Google Shape;16657;p22"/>
            <p:cNvSpPr/>
            <p:nvPr/>
          </p:nvSpPr>
          <p:spPr>
            <a:xfrm>
              <a:off x="3901675" y="3891550"/>
              <a:ext cx="125925" cy="26950"/>
            </a:xfrm>
            <a:custGeom>
              <a:avLst/>
              <a:gdLst/>
              <a:ahLst/>
              <a:cxnLst/>
              <a:rect l="l" t="t" r="r" b="b"/>
              <a:pathLst>
                <a:path w="5037" h="1078" extrusionOk="0">
                  <a:moveTo>
                    <a:pt x="4971" y="0"/>
                  </a:moveTo>
                  <a:cubicBezTo>
                    <a:pt x="4970" y="0"/>
                    <a:pt x="4973" y="6"/>
                    <a:pt x="4965" y="6"/>
                  </a:cubicBezTo>
                  <a:lnTo>
                    <a:pt x="4917" y="6"/>
                  </a:lnTo>
                  <a:cubicBezTo>
                    <a:pt x="4894" y="6"/>
                    <a:pt x="4798" y="29"/>
                    <a:pt x="4763" y="29"/>
                  </a:cubicBezTo>
                  <a:cubicBezTo>
                    <a:pt x="4715" y="29"/>
                    <a:pt x="4655" y="77"/>
                    <a:pt x="4596" y="77"/>
                  </a:cubicBezTo>
                  <a:cubicBezTo>
                    <a:pt x="4536" y="89"/>
                    <a:pt x="4477" y="89"/>
                    <a:pt x="4417" y="89"/>
                  </a:cubicBezTo>
                  <a:cubicBezTo>
                    <a:pt x="4358" y="89"/>
                    <a:pt x="4298" y="89"/>
                    <a:pt x="4239" y="113"/>
                  </a:cubicBezTo>
                  <a:cubicBezTo>
                    <a:pt x="4179" y="125"/>
                    <a:pt x="4120" y="125"/>
                    <a:pt x="4060" y="137"/>
                  </a:cubicBezTo>
                  <a:cubicBezTo>
                    <a:pt x="4030" y="149"/>
                    <a:pt x="4004" y="149"/>
                    <a:pt x="3975" y="149"/>
                  </a:cubicBezTo>
                  <a:cubicBezTo>
                    <a:pt x="3947" y="149"/>
                    <a:pt x="3917" y="149"/>
                    <a:pt x="3882" y="160"/>
                  </a:cubicBezTo>
                  <a:cubicBezTo>
                    <a:pt x="3852" y="166"/>
                    <a:pt x="3828" y="166"/>
                    <a:pt x="3801" y="166"/>
                  </a:cubicBezTo>
                  <a:cubicBezTo>
                    <a:pt x="3774" y="166"/>
                    <a:pt x="3745" y="166"/>
                    <a:pt x="3703" y="172"/>
                  </a:cubicBezTo>
                  <a:cubicBezTo>
                    <a:pt x="3608" y="184"/>
                    <a:pt x="3465" y="220"/>
                    <a:pt x="3358" y="232"/>
                  </a:cubicBezTo>
                  <a:cubicBezTo>
                    <a:pt x="3251" y="244"/>
                    <a:pt x="3108" y="256"/>
                    <a:pt x="3012" y="280"/>
                  </a:cubicBezTo>
                  <a:cubicBezTo>
                    <a:pt x="2929" y="291"/>
                    <a:pt x="2917" y="315"/>
                    <a:pt x="2858" y="327"/>
                  </a:cubicBezTo>
                  <a:cubicBezTo>
                    <a:pt x="2798" y="351"/>
                    <a:pt x="2739" y="351"/>
                    <a:pt x="2679" y="351"/>
                  </a:cubicBezTo>
                  <a:cubicBezTo>
                    <a:pt x="2620" y="363"/>
                    <a:pt x="2560" y="375"/>
                    <a:pt x="2500" y="375"/>
                  </a:cubicBezTo>
                  <a:cubicBezTo>
                    <a:pt x="2485" y="381"/>
                    <a:pt x="2469" y="383"/>
                    <a:pt x="2454" y="383"/>
                  </a:cubicBezTo>
                  <a:cubicBezTo>
                    <a:pt x="2419" y="383"/>
                    <a:pt x="2384" y="372"/>
                    <a:pt x="2349" y="372"/>
                  </a:cubicBezTo>
                  <a:cubicBezTo>
                    <a:pt x="2340" y="372"/>
                    <a:pt x="2331" y="373"/>
                    <a:pt x="2322" y="375"/>
                  </a:cubicBezTo>
                  <a:lnTo>
                    <a:pt x="2143" y="422"/>
                  </a:lnTo>
                  <a:cubicBezTo>
                    <a:pt x="2084" y="434"/>
                    <a:pt x="2024" y="434"/>
                    <a:pt x="1965" y="434"/>
                  </a:cubicBezTo>
                  <a:lnTo>
                    <a:pt x="1786" y="482"/>
                  </a:lnTo>
                  <a:cubicBezTo>
                    <a:pt x="1727" y="494"/>
                    <a:pt x="1667" y="518"/>
                    <a:pt x="1607" y="518"/>
                  </a:cubicBezTo>
                  <a:lnTo>
                    <a:pt x="1429" y="553"/>
                  </a:lnTo>
                  <a:cubicBezTo>
                    <a:pt x="1369" y="577"/>
                    <a:pt x="1310" y="601"/>
                    <a:pt x="1250" y="613"/>
                  </a:cubicBezTo>
                  <a:cubicBezTo>
                    <a:pt x="1238" y="615"/>
                    <a:pt x="1224" y="616"/>
                    <a:pt x="1210" y="616"/>
                  </a:cubicBezTo>
                  <a:cubicBezTo>
                    <a:pt x="1171" y="616"/>
                    <a:pt x="1127" y="609"/>
                    <a:pt x="1088" y="609"/>
                  </a:cubicBezTo>
                  <a:cubicBezTo>
                    <a:pt x="1074" y="609"/>
                    <a:pt x="1060" y="610"/>
                    <a:pt x="1048" y="613"/>
                  </a:cubicBezTo>
                  <a:cubicBezTo>
                    <a:pt x="988" y="625"/>
                    <a:pt x="929" y="661"/>
                    <a:pt x="869" y="661"/>
                  </a:cubicBezTo>
                  <a:lnTo>
                    <a:pt x="691" y="708"/>
                  </a:lnTo>
                  <a:cubicBezTo>
                    <a:pt x="631" y="720"/>
                    <a:pt x="572" y="744"/>
                    <a:pt x="512" y="768"/>
                  </a:cubicBezTo>
                  <a:cubicBezTo>
                    <a:pt x="453" y="780"/>
                    <a:pt x="393" y="803"/>
                    <a:pt x="334" y="827"/>
                  </a:cubicBezTo>
                  <a:cubicBezTo>
                    <a:pt x="327" y="829"/>
                    <a:pt x="320" y="829"/>
                    <a:pt x="313" y="829"/>
                  </a:cubicBezTo>
                  <a:cubicBezTo>
                    <a:pt x="265" y="829"/>
                    <a:pt x="212" y="801"/>
                    <a:pt x="164" y="801"/>
                  </a:cubicBezTo>
                  <a:cubicBezTo>
                    <a:pt x="157" y="801"/>
                    <a:pt x="150" y="802"/>
                    <a:pt x="143" y="803"/>
                  </a:cubicBezTo>
                  <a:cubicBezTo>
                    <a:pt x="83" y="827"/>
                    <a:pt x="24" y="839"/>
                    <a:pt x="0" y="863"/>
                  </a:cubicBezTo>
                  <a:cubicBezTo>
                    <a:pt x="12" y="887"/>
                    <a:pt x="12" y="911"/>
                    <a:pt x="12" y="958"/>
                  </a:cubicBezTo>
                  <a:cubicBezTo>
                    <a:pt x="12" y="994"/>
                    <a:pt x="24" y="1077"/>
                    <a:pt x="72" y="1077"/>
                  </a:cubicBezTo>
                  <a:cubicBezTo>
                    <a:pt x="131" y="1077"/>
                    <a:pt x="191" y="1042"/>
                    <a:pt x="238" y="1042"/>
                  </a:cubicBezTo>
                  <a:cubicBezTo>
                    <a:pt x="298" y="1030"/>
                    <a:pt x="357" y="1006"/>
                    <a:pt x="417" y="982"/>
                  </a:cubicBezTo>
                  <a:cubicBezTo>
                    <a:pt x="447" y="976"/>
                    <a:pt x="476" y="976"/>
                    <a:pt x="508" y="976"/>
                  </a:cubicBezTo>
                  <a:cubicBezTo>
                    <a:pt x="539" y="976"/>
                    <a:pt x="572" y="976"/>
                    <a:pt x="607" y="970"/>
                  </a:cubicBezTo>
                  <a:cubicBezTo>
                    <a:pt x="667" y="958"/>
                    <a:pt x="726" y="958"/>
                    <a:pt x="786" y="946"/>
                  </a:cubicBezTo>
                  <a:cubicBezTo>
                    <a:pt x="845" y="922"/>
                    <a:pt x="893" y="911"/>
                    <a:pt x="965" y="899"/>
                  </a:cubicBezTo>
                  <a:lnTo>
                    <a:pt x="1322" y="839"/>
                  </a:lnTo>
                  <a:cubicBezTo>
                    <a:pt x="1405" y="827"/>
                    <a:pt x="1441" y="791"/>
                    <a:pt x="1500" y="780"/>
                  </a:cubicBezTo>
                  <a:cubicBezTo>
                    <a:pt x="1572" y="768"/>
                    <a:pt x="1619" y="768"/>
                    <a:pt x="1679" y="744"/>
                  </a:cubicBezTo>
                  <a:lnTo>
                    <a:pt x="1858" y="708"/>
                  </a:lnTo>
                  <a:lnTo>
                    <a:pt x="2036" y="661"/>
                  </a:lnTo>
                  <a:cubicBezTo>
                    <a:pt x="2066" y="655"/>
                    <a:pt x="2096" y="655"/>
                    <a:pt x="2125" y="655"/>
                  </a:cubicBezTo>
                  <a:cubicBezTo>
                    <a:pt x="2155" y="655"/>
                    <a:pt x="2185" y="655"/>
                    <a:pt x="2215" y="649"/>
                  </a:cubicBezTo>
                  <a:cubicBezTo>
                    <a:pt x="2244" y="637"/>
                    <a:pt x="2274" y="637"/>
                    <a:pt x="2304" y="637"/>
                  </a:cubicBezTo>
                  <a:cubicBezTo>
                    <a:pt x="2334" y="637"/>
                    <a:pt x="2364" y="637"/>
                    <a:pt x="2393" y="625"/>
                  </a:cubicBezTo>
                  <a:cubicBezTo>
                    <a:pt x="2453" y="613"/>
                    <a:pt x="2512" y="589"/>
                    <a:pt x="2572" y="577"/>
                  </a:cubicBezTo>
                  <a:cubicBezTo>
                    <a:pt x="2631" y="553"/>
                    <a:pt x="2679" y="541"/>
                    <a:pt x="2739" y="541"/>
                  </a:cubicBezTo>
                  <a:cubicBezTo>
                    <a:pt x="2750" y="539"/>
                    <a:pt x="2762" y="538"/>
                    <a:pt x="2774" y="538"/>
                  </a:cubicBezTo>
                  <a:cubicBezTo>
                    <a:pt x="2822" y="538"/>
                    <a:pt x="2870" y="553"/>
                    <a:pt x="2917" y="553"/>
                  </a:cubicBezTo>
                  <a:cubicBezTo>
                    <a:pt x="2977" y="541"/>
                    <a:pt x="3012" y="518"/>
                    <a:pt x="3072" y="518"/>
                  </a:cubicBezTo>
                  <a:cubicBezTo>
                    <a:pt x="3088" y="511"/>
                    <a:pt x="3103" y="509"/>
                    <a:pt x="3119" y="509"/>
                  </a:cubicBezTo>
                  <a:cubicBezTo>
                    <a:pt x="3154" y="509"/>
                    <a:pt x="3189" y="520"/>
                    <a:pt x="3224" y="520"/>
                  </a:cubicBezTo>
                  <a:cubicBezTo>
                    <a:pt x="3233" y="520"/>
                    <a:pt x="3242" y="519"/>
                    <a:pt x="3251" y="518"/>
                  </a:cubicBezTo>
                  <a:cubicBezTo>
                    <a:pt x="3310" y="494"/>
                    <a:pt x="3358" y="470"/>
                    <a:pt x="3417" y="458"/>
                  </a:cubicBezTo>
                  <a:cubicBezTo>
                    <a:pt x="3437" y="450"/>
                    <a:pt x="3457" y="448"/>
                    <a:pt x="3477" y="448"/>
                  </a:cubicBezTo>
                  <a:cubicBezTo>
                    <a:pt x="3516" y="448"/>
                    <a:pt x="3556" y="458"/>
                    <a:pt x="3596" y="458"/>
                  </a:cubicBezTo>
                  <a:cubicBezTo>
                    <a:pt x="3655" y="434"/>
                    <a:pt x="3715" y="434"/>
                    <a:pt x="3774" y="422"/>
                  </a:cubicBezTo>
                  <a:cubicBezTo>
                    <a:pt x="3834" y="410"/>
                    <a:pt x="3882" y="410"/>
                    <a:pt x="3953" y="387"/>
                  </a:cubicBezTo>
                  <a:cubicBezTo>
                    <a:pt x="4013" y="375"/>
                    <a:pt x="4060" y="363"/>
                    <a:pt x="4132" y="363"/>
                  </a:cubicBezTo>
                  <a:cubicBezTo>
                    <a:pt x="4203" y="351"/>
                    <a:pt x="4382" y="327"/>
                    <a:pt x="4465" y="315"/>
                  </a:cubicBezTo>
                  <a:cubicBezTo>
                    <a:pt x="4536" y="303"/>
                    <a:pt x="4584" y="280"/>
                    <a:pt x="4644" y="280"/>
                  </a:cubicBezTo>
                  <a:cubicBezTo>
                    <a:pt x="4683" y="280"/>
                    <a:pt x="4723" y="285"/>
                    <a:pt x="4756" y="285"/>
                  </a:cubicBezTo>
                  <a:cubicBezTo>
                    <a:pt x="4772" y="285"/>
                    <a:pt x="4786" y="283"/>
                    <a:pt x="4798" y="280"/>
                  </a:cubicBezTo>
                  <a:cubicBezTo>
                    <a:pt x="4803" y="276"/>
                    <a:pt x="4807" y="274"/>
                    <a:pt x="4809" y="272"/>
                  </a:cubicBezTo>
                  <a:lnTo>
                    <a:pt x="4809" y="272"/>
                  </a:lnTo>
                  <a:cubicBezTo>
                    <a:pt x="4807" y="275"/>
                    <a:pt x="4807" y="280"/>
                    <a:pt x="4822" y="280"/>
                  </a:cubicBezTo>
                  <a:cubicBezTo>
                    <a:pt x="4846" y="256"/>
                    <a:pt x="4882" y="256"/>
                    <a:pt x="4906" y="244"/>
                  </a:cubicBezTo>
                  <a:cubicBezTo>
                    <a:pt x="4941" y="244"/>
                    <a:pt x="4977" y="244"/>
                    <a:pt x="5001" y="232"/>
                  </a:cubicBezTo>
                  <a:cubicBezTo>
                    <a:pt x="5025" y="208"/>
                    <a:pt x="5013" y="208"/>
                    <a:pt x="5025" y="172"/>
                  </a:cubicBezTo>
                  <a:cubicBezTo>
                    <a:pt x="5036" y="125"/>
                    <a:pt x="5036" y="29"/>
                    <a:pt x="4977" y="6"/>
                  </a:cubicBezTo>
                  <a:cubicBezTo>
                    <a:pt x="4973" y="2"/>
                    <a:pt x="4972" y="0"/>
                    <a:pt x="49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58" name="Google Shape;16658;p22"/>
            <p:cNvSpPr/>
            <p:nvPr/>
          </p:nvSpPr>
          <p:spPr>
            <a:xfrm>
              <a:off x="3903450" y="3826200"/>
              <a:ext cx="135450" cy="94575"/>
            </a:xfrm>
            <a:custGeom>
              <a:avLst/>
              <a:gdLst/>
              <a:ahLst/>
              <a:cxnLst/>
              <a:rect l="l" t="t" r="r" b="b"/>
              <a:pathLst>
                <a:path w="5418" h="3783" extrusionOk="0">
                  <a:moveTo>
                    <a:pt x="5273" y="0"/>
                  </a:moveTo>
                  <a:cubicBezTo>
                    <a:pt x="5253" y="0"/>
                    <a:pt x="5235" y="4"/>
                    <a:pt x="5227" y="12"/>
                  </a:cubicBezTo>
                  <a:cubicBezTo>
                    <a:pt x="5210" y="30"/>
                    <a:pt x="5210" y="30"/>
                    <a:pt x="5211" y="30"/>
                  </a:cubicBezTo>
                  <a:cubicBezTo>
                    <a:pt x="5213" y="30"/>
                    <a:pt x="5216" y="30"/>
                    <a:pt x="5204" y="48"/>
                  </a:cubicBezTo>
                  <a:cubicBezTo>
                    <a:pt x="5192" y="72"/>
                    <a:pt x="5204" y="48"/>
                    <a:pt x="5192" y="107"/>
                  </a:cubicBezTo>
                  <a:cubicBezTo>
                    <a:pt x="5180" y="155"/>
                    <a:pt x="5180" y="274"/>
                    <a:pt x="5168" y="346"/>
                  </a:cubicBezTo>
                  <a:cubicBezTo>
                    <a:pt x="5144" y="417"/>
                    <a:pt x="5144" y="512"/>
                    <a:pt x="5132" y="584"/>
                  </a:cubicBezTo>
                  <a:cubicBezTo>
                    <a:pt x="5120" y="655"/>
                    <a:pt x="5085" y="727"/>
                    <a:pt x="5061" y="810"/>
                  </a:cubicBezTo>
                  <a:cubicBezTo>
                    <a:pt x="5025" y="881"/>
                    <a:pt x="4989" y="941"/>
                    <a:pt x="4942" y="1000"/>
                  </a:cubicBezTo>
                  <a:lnTo>
                    <a:pt x="4811" y="1179"/>
                  </a:lnTo>
                  <a:cubicBezTo>
                    <a:pt x="4751" y="1227"/>
                    <a:pt x="4692" y="1262"/>
                    <a:pt x="4632" y="1298"/>
                  </a:cubicBezTo>
                  <a:cubicBezTo>
                    <a:pt x="4573" y="1346"/>
                    <a:pt x="4489" y="1358"/>
                    <a:pt x="4418" y="1381"/>
                  </a:cubicBezTo>
                  <a:cubicBezTo>
                    <a:pt x="4346" y="1417"/>
                    <a:pt x="4287" y="1441"/>
                    <a:pt x="4215" y="1465"/>
                  </a:cubicBezTo>
                  <a:cubicBezTo>
                    <a:pt x="4132" y="1477"/>
                    <a:pt x="4061" y="1500"/>
                    <a:pt x="3989" y="1524"/>
                  </a:cubicBezTo>
                  <a:cubicBezTo>
                    <a:pt x="3918" y="1536"/>
                    <a:pt x="3834" y="1548"/>
                    <a:pt x="3751" y="1548"/>
                  </a:cubicBezTo>
                  <a:cubicBezTo>
                    <a:pt x="3680" y="1560"/>
                    <a:pt x="3584" y="1560"/>
                    <a:pt x="3513" y="1584"/>
                  </a:cubicBezTo>
                  <a:cubicBezTo>
                    <a:pt x="3441" y="1596"/>
                    <a:pt x="3358" y="1620"/>
                    <a:pt x="3275" y="1643"/>
                  </a:cubicBezTo>
                  <a:cubicBezTo>
                    <a:pt x="3203" y="1655"/>
                    <a:pt x="3108" y="1655"/>
                    <a:pt x="3037" y="1655"/>
                  </a:cubicBezTo>
                  <a:cubicBezTo>
                    <a:pt x="2965" y="1667"/>
                    <a:pt x="2870" y="1679"/>
                    <a:pt x="2799" y="1703"/>
                  </a:cubicBezTo>
                  <a:cubicBezTo>
                    <a:pt x="2763" y="1709"/>
                    <a:pt x="2721" y="1709"/>
                    <a:pt x="2678" y="1709"/>
                  </a:cubicBezTo>
                  <a:cubicBezTo>
                    <a:pt x="2635" y="1709"/>
                    <a:pt x="2590" y="1709"/>
                    <a:pt x="2549" y="1715"/>
                  </a:cubicBezTo>
                  <a:cubicBezTo>
                    <a:pt x="2465" y="1727"/>
                    <a:pt x="2382" y="1762"/>
                    <a:pt x="2298" y="1774"/>
                  </a:cubicBezTo>
                  <a:cubicBezTo>
                    <a:pt x="2227" y="1786"/>
                    <a:pt x="2144" y="1798"/>
                    <a:pt x="2060" y="1822"/>
                  </a:cubicBezTo>
                  <a:cubicBezTo>
                    <a:pt x="1989" y="1834"/>
                    <a:pt x="1917" y="1858"/>
                    <a:pt x="1822" y="1893"/>
                  </a:cubicBezTo>
                  <a:lnTo>
                    <a:pt x="1608" y="1977"/>
                  </a:lnTo>
                  <a:cubicBezTo>
                    <a:pt x="1525" y="2012"/>
                    <a:pt x="1453" y="2060"/>
                    <a:pt x="1382" y="2096"/>
                  </a:cubicBezTo>
                  <a:cubicBezTo>
                    <a:pt x="1310" y="2143"/>
                    <a:pt x="1227" y="2203"/>
                    <a:pt x="1155" y="2251"/>
                  </a:cubicBezTo>
                  <a:cubicBezTo>
                    <a:pt x="1084" y="2298"/>
                    <a:pt x="977" y="2310"/>
                    <a:pt x="905" y="2370"/>
                  </a:cubicBezTo>
                  <a:cubicBezTo>
                    <a:pt x="834" y="2429"/>
                    <a:pt x="774" y="2489"/>
                    <a:pt x="715" y="2548"/>
                  </a:cubicBezTo>
                  <a:cubicBezTo>
                    <a:pt x="655" y="2608"/>
                    <a:pt x="572" y="2667"/>
                    <a:pt x="513" y="2739"/>
                  </a:cubicBezTo>
                  <a:cubicBezTo>
                    <a:pt x="465" y="2810"/>
                    <a:pt x="417" y="2894"/>
                    <a:pt x="370" y="2965"/>
                  </a:cubicBezTo>
                  <a:cubicBezTo>
                    <a:pt x="322" y="3036"/>
                    <a:pt x="274" y="3132"/>
                    <a:pt x="251" y="3203"/>
                  </a:cubicBezTo>
                  <a:cubicBezTo>
                    <a:pt x="203" y="3275"/>
                    <a:pt x="132" y="3346"/>
                    <a:pt x="108" y="3441"/>
                  </a:cubicBezTo>
                  <a:cubicBezTo>
                    <a:pt x="72" y="3513"/>
                    <a:pt x="60" y="3620"/>
                    <a:pt x="60" y="3679"/>
                  </a:cubicBezTo>
                  <a:cubicBezTo>
                    <a:pt x="1" y="3751"/>
                    <a:pt x="48" y="3751"/>
                    <a:pt x="84" y="3763"/>
                  </a:cubicBezTo>
                  <a:cubicBezTo>
                    <a:pt x="106" y="3774"/>
                    <a:pt x="133" y="3782"/>
                    <a:pt x="160" y="3782"/>
                  </a:cubicBezTo>
                  <a:cubicBezTo>
                    <a:pt x="190" y="3782"/>
                    <a:pt x="220" y="3771"/>
                    <a:pt x="239" y="3739"/>
                  </a:cubicBezTo>
                  <a:cubicBezTo>
                    <a:pt x="263" y="3679"/>
                    <a:pt x="263" y="3584"/>
                    <a:pt x="286" y="3525"/>
                  </a:cubicBezTo>
                  <a:cubicBezTo>
                    <a:pt x="310" y="3453"/>
                    <a:pt x="310" y="3370"/>
                    <a:pt x="358" y="3310"/>
                  </a:cubicBezTo>
                  <a:cubicBezTo>
                    <a:pt x="382" y="3227"/>
                    <a:pt x="441" y="3167"/>
                    <a:pt x="501" y="3108"/>
                  </a:cubicBezTo>
                  <a:cubicBezTo>
                    <a:pt x="548" y="3048"/>
                    <a:pt x="608" y="2989"/>
                    <a:pt x="655" y="2917"/>
                  </a:cubicBezTo>
                  <a:cubicBezTo>
                    <a:pt x="715" y="2858"/>
                    <a:pt x="763" y="2786"/>
                    <a:pt x="822" y="2739"/>
                  </a:cubicBezTo>
                  <a:cubicBezTo>
                    <a:pt x="882" y="2679"/>
                    <a:pt x="953" y="2632"/>
                    <a:pt x="1013" y="2596"/>
                  </a:cubicBezTo>
                  <a:cubicBezTo>
                    <a:pt x="1072" y="2548"/>
                    <a:pt x="1144" y="2501"/>
                    <a:pt x="1215" y="2453"/>
                  </a:cubicBezTo>
                  <a:cubicBezTo>
                    <a:pt x="1298" y="2417"/>
                    <a:pt x="1358" y="2358"/>
                    <a:pt x="1429" y="2310"/>
                  </a:cubicBezTo>
                  <a:cubicBezTo>
                    <a:pt x="1501" y="2262"/>
                    <a:pt x="1572" y="2251"/>
                    <a:pt x="1656" y="2215"/>
                  </a:cubicBezTo>
                  <a:cubicBezTo>
                    <a:pt x="1727" y="2191"/>
                    <a:pt x="1787" y="2143"/>
                    <a:pt x="1858" y="2132"/>
                  </a:cubicBezTo>
                  <a:cubicBezTo>
                    <a:pt x="1929" y="2096"/>
                    <a:pt x="2001" y="2084"/>
                    <a:pt x="2084" y="2060"/>
                  </a:cubicBezTo>
                  <a:cubicBezTo>
                    <a:pt x="2156" y="2036"/>
                    <a:pt x="2251" y="2024"/>
                    <a:pt x="2322" y="2012"/>
                  </a:cubicBezTo>
                  <a:cubicBezTo>
                    <a:pt x="2394" y="2001"/>
                    <a:pt x="2489" y="2001"/>
                    <a:pt x="2560" y="1977"/>
                  </a:cubicBezTo>
                  <a:cubicBezTo>
                    <a:pt x="2632" y="1965"/>
                    <a:pt x="2703" y="1941"/>
                    <a:pt x="2799" y="1917"/>
                  </a:cubicBezTo>
                  <a:cubicBezTo>
                    <a:pt x="2870" y="1905"/>
                    <a:pt x="2965" y="1893"/>
                    <a:pt x="3037" y="1881"/>
                  </a:cubicBezTo>
                  <a:cubicBezTo>
                    <a:pt x="3055" y="1875"/>
                    <a:pt x="3076" y="1873"/>
                    <a:pt x="3097" y="1873"/>
                  </a:cubicBezTo>
                  <a:cubicBezTo>
                    <a:pt x="3145" y="1873"/>
                    <a:pt x="3198" y="1884"/>
                    <a:pt x="3248" y="1884"/>
                  </a:cubicBezTo>
                  <a:cubicBezTo>
                    <a:pt x="3261" y="1884"/>
                    <a:pt x="3274" y="1883"/>
                    <a:pt x="3287" y="1881"/>
                  </a:cubicBezTo>
                  <a:cubicBezTo>
                    <a:pt x="3382" y="1858"/>
                    <a:pt x="3441" y="1834"/>
                    <a:pt x="3525" y="1822"/>
                  </a:cubicBezTo>
                  <a:cubicBezTo>
                    <a:pt x="3550" y="1816"/>
                    <a:pt x="3573" y="1814"/>
                    <a:pt x="3595" y="1814"/>
                  </a:cubicBezTo>
                  <a:cubicBezTo>
                    <a:pt x="3645" y="1814"/>
                    <a:pt x="3691" y="1824"/>
                    <a:pt x="3738" y="1824"/>
                  </a:cubicBezTo>
                  <a:cubicBezTo>
                    <a:pt x="3750" y="1824"/>
                    <a:pt x="3762" y="1824"/>
                    <a:pt x="3775" y="1822"/>
                  </a:cubicBezTo>
                  <a:cubicBezTo>
                    <a:pt x="3870" y="1798"/>
                    <a:pt x="3930" y="1762"/>
                    <a:pt x="4013" y="1739"/>
                  </a:cubicBezTo>
                  <a:cubicBezTo>
                    <a:pt x="4108" y="1727"/>
                    <a:pt x="4180" y="1727"/>
                    <a:pt x="4275" y="1715"/>
                  </a:cubicBezTo>
                  <a:cubicBezTo>
                    <a:pt x="4358" y="1679"/>
                    <a:pt x="4430" y="1667"/>
                    <a:pt x="4513" y="1643"/>
                  </a:cubicBezTo>
                  <a:cubicBezTo>
                    <a:pt x="4584" y="1608"/>
                    <a:pt x="4656" y="1560"/>
                    <a:pt x="4727" y="1524"/>
                  </a:cubicBezTo>
                  <a:cubicBezTo>
                    <a:pt x="4811" y="1477"/>
                    <a:pt x="4870" y="1417"/>
                    <a:pt x="4942" y="1358"/>
                  </a:cubicBezTo>
                  <a:cubicBezTo>
                    <a:pt x="5001" y="1298"/>
                    <a:pt x="5061" y="1227"/>
                    <a:pt x="5108" y="1143"/>
                  </a:cubicBezTo>
                  <a:cubicBezTo>
                    <a:pt x="5144" y="1072"/>
                    <a:pt x="5192" y="1000"/>
                    <a:pt x="5227" y="905"/>
                  </a:cubicBezTo>
                  <a:cubicBezTo>
                    <a:pt x="5251" y="834"/>
                    <a:pt x="5263" y="750"/>
                    <a:pt x="5299" y="655"/>
                  </a:cubicBezTo>
                  <a:cubicBezTo>
                    <a:pt x="5323" y="572"/>
                    <a:pt x="5370" y="512"/>
                    <a:pt x="5382" y="417"/>
                  </a:cubicBezTo>
                  <a:lnTo>
                    <a:pt x="5382" y="405"/>
                  </a:lnTo>
                  <a:cubicBezTo>
                    <a:pt x="5382" y="369"/>
                    <a:pt x="5406" y="298"/>
                    <a:pt x="5406" y="250"/>
                  </a:cubicBezTo>
                  <a:cubicBezTo>
                    <a:pt x="5406" y="215"/>
                    <a:pt x="5418" y="167"/>
                    <a:pt x="5418" y="119"/>
                  </a:cubicBezTo>
                  <a:cubicBezTo>
                    <a:pt x="5418" y="72"/>
                    <a:pt x="5406" y="96"/>
                    <a:pt x="5382" y="48"/>
                  </a:cubicBezTo>
                  <a:cubicBezTo>
                    <a:pt x="5366" y="16"/>
                    <a:pt x="5313" y="0"/>
                    <a:pt x="52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59" name="Google Shape;16659;p22"/>
            <p:cNvSpPr/>
            <p:nvPr/>
          </p:nvSpPr>
          <p:spPr>
            <a:xfrm>
              <a:off x="4159150" y="3841375"/>
              <a:ext cx="69375" cy="71500"/>
            </a:xfrm>
            <a:custGeom>
              <a:avLst/>
              <a:gdLst/>
              <a:ahLst/>
              <a:cxnLst/>
              <a:rect l="l" t="t" r="r" b="b"/>
              <a:pathLst>
                <a:path w="2775" h="2860" extrusionOk="0">
                  <a:moveTo>
                    <a:pt x="119" y="1"/>
                  </a:moveTo>
                  <a:cubicBezTo>
                    <a:pt x="83" y="1"/>
                    <a:pt x="95" y="1"/>
                    <a:pt x="71" y="36"/>
                  </a:cubicBezTo>
                  <a:cubicBezTo>
                    <a:pt x="36" y="60"/>
                    <a:pt x="0" y="132"/>
                    <a:pt x="24" y="191"/>
                  </a:cubicBezTo>
                  <a:cubicBezTo>
                    <a:pt x="24" y="203"/>
                    <a:pt x="24" y="203"/>
                    <a:pt x="25" y="203"/>
                  </a:cubicBezTo>
                  <a:cubicBezTo>
                    <a:pt x="27" y="203"/>
                    <a:pt x="30" y="203"/>
                    <a:pt x="36" y="215"/>
                  </a:cubicBezTo>
                  <a:cubicBezTo>
                    <a:pt x="48" y="221"/>
                    <a:pt x="48" y="221"/>
                    <a:pt x="49" y="221"/>
                  </a:cubicBezTo>
                  <a:cubicBezTo>
                    <a:pt x="51" y="221"/>
                    <a:pt x="54" y="221"/>
                    <a:pt x="71" y="227"/>
                  </a:cubicBezTo>
                  <a:cubicBezTo>
                    <a:pt x="95" y="239"/>
                    <a:pt x="143" y="251"/>
                    <a:pt x="191" y="274"/>
                  </a:cubicBezTo>
                  <a:cubicBezTo>
                    <a:pt x="214" y="286"/>
                    <a:pt x="274" y="286"/>
                    <a:pt x="310" y="310"/>
                  </a:cubicBezTo>
                  <a:cubicBezTo>
                    <a:pt x="333" y="334"/>
                    <a:pt x="381" y="358"/>
                    <a:pt x="417" y="393"/>
                  </a:cubicBezTo>
                  <a:lnTo>
                    <a:pt x="500" y="477"/>
                  </a:lnTo>
                  <a:cubicBezTo>
                    <a:pt x="536" y="513"/>
                    <a:pt x="572" y="524"/>
                    <a:pt x="607" y="548"/>
                  </a:cubicBezTo>
                  <a:lnTo>
                    <a:pt x="691" y="643"/>
                  </a:lnTo>
                  <a:cubicBezTo>
                    <a:pt x="726" y="667"/>
                    <a:pt x="750" y="703"/>
                    <a:pt x="786" y="751"/>
                  </a:cubicBezTo>
                  <a:lnTo>
                    <a:pt x="869" y="834"/>
                  </a:lnTo>
                  <a:lnTo>
                    <a:pt x="964" y="929"/>
                  </a:lnTo>
                  <a:cubicBezTo>
                    <a:pt x="988" y="953"/>
                    <a:pt x="1024" y="1001"/>
                    <a:pt x="1036" y="1024"/>
                  </a:cubicBezTo>
                  <a:cubicBezTo>
                    <a:pt x="1060" y="1060"/>
                    <a:pt x="1084" y="1108"/>
                    <a:pt x="1107" y="1132"/>
                  </a:cubicBezTo>
                  <a:cubicBezTo>
                    <a:pt x="1143" y="1167"/>
                    <a:pt x="1179" y="1179"/>
                    <a:pt x="1214" y="1227"/>
                  </a:cubicBezTo>
                  <a:cubicBezTo>
                    <a:pt x="1238" y="1251"/>
                    <a:pt x="1262" y="1298"/>
                    <a:pt x="1286" y="1346"/>
                  </a:cubicBezTo>
                  <a:cubicBezTo>
                    <a:pt x="1322" y="1370"/>
                    <a:pt x="1345" y="1417"/>
                    <a:pt x="1357" y="1441"/>
                  </a:cubicBezTo>
                  <a:cubicBezTo>
                    <a:pt x="1393" y="1477"/>
                    <a:pt x="1393" y="1536"/>
                    <a:pt x="1417" y="1560"/>
                  </a:cubicBezTo>
                  <a:cubicBezTo>
                    <a:pt x="1453" y="1608"/>
                    <a:pt x="1488" y="1620"/>
                    <a:pt x="1512" y="1667"/>
                  </a:cubicBezTo>
                  <a:cubicBezTo>
                    <a:pt x="1536" y="1703"/>
                    <a:pt x="1560" y="1739"/>
                    <a:pt x="1572" y="1786"/>
                  </a:cubicBezTo>
                  <a:cubicBezTo>
                    <a:pt x="1595" y="1822"/>
                    <a:pt x="1631" y="1858"/>
                    <a:pt x="1655" y="1894"/>
                  </a:cubicBezTo>
                  <a:cubicBezTo>
                    <a:pt x="1691" y="1929"/>
                    <a:pt x="1715" y="1965"/>
                    <a:pt x="1738" y="2001"/>
                  </a:cubicBezTo>
                  <a:cubicBezTo>
                    <a:pt x="1762" y="2025"/>
                    <a:pt x="1798" y="2072"/>
                    <a:pt x="1822" y="2108"/>
                  </a:cubicBezTo>
                  <a:cubicBezTo>
                    <a:pt x="1857" y="2132"/>
                    <a:pt x="1893" y="2167"/>
                    <a:pt x="1929" y="2191"/>
                  </a:cubicBezTo>
                  <a:cubicBezTo>
                    <a:pt x="1953" y="2227"/>
                    <a:pt x="1953" y="2287"/>
                    <a:pt x="1988" y="2322"/>
                  </a:cubicBezTo>
                  <a:cubicBezTo>
                    <a:pt x="2012" y="2358"/>
                    <a:pt x="2060" y="2382"/>
                    <a:pt x="2096" y="2417"/>
                  </a:cubicBezTo>
                  <a:lnTo>
                    <a:pt x="2191" y="2525"/>
                  </a:lnTo>
                  <a:cubicBezTo>
                    <a:pt x="2227" y="2548"/>
                    <a:pt x="2286" y="2560"/>
                    <a:pt x="2310" y="2596"/>
                  </a:cubicBezTo>
                  <a:cubicBezTo>
                    <a:pt x="2357" y="2620"/>
                    <a:pt x="2393" y="2644"/>
                    <a:pt x="2429" y="2668"/>
                  </a:cubicBezTo>
                  <a:cubicBezTo>
                    <a:pt x="2477" y="2703"/>
                    <a:pt x="2477" y="2763"/>
                    <a:pt x="2512" y="2787"/>
                  </a:cubicBezTo>
                  <a:cubicBezTo>
                    <a:pt x="2548" y="2822"/>
                    <a:pt x="2584" y="2834"/>
                    <a:pt x="2631" y="2846"/>
                  </a:cubicBezTo>
                  <a:cubicBezTo>
                    <a:pt x="2638" y="2856"/>
                    <a:pt x="2644" y="2859"/>
                    <a:pt x="2650" y="2859"/>
                  </a:cubicBezTo>
                  <a:cubicBezTo>
                    <a:pt x="2668" y="2859"/>
                    <a:pt x="2685" y="2831"/>
                    <a:pt x="2703" y="2822"/>
                  </a:cubicBezTo>
                  <a:cubicBezTo>
                    <a:pt x="2738" y="2798"/>
                    <a:pt x="2774" y="2727"/>
                    <a:pt x="2762" y="2703"/>
                  </a:cubicBezTo>
                  <a:cubicBezTo>
                    <a:pt x="2750" y="2668"/>
                    <a:pt x="2691" y="2656"/>
                    <a:pt x="2655" y="2620"/>
                  </a:cubicBezTo>
                  <a:cubicBezTo>
                    <a:pt x="2631" y="2596"/>
                    <a:pt x="2572" y="2596"/>
                    <a:pt x="2536" y="2560"/>
                  </a:cubicBezTo>
                  <a:cubicBezTo>
                    <a:pt x="2512" y="2537"/>
                    <a:pt x="2477" y="2489"/>
                    <a:pt x="2453" y="2465"/>
                  </a:cubicBezTo>
                  <a:lnTo>
                    <a:pt x="2357" y="2370"/>
                  </a:lnTo>
                  <a:cubicBezTo>
                    <a:pt x="2334" y="2334"/>
                    <a:pt x="2286" y="2322"/>
                    <a:pt x="2262" y="2287"/>
                  </a:cubicBezTo>
                  <a:cubicBezTo>
                    <a:pt x="2227" y="2251"/>
                    <a:pt x="2203" y="2227"/>
                    <a:pt x="2167" y="2179"/>
                  </a:cubicBezTo>
                  <a:cubicBezTo>
                    <a:pt x="2143" y="2144"/>
                    <a:pt x="2107" y="2120"/>
                    <a:pt x="2084" y="2072"/>
                  </a:cubicBezTo>
                  <a:cubicBezTo>
                    <a:pt x="2048" y="2036"/>
                    <a:pt x="2000" y="2025"/>
                    <a:pt x="1976" y="1977"/>
                  </a:cubicBezTo>
                  <a:cubicBezTo>
                    <a:pt x="1941" y="1953"/>
                    <a:pt x="1929" y="1906"/>
                    <a:pt x="1905" y="1858"/>
                  </a:cubicBezTo>
                  <a:cubicBezTo>
                    <a:pt x="1869" y="1834"/>
                    <a:pt x="1846" y="1798"/>
                    <a:pt x="1810" y="1763"/>
                  </a:cubicBezTo>
                  <a:cubicBezTo>
                    <a:pt x="1786" y="1727"/>
                    <a:pt x="1750" y="1679"/>
                    <a:pt x="1738" y="1655"/>
                  </a:cubicBezTo>
                  <a:cubicBezTo>
                    <a:pt x="1703" y="1620"/>
                    <a:pt x="1691" y="1584"/>
                    <a:pt x="1679" y="1536"/>
                  </a:cubicBezTo>
                  <a:cubicBezTo>
                    <a:pt x="1643" y="1489"/>
                    <a:pt x="1631" y="1465"/>
                    <a:pt x="1619" y="1417"/>
                  </a:cubicBezTo>
                  <a:cubicBezTo>
                    <a:pt x="1584" y="1370"/>
                    <a:pt x="1548" y="1358"/>
                    <a:pt x="1512" y="1322"/>
                  </a:cubicBezTo>
                  <a:cubicBezTo>
                    <a:pt x="1488" y="1298"/>
                    <a:pt x="1453" y="1251"/>
                    <a:pt x="1429" y="1227"/>
                  </a:cubicBezTo>
                  <a:cubicBezTo>
                    <a:pt x="1393" y="1179"/>
                    <a:pt x="1405" y="1132"/>
                    <a:pt x="1381" y="1084"/>
                  </a:cubicBezTo>
                  <a:cubicBezTo>
                    <a:pt x="1345" y="1048"/>
                    <a:pt x="1310" y="1024"/>
                    <a:pt x="1274" y="1001"/>
                  </a:cubicBezTo>
                  <a:cubicBezTo>
                    <a:pt x="1250" y="953"/>
                    <a:pt x="1250" y="905"/>
                    <a:pt x="1214" y="882"/>
                  </a:cubicBezTo>
                  <a:cubicBezTo>
                    <a:pt x="1191" y="834"/>
                    <a:pt x="1143" y="834"/>
                    <a:pt x="1107" y="786"/>
                  </a:cubicBezTo>
                  <a:cubicBezTo>
                    <a:pt x="1084" y="763"/>
                    <a:pt x="1072" y="703"/>
                    <a:pt x="1036" y="667"/>
                  </a:cubicBezTo>
                  <a:cubicBezTo>
                    <a:pt x="1012" y="643"/>
                    <a:pt x="976" y="596"/>
                    <a:pt x="953" y="572"/>
                  </a:cubicBezTo>
                  <a:cubicBezTo>
                    <a:pt x="917" y="536"/>
                    <a:pt x="869" y="513"/>
                    <a:pt x="845" y="477"/>
                  </a:cubicBezTo>
                  <a:cubicBezTo>
                    <a:pt x="810" y="453"/>
                    <a:pt x="774" y="417"/>
                    <a:pt x="738" y="393"/>
                  </a:cubicBezTo>
                  <a:cubicBezTo>
                    <a:pt x="714" y="358"/>
                    <a:pt x="667" y="334"/>
                    <a:pt x="631" y="298"/>
                  </a:cubicBezTo>
                  <a:cubicBezTo>
                    <a:pt x="607" y="274"/>
                    <a:pt x="560" y="239"/>
                    <a:pt x="512" y="215"/>
                  </a:cubicBezTo>
                  <a:cubicBezTo>
                    <a:pt x="476" y="179"/>
                    <a:pt x="429" y="179"/>
                    <a:pt x="381" y="155"/>
                  </a:cubicBezTo>
                  <a:cubicBezTo>
                    <a:pt x="357" y="120"/>
                    <a:pt x="310" y="72"/>
                    <a:pt x="274" y="60"/>
                  </a:cubicBezTo>
                  <a:lnTo>
                    <a:pt x="262" y="60"/>
                  </a:lnTo>
                  <a:cubicBezTo>
                    <a:pt x="238" y="60"/>
                    <a:pt x="202" y="48"/>
                    <a:pt x="191" y="36"/>
                  </a:cubicBezTo>
                  <a:cubicBezTo>
                    <a:pt x="155" y="12"/>
                    <a:pt x="143" y="1"/>
                    <a:pt x="1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60" name="Google Shape;16660;p22"/>
            <p:cNvSpPr/>
            <p:nvPr/>
          </p:nvSpPr>
          <p:spPr>
            <a:xfrm>
              <a:off x="3839750" y="3917300"/>
              <a:ext cx="200350" cy="180325"/>
            </a:xfrm>
            <a:custGeom>
              <a:avLst/>
              <a:gdLst/>
              <a:ahLst/>
              <a:cxnLst/>
              <a:rect l="l" t="t" r="r" b="b"/>
              <a:pathLst>
                <a:path w="8014" h="7213" extrusionOk="0">
                  <a:moveTo>
                    <a:pt x="7867" y="0"/>
                  </a:moveTo>
                  <a:cubicBezTo>
                    <a:pt x="7843" y="0"/>
                    <a:pt x="7819" y="10"/>
                    <a:pt x="7799" y="35"/>
                  </a:cubicBezTo>
                  <a:cubicBezTo>
                    <a:pt x="7752" y="107"/>
                    <a:pt x="7680" y="226"/>
                    <a:pt x="7621" y="321"/>
                  </a:cubicBezTo>
                  <a:cubicBezTo>
                    <a:pt x="7561" y="404"/>
                    <a:pt x="7502" y="523"/>
                    <a:pt x="7418" y="619"/>
                  </a:cubicBezTo>
                  <a:cubicBezTo>
                    <a:pt x="7335" y="702"/>
                    <a:pt x="7228" y="774"/>
                    <a:pt x="7144" y="857"/>
                  </a:cubicBezTo>
                  <a:cubicBezTo>
                    <a:pt x="7061" y="940"/>
                    <a:pt x="6966" y="1012"/>
                    <a:pt x="6882" y="1095"/>
                  </a:cubicBezTo>
                  <a:cubicBezTo>
                    <a:pt x="6787" y="1166"/>
                    <a:pt x="6680" y="1250"/>
                    <a:pt x="6597" y="1333"/>
                  </a:cubicBezTo>
                  <a:cubicBezTo>
                    <a:pt x="6490" y="1405"/>
                    <a:pt x="6382" y="1464"/>
                    <a:pt x="6263" y="1536"/>
                  </a:cubicBezTo>
                  <a:cubicBezTo>
                    <a:pt x="6168" y="1595"/>
                    <a:pt x="6049" y="1655"/>
                    <a:pt x="5942" y="1726"/>
                  </a:cubicBezTo>
                  <a:cubicBezTo>
                    <a:pt x="5835" y="1786"/>
                    <a:pt x="5728" y="1881"/>
                    <a:pt x="5608" y="1940"/>
                  </a:cubicBezTo>
                  <a:cubicBezTo>
                    <a:pt x="5489" y="2000"/>
                    <a:pt x="5370" y="2047"/>
                    <a:pt x="5275" y="2107"/>
                  </a:cubicBezTo>
                  <a:cubicBezTo>
                    <a:pt x="5156" y="2167"/>
                    <a:pt x="5049" y="2226"/>
                    <a:pt x="4930" y="2286"/>
                  </a:cubicBezTo>
                  <a:cubicBezTo>
                    <a:pt x="4811" y="2345"/>
                    <a:pt x="4692" y="2405"/>
                    <a:pt x="4573" y="2440"/>
                  </a:cubicBezTo>
                  <a:cubicBezTo>
                    <a:pt x="4454" y="2500"/>
                    <a:pt x="4323" y="2536"/>
                    <a:pt x="4204" y="2595"/>
                  </a:cubicBezTo>
                  <a:cubicBezTo>
                    <a:pt x="4084" y="2655"/>
                    <a:pt x="3942" y="2702"/>
                    <a:pt x="3823" y="2738"/>
                  </a:cubicBezTo>
                  <a:cubicBezTo>
                    <a:pt x="3703" y="2798"/>
                    <a:pt x="3584" y="2881"/>
                    <a:pt x="3465" y="2940"/>
                  </a:cubicBezTo>
                  <a:cubicBezTo>
                    <a:pt x="3346" y="3000"/>
                    <a:pt x="3227" y="3071"/>
                    <a:pt x="3108" y="3131"/>
                  </a:cubicBezTo>
                  <a:cubicBezTo>
                    <a:pt x="2989" y="3190"/>
                    <a:pt x="2858" y="3238"/>
                    <a:pt x="2739" y="3298"/>
                  </a:cubicBezTo>
                  <a:cubicBezTo>
                    <a:pt x="2620" y="3369"/>
                    <a:pt x="2513" y="3452"/>
                    <a:pt x="2418" y="3536"/>
                  </a:cubicBezTo>
                  <a:cubicBezTo>
                    <a:pt x="2299" y="3607"/>
                    <a:pt x="2179" y="3667"/>
                    <a:pt x="2060" y="3738"/>
                  </a:cubicBezTo>
                  <a:cubicBezTo>
                    <a:pt x="1953" y="3833"/>
                    <a:pt x="1858" y="3929"/>
                    <a:pt x="1763" y="4024"/>
                  </a:cubicBezTo>
                  <a:cubicBezTo>
                    <a:pt x="1656" y="4107"/>
                    <a:pt x="1537" y="4191"/>
                    <a:pt x="1441" y="4274"/>
                  </a:cubicBezTo>
                  <a:cubicBezTo>
                    <a:pt x="1346" y="4369"/>
                    <a:pt x="1251" y="4464"/>
                    <a:pt x="1144" y="4560"/>
                  </a:cubicBezTo>
                  <a:cubicBezTo>
                    <a:pt x="1060" y="4667"/>
                    <a:pt x="965" y="4750"/>
                    <a:pt x="882" y="4857"/>
                  </a:cubicBezTo>
                  <a:cubicBezTo>
                    <a:pt x="786" y="4965"/>
                    <a:pt x="715" y="5060"/>
                    <a:pt x="632" y="5179"/>
                  </a:cubicBezTo>
                  <a:cubicBezTo>
                    <a:pt x="536" y="5286"/>
                    <a:pt x="465" y="5393"/>
                    <a:pt x="394" y="5512"/>
                  </a:cubicBezTo>
                  <a:cubicBezTo>
                    <a:pt x="310" y="5631"/>
                    <a:pt x="251" y="5750"/>
                    <a:pt x="191" y="5869"/>
                  </a:cubicBezTo>
                  <a:cubicBezTo>
                    <a:pt x="132" y="6000"/>
                    <a:pt x="108" y="6131"/>
                    <a:pt x="72" y="6274"/>
                  </a:cubicBezTo>
                  <a:cubicBezTo>
                    <a:pt x="48" y="6405"/>
                    <a:pt x="1" y="6524"/>
                    <a:pt x="13" y="6667"/>
                  </a:cubicBezTo>
                  <a:lnTo>
                    <a:pt x="13" y="6703"/>
                  </a:lnTo>
                  <a:cubicBezTo>
                    <a:pt x="13" y="6750"/>
                    <a:pt x="48" y="6870"/>
                    <a:pt x="60" y="6941"/>
                  </a:cubicBezTo>
                  <a:cubicBezTo>
                    <a:pt x="72" y="7000"/>
                    <a:pt x="108" y="7108"/>
                    <a:pt x="132" y="7143"/>
                  </a:cubicBezTo>
                  <a:cubicBezTo>
                    <a:pt x="167" y="7191"/>
                    <a:pt x="167" y="7191"/>
                    <a:pt x="227" y="7203"/>
                  </a:cubicBezTo>
                  <a:cubicBezTo>
                    <a:pt x="238" y="7210"/>
                    <a:pt x="250" y="7212"/>
                    <a:pt x="262" y="7212"/>
                  </a:cubicBezTo>
                  <a:cubicBezTo>
                    <a:pt x="314" y="7212"/>
                    <a:pt x="370" y="7156"/>
                    <a:pt x="370" y="7108"/>
                  </a:cubicBezTo>
                  <a:lnTo>
                    <a:pt x="370" y="7060"/>
                  </a:lnTo>
                  <a:cubicBezTo>
                    <a:pt x="358" y="7012"/>
                    <a:pt x="370" y="7060"/>
                    <a:pt x="346" y="6989"/>
                  </a:cubicBezTo>
                  <a:cubicBezTo>
                    <a:pt x="310" y="6905"/>
                    <a:pt x="274" y="6774"/>
                    <a:pt x="251" y="6655"/>
                  </a:cubicBezTo>
                  <a:cubicBezTo>
                    <a:pt x="251" y="6548"/>
                    <a:pt x="227" y="6417"/>
                    <a:pt x="251" y="6298"/>
                  </a:cubicBezTo>
                  <a:cubicBezTo>
                    <a:pt x="286" y="6179"/>
                    <a:pt x="334" y="6060"/>
                    <a:pt x="370" y="5941"/>
                  </a:cubicBezTo>
                  <a:cubicBezTo>
                    <a:pt x="429" y="5822"/>
                    <a:pt x="489" y="5715"/>
                    <a:pt x="572" y="5619"/>
                  </a:cubicBezTo>
                  <a:cubicBezTo>
                    <a:pt x="644" y="5512"/>
                    <a:pt x="715" y="5393"/>
                    <a:pt x="786" y="5298"/>
                  </a:cubicBezTo>
                  <a:cubicBezTo>
                    <a:pt x="870" y="5203"/>
                    <a:pt x="953" y="5107"/>
                    <a:pt x="1048" y="5000"/>
                  </a:cubicBezTo>
                  <a:cubicBezTo>
                    <a:pt x="1132" y="4905"/>
                    <a:pt x="1227" y="4810"/>
                    <a:pt x="1310" y="4726"/>
                  </a:cubicBezTo>
                  <a:cubicBezTo>
                    <a:pt x="1406" y="4631"/>
                    <a:pt x="1489" y="4524"/>
                    <a:pt x="1572" y="4441"/>
                  </a:cubicBezTo>
                  <a:cubicBezTo>
                    <a:pt x="1668" y="4345"/>
                    <a:pt x="1775" y="4262"/>
                    <a:pt x="1870" y="4167"/>
                  </a:cubicBezTo>
                  <a:cubicBezTo>
                    <a:pt x="1977" y="4083"/>
                    <a:pt x="2084" y="4012"/>
                    <a:pt x="2191" y="3929"/>
                  </a:cubicBezTo>
                  <a:cubicBezTo>
                    <a:pt x="2299" y="3857"/>
                    <a:pt x="2394" y="3786"/>
                    <a:pt x="2513" y="3714"/>
                  </a:cubicBezTo>
                  <a:cubicBezTo>
                    <a:pt x="2620" y="3631"/>
                    <a:pt x="2727" y="3548"/>
                    <a:pt x="2834" y="3476"/>
                  </a:cubicBezTo>
                  <a:cubicBezTo>
                    <a:pt x="2953" y="3393"/>
                    <a:pt x="3072" y="3357"/>
                    <a:pt x="3168" y="3274"/>
                  </a:cubicBezTo>
                  <a:cubicBezTo>
                    <a:pt x="3287" y="3214"/>
                    <a:pt x="3406" y="3143"/>
                    <a:pt x="3525" y="3083"/>
                  </a:cubicBezTo>
                  <a:cubicBezTo>
                    <a:pt x="3644" y="3024"/>
                    <a:pt x="3787" y="3000"/>
                    <a:pt x="3906" y="2940"/>
                  </a:cubicBezTo>
                  <a:lnTo>
                    <a:pt x="4251" y="2762"/>
                  </a:lnTo>
                  <a:cubicBezTo>
                    <a:pt x="4370" y="2702"/>
                    <a:pt x="4513" y="2667"/>
                    <a:pt x="4632" y="2607"/>
                  </a:cubicBezTo>
                  <a:cubicBezTo>
                    <a:pt x="4751" y="2548"/>
                    <a:pt x="4870" y="2488"/>
                    <a:pt x="4989" y="2440"/>
                  </a:cubicBezTo>
                  <a:cubicBezTo>
                    <a:pt x="5108" y="2381"/>
                    <a:pt x="5227" y="2345"/>
                    <a:pt x="5347" y="2286"/>
                  </a:cubicBezTo>
                  <a:cubicBezTo>
                    <a:pt x="5466" y="2226"/>
                    <a:pt x="5561" y="2167"/>
                    <a:pt x="5680" y="2107"/>
                  </a:cubicBezTo>
                  <a:cubicBezTo>
                    <a:pt x="5799" y="2047"/>
                    <a:pt x="5906" y="1964"/>
                    <a:pt x="6013" y="1905"/>
                  </a:cubicBezTo>
                  <a:cubicBezTo>
                    <a:pt x="6132" y="1845"/>
                    <a:pt x="6263" y="1821"/>
                    <a:pt x="6370" y="1750"/>
                  </a:cubicBezTo>
                  <a:cubicBezTo>
                    <a:pt x="6490" y="1666"/>
                    <a:pt x="6573" y="1595"/>
                    <a:pt x="6692" y="1524"/>
                  </a:cubicBezTo>
                  <a:cubicBezTo>
                    <a:pt x="6799" y="1452"/>
                    <a:pt x="6906" y="1369"/>
                    <a:pt x="7013" y="1285"/>
                  </a:cubicBezTo>
                  <a:cubicBezTo>
                    <a:pt x="7121" y="1190"/>
                    <a:pt x="7192" y="1107"/>
                    <a:pt x="7275" y="1012"/>
                  </a:cubicBezTo>
                  <a:cubicBezTo>
                    <a:pt x="7371" y="928"/>
                    <a:pt x="7442" y="821"/>
                    <a:pt x="7525" y="738"/>
                  </a:cubicBezTo>
                  <a:cubicBezTo>
                    <a:pt x="7609" y="643"/>
                    <a:pt x="7740" y="571"/>
                    <a:pt x="7799" y="464"/>
                  </a:cubicBezTo>
                  <a:cubicBezTo>
                    <a:pt x="7859" y="381"/>
                    <a:pt x="7930" y="238"/>
                    <a:pt x="7966" y="166"/>
                  </a:cubicBezTo>
                  <a:cubicBezTo>
                    <a:pt x="8014" y="107"/>
                    <a:pt x="7978" y="95"/>
                    <a:pt x="7954" y="47"/>
                  </a:cubicBezTo>
                  <a:cubicBezTo>
                    <a:pt x="7933" y="20"/>
                    <a:pt x="7901" y="0"/>
                    <a:pt x="78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61" name="Google Shape;16661;p22"/>
            <p:cNvSpPr/>
            <p:nvPr/>
          </p:nvSpPr>
          <p:spPr>
            <a:xfrm>
              <a:off x="4153175" y="3399300"/>
              <a:ext cx="53025" cy="57900"/>
            </a:xfrm>
            <a:custGeom>
              <a:avLst/>
              <a:gdLst/>
              <a:ahLst/>
              <a:cxnLst/>
              <a:rect l="l" t="t" r="r" b="b"/>
              <a:pathLst>
                <a:path w="2121" h="2316" extrusionOk="0">
                  <a:moveTo>
                    <a:pt x="1946" y="1"/>
                  </a:moveTo>
                  <a:cubicBezTo>
                    <a:pt x="1940" y="1"/>
                    <a:pt x="1935" y="2"/>
                    <a:pt x="1930" y="3"/>
                  </a:cubicBezTo>
                  <a:lnTo>
                    <a:pt x="1918" y="3"/>
                  </a:lnTo>
                  <a:lnTo>
                    <a:pt x="1906" y="27"/>
                  </a:lnTo>
                  <a:cubicBezTo>
                    <a:pt x="1882" y="39"/>
                    <a:pt x="1882" y="86"/>
                    <a:pt x="1870" y="110"/>
                  </a:cubicBezTo>
                  <a:cubicBezTo>
                    <a:pt x="1858" y="146"/>
                    <a:pt x="1870" y="181"/>
                    <a:pt x="1858" y="217"/>
                  </a:cubicBezTo>
                  <a:cubicBezTo>
                    <a:pt x="1846" y="241"/>
                    <a:pt x="1823" y="277"/>
                    <a:pt x="1799" y="300"/>
                  </a:cubicBezTo>
                  <a:cubicBezTo>
                    <a:pt x="1787" y="336"/>
                    <a:pt x="1751" y="360"/>
                    <a:pt x="1739" y="384"/>
                  </a:cubicBezTo>
                  <a:cubicBezTo>
                    <a:pt x="1727" y="408"/>
                    <a:pt x="1704" y="443"/>
                    <a:pt x="1680" y="467"/>
                  </a:cubicBezTo>
                  <a:cubicBezTo>
                    <a:pt x="1668" y="503"/>
                    <a:pt x="1632" y="515"/>
                    <a:pt x="1608" y="539"/>
                  </a:cubicBezTo>
                  <a:cubicBezTo>
                    <a:pt x="1584" y="574"/>
                    <a:pt x="1561" y="586"/>
                    <a:pt x="1525" y="622"/>
                  </a:cubicBezTo>
                  <a:cubicBezTo>
                    <a:pt x="1513" y="646"/>
                    <a:pt x="1489" y="681"/>
                    <a:pt x="1465" y="705"/>
                  </a:cubicBezTo>
                  <a:cubicBezTo>
                    <a:pt x="1453" y="741"/>
                    <a:pt x="1430" y="765"/>
                    <a:pt x="1406" y="777"/>
                  </a:cubicBezTo>
                  <a:lnTo>
                    <a:pt x="1334" y="860"/>
                  </a:lnTo>
                  <a:lnTo>
                    <a:pt x="1263" y="931"/>
                  </a:lnTo>
                  <a:cubicBezTo>
                    <a:pt x="1227" y="955"/>
                    <a:pt x="1251" y="1003"/>
                    <a:pt x="1215" y="1015"/>
                  </a:cubicBezTo>
                  <a:cubicBezTo>
                    <a:pt x="1192" y="1051"/>
                    <a:pt x="1156" y="1062"/>
                    <a:pt x="1144" y="1074"/>
                  </a:cubicBezTo>
                  <a:lnTo>
                    <a:pt x="1072" y="1158"/>
                  </a:lnTo>
                  <a:cubicBezTo>
                    <a:pt x="1037" y="1182"/>
                    <a:pt x="989" y="1182"/>
                    <a:pt x="965" y="1193"/>
                  </a:cubicBezTo>
                  <a:cubicBezTo>
                    <a:pt x="930" y="1229"/>
                    <a:pt x="918" y="1253"/>
                    <a:pt x="894" y="1277"/>
                  </a:cubicBezTo>
                  <a:cubicBezTo>
                    <a:pt x="858" y="1289"/>
                    <a:pt x="834" y="1301"/>
                    <a:pt x="799" y="1336"/>
                  </a:cubicBezTo>
                  <a:cubicBezTo>
                    <a:pt x="775" y="1348"/>
                    <a:pt x="751" y="1372"/>
                    <a:pt x="727" y="1396"/>
                  </a:cubicBezTo>
                  <a:cubicBezTo>
                    <a:pt x="691" y="1408"/>
                    <a:pt x="668" y="1432"/>
                    <a:pt x="632" y="1455"/>
                  </a:cubicBezTo>
                  <a:cubicBezTo>
                    <a:pt x="608" y="1467"/>
                    <a:pt x="572" y="1491"/>
                    <a:pt x="549" y="1515"/>
                  </a:cubicBezTo>
                  <a:cubicBezTo>
                    <a:pt x="513" y="1527"/>
                    <a:pt x="501" y="1551"/>
                    <a:pt x="477" y="1586"/>
                  </a:cubicBezTo>
                  <a:cubicBezTo>
                    <a:pt x="441" y="1598"/>
                    <a:pt x="382" y="1586"/>
                    <a:pt x="358" y="1610"/>
                  </a:cubicBezTo>
                  <a:cubicBezTo>
                    <a:pt x="322" y="1646"/>
                    <a:pt x="299" y="1670"/>
                    <a:pt x="263" y="1693"/>
                  </a:cubicBezTo>
                  <a:cubicBezTo>
                    <a:pt x="239" y="1717"/>
                    <a:pt x="203" y="1729"/>
                    <a:pt x="180" y="1765"/>
                  </a:cubicBezTo>
                  <a:cubicBezTo>
                    <a:pt x="144" y="1789"/>
                    <a:pt x="144" y="1836"/>
                    <a:pt x="120" y="1872"/>
                  </a:cubicBezTo>
                  <a:cubicBezTo>
                    <a:pt x="96" y="1896"/>
                    <a:pt x="84" y="1944"/>
                    <a:pt x="72" y="1967"/>
                  </a:cubicBezTo>
                  <a:cubicBezTo>
                    <a:pt x="60" y="2015"/>
                    <a:pt x="1" y="2027"/>
                    <a:pt x="1" y="2074"/>
                  </a:cubicBezTo>
                  <a:cubicBezTo>
                    <a:pt x="1" y="2122"/>
                    <a:pt x="1" y="2170"/>
                    <a:pt x="13" y="2194"/>
                  </a:cubicBezTo>
                  <a:cubicBezTo>
                    <a:pt x="25" y="2229"/>
                    <a:pt x="72" y="2301"/>
                    <a:pt x="120" y="2313"/>
                  </a:cubicBezTo>
                  <a:cubicBezTo>
                    <a:pt x="132" y="2313"/>
                    <a:pt x="162" y="2316"/>
                    <a:pt x="190" y="2316"/>
                  </a:cubicBezTo>
                  <a:cubicBezTo>
                    <a:pt x="218" y="2316"/>
                    <a:pt x="245" y="2313"/>
                    <a:pt x="251" y="2301"/>
                  </a:cubicBezTo>
                  <a:cubicBezTo>
                    <a:pt x="263" y="2265"/>
                    <a:pt x="251" y="2253"/>
                    <a:pt x="251" y="2229"/>
                  </a:cubicBezTo>
                  <a:cubicBezTo>
                    <a:pt x="263" y="2194"/>
                    <a:pt x="239" y="2170"/>
                    <a:pt x="251" y="2134"/>
                  </a:cubicBezTo>
                  <a:cubicBezTo>
                    <a:pt x="263" y="2110"/>
                    <a:pt x="299" y="2086"/>
                    <a:pt x="310" y="2063"/>
                  </a:cubicBezTo>
                  <a:cubicBezTo>
                    <a:pt x="322" y="2027"/>
                    <a:pt x="358" y="2015"/>
                    <a:pt x="370" y="1991"/>
                  </a:cubicBezTo>
                  <a:cubicBezTo>
                    <a:pt x="382" y="1955"/>
                    <a:pt x="394" y="1932"/>
                    <a:pt x="430" y="1908"/>
                  </a:cubicBezTo>
                  <a:cubicBezTo>
                    <a:pt x="453" y="1896"/>
                    <a:pt x="489" y="1884"/>
                    <a:pt x="513" y="1848"/>
                  </a:cubicBezTo>
                  <a:cubicBezTo>
                    <a:pt x="549" y="1836"/>
                    <a:pt x="572" y="1824"/>
                    <a:pt x="608" y="1789"/>
                  </a:cubicBezTo>
                  <a:cubicBezTo>
                    <a:pt x="632" y="1777"/>
                    <a:pt x="656" y="1729"/>
                    <a:pt x="680" y="1717"/>
                  </a:cubicBezTo>
                  <a:cubicBezTo>
                    <a:pt x="715" y="1705"/>
                    <a:pt x="751" y="1693"/>
                    <a:pt x="787" y="1670"/>
                  </a:cubicBezTo>
                  <a:cubicBezTo>
                    <a:pt x="811" y="1658"/>
                    <a:pt x="846" y="1634"/>
                    <a:pt x="870" y="1598"/>
                  </a:cubicBezTo>
                  <a:cubicBezTo>
                    <a:pt x="906" y="1574"/>
                    <a:pt x="930" y="1551"/>
                    <a:pt x="965" y="1527"/>
                  </a:cubicBezTo>
                  <a:cubicBezTo>
                    <a:pt x="989" y="1491"/>
                    <a:pt x="1025" y="1491"/>
                    <a:pt x="1072" y="1467"/>
                  </a:cubicBezTo>
                  <a:cubicBezTo>
                    <a:pt x="1096" y="1432"/>
                    <a:pt x="1132" y="1432"/>
                    <a:pt x="1156" y="1408"/>
                  </a:cubicBezTo>
                  <a:cubicBezTo>
                    <a:pt x="1192" y="1372"/>
                    <a:pt x="1192" y="1348"/>
                    <a:pt x="1215" y="1312"/>
                  </a:cubicBezTo>
                  <a:lnTo>
                    <a:pt x="1287" y="1241"/>
                  </a:lnTo>
                  <a:cubicBezTo>
                    <a:pt x="1323" y="1217"/>
                    <a:pt x="1370" y="1217"/>
                    <a:pt x="1394" y="1193"/>
                  </a:cubicBezTo>
                  <a:cubicBezTo>
                    <a:pt x="1430" y="1170"/>
                    <a:pt x="1430" y="1134"/>
                    <a:pt x="1453" y="1110"/>
                  </a:cubicBezTo>
                  <a:cubicBezTo>
                    <a:pt x="1489" y="1074"/>
                    <a:pt x="1525" y="1074"/>
                    <a:pt x="1549" y="1051"/>
                  </a:cubicBezTo>
                  <a:cubicBezTo>
                    <a:pt x="1573" y="1015"/>
                    <a:pt x="1561" y="979"/>
                    <a:pt x="1584" y="943"/>
                  </a:cubicBezTo>
                  <a:cubicBezTo>
                    <a:pt x="1620" y="920"/>
                    <a:pt x="1668" y="896"/>
                    <a:pt x="1680" y="872"/>
                  </a:cubicBezTo>
                  <a:cubicBezTo>
                    <a:pt x="1704" y="836"/>
                    <a:pt x="1727" y="812"/>
                    <a:pt x="1751" y="777"/>
                  </a:cubicBezTo>
                  <a:cubicBezTo>
                    <a:pt x="1787" y="753"/>
                    <a:pt x="1799" y="717"/>
                    <a:pt x="1811" y="693"/>
                  </a:cubicBezTo>
                  <a:cubicBezTo>
                    <a:pt x="1823" y="658"/>
                    <a:pt x="1846" y="634"/>
                    <a:pt x="1870" y="598"/>
                  </a:cubicBezTo>
                  <a:cubicBezTo>
                    <a:pt x="1882" y="574"/>
                    <a:pt x="1918" y="539"/>
                    <a:pt x="1930" y="515"/>
                  </a:cubicBezTo>
                  <a:cubicBezTo>
                    <a:pt x="1942" y="479"/>
                    <a:pt x="1977" y="455"/>
                    <a:pt x="1989" y="420"/>
                  </a:cubicBezTo>
                  <a:cubicBezTo>
                    <a:pt x="2001" y="396"/>
                    <a:pt x="2001" y="348"/>
                    <a:pt x="2025" y="324"/>
                  </a:cubicBezTo>
                  <a:cubicBezTo>
                    <a:pt x="2037" y="289"/>
                    <a:pt x="2085" y="265"/>
                    <a:pt x="2096" y="241"/>
                  </a:cubicBezTo>
                  <a:cubicBezTo>
                    <a:pt x="2108" y="217"/>
                    <a:pt x="2108" y="205"/>
                    <a:pt x="2108" y="169"/>
                  </a:cubicBezTo>
                  <a:cubicBezTo>
                    <a:pt x="2108" y="134"/>
                    <a:pt x="2120" y="134"/>
                    <a:pt x="2120" y="110"/>
                  </a:cubicBezTo>
                  <a:cubicBezTo>
                    <a:pt x="2120" y="98"/>
                    <a:pt x="2120" y="98"/>
                    <a:pt x="2096" y="62"/>
                  </a:cubicBezTo>
                  <a:cubicBezTo>
                    <a:pt x="2065" y="41"/>
                    <a:pt x="1995" y="1"/>
                    <a:pt x="19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62" name="Google Shape;16662;p22"/>
            <p:cNvSpPr/>
            <p:nvPr/>
          </p:nvSpPr>
          <p:spPr>
            <a:xfrm>
              <a:off x="4123425" y="2821225"/>
              <a:ext cx="77000" cy="240300"/>
            </a:xfrm>
            <a:custGeom>
              <a:avLst/>
              <a:gdLst/>
              <a:ahLst/>
              <a:cxnLst/>
              <a:rect l="l" t="t" r="r" b="b"/>
              <a:pathLst>
                <a:path w="3080" h="9612" extrusionOk="0">
                  <a:moveTo>
                    <a:pt x="2654" y="9015"/>
                  </a:moveTo>
                  <a:lnTo>
                    <a:pt x="2654" y="9015"/>
                  </a:lnTo>
                  <a:cubicBezTo>
                    <a:pt x="2654" y="9015"/>
                    <a:pt x="2655" y="9016"/>
                    <a:pt x="2655" y="9017"/>
                  </a:cubicBezTo>
                  <a:cubicBezTo>
                    <a:pt x="2658" y="9022"/>
                    <a:pt x="2661" y="9027"/>
                    <a:pt x="2664" y="9032"/>
                  </a:cubicBezTo>
                  <a:lnTo>
                    <a:pt x="2664" y="9032"/>
                  </a:lnTo>
                  <a:cubicBezTo>
                    <a:pt x="2661" y="9027"/>
                    <a:pt x="2658" y="9021"/>
                    <a:pt x="2654" y="9015"/>
                  </a:cubicBezTo>
                  <a:close/>
                  <a:moveTo>
                    <a:pt x="2664" y="9032"/>
                  </a:moveTo>
                  <a:cubicBezTo>
                    <a:pt x="2665" y="9033"/>
                    <a:pt x="2665" y="9034"/>
                    <a:pt x="2666" y="9035"/>
                  </a:cubicBezTo>
                  <a:lnTo>
                    <a:pt x="2666" y="9035"/>
                  </a:lnTo>
                  <a:cubicBezTo>
                    <a:pt x="2665" y="9034"/>
                    <a:pt x="2665" y="9033"/>
                    <a:pt x="2664" y="9032"/>
                  </a:cubicBezTo>
                  <a:close/>
                  <a:moveTo>
                    <a:pt x="107" y="0"/>
                  </a:moveTo>
                  <a:cubicBezTo>
                    <a:pt x="70" y="0"/>
                    <a:pt x="24" y="196"/>
                    <a:pt x="24" y="254"/>
                  </a:cubicBezTo>
                  <a:cubicBezTo>
                    <a:pt x="24" y="325"/>
                    <a:pt x="12" y="337"/>
                    <a:pt x="12" y="397"/>
                  </a:cubicBezTo>
                  <a:cubicBezTo>
                    <a:pt x="12" y="456"/>
                    <a:pt x="12" y="552"/>
                    <a:pt x="0" y="611"/>
                  </a:cubicBezTo>
                  <a:cubicBezTo>
                    <a:pt x="0" y="873"/>
                    <a:pt x="0" y="1135"/>
                    <a:pt x="12" y="1385"/>
                  </a:cubicBezTo>
                  <a:cubicBezTo>
                    <a:pt x="24" y="1635"/>
                    <a:pt x="36" y="1909"/>
                    <a:pt x="60" y="2159"/>
                  </a:cubicBezTo>
                  <a:cubicBezTo>
                    <a:pt x="84" y="2409"/>
                    <a:pt x="119" y="2683"/>
                    <a:pt x="155" y="2933"/>
                  </a:cubicBezTo>
                  <a:cubicBezTo>
                    <a:pt x="203" y="3183"/>
                    <a:pt x="262" y="3421"/>
                    <a:pt x="322" y="3683"/>
                  </a:cubicBezTo>
                  <a:cubicBezTo>
                    <a:pt x="381" y="3933"/>
                    <a:pt x="429" y="4171"/>
                    <a:pt x="488" y="4421"/>
                  </a:cubicBezTo>
                  <a:cubicBezTo>
                    <a:pt x="560" y="4659"/>
                    <a:pt x="631" y="4909"/>
                    <a:pt x="727" y="5147"/>
                  </a:cubicBezTo>
                  <a:cubicBezTo>
                    <a:pt x="810" y="5386"/>
                    <a:pt x="881" y="5624"/>
                    <a:pt x="989" y="5862"/>
                  </a:cubicBezTo>
                  <a:cubicBezTo>
                    <a:pt x="1084" y="6100"/>
                    <a:pt x="1179" y="6338"/>
                    <a:pt x="1286" y="6564"/>
                  </a:cubicBezTo>
                  <a:cubicBezTo>
                    <a:pt x="1393" y="6802"/>
                    <a:pt x="1512" y="7029"/>
                    <a:pt x="1620" y="7255"/>
                  </a:cubicBezTo>
                  <a:cubicBezTo>
                    <a:pt x="1643" y="7302"/>
                    <a:pt x="1703" y="7445"/>
                    <a:pt x="1739" y="7493"/>
                  </a:cubicBezTo>
                  <a:cubicBezTo>
                    <a:pt x="1929" y="7886"/>
                    <a:pt x="2453" y="8719"/>
                    <a:pt x="2620" y="8957"/>
                  </a:cubicBezTo>
                  <a:cubicBezTo>
                    <a:pt x="2634" y="8981"/>
                    <a:pt x="2645" y="9000"/>
                    <a:pt x="2654" y="9015"/>
                  </a:cubicBezTo>
                  <a:lnTo>
                    <a:pt x="2654" y="9015"/>
                  </a:lnTo>
                  <a:cubicBezTo>
                    <a:pt x="2646" y="9004"/>
                    <a:pt x="2643" y="9000"/>
                    <a:pt x="2642" y="9000"/>
                  </a:cubicBezTo>
                  <a:lnTo>
                    <a:pt x="2642" y="9000"/>
                  </a:lnTo>
                  <a:cubicBezTo>
                    <a:pt x="2640" y="9000"/>
                    <a:pt x="2678" y="9060"/>
                    <a:pt x="2679" y="9060"/>
                  </a:cubicBezTo>
                  <a:cubicBezTo>
                    <a:pt x="2680" y="9060"/>
                    <a:pt x="2676" y="9053"/>
                    <a:pt x="2666" y="9035"/>
                  </a:cubicBezTo>
                  <a:lnTo>
                    <a:pt x="2666" y="9035"/>
                  </a:lnTo>
                  <a:cubicBezTo>
                    <a:pt x="2719" y="9127"/>
                    <a:pt x="2754" y="9153"/>
                    <a:pt x="2810" y="9231"/>
                  </a:cubicBezTo>
                  <a:cubicBezTo>
                    <a:pt x="2870" y="9303"/>
                    <a:pt x="2894" y="9362"/>
                    <a:pt x="2941" y="9422"/>
                  </a:cubicBezTo>
                  <a:cubicBezTo>
                    <a:pt x="2989" y="9481"/>
                    <a:pt x="3024" y="9553"/>
                    <a:pt x="3072" y="9600"/>
                  </a:cubicBezTo>
                  <a:cubicBezTo>
                    <a:pt x="3072" y="9605"/>
                    <a:pt x="3076" y="9612"/>
                    <a:pt x="3078" y="9612"/>
                  </a:cubicBezTo>
                  <a:cubicBezTo>
                    <a:pt x="3080" y="9612"/>
                    <a:pt x="3077" y="9597"/>
                    <a:pt x="3048" y="9541"/>
                  </a:cubicBezTo>
                  <a:cubicBezTo>
                    <a:pt x="3001" y="9469"/>
                    <a:pt x="2870" y="9279"/>
                    <a:pt x="2810" y="9172"/>
                  </a:cubicBezTo>
                  <a:cubicBezTo>
                    <a:pt x="2655" y="8957"/>
                    <a:pt x="2536" y="8755"/>
                    <a:pt x="2405" y="8541"/>
                  </a:cubicBezTo>
                  <a:cubicBezTo>
                    <a:pt x="2274" y="8338"/>
                    <a:pt x="2143" y="8112"/>
                    <a:pt x="2024" y="7886"/>
                  </a:cubicBezTo>
                  <a:cubicBezTo>
                    <a:pt x="1905" y="7660"/>
                    <a:pt x="1762" y="7445"/>
                    <a:pt x="1667" y="7219"/>
                  </a:cubicBezTo>
                  <a:cubicBezTo>
                    <a:pt x="1560" y="6993"/>
                    <a:pt x="1453" y="6755"/>
                    <a:pt x="1346" y="6517"/>
                  </a:cubicBezTo>
                  <a:cubicBezTo>
                    <a:pt x="1250" y="6278"/>
                    <a:pt x="1155" y="6052"/>
                    <a:pt x="1072" y="5814"/>
                  </a:cubicBezTo>
                  <a:cubicBezTo>
                    <a:pt x="977" y="5576"/>
                    <a:pt x="893" y="5338"/>
                    <a:pt x="810" y="5100"/>
                  </a:cubicBezTo>
                  <a:cubicBezTo>
                    <a:pt x="738" y="4862"/>
                    <a:pt x="667" y="4624"/>
                    <a:pt x="608" y="4373"/>
                  </a:cubicBezTo>
                  <a:cubicBezTo>
                    <a:pt x="548" y="4135"/>
                    <a:pt x="488" y="3885"/>
                    <a:pt x="429" y="3647"/>
                  </a:cubicBezTo>
                  <a:cubicBezTo>
                    <a:pt x="381" y="3397"/>
                    <a:pt x="310" y="3171"/>
                    <a:pt x="262" y="2921"/>
                  </a:cubicBezTo>
                  <a:cubicBezTo>
                    <a:pt x="215" y="2659"/>
                    <a:pt x="203" y="2409"/>
                    <a:pt x="191" y="2147"/>
                  </a:cubicBezTo>
                  <a:cubicBezTo>
                    <a:pt x="155" y="1885"/>
                    <a:pt x="143" y="1635"/>
                    <a:pt x="143" y="1373"/>
                  </a:cubicBezTo>
                  <a:cubicBezTo>
                    <a:pt x="131" y="1111"/>
                    <a:pt x="131" y="861"/>
                    <a:pt x="131" y="599"/>
                  </a:cubicBezTo>
                  <a:cubicBezTo>
                    <a:pt x="131" y="504"/>
                    <a:pt x="143" y="421"/>
                    <a:pt x="143" y="313"/>
                  </a:cubicBezTo>
                  <a:cubicBezTo>
                    <a:pt x="143" y="206"/>
                    <a:pt x="143" y="194"/>
                    <a:pt x="131" y="40"/>
                  </a:cubicBezTo>
                  <a:cubicBezTo>
                    <a:pt x="124" y="12"/>
                    <a:pt x="116" y="0"/>
                    <a:pt x="1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63" name="Google Shape;16663;p22"/>
            <p:cNvSpPr/>
            <p:nvPr/>
          </p:nvSpPr>
          <p:spPr>
            <a:xfrm>
              <a:off x="4072225" y="2849250"/>
              <a:ext cx="56350" cy="213975"/>
            </a:xfrm>
            <a:custGeom>
              <a:avLst/>
              <a:gdLst/>
              <a:ahLst/>
              <a:cxnLst/>
              <a:rect l="l" t="t" r="r" b="b"/>
              <a:pathLst>
                <a:path w="2254" h="8559" extrusionOk="0">
                  <a:moveTo>
                    <a:pt x="84" y="0"/>
                  </a:moveTo>
                  <a:cubicBezTo>
                    <a:pt x="50" y="0"/>
                    <a:pt x="12" y="169"/>
                    <a:pt x="12" y="216"/>
                  </a:cubicBezTo>
                  <a:cubicBezTo>
                    <a:pt x="12" y="276"/>
                    <a:pt x="0" y="288"/>
                    <a:pt x="0" y="347"/>
                  </a:cubicBezTo>
                  <a:lnTo>
                    <a:pt x="0" y="526"/>
                  </a:lnTo>
                  <a:cubicBezTo>
                    <a:pt x="0" y="752"/>
                    <a:pt x="12" y="978"/>
                    <a:pt x="36" y="1205"/>
                  </a:cubicBezTo>
                  <a:cubicBezTo>
                    <a:pt x="48" y="1419"/>
                    <a:pt x="60" y="1645"/>
                    <a:pt x="96" y="1883"/>
                  </a:cubicBezTo>
                  <a:cubicBezTo>
                    <a:pt x="119" y="2109"/>
                    <a:pt x="167" y="2336"/>
                    <a:pt x="203" y="2562"/>
                  </a:cubicBezTo>
                  <a:cubicBezTo>
                    <a:pt x="227" y="2776"/>
                    <a:pt x="286" y="3002"/>
                    <a:pt x="334" y="3229"/>
                  </a:cubicBezTo>
                  <a:cubicBezTo>
                    <a:pt x="381" y="3455"/>
                    <a:pt x="405" y="3669"/>
                    <a:pt x="453" y="3895"/>
                  </a:cubicBezTo>
                  <a:cubicBezTo>
                    <a:pt x="500" y="4122"/>
                    <a:pt x="560" y="4324"/>
                    <a:pt x="620" y="4538"/>
                  </a:cubicBezTo>
                  <a:lnTo>
                    <a:pt x="798" y="5157"/>
                  </a:lnTo>
                  <a:cubicBezTo>
                    <a:pt x="858" y="5372"/>
                    <a:pt x="929" y="5574"/>
                    <a:pt x="1001" y="5789"/>
                  </a:cubicBezTo>
                  <a:cubicBezTo>
                    <a:pt x="1072" y="5991"/>
                    <a:pt x="1155" y="6193"/>
                    <a:pt x="1227" y="6396"/>
                  </a:cubicBezTo>
                  <a:cubicBezTo>
                    <a:pt x="1239" y="6455"/>
                    <a:pt x="1286" y="6551"/>
                    <a:pt x="1298" y="6610"/>
                  </a:cubicBezTo>
                  <a:cubicBezTo>
                    <a:pt x="1489" y="7086"/>
                    <a:pt x="1691" y="7539"/>
                    <a:pt x="1905" y="8003"/>
                  </a:cubicBezTo>
                  <a:cubicBezTo>
                    <a:pt x="1953" y="8110"/>
                    <a:pt x="2048" y="8289"/>
                    <a:pt x="2084" y="8360"/>
                  </a:cubicBezTo>
                  <a:cubicBezTo>
                    <a:pt x="2132" y="8432"/>
                    <a:pt x="2144" y="8479"/>
                    <a:pt x="2179" y="8527"/>
                  </a:cubicBezTo>
                  <a:cubicBezTo>
                    <a:pt x="2213" y="8544"/>
                    <a:pt x="2234" y="8558"/>
                    <a:pt x="2243" y="8558"/>
                  </a:cubicBezTo>
                  <a:cubicBezTo>
                    <a:pt x="2254" y="8558"/>
                    <a:pt x="2251" y="8541"/>
                    <a:pt x="2239" y="8491"/>
                  </a:cubicBezTo>
                  <a:cubicBezTo>
                    <a:pt x="2203" y="8408"/>
                    <a:pt x="2144" y="8289"/>
                    <a:pt x="2072" y="8134"/>
                  </a:cubicBezTo>
                  <a:cubicBezTo>
                    <a:pt x="2001" y="7991"/>
                    <a:pt x="1894" y="7753"/>
                    <a:pt x="1810" y="7574"/>
                  </a:cubicBezTo>
                  <a:cubicBezTo>
                    <a:pt x="1715" y="7396"/>
                    <a:pt x="1632" y="7170"/>
                    <a:pt x="1548" y="6979"/>
                  </a:cubicBezTo>
                  <a:cubicBezTo>
                    <a:pt x="1477" y="6789"/>
                    <a:pt x="1393" y="6574"/>
                    <a:pt x="1310" y="6372"/>
                  </a:cubicBezTo>
                  <a:cubicBezTo>
                    <a:pt x="1239" y="6158"/>
                    <a:pt x="1167" y="5955"/>
                    <a:pt x="1108" y="5741"/>
                  </a:cubicBezTo>
                  <a:cubicBezTo>
                    <a:pt x="1036" y="5538"/>
                    <a:pt x="977" y="5324"/>
                    <a:pt x="917" y="5110"/>
                  </a:cubicBezTo>
                  <a:lnTo>
                    <a:pt x="739" y="4491"/>
                  </a:lnTo>
                  <a:cubicBezTo>
                    <a:pt x="679" y="4276"/>
                    <a:pt x="631" y="4074"/>
                    <a:pt x="584" y="3848"/>
                  </a:cubicBezTo>
                  <a:cubicBezTo>
                    <a:pt x="536" y="3622"/>
                    <a:pt x="500" y="3419"/>
                    <a:pt x="453" y="3193"/>
                  </a:cubicBezTo>
                  <a:cubicBezTo>
                    <a:pt x="405" y="2967"/>
                    <a:pt x="358" y="2764"/>
                    <a:pt x="310" y="2538"/>
                  </a:cubicBezTo>
                  <a:lnTo>
                    <a:pt x="227" y="1871"/>
                  </a:lnTo>
                  <a:cubicBezTo>
                    <a:pt x="203" y="1645"/>
                    <a:pt x="179" y="1419"/>
                    <a:pt x="167" y="1205"/>
                  </a:cubicBezTo>
                  <a:cubicBezTo>
                    <a:pt x="155" y="978"/>
                    <a:pt x="155" y="752"/>
                    <a:pt x="131" y="526"/>
                  </a:cubicBezTo>
                  <a:cubicBezTo>
                    <a:pt x="131" y="455"/>
                    <a:pt x="155" y="371"/>
                    <a:pt x="131" y="276"/>
                  </a:cubicBezTo>
                  <a:cubicBezTo>
                    <a:pt x="131" y="193"/>
                    <a:pt x="131" y="169"/>
                    <a:pt x="108" y="38"/>
                  </a:cubicBezTo>
                  <a:cubicBezTo>
                    <a:pt x="100" y="11"/>
                    <a:pt x="92" y="0"/>
                    <a:pt x="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64" name="Google Shape;16664;p22"/>
            <p:cNvSpPr/>
            <p:nvPr/>
          </p:nvSpPr>
          <p:spPr>
            <a:xfrm>
              <a:off x="3978175" y="2844650"/>
              <a:ext cx="37225" cy="100100"/>
            </a:xfrm>
            <a:custGeom>
              <a:avLst/>
              <a:gdLst/>
              <a:ahLst/>
              <a:cxnLst/>
              <a:rect l="l" t="t" r="r" b="b"/>
              <a:pathLst>
                <a:path w="1489" h="4004" extrusionOk="0">
                  <a:moveTo>
                    <a:pt x="80" y="0"/>
                  </a:moveTo>
                  <a:cubicBezTo>
                    <a:pt x="48" y="0"/>
                    <a:pt x="12" y="66"/>
                    <a:pt x="12" y="103"/>
                  </a:cubicBezTo>
                  <a:cubicBezTo>
                    <a:pt x="12" y="150"/>
                    <a:pt x="0" y="138"/>
                    <a:pt x="12" y="162"/>
                  </a:cubicBezTo>
                  <a:cubicBezTo>
                    <a:pt x="36" y="198"/>
                    <a:pt x="12" y="198"/>
                    <a:pt x="12" y="258"/>
                  </a:cubicBezTo>
                  <a:cubicBezTo>
                    <a:pt x="12" y="329"/>
                    <a:pt x="48" y="460"/>
                    <a:pt x="60" y="567"/>
                  </a:cubicBezTo>
                  <a:cubicBezTo>
                    <a:pt x="71" y="662"/>
                    <a:pt x="95" y="769"/>
                    <a:pt x="107" y="877"/>
                  </a:cubicBezTo>
                  <a:cubicBezTo>
                    <a:pt x="119" y="984"/>
                    <a:pt x="143" y="1091"/>
                    <a:pt x="179" y="1198"/>
                  </a:cubicBezTo>
                  <a:lnTo>
                    <a:pt x="262" y="1508"/>
                  </a:lnTo>
                  <a:cubicBezTo>
                    <a:pt x="298" y="1615"/>
                    <a:pt x="310" y="1710"/>
                    <a:pt x="345" y="1817"/>
                  </a:cubicBezTo>
                  <a:cubicBezTo>
                    <a:pt x="369" y="1924"/>
                    <a:pt x="417" y="2032"/>
                    <a:pt x="452" y="2127"/>
                  </a:cubicBezTo>
                  <a:cubicBezTo>
                    <a:pt x="488" y="2234"/>
                    <a:pt x="524" y="2341"/>
                    <a:pt x="560" y="2424"/>
                  </a:cubicBezTo>
                  <a:cubicBezTo>
                    <a:pt x="607" y="2520"/>
                    <a:pt x="667" y="2639"/>
                    <a:pt x="714" y="2710"/>
                  </a:cubicBezTo>
                  <a:cubicBezTo>
                    <a:pt x="740" y="2761"/>
                    <a:pt x="772" y="2823"/>
                    <a:pt x="801" y="2878"/>
                  </a:cubicBezTo>
                  <a:lnTo>
                    <a:pt x="801" y="2878"/>
                  </a:lnTo>
                  <a:cubicBezTo>
                    <a:pt x="777" y="2824"/>
                    <a:pt x="752" y="2767"/>
                    <a:pt x="726" y="2710"/>
                  </a:cubicBezTo>
                  <a:cubicBezTo>
                    <a:pt x="691" y="2603"/>
                    <a:pt x="643" y="2520"/>
                    <a:pt x="607" y="2413"/>
                  </a:cubicBezTo>
                  <a:cubicBezTo>
                    <a:pt x="572" y="2305"/>
                    <a:pt x="524" y="2222"/>
                    <a:pt x="488" y="2115"/>
                  </a:cubicBezTo>
                  <a:lnTo>
                    <a:pt x="405" y="1805"/>
                  </a:lnTo>
                  <a:cubicBezTo>
                    <a:pt x="369" y="1698"/>
                    <a:pt x="345" y="1591"/>
                    <a:pt x="333" y="1496"/>
                  </a:cubicBezTo>
                  <a:cubicBezTo>
                    <a:pt x="298" y="1389"/>
                    <a:pt x="274" y="1281"/>
                    <a:pt x="250" y="1174"/>
                  </a:cubicBezTo>
                  <a:lnTo>
                    <a:pt x="214" y="865"/>
                  </a:lnTo>
                  <a:cubicBezTo>
                    <a:pt x="191" y="758"/>
                    <a:pt x="167" y="662"/>
                    <a:pt x="167" y="555"/>
                  </a:cubicBezTo>
                  <a:cubicBezTo>
                    <a:pt x="155" y="448"/>
                    <a:pt x="131" y="317"/>
                    <a:pt x="131" y="234"/>
                  </a:cubicBezTo>
                  <a:cubicBezTo>
                    <a:pt x="119" y="162"/>
                    <a:pt x="131" y="162"/>
                    <a:pt x="131" y="115"/>
                  </a:cubicBezTo>
                  <a:cubicBezTo>
                    <a:pt x="119" y="67"/>
                    <a:pt x="131" y="79"/>
                    <a:pt x="107" y="19"/>
                  </a:cubicBezTo>
                  <a:cubicBezTo>
                    <a:pt x="99" y="6"/>
                    <a:pt x="90" y="0"/>
                    <a:pt x="80" y="0"/>
                  </a:cubicBezTo>
                  <a:close/>
                  <a:moveTo>
                    <a:pt x="801" y="2878"/>
                  </a:moveTo>
                  <a:cubicBezTo>
                    <a:pt x="821" y="2925"/>
                    <a:pt x="841" y="2969"/>
                    <a:pt x="857" y="3008"/>
                  </a:cubicBezTo>
                  <a:cubicBezTo>
                    <a:pt x="870" y="3031"/>
                    <a:pt x="884" y="3054"/>
                    <a:pt x="898" y="3075"/>
                  </a:cubicBezTo>
                  <a:lnTo>
                    <a:pt x="898" y="3075"/>
                  </a:lnTo>
                  <a:cubicBezTo>
                    <a:pt x="891" y="3052"/>
                    <a:pt x="884" y="3041"/>
                    <a:pt x="857" y="2996"/>
                  </a:cubicBezTo>
                  <a:cubicBezTo>
                    <a:pt x="846" y="2968"/>
                    <a:pt x="825" y="2926"/>
                    <a:pt x="801" y="2878"/>
                  </a:cubicBezTo>
                  <a:close/>
                  <a:moveTo>
                    <a:pt x="898" y="3075"/>
                  </a:moveTo>
                  <a:lnTo>
                    <a:pt x="898" y="3075"/>
                  </a:lnTo>
                  <a:cubicBezTo>
                    <a:pt x="900" y="3083"/>
                    <a:pt x="902" y="3092"/>
                    <a:pt x="905" y="3103"/>
                  </a:cubicBezTo>
                  <a:cubicBezTo>
                    <a:pt x="1036" y="3317"/>
                    <a:pt x="1155" y="3532"/>
                    <a:pt x="1310" y="3758"/>
                  </a:cubicBezTo>
                  <a:cubicBezTo>
                    <a:pt x="1320" y="3778"/>
                    <a:pt x="1370" y="3853"/>
                    <a:pt x="1407" y="3893"/>
                  </a:cubicBezTo>
                  <a:lnTo>
                    <a:pt x="1407" y="3893"/>
                  </a:lnTo>
                  <a:cubicBezTo>
                    <a:pt x="1394" y="3869"/>
                    <a:pt x="1378" y="3843"/>
                    <a:pt x="1357" y="3817"/>
                  </a:cubicBezTo>
                  <a:cubicBezTo>
                    <a:pt x="1310" y="3758"/>
                    <a:pt x="1238" y="3639"/>
                    <a:pt x="1191" y="3556"/>
                  </a:cubicBezTo>
                  <a:cubicBezTo>
                    <a:pt x="1143" y="3472"/>
                    <a:pt x="1084" y="3377"/>
                    <a:pt x="1024" y="3294"/>
                  </a:cubicBezTo>
                  <a:cubicBezTo>
                    <a:pt x="996" y="3219"/>
                    <a:pt x="946" y="3152"/>
                    <a:pt x="898" y="3075"/>
                  </a:cubicBezTo>
                  <a:close/>
                  <a:moveTo>
                    <a:pt x="1407" y="3893"/>
                  </a:moveTo>
                  <a:cubicBezTo>
                    <a:pt x="1423" y="3924"/>
                    <a:pt x="1434" y="3952"/>
                    <a:pt x="1441" y="3972"/>
                  </a:cubicBezTo>
                  <a:cubicBezTo>
                    <a:pt x="1456" y="3995"/>
                    <a:pt x="1461" y="4003"/>
                    <a:pt x="1469" y="4003"/>
                  </a:cubicBezTo>
                  <a:cubicBezTo>
                    <a:pt x="1474" y="4003"/>
                    <a:pt x="1480" y="4000"/>
                    <a:pt x="1488" y="3996"/>
                  </a:cubicBezTo>
                  <a:cubicBezTo>
                    <a:pt x="1476" y="3972"/>
                    <a:pt x="1453" y="3948"/>
                    <a:pt x="1429" y="3913"/>
                  </a:cubicBezTo>
                  <a:cubicBezTo>
                    <a:pt x="1422" y="3908"/>
                    <a:pt x="1415" y="3902"/>
                    <a:pt x="1407" y="389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65" name="Google Shape;16665;p22"/>
            <p:cNvSpPr/>
            <p:nvPr/>
          </p:nvSpPr>
          <p:spPr>
            <a:xfrm>
              <a:off x="4110925" y="2626875"/>
              <a:ext cx="5375" cy="25400"/>
            </a:xfrm>
            <a:custGeom>
              <a:avLst/>
              <a:gdLst/>
              <a:ahLst/>
              <a:cxnLst/>
              <a:rect l="l" t="t" r="r" b="b"/>
              <a:pathLst>
                <a:path w="215" h="1016" extrusionOk="0">
                  <a:moveTo>
                    <a:pt x="100" y="1"/>
                  </a:moveTo>
                  <a:cubicBezTo>
                    <a:pt x="80" y="1"/>
                    <a:pt x="34" y="29"/>
                    <a:pt x="24" y="39"/>
                  </a:cubicBezTo>
                  <a:cubicBezTo>
                    <a:pt x="12" y="45"/>
                    <a:pt x="6" y="45"/>
                    <a:pt x="3" y="45"/>
                  </a:cubicBezTo>
                  <a:cubicBezTo>
                    <a:pt x="0" y="45"/>
                    <a:pt x="0" y="45"/>
                    <a:pt x="0" y="51"/>
                  </a:cubicBezTo>
                  <a:lnTo>
                    <a:pt x="0" y="86"/>
                  </a:lnTo>
                  <a:cubicBezTo>
                    <a:pt x="0" y="98"/>
                    <a:pt x="24" y="122"/>
                    <a:pt x="24" y="158"/>
                  </a:cubicBezTo>
                  <a:cubicBezTo>
                    <a:pt x="24" y="182"/>
                    <a:pt x="36" y="206"/>
                    <a:pt x="36" y="229"/>
                  </a:cubicBezTo>
                  <a:cubicBezTo>
                    <a:pt x="36" y="265"/>
                    <a:pt x="48" y="277"/>
                    <a:pt x="48" y="301"/>
                  </a:cubicBezTo>
                  <a:cubicBezTo>
                    <a:pt x="48" y="337"/>
                    <a:pt x="60" y="348"/>
                    <a:pt x="60" y="384"/>
                  </a:cubicBezTo>
                  <a:cubicBezTo>
                    <a:pt x="60" y="408"/>
                    <a:pt x="48" y="420"/>
                    <a:pt x="48" y="456"/>
                  </a:cubicBezTo>
                  <a:cubicBezTo>
                    <a:pt x="48" y="479"/>
                    <a:pt x="60" y="503"/>
                    <a:pt x="60" y="527"/>
                  </a:cubicBezTo>
                  <a:cubicBezTo>
                    <a:pt x="60" y="563"/>
                    <a:pt x="60" y="575"/>
                    <a:pt x="84" y="598"/>
                  </a:cubicBezTo>
                  <a:cubicBezTo>
                    <a:pt x="95" y="634"/>
                    <a:pt x="95" y="646"/>
                    <a:pt x="95" y="682"/>
                  </a:cubicBezTo>
                  <a:cubicBezTo>
                    <a:pt x="95" y="706"/>
                    <a:pt x="107" y="718"/>
                    <a:pt x="107" y="753"/>
                  </a:cubicBezTo>
                  <a:lnTo>
                    <a:pt x="107" y="777"/>
                  </a:lnTo>
                  <a:cubicBezTo>
                    <a:pt x="107" y="813"/>
                    <a:pt x="143" y="920"/>
                    <a:pt x="143" y="944"/>
                  </a:cubicBezTo>
                  <a:lnTo>
                    <a:pt x="143" y="979"/>
                  </a:lnTo>
                  <a:lnTo>
                    <a:pt x="143" y="1003"/>
                  </a:lnTo>
                  <a:cubicBezTo>
                    <a:pt x="143" y="1015"/>
                    <a:pt x="143" y="1015"/>
                    <a:pt x="155" y="1015"/>
                  </a:cubicBezTo>
                  <a:cubicBezTo>
                    <a:pt x="179" y="1003"/>
                    <a:pt x="179" y="1003"/>
                    <a:pt x="203" y="1003"/>
                  </a:cubicBezTo>
                  <a:cubicBezTo>
                    <a:pt x="203" y="991"/>
                    <a:pt x="215" y="979"/>
                    <a:pt x="215" y="956"/>
                  </a:cubicBezTo>
                  <a:lnTo>
                    <a:pt x="215" y="884"/>
                  </a:lnTo>
                  <a:lnTo>
                    <a:pt x="215" y="813"/>
                  </a:lnTo>
                  <a:cubicBezTo>
                    <a:pt x="215" y="777"/>
                    <a:pt x="203" y="765"/>
                    <a:pt x="203" y="741"/>
                  </a:cubicBezTo>
                  <a:lnTo>
                    <a:pt x="203" y="658"/>
                  </a:lnTo>
                  <a:lnTo>
                    <a:pt x="203" y="587"/>
                  </a:lnTo>
                  <a:cubicBezTo>
                    <a:pt x="203" y="563"/>
                    <a:pt x="179" y="539"/>
                    <a:pt x="179" y="515"/>
                  </a:cubicBezTo>
                  <a:lnTo>
                    <a:pt x="179" y="360"/>
                  </a:lnTo>
                  <a:cubicBezTo>
                    <a:pt x="179" y="337"/>
                    <a:pt x="167" y="325"/>
                    <a:pt x="167" y="289"/>
                  </a:cubicBezTo>
                  <a:lnTo>
                    <a:pt x="167" y="217"/>
                  </a:lnTo>
                  <a:cubicBezTo>
                    <a:pt x="167" y="182"/>
                    <a:pt x="155" y="170"/>
                    <a:pt x="155" y="146"/>
                  </a:cubicBezTo>
                  <a:cubicBezTo>
                    <a:pt x="155" y="110"/>
                    <a:pt x="155" y="86"/>
                    <a:pt x="143" y="63"/>
                  </a:cubicBezTo>
                  <a:lnTo>
                    <a:pt x="143" y="39"/>
                  </a:lnTo>
                  <a:cubicBezTo>
                    <a:pt x="143" y="27"/>
                    <a:pt x="119" y="27"/>
                    <a:pt x="107" y="3"/>
                  </a:cubicBezTo>
                  <a:cubicBezTo>
                    <a:pt x="106" y="1"/>
                    <a:pt x="103" y="1"/>
                    <a:pt x="1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66" name="Google Shape;16666;p22"/>
            <p:cNvSpPr/>
            <p:nvPr/>
          </p:nvSpPr>
          <p:spPr>
            <a:xfrm>
              <a:off x="4173425" y="2627700"/>
              <a:ext cx="3900" cy="70400"/>
            </a:xfrm>
            <a:custGeom>
              <a:avLst/>
              <a:gdLst/>
              <a:ahLst/>
              <a:cxnLst/>
              <a:rect l="l" t="t" r="r" b="b"/>
              <a:pathLst>
                <a:path w="156" h="2816" extrusionOk="0">
                  <a:moveTo>
                    <a:pt x="77" y="0"/>
                  </a:moveTo>
                  <a:cubicBezTo>
                    <a:pt x="45" y="0"/>
                    <a:pt x="12" y="42"/>
                    <a:pt x="12" y="77"/>
                  </a:cubicBezTo>
                  <a:cubicBezTo>
                    <a:pt x="12" y="113"/>
                    <a:pt x="1" y="89"/>
                    <a:pt x="1" y="125"/>
                  </a:cubicBezTo>
                  <a:lnTo>
                    <a:pt x="1" y="184"/>
                  </a:lnTo>
                  <a:cubicBezTo>
                    <a:pt x="1" y="232"/>
                    <a:pt x="1" y="315"/>
                    <a:pt x="12" y="387"/>
                  </a:cubicBezTo>
                  <a:lnTo>
                    <a:pt x="12" y="601"/>
                  </a:lnTo>
                  <a:cubicBezTo>
                    <a:pt x="12" y="673"/>
                    <a:pt x="12" y="732"/>
                    <a:pt x="36" y="804"/>
                  </a:cubicBezTo>
                  <a:cubicBezTo>
                    <a:pt x="36" y="887"/>
                    <a:pt x="48" y="946"/>
                    <a:pt x="48" y="1018"/>
                  </a:cubicBezTo>
                  <a:cubicBezTo>
                    <a:pt x="48" y="1089"/>
                    <a:pt x="36" y="1149"/>
                    <a:pt x="36" y="1220"/>
                  </a:cubicBezTo>
                  <a:cubicBezTo>
                    <a:pt x="36" y="1304"/>
                    <a:pt x="48" y="1363"/>
                    <a:pt x="48" y="1435"/>
                  </a:cubicBezTo>
                  <a:lnTo>
                    <a:pt x="48" y="1637"/>
                  </a:lnTo>
                  <a:cubicBezTo>
                    <a:pt x="48" y="1720"/>
                    <a:pt x="60" y="1780"/>
                    <a:pt x="60" y="1851"/>
                  </a:cubicBezTo>
                  <a:cubicBezTo>
                    <a:pt x="60" y="1923"/>
                    <a:pt x="60" y="1994"/>
                    <a:pt x="72" y="2054"/>
                  </a:cubicBezTo>
                  <a:lnTo>
                    <a:pt x="72" y="2149"/>
                  </a:lnTo>
                  <a:cubicBezTo>
                    <a:pt x="72" y="2220"/>
                    <a:pt x="96" y="2530"/>
                    <a:pt x="96" y="2613"/>
                  </a:cubicBezTo>
                  <a:lnTo>
                    <a:pt x="96" y="2697"/>
                  </a:lnTo>
                  <a:lnTo>
                    <a:pt x="96" y="2756"/>
                  </a:lnTo>
                  <a:cubicBezTo>
                    <a:pt x="96" y="2760"/>
                    <a:pt x="96" y="2764"/>
                    <a:pt x="96" y="2768"/>
                  </a:cubicBezTo>
                  <a:lnTo>
                    <a:pt x="96" y="2768"/>
                  </a:lnTo>
                  <a:cubicBezTo>
                    <a:pt x="108" y="2744"/>
                    <a:pt x="108" y="2697"/>
                    <a:pt x="108" y="2649"/>
                  </a:cubicBezTo>
                  <a:lnTo>
                    <a:pt x="108" y="2459"/>
                  </a:lnTo>
                  <a:lnTo>
                    <a:pt x="108" y="2256"/>
                  </a:lnTo>
                  <a:lnTo>
                    <a:pt x="108" y="2042"/>
                  </a:lnTo>
                  <a:cubicBezTo>
                    <a:pt x="108" y="1970"/>
                    <a:pt x="108" y="1911"/>
                    <a:pt x="120" y="1839"/>
                  </a:cubicBezTo>
                  <a:lnTo>
                    <a:pt x="120" y="1625"/>
                  </a:lnTo>
                  <a:lnTo>
                    <a:pt x="120" y="1423"/>
                  </a:lnTo>
                  <a:cubicBezTo>
                    <a:pt x="120" y="1327"/>
                    <a:pt x="132" y="1101"/>
                    <a:pt x="132" y="1018"/>
                  </a:cubicBezTo>
                  <a:cubicBezTo>
                    <a:pt x="132" y="923"/>
                    <a:pt x="120" y="887"/>
                    <a:pt x="120" y="804"/>
                  </a:cubicBezTo>
                  <a:cubicBezTo>
                    <a:pt x="120" y="732"/>
                    <a:pt x="132" y="673"/>
                    <a:pt x="132" y="601"/>
                  </a:cubicBezTo>
                  <a:lnTo>
                    <a:pt x="132" y="387"/>
                  </a:lnTo>
                  <a:lnTo>
                    <a:pt x="132" y="184"/>
                  </a:lnTo>
                  <a:cubicBezTo>
                    <a:pt x="132" y="137"/>
                    <a:pt x="155" y="137"/>
                    <a:pt x="132" y="89"/>
                  </a:cubicBezTo>
                  <a:cubicBezTo>
                    <a:pt x="132" y="65"/>
                    <a:pt x="132" y="65"/>
                    <a:pt x="108" y="18"/>
                  </a:cubicBezTo>
                  <a:cubicBezTo>
                    <a:pt x="98" y="5"/>
                    <a:pt x="88" y="0"/>
                    <a:pt x="77" y="0"/>
                  </a:cubicBezTo>
                  <a:close/>
                  <a:moveTo>
                    <a:pt x="96" y="2768"/>
                  </a:moveTo>
                  <a:cubicBezTo>
                    <a:pt x="96" y="2768"/>
                    <a:pt x="96" y="2768"/>
                    <a:pt x="96" y="2768"/>
                  </a:cubicBezTo>
                  <a:cubicBezTo>
                    <a:pt x="96" y="2788"/>
                    <a:pt x="96" y="2793"/>
                    <a:pt x="98" y="2798"/>
                  </a:cubicBezTo>
                  <a:lnTo>
                    <a:pt x="98" y="2798"/>
                  </a:lnTo>
                  <a:cubicBezTo>
                    <a:pt x="96" y="2791"/>
                    <a:pt x="96" y="2781"/>
                    <a:pt x="96" y="2768"/>
                  </a:cubicBezTo>
                  <a:close/>
                  <a:moveTo>
                    <a:pt x="98" y="2798"/>
                  </a:moveTo>
                  <a:lnTo>
                    <a:pt x="98" y="2798"/>
                  </a:lnTo>
                  <a:cubicBezTo>
                    <a:pt x="99" y="2805"/>
                    <a:pt x="102" y="2810"/>
                    <a:pt x="108" y="2816"/>
                  </a:cubicBezTo>
                  <a:cubicBezTo>
                    <a:pt x="102" y="2805"/>
                    <a:pt x="99" y="2802"/>
                    <a:pt x="98" y="279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67" name="Google Shape;16667;p22"/>
            <p:cNvSpPr/>
            <p:nvPr/>
          </p:nvSpPr>
          <p:spPr>
            <a:xfrm>
              <a:off x="4186225" y="2657550"/>
              <a:ext cx="8050" cy="45025"/>
            </a:xfrm>
            <a:custGeom>
              <a:avLst/>
              <a:gdLst/>
              <a:ahLst/>
              <a:cxnLst/>
              <a:rect l="l" t="t" r="r" b="b"/>
              <a:pathLst>
                <a:path w="322" h="1801" extrusionOk="0">
                  <a:moveTo>
                    <a:pt x="61" y="0"/>
                  </a:moveTo>
                  <a:cubicBezTo>
                    <a:pt x="36" y="0"/>
                    <a:pt x="1" y="31"/>
                    <a:pt x="1" y="62"/>
                  </a:cubicBezTo>
                  <a:lnTo>
                    <a:pt x="1" y="86"/>
                  </a:lnTo>
                  <a:cubicBezTo>
                    <a:pt x="1" y="110"/>
                    <a:pt x="1" y="110"/>
                    <a:pt x="12" y="133"/>
                  </a:cubicBezTo>
                  <a:cubicBezTo>
                    <a:pt x="24" y="169"/>
                    <a:pt x="48" y="229"/>
                    <a:pt x="60" y="253"/>
                  </a:cubicBezTo>
                  <a:cubicBezTo>
                    <a:pt x="72" y="300"/>
                    <a:pt x="84" y="348"/>
                    <a:pt x="84" y="372"/>
                  </a:cubicBezTo>
                  <a:cubicBezTo>
                    <a:pt x="108" y="419"/>
                    <a:pt x="120" y="467"/>
                    <a:pt x="131" y="491"/>
                  </a:cubicBezTo>
                  <a:lnTo>
                    <a:pt x="179" y="622"/>
                  </a:lnTo>
                  <a:cubicBezTo>
                    <a:pt x="191" y="669"/>
                    <a:pt x="179" y="717"/>
                    <a:pt x="191" y="764"/>
                  </a:cubicBezTo>
                  <a:cubicBezTo>
                    <a:pt x="203" y="800"/>
                    <a:pt x="227" y="848"/>
                    <a:pt x="227" y="895"/>
                  </a:cubicBezTo>
                  <a:cubicBezTo>
                    <a:pt x="239" y="943"/>
                    <a:pt x="239" y="979"/>
                    <a:pt x="239" y="1026"/>
                  </a:cubicBezTo>
                  <a:cubicBezTo>
                    <a:pt x="251" y="1074"/>
                    <a:pt x="251" y="1122"/>
                    <a:pt x="262" y="1157"/>
                  </a:cubicBezTo>
                  <a:cubicBezTo>
                    <a:pt x="262" y="1205"/>
                    <a:pt x="286" y="1253"/>
                    <a:pt x="286" y="1300"/>
                  </a:cubicBezTo>
                  <a:lnTo>
                    <a:pt x="286" y="1360"/>
                  </a:lnTo>
                  <a:cubicBezTo>
                    <a:pt x="286" y="1396"/>
                    <a:pt x="310" y="1598"/>
                    <a:pt x="298" y="1657"/>
                  </a:cubicBezTo>
                  <a:lnTo>
                    <a:pt x="298" y="1717"/>
                  </a:lnTo>
                  <a:lnTo>
                    <a:pt x="298" y="1753"/>
                  </a:lnTo>
                  <a:cubicBezTo>
                    <a:pt x="298" y="1770"/>
                    <a:pt x="298" y="1781"/>
                    <a:pt x="303" y="1790"/>
                  </a:cubicBezTo>
                  <a:lnTo>
                    <a:pt x="303" y="1790"/>
                  </a:lnTo>
                  <a:cubicBezTo>
                    <a:pt x="304" y="1788"/>
                    <a:pt x="306" y="1784"/>
                    <a:pt x="310" y="1777"/>
                  </a:cubicBezTo>
                  <a:cubicBezTo>
                    <a:pt x="322" y="1753"/>
                    <a:pt x="322" y="1729"/>
                    <a:pt x="322" y="1693"/>
                  </a:cubicBezTo>
                  <a:lnTo>
                    <a:pt x="322" y="1562"/>
                  </a:lnTo>
                  <a:lnTo>
                    <a:pt x="322" y="1431"/>
                  </a:lnTo>
                  <a:cubicBezTo>
                    <a:pt x="322" y="1384"/>
                    <a:pt x="310" y="1336"/>
                    <a:pt x="310" y="1300"/>
                  </a:cubicBezTo>
                  <a:lnTo>
                    <a:pt x="310" y="1157"/>
                  </a:lnTo>
                  <a:cubicBezTo>
                    <a:pt x="310" y="1122"/>
                    <a:pt x="310" y="1074"/>
                    <a:pt x="298" y="1026"/>
                  </a:cubicBezTo>
                  <a:cubicBezTo>
                    <a:pt x="298" y="979"/>
                    <a:pt x="286" y="943"/>
                    <a:pt x="286" y="895"/>
                  </a:cubicBezTo>
                  <a:cubicBezTo>
                    <a:pt x="286" y="848"/>
                    <a:pt x="262" y="800"/>
                    <a:pt x="262" y="764"/>
                  </a:cubicBezTo>
                  <a:cubicBezTo>
                    <a:pt x="262" y="717"/>
                    <a:pt x="251" y="669"/>
                    <a:pt x="251" y="622"/>
                  </a:cubicBezTo>
                  <a:lnTo>
                    <a:pt x="203" y="491"/>
                  </a:lnTo>
                  <a:cubicBezTo>
                    <a:pt x="191" y="443"/>
                    <a:pt x="191" y="407"/>
                    <a:pt x="191" y="360"/>
                  </a:cubicBezTo>
                  <a:lnTo>
                    <a:pt x="143" y="229"/>
                  </a:lnTo>
                  <a:cubicBezTo>
                    <a:pt x="131" y="181"/>
                    <a:pt x="120" y="133"/>
                    <a:pt x="120" y="86"/>
                  </a:cubicBezTo>
                  <a:cubicBezTo>
                    <a:pt x="108" y="62"/>
                    <a:pt x="120" y="62"/>
                    <a:pt x="108" y="50"/>
                  </a:cubicBezTo>
                  <a:cubicBezTo>
                    <a:pt x="84" y="26"/>
                    <a:pt x="84" y="26"/>
                    <a:pt x="72" y="2"/>
                  </a:cubicBezTo>
                  <a:cubicBezTo>
                    <a:pt x="69" y="1"/>
                    <a:pt x="65" y="0"/>
                    <a:pt x="61" y="0"/>
                  </a:cubicBezTo>
                  <a:close/>
                  <a:moveTo>
                    <a:pt x="303" y="1790"/>
                  </a:moveTo>
                  <a:cubicBezTo>
                    <a:pt x="299" y="1795"/>
                    <a:pt x="302" y="1792"/>
                    <a:pt x="310" y="1800"/>
                  </a:cubicBezTo>
                  <a:cubicBezTo>
                    <a:pt x="307" y="1797"/>
                    <a:pt x="304" y="1794"/>
                    <a:pt x="303" y="179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68" name="Google Shape;16668;p22"/>
            <p:cNvSpPr/>
            <p:nvPr/>
          </p:nvSpPr>
          <p:spPr>
            <a:xfrm>
              <a:off x="4204675" y="2673025"/>
              <a:ext cx="5375" cy="36200"/>
            </a:xfrm>
            <a:custGeom>
              <a:avLst/>
              <a:gdLst/>
              <a:ahLst/>
              <a:cxnLst/>
              <a:rect l="l" t="t" r="r" b="b"/>
              <a:pathLst>
                <a:path w="215" h="1448" extrusionOk="0">
                  <a:moveTo>
                    <a:pt x="97" y="0"/>
                  </a:moveTo>
                  <a:cubicBezTo>
                    <a:pt x="71" y="0"/>
                    <a:pt x="35" y="28"/>
                    <a:pt x="25" y="38"/>
                  </a:cubicBezTo>
                  <a:cubicBezTo>
                    <a:pt x="1" y="62"/>
                    <a:pt x="1" y="50"/>
                    <a:pt x="1" y="62"/>
                  </a:cubicBezTo>
                  <a:lnTo>
                    <a:pt x="1" y="98"/>
                  </a:lnTo>
                  <a:cubicBezTo>
                    <a:pt x="1" y="122"/>
                    <a:pt x="25" y="169"/>
                    <a:pt x="25" y="205"/>
                  </a:cubicBezTo>
                  <a:cubicBezTo>
                    <a:pt x="25" y="229"/>
                    <a:pt x="36" y="276"/>
                    <a:pt x="36" y="300"/>
                  </a:cubicBezTo>
                  <a:cubicBezTo>
                    <a:pt x="36" y="336"/>
                    <a:pt x="48" y="384"/>
                    <a:pt x="48" y="407"/>
                  </a:cubicBezTo>
                  <a:cubicBezTo>
                    <a:pt x="48" y="443"/>
                    <a:pt x="60" y="479"/>
                    <a:pt x="60" y="515"/>
                  </a:cubicBezTo>
                  <a:cubicBezTo>
                    <a:pt x="60" y="538"/>
                    <a:pt x="48" y="586"/>
                    <a:pt x="60" y="622"/>
                  </a:cubicBezTo>
                  <a:cubicBezTo>
                    <a:pt x="60" y="646"/>
                    <a:pt x="84" y="693"/>
                    <a:pt x="84" y="717"/>
                  </a:cubicBezTo>
                  <a:cubicBezTo>
                    <a:pt x="84" y="753"/>
                    <a:pt x="96" y="800"/>
                    <a:pt x="96" y="824"/>
                  </a:cubicBezTo>
                  <a:cubicBezTo>
                    <a:pt x="96" y="860"/>
                    <a:pt x="108" y="896"/>
                    <a:pt x="108" y="931"/>
                  </a:cubicBezTo>
                  <a:cubicBezTo>
                    <a:pt x="108" y="955"/>
                    <a:pt x="120" y="1003"/>
                    <a:pt x="120" y="1027"/>
                  </a:cubicBezTo>
                  <a:lnTo>
                    <a:pt x="120" y="1074"/>
                  </a:lnTo>
                  <a:cubicBezTo>
                    <a:pt x="120" y="1122"/>
                    <a:pt x="155" y="1277"/>
                    <a:pt x="155" y="1312"/>
                  </a:cubicBezTo>
                  <a:lnTo>
                    <a:pt x="155" y="1360"/>
                  </a:lnTo>
                  <a:lnTo>
                    <a:pt x="155" y="1396"/>
                  </a:lnTo>
                  <a:cubicBezTo>
                    <a:pt x="155" y="1408"/>
                    <a:pt x="155" y="1419"/>
                    <a:pt x="167" y="1419"/>
                  </a:cubicBezTo>
                  <a:cubicBezTo>
                    <a:pt x="174" y="1439"/>
                    <a:pt x="177" y="1448"/>
                    <a:pt x="182" y="1448"/>
                  </a:cubicBezTo>
                  <a:cubicBezTo>
                    <a:pt x="187" y="1448"/>
                    <a:pt x="192" y="1442"/>
                    <a:pt x="203" y="1431"/>
                  </a:cubicBezTo>
                  <a:cubicBezTo>
                    <a:pt x="203" y="1419"/>
                    <a:pt x="215" y="1396"/>
                    <a:pt x="215" y="1360"/>
                  </a:cubicBezTo>
                  <a:lnTo>
                    <a:pt x="215" y="1253"/>
                  </a:lnTo>
                  <a:lnTo>
                    <a:pt x="215" y="1158"/>
                  </a:lnTo>
                  <a:cubicBezTo>
                    <a:pt x="215" y="1122"/>
                    <a:pt x="203" y="1074"/>
                    <a:pt x="203" y="1050"/>
                  </a:cubicBezTo>
                  <a:lnTo>
                    <a:pt x="203" y="943"/>
                  </a:lnTo>
                  <a:lnTo>
                    <a:pt x="203" y="836"/>
                  </a:lnTo>
                  <a:cubicBezTo>
                    <a:pt x="203" y="800"/>
                    <a:pt x="179" y="777"/>
                    <a:pt x="179" y="717"/>
                  </a:cubicBezTo>
                  <a:lnTo>
                    <a:pt x="179" y="515"/>
                  </a:lnTo>
                  <a:cubicBezTo>
                    <a:pt x="179" y="467"/>
                    <a:pt x="167" y="443"/>
                    <a:pt x="167" y="396"/>
                  </a:cubicBezTo>
                  <a:lnTo>
                    <a:pt x="167" y="288"/>
                  </a:lnTo>
                  <a:cubicBezTo>
                    <a:pt x="167" y="265"/>
                    <a:pt x="155" y="217"/>
                    <a:pt x="155" y="181"/>
                  </a:cubicBezTo>
                  <a:cubicBezTo>
                    <a:pt x="155" y="157"/>
                    <a:pt x="155" y="110"/>
                    <a:pt x="144" y="86"/>
                  </a:cubicBezTo>
                  <a:lnTo>
                    <a:pt x="144" y="38"/>
                  </a:lnTo>
                  <a:cubicBezTo>
                    <a:pt x="144" y="26"/>
                    <a:pt x="144" y="26"/>
                    <a:pt x="108" y="3"/>
                  </a:cubicBezTo>
                  <a:cubicBezTo>
                    <a:pt x="105" y="1"/>
                    <a:pt x="101" y="0"/>
                    <a:pt x="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69" name="Google Shape;16669;p22"/>
            <p:cNvSpPr/>
            <p:nvPr/>
          </p:nvSpPr>
          <p:spPr>
            <a:xfrm>
              <a:off x="4217475" y="2687550"/>
              <a:ext cx="3900" cy="20375"/>
            </a:xfrm>
            <a:custGeom>
              <a:avLst/>
              <a:gdLst/>
              <a:ahLst/>
              <a:cxnLst/>
              <a:rect l="l" t="t" r="r" b="b"/>
              <a:pathLst>
                <a:path w="156" h="815" extrusionOk="0">
                  <a:moveTo>
                    <a:pt x="80" y="0"/>
                  </a:moveTo>
                  <a:cubicBezTo>
                    <a:pt x="53" y="0"/>
                    <a:pt x="21" y="8"/>
                    <a:pt x="13" y="17"/>
                  </a:cubicBezTo>
                  <a:cubicBezTo>
                    <a:pt x="7" y="29"/>
                    <a:pt x="4" y="29"/>
                    <a:pt x="2" y="29"/>
                  </a:cubicBezTo>
                  <a:cubicBezTo>
                    <a:pt x="1" y="29"/>
                    <a:pt x="1" y="29"/>
                    <a:pt x="1" y="41"/>
                  </a:cubicBezTo>
                  <a:lnTo>
                    <a:pt x="1" y="53"/>
                  </a:lnTo>
                  <a:cubicBezTo>
                    <a:pt x="1" y="65"/>
                    <a:pt x="13" y="100"/>
                    <a:pt x="13" y="112"/>
                  </a:cubicBezTo>
                  <a:cubicBezTo>
                    <a:pt x="13" y="124"/>
                    <a:pt x="13" y="160"/>
                    <a:pt x="24" y="172"/>
                  </a:cubicBezTo>
                  <a:cubicBezTo>
                    <a:pt x="24" y="184"/>
                    <a:pt x="48" y="219"/>
                    <a:pt x="48" y="231"/>
                  </a:cubicBezTo>
                  <a:cubicBezTo>
                    <a:pt x="48" y="243"/>
                    <a:pt x="60" y="255"/>
                    <a:pt x="60" y="291"/>
                  </a:cubicBezTo>
                  <a:cubicBezTo>
                    <a:pt x="60" y="303"/>
                    <a:pt x="48" y="338"/>
                    <a:pt x="48" y="350"/>
                  </a:cubicBezTo>
                  <a:cubicBezTo>
                    <a:pt x="48" y="362"/>
                    <a:pt x="60" y="398"/>
                    <a:pt x="60" y="410"/>
                  </a:cubicBezTo>
                  <a:cubicBezTo>
                    <a:pt x="60" y="422"/>
                    <a:pt x="60" y="457"/>
                    <a:pt x="72" y="469"/>
                  </a:cubicBezTo>
                  <a:cubicBezTo>
                    <a:pt x="72" y="481"/>
                    <a:pt x="84" y="517"/>
                    <a:pt x="84" y="529"/>
                  </a:cubicBezTo>
                  <a:cubicBezTo>
                    <a:pt x="84" y="541"/>
                    <a:pt x="96" y="577"/>
                    <a:pt x="96" y="588"/>
                  </a:cubicBezTo>
                  <a:lnTo>
                    <a:pt x="96" y="612"/>
                  </a:lnTo>
                  <a:cubicBezTo>
                    <a:pt x="96" y="648"/>
                    <a:pt x="120" y="719"/>
                    <a:pt x="120" y="755"/>
                  </a:cubicBezTo>
                  <a:lnTo>
                    <a:pt x="120" y="779"/>
                  </a:lnTo>
                  <a:lnTo>
                    <a:pt x="120" y="791"/>
                  </a:lnTo>
                  <a:cubicBezTo>
                    <a:pt x="120" y="791"/>
                    <a:pt x="120" y="815"/>
                    <a:pt x="132" y="815"/>
                  </a:cubicBezTo>
                  <a:lnTo>
                    <a:pt x="144" y="791"/>
                  </a:lnTo>
                  <a:cubicBezTo>
                    <a:pt x="144" y="779"/>
                    <a:pt x="155" y="779"/>
                    <a:pt x="155" y="767"/>
                  </a:cubicBezTo>
                  <a:lnTo>
                    <a:pt x="155" y="707"/>
                  </a:lnTo>
                  <a:lnTo>
                    <a:pt x="155" y="648"/>
                  </a:lnTo>
                  <a:lnTo>
                    <a:pt x="155" y="588"/>
                  </a:lnTo>
                  <a:lnTo>
                    <a:pt x="155" y="529"/>
                  </a:lnTo>
                  <a:lnTo>
                    <a:pt x="155" y="469"/>
                  </a:lnTo>
                  <a:lnTo>
                    <a:pt x="155" y="410"/>
                  </a:lnTo>
                  <a:lnTo>
                    <a:pt x="155" y="291"/>
                  </a:lnTo>
                  <a:cubicBezTo>
                    <a:pt x="155" y="255"/>
                    <a:pt x="144" y="243"/>
                    <a:pt x="144" y="231"/>
                  </a:cubicBezTo>
                  <a:lnTo>
                    <a:pt x="144" y="172"/>
                  </a:lnTo>
                  <a:cubicBezTo>
                    <a:pt x="144" y="160"/>
                    <a:pt x="144" y="124"/>
                    <a:pt x="132" y="112"/>
                  </a:cubicBezTo>
                  <a:lnTo>
                    <a:pt x="132" y="53"/>
                  </a:lnTo>
                  <a:lnTo>
                    <a:pt x="132" y="17"/>
                  </a:lnTo>
                  <a:cubicBezTo>
                    <a:pt x="132" y="5"/>
                    <a:pt x="120" y="5"/>
                    <a:pt x="108" y="5"/>
                  </a:cubicBezTo>
                  <a:cubicBezTo>
                    <a:pt x="101" y="2"/>
                    <a:pt x="91" y="0"/>
                    <a:pt x="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70" name="Google Shape;16670;p22"/>
            <p:cNvSpPr/>
            <p:nvPr/>
          </p:nvSpPr>
          <p:spPr>
            <a:xfrm>
              <a:off x="4272850" y="2712325"/>
              <a:ext cx="26500" cy="104800"/>
            </a:xfrm>
            <a:custGeom>
              <a:avLst/>
              <a:gdLst/>
              <a:ahLst/>
              <a:cxnLst/>
              <a:rect l="l" t="t" r="r" b="b"/>
              <a:pathLst>
                <a:path w="1060" h="4192" extrusionOk="0">
                  <a:moveTo>
                    <a:pt x="95" y="0"/>
                  </a:moveTo>
                  <a:cubicBezTo>
                    <a:pt x="67" y="0"/>
                    <a:pt x="30" y="62"/>
                    <a:pt x="12" y="97"/>
                  </a:cubicBezTo>
                  <a:cubicBezTo>
                    <a:pt x="12" y="145"/>
                    <a:pt x="0" y="133"/>
                    <a:pt x="0" y="157"/>
                  </a:cubicBezTo>
                  <a:lnTo>
                    <a:pt x="0" y="252"/>
                  </a:lnTo>
                  <a:lnTo>
                    <a:pt x="0" y="562"/>
                  </a:lnTo>
                  <a:cubicBezTo>
                    <a:pt x="0" y="669"/>
                    <a:pt x="12" y="788"/>
                    <a:pt x="12" y="883"/>
                  </a:cubicBezTo>
                  <a:cubicBezTo>
                    <a:pt x="36" y="990"/>
                    <a:pt x="36" y="1109"/>
                    <a:pt x="48" y="1217"/>
                  </a:cubicBezTo>
                  <a:cubicBezTo>
                    <a:pt x="60" y="1324"/>
                    <a:pt x="72" y="1419"/>
                    <a:pt x="95" y="1538"/>
                  </a:cubicBezTo>
                  <a:cubicBezTo>
                    <a:pt x="107" y="1645"/>
                    <a:pt x="107" y="1764"/>
                    <a:pt x="131" y="1871"/>
                  </a:cubicBezTo>
                  <a:cubicBezTo>
                    <a:pt x="155" y="1979"/>
                    <a:pt x="191" y="2074"/>
                    <a:pt x="215" y="2181"/>
                  </a:cubicBezTo>
                  <a:cubicBezTo>
                    <a:pt x="226" y="2288"/>
                    <a:pt x="274" y="2395"/>
                    <a:pt x="298" y="2491"/>
                  </a:cubicBezTo>
                  <a:cubicBezTo>
                    <a:pt x="334" y="2598"/>
                    <a:pt x="369" y="2705"/>
                    <a:pt x="405" y="2812"/>
                  </a:cubicBezTo>
                  <a:cubicBezTo>
                    <a:pt x="429" y="2895"/>
                    <a:pt x="488" y="3026"/>
                    <a:pt x="524" y="3110"/>
                  </a:cubicBezTo>
                  <a:cubicBezTo>
                    <a:pt x="548" y="3169"/>
                    <a:pt x="548" y="3181"/>
                    <a:pt x="572" y="3205"/>
                  </a:cubicBezTo>
                  <a:cubicBezTo>
                    <a:pt x="667" y="3443"/>
                    <a:pt x="774" y="3657"/>
                    <a:pt x="893" y="3907"/>
                  </a:cubicBezTo>
                  <a:cubicBezTo>
                    <a:pt x="905" y="3943"/>
                    <a:pt x="965" y="4038"/>
                    <a:pt x="1000" y="4086"/>
                  </a:cubicBezTo>
                  <a:cubicBezTo>
                    <a:pt x="1006" y="4104"/>
                    <a:pt x="1019" y="4119"/>
                    <a:pt x="1031" y="4133"/>
                  </a:cubicBezTo>
                  <a:lnTo>
                    <a:pt x="1031" y="4133"/>
                  </a:lnTo>
                  <a:cubicBezTo>
                    <a:pt x="1012" y="4092"/>
                    <a:pt x="992" y="4042"/>
                    <a:pt x="965" y="3979"/>
                  </a:cubicBezTo>
                  <a:cubicBezTo>
                    <a:pt x="941" y="3907"/>
                    <a:pt x="881" y="3788"/>
                    <a:pt x="834" y="3705"/>
                  </a:cubicBezTo>
                  <a:cubicBezTo>
                    <a:pt x="786" y="3610"/>
                    <a:pt x="750" y="3515"/>
                    <a:pt x="703" y="3407"/>
                  </a:cubicBezTo>
                  <a:cubicBezTo>
                    <a:pt x="655" y="3312"/>
                    <a:pt x="607" y="3217"/>
                    <a:pt x="584" y="3110"/>
                  </a:cubicBezTo>
                  <a:cubicBezTo>
                    <a:pt x="548" y="3003"/>
                    <a:pt x="512" y="2895"/>
                    <a:pt x="476" y="2788"/>
                  </a:cubicBezTo>
                  <a:lnTo>
                    <a:pt x="393" y="2479"/>
                  </a:lnTo>
                  <a:lnTo>
                    <a:pt x="298" y="2169"/>
                  </a:lnTo>
                  <a:cubicBezTo>
                    <a:pt x="274" y="2062"/>
                    <a:pt x="250" y="1955"/>
                    <a:pt x="238" y="1860"/>
                  </a:cubicBezTo>
                  <a:lnTo>
                    <a:pt x="191" y="1538"/>
                  </a:lnTo>
                  <a:cubicBezTo>
                    <a:pt x="179" y="1443"/>
                    <a:pt x="155" y="1336"/>
                    <a:pt x="155" y="1229"/>
                  </a:cubicBezTo>
                  <a:cubicBezTo>
                    <a:pt x="131" y="1121"/>
                    <a:pt x="131" y="1026"/>
                    <a:pt x="131" y="907"/>
                  </a:cubicBezTo>
                  <a:cubicBezTo>
                    <a:pt x="131" y="800"/>
                    <a:pt x="119" y="681"/>
                    <a:pt x="119" y="586"/>
                  </a:cubicBezTo>
                  <a:lnTo>
                    <a:pt x="119" y="276"/>
                  </a:lnTo>
                  <a:cubicBezTo>
                    <a:pt x="119" y="205"/>
                    <a:pt x="131" y="205"/>
                    <a:pt x="131" y="145"/>
                  </a:cubicBezTo>
                  <a:cubicBezTo>
                    <a:pt x="131" y="86"/>
                    <a:pt x="131" y="97"/>
                    <a:pt x="119" y="26"/>
                  </a:cubicBezTo>
                  <a:cubicBezTo>
                    <a:pt x="113" y="8"/>
                    <a:pt x="105" y="0"/>
                    <a:pt x="95" y="0"/>
                  </a:cubicBezTo>
                  <a:close/>
                  <a:moveTo>
                    <a:pt x="1031" y="4133"/>
                  </a:moveTo>
                  <a:cubicBezTo>
                    <a:pt x="1037" y="4146"/>
                    <a:pt x="1042" y="4158"/>
                    <a:pt x="1048" y="4169"/>
                  </a:cubicBezTo>
                  <a:cubicBezTo>
                    <a:pt x="1053" y="4186"/>
                    <a:pt x="1054" y="4192"/>
                    <a:pt x="1054" y="4192"/>
                  </a:cubicBezTo>
                  <a:cubicBezTo>
                    <a:pt x="1054" y="4192"/>
                    <a:pt x="1053" y="4182"/>
                    <a:pt x="1060" y="4169"/>
                  </a:cubicBezTo>
                  <a:cubicBezTo>
                    <a:pt x="1054" y="4158"/>
                    <a:pt x="1042" y="4146"/>
                    <a:pt x="1031" y="413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71" name="Google Shape;16671;p22"/>
            <p:cNvSpPr/>
            <p:nvPr/>
          </p:nvSpPr>
          <p:spPr>
            <a:xfrm>
              <a:off x="4294875" y="2728075"/>
              <a:ext cx="5975" cy="28375"/>
            </a:xfrm>
            <a:custGeom>
              <a:avLst/>
              <a:gdLst/>
              <a:ahLst/>
              <a:cxnLst/>
              <a:rect l="l" t="t" r="r" b="b"/>
              <a:pathLst>
                <a:path w="239" h="1135" extrusionOk="0">
                  <a:moveTo>
                    <a:pt x="91" y="0"/>
                  </a:moveTo>
                  <a:cubicBezTo>
                    <a:pt x="63" y="0"/>
                    <a:pt x="22" y="20"/>
                    <a:pt x="12" y="39"/>
                  </a:cubicBezTo>
                  <a:lnTo>
                    <a:pt x="0" y="51"/>
                  </a:lnTo>
                  <a:lnTo>
                    <a:pt x="0" y="75"/>
                  </a:lnTo>
                  <a:cubicBezTo>
                    <a:pt x="0" y="98"/>
                    <a:pt x="12" y="134"/>
                    <a:pt x="12" y="158"/>
                  </a:cubicBezTo>
                  <a:cubicBezTo>
                    <a:pt x="12" y="182"/>
                    <a:pt x="24" y="218"/>
                    <a:pt x="24" y="229"/>
                  </a:cubicBezTo>
                  <a:cubicBezTo>
                    <a:pt x="24" y="253"/>
                    <a:pt x="48" y="289"/>
                    <a:pt x="48" y="301"/>
                  </a:cubicBezTo>
                  <a:cubicBezTo>
                    <a:pt x="48" y="337"/>
                    <a:pt x="60" y="360"/>
                    <a:pt x="72" y="372"/>
                  </a:cubicBezTo>
                  <a:cubicBezTo>
                    <a:pt x="72" y="408"/>
                    <a:pt x="60" y="432"/>
                    <a:pt x="72" y="468"/>
                  </a:cubicBezTo>
                  <a:cubicBezTo>
                    <a:pt x="72" y="491"/>
                    <a:pt x="84" y="527"/>
                    <a:pt x="84" y="551"/>
                  </a:cubicBezTo>
                  <a:cubicBezTo>
                    <a:pt x="84" y="587"/>
                    <a:pt x="107" y="610"/>
                    <a:pt x="107" y="646"/>
                  </a:cubicBezTo>
                  <a:cubicBezTo>
                    <a:pt x="107" y="670"/>
                    <a:pt x="119" y="706"/>
                    <a:pt x="131" y="718"/>
                  </a:cubicBezTo>
                  <a:cubicBezTo>
                    <a:pt x="131" y="753"/>
                    <a:pt x="143" y="777"/>
                    <a:pt x="143" y="789"/>
                  </a:cubicBezTo>
                  <a:lnTo>
                    <a:pt x="143" y="825"/>
                  </a:lnTo>
                  <a:cubicBezTo>
                    <a:pt x="143" y="849"/>
                    <a:pt x="179" y="968"/>
                    <a:pt x="179" y="1003"/>
                  </a:cubicBezTo>
                  <a:lnTo>
                    <a:pt x="179" y="1027"/>
                  </a:lnTo>
                  <a:lnTo>
                    <a:pt x="179" y="1063"/>
                  </a:lnTo>
                  <a:cubicBezTo>
                    <a:pt x="179" y="1075"/>
                    <a:pt x="179" y="1075"/>
                    <a:pt x="191" y="1099"/>
                  </a:cubicBezTo>
                  <a:cubicBezTo>
                    <a:pt x="203" y="1134"/>
                    <a:pt x="227" y="1134"/>
                    <a:pt x="227" y="1134"/>
                  </a:cubicBezTo>
                  <a:cubicBezTo>
                    <a:pt x="227" y="1122"/>
                    <a:pt x="238" y="1111"/>
                    <a:pt x="238" y="1099"/>
                  </a:cubicBezTo>
                  <a:lnTo>
                    <a:pt x="238" y="1015"/>
                  </a:lnTo>
                  <a:cubicBezTo>
                    <a:pt x="238" y="991"/>
                    <a:pt x="238" y="956"/>
                    <a:pt x="227" y="932"/>
                  </a:cubicBezTo>
                  <a:cubicBezTo>
                    <a:pt x="227" y="896"/>
                    <a:pt x="203" y="872"/>
                    <a:pt x="203" y="837"/>
                  </a:cubicBezTo>
                  <a:lnTo>
                    <a:pt x="203" y="753"/>
                  </a:lnTo>
                  <a:lnTo>
                    <a:pt x="203" y="658"/>
                  </a:lnTo>
                  <a:cubicBezTo>
                    <a:pt x="203" y="634"/>
                    <a:pt x="191" y="610"/>
                    <a:pt x="191" y="575"/>
                  </a:cubicBezTo>
                  <a:cubicBezTo>
                    <a:pt x="191" y="527"/>
                    <a:pt x="191" y="456"/>
                    <a:pt x="179" y="408"/>
                  </a:cubicBezTo>
                  <a:cubicBezTo>
                    <a:pt x="179" y="360"/>
                    <a:pt x="167" y="349"/>
                    <a:pt x="167" y="313"/>
                  </a:cubicBezTo>
                  <a:lnTo>
                    <a:pt x="167" y="229"/>
                  </a:lnTo>
                  <a:cubicBezTo>
                    <a:pt x="167" y="194"/>
                    <a:pt x="143" y="170"/>
                    <a:pt x="143" y="134"/>
                  </a:cubicBezTo>
                  <a:cubicBezTo>
                    <a:pt x="143" y="110"/>
                    <a:pt x="143" y="75"/>
                    <a:pt x="131" y="63"/>
                  </a:cubicBezTo>
                  <a:lnTo>
                    <a:pt x="131" y="39"/>
                  </a:lnTo>
                  <a:cubicBezTo>
                    <a:pt x="131" y="15"/>
                    <a:pt x="119" y="15"/>
                    <a:pt x="107" y="3"/>
                  </a:cubicBezTo>
                  <a:cubicBezTo>
                    <a:pt x="103" y="1"/>
                    <a:pt x="98" y="0"/>
                    <a:pt x="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72" name="Google Shape;16672;p22"/>
            <p:cNvSpPr/>
            <p:nvPr/>
          </p:nvSpPr>
          <p:spPr>
            <a:xfrm>
              <a:off x="4312425" y="2751350"/>
              <a:ext cx="4800" cy="15525"/>
            </a:xfrm>
            <a:custGeom>
              <a:avLst/>
              <a:gdLst/>
              <a:ahLst/>
              <a:cxnLst/>
              <a:rect l="l" t="t" r="r" b="b"/>
              <a:pathLst>
                <a:path w="192" h="621" extrusionOk="0">
                  <a:moveTo>
                    <a:pt x="96" y="1"/>
                  </a:moveTo>
                  <a:cubicBezTo>
                    <a:pt x="84" y="1"/>
                    <a:pt x="25" y="13"/>
                    <a:pt x="13" y="25"/>
                  </a:cubicBezTo>
                  <a:cubicBezTo>
                    <a:pt x="7" y="37"/>
                    <a:pt x="4" y="37"/>
                    <a:pt x="2" y="37"/>
                  </a:cubicBezTo>
                  <a:cubicBezTo>
                    <a:pt x="1" y="37"/>
                    <a:pt x="1" y="37"/>
                    <a:pt x="1" y="49"/>
                  </a:cubicBezTo>
                  <a:lnTo>
                    <a:pt x="1" y="60"/>
                  </a:lnTo>
                  <a:cubicBezTo>
                    <a:pt x="1" y="72"/>
                    <a:pt x="13" y="84"/>
                    <a:pt x="13" y="108"/>
                  </a:cubicBezTo>
                  <a:cubicBezTo>
                    <a:pt x="13" y="120"/>
                    <a:pt x="13" y="132"/>
                    <a:pt x="25" y="144"/>
                  </a:cubicBezTo>
                  <a:cubicBezTo>
                    <a:pt x="25" y="168"/>
                    <a:pt x="36" y="180"/>
                    <a:pt x="36" y="191"/>
                  </a:cubicBezTo>
                  <a:cubicBezTo>
                    <a:pt x="36" y="203"/>
                    <a:pt x="60" y="227"/>
                    <a:pt x="60" y="239"/>
                  </a:cubicBezTo>
                  <a:cubicBezTo>
                    <a:pt x="60" y="251"/>
                    <a:pt x="36" y="263"/>
                    <a:pt x="36" y="287"/>
                  </a:cubicBezTo>
                  <a:cubicBezTo>
                    <a:pt x="36" y="299"/>
                    <a:pt x="60" y="310"/>
                    <a:pt x="60" y="322"/>
                  </a:cubicBezTo>
                  <a:cubicBezTo>
                    <a:pt x="60" y="346"/>
                    <a:pt x="60" y="358"/>
                    <a:pt x="72" y="370"/>
                  </a:cubicBezTo>
                  <a:cubicBezTo>
                    <a:pt x="72" y="382"/>
                    <a:pt x="84" y="406"/>
                    <a:pt x="84" y="418"/>
                  </a:cubicBezTo>
                  <a:cubicBezTo>
                    <a:pt x="84" y="430"/>
                    <a:pt x="96" y="441"/>
                    <a:pt x="96" y="465"/>
                  </a:cubicBezTo>
                  <a:lnTo>
                    <a:pt x="96" y="477"/>
                  </a:lnTo>
                  <a:cubicBezTo>
                    <a:pt x="96" y="489"/>
                    <a:pt x="108" y="561"/>
                    <a:pt x="108" y="584"/>
                  </a:cubicBezTo>
                  <a:lnTo>
                    <a:pt x="108" y="596"/>
                  </a:lnTo>
                  <a:lnTo>
                    <a:pt x="108" y="608"/>
                  </a:lnTo>
                  <a:cubicBezTo>
                    <a:pt x="108" y="608"/>
                    <a:pt x="108" y="620"/>
                    <a:pt x="132" y="620"/>
                  </a:cubicBezTo>
                  <a:cubicBezTo>
                    <a:pt x="156" y="596"/>
                    <a:pt x="156" y="596"/>
                    <a:pt x="179" y="596"/>
                  </a:cubicBezTo>
                  <a:cubicBezTo>
                    <a:pt x="179" y="596"/>
                    <a:pt x="191" y="572"/>
                    <a:pt x="191" y="561"/>
                  </a:cubicBezTo>
                  <a:lnTo>
                    <a:pt x="191" y="525"/>
                  </a:lnTo>
                  <a:lnTo>
                    <a:pt x="191" y="477"/>
                  </a:lnTo>
                  <a:cubicBezTo>
                    <a:pt x="191" y="465"/>
                    <a:pt x="179" y="441"/>
                    <a:pt x="179" y="430"/>
                  </a:cubicBezTo>
                  <a:lnTo>
                    <a:pt x="179" y="382"/>
                  </a:lnTo>
                  <a:lnTo>
                    <a:pt x="179" y="346"/>
                  </a:lnTo>
                  <a:cubicBezTo>
                    <a:pt x="179" y="322"/>
                    <a:pt x="179" y="310"/>
                    <a:pt x="156" y="299"/>
                  </a:cubicBezTo>
                  <a:lnTo>
                    <a:pt x="156" y="203"/>
                  </a:lnTo>
                  <a:cubicBezTo>
                    <a:pt x="156" y="180"/>
                    <a:pt x="144" y="180"/>
                    <a:pt x="144" y="168"/>
                  </a:cubicBezTo>
                  <a:lnTo>
                    <a:pt x="144" y="120"/>
                  </a:lnTo>
                  <a:cubicBezTo>
                    <a:pt x="144" y="108"/>
                    <a:pt x="132" y="84"/>
                    <a:pt x="132" y="72"/>
                  </a:cubicBezTo>
                  <a:lnTo>
                    <a:pt x="132" y="25"/>
                  </a:lnTo>
                  <a:lnTo>
                    <a:pt x="132" y="13"/>
                  </a:lnTo>
                  <a:cubicBezTo>
                    <a:pt x="132" y="1"/>
                    <a:pt x="120" y="1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73" name="Google Shape;16673;p22"/>
            <p:cNvSpPr/>
            <p:nvPr/>
          </p:nvSpPr>
          <p:spPr>
            <a:xfrm>
              <a:off x="4307375" y="2879075"/>
              <a:ext cx="47575" cy="197100"/>
            </a:xfrm>
            <a:custGeom>
              <a:avLst/>
              <a:gdLst/>
              <a:ahLst/>
              <a:cxnLst/>
              <a:rect l="l" t="t" r="r" b="b"/>
              <a:pathLst>
                <a:path w="1903" h="7884" extrusionOk="0">
                  <a:moveTo>
                    <a:pt x="122" y="0"/>
                  </a:moveTo>
                  <a:cubicBezTo>
                    <a:pt x="88" y="0"/>
                    <a:pt x="36" y="146"/>
                    <a:pt x="36" y="202"/>
                  </a:cubicBezTo>
                  <a:cubicBezTo>
                    <a:pt x="36" y="262"/>
                    <a:pt x="24" y="274"/>
                    <a:pt x="24" y="321"/>
                  </a:cubicBezTo>
                  <a:cubicBezTo>
                    <a:pt x="24" y="369"/>
                    <a:pt x="0" y="440"/>
                    <a:pt x="0" y="488"/>
                  </a:cubicBezTo>
                  <a:lnTo>
                    <a:pt x="0" y="1107"/>
                  </a:lnTo>
                  <a:cubicBezTo>
                    <a:pt x="0" y="1321"/>
                    <a:pt x="24" y="1524"/>
                    <a:pt x="36" y="1738"/>
                  </a:cubicBezTo>
                  <a:cubicBezTo>
                    <a:pt x="48" y="1940"/>
                    <a:pt x="60" y="2155"/>
                    <a:pt x="96" y="2357"/>
                  </a:cubicBezTo>
                  <a:cubicBezTo>
                    <a:pt x="108" y="2571"/>
                    <a:pt x="155" y="2774"/>
                    <a:pt x="167" y="2976"/>
                  </a:cubicBezTo>
                  <a:cubicBezTo>
                    <a:pt x="203" y="3179"/>
                    <a:pt x="215" y="3393"/>
                    <a:pt x="238" y="3583"/>
                  </a:cubicBezTo>
                  <a:cubicBezTo>
                    <a:pt x="274" y="3786"/>
                    <a:pt x="334" y="3964"/>
                    <a:pt x="381" y="4179"/>
                  </a:cubicBezTo>
                  <a:cubicBezTo>
                    <a:pt x="417" y="4369"/>
                    <a:pt x="477" y="4560"/>
                    <a:pt x="536" y="4762"/>
                  </a:cubicBezTo>
                  <a:cubicBezTo>
                    <a:pt x="596" y="4953"/>
                    <a:pt x="679" y="5143"/>
                    <a:pt x="739" y="5334"/>
                  </a:cubicBezTo>
                  <a:cubicBezTo>
                    <a:pt x="798" y="5536"/>
                    <a:pt x="870" y="5715"/>
                    <a:pt x="941" y="5905"/>
                  </a:cubicBezTo>
                  <a:cubicBezTo>
                    <a:pt x="953" y="5941"/>
                    <a:pt x="989" y="6036"/>
                    <a:pt x="1012" y="6096"/>
                  </a:cubicBezTo>
                  <a:cubicBezTo>
                    <a:pt x="1191" y="6536"/>
                    <a:pt x="1393" y="6953"/>
                    <a:pt x="1608" y="7393"/>
                  </a:cubicBezTo>
                  <a:cubicBezTo>
                    <a:pt x="1655" y="7477"/>
                    <a:pt x="1751" y="7655"/>
                    <a:pt x="1786" y="7715"/>
                  </a:cubicBezTo>
                  <a:cubicBezTo>
                    <a:pt x="1834" y="7798"/>
                    <a:pt x="1846" y="7834"/>
                    <a:pt x="1882" y="7870"/>
                  </a:cubicBezTo>
                  <a:cubicBezTo>
                    <a:pt x="1890" y="7878"/>
                    <a:pt x="1896" y="7884"/>
                    <a:pt x="1898" y="7884"/>
                  </a:cubicBezTo>
                  <a:cubicBezTo>
                    <a:pt x="1902" y="7884"/>
                    <a:pt x="1897" y="7867"/>
                    <a:pt x="1882" y="7822"/>
                  </a:cubicBezTo>
                  <a:cubicBezTo>
                    <a:pt x="1846" y="7751"/>
                    <a:pt x="1786" y="7632"/>
                    <a:pt x="1727" y="7489"/>
                  </a:cubicBezTo>
                  <a:cubicBezTo>
                    <a:pt x="1655" y="7358"/>
                    <a:pt x="1548" y="7132"/>
                    <a:pt x="1477" y="6977"/>
                  </a:cubicBezTo>
                  <a:cubicBezTo>
                    <a:pt x="1405" y="6810"/>
                    <a:pt x="1310" y="6596"/>
                    <a:pt x="1239" y="6417"/>
                  </a:cubicBezTo>
                  <a:cubicBezTo>
                    <a:pt x="1167" y="6239"/>
                    <a:pt x="1072" y="6048"/>
                    <a:pt x="1012" y="5858"/>
                  </a:cubicBezTo>
                  <a:cubicBezTo>
                    <a:pt x="941" y="5667"/>
                    <a:pt x="881" y="5465"/>
                    <a:pt x="822" y="5286"/>
                  </a:cubicBezTo>
                  <a:lnTo>
                    <a:pt x="643" y="4715"/>
                  </a:lnTo>
                  <a:cubicBezTo>
                    <a:pt x="584" y="4524"/>
                    <a:pt x="536" y="4322"/>
                    <a:pt x="477" y="4131"/>
                  </a:cubicBezTo>
                  <a:cubicBezTo>
                    <a:pt x="441" y="3941"/>
                    <a:pt x="393" y="3750"/>
                    <a:pt x="358" y="3536"/>
                  </a:cubicBezTo>
                  <a:cubicBezTo>
                    <a:pt x="334" y="3333"/>
                    <a:pt x="298" y="3131"/>
                    <a:pt x="274" y="2929"/>
                  </a:cubicBezTo>
                  <a:cubicBezTo>
                    <a:pt x="238" y="2714"/>
                    <a:pt x="215" y="2524"/>
                    <a:pt x="203" y="2310"/>
                  </a:cubicBezTo>
                  <a:cubicBezTo>
                    <a:pt x="179" y="2107"/>
                    <a:pt x="167" y="1917"/>
                    <a:pt x="167" y="1702"/>
                  </a:cubicBezTo>
                  <a:cubicBezTo>
                    <a:pt x="155" y="1500"/>
                    <a:pt x="155" y="1297"/>
                    <a:pt x="143" y="1095"/>
                  </a:cubicBezTo>
                  <a:lnTo>
                    <a:pt x="143" y="488"/>
                  </a:lnTo>
                  <a:cubicBezTo>
                    <a:pt x="143" y="405"/>
                    <a:pt x="155" y="333"/>
                    <a:pt x="155" y="262"/>
                  </a:cubicBezTo>
                  <a:cubicBezTo>
                    <a:pt x="155" y="166"/>
                    <a:pt x="155" y="166"/>
                    <a:pt x="143" y="35"/>
                  </a:cubicBezTo>
                  <a:cubicBezTo>
                    <a:pt x="138" y="10"/>
                    <a:pt x="131" y="0"/>
                    <a:pt x="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74" name="Google Shape;16674;p22"/>
            <p:cNvSpPr/>
            <p:nvPr/>
          </p:nvSpPr>
          <p:spPr>
            <a:xfrm>
              <a:off x="4323450" y="2894075"/>
              <a:ext cx="7750" cy="31450"/>
            </a:xfrm>
            <a:custGeom>
              <a:avLst/>
              <a:gdLst/>
              <a:ahLst/>
              <a:cxnLst/>
              <a:rect l="l" t="t" r="r" b="b"/>
              <a:pathLst>
                <a:path w="310" h="1258" extrusionOk="0">
                  <a:moveTo>
                    <a:pt x="74" y="0"/>
                  </a:moveTo>
                  <a:cubicBezTo>
                    <a:pt x="43" y="0"/>
                    <a:pt x="10" y="33"/>
                    <a:pt x="0" y="43"/>
                  </a:cubicBezTo>
                  <a:lnTo>
                    <a:pt x="0" y="78"/>
                  </a:lnTo>
                  <a:cubicBezTo>
                    <a:pt x="0" y="90"/>
                    <a:pt x="0" y="78"/>
                    <a:pt x="12" y="102"/>
                  </a:cubicBezTo>
                  <a:cubicBezTo>
                    <a:pt x="12" y="138"/>
                    <a:pt x="48" y="150"/>
                    <a:pt x="48" y="197"/>
                  </a:cubicBezTo>
                  <a:cubicBezTo>
                    <a:pt x="60" y="245"/>
                    <a:pt x="96" y="328"/>
                    <a:pt x="107" y="364"/>
                  </a:cubicBezTo>
                  <a:cubicBezTo>
                    <a:pt x="119" y="400"/>
                    <a:pt x="131" y="424"/>
                    <a:pt x="131" y="447"/>
                  </a:cubicBezTo>
                  <a:cubicBezTo>
                    <a:pt x="155" y="483"/>
                    <a:pt x="131" y="507"/>
                    <a:pt x="131" y="543"/>
                  </a:cubicBezTo>
                  <a:cubicBezTo>
                    <a:pt x="155" y="567"/>
                    <a:pt x="155" y="602"/>
                    <a:pt x="167" y="626"/>
                  </a:cubicBezTo>
                  <a:cubicBezTo>
                    <a:pt x="167" y="662"/>
                    <a:pt x="179" y="686"/>
                    <a:pt x="179" y="721"/>
                  </a:cubicBezTo>
                  <a:cubicBezTo>
                    <a:pt x="179" y="745"/>
                    <a:pt x="191" y="781"/>
                    <a:pt x="215" y="805"/>
                  </a:cubicBezTo>
                  <a:cubicBezTo>
                    <a:pt x="215" y="840"/>
                    <a:pt x="227" y="864"/>
                    <a:pt x="227" y="900"/>
                  </a:cubicBezTo>
                  <a:lnTo>
                    <a:pt x="227" y="936"/>
                  </a:lnTo>
                  <a:cubicBezTo>
                    <a:pt x="227" y="971"/>
                    <a:pt x="250" y="1102"/>
                    <a:pt x="250" y="1150"/>
                  </a:cubicBezTo>
                  <a:lnTo>
                    <a:pt x="250" y="1198"/>
                  </a:lnTo>
                  <a:lnTo>
                    <a:pt x="250" y="1221"/>
                  </a:lnTo>
                  <a:cubicBezTo>
                    <a:pt x="250" y="1233"/>
                    <a:pt x="250" y="1233"/>
                    <a:pt x="274" y="1257"/>
                  </a:cubicBezTo>
                  <a:cubicBezTo>
                    <a:pt x="286" y="1209"/>
                    <a:pt x="286" y="1209"/>
                    <a:pt x="298" y="1198"/>
                  </a:cubicBezTo>
                  <a:cubicBezTo>
                    <a:pt x="310" y="1174"/>
                    <a:pt x="310" y="1162"/>
                    <a:pt x="310" y="1138"/>
                  </a:cubicBezTo>
                  <a:lnTo>
                    <a:pt x="310" y="1043"/>
                  </a:lnTo>
                  <a:lnTo>
                    <a:pt x="310" y="959"/>
                  </a:lnTo>
                  <a:cubicBezTo>
                    <a:pt x="310" y="924"/>
                    <a:pt x="298" y="900"/>
                    <a:pt x="298" y="864"/>
                  </a:cubicBezTo>
                  <a:lnTo>
                    <a:pt x="298" y="781"/>
                  </a:lnTo>
                  <a:cubicBezTo>
                    <a:pt x="298" y="745"/>
                    <a:pt x="298" y="721"/>
                    <a:pt x="286" y="686"/>
                  </a:cubicBezTo>
                  <a:cubicBezTo>
                    <a:pt x="286" y="662"/>
                    <a:pt x="274" y="626"/>
                    <a:pt x="274" y="602"/>
                  </a:cubicBezTo>
                  <a:cubicBezTo>
                    <a:pt x="274" y="555"/>
                    <a:pt x="250" y="459"/>
                    <a:pt x="238" y="424"/>
                  </a:cubicBezTo>
                  <a:cubicBezTo>
                    <a:pt x="227" y="376"/>
                    <a:pt x="215" y="364"/>
                    <a:pt x="215" y="328"/>
                  </a:cubicBezTo>
                  <a:cubicBezTo>
                    <a:pt x="191" y="305"/>
                    <a:pt x="215" y="269"/>
                    <a:pt x="191" y="245"/>
                  </a:cubicBezTo>
                  <a:cubicBezTo>
                    <a:pt x="191" y="209"/>
                    <a:pt x="179" y="186"/>
                    <a:pt x="167" y="150"/>
                  </a:cubicBezTo>
                  <a:cubicBezTo>
                    <a:pt x="155" y="126"/>
                    <a:pt x="155" y="78"/>
                    <a:pt x="131" y="66"/>
                  </a:cubicBezTo>
                  <a:cubicBezTo>
                    <a:pt x="119" y="43"/>
                    <a:pt x="131" y="43"/>
                    <a:pt x="119" y="31"/>
                  </a:cubicBezTo>
                  <a:lnTo>
                    <a:pt x="96" y="7"/>
                  </a:lnTo>
                  <a:cubicBezTo>
                    <a:pt x="89" y="2"/>
                    <a:pt x="81" y="0"/>
                    <a:pt x="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75" name="Google Shape;16675;p22"/>
            <p:cNvSpPr/>
            <p:nvPr/>
          </p:nvSpPr>
          <p:spPr>
            <a:xfrm>
              <a:off x="4339825" y="2899000"/>
              <a:ext cx="4775" cy="15800"/>
            </a:xfrm>
            <a:custGeom>
              <a:avLst/>
              <a:gdLst/>
              <a:ahLst/>
              <a:cxnLst/>
              <a:rect l="l" t="t" r="r" b="b"/>
              <a:pathLst>
                <a:path w="191" h="632" extrusionOk="0">
                  <a:moveTo>
                    <a:pt x="107" y="0"/>
                  </a:moveTo>
                  <a:cubicBezTo>
                    <a:pt x="95" y="0"/>
                    <a:pt x="36" y="12"/>
                    <a:pt x="12" y="36"/>
                  </a:cubicBezTo>
                  <a:cubicBezTo>
                    <a:pt x="6" y="42"/>
                    <a:pt x="3" y="42"/>
                    <a:pt x="2" y="42"/>
                  </a:cubicBezTo>
                  <a:cubicBezTo>
                    <a:pt x="0" y="42"/>
                    <a:pt x="0" y="42"/>
                    <a:pt x="0" y="48"/>
                  </a:cubicBezTo>
                  <a:lnTo>
                    <a:pt x="0" y="60"/>
                  </a:lnTo>
                  <a:cubicBezTo>
                    <a:pt x="0" y="72"/>
                    <a:pt x="12" y="96"/>
                    <a:pt x="12" y="108"/>
                  </a:cubicBezTo>
                  <a:cubicBezTo>
                    <a:pt x="12" y="119"/>
                    <a:pt x="36" y="131"/>
                    <a:pt x="36" y="155"/>
                  </a:cubicBezTo>
                  <a:cubicBezTo>
                    <a:pt x="36" y="167"/>
                    <a:pt x="48" y="179"/>
                    <a:pt x="48" y="191"/>
                  </a:cubicBezTo>
                  <a:cubicBezTo>
                    <a:pt x="48" y="215"/>
                    <a:pt x="60" y="227"/>
                    <a:pt x="60" y="239"/>
                  </a:cubicBezTo>
                  <a:cubicBezTo>
                    <a:pt x="60" y="250"/>
                    <a:pt x="48" y="274"/>
                    <a:pt x="48" y="286"/>
                  </a:cubicBezTo>
                  <a:cubicBezTo>
                    <a:pt x="48" y="298"/>
                    <a:pt x="60" y="310"/>
                    <a:pt x="60" y="334"/>
                  </a:cubicBezTo>
                  <a:cubicBezTo>
                    <a:pt x="60" y="346"/>
                    <a:pt x="60" y="358"/>
                    <a:pt x="72" y="370"/>
                  </a:cubicBezTo>
                  <a:cubicBezTo>
                    <a:pt x="72" y="393"/>
                    <a:pt x="83" y="405"/>
                    <a:pt x="83" y="417"/>
                  </a:cubicBezTo>
                  <a:cubicBezTo>
                    <a:pt x="83" y="429"/>
                    <a:pt x="107" y="453"/>
                    <a:pt x="107" y="465"/>
                  </a:cubicBezTo>
                  <a:lnTo>
                    <a:pt x="107" y="477"/>
                  </a:lnTo>
                  <a:cubicBezTo>
                    <a:pt x="107" y="489"/>
                    <a:pt x="119" y="572"/>
                    <a:pt x="119" y="584"/>
                  </a:cubicBezTo>
                  <a:lnTo>
                    <a:pt x="119" y="596"/>
                  </a:lnTo>
                  <a:lnTo>
                    <a:pt x="119" y="608"/>
                  </a:lnTo>
                  <a:cubicBezTo>
                    <a:pt x="119" y="608"/>
                    <a:pt x="119" y="631"/>
                    <a:pt x="131" y="631"/>
                  </a:cubicBezTo>
                  <a:lnTo>
                    <a:pt x="179" y="596"/>
                  </a:lnTo>
                  <a:cubicBezTo>
                    <a:pt x="179" y="596"/>
                    <a:pt x="191" y="584"/>
                    <a:pt x="191" y="572"/>
                  </a:cubicBezTo>
                  <a:lnTo>
                    <a:pt x="191" y="524"/>
                  </a:lnTo>
                  <a:lnTo>
                    <a:pt x="191" y="477"/>
                  </a:lnTo>
                  <a:cubicBezTo>
                    <a:pt x="191" y="465"/>
                    <a:pt x="179" y="453"/>
                    <a:pt x="179" y="429"/>
                  </a:cubicBezTo>
                  <a:lnTo>
                    <a:pt x="179" y="393"/>
                  </a:lnTo>
                  <a:lnTo>
                    <a:pt x="179" y="346"/>
                  </a:lnTo>
                  <a:cubicBezTo>
                    <a:pt x="179" y="334"/>
                    <a:pt x="179" y="310"/>
                    <a:pt x="167" y="298"/>
                  </a:cubicBezTo>
                  <a:lnTo>
                    <a:pt x="167" y="215"/>
                  </a:lnTo>
                  <a:cubicBezTo>
                    <a:pt x="167" y="179"/>
                    <a:pt x="155" y="179"/>
                    <a:pt x="155" y="167"/>
                  </a:cubicBezTo>
                  <a:lnTo>
                    <a:pt x="155" y="119"/>
                  </a:lnTo>
                  <a:cubicBezTo>
                    <a:pt x="155" y="108"/>
                    <a:pt x="131" y="96"/>
                    <a:pt x="131" y="72"/>
                  </a:cubicBezTo>
                  <a:lnTo>
                    <a:pt x="131" y="36"/>
                  </a:lnTo>
                  <a:lnTo>
                    <a:pt x="131" y="12"/>
                  </a:lnTo>
                  <a:cubicBezTo>
                    <a:pt x="131" y="6"/>
                    <a:pt x="128" y="6"/>
                    <a:pt x="124" y="6"/>
                  </a:cubicBezTo>
                  <a:cubicBezTo>
                    <a:pt x="119" y="6"/>
                    <a:pt x="113" y="6"/>
                    <a:pt x="1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76" name="Google Shape;16676;p22"/>
            <p:cNvSpPr/>
            <p:nvPr/>
          </p:nvSpPr>
          <p:spPr>
            <a:xfrm>
              <a:off x="4397550" y="2817575"/>
              <a:ext cx="47075" cy="154075"/>
            </a:xfrm>
            <a:custGeom>
              <a:avLst/>
              <a:gdLst/>
              <a:ahLst/>
              <a:cxnLst/>
              <a:rect l="l" t="t" r="r" b="b"/>
              <a:pathLst>
                <a:path w="1883" h="6163" extrusionOk="0">
                  <a:moveTo>
                    <a:pt x="81" y="1"/>
                  </a:moveTo>
                  <a:cubicBezTo>
                    <a:pt x="49" y="1"/>
                    <a:pt x="13" y="106"/>
                    <a:pt x="13" y="162"/>
                  </a:cubicBezTo>
                  <a:cubicBezTo>
                    <a:pt x="13" y="233"/>
                    <a:pt x="1" y="162"/>
                    <a:pt x="13" y="281"/>
                  </a:cubicBezTo>
                  <a:cubicBezTo>
                    <a:pt x="25" y="400"/>
                    <a:pt x="60" y="709"/>
                    <a:pt x="72" y="876"/>
                  </a:cubicBezTo>
                  <a:cubicBezTo>
                    <a:pt x="84" y="1043"/>
                    <a:pt x="108" y="1210"/>
                    <a:pt x="132" y="1364"/>
                  </a:cubicBezTo>
                  <a:cubicBezTo>
                    <a:pt x="144" y="1531"/>
                    <a:pt x="180" y="1698"/>
                    <a:pt x="203" y="1852"/>
                  </a:cubicBezTo>
                  <a:lnTo>
                    <a:pt x="299" y="2353"/>
                  </a:lnTo>
                  <a:cubicBezTo>
                    <a:pt x="322" y="2507"/>
                    <a:pt x="346" y="2674"/>
                    <a:pt x="370" y="2841"/>
                  </a:cubicBezTo>
                  <a:cubicBezTo>
                    <a:pt x="406" y="3007"/>
                    <a:pt x="441" y="3150"/>
                    <a:pt x="477" y="3317"/>
                  </a:cubicBezTo>
                  <a:cubicBezTo>
                    <a:pt x="501" y="3484"/>
                    <a:pt x="549" y="3627"/>
                    <a:pt x="596" y="3793"/>
                  </a:cubicBezTo>
                  <a:cubicBezTo>
                    <a:pt x="644" y="3960"/>
                    <a:pt x="680" y="4091"/>
                    <a:pt x="727" y="4269"/>
                  </a:cubicBezTo>
                  <a:cubicBezTo>
                    <a:pt x="775" y="4448"/>
                    <a:pt x="846" y="4722"/>
                    <a:pt x="906" y="4900"/>
                  </a:cubicBezTo>
                  <a:cubicBezTo>
                    <a:pt x="1037" y="5293"/>
                    <a:pt x="1192" y="5591"/>
                    <a:pt x="1442" y="5913"/>
                  </a:cubicBezTo>
                  <a:cubicBezTo>
                    <a:pt x="1477" y="5936"/>
                    <a:pt x="1537" y="5984"/>
                    <a:pt x="1561" y="6008"/>
                  </a:cubicBezTo>
                  <a:cubicBezTo>
                    <a:pt x="1608" y="6043"/>
                    <a:pt x="1656" y="6067"/>
                    <a:pt x="1680" y="6103"/>
                  </a:cubicBezTo>
                  <a:cubicBezTo>
                    <a:pt x="1727" y="6115"/>
                    <a:pt x="1775" y="6151"/>
                    <a:pt x="1811" y="6163"/>
                  </a:cubicBezTo>
                  <a:cubicBezTo>
                    <a:pt x="1870" y="6163"/>
                    <a:pt x="1882" y="6163"/>
                    <a:pt x="1835" y="6115"/>
                  </a:cubicBezTo>
                  <a:cubicBezTo>
                    <a:pt x="1775" y="6067"/>
                    <a:pt x="1680" y="6020"/>
                    <a:pt x="1596" y="5948"/>
                  </a:cubicBezTo>
                  <a:cubicBezTo>
                    <a:pt x="1501" y="5865"/>
                    <a:pt x="1382" y="5746"/>
                    <a:pt x="1299" y="5591"/>
                  </a:cubicBezTo>
                  <a:cubicBezTo>
                    <a:pt x="1215" y="5460"/>
                    <a:pt x="1144" y="5341"/>
                    <a:pt x="1084" y="5162"/>
                  </a:cubicBezTo>
                  <a:cubicBezTo>
                    <a:pt x="1025" y="4984"/>
                    <a:pt x="1001" y="4936"/>
                    <a:pt x="918" y="4674"/>
                  </a:cubicBezTo>
                  <a:cubicBezTo>
                    <a:pt x="846" y="4400"/>
                    <a:pt x="656" y="3591"/>
                    <a:pt x="596" y="3317"/>
                  </a:cubicBezTo>
                  <a:cubicBezTo>
                    <a:pt x="537" y="3031"/>
                    <a:pt x="537" y="3007"/>
                    <a:pt x="489" y="2817"/>
                  </a:cubicBezTo>
                  <a:cubicBezTo>
                    <a:pt x="465" y="2614"/>
                    <a:pt x="430" y="2495"/>
                    <a:pt x="406" y="2317"/>
                  </a:cubicBezTo>
                  <a:cubicBezTo>
                    <a:pt x="370" y="2162"/>
                    <a:pt x="346" y="2007"/>
                    <a:pt x="311" y="1841"/>
                  </a:cubicBezTo>
                  <a:cubicBezTo>
                    <a:pt x="287" y="1686"/>
                    <a:pt x="287" y="1519"/>
                    <a:pt x="251" y="1352"/>
                  </a:cubicBezTo>
                  <a:cubicBezTo>
                    <a:pt x="239" y="1186"/>
                    <a:pt x="203" y="1031"/>
                    <a:pt x="191" y="864"/>
                  </a:cubicBezTo>
                  <a:cubicBezTo>
                    <a:pt x="180" y="709"/>
                    <a:pt x="168" y="507"/>
                    <a:pt x="144" y="388"/>
                  </a:cubicBezTo>
                  <a:cubicBezTo>
                    <a:pt x="132" y="269"/>
                    <a:pt x="144" y="269"/>
                    <a:pt x="132" y="198"/>
                  </a:cubicBezTo>
                  <a:cubicBezTo>
                    <a:pt x="120" y="114"/>
                    <a:pt x="132" y="114"/>
                    <a:pt x="108" y="31"/>
                  </a:cubicBezTo>
                  <a:cubicBezTo>
                    <a:pt x="100" y="10"/>
                    <a:pt x="91" y="1"/>
                    <a:pt x="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77" name="Google Shape;16677;p22"/>
            <p:cNvSpPr/>
            <p:nvPr/>
          </p:nvSpPr>
          <p:spPr>
            <a:xfrm>
              <a:off x="4425550" y="2835400"/>
              <a:ext cx="3875" cy="20575"/>
            </a:xfrm>
            <a:custGeom>
              <a:avLst/>
              <a:gdLst/>
              <a:ahLst/>
              <a:cxnLst/>
              <a:rect l="l" t="t" r="r" b="b"/>
              <a:pathLst>
                <a:path w="155" h="823" extrusionOk="0">
                  <a:moveTo>
                    <a:pt x="35" y="1"/>
                  </a:moveTo>
                  <a:cubicBezTo>
                    <a:pt x="34" y="1"/>
                    <a:pt x="31" y="6"/>
                    <a:pt x="24" y="20"/>
                  </a:cubicBezTo>
                  <a:cubicBezTo>
                    <a:pt x="12" y="32"/>
                    <a:pt x="12" y="32"/>
                    <a:pt x="12" y="56"/>
                  </a:cubicBezTo>
                  <a:lnTo>
                    <a:pt x="12" y="116"/>
                  </a:lnTo>
                  <a:lnTo>
                    <a:pt x="12" y="175"/>
                  </a:lnTo>
                  <a:lnTo>
                    <a:pt x="12" y="235"/>
                  </a:lnTo>
                  <a:cubicBezTo>
                    <a:pt x="12" y="247"/>
                    <a:pt x="12" y="282"/>
                    <a:pt x="0" y="294"/>
                  </a:cubicBezTo>
                  <a:lnTo>
                    <a:pt x="0" y="354"/>
                  </a:lnTo>
                  <a:lnTo>
                    <a:pt x="0" y="413"/>
                  </a:lnTo>
                  <a:lnTo>
                    <a:pt x="0" y="532"/>
                  </a:lnTo>
                  <a:cubicBezTo>
                    <a:pt x="0" y="568"/>
                    <a:pt x="12" y="580"/>
                    <a:pt x="12" y="592"/>
                  </a:cubicBezTo>
                  <a:lnTo>
                    <a:pt x="12" y="651"/>
                  </a:lnTo>
                  <a:cubicBezTo>
                    <a:pt x="12" y="663"/>
                    <a:pt x="12" y="699"/>
                    <a:pt x="24" y="711"/>
                  </a:cubicBezTo>
                  <a:lnTo>
                    <a:pt x="24" y="770"/>
                  </a:lnTo>
                  <a:lnTo>
                    <a:pt x="24" y="806"/>
                  </a:lnTo>
                  <a:cubicBezTo>
                    <a:pt x="24" y="818"/>
                    <a:pt x="36" y="818"/>
                    <a:pt x="60" y="818"/>
                  </a:cubicBezTo>
                  <a:cubicBezTo>
                    <a:pt x="63" y="822"/>
                    <a:pt x="71" y="823"/>
                    <a:pt x="80" y="823"/>
                  </a:cubicBezTo>
                  <a:cubicBezTo>
                    <a:pt x="102" y="823"/>
                    <a:pt x="135" y="815"/>
                    <a:pt x="143" y="806"/>
                  </a:cubicBezTo>
                  <a:cubicBezTo>
                    <a:pt x="149" y="794"/>
                    <a:pt x="152" y="794"/>
                    <a:pt x="153" y="794"/>
                  </a:cubicBezTo>
                  <a:cubicBezTo>
                    <a:pt x="155" y="794"/>
                    <a:pt x="155" y="794"/>
                    <a:pt x="155" y="782"/>
                  </a:cubicBezTo>
                  <a:lnTo>
                    <a:pt x="155" y="770"/>
                  </a:lnTo>
                  <a:cubicBezTo>
                    <a:pt x="155" y="758"/>
                    <a:pt x="143" y="723"/>
                    <a:pt x="143" y="711"/>
                  </a:cubicBezTo>
                  <a:cubicBezTo>
                    <a:pt x="143" y="699"/>
                    <a:pt x="143" y="663"/>
                    <a:pt x="131" y="651"/>
                  </a:cubicBezTo>
                  <a:cubicBezTo>
                    <a:pt x="131" y="639"/>
                    <a:pt x="119" y="604"/>
                    <a:pt x="119" y="592"/>
                  </a:cubicBezTo>
                  <a:cubicBezTo>
                    <a:pt x="119" y="580"/>
                    <a:pt x="95" y="544"/>
                    <a:pt x="95" y="532"/>
                  </a:cubicBezTo>
                  <a:cubicBezTo>
                    <a:pt x="95" y="520"/>
                    <a:pt x="119" y="485"/>
                    <a:pt x="119" y="473"/>
                  </a:cubicBezTo>
                  <a:cubicBezTo>
                    <a:pt x="119" y="461"/>
                    <a:pt x="95" y="425"/>
                    <a:pt x="95" y="413"/>
                  </a:cubicBezTo>
                  <a:lnTo>
                    <a:pt x="95" y="354"/>
                  </a:lnTo>
                  <a:cubicBezTo>
                    <a:pt x="95" y="342"/>
                    <a:pt x="83" y="306"/>
                    <a:pt x="83" y="294"/>
                  </a:cubicBezTo>
                  <a:cubicBezTo>
                    <a:pt x="83" y="282"/>
                    <a:pt x="72" y="247"/>
                    <a:pt x="72" y="235"/>
                  </a:cubicBezTo>
                  <a:lnTo>
                    <a:pt x="72" y="211"/>
                  </a:lnTo>
                  <a:cubicBezTo>
                    <a:pt x="72" y="175"/>
                    <a:pt x="60" y="92"/>
                    <a:pt x="60" y="68"/>
                  </a:cubicBezTo>
                  <a:lnTo>
                    <a:pt x="60" y="44"/>
                  </a:lnTo>
                  <a:lnTo>
                    <a:pt x="60" y="32"/>
                  </a:lnTo>
                  <a:cubicBezTo>
                    <a:pt x="60" y="8"/>
                    <a:pt x="60" y="8"/>
                    <a:pt x="36" y="8"/>
                  </a:cubicBezTo>
                  <a:cubicBezTo>
                    <a:pt x="36" y="3"/>
                    <a:pt x="36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78" name="Google Shape;16678;p22"/>
            <p:cNvSpPr/>
            <p:nvPr/>
          </p:nvSpPr>
          <p:spPr>
            <a:xfrm>
              <a:off x="4439225" y="2844325"/>
              <a:ext cx="5975" cy="30350"/>
            </a:xfrm>
            <a:custGeom>
              <a:avLst/>
              <a:gdLst/>
              <a:ahLst/>
              <a:cxnLst/>
              <a:rect l="l" t="t" r="r" b="b"/>
              <a:pathLst>
                <a:path w="239" h="1214" extrusionOk="0">
                  <a:moveTo>
                    <a:pt x="23" y="1"/>
                  </a:moveTo>
                  <a:cubicBezTo>
                    <a:pt x="17" y="1"/>
                    <a:pt x="13" y="7"/>
                    <a:pt x="13" y="20"/>
                  </a:cubicBezTo>
                  <a:cubicBezTo>
                    <a:pt x="13" y="32"/>
                    <a:pt x="1" y="44"/>
                    <a:pt x="1" y="80"/>
                  </a:cubicBezTo>
                  <a:lnTo>
                    <a:pt x="1" y="163"/>
                  </a:lnTo>
                  <a:cubicBezTo>
                    <a:pt x="1" y="199"/>
                    <a:pt x="1" y="223"/>
                    <a:pt x="13" y="259"/>
                  </a:cubicBezTo>
                  <a:cubicBezTo>
                    <a:pt x="13" y="282"/>
                    <a:pt x="25" y="318"/>
                    <a:pt x="25" y="342"/>
                  </a:cubicBezTo>
                  <a:lnTo>
                    <a:pt x="25" y="437"/>
                  </a:lnTo>
                  <a:lnTo>
                    <a:pt x="25" y="521"/>
                  </a:lnTo>
                  <a:cubicBezTo>
                    <a:pt x="25" y="556"/>
                    <a:pt x="37" y="568"/>
                    <a:pt x="37" y="616"/>
                  </a:cubicBezTo>
                  <a:cubicBezTo>
                    <a:pt x="37" y="652"/>
                    <a:pt x="37" y="747"/>
                    <a:pt x="60" y="794"/>
                  </a:cubicBezTo>
                  <a:cubicBezTo>
                    <a:pt x="60" y="830"/>
                    <a:pt x="72" y="854"/>
                    <a:pt x="72" y="878"/>
                  </a:cubicBezTo>
                  <a:lnTo>
                    <a:pt x="72" y="973"/>
                  </a:lnTo>
                  <a:cubicBezTo>
                    <a:pt x="72" y="997"/>
                    <a:pt x="84" y="1033"/>
                    <a:pt x="84" y="1056"/>
                  </a:cubicBezTo>
                  <a:cubicBezTo>
                    <a:pt x="84" y="1092"/>
                    <a:pt x="84" y="1128"/>
                    <a:pt x="96" y="1152"/>
                  </a:cubicBezTo>
                  <a:lnTo>
                    <a:pt x="96" y="1175"/>
                  </a:lnTo>
                  <a:cubicBezTo>
                    <a:pt x="96" y="1187"/>
                    <a:pt x="120" y="1187"/>
                    <a:pt x="132" y="1211"/>
                  </a:cubicBezTo>
                  <a:cubicBezTo>
                    <a:pt x="133" y="1213"/>
                    <a:pt x="136" y="1214"/>
                    <a:pt x="139" y="1214"/>
                  </a:cubicBezTo>
                  <a:cubicBezTo>
                    <a:pt x="159" y="1214"/>
                    <a:pt x="205" y="1186"/>
                    <a:pt x="215" y="1175"/>
                  </a:cubicBezTo>
                  <a:lnTo>
                    <a:pt x="239" y="1163"/>
                  </a:lnTo>
                  <a:lnTo>
                    <a:pt x="239" y="1128"/>
                  </a:lnTo>
                  <a:cubicBezTo>
                    <a:pt x="239" y="1104"/>
                    <a:pt x="215" y="1068"/>
                    <a:pt x="215" y="1044"/>
                  </a:cubicBezTo>
                  <a:cubicBezTo>
                    <a:pt x="215" y="1009"/>
                    <a:pt x="203" y="985"/>
                    <a:pt x="203" y="949"/>
                  </a:cubicBezTo>
                  <a:cubicBezTo>
                    <a:pt x="203" y="925"/>
                    <a:pt x="191" y="890"/>
                    <a:pt x="191" y="866"/>
                  </a:cubicBezTo>
                  <a:cubicBezTo>
                    <a:pt x="191" y="830"/>
                    <a:pt x="179" y="806"/>
                    <a:pt x="156" y="771"/>
                  </a:cubicBezTo>
                  <a:cubicBezTo>
                    <a:pt x="156" y="747"/>
                    <a:pt x="179" y="711"/>
                    <a:pt x="156" y="687"/>
                  </a:cubicBezTo>
                  <a:cubicBezTo>
                    <a:pt x="156" y="652"/>
                    <a:pt x="144" y="628"/>
                    <a:pt x="144" y="592"/>
                  </a:cubicBezTo>
                  <a:cubicBezTo>
                    <a:pt x="144" y="568"/>
                    <a:pt x="132" y="532"/>
                    <a:pt x="132" y="509"/>
                  </a:cubicBezTo>
                  <a:cubicBezTo>
                    <a:pt x="132" y="473"/>
                    <a:pt x="120" y="449"/>
                    <a:pt x="96" y="413"/>
                  </a:cubicBezTo>
                  <a:cubicBezTo>
                    <a:pt x="96" y="390"/>
                    <a:pt x="84" y="354"/>
                    <a:pt x="84" y="330"/>
                  </a:cubicBezTo>
                  <a:lnTo>
                    <a:pt x="84" y="294"/>
                  </a:lnTo>
                  <a:cubicBezTo>
                    <a:pt x="84" y="271"/>
                    <a:pt x="60" y="128"/>
                    <a:pt x="60" y="104"/>
                  </a:cubicBezTo>
                  <a:lnTo>
                    <a:pt x="60" y="80"/>
                  </a:lnTo>
                  <a:lnTo>
                    <a:pt x="60" y="44"/>
                  </a:lnTo>
                  <a:cubicBezTo>
                    <a:pt x="60" y="32"/>
                    <a:pt x="60" y="32"/>
                    <a:pt x="37" y="9"/>
                  </a:cubicBezTo>
                  <a:cubicBezTo>
                    <a:pt x="32" y="4"/>
                    <a:pt x="27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79" name="Google Shape;16679;p22"/>
            <p:cNvSpPr/>
            <p:nvPr/>
          </p:nvSpPr>
          <p:spPr>
            <a:xfrm>
              <a:off x="4430325" y="2994275"/>
              <a:ext cx="124950" cy="254700"/>
            </a:xfrm>
            <a:custGeom>
              <a:avLst/>
              <a:gdLst/>
              <a:ahLst/>
              <a:cxnLst/>
              <a:rect l="l" t="t" r="r" b="b"/>
              <a:pathLst>
                <a:path w="4998" h="10188" extrusionOk="0">
                  <a:moveTo>
                    <a:pt x="31" y="1"/>
                  </a:moveTo>
                  <a:cubicBezTo>
                    <a:pt x="0" y="1"/>
                    <a:pt x="2" y="228"/>
                    <a:pt x="12" y="285"/>
                  </a:cubicBezTo>
                  <a:cubicBezTo>
                    <a:pt x="23" y="357"/>
                    <a:pt x="23" y="392"/>
                    <a:pt x="35" y="452"/>
                  </a:cubicBezTo>
                  <a:cubicBezTo>
                    <a:pt x="59" y="523"/>
                    <a:pt x="71" y="607"/>
                    <a:pt x="83" y="666"/>
                  </a:cubicBezTo>
                  <a:cubicBezTo>
                    <a:pt x="143" y="952"/>
                    <a:pt x="214" y="1226"/>
                    <a:pt x="309" y="1488"/>
                  </a:cubicBezTo>
                  <a:cubicBezTo>
                    <a:pt x="393" y="1762"/>
                    <a:pt x="476" y="2023"/>
                    <a:pt x="559" y="2297"/>
                  </a:cubicBezTo>
                  <a:cubicBezTo>
                    <a:pt x="654" y="2559"/>
                    <a:pt x="750" y="2809"/>
                    <a:pt x="857" y="3083"/>
                  </a:cubicBezTo>
                  <a:cubicBezTo>
                    <a:pt x="964" y="3345"/>
                    <a:pt x="1083" y="3607"/>
                    <a:pt x="1190" y="3857"/>
                  </a:cubicBezTo>
                  <a:cubicBezTo>
                    <a:pt x="1286" y="4119"/>
                    <a:pt x="1393" y="4393"/>
                    <a:pt x="1500" y="4643"/>
                  </a:cubicBezTo>
                  <a:cubicBezTo>
                    <a:pt x="1607" y="4917"/>
                    <a:pt x="1738" y="5167"/>
                    <a:pt x="1857" y="5429"/>
                  </a:cubicBezTo>
                  <a:cubicBezTo>
                    <a:pt x="1976" y="5691"/>
                    <a:pt x="2107" y="5953"/>
                    <a:pt x="2238" y="6203"/>
                  </a:cubicBezTo>
                  <a:cubicBezTo>
                    <a:pt x="2381" y="6464"/>
                    <a:pt x="2524" y="6703"/>
                    <a:pt x="2679" y="6953"/>
                  </a:cubicBezTo>
                  <a:cubicBezTo>
                    <a:pt x="2821" y="7191"/>
                    <a:pt x="2976" y="7441"/>
                    <a:pt x="3119" y="7679"/>
                  </a:cubicBezTo>
                  <a:cubicBezTo>
                    <a:pt x="3167" y="7738"/>
                    <a:pt x="3238" y="7869"/>
                    <a:pt x="3274" y="7917"/>
                  </a:cubicBezTo>
                  <a:cubicBezTo>
                    <a:pt x="3536" y="8334"/>
                    <a:pt x="4191" y="9215"/>
                    <a:pt x="4381" y="9465"/>
                  </a:cubicBezTo>
                  <a:cubicBezTo>
                    <a:pt x="4398" y="9485"/>
                    <a:pt x="4412" y="9503"/>
                    <a:pt x="4423" y="9517"/>
                  </a:cubicBezTo>
                  <a:lnTo>
                    <a:pt x="4423" y="9517"/>
                  </a:lnTo>
                  <a:cubicBezTo>
                    <a:pt x="4422" y="9516"/>
                    <a:pt x="4422" y="9515"/>
                    <a:pt x="4421" y="9515"/>
                  </a:cubicBezTo>
                  <a:lnTo>
                    <a:pt x="4421" y="9515"/>
                  </a:lnTo>
                  <a:cubicBezTo>
                    <a:pt x="4420" y="9515"/>
                    <a:pt x="4467" y="9573"/>
                    <a:pt x="4468" y="9573"/>
                  </a:cubicBezTo>
                  <a:cubicBezTo>
                    <a:pt x="4468" y="9573"/>
                    <a:pt x="4457" y="9559"/>
                    <a:pt x="4423" y="9517"/>
                  </a:cubicBezTo>
                  <a:lnTo>
                    <a:pt x="4423" y="9517"/>
                  </a:lnTo>
                  <a:cubicBezTo>
                    <a:pt x="4425" y="9519"/>
                    <a:pt x="4431" y="9525"/>
                    <a:pt x="4441" y="9536"/>
                  </a:cubicBezTo>
                  <a:cubicBezTo>
                    <a:pt x="4524" y="9643"/>
                    <a:pt x="4560" y="9679"/>
                    <a:pt x="4631" y="9763"/>
                  </a:cubicBezTo>
                  <a:cubicBezTo>
                    <a:pt x="4691" y="9834"/>
                    <a:pt x="4738" y="9893"/>
                    <a:pt x="4786" y="9977"/>
                  </a:cubicBezTo>
                  <a:cubicBezTo>
                    <a:pt x="4845" y="10036"/>
                    <a:pt x="4905" y="10108"/>
                    <a:pt x="4953" y="10155"/>
                  </a:cubicBezTo>
                  <a:cubicBezTo>
                    <a:pt x="4973" y="10176"/>
                    <a:pt x="4987" y="10188"/>
                    <a:pt x="4991" y="10188"/>
                  </a:cubicBezTo>
                  <a:cubicBezTo>
                    <a:pt x="4997" y="10188"/>
                    <a:pt x="4987" y="10167"/>
                    <a:pt x="4953" y="10120"/>
                  </a:cubicBezTo>
                  <a:cubicBezTo>
                    <a:pt x="4893" y="10048"/>
                    <a:pt x="4738" y="9834"/>
                    <a:pt x="4655" y="9739"/>
                  </a:cubicBezTo>
                  <a:cubicBezTo>
                    <a:pt x="4476" y="9512"/>
                    <a:pt x="4310" y="9298"/>
                    <a:pt x="4143" y="9060"/>
                  </a:cubicBezTo>
                  <a:cubicBezTo>
                    <a:pt x="3988" y="8846"/>
                    <a:pt x="3810" y="8608"/>
                    <a:pt x="3655" y="8369"/>
                  </a:cubicBezTo>
                  <a:cubicBezTo>
                    <a:pt x="3500" y="8119"/>
                    <a:pt x="3333" y="7881"/>
                    <a:pt x="3179" y="7655"/>
                  </a:cubicBezTo>
                  <a:cubicBezTo>
                    <a:pt x="3036" y="7417"/>
                    <a:pt x="2881" y="7155"/>
                    <a:pt x="2750" y="6917"/>
                  </a:cubicBezTo>
                  <a:cubicBezTo>
                    <a:pt x="2595" y="6667"/>
                    <a:pt x="2464" y="6429"/>
                    <a:pt x="2333" y="6179"/>
                  </a:cubicBezTo>
                  <a:cubicBezTo>
                    <a:pt x="2202" y="5929"/>
                    <a:pt x="2059" y="5667"/>
                    <a:pt x="1952" y="5405"/>
                  </a:cubicBezTo>
                  <a:cubicBezTo>
                    <a:pt x="1833" y="5143"/>
                    <a:pt x="1714" y="4881"/>
                    <a:pt x="1607" y="4619"/>
                  </a:cubicBezTo>
                  <a:cubicBezTo>
                    <a:pt x="1500" y="4345"/>
                    <a:pt x="1381" y="4095"/>
                    <a:pt x="1274" y="3821"/>
                  </a:cubicBezTo>
                  <a:cubicBezTo>
                    <a:pt x="1166" y="3559"/>
                    <a:pt x="1059" y="3321"/>
                    <a:pt x="952" y="3047"/>
                  </a:cubicBezTo>
                  <a:cubicBezTo>
                    <a:pt x="845" y="2785"/>
                    <a:pt x="774" y="2535"/>
                    <a:pt x="666" y="2262"/>
                  </a:cubicBezTo>
                  <a:cubicBezTo>
                    <a:pt x="559" y="2000"/>
                    <a:pt x="488" y="1738"/>
                    <a:pt x="416" y="1476"/>
                  </a:cubicBezTo>
                  <a:cubicBezTo>
                    <a:pt x="321" y="1202"/>
                    <a:pt x="262" y="940"/>
                    <a:pt x="202" y="654"/>
                  </a:cubicBezTo>
                  <a:cubicBezTo>
                    <a:pt x="190" y="571"/>
                    <a:pt x="178" y="464"/>
                    <a:pt x="143" y="345"/>
                  </a:cubicBezTo>
                  <a:cubicBezTo>
                    <a:pt x="119" y="226"/>
                    <a:pt x="119" y="214"/>
                    <a:pt x="59" y="47"/>
                  </a:cubicBezTo>
                  <a:cubicBezTo>
                    <a:pt x="48" y="14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80" name="Google Shape;16680;p22"/>
            <p:cNvSpPr/>
            <p:nvPr/>
          </p:nvSpPr>
          <p:spPr>
            <a:xfrm>
              <a:off x="4626050" y="2997025"/>
              <a:ext cx="147200" cy="155200"/>
            </a:xfrm>
            <a:custGeom>
              <a:avLst/>
              <a:gdLst/>
              <a:ahLst/>
              <a:cxnLst/>
              <a:rect l="l" t="t" r="r" b="b"/>
              <a:pathLst>
                <a:path w="5888" h="6208" extrusionOk="0">
                  <a:moveTo>
                    <a:pt x="41" y="1"/>
                  </a:moveTo>
                  <a:cubicBezTo>
                    <a:pt x="0" y="1"/>
                    <a:pt x="49" y="153"/>
                    <a:pt x="88" y="223"/>
                  </a:cubicBezTo>
                  <a:cubicBezTo>
                    <a:pt x="124" y="294"/>
                    <a:pt x="76" y="223"/>
                    <a:pt x="160" y="354"/>
                  </a:cubicBezTo>
                  <a:cubicBezTo>
                    <a:pt x="243" y="485"/>
                    <a:pt x="469" y="842"/>
                    <a:pt x="600" y="1021"/>
                  </a:cubicBezTo>
                  <a:cubicBezTo>
                    <a:pt x="719" y="1199"/>
                    <a:pt x="862" y="1378"/>
                    <a:pt x="981" y="1556"/>
                  </a:cubicBezTo>
                  <a:cubicBezTo>
                    <a:pt x="1100" y="1735"/>
                    <a:pt x="1231" y="1913"/>
                    <a:pt x="1362" y="2080"/>
                  </a:cubicBezTo>
                  <a:cubicBezTo>
                    <a:pt x="1493" y="2259"/>
                    <a:pt x="1636" y="2414"/>
                    <a:pt x="1767" y="2604"/>
                  </a:cubicBezTo>
                  <a:cubicBezTo>
                    <a:pt x="1898" y="2783"/>
                    <a:pt x="2017" y="2949"/>
                    <a:pt x="2148" y="3116"/>
                  </a:cubicBezTo>
                  <a:cubicBezTo>
                    <a:pt x="2291" y="3283"/>
                    <a:pt x="2434" y="3449"/>
                    <a:pt x="2565" y="3628"/>
                  </a:cubicBezTo>
                  <a:cubicBezTo>
                    <a:pt x="2708" y="3795"/>
                    <a:pt x="2851" y="3949"/>
                    <a:pt x="2982" y="4116"/>
                  </a:cubicBezTo>
                  <a:cubicBezTo>
                    <a:pt x="3136" y="4283"/>
                    <a:pt x="3267" y="4438"/>
                    <a:pt x="3422" y="4592"/>
                  </a:cubicBezTo>
                  <a:cubicBezTo>
                    <a:pt x="3565" y="4759"/>
                    <a:pt x="3720" y="4902"/>
                    <a:pt x="3874" y="5057"/>
                  </a:cubicBezTo>
                  <a:cubicBezTo>
                    <a:pt x="3922" y="5092"/>
                    <a:pt x="3994" y="5164"/>
                    <a:pt x="4029" y="5200"/>
                  </a:cubicBezTo>
                  <a:cubicBezTo>
                    <a:pt x="4410" y="5545"/>
                    <a:pt x="4803" y="5831"/>
                    <a:pt x="5291" y="6033"/>
                  </a:cubicBezTo>
                  <a:cubicBezTo>
                    <a:pt x="5351" y="6069"/>
                    <a:pt x="5446" y="6093"/>
                    <a:pt x="5506" y="6116"/>
                  </a:cubicBezTo>
                  <a:cubicBezTo>
                    <a:pt x="5565" y="6128"/>
                    <a:pt x="5637" y="6152"/>
                    <a:pt x="5696" y="6176"/>
                  </a:cubicBezTo>
                  <a:cubicBezTo>
                    <a:pt x="5752" y="6187"/>
                    <a:pt x="5819" y="6198"/>
                    <a:pt x="5866" y="6200"/>
                  </a:cubicBezTo>
                  <a:lnTo>
                    <a:pt x="5866" y="6200"/>
                  </a:lnTo>
                  <a:cubicBezTo>
                    <a:pt x="5857" y="6197"/>
                    <a:pt x="5844" y="6193"/>
                    <a:pt x="5827" y="6188"/>
                  </a:cubicBezTo>
                  <a:cubicBezTo>
                    <a:pt x="5744" y="6152"/>
                    <a:pt x="5625" y="6128"/>
                    <a:pt x="5470" y="6069"/>
                  </a:cubicBezTo>
                  <a:cubicBezTo>
                    <a:pt x="5327" y="6009"/>
                    <a:pt x="5089" y="5902"/>
                    <a:pt x="4922" y="5819"/>
                  </a:cubicBezTo>
                  <a:cubicBezTo>
                    <a:pt x="4756" y="5712"/>
                    <a:pt x="4565" y="5592"/>
                    <a:pt x="4398" y="5462"/>
                  </a:cubicBezTo>
                  <a:cubicBezTo>
                    <a:pt x="4244" y="5319"/>
                    <a:pt x="4077" y="5188"/>
                    <a:pt x="3910" y="5045"/>
                  </a:cubicBezTo>
                  <a:cubicBezTo>
                    <a:pt x="3755" y="4890"/>
                    <a:pt x="3613" y="4723"/>
                    <a:pt x="3458" y="4569"/>
                  </a:cubicBezTo>
                  <a:cubicBezTo>
                    <a:pt x="3315" y="4402"/>
                    <a:pt x="3184" y="4235"/>
                    <a:pt x="3053" y="4068"/>
                  </a:cubicBezTo>
                  <a:cubicBezTo>
                    <a:pt x="2910" y="3914"/>
                    <a:pt x="2767" y="3747"/>
                    <a:pt x="2636" y="3580"/>
                  </a:cubicBezTo>
                  <a:cubicBezTo>
                    <a:pt x="2493" y="3414"/>
                    <a:pt x="2362" y="3235"/>
                    <a:pt x="2231" y="3080"/>
                  </a:cubicBezTo>
                  <a:cubicBezTo>
                    <a:pt x="2089" y="2902"/>
                    <a:pt x="1958" y="2735"/>
                    <a:pt x="1839" y="2556"/>
                  </a:cubicBezTo>
                  <a:cubicBezTo>
                    <a:pt x="1708" y="2378"/>
                    <a:pt x="1577" y="2211"/>
                    <a:pt x="1458" y="2033"/>
                  </a:cubicBezTo>
                  <a:cubicBezTo>
                    <a:pt x="1327" y="1854"/>
                    <a:pt x="1219" y="1675"/>
                    <a:pt x="1088" y="1497"/>
                  </a:cubicBezTo>
                  <a:cubicBezTo>
                    <a:pt x="969" y="1318"/>
                    <a:pt x="826" y="1140"/>
                    <a:pt x="707" y="961"/>
                  </a:cubicBezTo>
                  <a:cubicBezTo>
                    <a:pt x="588" y="782"/>
                    <a:pt x="469" y="604"/>
                    <a:pt x="350" y="413"/>
                  </a:cubicBezTo>
                  <a:cubicBezTo>
                    <a:pt x="315" y="354"/>
                    <a:pt x="279" y="282"/>
                    <a:pt x="219" y="199"/>
                  </a:cubicBezTo>
                  <a:cubicBezTo>
                    <a:pt x="172" y="128"/>
                    <a:pt x="160" y="116"/>
                    <a:pt x="76" y="20"/>
                  </a:cubicBezTo>
                  <a:cubicBezTo>
                    <a:pt x="61" y="7"/>
                    <a:pt x="49" y="1"/>
                    <a:pt x="41" y="1"/>
                  </a:cubicBezTo>
                  <a:close/>
                  <a:moveTo>
                    <a:pt x="5866" y="6200"/>
                  </a:moveTo>
                  <a:lnTo>
                    <a:pt x="5866" y="6200"/>
                  </a:lnTo>
                  <a:cubicBezTo>
                    <a:pt x="5874" y="6202"/>
                    <a:pt x="5879" y="6204"/>
                    <a:pt x="5882" y="6205"/>
                  </a:cubicBezTo>
                  <a:lnTo>
                    <a:pt x="5882" y="6205"/>
                  </a:lnTo>
                  <a:cubicBezTo>
                    <a:pt x="5880" y="6204"/>
                    <a:pt x="5877" y="6202"/>
                    <a:pt x="5875" y="6200"/>
                  </a:cubicBezTo>
                  <a:cubicBezTo>
                    <a:pt x="5872" y="6200"/>
                    <a:pt x="5869" y="6200"/>
                    <a:pt x="5866" y="6200"/>
                  </a:cubicBezTo>
                  <a:close/>
                  <a:moveTo>
                    <a:pt x="5882" y="6205"/>
                  </a:moveTo>
                  <a:cubicBezTo>
                    <a:pt x="5885" y="6207"/>
                    <a:pt x="5887" y="6208"/>
                    <a:pt x="5887" y="6208"/>
                  </a:cubicBezTo>
                  <a:cubicBezTo>
                    <a:pt x="5887" y="6208"/>
                    <a:pt x="5886" y="6207"/>
                    <a:pt x="5882" y="620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81" name="Google Shape;16681;p22"/>
            <p:cNvSpPr/>
            <p:nvPr/>
          </p:nvSpPr>
          <p:spPr>
            <a:xfrm>
              <a:off x="3602525" y="2152350"/>
              <a:ext cx="19475" cy="91225"/>
            </a:xfrm>
            <a:custGeom>
              <a:avLst/>
              <a:gdLst/>
              <a:ahLst/>
              <a:cxnLst/>
              <a:rect l="l" t="t" r="r" b="b"/>
              <a:pathLst>
                <a:path w="779" h="3649" extrusionOk="0">
                  <a:moveTo>
                    <a:pt x="751" y="1"/>
                  </a:moveTo>
                  <a:cubicBezTo>
                    <a:pt x="721" y="1"/>
                    <a:pt x="671" y="26"/>
                    <a:pt x="655" y="41"/>
                  </a:cubicBezTo>
                  <a:lnTo>
                    <a:pt x="608" y="89"/>
                  </a:lnTo>
                  <a:cubicBezTo>
                    <a:pt x="596" y="113"/>
                    <a:pt x="596" y="101"/>
                    <a:pt x="560" y="160"/>
                  </a:cubicBezTo>
                  <a:cubicBezTo>
                    <a:pt x="536" y="220"/>
                    <a:pt x="477" y="339"/>
                    <a:pt x="441" y="410"/>
                  </a:cubicBezTo>
                  <a:cubicBezTo>
                    <a:pt x="417" y="494"/>
                    <a:pt x="369" y="589"/>
                    <a:pt x="322" y="684"/>
                  </a:cubicBezTo>
                  <a:lnTo>
                    <a:pt x="238" y="946"/>
                  </a:lnTo>
                  <a:cubicBezTo>
                    <a:pt x="203" y="1041"/>
                    <a:pt x="191" y="1125"/>
                    <a:pt x="155" y="1232"/>
                  </a:cubicBezTo>
                  <a:lnTo>
                    <a:pt x="72" y="1506"/>
                  </a:lnTo>
                  <a:cubicBezTo>
                    <a:pt x="60" y="1589"/>
                    <a:pt x="36" y="1696"/>
                    <a:pt x="24" y="1780"/>
                  </a:cubicBezTo>
                  <a:cubicBezTo>
                    <a:pt x="12" y="1875"/>
                    <a:pt x="0" y="1982"/>
                    <a:pt x="0" y="2065"/>
                  </a:cubicBezTo>
                  <a:lnTo>
                    <a:pt x="0" y="2351"/>
                  </a:lnTo>
                  <a:lnTo>
                    <a:pt x="0" y="2637"/>
                  </a:lnTo>
                  <a:lnTo>
                    <a:pt x="0" y="2732"/>
                  </a:lnTo>
                  <a:cubicBezTo>
                    <a:pt x="12" y="2970"/>
                    <a:pt x="36" y="3161"/>
                    <a:pt x="84" y="3399"/>
                  </a:cubicBezTo>
                  <a:cubicBezTo>
                    <a:pt x="84" y="3435"/>
                    <a:pt x="119" y="3542"/>
                    <a:pt x="131" y="3566"/>
                  </a:cubicBezTo>
                  <a:cubicBezTo>
                    <a:pt x="143" y="3601"/>
                    <a:pt x="143" y="3625"/>
                    <a:pt x="155" y="3649"/>
                  </a:cubicBezTo>
                  <a:lnTo>
                    <a:pt x="155" y="3613"/>
                  </a:lnTo>
                  <a:cubicBezTo>
                    <a:pt x="155" y="3566"/>
                    <a:pt x="155" y="3506"/>
                    <a:pt x="143" y="3447"/>
                  </a:cubicBezTo>
                  <a:cubicBezTo>
                    <a:pt x="131" y="3375"/>
                    <a:pt x="108" y="3268"/>
                    <a:pt x="96" y="3185"/>
                  </a:cubicBezTo>
                  <a:cubicBezTo>
                    <a:pt x="84" y="3089"/>
                    <a:pt x="72" y="2982"/>
                    <a:pt x="72" y="2899"/>
                  </a:cubicBezTo>
                  <a:cubicBezTo>
                    <a:pt x="72" y="2804"/>
                    <a:pt x="48" y="2708"/>
                    <a:pt x="48" y="2613"/>
                  </a:cubicBezTo>
                  <a:cubicBezTo>
                    <a:pt x="48" y="2530"/>
                    <a:pt x="72" y="2423"/>
                    <a:pt x="72" y="2339"/>
                  </a:cubicBezTo>
                  <a:cubicBezTo>
                    <a:pt x="72" y="2244"/>
                    <a:pt x="84" y="2137"/>
                    <a:pt x="96" y="2053"/>
                  </a:cubicBezTo>
                  <a:cubicBezTo>
                    <a:pt x="119" y="1958"/>
                    <a:pt x="119" y="1863"/>
                    <a:pt x="131" y="1768"/>
                  </a:cubicBezTo>
                  <a:cubicBezTo>
                    <a:pt x="143" y="1684"/>
                    <a:pt x="155" y="1589"/>
                    <a:pt x="191" y="1506"/>
                  </a:cubicBezTo>
                  <a:cubicBezTo>
                    <a:pt x="203" y="1411"/>
                    <a:pt x="238" y="1327"/>
                    <a:pt x="262" y="1232"/>
                  </a:cubicBezTo>
                  <a:cubicBezTo>
                    <a:pt x="298" y="1149"/>
                    <a:pt x="310" y="1053"/>
                    <a:pt x="334" y="970"/>
                  </a:cubicBezTo>
                  <a:cubicBezTo>
                    <a:pt x="369" y="875"/>
                    <a:pt x="417" y="791"/>
                    <a:pt x="441" y="708"/>
                  </a:cubicBezTo>
                  <a:cubicBezTo>
                    <a:pt x="477" y="625"/>
                    <a:pt x="512" y="529"/>
                    <a:pt x="548" y="458"/>
                  </a:cubicBezTo>
                  <a:cubicBezTo>
                    <a:pt x="572" y="387"/>
                    <a:pt x="655" y="279"/>
                    <a:pt x="679" y="220"/>
                  </a:cubicBezTo>
                  <a:cubicBezTo>
                    <a:pt x="715" y="160"/>
                    <a:pt x="727" y="172"/>
                    <a:pt x="739" y="137"/>
                  </a:cubicBezTo>
                  <a:cubicBezTo>
                    <a:pt x="750" y="89"/>
                    <a:pt x="750" y="101"/>
                    <a:pt x="774" y="29"/>
                  </a:cubicBezTo>
                  <a:cubicBezTo>
                    <a:pt x="778" y="8"/>
                    <a:pt x="768" y="1"/>
                    <a:pt x="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82" name="Google Shape;16682;p22"/>
            <p:cNvSpPr/>
            <p:nvPr/>
          </p:nvSpPr>
          <p:spPr>
            <a:xfrm>
              <a:off x="3617400" y="2155550"/>
              <a:ext cx="17300" cy="85050"/>
            </a:xfrm>
            <a:custGeom>
              <a:avLst/>
              <a:gdLst/>
              <a:ahLst/>
              <a:cxnLst/>
              <a:rect l="l" t="t" r="r" b="b"/>
              <a:pathLst>
                <a:path w="692" h="3402" extrusionOk="0">
                  <a:moveTo>
                    <a:pt x="661" y="1"/>
                  </a:moveTo>
                  <a:cubicBezTo>
                    <a:pt x="634" y="1"/>
                    <a:pt x="594" y="22"/>
                    <a:pt x="572" y="44"/>
                  </a:cubicBezTo>
                  <a:lnTo>
                    <a:pt x="536" y="92"/>
                  </a:lnTo>
                  <a:cubicBezTo>
                    <a:pt x="501" y="128"/>
                    <a:pt x="513" y="104"/>
                    <a:pt x="489" y="163"/>
                  </a:cubicBezTo>
                  <a:cubicBezTo>
                    <a:pt x="453" y="211"/>
                    <a:pt x="417" y="330"/>
                    <a:pt x="370" y="401"/>
                  </a:cubicBezTo>
                  <a:cubicBezTo>
                    <a:pt x="334" y="485"/>
                    <a:pt x="298" y="568"/>
                    <a:pt x="263" y="640"/>
                  </a:cubicBezTo>
                  <a:cubicBezTo>
                    <a:pt x="239" y="723"/>
                    <a:pt x="203" y="806"/>
                    <a:pt x="191" y="902"/>
                  </a:cubicBezTo>
                  <a:cubicBezTo>
                    <a:pt x="155" y="985"/>
                    <a:pt x="144" y="1056"/>
                    <a:pt x="132" y="1152"/>
                  </a:cubicBezTo>
                  <a:cubicBezTo>
                    <a:pt x="96" y="1235"/>
                    <a:pt x="72" y="1318"/>
                    <a:pt x="60" y="1402"/>
                  </a:cubicBezTo>
                  <a:cubicBezTo>
                    <a:pt x="36" y="1497"/>
                    <a:pt x="24" y="1580"/>
                    <a:pt x="24" y="1675"/>
                  </a:cubicBezTo>
                  <a:cubicBezTo>
                    <a:pt x="13" y="1759"/>
                    <a:pt x="13" y="1854"/>
                    <a:pt x="1" y="1937"/>
                  </a:cubicBezTo>
                  <a:lnTo>
                    <a:pt x="1" y="2211"/>
                  </a:lnTo>
                  <a:cubicBezTo>
                    <a:pt x="1" y="2295"/>
                    <a:pt x="1" y="2390"/>
                    <a:pt x="13" y="2461"/>
                  </a:cubicBezTo>
                  <a:lnTo>
                    <a:pt x="13" y="2568"/>
                  </a:lnTo>
                  <a:cubicBezTo>
                    <a:pt x="13" y="2664"/>
                    <a:pt x="72" y="3045"/>
                    <a:pt x="84" y="3140"/>
                  </a:cubicBezTo>
                  <a:cubicBezTo>
                    <a:pt x="96" y="3247"/>
                    <a:pt x="120" y="3259"/>
                    <a:pt x="132" y="3319"/>
                  </a:cubicBezTo>
                  <a:cubicBezTo>
                    <a:pt x="144" y="3366"/>
                    <a:pt x="144" y="3366"/>
                    <a:pt x="155" y="3402"/>
                  </a:cubicBezTo>
                  <a:cubicBezTo>
                    <a:pt x="179" y="3378"/>
                    <a:pt x="179" y="3378"/>
                    <a:pt x="179" y="3342"/>
                  </a:cubicBezTo>
                  <a:cubicBezTo>
                    <a:pt x="179" y="3307"/>
                    <a:pt x="179" y="3247"/>
                    <a:pt x="155" y="3188"/>
                  </a:cubicBezTo>
                  <a:cubicBezTo>
                    <a:pt x="144" y="3128"/>
                    <a:pt x="132" y="3021"/>
                    <a:pt x="120" y="2938"/>
                  </a:cubicBezTo>
                  <a:cubicBezTo>
                    <a:pt x="96" y="2866"/>
                    <a:pt x="96" y="2759"/>
                    <a:pt x="84" y="2687"/>
                  </a:cubicBezTo>
                  <a:cubicBezTo>
                    <a:pt x="84" y="2592"/>
                    <a:pt x="72" y="2509"/>
                    <a:pt x="72" y="2426"/>
                  </a:cubicBezTo>
                  <a:cubicBezTo>
                    <a:pt x="72" y="2342"/>
                    <a:pt x="72" y="2247"/>
                    <a:pt x="84" y="2176"/>
                  </a:cubicBezTo>
                  <a:cubicBezTo>
                    <a:pt x="84" y="2092"/>
                    <a:pt x="96" y="1997"/>
                    <a:pt x="96" y="1925"/>
                  </a:cubicBezTo>
                  <a:cubicBezTo>
                    <a:pt x="120" y="1830"/>
                    <a:pt x="120" y="1759"/>
                    <a:pt x="132" y="1675"/>
                  </a:cubicBezTo>
                  <a:cubicBezTo>
                    <a:pt x="144" y="1580"/>
                    <a:pt x="155" y="1509"/>
                    <a:pt x="179" y="1414"/>
                  </a:cubicBezTo>
                  <a:cubicBezTo>
                    <a:pt x="191" y="1330"/>
                    <a:pt x="215" y="1259"/>
                    <a:pt x="239" y="1163"/>
                  </a:cubicBezTo>
                  <a:cubicBezTo>
                    <a:pt x="263" y="1080"/>
                    <a:pt x="263" y="997"/>
                    <a:pt x="298" y="913"/>
                  </a:cubicBezTo>
                  <a:cubicBezTo>
                    <a:pt x="322" y="842"/>
                    <a:pt x="346" y="747"/>
                    <a:pt x="382" y="675"/>
                  </a:cubicBezTo>
                  <a:cubicBezTo>
                    <a:pt x="417" y="604"/>
                    <a:pt x="441" y="509"/>
                    <a:pt x="489" y="437"/>
                  </a:cubicBezTo>
                  <a:cubicBezTo>
                    <a:pt x="513" y="366"/>
                    <a:pt x="572" y="271"/>
                    <a:pt x="608" y="211"/>
                  </a:cubicBezTo>
                  <a:cubicBezTo>
                    <a:pt x="632" y="151"/>
                    <a:pt x="632" y="163"/>
                    <a:pt x="667" y="128"/>
                  </a:cubicBezTo>
                  <a:cubicBezTo>
                    <a:pt x="679" y="80"/>
                    <a:pt x="679" y="92"/>
                    <a:pt x="691" y="32"/>
                  </a:cubicBezTo>
                  <a:cubicBezTo>
                    <a:pt x="691" y="9"/>
                    <a:pt x="679" y="1"/>
                    <a:pt x="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83" name="Google Shape;16683;p22"/>
            <p:cNvSpPr/>
            <p:nvPr/>
          </p:nvSpPr>
          <p:spPr>
            <a:xfrm>
              <a:off x="3631100" y="2170150"/>
              <a:ext cx="13425" cy="72400"/>
            </a:xfrm>
            <a:custGeom>
              <a:avLst/>
              <a:gdLst/>
              <a:ahLst/>
              <a:cxnLst/>
              <a:rect l="l" t="t" r="r" b="b"/>
              <a:pathLst>
                <a:path w="537" h="2896" extrusionOk="0">
                  <a:moveTo>
                    <a:pt x="492" y="0"/>
                  </a:moveTo>
                  <a:cubicBezTo>
                    <a:pt x="466" y="0"/>
                    <a:pt x="435" y="13"/>
                    <a:pt x="429" y="32"/>
                  </a:cubicBezTo>
                  <a:cubicBezTo>
                    <a:pt x="417" y="56"/>
                    <a:pt x="417" y="44"/>
                    <a:pt x="393" y="56"/>
                  </a:cubicBezTo>
                  <a:cubicBezTo>
                    <a:pt x="381" y="91"/>
                    <a:pt x="381" y="79"/>
                    <a:pt x="369" y="115"/>
                  </a:cubicBezTo>
                  <a:cubicBezTo>
                    <a:pt x="358" y="163"/>
                    <a:pt x="310" y="258"/>
                    <a:pt x="274" y="329"/>
                  </a:cubicBezTo>
                  <a:cubicBezTo>
                    <a:pt x="250" y="389"/>
                    <a:pt x="215" y="460"/>
                    <a:pt x="203" y="532"/>
                  </a:cubicBezTo>
                  <a:cubicBezTo>
                    <a:pt x="179" y="615"/>
                    <a:pt x="155" y="687"/>
                    <a:pt x="143" y="746"/>
                  </a:cubicBezTo>
                  <a:cubicBezTo>
                    <a:pt x="131" y="806"/>
                    <a:pt x="119" y="889"/>
                    <a:pt x="96" y="972"/>
                  </a:cubicBezTo>
                  <a:cubicBezTo>
                    <a:pt x="84" y="1044"/>
                    <a:pt x="60" y="1115"/>
                    <a:pt x="36" y="1187"/>
                  </a:cubicBezTo>
                  <a:cubicBezTo>
                    <a:pt x="24" y="1270"/>
                    <a:pt x="24" y="1341"/>
                    <a:pt x="12" y="1413"/>
                  </a:cubicBezTo>
                  <a:cubicBezTo>
                    <a:pt x="12" y="1484"/>
                    <a:pt x="0" y="1568"/>
                    <a:pt x="0" y="1639"/>
                  </a:cubicBezTo>
                  <a:lnTo>
                    <a:pt x="0" y="1865"/>
                  </a:lnTo>
                  <a:cubicBezTo>
                    <a:pt x="0" y="1937"/>
                    <a:pt x="12" y="2020"/>
                    <a:pt x="12" y="2080"/>
                  </a:cubicBezTo>
                  <a:lnTo>
                    <a:pt x="12" y="2175"/>
                  </a:lnTo>
                  <a:cubicBezTo>
                    <a:pt x="24" y="2258"/>
                    <a:pt x="72" y="2580"/>
                    <a:pt x="84" y="2663"/>
                  </a:cubicBezTo>
                  <a:cubicBezTo>
                    <a:pt x="96" y="2758"/>
                    <a:pt x="119" y="2770"/>
                    <a:pt x="131" y="2818"/>
                  </a:cubicBezTo>
                  <a:cubicBezTo>
                    <a:pt x="143" y="2854"/>
                    <a:pt x="143" y="2854"/>
                    <a:pt x="155" y="2877"/>
                  </a:cubicBezTo>
                  <a:cubicBezTo>
                    <a:pt x="173" y="2889"/>
                    <a:pt x="185" y="2895"/>
                    <a:pt x="192" y="2895"/>
                  </a:cubicBezTo>
                  <a:cubicBezTo>
                    <a:pt x="200" y="2895"/>
                    <a:pt x="203" y="2889"/>
                    <a:pt x="203" y="2877"/>
                  </a:cubicBezTo>
                  <a:cubicBezTo>
                    <a:pt x="203" y="2842"/>
                    <a:pt x="203" y="2794"/>
                    <a:pt x="191" y="2735"/>
                  </a:cubicBezTo>
                  <a:cubicBezTo>
                    <a:pt x="179" y="2675"/>
                    <a:pt x="155" y="2604"/>
                    <a:pt x="143" y="2532"/>
                  </a:cubicBezTo>
                  <a:cubicBezTo>
                    <a:pt x="131" y="2473"/>
                    <a:pt x="119" y="2377"/>
                    <a:pt x="119" y="2306"/>
                  </a:cubicBezTo>
                  <a:cubicBezTo>
                    <a:pt x="96" y="2234"/>
                    <a:pt x="96" y="2163"/>
                    <a:pt x="84" y="2080"/>
                  </a:cubicBezTo>
                  <a:lnTo>
                    <a:pt x="84" y="1865"/>
                  </a:lnTo>
                  <a:cubicBezTo>
                    <a:pt x="84" y="1782"/>
                    <a:pt x="84" y="1711"/>
                    <a:pt x="96" y="1639"/>
                  </a:cubicBezTo>
                  <a:cubicBezTo>
                    <a:pt x="96" y="1568"/>
                    <a:pt x="96" y="1484"/>
                    <a:pt x="119" y="1413"/>
                  </a:cubicBezTo>
                  <a:cubicBezTo>
                    <a:pt x="131" y="1341"/>
                    <a:pt x="143" y="1270"/>
                    <a:pt x="143" y="1211"/>
                  </a:cubicBezTo>
                  <a:cubicBezTo>
                    <a:pt x="167" y="1127"/>
                    <a:pt x="179" y="1056"/>
                    <a:pt x="191" y="996"/>
                  </a:cubicBezTo>
                  <a:cubicBezTo>
                    <a:pt x="203" y="925"/>
                    <a:pt x="227" y="853"/>
                    <a:pt x="238" y="794"/>
                  </a:cubicBezTo>
                  <a:cubicBezTo>
                    <a:pt x="250" y="710"/>
                    <a:pt x="298" y="651"/>
                    <a:pt x="310" y="579"/>
                  </a:cubicBezTo>
                  <a:cubicBezTo>
                    <a:pt x="346" y="520"/>
                    <a:pt x="358" y="449"/>
                    <a:pt x="381" y="377"/>
                  </a:cubicBezTo>
                  <a:cubicBezTo>
                    <a:pt x="417" y="318"/>
                    <a:pt x="453" y="222"/>
                    <a:pt x="477" y="175"/>
                  </a:cubicBezTo>
                  <a:cubicBezTo>
                    <a:pt x="500" y="139"/>
                    <a:pt x="500" y="139"/>
                    <a:pt x="512" y="103"/>
                  </a:cubicBezTo>
                  <a:cubicBezTo>
                    <a:pt x="536" y="79"/>
                    <a:pt x="536" y="79"/>
                    <a:pt x="536" y="32"/>
                  </a:cubicBezTo>
                  <a:cubicBezTo>
                    <a:pt x="536" y="10"/>
                    <a:pt x="516" y="0"/>
                    <a:pt x="4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84" name="Google Shape;16684;p22"/>
            <p:cNvSpPr/>
            <p:nvPr/>
          </p:nvSpPr>
          <p:spPr>
            <a:xfrm>
              <a:off x="3644500" y="2185725"/>
              <a:ext cx="8050" cy="55775"/>
            </a:xfrm>
            <a:custGeom>
              <a:avLst/>
              <a:gdLst/>
              <a:ahLst/>
              <a:cxnLst/>
              <a:rect l="l" t="t" r="r" b="b"/>
              <a:pathLst>
                <a:path w="322" h="2231" extrusionOk="0">
                  <a:moveTo>
                    <a:pt x="276" y="0"/>
                  </a:moveTo>
                  <a:cubicBezTo>
                    <a:pt x="250" y="0"/>
                    <a:pt x="216" y="14"/>
                    <a:pt x="203" y="28"/>
                  </a:cubicBezTo>
                  <a:cubicBezTo>
                    <a:pt x="191" y="64"/>
                    <a:pt x="191" y="40"/>
                    <a:pt x="179" y="64"/>
                  </a:cubicBezTo>
                  <a:cubicBezTo>
                    <a:pt x="155" y="76"/>
                    <a:pt x="155" y="76"/>
                    <a:pt x="155" y="99"/>
                  </a:cubicBezTo>
                  <a:cubicBezTo>
                    <a:pt x="143" y="135"/>
                    <a:pt x="131" y="218"/>
                    <a:pt x="119" y="266"/>
                  </a:cubicBezTo>
                  <a:cubicBezTo>
                    <a:pt x="107" y="314"/>
                    <a:pt x="83" y="385"/>
                    <a:pt x="72" y="445"/>
                  </a:cubicBezTo>
                  <a:cubicBezTo>
                    <a:pt x="60" y="504"/>
                    <a:pt x="60" y="564"/>
                    <a:pt x="48" y="623"/>
                  </a:cubicBezTo>
                  <a:cubicBezTo>
                    <a:pt x="24" y="683"/>
                    <a:pt x="24" y="742"/>
                    <a:pt x="24" y="802"/>
                  </a:cubicBezTo>
                  <a:cubicBezTo>
                    <a:pt x="24" y="861"/>
                    <a:pt x="0" y="921"/>
                    <a:pt x="0" y="980"/>
                  </a:cubicBezTo>
                  <a:lnTo>
                    <a:pt x="0" y="1159"/>
                  </a:lnTo>
                  <a:cubicBezTo>
                    <a:pt x="0" y="1219"/>
                    <a:pt x="0" y="1278"/>
                    <a:pt x="12" y="1338"/>
                  </a:cubicBezTo>
                  <a:cubicBezTo>
                    <a:pt x="12" y="1397"/>
                    <a:pt x="24" y="1457"/>
                    <a:pt x="48" y="1516"/>
                  </a:cubicBezTo>
                  <a:cubicBezTo>
                    <a:pt x="60" y="1576"/>
                    <a:pt x="72" y="1635"/>
                    <a:pt x="72" y="1683"/>
                  </a:cubicBezTo>
                  <a:cubicBezTo>
                    <a:pt x="83" y="1731"/>
                    <a:pt x="72" y="1683"/>
                    <a:pt x="83" y="1754"/>
                  </a:cubicBezTo>
                  <a:cubicBezTo>
                    <a:pt x="107" y="1814"/>
                    <a:pt x="179" y="2052"/>
                    <a:pt x="203" y="2123"/>
                  </a:cubicBezTo>
                  <a:cubicBezTo>
                    <a:pt x="238" y="2183"/>
                    <a:pt x="238" y="2207"/>
                    <a:pt x="250" y="2231"/>
                  </a:cubicBezTo>
                  <a:cubicBezTo>
                    <a:pt x="286" y="2195"/>
                    <a:pt x="286" y="2195"/>
                    <a:pt x="310" y="2195"/>
                  </a:cubicBezTo>
                  <a:cubicBezTo>
                    <a:pt x="310" y="2159"/>
                    <a:pt x="298" y="2135"/>
                    <a:pt x="286" y="2088"/>
                  </a:cubicBezTo>
                  <a:cubicBezTo>
                    <a:pt x="262" y="2040"/>
                    <a:pt x="238" y="1981"/>
                    <a:pt x="226" y="1933"/>
                  </a:cubicBezTo>
                  <a:cubicBezTo>
                    <a:pt x="203" y="1897"/>
                    <a:pt x="191" y="1838"/>
                    <a:pt x="179" y="1778"/>
                  </a:cubicBezTo>
                  <a:cubicBezTo>
                    <a:pt x="167" y="1719"/>
                    <a:pt x="143" y="1671"/>
                    <a:pt x="131" y="1611"/>
                  </a:cubicBezTo>
                  <a:cubicBezTo>
                    <a:pt x="119" y="1552"/>
                    <a:pt x="119" y="1492"/>
                    <a:pt x="119" y="1445"/>
                  </a:cubicBezTo>
                  <a:cubicBezTo>
                    <a:pt x="119" y="1385"/>
                    <a:pt x="107" y="1326"/>
                    <a:pt x="107" y="1278"/>
                  </a:cubicBezTo>
                  <a:cubicBezTo>
                    <a:pt x="107" y="1230"/>
                    <a:pt x="83" y="1159"/>
                    <a:pt x="83" y="1111"/>
                  </a:cubicBezTo>
                  <a:cubicBezTo>
                    <a:pt x="83" y="1052"/>
                    <a:pt x="83" y="992"/>
                    <a:pt x="107" y="957"/>
                  </a:cubicBezTo>
                  <a:cubicBezTo>
                    <a:pt x="107" y="897"/>
                    <a:pt x="119" y="838"/>
                    <a:pt x="119" y="790"/>
                  </a:cubicBezTo>
                  <a:cubicBezTo>
                    <a:pt x="119" y="730"/>
                    <a:pt x="119" y="671"/>
                    <a:pt x="131" y="623"/>
                  </a:cubicBezTo>
                  <a:cubicBezTo>
                    <a:pt x="143" y="564"/>
                    <a:pt x="167" y="516"/>
                    <a:pt x="179" y="457"/>
                  </a:cubicBezTo>
                  <a:cubicBezTo>
                    <a:pt x="191" y="397"/>
                    <a:pt x="203" y="337"/>
                    <a:pt x="226" y="302"/>
                  </a:cubicBezTo>
                  <a:cubicBezTo>
                    <a:pt x="238" y="254"/>
                    <a:pt x="262" y="183"/>
                    <a:pt x="286" y="147"/>
                  </a:cubicBezTo>
                  <a:cubicBezTo>
                    <a:pt x="298" y="99"/>
                    <a:pt x="310" y="123"/>
                    <a:pt x="310" y="87"/>
                  </a:cubicBezTo>
                  <a:cubicBezTo>
                    <a:pt x="310" y="64"/>
                    <a:pt x="322" y="64"/>
                    <a:pt x="310" y="28"/>
                  </a:cubicBezTo>
                  <a:cubicBezTo>
                    <a:pt x="310" y="8"/>
                    <a:pt x="295" y="0"/>
                    <a:pt x="2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85" name="Google Shape;16685;p22"/>
            <p:cNvSpPr/>
            <p:nvPr/>
          </p:nvSpPr>
          <p:spPr>
            <a:xfrm>
              <a:off x="3652525" y="2208550"/>
              <a:ext cx="7475" cy="35925"/>
            </a:xfrm>
            <a:custGeom>
              <a:avLst/>
              <a:gdLst/>
              <a:ahLst/>
              <a:cxnLst/>
              <a:rect l="l" t="t" r="r" b="b"/>
              <a:pathLst>
                <a:path w="299" h="1437" extrusionOk="0">
                  <a:moveTo>
                    <a:pt x="298" y="1425"/>
                  </a:moveTo>
                  <a:cubicBezTo>
                    <a:pt x="292" y="1431"/>
                    <a:pt x="292" y="1434"/>
                    <a:pt x="294" y="1434"/>
                  </a:cubicBezTo>
                  <a:cubicBezTo>
                    <a:pt x="295" y="1434"/>
                    <a:pt x="298" y="1431"/>
                    <a:pt x="298" y="1425"/>
                  </a:cubicBezTo>
                  <a:close/>
                  <a:moveTo>
                    <a:pt x="183" y="1"/>
                  </a:moveTo>
                  <a:cubicBezTo>
                    <a:pt x="170" y="1"/>
                    <a:pt x="160" y="4"/>
                    <a:pt x="155" y="8"/>
                  </a:cubicBezTo>
                  <a:cubicBezTo>
                    <a:pt x="149" y="20"/>
                    <a:pt x="146" y="20"/>
                    <a:pt x="142" y="20"/>
                  </a:cubicBezTo>
                  <a:cubicBezTo>
                    <a:pt x="138" y="20"/>
                    <a:pt x="132" y="20"/>
                    <a:pt x="120" y="32"/>
                  </a:cubicBezTo>
                  <a:cubicBezTo>
                    <a:pt x="108" y="44"/>
                    <a:pt x="120" y="44"/>
                    <a:pt x="108" y="56"/>
                  </a:cubicBezTo>
                  <a:cubicBezTo>
                    <a:pt x="96" y="91"/>
                    <a:pt x="84" y="127"/>
                    <a:pt x="84" y="163"/>
                  </a:cubicBezTo>
                  <a:cubicBezTo>
                    <a:pt x="60" y="186"/>
                    <a:pt x="48" y="234"/>
                    <a:pt x="48" y="282"/>
                  </a:cubicBezTo>
                  <a:cubicBezTo>
                    <a:pt x="36" y="329"/>
                    <a:pt x="36" y="353"/>
                    <a:pt x="36" y="401"/>
                  </a:cubicBezTo>
                  <a:lnTo>
                    <a:pt x="36" y="520"/>
                  </a:lnTo>
                  <a:cubicBezTo>
                    <a:pt x="36" y="567"/>
                    <a:pt x="1" y="591"/>
                    <a:pt x="1" y="639"/>
                  </a:cubicBezTo>
                  <a:cubicBezTo>
                    <a:pt x="1" y="687"/>
                    <a:pt x="24" y="710"/>
                    <a:pt x="24" y="758"/>
                  </a:cubicBezTo>
                  <a:cubicBezTo>
                    <a:pt x="24" y="806"/>
                    <a:pt x="24" y="829"/>
                    <a:pt x="36" y="877"/>
                  </a:cubicBezTo>
                  <a:cubicBezTo>
                    <a:pt x="36" y="925"/>
                    <a:pt x="48" y="948"/>
                    <a:pt x="60" y="996"/>
                  </a:cubicBezTo>
                  <a:cubicBezTo>
                    <a:pt x="84" y="1020"/>
                    <a:pt x="96" y="1068"/>
                    <a:pt x="96" y="1103"/>
                  </a:cubicBezTo>
                  <a:cubicBezTo>
                    <a:pt x="108" y="1127"/>
                    <a:pt x="96" y="1103"/>
                    <a:pt x="108" y="1139"/>
                  </a:cubicBezTo>
                  <a:cubicBezTo>
                    <a:pt x="120" y="1187"/>
                    <a:pt x="203" y="1341"/>
                    <a:pt x="215" y="1377"/>
                  </a:cubicBezTo>
                  <a:cubicBezTo>
                    <a:pt x="227" y="1425"/>
                    <a:pt x="239" y="1425"/>
                    <a:pt x="263" y="1437"/>
                  </a:cubicBezTo>
                  <a:cubicBezTo>
                    <a:pt x="274" y="1425"/>
                    <a:pt x="274" y="1425"/>
                    <a:pt x="298" y="1425"/>
                  </a:cubicBezTo>
                  <a:cubicBezTo>
                    <a:pt x="298" y="1413"/>
                    <a:pt x="298" y="1377"/>
                    <a:pt x="286" y="1353"/>
                  </a:cubicBezTo>
                  <a:lnTo>
                    <a:pt x="239" y="1258"/>
                  </a:lnTo>
                  <a:cubicBezTo>
                    <a:pt x="227" y="1234"/>
                    <a:pt x="215" y="1187"/>
                    <a:pt x="203" y="1163"/>
                  </a:cubicBezTo>
                  <a:cubicBezTo>
                    <a:pt x="179" y="1127"/>
                    <a:pt x="167" y="1079"/>
                    <a:pt x="155" y="1056"/>
                  </a:cubicBezTo>
                  <a:cubicBezTo>
                    <a:pt x="143" y="1020"/>
                    <a:pt x="143" y="984"/>
                    <a:pt x="143" y="948"/>
                  </a:cubicBezTo>
                  <a:cubicBezTo>
                    <a:pt x="143" y="925"/>
                    <a:pt x="120" y="877"/>
                    <a:pt x="120" y="841"/>
                  </a:cubicBezTo>
                  <a:cubicBezTo>
                    <a:pt x="120" y="818"/>
                    <a:pt x="108" y="770"/>
                    <a:pt x="108" y="746"/>
                  </a:cubicBezTo>
                  <a:lnTo>
                    <a:pt x="108" y="639"/>
                  </a:lnTo>
                  <a:cubicBezTo>
                    <a:pt x="108" y="603"/>
                    <a:pt x="120" y="567"/>
                    <a:pt x="120" y="532"/>
                  </a:cubicBezTo>
                  <a:lnTo>
                    <a:pt x="120" y="425"/>
                  </a:lnTo>
                  <a:cubicBezTo>
                    <a:pt x="120" y="401"/>
                    <a:pt x="155" y="353"/>
                    <a:pt x="155" y="329"/>
                  </a:cubicBezTo>
                  <a:cubicBezTo>
                    <a:pt x="167" y="294"/>
                    <a:pt x="167" y="246"/>
                    <a:pt x="179" y="222"/>
                  </a:cubicBezTo>
                  <a:cubicBezTo>
                    <a:pt x="203" y="186"/>
                    <a:pt x="215" y="151"/>
                    <a:pt x="227" y="115"/>
                  </a:cubicBezTo>
                  <a:cubicBezTo>
                    <a:pt x="239" y="91"/>
                    <a:pt x="239" y="103"/>
                    <a:pt x="239" y="67"/>
                  </a:cubicBezTo>
                  <a:lnTo>
                    <a:pt x="239" y="32"/>
                  </a:lnTo>
                  <a:cubicBezTo>
                    <a:pt x="231" y="9"/>
                    <a:pt x="204" y="1"/>
                    <a:pt x="1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86" name="Google Shape;16686;p22"/>
            <p:cNvSpPr/>
            <p:nvPr/>
          </p:nvSpPr>
          <p:spPr>
            <a:xfrm>
              <a:off x="4038000" y="2392750"/>
              <a:ext cx="129450" cy="43975"/>
            </a:xfrm>
            <a:custGeom>
              <a:avLst/>
              <a:gdLst/>
              <a:ahLst/>
              <a:cxnLst/>
              <a:rect l="l" t="t" r="r" b="b"/>
              <a:pathLst>
                <a:path w="5178" h="1759" extrusionOk="0">
                  <a:moveTo>
                    <a:pt x="37" y="1"/>
                  </a:moveTo>
                  <a:cubicBezTo>
                    <a:pt x="0" y="1"/>
                    <a:pt x="39" y="122"/>
                    <a:pt x="60" y="153"/>
                  </a:cubicBezTo>
                  <a:cubicBezTo>
                    <a:pt x="95" y="200"/>
                    <a:pt x="84" y="188"/>
                    <a:pt x="107" y="236"/>
                  </a:cubicBezTo>
                  <a:cubicBezTo>
                    <a:pt x="143" y="272"/>
                    <a:pt x="119" y="260"/>
                    <a:pt x="203" y="319"/>
                  </a:cubicBezTo>
                  <a:cubicBezTo>
                    <a:pt x="262" y="391"/>
                    <a:pt x="405" y="534"/>
                    <a:pt x="500" y="617"/>
                  </a:cubicBezTo>
                  <a:cubicBezTo>
                    <a:pt x="596" y="712"/>
                    <a:pt x="715" y="808"/>
                    <a:pt x="834" y="891"/>
                  </a:cubicBezTo>
                  <a:cubicBezTo>
                    <a:pt x="953" y="962"/>
                    <a:pt x="1072" y="1058"/>
                    <a:pt x="1191" y="1129"/>
                  </a:cubicBezTo>
                  <a:cubicBezTo>
                    <a:pt x="1310" y="1200"/>
                    <a:pt x="1453" y="1260"/>
                    <a:pt x="1584" y="1320"/>
                  </a:cubicBezTo>
                  <a:cubicBezTo>
                    <a:pt x="1715" y="1379"/>
                    <a:pt x="1834" y="1450"/>
                    <a:pt x="1965" y="1498"/>
                  </a:cubicBezTo>
                  <a:cubicBezTo>
                    <a:pt x="2108" y="1546"/>
                    <a:pt x="2239" y="1593"/>
                    <a:pt x="2381" y="1617"/>
                  </a:cubicBezTo>
                  <a:cubicBezTo>
                    <a:pt x="2524" y="1653"/>
                    <a:pt x="2667" y="1677"/>
                    <a:pt x="2798" y="1712"/>
                  </a:cubicBezTo>
                  <a:cubicBezTo>
                    <a:pt x="2941" y="1724"/>
                    <a:pt x="3096" y="1736"/>
                    <a:pt x="3239" y="1748"/>
                  </a:cubicBezTo>
                  <a:cubicBezTo>
                    <a:pt x="3282" y="1756"/>
                    <a:pt x="3333" y="1759"/>
                    <a:pt x="3384" y="1759"/>
                  </a:cubicBezTo>
                  <a:cubicBezTo>
                    <a:pt x="3486" y="1759"/>
                    <a:pt x="3592" y="1748"/>
                    <a:pt x="3655" y="1748"/>
                  </a:cubicBezTo>
                  <a:lnTo>
                    <a:pt x="3798" y="1748"/>
                  </a:lnTo>
                  <a:cubicBezTo>
                    <a:pt x="4155" y="1724"/>
                    <a:pt x="4453" y="1677"/>
                    <a:pt x="4787" y="1593"/>
                  </a:cubicBezTo>
                  <a:cubicBezTo>
                    <a:pt x="4858" y="1570"/>
                    <a:pt x="4977" y="1534"/>
                    <a:pt x="5037" y="1510"/>
                  </a:cubicBezTo>
                  <a:cubicBezTo>
                    <a:pt x="5096" y="1498"/>
                    <a:pt x="5120" y="1486"/>
                    <a:pt x="5156" y="1474"/>
                  </a:cubicBezTo>
                  <a:cubicBezTo>
                    <a:pt x="5173" y="1457"/>
                    <a:pt x="5178" y="1446"/>
                    <a:pt x="5156" y="1446"/>
                  </a:cubicBezTo>
                  <a:cubicBezTo>
                    <a:pt x="5148" y="1446"/>
                    <a:pt x="5136" y="1447"/>
                    <a:pt x="5120" y="1450"/>
                  </a:cubicBezTo>
                  <a:cubicBezTo>
                    <a:pt x="5060" y="1474"/>
                    <a:pt x="4977" y="1486"/>
                    <a:pt x="4882" y="1510"/>
                  </a:cubicBezTo>
                  <a:cubicBezTo>
                    <a:pt x="4787" y="1546"/>
                    <a:pt x="4620" y="1593"/>
                    <a:pt x="4501" y="1617"/>
                  </a:cubicBezTo>
                  <a:cubicBezTo>
                    <a:pt x="4370" y="1653"/>
                    <a:pt x="4215" y="1665"/>
                    <a:pt x="4084" y="1677"/>
                  </a:cubicBezTo>
                  <a:cubicBezTo>
                    <a:pt x="3953" y="1689"/>
                    <a:pt x="3798" y="1701"/>
                    <a:pt x="3667" y="1701"/>
                  </a:cubicBezTo>
                  <a:cubicBezTo>
                    <a:pt x="3536" y="1701"/>
                    <a:pt x="3382" y="1689"/>
                    <a:pt x="3251" y="1689"/>
                  </a:cubicBezTo>
                  <a:cubicBezTo>
                    <a:pt x="3120" y="1677"/>
                    <a:pt x="2965" y="1665"/>
                    <a:pt x="2834" y="1629"/>
                  </a:cubicBezTo>
                  <a:cubicBezTo>
                    <a:pt x="2703" y="1605"/>
                    <a:pt x="2560" y="1581"/>
                    <a:pt x="2417" y="1546"/>
                  </a:cubicBezTo>
                  <a:lnTo>
                    <a:pt x="2012" y="1403"/>
                  </a:lnTo>
                  <a:cubicBezTo>
                    <a:pt x="1881" y="1367"/>
                    <a:pt x="1762" y="1308"/>
                    <a:pt x="1631" y="1248"/>
                  </a:cubicBezTo>
                  <a:cubicBezTo>
                    <a:pt x="1488" y="1189"/>
                    <a:pt x="1369" y="1129"/>
                    <a:pt x="1250" y="1046"/>
                  </a:cubicBezTo>
                  <a:cubicBezTo>
                    <a:pt x="1131" y="974"/>
                    <a:pt x="1012" y="891"/>
                    <a:pt x="917" y="808"/>
                  </a:cubicBezTo>
                  <a:cubicBezTo>
                    <a:pt x="810" y="736"/>
                    <a:pt x="691" y="629"/>
                    <a:pt x="584" y="546"/>
                  </a:cubicBezTo>
                  <a:cubicBezTo>
                    <a:pt x="476" y="450"/>
                    <a:pt x="357" y="319"/>
                    <a:pt x="286" y="248"/>
                  </a:cubicBezTo>
                  <a:cubicBezTo>
                    <a:pt x="215" y="177"/>
                    <a:pt x="226" y="177"/>
                    <a:pt x="179" y="117"/>
                  </a:cubicBezTo>
                  <a:cubicBezTo>
                    <a:pt x="143" y="69"/>
                    <a:pt x="143" y="69"/>
                    <a:pt x="60" y="10"/>
                  </a:cubicBezTo>
                  <a:cubicBezTo>
                    <a:pt x="50" y="4"/>
                    <a:pt x="43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87" name="Google Shape;16687;p22"/>
            <p:cNvSpPr/>
            <p:nvPr/>
          </p:nvSpPr>
          <p:spPr>
            <a:xfrm>
              <a:off x="4066875" y="2390400"/>
              <a:ext cx="77700" cy="30250"/>
            </a:xfrm>
            <a:custGeom>
              <a:avLst/>
              <a:gdLst/>
              <a:ahLst/>
              <a:cxnLst/>
              <a:rect l="l" t="t" r="r" b="b"/>
              <a:pathLst>
                <a:path w="3108" h="1210" extrusionOk="0">
                  <a:moveTo>
                    <a:pt x="51" y="1"/>
                  </a:moveTo>
                  <a:cubicBezTo>
                    <a:pt x="17" y="1"/>
                    <a:pt x="0" y="74"/>
                    <a:pt x="0" y="104"/>
                  </a:cubicBezTo>
                  <a:cubicBezTo>
                    <a:pt x="12" y="151"/>
                    <a:pt x="0" y="128"/>
                    <a:pt x="12" y="163"/>
                  </a:cubicBezTo>
                  <a:cubicBezTo>
                    <a:pt x="24" y="187"/>
                    <a:pt x="12" y="187"/>
                    <a:pt x="36" y="235"/>
                  </a:cubicBezTo>
                  <a:cubicBezTo>
                    <a:pt x="72" y="294"/>
                    <a:pt x="131" y="401"/>
                    <a:pt x="191" y="473"/>
                  </a:cubicBezTo>
                  <a:cubicBezTo>
                    <a:pt x="238" y="544"/>
                    <a:pt x="310" y="628"/>
                    <a:pt x="369" y="687"/>
                  </a:cubicBezTo>
                  <a:cubicBezTo>
                    <a:pt x="429" y="747"/>
                    <a:pt x="500" y="806"/>
                    <a:pt x="572" y="842"/>
                  </a:cubicBezTo>
                  <a:cubicBezTo>
                    <a:pt x="655" y="890"/>
                    <a:pt x="738" y="937"/>
                    <a:pt x="810" y="985"/>
                  </a:cubicBezTo>
                  <a:cubicBezTo>
                    <a:pt x="905" y="1021"/>
                    <a:pt x="965" y="1068"/>
                    <a:pt x="1048" y="1104"/>
                  </a:cubicBezTo>
                  <a:cubicBezTo>
                    <a:pt x="1143" y="1128"/>
                    <a:pt x="1226" y="1140"/>
                    <a:pt x="1322" y="1163"/>
                  </a:cubicBezTo>
                  <a:lnTo>
                    <a:pt x="1584" y="1199"/>
                  </a:lnTo>
                  <a:cubicBezTo>
                    <a:pt x="1615" y="1207"/>
                    <a:pt x="1646" y="1210"/>
                    <a:pt x="1676" y="1210"/>
                  </a:cubicBezTo>
                  <a:cubicBezTo>
                    <a:pt x="1736" y="1210"/>
                    <a:pt x="1794" y="1199"/>
                    <a:pt x="1857" y="1199"/>
                  </a:cubicBezTo>
                  <a:cubicBezTo>
                    <a:pt x="1941" y="1199"/>
                    <a:pt x="2036" y="1187"/>
                    <a:pt x="2119" y="1187"/>
                  </a:cubicBezTo>
                  <a:lnTo>
                    <a:pt x="2227" y="1187"/>
                  </a:lnTo>
                  <a:cubicBezTo>
                    <a:pt x="2346" y="1175"/>
                    <a:pt x="2655" y="1140"/>
                    <a:pt x="2822" y="1116"/>
                  </a:cubicBezTo>
                  <a:cubicBezTo>
                    <a:pt x="2834" y="1116"/>
                    <a:pt x="2953" y="1104"/>
                    <a:pt x="2989" y="1080"/>
                  </a:cubicBezTo>
                  <a:cubicBezTo>
                    <a:pt x="3012" y="1080"/>
                    <a:pt x="3048" y="1068"/>
                    <a:pt x="3060" y="1068"/>
                  </a:cubicBezTo>
                  <a:cubicBezTo>
                    <a:pt x="3072" y="1056"/>
                    <a:pt x="3108" y="1044"/>
                    <a:pt x="3048" y="1044"/>
                  </a:cubicBezTo>
                  <a:lnTo>
                    <a:pt x="2881" y="1044"/>
                  </a:lnTo>
                  <a:cubicBezTo>
                    <a:pt x="2798" y="1056"/>
                    <a:pt x="2500" y="1092"/>
                    <a:pt x="2393" y="1104"/>
                  </a:cubicBezTo>
                  <a:cubicBezTo>
                    <a:pt x="2274" y="1116"/>
                    <a:pt x="2215" y="1116"/>
                    <a:pt x="2119" y="1128"/>
                  </a:cubicBezTo>
                  <a:lnTo>
                    <a:pt x="1857" y="1128"/>
                  </a:lnTo>
                  <a:cubicBezTo>
                    <a:pt x="1762" y="1128"/>
                    <a:pt x="1679" y="1116"/>
                    <a:pt x="1584" y="1116"/>
                  </a:cubicBezTo>
                  <a:cubicBezTo>
                    <a:pt x="1500" y="1104"/>
                    <a:pt x="1405" y="1104"/>
                    <a:pt x="1334" y="1068"/>
                  </a:cubicBezTo>
                  <a:cubicBezTo>
                    <a:pt x="1250" y="1056"/>
                    <a:pt x="1167" y="1021"/>
                    <a:pt x="1084" y="997"/>
                  </a:cubicBezTo>
                  <a:cubicBezTo>
                    <a:pt x="988" y="961"/>
                    <a:pt x="917" y="925"/>
                    <a:pt x="845" y="890"/>
                  </a:cubicBezTo>
                  <a:cubicBezTo>
                    <a:pt x="774" y="842"/>
                    <a:pt x="691" y="818"/>
                    <a:pt x="619" y="771"/>
                  </a:cubicBezTo>
                  <a:cubicBezTo>
                    <a:pt x="548" y="723"/>
                    <a:pt x="488" y="652"/>
                    <a:pt x="429" y="592"/>
                  </a:cubicBezTo>
                  <a:cubicBezTo>
                    <a:pt x="369" y="532"/>
                    <a:pt x="310" y="473"/>
                    <a:pt x="262" y="401"/>
                  </a:cubicBezTo>
                  <a:cubicBezTo>
                    <a:pt x="214" y="342"/>
                    <a:pt x="155" y="235"/>
                    <a:pt x="143" y="175"/>
                  </a:cubicBezTo>
                  <a:cubicBezTo>
                    <a:pt x="119" y="116"/>
                    <a:pt x="131" y="116"/>
                    <a:pt x="119" y="92"/>
                  </a:cubicBezTo>
                  <a:cubicBezTo>
                    <a:pt x="95" y="56"/>
                    <a:pt x="95" y="56"/>
                    <a:pt x="72" y="9"/>
                  </a:cubicBezTo>
                  <a:cubicBezTo>
                    <a:pt x="64" y="3"/>
                    <a:pt x="57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88" name="Google Shape;16688;p22"/>
            <p:cNvSpPr/>
            <p:nvPr/>
          </p:nvSpPr>
          <p:spPr>
            <a:xfrm>
              <a:off x="3999925" y="3295050"/>
              <a:ext cx="53575" cy="36775"/>
            </a:xfrm>
            <a:custGeom>
              <a:avLst/>
              <a:gdLst/>
              <a:ahLst/>
              <a:cxnLst/>
              <a:rect l="l" t="t" r="r" b="b"/>
              <a:pathLst>
                <a:path w="2143" h="1471" extrusionOk="0">
                  <a:moveTo>
                    <a:pt x="56" y="1"/>
                  </a:moveTo>
                  <a:cubicBezTo>
                    <a:pt x="26" y="1"/>
                    <a:pt x="1" y="57"/>
                    <a:pt x="11" y="77"/>
                  </a:cubicBezTo>
                  <a:cubicBezTo>
                    <a:pt x="23" y="113"/>
                    <a:pt x="11" y="101"/>
                    <a:pt x="11" y="125"/>
                  </a:cubicBezTo>
                  <a:cubicBezTo>
                    <a:pt x="23" y="160"/>
                    <a:pt x="11" y="137"/>
                    <a:pt x="35" y="184"/>
                  </a:cubicBezTo>
                  <a:cubicBezTo>
                    <a:pt x="59" y="232"/>
                    <a:pt x="118" y="303"/>
                    <a:pt x="142" y="363"/>
                  </a:cubicBezTo>
                  <a:cubicBezTo>
                    <a:pt x="178" y="422"/>
                    <a:pt x="214" y="482"/>
                    <a:pt x="261" y="529"/>
                  </a:cubicBezTo>
                  <a:cubicBezTo>
                    <a:pt x="309" y="589"/>
                    <a:pt x="356" y="637"/>
                    <a:pt x="392" y="696"/>
                  </a:cubicBezTo>
                  <a:cubicBezTo>
                    <a:pt x="440" y="732"/>
                    <a:pt x="499" y="780"/>
                    <a:pt x="547" y="839"/>
                  </a:cubicBezTo>
                  <a:cubicBezTo>
                    <a:pt x="595" y="887"/>
                    <a:pt x="630" y="946"/>
                    <a:pt x="690" y="994"/>
                  </a:cubicBezTo>
                  <a:cubicBezTo>
                    <a:pt x="749" y="1030"/>
                    <a:pt x="809" y="1065"/>
                    <a:pt x="868" y="1113"/>
                  </a:cubicBezTo>
                  <a:cubicBezTo>
                    <a:pt x="928" y="1149"/>
                    <a:pt x="987" y="1184"/>
                    <a:pt x="1047" y="1220"/>
                  </a:cubicBezTo>
                  <a:cubicBezTo>
                    <a:pt x="1106" y="1244"/>
                    <a:pt x="1166" y="1268"/>
                    <a:pt x="1249" y="1291"/>
                  </a:cubicBezTo>
                  <a:cubicBezTo>
                    <a:pt x="1309" y="1315"/>
                    <a:pt x="1380" y="1327"/>
                    <a:pt x="1440" y="1363"/>
                  </a:cubicBezTo>
                  <a:cubicBezTo>
                    <a:pt x="1499" y="1375"/>
                    <a:pt x="1440" y="1363"/>
                    <a:pt x="1511" y="1399"/>
                  </a:cubicBezTo>
                  <a:cubicBezTo>
                    <a:pt x="1583" y="1422"/>
                    <a:pt x="1868" y="1470"/>
                    <a:pt x="1940" y="1470"/>
                  </a:cubicBezTo>
                  <a:lnTo>
                    <a:pt x="2142" y="1470"/>
                  </a:lnTo>
                  <a:cubicBezTo>
                    <a:pt x="2119" y="1470"/>
                    <a:pt x="2142" y="1458"/>
                    <a:pt x="2107" y="1458"/>
                  </a:cubicBezTo>
                  <a:cubicBezTo>
                    <a:pt x="2083" y="1434"/>
                    <a:pt x="2035" y="1434"/>
                    <a:pt x="1988" y="1434"/>
                  </a:cubicBezTo>
                  <a:cubicBezTo>
                    <a:pt x="1940" y="1434"/>
                    <a:pt x="1868" y="1422"/>
                    <a:pt x="1809" y="1411"/>
                  </a:cubicBezTo>
                  <a:cubicBezTo>
                    <a:pt x="1749" y="1387"/>
                    <a:pt x="1678" y="1375"/>
                    <a:pt x="1618" y="1363"/>
                  </a:cubicBezTo>
                  <a:cubicBezTo>
                    <a:pt x="1559" y="1351"/>
                    <a:pt x="1487" y="1327"/>
                    <a:pt x="1428" y="1303"/>
                  </a:cubicBezTo>
                  <a:lnTo>
                    <a:pt x="1249" y="1220"/>
                  </a:lnTo>
                  <a:lnTo>
                    <a:pt x="1071" y="1125"/>
                  </a:lnTo>
                  <a:cubicBezTo>
                    <a:pt x="1011" y="1089"/>
                    <a:pt x="952" y="1065"/>
                    <a:pt x="904" y="1018"/>
                  </a:cubicBezTo>
                  <a:cubicBezTo>
                    <a:pt x="845" y="970"/>
                    <a:pt x="797" y="946"/>
                    <a:pt x="749" y="899"/>
                  </a:cubicBezTo>
                  <a:cubicBezTo>
                    <a:pt x="714" y="863"/>
                    <a:pt x="654" y="815"/>
                    <a:pt x="606" y="768"/>
                  </a:cubicBezTo>
                  <a:cubicBezTo>
                    <a:pt x="559" y="720"/>
                    <a:pt x="499" y="672"/>
                    <a:pt x="452" y="637"/>
                  </a:cubicBezTo>
                  <a:cubicBezTo>
                    <a:pt x="416" y="589"/>
                    <a:pt x="380" y="529"/>
                    <a:pt x="333" y="470"/>
                  </a:cubicBezTo>
                  <a:cubicBezTo>
                    <a:pt x="297" y="422"/>
                    <a:pt x="261" y="363"/>
                    <a:pt x="237" y="303"/>
                  </a:cubicBezTo>
                  <a:cubicBezTo>
                    <a:pt x="202" y="268"/>
                    <a:pt x="154" y="172"/>
                    <a:pt x="142" y="137"/>
                  </a:cubicBezTo>
                  <a:cubicBezTo>
                    <a:pt x="130" y="101"/>
                    <a:pt x="130" y="101"/>
                    <a:pt x="118" y="65"/>
                  </a:cubicBezTo>
                  <a:cubicBezTo>
                    <a:pt x="94" y="41"/>
                    <a:pt x="94" y="41"/>
                    <a:pt x="71" y="6"/>
                  </a:cubicBezTo>
                  <a:cubicBezTo>
                    <a:pt x="66" y="2"/>
                    <a:pt x="61" y="1"/>
                    <a:pt x="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89" name="Google Shape;16689;p22"/>
            <p:cNvSpPr/>
            <p:nvPr/>
          </p:nvSpPr>
          <p:spPr>
            <a:xfrm>
              <a:off x="4036200" y="3341200"/>
              <a:ext cx="36350" cy="18900"/>
            </a:xfrm>
            <a:custGeom>
              <a:avLst/>
              <a:gdLst/>
              <a:ahLst/>
              <a:cxnLst/>
              <a:rect l="l" t="t" r="r" b="b"/>
              <a:pathLst>
                <a:path w="1454" h="756" extrusionOk="0">
                  <a:moveTo>
                    <a:pt x="1376" y="1"/>
                  </a:moveTo>
                  <a:cubicBezTo>
                    <a:pt x="1368" y="1"/>
                    <a:pt x="1361" y="2"/>
                    <a:pt x="1358" y="5"/>
                  </a:cubicBezTo>
                  <a:cubicBezTo>
                    <a:pt x="1352" y="11"/>
                    <a:pt x="1349" y="11"/>
                    <a:pt x="1345" y="11"/>
                  </a:cubicBezTo>
                  <a:cubicBezTo>
                    <a:pt x="1340" y="11"/>
                    <a:pt x="1334" y="11"/>
                    <a:pt x="1322" y="17"/>
                  </a:cubicBezTo>
                  <a:cubicBezTo>
                    <a:pt x="1310" y="41"/>
                    <a:pt x="1322" y="41"/>
                    <a:pt x="1310" y="53"/>
                  </a:cubicBezTo>
                  <a:cubicBezTo>
                    <a:pt x="1299" y="65"/>
                    <a:pt x="1263" y="112"/>
                    <a:pt x="1239" y="148"/>
                  </a:cubicBezTo>
                  <a:cubicBezTo>
                    <a:pt x="1203" y="172"/>
                    <a:pt x="1191" y="207"/>
                    <a:pt x="1156" y="231"/>
                  </a:cubicBezTo>
                  <a:cubicBezTo>
                    <a:pt x="1132" y="267"/>
                    <a:pt x="1096" y="291"/>
                    <a:pt x="1072" y="303"/>
                  </a:cubicBezTo>
                  <a:cubicBezTo>
                    <a:pt x="1049" y="338"/>
                    <a:pt x="1013" y="362"/>
                    <a:pt x="989" y="386"/>
                  </a:cubicBezTo>
                  <a:cubicBezTo>
                    <a:pt x="953" y="410"/>
                    <a:pt x="906" y="410"/>
                    <a:pt x="882" y="422"/>
                  </a:cubicBezTo>
                  <a:cubicBezTo>
                    <a:pt x="846" y="446"/>
                    <a:pt x="822" y="469"/>
                    <a:pt x="775" y="481"/>
                  </a:cubicBezTo>
                  <a:cubicBezTo>
                    <a:pt x="751" y="505"/>
                    <a:pt x="703" y="517"/>
                    <a:pt x="668" y="541"/>
                  </a:cubicBezTo>
                  <a:cubicBezTo>
                    <a:pt x="644" y="565"/>
                    <a:pt x="596" y="588"/>
                    <a:pt x="560" y="600"/>
                  </a:cubicBezTo>
                  <a:cubicBezTo>
                    <a:pt x="537" y="612"/>
                    <a:pt x="489" y="636"/>
                    <a:pt x="453" y="648"/>
                  </a:cubicBezTo>
                  <a:cubicBezTo>
                    <a:pt x="435" y="654"/>
                    <a:pt x="435" y="654"/>
                    <a:pt x="434" y="654"/>
                  </a:cubicBezTo>
                  <a:cubicBezTo>
                    <a:pt x="432" y="654"/>
                    <a:pt x="429" y="654"/>
                    <a:pt x="406" y="660"/>
                  </a:cubicBezTo>
                  <a:cubicBezTo>
                    <a:pt x="358" y="672"/>
                    <a:pt x="179" y="708"/>
                    <a:pt x="132" y="708"/>
                  </a:cubicBezTo>
                  <a:lnTo>
                    <a:pt x="48" y="708"/>
                  </a:lnTo>
                  <a:cubicBezTo>
                    <a:pt x="36" y="708"/>
                    <a:pt x="13" y="708"/>
                    <a:pt x="13" y="719"/>
                  </a:cubicBezTo>
                  <a:cubicBezTo>
                    <a:pt x="1" y="719"/>
                    <a:pt x="1" y="743"/>
                    <a:pt x="13" y="743"/>
                  </a:cubicBezTo>
                  <a:cubicBezTo>
                    <a:pt x="36" y="743"/>
                    <a:pt x="60" y="755"/>
                    <a:pt x="96" y="755"/>
                  </a:cubicBezTo>
                  <a:cubicBezTo>
                    <a:pt x="120" y="755"/>
                    <a:pt x="179" y="755"/>
                    <a:pt x="215" y="743"/>
                  </a:cubicBezTo>
                  <a:cubicBezTo>
                    <a:pt x="251" y="743"/>
                    <a:pt x="298" y="719"/>
                    <a:pt x="346" y="719"/>
                  </a:cubicBezTo>
                  <a:cubicBezTo>
                    <a:pt x="382" y="719"/>
                    <a:pt x="429" y="708"/>
                    <a:pt x="465" y="696"/>
                  </a:cubicBezTo>
                  <a:cubicBezTo>
                    <a:pt x="501" y="672"/>
                    <a:pt x="548" y="672"/>
                    <a:pt x="596" y="660"/>
                  </a:cubicBezTo>
                  <a:cubicBezTo>
                    <a:pt x="644" y="648"/>
                    <a:pt x="679" y="636"/>
                    <a:pt x="715" y="612"/>
                  </a:cubicBezTo>
                  <a:cubicBezTo>
                    <a:pt x="763" y="600"/>
                    <a:pt x="787" y="588"/>
                    <a:pt x="834" y="565"/>
                  </a:cubicBezTo>
                  <a:cubicBezTo>
                    <a:pt x="882" y="541"/>
                    <a:pt x="906" y="529"/>
                    <a:pt x="953" y="505"/>
                  </a:cubicBezTo>
                  <a:cubicBezTo>
                    <a:pt x="977" y="481"/>
                    <a:pt x="1025" y="458"/>
                    <a:pt x="1060" y="446"/>
                  </a:cubicBezTo>
                  <a:cubicBezTo>
                    <a:pt x="1084" y="410"/>
                    <a:pt x="1120" y="386"/>
                    <a:pt x="1144" y="362"/>
                  </a:cubicBezTo>
                  <a:cubicBezTo>
                    <a:pt x="1179" y="338"/>
                    <a:pt x="1215" y="327"/>
                    <a:pt x="1251" y="291"/>
                  </a:cubicBezTo>
                  <a:lnTo>
                    <a:pt x="1334" y="207"/>
                  </a:lnTo>
                  <a:cubicBezTo>
                    <a:pt x="1370" y="172"/>
                    <a:pt x="1394" y="148"/>
                    <a:pt x="1418" y="112"/>
                  </a:cubicBezTo>
                  <a:cubicBezTo>
                    <a:pt x="1430" y="77"/>
                    <a:pt x="1430" y="100"/>
                    <a:pt x="1441" y="77"/>
                  </a:cubicBezTo>
                  <a:cubicBezTo>
                    <a:pt x="1453" y="65"/>
                    <a:pt x="1453" y="65"/>
                    <a:pt x="1441" y="41"/>
                  </a:cubicBezTo>
                  <a:cubicBezTo>
                    <a:pt x="1441" y="14"/>
                    <a:pt x="1401" y="1"/>
                    <a:pt x="13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90" name="Google Shape;16690;p22"/>
            <p:cNvSpPr/>
            <p:nvPr/>
          </p:nvSpPr>
          <p:spPr>
            <a:xfrm>
              <a:off x="4021675" y="3379675"/>
              <a:ext cx="44300" cy="16725"/>
            </a:xfrm>
            <a:custGeom>
              <a:avLst/>
              <a:gdLst/>
              <a:ahLst/>
              <a:cxnLst/>
              <a:rect l="l" t="t" r="r" b="b"/>
              <a:pathLst>
                <a:path w="1772" h="669" extrusionOk="0">
                  <a:moveTo>
                    <a:pt x="1760" y="645"/>
                  </a:moveTo>
                  <a:cubicBezTo>
                    <a:pt x="1764" y="649"/>
                    <a:pt x="1767" y="650"/>
                    <a:pt x="1768" y="650"/>
                  </a:cubicBezTo>
                  <a:cubicBezTo>
                    <a:pt x="1771" y="650"/>
                    <a:pt x="1768" y="645"/>
                    <a:pt x="1760" y="645"/>
                  </a:cubicBezTo>
                  <a:close/>
                  <a:moveTo>
                    <a:pt x="41" y="1"/>
                  </a:moveTo>
                  <a:cubicBezTo>
                    <a:pt x="19" y="1"/>
                    <a:pt x="0" y="62"/>
                    <a:pt x="22" y="73"/>
                  </a:cubicBezTo>
                  <a:cubicBezTo>
                    <a:pt x="34" y="109"/>
                    <a:pt x="22" y="97"/>
                    <a:pt x="34" y="109"/>
                  </a:cubicBezTo>
                  <a:lnTo>
                    <a:pt x="58" y="133"/>
                  </a:lnTo>
                  <a:cubicBezTo>
                    <a:pt x="94" y="157"/>
                    <a:pt x="141" y="192"/>
                    <a:pt x="177" y="228"/>
                  </a:cubicBezTo>
                  <a:cubicBezTo>
                    <a:pt x="225" y="252"/>
                    <a:pt x="260" y="288"/>
                    <a:pt x="296" y="312"/>
                  </a:cubicBezTo>
                  <a:cubicBezTo>
                    <a:pt x="344" y="347"/>
                    <a:pt x="391" y="359"/>
                    <a:pt x="439" y="395"/>
                  </a:cubicBezTo>
                  <a:cubicBezTo>
                    <a:pt x="475" y="419"/>
                    <a:pt x="522" y="431"/>
                    <a:pt x="570" y="454"/>
                  </a:cubicBezTo>
                  <a:cubicBezTo>
                    <a:pt x="606" y="478"/>
                    <a:pt x="653" y="514"/>
                    <a:pt x="701" y="526"/>
                  </a:cubicBezTo>
                  <a:lnTo>
                    <a:pt x="832" y="573"/>
                  </a:lnTo>
                  <a:lnTo>
                    <a:pt x="963" y="609"/>
                  </a:lnTo>
                  <a:cubicBezTo>
                    <a:pt x="1010" y="633"/>
                    <a:pt x="1058" y="633"/>
                    <a:pt x="1118" y="645"/>
                  </a:cubicBezTo>
                  <a:cubicBezTo>
                    <a:pt x="1165" y="657"/>
                    <a:pt x="1225" y="657"/>
                    <a:pt x="1249" y="657"/>
                  </a:cubicBezTo>
                  <a:cubicBezTo>
                    <a:pt x="1296" y="657"/>
                    <a:pt x="1249" y="657"/>
                    <a:pt x="1308" y="669"/>
                  </a:cubicBezTo>
                  <a:lnTo>
                    <a:pt x="1630" y="669"/>
                  </a:lnTo>
                  <a:cubicBezTo>
                    <a:pt x="1689" y="669"/>
                    <a:pt x="1689" y="669"/>
                    <a:pt x="1713" y="657"/>
                  </a:cubicBezTo>
                  <a:cubicBezTo>
                    <a:pt x="1737" y="657"/>
                    <a:pt x="1737" y="657"/>
                    <a:pt x="1760" y="645"/>
                  </a:cubicBezTo>
                  <a:cubicBezTo>
                    <a:pt x="1749" y="645"/>
                    <a:pt x="1713" y="633"/>
                    <a:pt x="1665" y="633"/>
                  </a:cubicBezTo>
                  <a:lnTo>
                    <a:pt x="1403" y="633"/>
                  </a:lnTo>
                  <a:cubicBezTo>
                    <a:pt x="1356" y="633"/>
                    <a:pt x="1308" y="633"/>
                    <a:pt x="1260" y="609"/>
                  </a:cubicBezTo>
                  <a:cubicBezTo>
                    <a:pt x="1225" y="609"/>
                    <a:pt x="1177" y="585"/>
                    <a:pt x="1129" y="585"/>
                  </a:cubicBezTo>
                  <a:lnTo>
                    <a:pt x="998" y="538"/>
                  </a:lnTo>
                  <a:lnTo>
                    <a:pt x="868" y="490"/>
                  </a:lnTo>
                  <a:cubicBezTo>
                    <a:pt x="820" y="478"/>
                    <a:pt x="772" y="466"/>
                    <a:pt x="725" y="431"/>
                  </a:cubicBezTo>
                  <a:cubicBezTo>
                    <a:pt x="689" y="419"/>
                    <a:pt x="641" y="395"/>
                    <a:pt x="606" y="371"/>
                  </a:cubicBezTo>
                  <a:cubicBezTo>
                    <a:pt x="570" y="359"/>
                    <a:pt x="522" y="347"/>
                    <a:pt x="475" y="312"/>
                  </a:cubicBezTo>
                  <a:cubicBezTo>
                    <a:pt x="439" y="288"/>
                    <a:pt x="403" y="252"/>
                    <a:pt x="356" y="228"/>
                  </a:cubicBezTo>
                  <a:cubicBezTo>
                    <a:pt x="320" y="192"/>
                    <a:pt x="284" y="169"/>
                    <a:pt x="236" y="157"/>
                  </a:cubicBezTo>
                  <a:cubicBezTo>
                    <a:pt x="213" y="121"/>
                    <a:pt x="165" y="73"/>
                    <a:pt x="141" y="62"/>
                  </a:cubicBezTo>
                  <a:cubicBezTo>
                    <a:pt x="106" y="50"/>
                    <a:pt x="117" y="38"/>
                    <a:pt x="94" y="14"/>
                  </a:cubicBezTo>
                  <a:cubicBezTo>
                    <a:pt x="82" y="2"/>
                    <a:pt x="82" y="2"/>
                    <a:pt x="46" y="2"/>
                  </a:cubicBezTo>
                  <a:cubicBezTo>
                    <a:pt x="44" y="1"/>
                    <a:pt x="42" y="1"/>
                    <a:pt x="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91" name="Google Shape;16691;p22"/>
            <p:cNvSpPr/>
            <p:nvPr/>
          </p:nvSpPr>
          <p:spPr>
            <a:xfrm>
              <a:off x="4055250" y="3417525"/>
              <a:ext cx="41700" cy="35875"/>
            </a:xfrm>
            <a:custGeom>
              <a:avLst/>
              <a:gdLst/>
              <a:ahLst/>
              <a:cxnLst/>
              <a:rect l="l" t="t" r="r" b="b"/>
              <a:pathLst>
                <a:path w="1668" h="1435" extrusionOk="0">
                  <a:moveTo>
                    <a:pt x="1584" y="1"/>
                  </a:moveTo>
                  <a:cubicBezTo>
                    <a:pt x="1554" y="1"/>
                    <a:pt x="1525" y="44"/>
                    <a:pt x="1525" y="72"/>
                  </a:cubicBezTo>
                  <a:lnTo>
                    <a:pt x="1525" y="95"/>
                  </a:lnTo>
                  <a:lnTo>
                    <a:pt x="1525" y="143"/>
                  </a:lnTo>
                  <a:cubicBezTo>
                    <a:pt x="1525" y="167"/>
                    <a:pt x="1549" y="250"/>
                    <a:pt x="1525" y="310"/>
                  </a:cubicBezTo>
                  <a:cubicBezTo>
                    <a:pt x="1513" y="345"/>
                    <a:pt x="1501" y="405"/>
                    <a:pt x="1489" y="453"/>
                  </a:cubicBezTo>
                  <a:cubicBezTo>
                    <a:pt x="1465" y="500"/>
                    <a:pt x="1441" y="548"/>
                    <a:pt x="1406" y="583"/>
                  </a:cubicBezTo>
                  <a:cubicBezTo>
                    <a:pt x="1382" y="631"/>
                    <a:pt x="1346" y="679"/>
                    <a:pt x="1310" y="726"/>
                  </a:cubicBezTo>
                  <a:cubicBezTo>
                    <a:pt x="1263" y="762"/>
                    <a:pt x="1215" y="786"/>
                    <a:pt x="1168" y="810"/>
                  </a:cubicBezTo>
                  <a:cubicBezTo>
                    <a:pt x="1132" y="845"/>
                    <a:pt x="1084" y="881"/>
                    <a:pt x="1037" y="905"/>
                  </a:cubicBezTo>
                  <a:cubicBezTo>
                    <a:pt x="989" y="929"/>
                    <a:pt x="929" y="964"/>
                    <a:pt x="894" y="976"/>
                  </a:cubicBezTo>
                  <a:cubicBezTo>
                    <a:pt x="834" y="1000"/>
                    <a:pt x="787" y="1036"/>
                    <a:pt x="727" y="1048"/>
                  </a:cubicBezTo>
                  <a:cubicBezTo>
                    <a:pt x="668" y="1084"/>
                    <a:pt x="608" y="1095"/>
                    <a:pt x="560" y="1119"/>
                  </a:cubicBezTo>
                  <a:cubicBezTo>
                    <a:pt x="513" y="1143"/>
                    <a:pt x="560" y="1119"/>
                    <a:pt x="489" y="1155"/>
                  </a:cubicBezTo>
                  <a:cubicBezTo>
                    <a:pt x="429" y="1179"/>
                    <a:pt x="191" y="1286"/>
                    <a:pt x="132" y="1334"/>
                  </a:cubicBezTo>
                  <a:cubicBezTo>
                    <a:pt x="72" y="1357"/>
                    <a:pt x="60" y="1381"/>
                    <a:pt x="25" y="1393"/>
                  </a:cubicBezTo>
                  <a:cubicBezTo>
                    <a:pt x="1" y="1405"/>
                    <a:pt x="1" y="1417"/>
                    <a:pt x="1" y="1417"/>
                  </a:cubicBezTo>
                  <a:cubicBezTo>
                    <a:pt x="1" y="1429"/>
                    <a:pt x="4" y="1435"/>
                    <a:pt x="8" y="1435"/>
                  </a:cubicBezTo>
                  <a:cubicBezTo>
                    <a:pt x="13" y="1435"/>
                    <a:pt x="19" y="1429"/>
                    <a:pt x="25" y="1417"/>
                  </a:cubicBezTo>
                  <a:cubicBezTo>
                    <a:pt x="60" y="1417"/>
                    <a:pt x="84" y="1393"/>
                    <a:pt x="120" y="1381"/>
                  </a:cubicBezTo>
                  <a:cubicBezTo>
                    <a:pt x="144" y="1357"/>
                    <a:pt x="215" y="1322"/>
                    <a:pt x="263" y="1298"/>
                  </a:cubicBezTo>
                  <a:cubicBezTo>
                    <a:pt x="310" y="1274"/>
                    <a:pt x="370" y="1262"/>
                    <a:pt x="429" y="1226"/>
                  </a:cubicBezTo>
                  <a:cubicBezTo>
                    <a:pt x="489" y="1215"/>
                    <a:pt x="537" y="1179"/>
                    <a:pt x="596" y="1155"/>
                  </a:cubicBezTo>
                  <a:cubicBezTo>
                    <a:pt x="656" y="1143"/>
                    <a:pt x="715" y="1119"/>
                    <a:pt x="775" y="1095"/>
                  </a:cubicBezTo>
                  <a:cubicBezTo>
                    <a:pt x="834" y="1084"/>
                    <a:pt x="894" y="1048"/>
                    <a:pt x="929" y="1036"/>
                  </a:cubicBezTo>
                  <a:cubicBezTo>
                    <a:pt x="989" y="1000"/>
                    <a:pt x="1037" y="976"/>
                    <a:pt x="1096" y="964"/>
                  </a:cubicBezTo>
                  <a:cubicBezTo>
                    <a:pt x="1156" y="941"/>
                    <a:pt x="1203" y="905"/>
                    <a:pt x="1263" y="869"/>
                  </a:cubicBezTo>
                  <a:cubicBezTo>
                    <a:pt x="1310" y="845"/>
                    <a:pt x="1370" y="798"/>
                    <a:pt x="1394" y="762"/>
                  </a:cubicBezTo>
                  <a:cubicBezTo>
                    <a:pt x="1441" y="726"/>
                    <a:pt x="1465" y="679"/>
                    <a:pt x="1501" y="631"/>
                  </a:cubicBezTo>
                  <a:cubicBezTo>
                    <a:pt x="1525" y="583"/>
                    <a:pt x="1572" y="548"/>
                    <a:pt x="1608" y="488"/>
                  </a:cubicBezTo>
                  <a:cubicBezTo>
                    <a:pt x="1632" y="429"/>
                    <a:pt x="1644" y="369"/>
                    <a:pt x="1644" y="322"/>
                  </a:cubicBezTo>
                  <a:cubicBezTo>
                    <a:pt x="1668" y="262"/>
                    <a:pt x="1668" y="191"/>
                    <a:pt x="1668" y="143"/>
                  </a:cubicBezTo>
                  <a:cubicBezTo>
                    <a:pt x="1668" y="95"/>
                    <a:pt x="1668" y="95"/>
                    <a:pt x="1644" y="72"/>
                  </a:cubicBezTo>
                  <a:cubicBezTo>
                    <a:pt x="1632" y="36"/>
                    <a:pt x="1632" y="36"/>
                    <a:pt x="1608" y="12"/>
                  </a:cubicBezTo>
                  <a:cubicBezTo>
                    <a:pt x="1600" y="4"/>
                    <a:pt x="1592" y="1"/>
                    <a:pt x="15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92" name="Google Shape;16692;p22"/>
            <p:cNvSpPr/>
            <p:nvPr/>
          </p:nvSpPr>
          <p:spPr>
            <a:xfrm>
              <a:off x="4047525" y="3556150"/>
              <a:ext cx="42575" cy="24200"/>
            </a:xfrm>
            <a:custGeom>
              <a:avLst/>
              <a:gdLst/>
              <a:ahLst/>
              <a:cxnLst/>
              <a:rect l="l" t="t" r="r" b="b"/>
              <a:pathLst>
                <a:path w="1703" h="968" extrusionOk="0">
                  <a:moveTo>
                    <a:pt x="1643" y="837"/>
                  </a:moveTo>
                  <a:cubicBezTo>
                    <a:pt x="1643" y="849"/>
                    <a:pt x="1643" y="849"/>
                    <a:pt x="1619" y="861"/>
                  </a:cubicBezTo>
                  <a:lnTo>
                    <a:pt x="1524" y="908"/>
                  </a:lnTo>
                  <a:cubicBezTo>
                    <a:pt x="1484" y="916"/>
                    <a:pt x="1377" y="941"/>
                    <a:pt x="1294" y="956"/>
                  </a:cubicBezTo>
                  <a:lnTo>
                    <a:pt x="1294" y="956"/>
                  </a:lnTo>
                  <a:cubicBezTo>
                    <a:pt x="1295" y="956"/>
                    <a:pt x="1297" y="956"/>
                    <a:pt x="1298" y="956"/>
                  </a:cubicBezTo>
                  <a:cubicBezTo>
                    <a:pt x="1369" y="956"/>
                    <a:pt x="1405" y="956"/>
                    <a:pt x="1453" y="932"/>
                  </a:cubicBezTo>
                  <a:cubicBezTo>
                    <a:pt x="1500" y="920"/>
                    <a:pt x="1560" y="908"/>
                    <a:pt x="1584" y="896"/>
                  </a:cubicBezTo>
                  <a:cubicBezTo>
                    <a:pt x="1631" y="896"/>
                    <a:pt x="1667" y="873"/>
                    <a:pt x="1679" y="873"/>
                  </a:cubicBezTo>
                  <a:cubicBezTo>
                    <a:pt x="1691" y="873"/>
                    <a:pt x="1703" y="873"/>
                    <a:pt x="1643" y="837"/>
                  </a:cubicBezTo>
                  <a:close/>
                  <a:moveTo>
                    <a:pt x="69" y="0"/>
                  </a:moveTo>
                  <a:cubicBezTo>
                    <a:pt x="46" y="0"/>
                    <a:pt x="20" y="23"/>
                    <a:pt x="12" y="39"/>
                  </a:cubicBezTo>
                  <a:cubicBezTo>
                    <a:pt x="0" y="75"/>
                    <a:pt x="12" y="63"/>
                    <a:pt x="12" y="75"/>
                  </a:cubicBezTo>
                  <a:cubicBezTo>
                    <a:pt x="12" y="99"/>
                    <a:pt x="12" y="87"/>
                    <a:pt x="24" y="122"/>
                  </a:cubicBezTo>
                  <a:cubicBezTo>
                    <a:pt x="36" y="146"/>
                    <a:pt x="72" y="218"/>
                    <a:pt x="84" y="265"/>
                  </a:cubicBezTo>
                  <a:cubicBezTo>
                    <a:pt x="95" y="313"/>
                    <a:pt x="131" y="372"/>
                    <a:pt x="155" y="420"/>
                  </a:cubicBezTo>
                  <a:cubicBezTo>
                    <a:pt x="191" y="456"/>
                    <a:pt x="215" y="503"/>
                    <a:pt x="262" y="551"/>
                  </a:cubicBezTo>
                  <a:cubicBezTo>
                    <a:pt x="310" y="599"/>
                    <a:pt x="357" y="622"/>
                    <a:pt x="381" y="670"/>
                  </a:cubicBezTo>
                  <a:cubicBezTo>
                    <a:pt x="429" y="718"/>
                    <a:pt x="453" y="753"/>
                    <a:pt x="500" y="789"/>
                  </a:cubicBezTo>
                  <a:cubicBezTo>
                    <a:pt x="548" y="813"/>
                    <a:pt x="607" y="849"/>
                    <a:pt x="655" y="861"/>
                  </a:cubicBezTo>
                  <a:cubicBezTo>
                    <a:pt x="715" y="896"/>
                    <a:pt x="750" y="908"/>
                    <a:pt x="810" y="920"/>
                  </a:cubicBezTo>
                  <a:cubicBezTo>
                    <a:pt x="869" y="932"/>
                    <a:pt x="917" y="956"/>
                    <a:pt x="977" y="956"/>
                  </a:cubicBezTo>
                  <a:cubicBezTo>
                    <a:pt x="1036" y="968"/>
                    <a:pt x="1096" y="968"/>
                    <a:pt x="1143" y="968"/>
                  </a:cubicBezTo>
                  <a:lnTo>
                    <a:pt x="1203" y="968"/>
                  </a:lnTo>
                  <a:cubicBezTo>
                    <a:pt x="1222" y="968"/>
                    <a:pt x="1255" y="963"/>
                    <a:pt x="1294" y="956"/>
                  </a:cubicBezTo>
                  <a:lnTo>
                    <a:pt x="1294" y="956"/>
                  </a:lnTo>
                  <a:cubicBezTo>
                    <a:pt x="1271" y="956"/>
                    <a:pt x="1238" y="961"/>
                    <a:pt x="1205" y="961"/>
                  </a:cubicBezTo>
                  <a:cubicBezTo>
                    <a:pt x="1188" y="961"/>
                    <a:pt x="1171" y="960"/>
                    <a:pt x="1155" y="956"/>
                  </a:cubicBezTo>
                  <a:cubicBezTo>
                    <a:pt x="1107" y="956"/>
                    <a:pt x="1048" y="932"/>
                    <a:pt x="1000" y="920"/>
                  </a:cubicBezTo>
                  <a:cubicBezTo>
                    <a:pt x="965" y="908"/>
                    <a:pt x="905" y="896"/>
                    <a:pt x="857" y="873"/>
                  </a:cubicBezTo>
                  <a:cubicBezTo>
                    <a:pt x="810" y="861"/>
                    <a:pt x="750" y="849"/>
                    <a:pt x="703" y="813"/>
                  </a:cubicBezTo>
                  <a:lnTo>
                    <a:pt x="572" y="730"/>
                  </a:lnTo>
                  <a:cubicBezTo>
                    <a:pt x="524" y="694"/>
                    <a:pt x="500" y="670"/>
                    <a:pt x="453" y="622"/>
                  </a:cubicBezTo>
                  <a:cubicBezTo>
                    <a:pt x="405" y="575"/>
                    <a:pt x="381" y="563"/>
                    <a:pt x="334" y="515"/>
                  </a:cubicBezTo>
                  <a:cubicBezTo>
                    <a:pt x="310" y="480"/>
                    <a:pt x="274" y="432"/>
                    <a:pt x="262" y="384"/>
                  </a:cubicBezTo>
                  <a:cubicBezTo>
                    <a:pt x="226" y="337"/>
                    <a:pt x="203" y="301"/>
                    <a:pt x="191" y="253"/>
                  </a:cubicBezTo>
                  <a:cubicBezTo>
                    <a:pt x="179" y="206"/>
                    <a:pt x="155" y="146"/>
                    <a:pt x="143" y="122"/>
                  </a:cubicBezTo>
                  <a:cubicBezTo>
                    <a:pt x="131" y="87"/>
                    <a:pt x="143" y="87"/>
                    <a:pt x="131" y="63"/>
                  </a:cubicBezTo>
                  <a:cubicBezTo>
                    <a:pt x="119" y="27"/>
                    <a:pt x="119" y="39"/>
                    <a:pt x="95" y="15"/>
                  </a:cubicBezTo>
                  <a:cubicBezTo>
                    <a:pt x="88" y="4"/>
                    <a:pt x="79" y="0"/>
                    <a:pt x="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93" name="Google Shape;16693;p22"/>
            <p:cNvSpPr/>
            <p:nvPr/>
          </p:nvSpPr>
          <p:spPr>
            <a:xfrm>
              <a:off x="4079950" y="3575350"/>
              <a:ext cx="28900" cy="49650"/>
            </a:xfrm>
            <a:custGeom>
              <a:avLst/>
              <a:gdLst/>
              <a:ahLst/>
              <a:cxnLst/>
              <a:rect l="l" t="t" r="r" b="b"/>
              <a:pathLst>
                <a:path w="1156" h="1986" extrusionOk="0">
                  <a:moveTo>
                    <a:pt x="1112" y="1"/>
                  </a:moveTo>
                  <a:cubicBezTo>
                    <a:pt x="1083" y="1"/>
                    <a:pt x="1049" y="29"/>
                    <a:pt x="1049" y="45"/>
                  </a:cubicBezTo>
                  <a:cubicBezTo>
                    <a:pt x="1037" y="81"/>
                    <a:pt x="1037" y="69"/>
                    <a:pt x="1037" y="81"/>
                  </a:cubicBezTo>
                  <a:lnTo>
                    <a:pt x="1037" y="128"/>
                  </a:lnTo>
                  <a:cubicBezTo>
                    <a:pt x="1037" y="164"/>
                    <a:pt x="1037" y="247"/>
                    <a:pt x="1025" y="283"/>
                  </a:cubicBezTo>
                  <a:cubicBezTo>
                    <a:pt x="1001" y="331"/>
                    <a:pt x="1001" y="402"/>
                    <a:pt x="989" y="450"/>
                  </a:cubicBezTo>
                  <a:cubicBezTo>
                    <a:pt x="977" y="509"/>
                    <a:pt x="965" y="569"/>
                    <a:pt x="942" y="616"/>
                  </a:cubicBezTo>
                  <a:cubicBezTo>
                    <a:pt x="930" y="676"/>
                    <a:pt x="918" y="736"/>
                    <a:pt x="906" y="783"/>
                  </a:cubicBezTo>
                  <a:cubicBezTo>
                    <a:pt x="882" y="843"/>
                    <a:pt x="846" y="878"/>
                    <a:pt x="823" y="926"/>
                  </a:cubicBezTo>
                  <a:cubicBezTo>
                    <a:pt x="811" y="986"/>
                    <a:pt x="787" y="1033"/>
                    <a:pt x="763" y="1093"/>
                  </a:cubicBezTo>
                  <a:cubicBezTo>
                    <a:pt x="739" y="1140"/>
                    <a:pt x="703" y="1200"/>
                    <a:pt x="680" y="1236"/>
                  </a:cubicBezTo>
                  <a:cubicBezTo>
                    <a:pt x="644" y="1283"/>
                    <a:pt x="620" y="1343"/>
                    <a:pt x="584" y="1390"/>
                  </a:cubicBezTo>
                  <a:cubicBezTo>
                    <a:pt x="561" y="1438"/>
                    <a:pt x="513" y="1474"/>
                    <a:pt x="489" y="1521"/>
                  </a:cubicBezTo>
                  <a:cubicBezTo>
                    <a:pt x="471" y="1545"/>
                    <a:pt x="471" y="1545"/>
                    <a:pt x="470" y="1545"/>
                  </a:cubicBezTo>
                  <a:cubicBezTo>
                    <a:pt x="468" y="1545"/>
                    <a:pt x="465" y="1545"/>
                    <a:pt x="442" y="1569"/>
                  </a:cubicBezTo>
                  <a:cubicBezTo>
                    <a:pt x="394" y="1617"/>
                    <a:pt x="215" y="1795"/>
                    <a:pt x="156" y="1819"/>
                  </a:cubicBezTo>
                  <a:cubicBezTo>
                    <a:pt x="96" y="1855"/>
                    <a:pt x="132" y="1855"/>
                    <a:pt x="96" y="1867"/>
                  </a:cubicBezTo>
                  <a:cubicBezTo>
                    <a:pt x="72" y="1879"/>
                    <a:pt x="72" y="1879"/>
                    <a:pt x="49" y="1890"/>
                  </a:cubicBezTo>
                  <a:lnTo>
                    <a:pt x="25" y="1926"/>
                  </a:lnTo>
                  <a:cubicBezTo>
                    <a:pt x="1" y="1986"/>
                    <a:pt x="1" y="1986"/>
                    <a:pt x="25" y="1986"/>
                  </a:cubicBezTo>
                  <a:cubicBezTo>
                    <a:pt x="49" y="1986"/>
                    <a:pt x="84" y="1974"/>
                    <a:pt x="132" y="1938"/>
                  </a:cubicBezTo>
                  <a:cubicBezTo>
                    <a:pt x="156" y="1914"/>
                    <a:pt x="215" y="1879"/>
                    <a:pt x="263" y="1855"/>
                  </a:cubicBezTo>
                  <a:cubicBezTo>
                    <a:pt x="311" y="1819"/>
                    <a:pt x="346" y="1771"/>
                    <a:pt x="394" y="1736"/>
                  </a:cubicBezTo>
                  <a:cubicBezTo>
                    <a:pt x="442" y="1688"/>
                    <a:pt x="465" y="1640"/>
                    <a:pt x="513" y="1593"/>
                  </a:cubicBezTo>
                  <a:cubicBezTo>
                    <a:pt x="561" y="1557"/>
                    <a:pt x="608" y="1521"/>
                    <a:pt x="632" y="1462"/>
                  </a:cubicBezTo>
                  <a:cubicBezTo>
                    <a:pt x="668" y="1414"/>
                    <a:pt x="703" y="1378"/>
                    <a:pt x="739" y="1331"/>
                  </a:cubicBezTo>
                  <a:cubicBezTo>
                    <a:pt x="763" y="1283"/>
                    <a:pt x="799" y="1224"/>
                    <a:pt x="823" y="1176"/>
                  </a:cubicBezTo>
                  <a:cubicBezTo>
                    <a:pt x="858" y="1140"/>
                    <a:pt x="882" y="1081"/>
                    <a:pt x="906" y="1033"/>
                  </a:cubicBezTo>
                  <a:cubicBezTo>
                    <a:pt x="930" y="974"/>
                    <a:pt x="942" y="926"/>
                    <a:pt x="977" y="867"/>
                  </a:cubicBezTo>
                  <a:lnTo>
                    <a:pt x="1025" y="688"/>
                  </a:lnTo>
                  <a:cubicBezTo>
                    <a:pt x="1037" y="628"/>
                    <a:pt x="1061" y="581"/>
                    <a:pt x="1084" y="521"/>
                  </a:cubicBezTo>
                  <a:cubicBezTo>
                    <a:pt x="1096" y="462"/>
                    <a:pt x="1108" y="402"/>
                    <a:pt x="1108" y="343"/>
                  </a:cubicBezTo>
                  <a:cubicBezTo>
                    <a:pt x="1120" y="283"/>
                    <a:pt x="1120" y="212"/>
                    <a:pt x="1144" y="164"/>
                  </a:cubicBezTo>
                  <a:cubicBezTo>
                    <a:pt x="1144" y="128"/>
                    <a:pt x="1156" y="128"/>
                    <a:pt x="1156" y="93"/>
                  </a:cubicBezTo>
                  <a:cubicBezTo>
                    <a:pt x="1156" y="69"/>
                    <a:pt x="1156" y="69"/>
                    <a:pt x="1144" y="21"/>
                  </a:cubicBezTo>
                  <a:cubicBezTo>
                    <a:pt x="1137" y="6"/>
                    <a:pt x="1125" y="1"/>
                    <a:pt x="11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94" name="Google Shape;16694;p22"/>
            <p:cNvSpPr/>
            <p:nvPr/>
          </p:nvSpPr>
          <p:spPr>
            <a:xfrm>
              <a:off x="4044250" y="3636050"/>
              <a:ext cx="24425" cy="36450"/>
            </a:xfrm>
            <a:custGeom>
              <a:avLst/>
              <a:gdLst/>
              <a:ahLst/>
              <a:cxnLst/>
              <a:rect l="l" t="t" r="r" b="b"/>
              <a:pathLst>
                <a:path w="977" h="1458" extrusionOk="0">
                  <a:moveTo>
                    <a:pt x="74" y="0"/>
                  </a:moveTo>
                  <a:cubicBezTo>
                    <a:pt x="54" y="0"/>
                    <a:pt x="31" y="13"/>
                    <a:pt x="24" y="34"/>
                  </a:cubicBezTo>
                  <a:cubicBezTo>
                    <a:pt x="0" y="58"/>
                    <a:pt x="0" y="46"/>
                    <a:pt x="0" y="58"/>
                  </a:cubicBezTo>
                  <a:lnTo>
                    <a:pt x="0" y="105"/>
                  </a:lnTo>
                  <a:cubicBezTo>
                    <a:pt x="0" y="141"/>
                    <a:pt x="24" y="201"/>
                    <a:pt x="36" y="224"/>
                  </a:cubicBezTo>
                  <a:cubicBezTo>
                    <a:pt x="48" y="260"/>
                    <a:pt x="48" y="320"/>
                    <a:pt x="60" y="355"/>
                  </a:cubicBezTo>
                  <a:cubicBezTo>
                    <a:pt x="84" y="403"/>
                    <a:pt x="95" y="451"/>
                    <a:pt x="107" y="474"/>
                  </a:cubicBezTo>
                  <a:cubicBezTo>
                    <a:pt x="119" y="522"/>
                    <a:pt x="155" y="558"/>
                    <a:pt x="167" y="594"/>
                  </a:cubicBezTo>
                  <a:cubicBezTo>
                    <a:pt x="179" y="641"/>
                    <a:pt x="203" y="689"/>
                    <a:pt x="215" y="713"/>
                  </a:cubicBezTo>
                  <a:cubicBezTo>
                    <a:pt x="238" y="760"/>
                    <a:pt x="262" y="796"/>
                    <a:pt x="286" y="832"/>
                  </a:cubicBezTo>
                  <a:cubicBezTo>
                    <a:pt x="322" y="879"/>
                    <a:pt x="346" y="915"/>
                    <a:pt x="357" y="939"/>
                  </a:cubicBezTo>
                  <a:cubicBezTo>
                    <a:pt x="393" y="975"/>
                    <a:pt x="417" y="1010"/>
                    <a:pt x="453" y="1046"/>
                  </a:cubicBezTo>
                  <a:lnTo>
                    <a:pt x="536" y="1129"/>
                  </a:lnTo>
                  <a:lnTo>
                    <a:pt x="584" y="1177"/>
                  </a:lnTo>
                  <a:cubicBezTo>
                    <a:pt x="631" y="1213"/>
                    <a:pt x="774" y="1344"/>
                    <a:pt x="822" y="1367"/>
                  </a:cubicBezTo>
                  <a:cubicBezTo>
                    <a:pt x="869" y="1403"/>
                    <a:pt x="881" y="1403"/>
                    <a:pt x="893" y="1415"/>
                  </a:cubicBezTo>
                  <a:cubicBezTo>
                    <a:pt x="929" y="1427"/>
                    <a:pt x="929" y="1427"/>
                    <a:pt x="941" y="1427"/>
                  </a:cubicBezTo>
                  <a:cubicBezTo>
                    <a:pt x="963" y="1450"/>
                    <a:pt x="972" y="1458"/>
                    <a:pt x="975" y="1458"/>
                  </a:cubicBezTo>
                  <a:cubicBezTo>
                    <a:pt x="977" y="1458"/>
                    <a:pt x="977" y="1455"/>
                    <a:pt x="977" y="1451"/>
                  </a:cubicBezTo>
                  <a:cubicBezTo>
                    <a:pt x="965" y="1427"/>
                    <a:pt x="941" y="1403"/>
                    <a:pt x="917" y="1391"/>
                  </a:cubicBezTo>
                  <a:cubicBezTo>
                    <a:pt x="881" y="1367"/>
                    <a:pt x="834" y="1332"/>
                    <a:pt x="810" y="1308"/>
                  </a:cubicBezTo>
                  <a:cubicBezTo>
                    <a:pt x="774" y="1284"/>
                    <a:pt x="738" y="1248"/>
                    <a:pt x="703" y="1225"/>
                  </a:cubicBezTo>
                  <a:cubicBezTo>
                    <a:pt x="679" y="1189"/>
                    <a:pt x="631" y="1165"/>
                    <a:pt x="596" y="1129"/>
                  </a:cubicBezTo>
                  <a:cubicBezTo>
                    <a:pt x="572" y="1106"/>
                    <a:pt x="536" y="1058"/>
                    <a:pt x="524" y="1022"/>
                  </a:cubicBezTo>
                  <a:cubicBezTo>
                    <a:pt x="500" y="998"/>
                    <a:pt x="465" y="951"/>
                    <a:pt x="453" y="927"/>
                  </a:cubicBezTo>
                  <a:cubicBezTo>
                    <a:pt x="417" y="891"/>
                    <a:pt x="393" y="844"/>
                    <a:pt x="381" y="820"/>
                  </a:cubicBezTo>
                  <a:cubicBezTo>
                    <a:pt x="346" y="784"/>
                    <a:pt x="334" y="748"/>
                    <a:pt x="322" y="701"/>
                  </a:cubicBezTo>
                  <a:cubicBezTo>
                    <a:pt x="298" y="653"/>
                    <a:pt x="286" y="629"/>
                    <a:pt x="274" y="582"/>
                  </a:cubicBezTo>
                  <a:cubicBezTo>
                    <a:pt x="262" y="534"/>
                    <a:pt x="226" y="510"/>
                    <a:pt x="215" y="463"/>
                  </a:cubicBezTo>
                  <a:cubicBezTo>
                    <a:pt x="203" y="415"/>
                    <a:pt x="203" y="391"/>
                    <a:pt x="179" y="344"/>
                  </a:cubicBezTo>
                  <a:cubicBezTo>
                    <a:pt x="167" y="296"/>
                    <a:pt x="155" y="272"/>
                    <a:pt x="155" y="224"/>
                  </a:cubicBezTo>
                  <a:cubicBezTo>
                    <a:pt x="155" y="201"/>
                    <a:pt x="143" y="141"/>
                    <a:pt x="143" y="105"/>
                  </a:cubicBezTo>
                  <a:lnTo>
                    <a:pt x="143" y="58"/>
                  </a:lnTo>
                  <a:cubicBezTo>
                    <a:pt x="143" y="46"/>
                    <a:pt x="119" y="46"/>
                    <a:pt x="107" y="22"/>
                  </a:cubicBezTo>
                  <a:cubicBezTo>
                    <a:pt x="102" y="7"/>
                    <a:pt x="89" y="0"/>
                    <a:pt x="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95" name="Google Shape;16695;p22"/>
            <p:cNvSpPr/>
            <p:nvPr/>
          </p:nvSpPr>
          <p:spPr>
            <a:xfrm>
              <a:off x="4061800" y="3666800"/>
              <a:ext cx="30400" cy="43625"/>
            </a:xfrm>
            <a:custGeom>
              <a:avLst/>
              <a:gdLst/>
              <a:ahLst/>
              <a:cxnLst/>
              <a:rect l="l" t="t" r="r" b="b"/>
              <a:pathLst>
                <a:path w="1216" h="1745" extrusionOk="0">
                  <a:moveTo>
                    <a:pt x="1166" y="1"/>
                  </a:moveTo>
                  <a:cubicBezTo>
                    <a:pt x="1144" y="1"/>
                    <a:pt x="1116" y="19"/>
                    <a:pt x="1108" y="42"/>
                  </a:cubicBezTo>
                  <a:cubicBezTo>
                    <a:pt x="1096" y="66"/>
                    <a:pt x="1096" y="54"/>
                    <a:pt x="1096" y="66"/>
                  </a:cubicBezTo>
                  <a:cubicBezTo>
                    <a:pt x="1096" y="78"/>
                    <a:pt x="1096" y="78"/>
                    <a:pt x="1072" y="114"/>
                  </a:cubicBezTo>
                  <a:cubicBezTo>
                    <a:pt x="1072" y="137"/>
                    <a:pt x="1060" y="221"/>
                    <a:pt x="1048" y="280"/>
                  </a:cubicBezTo>
                  <a:cubicBezTo>
                    <a:pt x="1037" y="316"/>
                    <a:pt x="1013" y="376"/>
                    <a:pt x="1001" y="423"/>
                  </a:cubicBezTo>
                  <a:cubicBezTo>
                    <a:pt x="989" y="471"/>
                    <a:pt x="977" y="530"/>
                    <a:pt x="953" y="578"/>
                  </a:cubicBezTo>
                  <a:cubicBezTo>
                    <a:pt x="941" y="614"/>
                    <a:pt x="929" y="673"/>
                    <a:pt x="894" y="721"/>
                  </a:cubicBezTo>
                  <a:cubicBezTo>
                    <a:pt x="882" y="768"/>
                    <a:pt x="834" y="816"/>
                    <a:pt x="810" y="852"/>
                  </a:cubicBezTo>
                  <a:cubicBezTo>
                    <a:pt x="775" y="899"/>
                    <a:pt x="763" y="959"/>
                    <a:pt x="739" y="1007"/>
                  </a:cubicBezTo>
                  <a:lnTo>
                    <a:pt x="644" y="1138"/>
                  </a:lnTo>
                  <a:lnTo>
                    <a:pt x="560" y="1269"/>
                  </a:lnTo>
                  <a:cubicBezTo>
                    <a:pt x="525" y="1316"/>
                    <a:pt x="477" y="1364"/>
                    <a:pt x="453" y="1388"/>
                  </a:cubicBezTo>
                  <a:lnTo>
                    <a:pt x="406" y="1435"/>
                  </a:lnTo>
                  <a:cubicBezTo>
                    <a:pt x="358" y="1483"/>
                    <a:pt x="179" y="1626"/>
                    <a:pt x="144" y="1661"/>
                  </a:cubicBezTo>
                  <a:cubicBezTo>
                    <a:pt x="96" y="1685"/>
                    <a:pt x="108" y="1673"/>
                    <a:pt x="84" y="1685"/>
                  </a:cubicBezTo>
                  <a:cubicBezTo>
                    <a:pt x="48" y="1697"/>
                    <a:pt x="48" y="1697"/>
                    <a:pt x="36" y="1721"/>
                  </a:cubicBezTo>
                  <a:cubicBezTo>
                    <a:pt x="36" y="1721"/>
                    <a:pt x="36" y="1721"/>
                    <a:pt x="36" y="1721"/>
                  </a:cubicBezTo>
                  <a:lnTo>
                    <a:pt x="36" y="1721"/>
                  </a:lnTo>
                  <a:cubicBezTo>
                    <a:pt x="40" y="1721"/>
                    <a:pt x="43" y="1721"/>
                    <a:pt x="48" y="1721"/>
                  </a:cubicBezTo>
                  <a:cubicBezTo>
                    <a:pt x="84" y="1721"/>
                    <a:pt x="108" y="1709"/>
                    <a:pt x="132" y="1685"/>
                  </a:cubicBezTo>
                  <a:cubicBezTo>
                    <a:pt x="167" y="1673"/>
                    <a:pt x="227" y="1626"/>
                    <a:pt x="275" y="1614"/>
                  </a:cubicBezTo>
                  <a:lnTo>
                    <a:pt x="406" y="1530"/>
                  </a:lnTo>
                  <a:cubicBezTo>
                    <a:pt x="453" y="1495"/>
                    <a:pt x="477" y="1447"/>
                    <a:pt x="525" y="1423"/>
                  </a:cubicBezTo>
                  <a:cubicBezTo>
                    <a:pt x="572" y="1388"/>
                    <a:pt x="620" y="1340"/>
                    <a:pt x="644" y="1316"/>
                  </a:cubicBezTo>
                  <a:cubicBezTo>
                    <a:pt x="679" y="1269"/>
                    <a:pt x="715" y="1245"/>
                    <a:pt x="751" y="1197"/>
                  </a:cubicBezTo>
                  <a:lnTo>
                    <a:pt x="834" y="1066"/>
                  </a:lnTo>
                  <a:lnTo>
                    <a:pt x="929" y="935"/>
                  </a:lnTo>
                  <a:cubicBezTo>
                    <a:pt x="953" y="888"/>
                    <a:pt x="989" y="840"/>
                    <a:pt x="1001" y="780"/>
                  </a:cubicBezTo>
                  <a:cubicBezTo>
                    <a:pt x="1025" y="733"/>
                    <a:pt x="1025" y="673"/>
                    <a:pt x="1060" y="614"/>
                  </a:cubicBezTo>
                  <a:cubicBezTo>
                    <a:pt x="1072" y="578"/>
                    <a:pt x="1108" y="507"/>
                    <a:pt x="1120" y="471"/>
                  </a:cubicBezTo>
                  <a:cubicBezTo>
                    <a:pt x="1132" y="423"/>
                    <a:pt x="1156" y="352"/>
                    <a:pt x="1168" y="304"/>
                  </a:cubicBezTo>
                  <a:cubicBezTo>
                    <a:pt x="1179" y="257"/>
                    <a:pt x="1191" y="185"/>
                    <a:pt x="1191" y="137"/>
                  </a:cubicBezTo>
                  <a:cubicBezTo>
                    <a:pt x="1191" y="90"/>
                    <a:pt x="1215" y="114"/>
                    <a:pt x="1215" y="78"/>
                  </a:cubicBezTo>
                  <a:cubicBezTo>
                    <a:pt x="1215" y="54"/>
                    <a:pt x="1215" y="54"/>
                    <a:pt x="1191" y="18"/>
                  </a:cubicBezTo>
                  <a:cubicBezTo>
                    <a:pt x="1187" y="6"/>
                    <a:pt x="1177" y="1"/>
                    <a:pt x="1166" y="1"/>
                  </a:cubicBezTo>
                  <a:close/>
                  <a:moveTo>
                    <a:pt x="36" y="1721"/>
                  </a:moveTo>
                  <a:cubicBezTo>
                    <a:pt x="26" y="1722"/>
                    <a:pt x="22" y="1724"/>
                    <a:pt x="12" y="1734"/>
                  </a:cubicBezTo>
                  <a:lnTo>
                    <a:pt x="12" y="1734"/>
                  </a:lnTo>
                  <a:cubicBezTo>
                    <a:pt x="20" y="1731"/>
                    <a:pt x="30" y="1728"/>
                    <a:pt x="36" y="1721"/>
                  </a:cubicBezTo>
                  <a:close/>
                  <a:moveTo>
                    <a:pt x="12" y="1734"/>
                  </a:moveTo>
                  <a:cubicBezTo>
                    <a:pt x="5" y="1737"/>
                    <a:pt x="1" y="1739"/>
                    <a:pt x="1" y="1745"/>
                  </a:cubicBezTo>
                  <a:cubicBezTo>
                    <a:pt x="5" y="1740"/>
                    <a:pt x="9" y="1737"/>
                    <a:pt x="12" y="17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96" name="Google Shape;16696;p22"/>
            <p:cNvSpPr/>
            <p:nvPr/>
          </p:nvSpPr>
          <p:spPr>
            <a:xfrm>
              <a:off x="4047525" y="3716125"/>
              <a:ext cx="32175" cy="34025"/>
            </a:xfrm>
            <a:custGeom>
              <a:avLst/>
              <a:gdLst/>
              <a:ahLst/>
              <a:cxnLst/>
              <a:rect l="l" t="t" r="r" b="b"/>
              <a:pathLst>
                <a:path w="1287" h="1361" extrusionOk="0">
                  <a:moveTo>
                    <a:pt x="42" y="0"/>
                  </a:moveTo>
                  <a:cubicBezTo>
                    <a:pt x="19" y="0"/>
                    <a:pt x="0" y="20"/>
                    <a:pt x="0" y="46"/>
                  </a:cubicBezTo>
                  <a:lnTo>
                    <a:pt x="0" y="69"/>
                  </a:lnTo>
                  <a:cubicBezTo>
                    <a:pt x="0" y="93"/>
                    <a:pt x="0" y="93"/>
                    <a:pt x="12" y="117"/>
                  </a:cubicBezTo>
                  <a:cubicBezTo>
                    <a:pt x="24" y="153"/>
                    <a:pt x="60" y="212"/>
                    <a:pt x="72" y="248"/>
                  </a:cubicBezTo>
                  <a:cubicBezTo>
                    <a:pt x="84" y="296"/>
                    <a:pt x="119" y="343"/>
                    <a:pt x="131" y="391"/>
                  </a:cubicBezTo>
                  <a:cubicBezTo>
                    <a:pt x="155" y="427"/>
                    <a:pt x="191" y="474"/>
                    <a:pt x="203" y="522"/>
                  </a:cubicBezTo>
                  <a:cubicBezTo>
                    <a:pt x="238" y="570"/>
                    <a:pt x="262" y="593"/>
                    <a:pt x="298" y="641"/>
                  </a:cubicBezTo>
                  <a:cubicBezTo>
                    <a:pt x="322" y="689"/>
                    <a:pt x="334" y="724"/>
                    <a:pt x="369" y="772"/>
                  </a:cubicBezTo>
                  <a:cubicBezTo>
                    <a:pt x="393" y="820"/>
                    <a:pt x="441" y="843"/>
                    <a:pt x="476" y="879"/>
                  </a:cubicBezTo>
                  <a:lnTo>
                    <a:pt x="572" y="986"/>
                  </a:lnTo>
                  <a:cubicBezTo>
                    <a:pt x="619" y="1010"/>
                    <a:pt x="667" y="1046"/>
                    <a:pt x="691" y="1070"/>
                  </a:cubicBezTo>
                  <a:cubicBezTo>
                    <a:pt x="738" y="1105"/>
                    <a:pt x="786" y="1129"/>
                    <a:pt x="810" y="1165"/>
                  </a:cubicBezTo>
                  <a:cubicBezTo>
                    <a:pt x="828" y="1177"/>
                    <a:pt x="828" y="1177"/>
                    <a:pt x="829" y="1177"/>
                  </a:cubicBezTo>
                  <a:cubicBezTo>
                    <a:pt x="831" y="1177"/>
                    <a:pt x="834" y="1177"/>
                    <a:pt x="857" y="1189"/>
                  </a:cubicBezTo>
                  <a:cubicBezTo>
                    <a:pt x="905" y="1224"/>
                    <a:pt x="1096" y="1308"/>
                    <a:pt x="1143" y="1320"/>
                  </a:cubicBezTo>
                  <a:cubicBezTo>
                    <a:pt x="1203" y="1343"/>
                    <a:pt x="1203" y="1355"/>
                    <a:pt x="1227" y="1355"/>
                  </a:cubicBezTo>
                  <a:cubicBezTo>
                    <a:pt x="1238" y="1359"/>
                    <a:pt x="1246" y="1361"/>
                    <a:pt x="1252" y="1361"/>
                  </a:cubicBezTo>
                  <a:cubicBezTo>
                    <a:pt x="1264" y="1361"/>
                    <a:pt x="1266" y="1355"/>
                    <a:pt x="1274" y="1355"/>
                  </a:cubicBezTo>
                  <a:cubicBezTo>
                    <a:pt x="1286" y="1355"/>
                    <a:pt x="1286" y="1355"/>
                    <a:pt x="1274" y="1343"/>
                  </a:cubicBezTo>
                  <a:cubicBezTo>
                    <a:pt x="1262" y="1320"/>
                    <a:pt x="1227" y="1308"/>
                    <a:pt x="1203" y="1296"/>
                  </a:cubicBezTo>
                  <a:cubicBezTo>
                    <a:pt x="1167" y="1284"/>
                    <a:pt x="1107" y="1260"/>
                    <a:pt x="1084" y="1236"/>
                  </a:cubicBezTo>
                  <a:cubicBezTo>
                    <a:pt x="1036" y="1224"/>
                    <a:pt x="988" y="1189"/>
                    <a:pt x="965" y="1177"/>
                  </a:cubicBezTo>
                  <a:cubicBezTo>
                    <a:pt x="917" y="1141"/>
                    <a:pt x="893" y="1129"/>
                    <a:pt x="846" y="1105"/>
                  </a:cubicBezTo>
                  <a:cubicBezTo>
                    <a:pt x="798" y="1070"/>
                    <a:pt x="774" y="1046"/>
                    <a:pt x="738" y="1010"/>
                  </a:cubicBezTo>
                  <a:cubicBezTo>
                    <a:pt x="715" y="986"/>
                    <a:pt x="667" y="951"/>
                    <a:pt x="631" y="903"/>
                  </a:cubicBezTo>
                  <a:cubicBezTo>
                    <a:pt x="607" y="879"/>
                    <a:pt x="560" y="843"/>
                    <a:pt x="536" y="808"/>
                  </a:cubicBezTo>
                  <a:cubicBezTo>
                    <a:pt x="500" y="772"/>
                    <a:pt x="476" y="724"/>
                    <a:pt x="441" y="700"/>
                  </a:cubicBezTo>
                  <a:cubicBezTo>
                    <a:pt x="417" y="665"/>
                    <a:pt x="381" y="629"/>
                    <a:pt x="369" y="581"/>
                  </a:cubicBezTo>
                  <a:cubicBezTo>
                    <a:pt x="334" y="534"/>
                    <a:pt x="310" y="510"/>
                    <a:pt x="274" y="462"/>
                  </a:cubicBezTo>
                  <a:cubicBezTo>
                    <a:pt x="250" y="415"/>
                    <a:pt x="238" y="367"/>
                    <a:pt x="215" y="343"/>
                  </a:cubicBezTo>
                  <a:cubicBezTo>
                    <a:pt x="203" y="296"/>
                    <a:pt x="179" y="248"/>
                    <a:pt x="155" y="224"/>
                  </a:cubicBezTo>
                  <a:cubicBezTo>
                    <a:pt x="143" y="177"/>
                    <a:pt x="131" y="129"/>
                    <a:pt x="119" y="105"/>
                  </a:cubicBezTo>
                  <a:cubicBezTo>
                    <a:pt x="95" y="69"/>
                    <a:pt x="119" y="69"/>
                    <a:pt x="95" y="58"/>
                  </a:cubicBezTo>
                  <a:cubicBezTo>
                    <a:pt x="84" y="46"/>
                    <a:pt x="84" y="46"/>
                    <a:pt x="72" y="10"/>
                  </a:cubicBezTo>
                  <a:cubicBezTo>
                    <a:pt x="62" y="3"/>
                    <a:pt x="52" y="0"/>
                    <a:pt x="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97" name="Google Shape;16697;p22"/>
            <p:cNvSpPr/>
            <p:nvPr/>
          </p:nvSpPr>
          <p:spPr>
            <a:xfrm>
              <a:off x="4068650" y="3734975"/>
              <a:ext cx="23250" cy="39750"/>
            </a:xfrm>
            <a:custGeom>
              <a:avLst/>
              <a:gdLst/>
              <a:ahLst/>
              <a:cxnLst/>
              <a:rect l="l" t="t" r="r" b="b"/>
              <a:pathLst>
                <a:path w="930" h="1590" extrusionOk="0">
                  <a:moveTo>
                    <a:pt x="873" y="0"/>
                  </a:moveTo>
                  <a:cubicBezTo>
                    <a:pt x="852" y="0"/>
                    <a:pt x="828" y="6"/>
                    <a:pt x="810" y="18"/>
                  </a:cubicBezTo>
                  <a:cubicBezTo>
                    <a:pt x="798" y="54"/>
                    <a:pt x="798" y="30"/>
                    <a:pt x="798" y="54"/>
                  </a:cubicBezTo>
                  <a:cubicBezTo>
                    <a:pt x="786" y="66"/>
                    <a:pt x="798" y="66"/>
                    <a:pt x="786" y="89"/>
                  </a:cubicBezTo>
                  <a:cubicBezTo>
                    <a:pt x="774" y="125"/>
                    <a:pt x="774" y="185"/>
                    <a:pt x="751" y="232"/>
                  </a:cubicBezTo>
                  <a:lnTo>
                    <a:pt x="715" y="363"/>
                  </a:lnTo>
                  <a:lnTo>
                    <a:pt x="667" y="494"/>
                  </a:lnTo>
                  <a:lnTo>
                    <a:pt x="620" y="625"/>
                  </a:lnTo>
                  <a:cubicBezTo>
                    <a:pt x="608" y="673"/>
                    <a:pt x="560" y="708"/>
                    <a:pt x="548" y="744"/>
                  </a:cubicBezTo>
                  <a:cubicBezTo>
                    <a:pt x="536" y="792"/>
                    <a:pt x="513" y="839"/>
                    <a:pt x="489" y="863"/>
                  </a:cubicBezTo>
                  <a:cubicBezTo>
                    <a:pt x="477" y="911"/>
                    <a:pt x="441" y="947"/>
                    <a:pt x="429" y="982"/>
                  </a:cubicBezTo>
                  <a:cubicBezTo>
                    <a:pt x="417" y="1030"/>
                    <a:pt x="382" y="1078"/>
                    <a:pt x="370" y="1101"/>
                  </a:cubicBezTo>
                  <a:cubicBezTo>
                    <a:pt x="334" y="1149"/>
                    <a:pt x="322" y="1185"/>
                    <a:pt x="298" y="1220"/>
                  </a:cubicBezTo>
                  <a:cubicBezTo>
                    <a:pt x="274" y="1256"/>
                    <a:pt x="298" y="1220"/>
                    <a:pt x="262" y="1268"/>
                  </a:cubicBezTo>
                  <a:cubicBezTo>
                    <a:pt x="239" y="1316"/>
                    <a:pt x="120" y="1459"/>
                    <a:pt x="72" y="1494"/>
                  </a:cubicBezTo>
                  <a:cubicBezTo>
                    <a:pt x="36" y="1518"/>
                    <a:pt x="60" y="1518"/>
                    <a:pt x="36" y="1530"/>
                  </a:cubicBezTo>
                  <a:lnTo>
                    <a:pt x="12" y="1566"/>
                  </a:lnTo>
                  <a:cubicBezTo>
                    <a:pt x="8" y="1570"/>
                    <a:pt x="5" y="1574"/>
                    <a:pt x="4" y="1578"/>
                  </a:cubicBezTo>
                  <a:lnTo>
                    <a:pt x="4" y="1578"/>
                  </a:lnTo>
                  <a:cubicBezTo>
                    <a:pt x="5" y="1578"/>
                    <a:pt x="8" y="1578"/>
                    <a:pt x="12" y="1578"/>
                  </a:cubicBezTo>
                  <a:cubicBezTo>
                    <a:pt x="24" y="1566"/>
                    <a:pt x="60" y="1566"/>
                    <a:pt x="84" y="1542"/>
                  </a:cubicBezTo>
                  <a:lnTo>
                    <a:pt x="179" y="1447"/>
                  </a:lnTo>
                  <a:cubicBezTo>
                    <a:pt x="203" y="1423"/>
                    <a:pt x="239" y="1375"/>
                    <a:pt x="262" y="1340"/>
                  </a:cubicBezTo>
                  <a:cubicBezTo>
                    <a:pt x="298" y="1316"/>
                    <a:pt x="322" y="1268"/>
                    <a:pt x="358" y="1232"/>
                  </a:cubicBezTo>
                  <a:cubicBezTo>
                    <a:pt x="382" y="1209"/>
                    <a:pt x="417" y="1161"/>
                    <a:pt x="441" y="1137"/>
                  </a:cubicBezTo>
                  <a:cubicBezTo>
                    <a:pt x="477" y="1101"/>
                    <a:pt x="501" y="1054"/>
                    <a:pt x="513" y="1018"/>
                  </a:cubicBezTo>
                  <a:cubicBezTo>
                    <a:pt x="548" y="970"/>
                    <a:pt x="560" y="935"/>
                    <a:pt x="596" y="899"/>
                  </a:cubicBezTo>
                  <a:cubicBezTo>
                    <a:pt x="620" y="851"/>
                    <a:pt x="632" y="828"/>
                    <a:pt x="667" y="780"/>
                  </a:cubicBezTo>
                  <a:cubicBezTo>
                    <a:pt x="691" y="732"/>
                    <a:pt x="715" y="708"/>
                    <a:pt x="727" y="661"/>
                  </a:cubicBezTo>
                  <a:lnTo>
                    <a:pt x="774" y="530"/>
                  </a:lnTo>
                  <a:cubicBezTo>
                    <a:pt x="786" y="482"/>
                    <a:pt x="810" y="435"/>
                    <a:pt x="834" y="411"/>
                  </a:cubicBezTo>
                  <a:lnTo>
                    <a:pt x="870" y="268"/>
                  </a:lnTo>
                  <a:cubicBezTo>
                    <a:pt x="894" y="232"/>
                    <a:pt x="905" y="173"/>
                    <a:pt x="917" y="137"/>
                  </a:cubicBezTo>
                  <a:cubicBezTo>
                    <a:pt x="929" y="113"/>
                    <a:pt x="929" y="113"/>
                    <a:pt x="929" y="77"/>
                  </a:cubicBezTo>
                  <a:cubicBezTo>
                    <a:pt x="929" y="54"/>
                    <a:pt x="929" y="54"/>
                    <a:pt x="917" y="18"/>
                  </a:cubicBezTo>
                  <a:cubicBezTo>
                    <a:pt x="911" y="6"/>
                    <a:pt x="894" y="0"/>
                    <a:pt x="873" y="0"/>
                  </a:cubicBezTo>
                  <a:close/>
                  <a:moveTo>
                    <a:pt x="4" y="1578"/>
                  </a:moveTo>
                  <a:cubicBezTo>
                    <a:pt x="1" y="1579"/>
                    <a:pt x="1" y="1582"/>
                    <a:pt x="1" y="1590"/>
                  </a:cubicBezTo>
                  <a:cubicBezTo>
                    <a:pt x="1" y="1590"/>
                    <a:pt x="1" y="1585"/>
                    <a:pt x="4" y="157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98" name="Google Shape;16698;p22"/>
            <p:cNvSpPr/>
            <p:nvPr/>
          </p:nvSpPr>
          <p:spPr>
            <a:xfrm>
              <a:off x="4123725" y="3217775"/>
              <a:ext cx="18775" cy="39300"/>
            </a:xfrm>
            <a:custGeom>
              <a:avLst/>
              <a:gdLst/>
              <a:ahLst/>
              <a:cxnLst/>
              <a:rect l="l" t="t" r="r" b="b"/>
              <a:pathLst>
                <a:path w="751" h="1572" extrusionOk="0">
                  <a:moveTo>
                    <a:pt x="0" y="1"/>
                  </a:moveTo>
                  <a:cubicBezTo>
                    <a:pt x="4" y="1"/>
                    <a:pt x="8" y="2"/>
                    <a:pt x="12" y="4"/>
                  </a:cubicBezTo>
                  <a:lnTo>
                    <a:pt x="12" y="4"/>
                  </a:lnTo>
                  <a:cubicBezTo>
                    <a:pt x="9" y="1"/>
                    <a:pt x="6" y="1"/>
                    <a:pt x="0" y="1"/>
                  </a:cubicBezTo>
                  <a:close/>
                  <a:moveTo>
                    <a:pt x="12" y="4"/>
                  </a:moveTo>
                  <a:cubicBezTo>
                    <a:pt x="15" y="7"/>
                    <a:pt x="18" y="13"/>
                    <a:pt x="24" y="25"/>
                  </a:cubicBezTo>
                  <a:lnTo>
                    <a:pt x="84" y="72"/>
                  </a:lnTo>
                  <a:cubicBezTo>
                    <a:pt x="119" y="96"/>
                    <a:pt x="143" y="132"/>
                    <a:pt x="167" y="168"/>
                  </a:cubicBezTo>
                  <a:cubicBezTo>
                    <a:pt x="191" y="203"/>
                    <a:pt x="203" y="239"/>
                    <a:pt x="226" y="275"/>
                  </a:cubicBezTo>
                  <a:cubicBezTo>
                    <a:pt x="238" y="299"/>
                    <a:pt x="262" y="346"/>
                    <a:pt x="262" y="394"/>
                  </a:cubicBezTo>
                  <a:cubicBezTo>
                    <a:pt x="286" y="430"/>
                    <a:pt x="286" y="477"/>
                    <a:pt x="286" y="525"/>
                  </a:cubicBezTo>
                  <a:cubicBezTo>
                    <a:pt x="298" y="572"/>
                    <a:pt x="298" y="620"/>
                    <a:pt x="298" y="656"/>
                  </a:cubicBezTo>
                  <a:cubicBezTo>
                    <a:pt x="298" y="703"/>
                    <a:pt x="310" y="751"/>
                    <a:pt x="310" y="787"/>
                  </a:cubicBezTo>
                  <a:cubicBezTo>
                    <a:pt x="310" y="834"/>
                    <a:pt x="310" y="882"/>
                    <a:pt x="322" y="930"/>
                  </a:cubicBezTo>
                  <a:cubicBezTo>
                    <a:pt x="322" y="965"/>
                    <a:pt x="334" y="1013"/>
                    <a:pt x="334" y="1061"/>
                  </a:cubicBezTo>
                  <a:lnTo>
                    <a:pt x="381" y="1192"/>
                  </a:lnTo>
                  <a:lnTo>
                    <a:pt x="429" y="1323"/>
                  </a:lnTo>
                  <a:cubicBezTo>
                    <a:pt x="441" y="1370"/>
                    <a:pt x="488" y="1406"/>
                    <a:pt x="512" y="1442"/>
                  </a:cubicBezTo>
                  <a:cubicBezTo>
                    <a:pt x="548" y="1477"/>
                    <a:pt x="596" y="1525"/>
                    <a:pt x="619" y="1537"/>
                  </a:cubicBezTo>
                  <a:cubicBezTo>
                    <a:pt x="655" y="1549"/>
                    <a:pt x="655" y="1561"/>
                    <a:pt x="667" y="1561"/>
                  </a:cubicBezTo>
                  <a:cubicBezTo>
                    <a:pt x="675" y="1569"/>
                    <a:pt x="680" y="1571"/>
                    <a:pt x="685" y="1571"/>
                  </a:cubicBezTo>
                  <a:cubicBezTo>
                    <a:pt x="695" y="1571"/>
                    <a:pt x="703" y="1561"/>
                    <a:pt x="726" y="1561"/>
                  </a:cubicBezTo>
                  <a:cubicBezTo>
                    <a:pt x="750" y="1549"/>
                    <a:pt x="750" y="1489"/>
                    <a:pt x="738" y="1477"/>
                  </a:cubicBezTo>
                  <a:cubicBezTo>
                    <a:pt x="726" y="1465"/>
                    <a:pt x="738" y="1465"/>
                    <a:pt x="726" y="1442"/>
                  </a:cubicBezTo>
                  <a:cubicBezTo>
                    <a:pt x="721" y="1436"/>
                    <a:pt x="718" y="1436"/>
                    <a:pt x="713" y="1436"/>
                  </a:cubicBezTo>
                  <a:cubicBezTo>
                    <a:pt x="709" y="1436"/>
                    <a:pt x="703" y="1436"/>
                    <a:pt x="691" y="1430"/>
                  </a:cubicBezTo>
                  <a:cubicBezTo>
                    <a:pt x="679" y="1418"/>
                    <a:pt x="631" y="1382"/>
                    <a:pt x="607" y="1358"/>
                  </a:cubicBezTo>
                  <a:cubicBezTo>
                    <a:pt x="572" y="1323"/>
                    <a:pt x="560" y="1299"/>
                    <a:pt x="536" y="1263"/>
                  </a:cubicBezTo>
                  <a:cubicBezTo>
                    <a:pt x="512" y="1239"/>
                    <a:pt x="488" y="1192"/>
                    <a:pt x="476" y="1168"/>
                  </a:cubicBezTo>
                  <a:cubicBezTo>
                    <a:pt x="453" y="1120"/>
                    <a:pt x="441" y="1084"/>
                    <a:pt x="429" y="1049"/>
                  </a:cubicBezTo>
                  <a:cubicBezTo>
                    <a:pt x="417" y="1001"/>
                    <a:pt x="429" y="953"/>
                    <a:pt x="417" y="906"/>
                  </a:cubicBezTo>
                  <a:cubicBezTo>
                    <a:pt x="393" y="870"/>
                    <a:pt x="393" y="823"/>
                    <a:pt x="381" y="775"/>
                  </a:cubicBezTo>
                  <a:cubicBezTo>
                    <a:pt x="381" y="727"/>
                    <a:pt x="369" y="692"/>
                    <a:pt x="369" y="644"/>
                  </a:cubicBezTo>
                  <a:cubicBezTo>
                    <a:pt x="357" y="596"/>
                    <a:pt x="334" y="549"/>
                    <a:pt x="334" y="513"/>
                  </a:cubicBezTo>
                  <a:cubicBezTo>
                    <a:pt x="322" y="465"/>
                    <a:pt x="310" y="418"/>
                    <a:pt x="298" y="394"/>
                  </a:cubicBezTo>
                  <a:cubicBezTo>
                    <a:pt x="274" y="358"/>
                    <a:pt x="298" y="394"/>
                    <a:pt x="274" y="334"/>
                  </a:cubicBezTo>
                  <a:cubicBezTo>
                    <a:pt x="262" y="287"/>
                    <a:pt x="155" y="120"/>
                    <a:pt x="119" y="72"/>
                  </a:cubicBezTo>
                  <a:cubicBezTo>
                    <a:pt x="72" y="49"/>
                    <a:pt x="84" y="61"/>
                    <a:pt x="72" y="49"/>
                  </a:cubicBezTo>
                  <a:lnTo>
                    <a:pt x="36" y="13"/>
                  </a:lnTo>
                  <a:cubicBezTo>
                    <a:pt x="28" y="13"/>
                    <a:pt x="20" y="8"/>
                    <a:pt x="12" y="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699" name="Google Shape;16699;p22"/>
            <p:cNvSpPr/>
            <p:nvPr/>
          </p:nvSpPr>
          <p:spPr>
            <a:xfrm>
              <a:off x="4137400" y="3247500"/>
              <a:ext cx="32475" cy="31025"/>
            </a:xfrm>
            <a:custGeom>
              <a:avLst/>
              <a:gdLst/>
              <a:ahLst/>
              <a:cxnLst/>
              <a:rect l="l" t="t" r="r" b="b"/>
              <a:pathLst>
                <a:path w="1299" h="1241" extrusionOk="0">
                  <a:moveTo>
                    <a:pt x="93" y="0"/>
                  </a:moveTo>
                  <a:cubicBezTo>
                    <a:pt x="63" y="0"/>
                    <a:pt x="33" y="30"/>
                    <a:pt x="13" y="50"/>
                  </a:cubicBezTo>
                  <a:cubicBezTo>
                    <a:pt x="13" y="86"/>
                    <a:pt x="1" y="62"/>
                    <a:pt x="13" y="86"/>
                  </a:cubicBezTo>
                  <a:cubicBezTo>
                    <a:pt x="37" y="98"/>
                    <a:pt x="13" y="98"/>
                    <a:pt x="37" y="122"/>
                  </a:cubicBezTo>
                  <a:cubicBezTo>
                    <a:pt x="49" y="157"/>
                    <a:pt x="60" y="217"/>
                    <a:pt x="72" y="265"/>
                  </a:cubicBezTo>
                  <a:cubicBezTo>
                    <a:pt x="96" y="300"/>
                    <a:pt x="108" y="348"/>
                    <a:pt x="132" y="396"/>
                  </a:cubicBezTo>
                  <a:cubicBezTo>
                    <a:pt x="156" y="443"/>
                    <a:pt x="179" y="467"/>
                    <a:pt x="215" y="515"/>
                  </a:cubicBezTo>
                  <a:cubicBezTo>
                    <a:pt x="239" y="538"/>
                    <a:pt x="275" y="586"/>
                    <a:pt x="299" y="622"/>
                  </a:cubicBezTo>
                  <a:cubicBezTo>
                    <a:pt x="334" y="646"/>
                    <a:pt x="346" y="693"/>
                    <a:pt x="370" y="741"/>
                  </a:cubicBezTo>
                  <a:cubicBezTo>
                    <a:pt x="406" y="765"/>
                    <a:pt x="453" y="800"/>
                    <a:pt x="477" y="824"/>
                  </a:cubicBezTo>
                  <a:cubicBezTo>
                    <a:pt x="513" y="860"/>
                    <a:pt x="549" y="884"/>
                    <a:pt x="584" y="919"/>
                  </a:cubicBezTo>
                  <a:cubicBezTo>
                    <a:pt x="608" y="943"/>
                    <a:pt x="656" y="955"/>
                    <a:pt x="703" y="991"/>
                  </a:cubicBezTo>
                  <a:cubicBezTo>
                    <a:pt x="751" y="1015"/>
                    <a:pt x="787" y="1038"/>
                    <a:pt x="822" y="1062"/>
                  </a:cubicBezTo>
                  <a:cubicBezTo>
                    <a:pt x="846" y="1074"/>
                    <a:pt x="822" y="1062"/>
                    <a:pt x="870" y="1098"/>
                  </a:cubicBezTo>
                  <a:cubicBezTo>
                    <a:pt x="906" y="1122"/>
                    <a:pt x="1108" y="1193"/>
                    <a:pt x="1144" y="1217"/>
                  </a:cubicBezTo>
                  <a:cubicBezTo>
                    <a:pt x="1192" y="1229"/>
                    <a:pt x="1203" y="1229"/>
                    <a:pt x="1239" y="1241"/>
                  </a:cubicBezTo>
                  <a:lnTo>
                    <a:pt x="1287" y="1241"/>
                  </a:lnTo>
                  <a:cubicBezTo>
                    <a:pt x="1299" y="1241"/>
                    <a:pt x="1263" y="1217"/>
                    <a:pt x="1251" y="1217"/>
                  </a:cubicBezTo>
                  <a:cubicBezTo>
                    <a:pt x="1239" y="1193"/>
                    <a:pt x="1203" y="1181"/>
                    <a:pt x="1180" y="1169"/>
                  </a:cubicBezTo>
                  <a:cubicBezTo>
                    <a:pt x="1144" y="1158"/>
                    <a:pt x="1084" y="1134"/>
                    <a:pt x="1061" y="1122"/>
                  </a:cubicBezTo>
                  <a:cubicBezTo>
                    <a:pt x="1013" y="1110"/>
                    <a:pt x="965" y="1074"/>
                    <a:pt x="941" y="1062"/>
                  </a:cubicBezTo>
                  <a:cubicBezTo>
                    <a:pt x="894" y="1050"/>
                    <a:pt x="870" y="1015"/>
                    <a:pt x="822" y="1003"/>
                  </a:cubicBezTo>
                  <a:cubicBezTo>
                    <a:pt x="775" y="979"/>
                    <a:pt x="751" y="943"/>
                    <a:pt x="715" y="931"/>
                  </a:cubicBezTo>
                  <a:cubicBezTo>
                    <a:pt x="691" y="896"/>
                    <a:pt x="644" y="872"/>
                    <a:pt x="608" y="836"/>
                  </a:cubicBezTo>
                  <a:cubicBezTo>
                    <a:pt x="584" y="812"/>
                    <a:pt x="537" y="777"/>
                    <a:pt x="513" y="753"/>
                  </a:cubicBezTo>
                  <a:lnTo>
                    <a:pt x="418" y="657"/>
                  </a:lnTo>
                  <a:cubicBezTo>
                    <a:pt x="394" y="634"/>
                    <a:pt x="358" y="598"/>
                    <a:pt x="346" y="562"/>
                  </a:cubicBezTo>
                  <a:cubicBezTo>
                    <a:pt x="310" y="526"/>
                    <a:pt x="287" y="503"/>
                    <a:pt x="251" y="455"/>
                  </a:cubicBezTo>
                  <a:cubicBezTo>
                    <a:pt x="227" y="419"/>
                    <a:pt x="227" y="372"/>
                    <a:pt x="215" y="336"/>
                  </a:cubicBezTo>
                  <a:cubicBezTo>
                    <a:pt x="191" y="288"/>
                    <a:pt x="179" y="265"/>
                    <a:pt x="168" y="217"/>
                  </a:cubicBezTo>
                  <a:cubicBezTo>
                    <a:pt x="156" y="169"/>
                    <a:pt x="132" y="122"/>
                    <a:pt x="132" y="98"/>
                  </a:cubicBezTo>
                  <a:cubicBezTo>
                    <a:pt x="120" y="62"/>
                    <a:pt x="132" y="62"/>
                    <a:pt x="132" y="50"/>
                  </a:cubicBezTo>
                  <a:cubicBezTo>
                    <a:pt x="120" y="38"/>
                    <a:pt x="120" y="38"/>
                    <a:pt x="108" y="3"/>
                  </a:cubicBezTo>
                  <a:cubicBezTo>
                    <a:pt x="103" y="1"/>
                    <a:pt x="98" y="0"/>
                    <a:pt x="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00" name="Google Shape;16700;p22"/>
            <p:cNvSpPr/>
            <p:nvPr/>
          </p:nvSpPr>
          <p:spPr>
            <a:xfrm>
              <a:off x="4153175" y="3282250"/>
              <a:ext cx="35150" cy="24550"/>
            </a:xfrm>
            <a:custGeom>
              <a:avLst/>
              <a:gdLst/>
              <a:ahLst/>
              <a:cxnLst/>
              <a:rect l="l" t="t" r="r" b="b"/>
              <a:pathLst>
                <a:path w="1406" h="982" extrusionOk="0">
                  <a:moveTo>
                    <a:pt x="1357" y="1"/>
                  </a:moveTo>
                  <a:cubicBezTo>
                    <a:pt x="1339" y="1"/>
                    <a:pt x="1321" y="7"/>
                    <a:pt x="1311" y="18"/>
                  </a:cubicBezTo>
                  <a:cubicBezTo>
                    <a:pt x="1299" y="24"/>
                    <a:pt x="1293" y="24"/>
                    <a:pt x="1290" y="24"/>
                  </a:cubicBezTo>
                  <a:cubicBezTo>
                    <a:pt x="1287" y="24"/>
                    <a:pt x="1287" y="24"/>
                    <a:pt x="1287" y="29"/>
                  </a:cubicBezTo>
                  <a:cubicBezTo>
                    <a:pt x="1275" y="41"/>
                    <a:pt x="1287" y="41"/>
                    <a:pt x="1275" y="65"/>
                  </a:cubicBezTo>
                  <a:cubicBezTo>
                    <a:pt x="1263" y="89"/>
                    <a:pt x="1251" y="137"/>
                    <a:pt x="1227" y="160"/>
                  </a:cubicBezTo>
                  <a:cubicBezTo>
                    <a:pt x="1215" y="196"/>
                    <a:pt x="1192" y="244"/>
                    <a:pt x="1168" y="268"/>
                  </a:cubicBezTo>
                  <a:cubicBezTo>
                    <a:pt x="1144" y="303"/>
                    <a:pt x="1132" y="339"/>
                    <a:pt x="1096" y="375"/>
                  </a:cubicBezTo>
                  <a:cubicBezTo>
                    <a:pt x="1072" y="399"/>
                    <a:pt x="1049" y="446"/>
                    <a:pt x="1025" y="482"/>
                  </a:cubicBezTo>
                  <a:cubicBezTo>
                    <a:pt x="989" y="506"/>
                    <a:pt x="953" y="518"/>
                    <a:pt x="918" y="553"/>
                  </a:cubicBezTo>
                  <a:lnTo>
                    <a:pt x="834" y="637"/>
                  </a:lnTo>
                  <a:cubicBezTo>
                    <a:pt x="799" y="672"/>
                    <a:pt x="751" y="684"/>
                    <a:pt x="727" y="720"/>
                  </a:cubicBezTo>
                  <a:cubicBezTo>
                    <a:pt x="691" y="744"/>
                    <a:pt x="656" y="756"/>
                    <a:pt x="620" y="791"/>
                  </a:cubicBezTo>
                  <a:cubicBezTo>
                    <a:pt x="596" y="803"/>
                    <a:pt x="549" y="839"/>
                    <a:pt x="501" y="851"/>
                  </a:cubicBezTo>
                  <a:cubicBezTo>
                    <a:pt x="489" y="857"/>
                    <a:pt x="489" y="857"/>
                    <a:pt x="486" y="857"/>
                  </a:cubicBezTo>
                  <a:cubicBezTo>
                    <a:pt x="483" y="857"/>
                    <a:pt x="477" y="857"/>
                    <a:pt x="453" y="863"/>
                  </a:cubicBezTo>
                  <a:cubicBezTo>
                    <a:pt x="431" y="870"/>
                    <a:pt x="343" y="897"/>
                    <a:pt x="272" y="921"/>
                  </a:cubicBezTo>
                  <a:lnTo>
                    <a:pt x="272" y="921"/>
                  </a:lnTo>
                  <a:cubicBezTo>
                    <a:pt x="300" y="915"/>
                    <a:pt x="329" y="911"/>
                    <a:pt x="358" y="911"/>
                  </a:cubicBezTo>
                  <a:lnTo>
                    <a:pt x="489" y="863"/>
                  </a:lnTo>
                  <a:lnTo>
                    <a:pt x="620" y="815"/>
                  </a:lnTo>
                  <a:cubicBezTo>
                    <a:pt x="668" y="803"/>
                    <a:pt x="715" y="780"/>
                    <a:pt x="739" y="756"/>
                  </a:cubicBezTo>
                  <a:cubicBezTo>
                    <a:pt x="787" y="744"/>
                    <a:pt x="811" y="720"/>
                    <a:pt x="858" y="684"/>
                  </a:cubicBezTo>
                  <a:cubicBezTo>
                    <a:pt x="906" y="660"/>
                    <a:pt x="930" y="637"/>
                    <a:pt x="965" y="613"/>
                  </a:cubicBezTo>
                  <a:cubicBezTo>
                    <a:pt x="989" y="577"/>
                    <a:pt x="1037" y="553"/>
                    <a:pt x="1072" y="518"/>
                  </a:cubicBezTo>
                  <a:cubicBezTo>
                    <a:pt x="1096" y="494"/>
                    <a:pt x="1132" y="446"/>
                    <a:pt x="1156" y="422"/>
                  </a:cubicBezTo>
                  <a:lnTo>
                    <a:pt x="1251" y="327"/>
                  </a:lnTo>
                  <a:cubicBezTo>
                    <a:pt x="1275" y="291"/>
                    <a:pt x="1287" y="256"/>
                    <a:pt x="1323" y="220"/>
                  </a:cubicBezTo>
                  <a:cubicBezTo>
                    <a:pt x="1334" y="196"/>
                    <a:pt x="1370" y="137"/>
                    <a:pt x="1382" y="113"/>
                  </a:cubicBezTo>
                  <a:cubicBezTo>
                    <a:pt x="1394" y="89"/>
                    <a:pt x="1394" y="89"/>
                    <a:pt x="1406" y="77"/>
                  </a:cubicBezTo>
                  <a:lnTo>
                    <a:pt x="1406" y="29"/>
                  </a:lnTo>
                  <a:cubicBezTo>
                    <a:pt x="1399" y="10"/>
                    <a:pt x="1378" y="1"/>
                    <a:pt x="1357" y="1"/>
                  </a:cubicBezTo>
                  <a:close/>
                  <a:moveTo>
                    <a:pt x="272" y="921"/>
                  </a:moveTo>
                  <a:lnTo>
                    <a:pt x="272" y="921"/>
                  </a:lnTo>
                  <a:cubicBezTo>
                    <a:pt x="253" y="925"/>
                    <a:pt x="234" y="930"/>
                    <a:pt x="215" y="934"/>
                  </a:cubicBezTo>
                  <a:cubicBezTo>
                    <a:pt x="168" y="958"/>
                    <a:pt x="120" y="970"/>
                    <a:pt x="84" y="970"/>
                  </a:cubicBezTo>
                  <a:lnTo>
                    <a:pt x="120" y="970"/>
                  </a:lnTo>
                  <a:cubicBezTo>
                    <a:pt x="144" y="970"/>
                    <a:pt x="132" y="958"/>
                    <a:pt x="180" y="958"/>
                  </a:cubicBezTo>
                  <a:cubicBezTo>
                    <a:pt x="193" y="949"/>
                    <a:pt x="229" y="935"/>
                    <a:pt x="272" y="921"/>
                  </a:cubicBezTo>
                  <a:close/>
                  <a:moveTo>
                    <a:pt x="1" y="970"/>
                  </a:moveTo>
                  <a:cubicBezTo>
                    <a:pt x="10" y="973"/>
                    <a:pt x="22" y="977"/>
                    <a:pt x="37" y="982"/>
                  </a:cubicBezTo>
                  <a:cubicBezTo>
                    <a:pt x="37" y="979"/>
                    <a:pt x="38" y="976"/>
                    <a:pt x="41" y="975"/>
                  </a:cubicBezTo>
                  <a:lnTo>
                    <a:pt x="41" y="975"/>
                  </a:lnTo>
                  <a:cubicBezTo>
                    <a:pt x="46" y="975"/>
                    <a:pt x="50" y="975"/>
                    <a:pt x="55" y="975"/>
                  </a:cubicBezTo>
                  <a:cubicBezTo>
                    <a:pt x="66" y="975"/>
                    <a:pt x="76" y="974"/>
                    <a:pt x="84" y="970"/>
                  </a:cubicBezTo>
                  <a:lnTo>
                    <a:pt x="72" y="970"/>
                  </a:lnTo>
                  <a:cubicBezTo>
                    <a:pt x="64" y="970"/>
                    <a:pt x="48" y="970"/>
                    <a:pt x="41" y="975"/>
                  </a:cubicBezTo>
                  <a:lnTo>
                    <a:pt x="41" y="975"/>
                  </a:lnTo>
                  <a:cubicBezTo>
                    <a:pt x="24" y="973"/>
                    <a:pt x="7" y="970"/>
                    <a:pt x="1" y="97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01" name="Google Shape;16701;p22"/>
            <p:cNvSpPr/>
            <p:nvPr/>
          </p:nvSpPr>
          <p:spPr>
            <a:xfrm>
              <a:off x="4149025" y="3316650"/>
              <a:ext cx="27700" cy="26775"/>
            </a:xfrm>
            <a:custGeom>
              <a:avLst/>
              <a:gdLst/>
              <a:ahLst/>
              <a:cxnLst/>
              <a:rect l="l" t="t" r="r" b="b"/>
              <a:pathLst>
                <a:path w="1108" h="1071" extrusionOk="0">
                  <a:moveTo>
                    <a:pt x="79" y="1"/>
                  </a:moveTo>
                  <a:cubicBezTo>
                    <a:pt x="53" y="1"/>
                    <a:pt x="21" y="18"/>
                    <a:pt x="12" y="35"/>
                  </a:cubicBezTo>
                  <a:cubicBezTo>
                    <a:pt x="12" y="70"/>
                    <a:pt x="0" y="58"/>
                    <a:pt x="0" y="70"/>
                  </a:cubicBezTo>
                  <a:lnTo>
                    <a:pt x="0" y="94"/>
                  </a:lnTo>
                  <a:cubicBezTo>
                    <a:pt x="0" y="130"/>
                    <a:pt x="24" y="177"/>
                    <a:pt x="24" y="213"/>
                  </a:cubicBezTo>
                  <a:cubicBezTo>
                    <a:pt x="48" y="249"/>
                    <a:pt x="60" y="297"/>
                    <a:pt x="72" y="332"/>
                  </a:cubicBezTo>
                  <a:cubicBezTo>
                    <a:pt x="84" y="368"/>
                    <a:pt x="119" y="404"/>
                    <a:pt x="131" y="439"/>
                  </a:cubicBezTo>
                  <a:cubicBezTo>
                    <a:pt x="143" y="475"/>
                    <a:pt x="191" y="499"/>
                    <a:pt x="203" y="535"/>
                  </a:cubicBezTo>
                  <a:cubicBezTo>
                    <a:pt x="238" y="558"/>
                    <a:pt x="238" y="606"/>
                    <a:pt x="262" y="630"/>
                  </a:cubicBezTo>
                  <a:lnTo>
                    <a:pt x="357" y="725"/>
                  </a:lnTo>
                  <a:cubicBezTo>
                    <a:pt x="381" y="749"/>
                    <a:pt x="417" y="785"/>
                    <a:pt x="441" y="797"/>
                  </a:cubicBezTo>
                  <a:cubicBezTo>
                    <a:pt x="476" y="832"/>
                    <a:pt x="524" y="844"/>
                    <a:pt x="548" y="856"/>
                  </a:cubicBezTo>
                  <a:cubicBezTo>
                    <a:pt x="584" y="868"/>
                    <a:pt x="619" y="904"/>
                    <a:pt x="655" y="916"/>
                  </a:cubicBezTo>
                  <a:cubicBezTo>
                    <a:pt x="679" y="928"/>
                    <a:pt x="655" y="916"/>
                    <a:pt x="703" y="951"/>
                  </a:cubicBezTo>
                  <a:cubicBezTo>
                    <a:pt x="738" y="963"/>
                    <a:pt x="905" y="1035"/>
                    <a:pt x="953" y="1047"/>
                  </a:cubicBezTo>
                  <a:cubicBezTo>
                    <a:pt x="1000" y="1070"/>
                    <a:pt x="1012" y="1070"/>
                    <a:pt x="1024" y="1070"/>
                  </a:cubicBezTo>
                  <a:lnTo>
                    <a:pt x="1060" y="1070"/>
                  </a:lnTo>
                  <a:cubicBezTo>
                    <a:pt x="1108" y="1070"/>
                    <a:pt x="1108" y="1070"/>
                    <a:pt x="1096" y="1047"/>
                  </a:cubicBezTo>
                  <a:cubicBezTo>
                    <a:pt x="1084" y="1035"/>
                    <a:pt x="1060" y="1023"/>
                    <a:pt x="1036" y="1023"/>
                  </a:cubicBezTo>
                  <a:cubicBezTo>
                    <a:pt x="1012" y="999"/>
                    <a:pt x="965" y="987"/>
                    <a:pt x="929" y="975"/>
                  </a:cubicBezTo>
                  <a:cubicBezTo>
                    <a:pt x="905" y="963"/>
                    <a:pt x="857" y="951"/>
                    <a:pt x="834" y="928"/>
                  </a:cubicBezTo>
                  <a:cubicBezTo>
                    <a:pt x="798" y="916"/>
                    <a:pt x="750" y="904"/>
                    <a:pt x="727" y="892"/>
                  </a:cubicBezTo>
                  <a:cubicBezTo>
                    <a:pt x="691" y="868"/>
                    <a:pt x="667" y="844"/>
                    <a:pt x="631" y="808"/>
                  </a:cubicBezTo>
                  <a:cubicBezTo>
                    <a:pt x="607" y="785"/>
                    <a:pt x="572" y="773"/>
                    <a:pt x="548" y="737"/>
                  </a:cubicBezTo>
                  <a:cubicBezTo>
                    <a:pt x="512" y="713"/>
                    <a:pt x="488" y="689"/>
                    <a:pt x="465" y="666"/>
                  </a:cubicBezTo>
                  <a:cubicBezTo>
                    <a:pt x="429" y="630"/>
                    <a:pt x="417" y="606"/>
                    <a:pt x="381" y="570"/>
                  </a:cubicBezTo>
                  <a:cubicBezTo>
                    <a:pt x="357" y="547"/>
                    <a:pt x="346" y="511"/>
                    <a:pt x="322" y="487"/>
                  </a:cubicBezTo>
                  <a:cubicBezTo>
                    <a:pt x="310" y="451"/>
                    <a:pt x="286" y="427"/>
                    <a:pt x="250" y="392"/>
                  </a:cubicBezTo>
                  <a:cubicBezTo>
                    <a:pt x="238" y="368"/>
                    <a:pt x="215" y="332"/>
                    <a:pt x="203" y="297"/>
                  </a:cubicBezTo>
                  <a:cubicBezTo>
                    <a:pt x="191" y="261"/>
                    <a:pt x="179" y="213"/>
                    <a:pt x="167" y="189"/>
                  </a:cubicBezTo>
                  <a:cubicBezTo>
                    <a:pt x="143" y="154"/>
                    <a:pt x="143" y="106"/>
                    <a:pt x="131" y="82"/>
                  </a:cubicBezTo>
                  <a:lnTo>
                    <a:pt x="131" y="35"/>
                  </a:lnTo>
                  <a:cubicBezTo>
                    <a:pt x="131" y="23"/>
                    <a:pt x="119" y="23"/>
                    <a:pt x="107" y="11"/>
                  </a:cubicBezTo>
                  <a:cubicBezTo>
                    <a:pt x="100" y="4"/>
                    <a:pt x="90" y="1"/>
                    <a:pt x="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02" name="Google Shape;16702;p22"/>
            <p:cNvSpPr/>
            <p:nvPr/>
          </p:nvSpPr>
          <p:spPr>
            <a:xfrm>
              <a:off x="4173125" y="3337775"/>
              <a:ext cx="19675" cy="35700"/>
            </a:xfrm>
            <a:custGeom>
              <a:avLst/>
              <a:gdLst/>
              <a:ahLst/>
              <a:cxnLst/>
              <a:rect l="l" t="t" r="r" b="b"/>
              <a:pathLst>
                <a:path w="787" h="1428" extrusionOk="0">
                  <a:moveTo>
                    <a:pt x="749" y="1"/>
                  </a:moveTo>
                  <a:cubicBezTo>
                    <a:pt x="723" y="1"/>
                    <a:pt x="684" y="15"/>
                    <a:pt x="667" y="23"/>
                  </a:cubicBezTo>
                  <a:cubicBezTo>
                    <a:pt x="655" y="47"/>
                    <a:pt x="655" y="23"/>
                    <a:pt x="655" y="59"/>
                  </a:cubicBezTo>
                  <a:lnTo>
                    <a:pt x="655" y="83"/>
                  </a:lnTo>
                  <a:cubicBezTo>
                    <a:pt x="655" y="118"/>
                    <a:pt x="655" y="166"/>
                    <a:pt x="644" y="190"/>
                  </a:cubicBezTo>
                  <a:cubicBezTo>
                    <a:pt x="644" y="225"/>
                    <a:pt x="632" y="261"/>
                    <a:pt x="632" y="309"/>
                  </a:cubicBezTo>
                  <a:cubicBezTo>
                    <a:pt x="608" y="356"/>
                    <a:pt x="608" y="380"/>
                    <a:pt x="596" y="428"/>
                  </a:cubicBezTo>
                  <a:cubicBezTo>
                    <a:pt x="584" y="475"/>
                    <a:pt x="584" y="499"/>
                    <a:pt x="572" y="547"/>
                  </a:cubicBezTo>
                  <a:cubicBezTo>
                    <a:pt x="548" y="595"/>
                    <a:pt x="525" y="618"/>
                    <a:pt x="513" y="654"/>
                  </a:cubicBezTo>
                  <a:cubicBezTo>
                    <a:pt x="489" y="702"/>
                    <a:pt x="477" y="725"/>
                    <a:pt x="465" y="773"/>
                  </a:cubicBezTo>
                  <a:cubicBezTo>
                    <a:pt x="453" y="797"/>
                    <a:pt x="429" y="845"/>
                    <a:pt x="405" y="880"/>
                  </a:cubicBezTo>
                  <a:cubicBezTo>
                    <a:pt x="394" y="904"/>
                    <a:pt x="370" y="952"/>
                    <a:pt x="346" y="976"/>
                  </a:cubicBezTo>
                  <a:cubicBezTo>
                    <a:pt x="334" y="1011"/>
                    <a:pt x="298" y="1059"/>
                    <a:pt x="286" y="1083"/>
                  </a:cubicBezTo>
                  <a:cubicBezTo>
                    <a:pt x="263" y="1118"/>
                    <a:pt x="286" y="1083"/>
                    <a:pt x="251" y="1130"/>
                  </a:cubicBezTo>
                  <a:cubicBezTo>
                    <a:pt x="227" y="1178"/>
                    <a:pt x="108" y="1309"/>
                    <a:pt x="72" y="1333"/>
                  </a:cubicBezTo>
                  <a:lnTo>
                    <a:pt x="48" y="1368"/>
                  </a:lnTo>
                  <a:lnTo>
                    <a:pt x="13" y="1392"/>
                  </a:lnTo>
                  <a:cubicBezTo>
                    <a:pt x="1" y="1416"/>
                    <a:pt x="1" y="1416"/>
                    <a:pt x="1" y="1427"/>
                  </a:cubicBezTo>
                  <a:lnTo>
                    <a:pt x="1" y="1427"/>
                  </a:lnTo>
                  <a:cubicBezTo>
                    <a:pt x="1" y="1416"/>
                    <a:pt x="1" y="1416"/>
                    <a:pt x="13" y="1416"/>
                  </a:cubicBezTo>
                  <a:cubicBezTo>
                    <a:pt x="36" y="1416"/>
                    <a:pt x="60" y="1392"/>
                    <a:pt x="96" y="1368"/>
                  </a:cubicBezTo>
                  <a:cubicBezTo>
                    <a:pt x="120" y="1357"/>
                    <a:pt x="155" y="1309"/>
                    <a:pt x="179" y="1297"/>
                  </a:cubicBezTo>
                  <a:lnTo>
                    <a:pt x="263" y="1202"/>
                  </a:lnTo>
                  <a:cubicBezTo>
                    <a:pt x="298" y="1178"/>
                    <a:pt x="310" y="1142"/>
                    <a:pt x="346" y="1095"/>
                  </a:cubicBezTo>
                  <a:cubicBezTo>
                    <a:pt x="370" y="1071"/>
                    <a:pt x="405" y="1035"/>
                    <a:pt x="417" y="1011"/>
                  </a:cubicBezTo>
                  <a:cubicBezTo>
                    <a:pt x="441" y="976"/>
                    <a:pt x="465" y="940"/>
                    <a:pt x="489" y="904"/>
                  </a:cubicBezTo>
                  <a:cubicBezTo>
                    <a:pt x="525" y="868"/>
                    <a:pt x="536" y="833"/>
                    <a:pt x="548" y="797"/>
                  </a:cubicBezTo>
                  <a:cubicBezTo>
                    <a:pt x="560" y="773"/>
                    <a:pt x="596" y="725"/>
                    <a:pt x="608" y="690"/>
                  </a:cubicBezTo>
                  <a:cubicBezTo>
                    <a:pt x="632" y="654"/>
                    <a:pt x="644" y="618"/>
                    <a:pt x="655" y="571"/>
                  </a:cubicBezTo>
                  <a:cubicBezTo>
                    <a:pt x="667" y="535"/>
                    <a:pt x="667" y="499"/>
                    <a:pt x="691" y="452"/>
                  </a:cubicBezTo>
                  <a:cubicBezTo>
                    <a:pt x="703" y="416"/>
                    <a:pt x="715" y="380"/>
                    <a:pt x="727" y="344"/>
                  </a:cubicBezTo>
                  <a:cubicBezTo>
                    <a:pt x="739" y="297"/>
                    <a:pt x="739" y="249"/>
                    <a:pt x="763" y="225"/>
                  </a:cubicBezTo>
                  <a:cubicBezTo>
                    <a:pt x="775" y="190"/>
                    <a:pt x="775" y="130"/>
                    <a:pt x="775" y="106"/>
                  </a:cubicBezTo>
                  <a:cubicBezTo>
                    <a:pt x="775" y="71"/>
                    <a:pt x="786" y="71"/>
                    <a:pt x="786" y="59"/>
                  </a:cubicBezTo>
                  <a:cubicBezTo>
                    <a:pt x="786" y="47"/>
                    <a:pt x="786" y="47"/>
                    <a:pt x="775" y="11"/>
                  </a:cubicBezTo>
                  <a:cubicBezTo>
                    <a:pt x="771" y="4"/>
                    <a:pt x="761" y="1"/>
                    <a:pt x="7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03" name="Google Shape;16703;p22"/>
            <p:cNvSpPr/>
            <p:nvPr/>
          </p:nvSpPr>
          <p:spPr>
            <a:xfrm>
              <a:off x="4153475" y="3380825"/>
              <a:ext cx="25325" cy="21150"/>
            </a:xfrm>
            <a:custGeom>
              <a:avLst/>
              <a:gdLst/>
              <a:ahLst/>
              <a:cxnLst/>
              <a:rect l="l" t="t" r="r" b="b"/>
              <a:pathLst>
                <a:path w="1013" h="846" extrusionOk="0">
                  <a:moveTo>
                    <a:pt x="73" y="0"/>
                  </a:moveTo>
                  <a:cubicBezTo>
                    <a:pt x="51" y="0"/>
                    <a:pt x="10" y="18"/>
                    <a:pt x="1" y="27"/>
                  </a:cubicBezTo>
                  <a:lnTo>
                    <a:pt x="1" y="63"/>
                  </a:lnTo>
                  <a:lnTo>
                    <a:pt x="1" y="87"/>
                  </a:lnTo>
                  <a:cubicBezTo>
                    <a:pt x="1" y="111"/>
                    <a:pt x="25" y="146"/>
                    <a:pt x="48" y="182"/>
                  </a:cubicBezTo>
                  <a:lnTo>
                    <a:pt x="84" y="266"/>
                  </a:lnTo>
                  <a:cubicBezTo>
                    <a:pt x="108" y="301"/>
                    <a:pt x="132" y="325"/>
                    <a:pt x="144" y="361"/>
                  </a:cubicBezTo>
                  <a:cubicBezTo>
                    <a:pt x="168" y="385"/>
                    <a:pt x="191" y="408"/>
                    <a:pt x="227" y="432"/>
                  </a:cubicBezTo>
                  <a:cubicBezTo>
                    <a:pt x="239" y="468"/>
                    <a:pt x="251" y="492"/>
                    <a:pt x="287" y="527"/>
                  </a:cubicBezTo>
                  <a:cubicBezTo>
                    <a:pt x="310" y="551"/>
                    <a:pt x="346" y="563"/>
                    <a:pt x="370" y="587"/>
                  </a:cubicBezTo>
                  <a:cubicBezTo>
                    <a:pt x="406" y="611"/>
                    <a:pt x="429" y="623"/>
                    <a:pt x="465" y="647"/>
                  </a:cubicBezTo>
                  <a:lnTo>
                    <a:pt x="549" y="682"/>
                  </a:lnTo>
                  <a:cubicBezTo>
                    <a:pt x="584" y="706"/>
                    <a:pt x="620" y="718"/>
                    <a:pt x="632" y="730"/>
                  </a:cubicBezTo>
                  <a:cubicBezTo>
                    <a:pt x="650" y="736"/>
                    <a:pt x="650" y="736"/>
                    <a:pt x="651" y="736"/>
                  </a:cubicBezTo>
                  <a:cubicBezTo>
                    <a:pt x="653" y="736"/>
                    <a:pt x="656" y="736"/>
                    <a:pt x="679" y="742"/>
                  </a:cubicBezTo>
                  <a:lnTo>
                    <a:pt x="906" y="825"/>
                  </a:lnTo>
                  <a:cubicBezTo>
                    <a:pt x="953" y="837"/>
                    <a:pt x="953" y="837"/>
                    <a:pt x="977" y="837"/>
                  </a:cubicBezTo>
                  <a:cubicBezTo>
                    <a:pt x="965" y="825"/>
                    <a:pt x="953" y="825"/>
                    <a:pt x="918" y="801"/>
                  </a:cubicBezTo>
                  <a:cubicBezTo>
                    <a:pt x="894" y="801"/>
                    <a:pt x="858" y="789"/>
                    <a:pt x="834" y="778"/>
                  </a:cubicBezTo>
                  <a:lnTo>
                    <a:pt x="739" y="730"/>
                  </a:lnTo>
                  <a:lnTo>
                    <a:pt x="656" y="682"/>
                  </a:lnTo>
                  <a:cubicBezTo>
                    <a:pt x="620" y="670"/>
                    <a:pt x="596" y="647"/>
                    <a:pt x="560" y="623"/>
                  </a:cubicBezTo>
                  <a:cubicBezTo>
                    <a:pt x="537" y="611"/>
                    <a:pt x="501" y="587"/>
                    <a:pt x="489" y="563"/>
                  </a:cubicBezTo>
                  <a:cubicBezTo>
                    <a:pt x="465" y="551"/>
                    <a:pt x="429" y="527"/>
                    <a:pt x="418" y="504"/>
                  </a:cubicBezTo>
                  <a:cubicBezTo>
                    <a:pt x="382" y="492"/>
                    <a:pt x="370" y="468"/>
                    <a:pt x="358" y="432"/>
                  </a:cubicBezTo>
                  <a:cubicBezTo>
                    <a:pt x="346" y="408"/>
                    <a:pt x="310" y="385"/>
                    <a:pt x="298" y="361"/>
                  </a:cubicBezTo>
                  <a:cubicBezTo>
                    <a:pt x="287" y="325"/>
                    <a:pt x="251" y="313"/>
                    <a:pt x="239" y="289"/>
                  </a:cubicBezTo>
                  <a:cubicBezTo>
                    <a:pt x="227" y="254"/>
                    <a:pt x="203" y="230"/>
                    <a:pt x="191" y="206"/>
                  </a:cubicBezTo>
                  <a:cubicBezTo>
                    <a:pt x="179" y="182"/>
                    <a:pt x="168" y="146"/>
                    <a:pt x="144" y="135"/>
                  </a:cubicBezTo>
                  <a:cubicBezTo>
                    <a:pt x="132" y="111"/>
                    <a:pt x="132" y="75"/>
                    <a:pt x="120" y="63"/>
                  </a:cubicBezTo>
                  <a:cubicBezTo>
                    <a:pt x="108" y="51"/>
                    <a:pt x="120" y="51"/>
                    <a:pt x="120" y="27"/>
                  </a:cubicBezTo>
                  <a:lnTo>
                    <a:pt x="84" y="4"/>
                  </a:lnTo>
                  <a:cubicBezTo>
                    <a:pt x="82" y="1"/>
                    <a:pt x="78" y="0"/>
                    <a:pt x="73" y="0"/>
                  </a:cubicBezTo>
                  <a:close/>
                  <a:moveTo>
                    <a:pt x="977" y="837"/>
                  </a:moveTo>
                  <a:cubicBezTo>
                    <a:pt x="989" y="843"/>
                    <a:pt x="995" y="846"/>
                    <a:pt x="999" y="846"/>
                  </a:cubicBezTo>
                  <a:cubicBezTo>
                    <a:pt x="1004" y="846"/>
                    <a:pt x="1007" y="843"/>
                    <a:pt x="1013" y="83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04" name="Google Shape;16704;p22"/>
            <p:cNvSpPr/>
            <p:nvPr/>
          </p:nvSpPr>
          <p:spPr>
            <a:xfrm>
              <a:off x="4167375" y="3425550"/>
              <a:ext cx="51025" cy="39325"/>
            </a:xfrm>
            <a:custGeom>
              <a:avLst/>
              <a:gdLst/>
              <a:ahLst/>
              <a:cxnLst/>
              <a:rect l="l" t="t" r="r" b="b"/>
              <a:pathLst>
                <a:path w="2041" h="1573" extrusionOk="0">
                  <a:moveTo>
                    <a:pt x="2" y="1451"/>
                  </a:moveTo>
                  <a:cubicBezTo>
                    <a:pt x="0" y="1451"/>
                    <a:pt x="9" y="1463"/>
                    <a:pt x="28" y="1489"/>
                  </a:cubicBezTo>
                  <a:cubicBezTo>
                    <a:pt x="36" y="1489"/>
                    <a:pt x="44" y="1489"/>
                    <a:pt x="60" y="1493"/>
                  </a:cubicBezTo>
                  <a:lnTo>
                    <a:pt x="60" y="1493"/>
                  </a:lnTo>
                  <a:cubicBezTo>
                    <a:pt x="47" y="1486"/>
                    <a:pt x="36" y="1481"/>
                    <a:pt x="28" y="1477"/>
                  </a:cubicBezTo>
                  <a:cubicBezTo>
                    <a:pt x="12" y="1460"/>
                    <a:pt x="3" y="1451"/>
                    <a:pt x="2" y="1451"/>
                  </a:cubicBezTo>
                  <a:close/>
                  <a:moveTo>
                    <a:pt x="1998" y="1"/>
                  </a:moveTo>
                  <a:cubicBezTo>
                    <a:pt x="1971" y="1"/>
                    <a:pt x="1937" y="21"/>
                    <a:pt x="1921" y="36"/>
                  </a:cubicBezTo>
                  <a:cubicBezTo>
                    <a:pt x="1909" y="72"/>
                    <a:pt x="1909" y="36"/>
                    <a:pt x="1898" y="84"/>
                  </a:cubicBezTo>
                  <a:cubicBezTo>
                    <a:pt x="1886" y="132"/>
                    <a:pt x="1838" y="251"/>
                    <a:pt x="1802" y="322"/>
                  </a:cubicBezTo>
                  <a:cubicBezTo>
                    <a:pt x="1778" y="382"/>
                    <a:pt x="1743" y="441"/>
                    <a:pt x="1731" y="513"/>
                  </a:cubicBezTo>
                  <a:cubicBezTo>
                    <a:pt x="1707" y="572"/>
                    <a:pt x="1683" y="632"/>
                    <a:pt x="1659" y="691"/>
                  </a:cubicBezTo>
                  <a:cubicBezTo>
                    <a:pt x="1624" y="751"/>
                    <a:pt x="1612" y="810"/>
                    <a:pt x="1564" y="870"/>
                  </a:cubicBezTo>
                  <a:cubicBezTo>
                    <a:pt x="1540" y="929"/>
                    <a:pt x="1481" y="977"/>
                    <a:pt x="1457" y="1024"/>
                  </a:cubicBezTo>
                  <a:cubicBezTo>
                    <a:pt x="1409" y="1084"/>
                    <a:pt x="1374" y="1132"/>
                    <a:pt x="1338" y="1167"/>
                  </a:cubicBezTo>
                  <a:cubicBezTo>
                    <a:pt x="1290" y="1215"/>
                    <a:pt x="1243" y="1263"/>
                    <a:pt x="1183" y="1310"/>
                  </a:cubicBezTo>
                  <a:cubicBezTo>
                    <a:pt x="1124" y="1346"/>
                    <a:pt x="1076" y="1382"/>
                    <a:pt x="1016" y="1429"/>
                  </a:cubicBezTo>
                  <a:cubicBezTo>
                    <a:pt x="957" y="1453"/>
                    <a:pt x="885" y="1489"/>
                    <a:pt x="826" y="1513"/>
                  </a:cubicBezTo>
                  <a:cubicBezTo>
                    <a:pt x="766" y="1525"/>
                    <a:pt x="826" y="1513"/>
                    <a:pt x="743" y="1548"/>
                  </a:cubicBezTo>
                  <a:cubicBezTo>
                    <a:pt x="695" y="1560"/>
                    <a:pt x="594" y="1566"/>
                    <a:pt x="493" y="1566"/>
                  </a:cubicBezTo>
                  <a:cubicBezTo>
                    <a:pt x="391" y="1566"/>
                    <a:pt x="290" y="1560"/>
                    <a:pt x="243" y="1548"/>
                  </a:cubicBezTo>
                  <a:cubicBezTo>
                    <a:pt x="193" y="1527"/>
                    <a:pt x="181" y="1523"/>
                    <a:pt x="175" y="1523"/>
                  </a:cubicBezTo>
                  <a:cubicBezTo>
                    <a:pt x="171" y="1523"/>
                    <a:pt x="169" y="1525"/>
                    <a:pt x="159" y="1525"/>
                  </a:cubicBezTo>
                  <a:cubicBezTo>
                    <a:pt x="112" y="1513"/>
                    <a:pt x="112" y="1513"/>
                    <a:pt x="88" y="1501"/>
                  </a:cubicBezTo>
                  <a:cubicBezTo>
                    <a:pt x="76" y="1497"/>
                    <a:pt x="67" y="1494"/>
                    <a:pt x="60" y="1493"/>
                  </a:cubicBezTo>
                  <a:lnTo>
                    <a:pt x="60" y="1493"/>
                  </a:lnTo>
                  <a:cubicBezTo>
                    <a:pt x="85" y="1505"/>
                    <a:pt x="120" y="1521"/>
                    <a:pt x="159" y="1536"/>
                  </a:cubicBezTo>
                  <a:cubicBezTo>
                    <a:pt x="219" y="1548"/>
                    <a:pt x="302" y="1572"/>
                    <a:pt x="385" y="1572"/>
                  </a:cubicBezTo>
                  <a:lnTo>
                    <a:pt x="624" y="1572"/>
                  </a:lnTo>
                  <a:cubicBezTo>
                    <a:pt x="695" y="1572"/>
                    <a:pt x="766" y="1548"/>
                    <a:pt x="838" y="1536"/>
                  </a:cubicBezTo>
                  <a:cubicBezTo>
                    <a:pt x="921" y="1513"/>
                    <a:pt x="993" y="1489"/>
                    <a:pt x="1052" y="1453"/>
                  </a:cubicBezTo>
                  <a:cubicBezTo>
                    <a:pt x="1124" y="1429"/>
                    <a:pt x="1183" y="1394"/>
                    <a:pt x="1243" y="1358"/>
                  </a:cubicBezTo>
                  <a:cubicBezTo>
                    <a:pt x="1302" y="1310"/>
                    <a:pt x="1350" y="1263"/>
                    <a:pt x="1409" y="1215"/>
                  </a:cubicBezTo>
                  <a:lnTo>
                    <a:pt x="1552" y="1072"/>
                  </a:lnTo>
                  <a:cubicBezTo>
                    <a:pt x="1600" y="1013"/>
                    <a:pt x="1647" y="965"/>
                    <a:pt x="1671" y="905"/>
                  </a:cubicBezTo>
                  <a:lnTo>
                    <a:pt x="1767" y="727"/>
                  </a:lnTo>
                  <a:lnTo>
                    <a:pt x="1850" y="548"/>
                  </a:lnTo>
                  <a:cubicBezTo>
                    <a:pt x="1886" y="489"/>
                    <a:pt x="1909" y="417"/>
                    <a:pt x="1921" y="358"/>
                  </a:cubicBezTo>
                  <a:cubicBezTo>
                    <a:pt x="1957" y="298"/>
                    <a:pt x="1981" y="215"/>
                    <a:pt x="2005" y="179"/>
                  </a:cubicBezTo>
                  <a:cubicBezTo>
                    <a:pt x="2017" y="132"/>
                    <a:pt x="2028" y="132"/>
                    <a:pt x="2028" y="96"/>
                  </a:cubicBezTo>
                  <a:cubicBezTo>
                    <a:pt x="2028" y="72"/>
                    <a:pt x="2040" y="72"/>
                    <a:pt x="2028" y="24"/>
                  </a:cubicBezTo>
                  <a:cubicBezTo>
                    <a:pt x="2024" y="7"/>
                    <a:pt x="2012" y="1"/>
                    <a:pt x="19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05" name="Google Shape;16705;p22"/>
            <p:cNvSpPr/>
            <p:nvPr/>
          </p:nvSpPr>
          <p:spPr>
            <a:xfrm>
              <a:off x="4134125" y="3476175"/>
              <a:ext cx="38725" cy="47925"/>
            </a:xfrm>
            <a:custGeom>
              <a:avLst/>
              <a:gdLst/>
              <a:ahLst/>
              <a:cxnLst/>
              <a:rect l="l" t="t" r="r" b="b"/>
              <a:pathLst>
                <a:path w="1549" h="1917" extrusionOk="0">
                  <a:moveTo>
                    <a:pt x="1549" y="1869"/>
                  </a:moveTo>
                  <a:cubicBezTo>
                    <a:pt x="1549" y="1875"/>
                    <a:pt x="1539" y="1885"/>
                    <a:pt x="1527" y="1893"/>
                  </a:cubicBezTo>
                  <a:lnTo>
                    <a:pt x="1527" y="1893"/>
                  </a:lnTo>
                  <a:cubicBezTo>
                    <a:pt x="1549" y="1892"/>
                    <a:pt x="1549" y="1889"/>
                    <a:pt x="1549" y="1869"/>
                  </a:cubicBezTo>
                  <a:close/>
                  <a:moveTo>
                    <a:pt x="54" y="0"/>
                  </a:moveTo>
                  <a:cubicBezTo>
                    <a:pt x="30" y="0"/>
                    <a:pt x="1" y="43"/>
                    <a:pt x="1" y="71"/>
                  </a:cubicBezTo>
                  <a:lnTo>
                    <a:pt x="1" y="119"/>
                  </a:lnTo>
                  <a:cubicBezTo>
                    <a:pt x="13" y="142"/>
                    <a:pt x="1" y="131"/>
                    <a:pt x="25" y="154"/>
                  </a:cubicBezTo>
                  <a:cubicBezTo>
                    <a:pt x="49" y="190"/>
                    <a:pt x="84" y="273"/>
                    <a:pt x="120" y="321"/>
                  </a:cubicBezTo>
                  <a:cubicBezTo>
                    <a:pt x="144" y="369"/>
                    <a:pt x="180" y="440"/>
                    <a:pt x="203" y="488"/>
                  </a:cubicBezTo>
                  <a:cubicBezTo>
                    <a:pt x="239" y="547"/>
                    <a:pt x="263" y="595"/>
                    <a:pt x="299" y="654"/>
                  </a:cubicBezTo>
                  <a:cubicBezTo>
                    <a:pt x="322" y="714"/>
                    <a:pt x="370" y="750"/>
                    <a:pt x="406" y="809"/>
                  </a:cubicBezTo>
                  <a:cubicBezTo>
                    <a:pt x="430" y="869"/>
                    <a:pt x="441" y="928"/>
                    <a:pt x="489" y="988"/>
                  </a:cubicBezTo>
                  <a:cubicBezTo>
                    <a:pt x="513" y="1047"/>
                    <a:pt x="561" y="1095"/>
                    <a:pt x="596" y="1154"/>
                  </a:cubicBezTo>
                  <a:cubicBezTo>
                    <a:pt x="620" y="1214"/>
                    <a:pt x="668" y="1262"/>
                    <a:pt x="703" y="1321"/>
                  </a:cubicBezTo>
                  <a:cubicBezTo>
                    <a:pt x="727" y="1381"/>
                    <a:pt x="775" y="1428"/>
                    <a:pt x="811" y="1464"/>
                  </a:cubicBezTo>
                  <a:cubicBezTo>
                    <a:pt x="846" y="1512"/>
                    <a:pt x="906" y="1571"/>
                    <a:pt x="930" y="1619"/>
                  </a:cubicBezTo>
                  <a:cubicBezTo>
                    <a:pt x="965" y="1666"/>
                    <a:pt x="930" y="1619"/>
                    <a:pt x="977" y="1678"/>
                  </a:cubicBezTo>
                  <a:cubicBezTo>
                    <a:pt x="1025" y="1750"/>
                    <a:pt x="1275" y="1905"/>
                    <a:pt x="1346" y="1916"/>
                  </a:cubicBezTo>
                  <a:lnTo>
                    <a:pt x="1442" y="1916"/>
                  </a:lnTo>
                  <a:cubicBezTo>
                    <a:pt x="1465" y="1916"/>
                    <a:pt x="1489" y="1916"/>
                    <a:pt x="1501" y="1905"/>
                  </a:cubicBezTo>
                  <a:cubicBezTo>
                    <a:pt x="1507" y="1905"/>
                    <a:pt x="1517" y="1899"/>
                    <a:pt x="1527" y="1893"/>
                  </a:cubicBezTo>
                  <a:lnTo>
                    <a:pt x="1527" y="1893"/>
                  </a:lnTo>
                  <a:cubicBezTo>
                    <a:pt x="1523" y="1893"/>
                    <a:pt x="1519" y="1893"/>
                    <a:pt x="1513" y="1893"/>
                  </a:cubicBezTo>
                  <a:cubicBezTo>
                    <a:pt x="1497" y="1893"/>
                    <a:pt x="1476" y="1898"/>
                    <a:pt x="1450" y="1898"/>
                  </a:cubicBezTo>
                  <a:cubicBezTo>
                    <a:pt x="1436" y="1898"/>
                    <a:pt x="1422" y="1897"/>
                    <a:pt x="1406" y="1893"/>
                  </a:cubicBezTo>
                  <a:cubicBezTo>
                    <a:pt x="1370" y="1893"/>
                    <a:pt x="1299" y="1869"/>
                    <a:pt x="1251" y="1845"/>
                  </a:cubicBezTo>
                  <a:cubicBezTo>
                    <a:pt x="1192" y="1809"/>
                    <a:pt x="1144" y="1786"/>
                    <a:pt x="1096" y="1738"/>
                  </a:cubicBezTo>
                  <a:cubicBezTo>
                    <a:pt x="1061" y="1690"/>
                    <a:pt x="1013" y="1655"/>
                    <a:pt x="977" y="1607"/>
                  </a:cubicBezTo>
                  <a:cubicBezTo>
                    <a:pt x="942" y="1547"/>
                    <a:pt x="918" y="1512"/>
                    <a:pt x="882" y="1440"/>
                  </a:cubicBezTo>
                  <a:cubicBezTo>
                    <a:pt x="834" y="1369"/>
                    <a:pt x="727" y="1202"/>
                    <a:pt x="680" y="1131"/>
                  </a:cubicBezTo>
                  <a:cubicBezTo>
                    <a:pt x="644" y="1059"/>
                    <a:pt x="620" y="1024"/>
                    <a:pt x="584" y="964"/>
                  </a:cubicBezTo>
                  <a:cubicBezTo>
                    <a:pt x="549" y="904"/>
                    <a:pt x="513" y="857"/>
                    <a:pt x="489" y="797"/>
                  </a:cubicBezTo>
                  <a:cubicBezTo>
                    <a:pt x="465" y="738"/>
                    <a:pt x="418" y="690"/>
                    <a:pt x="382" y="631"/>
                  </a:cubicBezTo>
                  <a:cubicBezTo>
                    <a:pt x="358" y="571"/>
                    <a:pt x="346" y="523"/>
                    <a:pt x="310" y="476"/>
                  </a:cubicBezTo>
                  <a:cubicBezTo>
                    <a:pt x="287" y="416"/>
                    <a:pt x="251" y="357"/>
                    <a:pt x="227" y="309"/>
                  </a:cubicBezTo>
                  <a:cubicBezTo>
                    <a:pt x="191" y="262"/>
                    <a:pt x="168" y="190"/>
                    <a:pt x="144" y="142"/>
                  </a:cubicBezTo>
                  <a:cubicBezTo>
                    <a:pt x="132" y="95"/>
                    <a:pt x="132" y="95"/>
                    <a:pt x="120" y="71"/>
                  </a:cubicBezTo>
                  <a:cubicBezTo>
                    <a:pt x="108" y="35"/>
                    <a:pt x="108" y="35"/>
                    <a:pt x="72" y="12"/>
                  </a:cubicBezTo>
                  <a:cubicBezTo>
                    <a:pt x="67" y="4"/>
                    <a:pt x="61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06" name="Google Shape;16706;p22"/>
            <p:cNvSpPr/>
            <p:nvPr/>
          </p:nvSpPr>
          <p:spPr>
            <a:xfrm>
              <a:off x="4158250" y="3538875"/>
              <a:ext cx="31575" cy="51000"/>
            </a:xfrm>
            <a:custGeom>
              <a:avLst/>
              <a:gdLst/>
              <a:ahLst/>
              <a:cxnLst/>
              <a:rect l="l" t="t" r="r" b="b"/>
              <a:pathLst>
                <a:path w="1263" h="2040" extrusionOk="0">
                  <a:moveTo>
                    <a:pt x="1214" y="1"/>
                  </a:moveTo>
                  <a:cubicBezTo>
                    <a:pt x="1185" y="1"/>
                    <a:pt x="1143" y="26"/>
                    <a:pt x="1143" y="51"/>
                  </a:cubicBezTo>
                  <a:cubicBezTo>
                    <a:pt x="1131" y="75"/>
                    <a:pt x="1131" y="63"/>
                    <a:pt x="1131" y="99"/>
                  </a:cubicBezTo>
                  <a:lnTo>
                    <a:pt x="1131" y="159"/>
                  </a:lnTo>
                  <a:lnTo>
                    <a:pt x="1131" y="337"/>
                  </a:lnTo>
                  <a:cubicBezTo>
                    <a:pt x="1131" y="397"/>
                    <a:pt x="1120" y="456"/>
                    <a:pt x="1108" y="516"/>
                  </a:cubicBezTo>
                  <a:cubicBezTo>
                    <a:pt x="1084" y="575"/>
                    <a:pt x="1084" y="635"/>
                    <a:pt x="1072" y="694"/>
                  </a:cubicBezTo>
                  <a:lnTo>
                    <a:pt x="1024" y="873"/>
                  </a:lnTo>
                  <a:cubicBezTo>
                    <a:pt x="1012" y="932"/>
                    <a:pt x="965" y="968"/>
                    <a:pt x="941" y="1028"/>
                  </a:cubicBezTo>
                  <a:cubicBezTo>
                    <a:pt x="905" y="1087"/>
                    <a:pt x="893" y="1135"/>
                    <a:pt x="869" y="1194"/>
                  </a:cubicBezTo>
                  <a:cubicBezTo>
                    <a:pt x="834" y="1242"/>
                    <a:pt x="810" y="1302"/>
                    <a:pt x="762" y="1349"/>
                  </a:cubicBezTo>
                  <a:cubicBezTo>
                    <a:pt x="727" y="1385"/>
                    <a:pt x="703" y="1444"/>
                    <a:pt x="655" y="1492"/>
                  </a:cubicBezTo>
                  <a:cubicBezTo>
                    <a:pt x="608" y="1540"/>
                    <a:pt x="584" y="1599"/>
                    <a:pt x="536" y="1623"/>
                  </a:cubicBezTo>
                  <a:cubicBezTo>
                    <a:pt x="512" y="1671"/>
                    <a:pt x="536" y="1623"/>
                    <a:pt x="477" y="1683"/>
                  </a:cubicBezTo>
                  <a:cubicBezTo>
                    <a:pt x="429" y="1742"/>
                    <a:pt x="215" y="1909"/>
                    <a:pt x="155" y="1945"/>
                  </a:cubicBezTo>
                  <a:cubicBezTo>
                    <a:pt x="96" y="1968"/>
                    <a:pt x="119" y="1968"/>
                    <a:pt x="96" y="1980"/>
                  </a:cubicBezTo>
                  <a:cubicBezTo>
                    <a:pt x="60" y="2004"/>
                    <a:pt x="60" y="2004"/>
                    <a:pt x="48" y="2016"/>
                  </a:cubicBezTo>
                  <a:cubicBezTo>
                    <a:pt x="36" y="2028"/>
                    <a:pt x="12" y="2028"/>
                    <a:pt x="0" y="2040"/>
                  </a:cubicBezTo>
                  <a:lnTo>
                    <a:pt x="36" y="2040"/>
                  </a:lnTo>
                  <a:cubicBezTo>
                    <a:pt x="60" y="2040"/>
                    <a:pt x="107" y="2028"/>
                    <a:pt x="131" y="2004"/>
                  </a:cubicBezTo>
                  <a:cubicBezTo>
                    <a:pt x="179" y="1968"/>
                    <a:pt x="238" y="1945"/>
                    <a:pt x="298" y="1909"/>
                  </a:cubicBezTo>
                  <a:cubicBezTo>
                    <a:pt x="346" y="1885"/>
                    <a:pt x="405" y="1837"/>
                    <a:pt x="441" y="1790"/>
                  </a:cubicBezTo>
                  <a:lnTo>
                    <a:pt x="584" y="1659"/>
                  </a:lnTo>
                  <a:lnTo>
                    <a:pt x="715" y="1528"/>
                  </a:lnTo>
                  <a:cubicBezTo>
                    <a:pt x="762" y="1480"/>
                    <a:pt x="810" y="1433"/>
                    <a:pt x="834" y="1385"/>
                  </a:cubicBezTo>
                  <a:cubicBezTo>
                    <a:pt x="881" y="1349"/>
                    <a:pt x="905" y="1290"/>
                    <a:pt x="941" y="1242"/>
                  </a:cubicBezTo>
                  <a:cubicBezTo>
                    <a:pt x="965" y="1183"/>
                    <a:pt x="1000" y="1135"/>
                    <a:pt x="1024" y="1075"/>
                  </a:cubicBezTo>
                  <a:cubicBezTo>
                    <a:pt x="1060" y="1016"/>
                    <a:pt x="1084" y="968"/>
                    <a:pt x="1108" y="909"/>
                  </a:cubicBezTo>
                  <a:cubicBezTo>
                    <a:pt x="1131" y="849"/>
                    <a:pt x="1131" y="790"/>
                    <a:pt x="1143" y="730"/>
                  </a:cubicBezTo>
                  <a:cubicBezTo>
                    <a:pt x="1155" y="671"/>
                    <a:pt x="1191" y="611"/>
                    <a:pt x="1203" y="551"/>
                  </a:cubicBezTo>
                  <a:cubicBezTo>
                    <a:pt x="1227" y="492"/>
                    <a:pt x="1227" y="421"/>
                    <a:pt x="1239" y="361"/>
                  </a:cubicBezTo>
                  <a:cubicBezTo>
                    <a:pt x="1239" y="301"/>
                    <a:pt x="1250" y="218"/>
                    <a:pt x="1250" y="170"/>
                  </a:cubicBezTo>
                  <a:cubicBezTo>
                    <a:pt x="1250" y="123"/>
                    <a:pt x="1262" y="123"/>
                    <a:pt x="1250" y="99"/>
                  </a:cubicBezTo>
                  <a:cubicBezTo>
                    <a:pt x="1250" y="63"/>
                    <a:pt x="1250" y="63"/>
                    <a:pt x="1239" y="16"/>
                  </a:cubicBezTo>
                  <a:cubicBezTo>
                    <a:pt x="1235" y="5"/>
                    <a:pt x="1225" y="1"/>
                    <a:pt x="12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07" name="Google Shape;16707;p22"/>
            <p:cNvSpPr/>
            <p:nvPr/>
          </p:nvSpPr>
          <p:spPr>
            <a:xfrm>
              <a:off x="4137400" y="3585625"/>
              <a:ext cx="32775" cy="51775"/>
            </a:xfrm>
            <a:custGeom>
              <a:avLst/>
              <a:gdLst/>
              <a:ahLst/>
              <a:cxnLst/>
              <a:rect l="l" t="t" r="r" b="b"/>
              <a:pathLst>
                <a:path w="1311" h="2071" extrusionOk="0">
                  <a:moveTo>
                    <a:pt x="47" y="0"/>
                  </a:moveTo>
                  <a:cubicBezTo>
                    <a:pt x="25" y="0"/>
                    <a:pt x="1" y="25"/>
                    <a:pt x="1" y="51"/>
                  </a:cubicBezTo>
                  <a:lnTo>
                    <a:pt x="1" y="98"/>
                  </a:lnTo>
                  <a:cubicBezTo>
                    <a:pt x="1" y="122"/>
                    <a:pt x="1" y="110"/>
                    <a:pt x="13" y="146"/>
                  </a:cubicBezTo>
                  <a:cubicBezTo>
                    <a:pt x="25" y="182"/>
                    <a:pt x="49" y="265"/>
                    <a:pt x="60" y="301"/>
                  </a:cubicBezTo>
                  <a:cubicBezTo>
                    <a:pt x="72" y="348"/>
                    <a:pt x="108" y="420"/>
                    <a:pt x="120" y="467"/>
                  </a:cubicBezTo>
                  <a:cubicBezTo>
                    <a:pt x="132" y="527"/>
                    <a:pt x="168" y="575"/>
                    <a:pt x="191" y="634"/>
                  </a:cubicBezTo>
                  <a:cubicBezTo>
                    <a:pt x="227" y="694"/>
                    <a:pt x="251" y="741"/>
                    <a:pt x="287" y="801"/>
                  </a:cubicBezTo>
                  <a:cubicBezTo>
                    <a:pt x="310" y="860"/>
                    <a:pt x="322" y="920"/>
                    <a:pt x="358" y="956"/>
                  </a:cubicBezTo>
                  <a:cubicBezTo>
                    <a:pt x="382" y="1015"/>
                    <a:pt x="430" y="1063"/>
                    <a:pt x="465" y="1122"/>
                  </a:cubicBezTo>
                  <a:cubicBezTo>
                    <a:pt x="489" y="1182"/>
                    <a:pt x="537" y="1229"/>
                    <a:pt x="560" y="1289"/>
                  </a:cubicBezTo>
                  <a:cubicBezTo>
                    <a:pt x="596" y="1337"/>
                    <a:pt x="644" y="1396"/>
                    <a:pt x="680" y="1444"/>
                  </a:cubicBezTo>
                  <a:cubicBezTo>
                    <a:pt x="727" y="1479"/>
                    <a:pt x="775" y="1539"/>
                    <a:pt x="799" y="1587"/>
                  </a:cubicBezTo>
                  <a:cubicBezTo>
                    <a:pt x="834" y="1634"/>
                    <a:pt x="799" y="1587"/>
                    <a:pt x="846" y="1646"/>
                  </a:cubicBezTo>
                  <a:cubicBezTo>
                    <a:pt x="894" y="1706"/>
                    <a:pt x="1084" y="1896"/>
                    <a:pt x="1144" y="1956"/>
                  </a:cubicBezTo>
                  <a:cubicBezTo>
                    <a:pt x="1203" y="2015"/>
                    <a:pt x="1215" y="2015"/>
                    <a:pt x="1239" y="2051"/>
                  </a:cubicBezTo>
                  <a:cubicBezTo>
                    <a:pt x="1260" y="2065"/>
                    <a:pt x="1277" y="2071"/>
                    <a:pt x="1290" y="2071"/>
                  </a:cubicBezTo>
                  <a:cubicBezTo>
                    <a:pt x="1299" y="2071"/>
                    <a:pt x="1306" y="2068"/>
                    <a:pt x="1311" y="2063"/>
                  </a:cubicBezTo>
                  <a:cubicBezTo>
                    <a:pt x="1299" y="2051"/>
                    <a:pt x="1263" y="2003"/>
                    <a:pt x="1239" y="1980"/>
                  </a:cubicBezTo>
                  <a:lnTo>
                    <a:pt x="1096" y="1837"/>
                  </a:lnTo>
                  <a:lnTo>
                    <a:pt x="965" y="1706"/>
                  </a:lnTo>
                  <a:cubicBezTo>
                    <a:pt x="918" y="1658"/>
                    <a:pt x="882" y="1622"/>
                    <a:pt x="846" y="1563"/>
                  </a:cubicBezTo>
                  <a:cubicBezTo>
                    <a:pt x="799" y="1515"/>
                    <a:pt x="775" y="1456"/>
                    <a:pt x="739" y="1408"/>
                  </a:cubicBezTo>
                  <a:cubicBezTo>
                    <a:pt x="715" y="1360"/>
                    <a:pt x="668" y="1301"/>
                    <a:pt x="644" y="1265"/>
                  </a:cubicBezTo>
                  <a:cubicBezTo>
                    <a:pt x="608" y="1218"/>
                    <a:pt x="560" y="1158"/>
                    <a:pt x="537" y="1110"/>
                  </a:cubicBezTo>
                  <a:cubicBezTo>
                    <a:pt x="501" y="1051"/>
                    <a:pt x="477" y="1003"/>
                    <a:pt x="441" y="944"/>
                  </a:cubicBezTo>
                  <a:cubicBezTo>
                    <a:pt x="418" y="884"/>
                    <a:pt x="406" y="848"/>
                    <a:pt x="370" y="789"/>
                  </a:cubicBezTo>
                  <a:cubicBezTo>
                    <a:pt x="346" y="729"/>
                    <a:pt x="310" y="682"/>
                    <a:pt x="287" y="622"/>
                  </a:cubicBezTo>
                  <a:cubicBezTo>
                    <a:pt x="251" y="563"/>
                    <a:pt x="251" y="515"/>
                    <a:pt x="227" y="456"/>
                  </a:cubicBezTo>
                  <a:cubicBezTo>
                    <a:pt x="203" y="396"/>
                    <a:pt x="179" y="348"/>
                    <a:pt x="168" y="289"/>
                  </a:cubicBezTo>
                  <a:cubicBezTo>
                    <a:pt x="144" y="253"/>
                    <a:pt x="132" y="170"/>
                    <a:pt x="120" y="122"/>
                  </a:cubicBezTo>
                  <a:cubicBezTo>
                    <a:pt x="108" y="86"/>
                    <a:pt x="120" y="98"/>
                    <a:pt x="108" y="63"/>
                  </a:cubicBezTo>
                  <a:lnTo>
                    <a:pt x="72" y="15"/>
                  </a:lnTo>
                  <a:cubicBezTo>
                    <a:pt x="65" y="5"/>
                    <a:pt x="56" y="0"/>
                    <a:pt x="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08" name="Google Shape;16708;p22"/>
            <p:cNvSpPr/>
            <p:nvPr/>
          </p:nvSpPr>
          <p:spPr>
            <a:xfrm>
              <a:off x="4153800" y="3635850"/>
              <a:ext cx="27100" cy="53250"/>
            </a:xfrm>
            <a:custGeom>
              <a:avLst/>
              <a:gdLst/>
              <a:ahLst/>
              <a:cxnLst/>
              <a:rect l="l" t="t" r="r" b="b"/>
              <a:pathLst>
                <a:path w="1084" h="2130" extrusionOk="0">
                  <a:moveTo>
                    <a:pt x="1046" y="0"/>
                  </a:moveTo>
                  <a:cubicBezTo>
                    <a:pt x="1024" y="0"/>
                    <a:pt x="996" y="19"/>
                    <a:pt x="988" y="42"/>
                  </a:cubicBezTo>
                  <a:cubicBezTo>
                    <a:pt x="964" y="66"/>
                    <a:pt x="964" y="54"/>
                    <a:pt x="964" y="66"/>
                  </a:cubicBezTo>
                  <a:cubicBezTo>
                    <a:pt x="964" y="101"/>
                    <a:pt x="964" y="90"/>
                    <a:pt x="952" y="125"/>
                  </a:cubicBezTo>
                  <a:cubicBezTo>
                    <a:pt x="940" y="173"/>
                    <a:pt x="940" y="244"/>
                    <a:pt x="928" y="304"/>
                  </a:cubicBezTo>
                  <a:cubicBezTo>
                    <a:pt x="905" y="363"/>
                    <a:pt x="905" y="423"/>
                    <a:pt x="893" y="471"/>
                  </a:cubicBezTo>
                  <a:cubicBezTo>
                    <a:pt x="881" y="530"/>
                    <a:pt x="869" y="590"/>
                    <a:pt x="845" y="637"/>
                  </a:cubicBezTo>
                  <a:cubicBezTo>
                    <a:pt x="833" y="697"/>
                    <a:pt x="821" y="756"/>
                    <a:pt x="809" y="804"/>
                  </a:cubicBezTo>
                  <a:cubicBezTo>
                    <a:pt x="786" y="863"/>
                    <a:pt x="750" y="899"/>
                    <a:pt x="726" y="959"/>
                  </a:cubicBezTo>
                  <a:cubicBezTo>
                    <a:pt x="702" y="1018"/>
                    <a:pt x="690" y="1066"/>
                    <a:pt x="666" y="1125"/>
                  </a:cubicBezTo>
                  <a:cubicBezTo>
                    <a:pt x="643" y="1185"/>
                    <a:pt x="607" y="1233"/>
                    <a:pt x="595" y="1292"/>
                  </a:cubicBezTo>
                  <a:cubicBezTo>
                    <a:pt x="571" y="1340"/>
                    <a:pt x="547" y="1399"/>
                    <a:pt x="524" y="1459"/>
                  </a:cubicBezTo>
                  <a:cubicBezTo>
                    <a:pt x="488" y="1495"/>
                    <a:pt x="464" y="1554"/>
                    <a:pt x="428" y="1602"/>
                  </a:cubicBezTo>
                  <a:cubicBezTo>
                    <a:pt x="405" y="1649"/>
                    <a:pt x="428" y="1602"/>
                    <a:pt x="393" y="1661"/>
                  </a:cubicBezTo>
                  <a:cubicBezTo>
                    <a:pt x="345" y="1721"/>
                    <a:pt x="178" y="1911"/>
                    <a:pt x="131" y="1959"/>
                  </a:cubicBezTo>
                  <a:lnTo>
                    <a:pt x="95" y="2006"/>
                  </a:lnTo>
                  <a:lnTo>
                    <a:pt x="47" y="2054"/>
                  </a:lnTo>
                  <a:cubicBezTo>
                    <a:pt x="35" y="2066"/>
                    <a:pt x="12" y="2078"/>
                    <a:pt x="12" y="2090"/>
                  </a:cubicBezTo>
                  <a:cubicBezTo>
                    <a:pt x="3" y="2117"/>
                    <a:pt x="0" y="2130"/>
                    <a:pt x="10" y="2130"/>
                  </a:cubicBezTo>
                  <a:cubicBezTo>
                    <a:pt x="13" y="2130"/>
                    <a:pt x="18" y="2129"/>
                    <a:pt x="24" y="2126"/>
                  </a:cubicBezTo>
                  <a:cubicBezTo>
                    <a:pt x="59" y="2114"/>
                    <a:pt x="95" y="2090"/>
                    <a:pt x="119" y="2066"/>
                  </a:cubicBezTo>
                  <a:cubicBezTo>
                    <a:pt x="143" y="2030"/>
                    <a:pt x="202" y="1995"/>
                    <a:pt x="238" y="1947"/>
                  </a:cubicBezTo>
                  <a:cubicBezTo>
                    <a:pt x="285" y="1899"/>
                    <a:pt x="309" y="1852"/>
                    <a:pt x="357" y="1816"/>
                  </a:cubicBezTo>
                  <a:cubicBezTo>
                    <a:pt x="405" y="1768"/>
                    <a:pt x="428" y="1721"/>
                    <a:pt x="464" y="1661"/>
                  </a:cubicBezTo>
                  <a:cubicBezTo>
                    <a:pt x="488" y="1614"/>
                    <a:pt x="536" y="1578"/>
                    <a:pt x="559" y="1518"/>
                  </a:cubicBezTo>
                  <a:cubicBezTo>
                    <a:pt x="595" y="1471"/>
                    <a:pt x="619" y="1411"/>
                    <a:pt x="666" y="1364"/>
                  </a:cubicBezTo>
                  <a:cubicBezTo>
                    <a:pt x="702" y="1316"/>
                    <a:pt x="726" y="1256"/>
                    <a:pt x="762" y="1197"/>
                  </a:cubicBezTo>
                  <a:cubicBezTo>
                    <a:pt x="786" y="1137"/>
                    <a:pt x="821" y="1102"/>
                    <a:pt x="833" y="1042"/>
                  </a:cubicBezTo>
                  <a:cubicBezTo>
                    <a:pt x="857" y="983"/>
                    <a:pt x="881" y="935"/>
                    <a:pt x="905" y="875"/>
                  </a:cubicBezTo>
                  <a:lnTo>
                    <a:pt x="952" y="697"/>
                  </a:lnTo>
                  <a:cubicBezTo>
                    <a:pt x="964" y="637"/>
                    <a:pt x="1000" y="590"/>
                    <a:pt x="1012" y="530"/>
                  </a:cubicBezTo>
                  <a:cubicBezTo>
                    <a:pt x="1024" y="471"/>
                    <a:pt x="1036" y="411"/>
                    <a:pt x="1036" y="352"/>
                  </a:cubicBezTo>
                  <a:cubicBezTo>
                    <a:pt x="1059" y="292"/>
                    <a:pt x="1071" y="221"/>
                    <a:pt x="1071" y="173"/>
                  </a:cubicBezTo>
                  <a:cubicBezTo>
                    <a:pt x="1071" y="125"/>
                    <a:pt x="1083" y="125"/>
                    <a:pt x="1083" y="101"/>
                  </a:cubicBezTo>
                  <a:cubicBezTo>
                    <a:pt x="1083" y="66"/>
                    <a:pt x="1083" y="66"/>
                    <a:pt x="1071" y="18"/>
                  </a:cubicBezTo>
                  <a:cubicBezTo>
                    <a:pt x="1067" y="6"/>
                    <a:pt x="1057" y="0"/>
                    <a:pt x="10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09" name="Google Shape;16709;p22"/>
            <p:cNvSpPr/>
            <p:nvPr/>
          </p:nvSpPr>
          <p:spPr>
            <a:xfrm>
              <a:off x="4139800" y="3696900"/>
              <a:ext cx="28600" cy="19475"/>
            </a:xfrm>
            <a:custGeom>
              <a:avLst/>
              <a:gdLst/>
              <a:ahLst/>
              <a:cxnLst/>
              <a:rect l="l" t="t" r="r" b="b"/>
              <a:pathLst>
                <a:path w="1144" h="779" extrusionOk="0">
                  <a:moveTo>
                    <a:pt x="55" y="1"/>
                  </a:moveTo>
                  <a:cubicBezTo>
                    <a:pt x="34" y="1"/>
                    <a:pt x="0" y="14"/>
                    <a:pt x="0" y="41"/>
                  </a:cubicBezTo>
                  <a:lnTo>
                    <a:pt x="0" y="65"/>
                  </a:lnTo>
                  <a:cubicBezTo>
                    <a:pt x="0" y="88"/>
                    <a:pt x="0" y="88"/>
                    <a:pt x="12" y="100"/>
                  </a:cubicBezTo>
                  <a:cubicBezTo>
                    <a:pt x="24" y="112"/>
                    <a:pt x="36" y="160"/>
                    <a:pt x="72" y="184"/>
                  </a:cubicBezTo>
                  <a:cubicBezTo>
                    <a:pt x="83" y="219"/>
                    <a:pt x="119" y="243"/>
                    <a:pt x="131" y="279"/>
                  </a:cubicBezTo>
                  <a:cubicBezTo>
                    <a:pt x="155" y="303"/>
                    <a:pt x="179" y="338"/>
                    <a:pt x="203" y="362"/>
                  </a:cubicBezTo>
                  <a:cubicBezTo>
                    <a:pt x="238" y="398"/>
                    <a:pt x="262" y="410"/>
                    <a:pt x="298" y="446"/>
                  </a:cubicBezTo>
                  <a:cubicBezTo>
                    <a:pt x="322" y="469"/>
                    <a:pt x="334" y="505"/>
                    <a:pt x="369" y="529"/>
                  </a:cubicBezTo>
                  <a:cubicBezTo>
                    <a:pt x="393" y="565"/>
                    <a:pt x="429" y="577"/>
                    <a:pt x="476" y="588"/>
                  </a:cubicBezTo>
                  <a:cubicBezTo>
                    <a:pt x="500" y="600"/>
                    <a:pt x="536" y="636"/>
                    <a:pt x="572" y="648"/>
                  </a:cubicBezTo>
                  <a:cubicBezTo>
                    <a:pt x="607" y="660"/>
                    <a:pt x="655" y="684"/>
                    <a:pt x="679" y="696"/>
                  </a:cubicBezTo>
                  <a:cubicBezTo>
                    <a:pt x="715" y="707"/>
                    <a:pt x="750" y="719"/>
                    <a:pt x="786" y="719"/>
                  </a:cubicBezTo>
                  <a:cubicBezTo>
                    <a:pt x="798" y="731"/>
                    <a:pt x="798" y="731"/>
                    <a:pt x="801" y="731"/>
                  </a:cubicBezTo>
                  <a:cubicBezTo>
                    <a:pt x="804" y="731"/>
                    <a:pt x="810" y="731"/>
                    <a:pt x="834" y="743"/>
                  </a:cubicBezTo>
                  <a:cubicBezTo>
                    <a:pt x="869" y="755"/>
                    <a:pt x="1012" y="767"/>
                    <a:pt x="1048" y="779"/>
                  </a:cubicBezTo>
                  <a:lnTo>
                    <a:pt x="1107" y="779"/>
                  </a:lnTo>
                  <a:cubicBezTo>
                    <a:pt x="1131" y="779"/>
                    <a:pt x="1131" y="779"/>
                    <a:pt x="1143" y="767"/>
                  </a:cubicBezTo>
                  <a:lnTo>
                    <a:pt x="1096" y="719"/>
                  </a:lnTo>
                  <a:cubicBezTo>
                    <a:pt x="1084" y="719"/>
                    <a:pt x="1072" y="707"/>
                    <a:pt x="1036" y="707"/>
                  </a:cubicBezTo>
                  <a:cubicBezTo>
                    <a:pt x="1000" y="707"/>
                    <a:pt x="976" y="707"/>
                    <a:pt x="953" y="696"/>
                  </a:cubicBezTo>
                  <a:cubicBezTo>
                    <a:pt x="917" y="696"/>
                    <a:pt x="881" y="672"/>
                    <a:pt x="857" y="672"/>
                  </a:cubicBezTo>
                  <a:cubicBezTo>
                    <a:pt x="834" y="660"/>
                    <a:pt x="798" y="660"/>
                    <a:pt x="774" y="648"/>
                  </a:cubicBezTo>
                  <a:lnTo>
                    <a:pt x="679" y="600"/>
                  </a:lnTo>
                  <a:lnTo>
                    <a:pt x="595" y="565"/>
                  </a:lnTo>
                  <a:cubicBezTo>
                    <a:pt x="560" y="541"/>
                    <a:pt x="536" y="529"/>
                    <a:pt x="500" y="505"/>
                  </a:cubicBezTo>
                  <a:cubicBezTo>
                    <a:pt x="476" y="481"/>
                    <a:pt x="441" y="457"/>
                    <a:pt x="429" y="446"/>
                  </a:cubicBezTo>
                  <a:cubicBezTo>
                    <a:pt x="393" y="422"/>
                    <a:pt x="381" y="398"/>
                    <a:pt x="357" y="362"/>
                  </a:cubicBezTo>
                  <a:cubicBezTo>
                    <a:pt x="322" y="338"/>
                    <a:pt x="298" y="326"/>
                    <a:pt x="274" y="291"/>
                  </a:cubicBezTo>
                  <a:cubicBezTo>
                    <a:pt x="262" y="267"/>
                    <a:pt x="250" y="231"/>
                    <a:pt x="214" y="219"/>
                  </a:cubicBezTo>
                  <a:cubicBezTo>
                    <a:pt x="203" y="184"/>
                    <a:pt x="179" y="160"/>
                    <a:pt x="155" y="148"/>
                  </a:cubicBezTo>
                  <a:cubicBezTo>
                    <a:pt x="143" y="112"/>
                    <a:pt x="131" y="88"/>
                    <a:pt x="119" y="65"/>
                  </a:cubicBezTo>
                  <a:cubicBezTo>
                    <a:pt x="95" y="53"/>
                    <a:pt x="119" y="53"/>
                    <a:pt x="95" y="41"/>
                  </a:cubicBezTo>
                  <a:lnTo>
                    <a:pt x="72" y="5"/>
                  </a:lnTo>
                  <a:cubicBezTo>
                    <a:pt x="69" y="2"/>
                    <a:pt x="63" y="1"/>
                    <a:pt x="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10" name="Google Shape;16710;p22"/>
            <p:cNvSpPr/>
            <p:nvPr/>
          </p:nvSpPr>
          <p:spPr>
            <a:xfrm>
              <a:off x="4140375" y="3750000"/>
              <a:ext cx="25325" cy="8350"/>
            </a:xfrm>
            <a:custGeom>
              <a:avLst/>
              <a:gdLst/>
              <a:ahLst/>
              <a:cxnLst/>
              <a:rect l="l" t="t" r="r" b="b"/>
              <a:pathLst>
                <a:path w="1013" h="334" extrusionOk="0">
                  <a:moveTo>
                    <a:pt x="60" y="0"/>
                  </a:moveTo>
                  <a:cubicBezTo>
                    <a:pt x="25" y="0"/>
                    <a:pt x="1" y="36"/>
                    <a:pt x="13" y="60"/>
                  </a:cubicBezTo>
                  <a:lnTo>
                    <a:pt x="13" y="72"/>
                  </a:lnTo>
                  <a:lnTo>
                    <a:pt x="25" y="84"/>
                  </a:lnTo>
                  <a:cubicBezTo>
                    <a:pt x="49" y="107"/>
                    <a:pt x="72" y="131"/>
                    <a:pt x="108" y="143"/>
                  </a:cubicBezTo>
                  <a:cubicBezTo>
                    <a:pt x="132" y="167"/>
                    <a:pt x="144" y="179"/>
                    <a:pt x="180" y="191"/>
                  </a:cubicBezTo>
                  <a:lnTo>
                    <a:pt x="263" y="238"/>
                  </a:lnTo>
                  <a:cubicBezTo>
                    <a:pt x="299" y="250"/>
                    <a:pt x="322" y="250"/>
                    <a:pt x="358" y="262"/>
                  </a:cubicBezTo>
                  <a:cubicBezTo>
                    <a:pt x="382" y="286"/>
                    <a:pt x="406" y="298"/>
                    <a:pt x="430" y="310"/>
                  </a:cubicBezTo>
                  <a:cubicBezTo>
                    <a:pt x="465" y="322"/>
                    <a:pt x="489" y="322"/>
                    <a:pt x="525" y="322"/>
                  </a:cubicBezTo>
                  <a:cubicBezTo>
                    <a:pt x="549" y="322"/>
                    <a:pt x="584" y="334"/>
                    <a:pt x="608" y="334"/>
                  </a:cubicBezTo>
                  <a:lnTo>
                    <a:pt x="703" y="334"/>
                  </a:lnTo>
                  <a:cubicBezTo>
                    <a:pt x="727" y="334"/>
                    <a:pt x="763" y="334"/>
                    <a:pt x="775" y="322"/>
                  </a:cubicBezTo>
                  <a:lnTo>
                    <a:pt x="799" y="322"/>
                  </a:lnTo>
                  <a:cubicBezTo>
                    <a:pt x="834" y="322"/>
                    <a:pt x="942" y="286"/>
                    <a:pt x="965" y="286"/>
                  </a:cubicBezTo>
                  <a:cubicBezTo>
                    <a:pt x="978" y="278"/>
                    <a:pt x="986" y="272"/>
                    <a:pt x="992" y="268"/>
                  </a:cubicBezTo>
                  <a:lnTo>
                    <a:pt x="992" y="268"/>
                  </a:lnTo>
                  <a:cubicBezTo>
                    <a:pt x="996" y="275"/>
                    <a:pt x="998" y="279"/>
                    <a:pt x="1000" y="279"/>
                  </a:cubicBezTo>
                  <a:cubicBezTo>
                    <a:pt x="1003" y="279"/>
                    <a:pt x="1006" y="270"/>
                    <a:pt x="1013" y="250"/>
                  </a:cubicBezTo>
                  <a:lnTo>
                    <a:pt x="1013" y="250"/>
                  </a:lnTo>
                  <a:cubicBezTo>
                    <a:pt x="1005" y="258"/>
                    <a:pt x="1003" y="261"/>
                    <a:pt x="992" y="268"/>
                  </a:cubicBezTo>
                  <a:lnTo>
                    <a:pt x="992" y="268"/>
                  </a:lnTo>
                  <a:cubicBezTo>
                    <a:pt x="991" y="266"/>
                    <a:pt x="990" y="264"/>
                    <a:pt x="989" y="262"/>
                  </a:cubicBezTo>
                  <a:lnTo>
                    <a:pt x="942" y="262"/>
                  </a:lnTo>
                  <a:cubicBezTo>
                    <a:pt x="930" y="262"/>
                    <a:pt x="894" y="286"/>
                    <a:pt x="882" y="286"/>
                  </a:cubicBezTo>
                  <a:cubicBezTo>
                    <a:pt x="870" y="286"/>
                    <a:pt x="834" y="298"/>
                    <a:pt x="811" y="298"/>
                  </a:cubicBezTo>
                  <a:cubicBezTo>
                    <a:pt x="775" y="298"/>
                    <a:pt x="763" y="310"/>
                    <a:pt x="727" y="310"/>
                  </a:cubicBezTo>
                  <a:cubicBezTo>
                    <a:pt x="703" y="310"/>
                    <a:pt x="692" y="310"/>
                    <a:pt x="656" y="298"/>
                  </a:cubicBezTo>
                  <a:cubicBezTo>
                    <a:pt x="632" y="298"/>
                    <a:pt x="608" y="298"/>
                    <a:pt x="584" y="286"/>
                  </a:cubicBezTo>
                  <a:cubicBezTo>
                    <a:pt x="549" y="286"/>
                    <a:pt x="537" y="286"/>
                    <a:pt x="513" y="262"/>
                  </a:cubicBezTo>
                  <a:cubicBezTo>
                    <a:pt x="477" y="262"/>
                    <a:pt x="465" y="250"/>
                    <a:pt x="430" y="238"/>
                  </a:cubicBezTo>
                  <a:cubicBezTo>
                    <a:pt x="406" y="227"/>
                    <a:pt x="394" y="227"/>
                    <a:pt x="358" y="203"/>
                  </a:cubicBezTo>
                  <a:cubicBezTo>
                    <a:pt x="334" y="191"/>
                    <a:pt x="311" y="191"/>
                    <a:pt x="287" y="179"/>
                  </a:cubicBezTo>
                  <a:cubicBezTo>
                    <a:pt x="251" y="155"/>
                    <a:pt x="239" y="143"/>
                    <a:pt x="227" y="131"/>
                  </a:cubicBezTo>
                  <a:cubicBezTo>
                    <a:pt x="215" y="119"/>
                    <a:pt x="180" y="96"/>
                    <a:pt x="168" y="84"/>
                  </a:cubicBezTo>
                  <a:cubicBezTo>
                    <a:pt x="156" y="72"/>
                    <a:pt x="120" y="48"/>
                    <a:pt x="108" y="48"/>
                  </a:cubicBezTo>
                  <a:cubicBezTo>
                    <a:pt x="84" y="24"/>
                    <a:pt x="108" y="24"/>
                    <a:pt x="84" y="12"/>
                  </a:cubicBezTo>
                  <a:cubicBezTo>
                    <a:pt x="78" y="6"/>
                    <a:pt x="75" y="6"/>
                    <a:pt x="72" y="6"/>
                  </a:cubicBezTo>
                  <a:cubicBezTo>
                    <a:pt x="69" y="6"/>
                    <a:pt x="66" y="6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11" name="Google Shape;16711;p22"/>
            <p:cNvSpPr/>
            <p:nvPr/>
          </p:nvSpPr>
          <p:spPr>
            <a:xfrm>
              <a:off x="4138600" y="3770600"/>
              <a:ext cx="22050" cy="16925"/>
            </a:xfrm>
            <a:custGeom>
              <a:avLst/>
              <a:gdLst/>
              <a:ahLst/>
              <a:cxnLst/>
              <a:rect l="l" t="t" r="r" b="b"/>
              <a:pathLst>
                <a:path w="882" h="677" extrusionOk="0">
                  <a:moveTo>
                    <a:pt x="54" y="1"/>
                  </a:moveTo>
                  <a:cubicBezTo>
                    <a:pt x="36" y="1"/>
                    <a:pt x="18" y="4"/>
                    <a:pt x="12" y="10"/>
                  </a:cubicBezTo>
                  <a:cubicBezTo>
                    <a:pt x="6" y="16"/>
                    <a:pt x="3" y="16"/>
                    <a:pt x="2" y="16"/>
                  </a:cubicBezTo>
                  <a:cubicBezTo>
                    <a:pt x="1" y="16"/>
                    <a:pt x="1" y="16"/>
                    <a:pt x="1" y="22"/>
                  </a:cubicBezTo>
                  <a:lnTo>
                    <a:pt x="1" y="57"/>
                  </a:lnTo>
                  <a:cubicBezTo>
                    <a:pt x="1" y="81"/>
                    <a:pt x="12" y="117"/>
                    <a:pt x="24" y="141"/>
                  </a:cubicBezTo>
                  <a:cubicBezTo>
                    <a:pt x="36" y="176"/>
                    <a:pt x="36" y="200"/>
                    <a:pt x="60" y="236"/>
                  </a:cubicBezTo>
                  <a:cubicBezTo>
                    <a:pt x="72" y="260"/>
                    <a:pt x="84" y="296"/>
                    <a:pt x="108" y="307"/>
                  </a:cubicBezTo>
                  <a:cubicBezTo>
                    <a:pt x="120" y="331"/>
                    <a:pt x="143" y="355"/>
                    <a:pt x="167" y="379"/>
                  </a:cubicBezTo>
                  <a:cubicBezTo>
                    <a:pt x="179" y="415"/>
                    <a:pt x="191" y="438"/>
                    <a:pt x="203" y="450"/>
                  </a:cubicBezTo>
                  <a:cubicBezTo>
                    <a:pt x="239" y="474"/>
                    <a:pt x="251" y="498"/>
                    <a:pt x="286" y="510"/>
                  </a:cubicBezTo>
                  <a:cubicBezTo>
                    <a:pt x="310" y="534"/>
                    <a:pt x="322" y="546"/>
                    <a:pt x="358" y="569"/>
                  </a:cubicBezTo>
                  <a:lnTo>
                    <a:pt x="441" y="617"/>
                  </a:lnTo>
                  <a:cubicBezTo>
                    <a:pt x="477" y="629"/>
                    <a:pt x="501" y="629"/>
                    <a:pt x="536" y="653"/>
                  </a:cubicBezTo>
                  <a:lnTo>
                    <a:pt x="560" y="665"/>
                  </a:lnTo>
                  <a:cubicBezTo>
                    <a:pt x="596" y="677"/>
                    <a:pt x="727" y="677"/>
                    <a:pt x="751" y="677"/>
                  </a:cubicBezTo>
                  <a:lnTo>
                    <a:pt x="822" y="677"/>
                  </a:lnTo>
                  <a:cubicBezTo>
                    <a:pt x="834" y="677"/>
                    <a:pt x="834" y="677"/>
                    <a:pt x="834" y="665"/>
                  </a:cubicBezTo>
                  <a:cubicBezTo>
                    <a:pt x="882" y="665"/>
                    <a:pt x="882" y="653"/>
                    <a:pt x="858" y="653"/>
                  </a:cubicBezTo>
                  <a:cubicBezTo>
                    <a:pt x="846" y="653"/>
                    <a:pt x="834" y="629"/>
                    <a:pt x="822" y="629"/>
                  </a:cubicBezTo>
                  <a:lnTo>
                    <a:pt x="739" y="629"/>
                  </a:lnTo>
                  <a:cubicBezTo>
                    <a:pt x="715" y="629"/>
                    <a:pt x="679" y="629"/>
                    <a:pt x="667" y="617"/>
                  </a:cubicBezTo>
                  <a:cubicBezTo>
                    <a:pt x="632" y="617"/>
                    <a:pt x="608" y="605"/>
                    <a:pt x="596" y="605"/>
                  </a:cubicBezTo>
                  <a:cubicBezTo>
                    <a:pt x="560" y="593"/>
                    <a:pt x="548" y="569"/>
                    <a:pt x="524" y="557"/>
                  </a:cubicBezTo>
                  <a:cubicBezTo>
                    <a:pt x="489" y="546"/>
                    <a:pt x="477" y="534"/>
                    <a:pt x="441" y="510"/>
                  </a:cubicBezTo>
                  <a:cubicBezTo>
                    <a:pt x="417" y="498"/>
                    <a:pt x="405" y="486"/>
                    <a:pt x="370" y="474"/>
                  </a:cubicBezTo>
                  <a:cubicBezTo>
                    <a:pt x="334" y="450"/>
                    <a:pt x="322" y="426"/>
                    <a:pt x="310" y="415"/>
                  </a:cubicBezTo>
                  <a:cubicBezTo>
                    <a:pt x="298" y="391"/>
                    <a:pt x="274" y="367"/>
                    <a:pt x="262" y="355"/>
                  </a:cubicBezTo>
                  <a:cubicBezTo>
                    <a:pt x="251" y="331"/>
                    <a:pt x="227" y="319"/>
                    <a:pt x="203" y="296"/>
                  </a:cubicBezTo>
                  <a:cubicBezTo>
                    <a:pt x="191" y="260"/>
                    <a:pt x="191" y="248"/>
                    <a:pt x="179" y="212"/>
                  </a:cubicBezTo>
                  <a:cubicBezTo>
                    <a:pt x="155" y="188"/>
                    <a:pt x="143" y="176"/>
                    <a:pt x="143" y="141"/>
                  </a:cubicBezTo>
                  <a:cubicBezTo>
                    <a:pt x="143" y="129"/>
                    <a:pt x="131" y="93"/>
                    <a:pt x="131" y="69"/>
                  </a:cubicBezTo>
                  <a:lnTo>
                    <a:pt x="131" y="34"/>
                  </a:lnTo>
                  <a:cubicBezTo>
                    <a:pt x="131" y="22"/>
                    <a:pt x="120" y="22"/>
                    <a:pt x="96" y="10"/>
                  </a:cubicBezTo>
                  <a:cubicBezTo>
                    <a:pt x="90" y="4"/>
                    <a:pt x="72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12" name="Google Shape;16712;p22"/>
            <p:cNvSpPr/>
            <p:nvPr/>
          </p:nvSpPr>
          <p:spPr>
            <a:xfrm>
              <a:off x="4122225" y="3812500"/>
              <a:ext cx="22350" cy="3000"/>
            </a:xfrm>
            <a:custGeom>
              <a:avLst/>
              <a:gdLst/>
              <a:ahLst/>
              <a:cxnLst/>
              <a:rect l="l" t="t" r="r" b="b"/>
              <a:pathLst>
                <a:path w="894" h="120" extrusionOk="0">
                  <a:moveTo>
                    <a:pt x="24" y="1"/>
                  </a:moveTo>
                  <a:cubicBezTo>
                    <a:pt x="13" y="1"/>
                    <a:pt x="13" y="1"/>
                    <a:pt x="13" y="13"/>
                  </a:cubicBezTo>
                  <a:cubicBezTo>
                    <a:pt x="1" y="24"/>
                    <a:pt x="24" y="84"/>
                    <a:pt x="36" y="108"/>
                  </a:cubicBezTo>
                  <a:lnTo>
                    <a:pt x="60" y="120"/>
                  </a:lnTo>
                  <a:lnTo>
                    <a:pt x="251" y="120"/>
                  </a:lnTo>
                  <a:cubicBezTo>
                    <a:pt x="263" y="120"/>
                    <a:pt x="298" y="108"/>
                    <a:pt x="310" y="108"/>
                  </a:cubicBezTo>
                  <a:cubicBezTo>
                    <a:pt x="334" y="108"/>
                    <a:pt x="358" y="120"/>
                    <a:pt x="382" y="120"/>
                  </a:cubicBezTo>
                  <a:lnTo>
                    <a:pt x="501" y="120"/>
                  </a:lnTo>
                  <a:cubicBezTo>
                    <a:pt x="513" y="120"/>
                    <a:pt x="548" y="108"/>
                    <a:pt x="560" y="108"/>
                  </a:cubicBezTo>
                  <a:lnTo>
                    <a:pt x="858" y="108"/>
                  </a:lnTo>
                  <a:cubicBezTo>
                    <a:pt x="894" y="60"/>
                    <a:pt x="894" y="48"/>
                    <a:pt x="882" y="48"/>
                  </a:cubicBezTo>
                  <a:cubicBezTo>
                    <a:pt x="858" y="48"/>
                    <a:pt x="846" y="24"/>
                    <a:pt x="834" y="24"/>
                  </a:cubicBezTo>
                  <a:lnTo>
                    <a:pt x="656" y="24"/>
                  </a:lnTo>
                  <a:cubicBezTo>
                    <a:pt x="620" y="24"/>
                    <a:pt x="608" y="13"/>
                    <a:pt x="572" y="13"/>
                  </a:cubicBezTo>
                  <a:lnTo>
                    <a:pt x="441" y="13"/>
                  </a:lnTo>
                  <a:cubicBezTo>
                    <a:pt x="417" y="13"/>
                    <a:pt x="334" y="1"/>
                    <a:pt x="310" y="1"/>
                  </a:cubicBezTo>
                  <a:cubicBezTo>
                    <a:pt x="275" y="1"/>
                    <a:pt x="263" y="13"/>
                    <a:pt x="251" y="13"/>
                  </a:cubicBezTo>
                  <a:cubicBezTo>
                    <a:pt x="239" y="13"/>
                    <a:pt x="203" y="1"/>
                    <a:pt x="1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13" name="Google Shape;16713;p22"/>
            <p:cNvSpPr/>
            <p:nvPr/>
          </p:nvSpPr>
          <p:spPr>
            <a:xfrm>
              <a:off x="4110025" y="3844350"/>
              <a:ext cx="4500" cy="33175"/>
            </a:xfrm>
            <a:custGeom>
              <a:avLst/>
              <a:gdLst/>
              <a:ahLst/>
              <a:cxnLst/>
              <a:rect l="l" t="t" r="r" b="b"/>
              <a:pathLst>
                <a:path w="180" h="1327" extrusionOk="0">
                  <a:moveTo>
                    <a:pt x="179" y="1"/>
                  </a:moveTo>
                  <a:cubicBezTo>
                    <a:pt x="155" y="36"/>
                    <a:pt x="143" y="36"/>
                    <a:pt x="143" y="48"/>
                  </a:cubicBezTo>
                  <a:cubicBezTo>
                    <a:pt x="131" y="60"/>
                    <a:pt x="131" y="84"/>
                    <a:pt x="108" y="108"/>
                  </a:cubicBezTo>
                  <a:cubicBezTo>
                    <a:pt x="108" y="143"/>
                    <a:pt x="96" y="167"/>
                    <a:pt x="96" y="203"/>
                  </a:cubicBezTo>
                  <a:cubicBezTo>
                    <a:pt x="96" y="227"/>
                    <a:pt x="96" y="263"/>
                    <a:pt x="84" y="286"/>
                  </a:cubicBezTo>
                  <a:lnTo>
                    <a:pt x="84" y="394"/>
                  </a:lnTo>
                  <a:cubicBezTo>
                    <a:pt x="84" y="417"/>
                    <a:pt x="72" y="453"/>
                    <a:pt x="72" y="477"/>
                  </a:cubicBezTo>
                  <a:cubicBezTo>
                    <a:pt x="72" y="513"/>
                    <a:pt x="60" y="536"/>
                    <a:pt x="60" y="572"/>
                  </a:cubicBezTo>
                  <a:lnTo>
                    <a:pt x="60" y="679"/>
                  </a:lnTo>
                  <a:cubicBezTo>
                    <a:pt x="60" y="715"/>
                    <a:pt x="36" y="810"/>
                    <a:pt x="24" y="858"/>
                  </a:cubicBezTo>
                  <a:lnTo>
                    <a:pt x="24" y="953"/>
                  </a:lnTo>
                  <a:cubicBezTo>
                    <a:pt x="24" y="989"/>
                    <a:pt x="12" y="1013"/>
                    <a:pt x="12" y="1048"/>
                  </a:cubicBezTo>
                  <a:lnTo>
                    <a:pt x="12" y="1155"/>
                  </a:lnTo>
                  <a:lnTo>
                    <a:pt x="12" y="1239"/>
                  </a:lnTo>
                  <a:cubicBezTo>
                    <a:pt x="12" y="1275"/>
                    <a:pt x="1" y="1251"/>
                    <a:pt x="12" y="1286"/>
                  </a:cubicBezTo>
                  <a:cubicBezTo>
                    <a:pt x="12" y="1298"/>
                    <a:pt x="12" y="1298"/>
                    <a:pt x="24" y="1310"/>
                  </a:cubicBezTo>
                  <a:cubicBezTo>
                    <a:pt x="30" y="1321"/>
                    <a:pt x="45" y="1327"/>
                    <a:pt x="62" y="1327"/>
                  </a:cubicBezTo>
                  <a:cubicBezTo>
                    <a:pt x="83" y="1327"/>
                    <a:pt x="106" y="1318"/>
                    <a:pt x="120" y="1298"/>
                  </a:cubicBezTo>
                  <a:cubicBezTo>
                    <a:pt x="126" y="1292"/>
                    <a:pt x="129" y="1292"/>
                    <a:pt x="130" y="1292"/>
                  </a:cubicBezTo>
                  <a:cubicBezTo>
                    <a:pt x="131" y="1292"/>
                    <a:pt x="131" y="1292"/>
                    <a:pt x="131" y="1286"/>
                  </a:cubicBezTo>
                  <a:lnTo>
                    <a:pt x="131" y="1251"/>
                  </a:lnTo>
                  <a:lnTo>
                    <a:pt x="131" y="1167"/>
                  </a:lnTo>
                  <a:lnTo>
                    <a:pt x="131" y="1060"/>
                  </a:lnTo>
                  <a:lnTo>
                    <a:pt x="131" y="953"/>
                  </a:lnTo>
                  <a:lnTo>
                    <a:pt x="131" y="858"/>
                  </a:lnTo>
                  <a:cubicBezTo>
                    <a:pt x="131" y="822"/>
                    <a:pt x="143" y="798"/>
                    <a:pt x="155" y="763"/>
                  </a:cubicBezTo>
                  <a:lnTo>
                    <a:pt x="155" y="655"/>
                  </a:lnTo>
                  <a:lnTo>
                    <a:pt x="155" y="560"/>
                  </a:lnTo>
                  <a:lnTo>
                    <a:pt x="155" y="453"/>
                  </a:lnTo>
                  <a:lnTo>
                    <a:pt x="155" y="358"/>
                  </a:lnTo>
                  <a:lnTo>
                    <a:pt x="155" y="322"/>
                  </a:lnTo>
                  <a:cubicBezTo>
                    <a:pt x="155" y="274"/>
                    <a:pt x="155" y="132"/>
                    <a:pt x="179" y="108"/>
                  </a:cubicBezTo>
                  <a:lnTo>
                    <a:pt x="179" y="60"/>
                  </a:lnTo>
                  <a:lnTo>
                    <a:pt x="179" y="36"/>
                  </a:lnTo>
                  <a:lnTo>
                    <a:pt x="17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14" name="Google Shape;16714;p22"/>
            <p:cNvSpPr/>
            <p:nvPr/>
          </p:nvSpPr>
          <p:spPr>
            <a:xfrm>
              <a:off x="4120750" y="3842050"/>
              <a:ext cx="4475" cy="25375"/>
            </a:xfrm>
            <a:custGeom>
              <a:avLst/>
              <a:gdLst/>
              <a:ahLst/>
              <a:cxnLst/>
              <a:rect l="l" t="t" r="r" b="b"/>
              <a:pathLst>
                <a:path w="179" h="1015" extrusionOk="0">
                  <a:moveTo>
                    <a:pt x="21" y="0"/>
                  </a:moveTo>
                  <a:cubicBezTo>
                    <a:pt x="15" y="0"/>
                    <a:pt x="12" y="3"/>
                    <a:pt x="12" y="9"/>
                  </a:cubicBezTo>
                  <a:cubicBezTo>
                    <a:pt x="0" y="21"/>
                    <a:pt x="0" y="33"/>
                    <a:pt x="0" y="57"/>
                  </a:cubicBezTo>
                  <a:lnTo>
                    <a:pt x="0" y="128"/>
                  </a:lnTo>
                  <a:lnTo>
                    <a:pt x="0" y="200"/>
                  </a:lnTo>
                  <a:cubicBezTo>
                    <a:pt x="0" y="235"/>
                    <a:pt x="0" y="247"/>
                    <a:pt x="12" y="271"/>
                  </a:cubicBezTo>
                  <a:lnTo>
                    <a:pt x="12" y="355"/>
                  </a:lnTo>
                  <a:lnTo>
                    <a:pt x="12" y="426"/>
                  </a:lnTo>
                  <a:lnTo>
                    <a:pt x="12" y="497"/>
                  </a:lnTo>
                  <a:lnTo>
                    <a:pt x="12" y="652"/>
                  </a:lnTo>
                  <a:cubicBezTo>
                    <a:pt x="12" y="676"/>
                    <a:pt x="24" y="688"/>
                    <a:pt x="24" y="724"/>
                  </a:cubicBezTo>
                  <a:lnTo>
                    <a:pt x="24" y="795"/>
                  </a:lnTo>
                  <a:cubicBezTo>
                    <a:pt x="24" y="831"/>
                    <a:pt x="24" y="855"/>
                    <a:pt x="36" y="866"/>
                  </a:cubicBezTo>
                  <a:lnTo>
                    <a:pt x="36" y="950"/>
                  </a:lnTo>
                  <a:lnTo>
                    <a:pt x="36" y="974"/>
                  </a:lnTo>
                  <a:cubicBezTo>
                    <a:pt x="36" y="986"/>
                    <a:pt x="60" y="986"/>
                    <a:pt x="72" y="1009"/>
                  </a:cubicBezTo>
                  <a:cubicBezTo>
                    <a:pt x="75" y="1013"/>
                    <a:pt x="81" y="1014"/>
                    <a:pt x="90" y="1014"/>
                  </a:cubicBezTo>
                  <a:cubicBezTo>
                    <a:pt x="112" y="1014"/>
                    <a:pt x="146" y="1003"/>
                    <a:pt x="155" y="986"/>
                  </a:cubicBezTo>
                  <a:cubicBezTo>
                    <a:pt x="167" y="980"/>
                    <a:pt x="173" y="980"/>
                    <a:pt x="176" y="980"/>
                  </a:cubicBezTo>
                  <a:cubicBezTo>
                    <a:pt x="179" y="980"/>
                    <a:pt x="179" y="980"/>
                    <a:pt x="179" y="974"/>
                  </a:cubicBezTo>
                  <a:lnTo>
                    <a:pt x="179" y="950"/>
                  </a:lnTo>
                  <a:cubicBezTo>
                    <a:pt x="179" y="926"/>
                    <a:pt x="155" y="902"/>
                    <a:pt x="155" y="866"/>
                  </a:cubicBezTo>
                  <a:cubicBezTo>
                    <a:pt x="155" y="843"/>
                    <a:pt x="155" y="831"/>
                    <a:pt x="143" y="795"/>
                  </a:cubicBezTo>
                  <a:cubicBezTo>
                    <a:pt x="143" y="771"/>
                    <a:pt x="131" y="747"/>
                    <a:pt x="131" y="724"/>
                  </a:cubicBezTo>
                  <a:cubicBezTo>
                    <a:pt x="131" y="688"/>
                    <a:pt x="119" y="676"/>
                    <a:pt x="119" y="652"/>
                  </a:cubicBezTo>
                  <a:cubicBezTo>
                    <a:pt x="119" y="616"/>
                    <a:pt x="131" y="605"/>
                    <a:pt x="131" y="569"/>
                  </a:cubicBezTo>
                  <a:cubicBezTo>
                    <a:pt x="131" y="545"/>
                    <a:pt x="119" y="533"/>
                    <a:pt x="119" y="497"/>
                  </a:cubicBezTo>
                  <a:cubicBezTo>
                    <a:pt x="119" y="474"/>
                    <a:pt x="119" y="450"/>
                    <a:pt x="107" y="426"/>
                  </a:cubicBezTo>
                  <a:cubicBezTo>
                    <a:pt x="107" y="390"/>
                    <a:pt x="83" y="378"/>
                    <a:pt x="83" y="355"/>
                  </a:cubicBezTo>
                  <a:cubicBezTo>
                    <a:pt x="83" y="319"/>
                    <a:pt x="72" y="295"/>
                    <a:pt x="72" y="271"/>
                  </a:cubicBezTo>
                  <a:lnTo>
                    <a:pt x="72" y="247"/>
                  </a:lnTo>
                  <a:cubicBezTo>
                    <a:pt x="72" y="212"/>
                    <a:pt x="60" y="116"/>
                    <a:pt x="60" y="81"/>
                  </a:cubicBezTo>
                  <a:lnTo>
                    <a:pt x="60" y="45"/>
                  </a:lnTo>
                  <a:lnTo>
                    <a:pt x="60" y="21"/>
                  </a:lnTo>
                  <a:cubicBezTo>
                    <a:pt x="60" y="9"/>
                    <a:pt x="60" y="9"/>
                    <a:pt x="48" y="9"/>
                  </a:cubicBezTo>
                  <a:cubicBezTo>
                    <a:pt x="36" y="3"/>
                    <a:pt x="27" y="0"/>
                    <a:pt x="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15" name="Google Shape;16715;p22"/>
            <p:cNvSpPr/>
            <p:nvPr/>
          </p:nvSpPr>
          <p:spPr>
            <a:xfrm>
              <a:off x="4128775" y="3842875"/>
              <a:ext cx="7475" cy="25975"/>
            </a:xfrm>
            <a:custGeom>
              <a:avLst/>
              <a:gdLst/>
              <a:ahLst/>
              <a:cxnLst/>
              <a:rect l="l" t="t" r="r" b="b"/>
              <a:pathLst>
                <a:path w="299" h="1039" extrusionOk="0">
                  <a:moveTo>
                    <a:pt x="13" y="0"/>
                  </a:moveTo>
                  <a:lnTo>
                    <a:pt x="24" y="36"/>
                  </a:lnTo>
                  <a:cubicBezTo>
                    <a:pt x="24" y="48"/>
                    <a:pt x="1" y="60"/>
                    <a:pt x="1" y="83"/>
                  </a:cubicBezTo>
                  <a:cubicBezTo>
                    <a:pt x="1" y="95"/>
                    <a:pt x="1" y="119"/>
                    <a:pt x="24" y="155"/>
                  </a:cubicBezTo>
                  <a:cubicBezTo>
                    <a:pt x="24" y="179"/>
                    <a:pt x="36" y="214"/>
                    <a:pt x="36" y="226"/>
                  </a:cubicBezTo>
                  <a:cubicBezTo>
                    <a:pt x="36" y="262"/>
                    <a:pt x="48" y="274"/>
                    <a:pt x="48" y="298"/>
                  </a:cubicBezTo>
                  <a:lnTo>
                    <a:pt x="48" y="381"/>
                  </a:lnTo>
                  <a:cubicBezTo>
                    <a:pt x="48" y="405"/>
                    <a:pt x="48" y="417"/>
                    <a:pt x="60" y="453"/>
                  </a:cubicBezTo>
                  <a:cubicBezTo>
                    <a:pt x="60" y="476"/>
                    <a:pt x="72" y="488"/>
                    <a:pt x="72" y="524"/>
                  </a:cubicBezTo>
                  <a:cubicBezTo>
                    <a:pt x="72" y="560"/>
                    <a:pt x="96" y="643"/>
                    <a:pt x="96" y="679"/>
                  </a:cubicBezTo>
                  <a:cubicBezTo>
                    <a:pt x="96" y="703"/>
                    <a:pt x="108" y="714"/>
                    <a:pt x="120" y="750"/>
                  </a:cubicBezTo>
                  <a:cubicBezTo>
                    <a:pt x="120" y="774"/>
                    <a:pt x="120" y="810"/>
                    <a:pt x="132" y="822"/>
                  </a:cubicBezTo>
                  <a:cubicBezTo>
                    <a:pt x="132" y="857"/>
                    <a:pt x="155" y="881"/>
                    <a:pt x="155" y="893"/>
                  </a:cubicBezTo>
                  <a:cubicBezTo>
                    <a:pt x="155" y="929"/>
                    <a:pt x="167" y="953"/>
                    <a:pt x="167" y="976"/>
                  </a:cubicBezTo>
                  <a:lnTo>
                    <a:pt x="167" y="1000"/>
                  </a:lnTo>
                  <a:cubicBezTo>
                    <a:pt x="167" y="1012"/>
                    <a:pt x="179" y="1012"/>
                    <a:pt x="191" y="1036"/>
                  </a:cubicBezTo>
                  <a:cubicBezTo>
                    <a:pt x="194" y="1038"/>
                    <a:pt x="198" y="1038"/>
                    <a:pt x="203" y="1038"/>
                  </a:cubicBezTo>
                  <a:cubicBezTo>
                    <a:pt x="231" y="1038"/>
                    <a:pt x="276" y="1010"/>
                    <a:pt x="286" y="1000"/>
                  </a:cubicBezTo>
                  <a:cubicBezTo>
                    <a:pt x="292" y="994"/>
                    <a:pt x="295" y="994"/>
                    <a:pt x="297" y="994"/>
                  </a:cubicBezTo>
                  <a:cubicBezTo>
                    <a:pt x="298" y="994"/>
                    <a:pt x="298" y="994"/>
                    <a:pt x="298" y="988"/>
                  </a:cubicBezTo>
                  <a:lnTo>
                    <a:pt x="298" y="953"/>
                  </a:lnTo>
                  <a:cubicBezTo>
                    <a:pt x="298" y="941"/>
                    <a:pt x="286" y="893"/>
                    <a:pt x="274" y="881"/>
                  </a:cubicBezTo>
                  <a:cubicBezTo>
                    <a:pt x="274" y="845"/>
                    <a:pt x="251" y="822"/>
                    <a:pt x="251" y="810"/>
                  </a:cubicBezTo>
                  <a:cubicBezTo>
                    <a:pt x="251" y="774"/>
                    <a:pt x="239" y="762"/>
                    <a:pt x="227" y="738"/>
                  </a:cubicBezTo>
                  <a:cubicBezTo>
                    <a:pt x="215" y="703"/>
                    <a:pt x="191" y="691"/>
                    <a:pt x="191" y="655"/>
                  </a:cubicBezTo>
                  <a:lnTo>
                    <a:pt x="191" y="583"/>
                  </a:lnTo>
                  <a:cubicBezTo>
                    <a:pt x="191" y="548"/>
                    <a:pt x="179" y="536"/>
                    <a:pt x="167" y="512"/>
                  </a:cubicBezTo>
                  <a:cubicBezTo>
                    <a:pt x="167" y="476"/>
                    <a:pt x="155" y="453"/>
                    <a:pt x="155" y="441"/>
                  </a:cubicBezTo>
                  <a:cubicBezTo>
                    <a:pt x="155" y="405"/>
                    <a:pt x="132" y="393"/>
                    <a:pt x="120" y="357"/>
                  </a:cubicBezTo>
                  <a:cubicBezTo>
                    <a:pt x="108" y="333"/>
                    <a:pt x="108" y="298"/>
                    <a:pt x="96" y="286"/>
                  </a:cubicBezTo>
                  <a:lnTo>
                    <a:pt x="96" y="250"/>
                  </a:lnTo>
                  <a:cubicBezTo>
                    <a:pt x="72" y="226"/>
                    <a:pt x="48" y="107"/>
                    <a:pt x="48" y="72"/>
                  </a:cubicBezTo>
                  <a:cubicBezTo>
                    <a:pt x="48" y="48"/>
                    <a:pt x="48" y="60"/>
                    <a:pt x="36" y="48"/>
                  </a:cubicBezTo>
                  <a:lnTo>
                    <a:pt x="36" y="12"/>
                  </a:lnTo>
                  <a:cubicBezTo>
                    <a:pt x="36" y="0"/>
                    <a:pt x="36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16" name="Google Shape;16716;p22"/>
            <p:cNvSpPr/>
            <p:nvPr/>
          </p:nvSpPr>
          <p:spPr>
            <a:xfrm>
              <a:off x="4138300" y="3844050"/>
              <a:ext cx="11050" cy="26225"/>
            </a:xfrm>
            <a:custGeom>
              <a:avLst/>
              <a:gdLst/>
              <a:ahLst/>
              <a:cxnLst/>
              <a:rect l="l" t="t" r="r" b="b"/>
              <a:pathLst>
                <a:path w="442" h="1049" extrusionOk="0">
                  <a:moveTo>
                    <a:pt x="48" y="1"/>
                  </a:moveTo>
                  <a:lnTo>
                    <a:pt x="13" y="48"/>
                  </a:lnTo>
                  <a:cubicBezTo>
                    <a:pt x="13" y="60"/>
                    <a:pt x="1" y="72"/>
                    <a:pt x="1" y="96"/>
                  </a:cubicBezTo>
                  <a:cubicBezTo>
                    <a:pt x="1" y="108"/>
                    <a:pt x="1" y="144"/>
                    <a:pt x="13" y="167"/>
                  </a:cubicBezTo>
                  <a:cubicBezTo>
                    <a:pt x="13" y="191"/>
                    <a:pt x="24" y="227"/>
                    <a:pt x="24" y="239"/>
                  </a:cubicBezTo>
                  <a:cubicBezTo>
                    <a:pt x="24" y="275"/>
                    <a:pt x="36" y="298"/>
                    <a:pt x="36" y="310"/>
                  </a:cubicBezTo>
                  <a:cubicBezTo>
                    <a:pt x="36" y="346"/>
                    <a:pt x="36" y="370"/>
                    <a:pt x="48" y="406"/>
                  </a:cubicBezTo>
                  <a:cubicBezTo>
                    <a:pt x="48" y="429"/>
                    <a:pt x="72" y="465"/>
                    <a:pt x="72" y="477"/>
                  </a:cubicBezTo>
                  <a:cubicBezTo>
                    <a:pt x="72" y="513"/>
                    <a:pt x="84" y="536"/>
                    <a:pt x="96" y="548"/>
                  </a:cubicBezTo>
                  <a:cubicBezTo>
                    <a:pt x="108" y="584"/>
                    <a:pt x="108" y="608"/>
                    <a:pt x="132" y="632"/>
                  </a:cubicBezTo>
                  <a:cubicBezTo>
                    <a:pt x="143" y="656"/>
                    <a:pt x="143" y="691"/>
                    <a:pt x="155" y="703"/>
                  </a:cubicBezTo>
                  <a:cubicBezTo>
                    <a:pt x="167" y="727"/>
                    <a:pt x="191" y="739"/>
                    <a:pt x="203" y="775"/>
                  </a:cubicBezTo>
                  <a:cubicBezTo>
                    <a:pt x="215" y="810"/>
                    <a:pt x="215" y="834"/>
                    <a:pt x="227" y="846"/>
                  </a:cubicBezTo>
                  <a:cubicBezTo>
                    <a:pt x="251" y="882"/>
                    <a:pt x="263" y="894"/>
                    <a:pt x="274" y="929"/>
                  </a:cubicBezTo>
                  <a:cubicBezTo>
                    <a:pt x="286" y="953"/>
                    <a:pt x="310" y="989"/>
                    <a:pt x="322" y="1001"/>
                  </a:cubicBezTo>
                  <a:cubicBezTo>
                    <a:pt x="334" y="1013"/>
                    <a:pt x="322" y="1013"/>
                    <a:pt x="334" y="1025"/>
                  </a:cubicBezTo>
                  <a:cubicBezTo>
                    <a:pt x="346" y="1048"/>
                    <a:pt x="346" y="1048"/>
                    <a:pt x="370" y="1048"/>
                  </a:cubicBezTo>
                  <a:cubicBezTo>
                    <a:pt x="382" y="1048"/>
                    <a:pt x="441" y="1013"/>
                    <a:pt x="441" y="989"/>
                  </a:cubicBezTo>
                  <a:lnTo>
                    <a:pt x="441" y="965"/>
                  </a:lnTo>
                  <a:cubicBezTo>
                    <a:pt x="441" y="959"/>
                    <a:pt x="441" y="959"/>
                    <a:pt x="440" y="959"/>
                  </a:cubicBezTo>
                  <a:cubicBezTo>
                    <a:pt x="438" y="959"/>
                    <a:pt x="435" y="959"/>
                    <a:pt x="429" y="953"/>
                  </a:cubicBezTo>
                  <a:cubicBezTo>
                    <a:pt x="405" y="941"/>
                    <a:pt x="394" y="906"/>
                    <a:pt x="382" y="882"/>
                  </a:cubicBezTo>
                  <a:cubicBezTo>
                    <a:pt x="370" y="846"/>
                    <a:pt x="346" y="834"/>
                    <a:pt x="334" y="810"/>
                  </a:cubicBezTo>
                  <a:cubicBezTo>
                    <a:pt x="322" y="775"/>
                    <a:pt x="310" y="763"/>
                    <a:pt x="286" y="727"/>
                  </a:cubicBezTo>
                  <a:cubicBezTo>
                    <a:pt x="274" y="703"/>
                    <a:pt x="263" y="691"/>
                    <a:pt x="251" y="656"/>
                  </a:cubicBezTo>
                  <a:cubicBezTo>
                    <a:pt x="239" y="632"/>
                    <a:pt x="251" y="596"/>
                    <a:pt x="239" y="584"/>
                  </a:cubicBezTo>
                  <a:cubicBezTo>
                    <a:pt x="215" y="548"/>
                    <a:pt x="203" y="536"/>
                    <a:pt x="203" y="513"/>
                  </a:cubicBezTo>
                  <a:cubicBezTo>
                    <a:pt x="191" y="477"/>
                    <a:pt x="191" y="465"/>
                    <a:pt x="167" y="429"/>
                  </a:cubicBezTo>
                  <a:cubicBezTo>
                    <a:pt x="155" y="406"/>
                    <a:pt x="143" y="394"/>
                    <a:pt x="143" y="358"/>
                  </a:cubicBezTo>
                  <a:cubicBezTo>
                    <a:pt x="132" y="334"/>
                    <a:pt x="132" y="298"/>
                    <a:pt x="108" y="286"/>
                  </a:cubicBezTo>
                  <a:lnTo>
                    <a:pt x="108" y="251"/>
                  </a:lnTo>
                  <a:cubicBezTo>
                    <a:pt x="96" y="227"/>
                    <a:pt x="72" y="108"/>
                    <a:pt x="72" y="72"/>
                  </a:cubicBezTo>
                  <a:lnTo>
                    <a:pt x="72" y="48"/>
                  </a:lnTo>
                  <a:lnTo>
                    <a:pt x="72" y="13"/>
                  </a:lnTo>
                  <a:cubicBezTo>
                    <a:pt x="72" y="1"/>
                    <a:pt x="72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17" name="Google Shape;16717;p22"/>
            <p:cNvSpPr/>
            <p:nvPr/>
          </p:nvSpPr>
          <p:spPr>
            <a:xfrm>
              <a:off x="4147225" y="3845050"/>
              <a:ext cx="12225" cy="27050"/>
            </a:xfrm>
            <a:custGeom>
              <a:avLst/>
              <a:gdLst/>
              <a:ahLst/>
              <a:cxnLst/>
              <a:rect l="l" t="t" r="r" b="b"/>
              <a:pathLst>
                <a:path w="489" h="1082" extrusionOk="0">
                  <a:moveTo>
                    <a:pt x="26" y="0"/>
                  </a:moveTo>
                  <a:cubicBezTo>
                    <a:pt x="26" y="0"/>
                    <a:pt x="22" y="6"/>
                    <a:pt x="1" y="20"/>
                  </a:cubicBezTo>
                  <a:cubicBezTo>
                    <a:pt x="1" y="20"/>
                    <a:pt x="13" y="20"/>
                    <a:pt x="13" y="32"/>
                  </a:cubicBezTo>
                  <a:cubicBezTo>
                    <a:pt x="25" y="56"/>
                    <a:pt x="25" y="56"/>
                    <a:pt x="25" y="68"/>
                  </a:cubicBezTo>
                  <a:lnTo>
                    <a:pt x="25" y="8"/>
                  </a:lnTo>
                  <a:cubicBezTo>
                    <a:pt x="25" y="3"/>
                    <a:pt x="27" y="0"/>
                    <a:pt x="26" y="0"/>
                  </a:cubicBezTo>
                  <a:close/>
                  <a:moveTo>
                    <a:pt x="25" y="68"/>
                  </a:moveTo>
                  <a:cubicBezTo>
                    <a:pt x="25" y="72"/>
                    <a:pt x="25" y="73"/>
                    <a:pt x="25" y="74"/>
                  </a:cubicBezTo>
                  <a:lnTo>
                    <a:pt x="25" y="74"/>
                  </a:lnTo>
                  <a:cubicBezTo>
                    <a:pt x="25" y="72"/>
                    <a:pt x="25" y="69"/>
                    <a:pt x="25" y="68"/>
                  </a:cubicBezTo>
                  <a:close/>
                  <a:moveTo>
                    <a:pt x="25" y="74"/>
                  </a:moveTo>
                  <a:cubicBezTo>
                    <a:pt x="28" y="92"/>
                    <a:pt x="39" y="128"/>
                    <a:pt x="59" y="139"/>
                  </a:cubicBezTo>
                  <a:lnTo>
                    <a:pt x="59" y="139"/>
                  </a:lnTo>
                  <a:cubicBezTo>
                    <a:pt x="51" y="119"/>
                    <a:pt x="43" y="102"/>
                    <a:pt x="37" y="92"/>
                  </a:cubicBezTo>
                  <a:cubicBezTo>
                    <a:pt x="29" y="77"/>
                    <a:pt x="26" y="76"/>
                    <a:pt x="25" y="74"/>
                  </a:cubicBezTo>
                  <a:close/>
                  <a:moveTo>
                    <a:pt x="59" y="139"/>
                  </a:moveTo>
                  <a:cubicBezTo>
                    <a:pt x="61" y="141"/>
                    <a:pt x="62" y="144"/>
                    <a:pt x="63" y="147"/>
                  </a:cubicBezTo>
                  <a:lnTo>
                    <a:pt x="63" y="147"/>
                  </a:lnTo>
                  <a:cubicBezTo>
                    <a:pt x="62" y="144"/>
                    <a:pt x="61" y="142"/>
                    <a:pt x="60" y="139"/>
                  </a:cubicBezTo>
                  <a:cubicBezTo>
                    <a:pt x="60" y="139"/>
                    <a:pt x="60" y="139"/>
                    <a:pt x="59" y="139"/>
                  </a:cubicBezTo>
                  <a:close/>
                  <a:moveTo>
                    <a:pt x="63" y="147"/>
                  </a:moveTo>
                  <a:cubicBezTo>
                    <a:pt x="72" y="178"/>
                    <a:pt x="73" y="200"/>
                    <a:pt x="84" y="211"/>
                  </a:cubicBezTo>
                  <a:cubicBezTo>
                    <a:pt x="96" y="246"/>
                    <a:pt x="120" y="270"/>
                    <a:pt x="120" y="294"/>
                  </a:cubicBezTo>
                  <a:cubicBezTo>
                    <a:pt x="132" y="318"/>
                    <a:pt x="132" y="354"/>
                    <a:pt x="132" y="377"/>
                  </a:cubicBezTo>
                  <a:cubicBezTo>
                    <a:pt x="144" y="413"/>
                    <a:pt x="144" y="437"/>
                    <a:pt x="156" y="473"/>
                  </a:cubicBezTo>
                  <a:cubicBezTo>
                    <a:pt x="179" y="496"/>
                    <a:pt x="179" y="508"/>
                    <a:pt x="191" y="556"/>
                  </a:cubicBezTo>
                  <a:cubicBezTo>
                    <a:pt x="203" y="604"/>
                    <a:pt x="215" y="675"/>
                    <a:pt x="239" y="723"/>
                  </a:cubicBezTo>
                  <a:cubicBezTo>
                    <a:pt x="251" y="770"/>
                    <a:pt x="263" y="770"/>
                    <a:pt x="275" y="794"/>
                  </a:cubicBezTo>
                  <a:cubicBezTo>
                    <a:pt x="287" y="830"/>
                    <a:pt x="287" y="854"/>
                    <a:pt x="310" y="889"/>
                  </a:cubicBezTo>
                  <a:cubicBezTo>
                    <a:pt x="322" y="913"/>
                    <a:pt x="334" y="949"/>
                    <a:pt x="334" y="961"/>
                  </a:cubicBezTo>
                  <a:cubicBezTo>
                    <a:pt x="358" y="985"/>
                    <a:pt x="358" y="1020"/>
                    <a:pt x="370" y="1032"/>
                  </a:cubicBezTo>
                  <a:cubicBezTo>
                    <a:pt x="382" y="1044"/>
                    <a:pt x="370" y="1044"/>
                    <a:pt x="382" y="1068"/>
                  </a:cubicBezTo>
                  <a:cubicBezTo>
                    <a:pt x="394" y="1080"/>
                    <a:pt x="394" y="1080"/>
                    <a:pt x="418" y="1080"/>
                  </a:cubicBezTo>
                  <a:cubicBezTo>
                    <a:pt x="419" y="1081"/>
                    <a:pt x="421" y="1082"/>
                    <a:pt x="423" y="1082"/>
                  </a:cubicBezTo>
                  <a:cubicBezTo>
                    <a:pt x="442" y="1082"/>
                    <a:pt x="489" y="1043"/>
                    <a:pt x="489" y="1032"/>
                  </a:cubicBezTo>
                  <a:lnTo>
                    <a:pt x="489" y="1020"/>
                  </a:lnTo>
                  <a:cubicBezTo>
                    <a:pt x="489" y="1008"/>
                    <a:pt x="489" y="1020"/>
                    <a:pt x="477" y="985"/>
                  </a:cubicBezTo>
                  <a:cubicBezTo>
                    <a:pt x="477" y="973"/>
                    <a:pt x="441" y="925"/>
                    <a:pt x="429" y="913"/>
                  </a:cubicBezTo>
                  <a:cubicBezTo>
                    <a:pt x="418" y="889"/>
                    <a:pt x="394" y="854"/>
                    <a:pt x="394" y="842"/>
                  </a:cubicBezTo>
                  <a:cubicBezTo>
                    <a:pt x="382" y="806"/>
                    <a:pt x="370" y="794"/>
                    <a:pt x="358" y="770"/>
                  </a:cubicBezTo>
                  <a:cubicBezTo>
                    <a:pt x="334" y="735"/>
                    <a:pt x="322" y="723"/>
                    <a:pt x="310" y="687"/>
                  </a:cubicBezTo>
                  <a:cubicBezTo>
                    <a:pt x="298" y="663"/>
                    <a:pt x="310" y="627"/>
                    <a:pt x="298" y="604"/>
                  </a:cubicBezTo>
                  <a:cubicBezTo>
                    <a:pt x="275" y="568"/>
                    <a:pt x="263" y="556"/>
                    <a:pt x="251" y="532"/>
                  </a:cubicBezTo>
                  <a:cubicBezTo>
                    <a:pt x="239" y="496"/>
                    <a:pt x="215" y="473"/>
                    <a:pt x="215" y="449"/>
                  </a:cubicBezTo>
                  <a:cubicBezTo>
                    <a:pt x="203" y="425"/>
                    <a:pt x="191" y="413"/>
                    <a:pt x="179" y="377"/>
                  </a:cubicBezTo>
                  <a:cubicBezTo>
                    <a:pt x="156" y="354"/>
                    <a:pt x="144" y="318"/>
                    <a:pt x="132" y="306"/>
                  </a:cubicBezTo>
                  <a:cubicBezTo>
                    <a:pt x="120" y="294"/>
                    <a:pt x="132" y="306"/>
                    <a:pt x="120" y="270"/>
                  </a:cubicBezTo>
                  <a:cubicBezTo>
                    <a:pt x="104" y="254"/>
                    <a:pt x="82" y="195"/>
                    <a:pt x="63" y="14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18" name="Google Shape;16718;p22"/>
            <p:cNvSpPr/>
            <p:nvPr/>
          </p:nvSpPr>
          <p:spPr>
            <a:xfrm>
              <a:off x="4159150" y="3844950"/>
              <a:ext cx="13700" cy="26800"/>
            </a:xfrm>
            <a:custGeom>
              <a:avLst/>
              <a:gdLst/>
              <a:ahLst/>
              <a:cxnLst/>
              <a:rect l="l" t="t" r="r" b="b"/>
              <a:pathLst>
                <a:path w="548" h="1072" extrusionOk="0">
                  <a:moveTo>
                    <a:pt x="0" y="0"/>
                  </a:moveTo>
                  <a:lnTo>
                    <a:pt x="0" y="12"/>
                  </a:lnTo>
                  <a:cubicBezTo>
                    <a:pt x="12" y="0"/>
                    <a:pt x="0" y="0"/>
                    <a:pt x="0" y="0"/>
                  </a:cubicBezTo>
                  <a:close/>
                  <a:moveTo>
                    <a:pt x="0" y="12"/>
                  </a:moveTo>
                  <a:lnTo>
                    <a:pt x="0" y="60"/>
                  </a:lnTo>
                  <a:cubicBezTo>
                    <a:pt x="12" y="72"/>
                    <a:pt x="12" y="108"/>
                    <a:pt x="24" y="131"/>
                  </a:cubicBezTo>
                  <a:cubicBezTo>
                    <a:pt x="36" y="155"/>
                    <a:pt x="60" y="191"/>
                    <a:pt x="60" y="203"/>
                  </a:cubicBezTo>
                  <a:cubicBezTo>
                    <a:pt x="71" y="239"/>
                    <a:pt x="83" y="250"/>
                    <a:pt x="95" y="274"/>
                  </a:cubicBezTo>
                  <a:cubicBezTo>
                    <a:pt x="107" y="310"/>
                    <a:pt x="107" y="334"/>
                    <a:pt x="131" y="370"/>
                  </a:cubicBezTo>
                  <a:cubicBezTo>
                    <a:pt x="143" y="393"/>
                    <a:pt x="143" y="429"/>
                    <a:pt x="155" y="453"/>
                  </a:cubicBezTo>
                  <a:cubicBezTo>
                    <a:pt x="179" y="489"/>
                    <a:pt x="191" y="500"/>
                    <a:pt x="202" y="548"/>
                  </a:cubicBezTo>
                  <a:cubicBezTo>
                    <a:pt x="214" y="596"/>
                    <a:pt x="250" y="667"/>
                    <a:pt x="262" y="715"/>
                  </a:cubicBezTo>
                  <a:cubicBezTo>
                    <a:pt x="274" y="750"/>
                    <a:pt x="298" y="750"/>
                    <a:pt x="310" y="786"/>
                  </a:cubicBezTo>
                  <a:cubicBezTo>
                    <a:pt x="322" y="810"/>
                    <a:pt x="322" y="846"/>
                    <a:pt x="333" y="870"/>
                  </a:cubicBezTo>
                  <a:cubicBezTo>
                    <a:pt x="357" y="905"/>
                    <a:pt x="369" y="929"/>
                    <a:pt x="381" y="953"/>
                  </a:cubicBezTo>
                  <a:cubicBezTo>
                    <a:pt x="393" y="977"/>
                    <a:pt x="417" y="1012"/>
                    <a:pt x="429" y="1024"/>
                  </a:cubicBezTo>
                  <a:cubicBezTo>
                    <a:pt x="441" y="1036"/>
                    <a:pt x="429" y="1036"/>
                    <a:pt x="441" y="1048"/>
                  </a:cubicBezTo>
                  <a:cubicBezTo>
                    <a:pt x="452" y="1072"/>
                    <a:pt x="452" y="1072"/>
                    <a:pt x="476" y="1072"/>
                  </a:cubicBezTo>
                  <a:cubicBezTo>
                    <a:pt x="488" y="1072"/>
                    <a:pt x="548" y="1036"/>
                    <a:pt x="548" y="1024"/>
                  </a:cubicBezTo>
                  <a:lnTo>
                    <a:pt x="548" y="1012"/>
                  </a:lnTo>
                  <a:cubicBezTo>
                    <a:pt x="548" y="989"/>
                    <a:pt x="548" y="1012"/>
                    <a:pt x="536" y="977"/>
                  </a:cubicBezTo>
                  <a:cubicBezTo>
                    <a:pt x="512" y="965"/>
                    <a:pt x="500" y="929"/>
                    <a:pt x="488" y="905"/>
                  </a:cubicBezTo>
                  <a:cubicBezTo>
                    <a:pt x="476" y="870"/>
                    <a:pt x="452" y="846"/>
                    <a:pt x="441" y="834"/>
                  </a:cubicBezTo>
                  <a:cubicBezTo>
                    <a:pt x="429" y="798"/>
                    <a:pt x="417" y="786"/>
                    <a:pt x="393" y="750"/>
                  </a:cubicBezTo>
                  <a:cubicBezTo>
                    <a:pt x="381" y="727"/>
                    <a:pt x="369" y="715"/>
                    <a:pt x="357" y="679"/>
                  </a:cubicBezTo>
                  <a:cubicBezTo>
                    <a:pt x="333" y="655"/>
                    <a:pt x="333" y="620"/>
                    <a:pt x="322" y="596"/>
                  </a:cubicBezTo>
                  <a:cubicBezTo>
                    <a:pt x="310" y="560"/>
                    <a:pt x="298" y="548"/>
                    <a:pt x="274" y="512"/>
                  </a:cubicBezTo>
                  <a:cubicBezTo>
                    <a:pt x="262" y="489"/>
                    <a:pt x="250" y="453"/>
                    <a:pt x="238" y="441"/>
                  </a:cubicBezTo>
                  <a:cubicBezTo>
                    <a:pt x="214" y="417"/>
                    <a:pt x="202" y="393"/>
                    <a:pt x="191" y="370"/>
                  </a:cubicBezTo>
                  <a:cubicBezTo>
                    <a:pt x="179" y="334"/>
                    <a:pt x="155" y="310"/>
                    <a:pt x="143" y="298"/>
                  </a:cubicBezTo>
                  <a:cubicBezTo>
                    <a:pt x="131" y="274"/>
                    <a:pt x="143" y="298"/>
                    <a:pt x="131" y="262"/>
                  </a:cubicBezTo>
                  <a:lnTo>
                    <a:pt x="36" y="84"/>
                  </a:lnTo>
                  <a:cubicBezTo>
                    <a:pt x="24" y="60"/>
                    <a:pt x="24" y="72"/>
                    <a:pt x="24" y="60"/>
                  </a:cubicBezTo>
                  <a:cubicBezTo>
                    <a:pt x="24" y="36"/>
                    <a:pt x="24" y="36"/>
                    <a:pt x="12" y="24"/>
                  </a:cubicBezTo>
                  <a:cubicBezTo>
                    <a:pt x="12" y="12"/>
                    <a:pt x="0" y="12"/>
                    <a:pt x="0" y="1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19" name="Google Shape;16719;p22"/>
            <p:cNvSpPr/>
            <p:nvPr/>
          </p:nvSpPr>
          <p:spPr>
            <a:xfrm>
              <a:off x="4166575" y="3840175"/>
              <a:ext cx="13725" cy="26300"/>
            </a:xfrm>
            <a:custGeom>
              <a:avLst/>
              <a:gdLst/>
              <a:ahLst/>
              <a:cxnLst/>
              <a:rect l="l" t="t" r="r" b="b"/>
              <a:pathLst>
                <a:path w="549" h="1052" extrusionOk="0">
                  <a:moveTo>
                    <a:pt x="1" y="1"/>
                  </a:moveTo>
                  <a:cubicBezTo>
                    <a:pt x="7" y="10"/>
                    <a:pt x="10" y="16"/>
                    <a:pt x="13" y="22"/>
                  </a:cubicBezTo>
                  <a:lnTo>
                    <a:pt x="13" y="22"/>
                  </a:lnTo>
                  <a:cubicBezTo>
                    <a:pt x="12" y="1"/>
                    <a:pt x="1" y="1"/>
                    <a:pt x="1" y="1"/>
                  </a:cubicBezTo>
                  <a:close/>
                  <a:moveTo>
                    <a:pt x="13" y="22"/>
                  </a:moveTo>
                  <a:cubicBezTo>
                    <a:pt x="13" y="23"/>
                    <a:pt x="13" y="24"/>
                    <a:pt x="13" y="25"/>
                  </a:cubicBezTo>
                  <a:cubicBezTo>
                    <a:pt x="13" y="25"/>
                    <a:pt x="14" y="26"/>
                    <a:pt x="14" y="26"/>
                  </a:cubicBezTo>
                  <a:lnTo>
                    <a:pt x="14" y="26"/>
                  </a:lnTo>
                  <a:cubicBezTo>
                    <a:pt x="14" y="25"/>
                    <a:pt x="13" y="23"/>
                    <a:pt x="13" y="22"/>
                  </a:cubicBezTo>
                  <a:close/>
                  <a:moveTo>
                    <a:pt x="14" y="26"/>
                  </a:moveTo>
                  <a:cubicBezTo>
                    <a:pt x="18" y="38"/>
                    <a:pt x="13" y="41"/>
                    <a:pt x="13" y="49"/>
                  </a:cubicBezTo>
                  <a:lnTo>
                    <a:pt x="13" y="108"/>
                  </a:lnTo>
                  <a:cubicBezTo>
                    <a:pt x="25" y="132"/>
                    <a:pt x="25" y="156"/>
                    <a:pt x="36" y="191"/>
                  </a:cubicBezTo>
                  <a:cubicBezTo>
                    <a:pt x="60" y="215"/>
                    <a:pt x="72" y="251"/>
                    <a:pt x="72" y="263"/>
                  </a:cubicBezTo>
                  <a:cubicBezTo>
                    <a:pt x="84" y="287"/>
                    <a:pt x="96" y="299"/>
                    <a:pt x="120" y="334"/>
                  </a:cubicBezTo>
                  <a:cubicBezTo>
                    <a:pt x="132" y="370"/>
                    <a:pt x="132" y="394"/>
                    <a:pt x="144" y="406"/>
                  </a:cubicBezTo>
                  <a:cubicBezTo>
                    <a:pt x="155" y="441"/>
                    <a:pt x="155" y="453"/>
                    <a:pt x="179" y="489"/>
                  </a:cubicBezTo>
                  <a:cubicBezTo>
                    <a:pt x="191" y="513"/>
                    <a:pt x="203" y="525"/>
                    <a:pt x="215" y="561"/>
                  </a:cubicBezTo>
                  <a:cubicBezTo>
                    <a:pt x="239" y="584"/>
                    <a:pt x="263" y="680"/>
                    <a:pt x="275" y="703"/>
                  </a:cubicBezTo>
                  <a:cubicBezTo>
                    <a:pt x="298" y="739"/>
                    <a:pt x="310" y="751"/>
                    <a:pt x="322" y="787"/>
                  </a:cubicBezTo>
                  <a:cubicBezTo>
                    <a:pt x="334" y="811"/>
                    <a:pt x="334" y="846"/>
                    <a:pt x="358" y="858"/>
                  </a:cubicBezTo>
                  <a:cubicBezTo>
                    <a:pt x="370" y="882"/>
                    <a:pt x="382" y="894"/>
                    <a:pt x="394" y="930"/>
                  </a:cubicBezTo>
                  <a:cubicBezTo>
                    <a:pt x="417" y="965"/>
                    <a:pt x="429" y="989"/>
                    <a:pt x="429" y="1001"/>
                  </a:cubicBezTo>
                  <a:cubicBezTo>
                    <a:pt x="441" y="1025"/>
                    <a:pt x="429" y="1025"/>
                    <a:pt x="441" y="1037"/>
                  </a:cubicBezTo>
                  <a:cubicBezTo>
                    <a:pt x="453" y="1049"/>
                    <a:pt x="453" y="1049"/>
                    <a:pt x="477" y="1049"/>
                  </a:cubicBezTo>
                  <a:cubicBezTo>
                    <a:pt x="479" y="1050"/>
                    <a:pt x="481" y="1051"/>
                    <a:pt x="484" y="1051"/>
                  </a:cubicBezTo>
                  <a:cubicBezTo>
                    <a:pt x="504" y="1051"/>
                    <a:pt x="548" y="1022"/>
                    <a:pt x="548" y="1001"/>
                  </a:cubicBezTo>
                  <a:lnTo>
                    <a:pt x="548" y="989"/>
                  </a:lnTo>
                  <a:cubicBezTo>
                    <a:pt x="548" y="977"/>
                    <a:pt x="548" y="989"/>
                    <a:pt x="536" y="965"/>
                  </a:cubicBezTo>
                  <a:cubicBezTo>
                    <a:pt x="513" y="941"/>
                    <a:pt x="501" y="918"/>
                    <a:pt x="489" y="882"/>
                  </a:cubicBezTo>
                  <a:cubicBezTo>
                    <a:pt x="477" y="858"/>
                    <a:pt x="453" y="846"/>
                    <a:pt x="441" y="811"/>
                  </a:cubicBezTo>
                  <a:cubicBezTo>
                    <a:pt x="429" y="787"/>
                    <a:pt x="417" y="763"/>
                    <a:pt x="394" y="739"/>
                  </a:cubicBezTo>
                  <a:cubicBezTo>
                    <a:pt x="382" y="703"/>
                    <a:pt x="370" y="691"/>
                    <a:pt x="358" y="668"/>
                  </a:cubicBezTo>
                  <a:cubicBezTo>
                    <a:pt x="334" y="632"/>
                    <a:pt x="334" y="608"/>
                    <a:pt x="322" y="572"/>
                  </a:cubicBezTo>
                  <a:cubicBezTo>
                    <a:pt x="310" y="549"/>
                    <a:pt x="298" y="525"/>
                    <a:pt x="275" y="501"/>
                  </a:cubicBezTo>
                  <a:cubicBezTo>
                    <a:pt x="263" y="465"/>
                    <a:pt x="251" y="453"/>
                    <a:pt x="239" y="430"/>
                  </a:cubicBezTo>
                  <a:cubicBezTo>
                    <a:pt x="215" y="394"/>
                    <a:pt x="203" y="382"/>
                    <a:pt x="191" y="346"/>
                  </a:cubicBezTo>
                  <a:cubicBezTo>
                    <a:pt x="179" y="322"/>
                    <a:pt x="155" y="310"/>
                    <a:pt x="144" y="275"/>
                  </a:cubicBezTo>
                  <a:cubicBezTo>
                    <a:pt x="132" y="263"/>
                    <a:pt x="144" y="275"/>
                    <a:pt x="132" y="251"/>
                  </a:cubicBezTo>
                  <a:cubicBezTo>
                    <a:pt x="120" y="215"/>
                    <a:pt x="60" y="108"/>
                    <a:pt x="36" y="84"/>
                  </a:cubicBezTo>
                  <a:cubicBezTo>
                    <a:pt x="25" y="49"/>
                    <a:pt x="25" y="60"/>
                    <a:pt x="25" y="49"/>
                  </a:cubicBezTo>
                  <a:cubicBezTo>
                    <a:pt x="25" y="37"/>
                    <a:pt x="25" y="37"/>
                    <a:pt x="14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20" name="Google Shape;16720;p22"/>
            <p:cNvSpPr/>
            <p:nvPr/>
          </p:nvSpPr>
          <p:spPr>
            <a:xfrm>
              <a:off x="3911500" y="4013250"/>
              <a:ext cx="9450" cy="30175"/>
            </a:xfrm>
            <a:custGeom>
              <a:avLst/>
              <a:gdLst/>
              <a:ahLst/>
              <a:cxnLst/>
              <a:rect l="l" t="t" r="r" b="b"/>
              <a:pathLst>
                <a:path w="378" h="1207" extrusionOk="0">
                  <a:moveTo>
                    <a:pt x="374" y="0"/>
                  </a:moveTo>
                  <a:cubicBezTo>
                    <a:pt x="371" y="0"/>
                    <a:pt x="366" y="3"/>
                    <a:pt x="357" y="7"/>
                  </a:cubicBezTo>
                  <a:cubicBezTo>
                    <a:pt x="345" y="19"/>
                    <a:pt x="333" y="31"/>
                    <a:pt x="333" y="55"/>
                  </a:cubicBezTo>
                  <a:cubicBezTo>
                    <a:pt x="322" y="79"/>
                    <a:pt x="322" y="114"/>
                    <a:pt x="298" y="138"/>
                  </a:cubicBezTo>
                  <a:cubicBezTo>
                    <a:pt x="286" y="174"/>
                    <a:pt x="286" y="198"/>
                    <a:pt x="274" y="234"/>
                  </a:cubicBezTo>
                  <a:cubicBezTo>
                    <a:pt x="250" y="257"/>
                    <a:pt x="250" y="293"/>
                    <a:pt x="250" y="317"/>
                  </a:cubicBezTo>
                  <a:cubicBezTo>
                    <a:pt x="238" y="353"/>
                    <a:pt x="226" y="376"/>
                    <a:pt x="226" y="412"/>
                  </a:cubicBezTo>
                  <a:cubicBezTo>
                    <a:pt x="214" y="436"/>
                    <a:pt x="214" y="472"/>
                    <a:pt x="191" y="495"/>
                  </a:cubicBezTo>
                  <a:cubicBezTo>
                    <a:pt x="179" y="531"/>
                    <a:pt x="179" y="555"/>
                    <a:pt x="167" y="591"/>
                  </a:cubicBezTo>
                  <a:cubicBezTo>
                    <a:pt x="155" y="615"/>
                    <a:pt x="119" y="722"/>
                    <a:pt x="107" y="769"/>
                  </a:cubicBezTo>
                  <a:cubicBezTo>
                    <a:pt x="95" y="805"/>
                    <a:pt x="107" y="829"/>
                    <a:pt x="95" y="853"/>
                  </a:cubicBezTo>
                  <a:cubicBezTo>
                    <a:pt x="71" y="888"/>
                    <a:pt x="60" y="912"/>
                    <a:pt x="60" y="948"/>
                  </a:cubicBezTo>
                  <a:cubicBezTo>
                    <a:pt x="48" y="972"/>
                    <a:pt x="48" y="1007"/>
                    <a:pt x="48" y="1031"/>
                  </a:cubicBezTo>
                  <a:cubicBezTo>
                    <a:pt x="48" y="1067"/>
                    <a:pt x="36" y="1103"/>
                    <a:pt x="12" y="1127"/>
                  </a:cubicBezTo>
                  <a:cubicBezTo>
                    <a:pt x="12" y="1138"/>
                    <a:pt x="0" y="1138"/>
                    <a:pt x="0" y="1150"/>
                  </a:cubicBezTo>
                  <a:cubicBezTo>
                    <a:pt x="0" y="1162"/>
                    <a:pt x="0" y="1162"/>
                    <a:pt x="12" y="1198"/>
                  </a:cubicBezTo>
                  <a:cubicBezTo>
                    <a:pt x="24" y="1204"/>
                    <a:pt x="45" y="1207"/>
                    <a:pt x="64" y="1207"/>
                  </a:cubicBezTo>
                  <a:cubicBezTo>
                    <a:pt x="83" y="1207"/>
                    <a:pt x="101" y="1204"/>
                    <a:pt x="107" y="1198"/>
                  </a:cubicBezTo>
                  <a:cubicBezTo>
                    <a:pt x="113" y="1192"/>
                    <a:pt x="116" y="1192"/>
                    <a:pt x="118" y="1192"/>
                  </a:cubicBezTo>
                  <a:cubicBezTo>
                    <a:pt x="119" y="1192"/>
                    <a:pt x="119" y="1192"/>
                    <a:pt x="119" y="1186"/>
                  </a:cubicBezTo>
                  <a:lnTo>
                    <a:pt x="119" y="1150"/>
                  </a:lnTo>
                  <a:cubicBezTo>
                    <a:pt x="119" y="1138"/>
                    <a:pt x="131" y="1091"/>
                    <a:pt x="131" y="1067"/>
                  </a:cubicBezTo>
                  <a:cubicBezTo>
                    <a:pt x="131" y="1031"/>
                    <a:pt x="155" y="1007"/>
                    <a:pt x="155" y="972"/>
                  </a:cubicBezTo>
                  <a:cubicBezTo>
                    <a:pt x="155" y="948"/>
                    <a:pt x="167" y="912"/>
                    <a:pt x="167" y="888"/>
                  </a:cubicBezTo>
                  <a:cubicBezTo>
                    <a:pt x="167" y="853"/>
                    <a:pt x="167" y="829"/>
                    <a:pt x="179" y="793"/>
                  </a:cubicBezTo>
                  <a:lnTo>
                    <a:pt x="226" y="710"/>
                  </a:lnTo>
                  <a:cubicBezTo>
                    <a:pt x="226" y="674"/>
                    <a:pt x="238" y="650"/>
                    <a:pt x="238" y="615"/>
                  </a:cubicBezTo>
                  <a:cubicBezTo>
                    <a:pt x="238" y="591"/>
                    <a:pt x="250" y="555"/>
                    <a:pt x="250" y="531"/>
                  </a:cubicBezTo>
                  <a:cubicBezTo>
                    <a:pt x="250" y="495"/>
                    <a:pt x="250" y="472"/>
                    <a:pt x="274" y="436"/>
                  </a:cubicBezTo>
                  <a:cubicBezTo>
                    <a:pt x="274" y="412"/>
                    <a:pt x="286" y="376"/>
                    <a:pt x="286" y="353"/>
                  </a:cubicBezTo>
                  <a:cubicBezTo>
                    <a:pt x="286" y="335"/>
                    <a:pt x="286" y="335"/>
                    <a:pt x="287" y="335"/>
                  </a:cubicBezTo>
                  <a:cubicBezTo>
                    <a:pt x="289" y="335"/>
                    <a:pt x="292" y="335"/>
                    <a:pt x="298" y="317"/>
                  </a:cubicBezTo>
                  <a:cubicBezTo>
                    <a:pt x="298" y="281"/>
                    <a:pt x="333" y="150"/>
                    <a:pt x="345" y="126"/>
                  </a:cubicBezTo>
                  <a:cubicBezTo>
                    <a:pt x="357" y="91"/>
                    <a:pt x="345" y="114"/>
                    <a:pt x="357" y="91"/>
                  </a:cubicBezTo>
                  <a:lnTo>
                    <a:pt x="357" y="67"/>
                  </a:lnTo>
                  <a:lnTo>
                    <a:pt x="357" y="31"/>
                  </a:lnTo>
                  <a:cubicBezTo>
                    <a:pt x="372" y="8"/>
                    <a:pt x="378" y="0"/>
                    <a:pt x="3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21" name="Google Shape;16721;p22"/>
            <p:cNvSpPr/>
            <p:nvPr/>
          </p:nvSpPr>
          <p:spPr>
            <a:xfrm>
              <a:off x="3929350" y="4005075"/>
              <a:ext cx="4475" cy="25150"/>
            </a:xfrm>
            <a:custGeom>
              <a:avLst/>
              <a:gdLst/>
              <a:ahLst/>
              <a:cxnLst/>
              <a:rect l="l" t="t" r="r" b="b"/>
              <a:pathLst>
                <a:path w="179" h="1006" extrusionOk="0">
                  <a:moveTo>
                    <a:pt x="155" y="1"/>
                  </a:moveTo>
                  <a:cubicBezTo>
                    <a:pt x="143" y="25"/>
                    <a:pt x="143" y="37"/>
                    <a:pt x="119" y="49"/>
                  </a:cubicBezTo>
                  <a:cubicBezTo>
                    <a:pt x="119" y="60"/>
                    <a:pt x="108" y="96"/>
                    <a:pt x="108" y="120"/>
                  </a:cubicBezTo>
                  <a:cubicBezTo>
                    <a:pt x="108" y="156"/>
                    <a:pt x="108" y="168"/>
                    <a:pt x="96" y="203"/>
                  </a:cubicBezTo>
                  <a:lnTo>
                    <a:pt x="96" y="275"/>
                  </a:lnTo>
                  <a:cubicBezTo>
                    <a:pt x="96" y="299"/>
                    <a:pt x="72" y="311"/>
                    <a:pt x="72" y="346"/>
                  </a:cubicBezTo>
                  <a:cubicBezTo>
                    <a:pt x="72" y="382"/>
                    <a:pt x="60" y="394"/>
                    <a:pt x="60" y="418"/>
                  </a:cubicBezTo>
                  <a:lnTo>
                    <a:pt x="60" y="501"/>
                  </a:lnTo>
                  <a:cubicBezTo>
                    <a:pt x="60" y="525"/>
                    <a:pt x="48" y="596"/>
                    <a:pt x="36" y="644"/>
                  </a:cubicBezTo>
                  <a:lnTo>
                    <a:pt x="36" y="715"/>
                  </a:lnTo>
                  <a:cubicBezTo>
                    <a:pt x="36" y="751"/>
                    <a:pt x="12" y="763"/>
                    <a:pt x="12" y="799"/>
                  </a:cubicBezTo>
                  <a:lnTo>
                    <a:pt x="12" y="870"/>
                  </a:lnTo>
                  <a:lnTo>
                    <a:pt x="12" y="942"/>
                  </a:lnTo>
                  <a:cubicBezTo>
                    <a:pt x="12" y="953"/>
                    <a:pt x="0" y="953"/>
                    <a:pt x="12" y="977"/>
                  </a:cubicBezTo>
                  <a:cubicBezTo>
                    <a:pt x="12" y="989"/>
                    <a:pt x="12" y="989"/>
                    <a:pt x="48" y="1001"/>
                  </a:cubicBezTo>
                  <a:cubicBezTo>
                    <a:pt x="52" y="1005"/>
                    <a:pt x="60" y="1006"/>
                    <a:pt x="71" y="1006"/>
                  </a:cubicBezTo>
                  <a:cubicBezTo>
                    <a:pt x="96" y="1006"/>
                    <a:pt x="131" y="998"/>
                    <a:pt x="131" y="989"/>
                  </a:cubicBezTo>
                  <a:cubicBezTo>
                    <a:pt x="143" y="983"/>
                    <a:pt x="149" y="983"/>
                    <a:pt x="152" y="983"/>
                  </a:cubicBezTo>
                  <a:cubicBezTo>
                    <a:pt x="155" y="983"/>
                    <a:pt x="155" y="983"/>
                    <a:pt x="155" y="977"/>
                  </a:cubicBezTo>
                  <a:lnTo>
                    <a:pt x="155" y="942"/>
                  </a:lnTo>
                  <a:lnTo>
                    <a:pt x="155" y="870"/>
                  </a:lnTo>
                  <a:lnTo>
                    <a:pt x="155" y="799"/>
                  </a:lnTo>
                  <a:lnTo>
                    <a:pt x="155" y="715"/>
                  </a:lnTo>
                  <a:cubicBezTo>
                    <a:pt x="155" y="692"/>
                    <a:pt x="131" y="680"/>
                    <a:pt x="155" y="644"/>
                  </a:cubicBezTo>
                  <a:cubicBezTo>
                    <a:pt x="155" y="608"/>
                    <a:pt x="167" y="596"/>
                    <a:pt x="179" y="572"/>
                  </a:cubicBezTo>
                  <a:lnTo>
                    <a:pt x="179" y="501"/>
                  </a:lnTo>
                  <a:lnTo>
                    <a:pt x="179" y="418"/>
                  </a:lnTo>
                  <a:lnTo>
                    <a:pt x="179" y="346"/>
                  </a:lnTo>
                  <a:lnTo>
                    <a:pt x="179" y="275"/>
                  </a:lnTo>
                  <a:lnTo>
                    <a:pt x="179" y="239"/>
                  </a:lnTo>
                  <a:lnTo>
                    <a:pt x="179" y="72"/>
                  </a:lnTo>
                  <a:lnTo>
                    <a:pt x="179" y="49"/>
                  </a:lnTo>
                  <a:lnTo>
                    <a:pt x="179" y="13"/>
                  </a:lnTo>
                  <a:lnTo>
                    <a:pt x="17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22" name="Google Shape;16722;p22"/>
            <p:cNvSpPr/>
            <p:nvPr/>
          </p:nvSpPr>
          <p:spPr>
            <a:xfrm>
              <a:off x="3936800" y="4005975"/>
              <a:ext cx="5375" cy="25400"/>
            </a:xfrm>
            <a:custGeom>
              <a:avLst/>
              <a:gdLst/>
              <a:ahLst/>
              <a:cxnLst/>
              <a:rect l="l" t="t" r="r" b="b"/>
              <a:pathLst>
                <a:path w="215" h="1016" extrusionOk="0">
                  <a:moveTo>
                    <a:pt x="191" y="1"/>
                  </a:moveTo>
                  <a:lnTo>
                    <a:pt x="191" y="14"/>
                  </a:lnTo>
                  <a:lnTo>
                    <a:pt x="191" y="14"/>
                  </a:lnTo>
                  <a:cubicBezTo>
                    <a:pt x="194" y="13"/>
                    <a:pt x="198" y="13"/>
                    <a:pt x="202" y="13"/>
                  </a:cubicBezTo>
                  <a:cubicBezTo>
                    <a:pt x="214" y="1"/>
                    <a:pt x="214" y="1"/>
                    <a:pt x="191" y="1"/>
                  </a:cubicBezTo>
                  <a:close/>
                  <a:moveTo>
                    <a:pt x="191" y="14"/>
                  </a:moveTo>
                  <a:cubicBezTo>
                    <a:pt x="175" y="18"/>
                    <a:pt x="167" y="31"/>
                    <a:pt x="167" y="60"/>
                  </a:cubicBezTo>
                  <a:cubicBezTo>
                    <a:pt x="155" y="72"/>
                    <a:pt x="155" y="108"/>
                    <a:pt x="131" y="132"/>
                  </a:cubicBezTo>
                  <a:cubicBezTo>
                    <a:pt x="119" y="167"/>
                    <a:pt x="119" y="179"/>
                    <a:pt x="107" y="203"/>
                  </a:cubicBezTo>
                  <a:cubicBezTo>
                    <a:pt x="95" y="239"/>
                    <a:pt x="95" y="251"/>
                    <a:pt x="95" y="286"/>
                  </a:cubicBezTo>
                  <a:cubicBezTo>
                    <a:pt x="95" y="310"/>
                    <a:pt x="72" y="322"/>
                    <a:pt x="60" y="358"/>
                  </a:cubicBezTo>
                  <a:cubicBezTo>
                    <a:pt x="60" y="382"/>
                    <a:pt x="48" y="405"/>
                    <a:pt x="48" y="429"/>
                  </a:cubicBezTo>
                  <a:cubicBezTo>
                    <a:pt x="48" y="465"/>
                    <a:pt x="48" y="489"/>
                    <a:pt x="36" y="501"/>
                  </a:cubicBezTo>
                  <a:cubicBezTo>
                    <a:pt x="12" y="525"/>
                    <a:pt x="12" y="560"/>
                    <a:pt x="12" y="584"/>
                  </a:cubicBezTo>
                  <a:cubicBezTo>
                    <a:pt x="12" y="608"/>
                    <a:pt x="0" y="644"/>
                    <a:pt x="0" y="656"/>
                  </a:cubicBezTo>
                  <a:cubicBezTo>
                    <a:pt x="0" y="679"/>
                    <a:pt x="12" y="715"/>
                    <a:pt x="12" y="727"/>
                  </a:cubicBezTo>
                  <a:cubicBezTo>
                    <a:pt x="12" y="763"/>
                    <a:pt x="0" y="786"/>
                    <a:pt x="0" y="798"/>
                  </a:cubicBezTo>
                  <a:cubicBezTo>
                    <a:pt x="0" y="834"/>
                    <a:pt x="0" y="858"/>
                    <a:pt x="12" y="882"/>
                  </a:cubicBezTo>
                  <a:cubicBezTo>
                    <a:pt x="12" y="906"/>
                    <a:pt x="12" y="941"/>
                    <a:pt x="36" y="953"/>
                  </a:cubicBezTo>
                  <a:lnTo>
                    <a:pt x="36" y="977"/>
                  </a:lnTo>
                  <a:cubicBezTo>
                    <a:pt x="36" y="1001"/>
                    <a:pt x="48" y="1001"/>
                    <a:pt x="60" y="1013"/>
                  </a:cubicBezTo>
                  <a:cubicBezTo>
                    <a:pt x="62" y="1015"/>
                    <a:pt x="66" y="1016"/>
                    <a:pt x="70" y="1016"/>
                  </a:cubicBezTo>
                  <a:cubicBezTo>
                    <a:pt x="92" y="1016"/>
                    <a:pt x="135" y="996"/>
                    <a:pt x="155" y="977"/>
                  </a:cubicBezTo>
                  <a:cubicBezTo>
                    <a:pt x="161" y="971"/>
                    <a:pt x="164" y="971"/>
                    <a:pt x="165" y="971"/>
                  </a:cubicBezTo>
                  <a:cubicBezTo>
                    <a:pt x="167" y="971"/>
                    <a:pt x="167" y="971"/>
                    <a:pt x="167" y="965"/>
                  </a:cubicBezTo>
                  <a:lnTo>
                    <a:pt x="167" y="953"/>
                  </a:lnTo>
                  <a:cubicBezTo>
                    <a:pt x="167" y="941"/>
                    <a:pt x="155" y="906"/>
                    <a:pt x="155" y="882"/>
                  </a:cubicBezTo>
                  <a:cubicBezTo>
                    <a:pt x="155" y="846"/>
                    <a:pt x="155" y="834"/>
                    <a:pt x="131" y="798"/>
                  </a:cubicBezTo>
                  <a:cubicBezTo>
                    <a:pt x="131" y="775"/>
                    <a:pt x="119" y="763"/>
                    <a:pt x="119" y="727"/>
                  </a:cubicBezTo>
                  <a:cubicBezTo>
                    <a:pt x="119" y="703"/>
                    <a:pt x="107" y="679"/>
                    <a:pt x="107" y="656"/>
                  </a:cubicBezTo>
                  <a:cubicBezTo>
                    <a:pt x="107" y="620"/>
                    <a:pt x="119" y="608"/>
                    <a:pt x="119" y="584"/>
                  </a:cubicBezTo>
                  <a:lnTo>
                    <a:pt x="119" y="501"/>
                  </a:lnTo>
                  <a:lnTo>
                    <a:pt x="119" y="429"/>
                  </a:lnTo>
                  <a:lnTo>
                    <a:pt x="119" y="358"/>
                  </a:lnTo>
                  <a:lnTo>
                    <a:pt x="119" y="286"/>
                  </a:lnTo>
                  <a:cubicBezTo>
                    <a:pt x="119" y="263"/>
                    <a:pt x="119" y="286"/>
                    <a:pt x="131" y="251"/>
                  </a:cubicBezTo>
                  <a:cubicBezTo>
                    <a:pt x="131" y="215"/>
                    <a:pt x="167" y="120"/>
                    <a:pt x="179" y="84"/>
                  </a:cubicBezTo>
                  <a:cubicBezTo>
                    <a:pt x="191" y="60"/>
                    <a:pt x="179" y="72"/>
                    <a:pt x="191" y="60"/>
                  </a:cubicBezTo>
                  <a:lnTo>
                    <a:pt x="191" y="24"/>
                  </a:lnTo>
                  <a:lnTo>
                    <a:pt x="191" y="14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23" name="Google Shape;16723;p22"/>
            <p:cNvSpPr/>
            <p:nvPr/>
          </p:nvSpPr>
          <p:spPr>
            <a:xfrm>
              <a:off x="3950175" y="4005675"/>
              <a:ext cx="5100" cy="15425"/>
            </a:xfrm>
            <a:custGeom>
              <a:avLst/>
              <a:gdLst/>
              <a:ahLst/>
              <a:cxnLst/>
              <a:rect l="l" t="t" r="r" b="b"/>
              <a:pathLst>
                <a:path w="204" h="617" extrusionOk="0">
                  <a:moveTo>
                    <a:pt x="179" y="1"/>
                  </a:moveTo>
                  <a:cubicBezTo>
                    <a:pt x="168" y="1"/>
                    <a:pt x="168" y="13"/>
                    <a:pt x="156" y="25"/>
                  </a:cubicBezTo>
                  <a:cubicBezTo>
                    <a:pt x="156" y="36"/>
                    <a:pt x="132" y="60"/>
                    <a:pt x="132" y="72"/>
                  </a:cubicBezTo>
                  <a:cubicBezTo>
                    <a:pt x="132" y="84"/>
                    <a:pt x="120" y="96"/>
                    <a:pt x="120" y="120"/>
                  </a:cubicBezTo>
                  <a:lnTo>
                    <a:pt x="120" y="156"/>
                  </a:lnTo>
                  <a:cubicBezTo>
                    <a:pt x="120" y="179"/>
                    <a:pt x="108" y="191"/>
                    <a:pt x="108" y="203"/>
                  </a:cubicBezTo>
                  <a:cubicBezTo>
                    <a:pt x="108" y="215"/>
                    <a:pt x="96" y="227"/>
                    <a:pt x="96" y="251"/>
                  </a:cubicBezTo>
                  <a:cubicBezTo>
                    <a:pt x="96" y="263"/>
                    <a:pt x="96" y="275"/>
                    <a:pt x="72" y="287"/>
                  </a:cubicBezTo>
                  <a:cubicBezTo>
                    <a:pt x="72" y="322"/>
                    <a:pt x="60" y="370"/>
                    <a:pt x="48" y="382"/>
                  </a:cubicBezTo>
                  <a:lnTo>
                    <a:pt x="48" y="441"/>
                  </a:lnTo>
                  <a:cubicBezTo>
                    <a:pt x="48" y="453"/>
                    <a:pt x="37" y="465"/>
                    <a:pt x="37" y="489"/>
                  </a:cubicBezTo>
                  <a:lnTo>
                    <a:pt x="37" y="525"/>
                  </a:lnTo>
                  <a:cubicBezTo>
                    <a:pt x="37" y="548"/>
                    <a:pt x="37" y="560"/>
                    <a:pt x="13" y="572"/>
                  </a:cubicBezTo>
                  <a:cubicBezTo>
                    <a:pt x="13" y="584"/>
                    <a:pt x="1" y="584"/>
                    <a:pt x="13" y="584"/>
                  </a:cubicBezTo>
                  <a:cubicBezTo>
                    <a:pt x="13" y="608"/>
                    <a:pt x="13" y="608"/>
                    <a:pt x="37" y="608"/>
                  </a:cubicBezTo>
                  <a:cubicBezTo>
                    <a:pt x="43" y="614"/>
                    <a:pt x="60" y="617"/>
                    <a:pt x="78" y="617"/>
                  </a:cubicBezTo>
                  <a:cubicBezTo>
                    <a:pt x="96" y="617"/>
                    <a:pt x="114" y="614"/>
                    <a:pt x="120" y="608"/>
                  </a:cubicBezTo>
                  <a:cubicBezTo>
                    <a:pt x="126" y="596"/>
                    <a:pt x="129" y="596"/>
                    <a:pt x="130" y="596"/>
                  </a:cubicBezTo>
                  <a:cubicBezTo>
                    <a:pt x="132" y="596"/>
                    <a:pt x="132" y="596"/>
                    <a:pt x="132" y="584"/>
                  </a:cubicBezTo>
                  <a:lnTo>
                    <a:pt x="132" y="572"/>
                  </a:lnTo>
                  <a:lnTo>
                    <a:pt x="132" y="525"/>
                  </a:lnTo>
                  <a:lnTo>
                    <a:pt x="132" y="489"/>
                  </a:lnTo>
                  <a:lnTo>
                    <a:pt x="132" y="441"/>
                  </a:lnTo>
                  <a:lnTo>
                    <a:pt x="132" y="394"/>
                  </a:lnTo>
                  <a:cubicBezTo>
                    <a:pt x="132" y="382"/>
                    <a:pt x="168" y="370"/>
                    <a:pt x="168" y="346"/>
                  </a:cubicBezTo>
                  <a:lnTo>
                    <a:pt x="168" y="310"/>
                  </a:lnTo>
                  <a:lnTo>
                    <a:pt x="168" y="263"/>
                  </a:lnTo>
                  <a:lnTo>
                    <a:pt x="168" y="215"/>
                  </a:lnTo>
                  <a:lnTo>
                    <a:pt x="168" y="179"/>
                  </a:lnTo>
                  <a:lnTo>
                    <a:pt x="168" y="156"/>
                  </a:lnTo>
                  <a:cubicBezTo>
                    <a:pt x="168" y="144"/>
                    <a:pt x="179" y="72"/>
                    <a:pt x="179" y="60"/>
                  </a:cubicBezTo>
                  <a:lnTo>
                    <a:pt x="179" y="36"/>
                  </a:lnTo>
                  <a:lnTo>
                    <a:pt x="179" y="25"/>
                  </a:lnTo>
                  <a:lnTo>
                    <a:pt x="179" y="13"/>
                  </a:lnTo>
                  <a:cubicBezTo>
                    <a:pt x="203" y="1"/>
                    <a:pt x="203" y="1"/>
                    <a:pt x="1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24" name="Google Shape;16724;p22"/>
            <p:cNvSpPr/>
            <p:nvPr/>
          </p:nvSpPr>
          <p:spPr>
            <a:xfrm>
              <a:off x="3960900" y="3992875"/>
              <a:ext cx="3900" cy="29625"/>
            </a:xfrm>
            <a:custGeom>
              <a:avLst/>
              <a:gdLst/>
              <a:ahLst/>
              <a:cxnLst/>
              <a:rect l="l" t="t" r="r" b="b"/>
              <a:pathLst>
                <a:path w="156" h="1185" extrusionOk="0">
                  <a:moveTo>
                    <a:pt x="143" y="1"/>
                  </a:moveTo>
                  <a:cubicBezTo>
                    <a:pt x="131" y="1"/>
                    <a:pt x="131" y="1"/>
                    <a:pt x="108" y="13"/>
                  </a:cubicBezTo>
                  <a:cubicBezTo>
                    <a:pt x="96" y="37"/>
                    <a:pt x="96" y="48"/>
                    <a:pt x="96" y="60"/>
                  </a:cubicBezTo>
                  <a:cubicBezTo>
                    <a:pt x="96" y="72"/>
                    <a:pt x="96" y="120"/>
                    <a:pt x="84" y="156"/>
                  </a:cubicBezTo>
                  <a:lnTo>
                    <a:pt x="84" y="239"/>
                  </a:lnTo>
                  <a:lnTo>
                    <a:pt x="84" y="334"/>
                  </a:lnTo>
                  <a:cubicBezTo>
                    <a:pt x="84" y="358"/>
                    <a:pt x="60" y="394"/>
                    <a:pt x="60" y="418"/>
                  </a:cubicBezTo>
                  <a:cubicBezTo>
                    <a:pt x="60" y="453"/>
                    <a:pt x="60" y="477"/>
                    <a:pt x="48" y="513"/>
                  </a:cubicBezTo>
                  <a:lnTo>
                    <a:pt x="48" y="596"/>
                  </a:lnTo>
                  <a:cubicBezTo>
                    <a:pt x="48" y="644"/>
                    <a:pt x="36" y="727"/>
                    <a:pt x="36" y="763"/>
                  </a:cubicBezTo>
                  <a:cubicBezTo>
                    <a:pt x="36" y="810"/>
                    <a:pt x="48" y="822"/>
                    <a:pt x="36" y="846"/>
                  </a:cubicBezTo>
                  <a:cubicBezTo>
                    <a:pt x="36" y="882"/>
                    <a:pt x="24" y="906"/>
                    <a:pt x="24" y="941"/>
                  </a:cubicBezTo>
                  <a:lnTo>
                    <a:pt x="24" y="1025"/>
                  </a:lnTo>
                  <a:lnTo>
                    <a:pt x="24" y="1120"/>
                  </a:lnTo>
                  <a:cubicBezTo>
                    <a:pt x="24" y="1132"/>
                    <a:pt x="0" y="1132"/>
                    <a:pt x="24" y="1144"/>
                  </a:cubicBezTo>
                  <a:cubicBezTo>
                    <a:pt x="24" y="1168"/>
                    <a:pt x="24" y="1168"/>
                    <a:pt x="48" y="1180"/>
                  </a:cubicBezTo>
                  <a:cubicBezTo>
                    <a:pt x="52" y="1183"/>
                    <a:pt x="59" y="1184"/>
                    <a:pt x="69" y="1184"/>
                  </a:cubicBezTo>
                  <a:cubicBezTo>
                    <a:pt x="92" y="1184"/>
                    <a:pt x="127" y="1176"/>
                    <a:pt x="143" y="1168"/>
                  </a:cubicBezTo>
                  <a:cubicBezTo>
                    <a:pt x="149" y="1156"/>
                    <a:pt x="152" y="1156"/>
                    <a:pt x="154" y="1156"/>
                  </a:cubicBezTo>
                  <a:cubicBezTo>
                    <a:pt x="155" y="1156"/>
                    <a:pt x="155" y="1156"/>
                    <a:pt x="155" y="1144"/>
                  </a:cubicBezTo>
                  <a:lnTo>
                    <a:pt x="155" y="1120"/>
                  </a:lnTo>
                  <a:lnTo>
                    <a:pt x="155" y="1025"/>
                  </a:lnTo>
                  <a:lnTo>
                    <a:pt x="155" y="941"/>
                  </a:lnTo>
                  <a:lnTo>
                    <a:pt x="155" y="846"/>
                  </a:lnTo>
                  <a:cubicBezTo>
                    <a:pt x="155" y="822"/>
                    <a:pt x="143" y="787"/>
                    <a:pt x="143" y="763"/>
                  </a:cubicBezTo>
                  <a:cubicBezTo>
                    <a:pt x="143" y="727"/>
                    <a:pt x="155" y="703"/>
                    <a:pt x="155" y="668"/>
                  </a:cubicBezTo>
                  <a:lnTo>
                    <a:pt x="155" y="584"/>
                  </a:lnTo>
                  <a:lnTo>
                    <a:pt x="155" y="489"/>
                  </a:lnTo>
                  <a:cubicBezTo>
                    <a:pt x="155" y="465"/>
                    <a:pt x="143" y="429"/>
                    <a:pt x="143" y="406"/>
                  </a:cubicBezTo>
                  <a:lnTo>
                    <a:pt x="143" y="310"/>
                  </a:lnTo>
                  <a:lnTo>
                    <a:pt x="143" y="287"/>
                  </a:lnTo>
                  <a:lnTo>
                    <a:pt x="143" y="96"/>
                  </a:lnTo>
                  <a:lnTo>
                    <a:pt x="143" y="60"/>
                  </a:lnTo>
                  <a:lnTo>
                    <a:pt x="143" y="37"/>
                  </a:lnTo>
                  <a:lnTo>
                    <a:pt x="143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25" name="Google Shape;16725;p22"/>
            <p:cNvSpPr/>
            <p:nvPr/>
          </p:nvSpPr>
          <p:spPr>
            <a:xfrm>
              <a:off x="3969825" y="3993975"/>
              <a:ext cx="4750" cy="24025"/>
            </a:xfrm>
            <a:custGeom>
              <a:avLst/>
              <a:gdLst/>
              <a:ahLst/>
              <a:cxnLst/>
              <a:rect l="l" t="t" r="r" b="b"/>
              <a:pathLst>
                <a:path w="190" h="961" extrusionOk="0">
                  <a:moveTo>
                    <a:pt x="180" y="0"/>
                  </a:moveTo>
                  <a:cubicBezTo>
                    <a:pt x="177" y="0"/>
                    <a:pt x="173" y="2"/>
                    <a:pt x="167" y="4"/>
                  </a:cubicBezTo>
                  <a:cubicBezTo>
                    <a:pt x="155" y="4"/>
                    <a:pt x="144" y="16"/>
                    <a:pt x="144" y="28"/>
                  </a:cubicBezTo>
                  <a:cubicBezTo>
                    <a:pt x="144" y="52"/>
                    <a:pt x="132" y="76"/>
                    <a:pt x="108" y="88"/>
                  </a:cubicBezTo>
                  <a:cubicBezTo>
                    <a:pt x="108" y="112"/>
                    <a:pt x="96" y="135"/>
                    <a:pt x="96" y="171"/>
                  </a:cubicBezTo>
                  <a:cubicBezTo>
                    <a:pt x="96" y="183"/>
                    <a:pt x="96" y="207"/>
                    <a:pt x="84" y="243"/>
                  </a:cubicBezTo>
                  <a:cubicBezTo>
                    <a:pt x="84" y="266"/>
                    <a:pt x="60" y="290"/>
                    <a:pt x="48" y="314"/>
                  </a:cubicBezTo>
                  <a:cubicBezTo>
                    <a:pt x="48" y="350"/>
                    <a:pt x="36" y="362"/>
                    <a:pt x="36" y="385"/>
                  </a:cubicBezTo>
                  <a:lnTo>
                    <a:pt x="36" y="469"/>
                  </a:lnTo>
                  <a:cubicBezTo>
                    <a:pt x="36" y="493"/>
                    <a:pt x="24" y="504"/>
                    <a:pt x="24" y="540"/>
                  </a:cubicBezTo>
                  <a:cubicBezTo>
                    <a:pt x="24" y="564"/>
                    <a:pt x="24" y="588"/>
                    <a:pt x="1" y="612"/>
                  </a:cubicBezTo>
                  <a:cubicBezTo>
                    <a:pt x="1" y="647"/>
                    <a:pt x="24" y="659"/>
                    <a:pt x="24" y="683"/>
                  </a:cubicBezTo>
                  <a:cubicBezTo>
                    <a:pt x="24" y="719"/>
                    <a:pt x="1" y="731"/>
                    <a:pt x="1" y="766"/>
                  </a:cubicBezTo>
                  <a:cubicBezTo>
                    <a:pt x="1" y="790"/>
                    <a:pt x="1" y="802"/>
                    <a:pt x="24" y="838"/>
                  </a:cubicBezTo>
                  <a:cubicBezTo>
                    <a:pt x="36" y="862"/>
                    <a:pt x="24" y="897"/>
                    <a:pt x="24" y="909"/>
                  </a:cubicBezTo>
                  <a:lnTo>
                    <a:pt x="24" y="945"/>
                  </a:lnTo>
                  <a:cubicBezTo>
                    <a:pt x="24" y="957"/>
                    <a:pt x="36" y="957"/>
                    <a:pt x="48" y="957"/>
                  </a:cubicBezTo>
                  <a:cubicBezTo>
                    <a:pt x="50" y="959"/>
                    <a:pt x="54" y="960"/>
                    <a:pt x="59" y="960"/>
                  </a:cubicBezTo>
                  <a:cubicBezTo>
                    <a:pt x="81" y="960"/>
                    <a:pt x="124" y="941"/>
                    <a:pt x="144" y="921"/>
                  </a:cubicBezTo>
                  <a:cubicBezTo>
                    <a:pt x="149" y="915"/>
                    <a:pt x="152" y="915"/>
                    <a:pt x="154" y="915"/>
                  </a:cubicBezTo>
                  <a:cubicBezTo>
                    <a:pt x="155" y="915"/>
                    <a:pt x="155" y="915"/>
                    <a:pt x="155" y="909"/>
                  </a:cubicBezTo>
                  <a:lnTo>
                    <a:pt x="155" y="897"/>
                  </a:lnTo>
                  <a:cubicBezTo>
                    <a:pt x="155" y="885"/>
                    <a:pt x="144" y="850"/>
                    <a:pt x="144" y="838"/>
                  </a:cubicBezTo>
                  <a:lnTo>
                    <a:pt x="144" y="778"/>
                  </a:lnTo>
                  <a:cubicBezTo>
                    <a:pt x="144" y="766"/>
                    <a:pt x="144" y="731"/>
                    <a:pt x="120" y="719"/>
                  </a:cubicBezTo>
                  <a:cubicBezTo>
                    <a:pt x="120" y="683"/>
                    <a:pt x="108" y="671"/>
                    <a:pt x="108" y="647"/>
                  </a:cubicBezTo>
                  <a:cubicBezTo>
                    <a:pt x="108" y="612"/>
                    <a:pt x="120" y="600"/>
                    <a:pt x="120" y="588"/>
                  </a:cubicBezTo>
                  <a:lnTo>
                    <a:pt x="120" y="504"/>
                  </a:lnTo>
                  <a:lnTo>
                    <a:pt x="120" y="433"/>
                  </a:lnTo>
                  <a:lnTo>
                    <a:pt x="120" y="362"/>
                  </a:lnTo>
                  <a:lnTo>
                    <a:pt x="120" y="290"/>
                  </a:lnTo>
                  <a:lnTo>
                    <a:pt x="120" y="254"/>
                  </a:lnTo>
                  <a:cubicBezTo>
                    <a:pt x="120" y="231"/>
                    <a:pt x="144" y="135"/>
                    <a:pt x="155" y="112"/>
                  </a:cubicBezTo>
                  <a:cubicBezTo>
                    <a:pt x="167" y="76"/>
                    <a:pt x="155" y="88"/>
                    <a:pt x="155" y="76"/>
                  </a:cubicBezTo>
                  <a:lnTo>
                    <a:pt x="155" y="64"/>
                  </a:lnTo>
                  <a:lnTo>
                    <a:pt x="155" y="52"/>
                  </a:lnTo>
                  <a:cubicBezTo>
                    <a:pt x="183" y="16"/>
                    <a:pt x="189" y="0"/>
                    <a:pt x="1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26" name="Google Shape;16726;p22"/>
            <p:cNvSpPr/>
            <p:nvPr/>
          </p:nvSpPr>
          <p:spPr>
            <a:xfrm>
              <a:off x="3978750" y="3986025"/>
              <a:ext cx="4500" cy="26050"/>
            </a:xfrm>
            <a:custGeom>
              <a:avLst/>
              <a:gdLst/>
              <a:ahLst/>
              <a:cxnLst/>
              <a:rect l="l" t="t" r="r" b="b"/>
              <a:pathLst>
                <a:path w="180" h="1042" extrusionOk="0">
                  <a:moveTo>
                    <a:pt x="179" y="1"/>
                  </a:moveTo>
                  <a:cubicBezTo>
                    <a:pt x="177" y="4"/>
                    <a:pt x="175" y="5"/>
                    <a:pt x="173" y="5"/>
                  </a:cubicBezTo>
                  <a:cubicBezTo>
                    <a:pt x="170" y="5"/>
                    <a:pt x="168" y="2"/>
                    <a:pt x="165" y="2"/>
                  </a:cubicBezTo>
                  <a:cubicBezTo>
                    <a:pt x="163" y="2"/>
                    <a:pt x="160" y="4"/>
                    <a:pt x="156" y="13"/>
                  </a:cubicBezTo>
                  <a:cubicBezTo>
                    <a:pt x="144" y="25"/>
                    <a:pt x="144" y="37"/>
                    <a:pt x="132" y="49"/>
                  </a:cubicBezTo>
                  <a:cubicBezTo>
                    <a:pt x="132" y="72"/>
                    <a:pt x="108" y="96"/>
                    <a:pt x="108" y="120"/>
                  </a:cubicBezTo>
                  <a:cubicBezTo>
                    <a:pt x="108" y="156"/>
                    <a:pt x="108" y="180"/>
                    <a:pt x="96" y="203"/>
                  </a:cubicBezTo>
                  <a:lnTo>
                    <a:pt x="96" y="275"/>
                  </a:lnTo>
                  <a:cubicBezTo>
                    <a:pt x="96" y="311"/>
                    <a:pt x="84" y="322"/>
                    <a:pt x="84" y="346"/>
                  </a:cubicBezTo>
                  <a:cubicBezTo>
                    <a:pt x="84" y="382"/>
                    <a:pt x="60" y="394"/>
                    <a:pt x="60" y="418"/>
                  </a:cubicBezTo>
                  <a:lnTo>
                    <a:pt x="60" y="513"/>
                  </a:lnTo>
                  <a:cubicBezTo>
                    <a:pt x="60" y="549"/>
                    <a:pt x="48" y="632"/>
                    <a:pt x="37" y="668"/>
                  </a:cubicBezTo>
                  <a:lnTo>
                    <a:pt x="37" y="751"/>
                  </a:lnTo>
                  <a:cubicBezTo>
                    <a:pt x="37" y="787"/>
                    <a:pt x="25" y="811"/>
                    <a:pt x="25" y="822"/>
                  </a:cubicBezTo>
                  <a:lnTo>
                    <a:pt x="25" y="906"/>
                  </a:lnTo>
                  <a:lnTo>
                    <a:pt x="25" y="977"/>
                  </a:lnTo>
                  <a:cubicBezTo>
                    <a:pt x="25" y="989"/>
                    <a:pt x="1" y="989"/>
                    <a:pt x="25" y="1001"/>
                  </a:cubicBezTo>
                  <a:cubicBezTo>
                    <a:pt x="25" y="1025"/>
                    <a:pt x="25" y="1025"/>
                    <a:pt x="37" y="1037"/>
                  </a:cubicBezTo>
                  <a:cubicBezTo>
                    <a:pt x="40" y="1040"/>
                    <a:pt x="48" y="1042"/>
                    <a:pt x="57" y="1042"/>
                  </a:cubicBezTo>
                  <a:cubicBezTo>
                    <a:pt x="79" y="1042"/>
                    <a:pt x="111" y="1033"/>
                    <a:pt x="120" y="1025"/>
                  </a:cubicBezTo>
                  <a:cubicBezTo>
                    <a:pt x="132" y="1013"/>
                    <a:pt x="138" y="1013"/>
                    <a:pt x="141" y="1013"/>
                  </a:cubicBezTo>
                  <a:cubicBezTo>
                    <a:pt x="144" y="1013"/>
                    <a:pt x="144" y="1013"/>
                    <a:pt x="144" y="1001"/>
                  </a:cubicBezTo>
                  <a:lnTo>
                    <a:pt x="144" y="977"/>
                  </a:lnTo>
                  <a:lnTo>
                    <a:pt x="144" y="906"/>
                  </a:lnTo>
                  <a:lnTo>
                    <a:pt x="144" y="822"/>
                  </a:lnTo>
                  <a:lnTo>
                    <a:pt x="144" y="751"/>
                  </a:lnTo>
                  <a:lnTo>
                    <a:pt x="144" y="680"/>
                  </a:lnTo>
                  <a:cubicBezTo>
                    <a:pt x="144" y="644"/>
                    <a:pt x="168" y="632"/>
                    <a:pt x="168" y="608"/>
                  </a:cubicBezTo>
                  <a:lnTo>
                    <a:pt x="168" y="525"/>
                  </a:lnTo>
                  <a:lnTo>
                    <a:pt x="168" y="453"/>
                  </a:lnTo>
                  <a:lnTo>
                    <a:pt x="168" y="382"/>
                  </a:lnTo>
                  <a:lnTo>
                    <a:pt x="168" y="311"/>
                  </a:lnTo>
                  <a:lnTo>
                    <a:pt x="168" y="275"/>
                  </a:lnTo>
                  <a:cubicBezTo>
                    <a:pt x="168" y="239"/>
                    <a:pt x="168" y="120"/>
                    <a:pt x="179" y="96"/>
                  </a:cubicBezTo>
                  <a:lnTo>
                    <a:pt x="179" y="60"/>
                  </a:lnTo>
                  <a:lnTo>
                    <a:pt x="179" y="37"/>
                  </a:lnTo>
                  <a:lnTo>
                    <a:pt x="17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27" name="Google Shape;16727;p22"/>
            <p:cNvSpPr/>
            <p:nvPr/>
          </p:nvSpPr>
          <p:spPr>
            <a:xfrm>
              <a:off x="3987700" y="3982275"/>
              <a:ext cx="4775" cy="24975"/>
            </a:xfrm>
            <a:custGeom>
              <a:avLst/>
              <a:gdLst/>
              <a:ahLst/>
              <a:cxnLst/>
              <a:rect l="l" t="t" r="r" b="b"/>
              <a:pathLst>
                <a:path w="191" h="999" extrusionOk="0">
                  <a:moveTo>
                    <a:pt x="141" y="0"/>
                  </a:moveTo>
                  <a:cubicBezTo>
                    <a:pt x="139" y="0"/>
                    <a:pt x="136" y="3"/>
                    <a:pt x="131" y="8"/>
                  </a:cubicBezTo>
                  <a:cubicBezTo>
                    <a:pt x="107" y="8"/>
                    <a:pt x="95" y="20"/>
                    <a:pt x="95" y="56"/>
                  </a:cubicBezTo>
                  <a:cubicBezTo>
                    <a:pt x="95" y="68"/>
                    <a:pt x="83" y="91"/>
                    <a:pt x="83" y="127"/>
                  </a:cubicBezTo>
                  <a:cubicBezTo>
                    <a:pt x="83" y="139"/>
                    <a:pt x="71" y="175"/>
                    <a:pt x="71" y="199"/>
                  </a:cubicBezTo>
                  <a:cubicBezTo>
                    <a:pt x="71" y="234"/>
                    <a:pt x="71" y="246"/>
                    <a:pt x="48" y="270"/>
                  </a:cubicBezTo>
                  <a:cubicBezTo>
                    <a:pt x="48" y="306"/>
                    <a:pt x="36" y="318"/>
                    <a:pt x="36" y="353"/>
                  </a:cubicBezTo>
                  <a:cubicBezTo>
                    <a:pt x="36" y="377"/>
                    <a:pt x="24" y="389"/>
                    <a:pt x="24" y="425"/>
                  </a:cubicBezTo>
                  <a:lnTo>
                    <a:pt x="24" y="496"/>
                  </a:lnTo>
                  <a:cubicBezTo>
                    <a:pt x="24" y="532"/>
                    <a:pt x="24" y="544"/>
                    <a:pt x="0" y="568"/>
                  </a:cubicBezTo>
                  <a:lnTo>
                    <a:pt x="0" y="651"/>
                  </a:lnTo>
                  <a:cubicBezTo>
                    <a:pt x="0" y="675"/>
                    <a:pt x="24" y="687"/>
                    <a:pt x="24" y="722"/>
                  </a:cubicBezTo>
                  <a:lnTo>
                    <a:pt x="24" y="794"/>
                  </a:lnTo>
                  <a:cubicBezTo>
                    <a:pt x="24" y="830"/>
                    <a:pt x="36" y="842"/>
                    <a:pt x="36" y="865"/>
                  </a:cubicBezTo>
                  <a:cubicBezTo>
                    <a:pt x="36" y="901"/>
                    <a:pt x="36" y="925"/>
                    <a:pt x="48" y="949"/>
                  </a:cubicBezTo>
                  <a:lnTo>
                    <a:pt x="48" y="972"/>
                  </a:lnTo>
                  <a:cubicBezTo>
                    <a:pt x="48" y="996"/>
                    <a:pt x="71" y="996"/>
                    <a:pt x="83" y="996"/>
                  </a:cubicBezTo>
                  <a:cubicBezTo>
                    <a:pt x="85" y="998"/>
                    <a:pt x="88" y="999"/>
                    <a:pt x="91" y="999"/>
                  </a:cubicBezTo>
                  <a:cubicBezTo>
                    <a:pt x="111" y="999"/>
                    <a:pt x="156" y="971"/>
                    <a:pt x="167" y="961"/>
                  </a:cubicBezTo>
                  <a:cubicBezTo>
                    <a:pt x="179" y="955"/>
                    <a:pt x="185" y="955"/>
                    <a:pt x="188" y="955"/>
                  </a:cubicBezTo>
                  <a:cubicBezTo>
                    <a:pt x="191" y="955"/>
                    <a:pt x="191" y="955"/>
                    <a:pt x="191" y="949"/>
                  </a:cubicBezTo>
                  <a:lnTo>
                    <a:pt x="191" y="925"/>
                  </a:lnTo>
                  <a:cubicBezTo>
                    <a:pt x="191" y="913"/>
                    <a:pt x="167" y="889"/>
                    <a:pt x="167" y="865"/>
                  </a:cubicBezTo>
                  <a:cubicBezTo>
                    <a:pt x="167" y="853"/>
                    <a:pt x="155" y="830"/>
                    <a:pt x="155" y="794"/>
                  </a:cubicBezTo>
                  <a:cubicBezTo>
                    <a:pt x="155" y="770"/>
                    <a:pt x="143" y="758"/>
                    <a:pt x="143" y="722"/>
                  </a:cubicBezTo>
                  <a:cubicBezTo>
                    <a:pt x="143" y="687"/>
                    <a:pt x="119" y="675"/>
                    <a:pt x="119" y="651"/>
                  </a:cubicBezTo>
                  <a:cubicBezTo>
                    <a:pt x="119" y="615"/>
                    <a:pt x="143" y="603"/>
                    <a:pt x="143" y="568"/>
                  </a:cubicBezTo>
                  <a:cubicBezTo>
                    <a:pt x="143" y="544"/>
                    <a:pt x="119" y="532"/>
                    <a:pt x="119" y="496"/>
                  </a:cubicBezTo>
                  <a:lnTo>
                    <a:pt x="119" y="425"/>
                  </a:lnTo>
                  <a:lnTo>
                    <a:pt x="119" y="353"/>
                  </a:lnTo>
                  <a:lnTo>
                    <a:pt x="119" y="270"/>
                  </a:lnTo>
                  <a:lnTo>
                    <a:pt x="119" y="246"/>
                  </a:lnTo>
                  <a:cubicBezTo>
                    <a:pt x="119" y="210"/>
                    <a:pt x="143" y="115"/>
                    <a:pt x="155" y="80"/>
                  </a:cubicBezTo>
                  <a:cubicBezTo>
                    <a:pt x="167" y="56"/>
                    <a:pt x="155" y="68"/>
                    <a:pt x="155" y="56"/>
                  </a:cubicBezTo>
                  <a:lnTo>
                    <a:pt x="155" y="32"/>
                  </a:lnTo>
                  <a:lnTo>
                    <a:pt x="155" y="20"/>
                  </a:lnTo>
                  <a:cubicBezTo>
                    <a:pt x="148" y="6"/>
                    <a:pt x="145" y="0"/>
                    <a:pt x="1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28" name="Google Shape;16728;p22"/>
            <p:cNvSpPr/>
            <p:nvPr/>
          </p:nvSpPr>
          <p:spPr>
            <a:xfrm>
              <a:off x="3998700" y="3978000"/>
              <a:ext cx="4200" cy="29625"/>
            </a:xfrm>
            <a:custGeom>
              <a:avLst/>
              <a:gdLst/>
              <a:ahLst/>
              <a:cxnLst/>
              <a:rect l="l" t="t" r="r" b="b"/>
              <a:pathLst>
                <a:path w="168" h="1185" extrusionOk="0">
                  <a:moveTo>
                    <a:pt x="167" y="0"/>
                  </a:moveTo>
                  <a:cubicBezTo>
                    <a:pt x="143" y="0"/>
                    <a:pt x="132" y="0"/>
                    <a:pt x="132" y="12"/>
                  </a:cubicBezTo>
                  <a:cubicBezTo>
                    <a:pt x="120" y="36"/>
                    <a:pt x="120" y="48"/>
                    <a:pt x="120" y="60"/>
                  </a:cubicBezTo>
                  <a:cubicBezTo>
                    <a:pt x="120" y="72"/>
                    <a:pt x="108" y="120"/>
                    <a:pt x="108" y="155"/>
                  </a:cubicBezTo>
                  <a:cubicBezTo>
                    <a:pt x="108" y="179"/>
                    <a:pt x="108" y="215"/>
                    <a:pt x="84" y="239"/>
                  </a:cubicBezTo>
                  <a:lnTo>
                    <a:pt x="84" y="334"/>
                  </a:lnTo>
                  <a:cubicBezTo>
                    <a:pt x="84" y="358"/>
                    <a:pt x="72" y="393"/>
                    <a:pt x="72" y="417"/>
                  </a:cubicBezTo>
                  <a:cubicBezTo>
                    <a:pt x="72" y="453"/>
                    <a:pt x="60" y="477"/>
                    <a:pt x="60" y="512"/>
                  </a:cubicBezTo>
                  <a:lnTo>
                    <a:pt x="60" y="596"/>
                  </a:lnTo>
                  <a:cubicBezTo>
                    <a:pt x="60" y="643"/>
                    <a:pt x="36" y="727"/>
                    <a:pt x="24" y="762"/>
                  </a:cubicBezTo>
                  <a:lnTo>
                    <a:pt x="24" y="846"/>
                  </a:lnTo>
                  <a:cubicBezTo>
                    <a:pt x="24" y="882"/>
                    <a:pt x="12" y="905"/>
                    <a:pt x="12" y="941"/>
                  </a:cubicBezTo>
                  <a:lnTo>
                    <a:pt x="12" y="1024"/>
                  </a:lnTo>
                  <a:lnTo>
                    <a:pt x="12" y="1120"/>
                  </a:lnTo>
                  <a:cubicBezTo>
                    <a:pt x="12" y="1132"/>
                    <a:pt x="1" y="1132"/>
                    <a:pt x="12" y="1143"/>
                  </a:cubicBezTo>
                  <a:cubicBezTo>
                    <a:pt x="12" y="1167"/>
                    <a:pt x="12" y="1167"/>
                    <a:pt x="24" y="1179"/>
                  </a:cubicBezTo>
                  <a:cubicBezTo>
                    <a:pt x="28" y="1183"/>
                    <a:pt x="37" y="1184"/>
                    <a:pt x="49" y="1184"/>
                  </a:cubicBezTo>
                  <a:cubicBezTo>
                    <a:pt x="78" y="1184"/>
                    <a:pt x="120" y="1176"/>
                    <a:pt x="120" y="1167"/>
                  </a:cubicBezTo>
                  <a:cubicBezTo>
                    <a:pt x="126" y="1155"/>
                    <a:pt x="129" y="1155"/>
                    <a:pt x="130" y="1155"/>
                  </a:cubicBezTo>
                  <a:cubicBezTo>
                    <a:pt x="132" y="1155"/>
                    <a:pt x="132" y="1155"/>
                    <a:pt x="132" y="1143"/>
                  </a:cubicBezTo>
                  <a:lnTo>
                    <a:pt x="132" y="1120"/>
                  </a:lnTo>
                  <a:lnTo>
                    <a:pt x="132" y="1024"/>
                  </a:lnTo>
                  <a:lnTo>
                    <a:pt x="132" y="941"/>
                  </a:lnTo>
                  <a:lnTo>
                    <a:pt x="132" y="846"/>
                  </a:lnTo>
                  <a:lnTo>
                    <a:pt x="132" y="762"/>
                  </a:lnTo>
                  <a:cubicBezTo>
                    <a:pt x="132" y="727"/>
                    <a:pt x="143" y="703"/>
                    <a:pt x="143" y="667"/>
                  </a:cubicBezTo>
                  <a:lnTo>
                    <a:pt x="143" y="584"/>
                  </a:lnTo>
                  <a:lnTo>
                    <a:pt x="143" y="489"/>
                  </a:lnTo>
                  <a:lnTo>
                    <a:pt x="143" y="405"/>
                  </a:lnTo>
                  <a:lnTo>
                    <a:pt x="143" y="310"/>
                  </a:lnTo>
                  <a:lnTo>
                    <a:pt x="143" y="286"/>
                  </a:lnTo>
                  <a:cubicBezTo>
                    <a:pt x="143" y="251"/>
                    <a:pt x="143" y="120"/>
                    <a:pt x="167" y="96"/>
                  </a:cubicBezTo>
                  <a:lnTo>
                    <a:pt x="167" y="60"/>
                  </a:lnTo>
                  <a:lnTo>
                    <a:pt x="167" y="36"/>
                  </a:lnTo>
                  <a:lnTo>
                    <a:pt x="16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29" name="Google Shape;16729;p22"/>
            <p:cNvSpPr/>
            <p:nvPr/>
          </p:nvSpPr>
          <p:spPr>
            <a:xfrm>
              <a:off x="4006450" y="3980975"/>
              <a:ext cx="4475" cy="23850"/>
            </a:xfrm>
            <a:custGeom>
              <a:avLst/>
              <a:gdLst/>
              <a:ahLst/>
              <a:cxnLst/>
              <a:rect l="l" t="t" r="r" b="b"/>
              <a:pathLst>
                <a:path w="179" h="954" extrusionOk="0">
                  <a:moveTo>
                    <a:pt x="107" y="1"/>
                  </a:moveTo>
                  <a:cubicBezTo>
                    <a:pt x="95" y="1"/>
                    <a:pt x="72" y="12"/>
                    <a:pt x="72" y="36"/>
                  </a:cubicBezTo>
                  <a:cubicBezTo>
                    <a:pt x="72" y="48"/>
                    <a:pt x="60" y="72"/>
                    <a:pt x="60" y="96"/>
                  </a:cubicBezTo>
                  <a:cubicBezTo>
                    <a:pt x="60" y="108"/>
                    <a:pt x="48" y="132"/>
                    <a:pt x="48" y="167"/>
                  </a:cubicBezTo>
                  <a:cubicBezTo>
                    <a:pt x="48" y="191"/>
                    <a:pt x="48" y="215"/>
                    <a:pt x="24" y="239"/>
                  </a:cubicBezTo>
                  <a:cubicBezTo>
                    <a:pt x="24" y="274"/>
                    <a:pt x="12" y="286"/>
                    <a:pt x="12" y="310"/>
                  </a:cubicBezTo>
                  <a:cubicBezTo>
                    <a:pt x="12" y="346"/>
                    <a:pt x="0" y="358"/>
                    <a:pt x="0" y="393"/>
                  </a:cubicBezTo>
                  <a:lnTo>
                    <a:pt x="0" y="465"/>
                  </a:lnTo>
                  <a:lnTo>
                    <a:pt x="0" y="536"/>
                  </a:lnTo>
                  <a:lnTo>
                    <a:pt x="0" y="608"/>
                  </a:lnTo>
                  <a:cubicBezTo>
                    <a:pt x="0" y="643"/>
                    <a:pt x="12" y="655"/>
                    <a:pt x="12" y="691"/>
                  </a:cubicBezTo>
                  <a:lnTo>
                    <a:pt x="12" y="763"/>
                  </a:lnTo>
                  <a:cubicBezTo>
                    <a:pt x="12" y="786"/>
                    <a:pt x="24" y="810"/>
                    <a:pt x="24" y="834"/>
                  </a:cubicBezTo>
                  <a:cubicBezTo>
                    <a:pt x="24" y="846"/>
                    <a:pt x="48" y="882"/>
                    <a:pt x="48" y="905"/>
                  </a:cubicBezTo>
                  <a:lnTo>
                    <a:pt x="48" y="941"/>
                  </a:lnTo>
                  <a:cubicBezTo>
                    <a:pt x="48" y="953"/>
                    <a:pt x="60" y="953"/>
                    <a:pt x="72" y="953"/>
                  </a:cubicBezTo>
                  <a:cubicBezTo>
                    <a:pt x="95" y="953"/>
                    <a:pt x="155" y="941"/>
                    <a:pt x="167" y="905"/>
                  </a:cubicBezTo>
                  <a:lnTo>
                    <a:pt x="179" y="894"/>
                  </a:lnTo>
                  <a:lnTo>
                    <a:pt x="179" y="882"/>
                  </a:lnTo>
                  <a:cubicBezTo>
                    <a:pt x="179" y="870"/>
                    <a:pt x="167" y="834"/>
                    <a:pt x="167" y="822"/>
                  </a:cubicBezTo>
                  <a:cubicBezTo>
                    <a:pt x="167" y="810"/>
                    <a:pt x="155" y="774"/>
                    <a:pt x="155" y="763"/>
                  </a:cubicBezTo>
                  <a:cubicBezTo>
                    <a:pt x="155" y="751"/>
                    <a:pt x="131" y="715"/>
                    <a:pt x="131" y="703"/>
                  </a:cubicBezTo>
                  <a:cubicBezTo>
                    <a:pt x="131" y="667"/>
                    <a:pt x="119" y="655"/>
                    <a:pt x="119" y="643"/>
                  </a:cubicBezTo>
                  <a:cubicBezTo>
                    <a:pt x="119" y="608"/>
                    <a:pt x="131" y="596"/>
                    <a:pt x="131" y="584"/>
                  </a:cubicBezTo>
                  <a:cubicBezTo>
                    <a:pt x="131" y="548"/>
                    <a:pt x="119" y="536"/>
                    <a:pt x="119" y="524"/>
                  </a:cubicBezTo>
                  <a:lnTo>
                    <a:pt x="119" y="465"/>
                  </a:lnTo>
                  <a:lnTo>
                    <a:pt x="119" y="393"/>
                  </a:lnTo>
                  <a:lnTo>
                    <a:pt x="119" y="334"/>
                  </a:lnTo>
                  <a:lnTo>
                    <a:pt x="119" y="298"/>
                  </a:lnTo>
                  <a:cubicBezTo>
                    <a:pt x="119" y="274"/>
                    <a:pt x="131" y="179"/>
                    <a:pt x="155" y="155"/>
                  </a:cubicBezTo>
                  <a:cubicBezTo>
                    <a:pt x="167" y="120"/>
                    <a:pt x="155" y="132"/>
                    <a:pt x="155" y="120"/>
                  </a:cubicBezTo>
                  <a:lnTo>
                    <a:pt x="155" y="108"/>
                  </a:lnTo>
                  <a:lnTo>
                    <a:pt x="155" y="96"/>
                  </a:lnTo>
                  <a:cubicBezTo>
                    <a:pt x="119" y="1"/>
                    <a:pt x="107" y="1"/>
                    <a:pt x="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30" name="Google Shape;16730;p22"/>
            <p:cNvSpPr/>
            <p:nvPr/>
          </p:nvSpPr>
          <p:spPr>
            <a:xfrm>
              <a:off x="4015675" y="3976700"/>
              <a:ext cx="4475" cy="24150"/>
            </a:xfrm>
            <a:custGeom>
              <a:avLst/>
              <a:gdLst/>
              <a:ahLst/>
              <a:cxnLst/>
              <a:rect l="l" t="t" r="r" b="b"/>
              <a:pathLst>
                <a:path w="179" h="966" extrusionOk="0">
                  <a:moveTo>
                    <a:pt x="161" y="1"/>
                  </a:moveTo>
                  <a:cubicBezTo>
                    <a:pt x="160" y="1"/>
                    <a:pt x="158" y="2"/>
                    <a:pt x="155" y="5"/>
                  </a:cubicBezTo>
                  <a:cubicBezTo>
                    <a:pt x="143" y="5"/>
                    <a:pt x="119" y="29"/>
                    <a:pt x="119" y="41"/>
                  </a:cubicBezTo>
                  <a:cubicBezTo>
                    <a:pt x="119" y="52"/>
                    <a:pt x="107" y="88"/>
                    <a:pt x="95" y="100"/>
                  </a:cubicBezTo>
                  <a:cubicBezTo>
                    <a:pt x="95" y="112"/>
                    <a:pt x="72" y="148"/>
                    <a:pt x="72" y="172"/>
                  </a:cubicBezTo>
                  <a:cubicBezTo>
                    <a:pt x="72" y="183"/>
                    <a:pt x="72" y="219"/>
                    <a:pt x="60" y="243"/>
                  </a:cubicBezTo>
                  <a:cubicBezTo>
                    <a:pt x="60" y="279"/>
                    <a:pt x="48" y="291"/>
                    <a:pt x="36" y="326"/>
                  </a:cubicBezTo>
                  <a:cubicBezTo>
                    <a:pt x="36" y="350"/>
                    <a:pt x="12" y="362"/>
                    <a:pt x="12" y="398"/>
                  </a:cubicBezTo>
                  <a:lnTo>
                    <a:pt x="12" y="469"/>
                  </a:lnTo>
                  <a:cubicBezTo>
                    <a:pt x="12" y="505"/>
                    <a:pt x="0" y="517"/>
                    <a:pt x="0" y="541"/>
                  </a:cubicBezTo>
                  <a:lnTo>
                    <a:pt x="0" y="624"/>
                  </a:lnTo>
                  <a:cubicBezTo>
                    <a:pt x="0" y="648"/>
                    <a:pt x="12" y="660"/>
                    <a:pt x="12" y="695"/>
                  </a:cubicBezTo>
                  <a:lnTo>
                    <a:pt x="12" y="767"/>
                  </a:lnTo>
                  <a:cubicBezTo>
                    <a:pt x="12" y="803"/>
                    <a:pt x="36" y="814"/>
                    <a:pt x="36" y="838"/>
                  </a:cubicBezTo>
                  <a:cubicBezTo>
                    <a:pt x="36" y="862"/>
                    <a:pt x="36" y="898"/>
                    <a:pt x="48" y="922"/>
                  </a:cubicBezTo>
                  <a:lnTo>
                    <a:pt x="48" y="945"/>
                  </a:lnTo>
                  <a:cubicBezTo>
                    <a:pt x="48" y="957"/>
                    <a:pt x="60" y="957"/>
                    <a:pt x="72" y="957"/>
                  </a:cubicBezTo>
                  <a:cubicBezTo>
                    <a:pt x="77" y="963"/>
                    <a:pt x="85" y="965"/>
                    <a:pt x="94" y="965"/>
                  </a:cubicBezTo>
                  <a:cubicBezTo>
                    <a:pt x="121" y="965"/>
                    <a:pt x="158" y="943"/>
                    <a:pt x="167" y="934"/>
                  </a:cubicBezTo>
                  <a:lnTo>
                    <a:pt x="179" y="922"/>
                  </a:lnTo>
                  <a:lnTo>
                    <a:pt x="179" y="898"/>
                  </a:lnTo>
                  <a:cubicBezTo>
                    <a:pt x="179" y="886"/>
                    <a:pt x="167" y="862"/>
                    <a:pt x="167" y="838"/>
                  </a:cubicBezTo>
                  <a:cubicBezTo>
                    <a:pt x="167" y="826"/>
                    <a:pt x="155" y="803"/>
                    <a:pt x="155" y="779"/>
                  </a:cubicBezTo>
                  <a:cubicBezTo>
                    <a:pt x="155" y="767"/>
                    <a:pt x="131" y="743"/>
                    <a:pt x="131" y="719"/>
                  </a:cubicBezTo>
                  <a:cubicBezTo>
                    <a:pt x="131" y="695"/>
                    <a:pt x="119" y="684"/>
                    <a:pt x="119" y="660"/>
                  </a:cubicBezTo>
                  <a:cubicBezTo>
                    <a:pt x="119" y="636"/>
                    <a:pt x="131" y="624"/>
                    <a:pt x="131" y="600"/>
                  </a:cubicBezTo>
                  <a:lnTo>
                    <a:pt x="131" y="529"/>
                  </a:lnTo>
                  <a:lnTo>
                    <a:pt x="131" y="457"/>
                  </a:lnTo>
                  <a:lnTo>
                    <a:pt x="131" y="386"/>
                  </a:lnTo>
                  <a:lnTo>
                    <a:pt x="131" y="303"/>
                  </a:lnTo>
                  <a:lnTo>
                    <a:pt x="131" y="279"/>
                  </a:lnTo>
                  <a:cubicBezTo>
                    <a:pt x="131" y="243"/>
                    <a:pt x="155" y="160"/>
                    <a:pt x="167" y="124"/>
                  </a:cubicBezTo>
                  <a:cubicBezTo>
                    <a:pt x="179" y="100"/>
                    <a:pt x="167" y="112"/>
                    <a:pt x="167" y="100"/>
                  </a:cubicBezTo>
                  <a:lnTo>
                    <a:pt x="167" y="88"/>
                  </a:lnTo>
                  <a:lnTo>
                    <a:pt x="167" y="64"/>
                  </a:lnTo>
                  <a:cubicBezTo>
                    <a:pt x="167" y="18"/>
                    <a:pt x="167" y="1"/>
                    <a:pt x="1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31" name="Google Shape;16731;p22"/>
            <p:cNvSpPr/>
            <p:nvPr/>
          </p:nvSpPr>
          <p:spPr>
            <a:xfrm>
              <a:off x="4024600" y="3974425"/>
              <a:ext cx="4475" cy="24525"/>
            </a:xfrm>
            <a:custGeom>
              <a:avLst/>
              <a:gdLst/>
              <a:ahLst/>
              <a:cxnLst/>
              <a:rect l="l" t="t" r="r" b="b"/>
              <a:pathLst>
                <a:path w="179" h="981" extrusionOk="0">
                  <a:moveTo>
                    <a:pt x="119" y="1"/>
                  </a:moveTo>
                  <a:cubicBezTo>
                    <a:pt x="108" y="1"/>
                    <a:pt x="96" y="13"/>
                    <a:pt x="96" y="36"/>
                  </a:cubicBezTo>
                  <a:cubicBezTo>
                    <a:pt x="96" y="60"/>
                    <a:pt x="84" y="84"/>
                    <a:pt x="84" y="120"/>
                  </a:cubicBezTo>
                  <a:cubicBezTo>
                    <a:pt x="84" y="132"/>
                    <a:pt x="60" y="155"/>
                    <a:pt x="60" y="191"/>
                  </a:cubicBezTo>
                  <a:cubicBezTo>
                    <a:pt x="60" y="215"/>
                    <a:pt x="60" y="239"/>
                    <a:pt x="48" y="263"/>
                  </a:cubicBezTo>
                  <a:cubicBezTo>
                    <a:pt x="48" y="298"/>
                    <a:pt x="36" y="310"/>
                    <a:pt x="36" y="334"/>
                  </a:cubicBezTo>
                  <a:cubicBezTo>
                    <a:pt x="36" y="370"/>
                    <a:pt x="12" y="382"/>
                    <a:pt x="12" y="417"/>
                  </a:cubicBezTo>
                  <a:lnTo>
                    <a:pt x="12" y="489"/>
                  </a:lnTo>
                  <a:cubicBezTo>
                    <a:pt x="12" y="513"/>
                    <a:pt x="12" y="536"/>
                    <a:pt x="0" y="560"/>
                  </a:cubicBezTo>
                  <a:lnTo>
                    <a:pt x="0" y="632"/>
                  </a:lnTo>
                  <a:cubicBezTo>
                    <a:pt x="0" y="667"/>
                    <a:pt x="12" y="679"/>
                    <a:pt x="12" y="715"/>
                  </a:cubicBezTo>
                  <a:lnTo>
                    <a:pt x="12" y="786"/>
                  </a:lnTo>
                  <a:cubicBezTo>
                    <a:pt x="12" y="810"/>
                    <a:pt x="36" y="834"/>
                    <a:pt x="36" y="858"/>
                  </a:cubicBezTo>
                  <a:cubicBezTo>
                    <a:pt x="36" y="894"/>
                    <a:pt x="36" y="917"/>
                    <a:pt x="48" y="929"/>
                  </a:cubicBezTo>
                  <a:lnTo>
                    <a:pt x="48" y="965"/>
                  </a:lnTo>
                  <a:cubicBezTo>
                    <a:pt x="48" y="977"/>
                    <a:pt x="60" y="977"/>
                    <a:pt x="84" y="977"/>
                  </a:cubicBezTo>
                  <a:cubicBezTo>
                    <a:pt x="86" y="979"/>
                    <a:pt x="90" y="980"/>
                    <a:pt x="95" y="980"/>
                  </a:cubicBezTo>
                  <a:cubicBezTo>
                    <a:pt x="117" y="980"/>
                    <a:pt x="157" y="963"/>
                    <a:pt x="167" y="953"/>
                  </a:cubicBezTo>
                  <a:cubicBezTo>
                    <a:pt x="173" y="941"/>
                    <a:pt x="176" y="941"/>
                    <a:pt x="178" y="941"/>
                  </a:cubicBezTo>
                  <a:cubicBezTo>
                    <a:pt x="179" y="941"/>
                    <a:pt x="179" y="941"/>
                    <a:pt x="179" y="929"/>
                  </a:cubicBezTo>
                  <a:lnTo>
                    <a:pt x="179" y="917"/>
                  </a:lnTo>
                  <a:cubicBezTo>
                    <a:pt x="179" y="905"/>
                    <a:pt x="167" y="870"/>
                    <a:pt x="167" y="846"/>
                  </a:cubicBezTo>
                  <a:cubicBezTo>
                    <a:pt x="167" y="834"/>
                    <a:pt x="167" y="798"/>
                    <a:pt x="155" y="775"/>
                  </a:cubicBezTo>
                  <a:cubicBezTo>
                    <a:pt x="155" y="739"/>
                    <a:pt x="131" y="727"/>
                    <a:pt x="131" y="691"/>
                  </a:cubicBezTo>
                  <a:cubicBezTo>
                    <a:pt x="131" y="667"/>
                    <a:pt x="119" y="655"/>
                    <a:pt x="119" y="620"/>
                  </a:cubicBezTo>
                  <a:cubicBezTo>
                    <a:pt x="119" y="584"/>
                    <a:pt x="131" y="572"/>
                    <a:pt x="131" y="548"/>
                  </a:cubicBezTo>
                  <a:lnTo>
                    <a:pt x="131" y="477"/>
                  </a:lnTo>
                  <a:lnTo>
                    <a:pt x="131" y="394"/>
                  </a:lnTo>
                  <a:lnTo>
                    <a:pt x="131" y="322"/>
                  </a:lnTo>
                  <a:lnTo>
                    <a:pt x="131" y="251"/>
                  </a:lnTo>
                  <a:lnTo>
                    <a:pt x="131" y="215"/>
                  </a:lnTo>
                  <a:cubicBezTo>
                    <a:pt x="131" y="191"/>
                    <a:pt x="155" y="84"/>
                    <a:pt x="167" y="72"/>
                  </a:cubicBezTo>
                  <a:cubicBezTo>
                    <a:pt x="179" y="36"/>
                    <a:pt x="167" y="48"/>
                    <a:pt x="167" y="36"/>
                  </a:cubicBezTo>
                  <a:lnTo>
                    <a:pt x="167" y="24"/>
                  </a:lnTo>
                  <a:lnTo>
                    <a:pt x="167" y="13"/>
                  </a:lnTo>
                  <a:cubicBezTo>
                    <a:pt x="143" y="1"/>
                    <a:pt x="143" y="1"/>
                    <a:pt x="1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32" name="Google Shape;16732;p22"/>
            <p:cNvSpPr/>
            <p:nvPr/>
          </p:nvSpPr>
          <p:spPr>
            <a:xfrm>
              <a:off x="4038000" y="3967275"/>
              <a:ext cx="3000" cy="24700"/>
            </a:xfrm>
            <a:custGeom>
              <a:avLst/>
              <a:gdLst/>
              <a:ahLst/>
              <a:cxnLst/>
              <a:rect l="l" t="t" r="r" b="b"/>
              <a:pathLst>
                <a:path w="120" h="988" extrusionOk="0">
                  <a:moveTo>
                    <a:pt x="84" y="1"/>
                  </a:moveTo>
                  <a:cubicBezTo>
                    <a:pt x="60" y="13"/>
                    <a:pt x="60" y="25"/>
                    <a:pt x="60" y="48"/>
                  </a:cubicBezTo>
                  <a:lnTo>
                    <a:pt x="60" y="120"/>
                  </a:lnTo>
                  <a:lnTo>
                    <a:pt x="60" y="191"/>
                  </a:lnTo>
                  <a:lnTo>
                    <a:pt x="60" y="263"/>
                  </a:lnTo>
                  <a:cubicBezTo>
                    <a:pt x="60" y="299"/>
                    <a:pt x="48" y="310"/>
                    <a:pt x="48" y="346"/>
                  </a:cubicBezTo>
                  <a:cubicBezTo>
                    <a:pt x="48" y="370"/>
                    <a:pt x="48" y="382"/>
                    <a:pt x="36" y="418"/>
                  </a:cubicBezTo>
                  <a:cubicBezTo>
                    <a:pt x="12" y="441"/>
                    <a:pt x="36" y="465"/>
                    <a:pt x="36" y="489"/>
                  </a:cubicBezTo>
                  <a:cubicBezTo>
                    <a:pt x="36" y="525"/>
                    <a:pt x="12" y="596"/>
                    <a:pt x="12" y="620"/>
                  </a:cubicBezTo>
                  <a:cubicBezTo>
                    <a:pt x="12" y="656"/>
                    <a:pt x="36" y="668"/>
                    <a:pt x="12" y="703"/>
                  </a:cubicBezTo>
                  <a:cubicBezTo>
                    <a:pt x="12" y="727"/>
                    <a:pt x="0" y="739"/>
                    <a:pt x="0" y="775"/>
                  </a:cubicBezTo>
                  <a:lnTo>
                    <a:pt x="0" y="846"/>
                  </a:lnTo>
                  <a:lnTo>
                    <a:pt x="0" y="918"/>
                  </a:lnTo>
                  <a:lnTo>
                    <a:pt x="0" y="953"/>
                  </a:lnTo>
                  <a:cubicBezTo>
                    <a:pt x="0" y="965"/>
                    <a:pt x="0" y="965"/>
                    <a:pt x="12" y="977"/>
                  </a:cubicBezTo>
                  <a:cubicBezTo>
                    <a:pt x="19" y="985"/>
                    <a:pt x="30" y="987"/>
                    <a:pt x="42" y="987"/>
                  </a:cubicBezTo>
                  <a:cubicBezTo>
                    <a:pt x="68" y="987"/>
                    <a:pt x="99" y="973"/>
                    <a:pt x="107" y="965"/>
                  </a:cubicBezTo>
                  <a:cubicBezTo>
                    <a:pt x="113" y="959"/>
                    <a:pt x="116" y="959"/>
                    <a:pt x="118" y="959"/>
                  </a:cubicBezTo>
                  <a:cubicBezTo>
                    <a:pt x="119" y="959"/>
                    <a:pt x="119" y="959"/>
                    <a:pt x="119" y="953"/>
                  </a:cubicBezTo>
                  <a:lnTo>
                    <a:pt x="119" y="941"/>
                  </a:lnTo>
                  <a:lnTo>
                    <a:pt x="119" y="858"/>
                  </a:lnTo>
                  <a:lnTo>
                    <a:pt x="119" y="787"/>
                  </a:lnTo>
                  <a:lnTo>
                    <a:pt x="119" y="715"/>
                  </a:lnTo>
                  <a:cubicBezTo>
                    <a:pt x="119" y="680"/>
                    <a:pt x="107" y="668"/>
                    <a:pt x="107" y="644"/>
                  </a:cubicBezTo>
                  <a:cubicBezTo>
                    <a:pt x="107" y="608"/>
                    <a:pt x="119" y="596"/>
                    <a:pt x="119" y="560"/>
                  </a:cubicBezTo>
                  <a:lnTo>
                    <a:pt x="119" y="489"/>
                  </a:lnTo>
                  <a:lnTo>
                    <a:pt x="119" y="418"/>
                  </a:lnTo>
                  <a:cubicBezTo>
                    <a:pt x="119" y="382"/>
                    <a:pt x="107" y="370"/>
                    <a:pt x="107" y="346"/>
                  </a:cubicBezTo>
                  <a:lnTo>
                    <a:pt x="107" y="263"/>
                  </a:lnTo>
                  <a:lnTo>
                    <a:pt x="107" y="239"/>
                  </a:lnTo>
                  <a:lnTo>
                    <a:pt x="107" y="72"/>
                  </a:lnTo>
                  <a:lnTo>
                    <a:pt x="107" y="37"/>
                  </a:lnTo>
                  <a:lnTo>
                    <a:pt x="107" y="25"/>
                  </a:lnTo>
                  <a:cubicBezTo>
                    <a:pt x="107" y="13"/>
                    <a:pt x="107" y="13"/>
                    <a:pt x="95" y="13"/>
                  </a:cubicBezTo>
                  <a:lnTo>
                    <a:pt x="8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33" name="Google Shape;16733;p22"/>
            <p:cNvSpPr/>
            <p:nvPr/>
          </p:nvSpPr>
          <p:spPr>
            <a:xfrm>
              <a:off x="4049300" y="3952875"/>
              <a:ext cx="4200" cy="19500"/>
            </a:xfrm>
            <a:custGeom>
              <a:avLst/>
              <a:gdLst/>
              <a:ahLst/>
              <a:cxnLst/>
              <a:rect l="l" t="t" r="r" b="b"/>
              <a:pathLst>
                <a:path w="168" h="780" extrusionOk="0">
                  <a:moveTo>
                    <a:pt x="101" y="0"/>
                  </a:moveTo>
                  <a:cubicBezTo>
                    <a:pt x="97" y="0"/>
                    <a:pt x="92" y="1"/>
                    <a:pt x="84" y="5"/>
                  </a:cubicBezTo>
                  <a:cubicBezTo>
                    <a:pt x="72" y="5"/>
                    <a:pt x="72" y="29"/>
                    <a:pt x="60" y="41"/>
                  </a:cubicBezTo>
                  <a:cubicBezTo>
                    <a:pt x="60" y="53"/>
                    <a:pt x="48" y="65"/>
                    <a:pt x="48" y="89"/>
                  </a:cubicBezTo>
                  <a:cubicBezTo>
                    <a:pt x="48" y="101"/>
                    <a:pt x="24" y="113"/>
                    <a:pt x="24" y="148"/>
                  </a:cubicBezTo>
                  <a:lnTo>
                    <a:pt x="24" y="208"/>
                  </a:lnTo>
                  <a:cubicBezTo>
                    <a:pt x="24" y="220"/>
                    <a:pt x="13" y="232"/>
                    <a:pt x="13" y="255"/>
                  </a:cubicBezTo>
                  <a:cubicBezTo>
                    <a:pt x="13" y="279"/>
                    <a:pt x="13" y="303"/>
                    <a:pt x="1" y="315"/>
                  </a:cubicBezTo>
                  <a:lnTo>
                    <a:pt x="1" y="374"/>
                  </a:lnTo>
                  <a:lnTo>
                    <a:pt x="1" y="434"/>
                  </a:lnTo>
                  <a:lnTo>
                    <a:pt x="1" y="494"/>
                  </a:lnTo>
                  <a:cubicBezTo>
                    <a:pt x="1" y="517"/>
                    <a:pt x="13" y="541"/>
                    <a:pt x="13" y="553"/>
                  </a:cubicBezTo>
                  <a:lnTo>
                    <a:pt x="13" y="613"/>
                  </a:lnTo>
                  <a:cubicBezTo>
                    <a:pt x="13" y="636"/>
                    <a:pt x="24" y="660"/>
                    <a:pt x="24" y="672"/>
                  </a:cubicBezTo>
                  <a:cubicBezTo>
                    <a:pt x="24" y="696"/>
                    <a:pt x="48" y="720"/>
                    <a:pt x="48" y="732"/>
                  </a:cubicBezTo>
                  <a:lnTo>
                    <a:pt x="48" y="767"/>
                  </a:lnTo>
                  <a:cubicBezTo>
                    <a:pt x="48" y="779"/>
                    <a:pt x="60" y="779"/>
                    <a:pt x="72" y="779"/>
                  </a:cubicBezTo>
                  <a:cubicBezTo>
                    <a:pt x="84" y="779"/>
                    <a:pt x="144" y="755"/>
                    <a:pt x="144" y="732"/>
                  </a:cubicBezTo>
                  <a:lnTo>
                    <a:pt x="167" y="720"/>
                  </a:lnTo>
                  <a:lnTo>
                    <a:pt x="167" y="708"/>
                  </a:lnTo>
                  <a:cubicBezTo>
                    <a:pt x="167" y="696"/>
                    <a:pt x="144" y="672"/>
                    <a:pt x="144" y="660"/>
                  </a:cubicBezTo>
                  <a:cubicBezTo>
                    <a:pt x="144" y="648"/>
                    <a:pt x="132" y="636"/>
                    <a:pt x="132" y="601"/>
                  </a:cubicBezTo>
                  <a:cubicBezTo>
                    <a:pt x="132" y="589"/>
                    <a:pt x="120" y="577"/>
                    <a:pt x="120" y="541"/>
                  </a:cubicBezTo>
                  <a:cubicBezTo>
                    <a:pt x="120" y="529"/>
                    <a:pt x="108" y="517"/>
                    <a:pt x="108" y="482"/>
                  </a:cubicBezTo>
                  <a:cubicBezTo>
                    <a:pt x="108" y="470"/>
                    <a:pt x="120" y="458"/>
                    <a:pt x="120" y="422"/>
                  </a:cubicBezTo>
                  <a:cubicBezTo>
                    <a:pt x="120" y="410"/>
                    <a:pt x="108" y="398"/>
                    <a:pt x="108" y="363"/>
                  </a:cubicBezTo>
                  <a:lnTo>
                    <a:pt x="108" y="303"/>
                  </a:lnTo>
                  <a:cubicBezTo>
                    <a:pt x="108" y="291"/>
                    <a:pt x="84" y="267"/>
                    <a:pt x="84" y="243"/>
                  </a:cubicBezTo>
                  <a:lnTo>
                    <a:pt x="84" y="184"/>
                  </a:lnTo>
                  <a:lnTo>
                    <a:pt x="84" y="172"/>
                  </a:lnTo>
                  <a:cubicBezTo>
                    <a:pt x="84" y="148"/>
                    <a:pt x="108" y="89"/>
                    <a:pt x="120" y="53"/>
                  </a:cubicBezTo>
                  <a:lnTo>
                    <a:pt x="120" y="41"/>
                  </a:lnTo>
                  <a:lnTo>
                    <a:pt x="120" y="29"/>
                  </a:lnTo>
                  <a:lnTo>
                    <a:pt x="120" y="5"/>
                  </a:lnTo>
                  <a:cubicBezTo>
                    <a:pt x="112" y="5"/>
                    <a:pt x="109" y="0"/>
                    <a:pt x="1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34" name="Google Shape;16734;p22"/>
            <p:cNvSpPr/>
            <p:nvPr/>
          </p:nvSpPr>
          <p:spPr>
            <a:xfrm>
              <a:off x="4058225" y="3949225"/>
              <a:ext cx="3300" cy="24875"/>
            </a:xfrm>
            <a:custGeom>
              <a:avLst/>
              <a:gdLst/>
              <a:ahLst/>
              <a:cxnLst/>
              <a:rect l="l" t="t" r="r" b="b"/>
              <a:pathLst>
                <a:path w="132" h="995" extrusionOk="0">
                  <a:moveTo>
                    <a:pt x="50" y="1"/>
                  </a:moveTo>
                  <a:cubicBezTo>
                    <a:pt x="48" y="1"/>
                    <a:pt x="48" y="4"/>
                    <a:pt x="48" y="8"/>
                  </a:cubicBezTo>
                  <a:cubicBezTo>
                    <a:pt x="25" y="20"/>
                    <a:pt x="25" y="32"/>
                    <a:pt x="25" y="56"/>
                  </a:cubicBezTo>
                  <a:lnTo>
                    <a:pt x="25" y="128"/>
                  </a:lnTo>
                  <a:lnTo>
                    <a:pt x="25" y="199"/>
                  </a:lnTo>
                  <a:lnTo>
                    <a:pt x="25" y="270"/>
                  </a:lnTo>
                  <a:cubicBezTo>
                    <a:pt x="25" y="306"/>
                    <a:pt x="13" y="318"/>
                    <a:pt x="13" y="354"/>
                  </a:cubicBezTo>
                  <a:lnTo>
                    <a:pt x="13" y="425"/>
                  </a:lnTo>
                  <a:lnTo>
                    <a:pt x="13" y="497"/>
                  </a:lnTo>
                  <a:cubicBezTo>
                    <a:pt x="13" y="532"/>
                    <a:pt x="1" y="604"/>
                    <a:pt x="1" y="628"/>
                  </a:cubicBezTo>
                  <a:cubicBezTo>
                    <a:pt x="1" y="663"/>
                    <a:pt x="13" y="675"/>
                    <a:pt x="13" y="699"/>
                  </a:cubicBezTo>
                  <a:cubicBezTo>
                    <a:pt x="13" y="735"/>
                    <a:pt x="1" y="747"/>
                    <a:pt x="1" y="782"/>
                  </a:cubicBezTo>
                  <a:lnTo>
                    <a:pt x="1" y="854"/>
                  </a:lnTo>
                  <a:lnTo>
                    <a:pt x="1" y="925"/>
                  </a:lnTo>
                  <a:lnTo>
                    <a:pt x="1" y="961"/>
                  </a:lnTo>
                  <a:cubicBezTo>
                    <a:pt x="1" y="973"/>
                    <a:pt x="1" y="973"/>
                    <a:pt x="25" y="985"/>
                  </a:cubicBezTo>
                  <a:cubicBezTo>
                    <a:pt x="32" y="992"/>
                    <a:pt x="43" y="995"/>
                    <a:pt x="55" y="995"/>
                  </a:cubicBezTo>
                  <a:cubicBezTo>
                    <a:pt x="81" y="995"/>
                    <a:pt x="112" y="981"/>
                    <a:pt x="120" y="973"/>
                  </a:cubicBezTo>
                  <a:cubicBezTo>
                    <a:pt x="126" y="967"/>
                    <a:pt x="129" y="967"/>
                    <a:pt x="130" y="967"/>
                  </a:cubicBezTo>
                  <a:cubicBezTo>
                    <a:pt x="132" y="967"/>
                    <a:pt x="132" y="967"/>
                    <a:pt x="132" y="961"/>
                  </a:cubicBezTo>
                  <a:lnTo>
                    <a:pt x="132" y="949"/>
                  </a:lnTo>
                  <a:cubicBezTo>
                    <a:pt x="132" y="925"/>
                    <a:pt x="132" y="901"/>
                    <a:pt x="120" y="866"/>
                  </a:cubicBezTo>
                  <a:lnTo>
                    <a:pt x="120" y="794"/>
                  </a:lnTo>
                  <a:lnTo>
                    <a:pt x="120" y="723"/>
                  </a:lnTo>
                  <a:cubicBezTo>
                    <a:pt x="120" y="687"/>
                    <a:pt x="108" y="675"/>
                    <a:pt x="108" y="651"/>
                  </a:cubicBezTo>
                  <a:cubicBezTo>
                    <a:pt x="108" y="616"/>
                    <a:pt x="120" y="604"/>
                    <a:pt x="120" y="568"/>
                  </a:cubicBezTo>
                  <a:cubicBezTo>
                    <a:pt x="120" y="544"/>
                    <a:pt x="108" y="532"/>
                    <a:pt x="108" y="497"/>
                  </a:cubicBezTo>
                  <a:lnTo>
                    <a:pt x="108" y="425"/>
                  </a:lnTo>
                  <a:cubicBezTo>
                    <a:pt x="108" y="389"/>
                    <a:pt x="84" y="378"/>
                    <a:pt x="84" y="354"/>
                  </a:cubicBezTo>
                  <a:lnTo>
                    <a:pt x="84" y="270"/>
                  </a:lnTo>
                  <a:lnTo>
                    <a:pt x="84" y="247"/>
                  </a:lnTo>
                  <a:lnTo>
                    <a:pt x="84" y="80"/>
                  </a:lnTo>
                  <a:lnTo>
                    <a:pt x="84" y="44"/>
                  </a:lnTo>
                  <a:lnTo>
                    <a:pt x="84" y="32"/>
                  </a:lnTo>
                  <a:cubicBezTo>
                    <a:pt x="84" y="20"/>
                    <a:pt x="84" y="20"/>
                    <a:pt x="72" y="20"/>
                  </a:cubicBezTo>
                  <a:cubicBezTo>
                    <a:pt x="58" y="6"/>
                    <a:pt x="53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35" name="Google Shape;16735;p22"/>
            <p:cNvSpPr/>
            <p:nvPr/>
          </p:nvSpPr>
          <p:spPr>
            <a:xfrm>
              <a:off x="4067175" y="3947350"/>
              <a:ext cx="5075" cy="29725"/>
            </a:xfrm>
            <a:custGeom>
              <a:avLst/>
              <a:gdLst/>
              <a:ahLst/>
              <a:cxnLst/>
              <a:rect l="l" t="t" r="r" b="b"/>
              <a:pathLst>
                <a:path w="203" h="1189" extrusionOk="0">
                  <a:moveTo>
                    <a:pt x="48" y="0"/>
                  </a:moveTo>
                  <a:lnTo>
                    <a:pt x="12" y="36"/>
                  </a:lnTo>
                  <a:cubicBezTo>
                    <a:pt x="12" y="48"/>
                    <a:pt x="0" y="72"/>
                    <a:pt x="0" y="83"/>
                  </a:cubicBezTo>
                  <a:lnTo>
                    <a:pt x="0" y="155"/>
                  </a:lnTo>
                  <a:lnTo>
                    <a:pt x="0" y="250"/>
                  </a:lnTo>
                  <a:cubicBezTo>
                    <a:pt x="0" y="274"/>
                    <a:pt x="12" y="310"/>
                    <a:pt x="12" y="334"/>
                  </a:cubicBezTo>
                  <a:lnTo>
                    <a:pt x="12" y="429"/>
                  </a:lnTo>
                  <a:lnTo>
                    <a:pt x="12" y="512"/>
                  </a:lnTo>
                  <a:cubicBezTo>
                    <a:pt x="12" y="548"/>
                    <a:pt x="24" y="560"/>
                    <a:pt x="24" y="607"/>
                  </a:cubicBezTo>
                  <a:lnTo>
                    <a:pt x="24" y="762"/>
                  </a:lnTo>
                  <a:cubicBezTo>
                    <a:pt x="24" y="810"/>
                    <a:pt x="36" y="822"/>
                    <a:pt x="36" y="857"/>
                  </a:cubicBezTo>
                  <a:lnTo>
                    <a:pt x="36" y="941"/>
                  </a:lnTo>
                  <a:cubicBezTo>
                    <a:pt x="36" y="976"/>
                    <a:pt x="60" y="1000"/>
                    <a:pt x="60" y="1036"/>
                  </a:cubicBezTo>
                  <a:cubicBezTo>
                    <a:pt x="60" y="1060"/>
                    <a:pt x="60" y="1096"/>
                    <a:pt x="71" y="1119"/>
                  </a:cubicBezTo>
                  <a:lnTo>
                    <a:pt x="71" y="1155"/>
                  </a:lnTo>
                  <a:cubicBezTo>
                    <a:pt x="71" y="1167"/>
                    <a:pt x="83" y="1167"/>
                    <a:pt x="95" y="1179"/>
                  </a:cubicBezTo>
                  <a:cubicBezTo>
                    <a:pt x="102" y="1186"/>
                    <a:pt x="112" y="1189"/>
                    <a:pt x="123" y="1189"/>
                  </a:cubicBezTo>
                  <a:cubicBezTo>
                    <a:pt x="150" y="1189"/>
                    <a:pt x="182" y="1172"/>
                    <a:pt x="191" y="1155"/>
                  </a:cubicBezTo>
                  <a:cubicBezTo>
                    <a:pt x="196" y="1149"/>
                    <a:pt x="199" y="1149"/>
                    <a:pt x="201" y="1149"/>
                  </a:cubicBezTo>
                  <a:cubicBezTo>
                    <a:pt x="202" y="1149"/>
                    <a:pt x="202" y="1149"/>
                    <a:pt x="202" y="1143"/>
                  </a:cubicBezTo>
                  <a:lnTo>
                    <a:pt x="202" y="1107"/>
                  </a:lnTo>
                  <a:cubicBezTo>
                    <a:pt x="202" y="1096"/>
                    <a:pt x="191" y="1048"/>
                    <a:pt x="191" y="1024"/>
                  </a:cubicBezTo>
                  <a:cubicBezTo>
                    <a:pt x="191" y="988"/>
                    <a:pt x="179" y="965"/>
                    <a:pt x="179" y="929"/>
                  </a:cubicBezTo>
                  <a:cubicBezTo>
                    <a:pt x="179" y="905"/>
                    <a:pt x="155" y="869"/>
                    <a:pt x="155" y="845"/>
                  </a:cubicBezTo>
                  <a:cubicBezTo>
                    <a:pt x="155" y="810"/>
                    <a:pt x="143" y="786"/>
                    <a:pt x="143" y="750"/>
                  </a:cubicBezTo>
                  <a:cubicBezTo>
                    <a:pt x="143" y="726"/>
                    <a:pt x="155" y="691"/>
                    <a:pt x="143" y="667"/>
                  </a:cubicBezTo>
                  <a:cubicBezTo>
                    <a:pt x="143" y="631"/>
                    <a:pt x="131" y="607"/>
                    <a:pt x="131" y="572"/>
                  </a:cubicBezTo>
                  <a:cubicBezTo>
                    <a:pt x="131" y="548"/>
                    <a:pt x="119" y="512"/>
                    <a:pt x="119" y="488"/>
                  </a:cubicBezTo>
                  <a:cubicBezTo>
                    <a:pt x="119" y="453"/>
                    <a:pt x="107" y="429"/>
                    <a:pt x="107" y="393"/>
                  </a:cubicBezTo>
                  <a:cubicBezTo>
                    <a:pt x="107" y="369"/>
                    <a:pt x="83" y="334"/>
                    <a:pt x="83" y="310"/>
                  </a:cubicBezTo>
                  <a:lnTo>
                    <a:pt x="83" y="274"/>
                  </a:lnTo>
                  <a:cubicBezTo>
                    <a:pt x="83" y="238"/>
                    <a:pt x="60" y="131"/>
                    <a:pt x="60" y="95"/>
                  </a:cubicBezTo>
                  <a:lnTo>
                    <a:pt x="60" y="60"/>
                  </a:lnTo>
                  <a:lnTo>
                    <a:pt x="60" y="36"/>
                  </a:lnTo>
                  <a:cubicBezTo>
                    <a:pt x="60" y="24"/>
                    <a:pt x="60" y="2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36" name="Google Shape;16736;p22"/>
            <p:cNvSpPr/>
            <p:nvPr/>
          </p:nvSpPr>
          <p:spPr>
            <a:xfrm>
              <a:off x="4073125" y="3939000"/>
              <a:ext cx="4775" cy="30175"/>
            </a:xfrm>
            <a:custGeom>
              <a:avLst/>
              <a:gdLst/>
              <a:ahLst/>
              <a:cxnLst/>
              <a:rect l="l" t="t" r="r" b="b"/>
              <a:pathLst>
                <a:path w="191" h="1207" extrusionOk="0">
                  <a:moveTo>
                    <a:pt x="24" y="1"/>
                  </a:moveTo>
                  <a:lnTo>
                    <a:pt x="24" y="25"/>
                  </a:lnTo>
                  <a:lnTo>
                    <a:pt x="24" y="60"/>
                  </a:lnTo>
                  <a:lnTo>
                    <a:pt x="24" y="84"/>
                  </a:lnTo>
                  <a:lnTo>
                    <a:pt x="24" y="167"/>
                  </a:lnTo>
                  <a:cubicBezTo>
                    <a:pt x="24" y="132"/>
                    <a:pt x="48" y="84"/>
                    <a:pt x="48" y="72"/>
                  </a:cubicBezTo>
                  <a:cubicBezTo>
                    <a:pt x="60" y="60"/>
                    <a:pt x="60" y="48"/>
                    <a:pt x="72" y="25"/>
                  </a:cubicBezTo>
                  <a:cubicBezTo>
                    <a:pt x="72" y="13"/>
                    <a:pt x="83" y="13"/>
                    <a:pt x="24" y="1"/>
                  </a:cubicBezTo>
                  <a:close/>
                  <a:moveTo>
                    <a:pt x="24" y="167"/>
                  </a:moveTo>
                  <a:cubicBezTo>
                    <a:pt x="24" y="191"/>
                    <a:pt x="24" y="215"/>
                    <a:pt x="12" y="251"/>
                  </a:cubicBezTo>
                  <a:lnTo>
                    <a:pt x="12" y="346"/>
                  </a:lnTo>
                  <a:cubicBezTo>
                    <a:pt x="12" y="370"/>
                    <a:pt x="0" y="406"/>
                    <a:pt x="0" y="429"/>
                  </a:cubicBezTo>
                  <a:lnTo>
                    <a:pt x="0" y="525"/>
                  </a:lnTo>
                  <a:lnTo>
                    <a:pt x="0" y="608"/>
                  </a:lnTo>
                  <a:lnTo>
                    <a:pt x="0" y="703"/>
                  </a:lnTo>
                  <a:lnTo>
                    <a:pt x="0" y="787"/>
                  </a:lnTo>
                  <a:cubicBezTo>
                    <a:pt x="0" y="822"/>
                    <a:pt x="12" y="846"/>
                    <a:pt x="24" y="882"/>
                  </a:cubicBezTo>
                  <a:lnTo>
                    <a:pt x="24" y="965"/>
                  </a:lnTo>
                  <a:cubicBezTo>
                    <a:pt x="24" y="1001"/>
                    <a:pt x="48" y="1025"/>
                    <a:pt x="60" y="1060"/>
                  </a:cubicBezTo>
                  <a:cubicBezTo>
                    <a:pt x="60" y="1084"/>
                    <a:pt x="72" y="1120"/>
                    <a:pt x="72" y="1144"/>
                  </a:cubicBezTo>
                  <a:lnTo>
                    <a:pt x="72" y="1179"/>
                  </a:lnTo>
                  <a:lnTo>
                    <a:pt x="107" y="1203"/>
                  </a:lnTo>
                  <a:cubicBezTo>
                    <a:pt x="109" y="1205"/>
                    <a:pt x="113" y="1206"/>
                    <a:pt x="118" y="1206"/>
                  </a:cubicBezTo>
                  <a:cubicBezTo>
                    <a:pt x="139" y="1206"/>
                    <a:pt x="181" y="1185"/>
                    <a:pt x="191" y="1156"/>
                  </a:cubicBezTo>
                  <a:lnTo>
                    <a:pt x="191" y="1144"/>
                  </a:lnTo>
                  <a:lnTo>
                    <a:pt x="191" y="1120"/>
                  </a:lnTo>
                  <a:cubicBezTo>
                    <a:pt x="191" y="1096"/>
                    <a:pt x="179" y="1060"/>
                    <a:pt x="167" y="1025"/>
                  </a:cubicBezTo>
                  <a:cubicBezTo>
                    <a:pt x="167" y="1001"/>
                    <a:pt x="143" y="965"/>
                    <a:pt x="143" y="941"/>
                  </a:cubicBezTo>
                  <a:cubicBezTo>
                    <a:pt x="143" y="906"/>
                    <a:pt x="131" y="882"/>
                    <a:pt x="119" y="846"/>
                  </a:cubicBezTo>
                  <a:cubicBezTo>
                    <a:pt x="119" y="822"/>
                    <a:pt x="107" y="787"/>
                    <a:pt x="83" y="763"/>
                  </a:cubicBezTo>
                  <a:cubicBezTo>
                    <a:pt x="83" y="727"/>
                    <a:pt x="107" y="703"/>
                    <a:pt x="83" y="668"/>
                  </a:cubicBezTo>
                  <a:cubicBezTo>
                    <a:pt x="83" y="644"/>
                    <a:pt x="72" y="608"/>
                    <a:pt x="72" y="584"/>
                  </a:cubicBezTo>
                  <a:cubicBezTo>
                    <a:pt x="72" y="548"/>
                    <a:pt x="72" y="525"/>
                    <a:pt x="60" y="489"/>
                  </a:cubicBezTo>
                  <a:cubicBezTo>
                    <a:pt x="60" y="465"/>
                    <a:pt x="48" y="429"/>
                    <a:pt x="48" y="406"/>
                  </a:cubicBezTo>
                  <a:cubicBezTo>
                    <a:pt x="48" y="370"/>
                    <a:pt x="48" y="346"/>
                    <a:pt x="24" y="310"/>
                  </a:cubicBezTo>
                  <a:lnTo>
                    <a:pt x="24" y="287"/>
                  </a:lnTo>
                  <a:lnTo>
                    <a:pt x="24" y="167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37" name="Google Shape;16737;p22"/>
            <p:cNvSpPr/>
            <p:nvPr/>
          </p:nvSpPr>
          <p:spPr>
            <a:xfrm>
              <a:off x="4082350" y="3933950"/>
              <a:ext cx="4475" cy="34950"/>
            </a:xfrm>
            <a:custGeom>
              <a:avLst/>
              <a:gdLst/>
              <a:ahLst/>
              <a:cxnLst/>
              <a:rect l="l" t="t" r="r" b="b"/>
              <a:pathLst>
                <a:path w="179" h="1398" extrusionOk="0">
                  <a:moveTo>
                    <a:pt x="48" y="0"/>
                  </a:moveTo>
                  <a:cubicBezTo>
                    <a:pt x="12" y="24"/>
                    <a:pt x="12" y="24"/>
                    <a:pt x="12" y="36"/>
                  </a:cubicBezTo>
                  <a:cubicBezTo>
                    <a:pt x="0" y="48"/>
                    <a:pt x="0" y="72"/>
                    <a:pt x="0" y="96"/>
                  </a:cubicBezTo>
                  <a:lnTo>
                    <a:pt x="0" y="191"/>
                  </a:lnTo>
                  <a:lnTo>
                    <a:pt x="0" y="286"/>
                  </a:lnTo>
                  <a:cubicBezTo>
                    <a:pt x="0" y="322"/>
                    <a:pt x="0" y="346"/>
                    <a:pt x="12" y="393"/>
                  </a:cubicBezTo>
                  <a:cubicBezTo>
                    <a:pt x="24" y="441"/>
                    <a:pt x="12" y="453"/>
                    <a:pt x="12" y="500"/>
                  </a:cubicBezTo>
                  <a:lnTo>
                    <a:pt x="12" y="608"/>
                  </a:lnTo>
                  <a:lnTo>
                    <a:pt x="12" y="703"/>
                  </a:lnTo>
                  <a:lnTo>
                    <a:pt x="12" y="905"/>
                  </a:lnTo>
                  <a:cubicBezTo>
                    <a:pt x="12" y="941"/>
                    <a:pt x="24" y="965"/>
                    <a:pt x="24" y="1000"/>
                  </a:cubicBezTo>
                  <a:lnTo>
                    <a:pt x="24" y="1108"/>
                  </a:lnTo>
                  <a:cubicBezTo>
                    <a:pt x="24" y="1143"/>
                    <a:pt x="48" y="1179"/>
                    <a:pt x="48" y="1215"/>
                  </a:cubicBezTo>
                  <a:lnTo>
                    <a:pt x="48" y="1322"/>
                  </a:lnTo>
                  <a:lnTo>
                    <a:pt x="48" y="1358"/>
                  </a:lnTo>
                  <a:cubicBezTo>
                    <a:pt x="48" y="1381"/>
                    <a:pt x="48" y="1381"/>
                    <a:pt x="72" y="1393"/>
                  </a:cubicBezTo>
                  <a:cubicBezTo>
                    <a:pt x="75" y="1396"/>
                    <a:pt x="81" y="1398"/>
                    <a:pt x="88" y="1398"/>
                  </a:cubicBezTo>
                  <a:cubicBezTo>
                    <a:pt x="111" y="1398"/>
                    <a:pt x="149" y="1384"/>
                    <a:pt x="167" y="1358"/>
                  </a:cubicBezTo>
                  <a:lnTo>
                    <a:pt x="179" y="1346"/>
                  </a:lnTo>
                  <a:lnTo>
                    <a:pt x="179" y="1322"/>
                  </a:lnTo>
                  <a:cubicBezTo>
                    <a:pt x="179" y="1298"/>
                    <a:pt x="167" y="1239"/>
                    <a:pt x="167" y="1215"/>
                  </a:cubicBezTo>
                  <a:cubicBezTo>
                    <a:pt x="167" y="1179"/>
                    <a:pt x="167" y="1143"/>
                    <a:pt x="143" y="1108"/>
                  </a:cubicBezTo>
                  <a:cubicBezTo>
                    <a:pt x="143" y="1084"/>
                    <a:pt x="131" y="1048"/>
                    <a:pt x="131" y="1000"/>
                  </a:cubicBezTo>
                  <a:cubicBezTo>
                    <a:pt x="131" y="977"/>
                    <a:pt x="119" y="941"/>
                    <a:pt x="119" y="905"/>
                  </a:cubicBezTo>
                  <a:cubicBezTo>
                    <a:pt x="119" y="870"/>
                    <a:pt x="131" y="846"/>
                    <a:pt x="131" y="798"/>
                  </a:cubicBezTo>
                  <a:cubicBezTo>
                    <a:pt x="131" y="762"/>
                    <a:pt x="119" y="739"/>
                    <a:pt x="119" y="691"/>
                  </a:cubicBezTo>
                  <a:cubicBezTo>
                    <a:pt x="119" y="667"/>
                    <a:pt x="119" y="631"/>
                    <a:pt x="107" y="584"/>
                  </a:cubicBezTo>
                  <a:cubicBezTo>
                    <a:pt x="107" y="560"/>
                    <a:pt x="95" y="512"/>
                    <a:pt x="95" y="477"/>
                  </a:cubicBezTo>
                  <a:cubicBezTo>
                    <a:pt x="95" y="453"/>
                    <a:pt x="72" y="405"/>
                    <a:pt x="72" y="381"/>
                  </a:cubicBezTo>
                  <a:lnTo>
                    <a:pt x="72" y="334"/>
                  </a:lnTo>
                  <a:cubicBezTo>
                    <a:pt x="72" y="286"/>
                    <a:pt x="60" y="155"/>
                    <a:pt x="60" y="108"/>
                  </a:cubicBezTo>
                  <a:lnTo>
                    <a:pt x="60" y="72"/>
                  </a:lnTo>
                  <a:lnTo>
                    <a:pt x="60" y="36"/>
                  </a:lnTo>
                  <a:cubicBezTo>
                    <a:pt x="60" y="24"/>
                    <a:pt x="60" y="2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38" name="Google Shape;16738;p22"/>
            <p:cNvSpPr/>
            <p:nvPr/>
          </p:nvSpPr>
          <p:spPr>
            <a:xfrm>
              <a:off x="4086500" y="3939000"/>
              <a:ext cx="3300" cy="13725"/>
            </a:xfrm>
            <a:custGeom>
              <a:avLst/>
              <a:gdLst/>
              <a:ahLst/>
              <a:cxnLst/>
              <a:rect l="l" t="t" r="r" b="b"/>
              <a:pathLst>
                <a:path w="132" h="549" extrusionOk="0">
                  <a:moveTo>
                    <a:pt x="49" y="1"/>
                  </a:moveTo>
                  <a:cubicBezTo>
                    <a:pt x="60" y="48"/>
                    <a:pt x="60" y="48"/>
                    <a:pt x="37" y="48"/>
                  </a:cubicBezTo>
                  <a:lnTo>
                    <a:pt x="25" y="60"/>
                  </a:lnTo>
                  <a:lnTo>
                    <a:pt x="25" y="84"/>
                  </a:lnTo>
                  <a:lnTo>
                    <a:pt x="25" y="132"/>
                  </a:lnTo>
                  <a:lnTo>
                    <a:pt x="25" y="179"/>
                  </a:lnTo>
                  <a:cubicBezTo>
                    <a:pt x="25" y="191"/>
                    <a:pt x="13" y="203"/>
                    <a:pt x="13" y="203"/>
                  </a:cubicBezTo>
                  <a:lnTo>
                    <a:pt x="13" y="251"/>
                  </a:lnTo>
                  <a:lnTo>
                    <a:pt x="13" y="298"/>
                  </a:lnTo>
                  <a:cubicBezTo>
                    <a:pt x="13" y="310"/>
                    <a:pt x="1" y="358"/>
                    <a:pt x="1" y="370"/>
                  </a:cubicBezTo>
                  <a:cubicBezTo>
                    <a:pt x="1" y="382"/>
                    <a:pt x="13" y="406"/>
                    <a:pt x="13" y="417"/>
                  </a:cubicBezTo>
                  <a:cubicBezTo>
                    <a:pt x="13" y="429"/>
                    <a:pt x="1" y="441"/>
                    <a:pt x="1" y="441"/>
                  </a:cubicBezTo>
                  <a:lnTo>
                    <a:pt x="1" y="489"/>
                  </a:lnTo>
                  <a:lnTo>
                    <a:pt x="1" y="513"/>
                  </a:lnTo>
                  <a:lnTo>
                    <a:pt x="1" y="537"/>
                  </a:lnTo>
                  <a:cubicBezTo>
                    <a:pt x="1" y="548"/>
                    <a:pt x="13" y="548"/>
                    <a:pt x="25" y="548"/>
                  </a:cubicBezTo>
                  <a:lnTo>
                    <a:pt x="120" y="548"/>
                  </a:lnTo>
                  <a:cubicBezTo>
                    <a:pt x="126" y="543"/>
                    <a:pt x="129" y="543"/>
                    <a:pt x="130" y="543"/>
                  </a:cubicBezTo>
                  <a:cubicBezTo>
                    <a:pt x="132" y="543"/>
                    <a:pt x="132" y="543"/>
                    <a:pt x="132" y="537"/>
                  </a:cubicBezTo>
                  <a:lnTo>
                    <a:pt x="132" y="513"/>
                  </a:lnTo>
                  <a:cubicBezTo>
                    <a:pt x="132" y="501"/>
                    <a:pt x="132" y="489"/>
                    <a:pt x="120" y="489"/>
                  </a:cubicBezTo>
                  <a:lnTo>
                    <a:pt x="120" y="441"/>
                  </a:lnTo>
                  <a:cubicBezTo>
                    <a:pt x="120" y="429"/>
                    <a:pt x="120" y="417"/>
                    <a:pt x="108" y="406"/>
                  </a:cubicBezTo>
                  <a:cubicBezTo>
                    <a:pt x="108" y="382"/>
                    <a:pt x="84" y="370"/>
                    <a:pt x="84" y="358"/>
                  </a:cubicBezTo>
                  <a:cubicBezTo>
                    <a:pt x="84" y="346"/>
                    <a:pt x="108" y="346"/>
                    <a:pt x="108" y="322"/>
                  </a:cubicBezTo>
                  <a:cubicBezTo>
                    <a:pt x="108" y="310"/>
                    <a:pt x="84" y="298"/>
                    <a:pt x="84" y="287"/>
                  </a:cubicBezTo>
                  <a:lnTo>
                    <a:pt x="84" y="239"/>
                  </a:lnTo>
                  <a:cubicBezTo>
                    <a:pt x="84" y="227"/>
                    <a:pt x="72" y="203"/>
                    <a:pt x="72" y="191"/>
                  </a:cubicBezTo>
                  <a:cubicBezTo>
                    <a:pt x="72" y="179"/>
                    <a:pt x="60" y="167"/>
                    <a:pt x="60" y="144"/>
                  </a:cubicBezTo>
                  <a:lnTo>
                    <a:pt x="60" y="132"/>
                  </a:lnTo>
                  <a:lnTo>
                    <a:pt x="60" y="48"/>
                  </a:lnTo>
                  <a:lnTo>
                    <a:pt x="60" y="25"/>
                  </a:lnTo>
                  <a:lnTo>
                    <a:pt x="60" y="13"/>
                  </a:lnTo>
                  <a:cubicBezTo>
                    <a:pt x="60" y="13"/>
                    <a:pt x="60" y="1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39" name="Google Shape;16739;p22"/>
            <p:cNvSpPr/>
            <p:nvPr/>
          </p:nvSpPr>
          <p:spPr>
            <a:xfrm>
              <a:off x="4091575" y="3925325"/>
              <a:ext cx="3600" cy="30925"/>
            </a:xfrm>
            <a:custGeom>
              <a:avLst/>
              <a:gdLst/>
              <a:ahLst/>
              <a:cxnLst/>
              <a:rect l="l" t="t" r="r" b="b"/>
              <a:pathLst>
                <a:path w="144" h="1237" extrusionOk="0">
                  <a:moveTo>
                    <a:pt x="96" y="0"/>
                  </a:moveTo>
                  <a:cubicBezTo>
                    <a:pt x="84" y="12"/>
                    <a:pt x="84" y="24"/>
                    <a:pt x="84" y="60"/>
                  </a:cubicBezTo>
                  <a:cubicBezTo>
                    <a:pt x="84" y="83"/>
                    <a:pt x="84" y="119"/>
                    <a:pt x="60" y="143"/>
                  </a:cubicBezTo>
                  <a:lnTo>
                    <a:pt x="60" y="238"/>
                  </a:lnTo>
                  <a:lnTo>
                    <a:pt x="60" y="322"/>
                  </a:lnTo>
                  <a:cubicBezTo>
                    <a:pt x="60" y="357"/>
                    <a:pt x="48" y="381"/>
                    <a:pt x="48" y="417"/>
                  </a:cubicBezTo>
                  <a:cubicBezTo>
                    <a:pt x="48" y="441"/>
                    <a:pt x="48" y="476"/>
                    <a:pt x="36" y="500"/>
                  </a:cubicBezTo>
                  <a:lnTo>
                    <a:pt x="36" y="607"/>
                  </a:lnTo>
                  <a:cubicBezTo>
                    <a:pt x="36" y="655"/>
                    <a:pt x="24" y="738"/>
                    <a:pt x="24" y="786"/>
                  </a:cubicBezTo>
                  <a:cubicBezTo>
                    <a:pt x="24" y="834"/>
                    <a:pt x="36" y="845"/>
                    <a:pt x="24" y="893"/>
                  </a:cubicBezTo>
                  <a:cubicBezTo>
                    <a:pt x="24" y="917"/>
                    <a:pt x="0" y="953"/>
                    <a:pt x="0" y="976"/>
                  </a:cubicBezTo>
                  <a:lnTo>
                    <a:pt x="0" y="1072"/>
                  </a:lnTo>
                  <a:lnTo>
                    <a:pt x="0" y="1155"/>
                  </a:lnTo>
                  <a:lnTo>
                    <a:pt x="0" y="1203"/>
                  </a:lnTo>
                  <a:cubicBezTo>
                    <a:pt x="0" y="1215"/>
                    <a:pt x="0" y="1215"/>
                    <a:pt x="36" y="1226"/>
                  </a:cubicBezTo>
                  <a:cubicBezTo>
                    <a:pt x="40" y="1234"/>
                    <a:pt x="48" y="1237"/>
                    <a:pt x="58" y="1237"/>
                  </a:cubicBezTo>
                  <a:cubicBezTo>
                    <a:pt x="80" y="1237"/>
                    <a:pt x="111" y="1223"/>
                    <a:pt x="119" y="1215"/>
                  </a:cubicBezTo>
                  <a:cubicBezTo>
                    <a:pt x="131" y="1209"/>
                    <a:pt x="137" y="1209"/>
                    <a:pt x="140" y="1209"/>
                  </a:cubicBezTo>
                  <a:cubicBezTo>
                    <a:pt x="143" y="1209"/>
                    <a:pt x="143" y="1209"/>
                    <a:pt x="143" y="1203"/>
                  </a:cubicBezTo>
                  <a:lnTo>
                    <a:pt x="143" y="1167"/>
                  </a:lnTo>
                  <a:lnTo>
                    <a:pt x="143" y="1084"/>
                  </a:lnTo>
                  <a:lnTo>
                    <a:pt x="143" y="988"/>
                  </a:lnTo>
                  <a:lnTo>
                    <a:pt x="143" y="905"/>
                  </a:lnTo>
                  <a:cubicBezTo>
                    <a:pt x="143" y="869"/>
                    <a:pt x="119" y="845"/>
                    <a:pt x="119" y="810"/>
                  </a:cubicBezTo>
                  <a:cubicBezTo>
                    <a:pt x="119" y="786"/>
                    <a:pt x="143" y="750"/>
                    <a:pt x="143" y="726"/>
                  </a:cubicBezTo>
                  <a:lnTo>
                    <a:pt x="143" y="631"/>
                  </a:lnTo>
                  <a:lnTo>
                    <a:pt x="143" y="548"/>
                  </a:lnTo>
                  <a:cubicBezTo>
                    <a:pt x="143" y="512"/>
                    <a:pt x="143" y="488"/>
                    <a:pt x="119" y="453"/>
                  </a:cubicBezTo>
                  <a:lnTo>
                    <a:pt x="119" y="369"/>
                  </a:lnTo>
                  <a:lnTo>
                    <a:pt x="119" y="322"/>
                  </a:lnTo>
                  <a:lnTo>
                    <a:pt x="119" y="119"/>
                  </a:lnTo>
                  <a:lnTo>
                    <a:pt x="119" y="72"/>
                  </a:lnTo>
                  <a:lnTo>
                    <a:pt x="119" y="36"/>
                  </a:lnTo>
                  <a:lnTo>
                    <a:pt x="119" y="12"/>
                  </a:lnTo>
                  <a:cubicBezTo>
                    <a:pt x="107" y="0"/>
                    <a:pt x="107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40" name="Google Shape;16740;p22"/>
            <p:cNvSpPr/>
            <p:nvPr/>
          </p:nvSpPr>
          <p:spPr>
            <a:xfrm>
              <a:off x="4094850" y="3911025"/>
              <a:ext cx="7175" cy="29875"/>
            </a:xfrm>
            <a:custGeom>
              <a:avLst/>
              <a:gdLst/>
              <a:ahLst/>
              <a:cxnLst/>
              <a:rect l="l" t="t" r="r" b="b"/>
              <a:pathLst>
                <a:path w="287" h="1195" extrusionOk="0">
                  <a:moveTo>
                    <a:pt x="0" y="1"/>
                  </a:moveTo>
                  <a:cubicBezTo>
                    <a:pt x="17" y="9"/>
                    <a:pt x="22" y="12"/>
                    <a:pt x="24" y="21"/>
                  </a:cubicBezTo>
                  <a:lnTo>
                    <a:pt x="24" y="21"/>
                  </a:lnTo>
                  <a:cubicBezTo>
                    <a:pt x="24" y="18"/>
                    <a:pt x="24" y="16"/>
                    <a:pt x="24" y="12"/>
                  </a:cubicBezTo>
                  <a:cubicBezTo>
                    <a:pt x="24" y="1"/>
                    <a:pt x="36" y="1"/>
                    <a:pt x="0" y="1"/>
                  </a:cubicBezTo>
                  <a:close/>
                  <a:moveTo>
                    <a:pt x="24" y="21"/>
                  </a:moveTo>
                  <a:lnTo>
                    <a:pt x="24" y="21"/>
                  </a:lnTo>
                  <a:cubicBezTo>
                    <a:pt x="21" y="40"/>
                    <a:pt x="12" y="51"/>
                    <a:pt x="12" y="72"/>
                  </a:cubicBezTo>
                  <a:cubicBezTo>
                    <a:pt x="12" y="96"/>
                    <a:pt x="12" y="132"/>
                    <a:pt x="24" y="167"/>
                  </a:cubicBezTo>
                  <a:cubicBezTo>
                    <a:pt x="24" y="191"/>
                    <a:pt x="36" y="227"/>
                    <a:pt x="36" y="251"/>
                  </a:cubicBezTo>
                  <a:cubicBezTo>
                    <a:pt x="36" y="286"/>
                    <a:pt x="48" y="310"/>
                    <a:pt x="48" y="346"/>
                  </a:cubicBezTo>
                  <a:lnTo>
                    <a:pt x="48" y="429"/>
                  </a:lnTo>
                  <a:cubicBezTo>
                    <a:pt x="48" y="465"/>
                    <a:pt x="48" y="489"/>
                    <a:pt x="60" y="524"/>
                  </a:cubicBezTo>
                  <a:cubicBezTo>
                    <a:pt x="60" y="548"/>
                    <a:pt x="84" y="572"/>
                    <a:pt x="84" y="608"/>
                  </a:cubicBezTo>
                  <a:cubicBezTo>
                    <a:pt x="84" y="655"/>
                    <a:pt x="96" y="751"/>
                    <a:pt x="96" y="774"/>
                  </a:cubicBezTo>
                  <a:cubicBezTo>
                    <a:pt x="96" y="822"/>
                    <a:pt x="107" y="834"/>
                    <a:pt x="119" y="870"/>
                  </a:cubicBezTo>
                  <a:lnTo>
                    <a:pt x="119" y="953"/>
                  </a:lnTo>
                  <a:cubicBezTo>
                    <a:pt x="119" y="989"/>
                    <a:pt x="143" y="1013"/>
                    <a:pt x="143" y="1048"/>
                  </a:cubicBezTo>
                  <a:cubicBezTo>
                    <a:pt x="143" y="1072"/>
                    <a:pt x="155" y="1108"/>
                    <a:pt x="155" y="1132"/>
                  </a:cubicBezTo>
                  <a:lnTo>
                    <a:pt x="155" y="1167"/>
                  </a:lnTo>
                  <a:cubicBezTo>
                    <a:pt x="155" y="1179"/>
                    <a:pt x="167" y="1179"/>
                    <a:pt x="179" y="1191"/>
                  </a:cubicBezTo>
                  <a:cubicBezTo>
                    <a:pt x="183" y="1193"/>
                    <a:pt x="189" y="1194"/>
                    <a:pt x="196" y="1194"/>
                  </a:cubicBezTo>
                  <a:cubicBezTo>
                    <a:pt x="224" y="1194"/>
                    <a:pt x="265" y="1177"/>
                    <a:pt x="274" y="1167"/>
                  </a:cubicBezTo>
                  <a:lnTo>
                    <a:pt x="286" y="1144"/>
                  </a:lnTo>
                  <a:lnTo>
                    <a:pt x="286" y="1120"/>
                  </a:lnTo>
                  <a:cubicBezTo>
                    <a:pt x="286" y="1108"/>
                    <a:pt x="274" y="1060"/>
                    <a:pt x="262" y="1025"/>
                  </a:cubicBezTo>
                  <a:cubicBezTo>
                    <a:pt x="262" y="1001"/>
                    <a:pt x="238" y="965"/>
                    <a:pt x="238" y="941"/>
                  </a:cubicBezTo>
                  <a:cubicBezTo>
                    <a:pt x="238" y="905"/>
                    <a:pt x="227" y="882"/>
                    <a:pt x="215" y="846"/>
                  </a:cubicBezTo>
                  <a:cubicBezTo>
                    <a:pt x="203" y="822"/>
                    <a:pt x="203" y="786"/>
                    <a:pt x="179" y="763"/>
                  </a:cubicBezTo>
                  <a:lnTo>
                    <a:pt x="179" y="667"/>
                  </a:lnTo>
                  <a:cubicBezTo>
                    <a:pt x="179" y="644"/>
                    <a:pt x="167" y="608"/>
                    <a:pt x="155" y="584"/>
                  </a:cubicBezTo>
                  <a:cubicBezTo>
                    <a:pt x="155" y="548"/>
                    <a:pt x="143" y="524"/>
                    <a:pt x="143" y="489"/>
                  </a:cubicBezTo>
                  <a:cubicBezTo>
                    <a:pt x="143" y="465"/>
                    <a:pt x="119" y="429"/>
                    <a:pt x="107" y="405"/>
                  </a:cubicBezTo>
                  <a:cubicBezTo>
                    <a:pt x="107" y="370"/>
                    <a:pt x="96" y="346"/>
                    <a:pt x="84" y="310"/>
                  </a:cubicBezTo>
                  <a:lnTo>
                    <a:pt x="84" y="286"/>
                  </a:lnTo>
                  <a:cubicBezTo>
                    <a:pt x="60" y="251"/>
                    <a:pt x="36" y="120"/>
                    <a:pt x="36" y="96"/>
                  </a:cubicBezTo>
                  <a:cubicBezTo>
                    <a:pt x="36" y="60"/>
                    <a:pt x="36" y="72"/>
                    <a:pt x="24" y="60"/>
                  </a:cubicBezTo>
                  <a:lnTo>
                    <a:pt x="24" y="36"/>
                  </a:lnTo>
                  <a:cubicBezTo>
                    <a:pt x="24" y="30"/>
                    <a:pt x="24" y="25"/>
                    <a:pt x="24" y="2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41" name="Google Shape;16741;p22"/>
            <p:cNvSpPr/>
            <p:nvPr/>
          </p:nvSpPr>
          <p:spPr>
            <a:xfrm>
              <a:off x="4097525" y="3915900"/>
              <a:ext cx="8650" cy="20450"/>
            </a:xfrm>
            <a:custGeom>
              <a:avLst/>
              <a:gdLst/>
              <a:ahLst/>
              <a:cxnLst/>
              <a:rect l="l" t="t" r="r" b="b"/>
              <a:pathLst>
                <a:path w="346" h="818" extrusionOk="0">
                  <a:moveTo>
                    <a:pt x="29" y="0"/>
                  </a:moveTo>
                  <a:cubicBezTo>
                    <a:pt x="24" y="0"/>
                    <a:pt x="24" y="6"/>
                    <a:pt x="24" y="20"/>
                  </a:cubicBezTo>
                  <a:cubicBezTo>
                    <a:pt x="24" y="32"/>
                    <a:pt x="0" y="44"/>
                    <a:pt x="24" y="56"/>
                  </a:cubicBezTo>
                  <a:cubicBezTo>
                    <a:pt x="24" y="79"/>
                    <a:pt x="36" y="103"/>
                    <a:pt x="36" y="115"/>
                  </a:cubicBezTo>
                  <a:cubicBezTo>
                    <a:pt x="36" y="139"/>
                    <a:pt x="48" y="163"/>
                    <a:pt x="48" y="175"/>
                  </a:cubicBezTo>
                  <a:cubicBezTo>
                    <a:pt x="48" y="198"/>
                    <a:pt x="60" y="210"/>
                    <a:pt x="60" y="234"/>
                  </a:cubicBezTo>
                  <a:cubicBezTo>
                    <a:pt x="60" y="246"/>
                    <a:pt x="60" y="282"/>
                    <a:pt x="72" y="294"/>
                  </a:cubicBezTo>
                  <a:cubicBezTo>
                    <a:pt x="72" y="306"/>
                    <a:pt x="96" y="341"/>
                    <a:pt x="96" y="353"/>
                  </a:cubicBezTo>
                  <a:cubicBezTo>
                    <a:pt x="96" y="365"/>
                    <a:pt x="108" y="389"/>
                    <a:pt x="108" y="413"/>
                  </a:cubicBezTo>
                  <a:cubicBezTo>
                    <a:pt x="108" y="449"/>
                    <a:pt x="120" y="508"/>
                    <a:pt x="131" y="532"/>
                  </a:cubicBezTo>
                  <a:cubicBezTo>
                    <a:pt x="131" y="568"/>
                    <a:pt x="155" y="568"/>
                    <a:pt x="167" y="591"/>
                  </a:cubicBezTo>
                  <a:cubicBezTo>
                    <a:pt x="167" y="603"/>
                    <a:pt x="167" y="639"/>
                    <a:pt x="179" y="651"/>
                  </a:cubicBezTo>
                  <a:cubicBezTo>
                    <a:pt x="179" y="663"/>
                    <a:pt x="191" y="699"/>
                    <a:pt x="215" y="710"/>
                  </a:cubicBezTo>
                  <a:cubicBezTo>
                    <a:pt x="215" y="722"/>
                    <a:pt x="227" y="758"/>
                    <a:pt x="227" y="770"/>
                  </a:cubicBezTo>
                  <a:lnTo>
                    <a:pt x="227" y="806"/>
                  </a:lnTo>
                  <a:cubicBezTo>
                    <a:pt x="227" y="818"/>
                    <a:pt x="239" y="818"/>
                    <a:pt x="250" y="818"/>
                  </a:cubicBezTo>
                  <a:cubicBezTo>
                    <a:pt x="274" y="818"/>
                    <a:pt x="334" y="806"/>
                    <a:pt x="334" y="782"/>
                  </a:cubicBezTo>
                  <a:lnTo>
                    <a:pt x="346" y="770"/>
                  </a:lnTo>
                  <a:lnTo>
                    <a:pt x="346" y="758"/>
                  </a:lnTo>
                  <a:cubicBezTo>
                    <a:pt x="346" y="746"/>
                    <a:pt x="334" y="722"/>
                    <a:pt x="310" y="699"/>
                  </a:cubicBezTo>
                  <a:cubicBezTo>
                    <a:pt x="310" y="687"/>
                    <a:pt x="298" y="651"/>
                    <a:pt x="286" y="639"/>
                  </a:cubicBezTo>
                  <a:cubicBezTo>
                    <a:pt x="274" y="627"/>
                    <a:pt x="274" y="603"/>
                    <a:pt x="250" y="579"/>
                  </a:cubicBezTo>
                  <a:cubicBezTo>
                    <a:pt x="239" y="568"/>
                    <a:pt x="227" y="544"/>
                    <a:pt x="227" y="520"/>
                  </a:cubicBezTo>
                  <a:lnTo>
                    <a:pt x="227" y="460"/>
                  </a:lnTo>
                  <a:cubicBezTo>
                    <a:pt x="215" y="449"/>
                    <a:pt x="215" y="425"/>
                    <a:pt x="191" y="401"/>
                  </a:cubicBezTo>
                  <a:cubicBezTo>
                    <a:pt x="179" y="389"/>
                    <a:pt x="179" y="353"/>
                    <a:pt x="179" y="341"/>
                  </a:cubicBezTo>
                  <a:cubicBezTo>
                    <a:pt x="167" y="329"/>
                    <a:pt x="155" y="306"/>
                    <a:pt x="155" y="282"/>
                  </a:cubicBezTo>
                  <a:cubicBezTo>
                    <a:pt x="131" y="270"/>
                    <a:pt x="131" y="234"/>
                    <a:pt x="120" y="222"/>
                  </a:cubicBezTo>
                  <a:lnTo>
                    <a:pt x="120" y="187"/>
                  </a:lnTo>
                  <a:cubicBezTo>
                    <a:pt x="120" y="175"/>
                    <a:pt x="72" y="91"/>
                    <a:pt x="72" y="68"/>
                  </a:cubicBezTo>
                  <a:cubicBezTo>
                    <a:pt x="72" y="56"/>
                    <a:pt x="72" y="56"/>
                    <a:pt x="60" y="44"/>
                  </a:cubicBezTo>
                  <a:lnTo>
                    <a:pt x="60" y="32"/>
                  </a:lnTo>
                  <a:cubicBezTo>
                    <a:pt x="60" y="32"/>
                    <a:pt x="60" y="8"/>
                    <a:pt x="48" y="8"/>
                  </a:cubicBezTo>
                  <a:cubicBezTo>
                    <a:pt x="38" y="3"/>
                    <a:pt x="32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42" name="Google Shape;16742;p22"/>
            <p:cNvSpPr/>
            <p:nvPr/>
          </p:nvSpPr>
          <p:spPr>
            <a:xfrm>
              <a:off x="3779925" y="4159875"/>
              <a:ext cx="6275" cy="59525"/>
            </a:xfrm>
            <a:custGeom>
              <a:avLst/>
              <a:gdLst/>
              <a:ahLst/>
              <a:cxnLst/>
              <a:rect l="l" t="t" r="r" b="b"/>
              <a:pathLst>
                <a:path w="251" h="2381" extrusionOk="0">
                  <a:moveTo>
                    <a:pt x="108" y="0"/>
                  </a:moveTo>
                  <a:cubicBezTo>
                    <a:pt x="84" y="0"/>
                    <a:pt x="84" y="0"/>
                    <a:pt x="72" y="36"/>
                  </a:cubicBezTo>
                  <a:cubicBezTo>
                    <a:pt x="60" y="60"/>
                    <a:pt x="48" y="95"/>
                    <a:pt x="48" y="143"/>
                  </a:cubicBezTo>
                  <a:cubicBezTo>
                    <a:pt x="48" y="179"/>
                    <a:pt x="24" y="262"/>
                    <a:pt x="24" y="298"/>
                  </a:cubicBezTo>
                  <a:cubicBezTo>
                    <a:pt x="24" y="357"/>
                    <a:pt x="12" y="417"/>
                    <a:pt x="12" y="476"/>
                  </a:cubicBezTo>
                  <a:lnTo>
                    <a:pt x="12" y="655"/>
                  </a:lnTo>
                  <a:cubicBezTo>
                    <a:pt x="12" y="715"/>
                    <a:pt x="0" y="774"/>
                    <a:pt x="0" y="834"/>
                  </a:cubicBezTo>
                  <a:lnTo>
                    <a:pt x="0" y="1012"/>
                  </a:lnTo>
                  <a:lnTo>
                    <a:pt x="0" y="1191"/>
                  </a:lnTo>
                  <a:cubicBezTo>
                    <a:pt x="0" y="1274"/>
                    <a:pt x="0" y="1453"/>
                    <a:pt x="12" y="1536"/>
                  </a:cubicBezTo>
                  <a:cubicBezTo>
                    <a:pt x="12" y="1608"/>
                    <a:pt x="24" y="1655"/>
                    <a:pt x="48" y="1715"/>
                  </a:cubicBezTo>
                  <a:cubicBezTo>
                    <a:pt x="48" y="1774"/>
                    <a:pt x="48" y="1834"/>
                    <a:pt x="60" y="1893"/>
                  </a:cubicBezTo>
                  <a:cubicBezTo>
                    <a:pt x="60" y="1953"/>
                    <a:pt x="72" y="2012"/>
                    <a:pt x="84" y="2072"/>
                  </a:cubicBezTo>
                  <a:cubicBezTo>
                    <a:pt x="108" y="2131"/>
                    <a:pt x="108" y="2203"/>
                    <a:pt x="120" y="2239"/>
                  </a:cubicBezTo>
                  <a:cubicBezTo>
                    <a:pt x="120" y="2286"/>
                    <a:pt x="120" y="2286"/>
                    <a:pt x="131" y="2310"/>
                  </a:cubicBezTo>
                  <a:cubicBezTo>
                    <a:pt x="143" y="2346"/>
                    <a:pt x="131" y="2346"/>
                    <a:pt x="167" y="2370"/>
                  </a:cubicBezTo>
                  <a:cubicBezTo>
                    <a:pt x="172" y="2377"/>
                    <a:pt x="179" y="2381"/>
                    <a:pt x="187" y="2381"/>
                  </a:cubicBezTo>
                  <a:cubicBezTo>
                    <a:pt x="214" y="2381"/>
                    <a:pt x="251" y="2338"/>
                    <a:pt x="251" y="2310"/>
                  </a:cubicBezTo>
                  <a:lnTo>
                    <a:pt x="251" y="2262"/>
                  </a:lnTo>
                  <a:cubicBezTo>
                    <a:pt x="251" y="2239"/>
                    <a:pt x="251" y="2250"/>
                    <a:pt x="239" y="2227"/>
                  </a:cubicBezTo>
                  <a:cubicBezTo>
                    <a:pt x="239" y="2179"/>
                    <a:pt x="227" y="2120"/>
                    <a:pt x="203" y="2048"/>
                  </a:cubicBezTo>
                  <a:cubicBezTo>
                    <a:pt x="191" y="1965"/>
                    <a:pt x="167" y="1786"/>
                    <a:pt x="167" y="1715"/>
                  </a:cubicBezTo>
                  <a:cubicBezTo>
                    <a:pt x="143" y="1643"/>
                    <a:pt x="143" y="1596"/>
                    <a:pt x="131" y="1536"/>
                  </a:cubicBezTo>
                  <a:cubicBezTo>
                    <a:pt x="131" y="1477"/>
                    <a:pt x="143" y="1417"/>
                    <a:pt x="131" y="1358"/>
                  </a:cubicBezTo>
                  <a:cubicBezTo>
                    <a:pt x="131" y="1298"/>
                    <a:pt x="120" y="1238"/>
                    <a:pt x="120" y="1179"/>
                  </a:cubicBezTo>
                  <a:cubicBezTo>
                    <a:pt x="120" y="1119"/>
                    <a:pt x="120" y="1060"/>
                    <a:pt x="108" y="1000"/>
                  </a:cubicBezTo>
                  <a:cubicBezTo>
                    <a:pt x="108" y="941"/>
                    <a:pt x="84" y="881"/>
                    <a:pt x="84" y="822"/>
                  </a:cubicBezTo>
                  <a:lnTo>
                    <a:pt x="84" y="643"/>
                  </a:lnTo>
                  <a:lnTo>
                    <a:pt x="84" y="572"/>
                  </a:lnTo>
                  <a:cubicBezTo>
                    <a:pt x="84" y="500"/>
                    <a:pt x="84" y="238"/>
                    <a:pt x="108" y="179"/>
                  </a:cubicBezTo>
                  <a:lnTo>
                    <a:pt x="108" y="107"/>
                  </a:lnTo>
                  <a:lnTo>
                    <a:pt x="108" y="48"/>
                  </a:lnTo>
                  <a:lnTo>
                    <a:pt x="108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43" name="Google Shape;16743;p22"/>
            <p:cNvSpPr/>
            <p:nvPr/>
          </p:nvSpPr>
          <p:spPr>
            <a:xfrm>
              <a:off x="3786775" y="4123850"/>
              <a:ext cx="5675" cy="50950"/>
            </a:xfrm>
            <a:custGeom>
              <a:avLst/>
              <a:gdLst/>
              <a:ahLst/>
              <a:cxnLst/>
              <a:rect l="l" t="t" r="r" b="b"/>
              <a:pathLst>
                <a:path w="227" h="2038" extrusionOk="0">
                  <a:moveTo>
                    <a:pt x="227" y="1"/>
                  </a:moveTo>
                  <a:lnTo>
                    <a:pt x="191" y="48"/>
                  </a:lnTo>
                  <a:cubicBezTo>
                    <a:pt x="167" y="60"/>
                    <a:pt x="155" y="96"/>
                    <a:pt x="155" y="132"/>
                  </a:cubicBezTo>
                  <a:cubicBezTo>
                    <a:pt x="143" y="179"/>
                    <a:pt x="143" y="239"/>
                    <a:pt x="119" y="286"/>
                  </a:cubicBezTo>
                  <a:cubicBezTo>
                    <a:pt x="107" y="334"/>
                    <a:pt x="107" y="393"/>
                    <a:pt x="96" y="429"/>
                  </a:cubicBezTo>
                  <a:cubicBezTo>
                    <a:pt x="96" y="477"/>
                    <a:pt x="84" y="536"/>
                    <a:pt x="84" y="584"/>
                  </a:cubicBezTo>
                  <a:cubicBezTo>
                    <a:pt x="84" y="632"/>
                    <a:pt x="60" y="691"/>
                    <a:pt x="48" y="727"/>
                  </a:cubicBezTo>
                  <a:cubicBezTo>
                    <a:pt x="48" y="774"/>
                    <a:pt x="36" y="834"/>
                    <a:pt x="36" y="882"/>
                  </a:cubicBezTo>
                  <a:lnTo>
                    <a:pt x="36" y="1024"/>
                  </a:lnTo>
                  <a:cubicBezTo>
                    <a:pt x="36" y="1072"/>
                    <a:pt x="24" y="1132"/>
                    <a:pt x="24" y="1179"/>
                  </a:cubicBezTo>
                  <a:cubicBezTo>
                    <a:pt x="24" y="1227"/>
                    <a:pt x="24" y="1286"/>
                    <a:pt x="0" y="1322"/>
                  </a:cubicBezTo>
                  <a:cubicBezTo>
                    <a:pt x="0" y="1370"/>
                    <a:pt x="24" y="1429"/>
                    <a:pt x="24" y="1477"/>
                  </a:cubicBezTo>
                  <a:lnTo>
                    <a:pt x="24" y="1620"/>
                  </a:lnTo>
                  <a:cubicBezTo>
                    <a:pt x="24" y="1667"/>
                    <a:pt x="36" y="1727"/>
                    <a:pt x="36" y="1775"/>
                  </a:cubicBezTo>
                  <a:cubicBezTo>
                    <a:pt x="36" y="1822"/>
                    <a:pt x="36" y="1894"/>
                    <a:pt x="48" y="1917"/>
                  </a:cubicBezTo>
                  <a:lnTo>
                    <a:pt x="48" y="1977"/>
                  </a:lnTo>
                  <a:cubicBezTo>
                    <a:pt x="48" y="2013"/>
                    <a:pt x="48" y="2013"/>
                    <a:pt x="84" y="2025"/>
                  </a:cubicBezTo>
                  <a:cubicBezTo>
                    <a:pt x="90" y="2034"/>
                    <a:pt x="98" y="2037"/>
                    <a:pt x="107" y="2037"/>
                  </a:cubicBezTo>
                  <a:cubicBezTo>
                    <a:pt x="134" y="2037"/>
                    <a:pt x="167" y="2004"/>
                    <a:pt x="167" y="1977"/>
                  </a:cubicBezTo>
                  <a:cubicBezTo>
                    <a:pt x="167" y="1953"/>
                    <a:pt x="179" y="1965"/>
                    <a:pt x="179" y="1953"/>
                  </a:cubicBezTo>
                  <a:lnTo>
                    <a:pt x="179" y="1906"/>
                  </a:lnTo>
                  <a:cubicBezTo>
                    <a:pt x="179" y="1858"/>
                    <a:pt x="167" y="1822"/>
                    <a:pt x="167" y="1763"/>
                  </a:cubicBezTo>
                  <a:cubicBezTo>
                    <a:pt x="167" y="1703"/>
                    <a:pt x="155" y="1536"/>
                    <a:pt x="143" y="1465"/>
                  </a:cubicBezTo>
                  <a:cubicBezTo>
                    <a:pt x="143" y="1382"/>
                    <a:pt x="119" y="1358"/>
                    <a:pt x="119" y="1298"/>
                  </a:cubicBezTo>
                  <a:cubicBezTo>
                    <a:pt x="119" y="1239"/>
                    <a:pt x="143" y="1191"/>
                    <a:pt x="143" y="1144"/>
                  </a:cubicBezTo>
                  <a:lnTo>
                    <a:pt x="143" y="1001"/>
                  </a:lnTo>
                  <a:lnTo>
                    <a:pt x="143" y="846"/>
                  </a:lnTo>
                  <a:lnTo>
                    <a:pt x="143" y="703"/>
                  </a:lnTo>
                  <a:lnTo>
                    <a:pt x="143" y="548"/>
                  </a:lnTo>
                  <a:cubicBezTo>
                    <a:pt x="143" y="513"/>
                    <a:pt x="143" y="548"/>
                    <a:pt x="155" y="489"/>
                  </a:cubicBezTo>
                  <a:cubicBezTo>
                    <a:pt x="155" y="429"/>
                    <a:pt x="179" y="215"/>
                    <a:pt x="203" y="155"/>
                  </a:cubicBezTo>
                  <a:cubicBezTo>
                    <a:pt x="215" y="96"/>
                    <a:pt x="203" y="120"/>
                    <a:pt x="215" y="96"/>
                  </a:cubicBezTo>
                  <a:cubicBezTo>
                    <a:pt x="215" y="60"/>
                    <a:pt x="215" y="60"/>
                    <a:pt x="227" y="48"/>
                  </a:cubicBezTo>
                  <a:lnTo>
                    <a:pt x="22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44" name="Google Shape;16744;p22"/>
            <p:cNvSpPr/>
            <p:nvPr/>
          </p:nvSpPr>
          <p:spPr>
            <a:xfrm>
              <a:off x="3798075" y="4093050"/>
              <a:ext cx="4800" cy="50075"/>
            </a:xfrm>
            <a:custGeom>
              <a:avLst/>
              <a:gdLst/>
              <a:ahLst/>
              <a:cxnLst/>
              <a:rect l="l" t="t" r="r" b="b"/>
              <a:pathLst>
                <a:path w="192" h="2003" extrusionOk="0">
                  <a:moveTo>
                    <a:pt x="148" y="0"/>
                  </a:moveTo>
                  <a:cubicBezTo>
                    <a:pt x="138" y="0"/>
                    <a:pt x="132" y="6"/>
                    <a:pt x="132" y="18"/>
                  </a:cubicBezTo>
                  <a:cubicBezTo>
                    <a:pt x="120" y="42"/>
                    <a:pt x="120" y="54"/>
                    <a:pt x="108" y="101"/>
                  </a:cubicBezTo>
                  <a:cubicBezTo>
                    <a:pt x="108" y="161"/>
                    <a:pt x="96" y="328"/>
                    <a:pt x="96" y="387"/>
                  </a:cubicBezTo>
                  <a:lnTo>
                    <a:pt x="96" y="530"/>
                  </a:lnTo>
                  <a:cubicBezTo>
                    <a:pt x="96" y="578"/>
                    <a:pt x="72" y="637"/>
                    <a:pt x="72" y="685"/>
                  </a:cubicBezTo>
                  <a:cubicBezTo>
                    <a:pt x="72" y="744"/>
                    <a:pt x="60" y="768"/>
                    <a:pt x="60" y="828"/>
                  </a:cubicBezTo>
                  <a:lnTo>
                    <a:pt x="60" y="983"/>
                  </a:lnTo>
                  <a:cubicBezTo>
                    <a:pt x="60" y="1054"/>
                    <a:pt x="48" y="1209"/>
                    <a:pt x="25" y="1280"/>
                  </a:cubicBezTo>
                  <a:cubicBezTo>
                    <a:pt x="25" y="1352"/>
                    <a:pt x="48" y="1387"/>
                    <a:pt x="25" y="1423"/>
                  </a:cubicBezTo>
                  <a:cubicBezTo>
                    <a:pt x="25" y="1483"/>
                    <a:pt x="13" y="1530"/>
                    <a:pt x="13" y="1578"/>
                  </a:cubicBezTo>
                  <a:lnTo>
                    <a:pt x="13" y="1721"/>
                  </a:lnTo>
                  <a:lnTo>
                    <a:pt x="13" y="1875"/>
                  </a:lnTo>
                  <a:cubicBezTo>
                    <a:pt x="13" y="1899"/>
                    <a:pt x="1" y="1899"/>
                    <a:pt x="13" y="1935"/>
                  </a:cubicBezTo>
                  <a:cubicBezTo>
                    <a:pt x="13" y="1959"/>
                    <a:pt x="13" y="1959"/>
                    <a:pt x="48" y="1995"/>
                  </a:cubicBezTo>
                  <a:cubicBezTo>
                    <a:pt x="51" y="2000"/>
                    <a:pt x="57" y="2002"/>
                    <a:pt x="65" y="2002"/>
                  </a:cubicBezTo>
                  <a:cubicBezTo>
                    <a:pt x="90" y="2002"/>
                    <a:pt x="132" y="1977"/>
                    <a:pt x="132" y="1959"/>
                  </a:cubicBezTo>
                  <a:cubicBezTo>
                    <a:pt x="156" y="1935"/>
                    <a:pt x="156" y="1947"/>
                    <a:pt x="156" y="1935"/>
                  </a:cubicBezTo>
                  <a:lnTo>
                    <a:pt x="156" y="1887"/>
                  </a:lnTo>
                  <a:lnTo>
                    <a:pt x="156" y="1745"/>
                  </a:lnTo>
                  <a:lnTo>
                    <a:pt x="156" y="1590"/>
                  </a:lnTo>
                  <a:lnTo>
                    <a:pt x="156" y="1447"/>
                  </a:lnTo>
                  <a:cubicBezTo>
                    <a:pt x="156" y="1399"/>
                    <a:pt x="132" y="1340"/>
                    <a:pt x="156" y="1292"/>
                  </a:cubicBezTo>
                  <a:cubicBezTo>
                    <a:pt x="156" y="1244"/>
                    <a:pt x="179" y="1185"/>
                    <a:pt x="179" y="1149"/>
                  </a:cubicBezTo>
                  <a:lnTo>
                    <a:pt x="179" y="994"/>
                  </a:lnTo>
                  <a:lnTo>
                    <a:pt x="179" y="852"/>
                  </a:lnTo>
                  <a:lnTo>
                    <a:pt x="179" y="697"/>
                  </a:lnTo>
                  <a:lnTo>
                    <a:pt x="179" y="554"/>
                  </a:lnTo>
                  <a:lnTo>
                    <a:pt x="179" y="494"/>
                  </a:lnTo>
                  <a:cubicBezTo>
                    <a:pt x="179" y="435"/>
                    <a:pt x="179" y="209"/>
                    <a:pt x="191" y="161"/>
                  </a:cubicBezTo>
                  <a:lnTo>
                    <a:pt x="191" y="101"/>
                  </a:lnTo>
                  <a:lnTo>
                    <a:pt x="191" y="54"/>
                  </a:lnTo>
                  <a:lnTo>
                    <a:pt x="191" y="18"/>
                  </a:lnTo>
                  <a:cubicBezTo>
                    <a:pt x="173" y="6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45" name="Google Shape;16745;p22"/>
            <p:cNvSpPr/>
            <p:nvPr/>
          </p:nvSpPr>
          <p:spPr>
            <a:xfrm>
              <a:off x="3809100" y="4061025"/>
              <a:ext cx="5075" cy="56475"/>
            </a:xfrm>
            <a:custGeom>
              <a:avLst/>
              <a:gdLst/>
              <a:ahLst/>
              <a:cxnLst/>
              <a:rect l="l" t="t" r="r" b="b"/>
              <a:pathLst>
                <a:path w="203" h="2259" extrusionOk="0">
                  <a:moveTo>
                    <a:pt x="175" y="0"/>
                  </a:moveTo>
                  <a:cubicBezTo>
                    <a:pt x="170" y="0"/>
                    <a:pt x="167" y="4"/>
                    <a:pt x="167" y="13"/>
                  </a:cubicBezTo>
                  <a:cubicBezTo>
                    <a:pt x="155" y="49"/>
                    <a:pt x="155" y="73"/>
                    <a:pt x="143" y="120"/>
                  </a:cubicBezTo>
                  <a:cubicBezTo>
                    <a:pt x="143" y="168"/>
                    <a:pt x="119" y="228"/>
                    <a:pt x="119" y="287"/>
                  </a:cubicBezTo>
                  <a:cubicBezTo>
                    <a:pt x="119" y="323"/>
                    <a:pt x="107" y="406"/>
                    <a:pt x="107" y="442"/>
                  </a:cubicBezTo>
                  <a:lnTo>
                    <a:pt x="107" y="609"/>
                  </a:lnTo>
                  <a:cubicBezTo>
                    <a:pt x="107" y="668"/>
                    <a:pt x="96" y="716"/>
                    <a:pt x="96" y="775"/>
                  </a:cubicBezTo>
                  <a:cubicBezTo>
                    <a:pt x="96" y="835"/>
                    <a:pt x="84" y="882"/>
                    <a:pt x="84" y="942"/>
                  </a:cubicBezTo>
                  <a:lnTo>
                    <a:pt x="84" y="1121"/>
                  </a:lnTo>
                  <a:cubicBezTo>
                    <a:pt x="84" y="1192"/>
                    <a:pt x="60" y="1371"/>
                    <a:pt x="48" y="1442"/>
                  </a:cubicBezTo>
                  <a:lnTo>
                    <a:pt x="48" y="1621"/>
                  </a:lnTo>
                  <a:cubicBezTo>
                    <a:pt x="48" y="1680"/>
                    <a:pt x="36" y="1740"/>
                    <a:pt x="36" y="1787"/>
                  </a:cubicBezTo>
                  <a:lnTo>
                    <a:pt x="36" y="1954"/>
                  </a:lnTo>
                  <a:cubicBezTo>
                    <a:pt x="36" y="1990"/>
                    <a:pt x="36" y="2073"/>
                    <a:pt x="24" y="2109"/>
                  </a:cubicBezTo>
                  <a:cubicBezTo>
                    <a:pt x="24" y="2156"/>
                    <a:pt x="0" y="2156"/>
                    <a:pt x="24" y="2192"/>
                  </a:cubicBezTo>
                  <a:cubicBezTo>
                    <a:pt x="24" y="2216"/>
                    <a:pt x="24" y="2216"/>
                    <a:pt x="48" y="2252"/>
                  </a:cubicBezTo>
                  <a:cubicBezTo>
                    <a:pt x="50" y="2256"/>
                    <a:pt x="55" y="2258"/>
                    <a:pt x="61" y="2258"/>
                  </a:cubicBezTo>
                  <a:cubicBezTo>
                    <a:pt x="89" y="2258"/>
                    <a:pt x="143" y="2223"/>
                    <a:pt x="143" y="2204"/>
                  </a:cubicBezTo>
                  <a:cubicBezTo>
                    <a:pt x="155" y="2168"/>
                    <a:pt x="155" y="2192"/>
                    <a:pt x="155" y="2168"/>
                  </a:cubicBezTo>
                  <a:lnTo>
                    <a:pt x="155" y="2133"/>
                  </a:lnTo>
                  <a:lnTo>
                    <a:pt x="155" y="1966"/>
                  </a:lnTo>
                  <a:lnTo>
                    <a:pt x="155" y="1799"/>
                  </a:lnTo>
                  <a:lnTo>
                    <a:pt x="155" y="1632"/>
                  </a:lnTo>
                  <a:lnTo>
                    <a:pt x="155" y="1478"/>
                  </a:lnTo>
                  <a:cubicBezTo>
                    <a:pt x="155" y="1418"/>
                    <a:pt x="179" y="1359"/>
                    <a:pt x="179" y="1311"/>
                  </a:cubicBezTo>
                  <a:lnTo>
                    <a:pt x="179" y="1144"/>
                  </a:lnTo>
                  <a:lnTo>
                    <a:pt x="179" y="978"/>
                  </a:lnTo>
                  <a:lnTo>
                    <a:pt x="179" y="823"/>
                  </a:lnTo>
                  <a:lnTo>
                    <a:pt x="179" y="656"/>
                  </a:lnTo>
                  <a:lnTo>
                    <a:pt x="179" y="585"/>
                  </a:lnTo>
                  <a:cubicBezTo>
                    <a:pt x="179" y="525"/>
                    <a:pt x="179" y="263"/>
                    <a:pt x="203" y="204"/>
                  </a:cubicBezTo>
                  <a:lnTo>
                    <a:pt x="203" y="132"/>
                  </a:lnTo>
                  <a:lnTo>
                    <a:pt x="203" y="73"/>
                  </a:lnTo>
                  <a:lnTo>
                    <a:pt x="203" y="25"/>
                  </a:lnTo>
                  <a:cubicBezTo>
                    <a:pt x="195" y="10"/>
                    <a:pt x="183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46" name="Google Shape;16746;p22"/>
            <p:cNvSpPr/>
            <p:nvPr/>
          </p:nvSpPr>
          <p:spPr>
            <a:xfrm>
              <a:off x="3819525" y="4046450"/>
              <a:ext cx="9525" cy="38375"/>
            </a:xfrm>
            <a:custGeom>
              <a:avLst/>
              <a:gdLst/>
              <a:ahLst/>
              <a:cxnLst/>
              <a:rect l="l" t="t" r="r" b="b"/>
              <a:pathLst>
                <a:path w="381" h="1535" extrusionOk="0">
                  <a:moveTo>
                    <a:pt x="357" y="1"/>
                  </a:moveTo>
                  <a:cubicBezTo>
                    <a:pt x="345" y="37"/>
                    <a:pt x="345" y="37"/>
                    <a:pt x="333" y="49"/>
                  </a:cubicBezTo>
                  <a:cubicBezTo>
                    <a:pt x="321" y="60"/>
                    <a:pt x="298" y="72"/>
                    <a:pt x="298" y="108"/>
                  </a:cubicBezTo>
                  <a:cubicBezTo>
                    <a:pt x="298" y="132"/>
                    <a:pt x="286" y="180"/>
                    <a:pt x="274" y="215"/>
                  </a:cubicBezTo>
                  <a:cubicBezTo>
                    <a:pt x="262" y="239"/>
                    <a:pt x="262" y="287"/>
                    <a:pt x="238" y="310"/>
                  </a:cubicBezTo>
                  <a:cubicBezTo>
                    <a:pt x="226" y="346"/>
                    <a:pt x="226" y="394"/>
                    <a:pt x="226" y="430"/>
                  </a:cubicBezTo>
                  <a:cubicBezTo>
                    <a:pt x="214" y="477"/>
                    <a:pt x="202" y="513"/>
                    <a:pt x="202" y="537"/>
                  </a:cubicBezTo>
                  <a:cubicBezTo>
                    <a:pt x="179" y="584"/>
                    <a:pt x="179" y="608"/>
                    <a:pt x="167" y="656"/>
                  </a:cubicBezTo>
                  <a:cubicBezTo>
                    <a:pt x="155" y="703"/>
                    <a:pt x="155" y="715"/>
                    <a:pt x="155" y="775"/>
                  </a:cubicBezTo>
                  <a:cubicBezTo>
                    <a:pt x="143" y="822"/>
                    <a:pt x="107" y="942"/>
                    <a:pt x="95" y="977"/>
                  </a:cubicBezTo>
                  <a:cubicBezTo>
                    <a:pt x="83" y="1025"/>
                    <a:pt x="95" y="1061"/>
                    <a:pt x="83" y="1096"/>
                  </a:cubicBezTo>
                  <a:cubicBezTo>
                    <a:pt x="60" y="1144"/>
                    <a:pt x="48" y="1180"/>
                    <a:pt x="48" y="1203"/>
                  </a:cubicBezTo>
                  <a:cubicBezTo>
                    <a:pt x="36" y="1251"/>
                    <a:pt x="36" y="1275"/>
                    <a:pt x="36" y="1323"/>
                  </a:cubicBezTo>
                  <a:cubicBezTo>
                    <a:pt x="36" y="1358"/>
                    <a:pt x="24" y="1418"/>
                    <a:pt x="24" y="1430"/>
                  </a:cubicBezTo>
                  <a:cubicBezTo>
                    <a:pt x="24" y="1465"/>
                    <a:pt x="0" y="1465"/>
                    <a:pt x="0" y="1477"/>
                  </a:cubicBezTo>
                  <a:cubicBezTo>
                    <a:pt x="0" y="1489"/>
                    <a:pt x="0" y="1489"/>
                    <a:pt x="24" y="1513"/>
                  </a:cubicBezTo>
                  <a:cubicBezTo>
                    <a:pt x="29" y="1528"/>
                    <a:pt x="44" y="1535"/>
                    <a:pt x="61" y="1535"/>
                  </a:cubicBezTo>
                  <a:cubicBezTo>
                    <a:pt x="85" y="1535"/>
                    <a:pt x="112" y="1522"/>
                    <a:pt x="119" y="1501"/>
                  </a:cubicBezTo>
                  <a:cubicBezTo>
                    <a:pt x="143" y="1489"/>
                    <a:pt x="143" y="1501"/>
                    <a:pt x="143" y="1477"/>
                  </a:cubicBezTo>
                  <a:lnTo>
                    <a:pt x="143" y="1442"/>
                  </a:lnTo>
                  <a:cubicBezTo>
                    <a:pt x="143" y="1418"/>
                    <a:pt x="155" y="1370"/>
                    <a:pt x="155" y="1334"/>
                  </a:cubicBezTo>
                  <a:cubicBezTo>
                    <a:pt x="155" y="1311"/>
                    <a:pt x="167" y="1263"/>
                    <a:pt x="167" y="1215"/>
                  </a:cubicBezTo>
                  <a:cubicBezTo>
                    <a:pt x="167" y="1192"/>
                    <a:pt x="179" y="1144"/>
                    <a:pt x="179" y="1096"/>
                  </a:cubicBezTo>
                  <a:cubicBezTo>
                    <a:pt x="179" y="1061"/>
                    <a:pt x="179" y="1025"/>
                    <a:pt x="202" y="977"/>
                  </a:cubicBezTo>
                  <a:cubicBezTo>
                    <a:pt x="202" y="942"/>
                    <a:pt x="226" y="906"/>
                    <a:pt x="238" y="882"/>
                  </a:cubicBezTo>
                  <a:cubicBezTo>
                    <a:pt x="238" y="834"/>
                    <a:pt x="238" y="799"/>
                    <a:pt x="262" y="763"/>
                  </a:cubicBezTo>
                  <a:cubicBezTo>
                    <a:pt x="262" y="715"/>
                    <a:pt x="274" y="680"/>
                    <a:pt x="274" y="644"/>
                  </a:cubicBezTo>
                  <a:cubicBezTo>
                    <a:pt x="274" y="596"/>
                    <a:pt x="274" y="561"/>
                    <a:pt x="286" y="525"/>
                  </a:cubicBezTo>
                  <a:cubicBezTo>
                    <a:pt x="286" y="489"/>
                    <a:pt x="298" y="441"/>
                    <a:pt x="298" y="406"/>
                  </a:cubicBezTo>
                  <a:cubicBezTo>
                    <a:pt x="298" y="370"/>
                    <a:pt x="298" y="406"/>
                    <a:pt x="321" y="358"/>
                  </a:cubicBezTo>
                  <a:cubicBezTo>
                    <a:pt x="321" y="310"/>
                    <a:pt x="345" y="156"/>
                    <a:pt x="357" y="108"/>
                  </a:cubicBezTo>
                  <a:cubicBezTo>
                    <a:pt x="381" y="60"/>
                    <a:pt x="357" y="72"/>
                    <a:pt x="357" y="60"/>
                  </a:cubicBezTo>
                  <a:lnTo>
                    <a:pt x="357" y="37"/>
                  </a:lnTo>
                  <a:lnTo>
                    <a:pt x="35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47" name="Google Shape;16747;p22"/>
            <p:cNvSpPr/>
            <p:nvPr/>
          </p:nvSpPr>
          <p:spPr>
            <a:xfrm>
              <a:off x="3835000" y="4038425"/>
              <a:ext cx="7150" cy="32575"/>
            </a:xfrm>
            <a:custGeom>
              <a:avLst/>
              <a:gdLst/>
              <a:ahLst/>
              <a:cxnLst/>
              <a:rect l="l" t="t" r="r" b="b"/>
              <a:pathLst>
                <a:path w="286" h="1303" extrusionOk="0">
                  <a:moveTo>
                    <a:pt x="262" y="0"/>
                  </a:moveTo>
                  <a:cubicBezTo>
                    <a:pt x="262" y="24"/>
                    <a:pt x="250" y="24"/>
                    <a:pt x="250" y="24"/>
                  </a:cubicBezTo>
                  <a:cubicBezTo>
                    <a:pt x="238" y="36"/>
                    <a:pt x="226" y="60"/>
                    <a:pt x="226" y="84"/>
                  </a:cubicBezTo>
                  <a:cubicBezTo>
                    <a:pt x="226" y="120"/>
                    <a:pt x="203" y="143"/>
                    <a:pt x="203" y="179"/>
                  </a:cubicBezTo>
                  <a:cubicBezTo>
                    <a:pt x="203" y="203"/>
                    <a:pt x="191" y="239"/>
                    <a:pt x="191" y="262"/>
                  </a:cubicBezTo>
                  <a:cubicBezTo>
                    <a:pt x="191" y="298"/>
                    <a:pt x="191" y="322"/>
                    <a:pt x="179" y="370"/>
                  </a:cubicBezTo>
                  <a:cubicBezTo>
                    <a:pt x="179" y="393"/>
                    <a:pt x="155" y="429"/>
                    <a:pt x="143" y="453"/>
                  </a:cubicBezTo>
                  <a:cubicBezTo>
                    <a:pt x="143" y="489"/>
                    <a:pt x="131" y="512"/>
                    <a:pt x="131" y="548"/>
                  </a:cubicBezTo>
                  <a:cubicBezTo>
                    <a:pt x="131" y="572"/>
                    <a:pt x="131" y="608"/>
                    <a:pt x="119" y="655"/>
                  </a:cubicBezTo>
                  <a:cubicBezTo>
                    <a:pt x="95" y="691"/>
                    <a:pt x="83" y="786"/>
                    <a:pt x="72" y="834"/>
                  </a:cubicBezTo>
                  <a:cubicBezTo>
                    <a:pt x="60" y="870"/>
                    <a:pt x="72" y="893"/>
                    <a:pt x="72" y="929"/>
                  </a:cubicBezTo>
                  <a:cubicBezTo>
                    <a:pt x="72" y="965"/>
                    <a:pt x="60" y="989"/>
                    <a:pt x="36" y="1024"/>
                  </a:cubicBezTo>
                  <a:cubicBezTo>
                    <a:pt x="36" y="1048"/>
                    <a:pt x="36" y="1084"/>
                    <a:pt x="24" y="1132"/>
                  </a:cubicBezTo>
                  <a:cubicBezTo>
                    <a:pt x="24" y="1155"/>
                    <a:pt x="12" y="1203"/>
                    <a:pt x="12" y="1215"/>
                  </a:cubicBezTo>
                  <a:cubicBezTo>
                    <a:pt x="12" y="1251"/>
                    <a:pt x="0" y="1227"/>
                    <a:pt x="0" y="1263"/>
                  </a:cubicBezTo>
                  <a:cubicBezTo>
                    <a:pt x="0" y="1274"/>
                    <a:pt x="0" y="1274"/>
                    <a:pt x="12" y="1286"/>
                  </a:cubicBezTo>
                  <a:cubicBezTo>
                    <a:pt x="17" y="1297"/>
                    <a:pt x="35" y="1303"/>
                    <a:pt x="52" y="1303"/>
                  </a:cubicBezTo>
                  <a:cubicBezTo>
                    <a:pt x="74" y="1303"/>
                    <a:pt x="95" y="1294"/>
                    <a:pt x="95" y="1274"/>
                  </a:cubicBezTo>
                  <a:cubicBezTo>
                    <a:pt x="107" y="1268"/>
                    <a:pt x="113" y="1268"/>
                    <a:pt x="116" y="1268"/>
                  </a:cubicBezTo>
                  <a:cubicBezTo>
                    <a:pt x="119" y="1268"/>
                    <a:pt x="119" y="1268"/>
                    <a:pt x="119" y="1263"/>
                  </a:cubicBezTo>
                  <a:lnTo>
                    <a:pt x="119" y="1227"/>
                  </a:lnTo>
                  <a:cubicBezTo>
                    <a:pt x="119" y="1215"/>
                    <a:pt x="119" y="1167"/>
                    <a:pt x="131" y="1143"/>
                  </a:cubicBezTo>
                  <a:cubicBezTo>
                    <a:pt x="131" y="1108"/>
                    <a:pt x="143" y="1084"/>
                    <a:pt x="143" y="1048"/>
                  </a:cubicBezTo>
                  <a:cubicBezTo>
                    <a:pt x="143" y="1024"/>
                    <a:pt x="143" y="989"/>
                    <a:pt x="155" y="953"/>
                  </a:cubicBezTo>
                  <a:lnTo>
                    <a:pt x="155" y="846"/>
                  </a:lnTo>
                  <a:cubicBezTo>
                    <a:pt x="155" y="810"/>
                    <a:pt x="191" y="786"/>
                    <a:pt x="191" y="751"/>
                  </a:cubicBezTo>
                  <a:lnTo>
                    <a:pt x="191" y="655"/>
                  </a:lnTo>
                  <a:cubicBezTo>
                    <a:pt x="191" y="620"/>
                    <a:pt x="203" y="596"/>
                    <a:pt x="203" y="548"/>
                  </a:cubicBezTo>
                  <a:lnTo>
                    <a:pt x="203" y="441"/>
                  </a:lnTo>
                  <a:cubicBezTo>
                    <a:pt x="203" y="405"/>
                    <a:pt x="203" y="370"/>
                    <a:pt x="226" y="358"/>
                  </a:cubicBezTo>
                  <a:cubicBezTo>
                    <a:pt x="226" y="322"/>
                    <a:pt x="226" y="358"/>
                    <a:pt x="238" y="310"/>
                  </a:cubicBezTo>
                  <a:cubicBezTo>
                    <a:pt x="238" y="274"/>
                    <a:pt x="262" y="131"/>
                    <a:pt x="262" y="96"/>
                  </a:cubicBezTo>
                  <a:cubicBezTo>
                    <a:pt x="286" y="72"/>
                    <a:pt x="262" y="72"/>
                    <a:pt x="262" y="60"/>
                  </a:cubicBezTo>
                  <a:lnTo>
                    <a:pt x="262" y="24"/>
                  </a:lnTo>
                  <a:lnTo>
                    <a:pt x="262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48" name="Google Shape;16748;p22"/>
            <p:cNvSpPr/>
            <p:nvPr/>
          </p:nvSpPr>
          <p:spPr>
            <a:xfrm>
              <a:off x="3848375" y="4026975"/>
              <a:ext cx="6275" cy="32975"/>
            </a:xfrm>
            <a:custGeom>
              <a:avLst/>
              <a:gdLst/>
              <a:ahLst/>
              <a:cxnLst/>
              <a:rect l="l" t="t" r="r" b="b"/>
              <a:pathLst>
                <a:path w="251" h="1319" extrusionOk="0">
                  <a:moveTo>
                    <a:pt x="235" y="0"/>
                  </a:moveTo>
                  <a:cubicBezTo>
                    <a:pt x="233" y="0"/>
                    <a:pt x="230" y="3"/>
                    <a:pt x="227" y="6"/>
                  </a:cubicBezTo>
                  <a:cubicBezTo>
                    <a:pt x="203" y="18"/>
                    <a:pt x="191" y="42"/>
                    <a:pt x="191" y="54"/>
                  </a:cubicBezTo>
                  <a:cubicBezTo>
                    <a:pt x="180" y="77"/>
                    <a:pt x="156" y="113"/>
                    <a:pt x="156" y="137"/>
                  </a:cubicBezTo>
                  <a:cubicBezTo>
                    <a:pt x="144" y="173"/>
                    <a:pt x="144" y="197"/>
                    <a:pt x="132" y="232"/>
                  </a:cubicBezTo>
                  <a:cubicBezTo>
                    <a:pt x="120" y="256"/>
                    <a:pt x="120" y="292"/>
                    <a:pt x="120" y="339"/>
                  </a:cubicBezTo>
                  <a:cubicBezTo>
                    <a:pt x="96" y="363"/>
                    <a:pt x="84" y="399"/>
                    <a:pt x="84" y="423"/>
                  </a:cubicBezTo>
                  <a:cubicBezTo>
                    <a:pt x="72" y="458"/>
                    <a:pt x="72" y="482"/>
                    <a:pt x="60" y="530"/>
                  </a:cubicBezTo>
                  <a:cubicBezTo>
                    <a:pt x="60" y="554"/>
                    <a:pt x="60" y="589"/>
                    <a:pt x="37" y="637"/>
                  </a:cubicBezTo>
                  <a:cubicBezTo>
                    <a:pt x="37" y="661"/>
                    <a:pt x="25" y="697"/>
                    <a:pt x="25" y="732"/>
                  </a:cubicBezTo>
                  <a:cubicBezTo>
                    <a:pt x="25" y="768"/>
                    <a:pt x="13" y="792"/>
                    <a:pt x="13" y="839"/>
                  </a:cubicBezTo>
                  <a:lnTo>
                    <a:pt x="13" y="947"/>
                  </a:lnTo>
                  <a:cubicBezTo>
                    <a:pt x="13" y="970"/>
                    <a:pt x="1" y="1006"/>
                    <a:pt x="1" y="1054"/>
                  </a:cubicBezTo>
                  <a:lnTo>
                    <a:pt x="1" y="1149"/>
                  </a:lnTo>
                  <a:lnTo>
                    <a:pt x="1" y="1244"/>
                  </a:lnTo>
                  <a:lnTo>
                    <a:pt x="1" y="1292"/>
                  </a:lnTo>
                  <a:cubicBezTo>
                    <a:pt x="1" y="1304"/>
                    <a:pt x="1" y="1304"/>
                    <a:pt x="25" y="1316"/>
                  </a:cubicBezTo>
                  <a:cubicBezTo>
                    <a:pt x="32" y="1318"/>
                    <a:pt x="39" y="1319"/>
                    <a:pt x="47" y="1319"/>
                  </a:cubicBezTo>
                  <a:cubicBezTo>
                    <a:pt x="81" y="1319"/>
                    <a:pt x="120" y="1302"/>
                    <a:pt x="120" y="1292"/>
                  </a:cubicBezTo>
                  <a:lnTo>
                    <a:pt x="132" y="1268"/>
                  </a:lnTo>
                  <a:lnTo>
                    <a:pt x="132" y="1244"/>
                  </a:lnTo>
                  <a:cubicBezTo>
                    <a:pt x="132" y="1232"/>
                    <a:pt x="120" y="1185"/>
                    <a:pt x="120" y="1149"/>
                  </a:cubicBezTo>
                  <a:lnTo>
                    <a:pt x="120" y="1066"/>
                  </a:lnTo>
                  <a:lnTo>
                    <a:pt x="120" y="970"/>
                  </a:lnTo>
                  <a:cubicBezTo>
                    <a:pt x="120" y="947"/>
                    <a:pt x="96" y="911"/>
                    <a:pt x="96" y="887"/>
                  </a:cubicBezTo>
                  <a:cubicBezTo>
                    <a:pt x="96" y="851"/>
                    <a:pt x="120" y="828"/>
                    <a:pt x="132" y="792"/>
                  </a:cubicBezTo>
                  <a:lnTo>
                    <a:pt x="132" y="708"/>
                  </a:lnTo>
                  <a:cubicBezTo>
                    <a:pt x="132" y="673"/>
                    <a:pt x="132" y="649"/>
                    <a:pt x="144" y="613"/>
                  </a:cubicBezTo>
                  <a:lnTo>
                    <a:pt x="144" y="530"/>
                  </a:lnTo>
                  <a:cubicBezTo>
                    <a:pt x="144" y="494"/>
                    <a:pt x="144" y="458"/>
                    <a:pt x="156" y="435"/>
                  </a:cubicBezTo>
                  <a:cubicBezTo>
                    <a:pt x="156" y="411"/>
                    <a:pt x="156" y="435"/>
                    <a:pt x="180" y="399"/>
                  </a:cubicBezTo>
                  <a:cubicBezTo>
                    <a:pt x="180" y="363"/>
                    <a:pt x="215" y="220"/>
                    <a:pt x="215" y="185"/>
                  </a:cubicBezTo>
                  <a:cubicBezTo>
                    <a:pt x="239" y="161"/>
                    <a:pt x="215" y="173"/>
                    <a:pt x="239" y="137"/>
                  </a:cubicBezTo>
                  <a:cubicBezTo>
                    <a:pt x="239" y="125"/>
                    <a:pt x="251" y="125"/>
                    <a:pt x="251" y="113"/>
                  </a:cubicBezTo>
                  <a:lnTo>
                    <a:pt x="251" y="77"/>
                  </a:lnTo>
                  <a:cubicBezTo>
                    <a:pt x="242" y="17"/>
                    <a:pt x="240" y="0"/>
                    <a:pt x="2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49" name="Google Shape;16749;p22"/>
            <p:cNvSpPr/>
            <p:nvPr/>
          </p:nvSpPr>
          <p:spPr>
            <a:xfrm>
              <a:off x="3860300" y="4013725"/>
              <a:ext cx="6575" cy="25100"/>
            </a:xfrm>
            <a:custGeom>
              <a:avLst/>
              <a:gdLst/>
              <a:ahLst/>
              <a:cxnLst/>
              <a:rect l="l" t="t" r="r" b="b"/>
              <a:pathLst>
                <a:path w="263" h="1004" extrusionOk="0">
                  <a:moveTo>
                    <a:pt x="262" y="0"/>
                  </a:moveTo>
                  <a:cubicBezTo>
                    <a:pt x="262" y="18"/>
                    <a:pt x="262" y="29"/>
                    <a:pt x="261" y="36"/>
                  </a:cubicBezTo>
                  <a:lnTo>
                    <a:pt x="261" y="36"/>
                  </a:lnTo>
                  <a:cubicBezTo>
                    <a:pt x="262" y="36"/>
                    <a:pt x="262" y="36"/>
                    <a:pt x="262" y="36"/>
                  </a:cubicBezTo>
                  <a:lnTo>
                    <a:pt x="262" y="0"/>
                  </a:lnTo>
                  <a:close/>
                  <a:moveTo>
                    <a:pt x="261" y="36"/>
                  </a:moveTo>
                  <a:cubicBezTo>
                    <a:pt x="259" y="36"/>
                    <a:pt x="250" y="38"/>
                    <a:pt x="250" y="48"/>
                  </a:cubicBezTo>
                  <a:cubicBezTo>
                    <a:pt x="258" y="48"/>
                    <a:pt x="260" y="48"/>
                    <a:pt x="261" y="36"/>
                  </a:cubicBezTo>
                  <a:close/>
                  <a:moveTo>
                    <a:pt x="250" y="48"/>
                  </a:moveTo>
                  <a:cubicBezTo>
                    <a:pt x="238" y="48"/>
                    <a:pt x="226" y="60"/>
                    <a:pt x="203" y="72"/>
                  </a:cubicBezTo>
                  <a:cubicBezTo>
                    <a:pt x="191" y="95"/>
                    <a:pt x="179" y="119"/>
                    <a:pt x="167" y="131"/>
                  </a:cubicBezTo>
                  <a:cubicBezTo>
                    <a:pt x="143" y="155"/>
                    <a:pt x="143" y="179"/>
                    <a:pt x="131" y="215"/>
                  </a:cubicBezTo>
                  <a:cubicBezTo>
                    <a:pt x="119" y="238"/>
                    <a:pt x="119" y="250"/>
                    <a:pt x="107" y="286"/>
                  </a:cubicBezTo>
                  <a:cubicBezTo>
                    <a:pt x="84" y="310"/>
                    <a:pt x="72" y="334"/>
                    <a:pt x="72" y="357"/>
                  </a:cubicBezTo>
                  <a:cubicBezTo>
                    <a:pt x="60" y="393"/>
                    <a:pt x="60" y="405"/>
                    <a:pt x="48" y="429"/>
                  </a:cubicBezTo>
                  <a:cubicBezTo>
                    <a:pt x="48" y="465"/>
                    <a:pt x="48" y="476"/>
                    <a:pt x="24" y="512"/>
                  </a:cubicBezTo>
                  <a:cubicBezTo>
                    <a:pt x="24" y="536"/>
                    <a:pt x="12" y="548"/>
                    <a:pt x="12" y="584"/>
                  </a:cubicBezTo>
                  <a:cubicBezTo>
                    <a:pt x="12" y="607"/>
                    <a:pt x="0" y="631"/>
                    <a:pt x="0" y="655"/>
                  </a:cubicBezTo>
                  <a:cubicBezTo>
                    <a:pt x="0" y="691"/>
                    <a:pt x="12" y="715"/>
                    <a:pt x="12" y="727"/>
                  </a:cubicBezTo>
                  <a:cubicBezTo>
                    <a:pt x="12" y="762"/>
                    <a:pt x="0" y="786"/>
                    <a:pt x="12" y="810"/>
                  </a:cubicBezTo>
                  <a:cubicBezTo>
                    <a:pt x="12" y="834"/>
                    <a:pt x="24" y="869"/>
                    <a:pt x="24" y="881"/>
                  </a:cubicBezTo>
                  <a:cubicBezTo>
                    <a:pt x="24" y="905"/>
                    <a:pt x="24" y="941"/>
                    <a:pt x="48" y="953"/>
                  </a:cubicBezTo>
                  <a:lnTo>
                    <a:pt x="48" y="988"/>
                  </a:lnTo>
                  <a:cubicBezTo>
                    <a:pt x="48" y="1000"/>
                    <a:pt x="60" y="1000"/>
                    <a:pt x="72" y="1000"/>
                  </a:cubicBezTo>
                  <a:cubicBezTo>
                    <a:pt x="74" y="1002"/>
                    <a:pt x="77" y="1003"/>
                    <a:pt x="82" y="1003"/>
                  </a:cubicBezTo>
                  <a:cubicBezTo>
                    <a:pt x="103" y="1003"/>
                    <a:pt x="147" y="982"/>
                    <a:pt x="167" y="953"/>
                  </a:cubicBezTo>
                  <a:cubicBezTo>
                    <a:pt x="173" y="947"/>
                    <a:pt x="176" y="947"/>
                    <a:pt x="177" y="947"/>
                  </a:cubicBezTo>
                  <a:cubicBezTo>
                    <a:pt x="179" y="947"/>
                    <a:pt x="179" y="947"/>
                    <a:pt x="179" y="941"/>
                  </a:cubicBezTo>
                  <a:lnTo>
                    <a:pt x="179" y="929"/>
                  </a:lnTo>
                  <a:cubicBezTo>
                    <a:pt x="179" y="905"/>
                    <a:pt x="167" y="881"/>
                    <a:pt x="167" y="846"/>
                  </a:cubicBezTo>
                  <a:cubicBezTo>
                    <a:pt x="167" y="834"/>
                    <a:pt x="167" y="810"/>
                    <a:pt x="143" y="774"/>
                  </a:cubicBezTo>
                  <a:cubicBezTo>
                    <a:pt x="143" y="750"/>
                    <a:pt x="131" y="727"/>
                    <a:pt x="131" y="703"/>
                  </a:cubicBezTo>
                  <a:cubicBezTo>
                    <a:pt x="131" y="667"/>
                    <a:pt x="119" y="655"/>
                    <a:pt x="119" y="631"/>
                  </a:cubicBezTo>
                  <a:cubicBezTo>
                    <a:pt x="119" y="596"/>
                    <a:pt x="131" y="584"/>
                    <a:pt x="131" y="548"/>
                  </a:cubicBezTo>
                  <a:lnTo>
                    <a:pt x="131" y="476"/>
                  </a:lnTo>
                  <a:cubicBezTo>
                    <a:pt x="131" y="453"/>
                    <a:pt x="131" y="429"/>
                    <a:pt x="143" y="405"/>
                  </a:cubicBezTo>
                  <a:lnTo>
                    <a:pt x="143" y="334"/>
                  </a:lnTo>
                  <a:cubicBezTo>
                    <a:pt x="143" y="298"/>
                    <a:pt x="167" y="286"/>
                    <a:pt x="167" y="250"/>
                  </a:cubicBezTo>
                  <a:cubicBezTo>
                    <a:pt x="167" y="238"/>
                    <a:pt x="167" y="250"/>
                    <a:pt x="179" y="226"/>
                  </a:cubicBezTo>
                  <a:cubicBezTo>
                    <a:pt x="179" y="191"/>
                    <a:pt x="226" y="95"/>
                    <a:pt x="238" y="72"/>
                  </a:cubicBezTo>
                  <a:cubicBezTo>
                    <a:pt x="250" y="48"/>
                    <a:pt x="238" y="60"/>
                    <a:pt x="250" y="4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50" name="Google Shape;16750;p22"/>
            <p:cNvSpPr/>
            <p:nvPr/>
          </p:nvSpPr>
          <p:spPr>
            <a:xfrm>
              <a:off x="3874575" y="4003300"/>
              <a:ext cx="8075" cy="22275"/>
            </a:xfrm>
            <a:custGeom>
              <a:avLst/>
              <a:gdLst/>
              <a:ahLst/>
              <a:cxnLst/>
              <a:rect l="l" t="t" r="r" b="b"/>
              <a:pathLst>
                <a:path w="323" h="891" extrusionOk="0">
                  <a:moveTo>
                    <a:pt x="286" y="1"/>
                  </a:moveTo>
                  <a:lnTo>
                    <a:pt x="286" y="12"/>
                  </a:lnTo>
                  <a:lnTo>
                    <a:pt x="286" y="24"/>
                  </a:lnTo>
                  <a:cubicBezTo>
                    <a:pt x="286" y="37"/>
                    <a:pt x="293" y="36"/>
                    <a:pt x="296" y="38"/>
                  </a:cubicBezTo>
                  <a:lnTo>
                    <a:pt x="296" y="38"/>
                  </a:lnTo>
                  <a:cubicBezTo>
                    <a:pt x="300" y="37"/>
                    <a:pt x="305" y="36"/>
                    <a:pt x="310" y="36"/>
                  </a:cubicBezTo>
                  <a:cubicBezTo>
                    <a:pt x="322" y="12"/>
                    <a:pt x="322" y="36"/>
                    <a:pt x="286" y="1"/>
                  </a:cubicBezTo>
                  <a:close/>
                  <a:moveTo>
                    <a:pt x="296" y="38"/>
                  </a:moveTo>
                  <a:cubicBezTo>
                    <a:pt x="282" y="42"/>
                    <a:pt x="275" y="51"/>
                    <a:pt x="275" y="60"/>
                  </a:cubicBezTo>
                  <a:cubicBezTo>
                    <a:pt x="275" y="72"/>
                    <a:pt x="263" y="108"/>
                    <a:pt x="239" y="120"/>
                  </a:cubicBezTo>
                  <a:cubicBezTo>
                    <a:pt x="239" y="131"/>
                    <a:pt x="227" y="167"/>
                    <a:pt x="227" y="179"/>
                  </a:cubicBezTo>
                  <a:cubicBezTo>
                    <a:pt x="227" y="191"/>
                    <a:pt x="215" y="227"/>
                    <a:pt x="215" y="239"/>
                  </a:cubicBezTo>
                  <a:cubicBezTo>
                    <a:pt x="215" y="251"/>
                    <a:pt x="203" y="286"/>
                    <a:pt x="179" y="298"/>
                  </a:cubicBezTo>
                  <a:cubicBezTo>
                    <a:pt x="167" y="334"/>
                    <a:pt x="167" y="346"/>
                    <a:pt x="155" y="358"/>
                  </a:cubicBezTo>
                  <a:cubicBezTo>
                    <a:pt x="144" y="393"/>
                    <a:pt x="155" y="405"/>
                    <a:pt x="144" y="429"/>
                  </a:cubicBezTo>
                  <a:cubicBezTo>
                    <a:pt x="120" y="465"/>
                    <a:pt x="108" y="524"/>
                    <a:pt x="96" y="548"/>
                  </a:cubicBezTo>
                  <a:cubicBezTo>
                    <a:pt x="84" y="584"/>
                    <a:pt x="96" y="596"/>
                    <a:pt x="84" y="620"/>
                  </a:cubicBezTo>
                  <a:cubicBezTo>
                    <a:pt x="60" y="655"/>
                    <a:pt x="60" y="667"/>
                    <a:pt x="48" y="679"/>
                  </a:cubicBezTo>
                  <a:cubicBezTo>
                    <a:pt x="48" y="715"/>
                    <a:pt x="36" y="727"/>
                    <a:pt x="36" y="763"/>
                  </a:cubicBezTo>
                  <a:cubicBezTo>
                    <a:pt x="36" y="774"/>
                    <a:pt x="24" y="798"/>
                    <a:pt x="24" y="822"/>
                  </a:cubicBezTo>
                  <a:cubicBezTo>
                    <a:pt x="24" y="834"/>
                    <a:pt x="1" y="834"/>
                    <a:pt x="1" y="846"/>
                  </a:cubicBezTo>
                  <a:cubicBezTo>
                    <a:pt x="1" y="870"/>
                    <a:pt x="1" y="870"/>
                    <a:pt x="24" y="882"/>
                  </a:cubicBezTo>
                  <a:cubicBezTo>
                    <a:pt x="30" y="888"/>
                    <a:pt x="48" y="891"/>
                    <a:pt x="66" y="891"/>
                  </a:cubicBezTo>
                  <a:cubicBezTo>
                    <a:pt x="84" y="891"/>
                    <a:pt x="102" y="888"/>
                    <a:pt x="108" y="882"/>
                  </a:cubicBezTo>
                  <a:cubicBezTo>
                    <a:pt x="114" y="876"/>
                    <a:pt x="117" y="876"/>
                    <a:pt x="118" y="876"/>
                  </a:cubicBezTo>
                  <a:cubicBezTo>
                    <a:pt x="120" y="876"/>
                    <a:pt x="120" y="876"/>
                    <a:pt x="120" y="870"/>
                  </a:cubicBezTo>
                  <a:lnTo>
                    <a:pt x="120" y="846"/>
                  </a:lnTo>
                  <a:cubicBezTo>
                    <a:pt x="120" y="834"/>
                    <a:pt x="120" y="810"/>
                    <a:pt x="144" y="786"/>
                  </a:cubicBezTo>
                  <a:cubicBezTo>
                    <a:pt x="144" y="774"/>
                    <a:pt x="155" y="751"/>
                    <a:pt x="155" y="727"/>
                  </a:cubicBezTo>
                  <a:cubicBezTo>
                    <a:pt x="155" y="715"/>
                    <a:pt x="155" y="691"/>
                    <a:pt x="167" y="655"/>
                  </a:cubicBezTo>
                  <a:lnTo>
                    <a:pt x="167" y="584"/>
                  </a:lnTo>
                  <a:cubicBezTo>
                    <a:pt x="167" y="548"/>
                    <a:pt x="203" y="536"/>
                    <a:pt x="203" y="524"/>
                  </a:cubicBezTo>
                  <a:cubicBezTo>
                    <a:pt x="203" y="489"/>
                    <a:pt x="203" y="477"/>
                    <a:pt x="215" y="453"/>
                  </a:cubicBezTo>
                  <a:cubicBezTo>
                    <a:pt x="215" y="417"/>
                    <a:pt x="227" y="405"/>
                    <a:pt x="227" y="370"/>
                  </a:cubicBezTo>
                  <a:lnTo>
                    <a:pt x="227" y="298"/>
                  </a:lnTo>
                  <a:cubicBezTo>
                    <a:pt x="227" y="286"/>
                    <a:pt x="227" y="251"/>
                    <a:pt x="239" y="239"/>
                  </a:cubicBezTo>
                  <a:cubicBezTo>
                    <a:pt x="239" y="227"/>
                    <a:pt x="239" y="239"/>
                    <a:pt x="263" y="215"/>
                  </a:cubicBezTo>
                  <a:cubicBezTo>
                    <a:pt x="263" y="179"/>
                    <a:pt x="286" y="96"/>
                    <a:pt x="286" y="60"/>
                  </a:cubicBezTo>
                  <a:cubicBezTo>
                    <a:pt x="298" y="43"/>
                    <a:pt x="298" y="40"/>
                    <a:pt x="296" y="3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51" name="Google Shape;16751;p22"/>
            <p:cNvSpPr/>
            <p:nvPr/>
          </p:nvSpPr>
          <p:spPr>
            <a:xfrm>
              <a:off x="3887375" y="3994375"/>
              <a:ext cx="7175" cy="21350"/>
            </a:xfrm>
            <a:custGeom>
              <a:avLst/>
              <a:gdLst/>
              <a:ahLst/>
              <a:cxnLst/>
              <a:rect l="l" t="t" r="r" b="b"/>
              <a:pathLst>
                <a:path w="287" h="854" extrusionOk="0">
                  <a:moveTo>
                    <a:pt x="251" y="0"/>
                  </a:moveTo>
                  <a:cubicBezTo>
                    <a:pt x="239" y="0"/>
                    <a:pt x="227" y="12"/>
                    <a:pt x="215" y="36"/>
                  </a:cubicBezTo>
                  <a:cubicBezTo>
                    <a:pt x="191" y="48"/>
                    <a:pt x="179" y="60"/>
                    <a:pt x="179" y="96"/>
                  </a:cubicBezTo>
                  <a:cubicBezTo>
                    <a:pt x="167" y="107"/>
                    <a:pt x="167" y="131"/>
                    <a:pt x="155" y="155"/>
                  </a:cubicBezTo>
                  <a:cubicBezTo>
                    <a:pt x="132" y="167"/>
                    <a:pt x="132" y="191"/>
                    <a:pt x="120" y="215"/>
                  </a:cubicBezTo>
                  <a:cubicBezTo>
                    <a:pt x="108" y="227"/>
                    <a:pt x="84" y="250"/>
                    <a:pt x="84" y="274"/>
                  </a:cubicBezTo>
                  <a:cubicBezTo>
                    <a:pt x="72" y="286"/>
                    <a:pt x="72" y="310"/>
                    <a:pt x="60" y="334"/>
                  </a:cubicBezTo>
                  <a:cubicBezTo>
                    <a:pt x="48" y="346"/>
                    <a:pt x="48" y="369"/>
                    <a:pt x="48" y="381"/>
                  </a:cubicBezTo>
                  <a:cubicBezTo>
                    <a:pt x="48" y="405"/>
                    <a:pt x="24" y="429"/>
                    <a:pt x="24" y="441"/>
                  </a:cubicBezTo>
                  <a:cubicBezTo>
                    <a:pt x="24" y="477"/>
                    <a:pt x="13" y="488"/>
                    <a:pt x="13" y="524"/>
                  </a:cubicBezTo>
                  <a:cubicBezTo>
                    <a:pt x="13" y="548"/>
                    <a:pt x="24" y="560"/>
                    <a:pt x="13" y="596"/>
                  </a:cubicBezTo>
                  <a:cubicBezTo>
                    <a:pt x="13" y="631"/>
                    <a:pt x="1" y="643"/>
                    <a:pt x="1" y="667"/>
                  </a:cubicBezTo>
                  <a:cubicBezTo>
                    <a:pt x="1" y="703"/>
                    <a:pt x="1" y="715"/>
                    <a:pt x="13" y="739"/>
                  </a:cubicBezTo>
                  <a:lnTo>
                    <a:pt x="13" y="798"/>
                  </a:lnTo>
                  <a:lnTo>
                    <a:pt x="13" y="834"/>
                  </a:lnTo>
                  <a:cubicBezTo>
                    <a:pt x="13" y="846"/>
                    <a:pt x="24" y="846"/>
                    <a:pt x="48" y="846"/>
                  </a:cubicBezTo>
                  <a:cubicBezTo>
                    <a:pt x="51" y="851"/>
                    <a:pt x="57" y="854"/>
                    <a:pt x="64" y="854"/>
                  </a:cubicBezTo>
                  <a:cubicBezTo>
                    <a:pt x="86" y="854"/>
                    <a:pt x="123" y="831"/>
                    <a:pt x="132" y="822"/>
                  </a:cubicBezTo>
                  <a:cubicBezTo>
                    <a:pt x="138" y="810"/>
                    <a:pt x="141" y="810"/>
                    <a:pt x="142" y="810"/>
                  </a:cubicBezTo>
                  <a:cubicBezTo>
                    <a:pt x="144" y="810"/>
                    <a:pt x="144" y="810"/>
                    <a:pt x="144" y="798"/>
                  </a:cubicBezTo>
                  <a:lnTo>
                    <a:pt x="144" y="786"/>
                  </a:lnTo>
                  <a:cubicBezTo>
                    <a:pt x="144" y="774"/>
                    <a:pt x="132" y="739"/>
                    <a:pt x="132" y="727"/>
                  </a:cubicBezTo>
                  <a:lnTo>
                    <a:pt x="132" y="667"/>
                  </a:lnTo>
                  <a:lnTo>
                    <a:pt x="132" y="608"/>
                  </a:lnTo>
                  <a:cubicBezTo>
                    <a:pt x="132" y="596"/>
                    <a:pt x="120" y="572"/>
                    <a:pt x="120" y="548"/>
                  </a:cubicBezTo>
                  <a:cubicBezTo>
                    <a:pt x="120" y="524"/>
                    <a:pt x="132" y="512"/>
                    <a:pt x="144" y="488"/>
                  </a:cubicBezTo>
                  <a:lnTo>
                    <a:pt x="144" y="429"/>
                  </a:lnTo>
                  <a:cubicBezTo>
                    <a:pt x="144" y="417"/>
                    <a:pt x="144" y="393"/>
                    <a:pt x="167" y="369"/>
                  </a:cubicBezTo>
                  <a:lnTo>
                    <a:pt x="167" y="310"/>
                  </a:lnTo>
                  <a:cubicBezTo>
                    <a:pt x="167" y="298"/>
                    <a:pt x="179" y="274"/>
                    <a:pt x="179" y="250"/>
                  </a:cubicBezTo>
                  <a:cubicBezTo>
                    <a:pt x="179" y="238"/>
                    <a:pt x="179" y="250"/>
                    <a:pt x="191" y="227"/>
                  </a:cubicBezTo>
                  <a:cubicBezTo>
                    <a:pt x="215" y="191"/>
                    <a:pt x="239" y="119"/>
                    <a:pt x="251" y="96"/>
                  </a:cubicBezTo>
                  <a:cubicBezTo>
                    <a:pt x="251" y="72"/>
                    <a:pt x="251" y="72"/>
                    <a:pt x="263" y="72"/>
                  </a:cubicBezTo>
                  <a:lnTo>
                    <a:pt x="286" y="60"/>
                  </a:lnTo>
                  <a:lnTo>
                    <a:pt x="286" y="48"/>
                  </a:lnTo>
                  <a:cubicBezTo>
                    <a:pt x="274" y="0"/>
                    <a:pt x="274" y="0"/>
                    <a:pt x="2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52" name="Google Shape;16752;p22"/>
            <p:cNvSpPr/>
            <p:nvPr/>
          </p:nvSpPr>
          <p:spPr>
            <a:xfrm>
              <a:off x="3899875" y="3978600"/>
              <a:ext cx="6875" cy="29900"/>
            </a:xfrm>
            <a:custGeom>
              <a:avLst/>
              <a:gdLst/>
              <a:ahLst/>
              <a:cxnLst/>
              <a:rect l="l" t="t" r="r" b="b"/>
              <a:pathLst>
                <a:path w="275" h="1196" extrusionOk="0">
                  <a:moveTo>
                    <a:pt x="251" y="0"/>
                  </a:moveTo>
                  <a:lnTo>
                    <a:pt x="251" y="34"/>
                  </a:lnTo>
                  <a:lnTo>
                    <a:pt x="251" y="34"/>
                  </a:lnTo>
                  <a:cubicBezTo>
                    <a:pt x="255" y="31"/>
                    <a:pt x="259" y="27"/>
                    <a:pt x="263" y="24"/>
                  </a:cubicBezTo>
                  <a:cubicBezTo>
                    <a:pt x="263" y="12"/>
                    <a:pt x="275" y="12"/>
                    <a:pt x="251" y="0"/>
                  </a:cubicBezTo>
                  <a:close/>
                  <a:moveTo>
                    <a:pt x="251" y="34"/>
                  </a:moveTo>
                  <a:cubicBezTo>
                    <a:pt x="239" y="44"/>
                    <a:pt x="227" y="55"/>
                    <a:pt x="227" y="72"/>
                  </a:cubicBezTo>
                  <a:cubicBezTo>
                    <a:pt x="227" y="84"/>
                    <a:pt x="215" y="119"/>
                    <a:pt x="215" y="155"/>
                  </a:cubicBezTo>
                  <a:cubicBezTo>
                    <a:pt x="215" y="191"/>
                    <a:pt x="203" y="215"/>
                    <a:pt x="203" y="250"/>
                  </a:cubicBezTo>
                  <a:cubicBezTo>
                    <a:pt x="203" y="274"/>
                    <a:pt x="203" y="310"/>
                    <a:pt x="179" y="334"/>
                  </a:cubicBezTo>
                  <a:cubicBezTo>
                    <a:pt x="179" y="369"/>
                    <a:pt x="167" y="393"/>
                    <a:pt x="155" y="429"/>
                  </a:cubicBezTo>
                  <a:cubicBezTo>
                    <a:pt x="155" y="453"/>
                    <a:pt x="144" y="488"/>
                    <a:pt x="144" y="512"/>
                  </a:cubicBezTo>
                  <a:cubicBezTo>
                    <a:pt x="144" y="548"/>
                    <a:pt x="144" y="560"/>
                    <a:pt x="120" y="608"/>
                  </a:cubicBezTo>
                  <a:cubicBezTo>
                    <a:pt x="108" y="643"/>
                    <a:pt x="96" y="738"/>
                    <a:pt x="84" y="762"/>
                  </a:cubicBezTo>
                  <a:cubicBezTo>
                    <a:pt x="60" y="810"/>
                    <a:pt x="84" y="822"/>
                    <a:pt x="84" y="858"/>
                  </a:cubicBezTo>
                  <a:cubicBezTo>
                    <a:pt x="84" y="881"/>
                    <a:pt x="60" y="917"/>
                    <a:pt x="48" y="941"/>
                  </a:cubicBezTo>
                  <a:cubicBezTo>
                    <a:pt x="48" y="977"/>
                    <a:pt x="48" y="1000"/>
                    <a:pt x="36" y="1036"/>
                  </a:cubicBezTo>
                  <a:cubicBezTo>
                    <a:pt x="36" y="1060"/>
                    <a:pt x="25" y="1096"/>
                    <a:pt x="25" y="1119"/>
                  </a:cubicBezTo>
                  <a:cubicBezTo>
                    <a:pt x="25" y="1143"/>
                    <a:pt x="1" y="1143"/>
                    <a:pt x="1" y="1155"/>
                  </a:cubicBezTo>
                  <a:cubicBezTo>
                    <a:pt x="1" y="1167"/>
                    <a:pt x="1" y="1167"/>
                    <a:pt x="25" y="1179"/>
                  </a:cubicBezTo>
                  <a:cubicBezTo>
                    <a:pt x="30" y="1190"/>
                    <a:pt x="45" y="1196"/>
                    <a:pt x="61" y="1196"/>
                  </a:cubicBezTo>
                  <a:cubicBezTo>
                    <a:pt x="80" y="1196"/>
                    <a:pt x="101" y="1187"/>
                    <a:pt x="108" y="1167"/>
                  </a:cubicBezTo>
                  <a:cubicBezTo>
                    <a:pt x="114" y="1161"/>
                    <a:pt x="117" y="1161"/>
                    <a:pt x="118" y="1161"/>
                  </a:cubicBezTo>
                  <a:cubicBezTo>
                    <a:pt x="120" y="1161"/>
                    <a:pt x="120" y="1161"/>
                    <a:pt x="120" y="1155"/>
                  </a:cubicBezTo>
                  <a:lnTo>
                    <a:pt x="120" y="1119"/>
                  </a:lnTo>
                  <a:lnTo>
                    <a:pt x="120" y="1036"/>
                  </a:lnTo>
                  <a:cubicBezTo>
                    <a:pt x="120" y="1000"/>
                    <a:pt x="144" y="977"/>
                    <a:pt x="144" y="941"/>
                  </a:cubicBezTo>
                  <a:cubicBezTo>
                    <a:pt x="144" y="917"/>
                    <a:pt x="144" y="881"/>
                    <a:pt x="155" y="858"/>
                  </a:cubicBezTo>
                  <a:lnTo>
                    <a:pt x="155" y="762"/>
                  </a:lnTo>
                  <a:cubicBezTo>
                    <a:pt x="155" y="738"/>
                    <a:pt x="179" y="703"/>
                    <a:pt x="179" y="679"/>
                  </a:cubicBezTo>
                  <a:lnTo>
                    <a:pt x="179" y="584"/>
                  </a:lnTo>
                  <a:cubicBezTo>
                    <a:pt x="179" y="560"/>
                    <a:pt x="203" y="524"/>
                    <a:pt x="203" y="500"/>
                  </a:cubicBezTo>
                  <a:lnTo>
                    <a:pt x="203" y="405"/>
                  </a:lnTo>
                  <a:cubicBezTo>
                    <a:pt x="203" y="381"/>
                    <a:pt x="203" y="346"/>
                    <a:pt x="215" y="322"/>
                  </a:cubicBezTo>
                  <a:lnTo>
                    <a:pt x="215" y="286"/>
                  </a:lnTo>
                  <a:cubicBezTo>
                    <a:pt x="215" y="262"/>
                    <a:pt x="227" y="119"/>
                    <a:pt x="251" y="96"/>
                  </a:cubicBezTo>
                  <a:cubicBezTo>
                    <a:pt x="263" y="72"/>
                    <a:pt x="251" y="84"/>
                    <a:pt x="251" y="72"/>
                  </a:cubicBezTo>
                  <a:lnTo>
                    <a:pt x="251" y="36"/>
                  </a:lnTo>
                  <a:lnTo>
                    <a:pt x="251" y="34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53" name="Google Shape;16753;p22"/>
            <p:cNvSpPr/>
            <p:nvPr/>
          </p:nvSpPr>
          <p:spPr>
            <a:xfrm>
              <a:off x="3912975" y="3972350"/>
              <a:ext cx="8350" cy="24025"/>
            </a:xfrm>
            <a:custGeom>
              <a:avLst/>
              <a:gdLst/>
              <a:ahLst/>
              <a:cxnLst/>
              <a:rect l="l" t="t" r="r" b="b"/>
              <a:pathLst>
                <a:path w="334" h="961" extrusionOk="0">
                  <a:moveTo>
                    <a:pt x="334" y="0"/>
                  </a:moveTo>
                  <a:cubicBezTo>
                    <a:pt x="322" y="24"/>
                    <a:pt x="322" y="24"/>
                    <a:pt x="298" y="24"/>
                  </a:cubicBezTo>
                  <a:cubicBezTo>
                    <a:pt x="286" y="24"/>
                    <a:pt x="274" y="36"/>
                    <a:pt x="263" y="48"/>
                  </a:cubicBezTo>
                  <a:cubicBezTo>
                    <a:pt x="239" y="60"/>
                    <a:pt x="227" y="96"/>
                    <a:pt x="215" y="107"/>
                  </a:cubicBezTo>
                  <a:cubicBezTo>
                    <a:pt x="203" y="119"/>
                    <a:pt x="179" y="155"/>
                    <a:pt x="167" y="167"/>
                  </a:cubicBezTo>
                  <a:cubicBezTo>
                    <a:pt x="155" y="179"/>
                    <a:pt x="155" y="215"/>
                    <a:pt x="143" y="238"/>
                  </a:cubicBezTo>
                  <a:cubicBezTo>
                    <a:pt x="120" y="274"/>
                    <a:pt x="108" y="286"/>
                    <a:pt x="96" y="322"/>
                  </a:cubicBezTo>
                  <a:cubicBezTo>
                    <a:pt x="84" y="346"/>
                    <a:pt x="84" y="357"/>
                    <a:pt x="60" y="393"/>
                  </a:cubicBezTo>
                  <a:cubicBezTo>
                    <a:pt x="48" y="417"/>
                    <a:pt x="48" y="441"/>
                    <a:pt x="48" y="465"/>
                  </a:cubicBezTo>
                  <a:cubicBezTo>
                    <a:pt x="48" y="500"/>
                    <a:pt x="36" y="512"/>
                    <a:pt x="36" y="536"/>
                  </a:cubicBezTo>
                  <a:cubicBezTo>
                    <a:pt x="36" y="572"/>
                    <a:pt x="24" y="584"/>
                    <a:pt x="24" y="619"/>
                  </a:cubicBezTo>
                  <a:lnTo>
                    <a:pt x="24" y="691"/>
                  </a:lnTo>
                  <a:cubicBezTo>
                    <a:pt x="24" y="715"/>
                    <a:pt x="1" y="738"/>
                    <a:pt x="1" y="762"/>
                  </a:cubicBezTo>
                  <a:cubicBezTo>
                    <a:pt x="1" y="798"/>
                    <a:pt x="1" y="822"/>
                    <a:pt x="24" y="834"/>
                  </a:cubicBezTo>
                  <a:cubicBezTo>
                    <a:pt x="24" y="869"/>
                    <a:pt x="24" y="893"/>
                    <a:pt x="36" y="917"/>
                  </a:cubicBezTo>
                  <a:lnTo>
                    <a:pt x="36" y="941"/>
                  </a:lnTo>
                  <a:cubicBezTo>
                    <a:pt x="36" y="953"/>
                    <a:pt x="48" y="953"/>
                    <a:pt x="60" y="953"/>
                  </a:cubicBezTo>
                  <a:cubicBezTo>
                    <a:pt x="66" y="958"/>
                    <a:pt x="74" y="961"/>
                    <a:pt x="82" y="961"/>
                  </a:cubicBezTo>
                  <a:cubicBezTo>
                    <a:pt x="110" y="961"/>
                    <a:pt x="146" y="938"/>
                    <a:pt x="155" y="929"/>
                  </a:cubicBezTo>
                  <a:cubicBezTo>
                    <a:pt x="161" y="923"/>
                    <a:pt x="164" y="923"/>
                    <a:pt x="166" y="923"/>
                  </a:cubicBezTo>
                  <a:cubicBezTo>
                    <a:pt x="167" y="923"/>
                    <a:pt x="167" y="923"/>
                    <a:pt x="167" y="917"/>
                  </a:cubicBezTo>
                  <a:lnTo>
                    <a:pt x="167" y="893"/>
                  </a:lnTo>
                  <a:cubicBezTo>
                    <a:pt x="167" y="881"/>
                    <a:pt x="155" y="858"/>
                    <a:pt x="155" y="834"/>
                  </a:cubicBezTo>
                  <a:cubicBezTo>
                    <a:pt x="155" y="822"/>
                    <a:pt x="155" y="798"/>
                    <a:pt x="143" y="762"/>
                  </a:cubicBezTo>
                  <a:lnTo>
                    <a:pt x="143" y="691"/>
                  </a:lnTo>
                  <a:cubicBezTo>
                    <a:pt x="143" y="655"/>
                    <a:pt x="120" y="643"/>
                    <a:pt x="143" y="619"/>
                  </a:cubicBezTo>
                  <a:cubicBezTo>
                    <a:pt x="143" y="584"/>
                    <a:pt x="167" y="572"/>
                    <a:pt x="167" y="536"/>
                  </a:cubicBezTo>
                  <a:lnTo>
                    <a:pt x="167" y="465"/>
                  </a:lnTo>
                  <a:cubicBezTo>
                    <a:pt x="167" y="441"/>
                    <a:pt x="179" y="417"/>
                    <a:pt x="179" y="393"/>
                  </a:cubicBezTo>
                  <a:cubicBezTo>
                    <a:pt x="179" y="357"/>
                    <a:pt x="179" y="346"/>
                    <a:pt x="203" y="322"/>
                  </a:cubicBezTo>
                  <a:cubicBezTo>
                    <a:pt x="203" y="286"/>
                    <a:pt x="215" y="274"/>
                    <a:pt x="215" y="238"/>
                  </a:cubicBezTo>
                  <a:cubicBezTo>
                    <a:pt x="215" y="226"/>
                    <a:pt x="215" y="238"/>
                    <a:pt x="227" y="215"/>
                  </a:cubicBezTo>
                  <a:lnTo>
                    <a:pt x="298" y="60"/>
                  </a:lnTo>
                  <a:cubicBezTo>
                    <a:pt x="322" y="48"/>
                    <a:pt x="322" y="48"/>
                    <a:pt x="322" y="36"/>
                  </a:cubicBezTo>
                  <a:cubicBezTo>
                    <a:pt x="322" y="24"/>
                    <a:pt x="334" y="24"/>
                    <a:pt x="334" y="24"/>
                  </a:cubicBezTo>
                  <a:lnTo>
                    <a:pt x="33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54" name="Google Shape;16754;p22"/>
            <p:cNvSpPr/>
            <p:nvPr/>
          </p:nvSpPr>
          <p:spPr>
            <a:xfrm>
              <a:off x="3929650" y="3970850"/>
              <a:ext cx="6575" cy="17400"/>
            </a:xfrm>
            <a:custGeom>
              <a:avLst/>
              <a:gdLst/>
              <a:ahLst/>
              <a:cxnLst/>
              <a:rect l="l" t="t" r="r" b="b"/>
              <a:pathLst>
                <a:path w="263" h="696" extrusionOk="0">
                  <a:moveTo>
                    <a:pt x="215" y="1"/>
                  </a:moveTo>
                  <a:cubicBezTo>
                    <a:pt x="203" y="1"/>
                    <a:pt x="191" y="25"/>
                    <a:pt x="191" y="25"/>
                  </a:cubicBezTo>
                  <a:cubicBezTo>
                    <a:pt x="191" y="25"/>
                    <a:pt x="167" y="48"/>
                    <a:pt x="155" y="60"/>
                  </a:cubicBezTo>
                  <a:cubicBezTo>
                    <a:pt x="143" y="84"/>
                    <a:pt x="143" y="96"/>
                    <a:pt x="119" y="108"/>
                  </a:cubicBezTo>
                  <a:cubicBezTo>
                    <a:pt x="107" y="120"/>
                    <a:pt x="107" y="144"/>
                    <a:pt x="107" y="156"/>
                  </a:cubicBezTo>
                  <a:cubicBezTo>
                    <a:pt x="107" y="167"/>
                    <a:pt x="96" y="179"/>
                    <a:pt x="84" y="191"/>
                  </a:cubicBezTo>
                  <a:cubicBezTo>
                    <a:pt x="84" y="215"/>
                    <a:pt x="60" y="227"/>
                    <a:pt x="60" y="239"/>
                  </a:cubicBezTo>
                  <a:cubicBezTo>
                    <a:pt x="60" y="251"/>
                    <a:pt x="60" y="275"/>
                    <a:pt x="48" y="298"/>
                  </a:cubicBezTo>
                  <a:cubicBezTo>
                    <a:pt x="48" y="310"/>
                    <a:pt x="36" y="334"/>
                    <a:pt x="36" y="346"/>
                  </a:cubicBezTo>
                  <a:cubicBezTo>
                    <a:pt x="36" y="358"/>
                    <a:pt x="24" y="370"/>
                    <a:pt x="24" y="406"/>
                  </a:cubicBezTo>
                  <a:lnTo>
                    <a:pt x="24" y="465"/>
                  </a:lnTo>
                  <a:cubicBezTo>
                    <a:pt x="24" y="477"/>
                    <a:pt x="0" y="489"/>
                    <a:pt x="0" y="525"/>
                  </a:cubicBezTo>
                  <a:lnTo>
                    <a:pt x="0" y="584"/>
                  </a:lnTo>
                  <a:lnTo>
                    <a:pt x="0" y="644"/>
                  </a:lnTo>
                  <a:lnTo>
                    <a:pt x="0" y="667"/>
                  </a:lnTo>
                  <a:cubicBezTo>
                    <a:pt x="0" y="691"/>
                    <a:pt x="24" y="691"/>
                    <a:pt x="36" y="691"/>
                  </a:cubicBezTo>
                  <a:cubicBezTo>
                    <a:pt x="39" y="694"/>
                    <a:pt x="46" y="696"/>
                    <a:pt x="54" y="696"/>
                  </a:cubicBezTo>
                  <a:cubicBezTo>
                    <a:pt x="76" y="696"/>
                    <a:pt x="111" y="685"/>
                    <a:pt x="119" y="667"/>
                  </a:cubicBezTo>
                  <a:cubicBezTo>
                    <a:pt x="131" y="662"/>
                    <a:pt x="137" y="662"/>
                    <a:pt x="140" y="662"/>
                  </a:cubicBezTo>
                  <a:cubicBezTo>
                    <a:pt x="143" y="662"/>
                    <a:pt x="143" y="662"/>
                    <a:pt x="143" y="656"/>
                  </a:cubicBezTo>
                  <a:lnTo>
                    <a:pt x="143" y="644"/>
                  </a:lnTo>
                  <a:lnTo>
                    <a:pt x="143" y="596"/>
                  </a:lnTo>
                  <a:lnTo>
                    <a:pt x="143" y="548"/>
                  </a:lnTo>
                  <a:lnTo>
                    <a:pt x="143" y="513"/>
                  </a:lnTo>
                  <a:lnTo>
                    <a:pt x="143" y="465"/>
                  </a:lnTo>
                  <a:cubicBezTo>
                    <a:pt x="143" y="453"/>
                    <a:pt x="167" y="429"/>
                    <a:pt x="167" y="417"/>
                  </a:cubicBezTo>
                  <a:lnTo>
                    <a:pt x="167" y="382"/>
                  </a:lnTo>
                  <a:cubicBezTo>
                    <a:pt x="167" y="358"/>
                    <a:pt x="167" y="346"/>
                    <a:pt x="179" y="334"/>
                  </a:cubicBezTo>
                  <a:lnTo>
                    <a:pt x="179" y="286"/>
                  </a:lnTo>
                  <a:cubicBezTo>
                    <a:pt x="179" y="275"/>
                    <a:pt x="179" y="263"/>
                    <a:pt x="203" y="239"/>
                  </a:cubicBezTo>
                  <a:cubicBezTo>
                    <a:pt x="203" y="233"/>
                    <a:pt x="203" y="233"/>
                    <a:pt x="204" y="233"/>
                  </a:cubicBezTo>
                  <a:cubicBezTo>
                    <a:pt x="206" y="233"/>
                    <a:pt x="209" y="233"/>
                    <a:pt x="215" y="227"/>
                  </a:cubicBezTo>
                  <a:cubicBezTo>
                    <a:pt x="227" y="215"/>
                    <a:pt x="250" y="156"/>
                    <a:pt x="262" y="120"/>
                  </a:cubicBezTo>
                  <a:lnTo>
                    <a:pt x="262" y="108"/>
                  </a:lnTo>
                  <a:lnTo>
                    <a:pt x="262" y="96"/>
                  </a:lnTo>
                  <a:lnTo>
                    <a:pt x="262" y="84"/>
                  </a:lnTo>
                  <a:cubicBezTo>
                    <a:pt x="227" y="1"/>
                    <a:pt x="227" y="1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55" name="Google Shape;16755;p22"/>
            <p:cNvSpPr/>
            <p:nvPr/>
          </p:nvSpPr>
          <p:spPr>
            <a:xfrm>
              <a:off x="3944825" y="3955975"/>
              <a:ext cx="9550" cy="29275"/>
            </a:xfrm>
            <a:custGeom>
              <a:avLst/>
              <a:gdLst/>
              <a:ahLst/>
              <a:cxnLst/>
              <a:rect l="l" t="t" r="r" b="b"/>
              <a:pathLst>
                <a:path w="382" h="1171" extrusionOk="0">
                  <a:moveTo>
                    <a:pt x="382" y="0"/>
                  </a:moveTo>
                  <a:cubicBezTo>
                    <a:pt x="334" y="48"/>
                    <a:pt x="334" y="48"/>
                    <a:pt x="322" y="48"/>
                  </a:cubicBezTo>
                  <a:cubicBezTo>
                    <a:pt x="310" y="48"/>
                    <a:pt x="298" y="60"/>
                    <a:pt x="274" y="84"/>
                  </a:cubicBezTo>
                  <a:cubicBezTo>
                    <a:pt x="262" y="96"/>
                    <a:pt x="251" y="119"/>
                    <a:pt x="239" y="155"/>
                  </a:cubicBezTo>
                  <a:cubicBezTo>
                    <a:pt x="215" y="179"/>
                    <a:pt x="203" y="215"/>
                    <a:pt x="191" y="227"/>
                  </a:cubicBezTo>
                  <a:cubicBezTo>
                    <a:pt x="179" y="262"/>
                    <a:pt x="179" y="286"/>
                    <a:pt x="155" y="322"/>
                  </a:cubicBezTo>
                  <a:cubicBezTo>
                    <a:pt x="143" y="346"/>
                    <a:pt x="132" y="381"/>
                    <a:pt x="120" y="393"/>
                  </a:cubicBezTo>
                  <a:cubicBezTo>
                    <a:pt x="96" y="417"/>
                    <a:pt x="84" y="453"/>
                    <a:pt x="84" y="477"/>
                  </a:cubicBezTo>
                  <a:cubicBezTo>
                    <a:pt x="72" y="512"/>
                    <a:pt x="72" y="536"/>
                    <a:pt x="60" y="572"/>
                  </a:cubicBezTo>
                  <a:cubicBezTo>
                    <a:pt x="36" y="596"/>
                    <a:pt x="36" y="631"/>
                    <a:pt x="24" y="655"/>
                  </a:cubicBezTo>
                  <a:cubicBezTo>
                    <a:pt x="24" y="691"/>
                    <a:pt x="12" y="715"/>
                    <a:pt x="12" y="751"/>
                  </a:cubicBezTo>
                  <a:lnTo>
                    <a:pt x="12" y="834"/>
                  </a:lnTo>
                  <a:cubicBezTo>
                    <a:pt x="12" y="870"/>
                    <a:pt x="1" y="893"/>
                    <a:pt x="1" y="929"/>
                  </a:cubicBezTo>
                  <a:cubicBezTo>
                    <a:pt x="1" y="953"/>
                    <a:pt x="1" y="989"/>
                    <a:pt x="12" y="1012"/>
                  </a:cubicBezTo>
                  <a:cubicBezTo>
                    <a:pt x="12" y="1048"/>
                    <a:pt x="12" y="1096"/>
                    <a:pt x="24" y="1108"/>
                  </a:cubicBezTo>
                  <a:lnTo>
                    <a:pt x="24" y="1132"/>
                  </a:lnTo>
                  <a:cubicBezTo>
                    <a:pt x="24" y="1155"/>
                    <a:pt x="36" y="1155"/>
                    <a:pt x="60" y="1167"/>
                  </a:cubicBezTo>
                  <a:cubicBezTo>
                    <a:pt x="62" y="1169"/>
                    <a:pt x="66" y="1170"/>
                    <a:pt x="70" y="1170"/>
                  </a:cubicBezTo>
                  <a:cubicBezTo>
                    <a:pt x="92" y="1170"/>
                    <a:pt x="134" y="1149"/>
                    <a:pt x="143" y="1120"/>
                  </a:cubicBezTo>
                  <a:lnTo>
                    <a:pt x="155" y="1108"/>
                  </a:lnTo>
                  <a:lnTo>
                    <a:pt x="155" y="1072"/>
                  </a:lnTo>
                  <a:cubicBezTo>
                    <a:pt x="155" y="1060"/>
                    <a:pt x="143" y="1012"/>
                    <a:pt x="143" y="1001"/>
                  </a:cubicBezTo>
                  <a:cubicBezTo>
                    <a:pt x="143" y="977"/>
                    <a:pt x="143" y="941"/>
                    <a:pt x="132" y="917"/>
                  </a:cubicBezTo>
                  <a:lnTo>
                    <a:pt x="132" y="822"/>
                  </a:lnTo>
                  <a:cubicBezTo>
                    <a:pt x="132" y="798"/>
                    <a:pt x="120" y="762"/>
                    <a:pt x="132" y="739"/>
                  </a:cubicBezTo>
                  <a:cubicBezTo>
                    <a:pt x="132" y="703"/>
                    <a:pt x="155" y="679"/>
                    <a:pt x="155" y="643"/>
                  </a:cubicBezTo>
                  <a:cubicBezTo>
                    <a:pt x="155" y="620"/>
                    <a:pt x="155" y="584"/>
                    <a:pt x="179" y="560"/>
                  </a:cubicBezTo>
                  <a:cubicBezTo>
                    <a:pt x="179" y="524"/>
                    <a:pt x="191" y="500"/>
                    <a:pt x="191" y="465"/>
                  </a:cubicBezTo>
                  <a:cubicBezTo>
                    <a:pt x="191" y="441"/>
                    <a:pt x="203" y="405"/>
                    <a:pt x="203" y="381"/>
                  </a:cubicBezTo>
                  <a:cubicBezTo>
                    <a:pt x="215" y="346"/>
                    <a:pt x="215" y="322"/>
                    <a:pt x="239" y="286"/>
                  </a:cubicBezTo>
                  <a:lnTo>
                    <a:pt x="251" y="262"/>
                  </a:lnTo>
                  <a:cubicBezTo>
                    <a:pt x="262" y="227"/>
                    <a:pt x="310" y="108"/>
                    <a:pt x="334" y="96"/>
                  </a:cubicBezTo>
                  <a:cubicBezTo>
                    <a:pt x="358" y="60"/>
                    <a:pt x="358" y="84"/>
                    <a:pt x="358" y="60"/>
                  </a:cubicBezTo>
                  <a:cubicBezTo>
                    <a:pt x="370" y="48"/>
                    <a:pt x="370" y="48"/>
                    <a:pt x="370" y="36"/>
                  </a:cubicBezTo>
                  <a:cubicBezTo>
                    <a:pt x="370" y="24"/>
                    <a:pt x="382" y="24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56" name="Google Shape;16756;p22"/>
            <p:cNvSpPr/>
            <p:nvPr/>
          </p:nvSpPr>
          <p:spPr>
            <a:xfrm>
              <a:off x="3960900" y="3956975"/>
              <a:ext cx="6875" cy="15225"/>
            </a:xfrm>
            <a:custGeom>
              <a:avLst/>
              <a:gdLst/>
              <a:ahLst/>
              <a:cxnLst/>
              <a:rect l="l" t="t" r="r" b="b"/>
              <a:pathLst>
                <a:path w="275" h="609" extrusionOk="0">
                  <a:moveTo>
                    <a:pt x="267" y="0"/>
                  </a:moveTo>
                  <a:cubicBezTo>
                    <a:pt x="264" y="0"/>
                    <a:pt x="262" y="3"/>
                    <a:pt x="262" y="8"/>
                  </a:cubicBezTo>
                  <a:cubicBezTo>
                    <a:pt x="251" y="8"/>
                    <a:pt x="251" y="20"/>
                    <a:pt x="227" y="20"/>
                  </a:cubicBezTo>
                  <a:cubicBezTo>
                    <a:pt x="227" y="44"/>
                    <a:pt x="215" y="56"/>
                    <a:pt x="215" y="68"/>
                  </a:cubicBezTo>
                  <a:cubicBezTo>
                    <a:pt x="215" y="79"/>
                    <a:pt x="203" y="103"/>
                    <a:pt x="203" y="115"/>
                  </a:cubicBezTo>
                  <a:cubicBezTo>
                    <a:pt x="203" y="127"/>
                    <a:pt x="203" y="139"/>
                    <a:pt x="179" y="151"/>
                  </a:cubicBezTo>
                  <a:cubicBezTo>
                    <a:pt x="179" y="175"/>
                    <a:pt x="167" y="187"/>
                    <a:pt x="155" y="199"/>
                  </a:cubicBezTo>
                  <a:cubicBezTo>
                    <a:pt x="155" y="210"/>
                    <a:pt x="143" y="234"/>
                    <a:pt x="143" y="246"/>
                  </a:cubicBezTo>
                  <a:cubicBezTo>
                    <a:pt x="143" y="258"/>
                    <a:pt x="143" y="270"/>
                    <a:pt x="120" y="294"/>
                  </a:cubicBezTo>
                  <a:cubicBezTo>
                    <a:pt x="108" y="306"/>
                    <a:pt x="96" y="353"/>
                    <a:pt x="84" y="365"/>
                  </a:cubicBezTo>
                  <a:cubicBezTo>
                    <a:pt x="60" y="377"/>
                    <a:pt x="84" y="389"/>
                    <a:pt x="84" y="413"/>
                  </a:cubicBezTo>
                  <a:cubicBezTo>
                    <a:pt x="84" y="425"/>
                    <a:pt x="60" y="437"/>
                    <a:pt x="48" y="449"/>
                  </a:cubicBezTo>
                  <a:cubicBezTo>
                    <a:pt x="48" y="472"/>
                    <a:pt x="48" y="484"/>
                    <a:pt x="36" y="496"/>
                  </a:cubicBezTo>
                  <a:cubicBezTo>
                    <a:pt x="36" y="508"/>
                    <a:pt x="24" y="532"/>
                    <a:pt x="24" y="544"/>
                  </a:cubicBezTo>
                  <a:cubicBezTo>
                    <a:pt x="24" y="550"/>
                    <a:pt x="18" y="550"/>
                    <a:pt x="12" y="550"/>
                  </a:cubicBezTo>
                  <a:cubicBezTo>
                    <a:pt x="6" y="550"/>
                    <a:pt x="0" y="550"/>
                    <a:pt x="0" y="556"/>
                  </a:cubicBezTo>
                  <a:cubicBezTo>
                    <a:pt x="0" y="568"/>
                    <a:pt x="0" y="568"/>
                    <a:pt x="24" y="591"/>
                  </a:cubicBezTo>
                  <a:cubicBezTo>
                    <a:pt x="33" y="600"/>
                    <a:pt x="65" y="608"/>
                    <a:pt x="87" y="608"/>
                  </a:cubicBezTo>
                  <a:cubicBezTo>
                    <a:pt x="97" y="608"/>
                    <a:pt x="104" y="607"/>
                    <a:pt x="108" y="603"/>
                  </a:cubicBezTo>
                  <a:lnTo>
                    <a:pt x="120" y="603"/>
                  </a:lnTo>
                  <a:lnTo>
                    <a:pt x="120" y="591"/>
                  </a:lnTo>
                  <a:cubicBezTo>
                    <a:pt x="120" y="568"/>
                    <a:pt x="120" y="556"/>
                    <a:pt x="143" y="544"/>
                  </a:cubicBezTo>
                  <a:cubicBezTo>
                    <a:pt x="143" y="532"/>
                    <a:pt x="155" y="508"/>
                    <a:pt x="155" y="496"/>
                  </a:cubicBezTo>
                  <a:cubicBezTo>
                    <a:pt x="155" y="484"/>
                    <a:pt x="155" y="472"/>
                    <a:pt x="167" y="449"/>
                  </a:cubicBezTo>
                  <a:lnTo>
                    <a:pt x="167" y="413"/>
                  </a:lnTo>
                  <a:cubicBezTo>
                    <a:pt x="167" y="389"/>
                    <a:pt x="203" y="389"/>
                    <a:pt x="203" y="365"/>
                  </a:cubicBezTo>
                  <a:lnTo>
                    <a:pt x="203" y="318"/>
                  </a:lnTo>
                  <a:cubicBezTo>
                    <a:pt x="203" y="306"/>
                    <a:pt x="215" y="294"/>
                    <a:pt x="215" y="282"/>
                  </a:cubicBezTo>
                  <a:lnTo>
                    <a:pt x="215" y="234"/>
                  </a:lnTo>
                  <a:cubicBezTo>
                    <a:pt x="215" y="222"/>
                    <a:pt x="215" y="199"/>
                    <a:pt x="227" y="187"/>
                  </a:cubicBezTo>
                  <a:cubicBezTo>
                    <a:pt x="227" y="181"/>
                    <a:pt x="227" y="181"/>
                    <a:pt x="230" y="181"/>
                  </a:cubicBezTo>
                  <a:cubicBezTo>
                    <a:pt x="233" y="181"/>
                    <a:pt x="239" y="181"/>
                    <a:pt x="251" y="175"/>
                  </a:cubicBezTo>
                  <a:cubicBezTo>
                    <a:pt x="251" y="163"/>
                    <a:pt x="262" y="79"/>
                    <a:pt x="274" y="68"/>
                  </a:cubicBezTo>
                  <a:lnTo>
                    <a:pt x="274" y="56"/>
                  </a:lnTo>
                  <a:lnTo>
                    <a:pt x="274" y="44"/>
                  </a:lnTo>
                  <a:lnTo>
                    <a:pt x="274" y="20"/>
                  </a:lnTo>
                  <a:cubicBezTo>
                    <a:pt x="274" y="6"/>
                    <a:pt x="270" y="0"/>
                    <a:pt x="2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57" name="Google Shape;16757;p22"/>
            <p:cNvSpPr/>
            <p:nvPr/>
          </p:nvSpPr>
          <p:spPr>
            <a:xfrm>
              <a:off x="3978450" y="3957450"/>
              <a:ext cx="9550" cy="19975"/>
            </a:xfrm>
            <a:custGeom>
              <a:avLst/>
              <a:gdLst/>
              <a:ahLst/>
              <a:cxnLst/>
              <a:rect l="l" t="t" r="r" b="b"/>
              <a:pathLst>
                <a:path w="382" h="799" extrusionOk="0">
                  <a:moveTo>
                    <a:pt x="358" y="1"/>
                  </a:moveTo>
                  <a:cubicBezTo>
                    <a:pt x="346" y="1"/>
                    <a:pt x="334" y="25"/>
                    <a:pt x="334" y="37"/>
                  </a:cubicBezTo>
                  <a:cubicBezTo>
                    <a:pt x="322" y="49"/>
                    <a:pt x="322" y="60"/>
                    <a:pt x="299" y="84"/>
                  </a:cubicBezTo>
                  <a:cubicBezTo>
                    <a:pt x="287" y="96"/>
                    <a:pt x="287" y="108"/>
                    <a:pt x="275" y="144"/>
                  </a:cubicBezTo>
                  <a:cubicBezTo>
                    <a:pt x="251" y="156"/>
                    <a:pt x="251" y="180"/>
                    <a:pt x="251" y="203"/>
                  </a:cubicBezTo>
                  <a:cubicBezTo>
                    <a:pt x="239" y="215"/>
                    <a:pt x="227" y="227"/>
                    <a:pt x="227" y="263"/>
                  </a:cubicBezTo>
                  <a:cubicBezTo>
                    <a:pt x="215" y="275"/>
                    <a:pt x="215" y="287"/>
                    <a:pt x="191" y="322"/>
                  </a:cubicBezTo>
                  <a:cubicBezTo>
                    <a:pt x="180" y="334"/>
                    <a:pt x="180" y="346"/>
                    <a:pt x="168" y="370"/>
                  </a:cubicBezTo>
                  <a:cubicBezTo>
                    <a:pt x="156" y="406"/>
                    <a:pt x="120" y="453"/>
                    <a:pt x="108" y="477"/>
                  </a:cubicBezTo>
                  <a:cubicBezTo>
                    <a:pt x="96" y="513"/>
                    <a:pt x="108" y="525"/>
                    <a:pt x="96" y="537"/>
                  </a:cubicBezTo>
                  <a:cubicBezTo>
                    <a:pt x="72" y="561"/>
                    <a:pt x="60" y="572"/>
                    <a:pt x="60" y="596"/>
                  </a:cubicBezTo>
                  <a:cubicBezTo>
                    <a:pt x="49" y="620"/>
                    <a:pt x="49" y="644"/>
                    <a:pt x="49" y="656"/>
                  </a:cubicBezTo>
                  <a:cubicBezTo>
                    <a:pt x="37" y="668"/>
                    <a:pt x="37" y="703"/>
                    <a:pt x="13" y="715"/>
                  </a:cubicBezTo>
                  <a:cubicBezTo>
                    <a:pt x="13" y="727"/>
                    <a:pt x="1" y="727"/>
                    <a:pt x="1" y="727"/>
                  </a:cubicBezTo>
                  <a:cubicBezTo>
                    <a:pt x="1" y="751"/>
                    <a:pt x="1" y="751"/>
                    <a:pt x="13" y="763"/>
                  </a:cubicBezTo>
                  <a:cubicBezTo>
                    <a:pt x="37" y="775"/>
                    <a:pt x="96" y="799"/>
                    <a:pt x="108" y="799"/>
                  </a:cubicBezTo>
                  <a:cubicBezTo>
                    <a:pt x="114" y="787"/>
                    <a:pt x="117" y="787"/>
                    <a:pt x="119" y="787"/>
                  </a:cubicBezTo>
                  <a:cubicBezTo>
                    <a:pt x="120" y="787"/>
                    <a:pt x="120" y="787"/>
                    <a:pt x="120" y="775"/>
                  </a:cubicBezTo>
                  <a:cubicBezTo>
                    <a:pt x="132" y="775"/>
                    <a:pt x="120" y="775"/>
                    <a:pt x="132" y="763"/>
                  </a:cubicBezTo>
                  <a:cubicBezTo>
                    <a:pt x="132" y="751"/>
                    <a:pt x="156" y="715"/>
                    <a:pt x="156" y="703"/>
                  </a:cubicBezTo>
                  <a:cubicBezTo>
                    <a:pt x="156" y="692"/>
                    <a:pt x="168" y="656"/>
                    <a:pt x="168" y="644"/>
                  </a:cubicBezTo>
                  <a:cubicBezTo>
                    <a:pt x="168" y="632"/>
                    <a:pt x="180" y="596"/>
                    <a:pt x="180" y="584"/>
                  </a:cubicBezTo>
                  <a:cubicBezTo>
                    <a:pt x="180" y="572"/>
                    <a:pt x="180" y="537"/>
                    <a:pt x="191" y="525"/>
                  </a:cubicBezTo>
                  <a:lnTo>
                    <a:pt x="239" y="477"/>
                  </a:lnTo>
                  <a:cubicBezTo>
                    <a:pt x="251" y="465"/>
                    <a:pt x="251" y="441"/>
                    <a:pt x="251" y="418"/>
                  </a:cubicBezTo>
                  <a:cubicBezTo>
                    <a:pt x="251" y="406"/>
                    <a:pt x="275" y="382"/>
                    <a:pt x="275" y="358"/>
                  </a:cubicBezTo>
                  <a:cubicBezTo>
                    <a:pt x="275" y="346"/>
                    <a:pt x="275" y="322"/>
                    <a:pt x="287" y="299"/>
                  </a:cubicBezTo>
                  <a:cubicBezTo>
                    <a:pt x="287" y="287"/>
                    <a:pt x="299" y="263"/>
                    <a:pt x="299" y="239"/>
                  </a:cubicBezTo>
                  <a:cubicBezTo>
                    <a:pt x="299" y="233"/>
                    <a:pt x="299" y="233"/>
                    <a:pt x="300" y="233"/>
                  </a:cubicBezTo>
                  <a:cubicBezTo>
                    <a:pt x="302" y="233"/>
                    <a:pt x="305" y="233"/>
                    <a:pt x="311" y="227"/>
                  </a:cubicBezTo>
                  <a:cubicBezTo>
                    <a:pt x="334" y="215"/>
                    <a:pt x="358" y="120"/>
                    <a:pt x="358" y="108"/>
                  </a:cubicBezTo>
                  <a:cubicBezTo>
                    <a:pt x="370" y="96"/>
                    <a:pt x="358" y="96"/>
                    <a:pt x="370" y="84"/>
                  </a:cubicBezTo>
                  <a:lnTo>
                    <a:pt x="370" y="60"/>
                  </a:lnTo>
                  <a:lnTo>
                    <a:pt x="370" y="49"/>
                  </a:lnTo>
                  <a:cubicBezTo>
                    <a:pt x="382" y="1"/>
                    <a:pt x="358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58" name="Google Shape;16758;p22"/>
            <p:cNvSpPr/>
            <p:nvPr/>
          </p:nvSpPr>
          <p:spPr>
            <a:xfrm>
              <a:off x="4005250" y="3957175"/>
              <a:ext cx="3600" cy="15025"/>
            </a:xfrm>
            <a:custGeom>
              <a:avLst/>
              <a:gdLst/>
              <a:ahLst/>
              <a:cxnLst/>
              <a:rect l="l" t="t" r="r" b="b"/>
              <a:pathLst>
                <a:path w="144" h="601" extrusionOk="0">
                  <a:moveTo>
                    <a:pt x="96" y="0"/>
                  </a:moveTo>
                  <a:cubicBezTo>
                    <a:pt x="84" y="0"/>
                    <a:pt x="84" y="12"/>
                    <a:pt x="84" y="36"/>
                  </a:cubicBezTo>
                  <a:cubicBezTo>
                    <a:pt x="84" y="48"/>
                    <a:pt x="84" y="60"/>
                    <a:pt x="60" y="71"/>
                  </a:cubicBezTo>
                  <a:lnTo>
                    <a:pt x="60" y="119"/>
                  </a:lnTo>
                  <a:lnTo>
                    <a:pt x="60" y="167"/>
                  </a:lnTo>
                  <a:cubicBezTo>
                    <a:pt x="60" y="179"/>
                    <a:pt x="48" y="191"/>
                    <a:pt x="48" y="202"/>
                  </a:cubicBezTo>
                  <a:cubicBezTo>
                    <a:pt x="48" y="226"/>
                    <a:pt x="48" y="238"/>
                    <a:pt x="36" y="250"/>
                  </a:cubicBezTo>
                  <a:cubicBezTo>
                    <a:pt x="12" y="262"/>
                    <a:pt x="36" y="286"/>
                    <a:pt x="36" y="298"/>
                  </a:cubicBezTo>
                  <a:cubicBezTo>
                    <a:pt x="36" y="322"/>
                    <a:pt x="12" y="369"/>
                    <a:pt x="12" y="381"/>
                  </a:cubicBezTo>
                  <a:cubicBezTo>
                    <a:pt x="12" y="417"/>
                    <a:pt x="36" y="417"/>
                    <a:pt x="12" y="429"/>
                  </a:cubicBezTo>
                  <a:cubicBezTo>
                    <a:pt x="12" y="441"/>
                    <a:pt x="1" y="464"/>
                    <a:pt x="1" y="476"/>
                  </a:cubicBezTo>
                  <a:lnTo>
                    <a:pt x="1" y="524"/>
                  </a:lnTo>
                  <a:lnTo>
                    <a:pt x="1" y="560"/>
                  </a:lnTo>
                  <a:lnTo>
                    <a:pt x="1" y="583"/>
                  </a:lnTo>
                  <a:cubicBezTo>
                    <a:pt x="1" y="595"/>
                    <a:pt x="1" y="595"/>
                    <a:pt x="36" y="595"/>
                  </a:cubicBezTo>
                  <a:cubicBezTo>
                    <a:pt x="40" y="599"/>
                    <a:pt x="49" y="601"/>
                    <a:pt x="60" y="601"/>
                  </a:cubicBezTo>
                  <a:cubicBezTo>
                    <a:pt x="83" y="601"/>
                    <a:pt x="112" y="595"/>
                    <a:pt x="120" y="595"/>
                  </a:cubicBezTo>
                  <a:cubicBezTo>
                    <a:pt x="131" y="589"/>
                    <a:pt x="137" y="589"/>
                    <a:pt x="140" y="589"/>
                  </a:cubicBezTo>
                  <a:cubicBezTo>
                    <a:pt x="143" y="589"/>
                    <a:pt x="143" y="589"/>
                    <a:pt x="143" y="583"/>
                  </a:cubicBezTo>
                  <a:lnTo>
                    <a:pt x="143" y="560"/>
                  </a:lnTo>
                  <a:lnTo>
                    <a:pt x="143" y="524"/>
                  </a:lnTo>
                  <a:lnTo>
                    <a:pt x="143" y="476"/>
                  </a:lnTo>
                  <a:lnTo>
                    <a:pt x="143" y="429"/>
                  </a:lnTo>
                  <a:cubicBezTo>
                    <a:pt x="143" y="417"/>
                    <a:pt x="120" y="405"/>
                    <a:pt x="120" y="381"/>
                  </a:cubicBezTo>
                  <a:cubicBezTo>
                    <a:pt x="120" y="369"/>
                    <a:pt x="143" y="357"/>
                    <a:pt x="143" y="345"/>
                  </a:cubicBezTo>
                  <a:lnTo>
                    <a:pt x="143" y="298"/>
                  </a:lnTo>
                  <a:lnTo>
                    <a:pt x="143" y="250"/>
                  </a:lnTo>
                  <a:cubicBezTo>
                    <a:pt x="143" y="238"/>
                    <a:pt x="120" y="226"/>
                    <a:pt x="120" y="214"/>
                  </a:cubicBezTo>
                  <a:lnTo>
                    <a:pt x="120" y="167"/>
                  </a:lnTo>
                  <a:lnTo>
                    <a:pt x="120" y="155"/>
                  </a:lnTo>
                  <a:lnTo>
                    <a:pt x="120" y="48"/>
                  </a:lnTo>
                  <a:lnTo>
                    <a:pt x="120" y="36"/>
                  </a:lnTo>
                  <a:lnTo>
                    <a:pt x="120" y="12"/>
                  </a:lnTo>
                  <a:lnTo>
                    <a:pt x="12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59" name="Google Shape;16759;p22"/>
            <p:cNvSpPr/>
            <p:nvPr/>
          </p:nvSpPr>
          <p:spPr>
            <a:xfrm>
              <a:off x="4014025" y="3939100"/>
              <a:ext cx="4050" cy="14825"/>
            </a:xfrm>
            <a:custGeom>
              <a:avLst/>
              <a:gdLst/>
              <a:ahLst/>
              <a:cxnLst/>
              <a:rect l="l" t="t" r="r" b="b"/>
              <a:pathLst>
                <a:path w="162" h="593" extrusionOk="0">
                  <a:moveTo>
                    <a:pt x="159" y="1"/>
                  </a:moveTo>
                  <a:cubicBezTo>
                    <a:pt x="157" y="1"/>
                    <a:pt x="155" y="4"/>
                    <a:pt x="150" y="9"/>
                  </a:cubicBezTo>
                  <a:cubicBezTo>
                    <a:pt x="126" y="9"/>
                    <a:pt x="126" y="21"/>
                    <a:pt x="126" y="21"/>
                  </a:cubicBezTo>
                  <a:cubicBezTo>
                    <a:pt x="126" y="44"/>
                    <a:pt x="114" y="56"/>
                    <a:pt x="114" y="68"/>
                  </a:cubicBezTo>
                  <a:cubicBezTo>
                    <a:pt x="114" y="80"/>
                    <a:pt x="114" y="104"/>
                    <a:pt x="102" y="116"/>
                  </a:cubicBezTo>
                  <a:lnTo>
                    <a:pt x="102" y="163"/>
                  </a:lnTo>
                  <a:cubicBezTo>
                    <a:pt x="102" y="175"/>
                    <a:pt x="78" y="187"/>
                    <a:pt x="78" y="199"/>
                  </a:cubicBezTo>
                  <a:cubicBezTo>
                    <a:pt x="78" y="211"/>
                    <a:pt x="66" y="235"/>
                    <a:pt x="66" y="247"/>
                  </a:cubicBezTo>
                  <a:lnTo>
                    <a:pt x="66" y="294"/>
                  </a:lnTo>
                  <a:cubicBezTo>
                    <a:pt x="66" y="306"/>
                    <a:pt x="54" y="354"/>
                    <a:pt x="42" y="366"/>
                  </a:cubicBezTo>
                  <a:lnTo>
                    <a:pt x="42" y="413"/>
                  </a:lnTo>
                  <a:cubicBezTo>
                    <a:pt x="42" y="425"/>
                    <a:pt x="19" y="437"/>
                    <a:pt x="19" y="449"/>
                  </a:cubicBezTo>
                  <a:lnTo>
                    <a:pt x="19" y="497"/>
                  </a:lnTo>
                  <a:cubicBezTo>
                    <a:pt x="19" y="509"/>
                    <a:pt x="19" y="533"/>
                    <a:pt x="7" y="544"/>
                  </a:cubicBezTo>
                  <a:cubicBezTo>
                    <a:pt x="7" y="550"/>
                    <a:pt x="4" y="550"/>
                    <a:pt x="2" y="550"/>
                  </a:cubicBezTo>
                  <a:cubicBezTo>
                    <a:pt x="1" y="550"/>
                    <a:pt x="1" y="550"/>
                    <a:pt x="7" y="556"/>
                  </a:cubicBezTo>
                  <a:cubicBezTo>
                    <a:pt x="7" y="568"/>
                    <a:pt x="7" y="568"/>
                    <a:pt x="19" y="568"/>
                  </a:cubicBezTo>
                  <a:cubicBezTo>
                    <a:pt x="42" y="592"/>
                    <a:pt x="102" y="592"/>
                    <a:pt x="114" y="592"/>
                  </a:cubicBezTo>
                  <a:lnTo>
                    <a:pt x="126" y="592"/>
                  </a:lnTo>
                  <a:lnTo>
                    <a:pt x="126" y="568"/>
                  </a:lnTo>
                  <a:lnTo>
                    <a:pt x="126" y="533"/>
                  </a:lnTo>
                  <a:lnTo>
                    <a:pt x="126" y="485"/>
                  </a:lnTo>
                  <a:lnTo>
                    <a:pt x="126" y="437"/>
                  </a:lnTo>
                  <a:lnTo>
                    <a:pt x="126" y="390"/>
                  </a:lnTo>
                  <a:cubicBezTo>
                    <a:pt x="126" y="378"/>
                    <a:pt x="138" y="366"/>
                    <a:pt x="138" y="354"/>
                  </a:cubicBezTo>
                  <a:lnTo>
                    <a:pt x="138" y="306"/>
                  </a:lnTo>
                  <a:lnTo>
                    <a:pt x="138" y="259"/>
                  </a:lnTo>
                  <a:lnTo>
                    <a:pt x="138" y="223"/>
                  </a:lnTo>
                  <a:lnTo>
                    <a:pt x="138" y="175"/>
                  </a:lnTo>
                  <a:lnTo>
                    <a:pt x="138" y="163"/>
                  </a:lnTo>
                  <a:cubicBezTo>
                    <a:pt x="138" y="140"/>
                    <a:pt x="138" y="80"/>
                    <a:pt x="161" y="68"/>
                  </a:cubicBezTo>
                  <a:lnTo>
                    <a:pt x="161" y="56"/>
                  </a:lnTo>
                  <a:lnTo>
                    <a:pt x="161" y="44"/>
                  </a:lnTo>
                  <a:lnTo>
                    <a:pt x="161" y="21"/>
                  </a:lnTo>
                  <a:cubicBezTo>
                    <a:pt x="161" y="7"/>
                    <a:pt x="161" y="1"/>
                    <a:pt x="1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60" name="Google Shape;16760;p22"/>
            <p:cNvSpPr/>
            <p:nvPr/>
          </p:nvSpPr>
          <p:spPr>
            <a:xfrm>
              <a:off x="2821175" y="1524900"/>
              <a:ext cx="49700" cy="29025"/>
            </a:xfrm>
            <a:custGeom>
              <a:avLst/>
              <a:gdLst/>
              <a:ahLst/>
              <a:cxnLst/>
              <a:rect l="l" t="t" r="r" b="b"/>
              <a:pathLst>
                <a:path w="1988" h="1161" extrusionOk="0">
                  <a:moveTo>
                    <a:pt x="1980" y="0"/>
                  </a:moveTo>
                  <a:cubicBezTo>
                    <a:pt x="1977" y="0"/>
                    <a:pt x="1972" y="2"/>
                    <a:pt x="1965" y="5"/>
                  </a:cubicBezTo>
                  <a:cubicBezTo>
                    <a:pt x="1929" y="17"/>
                    <a:pt x="1905" y="29"/>
                    <a:pt x="1870" y="65"/>
                  </a:cubicBezTo>
                  <a:cubicBezTo>
                    <a:pt x="1834" y="89"/>
                    <a:pt x="1786" y="136"/>
                    <a:pt x="1751" y="172"/>
                  </a:cubicBezTo>
                  <a:cubicBezTo>
                    <a:pt x="1703" y="196"/>
                    <a:pt x="1667" y="243"/>
                    <a:pt x="1620" y="267"/>
                  </a:cubicBezTo>
                  <a:cubicBezTo>
                    <a:pt x="1572" y="303"/>
                    <a:pt x="1524" y="351"/>
                    <a:pt x="1489" y="374"/>
                  </a:cubicBezTo>
                  <a:cubicBezTo>
                    <a:pt x="1441" y="398"/>
                    <a:pt x="1393" y="434"/>
                    <a:pt x="1334" y="458"/>
                  </a:cubicBezTo>
                  <a:cubicBezTo>
                    <a:pt x="1286" y="493"/>
                    <a:pt x="1251" y="529"/>
                    <a:pt x="1191" y="553"/>
                  </a:cubicBezTo>
                  <a:cubicBezTo>
                    <a:pt x="1143" y="577"/>
                    <a:pt x="1096" y="613"/>
                    <a:pt x="1036" y="636"/>
                  </a:cubicBezTo>
                  <a:cubicBezTo>
                    <a:pt x="989" y="672"/>
                    <a:pt x="929" y="684"/>
                    <a:pt x="893" y="720"/>
                  </a:cubicBezTo>
                  <a:cubicBezTo>
                    <a:pt x="846" y="743"/>
                    <a:pt x="786" y="755"/>
                    <a:pt x="739" y="791"/>
                  </a:cubicBezTo>
                  <a:cubicBezTo>
                    <a:pt x="691" y="815"/>
                    <a:pt x="655" y="851"/>
                    <a:pt x="596" y="863"/>
                  </a:cubicBezTo>
                  <a:cubicBezTo>
                    <a:pt x="548" y="874"/>
                    <a:pt x="489" y="898"/>
                    <a:pt x="429" y="922"/>
                  </a:cubicBezTo>
                  <a:cubicBezTo>
                    <a:pt x="381" y="934"/>
                    <a:pt x="322" y="970"/>
                    <a:pt x="274" y="982"/>
                  </a:cubicBezTo>
                  <a:cubicBezTo>
                    <a:pt x="239" y="994"/>
                    <a:pt x="155" y="1017"/>
                    <a:pt x="131" y="1029"/>
                  </a:cubicBezTo>
                  <a:cubicBezTo>
                    <a:pt x="114" y="1035"/>
                    <a:pt x="102" y="1035"/>
                    <a:pt x="93" y="1035"/>
                  </a:cubicBezTo>
                  <a:cubicBezTo>
                    <a:pt x="84" y="1035"/>
                    <a:pt x="78" y="1035"/>
                    <a:pt x="72" y="1041"/>
                  </a:cubicBezTo>
                  <a:cubicBezTo>
                    <a:pt x="36" y="1053"/>
                    <a:pt x="36" y="1053"/>
                    <a:pt x="24" y="1089"/>
                  </a:cubicBezTo>
                  <a:cubicBezTo>
                    <a:pt x="0" y="1124"/>
                    <a:pt x="60" y="1160"/>
                    <a:pt x="84" y="1160"/>
                  </a:cubicBezTo>
                  <a:lnTo>
                    <a:pt x="131" y="1160"/>
                  </a:lnTo>
                  <a:cubicBezTo>
                    <a:pt x="155" y="1160"/>
                    <a:pt x="143" y="1160"/>
                    <a:pt x="179" y="1148"/>
                  </a:cubicBezTo>
                  <a:cubicBezTo>
                    <a:pt x="203" y="1136"/>
                    <a:pt x="274" y="1101"/>
                    <a:pt x="322" y="1089"/>
                  </a:cubicBezTo>
                  <a:cubicBezTo>
                    <a:pt x="370" y="1077"/>
                    <a:pt x="429" y="1041"/>
                    <a:pt x="489" y="1029"/>
                  </a:cubicBezTo>
                  <a:cubicBezTo>
                    <a:pt x="536" y="1017"/>
                    <a:pt x="596" y="982"/>
                    <a:pt x="631" y="958"/>
                  </a:cubicBezTo>
                  <a:cubicBezTo>
                    <a:pt x="679" y="922"/>
                    <a:pt x="739" y="898"/>
                    <a:pt x="786" y="886"/>
                  </a:cubicBezTo>
                  <a:cubicBezTo>
                    <a:pt x="834" y="851"/>
                    <a:pt x="893" y="851"/>
                    <a:pt x="953" y="827"/>
                  </a:cubicBezTo>
                  <a:cubicBezTo>
                    <a:pt x="989" y="791"/>
                    <a:pt x="1036" y="755"/>
                    <a:pt x="1096" y="732"/>
                  </a:cubicBezTo>
                  <a:cubicBezTo>
                    <a:pt x="1143" y="708"/>
                    <a:pt x="1203" y="672"/>
                    <a:pt x="1251" y="648"/>
                  </a:cubicBezTo>
                  <a:cubicBezTo>
                    <a:pt x="1286" y="613"/>
                    <a:pt x="1334" y="565"/>
                    <a:pt x="1382" y="541"/>
                  </a:cubicBezTo>
                  <a:cubicBezTo>
                    <a:pt x="1429" y="505"/>
                    <a:pt x="1465" y="470"/>
                    <a:pt x="1513" y="434"/>
                  </a:cubicBezTo>
                  <a:cubicBezTo>
                    <a:pt x="1560" y="410"/>
                    <a:pt x="1513" y="446"/>
                    <a:pt x="1572" y="386"/>
                  </a:cubicBezTo>
                  <a:cubicBezTo>
                    <a:pt x="1632" y="351"/>
                    <a:pt x="1786" y="208"/>
                    <a:pt x="1870" y="136"/>
                  </a:cubicBezTo>
                  <a:cubicBezTo>
                    <a:pt x="1882" y="136"/>
                    <a:pt x="1929" y="77"/>
                    <a:pt x="1941" y="65"/>
                  </a:cubicBezTo>
                  <a:cubicBezTo>
                    <a:pt x="1965" y="53"/>
                    <a:pt x="1977" y="29"/>
                    <a:pt x="1977" y="17"/>
                  </a:cubicBezTo>
                  <a:cubicBezTo>
                    <a:pt x="1985" y="9"/>
                    <a:pt x="1988" y="0"/>
                    <a:pt x="19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61" name="Google Shape;16761;p22"/>
            <p:cNvSpPr/>
            <p:nvPr/>
          </p:nvSpPr>
          <p:spPr>
            <a:xfrm>
              <a:off x="2859325" y="1527700"/>
              <a:ext cx="35700" cy="27875"/>
            </a:xfrm>
            <a:custGeom>
              <a:avLst/>
              <a:gdLst/>
              <a:ahLst/>
              <a:cxnLst/>
              <a:rect l="l" t="t" r="r" b="b"/>
              <a:pathLst>
                <a:path w="1428" h="1115" extrusionOk="0">
                  <a:moveTo>
                    <a:pt x="1415" y="0"/>
                  </a:moveTo>
                  <a:cubicBezTo>
                    <a:pt x="1403" y="12"/>
                    <a:pt x="1391" y="12"/>
                    <a:pt x="1344" y="36"/>
                  </a:cubicBezTo>
                  <a:cubicBezTo>
                    <a:pt x="1308" y="72"/>
                    <a:pt x="1189" y="155"/>
                    <a:pt x="1153" y="203"/>
                  </a:cubicBezTo>
                  <a:cubicBezTo>
                    <a:pt x="1106" y="239"/>
                    <a:pt x="1094" y="262"/>
                    <a:pt x="1046" y="298"/>
                  </a:cubicBezTo>
                  <a:cubicBezTo>
                    <a:pt x="1010" y="322"/>
                    <a:pt x="975" y="334"/>
                    <a:pt x="939" y="370"/>
                  </a:cubicBezTo>
                  <a:cubicBezTo>
                    <a:pt x="903" y="393"/>
                    <a:pt x="868" y="429"/>
                    <a:pt x="832" y="441"/>
                  </a:cubicBezTo>
                  <a:cubicBezTo>
                    <a:pt x="808" y="477"/>
                    <a:pt x="760" y="501"/>
                    <a:pt x="725" y="536"/>
                  </a:cubicBezTo>
                  <a:cubicBezTo>
                    <a:pt x="701" y="560"/>
                    <a:pt x="653" y="572"/>
                    <a:pt x="629" y="608"/>
                  </a:cubicBezTo>
                  <a:cubicBezTo>
                    <a:pt x="594" y="631"/>
                    <a:pt x="546" y="655"/>
                    <a:pt x="522" y="679"/>
                  </a:cubicBezTo>
                  <a:cubicBezTo>
                    <a:pt x="487" y="715"/>
                    <a:pt x="463" y="739"/>
                    <a:pt x="415" y="774"/>
                  </a:cubicBezTo>
                  <a:cubicBezTo>
                    <a:pt x="391" y="798"/>
                    <a:pt x="344" y="810"/>
                    <a:pt x="296" y="834"/>
                  </a:cubicBezTo>
                  <a:cubicBezTo>
                    <a:pt x="272" y="858"/>
                    <a:pt x="225" y="893"/>
                    <a:pt x="189" y="905"/>
                  </a:cubicBezTo>
                  <a:cubicBezTo>
                    <a:pt x="165" y="929"/>
                    <a:pt x="106" y="953"/>
                    <a:pt x="94" y="977"/>
                  </a:cubicBezTo>
                  <a:cubicBezTo>
                    <a:pt x="58" y="989"/>
                    <a:pt x="58" y="989"/>
                    <a:pt x="46" y="1012"/>
                  </a:cubicBezTo>
                  <a:cubicBezTo>
                    <a:pt x="34" y="1024"/>
                    <a:pt x="34" y="1024"/>
                    <a:pt x="10" y="1048"/>
                  </a:cubicBezTo>
                  <a:cubicBezTo>
                    <a:pt x="1" y="1077"/>
                    <a:pt x="38" y="1114"/>
                    <a:pt x="72" y="1114"/>
                  </a:cubicBezTo>
                  <a:cubicBezTo>
                    <a:pt x="79" y="1114"/>
                    <a:pt x="87" y="1112"/>
                    <a:pt x="94" y="1108"/>
                  </a:cubicBezTo>
                  <a:lnTo>
                    <a:pt x="118" y="1108"/>
                  </a:lnTo>
                  <a:cubicBezTo>
                    <a:pt x="123" y="1102"/>
                    <a:pt x="126" y="1102"/>
                    <a:pt x="131" y="1102"/>
                  </a:cubicBezTo>
                  <a:cubicBezTo>
                    <a:pt x="135" y="1102"/>
                    <a:pt x="141" y="1102"/>
                    <a:pt x="153" y="1096"/>
                  </a:cubicBezTo>
                  <a:cubicBezTo>
                    <a:pt x="177" y="1084"/>
                    <a:pt x="225" y="1036"/>
                    <a:pt x="248" y="1024"/>
                  </a:cubicBezTo>
                  <a:cubicBezTo>
                    <a:pt x="284" y="989"/>
                    <a:pt x="332" y="977"/>
                    <a:pt x="356" y="953"/>
                  </a:cubicBezTo>
                  <a:cubicBezTo>
                    <a:pt x="391" y="917"/>
                    <a:pt x="427" y="893"/>
                    <a:pt x="463" y="858"/>
                  </a:cubicBezTo>
                  <a:cubicBezTo>
                    <a:pt x="499" y="834"/>
                    <a:pt x="522" y="798"/>
                    <a:pt x="570" y="774"/>
                  </a:cubicBezTo>
                  <a:cubicBezTo>
                    <a:pt x="594" y="739"/>
                    <a:pt x="653" y="727"/>
                    <a:pt x="689" y="691"/>
                  </a:cubicBezTo>
                  <a:cubicBezTo>
                    <a:pt x="713" y="667"/>
                    <a:pt x="749" y="631"/>
                    <a:pt x="796" y="608"/>
                  </a:cubicBezTo>
                  <a:cubicBezTo>
                    <a:pt x="820" y="572"/>
                    <a:pt x="868" y="548"/>
                    <a:pt x="891" y="512"/>
                  </a:cubicBezTo>
                  <a:lnTo>
                    <a:pt x="987" y="429"/>
                  </a:lnTo>
                  <a:cubicBezTo>
                    <a:pt x="1010" y="393"/>
                    <a:pt x="1058" y="370"/>
                    <a:pt x="1070" y="334"/>
                  </a:cubicBezTo>
                  <a:cubicBezTo>
                    <a:pt x="1088" y="322"/>
                    <a:pt x="1088" y="322"/>
                    <a:pt x="1089" y="322"/>
                  </a:cubicBezTo>
                  <a:cubicBezTo>
                    <a:pt x="1091" y="322"/>
                    <a:pt x="1094" y="322"/>
                    <a:pt x="1118" y="310"/>
                  </a:cubicBezTo>
                  <a:cubicBezTo>
                    <a:pt x="1165" y="274"/>
                    <a:pt x="1296" y="143"/>
                    <a:pt x="1332" y="120"/>
                  </a:cubicBezTo>
                  <a:lnTo>
                    <a:pt x="1356" y="84"/>
                  </a:lnTo>
                  <a:lnTo>
                    <a:pt x="1391" y="60"/>
                  </a:lnTo>
                  <a:cubicBezTo>
                    <a:pt x="1403" y="36"/>
                    <a:pt x="1403" y="36"/>
                    <a:pt x="1403" y="24"/>
                  </a:cubicBezTo>
                  <a:cubicBezTo>
                    <a:pt x="1427" y="0"/>
                    <a:pt x="1427" y="0"/>
                    <a:pt x="14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62" name="Google Shape;16762;p22"/>
            <p:cNvSpPr/>
            <p:nvPr/>
          </p:nvSpPr>
          <p:spPr>
            <a:xfrm>
              <a:off x="2888750" y="1531575"/>
              <a:ext cx="28300" cy="20550"/>
            </a:xfrm>
            <a:custGeom>
              <a:avLst/>
              <a:gdLst/>
              <a:ahLst/>
              <a:cxnLst/>
              <a:rect l="l" t="t" r="r" b="b"/>
              <a:pathLst>
                <a:path w="1132" h="822" extrusionOk="0">
                  <a:moveTo>
                    <a:pt x="1119" y="0"/>
                  </a:moveTo>
                  <a:cubicBezTo>
                    <a:pt x="1107" y="0"/>
                    <a:pt x="1072" y="0"/>
                    <a:pt x="1060" y="24"/>
                  </a:cubicBezTo>
                  <a:cubicBezTo>
                    <a:pt x="1048" y="36"/>
                    <a:pt x="1000" y="48"/>
                    <a:pt x="965" y="60"/>
                  </a:cubicBezTo>
                  <a:cubicBezTo>
                    <a:pt x="941" y="84"/>
                    <a:pt x="905" y="107"/>
                    <a:pt x="881" y="119"/>
                  </a:cubicBezTo>
                  <a:cubicBezTo>
                    <a:pt x="846" y="143"/>
                    <a:pt x="822" y="167"/>
                    <a:pt x="810" y="179"/>
                  </a:cubicBezTo>
                  <a:lnTo>
                    <a:pt x="715" y="226"/>
                  </a:lnTo>
                  <a:cubicBezTo>
                    <a:pt x="679" y="238"/>
                    <a:pt x="655" y="262"/>
                    <a:pt x="619" y="286"/>
                  </a:cubicBezTo>
                  <a:cubicBezTo>
                    <a:pt x="595" y="298"/>
                    <a:pt x="584" y="322"/>
                    <a:pt x="536" y="346"/>
                  </a:cubicBezTo>
                  <a:cubicBezTo>
                    <a:pt x="488" y="381"/>
                    <a:pt x="405" y="417"/>
                    <a:pt x="369" y="453"/>
                  </a:cubicBezTo>
                  <a:cubicBezTo>
                    <a:pt x="322" y="476"/>
                    <a:pt x="322" y="500"/>
                    <a:pt x="298" y="524"/>
                  </a:cubicBezTo>
                  <a:lnTo>
                    <a:pt x="203" y="572"/>
                  </a:lnTo>
                  <a:cubicBezTo>
                    <a:pt x="179" y="584"/>
                    <a:pt x="143" y="619"/>
                    <a:pt x="131" y="631"/>
                  </a:cubicBezTo>
                  <a:cubicBezTo>
                    <a:pt x="107" y="643"/>
                    <a:pt x="72" y="679"/>
                    <a:pt x="48" y="691"/>
                  </a:cubicBezTo>
                  <a:cubicBezTo>
                    <a:pt x="24" y="703"/>
                    <a:pt x="12" y="703"/>
                    <a:pt x="12" y="715"/>
                  </a:cubicBezTo>
                  <a:cubicBezTo>
                    <a:pt x="0" y="738"/>
                    <a:pt x="0" y="738"/>
                    <a:pt x="0" y="762"/>
                  </a:cubicBezTo>
                  <a:cubicBezTo>
                    <a:pt x="0" y="798"/>
                    <a:pt x="60" y="822"/>
                    <a:pt x="72" y="822"/>
                  </a:cubicBezTo>
                  <a:lnTo>
                    <a:pt x="107" y="822"/>
                  </a:lnTo>
                  <a:cubicBezTo>
                    <a:pt x="119" y="822"/>
                    <a:pt x="107" y="822"/>
                    <a:pt x="131" y="810"/>
                  </a:cubicBezTo>
                  <a:cubicBezTo>
                    <a:pt x="143" y="798"/>
                    <a:pt x="191" y="762"/>
                    <a:pt x="203" y="750"/>
                  </a:cubicBezTo>
                  <a:cubicBezTo>
                    <a:pt x="238" y="738"/>
                    <a:pt x="262" y="703"/>
                    <a:pt x="286" y="691"/>
                  </a:cubicBezTo>
                  <a:cubicBezTo>
                    <a:pt x="310" y="679"/>
                    <a:pt x="345" y="643"/>
                    <a:pt x="357" y="631"/>
                  </a:cubicBezTo>
                  <a:cubicBezTo>
                    <a:pt x="381" y="619"/>
                    <a:pt x="405" y="584"/>
                    <a:pt x="429" y="560"/>
                  </a:cubicBezTo>
                  <a:lnTo>
                    <a:pt x="524" y="512"/>
                  </a:lnTo>
                  <a:cubicBezTo>
                    <a:pt x="548" y="500"/>
                    <a:pt x="560" y="465"/>
                    <a:pt x="595" y="441"/>
                  </a:cubicBezTo>
                  <a:cubicBezTo>
                    <a:pt x="619" y="417"/>
                    <a:pt x="655" y="393"/>
                    <a:pt x="667" y="381"/>
                  </a:cubicBezTo>
                  <a:cubicBezTo>
                    <a:pt x="703" y="357"/>
                    <a:pt x="715" y="334"/>
                    <a:pt x="738" y="298"/>
                  </a:cubicBezTo>
                  <a:cubicBezTo>
                    <a:pt x="774" y="286"/>
                    <a:pt x="798" y="262"/>
                    <a:pt x="822" y="238"/>
                  </a:cubicBezTo>
                  <a:lnTo>
                    <a:pt x="846" y="215"/>
                  </a:lnTo>
                  <a:cubicBezTo>
                    <a:pt x="881" y="179"/>
                    <a:pt x="1000" y="95"/>
                    <a:pt x="1024" y="84"/>
                  </a:cubicBezTo>
                  <a:cubicBezTo>
                    <a:pt x="1060" y="60"/>
                    <a:pt x="1048" y="60"/>
                    <a:pt x="1060" y="48"/>
                  </a:cubicBezTo>
                  <a:cubicBezTo>
                    <a:pt x="1072" y="36"/>
                    <a:pt x="1072" y="36"/>
                    <a:pt x="1084" y="36"/>
                  </a:cubicBezTo>
                  <a:cubicBezTo>
                    <a:pt x="1119" y="36"/>
                    <a:pt x="1131" y="36"/>
                    <a:pt x="1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63" name="Google Shape;16763;p22"/>
            <p:cNvSpPr/>
            <p:nvPr/>
          </p:nvSpPr>
          <p:spPr>
            <a:xfrm>
              <a:off x="2911075" y="1534250"/>
              <a:ext cx="27100" cy="17875"/>
            </a:xfrm>
            <a:custGeom>
              <a:avLst/>
              <a:gdLst/>
              <a:ahLst/>
              <a:cxnLst/>
              <a:rect l="l" t="t" r="r" b="b"/>
              <a:pathLst>
                <a:path w="1084" h="715" extrusionOk="0">
                  <a:moveTo>
                    <a:pt x="1072" y="0"/>
                  </a:moveTo>
                  <a:cubicBezTo>
                    <a:pt x="1060" y="0"/>
                    <a:pt x="1024" y="0"/>
                    <a:pt x="1012" y="12"/>
                  </a:cubicBezTo>
                  <a:cubicBezTo>
                    <a:pt x="1000" y="36"/>
                    <a:pt x="953" y="48"/>
                    <a:pt x="941" y="60"/>
                  </a:cubicBezTo>
                  <a:lnTo>
                    <a:pt x="845" y="108"/>
                  </a:lnTo>
                  <a:cubicBezTo>
                    <a:pt x="822" y="119"/>
                    <a:pt x="810" y="131"/>
                    <a:pt x="774" y="155"/>
                  </a:cubicBezTo>
                  <a:lnTo>
                    <a:pt x="691" y="191"/>
                  </a:lnTo>
                  <a:lnTo>
                    <a:pt x="595" y="239"/>
                  </a:lnTo>
                  <a:cubicBezTo>
                    <a:pt x="572" y="250"/>
                    <a:pt x="548" y="274"/>
                    <a:pt x="524" y="298"/>
                  </a:cubicBezTo>
                  <a:cubicBezTo>
                    <a:pt x="488" y="310"/>
                    <a:pt x="405" y="369"/>
                    <a:pt x="357" y="393"/>
                  </a:cubicBezTo>
                  <a:cubicBezTo>
                    <a:pt x="310" y="417"/>
                    <a:pt x="310" y="429"/>
                    <a:pt x="286" y="453"/>
                  </a:cubicBezTo>
                  <a:lnTo>
                    <a:pt x="191" y="489"/>
                  </a:lnTo>
                  <a:cubicBezTo>
                    <a:pt x="167" y="512"/>
                    <a:pt x="155" y="536"/>
                    <a:pt x="119" y="548"/>
                  </a:cubicBezTo>
                  <a:cubicBezTo>
                    <a:pt x="83" y="572"/>
                    <a:pt x="60" y="584"/>
                    <a:pt x="48" y="596"/>
                  </a:cubicBezTo>
                  <a:cubicBezTo>
                    <a:pt x="36" y="602"/>
                    <a:pt x="30" y="602"/>
                    <a:pt x="25" y="602"/>
                  </a:cubicBezTo>
                  <a:cubicBezTo>
                    <a:pt x="21" y="602"/>
                    <a:pt x="18" y="602"/>
                    <a:pt x="12" y="608"/>
                  </a:cubicBezTo>
                  <a:cubicBezTo>
                    <a:pt x="0" y="631"/>
                    <a:pt x="0" y="631"/>
                    <a:pt x="0" y="655"/>
                  </a:cubicBezTo>
                  <a:cubicBezTo>
                    <a:pt x="0" y="691"/>
                    <a:pt x="48" y="715"/>
                    <a:pt x="72" y="715"/>
                  </a:cubicBezTo>
                  <a:lnTo>
                    <a:pt x="107" y="715"/>
                  </a:lnTo>
                  <a:cubicBezTo>
                    <a:pt x="119" y="715"/>
                    <a:pt x="107" y="715"/>
                    <a:pt x="131" y="703"/>
                  </a:cubicBezTo>
                  <a:cubicBezTo>
                    <a:pt x="155" y="691"/>
                    <a:pt x="179" y="655"/>
                    <a:pt x="214" y="643"/>
                  </a:cubicBezTo>
                  <a:cubicBezTo>
                    <a:pt x="238" y="631"/>
                    <a:pt x="250" y="608"/>
                    <a:pt x="286" y="584"/>
                  </a:cubicBezTo>
                  <a:cubicBezTo>
                    <a:pt x="310" y="572"/>
                    <a:pt x="322" y="536"/>
                    <a:pt x="357" y="524"/>
                  </a:cubicBezTo>
                  <a:cubicBezTo>
                    <a:pt x="393" y="512"/>
                    <a:pt x="405" y="477"/>
                    <a:pt x="429" y="465"/>
                  </a:cubicBezTo>
                  <a:cubicBezTo>
                    <a:pt x="464" y="453"/>
                    <a:pt x="488" y="453"/>
                    <a:pt x="524" y="417"/>
                  </a:cubicBezTo>
                  <a:cubicBezTo>
                    <a:pt x="548" y="405"/>
                    <a:pt x="572" y="369"/>
                    <a:pt x="595" y="358"/>
                  </a:cubicBezTo>
                  <a:cubicBezTo>
                    <a:pt x="631" y="346"/>
                    <a:pt x="655" y="334"/>
                    <a:pt x="667" y="298"/>
                  </a:cubicBezTo>
                  <a:cubicBezTo>
                    <a:pt x="703" y="286"/>
                    <a:pt x="715" y="250"/>
                    <a:pt x="750" y="239"/>
                  </a:cubicBezTo>
                  <a:cubicBezTo>
                    <a:pt x="774" y="227"/>
                    <a:pt x="810" y="191"/>
                    <a:pt x="822" y="179"/>
                  </a:cubicBezTo>
                  <a:cubicBezTo>
                    <a:pt x="828" y="173"/>
                    <a:pt x="828" y="173"/>
                    <a:pt x="829" y="173"/>
                  </a:cubicBezTo>
                  <a:cubicBezTo>
                    <a:pt x="831" y="173"/>
                    <a:pt x="834" y="173"/>
                    <a:pt x="845" y="167"/>
                  </a:cubicBezTo>
                  <a:cubicBezTo>
                    <a:pt x="881" y="155"/>
                    <a:pt x="1000" y="60"/>
                    <a:pt x="1024" y="48"/>
                  </a:cubicBezTo>
                  <a:cubicBezTo>
                    <a:pt x="1060" y="36"/>
                    <a:pt x="1048" y="36"/>
                    <a:pt x="1060" y="36"/>
                  </a:cubicBezTo>
                  <a:cubicBezTo>
                    <a:pt x="1068" y="19"/>
                    <a:pt x="1071" y="14"/>
                    <a:pt x="1076" y="13"/>
                  </a:cubicBezTo>
                  <a:lnTo>
                    <a:pt x="1076" y="13"/>
                  </a:lnTo>
                  <a:cubicBezTo>
                    <a:pt x="1080" y="24"/>
                    <a:pt x="1082" y="29"/>
                    <a:pt x="1083" y="29"/>
                  </a:cubicBezTo>
                  <a:cubicBezTo>
                    <a:pt x="1084" y="29"/>
                    <a:pt x="1084" y="23"/>
                    <a:pt x="1084" y="12"/>
                  </a:cubicBezTo>
                  <a:cubicBezTo>
                    <a:pt x="1080" y="12"/>
                    <a:pt x="1078" y="12"/>
                    <a:pt x="1076" y="13"/>
                  </a:cubicBezTo>
                  <a:lnTo>
                    <a:pt x="1076" y="13"/>
                  </a:lnTo>
                  <a:cubicBezTo>
                    <a:pt x="1075" y="9"/>
                    <a:pt x="1073" y="5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64" name="Google Shape;16764;p22"/>
            <p:cNvSpPr/>
            <p:nvPr/>
          </p:nvSpPr>
          <p:spPr>
            <a:xfrm>
              <a:off x="2930700" y="1541850"/>
              <a:ext cx="21775" cy="11775"/>
            </a:xfrm>
            <a:custGeom>
              <a:avLst/>
              <a:gdLst/>
              <a:ahLst/>
              <a:cxnLst/>
              <a:rect l="l" t="t" r="r" b="b"/>
              <a:pathLst>
                <a:path w="871" h="471" extrusionOk="0">
                  <a:moveTo>
                    <a:pt x="795" y="1"/>
                  </a:moveTo>
                  <a:cubicBezTo>
                    <a:pt x="789" y="1"/>
                    <a:pt x="783" y="2"/>
                    <a:pt x="775" y="6"/>
                  </a:cubicBezTo>
                  <a:cubicBezTo>
                    <a:pt x="763" y="6"/>
                    <a:pt x="739" y="30"/>
                    <a:pt x="715" y="30"/>
                  </a:cubicBezTo>
                  <a:cubicBezTo>
                    <a:pt x="703" y="30"/>
                    <a:pt x="680" y="42"/>
                    <a:pt x="656" y="42"/>
                  </a:cubicBezTo>
                  <a:cubicBezTo>
                    <a:pt x="644" y="42"/>
                    <a:pt x="620" y="54"/>
                    <a:pt x="596" y="65"/>
                  </a:cubicBezTo>
                  <a:cubicBezTo>
                    <a:pt x="584" y="77"/>
                    <a:pt x="561" y="77"/>
                    <a:pt x="525" y="77"/>
                  </a:cubicBezTo>
                  <a:cubicBezTo>
                    <a:pt x="513" y="101"/>
                    <a:pt x="477" y="101"/>
                    <a:pt x="465" y="113"/>
                  </a:cubicBezTo>
                  <a:cubicBezTo>
                    <a:pt x="453" y="125"/>
                    <a:pt x="418" y="137"/>
                    <a:pt x="406" y="137"/>
                  </a:cubicBezTo>
                  <a:cubicBezTo>
                    <a:pt x="394" y="161"/>
                    <a:pt x="358" y="161"/>
                    <a:pt x="346" y="173"/>
                  </a:cubicBezTo>
                  <a:cubicBezTo>
                    <a:pt x="334" y="185"/>
                    <a:pt x="299" y="185"/>
                    <a:pt x="287" y="196"/>
                  </a:cubicBezTo>
                  <a:cubicBezTo>
                    <a:pt x="275" y="220"/>
                    <a:pt x="263" y="232"/>
                    <a:pt x="227" y="244"/>
                  </a:cubicBezTo>
                  <a:cubicBezTo>
                    <a:pt x="215" y="256"/>
                    <a:pt x="180" y="256"/>
                    <a:pt x="168" y="280"/>
                  </a:cubicBezTo>
                  <a:cubicBezTo>
                    <a:pt x="156" y="292"/>
                    <a:pt x="120" y="304"/>
                    <a:pt x="108" y="316"/>
                  </a:cubicBezTo>
                  <a:cubicBezTo>
                    <a:pt x="96" y="339"/>
                    <a:pt x="60" y="351"/>
                    <a:pt x="49" y="351"/>
                  </a:cubicBezTo>
                  <a:cubicBezTo>
                    <a:pt x="43" y="357"/>
                    <a:pt x="40" y="357"/>
                    <a:pt x="37" y="357"/>
                  </a:cubicBezTo>
                  <a:cubicBezTo>
                    <a:pt x="34" y="357"/>
                    <a:pt x="31" y="357"/>
                    <a:pt x="25" y="363"/>
                  </a:cubicBezTo>
                  <a:cubicBezTo>
                    <a:pt x="1" y="375"/>
                    <a:pt x="25" y="375"/>
                    <a:pt x="25" y="399"/>
                  </a:cubicBezTo>
                  <a:cubicBezTo>
                    <a:pt x="25" y="411"/>
                    <a:pt x="84" y="458"/>
                    <a:pt x="96" y="470"/>
                  </a:cubicBezTo>
                  <a:lnTo>
                    <a:pt x="108" y="470"/>
                  </a:lnTo>
                  <a:cubicBezTo>
                    <a:pt x="120" y="470"/>
                    <a:pt x="108" y="470"/>
                    <a:pt x="120" y="458"/>
                  </a:cubicBezTo>
                  <a:lnTo>
                    <a:pt x="168" y="411"/>
                  </a:lnTo>
                  <a:cubicBezTo>
                    <a:pt x="180" y="399"/>
                    <a:pt x="203" y="375"/>
                    <a:pt x="227" y="363"/>
                  </a:cubicBezTo>
                  <a:cubicBezTo>
                    <a:pt x="239" y="351"/>
                    <a:pt x="263" y="339"/>
                    <a:pt x="287" y="316"/>
                  </a:cubicBezTo>
                  <a:lnTo>
                    <a:pt x="334" y="280"/>
                  </a:lnTo>
                  <a:cubicBezTo>
                    <a:pt x="340" y="268"/>
                    <a:pt x="352" y="268"/>
                    <a:pt x="366" y="268"/>
                  </a:cubicBezTo>
                  <a:cubicBezTo>
                    <a:pt x="379" y="268"/>
                    <a:pt x="394" y="268"/>
                    <a:pt x="406" y="256"/>
                  </a:cubicBezTo>
                  <a:cubicBezTo>
                    <a:pt x="418" y="244"/>
                    <a:pt x="441" y="232"/>
                    <a:pt x="465" y="220"/>
                  </a:cubicBezTo>
                  <a:cubicBezTo>
                    <a:pt x="477" y="196"/>
                    <a:pt x="513" y="196"/>
                    <a:pt x="525" y="185"/>
                  </a:cubicBezTo>
                  <a:cubicBezTo>
                    <a:pt x="537" y="173"/>
                    <a:pt x="561" y="161"/>
                    <a:pt x="584" y="137"/>
                  </a:cubicBezTo>
                  <a:cubicBezTo>
                    <a:pt x="596" y="125"/>
                    <a:pt x="632" y="113"/>
                    <a:pt x="644" y="113"/>
                  </a:cubicBezTo>
                  <a:cubicBezTo>
                    <a:pt x="650" y="107"/>
                    <a:pt x="650" y="107"/>
                    <a:pt x="653" y="107"/>
                  </a:cubicBezTo>
                  <a:cubicBezTo>
                    <a:pt x="656" y="107"/>
                    <a:pt x="662" y="107"/>
                    <a:pt x="680" y="101"/>
                  </a:cubicBezTo>
                  <a:cubicBezTo>
                    <a:pt x="703" y="77"/>
                    <a:pt x="799" y="54"/>
                    <a:pt x="811" y="42"/>
                  </a:cubicBezTo>
                  <a:cubicBezTo>
                    <a:pt x="834" y="42"/>
                    <a:pt x="822" y="42"/>
                    <a:pt x="834" y="18"/>
                  </a:cubicBezTo>
                  <a:lnTo>
                    <a:pt x="858" y="18"/>
                  </a:lnTo>
                  <a:cubicBezTo>
                    <a:pt x="870" y="18"/>
                    <a:pt x="870" y="6"/>
                    <a:pt x="870" y="6"/>
                  </a:cubicBezTo>
                  <a:lnTo>
                    <a:pt x="822" y="6"/>
                  </a:lnTo>
                  <a:cubicBezTo>
                    <a:pt x="815" y="6"/>
                    <a:pt x="807" y="1"/>
                    <a:pt x="7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65" name="Google Shape;16765;p22"/>
            <p:cNvSpPr/>
            <p:nvPr/>
          </p:nvSpPr>
          <p:spPr>
            <a:xfrm>
              <a:off x="2948575" y="1539600"/>
              <a:ext cx="25025" cy="18775"/>
            </a:xfrm>
            <a:custGeom>
              <a:avLst/>
              <a:gdLst/>
              <a:ahLst/>
              <a:cxnLst/>
              <a:rect l="l" t="t" r="r" b="b"/>
              <a:pathLst>
                <a:path w="1001" h="751" extrusionOk="0">
                  <a:moveTo>
                    <a:pt x="929" y="1"/>
                  </a:moveTo>
                  <a:cubicBezTo>
                    <a:pt x="893" y="13"/>
                    <a:pt x="869" y="13"/>
                    <a:pt x="834" y="25"/>
                  </a:cubicBezTo>
                  <a:lnTo>
                    <a:pt x="750" y="72"/>
                  </a:lnTo>
                  <a:cubicBezTo>
                    <a:pt x="715" y="84"/>
                    <a:pt x="691" y="96"/>
                    <a:pt x="679" y="120"/>
                  </a:cubicBezTo>
                  <a:lnTo>
                    <a:pt x="584" y="155"/>
                  </a:lnTo>
                  <a:cubicBezTo>
                    <a:pt x="560" y="179"/>
                    <a:pt x="524" y="191"/>
                    <a:pt x="512" y="203"/>
                  </a:cubicBezTo>
                  <a:cubicBezTo>
                    <a:pt x="477" y="215"/>
                    <a:pt x="465" y="239"/>
                    <a:pt x="441" y="263"/>
                  </a:cubicBezTo>
                  <a:cubicBezTo>
                    <a:pt x="405" y="275"/>
                    <a:pt x="393" y="298"/>
                    <a:pt x="358" y="310"/>
                  </a:cubicBezTo>
                  <a:cubicBezTo>
                    <a:pt x="334" y="322"/>
                    <a:pt x="322" y="334"/>
                    <a:pt x="286" y="370"/>
                  </a:cubicBezTo>
                  <a:cubicBezTo>
                    <a:pt x="262" y="382"/>
                    <a:pt x="238" y="417"/>
                    <a:pt x="227" y="441"/>
                  </a:cubicBezTo>
                  <a:cubicBezTo>
                    <a:pt x="203" y="453"/>
                    <a:pt x="179" y="477"/>
                    <a:pt x="155" y="501"/>
                  </a:cubicBezTo>
                  <a:cubicBezTo>
                    <a:pt x="143" y="513"/>
                    <a:pt x="107" y="548"/>
                    <a:pt x="96" y="572"/>
                  </a:cubicBezTo>
                  <a:lnTo>
                    <a:pt x="36" y="632"/>
                  </a:lnTo>
                  <a:lnTo>
                    <a:pt x="0" y="667"/>
                  </a:lnTo>
                  <a:lnTo>
                    <a:pt x="0" y="715"/>
                  </a:lnTo>
                  <a:cubicBezTo>
                    <a:pt x="0" y="739"/>
                    <a:pt x="84" y="751"/>
                    <a:pt x="96" y="751"/>
                  </a:cubicBezTo>
                  <a:lnTo>
                    <a:pt x="119" y="751"/>
                  </a:lnTo>
                  <a:lnTo>
                    <a:pt x="143" y="739"/>
                  </a:lnTo>
                  <a:cubicBezTo>
                    <a:pt x="155" y="727"/>
                    <a:pt x="167" y="691"/>
                    <a:pt x="179" y="667"/>
                  </a:cubicBezTo>
                  <a:lnTo>
                    <a:pt x="238" y="608"/>
                  </a:lnTo>
                  <a:cubicBezTo>
                    <a:pt x="262" y="596"/>
                    <a:pt x="274" y="560"/>
                    <a:pt x="298" y="548"/>
                  </a:cubicBezTo>
                  <a:cubicBezTo>
                    <a:pt x="322" y="536"/>
                    <a:pt x="334" y="501"/>
                    <a:pt x="358" y="477"/>
                  </a:cubicBezTo>
                  <a:cubicBezTo>
                    <a:pt x="393" y="453"/>
                    <a:pt x="417" y="441"/>
                    <a:pt x="441" y="429"/>
                  </a:cubicBezTo>
                  <a:cubicBezTo>
                    <a:pt x="465" y="417"/>
                    <a:pt x="477" y="382"/>
                    <a:pt x="500" y="370"/>
                  </a:cubicBezTo>
                  <a:cubicBezTo>
                    <a:pt x="524" y="358"/>
                    <a:pt x="536" y="334"/>
                    <a:pt x="572" y="310"/>
                  </a:cubicBezTo>
                  <a:cubicBezTo>
                    <a:pt x="596" y="298"/>
                    <a:pt x="608" y="263"/>
                    <a:pt x="643" y="251"/>
                  </a:cubicBezTo>
                  <a:cubicBezTo>
                    <a:pt x="679" y="239"/>
                    <a:pt x="691" y="203"/>
                    <a:pt x="715" y="203"/>
                  </a:cubicBezTo>
                  <a:cubicBezTo>
                    <a:pt x="727" y="197"/>
                    <a:pt x="727" y="197"/>
                    <a:pt x="728" y="197"/>
                  </a:cubicBezTo>
                  <a:cubicBezTo>
                    <a:pt x="730" y="197"/>
                    <a:pt x="733" y="197"/>
                    <a:pt x="750" y="191"/>
                  </a:cubicBezTo>
                  <a:lnTo>
                    <a:pt x="929" y="96"/>
                  </a:lnTo>
                  <a:cubicBezTo>
                    <a:pt x="953" y="84"/>
                    <a:pt x="941" y="84"/>
                    <a:pt x="953" y="84"/>
                  </a:cubicBezTo>
                  <a:cubicBezTo>
                    <a:pt x="977" y="84"/>
                    <a:pt x="977" y="84"/>
                    <a:pt x="989" y="72"/>
                  </a:cubicBezTo>
                  <a:cubicBezTo>
                    <a:pt x="1000" y="72"/>
                    <a:pt x="1000" y="60"/>
                    <a:pt x="1000" y="60"/>
                  </a:cubicBezTo>
                  <a:cubicBezTo>
                    <a:pt x="1000" y="13"/>
                    <a:pt x="1000" y="1"/>
                    <a:pt x="9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66" name="Google Shape;16766;p22"/>
            <p:cNvSpPr/>
            <p:nvPr/>
          </p:nvSpPr>
          <p:spPr>
            <a:xfrm>
              <a:off x="2972675" y="1544675"/>
              <a:ext cx="27425" cy="14900"/>
            </a:xfrm>
            <a:custGeom>
              <a:avLst/>
              <a:gdLst/>
              <a:ahLst/>
              <a:cxnLst/>
              <a:rect l="l" t="t" r="r" b="b"/>
              <a:pathLst>
                <a:path w="1097" h="596" extrusionOk="0">
                  <a:moveTo>
                    <a:pt x="1037" y="0"/>
                  </a:moveTo>
                  <a:cubicBezTo>
                    <a:pt x="1025" y="0"/>
                    <a:pt x="1001" y="0"/>
                    <a:pt x="977" y="12"/>
                  </a:cubicBezTo>
                  <a:cubicBezTo>
                    <a:pt x="965" y="36"/>
                    <a:pt x="929" y="48"/>
                    <a:pt x="906" y="48"/>
                  </a:cubicBezTo>
                  <a:cubicBezTo>
                    <a:pt x="870" y="60"/>
                    <a:pt x="846" y="72"/>
                    <a:pt x="822" y="95"/>
                  </a:cubicBezTo>
                  <a:cubicBezTo>
                    <a:pt x="798" y="107"/>
                    <a:pt x="787" y="119"/>
                    <a:pt x="751" y="131"/>
                  </a:cubicBezTo>
                  <a:cubicBezTo>
                    <a:pt x="727" y="155"/>
                    <a:pt x="691" y="155"/>
                    <a:pt x="667" y="167"/>
                  </a:cubicBezTo>
                  <a:cubicBezTo>
                    <a:pt x="632" y="179"/>
                    <a:pt x="620" y="191"/>
                    <a:pt x="584" y="191"/>
                  </a:cubicBezTo>
                  <a:cubicBezTo>
                    <a:pt x="560" y="203"/>
                    <a:pt x="548" y="226"/>
                    <a:pt x="513" y="238"/>
                  </a:cubicBezTo>
                  <a:cubicBezTo>
                    <a:pt x="489" y="250"/>
                    <a:pt x="394" y="286"/>
                    <a:pt x="370" y="310"/>
                  </a:cubicBezTo>
                  <a:cubicBezTo>
                    <a:pt x="334" y="333"/>
                    <a:pt x="322" y="345"/>
                    <a:pt x="286" y="357"/>
                  </a:cubicBezTo>
                  <a:cubicBezTo>
                    <a:pt x="263" y="369"/>
                    <a:pt x="227" y="369"/>
                    <a:pt x="203" y="393"/>
                  </a:cubicBezTo>
                  <a:cubicBezTo>
                    <a:pt x="167" y="405"/>
                    <a:pt x="156" y="417"/>
                    <a:pt x="132" y="429"/>
                  </a:cubicBezTo>
                  <a:cubicBezTo>
                    <a:pt x="96" y="453"/>
                    <a:pt x="72" y="464"/>
                    <a:pt x="48" y="476"/>
                  </a:cubicBezTo>
                  <a:cubicBezTo>
                    <a:pt x="42" y="482"/>
                    <a:pt x="39" y="482"/>
                    <a:pt x="36" y="482"/>
                  </a:cubicBezTo>
                  <a:cubicBezTo>
                    <a:pt x="33" y="482"/>
                    <a:pt x="30" y="482"/>
                    <a:pt x="25" y="488"/>
                  </a:cubicBezTo>
                  <a:cubicBezTo>
                    <a:pt x="1" y="512"/>
                    <a:pt x="1" y="512"/>
                    <a:pt x="1" y="524"/>
                  </a:cubicBezTo>
                  <a:cubicBezTo>
                    <a:pt x="1" y="548"/>
                    <a:pt x="48" y="595"/>
                    <a:pt x="84" y="595"/>
                  </a:cubicBezTo>
                  <a:lnTo>
                    <a:pt x="108" y="595"/>
                  </a:lnTo>
                  <a:cubicBezTo>
                    <a:pt x="132" y="595"/>
                    <a:pt x="108" y="595"/>
                    <a:pt x="144" y="584"/>
                  </a:cubicBezTo>
                  <a:cubicBezTo>
                    <a:pt x="156" y="572"/>
                    <a:pt x="191" y="548"/>
                    <a:pt x="215" y="536"/>
                  </a:cubicBezTo>
                  <a:cubicBezTo>
                    <a:pt x="251" y="524"/>
                    <a:pt x="263" y="512"/>
                    <a:pt x="286" y="488"/>
                  </a:cubicBezTo>
                  <a:cubicBezTo>
                    <a:pt x="322" y="476"/>
                    <a:pt x="334" y="464"/>
                    <a:pt x="370" y="441"/>
                  </a:cubicBezTo>
                  <a:cubicBezTo>
                    <a:pt x="394" y="429"/>
                    <a:pt x="406" y="417"/>
                    <a:pt x="441" y="405"/>
                  </a:cubicBezTo>
                  <a:cubicBezTo>
                    <a:pt x="465" y="381"/>
                    <a:pt x="501" y="381"/>
                    <a:pt x="525" y="369"/>
                  </a:cubicBezTo>
                  <a:cubicBezTo>
                    <a:pt x="560" y="357"/>
                    <a:pt x="572" y="345"/>
                    <a:pt x="608" y="322"/>
                  </a:cubicBezTo>
                  <a:cubicBezTo>
                    <a:pt x="632" y="310"/>
                    <a:pt x="644" y="298"/>
                    <a:pt x="679" y="286"/>
                  </a:cubicBezTo>
                  <a:cubicBezTo>
                    <a:pt x="703" y="262"/>
                    <a:pt x="727" y="250"/>
                    <a:pt x="751" y="238"/>
                  </a:cubicBezTo>
                  <a:cubicBezTo>
                    <a:pt x="787" y="226"/>
                    <a:pt x="798" y="203"/>
                    <a:pt x="822" y="191"/>
                  </a:cubicBezTo>
                  <a:cubicBezTo>
                    <a:pt x="834" y="185"/>
                    <a:pt x="834" y="185"/>
                    <a:pt x="836" y="185"/>
                  </a:cubicBezTo>
                  <a:cubicBezTo>
                    <a:pt x="837" y="185"/>
                    <a:pt x="840" y="185"/>
                    <a:pt x="858" y="179"/>
                  </a:cubicBezTo>
                  <a:cubicBezTo>
                    <a:pt x="882" y="167"/>
                    <a:pt x="989" y="107"/>
                    <a:pt x="1025" y="83"/>
                  </a:cubicBezTo>
                  <a:cubicBezTo>
                    <a:pt x="1048" y="72"/>
                    <a:pt x="1037" y="72"/>
                    <a:pt x="1048" y="72"/>
                  </a:cubicBezTo>
                  <a:cubicBezTo>
                    <a:pt x="1060" y="72"/>
                    <a:pt x="1060" y="72"/>
                    <a:pt x="1084" y="60"/>
                  </a:cubicBezTo>
                  <a:lnTo>
                    <a:pt x="1096" y="48"/>
                  </a:lnTo>
                  <a:cubicBezTo>
                    <a:pt x="1048" y="0"/>
                    <a:pt x="1048" y="0"/>
                    <a:pt x="10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67" name="Google Shape;16767;p22"/>
            <p:cNvSpPr/>
            <p:nvPr/>
          </p:nvSpPr>
          <p:spPr>
            <a:xfrm>
              <a:off x="2997100" y="1546150"/>
              <a:ext cx="21450" cy="12225"/>
            </a:xfrm>
            <a:custGeom>
              <a:avLst/>
              <a:gdLst/>
              <a:ahLst/>
              <a:cxnLst/>
              <a:rect l="l" t="t" r="r" b="b"/>
              <a:pathLst>
                <a:path w="858" h="489" extrusionOk="0">
                  <a:moveTo>
                    <a:pt x="762" y="1"/>
                  </a:moveTo>
                  <a:cubicBezTo>
                    <a:pt x="738" y="1"/>
                    <a:pt x="714" y="13"/>
                    <a:pt x="703" y="36"/>
                  </a:cubicBezTo>
                  <a:cubicBezTo>
                    <a:pt x="679" y="48"/>
                    <a:pt x="655" y="48"/>
                    <a:pt x="643" y="60"/>
                  </a:cubicBezTo>
                  <a:cubicBezTo>
                    <a:pt x="619" y="72"/>
                    <a:pt x="607" y="84"/>
                    <a:pt x="583" y="84"/>
                  </a:cubicBezTo>
                  <a:cubicBezTo>
                    <a:pt x="560" y="108"/>
                    <a:pt x="536" y="108"/>
                    <a:pt x="524" y="120"/>
                  </a:cubicBezTo>
                  <a:cubicBezTo>
                    <a:pt x="500" y="132"/>
                    <a:pt x="476" y="132"/>
                    <a:pt x="464" y="144"/>
                  </a:cubicBezTo>
                  <a:cubicBezTo>
                    <a:pt x="429" y="167"/>
                    <a:pt x="429" y="179"/>
                    <a:pt x="405" y="179"/>
                  </a:cubicBezTo>
                  <a:lnTo>
                    <a:pt x="286" y="239"/>
                  </a:lnTo>
                  <a:cubicBezTo>
                    <a:pt x="250" y="251"/>
                    <a:pt x="250" y="263"/>
                    <a:pt x="226" y="286"/>
                  </a:cubicBezTo>
                  <a:cubicBezTo>
                    <a:pt x="191" y="298"/>
                    <a:pt x="179" y="298"/>
                    <a:pt x="167" y="310"/>
                  </a:cubicBezTo>
                  <a:cubicBezTo>
                    <a:pt x="143" y="322"/>
                    <a:pt x="119" y="346"/>
                    <a:pt x="107" y="346"/>
                  </a:cubicBezTo>
                  <a:cubicBezTo>
                    <a:pt x="83" y="358"/>
                    <a:pt x="60" y="370"/>
                    <a:pt x="48" y="370"/>
                  </a:cubicBezTo>
                  <a:cubicBezTo>
                    <a:pt x="36" y="376"/>
                    <a:pt x="30" y="376"/>
                    <a:pt x="25" y="376"/>
                  </a:cubicBezTo>
                  <a:cubicBezTo>
                    <a:pt x="21" y="376"/>
                    <a:pt x="18" y="376"/>
                    <a:pt x="12" y="382"/>
                  </a:cubicBezTo>
                  <a:cubicBezTo>
                    <a:pt x="0" y="405"/>
                    <a:pt x="12" y="405"/>
                    <a:pt x="0" y="417"/>
                  </a:cubicBezTo>
                  <a:cubicBezTo>
                    <a:pt x="0" y="429"/>
                    <a:pt x="48" y="489"/>
                    <a:pt x="60" y="489"/>
                  </a:cubicBezTo>
                  <a:lnTo>
                    <a:pt x="71" y="489"/>
                  </a:lnTo>
                  <a:cubicBezTo>
                    <a:pt x="83" y="489"/>
                    <a:pt x="71" y="489"/>
                    <a:pt x="83" y="477"/>
                  </a:cubicBezTo>
                  <a:cubicBezTo>
                    <a:pt x="107" y="477"/>
                    <a:pt x="131" y="441"/>
                    <a:pt x="143" y="429"/>
                  </a:cubicBezTo>
                  <a:cubicBezTo>
                    <a:pt x="167" y="417"/>
                    <a:pt x="191" y="405"/>
                    <a:pt x="202" y="405"/>
                  </a:cubicBezTo>
                  <a:cubicBezTo>
                    <a:pt x="226" y="382"/>
                    <a:pt x="238" y="370"/>
                    <a:pt x="262" y="358"/>
                  </a:cubicBezTo>
                  <a:cubicBezTo>
                    <a:pt x="286" y="346"/>
                    <a:pt x="298" y="322"/>
                    <a:pt x="322" y="310"/>
                  </a:cubicBezTo>
                  <a:cubicBezTo>
                    <a:pt x="333" y="304"/>
                    <a:pt x="345" y="304"/>
                    <a:pt x="359" y="304"/>
                  </a:cubicBezTo>
                  <a:cubicBezTo>
                    <a:pt x="372" y="304"/>
                    <a:pt x="387" y="304"/>
                    <a:pt x="405" y="298"/>
                  </a:cubicBezTo>
                  <a:cubicBezTo>
                    <a:pt x="417" y="286"/>
                    <a:pt x="429" y="263"/>
                    <a:pt x="464" y="251"/>
                  </a:cubicBezTo>
                  <a:cubicBezTo>
                    <a:pt x="476" y="239"/>
                    <a:pt x="500" y="227"/>
                    <a:pt x="524" y="227"/>
                  </a:cubicBezTo>
                  <a:cubicBezTo>
                    <a:pt x="536" y="203"/>
                    <a:pt x="548" y="191"/>
                    <a:pt x="583" y="179"/>
                  </a:cubicBezTo>
                  <a:cubicBezTo>
                    <a:pt x="595" y="167"/>
                    <a:pt x="619" y="144"/>
                    <a:pt x="643" y="132"/>
                  </a:cubicBezTo>
                  <a:cubicBezTo>
                    <a:pt x="649" y="126"/>
                    <a:pt x="649" y="126"/>
                    <a:pt x="650" y="126"/>
                  </a:cubicBezTo>
                  <a:cubicBezTo>
                    <a:pt x="652" y="126"/>
                    <a:pt x="655" y="126"/>
                    <a:pt x="667" y="120"/>
                  </a:cubicBezTo>
                  <a:cubicBezTo>
                    <a:pt x="679" y="108"/>
                    <a:pt x="774" y="48"/>
                    <a:pt x="798" y="48"/>
                  </a:cubicBezTo>
                  <a:cubicBezTo>
                    <a:pt x="833" y="24"/>
                    <a:pt x="822" y="24"/>
                    <a:pt x="833" y="24"/>
                  </a:cubicBezTo>
                  <a:cubicBezTo>
                    <a:pt x="845" y="24"/>
                    <a:pt x="845" y="24"/>
                    <a:pt x="845" y="13"/>
                  </a:cubicBezTo>
                  <a:lnTo>
                    <a:pt x="857" y="1"/>
                  </a:lnTo>
                  <a:lnTo>
                    <a:pt x="857" y="1"/>
                  </a:lnTo>
                  <a:cubicBezTo>
                    <a:pt x="845" y="5"/>
                    <a:pt x="837" y="6"/>
                    <a:pt x="831" y="6"/>
                  </a:cubicBezTo>
                  <a:cubicBezTo>
                    <a:pt x="819" y="6"/>
                    <a:pt x="814" y="1"/>
                    <a:pt x="7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68" name="Google Shape;16768;p22"/>
            <p:cNvSpPr/>
            <p:nvPr/>
          </p:nvSpPr>
          <p:spPr>
            <a:xfrm>
              <a:off x="3027150" y="1558350"/>
              <a:ext cx="21750" cy="12225"/>
            </a:xfrm>
            <a:custGeom>
              <a:avLst/>
              <a:gdLst/>
              <a:ahLst/>
              <a:cxnLst/>
              <a:rect l="l" t="t" r="r" b="b"/>
              <a:pathLst>
                <a:path w="870" h="489" extrusionOk="0">
                  <a:moveTo>
                    <a:pt x="870" y="1"/>
                  </a:moveTo>
                  <a:lnTo>
                    <a:pt x="846" y="13"/>
                  </a:lnTo>
                  <a:cubicBezTo>
                    <a:pt x="846" y="37"/>
                    <a:pt x="846" y="37"/>
                    <a:pt x="834" y="37"/>
                  </a:cubicBezTo>
                  <a:cubicBezTo>
                    <a:pt x="838" y="40"/>
                    <a:pt x="841" y="43"/>
                    <a:pt x="843" y="43"/>
                  </a:cubicBezTo>
                  <a:cubicBezTo>
                    <a:pt x="849" y="43"/>
                    <a:pt x="854" y="33"/>
                    <a:pt x="870" y="1"/>
                  </a:cubicBezTo>
                  <a:close/>
                  <a:moveTo>
                    <a:pt x="786" y="37"/>
                  </a:moveTo>
                  <a:cubicBezTo>
                    <a:pt x="774" y="37"/>
                    <a:pt x="751" y="48"/>
                    <a:pt x="727" y="60"/>
                  </a:cubicBezTo>
                  <a:cubicBezTo>
                    <a:pt x="715" y="84"/>
                    <a:pt x="691" y="84"/>
                    <a:pt x="667" y="96"/>
                  </a:cubicBezTo>
                  <a:cubicBezTo>
                    <a:pt x="655" y="108"/>
                    <a:pt x="632" y="120"/>
                    <a:pt x="608" y="120"/>
                  </a:cubicBezTo>
                  <a:cubicBezTo>
                    <a:pt x="596" y="120"/>
                    <a:pt x="572" y="132"/>
                    <a:pt x="536" y="132"/>
                  </a:cubicBezTo>
                  <a:cubicBezTo>
                    <a:pt x="513" y="156"/>
                    <a:pt x="489" y="156"/>
                    <a:pt x="477" y="167"/>
                  </a:cubicBezTo>
                  <a:lnTo>
                    <a:pt x="417" y="191"/>
                  </a:lnTo>
                  <a:cubicBezTo>
                    <a:pt x="393" y="215"/>
                    <a:pt x="334" y="239"/>
                    <a:pt x="298" y="239"/>
                  </a:cubicBezTo>
                  <a:cubicBezTo>
                    <a:pt x="274" y="251"/>
                    <a:pt x="274" y="275"/>
                    <a:pt x="239" y="287"/>
                  </a:cubicBezTo>
                  <a:cubicBezTo>
                    <a:pt x="215" y="298"/>
                    <a:pt x="191" y="298"/>
                    <a:pt x="167" y="310"/>
                  </a:cubicBezTo>
                  <a:cubicBezTo>
                    <a:pt x="155" y="334"/>
                    <a:pt x="120" y="346"/>
                    <a:pt x="108" y="346"/>
                  </a:cubicBezTo>
                  <a:cubicBezTo>
                    <a:pt x="96" y="358"/>
                    <a:pt x="60" y="358"/>
                    <a:pt x="48" y="370"/>
                  </a:cubicBezTo>
                  <a:cubicBezTo>
                    <a:pt x="42" y="382"/>
                    <a:pt x="39" y="382"/>
                    <a:pt x="35" y="382"/>
                  </a:cubicBezTo>
                  <a:cubicBezTo>
                    <a:pt x="30" y="382"/>
                    <a:pt x="24" y="382"/>
                    <a:pt x="12" y="394"/>
                  </a:cubicBezTo>
                  <a:cubicBezTo>
                    <a:pt x="1" y="406"/>
                    <a:pt x="12" y="406"/>
                    <a:pt x="1" y="418"/>
                  </a:cubicBezTo>
                  <a:cubicBezTo>
                    <a:pt x="1" y="429"/>
                    <a:pt x="48" y="489"/>
                    <a:pt x="60" y="489"/>
                  </a:cubicBezTo>
                  <a:lnTo>
                    <a:pt x="72" y="489"/>
                  </a:lnTo>
                  <a:cubicBezTo>
                    <a:pt x="96" y="489"/>
                    <a:pt x="72" y="489"/>
                    <a:pt x="96" y="477"/>
                  </a:cubicBezTo>
                  <a:cubicBezTo>
                    <a:pt x="108" y="477"/>
                    <a:pt x="132" y="453"/>
                    <a:pt x="155" y="429"/>
                  </a:cubicBezTo>
                  <a:cubicBezTo>
                    <a:pt x="167" y="418"/>
                    <a:pt x="191" y="406"/>
                    <a:pt x="215" y="406"/>
                  </a:cubicBezTo>
                  <a:cubicBezTo>
                    <a:pt x="227" y="394"/>
                    <a:pt x="251" y="370"/>
                    <a:pt x="274" y="358"/>
                  </a:cubicBezTo>
                  <a:cubicBezTo>
                    <a:pt x="286" y="346"/>
                    <a:pt x="298" y="334"/>
                    <a:pt x="334" y="310"/>
                  </a:cubicBezTo>
                  <a:cubicBezTo>
                    <a:pt x="340" y="304"/>
                    <a:pt x="349" y="304"/>
                    <a:pt x="361" y="304"/>
                  </a:cubicBezTo>
                  <a:cubicBezTo>
                    <a:pt x="373" y="304"/>
                    <a:pt x="388" y="304"/>
                    <a:pt x="405" y="298"/>
                  </a:cubicBezTo>
                  <a:cubicBezTo>
                    <a:pt x="417" y="287"/>
                    <a:pt x="453" y="275"/>
                    <a:pt x="465" y="251"/>
                  </a:cubicBezTo>
                  <a:cubicBezTo>
                    <a:pt x="477" y="239"/>
                    <a:pt x="513" y="227"/>
                    <a:pt x="524" y="227"/>
                  </a:cubicBezTo>
                  <a:cubicBezTo>
                    <a:pt x="536" y="215"/>
                    <a:pt x="548" y="191"/>
                    <a:pt x="584" y="179"/>
                  </a:cubicBezTo>
                  <a:cubicBezTo>
                    <a:pt x="596" y="167"/>
                    <a:pt x="632" y="156"/>
                    <a:pt x="644" y="132"/>
                  </a:cubicBezTo>
                  <a:cubicBezTo>
                    <a:pt x="649" y="126"/>
                    <a:pt x="649" y="126"/>
                    <a:pt x="651" y="126"/>
                  </a:cubicBezTo>
                  <a:cubicBezTo>
                    <a:pt x="652" y="126"/>
                    <a:pt x="655" y="126"/>
                    <a:pt x="667" y="120"/>
                  </a:cubicBezTo>
                  <a:cubicBezTo>
                    <a:pt x="703" y="108"/>
                    <a:pt x="774" y="60"/>
                    <a:pt x="810" y="48"/>
                  </a:cubicBezTo>
                  <a:cubicBezTo>
                    <a:pt x="834" y="37"/>
                    <a:pt x="822" y="37"/>
                    <a:pt x="834" y="3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69" name="Google Shape;16769;p22"/>
            <p:cNvSpPr/>
            <p:nvPr/>
          </p:nvSpPr>
          <p:spPr>
            <a:xfrm>
              <a:off x="3049775" y="1562225"/>
              <a:ext cx="22350" cy="13725"/>
            </a:xfrm>
            <a:custGeom>
              <a:avLst/>
              <a:gdLst/>
              <a:ahLst/>
              <a:cxnLst/>
              <a:rect l="l" t="t" r="r" b="b"/>
              <a:pathLst>
                <a:path w="894" h="549" extrusionOk="0">
                  <a:moveTo>
                    <a:pt x="893" y="1"/>
                  </a:moveTo>
                  <a:lnTo>
                    <a:pt x="893" y="1"/>
                  </a:lnTo>
                  <a:cubicBezTo>
                    <a:pt x="881" y="12"/>
                    <a:pt x="873" y="15"/>
                    <a:pt x="867" y="15"/>
                  </a:cubicBezTo>
                  <a:cubicBezTo>
                    <a:pt x="861" y="15"/>
                    <a:pt x="858" y="12"/>
                    <a:pt x="858" y="12"/>
                  </a:cubicBezTo>
                  <a:lnTo>
                    <a:pt x="810" y="12"/>
                  </a:lnTo>
                  <a:cubicBezTo>
                    <a:pt x="798" y="24"/>
                    <a:pt x="762" y="24"/>
                    <a:pt x="751" y="48"/>
                  </a:cubicBezTo>
                  <a:cubicBezTo>
                    <a:pt x="739" y="60"/>
                    <a:pt x="703" y="72"/>
                    <a:pt x="691" y="72"/>
                  </a:cubicBezTo>
                  <a:cubicBezTo>
                    <a:pt x="679" y="84"/>
                    <a:pt x="643" y="96"/>
                    <a:pt x="631" y="120"/>
                  </a:cubicBezTo>
                  <a:cubicBezTo>
                    <a:pt x="620" y="132"/>
                    <a:pt x="584" y="132"/>
                    <a:pt x="560" y="143"/>
                  </a:cubicBezTo>
                  <a:cubicBezTo>
                    <a:pt x="524" y="155"/>
                    <a:pt x="512" y="155"/>
                    <a:pt x="501" y="179"/>
                  </a:cubicBezTo>
                  <a:cubicBezTo>
                    <a:pt x="465" y="191"/>
                    <a:pt x="465" y="203"/>
                    <a:pt x="441" y="227"/>
                  </a:cubicBezTo>
                  <a:cubicBezTo>
                    <a:pt x="405" y="239"/>
                    <a:pt x="334" y="263"/>
                    <a:pt x="298" y="286"/>
                  </a:cubicBezTo>
                  <a:cubicBezTo>
                    <a:pt x="274" y="298"/>
                    <a:pt x="274" y="310"/>
                    <a:pt x="239" y="322"/>
                  </a:cubicBezTo>
                  <a:cubicBezTo>
                    <a:pt x="215" y="346"/>
                    <a:pt x="203" y="346"/>
                    <a:pt x="167" y="358"/>
                  </a:cubicBezTo>
                  <a:cubicBezTo>
                    <a:pt x="155" y="370"/>
                    <a:pt x="120" y="382"/>
                    <a:pt x="108" y="405"/>
                  </a:cubicBezTo>
                  <a:cubicBezTo>
                    <a:pt x="96" y="417"/>
                    <a:pt x="60" y="429"/>
                    <a:pt x="48" y="429"/>
                  </a:cubicBezTo>
                  <a:cubicBezTo>
                    <a:pt x="42" y="435"/>
                    <a:pt x="39" y="435"/>
                    <a:pt x="36" y="435"/>
                  </a:cubicBezTo>
                  <a:cubicBezTo>
                    <a:pt x="33" y="435"/>
                    <a:pt x="30" y="435"/>
                    <a:pt x="24" y="441"/>
                  </a:cubicBezTo>
                  <a:cubicBezTo>
                    <a:pt x="0" y="453"/>
                    <a:pt x="24" y="453"/>
                    <a:pt x="24" y="477"/>
                  </a:cubicBezTo>
                  <a:cubicBezTo>
                    <a:pt x="24" y="489"/>
                    <a:pt x="60" y="548"/>
                    <a:pt x="96" y="548"/>
                  </a:cubicBezTo>
                  <a:lnTo>
                    <a:pt x="108" y="548"/>
                  </a:lnTo>
                  <a:cubicBezTo>
                    <a:pt x="120" y="548"/>
                    <a:pt x="108" y="548"/>
                    <a:pt x="120" y="536"/>
                  </a:cubicBezTo>
                  <a:cubicBezTo>
                    <a:pt x="143" y="524"/>
                    <a:pt x="167" y="501"/>
                    <a:pt x="179" y="489"/>
                  </a:cubicBezTo>
                  <a:cubicBezTo>
                    <a:pt x="203" y="477"/>
                    <a:pt x="227" y="453"/>
                    <a:pt x="239" y="441"/>
                  </a:cubicBezTo>
                  <a:cubicBezTo>
                    <a:pt x="262" y="429"/>
                    <a:pt x="286" y="417"/>
                    <a:pt x="298" y="393"/>
                  </a:cubicBezTo>
                  <a:cubicBezTo>
                    <a:pt x="322" y="382"/>
                    <a:pt x="334" y="370"/>
                    <a:pt x="358" y="358"/>
                  </a:cubicBezTo>
                  <a:cubicBezTo>
                    <a:pt x="381" y="334"/>
                    <a:pt x="405" y="334"/>
                    <a:pt x="441" y="322"/>
                  </a:cubicBezTo>
                  <a:cubicBezTo>
                    <a:pt x="465" y="310"/>
                    <a:pt x="465" y="298"/>
                    <a:pt x="501" y="274"/>
                  </a:cubicBezTo>
                  <a:cubicBezTo>
                    <a:pt x="512" y="263"/>
                    <a:pt x="536" y="251"/>
                    <a:pt x="560" y="239"/>
                  </a:cubicBezTo>
                  <a:cubicBezTo>
                    <a:pt x="572" y="215"/>
                    <a:pt x="584" y="203"/>
                    <a:pt x="620" y="191"/>
                  </a:cubicBezTo>
                  <a:cubicBezTo>
                    <a:pt x="631" y="179"/>
                    <a:pt x="655" y="155"/>
                    <a:pt x="679" y="143"/>
                  </a:cubicBezTo>
                  <a:cubicBezTo>
                    <a:pt x="685" y="137"/>
                    <a:pt x="685" y="137"/>
                    <a:pt x="687" y="137"/>
                  </a:cubicBezTo>
                  <a:cubicBezTo>
                    <a:pt x="688" y="137"/>
                    <a:pt x="691" y="137"/>
                    <a:pt x="703" y="132"/>
                  </a:cubicBezTo>
                  <a:cubicBezTo>
                    <a:pt x="739" y="120"/>
                    <a:pt x="810" y="60"/>
                    <a:pt x="834" y="36"/>
                  </a:cubicBezTo>
                  <a:cubicBezTo>
                    <a:pt x="870" y="24"/>
                    <a:pt x="858" y="24"/>
                    <a:pt x="870" y="24"/>
                  </a:cubicBezTo>
                  <a:cubicBezTo>
                    <a:pt x="882" y="24"/>
                    <a:pt x="882" y="24"/>
                    <a:pt x="882" y="12"/>
                  </a:cubicBezTo>
                  <a:lnTo>
                    <a:pt x="893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70" name="Google Shape;16770;p22"/>
            <p:cNvSpPr/>
            <p:nvPr/>
          </p:nvSpPr>
          <p:spPr>
            <a:xfrm>
              <a:off x="3068825" y="1571750"/>
              <a:ext cx="14600" cy="11925"/>
            </a:xfrm>
            <a:custGeom>
              <a:avLst/>
              <a:gdLst/>
              <a:ahLst/>
              <a:cxnLst/>
              <a:rect l="l" t="t" r="r" b="b"/>
              <a:pathLst>
                <a:path w="584" h="477" extrusionOk="0">
                  <a:moveTo>
                    <a:pt x="536" y="1"/>
                  </a:moveTo>
                  <a:cubicBezTo>
                    <a:pt x="524" y="1"/>
                    <a:pt x="512" y="24"/>
                    <a:pt x="489" y="36"/>
                  </a:cubicBezTo>
                  <a:cubicBezTo>
                    <a:pt x="477" y="48"/>
                    <a:pt x="465" y="48"/>
                    <a:pt x="453" y="60"/>
                  </a:cubicBezTo>
                  <a:cubicBezTo>
                    <a:pt x="429" y="72"/>
                    <a:pt x="417" y="96"/>
                    <a:pt x="405" y="96"/>
                  </a:cubicBezTo>
                  <a:cubicBezTo>
                    <a:pt x="393" y="108"/>
                    <a:pt x="370" y="108"/>
                    <a:pt x="358" y="120"/>
                  </a:cubicBezTo>
                  <a:cubicBezTo>
                    <a:pt x="346" y="132"/>
                    <a:pt x="334" y="132"/>
                    <a:pt x="310" y="155"/>
                  </a:cubicBezTo>
                  <a:cubicBezTo>
                    <a:pt x="298" y="167"/>
                    <a:pt x="298" y="167"/>
                    <a:pt x="274" y="179"/>
                  </a:cubicBezTo>
                  <a:cubicBezTo>
                    <a:pt x="250" y="191"/>
                    <a:pt x="191" y="227"/>
                    <a:pt x="179" y="227"/>
                  </a:cubicBezTo>
                  <a:cubicBezTo>
                    <a:pt x="167" y="239"/>
                    <a:pt x="167" y="251"/>
                    <a:pt x="155" y="274"/>
                  </a:cubicBezTo>
                  <a:cubicBezTo>
                    <a:pt x="131" y="286"/>
                    <a:pt x="120" y="286"/>
                    <a:pt x="108" y="298"/>
                  </a:cubicBezTo>
                  <a:cubicBezTo>
                    <a:pt x="96" y="310"/>
                    <a:pt x="72" y="334"/>
                    <a:pt x="60" y="334"/>
                  </a:cubicBezTo>
                  <a:cubicBezTo>
                    <a:pt x="48" y="346"/>
                    <a:pt x="36" y="358"/>
                    <a:pt x="12" y="358"/>
                  </a:cubicBezTo>
                  <a:cubicBezTo>
                    <a:pt x="6" y="364"/>
                    <a:pt x="3" y="364"/>
                    <a:pt x="2" y="364"/>
                  </a:cubicBezTo>
                  <a:cubicBezTo>
                    <a:pt x="0" y="364"/>
                    <a:pt x="0" y="364"/>
                    <a:pt x="0" y="370"/>
                  </a:cubicBezTo>
                  <a:lnTo>
                    <a:pt x="0" y="405"/>
                  </a:lnTo>
                  <a:cubicBezTo>
                    <a:pt x="0" y="417"/>
                    <a:pt x="48" y="465"/>
                    <a:pt x="72" y="477"/>
                  </a:cubicBezTo>
                  <a:lnTo>
                    <a:pt x="96" y="477"/>
                  </a:lnTo>
                  <a:lnTo>
                    <a:pt x="108" y="465"/>
                  </a:lnTo>
                  <a:cubicBezTo>
                    <a:pt x="120" y="453"/>
                    <a:pt x="131" y="429"/>
                    <a:pt x="131" y="417"/>
                  </a:cubicBezTo>
                  <a:cubicBezTo>
                    <a:pt x="155" y="405"/>
                    <a:pt x="167" y="393"/>
                    <a:pt x="179" y="393"/>
                  </a:cubicBezTo>
                  <a:lnTo>
                    <a:pt x="227" y="346"/>
                  </a:lnTo>
                  <a:cubicBezTo>
                    <a:pt x="239" y="334"/>
                    <a:pt x="239" y="310"/>
                    <a:pt x="250" y="298"/>
                  </a:cubicBezTo>
                  <a:cubicBezTo>
                    <a:pt x="262" y="292"/>
                    <a:pt x="274" y="292"/>
                    <a:pt x="285" y="292"/>
                  </a:cubicBezTo>
                  <a:cubicBezTo>
                    <a:pt x="295" y="292"/>
                    <a:pt x="304" y="292"/>
                    <a:pt x="310" y="286"/>
                  </a:cubicBezTo>
                  <a:cubicBezTo>
                    <a:pt x="334" y="274"/>
                    <a:pt x="346" y="251"/>
                    <a:pt x="346" y="239"/>
                  </a:cubicBezTo>
                  <a:cubicBezTo>
                    <a:pt x="358" y="227"/>
                    <a:pt x="370" y="215"/>
                    <a:pt x="393" y="215"/>
                  </a:cubicBezTo>
                  <a:cubicBezTo>
                    <a:pt x="405" y="191"/>
                    <a:pt x="405" y="179"/>
                    <a:pt x="417" y="167"/>
                  </a:cubicBezTo>
                  <a:cubicBezTo>
                    <a:pt x="429" y="155"/>
                    <a:pt x="453" y="132"/>
                    <a:pt x="453" y="120"/>
                  </a:cubicBezTo>
                  <a:lnTo>
                    <a:pt x="465" y="108"/>
                  </a:lnTo>
                  <a:cubicBezTo>
                    <a:pt x="477" y="96"/>
                    <a:pt x="536" y="48"/>
                    <a:pt x="548" y="36"/>
                  </a:cubicBezTo>
                  <a:lnTo>
                    <a:pt x="572" y="12"/>
                  </a:lnTo>
                  <a:cubicBezTo>
                    <a:pt x="572" y="12"/>
                    <a:pt x="584" y="12"/>
                    <a:pt x="5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71" name="Google Shape;16771;p22"/>
            <p:cNvSpPr/>
            <p:nvPr/>
          </p:nvSpPr>
          <p:spPr>
            <a:xfrm>
              <a:off x="3546550" y="1626525"/>
              <a:ext cx="97075" cy="10275"/>
            </a:xfrm>
            <a:custGeom>
              <a:avLst/>
              <a:gdLst/>
              <a:ahLst/>
              <a:cxnLst/>
              <a:rect l="l" t="t" r="r" b="b"/>
              <a:pathLst>
                <a:path w="3883" h="411" extrusionOk="0">
                  <a:moveTo>
                    <a:pt x="168" y="0"/>
                  </a:moveTo>
                  <a:cubicBezTo>
                    <a:pt x="72" y="0"/>
                    <a:pt x="120" y="0"/>
                    <a:pt x="61" y="24"/>
                  </a:cubicBezTo>
                  <a:cubicBezTo>
                    <a:pt x="1" y="60"/>
                    <a:pt x="96" y="119"/>
                    <a:pt x="132" y="119"/>
                  </a:cubicBezTo>
                  <a:cubicBezTo>
                    <a:pt x="180" y="119"/>
                    <a:pt x="132" y="131"/>
                    <a:pt x="215" y="131"/>
                  </a:cubicBezTo>
                  <a:lnTo>
                    <a:pt x="1430" y="131"/>
                  </a:lnTo>
                  <a:cubicBezTo>
                    <a:pt x="1537" y="131"/>
                    <a:pt x="1620" y="167"/>
                    <a:pt x="1727" y="179"/>
                  </a:cubicBezTo>
                  <a:cubicBezTo>
                    <a:pt x="1781" y="185"/>
                    <a:pt x="1829" y="185"/>
                    <a:pt x="1875" y="185"/>
                  </a:cubicBezTo>
                  <a:cubicBezTo>
                    <a:pt x="1921" y="185"/>
                    <a:pt x="1966" y="185"/>
                    <a:pt x="2013" y="191"/>
                  </a:cubicBezTo>
                  <a:cubicBezTo>
                    <a:pt x="2096" y="191"/>
                    <a:pt x="2204" y="203"/>
                    <a:pt x="2287" y="227"/>
                  </a:cubicBezTo>
                  <a:cubicBezTo>
                    <a:pt x="2382" y="238"/>
                    <a:pt x="2489" y="238"/>
                    <a:pt x="2573" y="238"/>
                  </a:cubicBezTo>
                  <a:cubicBezTo>
                    <a:pt x="2668" y="250"/>
                    <a:pt x="2799" y="250"/>
                    <a:pt x="2858" y="262"/>
                  </a:cubicBezTo>
                  <a:cubicBezTo>
                    <a:pt x="2918" y="262"/>
                    <a:pt x="2930" y="286"/>
                    <a:pt x="2966" y="286"/>
                  </a:cubicBezTo>
                  <a:cubicBezTo>
                    <a:pt x="3204" y="310"/>
                    <a:pt x="3406" y="346"/>
                    <a:pt x="3632" y="369"/>
                  </a:cubicBezTo>
                  <a:cubicBezTo>
                    <a:pt x="3668" y="369"/>
                    <a:pt x="3692" y="381"/>
                    <a:pt x="3728" y="381"/>
                  </a:cubicBezTo>
                  <a:cubicBezTo>
                    <a:pt x="3751" y="381"/>
                    <a:pt x="3775" y="405"/>
                    <a:pt x="3811" y="405"/>
                  </a:cubicBezTo>
                  <a:lnTo>
                    <a:pt x="3873" y="405"/>
                  </a:lnTo>
                  <a:cubicBezTo>
                    <a:pt x="3871" y="402"/>
                    <a:pt x="3867" y="398"/>
                    <a:pt x="3859" y="393"/>
                  </a:cubicBezTo>
                  <a:cubicBezTo>
                    <a:pt x="3811" y="369"/>
                    <a:pt x="3763" y="357"/>
                    <a:pt x="3692" y="346"/>
                  </a:cubicBezTo>
                  <a:cubicBezTo>
                    <a:pt x="3620" y="334"/>
                    <a:pt x="3513" y="310"/>
                    <a:pt x="3430" y="298"/>
                  </a:cubicBezTo>
                  <a:cubicBezTo>
                    <a:pt x="3335" y="286"/>
                    <a:pt x="3228" y="262"/>
                    <a:pt x="3144" y="250"/>
                  </a:cubicBezTo>
                  <a:cubicBezTo>
                    <a:pt x="3049" y="238"/>
                    <a:pt x="2966" y="227"/>
                    <a:pt x="2858" y="227"/>
                  </a:cubicBezTo>
                  <a:cubicBezTo>
                    <a:pt x="2751" y="203"/>
                    <a:pt x="2680" y="191"/>
                    <a:pt x="2573" y="179"/>
                  </a:cubicBezTo>
                  <a:cubicBezTo>
                    <a:pt x="2454" y="167"/>
                    <a:pt x="2442" y="167"/>
                    <a:pt x="2275" y="131"/>
                  </a:cubicBezTo>
                  <a:cubicBezTo>
                    <a:pt x="2120" y="119"/>
                    <a:pt x="1620" y="72"/>
                    <a:pt x="1442" y="60"/>
                  </a:cubicBezTo>
                  <a:cubicBezTo>
                    <a:pt x="1364" y="54"/>
                    <a:pt x="1314" y="54"/>
                    <a:pt x="1269" y="54"/>
                  </a:cubicBezTo>
                  <a:cubicBezTo>
                    <a:pt x="1224" y="54"/>
                    <a:pt x="1186" y="54"/>
                    <a:pt x="1132" y="48"/>
                  </a:cubicBezTo>
                  <a:cubicBezTo>
                    <a:pt x="1013" y="24"/>
                    <a:pt x="942" y="24"/>
                    <a:pt x="834" y="12"/>
                  </a:cubicBezTo>
                  <a:lnTo>
                    <a:pt x="549" y="12"/>
                  </a:lnTo>
                  <a:cubicBezTo>
                    <a:pt x="453" y="12"/>
                    <a:pt x="251" y="0"/>
                    <a:pt x="168" y="0"/>
                  </a:cubicBezTo>
                  <a:close/>
                  <a:moveTo>
                    <a:pt x="3873" y="405"/>
                  </a:moveTo>
                  <a:cubicBezTo>
                    <a:pt x="3875" y="408"/>
                    <a:pt x="3876" y="410"/>
                    <a:pt x="3877" y="410"/>
                  </a:cubicBezTo>
                  <a:cubicBezTo>
                    <a:pt x="3877" y="410"/>
                    <a:pt x="3879" y="409"/>
                    <a:pt x="3882" y="40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72" name="Google Shape;16772;p22"/>
            <p:cNvSpPr/>
            <p:nvPr/>
          </p:nvSpPr>
          <p:spPr>
            <a:xfrm>
              <a:off x="3607875" y="1637825"/>
              <a:ext cx="17000" cy="8200"/>
            </a:xfrm>
            <a:custGeom>
              <a:avLst/>
              <a:gdLst/>
              <a:ahLst/>
              <a:cxnLst/>
              <a:rect l="l" t="t" r="r" b="b"/>
              <a:pathLst>
                <a:path w="680" h="328" extrusionOk="0">
                  <a:moveTo>
                    <a:pt x="60" y="1"/>
                  </a:moveTo>
                  <a:cubicBezTo>
                    <a:pt x="48" y="1"/>
                    <a:pt x="48" y="1"/>
                    <a:pt x="36" y="13"/>
                  </a:cubicBezTo>
                  <a:cubicBezTo>
                    <a:pt x="24" y="25"/>
                    <a:pt x="1" y="84"/>
                    <a:pt x="1" y="96"/>
                  </a:cubicBezTo>
                  <a:lnTo>
                    <a:pt x="1" y="120"/>
                  </a:lnTo>
                  <a:lnTo>
                    <a:pt x="24" y="120"/>
                  </a:lnTo>
                  <a:cubicBezTo>
                    <a:pt x="36" y="120"/>
                    <a:pt x="48" y="132"/>
                    <a:pt x="60" y="132"/>
                  </a:cubicBezTo>
                  <a:cubicBezTo>
                    <a:pt x="84" y="132"/>
                    <a:pt x="96" y="144"/>
                    <a:pt x="108" y="144"/>
                  </a:cubicBezTo>
                  <a:cubicBezTo>
                    <a:pt x="120" y="144"/>
                    <a:pt x="144" y="156"/>
                    <a:pt x="167" y="156"/>
                  </a:cubicBezTo>
                  <a:cubicBezTo>
                    <a:pt x="179" y="156"/>
                    <a:pt x="203" y="156"/>
                    <a:pt x="227" y="179"/>
                  </a:cubicBezTo>
                  <a:cubicBezTo>
                    <a:pt x="263" y="191"/>
                    <a:pt x="263" y="203"/>
                    <a:pt x="275" y="203"/>
                  </a:cubicBezTo>
                  <a:cubicBezTo>
                    <a:pt x="286" y="203"/>
                    <a:pt x="298" y="203"/>
                    <a:pt x="334" y="215"/>
                  </a:cubicBezTo>
                  <a:cubicBezTo>
                    <a:pt x="346" y="215"/>
                    <a:pt x="358" y="239"/>
                    <a:pt x="382" y="239"/>
                  </a:cubicBezTo>
                  <a:cubicBezTo>
                    <a:pt x="394" y="239"/>
                    <a:pt x="417" y="239"/>
                    <a:pt x="441" y="251"/>
                  </a:cubicBezTo>
                  <a:cubicBezTo>
                    <a:pt x="453" y="251"/>
                    <a:pt x="477" y="263"/>
                    <a:pt x="501" y="263"/>
                  </a:cubicBezTo>
                  <a:cubicBezTo>
                    <a:pt x="513" y="263"/>
                    <a:pt x="501" y="263"/>
                    <a:pt x="513" y="275"/>
                  </a:cubicBezTo>
                  <a:cubicBezTo>
                    <a:pt x="525" y="298"/>
                    <a:pt x="596" y="310"/>
                    <a:pt x="632" y="322"/>
                  </a:cubicBezTo>
                  <a:cubicBezTo>
                    <a:pt x="636" y="326"/>
                    <a:pt x="638" y="328"/>
                    <a:pt x="640" y="328"/>
                  </a:cubicBezTo>
                  <a:cubicBezTo>
                    <a:pt x="644" y="328"/>
                    <a:pt x="644" y="322"/>
                    <a:pt x="644" y="322"/>
                  </a:cubicBezTo>
                  <a:lnTo>
                    <a:pt x="679" y="322"/>
                  </a:lnTo>
                  <a:cubicBezTo>
                    <a:pt x="644" y="322"/>
                    <a:pt x="644" y="322"/>
                    <a:pt x="644" y="310"/>
                  </a:cubicBezTo>
                  <a:cubicBezTo>
                    <a:pt x="644" y="298"/>
                    <a:pt x="632" y="275"/>
                    <a:pt x="632" y="275"/>
                  </a:cubicBezTo>
                  <a:cubicBezTo>
                    <a:pt x="620" y="263"/>
                    <a:pt x="596" y="263"/>
                    <a:pt x="584" y="251"/>
                  </a:cubicBezTo>
                  <a:cubicBezTo>
                    <a:pt x="572" y="239"/>
                    <a:pt x="560" y="239"/>
                    <a:pt x="536" y="215"/>
                  </a:cubicBezTo>
                  <a:cubicBezTo>
                    <a:pt x="525" y="203"/>
                    <a:pt x="513" y="203"/>
                    <a:pt x="501" y="203"/>
                  </a:cubicBezTo>
                  <a:cubicBezTo>
                    <a:pt x="477" y="191"/>
                    <a:pt x="465" y="191"/>
                    <a:pt x="453" y="179"/>
                  </a:cubicBezTo>
                  <a:cubicBezTo>
                    <a:pt x="441" y="156"/>
                    <a:pt x="417" y="156"/>
                    <a:pt x="405" y="144"/>
                  </a:cubicBezTo>
                  <a:cubicBezTo>
                    <a:pt x="394" y="132"/>
                    <a:pt x="382" y="132"/>
                    <a:pt x="358" y="132"/>
                  </a:cubicBezTo>
                  <a:cubicBezTo>
                    <a:pt x="346" y="120"/>
                    <a:pt x="286" y="84"/>
                    <a:pt x="275" y="84"/>
                  </a:cubicBezTo>
                  <a:cubicBezTo>
                    <a:pt x="257" y="78"/>
                    <a:pt x="248" y="78"/>
                    <a:pt x="240" y="78"/>
                  </a:cubicBezTo>
                  <a:cubicBezTo>
                    <a:pt x="233" y="78"/>
                    <a:pt x="227" y="78"/>
                    <a:pt x="215" y="72"/>
                  </a:cubicBezTo>
                  <a:cubicBezTo>
                    <a:pt x="179" y="60"/>
                    <a:pt x="179" y="60"/>
                    <a:pt x="167" y="36"/>
                  </a:cubicBezTo>
                  <a:cubicBezTo>
                    <a:pt x="155" y="25"/>
                    <a:pt x="144" y="25"/>
                    <a:pt x="120" y="25"/>
                  </a:cubicBezTo>
                  <a:cubicBezTo>
                    <a:pt x="108" y="25"/>
                    <a:pt x="96" y="13"/>
                    <a:pt x="84" y="13"/>
                  </a:cubicBezTo>
                  <a:cubicBezTo>
                    <a:pt x="60" y="13"/>
                    <a:pt x="84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73" name="Google Shape;16773;p22"/>
            <p:cNvSpPr/>
            <p:nvPr/>
          </p:nvSpPr>
          <p:spPr>
            <a:xfrm>
              <a:off x="3614725" y="1651225"/>
              <a:ext cx="16100" cy="3600"/>
            </a:xfrm>
            <a:custGeom>
              <a:avLst/>
              <a:gdLst/>
              <a:ahLst/>
              <a:cxnLst/>
              <a:rect l="l" t="t" r="r" b="b"/>
              <a:pathLst>
                <a:path w="644" h="144" extrusionOk="0">
                  <a:moveTo>
                    <a:pt x="552" y="43"/>
                  </a:moveTo>
                  <a:cubicBezTo>
                    <a:pt x="565" y="60"/>
                    <a:pt x="584" y="61"/>
                    <a:pt x="584" y="72"/>
                  </a:cubicBezTo>
                  <a:cubicBezTo>
                    <a:pt x="584" y="77"/>
                    <a:pt x="584" y="80"/>
                    <a:pt x="588" y="80"/>
                  </a:cubicBezTo>
                  <a:cubicBezTo>
                    <a:pt x="594" y="80"/>
                    <a:pt x="609" y="74"/>
                    <a:pt x="643" y="60"/>
                  </a:cubicBezTo>
                  <a:lnTo>
                    <a:pt x="596" y="60"/>
                  </a:lnTo>
                  <a:cubicBezTo>
                    <a:pt x="583" y="52"/>
                    <a:pt x="568" y="46"/>
                    <a:pt x="552" y="43"/>
                  </a:cubicBezTo>
                  <a:close/>
                  <a:moveTo>
                    <a:pt x="191" y="1"/>
                  </a:moveTo>
                  <a:cubicBezTo>
                    <a:pt x="179" y="1"/>
                    <a:pt x="167" y="12"/>
                    <a:pt x="143" y="12"/>
                  </a:cubicBezTo>
                  <a:lnTo>
                    <a:pt x="108" y="12"/>
                  </a:lnTo>
                  <a:cubicBezTo>
                    <a:pt x="84" y="12"/>
                    <a:pt x="72" y="24"/>
                    <a:pt x="60" y="24"/>
                  </a:cubicBezTo>
                  <a:cubicBezTo>
                    <a:pt x="48" y="24"/>
                    <a:pt x="24" y="36"/>
                    <a:pt x="12" y="36"/>
                  </a:cubicBezTo>
                  <a:lnTo>
                    <a:pt x="1" y="36"/>
                  </a:lnTo>
                  <a:lnTo>
                    <a:pt x="1" y="72"/>
                  </a:lnTo>
                  <a:cubicBezTo>
                    <a:pt x="1" y="84"/>
                    <a:pt x="24" y="143"/>
                    <a:pt x="60" y="143"/>
                  </a:cubicBezTo>
                  <a:lnTo>
                    <a:pt x="84" y="143"/>
                  </a:lnTo>
                  <a:cubicBezTo>
                    <a:pt x="108" y="143"/>
                    <a:pt x="120" y="131"/>
                    <a:pt x="120" y="120"/>
                  </a:cubicBezTo>
                  <a:cubicBezTo>
                    <a:pt x="131" y="120"/>
                    <a:pt x="143" y="96"/>
                    <a:pt x="167" y="96"/>
                  </a:cubicBezTo>
                  <a:cubicBezTo>
                    <a:pt x="179" y="96"/>
                    <a:pt x="191" y="84"/>
                    <a:pt x="203" y="84"/>
                  </a:cubicBezTo>
                  <a:cubicBezTo>
                    <a:pt x="227" y="84"/>
                    <a:pt x="239" y="72"/>
                    <a:pt x="251" y="60"/>
                  </a:cubicBezTo>
                  <a:cubicBezTo>
                    <a:pt x="262" y="60"/>
                    <a:pt x="286" y="72"/>
                    <a:pt x="298" y="72"/>
                  </a:cubicBezTo>
                  <a:cubicBezTo>
                    <a:pt x="310" y="72"/>
                    <a:pt x="322" y="60"/>
                    <a:pt x="346" y="60"/>
                  </a:cubicBezTo>
                  <a:lnTo>
                    <a:pt x="382" y="60"/>
                  </a:lnTo>
                  <a:cubicBezTo>
                    <a:pt x="405" y="60"/>
                    <a:pt x="417" y="36"/>
                    <a:pt x="429" y="36"/>
                  </a:cubicBezTo>
                  <a:lnTo>
                    <a:pt x="489" y="36"/>
                  </a:lnTo>
                  <a:cubicBezTo>
                    <a:pt x="496" y="36"/>
                    <a:pt x="524" y="36"/>
                    <a:pt x="552" y="43"/>
                  </a:cubicBezTo>
                  <a:lnTo>
                    <a:pt x="552" y="43"/>
                  </a:lnTo>
                  <a:cubicBezTo>
                    <a:pt x="551" y="41"/>
                    <a:pt x="549" y="39"/>
                    <a:pt x="548" y="36"/>
                  </a:cubicBezTo>
                  <a:cubicBezTo>
                    <a:pt x="536" y="36"/>
                    <a:pt x="512" y="24"/>
                    <a:pt x="501" y="24"/>
                  </a:cubicBezTo>
                  <a:cubicBezTo>
                    <a:pt x="489" y="24"/>
                    <a:pt x="477" y="24"/>
                    <a:pt x="465" y="12"/>
                  </a:cubicBezTo>
                  <a:lnTo>
                    <a:pt x="417" y="12"/>
                  </a:lnTo>
                  <a:cubicBezTo>
                    <a:pt x="405" y="12"/>
                    <a:pt x="382" y="1"/>
                    <a:pt x="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74" name="Google Shape;16774;p22"/>
            <p:cNvSpPr/>
            <p:nvPr/>
          </p:nvSpPr>
          <p:spPr>
            <a:xfrm>
              <a:off x="3767725" y="1701225"/>
              <a:ext cx="16975" cy="23400"/>
            </a:xfrm>
            <a:custGeom>
              <a:avLst/>
              <a:gdLst/>
              <a:ahLst/>
              <a:cxnLst/>
              <a:rect l="l" t="t" r="r" b="b"/>
              <a:pathLst>
                <a:path w="679" h="936" extrusionOk="0">
                  <a:moveTo>
                    <a:pt x="60" y="1"/>
                  </a:moveTo>
                  <a:cubicBezTo>
                    <a:pt x="24" y="1"/>
                    <a:pt x="0" y="60"/>
                    <a:pt x="12" y="96"/>
                  </a:cubicBezTo>
                  <a:lnTo>
                    <a:pt x="12" y="108"/>
                  </a:lnTo>
                  <a:cubicBezTo>
                    <a:pt x="12" y="114"/>
                    <a:pt x="12" y="114"/>
                    <a:pt x="14" y="114"/>
                  </a:cubicBezTo>
                  <a:cubicBezTo>
                    <a:pt x="15" y="114"/>
                    <a:pt x="18" y="114"/>
                    <a:pt x="24" y="120"/>
                  </a:cubicBezTo>
                  <a:cubicBezTo>
                    <a:pt x="36" y="132"/>
                    <a:pt x="72" y="156"/>
                    <a:pt x="84" y="167"/>
                  </a:cubicBezTo>
                  <a:cubicBezTo>
                    <a:pt x="96" y="179"/>
                    <a:pt x="131" y="191"/>
                    <a:pt x="143" y="215"/>
                  </a:cubicBezTo>
                  <a:cubicBezTo>
                    <a:pt x="155" y="227"/>
                    <a:pt x="191" y="239"/>
                    <a:pt x="203" y="263"/>
                  </a:cubicBezTo>
                  <a:cubicBezTo>
                    <a:pt x="215" y="275"/>
                    <a:pt x="250" y="287"/>
                    <a:pt x="262" y="298"/>
                  </a:cubicBezTo>
                  <a:cubicBezTo>
                    <a:pt x="274" y="322"/>
                    <a:pt x="274" y="346"/>
                    <a:pt x="298" y="382"/>
                  </a:cubicBezTo>
                  <a:cubicBezTo>
                    <a:pt x="310" y="394"/>
                    <a:pt x="334" y="406"/>
                    <a:pt x="358" y="441"/>
                  </a:cubicBezTo>
                  <a:cubicBezTo>
                    <a:pt x="369" y="453"/>
                    <a:pt x="381" y="477"/>
                    <a:pt x="393" y="501"/>
                  </a:cubicBezTo>
                  <a:lnTo>
                    <a:pt x="453" y="560"/>
                  </a:lnTo>
                  <a:cubicBezTo>
                    <a:pt x="477" y="572"/>
                    <a:pt x="488" y="596"/>
                    <a:pt x="500" y="620"/>
                  </a:cubicBezTo>
                  <a:cubicBezTo>
                    <a:pt x="512" y="632"/>
                    <a:pt x="500" y="620"/>
                    <a:pt x="512" y="644"/>
                  </a:cubicBezTo>
                  <a:cubicBezTo>
                    <a:pt x="536" y="679"/>
                    <a:pt x="596" y="775"/>
                    <a:pt x="596" y="798"/>
                  </a:cubicBezTo>
                  <a:cubicBezTo>
                    <a:pt x="608" y="822"/>
                    <a:pt x="608" y="810"/>
                    <a:pt x="608" y="822"/>
                  </a:cubicBezTo>
                  <a:cubicBezTo>
                    <a:pt x="608" y="834"/>
                    <a:pt x="608" y="834"/>
                    <a:pt x="619" y="858"/>
                  </a:cubicBezTo>
                  <a:cubicBezTo>
                    <a:pt x="619" y="870"/>
                    <a:pt x="631" y="870"/>
                    <a:pt x="631" y="870"/>
                  </a:cubicBezTo>
                  <a:cubicBezTo>
                    <a:pt x="657" y="921"/>
                    <a:pt x="664" y="935"/>
                    <a:pt x="666" y="935"/>
                  </a:cubicBezTo>
                  <a:cubicBezTo>
                    <a:pt x="667" y="935"/>
                    <a:pt x="667" y="933"/>
                    <a:pt x="667" y="929"/>
                  </a:cubicBezTo>
                  <a:cubicBezTo>
                    <a:pt x="667" y="918"/>
                    <a:pt x="679" y="894"/>
                    <a:pt x="667" y="882"/>
                  </a:cubicBezTo>
                  <a:cubicBezTo>
                    <a:pt x="667" y="870"/>
                    <a:pt x="655" y="834"/>
                    <a:pt x="631" y="810"/>
                  </a:cubicBezTo>
                  <a:cubicBezTo>
                    <a:pt x="619" y="775"/>
                    <a:pt x="619" y="763"/>
                    <a:pt x="608" y="739"/>
                  </a:cubicBezTo>
                  <a:cubicBezTo>
                    <a:pt x="584" y="703"/>
                    <a:pt x="572" y="691"/>
                    <a:pt x="560" y="656"/>
                  </a:cubicBezTo>
                  <a:cubicBezTo>
                    <a:pt x="548" y="632"/>
                    <a:pt x="548" y="620"/>
                    <a:pt x="536" y="584"/>
                  </a:cubicBezTo>
                  <a:cubicBezTo>
                    <a:pt x="512" y="560"/>
                    <a:pt x="500" y="537"/>
                    <a:pt x="488" y="513"/>
                  </a:cubicBezTo>
                  <a:cubicBezTo>
                    <a:pt x="477" y="477"/>
                    <a:pt x="453" y="465"/>
                    <a:pt x="441" y="441"/>
                  </a:cubicBezTo>
                  <a:cubicBezTo>
                    <a:pt x="429" y="406"/>
                    <a:pt x="417" y="394"/>
                    <a:pt x="393" y="358"/>
                  </a:cubicBezTo>
                  <a:cubicBezTo>
                    <a:pt x="381" y="334"/>
                    <a:pt x="369" y="322"/>
                    <a:pt x="358" y="287"/>
                  </a:cubicBezTo>
                  <a:cubicBezTo>
                    <a:pt x="334" y="263"/>
                    <a:pt x="310" y="263"/>
                    <a:pt x="298" y="227"/>
                  </a:cubicBezTo>
                  <a:cubicBezTo>
                    <a:pt x="274" y="215"/>
                    <a:pt x="262" y="179"/>
                    <a:pt x="250" y="156"/>
                  </a:cubicBezTo>
                  <a:lnTo>
                    <a:pt x="191" y="96"/>
                  </a:lnTo>
                  <a:lnTo>
                    <a:pt x="131" y="36"/>
                  </a:lnTo>
                  <a:lnTo>
                    <a:pt x="9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75" name="Google Shape;16775;p22"/>
            <p:cNvSpPr/>
            <p:nvPr/>
          </p:nvSpPr>
          <p:spPr>
            <a:xfrm>
              <a:off x="3784675" y="1700050"/>
              <a:ext cx="11650" cy="18600"/>
            </a:xfrm>
            <a:custGeom>
              <a:avLst/>
              <a:gdLst/>
              <a:ahLst/>
              <a:cxnLst/>
              <a:rect l="l" t="t" r="r" b="b"/>
              <a:pathLst>
                <a:path w="466" h="744" extrusionOk="0">
                  <a:moveTo>
                    <a:pt x="61" y="0"/>
                  </a:moveTo>
                  <a:cubicBezTo>
                    <a:pt x="49" y="0"/>
                    <a:pt x="1" y="60"/>
                    <a:pt x="1" y="83"/>
                  </a:cubicBezTo>
                  <a:lnTo>
                    <a:pt x="1" y="95"/>
                  </a:lnTo>
                  <a:cubicBezTo>
                    <a:pt x="1" y="101"/>
                    <a:pt x="1" y="101"/>
                    <a:pt x="2" y="101"/>
                  </a:cubicBezTo>
                  <a:cubicBezTo>
                    <a:pt x="4" y="101"/>
                    <a:pt x="7" y="101"/>
                    <a:pt x="13" y="107"/>
                  </a:cubicBezTo>
                  <a:lnTo>
                    <a:pt x="61" y="155"/>
                  </a:lnTo>
                  <a:lnTo>
                    <a:pt x="108" y="203"/>
                  </a:lnTo>
                  <a:lnTo>
                    <a:pt x="144" y="238"/>
                  </a:lnTo>
                  <a:lnTo>
                    <a:pt x="191" y="286"/>
                  </a:lnTo>
                  <a:cubicBezTo>
                    <a:pt x="203" y="298"/>
                    <a:pt x="191" y="334"/>
                    <a:pt x="203" y="345"/>
                  </a:cubicBezTo>
                  <a:lnTo>
                    <a:pt x="251" y="393"/>
                  </a:lnTo>
                  <a:cubicBezTo>
                    <a:pt x="263" y="405"/>
                    <a:pt x="263" y="417"/>
                    <a:pt x="287" y="441"/>
                  </a:cubicBezTo>
                  <a:lnTo>
                    <a:pt x="322" y="488"/>
                  </a:lnTo>
                  <a:cubicBezTo>
                    <a:pt x="346" y="500"/>
                    <a:pt x="358" y="512"/>
                    <a:pt x="358" y="524"/>
                  </a:cubicBezTo>
                  <a:cubicBezTo>
                    <a:pt x="370" y="548"/>
                    <a:pt x="358" y="524"/>
                    <a:pt x="370" y="560"/>
                  </a:cubicBezTo>
                  <a:cubicBezTo>
                    <a:pt x="382" y="572"/>
                    <a:pt x="418" y="667"/>
                    <a:pt x="418" y="679"/>
                  </a:cubicBezTo>
                  <a:cubicBezTo>
                    <a:pt x="418" y="691"/>
                    <a:pt x="418" y="691"/>
                    <a:pt x="430" y="703"/>
                  </a:cubicBezTo>
                  <a:lnTo>
                    <a:pt x="430" y="726"/>
                  </a:lnTo>
                  <a:cubicBezTo>
                    <a:pt x="430" y="726"/>
                    <a:pt x="430" y="738"/>
                    <a:pt x="442" y="738"/>
                  </a:cubicBezTo>
                  <a:cubicBezTo>
                    <a:pt x="438" y="742"/>
                    <a:pt x="438" y="744"/>
                    <a:pt x="439" y="744"/>
                  </a:cubicBezTo>
                  <a:cubicBezTo>
                    <a:pt x="443" y="744"/>
                    <a:pt x="453" y="738"/>
                    <a:pt x="453" y="738"/>
                  </a:cubicBezTo>
                  <a:cubicBezTo>
                    <a:pt x="453" y="726"/>
                    <a:pt x="465" y="703"/>
                    <a:pt x="465" y="691"/>
                  </a:cubicBezTo>
                  <a:cubicBezTo>
                    <a:pt x="465" y="679"/>
                    <a:pt x="453" y="643"/>
                    <a:pt x="453" y="631"/>
                  </a:cubicBezTo>
                  <a:cubicBezTo>
                    <a:pt x="453" y="619"/>
                    <a:pt x="430" y="584"/>
                    <a:pt x="430" y="572"/>
                  </a:cubicBezTo>
                  <a:cubicBezTo>
                    <a:pt x="430" y="560"/>
                    <a:pt x="418" y="548"/>
                    <a:pt x="406" y="512"/>
                  </a:cubicBezTo>
                  <a:cubicBezTo>
                    <a:pt x="406" y="500"/>
                    <a:pt x="394" y="464"/>
                    <a:pt x="394" y="453"/>
                  </a:cubicBezTo>
                  <a:cubicBezTo>
                    <a:pt x="370" y="441"/>
                    <a:pt x="370" y="405"/>
                    <a:pt x="358" y="393"/>
                  </a:cubicBezTo>
                  <a:cubicBezTo>
                    <a:pt x="346" y="381"/>
                    <a:pt x="346" y="369"/>
                    <a:pt x="322" y="334"/>
                  </a:cubicBezTo>
                  <a:cubicBezTo>
                    <a:pt x="311" y="322"/>
                    <a:pt x="311" y="286"/>
                    <a:pt x="299" y="274"/>
                  </a:cubicBezTo>
                  <a:cubicBezTo>
                    <a:pt x="287" y="262"/>
                    <a:pt x="287" y="226"/>
                    <a:pt x="263" y="214"/>
                  </a:cubicBezTo>
                  <a:lnTo>
                    <a:pt x="227" y="167"/>
                  </a:lnTo>
                  <a:cubicBezTo>
                    <a:pt x="203" y="155"/>
                    <a:pt x="203" y="119"/>
                    <a:pt x="191" y="107"/>
                  </a:cubicBezTo>
                  <a:lnTo>
                    <a:pt x="144" y="60"/>
                  </a:lnTo>
                  <a:lnTo>
                    <a:pt x="108" y="24"/>
                  </a:lnTo>
                  <a:cubicBezTo>
                    <a:pt x="84" y="0"/>
                    <a:pt x="108" y="0"/>
                    <a:pt x="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76" name="Google Shape;16776;p22"/>
            <p:cNvSpPr/>
            <p:nvPr/>
          </p:nvSpPr>
          <p:spPr>
            <a:xfrm>
              <a:off x="3797775" y="1694675"/>
              <a:ext cx="16700" cy="15500"/>
            </a:xfrm>
            <a:custGeom>
              <a:avLst/>
              <a:gdLst/>
              <a:ahLst/>
              <a:cxnLst/>
              <a:rect l="l" t="t" r="r" b="b"/>
              <a:pathLst>
                <a:path w="668" h="620" extrusionOk="0">
                  <a:moveTo>
                    <a:pt x="60" y="1"/>
                  </a:moveTo>
                  <a:cubicBezTo>
                    <a:pt x="48" y="1"/>
                    <a:pt x="1" y="60"/>
                    <a:pt x="1" y="72"/>
                  </a:cubicBezTo>
                  <a:lnTo>
                    <a:pt x="1" y="84"/>
                  </a:lnTo>
                  <a:cubicBezTo>
                    <a:pt x="1" y="90"/>
                    <a:pt x="1" y="90"/>
                    <a:pt x="2" y="90"/>
                  </a:cubicBezTo>
                  <a:cubicBezTo>
                    <a:pt x="4" y="90"/>
                    <a:pt x="7" y="90"/>
                    <a:pt x="13" y="96"/>
                  </a:cubicBezTo>
                  <a:cubicBezTo>
                    <a:pt x="25" y="120"/>
                    <a:pt x="48" y="132"/>
                    <a:pt x="72" y="144"/>
                  </a:cubicBezTo>
                  <a:lnTo>
                    <a:pt x="120" y="191"/>
                  </a:lnTo>
                  <a:cubicBezTo>
                    <a:pt x="132" y="203"/>
                    <a:pt x="144" y="215"/>
                    <a:pt x="179" y="239"/>
                  </a:cubicBezTo>
                  <a:cubicBezTo>
                    <a:pt x="191" y="251"/>
                    <a:pt x="227" y="251"/>
                    <a:pt x="239" y="263"/>
                  </a:cubicBezTo>
                  <a:cubicBezTo>
                    <a:pt x="251" y="275"/>
                    <a:pt x="251" y="310"/>
                    <a:pt x="263" y="322"/>
                  </a:cubicBezTo>
                  <a:cubicBezTo>
                    <a:pt x="287" y="334"/>
                    <a:pt x="299" y="358"/>
                    <a:pt x="322" y="370"/>
                  </a:cubicBezTo>
                  <a:lnTo>
                    <a:pt x="370" y="418"/>
                  </a:lnTo>
                  <a:cubicBezTo>
                    <a:pt x="382" y="429"/>
                    <a:pt x="418" y="429"/>
                    <a:pt x="429" y="441"/>
                  </a:cubicBezTo>
                  <a:cubicBezTo>
                    <a:pt x="441" y="453"/>
                    <a:pt x="477" y="477"/>
                    <a:pt x="477" y="489"/>
                  </a:cubicBezTo>
                  <a:lnTo>
                    <a:pt x="489" y="501"/>
                  </a:lnTo>
                  <a:cubicBezTo>
                    <a:pt x="501" y="513"/>
                    <a:pt x="584" y="572"/>
                    <a:pt x="596" y="596"/>
                  </a:cubicBezTo>
                  <a:lnTo>
                    <a:pt x="608" y="608"/>
                  </a:lnTo>
                  <a:cubicBezTo>
                    <a:pt x="620" y="608"/>
                    <a:pt x="620" y="620"/>
                    <a:pt x="620" y="620"/>
                  </a:cubicBezTo>
                  <a:lnTo>
                    <a:pt x="644" y="620"/>
                  </a:lnTo>
                  <a:cubicBezTo>
                    <a:pt x="656" y="620"/>
                    <a:pt x="668" y="620"/>
                    <a:pt x="668" y="608"/>
                  </a:cubicBezTo>
                  <a:cubicBezTo>
                    <a:pt x="668" y="596"/>
                    <a:pt x="668" y="584"/>
                    <a:pt x="656" y="560"/>
                  </a:cubicBezTo>
                  <a:lnTo>
                    <a:pt x="608" y="513"/>
                  </a:lnTo>
                  <a:lnTo>
                    <a:pt x="560" y="477"/>
                  </a:lnTo>
                  <a:lnTo>
                    <a:pt x="525" y="429"/>
                  </a:lnTo>
                  <a:cubicBezTo>
                    <a:pt x="501" y="418"/>
                    <a:pt x="489" y="394"/>
                    <a:pt x="477" y="370"/>
                  </a:cubicBezTo>
                  <a:lnTo>
                    <a:pt x="429" y="322"/>
                  </a:lnTo>
                  <a:lnTo>
                    <a:pt x="382" y="275"/>
                  </a:lnTo>
                  <a:cubicBezTo>
                    <a:pt x="370" y="263"/>
                    <a:pt x="322" y="203"/>
                    <a:pt x="299" y="191"/>
                  </a:cubicBezTo>
                  <a:cubicBezTo>
                    <a:pt x="287" y="179"/>
                    <a:pt x="251" y="179"/>
                    <a:pt x="239" y="144"/>
                  </a:cubicBezTo>
                  <a:lnTo>
                    <a:pt x="191" y="96"/>
                  </a:lnTo>
                  <a:lnTo>
                    <a:pt x="144" y="60"/>
                  </a:lnTo>
                  <a:lnTo>
                    <a:pt x="108" y="13"/>
                  </a:lnTo>
                  <a:cubicBezTo>
                    <a:pt x="84" y="1"/>
                    <a:pt x="108" y="1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77" name="Google Shape;16777;p22"/>
            <p:cNvSpPr/>
            <p:nvPr/>
          </p:nvSpPr>
          <p:spPr>
            <a:xfrm>
              <a:off x="3809700" y="1684850"/>
              <a:ext cx="20850" cy="11050"/>
            </a:xfrm>
            <a:custGeom>
              <a:avLst/>
              <a:gdLst/>
              <a:ahLst/>
              <a:cxnLst/>
              <a:rect l="l" t="t" r="r" b="b"/>
              <a:pathLst>
                <a:path w="834" h="442" extrusionOk="0">
                  <a:moveTo>
                    <a:pt x="48" y="1"/>
                  </a:moveTo>
                  <a:cubicBezTo>
                    <a:pt x="24" y="1"/>
                    <a:pt x="24" y="1"/>
                    <a:pt x="12" y="37"/>
                  </a:cubicBezTo>
                  <a:cubicBezTo>
                    <a:pt x="0" y="49"/>
                    <a:pt x="12" y="108"/>
                    <a:pt x="24" y="120"/>
                  </a:cubicBezTo>
                  <a:cubicBezTo>
                    <a:pt x="48" y="132"/>
                    <a:pt x="24" y="132"/>
                    <a:pt x="48" y="132"/>
                  </a:cubicBezTo>
                  <a:lnTo>
                    <a:pt x="310" y="132"/>
                  </a:lnTo>
                  <a:cubicBezTo>
                    <a:pt x="345" y="132"/>
                    <a:pt x="345" y="168"/>
                    <a:pt x="369" y="180"/>
                  </a:cubicBezTo>
                  <a:cubicBezTo>
                    <a:pt x="381" y="191"/>
                    <a:pt x="417" y="191"/>
                    <a:pt x="429" y="191"/>
                  </a:cubicBezTo>
                  <a:cubicBezTo>
                    <a:pt x="441" y="215"/>
                    <a:pt x="476" y="215"/>
                    <a:pt x="488" y="227"/>
                  </a:cubicBezTo>
                  <a:cubicBezTo>
                    <a:pt x="500" y="239"/>
                    <a:pt x="536" y="239"/>
                    <a:pt x="548" y="251"/>
                  </a:cubicBezTo>
                  <a:cubicBezTo>
                    <a:pt x="560" y="275"/>
                    <a:pt x="595" y="275"/>
                    <a:pt x="607" y="287"/>
                  </a:cubicBezTo>
                  <a:lnTo>
                    <a:pt x="619" y="299"/>
                  </a:lnTo>
                  <a:cubicBezTo>
                    <a:pt x="643" y="310"/>
                    <a:pt x="714" y="370"/>
                    <a:pt x="726" y="406"/>
                  </a:cubicBezTo>
                  <a:lnTo>
                    <a:pt x="738" y="418"/>
                  </a:lnTo>
                  <a:cubicBezTo>
                    <a:pt x="738" y="430"/>
                    <a:pt x="762" y="430"/>
                    <a:pt x="762" y="430"/>
                  </a:cubicBezTo>
                  <a:lnTo>
                    <a:pt x="834" y="441"/>
                  </a:lnTo>
                  <a:cubicBezTo>
                    <a:pt x="834" y="418"/>
                    <a:pt x="834" y="406"/>
                    <a:pt x="822" y="394"/>
                  </a:cubicBezTo>
                  <a:cubicBezTo>
                    <a:pt x="798" y="382"/>
                    <a:pt x="786" y="346"/>
                    <a:pt x="774" y="334"/>
                  </a:cubicBezTo>
                  <a:cubicBezTo>
                    <a:pt x="762" y="310"/>
                    <a:pt x="738" y="299"/>
                    <a:pt x="726" y="275"/>
                  </a:cubicBezTo>
                  <a:cubicBezTo>
                    <a:pt x="714" y="251"/>
                    <a:pt x="679" y="239"/>
                    <a:pt x="667" y="227"/>
                  </a:cubicBezTo>
                  <a:lnTo>
                    <a:pt x="619" y="180"/>
                  </a:lnTo>
                  <a:cubicBezTo>
                    <a:pt x="607" y="168"/>
                    <a:pt x="584" y="156"/>
                    <a:pt x="560" y="132"/>
                  </a:cubicBezTo>
                  <a:cubicBezTo>
                    <a:pt x="548" y="120"/>
                    <a:pt x="524" y="120"/>
                    <a:pt x="500" y="108"/>
                  </a:cubicBezTo>
                  <a:cubicBezTo>
                    <a:pt x="488" y="96"/>
                    <a:pt x="464" y="72"/>
                    <a:pt x="441" y="72"/>
                  </a:cubicBezTo>
                  <a:cubicBezTo>
                    <a:pt x="417" y="60"/>
                    <a:pt x="405" y="60"/>
                    <a:pt x="369" y="49"/>
                  </a:cubicBezTo>
                  <a:cubicBezTo>
                    <a:pt x="357" y="43"/>
                    <a:pt x="345" y="43"/>
                    <a:pt x="333" y="43"/>
                  </a:cubicBezTo>
                  <a:cubicBezTo>
                    <a:pt x="322" y="43"/>
                    <a:pt x="310" y="43"/>
                    <a:pt x="298" y="37"/>
                  </a:cubicBezTo>
                  <a:cubicBezTo>
                    <a:pt x="262" y="37"/>
                    <a:pt x="250" y="13"/>
                    <a:pt x="2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78" name="Google Shape;16778;p22"/>
            <p:cNvSpPr/>
            <p:nvPr/>
          </p:nvSpPr>
          <p:spPr>
            <a:xfrm>
              <a:off x="3820700" y="1671175"/>
              <a:ext cx="19975" cy="7350"/>
            </a:xfrm>
            <a:custGeom>
              <a:avLst/>
              <a:gdLst/>
              <a:ahLst/>
              <a:cxnLst/>
              <a:rect l="l" t="t" r="r" b="b"/>
              <a:pathLst>
                <a:path w="799" h="294" extrusionOk="0">
                  <a:moveTo>
                    <a:pt x="322" y="0"/>
                  </a:moveTo>
                  <a:cubicBezTo>
                    <a:pt x="286" y="0"/>
                    <a:pt x="274" y="12"/>
                    <a:pt x="239" y="12"/>
                  </a:cubicBezTo>
                  <a:lnTo>
                    <a:pt x="167" y="12"/>
                  </a:lnTo>
                  <a:cubicBezTo>
                    <a:pt x="144" y="12"/>
                    <a:pt x="120" y="36"/>
                    <a:pt x="108" y="36"/>
                  </a:cubicBezTo>
                  <a:cubicBezTo>
                    <a:pt x="96" y="36"/>
                    <a:pt x="60" y="48"/>
                    <a:pt x="48" y="48"/>
                  </a:cubicBezTo>
                  <a:cubicBezTo>
                    <a:pt x="36" y="48"/>
                    <a:pt x="36" y="48"/>
                    <a:pt x="24" y="60"/>
                  </a:cubicBezTo>
                  <a:cubicBezTo>
                    <a:pt x="1" y="72"/>
                    <a:pt x="1" y="72"/>
                    <a:pt x="1" y="84"/>
                  </a:cubicBezTo>
                  <a:cubicBezTo>
                    <a:pt x="1" y="107"/>
                    <a:pt x="36" y="167"/>
                    <a:pt x="48" y="167"/>
                  </a:cubicBezTo>
                  <a:lnTo>
                    <a:pt x="84" y="167"/>
                  </a:lnTo>
                  <a:cubicBezTo>
                    <a:pt x="96" y="167"/>
                    <a:pt x="108" y="143"/>
                    <a:pt x="120" y="131"/>
                  </a:cubicBezTo>
                  <a:cubicBezTo>
                    <a:pt x="144" y="131"/>
                    <a:pt x="155" y="119"/>
                    <a:pt x="179" y="119"/>
                  </a:cubicBezTo>
                  <a:cubicBezTo>
                    <a:pt x="203" y="119"/>
                    <a:pt x="215" y="107"/>
                    <a:pt x="239" y="107"/>
                  </a:cubicBezTo>
                  <a:cubicBezTo>
                    <a:pt x="263" y="107"/>
                    <a:pt x="286" y="95"/>
                    <a:pt x="298" y="95"/>
                  </a:cubicBezTo>
                  <a:cubicBezTo>
                    <a:pt x="322" y="95"/>
                    <a:pt x="334" y="107"/>
                    <a:pt x="358" y="107"/>
                  </a:cubicBezTo>
                  <a:lnTo>
                    <a:pt x="417" y="107"/>
                  </a:lnTo>
                  <a:cubicBezTo>
                    <a:pt x="441" y="107"/>
                    <a:pt x="465" y="107"/>
                    <a:pt x="477" y="119"/>
                  </a:cubicBezTo>
                  <a:cubicBezTo>
                    <a:pt x="501" y="119"/>
                    <a:pt x="525" y="119"/>
                    <a:pt x="536" y="131"/>
                  </a:cubicBezTo>
                  <a:cubicBezTo>
                    <a:pt x="560" y="131"/>
                    <a:pt x="584" y="143"/>
                    <a:pt x="596" y="143"/>
                  </a:cubicBezTo>
                  <a:lnTo>
                    <a:pt x="620" y="167"/>
                  </a:lnTo>
                  <a:cubicBezTo>
                    <a:pt x="644" y="179"/>
                    <a:pt x="703" y="203"/>
                    <a:pt x="739" y="238"/>
                  </a:cubicBezTo>
                  <a:lnTo>
                    <a:pt x="751" y="250"/>
                  </a:lnTo>
                  <a:lnTo>
                    <a:pt x="763" y="262"/>
                  </a:lnTo>
                  <a:cubicBezTo>
                    <a:pt x="763" y="285"/>
                    <a:pt x="767" y="293"/>
                    <a:pt x="777" y="293"/>
                  </a:cubicBezTo>
                  <a:cubicBezTo>
                    <a:pt x="783" y="293"/>
                    <a:pt x="790" y="290"/>
                    <a:pt x="798" y="286"/>
                  </a:cubicBezTo>
                  <a:cubicBezTo>
                    <a:pt x="798" y="274"/>
                    <a:pt x="798" y="250"/>
                    <a:pt x="775" y="238"/>
                  </a:cubicBezTo>
                  <a:lnTo>
                    <a:pt x="739" y="191"/>
                  </a:lnTo>
                  <a:lnTo>
                    <a:pt x="691" y="143"/>
                  </a:lnTo>
                  <a:cubicBezTo>
                    <a:pt x="679" y="131"/>
                    <a:pt x="644" y="131"/>
                    <a:pt x="632" y="119"/>
                  </a:cubicBezTo>
                  <a:cubicBezTo>
                    <a:pt x="620" y="107"/>
                    <a:pt x="596" y="95"/>
                    <a:pt x="572" y="72"/>
                  </a:cubicBezTo>
                  <a:cubicBezTo>
                    <a:pt x="560" y="60"/>
                    <a:pt x="525" y="60"/>
                    <a:pt x="513" y="48"/>
                  </a:cubicBezTo>
                  <a:cubicBezTo>
                    <a:pt x="501" y="36"/>
                    <a:pt x="465" y="36"/>
                    <a:pt x="453" y="36"/>
                  </a:cubicBezTo>
                  <a:cubicBezTo>
                    <a:pt x="441" y="36"/>
                    <a:pt x="405" y="12"/>
                    <a:pt x="394" y="12"/>
                  </a:cubicBezTo>
                  <a:cubicBezTo>
                    <a:pt x="358" y="12"/>
                    <a:pt x="346" y="0"/>
                    <a:pt x="3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79" name="Google Shape;16779;p22"/>
            <p:cNvSpPr/>
            <p:nvPr/>
          </p:nvSpPr>
          <p:spPr>
            <a:xfrm>
              <a:off x="3821300" y="1655700"/>
              <a:ext cx="17275" cy="7150"/>
            </a:xfrm>
            <a:custGeom>
              <a:avLst/>
              <a:gdLst/>
              <a:ahLst/>
              <a:cxnLst/>
              <a:rect l="l" t="t" r="r" b="b"/>
              <a:pathLst>
                <a:path w="691" h="286" extrusionOk="0">
                  <a:moveTo>
                    <a:pt x="548" y="0"/>
                  </a:moveTo>
                  <a:cubicBezTo>
                    <a:pt x="536" y="0"/>
                    <a:pt x="512" y="12"/>
                    <a:pt x="489" y="12"/>
                  </a:cubicBezTo>
                  <a:lnTo>
                    <a:pt x="429" y="12"/>
                  </a:lnTo>
                  <a:cubicBezTo>
                    <a:pt x="417" y="12"/>
                    <a:pt x="393" y="12"/>
                    <a:pt x="370" y="24"/>
                  </a:cubicBezTo>
                  <a:cubicBezTo>
                    <a:pt x="358" y="24"/>
                    <a:pt x="334" y="36"/>
                    <a:pt x="322" y="36"/>
                  </a:cubicBezTo>
                  <a:cubicBezTo>
                    <a:pt x="310" y="36"/>
                    <a:pt x="298" y="60"/>
                    <a:pt x="262" y="60"/>
                  </a:cubicBezTo>
                  <a:cubicBezTo>
                    <a:pt x="250" y="60"/>
                    <a:pt x="239" y="72"/>
                    <a:pt x="203" y="72"/>
                  </a:cubicBezTo>
                  <a:cubicBezTo>
                    <a:pt x="191" y="72"/>
                    <a:pt x="179" y="95"/>
                    <a:pt x="155" y="95"/>
                  </a:cubicBezTo>
                  <a:cubicBezTo>
                    <a:pt x="143" y="95"/>
                    <a:pt x="131" y="95"/>
                    <a:pt x="96" y="107"/>
                  </a:cubicBezTo>
                  <a:cubicBezTo>
                    <a:pt x="84" y="107"/>
                    <a:pt x="72" y="131"/>
                    <a:pt x="60" y="143"/>
                  </a:cubicBezTo>
                  <a:cubicBezTo>
                    <a:pt x="36" y="155"/>
                    <a:pt x="24" y="155"/>
                    <a:pt x="12" y="167"/>
                  </a:cubicBezTo>
                  <a:cubicBezTo>
                    <a:pt x="6" y="179"/>
                    <a:pt x="3" y="179"/>
                    <a:pt x="2" y="179"/>
                  </a:cubicBezTo>
                  <a:cubicBezTo>
                    <a:pt x="0" y="179"/>
                    <a:pt x="0" y="179"/>
                    <a:pt x="0" y="191"/>
                  </a:cubicBezTo>
                  <a:lnTo>
                    <a:pt x="0" y="214"/>
                  </a:lnTo>
                  <a:cubicBezTo>
                    <a:pt x="0" y="226"/>
                    <a:pt x="36" y="286"/>
                    <a:pt x="60" y="286"/>
                  </a:cubicBezTo>
                  <a:lnTo>
                    <a:pt x="84" y="286"/>
                  </a:lnTo>
                  <a:cubicBezTo>
                    <a:pt x="96" y="286"/>
                    <a:pt x="120" y="274"/>
                    <a:pt x="131" y="262"/>
                  </a:cubicBezTo>
                  <a:cubicBezTo>
                    <a:pt x="143" y="250"/>
                    <a:pt x="155" y="250"/>
                    <a:pt x="179" y="226"/>
                  </a:cubicBezTo>
                  <a:cubicBezTo>
                    <a:pt x="191" y="214"/>
                    <a:pt x="203" y="214"/>
                    <a:pt x="215" y="203"/>
                  </a:cubicBezTo>
                  <a:cubicBezTo>
                    <a:pt x="239" y="191"/>
                    <a:pt x="250" y="167"/>
                    <a:pt x="262" y="167"/>
                  </a:cubicBezTo>
                  <a:cubicBezTo>
                    <a:pt x="266" y="163"/>
                    <a:pt x="272" y="162"/>
                    <a:pt x="278" y="162"/>
                  </a:cubicBezTo>
                  <a:cubicBezTo>
                    <a:pt x="290" y="162"/>
                    <a:pt x="306" y="167"/>
                    <a:pt x="322" y="167"/>
                  </a:cubicBezTo>
                  <a:cubicBezTo>
                    <a:pt x="334" y="155"/>
                    <a:pt x="358" y="155"/>
                    <a:pt x="370" y="143"/>
                  </a:cubicBezTo>
                  <a:cubicBezTo>
                    <a:pt x="381" y="143"/>
                    <a:pt x="393" y="131"/>
                    <a:pt x="417" y="131"/>
                  </a:cubicBezTo>
                  <a:cubicBezTo>
                    <a:pt x="429" y="131"/>
                    <a:pt x="441" y="119"/>
                    <a:pt x="453" y="95"/>
                  </a:cubicBezTo>
                  <a:cubicBezTo>
                    <a:pt x="477" y="95"/>
                    <a:pt x="489" y="83"/>
                    <a:pt x="501" y="83"/>
                  </a:cubicBezTo>
                  <a:lnTo>
                    <a:pt x="512" y="83"/>
                  </a:lnTo>
                  <a:cubicBezTo>
                    <a:pt x="536" y="83"/>
                    <a:pt x="608" y="60"/>
                    <a:pt x="631" y="60"/>
                  </a:cubicBezTo>
                  <a:lnTo>
                    <a:pt x="667" y="60"/>
                  </a:lnTo>
                  <a:cubicBezTo>
                    <a:pt x="667" y="60"/>
                    <a:pt x="679" y="60"/>
                    <a:pt x="679" y="36"/>
                  </a:cubicBezTo>
                  <a:cubicBezTo>
                    <a:pt x="691" y="24"/>
                    <a:pt x="691" y="24"/>
                    <a:pt x="691" y="12"/>
                  </a:cubicBezTo>
                  <a:cubicBezTo>
                    <a:pt x="679" y="12"/>
                    <a:pt x="679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80" name="Google Shape;16780;p22"/>
            <p:cNvSpPr/>
            <p:nvPr/>
          </p:nvSpPr>
          <p:spPr>
            <a:xfrm>
              <a:off x="3817425" y="1637825"/>
              <a:ext cx="16700" cy="9250"/>
            </a:xfrm>
            <a:custGeom>
              <a:avLst/>
              <a:gdLst/>
              <a:ahLst/>
              <a:cxnLst/>
              <a:rect l="l" t="t" r="r" b="b"/>
              <a:pathLst>
                <a:path w="668" h="370" extrusionOk="0">
                  <a:moveTo>
                    <a:pt x="596" y="1"/>
                  </a:moveTo>
                  <a:cubicBezTo>
                    <a:pt x="584" y="1"/>
                    <a:pt x="572" y="13"/>
                    <a:pt x="548" y="13"/>
                  </a:cubicBezTo>
                  <a:cubicBezTo>
                    <a:pt x="536" y="13"/>
                    <a:pt x="525" y="25"/>
                    <a:pt x="513" y="25"/>
                  </a:cubicBezTo>
                  <a:cubicBezTo>
                    <a:pt x="489" y="25"/>
                    <a:pt x="477" y="36"/>
                    <a:pt x="465" y="48"/>
                  </a:cubicBezTo>
                  <a:cubicBezTo>
                    <a:pt x="453" y="48"/>
                    <a:pt x="429" y="72"/>
                    <a:pt x="405" y="72"/>
                  </a:cubicBezTo>
                  <a:cubicBezTo>
                    <a:pt x="370" y="72"/>
                    <a:pt x="370" y="84"/>
                    <a:pt x="358" y="84"/>
                  </a:cubicBezTo>
                  <a:cubicBezTo>
                    <a:pt x="346" y="96"/>
                    <a:pt x="334" y="96"/>
                    <a:pt x="310" y="108"/>
                  </a:cubicBezTo>
                  <a:cubicBezTo>
                    <a:pt x="286" y="132"/>
                    <a:pt x="239" y="144"/>
                    <a:pt x="215" y="144"/>
                  </a:cubicBezTo>
                  <a:cubicBezTo>
                    <a:pt x="179" y="156"/>
                    <a:pt x="179" y="167"/>
                    <a:pt x="167" y="167"/>
                  </a:cubicBezTo>
                  <a:cubicBezTo>
                    <a:pt x="155" y="191"/>
                    <a:pt x="132" y="191"/>
                    <a:pt x="108" y="191"/>
                  </a:cubicBezTo>
                  <a:cubicBezTo>
                    <a:pt x="96" y="203"/>
                    <a:pt x="72" y="203"/>
                    <a:pt x="60" y="215"/>
                  </a:cubicBezTo>
                  <a:cubicBezTo>
                    <a:pt x="48" y="227"/>
                    <a:pt x="36" y="227"/>
                    <a:pt x="13" y="251"/>
                  </a:cubicBezTo>
                  <a:cubicBezTo>
                    <a:pt x="1" y="251"/>
                    <a:pt x="1" y="251"/>
                    <a:pt x="1" y="263"/>
                  </a:cubicBezTo>
                  <a:lnTo>
                    <a:pt x="1" y="286"/>
                  </a:lnTo>
                  <a:cubicBezTo>
                    <a:pt x="1" y="310"/>
                    <a:pt x="36" y="370"/>
                    <a:pt x="60" y="370"/>
                  </a:cubicBezTo>
                  <a:lnTo>
                    <a:pt x="96" y="370"/>
                  </a:lnTo>
                  <a:cubicBezTo>
                    <a:pt x="108" y="370"/>
                    <a:pt x="120" y="346"/>
                    <a:pt x="132" y="334"/>
                  </a:cubicBezTo>
                  <a:cubicBezTo>
                    <a:pt x="155" y="322"/>
                    <a:pt x="167" y="322"/>
                    <a:pt x="179" y="310"/>
                  </a:cubicBezTo>
                  <a:cubicBezTo>
                    <a:pt x="191" y="286"/>
                    <a:pt x="215" y="286"/>
                    <a:pt x="227" y="275"/>
                  </a:cubicBezTo>
                  <a:cubicBezTo>
                    <a:pt x="239" y="263"/>
                    <a:pt x="251" y="251"/>
                    <a:pt x="275" y="251"/>
                  </a:cubicBezTo>
                  <a:cubicBezTo>
                    <a:pt x="280" y="239"/>
                    <a:pt x="289" y="239"/>
                    <a:pt x="300" y="239"/>
                  </a:cubicBezTo>
                  <a:cubicBezTo>
                    <a:pt x="310" y="239"/>
                    <a:pt x="322" y="239"/>
                    <a:pt x="334" y="227"/>
                  </a:cubicBezTo>
                  <a:cubicBezTo>
                    <a:pt x="346" y="215"/>
                    <a:pt x="358" y="203"/>
                    <a:pt x="370" y="203"/>
                  </a:cubicBezTo>
                  <a:cubicBezTo>
                    <a:pt x="394" y="191"/>
                    <a:pt x="405" y="191"/>
                    <a:pt x="417" y="167"/>
                  </a:cubicBezTo>
                  <a:cubicBezTo>
                    <a:pt x="429" y="156"/>
                    <a:pt x="453" y="144"/>
                    <a:pt x="465" y="144"/>
                  </a:cubicBezTo>
                  <a:cubicBezTo>
                    <a:pt x="477" y="132"/>
                    <a:pt x="489" y="108"/>
                    <a:pt x="513" y="108"/>
                  </a:cubicBezTo>
                  <a:lnTo>
                    <a:pt x="525" y="96"/>
                  </a:lnTo>
                  <a:cubicBezTo>
                    <a:pt x="536" y="84"/>
                    <a:pt x="608" y="48"/>
                    <a:pt x="632" y="36"/>
                  </a:cubicBezTo>
                  <a:cubicBezTo>
                    <a:pt x="644" y="36"/>
                    <a:pt x="644" y="36"/>
                    <a:pt x="644" y="25"/>
                  </a:cubicBezTo>
                  <a:cubicBezTo>
                    <a:pt x="656" y="25"/>
                    <a:pt x="656" y="25"/>
                    <a:pt x="656" y="13"/>
                  </a:cubicBezTo>
                  <a:lnTo>
                    <a:pt x="667" y="1"/>
                  </a:lnTo>
                  <a:lnTo>
                    <a:pt x="667" y="1"/>
                  </a:lnTo>
                  <a:cubicBezTo>
                    <a:pt x="659" y="5"/>
                    <a:pt x="654" y="6"/>
                    <a:pt x="651" y="6"/>
                  </a:cubicBezTo>
                  <a:cubicBezTo>
                    <a:pt x="644" y="6"/>
                    <a:pt x="644" y="1"/>
                    <a:pt x="6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81" name="Google Shape;16781;p22"/>
            <p:cNvSpPr/>
            <p:nvPr/>
          </p:nvSpPr>
          <p:spPr>
            <a:xfrm>
              <a:off x="3811775" y="1621450"/>
              <a:ext cx="17000" cy="14325"/>
            </a:xfrm>
            <a:custGeom>
              <a:avLst/>
              <a:gdLst/>
              <a:ahLst/>
              <a:cxnLst/>
              <a:rect l="l" t="t" r="r" b="b"/>
              <a:pathLst>
                <a:path w="680" h="573" extrusionOk="0">
                  <a:moveTo>
                    <a:pt x="655" y="1"/>
                  </a:moveTo>
                  <a:cubicBezTo>
                    <a:pt x="643" y="1"/>
                    <a:pt x="631" y="1"/>
                    <a:pt x="620" y="13"/>
                  </a:cubicBezTo>
                  <a:cubicBezTo>
                    <a:pt x="596" y="25"/>
                    <a:pt x="584" y="37"/>
                    <a:pt x="572" y="37"/>
                  </a:cubicBezTo>
                  <a:cubicBezTo>
                    <a:pt x="560" y="37"/>
                    <a:pt x="536" y="72"/>
                    <a:pt x="524" y="84"/>
                  </a:cubicBezTo>
                  <a:lnTo>
                    <a:pt x="477" y="132"/>
                  </a:lnTo>
                  <a:cubicBezTo>
                    <a:pt x="465" y="144"/>
                    <a:pt x="441" y="144"/>
                    <a:pt x="417" y="156"/>
                  </a:cubicBezTo>
                  <a:cubicBezTo>
                    <a:pt x="405" y="168"/>
                    <a:pt x="393" y="191"/>
                    <a:pt x="358" y="191"/>
                  </a:cubicBezTo>
                  <a:lnTo>
                    <a:pt x="322" y="239"/>
                  </a:lnTo>
                  <a:cubicBezTo>
                    <a:pt x="286" y="251"/>
                    <a:pt x="239" y="275"/>
                    <a:pt x="215" y="310"/>
                  </a:cubicBezTo>
                  <a:cubicBezTo>
                    <a:pt x="179" y="322"/>
                    <a:pt x="179" y="334"/>
                    <a:pt x="167" y="358"/>
                  </a:cubicBezTo>
                  <a:cubicBezTo>
                    <a:pt x="155" y="370"/>
                    <a:pt x="120" y="370"/>
                    <a:pt x="108" y="382"/>
                  </a:cubicBezTo>
                  <a:lnTo>
                    <a:pt x="60" y="430"/>
                  </a:lnTo>
                  <a:lnTo>
                    <a:pt x="24" y="477"/>
                  </a:lnTo>
                  <a:cubicBezTo>
                    <a:pt x="12" y="483"/>
                    <a:pt x="6" y="483"/>
                    <a:pt x="3" y="483"/>
                  </a:cubicBezTo>
                  <a:cubicBezTo>
                    <a:pt x="0" y="483"/>
                    <a:pt x="0" y="483"/>
                    <a:pt x="0" y="489"/>
                  </a:cubicBezTo>
                  <a:lnTo>
                    <a:pt x="0" y="513"/>
                  </a:lnTo>
                  <a:cubicBezTo>
                    <a:pt x="0" y="537"/>
                    <a:pt x="48" y="572"/>
                    <a:pt x="84" y="572"/>
                  </a:cubicBezTo>
                  <a:lnTo>
                    <a:pt x="96" y="572"/>
                  </a:lnTo>
                  <a:cubicBezTo>
                    <a:pt x="108" y="572"/>
                    <a:pt x="96" y="572"/>
                    <a:pt x="108" y="560"/>
                  </a:cubicBezTo>
                  <a:lnTo>
                    <a:pt x="155" y="513"/>
                  </a:lnTo>
                  <a:lnTo>
                    <a:pt x="203" y="465"/>
                  </a:lnTo>
                  <a:lnTo>
                    <a:pt x="239" y="430"/>
                  </a:lnTo>
                  <a:lnTo>
                    <a:pt x="286" y="382"/>
                  </a:lnTo>
                  <a:cubicBezTo>
                    <a:pt x="298" y="370"/>
                    <a:pt x="334" y="370"/>
                    <a:pt x="346" y="346"/>
                  </a:cubicBezTo>
                  <a:lnTo>
                    <a:pt x="393" y="310"/>
                  </a:lnTo>
                  <a:lnTo>
                    <a:pt x="441" y="263"/>
                  </a:lnTo>
                  <a:lnTo>
                    <a:pt x="477" y="215"/>
                  </a:lnTo>
                  <a:lnTo>
                    <a:pt x="524" y="168"/>
                  </a:lnTo>
                  <a:lnTo>
                    <a:pt x="536" y="156"/>
                  </a:lnTo>
                  <a:cubicBezTo>
                    <a:pt x="560" y="144"/>
                    <a:pt x="631" y="84"/>
                    <a:pt x="643" y="72"/>
                  </a:cubicBezTo>
                  <a:lnTo>
                    <a:pt x="655" y="49"/>
                  </a:lnTo>
                  <a:cubicBezTo>
                    <a:pt x="679" y="49"/>
                    <a:pt x="679" y="37"/>
                    <a:pt x="679" y="37"/>
                  </a:cubicBezTo>
                  <a:cubicBezTo>
                    <a:pt x="679" y="13"/>
                    <a:pt x="679" y="13"/>
                    <a:pt x="6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82" name="Google Shape;16782;p22"/>
            <p:cNvSpPr/>
            <p:nvPr/>
          </p:nvSpPr>
          <p:spPr>
            <a:xfrm>
              <a:off x="3809400" y="1605675"/>
              <a:ext cx="16650" cy="13125"/>
            </a:xfrm>
            <a:custGeom>
              <a:avLst/>
              <a:gdLst/>
              <a:ahLst/>
              <a:cxnLst/>
              <a:rect l="l" t="t" r="r" b="b"/>
              <a:pathLst>
                <a:path w="666" h="525" extrusionOk="0">
                  <a:moveTo>
                    <a:pt x="655" y="1"/>
                  </a:moveTo>
                  <a:cubicBezTo>
                    <a:pt x="655" y="1"/>
                    <a:pt x="655" y="1"/>
                    <a:pt x="655" y="1"/>
                  </a:cubicBezTo>
                  <a:lnTo>
                    <a:pt x="655" y="1"/>
                  </a:lnTo>
                  <a:cubicBezTo>
                    <a:pt x="659" y="5"/>
                    <a:pt x="662" y="6"/>
                    <a:pt x="663" y="6"/>
                  </a:cubicBezTo>
                  <a:cubicBezTo>
                    <a:pt x="666" y="6"/>
                    <a:pt x="663" y="1"/>
                    <a:pt x="655" y="1"/>
                  </a:cubicBezTo>
                  <a:close/>
                  <a:moveTo>
                    <a:pt x="607" y="1"/>
                  </a:moveTo>
                  <a:cubicBezTo>
                    <a:pt x="596" y="1"/>
                    <a:pt x="572" y="13"/>
                    <a:pt x="560" y="37"/>
                  </a:cubicBezTo>
                  <a:cubicBezTo>
                    <a:pt x="548" y="48"/>
                    <a:pt x="536" y="48"/>
                    <a:pt x="512" y="60"/>
                  </a:cubicBezTo>
                  <a:lnTo>
                    <a:pt x="476" y="108"/>
                  </a:lnTo>
                  <a:cubicBezTo>
                    <a:pt x="453" y="120"/>
                    <a:pt x="429" y="120"/>
                    <a:pt x="417" y="132"/>
                  </a:cubicBezTo>
                  <a:cubicBezTo>
                    <a:pt x="393" y="144"/>
                    <a:pt x="381" y="144"/>
                    <a:pt x="357" y="168"/>
                  </a:cubicBezTo>
                  <a:lnTo>
                    <a:pt x="310" y="203"/>
                  </a:lnTo>
                  <a:cubicBezTo>
                    <a:pt x="274" y="227"/>
                    <a:pt x="238" y="251"/>
                    <a:pt x="203" y="275"/>
                  </a:cubicBezTo>
                  <a:cubicBezTo>
                    <a:pt x="179" y="287"/>
                    <a:pt x="179" y="299"/>
                    <a:pt x="155" y="310"/>
                  </a:cubicBezTo>
                  <a:cubicBezTo>
                    <a:pt x="143" y="334"/>
                    <a:pt x="119" y="334"/>
                    <a:pt x="95" y="346"/>
                  </a:cubicBezTo>
                  <a:lnTo>
                    <a:pt x="60" y="394"/>
                  </a:lnTo>
                  <a:cubicBezTo>
                    <a:pt x="36" y="406"/>
                    <a:pt x="24" y="418"/>
                    <a:pt x="12" y="418"/>
                  </a:cubicBezTo>
                  <a:cubicBezTo>
                    <a:pt x="6" y="424"/>
                    <a:pt x="3" y="424"/>
                    <a:pt x="2" y="424"/>
                  </a:cubicBezTo>
                  <a:cubicBezTo>
                    <a:pt x="0" y="424"/>
                    <a:pt x="0" y="424"/>
                    <a:pt x="0" y="429"/>
                  </a:cubicBezTo>
                  <a:lnTo>
                    <a:pt x="0" y="465"/>
                  </a:lnTo>
                  <a:cubicBezTo>
                    <a:pt x="0" y="477"/>
                    <a:pt x="36" y="525"/>
                    <a:pt x="60" y="525"/>
                  </a:cubicBezTo>
                  <a:lnTo>
                    <a:pt x="72" y="525"/>
                  </a:lnTo>
                  <a:cubicBezTo>
                    <a:pt x="84" y="525"/>
                    <a:pt x="72" y="525"/>
                    <a:pt x="84" y="501"/>
                  </a:cubicBezTo>
                  <a:lnTo>
                    <a:pt x="131" y="465"/>
                  </a:lnTo>
                  <a:lnTo>
                    <a:pt x="179" y="418"/>
                  </a:lnTo>
                  <a:lnTo>
                    <a:pt x="215" y="370"/>
                  </a:lnTo>
                  <a:lnTo>
                    <a:pt x="262" y="322"/>
                  </a:lnTo>
                  <a:cubicBezTo>
                    <a:pt x="274" y="310"/>
                    <a:pt x="310" y="310"/>
                    <a:pt x="322" y="310"/>
                  </a:cubicBezTo>
                  <a:lnTo>
                    <a:pt x="369" y="263"/>
                  </a:lnTo>
                  <a:lnTo>
                    <a:pt x="417" y="227"/>
                  </a:lnTo>
                  <a:lnTo>
                    <a:pt x="453" y="179"/>
                  </a:lnTo>
                  <a:lnTo>
                    <a:pt x="500" y="132"/>
                  </a:lnTo>
                  <a:lnTo>
                    <a:pt x="512" y="120"/>
                  </a:lnTo>
                  <a:cubicBezTo>
                    <a:pt x="536" y="108"/>
                    <a:pt x="607" y="48"/>
                    <a:pt x="619" y="25"/>
                  </a:cubicBezTo>
                  <a:lnTo>
                    <a:pt x="631" y="13"/>
                  </a:lnTo>
                  <a:cubicBezTo>
                    <a:pt x="655" y="13"/>
                    <a:pt x="655" y="13"/>
                    <a:pt x="6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83" name="Google Shape;16783;p22"/>
            <p:cNvSpPr/>
            <p:nvPr/>
          </p:nvSpPr>
          <p:spPr>
            <a:xfrm>
              <a:off x="3659375" y="1752725"/>
              <a:ext cx="51225" cy="29600"/>
            </a:xfrm>
            <a:custGeom>
              <a:avLst/>
              <a:gdLst/>
              <a:ahLst/>
              <a:cxnLst/>
              <a:rect l="l" t="t" r="r" b="b"/>
              <a:pathLst>
                <a:path w="2049" h="1184" extrusionOk="0">
                  <a:moveTo>
                    <a:pt x="48" y="1"/>
                  </a:moveTo>
                  <a:cubicBezTo>
                    <a:pt x="0" y="1"/>
                    <a:pt x="0" y="72"/>
                    <a:pt x="12" y="96"/>
                  </a:cubicBezTo>
                  <a:cubicBezTo>
                    <a:pt x="24" y="132"/>
                    <a:pt x="12" y="120"/>
                    <a:pt x="24" y="132"/>
                  </a:cubicBezTo>
                  <a:cubicBezTo>
                    <a:pt x="48" y="143"/>
                    <a:pt x="48" y="143"/>
                    <a:pt x="72" y="155"/>
                  </a:cubicBezTo>
                  <a:cubicBezTo>
                    <a:pt x="108" y="179"/>
                    <a:pt x="167" y="239"/>
                    <a:pt x="203" y="262"/>
                  </a:cubicBezTo>
                  <a:cubicBezTo>
                    <a:pt x="250" y="298"/>
                    <a:pt x="298" y="334"/>
                    <a:pt x="346" y="382"/>
                  </a:cubicBezTo>
                  <a:cubicBezTo>
                    <a:pt x="381" y="429"/>
                    <a:pt x="429" y="477"/>
                    <a:pt x="477" y="501"/>
                  </a:cubicBezTo>
                  <a:cubicBezTo>
                    <a:pt x="512" y="548"/>
                    <a:pt x="560" y="572"/>
                    <a:pt x="608" y="620"/>
                  </a:cubicBezTo>
                  <a:cubicBezTo>
                    <a:pt x="655" y="667"/>
                    <a:pt x="679" y="727"/>
                    <a:pt x="727" y="751"/>
                  </a:cubicBezTo>
                  <a:cubicBezTo>
                    <a:pt x="774" y="798"/>
                    <a:pt x="810" y="834"/>
                    <a:pt x="870" y="870"/>
                  </a:cubicBezTo>
                  <a:cubicBezTo>
                    <a:pt x="917" y="917"/>
                    <a:pt x="977" y="953"/>
                    <a:pt x="1024" y="977"/>
                  </a:cubicBezTo>
                  <a:cubicBezTo>
                    <a:pt x="1084" y="1013"/>
                    <a:pt x="1143" y="1036"/>
                    <a:pt x="1191" y="1072"/>
                  </a:cubicBezTo>
                  <a:cubicBezTo>
                    <a:pt x="1251" y="1096"/>
                    <a:pt x="1310" y="1108"/>
                    <a:pt x="1370" y="1132"/>
                  </a:cubicBezTo>
                  <a:cubicBezTo>
                    <a:pt x="1405" y="1144"/>
                    <a:pt x="1370" y="1132"/>
                    <a:pt x="1441" y="1155"/>
                  </a:cubicBezTo>
                  <a:cubicBezTo>
                    <a:pt x="1480" y="1175"/>
                    <a:pt x="1581" y="1184"/>
                    <a:pt x="1676" y="1184"/>
                  </a:cubicBezTo>
                  <a:cubicBezTo>
                    <a:pt x="1753" y="1184"/>
                    <a:pt x="1826" y="1178"/>
                    <a:pt x="1858" y="1167"/>
                  </a:cubicBezTo>
                  <a:cubicBezTo>
                    <a:pt x="1929" y="1155"/>
                    <a:pt x="1905" y="1155"/>
                    <a:pt x="1929" y="1155"/>
                  </a:cubicBezTo>
                  <a:cubicBezTo>
                    <a:pt x="1965" y="1144"/>
                    <a:pt x="1965" y="1144"/>
                    <a:pt x="1989" y="1144"/>
                  </a:cubicBezTo>
                  <a:cubicBezTo>
                    <a:pt x="2001" y="1132"/>
                    <a:pt x="2025" y="1132"/>
                    <a:pt x="2036" y="1108"/>
                  </a:cubicBezTo>
                  <a:cubicBezTo>
                    <a:pt x="2048" y="1096"/>
                    <a:pt x="2048" y="1084"/>
                    <a:pt x="2025" y="1084"/>
                  </a:cubicBezTo>
                  <a:cubicBezTo>
                    <a:pt x="1989" y="1084"/>
                    <a:pt x="1965" y="1096"/>
                    <a:pt x="1917" y="1096"/>
                  </a:cubicBezTo>
                  <a:cubicBezTo>
                    <a:pt x="1870" y="1120"/>
                    <a:pt x="1810" y="1120"/>
                    <a:pt x="1751" y="1132"/>
                  </a:cubicBezTo>
                  <a:cubicBezTo>
                    <a:pt x="1691" y="1132"/>
                    <a:pt x="1632" y="1132"/>
                    <a:pt x="1572" y="1120"/>
                  </a:cubicBezTo>
                  <a:cubicBezTo>
                    <a:pt x="1513" y="1096"/>
                    <a:pt x="1453" y="1096"/>
                    <a:pt x="1393" y="1072"/>
                  </a:cubicBezTo>
                  <a:cubicBezTo>
                    <a:pt x="1334" y="1060"/>
                    <a:pt x="1286" y="1024"/>
                    <a:pt x="1227" y="1001"/>
                  </a:cubicBezTo>
                  <a:cubicBezTo>
                    <a:pt x="1167" y="965"/>
                    <a:pt x="1132" y="941"/>
                    <a:pt x="1084" y="905"/>
                  </a:cubicBezTo>
                  <a:cubicBezTo>
                    <a:pt x="1036" y="882"/>
                    <a:pt x="977" y="846"/>
                    <a:pt x="929" y="798"/>
                  </a:cubicBezTo>
                  <a:cubicBezTo>
                    <a:pt x="893" y="763"/>
                    <a:pt x="846" y="727"/>
                    <a:pt x="798" y="679"/>
                  </a:cubicBezTo>
                  <a:cubicBezTo>
                    <a:pt x="751" y="643"/>
                    <a:pt x="727" y="596"/>
                    <a:pt x="679" y="548"/>
                  </a:cubicBezTo>
                  <a:cubicBezTo>
                    <a:pt x="643" y="501"/>
                    <a:pt x="596" y="477"/>
                    <a:pt x="548" y="429"/>
                  </a:cubicBezTo>
                  <a:cubicBezTo>
                    <a:pt x="501" y="382"/>
                    <a:pt x="477" y="346"/>
                    <a:pt x="429" y="298"/>
                  </a:cubicBezTo>
                  <a:cubicBezTo>
                    <a:pt x="381" y="251"/>
                    <a:pt x="346" y="203"/>
                    <a:pt x="298" y="179"/>
                  </a:cubicBezTo>
                  <a:cubicBezTo>
                    <a:pt x="250" y="132"/>
                    <a:pt x="191" y="84"/>
                    <a:pt x="167" y="60"/>
                  </a:cubicBezTo>
                  <a:cubicBezTo>
                    <a:pt x="131" y="24"/>
                    <a:pt x="131" y="24"/>
                    <a:pt x="108" y="12"/>
                  </a:cubicBezTo>
                  <a:cubicBezTo>
                    <a:pt x="72" y="1"/>
                    <a:pt x="72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84" name="Google Shape;16784;p22"/>
            <p:cNvSpPr/>
            <p:nvPr/>
          </p:nvSpPr>
          <p:spPr>
            <a:xfrm>
              <a:off x="3753425" y="1711950"/>
              <a:ext cx="7775" cy="20850"/>
            </a:xfrm>
            <a:custGeom>
              <a:avLst/>
              <a:gdLst/>
              <a:ahLst/>
              <a:cxnLst/>
              <a:rect l="l" t="t" r="r" b="b"/>
              <a:pathLst>
                <a:path w="311" h="834" extrusionOk="0">
                  <a:moveTo>
                    <a:pt x="84" y="0"/>
                  </a:moveTo>
                  <a:cubicBezTo>
                    <a:pt x="72" y="0"/>
                    <a:pt x="13" y="36"/>
                    <a:pt x="1" y="48"/>
                  </a:cubicBezTo>
                  <a:lnTo>
                    <a:pt x="1" y="60"/>
                  </a:lnTo>
                  <a:lnTo>
                    <a:pt x="1" y="84"/>
                  </a:lnTo>
                  <a:cubicBezTo>
                    <a:pt x="1" y="96"/>
                    <a:pt x="25" y="108"/>
                    <a:pt x="25" y="143"/>
                  </a:cubicBezTo>
                  <a:cubicBezTo>
                    <a:pt x="48" y="155"/>
                    <a:pt x="48" y="179"/>
                    <a:pt x="60" y="203"/>
                  </a:cubicBezTo>
                  <a:cubicBezTo>
                    <a:pt x="72" y="215"/>
                    <a:pt x="72" y="227"/>
                    <a:pt x="84" y="262"/>
                  </a:cubicBezTo>
                  <a:cubicBezTo>
                    <a:pt x="108" y="274"/>
                    <a:pt x="120" y="286"/>
                    <a:pt x="120" y="322"/>
                  </a:cubicBezTo>
                  <a:lnTo>
                    <a:pt x="120" y="381"/>
                  </a:lnTo>
                  <a:cubicBezTo>
                    <a:pt x="120" y="393"/>
                    <a:pt x="132" y="405"/>
                    <a:pt x="144" y="441"/>
                  </a:cubicBezTo>
                  <a:cubicBezTo>
                    <a:pt x="144" y="453"/>
                    <a:pt x="168" y="489"/>
                    <a:pt x="168" y="500"/>
                  </a:cubicBezTo>
                  <a:cubicBezTo>
                    <a:pt x="168" y="512"/>
                    <a:pt x="179" y="548"/>
                    <a:pt x="191" y="560"/>
                  </a:cubicBezTo>
                  <a:cubicBezTo>
                    <a:pt x="191" y="572"/>
                    <a:pt x="215" y="608"/>
                    <a:pt x="215" y="620"/>
                  </a:cubicBezTo>
                  <a:lnTo>
                    <a:pt x="215" y="643"/>
                  </a:lnTo>
                  <a:cubicBezTo>
                    <a:pt x="215" y="679"/>
                    <a:pt x="239" y="762"/>
                    <a:pt x="239" y="786"/>
                  </a:cubicBezTo>
                  <a:lnTo>
                    <a:pt x="239" y="810"/>
                  </a:lnTo>
                  <a:lnTo>
                    <a:pt x="239" y="822"/>
                  </a:lnTo>
                  <a:cubicBezTo>
                    <a:pt x="239" y="834"/>
                    <a:pt x="239" y="834"/>
                    <a:pt x="251" y="834"/>
                  </a:cubicBezTo>
                  <a:cubicBezTo>
                    <a:pt x="287" y="810"/>
                    <a:pt x="298" y="810"/>
                    <a:pt x="298" y="810"/>
                  </a:cubicBezTo>
                  <a:cubicBezTo>
                    <a:pt x="298" y="798"/>
                    <a:pt x="310" y="786"/>
                    <a:pt x="310" y="762"/>
                  </a:cubicBezTo>
                  <a:lnTo>
                    <a:pt x="310" y="703"/>
                  </a:lnTo>
                  <a:lnTo>
                    <a:pt x="310" y="643"/>
                  </a:lnTo>
                  <a:cubicBezTo>
                    <a:pt x="310" y="631"/>
                    <a:pt x="298" y="596"/>
                    <a:pt x="298" y="584"/>
                  </a:cubicBezTo>
                  <a:lnTo>
                    <a:pt x="298" y="524"/>
                  </a:lnTo>
                  <a:cubicBezTo>
                    <a:pt x="298" y="512"/>
                    <a:pt x="298" y="477"/>
                    <a:pt x="287" y="465"/>
                  </a:cubicBezTo>
                  <a:cubicBezTo>
                    <a:pt x="287" y="453"/>
                    <a:pt x="263" y="417"/>
                    <a:pt x="263" y="405"/>
                  </a:cubicBezTo>
                  <a:cubicBezTo>
                    <a:pt x="263" y="393"/>
                    <a:pt x="263" y="358"/>
                    <a:pt x="251" y="346"/>
                  </a:cubicBezTo>
                  <a:cubicBezTo>
                    <a:pt x="251" y="334"/>
                    <a:pt x="251" y="298"/>
                    <a:pt x="239" y="286"/>
                  </a:cubicBezTo>
                  <a:cubicBezTo>
                    <a:pt x="239" y="274"/>
                    <a:pt x="203" y="262"/>
                    <a:pt x="203" y="227"/>
                  </a:cubicBezTo>
                  <a:cubicBezTo>
                    <a:pt x="203" y="215"/>
                    <a:pt x="203" y="179"/>
                    <a:pt x="191" y="167"/>
                  </a:cubicBezTo>
                  <a:cubicBezTo>
                    <a:pt x="191" y="155"/>
                    <a:pt x="179" y="119"/>
                    <a:pt x="168" y="108"/>
                  </a:cubicBezTo>
                  <a:cubicBezTo>
                    <a:pt x="144" y="96"/>
                    <a:pt x="144" y="60"/>
                    <a:pt x="132" y="48"/>
                  </a:cubicBezTo>
                  <a:cubicBezTo>
                    <a:pt x="132" y="36"/>
                    <a:pt x="132" y="36"/>
                    <a:pt x="120" y="24"/>
                  </a:cubicBezTo>
                  <a:cubicBezTo>
                    <a:pt x="114" y="12"/>
                    <a:pt x="111" y="12"/>
                    <a:pt x="106" y="12"/>
                  </a:cubicBezTo>
                  <a:cubicBezTo>
                    <a:pt x="102" y="12"/>
                    <a:pt x="96" y="12"/>
                    <a:pt x="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85" name="Google Shape;16785;p22"/>
            <p:cNvSpPr/>
            <p:nvPr/>
          </p:nvSpPr>
          <p:spPr>
            <a:xfrm>
              <a:off x="3743025" y="1720150"/>
              <a:ext cx="4025" cy="15175"/>
            </a:xfrm>
            <a:custGeom>
              <a:avLst/>
              <a:gdLst/>
              <a:ahLst/>
              <a:cxnLst/>
              <a:rect l="l" t="t" r="r" b="b"/>
              <a:pathLst>
                <a:path w="161" h="607" extrusionOk="0">
                  <a:moveTo>
                    <a:pt x="91" y="0"/>
                  </a:moveTo>
                  <a:cubicBezTo>
                    <a:pt x="65" y="0"/>
                    <a:pt x="28" y="6"/>
                    <a:pt x="12" y="6"/>
                  </a:cubicBezTo>
                  <a:cubicBezTo>
                    <a:pt x="6" y="12"/>
                    <a:pt x="3" y="12"/>
                    <a:pt x="2" y="12"/>
                  </a:cubicBezTo>
                  <a:cubicBezTo>
                    <a:pt x="0" y="12"/>
                    <a:pt x="0" y="12"/>
                    <a:pt x="0" y="18"/>
                  </a:cubicBezTo>
                  <a:lnTo>
                    <a:pt x="0" y="30"/>
                  </a:lnTo>
                  <a:lnTo>
                    <a:pt x="0" y="77"/>
                  </a:lnTo>
                  <a:lnTo>
                    <a:pt x="0" y="125"/>
                  </a:lnTo>
                  <a:lnTo>
                    <a:pt x="0" y="172"/>
                  </a:lnTo>
                  <a:cubicBezTo>
                    <a:pt x="0" y="184"/>
                    <a:pt x="12" y="196"/>
                    <a:pt x="12" y="208"/>
                  </a:cubicBezTo>
                  <a:cubicBezTo>
                    <a:pt x="12" y="232"/>
                    <a:pt x="0" y="244"/>
                    <a:pt x="0" y="256"/>
                  </a:cubicBezTo>
                  <a:lnTo>
                    <a:pt x="0" y="303"/>
                  </a:lnTo>
                  <a:lnTo>
                    <a:pt x="0" y="351"/>
                  </a:lnTo>
                  <a:cubicBezTo>
                    <a:pt x="0" y="363"/>
                    <a:pt x="12" y="375"/>
                    <a:pt x="12" y="399"/>
                  </a:cubicBezTo>
                  <a:lnTo>
                    <a:pt x="12" y="434"/>
                  </a:lnTo>
                  <a:lnTo>
                    <a:pt x="12" y="458"/>
                  </a:lnTo>
                  <a:lnTo>
                    <a:pt x="12" y="553"/>
                  </a:lnTo>
                  <a:lnTo>
                    <a:pt x="12" y="577"/>
                  </a:lnTo>
                  <a:lnTo>
                    <a:pt x="12" y="589"/>
                  </a:lnTo>
                  <a:lnTo>
                    <a:pt x="12" y="601"/>
                  </a:lnTo>
                  <a:cubicBezTo>
                    <a:pt x="24" y="605"/>
                    <a:pt x="32" y="606"/>
                    <a:pt x="37" y="606"/>
                  </a:cubicBezTo>
                  <a:cubicBezTo>
                    <a:pt x="48" y="606"/>
                    <a:pt x="48" y="601"/>
                    <a:pt x="48" y="601"/>
                  </a:cubicBezTo>
                  <a:cubicBezTo>
                    <a:pt x="60" y="601"/>
                    <a:pt x="60" y="589"/>
                    <a:pt x="72" y="577"/>
                  </a:cubicBezTo>
                  <a:cubicBezTo>
                    <a:pt x="72" y="553"/>
                    <a:pt x="72" y="542"/>
                    <a:pt x="95" y="530"/>
                  </a:cubicBezTo>
                  <a:lnTo>
                    <a:pt x="95" y="482"/>
                  </a:lnTo>
                  <a:lnTo>
                    <a:pt x="95" y="434"/>
                  </a:lnTo>
                  <a:cubicBezTo>
                    <a:pt x="95" y="422"/>
                    <a:pt x="107" y="411"/>
                    <a:pt x="107" y="387"/>
                  </a:cubicBezTo>
                  <a:cubicBezTo>
                    <a:pt x="107" y="375"/>
                    <a:pt x="107" y="363"/>
                    <a:pt x="119" y="351"/>
                  </a:cubicBezTo>
                  <a:lnTo>
                    <a:pt x="119" y="303"/>
                  </a:lnTo>
                  <a:cubicBezTo>
                    <a:pt x="119" y="292"/>
                    <a:pt x="131" y="244"/>
                    <a:pt x="131" y="208"/>
                  </a:cubicBezTo>
                  <a:cubicBezTo>
                    <a:pt x="131" y="196"/>
                    <a:pt x="119" y="184"/>
                    <a:pt x="131" y="172"/>
                  </a:cubicBezTo>
                  <a:cubicBezTo>
                    <a:pt x="131" y="149"/>
                    <a:pt x="155" y="137"/>
                    <a:pt x="155" y="125"/>
                  </a:cubicBezTo>
                  <a:lnTo>
                    <a:pt x="155" y="77"/>
                  </a:lnTo>
                  <a:lnTo>
                    <a:pt x="155" y="30"/>
                  </a:lnTo>
                  <a:cubicBezTo>
                    <a:pt x="155" y="24"/>
                    <a:pt x="158" y="24"/>
                    <a:pt x="159" y="24"/>
                  </a:cubicBezTo>
                  <a:cubicBezTo>
                    <a:pt x="161" y="24"/>
                    <a:pt x="161" y="24"/>
                    <a:pt x="155" y="18"/>
                  </a:cubicBezTo>
                  <a:cubicBezTo>
                    <a:pt x="155" y="6"/>
                    <a:pt x="131" y="6"/>
                    <a:pt x="119" y="6"/>
                  </a:cubicBezTo>
                  <a:cubicBezTo>
                    <a:pt x="115" y="2"/>
                    <a:pt x="105" y="0"/>
                    <a:pt x="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86" name="Google Shape;16786;p22"/>
            <p:cNvSpPr/>
            <p:nvPr/>
          </p:nvSpPr>
          <p:spPr>
            <a:xfrm>
              <a:off x="3729925" y="1723425"/>
              <a:ext cx="7450" cy="15925"/>
            </a:xfrm>
            <a:custGeom>
              <a:avLst/>
              <a:gdLst/>
              <a:ahLst/>
              <a:cxnLst/>
              <a:rect l="l" t="t" r="r" b="b"/>
              <a:pathLst>
                <a:path w="298" h="637" extrusionOk="0">
                  <a:moveTo>
                    <a:pt x="223" y="1"/>
                  </a:moveTo>
                  <a:cubicBezTo>
                    <a:pt x="214" y="1"/>
                    <a:pt x="206" y="2"/>
                    <a:pt x="203" y="6"/>
                  </a:cubicBezTo>
                  <a:lnTo>
                    <a:pt x="179" y="6"/>
                  </a:lnTo>
                  <a:lnTo>
                    <a:pt x="179" y="18"/>
                  </a:lnTo>
                  <a:cubicBezTo>
                    <a:pt x="179" y="41"/>
                    <a:pt x="179" y="53"/>
                    <a:pt x="167" y="65"/>
                  </a:cubicBezTo>
                  <a:cubicBezTo>
                    <a:pt x="167" y="77"/>
                    <a:pt x="155" y="101"/>
                    <a:pt x="155" y="113"/>
                  </a:cubicBezTo>
                  <a:cubicBezTo>
                    <a:pt x="155" y="125"/>
                    <a:pt x="155" y="137"/>
                    <a:pt x="143" y="161"/>
                  </a:cubicBezTo>
                  <a:lnTo>
                    <a:pt x="143" y="196"/>
                  </a:lnTo>
                  <a:cubicBezTo>
                    <a:pt x="143" y="220"/>
                    <a:pt x="107" y="232"/>
                    <a:pt x="107" y="244"/>
                  </a:cubicBezTo>
                  <a:cubicBezTo>
                    <a:pt x="107" y="256"/>
                    <a:pt x="107" y="280"/>
                    <a:pt x="95" y="291"/>
                  </a:cubicBezTo>
                  <a:cubicBezTo>
                    <a:pt x="95" y="303"/>
                    <a:pt x="84" y="327"/>
                    <a:pt x="84" y="339"/>
                  </a:cubicBezTo>
                  <a:lnTo>
                    <a:pt x="84" y="387"/>
                  </a:lnTo>
                  <a:cubicBezTo>
                    <a:pt x="84" y="399"/>
                    <a:pt x="84" y="411"/>
                    <a:pt x="60" y="422"/>
                  </a:cubicBezTo>
                  <a:cubicBezTo>
                    <a:pt x="60" y="434"/>
                    <a:pt x="60" y="434"/>
                    <a:pt x="58" y="434"/>
                  </a:cubicBezTo>
                  <a:cubicBezTo>
                    <a:pt x="57" y="434"/>
                    <a:pt x="54" y="434"/>
                    <a:pt x="48" y="446"/>
                  </a:cubicBezTo>
                  <a:cubicBezTo>
                    <a:pt x="48" y="458"/>
                    <a:pt x="24" y="530"/>
                    <a:pt x="24" y="542"/>
                  </a:cubicBezTo>
                  <a:cubicBezTo>
                    <a:pt x="0" y="565"/>
                    <a:pt x="24" y="565"/>
                    <a:pt x="24" y="565"/>
                  </a:cubicBezTo>
                  <a:lnTo>
                    <a:pt x="24" y="577"/>
                  </a:lnTo>
                  <a:lnTo>
                    <a:pt x="24" y="589"/>
                  </a:lnTo>
                  <a:cubicBezTo>
                    <a:pt x="24" y="637"/>
                    <a:pt x="24" y="637"/>
                    <a:pt x="36" y="637"/>
                  </a:cubicBezTo>
                  <a:cubicBezTo>
                    <a:pt x="48" y="637"/>
                    <a:pt x="48" y="625"/>
                    <a:pt x="60" y="625"/>
                  </a:cubicBezTo>
                  <a:cubicBezTo>
                    <a:pt x="60" y="601"/>
                    <a:pt x="84" y="589"/>
                    <a:pt x="84" y="577"/>
                  </a:cubicBezTo>
                  <a:cubicBezTo>
                    <a:pt x="84" y="565"/>
                    <a:pt x="95" y="542"/>
                    <a:pt x="95" y="530"/>
                  </a:cubicBezTo>
                  <a:cubicBezTo>
                    <a:pt x="95" y="518"/>
                    <a:pt x="95" y="506"/>
                    <a:pt x="107" y="482"/>
                  </a:cubicBezTo>
                  <a:cubicBezTo>
                    <a:pt x="107" y="470"/>
                    <a:pt x="119" y="458"/>
                    <a:pt x="143" y="434"/>
                  </a:cubicBezTo>
                  <a:cubicBezTo>
                    <a:pt x="155" y="422"/>
                    <a:pt x="155" y="411"/>
                    <a:pt x="167" y="399"/>
                  </a:cubicBezTo>
                  <a:cubicBezTo>
                    <a:pt x="179" y="375"/>
                    <a:pt x="167" y="363"/>
                    <a:pt x="179" y="351"/>
                  </a:cubicBezTo>
                  <a:cubicBezTo>
                    <a:pt x="203" y="339"/>
                    <a:pt x="215" y="291"/>
                    <a:pt x="226" y="256"/>
                  </a:cubicBezTo>
                  <a:cubicBezTo>
                    <a:pt x="238" y="244"/>
                    <a:pt x="226" y="232"/>
                    <a:pt x="226" y="196"/>
                  </a:cubicBezTo>
                  <a:cubicBezTo>
                    <a:pt x="226" y="184"/>
                    <a:pt x="238" y="172"/>
                    <a:pt x="262" y="161"/>
                  </a:cubicBezTo>
                  <a:cubicBezTo>
                    <a:pt x="262" y="137"/>
                    <a:pt x="262" y="125"/>
                    <a:pt x="274" y="113"/>
                  </a:cubicBezTo>
                  <a:cubicBezTo>
                    <a:pt x="274" y="101"/>
                    <a:pt x="286" y="77"/>
                    <a:pt x="286" y="65"/>
                  </a:cubicBezTo>
                  <a:cubicBezTo>
                    <a:pt x="286" y="59"/>
                    <a:pt x="289" y="59"/>
                    <a:pt x="292" y="59"/>
                  </a:cubicBezTo>
                  <a:cubicBezTo>
                    <a:pt x="295" y="59"/>
                    <a:pt x="298" y="59"/>
                    <a:pt x="298" y="53"/>
                  </a:cubicBezTo>
                  <a:cubicBezTo>
                    <a:pt x="298" y="41"/>
                    <a:pt x="298" y="41"/>
                    <a:pt x="286" y="18"/>
                  </a:cubicBezTo>
                  <a:cubicBezTo>
                    <a:pt x="278" y="9"/>
                    <a:pt x="245" y="1"/>
                    <a:pt x="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6787" name="Google Shape;16787;p22"/>
          <p:cNvGrpSpPr/>
          <p:nvPr/>
        </p:nvGrpSpPr>
        <p:grpSpPr>
          <a:xfrm rot="4322139">
            <a:off x="421108" y="5520565"/>
            <a:ext cx="1270659" cy="1919153"/>
            <a:chOff x="1916600" y="2548900"/>
            <a:chExt cx="516750" cy="772675"/>
          </a:xfrm>
        </p:grpSpPr>
        <p:sp>
          <p:nvSpPr>
            <p:cNvPr id="16788" name="Google Shape;16788;p22"/>
            <p:cNvSpPr/>
            <p:nvPr/>
          </p:nvSpPr>
          <p:spPr>
            <a:xfrm>
              <a:off x="1923750" y="2550750"/>
              <a:ext cx="509600" cy="629325"/>
            </a:xfrm>
            <a:custGeom>
              <a:avLst/>
              <a:gdLst/>
              <a:ahLst/>
              <a:cxnLst/>
              <a:rect l="l" t="t" r="r" b="b"/>
              <a:pathLst>
                <a:path w="20384" h="25173" extrusionOk="0">
                  <a:moveTo>
                    <a:pt x="3417" y="0"/>
                  </a:moveTo>
                  <a:cubicBezTo>
                    <a:pt x="3417" y="0"/>
                    <a:pt x="2524" y="2381"/>
                    <a:pt x="1929" y="3429"/>
                  </a:cubicBezTo>
                  <a:cubicBezTo>
                    <a:pt x="1334" y="4465"/>
                    <a:pt x="1488" y="5513"/>
                    <a:pt x="738" y="6846"/>
                  </a:cubicBezTo>
                  <a:cubicBezTo>
                    <a:pt x="0" y="8192"/>
                    <a:pt x="298" y="9382"/>
                    <a:pt x="738" y="10716"/>
                  </a:cubicBezTo>
                  <a:cubicBezTo>
                    <a:pt x="1191" y="12061"/>
                    <a:pt x="965" y="14061"/>
                    <a:pt x="1750" y="16109"/>
                  </a:cubicBezTo>
                  <a:cubicBezTo>
                    <a:pt x="2524" y="18157"/>
                    <a:pt x="5025" y="23491"/>
                    <a:pt x="6680" y="24027"/>
                  </a:cubicBezTo>
                  <a:cubicBezTo>
                    <a:pt x="8017" y="24460"/>
                    <a:pt x="9222" y="25173"/>
                    <a:pt x="10075" y="25173"/>
                  </a:cubicBezTo>
                  <a:cubicBezTo>
                    <a:pt x="10278" y="25173"/>
                    <a:pt x="10461" y="25133"/>
                    <a:pt x="10620" y="25039"/>
                  </a:cubicBezTo>
                  <a:cubicBezTo>
                    <a:pt x="11319" y="24620"/>
                    <a:pt x="13014" y="23564"/>
                    <a:pt x="13979" y="23564"/>
                  </a:cubicBezTo>
                  <a:cubicBezTo>
                    <a:pt x="14165" y="23564"/>
                    <a:pt x="14323" y="23603"/>
                    <a:pt x="14442" y="23694"/>
                  </a:cubicBezTo>
                  <a:cubicBezTo>
                    <a:pt x="15181" y="24265"/>
                    <a:pt x="15621" y="25003"/>
                    <a:pt x="15621" y="25003"/>
                  </a:cubicBezTo>
                  <a:cubicBezTo>
                    <a:pt x="15621" y="25003"/>
                    <a:pt x="15026" y="22622"/>
                    <a:pt x="16216" y="21884"/>
                  </a:cubicBezTo>
                  <a:cubicBezTo>
                    <a:pt x="17407" y="21134"/>
                    <a:pt x="18062" y="19479"/>
                    <a:pt x="18407" y="18681"/>
                  </a:cubicBezTo>
                  <a:cubicBezTo>
                    <a:pt x="18752" y="17859"/>
                    <a:pt x="20384" y="16466"/>
                    <a:pt x="19193" y="13954"/>
                  </a:cubicBezTo>
                  <a:cubicBezTo>
                    <a:pt x="18002" y="11466"/>
                    <a:pt x="16669" y="9382"/>
                    <a:pt x="16074" y="7584"/>
                  </a:cubicBezTo>
                  <a:cubicBezTo>
                    <a:pt x="15478" y="5798"/>
                    <a:pt x="12240" y="5370"/>
                    <a:pt x="10299" y="4179"/>
                  </a:cubicBezTo>
                  <a:cubicBezTo>
                    <a:pt x="8346" y="2989"/>
                    <a:pt x="7584" y="1346"/>
                    <a:pt x="5953" y="893"/>
                  </a:cubicBezTo>
                  <a:cubicBezTo>
                    <a:pt x="4310" y="453"/>
                    <a:pt x="3417" y="0"/>
                    <a:pt x="341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89" name="Google Shape;16789;p22"/>
            <p:cNvSpPr/>
            <p:nvPr/>
          </p:nvSpPr>
          <p:spPr>
            <a:xfrm>
              <a:off x="2025675" y="2607650"/>
              <a:ext cx="101725" cy="223225"/>
            </a:xfrm>
            <a:custGeom>
              <a:avLst/>
              <a:gdLst/>
              <a:ahLst/>
              <a:cxnLst/>
              <a:rect l="l" t="t" r="r" b="b"/>
              <a:pathLst>
                <a:path w="4069" h="8929" extrusionOk="0">
                  <a:moveTo>
                    <a:pt x="33" y="0"/>
                  </a:moveTo>
                  <a:cubicBezTo>
                    <a:pt x="17" y="0"/>
                    <a:pt x="0" y="13"/>
                    <a:pt x="7" y="34"/>
                  </a:cubicBezTo>
                  <a:cubicBezTo>
                    <a:pt x="233" y="808"/>
                    <a:pt x="686" y="1367"/>
                    <a:pt x="1079" y="2046"/>
                  </a:cubicBezTo>
                  <a:cubicBezTo>
                    <a:pt x="1579" y="2880"/>
                    <a:pt x="1757" y="3784"/>
                    <a:pt x="2019" y="4701"/>
                  </a:cubicBezTo>
                  <a:cubicBezTo>
                    <a:pt x="2448" y="6166"/>
                    <a:pt x="3043" y="7666"/>
                    <a:pt x="3960" y="8904"/>
                  </a:cubicBezTo>
                  <a:cubicBezTo>
                    <a:pt x="3970" y="8922"/>
                    <a:pt x="3985" y="8929"/>
                    <a:pt x="3999" y="8929"/>
                  </a:cubicBezTo>
                  <a:cubicBezTo>
                    <a:pt x="4034" y="8929"/>
                    <a:pt x="4068" y="8887"/>
                    <a:pt x="4043" y="8845"/>
                  </a:cubicBezTo>
                  <a:cubicBezTo>
                    <a:pt x="3257" y="7201"/>
                    <a:pt x="2495" y="5689"/>
                    <a:pt x="2007" y="3915"/>
                  </a:cubicBezTo>
                  <a:cubicBezTo>
                    <a:pt x="1590" y="2439"/>
                    <a:pt x="638" y="1403"/>
                    <a:pt x="55" y="22"/>
                  </a:cubicBezTo>
                  <a:cubicBezTo>
                    <a:pt x="55" y="7"/>
                    <a:pt x="44" y="0"/>
                    <a:pt x="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90" name="Google Shape;16790;p22"/>
            <p:cNvSpPr/>
            <p:nvPr/>
          </p:nvSpPr>
          <p:spPr>
            <a:xfrm>
              <a:off x="2089525" y="2729325"/>
              <a:ext cx="38325" cy="94225"/>
            </a:xfrm>
            <a:custGeom>
              <a:avLst/>
              <a:gdLst/>
              <a:ahLst/>
              <a:cxnLst/>
              <a:rect l="l" t="t" r="r" b="b"/>
              <a:pathLst>
                <a:path w="1533" h="3769" extrusionOk="0">
                  <a:moveTo>
                    <a:pt x="37" y="1"/>
                  </a:moveTo>
                  <a:cubicBezTo>
                    <a:pt x="37" y="1"/>
                    <a:pt x="1" y="13"/>
                    <a:pt x="1" y="37"/>
                  </a:cubicBezTo>
                  <a:cubicBezTo>
                    <a:pt x="418" y="1287"/>
                    <a:pt x="894" y="2573"/>
                    <a:pt x="1477" y="3751"/>
                  </a:cubicBezTo>
                  <a:cubicBezTo>
                    <a:pt x="1481" y="3764"/>
                    <a:pt x="1490" y="3769"/>
                    <a:pt x="1499" y="3769"/>
                  </a:cubicBezTo>
                  <a:cubicBezTo>
                    <a:pt x="1515" y="3769"/>
                    <a:pt x="1533" y="3751"/>
                    <a:pt x="1525" y="3728"/>
                  </a:cubicBezTo>
                  <a:cubicBezTo>
                    <a:pt x="1132" y="2477"/>
                    <a:pt x="584" y="119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91" name="Google Shape;16791;p22"/>
            <p:cNvSpPr/>
            <p:nvPr/>
          </p:nvSpPr>
          <p:spPr>
            <a:xfrm>
              <a:off x="2074750" y="2703475"/>
              <a:ext cx="18075" cy="33450"/>
            </a:xfrm>
            <a:custGeom>
              <a:avLst/>
              <a:gdLst/>
              <a:ahLst/>
              <a:cxnLst/>
              <a:rect l="l" t="t" r="r" b="b"/>
              <a:pathLst>
                <a:path w="723" h="1338" extrusionOk="0">
                  <a:moveTo>
                    <a:pt x="24" y="1"/>
                  </a:moveTo>
                  <a:cubicBezTo>
                    <a:pt x="15" y="1"/>
                    <a:pt x="0" y="15"/>
                    <a:pt x="8" y="23"/>
                  </a:cubicBezTo>
                  <a:cubicBezTo>
                    <a:pt x="211" y="475"/>
                    <a:pt x="449" y="916"/>
                    <a:pt x="699" y="1333"/>
                  </a:cubicBezTo>
                  <a:cubicBezTo>
                    <a:pt x="699" y="1336"/>
                    <a:pt x="701" y="1337"/>
                    <a:pt x="704" y="1337"/>
                  </a:cubicBezTo>
                  <a:cubicBezTo>
                    <a:pt x="711" y="1337"/>
                    <a:pt x="723" y="1329"/>
                    <a:pt x="723" y="1321"/>
                  </a:cubicBezTo>
                  <a:cubicBezTo>
                    <a:pt x="532" y="868"/>
                    <a:pt x="294" y="428"/>
                    <a:pt x="32" y="11"/>
                  </a:cubicBezTo>
                  <a:cubicBezTo>
                    <a:pt x="32" y="4"/>
                    <a:pt x="29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92" name="Google Shape;16792;p22"/>
            <p:cNvSpPr/>
            <p:nvPr/>
          </p:nvSpPr>
          <p:spPr>
            <a:xfrm>
              <a:off x="2111275" y="2800350"/>
              <a:ext cx="33275" cy="44725"/>
            </a:xfrm>
            <a:custGeom>
              <a:avLst/>
              <a:gdLst/>
              <a:ahLst/>
              <a:cxnLst/>
              <a:rect l="l" t="t" r="r" b="b"/>
              <a:pathLst>
                <a:path w="1331" h="1789" extrusionOk="0">
                  <a:moveTo>
                    <a:pt x="37" y="1"/>
                  </a:moveTo>
                  <a:cubicBezTo>
                    <a:pt x="30" y="1"/>
                    <a:pt x="24" y="9"/>
                    <a:pt x="24" y="17"/>
                  </a:cubicBezTo>
                  <a:cubicBezTo>
                    <a:pt x="24" y="89"/>
                    <a:pt x="12" y="172"/>
                    <a:pt x="0" y="232"/>
                  </a:cubicBezTo>
                  <a:cubicBezTo>
                    <a:pt x="0" y="251"/>
                    <a:pt x="7" y="260"/>
                    <a:pt x="16" y="260"/>
                  </a:cubicBezTo>
                  <a:cubicBezTo>
                    <a:pt x="23" y="260"/>
                    <a:pt x="30" y="254"/>
                    <a:pt x="36" y="244"/>
                  </a:cubicBezTo>
                  <a:cubicBezTo>
                    <a:pt x="47" y="182"/>
                    <a:pt x="61" y="159"/>
                    <a:pt x="78" y="159"/>
                  </a:cubicBezTo>
                  <a:cubicBezTo>
                    <a:pt x="111" y="159"/>
                    <a:pt x="154" y="259"/>
                    <a:pt x="202" y="315"/>
                  </a:cubicBezTo>
                  <a:cubicBezTo>
                    <a:pt x="310" y="470"/>
                    <a:pt x="429" y="625"/>
                    <a:pt x="536" y="779"/>
                  </a:cubicBezTo>
                  <a:cubicBezTo>
                    <a:pt x="750" y="1101"/>
                    <a:pt x="964" y="1494"/>
                    <a:pt x="1250" y="1779"/>
                  </a:cubicBezTo>
                  <a:cubicBezTo>
                    <a:pt x="1257" y="1786"/>
                    <a:pt x="1266" y="1789"/>
                    <a:pt x="1275" y="1789"/>
                  </a:cubicBezTo>
                  <a:cubicBezTo>
                    <a:pt x="1301" y="1789"/>
                    <a:pt x="1330" y="1767"/>
                    <a:pt x="1322" y="1732"/>
                  </a:cubicBezTo>
                  <a:cubicBezTo>
                    <a:pt x="1191" y="1398"/>
                    <a:pt x="941" y="1101"/>
                    <a:pt x="738" y="827"/>
                  </a:cubicBezTo>
                  <a:cubicBezTo>
                    <a:pt x="536" y="541"/>
                    <a:pt x="322" y="244"/>
                    <a:pt x="48" y="5"/>
                  </a:cubicBezTo>
                  <a:cubicBezTo>
                    <a:pt x="44" y="2"/>
                    <a:pt x="41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93" name="Google Shape;16793;p22"/>
            <p:cNvSpPr/>
            <p:nvPr/>
          </p:nvSpPr>
          <p:spPr>
            <a:xfrm>
              <a:off x="2110200" y="2790500"/>
              <a:ext cx="30925" cy="52575"/>
            </a:xfrm>
            <a:custGeom>
              <a:avLst/>
              <a:gdLst/>
              <a:ahLst/>
              <a:cxnLst/>
              <a:rect l="l" t="t" r="r" b="b"/>
              <a:pathLst>
                <a:path w="1237" h="2103" extrusionOk="0">
                  <a:moveTo>
                    <a:pt x="41" y="0"/>
                  </a:moveTo>
                  <a:cubicBezTo>
                    <a:pt x="20" y="0"/>
                    <a:pt x="1" y="16"/>
                    <a:pt x="7" y="42"/>
                  </a:cubicBezTo>
                  <a:cubicBezTo>
                    <a:pt x="198" y="780"/>
                    <a:pt x="591" y="1578"/>
                    <a:pt x="1150" y="2090"/>
                  </a:cubicBezTo>
                  <a:cubicBezTo>
                    <a:pt x="1159" y="2099"/>
                    <a:pt x="1170" y="2103"/>
                    <a:pt x="1181" y="2103"/>
                  </a:cubicBezTo>
                  <a:cubicBezTo>
                    <a:pt x="1210" y="2103"/>
                    <a:pt x="1236" y="2072"/>
                    <a:pt x="1210" y="2054"/>
                  </a:cubicBezTo>
                  <a:cubicBezTo>
                    <a:pt x="817" y="1364"/>
                    <a:pt x="388" y="745"/>
                    <a:pt x="79" y="30"/>
                  </a:cubicBezTo>
                  <a:cubicBezTo>
                    <a:pt x="74" y="9"/>
                    <a:pt x="57" y="0"/>
                    <a:pt x="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94" name="Google Shape;16794;p22"/>
            <p:cNvSpPr/>
            <p:nvPr/>
          </p:nvSpPr>
          <p:spPr>
            <a:xfrm>
              <a:off x="2106025" y="2789875"/>
              <a:ext cx="40250" cy="62900"/>
            </a:xfrm>
            <a:custGeom>
              <a:avLst/>
              <a:gdLst/>
              <a:ahLst/>
              <a:cxnLst/>
              <a:rect l="l" t="t" r="r" b="b"/>
              <a:pathLst>
                <a:path w="1610" h="2516" extrusionOk="0">
                  <a:moveTo>
                    <a:pt x="75" y="1"/>
                  </a:moveTo>
                  <a:cubicBezTo>
                    <a:pt x="41" y="1"/>
                    <a:pt x="0" y="29"/>
                    <a:pt x="8" y="67"/>
                  </a:cubicBezTo>
                  <a:cubicBezTo>
                    <a:pt x="234" y="925"/>
                    <a:pt x="758" y="2020"/>
                    <a:pt x="1544" y="2508"/>
                  </a:cubicBezTo>
                  <a:cubicBezTo>
                    <a:pt x="1554" y="2513"/>
                    <a:pt x="1563" y="2516"/>
                    <a:pt x="1571" y="2516"/>
                  </a:cubicBezTo>
                  <a:cubicBezTo>
                    <a:pt x="1599" y="2516"/>
                    <a:pt x="1610" y="2486"/>
                    <a:pt x="1591" y="2449"/>
                  </a:cubicBezTo>
                  <a:cubicBezTo>
                    <a:pt x="1329" y="2044"/>
                    <a:pt x="996" y="1722"/>
                    <a:pt x="734" y="1317"/>
                  </a:cubicBezTo>
                  <a:cubicBezTo>
                    <a:pt x="484" y="913"/>
                    <a:pt x="293" y="484"/>
                    <a:pt x="115" y="32"/>
                  </a:cubicBezTo>
                  <a:cubicBezTo>
                    <a:pt x="110" y="10"/>
                    <a:pt x="94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95" name="Google Shape;16795;p22"/>
            <p:cNvSpPr/>
            <p:nvPr/>
          </p:nvSpPr>
          <p:spPr>
            <a:xfrm>
              <a:off x="2112850" y="2803350"/>
              <a:ext cx="130725" cy="213025"/>
            </a:xfrm>
            <a:custGeom>
              <a:avLst/>
              <a:gdLst/>
              <a:ahLst/>
              <a:cxnLst/>
              <a:rect l="l" t="t" r="r" b="b"/>
              <a:pathLst>
                <a:path w="5229" h="8521" extrusionOk="0">
                  <a:moveTo>
                    <a:pt x="32" y="1"/>
                  </a:moveTo>
                  <a:cubicBezTo>
                    <a:pt x="14" y="1"/>
                    <a:pt x="0" y="20"/>
                    <a:pt x="8" y="28"/>
                  </a:cubicBezTo>
                  <a:cubicBezTo>
                    <a:pt x="544" y="1552"/>
                    <a:pt x="1723" y="2552"/>
                    <a:pt x="2640" y="3826"/>
                  </a:cubicBezTo>
                  <a:cubicBezTo>
                    <a:pt x="3688" y="5267"/>
                    <a:pt x="4199" y="7017"/>
                    <a:pt x="5140" y="8506"/>
                  </a:cubicBezTo>
                  <a:cubicBezTo>
                    <a:pt x="5150" y="8516"/>
                    <a:pt x="5162" y="8520"/>
                    <a:pt x="5174" y="8520"/>
                  </a:cubicBezTo>
                  <a:cubicBezTo>
                    <a:pt x="5203" y="8520"/>
                    <a:pt x="5229" y="8492"/>
                    <a:pt x="5212" y="8458"/>
                  </a:cubicBezTo>
                  <a:cubicBezTo>
                    <a:pt x="4700" y="7017"/>
                    <a:pt x="3902" y="5469"/>
                    <a:pt x="3092" y="4184"/>
                  </a:cubicBezTo>
                  <a:cubicBezTo>
                    <a:pt x="2152" y="2731"/>
                    <a:pt x="747" y="1636"/>
                    <a:pt x="56" y="16"/>
                  </a:cubicBezTo>
                  <a:cubicBezTo>
                    <a:pt x="49" y="5"/>
                    <a:pt x="40" y="1"/>
                    <a:pt x="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96" name="Google Shape;16796;p22"/>
            <p:cNvSpPr/>
            <p:nvPr/>
          </p:nvSpPr>
          <p:spPr>
            <a:xfrm>
              <a:off x="2201950" y="2916725"/>
              <a:ext cx="43775" cy="105025"/>
            </a:xfrm>
            <a:custGeom>
              <a:avLst/>
              <a:gdLst/>
              <a:ahLst/>
              <a:cxnLst/>
              <a:rect l="l" t="t" r="r" b="b"/>
              <a:pathLst>
                <a:path w="1751" h="4201" extrusionOk="0">
                  <a:moveTo>
                    <a:pt x="50" y="1"/>
                  </a:moveTo>
                  <a:cubicBezTo>
                    <a:pt x="27" y="1"/>
                    <a:pt x="0" y="22"/>
                    <a:pt x="16" y="53"/>
                  </a:cubicBezTo>
                  <a:cubicBezTo>
                    <a:pt x="588" y="1423"/>
                    <a:pt x="1147" y="2780"/>
                    <a:pt x="1648" y="4173"/>
                  </a:cubicBezTo>
                  <a:cubicBezTo>
                    <a:pt x="1655" y="4192"/>
                    <a:pt x="1669" y="4200"/>
                    <a:pt x="1684" y="4200"/>
                  </a:cubicBezTo>
                  <a:cubicBezTo>
                    <a:pt x="1715" y="4200"/>
                    <a:pt x="1751" y="4166"/>
                    <a:pt x="1743" y="4125"/>
                  </a:cubicBezTo>
                  <a:cubicBezTo>
                    <a:pt x="1314" y="2732"/>
                    <a:pt x="755" y="1327"/>
                    <a:pt x="76" y="18"/>
                  </a:cubicBezTo>
                  <a:cubicBezTo>
                    <a:pt x="72" y="6"/>
                    <a:pt x="61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97" name="Google Shape;16797;p22"/>
            <p:cNvSpPr/>
            <p:nvPr/>
          </p:nvSpPr>
          <p:spPr>
            <a:xfrm>
              <a:off x="2123300" y="2826525"/>
              <a:ext cx="86500" cy="115075"/>
            </a:xfrm>
            <a:custGeom>
              <a:avLst/>
              <a:gdLst/>
              <a:ahLst/>
              <a:cxnLst/>
              <a:rect l="l" t="t" r="r" b="b"/>
              <a:pathLst>
                <a:path w="3460" h="4603" extrusionOk="0">
                  <a:moveTo>
                    <a:pt x="68" y="1"/>
                  </a:moveTo>
                  <a:cubicBezTo>
                    <a:pt x="30" y="1"/>
                    <a:pt x="1" y="49"/>
                    <a:pt x="31" y="90"/>
                  </a:cubicBezTo>
                  <a:cubicBezTo>
                    <a:pt x="567" y="768"/>
                    <a:pt x="1245" y="1316"/>
                    <a:pt x="1817" y="1959"/>
                  </a:cubicBezTo>
                  <a:cubicBezTo>
                    <a:pt x="2543" y="2745"/>
                    <a:pt x="3031" y="3614"/>
                    <a:pt x="3436" y="4602"/>
                  </a:cubicBezTo>
                  <a:cubicBezTo>
                    <a:pt x="3436" y="4602"/>
                    <a:pt x="3460" y="4602"/>
                    <a:pt x="3460" y="4578"/>
                  </a:cubicBezTo>
                  <a:cubicBezTo>
                    <a:pt x="3067" y="2768"/>
                    <a:pt x="1495" y="1137"/>
                    <a:pt x="91" y="6"/>
                  </a:cubicBezTo>
                  <a:cubicBezTo>
                    <a:pt x="83" y="2"/>
                    <a:pt x="76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98" name="Google Shape;16798;p22"/>
            <p:cNvSpPr/>
            <p:nvPr/>
          </p:nvSpPr>
          <p:spPr>
            <a:xfrm>
              <a:off x="2113125" y="2787850"/>
              <a:ext cx="32600" cy="58150"/>
            </a:xfrm>
            <a:custGeom>
              <a:avLst/>
              <a:gdLst/>
              <a:ahLst/>
              <a:cxnLst/>
              <a:rect l="l" t="t" r="r" b="b"/>
              <a:pathLst>
                <a:path w="1304" h="2326" extrusionOk="0">
                  <a:moveTo>
                    <a:pt x="37" y="1"/>
                  </a:moveTo>
                  <a:cubicBezTo>
                    <a:pt x="24" y="1"/>
                    <a:pt x="1" y="12"/>
                    <a:pt x="9" y="29"/>
                  </a:cubicBezTo>
                  <a:cubicBezTo>
                    <a:pt x="259" y="827"/>
                    <a:pt x="700" y="1684"/>
                    <a:pt x="1260" y="2315"/>
                  </a:cubicBezTo>
                  <a:cubicBezTo>
                    <a:pt x="1263" y="2323"/>
                    <a:pt x="1269" y="2325"/>
                    <a:pt x="1275" y="2325"/>
                  </a:cubicBezTo>
                  <a:cubicBezTo>
                    <a:pt x="1289" y="2325"/>
                    <a:pt x="1303" y="2312"/>
                    <a:pt x="1295" y="2303"/>
                  </a:cubicBezTo>
                  <a:cubicBezTo>
                    <a:pt x="831" y="1541"/>
                    <a:pt x="402" y="827"/>
                    <a:pt x="45" y="5"/>
                  </a:cubicBezTo>
                  <a:cubicBezTo>
                    <a:pt x="45" y="2"/>
                    <a:pt x="42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99" name="Google Shape;16799;p22"/>
            <p:cNvSpPr/>
            <p:nvPr/>
          </p:nvSpPr>
          <p:spPr>
            <a:xfrm>
              <a:off x="2125550" y="2821600"/>
              <a:ext cx="32075" cy="44050"/>
            </a:xfrm>
            <a:custGeom>
              <a:avLst/>
              <a:gdLst/>
              <a:ahLst/>
              <a:cxnLst/>
              <a:rect l="l" t="t" r="r" b="b"/>
              <a:pathLst>
                <a:path w="1283" h="1762" extrusionOk="0">
                  <a:moveTo>
                    <a:pt x="1" y="1"/>
                  </a:moveTo>
                  <a:cubicBezTo>
                    <a:pt x="393" y="596"/>
                    <a:pt x="774" y="1227"/>
                    <a:pt x="1239" y="1751"/>
                  </a:cubicBezTo>
                  <a:cubicBezTo>
                    <a:pt x="1242" y="1758"/>
                    <a:pt x="1248" y="1761"/>
                    <a:pt x="1255" y="1761"/>
                  </a:cubicBezTo>
                  <a:cubicBezTo>
                    <a:pt x="1268" y="1761"/>
                    <a:pt x="1283" y="1747"/>
                    <a:pt x="1275" y="1739"/>
                  </a:cubicBezTo>
                  <a:cubicBezTo>
                    <a:pt x="917" y="1132"/>
                    <a:pt x="453" y="5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00" name="Google Shape;16800;p22"/>
            <p:cNvSpPr/>
            <p:nvPr/>
          </p:nvSpPr>
          <p:spPr>
            <a:xfrm>
              <a:off x="2132700" y="2826075"/>
              <a:ext cx="26775" cy="31050"/>
            </a:xfrm>
            <a:custGeom>
              <a:avLst/>
              <a:gdLst/>
              <a:ahLst/>
              <a:cxnLst/>
              <a:rect l="l" t="t" r="r" b="b"/>
              <a:pathLst>
                <a:path w="1071" h="1242" extrusionOk="0">
                  <a:moveTo>
                    <a:pt x="0" y="0"/>
                  </a:moveTo>
                  <a:lnTo>
                    <a:pt x="0" y="0"/>
                  </a:lnTo>
                  <a:cubicBezTo>
                    <a:pt x="286" y="453"/>
                    <a:pt x="596" y="905"/>
                    <a:pt x="1024" y="1239"/>
                  </a:cubicBezTo>
                  <a:cubicBezTo>
                    <a:pt x="1028" y="1240"/>
                    <a:pt x="1031" y="1241"/>
                    <a:pt x="1034" y="1241"/>
                  </a:cubicBezTo>
                  <a:cubicBezTo>
                    <a:pt x="1054" y="1241"/>
                    <a:pt x="1070" y="1213"/>
                    <a:pt x="1060" y="1203"/>
                  </a:cubicBezTo>
                  <a:cubicBezTo>
                    <a:pt x="703" y="810"/>
                    <a:pt x="334" y="42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01" name="Google Shape;16801;p22"/>
            <p:cNvSpPr/>
            <p:nvPr/>
          </p:nvSpPr>
          <p:spPr>
            <a:xfrm>
              <a:off x="2189625" y="2906975"/>
              <a:ext cx="23450" cy="45150"/>
            </a:xfrm>
            <a:custGeom>
              <a:avLst/>
              <a:gdLst/>
              <a:ahLst/>
              <a:cxnLst/>
              <a:rect l="l" t="t" r="r" b="b"/>
              <a:pathLst>
                <a:path w="938" h="1806" extrusionOk="0">
                  <a:moveTo>
                    <a:pt x="50" y="0"/>
                  </a:moveTo>
                  <a:cubicBezTo>
                    <a:pt x="33" y="0"/>
                    <a:pt x="1" y="28"/>
                    <a:pt x="21" y="39"/>
                  </a:cubicBezTo>
                  <a:cubicBezTo>
                    <a:pt x="343" y="598"/>
                    <a:pt x="581" y="1229"/>
                    <a:pt x="890" y="1789"/>
                  </a:cubicBezTo>
                  <a:cubicBezTo>
                    <a:pt x="901" y="1800"/>
                    <a:pt x="912" y="1805"/>
                    <a:pt x="920" y="1805"/>
                  </a:cubicBezTo>
                  <a:cubicBezTo>
                    <a:pt x="931" y="1805"/>
                    <a:pt x="938" y="1797"/>
                    <a:pt x="938" y="1777"/>
                  </a:cubicBezTo>
                  <a:cubicBezTo>
                    <a:pt x="771" y="1146"/>
                    <a:pt x="414" y="562"/>
                    <a:pt x="57" y="3"/>
                  </a:cubicBezTo>
                  <a:cubicBezTo>
                    <a:pt x="55" y="1"/>
                    <a:pt x="53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02" name="Google Shape;16802;p22"/>
            <p:cNvSpPr/>
            <p:nvPr/>
          </p:nvSpPr>
          <p:spPr>
            <a:xfrm>
              <a:off x="2199750" y="2925975"/>
              <a:ext cx="32975" cy="62050"/>
            </a:xfrm>
            <a:custGeom>
              <a:avLst/>
              <a:gdLst/>
              <a:ahLst/>
              <a:cxnLst/>
              <a:rect l="l" t="t" r="r" b="b"/>
              <a:pathLst>
                <a:path w="1319" h="2482" extrusionOk="0">
                  <a:moveTo>
                    <a:pt x="36" y="0"/>
                  </a:moveTo>
                  <a:cubicBezTo>
                    <a:pt x="17" y="0"/>
                    <a:pt x="0" y="11"/>
                    <a:pt x="9" y="29"/>
                  </a:cubicBezTo>
                  <a:cubicBezTo>
                    <a:pt x="462" y="815"/>
                    <a:pt x="783" y="1696"/>
                    <a:pt x="1259" y="2469"/>
                  </a:cubicBezTo>
                  <a:cubicBezTo>
                    <a:pt x="1263" y="2478"/>
                    <a:pt x="1272" y="2482"/>
                    <a:pt x="1282" y="2482"/>
                  </a:cubicBezTo>
                  <a:cubicBezTo>
                    <a:pt x="1299" y="2482"/>
                    <a:pt x="1319" y="2469"/>
                    <a:pt x="1319" y="2446"/>
                  </a:cubicBezTo>
                  <a:cubicBezTo>
                    <a:pt x="1140" y="1588"/>
                    <a:pt x="581" y="707"/>
                    <a:pt x="57" y="5"/>
                  </a:cubicBezTo>
                  <a:cubicBezTo>
                    <a:pt x="50" y="2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03" name="Google Shape;16803;p22"/>
            <p:cNvSpPr/>
            <p:nvPr/>
          </p:nvSpPr>
          <p:spPr>
            <a:xfrm>
              <a:off x="2208975" y="2931625"/>
              <a:ext cx="26425" cy="56525"/>
            </a:xfrm>
            <a:custGeom>
              <a:avLst/>
              <a:gdLst/>
              <a:ahLst/>
              <a:cxnLst/>
              <a:rect l="l" t="t" r="r" b="b"/>
              <a:pathLst>
                <a:path w="1057" h="2261" extrusionOk="0">
                  <a:moveTo>
                    <a:pt x="20" y="0"/>
                  </a:moveTo>
                  <a:cubicBezTo>
                    <a:pt x="4" y="0"/>
                    <a:pt x="1" y="9"/>
                    <a:pt x="9" y="17"/>
                  </a:cubicBezTo>
                  <a:cubicBezTo>
                    <a:pt x="343" y="767"/>
                    <a:pt x="652" y="1529"/>
                    <a:pt x="1021" y="2255"/>
                  </a:cubicBezTo>
                  <a:cubicBezTo>
                    <a:pt x="1028" y="2259"/>
                    <a:pt x="1034" y="2260"/>
                    <a:pt x="1039" y="2260"/>
                  </a:cubicBezTo>
                  <a:cubicBezTo>
                    <a:pt x="1051" y="2260"/>
                    <a:pt x="1057" y="2252"/>
                    <a:pt x="1057" y="2243"/>
                  </a:cubicBezTo>
                  <a:cubicBezTo>
                    <a:pt x="747" y="1481"/>
                    <a:pt x="390" y="731"/>
                    <a:pt x="45" y="5"/>
                  </a:cubicBezTo>
                  <a:cubicBezTo>
                    <a:pt x="34" y="2"/>
                    <a:pt x="26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04" name="Google Shape;16804;p22"/>
            <p:cNvSpPr/>
            <p:nvPr/>
          </p:nvSpPr>
          <p:spPr>
            <a:xfrm>
              <a:off x="2229425" y="2978050"/>
              <a:ext cx="66825" cy="144875"/>
            </a:xfrm>
            <a:custGeom>
              <a:avLst/>
              <a:gdLst/>
              <a:ahLst/>
              <a:cxnLst/>
              <a:rect l="l" t="t" r="r" b="b"/>
              <a:pathLst>
                <a:path w="2673" h="5795" extrusionOk="0">
                  <a:moveTo>
                    <a:pt x="21" y="1"/>
                  </a:moveTo>
                  <a:cubicBezTo>
                    <a:pt x="21" y="1"/>
                    <a:pt x="19" y="2"/>
                    <a:pt x="16" y="4"/>
                  </a:cubicBezTo>
                  <a:lnTo>
                    <a:pt x="16" y="4"/>
                  </a:lnTo>
                  <a:cubicBezTo>
                    <a:pt x="20" y="2"/>
                    <a:pt x="21" y="1"/>
                    <a:pt x="21" y="1"/>
                  </a:cubicBezTo>
                  <a:close/>
                  <a:moveTo>
                    <a:pt x="16" y="4"/>
                  </a:moveTo>
                  <a:cubicBezTo>
                    <a:pt x="15" y="4"/>
                    <a:pt x="14" y="5"/>
                    <a:pt x="13" y="5"/>
                  </a:cubicBezTo>
                  <a:cubicBezTo>
                    <a:pt x="13" y="6"/>
                    <a:pt x="13" y="6"/>
                    <a:pt x="13" y="6"/>
                  </a:cubicBezTo>
                  <a:lnTo>
                    <a:pt x="13" y="6"/>
                  </a:lnTo>
                  <a:cubicBezTo>
                    <a:pt x="14" y="5"/>
                    <a:pt x="15" y="5"/>
                    <a:pt x="16" y="4"/>
                  </a:cubicBezTo>
                  <a:close/>
                  <a:moveTo>
                    <a:pt x="13" y="6"/>
                  </a:moveTo>
                  <a:cubicBezTo>
                    <a:pt x="7" y="11"/>
                    <a:pt x="1" y="19"/>
                    <a:pt x="1" y="29"/>
                  </a:cubicBezTo>
                  <a:cubicBezTo>
                    <a:pt x="525" y="1994"/>
                    <a:pt x="1191" y="4256"/>
                    <a:pt x="2596" y="5780"/>
                  </a:cubicBezTo>
                  <a:cubicBezTo>
                    <a:pt x="2603" y="5790"/>
                    <a:pt x="2613" y="5795"/>
                    <a:pt x="2624" y="5795"/>
                  </a:cubicBezTo>
                  <a:cubicBezTo>
                    <a:pt x="2648" y="5795"/>
                    <a:pt x="2673" y="5770"/>
                    <a:pt x="2656" y="5744"/>
                  </a:cubicBezTo>
                  <a:cubicBezTo>
                    <a:pt x="2144" y="4804"/>
                    <a:pt x="1549" y="3958"/>
                    <a:pt x="1132" y="2970"/>
                  </a:cubicBezTo>
                  <a:cubicBezTo>
                    <a:pt x="715" y="2006"/>
                    <a:pt x="418" y="982"/>
                    <a:pt x="1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05" name="Google Shape;16805;p22"/>
            <p:cNvSpPr/>
            <p:nvPr/>
          </p:nvSpPr>
          <p:spPr>
            <a:xfrm>
              <a:off x="2286000" y="3114200"/>
              <a:ext cx="142000" cy="206300"/>
            </a:xfrm>
            <a:custGeom>
              <a:avLst/>
              <a:gdLst/>
              <a:ahLst/>
              <a:cxnLst/>
              <a:rect l="l" t="t" r="r" b="b"/>
              <a:pathLst>
                <a:path w="5680" h="8252" extrusionOk="0">
                  <a:moveTo>
                    <a:pt x="48" y="1"/>
                  </a:moveTo>
                  <a:cubicBezTo>
                    <a:pt x="12" y="1"/>
                    <a:pt x="0" y="13"/>
                    <a:pt x="12" y="24"/>
                  </a:cubicBezTo>
                  <a:cubicBezTo>
                    <a:pt x="1298" y="1751"/>
                    <a:pt x="1167" y="3906"/>
                    <a:pt x="2096" y="5775"/>
                  </a:cubicBezTo>
                  <a:cubicBezTo>
                    <a:pt x="2798" y="7156"/>
                    <a:pt x="4167" y="7930"/>
                    <a:pt x="5644" y="8252"/>
                  </a:cubicBezTo>
                  <a:cubicBezTo>
                    <a:pt x="5667" y="8252"/>
                    <a:pt x="5679" y="8216"/>
                    <a:pt x="5655" y="8216"/>
                  </a:cubicBezTo>
                  <a:cubicBezTo>
                    <a:pt x="4703" y="7823"/>
                    <a:pt x="3727" y="7466"/>
                    <a:pt x="2977" y="6704"/>
                  </a:cubicBezTo>
                  <a:cubicBezTo>
                    <a:pt x="2262" y="5978"/>
                    <a:pt x="1941" y="5013"/>
                    <a:pt x="1679" y="4025"/>
                  </a:cubicBezTo>
                  <a:cubicBezTo>
                    <a:pt x="1310" y="2620"/>
                    <a:pt x="1119" y="1084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06" name="Google Shape;16806;p22"/>
            <p:cNvSpPr/>
            <p:nvPr/>
          </p:nvSpPr>
          <p:spPr>
            <a:xfrm>
              <a:off x="2299000" y="3128025"/>
              <a:ext cx="132275" cy="193550"/>
            </a:xfrm>
            <a:custGeom>
              <a:avLst/>
              <a:gdLst/>
              <a:ahLst/>
              <a:cxnLst/>
              <a:rect l="l" t="t" r="r" b="b"/>
              <a:pathLst>
                <a:path w="5291" h="7742" extrusionOk="0">
                  <a:moveTo>
                    <a:pt x="83" y="0"/>
                  </a:moveTo>
                  <a:cubicBezTo>
                    <a:pt x="44" y="0"/>
                    <a:pt x="1" y="29"/>
                    <a:pt x="16" y="67"/>
                  </a:cubicBezTo>
                  <a:cubicBezTo>
                    <a:pt x="468" y="1662"/>
                    <a:pt x="1004" y="3448"/>
                    <a:pt x="1861" y="4877"/>
                  </a:cubicBezTo>
                  <a:cubicBezTo>
                    <a:pt x="2218" y="5436"/>
                    <a:pt x="2647" y="5960"/>
                    <a:pt x="3159" y="6389"/>
                  </a:cubicBezTo>
                  <a:cubicBezTo>
                    <a:pt x="3385" y="6579"/>
                    <a:pt x="5135" y="7437"/>
                    <a:pt x="5135" y="7687"/>
                  </a:cubicBezTo>
                  <a:cubicBezTo>
                    <a:pt x="5129" y="7724"/>
                    <a:pt x="5149" y="7742"/>
                    <a:pt x="5173" y="7742"/>
                  </a:cubicBezTo>
                  <a:cubicBezTo>
                    <a:pt x="5194" y="7742"/>
                    <a:pt x="5219" y="7727"/>
                    <a:pt x="5231" y="7699"/>
                  </a:cubicBezTo>
                  <a:cubicBezTo>
                    <a:pt x="5243" y="7615"/>
                    <a:pt x="5255" y="7544"/>
                    <a:pt x="5290" y="7449"/>
                  </a:cubicBezTo>
                  <a:cubicBezTo>
                    <a:pt x="5290" y="7413"/>
                    <a:pt x="5266" y="7377"/>
                    <a:pt x="5243" y="7353"/>
                  </a:cubicBezTo>
                  <a:cubicBezTo>
                    <a:pt x="3742" y="6734"/>
                    <a:pt x="2504" y="5734"/>
                    <a:pt x="1742" y="4282"/>
                  </a:cubicBezTo>
                  <a:cubicBezTo>
                    <a:pt x="1040" y="2936"/>
                    <a:pt x="718" y="1424"/>
                    <a:pt x="135" y="31"/>
                  </a:cubicBezTo>
                  <a:cubicBezTo>
                    <a:pt x="126" y="10"/>
                    <a:pt x="105" y="0"/>
                    <a:pt x="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07" name="Google Shape;16807;p22"/>
            <p:cNvSpPr/>
            <p:nvPr/>
          </p:nvSpPr>
          <p:spPr>
            <a:xfrm>
              <a:off x="2324375" y="3216000"/>
              <a:ext cx="30725" cy="55525"/>
            </a:xfrm>
            <a:custGeom>
              <a:avLst/>
              <a:gdLst/>
              <a:ahLst/>
              <a:cxnLst/>
              <a:rect l="l" t="t" r="r" b="b"/>
              <a:pathLst>
                <a:path w="1229" h="2221" extrusionOk="0">
                  <a:moveTo>
                    <a:pt x="35" y="0"/>
                  </a:moveTo>
                  <a:cubicBezTo>
                    <a:pt x="21" y="0"/>
                    <a:pt x="1" y="13"/>
                    <a:pt x="1" y="36"/>
                  </a:cubicBezTo>
                  <a:cubicBezTo>
                    <a:pt x="203" y="774"/>
                    <a:pt x="608" y="1560"/>
                    <a:pt x="1072" y="2191"/>
                  </a:cubicBezTo>
                  <a:cubicBezTo>
                    <a:pt x="1086" y="2212"/>
                    <a:pt x="1106" y="2221"/>
                    <a:pt x="1127" y="2221"/>
                  </a:cubicBezTo>
                  <a:cubicBezTo>
                    <a:pt x="1177" y="2221"/>
                    <a:pt x="1229" y="2170"/>
                    <a:pt x="1203" y="2120"/>
                  </a:cubicBezTo>
                  <a:cubicBezTo>
                    <a:pt x="822" y="1417"/>
                    <a:pt x="441" y="703"/>
                    <a:pt x="49" y="12"/>
                  </a:cubicBezTo>
                  <a:cubicBezTo>
                    <a:pt x="49" y="4"/>
                    <a:pt x="43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08" name="Google Shape;16808;p22"/>
            <p:cNvSpPr/>
            <p:nvPr/>
          </p:nvSpPr>
          <p:spPr>
            <a:xfrm>
              <a:off x="2329075" y="3214725"/>
              <a:ext cx="30550" cy="61250"/>
            </a:xfrm>
            <a:custGeom>
              <a:avLst/>
              <a:gdLst/>
              <a:ahLst/>
              <a:cxnLst/>
              <a:rect l="l" t="t" r="r" b="b"/>
              <a:pathLst>
                <a:path w="1222" h="2450" extrusionOk="0">
                  <a:moveTo>
                    <a:pt x="66" y="0"/>
                  </a:moveTo>
                  <a:cubicBezTo>
                    <a:pt x="35" y="0"/>
                    <a:pt x="1" y="27"/>
                    <a:pt x="15" y="63"/>
                  </a:cubicBezTo>
                  <a:cubicBezTo>
                    <a:pt x="301" y="825"/>
                    <a:pt x="599" y="1814"/>
                    <a:pt x="1135" y="2433"/>
                  </a:cubicBezTo>
                  <a:cubicBezTo>
                    <a:pt x="1146" y="2445"/>
                    <a:pt x="1161" y="2450"/>
                    <a:pt x="1174" y="2450"/>
                  </a:cubicBezTo>
                  <a:cubicBezTo>
                    <a:pt x="1201" y="2450"/>
                    <a:pt x="1222" y="2429"/>
                    <a:pt x="1206" y="2397"/>
                  </a:cubicBezTo>
                  <a:cubicBezTo>
                    <a:pt x="1123" y="2016"/>
                    <a:pt x="884" y="1659"/>
                    <a:pt x="706" y="1302"/>
                  </a:cubicBezTo>
                  <a:cubicBezTo>
                    <a:pt x="492" y="885"/>
                    <a:pt x="301" y="456"/>
                    <a:pt x="111" y="40"/>
                  </a:cubicBezTo>
                  <a:cubicBezTo>
                    <a:pt x="106" y="12"/>
                    <a:pt x="86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09" name="Google Shape;16809;p22"/>
            <p:cNvSpPr/>
            <p:nvPr/>
          </p:nvSpPr>
          <p:spPr>
            <a:xfrm>
              <a:off x="2326275" y="3220300"/>
              <a:ext cx="47050" cy="70050"/>
            </a:xfrm>
            <a:custGeom>
              <a:avLst/>
              <a:gdLst/>
              <a:ahLst/>
              <a:cxnLst/>
              <a:rect l="l" t="t" r="r" b="b"/>
              <a:pathLst>
                <a:path w="1882" h="2802" extrusionOk="0">
                  <a:moveTo>
                    <a:pt x="48" y="0"/>
                  </a:moveTo>
                  <a:cubicBezTo>
                    <a:pt x="22" y="0"/>
                    <a:pt x="1" y="29"/>
                    <a:pt x="8" y="67"/>
                  </a:cubicBezTo>
                  <a:cubicBezTo>
                    <a:pt x="306" y="1055"/>
                    <a:pt x="925" y="2162"/>
                    <a:pt x="1758" y="2793"/>
                  </a:cubicBezTo>
                  <a:cubicBezTo>
                    <a:pt x="1768" y="2799"/>
                    <a:pt x="1779" y="2802"/>
                    <a:pt x="1789" y="2802"/>
                  </a:cubicBezTo>
                  <a:cubicBezTo>
                    <a:pt x="1839" y="2802"/>
                    <a:pt x="1882" y="2736"/>
                    <a:pt x="1842" y="2686"/>
                  </a:cubicBezTo>
                  <a:cubicBezTo>
                    <a:pt x="1544" y="2281"/>
                    <a:pt x="1199" y="1924"/>
                    <a:pt x="901" y="1519"/>
                  </a:cubicBezTo>
                  <a:cubicBezTo>
                    <a:pt x="580" y="1043"/>
                    <a:pt x="342" y="555"/>
                    <a:pt x="92" y="31"/>
                  </a:cubicBezTo>
                  <a:cubicBezTo>
                    <a:pt x="79" y="9"/>
                    <a:pt x="63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10" name="Google Shape;16810;p22"/>
            <p:cNvSpPr/>
            <p:nvPr/>
          </p:nvSpPr>
          <p:spPr>
            <a:xfrm>
              <a:off x="2293225" y="3115925"/>
              <a:ext cx="32975" cy="94375"/>
            </a:xfrm>
            <a:custGeom>
              <a:avLst/>
              <a:gdLst/>
              <a:ahLst/>
              <a:cxnLst/>
              <a:rect l="l" t="t" r="r" b="b"/>
              <a:pathLst>
                <a:path w="1319" h="3775" extrusionOk="0">
                  <a:moveTo>
                    <a:pt x="44" y="0"/>
                  </a:moveTo>
                  <a:cubicBezTo>
                    <a:pt x="22" y="0"/>
                    <a:pt x="0" y="28"/>
                    <a:pt x="9" y="63"/>
                  </a:cubicBezTo>
                  <a:cubicBezTo>
                    <a:pt x="235" y="622"/>
                    <a:pt x="533" y="1158"/>
                    <a:pt x="735" y="1741"/>
                  </a:cubicBezTo>
                  <a:cubicBezTo>
                    <a:pt x="961" y="2384"/>
                    <a:pt x="1056" y="3099"/>
                    <a:pt x="1306" y="3718"/>
                  </a:cubicBezTo>
                  <a:cubicBezTo>
                    <a:pt x="1301" y="3708"/>
                    <a:pt x="1294" y="3704"/>
                    <a:pt x="1288" y="3704"/>
                  </a:cubicBezTo>
                  <a:cubicBezTo>
                    <a:pt x="1279" y="3704"/>
                    <a:pt x="1271" y="3711"/>
                    <a:pt x="1271" y="3718"/>
                  </a:cubicBezTo>
                  <a:cubicBezTo>
                    <a:pt x="1271" y="3742"/>
                    <a:pt x="1271" y="3754"/>
                    <a:pt x="1295" y="3765"/>
                  </a:cubicBezTo>
                  <a:cubicBezTo>
                    <a:pt x="1295" y="3771"/>
                    <a:pt x="1300" y="3774"/>
                    <a:pt x="1306" y="3774"/>
                  </a:cubicBezTo>
                  <a:cubicBezTo>
                    <a:pt x="1312" y="3774"/>
                    <a:pt x="1318" y="3771"/>
                    <a:pt x="1318" y="3765"/>
                  </a:cubicBezTo>
                  <a:cubicBezTo>
                    <a:pt x="1271" y="2539"/>
                    <a:pt x="783" y="1015"/>
                    <a:pt x="68" y="15"/>
                  </a:cubicBezTo>
                  <a:cubicBezTo>
                    <a:pt x="61" y="5"/>
                    <a:pt x="53" y="0"/>
                    <a:pt x="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11" name="Google Shape;16811;p22"/>
            <p:cNvSpPr/>
            <p:nvPr/>
          </p:nvSpPr>
          <p:spPr>
            <a:xfrm>
              <a:off x="2302075" y="3143325"/>
              <a:ext cx="9425" cy="15800"/>
            </a:xfrm>
            <a:custGeom>
              <a:avLst/>
              <a:gdLst/>
              <a:ahLst/>
              <a:cxnLst/>
              <a:rect l="l" t="t" r="r" b="b"/>
              <a:pathLst>
                <a:path w="377" h="632" extrusionOk="0">
                  <a:moveTo>
                    <a:pt x="88" y="0"/>
                  </a:moveTo>
                  <a:cubicBezTo>
                    <a:pt x="46" y="0"/>
                    <a:pt x="1" y="37"/>
                    <a:pt x="24" y="98"/>
                  </a:cubicBezTo>
                  <a:cubicBezTo>
                    <a:pt x="119" y="264"/>
                    <a:pt x="190" y="431"/>
                    <a:pt x="286" y="598"/>
                  </a:cubicBezTo>
                  <a:cubicBezTo>
                    <a:pt x="290" y="621"/>
                    <a:pt x="306" y="631"/>
                    <a:pt x="322" y="631"/>
                  </a:cubicBezTo>
                  <a:cubicBezTo>
                    <a:pt x="348" y="631"/>
                    <a:pt x="376" y="606"/>
                    <a:pt x="369" y="562"/>
                  </a:cubicBezTo>
                  <a:cubicBezTo>
                    <a:pt x="298" y="372"/>
                    <a:pt x="226" y="217"/>
                    <a:pt x="143" y="38"/>
                  </a:cubicBezTo>
                  <a:cubicBezTo>
                    <a:pt x="134" y="12"/>
                    <a:pt x="111" y="0"/>
                    <a:pt x="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12" name="Google Shape;16812;p22"/>
            <p:cNvSpPr/>
            <p:nvPr/>
          </p:nvSpPr>
          <p:spPr>
            <a:xfrm>
              <a:off x="1943825" y="2880150"/>
              <a:ext cx="368825" cy="297175"/>
            </a:xfrm>
            <a:custGeom>
              <a:avLst/>
              <a:gdLst/>
              <a:ahLst/>
              <a:cxnLst/>
              <a:rect l="l" t="t" r="r" b="b"/>
              <a:pathLst>
                <a:path w="14753" h="11887" extrusionOk="0">
                  <a:moveTo>
                    <a:pt x="90" y="0"/>
                  </a:moveTo>
                  <a:cubicBezTo>
                    <a:pt x="45" y="0"/>
                    <a:pt x="0" y="33"/>
                    <a:pt x="7" y="100"/>
                  </a:cubicBezTo>
                  <a:cubicBezTo>
                    <a:pt x="209" y="2147"/>
                    <a:pt x="1007" y="4279"/>
                    <a:pt x="1900" y="6124"/>
                  </a:cubicBezTo>
                  <a:cubicBezTo>
                    <a:pt x="2328" y="7017"/>
                    <a:pt x="2829" y="7898"/>
                    <a:pt x="3376" y="8732"/>
                  </a:cubicBezTo>
                  <a:cubicBezTo>
                    <a:pt x="3852" y="9458"/>
                    <a:pt x="4364" y="10398"/>
                    <a:pt x="5174" y="10827"/>
                  </a:cubicBezTo>
                  <a:cubicBezTo>
                    <a:pt x="5805" y="11172"/>
                    <a:pt x="6579" y="11113"/>
                    <a:pt x="7246" y="11291"/>
                  </a:cubicBezTo>
                  <a:cubicBezTo>
                    <a:pt x="7984" y="11494"/>
                    <a:pt x="8651" y="11887"/>
                    <a:pt x="9448" y="11887"/>
                  </a:cubicBezTo>
                  <a:cubicBezTo>
                    <a:pt x="10187" y="11887"/>
                    <a:pt x="10877" y="11577"/>
                    <a:pt x="11496" y="11184"/>
                  </a:cubicBezTo>
                  <a:cubicBezTo>
                    <a:pt x="11889" y="10958"/>
                    <a:pt x="12246" y="10637"/>
                    <a:pt x="12663" y="10458"/>
                  </a:cubicBezTo>
                  <a:cubicBezTo>
                    <a:pt x="12929" y="10348"/>
                    <a:pt x="13115" y="10285"/>
                    <a:pt x="13285" y="10285"/>
                  </a:cubicBezTo>
                  <a:cubicBezTo>
                    <a:pt x="13501" y="10285"/>
                    <a:pt x="13690" y="10389"/>
                    <a:pt x="13985" y="10637"/>
                  </a:cubicBezTo>
                  <a:cubicBezTo>
                    <a:pt x="14544" y="11113"/>
                    <a:pt x="14509" y="11149"/>
                    <a:pt x="14711" y="11827"/>
                  </a:cubicBezTo>
                  <a:cubicBezTo>
                    <a:pt x="14705" y="11851"/>
                    <a:pt x="14717" y="11863"/>
                    <a:pt x="14729" y="11863"/>
                  </a:cubicBezTo>
                  <a:cubicBezTo>
                    <a:pt x="14741" y="11863"/>
                    <a:pt x="14753" y="11851"/>
                    <a:pt x="14747" y="11827"/>
                  </a:cubicBezTo>
                  <a:cubicBezTo>
                    <a:pt x="14589" y="10987"/>
                    <a:pt x="14200" y="10111"/>
                    <a:pt x="13335" y="10111"/>
                  </a:cubicBezTo>
                  <a:cubicBezTo>
                    <a:pt x="13219" y="10111"/>
                    <a:pt x="13095" y="10127"/>
                    <a:pt x="12961" y="10160"/>
                  </a:cubicBezTo>
                  <a:cubicBezTo>
                    <a:pt x="12127" y="10363"/>
                    <a:pt x="11461" y="11089"/>
                    <a:pt x="10663" y="11399"/>
                  </a:cubicBezTo>
                  <a:cubicBezTo>
                    <a:pt x="10275" y="11552"/>
                    <a:pt x="9924" y="11612"/>
                    <a:pt x="9588" y="11612"/>
                  </a:cubicBezTo>
                  <a:cubicBezTo>
                    <a:pt x="8830" y="11612"/>
                    <a:pt x="8151" y="11305"/>
                    <a:pt x="7317" y="11065"/>
                  </a:cubicBezTo>
                  <a:cubicBezTo>
                    <a:pt x="6281" y="10768"/>
                    <a:pt x="5341" y="10875"/>
                    <a:pt x="4567" y="9970"/>
                  </a:cubicBezTo>
                  <a:cubicBezTo>
                    <a:pt x="3781" y="9053"/>
                    <a:pt x="3150" y="7958"/>
                    <a:pt x="2567" y="6898"/>
                  </a:cubicBezTo>
                  <a:cubicBezTo>
                    <a:pt x="1400" y="4707"/>
                    <a:pt x="816" y="2445"/>
                    <a:pt x="173" y="64"/>
                  </a:cubicBezTo>
                  <a:cubicBezTo>
                    <a:pt x="163" y="22"/>
                    <a:pt x="126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13" name="Google Shape;16813;p22"/>
            <p:cNvSpPr/>
            <p:nvPr/>
          </p:nvSpPr>
          <p:spPr>
            <a:xfrm>
              <a:off x="1946775" y="2886100"/>
              <a:ext cx="3175" cy="4125"/>
            </a:xfrm>
            <a:custGeom>
              <a:avLst/>
              <a:gdLst/>
              <a:ahLst/>
              <a:cxnLst/>
              <a:rect l="l" t="t" r="r" b="b"/>
              <a:pathLst>
                <a:path w="127" h="165" extrusionOk="0">
                  <a:moveTo>
                    <a:pt x="53" y="0"/>
                  </a:moveTo>
                  <a:cubicBezTo>
                    <a:pt x="26" y="0"/>
                    <a:pt x="0" y="29"/>
                    <a:pt x="32" y="52"/>
                  </a:cubicBezTo>
                  <a:cubicBezTo>
                    <a:pt x="44" y="76"/>
                    <a:pt x="91" y="147"/>
                    <a:pt x="103" y="159"/>
                  </a:cubicBezTo>
                  <a:cubicBezTo>
                    <a:pt x="103" y="163"/>
                    <a:pt x="105" y="164"/>
                    <a:pt x="108" y="164"/>
                  </a:cubicBezTo>
                  <a:cubicBezTo>
                    <a:pt x="115" y="164"/>
                    <a:pt x="127" y="156"/>
                    <a:pt x="127" y="147"/>
                  </a:cubicBezTo>
                  <a:cubicBezTo>
                    <a:pt x="127" y="135"/>
                    <a:pt x="103" y="40"/>
                    <a:pt x="91" y="28"/>
                  </a:cubicBezTo>
                  <a:cubicBezTo>
                    <a:pt x="83" y="8"/>
                    <a:pt x="68" y="0"/>
                    <a:pt x="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14" name="Google Shape;16814;p22"/>
            <p:cNvSpPr/>
            <p:nvPr/>
          </p:nvSpPr>
          <p:spPr>
            <a:xfrm>
              <a:off x="1916600" y="2712450"/>
              <a:ext cx="35625" cy="184425"/>
            </a:xfrm>
            <a:custGeom>
              <a:avLst/>
              <a:gdLst/>
              <a:ahLst/>
              <a:cxnLst/>
              <a:rect l="l" t="t" r="r" b="b"/>
              <a:pathLst>
                <a:path w="1425" h="7377" extrusionOk="0">
                  <a:moveTo>
                    <a:pt x="1136" y="1"/>
                  </a:moveTo>
                  <a:cubicBezTo>
                    <a:pt x="1118" y="1"/>
                    <a:pt x="1099" y="10"/>
                    <a:pt x="1084" y="33"/>
                  </a:cubicBezTo>
                  <a:cubicBezTo>
                    <a:pt x="548" y="950"/>
                    <a:pt x="0" y="2200"/>
                    <a:pt x="310" y="3271"/>
                  </a:cubicBezTo>
                  <a:cubicBezTo>
                    <a:pt x="417" y="3629"/>
                    <a:pt x="619" y="3926"/>
                    <a:pt x="774" y="4248"/>
                  </a:cubicBezTo>
                  <a:cubicBezTo>
                    <a:pt x="1072" y="4938"/>
                    <a:pt x="977" y="5438"/>
                    <a:pt x="1000" y="6141"/>
                  </a:cubicBezTo>
                  <a:cubicBezTo>
                    <a:pt x="1012" y="6629"/>
                    <a:pt x="1072" y="6974"/>
                    <a:pt x="1370" y="7355"/>
                  </a:cubicBezTo>
                  <a:cubicBezTo>
                    <a:pt x="1380" y="7370"/>
                    <a:pt x="1392" y="7377"/>
                    <a:pt x="1401" y="7377"/>
                  </a:cubicBezTo>
                  <a:cubicBezTo>
                    <a:pt x="1415" y="7377"/>
                    <a:pt x="1424" y="7364"/>
                    <a:pt x="1417" y="7343"/>
                  </a:cubicBezTo>
                  <a:cubicBezTo>
                    <a:pt x="905" y="6343"/>
                    <a:pt x="1417" y="5212"/>
                    <a:pt x="953" y="4176"/>
                  </a:cubicBezTo>
                  <a:cubicBezTo>
                    <a:pt x="643" y="3450"/>
                    <a:pt x="322" y="2867"/>
                    <a:pt x="500" y="2045"/>
                  </a:cubicBezTo>
                  <a:cubicBezTo>
                    <a:pt x="655" y="1378"/>
                    <a:pt x="1000" y="747"/>
                    <a:pt x="1203" y="92"/>
                  </a:cubicBezTo>
                  <a:cubicBezTo>
                    <a:pt x="1211" y="44"/>
                    <a:pt x="1175" y="1"/>
                    <a:pt x="11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15" name="Google Shape;16815;p22"/>
            <p:cNvSpPr/>
            <p:nvPr/>
          </p:nvSpPr>
          <p:spPr>
            <a:xfrm>
              <a:off x="1944575" y="2853300"/>
              <a:ext cx="6875" cy="43200"/>
            </a:xfrm>
            <a:custGeom>
              <a:avLst/>
              <a:gdLst/>
              <a:ahLst/>
              <a:cxnLst/>
              <a:rect l="l" t="t" r="r" b="b"/>
              <a:pathLst>
                <a:path w="275" h="1728" extrusionOk="0">
                  <a:moveTo>
                    <a:pt x="18" y="1"/>
                  </a:moveTo>
                  <a:cubicBezTo>
                    <a:pt x="15" y="1"/>
                    <a:pt x="12" y="7"/>
                    <a:pt x="12" y="19"/>
                  </a:cubicBezTo>
                  <a:cubicBezTo>
                    <a:pt x="1" y="293"/>
                    <a:pt x="24" y="578"/>
                    <a:pt x="60" y="864"/>
                  </a:cubicBezTo>
                  <a:cubicBezTo>
                    <a:pt x="84" y="1150"/>
                    <a:pt x="84" y="1447"/>
                    <a:pt x="179" y="1709"/>
                  </a:cubicBezTo>
                  <a:cubicBezTo>
                    <a:pt x="184" y="1722"/>
                    <a:pt x="193" y="1728"/>
                    <a:pt x="203" y="1728"/>
                  </a:cubicBezTo>
                  <a:cubicBezTo>
                    <a:pt x="220" y="1728"/>
                    <a:pt x="239" y="1713"/>
                    <a:pt x="239" y="1697"/>
                  </a:cubicBezTo>
                  <a:cubicBezTo>
                    <a:pt x="274" y="1412"/>
                    <a:pt x="203" y="1114"/>
                    <a:pt x="179" y="852"/>
                  </a:cubicBezTo>
                  <a:cubicBezTo>
                    <a:pt x="143" y="566"/>
                    <a:pt x="120" y="281"/>
                    <a:pt x="24" y="19"/>
                  </a:cubicBezTo>
                  <a:cubicBezTo>
                    <a:pt x="24" y="7"/>
                    <a:pt x="21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16" name="Google Shape;16816;p22"/>
            <p:cNvSpPr/>
            <p:nvPr/>
          </p:nvSpPr>
          <p:spPr>
            <a:xfrm>
              <a:off x="1942500" y="2856175"/>
              <a:ext cx="8350" cy="48250"/>
            </a:xfrm>
            <a:custGeom>
              <a:avLst/>
              <a:gdLst/>
              <a:ahLst/>
              <a:cxnLst/>
              <a:rect l="l" t="t" r="r" b="b"/>
              <a:pathLst>
                <a:path w="334" h="1930" extrusionOk="0">
                  <a:moveTo>
                    <a:pt x="16" y="0"/>
                  </a:moveTo>
                  <a:cubicBezTo>
                    <a:pt x="7" y="0"/>
                    <a:pt x="0" y="10"/>
                    <a:pt x="0" y="23"/>
                  </a:cubicBezTo>
                  <a:cubicBezTo>
                    <a:pt x="24" y="630"/>
                    <a:pt x="24" y="1332"/>
                    <a:pt x="238" y="1904"/>
                  </a:cubicBezTo>
                  <a:cubicBezTo>
                    <a:pt x="249" y="1920"/>
                    <a:pt x="268" y="1929"/>
                    <a:pt x="285" y="1929"/>
                  </a:cubicBezTo>
                  <a:cubicBezTo>
                    <a:pt x="305" y="1929"/>
                    <a:pt x="322" y="1918"/>
                    <a:pt x="322" y="1892"/>
                  </a:cubicBezTo>
                  <a:cubicBezTo>
                    <a:pt x="334" y="1285"/>
                    <a:pt x="155" y="618"/>
                    <a:pt x="36" y="23"/>
                  </a:cubicBezTo>
                  <a:cubicBezTo>
                    <a:pt x="31" y="7"/>
                    <a:pt x="23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17" name="Google Shape;16817;p22"/>
            <p:cNvSpPr/>
            <p:nvPr/>
          </p:nvSpPr>
          <p:spPr>
            <a:xfrm>
              <a:off x="1941700" y="2548900"/>
              <a:ext cx="68425" cy="174350"/>
            </a:xfrm>
            <a:custGeom>
              <a:avLst/>
              <a:gdLst/>
              <a:ahLst/>
              <a:cxnLst/>
              <a:rect l="l" t="t" r="r" b="b"/>
              <a:pathLst>
                <a:path w="2737" h="6974" extrusionOk="0">
                  <a:moveTo>
                    <a:pt x="2632" y="0"/>
                  </a:moveTo>
                  <a:cubicBezTo>
                    <a:pt x="2618" y="0"/>
                    <a:pt x="2604" y="5"/>
                    <a:pt x="2592" y="15"/>
                  </a:cubicBezTo>
                  <a:cubicBezTo>
                    <a:pt x="2175" y="312"/>
                    <a:pt x="2080" y="729"/>
                    <a:pt x="1961" y="1217"/>
                  </a:cubicBezTo>
                  <a:cubicBezTo>
                    <a:pt x="1759" y="1967"/>
                    <a:pt x="1437" y="2527"/>
                    <a:pt x="1068" y="3205"/>
                  </a:cubicBezTo>
                  <a:cubicBezTo>
                    <a:pt x="830" y="3634"/>
                    <a:pt x="723" y="4015"/>
                    <a:pt x="687" y="4515"/>
                  </a:cubicBezTo>
                  <a:cubicBezTo>
                    <a:pt x="628" y="5444"/>
                    <a:pt x="413" y="6123"/>
                    <a:pt x="8" y="6968"/>
                  </a:cubicBezTo>
                  <a:cubicBezTo>
                    <a:pt x="0" y="6968"/>
                    <a:pt x="8" y="6973"/>
                    <a:pt x="18" y="6973"/>
                  </a:cubicBezTo>
                  <a:cubicBezTo>
                    <a:pt x="23" y="6973"/>
                    <a:pt x="28" y="6972"/>
                    <a:pt x="32" y="6968"/>
                  </a:cubicBezTo>
                  <a:cubicBezTo>
                    <a:pt x="389" y="6515"/>
                    <a:pt x="663" y="6003"/>
                    <a:pt x="794" y="5432"/>
                  </a:cubicBezTo>
                  <a:cubicBezTo>
                    <a:pt x="949" y="4753"/>
                    <a:pt x="854" y="4098"/>
                    <a:pt x="1187" y="3444"/>
                  </a:cubicBezTo>
                  <a:cubicBezTo>
                    <a:pt x="1437" y="2932"/>
                    <a:pt x="1794" y="2503"/>
                    <a:pt x="1985" y="1967"/>
                  </a:cubicBezTo>
                  <a:cubicBezTo>
                    <a:pt x="2223" y="1312"/>
                    <a:pt x="2282" y="705"/>
                    <a:pt x="2699" y="110"/>
                  </a:cubicBezTo>
                  <a:cubicBezTo>
                    <a:pt x="2737" y="63"/>
                    <a:pt x="2685" y="0"/>
                    <a:pt x="26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18" name="Google Shape;16818;p22"/>
            <p:cNvSpPr/>
            <p:nvPr/>
          </p:nvSpPr>
          <p:spPr>
            <a:xfrm>
              <a:off x="2008900" y="2551250"/>
              <a:ext cx="319375" cy="204725"/>
            </a:xfrm>
            <a:custGeom>
              <a:avLst/>
              <a:gdLst/>
              <a:ahLst/>
              <a:cxnLst/>
              <a:rect l="l" t="t" r="r" b="b"/>
              <a:pathLst>
                <a:path w="12775" h="8189" extrusionOk="0">
                  <a:moveTo>
                    <a:pt x="7" y="0"/>
                  </a:moveTo>
                  <a:cubicBezTo>
                    <a:pt x="0" y="0"/>
                    <a:pt x="3" y="20"/>
                    <a:pt x="11" y="28"/>
                  </a:cubicBezTo>
                  <a:cubicBezTo>
                    <a:pt x="1357" y="695"/>
                    <a:pt x="3095" y="992"/>
                    <a:pt x="4297" y="1897"/>
                  </a:cubicBezTo>
                  <a:cubicBezTo>
                    <a:pt x="5190" y="2588"/>
                    <a:pt x="5500" y="3528"/>
                    <a:pt x="6560" y="4028"/>
                  </a:cubicBezTo>
                  <a:cubicBezTo>
                    <a:pt x="7512" y="4481"/>
                    <a:pt x="8584" y="4612"/>
                    <a:pt x="9584" y="4933"/>
                  </a:cubicBezTo>
                  <a:cubicBezTo>
                    <a:pt x="11179" y="5457"/>
                    <a:pt x="12144" y="6600"/>
                    <a:pt x="12703" y="8172"/>
                  </a:cubicBezTo>
                  <a:cubicBezTo>
                    <a:pt x="12711" y="8184"/>
                    <a:pt x="12722" y="8189"/>
                    <a:pt x="12732" y="8189"/>
                  </a:cubicBezTo>
                  <a:cubicBezTo>
                    <a:pt x="12754" y="8189"/>
                    <a:pt x="12775" y="8168"/>
                    <a:pt x="12775" y="8136"/>
                  </a:cubicBezTo>
                  <a:cubicBezTo>
                    <a:pt x="12453" y="5290"/>
                    <a:pt x="9786" y="4802"/>
                    <a:pt x="7524" y="4124"/>
                  </a:cubicBezTo>
                  <a:cubicBezTo>
                    <a:pt x="6857" y="3909"/>
                    <a:pt x="6214" y="3659"/>
                    <a:pt x="5726" y="3171"/>
                  </a:cubicBezTo>
                  <a:cubicBezTo>
                    <a:pt x="5262" y="2707"/>
                    <a:pt x="4988" y="2099"/>
                    <a:pt x="4440" y="1707"/>
                  </a:cubicBezTo>
                  <a:cubicBezTo>
                    <a:pt x="3881" y="1290"/>
                    <a:pt x="3154" y="1099"/>
                    <a:pt x="2512" y="861"/>
                  </a:cubicBezTo>
                  <a:cubicBezTo>
                    <a:pt x="1690" y="564"/>
                    <a:pt x="868" y="230"/>
                    <a:pt x="23" y="16"/>
                  </a:cubicBezTo>
                  <a:cubicBezTo>
                    <a:pt x="16" y="5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19" name="Google Shape;16819;p22"/>
            <p:cNvSpPr/>
            <p:nvPr/>
          </p:nvSpPr>
          <p:spPr>
            <a:xfrm>
              <a:off x="2306525" y="2739325"/>
              <a:ext cx="111050" cy="428375"/>
            </a:xfrm>
            <a:custGeom>
              <a:avLst/>
              <a:gdLst/>
              <a:ahLst/>
              <a:cxnLst/>
              <a:rect l="l" t="t" r="r" b="b"/>
              <a:pathLst>
                <a:path w="4442" h="17135" extrusionOk="0">
                  <a:moveTo>
                    <a:pt x="841" y="1"/>
                  </a:moveTo>
                  <a:cubicBezTo>
                    <a:pt x="832" y="1"/>
                    <a:pt x="822" y="7"/>
                    <a:pt x="822" y="18"/>
                  </a:cubicBezTo>
                  <a:cubicBezTo>
                    <a:pt x="834" y="1637"/>
                    <a:pt x="1596" y="2792"/>
                    <a:pt x="2465" y="4066"/>
                  </a:cubicBezTo>
                  <a:cubicBezTo>
                    <a:pt x="3620" y="5744"/>
                    <a:pt x="4442" y="8459"/>
                    <a:pt x="3346" y="10364"/>
                  </a:cubicBezTo>
                  <a:cubicBezTo>
                    <a:pt x="2989" y="10971"/>
                    <a:pt x="2751" y="11471"/>
                    <a:pt x="2525" y="12150"/>
                  </a:cubicBezTo>
                  <a:cubicBezTo>
                    <a:pt x="2203" y="13162"/>
                    <a:pt x="1691" y="13638"/>
                    <a:pt x="929" y="14305"/>
                  </a:cubicBezTo>
                  <a:cubicBezTo>
                    <a:pt x="24" y="15103"/>
                    <a:pt x="1" y="15984"/>
                    <a:pt x="382" y="17091"/>
                  </a:cubicBezTo>
                  <a:cubicBezTo>
                    <a:pt x="395" y="17122"/>
                    <a:pt x="421" y="17135"/>
                    <a:pt x="448" y="17135"/>
                  </a:cubicBezTo>
                  <a:cubicBezTo>
                    <a:pt x="494" y="17135"/>
                    <a:pt x="544" y="17096"/>
                    <a:pt x="536" y="17043"/>
                  </a:cubicBezTo>
                  <a:cubicBezTo>
                    <a:pt x="310" y="15865"/>
                    <a:pt x="382" y="15091"/>
                    <a:pt x="1346" y="14305"/>
                  </a:cubicBezTo>
                  <a:cubicBezTo>
                    <a:pt x="1810" y="13936"/>
                    <a:pt x="2179" y="13638"/>
                    <a:pt x="2453" y="13114"/>
                  </a:cubicBezTo>
                  <a:cubicBezTo>
                    <a:pt x="2834" y="12376"/>
                    <a:pt x="2941" y="11555"/>
                    <a:pt x="3370" y="10828"/>
                  </a:cubicBezTo>
                  <a:cubicBezTo>
                    <a:pt x="3703" y="10293"/>
                    <a:pt x="3989" y="9876"/>
                    <a:pt x="4072" y="9233"/>
                  </a:cubicBezTo>
                  <a:cubicBezTo>
                    <a:pt x="4263" y="7792"/>
                    <a:pt x="3942" y="6125"/>
                    <a:pt x="3275" y="4840"/>
                  </a:cubicBezTo>
                  <a:cubicBezTo>
                    <a:pt x="2929" y="4197"/>
                    <a:pt x="2453" y="3649"/>
                    <a:pt x="2048" y="3054"/>
                  </a:cubicBezTo>
                  <a:cubicBezTo>
                    <a:pt x="1429" y="2113"/>
                    <a:pt x="1096" y="1137"/>
                    <a:pt x="858" y="29"/>
                  </a:cubicBezTo>
                  <a:cubicBezTo>
                    <a:pt x="864" y="10"/>
                    <a:pt x="853" y="1"/>
                    <a:pt x="8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20" name="Google Shape;16820;p22"/>
            <p:cNvSpPr/>
            <p:nvPr/>
          </p:nvSpPr>
          <p:spPr>
            <a:xfrm>
              <a:off x="2041325" y="2596875"/>
              <a:ext cx="7750" cy="38575"/>
            </a:xfrm>
            <a:custGeom>
              <a:avLst/>
              <a:gdLst/>
              <a:ahLst/>
              <a:cxnLst/>
              <a:rect l="l" t="t" r="r" b="b"/>
              <a:pathLst>
                <a:path w="310" h="1543" extrusionOk="0">
                  <a:moveTo>
                    <a:pt x="310" y="1"/>
                  </a:moveTo>
                  <a:lnTo>
                    <a:pt x="310" y="1"/>
                  </a:lnTo>
                  <a:cubicBezTo>
                    <a:pt x="191" y="501"/>
                    <a:pt x="83" y="1013"/>
                    <a:pt x="0" y="1525"/>
                  </a:cubicBezTo>
                  <a:cubicBezTo>
                    <a:pt x="0" y="1537"/>
                    <a:pt x="6" y="1542"/>
                    <a:pt x="13" y="1542"/>
                  </a:cubicBezTo>
                  <a:cubicBezTo>
                    <a:pt x="21" y="1542"/>
                    <a:pt x="30" y="1537"/>
                    <a:pt x="36" y="1525"/>
                  </a:cubicBezTo>
                  <a:cubicBezTo>
                    <a:pt x="131" y="1013"/>
                    <a:pt x="238" y="513"/>
                    <a:pt x="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21" name="Google Shape;16821;p22"/>
            <p:cNvSpPr/>
            <p:nvPr/>
          </p:nvSpPr>
          <p:spPr>
            <a:xfrm>
              <a:off x="2045625" y="2608300"/>
              <a:ext cx="13575" cy="39025"/>
            </a:xfrm>
            <a:custGeom>
              <a:avLst/>
              <a:gdLst/>
              <a:ahLst/>
              <a:cxnLst/>
              <a:rect l="l" t="t" r="r" b="b"/>
              <a:pathLst>
                <a:path w="543" h="1561" extrusionOk="0">
                  <a:moveTo>
                    <a:pt x="520" y="0"/>
                  </a:moveTo>
                  <a:cubicBezTo>
                    <a:pt x="513" y="0"/>
                    <a:pt x="507" y="3"/>
                    <a:pt x="507" y="8"/>
                  </a:cubicBezTo>
                  <a:cubicBezTo>
                    <a:pt x="400" y="544"/>
                    <a:pt x="221" y="1032"/>
                    <a:pt x="19" y="1520"/>
                  </a:cubicBezTo>
                  <a:cubicBezTo>
                    <a:pt x="1" y="1547"/>
                    <a:pt x="23" y="1560"/>
                    <a:pt x="45" y="1560"/>
                  </a:cubicBezTo>
                  <a:cubicBezTo>
                    <a:pt x="53" y="1560"/>
                    <a:pt x="60" y="1559"/>
                    <a:pt x="66" y="1556"/>
                  </a:cubicBezTo>
                  <a:cubicBezTo>
                    <a:pt x="316" y="1080"/>
                    <a:pt x="483" y="544"/>
                    <a:pt x="542" y="20"/>
                  </a:cubicBezTo>
                  <a:cubicBezTo>
                    <a:pt x="542" y="6"/>
                    <a:pt x="530" y="0"/>
                    <a:pt x="5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22" name="Google Shape;16822;p22"/>
            <p:cNvSpPr/>
            <p:nvPr/>
          </p:nvSpPr>
          <p:spPr>
            <a:xfrm>
              <a:off x="2002025" y="2584975"/>
              <a:ext cx="26800" cy="32775"/>
            </a:xfrm>
            <a:custGeom>
              <a:avLst/>
              <a:gdLst/>
              <a:ahLst/>
              <a:cxnLst/>
              <a:rect l="l" t="t" r="r" b="b"/>
              <a:pathLst>
                <a:path w="1072" h="1311" extrusionOk="0">
                  <a:moveTo>
                    <a:pt x="0" y="0"/>
                  </a:moveTo>
                  <a:cubicBezTo>
                    <a:pt x="143" y="548"/>
                    <a:pt x="501" y="1108"/>
                    <a:pt x="1048" y="1310"/>
                  </a:cubicBezTo>
                  <a:cubicBezTo>
                    <a:pt x="1060" y="1310"/>
                    <a:pt x="1072" y="1298"/>
                    <a:pt x="1060" y="1286"/>
                  </a:cubicBezTo>
                  <a:cubicBezTo>
                    <a:pt x="560" y="953"/>
                    <a:pt x="179" y="58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23" name="Google Shape;16823;p22"/>
            <p:cNvSpPr/>
            <p:nvPr/>
          </p:nvSpPr>
          <p:spPr>
            <a:xfrm>
              <a:off x="2003225" y="2579325"/>
              <a:ext cx="19575" cy="31350"/>
            </a:xfrm>
            <a:custGeom>
              <a:avLst/>
              <a:gdLst/>
              <a:ahLst/>
              <a:cxnLst/>
              <a:rect l="l" t="t" r="r" b="b"/>
              <a:pathLst>
                <a:path w="783" h="1254" extrusionOk="0">
                  <a:moveTo>
                    <a:pt x="12" y="0"/>
                  </a:moveTo>
                  <a:cubicBezTo>
                    <a:pt x="12" y="0"/>
                    <a:pt x="0" y="0"/>
                    <a:pt x="0" y="24"/>
                  </a:cubicBezTo>
                  <a:cubicBezTo>
                    <a:pt x="155" y="476"/>
                    <a:pt x="405" y="893"/>
                    <a:pt x="726" y="1238"/>
                  </a:cubicBezTo>
                  <a:cubicBezTo>
                    <a:pt x="734" y="1249"/>
                    <a:pt x="742" y="1253"/>
                    <a:pt x="750" y="1253"/>
                  </a:cubicBezTo>
                  <a:cubicBezTo>
                    <a:pt x="767" y="1253"/>
                    <a:pt x="782" y="1231"/>
                    <a:pt x="774" y="1215"/>
                  </a:cubicBezTo>
                  <a:cubicBezTo>
                    <a:pt x="464" y="834"/>
                    <a:pt x="226" y="453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24" name="Google Shape;16824;p22"/>
            <p:cNvSpPr/>
            <p:nvPr/>
          </p:nvSpPr>
          <p:spPr>
            <a:xfrm>
              <a:off x="2030900" y="2577125"/>
              <a:ext cx="10175" cy="40800"/>
            </a:xfrm>
            <a:custGeom>
              <a:avLst/>
              <a:gdLst/>
              <a:ahLst/>
              <a:cxnLst/>
              <a:rect l="l" t="t" r="r" b="b"/>
              <a:pathLst>
                <a:path w="407" h="1632" extrusionOk="0">
                  <a:moveTo>
                    <a:pt x="386" y="0"/>
                  </a:moveTo>
                  <a:cubicBezTo>
                    <a:pt x="375" y="0"/>
                    <a:pt x="363" y="6"/>
                    <a:pt x="358" y="17"/>
                  </a:cubicBezTo>
                  <a:cubicBezTo>
                    <a:pt x="310" y="291"/>
                    <a:pt x="262" y="552"/>
                    <a:pt x="203" y="826"/>
                  </a:cubicBezTo>
                  <a:cubicBezTo>
                    <a:pt x="143" y="1088"/>
                    <a:pt x="60" y="1338"/>
                    <a:pt x="0" y="1612"/>
                  </a:cubicBezTo>
                  <a:cubicBezTo>
                    <a:pt x="0" y="1626"/>
                    <a:pt x="9" y="1632"/>
                    <a:pt x="18" y="1632"/>
                  </a:cubicBezTo>
                  <a:cubicBezTo>
                    <a:pt x="24" y="1632"/>
                    <a:pt x="31" y="1629"/>
                    <a:pt x="36" y="1624"/>
                  </a:cubicBezTo>
                  <a:cubicBezTo>
                    <a:pt x="262" y="1160"/>
                    <a:pt x="381" y="552"/>
                    <a:pt x="393" y="29"/>
                  </a:cubicBezTo>
                  <a:cubicBezTo>
                    <a:pt x="406" y="9"/>
                    <a:pt x="398" y="0"/>
                    <a:pt x="3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25" name="Google Shape;16825;p22"/>
            <p:cNvSpPr/>
            <p:nvPr/>
          </p:nvSpPr>
          <p:spPr>
            <a:xfrm>
              <a:off x="2030450" y="2579650"/>
              <a:ext cx="13675" cy="39700"/>
            </a:xfrm>
            <a:custGeom>
              <a:avLst/>
              <a:gdLst/>
              <a:ahLst/>
              <a:cxnLst/>
              <a:rect l="l" t="t" r="r" b="b"/>
              <a:pathLst>
                <a:path w="547" h="1588" extrusionOk="0">
                  <a:moveTo>
                    <a:pt x="523" y="0"/>
                  </a:moveTo>
                  <a:cubicBezTo>
                    <a:pt x="517" y="0"/>
                    <a:pt x="510" y="3"/>
                    <a:pt x="507" y="11"/>
                  </a:cubicBezTo>
                  <a:cubicBezTo>
                    <a:pt x="435" y="273"/>
                    <a:pt x="387" y="547"/>
                    <a:pt x="316" y="797"/>
                  </a:cubicBezTo>
                  <a:cubicBezTo>
                    <a:pt x="221" y="1059"/>
                    <a:pt x="102" y="1297"/>
                    <a:pt x="18" y="1559"/>
                  </a:cubicBezTo>
                  <a:cubicBezTo>
                    <a:pt x="1" y="1576"/>
                    <a:pt x="22" y="1587"/>
                    <a:pt x="39" y="1587"/>
                  </a:cubicBezTo>
                  <a:cubicBezTo>
                    <a:pt x="45" y="1587"/>
                    <a:pt x="51" y="1586"/>
                    <a:pt x="54" y="1583"/>
                  </a:cubicBezTo>
                  <a:cubicBezTo>
                    <a:pt x="340" y="1154"/>
                    <a:pt x="530" y="523"/>
                    <a:pt x="530" y="11"/>
                  </a:cubicBezTo>
                  <a:cubicBezTo>
                    <a:pt x="546" y="11"/>
                    <a:pt x="536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26" name="Google Shape;16826;p22"/>
            <p:cNvSpPr/>
            <p:nvPr/>
          </p:nvSpPr>
          <p:spPr>
            <a:xfrm>
              <a:off x="2019000" y="2591825"/>
              <a:ext cx="24125" cy="47300"/>
            </a:xfrm>
            <a:custGeom>
              <a:avLst/>
              <a:gdLst/>
              <a:ahLst/>
              <a:cxnLst/>
              <a:rect l="l" t="t" r="r" b="b"/>
              <a:pathLst>
                <a:path w="965" h="1892" extrusionOk="0">
                  <a:moveTo>
                    <a:pt x="0" y="0"/>
                  </a:moveTo>
                  <a:lnTo>
                    <a:pt x="0" y="0"/>
                  </a:lnTo>
                  <a:cubicBezTo>
                    <a:pt x="238" y="631"/>
                    <a:pt x="536" y="1334"/>
                    <a:pt x="929" y="1881"/>
                  </a:cubicBezTo>
                  <a:cubicBezTo>
                    <a:pt x="936" y="1889"/>
                    <a:pt x="942" y="1892"/>
                    <a:pt x="948" y="1892"/>
                  </a:cubicBezTo>
                  <a:cubicBezTo>
                    <a:pt x="959" y="1892"/>
                    <a:pt x="965" y="1878"/>
                    <a:pt x="965" y="1869"/>
                  </a:cubicBezTo>
                  <a:cubicBezTo>
                    <a:pt x="679" y="1227"/>
                    <a:pt x="322" y="61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27" name="Google Shape;16827;p22"/>
            <p:cNvSpPr/>
            <p:nvPr/>
          </p:nvSpPr>
          <p:spPr>
            <a:xfrm>
              <a:off x="2024125" y="2601225"/>
              <a:ext cx="59650" cy="116425"/>
            </a:xfrm>
            <a:custGeom>
              <a:avLst/>
              <a:gdLst/>
              <a:ahLst/>
              <a:cxnLst/>
              <a:rect l="l" t="t" r="r" b="b"/>
              <a:pathLst>
                <a:path w="2386" h="4657" extrusionOk="0">
                  <a:moveTo>
                    <a:pt x="26" y="0"/>
                  </a:moveTo>
                  <a:cubicBezTo>
                    <a:pt x="16" y="0"/>
                    <a:pt x="1" y="9"/>
                    <a:pt x="9" y="17"/>
                  </a:cubicBezTo>
                  <a:cubicBezTo>
                    <a:pt x="664" y="1648"/>
                    <a:pt x="1760" y="2994"/>
                    <a:pt x="2355" y="4649"/>
                  </a:cubicBezTo>
                  <a:cubicBezTo>
                    <a:pt x="2355" y="4654"/>
                    <a:pt x="2361" y="4656"/>
                    <a:pt x="2367" y="4656"/>
                  </a:cubicBezTo>
                  <a:cubicBezTo>
                    <a:pt x="2376" y="4656"/>
                    <a:pt x="2386" y="4651"/>
                    <a:pt x="2379" y="4637"/>
                  </a:cubicBezTo>
                  <a:cubicBezTo>
                    <a:pt x="1998" y="2958"/>
                    <a:pt x="807" y="1529"/>
                    <a:pt x="33" y="5"/>
                  </a:cubicBezTo>
                  <a:cubicBezTo>
                    <a:pt x="33" y="2"/>
                    <a:pt x="30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28" name="Google Shape;16828;p22"/>
            <p:cNvSpPr/>
            <p:nvPr/>
          </p:nvSpPr>
          <p:spPr>
            <a:xfrm>
              <a:off x="1970775" y="2593600"/>
              <a:ext cx="26800" cy="72500"/>
            </a:xfrm>
            <a:custGeom>
              <a:avLst/>
              <a:gdLst/>
              <a:ahLst/>
              <a:cxnLst/>
              <a:rect l="l" t="t" r="r" b="b"/>
              <a:pathLst>
                <a:path w="1072" h="2900" extrusionOk="0">
                  <a:moveTo>
                    <a:pt x="1072" y="1"/>
                  </a:moveTo>
                  <a:lnTo>
                    <a:pt x="1072" y="1"/>
                  </a:lnTo>
                  <a:cubicBezTo>
                    <a:pt x="1012" y="322"/>
                    <a:pt x="977" y="667"/>
                    <a:pt x="774" y="953"/>
                  </a:cubicBezTo>
                  <a:cubicBezTo>
                    <a:pt x="608" y="1179"/>
                    <a:pt x="405" y="1334"/>
                    <a:pt x="274" y="1596"/>
                  </a:cubicBezTo>
                  <a:cubicBezTo>
                    <a:pt x="60" y="1965"/>
                    <a:pt x="0" y="2453"/>
                    <a:pt x="0" y="2882"/>
                  </a:cubicBezTo>
                  <a:cubicBezTo>
                    <a:pt x="0" y="2894"/>
                    <a:pt x="9" y="2900"/>
                    <a:pt x="18" y="2900"/>
                  </a:cubicBezTo>
                  <a:cubicBezTo>
                    <a:pt x="27" y="2900"/>
                    <a:pt x="36" y="2894"/>
                    <a:pt x="36" y="2882"/>
                  </a:cubicBezTo>
                  <a:cubicBezTo>
                    <a:pt x="143" y="2227"/>
                    <a:pt x="179" y="1727"/>
                    <a:pt x="643" y="1203"/>
                  </a:cubicBezTo>
                  <a:cubicBezTo>
                    <a:pt x="941" y="834"/>
                    <a:pt x="1048" y="477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29" name="Google Shape;16829;p22"/>
            <p:cNvSpPr/>
            <p:nvPr/>
          </p:nvSpPr>
          <p:spPr>
            <a:xfrm>
              <a:off x="1923750" y="2676825"/>
              <a:ext cx="46950" cy="119375"/>
            </a:xfrm>
            <a:custGeom>
              <a:avLst/>
              <a:gdLst/>
              <a:ahLst/>
              <a:cxnLst/>
              <a:rect l="l" t="t" r="r" b="b"/>
              <a:pathLst>
                <a:path w="1878" h="4775" extrusionOk="0">
                  <a:moveTo>
                    <a:pt x="1872" y="0"/>
                  </a:moveTo>
                  <a:cubicBezTo>
                    <a:pt x="1871" y="0"/>
                    <a:pt x="1869" y="1"/>
                    <a:pt x="1869" y="5"/>
                  </a:cubicBezTo>
                  <a:cubicBezTo>
                    <a:pt x="1877" y="5"/>
                    <a:pt x="1875" y="0"/>
                    <a:pt x="1872" y="0"/>
                  </a:cubicBezTo>
                  <a:close/>
                  <a:moveTo>
                    <a:pt x="1869" y="5"/>
                  </a:moveTo>
                  <a:lnTo>
                    <a:pt x="1869" y="5"/>
                  </a:lnTo>
                  <a:cubicBezTo>
                    <a:pt x="1512" y="1565"/>
                    <a:pt x="0" y="3089"/>
                    <a:pt x="691" y="4768"/>
                  </a:cubicBezTo>
                  <a:cubicBezTo>
                    <a:pt x="691" y="4772"/>
                    <a:pt x="695" y="4775"/>
                    <a:pt x="702" y="4775"/>
                  </a:cubicBezTo>
                  <a:cubicBezTo>
                    <a:pt x="712" y="4775"/>
                    <a:pt x="726" y="4767"/>
                    <a:pt x="726" y="4744"/>
                  </a:cubicBezTo>
                  <a:cubicBezTo>
                    <a:pt x="441" y="3768"/>
                    <a:pt x="679" y="2887"/>
                    <a:pt x="1107" y="1982"/>
                  </a:cubicBezTo>
                  <a:cubicBezTo>
                    <a:pt x="1429" y="1363"/>
                    <a:pt x="1846" y="732"/>
                    <a:pt x="1869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30" name="Google Shape;16830;p22"/>
            <p:cNvSpPr/>
            <p:nvPr/>
          </p:nvSpPr>
          <p:spPr>
            <a:xfrm>
              <a:off x="1941900" y="2803700"/>
              <a:ext cx="58075" cy="213025"/>
            </a:xfrm>
            <a:custGeom>
              <a:avLst/>
              <a:gdLst/>
              <a:ahLst/>
              <a:cxnLst/>
              <a:rect l="l" t="t" r="r" b="b"/>
              <a:pathLst>
                <a:path w="2323" h="8521" extrusionOk="0">
                  <a:moveTo>
                    <a:pt x="10" y="1"/>
                  </a:moveTo>
                  <a:cubicBezTo>
                    <a:pt x="8" y="1"/>
                    <a:pt x="0" y="7"/>
                    <a:pt x="0" y="14"/>
                  </a:cubicBezTo>
                  <a:cubicBezTo>
                    <a:pt x="10" y="4"/>
                    <a:pt x="12" y="1"/>
                    <a:pt x="10" y="1"/>
                  </a:cubicBezTo>
                  <a:close/>
                  <a:moveTo>
                    <a:pt x="0" y="14"/>
                  </a:moveTo>
                  <a:lnTo>
                    <a:pt x="0" y="14"/>
                  </a:lnTo>
                  <a:cubicBezTo>
                    <a:pt x="298" y="907"/>
                    <a:pt x="441" y="1657"/>
                    <a:pt x="465" y="2598"/>
                  </a:cubicBezTo>
                  <a:cubicBezTo>
                    <a:pt x="477" y="3086"/>
                    <a:pt x="536" y="3539"/>
                    <a:pt x="667" y="4027"/>
                  </a:cubicBezTo>
                  <a:cubicBezTo>
                    <a:pt x="1096" y="5527"/>
                    <a:pt x="1691" y="7063"/>
                    <a:pt x="2286" y="8515"/>
                  </a:cubicBezTo>
                  <a:cubicBezTo>
                    <a:pt x="2293" y="8519"/>
                    <a:pt x="2299" y="8520"/>
                    <a:pt x="2304" y="8520"/>
                  </a:cubicBezTo>
                  <a:cubicBezTo>
                    <a:pt x="2316" y="8520"/>
                    <a:pt x="2322" y="8512"/>
                    <a:pt x="2322" y="8503"/>
                  </a:cubicBezTo>
                  <a:cubicBezTo>
                    <a:pt x="1798" y="6896"/>
                    <a:pt x="1001" y="5301"/>
                    <a:pt x="620" y="3646"/>
                  </a:cubicBezTo>
                  <a:cubicBezTo>
                    <a:pt x="477" y="2967"/>
                    <a:pt x="572" y="2277"/>
                    <a:pt x="489" y="1610"/>
                  </a:cubicBezTo>
                  <a:cubicBezTo>
                    <a:pt x="417" y="1062"/>
                    <a:pt x="203" y="526"/>
                    <a:pt x="0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31" name="Google Shape;16831;p22"/>
            <p:cNvSpPr/>
            <p:nvPr/>
          </p:nvSpPr>
          <p:spPr>
            <a:xfrm>
              <a:off x="2002750" y="3026125"/>
              <a:ext cx="138900" cy="129775"/>
            </a:xfrm>
            <a:custGeom>
              <a:avLst/>
              <a:gdLst/>
              <a:ahLst/>
              <a:cxnLst/>
              <a:rect l="l" t="t" r="r" b="b"/>
              <a:pathLst>
                <a:path w="5556" h="5191" extrusionOk="0">
                  <a:moveTo>
                    <a:pt x="12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388" y="785"/>
                    <a:pt x="829" y="1523"/>
                    <a:pt x="1222" y="2273"/>
                  </a:cubicBezTo>
                  <a:cubicBezTo>
                    <a:pt x="1543" y="2833"/>
                    <a:pt x="1805" y="3524"/>
                    <a:pt x="2234" y="4012"/>
                  </a:cubicBezTo>
                  <a:cubicBezTo>
                    <a:pt x="2948" y="4809"/>
                    <a:pt x="4520" y="5036"/>
                    <a:pt x="5532" y="5190"/>
                  </a:cubicBezTo>
                  <a:cubicBezTo>
                    <a:pt x="5544" y="5190"/>
                    <a:pt x="5555" y="5155"/>
                    <a:pt x="5544" y="5155"/>
                  </a:cubicBezTo>
                  <a:cubicBezTo>
                    <a:pt x="4139" y="4809"/>
                    <a:pt x="2650" y="4619"/>
                    <a:pt x="1876" y="3274"/>
                  </a:cubicBezTo>
                  <a:cubicBezTo>
                    <a:pt x="1257" y="2202"/>
                    <a:pt x="686" y="1083"/>
                    <a:pt x="31" y="23"/>
                  </a:cubicBezTo>
                  <a:cubicBezTo>
                    <a:pt x="26" y="7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32" name="Google Shape;16832;p22"/>
            <p:cNvSpPr/>
            <p:nvPr/>
          </p:nvSpPr>
          <p:spPr>
            <a:xfrm>
              <a:off x="2146275" y="3131825"/>
              <a:ext cx="121050" cy="33500"/>
            </a:xfrm>
            <a:custGeom>
              <a:avLst/>
              <a:gdLst/>
              <a:ahLst/>
              <a:cxnLst/>
              <a:rect l="l" t="t" r="r" b="b"/>
              <a:pathLst>
                <a:path w="4842" h="1340" extrusionOk="0">
                  <a:moveTo>
                    <a:pt x="4793" y="0"/>
                  </a:moveTo>
                  <a:cubicBezTo>
                    <a:pt x="4785" y="0"/>
                    <a:pt x="4777" y="3"/>
                    <a:pt x="4767" y="10"/>
                  </a:cubicBezTo>
                  <a:cubicBezTo>
                    <a:pt x="4410" y="189"/>
                    <a:pt x="4029" y="248"/>
                    <a:pt x="3660" y="403"/>
                  </a:cubicBezTo>
                  <a:cubicBezTo>
                    <a:pt x="3339" y="546"/>
                    <a:pt x="3077" y="784"/>
                    <a:pt x="2779" y="927"/>
                  </a:cubicBezTo>
                  <a:cubicBezTo>
                    <a:pt x="2354" y="1134"/>
                    <a:pt x="1887" y="1238"/>
                    <a:pt x="1420" y="1238"/>
                  </a:cubicBezTo>
                  <a:cubicBezTo>
                    <a:pt x="946" y="1238"/>
                    <a:pt x="472" y="1131"/>
                    <a:pt x="41" y="915"/>
                  </a:cubicBezTo>
                  <a:cubicBezTo>
                    <a:pt x="33" y="907"/>
                    <a:pt x="26" y="904"/>
                    <a:pt x="21" y="904"/>
                  </a:cubicBezTo>
                  <a:cubicBezTo>
                    <a:pt x="2" y="904"/>
                    <a:pt x="1" y="944"/>
                    <a:pt x="29" y="962"/>
                  </a:cubicBezTo>
                  <a:cubicBezTo>
                    <a:pt x="467" y="1195"/>
                    <a:pt x="1049" y="1340"/>
                    <a:pt x="1589" y="1340"/>
                  </a:cubicBezTo>
                  <a:cubicBezTo>
                    <a:pt x="1797" y="1340"/>
                    <a:pt x="1999" y="1318"/>
                    <a:pt x="2184" y="1272"/>
                  </a:cubicBezTo>
                  <a:cubicBezTo>
                    <a:pt x="2517" y="1201"/>
                    <a:pt x="2803" y="986"/>
                    <a:pt x="3101" y="820"/>
                  </a:cubicBezTo>
                  <a:cubicBezTo>
                    <a:pt x="3672" y="498"/>
                    <a:pt x="4232" y="343"/>
                    <a:pt x="4803" y="81"/>
                  </a:cubicBezTo>
                  <a:cubicBezTo>
                    <a:pt x="4842" y="53"/>
                    <a:pt x="4826" y="0"/>
                    <a:pt x="4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33" name="Google Shape;16833;p22"/>
            <p:cNvSpPr/>
            <p:nvPr/>
          </p:nvSpPr>
          <p:spPr>
            <a:xfrm>
              <a:off x="2267825" y="3126650"/>
              <a:ext cx="19675" cy="6775"/>
            </a:xfrm>
            <a:custGeom>
              <a:avLst/>
              <a:gdLst/>
              <a:ahLst/>
              <a:cxnLst/>
              <a:rect l="l" t="t" r="r" b="b"/>
              <a:pathLst>
                <a:path w="787" h="271" extrusionOk="0">
                  <a:moveTo>
                    <a:pt x="329" y="1"/>
                  </a:moveTo>
                  <a:cubicBezTo>
                    <a:pt x="220" y="1"/>
                    <a:pt x="102" y="20"/>
                    <a:pt x="25" y="74"/>
                  </a:cubicBezTo>
                  <a:cubicBezTo>
                    <a:pt x="1" y="98"/>
                    <a:pt x="25" y="134"/>
                    <a:pt x="60" y="134"/>
                  </a:cubicBezTo>
                  <a:cubicBezTo>
                    <a:pt x="167" y="134"/>
                    <a:pt x="261" y="114"/>
                    <a:pt x="367" y="114"/>
                  </a:cubicBezTo>
                  <a:cubicBezTo>
                    <a:pt x="402" y="114"/>
                    <a:pt x="438" y="116"/>
                    <a:pt x="477" y="122"/>
                  </a:cubicBezTo>
                  <a:cubicBezTo>
                    <a:pt x="525" y="134"/>
                    <a:pt x="739" y="193"/>
                    <a:pt x="739" y="241"/>
                  </a:cubicBezTo>
                  <a:lnTo>
                    <a:pt x="739" y="253"/>
                  </a:lnTo>
                  <a:cubicBezTo>
                    <a:pt x="751" y="265"/>
                    <a:pt x="757" y="271"/>
                    <a:pt x="763" y="271"/>
                  </a:cubicBezTo>
                  <a:cubicBezTo>
                    <a:pt x="769" y="271"/>
                    <a:pt x="775" y="265"/>
                    <a:pt x="787" y="253"/>
                  </a:cubicBezTo>
                  <a:lnTo>
                    <a:pt x="787" y="241"/>
                  </a:lnTo>
                  <a:cubicBezTo>
                    <a:pt x="775" y="146"/>
                    <a:pt x="751" y="146"/>
                    <a:pt x="679" y="98"/>
                  </a:cubicBezTo>
                  <a:cubicBezTo>
                    <a:pt x="620" y="62"/>
                    <a:pt x="548" y="38"/>
                    <a:pt x="489" y="15"/>
                  </a:cubicBezTo>
                  <a:cubicBezTo>
                    <a:pt x="443" y="6"/>
                    <a:pt x="388" y="1"/>
                    <a:pt x="3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34" name="Google Shape;16834;p22"/>
            <p:cNvSpPr/>
            <p:nvPr/>
          </p:nvSpPr>
          <p:spPr>
            <a:xfrm>
              <a:off x="2303850" y="3070325"/>
              <a:ext cx="38725" cy="61500"/>
            </a:xfrm>
            <a:custGeom>
              <a:avLst/>
              <a:gdLst/>
              <a:ahLst/>
              <a:cxnLst/>
              <a:rect l="l" t="t" r="r" b="b"/>
              <a:pathLst>
                <a:path w="1549" h="2460" extrusionOk="0">
                  <a:moveTo>
                    <a:pt x="1535" y="0"/>
                  </a:moveTo>
                  <a:cubicBezTo>
                    <a:pt x="1531" y="0"/>
                    <a:pt x="1528" y="2"/>
                    <a:pt x="1524" y="5"/>
                  </a:cubicBezTo>
                  <a:cubicBezTo>
                    <a:pt x="1251" y="541"/>
                    <a:pt x="727" y="767"/>
                    <a:pt x="358" y="1196"/>
                  </a:cubicBezTo>
                  <a:cubicBezTo>
                    <a:pt x="60" y="1541"/>
                    <a:pt x="0" y="1970"/>
                    <a:pt x="0" y="2422"/>
                  </a:cubicBezTo>
                  <a:cubicBezTo>
                    <a:pt x="0" y="2448"/>
                    <a:pt x="14" y="2460"/>
                    <a:pt x="27" y="2460"/>
                  </a:cubicBezTo>
                  <a:cubicBezTo>
                    <a:pt x="38" y="2460"/>
                    <a:pt x="48" y="2451"/>
                    <a:pt x="48" y="2434"/>
                  </a:cubicBezTo>
                  <a:cubicBezTo>
                    <a:pt x="84" y="2149"/>
                    <a:pt x="108" y="1851"/>
                    <a:pt x="227" y="1589"/>
                  </a:cubicBezTo>
                  <a:cubicBezTo>
                    <a:pt x="358" y="1267"/>
                    <a:pt x="608" y="1065"/>
                    <a:pt x="870" y="875"/>
                  </a:cubicBezTo>
                  <a:cubicBezTo>
                    <a:pt x="1167" y="636"/>
                    <a:pt x="1441" y="398"/>
                    <a:pt x="1548" y="17"/>
                  </a:cubicBezTo>
                  <a:cubicBezTo>
                    <a:pt x="1548" y="9"/>
                    <a:pt x="1542" y="0"/>
                    <a:pt x="15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35" name="Google Shape;16835;p22"/>
            <p:cNvSpPr/>
            <p:nvPr/>
          </p:nvSpPr>
          <p:spPr>
            <a:xfrm>
              <a:off x="2322050" y="2778575"/>
              <a:ext cx="80350" cy="285150"/>
            </a:xfrm>
            <a:custGeom>
              <a:avLst/>
              <a:gdLst/>
              <a:ahLst/>
              <a:cxnLst/>
              <a:rect l="l" t="t" r="r" b="b"/>
              <a:pathLst>
                <a:path w="3214" h="11406" extrusionOk="0">
                  <a:moveTo>
                    <a:pt x="54" y="1"/>
                  </a:moveTo>
                  <a:cubicBezTo>
                    <a:pt x="30" y="1"/>
                    <a:pt x="1" y="36"/>
                    <a:pt x="11" y="55"/>
                  </a:cubicBezTo>
                  <a:cubicBezTo>
                    <a:pt x="1142" y="1793"/>
                    <a:pt x="2380" y="3770"/>
                    <a:pt x="2785" y="5841"/>
                  </a:cubicBezTo>
                  <a:cubicBezTo>
                    <a:pt x="3190" y="7901"/>
                    <a:pt x="1904" y="9592"/>
                    <a:pt x="1118" y="11378"/>
                  </a:cubicBezTo>
                  <a:cubicBezTo>
                    <a:pt x="1118" y="11386"/>
                    <a:pt x="1129" y="11405"/>
                    <a:pt x="1144" y="11405"/>
                  </a:cubicBezTo>
                  <a:cubicBezTo>
                    <a:pt x="1150" y="11405"/>
                    <a:pt x="1158" y="11401"/>
                    <a:pt x="1165" y="11390"/>
                  </a:cubicBezTo>
                  <a:cubicBezTo>
                    <a:pt x="2035" y="9747"/>
                    <a:pt x="3213" y="7937"/>
                    <a:pt x="2916" y="6008"/>
                  </a:cubicBezTo>
                  <a:cubicBezTo>
                    <a:pt x="2594" y="3948"/>
                    <a:pt x="1392" y="1603"/>
                    <a:pt x="70" y="7"/>
                  </a:cubicBezTo>
                  <a:cubicBezTo>
                    <a:pt x="66" y="3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36" name="Google Shape;16836;p22"/>
            <p:cNvSpPr/>
            <p:nvPr/>
          </p:nvSpPr>
          <p:spPr>
            <a:xfrm>
              <a:off x="2010650" y="2559075"/>
              <a:ext cx="163450" cy="97050"/>
            </a:xfrm>
            <a:custGeom>
              <a:avLst/>
              <a:gdLst/>
              <a:ahLst/>
              <a:cxnLst/>
              <a:rect l="l" t="t" r="r" b="b"/>
              <a:pathLst>
                <a:path w="6538" h="3882" extrusionOk="0">
                  <a:moveTo>
                    <a:pt x="48" y="1"/>
                  </a:moveTo>
                  <a:cubicBezTo>
                    <a:pt x="13" y="1"/>
                    <a:pt x="1" y="24"/>
                    <a:pt x="36" y="36"/>
                  </a:cubicBezTo>
                  <a:cubicBezTo>
                    <a:pt x="1501" y="512"/>
                    <a:pt x="3430" y="893"/>
                    <a:pt x="4513" y="2084"/>
                  </a:cubicBezTo>
                  <a:cubicBezTo>
                    <a:pt x="5216" y="2834"/>
                    <a:pt x="5394" y="3608"/>
                    <a:pt x="6490" y="3882"/>
                  </a:cubicBezTo>
                  <a:cubicBezTo>
                    <a:pt x="6525" y="3882"/>
                    <a:pt x="6537" y="3834"/>
                    <a:pt x="6502" y="3834"/>
                  </a:cubicBezTo>
                  <a:cubicBezTo>
                    <a:pt x="5228" y="3406"/>
                    <a:pt x="4811" y="2025"/>
                    <a:pt x="3644" y="1346"/>
                  </a:cubicBezTo>
                  <a:cubicBezTo>
                    <a:pt x="2537" y="715"/>
                    <a:pt x="1287" y="32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37" name="Google Shape;16837;p22"/>
            <p:cNvSpPr/>
            <p:nvPr/>
          </p:nvSpPr>
          <p:spPr>
            <a:xfrm>
              <a:off x="2175850" y="2662350"/>
              <a:ext cx="135350" cy="88050"/>
            </a:xfrm>
            <a:custGeom>
              <a:avLst/>
              <a:gdLst/>
              <a:ahLst/>
              <a:cxnLst/>
              <a:rect l="l" t="t" r="r" b="b"/>
              <a:pathLst>
                <a:path w="5414" h="3522" extrusionOk="0">
                  <a:moveTo>
                    <a:pt x="13" y="1"/>
                  </a:moveTo>
                  <a:cubicBezTo>
                    <a:pt x="1" y="1"/>
                    <a:pt x="1" y="37"/>
                    <a:pt x="13" y="37"/>
                  </a:cubicBezTo>
                  <a:cubicBezTo>
                    <a:pt x="1001" y="275"/>
                    <a:pt x="2060" y="358"/>
                    <a:pt x="2989" y="751"/>
                  </a:cubicBezTo>
                  <a:cubicBezTo>
                    <a:pt x="4168" y="1227"/>
                    <a:pt x="4966" y="2358"/>
                    <a:pt x="5370" y="3513"/>
                  </a:cubicBezTo>
                  <a:cubicBezTo>
                    <a:pt x="5370" y="3518"/>
                    <a:pt x="5379" y="3521"/>
                    <a:pt x="5387" y="3521"/>
                  </a:cubicBezTo>
                  <a:cubicBezTo>
                    <a:pt x="5400" y="3521"/>
                    <a:pt x="5413" y="3515"/>
                    <a:pt x="5406" y="3501"/>
                  </a:cubicBezTo>
                  <a:cubicBezTo>
                    <a:pt x="5013" y="834"/>
                    <a:pt x="2180" y="33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38" name="Google Shape;16838;p22"/>
            <p:cNvSpPr/>
            <p:nvPr/>
          </p:nvSpPr>
          <p:spPr>
            <a:xfrm>
              <a:off x="2312175" y="2755400"/>
              <a:ext cx="9775" cy="21400"/>
            </a:xfrm>
            <a:custGeom>
              <a:avLst/>
              <a:gdLst/>
              <a:ahLst/>
              <a:cxnLst/>
              <a:rect l="l" t="t" r="r" b="b"/>
              <a:pathLst>
                <a:path w="391" h="856" extrusionOk="0">
                  <a:moveTo>
                    <a:pt x="16" y="1"/>
                  </a:moveTo>
                  <a:cubicBezTo>
                    <a:pt x="8" y="1"/>
                    <a:pt x="1" y="10"/>
                    <a:pt x="1" y="29"/>
                  </a:cubicBezTo>
                  <a:cubicBezTo>
                    <a:pt x="1" y="172"/>
                    <a:pt x="48" y="315"/>
                    <a:pt x="108" y="434"/>
                  </a:cubicBezTo>
                  <a:cubicBezTo>
                    <a:pt x="167" y="577"/>
                    <a:pt x="227" y="732"/>
                    <a:pt x="346" y="851"/>
                  </a:cubicBezTo>
                  <a:cubicBezTo>
                    <a:pt x="352" y="854"/>
                    <a:pt x="359" y="856"/>
                    <a:pt x="364" y="856"/>
                  </a:cubicBezTo>
                  <a:cubicBezTo>
                    <a:pt x="380" y="856"/>
                    <a:pt x="390" y="845"/>
                    <a:pt x="382" y="827"/>
                  </a:cubicBezTo>
                  <a:cubicBezTo>
                    <a:pt x="346" y="696"/>
                    <a:pt x="275" y="577"/>
                    <a:pt x="239" y="446"/>
                  </a:cubicBezTo>
                  <a:cubicBezTo>
                    <a:pt x="186" y="310"/>
                    <a:pt x="143" y="173"/>
                    <a:pt x="77" y="62"/>
                  </a:cubicBezTo>
                  <a:lnTo>
                    <a:pt x="77" y="62"/>
                  </a:lnTo>
                  <a:cubicBezTo>
                    <a:pt x="76" y="56"/>
                    <a:pt x="75" y="49"/>
                    <a:pt x="72" y="41"/>
                  </a:cubicBezTo>
                  <a:lnTo>
                    <a:pt x="58" y="32"/>
                  </a:lnTo>
                  <a:lnTo>
                    <a:pt x="58" y="32"/>
                  </a:lnTo>
                  <a:cubicBezTo>
                    <a:pt x="55" y="27"/>
                    <a:pt x="52" y="22"/>
                    <a:pt x="48" y="18"/>
                  </a:cubicBezTo>
                  <a:cubicBezTo>
                    <a:pt x="47" y="19"/>
                    <a:pt x="45" y="21"/>
                    <a:pt x="43" y="22"/>
                  </a:cubicBezTo>
                  <a:lnTo>
                    <a:pt x="43" y="22"/>
                  </a:lnTo>
                  <a:lnTo>
                    <a:pt x="36" y="18"/>
                  </a:lnTo>
                  <a:cubicBezTo>
                    <a:pt x="31" y="7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39" name="Google Shape;16839;p22"/>
            <p:cNvSpPr/>
            <p:nvPr/>
          </p:nvSpPr>
          <p:spPr>
            <a:xfrm>
              <a:off x="2078825" y="2701350"/>
              <a:ext cx="14375" cy="35025"/>
            </a:xfrm>
            <a:custGeom>
              <a:avLst/>
              <a:gdLst/>
              <a:ahLst/>
              <a:cxnLst/>
              <a:rect l="l" t="t" r="r" b="b"/>
              <a:pathLst>
                <a:path w="575" h="1401" extrusionOk="0">
                  <a:moveTo>
                    <a:pt x="0" y="1"/>
                  </a:moveTo>
                  <a:lnTo>
                    <a:pt x="0" y="1"/>
                  </a:lnTo>
                  <a:cubicBezTo>
                    <a:pt x="60" y="227"/>
                    <a:pt x="179" y="417"/>
                    <a:pt x="250" y="644"/>
                  </a:cubicBezTo>
                  <a:cubicBezTo>
                    <a:pt x="357" y="882"/>
                    <a:pt x="429" y="1132"/>
                    <a:pt x="536" y="1394"/>
                  </a:cubicBezTo>
                  <a:cubicBezTo>
                    <a:pt x="540" y="1398"/>
                    <a:pt x="548" y="1401"/>
                    <a:pt x="555" y="1401"/>
                  </a:cubicBezTo>
                  <a:cubicBezTo>
                    <a:pt x="566" y="1401"/>
                    <a:pt x="575" y="1393"/>
                    <a:pt x="560" y="1370"/>
                  </a:cubicBezTo>
                  <a:cubicBezTo>
                    <a:pt x="453" y="929"/>
                    <a:pt x="262" y="39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40" name="Google Shape;16840;p22"/>
            <p:cNvSpPr/>
            <p:nvPr/>
          </p:nvSpPr>
          <p:spPr>
            <a:xfrm>
              <a:off x="2074050" y="2697775"/>
              <a:ext cx="25925" cy="58575"/>
            </a:xfrm>
            <a:custGeom>
              <a:avLst/>
              <a:gdLst/>
              <a:ahLst/>
              <a:cxnLst/>
              <a:rect l="l" t="t" r="r" b="b"/>
              <a:pathLst>
                <a:path w="1037" h="2343" extrusionOk="0">
                  <a:moveTo>
                    <a:pt x="25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22" y="787"/>
                    <a:pt x="620" y="1596"/>
                    <a:pt x="989" y="2334"/>
                  </a:cubicBezTo>
                  <a:cubicBezTo>
                    <a:pt x="999" y="2339"/>
                    <a:pt x="1009" y="2342"/>
                    <a:pt x="1017" y="2342"/>
                  </a:cubicBezTo>
                  <a:cubicBezTo>
                    <a:pt x="1028" y="2342"/>
                    <a:pt x="1037" y="2336"/>
                    <a:pt x="1037" y="2323"/>
                  </a:cubicBezTo>
                  <a:cubicBezTo>
                    <a:pt x="834" y="1513"/>
                    <a:pt x="429" y="715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41" name="Google Shape;16841;p22"/>
            <p:cNvSpPr/>
            <p:nvPr/>
          </p:nvSpPr>
          <p:spPr>
            <a:xfrm>
              <a:off x="2090725" y="2615175"/>
              <a:ext cx="32775" cy="124000"/>
            </a:xfrm>
            <a:custGeom>
              <a:avLst/>
              <a:gdLst/>
              <a:ahLst/>
              <a:cxnLst/>
              <a:rect l="l" t="t" r="r" b="b"/>
              <a:pathLst>
                <a:path w="1311" h="4960" extrusionOk="0">
                  <a:moveTo>
                    <a:pt x="1263" y="1"/>
                  </a:moveTo>
                  <a:cubicBezTo>
                    <a:pt x="1257" y="1"/>
                    <a:pt x="1251" y="7"/>
                    <a:pt x="1251" y="19"/>
                  </a:cubicBezTo>
                  <a:cubicBezTo>
                    <a:pt x="1191" y="1055"/>
                    <a:pt x="953" y="1983"/>
                    <a:pt x="548" y="2936"/>
                  </a:cubicBezTo>
                  <a:cubicBezTo>
                    <a:pt x="251" y="3591"/>
                    <a:pt x="1" y="4245"/>
                    <a:pt x="179" y="4960"/>
                  </a:cubicBezTo>
                  <a:cubicBezTo>
                    <a:pt x="84" y="3864"/>
                    <a:pt x="643" y="3067"/>
                    <a:pt x="977" y="2078"/>
                  </a:cubicBezTo>
                  <a:cubicBezTo>
                    <a:pt x="1203" y="1412"/>
                    <a:pt x="1310" y="709"/>
                    <a:pt x="1274" y="19"/>
                  </a:cubicBezTo>
                  <a:cubicBezTo>
                    <a:pt x="1274" y="7"/>
                    <a:pt x="1269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42" name="Google Shape;16842;p22"/>
            <p:cNvSpPr/>
            <p:nvPr/>
          </p:nvSpPr>
          <p:spPr>
            <a:xfrm>
              <a:off x="2077675" y="2608475"/>
              <a:ext cx="34200" cy="100125"/>
            </a:xfrm>
            <a:custGeom>
              <a:avLst/>
              <a:gdLst/>
              <a:ahLst/>
              <a:cxnLst/>
              <a:rect l="l" t="t" r="r" b="b"/>
              <a:pathLst>
                <a:path w="1368" h="4005" extrusionOk="0">
                  <a:moveTo>
                    <a:pt x="1368" y="1"/>
                  </a:moveTo>
                  <a:cubicBezTo>
                    <a:pt x="963" y="1323"/>
                    <a:pt x="832" y="2811"/>
                    <a:pt x="11" y="3978"/>
                  </a:cubicBezTo>
                  <a:cubicBezTo>
                    <a:pt x="1" y="3987"/>
                    <a:pt x="22" y="4005"/>
                    <a:pt x="37" y="4005"/>
                  </a:cubicBezTo>
                  <a:cubicBezTo>
                    <a:pt x="41" y="4005"/>
                    <a:pt x="44" y="4004"/>
                    <a:pt x="46" y="4001"/>
                  </a:cubicBezTo>
                  <a:cubicBezTo>
                    <a:pt x="487" y="3537"/>
                    <a:pt x="665" y="2906"/>
                    <a:pt x="820" y="2287"/>
                  </a:cubicBezTo>
                  <a:cubicBezTo>
                    <a:pt x="1011" y="1525"/>
                    <a:pt x="1225" y="775"/>
                    <a:pt x="13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43" name="Google Shape;16843;p22"/>
            <p:cNvSpPr/>
            <p:nvPr/>
          </p:nvSpPr>
          <p:spPr>
            <a:xfrm>
              <a:off x="2071825" y="2609525"/>
              <a:ext cx="25475" cy="88500"/>
            </a:xfrm>
            <a:custGeom>
              <a:avLst/>
              <a:gdLst/>
              <a:ahLst/>
              <a:cxnLst/>
              <a:rect l="l" t="t" r="r" b="b"/>
              <a:pathLst>
                <a:path w="1019" h="3540" extrusionOk="0">
                  <a:moveTo>
                    <a:pt x="965" y="1"/>
                  </a:moveTo>
                  <a:cubicBezTo>
                    <a:pt x="956" y="1"/>
                    <a:pt x="947" y="7"/>
                    <a:pt x="947" y="18"/>
                  </a:cubicBezTo>
                  <a:cubicBezTo>
                    <a:pt x="804" y="1257"/>
                    <a:pt x="423" y="2388"/>
                    <a:pt x="6" y="3531"/>
                  </a:cubicBezTo>
                  <a:cubicBezTo>
                    <a:pt x="483" y="2471"/>
                    <a:pt x="1018" y="1197"/>
                    <a:pt x="983" y="18"/>
                  </a:cubicBezTo>
                  <a:cubicBezTo>
                    <a:pt x="983" y="7"/>
                    <a:pt x="974" y="1"/>
                    <a:pt x="965" y="1"/>
                  </a:cubicBezTo>
                  <a:close/>
                  <a:moveTo>
                    <a:pt x="6" y="3531"/>
                  </a:moveTo>
                  <a:lnTo>
                    <a:pt x="6" y="3531"/>
                  </a:lnTo>
                  <a:cubicBezTo>
                    <a:pt x="0" y="3537"/>
                    <a:pt x="0" y="3540"/>
                    <a:pt x="2" y="3540"/>
                  </a:cubicBezTo>
                  <a:cubicBezTo>
                    <a:pt x="3" y="3540"/>
                    <a:pt x="6" y="3537"/>
                    <a:pt x="6" y="35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44" name="Google Shape;16844;p22"/>
            <p:cNvSpPr/>
            <p:nvPr/>
          </p:nvSpPr>
          <p:spPr>
            <a:xfrm>
              <a:off x="2065725" y="2598700"/>
              <a:ext cx="24725" cy="75300"/>
            </a:xfrm>
            <a:custGeom>
              <a:avLst/>
              <a:gdLst/>
              <a:ahLst/>
              <a:cxnLst/>
              <a:rect l="l" t="t" r="r" b="b"/>
              <a:pathLst>
                <a:path w="989" h="3012" extrusionOk="0">
                  <a:moveTo>
                    <a:pt x="968" y="0"/>
                  </a:moveTo>
                  <a:cubicBezTo>
                    <a:pt x="960" y="0"/>
                    <a:pt x="953" y="7"/>
                    <a:pt x="953" y="23"/>
                  </a:cubicBezTo>
                  <a:cubicBezTo>
                    <a:pt x="655" y="1035"/>
                    <a:pt x="369" y="2011"/>
                    <a:pt x="0" y="3011"/>
                  </a:cubicBezTo>
                  <a:lnTo>
                    <a:pt x="12" y="3011"/>
                  </a:lnTo>
                  <a:cubicBezTo>
                    <a:pt x="477" y="2106"/>
                    <a:pt x="846" y="1035"/>
                    <a:pt x="989" y="23"/>
                  </a:cubicBezTo>
                  <a:cubicBezTo>
                    <a:pt x="989" y="10"/>
                    <a:pt x="978" y="0"/>
                    <a:pt x="9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45" name="Google Shape;16845;p22"/>
            <p:cNvSpPr/>
            <p:nvPr/>
          </p:nvSpPr>
          <p:spPr>
            <a:xfrm>
              <a:off x="2055600" y="2590800"/>
              <a:ext cx="26525" cy="70400"/>
            </a:xfrm>
            <a:custGeom>
              <a:avLst/>
              <a:gdLst/>
              <a:ahLst/>
              <a:cxnLst/>
              <a:rect l="l" t="t" r="r" b="b"/>
              <a:pathLst>
                <a:path w="1061" h="2816" extrusionOk="0">
                  <a:moveTo>
                    <a:pt x="1041" y="1"/>
                  </a:moveTo>
                  <a:cubicBezTo>
                    <a:pt x="1038" y="1"/>
                    <a:pt x="1036" y="2"/>
                    <a:pt x="1036" y="5"/>
                  </a:cubicBezTo>
                  <a:cubicBezTo>
                    <a:pt x="703" y="946"/>
                    <a:pt x="382" y="1887"/>
                    <a:pt x="1" y="2803"/>
                  </a:cubicBezTo>
                  <a:cubicBezTo>
                    <a:pt x="1" y="2815"/>
                    <a:pt x="24" y="2815"/>
                    <a:pt x="24" y="2815"/>
                  </a:cubicBezTo>
                  <a:cubicBezTo>
                    <a:pt x="465" y="1946"/>
                    <a:pt x="834" y="970"/>
                    <a:pt x="1060" y="17"/>
                  </a:cubicBezTo>
                  <a:cubicBezTo>
                    <a:pt x="1060" y="9"/>
                    <a:pt x="1048" y="1"/>
                    <a:pt x="10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46" name="Google Shape;16846;p22"/>
            <p:cNvSpPr/>
            <p:nvPr/>
          </p:nvSpPr>
          <p:spPr>
            <a:xfrm>
              <a:off x="2113650" y="2673225"/>
              <a:ext cx="35450" cy="123325"/>
            </a:xfrm>
            <a:custGeom>
              <a:avLst/>
              <a:gdLst/>
              <a:ahLst/>
              <a:cxnLst/>
              <a:rect l="l" t="t" r="r" b="b"/>
              <a:pathLst>
                <a:path w="1418" h="4933" extrusionOk="0">
                  <a:moveTo>
                    <a:pt x="1048" y="1"/>
                  </a:moveTo>
                  <a:cubicBezTo>
                    <a:pt x="1042" y="1"/>
                    <a:pt x="1036" y="7"/>
                    <a:pt x="1036" y="18"/>
                  </a:cubicBezTo>
                  <a:cubicBezTo>
                    <a:pt x="1119" y="935"/>
                    <a:pt x="953" y="1745"/>
                    <a:pt x="691" y="2638"/>
                  </a:cubicBezTo>
                  <a:cubicBezTo>
                    <a:pt x="584" y="2995"/>
                    <a:pt x="477" y="3328"/>
                    <a:pt x="381" y="3686"/>
                  </a:cubicBezTo>
                  <a:cubicBezTo>
                    <a:pt x="322" y="3900"/>
                    <a:pt x="262" y="4090"/>
                    <a:pt x="203" y="4305"/>
                  </a:cubicBezTo>
                  <a:cubicBezTo>
                    <a:pt x="227" y="4495"/>
                    <a:pt x="167" y="4638"/>
                    <a:pt x="0" y="4721"/>
                  </a:cubicBezTo>
                  <a:cubicBezTo>
                    <a:pt x="24" y="4793"/>
                    <a:pt x="36" y="4864"/>
                    <a:pt x="48" y="4924"/>
                  </a:cubicBezTo>
                  <a:cubicBezTo>
                    <a:pt x="48" y="4930"/>
                    <a:pt x="57" y="4933"/>
                    <a:pt x="66" y="4933"/>
                  </a:cubicBezTo>
                  <a:cubicBezTo>
                    <a:pt x="75" y="4933"/>
                    <a:pt x="84" y="4930"/>
                    <a:pt x="84" y="4924"/>
                  </a:cubicBezTo>
                  <a:cubicBezTo>
                    <a:pt x="596" y="3435"/>
                    <a:pt x="1417" y="1602"/>
                    <a:pt x="1060" y="18"/>
                  </a:cubicBezTo>
                  <a:cubicBezTo>
                    <a:pt x="1060" y="7"/>
                    <a:pt x="1054" y="1"/>
                    <a:pt x="1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47" name="Google Shape;16847;p22"/>
            <p:cNvSpPr/>
            <p:nvPr/>
          </p:nvSpPr>
          <p:spPr>
            <a:xfrm>
              <a:off x="2134475" y="2642425"/>
              <a:ext cx="7175" cy="26475"/>
            </a:xfrm>
            <a:custGeom>
              <a:avLst/>
              <a:gdLst/>
              <a:ahLst/>
              <a:cxnLst/>
              <a:rect l="l" t="t" r="r" b="b"/>
              <a:pathLst>
                <a:path w="287" h="1059" extrusionOk="0">
                  <a:moveTo>
                    <a:pt x="275" y="0"/>
                  </a:moveTo>
                  <a:cubicBezTo>
                    <a:pt x="48" y="298"/>
                    <a:pt x="1" y="715"/>
                    <a:pt x="179" y="1048"/>
                  </a:cubicBezTo>
                  <a:cubicBezTo>
                    <a:pt x="187" y="1055"/>
                    <a:pt x="193" y="1058"/>
                    <a:pt x="198" y="1058"/>
                  </a:cubicBezTo>
                  <a:cubicBezTo>
                    <a:pt x="209" y="1058"/>
                    <a:pt x="215" y="1044"/>
                    <a:pt x="215" y="1036"/>
                  </a:cubicBezTo>
                  <a:cubicBezTo>
                    <a:pt x="96" y="679"/>
                    <a:pt x="108" y="334"/>
                    <a:pt x="286" y="12"/>
                  </a:cubicBezTo>
                  <a:cubicBezTo>
                    <a:pt x="286" y="0"/>
                    <a:pt x="275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48" name="Google Shape;16848;p22"/>
            <p:cNvSpPr/>
            <p:nvPr/>
          </p:nvSpPr>
          <p:spPr>
            <a:xfrm>
              <a:off x="2124950" y="2658000"/>
              <a:ext cx="37400" cy="162225"/>
            </a:xfrm>
            <a:custGeom>
              <a:avLst/>
              <a:gdLst/>
              <a:ahLst/>
              <a:cxnLst/>
              <a:rect l="l" t="t" r="r" b="b"/>
              <a:pathLst>
                <a:path w="1496" h="6489" extrusionOk="0">
                  <a:moveTo>
                    <a:pt x="1490" y="0"/>
                  </a:moveTo>
                  <a:cubicBezTo>
                    <a:pt x="1487" y="0"/>
                    <a:pt x="1482" y="3"/>
                    <a:pt x="1477" y="8"/>
                  </a:cubicBezTo>
                  <a:cubicBezTo>
                    <a:pt x="1037" y="1235"/>
                    <a:pt x="1358" y="2366"/>
                    <a:pt x="1132" y="3604"/>
                  </a:cubicBezTo>
                  <a:cubicBezTo>
                    <a:pt x="965" y="4461"/>
                    <a:pt x="1" y="5604"/>
                    <a:pt x="251" y="6473"/>
                  </a:cubicBezTo>
                  <a:cubicBezTo>
                    <a:pt x="256" y="6483"/>
                    <a:pt x="267" y="6489"/>
                    <a:pt x="277" y="6489"/>
                  </a:cubicBezTo>
                  <a:cubicBezTo>
                    <a:pt x="292" y="6489"/>
                    <a:pt x="305" y="6477"/>
                    <a:pt x="298" y="6450"/>
                  </a:cubicBezTo>
                  <a:cubicBezTo>
                    <a:pt x="132" y="5533"/>
                    <a:pt x="1096" y="4390"/>
                    <a:pt x="1239" y="3449"/>
                  </a:cubicBezTo>
                  <a:cubicBezTo>
                    <a:pt x="1418" y="2282"/>
                    <a:pt x="1179" y="1199"/>
                    <a:pt x="1489" y="20"/>
                  </a:cubicBezTo>
                  <a:cubicBezTo>
                    <a:pt x="1496" y="6"/>
                    <a:pt x="1495" y="0"/>
                    <a:pt x="14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49" name="Google Shape;16849;p22"/>
            <p:cNvSpPr/>
            <p:nvPr/>
          </p:nvSpPr>
          <p:spPr>
            <a:xfrm>
              <a:off x="2135375" y="2675325"/>
              <a:ext cx="43775" cy="158425"/>
            </a:xfrm>
            <a:custGeom>
              <a:avLst/>
              <a:gdLst/>
              <a:ahLst/>
              <a:cxnLst/>
              <a:rect l="l" t="t" r="r" b="b"/>
              <a:pathLst>
                <a:path w="1751" h="6337" extrusionOk="0">
                  <a:moveTo>
                    <a:pt x="1692" y="1"/>
                  </a:moveTo>
                  <a:cubicBezTo>
                    <a:pt x="1687" y="1"/>
                    <a:pt x="1683" y="2"/>
                    <a:pt x="1679" y="6"/>
                  </a:cubicBezTo>
                  <a:cubicBezTo>
                    <a:pt x="1096" y="1077"/>
                    <a:pt x="1679" y="2351"/>
                    <a:pt x="1251" y="3482"/>
                  </a:cubicBezTo>
                  <a:cubicBezTo>
                    <a:pt x="858" y="4471"/>
                    <a:pt x="0" y="5209"/>
                    <a:pt x="60" y="6328"/>
                  </a:cubicBezTo>
                  <a:cubicBezTo>
                    <a:pt x="227" y="5149"/>
                    <a:pt x="1084" y="4364"/>
                    <a:pt x="1429" y="3268"/>
                  </a:cubicBezTo>
                  <a:cubicBezTo>
                    <a:pt x="1751" y="2197"/>
                    <a:pt x="1322" y="1089"/>
                    <a:pt x="1715" y="18"/>
                  </a:cubicBezTo>
                  <a:cubicBezTo>
                    <a:pt x="1715" y="9"/>
                    <a:pt x="1703" y="1"/>
                    <a:pt x="1692" y="1"/>
                  </a:cubicBezTo>
                  <a:close/>
                  <a:moveTo>
                    <a:pt x="60" y="6328"/>
                  </a:moveTo>
                  <a:cubicBezTo>
                    <a:pt x="54" y="6334"/>
                    <a:pt x="54" y="6337"/>
                    <a:pt x="56" y="6337"/>
                  </a:cubicBezTo>
                  <a:cubicBezTo>
                    <a:pt x="57" y="6337"/>
                    <a:pt x="60" y="6334"/>
                    <a:pt x="60" y="632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50" name="Google Shape;16850;p22"/>
            <p:cNvSpPr/>
            <p:nvPr/>
          </p:nvSpPr>
          <p:spPr>
            <a:xfrm>
              <a:off x="2174675" y="2664900"/>
              <a:ext cx="13800" cy="28975"/>
            </a:xfrm>
            <a:custGeom>
              <a:avLst/>
              <a:gdLst/>
              <a:ahLst/>
              <a:cxnLst/>
              <a:rect l="l" t="t" r="r" b="b"/>
              <a:pathLst>
                <a:path w="552" h="1159" extrusionOk="0">
                  <a:moveTo>
                    <a:pt x="541" y="1"/>
                  </a:moveTo>
                  <a:cubicBezTo>
                    <a:pt x="538" y="1"/>
                    <a:pt x="536" y="2"/>
                    <a:pt x="536" y="6"/>
                  </a:cubicBezTo>
                  <a:cubicBezTo>
                    <a:pt x="552" y="6"/>
                    <a:pt x="546" y="1"/>
                    <a:pt x="541" y="1"/>
                  </a:cubicBezTo>
                  <a:close/>
                  <a:moveTo>
                    <a:pt x="536" y="6"/>
                  </a:moveTo>
                  <a:lnTo>
                    <a:pt x="536" y="6"/>
                  </a:lnTo>
                  <a:cubicBezTo>
                    <a:pt x="262" y="256"/>
                    <a:pt x="0" y="768"/>
                    <a:pt x="60" y="1149"/>
                  </a:cubicBezTo>
                  <a:cubicBezTo>
                    <a:pt x="60" y="1155"/>
                    <a:pt x="69" y="1158"/>
                    <a:pt x="77" y="1158"/>
                  </a:cubicBezTo>
                  <a:cubicBezTo>
                    <a:pt x="86" y="1158"/>
                    <a:pt x="95" y="1155"/>
                    <a:pt x="95" y="1149"/>
                  </a:cubicBezTo>
                  <a:cubicBezTo>
                    <a:pt x="155" y="959"/>
                    <a:pt x="155" y="756"/>
                    <a:pt x="226" y="566"/>
                  </a:cubicBezTo>
                  <a:cubicBezTo>
                    <a:pt x="298" y="363"/>
                    <a:pt x="417" y="197"/>
                    <a:pt x="53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51" name="Google Shape;16851;p22"/>
            <p:cNvSpPr/>
            <p:nvPr/>
          </p:nvSpPr>
          <p:spPr>
            <a:xfrm>
              <a:off x="2182100" y="2666500"/>
              <a:ext cx="8850" cy="22300"/>
            </a:xfrm>
            <a:custGeom>
              <a:avLst/>
              <a:gdLst/>
              <a:ahLst/>
              <a:cxnLst/>
              <a:rect l="l" t="t" r="r" b="b"/>
              <a:pathLst>
                <a:path w="354" h="892" extrusionOk="0">
                  <a:moveTo>
                    <a:pt x="338" y="1"/>
                  </a:moveTo>
                  <a:cubicBezTo>
                    <a:pt x="333" y="1"/>
                    <a:pt x="327" y="4"/>
                    <a:pt x="322" y="14"/>
                  </a:cubicBezTo>
                  <a:cubicBezTo>
                    <a:pt x="239" y="145"/>
                    <a:pt x="179" y="299"/>
                    <a:pt x="120" y="466"/>
                  </a:cubicBezTo>
                  <a:cubicBezTo>
                    <a:pt x="84" y="597"/>
                    <a:pt x="1" y="740"/>
                    <a:pt x="25" y="883"/>
                  </a:cubicBezTo>
                  <a:cubicBezTo>
                    <a:pt x="25" y="889"/>
                    <a:pt x="28" y="892"/>
                    <a:pt x="32" y="892"/>
                  </a:cubicBezTo>
                  <a:cubicBezTo>
                    <a:pt x="36" y="892"/>
                    <a:pt x="42" y="889"/>
                    <a:pt x="48" y="883"/>
                  </a:cubicBezTo>
                  <a:cubicBezTo>
                    <a:pt x="120" y="776"/>
                    <a:pt x="144" y="597"/>
                    <a:pt x="179" y="478"/>
                  </a:cubicBezTo>
                  <a:cubicBezTo>
                    <a:pt x="227" y="323"/>
                    <a:pt x="286" y="180"/>
                    <a:pt x="346" y="25"/>
                  </a:cubicBezTo>
                  <a:cubicBezTo>
                    <a:pt x="353" y="11"/>
                    <a:pt x="347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52" name="Google Shape;16852;p22"/>
            <p:cNvSpPr/>
            <p:nvPr/>
          </p:nvSpPr>
          <p:spPr>
            <a:xfrm>
              <a:off x="2187175" y="2663850"/>
              <a:ext cx="9850" cy="23350"/>
            </a:xfrm>
            <a:custGeom>
              <a:avLst/>
              <a:gdLst/>
              <a:ahLst/>
              <a:cxnLst/>
              <a:rect l="l" t="t" r="r" b="b"/>
              <a:pathLst>
                <a:path w="394" h="934" extrusionOk="0">
                  <a:moveTo>
                    <a:pt x="373" y="0"/>
                  </a:moveTo>
                  <a:cubicBezTo>
                    <a:pt x="367" y="0"/>
                    <a:pt x="362" y="4"/>
                    <a:pt x="357" y="12"/>
                  </a:cubicBezTo>
                  <a:cubicBezTo>
                    <a:pt x="274" y="167"/>
                    <a:pt x="203" y="334"/>
                    <a:pt x="143" y="477"/>
                  </a:cubicBezTo>
                  <a:cubicBezTo>
                    <a:pt x="83" y="608"/>
                    <a:pt x="12" y="763"/>
                    <a:pt x="0" y="905"/>
                  </a:cubicBezTo>
                  <a:cubicBezTo>
                    <a:pt x="0" y="923"/>
                    <a:pt x="13" y="934"/>
                    <a:pt x="24" y="934"/>
                  </a:cubicBezTo>
                  <a:cubicBezTo>
                    <a:pt x="29" y="934"/>
                    <a:pt x="33" y="932"/>
                    <a:pt x="36" y="929"/>
                  </a:cubicBezTo>
                  <a:cubicBezTo>
                    <a:pt x="131" y="810"/>
                    <a:pt x="179" y="643"/>
                    <a:pt x="238" y="512"/>
                  </a:cubicBezTo>
                  <a:cubicBezTo>
                    <a:pt x="286" y="346"/>
                    <a:pt x="345" y="191"/>
                    <a:pt x="393" y="36"/>
                  </a:cubicBezTo>
                  <a:cubicBezTo>
                    <a:pt x="393" y="13"/>
                    <a:pt x="383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53" name="Google Shape;16853;p22"/>
            <p:cNvSpPr/>
            <p:nvPr/>
          </p:nvSpPr>
          <p:spPr>
            <a:xfrm>
              <a:off x="2153950" y="2676950"/>
              <a:ext cx="57350" cy="180775"/>
            </a:xfrm>
            <a:custGeom>
              <a:avLst/>
              <a:gdLst/>
              <a:ahLst/>
              <a:cxnLst/>
              <a:rect l="l" t="t" r="r" b="b"/>
              <a:pathLst>
                <a:path w="2294" h="7231" extrusionOk="0">
                  <a:moveTo>
                    <a:pt x="2294" y="0"/>
                  </a:moveTo>
                  <a:cubicBezTo>
                    <a:pt x="1710" y="1239"/>
                    <a:pt x="1698" y="2620"/>
                    <a:pt x="1234" y="3894"/>
                  </a:cubicBezTo>
                  <a:cubicBezTo>
                    <a:pt x="829" y="5013"/>
                    <a:pt x="210" y="6013"/>
                    <a:pt x="8" y="7192"/>
                  </a:cubicBezTo>
                  <a:cubicBezTo>
                    <a:pt x="0" y="7213"/>
                    <a:pt x="32" y="7230"/>
                    <a:pt x="58" y="7230"/>
                  </a:cubicBezTo>
                  <a:cubicBezTo>
                    <a:pt x="76" y="7230"/>
                    <a:pt x="91" y="7223"/>
                    <a:pt x="91" y="7204"/>
                  </a:cubicBezTo>
                  <a:cubicBezTo>
                    <a:pt x="329" y="5918"/>
                    <a:pt x="1020" y="4846"/>
                    <a:pt x="1401" y="3632"/>
                  </a:cubicBezTo>
                  <a:cubicBezTo>
                    <a:pt x="1782" y="2429"/>
                    <a:pt x="1817" y="1155"/>
                    <a:pt x="2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54" name="Google Shape;16854;p22"/>
            <p:cNvSpPr/>
            <p:nvPr/>
          </p:nvSpPr>
          <p:spPr>
            <a:xfrm>
              <a:off x="2161375" y="2741125"/>
              <a:ext cx="57875" cy="130825"/>
            </a:xfrm>
            <a:custGeom>
              <a:avLst/>
              <a:gdLst/>
              <a:ahLst/>
              <a:cxnLst/>
              <a:rect l="l" t="t" r="r" b="b"/>
              <a:pathLst>
                <a:path w="2315" h="5233" extrusionOk="0">
                  <a:moveTo>
                    <a:pt x="2290" y="0"/>
                  </a:moveTo>
                  <a:cubicBezTo>
                    <a:pt x="2284" y="0"/>
                    <a:pt x="2277" y="2"/>
                    <a:pt x="2270" y="5"/>
                  </a:cubicBezTo>
                  <a:cubicBezTo>
                    <a:pt x="1699" y="815"/>
                    <a:pt x="1711" y="1862"/>
                    <a:pt x="1199" y="2720"/>
                  </a:cubicBezTo>
                  <a:cubicBezTo>
                    <a:pt x="711" y="3565"/>
                    <a:pt x="223" y="4232"/>
                    <a:pt x="8" y="5196"/>
                  </a:cubicBezTo>
                  <a:cubicBezTo>
                    <a:pt x="1" y="5219"/>
                    <a:pt x="18" y="5232"/>
                    <a:pt x="31" y="5232"/>
                  </a:cubicBezTo>
                  <a:cubicBezTo>
                    <a:pt x="38" y="5232"/>
                    <a:pt x="44" y="5228"/>
                    <a:pt x="44" y="5220"/>
                  </a:cubicBezTo>
                  <a:cubicBezTo>
                    <a:pt x="330" y="4172"/>
                    <a:pt x="949" y="3446"/>
                    <a:pt x="1425" y="2505"/>
                  </a:cubicBezTo>
                  <a:cubicBezTo>
                    <a:pt x="1830" y="1720"/>
                    <a:pt x="1889" y="815"/>
                    <a:pt x="2306" y="17"/>
                  </a:cubicBezTo>
                  <a:cubicBezTo>
                    <a:pt x="2315" y="9"/>
                    <a:pt x="2305" y="0"/>
                    <a:pt x="22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55" name="Google Shape;16855;p22"/>
            <p:cNvSpPr/>
            <p:nvPr/>
          </p:nvSpPr>
          <p:spPr>
            <a:xfrm>
              <a:off x="2220800" y="2680400"/>
              <a:ext cx="20575" cy="54125"/>
            </a:xfrm>
            <a:custGeom>
              <a:avLst/>
              <a:gdLst/>
              <a:ahLst/>
              <a:cxnLst/>
              <a:rect l="l" t="t" r="r" b="b"/>
              <a:pathLst>
                <a:path w="823" h="2165" extrusionOk="0">
                  <a:moveTo>
                    <a:pt x="808" y="1"/>
                  </a:moveTo>
                  <a:cubicBezTo>
                    <a:pt x="805" y="1"/>
                    <a:pt x="801" y="2"/>
                    <a:pt x="798" y="5"/>
                  </a:cubicBezTo>
                  <a:cubicBezTo>
                    <a:pt x="465" y="660"/>
                    <a:pt x="179" y="1422"/>
                    <a:pt x="1" y="2136"/>
                  </a:cubicBezTo>
                  <a:cubicBezTo>
                    <a:pt x="1" y="2156"/>
                    <a:pt x="8" y="2165"/>
                    <a:pt x="16" y="2165"/>
                  </a:cubicBezTo>
                  <a:cubicBezTo>
                    <a:pt x="23" y="2165"/>
                    <a:pt x="31" y="2159"/>
                    <a:pt x="36" y="2148"/>
                  </a:cubicBezTo>
                  <a:cubicBezTo>
                    <a:pt x="179" y="1815"/>
                    <a:pt x="286" y="1434"/>
                    <a:pt x="417" y="1077"/>
                  </a:cubicBezTo>
                  <a:cubicBezTo>
                    <a:pt x="560" y="720"/>
                    <a:pt x="703" y="386"/>
                    <a:pt x="822" y="29"/>
                  </a:cubicBezTo>
                  <a:cubicBezTo>
                    <a:pt x="822" y="12"/>
                    <a:pt x="816" y="1"/>
                    <a:pt x="8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56" name="Google Shape;16856;p22"/>
            <p:cNvSpPr/>
            <p:nvPr/>
          </p:nvSpPr>
          <p:spPr>
            <a:xfrm>
              <a:off x="2233975" y="2677125"/>
              <a:ext cx="19200" cy="28975"/>
            </a:xfrm>
            <a:custGeom>
              <a:avLst/>
              <a:gdLst/>
              <a:ahLst/>
              <a:cxnLst/>
              <a:rect l="l" t="t" r="r" b="b"/>
              <a:pathLst>
                <a:path w="768" h="1159" extrusionOk="0">
                  <a:moveTo>
                    <a:pt x="757" y="0"/>
                  </a:moveTo>
                  <a:cubicBezTo>
                    <a:pt x="754" y="0"/>
                    <a:pt x="751" y="2"/>
                    <a:pt x="748" y="5"/>
                  </a:cubicBezTo>
                  <a:cubicBezTo>
                    <a:pt x="462" y="339"/>
                    <a:pt x="200" y="732"/>
                    <a:pt x="9" y="1124"/>
                  </a:cubicBezTo>
                  <a:cubicBezTo>
                    <a:pt x="1" y="1141"/>
                    <a:pt x="22" y="1158"/>
                    <a:pt x="40" y="1158"/>
                  </a:cubicBezTo>
                  <a:cubicBezTo>
                    <a:pt x="47" y="1158"/>
                    <a:pt x="53" y="1155"/>
                    <a:pt x="57" y="1148"/>
                  </a:cubicBezTo>
                  <a:cubicBezTo>
                    <a:pt x="307" y="815"/>
                    <a:pt x="581" y="410"/>
                    <a:pt x="759" y="17"/>
                  </a:cubicBezTo>
                  <a:cubicBezTo>
                    <a:pt x="768" y="9"/>
                    <a:pt x="764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57" name="Google Shape;16857;p22"/>
            <p:cNvSpPr/>
            <p:nvPr/>
          </p:nvSpPr>
          <p:spPr>
            <a:xfrm>
              <a:off x="2240150" y="2681325"/>
              <a:ext cx="14250" cy="24775"/>
            </a:xfrm>
            <a:custGeom>
              <a:avLst/>
              <a:gdLst/>
              <a:ahLst/>
              <a:cxnLst/>
              <a:rect l="l" t="t" r="r" b="b"/>
              <a:pathLst>
                <a:path w="570" h="991" extrusionOk="0">
                  <a:moveTo>
                    <a:pt x="533" y="1"/>
                  </a:moveTo>
                  <a:cubicBezTo>
                    <a:pt x="530" y="1"/>
                    <a:pt x="527" y="2"/>
                    <a:pt x="524" y="4"/>
                  </a:cubicBezTo>
                  <a:cubicBezTo>
                    <a:pt x="286" y="254"/>
                    <a:pt x="48" y="623"/>
                    <a:pt x="0" y="968"/>
                  </a:cubicBezTo>
                  <a:cubicBezTo>
                    <a:pt x="0" y="977"/>
                    <a:pt x="17" y="990"/>
                    <a:pt x="28" y="990"/>
                  </a:cubicBezTo>
                  <a:cubicBezTo>
                    <a:pt x="33" y="990"/>
                    <a:pt x="36" y="988"/>
                    <a:pt x="36" y="980"/>
                  </a:cubicBezTo>
                  <a:cubicBezTo>
                    <a:pt x="120" y="837"/>
                    <a:pt x="167" y="683"/>
                    <a:pt x="239" y="540"/>
                  </a:cubicBezTo>
                  <a:cubicBezTo>
                    <a:pt x="334" y="361"/>
                    <a:pt x="441" y="194"/>
                    <a:pt x="560" y="28"/>
                  </a:cubicBezTo>
                  <a:cubicBezTo>
                    <a:pt x="570" y="18"/>
                    <a:pt x="548" y="1"/>
                    <a:pt x="5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58" name="Google Shape;16858;p22"/>
            <p:cNvSpPr/>
            <p:nvPr/>
          </p:nvSpPr>
          <p:spPr>
            <a:xfrm>
              <a:off x="2172750" y="2680700"/>
              <a:ext cx="83800" cy="202150"/>
            </a:xfrm>
            <a:custGeom>
              <a:avLst/>
              <a:gdLst/>
              <a:ahLst/>
              <a:cxnLst/>
              <a:rect l="l" t="t" r="r" b="b"/>
              <a:pathLst>
                <a:path w="3352" h="8086" extrusionOk="0">
                  <a:moveTo>
                    <a:pt x="3344" y="0"/>
                  </a:moveTo>
                  <a:cubicBezTo>
                    <a:pt x="3342" y="0"/>
                    <a:pt x="3339" y="6"/>
                    <a:pt x="3339" y="17"/>
                  </a:cubicBezTo>
                  <a:cubicBezTo>
                    <a:pt x="2923" y="1446"/>
                    <a:pt x="2518" y="2851"/>
                    <a:pt x="1923" y="4220"/>
                  </a:cubicBezTo>
                  <a:cubicBezTo>
                    <a:pt x="1363" y="5518"/>
                    <a:pt x="601" y="6720"/>
                    <a:pt x="18" y="8018"/>
                  </a:cubicBezTo>
                  <a:cubicBezTo>
                    <a:pt x="1" y="8052"/>
                    <a:pt x="37" y="8085"/>
                    <a:pt x="73" y="8085"/>
                  </a:cubicBezTo>
                  <a:cubicBezTo>
                    <a:pt x="88" y="8085"/>
                    <a:pt x="102" y="8080"/>
                    <a:pt x="113" y="8066"/>
                  </a:cubicBezTo>
                  <a:cubicBezTo>
                    <a:pt x="1553" y="5637"/>
                    <a:pt x="2863" y="2803"/>
                    <a:pt x="3351" y="29"/>
                  </a:cubicBezTo>
                  <a:cubicBezTo>
                    <a:pt x="3351" y="9"/>
                    <a:pt x="3348" y="0"/>
                    <a:pt x="33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59" name="Google Shape;16859;p22"/>
            <p:cNvSpPr/>
            <p:nvPr/>
          </p:nvSpPr>
          <p:spPr>
            <a:xfrm>
              <a:off x="2188650" y="2819050"/>
              <a:ext cx="41100" cy="80475"/>
            </a:xfrm>
            <a:custGeom>
              <a:avLst/>
              <a:gdLst/>
              <a:ahLst/>
              <a:cxnLst/>
              <a:rect l="l" t="t" r="r" b="b"/>
              <a:pathLst>
                <a:path w="1644" h="3219" extrusionOk="0">
                  <a:moveTo>
                    <a:pt x="1624" y="0"/>
                  </a:moveTo>
                  <a:cubicBezTo>
                    <a:pt x="1618" y="0"/>
                    <a:pt x="1612" y="3"/>
                    <a:pt x="1608" y="8"/>
                  </a:cubicBezTo>
                  <a:cubicBezTo>
                    <a:pt x="1096" y="1067"/>
                    <a:pt x="263" y="2020"/>
                    <a:pt x="1" y="3198"/>
                  </a:cubicBezTo>
                  <a:cubicBezTo>
                    <a:pt x="1" y="3212"/>
                    <a:pt x="9" y="3218"/>
                    <a:pt x="16" y="3218"/>
                  </a:cubicBezTo>
                  <a:cubicBezTo>
                    <a:pt x="20" y="3218"/>
                    <a:pt x="24" y="3215"/>
                    <a:pt x="24" y="3210"/>
                  </a:cubicBezTo>
                  <a:cubicBezTo>
                    <a:pt x="358" y="2615"/>
                    <a:pt x="584" y="1984"/>
                    <a:pt x="929" y="1401"/>
                  </a:cubicBezTo>
                  <a:cubicBezTo>
                    <a:pt x="1191" y="948"/>
                    <a:pt x="1560" y="543"/>
                    <a:pt x="1644" y="31"/>
                  </a:cubicBezTo>
                  <a:cubicBezTo>
                    <a:pt x="1644" y="9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60" name="Google Shape;16860;p22"/>
            <p:cNvSpPr/>
            <p:nvPr/>
          </p:nvSpPr>
          <p:spPr>
            <a:xfrm>
              <a:off x="2230500" y="2703350"/>
              <a:ext cx="49475" cy="111375"/>
            </a:xfrm>
            <a:custGeom>
              <a:avLst/>
              <a:gdLst/>
              <a:ahLst/>
              <a:cxnLst/>
              <a:rect l="l" t="t" r="r" b="b"/>
              <a:pathLst>
                <a:path w="1979" h="4455" extrusionOk="0">
                  <a:moveTo>
                    <a:pt x="1940" y="1"/>
                  </a:moveTo>
                  <a:cubicBezTo>
                    <a:pt x="1933" y="1"/>
                    <a:pt x="1926" y="5"/>
                    <a:pt x="1922" y="16"/>
                  </a:cubicBezTo>
                  <a:cubicBezTo>
                    <a:pt x="1565" y="635"/>
                    <a:pt x="1327" y="1302"/>
                    <a:pt x="1125" y="1980"/>
                  </a:cubicBezTo>
                  <a:cubicBezTo>
                    <a:pt x="839" y="2838"/>
                    <a:pt x="470" y="3635"/>
                    <a:pt x="17" y="4421"/>
                  </a:cubicBezTo>
                  <a:cubicBezTo>
                    <a:pt x="1" y="4438"/>
                    <a:pt x="7" y="4455"/>
                    <a:pt x="17" y="4455"/>
                  </a:cubicBezTo>
                  <a:cubicBezTo>
                    <a:pt x="21" y="4455"/>
                    <a:pt x="26" y="4452"/>
                    <a:pt x="29" y="4445"/>
                  </a:cubicBezTo>
                  <a:cubicBezTo>
                    <a:pt x="910" y="3076"/>
                    <a:pt x="1220" y="1468"/>
                    <a:pt x="1970" y="40"/>
                  </a:cubicBezTo>
                  <a:cubicBezTo>
                    <a:pt x="1978" y="23"/>
                    <a:pt x="1958" y="1"/>
                    <a:pt x="1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61" name="Google Shape;16861;p22"/>
            <p:cNvSpPr/>
            <p:nvPr/>
          </p:nvSpPr>
          <p:spPr>
            <a:xfrm>
              <a:off x="2204525" y="2747200"/>
              <a:ext cx="96075" cy="179925"/>
            </a:xfrm>
            <a:custGeom>
              <a:avLst/>
              <a:gdLst/>
              <a:ahLst/>
              <a:cxnLst/>
              <a:rect l="l" t="t" r="r" b="b"/>
              <a:pathLst>
                <a:path w="3843" h="7197" extrusionOk="0">
                  <a:moveTo>
                    <a:pt x="3819" y="0"/>
                  </a:moveTo>
                  <a:cubicBezTo>
                    <a:pt x="2318" y="2215"/>
                    <a:pt x="1009" y="4656"/>
                    <a:pt x="9" y="7144"/>
                  </a:cubicBezTo>
                  <a:cubicBezTo>
                    <a:pt x="1" y="7176"/>
                    <a:pt x="24" y="7197"/>
                    <a:pt x="48" y="7197"/>
                  </a:cubicBezTo>
                  <a:cubicBezTo>
                    <a:pt x="60" y="7197"/>
                    <a:pt x="72" y="7192"/>
                    <a:pt x="80" y="7180"/>
                  </a:cubicBezTo>
                  <a:cubicBezTo>
                    <a:pt x="1247" y="4739"/>
                    <a:pt x="2485" y="2370"/>
                    <a:pt x="3842" y="12"/>
                  </a:cubicBezTo>
                  <a:cubicBezTo>
                    <a:pt x="3842" y="12"/>
                    <a:pt x="3842" y="0"/>
                    <a:pt x="38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62" name="Google Shape;16862;p22"/>
            <p:cNvSpPr/>
            <p:nvPr/>
          </p:nvSpPr>
          <p:spPr>
            <a:xfrm>
              <a:off x="2254225" y="2744225"/>
              <a:ext cx="55300" cy="92850"/>
            </a:xfrm>
            <a:custGeom>
              <a:avLst/>
              <a:gdLst/>
              <a:ahLst/>
              <a:cxnLst/>
              <a:rect l="l" t="t" r="r" b="b"/>
              <a:pathLst>
                <a:path w="2212" h="3714" extrusionOk="0">
                  <a:moveTo>
                    <a:pt x="2212" y="0"/>
                  </a:moveTo>
                  <a:lnTo>
                    <a:pt x="2212" y="0"/>
                  </a:lnTo>
                  <a:cubicBezTo>
                    <a:pt x="1271" y="1131"/>
                    <a:pt x="866" y="2512"/>
                    <a:pt x="9" y="3691"/>
                  </a:cubicBezTo>
                  <a:cubicBezTo>
                    <a:pt x="1" y="3699"/>
                    <a:pt x="10" y="3713"/>
                    <a:pt x="16" y="3713"/>
                  </a:cubicBezTo>
                  <a:cubicBezTo>
                    <a:pt x="19" y="3713"/>
                    <a:pt x="21" y="3710"/>
                    <a:pt x="21" y="3703"/>
                  </a:cubicBezTo>
                  <a:cubicBezTo>
                    <a:pt x="438" y="3239"/>
                    <a:pt x="676" y="2691"/>
                    <a:pt x="950" y="2131"/>
                  </a:cubicBezTo>
                  <a:cubicBezTo>
                    <a:pt x="1307" y="1369"/>
                    <a:pt x="1723" y="691"/>
                    <a:pt x="22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63" name="Google Shape;16863;p22"/>
            <p:cNvSpPr/>
            <p:nvPr/>
          </p:nvSpPr>
          <p:spPr>
            <a:xfrm>
              <a:off x="2216575" y="2776575"/>
              <a:ext cx="111350" cy="187875"/>
            </a:xfrm>
            <a:custGeom>
              <a:avLst/>
              <a:gdLst/>
              <a:ahLst/>
              <a:cxnLst/>
              <a:rect l="l" t="t" r="r" b="b"/>
              <a:pathLst>
                <a:path w="4454" h="7515" extrusionOk="0">
                  <a:moveTo>
                    <a:pt x="4428" y="1"/>
                  </a:moveTo>
                  <a:cubicBezTo>
                    <a:pt x="4425" y="1"/>
                    <a:pt x="4422" y="2"/>
                    <a:pt x="4420" y="4"/>
                  </a:cubicBezTo>
                  <a:cubicBezTo>
                    <a:pt x="3908" y="552"/>
                    <a:pt x="3682" y="1266"/>
                    <a:pt x="3265" y="1873"/>
                  </a:cubicBezTo>
                  <a:cubicBezTo>
                    <a:pt x="2872" y="2457"/>
                    <a:pt x="2372" y="2957"/>
                    <a:pt x="2015" y="3552"/>
                  </a:cubicBezTo>
                  <a:cubicBezTo>
                    <a:pt x="1265" y="4826"/>
                    <a:pt x="860" y="6231"/>
                    <a:pt x="27" y="7457"/>
                  </a:cubicBezTo>
                  <a:cubicBezTo>
                    <a:pt x="1" y="7492"/>
                    <a:pt x="19" y="7514"/>
                    <a:pt x="35" y="7514"/>
                  </a:cubicBezTo>
                  <a:cubicBezTo>
                    <a:pt x="42" y="7514"/>
                    <a:pt x="47" y="7511"/>
                    <a:pt x="50" y="7505"/>
                  </a:cubicBezTo>
                  <a:cubicBezTo>
                    <a:pt x="979" y="6421"/>
                    <a:pt x="1336" y="5005"/>
                    <a:pt x="2015" y="3766"/>
                  </a:cubicBezTo>
                  <a:cubicBezTo>
                    <a:pt x="2396" y="3100"/>
                    <a:pt x="2896" y="2540"/>
                    <a:pt x="3313" y="1921"/>
                  </a:cubicBezTo>
                  <a:cubicBezTo>
                    <a:pt x="3730" y="1314"/>
                    <a:pt x="3980" y="611"/>
                    <a:pt x="4444" y="28"/>
                  </a:cubicBezTo>
                  <a:cubicBezTo>
                    <a:pt x="4454" y="18"/>
                    <a:pt x="4440" y="1"/>
                    <a:pt x="4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64" name="Google Shape;16864;p22"/>
            <p:cNvSpPr/>
            <p:nvPr/>
          </p:nvSpPr>
          <p:spPr>
            <a:xfrm>
              <a:off x="2231225" y="2908100"/>
              <a:ext cx="43100" cy="75575"/>
            </a:xfrm>
            <a:custGeom>
              <a:avLst/>
              <a:gdLst/>
              <a:ahLst/>
              <a:cxnLst/>
              <a:rect l="l" t="t" r="r" b="b"/>
              <a:pathLst>
                <a:path w="1724" h="3023" extrusionOk="0">
                  <a:moveTo>
                    <a:pt x="1707" y="1"/>
                  </a:moveTo>
                  <a:cubicBezTo>
                    <a:pt x="1705" y="1"/>
                    <a:pt x="1703" y="2"/>
                    <a:pt x="1703" y="6"/>
                  </a:cubicBezTo>
                  <a:cubicBezTo>
                    <a:pt x="1310" y="387"/>
                    <a:pt x="1119" y="887"/>
                    <a:pt x="905" y="1363"/>
                  </a:cubicBezTo>
                  <a:cubicBezTo>
                    <a:pt x="774" y="1696"/>
                    <a:pt x="631" y="2018"/>
                    <a:pt x="417" y="2303"/>
                  </a:cubicBezTo>
                  <a:cubicBezTo>
                    <a:pt x="238" y="2542"/>
                    <a:pt x="60" y="2708"/>
                    <a:pt x="0" y="3006"/>
                  </a:cubicBezTo>
                  <a:cubicBezTo>
                    <a:pt x="0" y="3014"/>
                    <a:pt x="6" y="3023"/>
                    <a:pt x="10" y="3023"/>
                  </a:cubicBezTo>
                  <a:cubicBezTo>
                    <a:pt x="11" y="3023"/>
                    <a:pt x="12" y="3021"/>
                    <a:pt x="12" y="3018"/>
                  </a:cubicBezTo>
                  <a:cubicBezTo>
                    <a:pt x="215" y="2506"/>
                    <a:pt x="655" y="2137"/>
                    <a:pt x="893" y="1637"/>
                  </a:cubicBezTo>
                  <a:cubicBezTo>
                    <a:pt x="1167" y="1077"/>
                    <a:pt x="1358" y="529"/>
                    <a:pt x="1715" y="29"/>
                  </a:cubicBezTo>
                  <a:cubicBezTo>
                    <a:pt x="1723" y="12"/>
                    <a:pt x="1713" y="1"/>
                    <a:pt x="1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65" name="Google Shape;16865;p22"/>
            <p:cNvSpPr/>
            <p:nvPr/>
          </p:nvSpPr>
          <p:spPr>
            <a:xfrm>
              <a:off x="2274975" y="2794750"/>
              <a:ext cx="67050" cy="109925"/>
            </a:xfrm>
            <a:custGeom>
              <a:avLst/>
              <a:gdLst/>
              <a:ahLst/>
              <a:cxnLst/>
              <a:rect l="l" t="t" r="r" b="b"/>
              <a:pathLst>
                <a:path w="2682" h="4397" extrusionOk="0">
                  <a:moveTo>
                    <a:pt x="2625" y="1"/>
                  </a:moveTo>
                  <a:cubicBezTo>
                    <a:pt x="2612" y="1"/>
                    <a:pt x="2598" y="5"/>
                    <a:pt x="2584" y="15"/>
                  </a:cubicBezTo>
                  <a:cubicBezTo>
                    <a:pt x="2084" y="670"/>
                    <a:pt x="1763" y="1432"/>
                    <a:pt x="1358" y="2158"/>
                  </a:cubicBezTo>
                  <a:cubicBezTo>
                    <a:pt x="965" y="2932"/>
                    <a:pt x="477" y="3670"/>
                    <a:pt x="0" y="4397"/>
                  </a:cubicBezTo>
                  <a:cubicBezTo>
                    <a:pt x="1036" y="3039"/>
                    <a:pt x="1691" y="1468"/>
                    <a:pt x="2656" y="63"/>
                  </a:cubicBezTo>
                  <a:cubicBezTo>
                    <a:pt x="2681" y="29"/>
                    <a:pt x="2658" y="1"/>
                    <a:pt x="26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66" name="Google Shape;16866;p22"/>
            <p:cNvSpPr/>
            <p:nvPr/>
          </p:nvSpPr>
          <p:spPr>
            <a:xfrm>
              <a:off x="2243425" y="2924925"/>
              <a:ext cx="50225" cy="98850"/>
            </a:xfrm>
            <a:custGeom>
              <a:avLst/>
              <a:gdLst/>
              <a:ahLst/>
              <a:cxnLst/>
              <a:rect l="l" t="t" r="r" b="b"/>
              <a:pathLst>
                <a:path w="2009" h="3954" extrusionOk="0">
                  <a:moveTo>
                    <a:pt x="1986" y="1"/>
                  </a:moveTo>
                  <a:cubicBezTo>
                    <a:pt x="1980" y="1"/>
                    <a:pt x="1972" y="4"/>
                    <a:pt x="1965" y="11"/>
                  </a:cubicBezTo>
                  <a:cubicBezTo>
                    <a:pt x="1524" y="726"/>
                    <a:pt x="1108" y="1476"/>
                    <a:pt x="703" y="2226"/>
                  </a:cubicBezTo>
                  <a:cubicBezTo>
                    <a:pt x="405" y="2773"/>
                    <a:pt x="84" y="3321"/>
                    <a:pt x="0" y="3940"/>
                  </a:cubicBezTo>
                  <a:cubicBezTo>
                    <a:pt x="14" y="3947"/>
                    <a:pt x="36" y="3954"/>
                    <a:pt x="52" y="3954"/>
                  </a:cubicBezTo>
                  <a:cubicBezTo>
                    <a:pt x="63" y="3954"/>
                    <a:pt x="72" y="3950"/>
                    <a:pt x="72" y="3940"/>
                  </a:cubicBezTo>
                  <a:cubicBezTo>
                    <a:pt x="215" y="3119"/>
                    <a:pt x="715" y="2428"/>
                    <a:pt x="1108" y="1714"/>
                  </a:cubicBezTo>
                  <a:cubicBezTo>
                    <a:pt x="1417" y="1154"/>
                    <a:pt x="1715" y="583"/>
                    <a:pt x="2001" y="23"/>
                  </a:cubicBezTo>
                  <a:cubicBezTo>
                    <a:pt x="2009" y="15"/>
                    <a:pt x="2000" y="1"/>
                    <a:pt x="19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67" name="Google Shape;16867;p22"/>
            <p:cNvSpPr/>
            <p:nvPr/>
          </p:nvSpPr>
          <p:spPr>
            <a:xfrm>
              <a:off x="2298300" y="2815850"/>
              <a:ext cx="56400" cy="102650"/>
            </a:xfrm>
            <a:custGeom>
              <a:avLst/>
              <a:gdLst/>
              <a:ahLst/>
              <a:cxnLst/>
              <a:rect l="l" t="t" r="r" b="b"/>
              <a:pathLst>
                <a:path w="2256" h="4106" extrusionOk="0">
                  <a:moveTo>
                    <a:pt x="2223" y="0"/>
                  </a:moveTo>
                  <a:cubicBezTo>
                    <a:pt x="2216" y="0"/>
                    <a:pt x="2208" y="2"/>
                    <a:pt x="2199" y="5"/>
                  </a:cubicBezTo>
                  <a:cubicBezTo>
                    <a:pt x="1246" y="1171"/>
                    <a:pt x="603" y="2743"/>
                    <a:pt x="8" y="4100"/>
                  </a:cubicBezTo>
                  <a:cubicBezTo>
                    <a:pt x="758" y="2755"/>
                    <a:pt x="1258" y="1231"/>
                    <a:pt x="2246" y="40"/>
                  </a:cubicBezTo>
                  <a:cubicBezTo>
                    <a:pt x="2255" y="14"/>
                    <a:pt x="2244" y="0"/>
                    <a:pt x="2223" y="0"/>
                  </a:cubicBezTo>
                  <a:close/>
                  <a:moveTo>
                    <a:pt x="8" y="4100"/>
                  </a:moveTo>
                  <a:cubicBezTo>
                    <a:pt x="0" y="4100"/>
                    <a:pt x="3" y="4106"/>
                    <a:pt x="5" y="4106"/>
                  </a:cubicBezTo>
                  <a:cubicBezTo>
                    <a:pt x="7" y="4106"/>
                    <a:pt x="8" y="4104"/>
                    <a:pt x="8" y="41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68" name="Google Shape;16868;p22"/>
            <p:cNvSpPr/>
            <p:nvPr/>
          </p:nvSpPr>
          <p:spPr>
            <a:xfrm>
              <a:off x="2250275" y="3011425"/>
              <a:ext cx="21875" cy="40600"/>
            </a:xfrm>
            <a:custGeom>
              <a:avLst/>
              <a:gdLst/>
              <a:ahLst/>
              <a:cxnLst/>
              <a:rect l="l" t="t" r="r" b="b"/>
              <a:pathLst>
                <a:path w="875" h="1624" extrusionOk="0">
                  <a:moveTo>
                    <a:pt x="831" y="1"/>
                  </a:moveTo>
                  <a:cubicBezTo>
                    <a:pt x="821" y="1"/>
                    <a:pt x="809" y="5"/>
                    <a:pt x="798" y="16"/>
                  </a:cubicBezTo>
                  <a:cubicBezTo>
                    <a:pt x="441" y="456"/>
                    <a:pt x="215" y="1087"/>
                    <a:pt x="0" y="1623"/>
                  </a:cubicBezTo>
                  <a:cubicBezTo>
                    <a:pt x="310" y="1147"/>
                    <a:pt x="703" y="599"/>
                    <a:pt x="858" y="40"/>
                  </a:cubicBezTo>
                  <a:cubicBezTo>
                    <a:pt x="874" y="23"/>
                    <a:pt x="856" y="1"/>
                    <a:pt x="8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69" name="Google Shape;16869;p22"/>
            <p:cNvSpPr/>
            <p:nvPr/>
          </p:nvSpPr>
          <p:spPr>
            <a:xfrm>
              <a:off x="2278850" y="2851725"/>
              <a:ext cx="90425" cy="154500"/>
            </a:xfrm>
            <a:custGeom>
              <a:avLst/>
              <a:gdLst/>
              <a:ahLst/>
              <a:cxnLst/>
              <a:rect l="l" t="t" r="r" b="b"/>
              <a:pathLst>
                <a:path w="3617" h="6180" extrusionOk="0">
                  <a:moveTo>
                    <a:pt x="3576" y="1"/>
                  </a:moveTo>
                  <a:cubicBezTo>
                    <a:pt x="3570" y="1"/>
                    <a:pt x="3564" y="4"/>
                    <a:pt x="3560" y="10"/>
                  </a:cubicBezTo>
                  <a:cubicBezTo>
                    <a:pt x="2179" y="1891"/>
                    <a:pt x="881" y="3987"/>
                    <a:pt x="0" y="6166"/>
                  </a:cubicBezTo>
                  <a:cubicBezTo>
                    <a:pt x="0" y="6173"/>
                    <a:pt x="12" y="6180"/>
                    <a:pt x="22" y="6180"/>
                  </a:cubicBezTo>
                  <a:cubicBezTo>
                    <a:pt x="30" y="6180"/>
                    <a:pt x="36" y="6176"/>
                    <a:pt x="36" y="6166"/>
                  </a:cubicBezTo>
                  <a:cubicBezTo>
                    <a:pt x="1060" y="3999"/>
                    <a:pt x="2358" y="2082"/>
                    <a:pt x="3608" y="46"/>
                  </a:cubicBezTo>
                  <a:cubicBezTo>
                    <a:pt x="3616" y="20"/>
                    <a:pt x="3594" y="1"/>
                    <a:pt x="35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70" name="Google Shape;16870;p22"/>
            <p:cNvSpPr/>
            <p:nvPr/>
          </p:nvSpPr>
          <p:spPr>
            <a:xfrm>
              <a:off x="2265225" y="3031650"/>
              <a:ext cx="22500" cy="42800"/>
            </a:xfrm>
            <a:custGeom>
              <a:avLst/>
              <a:gdLst/>
              <a:ahLst/>
              <a:cxnLst/>
              <a:rect l="l" t="t" r="r" b="b"/>
              <a:pathLst>
                <a:path w="900" h="1712" extrusionOk="0">
                  <a:moveTo>
                    <a:pt x="847" y="0"/>
                  </a:moveTo>
                  <a:cubicBezTo>
                    <a:pt x="840" y="0"/>
                    <a:pt x="834" y="2"/>
                    <a:pt x="831" y="5"/>
                  </a:cubicBezTo>
                  <a:cubicBezTo>
                    <a:pt x="664" y="243"/>
                    <a:pt x="569" y="528"/>
                    <a:pt x="450" y="790"/>
                  </a:cubicBezTo>
                  <a:cubicBezTo>
                    <a:pt x="295" y="1088"/>
                    <a:pt x="129" y="1374"/>
                    <a:pt x="9" y="1671"/>
                  </a:cubicBezTo>
                  <a:cubicBezTo>
                    <a:pt x="1" y="1698"/>
                    <a:pt x="25" y="1712"/>
                    <a:pt x="43" y="1712"/>
                  </a:cubicBezTo>
                  <a:cubicBezTo>
                    <a:pt x="49" y="1712"/>
                    <a:pt x="54" y="1710"/>
                    <a:pt x="57" y="1707"/>
                  </a:cubicBezTo>
                  <a:cubicBezTo>
                    <a:pt x="236" y="1457"/>
                    <a:pt x="390" y="1171"/>
                    <a:pt x="521" y="886"/>
                  </a:cubicBezTo>
                  <a:cubicBezTo>
                    <a:pt x="652" y="624"/>
                    <a:pt x="831" y="338"/>
                    <a:pt x="891" y="40"/>
                  </a:cubicBezTo>
                  <a:cubicBezTo>
                    <a:pt x="899" y="14"/>
                    <a:pt x="868" y="0"/>
                    <a:pt x="8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71" name="Google Shape;16871;p22"/>
            <p:cNvSpPr/>
            <p:nvPr/>
          </p:nvSpPr>
          <p:spPr>
            <a:xfrm>
              <a:off x="2292825" y="2880825"/>
              <a:ext cx="87900" cy="145300"/>
            </a:xfrm>
            <a:custGeom>
              <a:avLst/>
              <a:gdLst/>
              <a:ahLst/>
              <a:cxnLst/>
              <a:rect l="l" t="t" r="r" b="b"/>
              <a:pathLst>
                <a:path w="3516" h="5812" extrusionOk="0">
                  <a:moveTo>
                    <a:pt x="3489" y="0"/>
                  </a:moveTo>
                  <a:cubicBezTo>
                    <a:pt x="3480" y="0"/>
                    <a:pt x="3470" y="4"/>
                    <a:pt x="3466" y="13"/>
                  </a:cubicBezTo>
                  <a:cubicBezTo>
                    <a:pt x="2382" y="1930"/>
                    <a:pt x="727" y="3728"/>
                    <a:pt x="1" y="5811"/>
                  </a:cubicBezTo>
                  <a:lnTo>
                    <a:pt x="13" y="5811"/>
                  </a:lnTo>
                  <a:cubicBezTo>
                    <a:pt x="1049" y="3847"/>
                    <a:pt x="2692" y="2097"/>
                    <a:pt x="3501" y="25"/>
                  </a:cubicBezTo>
                  <a:cubicBezTo>
                    <a:pt x="3516" y="10"/>
                    <a:pt x="3503" y="0"/>
                    <a:pt x="3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72" name="Google Shape;16872;p22"/>
            <p:cNvSpPr/>
            <p:nvPr/>
          </p:nvSpPr>
          <p:spPr>
            <a:xfrm>
              <a:off x="2368300" y="2888250"/>
              <a:ext cx="15950" cy="28450"/>
            </a:xfrm>
            <a:custGeom>
              <a:avLst/>
              <a:gdLst/>
              <a:ahLst/>
              <a:cxnLst/>
              <a:rect l="l" t="t" r="r" b="b"/>
              <a:pathLst>
                <a:path w="638" h="1138" extrusionOk="0">
                  <a:moveTo>
                    <a:pt x="605" y="1"/>
                  </a:moveTo>
                  <a:cubicBezTo>
                    <a:pt x="596" y="1"/>
                    <a:pt x="589" y="5"/>
                    <a:pt x="589" y="14"/>
                  </a:cubicBezTo>
                  <a:cubicBezTo>
                    <a:pt x="482" y="216"/>
                    <a:pt x="399" y="430"/>
                    <a:pt x="292" y="621"/>
                  </a:cubicBezTo>
                  <a:cubicBezTo>
                    <a:pt x="208" y="788"/>
                    <a:pt x="101" y="942"/>
                    <a:pt x="18" y="1109"/>
                  </a:cubicBezTo>
                  <a:cubicBezTo>
                    <a:pt x="1" y="1127"/>
                    <a:pt x="15" y="1138"/>
                    <a:pt x="29" y="1138"/>
                  </a:cubicBezTo>
                  <a:cubicBezTo>
                    <a:pt x="34" y="1138"/>
                    <a:pt x="39" y="1136"/>
                    <a:pt x="42" y="1133"/>
                  </a:cubicBezTo>
                  <a:cubicBezTo>
                    <a:pt x="316" y="835"/>
                    <a:pt x="506" y="383"/>
                    <a:pt x="637" y="26"/>
                  </a:cubicBezTo>
                  <a:cubicBezTo>
                    <a:pt x="637" y="11"/>
                    <a:pt x="619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73" name="Google Shape;16873;p22"/>
            <p:cNvSpPr/>
            <p:nvPr/>
          </p:nvSpPr>
          <p:spPr>
            <a:xfrm>
              <a:off x="2374100" y="2891250"/>
              <a:ext cx="13700" cy="22775"/>
            </a:xfrm>
            <a:custGeom>
              <a:avLst/>
              <a:gdLst/>
              <a:ahLst/>
              <a:cxnLst/>
              <a:rect l="l" t="t" r="r" b="b"/>
              <a:pathLst>
                <a:path w="548" h="911" extrusionOk="0">
                  <a:moveTo>
                    <a:pt x="524" y="1"/>
                  </a:moveTo>
                  <a:cubicBezTo>
                    <a:pt x="322" y="251"/>
                    <a:pt x="96" y="584"/>
                    <a:pt x="0" y="894"/>
                  </a:cubicBezTo>
                  <a:cubicBezTo>
                    <a:pt x="0" y="902"/>
                    <a:pt x="12" y="911"/>
                    <a:pt x="23" y="911"/>
                  </a:cubicBezTo>
                  <a:cubicBezTo>
                    <a:pt x="28" y="911"/>
                    <a:pt x="32" y="909"/>
                    <a:pt x="36" y="906"/>
                  </a:cubicBezTo>
                  <a:cubicBezTo>
                    <a:pt x="143" y="775"/>
                    <a:pt x="203" y="608"/>
                    <a:pt x="286" y="465"/>
                  </a:cubicBezTo>
                  <a:cubicBezTo>
                    <a:pt x="381" y="310"/>
                    <a:pt x="465" y="168"/>
                    <a:pt x="536" y="13"/>
                  </a:cubicBezTo>
                  <a:cubicBezTo>
                    <a:pt x="548" y="1"/>
                    <a:pt x="536" y="1"/>
                    <a:pt x="5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74" name="Google Shape;16874;p22"/>
            <p:cNvSpPr/>
            <p:nvPr/>
          </p:nvSpPr>
          <p:spPr>
            <a:xfrm>
              <a:off x="2373800" y="2902275"/>
              <a:ext cx="11325" cy="18900"/>
            </a:xfrm>
            <a:custGeom>
              <a:avLst/>
              <a:gdLst/>
              <a:ahLst/>
              <a:cxnLst/>
              <a:rect l="l" t="t" r="r" b="b"/>
              <a:pathLst>
                <a:path w="453" h="756" extrusionOk="0">
                  <a:moveTo>
                    <a:pt x="453" y="0"/>
                  </a:moveTo>
                  <a:lnTo>
                    <a:pt x="453" y="0"/>
                  </a:lnTo>
                  <a:cubicBezTo>
                    <a:pt x="262" y="215"/>
                    <a:pt x="96" y="465"/>
                    <a:pt x="0" y="739"/>
                  </a:cubicBezTo>
                  <a:cubicBezTo>
                    <a:pt x="0" y="747"/>
                    <a:pt x="6" y="755"/>
                    <a:pt x="18" y="755"/>
                  </a:cubicBezTo>
                  <a:cubicBezTo>
                    <a:pt x="23" y="755"/>
                    <a:pt x="29" y="754"/>
                    <a:pt x="36" y="750"/>
                  </a:cubicBezTo>
                  <a:cubicBezTo>
                    <a:pt x="179" y="512"/>
                    <a:pt x="298" y="262"/>
                    <a:pt x="4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75" name="Google Shape;16875;p22"/>
            <p:cNvSpPr/>
            <p:nvPr/>
          </p:nvSpPr>
          <p:spPr>
            <a:xfrm>
              <a:off x="2375275" y="2908125"/>
              <a:ext cx="11950" cy="21225"/>
            </a:xfrm>
            <a:custGeom>
              <a:avLst/>
              <a:gdLst/>
              <a:ahLst/>
              <a:cxnLst/>
              <a:rect l="l" t="t" r="r" b="b"/>
              <a:pathLst>
                <a:path w="478" h="849" extrusionOk="0">
                  <a:moveTo>
                    <a:pt x="462" y="0"/>
                  </a:moveTo>
                  <a:cubicBezTo>
                    <a:pt x="459" y="0"/>
                    <a:pt x="456" y="2"/>
                    <a:pt x="453" y="5"/>
                  </a:cubicBezTo>
                  <a:cubicBezTo>
                    <a:pt x="287" y="266"/>
                    <a:pt x="96" y="528"/>
                    <a:pt x="1" y="826"/>
                  </a:cubicBezTo>
                  <a:cubicBezTo>
                    <a:pt x="1" y="834"/>
                    <a:pt x="7" y="848"/>
                    <a:pt x="18" y="848"/>
                  </a:cubicBezTo>
                  <a:cubicBezTo>
                    <a:pt x="23" y="848"/>
                    <a:pt x="29" y="845"/>
                    <a:pt x="37" y="838"/>
                  </a:cubicBezTo>
                  <a:cubicBezTo>
                    <a:pt x="191" y="588"/>
                    <a:pt x="334" y="290"/>
                    <a:pt x="477" y="40"/>
                  </a:cubicBezTo>
                  <a:cubicBezTo>
                    <a:pt x="477" y="13"/>
                    <a:pt x="470" y="0"/>
                    <a:pt x="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76" name="Google Shape;16876;p22"/>
            <p:cNvSpPr/>
            <p:nvPr/>
          </p:nvSpPr>
          <p:spPr>
            <a:xfrm>
              <a:off x="2274725" y="2923250"/>
              <a:ext cx="115625" cy="168575"/>
            </a:xfrm>
            <a:custGeom>
              <a:avLst/>
              <a:gdLst/>
              <a:ahLst/>
              <a:cxnLst/>
              <a:rect l="l" t="t" r="r" b="b"/>
              <a:pathLst>
                <a:path w="4625" h="6743" extrusionOk="0">
                  <a:moveTo>
                    <a:pt x="4623" y="1"/>
                  </a:moveTo>
                  <a:cubicBezTo>
                    <a:pt x="4621" y="1"/>
                    <a:pt x="4618" y="7"/>
                    <a:pt x="4618" y="19"/>
                  </a:cubicBezTo>
                  <a:cubicBezTo>
                    <a:pt x="4624" y="7"/>
                    <a:pt x="4624" y="1"/>
                    <a:pt x="4623" y="1"/>
                  </a:cubicBezTo>
                  <a:close/>
                  <a:moveTo>
                    <a:pt x="4618" y="19"/>
                  </a:moveTo>
                  <a:lnTo>
                    <a:pt x="4618" y="19"/>
                  </a:lnTo>
                  <a:cubicBezTo>
                    <a:pt x="4059" y="1221"/>
                    <a:pt x="3201" y="2245"/>
                    <a:pt x="2332" y="3245"/>
                  </a:cubicBezTo>
                  <a:cubicBezTo>
                    <a:pt x="1439" y="4281"/>
                    <a:pt x="725" y="5400"/>
                    <a:pt x="34" y="6603"/>
                  </a:cubicBezTo>
                  <a:cubicBezTo>
                    <a:pt x="1" y="6670"/>
                    <a:pt x="62" y="6743"/>
                    <a:pt x="113" y="6743"/>
                  </a:cubicBezTo>
                  <a:cubicBezTo>
                    <a:pt x="135" y="6743"/>
                    <a:pt x="155" y="6730"/>
                    <a:pt x="165" y="6698"/>
                  </a:cubicBezTo>
                  <a:cubicBezTo>
                    <a:pt x="880" y="5412"/>
                    <a:pt x="1630" y="4138"/>
                    <a:pt x="2582" y="3019"/>
                  </a:cubicBezTo>
                  <a:cubicBezTo>
                    <a:pt x="3380" y="2078"/>
                    <a:pt x="4190" y="1185"/>
                    <a:pt x="4618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77" name="Google Shape;16877;p22"/>
            <p:cNvSpPr/>
            <p:nvPr/>
          </p:nvSpPr>
          <p:spPr>
            <a:xfrm>
              <a:off x="2284275" y="2974700"/>
              <a:ext cx="106850" cy="131700"/>
            </a:xfrm>
            <a:custGeom>
              <a:avLst/>
              <a:gdLst/>
              <a:ahLst/>
              <a:cxnLst/>
              <a:rect l="l" t="t" r="r" b="b"/>
              <a:pathLst>
                <a:path w="4274" h="5268" extrusionOk="0">
                  <a:moveTo>
                    <a:pt x="4199" y="1"/>
                  </a:moveTo>
                  <a:cubicBezTo>
                    <a:pt x="4185" y="1"/>
                    <a:pt x="4172" y="6"/>
                    <a:pt x="4165" y="20"/>
                  </a:cubicBezTo>
                  <a:cubicBezTo>
                    <a:pt x="3569" y="1116"/>
                    <a:pt x="2676" y="1890"/>
                    <a:pt x="1843" y="2795"/>
                  </a:cubicBezTo>
                  <a:cubicBezTo>
                    <a:pt x="1152" y="3557"/>
                    <a:pt x="652" y="4450"/>
                    <a:pt x="9" y="5235"/>
                  </a:cubicBezTo>
                  <a:cubicBezTo>
                    <a:pt x="0" y="5244"/>
                    <a:pt x="26" y="5267"/>
                    <a:pt x="44" y="5267"/>
                  </a:cubicBezTo>
                  <a:cubicBezTo>
                    <a:pt x="49" y="5267"/>
                    <a:pt x="54" y="5265"/>
                    <a:pt x="57" y="5259"/>
                  </a:cubicBezTo>
                  <a:cubicBezTo>
                    <a:pt x="914" y="4366"/>
                    <a:pt x="1462" y="3247"/>
                    <a:pt x="2355" y="2354"/>
                  </a:cubicBezTo>
                  <a:cubicBezTo>
                    <a:pt x="3069" y="1652"/>
                    <a:pt x="3819" y="985"/>
                    <a:pt x="4248" y="68"/>
                  </a:cubicBezTo>
                  <a:cubicBezTo>
                    <a:pt x="4273" y="34"/>
                    <a:pt x="4233" y="1"/>
                    <a:pt x="41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78" name="Google Shape;16878;p22"/>
            <p:cNvSpPr/>
            <p:nvPr/>
          </p:nvSpPr>
          <p:spPr>
            <a:xfrm>
              <a:off x="2289250" y="3030325"/>
              <a:ext cx="74375" cy="87475"/>
            </a:xfrm>
            <a:custGeom>
              <a:avLst/>
              <a:gdLst/>
              <a:ahLst/>
              <a:cxnLst/>
              <a:rect l="l" t="t" r="r" b="b"/>
              <a:pathLst>
                <a:path w="2975" h="3499" extrusionOk="0">
                  <a:moveTo>
                    <a:pt x="2930" y="0"/>
                  </a:moveTo>
                  <a:cubicBezTo>
                    <a:pt x="2921" y="0"/>
                    <a:pt x="2913" y="3"/>
                    <a:pt x="2906" y="10"/>
                  </a:cubicBezTo>
                  <a:cubicBezTo>
                    <a:pt x="2454" y="546"/>
                    <a:pt x="1894" y="903"/>
                    <a:pt x="1489" y="1498"/>
                  </a:cubicBezTo>
                  <a:cubicBezTo>
                    <a:pt x="1037" y="2177"/>
                    <a:pt x="406" y="2784"/>
                    <a:pt x="1" y="3498"/>
                  </a:cubicBezTo>
                  <a:cubicBezTo>
                    <a:pt x="668" y="3082"/>
                    <a:pt x="1156" y="2344"/>
                    <a:pt x="1585" y="1701"/>
                  </a:cubicBezTo>
                  <a:cubicBezTo>
                    <a:pt x="1989" y="1105"/>
                    <a:pt x="2680" y="701"/>
                    <a:pt x="2966" y="46"/>
                  </a:cubicBezTo>
                  <a:cubicBezTo>
                    <a:pt x="2974" y="20"/>
                    <a:pt x="2952" y="0"/>
                    <a:pt x="29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79" name="Google Shape;16879;p22"/>
            <p:cNvSpPr/>
            <p:nvPr/>
          </p:nvSpPr>
          <p:spPr>
            <a:xfrm>
              <a:off x="2280225" y="2961500"/>
              <a:ext cx="114425" cy="140075"/>
            </a:xfrm>
            <a:custGeom>
              <a:avLst/>
              <a:gdLst/>
              <a:ahLst/>
              <a:cxnLst/>
              <a:rect l="l" t="t" r="r" b="b"/>
              <a:pathLst>
                <a:path w="4577" h="5603" extrusionOk="0">
                  <a:moveTo>
                    <a:pt x="4577" y="1"/>
                  </a:moveTo>
                  <a:lnTo>
                    <a:pt x="4577" y="1"/>
                  </a:lnTo>
                  <a:cubicBezTo>
                    <a:pt x="3839" y="1120"/>
                    <a:pt x="3065" y="2025"/>
                    <a:pt x="2076" y="2942"/>
                  </a:cubicBezTo>
                  <a:cubicBezTo>
                    <a:pt x="1279" y="3727"/>
                    <a:pt x="814" y="4728"/>
                    <a:pt x="41" y="5525"/>
                  </a:cubicBezTo>
                  <a:cubicBezTo>
                    <a:pt x="0" y="5555"/>
                    <a:pt x="36" y="5602"/>
                    <a:pt x="77" y="5602"/>
                  </a:cubicBezTo>
                  <a:cubicBezTo>
                    <a:pt x="85" y="5602"/>
                    <a:pt x="92" y="5600"/>
                    <a:pt x="100" y="5597"/>
                  </a:cubicBezTo>
                  <a:cubicBezTo>
                    <a:pt x="469" y="5228"/>
                    <a:pt x="731" y="4811"/>
                    <a:pt x="1017" y="4358"/>
                  </a:cubicBezTo>
                  <a:cubicBezTo>
                    <a:pt x="1434" y="3704"/>
                    <a:pt x="1957" y="3180"/>
                    <a:pt x="2529" y="2644"/>
                  </a:cubicBezTo>
                  <a:cubicBezTo>
                    <a:pt x="3374" y="1858"/>
                    <a:pt x="4053" y="1048"/>
                    <a:pt x="4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80" name="Google Shape;16880;p22"/>
            <p:cNvSpPr/>
            <p:nvPr/>
          </p:nvSpPr>
          <p:spPr>
            <a:xfrm>
              <a:off x="2284850" y="3071925"/>
              <a:ext cx="22000" cy="31600"/>
            </a:xfrm>
            <a:custGeom>
              <a:avLst/>
              <a:gdLst/>
              <a:ahLst/>
              <a:cxnLst/>
              <a:rect l="l" t="t" r="r" b="b"/>
              <a:pathLst>
                <a:path w="880" h="1264" extrusionOk="0">
                  <a:moveTo>
                    <a:pt x="844" y="1"/>
                  </a:moveTo>
                  <a:cubicBezTo>
                    <a:pt x="701" y="168"/>
                    <a:pt x="582" y="358"/>
                    <a:pt x="463" y="561"/>
                  </a:cubicBezTo>
                  <a:cubicBezTo>
                    <a:pt x="342" y="747"/>
                    <a:pt x="202" y="943"/>
                    <a:pt x="69" y="1121"/>
                  </a:cubicBezTo>
                  <a:lnTo>
                    <a:pt x="69" y="1121"/>
                  </a:lnTo>
                  <a:cubicBezTo>
                    <a:pt x="59" y="1132"/>
                    <a:pt x="52" y="1141"/>
                    <a:pt x="45" y="1153"/>
                  </a:cubicBezTo>
                  <a:lnTo>
                    <a:pt x="45" y="1153"/>
                  </a:lnTo>
                  <a:cubicBezTo>
                    <a:pt x="41" y="1158"/>
                    <a:pt x="38" y="1163"/>
                    <a:pt x="34" y="1168"/>
                  </a:cubicBezTo>
                  <a:cubicBezTo>
                    <a:pt x="35" y="1168"/>
                    <a:pt x="36" y="1169"/>
                    <a:pt x="38" y="1169"/>
                  </a:cubicBezTo>
                  <a:lnTo>
                    <a:pt x="38" y="1169"/>
                  </a:lnTo>
                  <a:cubicBezTo>
                    <a:pt x="37" y="1173"/>
                    <a:pt x="35" y="1176"/>
                    <a:pt x="34" y="1180"/>
                  </a:cubicBezTo>
                  <a:cubicBezTo>
                    <a:pt x="0" y="1222"/>
                    <a:pt x="38" y="1264"/>
                    <a:pt x="76" y="1264"/>
                  </a:cubicBezTo>
                  <a:cubicBezTo>
                    <a:pt x="91" y="1264"/>
                    <a:pt x="107" y="1257"/>
                    <a:pt x="117" y="1239"/>
                  </a:cubicBezTo>
                  <a:cubicBezTo>
                    <a:pt x="124" y="1230"/>
                    <a:pt x="131" y="1222"/>
                    <a:pt x="138" y="1213"/>
                  </a:cubicBezTo>
                  <a:lnTo>
                    <a:pt x="138" y="1213"/>
                  </a:lnTo>
                  <a:cubicBezTo>
                    <a:pt x="139" y="1214"/>
                    <a:pt x="140" y="1215"/>
                    <a:pt x="141" y="1215"/>
                  </a:cubicBezTo>
                  <a:lnTo>
                    <a:pt x="141" y="1208"/>
                  </a:lnTo>
                  <a:lnTo>
                    <a:pt x="141" y="1208"/>
                  </a:lnTo>
                  <a:cubicBezTo>
                    <a:pt x="411" y="858"/>
                    <a:pt x="740" y="452"/>
                    <a:pt x="868" y="13"/>
                  </a:cubicBezTo>
                  <a:cubicBezTo>
                    <a:pt x="879" y="1"/>
                    <a:pt x="868" y="1"/>
                    <a:pt x="8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81" name="Google Shape;16881;p22"/>
            <p:cNvSpPr/>
            <p:nvPr/>
          </p:nvSpPr>
          <p:spPr>
            <a:xfrm>
              <a:off x="2281050" y="3044975"/>
              <a:ext cx="44575" cy="61900"/>
            </a:xfrm>
            <a:custGeom>
              <a:avLst/>
              <a:gdLst/>
              <a:ahLst/>
              <a:cxnLst/>
              <a:rect l="l" t="t" r="r" b="b"/>
              <a:pathLst>
                <a:path w="1783" h="2476" extrusionOk="0">
                  <a:moveTo>
                    <a:pt x="1740" y="1"/>
                  </a:moveTo>
                  <a:cubicBezTo>
                    <a:pt x="1722" y="1"/>
                    <a:pt x="1703" y="10"/>
                    <a:pt x="1698" y="31"/>
                  </a:cubicBezTo>
                  <a:cubicBezTo>
                    <a:pt x="1517" y="385"/>
                    <a:pt x="1281" y="685"/>
                    <a:pt x="1042" y="992"/>
                  </a:cubicBezTo>
                  <a:lnTo>
                    <a:pt x="1042" y="992"/>
                  </a:lnTo>
                  <a:cubicBezTo>
                    <a:pt x="640" y="1360"/>
                    <a:pt x="359" y="1889"/>
                    <a:pt x="82" y="2335"/>
                  </a:cubicBezTo>
                  <a:lnTo>
                    <a:pt x="82" y="2335"/>
                  </a:lnTo>
                  <a:cubicBezTo>
                    <a:pt x="69" y="2349"/>
                    <a:pt x="56" y="2363"/>
                    <a:pt x="43" y="2377"/>
                  </a:cubicBezTo>
                  <a:cubicBezTo>
                    <a:pt x="0" y="2420"/>
                    <a:pt x="51" y="2476"/>
                    <a:pt x="100" y="2476"/>
                  </a:cubicBezTo>
                  <a:cubicBezTo>
                    <a:pt x="119" y="2476"/>
                    <a:pt x="137" y="2468"/>
                    <a:pt x="150" y="2448"/>
                  </a:cubicBezTo>
                  <a:cubicBezTo>
                    <a:pt x="153" y="2444"/>
                    <a:pt x="156" y="2440"/>
                    <a:pt x="159" y="2435"/>
                  </a:cubicBezTo>
                  <a:lnTo>
                    <a:pt x="159" y="2435"/>
                  </a:lnTo>
                  <a:cubicBezTo>
                    <a:pt x="160" y="2436"/>
                    <a:pt x="161" y="2436"/>
                    <a:pt x="162" y="2436"/>
                  </a:cubicBezTo>
                  <a:cubicBezTo>
                    <a:pt x="164" y="2432"/>
                    <a:pt x="166" y="2428"/>
                    <a:pt x="167" y="2424"/>
                  </a:cubicBezTo>
                  <a:lnTo>
                    <a:pt x="167" y="2424"/>
                  </a:lnTo>
                  <a:cubicBezTo>
                    <a:pt x="443" y="2029"/>
                    <a:pt x="685" y="1629"/>
                    <a:pt x="968" y="1253"/>
                  </a:cubicBezTo>
                  <a:lnTo>
                    <a:pt x="968" y="1253"/>
                  </a:lnTo>
                  <a:cubicBezTo>
                    <a:pt x="1038" y="1169"/>
                    <a:pt x="1108" y="1088"/>
                    <a:pt x="1174" y="1008"/>
                  </a:cubicBezTo>
                  <a:cubicBezTo>
                    <a:pt x="1225" y="944"/>
                    <a:pt x="1278" y="880"/>
                    <a:pt x="1330" y="817"/>
                  </a:cubicBezTo>
                  <a:lnTo>
                    <a:pt x="1330" y="817"/>
                  </a:lnTo>
                  <a:cubicBezTo>
                    <a:pt x="1352" y="811"/>
                    <a:pt x="1356" y="800"/>
                    <a:pt x="1351" y="791"/>
                  </a:cubicBezTo>
                  <a:lnTo>
                    <a:pt x="1351" y="791"/>
                  </a:lnTo>
                  <a:cubicBezTo>
                    <a:pt x="1534" y="566"/>
                    <a:pt x="1707" y="332"/>
                    <a:pt x="1770" y="43"/>
                  </a:cubicBezTo>
                  <a:cubicBezTo>
                    <a:pt x="1783" y="16"/>
                    <a:pt x="1763" y="1"/>
                    <a:pt x="17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82" name="Google Shape;16882;p22"/>
            <p:cNvSpPr/>
            <p:nvPr/>
          </p:nvSpPr>
          <p:spPr>
            <a:xfrm>
              <a:off x="2297950" y="3035725"/>
              <a:ext cx="39650" cy="46425"/>
            </a:xfrm>
            <a:custGeom>
              <a:avLst/>
              <a:gdLst/>
              <a:ahLst/>
              <a:cxnLst/>
              <a:rect l="l" t="t" r="r" b="b"/>
              <a:pathLst>
                <a:path w="1586" h="1857" extrusionOk="0">
                  <a:moveTo>
                    <a:pt x="1535" y="1"/>
                  </a:moveTo>
                  <a:cubicBezTo>
                    <a:pt x="1527" y="1"/>
                    <a:pt x="1518" y="3"/>
                    <a:pt x="1510" y="8"/>
                  </a:cubicBezTo>
                  <a:cubicBezTo>
                    <a:pt x="998" y="544"/>
                    <a:pt x="415" y="1187"/>
                    <a:pt x="10" y="1806"/>
                  </a:cubicBezTo>
                  <a:cubicBezTo>
                    <a:pt x="0" y="1836"/>
                    <a:pt x="15" y="1857"/>
                    <a:pt x="40" y="1857"/>
                  </a:cubicBezTo>
                  <a:cubicBezTo>
                    <a:pt x="46" y="1857"/>
                    <a:pt x="51" y="1856"/>
                    <a:pt x="58" y="1854"/>
                  </a:cubicBezTo>
                  <a:cubicBezTo>
                    <a:pt x="605" y="1366"/>
                    <a:pt x="1141" y="663"/>
                    <a:pt x="1558" y="56"/>
                  </a:cubicBezTo>
                  <a:cubicBezTo>
                    <a:pt x="1586" y="28"/>
                    <a:pt x="1563" y="1"/>
                    <a:pt x="15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83" name="Google Shape;16883;p22"/>
            <p:cNvSpPr/>
            <p:nvPr/>
          </p:nvSpPr>
          <p:spPr>
            <a:xfrm>
              <a:off x="2110075" y="2694975"/>
              <a:ext cx="15200" cy="67950"/>
            </a:xfrm>
            <a:custGeom>
              <a:avLst/>
              <a:gdLst/>
              <a:ahLst/>
              <a:cxnLst/>
              <a:rect l="l" t="t" r="r" b="b"/>
              <a:pathLst>
                <a:path w="608" h="2718" extrusionOk="0">
                  <a:moveTo>
                    <a:pt x="594" y="1"/>
                  </a:moveTo>
                  <a:cubicBezTo>
                    <a:pt x="591" y="1"/>
                    <a:pt x="587" y="2"/>
                    <a:pt x="584" y="6"/>
                  </a:cubicBezTo>
                  <a:cubicBezTo>
                    <a:pt x="131" y="827"/>
                    <a:pt x="417" y="1839"/>
                    <a:pt x="0" y="2673"/>
                  </a:cubicBezTo>
                  <a:cubicBezTo>
                    <a:pt x="0" y="2701"/>
                    <a:pt x="9" y="2717"/>
                    <a:pt x="16" y="2717"/>
                  </a:cubicBezTo>
                  <a:cubicBezTo>
                    <a:pt x="21" y="2717"/>
                    <a:pt x="24" y="2711"/>
                    <a:pt x="24" y="2696"/>
                  </a:cubicBezTo>
                  <a:cubicBezTo>
                    <a:pt x="500" y="1911"/>
                    <a:pt x="310" y="887"/>
                    <a:pt x="608" y="18"/>
                  </a:cubicBezTo>
                  <a:cubicBezTo>
                    <a:pt x="608" y="9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84" name="Google Shape;16884;p22"/>
            <p:cNvSpPr/>
            <p:nvPr/>
          </p:nvSpPr>
          <p:spPr>
            <a:xfrm>
              <a:off x="2126150" y="2674350"/>
              <a:ext cx="3000" cy="14750"/>
            </a:xfrm>
            <a:custGeom>
              <a:avLst/>
              <a:gdLst/>
              <a:ahLst/>
              <a:cxnLst/>
              <a:rect l="l" t="t" r="r" b="b"/>
              <a:pathLst>
                <a:path w="120" h="590" extrusionOk="0">
                  <a:moveTo>
                    <a:pt x="108" y="0"/>
                  </a:moveTo>
                  <a:cubicBezTo>
                    <a:pt x="102" y="0"/>
                    <a:pt x="96" y="3"/>
                    <a:pt x="96" y="9"/>
                  </a:cubicBezTo>
                  <a:cubicBezTo>
                    <a:pt x="36" y="188"/>
                    <a:pt x="24" y="390"/>
                    <a:pt x="0" y="581"/>
                  </a:cubicBezTo>
                  <a:cubicBezTo>
                    <a:pt x="0" y="587"/>
                    <a:pt x="6" y="590"/>
                    <a:pt x="12" y="590"/>
                  </a:cubicBezTo>
                  <a:cubicBezTo>
                    <a:pt x="18" y="590"/>
                    <a:pt x="24" y="587"/>
                    <a:pt x="24" y="581"/>
                  </a:cubicBezTo>
                  <a:cubicBezTo>
                    <a:pt x="72" y="402"/>
                    <a:pt x="119" y="212"/>
                    <a:pt x="119" y="9"/>
                  </a:cubicBezTo>
                  <a:cubicBezTo>
                    <a:pt x="119" y="3"/>
                    <a:pt x="113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85" name="Google Shape;16885;p22"/>
            <p:cNvSpPr/>
            <p:nvPr/>
          </p:nvSpPr>
          <p:spPr>
            <a:xfrm>
              <a:off x="2105025" y="2714225"/>
              <a:ext cx="8650" cy="46325"/>
            </a:xfrm>
            <a:custGeom>
              <a:avLst/>
              <a:gdLst/>
              <a:ahLst/>
              <a:cxnLst/>
              <a:rect l="l" t="t" r="r" b="b"/>
              <a:pathLst>
                <a:path w="346" h="1853" extrusionOk="0">
                  <a:moveTo>
                    <a:pt x="338" y="1"/>
                  </a:moveTo>
                  <a:cubicBezTo>
                    <a:pt x="333" y="1"/>
                    <a:pt x="327" y="4"/>
                    <a:pt x="321" y="10"/>
                  </a:cubicBezTo>
                  <a:cubicBezTo>
                    <a:pt x="107" y="593"/>
                    <a:pt x="24" y="1224"/>
                    <a:pt x="0" y="1843"/>
                  </a:cubicBezTo>
                  <a:cubicBezTo>
                    <a:pt x="6" y="1849"/>
                    <a:pt x="12" y="1852"/>
                    <a:pt x="16" y="1852"/>
                  </a:cubicBezTo>
                  <a:cubicBezTo>
                    <a:pt x="21" y="1852"/>
                    <a:pt x="24" y="1849"/>
                    <a:pt x="24" y="1843"/>
                  </a:cubicBezTo>
                  <a:cubicBezTo>
                    <a:pt x="83" y="1212"/>
                    <a:pt x="214" y="617"/>
                    <a:pt x="345" y="10"/>
                  </a:cubicBezTo>
                  <a:cubicBezTo>
                    <a:pt x="345" y="4"/>
                    <a:pt x="342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86" name="Google Shape;16886;p22"/>
            <p:cNvSpPr/>
            <p:nvPr/>
          </p:nvSpPr>
          <p:spPr>
            <a:xfrm>
              <a:off x="2098475" y="2703175"/>
              <a:ext cx="15200" cy="51175"/>
            </a:xfrm>
            <a:custGeom>
              <a:avLst/>
              <a:gdLst/>
              <a:ahLst/>
              <a:cxnLst/>
              <a:rect l="l" t="t" r="r" b="b"/>
              <a:pathLst>
                <a:path w="608" h="2047" extrusionOk="0">
                  <a:moveTo>
                    <a:pt x="594" y="1"/>
                  </a:moveTo>
                  <a:cubicBezTo>
                    <a:pt x="591" y="1"/>
                    <a:pt x="587" y="4"/>
                    <a:pt x="583" y="11"/>
                  </a:cubicBezTo>
                  <a:cubicBezTo>
                    <a:pt x="226" y="559"/>
                    <a:pt x="0" y="1392"/>
                    <a:pt x="48" y="2047"/>
                  </a:cubicBezTo>
                  <a:cubicBezTo>
                    <a:pt x="119" y="1690"/>
                    <a:pt x="155" y="1321"/>
                    <a:pt x="250" y="964"/>
                  </a:cubicBezTo>
                  <a:cubicBezTo>
                    <a:pt x="345" y="630"/>
                    <a:pt x="488" y="333"/>
                    <a:pt x="607" y="23"/>
                  </a:cubicBezTo>
                  <a:cubicBezTo>
                    <a:pt x="607" y="15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87" name="Google Shape;16887;p22"/>
            <p:cNvSpPr/>
            <p:nvPr/>
          </p:nvSpPr>
          <p:spPr>
            <a:xfrm>
              <a:off x="2147275" y="3114800"/>
              <a:ext cx="139625" cy="35975"/>
            </a:xfrm>
            <a:custGeom>
              <a:avLst/>
              <a:gdLst/>
              <a:ahLst/>
              <a:cxnLst/>
              <a:rect l="l" t="t" r="r" b="b"/>
              <a:pathLst>
                <a:path w="5585" h="1439" extrusionOk="0">
                  <a:moveTo>
                    <a:pt x="5585" y="0"/>
                  </a:moveTo>
                  <a:lnTo>
                    <a:pt x="5585" y="0"/>
                  </a:lnTo>
                  <a:cubicBezTo>
                    <a:pt x="4692" y="596"/>
                    <a:pt x="3739" y="393"/>
                    <a:pt x="2787" y="631"/>
                  </a:cubicBezTo>
                  <a:cubicBezTo>
                    <a:pt x="2465" y="715"/>
                    <a:pt x="2203" y="941"/>
                    <a:pt x="1906" y="1072"/>
                  </a:cubicBezTo>
                  <a:cubicBezTo>
                    <a:pt x="1382" y="1299"/>
                    <a:pt x="899" y="1379"/>
                    <a:pt x="361" y="1379"/>
                  </a:cubicBezTo>
                  <a:cubicBezTo>
                    <a:pt x="252" y="1379"/>
                    <a:pt x="140" y="1376"/>
                    <a:pt x="25" y="1370"/>
                  </a:cubicBezTo>
                  <a:cubicBezTo>
                    <a:pt x="13" y="1370"/>
                    <a:pt x="1" y="1405"/>
                    <a:pt x="25" y="1405"/>
                  </a:cubicBezTo>
                  <a:cubicBezTo>
                    <a:pt x="170" y="1428"/>
                    <a:pt x="311" y="1438"/>
                    <a:pt x="447" y="1438"/>
                  </a:cubicBezTo>
                  <a:cubicBezTo>
                    <a:pt x="1530" y="1438"/>
                    <a:pt x="2331" y="794"/>
                    <a:pt x="3442" y="667"/>
                  </a:cubicBezTo>
                  <a:cubicBezTo>
                    <a:pt x="4049" y="620"/>
                    <a:pt x="5204" y="584"/>
                    <a:pt x="55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88" name="Google Shape;16888;p22"/>
            <p:cNvSpPr/>
            <p:nvPr/>
          </p:nvSpPr>
          <p:spPr>
            <a:xfrm>
              <a:off x="2156200" y="3123725"/>
              <a:ext cx="109275" cy="19375"/>
            </a:xfrm>
            <a:custGeom>
              <a:avLst/>
              <a:gdLst/>
              <a:ahLst/>
              <a:cxnLst/>
              <a:rect l="l" t="t" r="r" b="b"/>
              <a:pathLst>
                <a:path w="4371" h="775" extrusionOk="0">
                  <a:moveTo>
                    <a:pt x="4347" y="1"/>
                  </a:moveTo>
                  <a:cubicBezTo>
                    <a:pt x="3692" y="1"/>
                    <a:pt x="3073" y="96"/>
                    <a:pt x="2454" y="274"/>
                  </a:cubicBezTo>
                  <a:cubicBezTo>
                    <a:pt x="1632" y="536"/>
                    <a:pt x="822" y="548"/>
                    <a:pt x="1" y="775"/>
                  </a:cubicBezTo>
                  <a:cubicBezTo>
                    <a:pt x="632" y="655"/>
                    <a:pt x="1275" y="715"/>
                    <a:pt x="1918" y="536"/>
                  </a:cubicBezTo>
                  <a:cubicBezTo>
                    <a:pt x="2751" y="310"/>
                    <a:pt x="3501" y="155"/>
                    <a:pt x="4347" y="48"/>
                  </a:cubicBezTo>
                  <a:cubicBezTo>
                    <a:pt x="4370" y="48"/>
                    <a:pt x="4370" y="1"/>
                    <a:pt x="43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89" name="Google Shape;16889;p22"/>
            <p:cNvSpPr/>
            <p:nvPr/>
          </p:nvSpPr>
          <p:spPr>
            <a:xfrm>
              <a:off x="2092900" y="3105575"/>
              <a:ext cx="185075" cy="17900"/>
            </a:xfrm>
            <a:custGeom>
              <a:avLst/>
              <a:gdLst/>
              <a:ahLst/>
              <a:cxnLst/>
              <a:rect l="l" t="t" r="r" b="b"/>
              <a:pathLst>
                <a:path w="7403" h="716" extrusionOk="0">
                  <a:moveTo>
                    <a:pt x="7319" y="0"/>
                  </a:moveTo>
                  <a:cubicBezTo>
                    <a:pt x="5819" y="48"/>
                    <a:pt x="4319" y="238"/>
                    <a:pt x="2842" y="500"/>
                  </a:cubicBezTo>
                  <a:cubicBezTo>
                    <a:pt x="2570" y="551"/>
                    <a:pt x="2323" y="572"/>
                    <a:pt x="2085" y="572"/>
                  </a:cubicBezTo>
                  <a:cubicBezTo>
                    <a:pt x="1656" y="572"/>
                    <a:pt x="1253" y="505"/>
                    <a:pt x="771" y="429"/>
                  </a:cubicBezTo>
                  <a:cubicBezTo>
                    <a:pt x="652" y="410"/>
                    <a:pt x="555" y="398"/>
                    <a:pt x="465" y="398"/>
                  </a:cubicBezTo>
                  <a:cubicBezTo>
                    <a:pt x="328" y="398"/>
                    <a:pt x="204" y="424"/>
                    <a:pt x="33" y="488"/>
                  </a:cubicBezTo>
                  <a:cubicBezTo>
                    <a:pt x="1" y="499"/>
                    <a:pt x="16" y="538"/>
                    <a:pt x="37" y="538"/>
                  </a:cubicBezTo>
                  <a:cubicBezTo>
                    <a:pt x="39" y="538"/>
                    <a:pt x="42" y="537"/>
                    <a:pt x="44" y="536"/>
                  </a:cubicBezTo>
                  <a:cubicBezTo>
                    <a:pt x="170" y="495"/>
                    <a:pt x="295" y="479"/>
                    <a:pt x="420" y="479"/>
                  </a:cubicBezTo>
                  <a:cubicBezTo>
                    <a:pt x="878" y="479"/>
                    <a:pt x="1334" y="696"/>
                    <a:pt x="1783" y="715"/>
                  </a:cubicBezTo>
                  <a:cubicBezTo>
                    <a:pt x="1803" y="715"/>
                    <a:pt x="1824" y="715"/>
                    <a:pt x="1844" y="715"/>
                  </a:cubicBezTo>
                  <a:cubicBezTo>
                    <a:pt x="2302" y="715"/>
                    <a:pt x="2780" y="593"/>
                    <a:pt x="3235" y="524"/>
                  </a:cubicBezTo>
                  <a:cubicBezTo>
                    <a:pt x="4581" y="310"/>
                    <a:pt x="5950" y="191"/>
                    <a:pt x="7319" y="72"/>
                  </a:cubicBezTo>
                  <a:cubicBezTo>
                    <a:pt x="7403" y="60"/>
                    <a:pt x="7379" y="0"/>
                    <a:pt x="7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90" name="Google Shape;16890;p22"/>
            <p:cNvSpPr/>
            <p:nvPr/>
          </p:nvSpPr>
          <p:spPr>
            <a:xfrm>
              <a:off x="2059175" y="3113600"/>
              <a:ext cx="25625" cy="3375"/>
            </a:xfrm>
            <a:custGeom>
              <a:avLst/>
              <a:gdLst/>
              <a:ahLst/>
              <a:cxnLst/>
              <a:rect l="l" t="t" r="r" b="b"/>
              <a:pathLst>
                <a:path w="1025" h="135" extrusionOk="0">
                  <a:moveTo>
                    <a:pt x="12" y="1"/>
                  </a:moveTo>
                  <a:cubicBezTo>
                    <a:pt x="0" y="1"/>
                    <a:pt x="0" y="25"/>
                    <a:pt x="12" y="25"/>
                  </a:cubicBezTo>
                  <a:cubicBezTo>
                    <a:pt x="174" y="99"/>
                    <a:pt x="370" y="135"/>
                    <a:pt x="570" y="135"/>
                  </a:cubicBezTo>
                  <a:cubicBezTo>
                    <a:pt x="724" y="135"/>
                    <a:pt x="880" y="114"/>
                    <a:pt x="1024" y="72"/>
                  </a:cubicBezTo>
                  <a:lnTo>
                    <a:pt x="1024" y="72"/>
                  </a:lnTo>
                  <a:cubicBezTo>
                    <a:pt x="935" y="84"/>
                    <a:pt x="846" y="90"/>
                    <a:pt x="756" y="90"/>
                  </a:cubicBezTo>
                  <a:cubicBezTo>
                    <a:pt x="667" y="90"/>
                    <a:pt x="578" y="84"/>
                    <a:pt x="489" y="72"/>
                  </a:cubicBezTo>
                  <a:cubicBezTo>
                    <a:pt x="322" y="60"/>
                    <a:pt x="179" y="2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91" name="Google Shape;16891;p22"/>
            <p:cNvSpPr/>
            <p:nvPr/>
          </p:nvSpPr>
          <p:spPr>
            <a:xfrm>
              <a:off x="2051200" y="3100075"/>
              <a:ext cx="31525" cy="3725"/>
            </a:xfrm>
            <a:custGeom>
              <a:avLst/>
              <a:gdLst/>
              <a:ahLst/>
              <a:cxnLst/>
              <a:rect l="l" t="t" r="r" b="b"/>
              <a:pathLst>
                <a:path w="1261" h="149" extrusionOk="0">
                  <a:moveTo>
                    <a:pt x="6" y="1"/>
                  </a:moveTo>
                  <a:cubicBezTo>
                    <a:pt x="1" y="1"/>
                    <a:pt x="6" y="6"/>
                    <a:pt x="22" y="6"/>
                  </a:cubicBezTo>
                  <a:cubicBezTo>
                    <a:pt x="14" y="2"/>
                    <a:pt x="9" y="1"/>
                    <a:pt x="6" y="1"/>
                  </a:cubicBezTo>
                  <a:close/>
                  <a:moveTo>
                    <a:pt x="22" y="6"/>
                  </a:moveTo>
                  <a:lnTo>
                    <a:pt x="22" y="6"/>
                  </a:lnTo>
                  <a:cubicBezTo>
                    <a:pt x="415" y="54"/>
                    <a:pt x="831" y="113"/>
                    <a:pt x="1236" y="149"/>
                  </a:cubicBezTo>
                  <a:cubicBezTo>
                    <a:pt x="1260" y="149"/>
                    <a:pt x="1260" y="101"/>
                    <a:pt x="1236" y="101"/>
                  </a:cubicBezTo>
                  <a:cubicBezTo>
                    <a:pt x="831" y="54"/>
                    <a:pt x="415" y="18"/>
                    <a:pt x="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92" name="Google Shape;16892;p22"/>
            <p:cNvSpPr/>
            <p:nvPr/>
          </p:nvSpPr>
          <p:spPr>
            <a:xfrm>
              <a:off x="2043700" y="3089475"/>
              <a:ext cx="230350" cy="14325"/>
            </a:xfrm>
            <a:custGeom>
              <a:avLst/>
              <a:gdLst/>
              <a:ahLst/>
              <a:cxnLst/>
              <a:rect l="l" t="t" r="r" b="b"/>
              <a:pathLst>
                <a:path w="9214" h="573" extrusionOk="0">
                  <a:moveTo>
                    <a:pt x="8616" y="0"/>
                  </a:moveTo>
                  <a:cubicBezTo>
                    <a:pt x="8387" y="0"/>
                    <a:pt x="8157" y="55"/>
                    <a:pt x="7894" y="120"/>
                  </a:cubicBezTo>
                  <a:cubicBezTo>
                    <a:pt x="6965" y="370"/>
                    <a:pt x="6132" y="454"/>
                    <a:pt x="5168" y="466"/>
                  </a:cubicBezTo>
                  <a:cubicBezTo>
                    <a:pt x="5041" y="467"/>
                    <a:pt x="4915" y="468"/>
                    <a:pt x="4789" y="468"/>
                  </a:cubicBezTo>
                  <a:cubicBezTo>
                    <a:pt x="3194" y="468"/>
                    <a:pt x="1625" y="332"/>
                    <a:pt x="36" y="144"/>
                  </a:cubicBezTo>
                  <a:cubicBezTo>
                    <a:pt x="0" y="144"/>
                    <a:pt x="0" y="180"/>
                    <a:pt x="24" y="180"/>
                  </a:cubicBezTo>
                  <a:cubicBezTo>
                    <a:pt x="1584" y="466"/>
                    <a:pt x="3191" y="573"/>
                    <a:pt x="4787" y="573"/>
                  </a:cubicBezTo>
                  <a:cubicBezTo>
                    <a:pt x="5394" y="573"/>
                    <a:pt x="6025" y="573"/>
                    <a:pt x="6644" y="513"/>
                  </a:cubicBezTo>
                  <a:cubicBezTo>
                    <a:pt x="7258" y="440"/>
                    <a:pt x="7950" y="113"/>
                    <a:pt x="8595" y="113"/>
                  </a:cubicBezTo>
                  <a:cubicBezTo>
                    <a:pt x="8787" y="113"/>
                    <a:pt x="8975" y="142"/>
                    <a:pt x="9156" y="216"/>
                  </a:cubicBezTo>
                  <a:cubicBezTo>
                    <a:pt x="9160" y="217"/>
                    <a:pt x="9164" y="217"/>
                    <a:pt x="9168" y="217"/>
                  </a:cubicBezTo>
                  <a:cubicBezTo>
                    <a:pt x="9206" y="217"/>
                    <a:pt x="9214" y="165"/>
                    <a:pt x="9192" y="132"/>
                  </a:cubicBezTo>
                  <a:cubicBezTo>
                    <a:pt x="8989" y="36"/>
                    <a:pt x="8803" y="0"/>
                    <a:pt x="86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93" name="Google Shape;16893;p22"/>
            <p:cNvSpPr/>
            <p:nvPr/>
          </p:nvSpPr>
          <p:spPr>
            <a:xfrm>
              <a:off x="2123775" y="3060375"/>
              <a:ext cx="138050" cy="23025"/>
            </a:xfrm>
            <a:custGeom>
              <a:avLst/>
              <a:gdLst/>
              <a:ahLst/>
              <a:cxnLst/>
              <a:rect l="l" t="t" r="r" b="b"/>
              <a:pathLst>
                <a:path w="5522" h="921" extrusionOk="0">
                  <a:moveTo>
                    <a:pt x="167" y="1"/>
                  </a:moveTo>
                  <a:cubicBezTo>
                    <a:pt x="116" y="1"/>
                    <a:pt x="65" y="4"/>
                    <a:pt x="12" y="11"/>
                  </a:cubicBezTo>
                  <a:cubicBezTo>
                    <a:pt x="0" y="11"/>
                    <a:pt x="0" y="34"/>
                    <a:pt x="12" y="34"/>
                  </a:cubicBezTo>
                  <a:cubicBezTo>
                    <a:pt x="869" y="94"/>
                    <a:pt x="1429" y="820"/>
                    <a:pt x="2262" y="880"/>
                  </a:cubicBezTo>
                  <a:cubicBezTo>
                    <a:pt x="2296" y="883"/>
                    <a:pt x="2329" y="884"/>
                    <a:pt x="2361" y="884"/>
                  </a:cubicBezTo>
                  <a:cubicBezTo>
                    <a:pt x="2712" y="884"/>
                    <a:pt x="3021" y="722"/>
                    <a:pt x="3370" y="689"/>
                  </a:cubicBezTo>
                  <a:cubicBezTo>
                    <a:pt x="3470" y="677"/>
                    <a:pt x="3573" y="672"/>
                    <a:pt x="3676" y="672"/>
                  </a:cubicBezTo>
                  <a:cubicBezTo>
                    <a:pt x="4283" y="672"/>
                    <a:pt x="4931" y="854"/>
                    <a:pt x="5501" y="915"/>
                  </a:cubicBezTo>
                  <a:cubicBezTo>
                    <a:pt x="4894" y="796"/>
                    <a:pt x="4227" y="618"/>
                    <a:pt x="3608" y="606"/>
                  </a:cubicBezTo>
                  <a:cubicBezTo>
                    <a:pt x="3586" y="605"/>
                    <a:pt x="3563" y="604"/>
                    <a:pt x="3542" y="604"/>
                  </a:cubicBezTo>
                  <a:cubicBezTo>
                    <a:pt x="3109" y="604"/>
                    <a:pt x="2728" y="776"/>
                    <a:pt x="2307" y="776"/>
                  </a:cubicBezTo>
                  <a:cubicBezTo>
                    <a:pt x="2200" y="776"/>
                    <a:pt x="2090" y="765"/>
                    <a:pt x="1977" y="737"/>
                  </a:cubicBezTo>
                  <a:cubicBezTo>
                    <a:pt x="1311" y="570"/>
                    <a:pt x="852" y="1"/>
                    <a:pt x="167" y="1"/>
                  </a:cubicBezTo>
                  <a:close/>
                  <a:moveTo>
                    <a:pt x="5501" y="915"/>
                  </a:moveTo>
                  <a:cubicBezTo>
                    <a:pt x="5509" y="919"/>
                    <a:pt x="5514" y="921"/>
                    <a:pt x="5517" y="921"/>
                  </a:cubicBezTo>
                  <a:cubicBezTo>
                    <a:pt x="5522" y="921"/>
                    <a:pt x="5517" y="915"/>
                    <a:pt x="5501" y="9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94" name="Google Shape;16894;p22"/>
            <p:cNvSpPr/>
            <p:nvPr/>
          </p:nvSpPr>
          <p:spPr>
            <a:xfrm>
              <a:off x="2025250" y="3049600"/>
              <a:ext cx="88425" cy="10150"/>
            </a:xfrm>
            <a:custGeom>
              <a:avLst/>
              <a:gdLst/>
              <a:ahLst/>
              <a:cxnLst/>
              <a:rect l="l" t="t" r="r" b="b"/>
              <a:pathLst>
                <a:path w="3537" h="406" extrusionOk="0">
                  <a:moveTo>
                    <a:pt x="24" y="1"/>
                  </a:moveTo>
                  <a:cubicBezTo>
                    <a:pt x="12" y="1"/>
                    <a:pt x="0" y="37"/>
                    <a:pt x="12" y="37"/>
                  </a:cubicBezTo>
                  <a:cubicBezTo>
                    <a:pt x="769" y="377"/>
                    <a:pt x="1653" y="395"/>
                    <a:pt x="2509" y="395"/>
                  </a:cubicBezTo>
                  <a:cubicBezTo>
                    <a:pt x="2612" y="395"/>
                    <a:pt x="2714" y="395"/>
                    <a:pt x="2816" y="395"/>
                  </a:cubicBezTo>
                  <a:cubicBezTo>
                    <a:pt x="3053" y="395"/>
                    <a:pt x="3286" y="396"/>
                    <a:pt x="3512" y="406"/>
                  </a:cubicBezTo>
                  <a:cubicBezTo>
                    <a:pt x="3536" y="406"/>
                    <a:pt x="3536" y="394"/>
                    <a:pt x="3524" y="394"/>
                  </a:cubicBezTo>
                  <a:cubicBezTo>
                    <a:pt x="2346" y="203"/>
                    <a:pt x="1191" y="38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95" name="Google Shape;16895;p22"/>
            <p:cNvSpPr/>
            <p:nvPr/>
          </p:nvSpPr>
          <p:spPr>
            <a:xfrm>
              <a:off x="2015425" y="3043900"/>
              <a:ext cx="33950" cy="5625"/>
            </a:xfrm>
            <a:custGeom>
              <a:avLst/>
              <a:gdLst/>
              <a:ahLst/>
              <a:cxnLst/>
              <a:rect l="l" t="t" r="r" b="b"/>
              <a:pathLst>
                <a:path w="1358" h="225" extrusionOk="0">
                  <a:moveTo>
                    <a:pt x="23" y="0"/>
                  </a:moveTo>
                  <a:cubicBezTo>
                    <a:pt x="1" y="0"/>
                    <a:pt x="4" y="27"/>
                    <a:pt x="24" y="27"/>
                  </a:cubicBezTo>
                  <a:cubicBezTo>
                    <a:pt x="385" y="130"/>
                    <a:pt x="773" y="224"/>
                    <a:pt x="1165" y="224"/>
                  </a:cubicBezTo>
                  <a:cubicBezTo>
                    <a:pt x="1225" y="224"/>
                    <a:pt x="1285" y="222"/>
                    <a:pt x="1346" y="217"/>
                  </a:cubicBezTo>
                  <a:cubicBezTo>
                    <a:pt x="1358" y="217"/>
                    <a:pt x="1358" y="181"/>
                    <a:pt x="1346" y="181"/>
                  </a:cubicBezTo>
                  <a:cubicBezTo>
                    <a:pt x="893" y="134"/>
                    <a:pt x="465" y="98"/>
                    <a:pt x="36" y="3"/>
                  </a:cubicBezTo>
                  <a:cubicBezTo>
                    <a:pt x="31" y="1"/>
                    <a:pt x="26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96" name="Google Shape;16896;p22"/>
            <p:cNvSpPr/>
            <p:nvPr/>
          </p:nvSpPr>
          <p:spPr>
            <a:xfrm>
              <a:off x="2007975" y="3032650"/>
              <a:ext cx="35750" cy="7450"/>
            </a:xfrm>
            <a:custGeom>
              <a:avLst/>
              <a:gdLst/>
              <a:ahLst/>
              <a:cxnLst/>
              <a:rect l="l" t="t" r="r" b="b"/>
              <a:pathLst>
                <a:path w="1430" h="298" extrusionOk="0">
                  <a:moveTo>
                    <a:pt x="1" y="0"/>
                  </a:moveTo>
                  <a:cubicBezTo>
                    <a:pt x="215" y="72"/>
                    <a:pt x="441" y="119"/>
                    <a:pt x="655" y="167"/>
                  </a:cubicBezTo>
                  <a:cubicBezTo>
                    <a:pt x="905" y="203"/>
                    <a:pt x="1155" y="286"/>
                    <a:pt x="1406" y="298"/>
                  </a:cubicBezTo>
                  <a:cubicBezTo>
                    <a:pt x="1417" y="298"/>
                    <a:pt x="1429" y="262"/>
                    <a:pt x="1417" y="262"/>
                  </a:cubicBezTo>
                  <a:cubicBezTo>
                    <a:pt x="1215" y="191"/>
                    <a:pt x="977" y="155"/>
                    <a:pt x="763" y="119"/>
                  </a:cubicBezTo>
                  <a:cubicBezTo>
                    <a:pt x="513" y="72"/>
                    <a:pt x="263" y="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97" name="Google Shape;16897;p22"/>
            <p:cNvSpPr/>
            <p:nvPr/>
          </p:nvSpPr>
          <p:spPr>
            <a:xfrm>
              <a:off x="2007975" y="3037100"/>
              <a:ext cx="40200" cy="7725"/>
            </a:xfrm>
            <a:custGeom>
              <a:avLst/>
              <a:gdLst/>
              <a:ahLst/>
              <a:cxnLst/>
              <a:rect l="l" t="t" r="r" b="b"/>
              <a:pathLst>
                <a:path w="1608" h="309" extrusionOk="0">
                  <a:moveTo>
                    <a:pt x="36" y="1"/>
                  </a:moveTo>
                  <a:cubicBezTo>
                    <a:pt x="1" y="1"/>
                    <a:pt x="1" y="25"/>
                    <a:pt x="24" y="25"/>
                  </a:cubicBezTo>
                  <a:cubicBezTo>
                    <a:pt x="434" y="189"/>
                    <a:pt x="932" y="308"/>
                    <a:pt x="1381" y="308"/>
                  </a:cubicBezTo>
                  <a:cubicBezTo>
                    <a:pt x="1454" y="308"/>
                    <a:pt x="1526" y="305"/>
                    <a:pt x="1596" y="299"/>
                  </a:cubicBezTo>
                  <a:cubicBezTo>
                    <a:pt x="1608" y="299"/>
                    <a:pt x="1608" y="275"/>
                    <a:pt x="1596" y="263"/>
                  </a:cubicBezTo>
                  <a:cubicBezTo>
                    <a:pt x="1334" y="239"/>
                    <a:pt x="1060" y="215"/>
                    <a:pt x="810" y="180"/>
                  </a:cubicBezTo>
                  <a:cubicBezTo>
                    <a:pt x="536" y="132"/>
                    <a:pt x="286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98" name="Google Shape;16898;p22"/>
            <p:cNvSpPr/>
            <p:nvPr/>
          </p:nvSpPr>
          <p:spPr>
            <a:xfrm>
              <a:off x="2046425" y="3040600"/>
              <a:ext cx="104750" cy="18275"/>
            </a:xfrm>
            <a:custGeom>
              <a:avLst/>
              <a:gdLst/>
              <a:ahLst/>
              <a:cxnLst/>
              <a:rect l="l" t="t" r="r" b="b"/>
              <a:pathLst>
                <a:path w="4190" h="731" extrusionOk="0">
                  <a:moveTo>
                    <a:pt x="9" y="0"/>
                  </a:moveTo>
                  <a:cubicBezTo>
                    <a:pt x="7" y="0"/>
                    <a:pt x="1" y="16"/>
                    <a:pt x="10" y="16"/>
                  </a:cubicBezTo>
                  <a:cubicBezTo>
                    <a:pt x="508" y="231"/>
                    <a:pt x="995" y="338"/>
                    <a:pt x="1522" y="338"/>
                  </a:cubicBezTo>
                  <a:cubicBezTo>
                    <a:pt x="1550" y="338"/>
                    <a:pt x="1578" y="338"/>
                    <a:pt x="1606" y="337"/>
                  </a:cubicBezTo>
                  <a:cubicBezTo>
                    <a:pt x="1808" y="326"/>
                    <a:pt x="2007" y="315"/>
                    <a:pt x="2205" y="315"/>
                  </a:cubicBezTo>
                  <a:cubicBezTo>
                    <a:pt x="2427" y="315"/>
                    <a:pt x="2648" y="329"/>
                    <a:pt x="2868" y="373"/>
                  </a:cubicBezTo>
                  <a:cubicBezTo>
                    <a:pt x="3308" y="456"/>
                    <a:pt x="3725" y="635"/>
                    <a:pt x="4154" y="730"/>
                  </a:cubicBezTo>
                  <a:cubicBezTo>
                    <a:pt x="4178" y="730"/>
                    <a:pt x="4189" y="706"/>
                    <a:pt x="4166" y="694"/>
                  </a:cubicBezTo>
                  <a:cubicBezTo>
                    <a:pt x="3606" y="421"/>
                    <a:pt x="2951" y="242"/>
                    <a:pt x="2320" y="230"/>
                  </a:cubicBezTo>
                  <a:cubicBezTo>
                    <a:pt x="2147" y="223"/>
                    <a:pt x="1981" y="221"/>
                    <a:pt x="1820" y="221"/>
                  </a:cubicBezTo>
                  <a:cubicBezTo>
                    <a:pt x="1737" y="221"/>
                    <a:pt x="1655" y="222"/>
                    <a:pt x="1575" y="222"/>
                  </a:cubicBezTo>
                  <a:cubicBezTo>
                    <a:pt x="1054" y="222"/>
                    <a:pt x="566" y="208"/>
                    <a:pt x="10" y="4"/>
                  </a:cubicBezTo>
                  <a:cubicBezTo>
                    <a:pt x="10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99" name="Google Shape;16899;p22"/>
            <p:cNvSpPr/>
            <p:nvPr/>
          </p:nvSpPr>
          <p:spPr>
            <a:xfrm>
              <a:off x="2154725" y="3055575"/>
              <a:ext cx="105400" cy="15500"/>
            </a:xfrm>
            <a:custGeom>
              <a:avLst/>
              <a:gdLst/>
              <a:ahLst/>
              <a:cxnLst/>
              <a:rect l="l" t="t" r="r" b="b"/>
              <a:pathLst>
                <a:path w="4216" h="620" extrusionOk="0">
                  <a:moveTo>
                    <a:pt x="24" y="24"/>
                  </a:moveTo>
                  <a:cubicBezTo>
                    <a:pt x="0" y="36"/>
                    <a:pt x="0" y="60"/>
                    <a:pt x="12" y="60"/>
                  </a:cubicBezTo>
                  <a:cubicBezTo>
                    <a:pt x="1334" y="512"/>
                    <a:pt x="2798" y="286"/>
                    <a:pt x="4168" y="619"/>
                  </a:cubicBezTo>
                  <a:cubicBezTo>
                    <a:pt x="4191" y="619"/>
                    <a:pt x="4215" y="584"/>
                    <a:pt x="4179" y="572"/>
                  </a:cubicBezTo>
                  <a:cubicBezTo>
                    <a:pt x="2917" y="0"/>
                    <a:pt x="1370" y="298"/>
                    <a:pt x="24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00" name="Google Shape;16900;p22"/>
            <p:cNvSpPr/>
            <p:nvPr/>
          </p:nvSpPr>
          <p:spPr>
            <a:xfrm>
              <a:off x="2217225" y="3055275"/>
              <a:ext cx="41150" cy="9075"/>
            </a:xfrm>
            <a:custGeom>
              <a:avLst/>
              <a:gdLst/>
              <a:ahLst/>
              <a:cxnLst/>
              <a:rect l="l" t="t" r="r" b="b"/>
              <a:pathLst>
                <a:path w="1646" h="363" extrusionOk="0">
                  <a:moveTo>
                    <a:pt x="24" y="0"/>
                  </a:moveTo>
                  <a:cubicBezTo>
                    <a:pt x="13" y="0"/>
                    <a:pt x="1" y="36"/>
                    <a:pt x="13" y="36"/>
                  </a:cubicBezTo>
                  <a:cubicBezTo>
                    <a:pt x="536" y="167"/>
                    <a:pt x="1072" y="238"/>
                    <a:pt x="1608" y="357"/>
                  </a:cubicBezTo>
                  <a:cubicBezTo>
                    <a:pt x="1615" y="361"/>
                    <a:pt x="1622" y="362"/>
                    <a:pt x="1627" y="362"/>
                  </a:cubicBezTo>
                  <a:cubicBezTo>
                    <a:pt x="1641" y="362"/>
                    <a:pt x="1645" y="354"/>
                    <a:pt x="1620" y="345"/>
                  </a:cubicBezTo>
                  <a:cubicBezTo>
                    <a:pt x="1132" y="167"/>
                    <a:pt x="54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01" name="Google Shape;16901;p22"/>
            <p:cNvSpPr/>
            <p:nvPr/>
          </p:nvSpPr>
          <p:spPr>
            <a:xfrm>
              <a:off x="2211875" y="3049600"/>
              <a:ext cx="39900" cy="9850"/>
            </a:xfrm>
            <a:custGeom>
              <a:avLst/>
              <a:gdLst/>
              <a:ahLst/>
              <a:cxnLst/>
              <a:rect l="l" t="t" r="r" b="b"/>
              <a:pathLst>
                <a:path w="1596" h="394" extrusionOk="0">
                  <a:moveTo>
                    <a:pt x="36" y="1"/>
                  </a:moveTo>
                  <a:cubicBezTo>
                    <a:pt x="0" y="1"/>
                    <a:pt x="0" y="37"/>
                    <a:pt x="36" y="37"/>
                  </a:cubicBezTo>
                  <a:cubicBezTo>
                    <a:pt x="298" y="96"/>
                    <a:pt x="572" y="108"/>
                    <a:pt x="822" y="180"/>
                  </a:cubicBezTo>
                  <a:cubicBezTo>
                    <a:pt x="1072" y="239"/>
                    <a:pt x="1334" y="334"/>
                    <a:pt x="1596" y="394"/>
                  </a:cubicBezTo>
                  <a:cubicBezTo>
                    <a:pt x="1155" y="168"/>
                    <a:pt x="536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02" name="Google Shape;16902;p22"/>
            <p:cNvSpPr/>
            <p:nvPr/>
          </p:nvSpPr>
          <p:spPr>
            <a:xfrm>
              <a:off x="2212775" y="3044850"/>
              <a:ext cx="37725" cy="8025"/>
            </a:xfrm>
            <a:custGeom>
              <a:avLst/>
              <a:gdLst/>
              <a:ahLst/>
              <a:cxnLst/>
              <a:rect l="l" t="t" r="r" b="b"/>
              <a:pathLst>
                <a:path w="1509" h="321" extrusionOk="0">
                  <a:moveTo>
                    <a:pt x="208" y="1"/>
                  </a:moveTo>
                  <a:cubicBezTo>
                    <a:pt x="142" y="1"/>
                    <a:pt x="76" y="4"/>
                    <a:pt x="12" y="12"/>
                  </a:cubicBezTo>
                  <a:cubicBezTo>
                    <a:pt x="0" y="12"/>
                    <a:pt x="0" y="48"/>
                    <a:pt x="12" y="48"/>
                  </a:cubicBezTo>
                  <a:cubicBezTo>
                    <a:pt x="238" y="108"/>
                    <a:pt x="453" y="108"/>
                    <a:pt x="679" y="131"/>
                  </a:cubicBezTo>
                  <a:cubicBezTo>
                    <a:pt x="953" y="179"/>
                    <a:pt x="1238" y="239"/>
                    <a:pt x="1500" y="310"/>
                  </a:cubicBezTo>
                  <a:cubicBezTo>
                    <a:pt x="1500" y="317"/>
                    <a:pt x="1501" y="320"/>
                    <a:pt x="1503" y="320"/>
                  </a:cubicBezTo>
                  <a:cubicBezTo>
                    <a:pt x="1505" y="320"/>
                    <a:pt x="1508" y="306"/>
                    <a:pt x="1500" y="298"/>
                  </a:cubicBezTo>
                  <a:cubicBezTo>
                    <a:pt x="1109" y="154"/>
                    <a:pt x="637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03" name="Google Shape;16903;p22"/>
            <p:cNvSpPr/>
            <p:nvPr/>
          </p:nvSpPr>
          <p:spPr>
            <a:xfrm>
              <a:off x="2178350" y="3033975"/>
              <a:ext cx="71950" cy="15650"/>
            </a:xfrm>
            <a:custGeom>
              <a:avLst/>
              <a:gdLst/>
              <a:ahLst/>
              <a:cxnLst/>
              <a:rect l="l" t="t" r="r" b="b"/>
              <a:pathLst>
                <a:path w="2878" h="626" extrusionOk="0">
                  <a:moveTo>
                    <a:pt x="31" y="0"/>
                  </a:moveTo>
                  <a:cubicBezTo>
                    <a:pt x="13" y="0"/>
                    <a:pt x="0" y="37"/>
                    <a:pt x="20" y="66"/>
                  </a:cubicBezTo>
                  <a:cubicBezTo>
                    <a:pt x="782" y="626"/>
                    <a:pt x="1996" y="376"/>
                    <a:pt x="2877" y="519"/>
                  </a:cubicBezTo>
                  <a:lnTo>
                    <a:pt x="2877" y="507"/>
                  </a:lnTo>
                  <a:cubicBezTo>
                    <a:pt x="2461" y="376"/>
                    <a:pt x="2044" y="364"/>
                    <a:pt x="1615" y="328"/>
                  </a:cubicBezTo>
                  <a:cubicBezTo>
                    <a:pt x="1056" y="281"/>
                    <a:pt x="591" y="162"/>
                    <a:pt x="44" y="7"/>
                  </a:cubicBezTo>
                  <a:cubicBezTo>
                    <a:pt x="39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04" name="Google Shape;16904;p22"/>
            <p:cNvSpPr/>
            <p:nvPr/>
          </p:nvSpPr>
          <p:spPr>
            <a:xfrm>
              <a:off x="1995575" y="3010875"/>
              <a:ext cx="176425" cy="22075"/>
            </a:xfrm>
            <a:custGeom>
              <a:avLst/>
              <a:gdLst/>
              <a:ahLst/>
              <a:cxnLst/>
              <a:rect l="l" t="t" r="r" b="b"/>
              <a:pathLst>
                <a:path w="7057" h="883" extrusionOk="0">
                  <a:moveTo>
                    <a:pt x="46" y="1"/>
                  </a:moveTo>
                  <a:cubicBezTo>
                    <a:pt x="7" y="1"/>
                    <a:pt x="0" y="63"/>
                    <a:pt x="44" y="74"/>
                  </a:cubicBezTo>
                  <a:cubicBezTo>
                    <a:pt x="229" y="144"/>
                    <a:pt x="400" y="163"/>
                    <a:pt x="570" y="163"/>
                  </a:cubicBezTo>
                  <a:cubicBezTo>
                    <a:pt x="784" y="163"/>
                    <a:pt x="998" y="132"/>
                    <a:pt x="1238" y="132"/>
                  </a:cubicBezTo>
                  <a:cubicBezTo>
                    <a:pt x="1261" y="132"/>
                    <a:pt x="1283" y="133"/>
                    <a:pt x="1306" y="133"/>
                  </a:cubicBezTo>
                  <a:cubicBezTo>
                    <a:pt x="1902" y="169"/>
                    <a:pt x="2556" y="407"/>
                    <a:pt x="3152" y="514"/>
                  </a:cubicBezTo>
                  <a:cubicBezTo>
                    <a:pt x="4279" y="721"/>
                    <a:pt x="5415" y="883"/>
                    <a:pt x="6544" y="883"/>
                  </a:cubicBezTo>
                  <a:cubicBezTo>
                    <a:pt x="6715" y="883"/>
                    <a:pt x="6886" y="879"/>
                    <a:pt x="7057" y="871"/>
                  </a:cubicBezTo>
                  <a:cubicBezTo>
                    <a:pt x="5747" y="764"/>
                    <a:pt x="4461" y="693"/>
                    <a:pt x="3164" y="419"/>
                  </a:cubicBezTo>
                  <a:cubicBezTo>
                    <a:pt x="2592" y="300"/>
                    <a:pt x="2032" y="109"/>
                    <a:pt x="1473" y="38"/>
                  </a:cubicBezTo>
                  <a:cubicBezTo>
                    <a:pt x="1368" y="25"/>
                    <a:pt x="1264" y="20"/>
                    <a:pt x="1160" y="20"/>
                  </a:cubicBezTo>
                  <a:cubicBezTo>
                    <a:pt x="939" y="20"/>
                    <a:pt x="718" y="41"/>
                    <a:pt x="497" y="41"/>
                  </a:cubicBezTo>
                  <a:cubicBezTo>
                    <a:pt x="351" y="41"/>
                    <a:pt x="204" y="32"/>
                    <a:pt x="56" y="2"/>
                  </a:cubicBezTo>
                  <a:cubicBezTo>
                    <a:pt x="52" y="1"/>
                    <a:pt x="49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05" name="Google Shape;16905;p22"/>
            <p:cNvSpPr/>
            <p:nvPr/>
          </p:nvSpPr>
          <p:spPr>
            <a:xfrm>
              <a:off x="1996075" y="3007050"/>
              <a:ext cx="22950" cy="1975"/>
            </a:xfrm>
            <a:custGeom>
              <a:avLst/>
              <a:gdLst/>
              <a:ahLst/>
              <a:cxnLst/>
              <a:rect l="l" t="t" r="r" b="b"/>
              <a:pathLst>
                <a:path w="918" h="79" extrusionOk="0">
                  <a:moveTo>
                    <a:pt x="568" y="0"/>
                  </a:moveTo>
                  <a:cubicBezTo>
                    <a:pt x="384" y="0"/>
                    <a:pt x="195" y="17"/>
                    <a:pt x="24" y="24"/>
                  </a:cubicBezTo>
                  <a:cubicBezTo>
                    <a:pt x="0" y="24"/>
                    <a:pt x="0" y="60"/>
                    <a:pt x="24" y="60"/>
                  </a:cubicBezTo>
                  <a:cubicBezTo>
                    <a:pt x="191" y="67"/>
                    <a:pt x="375" y="79"/>
                    <a:pt x="555" y="79"/>
                  </a:cubicBezTo>
                  <a:cubicBezTo>
                    <a:pt x="671" y="79"/>
                    <a:pt x="786" y="74"/>
                    <a:pt x="893" y="60"/>
                  </a:cubicBezTo>
                  <a:cubicBezTo>
                    <a:pt x="917" y="60"/>
                    <a:pt x="917" y="24"/>
                    <a:pt x="893" y="24"/>
                  </a:cubicBezTo>
                  <a:cubicBezTo>
                    <a:pt x="790" y="6"/>
                    <a:pt x="680" y="0"/>
                    <a:pt x="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06" name="Google Shape;16906;p22"/>
            <p:cNvSpPr/>
            <p:nvPr/>
          </p:nvSpPr>
          <p:spPr>
            <a:xfrm>
              <a:off x="1998525" y="3002825"/>
              <a:ext cx="23775" cy="3925"/>
            </a:xfrm>
            <a:custGeom>
              <a:avLst/>
              <a:gdLst/>
              <a:ahLst/>
              <a:cxnLst/>
              <a:rect l="l" t="t" r="r" b="b"/>
              <a:pathLst>
                <a:path w="951" h="157" extrusionOk="0">
                  <a:moveTo>
                    <a:pt x="32" y="0"/>
                  </a:moveTo>
                  <a:cubicBezTo>
                    <a:pt x="7" y="0"/>
                    <a:pt x="1" y="28"/>
                    <a:pt x="21" y="38"/>
                  </a:cubicBezTo>
                  <a:cubicBezTo>
                    <a:pt x="215" y="97"/>
                    <a:pt x="456" y="156"/>
                    <a:pt x="678" y="156"/>
                  </a:cubicBezTo>
                  <a:cubicBezTo>
                    <a:pt x="770" y="156"/>
                    <a:pt x="858" y="146"/>
                    <a:pt x="938" y="122"/>
                  </a:cubicBezTo>
                  <a:cubicBezTo>
                    <a:pt x="950" y="122"/>
                    <a:pt x="950" y="86"/>
                    <a:pt x="938" y="74"/>
                  </a:cubicBezTo>
                  <a:cubicBezTo>
                    <a:pt x="883" y="61"/>
                    <a:pt x="830" y="58"/>
                    <a:pt x="777" y="58"/>
                  </a:cubicBezTo>
                  <a:cubicBezTo>
                    <a:pt x="704" y="58"/>
                    <a:pt x="631" y="65"/>
                    <a:pt x="557" y="65"/>
                  </a:cubicBezTo>
                  <a:cubicBezTo>
                    <a:pt x="533" y="65"/>
                    <a:pt x="510" y="64"/>
                    <a:pt x="486" y="62"/>
                  </a:cubicBezTo>
                  <a:cubicBezTo>
                    <a:pt x="343" y="38"/>
                    <a:pt x="188" y="27"/>
                    <a:pt x="45" y="3"/>
                  </a:cubicBezTo>
                  <a:cubicBezTo>
                    <a:pt x="40" y="1"/>
                    <a:pt x="36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07" name="Google Shape;16907;p22"/>
            <p:cNvSpPr/>
            <p:nvPr/>
          </p:nvSpPr>
          <p:spPr>
            <a:xfrm>
              <a:off x="1996225" y="2998625"/>
              <a:ext cx="20700" cy="3375"/>
            </a:xfrm>
            <a:custGeom>
              <a:avLst/>
              <a:gdLst/>
              <a:ahLst/>
              <a:cxnLst/>
              <a:rect l="l" t="t" r="r" b="b"/>
              <a:pathLst>
                <a:path w="828" h="135" extrusionOk="0">
                  <a:moveTo>
                    <a:pt x="29" y="1"/>
                  </a:moveTo>
                  <a:cubicBezTo>
                    <a:pt x="11" y="1"/>
                    <a:pt x="1" y="20"/>
                    <a:pt x="30" y="40"/>
                  </a:cubicBezTo>
                  <a:cubicBezTo>
                    <a:pt x="196" y="81"/>
                    <a:pt x="397" y="134"/>
                    <a:pt x="584" y="134"/>
                  </a:cubicBezTo>
                  <a:cubicBezTo>
                    <a:pt x="665" y="134"/>
                    <a:pt x="744" y="124"/>
                    <a:pt x="816" y="99"/>
                  </a:cubicBezTo>
                  <a:cubicBezTo>
                    <a:pt x="828" y="99"/>
                    <a:pt x="828" y="64"/>
                    <a:pt x="816" y="64"/>
                  </a:cubicBezTo>
                  <a:cubicBezTo>
                    <a:pt x="765" y="48"/>
                    <a:pt x="709" y="44"/>
                    <a:pt x="653" y="44"/>
                  </a:cubicBezTo>
                  <a:cubicBezTo>
                    <a:pt x="579" y="44"/>
                    <a:pt x="503" y="52"/>
                    <a:pt x="435" y="52"/>
                  </a:cubicBezTo>
                  <a:cubicBezTo>
                    <a:pt x="292" y="28"/>
                    <a:pt x="173" y="16"/>
                    <a:pt x="42" y="4"/>
                  </a:cubicBezTo>
                  <a:cubicBezTo>
                    <a:pt x="38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08" name="Google Shape;16908;p22"/>
            <p:cNvSpPr/>
            <p:nvPr/>
          </p:nvSpPr>
          <p:spPr>
            <a:xfrm>
              <a:off x="1989525" y="2985750"/>
              <a:ext cx="155700" cy="24900"/>
            </a:xfrm>
            <a:custGeom>
              <a:avLst/>
              <a:gdLst/>
              <a:ahLst/>
              <a:cxnLst/>
              <a:rect l="l" t="t" r="r" b="b"/>
              <a:pathLst>
                <a:path w="6228" h="996" extrusionOk="0">
                  <a:moveTo>
                    <a:pt x="1086" y="1"/>
                  </a:moveTo>
                  <a:cubicBezTo>
                    <a:pt x="724" y="1"/>
                    <a:pt x="365" y="28"/>
                    <a:pt x="12" y="90"/>
                  </a:cubicBezTo>
                  <a:cubicBezTo>
                    <a:pt x="0" y="90"/>
                    <a:pt x="0" y="126"/>
                    <a:pt x="24" y="126"/>
                  </a:cubicBezTo>
                  <a:cubicBezTo>
                    <a:pt x="126" y="122"/>
                    <a:pt x="227" y="119"/>
                    <a:pt x="327" y="119"/>
                  </a:cubicBezTo>
                  <a:cubicBezTo>
                    <a:pt x="2341" y="119"/>
                    <a:pt x="4196" y="984"/>
                    <a:pt x="6192" y="995"/>
                  </a:cubicBezTo>
                  <a:cubicBezTo>
                    <a:pt x="6227" y="995"/>
                    <a:pt x="6227" y="936"/>
                    <a:pt x="6192" y="924"/>
                  </a:cubicBezTo>
                  <a:cubicBezTo>
                    <a:pt x="4572" y="600"/>
                    <a:pt x="2790" y="1"/>
                    <a:pt x="10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09" name="Google Shape;16909;p22"/>
            <p:cNvSpPr/>
            <p:nvPr/>
          </p:nvSpPr>
          <p:spPr>
            <a:xfrm>
              <a:off x="2060275" y="3001850"/>
              <a:ext cx="68275" cy="10875"/>
            </a:xfrm>
            <a:custGeom>
              <a:avLst/>
              <a:gdLst/>
              <a:ahLst/>
              <a:cxnLst/>
              <a:rect l="l" t="t" r="r" b="b"/>
              <a:pathLst>
                <a:path w="2731" h="435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873" y="232"/>
                    <a:pt x="1838" y="363"/>
                    <a:pt x="2719" y="435"/>
                  </a:cubicBezTo>
                  <a:cubicBezTo>
                    <a:pt x="2731" y="435"/>
                    <a:pt x="2731" y="411"/>
                    <a:pt x="2719" y="411"/>
                  </a:cubicBezTo>
                  <a:cubicBezTo>
                    <a:pt x="1861" y="208"/>
                    <a:pt x="909" y="42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10" name="Google Shape;16910;p22"/>
            <p:cNvSpPr/>
            <p:nvPr/>
          </p:nvSpPr>
          <p:spPr>
            <a:xfrm>
              <a:off x="2110075" y="3001100"/>
              <a:ext cx="131150" cy="26325"/>
            </a:xfrm>
            <a:custGeom>
              <a:avLst/>
              <a:gdLst/>
              <a:ahLst/>
              <a:cxnLst/>
              <a:rect l="l" t="t" r="r" b="b"/>
              <a:pathLst>
                <a:path w="5246" h="1053" extrusionOk="0">
                  <a:moveTo>
                    <a:pt x="12" y="0"/>
                  </a:moveTo>
                  <a:cubicBezTo>
                    <a:pt x="12" y="0"/>
                    <a:pt x="0" y="12"/>
                    <a:pt x="12" y="12"/>
                  </a:cubicBezTo>
                  <a:cubicBezTo>
                    <a:pt x="965" y="250"/>
                    <a:pt x="1953" y="381"/>
                    <a:pt x="2858" y="750"/>
                  </a:cubicBezTo>
                  <a:cubicBezTo>
                    <a:pt x="3227" y="907"/>
                    <a:pt x="3593" y="922"/>
                    <a:pt x="3957" y="922"/>
                  </a:cubicBezTo>
                  <a:cubicBezTo>
                    <a:pt x="4042" y="922"/>
                    <a:pt x="4127" y="921"/>
                    <a:pt x="4211" y="921"/>
                  </a:cubicBezTo>
                  <a:cubicBezTo>
                    <a:pt x="4536" y="921"/>
                    <a:pt x="4859" y="933"/>
                    <a:pt x="5180" y="1048"/>
                  </a:cubicBezTo>
                  <a:cubicBezTo>
                    <a:pt x="5184" y="1051"/>
                    <a:pt x="5188" y="1052"/>
                    <a:pt x="5193" y="1052"/>
                  </a:cubicBezTo>
                  <a:cubicBezTo>
                    <a:pt x="5223" y="1052"/>
                    <a:pt x="5245" y="987"/>
                    <a:pt x="5203" y="977"/>
                  </a:cubicBezTo>
                  <a:cubicBezTo>
                    <a:pt x="4965" y="893"/>
                    <a:pt x="4775" y="858"/>
                    <a:pt x="4525" y="858"/>
                  </a:cubicBezTo>
                  <a:cubicBezTo>
                    <a:pt x="4384" y="858"/>
                    <a:pt x="4251" y="859"/>
                    <a:pt x="4122" y="859"/>
                  </a:cubicBezTo>
                  <a:cubicBezTo>
                    <a:pt x="3650" y="859"/>
                    <a:pt x="3237" y="837"/>
                    <a:pt x="2751" y="631"/>
                  </a:cubicBezTo>
                  <a:cubicBezTo>
                    <a:pt x="1905" y="274"/>
                    <a:pt x="917" y="155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11" name="Google Shape;16911;p22"/>
            <p:cNvSpPr/>
            <p:nvPr/>
          </p:nvSpPr>
          <p:spPr>
            <a:xfrm>
              <a:off x="2177075" y="3015200"/>
              <a:ext cx="58625" cy="6750"/>
            </a:xfrm>
            <a:custGeom>
              <a:avLst/>
              <a:gdLst/>
              <a:ahLst/>
              <a:cxnLst/>
              <a:rect l="l" t="t" r="r" b="b"/>
              <a:pathLst>
                <a:path w="2345" h="270" extrusionOk="0">
                  <a:moveTo>
                    <a:pt x="3" y="21"/>
                  </a:moveTo>
                  <a:cubicBezTo>
                    <a:pt x="1" y="21"/>
                    <a:pt x="3" y="32"/>
                    <a:pt x="11" y="32"/>
                  </a:cubicBezTo>
                  <a:cubicBezTo>
                    <a:pt x="7" y="24"/>
                    <a:pt x="5" y="21"/>
                    <a:pt x="3" y="21"/>
                  </a:cubicBezTo>
                  <a:close/>
                  <a:moveTo>
                    <a:pt x="597" y="1"/>
                  </a:moveTo>
                  <a:cubicBezTo>
                    <a:pt x="402" y="1"/>
                    <a:pt x="207" y="11"/>
                    <a:pt x="11" y="32"/>
                  </a:cubicBezTo>
                  <a:cubicBezTo>
                    <a:pt x="404" y="32"/>
                    <a:pt x="785" y="43"/>
                    <a:pt x="1154" y="91"/>
                  </a:cubicBezTo>
                  <a:cubicBezTo>
                    <a:pt x="1357" y="103"/>
                    <a:pt x="1547" y="127"/>
                    <a:pt x="1738" y="163"/>
                  </a:cubicBezTo>
                  <a:cubicBezTo>
                    <a:pt x="1822" y="173"/>
                    <a:pt x="2039" y="250"/>
                    <a:pt x="2136" y="250"/>
                  </a:cubicBezTo>
                  <a:cubicBezTo>
                    <a:pt x="2148" y="250"/>
                    <a:pt x="2158" y="249"/>
                    <a:pt x="2166" y="246"/>
                  </a:cubicBezTo>
                  <a:lnTo>
                    <a:pt x="2166" y="246"/>
                  </a:lnTo>
                  <a:cubicBezTo>
                    <a:pt x="2166" y="246"/>
                    <a:pt x="2154" y="270"/>
                    <a:pt x="2166" y="270"/>
                  </a:cubicBezTo>
                  <a:lnTo>
                    <a:pt x="2309" y="270"/>
                  </a:lnTo>
                  <a:cubicBezTo>
                    <a:pt x="2333" y="270"/>
                    <a:pt x="2345" y="222"/>
                    <a:pt x="2309" y="210"/>
                  </a:cubicBezTo>
                  <a:cubicBezTo>
                    <a:pt x="1748" y="86"/>
                    <a:pt x="1174" y="1"/>
                    <a:pt x="5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12" name="Google Shape;16912;p22"/>
            <p:cNvSpPr/>
            <p:nvPr/>
          </p:nvSpPr>
          <p:spPr>
            <a:xfrm>
              <a:off x="2188950" y="3010625"/>
              <a:ext cx="46450" cy="5975"/>
            </a:xfrm>
            <a:custGeom>
              <a:avLst/>
              <a:gdLst/>
              <a:ahLst/>
              <a:cxnLst/>
              <a:rect l="l" t="t" r="r" b="b"/>
              <a:pathLst>
                <a:path w="1858" h="239" extrusionOk="0">
                  <a:moveTo>
                    <a:pt x="12" y="0"/>
                  </a:moveTo>
                  <a:cubicBezTo>
                    <a:pt x="1" y="12"/>
                    <a:pt x="1" y="24"/>
                    <a:pt x="12" y="24"/>
                  </a:cubicBezTo>
                  <a:cubicBezTo>
                    <a:pt x="608" y="107"/>
                    <a:pt x="1215" y="167"/>
                    <a:pt x="1810" y="238"/>
                  </a:cubicBezTo>
                  <a:cubicBezTo>
                    <a:pt x="1858" y="238"/>
                    <a:pt x="1858" y="179"/>
                    <a:pt x="1810" y="179"/>
                  </a:cubicBezTo>
                  <a:cubicBezTo>
                    <a:pt x="1215" y="84"/>
                    <a:pt x="608" y="24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13" name="Google Shape;16913;p22"/>
            <p:cNvSpPr/>
            <p:nvPr/>
          </p:nvSpPr>
          <p:spPr>
            <a:xfrm>
              <a:off x="1979400" y="2961500"/>
              <a:ext cx="247075" cy="36650"/>
            </a:xfrm>
            <a:custGeom>
              <a:avLst/>
              <a:gdLst/>
              <a:ahLst/>
              <a:cxnLst/>
              <a:rect l="l" t="t" r="r" b="b"/>
              <a:pathLst>
                <a:path w="9883" h="1466" extrusionOk="0">
                  <a:moveTo>
                    <a:pt x="48" y="1"/>
                  </a:moveTo>
                  <a:cubicBezTo>
                    <a:pt x="1" y="1"/>
                    <a:pt x="1" y="60"/>
                    <a:pt x="48" y="60"/>
                  </a:cubicBezTo>
                  <a:cubicBezTo>
                    <a:pt x="1775" y="298"/>
                    <a:pt x="3561" y="429"/>
                    <a:pt x="5275" y="763"/>
                  </a:cubicBezTo>
                  <a:cubicBezTo>
                    <a:pt x="5954" y="894"/>
                    <a:pt x="6561" y="1168"/>
                    <a:pt x="7263" y="1203"/>
                  </a:cubicBezTo>
                  <a:cubicBezTo>
                    <a:pt x="8168" y="1263"/>
                    <a:pt x="8990" y="1287"/>
                    <a:pt x="9883" y="1465"/>
                  </a:cubicBezTo>
                  <a:lnTo>
                    <a:pt x="9883" y="1441"/>
                  </a:lnTo>
                  <a:cubicBezTo>
                    <a:pt x="9252" y="1263"/>
                    <a:pt x="8621" y="1144"/>
                    <a:pt x="7966" y="1120"/>
                  </a:cubicBezTo>
                  <a:cubicBezTo>
                    <a:pt x="7359" y="1084"/>
                    <a:pt x="6859" y="1132"/>
                    <a:pt x="6251" y="953"/>
                  </a:cubicBezTo>
                  <a:cubicBezTo>
                    <a:pt x="5966" y="882"/>
                    <a:pt x="5716" y="775"/>
                    <a:pt x="5430" y="715"/>
                  </a:cubicBezTo>
                  <a:cubicBezTo>
                    <a:pt x="3680" y="310"/>
                    <a:pt x="1822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14" name="Google Shape;16914;p22"/>
            <p:cNvSpPr/>
            <p:nvPr/>
          </p:nvSpPr>
          <p:spPr>
            <a:xfrm>
              <a:off x="1961650" y="2926850"/>
              <a:ext cx="85950" cy="12650"/>
            </a:xfrm>
            <a:custGeom>
              <a:avLst/>
              <a:gdLst/>
              <a:ahLst/>
              <a:cxnLst/>
              <a:rect l="l" t="t" r="r" b="b"/>
              <a:pathLst>
                <a:path w="3438" h="506" extrusionOk="0">
                  <a:moveTo>
                    <a:pt x="5" y="0"/>
                  </a:moveTo>
                  <a:cubicBezTo>
                    <a:pt x="3" y="0"/>
                    <a:pt x="0" y="6"/>
                    <a:pt x="8" y="6"/>
                  </a:cubicBezTo>
                  <a:cubicBezTo>
                    <a:pt x="8" y="2"/>
                    <a:pt x="7" y="0"/>
                    <a:pt x="5" y="0"/>
                  </a:cubicBezTo>
                  <a:close/>
                  <a:moveTo>
                    <a:pt x="101" y="5"/>
                  </a:moveTo>
                  <a:cubicBezTo>
                    <a:pt x="70" y="5"/>
                    <a:pt x="39" y="5"/>
                    <a:pt x="8" y="6"/>
                  </a:cubicBezTo>
                  <a:cubicBezTo>
                    <a:pt x="1115" y="268"/>
                    <a:pt x="2306" y="291"/>
                    <a:pt x="3425" y="506"/>
                  </a:cubicBezTo>
                  <a:cubicBezTo>
                    <a:pt x="3437" y="506"/>
                    <a:pt x="3437" y="494"/>
                    <a:pt x="3425" y="494"/>
                  </a:cubicBezTo>
                  <a:cubicBezTo>
                    <a:pt x="2384" y="204"/>
                    <a:pt x="1185" y="5"/>
                    <a:pt x="101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15" name="Google Shape;16915;p22"/>
            <p:cNvSpPr/>
            <p:nvPr/>
          </p:nvSpPr>
          <p:spPr>
            <a:xfrm>
              <a:off x="2055300" y="2941850"/>
              <a:ext cx="161350" cy="26825"/>
            </a:xfrm>
            <a:custGeom>
              <a:avLst/>
              <a:gdLst/>
              <a:ahLst/>
              <a:cxnLst/>
              <a:rect l="l" t="t" r="r" b="b"/>
              <a:pathLst>
                <a:path w="6454" h="1073" extrusionOk="0">
                  <a:moveTo>
                    <a:pt x="1" y="1"/>
                  </a:moveTo>
                  <a:lnTo>
                    <a:pt x="1" y="1"/>
                  </a:lnTo>
                  <a:cubicBezTo>
                    <a:pt x="906" y="418"/>
                    <a:pt x="1941" y="465"/>
                    <a:pt x="2918" y="596"/>
                  </a:cubicBezTo>
                  <a:cubicBezTo>
                    <a:pt x="4073" y="763"/>
                    <a:pt x="5251" y="918"/>
                    <a:pt x="6418" y="1072"/>
                  </a:cubicBezTo>
                  <a:cubicBezTo>
                    <a:pt x="6454" y="1072"/>
                    <a:pt x="6454" y="1013"/>
                    <a:pt x="6418" y="1013"/>
                  </a:cubicBezTo>
                  <a:cubicBezTo>
                    <a:pt x="5394" y="858"/>
                    <a:pt x="4346" y="727"/>
                    <a:pt x="3323" y="596"/>
                  </a:cubicBezTo>
                  <a:cubicBezTo>
                    <a:pt x="2239" y="441"/>
                    <a:pt x="1048" y="38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16" name="Google Shape;16916;p22"/>
            <p:cNvSpPr/>
            <p:nvPr/>
          </p:nvSpPr>
          <p:spPr>
            <a:xfrm>
              <a:off x="2158600" y="2971325"/>
              <a:ext cx="66700" cy="5825"/>
            </a:xfrm>
            <a:custGeom>
              <a:avLst/>
              <a:gdLst/>
              <a:ahLst/>
              <a:cxnLst/>
              <a:rect l="l" t="t" r="r" b="b"/>
              <a:pathLst>
                <a:path w="2668" h="233" extrusionOk="0">
                  <a:moveTo>
                    <a:pt x="36" y="1"/>
                  </a:moveTo>
                  <a:cubicBezTo>
                    <a:pt x="0" y="1"/>
                    <a:pt x="0" y="36"/>
                    <a:pt x="36" y="36"/>
                  </a:cubicBezTo>
                  <a:cubicBezTo>
                    <a:pt x="706" y="150"/>
                    <a:pt x="1429" y="233"/>
                    <a:pt x="2127" y="233"/>
                  </a:cubicBezTo>
                  <a:cubicBezTo>
                    <a:pt x="2309" y="233"/>
                    <a:pt x="2490" y="227"/>
                    <a:pt x="2667" y="215"/>
                  </a:cubicBezTo>
                  <a:cubicBezTo>
                    <a:pt x="1810" y="84"/>
                    <a:pt x="905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17" name="Google Shape;16917;p22"/>
            <p:cNvSpPr/>
            <p:nvPr/>
          </p:nvSpPr>
          <p:spPr>
            <a:xfrm>
              <a:off x="2036250" y="2962100"/>
              <a:ext cx="108675" cy="11325"/>
            </a:xfrm>
            <a:custGeom>
              <a:avLst/>
              <a:gdLst/>
              <a:ahLst/>
              <a:cxnLst/>
              <a:rect l="l" t="t" r="r" b="b"/>
              <a:pathLst>
                <a:path w="4347" h="453" extrusionOk="0">
                  <a:moveTo>
                    <a:pt x="24" y="1"/>
                  </a:moveTo>
                  <a:cubicBezTo>
                    <a:pt x="1" y="1"/>
                    <a:pt x="1" y="24"/>
                    <a:pt x="24" y="24"/>
                  </a:cubicBezTo>
                  <a:cubicBezTo>
                    <a:pt x="1453" y="203"/>
                    <a:pt x="2882" y="334"/>
                    <a:pt x="4323" y="453"/>
                  </a:cubicBezTo>
                  <a:cubicBezTo>
                    <a:pt x="4335" y="453"/>
                    <a:pt x="4346" y="405"/>
                    <a:pt x="4323" y="405"/>
                  </a:cubicBezTo>
                  <a:cubicBezTo>
                    <a:pt x="2894" y="239"/>
                    <a:pt x="1465" y="96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18" name="Google Shape;16918;p22"/>
            <p:cNvSpPr/>
            <p:nvPr/>
          </p:nvSpPr>
          <p:spPr>
            <a:xfrm>
              <a:off x="2189250" y="2976400"/>
              <a:ext cx="36625" cy="8000"/>
            </a:xfrm>
            <a:custGeom>
              <a:avLst/>
              <a:gdLst/>
              <a:ahLst/>
              <a:cxnLst/>
              <a:rect l="l" t="t" r="r" b="b"/>
              <a:pathLst>
                <a:path w="1465" h="320" extrusionOk="0">
                  <a:moveTo>
                    <a:pt x="36" y="0"/>
                  </a:moveTo>
                  <a:cubicBezTo>
                    <a:pt x="12" y="0"/>
                    <a:pt x="0" y="36"/>
                    <a:pt x="36" y="36"/>
                  </a:cubicBezTo>
                  <a:cubicBezTo>
                    <a:pt x="239" y="119"/>
                    <a:pt x="477" y="131"/>
                    <a:pt x="703" y="179"/>
                  </a:cubicBezTo>
                  <a:lnTo>
                    <a:pt x="1455" y="308"/>
                  </a:lnTo>
                  <a:lnTo>
                    <a:pt x="1455" y="308"/>
                  </a:lnTo>
                  <a:cubicBezTo>
                    <a:pt x="1451" y="304"/>
                    <a:pt x="1447" y="301"/>
                    <a:pt x="1441" y="298"/>
                  </a:cubicBezTo>
                  <a:cubicBezTo>
                    <a:pt x="1203" y="238"/>
                    <a:pt x="965" y="191"/>
                    <a:pt x="751" y="131"/>
                  </a:cubicBezTo>
                  <a:cubicBezTo>
                    <a:pt x="524" y="95"/>
                    <a:pt x="262" y="0"/>
                    <a:pt x="36" y="0"/>
                  </a:cubicBezTo>
                  <a:close/>
                  <a:moveTo>
                    <a:pt x="1455" y="308"/>
                  </a:moveTo>
                  <a:lnTo>
                    <a:pt x="1455" y="308"/>
                  </a:lnTo>
                  <a:cubicBezTo>
                    <a:pt x="1461" y="314"/>
                    <a:pt x="1463" y="320"/>
                    <a:pt x="1464" y="320"/>
                  </a:cubicBezTo>
                  <a:cubicBezTo>
                    <a:pt x="1465" y="320"/>
                    <a:pt x="1465" y="317"/>
                    <a:pt x="1465" y="310"/>
                  </a:cubicBezTo>
                  <a:lnTo>
                    <a:pt x="1455" y="30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19" name="Google Shape;16919;p22"/>
            <p:cNvSpPr/>
            <p:nvPr/>
          </p:nvSpPr>
          <p:spPr>
            <a:xfrm>
              <a:off x="2198175" y="2984725"/>
              <a:ext cx="28575" cy="4800"/>
            </a:xfrm>
            <a:custGeom>
              <a:avLst/>
              <a:gdLst/>
              <a:ahLst/>
              <a:cxnLst/>
              <a:rect l="l" t="t" r="r" b="b"/>
              <a:pathLst>
                <a:path w="1143" h="192" extrusionOk="0">
                  <a:moveTo>
                    <a:pt x="1132" y="155"/>
                  </a:moveTo>
                  <a:cubicBezTo>
                    <a:pt x="1136" y="159"/>
                    <a:pt x="1138" y="160"/>
                    <a:pt x="1140" y="160"/>
                  </a:cubicBezTo>
                  <a:cubicBezTo>
                    <a:pt x="1142" y="160"/>
                    <a:pt x="1140" y="155"/>
                    <a:pt x="1132" y="155"/>
                  </a:cubicBezTo>
                  <a:close/>
                  <a:moveTo>
                    <a:pt x="24" y="0"/>
                  </a:moveTo>
                  <a:cubicBezTo>
                    <a:pt x="13" y="0"/>
                    <a:pt x="1" y="12"/>
                    <a:pt x="13" y="24"/>
                  </a:cubicBezTo>
                  <a:cubicBezTo>
                    <a:pt x="167" y="119"/>
                    <a:pt x="358" y="131"/>
                    <a:pt x="536" y="155"/>
                  </a:cubicBezTo>
                  <a:cubicBezTo>
                    <a:pt x="643" y="175"/>
                    <a:pt x="757" y="191"/>
                    <a:pt x="870" y="191"/>
                  </a:cubicBezTo>
                  <a:cubicBezTo>
                    <a:pt x="959" y="191"/>
                    <a:pt x="1048" y="181"/>
                    <a:pt x="1132" y="155"/>
                  </a:cubicBezTo>
                  <a:cubicBezTo>
                    <a:pt x="953" y="119"/>
                    <a:pt x="763" y="119"/>
                    <a:pt x="584" y="96"/>
                  </a:cubicBezTo>
                  <a:cubicBezTo>
                    <a:pt x="405" y="72"/>
                    <a:pt x="227" y="12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20" name="Google Shape;16920;p22"/>
            <p:cNvSpPr/>
            <p:nvPr/>
          </p:nvSpPr>
          <p:spPr>
            <a:xfrm>
              <a:off x="1962425" y="2891850"/>
              <a:ext cx="247375" cy="51825"/>
            </a:xfrm>
            <a:custGeom>
              <a:avLst/>
              <a:gdLst/>
              <a:ahLst/>
              <a:cxnLst/>
              <a:rect l="l" t="t" r="r" b="b"/>
              <a:pathLst>
                <a:path w="9895" h="2073" extrusionOk="0">
                  <a:moveTo>
                    <a:pt x="72" y="1"/>
                  </a:moveTo>
                  <a:cubicBezTo>
                    <a:pt x="13" y="1"/>
                    <a:pt x="1" y="96"/>
                    <a:pt x="49" y="96"/>
                  </a:cubicBezTo>
                  <a:cubicBezTo>
                    <a:pt x="3394" y="513"/>
                    <a:pt x="6585" y="1465"/>
                    <a:pt x="9895" y="2072"/>
                  </a:cubicBezTo>
                  <a:cubicBezTo>
                    <a:pt x="6728" y="1132"/>
                    <a:pt x="3347" y="358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21" name="Google Shape;16921;p22"/>
            <p:cNvSpPr/>
            <p:nvPr/>
          </p:nvSpPr>
          <p:spPr>
            <a:xfrm>
              <a:off x="1954100" y="2852275"/>
              <a:ext cx="233250" cy="59025"/>
            </a:xfrm>
            <a:custGeom>
              <a:avLst/>
              <a:gdLst/>
              <a:ahLst/>
              <a:cxnLst/>
              <a:rect l="l" t="t" r="r" b="b"/>
              <a:pathLst>
                <a:path w="9330" h="2361" extrusionOk="0">
                  <a:moveTo>
                    <a:pt x="12" y="0"/>
                  </a:moveTo>
                  <a:cubicBezTo>
                    <a:pt x="1" y="0"/>
                    <a:pt x="1" y="12"/>
                    <a:pt x="1" y="12"/>
                  </a:cubicBezTo>
                  <a:cubicBezTo>
                    <a:pt x="1429" y="738"/>
                    <a:pt x="3215" y="667"/>
                    <a:pt x="4739" y="1131"/>
                  </a:cubicBezTo>
                  <a:cubicBezTo>
                    <a:pt x="6239" y="1584"/>
                    <a:pt x="7680" y="2167"/>
                    <a:pt x="9264" y="2358"/>
                  </a:cubicBezTo>
                  <a:cubicBezTo>
                    <a:pt x="9268" y="2360"/>
                    <a:pt x="9273" y="2361"/>
                    <a:pt x="9277" y="2361"/>
                  </a:cubicBezTo>
                  <a:cubicBezTo>
                    <a:pt x="9315" y="2361"/>
                    <a:pt x="9329" y="2272"/>
                    <a:pt x="9276" y="2250"/>
                  </a:cubicBezTo>
                  <a:cubicBezTo>
                    <a:pt x="7609" y="2012"/>
                    <a:pt x="6049" y="1405"/>
                    <a:pt x="4442" y="953"/>
                  </a:cubicBezTo>
                  <a:cubicBezTo>
                    <a:pt x="2977" y="536"/>
                    <a:pt x="1429" y="54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22" name="Google Shape;16922;p22"/>
            <p:cNvSpPr/>
            <p:nvPr/>
          </p:nvSpPr>
          <p:spPr>
            <a:xfrm>
              <a:off x="2124650" y="2907025"/>
              <a:ext cx="67275" cy="16325"/>
            </a:xfrm>
            <a:custGeom>
              <a:avLst/>
              <a:gdLst/>
              <a:ahLst/>
              <a:cxnLst/>
              <a:rect l="l" t="t" r="r" b="b"/>
              <a:pathLst>
                <a:path w="2691" h="653" extrusionOk="0">
                  <a:moveTo>
                    <a:pt x="13" y="1"/>
                  </a:moveTo>
                  <a:cubicBezTo>
                    <a:pt x="1" y="1"/>
                    <a:pt x="1" y="25"/>
                    <a:pt x="1" y="25"/>
                  </a:cubicBezTo>
                  <a:cubicBezTo>
                    <a:pt x="799" y="394"/>
                    <a:pt x="1763" y="620"/>
                    <a:pt x="2656" y="644"/>
                  </a:cubicBezTo>
                  <a:cubicBezTo>
                    <a:pt x="2665" y="650"/>
                    <a:pt x="2672" y="652"/>
                    <a:pt x="2676" y="652"/>
                  </a:cubicBezTo>
                  <a:cubicBezTo>
                    <a:pt x="2691" y="652"/>
                    <a:pt x="2689" y="632"/>
                    <a:pt x="2680" y="632"/>
                  </a:cubicBezTo>
                  <a:cubicBezTo>
                    <a:pt x="1751" y="501"/>
                    <a:pt x="906" y="287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23" name="Google Shape;16923;p22"/>
            <p:cNvSpPr/>
            <p:nvPr/>
          </p:nvSpPr>
          <p:spPr>
            <a:xfrm>
              <a:off x="1952900" y="2878750"/>
              <a:ext cx="147075" cy="17600"/>
            </a:xfrm>
            <a:custGeom>
              <a:avLst/>
              <a:gdLst/>
              <a:ahLst/>
              <a:cxnLst/>
              <a:rect l="l" t="t" r="r" b="b"/>
              <a:pathLst>
                <a:path w="5883" h="704" extrusionOk="0">
                  <a:moveTo>
                    <a:pt x="37" y="1"/>
                  </a:moveTo>
                  <a:cubicBezTo>
                    <a:pt x="1" y="1"/>
                    <a:pt x="1" y="37"/>
                    <a:pt x="37" y="48"/>
                  </a:cubicBezTo>
                  <a:cubicBezTo>
                    <a:pt x="1965" y="310"/>
                    <a:pt x="3930" y="501"/>
                    <a:pt x="5883" y="703"/>
                  </a:cubicBezTo>
                  <a:cubicBezTo>
                    <a:pt x="3930" y="489"/>
                    <a:pt x="1989" y="215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24" name="Google Shape;16924;p22"/>
            <p:cNvSpPr/>
            <p:nvPr/>
          </p:nvSpPr>
          <p:spPr>
            <a:xfrm>
              <a:off x="1952100" y="2832275"/>
              <a:ext cx="211575" cy="48050"/>
            </a:xfrm>
            <a:custGeom>
              <a:avLst/>
              <a:gdLst/>
              <a:ahLst/>
              <a:cxnLst/>
              <a:rect l="l" t="t" r="r" b="b"/>
              <a:pathLst>
                <a:path w="8463" h="1922" extrusionOk="0">
                  <a:moveTo>
                    <a:pt x="47" y="1"/>
                  </a:moveTo>
                  <a:cubicBezTo>
                    <a:pt x="17" y="1"/>
                    <a:pt x="0" y="51"/>
                    <a:pt x="33" y="62"/>
                  </a:cubicBezTo>
                  <a:cubicBezTo>
                    <a:pt x="1557" y="586"/>
                    <a:pt x="3164" y="872"/>
                    <a:pt x="4736" y="1205"/>
                  </a:cubicBezTo>
                  <a:cubicBezTo>
                    <a:pt x="5569" y="1395"/>
                    <a:pt x="6391" y="1586"/>
                    <a:pt x="7236" y="1753"/>
                  </a:cubicBezTo>
                  <a:cubicBezTo>
                    <a:pt x="7481" y="1786"/>
                    <a:pt x="7839" y="1922"/>
                    <a:pt x="8137" y="1922"/>
                  </a:cubicBezTo>
                  <a:cubicBezTo>
                    <a:pt x="8259" y="1922"/>
                    <a:pt x="8372" y="1899"/>
                    <a:pt x="8463" y="1836"/>
                  </a:cubicBezTo>
                  <a:lnTo>
                    <a:pt x="8463" y="1824"/>
                  </a:lnTo>
                  <a:cubicBezTo>
                    <a:pt x="8451" y="1800"/>
                    <a:pt x="8451" y="1776"/>
                    <a:pt x="8427" y="1765"/>
                  </a:cubicBezTo>
                  <a:cubicBezTo>
                    <a:pt x="8422" y="1749"/>
                    <a:pt x="8417" y="1745"/>
                    <a:pt x="8413" y="1745"/>
                  </a:cubicBezTo>
                  <a:cubicBezTo>
                    <a:pt x="8409" y="1745"/>
                    <a:pt x="8408" y="1753"/>
                    <a:pt x="8415" y="1753"/>
                  </a:cubicBezTo>
                  <a:cubicBezTo>
                    <a:pt x="8415" y="1754"/>
                    <a:pt x="8411" y="1755"/>
                    <a:pt x="8403" y="1755"/>
                  </a:cubicBezTo>
                  <a:cubicBezTo>
                    <a:pt x="8172" y="1755"/>
                    <a:pt x="4596" y="1120"/>
                    <a:pt x="4343" y="1062"/>
                  </a:cubicBezTo>
                  <a:cubicBezTo>
                    <a:pt x="2890" y="753"/>
                    <a:pt x="1450" y="467"/>
                    <a:pt x="57" y="2"/>
                  </a:cubicBezTo>
                  <a:cubicBezTo>
                    <a:pt x="54" y="1"/>
                    <a:pt x="50" y="1"/>
                    <a:pt x="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25" name="Google Shape;16925;p22"/>
            <p:cNvSpPr/>
            <p:nvPr/>
          </p:nvSpPr>
          <p:spPr>
            <a:xfrm>
              <a:off x="1946950" y="2823100"/>
              <a:ext cx="36950" cy="13725"/>
            </a:xfrm>
            <a:custGeom>
              <a:avLst/>
              <a:gdLst/>
              <a:ahLst/>
              <a:cxnLst/>
              <a:rect l="l" t="t" r="r" b="b"/>
              <a:pathLst>
                <a:path w="1478" h="549" extrusionOk="0">
                  <a:moveTo>
                    <a:pt x="37" y="0"/>
                  </a:moveTo>
                  <a:cubicBezTo>
                    <a:pt x="25" y="0"/>
                    <a:pt x="1" y="12"/>
                    <a:pt x="25" y="12"/>
                  </a:cubicBezTo>
                  <a:cubicBezTo>
                    <a:pt x="453" y="274"/>
                    <a:pt x="953" y="524"/>
                    <a:pt x="1465" y="548"/>
                  </a:cubicBezTo>
                  <a:cubicBezTo>
                    <a:pt x="1477" y="548"/>
                    <a:pt x="1477" y="536"/>
                    <a:pt x="1465" y="524"/>
                  </a:cubicBezTo>
                  <a:cubicBezTo>
                    <a:pt x="1227" y="441"/>
                    <a:pt x="989" y="405"/>
                    <a:pt x="763" y="334"/>
                  </a:cubicBezTo>
                  <a:cubicBezTo>
                    <a:pt x="513" y="238"/>
                    <a:pt x="275" y="131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26" name="Google Shape;16926;p22"/>
            <p:cNvSpPr/>
            <p:nvPr/>
          </p:nvSpPr>
          <p:spPr>
            <a:xfrm>
              <a:off x="1952025" y="2819825"/>
              <a:ext cx="21750" cy="6575"/>
            </a:xfrm>
            <a:custGeom>
              <a:avLst/>
              <a:gdLst/>
              <a:ahLst/>
              <a:cxnLst/>
              <a:rect l="l" t="t" r="r" b="b"/>
              <a:pathLst>
                <a:path w="870" h="263" extrusionOk="0">
                  <a:moveTo>
                    <a:pt x="0" y="0"/>
                  </a:moveTo>
                  <a:lnTo>
                    <a:pt x="0" y="0"/>
                  </a:lnTo>
                  <a:cubicBezTo>
                    <a:pt x="119" y="84"/>
                    <a:pt x="274" y="143"/>
                    <a:pt x="429" y="179"/>
                  </a:cubicBezTo>
                  <a:cubicBezTo>
                    <a:pt x="560" y="215"/>
                    <a:pt x="715" y="262"/>
                    <a:pt x="857" y="262"/>
                  </a:cubicBezTo>
                  <a:cubicBezTo>
                    <a:pt x="869" y="262"/>
                    <a:pt x="869" y="238"/>
                    <a:pt x="857" y="238"/>
                  </a:cubicBezTo>
                  <a:cubicBezTo>
                    <a:pt x="715" y="179"/>
                    <a:pt x="548" y="179"/>
                    <a:pt x="393" y="131"/>
                  </a:cubicBezTo>
                  <a:cubicBezTo>
                    <a:pt x="262" y="84"/>
                    <a:pt x="131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27" name="Google Shape;16927;p22"/>
            <p:cNvSpPr/>
            <p:nvPr/>
          </p:nvSpPr>
          <p:spPr>
            <a:xfrm>
              <a:off x="1945475" y="2806125"/>
              <a:ext cx="198925" cy="55300"/>
            </a:xfrm>
            <a:custGeom>
              <a:avLst/>
              <a:gdLst/>
              <a:ahLst/>
              <a:cxnLst/>
              <a:rect l="l" t="t" r="r" b="b"/>
              <a:pathLst>
                <a:path w="7957" h="2212" extrusionOk="0">
                  <a:moveTo>
                    <a:pt x="0" y="1"/>
                  </a:moveTo>
                  <a:lnTo>
                    <a:pt x="0" y="1"/>
                  </a:lnTo>
                  <a:cubicBezTo>
                    <a:pt x="941" y="739"/>
                    <a:pt x="2203" y="775"/>
                    <a:pt x="3334" y="989"/>
                  </a:cubicBezTo>
                  <a:cubicBezTo>
                    <a:pt x="4084" y="1144"/>
                    <a:pt x="4751" y="1465"/>
                    <a:pt x="5489" y="1644"/>
                  </a:cubicBezTo>
                  <a:cubicBezTo>
                    <a:pt x="6287" y="1846"/>
                    <a:pt x="7144" y="1679"/>
                    <a:pt x="7835" y="2203"/>
                  </a:cubicBezTo>
                  <a:cubicBezTo>
                    <a:pt x="7844" y="2209"/>
                    <a:pt x="7853" y="2211"/>
                    <a:pt x="7862" y="2211"/>
                  </a:cubicBezTo>
                  <a:cubicBezTo>
                    <a:pt x="7913" y="2211"/>
                    <a:pt x="7956" y="2137"/>
                    <a:pt x="7906" y="2096"/>
                  </a:cubicBezTo>
                  <a:cubicBezTo>
                    <a:pt x="7513" y="1799"/>
                    <a:pt x="7132" y="1703"/>
                    <a:pt x="6656" y="1668"/>
                  </a:cubicBezTo>
                  <a:cubicBezTo>
                    <a:pt x="5787" y="1572"/>
                    <a:pt x="5060" y="1334"/>
                    <a:pt x="4215" y="1096"/>
                  </a:cubicBezTo>
                  <a:cubicBezTo>
                    <a:pt x="2798" y="679"/>
                    <a:pt x="1358" y="71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28" name="Google Shape;16928;p22"/>
            <p:cNvSpPr/>
            <p:nvPr/>
          </p:nvSpPr>
          <p:spPr>
            <a:xfrm>
              <a:off x="2135850" y="2856950"/>
              <a:ext cx="22475" cy="10525"/>
            </a:xfrm>
            <a:custGeom>
              <a:avLst/>
              <a:gdLst/>
              <a:ahLst/>
              <a:cxnLst/>
              <a:rect l="l" t="t" r="r" b="b"/>
              <a:pathLst>
                <a:path w="899" h="421" extrusionOk="0">
                  <a:moveTo>
                    <a:pt x="39" y="0"/>
                  </a:moveTo>
                  <a:cubicBezTo>
                    <a:pt x="18" y="0"/>
                    <a:pt x="0" y="18"/>
                    <a:pt x="29" y="27"/>
                  </a:cubicBezTo>
                  <a:cubicBezTo>
                    <a:pt x="160" y="135"/>
                    <a:pt x="303" y="206"/>
                    <a:pt x="458" y="289"/>
                  </a:cubicBezTo>
                  <a:cubicBezTo>
                    <a:pt x="589" y="349"/>
                    <a:pt x="755" y="420"/>
                    <a:pt x="886" y="420"/>
                  </a:cubicBezTo>
                  <a:cubicBezTo>
                    <a:pt x="898" y="420"/>
                    <a:pt x="898" y="385"/>
                    <a:pt x="898" y="385"/>
                  </a:cubicBezTo>
                  <a:cubicBezTo>
                    <a:pt x="779" y="313"/>
                    <a:pt x="636" y="277"/>
                    <a:pt x="505" y="242"/>
                  </a:cubicBezTo>
                  <a:cubicBezTo>
                    <a:pt x="339" y="182"/>
                    <a:pt x="208" y="87"/>
                    <a:pt x="53" y="4"/>
                  </a:cubicBezTo>
                  <a:cubicBezTo>
                    <a:pt x="48" y="1"/>
                    <a:pt x="43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29" name="Google Shape;16929;p22"/>
            <p:cNvSpPr/>
            <p:nvPr/>
          </p:nvSpPr>
          <p:spPr>
            <a:xfrm>
              <a:off x="2136850" y="2857325"/>
              <a:ext cx="23550" cy="10150"/>
            </a:xfrm>
            <a:custGeom>
              <a:avLst/>
              <a:gdLst/>
              <a:ahLst/>
              <a:cxnLst/>
              <a:rect l="l" t="t" r="r" b="b"/>
              <a:pathLst>
                <a:path w="942" h="406" extrusionOk="0">
                  <a:moveTo>
                    <a:pt x="49" y="1"/>
                  </a:moveTo>
                  <a:cubicBezTo>
                    <a:pt x="13" y="1"/>
                    <a:pt x="1" y="36"/>
                    <a:pt x="13" y="48"/>
                  </a:cubicBezTo>
                  <a:cubicBezTo>
                    <a:pt x="263" y="227"/>
                    <a:pt x="608" y="370"/>
                    <a:pt x="918" y="405"/>
                  </a:cubicBezTo>
                  <a:cubicBezTo>
                    <a:pt x="942" y="405"/>
                    <a:pt x="942" y="393"/>
                    <a:pt x="918" y="370"/>
                  </a:cubicBezTo>
                  <a:cubicBezTo>
                    <a:pt x="775" y="310"/>
                    <a:pt x="620" y="262"/>
                    <a:pt x="477" y="203"/>
                  </a:cubicBezTo>
                  <a:cubicBezTo>
                    <a:pt x="322" y="155"/>
                    <a:pt x="180" y="72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30" name="Google Shape;16930;p22"/>
            <p:cNvSpPr/>
            <p:nvPr/>
          </p:nvSpPr>
          <p:spPr>
            <a:xfrm>
              <a:off x="2136625" y="2858425"/>
              <a:ext cx="19600" cy="9350"/>
            </a:xfrm>
            <a:custGeom>
              <a:avLst/>
              <a:gdLst/>
              <a:ahLst/>
              <a:cxnLst/>
              <a:rect l="l" t="t" r="r" b="b"/>
              <a:pathLst>
                <a:path w="784" h="374" extrusionOk="0">
                  <a:moveTo>
                    <a:pt x="26" y="1"/>
                  </a:moveTo>
                  <a:cubicBezTo>
                    <a:pt x="14" y="1"/>
                    <a:pt x="0" y="18"/>
                    <a:pt x="10" y="28"/>
                  </a:cubicBezTo>
                  <a:cubicBezTo>
                    <a:pt x="194" y="201"/>
                    <a:pt x="479" y="374"/>
                    <a:pt x="746" y="374"/>
                  </a:cubicBezTo>
                  <a:cubicBezTo>
                    <a:pt x="755" y="374"/>
                    <a:pt x="763" y="374"/>
                    <a:pt x="772" y="373"/>
                  </a:cubicBezTo>
                  <a:cubicBezTo>
                    <a:pt x="784" y="373"/>
                    <a:pt x="784" y="338"/>
                    <a:pt x="772" y="338"/>
                  </a:cubicBezTo>
                  <a:cubicBezTo>
                    <a:pt x="653" y="302"/>
                    <a:pt x="510" y="278"/>
                    <a:pt x="391" y="218"/>
                  </a:cubicBezTo>
                  <a:cubicBezTo>
                    <a:pt x="260" y="159"/>
                    <a:pt x="141" y="88"/>
                    <a:pt x="34" y="4"/>
                  </a:cubicBezTo>
                  <a:cubicBezTo>
                    <a:pt x="32" y="2"/>
                    <a:pt x="29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31" name="Google Shape;16931;p22"/>
            <p:cNvSpPr/>
            <p:nvPr/>
          </p:nvSpPr>
          <p:spPr>
            <a:xfrm>
              <a:off x="1933200" y="2767775"/>
              <a:ext cx="202800" cy="75000"/>
            </a:xfrm>
            <a:custGeom>
              <a:avLst/>
              <a:gdLst/>
              <a:ahLst/>
              <a:cxnLst/>
              <a:rect l="l" t="t" r="r" b="b"/>
              <a:pathLst>
                <a:path w="8112" h="3000" extrusionOk="0">
                  <a:moveTo>
                    <a:pt x="54" y="1"/>
                  </a:moveTo>
                  <a:cubicBezTo>
                    <a:pt x="24" y="1"/>
                    <a:pt x="0" y="53"/>
                    <a:pt x="39" y="82"/>
                  </a:cubicBezTo>
                  <a:cubicBezTo>
                    <a:pt x="1063" y="868"/>
                    <a:pt x="2432" y="1142"/>
                    <a:pt x="3646" y="1511"/>
                  </a:cubicBezTo>
                  <a:cubicBezTo>
                    <a:pt x="5123" y="1963"/>
                    <a:pt x="6766" y="2213"/>
                    <a:pt x="8099" y="2999"/>
                  </a:cubicBezTo>
                  <a:cubicBezTo>
                    <a:pt x="8099" y="2987"/>
                    <a:pt x="8111" y="2975"/>
                    <a:pt x="8099" y="2975"/>
                  </a:cubicBezTo>
                  <a:cubicBezTo>
                    <a:pt x="5778" y="1320"/>
                    <a:pt x="2372" y="1749"/>
                    <a:pt x="75" y="11"/>
                  </a:cubicBezTo>
                  <a:cubicBezTo>
                    <a:pt x="68" y="4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32" name="Google Shape;16932;p22"/>
            <p:cNvSpPr/>
            <p:nvPr/>
          </p:nvSpPr>
          <p:spPr>
            <a:xfrm>
              <a:off x="1934525" y="2763750"/>
              <a:ext cx="27050" cy="15025"/>
            </a:xfrm>
            <a:custGeom>
              <a:avLst/>
              <a:gdLst/>
              <a:ahLst/>
              <a:cxnLst/>
              <a:rect l="l" t="t" r="r" b="b"/>
              <a:pathLst>
                <a:path w="1082" h="601" extrusionOk="0">
                  <a:moveTo>
                    <a:pt x="22" y="0"/>
                  </a:moveTo>
                  <a:cubicBezTo>
                    <a:pt x="5" y="0"/>
                    <a:pt x="1" y="11"/>
                    <a:pt x="10" y="29"/>
                  </a:cubicBezTo>
                  <a:cubicBezTo>
                    <a:pt x="260" y="303"/>
                    <a:pt x="664" y="565"/>
                    <a:pt x="1057" y="600"/>
                  </a:cubicBezTo>
                  <a:cubicBezTo>
                    <a:pt x="1081" y="600"/>
                    <a:pt x="1081" y="576"/>
                    <a:pt x="1069" y="565"/>
                  </a:cubicBezTo>
                  <a:cubicBezTo>
                    <a:pt x="879" y="505"/>
                    <a:pt x="700" y="446"/>
                    <a:pt x="522" y="350"/>
                  </a:cubicBezTo>
                  <a:cubicBezTo>
                    <a:pt x="343" y="267"/>
                    <a:pt x="188" y="148"/>
                    <a:pt x="45" y="5"/>
                  </a:cubicBezTo>
                  <a:cubicBezTo>
                    <a:pt x="36" y="2"/>
                    <a:pt x="28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33" name="Google Shape;16933;p22"/>
            <p:cNvSpPr/>
            <p:nvPr/>
          </p:nvSpPr>
          <p:spPr>
            <a:xfrm>
              <a:off x="1932075" y="2758800"/>
              <a:ext cx="29500" cy="16400"/>
            </a:xfrm>
            <a:custGeom>
              <a:avLst/>
              <a:gdLst/>
              <a:ahLst/>
              <a:cxnLst/>
              <a:rect l="l" t="t" r="r" b="b"/>
              <a:pathLst>
                <a:path w="1180" h="656" extrusionOk="0">
                  <a:moveTo>
                    <a:pt x="48" y="1"/>
                  </a:moveTo>
                  <a:cubicBezTo>
                    <a:pt x="36" y="1"/>
                    <a:pt x="0" y="12"/>
                    <a:pt x="24" y="24"/>
                  </a:cubicBezTo>
                  <a:cubicBezTo>
                    <a:pt x="298" y="298"/>
                    <a:pt x="751" y="596"/>
                    <a:pt x="1155" y="655"/>
                  </a:cubicBezTo>
                  <a:cubicBezTo>
                    <a:pt x="1167" y="655"/>
                    <a:pt x="1179" y="620"/>
                    <a:pt x="1167" y="620"/>
                  </a:cubicBezTo>
                  <a:cubicBezTo>
                    <a:pt x="989" y="524"/>
                    <a:pt x="798" y="477"/>
                    <a:pt x="620" y="370"/>
                  </a:cubicBezTo>
                  <a:cubicBezTo>
                    <a:pt x="417" y="263"/>
                    <a:pt x="227" y="13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34" name="Google Shape;16934;p22"/>
            <p:cNvSpPr/>
            <p:nvPr/>
          </p:nvSpPr>
          <p:spPr>
            <a:xfrm>
              <a:off x="1935775" y="2756450"/>
              <a:ext cx="33225" cy="19350"/>
            </a:xfrm>
            <a:custGeom>
              <a:avLst/>
              <a:gdLst/>
              <a:ahLst/>
              <a:cxnLst/>
              <a:rect l="l" t="t" r="r" b="b"/>
              <a:pathLst>
                <a:path w="1329" h="774" extrusionOk="0">
                  <a:moveTo>
                    <a:pt x="5" y="1"/>
                  </a:moveTo>
                  <a:cubicBezTo>
                    <a:pt x="1" y="1"/>
                    <a:pt x="1" y="10"/>
                    <a:pt x="7" y="23"/>
                  </a:cubicBezTo>
                  <a:cubicBezTo>
                    <a:pt x="364" y="321"/>
                    <a:pt x="829" y="654"/>
                    <a:pt x="1281" y="773"/>
                  </a:cubicBezTo>
                  <a:cubicBezTo>
                    <a:pt x="1305" y="773"/>
                    <a:pt x="1329" y="761"/>
                    <a:pt x="1305" y="749"/>
                  </a:cubicBezTo>
                  <a:cubicBezTo>
                    <a:pt x="1091" y="618"/>
                    <a:pt x="865" y="523"/>
                    <a:pt x="650" y="404"/>
                  </a:cubicBezTo>
                  <a:cubicBezTo>
                    <a:pt x="436" y="285"/>
                    <a:pt x="233" y="154"/>
                    <a:pt x="19" y="23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35" name="Google Shape;16935;p22"/>
            <p:cNvSpPr/>
            <p:nvPr/>
          </p:nvSpPr>
          <p:spPr>
            <a:xfrm>
              <a:off x="1944175" y="2741875"/>
              <a:ext cx="161750" cy="62825"/>
            </a:xfrm>
            <a:custGeom>
              <a:avLst/>
              <a:gdLst/>
              <a:ahLst/>
              <a:cxnLst/>
              <a:rect l="l" t="t" r="r" b="b"/>
              <a:pathLst>
                <a:path w="6470" h="2513" extrusionOk="0">
                  <a:moveTo>
                    <a:pt x="25" y="1"/>
                  </a:moveTo>
                  <a:cubicBezTo>
                    <a:pt x="12" y="1"/>
                    <a:pt x="0" y="15"/>
                    <a:pt x="17" y="23"/>
                  </a:cubicBezTo>
                  <a:cubicBezTo>
                    <a:pt x="814" y="856"/>
                    <a:pt x="1922" y="868"/>
                    <a:pt x="2993" y="1082"/>
                  </a:cubicBezTo>
                  <a:cubicBezTo>
                    <a:pt x="4005" y="1273"/>
                    <a:pt x="4565" y="1832"/>
                    <a:pt x="5446" y="2285"/>
                  </a:cubicBezTo>
                  <a:cubicBezTo>
                    <a:pt x="5763" y="2449"/>
                    <a:pt x="6020" y="2513"/>
                    <a:pt x="6355" y="2513"/>
                  </a:cubicBezTo>
                  <a:cubicBezTo>
                    <a:pt x="6385" y="2513"/>
                    <a:pt x="6415" y="2512"/>
                    <a:pt x="6446" y="2511"/>
                  </a:cubicBezTo>
                  <a:cubicBezTo>
                    <a:pt x="6470" y="2511"/>
                    <a:pt x="6470" y="2452"/>
                    <a:pt x="6446" y="2452"/>
                  </a:cubicBezTo>
                  <a:cubicBezTo>
                    <a:pt x="5267" y="2404"/>
                    <a:pt x="4458" y="1321"/>
                    <a:pt x="3326" y="1047"/>
                  </a:cubicBezTo>
                  <a:cubicBezTo>
                    <a:pt x="2172" y="785"/>
                    <a:pt x="993" y="844"/>
                    <a:pt x="40" y="11"/>
                  </a:cubicBezTo>
                  <a:cubicBezTo>
                    <a:pt x="37" y="3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36" name="Google Shape;16936;p22"/>
            <p:cNvSpPr/>
            <p:nvPr/>
          </p:nvSpPr>
          <p:spPr>
            <a:xfrm>
              <a:off x="1953875" y="2755750"/>
              <a:ext cx="164250" cy="58750"/>
            </a:xfrm>
            <a:custGeom>
              <a:avLst/>
              <a:gdLst/>
              <a:ahLst/>
              <a:cxnLst/>
              <a:rect l="l" t="t" r="r" b="b"/>
              <a:pathLst>
                <a:path w="6570" h="2350" extrusionOk="0">
                  <a:moveTo>
                    <a:pt x="14" y="0"/>
                  </a:moveTo>
                  <a:cubicBezTo>
                    <a:pt x="6" y="0"/>
                    <a:pt x="0" y="15"/>
                    <a:pt x="10" y="15"/>
                  </a:cubicBezTo>
                  <a:cubicBezTo>
                    <a:pt x="795" y="849"/>
                    <a:pt x="2069" y="730"/>
                    <a:pt x="3081" y="1087"/>
                  </a:cubicBezTo>
                  <a:cubicBezTo>
                    <a:pt x="4248" y="1516"/>
                    <a:pt x="5284" y="2337"/>
                    <a:pt x="6570" y="2349"/>
                  </a:cubicBezTo>
                  <a:cubicBezTo>
                    <a:pt x="5320" y="2206"/>
                    <a:pt x="4367" y="1539"/>
                    <a:pt x="3224" y="1099"/>
                  </a:cubicBezTo>
                  <a:cubicBezTo>
                    <a:pt x="2153" y="694"/>
                    <a:pt x="914" y="825"/>
                    <a:pt x="21" y="4"/>
                  </a:cubicBezTo>
                  <a:cubicBezTo>
                    <a:pt x="19" y="1"/>
                    <a:pt x="17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37" name="Google Shape;16937;p22"/>
            <p:cNvSpPr/>
            <p:nvPr/>
          </p:nvSpPr>
          <p:spPr>
            <a:xfrm>
              <a:off x="1963500" y="2704225"/>
              <a:ext cx="136100" cy="73725"/>
            </a:xfrm>
            <a:custGeom>
              <a:avLst/>
              <a:gdLst/>
              <a:ahLst/>
              <a:cxnLst/>
              <a:rect l="l" t="t" r="r" b="b"/>
              <a:pathLst>
                <a:path w="5444" h="2949" extrusionOk="0">
                  <a:moveTo>
                    <a:pt x="28" y="0"/>
                  </a:moveTo>
                  <a:cubicBezTo>
                    <a:pt x="14" y="0"/>
                    <a:pt x="0" y="11"/>
                    <a:pt x="17" y="29"/>
                  </a:cubicBezTo>
                  <a:cubicBezTo>
                    <a:pt x="220" y="398"/>
                    <a:pt x="470" y="576"/>
                    <a:pt x="851" y="755"/>
                  </a:cubicBezTo>
                  <a:cubicBezTo>
                    <a:pt x="1208" y="922"/>
                    <a:pt x="1530" y="969"/>
                    <a:pt x="1863" y="1195"/>
                  </a:cubicBezTo>
                  <a:cubicBezTo>
                    <a:pt x="2113" y="1362"/>
                    <a:pt x="2303" y="1600"/>
                    <a:pt x="2577" y="1743"/>
                  </a:cubicBezTo>
                  <a:cubicBezTo>
                    <a:pt x="3125" y="2076"/>
                    <a:pt x="3744" y="2386"/>
                    <a:pt x="4328" y="2672"/>
                  </a:cubicBezTo>
                  <a:cubicBezTo>
                    <a:pt x="4649" y="2838"/>
                    <a:pt x="4917" y="2941"/>
                    <a:pt x="5256" y="2941"/>
                  </a:cubicBezTo>
                  <a:cubicBezTo>
                    <a:pt x="5296" y="2941"/>
                    <a:pt x="5336" y="2939"/>
                    <a:pt x="5378" y="2936"/>
                  </a:cubicBezTo>
                  <a:lnTo>
                    <a:pt x="5378" y="2936"/>
                  </a:lnTo>
                  <a:cubicBezTo>
                    <a:pt x="4483" y="2780"/>
                    <a:pt x="3655" y="2247"/>
                    <a:pt x="2839" y="1850"/>
                  </a:cubicBezTo>
                  <a:cubicBezTo>
                    <a:pt x="2399" y="1636"/>
                    <a:pt x="2077" y="1255"/>
                    <a:pt x="1649" y="1017"/>
                  </a:cubicBezTo>
                  <a:cubicBezTo>
                    <a:pt x="1053" y="695"/>
                    <a:pt x="470" y="719"/>
                    <a:pt x="41" y="5"/>
                  </a:cubicBezTo>
                  <a:cubicBezTo>
                    <a:pt x="38" y="2"/>
                    <a:pt x="33" y="0"/>
                    <a:pt x="28" y="0"/>
                  </a:cubicBezTo>
                  <a:close/>
                  <a:moveTo>
                    <a:pt x="5411" y="2934"/>
                  </a:moveTo>
                  <a:cubicBezTo>
                    <a:pt x="5400" y="2935"/>
                    <a:pt x="5389" y="2935"/>
                    <a:pt x="5378" y="2936"/>
                  </a:cubicBezTo>
                  <a:lnTo>
                    <a:pt x="5378" y="2936"/>
                  </a:lnTo>
                  <a:cubicBezTo>
                    <a:pt x="5395" y="2939"/>
                    <a:pt x="5413" y="2942"/>
                    <a:pt x="5430" y="2945"/>
                  </a:cubicBezTo>
                  <a:lnTo>
                    <a:pt x="5430" y="2945"/>
                  </a:lnTo>
                  <a:cubicBezTo>
                    <a:pt x="5425" y="2943"/>
                    <a:pt x="5419" y="2939"/>
                    <a:pt x="5411" y="2934"/>
                  </a:cubicBezTo>
                  <a:close/>
                  <a:moveTo>
                    <a:pt x="5430" y="2945"/>
                  </a:moveTo>
                  <a:cubicBezTo>
                    <a:pt x="5436" y="2948"/>
                    <a:pt x="5439" y="2949"/>
                    <a:pt x="5441" y="2949"/>
                  </a:cubicBezTo>
                  <a:cubicBezTo>
                    <a:pt x="5444" y="2949"/>
                    <a:pt x="5441" y="2946"/>
                    <a:pt x="5435" y="2946"/>
                  </a:cubicBezTo>
                  <a:cubicBezTo>
                    <a:pt x="5433" y="2945"/>
                    <a:pt x="5431" y="2945"/>
                    <a:pt x="5430" y="294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38" name="Google Shape;16938;p22"/>
            <p:cNvSpPr/>
            <p:nvPr/>
          </p:nvSpPr>
          <p:spPr>
            <a:xfrm>
              <a:off x="1962825" y="2698875"/>
              <a:ext cx="30900" cy="23050"/>
            </a:xfrm>
            <a:custGeom>
              <a:avLst/>
              <a:gdLst/>
              <a:ahLst/>
              <a:cxnLst/>
              <a:rect l="l" t="t" r="r" b="b"/>
              <a:pathLst>
                <a:path w="1236" h="922" extrusionOk="0">
                  <a:moveTo>
                    <a:pt x="18" y="1"/>
                  </a:moveTo>
                  <a:cubicBezTo>
                    <a:pt x="4" y="1"/>
                    <a:pt x="1" y="20"/>
                    <a:pt x="9" y="28"/>
                  </a:cubicBezTo>
                  <a:cubicBezTo>
                    <a:pt x="318" y="421"/>
                    <a:pt x="723" y="755"/>
                    <a:pt x="1199" y="921"/>
                  </a:cubicBezTo>
                  <a:cubicBezTo>
                    <a:pt x="1211" y="921"/>
                    <a:pt x="1235" y="909"/>
                    <a:pt x="1211" y="909"/>
                  </a:cubicBezTo>
                  <a:cubicBezTo>
                    <a:pt x="771" y="659"/>
                    <a:pt x="366" y="397"/>
                    <a:pt x="44" y="16"/>
                  </a:cubicBezTo>
                  <a:cubicBezTo>
                    <a:pt x="33" y="5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39" name="Google Shape;16939;p22"/>
            <p:cNvSpPr/>
            <p:nvPr/>
          </p:nvSpPr>
          <p:spPr>
            <a:xfrm>
              <a:off x="1968000" y="2696750"/>
              <a:ext cx="31675" cy="25175"/>
            </a:xfrm>
            <a:custGeom>
              <a:avLst/>
              <a:gdLst/>
              <a:ahLst/>
              <a:cxnLst/>
              <a:rect l="l" t="t" r="r" b="b"/>
              <a:pathLst>
                <a:path w="1267" h="1007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314" y="447"/>
                    <a:pt x="730" y="840"/>
                    <a:pt x="1230" y="1006"/>
                  </a:cubicBezTo>
                  <a:cubicBezTo>
                    <a:pt x="1242" y="1006"/>
                    <a:pt x="1266" y="994"/>
                    <a:pt x="1242" y="994"/>
                  </a:cubicBezTo>
                  <a:cubicBezTo>
                    <a:pt x="766" y="720"/>
                    <a:pt x="349" y="459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40" name="Google Shape;16940;p22"/>
            <p:cNvSpPr/>
            <p:nvPr/>
          </p:nvSpPr>
          <p:spPr>
            <a:xfrm>
              <a:off x="1966300" y="2687375"/>
              <a:ext cx="30975" cy="24425"/>
            </a:xfrm>
            <a:custGeom>
              <a:avLst/>
              <a:gdLst/>
              <a:ahLst/>
              <a:cxnLst/>
              <a:rect l="l" t="t" r="r" b="b"/>
              <a:pathLst>
                <a:path w="1239" h="977" extrusionOk="0">
                  <a:moveTo>
                    <a:pt x="25" y="0"/>
                  </a:moveTo>
                  <a:cubicBezTo>
                    <a:pt x="25" y="0"/>
                    <a:pt x="1" y="0"/>
                    <a:pt x="1" y="12"/>
                  </a:cubicBezTo>
                  <a:cubicBezTo>
                    <a:pt x="275" y="429"/>
                    <a:pt x="715" y="822"/>
                    <a:pt x="1215" y="976"/>
                  </a:cubicBezTo>
                  <a:cubicBezTo>
                    <a:pt x="1227" y="976"/>
                    <a:pt x="1239" y="965"/>
                    <a:pt x="1227" y="953"/>
                  </a:cubicBezTo>
                  <a:cubicBezTo>
                    <a:pt x="751" y="679"/>
                    <a:pt x="382" y="417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41" name="Google Shape;16941;p22"/>
            <p:cNvSpPr/>
            <p:nvPr/>
          </p:nvSpPr>
          <p:spPr>
            <a:xfrm>
              <a:off x="1970625" y="2678200"/>
              <a:ext cx="121900" cy="76750"/>
            </a:xfrm>
            <a:custGeom>
              <a:avLst/>
              <a:gdLst/>
              <a:ahLst/>
              <a:cxnLst/>
              <a:rect l="l" t="t" r="r" b="b"/>
              <a:pathLst>
                <a:path w="4876" h="3070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697" y="867"/>
                    <a:pt x="1709" y="1284"/>
                    <a:pt x="2602" y="1879"/>
                  </a:cubicBezTo>
                  <a:cubicBezTo>
                    <a:pt x="3292" y="2344"/>
                    <a:pt x="3935" y="3034"/>
                    <a:pt x="4816" y="3070"/>
                  </a:cubicBezTo>
                  <a:cubicBezTo>
                    <a:pt x="4864" y="3070"/>
                    <a:pt x="4876" y="2998"/>
                    <a:pt x="4828" y="2998"/>
                  </a:cubicBezTo>
                  <a:cubicBezTo>
                    <a:pt x="3876" y="2832"/>
                    <a:pt x="3221" y="2117"/>
                    <a:pt x="2423" y="1629"/>
                  </a:cubicBezTo>
                  <a:cubicBezTo>
                    <a:pt x="1590" y="1105"/>
                    <a:pt x="744" y="68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42" name="Google Shape;16942;p22"/>
            <p:cNvSpPr/>
            <p:nvPr/>
          </p:nvSpPr>
          <p:spPr>
            <a:xfrm>
              <a:off x="1973500" y="2676000"/>
              <a:ext cx="108325" cy="69425"/>
            </a:xfrm>
            <a:custGeom>
              <a:avLst/>
              <a:gdLst/>
              <a:ahLst/>
              <a:cxnLst/>
              <a:rect l="l" t="t" r="r" b="b"/>
              <a:pathLst>
                <a:path w="4333" h="2777" extrusionOk="0">
                  <a:moveTo>
                    <a:pt x="32" y="0"/>
                  </a:moveTo>
                  <a:cubicBezTo>
                    <a:pt x="7" y="0"/>
                    <a:pt x="0" y="28"/>
                    <a:pt x="10" y="38"/>
                  </a:cubicBezTo>
                  <a:cubicBezTo>
                    <a:pt x="1415" y="979"/>
                    <a:pt x="2832" y="1955"/>
                    <a:pt x="4320" y="2777"/>
                  </a:cubicBezTo>
                  <a:cubicBezTo>
                    <a:pt x="4332" y="2777"/>
                    <a:pt x="4332" y="2765"/>
                    <a:pt x="4332" y="2765"/>
                  </a:cubicBezTo>
                  <a:cubicBezTo>
                    <a:pt x="2892" y="1848"/>
                    <a:pt x="1487" y="919"/>
                    <a:pt x="46" y="3"/>
                  </a:cubicBezTo>
                  <a:cubicBezTo>
                    <a:pt x="41" y="1"/>
                    <a:pt x="37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43" name="Google Shape;16943;p22"/>
            <p:cNvSpPr/>
            <p:nvPr/>
          </p:nvSpPr>
          <p:spPr>
            <a:xfrm>
              <a:off x="1977925" y="2630800"/>
              <a:ext cx="94975" cy="55100"/>
            </a:xfrm>
            <a:custGeom>
              <a:avLst/>
              <a:gdLst/>
              <a:ahLst/>
              <a:cxnLst/>
              <a:rect l="l" t="t" r="r" b="b"/>
              <a:pathLst>
                <a:path w="3799" h="2204" extrusionOk="0">
                  <a:moveTo>
                    <a:pt x="0" y="1"/>
                  </a:moveTo>
                  <a:lnTo>
                    <a:pt x="0" y="1"/>
                  </a:lnTo>
                  <a:cubicBezTo>
                    <a:pt x="1131" y="906"/>
                    <a:pt x="2334" y="1834"/>
                    <a:pt x="3762" y="2204"/>
                  </a:cubicBezTo>
                  <a:cubicBezTo>
                    <a:pt x="3786" y="2204"/>
                    <a:pt x="3798" y="2192"/>
                    <a:pt x="3786" y="2168"/>
                  </a:cubicBezTo>
                  <a:cubicBezTo>
                    <a:pt x="2393" y="1608"/>
                    <a:pt x="1191" y="9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44" name="Google Shape;16944;p22"/>
            <p:cNvSpPr/>
            <p:nvPr/>
          </p:nvSpPr>
          <p:spPr>
            <a:xfrm>
              <a:off x="1985475" y="2625075"/>
              <a:ext cx="76100" cy="47725"/>
            </a:xfrm>
            <a:custGeom>
              <a:avLst/>
              <a:gdLst/>
              <a:ahLst/>
              <a:cxnLst/>
              <a:rect l="l" t="t" r="r" b="b"/>
              <a:pathLst>
                <a:path w="3044" h="1909" extrusionOk="0">
                  <a:moveTo>
                    <a:pt x="31" y="1"/>
                  </a:moveTo>
                  <a:cubicBezTo>
                    <a:pt x="12" y="1"/>
                    <a:pt x="0" y="20"/>
                    <a:pt x="20" y="39"/>
                  </a:cubicBezTo>
                  <a:cubicBezTo>
                    <a:pt x="972" y="718"/>
                    <a:pt x="1984" y="1361"/>
                    <a:pt x="3032" y="1909"/>
                  </a:cubicBezTo>
                  <a:cubicBezTo>
                    <a:pt x="3032" y="1909"/>
                    <a:pt x="3044" y="1885"/>
                    <a:pt x="3032" y="1885"/>
                  </a:cubicBezTo>
                  <a:cubicBezTo>
                    <a:pt x="2008" y="1301"/>
                    <a:pt x="1008" y="694"/>
                    <a:pt x="43" y="4"/>
                  </a:cubicBezTo>
                  <a:cubicBezTo>
                    <a:pt x="39" y="2"/>
                    <a:pt x="35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45" name="Google Shape;16945;p22"/>
            <p:cNvSpPr/>
            <p:nvPr/>
          </p:nvSpPr>
          <p:spPr>
            <a:xfrm>
              <a:off x="1987825" y="2620875"/>
              <a:ext cx="71550" cy="38600"/>
            </a:xfrm>
            <a:custGeom>
              <a:avLst/>
              <a:gdLst/>
              <a:ahLst/>
              <a:cxnLst/>
              <a:rect l="l" t="t" r="r" b="b"/>
              <a:pathLst>
                <a:path w="2862" h="1544" extrusionOk="0">
                  <a:moveTo>
                    <a:pt x="12" y="0"/>
                  </a:moveTo>
                  <a:cubicBezTo>
                    <a:pt x="4" y="0"/>
                    <a:pt x="0" y="11"/>
                    <a:pt x="9" y="29"/>
                  </a:cubicBezTo>
                  <a:cubicBezTo>
                    <a:pt x="890" y="624"/>
                    <a:pt x="1819" y="1136"/>
                    <a:pt x="2819" y="1541"/>
                  </a:cubicBezTo>
                  <a:cubicBezTo>
                    <a:pt x="2824" y="1543"/>
                    <a:pt x="2828" y="1543"/>
                    <a:pt x="2832" y="1543"/>
                  </a:cubicBezTo>
                  <a:cubicBezTo>
                    <a:pt x="2857" y="1543"/>
                    <a:pt x="2861" y="1514"/>
                    <a:pt x="2831" y="1493"/>
                  </a:cubicBezTo>
                  <a:cubicBezTo>
                    <a:pt x="1854" y="1065"/>
                    <a:pt x="926" y="577"/>
                    <a:pt x="21" y="5"/>
                  </a:cubicBezTo>
                  <a:cubicBezTo>
                    <a:pt x="18" y="2"/>
                    <a:pt x="14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46" name="Google Shape;16946;p22"/>
            <p:cNvSpPr/>
            <p:nvPr/>
          </p:nvSpPr>
          <p:spPr>
            <a:xfrm>
              <a:off x="1999150" y="2614350"/>
              <a:ext cx="46875" cy="28525"/>
            </a:xfrm>
            <a:custGeom>
              <a:avLst/>
              <a:gdLst/>
              <a:ahLst/>
              <a:cxnLst/>
              <a:rect l="l" t="t" r="r" b="b"/>
              <a:pathLst>
                <a:path w="1875" h="1141" extrusionOk="0">
                  <a:moveTo>
                    <a:pt x="35" y="1"/>
                  </a:moveTo>
                  <a:cubicBezTo>
                    <a:pt x="21" y="1"/>
                    <a:pt x="1" y="18"/>
                    <a:pt x="20" y="28"/>
                  </a:cubicBezTo>
                  <a:cubicBezTo>
                    <a:pt x="627" y="409"/>
                    <a:pt x="1223" y="790"/>
                    <a:pt x="1842" y="1135"/>
                  </a:cubicBezTo>
                  <a:cubicBezTo>
                    <a:pt x="1849" y="1139"/>
                    <a:pt x="1855" y="1140"/>
                    <a:pt x="1859" y="1140"/>
                  </a:cubicBezTo>
                  <a:cubicBezTo>
                    <a:pt x="1871" y="1140"/>
                    <a:pt x="1874" y="1132"/>
                    <a:pt x="1866" y="1123"/>
                  </a:cubicBezTo>
                  <a:cubicBezTo>
                    <a:pt x="1270" y="730"/>
                    <a:pt x="651" y="373"/>
                    <a:pt x="44" y="4"/>
                  </a:cubicBezTo>
                  <a:cubicBezTo>
                    <a:pt x="42" y="2"/>
                    <a:pt x="39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47" name="Google Shape;16947;p22"/>
            <p:cNvSpPr/>
            <p:nvPr/>
          </p:nvSpPr>
          <p:spPr>
            <a:xfrm>
              <a:off x="1972950" y="2650075"/>
              <a:ext cx="103225" cy="59350"/>
            </a:xfrm>
            <a:custGeom>
              <a:avLst/>
              <a:gdLst/>
              <a:ahLst/>
              <a:cxnLst/>
              <a:rect l="l" t="t" r="r" b="b"/>
              <a:pathLst>
                <a:path w="4129" h="2374" extrusionOk="0">
                  <a:moveTo>
                    <a:pt x="38" y="1"/>
                  </a:moveTo>
                  <a:cubicBezTo>
                    <a:pt x="14" y="1"/>
                    <a:pt x="1" y="22"/>
                    <a:pt x="20" y="51"/>
                  </a:cubicBezTo>
                  <a:cubicBezTo>
                    <a:pt x="1306" y="968"/>
                    <a:pt x="2676" y="1790"/>
                    <a:pt x="4128" y="2373"/>
                  </a:cubicBezTo>
                  <a:cubicBezTo>
                    <a:pt x="2711" y="1671"/>
                    <a:pt x="1342" y="921"/>
                    <a:pt x="56" y="4"/>
                  </a:cubicBezTo>
                  <a:cubicBezTo>
                    <a:pt x="50" y="2"/>
                    <a:pt x="44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48" name="Google Shape;16948;p22"/>
            <p:cNvSpPr/>
            <p:nvPr/>
          </p:nvSpPr>
          <p:spPr>
            <a:xfrm>
              <a:off x="1971075" y="2662425"/>
              <a:ext cx="113250" cy="67400"/>
            </a:xfrm>
            <a:custGeom>
              <a:avLst/>
              <a:gdLst/>
              <a:ahLst/>
              <a:cxnLst/>
              <a:rect l="l" t="t" r="r" b="b"/>
              <a:pathLst>
                <a:path w="4530" h="2696" extrusionOk="0">
                  <a:moveTo>
                    <a:pt x="3" y="1"/>
                  </a:moveTo>
                  <a:cubicBezTo>
                    <a:pt x="0" y="1"/>
                    <a:pt x="0" y="4"/>
                    <a:pt x="12" y="10"/>
                  </a:cubicBezTo>
                  <a:cubicBezTo>
                    <a:pt x="12" y="4"/>
                    <a:pt x="6" y="1"/>
                    <a:pt x="3" y="1"/>
                  </a:cubicBezTo>
                  <a:close/>
                  <a:moveTo>
                    <a:pt x="12" y="10"/>
                  </a:moveTo>
                  <a:lnTo>
                    <a:pt x="12" y="10"/>
                  </a:lnTo>
                  <a:cubicBezTo>
                    <a:pt x="1405" y="1022"/>
                    <a:pt x="2846" y="2129"/>
                    <a:pt x="4489" y="2689"/>
                  </a:cubicBezTo>
                  <a:cubicBezTo>
                    <a:pt x="4493" y="2693"/>
                    <a:pt x="4498" y="2695"/>
                    <a:pt x="4502" y="2695"/>
                  </a:cubicBezTo>
                  <a:cubicBezTo>
                    <a:pt x="4520" y="2695"/>
                    <a:pt x="4529" y="2663"/>
                    <a:pt x="4501" y="2653"/>
                  </a:cubicBezTo>
                  <a:cubicBezTo>
                    <a:pt x="2846" y="2034"/>
                    <a:pt x="1477" y="950"/>
                    <a:pt x="1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49" name="Google Shape;16949;p22"/>
            <p:cNvSpPr/>
            <p:nvPr/>
          </p:nvSpPr>
          <p:spPr>
            <a:xfrm>
              <a:off x="2210375" y="2888750"/>
              <a:ext cx="19375" cy="41650"/>
            </a:xfrm>
            <a:custGeom>
              <a:avLst/>
              <a:gdLst/>
              <a:ahLst/>
              <a:cxnLst/>
              <a:rect l="l" t="t" r="r" b="b"/>
              <a:pathLst>
                <a:path w="775" h="1666" extrusionOk="0">
                  <a:moveTo>
                    <a:pt x="750" y="1"/>
                  </a:moveTo>
                  <a:cubicBezTo>
                    <a:pt x="746" y="1"/>
                    <a:pt x="742" y="2"/>
                    <a:pt x="739" y="6"/>
                  </a:cubicBezTo>
                  <a:cubicBezTo>
                    <a:pt x="549" y="244"/>
                    <a:pt x="477" y="518"/>
                    <a:pt x="394" y="780"/>
                  </a:cubicBezTo>
                  <a:cubicBezTo>
                    <a:pt x="287" y="1077"/>
                    <a:pt x="108" y="1351"/>
                    <a:pt x="1" y="1649"/>
                  </a:cubicBezTo>
                  <a:cubicBezTo>
                    <a:pt x="1" y="1657"/>
                    <a:pt x="13" y="1666"/>
                    <a:pt x="24" y="1666"/>
                  </a:cubicBezTo>
                  <a:cubicBezTo>
                    <a:pt x="29" y="1666"/>
                    <a:pt x="33" y="1664"/>
                    <a:pt x="37" y="1661"/>
                  </a:cubicBezTo>
                  <a:cubicBezTo>
                    <a:pt x="465" y="1232"/>
                    <a:pt x="501" y="529"/>
                    <a:pt x="775" y="29"/>
                  </a:cubicBezTo>
                  <a:cubicBezTo>
                    <a:pt x="775" y="12"/>
                    <a:pt x="762" y="1"/>
                    <a:pt x="7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50" name="Google Shape;16950;p22"/>
            <p:cNvSpPr/>
            <p:nvPr/>
          </p:nvSpPr>
          <p:spPr>
            <a:xfrm>
              <a:off x="2206600" y="2886500"/>
              <a:ext cx="21075" cy="49500"/>
            </a:xfrm>
            <a:custGeom>
              <a:avLst/>
              <a:gdLst/>
              <a:ahLst/>
              <a:cxnLst/>
              <a:rect l="l" t="t" r="r" b="b"/>
              <a:pathLst>
                <a:path w="843" h="1980" extrusionOk="0">
                  <a:moveTo>
                    <a:pt x="830" y="0"/>
                  </a:moveTo>
                  <a:cubicBezTo>
                    <a:pt x="652" y="262"/>
                    <a:pt x="545" y="596"/>
                    <a:pt x="414" y="893"/>
                  </a:cubicBezTo>
                  <a:cubicBezTo>
                    <a:pt x="271" y="1215"/>
                    <a:pt x="92" y="1560"/>
                    <a:pt x="9" y="1917"/>
                  </a:cubicBezTo>
                  <a:cubicBezTo>
                    <a:pt x="0" y="1951"/>
                    <a:pt x="29" y="1979"/>
                    <a:pt x="54" y="1979"/>
                  </a:cubicBezTo>
                  <a:cubicBezTo>
                    <a:pt x="64" y="1979"/>
                    <a:pt x="74" y="1975"/>
                    <a:pt x="80" y="1965"/>
                  </a:cubicBezTo>
                  <a:cubicBezTo>
                    <a:pt x="247" y="1667"/>
                    <a:pt x="366" y="1310"/>
                    <a:pt x="485" y="989"/>
                  </a:cubicBezTo>
                  <a:cubicBezTo>
                    <a:pt x="604" y="679"/>
                    <a:pt x="771" y="334"/>
                    <a:pt x="830" y="12"/>
                  </a:cubicBezTo>
                  <a:cubicBezTo>
                    <a:pt x="842" y="0"/>
                    <a:pt x="830" y="0"/>
                    <a:pt x="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51" name="Google Shape;16951;p22"/>
            <p:cNvSpPr/>
            <p:nvPr/>
          </p:nvSpPr>
          <p:spPr>
            <a:xfrm>
              <a:off x="2205925" y="2885475"/>
              <a:ext cx="23225" cy="46475"/>
            </a:xfrm>
            <a:custGeom>
              <a:avLst/>
              <a:gdLst/>
              <a:ahLst/>
              <a:cxnLst/>
              <a:rect l="l" t="t" r="r" b="b"/>
              <a:pathLst>
                <a:path w="929" h="1859" extrusionOk="0">
                  <a:moveTo>
                    <a:pt x="911" y="1"/>
                  </a:moveTo>
                  <a:cubicBezTo>
                    <a:pt x="906" y="1"/>
                    <a:pt x="900" y="2"/>
                    <a:pt x="893" y="6"/>
                  </a:cubicBezTo>
                  <a:cubicBezTo>
                    <a:pt x="476" y="482"/>
                    <a:pt x="36" y="1196"/>
                    <a:pt x="0" y="1839"/>
                  </a:cubicBezTo>
                  <a:cubicBezTo>
                    <a:pt x="0" y="1853"/>
                    <a:pt x="12" y="1859"/>
                    <a:pt x="25" y="1859"/>
                  </a:cubicBezTo>
                  <a:cubicBezTo>
                    <a:pt x="34" y="1859"/>
                    <a:pt x="43" y="1856"/>
                    <a:pt x="48" y="1851"/>
                  </a:cubicBezTo>
                  <a:cubicBezTo>
                    <a:pt x="179" y="1553"/>
                    <a:pt x="250" y="1244"/>
                    <a:pt x="393" y="946"/>
                  </a:cubicBezTo>
                  <a:cubicBezTo>
                    <a:pt x="536" y="613"/>
                    <a:pt x="715" y="315"/>
                    <a:pt x="929" y="18"/>
                  </a:cubicBezTo>
                  <a:cubicBezTo>
                    <a:pt x="929" y="9"/>
                    <a:pt x="923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52" name="Google Shape;16952;p22"/>
            <p:cNvSpPr/>
            <p:nvPr/>
          </p:nvSpPr>
          <p:spPr>
            <a:xfrm>
              <a:off x="2208600" y="2897175"/>
              <a:ext cx="19800" cy="41775"/>
            </a:xfrm>
            <a:custGeom>
              <a:avLst/>
              <a:gdLst/>
              <a:ahLst/>
              <a:cxnLst/>
              <a:rect l="l" t="t" r="r" b="b"/>
              <a:pathLst>
                <a:path w="792" h="1671" extrusionOk="0">
                  <a:moveTo>
                    <a:pt x="772" y="1"/>
                  </a:moveTo>
                  <a:cubicBezTo>
                    <a:pt x="765" y="1"/>
                    <a:pt x="755" y="5"/>
                    <a:pt x="750" y="14"/>
                  </a:cubicBezTo>
                  <a:cubicBezTo>
                    <a:pt x="519" y="487"/>
                    <a:pt x="297" y="960"/>
                    <a:pt x="93" y="1432"/>
                  </a:cubicBezTo>
                  <a:lnTo>
                    <a:pt x="93" y="1432"/>
                  </a:lnTo>
                  <a:cubicBezTo>
                    <a:pt x="0" y="1491"/>
                    <a:pt x="0" y="1539"/>
                    <a:pt x="0" y="1633"/>
                  </a:cubicBezTo>
                  <a:cubicBezTo>
                    <a:pt x="0" y="1659"/>
                    <a:pt x="17" y="1671"/>
                    <a:pt x="35" y="1671"/>
                  </a:cubicBezTo>
                  <a:cubicBezTo>
                    <a:pt x="51" y="1671"/>
                    <a:pt x="66" y="1662"/>
                    <a:pt x="72" y="1645"/>
                  </a:cubicBezTo>
                  <a:cubicBezTo>
                    <a:pt x="75" y="1637"/>
                    <a:pt x="79" y="1629"/>
                    <a:pt x="82" y="1621"/>
                  </a:cubicBezTo>
                  <a:lnTo>
                    <a:pt x="96" y="1621"/>
                  </a:lnTo>
                  <a:cubicBezTo>
                    <a:pt x="99" y="1602"/>
                    <a:pt x="103" y="1584"/>
                    <a:pt x="107" y="1566"/>
                  </a:cubicBezTo>
                  <a:lnTo>
                    <a:pt x="107" y="1566"/>
                  </a:lnTo>
                  <a:cubicBezTo>
                    <a:pt x="333" y="1056"/>
                    <a:pt x="559" y="535"/>
                    <a:pt x="762" y="26"/>
                  </a:cubicBezTo>
                  <a:cubicBezTo>
                    <a:pt x="792" y="11"/>
                    <a:pt x="785" y="1"/>
                    <a:pt x="7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53" name="Google Shape;16953;p22"/>
            <p:cNvSpPr/>
            <p:nvPr/>
          </p:nvSpPr>
          <p:spPr>
            <a:xfrm>
              <a:off x="2211350" y="2901550"/>
              <a:ext cx="18025" cy="40525"/>
            </a:xfrm>
            <a:custGeom>
              <a:avLst/>
              <a:gdLst/>
              <a:ahLst/>
              <a:cxnLst/>
              <a:rect l="l" t="t" r="r" b="b"/>
              <a:pathLst>
                <a:path w="721" h="1621" extrusionOk="0">
                  <a:moveTo>
                    <a:pt x="680" y="1"/>
                  </a:moveTo>
                  <a:cubicBezTo>
                    <a:pt x="673" y="1"/>
                    <a:pt x="667" y="2"/>
                    <a:pt x="664" y="6"/>
                  </a:cubicBezTo>
                  <a:cubicBezTo>
                    <a:pt x="545" y="256"/>
                    <a:pt x="462" y="518"/>
                    <a:pt x="331" y="791"/>
                  </a:cubicBezTo>
                  <a:cubicBezTo>
                    <a:pt x="238" y="1035"/>
                    <a:pt x="100" y="1301"/>
                    <a:pt x="16" y="1546"/>
                  </a:cubicBezTo>
                  <a:lnTo>
                    <a:pt x="16" y="1546"/>
                  </a:lnTo>
                  <a:cubicBezTo>
                    <a:pt x="13" y="1552"/>
                    <a:pt x="11" y="1558"/>
                    <a:pt x="9" y="1565"/>
                  </a:cubicBezTo>
                  <a:cubicBezTo>
                    <a:pt x="0" y="1593"/>
                    <a:pt x="20" y="1621"/>
                    <a:pt x="45" y="1621"/>
                  </a:cubicBezTo>
                  <a:cubicBezTo>
                    <a:pt x="53" y="1621"/>
                    <a:pt x="61" y="1618"/>
                    <a:pt x="69" y="1613"/>
                  </a:cubicBezTo>
                  <a:cubicBezTo>
                    <a:pt x="355" y="1149"/>
                    <a:pt x="557" y="553"/>
                    <a:pt x="712" y="29"/>
                  </a:cubicBezTo>
                  <a:cubicBezTo>
                    <a:pt x="721" y="12"/>
                    <a:pt x="697" y="1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54" name="Google Shape;16954;p22"/>
            <p:cNvSpPr/>
            <p:nvPr/>
          </p:nvSpPr>
          <p:spPr>
            <a:xfrm>
              <a:off x="2212150" y="2908825"/>
              <a:ext cx="18500" cy="37125"/>
            </a:xfrm>
            <a:custGeom>
              <a:avLst/>
              <a:gdLst/>
              <a:ahLst/>
              <a:cxnLst/>
              <a:rect l="l" t="t" r="r" b="b"/>
              <a:pathLst>
                <a:path w="740" h="1485" extrusionOk="0">
                  <a:moveTo>
                    <a:pt x="739" y="0"/>
                  </a:moveTo>
                  <a:lnTo>
                    <a:pt x="739" y="0"/>
                  </a:lnTo>
                  <a:cubicBezTo>
                    <a:pt x="525" y="488"/>
                    <a:pt x="275" y="965"/>
                    <a:pt x="25" y="1429"/>
                  </a:cubicBezTo>
                  <a:cubicBezTo>
                    <a:pt x="0" y="1454"/>
                    <a:pt x="33" y="1485"/>
                    <a:pt x="60" y="1485"/>
                  </a:cubicBezTo>
                  <a:cubicBezTo>
                    <a:pt x="71" y="1485"/>
                    <a:pt x="81" y="1479"/>
                    <a:pt x="85" y="1465"/>
                  </a:cubicBezTo>
                  <a:cubicBezTo>
                    <a:pt x="382" y="1012"/>
                    <a:pt x="585" y="512"/>
                    <a:pt x="7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55" name="Google Shape;16955;p22"/>
            <p:cNvSpPr/>
            <p:nvPr/>
          </p:nvSpPr>
          <p:spPr>
            <a:xfrm>
              <a:off x="2215525" y="2903000"/>
              <a:ext cx="26125" cy="56175"/>
            </a:xfrm>
            <a:custGeom>
              <a:avLst/>
              <a:gdLst/>
              <a:ahLst/>
              <a:cxnLst/>
              <a:rect l="l" t="t" r="r" b="b"/>
              <a:pathLst>
                <a:path w="1045" h="2247" extrusionOk="0">
                  <a:moveTo>
                    <a:pt x="1020" y="1"/>
                  </a:moveTo>
                  <a:cubicBezTo>
                    <a:pt x="1014" y="1"/>
                    <a:pt x="1009" y="6"/>
                    <a:pt x="1009" y="19"/>
                  </a:cubicBezTo>
                  <a:cubicBezTo>
                    <a:pt x="771" y="530"/>
                    <a:pt x="575" y="1047"/>
                    <a:pt x="335" y="1557"/>
                  </a:cubicBezTo>
                  <a:lnTo>
                    <a:pt x="335" y="1557"/>
                  </a:lnTo>
                  <a:cubicBezTo>
                    <a:pt x="451" y="1227"/>
                    <a:pt x="575" y="903"/>
                    <a:pt x="712" y="579"/>
                  </a:cubicBezTo>
                  <a:cubicBezTo>
                    <a:pt x="712" y="564"/>
                    <a:pt x="698" y="554"/>
                    <a:pt x="685" y="554"/>
                  </a:cubicBezTo>
                  <a:cubicBezTo>
                    <a:pt x="677" y="554"/>
                    <a:pt x="669" y="558"/>
                    <a:pt x="664" y="567"/>
                  </a:cubicBezTo>
                  <a:cubicBezTo>
                    <a:pt x="390" y="1091"/>
                    <a:pt x="188" y="1626"/>
                    <a:pt x="9" y="2174"/>
                  </a:cubicBezTo>
                  <a:cubicBezTo>
                    <a:pt x="1" y="2207"/>
                    <a:pt x="33" y="2247"/>
                    <a:pt x="62" y="2247"/>
                  </a:cubicBezTo>
                  <a:cubicBezTo>
                    <a:pt x="74" y="2247"/>
                    <a:pt x="85" y="2239"/>
                    <a:pt x="92" y="2222"/>
                  </a:cubicBezTo>
                  <a:cubicBezTo>
                    <a:pt x="96" y="2216"/>
                    <a:pt x="100" y="2209"/>
                    <a:pt x="103" y="2203"/>
                  </a:cubicBezTo>
                  <a:lnTo>
                    <a:pt x="103" y="2203"/>
                  </a:lnTo>
                  <a:lnTo>
                    <a:pt x="116" y="2210"/>
                  </a:lnTo>
                  <a:cubicBezTo>
                    <a:pt x="123" y="2189"/>
                    <a:pt x="130" y="2168"/>
                    <a:pt x="136" y="2147"/>
                  </a:cubicBezTo>
                  <a:lnTo>
                    <a:pt x="136" y="2147"/>
                  </a:lnTo>
                  <a:cubicBezTo>
                    <a:pt x="516" y="1499"/>
                    <a:pt x="907" y="776"/>
                    <a:pt x="1045" y="31"/>
                  </a:cubicBezTo>
                  <a:cubicBezTo>
                    <a:pt x="1045" y="16"/>
                    <a:pt x="1031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56" name="Google Shape;16956;p22"/>
            <p:cNvSpPr/>
            <p:nvPr/>
          </p:nvSpPr>
          <p:spPr>
            <a:xfrm>
              <a:off x="2234200" y="2843025"/>
              <a:ext cx="45775" cy="86875"/>
            </a:xfrm>
            <a:custGeom>
              <a:avLst/>
              <a:gdLst/>
              <a:ahLst/>
              <a:cxnLst/>
              <a:rect l="l" t="t" r="r" b="b"/>
              <a:pathLst>
                <a:path w="1831" h="3475" extrusionOk="0">
                  <a:moveTo>
                    <a:pt x="1794" y="0"/>
                  </a:moveTo>
                  <a:cubicBezTo>
                    <a:pt x="1787" y="0"/>
                    <a:pt x="1780" y="4"/>
                    <a:pt x="1774" y="13"/>
                  </a:cubicBezTo>
                  <a:cubicBezTo>
                    <a:pt x="941" y="882"/>
                    <a:pt x="298" y="2275"/>
                    <a:pt x="0" y="3430"/>
                  </a:cubicBezTo>
                  <a:cubicBezTo>
                    <a:pt x="0" y="3459"/>
                    <a:pt x="18" y="3475"/>
                    <a:pt x="34" y="3475"/>
                  </a:cubicBezTo>
                  <a:cubicBezTo>
                    <a:pt x="45" y="3475"/>
                    <a:pt x="55" y="3468"/>
                    <a:pt x="60" y="3454"/>
                  </a:cubicBezTo>
                  <a:cubicBezTo>
                    <a:pt x="298" y="2894"/>
                    <a:pt x="488" y="2323"/>
                    <a:pt x="774" y="1775"/>
                  </a:cubicBezTo>
                  <a:cubicBezTo>
                    <a:pt x="1084" y="1180"/>
                    <a:pt x="1489" y="644"/>
                    <a:pt x="1822" y="49"/>
                  </a:cubicBezTo>
                  <a:cubicBezTo>
                    <a:pt x="1831" y="31"/>
                    <a:pt x="1813" y="0"/>
                    <a:pt x="17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57" name="Google Shape;16957;p22"/>
            <p:cNvSpPr/>
            <p:nvPr/>
          </p:nvSpPr>
          <p:spPr>
            <a:xfrm>
              <a:off x="2271850" y="2808575"/>
              <a:ext cx="29975" cy="46600"/>
            </a:xfrm>
            <a:custGeom>
              <a:avLst/>
              <a:gdLst/>
              <a:ahLst/>
              <a:cxnLst/>
              <a:rect l="l" t="t" r="r" b="b"/>
              <a:pathLst>
                <a:path w="1199" h="1864" extrusionOk="0">
                  <a:moveTo>
                    <a:pt x="1175" y="0"/>
                  </a:moveTo>
                  <a:cubicBezTo>
                    <a:pt x="1166" y="0"/>
                    <a:pt x="1154" y="7"/>
                    <a:pt x="1149" y="22"/>
                  </a:cubicBezTo>
                  <a:cubicBezTo>
                    <a:pt x="816" y="653"/>
                    <a:pt x="376" y="1212"/>
                    <a:pt x="18" y="1820"/>
                  </a:cubicBezTo>
                  <a:cubicBezTo>
                    <a:pt x="0" y="1838"/>
                    <a:pt x="17" y="1863"/>
                    <a:pt x="36" y="1863"/>
                  </a:cubicBezTo>
                  <a:cubicBezTo>
                    <a:pt x="42" y="1863"/>
                    <a:pt x="49" y="1861"/>
                    <a:pt x="54" y="1855"/>
                  </a:cubicBezTo>
                  <a:cubicBezTo>
                    <a:pt x="554" y="1355"/>
                    <a:pt x="887" y="665"/>
                    <a:pt x="1185" y="34"/>
                  </a:cubicBezTo>
                  <a:cubicBezTo>
                    <a:pt x="1199" y="13"/>
                    <a:pt x="1189" y="0"/>
                    <a:pt x="1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58" name="Google Shape;16958;p22"/>
            <p:cNvSpPr/>
            <p:nvPr/>
          </p:nvSpPr>
          <p:spPr>
            <a:xfrm>
              <a:off x="2296875" y="2769525"/>
              <a:ext cx="26350" cy="50750"/>
            </a:xfrm>
            <a:custGeom>
              <a:avLst/>
              <a:gdLst/>
              <a:ahLst/>
              <a:cxnLst/>
              <a:rect l="l" t="t" r="r" b="b"/>
              <a:pathLst>
                <a:path w="1054" h="2030" extrusionOk="0">
                  <a:moveTo>
                    <a:pt x="1053" y="0"/>
                  </a:moveTo>
                  <a:lnTo>
                    <a:pt x="1053" y="0"/>
                  </a:lnTo>
                  <a:cubicBezTo>
                    <a:pt x="910" y="369"/>
                    <a:pt x="744" y="726"/>
                    <a:pt x="565" y="1084"/>
                  </a:cubicBezTo>
                  <a:cubicBezTo>
                    <a:pt x="398" y="1393"/>
                    <a:pt x="172" y="1691"/>
                    <a:pt x="17" y="2012"/>
                  </a:cubicBezTo>
                  <a:cubicBezTo>
                    <a:pt x="1" y="2021"/>
                    <a:pt x="14" y="2029"/>
                    <a:pt x="27" y="2029"/>
                  </a:cubicBezTo>
                  <a:cubicBezTo>
                    <a:pt x="32" y="2029"/>
                    <a:pt x="38" y="2028"/>
                    <a:pt x="41" y="2024"/>
                  </a:cubicBezTo>
                  <a:cubicBezTo>
                    <a:pt x="553" y="1500"/>
                    <a:pt x="887" y="703"/>
                    <a:pt x="10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59" name="Google Shape;16959;p22"/>
            <p:cNvSpPr/>
            <p:nvPr/>
          </p:nvSpPr>
          <p:spPr>
            <a:xfrm>
              <a:off x="2122275" y="2868275"/>
              <a:ext cx="34550" cy="10200"/>
            </a:xfrm>
            <a:custGeom>
              <a:avLst/>
              <a:gdLst/>
              <a:ahLst/>
              <a:cxnLst/>
              <a:rect l="l" t="t" r="r" b="b"/>
              <a:pathLst>
                <a:path w="1382" h="408" extrusionOk="0">
                  <a:moveTo>
                    <a:pt x="182" y="1"/>
                  </a:moveTo>
                  <a:cubicBezTo>
                    <a:pt x="135" y="1"/>
                    <a:pt x="90" y="5"/>
                    <a:pt x="48" y="15"/>
                  </a:cubicBezTo>
                  <a:cubicBezTo>
                    <a:pt x="12" y="15"/>
                    <a:pt x="1" y="51"/>
                    <a:pt x="36" y="51"/>
                  </a:cubicBezTo>
                  <a:cubicBezTo>
                    <a:pt x="239" y="158"/>
                    <a:pt x="489" y="158"/>
                    <a:pt x="715" y="217"/>
                  </a:cubicBezTo>
                  <a:cubicBezTo>
                    <a:pt x="905" y="277"/>
                    <a:pt x="1132" y="396"/>
                    <a:pt x="1346" y="408"/>
                  </a:cubicBezTo>
                  <a:cubicBezTo>
                    <a:pt x="1370" y="408"/>
                    <a:pt x="1382" y="384"/>
                    <a:pt x="1370" y="372"/>
                  </a:cubicBezTo>
                  <a:cubicBezTo>
                    <a:pt x="1203" y="217"/>
                    <a:pt x="941" y="158"/>
                    <a:pt x="727" y="110"/>
                  </a:cubicBezTo>
                  <a:cubicBezTo>
                    <a:pt x="566" y="63"/>
                    <a:pt x="361" y="1"/>
                    <a:pt x="1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60" name="Google Shape;16960;p22"/>
            <p:cNvSpPr/>
            <p:nvPr/>
          </p:nvSpPr>
          <p:spPr>
            <a:xfrm>
              <a:off x="2117800" y="2864775"/>
              <a:ext cx="43500" cy="11925"/>
            </a:xfrm>
            <a:custGeom>
              <a:avLst/>
              <a:gdLst/>
              <a:ahLst/>
              <a:cxnLst/>
              <a:rect l="l" t="t" r="r" b="b"/>
              <a:pathLst>
                <a:path w="1740" h="477" extrusionOk="0">
                  <a:moveTo>
                    <a:pt x="13" y="0"/>
                  </a:moveTo>
                  <a:cubicBezTo>
                    <a:pt x="1" y="0"/>
                    <a:pt x="1" y="60"/>
                    <a:pt x="37" y="60"/>
                  </a:cubicBezTo>
                  <a:cubicBezTo>
                    <a:pt x="346" y="107"/>
                    <a:pt x="656" y="167"/>
                    <a:pt x="953" y="250"/>
                  </a:cubicBezTo>
                  <a:cubicBezTo>
                    <a:pt x="1204" y="322"/>
                    <a:pt x="1442" y="429"/>
                    <a:pt x="1692" y="476"/>
                  </a:cubicBezTo>
                  <a:cubicBezTo>
                    <a:pt x="1727" y="476"/>
                    <a:pt x="1739" y="429"/>
                    <a:pt x="1715" y="417"/>
                  </a:cubicBezTo>
                  <a:cubicBezTo>
                    <a:pt x="1251" y="119"/>
                    <a:pt x="549" y="24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61" name="Google Shape;16961;p22"/>
            <p:cNvSpPr/>
            <p:nvPr/>
          </p:nvSpPr>
          <p:spPr>
            <a:xfrm>
              <a:off x="2132475" y="2855425"/>
              <a:ext cx="3225" cy="1625"/>
            </a:xfrm>
            <a:custGeom>
              <a:avLst/>
              <a:gdLst/>
              <a:ahLst/>
              <a:cxnLst/>
              <a:rect l="l" t="t" r="r" b="b"/>
              <a:pathLst>
                <a:path w="129" h="65" extrusionOk="0">
                  <a:moveTo>
                    <a:pt x="31" y="0"/>
                  </a:moveTo>
                  <a:cubicBezTo>
                    <a:pt x="7" y="0"/>
                    <a:pt x="1" y="53"/>
                    <a:pt x="21" y="53"/>
                  </a:cubicBezTo>
                  <a:cubicBezTo>
                    <a:pt x="69" y="65"/>
                    <a:pt x="57" y="65"/>
                    <a:pt x="105" y="65"/>
                  </a:cubicBezTo>
                  <a:cubicBezTo>
                    <a:pt x="116" y="65"/>
                    <a:pt x="128" y="53"/>
                    <a:pt x="116" y="29"/>
                  </a:cubicBezTo>
                  <a:cubicBezTo>
                    <a:pt x="81" y="17"/>
                    <a:pt x="81" y="17"/>
                    <a:pt x="45" y="5"/>
                  </a:cubicBezTo>
                  <a:cubicBezTo>
                    <a:pt x="40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62" name="Google Shape;16962;p22"/>
            <p:cNvSpPr/>
            <p:nvPr/>
          </p:nvSpPr>
          <p:spPr>
            <a:xfrm>
              <a:off x="2087750" y="2863575"/>
              <a:ext cx="43475" cy="8350"/>
            </a:xfrm>
            <a:custGeom>
              <a:avLst/>
              <a:gdLst/>
              <a:ahLst/>
              <a:cxnLst/>
              <a:rect l="l" t="t" r="r" b="b"/>
              <a:pathLst>
                <a:path w="1739" h="334" extrusionOk="0">
                  <a:moveTo>
                    <a:pt x="24" y="1"/>
                  </a:moveTo>
                  <a:cubicBezTo>
                    <a:pt x="0" y="1"/>
                    <a:pt x="0" y="36"/>
                    <a:pt x="12" y="48"/>
                  </a:cubicBezTo>
                  <a:cubicBezTo>
                    <a:pt x="548" y="215"/>
                    <a:pt x="1132" y="286"/>
                    <a:pt x="1691" y="334"/>
                  </a:cubicBezTo>
                  <a:cubicBezTo>
                    <a:pt x="1727" y="334"/>
                    <a:pt x="1739" y="286"/>
                    <a:pt x="1715" y="286"/>
                  </a:cubicBezTo>
                  <a:cubicBezTo>
                    <a:pt x="1179" y="155"/>
                    <a:pt x="596" y="24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63" name="Google Shape;16963;p22"/>
            <p:cNvSpPr/>
            <p:nvPr/>
          </p:nvSpPr>
          <p:spPr>
            <a:xfrm>
              <a:off x="2078825" y="2859700"/>
              <a:ext cx="55375" cy="8075"/>
            </a:xfrm>
            <a:custGeom>
              <a:avLst/>
              <a:gdLst/>
              <a:ahLst/>
              <a:cxnLst/>
              <a:rect l="l" t="t" r="r" b="b"/>
              <a:pathLst>
                <a:path w="2215" h="323" extrusionOk="0">
                  <a:moveTo>
                    <a:pt x="24" y="1"/>
                  </a:moveTo>
                  <a:cubicBezTo>
                    <a:pt x="12" y="1"/>
                    <a:pt x="0" y="25"/>
                    <a:pt x="24" y="25"/>
                  </a:cubicBezTo>
                  <a:cubicBezTo>
                    <a:pt x="429" y="120"/>
                    <a:pt x="834" y="156"/>
                    <a:pt x="1239" y="203"/>
                  </a:cubicBezTo>
                  <a:cubicBezTo>
                    <a:pt x="1429" y="239"/>
                    <a:pt x="1608" y="251"/>
                    <a:pt x="1798" y="275"/>
                  </a:cubicBezTo>
                  <a:cubicBezTo>
                    <a:pt x="1830" y="275"/>
                    <a:pt x="1899" y="270"/>
                    <a:pt x="1970" y="270"/>
                  </a:cubicBezTo>
                  <a:cubicBezTo>
                    <a:pt x="2053" y="270"/>
                    <a:pt x="2138" y="277"/>
                    <a:pt x="2163" y="305"/>
                  </a:cubicBezTo>
                  <a:lnTo>
                    <a:pt x="2163" y="305"/>
                  </a:lnTo>
                  <a:cubicBezTo>
                    <a:pt x="2161" y="306"/>
                    <a:pt x="2160" y="310"/>
                    <a:pt x="2167" y="310"/>
                  </a:cubicBezTo>
                  <a:cubicBezTo>
                    <a:pt x="2191" y="322"/>
                    <a:pt x="2191" y="322"/>
                    <a:pt x="2203" y="322"/>
                  </a:cubicBezTo>
                  <a:lnTo>
                    <a:pt x="2215" y="310"/>
                  </a:lnTo>
                  <a:lnTo>
                    <a:pt x="2215" y="298"/>
                  </a:lnTo>
                  <a:cubicBezTo>
                    <a:pt x="2096" y="132"/>
                    <a:pt x="1631" y="156"/>
                    <a:pt x="1453" y="144"/>
                  </a:cubicBezTo>
                  <a:cubicBezTo>
                    <a:pt x="977" y="84"/>
                    <a:pt x="50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64" name="Google Shape;16964;p22"/>
            <p:cNvSpPr/>
            <p:nvPr/>
          </p:nvSpPr>
          <p:spPr>
            <a:xfrm>
              <a:off x="2005600" y="2847200"/>
              <a:ext cx="91075" cy="17125"/>
            </a:xfrm>
            <a:custGeom>
              <a:avLst/>
              <a:gdLst/>
              <a:ahLst/>
              <a:cxnLst/>
              <a:rect l="l" t="t" r="r" b="b"/>
              <a:pathLst>
                <a:path w="3643" h="685" extrusionOk="0">
                  <a:moveTo>
                    <a:pt x="24" y="1"/>
                  </a:moveTo>
                  <a:cubicBezTo>
                    <a:pt x="12" y="1"/>
                    <a:pt x="0" y="36"/>
                    <a:pt x="24" y="36"/>
                  </a:cubicBezTo>
                  <a:cubicBezTo>
                    <a:pt x="1203" y="346"/>
                    <a:pt x="2441" y="477"/>
                    <a:pt x="3632" y="679"/>
                  </a:cubicBezTo>
                  <a:cubicBezTo>
                    <a:pt x="2441" y="441"/>
                    <a:pt x="1227" y="120"/>
                    <a:pt x="24" y="1"/>
                  </a:cubicBezTo>
                  <a:close/>
                  <a:moveTo>
                    <a:pt x="3632" y="679"/>
                  </a:moveTo>
                  <a:cubicBezTo>
                    <a:pt x="3636" y="683"/>
                    <a:pt x="3638" y="685"/>
                    <a:pt x="3640" y="685"/>
                  </a:cubicBezTo>
                  <a:cubicBezTo>
                    <a:pt x="3642" y="685"/>
                    <a:pt x="3640" y="679"/>
                    <a:pt x="3632" y="6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65" name="Google Shape;16965;p22"/>
            <p:cNvSpPr/>
            <p:nvPr/>
          </p:nvSpPr>
          <p:spPr>
            <a:xfrm>
              <a:off x="1946350" y="2734100"/>
              <a:ext cx="18200" cy="10150"/>
            </a:xfrm>
            <a:custGeom>
              <a:avLst/>
              <a:gdLst/>
              <a:ahLst/>
              <a:cxnLst/>
              <a:rect l="l" t="t" r="r" b="b"/>
              <a:pathLst>
                <a:path w="728" h="406" extrusionOk="0">
                  <a:moveTo>
                    <a:pt x="1" y="0"/>
                  </a:moveTo>
                  <a:lnTo>
                    <a:pt x="1" y="0"/>
                  </a:lnTo>
                  <a:cubicBezTo>
                    <a:pt x="61" y="119"/>
                    <a:pt x="203" y="203"/>
                    <a:pt x="311" y="262"/>
                  </a:cubicBezTo>
                  <a:cubicBezTo>
                    <a:pt x="418" y="322"/>
                    <a:pt x="561" y="405"/>
                    <a:pt x="703" y="405"/>
                  </a:cubicBezTo>
                  <a:cubicBezTo>
                    <a:pt x="715" y="405"/>
                    <a:pt x="727" y="393"/>
                    <a:pt x="715" y="381"/>
                  </a:cubicBezTo>
                  <a:cubicBezTo>
                    <a:pt x="596" y="298"/>
                    <a:pt x="465" y="274"/>
                    <a:pt x="346" y="203"/>
                  </a:cubicBezTo>
                  <a:cubicBezTo>
                    <a:pt x="227" y="143"/>
                    <a:pt x="120" y="48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66" name="Google Shape;16966;p22"/>
            <p:cNvSpPr/>
            <p:nvPr/>
          </p:nvSpPr>
          <p:spPr>
            <a:xfrm>
              <a:off x="1944625" y="2728950"/>
              <a:ext cx="26175" cy="12625"/>
            </a:xfrm>
            <a:custGeom>
              <a:avLst/>
              <a:gdLst/>
              <a:ahLst/>
              <a:cxnLst/>
              <a:rect l="l" t="t" r="r" b="b"/>
              <a:pathLst>
                <a:path w="1047" h="505" extrusionOk="0">
                  <a:moveTo>
                    <a:pt x="22" y="1"/>
                  </a:moveTo>
                  <a:cubicBezTo>
                    <a:pt x="7" y="1"/>
                    <a:pt x="1" y="18"/>
                    <a:pt x="10" y="28"/>
                  </a:cubicBezTo>
                  <a:cubicBezTo>
                    <a:pt x="260" y="266"/>
                    <a:pt x="653" y="480"/>
                    <a:pt x="1011" y="504"/>
                  </a:cubicBezTo>
                  <a:cubicBezTo>
                    <a:pt x="1034" y="504"/>
                    <a:pt x="1046" y="468"/>
                    <a:pt x="1022" y="444"/>
                  </a:cubicBezTo>
                  <a:cubicBezTo>
                    <a:pt x="856" y="385"/>
                    <a:pt x="689" y="361"/>
                    <a:pt x="534" y="290"/>
                  </a:cubicBezTo>
                  <a:cubicBezTo>
                    <a:pt x="356" y="206"/>
                    <a:pt x="201" y="111"/>
                    <a:pt x="34" y="4"/>
                  </a:cubicBezTo>
                  <a:cubicBezTo>
                    <a:pt x="30" y="2"/>
                    <a:pt x="26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67" name="Google Shape;16967;p22"/>
            <p:cNvSpPr/>
            <p:nvPr/>
          </p:nvSpPr>
          <p:spPr>
            <a:xfrm>
              <a:off x="1948450" y="2724275"/>
              <a:ext cx="27100" cy="14475"/>
            </a:xfrm>
            <a:custGeom>
              <a:avLst/>
              <a:gdLst/>
              <a:ahLst/>
              <a:cxnLst/>
              <a:rect l="l" t="t" r="r" b="b"/>
              <a:pathLst>
                <a:path w="1084" h="579" extrusionOk="0">
                  <a:moveTo>
                    <a:pt x="36" y="0"/>
                  </a:moveTo>
                  <a:cubicBezTo>
                    <a:pt x="24" y="0"/>
                    <a:pt x="0" y="12"/>
                    <a:pt x="0" y="24"/>
                  </a:cubicBezTo>
                  <a:cubicBezTo>
                    <a:pt x="143" y="179"/>
                    <a:pt x="298" y="298"/>
                    <a:pt x="477" y="393"/>
                  </a:cubicBezTo>
                  <a:cubicBezTo>
                    <a:pt x="623" y="477"/>
                    <a:pt x="814" y="578"/>
                    <a:pt x="987" y="578"/>
                  </a:cubicBezTo>
                  <a:cubicBezTo>
                    <a:pt x="1012" y="578"/>
                    <a:pt x="1036" y="576"/>
                    <a:pt x="1060" y="572"/>
                  </a:cubicBezTo>
                  <a:cubicBezTo>
                    <a:pt x="1072" y="572"/>
                    <a:pt x="1084" y="548"/>
                    <a:pt x="1072" y="536"/>
                  </a:cubicBezTo>
                  <a:cubicBezTo>
                    <a:pt x="929" y="441"/>
                    <a:pt x="739" y="417"/>
                    <a:pt x="572" y="334"/>
                  </a:cubicBezTo>
                  <a:cubicBezTo>
                    <a:pt x="381" y="250"/>
                    <a:pt x="203" y="131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68" name="Google Shape;16968;p22"/>
            <p:cNvSpPr/>
            <p:nvPr/>
          </p:nvSpPr>
          <p:spPr>
            <a:xfrm>
              <a:off x="1953925" y="2721125"/>
              <a:ext cx="28775" cy="18050"/>
            </a:xfrm>
            <a:custGeom>
              <a:avLst/>
              <a:gdLst/>
              <a:ahLst/>
              <a:cxnLst/>
              <a:rect l="l" t="t" r="r" b="b"/>
              <a:pathLst>
                <a:path w="1151" h="722" extrusionOk="0">
                  <a:moveTo>
                    <a:pt x="36" y="1"/>
                  </a:moveTo>
                  <a:cubicBezTo>
                    <a:pt x="12" y="1"/>
                    <a:pt x="0" y="34"/>
                    <a:pt x="19" y="43"/>
                  </a:cubicBezTo>
                  <a:cubicBezTo>
                    <a:pt x="162" y="222"/>
                    <a:pt x="341" y="376"/>
                    <a:pt x="531" y="496"/>
                  </a:cubicBezTo>
                  <a:cubicBezTo>
                    <a:pt x="698" y="603"/>
                    <a:pt x="912" y="722"/>
                    <a:pt x="1115" y="722"/>
                  </a:cubicBezTo>
                  <a:cubicBezTo>
                    <a:pt x="1139" y="722"/>
                    <a:pt x="1151" y="686"/>
                    <a:pt x="1127" y="674"/>
                  </a:cubicBezTo>
                  <a:cubicBezTo>
                    <a:pt x="948" y="555"/>
                    <a:pt x="734" y="507"/>
                    <a:pt x="555" y="388"/>
                  </a:cubicBezTo>
                  <a:cubicBezTo>
                    <a:pt x="377" y="281"/>
                    <a:pt x="222" y="138"/>
                    <a:pt x="55" y="7"/>
                  </a:cubicBezTo>
                  <a:cubicBezTo>
                    <a:pt x="48" y="3"/>
                    <a:pt x="42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69" name="Google Shape;16969;p22"/>
            <p:cNvSpPr/>
            <p:nvPr/>
          </p:nvSpPr>
          <p:spPr>
            <a:xfrm>
              <a:off x="1955700" y="2721025"/>
              <a:ext cx="27600" cy="16975"/>
            </a:xfrm>
            <a:custGeom>
              <a:avLst/>
              <a:gdLst/>
              <a:ahLst/>
              <a:cxnLst/>
              <a:rect l="l" t="t" r="r" b="b"/>
              <a:pathLst>
                <a:path w="1104" h="679" extrusionOk="0">
                  <a:moveTo>
                    <a:pt x="12" y="1"/>
                  </a:moveTo>
                  <a:cubicBezTo>
                    <a:pt x="3" y="1"/>
                    <a:pt x="0" y="11"/>
                    <a:pt x="8" y="11"/>
                  </a:cubicBezTo>
                  <a:cubicBezTo>
                    <a:pt x="91" y="202"/>
                    <a:pt x="341" y="333"/>
                    <a:pt x="508" y="440"/>
                  </a:cubicBezTo>
                  <a:cubicBezTo>
                    <a:pt x="663" y="547"/>
                    <a:pt x="865" y="678"/>
                    <a:pt x="1068" y="678"/>
                  </a:cubicBezTo>
                  <a:cubicBezTo>
                    <a:pt x="1080" y="678"/>
                    <a:pt x="1103" y="642"/>
                    <a:pt x="1080" y="631"/>
                  </a:cubicBezTo>
                  <a:cubicBezTo>
                    <a:pt x="949" y="488"/>
                    <a:pt x="722" y="428"/>
                    <a:pt x="544" y="333"/>
                  </a:cubicBezTo>
                  <a:cubicBezTo>
                    <a:pt x="389" y="226"/>
                    <a:pt x="222" y="47"/>
                    <a:pt x="32" y="11"/>
                  </a:cubicBezTo>
                  <a:cubicBezTo>
                    <a:pt x="24" y="3"/>
                    <a:pt x="17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70" name="Google Shape;16970;p22"/>
            <p:cNvSpPr/>
            <p:nvPr/>
          </p:nvSpPr>
          <p:spPr>
            <a:xfrm>
              <a:off x="1951425" y="2726350"/>
              <a:ext cx="31875" cy="15225"/>
            </a:xfrm>
            <a:custGeom>
              <a:avLst/>
              <a:gdLst/>
              <a:ahLst/>
              <a:cxnLst/>
              <a:rect l="l" t="t" r="r" b="b"/>
              <a:pathLst>
                <a:path w="1275" h="609" extrusionOk="0">
                  <a:moveTo>
                    <a:pt x="0" y="1"/>
                  </a:moveTo>
                  <a:lnTo>
                    <a:pt x="0" y="13"/>
                  </a:lnTo>
                  <a:cubicBezTo>
                    <a:pt x="60" y="215"/>
                    <a:pt x="381" y="346"/>
                    <a:pt x="536" y="418"/>
                  </a:cubicBezTo>
                  <a:cubicBezTo>
                    <a:pt x="762" y="525"/>
                    <a:pt x="1001" y="608"/>
                    <a:pt x="1239" y="608"/>
                  </a:cubicBezTo>
                  <a:cubicBezTo>
                    <a:pt x="1274" y="608"/>
                    <a:pt x="1251" y="584"/>
                    <a:pt x="1239" y="572"/>
                  </a:cubicBezTo>
                  <a:cubicBezTo>
                    <a:pt x="1012" y="465"/>
                    <a:pt x="798" y="406"/>
                    <a:pt x="572" y="298"/>
                  </a:cubicBezTo>
                  <a:cubicBezTo>
                    <a:pt x="453" y="239"/>
                    <a:pt x="346" y="179"/>
                    <a:pt x="239" y="120"/>
                  </a:cubicBezTo>
                  <a:cubicBezTo>
                    <a:pt x="155" y="60"/>
                    <a:pt x="96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71" name="Google Shape;16971;p22"/>
            <p:cNvSpPr/>
            <p:nvPr/>
          </p:nvSpPr>
          <p:spPr>
            <a:xfrm>
              <a:off x="1975825" y="2734100"/>
              <a:ext cx="67250" cy="29575"/>
            </a:xfrm>
            <a:custGeom>
              <a:avLst/>
              <a:gdLst/>
              <a:ahLst/>
              <a:cxnLst/>
              <a:rect l="l" t="t" r="r" b="b"/>
              <a:pathLst>
                <a:path w="2690" h="1183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274"/>
                    <a:pt x="787" y="405"/>
                    <a:pt x="1215" y="560"/>
                  </a:cubicBezTo>
                  <a:cubicBezTo>
                    <a:pt x="1727" y="715"/>
                    <a:pt x="2203" y="917"/>
                    <a:pt x="2656" y="1179"/>
                  </a:cubicBezTo>
                  <a:cubicBezTo>
                    <a:pt x="2660" y="1181"/>
                    <a:pt x="2664" y="1182"/>
                    <a:pt x="2668" y="1182"/>
                  </a:cubicBezTo>
                  <a:cubicBezTo>
                    <a:pt x="2683" y="1182"/>
                    <a:pt x="2689" y="1165"/>
                    <a:pt x="2680" y="1155"/>
                  </a:cubicBezTo>
                  <a:cubicBezTo>
                    <a:pt x="1965" y="524"/>
                    <a:pt x="846" y="46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72" name="Google Shape;16972;p22"/>
            <p:cNvSpPr/>
            <p:nvPr/>
          </p:nvSpPr>
          <p:spPr>
            <a:xfrm>
              <a:off x="2044600" y="2766850"/>
              <a:ext cx="57750" cy="20650"/>
            </a:xfrm>
            <a:custGeom>
              <a:avLst/>
              <a:gdLst/>
              <a:ahLst/>
              <a:cxnLst/>
              <a:rect l="l" t="t" r="r" b="b"/>
              <a:pathLst>
                <a:path w="2310" h="826" extrusionOk="0">
                  <a:moveTo>
                    <a:pt x="24" y="0"/>
                  </a:moveTo>
                  <a:cubicBezTo>
                    <a:pt x="12" y="24"/>
                    <a:pt x="0" y="48"/>
                    <a:pt x="12" y="48"/>
                  </a:cubicBezTo>
                  <a:cubicBezTo>
                    <a:pt x="429" y="274"/>
                    <a:pt x="881" y="464"/>
                    <a:pt x="1334" y="607"/>
                  </a:cubicBezTo>
                  <a:cubicBezTo>
                    <a:pt x="1497" y="671"/>
                    <a:pt x="1856" y="825"/>
                    <a:pt x="2101" y="825"/>
                  </a:cubicBezTo>
                  <a:cubicBezTo>
                    <a:pt x="2176" y="825"/>
                    <a:pt x="2241" y="810"/>
                    <a:pt x="2286" y="774"/>
                  </a:cubicBezTo>
                  <a:cubicBezTo>
                    <a:pt x="2310" y="762"/>
                    <a:pt x="2310" y="750"/>
                    <a:pt x="2310" y="738"/>
                  </a:cubicBezTo>
                  <a:cubicBezTo>
                    <a:pt x="2286" y="691"/>
                    <a:pt x="2274" y="691"/>
                    <a:pt x="2227" y="679"/>
                  </a:cubicBezTo>
                  <a:cubicBezTo>
                    <a:pt x="2215" y="679"/>
                    <a:pt x="2203" y="691"/>
                    <a:pt x="2203" y="703"/>
                  </a:cubicBezTo>
                  <a:lnTo>
                    <a:pt x="2203" y="714"/>
                  </a:lnTo>
                  <a:cubicBezTo>
                    <a:pt x="2203" y="732"/>
                    <a:pt x="2209" y="743"/>
                    <a:pt x="2217" y="743"/>
                  </a:cubicBezTo>
                  <a:cubicBezTo>
                    <a:pt x="2220" y="743"/>
                    <a:pt x="2223" y="742"/>
                    <a:pt x="2226" y="739"/>
                  </a:cubicBezTo>
                  <a:lnTo>
                    <a:pt x="2226" y="739"/>
                  </a:lnTo>
                  <a:cubicBezTo>
                    <a:pt x="2217" y="747"/>
                    <a:pt x="2199" y="751"/>
                    <a:pt x="2176" y="751"/>
                  </a:cubicBezTo>
                  <a:cubicBezTo>
                    <a:pt x="2040" y="751"/>
                    <a:pt x="1706" y="629"/>
                    <a:pt x="1655" y="619"/>
                  </a:cubicBezTo>
                  <a:cubicBezTo>
                    <a:pt x="1453" y="572"/>
                    <a:pt x="1262" y="512"/>
                    <a:pt x="1072" y="452"/>
                  </a:cubicBezTo>
                  <a:cubicBezTo>
                    <a:pt x="714" y="333"/>
                    <a:pt x="369" y="179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73" name="Google Shape;16973;p22"/>
            <p:cNvSpPr/>
            <p:nvPr/>
          </p:nvSpPr>
          <p:spPr>
            <a:xfrm>
              <a:off x="2065125" y="2772200"/>
              <a:ext cx="35750" cy="11525"/>
            </a:xfrm>
            <a:custGeom>
              <a:avLst/>
              <a:gdLst/>
              <a:ahLst/>
              <a:cxnLst/>
              <a:rect l="l" t="t" r="r" b="b"/>
              <a:pathLst>
                <a:path w="1430" h="461" extrusionOk="0">
                  <a:moveTo>
                    <a:pt x="60" y="0"/>
                  </a:moveTo>
                  <a:cubicBezTo>
                    <a:pt x="24" y="0"/>
                    <a:pt x="1" y="36"/>
                    <a:pt x="24" y="60"/>
                  </a:cubicBezTo>
                  <a:cubicBezTo>
                    <a:pt x="239" y="179"/>
                    <a:pt x="477" y="262"/>
                    <a:pt x="715" y="334"/>
                  </a:cubicBezTo>
                  <a:cubicBezTo>
                    <a:pt x="887" y="384"/>
                    <a:pt x="1093" y="461"/>
                    <a:pt x="1283" y="461"/>
                  </a:cubicBezTo>
                  <a:cubicBezTo>
                    <a:pt x="1316" y="461"/>
                    <a:pt x="1349" y="458"/>
                    <a:pt x="1382" y="453"/>
                  </a:cubicBezTo>
                  <a:cubicBezTo>
                    <a:pt x="1429" y="453"/>
                    <a:pt x="1429" y="381"/>
                    <a:pt x="1394" y="369"/>
                  </a:cubicBezTo>
                  <a:cubicBezTo>
                    <a:pt x="1191" y="274"/>
                    <a:pt x="929" y="262"/>
                    <a:pt x="727" y="203"/>
                  </a:cubicBezTo>
                  <a:cubicBezTo>
                    <a:pt x="501" y="143"/>
                    <a:pt x="274" y="72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74" name="Google Shape;16974;p22"/>
            <p:cNvSpPr/>
            <p:nvPr/>
          </p:nvSpPr>
          <p:spPr>
            <a:xfrm>
              <a:off x="2067500" y="2769825"/>
              <a:ext cx="33975" cy="11650"/>
            </a:xfrm>
            <a:custGeom>
              <a:avLst/>
              <a:gdLst/>
              <a:ahLst/>
              <a:cxnLst/>
              <a:rect l="l" t="t" r="r" b="b"/>
              <a:pathLst>
                <a:path w="1359" h="466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215" y="167"/>
                    <a:pt x="453" y="238"/>
                    <a:pt x="679" y="322"/>
                  </a:cubicBezTo>
                  <a:cubicBezTo>
                    <a:pt x="859" y="378"/>
                    <a:pt x="1081" y="465"/>
                    <a:pt x="1275" y="465"/>
                  </a:cubicBezTo>
                  <a:cubicBezTo>
                    <a:pt x="1287" y="465"/>
                    <a:pt x="1299" y="465"/>
                    <a:pt x="1311" y="464"/>
                  </a:cubicBezTo>
                  <a:cubicBezTo>
                    <a:pt x="1346" y="464"/>
                    <a:pt x="1358" y="417"/>
                    <a:pt x="1334" y="405"/>
                  </a:cubicBezTo>
                  <a:cubicBezTo>
                    <a:pt x="1156" y="286"/>
                    <a:pt x="882" y="262"/>
                    <a:pt x="691" y="203"/>
                  </a:cubicBezTo>
                  <a:cubicBezTo>
                    <a:pt x="477" y="143"/>
                    <a:pt x="263" y="36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75" name="Google Shape;16975;p22"/>
            <p:cNvSpPr/>
            <p:nvPr/>
          </p:nvSpPr>
          <p:spPr>
            <a:xfrm>
              <a:off x="2048275" y="2757525"/>
              <a:ext cx="45675" cy="20400"/>
            </a:xfrm>
            <a:custGeom>
              <a:avLst/>
              <a:gdLst/>
              <a:ahLst/>
              <a:cxnLst/>
              <a:rect l="l" t="t" r="r" b="b"/>
              <a:pathLst>
                <a:path w="1827" h="816" extrusionOk="0">
                  <a:moveTo>
                    <a:pt x="35" y="1"/>
                  </a:moveTo>
                  <a:cubicBezTo>
                    <a:pt x="21" y="1"/>
                    <a:pt x="0" y="20"/>
                    <a:pt x="20" y="40"/>
                  </a:cubicBezTo>
                  <a:cubicBezTo>
                    <a:pt x="429" y="507"/>
                    <a:pt x="1147" y="814"/>
                    <a:pt x="1770" y="814"/>
                  </a:cubicBezTo>
                  <a:cubicBezTo>
                    <a:pt x="1782" y="814"/>
                    <a:pt x="1794" y="814"/>
                    <a:pt x="1806" y="814"/>
                  </a:cubicBezTo>
                  <a:cubicBezTo>
                    <a:pt x="1807" y="815"/>
                    <a:pt x="1809" y="816"/>
                    <a:pt x="1811" y="816"/>
                  </a:cubicBezTo>
                  <a:cubicBezTo>
                    <a:pt x="1820" y="816"/>
                    <a:pt x="1826" y="788"/>
                    <a:pt x="1806" y="778"/>
                  </a:cubicBezTo>
                  <a:cubicBezTo>
                    <a:pt x="1472" y="706"/>
                    <a:pt x="1175" y="647"/>
                    <a:pt x="865" y="516"/>
                  </a:cubicBezTo>
                  <a:cubicBezTo>
                    <a:pt x="567" y="373"/>
                    <a:pt x="317" y="183"/>
                    <a:pt x="44" y="4"/>
                  </a:cubicBezTo>
                  <a:cubicBezTo>
                    <a:pt x="41" y="2"/>
                    <a:pt x="38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76" name="Google Shape;16976;p22"/>
            <p:cNvSpPr/>
            <p:nvPr/>
          </p:nvSpPr>
          <p:spPr>
            <a:xfrm>
              <a:off x="2183600" y="2660275"/>
              <a:ext cx="15750" cy="31675"/>
            </a:xfrm>
            <a:custGeom>
              <a:avLst/>
              <a:gdLst/>
              <a:ahLst/>
              <a:cxnLst/>
              <a:rect l="l" t="t" r="r" b="b"/>
              <a:pathLst>
                <a:path w="630" h="1267" extrusionOk="0">
                  <a:moveTo>
                    <a:pt x="543" y="0"/>
                  </a:moveTo>
                  <a:cubicBezTo>
                    <a:pt x="527" y="0"/>
                    <a:pt x="511" y="7"/>
                    <a:pt x="500" y="24"/>
                  </a:cubicBezTo>
                  <a:cubicBezTo>
                    <a:pt x="500" y="24"/>
                    <a:pt x="500" y="24"/>
                    <a:pt x="500" y="24"/>
                  </a:cubicBezTo>
                  <a:lnTo>
                    <a:pt x="500" y="24"/>
                  </a:lnTo>
                  <a:cubicBezTo>
                    <a:pt x="417" y="120"/>
                    <a:pt x="357" y="215"/>
                    <a:pt x="298" y="310"/>
                  </a:cubicBezTo>
                  <a:cubicBezTo>
                    <a:pt x="285" y="323"/>
                    <a:pt x="286" y="342"/>
                    <a:pt x="295" y="354"/>
                  </a:cubicBezTo>
                  <a:lnTo>
                    <a:pt x="295" y="354"/>
                  </a:lnTo>
                  <a:cubicBezTo>
                    <a:pt x="250" y="442"/>
                    <a:pt x="208" y="532"/>
                    <a:pt x="167" y="620"/>
                  </a:cubicBezTo>
                  <a:cubicBezTo>
                    <a:pt x="96" y="798"/>
                    <a:pt x="0" y="1036"/>
                    <a:pt x="48" y="1227"/>
                  </a:cubicBezTo>
                  <a:cubicBezTo>
                    <a:pt x="55" y="1255"/>
                    <a:pt x="78" y="1266"/>
                    <a:pt x="101" y="1266"/>
                  </a:cubicBezTo>
                  <a:cubicBezTo>
                    <a:pt x="117" y="1266"/>
                    <a:pt x="133" y="1261"/>
                    <a:pt x="143" y="1251"/>
                  </a:cubicBezTo>
                  <a:cubicBezTo>
                    <a:pt x="226" y="1072"/>
                    <a:pt x="226" y="858"/>
                    <a:pt x="298" y="667"/>
                  </a:cubicBezTo>
                  <a:cubicBezTo>
                    <a:pt x="376" y="466"/>
                    <a:pt x="465" y="295"/>
                    <a:pt x="575" y="127"/>
                  </a:cubicBezTo>
                  <a:lnTo>
                    <a:pt x="575" y="127"/>
                  </a:lnTo>
                  <a:cubicBezTo>
                    <a:pt x="578" y="125"/>
                    <a:pt x="581" y="122"/>
                    <a:pt x="584" y="120"/>
                  </a:cubicBezTo>
                  <a:lnTo>
                    <a:pt x="581" y="117"/>
                  </a:lnTo>
                  <a:lnTo>
                    <a:pt x="581" y="117"/>
                  </a:lnTo>
                  <a:cubicBezTo>
                    <a:pt x="586" y="110"/>
                    <a:pt x="591" y="103"/>
                    <a:pt x="596" y="96"/>
                  </a:cubicBezTo>
                  <a:cubicBezTo>
                    <a:pt x="630" y="45"/>
                    <a:pt x="585" y="0"/>
                    <a:pt x="5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77" name="Google Shape;16977;p22"/>
            <p:cNvSpPr/>
            <p:nvPr/>
          </p:nvSpPr>
          <p:spPr>
            <a:xfrm>
              <a:off x="2188950" y="2668850"/>
              <a:ext cx="10150" cy="23325"/>
            </a:xfrm>
            <a:custGeom>
              <a:avLst/>
              <a:gdLst/>
              <a:ahLst/>
              <a:cxnLst/>
              <a:rect l="l" t="t" r="r" b="b"/>
              <a:pathLst>
                <a:path w="406" h="933" extrusionOk="0">
                  <a:moveTo>
                    <a:pt x="346" y="0"/>
                  </a:moveTo>
                  <a:cubicBezTo>
                    <a:pt x="333" y="0"/>
                    <a:pt x="321" y="4"/>
                    <a:pt x="310" y="15"/>
                  </a:cubicBezTo>
                  <a:cubicBezTo>
                    <a:pt x="215" y="146"/>
                    <a:pt x="167" y="289"/>
                    <a:pt x="120" y="455"/>
                  </a:cubicBezTo>
                  <a:cubicBezTo>
                    <a:pt x="72" y="586"/>
                    <a:pt x="1" y="765"/>
                    <a:pt x="48" y="908"/>
                  </a:cubicBezTo>
                  <a:cubicBezTo>
                    <a:pt x="56" y="923"/>
                    <a:pt x="67" y="933"/>
                    <a:pt x="84" y="933"/>
                  </a:cubicBezTo>
                  <a:cubicBezTo>
                    <a:pt x="94" y="933"/>
                    <a:pt x="106" y="929"/>
                    <a:pt x="120" y="920"/>
                  </a:cubicBezTo>
                  <a:cubicBezTo>
                    <a:pt x="191" y="801"/>
                    <a:pt x="191" y="634"/>
                    <a:pt x="239" y="503"/>
                  </a:cubicBezTo>
                  <a:cubicBezTo>
                    <a:pt x="274" y="348"/>
                    <a:pt x="346" y="205"/>
                    <a:pt x="405" y="51"/>
                  </a:cubicBezTo>
                  <a:cubicBezTo>
                    <a:pt x="405" y="25"/>
                    <a:pt x="376" y="0"/>
                    <a:pt x="3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78" name="Google Shape;16978;p22"/>
            <p:cNvSpPr/>
            <p:nvPr/>
          </p:nvSpPr>
          <p:spPr>
            <a:xfrm>
              <a:off x="2192525" y="2666700"/>
              <a:ext cx="12375" cy="23825"/>
            </a:xfrm>
            <a:custGeom>
              <a:avLst/>
              <a:gdLst/>
              <a:ahLst/>
              <a:cxnLst/>
              <a:rect l="l" t="t" r="r" b="b"/>
              <a:pathLst>
                <a:path w="495" h="953" extrusionOk="0">
                  <a:moveTo>
                    <a:pt x="435" y="0"/>
                  </a:moveTo>
                  <a:cubicBezTo>
                    <a:pt x="429" y="0"/>
                    <a:pt x="423" y="2"/>
                    <a:pt x="417" y="6"/>
                  </a:cubicBezTo>
                  <a:cubicBezTo>
                    <a:pt x="298" y="125"/>
                    <a:pt x="215" y="291"/>
                    <a:pt x="143" y="458"/>
                  </a:cubicBezTo>
                  <a:cubicBezTo>
                    <a:pt x="96" y="589"/>
                    <a:pt x="0" y="791"/>
                    <a:pt x="60" y="934"/>
                  </a:cubicBezTo>
                  <a:cubicBezTo>
                    <a:pt x="72" y="946"/>
                    <a:pt x="84" y="952"/>
                    <a:pt x="94" y="952"/>
                  </a:cubicBezTo>
                  <a:cubicBezTo>
                    <a:pt x="105" y="952"/>
                    <a:pt x="114" y="946"/>
                    <a:pt x="120" y="934"/>
                  </a:cubicBezTo>
                  <a:cubicBezTo>
                    <a:pt x="203" y="815"/>
                    <a:pt x="203" y="649"/>
                    <a:pt x="239" y="518"/>
                  </a:cubicBezTo>
                  <a:cubicBezTo>
                    <a:pt x="298" y="351"/>
                    <a:pt x="393" y="220"/>
                    <a:pt x="465" y="65"/>
                  </a:cubicBezTo>
                  <a:cubicBezTo>
                    <a:pt x="495" y="45"/>
                    <a:pt x="466" y="0"/>
                    <a:pt x="4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79" name="Google Shape;16979;p22"/>
            <p:cNvSpPr/>
            <p:nvPr/>
          </p:nvSpPr>
          <p:spPr>
            <a:xfrm>
              <a:off x="2193425" y="2668550"/>
              <a:ext cx="9550" cy="21775"/>
            </a:xfrm>
            <a:custGeom>
              <a:avLst/>
              <a:gdLst/>
              <a:ahLst/>
              <a:cxnLst/>
              <a:rect l="l" t="t" r="r" b="b"/>
              <a:pathLst>
                <a:path w="382" h="871" extrusionOk="0">
                  <a:moveTo>
                    <a:pt x="343" y="1"/>
                  </a:moveTo>
                  <a:cubicBezTo>
                    <a:pt x="340" y="1"/>
                    <a:pt x="337" y="1"/>
                    <a:pt x="334" y="3"/>
                  </a:cubicBezTo>
                  <a:cubicBezTo>
                    <a:pt x="226" y="110"/>
                    <a:pt x="155" y="241"/>
                    <a:pt x="119" y="396"/>
                  </a:cubicBezTo>
                  <a:cubicBezTo>
                    <a:pt x="72" y="527"/>
                    <a:pt x="0" y="705"/>
                    <a:pt x="36" y="836"/>
                  </a:cubicBezTo>
                  <a:cubicBezTo>
                    <a:pt x="36" y="853"/>
                    <a:pt x="60" y="870"/>
                    <a:pt x="78" y="870"/>
                  </a:cubicBezTo>
                  <a:cubicBezTo>
                    <a:pt x="85" y="870"/>
                    <a:pt x="92" y="867"/>
                    <a:pt x="95" y="860"/>
                  </a:cubicBezTo>
                  <a:cubicBezTo>
                    <a:pt x="155" y="741"/>
                    <a:pt x="179" y="586"/>
                    <a:pt x="214" y="455"/>
                  </a:cubicBezTo>
                  <a:cubicBezTo>
                    <a:pt x="262" y="301"/>
                    <a:pt x="334" y="170"/>
                    <a:pt x="381" y="39"/>
                  </a:cubicBezTo>
                  <a:cubicBezTo>
                    <a:pt x="381" y="28"/>
                    <a:pt x="36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80" name="Google Shape;16980;p22"/>
            <p:cNvSpPr/>
            <p:nvPr/>
          </p:nvSpPr>
          <p:spPr>
            <a:xfrm>
              <a:off x="2174150" y="2679900"/>
              <a:ext cx="13625" cy="73400"/>
            </a:xfrm>
            <a:custGeom>
              <a:avLst/>
              <a:gdLst/>
              <a:ahLst/>
              <a:cxnLst/>
              <a:rect l="l" t="t" r="r" b="b"/>
              <a:pathLst>
                <a:path w="545" h="2936" extrusionOk="0">
                  <a:moveTo>
                    <a:pt x="502" y="0"/>
                  </a:moveTo>
                  <a:cubicBezTo>
                    <a:pt x="492" y="0"/>
                    <a:pt x="485" y="4"/>
                    <a:pt x="485" y="13"/>
                  </a:cubicBezTo>
                  <a:cubicBezTo>
                    <a:pt x="319" y="430"/>
                    <a:pt x="188" y="883"/>
                    <a:pt x="200" y="1323"/>
                  </a:cubicBezTo>
                  <a:cubicBezTo>
                    <a:pt x="223" y="1906"/>
                    <a:pt x="343" y="2383"/>
                    <a:pt x="9" y="2918"/>
                  </a:cubicBezTo>
                  <a:cubicBezTo>
                    <a:pt x="1" y="2927"/>
                    <a:pt x="10" y="2935"/>
                    <a:pt x="25" y="2935"/>
                  </a:cubicBezTo>
                  <a:cubicBezTo>
                    <a:pt x="31" y="2935"/>
                    <a:pt x="38" y="2934"/>
                    <a:pt x="45" y="2930"/>
                  </a:cubicBezTo>
                  <a:cubicBezTo>
                    <a:pt x="259" y="2692"/>
                    <a:pt x="307" y="2383"/>
                    <a:pt x="307" y="2073"/>
                  </a:cubicBezTo>
                  <a:cubicBezTo>
                    <a:pt x="307" y="1775"/>
                    <a:pt x="235" y="1478"/>
                    <a:pt x="247" y="1180"/>
                  </a:cubicBezTo>
                  <a:cubicBezTo>
                    <a:pt x="259" y="775"/>
                    <a:pt x="414" y="406"/>
                    <a:pt x="545" y="25"/>
                  </a:cubicBezTo>
                  <a:cubicBezTo>
                    <a:pt x="538" y="11"/>
                    <a:pt x="517" y="0"/>
                    <a:pt x="5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81" name="Google Shape;16981;p22"/>
            <p:cNvSpPr/>
            <p:nvPr/>
          </p:nvSpPr>
          <p:spPr>
            <a:xfrm>
              <a:off x="2178525" y="2717500"/>
              <a:ext cx="8375" cy="34300"/>
            </a:xfrm>
            <a:custGeom>
              <a:avLst/>
              <a:gdLst/>
              <a:ahLst/>
              <a:cxnLst/>
              <a:rect l="l" t="t" r="r" b="b"/>
              <a:pathLst>
                <a:path w="335" h="1372" extrusionOk="0">
                  <a:moveTo>
                    <a:pt x="315" y="1"/>
                  </a:moveTo>
                  <a:cubicBezTo>
                    <a:pt x="310" y="1"/>
                    <a:pt x="304" y="4"/>
                    <a:pt x="299" y="10"/>
                  </a:cubicBezTo>
                  <a:cubicBezTo>
                    <a:pt x="251" y="271"/>
                    <a:pt x="227" y="510"/>
                    <a:pt x="168" y="760"/>
                  </a:cubicBezTo>
                  <a:cubicBezTo>
                    <a:pt x="120" y="950"/>
                    <a:pt x="1" y="1164"/>
                    <a:pt x="13" y="1355"/>
                  </a:cubicBezTo>
                  <a:cubicBezTo>
                    <a:pt x="13" y="1363"/>
                    <a:pt x="31" y="1372"/>
                    <a:pt x="45" y="1372"/>
                  </a:cubicBezTo>
                  <a:cubicBezTo>
                    <a:pt x="51" y="1372"/>
                    <a:pt x="57" y="1370"/>
                    <a:pt x="60" y="1367"/>
                  </a:cubicBezTo>
                  <a:cubicBezTo>
                    <a:pt x="203" y="1236"/>
                    <a:pt x="239" y="962"/>
                    <a:pt x="263" y="772"/>
                  </a:cubicBezTo>
                  <a:cubicBezTo>
                    <a:pt x="322" y="521"/>
                    <a:pt x="334" y="271"/>
                    <a:pt x="322" y="10"/>
                  </a:cubicBezTo>
                  <a:cubicBezTo>
                    <a:pt x="322" y="4"/>
                    <a:pt x="319" y="1"/>
                    <a:pt x="3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82" name="Google Shape;16982;p22"/>
            <p:cNvSpPr/>
            <p:nvPr/>
          </p:nvSpPr>
          <p:spPr>
            <a:xfrm>
              <a:off x="2180625" y="2716350"/>
              <a:ext cx="10425" cy="33375"/>
            </a:xfrm>
            <a:custGeom>
              <a:avLst/>
              <a:gdLst/>
              <a:ahLst/>
              <a:cxnLst/>
              <a:rect l="l" t="t" r="r" b="b"/>
              <a:pathLst>
                <a:path w="417" h="1335" extrusionOk="0">
                  <a:moveTo>
                    <a:pt x="376" y="0"/>
                  </a:moveTo>
                  <a:cubicBezTo>
                    <a:pt x="357" y="0"/>
                    <a:pt x="339" y="10"/>
                    <a:pt x="334" y="32"/>
                  </a:cubicBezTo>
                  <a:cubicBezTo>
                    <a:pt x="274" y="270"/>
                    <a:pt x="215" y="508"/>
                    <a:pt x="155" y="734"/>
                  </a:cubicBezTo>
                  <a:cubicBezTo>
                    <a:pt x="107" y="913"/>
                    <a:pt x="0" y="1115"/>
                    <a:pt x="36" y="1306"/>
                  </a:cubicBezTo>
                  <a:cubicBezTo>
                    <a:pt x="36" y="1323"/>
                    <a:pt x="49" y="1334"/>
                    <a:pt x="60" y="1334"/>
                  </a:cubicBezTo>
                  <a:cubicBezTo>
                    <a:pt x="64" y="1334"/>
                    <a:pt x="68" y="1333"/>
                    <a:pt x="72" y="1329"/>
                  </a:cubicBezTo>
                  <a:cubicBezTo>
                    <a:pt x="215" y="1175"/>
                    <a:pt x="238" y="925"/>
                    <a:pt x="286" y="734"/>
                  </a:cubicBezTo>
                  <a:cubicBezTo>
                    <a:pt x="345" y="508"/>
                    <a:pt x="393" y="270"/>
                    <a:pt x="417" y="32"/>
                  </a:cubicBezTo>
                  <a:cubicBezTo>
                    <a:pt x="417" y="13"/>
                    <a:pt x="396" y="0"/>
                    <a:pt x="3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83" name="Google Shape;16983;p22"/>
            <p:cNvSpPr/>
            <p:nvPr/>
          </p:nvSpPr>
          <p:spPr>
            <a:xfrm>
              <a:off x="2184475" y="2713400"/>
              <a:ext cx="10625" cy="38100"/>
            </a:xfrm>
            <a:custGeom>
              <a:avLst/>
              <a:gdLst/>
              <a:ahLst/>
              <a:cxnLst/>
              <a:rect l="l" t="t" r="r" b="b"/>
              <a:pathLst>
                <a:path w="425" h="1524" extrusionOk="0">
                  <a:moveTo>
                    <a:pt x="391" y="0"/>
                  </a:moveTo>
                  <a:cubicBezTo>
                    <a:pt x="378" y="0"/>
                    <a:pt x="363" y="10"/>
                    <a:pt x="358" y="31"/>
                  </a:cubicBezTo>
                  <a:cubicBezTo>
                    <a:pt x="311" y="293"/>
                    <a:pt x="263" y="566"/>
                    <a:pt x="191" y="828"/>
                  </a:cubicBezTo>
                  <a:cubicBezTo>
                    <a:pt x="132" y="1043"/>
                    <a:pt x="13" y="1281"/>
                    <a:pt x="1" y="1483"/>
                  </a:cubicBezTo>
                  <a:cubicBezTo>
                    <a:pt x="1" y="1510"/>
                    <a:pt x="28" y="1523"/>
                    <a:pt x="46" y="1523"/>
                  </a:cubicBezTo>
                  <a:cubicBezTo>
                    <a:pt x="52" y="1523"/>
                    <a:pt x="58" y="1522"/>
                    <a:pt x="61" y="1519"/>
                  </a:cubicBezTo>
                  <a:cubicBezTo>
                    <a:pt x="203" y="1352"/>
                    <a:pt x="251" y="1055"/>
                    <a:pt x="311" y="828"/>
                  </a:cubicBezTo>
                  <a:cubicBezTo>
                    <a:pt x="370" y="578"/>
                    <a:pt x="406" y="304"/>
                    <a:pt x="418" y="43"/>
                  </a:cubicBezTo>
                  <a:cubicBezTo>
                    <a:pt x="424" y="16"/>
                    <a:pt x="409" y="0"/>
                    <a:pt x="3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84" name="Google Shape;16984;p22"/>
            <p:cNvSpPr/>
            <p:nvPr/>
          </p:nvSpPr>
          <p:spPr>
            <a:xfrm>
              <a:off x="2189075" y="2675425"/>
              <a:ext cx="18050" cy="74525"/>
            </a:xfrm>
            <a:custGeom>
              <a:avLst/>
              <a:gdLst/>
              <a:ahLst/>
              <a:cxnLst/>
              <a:rect l="l" t="t" r="r" b="b"/>
              <a:pathLst>
                <a:path w="722" h="2981" extrusionOk="0">
                  <a:moveTo>
                    <a:pt x="687" y="1"/>
                  </a:moveTo>
                  <a:cubicBezTo>
                    <a:pt x="677" y="1"/>
                    <a:pt x="667" y="5"/>
                    <a:pt x="662" y="14"/>
                  </a:cubicBezTo>
                  <a:cubicBezTo>
                    <a:pt x="321" y="921"/>
                    <a:pt x="189" y="1933"/>
                    <a:pt x="13" y="2889"/>
                  </a:cubicBezTo>
                  <a:lnTo>
                    <a:pt x="13" y="2889"/>
                  </a:lnTo>
                  <a:cubicBezTo>
                    <a:pt x="11" y="2895"/>
                    <a:pt x="9" y="2901"/>
                    <a:pt x="7" y="2907"/>
                  </a:cubicBezTo>
                  <a:cubicBezTo>
                    <a:pt x="8" y="2907"/>
                    <a:pt x="9" y="2907"/>
                    <a:pt x="10" y="2907"/>
                  </a:cubicBezTo>
                  <a:lnTo>
                    <a:pt x="10" y="2907"/>
                  </a:lnTo>
                  <a:cubicBezTo>
                    <a:pt x="9" y="2911"/>
                    <a:pt x="8" y="2915"/>
                    <a:pt x="7" y="2919"/>
                  </a:cubicBezTo>
                  <a:cubicBezTo>
                    <a:pt x="1" y="2959"/>
                    <a:pt x="36" y="2981"/>
                    <a:pt x="70" y="2981"/>
                  </a:cubicBezTo>
                  <a:cubicBezTo>
                    <a:pt x="96" y="2981"/>
                    <a:pt x="121" y="2968"/>
                    <a:pt x="127" y="2943"/>
                  </a:cubicBezTo>
                  <a:cubicBezTo>
                    <a:pt x="311" y="2390"/>
                    <a:pt x="450" y="1827"/>
                    <a:pt x="502" y="1242"/>
                  </a:cubicBezTo>
                  <a:lnTo>
                    <a:pt x="502" y="1242"/>
                  </a:lnTo>
                  <a:cubicBezTo>
                    <a:pt x="592" y="840"/>
                    <a:pt x="672" y="436"/>
                    <a:pt x="722" y="26"/>
                  </a:cubicBezTo>
                  <a:cubicBezTo>
                    <a:pt x="722" y="11"/>
                    <a:pt x="704" y="1"/>
                    <a:pt x="6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85" name="Google Shape;16985;p22"/>
            <p:cNvSpPr/>
            <p:nvPr/>
          </p:nvSpPr>
          <p:spPr>
            <a:xfrm>
              <a:off x="2199975" y="2670700"/>
              <a:ext cx="14300" cy="35350"/>
            </a:xfrm>
            <a:custGeom>
              <a:avLst/>
              <a:gdLst/>
              <a:ahLst/>
              <a:cxnLst/>
              <a:rect l="l" t="t" r="r" b="b"/>
              <a:pathLst>
                <a:path w="572" h="1414" extrusionOk="0">
                  <a:moveTo>
                    <a:pt x="536" y="0"/>
                  </a:moveTo>
                  <a:cubicBezTo>
                    <a:pt x="274" y="393"/>
                    <a:pt x="60" y="905"/>
                    <a:pt x="0" y="1393"/>
                  </a:cubicBezTo>
                  <a:cubicBezTo>
                    <a:pt x="0" y="1407"/>
                    <a:pt x="12" y="1413"/>
                    <a:pt x="25" y="1413"/>
                  </a:cubicBezTo>
                  <a:cubicBezTo>
                    <a:pt x="34" y="1413"/>
                    <a:pt x="43" y="1410"/>
                    <a:pt x="48" y="1405"/>
                  </a:cubicBezTo>
                  <a:cubicBezTo>
                    <a:pt x="131" y="1167"/>
                    <a:pt x="191" y="929"/>
                    <a:pt x="286" y="715"/>
                  </a:cubicBezTo>
                  <a:cubicBezTo>
                    <a:pt x="369" y="477"/>
                    <a:pt x="464" y="250"/>
                    <a:pt x="548" y="12"/>
                  </a:cubicBezTo>
                  <a:cubicBezTo>
                    <a:pt x="572" y="0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6986" name="Google Shape;16986;p22"/>
          <p:cNvSpPr txBox="1">
            <a:spLocks noGrp="1"/>
          </p:cNvSpPr>
          <p:nvPr>
            <p:ph type="body" idx="1"/>
          </p:nvPr>
        </p:nvSpPr>
        <p:spPr>
          <a:xfrm>
            <a:off x="2249400" y="2425635"/>
            <a:ext cx="7693200" cy="328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23323" rtl="0">
              <a:spcBef>
                <a:spcPts val="0"/>
              </a:spcBef>
              <a:spcAft>
                <a:spcPts val="0"/>
              </a:spcAft>
              <a:buSzPts val="1400"/>
              <a:buFont typeface="Karla"/>
              <a:buChar char="●"/>
              <a:defRPr sz="2133"/>
            </a:lvl1pPr>
            <a:lvl2pPr marL="1219170" lvl="1" indent="-423323" rtl="0">
              <a:spcBef>
                <a:spcPts val="2133"/>
              </a:spcBef>
              <a:spcAft>
                <a:spcPts val="0"/>
              </a:spcAft>
              <a:buSzPts val="1400"/>
              <a:buFont typeface="Karla"/>
              <a:buChar char="○"/>
              <a:defRPr/>
            </a:lvl2pPr>
            <a:lvl3pPr marL="1828754" lvl="2" indent="-423323" rtl="0">
              <a:spcBef>
                <a:spcPts val="0"/>
              </a:spcBef>
              <a:spcAft>
                <a:spcPts val="0"/>
              </a:spcAft>
              <a:buSzPts val="1400"/>
              <a:buFont typeface="Karla"/>
              <a:buChar char="■"/>
              <a:defRPr/>
            </a:lvl3pPr>
            <a:lvl4pPr marL="2438339" lvl="3" indent="-423323" rtl="0">
              <a:spcBef>
                <a:spcPts val="0"/>
              </a:spcBef>
              <a:spcAft>
                <a:spcPts val="0"/>
              </a:spcAft>
              <a:buSzPts val="1400"/>
              <a:buFont typeface="Karla"/>
              <a:buChar char="●"/>
              <a:defRPr/>
            </a:lvl4pPr>
            <a:lvl5pPr marL="3047924" lvl="4" indent="-423323" rtl="0">
              <a:spcBef>
                <a:spcPts val="0"/>
              </a:spcBef>
              <a:spcAft>
                <a:spcPts val="0"/>
              </a:spcAft>
              <a:buSzPts val="1400"/>
              <a:buFont typeface="Karla"/>
              <a:buChar char="○"/>
              <a:defRPr/>
            </a:lvl5pPr>
            <a:lvl6pPr marL="3657509" lvl="5" indent="-423323" rtl="0">
              <a:spcBef>
                <a:spcPts val="0"/>
              </a:spcBef>
              <a:spcAft>
                <a:spcPts val="0"/>
              </a:spcAft>
              <a:buSzPts val="1400"/>
              <a:buFont typeface="Karla"/>
              <a:buChar char="■"/>
              <a:defRPr/>
            </a:lvl6pPr>
            <a:lvl7pPr marL="4267093" lvl="6" indent="-423323" rtl="0">
              <a:spcBef>
                <a:spcPts val="0"/>
              </a:spcBef>
              <a:spcAft>
                <a:spcPts val="0"/>
              </a:spcAft>
              <a:buSzPts val="1400"/>
              <a:buFont typeface="Karla"/>
              <a:buChar char="●"/>
              <a:defRPr/>
            </a:lvl7pPr>
            <a:lvl8pPr marL="4876678" lvl="7" indent="-423323" rtl="0">
              <a:spcBef>
                <a:spcPts val="0"/>
              </a:spcBef>
              <a:spcAft>
                <a:spcPts val="0"/>
              </a:spcAft>
              <a:buSzPts val="1400"/>
              <a:buFont typeface="Karla"/>
              <a:buChar char="○"/>
              <a:defRPr/>
            </a:lvl8pPr>
            <a:lvl9pPr marL="5486263" lvl="8" indent="-423323" rtl="0">
              <a:spcBef>
                <a:spcPts val="0"/>
              </a:spcBef>
              <a:spcAft>
                <a:spcPts val="0"/>
              </a:spcAft>
              <a:buSzPts val="1400"/>
              <a:buFont typeface="Karla"/>
              <a:buChar char="■"/>
              <a:defRPr/>
            </a:lvl9pPr>
          </a:lstStyle>
          <a:p>
            <a:endParaRPr/>
          </a:p>
        </p:txBody>
      </p:sp>
      <p:sp>
        <p:nvSpPr>
          <p:cNvPr id="16987" name="Google Shape;16987;p22"/>
          <p:cNvSpPr txBox="1">
            <a:spLocks noGrp="1"/>
          </p:cNvSpPr>
          <p:nvPr>
            <p:ph type="title"/>
          </p:nvPr>
        </p:nvSpPr>
        <p:spPr>
          <a:xfrm>
            <a:off x="950800" y="603100"/>
            <a:ext cx="102904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968952160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Title and text 1">
    <p:spTree>
      <p:nvGrpSpPr>
        <p:cNvPr id="1" name="Shape 169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89" name="Google Shape;16989;p23"/>
          <p:cNvSpPr txBox="1">
            <a:spLocks noGrp="1"/>
          </p:cNvSpPr>
          <p:nvPr>
            <p:ph type="title"/>
          </p:nvPr>
        </p:nvSpPr>
        <p:spPr>
          <a:xfrm>
            <a:off x="6791200" y="1817533"/>
            <a:ext cx="4450000" cy="1402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6990" name="Google Shape;16990;p23"/>
          <p:cNvSpPr txBox="1">
            <a:spLocks noGrp="1"/>
          </p:cNvSpPr>
          <p:nvPr>
            <p:ph type="subTitle" idx="1"/>
          </p:nvPr>
        </p:nvSpPr>
        <p:spPr>
          <a:xfrm>
            <a:off x="6791200" y="3374385"/>
            <a:ext cx="4450000" cy="162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133" b="1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133" b="1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133" b="1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133" b="1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133" b="1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133" b="1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133" b="1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133" b="1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423483061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2">
  <p:cSld name="Title and text 2">
    <p:spTree>
      <p:nvGrpSpPr>
        <p:cNvPr id="1" name="Shape 169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92" name="Google Shape;16992;p24"/>
          <p:cNvSpPr txBox="1">
            <a:spLocks noGrp="1"/>
          </p:cNvSpPr>
          <p:nvPr>
            <p:ph type="subTitle" idx="1"/>
          </p:nvPr>
        </p:nvSpPr>
        <p:spPr>
          <a:xfrm>
            <a:off x="8029600" y="3252800"/>
            <a:ext cx="3206400" cy="163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16993" name="Google Shape;16993;p24"/>
          <p:cNvSpPr txBox="1">
            <a:spLocks noGrp="1"/>
          </p:cNvSpPr>
          <p:nvPr>
            <p:ph type="title"/>
          </p:nvPr>
        </p:nvSpPr>
        <p:spPr>
          <a:xfrm>
            <a:off x="8034800" y="1972800"/>
            <a:ext cx="3206400" cy="1280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grpSp>
        <p:nvGrpSpPr>
          <p:cNvPr id="16994" name="Google Shape;16994;p24"/>
          <p:cNvGrpSpPr/>
          <p:nvPr/>
        </p:nvGrpSpPr>
        <p:grpSpPr>
          <a:xfrm rot="1814069">
            <a:off x="5647516" y="-1245031"/>
            <a:ext cx="1580873" cy="3928353"/>
            <a:chOff x="757300" y="1884600"/>
            <a:chExt cx="457350" cy="1136525"/>
          </a:xfrm>
        </p:grpSpPr>
        <p:sp>
          <p:nvSpPr>
            <p:cNvPr id="16995" name="Google Shape;16995;p24"/>
            <p:cNvSpPr/>
            <p:nvPr/>
          </p:nvSpPr>
          <p:spPr>
            <a:xfrm>
              <a:off x="818550" y="2640050"/>
              <a:ext cx="144675" cy="120850"/>
            </a:xfrm>
            <a:custGeom>
              <a:avLst/>
              <a:gdLst/>
              <a:ahLst/>
              <a:cxnLst/>
              <a:rect l="l" t="t" r="r" b="b"/>
              <a:pathLst>
                <a:path w="5787" h="4834" extrusionOk="0">
                  <a:moveTo>
                    <a:pt x="0" y="0"/>
                  </a:moveTo>
                  <a:cubicBezTo>
                    <a:pt x="0" y="0"/>
                    <a:pt x="1250" y="1786"/>
                    <a:pt x="2036" y="2310"/>
                  </a:cubicBezTo>
                  <a:cubicBezTo>
                    <a:pt x="2834" y="2834"/>
                    <a:pt x="3310" y="3250"/>
                    <a:pt x="4036" y="3786"/>
                  </a:cubicBezTo>
                  <a:cubicBezTo>
                    <a:pt x="4763" y="4322"/>
                    <a:pt x="5787" y="4834"/>
                    <a:pt x="5787" y="4834"/>
                  </a:cubicBezTo>
                  <a:cubicBezTo>
                    <a:pt x="5787" y="4834"/>
                    <a:pt x="4798" y="3381"/>
                    <a:pt x="4560" y="3024"/>
                  </a:cubicBezTo>
                  <a:cubicBezTo>
                    <a:pt x="4322" y="2679"/>
                    <a:pt x="4025" y="1786"/>
                    <a:pt x="2977" y="1345"/>
                  </a:cubicBezTo>
                  <a:cubicBezTo>
                    <a:pt x="1941" y="89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96" name="Google Shape;16996;p24"/>
            <p:cNvSpPr/>
            <p:nvPr/>
          </p:nvSpPr>
          <p:spPr>
            <a:xfrm>
              <a:off x="971250" y="2023850"/>
              <a:ext cx="241700" cy="995725"/>
            </a:xfrm>
            <a:custGeom>
              <a:avLst/>
              <a:gdLst/>
              <a:ahLst/>
              <a:cxnLst/>
              <a:rect l="l" t="t" r="r" b="b"/>
              <a:pathLst>
                <a:path w="9668" h="39829" extrusionOk="0">
                  <a:moveTo>
                    <a:pt x="5373" y="0"/>
                  </a:moveTo>
                  <a:cubicBezTo>
                    <a:pt x="5003" y="0"/>
                    <a:pt x="3563" y="1442"/>
                    <a:pt x="3120" y="2026"/>
                  </a:cubicBezTo>
                  <a:cubicBezTo>
                    <a:pt x="2679" y="2621"/>
                    <a:pt x="1631" y="3967"/>
                    <a:pt x="1631" y="3967"/>
                  </a:cubicBezTo>
                  <a:lnTo>
                    <a:pt x="1036" y="5253"/>
                  </a:lnTo>
                  <a:lnTo>
                    <a:pt x="1036" y="4562"/>
                  </a:lnTo>
                  <a:cubicBezTo>
                    <a:pt x="1036" y="4562"/>
                    <a:pt x="595" y="6646"/>
                    <a:pt x="595" y="7682"/>
                  </a:cubicBezTo>
                  <a:cubicBezTo>
                    <a:pt x="595" y="8729"/>
                    <a:pt x="0" y="27029"/>
                    <a:pt x="0" y="27029"/>
                  </a:cubicBezTo>
                  <a:lnTo>
                    <a:pt x="0" y="39828"/>
                  </a:lnTo>
                  <a:lnTo>
                    <a:pt x="441" y="39686"/>
                  </a:lnTo>
                  <a:cubicBezTo>
                    <a:pt x="441" y="39686"/>
                    <a:pt x="369" y="34756"/>
                    <a:pt x="369" y="29399"/>
                  </a:cubicBezTo>
                  <a:cubicBezTo>
                    <a:pt x="655" y="29327"/>
                    <a:pt x="1691" y="29053"/>
                    <a:pt x="2084" y="28672"/>
                  </a:cubicBezTo>
                  <a:cubicBezTo>
                    <a:pt x="2524" y="28220"/>
                    <a:pt x="2715" y="27791"/>
                    <a:pt x="3370" y="27327"/>
                  </a:cubicBezTo>
                  <a:cubicBezTo>
                    <a:pt x="4013" y="26886"/>
                    <a:pt x="4560" y="26720"/>
                    <a:pt x="4667" y="26053"/>
                  </a:cubicBezTo>
                  <a:cubicBezTo>
                    <a:pt x="4774" y="25374"/>
                    <a:pt x="5048" y="24934"/>
                    <a:pt x="5048" y="24934"/>
                  </a:cubicBezTo>
                  <a:lnTo>
                    <a:pt x="5048" y="24934"/>
                  </a:lnTo>
                  <a:cubicBezTo>
                    <a:pt x="5048" y="24934"/>
                    <a:pt x="3417" y="25672"/>
                    <a:pt x="2524" y="26565"/>
                  </a:cubicBezTo>
                  <a:cubicBezTo>
                    <a:pt x="1631" y="27458"/>
                    <a:pt x="786" y="28577"/>
                    <a:pt x="786" y="28577"/>
                  </a:cubicBezTo>
                  <a:lnTo>
                    <a:pt x="345" y="29291"/>
                  </a:lnTo>
                  <a:lnTo>
                    <a:pt x="345" y="25231"/>
                  </a:lnTo>
                  <a:cubicBezTo>
                    <a:pt x="607" y="25196"/>
                    <a:pt x="1465" y="25089"/>
                    <a:pt x="2286" y="25077"/>
                  </a:cubicBezTo>
                  <a:cubicBezTo>
                    <a:pt x="3251" y="25077"/>
                    <a:pt x="3251" y="24779"/>
                    <a:pt x="4048" y="23862"/>
                  </a:cubicBezTo>
                  <a:cubicBezTo>
                    <a:pt x="4810" y="22922"/>
                    <a:pt x="5953" y="22112"/>
                    <a:pt x="7346" y="21302"/>
                  </a:cubicBezTo>
                  <a:cubicBezTo>
                    <a:pt x="8751" y="20481"/>
                    <a:pt x="9668" y="17802"/>
                    <a:pt x="9668" y="17802"/>
                  </a:cubicBezTo>
                  <a:lnTo>
                    <a:pt x="9668" y="17802"/>
                  </a:lnTo>
                  <a:cubicBezTo>
                    <a:pt x="9668" y="17802"/>
                    <a:pt x="8180" y="18397"/>
                    <a:pt x="6858" y="19040"/>
                  </a:cubicBezTo>
                  <a:cubicBezTo>
                    <a:pt x="5537" y="19683"/>
                    <a:pt x="4167" y="21374"/>
                    <a:pt x="3429" y="21945"/>
                  </a:cubicBezTo>
                  <a:cubicBezTo>
                    <a:pt x="2703" y="22505"/>
                    <a:pt x="1488" y="23326"/>
                    <a:pt x="1381" y="23791"/>
                  </a:cubicBezTo>
                  <a:cubicBezTo>
                    <a:pt x="1286" y="24172"/>
                    <a:pt x="607" y="24934"/>
                    <a:pt x="369" y="25184"/>
                  </a:cubicBezTo>
                  <a:cubicBezTo>
                    <a:pt x="369" y="24065"/>
                    <a:pt x="381" y="22981"/>
                    <a:pt x="393" y="21969"/>
                  </a:cubicBezTo>
                  <a:lnTo>
                    <a:pt x="881" y="21243"/>
                  </a:lnTo>
                  <a:cubicBezTo>
                    <a:pt x="881" y="21243"/>
                    <a:pt x="3370" y="20659"/>
                    <a:pt x="4798" y="19457"/>
                  </a:cubicBezTo>
                  <a:cubicBezTo>
                    <a:pt x="6239" y="18266"/>
                    <a:pt x="7227" y="17671"/>
                    <a:pt x="7477" y="17147"/>
                  </a:cubicBezTo>
                  <a:cubicBezTo>
                    <a:pt x="7727" y="16623"/>
                    <a:pt x="8013" y="15766"/>
                    <a:pt x="8013" y="15766"/>
                  </a:cubicBezTo>
                  <a:lnTo>
                    <a:pt x="8013" y="15766"/>
                  </a:lnTo>
                  <a:cubicBezTo>
                    <a:pt x="8013" y="15766"/>
                    <a:pt x="3417" y="18171"/>
                    <a:pt x="2524" y="19112"/>
                  </a:cubicBezTo>
                  <a:cubicBezTo>
                    <a:pt x="1822" y="19838"/>
                    <a:pt x="834" y="21017"/>
                    <a:pt x="417" y="21493"/>
                  </a:cubicBezTo>
                  <a:cubicBezTo>
                    <a:pt x="429" y="20778"/>
                    <a:pt x="441" y="20100"/>
                    <a:pt x="453" y="19481"/>
                  </a:cubicBezTo>
                  <a:cubicBezTo>
                    <a:pt x="1131" y="19064"/>
                    <a:pt x="3691" y="17445"/>
                    <a:pt x="4310" y="16849"/>
                  </a:cubicBezTo>
                  <a:cubicBezTo>
                    <a:pt x="5060" y="16171"/>
                    <a:pt x="6680" y="15171"/>
                    <a:pt x="7049" y="14635"/>
                  </a:cubicBezTo>
                  <a:cubicBezTo>
                    <a:pt x="7418" y="14087"/>
                    <a:pt x="7537" y="13575"/>
                    <a:pt x="7537" y="13575"/>
                  </a:cubicBezTo>
                  <a:lnTo>
                    <a:pt x="7537" y="13575"/>
                  </a:lnTo>
                  <a:cubicBezTo>
                    <a:pt x="7537" y="13575"/>
                    <a:pt x="5441" y="14885"/>
                    <a:pt x="4715" y="15456"/>
                  </a:cubicBezTo>
                  <a:cubicBezTo>
                    <a:pt x="4001" y="16016"/>
                    <a:pt x="2834" y="16599"/>
                    <a:pt x="2227" y="16980"/>
                  </a:cubicBezTo>
                  <a:cubicBezTo>
                    <a:pt x="1619" y="17361"/>
                    <a:pt x="1155" y="18147"/>
                    <a:pt x="929" y="18504"/>
                  </a:cubicBezTo>
                  <a:cubicBezTo>
                    <a:pt x="798" y="18707"/>
                    <a:pt x="595" y="19064"/>
                    <a:pt x="441" y="19326"/>
                  </a:cubicBezTo>
                  <a:cubicBezTo>
                    <a:pt x="476" y="18588"/>
                    <a:pt x="500" y="17957"/>
                    <a:pt x="536" y="17433"/>
                  </a:cubicBezTo>
                  <a:cubicBezTo>
                    <a:pt x="834" y="17195"/>
                    <a:pt x="1727" y="16540"/>
                    <a:pt x="2679" y="16314"/>
                  </a:cubicBezTo>
                  <a:cubicBezTo>
                    <a:pt x="3870" y="16016"/>
                    <a:pt x="4608" y="13932"/>
                    <a:pt x="5060" y="13790"/>
                  </a:cubicBezTo>
                  <a:cubicBezTo>
                    <a:pt x="5501" y="13635"/>
                    <a:pt x="6644" y="12635"/>
                    <a:pt x="6644" y="12635"/>
                  </a:cubicBezTo>
                  <a:lnTo>
                    <a:pt x="6644" y="12635"/>
                  </a:lnTo>
                  <a:cubicBezTo>
                    <a:pt x="6644" y="12635"/>
                    <a:pt x="4679" y="13194"/>
                    <a:pt x="4060" y="13861"/>
                  </a:cubicBezTo>
                  <a:cubicBezTo>
                    <a:pt x="3417" y="14528"/>
                    <a:pt x="2429" y="15075"/>
                    <a:pt x="1965" y="15409"/>
                  </a:cubicBezTo>
                  <a:cubicBezTo>
                    <a:pt x="1584" y="15659"/>
                    <a:pt x="845" y="16838"/>
                    <a:pt x="560" y="17314"/>
                  </a:cubicBezTo>
                  <a:cubicBezTo>
                    <a:pt x="572" y="17099"/>
                    <a:pt x="584" y="16921"/>
                    <a:pt x="607" y="16766"/>
                  </a:cubicBezTo>
                  <a:cubicBezTo>
                    <a:pt x="655" y="16314"/>
                    <a:pt x="691" y="15825"/>
                    <a:pt x="726" y="15302"/>
                  </a:cubicBezTo>
                  <a:cubicBezTo>
                    <a:pt x="743" y="15302"/>
                    <a:pt x="762" y="15303"/>
                    <a:pt x="781" y="15303"/>
                  </a:cubicBezTo>
                  <a:cubicBezTo>
                    <a:pt x="1160" y="15303"/>
                    <a:pt x="2019" y="15170"/>
                    <a:pt x="3060" y="14004"/>
                  </a:cubicBezTo>
                  <a:cubicBezTo>
                    <a:pt x="4465" y="12444"/>
                    <a:pt x="6394" y="10218"/>
                    <a:pt x="6846" y="9920"/>
                  </a:cubicBezTo>
                  <a:cubicBezTo>
                    <a:pt x="7287" y="9622"/>
                    <a:pt x="7739" y="9170"/>
                    <a:pt x="7739" y="9170"/>
                  </a:cubicBezTo>
                  <a:lnTo>
                    <a:pt x="7739" y="9170"/>
                  </a:lnTo>
                  <a:cubicBezTo>
                    <a:pt x="7739" y="9170"/>
                    <a:pt x="6251" y="9456"/>
                    <a:pt x="4977" y="10432"/>
                  </a:cubicBezTo>
                  <a:cubicBezTo>
                    <a:pt x="3715" y="11408"/>
                    <a:pt x="2453" y="12658"/>
                    <a:pt x="2203" y="13147"/>
                  </a:cubicBezTo>
                  <a:cubicBezTo>
                    <a:pt x="1929" y="13635"/>
                    <a:pt x="1191" y="14635"/>
                    <a:pt x="965" y="14813"/>
                  </a:cubicBezTo>
                  <a:cubicBezTo>
                    <a:pt x="893" y="14873"/>
                    <a:pt x="834" y="14897"/>
                    <a:pt x="774" y="14933"/>
                  </a:cubicBezTo>
                  <a:cubicBezTo>
                    <a:pt x="810" y="14171"/>
                    <a:pt x="857" y="13349"/>
                    <a:pt x="893" y="12516"/>
                  </a:cubicBezTo>
                  <a:cubicBezTo>
                    <a:pt x="1512" y="12266"/>
                    <a:pt x="3012" y="11599"/>
                    <a:pt x="4179" y="10230"/>
                  </a:cubicBezTo>
                  <a:cubicBezTo>
                    <a:pt x="5667" y="8444"/>
                    <a:pt x="7001" y="6658"/>
                    <a:pt x="7001" y="6658"/>
                  </a:cubicBezTo>
                  <a:lnTo>
                    <a:pt x="7001" y="6658"/>
                  </a:lnTo>
                  <a:cubicBezTo>
                    <a:pt x="7001" y="6658"/>
                    <a:pt x="4774" y="7848"/>
                    <a:pt x="3429" y="9039"/>
                  </a:cubicBezTo>
                  <a:cubicBezTo>
                    <a:pt x="2465" y="9896"/>
                    <a:pt x="1429" y="11384"/>
                    <a:pt x="905" y="12158"/>
                  </a:cubicBezTo>
                  <a:cubicBezTo>
                    <a:pt x="965" y="10587"/>
                    <a:pt x="988" y="8979"/>
                    <a:pt x="1024" y="7670"/>
                  </a:cubicBezTo>
                  <a:lnTo>
                    <a:pt x="1048" y="7848"/>
                  </a:lnTo>
                  <a:cubicBezTo>
                    <a:pt x="1048" y="7848"/>
                    <a:pt x="2167" y="7122"/>
                    <a:pt x="3167" y="5634"/>
                  </a:cubicBezTo>
                  <a:cubicBezTo>
                    <a:pt x="4167" y="4110"/>
                    <a:pt x="6394" y="1883"/>
                    <a:pt x="6394" y="1883"/>
                  </a:cubicBezTo>
                  <a:lnTo>
                    <a:pt x="6394" y="1883"/>
                  </a:lnTo>
                  <a:cubicBezTo>
                    <a:pt x="6394" y="1883"/>
                    <a:pt x="4620" y="2741"/>
                    <a:pt x="3953" y="3503"/>
                  </a:cubicBezTo>
                  <a:cubicBezTo>
                    <a:pt x="3274" y="4265"/>
                    <a:pt x="2477" y="5598"/>
                    <a:pt x="2060" y="6193"/>
                  </a:cubicBezTo>
                  <a:cubicBezTo>
                    <a:pt x="1691" y="6729"/>
                    <a:pt x="1131" y="7384"/>
                    <a:pt x="1024" y="7503"/>
                  </a:cubicBezTo>
                  <a:cubicBezTo>
                    <a:pt x="1036" y="6598"/>
                    <a:pt x="1036" y="5836"/>
                    <a:pt x="1048" y="5312"/>
                  </a:cubicBezTo>
                  <a:lnTo>
                    <a:pt x="1203" y="5455"/>
                  </a:lnTo>
                  <a:cubicBezTo>
                    <a:pt x="1203" y="5455"/>
                    <a:pt x="2655" y="4526"/>
                    <a:pt x="2977" y="3800"/>
                  </a:cubicBezTo>
                  <a:cubicBezTo>
                    <a:pt x="3286" y="3062"/>
                    <a:pt x="3893" y="1609"/>
                    <a:pt x="4263" y="1371"/>
                  </a:cubicBezTo>
                  <a:cubicBezTo>
                    <a:pt x="4620" y="1133"/>
                    <a:pt x="5727" y="50"/>
                    <a:pt x="5394" y="2"/>
                  </a:cubicBezTo>
                  <a:cubicBezTo>
                    <a:pt x="5387" y="1"/>
                    <a:pt x="5380" y="0"/>
                    <a:pt x="53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97" name="Google Shape;16997;p24"/>
            <p:cNvSpPr/>
            <p:nvPr/>
          </p:nvSpPr>
          <p:spPr>
            <a:xfrm>
              <a:off x="759000" y="2543600"/>
              <a:ext cx="209300" cy="164025"/>
            </a:xfrm>
            <a:custGeom>
              <a:avLst/>
              <a:gdLst/>
              <a:ahLst/>
              <a:cxnLst/>
              <a:rect l="l" t="t" r="r" b="b"/>
              <a:pathLst>
                <a:path w="8372" h="6561" extrusionOk="0">
                  <a:moveTo>
                    <a:pt x="1" y="0"/>
                  </a:moveTo>
                  <a:cubicBezTo>
                    <a:pt x="1" y="0"/>
                    <a:pt x="584" y="1310"/>
                    <a:pt x="2001" y="2370"/>
                  </a:cubicBezTo>
                  <a:cubicBezTo>
                    <a:pt x="3430" y="3429"/>
                    <a:pt x="4990" y="4441"/>
                    <a:pt x="5906" y="4822"/>
                  </a:cubicBezTo>
                  <a:cubicBezTo>
                    <a:pt x="6835" y="5215"/>
                    <a:pt x="7454" y="5942"/>
                    <a:pt x="7740" y="6013"/>
                  </a:cubicBezTo>
                  <a:cubicBezTo>
                    <a:pt x="8026" y="6084"/>
                    <a:pt x="8371" y="6561"/>
                    <a:pt x="8371" y="6561"/>
                  </a:cubicBezTo>
                  <a:lnTo>
                    <a:pt x="8335" y="6120"/>
                  </a:lnTo>
                  <a:cubicBezTo>
                    <a:pt x="8347" y="6108"/>
                    <a:pt x="6657" y="5001"/>
                    <a:pt x="6228" y="4215"/>
                  </a:cubicBezTo>
                  <a:cubicBezTo>
                    <a:pt x="5811" y="3417"/>
                    <a:pt x="3251" y="1489"/>
                    <a:pt x="2073" y="893"/>
                  </a:cubicBezTo>
                  <a:cubicBezTo>
                    <a:pt x="894" y="2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98" name="Google Shape;16998;p24"/>
            <p:cNvSpPr/>
            <p:nvPr/>
          </p:nvSpPr>
          <p:spPr>
            <a:xfrm>
              <a:off x="811100" y="2468875"/>
              <a:ext cx="156300" cy="189350"/>
            </a:xfrm>
            <a:custGeom>
              <a:avLst/>
              <a:gdLst/>
              <a:ahLst/>
              <a:cxnLst/>
              <a:rect l="l" t="t" r="r" b="b"/>
              <a:pathLst>
                <a:path w="6252" h="7574" extrusionOk="0">
                  <a:moveTo>
                    <a:pt x="1" y="1"/>
                  </a:moveTo>
                  <a:cubicBezTo>
                    <a:pt x="1" y="1"/>
                    <a:pt x="286" y="1323"/>
                    <a:pt x="1179" y="2442"/>
                  </a:cubicBezTo>
                  <a:cubicBezTo>
                    <a:pt x="2084" y="3573"/>
                    <a:pt x="2251" y="4180"/>
                    <a:pt x="3132" y="4918"/>
                  </a:cubicBezTo>
                  <a:cubicBezTo>
                    <a:pt x="4025" y="5644"/>
                    <a:pt x="6251" y="7573"/>
                    <a:pt x="6251" y="7573"/>
                  </a:cubicBezTo>
                  <a:lnTo>
                    <a:pt x="6228" y="7383"/>
                  </a:lnTo>
                  <a:cubicBezTo>
                    <a:pt x="6228" y="7383"/>
                    <a:pt x="5406" y="6049"/>
                    <a:pt x="5227" y="5240"/>
                  </a:cubicBezTo>
                  <a:cubicBezTo>
                    <a:pt x="5061" y="4466"/>
                    <a:pt x="2977" y="2977"/>
                    <a:pt x="2977" y="2977"/>
                  </a:cubicBezTo>
                  <a:cubicBezTo>
                    <a:pt x="2977" y="2977"/>
                    <a:pt x="2310" y="1537"/>
                    <a:pt x="1441" y="930"/>
                  </a:cubicBezTo>
                  <a:cubicBezTo>
                    <a:pt x="596" y="299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99" name="Google Shape;16999;p24"/>
            <p:cNvSpPr/>
            <p:nvPr/>
          </p:nvSpPr>
          <p:spPr>
            <a:xfrm>
              <a:off x="804850" y="2407575"/>
              <a:ext cx="166425" cy="172950"/>
            </a:xfrm>
            <a:custGeom>
              <a:avLst/>
              <a:gdLst/>
              <a:ahLst/>
              <a:cxnLst/>
              <a:rect l="l" t="t" r="r" b="b"/>
              <a:pathLst>
                <a:path w="6657" h="6918" extrusionOk="0">
                  <a:moveTo>
                    <a:pt x="1" y="0"/>
                  </a:moveTo>
                  <a:cubicBezTo>
                    <a:pt x="1" y="0"/>
                    <a:pt x="1739" y="2608"/>
                    <a:pt x="2632" y="3798"/>
                  </a:cubicBezTo>
                  <a:cubicBezTo>
                    <a:pt x="3525" y="4989"/>
                    <a:pt x="4632" y="5227"/>
                    <a:pt x="5263" y="5703"/>
                  </a:cubicBezTo>
                  <a:cubicBezTo>
                    <a:pt x="5906" y="6180"/>
                    <a:pt x="6656" y="6918"/>
                    <a:pt x="6656" y="6918"/>
                  </a:cubicBezTo>
                  <a:lnTo>
                    <a:pt x="6656" y="6620"/>
                  </a:lnTo>
                  <a:cubicBezTo>
                    <a:pt x="6656" y="6620"/>
                    <a:pt x="6156" y="5013"/>
                    <a:pt x="5358" y="4406"/>
                  </a:cubicBezTo>
                  <a:cubicBezTo>
                    <a:pt x="4573" y="37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00" name="Google Shape;17000;p24"/>
            <p:cNvSpPr/>
            <p:nvPr/>
          </p:nvSpPr>
          <p:spPr>
            <a:xfrm>
              <a:off x="814975" y="2357275"/>
              <a:ext cx="156875" cy="150625"/>
            </a:xfrm>
            <a:custGeom>
              <a:avLst/>
              <a:gdLst/>
              <a:ahLst/>
              <a:cxnLst/>
              <a:rect l="l" t="t" r="r" b="b"/>
              <a:pathLst>
                <a:path w="6275" h="6025" extrusionOk="0">
                  <a:moveTo>
                    <a:pt x="0" y="0"/>
                  </a:moveTo>
                  <a:cubicBezTo>
                    <a:pt x="0" y="0"/>
                    <a:pt x="560" y="1881"/>
                    <a:pt x="2286" y="3322"/>
                  </a:cubicBezTo>
                  <a:cubicBezTo>
                    <a:pt x="4013" y="4763"/>
                    <a:pt x="4727" y="4834"/>
                    <a:pt x="5191" y="5179"/>
                  </a:cubicBezTo>
                  <a:cubicBezTo>
                    <a:pt x="5656" y="5525"/>
                    <a:pt x="6275" y="6025"/>
                    <a:pt x="6275" y="6025"/>
                  </a:cubicBezTo>
                  <a:lnTo>
                    <a:pt x="6251" y="5513"/>
                  </a:lnTo>
                  <a:cubicBezTo>
                    <a:pt x="6251" y="5513"/>
                    <a:pt x="5727" y="3703"/>
                    <a:pt x="5096" y="3262"/>
                  </a:cubicBezTo>
                  <a:cubicBezTo>
                    <a:pt x="4465" y="2834"/>
                    <a:pt x="2798" y="2488"/>
                    <a:pt x="2060" y="1834"/>
                  </a:cubicBezTo>
                  <a:cubicBezTo>
                    <a:pt x="1334" y="119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01" name="Google Shape;17001;p24"/>
            <p:cNvSpPr/>
            <p:nvPr/>
          </p:nvSpPr>
          <p:spPr>
            <a:xfrm>
              <a:off x="807525" y="2260525"/>
              <a:ext cx="171175" cy="189925"/>
            </a:xfrm>
            <a:custGeom>
              <a:avLst/>
              <a:gdLst/>
              <a:ahLst/>
              <a:cxnLst/>
              <a:rect l="l" t="t" r="r" b="b"/>
              <a:pathLst>
                <a:path w="6847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203" y="1525"/>
                    <a:pt x="1358" y="2846"/>
                  </a:cubicBezTo>
                  <a:cubicBezTo>
                    <a:pt x="2525" y="4168"/>
                    <a:pt x="4442" y="5716"/>
                    <a:pt x="4966" y="5989"/>
                  </a:cubicBezTo>
                  <a:cubicBezTo>
                    <a:pt x="5501" y="6251"/>
                    <a:pt x="6847" y="7597"/>
                    <a:pt x="6847" y="7597"/>
                  </a:cubicBezTo>
                  <a:lnTo>
                    <a:pt x="6692" y="7299"/>
                  </a:lnTo>
                  <a:cubicBezTo>
                    <a:pt x="6692" y="7299"/>
                    <a:pt x="5978" y="5882"/>
                    <a:pt x="5668" y="5108"/>
                  </a:cubicBezTo>
                  <a:cubicBezTo>
                    <a:pt x="5358" y="4334"/>
                    <a:pt x="2334" y="1715"/>
                    <a:pt x="2334" y="17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02" name="Google Shape;17002;p24"/>
            <p:cNvSpPr/>
            <p:nvPr/>
          </p:nvSpPr>
          <p:spPr>
            <a:xfrm>
              <a:off x="848300" y="2227200"/>
              <a:ext cx="130400" cy="156275"/>
            </a:xfrm>
            <a:custGeom>
              <a:avLst/>
              <a:gdLst/>
              <a:ahLst/>
              <a:cxnLst/>
              <a:rect l="l" t="t" r="r" b="b"/>
              <a:pathLst>
                <a:path w="5216" h="6251" extrusionOk="0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834" y="2453"/>
                    <a:pt x="2061" y="3536"/>
                  </a:cubicBezTo>
                  <a:cubicBezTo>
                    <a:pt x="3275" y="4620"/>
                    <a:pt x="5216" y="6251"/>
                    <a:pt x="5216" y="6251"/>
                  </a:cubicBezTo>
                  <a:lnTo>
                    <a:pt x="5132" y="6072"/>
                  </a:lnTo>
                  <a:cubicBezTo>
                    <a:pt x="5216" y="5953"/>
                    <a:pt x="4061" y="4251"/>
                    <a:pt x="3085" y="3096"/>
                  </a:cubicBezTo>
                  <a:cubicBezTo>
                    <a:pt x="2084" y="192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03" name="Google Shape;17003;p24"/>
            <p:cNvSpPr/>
            <p:nvPr/>
          </p:nvSpPr>
          <p:spPr>
            <a:xfrm>
              <a:off x="837300" y="2156350"/>
              <a:ext cx="144975" cy="175050"/>
            </a:xfrm>
            <a:custGeom>
              <a:avLst/>
              <a:gdLst/>
              <a:ahLst/>
              <a:cxnLst/>
              <a:rect l="l" t="t" r="r" b="b"/>
              <a:pathLst>
                <a:path w="5799" h="7002" extrusionOk="0">
                  <a:moveTo>
                    <a:pt x="0" y="0"/>
                  </a:moveTo>
                  <a:cubicBezTo>
                    <a:pt x="0" y="0"/>
                    <a:pt x="488" y="1798"/>
                    <a:pt x="2036" y="3072"/>
                  </a:cubicBezTo>
                  <a:cubicBezTo>
                    <a:pt x="3572" y="4322"/>
                    <a:pt x="5799" y="7001"/>
                    <a:pt x="5799" y="7001"/>
                  </a:cubicBezTo>
                  <a:lnTo>
                    <a:pt x="5739" y="6025"/>
                  </a:lnTo>
                  <a:cubicBezTo>
                    <a:pt x="5739" y="6025"/>
                    <a:pt x="3989" y="2977"/>
                    <a:pt x="2882" y="2310"/>
                  </a:cubicBezTo>
                  <a:cubicBezTo>
                    <a:pt x="1786" y="164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04" name="Google Shape;17004;p24"/>
            <p:cNvSpPr/>
            <p:nvPr/>
          </p:nvSpPr>
          <p:spPr>
            <a:xfrm>
              <a:off x="997125" y="2125400"/>
              <a:ext cx="135175" cy="139025"/>
            </a:xfrm>
            <a:custGeom>
              <a:avLst/>
              <a:gdLst/>
              <a:ahLst/>
              <a:cxnLst/>
              <a:rect l="l" t="t" r="r" b="b"/>
              <a:pathLst>
                <a:path w="5407" h="5561" extrusionOk="0">
                  <a:moveTo>
                    <a:pt x="5406" y="0"/>
                  </a:moveTo>
                  <a:cubicBezTo>
                    <a:pt x="5406" y="0"/>
                    <a:pt x="3632" y="393"/>
                    <a:pt x="3085" y="1334"/>
                  </a:cubicBezTo>
                  <a:cubicBezTo>
                    <a:pt x="2537" y="2286"/>
                    <a:pt x="2180" y="3060"/>
                    <a:pt x="1382" y="3858"/>
                  </a:cubicBezTo>
                  <a:cubicBezTo>
                    <a:pt x="596" y="4667"/>
                    <a:pt x="1" y="4965"/>
                    <a:pt x="1" y="4965"/>
                  </a:cubicBezTo>
                  <a:lnTo>
                    <a:pt x="1" y="5560"/>
                  </a:lnTo>
                  <a:cubicBezTo>
                    <a:pt x="1" y="5560"/>
                    <a:pt x="1787" y="5108"/>
                    <a:pt x="2537" y="3917"/>
                  </a:cubicBezTo>
                  <a:cubicBezTo>
                    <a:pt x="3275" y="2727"/>
                    <a:pt x="5406" y="0"/>
                    <a:pt x="54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05" name="Google Shape;17005;p24"/>
            <p:cNvSpPr/>
            <p:nvPr/>
          </p:nvSpPr>
          <p:spPr>
            <a:xfrm>
              <a:off x="863200" y="2126575"/>
              <a:ext cx="120275" cy="137850"/>
            </a:xfrm>
            <a:custGeom>
              <a:avLst/>
              <a:gdLst/>
              <a:ahLst/>
              <a:cxnLst/>
              <a:rect l="l" t="t" r="r" b="b"/>
              <a:pathLst>
                <a:path w="4811" h="5514" extrusionOk="0">
                  <a:moveTo>
                    <a:pt x="0" y="1"/>
                  </a:moveTo>
                  <a:cubicBezTo>
                    <a:pt x="0" y="1"/>
                    <a:pt x="893" y="1441"/>
                    <a:pt x="2012" y="2370"/>
                  </a:cubicBezTo>
                  <a:cubicBezTo>
                    <a:pt x="3131" y="3275"/>
                    <a:pt x="3727" y="4323"/>
                    <a:pt x="4024" y="4620"/>
                  </a:cubicBezTo>
                  <a:cubicBezTo>
                    <a:pt x="4322" y="4918"/>
                    <a:pt x="4763" y="5513"/>
                    <a:pt x="4763" y="5513"/>
                  </a:cubicBezTo>
                  <a:lnTo>
                    <a:pt x="4810" y="4799"/>
                  </a:lnTo>
                  <a:cubicBezTo>
                    <a:pt x="4810" y="4799"/>
                    <a:pt x="3691" y="1918"/>
                    <a:pt x="2739" y="1418"/>
                  </a:cubicBezTo>
                  <a:cubicBezTo>
                    <a:pt x="1786" y="894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06" name="Google Shape;17006;p24"/>
            <p:cNvSpPr/>
            <p:nvPr/>
          </p:nvSpPr>
          <p:spPr>
            <a:xfrm>
              <a:off x="886700" y="2077775"/>
              <a:ext cx="96775" cy="116100"/>
            </a:xfrm>
            <a:custGeom>
              <a:avLst/>
              <a:gdLst/>
              <a:ahLst/>
              <a:cxnLst/>
              <a:rect l="l" t="t" r="r" b="b"/>
              <a:pathLst>
                <a:path w="3871" h="4644" extrusionOk="0">
                  <a:moveTo>
                    <a:pt x="1" y="0"/>
                  </a:moveTo>
                  <a:cubicBezTo>
                    <a:pt x="1" y="0"/>
                    <a:pt x="846" y="1357"/>
                    <a:pt x="1441" y="2250"/>
                  </a:cubicBezTo>
                  <a:cubicBezTo>
                    <a:pt x="2037" y="3143"/>
                    <a:pt x="3870" y="4644"/>
                    <a:pt x="3870" y="4644"/>
                  </a:cubicBezTo>
                  <a:cubicBezTo>
                    <a:pt x="3870" y="4644"/>
                    <a:pt x="3382" y="2548"/>
                    <a:pt x="2632" y="1810"/>
                  </a:cubicBezTo>
                  <a:cubicBezTo>
                    <a:pt x="1894" y="1060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07" name="Google Shape;17007;p24"/>
            <p:cNvSpPr/>
            <p:nvPr/>
          </p:nvSpPr>
          <p:spPr>
            <a:xfrm>
              <a:off x="889675" y="2000375"/>
              <a:ext cx="103025" cy="144100"/>
            </a:xfrm>
            <a:custGeom>
              <a:avLst/>
              <a:gdLst/>
              <a:ahLst/>
              <a:cxnLst/>
              <a:rect l="l" t="t" r="r" b="b"/>
              <a:pathLst>
                <a:path w="4121" h="5764" extrusionOk="0">
                  <a:moveTo>
                    <a:pt x="6" y="0"/>
                  </a:moveTo>
                  <a:cubicBezTo>
                    <a:pt x="3" y="0"/>
                    <a:pt x="1" y="1"/>
                    <a:pt x="1" y="1"/>
                  </a:cubicBezTo>
                  <a:cubicBezTo>
                    <a:pt x="1" y="1"/>
                    <a:pt x="953" y="2298"/>
                    <a:pt x="1882" y="3215"/>
                  </a:cubicBezTo>
                  <a:cubicBezTo>
                    <a:pt x="2811" y="4156"/>
                    <a:pt x="4097" y="5763"/>
                    <a:pt x="4097" y="5763"/>
                  </a:cubicBezTo>
                  <a:lnTo>
                    <a:pt x="4120" y="5465"/>
                  </a:lnTo>
                  <a:cubicBezTo>
                    <a:pt x="4120" y="5465"/>
                    <a:pt x="2906" y="3906"/>
                    <a:pt x="2704" y="3358"/>
                  </a:cubicBezTo>
                  <a:cubicBezTo>
                    <a:pt x="2513" y="2822"/>
                    <a:pt x="1132" y="1108"/>
                    <a:pt x="715" y="536"/>
                  </a:cubicBezTo>
                  <a:cubicBezTo>
                    <a:pt x="331" y="21"/>
                    <a:pt x="48" y="0"/>
                    <a:pt x="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08" name="Google Shape;17008;p24"/>
            <p:cNvSpPr/>
            <p:nvPr/>
          </p:nvSpPr>
          <p:spPr>
            <a:xfrm>
              <a:off x="1001000" y="1946500"/>
              <a:ext cx="55600" cy="150350"/>
            </a:xfrm>
            <a:custGeom>
              <a:avLst/>
              <a:gdLst/>
              <a:ahLst/>
              <a:cxnLst/>
              <a:rect l="l" t="t" r="r" b="b"/>
              <a:pathLst>
                <a:path w="2224" h="6014" extrusionOk="0">
                  <a:moveTo>
                    <a:pt x="2126" y="1"/>
                  </a:moveTo>
                  <a:cubicBezTo>
                    <a:pt x="2124" y="1"/>
                    <a:pt x="2122" y="5"/>
                    <a:pt x="2120" y="12"/>
                  </a:cubicBezTo>
                  <a:cubicBezTo>
                    <a:pt x="2084" y="215"/>
                    <a:pt x="1322" y="1405"/>
                    <a:pt x="953" y="2370"/>
                  </a:cubicBezTo>
                  <a:cubicBezTo>
                    <a:pt x="572" y="3334"/>
                    <a:pt x="1" y="5227"/>
                    <a:pt x="1" y="5227"/>
                  </a:cubicBezTo>
                  <a:lnTo>
                    <a:pt x="1" y="6013"/>
                  </a:lnTo>
                  <a:cubicBezTo>
                    <a:pt x="1" y="6013"/>
                    <a:pt x="2037" y="4168"/>
                    <a:pt x="2120" y="3227"/>
                  </a:cubicBezTo>
                  <a:cubicBezTo>
                    <a:pt x="2223" y="2334"/>
                    <a:pt x="2172" y="1"/>
                    <a:pt x="212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09" name="Google Shape;17009;p24"/>
            <p:cNvSpPr/>
            <p:nvPr/>
          </p:nvSpPr>
          <p:spPr>
            <a:xfrm>
              <a:off x="934625" y="1895600"/>
              <a:ext cx="58975" cy="205100"/>
            </a:xfrm>
            <a:custGeom>
              <a:avLst/>
              <a:gdLst/>
              <a:ahLst/>
              <a:cxnLst/>
              <a:rect l="l" t="t" r="r" b="b"/>
              <a:pathLst>
                <a:path w="2359" h="8204" extrusionOk="0">
                  <a:moveTo>
                    <a:pt x="286" y="1"/>
                  </a:moveTo>
                  <a:cubicBezTo>
                    <a:pt x="286" y="1"/>
                    <a:pt x="1" y="1572"/>
                    <a:pt x="286" y="2941"/>
                  </a:cubicBezTo>
                  <a:cubicBezTo>
                    <a:pt x="572" y="4311"/>
                    <a:pt x="1167" y="6513"/>
                    <a:pt x="1465" y="7073"/>
                  </a:cubicBezTo>
                  <a:cubicBezTo>
                    <a:pt x="1763" y="7609"/>
                    <a:pt x="2358" y="8204"/>
                    <a:pt x="2358" y="8204"/>
                  </a:cubicBezTo>
                  <a:cubicBezTo>
                    <a:pt x="2358" y="8204"/>
                    <a:pt x="1858" y="5465"/>
                    <a:pt x="1727" y="4751"/>
                  </a:cubicBezTo>
                  <a:cubicBezTo>
                    <a:pt x="1608" y="4037"/>
                    <a:pt x="870" y="2548"/>
                    <a:pt x="572" y="1656"/>
                  </a:cubicBezTo>
                  <a:cubicBezTo>
                    <a:pt x="275" y="763"/>
                    <a:pt x="286" y="1"/>
                    <a:pt x="2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10" name="Google Shape;17010;p24"/>
            <p:cNvSpPr/>
            <p:nvPr/>
          </p:nvSpPr>
          <p:spPr>
            <a:xfrm>
              <a:off x="962600" y="2089375"/>
              <a:ext cx="35450" cy="930600"/>
            </a:xfrm>
            <a:custGeom>
              <a:avLst/>
              <a:gdLst/>
              <a:ahLst/>
              <a:cxnLst/>
              <a:rect l="l" t="t" r="r" b="b"/>
              <a:pathLst>
                <a:path w="1418" h="37224" extrusionOk="0">
                  <a:moveTo>
                    <a:pt x="1330" y="0"/>
                  </a:moveTo>
                  <a:cubicBezTo>
                    <a:pt x="1293" y="0"/>
                    <a:pt x="1257" y="24"/>
                    <a:pt x="1251" y="72"/>
                  </a:cubicBezTo>
                  <a:cubicBezTo>
                    <a:pt x="846" y="3096"/>
                    <a:pt x="787" y="6192"/>
                    <a:pt x="644" y="9228"/>
                  </a:cubicBezTo>
                  <a:cubicBezTo>
                    <a:pt x="477" y="12335"/>
                    <a:pt x="358" y="15455"/>
                    <a:pt x="263" y="18562"/>
                  </a:cubicBezTo>
                  <a:cubicBezTo>
                    <a:pt x="84" y="24718"/>
                    <a:pt x="1" y="30897"/>
                    <a:pt x="120" y="37076"/>
                  </a:cubicBezTo>
                  <a:cubicBezTo>
                    <a:pt x="120" y="37173"/>
                    <a:pt x="200" y="37224"/>
                    <a:pt x="278" y="37224"/>
                  </a:cubicBezTo>
                  <a:cubicBezTo>
                    <a:pt x="354" y="37224"/>
                    <a:pt x="429" y="37176"/>
                    <a:pt x="429" y="37076"/>
                  </a:cubicBezTo>
                  <a:cubicBezTo>
                    <a:pt x="370" y="30897"/>
                    <a:pt x="358" y="24742"/>
                    <a:pt x="537" y="18562"/>
                  </a:cubicBezTo>
                  <a:cubicBezTo>
                    <a:pt x="620" y="15514"/>
                    <a:pt x="739" y="12442"/>
                    <a:pt x="894" y="9395"/>
                  </a:cubicBezTo>
                  <a:cubicBezTo>
                    <a:pt x="1037" y="6299"/>
                    <a:pt x="1382" y="3168"/>
                    <a:pt x="1418" y="72"/>
                  </a:cubicBezTo>
                  <a:cubicBezTo>
                    <a:pt x="1406" y="24"/>
                    <a:pt x="1367" y="0"/>
                    <a:pt x="1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11" name="Google Shape;17011;p24"/>
            <p:cNvSpPr/>
            <p:nvPr/>
          </p:nvSpPr>
          <p:spPr>
            <a:xfrm>
              <a:off x="993575" y="2084500"/>
              <a:ext cx="6550" cy="35325"/>
            </a:xfrm>
            <a:custGeom>
              <a:avLst/>
              <a:gdLst/>
              <a:ahLst/>
              <a:cxnLst/>
              <a:rect l="l" t="t" r="r" b="b"/>
              <a:pathLst>
                <a:path w="262" h="1413" extrusionOk="0">
                  <a:moveTo>
                    <a:pt x="226" y="0"/>
                  </a:moveTo>
                  <a:cubicBezTo>
                    <a:pt x="211" y="0"/>
                    <a:pt x="196" y="6"/>
                    <a:pt x="191" y="17"/>
                  </a:cubicBezTo>
                  <a:cubicBezTo>
                    <a:pt x="72" y="434"/>
                    <a:pt x="0" y="957"/>
                    <a:pt x="72" y="1386"/>
                  </a:cubicBezTo>
                  <a:cubicBezTo>
                    <a:pt x="72" y="1404"/>
                    <a:pt x="83" y="1413"/>
                    <a:pt x="97" y="1413"/>
                  </a:cubicBezTo>
                  <a:cubicBezTo>
                    <a:pt x="110" y="1413"/>
                    <a:pt x="125" y="1404"/>
                    <a:pt x="131" y="1386"/>
                  </a:cubicBezTo>
                  <a:cubicBezTo>
                    <a:pt x="202" y="957"/>
                    <a:pt x="214" y="481"/>
                    <a:pt x="262" y="29"/>
                  </a:cubicBezTo>
                  <a:cubicBezTo>
                    <a:pt x="262" y="9"/>
                    <a:pt x="244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12" name="Google Shape;17012;p24"/>
            <p:cNvSpPr/>
            <p:nvPr/>
          </p:nvSpPr>
          <p:spPr>
            <a:xfrm>
              <a:off x="967675" y="3015675"/>
              <a:ext cx="12225" cy="5450"/>
            </a:xfrm>
            <a:custGeom>
              <a:avLst/>
              <a:gdLst/>
              <a:ahLst/>
              <a:cxnLst/>
              <a:rect l="l" t="t" r="r" b="b"/>
              <a:pathLst>
                <a:path w="489" h="218" extrusionOk="0">
                  <a:moveTo>
                    <a:pt x="393" y="1"/>
                  </a:moveTo>
                  <a:cubicBezTo>
                    <a:pt x="297" y="43"/>
                    <a:pt x="211" y="86"/>
                    <a:pt x="117" y="86"/>
                  </a:cubicBezTo>
                  <a:cubicBezTo>
                    <a:pt x="106" y="86"/>
                    <a:pt x="95" y="85"/>
                    <a:pt x="84" y="84"/>
                  </a:cubicBezTo>
                  <a:cubicBezTo>
                    <a:pt x="0" y="96"/>
                    <a:pt x="0" y="215"/>
                    <a:pt x="84" y="215"/>
                  </a:cubicBezTo>
                  <a:cubicBezTo>
                    <a:pt x="104" y="217"/>
                    <a:pt x="124" y="218"/>
                    <a:pt x="145" y="218"/>
                  </a:cubicBezTo>
                  <a:cubicBezTo>
                    <a:pt x="258" y="218"/>
                    <a:pt x="374" y="188"/>
                    <a:pt x="465" y="108"/>
                  </a:cubicBezTo>
                  <a:cubicBezTo>
                    <a:pt x="488" y="96"/>
                    <a:pt x="476" y="72"/>
                    <a:pt x="476" y="36"/>
                  </a:cubicBezTo>
                  <a:cubicBezTo>
                    <a:pt x="476" y="36"/>
                    <a:pt x="476" y="24"/>
                    <a:pt x="465" y="24"/>
                  </a:cubicBezTo>
                  <a:cubicBezTo>
                    <a:pt x="453" y="1"/>
                    <a:pt x="417" y="1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13" name="Google Shape;17013;p24"/>
            <p:cNvSpPr/>
            <p:nvPr/>
          </p:nvSpPr>
          <p:spPr>
            <a:xfrm>
              <a:off x="990875" y="2075450"/>
              <a:ext cx="10625" cy="46625"/>
            </a:xfrm>
            <a:custGeom>
              <a:avLst/>
              <a:gdLst/>
              <a:ahLst/>
              <a:cxnLst/>
              <a:rect l="l" t="t" r="r" b="b"/>
              <a:pathLst>
                <a:path w="425" h="1865" extrusionOk="0">
                  <a:moveTo>
                    <a:pt x="358" y="1"/>
                  </a:moveTo>
                  <a:cubicBezTo>
                    <a:pt x="339" y="1"/>
                    <a:pt x="319" y="11"/>
                    <a:pt x="307" y="34"/>
                  </a:cubicBezTo>
                  <a:lnTo>
                    <a:pt x="307" y="34"/>
                  </a:lnTo>
                  <a:cubicBezTo>
                    <a:pt x="304" y="34"/>
                    <a:pt x="301" y="34"/>
                    <a:pt x="299" y="34"/>
                  </a:cubicBezTo>
                  <a:cubicBezTo>
                    <a:pt x="296" y="47"/>
                    <a:pt x="294" y="61"/>
                    <a:pt x="291" y="74"/>
                  </a:cubicBezTo>
                  <a:lnTo>
                    <a:pt x="291" y="74"/>
                  </a:lnTo>
                  <a:cubicBezTo>
                    <a:pt x="235" y="198"/>
                    <a:pt x="190" y="302"/>
                    <a:pt x="168" y="438"/>
                  </a:cubicBezTo>
                  <a:cubicBezTo>
                    <a:pt x="143" y="447"/>
                    <a:pt x="163" y="466"/>
                    <a:pt x="190" y="466"/>
                  </a:cubicBezTo>
                  <a:cubicBezTo>
                    <a:pt x="196" y="466"/>
                    <a:pt x="203" y="465"/>
                    <a:pt x="210" y="462"/>
                  </a:cubicBezTo>
                  <a:lnTo>
                    <a:pt x="210" y="462"/>
                  </a:lnTo>
                  <a:cubicBezTo>
                    <a:pt x="110" y="911"/>
                    <a:pt x="1" y="1369"/>
                    <a:pt x="1" y="1820"/>
                  </a:cubicBezTo>
                  <a:cubicBezTo>
                    <a:pt x="1" y="1848"/>
                    <a:pt x="23" y="1864"/>
                    <a:pt x="43" y="1864"/>
                  </a:cubicBezTo>
                  <a:cubicBezTo>
                    <a:pt x="56" y="1864"/>
                    <a:pt x="68" y="1857"/>
                    <a:pt x="72" y="1843"/>
                  </a:cubicBezTo>
                  <a:cubicBezTo>
                    <a:pt x="287" y="1308"/>
                    <a:pt x="310" y="653"/>
                    <a:pt x="418" y="81"/>
                  </a:cubicBezTo>
                  <a:cubicBezTo>
                    <a:pt x="425" y="33"/>
                    <a:pt x="391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14" name="Google Shape;17014;p24"/>
            <p:cNvSpPr/>
            <p:nvPr/>
          </p:nvSpPr>
          <p:spPr>
            <a:xfrm>
              <a:off x="978375" y="2073600"/>
              <a:ext cx="21475" cy="315000"/>
            </a:xfrm>
            <a:custGeom>
              <a:avLst/>
              <a:gdLst/>
              <a:ahLst/>
              <a:cxnLst/>
              <a:rect l="l" t="t" r="r" b="b"/>
              <a:pathLst>
                <a:path w="859" h="12600" extrusionOk="0">
                  <a:moveTo>
                    <a:pt x="821" y="0"/>
                  </a:moveTo>
                  <a:cubicBezTo>
                    <a:pt x="805" y="0"/>
                    <a:pt x="787" y="12"/>
                    <a:pt x="787" y="36"/>
                  </a:cubicBezTo>
                  <a:cubicBezTo>
                    <a:pt x="560" y="2120"/>
                    <a:pt x="465" y="4215"/>
                    <a:pt x="358" y="6299"/>
                  </a:cubicBezTo>
                  <a:cubicBezTo>
                    <a:pt x="263" y="8371"/>
                    <a:pt x="1" y="10514"/>
                    <a:pt x="132" y="12585"/>
                  </a:cubicBezTo>
                  <a:cubicBezTo>
                    <a:pt x="132" y="12592"/>
                    <a:pt x="140" y="12599"/>
                    <a:pt x="149" y="12599"/>
                  </a:cubicBezTo>
                  <a:cubicBezTo>
                    <a:pt x="155" y="12599"/>
                    <a:pt x="163" y="12595"/>
                    <a:pt x="168" y="12585"/>
                  </a:cubicBezTo>
                  <a:cubicBezTo>
                    <a:pt x="501" y="10585"/>
                    <a:pt x="465" y="8490"/>
                    <a:pt x="584" y="6466"/>
                  </a:cubicBezTo>
                  <a:cubicBezTo>
                    <a:pt x="703" y="4322"/>
                    <a:pt x="858" y="2179"/>
                    <a:pt x="846" y="36"/>
                  </a:cubicBezTo>
                  <a:cubicBezTo>
                    <a:pt x="852" y="12"/>
                    <a:pt x="837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15" name="Google Shape;17015;p24"/>
            <p:cNvSpPr/>
            <p:nvPr/>
          </p:nvSpPr>
          <p:spPr>
            <a:xfrm>
              <a:off x="971550" y="2328025"/>
              <a:ext cx="22325" cy="690875"/>
            </a:xfrm>
            <a:custGeom>
              <a:avLst/>
              <a:gdLst/>
              <a:ahLst/>
              <a:cxnLst/>
              <a:rect l="l" t="t" r="r" b="b"/>
              <a:pathLst>
                <a:path w="893" h="27635" extrusionOk="0">
                  <a:moveTo>
                    <a:pt x="750" y="0"/>
                  </a:moveTo>
                  <a:cubicBezTo>
                    <a:pt x="738" y="0"/>
                    <a:pt x="726" y="9"/>
                    <a:pt x="726" y="27"/>
                  </a:cubicBezTo>
                  <a:cubicBezTo>
                    <a:pt x="524" y="4599"/>
                    <a:pt x="143" y="9147"/>
                    <a:pt x="71" y="13731"/>
                  </a:cubicBezTo>
                  <a:cubicBezTo>
                    <a:pt x="0" y="18327"/>
                    <a:pt x="119" y="22911"/>
                    <a:pt x="202" y="27519"/>
                  </a:cubicBezTo>
                  <a:cubicBezTo>
                    <a:pt x="202" y="27596"/>
                    <a:pt x="268" y="27635"/>
                    <a:pt x="333" y="27635"/>
                  </a:cubicBezTo>
                  <a:cubicBezTo>
                    <a:pt x="399" y="27635"/>
                    <a:pt x="464" y="27596"/>
                    <a:pt x="464" y="27519"/>
                  </a:cubicBezTo>
                  <a:cubicBezTo>
                    <a:pt x="321" y="22911"/>
                    <a:pt x="238" y="18327"/>
                    <a:pt x="250" y="13731"/>
                  </a:cubicBezTo>
                  <a:cubicBezTo>
                    <a:pt x="262" y="11469"/>
                    <a:pt x="310" y="9195"/>
                    <a:pt x="429" y="6933"/>
                  </a:cubicBezTo>
                  <a:cubicBezTo>
                    <a:pt x="536" y="4659"/>
                    <a:pt x="893" y="2313"/>
                    <a:pt x="774" y="27"/>
                  </a:cubicBezTo>
                  <a:cubicBezTo>
                    <a:pt x="774" y="9"/>
                    <a:pt x="762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16" name="Google Shape;17016;p24"/>
            <p:cNvSpPr/>
            <p:nvPr/>
          </p:nvSpPr>
          <p:spPr>
            <a:xfrm>
              <a:off x="987900" y="2296475"/>
              <a:ext cx="5700" cy="56825"/>
            </a:xfrm>
            <a:custGeom>
              <a:avLst/>
              <a:gdLst/>
              <a:ahLst/>
              <a:cxnLst/>
              <a:rect l="l" t="t" r="r" b="b"/>
              <a:pathLst>
                <a:path w="228" h="2273" extrusionOk="0">
                  <a:moveTo>
                    <a:pt x="102" y="0"/>
                  </a:moveTo>
                  <a:cubicBezTo>
                    <a:pt x="93" y="0"/>
                    <a:pt x="84" y="9"/>
                    <a:pt x="84" y="27"/>
                  </a:cubicBezTo>
                  <a:cubicBezTo>
                    <a:pt x="13" y="741"/>
                    <a:pt x="1" y="1539"/>
                    <a:pt x="84" y="2254"/>
                  </a:cubicBezTo>
                  <a:cubicBezTo>
                    <a:pt x="84" y="2268"/>
                    <a:pt x="92" y="2272"/>
                    <a:pt x="100" y="2272"/>
                  </a:cubicBezTo>
                  <a:cubicBezTo>
                    <a:pt x="114" y="2272"/>
                    <a:pt x="132" y="2261"/>
                    <a:pt x="132" y="2254"/>
                  </a:cubicBezTo>
                  <a:cubicBezTo>
                    <a:pt x="227" y="1539"/>
                    <a:pt x="203" y="753"/>
                    <a:pt x="120" y="27"/>
                  </a:cubicBezTo>
                  <a:cubicBezTo>
                    <a:pt x="120" y="9"/>
                    <a:pt x="111" y="0"/>
                    <a:pt x="1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17" name="Google Shape;17017;p24"/>
            <p:cNvSpPr/>
            <p:nvPr/>
          </p:nvSpPr>
          <p:spPr>
            <a:xfrm>
              <a:off x="977800" y="2360025"/>
              <a:ext cx="10500" cy="31200"/>
            </a:xfrm>
            <a:custGeom>
              <a:avLst/>
              <a:gdLst/>
              <a:ahLst/>
              <a:cxnLst/>
              <a:rect l="l" t="t" r="r" b="b"/>
              <a:pathLst>
                <a:path w="420" h="1248" extrusionOk="0">
                  <a:moveTo>
                    <a:pt x="378" y="0"/>
                  </a:moveTo>
                  <a:cubicBezTo>
                    <a:pt x="364" y="0"/>
                    <a:pt x="350" y="7"/>
                    <a:pt x="345" y="21"/>
                  </a:cubicBezTo>
                  <a:cubicBezTo>
                    <a:pt x="214" y="402"/>
                    <a:pt x="36" y="831"/>
                    <a:pt x="0" y="1212"/>
                  </a:cubicBezTo>
                  <a:cubicBezTo>
                    <a:pt x="0" y="1235"/>
                    <a:pt x="20" y="1248"/>
                    <a:pt x="37" y="1248"/>
                  </a:cubicBezTo>
                  <a:cubicBezTo>
                    <a:pt x="47" y="1248"/>
                    <a:pt x="55" y="1244"/>
                    <a:pt x="60" y="1235"/>
                  </a:cubicBezTo>
                  <a:cubicBezTo>
                    <a:pt x="250" y="890"/>
                    <a:pt x="310" y="414"/>
                    <a:pt x="405" y="45"/>
                  </a:cubicBezTo>
                  <a:cubicBezTo>
                    <a:pt x="419" y="16"/>
                    <a:pt x="399" y="0"/>
                    <a:pt x="3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18" name="Google Shape;17018;p24"/>
            <p:cNvSpPr/>
            <p:nvPr/>
          </p:nvSpPr>
          <p:spPr>
            <a:xfrm>
              <a:off x="976000" y="2376800"/>
              <a:ext cx="10675" cy="38125"/>
            </a:xfrm>
            <a:custGeom>
              <a:avLst/>
              <a:gdLst/>
              <a:ahLst/>
              <a:cxnLst/>
              <a:rect l="l" t="t" r="r" b="b"/>
              <a:pathLst>
                <a:path w="427" h="1525" extrusionOk="0">
                  <a:moveTo>
                    <a:pt x="419" y="0"/>
                  </a:moveTo>
                  <a:cubicBezTo>
                    <a:pt x="418" y="0"/>
                    <a:pt x="417" y="2"/>
                    <a:pt x="417" y="5"/>
                  </a:cubicBezTo>
                  <a:cubicBezTo>
                    <a:pt x="286" y="505"/>
                    <a:pt x="84" y="993"/>
                    <a:pt x="1" y="1493"/>
                  </a:cubicBezTo>
                  <a:cubicBezTo>
                    <a:pt x="1" y="1516"/>
                    <a:pt x="10" y="1524"/>
                    <a:pt x="17" y="1524"/>
                  </a:cubicBezTo>
                  <a:cubicBezTo>
                    <a:pt x="21" y="1524"/>
                    <a:pt x="24" y="1521"/>
                    <a:pt x="24" y="1517"/>
                  </a:cubicBezTo>
                  <a:cubicBezTo>
                    <a:pt x="227" y="1041"/>
                    <a:pt x="298" y="517"/>
                    <a:pt x="417" y="29"/>
                  </a:cubicBezTo>
                  <a:cubicBezTo>
                    <a:pt x="426" y="11"/>
                    <a:pt x="422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19" name="Google Shape;17019;p24"/>
            <p:cNvSpPr/>
            <p:nvPr/>
          </p:nvSpPr>
          <p:spPr>
            <a:xfrm>
              <a:off x="977800" y="2375925"/>
              <a:ext cx="13100" cy="43225"/>
            </a:xfrm>
            <a:custGeom>
              <a:avLst/>
              <a:gdLst/>
              <a:ahLst/>
              <a:cxnLst/>
              <a:rect l="l" t="t" r="r" b="b"/>
              <a:pathLst>
                <a:path w="524" h="1729" extrusionOk="0">
                  <a:moveTo>
                    <a:pt x="474" y="1"/>
                  </a:moveTo>
                  <a:cubicBezTo>
                    <a:pt x="464" y="1"/>
                    <a:pt x="456" y="5"/>
                    <a:pt x="452" y="16"/>
                  </a:cubicBezTo>
                  <a:cubicBezTo>
                    <a:pt x="214" y="516"/>
                    <a:pt x="0" y="1135"/>
                    <a:pt x="36" y="1695"/>
                  </a:cubicBezTo>
                  <a:cubicBezTo>
                    <a:pt x="36" y="1716"/>
                    <a:pt x="56" y="1728"/>
                    <a:pt x="73" y="1728"/>
                  </a:cubicBezTo>
                  <a:cubicBezTo>
                    <a:pt x="85" y="1728"/>
                    <a:pt x="95" y="1722"/>
                    <a:pt x="95" y="1707"/>
                  </a:cubicBezTo>
                  <a:cubicBezTo>
                    <a:pt x="226" y="1147"/>
                    <a:pt x="298" y="599"/>
                    <a:pt x="524" y="40"/>
                  </a:cubicBezTo>
                  <a:cubicBezTo>
                    <a:pt x="524" y="23"/>
                    <a:pt x="495" y="1"/>
                    <a:pt x="4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20" name="Google Shape;17020;p24"/>
            <p:cNvSpPr/>
            <p:nvPr/>
          </p:nvSpPr>
          <p:spPr>
            <a:xfrm>
              <a:off x="981650" y="2352500"/>
              <a:ext cx="6275" cy="53175"/>
            </a:xfrm>
            <a:custGeom>
              <a:avLst/>
              <a:gdLst/>
              <a:ahLst/>
              <a:cxnLst/>
              <a:rect l="l" t="t" r="r" b="b"/>
              <a:pathLst>
                <a:path w="251" h="2127" extrusionOk="0">
                  <a:moveTo>
                    <a:pt x="208" y="0"/>
                  </a:moveTo>
                  <a:cubicBezTo>
                    <a:pt x="197" y="0"/>
                    <a:pt x="185" y="9"/>
                    <a:pt x="179" y="24"/>
                  </a:cubicBezTo>
                  <a:cubicBezTo>
                    <a:pt x="96" y="703"/>
                    <a:pt x="1" y="1429"/>
                    <a:pt x="60" y="2096"/>
                  </a:cubicBezTo>
                  <a:cubicBezTo>
                    <a:pt x="60" y="2111"/>
                    <a:pt x="84" y="2126"/>
                    <a:pt x="102" y="2126"/>
                  </a:cubicBezTo>
                  <a:cubicBezTo>
                    <a:pt x="112" y="2126"/>
                    <a:pt x="120" y="2121"/>
                    <a:pt x="120" y="2108"/>
                  </a:cubicBezTo>
                  <a:cubicBezTo>
                    <a:pt x="251" y="1453"/>
                    <a:pt x="239" y="715"/>
                    <a:pt x="239" y="48"/>
                  </a:cubicBezTo>
                  <a:cubicBezTo>
                    <a:pt x="239" y="15"/>
                    <a:pt x="224" y="0"/>
                    <a:pt x="2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21" name="Google Shape;17021;p24"/>
            <p:cNvSpPr/>
            <p:nvPr/>
          </p:nvSpPr>
          <p:spPr>
            <a:xfrm>
              <a:off x="986125" y="2075675"/>
              <a:ext cx="17275" cy="287625"/>
            </a:xfrm>
            <a:custGeom>
              <a:avLst/>
              <a:gdLst/>
              <a:ahLst/>
              <a:cxnLst/>
              <a:rect l="l" t="t" r="r" b="b"/>
              <a:pathLst>
                <a:path w="691" h="11505" extrusionOk="0">
                  <a:moveTo>
                    <a:pt x="512" y="1"/>
                  </a:moveTo>
                  <a:cubicBezTo>
                    <a:pt x="512" y="1"/>
                    <a:pt x="489" y="1"/>
                    <a:pt x="489" y="13"/>
                  </a:cubicBezTo>
                  <a:cubicBezTo>
                    <a:pt x="500" y="1930"/>
                    <a:pt x="512" y="3835"/>
                    <a:pt x="429" y="5763"/>
                  </a:cubicBezTo>
                  <a:cubicBezTo>
                    <a:pt x="334" y="7680"/>
                    <a:pt x="119" y="9585"/>
                    <a:pt x="0" y="11490"/>
                  </a:cubicBezTo>
                  <a:cubicBezTo>
                    <a:pt x="0" y="11497"/>
                    <a:pt x="8" y="11504"/>
                    <a:pt x="15" y="11504"/>
                  </a:cubicBezTo>
                  <a:cubicBezTo>
                    <a:pt x="20" y="11504"/>
                    <a:pt x="24" y="11500"/>
                    <a:pt x="24" y="11490"/>
                  </a:cubicBezTo>
                  <a:cubicBezTo>
                    <a:pt x="620" y="7752"/>
                    <a:pt x="691" y="3775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22" name="Google Shape;17022;p24"/>
            <p:cNvSpPr/>
            <p:nvPr/>
          </p:nvSpPr>
          <p:spPr>
            <a:xfrm>
              <a:off x="999650" y="2009275"/>
              <a:ext cx="117675" cy="143925"/>
            </a:xfrm>
            <a:custGeom>
              <a:avLst/>
              <a:gdLst/>
              <a:ahLst/>
              <a:cxnLst/>
              <a:rect l="l" t="t" r="r" b="b"/>
              <a:pathLst>
                <a:path w="4707" h="5757" extrusionOk="0">
                  <a:moveTo>
                    <a:pt x="4647" y="0"/>
                  </a:moveTo>
                  <a:cubicBezTo>
                    <a:pt x="4644" y="0"/>
                    <a:pt x="4641" y="1"/>
                    <a:pt x="4639" y="2"/>
                  </a:cubicBezTo>
                  <a:cubicBezTo>
                    <a:pt x="3293" y="454"/>
                    <a:pt x="2686" y="1776"/>
                    <a:pt x="1698" y="2681"/>
                  </a:cubicBezTo>
                  <a:cubicBezTo>
                    <a:pt x="805" y="3514"/>
                    <a:pt x="126" y="4455"/>
                    <a:pt x="7" y="5717"/>
                  </a:cubicBezTo>
                  <a:cubicBezTo>
                    <a:pt x="0" y="5745"/>
                    <a:pt x="18" y="5756"/>
                    <a:pt x="33" y="5756"/>
                  </a:cubicBezTo>
                  <a:cubicBezTo>
                    <a:pt x="45" y="5756"/>
                    <a:pt x="55" y="5750"/>
                    <a:pt x="55" y="5741"/>
                  </a:cubicBezTo>
                  <a:cubicBezTo>
                    <a:pt x="364" y="4371"/>
                    <a:pt x="1031" y="3574"/>
                    <a:pt x="2019" y="2609"/>
                  </a:cubicBezTo>
                  <a:cubicBezTo>
                    <a:pt x="2400" y="2240"/>
                    <a:pt x="2674" y="1788"/>
                    <a:pt x="3031" y="1395"/>
                  </a:cubicBezTo>
                  <a:cubicBezTo>
                    <a:pt x="3508" y="859"/>
                    <a:pt x="4079" y="514"/>
                    <a:pt x="4662" y="97"/>
                  </a:cubicBezTo>
                  <a:cubicBezTo>
                    <a:pt x="4706" y="64"/>
                    <a:pt x="4679" y="0"/>
                    <a:pt x="46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23" name="Google Shape;17023;p24"/>
            <p:cNvSpPr/>
            <p:nvPr/>
          </p:nvSpPr>
          <p:spPr>
            <a:xfrm>
              <a:off x="998250" y="2011675"/>
              <a:ext cx="116775" cy="151150"/>
            </a:xfrm>
            <a:custGeom>
              <a:avLst/>
              <a:gdLst/>
              <a:ahLst/>
              <a:cxnLst/>
              <a:rect l="l" t="t" r="r" b="b"/>
              <a:pathLst>
                <a:path w="4671" h="6046" extrusionOk="0">
                  <a:moveTo>
                    <a:pt x="4647" y="1"/>
                  </a:moveTo>
                  <a:cubicBezTo>
                    <a:pt x="2730" y="1692"/>
                    <a:pt x="2266" y="4537"/>
                    <a:pt x="51" y="5942"/>
                  </a:cubicBezTo>
                  <a:cubicBezTo>
                    <a:pt x="1" y="5972"/>
                    <a:pt x="19" y="6045"/>
                    <a:pt x="76" y="6045"/>
                  </a:cubicBezTo>
                  <a:cubicBezTo>
                    <a:pt x="86" y="6045"/>
                    <a:pt x="98" y="6043"/>
                    <a:pt x="111" y="6037"/>
                  </a:cubicBezTo>
                  <a:cubicBezTo>
                    <a:pt x="1099" y="5537"/>
                    <a:pt x="1754" y="4585"/>
                    <a:pt x="2290" y="3632"/>
                  </a:cubicBezTo>
                  <a:cubicBezTo>
                    <a:pt x="2635" y="3001"/>
                    <a:pt x="2944" y="2370"/>
                    <a:pt x="3337" y="1775"/>
                  </a:cubicBezTo>
                  <a:cubicBezTo>
                    <a:pt x="3730" y="1144"/>
                    <a:pt x="4230" y="608"/>
                    <a:pt x="4671" y="25"/>
                  </a:cubicBezTo>
                  <a:lnTo>
                    <a:pt x="464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24" name="Google Shape;17024;p24"/>
            <p:cNvSpPr/>
            <p:nvPr/>
          </p:nvSpPr>
          <p:spPr>
            <a:xfrm>
              <a:off x="1003550" y="2107100"/>
              <a:ext cx="22600" cy="37000"/>
            </a:xfrm>
            <a:custGeom>
              <a:avLst/>
              <a:gdLst/>
              <a:ahLst/>
              <a:cxnLst/>
              <a:rect l="l" t="t" r="r" b="b"/>
              <a:pathLst>
                <a:path w="904" h="1480" extrusionOk="0">
                  <a:moveTo>
                    <a:pt x="878" y="1"/>
                  </a:moveTo>
                  <a:cubicBezTo>
                    <a:pt x="872" y="1"/>
                    <a:pt x="867" y="2"/>
                    <a:pt x="863" y="6"/>
                  </a:cubicBezTo>
                  <a:cubicBezTo>
                    <a:pt x="530" y="423"/>
                    <a:pt x="232" y="958"/>
                    <a:pt x="18" y="1435"/>
                  </a:cubicBezTo>
                  <a:cubicBezTo>
                    <a:pt x="1" y="1460"/>
                    <a:pt x="21" y="1480"/>
                    <a:pt x="38" y="1480"/>
                  </a:cubicBezTo>
                  <a:cubicBezTo>
                    <a:pt x="44" y="1480"/>
                    <a:pt x="50" y="1477"/>
                    <a:pt x="54" y="1470"/>
                  </a:cubicBezTo>
                  <a:cubicBezTo>
                    <a:pt x="351" y="1006"/>
                    <a:pt x="649" y="518"/>
                    <a:pt x="887" y="18"/>
                  </a:cubicBezTo>
                  <a:cubicBezTo>
                    <a:pt x="904" y="9"/>
                    <a:pt x="891" y="1"/>
                    <a:pt x="8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25" name="Google Shape;17025;p24"/>
            <p:cNvSpPr/>
            <p:nvPr/>
          </p:nvSpPr>
          <p:spPr>
            <a:xfrm>
              <a:off x="998525" y="2115325"/>
              <a:ext cx="27800" cy="38450"/>
            </a:xfrm>
            <a:custGeom>
              <a:avLst/>
              <a:gdLst/>
              <a:ahLst/>
              <a:cxnLst/>
              <a:rect l="l" t="t" r="r" b="b"/>
              <a:pathLst>
                <a:path w="1112" h="1538" extrusionOk="0">
                  <a:moveTo>
                    <a:pt x="1084" y="0"/>
                  </a:moveTo>
                  <a:cubicBezTo>
                    <a:pt x="1079" y="0"/>
                    <a:pt x="1076" y="3"/>
                    <a:pt x="1076" y="10"/>
                  </a:cubicBezTo>
                  <a:cubicBezTo>
                    <a:pt x="707" y="463"/>
                    <a:pt x="362" y="975"/>
                    <a:pt x="16" y="1463"/>
                  </a:cubicBezTo>
                  <a:cubicBezTo>
                    <a:pt x="0" y="1503"/>
                    <a:pt x="28" y="1538"/>
                    <a:pt x="62" y="1538"/>
                  </a:cubicBezTo>
                  <a:cubicBezTo>
                    <a:pt x="78" y="1538"/>
                    <a:pt x="96" y="1530"/>
                    <a:pt x="112" y="1510"/>
                  </a:cubicBezTo>
                  <a:cubicBezTo>
                    <a:pt x="457" y="1034"/>
                    <a:pt x="814" y="522"/>
                    <a:pt x="1112" y="22"/>
                  </a:cubicBezTo>
                  <a:cubicBezTo>
                    <a:pt x="1112" y="14"/>
                    <a:pt x="1095" y="0"/>
                    <a:pt x="10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26" name="Google Shape;17026;p24"/>
            <p:cNvSpPr/>
            <p:nvPr/>
          </p:nvSpPr>
          <p:spPr>
            <a:xfrm>
              <a:off x="998800" y="2134150"/>
              <a:ext cx="18375" cy="27750"/>
            </a:xfrm>
            <a:custGeom>
              <a:avLst/>
              <a:gdLst/>
              <a:ahLst/>
              <a:cxnLst/>
              <a:rect l="l" t="t" r="r" b="b"/>
              <a:pathLst>
                <a:path w="735" h="1110" extrusionOk="0">
                  <a:moveTo>
                    <a:pt x="718" y="0"/>
                  </a:moveTo>
                  <a:cubicBezTo>
                    <a:pt x="713" y="0"/>
                    <a:pt x="708" y="3"/>
                    <a:pt x="708" y="7"/>
                  </a:cubicBezTo>
                  <a:cubicBezTo>
                    <a:pt x="517" y="388"/>
                    <a:pt x="244" y="698"/>
                    <a:pt x="29" y="1043"/>
                  </a:cubicBezTo>
                  <a:cubicBezTo>
                    <a:pt x="0" y="1072"/>
                    <a:pt x="34" y="1109"/>
                    <a:pt x="67" y="1109"/>
                  </a:cubicBezTo>
                  <a:cubicBezTo>
                    <a:pt x="75" y="1109"/>
                    <a:pt x="82" y="1107"/>
                    <a:pt x="89" y="1103"/>
                  </a:cubicBezTo>
                  <a:cubicBezTo>
                    <a:pt x="363" y="817"/>
                    <a:pt x="565" y="400"/>
                    <a:pt x="720" y="31"/>
                  </a:cubicBezTo>
                  <a:cubicBezTo>
                    <a:pt x="735" y="8"/>
                    <a:pt x="726" y="0"/>
                    <a:pt x="7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27" name="Google Shape;17027;p24"/>
            <p:cNvSpPr/>
            <p:nvPr/>
          </p:nvSpPr>
          <p:spPr>
            <a:xfrm>
              <a:off x="1001600" y="2067175"/>
              <a:ext cx="57950" cy="74025"/>
            </a:xfrm>
            <a:custGeom>
              <a:avLst/>
              <a:gdLst/>
              <a:ahLst/>
              <a:cxnLst/>
              <a:rect l="l" t="t" r="r" b="b"/>
              <a:pathLst>
                <a:path w="2318" h="2961" extrusionOk="0">
                  <a:moveTo>
                    <a:pt x="2285" y="0"/>
                  </a:moveTo>
                  <a:cubicBezTo>
                    <a:pt x="2276" y="0"/>
                    <a:pt x="2267" y="3"/>
                    <a:pt x="2263" y="7"/>
                  </a:cubicBezTo>
                  <a:cubicBezTo>
                    <a:pt x="1739" y="781"/>
                    <a:pt x="1072" y="1412"/>
                    <a:pt x="584" y="2198"/>
                  </a:cubicBezTo>
                  <a:cubicBezTo>
                    <a:pt x="536" y="2258"/>
                    <a:pt x="1" y="2924"/>
                    <a:pt x="310" y="2960"/>
                  </a:cubicBezTo>
                  <a:cubicBezTo>
                    <a:pt x="322" y="2960"/>
                    <a:pt x="322" y="2960"/>
                    <a:pt x="322" y="2936"/>
                  </a:cubicBezTo>
                  <a:cubicBezTo>
                    <a:pt x="322" y="2924"/>
                    <a:pt x="346" y="2913"/>
                    <a:pt x="346" y="2901"/>
                  </a:cubicBezTo>
                  <a:lnTo>
                    <a:pt x="346" y="2877"/>
                  </a:lnTo>
                  <a:cubicBezTo>
                    <a:pt x="322" y="2877"/>
                    <a:pt x="310" y="2865"/>
                    <a:pt x="298" y="2865"/>
                  </a:cubicBezTo>
                  <a:cubicBezTo>
                    <a:pt x="298" y="2862"/>
                    <a:pt x="297" y="2860"/>
                    <a:pt x="296" y="2860"/>
                  </a:cubicBezTo>
                  <a:cubicBezTo>
                    <a:pt x="294" y="2860"/>
                    <a:pt x="289" y="2871"/>
                    <a:pt x="298" y="2889"/>
                  </a:cubicBezTo>
                  <a:cubicBezTo>
                    <a:pt x="60" y="2710"/>
                    <a:pt x="2144" y="412"/>
                    <a:pt x="2310" y="31"/>
                  </a:cubicBezTo>
                  <a:cubicBezTo>
                    <a:pt x="2318" y="9"/>
                    <a:pt x="2302" y="0"/>
                    <a:pt x="22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28" name="Google Shape;17028;p24"/>
            <p:cNvSpPr/>
            <p:nvPr/>
          </p:nvSpPr>
          <p:spPr>
            <a:xfrm>
              <a:off x="1000225" y="2134400"/>
              <a:ext cx="10325" cy="20625"/>
            </a:xfrm>
            <a:custGeom>
              <a:avLst/>
              <a:gdLst/>
              <a:ahLst/>
              <a:cxnLst/>
              <a:rect l="l" t="t" r="r" b="b"/>
              <a:pathLst>
                <a:path w="413" h="825" extrusionOk="0">
                  <a:moveTo>
                    <a:pt x="320" y="1"/>
                  </a:moveTo>
                  <a:cubicBezTo>
                    <a:pt x="308" y="1"/>
                    <a:pt x="297" y="6"/>
                    <a:pt x="294" y="21"/>
                  </a:cubicBezTo>
                  <a:cubicBezTo>
                    <a:pt x="239" y="130"/>
                    <a:pt x="192" y="239"/>
                    <a:pt x="149" y="350"/>
                  </a:cubicBezTo>
                  <a:lnTo>
                    <a:pt x="149" y="350"/>
                  </a:lnTo>
                  <a:cubicBezTo>
                    <a:pt x="82" y="479"/>
                    <a:pt x="35" y="613"/>
                    <a:pt x="8" y="747"/>
                  </a:cubicBezTo>
                  <a:cubicBezTo>
                    <a:pt x="1" y="790"/>
                    <a:pt x="41" y="825"/>
                    <a:pt x="76" y="825"/>
                  </a:cubicBezTo>
                  <a:cubicBezTo>
                    <a:pt x="100" y="825"/>
                    <a:pt x="122" y="809"/>
                    <a:pt x="127" y="771"/>
                  </a:cubicBezTo>
                  <a:cubicBezTo>
                    <a:pt x="157" y="681"/>
                    <a:pt x="185" y="593"/>
                    <a:pt x="213" y="506"/>
                  </a:cubicBezTo>
                  <a:lnTo>
                    <a:pt x="213" y="506"/>
                  </a:lnTo>
                  <a:cubicBezTo>
                    <a:pt x="215" y="555"/>
                    <a:pt x="218" y="604"/>
                    <a:pt x="222" y="652"/>
                  </a:cubicBezTo>
                  <a:cubicBezTo>
                    <a:pt x="222" y="690"/>
                    <a:pt x="256" y="718"/>
                    <a:pt x="290" y="718"/>
                  </a:cubicBezTo>
                  <a:cubicBezTo>
                    <a:pt x="309" y="718"/>
                    <a:pt x="328" y="709"/>
                    <a:pt x="341" y="688"/>
                  </a:cubicBezTo>
                  <a:cubicBezTo>
                    <a:pt x="389" y="605"/>
                    <a:pt x="413" y="533"/>
                    <a:pt x="413" y="462"/>
                  </a:cubicBezTo>
                  <a:cubicBezTo>
                    <a:pt x="413" y="451"/>
                    <a:pt x="395" y="424"/>
                    <a:pt x="375" y="424"/>
                  </a:cubicBezTo>
                  <a:cubicBezTo>
                    <a:pt x="372" y="424"/>
                    <a:pt x="368" y="424"/>
                    <a:pt x="365" y="426"/>
                  </a:cubicBezTo>
                  <a:cubicBezTo>
                    <a:pt x="360" y="429"/>
                    <a:pt x="356" y="432"/>
                    <a:pt x="351" y="436"/>
                  </a:cubicBezTo>
                  <a:lnTo>
                    <a:pt x="351" y="436"/>
                  </a:lnTo>
                  <a:cubicBezTo>
                    <a:pt x="350" y="375"/>
                    <a:pt x="347" y="312"/>
                    <a:pt x="341" y="247"/>
                  </a:cubicBezTo>
                  <a:cubicBezTo>
                    <a:pt x="341" y="230"/>
                    <a:pt x="328" y="214"/>
                    <a:pt x="311" y="204"/>
                  </a:cubicBezTo>
                  <a:lnTo>
                    <a:pt x="311" y="204"/>
                  </a:lnTo>
                  <a:cubicBezTo>
                    <a:pt x="329" y="151"/>
                    <a:pt x="347" y="98"/>
                    <a:pt x="365" y="45"/>
                  </a:cubicBezTo>
                  <a:cubicBezTo>
                    <a:pt x="382" y="29"/>
                    <a:pt x="347" y="1"/>
                    <a:pt x="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29" name="Google Shape;17029;p24"/>
            <p:cNvSpPr/>
            <p:nvPr/>
          </p:nvSpPr>
          <p:spPr>
            <a:xfrm>
              <a:off x="882825" y="1985300"/>
              <a:ext cx="108675" cy="166300"/>
            </a:xfrm>
            <a:custGeom>
              <a:avLst/>
              <a:gdLst/>
              <a:ahLst/>
              <a:cxnLst/>
              <a:rect l="l" t="t" r="r" b="b"/>
              <a:pathLst>
                <a:path w="4347" h="6652" extrusionOk="0">
                  <a:moveTo>
                    <a:pt x="60" y="1"/>
                  </a:moveTo>
                  <a:cubicBezTo>
                    <a:pt x="30" y="1"/>
                    <a:pt x="1" y="18"/>
                    <a:pt x="1" y="56"/>
                  </a:cubicBezTo>
                  <a:cubicBezTo>
                    <a:pt x="84" y="1175"/>
                    <a:pt x="739" y="2092"/>
                    <a:pt x="1406" y="2961"/>
                  </a:cubicBezTo>
                  <a:cubicBezTo>
                    <a:pt x="2346" y="4199"/>
                    <a:pt x="3263" y="5485"/>
                    <a:pt x="4311" y="6652"/>
                  </a:cubicBezTo>
                  <a:cubicBezTo>
                    <a:pt x="4323" y="6652"/>
                    <a:pt x="4347" y="6616"/>
                    <a:pt x="4335" y="6604"/>
                  </a:cubicBezTo>
                  <a:cubicBezTo>
                    <a:pt x="3632" y="5545"/>
                    <a:pt x="2823" y="4568"/>
                    <a:pt x="2049" y="3556"/>
                  </a:cubicBezTo>
                  <a:cubicBezTo>
                    <a:pt x="1215" y="2449"/>
                    <a:pt x="346" y="1437"/>
                    <a:pt x="120" y="44"/>
                  </a:cubicBezTo>
                  <a:cubicBezTo>
                    <a:pt x="114" y="16"/>
                    <a:pt x="87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30" name="Google Shape;17030;p24"/>
            <p:cNvSpPr/>
            <p:nvPr/>
          </p:nvSpPr>
          <p:spPr>
            <a:xfrm>
              <a:off x="882825" y="1986100"/>
              <a:ext cx="117300" cy="167300"/>
            </a:xfrm>
            <a:custGeom>
              <a:avLst/>
              <a:gdLst/>
              <a:ahLst/>
              <a:cxnLst/>
              <a:rect l="l" t="t" r="r" b="b"/>
              <a:pathLst>
                <a:path w="4692" h="6692" extrusionOk="0">
                  <a:moveTo>
                    <a:pt x="60" y="0"/>
                  </a:moveTo>
                  <a:cubicBezTo>
                    <a:pt x="37" y="0"/>
                    <a:pt x="1" y="24"/>
                    <a:pt x="25" y="36"/>
                  </a:cubicBezTo>
                  <a:cubicBezTo>
                    <a:pt x="977" y="1083"/>
                    <a:pt x="1870" y="2107"/>
                    <a:pt x="2597" y="3334"/>
                  </a:cubicBezTo>
                  <a:cubicBezTo>
                    <a:pt x="2906" y="3870"/>
                    <a:pt x="3180" y="4429"/>
                    <a:pt x="3478" y="4977"/>
                  </a:cubicBezTo>
                  <a:cubicBezTo>
                    <a:pt x="3775" y="5536"/>
                    <a:pt x="4466" y="6084"/>
                    <a:pt x="4609" y="6668"/>
                  </a:cubicBezTo>
                  <a:cubicBezTo>
                    <a:pt x="4614" y="6683"/>
                    <a:pt x="4630" y="6692"/>
                    <a:pt x="4647" y="6692"/>
                  </a:cubicBezTo>
                  <a:cubicBezTo>
                    <a:pt x="4669" y="6692"/>
                    <a:pt x="4692" y="6677"/>
                    <a:pt x="4692" y="6644"/>
                  </a:cubicBezTo>
                  <a:cubicBezTo>
                    <a:pt x="4668" y="6191"/>
                    <a:pt x="4287" y="5929"/>
                    <a:pt x="4025" y="5596"/>
                  </a:cubicBezTo>
                  <a:cubicBezTo>
                    <a:pt x="3501" y="4917"/>
                    <a:pt x="3204" y="4108"/>
                    <a:pt x="2787" y="3369"/>
                  </a:cubicBezTo>
                  <a:cubicBezTo>
                    <a:pt x="2073" y="2143"/>
                    <a:pt x="1192" y="905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31" name="Google Shape;17031;p24"/>
            <p:cNvSpPr/>
            <p:nvPr/>
          </p:nvSpPr>
          <p:spPr>
            <a:xfrm>
              <a:off x="925100" y="1886225"/>
              <a:ext cx="69975" cy="218050"/>
            </a:xfrm>
            <a:custGeom>
              <a:avLst/>
              <a:gdLst/>
              <a:ahLst/>
              <a:cxnLst/>
              <a:rect l="l" t="t" r="r" b="b"/>
              <a:pathLst>
                <a:path w="2799" h="8722" extrusionOk="0">
                  <a:moveTo>
                    <a:pt x="750" y="0"/>
                  </a:moveTo>
                  <a:cubicBezTo>
                    <a:pt x="740" y="0"/>
                    <a:pt x="731" y="5"/>
                    <a:pt x="727" y="18"/>
                  </a:cubicBezTo>
                  <a:cubicBezTo>
                    <a:pt x="1" y="1328"/>
                    <a:pt x="501" y="3078"/>
                    <a:pt x="739" y="4483"/>
                  </a:cubicBezTo>
                  <a:cubicBezTo>
                    <a:pt x="1025" y="6150"/>
                    <a:pt x="1548" y="7484"/>
                    <a:pt x="2751" y="8722"/>
                  </a:cubicBezTo>
                  <a:cubicBezTo>
                    <a:pt x="2763" y="8722"/>
                    <a:pt x="2799" y="8710"/>
                    <a:pt x="2775" y="8698"/>
                  </a:cubicBezTo>
                  <a:cubicBezTo>
                    <a:pt x="2382" y="8115"/>
                    <a:pt x="1906" y="7579"/>
                    <a:pt x="1560" y="6948"/>
                  </a:cubicBezTo>
                  <a:cubicBezTo>
                    <a:pt x="1191" y="6257"/>
                    <a:pt x="1036" y="5507"/>
                    <a:pt x="906" y="4721"/>
                  </a:cubicBezTo>
                  <a:cubicBezTo>
                    <a:pt x="632" y="3185"/>
                    <a:pt x="203" y="1554"/>
                    <a:pt x="775" y="30"/>
                  </a:cubicBezTo>
                  <a:cubicBezTo>
                    <a:pt x="782" y="15"/>
                    <a:pt x="766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32" name="Google Shape;17032;p24"/>
            <p:cNvSpPr/>
            <p:nvPr/>
          </p:nvSpPr>
          <p:spPr>
            <a:xfrm>
              <a:off x="940575" y="1884600"/>
              <a:ext cx="53475" cy="217950"/>
            </a:xfrm>
            <a:custGeom>
              <a:avLst/>
              <a:gdLst/>
              <a:ahLst/>
              <a:cxnLst/>
              <a:rect l="l" t="t" r="r" b="b"/>
              <a:pathLst>
                <a:path w="2139" h="8718" extrusionOk="0">
                  <a:moveTo>
                    <a:pt x="95" y="0"/>
                  </a:moveTo>
                  <a:cubicBezTo>
                    <a:pt x="81" y="0"/>
                    <a:pt x="66" y="12"/>
                    <a:pt x="60" y="36"/>
                  </a:cubicBezTo>
                  <a:cubicBezTo>
                    <a:pt x="1" y="738"/>
                    <a:pt x="48" y="1429"/>
                    <a:pt x="251" y="2107"/>
                  </a:cubicBezTo>
                  <a:cubicBezTo>
                    <a:pt x="477" y="2846"/>
                    <a:pt x="941" y="3477"/>
                    <a:pt x="1168" y="4215"/>
                  </a:cubicBezTo>
                  <a:cubicBezTo>
                    <a:pt x="1620" y="5679"/>
                    <a:pt x="1465" y="7251"/>
                    <a:pt x="2025" y="8680"/>
                  </a:cubicBezTo>
                  <a:cubicBezTo>
                    <a:pt x="2040" y="8705"/>
                    <a:pt x="2065" y="8718"/>
                    <a:pt x="2086" y="8718"/>
                  </a:cubicBezTo>
                  <a:cubicBezTo>
                    <a:pt x="2115" y="8718"/>
                    <a:pt x="2139" y="8696"/>
                    <a:pt x="2132" y="8656"/>
                  </a:cubicBezTo>
                  <a:cubicBezTo>
                    <a:pt x="1703" y="7263"/>
                    <a:pt x="1763" y="5822"/>
                    <a:pt x="1370" y="4441"/>
                  </a:cubicBezTo>
                  <a:cubicBezTo>
                    <a:pt x="1203" y="3810"/>
                    <a:pt x="882" y="3298"/>
                    <a:pt x="632" y="2715"/>
                  </a:cubicBezTo>
                  <a:cubicBezTo>
                    <a:pt x="239" y="1869"/>
                    <a:pt x="108" y="976"/>
                    <a:pt x="120" y="36"/>
                  </a:cubicBezTo>
                  <a:cubicBezTo>
                    <a:pt x="120" y="12"/>
                    <a:pt x="108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33" name="Google Shape;17033;p24"/>
            <p:cNvSpPr/>
            <p:nvPr/>
          </p:nvSpPr>
          <p:spPr>
            <a:xfrm>
              <a:off x="899800" y="2010950"/>
              <a:ext cx="42500" cy="63200"/>
            </a:xfrm>
            <a:custGeom>
              <a:avLst/>
              <a:gdLst/>
              <a:ahLst/>
              <a:cxnLst/>
              <a:rect l="l" t="t" r="r" b="b"/>
              <a:pathLst>
                <a:path w="1700" h="2528" extrusionOk="0">
                  <a:moveTo>
                    <a:pt x="8" y="0"/>
                  </a:moveTo>
                  <a:cubicBezTo>
                    <a:pt x="4" y="0"/>
                    <a:pt x="1" y="6"/>
                    <a:pt x="1" y="18"/>
                  </a:cubicBezTo>
                  <a:cubicBezTo>
                    <a:pt x="477" y="875"/>
                    <a:pt x="1048" y="1709"/>
                    <a:pt x="1632" y="2518"/>
                  </a:cubicBezTo>
                  <a:cubicBezTo>
                    <a:pt x="1642" y="2525"/>
                    <a:pt x="1652" y="2528"/>
                    <a:pt x="1661" y="2528"/>
                  </a:cubicBezTo>
                  <a:cubicBezTo>
                    <a:pt x="1684" y="2528"/>
                    <a:pt x="1700" y="2508"/>
                    <a:pt x="1691" y="2483"/>
                  </a:cubicBezTo>
                  <a:cubicBezTo>
                    <a:pt x="1108" y="1685"/>
                    <a:pt x="572" y="828"/>
                    <a:pt x="24" y="18"/>
                  </a:cubicBezTo>
                  <a:cubicBezTo>
                    <a:pt x="18" y="6"/>
                    <a:pt x="13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34" name="Google Shape;17034;p24"/>
            <p:cNvSpPr/>
            <p:nvPr/>
          </p:nvSpPr>
          <p:spPr>
            <a:xfrm>
              <a:off x="943250" y="1941525"/>
              <a:ext cx="38525" cy="128425"/>
            </a:xfrm>
            <a:custGeom>
              <a:avLst/>
              <a:gdLst/>
              <a:ahLst/>
              <a:cxnLst/>
              <a:rect l="l" t="t" r="r" b="b"/>
              <a:pathLst>
                <a:path w="1541" h="5137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322" y="1104"/>
                    <a:pt x="668" y="2176"/>
                    <a:pt x="822" y="3331"/>
                  </a:cubicBezTo>
                  <a:cubicBezTo>
                    <a:pt x="906" y="3998"/>
                    <a:pt x="977" y="4641"/>
                    <a:pt x="1477" y="5129"/>
                  </a:cubicBezTo>
                  <a:cubicBezTo>
                    <a:pt x="1483" y="5134"/>
                    <a:pt x="1489" y="5136"/>
                    <a:pt x="1496" y="5136"/>
                  </a:cubicBezTo>
                  <a:cubicBezTo>
                    <a:pt x="1518" y="5136"/>
                    <a:pt x="1541" y="5109"/>
                    <a:pt x="1513" y="5081"/>
                  </a:cubicBezTo>
                  <a:cubicBezTo>
                    <a:pt x="942" y="4402"/>
                    <a:pt x="965" y="3509"/>
                    <a:pt x="799" y="2652"/>
                  </a:cubicBezTo>
                  <a:cubicBezTo>
                    <a:pt x="620" y="1747"/>
                    <a:pt x="346" y="854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35" name="Google Shape;17035;p24"/>
            <p:cNvSpPr/>
            <p:nvPr/>
          </p:nvSpPr>
          <p:spPr>
            <a:xfrm>
              <a:off x="992375" y="2069975"/>
              <a:ext cx="139825" cy="145400"/>
            </a:xfrm>
            <a:custGeom>
              <a:avLst/>
              <a:gdLst/>
              <a:ahLst/>
              <a:cxnLst/>
              <a:rect l="l" t="t" r="r" b="b"/>
              <a:pathLst>
                <a:path w="5593" h="5816" extrusionOk="0">
                  <a:moveTo>
                    <a:pt x="5560" y="1"/>
                  </a:moveTo>
                  <a:cubicBezTo>
                    <a:pt x="5556" y="1"/>
                    <a:pt x="5553" y="1"/>
                    <a:pt x="5549" y="3"/>
                  </a:cubicBezTo>
                  <a:cubicBezTo>
                    <a:pt x="4453" y="419"/>
                    <a:pt x="3382" y="1134"/>
                    <a:pt x="2644" y="2062"/>
                  </a:cubicBezTo>
                  <a:cubicBezTo>
                    <a:pt x="2215" y="2610"/>
                    <a:pt x="1894" y="3229"/>
                    <a:pt x="1501" y="3813"/>
                  </a:cubicBezTo>
                  <a:cubicBezTo>
                    <a:pt x="1036" y="4503"/>
                    <a:pt x="524" y="5134"/>
                    <a:pt x="0" y="5789"/>
                  </a:cubicBezTo>
                  <a:cubicBezTo>
                    <a:pt x="0" y="5789"/>
                    <a:pt x="35" y="5815"/>
                    <a:pt x="53" y="5815"/>
                  </a:cubicBezTo>
                  <a:cubicBezTo>
                    <a:pt x="56" y="5815"/>
                    <a:pt x="58" y="5815"/>
                    <a:pt x="60" y="5813"/>
                  </a:cubicBezTo>
                  <a:cubicBezTo>
                    <a:pt x="941" y="4872"/>
                    <a:pt x="1632" y="3801"/>
                    <a:pt x="2322" y="2729"/>
                  </a:cubicBezTo>
                  <a:cubicBezTo>
                    <a:pt x="3156" y="1431"/>
                    <a:pt x="4251" y="765"/>
                    <a:pt x="5561" y="50"/>
                  </a:cubicBezTo>
                  <a:cubicBezTo>
                    <a:pt x="5592" y="40"/>
                    <a:pt x="5587" y="1"/>
                    <a:pt x="5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36" name="Google Shape;17036;p24"/>
            <p:cNvSpPr/>
            <p:nvPr/>
          </p:nvSpPr>
          <p:spPr>
            <a:xfrm>
              <a:off x="996725" y="2072200"/>
              <a:ext cx="134475" cy="149475"/>
            </a:xfrm>
            <a:custGeom>
              <a:avLst/>
              <a:gdLst/>
              <a:ahLst/>
              <a:cxnLst/>
              <a:rect l="l" t="t" r="r" b="b"/>
              <a:pathLst>
                <a:path w="5379" h="5979" extrusionOk="0">
                  <a:moveTo>
                    <a:pt x="5345" y="1"/>
                  </a:moveTo>
                  <a:cubicBezTo>
                    <a:pt x="5339" y="1"/>
                    <a:pt x="5333" y="3"/>
                    <a:pt x="5327" y="9"/>
                  </a:cubicBezTo>
                  <a:cubicBezTo>
                    <a:pt x="4315" y="759"/>
                    <a:pt x="3494" y="1747"/>
                    <a:pt x="2755" y="2771"/>
                  </a:cubicBezTo>
                  <a:cubicBezTo>
                    <a:pt x="1946" y="3878"/>
                    <a:pt x="1279" y="5212"/>
                    <a:pt x="53" y="5879"/>
                  </a:cubicBezTo>
                  <a:cubicBezTo>
                    <a:pt x="0" y="5910"/>
                    <a:pt x="22" y="5978"/>
                    <a:pt x="68" y="5978"/>
                  </a:cubicBezTo>
                  <a:cubicBezTo>
                    <a:pt x="74" y="5978"/>
                    <a:pt x="81" y="5977"/>
                    <a:pt x="88" y="5974"/>
                  </a:cubicBezTo>
                  <a:cubicBezTo>
                    <a:pt x="1148" y="5498"/>
                    <a:pt x="1731" y="4414"/>
                    <a:pt x="2374" y="3485"/>
                  </a:cubicBezTo>
                  <a:cubicBezTo>
                    <a:pt x="3244" y="2223"/>
                    <a:pt x="4196" y="1057"/>
                    <a:pt x="5351" y="33"/>
                  </a:cubicBezTo>
                  <a:cubicBezTo>
                    <a:pt x="5378" y="24"/>
                    <a:pt x="5364" y="1"/>
                    <a:pt x="5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37" name="Google Shape;17037;p24"/>
            <p:cNvSpPr/>
            <p:nvPr/>
          </p:nvSpPr>
          <p:spPr>
            <a:xfrm>
              <a:off x="996925" y="2119825"/>
              <a:ext cx="135150" cy="131325"/>
            </a:xfrm>
            <a:custGeom>
              <a:avLst/>
              <a:gdLst/>
              <a:ahLst/>
              <a:cxnLst/>
              <a:rect l="l" t="t" r="r" b="b"/>
              <a:pathLst>
                <a:path w="5406" h="5253" extrusionOk="0">
                  <a:moveTo>
                    <a:pt x="5334" y="1"/>
                  </a:moveTo>
                  <a:cubicBezTo>
                    <a:pt x="5325" y="1"/>
                    <a:pt x="5316" y="3"/>
                    <a:pt x="5307" y="9"/>
                  </a:cubicBezTo>
                  <a:cubicBezTo>
                    <a:pt x="4343" y="521"/>
                    <a:pt x="3295" y="1092"/>
                    <a:pt x="2652" y="2009"/>
                  </a:cubicBezTo>
                  <a:cubicBezTo>
                    <a:pt x="2259" y="2592"/>
                    <a:pt x="2045" y="3188"/>
                    <a:pt x="1545" y="3712"/>
                  </a:cubicBezTo>
                  <a:cubicBezTo>
                    <a:pt x="1045" y="4212"/>
                    <a:pt x="473" y="4664"/>
                    <a:pt x="9" y="5212"/>
                  </a:cubicBezTo>
                  <a:cubicBezTo>
                    <a:pt x="0" y="5239"/>
                    <a:pt x="4" y="5252"/>
                    <a:pt x="12" y="5252"/>
                  </a:cubicBezTo>
                  <a:cubicBezTo>
                    <a:pt x="15" y="5252"/>
                    <a:pt x="18" y="5251"/>
                    <a:pt x="21" y="5248"/>
                  </a:cubicBezTo>
                  <a:cubicBezTo>
                    <a:pt x="902" y="4593"/>
                    <a:pt x="1866" y="3759"/>
                    <a:pt x="2343" y="2759"/>
                  </a:cubicBezTo>
                  <a:cubicBezTo>
                    <a:pt x="2974" y="1449"/>
                    <a:pt x="4129" y="759"/>
                    <a:pt x="5355" y="92"/>
                  </a:cubicBezTo>
                  <a:cubicBezTo>
                    <a:pt x="5405" y="72"/>
                    <a:pt x="5379" y="1"/>
                    <a:pt x="5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38" name="Google Shape;17038;p24"/>
            <p:cNvSpPr/>
            <p:nvPr/>
          </p:nvSpPr>
          <p:spPr>
            <a:xfrm>
              <a:off x="994450" y="2120400"/>
              <a:ext cx="140875" cy="146075"/>
            </a:xfrm>
            <a:custGeom>
              <a:avLst/>
              <a:gdLst/>
              <a:ahLst/>
              <a:cxnLst/>
              <a:rect l="l" t="t" r="r" b="b"/>
              <a:pathLst>
                <a:path w="5635" h="5843" extrusionOk="0">
                  <a:moveTo>
                    <a:pt x="5595" y="0"/>
                  </a:moveTo>
                  <a:cubicBezTo>
                    <a:pt x="5587" y="0"/>
                    <a:pt x="5579" y="3"/>
                    <a:pt x="5573" y="10"/>
                  </a:cubicBezTo>
                  <a:cubicBezTo>
                    <a:pt x="4704" y="1057"/>
                    <a:pt x="3977" y="2224"/>
                    <a:pt x="3204" y="3331"/>
                  </a:cubicBezTo>
                  <a:cubicBezTo>
                    <a:pt x="2799" y="3891"/>
                    <a:pt x="2382" y="4463"/>
                    <a:pt x="1822" y="4879"/>
                  </a:cubicBezTo>
                  <a:cubicBezTo>
                    <a:pt x="1287" y="5272"/>
                    <a:pt x="608" y="5367"/>
                    <a:pt x="60" y="5713"/>
                  </a:cubicBezTo>
                  <a:cubicBezTo>
                    <a:pt x="0" y="5753"/>
                    <a:pt x="41" y="5843"/>
                    <a:pt x="91" y="5843"/>
                  </a:cubicBezTo>
                  <a:cubicBezTo>
                    <a:pt x="100" y="5843"/>
                    <a:pt x="110" y="5839"/>
                    <a:pt x="120" y="5832"/>
                  </a:cubicBezTo>
                  <a:cubicBezTo>
                    <a:pt x="691" y="5475"/>
                    <a:pt x="1346" y="5379"/>
                    <a:pt x="1894" y="4998"/>
                  </a:cubicBezTo>
                  <a:cubicBezTo>
                    <a:pt x="2311" y="4701"/>
                    <a:pt x="2632" y="4308"/>
                    <a:pt x="2954" y="3915"/>
                  </a:cubicBezTo>
                  <a:cubicBezTo>
                    <a:pt x="3882" y="2689"/>
                    <a:pt x="4835" y="1379"/>
                    <a:pt x="5609" y="57"/>
                  </a:cubicBezTo>
                  <a:cubicBezTo>
                    <a:pt x="5635" y="22"/>
                    <a:pt x="5616" y="0"/>
                    <a:pt x="5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39" name="Google Shape;17039;p24"/>
            <p:cNvSpPr/>
            <p:nvPr/>
          </p:nvSpPr>
          <p:spPr>
            <a:xfrm>
              <a:off x="886700" y="2077150"/>
              <a:ext cx="100350" cy="137550"/>
            </a:xfrm>
            <a:custGeom>
              <a:avLst/>
              <a:gdLst/>
              <a:ahLst/>
              <a:cxnLst/>
              <a:rect l="l" t="t" r="r" b="b"/>
              <a:pathLst>
                <a:path w="4014" h="5502" extrusionOk="0">
                  <a:moveTo>
                    <a:pt x="36" y="0"/>
                  </a:moveTo>
                  <a:cubicBezTo>
                    <a:pt x="19" y="0"/>
                    <a:pt x="1" y="10"/>
                    <a:pt x="1" y="25"/>
                  </a:cubicBezTo>
                  <a:cubicBezTo>
                    <a:pt x="346" y="2347"/>
                    <a:pt x="3096" y="3395"/>
                    <a:pt x="3954" y="5478"/>
                  </a:cubicBezTo>
                  <a:cubicBezTo>
                    <a:pt x="3962" y="5495"/>
                    <a:pt x="3972" y="5502"/>
                    <a:pt x="3982" y="5502"/>
                  </a:cubicBezTo>
                  <a:cubicBezTo>
                    <a:pt x="3998" y="5502"/>
                    <a:pt x="4013" y="5482"/>
                    <a:pt x="4013" y="5466"/>
                  </a:cubicBezTo>
                  <a:cubicBezTo>
                    <a:pt x="3204" y="3276"/>
                    <a:pt x="787" y="2287"/>
                    <a:pt x="60" y="13"/>
                  </a:cubicBezTo>
                  <a:cubicBezTo>
                    <a:pt x="56" y="4"/>
                    <a:pt x="4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40" name="Google Shape;17040;p24"/>
            <p:cNvSpPr/>
            <p:nvPr/>
          </p:nvSpPr>
          <p:spPr>
            <a:xfrm>
              <a:off x="883550" y="2076700"/>
              <a:ext cx="100225" cy="117750"/>
            </a:xfrm>
            <a:custGeom>
              <a:avLst/>
              <a:gdLst/>
              <a:ahLst/>
              <a:cxnLst/>
              <a:rect l="l" t="t" r="r" b="b"/>
              <a:pathLst>
                <a:path w="4009" h="4710" extrusionOk="0">
                  <a:moveTo>
                    <a:pt x="31" y="1"/>
                  </a:moveTo>
                  <a:cubicBezTo>
                    <a:pt x="4" y="1"/>
                    <a:pt x="0" y="34"/>
                    <a:pt x="20" y="43"/>
                  </a:cubicBezTo>
                  <a:cubicBezTo>
                    <a:pt x="948" y="567"/>
                    <a:pt x="1853" y="1115"/>
                    <a:pt x="2579" y="1912"/>
                  </a:cubicBezTo>
                  <a:cubicBezTo>
                    <a:pt x="3341" y="2722"/>
                    <a:pt x="3699" y="3639"/>
                    <a:pt x="3961" y="4687"/>
                  </a:cubicBezTo>
                  <a:cubicBezTo>
                    <a:pt x="3961" y="4703"/>
                    <a:pt x="3970" y="4709"/>
                    <a:pt x="3981" y="4709"/>
                  </a:cubicBezTo>
                  <a:cubicBezTo>
                    <a:pt x="3994" y="4709"/>
                    <a:pt x="4008" y="4700"/>
                    <a:pt x="4008" y="4687"/>
                  </a:cubicBezTo>
                  <a:cubicBezTo>
                    <a:pt x="3949" y="2508"/>
                    <a:pt x="1817" y="865"/>
                    <a:pt x="55" y="7"/>
                  </a:cubicBezTo>
                  <a:cubicBezTo>
                    <a:pt x="46" y="3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41" name="Google Shape;17041;p24"/>
            <p:cNvSpPr/>
            <p:nvPr/>
          </p:nvSpPr>
          <p:spPr>
            <a:xfrm>
              <a:off x="981650" y="2186325"/>
              <a:ext cx="5100" cy="15600"/>
            </a:xfrm>
            <a:custGeom>
              <a:avLst/>
              <a:gdLst/>
              <a:ahLst/>
              <a:cxnLst/>
              <a:rect l="l" t="t" r="r" b="b"/>
              <a:pathLst>
                <a:path w="204" h="624" extrusionOk="0">
                  <a:moveTo>
                    <a:pt x="44" y="1"/>
                  </a:moveTo>
                  <a:cubicBezTo>
                    <a:pt x="34" y="1"/>
                    <a:pt x="25" y="10"/>
                    <a:pt x="25" y="28"/>
                  </a:cubicBezTo>
                  <a:cubicBezTo>
                    <a:pt x="1" y="230"/>
                    <a:pt x="60" y="444"/>
                    <a:pt x="191" y="623"/>
                  </a:cubicBezTo>
                  <a:cubicBezTo>
                    <a:pt x="191" y="623"/>
                    <a:pt x="203" y="623"/>
                    <a:pt x="203" y="599"/>
                  </a:cubicBezTo>
                  <a:cubicBezTo>
                    <a:pt x="120" y="421"/>
                    <a:pt x="72" y="230"/>
                    <a:pt x="72" y="28"/>
                  </a:cubicBezTo>
                  <a:cubicBezTo>
                    <a:pt x="66" y="10"/>
                    <a:pt x="54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42" name="Google Shape;17042;p24"/>
            <p:cNvSpPr/>
            <p:nvPr/>
          </p:nvSpPr>
          <p:spPr>
            <a:xfrm>
              <a:off x="1000125" y="2211325"/>
              <a:ext cx="53825" cy="46325"/>
            </a:xfrm>
            <a:custGeom>
              <a:avLst/>
              <a:gdLst/>
              <a:ahLst/>
              <a:cxnLst/>
              <a:rect l="l" t="t" r="r" b="b"/>
              <a:pathLst>
                <a:path w="2153" h="1853" extrusionOk="0">
                  <a:moveTo>
                    <a:pt x="2131" y="1"/>
                  </a:moveTo>
                  <a:cubicBezTo>
                    <a:pt x="2128" y="1"/>
                    <a:pt x="2124" y="2"/>
                    <a:pt x="2119" y="4"/>
                  </a:cubicBezTo>
                  <a:cubicBezTo>
                    <a:pt x="1369" y="576"/>
                    <a:pt x="833" y="1349"/>
                    <a:pt x="0" y="1802"/>
                  </a:cubicBezTo>
                  <a:cubicBezTo>
                    <a:pt x="0" y="1831"/>
                    <a:pt x="24" y="1853"/>
                    <a:pt x="39" y="1853"/>
                  </a:cubicBezTo>
                  <a:cubicBezTo>
                    <a:pt x="43" y="1853"/>
                    <a:pt x="46" y="1852"/>
                    <a:pt x="48" y="1850"/>
                  </a:cubicBezTo>
                  <a:cubicBezTo>
                    <a:pt x="429" y="1647"/>
                    <a:pt x="774" y="1361"/>
                    <a:pt x="1107" y="1064"/>
                  </a:cubicBezTo>
                  <a:cubicBezTo>
                    <a:pt x="1464" y="730"/>
                    <a:pt x="1845" y="409"/>
                    <a:pt x="2143" y="40"/>
                  </a:cubicBezTo>
                  <a:cubicBezTo>
                    <a:pt x="2153" y="20"/>
                    <a:pt x="2147" y="1"/>
                    <a:pt x="2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43" name="Google Shape;17043;p24"/>
            <p:cNvSpPr/>
            <p:nvPr/>
          </p:nvSpPr>
          <p:spPr>
            <a:xfrm>
              <a:off x="1057025" y="2145975"/>
              <a:ext cx="49000" cy="59225"/>
            </a:xfrm>
            <a:custGeom>
              <a:avLst/>
              <a:gdLst/>
              <a:ahLst/>
              <a:cxnLst/>
              <a:rect l="l" t="t" r="r" b="b"/>
              <a:pathLst>
                <a:path w="1960" h="2369" extrusionOk="0">
                  <a:moveTo>
                    <a:pt x="6" y="2363"/>
                  </a:moveTo>
                  <a:cubicBezTo>
                    <a:pt x="1" y="2363"/>
                    <a:pt x="6" y="2368"/>
                    <a:pt x="22" y="2368"/>
                  </a:cubicBezTo>
                  <a:cubicBezTo>
                    <a:pt x="14" y="2364"/>
                    <a:pt x="9" y="2363"/>
                    <a:pt x="6" y="2363"/>
                  </a:cubicBezTo>
                  <a:close/>
                  <a:moveTo>
                    <a:pt x="1925" y="1"/>
                  </a:moveTo>
                  <a:cubicBezTo>
                    <a:pt x="1917" y="1"/>
                    <a:pt x="1910" y="4"/>
                    <a:pt x="1903" y="11"/>
                  </a:cubicBezTo>
                  <a:cubicBezTo>
                    <a:pt x="1653" y="415"/>
                    <a:pt x="1177" y="606"/>
                    <a:pt x="891" y="987"/>
                  </a:cubicBezTo>
                  <a:cubicBezTo>
                    <a:pt x="558" y="1416"/>
                    <a:pt x="355" y="1916"/>
                    <a:pt x="22" y="2368"/>
                  </a:cubicBezTo>
                  <a:cubicBezTo>
                    <a:pt x="403" y="2023"/>
                    <a:pt x="582" y="1546"/>
                    <a:pt x="867" y="1130"/>
                  </a:cubicBezTo>
                  <a:cubicBezTo>
                    <a:pt x="1165" y="701"/>
                    <a:pt x="1701" y="511"/>
                    <a:pt x="1951" y="46"/>
                  </a:cubicBezTo>
                  <a:cubicBezTo>
                    <a:pt x="1959" y="21"/>
                    <a:pt x="1943" y="1"/>
                    <a:pt x="1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44" name="Google Shape;17044;p24"/>
            <p:cNvSpPr/>
            <p:nvPr/>
          </p:nvSpPr>
          <p:spPr>
            <a:xfrm>
              <a:off x="860350" y="2125700"/>
              <a:ext cx="123725" cy="140500"/>
            </a:xfrm>
            <a:custGeom>
              <a:avLst/>
              <a:gdLst/>
              <a:ahLst/>
              <a:cxnLst/>
              <a:rect l="l" t="t" r="r" b="b"/>
              <a:pathLst>
                <a:path w="4949" h="5620" extrusionOk="0">
                  <a:moveTo>
                    <a:pt x="57" y="0"/>
                  </a:moveTo>
                  <a:cubicBezTo>
                    <a:pt x="29" y="0"/>
                    <a:pt x="0" y="20"/>
                    <a:pt x="7" y="48"/>
                  </a:cubicBezTo>
                  <a:cubicBezTo>
                    <a:pt x="448" y="1226"/>
                    <a:pt x="1602" y="2000"/>
                    <a:pt x="2495" y="2810"/>
                  </a:cubicBezTo>
                  <a:cubicBezTo>
                    <a:pt x="3103" y="3358"/>
                    <a:pt x="3805" y="3858"/>
                    <a:pt x="4210" y="4608"/>
                  </a:cubicBezTo>
                  <a:cubicBezTo>
                    <a:pt x="4412" y="4989"/>
                    <a:pt x="4555" y="5346"/>
                    <a:pt x="4924" y="5620"/>
                  </a:cubicBezTo>
                  <a:cubicBezTo>
                    <a:pt x="4936" y="5608"/>
                    <a:pt x="4948" y="5584"/>
                    <a:pt x="4936" y="5572"/>
                  </a:cubicBezTo>
                  <a:cubicBezTo>
                    <a:pt x="4531" y="5167"/>
                    <a:pt x="4400" y="4655"/>
                    <a:pt x="4079" y="4191"/>
                  </a:cubicBezTo>
                  <a:cubicBezTo>
                    <a:pt x="3757" y="3739"/>
                    <a:pt x="3317" y="3417"/>
                    <a:pt x="2912" y="3060"/>
                  </a:cubicBezTo>
                  <a:cubicBezTo>
                    <a:pt x="1948" y="2179"/>
                    <a:pt x="578" y="1286"/>
                    <a:pt x="102" y="36"/>
                  </a:cubicBezTo>
                  <a:cubicBezTo>
                    <a:pt x="97" y="11"/>
                    <a:pt x="77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45" name="Google Shape;17045;p24"/>
            <p:cNvSpPr/>
            <p:nvPr/>
          </p:nvSpPr>
          <p:spPr>
            <a:xfrm>
              <a:off x="860500" y="2126575"/>
              <a:ext cx="127850" cy="128100"/>
            </a:xfrm>
            <a:custGeom>
              <a:avLst/>
              <a:gdLst/>
              <a:ahLst/>
              <a:cxnLst/>
              <a:rect l="l" t="t" r="r" b="b"/>
              <a:pathLst>
                <a:path w="5114" h="5124" extrusionOk="0">
                  <a:moveTo>
                    <a:pt x="49" y="1"/>
                  </a:moveTo>
                  <a:cubicBezTo>
                    <a:pt x="25" y="1"/>
                    <a:pt x="1" y="36"/>
                    <a:pt x="25" y="48"/>
                  </a:cubicBezTo>
                  <a:cubicBezTo>
                    <a:pt x="1013" y="584"/>
                    <a:pt x="2251" y="941"/>
                    <a:pt x="3073" y="1775"/>
                  </a:cubicBezTo>
                  <a:cubicBezTo>
                    <a:pt x="3918" y="2632"/>
                    <a:pt x="4430" y="4037"/>
                    <a:pt x="5002" y="5097"/>
                  </a:cubicBezTo>
                  <a:cubicBezTo>
                    <a:pt x="5013" y="5115"/>
                    <a:pt x="5029" y="5124"/>
                    <a:pt x="5045" y="5124"/>
                  </a:cubicBezTo>
                  <a:cubicBezTo>
                    <a:pt x="5079" y="5124"/>
                    <a:pt x="5113" y="5086"/>
                    <a:pt x="5097" y="5037"/>
                  </a:cubicBezTo>
                  <a:cubicBezTo>
                    <a:pt x="4502" y="3942"/>
                    <a:pt x="3966" y="2477"/>
                    <a:pt x="3061" y="1608"/>
                  </a:cubicBezTo>
                  <a:cubicBezTo>
                    <a:pt x="2251" y="846"/>
                    <a:pt x="1061" y="406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46" name="Google Shape;17046;p24"/>
            <p:cNvSpPr/>
            <p:nvPr/>
          </p:nvSpPr>
          <p:spPr>
            <a:xfrm>
              <a:off x="881600" y="2144375"/>
              <a:ext cx="67650" cy="62425"/>
            </a:xfrm>
            <a:custGeom>
              <a:avLst/>
              <a:gdLst/>
              <a:ahLst/>
              <a:cxnLst/>
              <a:rect l="l" t="t" r="r" b="b"/>
              <a:pathLst>
                <a:path w="2706" h="2497" extrusionOk="0">
                  <a:moveTo>
                    <a:pt x="43" y="1"/>
                  </a:moveTo>
                  <a:cubicBezTo>
                    <a:pt x="18" y="1"/>
                    <a:pt x="1" y="29"/>
                    <a:pt x="26" y="63"/>
                  </a:cubicBezTo>
                  <a:cubicBezTo>
                    <a:pt x="407" y="467"/>
                    <a:pt x="943" y="610"/>
                    <a:pt x="1407" y="908"/>
                  </a:cubicBezTo>
                  <a:cubicBezTo>
                    <a:pt x="2003" y="1289"/>
                    <a:pt x="2395" y="1861"/>
                    <a:pt x="2693" y="2492"/>
                  </a:cubicBezTo>
                  <a:cubicBezTo>
                    <a:pt x="2693" y="2496"/>
                    <a:pt x="2694" y="2497"/>
                    <a:pt x="2696" y="2497"/>
                  </a:cubicBezTo>
                  <a:cubicBezTo>
                    <a:pt x="2700" y="2497"/>
                    <a:pt x="2705" y="2492"/>
                    <a:pt x="2705" y="2492"/>
                  </a:cubicBezTo>
                  <a:cubicBezTo>
                    <a:pt x="2550" y="1920"/>
                    <a:pt x="2241" y="1468"/>
                    <a:pt x="1800" y="1075"/>
                  </a:cubicBezTo>
                  <a:cubicBezTo>
                    <a:pt x="1276" y="634"/>
                    <a:pt x="586" y="479"/>
                    <a:pt x="74" y="15"/>
                  </a:cubicBezTo>
                  <a:cubicBezTo>
                    <a:pt x="64" y="5"/>
                    <a:pt x="53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47" name="Google Shape;17047;p24"/>
            <p:cNvSpPr/>
            <p:nvPr/>
          </p:nvSpPr>
          <p:spPr>
            <a:xfrm>
              <a:off x="952350" y="2210375"/>
              <a:ext cx="29925" cy="40300"/>
            </a:xfrm>
            <a:custGeom>
              <a:avLst/>
              <a:gdLst/>
              <a:ahLst/>
              <a:cxnLst/>
              <a:rect l="l" t="t" r="r" b="b"/>
              <a:pathLst>
                <a:path w="1197" h="1612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304" y="566"/>
                    <a:pt x="732" y="1161"/>
                    <a:pt x="1173" y="1602"/>
                  </a:cubicBezTo>
                  <a:cubicBezTo>
                    <a:pt x="1177" y="1609"/>
                    <a:pt x="1180" y="1612"/>
                    <a:pt x="1184" y="1612"/>
                  </a:cubicBezTo>
                  <a:cubicBezTo>
                    <a:pt x="1191" y="1612"/>
                    <a:pt x="1197" y="1598"/>
                    <a:pt x="1197" y="1590"/>
                  </a:cubicBezTo>
                  <a:cubicBezTo>
                    <a:pt x="1018" y="1340"/>
                    <a:pt x="816" y="1102"/>
                    <a:pt x="613" y="864"/>
                  </a:cubicBezTo>
                  <a:cubicBezTo>
                    <a:pt x="411" y="566"/>
                    <a:pt x="232" y="280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48" name="Google Shape;17048;p24"/>
            <p:cNvSpPr/>
            <p:nvPr/>
          </p:nvSpPr>
          <p:spPr>
            <a:xfrm>
              <a:off x="990950" y="2186075"/>
              <a:ext cx="163275" cy="149950"/>
            </a:xfrm>
            <a:custGeom>
              <a:avLst/>
              <a:gdLst/>
              <a:ahLst/>
              <a:cxnLst/>
              <a:rect l="l" t="t" r="r" b="b"/>
              <a:pathLst>
                <a:path w="6531" h="5998" extrusionOk="0">
                  <a:moveTo>
                    <a:pt x="6483" y="0"/>
                  </a:moveTo>
                  <a:cubicBezTo>
                    <a:pt x="6480" y="0"/>
                    <a:pt x="6478" y="1"/>
                    <a:pt x="6475" y="2"/>
                  </a:cubicBezTo>
                  <a:cubicBezTo>
                    <a:pt x="5237" y="526"/>
                    <a:pt x="4225" y="1526"/>
                    <a:pt x="3296" y="2479"/>
                  </a:cubicBezTo>
                  <a:cubicBezTo>
                    <a:pt x="2189" y="3622"/>
                    <a:pt x="1069" y="4765"/>
                    <a:pt x="10" y="5955"/>
                  </a:cubicBezTo>
                  <a:cubicBezTo>
                    <a:pt x="0" y="5965"/>
                    <a:pt x="29" y="5997"/>
                    <a:pt x="47" y="5997"/>
                  </a:cubicBezTo>
                  <a:cubicBezTo>
                    <a:pt x="51" y="5997"/>
                    <a:pt x="55" y="5995"/>
                    <a:pt x="57" y="5991"/>
                  </a:cubicBezTo>
                  <a:cubicBezTo>
                    <a:pt x="2153" y="3907"/>
                    <a:pt x="3975" y="1645"/>
                    <a:pt x="6499" y="50"/>
                  </a:cubicBezTo>
                  <a:cubicBezTo>
                    <a:pt x="6531" y="39"/>
                    <a:pt x="6506" y="0"/>
                    <a:pt x="6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49" name="Google Shape;17049;p24"/>
            <p:cNvSpPr/>
            <p:nvPr/>
          </p:nvSpPr>
          <p:spPr>
            <a:xfrm>
              <a:off x="989350" y="2187525"/>
              <a:ext cx="164025" cy="155350"/>
            </a:xfrm>
            <a:custGeom>
              <a:avLst/>
              <a:gdLst/>
              <a:ahLst/>
              <a:cxnLst/>
              <a:rect l="l" t="t" r="r" b="b"/>
              <a:pathLst>
                <a:path w="6561" h="6214" extrusionOk="0">
                  <a:moveTo>
                    <a:pt x="6541" y="0"/>
                  </a:moveTo>
                  <a:cubicBezTo>
                    <a:pt x="6540" y="0"/>
                    <a:pt x="6539" y="1"/>
                    <a:pt x="6539" y="4"/>
                  </a:cubicBezTo>
                  <a:cubicBezTo>
                    <a:pt x="4455" y="2159"/>
                    <a:pt x="2848" y="4718"/>
                    <a:pt x="62" y="6088"/>
                  </a:cubicBezTo>
                  <a:cubicBezTo>
                    <a:pt x="0" y="6129"/>
                    <a:pt x="36" y="6214"/>
                    <a:pt x="93" y="6214"/>
                  </a:cubicBezTo>
                  <a:cubicBezTo>
                    <a:pt x="102" y="6214"/>
                    <a:pt x="112" y="6212"/>
                    <a:pt x="121" y="6207"/>
                  </a:cubicBezTo>
                  <a:cubicBezTo>
                    <a:pt x="2753" y="4897"/>
                    <a:pt x="4848" y="2373"/>
                    <a:pt x="6551" y="39"/>
                  </a:cubicBezTo>
                  <a:cubicBezTo>
                    <a:pt x="6561" y="20"/>
                    <a:pt x="6546" y="0"/>
                    <a:pt x="6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50" name="Google Shape;17050;p24"/>
            <p:cNvSpPr/>
            <p:nvPr/>
          </p:nvSpPr>
          <p:spPr>
            <a:xfrm>
              <a:off x="987900" y="2188750"/>
              <a:ext cx="158325" cy="146350"/>
            </a:xfrm>
            <a:custGeom>
              <a:avLst/>
              <a:gdLst/>
              <a:ahLst/>
              <a:cxnLst/>
              <a:rect l="l" t="t" r="r" b="b"/>
              <a:pathLst>
                <a:path w="6333" h="5854" extrusionOk="0">
                  <a:moveTo>
                    <a:pt x="6287" y="1"/>
                  </a:moveTo>
                  <a:cubicBezTo>
                    <a:pt x="6284" y="1"/>
                    <a:pt x="6280" y="1"/>
                    <a:pt x="6275" y="2"/>
                  </a:cubicBezTo>
                  <a:cubicBezTo>
                    <a:pt x="3704" y="978"/>
                    <a:pt x="1168" y="3348"/>
                    <a:pt x="1" y="5836"/>
                  </a:cubicBezTo>
                  <a:cubicBezTo>
                    <a:pt x="1" y="5845"/>
                    <a:pt x="13" y="5853"/>
                    <a:pt x="20" y="5853"/>
                  </a:cubicBezTo>
                  <a:cubicBezTo>
                    <a:pt x="23" y="5853"/>
                    <a:pt x="25" y="5852"/>
                    <a:pt x="25" y="5848"/>
                  </a:cubicBezTo>
                  <a:cubicBezTo>
                    <a:pt x="834" y="4634"/>
                    <a:pt x="1656" y="3467"/>
                    <a:pt x="2727" y="2467"/>
                  </a:cubicBezTo>
                  <a:cubicBezTo>
                    <a:pt x="3811" y="1455"/>
                    <a:pt x="5025" y="776"/>
                    <a:pt x="6311" y="62"/>
                  </a:cubicBezTo>
                  <a:cubicBezTo>
                    <a:pt x="6333" y="51"/>
                    <a:pt x="6325" y="1"/>
                    <a:pt x="6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51" name="Google Shape;17051;p24"/>
            <p:cNvSpPr/>
            <p:nvPr/>
          </p:nvSpPr>
          <p:spPr>
            <a:xfrm>
              <a:off x="836400" y="2158350"/>
              <a:ext cx="146900" cy="171725"/>
            </a:xfrm>
            <a:custGeom>
              <a:avLst/>
              <a:gdLst/>
              <a:ahLst/>
              <a:cxnLst/>
              <a:rect l="l" t="t" r="r" b="b"/>
              <a:pathLst>
                <a:path w="5876" h="6869" extrusionOk="0">
                  <a:moveTo>
                    <a:pt x="57" y="1"/>
                  </a:moveTo>
                  <a:cubicBezTo>
                    <a:pt x="45" y="1"/>
                    <a:pt x="36" y="10"/>
                    <a:pt x="36" y="28"/>
                  </a:cubicBezTo>
                  <a:cubicBezTo>
                    <a:pt x="1" y="1397"/>
                    <a:pt x="1286" y="2361"/>
                    <a:pt x="2215" y="3147"/>
                  </a:cubicBezTo>
                  <a:cubicBezTo>
                    <a:pt x="3525" y="4254"/>
                    <a:pt x="4632" y="5612"/>
                    <a:pt x="5787" y="6862"/>
                  </a:cubicBezTo>
                  <a:cubicBezTo>
                    <a:pt x="5796" y="6866"/>
                    <a:pt x="5805" y="6868"/>
                    <a:pt x="5814" y="6868"/>
                  </a:cubicBezTo>
                  <a:cubicBezTo>
                    <a:pt x="5850" y="6868"/>
                    <a:pt x="5875" y="6833"/>
                    <a:pt x="5847" y="6814"/>
                  </a:cubicBezTo>
                  <a:cubicBezTo>
                    <a:pt x="4870" y="5731"/>
                    <a:pt x="3930" y="4552"/>
                    <a:pt x="2858" y="3552"/>
                  </a:cubicBezTo>
                  <a:cubicBezTo>
                    <a:pt x="1679" y="2433"/>
                    <a:pt x="513" y="1706"/>
                    <a:pt x="96" y="28"/>
                  </a:cubicBezTo>
                  <a:cubicBezTo>
                    <a:pt x="84" y="10"/>
                    <a:pt x="69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52" name="Google Shape;17052;p24"/>
            <p:cNvSpPr/>
            <p:nvPr/>
          </p:nvSpPr>
          <p:spPr>
            <a:xfrm>
              <a:off x="838775" y="2157550"/>
              <a:ext cx="147450" cy="162775"/>
            </a:xfrm>
            <a:custGeom>
              <a:avLst/>
              <a:gdLst/>
              <a:ahLst/>
              <a:cxnLst/>
              <a:rect l="l" t="t" r="r" b="b"/>
              <a:pathLst>
                <a:path w="5898" h="6511" extrusionOk="0">
                  <a:moveTo>
                    <a:pt x="1" y="0"/>
                  </a:moveTo>
                  <a:lnTo>
                    <a:pt x="1" y="0"/>
                  </a:lnTo>
                  <a:cubicBezTo>
                    <a:pt x="96" y="429"/>
                    <a:pt x="656" y="702"/>
                    <a:pt x="989" y="953"/>
                  </a:cubicBezTo>
                  <a:cubicBezTo>
                    <a:pt x="1703" y="1488"/>
                    <a:pt x="2418" y="2024"/>
                    <a:pt x="3096" y="2607"/>
                  </a:cubicBezTo>
                  <a:cubicBezTo>
                    <a:pt x="4311" y="3679"/>
                    <a:pt x="5299" y="4905"/>
                    <a:pt x="5787" y="6477"/>
                  </a:cubicBezTo>
                  <a:cubicBezTo>
                    <a:pt x="5792" y="6500"/>
                    <a:pt x="5811" y="6511"/>
                    <a:pt x="5831" y="6511"/>
                  </a:cubicBezTo>
                  <a:cubicBezTo>
                    <a:pt x="5863" y="6511"/>
                    <a:pt x="5897" y="6485"/>
                    <a:pt x="5883" y="6441"/>
                  </a:cubicBezTo>
                  <a:cubicBezTo>
                    <a:pt x="5549" y="5179"/>
                    <a:pt x="4775" y="4096"/>
                    <a:pt x="3847" y="3167"/>
                  </a:cubicBezTo>
                  <a:cubicBezTo>
                    <a:pt x="3358" y="2679"/>
                    <a:pt x="2823" y="2226"/>
                    <a:pt x="2275" y="1810"/>
                  </a:cubicBezTo>
                  <a:cubicBezTo>
                    <a:pt x="1572" y="1274"/>
                    <a:pt x="501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53" name="Google Shape;17053;p24"/>
            <p:cNvSpPr/>
            <p:nvPr/>
          </p:nvSpPr>
          <p:spPr>
            <a:xfrm>
              <a:off x="866175" y="2192375"/>
              <a:ext cx="96000" cy="95975"/>
            </a:xfrm>
            <a:custGeom>
              <a:avLst/>
              <a:gdLst/>
              <a:ahLst/>
              <a:cxnLst/>
              <a:rect l="l" t="t" r="r" b="b"/>
              <a:pathLst>
                <a:path w="3840" h="3839" extrusionOk="0">
                  <a:moveTo>
                    <a:pt x="0" y="0"/>
                  </a:moveTo>
                  <a:cubicBezTo>
                    <a:pt x="453" y="619"/>
                    <a:pt x="1000" y="1167"/>
                    <a:pt x="1608" y="1631"/>
                  </a:cubicBezTo>
                  <a:cubicBezTo>
                    <a:pt x="1977" y="1905"/>
                    <a:pt x="2370" y="2167"/>
                    <a:pt x="2691" y="2524"/>
                  </a:cubicBezTo>
                  <a:cubicBezTo>
                    <a:pt x="3084" y="2941"/>
                    <a:pt x="3429" y="3417"/>
                    <a:pt x="3810" y="3834"/>
                  </a:cubicBezTo>
                  <a:cubicBezTo>
                    <a:pt x="3813" y="3837"/>
                    <a:pt x="3817" y="3839"/>
                    <a:pt x="3821" y="3839"/>
                  </a:cubicBezTo>
                  <a:cubicBezTo>
                    <a:pt x="3831" y="3839"/>
                    <a:pt x="3840" y="3827"/>
                    <a:pt x="3822" y="3810"/>
                  </a:cubicBezTo>
                  <a:cubicBezTo>
                    <a:pt x="3322" y="3143"/>
                    <a:pt x="2786" y="2429"/>
                    <a:pt x="2096" y="1941"/>
                  </a:cubicBezTo>
                  <a:cubicBezTo>
                    <a:pt x="1310" y="1357"/>
                    <a:pt x="643" y="73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54" name="Google Shape;17054;p24"/>
            <p:cNvSpPr/>
            <p:nvPr/>
          </p:nvSpPr>
          <p:spPr>
            <a:xfrm>
              <a:off x="988175" y="2251875"/>
              <a:ext cx="174100" cy="145875"/>
            </a:xfrm>
            <a:custGeom>
              <a:avLst/>
              <a:gdLst/>
              <a:ahLst/>
              <a:cxnLst/>
              <a:rect l="l" t="t" r="r" b="b"/>
              <a:pathLst>
                <a:path w="6964" h="5835" extrusionOk="0">
                  <a:moveTo>
                    <a:pt x="6872" y="0"/>
                  </a:moveTo>
                  <a:cubicBezTo>
                    <a:pt x="6868" y="0"/>
                    <a:pt x="6864" y="1"/>
                    <a:pt x="6860" y="1"/>
                  </a:cubicBezTo>
                  <a:cubicBezTo>
                    <a:pt x="5348" y="204"/>
                    <a:pt x="4050" y="1525"/>
                    <a:pt x="2907" y="2418"/>
                  </a:cubicBezTo>
                  <a:cubicBezTo>
                    <a:pt x="1704" y="3359"/>
                    <a:pt x="1109" y="4704"/>
                    <a:pt x="37" y="5764"/>
                  </a:cubicBezTo>
                  <a:cubicBezTo>
                    <a:pt x="0" y="5792"/>
                    <a:pt x="29" y="5834"/>
                    <a:pt x="66" y="5834"/>
                  </a:cubicBezTo>
                  <a:cubicBezTo>
                    <a:pt x="76" y="5834"/>
                    <a:pt x="87" y="5831"/>
                    <a:pt x="97" y="5823"/>
                  </a:cubicBezTo>
                  <a:cubicBezTo>
                    <a:pt x="1133" y="4990"/>
                    <a:pt x="1621" y="3657"/>
                    <a:pt x="2669" y="2799"/>
                  </a:cubicBezTo>
                  <a:cubicBezTo>
                    <a:pt x="3931" y="1763"/>
                    <a:pt x="5300" y="573"/>
                    <a:pt x="6895" y="108"/>
                  </a:cubicBezTo>
                  <a:cubicBezTo>
                    <a:pt x="6963" y="97"/>
                    <a:pt x="6945" y="0"/>
                    <a:pt x="68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55" name="Google Shape;17055;p24"/>
            <p:cNvSpPr/>
            <p:nvPr/>
          </p:nvSpPr>
          <p:spPr>
            <a:xfrm>
              <a:off x="986600" y="2254225"/>
              <a:ext cx="178525" cy="156100"/>
            </a:xfrm>
            <a:custGeom>
              <a:avLst/>
              <a:gdLst/>
              <a:ahLst/>
              <a:cxnLst/>
              <a:rect l="l" t="t" r="r" b="b"/>
              <a:pathLst>
                <a:path w="7141" h="6244" extrusionOk="0">
                  <a:moveTo>
                    <a:pt x="7103" y="0"/>
                  </a:moveTo>
                  <a:cubicBezTo>
                    <a:pt x="7099" y="0"/>
                    <a:pt x="7094" y="1"/>
                    <a:pt x="7089" y="3"/>
                  </a:cubicBezTo>
                  <a:cubicBezTo>
                    <a:pt x="5851" y="467"/>
                    <a:pt x="4982" y="1741"/>
                    <a:pt x="4208" y="2741"/>
                  </a:cubicBezTo>
                  <a:cubicBezTo>
                    <a:pt x="3113" y="4158"/>
                    <a:pt x="1970" y="5658"/>
                    <a:pt x="112" y="6039"/>
                  </a:cubicBezTo>
                  <a:cubicBezTo>
                    <a:pt x="0" y="6073"/>
                    <a:pt x="36" y="6243"/>
                    <a:pt x="140" y="6243"/>
                  </a:cubicBezTo>
                  <a:cubicBezTo>
                    <a:pt x="146" y="6243"/>
                    <a:pt x="153" y="6243"/>
                    <a:pt x="160" y="6241"/>
                  </a:cubicBezTo>
                  <a:cubicBezTo>
                    <a:pt x="1601" y="5956"/>
                    <a:pt x="2720" y="4967"/>
                    <a:pt x="3613" y="3860"/>
                  </a:cubicBezTo>
                  <a:cubicBezTo>
                    <a:pt x="4161" y="3182"/>
                    <a:pt x="4637" y="2455"/>
                    <a:pt x="5184" y="1788"/>
                  </a:cubicBezTo>
                  <a:cubicBezTo>
                    <a:pt x="5756" y="1098"/>
                    <a:pt x="6411" y="610"/>
                    <a:pt x="7089" y="62"/>
                  </a:cubicBezTo>
                  <a:cubicBezTo>
                    <a:pt x="7141" y="31"/>
                    <a:pt x="7130" y="0"/>
                    <a:pt x="71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56" name="Google Shape;17056;p24"/>
            <p:cNvSpPr/>
            <p:nvPr/>
          </p:nvSpPr>
          <p:spPr>
            <a:xfrm>
              <a:off x="988675" y="2329725"/>
              <a:ext cx="82800" cy="72300"/>
            </a:xfrm>
            <a:custGeom>
              <a:avLst/>
              <a:gdLst/>
              <a:ahLst/>
              <a:cxnLst/>
              <a:rect l="l" t="t" r="r" b="b"/>
              <a:pathLst>
                <a:path w="3312" h="2892" extrusionOk="0">
                  <a:moveTo>
                    <a:pt x="3246" y="0"/>
                  </a:moveTo>
                  <a:cubicBezTo>
                    <a:pt x="3238" y="0"/>
                    <a:pt x="3229" y="2"/>
                    <a:pt x="3220" y="7"/>
                  </a:cubicBezTo>
                  <a:cubicBezTo>
                    <a:pt x="2625" y="197"/>
                    <a:pt x="2327" y="864"/>
                    <a:pt x="1958" y="1328"/>
                  </a:cubicBezTo>
                  <a:cubicBezTo>
                    <a:pt x="1434" y="1971"/>
                    <a:pt x="708" y="2400"/>
                    <a:pt x="29" y="2864"/>
                  </a:cubicBezTo>
                  <a:cubicBezTo>
                    <a:pt x="0" y="2874"/>
                    <a:pt x="18" y="2891"/>
                    <a:pt x="39" y="2891"/>
                  </a:cubicBezTo>
                  <a:cubicBezTo>
                    <a:pt x="44" y="2891"/>
                    <a:pt x="49" y="2890"/>
                    <a:pt x="53" y="2888"/>
                  </a:cubicBezTo>
                  <a:cubicBezTo>
                    <a:pt x="696" y="2543"/>
                    <a:pt x="1339" y="2162"/>
                    <a:pt x="1863" y="1638"/>
                  </a:cubicBezTo>
                  <a:cubicBezTo>
                    <a:pt x="2327" y="1150"/>
                    <a:pt x="2887" y="626"/>
                    <a:pt x="3292" y="78"/>
                  </a:cubicBezTo>
                  <a:cubicBezTo>
                    <a:pt x="3311" y="39"/>
                    <a:pt x="3283" y="0"/>
                    <a:pt x="32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57" name="Google Shape;17057;p24"/>
            <p:cNvSpPr/>
            <p:nvPr/>
          </p:nvSpPr>
          <p:spPr>
            <a:xfrm>
              <a:off x="1073325" y="2292525"/>
              <a:ext cx="32425" cy="33500"/>
            </a:xfrm>
            <a:custGeom>
              <a:avLst/>
              <a:gdLst/>
              <a:ahLst/>
              <a:cxnLst/>
              <a:rect l="l" t="t" r="r" b="b"/>
              <a:pathLst>
                <a:path w="1297" h="1340" extrusionOk="0">
                  <a:moveTo>
                    <a:pt x="1258" y="0"/>
                  </a:moveTo>
                  <a:cubicBezTo>
                    <a:pt x="1252" y="0"/>
                    <a:pt x="1246" y="2"/>
                    <a:pt x="1239" y="6"/>
                  </a:cubicBezTo>
                  <a:cubicBezTo>
                    <a:pt x="989" y="161"/>
                    <a:pt x="775" y="447"/>
                    <a:pt x="561" y="673"/>
                  </a:cubicBezTo>
                  <a:cubicBezTo>
                    <a:pt x="358" y="864"/>
                    <a:pt x="108" y="1078"/>
                    <a:pt x="1" y="1328"/>
                  </a:cubicBezTo>
                  <a:lnTo>
                    <a:pt x="25" y="1340"/>
                  </a:lnTo>
                  <a:cubicBezTo>
                    <a:pt x="275" y="1221"/>
                    <a:pt x="477" y="923"/>
                    <a:pt x="680" y="733"/>
                  </a:cubicBezTo>
                  <a:cubicBezTo>
                    <a:pt x="882" y="518"/>
                    <a:pt x="1132" y="316"/>
                    <a:pt x="1287" y="66"/>
                  </a:cubicBezTo>
                  <a:cubicBezTo>
                    <a:pt x="1296" y="37"/>
                    <a:pt x="1283" y="0"/>
                    <a:pt x="12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58" name="Google Shape;17058;p24"/>
            <p:cNvSpPr/>
            <p:nvPr/>
          </p:nvSpPr>
          <p:spPr>
            <a:xfrm>
              <a:off x="847125" y="2224725"/>
              <a:ext cx="135275" cy="165075"/>
            </a:xfrm>
            <a:custGeom>
              <a:avLst/>
              <a:gdLst/>
              <a:ahLst/>
              <a:cxnLst/>
              <a:rect l="l" t="t" r="r" b="b"/>
              <a:pathLst>
                <a:path w="5411" h="6603" extrusionOk="0">
                  <a:moveTo>
                    <a:pt x="57" y="0"/>
                  </a:moveTo>
                  <a:cubicBezTo>
                    <a:pt x="29" y="0"/>
                    <a:pt x="0" y="19"/>
                    <a:pt x="0" y="51"/>
                  </a:cubicBezTo>
                  <a:cubicBezTo>
                    <a:pt x="36" y="1349"/>
                    <a:pt x="1048" y="2516"/>
                    <a:pt x="1869" y="3433"/>
                  </a:cubicBezTo>
                  <a:cubicBezTo>
                    <a:pt x="2298" y="3921"/>
                    <a:pt x="2786" y="4266"/>
                    <a:pt x="3334" y="4623"/>
                  </a:cubicBezTo>
                  <a:cubicBezTo>
                    <a:pt x="4144" y="5135"/>
                    <a:pt x="4763" y="5790"/>
                    <a:pt x="5298" y="6588"/>
                  </a:cubicBezTo>
                  <a:cubicBezTo>
                    <a:pt x="5308" y="6598"/>
                    <a:pt x="5322" y="6602"/>
                    <a:pt x="5336" y="6602"/>
                  </a:cubicBezTo>
                  <a:cubicBezTo>
                    <a:pt x="5372" y="6602"/>
                    <a:pt x="5411" y="6572"/>
                    <a:pt x="5394" y="6528"/>
                  </a:cubicBezTo>
                  <a:cubicBezTo>
                    <a:pt x="4691" y="5409"/>
                    <a:pt x="3751" y="4778"/>
                    <a:pt x="2739" y="3992"/>
                  </a:cubicBezTo>
                  <a:cubicBezTo>
                    <a:pt x="1548" y="3076"/>
                    <a:pt x="357" y="1528"/>
                    <a:pt x="107" y="40"/>
                  </a:cubicBezTo>
                  <a:cubicBezTo>
                    <a:pt x="102" y="13"/>
                    <a:pt x="80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59" name="Google Shape;17059;p24"/>
            <p:cNvSpPr/>
            <p:nvPr/>
          </p:nvSpPr>
          <p:spPr>
            <a:xfrm>
              <a:off x="848600" y="2226300"/>
              <a:ext cx="130700" cy="158350"/>
            </a:xfrm>
            <a:custGeom>
              <a:avLst/>
              <a:gdLst/>
              <a:ahLst/>
              <a:cxnLst/>
              <a:rect l="l" t="t" r="r" b="b"/>
              <a:pathLst>
                <a:path w="5228" h="6334" extrusionOk="0">
                  <a:moveTo>
                    <a:pt x="1" y="0"/>
                  </a:moveTo>
                  <a:lnTo>
                    <a:pt x="1" y="0"/>
                  </a:lnTo>
                  <a:cubicBezTo>
                    <a:pt x="584" y="1108"/>
                    <a:pt x="1668" y="1893"/>
                    <a:pt x="2596" y="2715"/>
                  </a:cubicBezTo>
                  <a:cubicBezTo>
                    <a:pt x="3120" y="3191"/>
                    <a:pt x="3620" y="3679"/>
                    <a:pt x="4037" y="4263"/>
                  </a:cubicBezTo>
                  <a:cubicBezTo>
                    <a:pt x="4501" y="4906"/>
                    <a:pt x="4763" y="5632"/>
                    <a:pt x="5156" y="6311"/>
                  </a:cubicBezTo>
                  <a:cubicBezTo>
                    <a:pt x="5164" y="6327"/>
                    <a:pt x="5175" y="6334"/>
                    <a:pt x="5186" y="6334"/>
                  </a:cubicBezTo>
                  <a:cubicBezTo>
                    <a:pt x="5207" y="6334"/>
                    <a:pt x="5228" y="6310"/>
                    <a:pt x="5228" y="6287"/>
                  </a:cubicBezTo>
                  <a:cubicBezTo>
                    <a:pt x="5025" y="5001"/>
                    <a:pt x="3989" y="3787"/>
                    <a:pt x="3073" y="2929"/>
                  </a:cubicBezTo>
                  <a:cubicBezTo>
                    <a:pt x="2013" y="1965"/>
                    <a:pt x="929" y="11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60" name="Google Shape;17060;p24"/>
            <p:cNvSpPr/>
            <p:nvPr/>
          </p:nvSpPr>
          <p:spPr>
            <a:xfrm>
              <a:off x="874875" y="2270525"/>
              <a:ext cx="56725" cy="59025"/>
            </a:xfrm>
            <a:custGeom>
              <a:avLst/>
              <a:gdLst/>
              <a:ahLst/>
              <a:cxnLst/>
              <a:rect l="l" t="t" r="r" b="b"/>
              <a:pathLst>
                <a:path w="2269" h="2361" extrusionOk="0">
                  <a:moveTo>
                    <a:pt x="12" y="0"/>
                  </a:moveTo>
                  <a:cubicBezTo>
                    <a:pt x="10" y="0"/>
                    <a:pt x="1" y="9"/>
                    <a:pt x="9" y="17"/>
                  </a:cubicBezTo>
                  <a:cubicBezTo>
                    <a:pt x="259" y="529"/>
                    <a:pt x="581" y="946"/>
                    <a:pt x="998" y="1327"/>
                  </a:cubicBezTo>
                  <a:cubicBezTo>
                    <a:pt x="1391" y="1696"/>
                    <a:pt x="1855" y="1958"/>
                    <a:pt x="2212" y="2351"/>
                  </a:cubicBezTo>
                  <a:cubicBezTo>
                    <a:pt x="2216" y="2358"/>
                    <a:pt x="2222" y="2361"/>
                    <a:pt x="2229" y="2361"/>
                  </a:cubicBezTo>
                  <a:cubicBezTo>
                    <a:pt x="2247" y="2361"/>
                    <a:pt x="2268" y="2344"/>
                    <a:pt x="2260" y="2327"/>
                  </a:cubicBezTo>
                  <a:cubicBezTo>
                    <a:pt x="2105" y="1934"/>
                    <a:pt x="1712" y="1744"/>
                    <a:pt x="1391" y="1517"/>
                  </a:cubicBezTo>
                  <a:cubicBezTo>
                    <a:pt x="855" y="1101"/>
                    <a:pt x="378" y="589"/>
                    <a:pt x="9" y="5"/>
                  </a:cubicBezTo>
                  <a:cubicBezTo>
                    <a:pt x="13" y="2"/>
                    <a:pt x="13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61" name="Google Shape;17061;p24"/>
            <p:cNvSpPr/>
            <p:nvPr/>
          </p:nvSpPr>
          <p:spPr>
            <a:xfrm>
              <a:off x="992975" y="2066200"/>
              <a:ext cx="5675" cy="33775"/>
            </a:xfrm>
            <a:custGeom>
              <a:avLst/>
              <a:gdLst/>
              <a:ahLst/>
              <a:cxnLst/>
              <a:rect l="l" t="t" r="r" b="b"/>
              <a:pathLst>
                <a:path w="227" h="1351" extrusionOk="0">
                  <a:moveTo>
                    <a:pt x="209" y="0"/>
                  </a:moveTo>
                  <a:cubicBezTo>
                    <a:pt x="205" y="0"/>
                    <a:pt x="203" y="3"/>
                    <a:pt x="203" y="11"/>
                  </a:cubicBezTo>
                  <a:cubicBezTo>
                    <a:pt x="143" y="201"/>
                    <a:pt x="119" y="404"/>
                    <a:pt x="96" y="618"/>
                  </a:cubicBezTo>
                  <a:cubicBezTo>
                    <a:pt x="60" y="856"/>
                    <a:pt x="0" y="1094"/>
                    <a:pt x="0" y="1332"/>
                  </a:cubicBezTo>
                  <a:cubicBezTo>
                    <a:pt x="0" y="1344"/>
                    <a:pt x="9" y="1350"/>
                    <a:pt x="20" y="1350"/>
                  </a:cubicBezTo>
                  <a:cubicBezTo>
                    <a:pt x="30" y="1350"/>
                    <a:pt x="42" y="1344"/>
                    <a:pt x="48" y="1332"/>
                  </a:cubicBezTo>
                  <a:cubicBezTo>
                    <a:pt x="107" y="1142"/>
                    <a:pt x="119" y="916"/>
                    <a:pt x="155" y="725"/>
                  </a:cubicBezTo>
                  <a:cubicBezTo>
                    <a:pt x="179" y="487"/>
                    <a:pt x="226" y="249"/>
                    <a:pt x="226" y="11"/>
                  </a:cubicBezTo>
                  <a:cubicBezTo>
                    <a:pt x="226" y="11"/>
                    <a:pt x="216" y="0"/>
                    <a:pt x="2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62" name="Google Shape;17062;p24"/>
            <p:cNvSpPr/>
            <p:nvPr/>
          </p:nvSpPr>
          <p:spPr>
            <a:xfrm>
              <a:off x="992975" y="2055250"/>
              <a:ext cx="6875" cy="51375"/>
            </a:xfrm>
            <a:custGeom>
              <a:avLst/>
              <a:gdLst/>
              <a:ahLst/>
              <a:cxnLst/>
              <a:rect l="l" t="t" r="r" b="b"/>
              <a:pathLst>
                <a:path w="275" h="2055" extrusionOk="0">
                  <a:moveTo>
                    <a:pt x="212" y="1"/>
                  </a:moveTo>
                  <a:cubicBezTo>
                    <a:pt x="196" y="1"/>
                    <a:pt x="179" y="13"/>
                    <a:pt x="179" y="32"/>
                  </a:cubicBezTo>
                  <a:cubicBezTo>
                    <a:pt x="107" y="663"/>
                    <a:pt x="0" y="1401"/>
                    <a:pt x="84" y="2032"/>
                  </a:cubicBezTo>
                  <a:cubicBezTo>
                    <a:pt x="84" y="2048"/>
                    <a:pt x="91" y="2055"/>
                    <a:pt x="99" y="2055"/>
                  </a:cubicBezTo>
                  <a:cubicBezTo>
                    <a:pt x="109" y="2055"/>
                    <a:pt x="119" y="2045"/>
                    <a:pt x="119" y="2032"/>
                  </a:cubicBezTo>
                  <a:cubicBezTo>
                    <a:pt x="274" y="1401"/>
                    <a:pt x="238" y="663"/>
                    <a:pt x="238" y="32"/>
                  </a:cubicBezTo>
                  <a:cubicBezTo>
                    <a:pt x="238" y="10"/>
                    <a:pt x="226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63" name="Google Shape;17063;p24"/>
            <p:cNvSpPr/>
            <p:nvPr/>
          </p:nvSpPr>
          <p:spPr>
            <a:xfrm>
              <a:off x="998025" y="2052475"/>
              <a:ext cx="5375" cy="50475"/>
            </a:xfrm>
            <a:custGeom>
              <a:avLst/>
              <a:gdLst/>
              <a:ahLst/>
              <a:cxnLst/>
              <a:rect l="l" t="t" r="r" b="b"/>
              <a:pathLst>
                <a:path w="215" h="2019" extrusionOk="0">
                  <a:moveTo>
                    <a:pt x="175" y="0"/>
                  </a:moveTo>
                  <a:cubicBezTo>
                    <a:pt x="158" y="0"/>
                    <a:pt x="144" y="12"/>
                    <a:pt x="144" y="36"/>
                  </a:cubicBezTo>
                  <a:cubicBezTo>
                    <a:pt x="72" y="655"/>
                    <a:pt x="1" y="1357"/>
                    <a:pt x="60" y="2000"/>
                  </a:cubicBezTo>
                  <a:cubicBezTo>
                    <a:pt x="60" y="2012"/>
                    <a:pt x="69" y="2018"/>
                    <a:pt x="78" y="2018"/>
                  </a:cubicBezTo>
                  <a:cubicBezTo>
                    <a:pt x="87" y="2018"/>
                    <a:pt x="96" y="2012"/>
                    <a:pt x="96" y="2000"/>
                  </a:cubicBezTo>
                  <a:cubicBezTo>
                    <a:pt x="215" y="1369"/>
                    <a:pt x="215" y="679"/>
                    <a:pt x="215" y="36"/>
                  </a:cubicBezTo>
                  <a:cubicBezTo>
                    <a:pt x="209" y="12"/>
                    <a:pt x="191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64" name="Google Shape;17064;p24"/>
            <p:cNvSpPr/>
            <p:nvPr/>
          </p:nvSpPr>
          <p:spPr>
            <a:xfrm>
              <a:off x="992375" y="2049850"/>
              <a:ext cx="7175" cy="57325"/>
            </a:xfrm>
            <a:custGeom>
              <a:avLst/>
              <a:gdLst/>
              <a:ahLst/>
              <a:cxnLst/>
              <a:rect l="l" t="t" r="r" b="b"/>
              <a:pathLst>
                <a:path w="287" h="2293" extrusionOk="0">
                  <a:moveTo>
                    <a:pt x="227" y="0"/>
                  </a:moveTo>
                  <a:cubicBezTo>
                    <a:pt x="213" y="0"/>
                    <a:pt x="203" y="7"/>
                    <a:pt x="203" y="22"/>
                  </a:cubicBezTo>
                  <a:cubicBezTo>
                    <a:pt x="72" y="724"/>
                    <a:pt x="0" y="1570"/>
                    <a:pt x="120" y="2272"/>
                  </a:cubicBezTo>
                  <a:cubicBezTo>
                    <a:pt x="120" y="2286"/>
                    <a:pt x="129" y="2293"/>
                    <a:pt x="141" y="2293"/>
                  </a:cubicBezTo>
                  <a:cubicBezTo>
                    <a:pt x="159" y="2293"/>
                    <a:pt x="184" y="2277"/>
                    <a:pt x="191" y="2248"/>
                  </a:cubicBezTo>
                  <a:cubicBezTo>
                    <a:pt x="286" y="1534"/>
                    <a:pt x="262" y="748"/>
                    <a:pt x="286" y="34"/>
                  </a:cubicBezTo>
                  <a:cubicBezTo>
                    <a:pt x="272" y="13"/>
                    <a:pt x="246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65" name="Google Shape;17065;p24"/>
            <p:cNvSpPr/>
            <p:nvPr/>
          </p:nvSpPr>
          <p:spPr>
            <a:xfrm>
              <a:off x="995350" y="2055600"/>
              <a:ext cx="7775" cy="51500"/>
            </a:xfrm>
            <a:custGeom>
              <a:avLst/>
              <a:gdLst/>
              <a:ahLst/>
              <a:cxnLst/>
              <a:rect l="l" t="t" r="r" b="b"/>
              <a:pathLst>
                <a:path w="311" h="2060" extrusionOk="0">
                  <a:moveTo>
                    <a:pt x="243" y="0"/>
                  </a:moveTo>
                  <a:cubicBezTo>
                    <a:pt x="239" y="0"/>
                    <a:pt x="233" y="6"/>
                    <a:pt x="227" y="18"/>
                  </a:cubicBezTo>
                  <a:cubicBezTo>
                    <a:pt x="108" y="328"/>
                    <a:pt x="120" y="685"/>
                    <a:pt x="84" y="1030"/>
                  </a:cubicBezTo>
                  <a:cubicBezTo>
                    <a:pt x="60" y="1363"/>
                    <a:pt x="1" y="1709"/>
                    <a:pt x="48" y="2042"/>
                  </a:cubicBezTo>
                  <a:cubicBezTo>
                    <a:pt x="48" y="2054"/>
                    <a:pt x="63" y="2060"/>
                    <a:pt x="78" y="2060"/>
                  </a:cubicBezTo>
                  <a:cubicBezTo>
                    <a:pt x="93" y="2060"/>
                    <a:pt x="108" y="2054"/>
                    <a:pt x="108" y="2042"/>
                  </a:cubicBezTo>
                  <a:cubicBezTo>
                    <a:pt x="203" y="1709"/>
                    <a:pt x="191" y="1351"/>
                    <a:pt x="227" y="1030"/>
                  </a:cubicBezTo>
                  <a:cubicBezTo>
                    <a:pt x="251" y="697"/>
                    <a:pt x="310" y="339"/>
                    <a:pt x="251" y="18"/>
                  </a:cubicBezTo>
                  <a:cubicBezTo>
                    <a:pt x="251" y="6"/>
                    <a:pt x="248" y="0"/>
                    <a:pt x="2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66" name="Google Shape;17066;p24"/>
            <p:cNvSpPr/>
            <p:nvPr/>
          </p:nvSpPr>
          <p:spPr>
            <a:xfrm>
              <a:off x="995050" y="2071425"/>
              <a:ext cx="6875" cy="66275"/>
            </a:xfrm>
            <a:custGeom>
              <a:avLst/>
              <a:gdLst/>
              <a:ahLst/>
              <a:cxnLst/>
              <a:rect l="l" t="t" r="r" b="b"/>
              <a:pathLst>
                <a:path w="275" h="2651" extrusionOk="0">
                  <a:moveTo>
                    <a:pt x="161" y="0"/>
                  </a:moveTo>
                  <a:cubicBezTo>
                    <a:pt x="152" y="0"/>
                    <a:pt x="143" y="6"/>
                    <a:pt x="143" y="16"/>
                  </a:cubicBezTo>
                  <a:cubicBezTo>
                    <a:pt x="84" y="849"/>
                    <a:pt x="1" y="1790"/>
                    <a:pt x="155" y="2623"/>
                  </a:cubicBezTo>
                  <a:cubicBezTo>
                    <a:pt x="155" y="2641"/>
                    <a:pt x="170" y="2650"/>
                    <a:pt x="185" y="2650"/>
                  </a:cubicBezTo>
                  <a:cubicBezTo>
                    <a:pt x="200" y="2650"/>
                    <a:pt x="215" y="2641"/>
                    <a:pt x="215" y="2623"/>
                  </a:cubicBezTo>
                  <a:cubicBezTo>
                    <a:pt x="274" y="1778"/>
                    <a:pt x="191" y="885"/>
                    <a:pt x="191" y="40"/>
                  </a:cubicBezTo>
                  <a:cubicBezTo>
                    <a:pt x="191" y="12"/>
                    <a:pt x="175" y="0"/>
                    <a:pt x="1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67" name="Google Shape;17067;p24"/>
            <p:cNvSpPr/>
            <p:nvPr/>
          </p:nvSpPr>
          <p:spPr>
            <a:xfrm>
              <a:off x="999825" y="2090350"/>
              <a:ext cx="5675" cy="40750"/>
            </a:xfrm>
            <a:custGeom>
              <a:avLst/>
              <a:gdLst/>
              <a:ahLst/>
              <a:cxnLst/>
              <a:rect l="l" t="t" r="r" b="b"/>
              <a:pathLst>
                <a:path w="227" h="1630" extrusionOk="0">
                  <a:moveTo>
                    <a:pt x="112" y="0"/>
                  </a:moveTo>
                  <a:cubicBezTo>
                    <a:pt x="110" y="0"/>
                    <a:pt x="107" y="3"/>
                    <a:pt x="107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7" y="9"/>
                  </a:moveTo>
                  <a:lnTo>
                    <a:pt x="107" y="9"/>
                  </a:lnTo>
                  <a:cubicBezTo>
                    <a:pt x="83" y="533"/>
                    <a:pt x="0" y="1081"/>
                    <a:pt x="12" y="1605"/>
                  </a:cubicBezTo>
                  <a:cubicBezTo>
                    <a:pt x="12" y="1619"/>
                    <a:pt x="35" y="1629"/>
                    <a:pt x="52" y="1629"/>
                  </a:cubicBezTo>
                  <a:cubicBezTo>
                    <a:pt x="63" y="1629"/>
                    <a:pt x="72" y="1626"/>
                    <a:pt x="72" y="1616"/>
                  </a:cubicBezTo>
                  <a:cubicBezTo>
                    <a:pt x="226" y="1093"/>
                    <a:pt x="167" y="509"/>
                    <a:pt x="10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68" name="Google Shape;17068;p24"/>
            <p:cNvSpPr/>
            <p:nvPr/>
          </p:nvSpPr>
          <p:spPr>
            <a:xfrm>
              <a:off x="998925" y="2048875"/>
              <a:ext cx="5375" cy="7175"/>
            </a:xfrm>
            <a:custGeom>
              <a:avLst/>
              <a:gdLst/>
              <a:ahLst/>
              <a:cxnLst/>
              <a:rect l="l" t="t" r="r" b="b"/>
              <a:pathLst>
                <a:path w="215" h="287" extrusionOk="0">
                  <a:moveTo>
                    <a:pt x="35" y="0"/>
                  </a:moveTo>
                  <a:cubicBezTo>
                    <a:pt x="19" y="0"/>
                    <a:pt x="0" y="10"/>
                    <a:pt x="0" y="25"/>
                  </a:cubicBezTo>
                  <a:lnTo>
                    <a:pt x="0" y="180"/>
                  </a:lnTo>
                  <a:cubicBezTo>
                    <a:pt x="18" y="192"/>
                    <a:pt x="39" y="198"/>
                    <a:pt x="55" y="198"/>
                  </a:cubicBezTo>
                  <a:cubicBezTo>
                    <a:pt x="59" y="198"/>
                    <a:pt x="63" y="197"/>
                    <a:pt x="66" y="197"/>
                  </a:cubicBezTo>
                  <a:lnTo>
                    <a:pt x="66" y="197"/>
                  </a:lnTo>
                  <a:cubicBezTo>
                    <a:pt x="96" y="241"/>
                    <a:pt x="136" y="276"/>
                    <a:pt x="179" y="287"/>
                  </a:cubicBezTo>
                  <a:cubicBezTo>
                    <a:pt x="203" y="287"/>
                    <a:pt x="215" y="263"/>
                    <a:pt x="203" y="251"/>
                  </a:cubicBezTo>
                  <a:cubicBezTo>
                    <a:pt x="179" y="204"/>
                    <a:pt x="131" y="180"/>
                    <a:pt x="108" y="144"/>
                  </a:cubicBezTo>
                  <a:cubicBezTo>
                    <a:pt x="96" y="126"/>
                    <a:pt x="90" y="105"/>
                    <a:pt x="84" y="83"/>
                  </a:cubicBezTo>
                  <a:lnTo>
                    <a:pt x="84" y="83"/>
                  </a:lnTo>
                  <a:lnTo>
                    <a:pt x="84" y="25"/>
                  </a:lnTo>
                  <a:cubicBezTo>
                    <a:pt x="77" y="25"/>
                    <a:pt x="71" y="25"/>
                    <a:pt x="65" y="25"/>
                  </a:cubicBezTo>
                  <a:lnTo>
                    <a:pt x="65" y="25"/>
                  </a:lnTo>
                  <a:cubicBezTo>
                    <a:pt x="64" y="21"/>
                    <a:pt x="62" y="17"/>
                    <a:pt x="60" y="13"/>
                  </a:cubicBezTo>
                  <a:cubicBezTo>
                    <a:pt x="55" y="4"/>
                    <a:pt x="46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69" name="Google Shape;17069;p24"/>
            <p:cNvSpPr/>
            <p:nvPr/>
          </p:nvSpPr>
          <p:spPr>
            <a:xfrm>
              <a:off x="1001625" y="1930450"/>
              <a:ext cx="62275" cy="167575"/>
            </a:xfrm>
            <a:custGeom>
              <a:avLst/>
              <a:gdLst/>
              <a:ahLst/>
              <a:cxnLst/>
              <a:rect l="l" t="t" r="r" b="b"/>
              <a:pathLst>
                <a:path w="2491" h="6703" extrusionOk="0">
                  <a:moveTo>
                    <a:pt x="4" y="6697"/>
                  </a:moveTo>
                  <a:cubicBezTo>
                    <a:pt x="1" y="6697"/>
                    <a:pt x="4" y="6703"/>
                    <a:pt x="11" y="6703"/>
                  </a:cubicBezTo>
                  <a:cubicBezTo>
                    <a:pt x="7" y="6699"/>
                    <a:pt x="5" y="6697"/>
                    <a:pt x="4" y="6697"/>
                  </a:cubicBezTo>
                  <a:close/>
                  <a:moveTo>
                    <a:pt x="2424" y="1"/>
                  </a:moveTo>
                  <a:cubicBezTo>
                    <a:pt x="2402" y="1"/>
                    <a:pt x="2378" y="11"/>
                    <a:pt x="2369" y="35"/>
                  </a:cubicBezTo>
                  <a:cubicBezTo>
                    <a:pt x="1940" y="1119"/>
                    <a:pt x="2155" y="2238"/>
                    <a:pt x="2059" y="3369"/>
                  </a:cubicBezTo>
                  <a:cubicBezTo>
                    <a:pt x="1916" y="4857"/>
                    <a:pt x="845" y="5595"/>
                    <a:pt x="11" y="6703"/>
                  </a:cubicBezTo>
                  <a:cubicBezTo>
                    <a:pt x="833" y="6131"/>
                    <a:pt x="1762" y="5119"/>
                    <a:pt x="2036" y="4143"/>
                  </a:cubicBezTo>
                  <a:cubicBezTo>
                    <a:pt x="2440" y="2798"/>
                    <a:pt x="1952" y="1393"/>
                    <a:pt x="2476" y="59"/>
                  </a:cubicBezTo>
                  <a:cubicBezTo>
                    <a:pt x="2490" y="24"/>
                    <a:pt x="2458" y="1"/>
                    <a:pt x="2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70" name="Google Shape;17070;p24"/>
            <p:cNvSpPr/>
            <p:nvPr/>
          </p:nvSpPr>
          <p:spPr>
            <a:xfrm>
              <a:off x="993575" y="1932675"/>
              <a:ext cx="66975" cy="164825"/>
            </a:xfrm>
            <a:custGeom>
              <a:avLst/>
              <a:gdLst/>
              <a:ahLst/>
              <a:cxnLst/>
              <a:rect l="l" t="t" r="r" b="b"/>
              <a:pathLst>
                <a:path w="2679" h="6593" extrusionOk="0">
                  <a:moveTo>
                    <a:pt x="2661" y="1"/>
                  </a:moveTo>
                  <a:cubicBezTo>
                    <a:pt x="2658" y="1"/>
                    <a:pt x="2655" y="2"/>
                    <a:pt x="2655" y="6"/>
                  </a:cubicBezTo>
                  <a:cubicBezTo>
                    <a:pt x="2048" y="1077"/>
                    <a:pt x="1405" y="2268"/>
                    <a:pt x="1095" y="3459"/>
                  </a:cubicBezTo>
                  <a:cubicBezTo>
                    <a:pt x="845" y="4423"/>
                    <a:pt x="0" y="5554"/>
                    <a:pt x="369" y="6566"/>
                  </a:cubicBezTo>
                  <a:cubicBezTo>
                    <a:pt x="374" y="6585"/>
                    <a:pt x="386" y="6593"/>
                    <a:pt x="399" y="6593"/>
                  </a:cubicBezTo>
                  <a:cubicBezTo>
                    <a:pt x="417" y="6593"/>
                    <a:pt x="436" y="6576"/>
                    <a:pt x="429" y="6554"/>
                  </a:cubicBezTo>
                  <a:cubicBezTo>
                    <a:pt x="179" y="5721"/>
                    <a:pt x="595" y="5149"/>
                    <a:pt x="905" y="4423"/>
                  </a:cubicBezTo>
                  <a:cubicBezTo>
                    <a:pt x="1084" y="3994"/>
                    <a:pt x="1143" y="3542"/>
                    <a:pt x="1274" y="3113"/>
                  </a:cubicBezTo>
                  <a:cubicBezTo>
                    <a:pt x="1607" y="2030"/>
                    <a:pt x="2238" y="1042"/>
                    <a:pt x="2679" y="6"/>
                  </a:cubicBezTo>
                  <a:cubicBezTo>
                    <a:pt x="2679" y="6"/>
                    <a:pt x="2668" y="1"/>
                    <a:pt x="2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71" name="Google Shape;17071;p24"/>
            <p:cNvSpPr/>
            <p:nvPr/>
          </p:nvSpPr>
          <p:spPr>
            <a:xfrm>
              <a:off x="1001000" y="2009750"/>
              <a:ext cx="41100" cy="87400"/>
            </a:xfrm>
            <a:custGeom>
              <a:avLst/>
              <a:gdLst/>
              <a:ahLst/>
              <a:cxnLst/>
              <a:rect l="l" t="t" r="r" b="b"/>
              <a:pathLst>
                <a:path w="1644" h="3496" extrusionOk="0">
                  <a:moveTo>
                    <a:pt x="1624" y="0"/>
                  </a:moveTo>
                  <a:cubicBezTo>
                    <a:pt x="1618" y="0"/>
                    <a:pt x="1612" y="5"/>
                    <a:pt x="1608" y="18"/>
                  </a:cubicBezTo>
                  <a:cubicBezTo>
                    <a:pt x="1394" y="733"/>
                    <a:pt x="1156" y="1411"/>
                    <a:pt x="798" y="2054"/>
                  </a:cubicBezTo>
                  <a:cubicBezTo>
                    <a:pt x="537" y="2531"/>
                    <a:pt x="132" y="2947"/>
                    <a:pt x="1" y="3495"/>
                  </a:cubicBezTo>
                  <a:cubicBezTo>
                    <a:pt x="310" y="2900"/>
                    <a:pt x="739" y="2400"/>
                    <a:pt x="1037" y="1804"/>
                  </a:cubicBezTo>
                  <a:cubicBezTo>
                    <a:pt x="1322" y="1233"/>
                    <a:pt x="1525" y="661"/>
                    <a:pt x="1644" y="30"/>
                  </a:cubicBezTo>
                  <a:cubicBezTo>
                    <a:pt x="1644" y="15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72" name="Google Shape;17072;p24"/>
            <p:cNvSpPr/>
            <p:nvPr/>
          </p:nvSpPr>
          <p:spPr>
            <a:xfrm>
              <a:off x="1045050" y="2003950"/>
              <a:ext cx="625" cy="325"/>
            </a:xfrm>
            <a:custGeom>
              <a:avLst/>
              <a:gdLst/>
              <a:ahLst/>
              <a:cxnLst/>
              <a:rect l="l" t="t" r="r" b="b"/>
              <a:pathLst>
                <a:path w="25" h="13" extrusionOk="0">
                  <a:moveTo>
                    <a:pt x="1" y="0"/>
                  </a:moveTo>
                  <a:lnTo>
                    <a:pt x="1" y="12"/>
                  </a:lnTo>
                  <a:cubicBezTo>
                    <a:pt x="25" y="12"/>
                    <a:pt x="25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73" name="Google Shape;17073;p24"/>
            <p:cNvSpPr/>
            <p:nvPr/>
          </p:nvSpPr>
          <p:spPr>
            <a:xfrm>
              <a:off x="1041925" y="1971875"/>
              <a:ext cx="7025" cy="32325"/>
            </a:xfrm>
            <a:custGeom>
              <a:avLst/>
              <a:gdLst/>
              <a:ahLst/>
              <a:cxnLst/>
              <a:rect l="l" t="t" r="r" b="b"/>
              <a:pathLst>
                <a:path w="281" h="1293" extrusionOk="0">
                  <a:moveTo>
                    <a:pt x="263" y="1"/>
                  </a:moveTo>
                  <a:cubicBezTo>
                    <a:pt x="254" y="1"/>
                    <a:pt x="245" y="3"/>
                    <a:pt x="245" y="9"/>
                  </a:cubicBezTo>
                  <a:cubicBezTo>
                    <a:pt x="150" y="426"/>
                    <a:pt x="66" y="867"/>
                    <a:pt x="7" y="1283"/>
                  </a:cubicBezTo>
                  <a:cubicBezTo>
                    <a:pt x="1" y="1289"/>
                    <a:pt x="7" y="1292"/>
                    <a:pt x="16" y="1292"/>
                  </a:cubicBezTo>
                  <a:cubicBezTo>
                    <a:pt x="25" y="1292"/>
                    <a:pt x="37" y="1289"/>
                    <a:pt x="43" y="1283"/>
                  </a:cubicBezTo>
                  <a:cubicBezTo>
                    <a:pt x="126" y="867"/>
                    <a:pt x="233" y="426"/>
                    <a:pt x="281" y="9"/>
                  </a:cubicBezTo>
                  <a:cubicBezTo>
                    <a:pt x="281" y="3"/>
                    <a:pt x="272" y="1"/>
                    <a:pt x="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74" name="Google Shape;17074;p24"/>
            <p:cNvSpPr/>
            <p:nvPr/>
          </p:nvSpPr>
          <p:spPr>
            <a:xfrm>
              <a:off x="809025" y="2257975"/>
              <a:ext cx="165750" cy="191375"/>
            </a:xfrm>
            <a:custGeom>
              <a:avLst/>
              <a:gdLst/>
              <a:ahLst/>
              <a:cxnLst/>
              <a:rect l="l" t="t" r="r" b="b"/>
              <a:pathLst>
                <a:path w="6630" h="7655" extrusionOk="0">
                  <a:moveTo>
                    <a:pt x="42" y="1"/>
                  </a:moveTo>
                  <a:cubicBezTo>
                    <a:pt x="23" y="1"/>
                    <a:pt x="0" y="16"/>
                    <a:pt x="0" y="43"/>
                  </a:cubicBezTo>
                  <a:cubicBezTo>
                    <a:pt x="179" y="1829"/>
                    <a:pt x="1310" y="3008"/>
                    <a:pt x="2465" y="4270"/>
                  </a:cubicBezTo>
                  <a:cubicBezTo>
                    <a:pt x="2977" y="4806"/>
                    <a:pt x="3393" y="5329"/>
                    <a:pt x="4048" y="5651"/>
                  </a:cubicBezTo>
                  <a:cubicBezTo>
                    <a:pt x="5084" y="6163"/>
                    <a:pt x="5751" y="6818"/>
                    <a:pt x="6549" y="7651"/>
                  </a:cubicBezTo>
                  <a:cubicBezTo>
                    <a:pt x="6555" y="7653"/>
                    <a:pt x="6562" y="7654"/>
                    <a:pt x="6568" y="7654"/>
                  </a:cubicBezTo>
                  <a:cubicBezTo>
                    <a:pt x="6599" y="7654"/>
                    <a:pt x="6630" y="7633"/>
                    <a:pt x="6620" y="7603"/>
                  </a:cubicBezTo>
                  <a:cubicBezTo>
                    <a:pt x="6215" y="7068"/>
                    <a:pt x="5775" y="6568"/>
                    <a:pt x="5251" y="6163"/>
                  </a:cubicBezTo>
                  <a:cubicBezTo>
                    <a:pt x="4584" y="5651"/>
                    <a:pt x="3774" y="5460"/>
                    <a:pt x="3179" y="4841"/>
                  </a:cubicBezTo>
                  <a:cubicBezTo>
                    <a:pt x="1822" y="3413"/>
                    <a:pt x="417" y="2067"/>
                    <a:pt x="72" y="31"/>
                  </a:cubicBezTo>
                  <a:cubicBezTo>
                    <a:pt x="72" y="10"/>
                    <a:pt x="58" y="1"/>
                    <a:pt x="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75" name="Google Shape;17075;p24"/>
            <p:cNvSpPr/>
            <p:nvPr/>
          </p:nvSpPr>
          <p:spPr>
            <a:xfrm>
              <a:off x="806425" y="2260400"/>
              <a:ext cx="130675" cy="140675"/>
            </a:xfrm>
            <a:custGeom>
              <a:avLst/>
              <a:gdLst/>
              <a:ahLst/>
              <a:cxnLst/>
              <a:rect l="l" t="t" r="r" b="b"/>
              <a:pathLst>
                <a:path w="5227" h="5627" extrusionOk="0">
                  <a:moveTo>
                    <a:pt x="19" y="1"/>
                  </a:moveTo>
                  <a:cubicBezTo>
                    <a:pt x="4" y="1"/>
                    <a:pt x="1" y="9"/>
                    <a:pt x="9" y="17"/>
                  </a:cubicBezTo>
                  <a:cubicBezTo>
                    <a:pt x="938" y="1006"/>
                    <a:pt x="1890" y="1946"/>
                    <a:pt x="2700" y="3030"/>
                  </a:cubicBezTo>
                  <a:cubicBezTo>
                    <a:pt x="3033" y="3458"/>
                    <a:pt x="3355" y="3804"/>
                    <a:pt x="3771" y="4161"/>
                  </a:cubicBezTo>
                  <a:cubicBezTo>
                    <a:pt x="4283" y="4601"/>
                    <a:pt x="4688" y="5125"/>
                    <a:pt x="5141" y="5613"/>
                  </a:cubicBezTo>
                  <a:cubicBezTo>
                    <a:pt x="5150" y="5623"/>
                    <a:pt x="5160" y="5626"/>
                    <a:pt x="5171" y="5626"/>
                  </a:cubicBezTo>
                  <a:cubicBezTo>
                    <a:pt x="5201" y="5626"/>
                    <a:pt x="5227" y="5595"/>
                    <a:pt x="5200" y="5578"/>
                  </a:cubicBezTo>
                  <a:cubicBezTo>
                    <a:pt x="4533" y="4566"/>
                    <a:pt x="3557" y="3911"/>
                    <a:pt x="2819" y="2970"/>
                  </a:cubicBezTo>
                  <a:cubicBezTo>
                    <a:pt x="1985" y="1899"/>
                    <a:pt x="1033" y="934"/>
                    <a:pt x="45" y="6"/>
                  </a:cubicBezTo>
                  <a:cubicBezTo>
                    <a:pt x="34" y="2"/>
                    <a:pt x="26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76" name="Google Shape;17076;p24"/>
            <p:cNvSpPr/>
            <p:nvPr/>
          </p:nvSpPr>
          <p:spPr>
            <a:xfrm>
              <a:off x="938575" y="2404100"/>
              <a:ext cx="37150" cy="38225"/>
            </a:xfrm>
            <a:custGeom>
              <a:avLst/>
              <a:gdLst/>
              <a:ahLst/>
              <a:cxnLst/>
              <a:rect l="l" t="t" r="r" b="b"/>
              <a:pathLst>
                <a:path w="1486" h="1529" extrusionOk="0">
                  <a:moveTo>
                    <a:pt x="13" y="0"/>
                  </a:moveTo>
                  <a:cubicBezTo>
                    <a:pt x="5" y="0"/>
                    <a:pt x="0" y="23"/>
                    <a:pt x="9" y="32"/>
                  </a:cubicBezTo>
                  <a:cubicBezTo>
                    <a:pt x="307" y="223"/>
                    <a:pt x="593" y="425"/>
                    <a:pt x="831" y="675"/>
                  </a:cubicBezTo>
                  <a:cubicBezTo>
                    <a:pt x="1081" y="925"/>
                    <a:pt x="1248" y="1223"/>
                    <a:pt x="1438" y="1520"/>
                  </a:cubicBezTo>
                  <a:cubicBezTo>
                    <a:pt x="1443" y="1525"/>
                    <a:pt x="1452" y="1528"/>
                    <a:pt x="1461" y="1528"/>
                  </a:cubicBezTo>
                  <a:cubicBezTo>
                    <a:pt x="1473" y="1528"/>
                    <a:pt x="1486" y="1522"/>
                    <a:pt x="1486" y="1508"/>
                  </a:cubicBezTo>
                  <a:cubicBezTo>
                    <a:pt x="1248" y="866"/>
                    <a:pt x="617" y="306"/>
                    <a:pt x="21" y="8"/>
                  </a:cubicBezTo>
                  <a:cubicBezTo>
                    <a:pt x="18" y="3"/>
                    <a:pt x="15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77" name="Google Shape;17077;p24"/>
            <p:cNvSpPr/>
            <p:nvPr/>
          </p:nvSpPr>
          <p:spPr>
            <a:xfrm>
              <a:off x="808175" y="2258950"/>
              <a:ext cx="163600" cy="180025"/>
            </a:xfrm>
            <a:custGeom>
              <a:avLst/>
              <a:gdLst/>
              <a:ahLst/>
              <a:cxnLst/>
              <a:rect l="l" t="t" r="r" b="b"/>
              <a:pathLst>
                <a:path w="6544" h="7201" extrusionOk="0">
                  <a:moveTo>
                    <a:pt x="38" y="1"/>
                  </a:moveTo>
                  <a:cubicBezTo>
                    <a:pt x="23" y="1"/>
                    <a:pt x="1" y="20"/>
                    <a:pt x="10" y="40"/>
                  </a:cubicBezTo>
                  <a:cubicBezTo>
                    <a:pt x="1189" y="1052"/>
                    <a:pt x="2439" y="1957"/>
                    <a:pt x="3642" y="2921"/>
                  </a:cubicBezTo>
                  <a:cubicBezTo>
                    <a:pt x="4356" y="3504"/>
                    <a:pt x="5106" y="4052"/>
                    <a:pt x="5511" y="4897"/>
                  </a:cubicBezTo>
                  <a:cubicBezTo>
                    <a:pt x="5844" y="5648"/>
                    <a:pt x="6130" y="6421"/>
                    <a:pt x="6464" y="7183"/>
                  </a:cubicBezTo>
                  <a:cubicBezTo>
                    <a:pt x="6467" y="7195"/>
                    <a:pt x="6477" y="7200"/>
                    <a:pt x="6489" y="7200"/>
                  </a:cubicBezTo>
                  <a:cubicBezTo>
                    <a:pt x="6513" y="7200"/>
                    <a:pt x="6543" y="7176"/>
                    <a:pt x="6535" y="7136"/>
                  </a:cubicBezTo>
                  <a:cubicBezTo>
                    <a:pt x="6202" y="6326"/>
                    <a:pt x="5904" y="5517"/>
                    <a:pt x="5535" y="4743"/>
                  </a:cubicBezTo>
                  <a:cubicBezTo>
                    <a:pt x="5213" y="4052"/>
                    <a:pt x="4630" y="3600"/>
                    <a:pt x="4047" y="3135"/>
                  </a:cubicBezTo>
                  <a:cubicBezTo>
                    <a:pt x="2737" y="2064"/>
                    <a:pt x="1415" y="992"/>
                    <a:pt x="46" y="4"/>
                  </a:cubicBezTo>
                  <a:cubicBezTo>
                    <a:pt x="44" y="2"/>
                    <a:pt x="41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78" name="Google Shape;17078;p24"/>
            <p:cNvSpPr/>
            <p:nvPr/>
          </p:nvSpPr>
          <p:spPr>
            <a:xfrm>
              <a:off x="986775" y="2335650"/>
              <a:ext cx="156075" cy="121125"/>
            </a:xfrm>
            <a:custGeom>
              <a:avLst/>
              <a:gdLst/>
              <a:ahLst/>
              <a:cxnLst/>
              <a:rect l="l" t="t" r="r" b="b"/>
              <a:pathLst>
                <a:path w="6243" h="4845" extrusionOk="0">
                  <a:moveTo>
                    <a:pt x="6179" y="0"/>
                  </a:moveTo>
                  <a:cubicBezTo>
                    <a:pt x="6166" y="0"/>
                    <a:pt x="6152" y="6"/>
                    <a:pt x="6142" y="20"/>
                  </a:cubicBezTo>
                  <a:cubicBezTo>
                    <a:pt x="5701" y="639"/>
                    <a:pt x="4951" y="865"/>
                    <a:pt x="4392" y="1377"/>
                  </a:cubicBezTo>
                  <a:cubicBezTo>
                    <a:pt x="3880" y="1818"/>
                    <a:pt x="3522" y="2413"/>
                    <a:pt x="3082" y="2913"/>
                  </a:cubicBezTo>
                  <a:cubicBezTo>
                    <a:pt x="2546" y="3532"/>
                    <a:pt x="1903" y="3782"/>
                    <a:pt x="1153" y="4056"/>
                  </a:cubicBezTo>
                  <a:cubicBezTo>
                    <a:pt x="713" y="4211"/>
                    <a:pt x="284" y="4389"/>
                    <a:pt x="10" y="4806"/>
                  </a:cubicBezTo>
                  <a:cubicBezTo>
                    <a:pt x="0" y="4825"/>
                    <a:pt x="30" y="4845"/>
                    <a:pt x="48" y="4845"/>
                  </a:cubicBezTo>
                  <a:cubicBezTo>
                    <a:pt x="52" y="4845"/>
                    <a:pt x="56" y="4844"/>
                    <a:pt x="58" y="4842"/>
                  </a:cubicBezTo>
                  <a:cubicBezTo>
                    <a:pt x="629" y="4318"/>
                    <a:pt x="1248" y="4199"/>
                    <a:pt x="1951" y="3913"/>
                  </a:cubicBezTo>
                  <a:cubicBezTo>
                    <a:pt x="2534" y="3675"/>
                    <a:pt x="2939" y="3306"/>
                    <a:pt x="3332" y="2830"/>
                  </a:cubicBezTo>
                  <a:cubicBezTo>
                    <a:pt x="3844" y="2210"/>
                    <a:pt x="4225" y="1568"/>
                    <a:pt x="4916" y="1115"/>
                  </a:cubicBezTo>
                  <a:cubicBezTo>
                    <a:pt x="5404" y="794"/>
                    <a:pt x="5892" y="567"/>
                    <a:pt x="6225" y="67"/>
                  </a:cubicBezTo>
                  <a:cubicBezTo>
                    <a:pt x="6242" y="34"/>
                    <a:pt x="6211" y="0"/>
                    <a:pt x="6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79" name="Google Shape;17079;p24"/>
            <p:cNvSpPr/>
            <p:nvPr/>
          </p:nvSpPr>
          <p:spPr>
            <a:xfrm>
              <a:off x="984750" y="2336725"/>
              <a:ext cx="156775" cy="117150"/>
            </a:xfrm>
            <a:custGeom>
              <a:avLst/>
              <a:gdLst/>
              <a:ahLst/>
              <a:cxnLst/>
              <a:rect l="l" t="t" r="r" b="b"/>
              <a:pathLst>
                <a:path w="6271" h="4686" extrusionOk="0">
                  <a:moveTo>
                    <a:pt x="6223" y="1"/>
                  </a:moveTo>
                  <a:cubicBezTo>
                    <a:pt x="5592" y="215"/>
                    <a:pt x="4949" y="501"/>
                    <a:pt x="4342" y="774"/>
                  </a:cubicBezTo>
                  <a:cubicBezTo>
                    <a:pt x="3592" y="1108"/>
                    <a:pt x="3246" y="1644"/>
                    <a:pt x="2627" y="2120"/>
                  </a:cubicBezTo>
                  <a:cubicBezTo>
                    <a:pt x="1639" y="2858"/>
                    <a:pt x="270" y="3275"/>
                    <a:pt x="8" y="4632"/>
                  </a:cubicBezTo>
                  <a:cubicBezTo>
                    <a:pt x="1" y="4667"/>
                    <a:pt x="26" y="4685"/>
                    <a:pt x="51" y="4685"/>
                  </a:cubicBezTo>
                  <a:cubicBezTo>
                    <a:pt x="69" y="4685"/>
                    <a:pt x="86" y="4676"/>
                    <a:pt x="91" y="4656"/>
                  </a:cubicBezTo>
                  <a:cubicBezTo>
                    <a:pt x="425" y="3203"/>
                    <a:pt x="1913" y="2894"/>
                    <a:pt x="2913" y="2025"/>
                  </a:cubicBezTo>
                  <a:cubicBezTo>
                    <a:pt x="3449" y="1548"/>
                    <a:pt x="3830" y="1108"/>
                    <a:pt x="4520" y="810"/>
                  </a:cubicBezTo>
                  <a:cubicBezTo>
                    <a:pt x="5092" y="560"/>
                    <a:pt x="5711" y="334"/>
                    <a:pt x="6270" y="36"/>
                  </a:cubicBezTo>
                  <a:cubicBezTo>
                    <a:pt x="6259" y="36"/>
                    <a:pt x="6247" y="1"/>
                    <a:pt x="6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80" name="Google Shape;17080;p24"/>
            <p:cNvSpPr/>
            <p:nvPr/>
          </p:nvSpPr>
          <p:spPr>
            <a:xfrm>
              <a:off x="983750" y="2399375"/>
              <a:ext cx="78725" cy="55550"/>
            </a:xfrm>
            <a:custGeom>
              <a:avLst/>
              <a:gdLst/>
              <a:ahLst/>
              <a:cxnLst/>
              <a:rect l="l" t="t" r="r" b="b"/>
              <a:pathLst>
                <a:path w="3149" h="2222" extrusionOk="0">
                  <a:moveTo>
                    <a:pt x="3107" y="1"/>
                  </a:moveTo>
                  <a:cubicBezTo>
                    <a:pt x="3099" y="1"/>
                    <a:pt x="3090" y="6"/>
                    <a:pt x="3084" y="19"/>
                  </a:cubicBezTo>
                  <a:cubicBezTo>
                    <a:pt x="2620" y="507"/>
                    <a:pt x="1977" y="709"/>
                    <a:pt x="1429" y="1066"/>
                  </a:cubicBezTo>
                  <a:cubicBezTo>
                    <a:pt x="893" y="1364"/>
                    <a:pt x="405" y="1769"/>
                    <a:pt x="0" y="2221"/>
                  </a:cubicBezTo>
                  <a:cubicBezTo>
                    <a:pt x="595" y="1769"/>
                    <a:pt x="1131" y="1281"/>
                    <a:pt x="1798" y="924"/>
                  </a:cubicBezTo>
                  <a:cubicBezTo>
                    <a:pt x="2274" y="674"/>
                    <a:pt x="2774" y="471"/>
                    <a:pt x="3132" y="54"/>
                  </a:cubicBezTo>
                  <a:cubicBezTo>
                    <a:pt x="3149" y="37"/>
                    <a:pt x="3128" y="1"/>
                    <a:pt x="3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81" name="Google Shape;17081;p24"/>
            <p:cNvSpPr/>
            <p:nvPr/>
          </p:nvSpPr>
          <p:spPr>
            <a:xfrm>
              <a:off x="1065300" y="2368875"/>
              <a:ext cx="32775" cy="25925"/>
            </a:xfrm>
            <a:custGeom>
              <a:avLst/>
              <a:gdLst/>
              <a:ahLst/>
              <a:cxnLst/>
              <a:rect l="l" t="t" r="r" b="b"/>
              <a:pathLst>
                <a:path w="1311" h="1037" extrusionOk="0">
                  <a:moveTo>
                    <a:pt x="1274" y="0"/>
                  </a:moveTo>
                  <a:cubicBezTo>
                    <a:pt x="786" y="179"/>
                    <a:pt x="251" y="620"/>
                    <a:pt x="0" y="1036"/>
                  </a:cubicBezTo>
                  <a:cubicBezTo>
                    <a:pt x="191" y="881"/>
                    <a:pt x="370" y="679"/>
                    <a:pt x="584" y="524"/>
                  </a:cubicBezTo>
                  <a:cubicBezTo>
                    <a:pt x="798" y="346"/>
                    <a:pt x="1060" y="227"/>
                    <a:pt x="1298" y="48"/>
                  </a:cubicBezTo>
                  <a:cubicBezTo>
                    <a:pt x="1310" y="24"/>
                    <a:pt x="1310" y="0"/>
                    <a:pt x="1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82" name="Google Shape;17082;p24"/>
            <p:cNvSpPr/>
            <p:nvPr/>
          </p:nvSpPr>
          <p:spPr>
            <a:xfrm>
              <a:off x="983750" y="2448675"/>
              <a:ext cx="7750" cy="10125"/>
            </a:xfrm>
            <a:custGeom>
              <a:avLst/>
              <a:gdLst/>
              <a:ahLst/>
              <a:cxnLst/>
              <a:rect l="l" t="t" r="r" b="b"/>
              <a:pathLst>
                <a:path w="310" h="405" extrusionOk="0">
                  <a:moveTo>
                    <a:pt x="270" y="1"/>
                  </a:moveTo>
                  <a:cubicBezTo>
                    <a:pt x="265" y="1"/>
                    <a:pt x="258" y="3"/>
                    <a:pt x="250" y="11"/>
                  </a:cubicBezTo>
                  <a:cubicBezTo>
                    <a:pt x="179" y="47"/>
                    <a:pt x="167" y="130"/>
                    <a:pt x="119" y="190"/>
                  </a:cubicBezTo>
                  <a:cubicBezTo>
                    <a:pt x="72" y="249"/>
                    <a:pt x="12" y="309"/>
                    <a:pt x="0" y="368"/>
                  </a:cubicBezTo>
                  <a:cubicBezTo>
                    <a:pt x="0" y="380"/>
                    <a:pt x="0" y="404"/>
                    <a:pt x="24" y="404"/>
                  </a:cubicBezTo>
                  <a:cubicBezTo>
                    <a:pt x="107" y="392"/>
                    <a:pt x="167" y="333"/>
                    <a:pt x="203" y="261"/>
                  </a:cubicBezTo>
                  <a:cubicBezTo>
                    <a:pt x="262" y="190"/>
                    <a:pt x="310" y="106"/>
                    <a:pt x="298" y="11"/>
                  </a:cubicBezTo>
                  <a:cubicBezTo>
                    <a:pt x="290" y="11"/>
                    <a:pt x="282" y="1"/>
                    <a:pt x="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83" name="Google Shape;17083;p24"/>
            <p:cNvSpPr/>
            <p:nvPr/>
          </p:nvSpPr>
          <p:spPr>
            <a:xfrm>
              <a:off x="981950" y="2448200"/>
              <a:ext cx="13275" cy="13825"/>
            </a:xfrm>
            <a:custGeom>
              <a:avLst/>
              <a:gdLst/>
              <a:ahLst/>
              <a:cxnLst/>
              <a:rect l="l" t="t" r="r" b="b"/>
              <a:pathLst>
                <a:path w="531" h="553" extrusionOk="0">
                  <a:moveTo>
                    <a:pt x="471" y="1"/>
                  </a:moveTo>
                  <a:cubicBezTo>
                    <a:pt x="465" y="1"/>
                    <a:pt x="459" y="3"/>
                    <a:pt x="453" y="6"/>
                  </a:cubicBezTo>
                  <a:cubicBezTo>
                    <a:pt x="445" y="14"/>
                    <a:pt x="433" y="17"/>
                    <a:pt x="419" y="17"/>
                  </a:cubicBezTo>
                  <a:cubicBezTo>
                    <a:pt x="391" y="17"/>
                    <a:pt x="354" y="6"/>
                    <a:pt x="322" y="6"/>
                  </a:cubicBezTo>
                  <a:cubicBezTo>
                    <a:pt x="298" y="6"/>
                    <a:pt x="298" y="42"/>
                    <a:pt x="322" y="42"/>
                  </a:cubicBezTo>
                  <a:cubicBezTo>
                    <a:pt x="343" y="42"/>
                    <a:pt x="371" y="42"/>
                    <a:pt x="396" y="47"/>
                  </a:cubicBezTo>
                  <a:lnTo>
                    <a:pt x="396" y="47"/>
                  </a:lnTo>
                  <a:cubicBezTo>
                    <a:pt x="308" y="104"/>
                    <a:pt x="234" y="178"/>
                    <a:pt x="167" y="245"/>
                  </a:cubicBezTo>
                  <a:cubicBezTo>
                    <a:pt x="84" y="328"/>
                    <a:pt x="13" y="423"/>
                    <a:pt x="1" y="530"/>
                  </a:cubicBezTo>
                  <a:cubicBezTo>
                    <a:pt x="1" y="538"/>
                    <a:pt x="6" y="552"/>
                    <a:pt x="14" y="552"/>
                  </a:cubicBezTo>
                  <a:cubicBezTo>
                    <a:pt x="17" y="552"/>
                    <a:pt x="21" y="550"/>
                    <a:pt x="25" y="542"/>
                  </a:cubicBezTo>
                  <a:cubicBezTo>
                    <a:pt x="120" y="483"/>
                    <a:pt x="179" y="387"/>
                    <a:pt x="251" y="304"/>
                  </a:cubicBezTo>
                  <a:cubicBezTo>
                    <a:pt x="322" y="221"/>
                    <a:pt x="417" y="149"/>
                    <a:pt x="501" y="66"/>
                  </a:cubicBezTo>
                  <a:cubicBezTo>
                    <a:pt x="531" y="46"/>
                    <a:pt x="502" y="1"/>
                    <a:pt x="4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84" name="Google Shape;17084;p24"/>
            <p:cNvSpPr/>
            <p:nvPr/>
          </p:nvSpPr>
          <p:spPr>
            <a:xfrm>
              <a:off x="816750" y="2352975"/>
              <a:ext cx="156900" cy="167925"/>
            </a:xfrm>
            <a:custGeom>
              <a:avLst/>
              <a:gdLst/>
              <a:ahLst/>
              <a:cxnLst/>
              <a:rect l="l" t="t" r="r" b="b"/>
              <a:pathLst>
                <a:path w="6276" h="6717" extrusionOk="0">
                  <a:moveTo>
                    <a:pt x="10" y="0"/>
                  </a:moveTo>
                  <a:cubicBezTo>
                    <a:pt x="6" y="0"/>
                    <a:pt x="1" y="5"/>
                    <a:pt x="1" y="5"/>
                  </a:cubicBezTo>
                  <a:cubicBezTo>
                    <a:pt x="120" y="684"/>
                    <a:pt x="346" y="1398"/>
                    <a:pt x="620" y="2006"/>
                  </a:cubicBezTo>
                  <a:cubicBezTo>
                    <a:pt x="918" y="2672"/>
                    <a:pt x="1394" y="2911"/>
                    <a:pt x="1989" y="3315"/>
                  </a:cubicBezTo>
                  <a:cubicBezTo>
                    <a:pt x="2632" y="3732"/>
                    <a:pt x="3096" y="4375"/>
                    <a:pt x="3751" y="4756"/>
                  </a:cubicBezTo>
                  <a:cubicBezTo>
                    <a:pt x="4608" y="5280"/>
                    <a:pt x="6192" y="5327"/>
                    <a:pt x="6132" y="6661"/>
                  </a:cubicBezTo>
                  <a:cubicBezTo>
                    <a:pt x="6132" y="6698"/>
                    <a:pt x="6151" y="6717"/>
                    <a:pt x="6168" y="6717"/>
                  </a:cubicBezTo>
                  <a:cubicBezTo>
                    <a:pt x="6178" y="6717"/>
                    <a:pt x="6188" y="6710"/>
                    <a:pt x="6192" y="6697"/>
                  </a:cubicBezTo>
                  <a:cubicBezTo>
                    <a:pt x="6275" y="6185"/>
                    <a:pt x="6037" y="5768"/>
                    <a:pt x="5656" y="5458"/>
                  </a:cubicBezTo>
                  <a:cubicBezTo>
                    <a:pt x="4930" y="4887"/>
                    <a:pt x="3989" y="4816"/>
                    <a:pt x="3263" y="4173"/>
                  </a:cubicBezTo>
                  <a:cubicBezTo>
                    <a:pt x="2977" y="3923"/>
                    <a:pt x="2703" y="3637"/>
                    <a:pt x="2394" y="3399"/>
                  </a:cubicBezTo>
                  <a:cubicBezTo>
                    <a:pt x="2049" y="3137"/>
                    <a:pt x="1656" y="2970"/>
                    <a:pt x="1322" y="2684"/>
                  </a:cubicBezTo>
                  <a:cubicBezTo>
                    <a:pt x="560" y="2018"/>
                    <a:pt x="477" y="875"/>
                    <a:pt x="13" y="5"/>
                  </a:cubicBezTo>
                  <a:cubicBezTo>
                    <a:pt x="13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85" name="Google Shape;17085;p24"/>
            <p:cNvSpPr/>
            <p:nvPr/>
          </p:nvSpPr>
          <p:spPr>
            <a:xfrm>
              <a:off x="816475" y="2357950"/>
              <a:ext cx="156400" cy="140300"/>
            </a:xfrm>
            <a:custGeom>
              <a:avLst/>
              <a:gdLst/>
              <a:ahLst/>
              <a:cxnLst/>
              <a:rect l="l" t="t" r="r" b="b"/>
              <a:pathLst>
                <a:path w="6256" h="5612" extrusionOk="0">
                  <a:moveTo>
                    <a:pt x="5" y="1"/>
                  </a:moveTo>
                  <a:cubicBezTo>
                    <a:pt x="1" y="1"/>
                    <a:pt x="3" y="21"/>
                    <a:pt x="12" y="21"/>
                  </a:cubicBezTo>
                  <a:cubicBezTo>
                    <a:pt x="690" y="330"/>
                    <a:pt x="976" y="1045"/>
                    <a:pt x="1500" y="1533"/>
                  </a:cubicBezTo>
                  <a:cubicBezTo>
                    <a:pt x="1964" y="1985"/>
                    <a:pt x="2524" y="2283"/>
                    <a:pt x="3119" y="2485"/>
                  </a:cubicBezTo>
                  <a:cubicBezTo>
                    <a:pt x="3988" y="2783"/>
                    <a:pt x="4846" y="2950"/>
                    <a:pt x="5298" y="3843"/>
                  </a:cubicBezTo>
                  <a:cubicBezTo>
                    <a:pt x="5596" y="4438"/>
                    <a:pt x="5691" y="5093"/>
                    <a:pt x="6155" y="5605"/>
                  </a:cubicBezTo>
                  <a:cubicBezTo>
                    <a:pt x="6162" y="5609"/>
                    <a:pt x="6170" y="5611"/>
                    <a:pt x="6179" y="5611"/>
                  </a:cubicBezTo>
                  <a:cubicBezTo>
                    <a:pt x="6214" y="5611"/>
                    <a:pt x="6256" y="5576"/>
                    <a:pt x="6227" y="5557"/>
                  </a:cubicBezTo>
                  <a:cubicBezTo>
                    <a:pt x="5774" y="4914"/>
                    <a:pt x="5679" y="4116"/>
                    <a:pt x="5239" y="3485"/>
                  </a:cubicBezTo>
                  <a:cubicBezTo>
                    <a:pt x="4858" y="2962"/>
                    <a:pt x="4286" y="2747"/>
                    <a:pt x="3703" y="2545"/>
                  </a:cubicBezTo>
                  <a:cubicBezTo>
                    <a:pt x="2750" y="2235"/>
                    <a:pt x="1905" y="1890"/>
                    <a:pt x="1226" y="1104"/>
                  </a:cubicBezTo>
                  <a:cubicBezTo>
                    <a:pt x="869" y="687"/>
                    <a:pt x="619" y="80"/>
                    <a:pt x="12" y="9"/>
                  </a:cubicBezTo>
                  <a:cubicBezTo>
                    <a:pt x="9" y="3"/>
                    <a:pt x="7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86" name="Google Shape;17086;p24"/>
            <p:cNvSpPr/>
            <p:nvPr/>
          </p:nvSpPr>
          <p:spPr>
            <a:xfrm>
              <a:off x="837300" y="2387925"/>
              <a:ext cx="109450" cy="81075"/>
            </a:xfrm>
            <a:custGeom>
              <a:avLst/>
              <a:gdLst/>
              <a:ahLst/>
              <a:cxnLst/>
              <a:rect l="l" t="t" r="r" b="b"/>
              <a:pathLst>
                <a:path w="4378" h="3243" extrusionOk="0">
                  <a:moveTo>
                    <a:pt x="24" y="0"/>
                  </a:moveTo>
                  <a:cubicBezTo>
                    <a:pt x="12" y="0"/>
                    <a:pt x="0" y="0"/>
                    <a:pt x="0" y="12"/>
                  </a:cubicBezTo>
                  <a:cubicBezTo>
                    <a:pt x="36" y="620"/>
                    <a:pt x="869" y="1048"/>
                    <a:pt x="1346" y="1286"/>
                  </a:cubicBezTo>
                  <a:cubicBezTo>
                    <a:pt x="2441" y="1822"/>
                    <a:pt x="3298" y="2596"/>
                    <a:pt x="4322" y="3239"/>
                  </a:cubicBezTo>
                  <a:cubicBezTo>
                    <a:pt x="4329" y="3241"/>
                    <a:pt x="4335" y="3242"/>
                    <a:pt x="4340" y="3242"/>
                  </a:cubicBezTo>
                  <a:cubicBezTo>
                    <a:pt x="4365" y="3242"/>
                    <a:pt x="4378" y="3221"/>
                    <a:pt x="4358" y="3191"/>
                  </a:cubicBezTo>
                  <a:cubicBezTo>
                    <a:pt x="3727" y="2632"/>
                    <a:pt x="3013" y="2084"/>
                    <a:pt x="2298" y="1632"/>
                  </a:cubicBezTo>
                  <a:cubicBezTo>
                    <a:pt x="1536" y="1167"/>
                    <a:pt x="322" y="953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87" name="Google Shape;17087;p24"/>
            <p:cNvSpPr/>
            <p:nvPr/>
          </p:nvSpPr>
          <p:spPr>
            <a:xfrm>
              <a:off x="946825" y="2473050"/>
              <a:ext cx="11200" cy="12050"/>
            </a:xfrm>
            <a:custGeom>
              <a:avLst/>
              <a:gdLst/>
              <a:ahLst/>
              <a:cxnLst/>
              <a:rect l="l" t="t" r="r" b="b"/>
              <a:pathLst>
                <a:path w="448" h="482" extrusionOk="0">
                  <a:moveTo>
                    <a:pt x="1" y="1"/>
                  </a:moveTo>
                  <a:cubicBezTo>
                    <a:pt x="4" y="2"/>
                    <a:pt x="7" y="4"/>
                    <a:pt x="11" y="6"/>
                  </a:cubicBezTo>
                  <a:lnTo>
                    <a:pt x="11" y="6"/>
                  </a:lnTo>
                  <a:cubicBezTo>
                    <a:pt x="12" y="3"/>
                    <a:pt x="11" y="1"/>
                    <a:pt x="1" y="1"/>
                  </a:cubicBezTo>
                  <a:close/>
                  <a:moveTo>
                    <a:pt x="11" y="6"/>
                  </a:moveTo>
                  <a:cubicBezTo>
                    <a:pt x="9" y="11"/>
                    <a:pt x="1" y="18"/>
                    <a:pt x="1" y="24"/>
                  </a:cubicBezTo>
                  <a:lnTo>
                    <a:pt x="227" y="251"/>
                  </a:lnTo>
                  <a:cubicBezTo>
                    <a:pt x="287" y="322"/>
                    <a:pt x="334" y="417"/>
                    <a:pt x="406" y="477"/>
                  </a:cubicBezTo>
                  <a:cubicBezTo>
                    <a:pt x="409" y="480"/>
                    <a:pt x="413" y="481"/>
                    <a:pt x="418" y="481"/>
                  </a:cubicBezTo>
                  <a:cubicBezTo>
                    <a:pt x="432" y="481"/>
                    <a:pt x="447" y="468"/>
                    <a:pt x="429" y="441"/>
                  </a:cubicBezTo>
                  <a:cubicBezTo>
                    <a:pt x="418" y="358"/>
                    <a:pt x="334" y="263"/>
                    <a:pt x="263" y="203"/>
                  </a:cubicBezTo>
                  <a:cubicBezTo>
                    <a:pt x="182" y="134"/>
                    <a:pt x="112" y="65"/>
                    <a:pt x="1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88" name="Google Shape;17088;p24"/>
            <p:cNvSpPr/>
            <p:nvPr/>
          </p:nvSpPr>
          <p:spPr>
            <a:xfrm>
              <a:off x="978075" y="2362900"/>
              <a:ext cx="183700" cy="153625"/>
            </a:xfrm>
            <a:custGeom>
              <a:avLst/>
              <a:gdLst/>
              <a:ahLst/>
              <a:cxnLst/>
              <a:rect l="l" t="t" r="r" b="b"/>
              <a:pathLst>
                <a:path w="7348" h="6145" extrusionOk="0">
                  <a:moveTo>
                    <a:pt x="7307" y="0"/>
                  </a:moveTo>
                  <a:cubicBezTo>
                    <a:pt x="7296" y="0"/>
                    <a:pt x="7288" y="4"/>
                    <a:pt x="7288" y="13"/>
                  </a:cubicBezTo>
                  <a:cubicBezTo>
                    <a:pt x="7121" y="1073"/>
                    <a:pt x="6264" y="1597"/>
                    <a:pt x="5418" y="2109"/>
                  </a:cubicBezTo>
                  <a:cubicBezTo>
                    <a:pt x="4775" y="2502"/>
                    <a:pt x="4275" y="2978"/>
                    <a:pt x="3728" y="3466"/>
                  </a:cubicBezTo>
                  <a:cubicBezTo>
                    <a:pt x="3025" y="4097"/>
                    <a:pt x="2251" y="4585"/>
                    <a:pt x="1418" y="5014"/>
                  </a:cubicBezTo>
                  <a:cubicBezTo>
                    <a:pt x="882" y="5300"/>
                    <a:pt x="334" y="5597"/>
                    <a:pt x="1" y="6121"/>
                  </a:cubicBezTo>
                  <a:cubicBezTo>
                    <a:pt x="1" y="6133"/>
                    <a:pt x="25" y="6145"/>
                    <a:pt x="37" y="6145"/>
                  </a:cubicBezTo>
                  <a:cubicBezTo>
                    <a:pt x="680" y="5442"/>
                    <a:pt x="1489" y="5121"/>
                    <a:pt x="2299" y="4645"/>
                  </a:cubicBezTo>
                  <a:cubicBezTo>
                    <a:pt x="3049" y="4180"/>
                    <a:pt x="3692" y="3621"/>
                    <a:pt x="4347" y="3025"/>
                  </a:cubicBezTo>
                  <a:cubicBezTo>
                    <a:pt x="5347" y="2109"/>
                    <a:pt x="7228" y="1597"/>
                    <a:pt x="7347" y="25"/>
                  </a:cubicBezTo>
                  <a:cubicBezTo>
                    <a:pt x="7347" y="10"/>
                    <a:pt x="7324" y="0"/>
                    <a:pt x="73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89" name="Google Shape;17089;p24"/>
            <p:cNvSpPr/>
            <p:nvPr/>
          </p:nvSpPr>
          <p:spPr>
            <a:xfrm>
              <a:off x="976300" y="2360875"/>
              <a:ext cx="183200" cy="154300"/>
            </a:xfrm>
            <a:custGeom>
              <a:avLst/>
              <a:gdLst/>
              <a:ahLst/>
              <a:cxnLst/>
              <a:rect l="l" t="t" r="r" b="b"/>
              <a:pathLst>
                <a:path w="7328" h="6172" extrusionOk="0">
                  <a:moveTo>
                    <a:pt x="7285" y="1"/>
                  </a:moveTo>
                  <a:cubicBezTo>
                    <a:pt x="7276" y="1"/>
                    <a:pt x="7267" y="7"/>
                    <a:pt x="7263" y="23"/>
                  </a:cubicBezTo>
                  <a:cubicBezTo>
                    <a:pt x="6882" y="809"/>
                    <a:pt x="6025" y="1023"/>
                    <a:pt x="5299" y="1392"/>
                  </a:cubicBezTo>
                  <a:cubicBezTo>
                    <a:pt x="4525" y="1797"/>
                    <a:pt x="3941" y="2464"/>
                    <a:pt x="3203" y="2892"/>
                  </a:cubicBezTo>
                  <a:cubicBezTo>
                    <a:pt x="2560" y="3261"/>
                    <a:pt x="1834" y="3476"/>
                    <a:pt x="1346" y="4035"/>
                  </a:cubicBezTo>
                  <a:cubicBezTo>
                    <a:pt x="810" y="4666"/>
                    <a:pt x="632" y="5500"/>
                    <a:pt x="36" y="6095"/>
                  </a:cubicBezTo>
                  <a:cubicBezTo>
                    <a:pt x="1" y="6130"/>
                    <a:pt x="24" y="6172"/>
                    <a:pt x="58" y="6172"/>
                  </a:cubicBezTo>
                  <a:cubicBezTo>
                    <a:pt x="70" y="6172"/>
                    <a:pt x="83" y="6167"/>
                    <a:pt x="96" y="6154"/>
                  </a:cubicBezTo>
                  <a:cubicBezTo>
                    <a:pt x="715" y="5547"/>
                    <a:pt x="882" y="4630"/>
                    <a:pt x="1477" y="4023"/>
                  </a:cubicBezTo>
                  <a:cubicBezTo>
                    <a:pt x="2096" y="3380"/>
                    <a:pt x="3072" y="3178"/>
                    <a:pt x="3763" y="2642"/>
                  </a:cubicBezTo>
                  <a:cubicBezTo>
                    <a:pt x="4537" y="2059"/>
                    <a:pt x="5239" y="1559"/>
                    <a:pt x="6120" y="1142"/>
                  </a:cubicBezTo>
                  <a:cubicBezTo>
                    <a:pt x="6644" y="880"/>
                    <a:pt x="7085" y="618"/>
                    <a:pt x="7311" y="70"/>
                  </a:cubicBezTo>
                  <a:cubicBezTo>
                    <a:pt x="7327" y="30"/>
                    <a:pt x="7305" y="1"/>
                    <a:pt x="7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90" name="Google Shape;17090;p24"/>
            <p:cNvSpPr/>
            <p:nvPr/>
          </p:nvSpPr>
          <p:spPr>
            <a:xfrm>
              <a:off x="987975" y="2454000"/>
              <a:ext cx="55625" cy="46675"/>
            </a:xfrm>
            <a:custGeom>
              <a:avLst/>
              <a:gdLst/>
              <a:ahLst/>
              <a:cxnLst/>
              <a:rect l="l" t="t" r="r" b="b"/>
              <a:pathLst>
                <a:path w="2225" h="1867" extrusionOk="0">
                  <a:moveTo>
                    <a:pt x="2201" y="1"/>
                  </a:moveTo>
                  <a:cubicBezTo>
                    <a:pt x="1808" y="1"/>
                    <a:pt x="1558" y="298"/>
                    <a:pt x="1308" y="548"/>
                  </a:cubicBezTo>
                  <a:cubicBezTo>
                    <a:pt x="867" y="989"/>
                    <a:pt x="426" y="1406"/>
                    <a:pt x="10" y="1846"/>
                  </a:cubicBezTo>
                  <a:cubicBezTo>
                    <a:pt x="1" y="1846"/>
                    <a:pt x="5" y="1866"/>
                    <a:pt x="13" y="1866"/>
                  </a:cubicBezTo>
                  <a:cubicBezTo>
                    <a:pt x="16" y="1866"/>
                    <a:pt x="19" y="1864"/>
                    <a:pt x="22" y="1858"/>
                  </a:cubicBezTo>
                  <a:cubicBezTo>
                    <a:pt x="379" y="1548"/>
                    <a:pt x="712" y="1227"/>
                    <a:pt x="1058" y="894"/>
                  </a:cubicBezTo>
                  <a:cubicBezTo>
                    <a:pt x="1391" y="548"/>
                    <a:pt x="1724" y="179"/>
                    <a:pt x="2201" y="48"/>
                  </a:cubicBezTo>
                  <a:cubicBezTo>
                    <a:pt x="2224" y="36"/>
                    <a:pt x="2224" y="1"/>
                    <a:pt x="22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91" name="Google Shape;17091;p24"/>
            <p:cNvSpPr/>
            <p:nvPr/>
          </p:nvSpPr>
          <p:spPr>
            <a:xfrm>
              <a:off x="1045950" y="2403400"/>
              <a:ext cx="81875" cy="47650"/>
            </a:xfrm>
            <a:custGeom>
              <a:avLst/>
              <a:gdLst/>
              <a:ahLst/>
              <a:cxnLst/>
              <a:rect l="l" t="t" r="r" b="b"/>
              <a:pathLst>
                <a:path w="3275" h="1906" extrusionOk="0">
                  <a:moveTo>
                    <a:pt x="3239" y="1"/>
                  </a:moveTo>
                  <a:cubicBezTo>
                    <a:pt x="2739" y="227"/>
                    <a:pt x="2322" y="489"/>
                    <a:pt x="1894" y="834"/>
                  </a:cubicBezTo>
                  <a:cubicBezTo>
                    <a:pt x="1334" y="1298"/>
                    <a:pt x="644" y="1548"/>
                    <a:pt x="1" y="1906"/>
                  </a:cubicBezTo>
                  <a:cubicBezTo>
                    <a:pt x="548" y="1667"/>
                    <a:pt x="1179" y="1441"/>
                    <a:pt x="1667" y="1108"/>
                  </a:cubicBezTo>
                  <a:cubicBezTo>
                    <a:pt x="2215" y="715"/>
                    <a:pt x="2644" y="310"/>
                    <a:pt x="3251" y="36"/>
                  </a:cubicBezTo>
                  <a:cubicBezTo>
                    <a:pt x="3275" y="12"/>
                    <a:pt x="3251" y="1"/>
                    <a:pt x="3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92" name="Google Shape;17092;p24"/>
            <p:cNvSpPr/>
            <p:nvPr/>
          </p:nvSpPr>
          <p:spPr>
            <a:xfrm>
              <a:off x="801875" y="2402275"/>
              <a:ext cx="169875" cy="180200"/>
            </a:xfrm>
            <a:custGeom>
              <a:avLst/>
              <a:gdLst/>
              <a:ahLst/>
              <a:cxnLst/>
              <a:rect l="l" t="t" r="r" b="b"/>
              <a:pathLst>
                <a:path w="6795" h="7208" extrusionOk="0">
                  <a:moveTo>
                    <a:pt x="20" y="0"/>
                  </a:moveTo>
                  <a:cubicBezTo>
                    <a:pt x="8" y="0"/>
                    <a:pt x="0" y="13"/>
                    <a:pt x="0" y="34"/>
                  </a:cubicBezTo>
                  <a:cubicBezTo>
                    <a:pt x="310" y="1641"/>
                    <a:pt x="1632" y="2832"/>
                    <a:pt x="2739" y="3951"/>
                  </a:cubicBezTo>
                  <a:cubicBezTo>
                    <a:pt x="3287" y="4498"/>
                    <a:pt x="3822" y="5213"/>
                    <a:pt x="4537" y="5534"/>
                  </a:cubicBezTo>
                  <a:cubicBezTo>
                    <a:pt x="4906" y="5713"/>
                    <a:pt x="5323" y="5772"/>
                    <a:pt x="5680" y="5999"/>
                  </a:cubicBezTo>
                  <a:cubicBezTo>
                    <a:pt x="6156" y="6296"/>
                    <a:pt x="6477" y="6701"/>
                    <a:pt x="6727" y="7189"/>
                  </a:cubicBezTo>
                  <a:cubicBezTo>
                    <a:pt x="6736" y="7202"/>
                    <a:pt x="6748" y="7208"/>
                    <a:pt x="6759" y="7208"/>
                  </a:cubicBezTo>
                  <a:cubicBezTo>
                    <a:pt x="6778" y="7208"/>
                    <a:pt x="6795" y="7192"/>
                    <a:pt x="6787" y="7177"/>
                  </a:cubicBezTo>
                  <a:cubicBezTo>
                    <a:pt x="6608" y="6689"/>
                    <a:pt x="6299" y="6249"/>
                    <a:pt x="5858" y="5951"/>
                  </a:cubicBezTo>
                  <a:cubicBezTo>
                    <a:pt x="5608" y="5772"/>
                    <a:pt x="5323" y="5689"/>
                    <a:pt x="5049" y="5570"/>
                  </a:cubicBezTo>
                  <a:cubicBezTo>
                    <a:pt x="4465" y="5344"/>
                    <a:pt x="4049" y="5046"/>
                    <a:pt x="3620" y="4618"/>
                  </a:cubicBezTo>
                  <a:cubicBezTo>
                    <a:pt x="2227" y="3213"/>
                    <a:pt x="727" y="1903"/>
                    <a:pt x="48" y="22"/>
                  </a:cubicBezTo>
                  <a:cubicBezTo>
                    <a:pt x="38" y="7"/>
                    <a:pt x="28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93" name="Google Shape;17093;p24"/>
            <p:cNvSpPr/>
            <p:nvPr/>
          </p:nvSpPr>
          <p:spPr>
            <a:xfrm>
              <a:off x="801650" y="2405075"/>
              <a:ext cx="146625" cy="126250"/>
            </a:xfrm>
            <a:custGeom>
              <a:avLst/>
              <a:gdLst/>
              <a:ahLst/>
              <a:cxnLst/>
              <a:rect l="l" t="t" r="r" b="b"/>
              <a:pathLst>
                <a:path w="5865" h="5050" extrusionOk="0">
                  <a:moveTo>
                    <a:pt x="12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1938" y="1696"/>
                    <a:pt x="4069" y="3136"/>
                    <a:pt x="5796" y="5041"/>
                  </a:cubicBezTo>
                  <a:cubicBezTo>
                    <a:pt x="5804" y="5047"/>
                    <a:pt x="5812" y="5049"/>
                    <a:pt x="5819" y="5049"/>
                  </a:cubicBezTo>
                  <a:cubicBezTo>
                    <a:pt x="5845" y="5049"/>
                    <a:pt x="5865" y="5021"/>
                    <a:pt x="5855" y="4994"/>
                  </a:cubicBezTo>
                  <a:cubicBezTo>
                    <a:pt x="5153" y="4005"/>
                    <a:pt x="4069" y="3220"/>
                    <a:pt x="3165" y="2446"/>
                  </a:cubicBezTo>
                  <a:cubicBezTo>
                    <a:pt x="2164" y="1600"/>
                    <a:pt x="1129" y="719"/>
                    <a:pt x="21" y="5"/>
                  </a:cubicBezTo>
                  <a:cubicBezTo>
                    <a:pt x="18" y="2"/>
                    <a:pt x="15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94" name="Google Shape;17094;p24"/>
            <p:cNvSpPr/>
            <p:nvPr/>
          </p:nvSpPr>
          <p:spPr>
            <a:xfrm>
              <a:off x="950400" y="2532825"/>
              <a:ext cx="21000" cy="38550"/>
            </a:xfrm>
            <a:custGeom>
              <a:avLst/>
              <a:gdLst/>
              <a:ahLst/>
              <a:cxnLst/>
              <a:rect l="l" t="t" r="r" b="b"/>
              <a:pathLst>
                <a:path w="840" h="1542" extrusionOk="0">
                  <a:moveTo>
                    <a:pt x="8" y="1"/>
                  </a:moveTo>
                  <a:cubicBezTo>
                    <a:pt x="5" y="1"/>
                    <a:pt x="1" y="8"/>
                    <a:pt x="1" y="15"/>
                  </a:cubicBezTo>
                  <a:cubicBezTo>
                    <a:pt x="84" y="574"/>
                    <a:pt x="394" y="1146"/>
                    <a:pt x="786" y="1539"/>
                  </a:cubicBezTo>
                  <a:cubicBezTo>
                    <a:pt x="791" y="1541"/>
                    <a:pt x="796" y="1542"/>
                    <a:pt x="800" y="1542"/>
                  </a:cubicBezTo>
                  <a:cubicBezTo>
                    <a:pt x="821" y="1542"/>
                    <a:pt x="839" y="1522"/>
                    <a:pt x="810" y="1503"/>
                  </a:cubicBezTo>
                  <a:cubicBezTo>
                    <a:pt x="429" y="1027"/>
                    <a:pt x="203" y="586"/>
                    <a:pt x="13" y="15"/>
                  </a:cubicBezTo>
                  <a:cubicBezTo>
                    <a:pt x="13" y="5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95" name="Google Shape;17095;p24"/>
            <p:cNvSpPr/>
            <p:nvPr/>
          </p:nvSpPr>
          <p:spPr>
            <a:xfrm>
              <a:off x="843900" y="2460175"/>
              <a:ext cx="101175" cy="81950"/>
            </a:xfrm>
            <a:custGeom>
              <a:avLst/>
              <a:gdLst/>
              <a:ahLst/>
              <a:cxnLst/>
              <a:rect l="l" t="t" r="r" b="b"/>
              <a:pathLst>
                <a:path w="4047" h="3278" extrusionOk="0">
                  <a:moveTo>
                    <a:pt x="29" y="1"/>
                  </a:moveTo>
                  <a:cubicBezTo>
                    <a:pt x="7" y="1"/>
                    <a:pt x="0" y="22"/>
                    <a:pt x="10" y="51"/>
                  </a:cubicBezTo>
                  <a:cubicBezTo>
                    <a:pt x="546" y="670"/>
                    <a:pt x="1248" y="1242"/>
                    <a:pt x="1939" y="1718"/>
                  </a:cubicBezTo>
                  <a:cubicBezTo>
                    <a:pt x="2213" y="1909"/>
                    <a:pt x="2534" y="2028"/>
                    <a:pt x="2832" y="2206"/>
                  </a:cubicBezTo>
                  <a:cubicBezTo>
                    <a:pt x="3272" y="2480"/>
                    <a:pt x="3642" y="2944"/>
                    <a:pt x="4046" y="3278"/>
                  </a:cubicBezTo>
                  <a:cubicBezTo>
                    <a:pt x="3761" y="2968"/>
                    <a:pt x="3487" y="2647"/>
                    <a:pt x="3153" y="2373"/>
                  </a:cubicBezTo>
                  <a:cubicBezTo>
                    <a:pt x="2844" y="2123"/>
                    <a:pt x="2475" y="1980"/>
                    <a:pt x="2141" y="1766"/>
                  </a:cubicBezTo>
                  <a:cubicBezTo>
                    <a:pt x="1403" y="1242"/>
                    <a:pt x="760" y="575"/>
                    <a:pt x="46" y="4"/>
                  </a:cubicBezTo>
                  <a:cubicBezTo>
                    <a:pt x="40" y="2"/>
                    <a:pt x="34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96" name="Google Shape;17096;p24"/>
            <p:cNvSpPr/>
            <p:nvPr/>
          </p:nvSpPr>
          <p:spPr>
            <a:xfrm>
              <a:off x="845325" y="2455800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" y="0"/>
                  </a:moveTo>
                  <a:cubicBezTo>
                    <a:pt x="13" y="0"/>
                    <a:pt x="13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97" name="Google Shape;17097;p24"/>
            <p:cNvSpPr/>
            <p:nvPr/>
          </p:nvSpPr>
          <p:spPr>
            <a:xfrm>
              <a:off x="829850" y="2434225"/>
              <a:ext cx="14025" cy="22175"/>
            </a:xfrm>
            <a:custGeom>
              <a:avLst/>
              <a:gdLst/>
              <a:ahLst/>
              <a:cxnLst/>
              <a:rect l="l" t="t" r="r" b="b"/>
              <a:pathLst>
                <a:path w="561" h="887" extrusionOk="0">
                  <a:moveTo>
                    <a:pt x="14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44" y="327"/>
                    <a:pt x="358" y="601"/>
                    <a:pt x="560" y="887"/>
                  </a:cubicBezTo>
                  <a:cubicBezTo>
                    <a:pt x="394" y="589"/>
                    <a:pt x="239" y="268"/>
                    <a:pt x="24" y="6"/>
                  </a:cubicBezTo>
                  <a:cubicBezTo>
                    <a:pt x="21" y="2"/>
                    <a:pt x="17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98" name="Google Shape;17098;p24"/>
            <p:cNvSpPr/>
            <p:nvPr/>
          </p:nvSpPr>
          <p:spPr>
            <a:xfrm>
              <a:off x="978450" y="2553425"/>
              <a:ext cx="20200" cy="24500"/>
            </a:xfrm>
            <a:custGeom>
              <a:avLst/>
              <a:gdLst/>
              <a:ahLst/>
              <a:cxnLst/>
              <a:rect l="l" t="t" r="r" b="b"/>
              <a:pathLst>
                <a:path w="808" h="980" extrusionOk="0">
                  <a:moveTo>
                    <a:pt x="760" y="0"/>
                  </a:moveTo>
                  <a:cubicBezTo>
                    <a:pt x="605" y="72"/>
                    <a:pt x="498" y="250"/>
                    <a:pt x="391" y="381"/>
                  </a:cubicBezTo>
                  <a:cubicBezTo>
                    <a:pt x="260" y="548"/>
                    <a:pt x="141" y="738"/>
                    <a:pt x="34" y="941"/>
                  </a:cubicBezTo>
                  <a:cubicBezTo>
                    <a:pt x="0" y="957"/>
                    <a:pt x="13" y="980"/>
                    <a:pt x="36" y="980"/>
                  </a:cubicBezTo>
                  <a:cubicBezTo>
                    <a:pt x="46" y="980"/>
                    <a:pt x="58" y="976"/>
                    <a:pt x="69" y="965"/>
                  </a:cubicBezTo>
                  <a:cubicBezTo>
                    <a:pt x="200" y="786"/>
                    <a:pt x="319" y="619"/>
                    <a:pt x="462" y="441"/>
                  </a:cubicBezTo>
                  <a:cubicBezTo>
                    <a:pt x="569" y="310"/>
                    <a:pt x="724" y="191"/>
                    <a:pt x="796" y="24"/>
                  </a:cubicBezTo>
                  <a:cubicBezTo>
                    <a:pt x="807" y="12"/>
                    <a:pt x="784" y="0"/>
                    <a:pt x="7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99" name="Google Shape;17099;p24"/>
            <p:cNvSpPr/>
            <p:nvPr/>
          </p:nvSpPr>
          <p:spPr>
            <a:xfrm>
              <a:off x="979125" y="2415550"/>
              <a:ext cx="196825" cy="149100"/>
            </a:xfrm>
            <a:custGeom>
              <a:avLst/>
              <a:gdLst/>
              <a:ahLst/>
              <a:cxnLst/>
              <a:rect l="l" t="t" r="r" b="b"/>
              <a:pathLst>
                <a:path w="7873" h="5964" extrusionOk="0">
                  <a:moveTo>
                    <a:pt x="7817" y="1"/>
                  </a:moveTo>
                  <a:cubicBezTo>
                    <a:pt x="7813" y="1"/>
                    <a:pt x="7809" y="1"/>
                    <a:pt x="7805" y="3"/>
                  </a:cubicBezTo>
                  <a:cubicBezTo>
                    <a:pt x="6126" y="777"/>
                    <a:pt x="4507" y="1848"/>
                    <a:pt x="2959" y="2884"/>
                  </a:cubicBezTo>
                  <a:cubicBezTo>
                    <a:pt x="2400" y="3241"/>
                    <a:pt x="1923" y="3622"/>
                    <a:pt x="1507" y="4146"/>
                  </a:cubicBezTo>
                  <a:cubicBezTo>
                    <a:pt x="1031" y="4753"/>
                    <a:pt x="638" y="5408"/>
                    <a:pt x="18" y="5920"/>
                  </a:cubicBezTo>
                  <a:cubicBezTo>
                    <a:pt x="0" y="5938"/>
                    <a:pt x="10" y="5964"/>
                    <a:pt x="32" y="5964"/>
                  </a:cubicBezTo>
                  <a:cubicBezTo>
                    <a:pt x="38" y="5964"/>
                    <a:pt x="46" y="5961"/>
                    <a:pt x="54" y="5956"/>
                  </a:cubicBezTo>
                  <a:cubicBezTo>
                    <a:pt x="530" y="5599"/>
                    <a:pt x="876" y="5146"/>
                    <a:pt x="1233" y="4670"/>
                  </a:cubicBezTo>
                  <a:cubicBezTo>
                    <a:pt x="1804" y="3872"/>
                    <a:pt x="2424" y="3336"/>
                    <a:pt x="3257" y="2824"/>
                  </a:cubicBezTo>
                  <a:cubicBezTo>
                    <a:pt x="4757" y="1872"/>
                    <a:pt x="6353" y="1050"/>
                    <a:pt x="7841" y="62"/>
                  </a:cubicBezTo>
                  <a:cubicBezTo>
                    <a:pt x="7873" y="41"/>
                    <a:pt x="7848" y="1"/>
                    <a:pt x="78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00" name="Google Shape;17100;p24"/>
            <p:cNvSpPr/>
            <p:nvPr/>
          </p:nvSpPr>
          <p:spPr>
            <a:xfrm>
              <a:off x="989250" y="2413525"/>
              <a:ext cx="184725" cy="145050"/>
            </a:xfrm>
            <a:custGeom>
              <a:avLst/>
              <a:gdLst/>
              <a:ahLst/>
              <a:cxnLst/>
              <a:rect l="l" t="t" r="r" b="b"/>
              <a:pathLst>
                <a:path w="7389" h="5802" extrusionOk="0">
                  <a:moveTo>
                    <a:pt x="7388" y="0"/>
                  </a:moveTo>
                  <a:lnTo>
                    <a:pt x="7388" y="0"/>
                  </a:lnTo>
                  <a:cubicBezTo>
                    <a:pt x="6722" y="1512"/>
                    <a:pt x="5829" y="2691"/>
                    <a:pt x="4376" y="3560"/>
                  </a:cubicBezTo>
                  <a:cubicBezTo>
                    <a:pt x="3781" y="3918"/>
                    <a:pt x="3150" y="4120"/>
                    <a:pt x="2519" y="4406"/>
                  </a:cubicBezTo>
                  <a:cubicBezTo>
                    <a:pt x="1661" y="4787"/>
                    <a:pt x="1030" y="5442"/>
                    <a:pt x="66" y="5680"/>
                  </a:cubicBezTo>
                  <a:cubicBezTo>
                    <a:pt x="1" y="5701"/>
                    <a:pt x="15" y="5802"/>
                    <a:pt x="72" y="5802"/>
                  </a:cubicBezTo>
                  <a:cubicBezTo>
                    <a:pt x="77" y="5802"/>
                    <a:pt x="83" y="5801"/>
                    <a:pt x="90" y="5799"/>
                  </a:cubicBezTo>
                  <a:cubicBezTo>
                    <a:pt x="1066" y="5644"/>
                    <a:pt x="1614" y="5013"/>
                    <a:pt x="2459" y="4584"/>
                  </a:cubicBezTo>
                  <a:cubicBezTo>
                    <a:pt x="3245" y="4179"/>
                    <a:pt x="4078" y="3941"/>
                    <a:pt x="4828" y="3441"/>
                  </a:cubicBezTo>
                  <a:cubicBezTo>
                    <a:pt x="6007" y="2632"/>
                    <a:pt x="7103" y="1429"/>
                    <a:pt x="73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01" name="Google Shape;17101;p24"/>
            <p:cNvSpPr/>
            <p:nvPr/>
          </p:nvSpPr>
          <p:spPr>
            <a:xfrm>
              <a:off x="982250" y="2554825"/>
              <a:ext cx="10400" cy="8750"/>
            </a:xfrm>
            <a:custGeom>
              <a:avLst/>
              <a:gdLst/>
              <a:ahLst/>
              <a:cxnLst/>
              <a:rect l="l" t="t" r="r" b="b"/>
              <a:pathLst>
                <a:path w="416" h="350" extrusionOk="0">
                  <a:moveTo>
                    <a:pt x="400" y="1"/>
                  </a:moveTo>
                  <a:cubicBezTo>
                    <a:pt x="398" y="1"/>
                    <a:pt x="396" y="2"/>
                    <a:pt x="394" y="4"/>
                  </a:cubicBezTo>
                  <a:cubicBezTo>
                    <a:pt x="298" y="51"/>
                    <a:pt x="227" y="87"/>
                    <a:pt x="155" y="147"/>
                  </a:cubicBezTo>
                  <a:cubicBezTo>
                    <a:pt x="96" y="194"/>
                    <a:pt x="13" y="242"/>
                    <a:pt x="1" y="313"/>
                  </a:cubicBezTo>
                  <a:cubicBezTo>
                    <a:pt x="1" y="325"/>
                    <a:pt x="13" y="349"/>
                    <a:pt x="36" y="349"/>
                  </a:cubicBezTo>
                  <a:cubicBezTo>
                    <a:pt x="96" y="313"/>
                    <a:pt x="132" y="242"/>
                    <a:pt x="191" y="194"/>
                  </a:cubicBezTo>
                  <a:cubicBezTo>
                    <a:pt x="251" y="135"/>
                    <a:pt x="334" y="75"/>
                    <a:pt x="405" y="51"/>
                  </a:cubicBezTo>
                  <a:cubicBezTo>
                    <a:pt x="415" y="22"/>
                    <a:pt x="409" y="1"/>
                    <a:pt x="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02" name="Google Shape;17102;p24"/>
            <p:cNvSpPr/>
            <p:nvPr/>
          </p:nvSpPr>
          <p:spPr>
            <a:xfrm>
              <a:off x="1002500" y="2453775"/>
              <a:ext cx="124875" cy="90450"/>
            </a:xfrm>
            <a:custGeom>
              <a:avLst/>
              <a:gdLst/>
              <a:ahLst/>
              <a:cxnLst/>
              <a:rect l="l" t="t" r="r" b="b"/>
              <a:pathLst>
                <a:path w="4995" h="3618" extrusionOk="0">
                  <a:moveTo>
                    <a:pt x="4963" y="0"/>
                  </a:moveTo>
                  <a:cubicBezTo>
                    <a:pt x="4956" y="0"/>
                    <a:pt x="4948" y="3"/>
                    <a:pt x="4941" y="10"/>
                  </a:cubicBezTo>
                  <a:cubicBezTo>
                    <a:pt x="4227" y="760"/>
                    <a:pt x="3298" y="1176"/>
                    <a:pt x="2465" y="1772"/>
                  </a:cubicBezTo>
                  <a:cubicBezTo>
                    <a:pt x="1643" y="2367"/>
                    <a:pt x="786" y="2939"/>
                    <a:pt x="0" y="3617"/>
                  </a:cubicBezTo>
                  <a:cubicBezTo>
                    <a:pt x="1024" y="2974"/>
                    <a:pt x="1941" y="2200"/>
                    <a:pt x="2977" y="1546"/>
                  </a:cubicBezTo>
                  <a:cubicBezTo>
                    <a:pt x="3703" y="1069"/>
                    <a:pt x="4477" y="784"/>
                    <a:pt x="4977" y="45"/>
                  </a:cubicBezTo>
                  <a:cubicBezTo>
                    <a:pt x="4994" y="20"/>
                    <a:pt x="4980" y="0"/>
                    <a:pt x="4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03" name="Google Shape;17103;p24"/>
            <p:cNvSpPr/>
            <p:nvPr/>
          </p:nvSpPr>
          <p:spPr>
            <a:xfrm>
              <a:off x="1130575" y="2443450"/>
              <a:ext cx="12550" cy="12600"/>
            </a:xfrm>
            <a:custGeom>
              <a:avLst/>
              <a:gdLst/>
              <a:ahLst/>
              <a:cxnLst/>
              <a:rect l="l" t="t" r="r" b="b"/>
              <a:pathLst>
                <a:path w="502" h="504" extrusionOk="0">
                  <a:moveTo>
                    <a:pt x="485" y="1"/>
                  </a:moveTo>
                  <a:cubicBezTo>
                    <a:pt x="481" y="1"/>
                    <a:pt x="477" y="2"/>
                    <a:pt x="473" y="6"/>
                  </a:cubicBezTo>
                  <a:cubicBezTo>
                    <a:pt x="378" y="77"/>
                    <a:pt x="307" y="161"/>
                    <a:pt x="211" y="232"/>
                  </a:cubicBezTo>
                  <a:cubicBezTo>
                    <a:pt x="140" y="304"/>
                    <a:pt x="56" y="375"/>
                    <a:pt x="9" y="470"/>
                  </a:cubicBezTo>
                  <a:cubicBezTo>
                    <a:pt x="0" y="487"/>
                    <a:pt x="10" y="504"/>
                    <a:pt x="20" y="504"/>
                  </a:cubicBezTo>
                  <a:cubicBezTo>
                    <a:pt x="25" y="504"/>
                    <a:pt x="29" y="501"/>
                    <a:pt x="33" y="494"/>
                  </a:cubicBezTo>
                  <a:cubicBezTo>
                    <a:pt x="128" y="458"/>
                    <a:pt x="199" y="351"/>
                    <a:pt x="271" y="280"/>
                  </a:cubicBezTo>
                  <a:cubicBezTo>
                    <a:pt x="354" y="196"/>
                    <a:pt x="426" y="113"/>
                    <a:pt x="485" y="18"/>
                  </a:cubicBezTo>
                  <a:cubicBezTo>
                    <a:pt x="502" y="9"/>
                    <a:pt x="495" y="1"/>
                    <a:pt x="4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04" name="Google Shape;17104;p24"/>
            <p:cNvSpPr/>
            <p:nvPr/>
          </p:nvSpPr>
          <p:spPr>
            <a:xfrm>
              <a:off x="810800" y="2468775"/>
              <a:ext cx="157775" cy="191525"/>
            </a:xfrm>
            <a:custGeom>
              <a:avLst/>
              <a:gdLst/>
              <a:ahLst/>
              <a:cxnLst/>
              <a:rect l="l" t="t" r="r" b="b"/>
              <a:pathLst>
                <a:path w="6311" h="7661" extrusionOk="0">
                  <a:moveTo>
                    <a:pt x="39" y="0"/>
                  </a:moveTo>
                  <a:cubicBezTo>
                    <a:pt x="19" y="0"/>
                    <a:pt x="1" y="13"/>
                    <a:pt x="1" y="41"/>
                  </a:cubicBezTo>
                  <a:cubicBezTo>
                    <a:pt x="1" y="731"/>
                    <a:pt x="227" y="1374"/>
                    <a:pt x="655" y="1946"/>
                  </a:cubicBezTo>
                  <a:cubicBezTo>
                    <a:pt x="1001" y="2386"/>
                    <a:pt x="1310" y="2731"/>
                    <a:pt x="1548" y="3255"/>
                  </a:cubicBezTo>
                  <a:cubicBezTo>
                    <a:pt x="1668" y="3517"/>
                    <a:pt x="1787" y="3732"/>
                    <a:pt x="1977" y="3946"/>
                  </a:cubicBezTo>
                  <a:cubicBezTo>
                    <a:pt x="2560" y="4589"/>
                    <a:pt x="3406" y="5006"/>
                    <a:pt x="4073" y="5553"/>
                  </a:cubicBezTo>
                  <a:cubicBezTo>
                    <a:pt x="4846" y="6196"/>
                    <a:pt x="5549" y="6911"/>
                    <a:pt x="6216" y="7661"/>
                  </a:cubicBezTo>
                  <a:cubicBezTo>
                    <a:pt x="6251" y="7661"/>
                    <a:pt x="6311" y="7601"/>
                    <a:pt x="6275" y="7565"/>
                  </a:cubicBezTo>
                  <a:cubicBezTo>
                    <a:pt x="5287" y="6327"/>
                    <a:pt x="4073" y="5339"/>
                    <a:pt x="2787" y="4422"/>
                  </a:cubicBezTo>
                  <a:cubicBezTo>
                    <a:pt x="2382" y="4148"/>
                    <a:pt x="1989" y="3827"/>
                    <a:pt x="1739" y="3398"/>
                  </a:cubicBezTo>
                  <a:cubicBezTo>
                    <a:pt x="1596" y="3112"/>
                    <a:pt x="1513" y="2839"/>
                    <a:pt x="1334" y="2577"/>
                  </a:cubicBezTo>
                  <a:cubicBezTo>
                    <a:pt x="1120" y="2255"/>
                    <a:pt x="798" y="2005"/>
                    <a:pt x="584" y="1672"/>
                  </a:cubicBezTo>
                  <a:cubicBezTo>
                    <a:pt x="251" y="1172"/>
                    <a:pt x="120" y="636"/>
                    <a:pt x="84" y="41"/>
                  </a:cubicBezTo>
                  <a:cubicBezTo>
                    <a:pt x="84" y="16"/>
                    <a:pt x="6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05" name="Google Shape;17105;p24"/>
            <p:cNvSpPr/>
            <p:nvPr/>
          </p:nvSpPr>
          <p:spPr>
            <a:xfrm>
              <a:off x="810900" y="2468750"/>
              <a:ext cx="137300" cy="144675"/>
            </a:xfrm>
            <a:custGeom>
              <a:avLst/>
              <a:gdLst/>
              <a:ahLst/>
              <a:cxnLst/>
              <a:rect l="l" t="t" r="r" b="b"/>
              <a:pathLst>
                <a:path w="5492" h="5787" extrusionOk="0">
                  <a:moveTo>
                    <a:pt x="6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482"/>
                    <a:pt x="1294" y="875"/>
                    <a:pt x="1854" y="1411"/>
                  </a:cubicBezTo>
                  <a:cubicBezTo>
                    <a:pt x="2342" y="1851"/>
                    <a:pt x="2664" y="2423"/>
                    <a:pt x="3080" y="2923"/>
                  </a:cubicBezTo>
                  <a:cubicBezTo>
                    <a:pt x="3342" y="3268"/>
                    <a:pt x="3676" y="3494"/>
                    <a:pt x="3997" y="3756"/>
                  </a:cubicBezTo>
                  <a:cubicBezTo>
                    <a:pt x="4747" y="4340"/>
                    <a:pt x="5128" y="4887"/>
                    <a:pt x="5438" y="5769"/>
                  </a:cubicBezTo>
                  <a:cubicBezTo>
                    <a:pt x="5444" y="5780"/>
                    <a:pt x="5459" y="5786"/>
                    <a:pt x="5471" y="5786"/>
                  </a:cubicBezTo>
                  <a:cubicBezTo>
                    <a:pt x="5482" y="5786"/>
                    <a:pt x="5491" y="5780"/>
                    <a:pt x="5485" y="5769"/>
                  </a:cubicBezTo>
                  <a:cubicBezTo>
                    <a:pt x="5354" y="4328"/>
                    <a:pt x="4069" y="3923"/>
                    <a:pt x="3235" y="2959"/>
                  </a:cubicBezTo>
                  <a:cubicBezTo>
                    <a:pt x="2747" y="2375"/>
                    <a:pt x="2402" y="1744"/>
                    <a:pt x="1830" y="1244"/>
                  </a:cubicBezTo>
                  <a:cubicBezTo>
                    <a:pt x="1271" y="768"/>
                    <a:pt x="651" y="351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06" name="Google Shape;17106;p24"/>
            <p:cNvSpPr/>
            <p:nvPr/>
          </p:nvSpPr>
          <p:spPr>
            <a:xfrm>
              <a:off x="946100" y="2607375"/>
              <a:ext cx="25375" cy="50675"/>
            </a:xfrm>
            <a:custGeom>
              <a:avLst/>
              <a:gdLst/>
              <a:ahLst/>
              <a:cxnLst/>
              <a:rect l="l" t="t" r="r" b="b"/>
              <a:pathLst>
                <a:path w="1015" h="2027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lnTo>
                    <a:pt x="6" y="9"/>
                  </a:lnTo>
                  <a:cubicBezTo>
                    <a:pt x="113" y="724"/>
                    <a:pt x="435" y="1521"/>
                    <a:pt x="958" y="2021"/>
                  </a:cubicBezTo>
                  <a:cubicBezTo>
                    <a:pt x="962" y="2025"/>
                    <a:pt x="967" y="2026"/>
                    <a:pt x="974" y="2026"/>
                  </a:cubicBezTo>
                  <a:cubicBezTo>
                    <a:pt x="992" y="2026"/>
                    <a:pt x="1015" y="2015"/>
                    <a:pt x="1006" y="1998"/>
                  </a:cubicBezTo>
                  <a:cubicBezTo>
                    <a:pt x="566" y="1355"/>
                    <a:pt x="232" y="759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07" name="Google Shape;17107;p24"/>
            <p:cNvSpPr/>
            <p:nvPr/>
          </p:nvSpPr>
          <p:spPr>
            <a:xfrm>
              <a:off x="828675" y="2494475"/>
              <a:ext cx="75925" cy="80100"/>
            </a:xfrm>
            <a:custGeom>
              <a:avLst/>
              <a:gdLst/>
              <a:ahLst/>
              <a:cxnLst/>
              <a:rect l="l" t="t" r="r" b="b"/>
              <a:pathLst>
                <a:path w="3037" h="3204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34"/>
                    <a:pt x="500" y="620"/>
                    <a:pt x="774" y="918"/>
                  </a:cubicBezTo>
                  <a:cubicBezTo>
                    <a:pt x="1119" y="1299"/>
                    <a:pt x="1369" y="1703"/>
                    <a:pt x="1631" y="2132"/>
                  </a:cubicBezTo>
                  <a:cubicBezTo>
                    <a:pt x="1929" y="2608"/>
                    <a:pt x="2405" y="3096"/>
                    <a:pt x="2977" y="3204"/>
                  </a:cubicBezTo>
                  <a:cubicBezTo>
                    <a:pt x="3000" y="3204"/>
                    <a:pt x="3036" y="3180"/>
                    <a:pt x="3000" y="3144"/>
                  </a:cubicBezTo>
                  <a:cubicBezTo>
                    <a:pt x="2715" y="2942"/>
                    <a:pt x="2393" y="2787"/>
                    <a:pt x="2143" y="2537"/>
                  </a:cubicBezTo>
                  <a:cubicBezTo>
                    <a:pt x="1857" y="2263"/>
                    <a:pt x="1679" y="1918"/>
                    <a:pt x="1464" y="1608"/>
                  </a:cubicBezTo>
                  <a:cubicBezTo>
                    <a:pt x="1083" y="1037"/>
                    <a:pt x="548" y="45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08" name="Google Shape;17108;p24"/>
            <p:cNvSpPr/>
            <p:nvPr/>
          </p:nvSpPr>
          <p:spPr>
            <a:xfrm>
              <a:off x="909125" y="2580075"/>
              <a:ext cx="35800" cy="44225"/>
            </a:xfrm>
            <a:custGeom>
              <a:avLst/>
              <a:gdLst/>
              <a:ahLst/>
              <a:cxnLst/>
              <a:rect l="l" t="t" r="r" b="b"/>
              <a:pathLst>
                <a:path w="1432" h="1769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378" y="625"/>
                    <a:pt x="913" y="1196"/>
                    <a:pt x="1366" y="1756"/>
                  </a:cubicBezTo>
                  <a:cubicBezTo>
                    <a:pt x="1372" y="1765"/>
                    <a:pt x="1380" y="1769"/>
                    <a:pt x="1387" y="1769"/>
                  </a:cubicBezTo>
                  <a:cubicBezTo>
                    <a:pt x="1409" y="1769"/>
                    <a:pt x="1431" y="1738"/>
                    <a:pt x="1414" y="1720"/>
                  </a:cubicBezTo>
                  <a:cubicBezTo>
                    <a:pt x="973" y="1149"/>
                    <a:pt x="544" y="494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09" name="Google Shape;17109;p24"/>
            <p:cNvSpPr/>
            <p:nvPr/>
          </p:nvSpPr>
          <p:spPr>
            <a:xfrm>
              <a:off x="978075" y="2465800"/>
              <a:ext cx="236575" cy="188850"/>
            </a:xfrm>
            <a:custGeom>
              <a:avLst/>
              <a:gdLst/>
              <a:ahLst/>
              <a:cxnLst/>
              <a:rect l="l" t="t" r="r" b="b"/>
              <a:pathLst>
                <a:path w="9463" h="7554" extrusionOk="0">
                  <a:moveTo>
                    <a:pt x="9403" y="1"/>
                  </a:moveTo>
                  <a:cubicBezTo>
                    <a:pt x="9397" y="1"/>
                    <a:pt x="9390" y="2"/>
                    <a:pt x="9383" y="5"/>
                  </a:cubicBezTo>
                  <a:cubicBezTo>
                    <a:pt x="7395" y="612"/>
                    <a:pt x="5645" y="1707"/>
                    <a:pt x="4180" y="3160"/>
                  </a:cubicBezTo>
                  <a:cubicBezTo>
                    <a:pt x="3787" y="3577"/>
                    <a:pt x="3370" y="3982"/>
                    <a:pt x="2894" y="4303"/>
                  </a:cubicBezTo>
                  <a:cubicBezTo>
                    <a:pt x="2525" y="4553"/>
                    <a:pt x="2096" y="4755"/>
                    <a:pt x="1751" y="5017"/>
                  </a:cubicBezTo>
                  <a:cubicBezTo>
                    <a:pt x="1489" y="5196"/>
                    <a:pt x="1275" y="5410"/>
                    <a:pt x="1108" y="5660"/>
                  </a:cubicBezTo>
                  <a:cubicBezTo>
                    <a:pt x="703" y="6303"/>
                    <a:pt x="739" y="7041"/>
                    <a:pt x="13" y="7506"/>
                  </a:cubicBezTo>
                  <a:cubicBezTo>
                    <a:pt x="1" y="7518"/>
                    <a:pt x="25" y="7553"/>
                    <a:pt x="37" y="7553"/>
                  </a:cubicBezTo>
                  <a:cubicBezTo>
                    <a:pt x="894" y="7149"/>
                    <a:pt x="834" y="6029"/>
                    <a:pt x="1477" y="5410"/>
                  </a:cubicBezTo>
                  <a:cubicBezTo>
                    <a:pt x="2156" y="4720"/>
                    <a:pt x="3144" y="4398"/>
                    <a:pt x="3859" y="3708"/>
                  </a:cubicBezTo>
                  <a:cubicBezTo>
                    <a:pt x="4680" y="2934"/>
                    <a:pt x="5406" y="2136"/>
                    <a:pt x="6395" y="1541"/>
                  </a:cubicBezTo>
                  <a:cubicBezTo>
                    <a:pt x="7359" y="957"/>
                    <a:pt x="8431" y="600"/>
                    <a:pt x="9431" y="100"/>
                  </a:cubicBezTo>
                  <a:cubicBezTo>
                    <a:pt x="9462" y="69"/>
                    <a:pt x="9448" y="1"/>
                    <a:pt x="94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10" name="Google Shape;17110;p24"/>
            <p:cNvSpPr/>
            <p:nvPr/>
          </p:nvSpPr>
          <p:spPr>
            <a:xfrm>
              <a:off x="1001900" y="2468475"/>
              <a:ext cx="211350" cy="183975"/>
            </a:xfrm>
            <a:custGeom>
              <a:avLst/>
              <a:gdLst/>
              <a:ahLst/>
              <a:cxnLst/>
              <a:rect l="l" t="t" r="r" b="b"/>
              <a:pathLst>
                <a:path w="8454" h="7359" extrusionOk="0">
                  <a:moveTo>
                    <a:pt x="8431" y="0"/>
                  </a:moveTo>
                  <a:cubicBezTo>
                    <a:pt x="8426" y="0"/>
                    <a:pt x="8422" y="2"/>
                    <a:pt x="8418" y="5"/>
                  </a:cubicBezTo>
                  <a:cubicBezTo>
                    <a:pt x="7894" y="481"/>
                    <a:pt x="7680" y="1148"/>
                    <a:pt x="7418" y="1755"/>
                  </a:cubicBezTo>
                  <a:cubicBezTo>
                    <a:pt x="6894" y="2946"/>
                    <a:pt x="6013" y="3541"/>
                    <a:pt x="4965" y="4232"/>
                  </a:cubicBezTo>
                  <a:cubicBezTo>
                    <a:pt x="4275" y="4672"/>
                    <a:pt x="3560" y="5053"/>
                    <a:pt x="3096" y="5732"/>
                  </a:cubicBezTo>
                  <a:cubicBezTo>
                    <a:pt x="2392" y="6742"/>
                    <a:pt x="1450" y="7212"/>
                    <a:pt x="259" y="7212"/>
                  </a:cubicBezTo>
                  <a:cubicBezTo>
                    <a:pt x="201" y="7212"/>
                    <a:pt x="143" y="7210"/>
                    <a:pt x="84" y="7208"/>
                  </a:cubicBezTo>
                  <a:cubicBezTo>
                    <a:pt x="24" y="7208"/>
                    <a:pt x="0" y="7292"/>
                    <a:pt x="60" y="7315"/>
                  </a:cubicBezTo>
                  <a:cubicBezTo>
                    <a:pt x="221" y="7344"/>
                    <a:pt x="382" y="7358"/>
                    <a:pt x="542" y="7358"/>
                  </a:cubicBezTo>
                  <a:cubicBezTo>
                    <a:pt x="1178" y="7358"/>
                    <a:pt x="1799" y="7141"/>
                    <a:pt x="2322" y="6780"/>
                  </a:cubicBezTo>
                  <a:cubicBezTo>
                    <a:pt x="2667" y="6530"/>
                    <a:pt x="2917" y="6232"/>
                    <a:pt x="3156" y="5911"/>
                  </a:cubicBezTo>
                  <a:cubicBezTo>
                    <a:pt x="3608" y="5291"/>
                    <a:pt x="4156" y="4922"/>
                    <a:pt x="4787" y="4517"/>
                  </a:cubicBezTo>
                  <a:cubicBezTo>
                    <a:pt x="5561" y="3994"/>
                    <a:pt x="6489" y="3482"/>
                    <a:pt x="7049" y="2696"/>
                  </a:cubicBezTo>
                  <a:cubicBezTo>
                    <a:pt x="7620" y="1850"/>
                    <a:pt x="7799" y="838"/>
                    <a:pt x="8454" y="17"/>
                  </a:cubicBezTo>
                  <a:cubicBezTo>
                    <a:pt x="8454" y="9"/>
                    <a:pt x="8442" y="0"/>
                    <a:pt x="84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11" name="Google Shape;17111;p24"/>
            <p:cNvSpPr/>
            <p:nvPr/>
          </p:nvSpPr>
          <p:spPr>
            <a:xfrm>
              <a:off x="979575" y="2648975"/>
              <a:ext cx="26225" cy="12375"/>
            </a:xfrm>
            <a:custGeom>
              <a:avLst/>
              <a:gdLst/>
              <a:ahLst/>
              <a:cxnLst/>
              <a:rect l="l" t="t" r="r" b="b"/>
              <a:pathLst>
                <a:path w="1049" h="495" extrusionOk="0">
                  <a:moveTo>
                    <a:pt x="1013" y="0"/>
                  </a:moveTo>
                  <a:cubicBezTo>
                    <a:pt x="751" y="36"/>
                    <a:pt x="0" y="48"/>
                    <a:pt x="36" y="476"/>
                  </a:cubicBezTo>
                  <a:cubicBezTo>
                    <a:pt x="36" y="488"/>
                    <a:pt x="42" y="494"/>
                    <a:pt x="51" y="494"/>
                  </a:cubicBezTo>
                  <a:cubicBezTo>
                    <a:pt x="60" y="494"/>
                    <a:pt x="72" y="488"/>
                    <a:pt x="84" y="476"/>
                  </a:cubicBezTo>
                  <a:cubicBezTo>
                    <a:pt x="203" y="84"/>
                    <a:pt x="703" y="119"/>
                    <a:pt x="1036" y="36"/>
                  </a:cubicBezTo>
                  <a:cubicBezTo>
                    <a:pt x="1048" y="36"/>
                    <a:pt x="1048" y="0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12" name="Google Shape;17112;p24"/>
            <p:cNvSpPr/>
            <p:nvPr/>
          </p:nvSpPr>
          <p:spPr>
            <a:xfrm>
              <a:off x="977800" y="2654500"/>
              <a:ext cx="6175" cy="16450"/>
            </a:xfrm>
            <a:custGeom>
              <a:avLst/>
              <a:gdLst/>
              <a:ahLst/>
              <a:cxnLst/>
              <a:rect l="l" t="t" r="r" b="b"/>
              <a:pathLst>
                <a:path w="247" h="658" extrusionOk="0">
                  <a:moveTo>
                    <a:pt x="216" y="0"/>
                  </a:moveTo>
                  <a:cubicBezTo>
                    <a:pt x="208" y="0"/>
                    <a:pt x="198" y="1"/>
                    <a:pt x="191" y="5"/>
                  </a:cubicBezTo>
                  <a:cubicBezTo>
                    <a:pt x="95" y="172"/>
                    <a:pt x="0" y="446"/>
                    <a:pt x="60" y="648"/>
                  </a:cubicBezTo>
                  <a:cubicBezTo>
                    <a:pt x="60" y="654"/>
                    <a:pt x="66" y="657"/>
                    <a:pt x="71" y="657"/>
                  </a:cubicBezTo>
                  <a:cubicBezTo>
                    <a:pt x="77" y="657"/>
                    <a:pt x="83" y="654"/>
                    <a:pt x="83" y="648"/>
                  </a:cubicBezTo>
                  <a:cubicBezTo>
                    <a:pt x="119" y="541"/>
                    <a:pt x="107" y="434"/>
                    <a:pt x="131" y="315"/>
                  </a:cubicBezTo>
                  <a:cubicBezTo>
                    <a:pt x="167" y="208"/>
                    <a:pt x="191" y="113"/>
                    <a:pt x="238" y="5"/>
                  </a:cubicBezTo>
                  <a:cubicBezTo>
                    <a:pt x="246" y="5"/>
                    <a:pt x="233" y="0"/>
                    <a:pt x="2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13" name="Google Shape;17113;p24"/>
            <p:cNvSpPr/>
            <p:nvPr/>
          </p:nvSpPr>
          <p:spPr>
            <a:xfrm>
              <a:off x="976000" y="2657700"/>
              <a:ext cx="6275" cy="24875"/>
            </a:xfrm>
            <a:custGeom>
              <a:avLst/>
              <a:gdLst/>
              <a:ahLst/>
              <a:cxnLst/>
              <a:rect l="l" t="t" r="r" b="b"/>
              <a:pathLst>
                <a:path w="251" h="995" extrusionOk="0">
                  <a:moveTo>
                    <a:pt x="243" y="1"/>
                  </a:moveTo>
                  <a:cubicBezTo>
                    <a:pt x="241" y="1"/>
                    <a:pt x="239" y="3"/>
                    <a:pt x="239" y="8"/>
                  </a:cubicBezTo>
                  <a:cubicBezTo>
                    <a:pt x="143" y="318"/>
                    <a:pt x="24" y="639"/>
                    <a:pt x="1" y="961"/>
                  </a:cubicBezTo>
                  <a:cubicBezTo>
                    <a:pt x="1" y="982"/>
                    <a:pt x="17" y="994"/>
                    <a:pt x="32" y="994"/>
                  </a:cubicBezTo>
                  <a:cubicBezTo>
                    <a:pt x="44" y="994"/>
                    <a:pt x="55" y="988"/>
                    <a:pt x="60" y="973"/>
                  </a:cubicBezTo>
                  <a:cubicBezTo>
                    <a:pt x="179" y="663"/>
                    <a:pt x="203" y="342"/>
                    <a:pt x="251" y="20"/>
                  </a:cubicBezTo>
                  <a:cubicBezTo>
                    <a:pt x="251" y="6"/>
                    <a:pt x="247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14" name="Google Shape;17114;p24"/>
            <p:cNvSpPr/>
            <p:nvPr/>
          </p:nvSpPr>
          <p:spPr>
            <a:xfrm>
              <a:off x="975100" y="2657450"/>
              <a:ext cx="5400" cy="19725"/>
            </a:xfrm>
            <a:custGeom>
              <a:avLst/>
              <a:gdLst/>
              <a:ahLst/>
              <a:cxnLst/>
              <a:rect l="l" t="t" r="r" b="b"/>
              <a:pathLst>
                <a:path w="216" h="789" extrusionOk="0">
                  <a:moveTo>
                    <a:pt x="165" y="1"/>
                  </a:moveTo>
                  <a:cubicBezTo>
                    <a:pt x="153" y="1"/>
                    <a:pt x="144" y="6"/>
                    <a:pt x="144" y="18"/>
                  </a:cubicBezTo>
                  <a:cubicBezTo>
                    <a:pt x="120" y="173"/>
                    <a:pt x="108" y="304"/>
                    <a:pt x="84" y="435"/>
                  </a:cubicBezTo>
                  <a:cubicBezTo>
                    <a:pt x="49" y="542"/>
                    <a:pt x="1" y="649"/>
                    <a:pt x="1" y="768"/>
                  </a:cubicBezTo>
                  <a:cubicBezTo>
                    <a:pt x="1" y="782"/>
                    <a:pt x="13" y="788"/>
                    <a:pt x="26" y="788"/>
                  </a:cubicBezTo>
                  <a:cubicBezTo>
                    <a:pt x="35" y="788"/>
                    <a:pt x="44" y="785"/>
                    <a:pt x="49" y="780"/>
                  </a:cubicBezTo>
                  <a:cubicBezTo>
                    <a:pt x="203" y="590"/>
                    <a:pt x="215" y="245"/>
                    <a:pt x="203" y="18"/>
                  </a:cubicBezTo>
                  <a:cubicBezTo>
                    <a:pt x="191" y="6"/>
                    <a:pt x="176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15" name="Google Shape;17115;p24"/>
            <p:cNvSpPr/>
            <p:nvPr/>
          </p:nvSpPr>
          <p:spPr>
            <a:xfrm>
              <a:off x="976250" y="2648000"/>
              <a:ext cx="31925" cy="23250"/>
            </a:xfrm>
            <a:custGeom>
              <a:avLst/>
              <a:gdLst/>
              <a:ahLst/>
              <a:cxnLst/>
              <a:rect l="l" t="t" r="r" b="b"/>
              <a:pathLst>
                <a:path w="1277" h="930" extrusionOk="0">
                  <a:moveTo>
                    <a:pt x="1072" y="0"/>
                  </a:moveTo>
                  <a:cubicBezTo>
                    <a:pt x="638" y="0"/>
                    <a:pt x="0" y="528"/>
                    <a:pt x="62" y="920"/>
                  </a:cubicBezTo>
                  <a:cubicBezTo>
                    <a:pt x="62" y="926"/>
                    <a:pt x="65" y="929"/>
                    <a:pt x="68" y="929"/>
                  </a:cubicBezTo>
                  <a:cubicBezTo>
                    <a:pt x="71" y="929"/>
                    <a:pt x="74" y="926"/>
                    <a:pt x="74" y="920"/>
                  </a:cubicBezTo>
                  <a:cubicBezTo>
                    <a:pt x="157" y="849"/>
                    <a:pt x="193" y="742"/>
                    <a:pt x="253" y="646"/>
                  </a:cubicBezTo>
                  <a:cubicBezTo>
                    <a:pt x="336" y="527"/>
                    <a:pt x="431" y="432"/>
                    <a:pt x="550" y="349"/>
                  </a:cubicBezTo>
                  <a:cubicBezTo>
                    <a:pt x="669" y="265"/>
                    <a:pt x="788" y="206"/>
                    <a:pt x="943" y="170"/>
                  </a:cubicBezTo>
                  <a:cubicBezTo>
                    <a:pt x="1038" y="146"/>
                    <a:pt x="1169" y="158"/>
                    <a:pt x="1253" y="99"/>
                  </a:cubicBezTo>
                  <a:cubicBezTo>
                    <a:pt x="1276" y="87"/>
                    <a:pt x="1276" y="51"/>
                    <a:pt x="1253" y="39"/>
                  </a:cubicBezTo>
                  <a:cubicBezTo>
                    <a:pt x="1199" y="12"/>
                    <a:pt x="1138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16" name="Google Shape;17116;p24"/>
            <p:cNvSpPr/>
            <p:nvPr/>
          </p:nvSpPr>
          <p:spPr>
            <a:xfrm>
              <a:off x="1001000" y="2539950"/>
              <a:ext cx="123800" cy="99525"/>
            </a:xfrm>
            <a:custGeom>
              <a:avLst/>
              <a:gdLst/>
              <a:ahLst/>
              <a:cxnLst/>
              <a:rect l="l" t="t" r="r" b="b"/>
              <a:pathLst>
                <a:path w="4952" h="3981" extrusionOk="0">
                  <a:moveTo>
                    <a:pt x="4915" y="0"/>
                  </a:moveTo>
                  <a:cubicBezTo>
                    <a:pt x="4912" y="0"/>
                    <a:pt x="4908" y="1"/>
                    <a:pt x="4906" y="4"/>
                  </a:cubicBezTo>
                  <a:cubicBezTo>
                    <a:pt x="4192" y="670"/>
                    <a:pt x="3311" y="1075"/>
                    <a:pt x="2584" y="1694"/>
                  </a:cubicBezTo>
                  <a:cubicBezTo>
                    <a:pt x="1691" y="2456"/>
                    <a:pt x="977" y="3290"/>
                    <a:pt x="1" y="3980"/>
                  </a:cubicBezTo>
                  <a:cubicBezTo>
                    <a:pt x="989" y="3385"/>
                    <a:pt x="1668" y="2575"/>
                    <a:pt x="2525" y="1837"/>
                  </a:cubicBezTo>
                  <a:cubicBezTo>
                    <a:pt x="3287" y="1182"/>
                    <a:pt x="4311" y="837"/>
                    <a:pt x="4942" y="27"/>
                  </a:cubicBezTo>
                  <a:cubicBezTo>
                    <a:pt x="4951" y="18"/>
                    <a:pt x="4930" y="0"/>
                    <a:pt x="49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17" name="Google Shape;17117;p24"/>
            <p:cNvSpPr/>
            <p:nvPr/>
          </p:nvSpPr>
          <p:spPr>
            <a:xfrm>
              <a:off x="895050" y="2655375"/>
              <a:ext cx="74475" cy="56175"/>
            </a:xfrm>
            <a:custGeom>
              <a:avLst/>
              <a:gdLst/>
              <a:ahLst/>
              <a:cxnLst/>
              <a:rect l="l" t="t" r="r" b="b"/>
              <a:pathLst>
                <a:path w="2979" h="2247" extrusionOk="0">
                  <a:moveTo>
                    <a:pt x="68" y="1"/>
                  </a:moveTo>
                  <a:cubicBezTo>
                    <a:pt x="37" y="1"/>
                    <a:pt x="1" y="42"/>
                    <a:pt x="36" y="78"/>
                  </a:cubicBezTo>
                  <a:cubicBezTo>
                    <a:pt x="345" y="506"/>
                    <a:pt x="881" y="530"/>
                    <a:pt x="1334" y="744"/>
                  </a:cubicBezTo>
                  <a:cubicBezTo>
                    <a:pt x="2036" y="1066"/>
                    <a:pt x="2453" y="1685"/>
                    <a:pt x="2953" y="2233"/>
                  </a:cubicBezTo>
                  <a:cubicBezTo>
                    <a:pt x="2953" y="2243"/>
                    <a:pt x="2959" y="2246"/>
                    <a:pt x="2965" y="2246"/>
                  </a:cubicBezTo>
                  <a:cubicBezTo>
                    <a:pt x="2972" y="2246"/>
                    <a:pt x="2979" y="2239"/>
                    <a:pt x="2965" y="2233"/>
                  </a:cubicBezTo>
                  <a:cubicBezTo>
                    <a:pt x="2667" y="1768"/>
                    <a:pt x="2286" y="1304"/>
                    <a:pt x="1834" y="971"/>
                  </a:cubicBezTo>
                  <a:cubicBezTo>
                    <a:pt x="1322" y="566"/>
                    <a:pt x="500" y="530"/>
                    <a:pt x="95" y="18"/>
                  </a:cubicBezTo>
                  <a:cubicBezTo>
                    <a:pt x="89" y="6"/>
                    <a:pt x="79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18" name="Google Shape;17118;p24"/>
            <p:cNvSpPr/>
            <p:nvPr/>
          </p:nvSpPr>
          <p:spPr>
            <a:xfrm>
              <a:off x="757300" y="2542300"/>
              <a:ext cx="134425" cy="112550"/>
            </a:xfrm>
            <a:custGeom>
              <a:avLst/>
              <a:gdLst/>
              <a:ahLst/>
              <a:cxnLst/>
              <a:rect l="l" t="t" r="r" b="b"/>
              <a:pathLst>
                <a:path w="5377" h="4502" extrusionOk="0">
                  <a:moveTo>
                    <a:pt x="38" y="0"/>
                  </a:moveTo>
                  <a:cubicBezTo>
                    <a:pt x="18" y="0"/>
                    <a:pt x="0" y="14"/>
                    <a:pt x="9" y="40"/>
                  </a:cubicBezTo>
                  <a:cubicBezTo>
                    <a:pt x="379" y="600"/>
                    <a:pt x="652" y="1231"/>
                    <a:pt x="1033" y="1767"/>
                  </a:cubicBezTo>
                  <a:cubicBezTo>
                    <a:pt x="1319" y="2172"/>
                    <a:pt x="1748" y="2386"/>
                    <a:pt x="2176" y="2612"/>
                  </a:cubicBezTo>
                  <a:cubicBezTo>
                    <a:pt x="2736" y="2910"/>
                    <a:pt x="3176" y="3279"/>
                    <a:pt x="3688" y="3636"/>
                  </a:cubicBezTo>
                  <a:cubicBezTo>
                    <a:pt x="4189" y="3993"/>
                    <a:pt x="4820" y="4112"/>
                    <a:pt x="5320" y="4493"/>
                  </a:cubicBezTo>
                  <a:cubicBezTo>
                    <a:pt x="5328" y="4499"/>
                    <a:pt x="5336" y="4501"/>
                    <a:pt x="5342" y="4501"/>
                  </a:cubicBezTo>
                  <a:cubicBezTo>
                    <a:pt x="5364" y="4501"/>
                    <a:pt x="5376" y="4476"/>
                    <a:pt x="5367" y="4458"/>
                  </a:cubicBezTo>
                  <a:cubicBezTo>
                    <a:pt x="4998" y="4089"/>
                    <a:pt x="4510" y="3981"/>
                    <a:pt x="4046" y="3743"/>
                  </a:cubicBezTo>
                  <a:cubicBezTo>
                    <a:pt x="3534" y="3469"/>
                    <a:pt x="3153" y="3017"/>
                    <a:pt x="2641" y="2731"/>
                  </a:cubicBezTo>
                  <a:cubicBezTo>
                    <a:pt x="2045" y="2386"/>
                    <a:pt x="1402" y="2160"/>
                    <a:pt x="1033" y="1529"/>
                  </a:cubicBezTo>
                  <a:cubicBezTo>
                    <a:pt x="724" y="993"/>
                    <a:pt x="498" y="469"/>
                    <a:pt x="57" y="5"/>
                  </a:cubicBezTo>
                  <a:cubicBezTo>
                    <a:pt x="51" y="2"/>
                    <a:pt x="44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19" name="Google Shape;17119;p24"/>
            <p:cNvSpPr/>
            <p:nvPr/>
          </p:nvSpPr>
          <p:spPr>
            <a:xfrm>
              <a:off x="759000" y="2543000"/>
              <a:ext cx="162975" cy="115275"/>
            </a:xfrm>
            <a:custGeom>
              <a:avLst/>
              <a:gdLst/>
              <a:ahLst/>
              <a:cxnLst/>
              <a:rect l="l" t="t" r="r" b="b"/>
              <a:pathLst>
                <a:path w="6519" h="4611" extrusionOk="0">
                  <a:moveTo>
                    <a:pt x="1" y="1"/>
                  </a:moveTo>
                  <a:lnTo>
                    <a:pt x="1" y="1"/>
                  </a:lnTo>
                  <a:cubicBezTo>
                    <a:pt x="1263" y="501"/>
                    <a:pt x="2394" y="1167"/>
                    <a:pt x="3513" y="1953"/>
                  </a:cubicBezTo>
                  <a:cubicBezTo>
                    <a:pt x="4049" y="2322"/>
                    <a:pt x="4573" y="2691"/>
                    <a:pt x="5097" y="3096"/>
                  </a:cubicBezTo>
                  <a:cubicBezTo>
                    <a:pt x="5668" y="3525"/>
                    <a:pt x="6049" y="4037"/>
                    <a:pt x="6454" y="4596"/>
                  </a:cubicBezTo>
                  <a:cubicBezTo>
                    <a:pt x="6464" y="4607"/>
                    <a:pt x="6474" y="4611"/>
                    <a:pt x="6483" y="4611"/>
                  </a:cubicBezTo>
                  <a:cubicBezTo>
                    <a:pt x="6505" y="4611"/>
                    <a:pt x="6519" y="4583"/>
                    <a:pt x="6502" y="4549"/>
                  </a:cubicBezTo>
                  <a:cubicBezTo>
                    <a:pt x="5906" y="3346"/>
                    <a:pt x="4740" y="2679"/>
                    <a:pt x="3668" y="1929"/>
                  </a:cubicBezTo>
                  <a:cubicBezTo>
                    <a:pt x="2549" y="1144"/>
                    <a:pt x="1358" y="3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20" name="Google Shape;17120;p24"/>
            <p:cNvSpPr/>
            <p:nvPr/>
          </p:nvSpPr>
          <p:spPr>
            <a:xfrm>
              <a:off x="925225" y="2660125"/>
              <a:ext cx="45750" cy="42525"/>
            </a:xfrm>
            <a:custGeom>
              <a:avLst/>
              <a:gdLst/>
              <a:ahLst/>
              <a:cxnLst/>
              <a:rect l="l" t="t" r="r" b="b"/>
              <a:pathLst>
                <a:path w="1830" h="1701" extrusionOk="0">
                  <a:moveTo>
                    <a:pt x="24" y="0"/>
                  </a:moveTo>
                  <a:cubicBezTo>
                    <a:pt x="12" y="0"/>
                    <a:pt x="0" y="15"/>
                    <a:pt x="8" y="30"/>
                  </a:cubicBezTo>
                  <a:cubicBezTo>
                    <a:pt x="293" y="816"/>
                    <a:pt x="1317" y="959"/>
                    <a:pt x="1722" y="1674"/>
                  </a:cubicBezTo>
                  <a:cubicBezTo>
                    <a:pt x="1730" y="1692"/>
                    <a:pt x="1744" y="1700"/>
                    <a:pt x="1760" y="1700"/>
                  </a:cubicBezTo>
                  <a:cubicBezTo>
                    <a:pt x="1793" y="1700"/>
                    <a:pt x="1830" y="1663"/>
                    <a:pt x="1805" y="1614"/>
                  </a:cubicBezTo>
                  <a:cubicBezTo>
                    <a:pt x="1424" y="876"/>
                    <a:pt x="472" y="733"/>
                    <a:pt x="43" y="19"/>
                  </a:cubicBezTo>
                  <a:cubicBezTo>
                    <a:pt x="39" y="5"/>
                    <a:pt x="31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21" name="Google Shape;17121;p24"/>
            <p:cNvSpPr/>
            <p:nvPr/>
          </p:nvSpPr>
          <p:spPr>
            <a:xfrm>
              <a:off x="786250" y="2565800"/>
              <a:ext cx="75475" cy="52825"/>
            </a:xfrm>
            <a:custGeom>
              <a:avLst/>
              <a:gdLst/>
              <a:ahLst/>
              <a:cxnLst/>
              <a:rect l="l" t="t" r="r" b="b"/>
              <a:pathLst>
                <a:path w="3019" h="2113" extrusionOk="0">
                  <a:moveTo>
                    <a:pt x="2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494" y="624"/>
                    <a:pt x="1126" y="779"/>
                    <a:pt x="1745" y="1184"/>
                  </a:cubicBezTo>
                  <a:cubicBezTo>
                    <a:pt x="2173" y="1470"/>
                    <a:pt x="2435" y="2089"/>
                    <a:pt x="2995" y="2113"/>
                  </a:cubicBezTo>
                  <a:cubicBezTo>
                    <a:pt x="3019" y="2113"/>
                    <a:pt x="3019" y="2065"/>
                    <a:pt x="3007" y="2065"/>
                  </a:cubicBezTo>
                  <a:cubicBezTo>
                    <a:pt x="2459" y="1875"/>
                    <a:pt x="2185" y="1351"/>
                    <a:pt x="1697" y="1065"/>
                  </a:cubicBezTo>
                  <a:cubicBezTo>
                    <a:pt x="1090" y="720"/>
                    <a:pt x="554" y="505"/>
                    <a:pt x="30" y="5"/>
                  </a:cubicBezTo>
                  <a:cubicBezTo>
                    <a:pt x="30" y="2"/>
                    <a:pt x="28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22" name="Google Shape;17122;p24"/>
            <p:cNvSpPr/>
            <p:nvPr/>
          </p:nvSpPr>
          <p:spPr>
            <a:xfrm>
              <a:off x="865875" y="2621875"/>
              <a:ext cx="31875" cy="25625"/>
            </a:xfrm>
            <a:custGeom>
              <a:avLst/>
              <a:gdLst/>
              <a:ahLst/>
              <a:cxnLst/>
              <a:rect l="l" t="t" r="r" b="b"/>
              <a:pathLst>
                <a:path w="1275" h="1025" extrusionOk="0">
                  <a:moveTo>
                    <a:pt x="12" y="1"/>
                  </a:moveTo>
                  <a:cubicBezTo>
                    <a:pt x="12" y="1"/>
                    <a:pt x="0" y="13"/>
                    <a:pt x="0" y="25"/>
                  </a:cubicBezTo>
                  <a:cubicBezTo>
                    <a:pt x="298" y="429"/>
                    <a:pt x="786" y="846"/>
                    <a:pt x="1250" y="1025"/>
                  </a:cubicBezTo>
                  <a:cubicBezTo>
                    <a:pt x="1262" y="1025"/>
                    <a:pt x="1274" y="1013"/>
                    <a:pt x="1262" y="1001"/>
                  </a:cubicBezTo>
                  <a:cubicBezTo>
                    <a:pt x="1060" y="846"/>
                    <a:pt x="834" y="727"/>
                    <a:pt x="643" y="560"/>
                  </a:cubicBezTo>
                  <a:cubicBezTo>
                    <a:pt x="417" y="382"/>
                    <a:pt x="227" y="19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23" name="Google Shape;17123;p24"/>
            <p:cNvSpPr/>
            <p:nvPr/>
          </p:nvSpPr>
          <p:spPr>
            <a:xfrm>
              <a:off x="975150" y="2646250"/>
              <a:ext cx="125500" cy="110475"/>
            </a:xfrm>
            <a:custGeom>
              <a:avLst/>
              <a:gdLst/>
              <a:ahLst/>
              <a:cxnLst/>
              <a:rect l="l" t="t" r="r" b="b"/>
              <a:pathLst>
                <a:path w="5020" h="4419" extrusionOk="0">
                  <a:moveTo>
                    <a:pt x="4983" y="0"/>
                  </a:moveTo>
                  <a:cubicBezTo>
                    <a:pt x="4981" y="0"/>
                    <a:pt x="4978" y="1"/>
                    <a:pt x="4976" y="2"/>
                  </a:cubicBezTo>
                  <a:cubicBezTo>
                    <a:pt x="3785" y="169"/>
                    <a:pt x="3190" y="966"/>
                    <a:pt x="2368" y="1717"/>
                  </a:cubicBezTo>
                  <a:cubicBezTo>
                    <a:pt x="1999" y="2062"/>
                    <a:pt x="1571" y="2276"/>
                    <a:pt x="1273" y="2693"/>
                  </a:cubicBezTo>
                  <a:cubicBezTo>
                    <a:pt x="856" y="3276"/>
                    <a:pt x="642" y="3919"/>
                    <a:pt x="47" y="4372"/>
                  </a:cubicBezTo>
                  <a:cubicBezTo>
                    <a:pt x="0" y="4381"/>
                    <a:pt x="11" y="4419"/>
                    <a:pt x="35" y="4419"/>
                  </a:cubicBezTo>
                  <a:cubicBezTo>
                    <a:pt x="42" y="4419"/>
                    <a:pt x="50" y="4415"/>
                    <a:pt x="58" y="4407"/>
                  </a:cubicBezTo>
                  <a:cubicBezTo>
                    <a:pt x="951" y="3919"/>
                    <a:pt x="1190" y="2740"/>
                    <a:pt x="2011" y="2121"/>
                  </a:cubicBezTo>
                  <a:cubicBezTo>
                    <a:pt x="2428" y="1788"/>
                    <a:pt x="2725" y="1419"/>
                    <a:pt x="3118" y="1062"/>
                  </a:cubicBezTo>
                  <a:cubicBezTo>
                    <a:pt x="3666" y="538"/>
                    <a:pt x="4285" y="288"/>
                    <a:pt x="4988" y="50"/>
                  </a:cubicBezTo>
                  <a:cubicBezTo>
                    <a:pt x="5019" y="39"/>
                    <a:pt x="5004" y="0"/>
                    <a:pt x="49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24" name="Google Shape;17124;p24"/>
            <p:cNvSpPr/>
            <p:nvPr/>
          </p:nvSpPr>
          <p:spPr>
            <a:xfrm>
              <a:off x="978425" y="2647475"/>
              <a:ext cx="119650" cy="112275"/>
            </a:xfrm>
            <a:custGeom>
              <a:avLst/>
              <a:gdLst/>
              <a:ahLst/>
              <a:cxnLst/>
              <a:rect l="l" t="t" r="r" b="b"/>
              <a:pathLst>
                <a:path w="4786" h="4491" extrusionOk="0">
                  <a:moveTo>
                    <a:pt x="4773" y="1"/>
                  </a:moveTo>
                  <a:cubicBezTo>
                    <a:pt x="4476" y="513"/>
                    <a:pt x="4333" y="1167"/>
                    <a:pt x="4011" y="1644"/>
                  </a:cubicBezTo>
                  <a:cubicBezTo>
                    <a:pt x="3702" y="2084"/>
                    <a:pt x="2964" y="2334"/>
                    <a:pt x="2583" y="2775"/>
                  </a:cubicBezTo>
                  <a:cubicBezTo>
                    <a:pt x="2059" y="3370"/>
                    <a:pt x="1582" y="3846"/>
                    <a:pt x="797" y="4061"/>
                  </a:cubicBezTo>
                  <a:cubicBezTo>
                    <a:pt x="487" y="4156"/>
                    <a:pt x="249" y="4156"/>
                    <a:pt x="35" y="4406"/>
                  </a:cubicBezTo>
                  <a:cubicBezTo>
                    <a:pt x="1" y="4448"/>
                    <a:pt x="45" y="4490"/>
                    <a:pt x="90" y="4490"/>
                  </a:cubicBezTo>
                  <a:cubicBezTo>
                    <a:pt x="109" y="4490"/>
                    <a:pt x="128" y="4483"/>
                    <a:pt x="142" y="4465"/>
                  </a:cubicBezTo>
                  <a:cubicBezTo>
                    <a:pt x="404" y="4120"/>
                    <a:pt x="1356" y="3989"/>
                    <a:pt x="1749" y="3727"/>
                  </a:cubicBezTo>
                  <a:cubicBezTo>
                    <a:pt x="2249" y="3370"/>
                    <a:pt x="2511" y="2834"/>
                    <a:pt x="2987" y="2441"/>
                  </a:cubicBezTo>
                  <a:cubicBezTo>
                    <a:pt x="3356" y="2144"/>
                    <a:pt x="3821" y="2072"/>
                    <a:pt x="4083" y="1668"/>
                  </a:cubicBezTo>
                  <a:cubicBezTo>
                    <a:pt x="4392" y="1191"/>
                    <a:pt x="4559" y="525"/>
                    <a:pt x="4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25" name="Google Shape;17125;p24"/>
            <p:cNvSpPr/>
            <p:nvPr/>
          </p:nvSpPr>
          <p:spPr>
            <a:xfrm>
              <a:off x="975800" y="2754225"/>
              <a:ext cx="10650" cy="7825"/>
            </a:xfrm>
            <a:custGeom>
              <a:avLst/>
              <a:gdLst/>
              <a:ahLst/>
              <a:cxnLst/>
              <a:rect l="l" t="t" r="r" b="b"/>
              <a:pathLst>
                <a:path w="426" h="313" extrusionOk="0">
                  <a:moveTo>
                    <a:pt x="369" y="0"/>
                  </a:moveTo>
                  <a:cubicBezTo>
                    <a:pt x="218" y="0"/>
                    <a:pt x="74" y="159"/>
                    <a:pt x="9" y="279"/>
                  </a:cubicBezTo>
                  <a:cubicBezTo>
                    <a:pt x="0" y="296"/>
                    <a:pt x="16" y="313"/>
                    <a:pt x="34" y="313"/>
                  </a:cubicBezTo>
                  <a:cubicBezTo>
                    <a:pt x="41" y="313"/>
                    <a:pt x="49" y="310"/>
                    <a:pt x="56" y="303"/>
                  </a:cubicBezTo>
                  <a:cubicBezTo>
                    <a:pt x="92" y="231"/>
                    <a:pt x="140" y="172"/>
                    <a:pt x="211" y="124"/>
                  </a:cubicBezTo>
                  <a:cubicBezTo>
                    <a:pt x="271" y="76"/>
                    <a:pt x="354" y="65"/>
                    <a:pt x="413" y="17"/>
                  </a:cubicBezTo>
                  <a:cubicBezTo>
                    <a:pt x="413" y="17"/>
                    <a:pt x="425" y="5"/>
                    <a:pt x="413" y="5"/>
                  </a:cubicBezTo>
                  <a:cubicBezTo>
                    <a:pt x="399" y="2"/>
                    <a:pt x="384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26" name="Google Shape;17126;p24"/>
            <p:cNvSpPr/>
            <p:nvPr/>
          </p:nvSpPr>
          <p:spPr>
            <a:xfrm>
              <a:off x="991275" y="2677550"/>
              <a:ext cx="86550" cy="71000"/>
            </a:xfrm>
            <a:custGeom>
              <a:avLst/>
              <a:gdLst/>
              <a:ahLst/>
              <a:cxnLst/>
              <a:rect l="l" t="t" r="r" b="b"/>
              <a:pathLst>
                <a:path w="3462" h="2840" extrusionOk="0">
                  <a:moveTo>
                    <a:pt x="3402" y="0"/>
                  </a:moveTo>
                  <a:cubicBezTo>
                    <a:pt x="2747" y="179"/>
                    <a:pt x="2295" y="596"/>
                    <a:pt x="1878" y="1107"/>
                  </a:cubicBezTo>
                  <a:cubicBezTo>
                    <a:pt x="1521" y="1536"/>
                    <a:pt x="1235" y="1905"/>
                    <a:pt x="771" y="2227"/>
                  </a:cubicBezTo>
                  <a:cubicBezTo>
                    <a:pt x="485" y="2417"/>
                    <a:pt x="235" y="2584"/>
                    <a:pt x="9" y="2834"/>
                  </a:cubicBezTo>
                  <a:cubicBezTo>
                    <a:pt x="509" y="2322"/>
                    <a:pt x="1140" y="2072"/>
                    <a:pt x="1604" y="1536"/>
                  </a:cubicBezTo>
                  <a:cubicBezTo>
                    <a:pt x="2176" y="893"/>
                    <a:pt x="2652" y="405"/>
                    <a:pt x="3438" y="60"/>
                  </a:cubicBezTo>
                  <a:cubicBezTo>
                    <a:pt x="3462" y="48"/>
                    <a:pt x="3450" y="0"/>
                    <a:pt x="3402" y="0"/>
                  </a:cubicBezTo>
                  <a:close/>
                  <a:moveTo>
                    <a:pt x="9" y="2834"/>
                  </a:moveTo>
                  <a:cubicBezTo>
                    <a:pt x="1" y="2834"/>
                    <a:pt x="3" y="2839"/>
                    <a:pt x="6" y="2839"/>
                  </a:cubicBezTo>
                  <a:cubicBezTo>
                    <a:pt x="7" y="2839"/>
                    <a:pt x="9" y="2838"/>
                    <a:pt x="9" y="28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27" name="Google Shape;17127;p24"/>
            <p:cNvSpPr/>
            <p:nvPr/>
          </p:nvSpPr>
          <p:spPr>
            <a:xfrm>
              <a:off x="817050" y="2639025"/>
              <a:ext cx="146475" cy="131100"/>
            </a:xfrm>
            <a:custGeom>
              <a:avLst/>
              <a:gdLst/>
              <a:ahLst/>
              <a:cxnLst/>
              <a:rect l="l" t="t" r="r" b="b"/>
              <a:pathLst>
                <a:path w="5859" h="5244" extrusionOk="0">
                  <a:moveTo>
                    <a:pt x="5856" y="4881"/>
                  </a:moveTo>
                  <a:cubicBezTo>
                    <a:pt x="5853" y="4881"/>
                    <a:pt x="5847" y="4887"/>
                    <a:pt x="5847" y="4899"/>
                  </a:cubicBezTo>
                  <a:cubicBezTo>
                    <a:pt x="5859" y="4887"/>
                    <a:pt x="5859" y="4881"/>
                    <a:pt x="5856" y="4881"/>
                  </a:cubicBezTo>
                  <a:close/>
                  <a:moveTo>
                    <a:pt x="20" y="1"/>
                  </a:moveTo>
                  <a:cubicBezTo>
                    <a:pt x="7" y="1"/>
                    <a:pt x="1" y="12"/>
                    <a:pt x="1" y="29"/>
                  </a:cubicBezTo>
                  <a:cubicBezTo>
                    <a:pt x="132" y="505"/>
                    <a:pt x="358" y="982"/>
                    <a:pt x="703" y="1351"/>
                  </a:cubicBezTo>
                  <a:cubicBezTo>
                    <a:pt x="1167" y="1875"/>
                    <a:pt x="1846" y="2065"/>
                    <a:pt x="2334" y="2601"/>
                  </a:cubicBezTo>
                  <a:cubicBezTo>
                    <a:pt x="2775" y="3065"/>
                    <a:pt x="3168" y="3399"/>
                    <a:pt x="3739" y="3684"/>
                  </a:cubicBezTo>
                  <a:cubicBezTo>
                    <a:pt x="4525" y="4089"/>
                    <a:pt x="5335" y="4387"/>
                    <a:pt x="5775" y="5220"/>
                  </a:cubicBezTo>
                  <a:cubicBezTo>
                    <a:pt x="5779" y="5237"/>
                    <a:pt x="5790" y="5244"/>
                    <a:pt x="5802" y="5244"/>
                  </a:cubicBezTo>
                  <a:cubicBezTo>
                    <a:pt x="5822" y="5244"/>
                    <a:pt x="5847" y="5224"/>
                    <a:pt x="5847" y="5208"/>
                  </a:cubicBezTo>
                  <a:cubicBezTo>
                    <a:pt x="5835" y="5065"/>
                    <a:pt x="5847" y="4982"/>
                    <a:pt x="5847" y="4899"/>
                  </a:cubicBezTo>
                  <a:lnTo>
                    <a:pt x="5847" y="4899"/>
                  </a:lnTo>
                  <a:cubicBezTo>
                    <a:pt x="5838" y="4922"/>
                    <a:pt x="5824" y="4932"/>
                    <a:pt x="5806" y="4932"/>
                  </a:cubicBezTo>
                  <a:cubicBezTo>
                    <a:pt x="5709" y="4932"/>
                    <a:pt x="5504" y="4616"/>
                    <a:pt x="5454" y="4565"/>
                  </a:cubicBezTo>
                  <a:cubicBezTo>
                    <a:pt x="5287" y="4399"/>
                    <a:pt x="5097" y="4256"/>
                    <a:pt x="4894" y="4137"/>
                  </a:cubicBezTo>
                  <a:cubicBezTo>
                    <a:pt x="4263" y="3720"/>
                    <a:pt x="3501" y="3506"/>
                    <a:pt x="2918" y="3018"/>
                  </a:cubicBezTo>
                  <a:cubicBezTo>
                    <a:pt x="2441" y="2613"/>
                    <a:pt x="2120" y="2113"/>
                    <a:pt x="1560" y="1815"/>
                  </a:cubicBezTo>
                  <a:cubicBezTo>
                    <a:pt x="727" y="1351"/>
                    <a:pt x="477" y="791"/>
                    <a:pt x="36" y="5"/>
                  </a:cubicBezTo>
                  <a:cubicBezTo>
                    <a:pt x="30" y="2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28" name="Google Shape;17128;p24"/>
            <p:cNvSpPr/>
            <p:nvPr/>
          </p:nvSpPr>
          <p:spPr>
            <a:xfrm>
              <a:off x="818350" y="2641150"/>
              <a:ext cx="125425" cy="91650"/>
            </a:xfrm>
            <a:custGeom>
              <a:avLst/>
              <a:gdLst/>
              <a:ahLst/>
              <a:cxnLst/>
              <a:rect l="l" t="t" r="r" b="b"/>
              <a:pathLst>
                <a:path w="5017" h="3666" extrusionOk="0">
                  <a:moveTo>
                    <a:pt x="14" y="0"/>
                  </a:moveTo>
                  <a:cubicBezTo>
                    <a:pt x="5" y="0"/>
                    <a:pt x="1" y="18"/>
                    <a:pt x="20" y="27"/>
                  </a:cubicBezTo>
                  <a:cubicBezTo>
                    <a:pt x="996" y="528"/>
                    <a:pt x="2104" y="778"/>
                    <a:pt x="3056" y="1301"/>
                  </a:cubicBezTo>
                  <a:cubicBezTo>
                    <a:pt x="3628" y="1611"/>
                    <a:pt x="3687" y="2040"/>
                    <a:pt x="4009" y="2492"/>
                  </a:cubicBezTo>
                  <a:cubicBezTo>
                    <a:pt x="4306" y="2909"/>
                    <a:pt x="4711" y="3171"/>
                    <a:pt x="4961" y="3647"/>
                  </a:cubicBezTo>
                  <a:cubicBezTo>
                    <a:pt x="4970" y="3660"/>
                    <a:pt x="4980" y="3665"/>
                    <a:pt x="4989" y="3665"/>
                  </a:cubicBezTo>
                  <a:cubicBezTo>
                    <a:pt x="5005" y="3665"/>
                    <a:pt x="5016" y="3650"/>
                    <a:pt x="5009" y="3635"/>
                  </a:cubicBezTo>
                  <a:cubicBezTo>
                    <a:pt x="4890" y="3206"/>
                    <a:pt x="4580" y="2980"/>
                    <a:pt x="4283" y="2647"/>
                  </a:cubicBezTo>
                  <a:cubicBezTo>
                    <a:pt x="3937" y="2278"/>
                    <a:pt x="3854" y="1754"/>
                    <a:pt x="3461" y="1432"/>
                  </a:cubicBezTo>
                  <a:cubicBezTo>
                    <a:pt x="3104" y="1111"/>
                    <a:pt x="2616" y="1016"/>
                    <a:pt x="2187" y="861"/>
                  </a:cubicBezTo>
                  <a:cubicBezTo>
                    <a:pt x="1449" y="611"/>
                    <a:pt x="734" y="313"/>
                    <a:pt x="20" y="4"/>
                  </a:cubicBezTo>
                  <a:cubicBezTo>
                    <a:pt x="18" y="1"/>
                    <a:pt x="16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29" name="Google Shape;17129;p24"/>
            <p:cNvSpPr/>
            <p:nvPr/>
          </p:nvSpPr>
          <p:spPr>
            <a:xfrm>
              <a:off x="942975" y="2731150"/>
              <a:ext cx="30025" cy="37850"/>
            </a:xfrm>
            <a:custGeom>
              <a:avLst/>
              <a:gdLst/>
              <a:ahLst/>
              <a:cxnLst/>
              <a:rect l="l" t="t" r="r" b="b"/>
              <a:pathLst>
                <a:path w="1201" h="15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262" y="535"/>
                    <a:pt x="667" y="1166"/>
                    <a:pt x="1155" y="1511"/>
                  </a:cubicBezTo>
                  <a:cubicBezTo>
                    <a:pt x="1160" y="1513"/>
                    <a:pt x="1164" y="1514"/>
                    <a:pt x="1168" y="1514"/>
                  </a:cubicBezTo>
                  <a:cubicBezTo>
                    <a:pt x="1193" y="1514"/>
                    <a:pt x="1201" y="1486"/>
                    <a:pt x="1191" y="1476"/>
                  </a:cubicBezTo>
                  <a:cubicBezTo>
                    <a:pt x="1012" y="1238"/>
                    <a:pt x="774" y="1047"/>
                    <a:pt x="595" y="821"/>
                  </a:cubicBezTo>
                  <a:cubicBezTo>
                    <a:pt x="381" y="571"/>
                    <a:pt x="191" y="297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30" name="Google Shape;17130;p24"/>
            <p:cNvSpPr/>
            <p:nvPr/>
          </p:nvSpPr>
          <p:spPr>
            <a:xfrm>
              <a:off x="950400" y="2756425"/>
              <a:ext cx="17300" cy="19625"/>
            </a:xfrm>
            <a:custGeom>
              <a:avLst/>
              <a:gdLst/>
              <a:ahLst/>
              <a:cxnLst/>
              <a:rect l="l" t="t" r="r" b="b"/>
              <a:pathLst>
                <a:path w="692" h="785" extrusionOk="0">
                  <a:moveTo>
                    <a:pt x="36" y="0"/>
                  </a:moveTo>
                  <a:cubicBezTo>
                    <a:pt x="24" y="0"/>
                    <a:pt x="1" y="36"/>
                    <a:pt x="24" y="48"/>
                  </a:cubicBezTo>
                  <a:cubicBezTo>
                    <a:pt x="155" y="143"/>
                    <a:pt x="298" y="262"/>
                    <a:pt x="394" y="393"/>
                  </a:cubicBezTo>
                  <a:cubicBezTo>
                    <a:pt x="453" y="453"/>
                    <a:pt x="501" y="524"/>
                    <a:pt x="548" y="596"/>
                  </a:cubicBezTo>
                  <a:cubicBezTo>
                    <a:pt x="572" y="655"/>
                    <a:pt x="608" y="727"/>
                    <a:pt x="656" y="774"/>
                  </a:cubicBezTo>
                  <a:cubicBezTo>
                    <a:pt x="659" y="782"/>
                    <a:pt x="664" y="784"/>
                    <a:pt x="669" y="784"/>
                  </a:cubicBezTo>
                  <a:cubicBezTo>
                    <a:pt x="680" y="784"/>
                    <a:pt x="691" y="771"/>
                    <a:pt x="691" y="762"/>
                  </a:cubicBezTo>
                  <a:cubicBezTo>
                    <a:pt x="691" y="619"/>
                    <a:pt x="560" y="453"/>
                    <a:pt x="477" y="346"/>
                  </a:cubicBezTo>
                  <a:cubicBezTo>
                    <a:pt x="358" y="203"/>
                    <a:pt x="203" y="9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31" name="Google Shape;17131;p24"/>
            <p:cNvSpPr/>
            <p:nvPr/>
          </p:nvSpPr>
          <p:spPr>
            <a:xfrm>
              <a:off x="952225" y="2752200"/>
              <a:ext cx="16575" cy="20975"/>
            </a:xfrm>
            <a:custGeom>
              <a:avLst/>
              <a:gdLst/>
              <a:ahLst/>
              <a:cxnLst/>
              <a:rect l="l" t="t" r="r" b="b"/>
              <a:pathLst>
                <a:path w="663" h="839" extrusionOk="0">
                  <a:moveTo>
                    <a:pt x="45" y="0"/>
                  </a:moveTo>
                  <a:cubicBezTo>
                    <a:pt x="17" y="0"/>
                    <a:pt x="1" y="30"/>
                    <a:pt x="11" y="50"/>
                  </a:cubicBezTo>
                  <a:cubicBezTo>
                    <a:pt x="106" y="205"/>
                    <a:pt x="190" y="336"/>
                    <a:pt x="297" y="467"/>
                  </a:cubicBezTo>
                  <a:cubicBezTo>
                    <a:pt x="380" y="586"/>
                    <a:pt x="463" y="729"/>
                    <a:pt x="583" y="824"/>
                  </a:cubicBezTo>
                  <a:cubicBezTo>
                    <a:pt x="592" y="834"/>
                    <a:pt x="603" y="838"/>
                    <a:pt x="613" y="838"/>
                  </a:cubicBezTo>
                  <a:cubicBezTo>
                    <a:pt x="640" y="838"/>
                    <a:pt x="663" y="808"/>
                    <a:pt x="654" y="765"/>
                  </a:cubicBezTo>
                  <a:cubicBezTo>
                    <a:pt x="594" y="634"/>
                    <a:pt x="475" y="515"/>
                    <a:pt x="380" y="396"/>
                  </a:cubicBezTo>
                  <a:cubicBezTo>
                    <a:pt x="285" y="265"/>
                    <a:pt x="178" y="134"/>
                    <a:pt x="59" y="3"/>
                  </a:cubicBezTo>
                  <a:cubicBezTo>
                    <a:pt x="54" y="1"/>
                    <a:pt x="49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32" name="Google Shape;17132;p24"/>
            <p:cNvSpPr/>
            <p:nvPr/>
          </p:nvSpPr>
          <p:spPr>
            <a:xfrm>
              <a:off x="957250" y="2757600"/>
              <a:ext cx="11925" cy="12050"/>
            </a:xfrm>
            <a:custGeom>
              <a:avLst/>
              <a:gdLst/>
              <a:ahLst/>
              <a:cxnLst/>
              <a:rect l="l" t="t" r="r" b="b"/>
              <a:pathLst>
                <a:path w="477" h="482" extrusionOk="0">
                  <a:moveTo>
                    <a:pt x="48" y="1"/>
                  </a:moveTo>
                  <a:cubicBezTo>
                    <a:pt x="36" y="1"/>
                    <a:pt x="1" y="25"/>
                    <a:pt x="24" y="49"/>
                  </a:cubicBezTo>
                  <a:cubicBezTo>
                    <a:pt x="96" y="120"/>
                    <a:pt x="179" y="180"/>
                    <a:pt x="239" y="275"/>
                  </a:cubicBezTo>
                  <a:cubicBezTo>
                    <a:pt x="274" y="299"/>
                    <a:pt x="298" y="346"/>
                    <a:pt x="334" y="370"/>
                  </a:cubicBezTo>
                  <a:cubicBezTo>
                    <a:pt x="358" y="418"/>
                    <a:pt x="393" y="465"/>
                    <a:pt x="441" y="477"/>
                  </a:cubicBezTo>
                  <a:cubicBezTo>
                    <a:pt x="444" y="480"/>
                    <a:pt x="448" y="482"/>
                    <a:pt x="452" y="482"/>
                  </a:cubicBezTo>
                  <a:cubicBezTo>
                    <a:pt x="464" y="482"/>
                    <a:pt x="477" y="471"/>
                    <a:pt x="477" y="453"/>
                  </a:cubicBezTo>
                  <a:cubicBezTo>
                    <a:pt x="477" y="358"/>
                    <a:pt x="382" y="275"/>
                    <a:pt x="322" y="215"/>
                  </a:cubicBezTo>
                  <a:cubicBezTo>
                    <a:pt x="239" y="132"/>
                    <a:pt x="155" y="4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33" name="Google Shape;17133;p24"/>
            <p:cNvSpPr/>
            <p:nvPr/>
          </p:nvSpPr>
          <p:spPr>
            <a:xfrm>
              <a:off x="870775" y="2676525"/>
              <a:ext cx="68050" cy="61175"/>
            </a:xfrm>
            <a:custGeom>
              <a:avLst/>
              <a:gdLst/>
              <a:ahLst/>
              <a:cxnLst/>
              <a:rect l="l" t="t" r="r" b="b"/>
              <a:pathLst>
                <a:path w="2722" h="2447" extrusionOk="0">
                  <a:moveTo>
                    <a:pt x="25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61" y="506"/>
                    <a:pt x="638" y="756"/>
                    <a:pt x="1054" y="970"/>
                  </a:cubicBezTo>
                  <a:cubicBezTo>
                    <a:pt x="1400" y="1148"/>
                    <a:pt x="1733" y="1327"/>
                    <a:pt x="2019" y="1613"/>
                  </a:cubicBezTo>
                  <a:cubicBezTo>
                    <a:pt x="2269" y="1875"/>
                    <a:pt x="2471" y="2184"/>
                    <a:pt x="2721" y="2446"/>
                  </a:cubicBezTo>
                  <a:cubicBezTo>
                    <a:pt x="2447" y="2030"/>
                    <a:pt x="2138" y="1577"/>
                    <a:pt x="1733" y="1279"/>
                  </a:cubicBezTo>
                  <a:cubicBezTo>
                    <a:pt x="1126" y="839"/>
                    <a:pt x="531" y="637"/>
                    <a:pt x="54" y="17"/>
                  </a:cubicBezTo>
                  <a:cubicBezTo>
                    <a:pt x="49" y="7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34" name="Google Shape;17134;p24"/>
            <p:cNvSpPr/>
            <p:nvPr/>
          </p:nvSpPr>
          <p:spPr>
            <a:xfrm>
              <a:off x="842350" y="2659675"/>
              <a:ext cx="24725" cy="14925"/>
            </a:xfrm>
            <a:custGeom>
              <a:avLst/>
              <a:gdLst/>
              <a:ahLst/>
              <a:cxnLst/>
              <a:rect l="l" t="t" r="r" b="b"/>
              <a:pathLst>
                <a:path w="989" h="597" extrusionOk="0">
                  <a:moveTo>
                    <a:pt x="36" y="1"/>
                  </a:moveTo>
                  <a:cubicBezTo>
                    <a:pt x="13" y="1"/>
                    <a:pt x="1" y="25"/>
                    <a:pt x="13" y="37"/>
                  </a:cubicBezTo>
                  <a:cubicBezTo>
                    <a:pt x="179" y="144"/>
                    <a:pt x="346" y="203"/>
                    <a:pt x="513" y="298"/>
                  </a:cubicBezTo>
                  <a:cubicBezTo>
                    <a:pt x="667" y="394"/>
                    <a:pt x="834" y="501"/>
                    <a:pt x="989" y="596"/>
                  </a:cubicBezTo>
                  <a:cubicBezTo>
                    <a:pt x="715" y="358"/>
                    <a:pt x="370" y="10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35" name="Google Shape;17135;p24"/>
            <p:cNvSpPr/>
            <p:nvPr/>
          </p:nvSpPr>
          <p:spPr>
            <a:xfrm>
              <a:off x="973325" y="2754625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346" y="1"/>
                  </a:moveTo>
                  <a:cubicBezTo>
                    <a:pt x="346" y="1"/>
                    <a:pt x="346" y="1"/>
                    <a:pt x="346" y="1"/>
                  </a:cubicBezTo>
                  <a:lnTo>
                    <a:pt x="346" y="1"/>
                  </a:lnTo>
                  <a:cubicBezTo>
                    <a:pt x="350" y="5"/>
                    <a:pt x="352" y="6"/>
                    <a:pt x="354" y="6"/>
                  </a:cubicBezTo>
                  <a:cubicBezTo>
                    <a:pt x="356" y="6"/>
                    <a:pt x="354" y="1"/>
                    <a:pt x="346" y="1"/>
                  </a:cubicBezTo>
                  <a:close/>
                  <a:moveTo>
                    <a:pt x="346" y="1"/>
                  </a:moveTo>
                  <a:lnTo>
                    <a:pt x="346" y="1"/>
                  </a:lnTo>
                  <a:cubicBezTo>
                    <a:pt x="298" y="37"/>
                    <a:pt x="286" y="37"/>
                    <a:pt x="239" y="72"/>
                  </a:cubicBezTo>
                  <a:cubicBezTo>
                    <a:pt x="191" y="108"/>
                    <a:pt x="167" y="144"/>
                    <a:pt x="131" y="179"/>
                  </a:cubicBezTo>
                  <a:cubicBezTo>
                    <a:pt x="72" y="239"/>
                    <a:pt x="12" y="287"/>
                    <a:pt x="0" y="370"/>
                  </a:cubicBezTo>
                  <a:cubicBezTo>
                    <a:pt x="0" y="387"/>
                    <a:pt x="7" y="398"/>
                    <a:pt x="20" y="398"/>
                  </a:cubicBezTo>
                  <a:cubicBezTo>
                    <a:pt x="24" y="398"/>
                    <a:pt x="30" y="397"/>
                    <a:pt x="36" y="394"/>
                  </a:cubicBezTo>
                  <a:cubicBezTo>
                    <a:pt x="108" y="370"/>
                    <a:pt x="167" y="287"/>
                    <a:pt x="215" y="227"/>
                  </a:cubicBezTo>
                  <a:cubicBezTo>
                    <a:pt x="239" y="191"/>
                    <a:pt x="250" y="168"/>
                    <a:pt x="286" y="132"/>
                  </a:cubicBezTo>
                  <a:lnTo>
                    <a:pt x="334" y="96"/>
                  </a:lnTo>
                  <a:cubicBezTo>
                    <a:pt x="358" y="49"/>
                    <a:pt x="334" y="72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36" name="Google Shape;17136;p24"/>
            <p:cNvSpPr/>
            <p:nvPr/>
          </p:nvSpPr>
          <p:spPr>
            <a:xfrm>
              <a:off x="973325" y="2753450"/>
              <a:ext cx="10750" cy="13850"/>
            </a:xfrm>
            <a:custGeom>
              <a:avLst/>
              <a:gdLst/>
              <a:ahLst/>
              <a:cxnLst/>
              <a:rect l="l" t="t" r="r" b="b"/>
              <a:pathLst>
                <a:path w="430" h="554" extrusionOk="0">
                  <a:moveTo>
                    <a:pt x="405" y="0"/>
                  </a:moveTo>
                  <a:cubicBezTo>
                    <a:pt x="346" y="24"/>
                    <a:pt x="310" y="0"/>
                    <a:pt x="250" y="36"/>
                  </a:cubicBezTo>
                  <a:cubicBezTo>
                    <a:pt x="191" y="60"/>
                    <a:pt x="155" y="119"/>
                    <a:pt x="120" y="167"/>
                  </a:cubicBezTo>
                  <a:cubicBezTo>
                    <a:pt x="48" y="274"/>
                    <a:pt x="0" y="441"/>
                    <a:pt x="72" y="536"/>
                  </a:cubicBezTo>
                  <a:cubicBezTo>
                    <a:pt x="84" y="548"/>
                    <a:pt x="96" y="554"/>
                    <a:pt x="106" y="554"/>
                  </a:cubicBezTo>
                  <a:cubicBezTo>
                    <a:pt x="117" y="554"/>
                    <a:pt x="125" y="548"/>
                    <a:pt x="131" y="536"/>
                  </a:cubicBezTo>
                  <a:cubicBezTo>
                    <a:pt x="179" y="441"/>
                    <a:pt x="179" y="322"/>
                    <a:pt x="250" y="215"/>
                  </a:cubicBezTo>
                  <a:cubicBezTo>
                    <a:pt x="286" y="167"/>
                    <a:pt x="346" y="119"/>
                    <a:pt x="370" y="84"/>
                  </a:cubicBezTo>
                  <a:cubicBezTo>
                    <a:pt x="393" y="48"/>
                    <a:pt x="393" y="36"/>
                    <a:pt x="417" y="24"/>
                  </a:cubicBezTo>
                  <a:cubicBezTo>
                    <a:pt x="429" y="24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37" name="Google Shape;17137;p24"/>
            <p:cNvSpPr/>
            <p:nvPr/>
          </p:nvSpPr>
          <p:spPr>
            <a:xfrm>
              <a:off x="973125" y="2751900"/>
              <a:ext cx="15325" cy="19400"/>
            </a:xfrm>
            <a:custGeom>
              <a:avLst/>
              <a:gdLst/>
              <a:ahLst/>
              <a:cxnLst/>
              <a:rect l="l" t="t" r="r" b="b"/>
              <a:pathLst>
                <a:path w="613" h="776" extrusionOk="0">
                  <a:moveTo>
                    <a:pt x="570" y="0"/>
                  </a:moveTo>
                  <a:cubicBezTo>
                    <a:pt x="566" y="0"/>
                    <a:pt x="561" y="1"/>
                    <a:pt x="556" y="3"/>
                  </a:cubicBezTo>
                  <a:cubicBezTo>
                    <a:pt x="342" y="181"/>
                    <a:pt x="104" y="443"/>
                    <a:pt x="8" y="717"/>
                  </a:cubicBezTo>
                  <a:cubicBezTo>
                    <a:pt x="1" y="749"/>
                    <a:pt x="24" y="775"/>
                    <a:pt x="48" y="775"/>
                  </a:cubicBezTo>
                  <a:cubicBezTo>
                    <a:pt x="60" y="775"/>
                    <a:pt x="72" y="769"/>
                    <a:pt x="80" y="753"/>
                  </a:cubicBezTo>
                  <a:cubicBezTo>
                    <a:pt x="163" y="634"/>
                    <a:pt x="223" y="515"/>
                    <a:pt x="306" y="396"/>
                  </a:cubicBezTo>
                  <a:cubicBezTo>
                    <a:pt x="401" y="277"/>
                    <a:pt x="485" y="158"/>
                    <a:pt x="592" y="38"/>
                  </a:cubicBezTo>
                  <a:cubicBezTo>
                    <a:pt x="612" y="28"/>
                    <a:pt x="598" y="0"/>
                    <a:pt x="5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38" name="Google Shape;17138;p24"/>
            <p:cNvSpPr/>
            <p:nvPr/>
          </p:nvSpPr>
          <p:spPr>
            <a:xfrm>
              <a:off x="975700" y="2748925"/>
              <a:ext cx="16325" cy="20550"/>
            </a:xfrm>
            <a:custGeom>
              <a:avLst/>
              <a:gdLst/>
              <a:ahLst/>
              <a:cxnLst/>
              <a:rect l="l" t="t" r="r" b="b"/>
              <a:pathLst>
                <a:path w="653" h="822" extrusionOk="0">
                  <a:moveTo>
                    <a:pt x="625" y="0"/>
                  </a:moveTo>
                  <a:cubicBezTo>
                    <a:pt x="623" y="0"/>
                    <a:pt x="621" y="1"/>
                    <a:pt x="620" y="3"/>
                  </a:cubicBezTo>
                  <a:cubicBezTo>
                    <a:pt x="298" y="110"/>
                    <a:pt x="84" y="503"/>
                    <a:pt x="1" y="812"/>
                  </a:cubicBezTo>
                  <a:cubicBezTo>
                    <a:pt x="1" y="818"/>
                    <a:pt x="4" y="821"/>
                    <a:pt x="7" y="821"/>
                  </a:cubicBezTo>
                  <a:cubicBezTo>
                    <a:pt x="10" y="821"/>
                    <a:pt x="13" y="818"/>
                    <a:pt x="13" y="812"/>
                  </a:cubicBezTo>
                  <a:cubicBezTo>
                    <a:pt x="84" y="646"/>
                    <a:pt x="179" y="479"/>
                    <a:pt x="298" y="348"/>
                  </a:cubicBezTo>
                  <a:cubicBezTo>
                    <a:pt x="394" y="229"/>
                    <a:pt x="536" y="157"/>
                    <a:pt x="632" y="38"/>
                  </a:cubicBezTo>
                  <a:cubicBezTo>
                    <a:pt x="652" y="28"/>
                    <a:pt x="637" y="0"/>
                    <a:pt x="6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7139" name="Google Shape;17139;p24"/>
          <p:cNvGrpSpPr/>
          <p:nvPr/>
        </p:nvGrpSpPr>
        <p:grpSpPr>
          <a:xfrm rot="-3951173">
            <a:off x="6302231" y="386508"/>
            <a:ext cx="1789143" cy="1803413"/>
            <a:chOff x="2053525" y="1963725"/>
            <a:chExt cx="379225" cy="382250"/>
          </a:xfrm>
        </p:grpSpPr>
        <p:sp>
          <p:nvSpPr>
            <p:cNvPr id="17140" name="Google Shape;17140;p24"/>
            <p:cNvSpPr/>
            <p:nvPr/>
          </p:nvSpPr>
          <p:spPr>
            <a:xfrm>
              <a:off x="2061250" y="1966500"/>
              <a:ext cx="368225" cy="375900"/>
            </a:xfrm>
            <a:custGeom>
              <a:avLst/>
              <a:gdLst/>
              <a:ahLst/>
              <a:cxnLst/>
              <a:rect l="l" t="t" r="r" b="b"/>
              <a:pathLst>
                <a:path w="14729" h="15036" extrusionOk="0">
                  <a:moveTo>
                    <a:pt x="5749" y="0"/>
                  </a:moveTo>
                  <a:cubicBezTo>
                    <a:pt x="5497" y="0"/>
                    <a:pt x="5259" y="25"/>
                    <a:pt x="5049" y="82"/>
                  </a:cubicBezTo>
                  <a:cubicBezTo>
                    <a:pt x="3561" y="463"/>
                    <a:pt x="3108" y="2106"/>
                    <a:pt x="3108" y="2106"/>
                  </a:cubicBezTo>
                  <a:lnTo>
                    <a:pt x="2977" y="3022"/>
                  </a:lnTo>
                  <a:lnTo>
                    <a:pt x="1489" y="2237"/>
                  </a:lnTo>
                  <a:lnTo>
                    <a:pt x="1191" y="2689"/>
                  </a:lnTo>
                  <a:lnTo>
                    <a:pt x="2811" y="3177"/>
                  </a:lnTo>
                  <a:cubicBezTo>
                    <a:pt x="2811" y="3177"/>
                    <a:pt x="2001" y="3784"/>
                    <a:pt x="1822" y="4427"/>
                  </a:cubicBezTo>
                  <a:cubicBezTo>
                    <a:pt x="1644" y="5070"/>
                    <a:pt x="1644" y="5666"/>
                    <a:pt x="1644" y="5666"/>
                  </a:cubicBezTo>
                  <a:cubicBezTo>
                    <a:pt x="1644" y="5666"/>
                    <a:pt x="596" y="5808"/>
                    <a:pt x="298" y="6999"/>
                  </a:cubicBezTo>
                  <a:cubicBezTo>
                    <a:pt x="1" y="8190"/>
                    <a:pt x="298" y="8940"/>
                    <a:pt x="298" y="9535"/>
                  </a:cubicBezTo>
                  <a:cubicBezTo>
                    <a:pt x="298" y="10130"/>
                    <a:pt x="453" y="11762"/>
                    <a:pt x="1489" y="12512"/>
                  </a:cubicBezTo>
                  <a:cubicBezTo>
                    <a:pt x="2537" y="13250"/>
                    <a:pt x="5513" y="15036"/>
                    <a:pt x="6252" y="15036"/>
                  </a:cubicBezTo>
                  <a:cubicBezTo>
                    <a:pt x="7002" y="15036"/>
                    <a:pt x="7299" y="13702"/>
                    <a:pt x="7299" y="13702"/>
                  </a:cubicBezTo>
                  <a:cubicBezTo>
                    <a:pt x="7299" y="13702"/>
                    <a:pt x="8038" y="12357"/>
                    <a:pt x="8335" y="11464"/>
                  </a:cubicBezTo>
                  <a:cubicBezTo>
                    <a:pt x="8633" y="10571"/>
                    <a:pt x="8490" y="9833"/>
                    <a:pt x="8490" y="9833"/>
                  </a:cubicBezTo>
                  <a:cubicBezTo>
                    <a:pt x="8490" y="9833"/>
                    <a:pt x="9526" y="9833"/>
                    <a:pt x="10716" y="9380"/>
                  </a:cubicBezTo>
                  <a:cubicBezTo>
                    <a:pt x="11907" y="8940"/>
                    <a:pt x="12860" y="8892"/>
                    <a:pt x="12860" y="8892"/>
                  </a:cubicBezTo>
                  <a:cubicBezTo>
                    <a:pt x="12860" y="8892"/>
                    <a:pt x="13467" y="8880"/>
                    <a:pt x="13717" y="8678"/>
                  </a:cubicBezTo>
                  <a:cubicBezTo>
                    <a:pt x="13991" y="8487"/>
                    <a:pt x="14062" y="8321"/>
                    <a:pt x="14062" y="8321"/>
                  </a:cubicBezTo>
                  <a:cubicBezTo>
                    <a:pt x="14062" y="8321"/>
                    <a:pt x="14729" y="8190"/>
                    <a:pt x="14729" y="7892"/>
                  </a:cubicBezTo>
                  <a:cubicBezTo>
                    <a:pt x="14729" y="7594"/>
                    <a:pt x="14062" y="5689"/>
                    <a:pt x="13502" y="5308"/>
                  </a:cubicBezTo>
                  <a:cubicBezTo>
                    <a:pt x="12931" y="4915"/>
                    <a:pt x="12205" y="3725"/>
                    <a:pt x="11764" y="3130"/>
                  </a:cubicBezTo>
                  <a:cubicBezTo>
                    <a:pt x="11312" y="2534"/>
                    <a:pt x="9490" y="1475"/>
                    <a:pt x="8692" y="903"/>
                  </a:cubicBezTo>
                  <a:cubicBezTo>
                    <a:pt x="8051" y="425"/>
                    <a:pt x="6780" y="0"/>
                    <a:pt x="574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41" name="Google Shape;17141;p24"/>
            <p:cNvSpPr/>
            <p:nvPr/>
          </p:nvSpPr>
          <p:spPr>
            <a:xfrm>
              <a:off x="2095725" y="2023100"/>
              <a:ext cx="36700" cy="18675"/>
            </a:xfrm>
            <a:custGeom>
              <a:avLst/>
              <a:gdLst/>
              <a:ahLst/>
              <a:cxnLst/>
              <a:rect l="l" t="t" r="r" b="b"/>
              <a:pathLst>
                <a:path w="1468" h="747" extrusionOk="0">
                  <a:moveTo>
                    <a:pt x="90" y="0"/>
                  </a:moveTo>
                  <a:cubicBezTo>
                    <a:pt x="35" y="0"/>
                    <a:pt x="0" y="73"/>
                    <a:pt x="51" y="104"/>
                  </a:cubicBezTo>
                  <a:cubicBezTo>
                    <a:pt x="420" y="401"/>
                    <a:pt x="920" y="746"/>
                    <a:pt x="1420" y="746"/>
                  </a:cubicBezTo>
                  <a:cubicBezTo>
                    <a:pt x="1467" y="746"/>
                    <a:pt x="1467" y="687"/>
                    <a:pt x="1432" y="651"/>
                  </a:cubicBezTo>
                  <a:cubicBezTo>
                    <a:pt x="1051" y="389"/>
                    <a:pt x="539" y="235"/>
                    <a:pt x="122" y="8"/>
                  </a:cubicBezTo>
                  <a:cubicBezTo>
                    <a:pt x="111" y="3"/>
                    <a:pt x="100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42" name="Google Shape;17142;p24"/>
            <p:cNvSpPr/>
            <p:nvPr/>
          </p:nvSpPr>
          <p:spPr>
            <a:xfrm>
              <a:off x="2092600" y="2031600"/>
              <a:ext cx="40875" cy="16500"/>
            </a:xfrm>
            <a:custGeom>
              <a:avLst/>
              <a:gdLst/>
              <a:ahLst/>
              <a:cxnLst/>
              <a:rect l="l" t="t" r="r" b="b"/>
              <a:pathLst>
                <a:path w="1635" h="660" extrusionOk="0">
                  <a:moveTo>
                    <a:pt x="89" y="0"/>
                  </a:moveTo>
                  <a:cubicBezTo>
                    <a:pt x="28" y="0"/>
                    <a:pt x="1" y="64"/>
                    <a:pt x="45" y="97"/>
                  </a:cubicBezTo>
                  <a:cubicBezTo>
                    <a:pt x="509" y="383"/>
                    <a:pt x="1021" y="537"/>
                    <a:pt x="1545" y="657"/>
                  </a:cubicBezTo>
                  <a:cubicBezTo>
                    <a:pt x="1551" y="659"/>
                    <a:pt x="1556" y="660"/>
                    <a:pt x="1562" y="660"/>
                  </a:cubicBezTo>
                  <a:cubicBezTo>
                    <a:pt x="1610" y="660"/>
                    <a:pt x="1634" y="572"/>
                    <a:pt x="1580" y="561"/>
                  </a:cubicBezTo>
                  <a:cubicBezTo>
                    <a:pt x="1057" y="442"/>
                    <a:pt x="580" y="228"/>
                    <a:pt x="104" y="2"/>
                  </a:cubicBezTo>
                  <a:cubicBezTo>
                    <a:pt x="99" y="1"/>
                    <a:pt x="94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43" name="Google Shape;17143;p24"/>
            <p:cNvSpPr/>
            <p:nvPr/>
          </p:nvSpPr>
          <p:spPr>
            <a:xfrm>
              <a:off x="2090925" y="2022450"/>
              <a:ext cx="8200" cy="12450"/>
            </a:xfrm>
            <a:custGeom>
              <a:avLst/>
              <a:gdLst/>
              <a:ahLst/>
              <a:cxnLst/>
              <a:rect l="l" t="t" r="r" b="b"/>
              <a:pathLst>
                <a:path w="328" h="498" extrusionOk="0">
                  <a:moveTo>
                    <a:pt x="280" y="1"/>
                  </a:moveTo>
                  <a:cubicBezTo>
                    <a:pt x="271" y="1"/>
                    <a:pt x="261" y="4"/>
                    <a:pt x="254" y="10"/>
                  </a:cubicBezTo>
                  <a:cubicBezTo>
                    <a:pt x="183" y="153"/>
                    <a:pt x="100" y="296"/>
                    <a:pt x="16" y="451"/>
                  </a:cubicBezTo>
                  <a:cubicBezTo>
                    <a:pt x="1" y="474"/>
                    <a:pt x="26" y="498"/>
                    <a:pt x="49" y="498"/>
                  </a:cubicBezTo>
                  <a:cubicBezTo>
                    <a:pt x="61" y="498"/>
                    <a:pt x="72" y="491"/>
                    <a:pt x="76" y="475"/>
                  </a:cubicBezTo>
                  <a:cubicBezTo>
                    <a:pt x="147" y="332"/>
                    <a:pt x="231" y="189"/>
                    <a:pt x="302" y="46"/>
                  </a:cubicBezTo>
                  <a:cubicBezTo>
                    <a:pt x="328" y="20"/>
                    <a:pt x="304" y="1"/>
                    <a:pt x="2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44" name="Google Shape;17144;p24"/>
            <p:cNvSpPr/>
            <p:nvPr/>
          </p:nvSpPr>
          <p:spPr>
            <a:xfrm>
              <a:off x="2127675" y="2039650"/>
              <a:ext cx="275900" cy="115825"/>
            </a:xfrm>
            <a:custGeom>
              <a:avLst/>
              <a:gdLst/>
              <a:ahLst/>
              <a:cxnLst/>
              <a:rect l="l" t="t" r="r" b="b"/>
              <a:pathLst>
                <a:path w="11036" h="4633" extrusionOk="0">
                  <a:moveTo>
                    <a:pt x="5" y="1"/>
                  </a:moveTo>
                  <a:cubicBezTo>
                    <a:pt x="1" y="1"/>
                    <a:pt x="3" y="18"/>
                    <a:pt x="11" y="25"/>
                  </a:cubicBezTo>
                  <a:cubicBezTo>
                    <a:pt x="582" y="180"/>
                    <a:pt x="1011" y="573"/>
                    <a:pt x="1535" y="835"/>
                  </a:cubicBezTo>
                  <a:cubicBezTo>
                    <a:pt x="1999" y="1037"/>
                    <a:pt x="2487" y="1156"/>
                    <a:pt x="2964" y="1323"/>
                  </a:cubicBezTo>
                  <a:cubicBezTo>
                    <a:pt x="3535" y="1513"/>
                    <a:pt x="4047" y="1847"/>
                    <a:pt x="4595" y="2061"/>
                  </a:cubicBezTo>
                  <a:cubicBezTo>
                    <a:pt x="5000" y="2228"/>
                    <a:pt x="5428" y="2240"/>
                    <a:pt x="5821" y="2359"/>
                  </a:cubicBezTo>
                  <a:cubicBezTo>
                    <a:pt x="6321" y="2513"/>
                    <a:pt x="6678" y="2871"/>
                    <a:pt x="7131" y="3061"/>
                  </a:cubicBezTo>
                  <a:cubicBezTo>
                    <a:pt x="7643" y="3275"/>
                    <a:pt x="8167" y="3347"/>
                    <a:pt x="8655" y="3609"/>
                  </a:cubicBezTo>
                  <a:cubicBezTo>
                    <a:pt x="9429" y="4025"/>
                    <a:pt x="10095" y="4597"/>
                    <a:pt x="11000" y="4633"/>
                  </a:cubicBezTo>
                  <a:cubicBezTo>
                    <a:pt x="11036" y="4633"/>
                    <a:pt x="11036" y="4597"/>
                    <a:pt x="11000" y="4597"/>
                  </a:cubicBezTo>
                  <a:cubicBezTo>
                    <a:pt x="9905" y="4502"/>
                    <a:pt x="9131" y="3704"/>
                    <a:pt x="8143" y="3299"/>
                  </a:cubicBezTo>
                  <a:cubicBezTo>
                    <a:pt x="7702" y="3121"/>
                    <a:pt x="7226" y="3049"/>
                    <a:pt x="6809" y="2775"/>
                  </a:cubicBezTo>
                  <a:cubicBezTo>
                    <a:pt x="6404" y="2525"/>
                    <a:pt x="6143" y="2299"/>
                    <a:pt x="5666" y="2216"/>
                  </a:cubicBezTo>
                  <a:cubicBezTo>
                    <a:pt x="5083" y="2097"/>
                    <a:pt x="4595" y="1978"/>
                    <a:pt x="4035" y="1704"/>
                  </a:cubicBezTo>
                  <a:cubicBezTo>
                    <a:pt x="3618" y="1501"/>
                    <a:pt x="3225" y="1323"/>
                    <a:pt x="2773" y="1192"/>
                  </a:cubicBezTo>
                  <a:cubicBezTo>
                    <a:pt x="2190" y="1001"/>
                    <a:pt x="1630" y="835"/>
                    <a:pt x="1106" y="513"/>
                  </a:cubicBezTo>
                  <a:cubicBezTo>
                    <a:pt x="749" y="287"/>
                    <a:pt x="451" y="84"/>
                    <a:pt x="23" y="25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45" name="Google Shape;17145;p24"/>
            <p:cNvSpPr/>
            <p:nvPr/>
          </p:nvSpPr>
          <p:spPr>
            <a:xfrm>
              <a:off x="2129725" y="2046475"/>
              <a:ext cx="209875" cy="79825"/>
            </a:xfrm>
            <a:custGeom>
              <a:avLst/>
              <a:gdLst/>
              <a:ahLst/>
              <a:cxnLst/>
              <a:rect l="l" t="t" r="r" b="b"/>
              <a:pathLst>
                <a:path w="8395" h="3193" extrusionOk="0">
                  <a:moveTo>
                    <a:pt x="70" y="1"/>
                  </a:moveTo>
                  <a:cubicBezTo>
                    <a:pt x="51" y="1"/>
                    <a:pt x="31" y="1"/>
                    <a:pt x="12" y="2"/>
                  </a:cubicBezTo>
                  <a:cubicBezTo>
                    <a:pt x="12" y="26"/>
                    <a:pt x="0" y="50"/>
                    <a:pt x="36" y="50"/>
                  </a:cubicBezTo>
                  <a:cubicBezTo>
                    <a:pt x="750" y="169"/>
                    <a:pt x="1322" y="704"/>
                    <a:pt x="2024" y="895"/>
                  </a:cubicBezTo>
                  <a:cubicBezTo>
                    <a:pt x="2858" y="1133"/>
                    <a:pt x="3501" y="1586"/>
                    <a:pt x="4286" y="1895"/>
                  </a:cubicBezTo>
                  <a:cubicBezTo>
                    <a:pt x="5001" y="2181"/>
                    <a:pt x="5751" y="2300"/>
                    <a:pt x="6465" y="2609"/>
                  </a:cubicBezTo>
                  <a:cubicBezTo>
                    <a:pt x="7073" y="2883"/>
                    <a:pt x="7680" y="3157"/>
                    <a:pt x="8370" y="3193"/>
                  </a:cubicBezTo>
                  <a:cubicBezTo>
                    <a:pt x="8394" y="3193"/>
                    <a:pt x="8394" y="3145"/>
                    <a:pt x="8370" y="3133"/>
                  </a:cubicBezTo>
                  <a:cubicBezTo>
                    <a:pt x="7501" y="3014"/>
                    <a:pt x="6775" y="2645"/>
                    <a:pt x="5965" y="2312"/>
                  </a:cubicBezTo>
                  <a:cubicBezTo>
                    <a:pt x="5227" y="2014"/>
                    <a:pt x="4453" y="1907"/>
                    <a:pt x="3739" y="1526"/>
                  </a:cubicBezTo>
                  <a:cubicBezTo>
                    <a:pt x="3132" y="1181"/>
                    <a:pt x="2572" y="990"/>
                    <a:pt x="1917" y="776"/>
                  </a:cubicBezTo>
                  <a:cubicBezTo>
                    <a:pt x="1315" y="591"/>
                    <a:pt x="73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46" name="Google Shape;17146;p24"/>
            <p:cNvSpPr/>
            <p:nvPr/>
          </p:nvSpPr>
          <p:spPr>
            <a:xfrm>
              <a:off x="2121975" y="2036475"/>
              <a:ext cx="13725" cy="6500"/>
            </a:xfrm>
            <a:custGeom>
              <a:avLst/>
              <a:gdLst/>
              <a:ahLst/>
              <a:cxnLst/>
              <a:rect l="l" t="t" r="r" b="b"/>
              <a:pathLst>
                <a:path w="549" h="260" extrusionOk="0">
                  <a:moveTo>
                    <a:pt x="118" y="1"/>
                  </a:moveTo>
                  <a:cubicBezTo>
                    <a:pt x="86" y="1"/>
                    <a:pt x="54" y="6"/>
                    <a:pt x="24" y="21"/>
                  </a:cubicBezTo>
                  <a:cubicBezTo>
                    <a:pt x="13" y="21"/>
                    <a:pt x="1" y="45"/>
                    <a:pt x="24" y="69"/>
                  </a:cubicBezTo>
                  <a:cubicBezTo>
                    <a:pt x="120" y="104"/>
                    <a:pt x="203" y="116"/>
                    <a:pt x="298" y="152"/>
                  </a:cubicBezTo>
                  <a:cubicBezTo>
                    <a:pt x="370" y="188"/>
                    <a:pt x="429" y="259"/>
                    <a:pt x="525" y="259"/>
                  </a:cubicBezTo>
                  <a:cubicBezTo>
                    <a:pt x="548" y="259"/>
                    <a:pt x="548" y="223"/>
                    <a:pt x="548" y="211"/>
                  </a:cubicBezTo>
                  <a:cubicBezTo>
                    <a:pt x="536" y="116"/>
                    <a:pt x="405" y="81"/>
                    <a:pt x="322" y="45"/>
                  </a:cubicBezTo>
                  <a:cubicBezTo>
                    <a:pt x="265" y="28"/>
                    <a:pt x="190" y="1"/>
                    <a:pt x="1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47" name="Google Shape;17147;p24"/>
            <p:cNvSpPr/>
            <p:nvPr/>
          </p:nvSpPr>
          <p:spPr>
            <a:xfrm>
              <a:off x="2094000" y="2030725"/>
              <a:ext cx="2400" cy="6425"/>
            </a:xfrm>
            <a:custGeom>
              <a:avLst/>
              <a:gdLst/>
              <a:ahLst/>
              <a:cxnLst/>
              <a:rect l="l" t="t" r="r" b="b"/>
              <a:pathLst>
                <a:path w="96" h="257" extrusionOk="0">
                  <a:moveTo>
                    <a:pt x="0" y="1"/>
                  </a:moveTo>
                  <a:cubicBezTo>
                    <a:pt x="0" y="72"/>
                    <a:pt x="12" y="168"/>
                    <a:pt x="60" y="251"/>
                  </a:cubicBezTo>
                  <a:cubicBezTo>
                    <a:pt x="60" y="255"/>
                    <a:pt x="61" y="256"/>
                    <a:pt x="63" y="256"/>
                  </a:cubicBezTo>
                  <a:cubicBezTo>
                    <a:pt x="67" y="256"/>
                    <a:pt x="72" y="251"/>
                    <a:pt x="72" y="251"/>
                  </a:cubicBezTo>
                  <a:cubicBezTo>
                    <a:pt x="96" y="156"/>
                    <a:pt x="48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48" name="Google Shape;17148;p24"/>
            <p:cNvSpPr/>
            <p:nvPr/>
          </p:nvSpPr>
          <p:spPr>
            <a:xfrm>
              <a:off x="2097275" y="2025375"/>
              <a:ext cx="3675" cy="10775"/>
            </a:xfrm>
            <a:custGeom>
              <a:avLst/>
              <a:gdLst/>
              <a:ahLst/>
              <a:cxnLst/>
              <a:rect l="l" t="t" r="r" b="b"/>
              <a:pathLst>
                <a:path w="147" h="431" extrusionOk="0">
                  <a:moveTo>
                    <a:pt x="36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0" y="84"/>
                    <a:pt x="0" y="179"/>
                    <a:pt x="24" y="251"/>
                  </a:cubicBezTo>
                  <a:cubicBezTo>
                    <a:pt x="36" y="298"/>
                    <a:pt x="36" y="382"/>
                    <a:pt x="84" y="417"/>
                  </a:cubicBezTo>
                  <a:cubicBezTo>
                    <a:pt x="90" y="426"/>
                    <a:pt x="97" y="430"/>
                    <a:pt x="104" y="430"/>
                  </a:cubicBezTo>
                  <a:cubicBezTo>
                    <a:pt x="126" y="430"/>
                    <a:pt x="146" y="397"/>
                    <a:pt x="120" y="370"/>
                  </a:cubicBezTo>
                  <a:lnTo>
                    <a:pt x="108" y="370"/>
                  </a:lnTo>
                  <a:lnTo>
                    <a:pt x="108" y="394"/>
                  </a:lnTo>
                  <a:cubicBezTo>
                    <a:pt x="84" y="394"/>
                    <a:pt x="48" y="215"/>
                    <a:pt x="48" y="191"/>
                  </a:cubicBezTo>
                  <a:cubicBezTo>
                    <a:pt x="36" y="132"/>
                    <a:pt x="36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49" name="Google Shape;17149;p24"/>
            <p:cNvSpPr/>
            <p:nvPr/>
          </p:nvSpPr>
          <p:spPr>
            <a:xfrm>
              <a:off x="2099950" y="2024200"/>
              <a:ext cx="4200" cy="15150"/>
            </a:xfrm>
            <a:custGeom>
              <a:avLst/>
              <a:gdLst/>
              <a:ahLst/>
              <a:cxnLst/>
              <a:rect l="l" t="t" r="r" b="b"/>
              <a:pathLst>
                <a:path w="168" h="606" extrusionOk="0">
                  <a:moveTo>
                    <a:pt x="13" y="0"/>
                  </a:moveTo>
                  <a:cubicBezTo>
                    <a:pt x="13" y="0"/>
                    <a:pt x="1" y="0"/>
                    <a:pt x="1" y="24"/>
                  </a:cubicBezTo>
                  <a:cubicBezTo>
                    <a:pt x="13" y="214"/>
                    <a:pt x="36" y="441"/>
                    <a:pt x="155" y="595"/>
                  </a:cubicBezTo>
                  <a:cubicBezTo>
                    <a:pt x="155" y="603"/>
                    <a:pt x="157" y="606"/>
                    <a:pt x="158" y="606"/>
                  </a:cubicBezTo>
                  <a:cubicBezTo>
                    <a:pt x="162" y="606"/>
                    <a:pt x="167" y="592"/>
                    <a:pt x="167" y="583"/>
                  </a:cubicBezTo>
                  <a:cubicBezTo>
                    <a:pt x="155" y="488"/>
                    <a:pt x="108" y="405"/>
                    <a:pt x="72" y="310"/>
                  </a:cubicBezTo>
                  <a:cubicBezTo>
                    <a:pt x="48" y="214"/>
                    <a:pt x="36" y="10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50" name="Google Shape;17150;p24"/>
            <p:cNvSpPr/>
            <p:nvPr/>
          </p:nvSpPr>
          <p:spPr>
            <a:xfrm>
              <a:off x="2104425" y="2027025"/>
              <a:ext cx="3875" cy="10275"/>
            </a:xfrm>
            <a:custGeom>
              <a:avLst/>
              <a:gdLst/>
              <a:ahLst/>
              <a:cxnLst/>
              <a:rect l="l" t="t" r="r" b="b"/>
              <a:pathLst>
                <a:path w="155" h="411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125"/>
                    <a:pt x="12" y="339"/>
                    <a:pt x="131" y="411"/>
                  </a:cubicBezTo>
                  <a:cubicBezTo>
                    <a:pt x="131" y="411"/>
                    <a:pt x="155" y="411"/>
                    <a:pt x="155" y="399"/>
                  </a:cubicBezTo>
                  <a:cubicBezTo>
                    <a:pt x="119" y="339"/>
                    <a:pt x="95" y="292"/>
                    <a:pt x="60" y="232"/>
                  </a:cubicBezTo>
                  <a:cubicBezTo>
                    <a:pt x="36" y="161"/>
                    <a:pt x="36" y="78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51" name="Google Shape;17151;p24"/>
            <p:cNvSpPr/>
            <p:nvPr/>
          </p:nvSpPr>
          <p:spPr>
            <a:xfrm>
              <a:off x="2108275" y="2031025"/>
              <a:ext cx="3025" cy="8375"/>
            </a:xfrm>
            <a:custGeom>
              <a:avLst/>
              <a:gdLst/>
              <a:ahLst/>
              <a:cxnLst/>
              <a:rect l="l" t="t" r="r" b="b"/>
              <a:pathLst>
                <a:path w="121" h="335" extrusionOk="0">
                  <a:moveTo>
                    <a:pt x="37" y="1"/>
                  </a:moveTo>
                  <a:cubicBezTo>
                    <a:pt x="37" y="7"/>
                    <a:pt x="34" y="7"/>
                    <a:pt x="31" y="7"/>
                  </a:cubicBezTo>
                  <a:cubicBezTo>
                    <a:pt x="28" y="7"/>
                    <a:pt x="25" y="7"/>
                    <a:pt x="25" y="13"/>
                  </a:cubicBezTo>
                  <a:cubicBezTo>
                    <a:pt x="1" y="120"/>
                    <a:pt x="25" y="287"/>
                    <a:pt x="96" y="334"/>
                  </a:cubicBezTo>
                  <a:cubicBezTo>
                    <a:pt x="96" y="334"/>
                    <a:pt x="120" y="334"/>
                    <a:pt x="120" y="322"/>
                  </a:cubicBezTo>
                  <a:cubicBezTo>
                    <a:pt x="96" y="275"/>
                    <a:pt x="72" y="239"/>
                    <a:pt x="61" y="179"/>
                  </a:cubicBezTo>
                  <a:cubicBezTo>
                    <a:pt x="37" y="120"/>
                    <a:pt x="37" y="6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52" name="Google Shape;17152;p24"/>
            <p:cNvSpPr/>
            <p:nvPr/>
          </p:nvSpPr>
          <p:spPr>
            <a:xfrm>
              <a:off x="2111850" y="20325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37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1" y="131"/>
                    <a:pt x="13" y="298"/>
                    <a:pt x="120" y="369"/>
                  </a:cubicBezTo>
                  <a:cubicBezTo>
                    <a:pt x="120" y="369"/>
                    <a:pt x="132" y="369"/>
                    <a:pt x="132" y="358"/>
                  </a:cubicBezTo>
                  <a:cubicBezTo>
                    <a:pt x="120" y="298"/>
                    <a:pt x="72" y="250"/>
                    <a:pt x="60" y="191"/>
                  </a:cubicBezTo>
                  <a:cubicBezTo>
                    <a:pt x="48" y="131"/>
                    <a:pt x="37" y="72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53" name="Google Shape;17153;p24"/>
            <p:cNvSpPr/>
            <p:nvPr/>
          </p:nvSpPr>
          <p:spPr>
            <a:xfrm>
              <a:off x="2115725" y="2035075"/>
              <a:ext cx="2400" cy="7900"/>
            </a:xfrm>
            <a:custGeom>
              <a:avLst/>
              <a:gdLst/>
              <a:ahLst/>
              <a:cxnLst/>
              <a:rect l="l" t="t" r="r" b="b"/>
              <a:pathLst>
                <a:path w="96" h="316" extrusionOk="0">
                  <a:moveTo>
                    <a:pt x="23" y="1"/>
                  </a:moveTo>
                  <a:cubicBezTo>
                    <a:pt x="17" y="1"/>
                    <a:pt x="13" y="7"/>
                    <a:pt x="13" y="17"/>
                  </a:cubicBezTo>
                  <a:cubicBezTo>
                    <a:pt x="1" y="101"/>
                    <a:pt x="1" y="256"/>
                    <a:pt x="84" y="315"/>
                  </a:cubicBezTo>
                  <a:cubicBezTo>
                    <a:pt x="96" y="315"/>
                    <a:pt x="96" y="315"/>
                    <a:pt x="96" y="291"/>
                  </a:cubicBezTo>
                  <a:cubicBezTo>
                    <a:pt x="84" y="256"/>
                    <a:pt x="72" y="220"/>
                    <a:pt x="60" y="172"/>
                  </a:cubicBezTo>
                  <a:cubicBezTo>
                    <a:pt x="36" y="137"/>
                    <a:pt x="36" y="77"/>
                    <a:pt x="36" y="29"/>
                  </a:cubicBezTo>
                  <a:cubicBezTo>
                    <a:pt x="36" y="10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54" name="Google Shape;17154;p24"/>
            <p:cNvSpPr/>
            <p:nvPr/>
          </p:nvSpPr>
          <p:spPr>
            <a:xfrm>
              <a:off x="2116125" y="2034650"/>
              <a:ext cx="5875" cy="7125"/>
            </a:xfrm>
            <a:custGeom>
              <a:avLst/>
              <a:gdLst/>
              <a:ahLst/>
              <a:cxnLst/>
              <a:rect l="l" t="t" r="r" b="b"/>
              <a:pathLst>
                <a:path w="235" h="285" extrusionOk="0">
                  <a:moveTo>
                    <a:pt x="10" y="1"/>
                  </a:moveTo>
                  <a:cubicBezTo>
                    <a:pt x="4" y="1"/>
                    <a:pt x="0" y="18"/>
                    <a:pt x="8" y="34"/>
                  </a:cubicBezTo>
                  <a:cubicBezTo>
                    <a:pt x="56" y="58"/>
                    <a:pt x="104" y="106"/>
                    <a:pt x="128" y="154"/>
                  </a:cubicBezTo>
                  <a:cubicBezTo>
                    <a:pt x="163" y="201"/>
                    <a:pt x="163" y="237"/>
                    <a:pt x="187" y="284"/>
                  </a:cubicBezTo>
                  <a:lnTo>
                    <a:pt x="199" y="284"/>
                  </a:lnTo>
                  <a:cubicBezTo>
                    <a:pt x="235" y="177"/>
                    <a:pt x="104" y="58"/>
                    <a:pt x="20" y="11"/>
                  </a:cubicBezTo>
                  <a:cubicBezTo>
                    <a:pt x="17" y="4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55" name="Google Shape;17155;p24"/>
            <p:cNvSpPr/>
            <p:nvPr/>
          </p:nvSpPr>
          <p:spPr>
            <a:xfrm>
              <a:off x="2121675" y="2035375"/>
              <a:ext cx="4350" cy="7675"/>
            </a:xfrm>
            <a:custGeom>
              <a:avLst/>
              <a:gdLst/>
              <a:ahLst/>
              <a:cxnLst/>
              <a:rect l="l" t="t" r="r" b="b"/>
              <a:pathLst>
                <a:path w="174" h="307" extrusionOk="0">
                  <a:moveTo>
                    <a:pt x="16" y="1"/>
                  </a:moveTo>
                  <a:cubicBezTo>
                    <a:pt x="8" y="1"/>
                    <a:pt x="1" y="11"/>
                    <a:pt x="1" y="17"/>
                  </a:cubicBezTo>
                  <a:cubicBezTo>
                    <a:pt x="13" y="77"/>
                    <a:pt x="36" y="136"/>
                    <a:pt x="60" y="208"/>
                  </a:cubicBezTo>
                  <a:cubicBezTo>
                    <a:pt x="72" y="244"/>
                    <a:pt x="72" y="291"/>
                    <a:pt x="96" y="303"/>
                  </a:cubicBezTo>
                  <a:cubicBezTo>
                    <a:pt x="102" y="305"/>
                    <a:pt x="109" y="306"/>
                    <a:pt x="116" y="306"/>
                  </a:cubicBezTo>
                  <a:cubicBezTo>
                    <a:pt x="146" y="306"/>
                    <a:pt x="173" y="285"/>
                    <a:pt x="144" y="255"/>
                  </a:cubicBezTo>
                  <a:lnTo>
                    <a:pt x="144" y="255"/>
                  </a:lnTo>
                  <a:cubicBezTo>
                    <a:pt x="144" y="255"/>
                    <a:pt x="132" y="256"/>
                    <a:pt x="132" y="267"/>
                  </a:cubicBezTo>
                  <a:cubicBezTo>
                    <a:pt x="132" y="255"/>
                    <a:pt x="96" y="232"/>
                    <a:pt x="96" y="208"/>
                  </a:cubicBezTo>
                  <a:cubicBezTo>
                    <a:pt x="96" y="196"/>
                    <a:pt x="84" y="172"/>
                    <a:pt x="84" y="148"/>
                  </a:cubicBezTo>
                  <a:cubicBezTo>
                    <a:pt x="72" y="113"/>
                    <a:pt x="60" y="65"/>
                    <a:pt x="36" y="29"/>
                  </a:cubicBezTo>
                  <a:cubicBezTo>
                    <a:pt x="31" y="8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56" name="Google Shape;17156;p24"/>
            <p:cNvSpPr/>
            <p:nvPr/>
          </p:nvSpPr>
          <p:spPr>
            <a:xfrm>
              <a:off x="2123300" y="2036125"/>
              <a:ext cx="4350" cy="8450"/>
            </a:xfrm>
            <a:custGeom>
              <a:avLst/>
              <a:gdLst/>
              <a:ahLst/>
              <a:cxnLst/>
              <a:rect l="l" t="t" r="r" b="b"/>
              <a:pathLst>
                <a:path w="174" h="338" extrusionOk="0">
                  <a:moveTo>
                    <a:pt x="3" y="1"/>
                  </a:moveTo>
                  <a:lnTo>
                    <a:pt x="3" y="1"/>
                  </a:lnTo>
                  <a:cubicBezTo>
                    <a:pt x="1" y="1"/>
                    <a:pt x="1" y="10"/>
                    <a:pt x="7" y="23"/>
                  </a:cubicBezTo>
                  <a:cubicBezTo>
                    <a:pt x="7" y="7"/>
                    <a:pt x="5" y="1"/>
                    <a:pt x="3" y="1"/>
                  </a:cubicBezTo>
                  <a:close/>
                  <a:moveTo>
                    <a:pt x="7" y="23"/>
                  </a:moveTo>
                  <a:cubicBezTo>
                    <a:pt x="55" y="59"/>
                    <a:pt x="79" y="118"/>
                    <a:pt x="91" y="178"/>
                  </a:cubicBezTo>
                  <a:cubicBezTo>
                    <a:pt x="114" y="225"/>
                    <a:pt x="91" y="285"/>
                    <a:pt x="114" y="333"/>
                  </a:cubicBezTo>
                  <a:cubicBezTo>
                    <a:pt x="114" y="337"/>
                    <a:pt x="116" y="338"/>
                    <a:pt x="117" y="338"/>
                  </a:cubicBezTo>
                  <a:cubicBezTo>
                    <a:pt x="121" y="338"/>
                    <a:pt x="126" y="333"/>
                    <a:pt x="126" y="333"/>
                  </a:cubicBezTo>
                  <a:cubicBezTo>
                    <a:pt x="174" y="285"/>
                    <a:pt x="150" y="214"/>
                    <a:pt x="126" y="154"/>
                  </a:cubicBezTo>
                  <a:cubicBezTo>
                    <a:pt x="114" y="95"/>
                    <a:pt x="67" y="47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57" name="Google Shape;17157;p24"/>
            <p:cNvSpPr/>
            <p:nvPr/>
          </p:nvSpPr>
          <p:spPr>
            <a:xfrm>
              <a:off x="2127050" y="2039075"/>
              <a:ext cx="2900" cy="6225"/>
            </a:xfrm>
            <a:custGeom>
              <a:avLst/>
              <a:gdLst/>
              <a:ahLst/>
              <a:cxnLst/>
              <a:rect l="l" t="t" r="r" b="b"/>
              <a:pathLst>
                <a:path w="116" h="249" extrusionOk="0">
                  <a:moveTo>
                    <a:pt x="12" y="0"/>
                  </a:moveTo>
                  <a:cubicBezTo>
                    <a:pt x="12" y="2"/>
                    <a:pt x="13" y="3"/>
                    <a:pt x="13" y="4"/>
                  </a:cubicBezTo>
                  <a:lnTo>
                    <a:pt x="13" y="4"/>
                  </a:lnTo>
                  <a:cubicBezTo>
                    <a:pt x="20" y="0"/>
                    <a:pt x="25" y="0"/>
                    <a:pt x="12" y="0"/>
                  </a:cubicBezTo>
                  <a:close/>
                  <a:moveTo>
                    <a:pt x="13" y="4"/>
                  </a:moveTo>
                  <a:cubicBezTo>
                    <a:pt x="7" y="8"/>
                    <a:pt x="0" y="13"/>
                    <a:pt x="0" y="24"/>
                  </a:cubicBezTo>
                  <a:cubicBezTo>
                    <a:pt x="0" y="96"/>
                    <a:pt x="24" y="203"/>
                    <a:pt x="83" y="238"/>
                  </a:cubicBezTo>
                  <a:cubicBezTo>
                    <a:pt x="87" y="245"/>
                    <a:pt x="91" y="248"/>
                    <a:pt x="96" y="248"/>
                  </a:cubicBezTo>
                  <a:cubicBezTo>
                    <a:pt x="106" y="248"/>
                    <a:pt x="116" y="231"/>
                    <a:pt x="107" y="215"/>
                  </a:cubicBezTo>
                  <a:cubicBezTo>
                    <a:pt x="60" y="144"/>
                    <a:pt x="36" y="97"/>
                    <a:pt x="13" y="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58" name="Google Shape;17158;p24"/>
            <p:cNvSpPr/>
            <p:nvPr/>
          </p:nvSpPr>
          <p:spPr>
            <a:xfrm>
              <a:off x="2125775" y="2039300"/>
              <a:ext cx="20275" cy="11150"/>
            </a:xfrm>
            <a:custGeom>
              <a:avLst/>
              <a:gdLst/>
              <a:ahLst/>
              <a:cxnLst/>
              <a:rect l="l" t="t" r="r" b="b"/>
              <a:pathLst>
                <a:path w="811" h="446" extrusionOk="0">
                  <a:moveTo>
                    <a:pt x="29" y="85"/>
                  </a:moveTo>
                  <a:cubicBezTo>
                    <a:pt x="30" y="85"/>
                    <a:pt x="30" y="85"/>
                    <a:pt x="31" y="85"/>
                  </a:cubicBezTo>
                  <a:lnTo>
                    <a:pt x="31" y="85"/>
                  </a:lnTo>
                  <a:cubicBezTo>
                    <a:pt x="28" y="87"/>
                    <a:pt x="25" y="89"/>
                    <a:pt x="22" y="92"/>
                  </a:cubicBezTo>
                  <a:lnTo>
                    <a:pt x="22" y="92"/>
                  </a:lnTo>
                  <a:cubicBezTo>
                    <a:pt x="25" y="86"/>
                    <a:pt x="27" y="85"/>
                    <a:pt x="29" y="85"/>
                  </a:cubicBezTo>
                  <a:close/>
                  <a:moveTo>
                    <a:pt x="324" y="272"/>
                  </a:moveTo>
                  <a:lnTo>
                    <a:pt x="324" y="272"/>
                  </a:lnTo>
                  <a:cubicBezTo>
                    <a:pt x="329" y="276"/>
                    <a:pt x="334" y="279"/>
                    <a:pt x="339" y="282"/>
                  </a:cubicBezTo>
                  <a:lnTo>
                    <a:pt x="339" y="282"/>
                  </a:lnTo>
                  <a:cubicBezTo>
                    <a:pt x="339" y="285"/>
                    <a:pt x="338" y="287"/>
                    <a:pt x="337" y="290"/>
                  </a:cubicBezTo>
                  <a:lnTo>
                    <a:pt x="337" y="290"/>
                  </a:lnTo>
                  <a:cubicBezTo>
                    <a:pt x="332" y="284"/>
                    <a:pt x="328" y="278"/>
                    <a:pt x="324" y="272"/>
                  </a:cubicBezTo>
                  <a:close/>
                  <a:moveTo>
                    <a:pt x="198" y="204"/>
                  </a:moveTo>
                  <a:lnTo>
                    <a:pt x="198" y="204"/>
                  </a:lnTo>
                  <a:cubicBezTo>
                    <a:pt x="215" y="214"/>
                    <a:pt x="233" y="224"/>
                    <a:pt x="250" y="233"/>
                  </a:cubicBezTo>
                  <a:lnTo>
                    <a:pt x="250" y="233"/>
                  </a:lnTo>
                  <a:cubicBezTo>
                    <a:pt x="248" y="256"/>
                    <a:pt x="245" y="278"/>
                    <a:pt x="239" y="302"/>
                  </a:cubicBezTo>
                  <a:lnTo>
                    <a:pt x="239" y="302"/>
                  </a:lnTo>
                  <a:lnTo>
                    <a:pt x="198" y="204"/>
                  </a:lnTo>
                  <a:close/>
                  <a:moveTo>
                    <a:pt x="238" y="306"/>
                  </a:moveTo>
                  <a:cubicBezTo>
                    <a:pt x="232" y="327"/>
                    <a:pt x="226" y="349"/>
                    <a:pt x="218" y="372"/>
                  </a:cubicBezTo>
                  <a:lnTo>
                    <a:pt x="265" y="372"/>
                  </a:lnTo>
                  <a:lnTo>
                    <a:pt x="238" y="306"/>
                  </a:lnTo>
                  <a:close/>
                  <a:moveTo>
                    <a:pt x="301" y="0"/>
                  </a:moveTo>
                  <a:cubicBezTo>
                    <a:pt x="294" y="0"/>
                    <a:pt x="286" y="4"/>
                    <a:pt x="282" y="11"/>
                  </a:cubicBezTo>
                  <a:lnTo>
                    <a:pt x="282" y="11"/>
                  </a:lnTo>
                  <a:cubicBezTo>
                    <a:pt x="275" y="15"/>
                    <a:pt x="269" y="20"/>
                    <a:pt x="265" y="27"/>
                  </a:cubicBezTo>
                  <a:cubicBezTo>
                    <a:pt x="259" y="43"/>
                    <a:pt x="254" y="59"/>
                    <a:pt x="251" y="75"/>
                  </a:cubicBezTo>
                  <a:lnTo>
                    <a:pt x="230" y="75"/>
                  </a:lnTo>
                  <a:cubicBezTo>
                    <a:pt x="231" y="79"/>
                    <a:pt x="232" y="83"/>
                    <a:pt x="234" y="87"/>
                  </a:cubicBezTo>
                  <a:lnTo>
                    <a:pt x="230" y="87"/>
                  </a:lnTo>
                  <a:cubicBezTo>
                    <a:pt x="232" y="93"/>
                    <a:pt x="234" y="99"/>
                    <a:pt x="236" y="105"/>
                  </a:cubicBezTo>
                  <a:lnTo>
                    <a:pt x="236" y="105"/>
                  </a:lnTo>
                  <a:cubicBezTo>
                    <a:pt x="230" y="103"/>
                    <a:pt x="224" y="101"/>
                    <a:pt x="218" y="98"/>
                  </a:cubicBezTo>
                  <a:cubicBezTo>
                    <a:pt x="215" y="97"/>
                    <a:pt x="212" y="97"/>
                    <a:pt x="210" y="97"/>
                  </a:cubicBezTo>
                  <a:cubicBezTo>
                    <a:pt x="206" y="97"/>
                    <a:pt x="202" y="98"/>
                    <a:pt x="198" y="100"/>
                  </a:cubicBezTo>
                  <a:lnTo>
                    <a:pt x="198" y="100"/>
                  </a:lnTo>
                  <a:cubicBezTo>
                    <a:pt x="186" y="102"/>
                    <a:pt x="168" y="110"/>
                    <a:pt x="158" y="110"/>
                  </a:cubicBezTo>
                  <a:lnTo>
                    <a:pt x="160" y="114"/>
                  </a:lnTo>
                  <a:lnTo>
                    <a:pt x="160" y="114"/>
                  </a:lnTo>
                  <a:cubicBezTo>
                    <a:pt x="124" y="94"/>
                    <a:pt x="87" y="73"/>
                    <a:pt x="51" y="51"/>
                  </a:cubicBezTo>
                  <a:lnTo>
                    <a:pt x="51" y="51"/>
                  </a:lnTo>
                  <a:cubicBezTo>
                    <a:pt x="51" y="51"/>
                    <a:pt x="51" y="51"/>
                    <a:pt x="51" y="51"/>
                  </a:cubicBezTo>
                  <a:cubicBezTo>
                    <a:pt x="48" y="50"/>
                    <a:pt x="46" y="49"/>
                    <a:pt x="43" y="49"/>
                  </a:cubicBezTo>
                  <a:cubicBezTo>
                    <a:pt x="23" y="49"/>
                    <a:pt x="0" y="81"/>
                    <a:pt x="19" y="95"/>
                  </a:cubicBezTo>
                  <a:lnTo>
                    <a:pt x="19" y="95"/>
                  </a:lnTo>
                  <a:cubicBezTo>
                    <a:pt x="18" y="96"/>
                    <a:pt x="17" y="97"/>
                    <a:pt x="15" y="98"/>
                  </a:cubicBezTo>
                  <a:lnTo>
                    <a:pt x="15" y="110"/>
                  </a:lnTo>
                  <a:cubicBezTo>
                    <a:pt x="17" y="104"/>
                    <a:pt x="19" y="99"/>
                    <a:pt x="21" y="95"/>
                  </a:cubicBezTo>
                  <a:lnTo>
                    <a:pt x="21" y="95"/>
                  </a:lnTo>
                  <a:cubicBezTo>
                    <a:pt x="23" y="97"/>
                    <a:pt x="25" y="98"/>
                    <a:pt x="27" y="98"/>
                  </a:cubicBezTo>
                  <a:cubicBezTo>
                    <a:pt x="27" y="98"/>
                    <a:pt x="27" y="98"/>
                    <a:pt x="27" y="98"/>
                  </a:cubicBezTo>
                  <a:lnTo>
                    <a:pt x="27" y="98"/>
                  </a:lnTo>
                  <a:cubicBezTo>
                    <a:pt x="47" y="112"/>
                    <a:pt x="67" y="125"/>
                    <a:pt x="88" y="138"/>
                  </a:cubicBezTo>
                  <a:lnTo>
                    <a:pt x="88" y="138"/>
                  </a:lnTo>
                  <a:cubicBezTo>
                    <a:pt x="98" y="149"/>
                    <a:pt x="107" y="158"/>
                    <a:pt x="111" y="158"/>
                  </a:cubicBezTo>
                  <a:cubicBezTo>
                    <a:pt x="117" y="160"/>
                    <a:pt x="123" y="162"/>
                    <a:pt x="129" y="163"/>
                  </a:cubicBezTo>
                  <a:lnTo>
                    <a:pt x="129" y="163"/>
                  </a:lnTo>
                  <a:cubicBezTo>
                    <a:pt x="150" y="177"/>
                    <a:pt x="172" y="190"/>
                    <a:pt x="194" y="202"/>
                  </a:cubicBezTo>
                  <a:lnTo>
                    <a:pt x="194" y="202"/>
                  </a:lnTo>
                  <a:lnTo>
                    <a:pt x="190" y="192"/>
                  </a:lnTo>
                  <a:lnTo>
                    <a:pt x="190" y="192"/>
                  </a:lnTo>
                  <a:cubicBezTo>
                    <a:pt x="191" y="193"/>
                    <a:pt x="192" y="194"/>
                    <a:pt x="194" y="195"/>
                  </a:cubicBezTo>
                  <a:lnTo>
                    <a:pt x="194" y="195"/>
                  </a:lnTo>
                  <a:lnTo>
                    <a:pt x="198" y="204"/>
                  </a:lnTo>
                  <a:lnTo>
                    <a:pt x="198" y="204"/>
                  </a:lnTo>
                  <a:cubicBezTo>
                    <a:pt x="196" y="204"/>
                    <a:pt x="195" y="203"/>
                    <a:pt x="194" y="202"/>
                  </a:cubicBezTo>
                  <a:lnTo>
                    <a:pt x="194" y="202"/>
                  </a:lnTo>
                  <a:lnTo>
                    <a:pt x="238" y="306"/>
                  </a:lnTo>
                  <a:lnTo>
                    <a:pt x="238" y="306"/>
                  </a:lnTo>
                  <a:cubicBezTo>
                    <a:pt x="238" y="305"/>
                    <a:pt x="238" y="303"/>
                    <a:pt x="239" y="302"/>
                  </a:cubicBezTo>
                  <a:lnTo>
                    <a:pt x="239" y="302"/>
                  </a:lnTo>
                  <a:lnTo>
                    <a:pt x="253" y="337"/>
                  </a:lnTo>
                  <a:cubicBezTo>
                    <a:pt x="261" y="344"/>
                    <a:pt x="272" y="355"/>
                    <a:pt x="280" y="355"/>
                  </a:cubicBezTo>
                  <a:cubicBezTo>
                    <a:pt x="286" y="355"/>
                    <a:pt x="289" y="351"/>
                    <a:pt x="289" y="337"/>
                  </a:cubicBezTo>
                  <a:cubicBezTo>
                    <a:pt x="296" y="322"/>
                    <a:pt x="301" y="308"/>
                    <a:pt x="307" y="294"/>
                  </a:cubicBezTo>
                  <a:lnTo>
                    <a:pt x="307" y="294"/>
                  </a:lnTo>
                  <a:cubicBezTo>
                    <a:pt x="313" y="301"/>
                    <a:pt x="320" y="309"/>
                    <a:pt x="328" y="317"/>
                  </a:cubicBezTo>
                  <a:lnTo>
                    <a:pt x="328" y="317"/>
                  </a:lnTo>
                  <a:cubicBezTo>
                    <a:pt x="327" y="319"/>
                    <a:pt x="326" y="322"/>
                    <a:pt x="325" y="325"/>
                  </a:cubicBezTo>
                  <a:lnTo>
                    <a:pt x="336" y="325"/>
                  </a:lnTo>
                  <a:cubicBezTo>
                    <a:pt x="340" y="329"/>
                    <a:pt x="344" y="333"/>
                    <a:pt x="349" y="337"/>
                  </a:cubicBezTo>
                  <a:cubicBezTo>
                    <a:pt x="361" y="343"/>
                    <a:pt x="370" y="346"/>
                    <a:pt x="377" y="346"/>
                  </a:cubicBezTo>
                  <a:cubicBezTo>
                    <a:pt x="378" y="346"/>
                    <a:pt x="379" y="346"/>
                    <a:pt x="379" y="345"/>
                  </a:cubicBezTo>
                  <a:lnTo>
                    <a:pt x="379" y="345"/>
                  </a:lnTo>
                  <a:cubicBezTo>
                    <a:pt x="382" y="354"/>
                    <a:pt x="387" y="363"/>
                    <a:pt x="396" y="372"/>
                  </a:cubicBezTo>
                  <a:cubicBezTo>
                    <a:pt x="435" y="385"/>
                    <a:pt x="470" y="394"/>
                    <a:pt x="507" y="406"/>
                  </a:cubicBezTo>
                  <a:lnTo>
                    <a:pt x="507" y="406"/>
                  </a:lnTo>
                  <a:cubicBezTo>
                    <a:pt x="532" y="419"/>
                    <a:pt x="559" y="428"/>
                    <a:pt x="588" y="434"/>
                  </a:cubicBezTo>
                  <a:lnTo>
                    <a:pt x="588" y="434"/>
                  </a:lnTo>
                  <a:cubicBezTo>
                    <a:pt x="595" y="437"/>
                    <a:pt x="603" y="440"/>
                    <a:pt x="611" y="444"/>
                  </a:cubicBezTo>
                  <a:cubicBezTo>
                    <a:pt x="613" y="445"/>
                    <a:pt x="616" y="446"/>
                    <a:pt x="618" y="446"/>
                  </a:cubicBezTo>
                  <a:cubicBezTo>
                    <a:pt x="622" y="446"/>
                    <a:pt x="625" y="444"/>
                    <a:pt x="628" y="441"/>
                  </a:cubicBezTo>
                  <a:lnTo>
                    <a:pt x="628" y="441"/>
                  </a:lnTo>
                  <a:cubicBezTo>
                    <a:pt x="646" y="443"/>
                    <a:pt x="664" y="444"/>
                    <a:pt x="682" y="444"/>
                  </a:cubicBezTo>
                  <a:cubicBezTo>
                    <a:pt x="692" y="444"/>
                    <a:pt x="702" y="418"/>
                    <a:pt x="705" y="403"/>
                  </a:cubicBezTo>
                  <a:lnTo>
                    <a:pt x="705" y="403"/>
                  </a:lnTo>
                  <a:cubicBezTo>
                    <a:pt x="721" y="413"/>
                    <a:pt x="737" y="423"/>
                    <a:pt x="754" y="432"/>
                  </a:cubicBezTo>
                  <a:cubicBezTo>
                    <a:pt x="757" y="433"/>
                    <a:pt x="761" y="434"/>
                    <a:pt x="765" y="434"/>
                  </a:cubicBezTo>
                  <a:cubicBezTo>
                    <a:pt x="794" y="434"/>
                    <a:pt x="810" y="395"/>
                    <a:pt x="789" y="384"/>
                  </a:cubicBezTo>
                  <a:cubicBezTo>
                    <a:pt x="772" y="374"/>
                    <a:pt x="756" y="365"/>
                    <a:pt x="739" y="355"/>
                  </a:cubicBezTo>
                  <a:lnTo>
                    <a:pt x="739" y="355"/>
                  </a:lnTo>
                  <a:cubicBezTo>
                    <a:pt x="734" y="353"/>
                    <a:pt x="730" y="350"/>
                    <a:pt x="725" y="348"/>
                  </a:cubicBezTo>
                  <a:lnTo>
                    <a:pt x="725" y="348"/>
                  </a:lnTo>
                  <a:cubicBezTo>
                    <a:pt x="727" y="348"/>
                    <a:pt x="728" y="348"/>
                    <a:pt x="730" y="349"/>
                  </a:cubicBezTo>
                  <a:cubicBezTo>
                    <a:pt x="730" y="348"/>
                    <a:pt x="730" y="348"/>
                    <a:pt x="730" y="347"/>
                  </a:cubicBezTo>
                  <a:lnTo>
                    <a:pt x="730" y="347"/>
                  </a:lnTo>
                  <a:cubicBezTo>
                    <a:pt x="734" y="348"/>
                    <a:pt x="738" y="348"/>
                    <a:pt x="742" y="349"/>
                  </a:cubicBezTo>
                  <a:cubicBezTo>
                    <a:pt x="765" y="349"/>
                    <a:pt x="789" y="313"/>
                    <a:pt x="754" y="313"/>
                  </a:cubicBezTo>
                  <a:cubicBezTo>
                    <a:pt x="710" y="288"/>
                    <a:pt x="663" y="263"/>
                    <a:pt x="613" y="241"/>
                  </a:cubicBezTo>
                  <a:lnTo>
                    <a:pt x="613" y="241"/>
                  </a:lnTo>
                  <a:cubicBezTo>
                    <a:pt x="622" y="229"/>
                    <a:pt x="624" y="212"/>
                    <a:pt x="611" y="206"/>
                  </a:cubicBezTo>
                  <a:cubicBezTo>
                    <a:pt x="563" y="182"/>
                    <a:pt x="527" y="158"/>
                    <a:pt x="492" y="146"/>
                  </a:cubicBezTo>
                  <a:cubicBezTo>
                    <a:pt x="488" y="144"/>
                    <a:pt x="485" y="142"/>
                    <a:pt x="483" y="141"/>
                  </a:cubicBezTo>
                  <a:lnTo>
                    <a:pt x="483" y="141"/>
                  </a:lnTo>
                  <a:cubicBezTo>
                    <a:pt x="476" y="105"/>
                    <a:pt x="462" y="71"/>
                    <a:pt x="444" y="39"/>
                  </a:cubicBezTo>
                  <a:cubicBezTo>
                    <a:pt x="440" y="26"/>
                    <a:pt x="429" y="21"/>
                    <a:pt x="417" y="21"/>
                  </a:cubicBezTo>
                  <a:cubicBezTo>
                    <a:pt x="398" y="21"/>
                    <a:pt x="377" y="36"/>
                    <a:pt x="384" y="51"/>
                  </a:cubicBezTo>
                  <a:cubicBezTo>
                    <a:pt x="390" y="63"/>
                    <a:pt x="396" y="74"/>
                    <a:pt x="403" y="85"/>
                  </a:cubicBezTo>
                  <a:lnTo>
                    <a:pt x="403" y="85"/>
                  </a:lnTo>
                  <a:cubicBezTo>
                    <a:pt x="397" y="86"/>
                    <a:pt x="391" y="87"/>
                    <a:pt x="384" y="87"/>
                  </a:cubicBezTo>
                  <a:cubicBezTo>
                    <a:pt x="404" y="121"/>
                    <a:pt x="415" y="154"/>
                    <a:pt x="420" y="188"/>
                  </a:cubicBezTo>
                  <a:lnTo>
                    <a:pt x="420" y="188"/>
                  </a:lnTo>
                  <a:cubicBezTo>
                    <a:pt x="395" y="175"/>
                    <a:pt x="369" y="163"/>
                    <a:pt x="343" y="151"/>
                  </a:cubicBezTo>
                  <a:lnTo>
                    <a:pt x="343" y="151"/>
                  </a:lnTo>
                  <a:cubicBezTo>
                    <a:pt x="341" y="129"/>
                    <a:pt x="338" y="108"/>
                    <a:pt x="335" y="87"/>
                  </a:cubicBezTo>
                  <a:lnTo>
                    <a:pt x="335" y="87"/>
                  </a:lnTo>
                  <a:cubicBezTo>
                    <a:pt x="333" y="68"/>
                    <a:pt x="329" y="48"/>
                    <a:pt x="325" y="27"/>
                  </a:cubicBezTo>
                  <a:cubicBezTo>
                    <a:pt x="325" y="9"/>
                    <a:pt x="313" y="0"/>
                    <a:pt x="3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59" name="Google Shape;17159;p24"/>
            <p:cNvSpPr/>
            <p:nvPr/>
          </p:nvSpPr>
          <p:spPr>
            <a:xfrm>
              <a:off x="2129550" y="1963725"/>
              <a:ext cx="229300" cy="88725"/>
            </a:xfrm>
            <a:custGeom>
              <a:avLst/>
              <a:gdLst/>
              <a:ahLst/>
              <a:cxnLst/>
              <a:rect l="l" t="t" r="r" b="b"/>
              <a:pathLst>
                <a:path w="9172" h="3549" extrusionOk="0">
                  <a:moveTo>
                    <a:pt x="3375" y="1"/>
                  </a:moveTo>
                  <a:cubicBezTo>
                    <a:pt x="1667" y="1"/>
                    <a:pt x="1" y="1213"/>
                    <a:pt x="174" y="3074"/>
                  </a:cubicBezTo>
                  <a:cubicBezTo>
                    <a:pt x="180" y="3096"/>
                    <a:pt x="204" y="3108"/>
                    <a:pt x="228" y="3108"/>
                  </a:cubicBezTo>
                  <a:cubicBezTo>
                    <a:pt x="255" y="3108"/>
                    <a:pt x="281" y="3093"/>
                    <a:pt x="281" y="3062"/>
                  </a:cubicBezTo>
                  <a:cubicBezTo>
                    <a:pt x="195" y="1196"/>
                    <a:pt x="1763" y="129"/>
                    <a:pt x="3402" y="129"/>
                  </a:cubicBezTo>
                  <a:cubicBezTo>
                    <a:pt x="3802" y="129"/>
                    <a:pt x="4206" y="193"/>
                    <a:pt x="4591" y="324"/>
                  </a:cubicBezTo>
                  <a:cubicBezTo>
                    <a:pt x="5544" y="657"/>
                    <a:pt x="6139" y="1336"/>
                    <a:pt x="6925" y="1883"/>
                  </a:cubicBezTo>
                  <a:cubicBezTo>
                    <a:pt x="7699" y="2443"/>
                    <a:pt x="8556" y="2657"/>
                    <a:pt x="9092" y="3526"/>
                  </a:cubicBezTo>
                  <a:cubicBezTo>
                    <a:pt x="9100" y="3542"/>
                    <a:pt x="9112" y="3549"/>
                    <a:pt x="9123" y="3549"/>
                  </a:cubicBezTo>
                  <a:cubicBezTo>
                    <a:pt x="9147" y="3549"/>
                    <a:pt x="9171" y="3522"/>
                    <a:pt x="9163" y="3491"/>
                  </a:cubicBezTo>
                  <a:cubicBezTo>
                    <a:pt x="8806" y="2479"/>
                    <a:pt x="7544" y="2229"/>
                    <a:pt x="6782" y="1621"/>
                  </a:cubicBezTo>
                  <a:cubicBezTo>
                    <a:pt x="5889" y="895"/>
                    <a:pt x="5067" y="216"/>
                    <a:pt x="3889" y="38"/>
                  </a:cubicBezTo>
                  <a:cubicBezTo>
                    <a:pt x="3718" y="13"/>
                    <a:pt x="3546" y="1"/>
                    <a:pt x="33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60" name="Google Shape;17160;p24"/>
            <p:cNvSpPr/>
            <p:nvPr/>
          </p:nvSpPr>
          <p:spPr>
            <a:xfrm>
              <a:off x="2354150" y="2044425"/>
              <a:ext cx="78600" cy="121150"/>
            </a:xfrm>
            <a:custGeom>
              <a:avLst/>
              <a:gdLst/>
              <a:ahLst/>
              <a:cxnLst/>
              <a:rect l="l" t="t" r="r" b="b"/>
              <a:pathLst>
                <a:path w="3144" h="4846" extrusionOk="0">
                  <a:moveTo>
                    <a:pt x="1" y="1"/>
                  </a:moveTo>
                  <a:cubicBezTo>
                    <a:pt x="2" y="3"/>
                    <a:pt x="3" y="5"/>
                    <a:pt x="4" y="8"/>
                  </a:cubicBezTo>
                  <a:lnTo>
                    <a:pt x="4" y="8"/>
                  </a:lnTo>
                  <a:cubicBezTo>
                    <a:pt x="6" y="4"/>
                    <a:pt x="7" y="1"/>
                    <a:pt x="1" y="1"/>
                  </a:cubicBezTo>
                  <a:close/>
                  <a:moveTo>
                    <a:pt x="4" y="8"/>
                  </a:moveTo>
                  <a:cubicBezTo>
                    <a:pt x="3" y="10"/>
                    <a:pt x="1" y="13"/>
                    <a:pt x="1" y="13"/>
                  </a:cubicBezTo>
                  <a:cubicBezTo>
                    <a:pt x="239" y="1036"/>
                    <a:pt x="1155" y="1417"/>
                    <a:pt x="1679" y="2263"/>
                  </a:cubicBezTo>
                  <a:cubicBezTo>
                    <a:pt x="1917" y="2644"/>
                    <a:pt x="2072" y="3084"/>
                    <a:pt x="2287" y="3477"/>
                  </a:cubicBezTo>
                  <a:cubicBezTo>
                    <a:pt x="2548" y="3930"/>
                    <a:pt x="2929" y="4287"/>
                    <a:pt x="3037" y="4811"/>
                  </a:cubicBezTo>
                  <a:cubicBezTo>
                    <a:pt x="3041" y="4835"/>
                    <a:pt x="3060" y="4845"/>
                    <a:pt x="3080" y="4845"/>
                  </a:cubicBezTo>
                  <a:cubicBezTo>
                    <a:pt x="3110" y="4845"/>
                    <a:pt x="3144" y="4822"/>
                    <a:pt x="3144" y="4787"/>
                  </a:cubicBezTo>
                  <a:cubicBezTo>
                    <a:pt x="3120" y="4418"/>
                    <a:pt x="2918" y="4168"/>
                    <a:pt x="2703" y="3870"/>
                  </a:cubicBezTo>
                  <a:cubicBezTo>
                    <a:pt x="2406" y="3442"/>
                    <a:pt x="2215" y="2977"/>
                    <a:pt x="1977" y="2513"/>
                  </a:cubicBezTo>
                  <a:cubicBezTo>
                    <a:pt x="1751" y="2060"/>
                    <a:pt x="1489" y="1727"/>
                    <a:pt x="1120" y="1394"/>
                  </a:cubicBezTo>
                  <a:cubicBezTo>
                    <a:pt x="657" y="979"/>
                    <a:pt x="301" y="552"/>
                    <a:pt x="4" y="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61" name="Google Shape;17161;p24"/>
            <p:cNvSpPr/>
            <p:nvPr/>
          </p:nvSpPr>
          <p:spPr>
            <a:xfrm>
              <a:off x="2098475" y="2047700"/>
              <a:ext cx="278325" cy="167500"/>
            </a:xfrm>
            <a:custGeom>
              <a:avLst/>
              <a:gdLst/>
              <a:ahLst/>
              <a:cxnLst/>
              <a:rect l="l" t="t" r="r" b="b"/>
              <a:pathLst>
                <a:path w="11133" h="6700" extrusionOk="0">
                  <a:moveTo>
                    <a:pt x="1429" y="1"/>
                  </a:moveTo>
                  <a:cubicBezTo>
                    <a:pt x="905" y="120"/>
                    <a:pt x="607" y="513"/>
                    <a:pt x="405" y="989"/>
                  </a:cubicBezTo>
                  <a:cubicBezTo>
                    <a:pt x="214" y="1429"/>
                    <a:pt x="0" y="2037"/>
                    <a:pt x="107" y="2537"/>
                  </a:cubicBezTo>
                  <a:cubicBezTo>
                    <a:pt x="345" y="3727"/>
                    <a:pt x="1488" y="4513"/>
                    <a:pt x="2477" y="5037"/>
                  </a:cubicBezTo>
                  <a:cubicBezTo>
                    <a:pt x="3846" y="5751"/>
                    <a:pt x="5370" y="6418"/>
                    <a:pt x="6906" y="6656"/>
                  </a:cubicBezTo>
                  <a:cubicBezTo>
                    <a:pt x="7105" y="6684"/>
                    <a:pt x="7304" y="6699"/>
                    <a:pt x="7501" y="6699"/>
                  </a:cubicBezTo>
                  <a:cubicBezTo>
                    <a:pt x="7903" y="6699"/>
                    <a:pt x="8300" y="6634"/>
                    <a:pt x="8692" y="6466"/>
                  </a:cubicBezTo>
                  <a:cubicBezTo>
                    <a:pt x="9025" y="6311"/>
                    <a:pt x="9335" y="6120"/>
                    <a:pt x="9680" y="6001"/>
                  </a:cubicBezTo>
                  <a:cubicBezTo>
                    <a:pt x="10132" y="5835"/>
                    <a:pt x="10597" y="5823"/>
                    <a:pt x="11073" y="5763"/>
                  </a:cubicBezTo>
                  <a:cubicBezTo>
                    <a:pt x="11121" y="5763"/>
                    <a:pt x="11132" y="5668"/>
                    <a:pt x="11085" y="5668"/>
                  </a:cubicBezTo>
                  <a:cubicBezTo>
                    <a:pt x="10967" y="5649"/>
                    <a:pt x="10853" y="5640"/>
                    <a:pt x="10741" y="5640"/>
                  </a:cubicBezTo>
                  <a:cubicBezTo>
                    <a:pt x="9830" y="5640"/>
                    <a:pt x="9121" y="6234"/>
                    <a:pt x="8251" y="6478"/>
                  </a:cubicBezTo>
                  <a:cubicBezTo>
                    <a:pt x="8004" y="6546"/>
                    <a:pt x="7747" y="6575"/>
                    <a:pt x="7486" y="6575"/>
                  </a:cubicBezTo>
                  <a:cubicBezTo>
                    <a:pt x="6377" y="6575"/>
                    <a:pt x="5181" y="6042"/>
                    <a:pt x="4227" y="5656"/>
                  </a:cubicBezTo>
                  <a:cubicBezTo>
                    <a:pt x="3072" y="5180"/>
                    <a:pt x="1643" y="4668"/>
                    <a:pt x="881" y="3620"/>
                  </a:cubicBezTo>
                  <a:cubicBezTo>
                    <a:pt x="464" y="3049"/>
                    <a:pt x="167" y="2525"/>
                    <a:pt x="310" y="1798"/>
                  </a:cubicBezTo>
                  <a:cubicBezTo>
                    <a:pt x="464" y="1084"/>
                    <a:pt x="714" y="310"/>
                    <a:pt x="1453" y="48"/>
                  </a:cubicBezTo>
                  <a:cubicBezTo>
                    <a:pt x="1476" y="48"/>
                    <a:pt x="1465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62" name="Google Shape;17162;p24"/>
            <p:cNvSpPr/>
            <p:nvPr/>
          </p:nvSpPr>
          <p:spPr>
            <a:xfrm>
              <a:off x="2372900" y="2161725"/>
              <a:ext cx="59550" cy="29575"/>
            </a:xfrm>
            <a:custGeom>
              <a:avLst/>
              <a:gdLst/>
              <a:ahLst/>
              <a:cxnLst/>
              <a:rect l="l" t="t" r="r" b="b"/>
              <a:pathLst>
                <a:path w="2382" h="1183" extrusionOk="0">
                  <a:moveTo>
                    <a:pt x="2299" y="1"/>
                  </a:moveTo>
                  <a:cubicBezTo>
                    <a:pt x="2267" y="1"/>
                    <a:pt x="2232" y="24"/>
                    <a:pt x="2239" y="59"/>
                  </a:cubicBezTo>
                  <a:cubicBezTo>
                    <a:pt x="2251" y="214"/>
                    <a:pt x="1929" y="321"/>
                    <a:pt x="1822" y="369"/>
                  </a:cubicBezTo>
                  <a:cubicBezTo>
                    <a:pt x="1763" y="393"/>
                    <a:pt x="1763" y="381"/>
                    <a:pt x="1703" y="416"/>
                  </a:cubicBezTo>
                  <a:cubicBezTo>
                    <a:pt x="1537" y="500"/>
                    <a:pt x="1406" y="655"/>
                    <a:pt x="1239" y="738"/>
                  </a:cubicBezTo>
                  <a:cubicBezTo>
                    <a:pt x="858" y="976"/>
                    <a:pt x="453" y="1012"/>
                    <a:pt x="24" y="1131"/>
                  </a:cubicBezTo>
                  <a:cubicBezTo>
                    <a:pt x="1" y="1131"/>
                    <a:pt x="1" y="1155"/>
                    <a:pt x="24" y="1167"/>
                  </a:cubicBezTo>
                  <a:cubicBezTo>
                    <a:pt x="88" y="1177"/>
                    <a:pt x="154" y="1182"/>
                    <a:pt x="220" y="1182"/>
                  </a:cubicBezTo>
                  <a:cubicBezTo>
                    <a:pt x="668" y="1182"/>
                    <a:pt x="1146" y="950"/>
                    <a:pt x="1489" y="690"/>
                  </a:cubicBezTo>
                  <a:cubicBezTo>
                    <a:pt x="1691" y="559"/>
                    <a:pt x="1763" y="535"/>
                    <a:pt x="2013" y="440"/>
                  </a:cubicBezTo>
                  <a:cubicBezTo>
                    <a:pt x="2108" y="416"/>
                    <a:pt x="2179" y="416"/>
                    <a:pt x="2251" y="357"/>
                  </a:cubicBezTo>
                  <a:cubicBezTo>
                    <a:pt x="2358" y="262"/>
                    <a:pt x="2382" y="154"/>
                    <a:pt x="2346" y="35"/>
                  </a:cubicBezTo>
                  <a:cubicBezTo>
                    <a:pt x="2341" y="11"/>
                    <a:pt x="2321" y="1"/>
                    <a:pt x="22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63" name="Google Shape;17163;p24"/>
            <p:cNvSpPr/>
            <p:nvPr/>
          </p:nvSpPr>
          <p:spPr>
            <a:xfrm>
              <a:off x="2364875" y="2187900"/>
              <a:ext cx="20550" cy="2900"/>
            </a:xfrm>
            <a:custGeom>
              <a:avLst/>
              <a:gdLst/>
              <a:ahLst/>
              <a:cxnLst/>
              <a:rect l="l" t="t" r="r" b="b"/>
              <a:pathLst>
                <a:path w="822" h="116" extrusionOk="0">
                  <a:moveTo>
                    <a:pt x="405" y="0"/>
                  </a:moveTo>
                  <a:cubicBezTo>
                    <a:pt x="274" y="0"/>
                    <a:pt x="143" y="0"/>
                    <a:pt x="24" y="36"/>
                  </a:cubicBezTo>
                  <a:cubicBezTo>
                    <a:pt x="0" y="48"/>
                    <a:pt x="12" y="96"/>
                    <a:pt x="24" y="96"/>
                  </a:cubicBezTo>
                  <a:cubicBezTo>
                    <a:pt x="94" y="110"/>
                    <a:pt x="172" y="115"/>
                    <a:pt x="251" y="115"/>
                  </a:cubicBezTo>
                  <a:cubicBezTo>
                    <a:pt x="306" y="115"/>
                    <a:pt x="363" y="113"/>
                    <a:pt x="417" y="108"/>
                  </a:cubicBezTo>
                  <a:cubicBezTo>
                    <a:pt x="548" y="108"/>
                    <a:pt x="667" y="108"/>
                    <a:pt x="786" y="84"/>
                  </a:cubicBezTo>
                  <a:cubicBezTo>
                    <a:pt x="822" y="84"/>
                    <a:pt x="810" y="36"/>
                    <a:pt x="786" y="36"/>
                  </a:cubicBezTo>
                  <a:cubicBezTo>
                    <a:pt x="655" y="0"/>
                    <a:pt x="536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64" name="Google Shape;17164;p24"/>
            <p:cNvSpPr/>
            <p:nvPr/>
          </p:nvSpPr>
          <p:spPr>
            <a:xfrm>
              <a:off x="2364875" y="2188700"/>
              <a:ext cx="26500" cy="4000"/>
            </a:xfrm>
            <a:custGeom>
              <a:avLst/>
              <a:gdLst/>
              <a:ahLst/>
              <a:cxnLst/>
              <a:rect l="l" t="t" r="r" b="b"/>
              <a:pathLst>
                <a:path w="1060" h="160" extrusionOk="0">
                  <a:moveTo>
                    <a:pt x="917" y="1"/>
                  </a:moveTo>
                  <a:cubicBezTo>
                    <a:pt x="782" y="1"/>
                    <a:pt x="649" y="18"/>
                    <a:pt x="524" y="28"/>
                  </a:cubicBezTo>
                  <a:cubicBezTo>
                    <a:pt x="357" y="52"/>
                    <a:pt x="191" y="28"/>
                    <a:pt x="36" y="64"/>
                  </a:cubicBezTo>
                  <a:cubicBezTo>
                    <a:pt x="0" y="64"/>
                    <a:pt x="0" y="88"/>
                    <a:pt x="24" y="111"/>
                  </a:cubicBezTo>
                  <a:cubicBezTo>
                    <a:pt x="150" y="142"/>
                    <a:pt x="298" y="159"/>
                    <a:pt x="449" y="159"/>
                  </a:cubicBezTo>
                  <a:cubicBezTo>
                    <a:pt x="652" y="159"/>
                    <a:pt x="860" y="127"/>
                    <a:pt x="1024" y="52"/>
                  </a:cubicBezTo>
                  <a:cubicBezTo>
                    <a:pt x="1060" y="28"/>
                    <a:pt x="1048" y="4"/>
                    <a:pt x="1012" y="4"/>
                  </a:cubicBezTo>
                  <a:cubicBezTo>
                    <a:pt x="980" y="2"/>
                    <a:pt x="949" y="1"/>
                    <a:pt x="9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65" name="Google Shape;17165;p24"/>
            <p:cNvSpPr/>
            <p:nvPr/>
          </p:nvSpPr>
          <p:spPr>
            <a:xfrm>
              <a:off x="2369625" y="2171400"/>
              <a:ext cx="47575" cy="21175"/>
            </a:xfrm>
            <a:custGeom>
              <a:avLst/>
              <a:gdLst/>
              <a:ahLst/>
              <a:cxnLst/>
              <a:rect l="l" t="t" r="r" b="b"/>
              <a:pathLst>
                <a:path w="1903" h="847" extrusionOk="0">
                  <a:moveTo>
                    <a:pt x="1886" y="1"/>
                  </a:moveTo>
                  <a:cubicBezTo>
                    <a:pt x="1884" y="1"/>
                    <a:pt x="1882" y="2"/>
                    <a:pt x="1882" y="6"/>
                  </a:cubicBezTo>
                  <a:cubicBezTo>
                    <a:pt x="1446" y="496"/>
                    <a:pt x="860" y="787"/>
                    <a:pt x="207" y="787"/>
                  </a:cubicBezTo>
                  <a:cubicBezTo>
                    <a:pt x="147" y="787"/>
                    <a:pt x="86" y="785"/>
                    <a:pt x="24" y="780"/>
                  </a:cubicBezTo>
                  <a:cubicBezTo>
                    <a:pt x="24" y="780"/>
                    <a:pt x="1" y="815"/>
                    <a:pt x="24" y="815"/>
                  </a:cubicBezTo>
                  <a:cubicBezTo>
                    <a:pt x="136" y="836"/>
                    <a:pt x="250" y="846"/>
                    <a:pt x="363" y="846"/>
                  </a:cubicBezTo>
                  <a:cubicBezTo>
                    <a:pt x="961" y="846"/>
                    <a:pt x="1553" y="560"/>
                    <a:pt x="1894" y="29"/>
                  </a:cubicBezTo>
                  <a:cubicBezTo>
                    <a:pt x="1902" y="12"/>
                    <a:pt x="1892" y="1"/>
                    <a:pt x="1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66" name="Google Shape;17166;p24"/>
            <p:cNvSpPr/>
            <p:nvPr/>
          </p:nvSpPr>
          <p:spPr>
            <a:xfrm>
              <a:off x="2144900" y="2053950"/>
              <a:ext cx="103850" cy="137925"/>
            </a:xfrm>
            <a:custGeom>
              <a:avLst/>
              <a:gdLst/>
              <a:ahLst/>
              <a:cxnLst/>
              <a:rect l="l" t="t" r="r" b="b"/>
              <a:pathLst>
                <a:path w="4154" h="5517" extrusionOk="0">
                  <a:moveTo>
                    <a:pt x="36" y="1"/>
                  </a:moveTo>
                  <a:cubicBezTo>
                    <a:pt x="24" y="1"/>
                    <a:pt x="0" y="1"/>
                    <a:pt x="0" y="24"/>
                  </a:cubicBezTo>
                  <a:cubicBezTo>
                    <a:pt x="36" y="417"/>
                    <a:pt x="346" y="644"/>
                    <a:pt x="596" y="929"/>
                  </a:cubicBezTo>
                  <a:cubicBezTo>
                    <a:pt x="1001" y="1370"/>
                    <a:pt x="1060" y="2001"/>
                    <a:pt x="1429" y="2465"/>
                  </a:cubicBezTo>
                  <a:cubicBezTo>
                    <a:pt x="1810" y="2941"/>
                    <a:pt x="1941" y="3453"/>
                    <a:pt x="2358" y="3894"/>
                  </a:cubicBezTo>
                  <a:cubicBezTo>
                    <a:pt x="2906" y="4454"/>
                    <a:pt x="3501" y="5037"/>
                    <a:pt x="4108" y="5513"/>
                  </a:cubicBezTo>
                  <a:cubicBezTo>
                    <a:pt x="4112" y="5515"/>
                    <a:pt x="4117" y="5516"/>
                    <a:pt x="4121" y="5516"/>
                  </a:cubicBezTo>
                  <a:cubicBezTo>
                    <a:pt x="4139" y="5516"/>
                    <a:pt x="4154" y="5497"/>
                    <a:pt x="4144" y="5478"/>
                  </a:cubicBezTo>
                  <a:cubicBezTo>
                    <a:pt x="3715" y="4966"/>
                    <a:pt x="3191" y="4513"/>
                    <a:pt x="2715" y="4037"/>
                  </a:cubicBezTo>
                  <a:cubicBezTo>
                    <a:pt x="2417" y="3739"/>
                    <a:pt x="2144" y="3489"/>
                    <a:pt x="1965" y="3096"/>
                  </a:cubicBezTo>
                  <a:cubicBezTo>
                    <a:pt x="1870" y="2894"/>
                    <a:pt x="1810" y="2727"/>
                    <a:pt x="1655" y="2537"/>
                  </a:cubicBezTo>
                  <a:cubicBezTo>
                    <a:pt x="1346" y="2120"/>
                    <a:pt x="1215" y="1715"/>
                    <a:pt x="977" y="1275"/>
                  </a:cubicBezTo>
                  <a:cubicBezTo>
                    <a:pt x="715" y="798"/>
                    <a:pt x="179" y="5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67" name="Google Shape;17167;p24"/>
            <p:cNvSpPr/>
            <p:nvPr/>
          </p:nvSpPr>
          <p:spPr>
            <a:xfrm>
              <a:off x="2148500" y="2010100"/>
              <a:ext cx="142250" cy="36150"/>
            </a:xfrm>
            <a:custGeom>
              <a:avLst/>
              <a:gdLst/>
              <a:ahLst/>
              <a:cxnLst/>
              <a:rect l="l" t="t" r="r" b="b"/>
              <a:pathLst>
                <a:path w="5690" h="1446" extrusionOk="0">
                  <a:moveTo>
                    <a:pt x="3" y="1440"/>
                  </a:moveTo>
                  <a:cubicBezTo>
                    <a:pt x="1" y="1440"/>
                    <a:pt x="3" y="1445"/>
                    <a:pt x="11" y="1445"/>
                  </a:cubicBezTo>
                  <a:cubicBezTo>
                    <a:pt x="7" y="1441"/>
                    <a:pt x="5" y="1440"/>
                    <a:pt x="3" y="1440"/>
                  </a:cubicBezTo>
                  <a:close/>
                  <a:moveTo>
                    <a:pt x="5667" y="0"/>
                  </a:moveTo>
                  <a:cubicBezTo>
                    <a:pt x="5663" y="0"/>
                    <a:pt x="5659" y="1"/>
                    <a:pt x="5655" y="4"/>
                  </a:cubicBezTo>
                  <a:cubicBezTo>
                    <a:pt x="5024" y="16"/>
                    <a:pt x="4405" y="88"/>
                    <a:pt x="3786" y="135"/>
                  </a:cubicBezTo>
                  <a:cubicBezTo>
                    <a:pt x="3297" y="183"/>
                    <a:pt x="2773" y="183"/>
                    <a:pt x="2297" y="362"/>
                  </a:cubicBezTo>
                  <a:cubicBezTo>
                    <a:pt x="1821" y="552"/>
                    <a:pt x="1404" y="862"/>
                    <a:pt x="904" y="1016"/>
                  </a:cubicBezTo>
                  <a:cubicBezTo>
                    <a:pt x="559" y="1124"/>
                    <a:pt x="237" y="1136"/>
                    <a:pt x="11" y="1445"/>
                  </a:cubicBezTo>
                  <a:cubicBezTo>
                    <a:pt x="380" y="1159"/>
                    <a:pt x="892" y="1195"/>
                    <a:pt x="1309" y="1028"/>
                  </a:cubicBezTo>
                  <a:cubicBezTo>
                    <a:pt x="1666" y="874"/>
                    <a:pt x="1988" y="659"/>
                    <a:pt x="2345" y="493"/>
                  </a:cubicBezTo>
                  <a:cubicBezTo>
                    <a:pt x="3333" y="40"/>
                    <a:pt x="4595" y="207"/>
                    <a:pt x="5655" y="64"/>
                  </a:cubicBezTo>
                  <a:cubicBezTo>
                    <a:pt x="5686" y="64"/>
                    <a:pt x="5690" y="0"/>
                    <a:pt x="5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68" name="Google Shape;17168;p24"/>
            <p:cNvSpPr/>
            <p:nvPr/>
          </p:nvSpPr>
          <p:spPr>
            <a:xfrm>
              <a:off x="2215450" y="207450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0"/>
                  </a:moveTo>
                  <a:cubicBezTo>
                    <a:pt x="0" y="12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69" name="Google Shape;17169;p24"/>
            <p:cNvSpPr/>
            <p:nvPr/>
          </p:nvSpPr>
          <p:spPr>
            <a:xfrm>
              <a:off x="2214550" y="2073900"/>
              <a:ext cx="1075" cy="850"/>
            </a:xfrm>
            <a:custGeom>
              <a:avLst/>
              <a:gdLst/>
              <a:ahLst/>
              <a:cxnLst/>
              <a:rect l="l" t="t" r="r" b="b"/>
              <a:pathLst>
                <a:path w="43" h="34" extrusionOk="0">
                  <a:moveTo>
                    <a:pt x="1" y="0"/>
                  </a:moveTo>
                  <a:lnTo>
                    <a:pt x="19" y="13"/>
                  </a:lnTo>
                  <a:lnTo>
                    <a:pt x="19" y="13"/>
                  </a:lnTo>
                  <a:cubicBezTo>
                    <a:pt x="11" y="6"/>
                    <a:pt x="8" y="0"/>
                    <a:pt x="1" y="0"/>
                  </a:cubicBezTo>
                  <a:close/>
                  <a:moveTo>
                    <a:pt x="19" y="13"/>
                  </a:moveTo>
                  <a:cubicBezTo>
                    <a:pt x="23" y="16"/>
                    <a:pt x="28" y="20"/>
                    <a:pt x="36" y="24"/>
                  </a:cubicBezTo>
                  <a:lnTo>
                    <a:pt x="19" y="13"/>
                  </a:lnTo>
                  <a:close/>
                  <a:moveTo>
                    <a:pt x="36" y="24"/>
                  </a:moveTo>
                  <a:cubicBezTo>
                    <a:pt x="36" y="30"/>
                    <a:pt x="39" y="33"/>
                    <a:pt x="41" y="33"/>
                  </a:cubicBezTo>
                  <a:cubicBezTo>
                    <a:pt x="42" y="33"/>
                    <a:pt x="42" y="30"/>
                    <a:pt x="36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70" name="Google Shape;17170;p24"/>
            <p:cNvSpPr/>
            <p:nvPr/>
          </p:nvSpPr>
          <p:spPr>
            <a:xfrm>
              <a:off x="2097900" y="2034250"/>
              <a:ext cx="50775" cy="16200"/>
            </a:xfrm>
            <a:custGeom>
              <a:avLst/>
              <a:gdLst/>
              <a:ahLst/>
              <a:cxnLst/>
              <a:rect l="l" t="t" r="r" b="b"/>
              <a:pathLst>
                <a:path w="2031" h="648" extrusionOk="0">
                  <a:moveTo>
                    <a:pt x="19" y="1"/>
                  </a:moveTo>
                  <a:cubicBezTo>
                    <a:pt x="9" y="1"/>
                    <a:pt x="1" y="39"/>
                    <a:pt x="11" y="39"/>
                  </a:cubicBezTo>
                  <a:cubicBezTo>
                    <a:pt x="452" y="300"/>
                    <a:pt x="1071" y="515"/>
                    <a:pt x="1571" y="539"/>
                  </a:cubicBezTo>
                  <a:cubicBezTo>
                    <a:pt x="1584" y="539"/>
                    <a:pt x="1594" y="532"/>
                    <a:pt x="1600" y="523"/>
                  </a:cubicBezTo>
                  <a:lnTo>
                    <a:pt x="1600" y="523"/>
                  </a:lnTo>
                  <a:cubicBezTo>
                    <a:pt x="1721" y="560"/>
                    <a:pt x="1841" y="601"/>
                    <a:pt x="1964" y="646"/>
                  </a:cubicBezTo>
                  <a:cubicBezTo>
                    <a:pt x="1967" y="647"/>
                    <a:pt x="1970" y="647"/>
                    <a:pt x="1973" y="647"/>
                  </a:cubicBezTo>
                  <a:cubicBezTo>
                    <a:pt x="2005" y="647"/>
                    <a:pt x="2031" y="597"/>
                    <a:pt x="1988" y="586"/>
                  </a:cubicBezTo>
                  <a:cubicBezTo>
                    <a:pt x="2023" y="574"/>
                    <a:pt x="2023" y="527"/>
                    <a:pt x="1988" y="527"/>
                  </a:cubicBezTo>
                  <a:cubicBezTo>
                    <a:pt x="1916" y="515"/>
                    <a:pt x="1857" y="491"/>
                    <a:pt x="1785" y="479"/>
                  </a:cubicBezTo>
                  <a:cubicBezTo>
                    <a:pt x="1778" y="479"/>
                    <a:pt x="1772" y="483"/>
                    <a:pt x="1768" y="489"/>
                  </a:cubicBezTo>
                  <a:lnTo>
                    <a:pt x="1768" y="489"/>
                  </a:lnTo>
                  <a:cubicBezTo>
                    <a:pt x="1764" y="489"/>
                    <a:pt x="1761" y="489"/>
                    <a:pt x="1757" y="489"/>
                  </a:cubicBezTo>
                  <a:cubicBezTo>
                    <a:pt x="1747" y="489"/>
                    <a:pt x="1737" y="490"/>
                    <a:pt x="1726" y="491"/>
                  </a:cubicBezTo>
                  <a:cubicBezTo>
                    <a:pt x="1690" y="479"/>
                    <a:pt x="1678" y="479"/>
                    <a:pt x="1642" y="467"/>
                  </a:cubicBezTo>
                  <a:cubicBezTo>
                    <a:pt x="1593" y="449"/>
                    <a:pt x="1543" y="435"/>
                    <a:pt x="1494" y="422"/>
                  </a:cubicBezTo>
                  <a:lnTo>
                    <a:pt x="1494" y="422"/>
                  </a:lnTo>
                  <a:cubicBezTo>
                    <a:pt x="1495" y="403"/>
                    <a:pt x="1485" y="383"/>
                    <a:pt x="1464" y="372"/>
                  </a:cubicBezTo>
                  <a:cubicBezTo>
                    <a:pt x="1406" y="354"/>
                    <a:pt x="1349" y="339"/>
                    <a:pt x="1291" y="327"/>
                  </a:cubicBezTo>
                  <a:lnTo>
                    <a:pt x="1291" y="327"/>
                  </a:lnTo>
                  <a:cubicBezTo>
                    <a:pt x="1286" y="325"/>
                    <a:pt x="1281" y="323"/>
                    <a:pt x="1276" y="321"/>
                  </a:cubicBezTo>
                  <a:lnTo>
                    <a:pt x="1276" y="321"/>
                  </a:lnTo>
                  <a:cubicBezTo>
                    <a:pt x="1147" y="261"/>
                    <a:pt x="1015" y="209"/>
                    <a:pt x="868" y="170"/>
                  </a:cubicBezTo>
                  <a:cubicBezTo>
                    <a:pt x="865" y="168"/>
                    <a:pt x="862" y="168"/>
                    <a:pt x="859" y="168"/>
                  </a:cubicBezTo>
                  <a:cubicBezTo>
                    <a:pt x="829" y="168"/>
                    <a:pt x="812" y="218"/>
                    <a:pt x="845" y="229"/>
                  </a:cubicBezTo>
                  <a:cubicBezTo>
                    <a:pt x="880" y="247"/>
                    <a:pt x="916" y="264"/>
                    <a:pt x="953" y="281"/>
                  </a:cubicBezTo>
                  <a:lnTo>
                    <a:pt x="953" y="281"/>
                  </a:lnTo>
                  <a:cubicBezTo>
                    <a:pt x="933" y="279"/>
                    <a:pt x="913" y="278"/>
                    <a:pt x="892" y="277"/>
                  </a:cubicBezTo>
                  <a:cubicBezTo>
                    <a:pt x="871" y="277"/>
                    <a:pt x="859" y="291"/>
                    <a:pt x="857" y="306"/>
                  </a:cubicBezTo>
                  <a:lnTo>
                    <a:pt x="857" y="306"/>
                  </a:lnTo>
                  <a:cubicBezTo>
                    <a:pt x="573" y="211"/>
                    <a:pt x="302" y="103"/>
                    <a:pt x="23" y="3"/>
                  </a:cubicBezTo>
                  <a:cubicBezTo>
                    <a:pt x="22" y="2"/>
                    <a:pt x="20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71" name="Google Shape;17171;p24"/>
            <p:cNvSpPr/>
            <p:nvPr/>
          </p:nvSpPr>
          <p:spPr>
            <a:xfrm>
              <a:off x="2324375" y="2123275"/>
              <a:ext cx="21475" cy="7500"/>
            </a:xfrm>
            <a:custGeom>
              <a:avLst/>
              <a:gdLst/>
              <a:ahLst/>
              <a:cxnLst/>
              <a:rect l="l" t="t" r="r" b="b"/>
              <a:pathLst>
                <a:path w="859" h="300" extrusionOk="0">
                  <a:moveTo>
                    <a:pt x="46" y="1"/>
                  </a:moveTo>
                  <a:cubicBezTo>
                    <a:pt x="30" y="1"/>
                    <a:pt x="15" y="1"/>
                    <a:pt x="1" y="2"/>
                  </a:cubicBezTo>
                  <a:cubicBezTo>
                    <a:pt x="144" y="49"/>
                    <a:pt x="287" y="61"/>
                    <a:pt x="430" y="121"/>
                  </a:cubicBezTo>
                  <a:cubicBezTo>
                    <a:pt x="561" y="168"/>
                    <a:pt x="703" y="252"/>
                    <a:pt x="834" y="299"/>
                  </a:cubicBezTo>
                  <a:cubicBezTo>
                    <a:pt x="846" y="299"/>
                    <a:pt x="858" y="288"/>
                    <a:pt x="846" y="288"/>
                  </a:cubicBezTo>
                  <a:cubicBezTo>
                    <a:pt x="666" y="96"/>
                    <a:pt x="306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72" name="Google Shape;17172;p24"/>
            <p:cNvSpPr/>
            <p:nvPr/>
          </p:nvSpPr>
          <p:spPr>
            <a:xfrm>
              <a:off x="2327675" y="2124975"/>
              <a:ext cx="30000" cy="12550"/>
            </a:xfrm>
            <a:custGeom>
              <a:avLst/>
              <a:gdLst/>
              <a:ahLst/>
              <a:cxnLst/>
              <a:rect l="l" t="t" r="r" b="b"/>
              <a:pathLst>
                <a:path w="1200" h="502" extrusionOk="0">
                  <a:moveTo>
                    <a:pt x="13" y="0"/>
                  </a:moveTo>
                  <a:cubicBezTo>
                    <a:pt x="1" y="0"/>
                    <a:pt x="3" y="9"/>
                    <a:pt x="12" y="17"/>
                  </a:cubicBezTo>
                  <a:cubicBezTo>
                    <a:pt x="429" y="112"/>
                    <a:pt x="810" y="255"/>
                    <a:pt x="1167" y="493"/>
                  </a:cubicBezTo>
                  <a:cubicBezTo>
                    <a:pt x="1170" y="499"/>
                    <a:pt x="1173" y="501"/>
                    <a:pt x="1177" y="501"/>
                  </a:cubicBezTo>
                  <a:cubicBezTo>
                    <a:pt x="1188" y="501"/>
                    <a:pt x="1200" y="479"/>
                    <a:pt x="1191" y="470"/>
                  </a:cubicBezTo>
                  <a:cubicBezTo>
                    <a:pt x="845" y="220"/>
                    <a:pt x="452" y="53"/>
                    <a:pt x="36" y="5"/>
                  </a:cubicBezTo>
                  <a:cubicBezTo>
                    <a:pt x="25" y="2"/>
                    <a:pt x="18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73" name="Google Shape;17173;p24"/>
            <p:cNvSpPr/>
            <p:nvPr/>
          </p:nvSpPr>
          <p:spPr>
            <a:xfrm>
              <a:off x="2235450" y="2043525"/>
              <a:ext cx="69900" cy="40425"/>
            </a:xfrm>
            <a:custGeom>
              <a:avLst/>
              <a:gdLst/>
              <a:ahLst/>
              <a:cxnLst/>
              <a:rect l="l" t="t" r="r" b="b"/>
              <a:pathLst>
                <a:path w="2796" h="1617" extrusionOk="0">
                  <a:moveTo>
                    <a:pt x="2517" y="0"/>
                  </a:moveTo>
                  <a:cubicBezTo>
                    <a:pt x="2038" y="0"/>
                    <a:pt x="1648" y="352"/>
                    <a:pt x="1224" y="584"/>
                  </a:cubicBezTo>
                  <a:cubicBezTo>
                    <a:pt x="736" y="834"/>
                    <a:pt x="546" y="1406"/>
                    <a:pt x="10" y="1584"/>
                  </a:cubicBezTo>
                  <a:cubicBezTo>
                    <a:pt x="1" y="1594"/>
                    <a:pt x="5" y="1616"/>
                    <a:pt x="19" y="1616"/>
                  </a:cubicBezTo>
                  <a:cubicBezTo>
                    <a:pt x="23" y="1616"/>
                    <a:pt x="28" y="1614"/>
                    <a:pt x="34" y="1608"/>
                  </a:cubicBezTo>
                  <a:cubicBezTo>
                    <a:pt x="415" y="1513"/>
                    <a:pt x="641" y="1192"/>
                    <a:pt x="903" y="930"/>
                  </a:cubicBezTo>
                  <a:cubicBezTo>
                    <a:pt x="1129" y="703"/>
                    <a:pt x="1331" y="644"/>
                    <a:pt x="1605" y="477"/>
                  </a:cubicBezTo>
                  <a:cubicBezTo>
                    <a:pt x="1701" y="418"/>
                    <a:pt x="1772" y="346"/>
                    <a:pt x="1843" y="287"/>
                  </a:cubicBezTo>
                  <a:cubicBezTo>
                    <a:pt x="2079" y="108"/>
                    <a:pt x="2299" y="33"/>
                    <a:pt x="2563" y="33"/>
                  </a:cubicBezTo>
                  <a:cubicBezTo>
                    <a:pt x="2633" y="33"/>
                    <a:pt x="2707" y="39"/>
                    <a:pt x="2784" y="49"/>
                  </a:cubicBezTo>
                  <a:cubicBezTo>
                    <a:pt x="2796" y="49"/>
                    <a:pt x="2796" y="37"/>
                    <a:pt x="2784" y="37"/>
                  </a:cubicBezTo>
                  <a:cubicBezTo>
                    <a:pt x="2692" y="11"/>
                    <a:pt x="2603" y="0"/>
                    <a:pt x="25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74" name="Google Shape;17174;p24"/>
            <p:cNvSpPr/>
            <p:nvPr/>
          </p:nvSpPr>
          <p:spPr>
            <a:xfrm>
              <a:off x="2309200" y="2041975"/>
              <a:ext cx="20850" cy="2475"/>
            </a:xfrm>
            <a:custGeom>
              <a:avLst/>
              <a:gdLst/>
              <a:ahLst/>
              <a:cxnLst/>
              <a:rect l="l" t="t" r="r" b="b"/>
              <a:pathLst>
                <a:path w="834" h="99" extrusionOk="0">
                  <a:moveTo>
                    <a:pt x="822" y="0"/>
                  </a:moveTo>
                  <a:cubicBezTo>
                    <a:pt x="819" y="0"/>
                    <a:pt x="815" y="1"/>
                    <a:pt x="810" y="3"/>
                  </a:cubicBezTo>
                  <a:cubicBezTo>
                    <a:pt x="548" y="15"/>
                    <a:pt x="275" y="63"/>
                    <a:pt x="1" y="99"/>
                  </a:cubicBezTo>
                  <a:cubicBezTo>
                    <a:pt x="263" y="99"/>
                    <a:pt x="560" y="99"/>
                    <a:pt x="810" y="15"/>
                  </a:cubicBezTo>
                  <a:cubicBezTo>
                    <a:pt x="829" y="15"/>
                    <a:pt x="833" y="0"/>
                    <a:pt x="8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75" name="Google Shape;17175;p24"/>
            <p:cNvSpPr/>
            <p:nvPr/>
          </p:nvSpPr>
          <p:spPr>
            <a:xfrm>
              <a:off x="2302050" y="2043525"/>
              <a:ext cx="34525" cy="3275"/>
            </a:xfrm>
            <a:custGeom>
              <a:avLst/>
              <a:gdLst/>
              <a:ahLst/>
              <a:cxnLst/>
              <a:rect l="l" t="t" r="r" b="b"/>
              <a:pathLst>
                <a:path w="1381" h="131" extrusionOk="0">
                  <a:moveTo>
                    <a:pt x="1370" y="1"/>
                  </a:moveTo>
                  <a:cubicBezTo>
                    <a:pt x="1374" y="9"/>
                    <a:pt x="1377" y="12"/>
                    <a:pt x="1378" y="12"/>
                  </a:cubicBezTo>
                  <a:cubicBezTo>
                    <a:pt x="1381" y="12"/>
                    <a:pt x="1378" y="1"/>
                    <a:pt x="1370" y="1"/>
                  </a:cubicBezTo>
                  <a:close/>
                  <a:moveTo>
                    <a:pt x="1370" y="1"/>
                  </a:moveTo>
                  <a:lnTo>
                    <a:pt x="1370" y="1"/>
                  </a:lnTo>
                  <a:cubicBezTo>
                    <a:pt x="1078" y="53"/>
                    <a:pt x="805" y="87"/>
                    <a:pt x="528" y="87"/>
                  </a:cubicBezTo>
                  <a:cubicBezTo>
                    <a:pt x="363" y="87"/>
                    <a:pt x="197" y="75"/>
                    <a:pt x="25" y="49"/>
                  </a:cubicBezTo>
                  <a:cubicBezTo>
                    <a:pt x="13" y="49"/>
                    <a:pt x="1" y="84"/>
                    <a:pt x="25" y="84"/>
                  </a:cubicBezTo>
                  <a:cubicBezTo>
                    <a:pt x="198" y="113"/>
                    <a:pt x="381" y="130"/>
                    <a:pt x="566" y="130"/>
                  </a:cubicBezTo>
                  <a:cubicBezTo>
                    <a:pt x="839" y="130"/>
                    <a:pt x="1115" y="93"/>
                    <a:pt x="1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76" name="Google Shape;17176;p24"/>
            <p:cNvSpPr/>
            <p:nvPr/>
          </p:nvSpPr>
          <p:spPr>
            <a:xfrm>
              <a:off x="2240450" y="2046825"/>
              <a:ext cx="60750" cy="40500"/>
            </a:xfrm>
            <a:custGeom>
              <a:avLst/>
              <a:gdLst/>
              <a:ahLst/>
              <a:cxnLst/>
              <a:rect l="l" t="t" r="r" b="b"/>
              <a:pathLst>
                <a:path w="2430" h="1620" extrusionOk="0">
                  <a:moveTo>
                    <a:pt x="2213" y="1"/>
                  </a:moveTo>
                  <a:cubicBezTo>
                    <a:pt x="1888" y="1"/>
                    <a:pt x="1668" y="332"/>
                    <a:pt x="1381" y="500"/>
                  </a:cubicBezTo>
                  <a:cubicBezTo>
                    <a:pt x="858" y="762"/>
                    <a:pt x="536" y="1274"/>
                    <a:pt x="36" y="1572"/>
                  </a:cubicBezTo>
                  <a:cubicBezTo>
                    <a:pt x="0" y="1583"/>
                    <a:pt x="36" y="1619"/>
                    <a:pt x="72" y="1619"/>
                  </a:cubicBezTo>
                  <a:cubicBezTo>
                    <a:pt x="453" y="1417"/>
                    <a:pt x="691" y="1095"/>
                    <a:pt x="989" y="810"/>
                  </a:cubicBezTo>
                  <a:cubicBezTo>
                    <a:pt x="1179" y="631"/>
                    <a:pt x="1417" y="571"/>
                    <a:pt x="1632" y="417"/>
                  </a:cubicBezTo>
                  <a:cubicBezTo>
                    <a:pt x="1840" y="265"/>
                    <a:pt x="1935" y="16"/>
                    <a:pt x="2193" y="16"/>
                  </a:cubicBezTo>
                  <a:cubicBezTo>
                    <a:pt x="2259" y="16"/>
                    <a:pt x="2337" y="32"/>
                    <a:pt x="2429" y="71"/>
                  </a:cubicBezTo>
                  <a:lnTo>
                    <a:pt x="2429" y="48"/>
                  </a:lnTo>
                  <a:cubicBezTo>
                    <a:pt x="2352" y="15"/>
                    <a:pt x="2280" y="1"/>
                    <a:pt x="2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77" name="Google Shape;17177;p24"/>
            <p:cNvSpPr/>
            <p:nvPr/>
          </p:nvSpPr>
          <p:spPr>
            <a:xfrm>
              <a:off x="2244350" y="2073300"/>
              <a:ext cx="17350" cy="14075"/>
            </a:xfrm>
            <a:custGeom>
              <a:avLst/>
              <a:gdLst/>
              <a:ahLst/>
              <a:cxnLst/>
              <a:rect l="l" t="t" r="r" b="b"/>
              <a:pathLst>
                <a:path w="694" h="563" extrusionOk="0">
                  <a:moveTo>
                    <a:pt x="678" y="1"/>
                  </a:moveTo>
                  <a:cubicBezTo>
                    <a:pt x="475" y="203"/>
                    <a:pt x="249" y="358"/>
                    <a:pt x="11" y="524"/>
                  </a:cubicBezTo>
                  <a:cubicBezTo>
                    <a:pt x="1" y="535"/>
                    <a:pt x="8" y="563"/>
                    <a:pt x="26" y="563"/>
                  </a:cubicBezTo>
                  <a:cubicBezTo>
                    <a:pt x="28" y="563"/>
                    <a:pt x="32" y="562"/>
                    <a:pt x="35" y="560"/>
                  </a:cubicBezTo>
                  <a:cubicBezTo>
                    <a:pt x="273" y="405"/>
                    <a:pt x="511" y="227"/>
                    <a:pt x="678" y="12"/>
                  </a:cubicBezTo>
                  <a:cubicBezTo>
                    <a:pt x="683" y="15"/>
                    <a:pt x="685" y="16"/>
                    <a:pt x="687" y="16"/>
                  </a:cubicBezTo>
                  <a:cubicBezTo>
                    <a:pt x="693" y="16"/>
                    <a:pt x="678" y="1"/>
                    <a:pt x="6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78" name="Google Shape;17178;p24"/>
            <p:cNvSpPr/>
            <p:nvPr/>
          </p:nvSpPr>
          <p:spPr>
            <a:xfrm>
              <a:off x="2249075" y="2076600"/>
              <a:ext cx="15300" cy="11300"/>
            </a:xfrm>
            <a:custGeom>
              <a:avLst/>
              <a:gdLst/>
              <a:ahLst/>
              <a:cxnLst/>
              <a:rect l="l" t="t" r="r" b="b"/>
              <a:pathLst>
                <a:path w="612" h="452" extrusionOk="0">
                  <a:moveTo>
                    <a:pt x="601" y="1"/>
                  </a:moveTo>
                  <a:cubicBezTo>
                    <a:pt x="599" y="1"/>
                    <a:pt x="596" y="3"/>
                    <a:pt x="596" y="11"/>
                  </a:cubicBezTo>
                  <a:cubicBezTo>
                    <a:pt x="612" y="11"/>
                    <a:pt x="607" y="1"/>
                    <a:pt x="601" y="1"/>
                  </a:cubicBezTo>
                  <a:close/>
                  <a:moveTo>
                    <a:pt x="596" y="11"/>
                  </a:moveTo>
                  <a:cubicBezTo>
                    <a:pt x="405" y="154"/>
                    <a:pt x="227" y="285"/>
                    <a:pt x="24" y="428"/>
                  </a:cubicBezTo>
                  <a:cubicBezTo>
                    <a:pt x="1" y="440"/>
                    <a:pt x="24" y="452"/>
                    <a:pt x="36" y="452"/>
                  </a:cubicBezTo>
                  <a:cubicBezTo>
                    <a:pt x="239" y="333"/>
                    <a:pt x="453" y="190"/>
                    <a:pt x="596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79" name="Google Shape;17179;p24"/>
            <p:cNvSpPr/>
            <p:nvPr/>
          </p:nvSpPr>
          <p:spPr>
            <a:xfrm>
              <a:off x="2253625" y="2078575"/>
              <a:ext cx="16025" cy="11325"/>
            </a:xfrm>
            <a:custGeom>
              <a:avLst/>
              <a:gdLst/>
              <a:ahLst/>
              <a:cxnLst/>
              <a:rect l="l" t="t" r="r" b="b"/>
              <a:pathLst>
                <a:path w="641" h="453" extrusionOk="0">
                  <a:moveTo>
                    <a:pt x="634" y="1"/>
                  </a:moveTo>
                  <a:cubicBezTo>
                    <a:pt x="632" y="1"/>
                    <a:pt x="631" y="2"/>
                    <a:pt x="628" y="4"/>
                  </a:cubicBezTo>
                  <a:cubicBezTo>
                    <a:pt x="414" y="135"/>
                    <a:pt x="212" y="266"/>
                    <a:pt x="9" y="421"/>
                  </a:cubicBezTo>
                  <a:cubicBezTo>
                    <a:pt x="0" y="430"/>
                    <a:pt x="5" y="452"/>
                    <a:pt x="18" y="452"/>
                  </a:cubicBezTo>
                  <a:cubicBezTo>
                    <a:pt x="22" y="452"/>
                    <a:pt x="27" y="450"/>
                    <a:pt x="33" y="444"/>
                  </a:cubicBezTo>
                  <a:cubicBezTo>
                    <a:pt x="235" y="325"/>
                    <a:pt x="450" y="182"/>
                    <a:pt x="640" y="28"/>
                  </a:cubicBezTo>
                  <a:cubicBezTo>
                    <a:pt x="640" y="18"/>
                    <a:pt x="640" y="1"/>
                    <a:pt x="6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80" name="Google Shape;17180;p24"/>
            <p:cNvSpPr/>
            <p:nvPr/>
          </p:nvSpPr>
          <p:spPr>
            <a:xfrm>
              <a:off x="2257425" y="2082225"/>
              <a:ext cx="13100" cy="8075"/>
            </a:xfrm>
            <a:custGeom>
              <a:avLst/>
              <a:gdLst/>
              <a:ahLst/>
              <a:cxnLst/>
              <a:rect l="l" t="t" r="r" b="b"/>
              <a:pathLst>
                <a:path w="524" h="323" extrusionOk="0">
                  <a:moveTo>
                    <a:pt x="488" y="1"/>
                  </a:moveTo>
                  <a:cubicBezTo>
                    <a:pt x="345" y="144"/>
                    <a:pt x="179" y="203"/>
                    <a:pt x="12" y="286"/>
                  </a:cubicBezTo>
                  <a:cubicBezTo>
                    <a:pt x="0" y="286"/>
                    <a:pt x="12" y="322"/>
                    <a:pt x="24" y="322"/>
                  </a:cubicBezTo>
                  <a:cubicBezTo>
                    <a:pt x="214" y="298"/>
                    <a:pt x="381" y="167"/>
                    <a:pt x="512" y="36"/>
                  </a:cubicBezTo>
                  <a:cubicBezTo>
                    <a:pt x="524" y="25"/>
                    <a:pt x="500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81" name="Google Shape;17181;p24"/>
            <p:cNvSpPr/>
            <p:nvPr/>
          </p:nvSpPr>
          <p:spPr>
            <a:xfrm>
              <a:off x="2150550" y="2055625"/>
              <a:ext cx="12825" cy="19775"/>
            </a:xfrm>
            <a:custGeom>
              <a:avLst/>
              <a:gdLst/>
              <a:ahLst/>
              <a:cxnLst/>
              <a:rect l="l" t="t" r="r" b="b"/>
              <a:pathLst>
                <a:path w="513" h="791" extrusionOk="0">
                  <a:moveTo>
                    <a:pt x="17" y="0"/>
                  </a:moveTo>
                  <a:cubicBezTo>
                    <a:pt x="8" y="0"/>
                    <a:pt x="1" y="6"/>
                    <a:pt x="1" y="17"/>
                  </a:cubicBezTo>
                  <a:cubicBezTo>
                    <a:pt x="13" y="327"/>
                    <a:pt x="370" y="505"/>
                    <a:pt x="489" y="791"/>
                  </a:cubicBezTo>
                  <a:lnTo>
                    <a:pt x="513" y="791"/>
                  </a:lnTo>
                  <a:cubicBezTo>
                    <a:pt x="477" y="469"/>
                    <a:pt x="72" y="338"/>
                    <a:pt x="48" y="29"/>
                  </a:cubicBezTo>
                  <a:cubicBezTo>
                    <a:pt x="42" y="9"/>
                    <a:pt x="28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82" name="Google Shape;17182;p24"/>
            <p:cNvSpPr/>
            <p:nvPr/>
          </p:nvSpPr>
          <p:spPr>
            <a:xfrm>
              <a:off x="2163800" y="2074950"/>
              <a:ext cx="59925" cy="95825"/>
            </a:xfrm>
            <a:custGeom>
              <a:avLst/>
              <a:gdLst/>
              <a:ahLst/>
              <a:cxnLst/>
              <a:rect l="l" t="t" r="r" b="b"/>
              <a:pathLst>
                <a:path w="2397" h="3833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233" y="339"/>
                    <a:pt x="352" y="697"/>
                    <a:pt x="530" y="1030"/>
                  </a:cubicBezTo>
                  <a:cubicBezTo>
                    <a:pt x="709" y="1339"/>
                    <a:pt x="947" y="1590"/>
                    <a:pt x="1114" y="1923"/>
                  </a:cubicBezTo>
                  <a:cubicBezTo>
                    <a:pt x="1471" y="2590"/>
                    <a:pt x="1864" y="3256"/>
                    <a:pt x="2376" y="3828"/>
                  </a:cubicBezTo>
                  <a:cubicBezTo>
                    <a:pt x="2379" y="3831"/>
                    <a:pt x="2382" y="3833"/>
                    <a:pt x="2385" y="3833"/>
                  </a:cubicBezTo>
                  <a:cubicBezTo>
                    <a:pt x="2392" y="3833"/>
                    <a:pt x="2396" y="3822"/>
                    <a:pt x="2388" y="3804"/>
                  </a:cubicBezTo>
                  <a:cubicBezTo>
                    <a:pt x="1923" y="3149"/>
                    <a:pt x="1471" y="2518"/>
                    <a:pt x="1090" y="1804"/>
                  </a:cubicBezTo>
                  <a:cubicBezTo>
                    <a:pt x="911" y="1459"/>
                    <a:pt x="673" y="1173"/>
                    <a:pt x="495" y="851"/>
                  </a:cubicBezTo>
                  <a:cubicBezTo>
                    <a:pt x="328" y="554"/>
                    <a:pt x="233" y="268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83" name="Google Shape;17183;p24"/>
            <p:cNvSpPr/>
            <p:nvPr/>
          </p:nvSpPr>
          <p:spPr>
            <a:xfrm>
              <a:off x="2103225" y="2052175"/>
              <a:ext cx="34850" cy="63900"/>
            </a:xfrm>
            <a:custGeom>
              <a:avLst/>
              <a:gdLst/>
              <a:ahLst/>
              <a:cxnLst/>
              <a:rect l="l" t="t" r="r" b="b"/>
              <a:pathLst>
                <a:path w="1394" h="2556" extrusionOk="0">
                  <a:moveTo>
                    <a:pt x="1394" y="0"/>
                  </a:moveTo>
                  <a:lnTo>
                    <a:pt x="1394" y="0"/>
                  </a:lnTo>
                  <a:cubicBezTo>
                    <a:pt x="453" y="369"/>
                    <a:pt x="1" y="1619"/>
                    <a:pt x="334" y="2548"/>
                  </a:cubicBezTo>
                  <a:cubicBezTo>
                    <a:pt x="334" y="2553"/>
                    <a:pt x="338" y="2556"/>
                    <a:pt x="343" y="2556"/>
                  </a:cubicBezTo>
                  <a:cubicBezTo>
                    <a:pt x="350" y="2556"/>
                    <a:pt x="358" y="2550"/>
                    <a:pt x="358" y="2536"/>
                  </a:cubicBezTo>
                  <a:cubicBezTo>
                    <a:pt x="84" y="1584"/>
                    <a:pt x="477" y="488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84" name="Google Shape;17184;p24"/>
            <p:cNvSpPr/>
            <p:nvPr/>
          </p:nvSpPr>
          <p:spPr>
            <a:xfrm>
              <a:off x="2112150" y="2117875"/>
              <a:ext cx="126150" cy="83200"/>
            </a:xfrm>
            <a:custGeom>
              <a:avLst/>
              <a:gdLst/>
              <a:ahLst/>
              <a:cxnLst/>
              <a:rect l="l" t="t" r="r" b="b"/>
              <a:pathLst>
                <a:path w="5046" h="3328" extrusionOk="0">
                  <a:moveTo>
                    <a:pt x="53" y="1"/>
                  </a:moveTo>
                  <a:cubicBezTo>
                    <a:pt x="48" y="1"/>
                    <a:pt x="42" y="9"/>
                    <a:pt x="36" y="27"/>
                  </a:cubicBezTo>
                  <a:cubicBezTo>
                    <a:pt x="1" y="718"/>
                    <a:pt x="1001" y="1420"/>
                    <a:pt x="1525" y="1766"/>
                  </a:cubicBezTo>
                  <a:cubicBezTo>
                    <a:pt x="2561" y="2444"/>
                    <a:pt x="3858" y="2861"/>
                    <a:pt x="5001" y="3325"/>
                  </a:cubicBezTo>
                  <a:cubicBezTo>
                    <a:pt x="5006" y="3327"/>
                    <a:pt x="5011" y="3328"/>
                    <a:pt x="5015" y="3328"/>
                  </a:cubicBezTo>
                  <a:cubicBezTo>
                    <a:pt x="5040" y="3328"/>
                    <a:pt x="5046" y="3302"/>
                    <a:pt x="5025" y="3302"/>
                  </a:cubicBezTo>
                  <a:cubicBezTo>
                    <a:pt x="4108" y="2897"/>
                    <a:pt x="3180" y="2540"/>
                    <a:pt x="2287" y="2123"/>
                  </a:cubicBezTo>
                  <a:cubicBezTo>
                    <a:pt x="1834" y="1908"/>
                    <a:pt x="1430" y="1670"/>
                    <a:pt x="1060" y="1361"/>
                  </a:cubicBezTo>
                  <a:cubicBezTo>
                    <a:pt x="691" y="1039"/>
                    <a:pt x="60" y="539"/>
                    <a:pt x="60" y="27"/>
                  </a:cubicBezTo>
                  <a:cubicBezTo>
                    <a:pt x="60" y="9"/>
                    <a:pt x="57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85" name="Google Shape;17185;p24"/>
            <p:cNvSpPr/>
            <p:nvPr/>
          </p:nvSpPr>
          <p:spPr>
            <a:xfrm>
              <a:off x="2138350" y="1995200"/>
              <a:ext cx="19575" cy="44675"/>
            </a:xfrm>
            <a:custGeom>
              <a:avLst/>
              <a:gdLst/>
              <a:ahLst/>
              <a:cxnLst/>
              <a:rect l="l" t="t" r="r" b="b"/>
              <a:pathLst>
                <a:path w="783" h="1787" extrusionOk="0">
                  <a:moveTo>
                    <a:pt x="768" y="0"/>
                  </a:moveTo>
                  <a:cubicBezTo>
                    <a:pt x="764" y="0"/>
                    <a:pt x="758" y="2"/>
                    <a:pt x="751" y="5"/>
                  </a:cubicBezTo>
                  <a:cubicBezTo>
                    <a:pt x="251" y="422"/>
                    <a:pt x="1" y="1136"/>
                    <a:pt x="108" y="1767"/>
                  </a:cubicBezTo>
                  <a:cubicBezTo>
                    <a:pt x="108" y="1781"/>
                    <a:pt x="116" y="1787"/>
                    <a:pt x="123" y="1787"/>
                  </a:cubicBezTo>
                  <a:cubicBezTo>
                    <a:pt x="127" y="1787"/>
                    <a:pt x="131" y="1784"/>
                    <a:pt x="131" y="1779"/>
                  </a:cubicBezTo>
                  <a:cubicBezTo>
                    <a:pt x="72" y="1077"/>
                    <a:pt x="298" y="529"/>
                    <a:pt x="774" y="17"/>
                  </a:cubicBezTo>
                  <a:cubicBezTo>
                    <a:pt x="783" y="9"/>
                    <a:pt x="779" y="0"/>
                    <a:pt x="7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86" name="Google Shape;17186;p24"/>
            <p:cNvSpPr/>
            <p:nvPr/>
          </p:nvSpPr>
          <p:spPr>
            <a:xfrm>
              <a:off x="2161950" y="1968475"/>
              <a:ext cx="79700" cy="22050"/>
            </a:xfrm>
            <a:custGeom>
              <a:avLst/>
              <a:gdLst/>
              <a:ahLst/>
              <a:cxnLst/>
              <a:rect l="l" t="t" r="r" b="b"/>
              <a:pathLst>
                <a:path w="3188" h="882" extrusionOk="0">
                  <a:moveTo>
                    <a:pt x="1095" y="199"/>
                  </a:moveTo>
                  <a:lnTo>
                    <a:pt x="1095" y="199"/>
                  </a:lnTo>
                  <a:cubicBezTo>
                    <a:pt x="1092" y="200"/>
                    <a:pt x="1088" y="201"/>
                    <a:pt x="1084" y="202"/>
                  </a:cubicBezTo>
                  <a:lnTo>
                    <a:pt x="1084" y="202"/>
                  </a:lnTo>
                  <a:cubicBezTo>
                    <a:pt x="1088" y="201"/>
                    <a:pt x="1092" y="200"/>
                    <a:pt x="1095" y="199"/>
                  </a:cubicBezTo>
                  <a:close/>
                  <a:moveTo>
                    <a:pt x="2163" y="1"/>
                  </a:moveTo>
                  <a:cubicBezTo>
                    <a:pt x="1921" y="1"/>
                    <a:pt x="1677" y="34"/>
                    <a:pt x="1438" y="98"/>
                  </a:cubicBezTo>
                  <a:cubicBezTo>
                    <a:pt x="1326" y="129"/>
                    <a:pt x="1211" y="162"/>
                    <a:pt x="1095" y="199"/>
                  </a:cubicBezTo>
                  <a:lnTo>
                    <a:pt x="1095" y="199"/>
                  </a:lnTo>
                  <a:cubicBezTo>
                    <a:pt x="1410" y="99"/>
                    <a:pt x="1747" y="50"/>
                    <a:pt x="2079" y="50"/>
                  </a:cubicBezTo>
                  <a:cubicBezTo>
                    <a:pt x="2461" y="50"/>
                    <a:pt x="2837" y="115"/>
                    <a:pt x="3164" y="241"/>
                  </a:cubicBezTo>
                  <a:cubicBezTo>
                    <a:pt x="3176" y="241"/>
                    <a:pt x="3188" y="217"/>
                    <a:pt x="3176" y="217"/>
                  </a:cubicBezTo>
                  <a:cubicBezTo>
                    <a:pt x="2853" y="70"/>
                    <a:pt x="2510" y="1"/>
                    <a:pt x="2163" y="1"/>
                  </a:cubicBezTo>
                  <a:close/>
                  <a:moveTo>
                    <a:pt x="1084" y="202"/>
                  </a:moveTo>
                  <a:cubicBezTo>
                    <a:pt x="672" y="334"/>
                    <a:pt x="258" y="518"/>
                    <a:pt x="9" y="860"/>
                  </a:cubicBezTo>
                  <a:cubicBezTo>
                    <a:pt x="1" y="868"/>
                    <a:pt x="10" y="882"/>
                    <a:pt x="16" y="882"/>
                  </a:cubicBezTo>
                  <a:cubicBezTo>
                    <a:pt x="19" y="882"/>
                    <a:pt x="21" y="879"/>
                    <a:pt x="21" y="872"/>
                  </a:cubicBezTo>
                  <a:cubicBezTo>
                    <a:pt x="296" y="557"/>
                    <a:pt x="671" y="335"/>
                    <a:pt x="1084" y="2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87" name="Google Shape;17187;p24"/>
            <p:cNvSpPr/>
            <p:nvPr/>
          </p:nvSpPr>
          <p:spPr>
            <a:xfrm>
              <a:off x="2201475" y="2049500"/>
              <a:ext cx="35725" cy="19550"/>
            </a:xfrm>
            <a:custGeom>
              <a:avLst/>
              <a:gdLst/>
              <a:ahLst/>
              <a:cxnLst/>
              <a:rect l="l" t="t" r="r" b="b"/>
              <a:pathLst>
                <a:path w="1429" h="782" extrusionOk="0">
                  <a:moveTo>
                    <a:pt x="1416" y="0"/>
                  </a:moveTo>
                  <a:cubicBezTo>
                    <a:pt x="1190" y="36"/>
                    <a:pt x="1000" y="167"/>
                    <a:pt x="821" y="286"/>
                  </a:cubicBezTo>
                  <a:cubicBezTo>
                    <a:pt x="559" y="464"/>
                    <a:pt x="309" y="643"/>
                    <a:pt x="12" y="750"/>
                  </a:cubicBezTo>
                  <a:cubicBezTo>
                    <a:pt x="2" y="759"/>
                    <a:pt x="0" y="782"/>
                    <a:pt x="5" y="782"/>
                  </a:cubicBezTo>
                  <a:cubicBezTo>
                    <a:pt x="6" y="782"/>
                    <a:pt x="9" y="780"/>
                    <a:pt x="12" y="774"/>
                  </a:cubicBezTo>
                  <a:cubicBezTo>
                    <a:pt x="535" y="655"/>
                    <a:pt x="928" y="202"/>
                    <a:pt x="1416" y="12"/>
                  </a:cubicBezTo>
                  <a:cubicBezTo>
                    <a:pt x="1428" y="12"/>
                    <a:pt x="1428" y="0"/>
                    <a:pt x="14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88" name="Google Shape;17188;p24"/>
            <p:cNvSpPr/>
            <p:nvPr/>
          </p:nvSpPr>
          <p:spPr>
            <a:xfrm>
              <a:off x="2240750" y="2027675"/>
              <a:ext cx="47350" cy="20950"/>
            </a:xfrm>
            <a:custGeom>
              <a:avLst/>
              <a:gdLst/>
              <a:ahLst/>
              <a:cxnLst/>
              <a:rect l="l" t="t" r="r" b="b"/>
              <a:pathLst>
                <a:path w="1894" h="838" extrusionOk="0">
                  <a:moveTo>
                    <a:pt x="1682" y="0"/>
                  </a:moveTo>
                  <a:cubicBezTo>
                    <a:pt x="1524" y="0"/>
                    <a:pt x="1375" y="71"/>
                    <a:pt x="1215" y="147"/>
                  </a:cubicBezTo>
                  <a:cubicBezTo>
                    <a:pt x="810" y="349"/>
                    <a:pt x="393" y="575"/>
                    <a:pt x="12" y="814"/>
                  </a:cubicBezTo>
                  <a:cubicBezTo>
                    <a:pt x="0" y="814"/>
                    <a:pt x="0" y="837"/>
                    <a:pt x="12" y="837"/>
                  </a:cubicBezTo>
                  <a:cubicBezTo>
                    <a:pt x="274" y="718"/>
                    <a:pt x="524" y="563"/>
                    <a:pt x="798" y="433"/>
                  </a:cubicBezTo>
                  <a:cubicBezTo>
                    <a:pt x="1075" y="278"/>
                    <a:pt x="1397" y="44"/>
                    <a:pt x="1725" y="44"/>
                  </a:cubicBezTo>
                  <a:cubicBezTo>
                    <a:pt x="1777" y="44"/>
                    <a:pt x="1829" y="50"/>
                    <a:pt x="1881" y="63"/>
                  </a:cubicBezTo>
                  <a:cubicBezTo>
                    <a:pt x="1893" y="63"/>
                    <a:pt x="1893" y="40"/>
                    <a:pt x="1881" y="40"/>
                  </a:cubicBezTo>
                  <a:cubicBezTo>
                    <a:pt x="1813" y="12"/>
                    <a:pt x="1747" y="0"/>
                    <a:pt x="16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89" name="Google Shape;17189;p24"/>
            <p:cNvSpPr/>
            <p:nvPr/>
          </p:nvSpPr>
          <p:spPr>
            <a:xfrm>
              <a:off x="2207100" y="2051500"/>
              <a:ext cx="36950" cy="19750"/>
            </a:xfrm>
            <a:custGeom>
              <a:avLst/>
              <a:gdLst/>
              <a:ahLst/>
              <a:cxnLst/>
              <a:rect l="l" t="t" r="r" b="b"/>
              <a:pathLst>
                <a:path w="1478" h="790" extrusionOk="0">
                  <a:moveTo>
                    <a:pt x="1401" y="1"/>
                  </a:moveTo>
                  <a:cubicBezTo>
                    <a:pt x="862" y="1"/>
                    <a:pt x="459" y="560"/>
                    <a:pt x="1" y="777"/>
                  </a:cubicBezTo>
                  <a:cubicBezTo>
                    <a:pt x="1" y="777"/>
                    <a:pt x="1" y="789"/>
                    <a:pt x="13" y="789"/>
                  </a:cubicBezTo>
                  <a:cubicBezTo>
                    <a:pt x="549" y="611"/>
                    <a:pt x="870" y="75"/>
                    <a:pt x="1465" y="15"/>
                  </a:cubicBezTo>
                  <a:cubicBezTo>
                    <a:pt x="1477" y="15"/>
                    <a:pt x="1477" y="3"/>
                    <a:pt x="1465" y="3"/>
                  </a:cubicBezTo>
                  <a:cubicBezTo>
                    <a:pt x="1443" y="2"/>
                    <a:pt x="1422" y="1"/>
                    <a:pt x="1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90" name="Google Shape;17190;p24"/>
            <p:cNvSpPr/>
            <p:nvPr/>
          </p:nvSpPr>
          <p:spPr>
            <a:xfrm>
              <a:off x="2248775" y="2039075"/>
              <a:ext cx="17300" cy="8350"/>
            </a:xfrm>
            <a:custGeom>
              <a:avLst/>
              <a:gdLst/>
              <a:ahLst/>
              <a:cxnLst/>
              <a:rect l="l" t="t" r="r" b="b"/>
              <a:pathLst>
                <a:path w="692" h="334" extrusionOk="0">
                  <a:moveTo>
                    <a:pt x="667" y="0"/>
                  </a:moveTo>
                  <a:cubicBezTo>
                    <a:pt x="417" y="84"/>
                    <a:pt x="203" y="203"/>
                    <a:pt x="1" y="334"/>
                  </a:cubicBezTo>
                  <a:lnTo>
                    <a:pt x="667" y="12"/>
                  </a:lnTo>
                  <a:cubicBezTo>
                    <a:pt x="691" y="12"/>
                    <a:pt x="667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91" name="Google Shape;17191;p24"/>
            <p:cNvSpPr/>
            <p:nvPr/>
          </p:nvSpPr>
          <p:spPr>
            <a:xfrm>
              <a:off x="2154725" y="2035500"/>
              <a:ext cx="26225" cy="15200"/>
            </a:xfrm>
            <a:custGeom>
              <a:avLst/>
              <a:gdLst/>
              <a:ahLst/>
              <a:cxnLst/>
              <a:rect l="l" t="t" r="r" b="b"/>
              <a:pathLst>
                <a:path w="1049" h="608" extrusionOk="0">
                  <a:moveTo>
                    <a:pt x="1036" y="0"/>
                  </a:moveTo>
                  <a:cubicBezTo>
                    <a:pt x="727" y="262"/>
                    <a:pt x="143" y="167"/>
                    <a:pt x="0" y="608"/>
                  </a:cubicBezTo>
                  <a:cubicBezTo>
                    <a:pt x="108" y="477"/>
                    <a:pt x="191" y="370"/>
                    <a:pt x="346" y="310"/>
                  </a:cubicBezTo>
                  <a:cubicBezTo>
                    <a:pt x="429" y="262"/>
                    <a:pt x="536" y="250"/>
                    <a:pt x="643" y="239"/>
                  </a:cubicBezTo>
                  <a:cubicBezTo>
                    <a:pt x="798" y="191"/>
                    <a:pt x="953" y="143"/>
                    <a:pt x="1048" y="12"/>
                  </a:cubicBezTo>
                  <a:cubicBezTo>
                    <a:pt x="1048" y="0"/>
                    <a:pt x="1036" y="0"/>
                    <a:pt x="10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92" name="Google Shape;17192;p24"/>
            <p:cNvSpPr/>
            <p:nvPr/>
          </p:nvSpPr>
          <p:spPr>
            <a:xfrm>
              <a:off x="2225275" y="2087875"/>
              <a:ext cx="29700" cy="60575"/>
            </a:xfrm>
            <a:custGeom>
              <a:avLst/>
              <a:gdLst/>
              <a:ahLst/>
              <a:cxnLst/>
              <a:rect l="l" t="t" r="r" b="b"/>
              <a:pathLst>
                <a:path w="1188" h="2423" extrusionOk="0">
                  <a:moveTo>
                    <a:pt x="0" y="1"/>
                  </a:moveTo>
                  <a:lnTo>
                    <a:pt x="0" y="1"/>
                  </a:lnTo>
                  <a:cubicBezTo>
                    <a:pt x="155" y="275"/>
                    <a:pt x="203" y="513"/>
                    <a:pt x="214" y="822"/>
                  </a:cubicBezTo>
                  <a:cubicBezTo>
                    <a:pt x="214" y="965"/>
                    <a:pt x="214" y="1108"/>
                    <a:pt x="286" y="1227"/>
                  </a:cubicBezTo>
                  <a:cubicBezTo>
                    <a:pt x="393" y="1406"/>
                    <a:pt x="584" y="1525"/>
                    <a:pt x="703" y="1680"/>
                  </a:cubicBezTo>
                  <a:cubicBezTo>
                    <a:pt x="869" y="1918"/>
                    <a:pt x="1000" y="2180"/>
                    <a:pt x="1167" y="2418"/>
                  </a:cubicBezTo>
                  <a:cubicBezTo>
                    <a:pt x="1170" y="2421"/>
                    <a:pt x="1173" y="2423"/>
                    <a:pt x="1176" y="2423"/>
                  </a:cubicBezTo>
                  <a:cubicBezTo>
                    <a:pt x="1184" y="2423"/>
                    <a:pt x="1188" y="2412"/>
                    <a:pt x="1179" y="2394"/>
                  </a:cubicBezTo>
                  <a:cubicBezTo>
                    <a:pt x="1048" y="2144"/>
                    <a:pt x="893" y="1894"/>
                    <a:pt x="738" y="1656"/>
                  </a:cubicBezTo>
                  <a:cubicBezTo>
                    <a:pt x="548" y="1406"/>
                    <a:pt x="298" y="1263"/>
                    <a:pt x="238" y="930"/>
                  </a:cubicBezTo>
                  <a:cubicBezTo>
                    <a:pt x="203" y="584"/>
                    <a:pt x="274" y="29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93" name="Google Shape;17193;p24"/>
            <p:cNvSpPr/>
            <p:nvPr/>
          </p:nvSpPr>
          <p:spPr>
            <a:xfrm>
              <a:off x="2230925" y="2087950"/>
              <a:ext cx="8650" cy="33900"/>
            </a:xfrm>
            <a:custGeom>
              <a:avLst/>
              <a:gdLst/>
              <a:ahLst/>
              <a:cxnLst/>
              <a:rect l="l" t="t" r="r" b="b"/>
              <a:pathLst>
                <a:path w="346" h="1356" extrusionOk="0">
                  <a:moveTo>
                    <a:pt x="8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48" y="188"/>
                    <a:pt x="119" y="367"/>
                    <a:pt x="131" y="546"/>
                  </a:cubicBezTo>
                  <a:cubicBezTo>
                    <a:pt x="155" y="700"/>
                    <a:pt x="108" y="831"/>
                    <a:pt x="108" y="986"/>
                  </a:cubicBezTo>
                  <a:cubicBezTo>
                    <a:pt x="108" y="1129"/>
                    <a:pt x="143" y="1296"/>
                    <a:pt x="310" y="1355"/>
                  </a:cubicBezTo>
                  <a:cubicBezTo>
                    <a:pt x="322" y="1355"/>
                    <a:pt x="346" y="1343"/>
                    <a:pt x="322" y="1320"/>
                  </a:cubicBezTo>
                  <a:cubicBezTo>
                    <a:pt x="84" y="1105"/>
                    <a:pt x="215" y="831"/>
                    <a:pt x="191" y="546"/>
                  </a:cubicBezTo>
                  <a:cubicBezTo>
                    <a:pt x="179" y="355"/>
                    <a:pt x="108" y="177"/>
                    <a:pt x="24" y="10"/>
                  </a:cubicBezTo>
                  <a:cubicBezTo>
                    <a:pt x="18" y="4"/>
                    <a:pt x="12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94" name="Google Shape;17194;p24"/>
            <p:cNvSpPr/>
            <p:nvPr/>
          </p:nvSpPr>
          <p:spPr>
            <a:xfrm>
              <a:off x="2238375" y="2121525"/>
              <a:ext cx="18975" cy="28725"/>
            </a:xfrm>
            <a:custGeom>
              <a:avLst/>
              <a:gdLst/>
              <a:ahLst/>
              <a:cxnLst/>
              <a:rect l="l" t="t" r="r" b="b"/>
              <a:pathLst>
                <a:path w="759" h="1149" extrusionOk="0">
                  <a:moveTo>
                    <a:pt x="0" y="0"/>
                  </a:moveTo>
                  <a:cubicBezTo>
                    <a:pt x="155" y="179"/>
                    <a:pt x="298" y="369"/>
                    <a:pt x="429" y="560"/>
                  </a:cubicBezTo>
                  <a:cubicBezTo>
                    <a:pt x="548" y="739"/>
                    <a:pt x="619" y="953"/>
                    <a:pt x="726" y="1143"/>
                  </a:cubicBezTo>
                  <a:cubicBezTo>
                    <a:pt x="726" y="1147"/>
                    <a:pt x="729" y="1148"/>
                    <a:pt x="733" y="1148"/>
                  </a:cubicBezTo>
                  <a:cubicBezTo>
                    <a:pt x="743" y="1148"/>
                    <a:pt x="759" y="1140"/>
                    <a:pt x="750" y="1131"/>
                  </a:cubicBezTo>
                  <a:cubicBezTo>
                    <a:pt x="619" y="715"/>
                    <a:pt x="310" y="29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95" name="Google Shape;17195;p24"/>
            <p:cNvSpPr/>
            <p:nvPr/>
          </p:nvSpPr>
          <p:spPr>
            <a:xfrm>
              <a:off x="2254425" y="2146825"/>
              <a:ext cx="40825" cy="49725"/>
            </a:xfrm>
            <a:custGeom>
              <a:avLst/>
              <a:gdLst/>
              <a:ahLst/>
              <a:cxnLst/>
              <a:rect l="l" t="t" r="r" b="b"/>
              <a:pathLst>
                <a:path w="1633" h="1989" extrusionOk="0">
                  <a:moveTo>
                    <a:pt x="1" y="0"/>
                  </a:moveTo>
                  <a:cubicBezTo>
                    <a:pt x="84" y="179"/>
                    <a:pt x="168" y="381"/>
                    <a:pt x="275" y="548"/>
                  </a:cubicBezTo>
                  <a:cubicBezTo>
                    <a:pt x="418" y="750"/>
                    <a:pt x="668" y="810"/>
                    <a:pt x="822" y="1036"/>
                  </a:cubicBezTo>
                  <a:cubicBezTo>
                    <a:pt x="1084" y="1405"/>
                    <a:pt x="1203" y="1751"/>
                    <a:pt x="1620" y="1989"/>
                  </a:cubicBezTo>
                  <a:cubicBezTo>
                    <a:pt x="1632" y="1989"/>
                    <a:pt x="1632" y="1977"/>
                    <a:pt x="1632" y="1977"/>
                  </a:cubicBezTo>
                  <a:cubicBezTo>
                    <a:pt x="1430" y="1810"/>
                    <a:pt x="1251" y="1643"/>
                    <a:pt x="1084" y="1441"/>
                  </a:cubicBezTo>
                  <a:cubicBezTo>
                    <a:pt x="977" y="1274"/>
                    <a:pt x="906" y="1060"/>
                    <a:pt x="787" y="917"/>
                  </a:cubicBezTo>
                  <a:cubicBezTo>
                    <a:pt x="680" y="810"/>
                    <a:pt x="549" y="739"/>
                    <a:pt x="441" y="643"/>
                  </a:cubicBezTo>
                  <a:cubicBezTo>
                    <a:pt x="251" y="477"/>
                    <a:pt x="144" y="21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96" name="Google Shape;17196;p24"/>
            <p:cNvSpPr/>
            <p:nvPr/>
          </p:nvSpPr>
          <p:spPr>
            <a:xfrm>
              <a:off x="2241050" y="2200150"/>
              <a:ext cx="74925" cy="10200"/>
            </a:xfrm>
            <a:custGeom>
              <a:avLst/>
              <a:gdLst/>
              <a:ahLst/>
              <a:cxnLst/>
              <a:rect l="l" t="t" r="r" b="b"/>
              <a:pathLst>
                <a:path w="2997" h="408" extrusionOk="0">
                  <a:moveTo>
                    <a:pt x="2987" y="0"/>
                  </a:moveTo>
                  <a:cubicBezTo>
                    <a:pt x="2984" y="0"/>
                    <a:pt x="2980" y="3"/>
                    <a:pt x="2977" y="11"/>
                  </a:cubicBezTo>
                  <a:cubicBezTo>
                    <a:pt x="2548" y="249"/>
                    <a:pt x="2095" y="396"/>
                    <a:pt x="1614" y="396"/>
                  </a:cubicBezTo>
                  <a:cubicBezTo>
                    <a:pt x="1495" y="396"/>
                    <a:pt x="1373" y="387"/>
                    <a:pt x="1250" y="368"/>
                  </a:cubicBezTo>
                  <a:cubicBezTo>
                    <a:pt x="834" y="272"/>
                    <a:pt x="429" y="94"/>
                    <a:pt x="0" y="11"/>
                  </a:cubicBezTo>
                  <a:lnTo>
                    <a:pt x="0" y="11"/>
                  </a:lnTo>
                  <a:cubicBezTo>
                    <a:pt x="567" y="226"/>
                    <a:pt x="1148" y="408"/>
                    <a:pt x="1717" y="408"/>
                  </a:cubicBezTo>
                  <a:cubicBezTo>
                    <a:pt x="2153" y="408"/>
                    <a:pt x="2581" y="301"/>
                    <a:pt x="2989" y="22"/>
                  </a:cubicBezTo>
                  <a:cubicBezTo>
                    <a:pt x="2997" y="14"/>
                    <a:pt x="2994" y="0"/>
                    <a:pt x="2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97" name="Google Shape;17197;p24"/>
            <p:cNvSpPr/>
            <p:nvPr/>
          </p:nvSpPr>
          <p:spPr>
            <a:xfrm>
              <a:off x="2318525" y="2174200"/>
              <a:ext cx="85950" cy="26650"/>
            </a:xfrm>
            <a:custGeom>
              <a:avLst/>
              <a:gdLst/>
              <a:ahLst/>
              <a:cxnLst/>
              <a:rect l="l" t="t" r="r" b="b"/>
              <a:pathLst>
                <a:path w="3438" h="1066" extrusionOk="0">
                  <a:moveTo>
                    <a:pt x="3414" y="1"/>
                  </a:moveTo>
                  <a:cubicBezTo>
                    <a:pt x="2795" y="489"/>
                    <a:pt x="2188" y="287"/>
                    <a:pt x="1473" y="406"/>
                  </a:cubicBezTo>
                  <a:cubicBezTo>
                    <a:pt x="949" y="513"/>
                    <a:pt x="461" y="775"/>
                    <a:pt x="9" y="1060"/>
                  </a:cubicBezTo>
                  <a:cubicBezTo>
                    <a:pt x="783" y="668"/>
                    <a:pt x="1390" y="429"/>
                    <a:pt x="2259" y="429"/>
                  </a:cubicBezTo>
                  <a:cubicBezTo>
                    <a:pt x="2723" y="429"/>
                    <a:pt x="3104" y="358"/>
                    <a:pt x="3438" y="13"/>
                  </a:cubicBezTo>
                  <a:cubicBezTo>
                    <a:pt x="3438" y="13"/>
                    <a:pt x="3438" y="1"/>
                    <a:pt x="3414" y="1"/>
                  </a:cubicBezTo>
                  <a:close/>
                  <a:moveTo>
                    <a:pt x="9" y="1060"/>
                  </a:moveTo>
                  <a:cubicBezTo>
                    <a:pt x="1" y="1060"/>
                    <a:pt x="3" y="1066"/>
                    <a:pt x="6" y="1066"/>
                  </a:cubicBezTo>
                  <a:cubicBezTo>
                    <a:pt x="7" y="1066"/>
                    <a:pt x="9" y="1064"/>
                    <a:pt x="9" y="10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98" name="Google Shape;17198;p24"/>
            <p:cNvSpPr/>
            <p:nvPr/>
          </p:nvSpPr>
          <p:spPr>
            <a:xfrm>
              <a:off x="2408250" y="2168500"/>
              <a:ext cx="9925" cy="4750"/>
            </a:xfrm>
            <a:custGeom>
              <a:avLst/>
              <a:gdLst/>
              <a:ahLst/>
              <a:cxnLst/>
              <a:rect l="l" t="t" r="r" b="b"/>
              <a:pathLst>
                <a:path w="397" h="190" extrusionOk="0">
                  <a:moveTo>
                    <a:pt x="359" y="0"/>
                  </a:moveTo>
                  <a:cubicBezTo>
                    <a:pt x="303" y="0"/>
                    <a:pt x="233" y="30"/>
                    <a:pt x="182" y="50"/>
                  </a:cubicBezTo>
                  <a:cubicBezTo>
                    <a:pt x="123" y="86"/>
                    <a:pt x="63" y="110"/>
                    <a:pt x="27" y="157"/>
                  </a:cubicBezTo>
                  <a:cubicBezTo>
                    <a:pt x="0" y="166"/>
                    <a:pt x="14" y="189"/>
                    <a:pt x="28" y="189"/>
                  </a:cubicBezTo>
                  <a:cubicBezTo>
                    <a:pt x="32" y="189"/>
                    <a:pt x="36" y="187"/>
                    <a:pt x="39" y="181"/>
                  </a:cubicBezTo>
                  <a:cubicBezTo>
                    <a:pt x="99" y="145"/>
                    <a:pt x="146" y="110"/>
                    <a:pt x="218" y="86"/>
                  </a:cubicBezTo>
                  <a:cubicBezTo>
                    <a:pt x="265" y="62"/>
                    <a:pt x="337" y="62"/>
                    <a:pt x="384" y="38"/>
                  </a:cubicBezTo>
                  <a:cubicBezTo>
                    <a:pt x="396" y="38"/>
                    <a:pt x="384" y="26"/>
                    <a:pt x="384" y="3"/>
                  </a:cubicBezTo>
                  <a:cubicBezTo>
                    <a:pt x="376" y="1"/>
                    <a:pt x="36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99" name="Google Shape;17199;p24"/>
            <p:cNvSpPr/>
            <p:nvPr/>
          </p:nvSpPr>
          <p:spPr>
            <a:xfrm>
              <a:off x="2248475" y="1977750"/>
              <a:ext cx="34550" cy="22350"/>
            </a:xfrm>
            <a:custGeom>
              <a:avLst/>
              <a:gdLst/>
              <a:ahLst/>
              <a:cxnLst/>
              <a:rect l="l" t="t" r="r" b="b"/>
              <a:pathLst>
                <a:path w="1382" h="894" extrusionOk="0">
                  <a:moveTo>
                    <a:pt x="1" y="1"/>
                  </a:moveTo>
                  <a:lnTo>
                    <a:pt x="1" y="1"/>
                  </a:lnTo>
                  <a:cubicBezTo>
                    <a:pt x="477" y="286"/>
                    <a:pt x="906" y="608"/>
                    <a:pt x="1370" y="894"/>
                  </a:cubicBezTo>
                  <a:cubicBezTo>
                    <a:pt x="1382" y="894"/>
                    <a:pt x="1382" y="882"/>
                    <a:pt x="1382" y="882"/>
                  </a:cubicBezTo>
                  <a:cubicBezTo>
                    <a:pt x="965" y="536"/>
                    <a:pt x="477" y="25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00" name="Google Shape;17200;p24"/>
            <p:cNvSpPr/>
            <p:nvPr/>
          </p:nvSpPr>
          <p:spPr>
            <a:xfrm>
              <a:off x="2300375" y="2013650"/>
              <a:ext cx="66300" cy="56700"/>
            </a:xfrm>
            <a:custGeom>
              <a:avLst/>
              <a:gdLst/>
              <a:ahLst/>
              <a:cxnLst/>
              <a:rect l="l" t="t" r="r" b="b"/>
              <a:pathLst>
                <a:path w="2652" h="2268" extrusionOk="0">
                  <a:moveTo>
                    <a:pt x="6" y="0"/>
                  </a:moveTo>
                  <a:cubicBezTo>
                    <a:pt x="3" y="0"/>
                    <a:pt x="0" y="5"/>
                    <a:pt x="8" y="5"/>
                  </a:cubicBezTo>
                  <a:cubicBezTo>
                    <a:pt x="8" y="1"/>
                    <a:pt x="7" y="0"/>
                    <a:pt x="6" y="0"/>
                  </a:cubicBezTo>
                  <a:close/>
                  <a:moveTo>
                    <a:pt x="8" y="5"/>
                  </a:moveTo>
                  <a:cubicBezTo>
                    <a:pt x="497" y="434"/>
                    <a:pt x="1235" y="589"/>
                    <a:pt x="1675" y="1077"/>
                  </a:cubicBezTo>
                  <a:cubicBezTo>
                    <a:pt x="2056" y="1529"/>
                    <a:pt x="2104" y="1946"/>
                    <a:pt x="2640" y="2267"/>
                  </a:cubicBezTo>
                  <a:cubicBezTo>
                    <a:pt x="2652" y="2267"/>
                    <a:pt x="2652" y="2256"/>
                    <a:pt x="2652" y="2256"/>
                  </a:cubicBezTo>
                  <a:cubicBezTo>
                    <a:pt x="2342" y="2006"/>
                    <a:pt x="2175" y="1803"/>
                    <a:pt x="1985" y="1446"/>
                  </a:cubicBezTo>
                  <a:cubicBezTo>
                    <a:pt x="1878" y="1255"/>
                    <a:pt x="1806" y="1136"/>
                    <a:pt x="1628" y="994"/>
                  </a:cubicBezTo>
                  <a:cubicBezTo>
                    <a:pt x="1140" y="577"/>
                    <a:pt x="508" y="398"/>
                    <a:pt x="8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01" name="Google Shape;17201;p24"/>
            <p:cNvSpPr/>
            <p:nvPr/>
          </p:nvSpPr>
          <p:spPr>
            <a:xfrm>
              <a:off x="2121675" y="2053950"/>
              <a:ext cx="19675" cy="21675"/>
            </a:xfrm>
            <a:custGeom>
              <a:avLst/>
              <a:gdLst/>
              <a:ahLst/>
              <a:cxnLst/>
              <a:rect l="l" t="t" r="r" b="b"/>
              <a:pathLst>
                <a:path w="787" h="867" extrusionOk="0">
                  <a:moveTo>
                    <a:pt x="778" y="0"/>
                  </a:moveTo>
                  <a:cubicBezTo>
                    <a:pt x="670" y="0"/>
                    <a:pt x="499" y="205"/>
                    <a:pt x="429" y="274"/>
                  </a:cubicBezTo>
                  <a:cubicBezTo>
                    <a:pt x="263" y="441"/>
                    <a:pt x="84" y="632"/>
                    <a:pt x="1" y="858"/>
                  </a:cubicBezTo>
                  <a:cubicBezTo>
                    <a:pt x="1" y="864"/>
                    <a:pt x="1" y="867"/>
                    <a:pt x="2" y="867"/>
                  </a:cubicBezTo>
                  <a:cubicBezTo>
                    <a:pt x="4" y="867"/>
                    <a:pt x="7" y="864"/>
                    <a:pt x="13" y="858"/>
                  </a:cubicBezTo>
                  <a:cubicBezTo>
                    <a:pt x="132" y="691"/>
                    <a:pt x="215" y="525"/>
                    <a:pt x="358" y="382"/>
                  </a:cubicBezTo>
                  <a:cubicBezTo>
                    <a:pt x="441" y="286"/>
                    <a:pt x="668" y="24"/>
                    <a:pt x="775" y="24"/>
                  </a:cubicBezTo>
                  <a:lnTo>
                    <a:pt x="787" y="24"/>
                  </a:lnTo>
                  <a:lnTo>
                    <a:pt x="787" y="1"/>
                  </a:lnTo>
                  <a:cubicBezTo>
                    <a:pt x="784" y="0"/>
                    <a:pt x="781" y="0"/>
                    <a:pt x="7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02" name="Google Shape;17202;p24"/>
            <p:cNvSpPr/>
            <p:nvPr/>
          </p:nvSpPr>
          <p:spPr>
            <a:xfrm>
              <a:off x="2132100" y="2055025"/>
              <a:ext cx="11775" cy="17400"/>
            </a:xfrm>
            <a:custGeom>
              <a:avLst/>
              <a:gdLst/>
              <a:ahLst/>
              <a:cxnLst/>
              <a:rect l="l" t="t" r="r" b="b"/>
              <a:pathLst>
                <a:path w="471" h="696" extrusionOk="0">
                  <a:moveTo>
                    <a:pt x="451" y="1"/>
                  </a:moveTo>
                  <a:cubicBezTo>
                    <a:pt x="448" y="1"/>
                    <a:pt x="444" y="2"/>
                    <a:pt x="441" y="5"/>
                  </a:cubicBezTo>
                  <a:cubicBezTo>
                    <a:pt x="262" y="184"/>
                    <a:pt x="60" y="434"/>
                    <a:pt x="0" y="672"/>
                  </a:cubicBezTo>
                  <a:cubicBezTo>
                    <a:pt x="0" y="696"/>
                    <a:pt x="12" y="696"/>
                    <a:pt x="12" y="696"/>
                  </a:cubicBezTo>
                  <a:cubicBezTo>
                    <a:pt x="84" y="601"/>
                    <a:pt x="131" y="482"/>
                    <a:pt x="191" y="398"/>
                  </a:cubicBezTo>
                  <a:cubicBezTo>
                    <a:pt x="274" y="255"/>
                    <a:pt x="370" y="160"/>
                    <a:pt x="453" y="41"/>
                  </a:cubicBezTo>
                  <a:cubicBezTo>
                    <a:pt x="471" y="14"/>
                    <a:pt x="462" y="1"/>
                    <a:pt x="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03" name="Google Shape;17203;p24"/>
            <p:cNvSpPr/>
            <p:nvPr/>
          </p:nvSpPr>
          <p:spPr>
            <a:xfrm>
              <a:off x="2135675" y="2057575"/>
              <a:ext cx="9575" cy="14100"/>
            </a:xfrm>
            <a:custGeom>
              <a:avLst/>
              <a:gdLst/>
              <a:ahLst/>
              <a:cxnLst/>
              <a:rect l="l" t="t" r="r" b="b"/>
              <a:pathLst>
                <a:path w="383" h="564" extrusionOk="0">
                  <a:moveTo>
                    <a:pt x="370" y="0"/>
                  </a:moveTo>
                  <a:cubicBezTo>
                    <a:pt x="366" y="0"/>
                    <a:pt x="361" y="3"/>
                    <a:pt x="358" y="10"/>
                  </a:cubicBezTo>
                  <a:cubicBezTo>
                    <a:pt x="238" y="177"/>
                    <a:pt x="96" y="356"/>
                    <a:pt x="0" y="546"/>
                  </a:cubicBezTo>
                  <a:cubicBezTo>
                    <a:pt x="0" y="555"/>
                    <a:pt x="6" y="563"/>
                    <a:pt x="10" y="563"/>
                  </a:cubicBezTo>
                  <a:cubicBezTo>
                    <a:pt x="11" y="563"/>
                    <a:pt x="12" y="562"/>
                    <a:pt x="12" y="558"/>
                  </a:cubicBezTo>
                  <a:cubicBezTo>
                    <a:pt x="155" y="415"/>
                    <a:pt x="274" y="201"/>
                    <a:pt x="358" y="22"/>
                  </a:cubicBezTo>
                  <a:cubicBezTo>
                    <a:pt x="382" y="14"/>
                    <a:pt x="378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04" name="Google Shape;17204;p24"/>
            <p:cNvSpPr/>
            <p:nvPr/>
          </p:nvSpPr>
          <p:spPr>
            <a:xfrm>
              <a:off x="2139850" y="2060800"/>
              <a:ext cx="7750" cy="12225"/>
            </a:xfrm>
            <a:custGeom>
              <a:avLst/>
              <a:gdLst/>
              <a:ahLst/>
              <a:cxnLst/>
              <a:rect l="l" t="t" r="r" b="b"/>
              <a:pathLst>
                <a:path w="310" h="489" extrusionOk="0">
                  <a:moveTo>
                    <a:pt x="286" y="0"/>
                  </a:moveTo>
                  <a:cubicBezTo>
                    <a:pt x="179" y="143"/>
                    <a:pt x="71" y="310"/>
                    <a:pt x="0" y="477"/>
                  </a:cubicBezTo>
                  <a:cubicBezTo>
                    <a:pt x="0" y="489"/>
                    <a:pt x="12" y="489"/>
                    <a:pt x="12" y="489"/>
                  </a:cubicBezTo>
                  <a:cubicBezTo>
                    <a:pt x="131" y="346"/>
                    <a:pt x="202" y="179"/>
                    <a:pt x="298" y="12"/>
                  </a:cubicBezTo>
                  <a:cubicBezTo>
                    <a:pt x="310" y="0"/>
                    <a:pt x="28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05" name="Google Shape;17205;p24"/>
            <p:cNvSpPr/>
            <p:nvPr/>
          </p:nvSpPr>
          <p:spPr>
            <a:xfrm>
              <a:off x="2143700" y="2065275"/>
              <a:ext cx="4800" cy="8050"/>
            </a:xfrm>
            <a:custGeom>
              <a:avLst/>
              <a:gdLst/>
              <a:ahLst/>
              <a:cxnLst/>
              <a:rect l="l" t="t" r="r" b="b"/>
              <a:pathLst>
                <a:path w="192" h="322" extrusionOk="0">
                  <a:moveTo>
                    <a:pt x="191" y="0"/>
                  </a:moveTo>
                  <a:cubicBezTo>
                    <a:pt x="132" y="107"/>
                    <a:pt x="48" y="191"/>
                    <a:pt x="1" y="310"/>
                  </a:cubicBezTo>
                  <a:cubicBezTo>
                    <a:pt x="1" y="322"/>
                    <a:pt x="1" y="322"/>
                    <a:pt x="25" y="322"/>
                  </a:cubicBezTo>
                  <a:cubicBezTo>
                    <a:pt x="96" y="226"/>
                    <a:pt x="144" y="119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06" name="Google Shape;17206;p24"/>
            <p:cNvSpPr/>
            <p:nvPr/>
          </p:nvSpPr>
          <p:spPr>
            <a:xfrm>
              <a:off x="2299375" y="2114800"/>
              <a:ext cx="28300" cy="65300"/>
            </a:xfrm>
            <a:custGeom>
              <a:avLst/>
              <a:gdLst/>
              <a:ahLst/>
              <a:cxnLst/>
              <a:rect l="l" t="t" r="r" b="b"/>
              <a:pathLst>
                <a:path w="1132" h="2612" extrusionOk="0">
                  <a:moveTo>
                    <a:pt x="26" y="0"/>
                  </a:moveTo>
                  <a:cubicBezTo>
                    <a:pt x="15" y="0"/>
                    <a:pt x="1" y="9"/>
                    <a:pt x="1" y="31"/>
                  </a:cubicBezTo>
                  <a:cubicBezTo>
                    <a:pt x="191" y="460"/>
                    <a:pt x="191" y="936"/>
                    <a:pt x="370" y="1365"/>
                  </a:cubicBezTo>
                  <a:cubicBezTo>
                    <a:pt x="560" y="1817"/>
                    <a:pt x="1025" y="2091"/>
                    <a:pt x="1108" y="2603"/>
                  </a:cubicBezTo>
                  <a:cubicBezTo>
                    <a:pt x="1108" y="2609"/>
                    <a:pt x="1114" y="2612"/>
                    <a:pt x="1120" y="2612"/>
                  </a:cubicBezTo>
                  <a:cubicBezTo>
                    <a:pt x="1126" y="2612"/>
                    <a:pt x="1132" y="2609"/>
                    <a:pt x="1132" y="2603"/>
                  </a:cubicBezTo>
                  <a:cubicBezTo>
                    <a:pt x="1084" y="2174"/>
                    <a:pt x="763" y="1912"/>
                    <a:pt x="537" y="1579"/>
                  </a:cubicBezTo>
                  <a:cubicBezTo>
                    <a:pt x="227" y="1103"/>
                    <a:pt x="275" y="519"/>
                    <a:pt x="37" y="7"/>
                  </a:cubicBezTo>
                  <a:cubicBezTo>
                    <a:pt x="37" y="3"/>
                    <a:pt x="32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07" name="Google Shape;17207;p24"/>
            <p:cNvSpPr/>
            <p:nvPr/>
          </p:nvSpPr>
          <p:spPr>
            <a:xfrm>
              <a:off x="2306625" y="2116150"/>
              <a:ext cx="24925" cy="71175"/>
            </a:xfrm>
            <a:custGeom>
              <a:avLst/>
              <a:gdLst/>
              <a:ahLst/>
              <a:cxnLst/>
              <a:rect l="l" t="t" r="r" b="b"/>
              <a:pathLst>
                <a:path w="997" h="2847" extrusionOk="0">
                  <a:moveTo>
                    <a:pt x="31" y="1"/>
                  </a:moveTo>
                  <a:cubicBezTo>
                    <a:pt x="18" y="1"/>
                    <a:pt x="1" y="14"/>
                    <a:pt x="8" y="37"/>
                  </a:cubicBezTo>
                  <a:cubicBezTo>
                    <a:pt x="128" y="418"/>
                    <a:pt x="80" y="870"/>
                    <a:pt x="270" y="1227"/>
                  </a:cubicBezTo>
                  <a:cubicBezTo>
                    <a:pt x="544" y="1763"/>
                    <a:pt x="901" y="2204"/>
                    <a:pt x="997" y="2847"/>
                  </a:cubicBezTo>
                  <a:cubicBezTo>
                    <a:pt x="949" y="2382"/>
                    <a:pt x="759" y="1977"/>
                    <a:pt x="532" y="1596"/>
                  </a:cubicBezTo>
                  <a:cubicBezTo>
                    <a:pt x="366" y="1311"/>
                    <a:pt x="235" y="1073"/>
                    <a:pt x="187" y="751"/>
                  </a:cubicBezTo>
                  <a:cubicBezTo>
                    <a:pt x="139" y="489"/>
                    <a:pt x="116" y="251"/>
                    <a:pt x="44" y="13"/>
                  </a:cubicBezTo>
                  <a:cubicBezTo>
                    <a:pt x="44" y="5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08" name="Google Shape;17208;p24"/>
            <p:cNvSpPr/>
            <p:nvPr/>
          </p:nvSpPr>
          <p:spPr>
            <a:xfrm>
              <a:off x="2309500" y="2120625"/>
              <a:ext cx="3600" cy="13650"/>
            </a:xfrm>
            <a:custGeom>
              <a:avLst/>
              <a:gdLst/>
              <a:ahLst/>
              <a:cxnLst/>
              <a:rect l="l" t="t" r="r" b="b"/>
              <a:pathLst>
                <a:path w="144" h="546" extrusionOk="0">
                  <a:moveTo>
                    <a:pt x="13" y="1"/>
                  </a:moveTo>
                  <a:cubicBezTo>
                    <a:pt x="1" y="96"/>
                    <a:pt x="24" y="179"/>
                    <a:pt x="48" y="274"/>
                  </a:cubicBezTo>
                  <a:cubicBezTo>
                    <a:pt x="60" y="358"/>
                    <a:pt x="60" y="465"/>
                    <a:pt x="108" y="536"/>
                  </a:cubicBezTo>
                  <a:cubicBezTo>
                    <a:pt x="108" y="542"/>
                    <a:pt x="114" y="545"/>
                    <a:pt x="120" y="545"/>
                  </a:cubicBezTo>
                  <a:cubicBezTo>
                    <a:pt x="126" y="545"/>
                    <a:pt x="132" y="542"/>
                    <a:pt x="132" y="536"/>
                  </a:cubicBezTo>
                  <a:cubicBezTo>
                    <a:pt x="143" y="429"/>
                    <a:pt x="108" y="334"/>
                    <a:pt x="84" y="227"/>
                  </a:cubicBezTo>
                  <a:cubicBezTo>
                    <a:pt x="72" y="167"/>
                    <a:pt x="72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09" name="Google Shape;17209;p24"/>
            <p:cNvSpPr/>
            <p:nvPr/>
          </p:nvSpPr>
          <p:spPr>
            <a:xfrm>
              <a:off x="2310700" y="2120500"/>
              <a:ext cx="1775" cy="1650"/>
            </a:xfrm>
            <a:custGeom>
              <a:avLst/>
              <a:gdLst/>
              <a:ahLst/>
              <a:cxnLst/>
              <a:rect l="l" t="t" r="r" b="b"/>
              <a:pathLst>
                <a:path w="71" h="66" extrusionOk="0">
                  <a:moveTo>
                    <a:pt x="68" y="0"/>
                  </a:moveTo>
                  <a:cubicBezTo>
                    <a:pt x="66" y="0"/>
                    <a:pt x="64" y="2"/>
                    <a:pt x="60" y="6"/>
                  </a:cubicBezTo>
                  <a:cubicBezTo>
                    <a:pt x="68" y="6"/>
                    <a:pt x="70" y="0"/>
                    <a:pt x="68" y="0"/>
                  </a:cubicBezTo>
                  <a:close/>
                  <a:moveTo>
                    <a:pt x="60" y="6"/>
                  </a:moveTo>
                  <a:cubicBezTo>
                    <a:pt x="24" y="6"/>
                    <a:pt x="0" y="41"/>
                    <a:pt x="12" y="65"/>
                  </a:cubicBezTo>
                  <a:lnTo>
                    <a:pt x="24" y="65"/>
                  </a:lnTo>
                  <a:cubicBezTo>
                    <a:pt x="24" y="41"/>
                    <a:pt x="36" y="18"/>
                    <a:pt x="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10" name="Google Shape;17210;p24"/>
            <p:cNvSpPr/>
            <p:nvPr/>
          </p:nvSpPr>
          <p:spPr>
            <a:xfrm>
              <a:off x="2303850" y="2091150"/>
              <a:ext cx="34250" cy="20275"/>
            </a:xfrm>
            <a:custGeom>
              <a:avLst/>
              <a:gdLst/>
              <a:ahLst/>
              <a:cxnLst/>
              <a:rect l="l" t="t" r="r" b="b"/>
              <a:pathLst>
                <a:path w="1370" h="811" extrusionOk="0">
                  <a:moveTo>
                    <a:pt x="1322" y="1"/>
                  </a:moveTo>
                  <a:cubicBezTo>
                    <a:pt x="1120" y="1"/>
                    <a:pt x="905" y="144"/>
                    <a:pt x="739" y="275"/>
                  </a:cubicBezTo>
                  <a:cubicBezTo>
                    <a:pt x="620" y="382"/>
                    <a:pt x="536" y="513"/>
                    <a:pt x="405" y="596"/>
                  </a:cubicBezTo>
                  <a:cubicBezTo>
                    <a:pt x="286" y="691"/>
                    <a:pt x="131" y="739"/>
                    <a:pt x="0" y="799"/>
                  </a:cubicBezTo>
                  <a:lnTo>
                    <a:pt x="12" y="811"/>
                  </a:lnTo>
                  <a:cubicBezTo>
                    <a:pt x="227" y="787"/>
                    <a:pt x="417" y="656"/>
                    <a:pt x="584" y="525"/>
                  </a:cubicBezTo>
                  <a:cubicBezTo>
                    <a:pt x="703" y="418"/>
                    <a:pt x="786" y="287"/>
                    <a:pt x="917" y="215"/>
                  </a:cubicBezTo>
                  <a:cubicBezTo>
                    <a:pt x="1060" y="120"/>
                    <a:pt x="1191" y="108"/>
                    <a:pt x="1334" y="60"/>
                  </a:cubicBezTo>
                  <a:cubicBezTo>
                    <a:pt x="1370" y="49"/>
                    <a:pt x="1358" y="1"/>
                    <a:pt x="1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11" name="Google Shape;17211;p24"/>
            <p:cNvSpPr/>
            <p:nvPr/>
          </p:nvSpPr>
          <p:spPr>
            <a:xfrm>
              <a:off x="2308300" y="2082825"/>
              <a:ext cx="68200" cy="29800"/>
            </a:xfrm>
            <a:custGeom>
              <a:avLst/>
              <a:gdLst/>
              <a:ahLst/>
              <a:cxnLst/>
              <a:rect l="l" t="t" r="r" b="b"/>
              <a:pathLst>
                <a:path w="2728" h="1192" extrusionOk="0">
                  <a:moveTo>
                    <a:pt x="2716" y="1"/>
                  </a:moveTo>
                  <a:cubicBezTo>
                    <a:pt x="2204" y="84"/>
                    <a:pt x="1644" y="191"/>
                    <a:pt x="1168" y="370"/>
                  </a:cubicBezTo>
                  <a:cubicBezTo>
                    <a:pt x="727" y="536"/>
                    <a:pt x="418" y="917"/>
                    <a:pt x="13" y="1144"/>
                  </a:cubicBezTo>
                  <a:cubicBezTo>
                    <a:pt x="1" y="1167"/>
                    <a:pt x="13" y="1191"/>
                    <a:pt x="37" y="1191"/>
                  </a:cubicBezTo>
                  <a:cubicBezTo>
                    <a:pt x="477" y="1048"/>
                    <a:pt x="715" y="655"/>
                    <a:pt x="1120" y="453"/>
                  </a:cubicBezTo>
                  <a:cubicBezTo>
                    <a:pt x="1608" y="239"/>
                    <a:pt x="2192" y="191"/>
                    <a:pt x="2716" y="24"/>
                  </a:cubicBezTo>
                  <a:cubicBezTo>
                    <a:pt x="2728" y="24"/>
                    <a:pt x="2728" y="1"/>
                    <a:pt x="27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12" name="Google Shape;17212;p24"/>
            <p:cNvSpPr/>
            <p:nvPr/>
          </p:nvSpPr>
          <p:spPr>
            <a:xfrm>
              <a:off x="2354675" y="2123700"/>
              <a:ext cx="23025" cy="12350"/>
            </a:xfrm>
            <a:custGeom>
              <a:avLst/>
              <a:gdLst/>
              <a:ahLst/>
              <a:cxnLst/>
              <a:rect l="l" t="t" r="r" b="b"/>
              <a:pathLst>
                <a:path w="921" h="494" extrusionOk="0">
                  <a:moveTo>
                    <a:pt x="818" y="0"/>
                  </a:moveTo>
                  <a:cubicBezTo>
                    <a:pt x="526" y="0"/>
                    <a:pt x="257" y="342"/>
                    <a:pt x="27" y="473"/>
                  </a:cubicBezTo>
                  <a:cubicBezTo>
                    <a:pt x="0" y="473"/>
                    <a:pt x="0" y="493"/>
                    <a:pt x="12" y="493"/>
                  </a:cubicBezTo>
                  <a:cubicBezTo>
                    <a:pt x="16" y="493"/>
                    <a:pt x="21" y="491"/>
                    <a:pt x="27" y="485"/>
                  </a:cubicBezTo>
                  <a:cubicBezTo>
                    <a:pt x="158" y="461"/>
                    <a:pt x="265" y="366"/>
                    <a:pt x="361" y="282"/>
                  </a:cubicBezTo>
                  <a:cubicBezTo>
                    <a:pt x="527" y="151"/>
                    <a:pt x="682" y="44"/>
                    <a:pt x="896" y="32"/>
                  </a:cubicBezTo>
                  <a:cubicBezTo>
                    <a:pt x="920" y="32"/>
                    <a:pt x="920" y="9"/>
                    <a:pt x="896" y="9"/>
                  </a:cubicBezTo>
                  <a:cubicBezTo>
                    <a:pt x="870" y="3"/>
                    <a:pt x="844" y="0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13" name="Google Shape;17213;p24"/>
            <p:cNvSpPr/>
            <p:nvPr/>
          </p:nvSpPr>
          <p:spPr>
            <a:xfrm>
              <a:off x="2360100" y="2125400"/>
              <a:ext cx="17900" cy="9850"/>
            </a:xfrm>
            <a:custGeom>
              <a:avLst/>
              <a:gdLst/>
              <a:ahLst/>
              <a:cxnLst/>
              <a:rect l="l" t="t" r="r" b="b"/>
              <a:pathLst>
                <a:path w="716" h="394" extrusionOk="0">
                  <a:moveTo>
                    <a:pt x="679" y="0"/>
                  </a:moveTo>
                  <a:cubicBezTo>
                    <a:pt x="441" y="83"/>
                    <a:pt x="179" y="214"/>
                    <a:pt x="1" y="381"/>
                  </a:cubicBezTo>
                  <a:cubicBezTo>
                    <a:pt x="1" y="381"/>
                    <a:pt x="1" y="393"/>
                    <a:pt x="13" y="393"/>
                  </a:cubicBezTo>
                  <a:cubicBezTo>
                    <a:pt x="132" y="334"/>
                    <a:pt x="239" y="262"/>
                    <a:pt x="358" y="203"/>
                  </a:cubicBezTo>
                  <a:cubicBezTo>
                    <a:pt x="477" y="143"/>
                    <a:pt x="596" y="95"/>
                    <a:pt x="715" y="36"/>
                  </a:cubicBezTo>
                  <a:cubicBezTo>
                    <a:pt x="703" y="24"/>
                    <a:pt x="703" y="0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14" name="Google Shape;17214;p24"/>
            <p:cNvSpPr/>
            <p:nvPr/>
          </p:nvSpPr>
          <p:spPr>
            <a:xfrm>
              <a:off x="2377075" y="2119775"/>
              <a:ext cx="11325" cy="5050"/>
            </a:xfrm>
            <a:custGeom>
              <a:avLst/>
              <a:gdLst/>
              <a:ahLst/>
              <a:cxnLst/>
              <a:rect l="l" t="t" r="r" b="b"/>
              <a:pathLst>
                <a:path w="453" h="202" extrusionOk="0">
                  <a:moveTo>
                    <a:pt x="445" y="1"/>
                  </a:moveTo>
                  <a:cubicBezTo>
                    <a:pt x="441" y="1"/>
                    <a:pt x="436" y="3"/>
                    <a:pt x="429" y="11"/>
                  </a:cubicBezTo>
                  <a:cubicBezTo>
                    <a:pt x="381" y="35"/>
                    <a:pt x="322" y="82"/>
                    <a:pt x="238" y="106"/>
                  </a:cubicBezTo>
                  <a:cubicBezTo>
                    <a:pt x="167" y="154"/>
                    <a:pt x="96" y="166"/>
                    <a:pt x="0" y="201"/>
                  </a:cubicBezTo>
                  <a:cubicBezTo>
                    <a:pt x="155" y="189"/>
                    <a:pt x="346" y="142"/>
                    <a:pt x="453" y="23"/>
                  </a:cubicBezTo>
                  <a:cubicBezTo>
                    <a:pt x="453" y="15"/>
                    <a:pt x="453" y="1"/>
                    <a:pt x="4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15" name="Google Shape;17215;p24"/>
            <p:cNvSpPr/>
            <p:nvPr/>
          </p:nvSpPr>
          <p:spPr>
            <a:xfrm>
              <a:off x="2354750" y="2137300"/>
              <a:ext cx="12525" cy="30375"/>
            </a:xfrm>
            <a:custGeom>
              <a:avLst/>
              <a:gdLst/>
              <a:ahLst/>
              <a:cxnLst/>
              <a:rect l="l" t="t" r="r" b="b"/>
              <a:pathLst>
                <a:path w="501" h="1215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262"/>
                    <a:pt x="167" y="512"/>
                    <a:pt x="227" y="798"/>
                  </a:cubicBezTo>
                  <a:cubicBezTo>
                    <a:pt x="262" y="953"/>
                    <a:pt x="334" y="1131"/>
                    <a:pt x="477" y="1215"/>
                  </a:cubicBezTo>
                  <a:cubicBezTo>
                    <a:pt x="500" y="1215"/>
                    <a:pt x="500" y="1191"/>
                    <a:pt x="500" y="1191"/>
                  </a:cubicBezTo>
                  <a:cubicBezTo>
                    <a:pt x="96" y="917"/>
                    <a:pt x="393" y="2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16" name="Google Shape;17216;p24"/>
            <p:cNvSpPr/>
            <p:nvPr/>
          </p:nvSpPr>
          <p:spPr>
            <a:xfrm>
              <a:off x="2359200" y="2137450"/>
              <a:ext cx="1525" cy="12675"/>
            </a:xfrm>
            <a:custGeom>
              <a:avLst/>
              <a:gdLst/>
              <a:ahLst/>
              <a:cxnLst/>
              <a:rect l="l" t="t" r="r" b="b"/>
              <a:pathLst>
                <a:path w="61" h="507" extrusionOk="0">
                  <a:moveTo>
                    <a:pt x="31" y="0"/>
                  </a:moveTo>
                  <a:cubicBezTo>
                    <a:pt x="28" y="0"/>
                    <a:pt x="25" y="6"/>
                    <a:pt x="25" y="18"/>
                  </a:cubicBezTo>
                  <a:cubicBezTo>
                    <a:pt x="25" y="173"/>
                    <a:pt x="1" y="352"/>
                    <a:pt x="37" y="506"/>
                  </a:cubicBezTo>
                  <a:lnTo>
                    <a:pt x="49" y="506"/>
                  </a:lnTo>
                  <a:cubicBezTo>
                    <a:pt x="60" y="352"/>
                    <a:pt x="49" y="173"/>
                    <a:pt x="37" y="18"/>
                  </a:cubicBezTo>
                  <a:cubicBezTo>
                    <a:pt x="37" y="6"/>
                    <a:pt x="34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17" name="Google Shape;17217;p24"/>
            <p:cNvSpPr/>
            <p:nvPr/>
          </p:nvSpPr>
          <p:spPr>
            <a:xfrm>
              <a:off x="2381725" y="2087450"/>
              <a:ext cx="24250" cy="44950"/>
            </a:xfrm>
            <a:custGeom>
              <a:avLst/>
              <a:gdLst/>
              <a:ahLst/>
              <a:cxnLst/>
              <a:rect l="l" t="t" r="r" b="b"/>
              <a:pathLst>
                <a:path w="970" h="1798" extrusionOk="0">
                  <a:moveTo>
                    <a:pt x="11" y="1"/>
                  </a:moveTo>
                  <a:cubicBezTo>
                    <a:pt x="6" y="1"/>
                    <a:pt x="1" y="6"/>
                    <a:pt x="17" y="6"/>
                  </a:cubicBezTo>
                  <a:cubicBezTo>
                    <a:pt x="17" y="2"/>
                    <a:pt x="14" y="1"/>
                    <a:pt x="11" y="1"/>
                  </a:cubicBezTo>
                  <a:close/>
                  <a:moveTo>
                    <a:pt x="17" y="6"/>
                  </a:moveTo>
                  <a:lnTo>
                    <a:pt x="17" y="6"/>
                  </a:lnTo>
                  <a:cubicBezTo>
                    <a:pt x="445" y="566"/>
                    <a:pt x="731" y="1137"/>
                    <a:pt x="945" y="1792"/>
                  </a:cubicBezTo>
                  <a:cubicBezTo>
                    <a:pt x="945" y="1796"/>
                    <a:pt x="948" y="1797"/>
                    <a:pt x="952" y="1797"/>
                  </a:cubicBezTo>
                  <a:cubicBezTo>
                    <a:pt x="959" y="1797"/>
                    <a:pt x="969" y="1792"/>
                    <a:pt x="969" y="1792"/>
                  </a:cubicBezTo>
                  <a:cubicBezTo>
                    <a:pt x="826" y="1149"/>
                    <a:pt x="457" y="482"/>
                    <a:pt x="1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18" name="Google Shape;17218;p24"/>
            <p:cNvSpPr/>
            <p:nvPr/>
          </p:nvSpPr>
          <p:spPr>
            <a:xfrm>
              <a:off x="2410700" y="2135000"/>
              <a:ext cx="18175" cy="30650"/>
            </a:xfrm>
            <a:custGeom>
              <a:avLst/>
              <a:gdLst/>
              <a:ahLst/>
              <a:cxnLst/>
              <a:rect l="l" t="t" r="r" b="b"/>
              <a:pathLst>
                <a:path w="727" h="1226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84" y="188"/>
                    <a:pt x="179" y="354"/>
                    <a:pt x="275" y="509"/>
                  </a:cubicBezTo>
                  <a:cubicBezTo>
                    <a:pt x="334" y="616"/>
                    <a:pt x="727" y="1164"/>
                    <a:pt x="429" y="1212"/>
                  </a:cubicBezTo>
                  <a:cubicBezTo>
                    <a:pt x="417" y="1212"/>
                    <a:pt x="417" y="1223"/>
                    <a:pt x="429" y="1223"/>
                  </a:cubicBezTo>
                  <a:cubicBezTo>
                    <a:pt x="438" y="1225"/>
                    <a:pt x="447" y="1225"/>
                    <a:pt x="455" y="1225"/>
                  </a:cubicBezTo>
                  <a:cubicBezTo>
                    <a:pt x="597" y="1225"/>
                    <a:pt x="605" y="1038"/>
                    <a:pt x="560" y="926"/>
                  </a:cubicBezTo>
                  <a:cubicBezTo>
                    <a:pt x="429" y="616"/>
                    <a:pt x="203" y="29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19" name="Google Shape;17219;p24"/>
            <p:cNvSpPr/>
            <p:nvPr/>
          </p:nvSpPr>
          <p:spPr>
            <a:xfrm>
              <a:off x="2230925" y="1978050"/>
              <a:ext cx="18775" cy="3975"/>
            </a:xfrm>
            <a:custGeom>
              <a:avLst/>
              <a:gdLst/>
              <a:ahLst/>
              <a:cxnLst/>
              <a:rect l="l" t="t" r="r" b="b"/>
              <a:pathLst>
                <a:path w="751" h="159" extrusionOk="0">
                  <a:moveTo>
                    <a:pt x="727" y="1"/>
                  </a:moveTo>
                  <a:cubicBezTo>
                    <a:pt x="489" y="1"/>
                    <a:pt x="238" y="48"/>
                    <a:pt x="12" y="143"/>
                  </a:cubicBezTo>
                  <a:cubicBezTo>
                    <a:pt x="3" y="143"/>
                    <a:pt x="1" y="159"/>
                    <a:pt x="7" y="159"/>
                  </a:cubicBezTo>
                  <a:cubicBezTo>
                    <a:pt x="8" y="159"/>
                    <a:pt x="10" y="158"/>
                    <a:pt x="12" y="155"/>
                  </a:cubicBezTo>
                  <a:cubicBezTo>
                    <a:pt x="250" y="96"/>
                    <a:pt x="477" y="48"/>
                    <a:pt x="715" y="36"/>
                  </a:cubicBezTo>
                  <a:cubicBezTo>
                    <a:pt x="750" y="24"/>
                    <a:pt x="750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20" name="Google Shape;17220;p24"/>
            <p:cNvSpPr/>
            <p:nvPr/>
          </p:nvSpPr>
          <p:spPr>
            <a:xfrm>
              <a:off x="2235100" y="1980150"/>
              <a:ext cx="18175" cy="3575"/>
            </a:xfrm>
            <a:custGeom>
              <a:avLst/>
              <a:gdLst/>
              <a:ahLst/>
              <a:cxnLst/>
              <a:rect l="l" t="t" r="r" b="b"/>
              <a:pathLst>
                <a:path w="727" h="143" extrusionOk="0">
                  <a:moveTo>
                    <a:pt x="552" y="0"/>
                  </a:moveTo>
                  <a:cubicBezTo>
                    <a:pt x="359" y="0"/>
                    <a:pt x="158" y="47"/>
                    <a:pt x="0" y="131"/>
                  </a:cubicBezTo>
                  <a:lnTo>
                    <a:pt x="0" y="143"/>
                  </a:lnTo>
                  <a:cubicBezTo>
                    <a:pt x="238" y="83"/>
                    <a:pt x="464" y="59"/>
                    <a:pt x="714" y="59"/>
                  </a:cubicBezTo>
                  <a:cubicBezTo>
                    <a:pt x="726" y="36"/>
                    <a:pt x="726" y="12"/>
                    <a:pt x="714" y="12"/>
                  </a:cubicBezTo>
                  <a:cubicBezTo>
                    <a:pt x="662" y="4"/>
                    <a:pt x="607" y="0"/>
                    <a:pt x="5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21" name="Google Shape;17221;p24"/>
            <p:cNvSpPr/>
            <p:nvPr/>
          </p:nvSpPr>
          <p:spPr>
            <a:xfrm>
              <a:off x="2239250" y="1982225"/>
              <a:ext cx="16675" cy="3300"/>
            </a:xfrm>
            <a:custGeom>
              <a:avLst/>
              <a:gdLst/>
              <a:ahLst/>
              <a:cxnLst/>
              <a:rect l="l" t="t" r="r" b="b"/>
              <a:pathLst>
                <a:path w="667" h="132" extrusionOk="0">
                  <a:moveTo>
                    <a:pt x="656" y="0"/>
                  </a:moveTo>
                  <a:cubicBezTo>
                    <a:pt x="660" y="4"/>
                    <a:pt x="662" y="6"/>
                    <a:pt x="664" y="6"/>
                  </a:cubicBezTo>
                  <a:cubicBezTo>
                    <a:pt x="666" y="6"/>
                    <a:pt x="664" y="0"/>
                    <a:pt x="656" y="0"/>
                  </a:cubicBezTo>
                  <a:close/>
                  <a:moveTo>
                    <a:pt x="656" y="0"/>
                  </a:moveTo>
                  <a:cubicBezTo>
                    <a:pt x="477" y="0"/>
                    <a:pt x="298" y="12"/>
                    <a:pt x="120" y="60"/>
                  </a:cubicBezTo>
                  <a:cubicBezTo>
                    <a:pt x="84" y="72"/>
                    <a:pt x="1" y="107"/>
                    <a:pt x="72" y="131"/>
                  </a:cubicBezTo>
                  <a:cubicBezTo>
                    <a:pt x="72" y="131"/>
                    <a:pt x="84" y="131"/>
                    <a:pt x="84" y="119"/>
                  </a:cubicBezTo>
                  <a:cubicBezTo>
                    <a:pt x="144" y="84"/>
                    <a:pt x="179" y="72"/>
                    <a:pt x="239" y="60"/>
                  </a:cubicBezTo>
                  <a:cubicBezTo>
                    <a:pt x="275" y="48"/>
                    <a:pt x="334" y="48"/>
                    <a:pt x="382" y="48"/>
                  </a:cubicBezTo>
                  <a:cubicBezTo>
                    <a:pt x="477" y="48"/>
                    <a:pt x="560" y="2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22" name="Google Shape;17222;p24"/>
            <p:cNvSpPr/>
            <p:nvPr/>
          </p:nvSpPr>
          <p:spPr>
            <a:xfrm>
              <a:off x="2246100" y="1984250"/>
              <a:ext cx="12525" cy="3350"/>
            </a:xfrm>
            <a:custGeom>
              <a:avLst/>
              <a:gdLst/>
              <a:ahLst/>
              <a:cxnLst/>
              <a:rect l="l" t="t" r="r" b="b"/>
              <a:pathLst>
                <a:path w="501" h="134" extrusionOk="0">
                  <a:moveTo>
                    <a:pt x="371" y="1"/>
                  </a:moveTo>
                  <a:cubicBezTo>
                    <a:pt x="237" y="1"/>
                    <a:pt x="89" y="39"/>
                    <a:pt x="1" y="110"/>
                  </a:cubicBezTo>
                  <a:lnTo>
                    <a:pt x="1" y="134"/>
                  </a:lnTo>
                  <a:cubicBezTo>
                    <a:pt x="84" y="110"/>
                    <a:pt x="155" y="86"/>
                    <a:pt x="227" y="74"/>
                  </a:cubicBezTo>
                  <a:cubicBezTo>
                    <a:pt x="322" y="50"/>
                    <a:pt x="405" y="50"/>
                    <a:pt x="477" y="50"/>
                  </a:cubicBezTo>
                  <a:cubicBezTo>
                    <a:pt x="501" y="26"/>
                    <a:pt x="501" y="15"/>
                    <a:pt x="501" y="15"/>
                  </a:cubicBezTo>
                  <a:cubicBezTo>
                    <a:pt x="461" y="5"/>
                    <a:pt x="417" y="1"/>
                    <a:pt x="3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23" name="Google Shape;17223;p24"/>
            <p:cNvSpPr/>
            <p:nvPr/>
          </p:nvSpPr>
          <p:spPr>
            <a:xfrm>
              <a:off x="2254150" y="1986375"/>
              <a:ext cx="6850" cy="1525"/>
            </a:xfrm>
            <a:custGeom>
              <a:avLst/>
              <a:gdLst/>
              <a:ahLst/>
              <a:cxnLst/>
              <a:rect l="l" t="t" r="r" b="b"/>
              <a:pathLst>
                <a:path w="274" h="61" extrusionOk="0">
                  <a:moveTo>
                    <a:pt x="274" y="1"/>
                  </a:moveTo>
                  <a:cubicBezTo>
                    <a:pt x="191" y="1"/>
                    <a:pt x="95" y="13"/>
                    <a:pt x="12" y="49"/>
                  </a:cubicBezTo>
                  <a:cubicBezTo>
                    <a:pt x="0" y="49"/>
                    <a:pt x="12" y="60"/>
                    <a:pt x="12" y="60"/>
                  </a:cubicBezTo>
                  <a:cubicBezTo>
                    <a:pt x="95" y="60"/>
                    <a:pt x="191" y="49"/>
                    <a:pt x="274" y="13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24" name="Google Shape;17224;p24"/>
            <p:cNvSpPr/>
            <p:nvPr/>
          </p:nvSpPr>
          <p:spPr>
            <a:xfrm>
              <a:off x="2170500" y="2066450"/>
              <a:ext cx="2100" cy="2325"/>
            </a:xfrm>
            <a:custGeom>
              <a:avLst/>
              <a:gdLst/>
              <a:ahLst/>
              <a:cxnLst/>
              <a:rect l="l" t="t" r="r" b="b"/>
              <a:pathLst>
                <a:path w="84" h="93" extrusionOk="0">
                  <a:moveTo>
                    <a:pt x="12" y="1"/>
                  </a:moveTo>
                  <a:cubicBezTo>
                    <a:pt x="4" y="9"/>
                    <a:pt x="1" y="18"/>
                    <a:pt x="1" y="26"/>
                  </a:cubicBezTo>
                  <a:lnTo>
                    <a:pt x="1" y="26"/>
                  </a:lnTo>
                  <a:cubicBezTo>
                    <a:pt x="2" y="17"/>
                    <a:pt x="5" y="8"/>
                    <a:pt x="12" y="1"/>
                  </a:cubicBezTo>
                  <a:close/>
                  <a:moveTo>
                    <a:pt x="1" y="26"/>
                  </a:moveTo>
                  <a:cubicBezTo>
                    <a:pt x="0" y="57"/>
                    <a:pt x="28" y="93"/>
                    <a:pt x="59" y="93"/>
                  </a:cubicBezTo>
                  <a:cubicBezTo>
                    <a:pt x="67" y="93"/>
                    <a:pt x="76" y="90"/>
                    <a:pt x="84" y="84"/>
                  </a:cubicBezTo>
                  <a:cubicBezTo>
                    <a:pt x="47" y="84"/>
                    <a:pt x="3" y="56"/>
                    <a:pt x="1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25" name="Google Shape;17225;p24"/>
            <p:cNvSpPr/>
            <p:nvPr/>
          </p:nvSpPr>
          <p:spPr>
            <a:xfrm>
              <a:off x="2170800" y="2065850"/>
              <a:ext cx="2100" cy="1225"/>
            </a:xfrm>
            <a:custGeom>
              <a:avLst/>
              <a:gdLst/>
              <a:ahLst/>
              <a:cxnLst/>
              <a:rect l="l" t="t" r="r" b="b"/>
              <a:pathLst>
                <a:path w="84" h="49" extrusionOk="0">
                  <a:moveTo>
                    <a:pt x="0" y="1"/>
                  </a:moveTo>
                  <a:cubicBezTo>
                    <a:pt x="24" y="25"/>
                    <a:pt x="48" y="49"/>
                    <a:pt x="84" y="49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26" name="Google Shape;17226;p24"/>
            <p:cNvSpPr/>
            <p:nvPr/>
          </p:nvSpPr>
          <p:spPr>
            <a:xfrm>
              <a:off x="2171400" y="2066525"/>
              <a:ext cx="6850" cy="10675"/>
            </a:xfrm>
            <a:custGeom>
              <a:avLst/>
              <a:gdLst/>
              <a:ahLst/>
              <a:cxnLst/>
              <a:rect l="l" t="t" r="r" b="b"/>
              <a:pathLst>
                <a:path w="274" h="42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36" y="152"/>
                    <a:pt x="119" y="331"/>
                    <a:pt x="250" y="426"/>
                  </a:cubicBezTo>
                  <a:cubicBezTo>
                    <a:pt x="250" y="426"/>
                    <a:pt x="274" y="426"/>
                    <a:pt x="274" y="414"/>
                  </a:cubicBezTo>
                  <a:cubicBezTo>
                    <a:pt x="226" y="355"/>
                    <a:pt x="167" y="283"/>
                    <a:pt x="131" y="236"/>
                  </a:cubicBezTo>
                  <a:cubicBezTo>
                    <a:pt x="72" y="152"/>
                    <a:pt x="48" y="81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27" name="Google Shape;17227;p24"/>
            <p:cNvSpPr/>
            <p:nvPr/>
          </p:nvSpPr>
          <p:spPr>
            <a:xfrm>
              <a:off x="2174675" y="2068250"/>
              <a:ext cx="5375" cy="10125"/>
            </a:xfrm>
            <a:custGeom>
              <a:avLst/>
              <a:gdLst/>
              <a:ahLst/>
              <a:cxnLst/>
              <a:rect l="l" t="t" r="r" b="b"/>
              <a:pathLst>
                <a:path w="215" h="405" extrusionOk="0">
                  <a:moveTo>
                    <a:pt x="0" y="0"/>
                  </a:moveTo>
                  <a:lnTo>
                    <a:pt x="0" y="0"/>
                  </a:lnTo>
                  <a:cubicBezTo>
                    <a:pt x="24" y="72"/>
                    <a:pt x="60" y="143"/>
                    <a:pt x="95" y="203"/>
                  </a:cubicBezTo>
                  <a:cubicBezTo>
                    <a:pt x="119" y="262"/>
                    <a:pt x="155" y="345"/>
                    <a:pt x="202" y="405"/>
                  </a:cubicBezTo>
                  <a:cubicBezTo>
                    <a:pt x="202" y="405"/>
                    <a:pt x="214" y="405"/>
                    <a:pt x="214" y="381"/>
                  </a:cubicBezTo>
                  <a:cubicBezTo>
                    <a:pt x="202" y="310"/>
                    <a:pt x="155" y="250"/>
                    <a:pt x="107" y="179"/>
                  </a:cubicBezTo>
                  <a:cubicBezTo>
                    <a:pt x="95" y="119"/>
                    <a:pt x="48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28" name="Google Shape;17228;p24"/>
            <p:cNvSpPr/>
            <p:nvPr/>
          </p:nvSpPr>
          <p:spPr>
            <a:xfrm>
              <a:off x="2177900" y="2068500"/>
              <a:ext cx="5125" cy="8700"/>
            </a:xfrm>
            <a:custGeom>
              <a:avLst/>
              <a:gdLst/>
              <a:ahLst/>
              <a:cxnLst/>
              <a:rect l="l" t="t" r="r" b="b"/>
              <a:pathLst>
                <a:path w="205" h="348" extrusionOk="0">
                  <a:moveTo>
                    <a:pt x="9" y="0"/>
                  </a:moveTo>
                  <a:cubicBezTo>
                    <a:pt x="2" y="0"/>
                    <a:pt x="0" y="7"/>
                    <a:pt x="14" y="14"/>
                  </a:cubicBezTo>
                  <a:cubicBezTo>
                    <a:pt x="62" y="121"/>
                    <a:pt x="109" y="240"/>
                    <a:pt x="193" y="347"/>
                  </a:cubicBezTo>
                  <a:lnTo>
                    <a:pt x="204" y="347"/>
                  </a:lnTo>
                  <a:cubicBezTo>
                    <a:pt x="157" y="228"/>
                    <a:pt x="85" y="121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29" name="Google Shape;17229;p24"/>
            <p:cNvSpPr/>
            <p:nvPr/>
          </p:nvSpPr>
          <p:spPr>
            <a:xfrm>
              <a:off x="2182100" y="2070325"/>
              <a:ext cx="3900" cy="9850"/>
            </a:xfrm>
            <a:custGeom>
              <a:avLst/>
              <a:gdLst/>
              <a:ahLst/>
              <a:cxnLst/>
              <a:rect l="l" t="t" r="r" b="b"/>
              <a:pathLst>
                <a:path w="156" h="394" extrusionOk="0">
                  <a:moveTo>
                    <a:pt x="1" y="0"/>
                  </a:moveTo>
                  <a:cubicBezTo>
                    <a:pt x="36" y="131"/>
                    <a:pt x="60" y="274"/>
                    <a:pt x="144" y="393"/>
                  </a:cubicBezTo>
                  <a:lnTo>
                    <a:pt x="156" y="393"/>
                  </a:lnTo>
                  <a:cubicBezTo>
                    <a:pt x="108" y="274"/>
                    <a:pt x="48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30" name="Google Shape;17230;p24"/>
            <p:cNvSpPr/>
            <p:nvPr/>
          </p:nvSpPr>
          <p:spPr>
            <a:xfrm>
              <a:off x="2307125" y="2183300"/>
              <a:ext cx="10150" cy="15625"/>
            </a:xfrm>
            <a:custGeom>
              <a:avLst/>
              <a:gdLst/>
              <a:ahLst/>
              <a:cxnLst/>
              <a:rect l="l" t="t" r="r" b="b"/>
              <a:pathLst>
                <a:path w="406" h="625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53"/>
                    <a:pt x="0" y="89"/>
                    <a:pt x="36" y="125"/>
                  </a:cubicBezTo>
                  <a:cubicBezTo>
                    <a:pt x="36" y="113"/>
                    <a:pt x="48" y="89"/>
                    <a:pt x="48" y="65"/>
                  </a:cubicBezTo>
                  <a:cubicBezTo>
                    <a:pt x="60" y="89"/>
                    <a:pt x="60" y="101"/>
                    <a:pt x="84" y="113"/>
                  </a:cubicBezTo>
                  <a:cubicBezTo>
                    <a:pt x="96" y="125"/>
                    <a:pt x="108" y="161"/>
                    <a:pt x="119" y="173"/>
                  </a:cubicBezTo>
                  <a:cubicBezTo>
                    <a:pt x="155" y="232"/>
                    <a:pt x="179" y="280"/>
                    <a:pt x="215" y="339"/>
                  </a:cubicBezTo>
                  <a:cubicBezTo>
                    <a:pt x="274" y="423"/>
                    <a:pt x="322" y="530"/>
                    <a:pt x="393" y="625"/>
                  </a:cubicBezTo>
                  <a:cubicBezTo>
                    <a:pt x="393" y="625"/>
                    <a:pt x="405" y="625"/>
                    <a:pt x="405" y="601"/>
                  </a:cubicBezTo>
                  <a:cubicBezTo>
                    <a:pt x="381" y="506"/>
                    <a:pt x="298" y="411"/>
                    <a:pt x="238" y="327"/>
                  </a:cubicBezTo>
                  <a:cubicBezTo>
                    <a:pt x="179" y="220"/>
                    <a:pt x="119" y="113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31" name="Google Shape;17231;p24"/>
            <p:cNvSpPr/>
            <p:nvPr/>
          </p:nvSpPr>
          <p:spPr>
            <a:xfrm>
              <a:off x="2311575" y="2181725"/>
              <a:ext cx="10450" cy="16625"/>
            </a:xfrm>
            <a:custGeom>
              <a:avLst/>
              <a:gdLst/>
              <a:ahLst/>
              <a:cxnLst/>
              <a:rect l="l" t="t" r="r" b="b"/>
              <a:pathLst>
                <a:path w="418" h="665" extrusionOk="0">
                  <a:moveTo>
                    <a:pt x="10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13" y="3"/>
                    <a:pt x="13" y="0"/>
                    <a:pt x="10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37" y="140"/>
                    <a:pt x="72" y="271"/>
                    <a:pt x="156" y="390"/>
                  </a:cubicBezTo>
                  <a:cubicBezTo>
                    <a:pt x="215" y="486"/>
                    <a:pt x="299" y="605"/>
                    <a:pt x="406" y="664"/>
                  </a:cubicBezTo>
                  <a:cubicBezTo>
                    <a:pt x="418" y="664"/>
                    <a:pt x="418" y="664"/>
                    <a:pt x="418" y="652"/>
                  </a:cubicBezTo>
                  <a:cubicBezTo>
                    <a:pt x="346" y="545"/>
                    <a:pt x="239" y="474"/>
                    <a:pt x="180" y="367"/>
                  </a:cubicBezTo>
                  <a:cubicBezTo>
                    <a:pt x="108" y="247"/>
                    <a:pt x="49" y="128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32" name="Google Shape;17232;p24"/>
            <p:cNvSpPr/>
            <p:nvPr/>
          </p:nvSpPr>
          <p:spPr>
            <a:xfrm>
              <a:off x="2315450" y="2182550"/>
              <a:ext cx="9550" cy="15200"/>
            </a:xfrm>
            <a:custGeom>
              <a:avLst/>
              <a:gdLst/>
              <a:ahLst/>
              <a:cxnLst/>
              <a:rect l="l" t="t" r="r" b="b"/>
              <a:pathLst>
                <a:path w="382" h="608" extrusionOk="0">
                  <a:moveTo>
                    <a:pt x="25" y="0"/>
                  </a:moveTo>
                  <a:cubicBezTo>
                    <a:pt x="13" y="0"/>
                    <a:pt x="1" y="0"/>
                    <a:pt x="13" y="12"/>
                  </a:cubicBezTo>
                  <a:cubicBezTo>
                    <a:pt x="84" y="214"/>
                    <a:pt x="203" y="453"/>
                    <a:pt x="370" y="607"/>
                  </a:cubicBezTo>
                  <a:cubicBezTo>
                    <a:pt x="382" y="607"/>
                    <a:pt x="382" y="607"/>
                    <a:pt x="382" y="595"/>
                  </a:cubicBezTo>
                  <a:cubicBezTo>
                    <a:pt x="322" y="500"/>
                    <a:pt x="251" y="417"/>
                    <a:pt x="191" y="322"/>
                  </a:cubicBezTo>
                  <a:cubicBezTo>
                    <a:pt x="132" y="214"/>
                    <a:pt x="72" y="119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33" name="Google Shape;17233;p24"/>
            <p:cNvSpPr/>
            <p:nvPr/>
          </p:nvSpPr>
          <p:spPr>
            <a:xfrm>
              <a:off x="2318425" y="2180025"/>
              <a:ext cx="8950" cy="13675"/>
            </a:xfrm>
            <a:custGeom>
              <a:avLst/>
              <a:gdLst/>
              <a:ahLst/>
              <a:cxnLst/>
              <a:rect l="l" t="t" r="r" b="b"/>
              <a:pathLst>
                <a:path w="358" h="547" extrusionOk="0">
                  <a:moveTo>
                    <a:pt x="10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08" y="196"/>
                    <a:pt x="203" y="399"/>
                    <a:pt x="346" y="542"/>
                  </a:cubicBezTo>
                  <a:cubicBezTo>
                    <a:pt x="350" y="545"/>
                    <a:pt x="352" y="547"/>
                    <a:pt x="354" y="547"/>
                  </a:cubicBezTo>
                  <a:cubicBezTo>
                    <a:pt x="358" y="547"/>
                    <a:pt x="358" y="538"/>
                    <a:pt x="358" y="530"/>
                  </a:cubicBezTo>
                  <a:cubicBezTo>
                    <a:pt x="251" y="351"/>
                    <a:pt x="120" y="184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34" name="Google Shape;17234;p24"/>
            <p:cNvSpPr/>
            <p:nvPr/>
          </p:nvSpPr>
          <p:spPr>
            <a:xfrm>
              <a:off x="2053525" y="2108700"/>
              <a:ext cx="175300" cy="237275"/>
            </a:xfrm>
            <a:custGeom>
              <a:avLst/>
              <a:gdLst/>
              <a:ahLst/>
              <a:cxnLst/>
              <a:rect l="l" t="t" r="r" b="b"/>
              <a:pathLst>
                <a:path w="7012" h="9491" extrusionOk="0">
                  <a:moveTo>
                    <a:pt x="1916" y="0"/>
                  </a:moveTo>
                  <a:cubicBezTo>
                    <a:pt x="1913" y="0"/>
                    <a:pt x="1909" y="1"/>
                    <a:pt x="1905" y="1"/>
                  </a:cubicBezTo>
                  <a:cubicBezTo>
                    <a:pt x="786" y="251"/>
                    <a:pt x="24" y="1252"/>
                    <a:pt x="84" y="2395"/>
                  </a:cubicBezTo>
                  <a:cubicBezTo>
                    <a:pt x="107" y="2680"/>
                    <a:pt x="179" y="2930"/>
                    <a:pt x="262" y="3192"/>
                  </a:cubicBezTo>
                  <a:cubicBezTo>
                    <a:pt x="417" y="3609"/>
                    <a:pt x="465" y="3966"/>
                    <a:pt x="500" y="4407"/>
                  </a:cubicBezTo>
                  <a:cubicBezTo>
                    <a:pt x="560" y="4990"/>
                    <a:pt x="667" y="5574"/>
                    <a:pt x="953" y="6085"/>
                  </a:cubicBezTo>
                  <a:cubicBezTo>
                    <a:pt x="1572" y="7276"/>
                    <a:pt x="2989" y="7514"/>
                    <a:pt x="4048" y="8205"/>
                  </a:cubicBezTo>
                  <a:cubicBezTo>
                    <a:pt x="4703" y="8633"/>
                    <a:pt x="5370" y="9110"/>
                    <a:pt x="6096" y="9395"/>
                  </a:cubicBezTo>
                  <a:cubicBezTo>
                    <a:pt x="6244" y="9450"/>
                    <a:pt x="6390" y="9490"/>
                    <a:pt x="6528" y="9490"/>
                  </a:cubicBezTo>
                  <a:cubicBezTo>
                    <a:pt x="6688" y="9490"/>
                    <a:pt x="6837" y="9436"/>
                    <a:pt x="6965" y="9288"/>
                  </a:cubicBezTo>
                  <a:cubicBezTo>
                    <a:pt x="7012" y="9233"/>
                    <a:pt x="6957" y="9162"/>
                    <a:pt x="6897" y="9162"/>
                  </a:cubicBezTo>
                  <a:cubicBezTo>
                    <a:pt x="6880" y="9162"/>
                    <a:pt x="6862" y="9168"/>
                    <a:pt x="6846" y="9181"/>
                  </a:cubicBezTo>
                  <a:cubicBezTo>
                    <a:pt x="6746" y="9268"/>
                    <a:pt x="6624" y="9304"/>
                    <a:pt x="6490" y="9304"/>
                  </a:cubicBezTo>
                  <a:cubicBezTo>
                    <a:pt x="6001" y="9304"/>
                    <a:pt x="5352" y="8830"/>
                    <a:pt x="5025" y="8633"/>
                  </a:cubicBezTo>
                  <a:cubicBezTo>
                    <a:pt x="4608" y="8383"/>
                    <a:pt x="4203" y="8086"/>
                    <a:pt x="3798" y="7836"/>
                  </a:cubicBezTo>
                  <a:cubicBezTo>
                    <a:pt x="2870" y="7300"/>
                    <a:pt x="1715" y="7086"/>
                    <a:pt x="1131" y="6074"/>
                  </a:cubicBezTo>
                  <a:cubicBezTo>
                    <a:pt x="596" y="5157"/>
                    <a:pt x="798" y="4085"/>
                    <a:pt x="465" y="3133"/>
                  </a:cubicBezTo>
                  <a:cubicBezTo>
                    <a:pt x="0" y="1835"/>
                    <a:pt x="643" y="573"/>
                    <a:pt x="1917" y="120"/>
                  </a:cubicBezTo>
                  <a:cubicBezTo>
                    <a:pt x="2019" y="98"/>
                    <a:pt x="1981" y="0"/>
                    <a:pt x="19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35" name="Google Shape;17235;p24"/>
            <p:cNvSpPr/>
            <p:nvPr/>
          </p:nvSpPr>
          <p:spPr>
            <a:xfrm>
              <a:off x="2217250" y="2211400"/>
              <a:ext cx="62800" cy="133425"/>
            </a:xfrm>
            <a:custGeom>
              <a:avLst/>
              <a:gdLst/>
              <a:ahLst/>
              <a:cxnLst/>
              <a:rect l="l" t="t" r="r" b="b"/>
              <a:pathLst>
                <a:path w="2512" h="5337" extrusionOk="0">
                  <a:moveTo>
                    <a:pt x="2149" y="1"/>
                  </a:moveTo>
                  <a:cubicBezTo>
                    <a:pt x="2132" y="1"/>
                    <a:pt x="2107" y="14"/>
                    <a:pt x="2107" y="37"/>
                  </a:cubicBezTo>
                  <a:cubicBezTo>
                    <a:pt x="2286" y="1227"/>
                    <a:pt x="2071" y="2192"/>
                    <a:pt x="1393" y="3192"/>
                  </a:cubicBezTo>
                  <a:cubicBezTo>
                    <a:pt x="1155" y="3525"/>
                    <a:pt x="976" y="3859"/>
                    <a:pt x="833" y="4263"/>
                  </a:cubicBezTo>
                  <a:cubicBezTo>
                    <a:pt x="702" y="4609"/>
                    <a:pt x="643" y="4811"/>
                    <a:pt x="309" y="5073"/>
                  </a:cubicBezTo>
                  <a:cubicBezTo>
                    <a:pt x="178" y="5192"/>
                    <a:pt x="131" y="5168"/>
                    <a:pt x="12" y="5287"/>
                  </a:cubicBezTo>
                  <a:cubicBezTo>
                    <a:pt x="1" y="5298"/>
                    <a:pt x="9" y="5337"/>
                    <a:pt x="36" y="5337"/>
                  </a:cubicBezTo>
                  <a:cubicBezTo>
                    <a:pt x="40" y="5337"/>
                    <a:pt x="43" y="5336"/>
                    <a:pt x="47" y="5335"/>
                  </a:cubicBezTo>
                  <a:cubicBezTo>
                    <a:pt x="464" y="5156"/>
                    <a:pt x="666" y="5085"/>
                    <a:pt x="857" y="4656"/>
                  </a:cubicBezTo>
                  <a:cubicBezTo>
                    <a:pt x="1119" y="4109"/>
                    <a:pt x="1309" y="3585"/>
                    <a:pt x="1631" y="3085"/>
                  </a:cubicBezTo>
                  <a:cubicBezTo>
                    <a:pt x="2226" y="2168"/>
                    <a:pt x="2512" y="1085"/>
                    <a:pt x="2167" y="13"/>
                  </a:cubicBezTo>
                  <a:cubicBezTo>
                    <a:pt x="2167" y="5"/>
                    <a:pt x="2159" y="1"/>
                    <a:pt x="21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36" name="Google Shape;17236;p24"/>
            <p:cNvSpPr/>
            <p:nvPr/>
          </p:nvSpPr>
          <p:spPr>
            <a:xfrm>
              <a:off x="2163650" y="2182550"/>
              <a:ext cx="51825" cy="135000"/>
            </a:xfrm>
            <a:custGeom>
              <a:avLst/>
              <a:gdLst/>
              <a:ahLst/>
              <a:cxnLst/>
              <a:rect l="l" t="t" r="r" b="b"/>
              <a:pathLst>
                <a:path w="2073" h="5400" extrusionOk="0">
                  <a:moveTo>
                    <a:pt x="1" y="0"/>
                  </a:moveTo>
                  <a:lnTo>
                    <a:pt x="1" y="0"/>
                  </a:lnTo>
                  <a:cubicBezTo>
                    <a:pt x="262" y="453"/>
                    <a:pt x="560" y="917"/>
                    <a:pt x="763" y="1429"/>
                  </a:cubicBezTo>
                  <a:cubicBezTo>
                    <a:pt x="953" y="1941"/>
                    <a:pt x="917" y="2453"/>
                    <a:pt x="1013" y="2989"/>
                  </a:cubicBezTo>
                  <a:cubicBezTo>
                    <a:pt x="1132" y="3846"/>
                    <a:pt x="1667" y="4608"/>
                    <a:pt x="2025" y="5382"/>
                  </a:cubicBezTo>
                  <a:cubicBezTo>
                    <a:pt x="2029" y="5395"/>
                    <a:pt x="2037" y="5400"/>
                    <a:pt x="2044" y="5400"/>
                  </a:cubicBezTo>
                  <a:cubicBezTo>
                    <a:pt x="2058" y="5400"/>
                    <a:pt x="2072" y="5385"/>
                    <a:pt x="2072" y="5370"/>
                  </a:cubicBezTo>
                  <a:cubicBezTo>
                    <a:pt x="1953" y="4906"/>
                    <a:pt x="1715" y="4501"/>
                    <a:pt x="1489" y="4072"/>
                  </a:cubicBezTo>
                  <a:cubicBezTo>
                    <a:pt x="1203" y="3524"/>
                    <a:pt x="1096" y="3001"/>
                    <a:pt x="1036" y="2393"/>
                  </a:cubicBezTo>
                  <a:cubicBezTo>
                    <a:pt x="953" y="1465"/>
                    <a:pt x="548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37" name="Google Shape;17237;p24"/>
            <p:cNvSpPr/>
            <p:nvPr/>
          </p:nvSpPr>
          <p:spPr>
            <a:xfrm>
              <a:off x="2214250" y="2319075"/>
              <a:ext cx="6275" cy="15400"/>
            </a:xfrm>
            <a:custGeom>
              <a:avLst/>
              <a:gdLst/>
              <a:ahLst/>
              <a:cxnLst/>
              <a:rect l="l" t="t" r="r" b="b"/>
              <a:pathLst>
                <a:path w="251" h="616" extrusionOk="0">
                  <a:moveTo>
                    <a:pt x="18" y="1"/>
                  </a:moveTo>
                  <a:cubicBezTo>
                    <a:pt x="8" y="1"/>
                    <a:pt x="1" y="18"/>
                    <a:pt x="1" y="28"/>
                  </a:cubicBezTo>
                  <a:cubicBezTo>
                    <a:pt x="24" y="135"/>
                    <a:pt x="72" y="230"/>
                    <a:pt x="120" y="337"/>
                  </a:cubicBezTo>
                  <a:cubicBezTo>
                    <a:pt x="143" y="433"/>
                    <a:pt x="179" y="528"/>
                    <a:pt x="227" y="611"/>
                  </a:cubicBezTo>
                  <a:cubicBezTo>
                    <a:pt x="230" y="615"/>
                    <a:pt x="233" y="616"/>
                    <a:pt x="236" y="616"/>
                  </a:cubicBezTo>
                  <a:cubicBezTo>
                    <a:pt x="244" y="616"/>
                    <a:pt x="251" y="605"/>
                    <a:pt x="251" y="588"/>
                  </a:cubicBezTo>
                  <a:cubicBezTo>
                    <a:pt x="227" y="492"/>
                    <a:pt x="179" y="385"/>
                    <a:pt x="132" y="278"/>
                  </a:cubicBezTo>
                  <a:cubicBezTo>
                    <a:pt x="108" y="183"/>
                    <a:pt x="72" y="99"/>
                    <a:pt x="24" y="4"/>
                  </a:cubicBezTo>
                  <a:cubicBezTo>
                    <a:pt x="22" y="2"/>
                    <a:pt x="20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38" name="Google Shape;17238;p24"/>
            <p:cNvSpPr/>
            <p:nvPr/>
          </p:nvSpPr>
          <p:spPr>
            <a:xfrm>
              <a:off x="2159175" y="2175700"/>
              <a:ext cx="16400" cy="23825"/>
            </a:xfrm>
            <a:custGeom>
              <a:avLst/>
              <a:gdLst/>
              <a:ahLst/>
              <a:cxnLst/>
              <a:rect l="l" t="t" r="r" b="b"/>
              <a:pathLst>
                <a:path w="656" h="953" extrusionOk="0">
                  <a:moveTo>
                    <a:pt x="1" y="0"/>
                  </a:moveTo>
                  <a:lnTo>
                    <a:pt x="1" y="0"/>
                  </a:lnTo>
                  <a:cubicBezTo>
                    <a:pt x="13" y="191"/>
                    <a:pt x="144" y="393"/>
                    <a:pt x="239" y="536"/>
                  </a:cubicBezTo>
                  <a:cubicBezTo>
                    <a:pt x="322" y="667"/>
                    <a:pt x="441" y="893"/>
                    <a:pt x="608" y="953"/>
                  </a:cubicBezTo>
                  <a:cubicBezTo>
                    <a:pt x="620" y="953"/>
                    <a:pt x="656" y="941"/>
                    <a:pt x="656" y="929"/>
                  </a:cubicBezTo>
                  <a:cubicBezTo>
                    <a:pt x="620" y="762"/>
                    <a:pt x="441" y="608"/>
                    <a:pt x="358" y="465"/>
                  </a:cubicBezTo>
                  <a:cubicBezTo>
                    <a:pt x="251" y="310"/>
                    <a:pt x="168" y="11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39" name="Google Shape;17239;p24"/>
            <p:cNvSpPr/>
            <p:nvPr/>
          </p:nvSpPr>
          <p:spPr>
            <a:xfrm>
              <a:off x="2172575" y="2197425"/>
              <a:ext cx="7775" cy="14575"/>
            </a:xfrm>
            <a:custGeom>
              <a:avLst/>
              <a:gdLst/>
              <a:ahLst/>
              <a:cxnLst/>
              <a:rect l="l" t="t" r="r" b="b"/>
              <a:pathLst>
                <a:path w="311" h="583" extrusionOk="0">
                  <a:moveTo>
                    <a:pt x="1" y="0"/>
                  </a:moveTo>
                  <a:lnTo>
                    <a:pt x="1" y="0"/>
                  </a:lnTo>
                  <a:cubicBezTo>
                    <a:pt x="36" y="96"/>
                    <a:pt x="108" y="191"/>
                    <a:pt x="144" y="274"/>
                  </a:cubicBezTo>
                  <a:cubicBezTo>
                    <a:pt x="191" y="370"/>
                    <a:pt x="227" y="489"/>
                    <a:pt x="275" y="572"/>
                  </a:cubicBezTo>
                  <a:cubicBezTo>
                    <a:pt x="275" y="580"/>
                    <a:pt x="279" y="583"/>
                    <a:pt x="284" y="583"/>
                  </a:cubicBezTo>
                  <a:cubicBezTo>
                    <a:pt x="294" y="583"/>
                    <a:pt x="310" y="572"/>
                    <a:pt x="310" y="572"/>
                  </a:cubicBezTo>
                  <a:cubicBezTo>
                    <a:pt x="310" y="477"/>
                    <a:pt x="251" y="370"/>
                    <a:pt x="203" y="274"/>
                  </a:cubicBezTo>
                  <a:cubicBezTo>
                    <a:pt x="144" y="155"/>
                    <a:pt x="84" y="7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40" name="Google Shape;17240;p24"/>
            <p:cNvSpPr/>
            <p:nvPr/>
          </p:nvSpPr>
          <p:spPr>
            <a:xfrm>
              <a:off x="2168700" y="2183425"/>
              <a:ext cx="23250" cy="50550"/>
            </a:xfrm>
            <a:custGeom>
              <a:avLst/>
              <a:gdLst/>
              <a:ahLst/>
              <a:cxnLst/>
              <a:rect l="l" t="t" r="r" b="b"/>
              <a:pathLst>
                <a:path w="930" h="2022" extrusionOk="0">
                  <a:moveTo>
                    <a:pt x="1" y="1"/>
                  </a:moveTo>
                  <a:lnTo>
                    <a:pt x="1" y="1"/>
                  </a:lnTo>
                  <a:cubicBezTo>
                    <a:pt x="525" y="513"/>
                    <a:pt x="822" y="1299"/>
                    <a:pt x="870" y="2013"/>
                  </a:cubicBezTo>
                  <a:cubicBezTo>
                    <a:pt x="870" y="2019"/>
                    <a:pt x="873" y="2022"/>
                    <a:pt x="876" y="2022"/>
                  </a:cubicBezTo>
                  <a:cubicBezTo>
                    <a:pt x="879" y="2022"/>
                    <a:pt x="882" y="2019"/>
                    <a:pt x="882" y="2013"/>
                  </a:cubicBezTo>
                  <a:cubicBezTo>
                    <a:pt x="930" y="1668"/>
                    <a:pt x="811" y="1346"/>
                    <a:pt x="680" y="1037"/>
                  </a:cubicBezTo>
                  <a:cubicBezTo>
                    <a:pt x="525" y="680"/>
                    <a:pt x="334" y="23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41" name="Google Shape;17241;p24"/>
            <p:cNvSpPr/>
            <p:nvPr/>
          </p:nvSpPr>
          <p:spPr>
            <a:xfrm>
              <a:off x="2191625" y="2237225"/>
              <a:ext cx="27550" cy="78925"/>
            </a:xfrm>
            <a:custGeom>
              <a:avLst/>
              <a:gdLst/>
              <a:ahLst/>
              <a:cxnLst/>
              <a:rect l="l" t="t" r="r" b="b"/>
              <a:pathLst>
                <a:path w="1102" h="3157" extrusionOk="0">
                  <a:moveTo>
                    <a:pt x="11" y="1"/>
                  </a:moveTo>
                  <a:cubicBezTo>
                    <a:pt x="7" y="1"/>
                    <a:pt x="1" y="10"/>
                    <a:pt x="1" y="28"/>
                  </a:cubicBezTo>
                  <a:cubicBezTo>
                    <a:pt x="36" y="528"/>
                    <a:pt x="25" y="1147"/>
                    <a:pt x="263" y="1599"/>
                  </a:cubicBezTo>
                  <a:cubicBezTo>
                    <a:pt x="513" y="2111"/>
                    <a:pt x="691" y="2695"/>
                    <a:pt x="1048" y="3147"/>
                  </a:cubicBezTo>
                  <a:cubicBezTo>
                    <a:pt x="1052" y="3154"/>
                    <a:pt x="1059" y="3157"/>
                    <a:pt x="1065" y="3157"/>
                  </a:cubicBezTo>
                  <a:cubicBezTo>
                    <a:pt x="1082" y="3157"/>
                    <a:pt x="1101" y="3140"/>
                    <a:pt x="1084" y="3123"/>
                  </a:cubicBezTo>
                  <a:cubicBezTo>
                    <a:pt x="787" y="2695"/>
                    <a:pt x="667" y="2195"/>
                    <a:pt x="406" y="1766"/>
                  </a:cubicBezTo>
                  <a:cubicBezTo>
                    <a:pt x="108" y="1230"/>
                    <a:pt x="96" y="635"/>
                    <a:pt x="13" y="28"/>
                  </a:cubicBezTo>
                  <a:cubicBezTo>
                    <a:pt x="19" y="10"/>
                    <a:pt x="16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42" name="Google Shape;17242;p24"/>
            <p:cNvSpPr/>
            <p:nvPr/>
          </p:nvSpPr>
          <p:spPr>
            <a:xfrm>
              <a:off x="2070175" y="2118850"/>
              <a:ext cx="30700" cy="32325"/>
            </a:xfrm>
            <a:custGeom>
              <a:avLst/>
              <a:gdLst/>
              <a:ahLst/>
              <a:cxnLst/>
              <a:rect l="l" t="t" r="r" b="b"/>
              <a:pathLst>
                <a:path w="1228" h="1293" extrusionOk="0">
                  <a:moveTo>
                    <a:pt x="1192" y="0"/>
                  </a:moveTo>
                  <a:cubicBezTo>
                    <a:pt x="656" y="238"/>
                    <a:pt x="180" y="703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299" y="726"/>
                    <a:pt x="644" y="298"/>
                    <a:pt x="1192" y="12"/>
                  </a:cubicBezTo>
                  <a:cubicBezTo>
                    <a:pt x="1227" y="12"/>
                    <a:pt x="1204" y="0"/>
                    <a:pt x="1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43" name="Google Shape;17243;p24"/>
            <p:cNvSpPr/>
            <p:nvPr/>
          </p:nvSpPr>
          <p:spPr>
            <a:xfrm>
              <a:off x="2065425" y="2156650"/>
              <a:ext cx="29725" cy="109625"/>
            </a:xfrm>
            <a:custGeom>
              <a:avLst/>
              <a:gdLst/>
              <a:ahLst/>
              <a:cxnLst/>
              <a:rect l="l" t="t" r="r" b="b"/>
              <a:pathLst>
                <a:path w="1189" h="4385" extrusionOk="0">
                  <a:moveTo>
                    <a:pt x="131" y="0"/>
                  </a:moveTo>
                  <a:cubicBezTo>
                    <a:pt x="48" y="322"/>
                    <a:pt x="48" y="619"/>
                    <a:pt x="131" y="929"/>
                  </a:cubicBezTo>
                  <a:cubicBezTo>
                    <a:pt x="286" y="1465"/>
                    <a:pt x="346" y="1929"/>
                    <a:pt x="381" y="2477"/>
                  </a:cubicBezTo>
                  <a:cubicBezTo>
                    <a:pt x="429" y="3179"/>
                    <a:pt x="620" y="3894"/>
                    <a:pt x="1143" y="4382"/>
                  </a:cubicBezTo>
                  <a:cubicBezTo>
                    <a:pt x="1146" y="4384"/>
                    <a:pt x="1149" y="4385"/>
                    <a:pt x="1152" y="4385"/>
                  </a:cubicBezTo>
                  <a:cubicBezTo>
                    <a:pt x="1167" y="4385"/>
                    <a:pt x="1189" y="4366"/>
                    <a:pt x="1179" y="4346"/>
                  </a:cubicBezTo>
                  <a:cubicBezTo>
                    <a:pt x="608" y="3679"/>
                    <a:pt x="441" y="2941"/>
                    <a:pt x="429" y="2084"/>
                  </a:cubicBezTo>
                  <a:cubicBezTo>
                    <a:pt x="381" y="1370"/>
                    <a:pt x="0" y="75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44" name="Google Shape;17244;p24"/>
            <p:cNvSpPr/>
            <p:nvPr/>
          </p:nvSpPr>
          <p:spPr>
            <a:xfrm>
              <a:off x="2069600" y="2173400"/>
              <a:ext cx="21750" cy="6475"/>
            </a:xfrm>
            <a:custGeom>
              <a:avLst/>
              <a:gdLst/>
              <a:ahLst/>
              <a:cxnLst/>
              <a:rect l="l" t="t" r="r" b="b"/>
              <a:pathLst>
                <a:path w="870" h="259" extrusionOk="0">
                  <a:moveTo>
                    <a:pt x="172" y="0"/>
                  </a:moveTo>
                  <a:cubicBezTo>
                    <a:pt x="122" y="0"/>
                    <a:pt x="73" y="3"/>
                    <a:pt x="24" y="9"/>
                  </a:cubicBezTo>
                  <a:cubicBezTo>
                    <a:pt x="0" y="9"/>
                    <a:pt x="0" y="33"/>
                    <a:pt x="24" y="33"/>
                  </a:cubicBezTo>
                  <a:cubicBezTo>
                    <a:pt x="59" y="30"/>
                    <a:pt x="93" y="29"/>
                    <a:pt x="127" y="29"/>
                  </a:cubicBezTo>
                  <a:cubicBezTo>
                    <a:pt x="392" y="29"/>
                    <a:pt x="625" y="111"/>
                    <a:pt x="857" y="259"/>
                  </a:cubicBezTo>
                  <a:cubicBezTo>
                    <a:pt x="869" y="259"/>
                    <a:pt x="869" y="247"/>
                    <a:pt x="869" y="247"/>
                  </a:cubicBezTo>
                  <a:cubicBezTo>
                    <a:pt x="690" y="78"/>
                    <a:pt x="428" y="0"/>
                    <a:pt x="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45" name="Google Shape;17245;p24"/>
            <p:cNvSpPr/>
            <p:nvPr/>
          </p:nvSpPr>
          <p:spPr>
            <a:xfrm>
              <a:off x="2121075" y="2083200"/>
              <a:ext cx="7375" cy="48900"/>
            </a:xfrm>
            <a:custGeom>
              <a:avLst/>
              <a:gdLst/>
              <a:ahLst/>
              <a:cxnLst/>
              <a:rect l="l" t="t" r="r" b="b"/>
              <a:pathLst>
                <a:path w="295" h="1956" extrusionOk="0">
                  <a:moveTo>
                    <a:pt x="291" y="0"/>
                  </a:moveTo>
                  <a:cubicBezTo>
                    <a:pt x="290" y="0"/>
                    <a:pt x="287" y="3"/>
                    <a:pt x="287" y="9"/>
                  </a:cubicBezTo>
                  <a:cubicBezTo>
                    <a:pt x="293" y="3"/>
                    <a:pt x="293" y="0"/>
                    <a:pt x="291" y="0"/>
                  </a:cubicBezTo>
                  <a:close/>
                  <a:moveTo>
                    <a:pt x="287" y="9"/>
                  </a:moveTo>
                  <a:cubicBezTo>
                    <a:pt x="239" y="402"/>
                    <a:pt x="84" y="771"/>
                    <a:pt x="37" y="1140"/>
                  </a:cubicBezTo>
                  <a:cubicBezTo>
                    <a:pt x="1" y="1414"/>
                    <a:pt x="168" y="1712"/>
                    <a:pt x="275" y="1950"/>
                  </a:cubicBezTo>
                  <a:cubicBezTo>
                    <a:pt x="275" y="1954"/>
                    <a:pt x="277" y="1955"/>
                    <a:pt x="281" y="1955"/>
                  </a:cubicBezTo>
                  <a:cubicBezTo>
                    <a:pt x="287" y="1955"/>
                    <a:pt x="295" y="1950"/>
                    <a:pt x="287" y="1950"/>
                  </a:cubicBezTo>
                  <a:cubicBezTo>
                    <a:pt x="168" y="1545"/>
                    <a:pt x="25" y="1295"/>
                    <a:pt x="156" y="855"/>
                  </a:cubicBezTo>
                  <a:cubicBezTo>
                    <a:pt x="239" y="581"/>
                    <a:pt x="287" y="295"/>
                    <a:pt x="28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46" name="Google Shape;17246;p24"/>
            <p:cNvSpPr/>
            <p:nvPr/>
          </p:nvSpPr>
          <p:spPr>
            <a:xfrm>
              <a:off x="2125550" y="2110600"/>
              <a:ext cx="5675" cy="18875"/>
            </a:xfrm>
            <a:custGeom>
              <a:avLst/>
              <a:gdLst/>
              <a:ahLst/>
              <a:cxnLst/>
              <a:rect l="l" t="t" r="r" b="b"/>
              <a:pathLst>
                <a:path w="227" h="755" extrusionOk="0">
                  <a:moveTo>
                    <a:pt x="18" y="1"/>
                  </a:moveTo>
                  <a:cubicBezTo>
                    <a:pt x="9" y="1"/>
                    <a:pt x="1" y="7"/>
                    <a:pt x="1" y="21"/>
                  </a:cubicBezTo>
                  <a:cubicBezTo>
                    <a:pt x="36" y="259"/>
                    <a:pt x="96" y="509"/>
                    <a:pt x="203" y="747"/>
                  </a:cubicBezTo>
                  <a:cubicBezTo>
                    <a:pt x="203" y="752"/>
                    <a:pt x="207" y="755"/>
                    <a:pt x="212" y="755"/>
                  </a:cubicBezTo>
                  <a:cubicBezTo>
                    <a:pt x="219" y="755"/>
                    <a:pt x="227" y="749"/>
                    <a:pt x="227" y="735"/>
                  </a:cubicBezTo>
                  <a:cubicBezTo>
                    <a:pt x="155" y="485"/>
                    <a:pt x="84" y="259"/>
                    <a:pt x="36" y="9"/>
                  </a:cubicBezTo>
                  <a:cubicBezTo>
                    <a:pt x="31" y="4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47" name="Google Shape;17247;p24"/>
            <p:cNvSpPr/>
            <p:nvPr/>
          </p:nvSpPr>
          <p:spPr>
            <a:xfrm>
              <a:off x="2130025" y="2112675"/>
              <a:ext cx="2700" cy="15050"/>
            </a:xfrm>
            <a:custGeom>
              <a:avLst/>
              <a:gdLst/>
              <a:ahLst/>
              <a:cxnLst/>
              <a:rect l="l" t="t" r="r" b="b"/>
              <a:pathLst>
                <a:path w="108" h="602" extrusionOk="0">
                  <a:moveTo>
                    <a:pt x="9" y="0"/>
                  </a:moveTo>
                  <a:cubicBezTo>
                    <a:pt x="6" y="0"/>
                    <a:pt x="0" y="3"/>
                    <a:pt x="0" y="9"/>
                  </a:cubicBezTo>
                  <a:cubicBezTo>
                    <a:pt x="12" y="3"/>
                    <a:pt x="12" y="0"/>
                    <a:pt x="9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4" y="200"/>
                    <a:pt x="36" y="390"/>
                    <a:pt x="83" y="592"/>
                  </a:cubicBezTo>
                  <a:cubicBezTo>
                    <a:pt x="83" y="598"/>
                    <a:pt x="86" y="601"/>
                    <a:pt x="89" y="601"/>
                  </a:cubicBezTo>
                  <a:cubicBezTo>
                    <a:pt x="92" y="601"/>
                    <a:pt x="95" y="598"/>
                    <a:pt x="95" y="592"/>
                  </a:cubicBezTo>
                  <a:cubicBezTo>
                    <a:pt x="107" y="378"/>
                    <a:pt x="60" y="188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48" name="Google Shape;17248;p24"/>
            <p:cNvSpPr/>
            <p:nvPr/>
          </p:nvSpPr>
          <p:spPr>
            <a:xfrm>
              <a:off x="2162175" y="2091150"/>
              <a:ext cx="19950" cy="33675"/>
            </a:xfrm>
            <a:custGeom>
              <a:avLst/>
              <a:gdLst/>
              <a:ahLst/>
              <a:cxnLst/>
              <a:rect l="l" t="t" r="r" b="b"/>
              <a:pathLst>
                <a:path w="798" h="1347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275"/>
                    <a:pt x="250" y="572"/>
                    <a:pt x="369" y="870"/>
                  </a:cubicBezTo>
                  <a:cubicBezTo>
                    <a:pt x="441" y="1072"/>
                    <a:pt x="595" y="1239"/>
                    <a:pt x="786" y="1346"/>
                  </a:cubicBezTo>
                  <a:cubicBezTo>
                    <a:pt x="798" y="1346"/>
                    <a:pt x="798" y="1334"/>
                    <a:pt x="798" y="1334"/>
                  </a:cubicBezTo>
                  <a:cubicBezTo>
                    <a:pt x="524" y="1132"/>
                    <a:pt x="429" y="918"/>
                    <a:pt x="321" y="596"/>
                  </a:cubicBezTo>
                  <a:cubicBezTo>
                    <a:pt x="250" y="382"/>
                    <a:pt x="143" y="18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49" name="Google Shape;17249;p24"/>
            <p:cNvSpPr/>
            <p:nvPr/>
          </p:nvSpPr>
          <p:spPr>
            <a:xfrm>
              <a:off x="2185075" y="2132300"/>
              <a:ext cx="2700" cy="8250"/>
            </a:xfrm>
            <a:custGeom>
              <a:avLst/>
              <a:gdLst/>
              <a:ahLst/>
              <a:cxnLst/>
              <a:rect l="l" t="t" r="r" b="b"/>
              <a:pathLst>
                <a:path w="108" h="330" extrusionOk="0">
                  <a:moveTo>
                    <a:pt x="10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13" y="4"/>
                    <a:pt x="13" y="1"/>
                    <a:pt x="10" y="1"/>
                  </a:cubicBezTo>
                  <a:close/>
                  <a:moveTo>
                    <a:pt x="1" y="10"/>
                  </a:moveTo>
                  <a:cubicBezTo>
                    <a:pt x="1" y="117"/>
                    <a:pt x="37" y="236"/>
                    <a:pt x="96" y="319"/>
                  </a:cubicBezTo>
                  <a:cubicBezTo>
                    <a:pt x="96" y="327"/>
                    <a:pt x="97" y="330"/>
                    <a:pt x="99" y="330"/>
                  </a:cubicBezTo>
                  <a:cubicBezTo>
                    <a:pt x="102" y="330"/>
                    <a:pt x="108" y="316"/>
                    <a:pt x="108" y="308"/>
                  </a:cubicBezTo>
                  <a:cubicBezTo>
                    <a:pt x="60" y="224"/>
                    <a:pt x="37" y="117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50" name="Google Shape;17250;p24"/>
            <p:cNvSpPr/>
            <p:nvPr/>
          </p:nvSpPr>
          <p:spPr>
            <a:xfrm>
              <a:off x="2340750" y="2057100"/>
              <a:ext cx="14550" cy="6400"/>
            </a:xfrm>
            <a:custGeom>
              <a:avLst/>
              <a:gdLst/>
              <a:ahLst/>
              <a:cxnLst/>
              <a:rect l="l" t="t" r="r" b="b"/>
              <a:pathLst>
                <a:path w="582" h="256" extrusionOk="0">
                  <a:moveTo>
                    <a:pt x="576" y="0"/>
                  </a:moveTo>
                  <a:cubicBezTo>
                    <a:pt x="574" y="0"/>
                    <a:pt x="568" y="2"/>
                    <a:pt x="560" y="6"/>
                  </a:cubicBezTo>
                  <a:cubicBezTo>
                    <a:pt x="576" y="6"/>
                    <a:pt x="582" y="0"/>
                    <a:pt x="576" y="0"/>
                  </a:cubicBezTo>
                  <a:close/>
                  <a:moveTo>
                    <a:pt x="560" y="6"/>
                  </a:moveTo>
                  <a:cubicBezTo>
                    <a:pt x="477" y="53"/>
                    <a:pt x="382" y="101"/>
                    <a:pt x="287" y="148"/>
                  </a:cubicBezTo>
                  <a:lnTo>
                    <a:pt x="13" y="232"/>
                  </a:lnTo>
                  <a:cubicBezTo>
                    <a:pt x="1" y="232"/>
                    <a:pt x="13" y="256"/>
                    <a:pt x="13" y="256"/>
                  </a:cubicBezTo>
                  <a:cubicBezTo>
                    <a:pt x="227" y="220"/>
                    <a:pt x="417" y="113"/>
                    <a:pt x="5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51" name="Google Shape;17251;p24"/>
            <p:cNvSpPr/>
            <p:nvPr/>
          </p:nvSpPr>
          <p:spPr>
            <a:xfrm>
              <a:off x="2343725" y="2059900"/>
              <a:ext cx="11950" cy="6875"/>
            </a:xfrm>
            <a:custGeom>
              <a:avLst/>
              <a:gdLst/>
              <a:ahLst/>
              <a:cxnLst/>
              <a:rect l="l" t="t" r="r" b="b"/>
              <a:pathLst>
                <a:path w="478" h="275" extrusionOk="0">
                  <a:moveTo>
                    <a:pt x="477" y="1"/>
                  </a:moveTo>
                  <a:cubicBezTo>
                    <a:pt x="406" y="48"/>
                    <a:pt x="310" y="84"/>
                    <a:pt x="239" y="120"/>
                  </a:cubicBezTo>
                  <a:cubicBezTo>
                    <a:pt x="168" y="167"/>
                    <a:pt x="72" y="203"/>
                    <a:pt x="1" y="263"/>
                  </a:cubicBezTo>
                  <a:lnTo>
                    <a:pt x="1" y="275"/>
                  </a:lnTo>
                  <a:cubicBezTo>
                    <a:pt x="72" y="239"/>
                    <a:pt x="144" y="203"/>
                    <a:pt x="227" y="156"/>
                  </a:cubicBezTo>
                  <a:cubicBezTo>
                    <a:pt x="310" y="108"/>
                    <a:pt x="406" y="60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52" name="Google Shape;17252;p24"/>
            <p:cNvSpPr/>
            <p:nvPr/>
          </p:nvSpPr>
          <p:spPr>
            <a:xfrm>
              <a:off x="2349675" y="2063650"/>
              <a:ext cx="6975" cy="4925"/>
            </a:xfrm>
            <a:custGeom>
              <a:avLst/>
              <a:gdLst/>
              <a:ahLst/>
              <a:cxnLst/>
              <a:rect l="l" t="t" r="r" b="b"/>
              <a:pathLst>
                <a:path w="279" h="197" extrusionOk="0">
                  <a:moveTo>
                    <a:pt x="268" y="0"/>
                  </a:moveTo>
                  <a:cubicBezTo>
                    <a:pt x="266" y="0"/>
                    <a:pt x="263" y="2"/>
                    <a:pt x="263" y="6"/>
                  </a:cubicBezTo>
                  <a:cubicBezTo>
                    <a:pt x="279" y="6"/>
                    <a:pt x="273" y="0"/>
                    <a:pt x="268" y="0"/>
                  </a:cubicBezTo>
                  <a:close/>
                  <a:moveTo>
                    <a:pt x="263" y="6"/>
                  </a:moveTo>
                  <a:cubicBezTo>
                    <a:pt x="191" y="77"/>
                    <a:pt x="96" y="125"/>
                    <a:pt x="13" y="172"/>
                  </a:cubicBezTo>
                  <a:cubicBezTo>
                    <a:pt x="1" y="172"/>
                    <a:pt x="1" y="196"/>
                    <a:pt x="25" y="196"/>
                  </a:cubicBezTo>
                  <a:cubicBezTo>
                    <a:pt x="120" y="148"/>
                    <a:pt x="203" y="89"/>
                    <a:pt x="26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53" name="Google Shape;17253;p24"/>
            <p:cNvSpPr/>
            <p:nvPr/>
          </p:nvSpPr>
          <p:spPr>
            <a:xfrm>
              <a:off x="2354450" y="2065425"/>
              <a:ext cx="6800" cy="5525"/>
            </a:xfrm>
            <a:custGeom>
              <a:avLst/>
              <a:gdLst/>
              <a:ahLst/>
              <a:cxnLst/>
              <a:rect l="l" t="t" r="r" b="b"/>
              <a:pathLst>
                <a:path w="272" h="221" extrusionOk="0">
                  <a:moveTo>
                    <a:pt x="266" y="1"/>
                  </a:moveTo>
                  <a:cubicBezTo>
                    <a:pt x="264" y="1"/>
                    <a:pt x="258" y="2"/>
                    <a:pt x="250" y="6"/>
                  </a:cubicBezTo>
                  <a:cubicBezTo>
                    <a:pt x="266" y="6"/>
                    <a:pt x="272" y="1"/>
                    <a:pt x="266" y="1"/>
                  </a:cubicBezTo>
                  <a:close/>
                  <a:moveTo>
                    <a:pt x="250" y="6"/>
                  </a:moveTo>
                  <a:lnTo>
                    <a:pt x="250" y="6"/>
                  </a:lnTo>
                  <a:cubicBezTo>
                    <a:pt x="215" y="42"/>
                    <a:pt x="167" y="77"/>
                    <a:pt x="108" y="113"/>
                  </a:cubicBezTo>
                  <a:cubicBezTo>
                    <a:pt x="72" y="137"/>
                    <a:pt x="36" y="173"/>
                    <a:pt x="0" y="196"/>
                  </a:cubicBezTo>
                  <a:cubicBezTo>
                    <a:pt x="0" y="196"/>
                    <a:pt x="0" y="220"/>
                    <a:pt x="12" y="220"/>
                  </a:cubicBezTo>
                  <a:cubicBezTo>
                    <a:pt x="60" y="196"/>
                    <a:pt x="96" y="161"/>
                    <a:pt x="120" y="125"/>
                  </a:cubicBezTo>
                  <a:cubicBezTo>
                    <a:pt x="179" y="101"/>
                    <a:pt x="227" y="54"/>
                    <a:pt x="25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54" name="Google Shape;17254;p24"/>
            <p:cNvSpPr/>
            <p:nvPr/>
          </p:nvSpPr>
          <p:spPr>
            <a:xfrm>
              <a:off x="2359800" y="2071225"/>
              <a:ext cx="7475" cy="2300"/>
            </a:xfrm>
            <a:custGeom>
              <a:avLst/>
              <a:gdLst/>
              <a:ahLst/>
              <a:cxnLst/>
              <a:rect l="l" t="t" r="r" b="b"/>
              <a:pathLst>
                <a:path w="299" h="92" extrusionOk="0">
                  <a:moveTo>
                    <a:pt x="275" y="0"/>
                  </a:moveTo>
                  <a:cubicBezTo>
                    <a:pt x="191" y="24"/>
                    <a:pt x="96" y="60"/>
                    <a:pt x="13" y="72"/>
                  </a:cubicBezTo>
                  <a:cubicBezTo>
                    <a:pt x="1" y="72"/>
                    <a:pt x="1" y="84"/>
                    <a:pt x="13" y="84"/>
                  </a:cubicBezTo>
                  <a:cubicBezTo>
                    <a:pt x="36" y="89"/>
                    <a:pt x="57" y="91"/>
                    <a:pt x="78" y="91"/>
                  </a:cubicBezTo>
                  <a:cubicBezTo>
                    <a:pt x="156" y="91"/>
                    <a:pt x="224" y="59"/>
                    <a:pt x="298" y="12"/>
                  </a:cubicBezTo>
                  <a:cubicBezTo>
                    <a:pt x="298" y="12"/>
                    <a:pt x="298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55" name="Google Shape;17255;p24"/>
            <p:cNvSpPr/>
            <p:nvPr/>
          </p:nvSpPr>
          <p:spPr>
            <a:xfrm>
              <a:off x="2270500" y="2105150"/>
              <a:ext cx="8075" cy="34250"/>
            </a:xfrm>
            <a:custGeom>
              <a:avLst/>
              <a:gdLst/>
              <a:ahLst/>
              <a:cxnLst/>
              <a:rect l="l" t="t" r="r" b="b"/>
              <a:pathLst>
                <a:path w="323" h="1370" extrusionOk="0">
                  <a:moveTo>
                    <a:pt x="1" y="1"/>
                  </a:moveTo>
                  <a:lnTo>
                    <a:pt x="1" y="1"/>
                  </a:lnTo>
                  <a:cubicBezTo>
                    <a:pt x="84" y="298"/>
                    <a:pt x="120" y="572"/>
                    <a:pt x="156" y="893"/>
                  </a:cubicBezTo>
                  <a:cubicBezTo>
                    <a:pt x="179" y="1072"/>
                    <a:pt x="215" y="1227"/>
                    <a:pt x="322" y="1370"/>
                  </a:cubicBezTo>
                  <a:cubicBezTo>
                    <a:pt x="96" y="929"/>
                    <a:pt x="203" y="42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56" name="Google Shape;17256;p24"/>
            <p:cNvSpPr/>
            <p:nvPr/>
          </p:nvSpPr>
          <p:spPr>
            <a:xfrm>
              <a:off x="2278550" y="2141475"/>
              <a:ext cx="3000" cy="8650"/>
            </a:xfrm>
            <a:custGeom>
              <a:avLst/>
              <a:gdLst/>
              <a:ahLst/>
              <a:cxnLst/>
              <a:rect l="l" t="t" r="r" b="b"/>
              <a:pathLst>
                <a:path w="120" h="346" extrusionOk="0">
                  <a:moveTo>
                    <a:pt x="12" y="0"/>
                  </a:moveTo>
                  <a:lnTo>
                    <a:pt x="12" y="0"/>
                  </a:lnTo>
                  <a:cubicBezTo>
                    <a:pt x="0" y="119"/>
                    <a:pt x="36" y="250"/>
                    <a:pt x="108" y="345"/>
                  </a:cubicBezTo>
                  <a:lnTo>
                    <a:pt x="119" y="345"/>
                  </a:lnTo>
                  <a:cubicBezTo>
                    <a:pt x="108" y="286"/>
                    <a:pt x="72" y="238"/>
                    <a:pt x="60" y="191"/>
                  </a:cubicBezTo>
                  <a:cubicBezTo>
                    <a:pt x="48" y="119"/>
                    <a:pt x="36" y="6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57" name="Google Shape;17257;p24"/>
            <p:cNvSpPr/>
            <p:nvPr/>
          </p:nvSpPr>
          <p:spPr>
            <a:xfrm>
              <a:off x="2245500" y="2215575"/>
              <a:ext cx="21500" cy="77725"/>
            </a:xfrm>
            <a:custGeom>
              <a:avLst/>
              <a:gdLst/>
              <a:ahLst/>
              <a:cxnLst/>
              <a:rect l="l" t="t" r="r" b="b"/>
              <a:pathLst>
                <a:path w="860" h="3109" extrusionOk="0">
                  <a:moveTo>
                    <a:pt x="775" y="1"/>
                  </a:moveTo>
                  <a:lnTo>
                    <a:pt x="775" y="1"/>
                  </a:lnTo>
                  <a:cubicBezTo>
                    <a:pt x="813" y="301"/>
                    <a:pt x="848" y="601"/>
                    <a:pt x="843" y="897"/>
                  </a:cubicBezTo>
                  <a:lnTo>
                    <a:pt x="843" y="897"/>
                  </a:lnTo>
                  <a:cubicBezTo>
                    <a:pt x="860" y="620"/>
                    <a:pt x="840" y="326"/>
                    <a:pt x="775" y="1"/>
                  </a:cubicBezTo>
                  <a:close/>
                  <a:moveTo>
                    <a:pt x="843" y="897"/>
                  </a:moveTo>
                  <a:cubicBezTo>
                    <a:pt x="819" y="1277"/>
                    <a:pt x="726" y="1623"/>
                    <a:pt x="585" y="1971"/>
                  </a:cubicBezTo>
                  <a:lnTo>
                    <a:pt x="585" y="1971"/>
                  </a:lnTo>
                  <a:cubicBezTo>
                    <a:pt x="633" y="1867"/>
                    <a:pt x="677" y="1762"/>
                    <a:pt x="715" y="1656"/>
                  </a:cubicBezTo>
                  <a:cubicBezTo>
                    <a:pt x="803" y="1407"/>
                    <a:pt x="838" y="1154"/>
                    <a:pt x="843" y="897"/>
                  </a:cubicBezTo>
                  <a:close/>
                  <a:moveTo>
                    <a:pt x="585" y="1971"/>
                  </a:moveTo>
                  <a:cubicBezTo>
                    <a:pt x="408" y="2354"/>
                    <a:pt x="179" y="2722"/>
                    <a:pt x="1" y="3096"/>
                  </a:cubicBezTo>
                  <a:cubicBezTo>
                    <a:pt x="1" y="3108"/>
                    <a:pt x="13" y="3108"/>
                    <a:pt x="13" y="3108"/>
                  </a:cubicBezTo>
                  <a:cubicBezTo>
                    <a:pt x="238" y="2703"/>
                    <a:pt x="438" y="2337"/>
                    <a:pt x="585" y="197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58" name="Google Shape;17258;p24"/>
            <p:cNvSpPr/>
            <p:nvPr/>
          </p:nvSpPr>
          <p:spPr>
            <a:xfrm>
              <a:off x="2227950" y="2295650"/>
              <a:ext cx="17875" cy="41700"/>
            </a:xfrm>
            <a:custGeom>
              <a:avLst/>
              <a:gdLst/>
              <a:ahLst/>
              <a:cxnLst/>
              <a:rect l="l" t="t" r="r" b="b"/>
              <a:pathLst>
                <a:path w="715" h="1668" extrusionOk="0">
                  <a:moveTo>
                    <a:pt x="703" y="1"/>
                  </a:moveTo>
                  <a:cubicBezTo>
                    <a:pt x="393" y="489"/>
                    <a:pt x="119" y="1072"/>
                    <a:pt x="0" y="1644"/>
                  </a:cubicBezTo>
                  <a:cubicBezTo>
                    <a:pt x="0" y="1667"/>
                    <a:pt x="12" y="1667"/>
                    <a:pt x="36" y="1667"/>
                  </a:cubicBezTo>
                  <a:cubicBezTo>
                    <a:pt x="250" y="1096"/>
                    <a:pt x="441" y="560"/>
                    <a:pt x="715" y="12"/>
                  </a:cubicBezTo>
                  <a:cubicBezTo>
                    <a:pt x="715" y="1"/>
                    <a:pt x="715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59" name="Google Shape;17259;p24"/>
            <p:cNvSpPr/>
            <p:nvPr/>
          </p:nvSpPr>
          <p:spPr>
            <a:xfrm>
              <a:off x="2178225" y="2186125"/>
              <a:ext cx="84875" cy="27700"/>
            </a:xfrm>
            <a:custGeom>
              <a:avLst/>
              <a:gdLst/>
              <a:ahLst/>
              <a:cxnLst/>
              <a:rect l="l" t="t" r="r" b="b"/>
              <a:pathLst>
                <a:path w="3395" h="1108" extrusionOk="0">
                  <a:moveTo>
                    <a:pt x="1" y="0"/>
                  </a:moveTo>
                  <a:lnTo>
                    <a:pt x="1" y="0"/>
                  </a:lnTo>
                  <a:cubicBezTo>
                    <a:pt x="572" y="191"/>
                    <a:pt x="1073" y="572"/>
                    <a:pt x="1644" y="762"/>
                  </a:cubicBezTo>
                  <a:cubicBezTo>
                    <a:pt x="2204" y="953"/>
                    <a:pt x="2775" y="1060"/>
                    <a:pt x="3359" y="1107"/>
                  </a:cubicBezTo>
                  <a:cubicBezTo>
                    <a:pt x="3394" y="1107"/>
                    <a:pt x="3394" y="1060"/>
                    <a:pt x="3359" y="1060"/>
                  </a:cubicBezTo>
                  <a:cubicBezTo>
                    <a:pt x="2620" y="1012"/>
                    <a:pt x="1906" y="845"/>
                    <a:pt x="1215" y="548"/>
                  </a:cubicBezTo>
                  <a:cubicBezTo>
                    <a:pt x="811" y="393"/>
                    <a:pt x="441" y="9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60" name="Google Shape;17260;p24"/>
            <p:cNvSpPr/>
            <p:nvPr/>
          </p:nvSpPr>
          <p:spPr>
            <a:xfrm>
              <a:off x="2180050" y="2188225"/>
              <a:ext cx="82150" cy="28075"/>
            </a:xfrm>
            <a:custGeom>
              <a:avLst/>
              <a:gdLst/>
              <a:ahLst/>
              <a:cxnLst/>
              <a:rect l="l" t="t" r="r" b="b"/>
              <a:pathLst>
                <a:path w="3286" h="1123" extrusionOk="0">
                  <a:moveTo>
                    <a:pt x="3" y="1"/>
                  </a:moveTo>
                  <a:cubicBezTo>
                    <a:pt x="1" y="1"/>
                    <a:pt x="3" y="11"/>
                    <a:pt x="11" y="11"/>
                  </a:cubicBezTo>
                  <a:cubicBezTo>
                    <a:pt x="7" y="3"/>
                    <a:pt x="5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71" y="599"/>
                    <a:pt x="2010" y="1123"/>
                    <a:pt x="3081" y="1123"/>
                  </a:cubicBezTo>
                  <a:cubicBezTo>
                    <a:pt x="3137" y="1123"/>
                    <a:pt x="3194" y="1122"/>
                    <a:pt x="3250" y="1119"/>
                  </a:cubicBezTo>
                  <a:cubicBezTo>
                    <a:pt x="3286" y="1119"/>
                    <a:pt x="3286" y="1083"/>
                    <a:pt x="3250" y="1083"/>
                  </a:cubicBezTo>
                  <a:cubicBezTo>
                    <a:pt x="2702" y="1083"/>
                    <a:pt x="2119" y="916"/>
                    <a:pt x="1583" y="761"/>
                  </a:cubicBezTo>
                  <a:cubicBezTo>
                    <a:pt x="1011" y="618"/>
                    <a:pt x="547" y="249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61" name="Google Shape;17261;p24"/>
            <p:cNvSpPr/>
            <p:nvPr/>
          </p:nvSpPr>
          <p:spPr>
            <a:xfrm>
              <a:off x="2076150" y="2121525"/>
              <a:ext cx="24125" cy="28525"/>
            </a:xfrm>
            <a:custGeom>
              <a:avLst/>
              <a:gdLst/>
              <a:ahLst/>
              <a:cxnLst/>
              <a:rect l="l" t="t" r="r" b="b"/>
              <a:pathLst>
                <a:path w="965" h="1141" extrusionOk="0">
                  <a:moveTo>
                    <a:pt x="965" y="0"/>
                  </a:moveTo>
                  <a:lnTo>
                    <a:pt x="965" y="0"/>
                  </a:lnTo>
                  <a:cubicBezTo>
                    <a:pt x="750" y="179"/>
                    <a:pt x="536" y="358"/>
                    <a:pt x="333" y="560"/>
                  </a:cubicBezTo>
                  <a:cubicBezTo>
                    <a:pt x="167" y="727"/>
                    <a:pt x="12" y="893"/>
                    <a:pt x="0" y="1131"/>
                  </a:cubicBezTo>
                  <a:cubicBezTo>
                    <a:pt x="0" y="1137"/>
                    <a:pt x="3" y="1140"/>
                    <a:pt x="6" y="1140"/>
                  </a:cubicBezTo>
                  <a:cubicBezTo>
                    <a:pt x="9" y="1140"/>
                    <a:pt x="12" y="1137"/>
                    <a:pt x="12" y="1131"/>
                  </a:cubicBezTo>
                  <a:cubicBezTo>
                    <a:pt x="119" y="631"/>
                    <a:pt x="631" y="334"/>
                    <a:pt x="9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62" name="Google Shape;17262;p24"/>
            <p:cNvSpPr/>
            <p:nvPr/>
          </p:nvSpPr>
          <p:spPr>
            <a:xfrm>
              <a:off x="2088050" y="2124700"/>
              <a:ext cx="14300" cy="15000"/>
            </a:xfrm>
            <a:custGeom>
              <a:avLst/>
              <a:gdLst/>
              <a:ahLst/>
              <a:cxnLst/>
              <a:rect l="l" t="t" r="r" b="b"/>
              <a:pathLst>
                <a:path w="572" h="600" extrusionOk="0">
                  <a:moveTo>
                    <a:pt x="560" y="1"/>
                  </a:moveTo>
                  <a:cubicBezTo>
                    <a:pt x="557" y="1"/>
                    <a:pt x="553" y="2"/>
                    <a:pt x="548" y="4"/>
                  </a:cubicBezTo>
                  <a:cubicBezTo>
                    <a:pt x="346" y="135"/>
                    <a:pt x="84" y="362"/>
                    <a:pt x="0" y="588"/>
                  </a:cubicBezTo>
                  <a:cubicBezTo>
                    <a:pt x="0" y="600"/>
                    <a:pt x="12" y="600"/>
                    <a:pt x="12" y="600"/>
                  </a:cubicBezTo>
                  <a:cubicBezTo>
                    <a:pt x="108" y="504"/>
                    <a:pt x="167" y="409"/>
                    <a:pt x="250" y="302"/>
                  </a:cubicBezTo>
                  <a:cubicBezTo>
                    <a:pt x="346" y="195"/>
                    <a:pt x="465" y="111"/>
                    <a:pt x="572" y="16"/>
                  </a:cubicBezTo>
                  <a:cubicBezTo>
                    <a:pt x="572" y="16"/>
                    <a:pt x="572" y="1"/>
                    <a:pt x="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63" name="Google Shape;17263;p24"/>
            <p:cNvSpPr/>
            <p:nvPr/>
          </p:nvSpPr>
          <p:spPr>
            <a:xfrm>
              <a:off x="2093400" y="2126275"/>
              <a:ext cx="11350" cy="12525"/>
            </a:xfrm>
            <a:custGeom>
              <a:avLst/>
              <a:gdLst/>
              <a:ahLst/>
              <a:cxnLst/>
              <a:rect l="l" t="t" r="r" b="b"/>
              <a:pathLst>
                <a:path w="454" h="501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132"/>
                    <a:pt x="96" y="310"/>
                    <a:pt x="1" y="489"/>
                  </a:cubicBezTo>
                  <a:cubicBezTo>
                    <a:pt x="1" y="501"/>
                    <a:pt x="13" y="501"/>
                    <a:pt x="13" y="501"/>
                  </a:cubicBezTo>
                  <a:cubicBezTo>
                    <a:pt x="96" y="429"/>
                    <a:pt x="155" y="322"/>
                    <a:pt x="239" y="251"/>
                  </a:cubicBezTo>
                  <a:cubicBezTo>
                    <a:pt x="310" y="168"/>
                    <a:pt x="382" y="84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64" name="Google Shape;17264;p24"/>
            <p:cNvSpPr/>
            <p:nvPr/>
          </p:nvSpPr>
          <p:spPr>
            <a:xfrm>
              <a:off x="2100250" y="2133425"/>
              <a:ext cx="3000" cy="4350"/>
            </a:xfrm>
            <a:custGeom>
              <a:avLst/>
              <a:gdLst/>
              <a:ahLst/>
              <a:cxnLst/>
              <a:rect l="l" t="t" r="r" b="b"/>
              <a:pathLst>
                <a:path w="120" h="174" extrusionOk="0">
                  <a:moveTo>
                    <a:pt x="120" y="1"/>
                  </a:moveTo>
                  <a:cubicBezTo>
                    <a:pt x="60" y="36"/>
                    <a:pt x="24" y="96"/>
                    <a:pt x="1" y="155"/>
                  </a:cubicBezTo>
                  <a:cubicBezTo>
                    <a:pt x="1" y="167"/>
                    <a:pt x="6" y="173"/>
                    <a:pt x="12" y="173"/>
                  </a:cubicBezTo>
                  <a:cubicBezTo>
                    <a:pt x="18" y="173"/>
                    <a:pt x="24" y="167"/>
                    <a:pt x="24" y="155"/>
                  </a:cubicBezTo>
                  <a:cubicBezTo>
                    <a:pt x="48" y="96"/>
                    <a:pt x="60" y="36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65" name="Google Shape;17265;p24"/>
            <p:cNvSpPr/>
            <p:nvPr/>
          </p:nvSpPr>
          <p:spPr>
            <a:xfrm>
              <a:off x="2100250" y="2120325"/>
              <a:ext cx="18775" cy="31200"/>
            </a:xfrm>
            <a:custGeom>
              <a:avLst/>
              <a:gdLst/>
              <a:ahLst/>
              <a:cxnLst/>
              <a:rect l="l" t="t" r="r" b="b"/>
              <a:pathLst>
                <a:path w="751" h="1248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239"/>
                    <a:pt x="143" y="441"/>
                    <a:pt x="286" y="644"/>
                  </a:cubicBezTo>
                  <a:cubicBezTo>
                    <a:pt x="441" y="834"/>
                    <a:pt x="655" y="977"/>
                    <a:pt x="715" y="1239"/>
                  </a:cubicBezTo>
                  <a:cubicBezTo>
                    <a:pt x="715" y="1245"/>
                    <a:pt x="724" y="1248"/>
                    <a:pt x="733" y="1248"/>
                  </a:cubicBezTo>
                  <a:cubicBezTo>
                    <a:pt x="742" y="1248"/>
                    <a:pt x="751" y="1245"/>
                    <a:pt x="751" y="1239"/>
                  </a:cubicBezTo>
                  <a:cubicBezTo>
                    <a:pt x="751" y="1037"/>
                    <a:pt x="584" y="918"/>
                    <a:pt x="453" y="787"/>
                  </a:cubicBezTo>
                  <a:cubicBezTo>
                    <a:pt x="262" y="560"/>
                    <a:pt x="96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66" name="Google Shape;17266;p24"/>
            <p:cNvSpPr/>
            <p:nvPr/>
          </p:nvSpPr>
          <p:spPr>
            <a:xfrm>
              <a:off x="2119625" y="2154475"/>
              <a:ext cx="27975" cy="17800"/>
            </a:xfrm>
            <a:custGeom>
              <a:avLst/>
              <a:gdLst/>
              <a:ahLst/>
              <a:cxnLst/>
              <a:rect l="l" t="t" r="r" b="b"/>
              <a:pathLst>
                <a:path w="1119" h="712" extrusionOk="0">
                  <a:moveTo>
                    <a:pt x="12" y="1"/>
                  </a:moveTo>
                  <a:cubicBezTo>
                    <a:pt x="0" y="1"/>
                    <a:pt x="4" y="16"/>
                    <a:pt x="23" y="16"/>
                  </a:cubicBezTo>
                  <a:cubicBezTo>
                    <a:pt x="452" y="147"/>
                    <a:pt x="773" y="385"/>
                    <a:pt x="1107" y="706"/>
                  </a:cubicBezTo>
                  <a:cubicBezTo>
                    <a:pt x="1110" y="710"/>
                    <a:pt x="1112" y="711"/>
                    <a:pt x="1114" y="711"/>
                  </a:cubicBezTo>
                  <a:cubicBezTo>
                    <a:pt x="1119" y="711"/>
                    <a:pt x="1119" y="700"/>
                    <a:pt x="1119" y="683"/>
                  </a:cubicBezTo>
                  <a:cubicBezTo>
                    <a:pt x="833" y="361"/>
                    <a:pt x="440" y="135"/>
                    <a:pt x="23" y="4"/>
                  </a:cubicBezTo>
                  <a:cubicBezTo>
                    <a:pt x="18" y="2"/>
                    <a:pt x="15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67" name="Google Shape;17267;p24"/>
            <p:cNvSpPr/>
            <p:nvPr/>
          </p:nvSpPr>
          <p:spPr>
            <a:xfrm>
              <a:off x="2121675" y="2182550"/>
              <a:ext cx="38725" cy="44200"/>
            </a:xfrm>
            <a:custGeom>
              <a:avLst/>
              <a:gdLst/>
              <a:ahLst/>
              <a:cxnLst/>
              <a:rect l="l" t="t" r="r" b="b"/>
              <a:pathLst>
                <a:path w="1549" h="1768" extrusionOk="0">
                  <a:moveTo>
                    <a:pt x="1549" y="0"/>
                  </a:moveTo>
                  <a:lnTo>
                    <a:pt x="1549" y="0"/>
                  </a:lnTo>
                  <a:cubicBezTo>
                    <a:pt x="1334" y="238"/>
                    <a:pt x="1191" y="357"/>
                    <a:pt x="906" y="512"/>
                  </a:cubicBezTo>
                  <a:cubicBezTo>
                    <a:pt x="798" y="572"/>
                    <a:pt x="715" y="631"/>
                    <a:pt x="620" y="726"/>
                  </a:cubicBezTo>
                  <a:cubicBezTo>
                    <a:pt x="358" y="1000"/>
                    <a:pt x="144" y="1405"/>
                    <a:pt x="1" y="1750"/>
                  </a:cubicBezTo>
                  <a:cubicBezTo>
                    <a:pt x="1" y="1759"/>
                    <a:pt x="7" y="1767"/>
                    <a:pt x="10" y="1767"/>
                  </a:cubicBezTo>
                  <a:cubicBezTo>
                    <a:pt x="12" y="1767"/>
                    <a:pt x="13" y="1766"/>
                    <a:pt x="13" y="1762"/>
                  </a:cubicBezTo>
                  <a:cubicBezTo>
                    <a:pt x="298" y="1369"/>
                    <a:pt x="453" y="798"/>
                    <a:pt x="918" y="548"/>
                  </a:cubicBezTo>
                  <a:cubicBezTo>
                    <a:pt x="1215" y="393"/>
                    <a:pt x="1370" y="298"/>
                    <a:pt x="1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68" name="Google Shape;17268;p24"/>
            <p:cNvSpPr/>
            <p:nvPr/>
          </p:nvSpPr>
          <p:spPr>
            <a:xfrm>
              <a:off x="2123475" y="2184800"/>
              <a:ext cx="39700" cy="47000"/>
            </a:xfrm>
            <a:custGeom>
              <a:avLst/>
              <a:gdLst/>
              <a:ahLst/>
              <a:cxnLst/>
              <a:rect l="l" t="t" r="r" b="b"/>
              <a:pathLst>
                <a:path w="1588" h="1880" extrusionOk="0">
                  <a:moveTo>
                    <a:pt x="1565" y="0"/>
                  </a:moveTo>
                  <a:cubicBezTo>
                    <a:pt x="1559" y="0"/>
                    <a:pt x="1552" y="1"/>
                    <a:pt x="1548" y="5"/>
                  </a:cubicBezTo>
                  <a:cubicBezTo>
                    <a:pt x="1358" y="410"/>
                    <a:pt x="893" y="565"/>
                    <a:pt x="596" y="875"/>
                  </a:cubicBezTo>
                  <a:cubicBezTo>
                    <a:pt x="345" y="1160"/>
                    <a:pt x="131" y="1494"/>
                    <a:pt x="0" y="1851"/>
                  </a:cubicBezTo>
                  <a:cubicBezTo>
                    <a:pt x="0" y="1868"/>
                    <a:pt x="7" y="1879"/>
                    <a:pt x="15" y="1879"/>
                  </a:cubicBezTo>
                  <a:cubicBezTo>
                    <a:pt x="18" y="1879"/>
                    <a:pt x="21" y="1878"/>
                    <a:pt x="24" y="1875"/>
                  </a:cubicBezTo>
                  <a:cubicBezTo>
                    <a:pt x="310" y="1410"/>
                    <a:pt x="524" y="946"/>
                    <a:pt x="977" y="625"/>
                  </a:cubicBezTo>
                  <a:cubicBezTo>
                    <a:pt x="1238" y="446"/>
                    <a:pt x="1477" y="327"/>
                    <a:pt x="1572" y="5"/>
                  </a:cubicBezTo>
                  <a:cubicBezTo>
                    <a:pt x="1588" y="5"/>
                    <a:pt x="1577" y="0"/>
                    <a:pt x="15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69" name="Google Shape;17269;p24"/>
            <p:cNvSpPr/>
            <p:nvPr/>
          </p:nvSpPr>
          <p:spPr>
            <a:xfrm>
              <a:off x="2110075" y="2230625"/>
              <a:ext cx="11425" cy="27075"/>
            </a:xfrm>
            <a:custGeom>
              <a:avLst/>
              <a:gdLst/>
              <a:ahLst/>
              <a:cxnLst/>
              <a:rect l="l" t="t" r="r" b="b"/>
              <a:pathLst>
                <a:path w="457" h="1083" extrusionOk="0">
                  <a:moveTo>
                    <a:pt x="446" y="1"/>
                  </a:moveTo>
                  <a:cubicBezTo>
                    <a:pt x="444" y="1"/>
                    <a:pt x="441" y="2"/>
                    <a:pt x="441" y="6"/>
                  </a:cubicBezTo>
                  <a:cubicBezTo>
                    <a:pt x="457" y="6"/>
                    <a:pt x="452" y="1"/>
                    <a:pt x="446" y="1"/>
                  </a:cubicBezTo>
                  <a:close/>
                  <a:moveTo>
                    <a:pt x="441" y="6"/>
                  </a:moveTo>
                  <a:lnTo>
                    <a:pt x="441" y="6"/>
                  </a:lnTo>
                  <a:cubicBezTo>
                    <a:pt x="286" y="351"/>
                    <a:pt x="143" y="708"/>
                    <a:pt x="0" y="1066"/>
                  </a:cubicBezTo>
                  <a:cubicBezTo>
                    <a:pt x="0" y="1074"/>
                    <a:pt x="6" y="1082"/>
                    <a:pt x="10" y="1082"/>
                  </a:cubicBezTo>
                  <a:cubicBezTo>
                    <a:pt x="11" y="1082"/>
                    <a:pt x="12" y="1081"/>
                    <a:pt x="12" y="1078"/>
                  </a:cubicBezTo>
                  <a:cubicBezTo>
                    <a:pt x="179" y="720"/>
                    <a:pt x="322" y="363"/>
                    <a:pt x="4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70" name="Google Shape;17270;p24"/>
            <p:cNvSpPr/>
            <p:nvPr/>
          </p:nvSpPr>
          <p:spPr>
            <a:xfrm>
              <a:off x="2112150" y="2236275"/>
              <a:ext cx="10150" cy="21525"/>
            </a:xfrm>
            <a:custGeom>
              <a:avLst/>
              <a:gdLst/>
              <a:ahLst/>
              <a:cxnLst/>
              <a:rect l="l" t="t" r="r" b="b"/>
              <a:pathLst>
                <a:path w="406" h="861" extrusionOk="0">
                  <a:moveTo>
                    <a:pt x="397" y="1"/>
                  </a:moveTo>
                  <a:cubicBezTo>
                    <a:pt x="395" y="1"/>
                    <a:pt x="394" y="2"/>
                    <a:pt x="394" y="6"/>
                  </a:cubicBezTo>
                  <a:cubicBezTo>
                    <a:pt x="227" y="256"/>
                    <a:pt x="60" y="554"/>
                    <a:pt x="1" y="852"/>
                  </a:cubicBezTo>
                  <a:cubicBezTo>
                    <a:pt x="1" y="857"/>
                    <a:pt x="7" y="860"/>
                    <a:pt x="13" y="860"/>
                  </a:cubicBezTo>
                  <a:cubicBezTo>
                    <a:pt x="19" y="860"/>
                    <a:pt x="25" y="857"/>
                    <a:pt x="25" y="852"/>
                  </a:cubicBezTo>
                  <a:cubicBezTo>
                    <a:pt x="156" y="566"/>
                    <a:pt x="275" y="292"/>
                    <a:pt x="406" y="6"/>
                  </a:cubicBezTo>
                  <a:cubicBezTo>
                    <a:pt x="406" y="6"/>
                    <a:pt x="400" y="1"/>
                    <a:pt x="3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71" name="Google Shape;17271;p24"/>
            <p:cNvSpPr/>
            <p:nvPr/>
          </p:nvSpPr>
          <p:spPr>
            <a:xfrm>
              <a:off x="2097900" y="2269700"/>
              <a:ext cx="67500" cy="35275"/>
            </a:xfrm>
            <a:custGeom>
              <a:avLst/>
              <a:gdLst/>
              <a:ahLst/>
              <a:cxnLst/>
              <a:rect l="l" t="t" r="r" b="b"/>
              <a:pathLst>
                <a:path w="2700" h="1411" extrusionOk="0">
                  <a:moveTo>
                    <a:pt x="26" y="0"/>
                  </a:moveTo>
                  <a:cubicBezTo>
                    <a:pt x="8" y="0"/>
                    <a:pt x="1" y="26"/>
                    <a:pt x="11" y="26"/>
                  </a:cubicBezTo>
                  <a:cubicBezTo>
                    <a:pt x="285" y="277"/>
                    <a:pt x="559" y="562"/>
                    <a:pt x="928" y="646"/>
                  </a:cubicBezTo>
                  <a:cubicBezTo>
                    <a:pt x="1571" y="812"/>
                    <a:pt x="2071" y="1110"/>
                    <a:pt x="2666" y="1408"/>
                  </a:cubicBezTo>
                  <a:cubicBezTo>
                    <a:pt x="2671" y="1410"/>
                    <a:pt x="2675" y="1411"/>
                    <a:pt x="2678" y="1411"/>
                  </a:cubicBezTo>
                  <a:cubicBezTo>
                    <a:pt x="2694" y="1411"/>
                    <a:pt x="2700" y="1391"/>
                    <a:pt x="2690" y="1372"/>
                  </a:cubicBezTo>
                  <a:cubicBezTo>
                    <a:pt x="2273" y="1134"/>
                    <a:pt x="1833" y="872"/>
                    <a:pt x="1392" y="717"/>
                  </a:cubicBezTo>
                  <a:cubicBezTo>
                    <a:pt x="1166" y="646"/>
                    <a:pt x="916" y="634"/>
                    <a:pt x="714" y="527"/>
                  </a:cubicBezTo>
                  <a:cubicBezTo>
                    <a:pt x="464" y="407"/>
                    <a:pt x="249" y="169"/>
                    <a:pt x="35" y="3"/>
                  </a:cubicBezTo>
                  <a:cubicBezTo>
                    <a:pt x="32" y="1"/>
                    <a:pt x="28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72" name="Google Shape;17272;p24"/>
            <p:cNvSpPr/>
            <p:nvPr/>
          </p:nvSpPr>
          <p:spPr>
            <a:xfrm>
              <a:off x="2169975" y="2306850"/>
              <a:ext cx="45800" cy="27525"/>
            </a:xfrm>
            <a:custGeom>
              <a:avLst/>
              <a:gdLst/>
              <a:ahLst/>
              <a:cxnLst/>
              <a:rect l="l" t="t" r="r" b="b"/>
              <a:pathLst>
                <a:path w="1832" h="1101" extrusionOk="0">
                  <a:moveTo>
                    <a:pt x="17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402" y="231"/>
                    <a:pt x="760" y="457"/>
                    <a:pt x="1117" y="719"/>
                  </a:cubicBezTo>
                  <a:cubicBezTo>
                    <a:pt x="1331" y="898"/>
                    <a:pt x="1533" y="1041"/>
                    <a:pt x="1819" y="1100"/>
                  </a:cubicBezTo>
                  <a:cubicBezTo>
                    <a:pt x="1831" y="1100"/>
                    <a:pt x="1831" y="1077"/>
                    <a:pt x="1819" y="1077"/>
                  </a:cubicBezTo>
                  <a:cubicBezTo>
                    <a:pt x="1462" y="957"/>
                    <a:pt x="1224" y="743"/>
                    <a:pt x="926" y="529"/>
                  </a:cubicBezTo>
                  <a:cubicBezTo>
                    <a:pt x="641" y="326"/>
                    <a:pt x="343" y="160"/>
                    <a:pt x="33" y="5"/>
                  </a:cubicBezTo>
                  <a:cubicBezTo>
                    <a:pt x="27" y="2"/>
                    <a:pt x="21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73" name="Google Shape;17273;p24"/>
            <p:cNvSpPr/>
            <p:nvPr/>
          </p:nvSpPr>
          <p:spPr>
            <a:xfrm>
              <a:off x="2258000" y="2218725"/>
              <a:ext cx="6325" cy="39975"/>
            </a:xfrm>
            <a:custGeom>
              <a:avLst/>
              <a:gdLst/>
              <a:ahLst/>
              <a:cxnLst/>
              <a:rect l="l" t="t" r="r" b="b"/>
              <a:pathLst>
                <a:path w="253" h="1599" extrusionOk="0">
                  <a:moveTo>
                    <a:pt x="203" y="65"/>
                  </a:moveTo>
                  <a:cubicBezTo>
                    <a:pt x="201" y="65"/>
                    <a:pt x="200" y="66"/>
                    <a:pt x="198" y="66"/>
                  </a:cubicBezTo>
                  <a:lnTo>
                    <a:pt x="198" y="66"/>
                  </a:lnTo>
                  <a:cubicBezTo>
                    <a:pt x="200" y="66"/>
                    <a:pt x="201" y="66"/>
                    <a:pt x="203" y="65"/>
                  </a:cubicBezTo>
                  <a:close/>
                  <a:moveTo>
                    <a:pt x="129" y="0"/>
                  </a:moveTo>
                  <a:cubicBezTo>
                    <a:pt x="125" y="0"/>
                    <a:pt x="120" y="6"/>
                    <a:pt x="120" y="6"/>
                  </a:cubicBezTo>
                  <a:cubicBezTo>
                    <a:pt x="120" y="43"/>
                    <a:pt x="125" y="62"/>
                    <a:pt x="146" y="68"/>
                  </a:cubicBezTo>
                  <a:lnTo>
                    <a:pt x="146" y="68"/>
                  </a:lnTo>
                  <a:cubicBezTo>
                    <a:pt x="142" y="47"/>
                    <a:pt x="137" y="26"/>
                    <a:pt x="132" y="6"/>
                  </a:cubicBezTo>
                  <a:cubicBezTo>
                    <a:pt x="132" y="2"/>
                    <a:pt x="130" y="0"/>
                    <a:pt x="129" y="0"/>
                  </a:cubicBezTo>
                  <a:close/>
                  <a:moveTo>
                    <a:pt x="198" y="66"/>
                  </a:moveTo>
                  <a:cubicBezTo>
                    <a:pt x="184" y="68"/>
                    <a:pt x="173" y="69"/>
                    <a:pt x="164" y="69"/>
                  </a:cubicBezTo>
                  <a:cubicBezTo>
                    <a:pt x="157" y="69"/>
                    <a:pt x="151" y="69"/>
                    <a:pt x="146" y="68"/>
                  </a:cubicBezTo>
                  <a:lnTo>
                    <a:pt x="146" y="68"/>
                  </a:lnTo>
                  <a:cubicBezTo>
                    <a:pt x="153" y="95"/>
                    <a:pt x="158" y="123"/>
                    <a:pt x="163" y="151"/>
                  </a:cubicBezTo>
                  <a:lnTo>
                    <a:pt x="163" y="151"/>
                  </a:lnTo>
                  <a:cubicBezTo>
                    <a:pt x="170" y="104"/>
                    <a:pt x="181" y="72"/>
                    <a:pt x="198" y="66"/>
                  </a:cubicBezTo>
                  <a:close/>
                  <a:moveTo>
                    <a:pt x="163" y="151"/>
                  </a:moveTo>
                  <a:cubicBezTo>
                    <a:pt x="140" y="317"/>
                    <a:pt x="168" y="674"/>
                    <a:pt x="168" y="756"/>
                  </a:cubicBezTo>
                  <a:cubicBezTo>
                    <a:pt x="156" y="1030"/>
                    <a:pt x="96" y="1303"/>
                    <a:pt x="1" y="1589"/>
                  </a:cubicBezTo>
                  <a:cubicBezTo>
                    <a:pt x="1" y="1595"/>
                    <a:pt x="7" y="1598"/>
                    <a:pt x="13" y="1598"/>
                  </a:cubicBezTo>
                  <a:cubicBezTo>
                    <a:pt x="19" y="1598"/>
                    <a:pt x="25" y="1595"/>
                    <a:pt x="25" y="1589"/>
                  </a:cubicBezTo>
                  <a:cubicBezTo>
                    <a:pt x="198" y="1124"/>
                    <a:pt x="253" y="630"/>
                    <a:pt x="163" y="1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74" name="Google Shape;17274;p24"/>
            <p:cNvSpPr/>
            <p:nvPr/>
          </p:nvSpPr>
          <p:spPr>
            <a:xfrm>
              <a:off x="2242825" y="2215350"/>
              <a:ext cx="2400" cy="13475"/>
            </a:xfrm>
            <a:custGeom>
              <a:avLst/>
              <a:gdLst/>
              <a:ahLst/>
              <a:cxnLst/>
              <a:rect l="l" t="t" r="r" b="b"/>
              <a:pathLst>
                <a:path w="96" h="539" extrusionOk="0">
                  <a:moveTo>
                    <a:pt x="10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176"/>
                    <a:pt x="13" y="367"/>
                    <a:pt x="60" y="534"/>
                  </a:cubicBezTo>
                  <a:cubicBezTo>
                    <a:pt x="60" y="538"/>
                    <a:pt x="61" y="539"/>
                    <a:pt x="63" y="539"/>
                  </a:cubicBezTo>
                  <a:cubicBezTo>
                    <a:pt x="67" y="539"/>
                    <a:pt x="72" y="534"/>
                    <a:pt x="72" y="534"/>
                  </a:cubicBezTo>
                  <a:cubicBezTo>
                    <a:pt x="96" y="367"/>
                    <a:pt x="48" y="176"/>
                    <a:pt x="36" y="10"/>
                  </a:cubicBezTo>
                  <a:cubicBezTo>
                    <a:pt x="24" y="4"/>
                    <a:pt x="15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75" name="Google Shape;17275;p24"/>
            <p:cNvSpPr/>
            <p:nvPr/>
          </p:nvSpPr>
          <p:spPr>
            <a:xfrm>
              <a:off x="2246100" y="2217450"/>
              <a:ext cx="2100" cy="11975"/>
            </a:xfrm>
            <a:custGeom>
              <a:avLst/>
              <a:gdLst/>
              <a:ahLst/>
              <a:cxnLst/>
              <a:rect l="l" t="t" r="r" b="b"/>
              <a:pathLst>
                <a:path w="84" h="479" extrusionOk="0">
                  <a:moveTo>
                    <a:pt x="8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" y="164"/>
                    <a:pt x="1" y="342"/>
                    <a:pt x="48" y="473"/>
                  </a:cubicBezTo>
                  <a:cubicBezTo>
                    <a:pt x="48" y="477"/>
                    <a:pt x="50" y="479"/>
                    <a:pt x="51" y="479"/>
                  </a:cubicBezTo>
                  <a:cubicBezTo>
                    <a:pt x="55" y="479"/>
                    <a:pt x="60" y="473"/>
                    <a:pt x="60" y="473"/>
                  </a:cubicBezTo>
                  <a:cubicBezTo>
                    <a:pt x="84" y="331"/>
                    <a:pt x="48" y="164"/>
                    <a:pt x="24" y="9"/>
                  </a:cubicBezTo>
                  <a:cubicBezTo>
                    <a:pt x="18" y="3"/>
                    <a:pt x="12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76" name="Google Shape;17276;p24"/>
            <p:cNvSpPr/>
            <p:nvPr/>
          </p:nvSpPr>
          <p:spPr>
            <a:xfrm>
              <a:off x="2249075" y="2216525"/>
              <a:ext cx="1525" cy="11200"/>
            </a:xfrm>
            <a:custGeom>
              <a:avLst/>
              <a:gdLst/>
              <a:ahLst/>
              <a:cxnLst/>
              <a:rect l="l" t="t" r="r" b="b"/>
              <a:pathLst>
                <a:path w="61" h="448" extrusionOk="0">
                  <a:moveTo>
                    <a:pt x="24" y="0"/>
                  </a:moveTo>
                  <a:cubicBezTo>
                    <a:pt x="18" y="0"/>
                    <a:pt x="1" y="14"/>
                    <a:pt x="1" y="22"/>
                  </a:cubicBezTo>
                  <a:cubicBezTo>
                    <a:pt x="1" y="94"/>
                    <a:pt x="24" y="165"/>
                    <a:pt x="24" y="248"/>
                  </a:cubicBezTo>
                  <a:cubicBezTo>
                    <a:pt x="24" y="308"/>
                    <a:pt x="24" y="379"/>
                    <a:pt x="36" y="439"/>
                  </a:cubicBezTo>
                  <a:cubicBezTo>
                    <a:pt x="36" y="445"/>
                    <a:pt x="39" y="448"/>
                    <a:pt x="42" y="448"/>
                  </a:cubicBezTo>
                  <a:cubicBezTo>
                    <a:pt x="45" y="448"/>
                    <a:pt x="48" y="445"/>
                    <a:pt x="48" y="439"/>
                  </a:cubicBezTo>
                  <a:cubicBezTo>
                    <a:pt x="60" y="379"/>
                    <a:pt x="48" y="308"/>
                    <a:pt x="36" y="225"/>
                  </a:cubicBezTo>
                  <a:cubicBezTo>
                    <a:pt x="36" y="153"/>
                    <a:pt x="24" y="82"/>
                    <a:pt x="24" y="10"/>
                  </a:cubicBezTo>
                  <a:cubicBezTo>
                    <a:pt x="28" y="3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77" name="Google Shape;17277;p24"/>
            <p:cNvSpPr/>
            <p:nvPr/>
          </p:nvSpPr>
          <p:spPr>
            <a:xfrm>
              <a:off x="2253250" y="2215750"/>
              <a:ext cx="2400" cy="13775"/>
            </a:xfrm>
            <a:custGeom>
              <a:avLst/>
              <a:gdLst/>
              <a:ahLst/>
              <a:cxnLst/>
              <a:rect l="l" t="t" r="r" b="b"/>
              <a:pathLst>
                <a:path w="96" h="551" extrusionOk="0">
                  <a:moveTo>
                    <a:pt x="15" y="1"/>
                  </a:moveTo>
                  <a:cubicBezTo>
                    <a:pt x="12" y="1"/>
                    <a:pt x="0" y="9"/>
                    <a:pt x="0" y="18"/>
                  </a:cubicBezTo>
                  <a:cubicBezTo>
                    <a:pt x="36" y="196"/>
                    <a:pt x="36" y="363"/>
                    <a:pt x="36" y="541"/>
                  </a:cubicBezTo>
                  <a:cubicBezTo>
                    <a:pt x="36" y="547"/>
                    <a:pt x="42" y="550"/>
                    <a:pt x="48" y="550"/>
                  </a:cubicBezTo>
                  <a:cubicBezTo>
                    <a:pt x="54" y="550"/>
                    <a:pt x="60" y="547"/>
                    <a:pt x="60" y="541"/>
                  </a:cubicBezTo>
                  <a:cubicBezTo>
                    <a:pt x="96" y="363"/>
                    <a:pt x="60" y="184"/>
                    <a:pt x="12" y="6"/>
                  </a:cubicBezTo>
                  <a:cubicBezTo>
                    <a:pt x="16" y="2"/>
                    <a:pt x="16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78" name="Google Shape;17278;p24"/>
            <p:cNvSpPr/>
            <p:nvPr/>
          </p:nvSpPr>
          <p:spPr>
            <a:xfrm>
              <a:off x="2258900" y="2217375"/>
              <a:ext cx="2400" cy="9175"/>
            </a:xfrm>
            <a:custGeom>
              <a:avLst/>
              <a:gdLst/>
              <a:ahLst/>
              <a:cxnLst/>
              <a:rect l="l" t="t" r="r" b="b"/>
              <a:pathLst>
                <a:path w="96" h="367" extrusionOk="0">
                  <a:moveTo>
                    <a:pt x="1" y="0"/>
                  </a:moveTo>
                  <a:cubicBezTo>
                    <a:pt x="48" y="119"/>
                    <a:pt x="48" y="238"/>
                    <a:pt x="48" y="357"/>
                  </a:cubicBezTo>
                  <a:cubicBezTo>
                    <a:pt x="48" y="363"/>
                    <a:pt x="51" y="366"/>
                    <a:pt x="54" y="366"/>
                  </a:cubicBezTo>
                  <a:cubicBezTo>
                    <a:pt x="57" y="366"/>
                    <a:pt x="60" y="363"/>
                    <a:pt x="60" y="357"/>
                  </a:cubicBezTo>
                  <a:cubicBezTo>
                    <a:pt x="96" y="250"/>
                    <a:pt x="60" y="10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79" name="Google Shape;17279;p24"/>
            <p:cNvSpPr/>
            <p:nvPr/>
          </p:nvSpPr>
          <p:spPr>
            <a:xfrm>
              <a:off x="2074050" y="2184400"/>
              <a:ext cx="6875" cy="43325"/>
            </a:xfrm>
            <a:custGeom>
              <a:avLst/>
              <a:gdLst/>
              <a:ahLst/>
              <a:cxnLst/>
              <a:rect l="l" t="t" r="r" b="b"/>
              <a:pathLst>
                <a:path w="275" h="1733" extrusionOk="0">
                  <a:moveTo>
                    <a:pt x="5" y="1"/>
                  </a:moveTo>
                  <a:cubicBezTo>
                    <a:pt x="4" y="1"/>
                    <a:pt x="1" y="4"/>
                    <a:pt x="1" y="9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9"/>
                  </a:moveTo>
                  <a:cubicBezTo>
                    <a:pt x="132" y="581"/>
                    <a:pt x="191" y="1141"/>
                    <a:pt x="251" y="1724"/>
                  </a:cubicBezTo>
                  <a:cubicBezTo>
                    <a:pt x="251" y="1730"/>
                    <a:pt x="254" y="1733"/>
                    <a:pt x="257" y="1733"/>
                  </a:cubicBezTo>
                  <a:cubicBezTo>
                    <a:pt x="260" y="1733"/>
                    <a:pt x="263" y="1730"/>
                    <a:pt x="263" y="1724"/>
                  </a:cubicBezTo>
                  <a:cubicBezTo>
                    <a:pt x="275" y="1141"/>
                    <a:pt x="179" y="54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80" name="Google Shape;17280;p24"/>
            <p:cNvSpPr/>
            <p:nvPr/>
          </p:nvSpPr>
          <p:spPr>
            <a:xfrm>
              <a:off x="2079125" y="2191775"/>
              <a:ext cx="3875" cy="27325"/>
            </a:xfrm>
            <a:custGeom>
              <a:avLst/>
              <a:gdLst/>
              <a:ahLst/>
              <a:cxnLst/>
              <a:rect l="l" t="t" r="r" b="b"/>
              <a:pathLst>
                <a:path w="155" h="1093" extrusionOk="0">
                  <a:moveTo>
                    <a:pt x="0" y="0"/>
                  </a:moveTo>
                  <a:cubicBezTo>
                    <a:pt x="36" y="357"/>
                    <a:pt x="48" y="727"/>
                    <a:pt x="131" y="1084"/>
                  </a:cubicBezTo>
                  <a:cubicBezTo>
                    <a:pt x="131" y="1090"/>
                    <a:pt x="137" y="1093"/>
                    <a:pt x="143" y="1093"/>
                  </a:cubicBezTo>
                  <a:cubicBezTo>
                    <a:pt x="149" y="1093"/>
                    <a:pt x="155" y="1090"/>
                    <a:pt x="155" y="1084"/>
                  </a:cubicBezTo>
                  <a:cubicBezTo>
                    <a:pt x="119" y="715"/>
                    <a:pt x="48" y="35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81" name="Google Shape;17281;p24"/>
            <p:cNvSpPr/>
            <p:nvPr/>
          </p:nvSpPr>
          <p:spPr>
            <a:xfrm>
              <a:off x="2080900" y="2192950"/>
              <a:ext cx="3000" cy="22575"/>
            </a:xfrm>
            <a:custGeom>
              <a:avLst/>
              <a:gdLst/>
              <a:ahLst/>
              <a:cxnLst/>
              <a:rect l="l" t="t" r="r" b="b"/>
              <a:pathLst>
                <a:path w="120" h="903" extrusionOk="0">
                  <a:moveTo>
                    <a:pt x="1" y="1"/>
                  </a:moveTo>
                  <a:lnTo>
                    <a:pt x="1" y="1"/>
                  </a:lnTo>
                  <a:cubicBezTo>
                    <a:pt x="24" y="299"/>
                    <a:pt x="48" y="608"/>
                    <a:pt x="108" y="894"/>
                  </a:cubicBezTo>
                  <a:cubicBezTo>
                    <a:pt x="108" y="900"/>
                    <a:pt x="111" y="903"/>
                    <a:pt x="114" y="903"/>
                  </a:cubicBezTo>
                  <a:cubicBezTo>
                    <a:pt x="117" y="903"/>
                    <a:pt x="120" y="900"/>
                    <a:pt x="120" y="894"/>
                  </a:cubicBezTo>
                  <a:cubicBezTo>
                    <a:pt x="120" y="596"/>
                    <a:pt x="84" y="27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82" name="Google Shape;17282;p24"/>
            <p:cNvSpPr/>
            <p:nvPr/>
          </p:nvSpPr>
          <p:spPr>
            <a:xfrm>
              <a:off x="2085975" y="2196825"/>
              <a:ext cx="1500" cy="19000"/>
            </a:xfrm>
            <a:custGeom>
              <a:avLst/>
              <a:gdLst/>
              <a:ahLst/>
              <a:cxnLst/>
              <a:rect l="l" t="t" r="r" b="b"/>
              <a:pathLst>
                <a:path w="60" h="760" extrusionOk="0">
                  <a:moveTo>
                    <a:pt x="0" y="1"/>
                  </a:moveTo>
                  <a:cubicBezTo>
                    <a:pt x="12" y="263"/>
                    <a:pt x="12" y="501"/>
                    <a:pt x="36" y="751"/>
                  </a:cubicBezTo>
                  <a:cubicBezTo>
                    <a:pt x="36" y="757"/>
                    <a:pt x="42" y="760"/>
                    <a:pt x="48" y="760"/>
                  </a:cubicBezTo>
                  <a:cubicBezTo>
                    <a:pt x="54" y="760"/>
                    <a:pt x="60" y="757"/>
                    <a:pt x="60" y="751"/>
                  </a:cubicBezTo>
                  <a:cubicBezTo>
                    <a:pt x="60" y="501"/>
                    <a:pt x="36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83" name="Google Shape;17283;p24"/>
            <p:cNvSpPr/>
            <p:nvPr/>
          </p:nvSpPr>
          <p:spPr>
            <a:xfrm>
              <a:off x="2171700" y="2227550"/>
              <a:ext cx="15925" cy="41850"/>
            </a:xfrm>
            <a:custGeom>
              <a:avLst/>
              <a:gdLst/>
              <a:ahLst/>
              <a:cxnLst/>
              <a:rect l="l" t="t" r="r" b="b"/>
              <a:pathLst>
                <a:path w="637" h="1674" extrusionOk="0">
                  <a:moveTo>
                    <a:pt x="636" y="1"/>
                  </a:moveTo>
                  <a:cubicBezTo>
                    <a:pt x="634" y="1"/>
                    <a:pt x="631" y="4"/>
                    <a:pt x="631" y="10"/>
                  </a:cubicBezTo>
                  <a:cubicBezTo>
                    <a:pt x="637" y="4"/>
                    <a:pt x="637" y="1"/>
                    <a:pt x="636" y="1"/>
                  </a:cubicBezTo>
                  <a:close/>
                  <a:moveTo>
                    <a:pt x="631" y="10"/>
                  </a:moveTo>
                  <a:lnTo>
                    <a:pt x="631" y="10"/>
                  </a:lnTo>
                  <a:cubicBezTo>
                    <a:pt x="500" y="581"/>
                    <a:pt x="0" y="1070"/>
                    <a:pt x="12" y="1665"/>
                  </a:cubicBezTo>
                  <a:cubicBezTo>
                    <a:pt x="12" y="1671"/>
                    <a:pt x="18" y="1674"/>
                    <a:pt x="24" y="1674"/>
                  </a:cubicBezTo>
                  <a:cubicBezTo>
                    <a:pt x="30" y="1674"/>
                    <a:pt x="36" y="1671"/>
                    <a:pt x="36" y="1665"/>
                  </a:cubicBezTo>
                  <a:cubicBezTo>
                    <a:pt x="107" y="1070"/>
                    <a:pt x="536" y="605"/>
                    <a:pt x="63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84" name="Google Shape;17284;p24"/>
            <p:cNvSpPr/>
            <p:nvPr/>
          </p:nvSpPr>
          <p:spPr>
            <a:xfrm>
              <a:off x="2165725" y="2235225"/>
              <a:ext cx="23550" cy="54175"/>
            </a:xfrm>
            <a:custGeom>
              <a:avLst/>
              <a:gdLst/>
              <a:ahLst/>
              <a:cxnLst/>
              <a:rect l="l" t="t" r="r" b="b"/>
              <a:pathLst>
                <a:path w="942" h="2167" extrusionOk="0">
                  <a:moveTo>
                    <a:pt x="930" y="1"/>
                  </a:moveTo>
                  <a:cubicBezTo>
                    <a:pt x="584" y="608"/>
                    <a:pt x="1" y="1417"/>
                    <a:pt x="203" y="2156"/>
                  </a:cubicBezTo>
                  <a:cubicBezTo>
                    <a:pt x="203" y="2164"/>
                    <a:pt x="205" y="2166"/>
                    <a:pt x="206" y="2166"/>
                  </a:cubicBezTo>
                  <a:cubicBezTo>
                    <a:pt x="210" y="2166"/>
                    <a:pt x="215" y="2156"/>
                    <a:pt x="215" y="2156"/>
                  </a:cubicBezTo>
                  <a:cubicBezTo>
                    <a:pt x="108" y="1382"/>
                    <a:pt x="620" y="691"/>
                    <a:pt x="941" y="12"/>
                  </a:cubicBezTo>
                  <a:cubicBezTo>
                    <a:pt x="941" y="1"/>
                    <a:pt x="930" y="1"/>
                    <a:pt x="9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85" name="Google Shape;17285;p24"/>
            <p:cNvSpPr/>
            <p:nvPr/>
          </p:nvSpPr>
          <p:spPr>
            <a:xfrm>
              <a:off x="2193200" y="2247375"/>
              <a:ext cx="45175" cy="14075"/>
            </a:xfrm>
            <a:custGeom>
              <a:avLst/>
              <a:gdLst/>
              <a:ahLst/>
              <a:cxnLst/>
              <a:rect l="l" t="t" r="r" b="b"/>
              <a:pathLst>
                <a:path w="1807" h="563" extrusionOk="0">
                  <a:moveTo>
                    <a:pt x="5" y="0"/>
                  </a:moveTo>
                  <a:cubicBezTo>
                    <a:pt x="1" y="0"/>
                    <a:pt x="11" y="27"/>
                    <a:pt x="21" y="27"/>
                  </a:cubicBezTo>
                  <a:cubicBezTo>
                    <a:pt x="259" y="27"/>
                    <a:pt x="533" y="27"/>
                    <a:pt x="735" y="181"/>
                  </a:cubicBezTo>
                  <a:cubicBezTo>
                    <a:pt x="831" y="265"/>
                    <a:pt x="855" y="384"/>
                    <a:pt x="962" y="443"/>
                  </a:cubicBezTo>
                  <a:cubicBezTo>
                    <a:pt x="1188" y="562"/>
                    <a:pt x="1533" y="538"/>
                    <a:pt x="1795" y="562"/>
                  </a:cubicBezTo>
                  <a:cubicBezTo>
                    <a:pt x="1807" y="562"/>
                    <a:pt x="1807" y="538"/>
                    <a:pt x="1795" y="538"/>
                  </a:cubicBezTo>
                  <a:cubicBezTo>
                    <a:pt x="1581" y="515"/>
                    <a:pt x="1366" y="527"/>
                    <a:pt x="1152" y="467"/>
                  </a:cubicBezTo>
                  <a:cubicBezTo>
                    <a:pt x="974" y="408"/>
                    <a:pt x="890" y="277"/>
                    <a:pt x="735" y="169"/>
                  </a:cubicBezTo>
                  <a:cubicBezTo>
                    <a:pt x="533" y="3"/>
                    <a:pt x="259" y="3"/>
                    <a:pt x="9" y="3"/>
                  </a:cubicBezTo>
                  <a:cubicBezTo>
                    <a:pt x="7" y="1"/>
                    <a:pt x="6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86" name="Google Shape;17286;p24"/>
            <p:cNvSpPr/>
            <p:nvPr/>
          </p:nvSpPr>
          <p:spPr>
            <a:xfrm>
              <a:off x="2193525" y="2248500"/>
              <a:ext cx="44575" cy="14425"/>
            </a:xfrm>
            <a:custGeom>
              <a:avLst/>
              <a:gdLst/>
              <a:ahLst/>
              <a:cxnLst/>
              <a:rect l="l" t="t" r="r" b="b"/>
              <a:pathLst>
                <a:path w="1783" h="577" extrusionOk="0">
                  <a:moveTo>
                    <a:pt x="167" y="1"/>
                  </a:moveTo>
                  <a:cubicBezTo>
                    <a:pt x="118" y="1"/>
                    <a:pt x="69" y="3"/>
                    <a:pt x="20" y="5"/>
                  </a:cubicBezTo>
                  <a:cubicBezTo>
                    <a:pt x="1" y="5"/>
                    <a:pt x="5" y="36"/>
                    <a:pt x="13" y="36"/>
                  </a:cubicBezTo>
                  <a:cubicBezTo>
                    <a:pt x="15" y="36"/>
                    <a:pt x="18" y="34"/>
                    <a:pt x="20" y="29"/>
                  </a:cubicBezTo>
                  <a:cubicBezTo>
                    <a:pt x="39" y="28"/>
                    <a:pt x="57" y="28"/>
                    <a:pt x="74" y="28"/>
                  </a:cubicBezTo>
                  <a:cubicBezTo>
                    <a:pt x="368" y="28"/>
                    <a:pt x="498" y="123"/>
                    <a:pt x="734" y="303"/>
                  </a:cubicBezTo>
                  <a:cubicBezTo>
                    <a:pt x="830" y="374"/>
                    <a:pt x="865" y="422"/>
                    <a:pt x="972" y="470"/>
                  </a:cubicBezTo>
                  <a:cubicBezTo>
                    <a:pt x="1211" y="577"/>
                    <a:pt x="1496" y="529"/>
                    <a:pt x="1746" y="577"/>
                  </a:cubicBezTo>
                  <a:cubicBezTo>
                    <a:pt x="1770" y="577"/>
                    <a:pt x="1782" y="553"/>
                    <a:pt x="1770" y="553"/>
                  </a:cubicBezTo>
                  <a:cubicBezTo>
                    <a:pt x="1651" y="529"/>
                    <a:pt x="1520" y="529"/>
                    <a:pt x="1389" y="517"/>
                  </a:cubicBezTo>
                  <a:cubicBezTo>
                    <a:pt x="1246" y="493"/>
                    <a:pt x="1080" y="493"/>
                    <a:pt x="949" y="422"/>
                  </a:cubicBezTo>
                  <a:cubicBezTo>
                    <a:pt x="830" y="363"/>
                    <a:pt x="758" y="243"/>
                    <a:pt x="651" y="148"/>
                  </a:cubicBezTo>
                  <a:cubicBezTo>
                    <a:pt x="511" y="27"/>
                    <a:pt x="342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87" name="Google Shape;17287;p24"/>
            <p:cNvSpPr/>
            <p:nvPr/>
          </p:nvSpPr>
          <p:spPr>
            <a:xfrm>
              <a:off x="2238950" y="2254100"/>
              <a:ext cx="21175" cy="6450"/>
            </a:xfrm>
            <a:custGeom>
              <a:avLst/>
              <a:gdLst/>
              <a:ahLst/>
              <a:cxnLst/>
              <a:rect l="l" t="t" r="r" b="b"/>
              <a:pathLst>
                <a:path w="847" h="258" extrusionOk="0">
                  <a:moveTo>
                    <a:pt x="707" y="1"/>
                  </a:moveTo>
                  <a:cubicBezTo>
                    <a:pt x="449" y="1"/>
                    <a:pt x="198" y="102"/>
                    <a:pt x="1" y="258"/>
                  </a:cubicBezTo>
                  <a:cubicBezTo>
                    <a:pt x="263" y="91"/>
                    <a:pt x="525" y="31"/>
                    <a:pt x="822" y="31"/>
                  </a:cubicBezTo>
                  <a:cubicBezTo>
                    <a:pt x="846" y="31"/>
                    <a:pt x="846" y="8"/>
                    <a:pt x="822" y="8"/>
                  </a:cubicBezTo>
                  <a:cubicBezTo>
                    <a:pt x="784" y="3"/>
                    <a:pt x="745" y="1"/>
                    <a:pt x="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88" name="Google Shape;17288;p24"/>
            <p:cNvSpPr/>
            <p:nvPr/>
          </p:nvSpPr>
          <p:spPr>
            <a:xfrm>
              <a:off x="2241125" y="2256450"/>
              <a:ext cx="17500" cy="5725"/>
            </a:xfrm>
            <a:custGeom>
              <a:avLst/>
              <a:gdLst/>
              <a:ahLst/>
              <a:cxnLst/>
              <a:rect l="l" t="t" r="r" b="b"/>
              <a:pathLst>
                <a:path w="700" h="229" extrusionOk="0">
                  <a:moveTo>
                    <a:pt x="518" y="0"/>
                  </a:moveTo>
                  <a:cubicBezTo>
                    <a:pt x="330" y="0"/>
                    <a:pt x="110" y="74"/>
                    <a:pt x="9" y="211"/>
                  </a:cubicBezTo>
                  <a:cubicBezTo>
                    <a:pt x="1" y="220"/>
                    <a:pt x="4" y="228"/>
                    <a:pt x="11" y="228"/>
                  </a:cubicBezTo>
                  <a:cubicBezTo>
                    <a:pt x="14" y="228"/>
                    <a:pt x="17" y="227"/>
                    <a:pt x="21" y="223"/>
                  </a:cubicBezTo>
                  <a:cubicBezTo>
                    <a:pt x="128" y="164"/>
                    <a:pt x="211" y="92"/>
                    <a:pt x="342" y="56"/>
                  </a:cubicBezTo>
                  <a:cubicBezTo>
                    <a:pt x="462" y="33"/>
                    <a:pt x="557" y="33"/>
                    <a:pt x="676" y="33"/>
                  </a:cubicBezTo>
                  <a:cubicBezTo>
                    <a:pt x="700" y="33"/>
                    <a:pt x="700" y="21"/>
                    <a:pt x="676" y="21"/>
                  </a:cubicBezTo>
                  <a:cubicBezTo>
                    <a:pt x="629" y="7"/>
                    <a:pt x="575" y="0"/>
                    <a:pt x="5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89" name="Google Shape;17289;p24"/>
            <p:cNvSpPr/>
            <p:nvPr/>
          </p:nvSpPr>
          <p:spPr>
            <a:xfrm>
              <a:off x="2235675" y="2265950"/>
              <a:ext cx="8375" cy="24075"/>
            </a:xfrm>
            <a:custGeom>
              <a:avLst/>
              <a:gdLst/>
              <a:ahLst/>
              <a:cxnLst/>
              <a:rect l="l" t="t" r="r" b="b"/>
              <a:pathLst>
                <a:path w="335" h="963" extrusionOk="0">
                  <a:moveTo>
                    <a:pt x="141" y="1"/>
                  </a:moveTo>
                  <a:cubicBezTo>
                    <a:pt x="138" y="1"/>
                    <a:pt x="132" y="4"/>
                    <a:pt x="132" y="10"/>
                  </a:cubicBezTo>
                  <a:cubicBezTo>
                    <a:pt x="144" y="4"/>
                    <a:pt x="144" y="1"/>
                    <a:pt x="141" y="1"/>
                  </a:cubicBezTo>
                  <a:close/>
                  <a:moveTo>
                    <a:pt x="132" y="10"/>
                  </a:moveTo>
                  <a:lnTo>
                    <a:pt x="132" y="10"/>
                  </a:lnTo>
                  <a:cubicBezTo>
                    <a:pt x="179" y="272"/>
                    <a:pt x="1" y="796"/>
                    <a:pt x="322" y="962"/>
                  </a:cubicBezTo>
                  <a:cubicBezTo>
                    <a:pt x="322" y="962"/>
                    <a:pt x="334" y="962"/>
                    <a:pt x="334" y="938"/>
                  </a:cubicBezTo>
                  <a:cubicBezTo>
                    <a:pt x="48" y="665"/>
                    <a:pt x="239" y="331"/>
                    <a:pt x="13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90" name="Google Shape;17290;p24"/>
            <p:cNvSpPr/>
            <p:nvPr/>
          </p:nvSpPr>
          <p:spPr>
            <a:xfrm>
              <a:off x="2240750" y="2275575"/>
              <a:ext cx="5375" cy="14675"/>
            </a:xfrm>
            <a:custGeom>
              <a:avLst/>
              <a:gdLst/>
              <a:ahLst/>
              <a:cxnLst/>
              <a:rect l="l" t="t" r="r" b="b"/>
              <a:pathLst>
                <a:path w="215" h="587" extrusionOk="0">
                  <a:moveTo>
                    <a:pt x="9" y="0"/>
                  </a:moveTo>
                  <a:cubicBezTo>
                    <a:pt x="6" y="0"/>
                    <a:pt x="0" y="6"/>
                    <a:pt x="0" y="6"/>
                  </a:cubicBezTo>
                  <a:cubicBezTo>
                    <a:pt x="12" y="208"/>
                    <a:pt x="96" y="423"/>
                    <a:pt x="215" y="577"/>
                  </a:cubicBezTo>
                  <a:cubicBezTo>
                    <a:pt x="119" y="399"/>
                    <a:pt x="72" y="208"/>
                    <a:pt x="12" y="6"/>
                  </a:cubicBezTo>
                  <a:cubicBezTo>
                    <a:pt x="12" y="2"/>
                    <a:pt x="11" y="0"/>
                    <a:pt x="9" y="0"/>
                  </a:cubicBezTo>
                  <a:close/>
                  <a:moveTo>
                    <a:pt x="215" y="577"/>
                  </a:moveTo>
                  <a:lnTo>
                    <a:pt x="215" y="577"/>
                  </a:lnTo>
                  <a:cubicBezTo>
                    <a:pt x="209" y="583"/>
                    <a:pt x="209" y="586"/>
                    <a:pt x="210" y="586"/>
                  </a:cubicBezTo>
                  <a:cubicBezTo>
                    <a:pt x="212" y="586"/>
                    <a:pt x="215" y="583"/>
                    <a:pt x="215" y="5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91" name="Google Shape;17291;p24"/>
            <p:cNvSpPr/>
            <p:nvPr/>
          </p:nvSpPr>
          <p:spPr>
            <a:xfrm>
              <a:off x="2186275" y="2286800"/>
              <a:ext cx="11625" cy="27250"/>
            </a:xfrm>
            <a:custGeom>
              <a:avLst/>
              <a:gdLst/>
              <a:ahLst/>
              <a:cxnLst/>
              <a:rect l="l" t="t" r="r" b="b"/>
              <a:pathLst>
                <a:path w="465" h="1090" extrusionOk="0">
                  <a:moveTo>
                    <a:pt x="422" y="0"/>
                  </a:moveTo>
                  <a:cubicBezTo>
                    <a:pt x="420" y="0"/>
                    <a:pt x="417" y="3"/>
                    <a:pt x="417" y="9"/>
                  </a:cubicBezTo>
                  <a:cubicBezTo>
                    <a:pt x="423" y="3"/>
                    <a:pt x="423" y="0"/>
                    <a:pt x="422" y="0"/>
                  </a:cubicBezTo>
                  <a:close/>
                  <a:moveTo>
                    <a:pt x="417" y="9"/>
                  </a:moveTo>
                  <a:lnTo>
                    <a:pt x="417" y="9"/>
                  </a:lnTo>
                  <a:cubicBezTo>
                    <a:pt x="453" y="271"/>
                    <a:pt x="227" y="414"/>
                    <a:pt x="108" y="616"/>
                  </a:cubicBezTo>
                  <a:cubicBezTo>
                    <a:pt x="12" y="771"/>
                    <a:pt x="0" y="914"/>
                    <a:pt x="0" y="1081"/>
                  </a:cubicBezTo>
                  <a:cubicBezTo>
                    <a:pt x="0" y="1087"/>
                    <a:pt x="6" y="1090"/>
                    <a:pt x="12" y="1090"/>
                  </a:cubicBezTo>
                  <a:cubicBezTo>
                    <a:pt x="18" y="1090"/>
                    <a:pt x="24" y="1087"/>
                    <a:pt x="24" y="1081"/>
                  </a:cubicBezTo>
                  <a:cubicBezTo>
                    <a:pt x="12" y="747"/>
                    <a:pt x="179" y="569"/>
                    <a:pt x="358" y="319"/>
                  </a:cubicBezTo>
                  <a:cubicBezTo>
                    <a:pt x="417" y="212"/>
                    <a:pt x="465" y="128"/>
                    <a:pt x="41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92" name="Google Shape;17292;p24"/>
            <p:cNvSpPr/>
            <p:nvPr/>
          </p:nvSpPr>
          <p:spPr>
            <a:xfrm>
              <a:off x="2187175" y="2305475"/>
              <a:ext cx="3000" cy="9225"/>
            </a:xfrm>
            <a:custGeom>
              <a:avLst/>
              <a:gdLst/>
              <a:ahLst/>
              <a:cxnLst/>
              <a:rect l="l" t="t" r="r" b="b"/>
              <a:pathLst>
                <a:path w="120" h="369" extrusionOk="0">
                  <a:moveTo>
                    <a:pt x="119" y="0"/>
                  </a:moveTo>
                  <a:lnTo>
                    <a:pt x="119" y="0"/>
                  </a:lnTo>
                  <a:cubicBezTo>
                    <a:pt x="72" y="119"/>
                    <a:pt x="24" y="239"/>
                    <a:pt x="0" y="358"/>
                  </a:cubicBezTo>
                  <a:cubicBezTo>
                    <a:pt x="0" y="358"/>
                    <a:pt x="5" y="368"/>
                    <a:pt x="9" y="368"/>
                  </a:cubicBezTo>
                  <a:cubicBezTo>
                    <a:pt x="11" y="368"/>
                    <a:pt x="12" y="366"/>
                    <a:pt x="12" y="358"/>
                  </a:cubicBezTo>
                  <a:cubicBezTo>
                    <a:pt x="60" y="262"/>
                    <a:pt x="83" y="143"/>
                    <a:pt x="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93" name="Google Shape;17293;p24"/>
            <p:cNvSpPr/>
            <p:nvPr/>
          </p:nvSpPr>
          <p:spPr>
            <a:xfrm>
              <a:off x="2188950" y="2293900"/>
              <a:ext cx="8075" cy="11600"/>
            </a:xfrm>
            <a:custGeom>
              <a:avLst/>
              <a:gdLst/>
              <a:ahLst/>
              <a:cxnLst/>
              <a:rect l="l" t="t" r="r" b="b"/>
              <a:pathLst>
                <a:path w="323" h="464" extrusionOk="0">
                  <a:moveTo>
                    <a:pt x="319" y="0"/>
                  </a:moveTo>
                  <a:cubicBezTo>
                    <a:pt x="317" y="0"/>
                    <a:pt x="314" y="3"/>
                    <a:pt x="310" y="11"/>
                  </a:cubicBezTo>
                  <a:cubicBezTo>
                    <a:pt x="203" y="154"/>
                    <a:pt x="120" y="309"/>
                    <a:pt x="1" y="463"/>
                  </a:cubicBezTo>
                  <a:cubicBezTo>
                    <a:pt x="120" y="332"/>
                    <a:pt x="239" y="166"/>
                    <a:pt x="322" y="11"/>
                  </a:cubicBezTo>
                  <a:cubicBezTo>
                    <a:pt x="322" y="11"/>
                    <a:pt x="322" y="0"/>
                    <a:pt x="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94" name="Google Shape;17294;p24"/>
            <p:cNvSpPr/>
            <p:nvPr/>
          </p:nvSpPr>
          <p:spPr>
            <a:xfrm>
              <a:off x="2123775" y="2161700"/>
              <a:ext cx="8650" cy="11775"/>
            </a:xfrm>
            <a:custGeom>
              <a:avLst/>
              <a:gdLst/>
              <a:ahLst/>
              <a:cxnLst/>
              <a:rect l="l" t="t" r="r" b="b"/>
              <a:pathLst>
                <a:path w="346" h="471" extrusionOk="0">
                  <a:moveTo>
                    <a:pt x="345" y="1"/>
                  </a:moveTo>
                  <a:lnTo>
                    <a:pt x="345" y="1"/>
                  </a:lnTo>
                  <a:cubicBezTo>
                    <a:pt x="191" y="96"/>
                    <a:pt x="48" y="275"/>
                    <a:pt x="0" y="453"/>
                  </a:cubicBezTo>
                  <a:cubicBezTo>
                    <a:pt x="0" y="465"/>
                    <a:pt x="3" y="471"/>
                    <a:pt x="6" y="471"/>
                  </a:cubicBezTo>
                  <a:cubicBezTo>
                    <a:pt x="9" y="471"/>
                    <a:pt x="12" y="465"/>
                    <a:pt x="12" y="453"/>
                  </a:cubicBezTo>
                  <a:cubicBezTo>
                    <a:pt x="60" y="370"/>
                    <a:pt x="107" y="275"/>
                    <a:pt x="167" y="191"/>
                  </a:cubicBezTo>
                  <a:cubicBezTo>
                    <a:pt x="214" y="132"/>
                    <a:pt x="286" y="60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95" name="Google Shape;17295;p24"/>
            <p:cNvSpPr/>
            <p:nvPr/>
          </p:nvSpPr>
          <p:spPr>
            <a:xfrm>
              <a:off x="2126450" y="2161700"/>
              <a:ext cx="9250" cy="14250"/>
            </a:xfrm>
            <a:custGeom>
              <a:avLst/>
              <a:gdLst/>
              <a:ahLst/>
              <a:cxnLst/>
              <a:rect l="l" t="t" r="r" b="b"/>
              <a:pathLst>
                <a:path w="370" h="570" extrusionOk="0">
                  <a:moveTo>
                    <a:pt x="369" y="1"/>
                  </a:moveTo>
                  <a:lnTo>
                    <a:pt x="369" y="1"/>
                  </a:lnTo>
                  <a:cubicBezTo>
                    <a:pt x="179" y="120"/>
                    <a:pt x="12" y="322"/>
                    <a:pt x="0" y="560"/>
                  </a:cubicBezTo>
                  <a:cubicBezTo>
                    <a:pt x="0" y="566"/>
                    <a:pt x="3" y="569"/>
                    <a:pt x="6" y="569"/>
                  </a:cubicBezTo>
                  <a:cubicBezTo>
                    <a:pt x="9" y="569"/>
                    <a:pt x="12" y="566"/>
                    <a:pt x="12" y="560"/>
                  </a:cubicBezTo>
                  <a:cubicBezTo>
                    <a:pt x="84" y="322"/>
                    <a:pt x="179" y="144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96" name="Google Shape;17296;p24"/>
            <p:cNvSpPr/>
            <p:nvPr/>
          </p:nvSpPr>
          <p:spPr>
            <a:xfrm>
              <a:off x="2129125" y="2162300"/>
              <a:ext cx="8950" cy="14425"/>
            </a:xfrm>
            <a:custGeom>
              <a:avLst/>
              <a:gdLst/>
              <a:ahLst/>
              <a:cxnLst/>
              <a:rect l="l" t="t" r="r" b="b"/>
              <a:pathLst>
                <a:path w="358" h="577" extrusionOk="0">
                  <a:moveTo>
                    <a:pt x="358" y="1"/>
                  </a:moveTo>
                  <a:lnTo>
                    <a:pt x="358" y="1"/>
                  </a:lnTo>
                  <a:cubicBezTo>
                    <a:pt x="274" y="96"/>
                    <a:pt x="215" y="179"/>
                    <a:pt x="155" y="274"/>
                  </a:cubicBezTo>
                  <a:cubicBezTo>
                    <a:pt x="131" y="310"/>
                    <a:pt x="96" y="370"/>
                    <a:pt x="72" y="417"/>
                  </a:cubicBezTo>
                  <a:cubicBezTo>
                    <a:pt x="63" y="444"/>
                    <a:pt x="47" y="457"/>
                    <a:pt x="35" y="473"/>
                  </a:cubicBezTo>
                  <a:lnTo>
                    <a:pt x="35" y="473"/>
                  </a:lnTo>
                  <a:cubicBezTo>
                    <a:pt x="34" y="472"/>
                    <a:pt x="34" y="471"/>
                    <a:pt x="33" y="471"/>
                  </a:cubicBezTo>
                  <a:cubicBezTo>
                    <a:pt x="31" y="471"/>
                    <a:pt x="28" y="473"/>
                    <a:pt x="24" y="477"/>
                  </a:cubicBezTo>
                  <a:cubicBezTo>
                    <a:pt x="12" y="512"/>
                    <a:pt x="0" y="536"/>
                    <a:pt x="0" y="548"/>
                  </a:cubicBezTo>
                  <a:cubicBezTo>
                    <a:pt x="0" y="566"/>
                    <a:pt x="7" y="577"/>
                    <a:pt x="10" y="577"/>
                  </a:cubicBezTo>
                  <a:cubicBezTo>
                    <a:pt x="11" y="577"/>
                    <a:pt x="12" y="575"/>
                    <a:pt x="12" y="572"/>
                  </a:cubicBezTo>
                  <a:cubicBezTo>
                    <a:pt x="119" y="393"/>
                    <a:pt x="239" y="19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97" name="Google Shape;17297;p24"/>
            <p:cNvSpPr/>
            <p:nvPr/>
          </p:nvSpPr>
          <p:spPr>
            <a:xfrm>
              <a:off x="2133600" y="2165450"/>
              <a:ext cx="7750" cy="11175"/>
            </a:xfrm>
            <a:custGeom>
              <a:avLst/>
              <a:gdLst/>
              <a:ahLst/>
              <a:cxnLst/>
              <a:rect l="l" t="t" r="r" b="b"/>
              <a:pathLst>
                <a:path w="310" h="447" extrusionOk="0">
                  <a:moveTo>
                    <a:pt x="300" y="1"/>
                  </a:moveTo>
                  <a:cubicBezTo>
                    <a:pt x="299" y="1"/>
                    <a:pt x="298" y="2"/>
                    <a:pt x="298" y="5"/>
                  </a:cubicBezTo>
                  <a:cubicBezTo>
                    <a:pt x="191" y="148"/>
                    <a:pt x="71" y="279"/>
                    <a:pt x="0" y="422"/>
                  </a:cubicBezTo>
                  <a:cubicBezTo>
                    <a:pt x="0" y="446"/>
                    <a:pt x="12" y="446"/>
                    <a:pt x="12" y="446"/>
                  </a:cubicBezTo>
                  <a:cubicBezTo>
                    <a:pt x="131" y="327"/>
                    <a:pt x="214" y="172"/>
                    <a:pt x="310" y="29"/>
                  </a:cubicBezTo>
                  <a:cubicBezTo>
                    <a:pt x="310" y="12"/>
                    <a:pt x="303" y="1"/>
                    <a:pt x="3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98" name="Google Shape;17298;p24"/>
            <p:cNvSpPr/>
            <p:nvPr/>
          </p:nvSpPr>
          <p:spPr>
            <a:xfrm>
              <a:off x="2137450" y="2169150"/>
              <a:ext cx="6875" cy="8175"/>
            </a:xfrm>
            <a:custGeom>
              <a:avLst/>
              <a:gdLst/>
              <a:ahLst/>
              <a:cxnLst/>
              <a:rect l="l" t="t" r="r" b="b"/>
              <a:pathLst>
                <a:path w="275" h="327" extrusionOk="0">
                  <a:moveTo>
                    <a:pt x="275" y="0"/>
                  </a:moveTo>
                  <a:lnTo>
                    <a:pt x="275" y="0"/>
                  </a:lnTo>
                  <a:cubicBezTo>
                    <a:pt x="227" y="36"/>
                    <a:pt x="179" y="96"/>
                    <a:pt x="120" y="155"/>
                  </a:cubicBezTo>
                  <a:cubicBezTo>
                    <a:pt x="72" y="203"/>
                    <a:pt x="37" y="262"/>
                    <a:pt x="1" y="310"/>
                  </a:cubicBezTo>
                  <a:cubicBezTo>
                    <a:pt x="1" y="318"/>
                    <a:pt x="13" y="327"/>
                    <a:pt x="20" y="327"/>
                  </a:cubicBezTo>
                  <a:cubicBezTo>
                    <a:pt x="23" y="327"/>
                    <a:pt x="25" y="325"/>
                    <a:pt x="25" y="322"/>
                  </a:cubicBezTo>
                  <a:cubicBezTo>
                    <a:pt x="72" y="274"/>
                    <a:pt x="108" y="203"/>
                    <a:pt x="156" y="155"/>
                  </a:cubicBezTo>
                  <a:cubicBezTo>
                    <a:pt x="215" y="119"/>
                    <a:pt x="263" y="72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99" name="Google Shape;17299;p24"/>
            <p:cNvSpPr/>
            <p:nvPr/>
          </p:nvSpPr>
          <p:spPr>
            <a:xfrm>
              <a:off x="2131300" y="2172575"/>
              <a:ext cx="15700" cy="16375"/>
            </a:xfrm>
            <a:custGeom>
              <a:avLst/>
              <a:gdLst/>
              <a:ahLst/>
              <a:cxnLst/>
              <a:rect l="l" t="t" r="r" b="b"/>
              <a:pathLst>
                <a:path w="628" h="655" extrusionOk="0">
                  <a:moveTo>
                    <a:pt x="601" y="1"/>
                  </a:moveTo>
                  <a:cubicBezTo>
                    <a:pt x="596" y="1"/>
                    <a:pt x="592" y="2"/>
                    <a:pt x="592" y="6"/>
                  </a:cubicBezTo>
                  <a:cubicBezTo>
                    <a:pt x="437" y="256"/>
                    <a:pt x="247" y="459"/>
                    <a:pt x="9" y="637"/>
                  </a:cubicBezTo>
                  <a:cubicBezTo>
                    <a:pt x="0" y="646"/>
                    <a:pt x="4" y="654"/>
                    <a:pt x="15" y="654"/>
                  </a:cubicBezTo>
                  <a:cubicBezTo>
                    <a:pt x="20" y="654"/>
                    <a:pt x="25" y="653"/>
                    <a:pt x="32" y="649"/>
                  </a:cubicBezTo>
                  <a:cubicBezTo>
                    <a:pt x="283" y="518"/>
                    <a:pt x="509" y="280"/>
                    <a:pt x="628" y="6"/>
                  </a:cubicBezTo>
                  <a:cubicBezTo>
                    <a:pt x="628" y="6"/>
                    <a:pt x="612" y="1"/>
                    <a:pt x="6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00" name="Google Shape;17300;p24"/>
            <p:cNvSpPr/>
            <p:nvPr/>
          </p:nvSpPr>
          <p:spPr>
            <a:xfrm>
              <a:off x="2141625" y="2268600"/>
              <a:ext cx="6275" cy="21850"/>
            </a:xfrm>
            <a:custGeom>
              <a:avLst/>
              <a:gdLst/>
              <a:ahLst/>
              <a:cxnLst/>
              <a:rect l="l" t="t" r="r" b="b"/>
              <a:pathLst>
                <a:path w="251" h="874" extrusionOk="0">
                  <a:moveTo>
                    <a:pt x="241" y="1"/>
                  </a:moveTo>
                  <a:cubicBezTo>
                    <a:pt x="240" y="1"/>
                    <a:pt x="239" y="4"/>
                    <a:pt x="239" y="11"/>
                  </a:cubicBezTo>
                  <a:cubicBezTo>
                    <a:pt x="120" y="273"/>
                    <a:pt x="48" y="571"/>
                    <a:pt x="0" y="856"/>
                  </a:cubicBezTo>
                  <a:cubicBezTo>
                    <a:pt x="0" y="865"/>
                    <a:pt x="18" y="873"/>
                    <a:pt x="29" y="873"/>
                  </a:cubicBezTo>
                  <a:cubicBezTo>
                    <a:pt x="33" y="873"/>
                    <a:pt x="36" y="872"/>
                    <a:pt x="36" y="868"/>
                  </a:cubicBezTo>
                  <a:cubicBezTo>
                    <a:pt x="96" y="582"/>
                    <a:pt x="167" y="309"/>
                    <a:pt x="251" y="23"/>
                  </a:cubicBezTo>
                  <a:cubicBezTo>
                    <a:pt x="251" y="15"/>
                    <a:pt x="245" y="1"/>
                    <a:pt x="2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01" name="Google Shape;17301;p24"/>
            <p:cNvSpPr/>
            <p:nvPr/>
          </p:nvSpPr>
          <p:spPr>
            <a:xfrm>
              <a:off x="2144900" y="2269450"/>
              <a:ext cx="5975" cy="22275"/>
            </a:xfrm>
            <a:custGeom>
              <a:avLst/>
              <a:gdLst/>
              <a:ahLst/>
              <a:cxnLst/>
              <a:rect l="l" t="t" r="r" b="b"/>
              <a:pathLst>
                <a:path w="239" h="891" extrusionOk="0">
                  <a:moveTo>
                    <a:pt x="239" y="1"/>
                  </a:moveTo>
                  <a:lnTo>
                    <a:pt x="239" y="1"/>
                  </a:lnTo>
                  <a:cubicBezTo>
                    <a:pt x="155" y="287"/>
                    <a:pt x="36" y="584"/>
                    <a:pt x="0" y="882"/>
                  </a:cubicBezTo>
                  <a:cubicBezTo>
                    <a:pt x="0" y="888"/>
                    <a:pt x="6" y="891"/>
                    <a:pt x="12" y="891"/>
                  </a:cubicBezTo>
                  <a:cubicBezTo>
                    <a:pt x="18" y="891"/>
                    <a:pt x="24" y="888"/>
                    <a:pt x="24" y="882"/>
                  </a:cubicBezTo>
                  <a:cubicBezTo>
                    <a:pt x="120" y="596"/>
                    <a:pt x="167" y="298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02" name="Google Shape;17302;p24"/>
            <p:cNvSpPr/>
            <p:nvPr/>
          </p:nvSpPr>
          <p:spPr>
            <a:xfrm>
              <a:off x="2150550" y="2270425"/>
              <a:ext cx="5375" cy="20750"/>
            </a:xfrm>
            <a:custGeom>
              <a:avLst/>
              <a:gdLst/>
              <a:ahLst/>
              <a:cxnLst/>
              <a:rect l="l" t="t" r="r" b="b"/>
              <a:pathLst>
                <a:path w="215" h="830" extrusionOk="0">
                  <a:moveTo>
                    <a:pt x="188" y="0"/>
                  </a:moveTo>
                  <a:cubicBezTo>
                    <a:pt x="182" y="0"/>
                    <a:pt x="179" y="3"/>
                    <a:pt x="179" y="9"/>
                  </a:cubicBezTo>
                  <a:lnTo>
                    <a:pt x="1" y="807"/>
                  </a:lnTo>
                  <a:cubicBezTo>
                    <a:pt x="1" y="820"/>
                    <a:pt x="11" y="830"/>
                    <a:pt x="21" y="830"/>
                  </a:cubicBezTo>
                  <a:cubicBezTo>
                    <a:pt x="29" y="830"/>
                    <a:pt x="36" y="823"/>
                    <a:pt x="36" y="807"/>
                  </a:cubicBezTo>
                  <a:lnTo>
                    <a:pt x="215" y="9"/>
                  </a:lnTo>
                  <a:cubicBezTo>
                    <a:pt x="203" y="3"/>
                    <a:pt x="194" y="0"/>
                    <a:pt x="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03" name="Google Shape;17303;p24"/>
            <p:cNvSpPr/>
            <p:nvPr/>
          </p:nvSpPr>
          <p:spPr>
            <a:xfrm>
              <a:off x="2156800" y="2275400"/>
              <a:ext cx="6575" cy="21975"/>
            </a:xfrm>
            <a:custGeom>
              <a:avLst/>
              <a:gdLst/>
              <a:ahLst/>
              <a:cxnLst/>
              <a:rect l="l" t="t" r="r" b="b"/>
              <a:pathLst>
                <a:path w="263" h="879" extrusionOk="0">
                  <a:moveTo>
                    <a:pt x="108" y="1"/>
                  </a:moveTo>
                  <a:lnTo>
                    <a:pt x="108" y="13"/>
                  </a:lnTo>
                  <a:cubicBezTo>
                    <a:pt x="263" y="72"/>
                    <a:pt x="13" y="727"/>
                    <a:pt x="1" y="870"/>
                  </a:cubicBezTo>
                  <a:cubicBezTo>
                    <a:pt x="1" y="876"/>
                    <a:pt x="4" y="879"/>
                    <a:pt x="7" y="879"/>
                  </a:cubicBezTo>
                  <a:cubicBezTo>
                    <a:pt x="10" y="879"/>
                    <a:pt x="13" y="876"/>
                    <a:pt x="13" y="870"/>
                  </a:cubicBezTo>
                  <a:cubicBezTo>
                    <a:pt x="96" y="656"/>
                    <a:pt x="155" y="394"/>
                    <a:pt x="179" y="168"/>
                  </a:cubicBezTo>
                  <a:cubicBezTo>
                    <a:pt x="179" y="96"/>
                    <a:pt x="179" y="13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7304" name="Google Shape;17304;p24"/>
          <p:cNvSpPr/>
          <p:nvPr/>
        </p:nvSpPr>
        <p:spPr>
          <a:xfrm>
            <a:off x="775999" y="3210601"/>
            <a:ext cx="3550277" cy="3022304"/>
          </a:xfrm>
          <a:custGeom>
            <a:avLst/>
            <a:gdLst/>
            <a:ahLst/>
            <a:cxnLst/>
            <a:rect l="l" t="t" r="r" b="b"/>
            <a:pathLst>
              <a:path w="27469" h="23384" extrusionOk="0">
                <a:moveTo>
                  <a:pt x="16602" y="1"/>
                </a:moveTo>
                <a:cubicBezTo>
                  <a:pt x="14631" y="1"/>
                  <a:pt x="12901" y="759"/>
                  <a:pt x="12264" y="1045"/>
                </a:cubicBezTo>
                <a:cubicBezTo>
                  <a:pt x="11133" y="1580"/>
                  <a:pt x="10895" y="1914"/>
                  <a:pt x="9990" y="2009"/>
                </a:cubicBezTo>
                <a:cubicBezTo>
                  <a:pt x="9822" y="2031"/>
                  <a:pt x="9667" y="2040"/>
                  <a:pt x="9522" y="2040"/>
                </a:cubicBezTo>
                <a:cubicBezTo>
                  <a:pt x="8549" y="2040"/>
                  <a:pt x="8029" y="1606"/>
                  <a:pt x="7014" y="1461"/>
                </a:cubicBezTo>
                <a:cubicBezTo>
                  <a:pt x="6801" y="1432"/>
                  <a:pt x="6587" y="1417"/>
                  <a:pt x="6372" y="1417"/>
                </a:cubicBezTo>
                <a:cubicBezTo>
                  <a:pt x="4516" y="1417"/>
                  <a:pt x="2619" y="2482"/>
                  <a:pt x="1477" y="3890"/>
                </a:cubicBezTo>
                <a:cubicBezTo>
                  <a:pt x="1072" y="4378"/>
                  <a:pt x="1" y="5831"/>
                  <a:pt x="49" y="7879"/>
                </a:cubicBezTo>
                <a:cubicBezTo>
                  <a:pt x="72" y="9272"/>
                  <a:pt x="620" y="10296"/>
                  <a:pt x="822" y="10641"/>
                </a:cubicBezTo>
                <a:cubicBezTo>
                  <a:pt x="1775" y="12296"/>
                  <a:pt x="2739" y="12046"/>
                  <a:pt x="3180" y="13213"/>
                </a:cubicBezTo>
                <a:cubicBezTo>
                  <a:pt x="3739" y="14618"/>
                  <a:pt x="2465" y="15296"/>
                  <a:pt x="2430" y="17951"/>
                </a:cubicBezTo>
                <a:cubicBezTo>
                  <a:pt x="2406" y="18904"/>
                  <a:pt x="2382" y="20297"/>
                  <a:pt x="3299" y="21452"/>
                </a:cubicBezTo>
                <a:cubicBezTo>
                  <a:pt x="4073" y="22416"/>
                  <a:pt x="5299" y="23012"/>
                  <a:pt x="6537" y="23035"/>
                </a:cubicBezTo>
                <a:cubicBezTo>
                  <a:pt x="6573" y="23036"/>
                  <a:pt x="6609" y="23037"/>
                  <a:pt x="6645" y="23037"/>
                </a:cubicBezTo>
                <a:cubicBezTo>
                  <a:pt x="8335" y="23037"/>
                  <a:pt x="9973" y="22082"/>
                  <a:pt x="11636" y="22082"/>
                </a:cubicBezTo>
                <a:cubicBezTo>
                  <a:pt x="11845" y="22082"/>
                  <a:pt x="12054" y="22097"/>
                  <a:pt x="12264" y="22130"/>
                </a:cubicBezTo>
                <a:cubicBezTo>
                  <a:pt x="14527" y="22500"/>
                  <a:pt x="14491" y="23321"/>
                  <a:pt x="16503" y="23381"/>
                </a:cubicBezTo>
                <a:cubicBezTo>
                  <a:pt x="16558" y="23382"/>
                  <a:pt x="16613" y="23383"/>
                  <a:pt x="16668" y="23383"/>
                </a:cubicBezTo>
                <a:cubicBezTo>
                  <a:pt x="18956" y="23383"/>
                  <a:pt x="20714" y="21931"/>
                  <a:pt x="23563" y="19559"/>
                </a:cubicBezTo>
                <a:cubicBezTo>
                  <a:pt x="25564" y="17892"/>
                  <a:pt x="26433" y="16987"/>
                  <a:pt x="26909" y="15594"/>
                </a:cubicBezTo>
                <a:cubicBezTo>
                  <a:pt x="27469" y="13927"/>
                  <a:pt x="27100" y="11867"/>
                  <a:pt x="25683" y="10820"/>
                </a:cubicBezTo>
                <a:cubicBezTo>
                  <a:pt x="24992" y="10319"/>
                  <a:pt x="24099" y="10058"/>
                  <a:pt x="23540" y="9391"/>
                </a:cubicBezTo>
                <a:cubicBezTo>
                  <a:pt x="23206" y="8974"/>
                  <a:pt x="23039" y="8438"/>
                  <a:pt x="22873" y="7914"/>
                </a:cubicBezTo>
                <a:cubicBezTo>
                  <a:pt x="22504" y="6700"/>
                  <a:pt x="22147" y="5474"/>
                  <a:pt x="21777" y="4259"/>
                </a:cubicBezTo>
                <a:cubicBezTo>
                  <a:pt x="21420" y="3092"/>
                  <a:pt x="21027" y="1866"/>
                  <a:pt x="20087" y="1068"/>
                </a:cubicBezTo>
                <a:cubicBezTo>
                  <a:pt x="19420" y="509"/>
                  <a:pt x="18741" y="330"/>
                  <a:pt x="18360" y="223"/>
                </a:cubicBezTo>
                <a:cubicBezTo>
                  <a:pt x="17768" y="65"/>
                  <a:pt x="17175" y="1"/>
                  <a:pt x="16602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2938861105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3">
  <p:cSld name="Title and text 3">
    <p:spTree>
      <p:nvGrpSpPr>
        <p:cNvPr id="1" name="Shape 173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06" name="Google Shape;17306;p25"/>
          <p:cNvSpPr/>
          <p:nvPr/>
        </p:nvSpPr>
        <p:spPr>
          <a:xfrm>
            <a:off x="4510568" y="193868"/>
            <a:ext cx="3084677" cy="2625945"/>
          </a:xfrm>
          <a:custGeom>
            <a:avLst/>
            <a:gdLst/>
            <a:ahLst/>
            <a:cxnLst/>
            <a:rect l="l" t="t" r="r" b="b"/>
            <a:pathLst>
              <a:path w="27469" h="23384" extrusionOk="0">
                <a:moveTo>
                  <a:pt x="16602" y="1"/>
                </a:moveTo>
                <a:cubicBezTo>
                  <a:pt x="14631" y="1"/>
                  <a:pt x="12901" y="759"/>
                  <a:pt x="12264" y="1045"/>
                </a:cubicBezTo>
                <a:cubicBezTo>
                  <a:pt x="11133" y="1580"/>
                  <a:pt x="10895" y="1914"/>
                  <a:pt x="9990" y="2009"/>
                </a:cubicBezTo>
                <a:cubicBezTo>
                  <a:pt x="9822" y="2031"/>
                  <a:pt x="9667" y="2040"/>
                  <a:pt x="9522" y="2040"/>
                </a:cubicBezTo>
                <a:cubicBezTo>
                  <a:pt x="8549" y="2040"/>
                  <a:pt x="8029" y="1606"/>
                  <a:pt x="7014" y="1461"/>
                </a:cubicBezTo>
                <a:cubicBezTo>
                  <a:pt x="6801" y="1432"/>
                  <a:pt x="6587" y="1417"/>
                  <a:pt x="6372" y="1417"/>
                </a:cubicBezTo>
                <a:cubicBezTo>
                  <a:pt x="4516" y="1417"/>
                  <a:pt x="2619" y="2482"/>
                  <a:pt x="1477" y="3890"/>
                </a:cubicBezTo>
                <a:cubicBezTo>
                  <a:pt x="1072" y="4378"/>
                  <a:pt x="1" y="5831"/>
                  <a:pt x="49" y="7879"/>
                </a:cubicBezTo>
                <a:cubicBezTo>
                  <a:pt x="72" y="9272"/>
                  <a:pt x="620" y="10296"/>
                  <a:pt x="822" y="10641"/>
                </a:cubicBezTo>
                <a:cubicBezTo>
                  <a:pt x="1775" y="12296"/>
                  <a:pt x="2739" y="12046"/>
                  <a:pt x="3180" y="13213"/>
                </a:cubicBezTo>
                <a:cubicBezTo>
                  <a:pt x="3739" y="14618"/>
                  <a:pt x="2465" y="15296"/>
                  <a:pt x="2430" y="17951"/>
                </a:cubicBezTo>
                <a:cubicBezTo>
                  <a:pt x="2406" y="18904"/>
                  <a:pt x="2382" y="20297"/>
                  <a:pt x="3299" y="21452"/>
                </a:cubicBezTo>
                <a:cubicBezTo>
                  <a:pt x="4073" y="22416"/>
                  <a:pt x="5299" y="23012"/>
                  <a:pt x="6537" y="23035"/>
                </a:cubicBezTo>
                <a:cubicBezTo>
                  <a:pt x="6573" y="23036"/>
                  <a:pt x="6609" y="23037"/>
                  <a:pt x="6645" y="23037"/>
                </a:cubicBezTo>
                <a:cubicBezTo>
                  <a:pt x="8335" y="23037"/>
                  <a:pt x="9973" y="22082"/>
                  <a:pt x="11636" y="22082"/>
                </a:cubicBezTo>
                <a:cubicBezTo>
                  <a:pt x="11845" y="22082"/>
                  <a:pt x="12054" y="22097"/>
                  <a:pt x="12264" y="22130"/>
                </a:cubicBezTo>
                <a:cubicBezTo>
                  <a:pt x="14527" y="22500"/>
                  <a:pt x="14491" y="23321"/>
                  <a:pt x="16503" y="23381"/>
                </a:cubicBezTo>
                <a:cubicBezTo>
                  <a:pt x="16558" y="23382"/>
                  <a:pt x="16613" y="23383"/>
                  <a:pt x="16668" y="23383"/>
                </a:cubicBezTo>
                <a:cubicBezTo>
                  <a:pt x="18956" y="23383"/>
                  <a:pt x="20714" y="21931"/>
                  <a:pt x="23563" y="19559"/>
                </a:cubicBezTo>
                <a:cubicBezTo>
                  <a:pt x="25564" y="17892"/>
                  <a:pt x="26433" y="16987"/>
                  <a:pt x="26909" y="15594"/>
                </a:cubicBezTo>
                <a:cubicBezTo>
                  <a:pt x="27469" y="13927"/>
                  <a:pt x="27100" y="11867"/>
                  <a:pt x="25683" y="10820"/>
                </a:cubicBezTo>
                <a:cubicBezTo>
                  <a:pt x="24992" y="10319"/>
                  <a:pt x="24099" y="10058"/>
                  <a:pt x="23540" y="9391"/>
                </a:cubicBezTo>
                <a:cubicBezTo>
                  <a:pt x="23206" y="8974"/>
                  <a:pt x="23039" y="8438"/>
                  <a:pt x="22873" y="7914"/>
                </a:cubicBezTo>
                <a:cubicBezTo>
                  <a:pt x="22504" y="6700"/>
                  <a:pt x="22147" y="5474"/>
                  <a:pt x="21777" y="4259"/>
                </a:cubicBezTo>
                <a:cubicBezTo>
                  <a:pt x="21420" y="3092"/>
                  <a:pt x="21027" y="1866"/>
                  <a:pt x="20087" y="1068"/>
                </a:cubicBezTo>
                <a:cubicBezTo>
                  <a:pt x="19420" y="509"/>
                  <a:pt x="18741" y="330"/>
                  <a:pt x="18360" y="223"/>
                </a:cubicBezTo>
                <a:cubicBezTo>
                  <a:pt x="17768" y="65"/>
                  <a:pt x="17175" y="1"/>
                  <a:pt x="16602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7307" name="Google Shape;17307;p25"/>
          <p:cNvSpPr txBox="1">
            <a:spLocks noGrp="1"/>
          </p:cNvSpPr>
          <p:nvPr>
            <p:ph type="subTitle" idx="1"/>
          </p:nvPr>
        </p:nvSpPr>
        <p:spPr>
          <a:xfrm>
            <a:off x="950800" y="3162700"/>
            <a:ext cx="3668400" cy="1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000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000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000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000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000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000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000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000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000"/>
            </a:lvl9pPr>
          </a:lstStyle>
          <a:p>
            <a:endParaRPr/>
          </a:p>
        </p:txBody>
      </p:sp>
      <p:sp>
        <p:nvSpPr>
          <p:cNvPr id="17308" name="Google Shape;17308;p25"/>
          <p:cNvSpPr txBox="1">
            <a:spLocks noGrp="1"/>
          </p:cNvSpPr>
          <p:nvPr>
            <p:ph type="title"/>
          </p:nvPr>
        </p:nvSpPr>
        <p:spPr>
          <a:xfrm>
            <a:off x="950800" y="2393200"/>
            <a:ext cx="3662400" cy="858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252614970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4">
  <p:cSld name="Title and text 4">
    <p:spTree>
      <p:nvGrpSpPr>
        <p:cNvPr id="1" name="Shape 173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310" name="Google Shape;17310;p26"/>
          <p:cNvGrpSpPr/>
          <p:nvPr/>
        </p:nvGrpSpPr>
        <p:grpSpPr>
          <a:xfrm rot="4104748">
            <a:off x="1038518" y="5067185"/>
            <a:ext cx="1140633" cy="2834696"/>
            <a:chOff x="757300" y="1884600"/>
            <a:chExt cx="457350" cy="1136525"/>
          </a:xfrm>
        </p:grpSpPr>
        <p:sp>
          <p:nvSpPr>
            <p:cNvPr id="17311" name="Google Shape;17311;p26"/>
            <p:cNvSpPr/>
            <p:nvPr/>
          </p:nvSpPr>
          <p:spPr>
            <a:xfrm>
              <a:off x="818550" y="2640050"/>
              <a:ext cx="144675" cy="120850"/>
            </a:xfrm>
            <a:custGeom>
              <a:avLst/>
              <a:gdLst/>
              <a:ahLst/>
              <a:cxnLst/>
              <a:rect l="l" t="t" r="r" b="b"/>
              <a:pathLst>
                <a:path w="5787" h="4834" extrusionOk="0">
                  <a:moveTo>
                    <a:pt x="0" y="0"/>
                  </a:moveTo>
                  <a:cubicBezTo>
                    <a:pt x="0" y="0"/>
                    <a:pt x="1250" y="1786"/>
                    <a:pt x="2036" y="2310"/>
                  </a:cubicBezTo>
                  <a:cubicBezTo>
                    <a:pt x="2834" y="2834"/>
                    <a:pt x="3310" y="3250"/>
                    <a:pt x="4036" y="3786"/>
                  </a:cubicBezTo>
                  <a:cubicBezTo>
                    <a:pt x="4763" y="4322"/>
                    <a:pt x="5787" y="4834"/>
                    <a:pt x="5787" y="4834"/>
                  </a:cubicBezTo>
                  <a:cubicBezTo>
                    <a:pt x="5787" y="4834"/>
                    <a:pt x="4798" y="3381"/>
                    <a:pt x="4560" y="3024"/>
                  </a:cubicBezTo>
                  <a:cubicBezTo>
                    <a:pt x="4322" y="2679"/>
                    <a:pt x="4025" y="1786"/>
                    <a:pt x="2977" y="1345"/>
                  </a:cubicBezTo>
                  <a:cubicBezTo>
                    <a:pt x="1941" y="89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12" name="Google Shape;17312;p26"/>
            <p:cNvSpPr/>
            <p:nvPr/>
          </p:nvSpPr>
          <p:spPr>
            <a:xfrm>
              <a:off x="971250" y="2023850"/>
              <a:ext cx="241700" cy="995725"/>
            </a:xfrm>
            <a:custGeom>
              <a:avLst/>
              <a:gdLst/>
              <a:ahLst/>
              <a:cxnLst/>
              <a:rect l="l" t="t" r="r" b="b"/>
              <a:pathLst>
                <a:path w="9668" h="39829" extrusionOk="0">
                  <a:moveTo>
                    <a:pt x="5373" y="0"/>
                  </a:moveTo>
                  <a:cubicBezTo>
                    <a:pt x="5003" y="0"/>
                    <a:pt x="3563" y="1442"/>
                    <a:pt x="3120" y="2026"/>
                  </a:cubicBezTo>
                  <a:cubicBezTo>
                    <a:pt x="2679" y="2621"/>
                    <a:pt x="1631" y="3967"/>
                    <a:pt x="1631" y="3967"/>
                  </a:cubicBezTo>
                  <a:lnTo>
                    <a:pt x="1036" y="5253"/>
                  </a:lnTo>
                  <a:lnTo>
                    <a:pt x="1036" y="4562"/>
                  </a:lnTo>
                  <a:cubicBezTo>
                    <a:pt x="1036" y="4562"/>
                    <a:pt x="595" y="6646"/>
                    <a:pt x="595" y="7682"/>
                  </a:cubicBezTo>
                  <a:cubicBezTo>
                    <a:pt x="595" y="8729"/>
                    <a:pt x="0" y="27029"/>
                    <a:pt x="0" y="27029"/>
                  </a:cubicBezTo>
                  <a:lnTo>
                    <a:pt x="0" y="39828"/>
                  </a:lnTo>
                  <a:lnTo>
                    <a:pt x="441" y="39686"/>
                  </a:lnTo>
                  <a:cubicBezTo>
                    <a:pt x="441" y="39686"/>
                    <a:pt x="369" y="34756"/>
                    <a:pt x="369" y="29399"/>
                  </a:cubicBezTo>
                  <a:cubicBezTo>
                    <a:pt x="655" y="29327"/>
                    <a:pt x="1691" y="29053"/>
                    <a:pt x="2084" y="28672"/>
                  </a:cubicBezTo>
                  <a:cubicBezTo>
                    <a:pt x="2524" y="28220"/>
                    <a:pt x="2715" y="27791"/>
                    <a:pt x="3370" y="27327"/>
                  </a:cubicBezTo>
                  <a:cubicBezTo>
                    <a:pt x="4013" y="26886"/>
                    <a:pt x="4560" y="26720"/>
                    <a:pt x="4667" y="26053"/>
                  </a:cubicBezTo>
                  <a:cubicBezTo>
                    <a:pt x="4774" y="25374"/>
                    <a:pt x="5048" y="24934"/>
                    <a:pt x="5048" y="24934"/>
                  </a:cubicBezTo>
                  <a:lnTo>
                    <a:pt x="5048" y="24934"/>
                  </a:lnTo>
                  <a:cubicBezTo>
                    <a:pt x="5048" y="24934"/>
                    <a:pt x="3417" y="25672"/>
                    <a:pt x="2524" y="26565"/>
                  </a:cubicBezTo>
                  <a:cubicBezTo>
                    <a:pt x="1631" y="27458"/>
                    <a:pt x="786" y="28577"/>
                    <a:pt x="786" y="28577"/>
                  </a:cubicBezTo>
                  <a:lnTo>
                    <a:pt x="345" y="29291"/>
                  </a:lnTo>
                  <a:lnTo>
                    <a:pt x="345" y="25231"/>
                  </a:lnTo>
                  <a:cubicBezTo>
                    <a:pt x="607" y="25196"/>
                    <a:pt x="1465" y="25089"/>
                    <a:pt x="2286" y="25077"/>
                  </a:cubicBezTo>
                  <a:cubicBezTo>
                    <a:pt x="3251" y="25077"/>
                    <a:pt x="3251" y="24779"/>
                    <a:pt x="4048" y="23862"/>
                  </a:cubicBezTo>
                  <a:cubicBezTo>
                    <a:pt x="4810" y="22922"/>
                    <a:pt x="5953" y="22112"/>
                    <a:pt x="7346" y="21302"/>
                  </a:cubicBezTo>
                  <a:cubicBezTo>
                    <a:pt x="8751" y="20481"/>
                    <a:pt x="9668" y="17802"/>
                    <a:pt x="9668" y="17802"/>
                  </a:cubicBezTo>
                  <a:lnTo>
                    <a:pt x="9668" y="17802"/>
                  </a:lnTo>
                  <a:cubicBezTo>
                    <a:pt x="9668" y="17802"/>
                    <a:pt x="8180" y="18397"/>
                    <a:pt x="6858" y="19040"/>
                  </a:cubicBezTo>
                  <a:cubicBezTo>
                    <a:pt x="5537" y="19683"/>
                    <a:pt x="4167" y="21374"/>
                    <a:pt x="3429" y="21945"/>
                  </a:cubicBezTo>
                  <a:cubicBezTo>
                    <a:pt x="2703" y="22505"/>
                    <a:pt x="1488" y="23326"/>
                    <a:pt x="1381" y="23791"/>
                  </a:cubicBezTo>
                  <a:cubicBezTo>
                    <a:pt x="1286" y="24172"/>
                    <a:pt x="607" y="24934"/>
                    <a:pt x="369" y="25184"/>
                  </a:cubicBezTo>
                  <a:cubicBezTo>
                    <a:pt x="369" y="24065"/>
                    <a:pt x="381" y="22981"/>
                    <a:pt x="393" y="21969"/>
                  </a:cubicBezTo>
                  <a:lnTo>
                    <a:pt x="881" y="21243"/>
                  </a:lnTo>
                  <a:cubicBezTo>
                    <a:pt x="881" y="21243"/>
                    <a:pt x="3370" y="20659"/>
                    <a:pt x="4798" y="19457"/>
                  </a:cubicBezTo>
                  <a:cubicBezTo>
                    <a:pt x="6239" y="18266"/>
                    <a:pt x="7227" y="17671"/>
                    <a:pt x="7477" y="17147"/>
                  </a:cubicBezTo>
                  <a:cubicBezTo>
                    <a:pt x="7727" y="16623"/>
                    <a:pt x="8013" y="15766"/>
                    <a:pt x="8013" y="15766"/>
                  </a:cubicBezTo>
                  <a:lnTo>
                    <a:pt x="8013" y="15766"/>
                  </a:lnTo>
                  <a:cubicBezTo>
                    <a:pt x="8013" y="15766"/>
                    <a:pt x="3417" y="18171"/>
                    <a:pt x="2524" y="19112"/>
                  </a:cubicBezTo>
                  <a:cubicBezTo>
                    <a:pt x="1822" y="19838"/>
                    <a:pt x="834" y="21017"/>
                    <a:pt x="417" y="21493"/>
                  </a:cubicBezTo>
                  <a:cubicBezTo>
                    <a:pt x="429" y="20778"/>
                    <a:pt x="441" y="20100"/>
                    <a:pt x="453" y="19481"/>
                  </a:cubicBezTo>
                  <a:cubicBezTo>
                    <a:pt x="1131" y="19064"/>
                    <a:pt x="3691" y="17445"/>
                    <a:pt x="4310" y="16849"/>
                  </a:cubicBezTo>
                  <a:cubicBezTo>
                    <a:pt x="5060" y="16171"/>
                    <a:pt x="6680" y="15171"/>
                    <a:pt x="7049" y="14635"/>
                  </a:cubicBezTo>
                  <a:cubicBezTo>
                    <a:pt x="7418" y="14087"/>
                    <a:pt x="7537" y="13575"/>
                    <a:pt x="7537" y="13575"/>
                  </a:cubicBezTo>
                  <a:lnTo>
                    <a:pt x="7537" y="13575"/>
                  </a:lnTo>
                  <a:cubicBezTo>
                    <a:pt x="7537" y="13575"/>
                    <a:pt x="5441" y="14885"/>
                    <a:pt x="4715" y="15456"/>
                  </a:cubicBezTo>
                  <a:cubicBezTo>
                    <a:pt x="4001" y="16016"/>
                    <a:pt x="2834" y="16599"/>
                    <a:pt x="2227" y="16980"/>
                  </a:cubicBezTo>
                  <a:cubicBezTo>
                    <a:pt x="1619" y="17361"/>
                    <a:pt x="1155" y="18147"/>
                    <a:pt x="929" y="18504"/>
                  </a:cubicBezTo>
                  <a:cubicBezTo>
                    <a:pt x="798" y="18707"/>
                    <a:pt x="595" y="19064"/>
                    <a:pt x="441" y="19326"/>
                  </a:cubicBezTo>
                  <a:cubicBezTo>
                    <a:pt x="476" y="18588"/>
                    <a:pt x="500" y="17957"/>
                    <a:pt x="536" y="17433"/>
                  </a:cubicBezTo>
                  <a:cubicBezTo>
                    <a:pt x="834" y="17195"/>
                    <a:pt x="1727" y="16540"/>
                    <a:pt x="2679" y="16314"/>
                  </a:cubicBezTo>
                  <a:cubicBezTo>
                    <a:pt x="3870" y="16016"/>
                    <a:pt x="4608" y="13932"/>
                    <a:pt x="5060" y="13790"/>
                  </a:cubicBezTo>
                  <a:cubicBezTo>
                    <a:pt x="5501" y="13635"/>
                    <a:pt x="6644" y="12635"/>
                    <a:pt x="6644" y="12635"/>
                  </a:cubicBezTo>
                  <a:lnTo>
                    <a:pt x="6644" y="12635"/>
                  </a:lnTo>
                  <a:cubicBezTo>
                    <a:pt x="6644" y="12635"/>
                    <a:pt x="4679" y="13194"/>
                    <a:pt x="4060" y="13861"/>
                  </a:cubicBezTo>
                  <a:cubicBezTo>
                    <a:pt x="3417" y="14528"/>
                    <a:pt x="2429" y="15075"/>
                    <a:pt x="1965" y="15409"/>
                  </a:cubicBezTo>
                  <a:cubicBezTo>
                    <a:pt x="1584" y="15659"/>
                    <a:pt x="845" y="16838"/>
                    <a:pt x="560" y="17314"/>
                  </a:cubicBezTo>
                  <a:cubicBezTo>
                    <a:pt x="572" y="17099"/>
                    <a:pt x="584" y="16921"/>
                    <a:pt x="607" y="16766"/>
                  </a:cubicBezTo>
                  <a:cubicBezTo>
                    <a:pt x="655" y="16314"/>
                    <a:pt x="691" y="15825"/>
                    <a:pt x="726" y="15302"/>
                  </a:cubicBezTo>
                  <a:cubicBezTo>
                    <a:pt x="743" y="15302"/>
                    <a:pt x="762" y="15303"/>
                    <a:pt x="781" y="15303"/>
                  </a:cubicBezTo>
                  <a:cubicBezTo>
                    <a:pt x="1160" y="15303"/>
                    <a:pt x="2019" y="15170"/>
                    <a:pt x="3060" y="14004"/>
                  </a:cubicBezTo>
                  <a:cubicBezTo>
                    <a:pt x="4465" y="12444"/>
                    <a:pt x="6394" y="10218"/>
                    <a:pt x="6846" y="9920"/>
                  </a:cubicBezTo>
                  <a:cubicBezTo>
                    <a:pt x="7287" y="9622"/>
                    <a:pt x="7739" y="9170"/>
                    <a:pt x="7739" y="9170"/>
                  </a:cubicBezTo>
                  <a:lnTo>
                    <a:pt x="7739" y="9170"/>
                  </a:lnTo>
                  <a:cubicBezTo>
                    <a:pt x="7739" y="9170"/>
                    <a:pt x="6251" y="9456"/>
                    <a:pt x="4977" y="10432"/>
                  </a:cubicBezTo>
                  <a:cubicBezTo>
                    <a:pt x="3715" y="11408"/>
                    <a:pt x="2453" y="12658"/>
                    <a:pt x="2203" y="13147"/>
                  </a:cubicBezTo>
                  <a:cubicBezTo>
                    <a:pt x="1929" y="13635"/>
                    <a:pt x="1191" y="14635"/>
                    <a:pt x="965" y="14813"/>
                  </a:cubicBezTo>
                  <a:cubicBezTo>
                    <a:pt x="893" y="14873"/>
                    <a:pt x="834" y="14897"/>
                    <a:pt x="774" y="14933"/>
                  </a:cubicBezTo>
                  <a:cubicBezTo>
                    <a:pt x="810" y="14171"/>
                    <a:pt x="857" y="13349"/>
                    <a:pt x="893" y="12516"/>
                  </a:cubicBezTo>
                  <a:cubicBezTo>
                    <a:pt x="1512" y="12266"/>
                    <a:pt x="3012" y="11599"/>
                    <a:pt x="4179" y="10230"/>
                  </a:cubicBezTo>
                  <a:cubicBezTo>
                    <a:pt x="5667" y="8444"/>
                    <a:pt x="7001" y="6658"/>
                    <a:pt x="7001" y="6658"/>
                  </a:cubicBezTo>
                  <a:lnTo>
                    <a:pt x="7001" y="6658"/>
                  </a:lnTo>
                  <a:cubicBezTo>
                    <a:pt x="7001" y="6658"/>
                    <a:pt x="4774" y="7848"/>
                    <a:pt x="3429" y="9039"/>
                  </a:cubicBezTo>
                  <a:cubicBezTo>
                    <a:pt x="2465" y="9896"/>
                    <a:pt x="1429" y="11384"/>
                    <a:pt x="905" y="12158"/>
                  </a:cubicBezTo>
                  <a:cubicBezTo>
                    <a:pt x="965" y="10587"/>
                    <a:pt x="988" y="8979"/>
                    <a:pt x="1024" y="7670"/>
                  </a:cubicBezTo>
                  <a:lnTo>
                    <a:pt x="1048" y="7848"/>
                  </a:lnTo>
                  <a:cubicBezTo>
                    <a:pt x="1048" y="7848"/>
                    <a:pt x="2167" y="7122"/>
                    <a:pt x="3167" y="5634"/>
                  </a:cubicBezTo>
                  <a:cubicBezTo>
                    <a:pt x="4167" y="4110"/>
                    <a:pt x="6394" y="1883"/>
                    <a:pt x="6394" y="1883"/>
                  </a:cubicBezTo>
                  <a:lnTo>
                    <a:pt x="6394" y="1883"/>
                  </a:lnTo>
                  <a:cubicBezTo>
                    <a:pt x="6394" y="1883"/>
                    <a:pt x="4620" y="2741"/>
                    <a:pt x="3953" y="3503"/>
                  </a:cubicBezTo>
                  <a:cubicBezTo>
                    <a:pt x="3274" y="4265"/>
                    <a:pt x="2477" y="5598"/>
                    <a:pt x="2060" y="6193"/>
                  </a:cubicBezTo>
                  <a:cubicBezTo>
                    <a:pt x="1691" y="6729"/>
                    <a:pt x="1131" y="7384"/>
                    <a:pt x="1024" y="7503"/>
                  </a:cubicBezTo>
                  <a:cubicBezTo>
                    <a:pt x="1036" y="6598"/>
                    <a:pt x="1036" y="5836"/>
                    <a:pt x="1048" y="5312"/>
                  </a:cubicBezTo>
                  <a:lnTo>
                    <a:pt x="1203" y="5455"/>
                  </a:lnTo>
                  <a:cubicBezTo>
                    <a:pt x="1203" y="5455"/>
                    <a:pt x="2655" y="4526"/>
                    <a:pt x="2977" y="3800"/>
                  </a:cubicBezTo>
                  <a:cubicBezTo>
                    <a:pt x="3286" y="3062"/>
                    <a:pt x="3893" y="1609"/>
                    <a:pt x="4263" y="1371"/>
                  </a:cubicBezTo>
                  <a:cubicBezTo>
                    <a:pt x="4620" y="1133"/>
                    <a:pt x="5727" y="50"/>
                    <a:pt x="5394" y="2"/>
                  </a:cubicBezTo>
                  <a:cubicBezTo>
                    <a:pt x="5387" y="1"/>
                    <a:pt x="5380" y="0"/>
                    <a:pt x="53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13" name="Google Shape;17313;p26"/>
            <p:cNvSpPr/>
            <p:nvPr/>
          </p:nvSpPr>
          <p:spPr>
            <a:xfrm>
              <a:off x="759000" y="2543600"/>
              <a:ext cx="209300" cy="164025"/>
            </a:xfrm>
            <a:custGeom>
              <a:avLst/>
              <a:gdLst/>
              <a:ahLst/>
              <a:cxnLst/>
              <a:rect l="l" t="t" r="r" b="b"/>
              <a:pathLst>
                <a:path w="8372" h="6561" extrusionOk="0">
                  <a:moveTo>
                    <a:pt x="1" y="0"/>
                  </a:moveTo>
                  <a:cubicBezTo>
                    <a:pt x="1" y="0"/>
                    <a:pt x="584" y="1310"/>
                    <a:pt x="2001" y="2370"/>
                  </a:cubicBezTo>
                  <a:cubicBezTo>
                    <a:pt x="3430" y="3429"/>
                    <a:pt x="4990" y="4441"/>
                    <a:pt x="5906" y="4822"/>
                  </a:cubicBezTo>
                  <a:cubicBezTo>
                    <a:pt x="6835" y="5215"/>
                    <a:pt x="7454" y="5942"/>
                    <a:pt x="7740" y="6013"/>
                  </a:cubicBezTo>
                  <a:cubicBezTo>
                    <a:pt x="8026" y="6084"/>
                    <a:pt x="8371" y="6561"/>
                    <a:pt x="8371" y="6561"/>
                  </a:cubicBezTo>
                  <a:lnTo>
                    <a:pt x="8335" y="6120"/>
                  </a:lnTo>
                  <a:cubicBezTo>
                    <a:pt x="8347" y="6108"/>
                    <a:pt x="6657" y="5001"/>
                    <a:pt x="6228" y="4215"/>
                  </a:cubicBezTo>
                  <a:cubicBezTo>
                    <a:pt x="5811" y="3417"/>
                    <a:pt x="3251" y="1489"/>
                    <a:pt x="2073" y="893"/>
                  </a:cubicBezTo>
                  <a:cubicBezTo>
                    <a:pt x="894" y="2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14" name="Google Shape;17314;p26"/>
            <p:cNvSpPr/>
            <p:nvPr/>
          </p:nvSpPr>
          <p:spPr>
            <a:xfrm>
              <a:off x="811100" y="2468875"/>
              <a:ext cx="156300" cy="189350"/>
            </a:xfrm>
            <a:custGeom>
              <a:avLst/>
              <a:gdLst/>
              <a:ahLst/>
              <a:cxnLst/>
              <a:rect l="l" t="t" r="r" b="b"/>
              <a:pathLst>
                <a:path w="6252" h="7574" extrusionOk="0">
                  <a:moveTo>
                    <a:pt x="1" y="1"/>
                  </a:moveTo>
                  <a:cubicBezTo>
                    <a:pt x="1" y="1"/>
                    <a:pt x="286" y="1323"/>
                    <a:pt x="1179" y="2442"/>
                  </a:cubicBezTo>
                  <a:cubicBezTo>
                    <a:pt x="2084" y="3573"/>
                    <a:pt x="2251" y="4180"/>
                    <a:pt x="3132" y="4918"/>
                  </a:cubicBezTo>
                  <a:cubicBezTo>
                    <a:pt x="4025" y="5644"/>
                    <a:pt x="6251" y="7573"/>
                    <a:pt x="6251" y="7573"/>
                  </a:cubicBezTo>
                  <a:lnTo>
                    <a:pt x="6228" y="7383"/>
                  </a:lnTo>
                  <a:cubicBezTo>
                    <a:pt x="6228" y="7383"/>
                    <a:pt x="5406" y="6049"/>
                    <a:pt x="5227" y="5240"/>
                  </a:cubicBezTo>
                  <a:cubicBezTo>
                    <a:pt x="5061" y="4466"/>
                    <a:pt x="2977" y="2977"/>
                    <a:pt x="2977" y="2977"/>
                  </a:cubicBezTo>
                  <a:cubicBezTo>
                    <a:pt x="2977" y="2977"/>
                    <a:pt x="2310" y="1537"/>
                    <a:pt x="1441" y="930"/>
                  </a:cubicBezTo>
                  <a:cubicBezTo>
                    <a:pt x="596" y="299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15" name="Google Shape;17315;p26"/>
            <p:cNvSpPr/>
            <p:nvPr/>
          </p:nvSpPr>
          <p:spPr>
            <a:xfrm>
              <a:off x="804850" y="2407575"/>
              <a:ext cx="166425" cy="172950"/>
            </a:xfrm>
            <a:custGeom>
              <a:avLst/>
              <a:gdLst/>
              <a:ahLst/>
              <a:cxnLst/>
              <a:rect l="l" t="t" r="r" b="b"/>
              <a:pathLst>
                <a:path w="6657" h="6918" extrusionOk="0">
                  <a:moveTo>
                    <a:pt x="1" y="0"/>
                  </a:moveTo>
                  <a:cubicBezTo>
                    <a:pt x="1" y="0"/>
                    <a:pt x="1739" y="2608"/>
                    <a:pt x="2632" y="3798"/>
                  </a:cubicBezTo>
                  <a:cubicBezTo>
                    <a:pt x="3525" y="4989"/>
                    <a:pt x="4632" y="5227"/>
                    <a:pt x="5263" y="5703"/>
                  </a:cubicBezTo>
                  <a:cubicBezTo>
                    <a:pt x="5906" y="6180"/>
                    <a:pt x="6656" y="6918"/>
                    <a:pt x="6656" y="6918"/>
                  </a:cubicBezTo>
                  <a:lnTo>
                    <a:pt x="6656" y="6620"/>
                  </a:lnTo>
                  <a:cubicBezTo>
                    <a:pt x="6656" y="6620"/>
                    <a:pt x="6156" y="5013"/>
                    <a:pt x="5358" y="4406"/>
                  </a:cubicBezTo>
                  <a:cubicBezTo>
                    <a:pt x="4573" y="37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16" name="Google Shape;17316;p26"/>
            <p:cNvSpPr/>
            <p:nvPr/>
          </p:nvSpPr>
          <p:spPr>
            <a:xfrm>
              <a:off x="814975" y="2357275"/>
              <a:ext cx="156875" cy="150625"/>
            </a:xfrm>
            <a:custGeom>
              <a:avLst/>
              <a:gdLst/>
              <a:ahLst/>
              <a:cxnLst/>
              <a:rect l="l" t="t" r="r" b="b"/>
              <a:pathLst>
                <a:path w="6275" h="6025" extrusionOk="0">
                  <a:moveTo>
                    <a:pt x="0" y="0"/>
                  </a:moveTo>
                  <a:cubicBezTo>
                    <a:pt x="0" y="0"/>
                    <a:pt x="560" y="1881"/>
                    <a:pt x="2286" y="3322"/>
                  </a:cubicBezTo>
                  <a:cubicBezTo>
                    <a:pt x="4013" y="4763"/>
                    <a:pt x="4727" y="4834"/>
                    <a:pt x="5191" y="5179"/>
                  </a:cubicBezTo>
                  <a:cubicBezTo>
                    <a:pt x="5656" y="5525"/>
                    <a:pt x="6275" y="6025"/>
                    <a:pt x="6275" y="6025"/>
                  </a:cubicBezTo>
                  <a:lnTo>
                    <a:pt x="6251" y="5513"/>
                  </a:lnTo>
                  <a:cubicBezTo>
                    <a:pt x="6251" y="5513"/>
                    <a:pt x="5727" y="3703"/>
                    <a:pt x="5096" y="3262"/>
                  </a:cubicBezTo>
                  <a:cubicBezTo>
                    <a:pt x="4465" y="2834"/>
                    <a:pt x="2798" y="2488"/>
                    <a:pt x="2060" y="1834"/>
                  </a:cubicBezTo>
                  <a:cubicBezTo>
                    <a:pt x="1334" y="119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17" name="Google Shape;17317;p26"/>
            <p:cNvSpPr/>
            <p:nvPr/>
          </p:nvSpPr>
          <p:spPr>
            <a:xfrm>
              <a:off x="807525" y="2260525"/>
              <a:ext cx="171175" cy="189925"/>
            </a:xfrm>
            <a:custGeom>
              <a:avLst/>
              <a:gdLst/>
              <a:ahLst/>
              <a:cxnLst/>
              <a:rect l="l" t="t" r="r" b="b"/>
              <a:pathLst>
                <a:path w="6847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203" y="1525"/>
                    <a:pt x="1358" y="2846"/>
                  </a:cubicBezTo>
                  <a:cubicBezTo>
                    <a:pt x="2525" y="4168"/>
                    <a:pt x="4442" y="5716"/>
                    <a:pt x="4966" y="5989"/>
                  </a:cubicBezTo>
                  <a:cubicBezTo>
                    <a:pt x="5501" y="6251"/>
                    <a:pt x="6847" y="7597"/>
                    <a:pt x="6847" y="7597"/>
                  </a:cubicBezTo>
                  <a:lnTo>
                    <a:pt x="6692" y="7299"/>
                  </a:lnTo>
                  <a:cubicBezTo>
                    <a:pt x="6692" y="7299"/>
                    <a:pt x="5978" y="5882"/>
                    <a:pt x="5668" y="5108"/>
                  </a:cubicBezTo>
                  <a:cubicBezTo>
                    <a:pt x="5358" y="4334"/>
                    <a:pt x="2334" y="1715"/>
                    <a:pt x="2334" y="17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18" name="Google Shape;17318;p26"/>
            <p:cNvSpPr/>
            <p:nvPr/>
          </p:nvSpPr>
          <p:spPr>
            <a:xfrm>
              <a:off x="848300" y="2227200"/>
              <a:ext cx="130400" cy="156275"/>
            </a:xfrm>
            <a:custGeom>
              <a:avLst/>
              <a:gdLst/>
              <a:ahLst/>
              <a:cxnLst/>
              <a:rect l="l" t="t" r="r" b="b"/>
              <a:pathLst>
                <a:path w="5216" h="6251" extrusionOk="0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834" y="2453"/>
                    <a:pt x="2061" y="3536"/>
                  </a:cubicBezTo>
                  <a:cubicBezTo>
                    <a:pt x="3275" y="4620"/>
                    <a:pt x="5216" y="6251"/>
                    <a:pt x="5216" y="6251"/>
                  </a:cubicBezTo>
                  <a:lnTo>
                    <a:pt x="5132" y="6072"/>
                  </a:lnTo>
                  <a:cubicBezTo>
                    <a:pt x="5216" y="5953"/>
                    <a:pt x="4061" y="4251"/>
                    <a:pt x="3085" y="3096"/>
                  </a:cubicBezTo>
                  <a:cubicBezTo>
                    <a:pt x="2084" y="192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19" name="Google Shape;17319;p26"/>
            <p:cNvSpPr/>
            <p:nvPr/>
          </p:nvSpPr>
          <p:spPr>
            <a:xfrm>
              <a:off x="837300" y="2156350"/>
              <a:ext cx="144975" cy="175050"/>
            </a:xfrm>
            <a:custGeom>
              <a:avLst/>
              <a:gdLst/>
              <a:ahLst/>
              <a:cxnLst/>
              <a:rect l="l" t="t" r="r" b="b"/>
              <a:pathLst>
                <a:path w="5799" h="7002" extrusionOk="0">
                  <a:moveTo>
                    <a:pt x="0" y="0"/>
                  </a:moveTo>
                  <a:cubicBezTo>
                    <a:pt x="0" y="0"/>
                    <a:pt x="488" y="1798"/>
                    <a:pt x="2036" y="3072"/>
                  </a:cubicBezTo>
                  <a:cubicBezTo>
                    <a:pt x="3572" y="4322"/>
                    <a:pt x="5799" y="7001"/>
                    <a:pt x="5799" y="7001"/>
                  </a:cubicBezTo>
                  <a:lnTo>
                    <a:pt x="5739" y="6025"/>
                  </a:lnTo>
                  <a:cubicBezTo>
                    <a:pt x="5739" y="6025"/>
                    <a:pt x="3989" y="2977"/>
                    <a:pt x="2882" y="2310"/>
                  </a:cubicBezTo>
                  <a:cubicBezTo>
                    <a:pt x="1786" y="164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20" name="Google Shape;17320;p26"/>
            <p:cNvSpPr/>
            <p:nvPr/>
          </p:nvSpPr>
          <p:spPr>
            <a:xfrm>
              <a:off x="997125" y="2125400"/>
              <a:ext cx="135175" cy="139025"/>
            </a:xfrm>
            <a:custGeom>
              <a:avLst/>
              <a:gdLst/>
              <a:ahLst/>
              <a:cxnLst/>
              <a:rect l="l" t="t" r="r" b="b"/>
              <a:pathLst>
                <a:path w="5407" h="5561" extrusionOk="0">
                  <a:moveTo>
                    <a:pt x="5406" y="0"/>
                  </a:moveTo>
                  <a:cubicBezTo>
                    <a:pt x="5406" y="0"/>
                    <a:pt x="3632" y="393"/>
                    <a:pt x="3085" y="1334"/>
                  </a:cubicBezTo>
                  <a:cubicBezTo>
                    <a:pt x="2537" y="2286"/>
                    <a:pt x="2180" y="3060"/>
                    <a:pt x="1382" y="3858"/>
                  </a:cubicBezTo>
                  <a:cubicBezTo>
                    <a:pt x="596" y="4667"/>
                    <a:pt x="1" y="4965"/>
                    <a:pt x="1" y="4965"/>
                  </a:cubicBezTo>
                  <a:lnTo>
                    <a:pt x="1" y="5560"/>
                  </a:lnTo>
                  <a:cubicBezTo>
                    <a:pt x="1" y="5560"/>
                    <a:pt x="1787" y="5108"/>
                    <a:pt x="2537" y="3917"/>
                  </a:cubicBezTo>
                  <a:cubicBezTo>
                    <a:pt x="3275" y="2727"/>
                    <a:pt x="5406" y="0"/>
                    <a:pt x="54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21" name="Google Shape;17321;p26"/>
            <p:cNvSpPr/>
            <p:nvPr/>
          </p:nvSpPr>
          <p:spPr>
            <a:xfrm>
              <a:off x="863200" y="2126575"/>
              <a:ext cx="120275" cy="137850"/>
            </a:xfrm>
            <a:custGeom>
              <a:avLst/>
              <a:gdLst/>
              <a:ahLst/>
              <a:cxnLst/>
              <a:rect l="l" t="t" r="r" b="b"/>
              <a:pathLst>
                <a:path w="4811" h="5514" extrusionOk="0">
                  <a:moveTo>
                    <a:pt x="0" y="1"/>
                  </a:moveTo>
                  <a:cubicBezTo>
                    <a:pt x="0" y="1"/>
                    <a:pt x="893" y="1441"/>
                    <a:pt x="2012" y="2370"/>
                  </a:cubicBezTo>
                  <a:cubicBezTo>
                    <a:pt x="3131" y="3275"/>
                    <a:pt x="3727" y="4323"/>
                    <a:pt x="4024" y="4620"/>
                  </a:cubicBezTo>
                  <a:cubicBezTo>
                    <a:pt x="4322" y="4918"/>
                    <a:pt x="4763" y="5513"/>
                    <a:pt x="4763" y="5513"/>
                  </a:cubicBezTo>
                  <a:lnTo>
                    <a:pt x="4810" y="4799"/>
                  </a:lnTo>
                  <a:cubicBezTo>
                    <a:pt x="4810" y="4799"/>
                    <a:pt x="3691" y="1918"/>
                    <a:pt x="2739" y="1418"/>
                  </a:cubicBezTo>
                  <a:cubicBezTo>
                    <a:pt x="1786" y="894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22" name="Google Shape;17322;p26"/>
            <p:cNvSpPr/>
            <p:nvPr/>
          </p:nvSpPr>
          <p:spPr>
            <a:xfrm>
              <a:off x="886700" y="2077775"/>
              <a:ext cx="96775" cy="116100"/>
            </a:xfrm>
            <a:custGeom>
              <a:avLst/>
              <a:gdLst/>
              <a:ahLst/>
              <a:cxnLst/>
              <a:rect l="l" t="t" r="r" b="b"/>
              <a:pathLst>
                <a:path w="3871" h="4644" extrusionOk="0">
                  <a:moveTo>
                    <a:pt x="1" y="0"/>
                  </a:moveTo>
                  <a:cubicBezTo>
                    <a:pt x="1" y="0"/>
                    <a:pt x="846" y="1357"/>
                    <a:pt x="1441" y="2250"/>
                  </a:cubicBezTo>
                  <a:cubicBezTo>
                    <a:pt x="2037" y="3143"/>
                    <a:pt x="3870" y="4644"/>
                    <a:pt x="3870" y="4644"/>
                  </a:cubicBezTo>
                  <a:cubicBezTo>
                    <a:pt x="3870" y="4644"/>
                    <a:pt x="3382" y="2548"/>
                    <a:pt x="2632" y="1810"/>
                  </a:cubicBezTo>
                  <a:cubicBezTo>
                    <a:pt x="1894" y="1060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23" name="Google Shape;17323;p26"/>
            <p:cNvSpPr/>
            <p:nvPr/>
          </p:nvSpPr>
          <p:spPr>
            <a:xfrm>
              <a:off x="889675" y="2000375"/>
              <a:ext cx="103025" cy="144100"/>
            </a:xfrm>
            <a:custGeom>
              <a:avLst/>
              <a:gdLst/>
              <a:ahLst/>
              <a:cxnLst/>
              <a:rect l="l" t="t" r="r" b="b"/>
              <a:pathLst>
                <a:path w="4121" h="5764" extrusionOk="0">
                  <a:moveTo>
                    <a:pt x="6" y="0"/>
                  </a:moveTo>
                  <a:cubicBezTo>
                    <a:pt x="3" y="0"/>
                    <a:pt x="1" y="1"/>
                    <a:pt x="1" y="1"/>
                  </a:cubicBezTo>
                  <a:cubicBezTo>
                    <a:pt x="1" y="1"/>
                    <a:pt x="953" y="2298"/>
                    <a:pt x="1882" y="3215"/>
                  </a:cubicBezTo>
                  <a:cubicBezTo>
                    <a:pt x="2811" y="4156"/>
                    <a:pt x="4097" y="5763"/>
                    <a:pt x="4097" y="5763"/>
                  </a:cubicBezTo>
                  <a:lnTo>
                    <a:pt x="4120" y="5465"/>
                  </a:lnTo>
                  <a:cubicBezTo>
                    <a:pt x="4120" y="5465"/>
                    <a:pt x="2906" y="3906"/>
                    <a:pt x="2704" y="3358"/>
                  </a:cubicBezTo>
                  <a:cubicBezTo>
                    <a:pt x="2513" y="2822"/>
                    <a:pt x="1132" y="1108"/>
                    <a:pt x="715" y="536"/>
                  </a:cubicBezTo>
                  <a:cubicBezTo>
                    <a:pt x="331" y="21"/>
                    <a:pt x="48" y="0"/>
                    <a:pt x="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24" name="Google Shape;17324;p26"/>
            <p:cNvSpPr/>
            <p:nvPr/>
          </p:nvSpPr>
          <p:spPr>
            <a:xfrm>
              <a:off x="1001000" y="1946500"/>
              <a:ext cx="55600" cy="150350"/>
            </a:xfrm>
            <a:custGeom>
              <a:avLst/>
              <a:gdLst/>
              <a:ahLst/>
              <a:cxnLst/>
              <a:rect l="l" t="t" r="r" b="b"/>
              <a:pathLst>
                <a:path w="2224" h="6014" extrusionOk="0">
                  <a:moveTo>
                    <a:pt x="2126" y="1"/>
                  </a:moveTo>
                  <a:cubicBezTo>
                    <a:pt x="2124" y="1"/>
                    <a:pt x="2122" y="5"/>
                    <a:pt x="2120" y="12"/>
                  </a:cubicBezTo>
                  <a:cubicBezTo>
                    <a:pt x="2084" y="215"/>
                    <a:pt x="1322" y="1405"/>
                    <a:pt x="953" y="2370"/>
                  </a:cubicBezTo>
                  <a:cubicBezTo>
                    <a:pt x="572" y="3334"/>
                    <a:pt x="1" y="5227"/>
                    <a:pt x="1" y="5227"/>
                  </a:cubicBezTo>
                  <a:lnTo>
                    <a:pt x="1" y="6013"/>
                  </a:lnTo>
                  <a:cubicBezTo>
                    <a:pt x="1" y="6013"/>
                    <a:pt x="2037" y="4168"/>
                    <a:pt x="2120" y="3227"/>
                  </a:cubicBezTo>
                  <a:cubicBezTo>
                    <a:pt x="2223" y="2334"/>
                    <a:pt x="2172" y="1"/>
                    <a:pt x="212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25" name="Google Shape;17325;p26"/>
            <p:cNvSpPr/>
            <p:nvPr/>
          </p:nvSpPr>
          <p:spPr>
            <a:xfrm>
              <a:off x="934625" y="1895600"/>
              <a:ext cx="58975" cy="205100"/>
            </a:xfrm>
            <a:custGeom>
              <a:avLst/>
              <a:gdLst/>
              <a:ahLst/>
              <a:cxnLst/>
              <a:rect l="l" t="t" r="r" b="b"/>
              <a:pathLst>
                <a:path w="2359" h="8204" extrusionOk="0">
                  <a:moveTo>
                    <a:pt x="286" y="1"/>
                  </a:moveTo>
                  <a:cubicBezTo>
                    <a:pt x="286" y="1"/>
                    <a:pt x="1" y="1572"/>
                    <a:pt x="286" y="2941"/>
                  </a:cubicBezTo>
                  <a:cubicBezTo>
                    <a:pt x="572" y="4311"/>
                    <a:pt x="1167" y="6513"/>
                    <a:pt x="1465" y="7073"/>
                  </a:cubicBezTo>
                  <a:cubicBezTo>
                    <a:pt x="1763" y="7609"/>
                    <a:pt x="2358" y="8204"/>
                    <a:pt x="2358" y="8204"/>
                  </a:cubicBezTo>
                  <a:cubicBezTo>
                    <a:pt x="2358" y="8204"/>
                    <a:pt x="1858" y="5465"/>
                    <a:pt x="1727" y="4751"/>
                  </a:cubicBezTo>
                  <a:cubicBezTo>
                    <a:pt x="1608" y="4037"/>
                    <a:pt x="870" y="2548"/>
                    <a:pt x="572" y="1656"/>
                  </a:cubicBezTo>
                  <a:cubicBezTo>
                    <a:pt x="275" y="763"/>
                    <a:pt x="286" y="1"/>
                    <a:pt x="2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26" name="Google Shape;17326;p26"/>
            <p:cNvSpPr/>
            <p:nvPr/>
          </p:nvSpPr>
          <p:spPr>
            <a:xfrm>
              <a:off x="962600" y="2089375"/>
              <a:ext cx="35450" cy="930600"/>
            </a:xfrm>
            <a:custGeom>
              <a:avLst/>
              <a:gdLst/>
              <a:ahLst/>
              <a:cxnLst/>
              <a:rect l="l" t="t" r="r" b="b"/>
              <a:pathLst>
                <a:path w="1418" h="37224" extrusionOk="0">
                  <a:moveTo>
                    <a:pt x="1330" y="0"/>
                  </a:moveTo>
                  <a:cubicBezTo>
                    <a:pt x="1293" y="0"/>
                    <a:pt x="1257" y="24"/>
                    <a:pt x="1251" y="72"/>
                  </a:cubicBezTo>
                  <a:cubicBezTo>
                    <a:pt x="846" y="3096"/>
                    <a:pt x="787" y="6192"/>
                    <a:pt x="644" y="9228"/>
                  </a:cubicBezTo>
                  <a:cubicBezTo>
                    <a:pt x="477" y="12335"/>
                    <a:pt x="358" y="15455"/>
                    <a:pt x="263" y="18562"/>
                  </a:cubicBezTo>
                  <a:cubicBezTo>
                    <a:pt x="84" y="24718"/>
                    <a:pt x="1" y="30897"/>
                    <a:pt x="120" y="37076"/>
                  </a:cubicBezTo>
                  <a:cubicBezTo>
                    <a:pt x="120" y="37173"/>
                    <a:pt x="200" y="37224"/>
                    <a:pt x="278" y="37224"/>
                  </a:cubicBezTo>
                  <a:cubicBezTo>
                    <a:pt x="354" y="37224"/>
                    <a:pt x="429" y="37176"/>
                    <a:pt x="429" y="37076"/>
                  </a:cubicBezTo>
                  <a:cubicBezTo>
                    <a:pt x="370" y="30897"/>
                    <a:pt x="358" y="24742"/>
                    <a:pt x="537" y="18562"/>
                  </a:cubicBezTo>
                  <a:cubicBezTo>
                    <a:pt x="620" y="15514"/>
                    <a:pt x="739" y="12442"/>
                    <a:pt x="894" y="9395"/>
                  </a:cubicBezTo>
                  <a:cubicBezTo>
                    <a:pt x="1037" y="6299"/>
                    <a:pt x="1382" y="3168"/>
                    <a:pt x="1418" y="72"/>
                  </a:cubicBezTo>
                  <a:cubicBezTo>
                    <a:pt x="1406" y="24"/>
                    <a:pt x="1367" y="0"/>
                    <a:pt x="1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27" name="Google Shape;17327;p26"/>
            <p:cNvSpPr/>
            <p:nvPr/>
          </p:nvSpPr>
          <p:spPr>
            <a:xfrm>
              <a:off x="993575" y="2084500"/>
              <a:ext cx="6550" cy="35325"/>
            </a:xfrm>
            <a:custGeom>
              <a:avLst/>
              <a:gdLst/>
              <a:ahLst/>
              <a:cxnLst/>
              <a:rect l="l" t="t" r="r" b="b"/>
              <a:pathLst>
                <a:path w="262" h="1413" extrusionOk="0">
                  <a:moveTo>
                    <a:pt x="226" y="0"/>
                  </a:moveTo>
                  <a:cubicBezTo>
                    <a:pt x="211" y="0"/>
                    <a:pt x="196" y="6"/>
                    <a:pt x="191" y="17"/>
                  </a:cubicBezTo>
                  <a:cubicBezTo>
                    <a:pt x="72" y="434"/>
                    <a:pt x="0" y="957"/>
                    <a:pt x="72" y="1386"/>
                  </a:cubicBezTo>
                  <a:cubicBezTo>
                    <a:pt x="72" y="1404"/>
                    <a:pt x="83" y="1413"/>
                    <a:pt x="97" y="1413"/>
                  </a:cubicBezTo>
                  <a:cubicBezTo>
                    <a:pt x="110" y="1413"/>
                    <a:pt x="125" y="1404"/>
                    <a:pt x="131" y="1386"/>
                  </a:cubicBezTo>
                  <a:cubicBezTo>
                    <a:pt x="202" y="957"/>
                    <a:pt x="214" y="481"/>
                    <a:pt x="262" y="29"/>
                  </a:cubicBezTo>
                  <a:cubicBezTo>
                    <a:pt x="262" y="9"/>
                    <a:pt x="244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28" name="Google Shape;17328;p26"/>
            <p:cNvSpPr/>
            <p:nvPr/>
          </p:nvSpPr>
          <p:spPr>
            <a:xfrm>
              <a:off x="967675" y="3015675"/>
              <a:ext cx="12225" cy="5450"/>
            </a:xfrm>
            <a:custGeom>
              <a:avLst/>
              <a:gdLst/>
              <a:ahLst/>
              <a:cxnLst/>
              <a:rect l="l" t="t" r="r" b="b"/>
              <a:pathLst>
                <a:path w="489" h="218" extrusionOk="0">
                  <a:moveTo>
                    <a:pt x="393" y="1"/>
                  </a:moveTo>
                  <a:cubicBezTo>
                    <a:pt x="297" y="43"/>
                    <a:pt x="211" y="86"/>
                    <a:pt x="117" y="86"/>
                  </a:cubicBezTo>
                  <a:cubicBezTo>
                    <a:pt x="106" y="86"/>
                    <a:pt x="95" y="85"/>
                    <a:pt x="84" y="84"/>
                  </a:cubicBezTo>
                  <a:cubicBezTo>
                    <a:pt x="0" y="96"/>
                    <a:pt x="0" y="215"/>
                    <a:pt x="84" y="215"/>
                  </a:cubicBezTo>
                  <a:cubicBezTo>
                    <a:pt x="104" y="217"/>
                    <a:pt x="124" y="218"/>
                    <a:pt x="145" y="218"/>
                  </a:cubicBezTo>
                  <a:cubicBezTo>
                    <a:pt x="258" y="218"/>
                    <a:pt x="374" y="188"/>
                    <a:pt x="465" y="108"/>
                  </a:cubicBezTo>
                  <a:cubicBezTo>
                    <a:pt x="488" y="96"/>
                    <a:pt x="476" y="72"/>
                    <a:pt x="476" y="36"/>
                  </a:cubicBezTo>
                  <a:cubicBezTo>
                    <a:pt x="476" y="36"/>
                    <a:pt x="476" y="24"/>
                    <a:pt x="465" y="24"/>
                  </a:cubicBezTo>
                  <a:cubicBezTo>
                    <a:pt x="453" y="1"/>
                    <a:pt x="417" y="1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29" name="Google Shape;17329;p26"/>
            <p:cNvSpPr/>
            <p:nvPr/>
          </p:nvSpPr>
          <p:spPr>
            <a:xfrm>
              <a:off x="990875" y="2075450"/>
              <a:ext cx="10625" cy="46625"/>
            </a:xfrm>
            <a:custGeom>
              <a:avLst/>
              <a:gdLst/>
              <a:ahLst/>
              <a:cxnLst/>
              <a:rect l="l" t="t" r="r" b="b"/>
              <a:pathLst>
                <a:path w="425" h="1865" extrusionOk="0">
                  <a:moveTo>
                    <a:pt x="358" y="1"/>
                  </a:moveTo>
                  <a:cubicBezTo>
                    <a:pt x="339" y="1"/>
                    <a:pt x="319" y="11"/>
                    <a:pt x="307" y="34"/>
                  </a:cubicBezTo>
                  <a:lnTo>
                    <a:pt x="307" y="34"/>
                  </a:lnTo>
                  <a:cubicBezTo>
                    <a:pt x="304" y="34"/>
                    <a:pt x="301" y="34"/>
                    <a:pt x="299" y="34"/>
                  </a:cubicBezTo>
                  <a:cubicBezTo>
                    <a:pt x="296" y="47"/>
                    <a:pt x="294" y="61"/>
                    <a:pt x="291" y="74"/>
                  </a:cubicBezTo>
                  <a:lnTo>
                    <a:pt x="291" y="74"/>
                  </a:lnTo>
                  <a:cubicBezTo>
                    <a:pt x="235" y="198"/>
                    <a:pt x="190" y="302"/>
                    <a:pt x="168" y="438"/>
                  </a:cubicBezTo>
                  <a:cubicBezTo>
                    <a:pt x="143" y="447"/>
                    <a:pt x="163" y="466"/>
                    <a:pt x="190" y="466"/>
                  </a:cubicBezTo>
                  <a:cubicBezTo>
                    <a:pt x="196" y="466"/>
                    <a:pt x="203" y="465"/>
                    <a:pt x="210" y="462"/>
                  </a:cubicBezTo>
                  <a:lnTo>
                    <a:pt x="210" y="462"/>
                  </a:lnTo>
                  <a:cubicBezTo>
                    <a:pt x="110" y="911"/>
                    <a:pt x="1" y="1369"/>
                    <a:pt x="1" y="1820"/>
                  </a:cubicBezTo>
                  <a:cubicBezTo>
                    <a:pt x="1" y="1848"/>
                    <a:pt x="23" y="1864"/>
                    <a:pt x="43" y="1864"/>
                  </a:cubicBezTo>
                  <a:cubicBezTo>
                    <a:pt x="56" y="1864"/>
                    <a:pt x="68" y="1857"/>
                    <a:pt x="72" y="1843"/>
                  </a:cubicBezTo>
                  <a:cubicBezTo>
                    <a:pt x="287" y="1308"/>
                    <a:pt x="310" y="653"/>
                    <a:pt x="418" y="81"/>
                  </a:cubicBezTo>
                  <a:cubicBezTo>
                    <a:pt x="425" y="33"/>
                    <a:pt x="391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30" name="Google Shape;17330;p26"/>
            <p:cNvSpPr/>
            <p:nvPr/>
          </p:nvSpPr>
          <p:spPr>
            <a:xfrm>
              <a:off x="978375" y="2073600"/>
              <a:ext cx="21475" cy="315000"/>
            </a:xfrm>
            <a:custGeom>
              <a:avLst/>
              <a:gdLst/>
              <a:ahLst/>
              <a:cxnLst/>
              <a:rect l="l" t="t" r="r" b="b"/>
              <a:pathLst>
                <a:path w="859" h="12600" extrusionOk="0">
                  <a:moveTo>
                    <a:pt x="821" y="0"/>
                  </a:moveTo>
                  <a:cubicBezTo>
                    <a:pt x="805" y="0"/>
                    <a:pt x="787" y="12"/>
                    <a:pt x="787" y="36"/>
                  </a:cubicBezTo>
                  <a:cubicBezTo>
                    <a:pt x="560" y="2120"/>
                    <a:pt x="465" y="4215"/>
                    <a:pt x="358" y="6299"/>
                  </a:cubicBezTo>
                  <a:cubicBezTo>
                    <a:pt x="263" y="8371"/>
                    <a:pt x="1" y="10514"/>
                    <a:pt x="132" y="12585"/>
                  </a:cubicBezTo>
                  <a:cubicBezTo>
                    <a:pt x="132" y="12592"/>
                    <a:pt x="140" y="12599"/>
                    <a:pt x="149" y="12599"/>
                  </a:cubicBezTo>
                  <a:cubicBezTo>
                    <a:pt x="155" y="12599"/>
                    <a:pt x="163" y="12595"/>
                    <a:pt x="168" y="12585"/>
                  </a:cubicBezTo>
                  <a:cubicBezTo>
                    <a:pt x="501" y="10585"/>
                    <a:pt x="465" y="8490"/>
                    <a:pt x="584" y="6466"/>
                  </a:cubicBezTo>
                  <a:cubicBezTo>
                    <a:pt x="703" y="4322"/>
                    <a:pt x="858" y="2179"/>
                    <a:pt x="846" y="36"/>
                  </a:cubicBezTo>
                  <a:cubicBezTo>
                    <a:pt x="852" y="12"/>
                    <a:pt x="837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31" name="Google Shape;17331;p26"/>
            <p:cNvSpPr/>
            <p:nvPr/>
          </p:nvSpPr>
          <p:spPr>
            <a:xfrm>
              <a:off x="971550" y="2328025"/>
              <a:ext cx="22325" cy="690875"/>
            </a:xfrm>
            <a:custGeom>
              <a:avLst/>
              <a:gdLst/>
              <a:ahLst/>
              <a:cxnLst/>
              <a:rect l="l" t="t" r="r" b="b"/>
              <a:pathLst>
                <a:path w="893" h="27635" extrusionOk="0">
                  <a:moveTo>
                    <a:pt x="750" y="0"/>
                  </a:moveTo>
                  <a:cubicBezTo>
                    <a:pt x="738" y="0"/>
                    <a:pt x="726" y="9"/>
                    <a:pt x="726" y="27"/>
                  </a:cubicBezTo>
                  <a:cubicBezTo>
                    <a:pt x="524" y="4599"/>
                    <a:pt x="143" y="9147"/>
                    <a:pt x="71" y="13731"/>
                  </a:cubicBezTo>
                  <a:cubicBezTo>
                    <a:pt x="0" y="18327"/>
                    <a:pt x="119" y="22911"/>
                    <a:pt x="202" y="27519"/>
                  </a:cubicBezTo>
                  <a:cubicBezTo>
                    <a:pt x="202" y="27596"/>
                    <a:pt x="268" y="27635"/>
                    <a:pt x="333" y="27635"/>
                  </a:cubicBezTo>
                  <a:cubicBezTo>
                    <a:pt x="399" y="27635"/>
                    <a:pt x="464" y="27596"/>
                    <a:pt x="464" y="27519"/>
                  </a:cubicBezTo>
                  <a:cubicBezTo>
                    <a:pt x="321" y="22911"/>
                    <a:pt x="238" y="18327"/>
                    <a:pt x="250" y="13731"/>
                  </a:cubicBezTo>
                  <a:cubicBezTo>
                    <a:pt x="262" y="11469"/>
                    <a:pt x="310" y="9195"/>
                    <a:pt x="429" y="6933"/>
                  </a:cubicBezTo>
                  <a:cubicBezTo>
                    <a:pt x="536" y="4659"/>
                    <a:pt x="893" y="2313"/>
                    <a:pt x="774" y="27"/>
                  </a:cubicBezTo>
                  <a:cubicBezTo>
                    <a:pt x="774" y="9"/>
                    <a:pt x="762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32" name="Google Shape;17332;p26"/>
            <p:cNvSpPr/>
            <p:nvPr/>
          </p:nvSpPr>
          <p:spPr>
            <a:xfrm>
              <a:off x="987900" y="2296475"/>
              <a:ext cx="5700" cy="56825"/>
            </a:xfrm>
            <a:custGeom>
              <a:avLst/>
              <a:gdLst/>
              <a:ahLst/>
              <a:cxnLst/>
              <a:rect l="l" t="t" r="r" b="b"/>
              <a:pathLst>
                <a:path w="228" h="2273" extrusionOk="0">
                  <a:moveTo>
                    <a:pt x="102" y="0"/>
                  </a:moveTo>
                  <a:cubicBezTo>
                    <a:pt x="93" y="0"/>
                    <a:pt x="84" y="9"/>
                    <a:pt x="84" y="27"/>
                  </a:cubicBezTo>
                  <a:cubicBezTo>
                    <a:pt x="13" y="741"/>
                    <a:pt x="1" y="1539"/>
                    <a:pt x="84" y="2254"/>
                  </a:cubicBezTo>
                  <a:cubicBezTo>
                    <a:pt x="84" y="2268"/>
                    <a:pt x="92" y="2272"/>
                    <a:pt x="100" y="2272"/>
                  </a:cubicBezTo>
                  <a:cubicBezTo>
                    <a:pt x="114" y="2272"/>
                    <a:pt x="132" y="2261"/>
                    <a:pt x="132" y="2254"/>
                  </a:cubicBezTo>
                  <a:cubicBezTo>
                    <a:pt x="227" y="1539"/>
                    <a:pt x="203" y="753"/>
                    <a:pt x="120" y="27"/>
                  </a:cubicBezTo>
                  <a:cubicBezTo>
                    <a:pt x="120" y="9"/>
                    <a:pt x="111" y="0"/>
                    <a:pt x="1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33" name="Google Shape;17333;p26"/>
            <p:cNvSpPr/>
            <p:nvPr/>
          </p:nvSpPr>
          <p:spPr>
            <a:xfrm>
              <a:off x="977800" y="2360025"/>
              <a:ext cx="10500" cy="31200"/>
            </a:xfrm>
            <a:custGeom>
              <a:avLst/>
              <a:gdLst/>
              <a:ahLst/>
              <a:cxnLst/>
              <a:rect l="l" t="t" r="r" b="b"/>
              <a:pathLst>
                <a:path w="420" h="1248" extrusionOk="0">
                  <a:moveTo>
                    <a:pt x="378" y="0"/>
                  </a:moveTo>
                  <a:cubicBezTo>
                    <a:pt x="364" y="0"/>
                    <a:pt x="350" y="7"/>
                    <a:pt x="345" y="21"/>
                  </a:cubicBezTo>
                  <a:cubicBezTo>
                    <a:pt x="214" y="402"/>
                    <a:pt x="36" y="831"/>
                    <a:pt x="0" y="1212"/>
                  </a:cubicBezTo>
                  <a:cubicBezTo>
                    <a:pt x="0" y="1235"/>
                    <a:pt x="20" y="1248"/>
                    <a:pt x="37" y="1248"/>
                  </a:cubicBezTo>
                  <a:cubicBezTo>
                    <a:pt x="47" y="1248"/>
                    <a:pt x="55" y="1244"/>
                    <a:pt x="60" y="1235"/>
                  </a:cubicBezTo>
                  <a:cubicBezTo>
                    <a:pt x="250" y="890"/>
                    <a:pt x="310" y="414"/>
                    <a:pt x="405" y="45"/>
                  </a:cubicBezTo>
                  <a:cubicBezTo>
                    <a:pt x="419" y="16"/>
                    <a:pt x="399" y="0"/>
                    <a:pt x="3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34" name="Google Shape;17334;p26"/>
            <p:cNvSpPr/>
            <p:nvPr/>
          </p:nvSpPr>
          <p:spPr>
            <a:xfrm>
              <a:off x="976000" y="2376800"/>
              <a:ext cx="10675" cy="38125"/>
            </a:xfrm>
            <a:custGeom>
              <a:avLst/>
              <a:gdLst/>
              <a:ahLst/>
              <a:cxnLst/>
              <a:rect l="l" t="t" r="r" b="b"/>
              <a:pathLst>
                <a:path w="427" h="1525" extrusionOk="0">
                  <a:moveTo>
                    <a:pt x="419" y="0"/>
                  </a:moveTo>
                  <a:cubicBezTo>
                    <a:pt x="418" y="0"/>
                    <a:pt x="417" y="2"/>
                    <a:pt x="417" y="5"/>
                  </a:cubicBezTo>
                  <a:cubicBezTo>
                    <a:pt x="286" y="505"/>
                    <a:pt x="84" y="993"/>
                    <a:pt x="1" y="1493"/>
                  </a:cubicBezTo>
                  <a:cubicBezTo>
                    <a:pt x="1" y="1516"/>
                    <a:pt x="10" y="1524"/>
                    <a:pt x="17" y="1524"/>
                  </a:cubicBezTo>
                  <a:cubicBezTo>
                    <a:pt x="21" y="1524"/>
                    <a:pt x="24" y="1521"/>
                    <a:pt x="24" y="1517"/>
                  </a:cubicBezTo>
                  <a:cubicBezTo>
                    <a:pt x="227" y="1041"/>
                    <a:pt x="298" y="517"/>
                    <a:pt x="417" y="29"/>
                  </a:cubicBezTo>
                  <a:cubicBezTo>
                    <a:pt x="426" y="11"/>
                    <a:pt x="422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35" name="Google Shape;17335;p26"/>
            <p:cNvSpPr/>
            <p:nvPr/>
          </p:nvSpPr>
          <p:spPr>
            <a:xfrm>
              <a:off x="977800" y="2375925"/>
              <a:ext cx="13100" cy="43225"/>
            </a:xfrm>
            <a:custGeom>
              <a:avLst/>
              <a:gdLst/>
              <a:ahLst/>
              <a:cxnLst/>
              <a:rect l="l" t="t" r="r" b="b"/>
              <a:pathLst>
                <a:path w="524" h="1729" extrusionOk="0">
                  <a:moveTo>
                    <a:pt x="474" y="1"/>
                  </a:moveTo>
                  <a:cubicBezTo>
                    <a:pt x="464" y="1"/>
                    <a:pt x="456" y="5"/>
                    <a:pt x="452" y="16"/>
                  </a:cubicBezTo>
                  <a:cubicBezTo>
                    <a:pt x="214" y="516"/>
                    <a:pt x="0" y="1135"/>
                    <a:pt x="36" y="1695"/>
                  </a:cubicBezTo>
                  <a:cubicBezTo>
                    <a:pt x="36" y="1716"/>
                    <a:pt x="56" y="1728"/>
                    <a:pt x="73" y="1728"/>
                  </a:cubicBezTo>
                  <a:cubicBezTo>
                    <a:pt x="85" y="1728"/>
                    <a:pt x="95" y="1722"/>
                    <a:pt x="95" y="1707"/>
                  </a:cubicBezTo>
                  <a:cubicBezTo>
                    <a:pt x="226" y="1147"/>
                    <a:pt x="298" y="599"/>
                    <a:pt x="524" y="40"/>
                  </a:cubicBezTo>
                  <a:cubicBezTo>
                    <a:pt x="524" y="23"/>
                    <a:pt x="495" y="1"/>
                    <a:pt x="4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36" name="Google Shape;17336;p26"/>
            <p:cNvSpPr/>
            <p:nvPr/>
          </p:nvSpPr>
          <p:spPr>
            <a:xfrm>
              <a:off x="981650" y="2352500"/>
              <a:ext cx="6275" cy="53175"/>
            </a:xfrm>
            <a:custGeom>
              <a:avLst/>
              <a:gdLst/>
              <a:ahLst/>
              <a:cxnLst/>
              <a:rect l="l" t="t" r="r" b="b"/>
              <a:pathLst>
                <a:path w="251" h="2127" extrusionOk="0">
                  <a:moveTo>
                    <a:pt x="208" y="0"/>
                  </a:moveTo>
                  <a:cubicBezTo>
                    <a:pt x="197" y="0"/>
                    <a:pt x="185" y="9"/>
                    <a:pt x="179" y="24"/>
                  </a:cubicBezTo>
                  <a:cubicBezTo>
                    <a:pt x="96" y="703"/>
                    <a:pt x="1" y="1429"/>
                    <a:pt x="60" y="2096"/>
                  </a:cubicBezTo>
                  <a:cubicBezTo>
                    <a:pt x="60" y="2111"/>
                    <a:pt x="84" y="2126"/>
                    <a:pt x="102" y="2126"/>
                  </a:cubicBezTo>
                  <a:cubicBezTo>
                    <a:pt x="112" y="2126"/>
                    <a:pt x="120" y="2121"/>
                    <a:pt x="120" y="2108"/>
                  </a:cubicBezTo>
                  <a:cubicBezTo>
                    <a:pt x="251" y="1453"/>
                    <a:pt x="239" y="715"/>
                    <a:pt x="239" y="48"/>
                  </a:cubicBezTo>
                  <a:cubicBezTo>
                    <a:pt x="239" y="15"/>
                    <a:pt x="224" y="0"/>
                    <a:pt x="2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37" name="Google Shape;17337;p26"/>
            <p:cNvSpPr/>
            <p:nvPr/>
          </p:nvSpPr>
          <p:spPr>
            <a:xfrm>
              <a:off x="986125" y="2075675"/>
              <a:ext cx="17275" cy="287625"/>
            </a:xfrm>
            <a:custGeom>
              <a:avLst/>
              <a:gdLst/>
              <a:ahLst/>
              <a:cxnLst/>
              <a:rect l="l" t="t" r="r" b="b"/>
              <a:pathLst>
                <a:path w="691" h="11505" extrusionOk="0">
                  <a:moveTo>
                    <a:pt x="512" y="1"/>
                  </a:moveTo>
                  <a:cubicBezTo>
                    <a:pt x="512" y="1"/>
                    <a:pt x="489" y="1"/>
                    <a:pt x="489" y="13"/>
                  </a:cubicBezTo>
                  <a:cubicBezTo>
                    <a:pt x="500" y="1930"/>
                    <a:pt x="512" y="3835"/>
                    <a:pt x="429" y="5763"/>
                  </a:cubicBezTo>
                  <a:cubicBezTo>
                    <a:pt x="334" y="7680"/>
                    <a:pt x="119" y="9585"/>
                    <a:pt x="0" y="11490"/>
                  </a:cubicBezTo>
                  <a:cubicBezTo>
                    <a:pt x="0" y="11497"/>
                    <a:pt x="8" y="11504"/>
                    <a:pt x="15" y="11504"/>
                  </a:cubicBezTo>
                  <a:cubicBezTo>
                    <a:pt x="20" y="11504"/>
                    <a:pt x="24" y="11500"/>
                    <a:pt x="24" y="11490"/>
                  </a:cubicBezTo>
                  <a:cubicBezTo>
                    <a:pt x="620" y="7752"/>
                    <a:pt x="691" y="3775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38" name="Google Shape;17338;p26"/>
            <p:cNvSpPr/>
            <p:nvPr/>
          </p:nvSpPr>
          <p:spPr>
            <a:xfrm>
              <a:off x="999650" y="2009275"/>
              <a:ext cx="117675" cy="143925"/>
            </a:xfrm>
            <a:custGeom>
              <a:avLst/>
              <a:gdLst/>
              <a:ahLst/>
              <a:cxnLst/>
              <a:rect l="l" t="t" r="r" b="b"/>
              <a:pathLst>
                <a:path w="4707" h="5757" extrusionOk="0">
                  <a:moveTo>
                    <a:pt x="4647" y="0"/>
                  </a:moveTo>
                  <a:cubicBezTo>
                    <a:pt x="4644" y="0"/>
                    <a:pt x="4641" y="1"/>
                    <a:pt x="4639" y="2"/>
                  </a:cubicBezTo>
                  <a:cubicBezTo>
                    <a:pt x="3293" y="454"/>
                    <a:pt x="2686" y="1776"/>
                    <a:pt x="1698" y="2681"/>
                  </a:cubicBezTo>
                  <a:cubicBezTo>
                    <a:pt x="805" y="3514"/>
                    <a:pt x="126" y="4455"/>
                    <a:pt x="7" y="5717"/>
                  </a:cubicBezTo>
                  <a:cubicBezTo>
                    <a:pt x="0" y="5745"/>
                    <a:pt x="18" y="5756"/>
                    <a:pt x="33" y="5756"/>
                  </a:cubicBezTo>
                  <a:cubicBezTo>
                    <a:pt x="45" y="5756"/>
                    <a:pt x="55" y="5750"/>
                    <a:pt x="55" y="5741"/>
                  </a:cubicBezTo>
                  <a:cubicBezTo>
                    <a:pt x="364" y="4371"/>
                    <a:pt x="1031" y="3574"/>
                    <a:pt x="2019" y="2609"/>
                  </a:cubicBezTo>
                  <a:cubicBezTo>
                    <a:pt x="2400" y="2240"/>
                    <a:pt x="2674" y="1788"/>
                    <a:pt x="3031" y="1395"/>
                  </a:cubicBezTo>
                  <a:cubicBezTo>
                    <a:pt x="3508" y="859"/>
                    <a:pt x="4079" y="514"/>
                    <a:pt x="4662" y="97"/>
                  </a:cubicBezTo>
                  <a:cubicBezTo>
                    <a:pt x="4706" y="64"/>
                    <a:pt x="4679" y="0"/>
                    <a:pt x="46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39" name="Google Shape;17339;p26"/>
            <p:cNvSpPr/>
            <p:nvPr/>
          </p:nvSpPr>
          <p:spPr>
            <a:xfrm>
              <a:off x="998250" y="2011675"/>
              <a:ext cx="116775" cy="151150"/>
            </a:xfrm>
            <a:custGeom>
              <a:avLst/>
              <a:gdLst/>
              <a:ahLst/>
              <a:cxnLst/>
              <a:rect l="l" t="t" r="r" b="b"/>
              <a:pathLst>
                <a:path w="4671" h="6046" extrusionOk="0">
                  <a:moveTo>
                    <a:pt x="4647" y="1"/>
                  </a:moveTo>
                  <a:cubicBezTo>
                    <a:pt x="2730" y="1692"/>
                    <a:pt x="2266" y="4537"/>
                    <a:pt x="51" y="5942"/>
                  </a:cubicBezTo>
                  <a:cubicBezTo>
                    <a:pt x="1" y="5972"/>
                    <a:pt x="19" y="6045"/>
                    <a:pt x="76" y="6045"/>
                  </a:cubicBezTo>
                  <a:cubicBezTo>
                    <a:pt x="86" y="6045"/>
                    <a:pt x="98" y="6043"/>
                    <a:pt x="111" y="6037"/>
                  </a:cubicBezTo>
                  <a:cubicBezTo>
                    <a:pt x="1099" y="5537"/>
                    <a:pt x="1754" y="4585"/>
                    <a:pt x="2290" y="3632"/>
                  </a:cubicBezTo>
                  <a:cubicBezTo>
                    <a:pt x="2635" y="3001"/>
                    <a:pt x="2944" y="2370"/>
                    <a:pt x="3337" y="1775"/>
                  </a:cubicBezTo>
                  <a:cubicBezTo>
                    <a:pt x="3730" y="1144"/>
                    <a:pt x="4230" y="608"/>
                    <a:pt x="4671" y="25"/>
                  </a:cubicBezTo>
                  <a:lnTo>
                    <a:pt x="464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40" name="Google Shape;17340;p26"/>
            <p:cNvSpPr/>
            <p:nvPr/>
          </p:nvSpPr>
          <p:spPr>
            <a:xfrm>
              <a:off x="1003550" y="2107100"/>
              <a:ext cx="22600" cy="37000"/>
            </a:xfrm>
            <a:custGeom>
              <a:avLst/>
              <a:gdLst/>
              <a:ahLst/>
              <a:cxnLst/>
              <a:rect l="l" t="t" r="r" b="b"/>
              <a:pathLst>
                <a:path w="904" h="1480" extrusionOk="0">
                  <a:moveTo>
                    <a:pt x="878" y="1"/>
                  </a:moveTo>
                  <a:cubicBezTo>
                    <a:pt x="872" y="1"/>
                    <a:pt x="867" y="2"/>
                    <a:pt x="863" y="6"/>
                  </a:cubicBezTo>
                  <a:cubicBezTo>
                    <a:pt x="530" y="423"/>
                    <a:pt x="232" y="958"/>
                    <a:pt x="18" y="1435"/>
                  </a:cubicBezTo>
                  <a:cubicBezTo>
                    <a:pt x="1" y="1460"/>
                    <a:pt x="21" y="1480"/>
                    <a:pt x="38" y="1480"/>
                  </a:cubicBezTo>
                  <a:cubicBezTo>
                    <a:pt x="44" y="1480"/>
                    <a:pt x="50" y="1477"/>
                    <a:pt x="54" y="1470"/>
                  </a:cubicBezTo>
                  <a:cubicBezTo>
                    <a:pt x="351" y="1006"/>
                    <a:pt x="649" y="518"/>
                    <a:pt x="887" y="18"/>
                  </a:cubicBezTo>
                  <a:cubicBezTo>
                    <a:pt x="904" y="9"/>
                    <a:pt x="891" y="1"/>
                    <a:pt x="8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41" name="Google Shape;17341;p26"/>
            <p:cNvSpPr/>
            <p:nvPr/>
          </p:nvSpPr>
          <p:spPr>
            <a:xfrm>
              <a:off x="998525" y="2115325"/>
              <a:ext cx="27800" cy="38450"/>
            </a:xfrm>
            <a:custGeom>
              <a:avLst/>
              <a:gdLst/>
              <a:ahLst/>
              <a:cxnLst/>
              <a:rect l="l" t="t" r="r" b="b"/>
              <a:pathLst>
                <a:path w="1112" h="1538" extrusionOk="0">
                  <a:moveTo>
                    <a:pt x="1084" y="0"/>
                  </a:moveTo>
                  <a:cubicBezTo>
                    <a:pt x="1079" y="0"/>
                    <a:pt x="1076" y="3"/>
                    <a:pt x="1076" y="10"/>
                  </a:cubicBezTo>
                  <a:cubicBezTo>
                    <a:pt x="707" y="463"/>
                    <a:pt x="362" y="975"/>
                    <a:pt x="16" y="1463"/>
                  </a:cubicBezTo>
                  <a:cubicBezTo>
                    <a:pt x="0" y="1503"/>
                    <a:pt x="28" y="1538"/>
                    <a:pt x="62" y="1538"/>
                  </a:cubicBezTo>
                  <a:cubicBezTo>
                    <a:pt x="78" y="1538"/>
                    <a:pt x="96" y="1530"/>
                    <a:pt x="112" y="1510"/>
                  </a:cubicBezTo>
                  <a:cubicBezTo>
                    <a:pt x="457" y="1034"/>
                    <a:pt x="814" y="522"/>
                    <a:pt x="1112" y="22"/>
                  </a:cubicBezTo>
                  <a:cubicBezTo>
                    <a:pt x="1112" y="14"/>
                    <a:pt x="1095" y="0"/>
                    <a:pt x="10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42" name="Google Shape;17342;p26"/>
            <p:cNvSpPr/>
            <p:nvPr/>
          </p:nvSpPr>
          <p:spPr>
            <a:xfrm>
              <a:off x="998800" y="2134150"/>
              <a:ext cx="18375" cy="27750"/>
            </a:xfrm>
            <a:custGeom>
              <a:avLst/>
              <a:gdLst/>
              <a:ahLst/>
              <a:cxnLst/>
              <a:rect l="l" t="t" r="r" b="b"/>
              <a:pathLst>
                <a:path w="735" h="1110" extrusionOk="0">
                  <a:moveTo>
                    <a:pt x="718" y="0"/>
                  </a:moveTo>
                  <a:cubicBezTo>
                    <a:pt x="713" y="0"/>
                    <a:pt x="708" y="3"/>
                    <a:pt x="708" y="7"/>
                  </a:cubicBezTo>
                  <a:cubicBezTo>
                    <a:pt x="517" y="388"/>
                    <a:pt x="244" y="698"/>
                    <a:pt x="29" y="1043"/>
                  </a:cubicBezTo>
                  <a:cubicBezTo>
                    <a:pt x="0" y="1072"/>
                    <a:pt x="34" y="1109"/>
                    <a:pt x="67" y="1109"/>
                  </a:cubicBezTo>
                  <a:cubicBezTo>
                    <a:pt x="75" y="1109"/>
                    <a:pt x="82" y="1107"/>
                    <a:pt x="89" y="1103"/>
                  </a:cubicBezTo>
                  <a:cubicBezTo>
                    <a:pt x="363" y="817"/>
                    <a:pt x="565" y="400"/>
                    <a:pt x="720" y="31"/>
                  </a:cubicBezTo>
                  <a:cubicBezTo>
                    <a:pt x="735" y="8"/>
                    <a:pt x="726" y="0"/>
                    <a:pt x="7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43" name="Google Shape;17343;p26"/>
            <p:cNvSpPr/>
            <p:nvPr/>
          </p:nvSpPr>
          <p:spPr>
            <a:xfrm>
              <a:off x="1001600" y="2067175"/>
              <a:ext cx="57950" cy="74025"/>
            </a:xfrm>
            <a:custGeom>
              <a:avLst/>
              <a:gdLst/>
              <a:ahLst/>
              <a:cxnLst/>
              <a:rect l="l" t="t" r="r" b="b"/>
              <a:pathLst>
                <a:path w="2318" h="2961" extrusionOk="0">
                  <a:moveTo>
                    <a:pt x="2285" y="0"/>
                  </a:moveTo>
                  <a:cubicBezTo>
                    <a:pt x="2276" y="0"/>
                    <a:pt x="2267" y="3"/>
                    <a:pt x="2263" y="7"/>
                  </a:cubicBezTo>
                  <a:cubicBezTo>
                    <a:pt x="1739" y="781"/>
                    <a:pt x="1072" y="1412"/>
                    <a:pt x="584" y="2198"/>
                  </a:cubicBezTo>
                  <a:cubicBezTo>
                    <a:pt x="536" y="2258"/>
                    <a:pt x="1" y="2924"/>
                    <a:pt x="310" y="2960"/>
                  </a:cubicBezTo>
                  <a:cubicBezTo>
                    <a:pt x="322" y="2960"/>
                    <a:pt x="322" y="2960"/>
                    <a:pt x="322" y="2936"/>
                  </a:cubicBezTo>
                  <a:cubicBezTo>
                    <a:pt x="322" y="2924"/>
                    <a:pt x="346" y="2913"/>
                    <a:pt x="346" y="2901"/>
                  </a:cubicBezTo>
                  <a:lnTo>
                    <a:pt x="346" y="2877"/>
                  </a:lnTo>
                  <a:cubicBezTo>
                    <a:pt x="322" y="2877"/>
                    <a:pt x="310" y="2865"/>
                    <a:pt x="298" y="2865"/>
                  </a:cubicBezTo>
                  <a:cubicBezTo>
                    <a:pt x="298" y="2862"/>
                    <a:pt x="297" y="2860"/>
                    <a:pt x="296" y="2860"/>
                  </a:cubicBezTo>
                  <a:cubicBezTo>
                    <a:pt x="294" y="2860"/>
                    <a:pt x="289" y="2871"/>
                    <a:pt x="298" y="2889"/>
                  </a:cubicBezTo>
                  <a:cubicBezTo>
                    <a:pt x="60" y="2710"/>
                    <a:pt x="2144" y="412"/>
                    <a:pt x="2310" y="31"/>
                  </a:cubicBezTo>
                  <a:cubicBezTo>
                    <a:pt x="2318" y="9"/>
                    <a:pt x="2302" y="0"/>
                    <a:pt x="22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44" name="Google Shape;17344;p26"/>
            <p:cNvSpPr/>
            <p:nvPr/>
          </p:nvSpPr>
          <p:spPr>
            <a:xfrm>
              <a:off x="1000225" y="2134400"/>
              <a:ext cx="10325" cy="20625"/>
            </a:xfrm>
            <a:custGeom>
              <a:avLst/>
              <a:gdLst/>
              <a:ahLst/>
              <a:cxnLst/>
              <a:rect l="l" t="t" r="r" b="b"/>
              <a:pathLst>
                <a:path w="413" h="825" extrusionOk="0">
                  <a:moveTo>
                    <a:pt x="320" y="1"/>
                  </a:moveTo>
                  <a:cubicBezTo>
                    <a:pt x="308" y="1"/>
                    <a:pt x="297" y="6"/>
                    <a:pt x="294" y="21"/>
                  </a:cubicBezTo>
                  <a:cubicBezTo>
                    <a:pt x="239" y="130"/>
                    <a:pt x="192" y="239"/>
                    <a:pt x="149" y="350"/>
                  </a:cubicBezTo>
                  <a:lnTo>
                    <a:pt x="149" y="350"/>
                  </a:lnTo>
                  <a:cubicBezTo>
                    <a:pt x="82" y="479"/>
                    <a:pt x="35" y="613"/>
                    <a:pt x="8" y="747"/>
                  </a:cubicBezTo>
                  <a:cubicBezTo>
                    <a:pt x="1" y="790"/>
                    <a:pt x="41" y="825"/>
                    <a:pt x="76" y="825"/>
                  </a:cubicBezTo>
                  <a:cubicBezTo>
                    <a:pt x="100" y="825"/>
                    <a:pt x="122" y="809"/>
                    <a:pt x="127" y="771"/>
                  </a:cubicBezTo>
                  <a:cubicBezTo>
                    <a:pt x="157" y="681"/>
                    <a:pt x="185" y="593"/>
                    <a:pt x="213" y="506"/>
                  </a:cubicBezTo>
                  <a:lnTo>
                    <a:pt x="213" y="506"/>
                  </a:lnTo>
                  <a:cubicBezTo>
                    <a:pt x="215" y="555"/>
                    <a:pt x="218" y="604"/>
                    <a:pt x="222" y="652"/>
                  </a:cubicBezTo>
                  <a:cubicBezTo>
                    <a:pt x="222" y="690"/>
                    <a:pt x="256" y="718"/>
                    <a:pt x="290" y="718"/>
                  </a:cubicBezTo>
                  <a:cubicBezTo>
                    <a:pt x="309" y="718"/>
                    <a:pt x="328" y="709"/>
                    <a:pt x="341" y="688"/>
                  </a:cubicBezTo>
                  <a:cubicBezTo>
                    <a:pt x="389" y="605"/>
                    <a:pt x="413" y="533"/>
                    <a:pt x="413" y="462"/>
                  </a:cubicBezTo>
                  <a:cubicBezTo>
                    <a:pt x="413" y="451"/>
                    <a:pt x="395" y="424"/>
                    <a:pt x="375" y="424"/>
                  </a:cubicBezTo>
                  <a:cubicBezTo>
                    <a:pt x="372" y="424"/>
                    <a:pt x="368" y="424"/>
                    <a:pt x="365" y="426"/>
                  </a:cubicBezTo>
                  <a:cubicBezTo>
                    <a:pt x="360" y="429"/>
                    <a:pt x="356" y="432"/>
                    <a:pt x="351" y="436"/>
                  </a:cubicBezTo>
                  <a:lnTo>
                    <a:pt x="351" y="436"/>
                  </a:lnTo>
                  <a:cubicBezTo>
                    <a:pt x="350" y="375"/>
                    <a:pt x="347" y="312"/>
                    <a:pt x="341" y="247"/>
                  </a:cubicBezTo>
                  <a:cubicBezTo>
                    <a:pt x="341" y="230"/>
                    <a:pt x="328" y="214"/>
                    <a:pt x="311" y="204"/>
                  </a:cubicBezTo>
                  <a:lnTo>
                    <a:pt x="311" y="204"/>
                  </a:lnTo>
                  <a:cubicBezTo>
                    <a:pt x="329" y="151"/>
                    <a:pt x="347" y="98"/>
                    <a:pt x="365" y="45"/>
                  </a:cubicBezTo>
                  <a:cubicBezTo>
                    <a:pt x="382" y="29"/>
                    <a:pt x="347" y="1"/>
                    <a:pt x="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45" name="Google Shape;17345;p26"/>
            <p:cNvSpPr/>
            <p:nvPr/>
          </p:nvSpPr>
          <p:spPr>
            <a:xfrm>
              <a:off x="882825" y="1985300"/>
              <a:ext cx="108675" cy="166300"/>
            </a:xfrm>
            <a:custGeom>
              <a:avLst/>
              <a:gdLst/>
              <a:ahLst/>
              <a:cxnLst/>
              <a:rect l="l" t="t" r="r" b="b"/>
              <a:pathLst>
                <a:path w="4347" h="6652" extrusionOk="0">
                  <a:moveTo>
                    <a:pt x="60" y="1"/>
                  </a:moveTo>
                  <a:cubicBezTo>
                    <a:pt x="30" y="1"/>
                    <a:pt x="1" y="18"/>
                    <a:pt x="1" y="56"/>
                  </a:cubicBezTo>
                  <a:cubicBezTo>
                    <a:pt x="84" y="1175"/>
                    <a:pt x="739" y="2092"/>
                    <a:pt x="1406" y="2961"/>
                  </a:cubicBezTo>
                  <a:cubicBezTo>
                    <a:pt x="2346" y="4199"/>
                    <a:pt x="3263" y="5485"/>
                    <a:pt x="4311" y="6652"/>
                  </a:cubicBezTo>
                  <a:cubicBezTo>
                    <a:pt x="4323" y="6652"/>
                    <a:pt x="4347" y="6616"/>
                    <a:pt x="4335" y="6604"/>
                  </a:cubicBezTo>
                  <a:cubicBezTo>
                    <a:pt x="3632" y="5545"/>
                    <a:pt x="2823" y="4568"/>
                    <a:pt x="2049" y="3556"/>
                  </a:cubicBezTo>
                  <a:cubicBezTo>
                    <a:pt x="1215" y="2449"/>
                    <a:pt x="346" y="1437"/>
                    <a:pt x="120" y="44"/>
                  </a:cubicBezTo>
                  <a:cubicBezTo>
                    <a:pt x="114" y="16"/>
                    <a:pt x="87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46" name="Google Shape;17346;p26"/>
            <p:cNvSpPr/>
            <p:nvPr/>
          </p:nvSpPr>
          <p:spPr>
            <a:xfrm>
              <a:off x="882825" y="1986100"/>
              <a:ext cx="117300" cy="167300"/>
            </a:xfrm>
            <a:custGeom>
              <a:avLst/>
              <a:gdLst/>
              <a:ahLst/>
              <a:cxnLst/>
              <a:rect l="l" t="t" r="r" b="b"/>
              <a:pathLst>
                <a:path w="4692" h="6692" extrusionOk="0">
                  <a:moveTo>
                    <a:pt x="60" y="0"/>
                  </a:moveTo>
                  <a:cubicBezTo>
                    <a:pt x="37" y="0"/>
                    <a:pt x="1" y="24"/>
                    <a:pt x="25" y="36"/>
                  </a:cubicBezTo>
                  <a:cubicBezTo>
                    <a:pt x="977" y="1083"/>
                    <a:pt x="1870" y="2107"/>
                    <a:pt x="2597" y="3334"/>
                  </a:cubicBezTo>
                  <a:cubicBezTo>
                    <a:pt x="2906" y="3870"/>
                    <a:pt x="3180" y="4429"/>
                    <a:pt x="3478" y="4977"/>
                  </a:cubicBezTo>
                  <a:cubicBezTo>
                    <a:pt x="3775" y="5536"/>
                    <a:pt x="4466" y="6084"/>
                    <a:pt x="4609" y="6668"/>
                  </a:cubicBezTo>
                  <a:cubicBezTo>
                    <a:pt x="4614" y="6683"/>
                    <a:pt x="4630" y="6692"/>
                    <a:pt x="4647" y="6692"/>
                  </a:cubicBezTo>
                  <a:cubicBezTo>
                    <a:pt x="4669" y="6692"/>
                    <a:pt x="4692" y="6677"/>
                    <a:pt x="4692" y="6644"/>
                  </a:cubicBezTo>
                  <a:cubicBezTo>
                    <a:pt x="4668" y="6191"/>
                    <a:pt x="4287" y="5929"/>
                    <a:pt x="4025" y="5596"/>
                  </a:cubicBezTo>
                  <a:cubicBezTo>
                    <a:pt x="3501" y="4917"/>
                    <a:pt x="3204" y="4108"/>
                    <a:pt x="2787" y="3369"/>
                  </a:cubicBezTo>
                  <a:cubicBezTo>
                    <a:pt x="2073" y="2143"/>
                    <a:pt x="1192" y="905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47" name="Google Shape;17347;p26"/>
            <p:cNvSpPr/>
            <p:nvPr/>
          </p:nvSpPr>
          <p:spPr>
            <a:xfrm>
              <a:off x="925100" y="1886225"/>
              <a:ext cx="69975" cy="218050"/>
            </a:xfrm>
            <a:custGeom>
              <a:avLst/>
              <a:gdLst/>
              <a:ahLst/>
              <a:cxnLst/>
              <a:rect l="l" t="t" r="r" b="b"/>
              <a:pathLst>
                <a:path w="2799" h="8722" extrusionOk="0">
                  <a:moveTo>
                    <a:pt x="750" y="0"/>
                  </a:moveTo>
                  <a:cubicBezTo>
                    <a:pt x="740" y="0"/>
                    <a:pt x="731" y="5"/>
                    <a:pt x="727" y="18"/>
                  </a:cubicBezTo>
                  <a:cubicBezTo>
                    <a:pt x="1" y="1328"/>
                    <a:pt x="501" y="3078"/>
                    <a:pt x="739" y="4483"/>
                  </a:cubicBezTo>
                  <a:cubicBezTo>
                    <a:pt x="1025" y="6150"/>
                    <a:pt x="1548" y="7484"/>
                    <a:pt x="2751" y="8722"/>
                  </a:cubicBezTo>
                  <a:cubicBezTo>
                    <a:pt x="2763" y="8722"/>
                    <a:pt x="2799" y="8710"/>
                    <a:pt x="2775" y="8698"/>
                  </a:cubicBezTo>
                  <a:cubicBezTo>
                    <a:pt x="2382" y="8115"/>
                    <a:pt x="1906" y="7579"/>
                    <a:pt x="1560" y="6948"/>
                  </a:cubicBezTo>
                  <a:cubicBezTo>
                    <a:pt x="1191" y="6257"/>
                    <a:pt x="1036" y="5507"/>
                    <a:pt x="906" y="4721"/>
                  </a:cubicBezTo>
                  <a:cubicBezTo>
                    <a:pt x="632" y="3185"/>
                    <a:pt x="203" y="1554"/>
                    <a:pt x="775" y="30"/>
                  </a:cubicBezTo>
                  <a:cubicBezTo>
                    <a:pt x="782" y="15"/>
                    <a:pt x="766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48" name="Google Shape;17348;p26"/>
            <p:cNvSpPr/>
            <p:nvPr/>
          </p:nvSpPr>
          <p:spPr>
            <a:xfrm>
              <a:off x="940575" y="1884600"/>
              <a:ext cx="53475" cy="217950"/>
            </a:xfrm>
            <a:custGeom>
              <a:avLst/>
              <a:gdLst/>
              <a:ahLst/>
              <a:cxnLst/>
              <a:rect l="l" t="t" r="r" b="b"/>
              <a:pathLst>
                <a:path w="2139" h="8718" extrusionOk="0">
                  <a:moveTo>
                    <a:pt x="95" y="0"/>
                  </a:moveTo>
                  <a:cubicBezTo>
                    <a:pt x="81" y="0"/>
                    <a:pt x="66" y="12"/>
                    <a:pt x="60" y="36"/>
                  </a:cubicBezTo>
                  <a:cubicBezTo>
                    <a:pt x="1" y="738"/>
                    <a:pt x="48" y="1429"/>
                    <a:pt x="251" y="2107"/>
                  </a:cubicBezTo>
                  <a:cubicBezTo>
                    <a:pt x="477" y="2846"/>
                    <a:pt x="941" y="3477"/>
                    <a:pt x="1168" y="4215"/>
                  </a:cubicBezTo>
                  <a:cubicBezTo>
                    <a:pt x="1620" y="5679"/>
                    <a:pt x="1465" y="7251"/>
                    <a:pt x="2025" y="8680"/>
                  </a:cubicBezTo>
                  <a:cubicBezTo>
                    <a:pt x="2040" y="8705"/>
                    <a:pt x="2065" y="8718"/>
                    <a:pt x="2086" y="8718"/>
                  </a:cubicBezTo>
                  <a:cubicBezTo>
                    <a:pt x="2115" y="8718"/>
                    <a:pt x="2139" y="8696"/>
                    <a:pt x="2132" y="8656"/>
                  </a:cubicBezTo>
                  <a:cubicBezTo>
                    <a:pt x="1703" y="7263"/>
                    <a:pt x="1763" y="5822"/>
                    <a:pt x="1370" y="4441"/>
                  </a:cubicBezTo>
                  <a:cubicBezTo>
                    <a:pt x="1203" y="3810"/>
                    <a:pt x="882" y="3298"/>
                    <a:pt x="632" y="2715"/>
                  </a:cubicBezTo>
                  <a:cubicBezTo>
                    <a:pt x="239" y="1869"/>
                    <a:pt x="108" y="976"/>
                    <a:pt x="120" y="36"/>
                  </a:cubicBezTo>
                  <a:cubicBezTo>
                    <a:pt x="120" y="12"/>
                    <a:pt x="108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49" name="Google Shape;17349;p26"/>
            <p:cNvSpPr/>
            <p:nvPr/>
          </p:nvSpPr>
          <p:spPr>
            <a:xfrm>
              <a:off x="899800" y="2010950"/>
              <a:ext cx="42500" cy="63200"/>
            </a:xfrm>
            <a:custGeom>
              <a:avLst/>
              <a:gdLst/>
              <a:ahLst/>
              <a:cxnLst/>
              <a:rect l="l" t="t" r="r" b="b"/>
              <a:pathLst>
                <a:path w="1700" h="2528" extrusionOk="0">
                  <a:moveTo>
                    <a:pt x="8" y="0"/>
                  </a:moveTo>
                  <a:cubicBezTo>
                    <a:pt x="4" y="0"/>
                    <a:pt x="1" y="6"/>
                    <a:pt x="1" y="18"/>
                  </a:cubicBezTo>
                  <a:cubicBezTo>
                    <a:pt x="477" y="875"/>
                    <a:pt x="1048" y="1709"/>
                    <a:pt x="1632" y="2518"/>
                  </a:cubicBezTo>
                  <a:cubicBezTo>
                    <a:pt x="1642" y="2525"/>
                    <a:pt x="1652" y="2528"/>
                    <a:pt x="1661" y="2528"/>
                  </a:cubicBezTo>
                  <a:cubicBezTo>
                    <a:pt x="1684" y="2528"/>
                    <a:pt x="1700" y="2508"/>
                    <a:pt x="1691" y="2483"/>
                  </a:cubicBezTo>
                  <a:cubicBezTo>
                    <a:pt x="1108" y="1685"/>
                    <a:pt x="572" y="828"/>
                    <a:pt x="24" y="18"/>
                  </a:cubicBezTo>
                  <a:cubicBezTo>
                    <a:pt x="18" y="6"/>
                    <a:pt x="13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50" name="Google Shape;17350;p26"/>
            <p:cNvSpPr/>
            <p:nvPr/>
          </p:nvSpPr>
          <p:spPr>
            <a:xfrm>
              <a:off x="943250" y="1941525"/>
              <a:ext cx="38525" cy="128425"/>
            </a:xfrm>
            <a:custGeom>
              <a:avLst/>
              <a:gdLst/>
              <a:ahLst/>
              <a:cxnLst/>
              <a:rect l="l" t="t" r="r" b="b"/>
              <a:pathLst>
                <a:path w="1541" h="5137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322" y="1104"/>
                    <a:pt x="668" y="2176"/>
                    <a:pt x="822" y="3331"/>
                  </a:cubicBezTo>
                  <a:cubicBezTo>
                    <a:pt x="906" y="3998"/>
                    <a:pt x="977" y="4641"/>
                    <a:pt x="1477" y="5129"/>
                  </a:cubicBezTo>
                  <a:cubicBezTo>
                    <a:pt x="1483" y="5134"/>
                    <a:pt x="1489" y="5136"/>
                    <a:pt x="1496" y="5136"/>
                  </a:cubicBezTo>
                  <a:cubicBezTo>
                    <a:pt x="1518" y="5136"/>
                    <a:pt x="1541" y="5109"/>
                    <a:pt x="1513" y="5081"/>
                  </a:cubicBezTo>
                  <a:cubicBezTo>
                    <a:pt x="942" y="4402"/>
                    <a:pt x="965" y="3509"/>
                    <a:pt x="799" y="2652"/>
                  </a:cubicBezTo>
                  <a:cubicBezTo>
                    <a:pt x="620" y="1747"/>
                    <a:pt x="346" y="854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51" name="Google Shape;17351;p26"/>
            <p:cNvSpPr/>
            <p:nvPr/>
          </p:nvSpPr>
          <p:spPr>
            <a:xfrm>
              <a:off x="992375" y="2069975"/>
              <a:ext cx="139825" cy="145400"/>
            </a:xfrm>
            <a:custGeom>
              <a:avLst/>
              <a:gdLst/>
              <a:ahLst/>
              <a:cxnLst/>
              <a:rect l="l" t="t" r="r" b="b"/>
              <a:pathLst>
                <a:path w="5593" h="5816" extrusionOk="0">
                  <a:moveTo>
                    <a:pt x="5560" y="1"/>
                  </a:moveTo>
                  <a:cubicBezTo>
                    <a:pt x="5556" y="1"/>
                    <a:pt x="5553" y="1"/>
                    <a:pt x="5549" y="3"/>
                  </a:cubicBezTo>
                  <a:cubicBezTo>
                    <a:pt x="4453" y="419"/>
                    <a:pt x="3382" y="1134"/>
                    <a:pt x="2644" y="2062"/>
                  </a:cubicBezTo>
                  <a:cubicBezTo>
                    <a:pt x="2215" y="2610"/>
                    <a:pt x="1894" y="3229"/>
                    <a:pt x="1501" y="3813"/>
                  </a:cubicBezTo>
                  <a:cubicBezTo>
                    <a:pt x="1036" y="4503"/>
                    <a:pt x="524" y="5134"/>
                    <a:pt x="0" y="5789"/>
                  </a:cubicBezTo>
                  <a:cubicBezTo>
                    <a:pt x="0" y="5789"/>
                    <a:pt x="35" y="5815"/>
                    <a:pt x="53" y="5815"/>
                  </a:cubicBezTo>
                  <a:cubicBezTo>
                    <a:pt x="56" y="5815"/>
                    <a:pt x="58" y="5815"/>
                    <a:pt x="60" y="5813"/>
                  </a:cubicBezTo>
                  <a:cubicBezTo>
                    <a:pt x="941" y="4872"/>
                    <a:pt x="1632" y="3801"/>
                    <a:pt x="2322" y="2729"/>
                  </a:cubicBezTo>
                  <a:cubicBezTo>
                    <a:pt x="3156" y="1431"/>
                    <a:pt x="4251" y="765"/>
                    <a:pt x="5561" y="50"/>
                  </a:cubicBezTo>
                  <a:cubicBezTo>
                    <a:pt x="5592" y="40"/>
                    <a:pt x="5587" y="1"/>
                    <a:pt x="5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52" name="Google Shape;17352;p26"/>
            <p:cNvSpPr/>
            <p:nvPr/>
          </p:nvSpPr>
          <p:spPr>
            <a:xfrm>
              <a:off x="996725" y="2072200"/>
              <a:ext cx="134475" cy="149475"/>
            </a:xfrm>
            <a:custGeom>
              <a:avLst/>
              <a:gdLst/>
              <a:ahLst/>
              <a:cxnLst/>
              <a:rect l="l" t="t" r="r" b="b"/>
              <a:pathLst>
                <a:path w="5379" h="5979" extrusionOk="0">
                  <a:moveTo>
                    <a:pt x="5345" y="1"/>
                  </a:moveTo>
                  <a:cubicBezTo>
                    <a:pt x="5339" y="1"/>
                    <a:pt x="5333" y="3"/>
                    <a:pt x="5327" y="9"/>
                  </a:cubicBezTo>
                  <a:cubicBezTo>
                    <a:pt x="4315" y="759"/>
                    <a:pt x="3494" y="1747"/>
                    <a:pt x="2755" y="2771"/>
                  </a:cubicBezTo>
                  <a:cubicBezTo>
                    <a:pt x="1946" y="3878"/>
                    <a:pt x="1279" y="5212"/>
                    <a:pt x="53" y="5879"/>
                  </a:cubicBezTo>
                  <a:cubicBezTo>
                    <a:pt x="0" y="5910"/>
                    <a:pt x="22" y="5978"/>
                    <a:pt x="68" y="5978"/>
                  </a:cubicBezTo>
                  <a:cubicBezTo>
                    <a:pt x="74" y="5978"/>
                    <a:pt x="81" y="5977"/>
                    <a:pt x="88" y="5974"/>
                  </a:cubicBezTo>
                  <a:cubicBezTo>
                    <a:pt x="1148" y="5498"/>
                    <a:pt x="1731" y="4414"/>
                    <a:pt x="2374" y="3485"/>
                  </a:cubicBezTo>
                  <a:cubicBezTo>
                    <a:pt x="3244" y="2223"/>
                    <a:pt x="4196" y="1057"/>
                    <a:pt x="5351" y="33"/>
                  </a:cubicBezTo>
                  <a:cubicBezTo>
                    <a:pt x="5378" y="24"/>
                    <a:pt x="5364" y="1"/>
                    <a:pt x="5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53" name="Google Shape;17353;p26"/>
            <p:cNvSpPr/>
            <p:nvPr/>
          </p:nvSpPr>
          <p:spPr>
            <a:xfrm>
              <a:off x="996925" y="2119825"/>
              <a:ext cx="135150" cy="131325"/>
            </a:xfrm>
            <a:custGeom>
              <a:avLst/>
              <a:gdLst/>
              <a:ahLst/>
              <a:cxnLst/>
              <a:rect l="l" t="t" r="r" b="b"/>
              <a:pathLst>
                <a:path w="5406" h="5253" extrusionOk="0">
                  <a:moveTo>
                    <a:pt x="5334" y="1"/>
                  </a:moveTo>
                  <a:cubicBezTo>
                    <a:pt x="5325" y="1"/>
                    <a:pt x="5316" y="3"/>
                    <a:pt x="5307" y="9"/>
                  </a:cubicBezTo>
                  <a:cubicBezTo>
                    <a:pt x="4343" y="521"/>
                    <a:pt x="3295" y="1092"/>
                    <a:pt x="2652" y="2009"/>
                  </a:cubicBezTo>
                  <a:cubicBezTo>
                    <a:pt x="2259" y="2592"/>
                    <a:pt x="2045" y="3188"/>
                    <a:pt x="1545" y="3712"/>
                  </a:cubicBezTo>
                  <a:cubicBezTo>
                    <a:pt x="1045" y="4212"/>
                    <a:pt x="473" y="4664"/>
                    <a:pt x="9" y="5212"/>
                  </a:cubicBezTo>
                  <a:cubicBezTo>
                    <a:pt x="0" y="5239"/>
                    <a:pt x="4" y="5252"/>
                    <a:pt x="12" y="5252"/>
                  </a:cubicBezTo>
                  <a:cubicBezTo>
                    <a:pt x="15" y="5252"/>
                    <a:pt x="18" y="5251"/>
                    <a:pt x="21" y="5248"/>
                  </a:cubicBezTo>
                  <a:cubicBezTo>
                    <a:pt x="902" y="4593"/>
                    <a:pt x="1866" y="3759"/>
                    <a:pt x="2343" y="2759"/>
                  </a:cubicBezTo>
                  <a:cubicBezTo>
                    <a:pt x="2974" y="1449"/>
                    <a:pt x="4129" y="759"/>
                    <a:pt x="5355" y="92"/>
                  </a:cubicBezTo>
                  <a:cubicBezTo>
                    <a:pt x="5405" y="72"/>
                    <a:pt x="5379" y="1"/>
                    <a:pt x="5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54" name="Google Shape;17354;p26"/>
            <p:cNvSpPr/>
            <p:nvPr/>
          </p:nvSpPr>
          <p:spPr>
            <a:xfrm>
              <a:off x="994450" y="2120400"/>
              <a:ext cx="140875" cy="146075"/>
            </a:xfrm>
            <a:custGeom>
              <a:avLst/>
              <a:gdLst/>
              <a:ahLst/>
              <a:cxnLst/>
              <a:rect l="l" t="t" r="r" b="b"/>
              <a:pathLst>
                <a:path w="5635" h="5843" extrusionOk="0">
                  <a:moveTo>
                    <a:pt x="5595" y="0"/>
                  </a:moveTo>
                  <a:cubicBezTo>
                    <a:pt x="5587" y="0"/>
                    <a:pt x="5579" y="3"/>
                    <a:pt x="5573" y="10"/>
                  </a:cubicBezTo>
                  <a:cubicBezTo>
                    <a:pt x="4704" y="1057"/>
                    <a:pt x="3977" y="2224"/>
                    <a:pt x="3204" y="3331"/>
                  </a:cubicBezTo>
                  <a:cubicBezTo>
                    <a:pt x="2799" y="3891"/>
                    <a:pt x="2382" y="4463"/>
                    <a:pt x="1822" y="4879"/>
                  </a:cubicBezTo>
                  <a:cubicBezTo>
                    <a:pt x="1287" y="5272"/>
                    <a:pt x="608" y="5367"/>
                    <a:pt x="60" y="5713"/>
                  </a:cubicBezTo>
                  <a:cubicBezTo>
                    <a:pt x="0" y="5753"/>
                    <a:pt x="41" y="5843"/>
                    <a:pt x="91" y="5843"/>
                  </a:cubicBezTo>
                  <a:cubicBezTo>
                    <a:pt x="100" y="5843"/>
                    <a:pt x="110" y="5839"/>
                    <a:pt x="120" y="5832"/>
                  </a:cubicBezTo>
                  <a:cubicBezTo>
                    <a:pt x="691" y="5475"/>
                    <a:pt x="1346" y="5379"/>
                    <a:pt x="1894" y="4998"/>
                  </a:cubicBezTo>
                  <a:cubicBezTo>
                    <a:pt x="2311" y="4701"/>
                    <a:pt x="2632" y="4308"/>
                    <a:pt x="2954" y="3915"/>
                  </a:cubicBezTo>
                  <a:cubicBezTo>
                    <a:pt x="3882" y="2689"/>
                    <a:pt x="4835" y="1379"/>
                    <a:pt x="5609" y="57"/>
                  </a:cubicBezTo>
                  <a:cubicBezTo>
                    <a:pt x="5635" y="22"/>
                    <a:pt x="5616" y="0"/>
                    <a:pt x="5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55" name="Google Shape;17355;p26"/>
            <p:cNvSpPr/>
            <p:nvPr/>
          </p:nvSpPr>
          <p:spPr>
            <a:xfrm>
              <a:off x="886700" y="2077150"/>
              <a:ext cx="100350" cy="137550"/>
            </a:xfrm>
            <a:custGeom>
              <a:avLst/>
              <a:gdLst/>
              <a:ahLst/>
              <a:cxnLst/>
              <a:rect l="l" t="t" r="r" b="b"/>
              <a:pathLst>
                <a:path w="4014" h="5502" extrusionOk="0">
                  <a:moveTo>
                    <a:pt x="36" y="0"/>
                  </a:moveTo>
                  <a:cubicBezTo>
                    <a:pt x="19" y="0"/>
                    <a:pt x="1" y="10"/>
                    <a:pt x="1" y="25"/>
                  </a:cubicBezTo>
                  <a:cubicBezTo>
                    <a:pt x="346" y="2347"/>
                    <a:pt x="3096" y="3395"/>
                    <a:pt x="3954" y="5478"/>
                  </a:cubicBezTo>
                  <a:cubicBezTo>
                    <a:pt x="3962" y="5495"/>
                    <a:pt x="3972" y="5502"/>
                    <a:pt x="3982" y="5502"/>
                  </a:cubicBezTo>
                  <a:cubicBezTo>
                    <a:pt x="3998" y="5502"/>
                    <a:pt x="4013" y="5482"/>
                    <a:pt x="4013" y="5466"/>
                  </a:cubicBezTo>
                  <a:cubicBezTo>
                    <a:pt x="3204" y="3276"/>
                    <a:pt x="787" y="2287"/>
                    <a:pt x="60" y="13"/>
                  </a:cubicBezTo>
                  <a:cubicBezTo>
                    <a:pt x="56" y="4"/>
                    <a:pt x="4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56" name="Google Shape;17356;p26"/>
            <p:cNvSpPr/>
            <p:nvPr/>
          </p:nvSpPr>
          <p:spPr>
            <a:xfrm>
              <a:off x="883550" y="2076700"/>
              <a:ext cx="100225" cy="117750"/>
            </a:xfrm>
            <a:custGeom>
              <a:avLst/>
              <a:gdLst/>
              <a:ahLst/>
              <a:cxnLst/>
              <a:rect l="l" t="t" r="r" b="b"/>
              <a:pathLst>
                <a:path w="4009" h="4710" extrusionOk="0">
                  <a:moveTo>
                    <a:pt x="31" y="1"/>
                  </a:moveTo>
                  <a:cubicBezTo>
                    <a:pt x="4" y="1"/>
                    <a:pt x="0" y="34"/>
                    <a:pt x="20" y="43"/>
                  </a:cubicBezTo>
                  <a:cubicBezTo>
                    <a:pt x="948" y="567"/>
                    <a:pt x="1853" y="1115"/>
                    <a:pt x="2579" y="1912"/>
                  </a:cubicBezTo>
                  <a:cubicBezTo>
                    <a:pt x="3341" y="2722"/>
                    <a:pt x="3699" y="3639"/>
                    <a:pt x="3961" y="4687"/>
                  </a:cubicBezTo>
                  <a:cubicBezTo>
                    <a:pt x="3961" y="4703"/>
                    <a:pt x="3970" y="4709"/>
                    <a:pt x="3981" y="4709"/>
                  </a:cubicBezTo>
                  <a:cubicBezTo>
                    <a:pt x="3994" y="4709"/>
                    <a:pt x="4008" y="4700"/>
                    <a:pt x="4008" y="4687"/>
                  </a:cubicBezTo>
                  <a:cubicBezTo>
                    <a:pt x="3949" y="2508"/>
                    <a:pt x="1817" y="865"/>
                    <a:pt x="55" y="7"/>
                  </a:cubicBezTo>
                  <a:cubicBezTo>
                    <a:pt x="46" y="3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57" name="Google Shape;17357;p26"/>
            <p:cNvSpPr/>
            <p:nvPr/>
          </p:nvSpPr>
          <p:spPr>
            <a:xfrm>
              <a:off x="981650" y="2186325"/>
              <a:ext cx="5100" cy="15600"/>
            </a:xfrm>
            <a:custGeom>
              <a:avLst/>
              <a:gdLst/>
              <a:ahLst/>
              <a:cxnLst/>
              <a:rect l="l" t="t" r="r" b="b"/>
              <a:pathLst>
                <a:path w="204" h="624" extrusionOk="0">
                  <a:moveTo>
                    <a:pt x="44" y="1"/>
                  </a:moveTo>
                  <a:cubicBezTo>
                    <a:pt x="34" y="1"/>
                    <a:pt x="25" y="10"/>
                    <a:pt x="25" y="28"/>
                  </a:cubicBezTo>
                  <a:cubicBezTo>
                    <a:pt x="1" y="230"/>
                    <a:pt x="60" y="444"/>
                    <a:pt x="191" y="623"/>
                  </a:cubicBezTo>
                  <a:cubicBezTo>
                    <a:pt x="191" y="623"/>
                    <a:pt x="203" y="623"/>
                    <a:pt x="203" y="599"/>
                  </a:cubicBezTo>
                  <a:cubicBezTo>
                    <a:pt x="120" y="421"/>
                    <a:pt x="72" y="230"/>
                    <a:pt x="72" y="28"/>
                  </a:cubicBezTo>
                  <a:cubicBezTo>
                    <a:pt x="66" y="10"/>
                    <a:pt x="54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58" name="Google Shape;17358;p26"/>
            <p:cNvSpPr/>
            <p:nvPr/>
          </p:nvSpPr>
          <p:spPr>
            <a:xfrm>
              <a:off x="1000125" y="2211325"/>
              <a:ext cx="53825" cy="46325"/>
            </a:xfrm>
            <a:custGeom>
              <a:avLst/>
              <a:gdLst/>
              <a:ahLst/>
              <a:cxnLst/>
              <a:rect l="l" t="t" r="r" b="b"/>
              <a:pathLst>
                <a:path w="2153" h="1853" extrusionOk="0">
                  <a:moveTo>
                    <a:pt x="2131" y="1"/>
                  </a:moveTo>
                  <a:cubicBezTo>
                    <a:pt x="2128" y="1"/>
                    <a:pt x="2124" y="2"/>
                    <a:pt x="2119" y="4"/>
                  </a:cubicBezTo>
                  <a:cubicBezTo>
                    <a:pt x="1369" y="576"/>
                    <a:pt x="833" y="1349"/>
                    <a:pt x="0" y="1802"/>
                  </a:cubicBezTo>
                  <a:cubicBezTo>
                    <a:pt x="0" y="1831"/>
                    <a:pt x="24" y="1853"/>
                    <a:pt x="39" y="1853"/>
                  </a:cubicBezTo>
                  <a:cubicBezTo>
                    <a:pt x="43" y="1853"/>
                    <a:pt x="46" y="1852"/>
                    <a:pt x="48" y="1850"/>
                  </a:cubicBezTo>
                  <a:cubicBezTo>
                    <a:pt x="429" y="1647"/>
                    <a:pt x="774" y="1361"/>
                    <a:pt x="1107" y="1064"/>
                  </a:cubicBezTo>
                  <a:cubicBezTo>
                    <a:pt x="1464" y="730"/>
                    <a:pt x="1845" y="409"/>
                    <a:pt x="2143" y="40"/>
                  </a:cubicBezTo>
                  <a:cubicBezTo>
                    <a:pt x="2153" y="20"/>
                    <a:pt x="2147" y="1"/>
                    <a:pt x="2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59" name="Google Shape;17359;p26"/>
            <p:cNvSpPr/>
            <p:nvPr/>
          </p:nvSpPr>
          <p:spPr>
            <a:xfrm>
              <a:off x="1057025" y="2145975"/>
              <a:ext cx="49000" cy="59225"/>
            </a:xfrm>
            <a:custGeom>
              <a:avLst/>
              <a:gdLst/>
              <a:ahLst/>
              <a:cxnLst/>
              <a:rect l="l" t="t" r="r" b="b"/>
              <a:pathLst>
                <a:path w="1960" h="2369" extrusionOk="0">
                  <a:moveTo>
                    <a:pt x="6" y="2363"/>
                  </a:moveTo>
                  <a:cubicBezTo>
                    <a:pt x="1" y="2363"/>
                    <a:pt x="6" y="2368"/>
                    <a:pt x="22" y="2368"/>
                  </a:cubicBezTo>
                  <a:cubicBezTo>
                    <a:pt x="14" y="2364"/>
                    <a:pt x="9" y="2363"/>
                    <a:pt x="6" y="2363"/>
                  </a:cubicBezTo>
                  <a:close/>
                  <a:moveTo>
                    <a:pt x="1925" y="1"/>
                  </a:moveTo>
                  <a:cubicBezTo>
                    <a:pt x="1917" y="1"/>
                    <a:pt x="1910" y="4"/>
                    <a:pt x="1903" y="11"/>
                  </a:cubicBezTo>
                  <a:cubicBezTo>
                    <a:pt x="1653" y="415"/>
                    <a:pt x="1177" y="606"/>
                    <a:pt x="891" y="987"/>
                  </a:cubicBezTo>
                  <a:cubicBezTo>
                    <a:pt x="558" y="1416"/>
                    <a:pt x="355" y="1916"/>
                    <a:pt x="22" y="2368"/>
                  </a:cubicBezTo>
                  <a:cubicBezTo>
                    <a:pt x="403" y="2023"/>
                    <a:pt x="582" y="1546"/>
                    <a:pt x="867" y="1130"/>
                  </a:cubicBezTo>
                  <a:cubicBezTo>
                    <a:pt x="1165" y="701"/>
                    <a:pt x="1701" y="511"/>
                    <a:pt x="1951" y="46"/>
                  </a:cubicBezTo>
                  <a:cubicBezTo>
                    <a:pt x="1959" y="21"/>
                    <a:pt x="1943" y="1"/>
                    <a:pt x="1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60" name="Google Shape;17360;p26"/>
            <p:cNvSpPr/>
            <p:nvPr/>
          </p:nvSpPr>
          <p:spPr>
            <a:xfrm>
              <a:off x="860350" y="2125700"/>
              <a:ext cx="123725" cy="140500"/>
            </a:xfrm>
            <a:custGeom>
              <a:avLst/>
              <a:gdLst/>
              <a:ahLst/>
              <a:cxnLst/>
              <a:rect l="l" t="t" r="r" b="b"/>
              <a:pathLst>
                <a:path w="4949" h="5620" extrusionOk="0">
                  <a:moveTo>
                    <a:pt x="57" y="0"/>
                  </a:moveTo>
                  <a:cubicBezTo>
                    <a:pt x="29" y="0"/>
                    <a:pt x="0" y="20"/>
                    <a:pt x="7" y="48"/>
                  </a:cubicBezTo>
                  <a:cubicBezTo>
                    <a:pt x="448" y="1226"/>
                    <a:pt x="1602" y="2000"/>
                    <a:pt x="2495" y="2810"/>
                  </a:cubicBezTo>
                  <a:cubicBezTo>
                    <a:pt x="3103" y="3358"/>
                    <a:pt x="3805" y="3858"/>
                    <a:pt x="4210" y="4608"/>
                  </a:cubicBezTo>
                  <a:cubicBezTo>
                    <a:pt x="4412" y="4989"/>
                    <a:pt x="4555" y="5346"/>
                    <a:pt x="4924" y="5620"/>
                  </a:cubicBezTo>
                  <a:cubicBezTo>
                    <a:pt x="4936" y="5608"/>
                    <a:pt x="4948" y="5584"/>
                    <a:pt x="4936" y="5572"/>
                  </a:cubicBezTo>
                  <a:cubicBezTo>
                    <a:pt x="4531" y="5167"/>
                    <a:pt x="4400" y="4655"/>
                    <a:pt x="4079" y="4191"/>
                  </a:cubicBezTo>
                  <a:cubicBezTo>
                    <a:pt x="3757" y="3739"/>
                    <a:pt x="3317" y="3417"/>
                    <a:pt x="2912" y="3060"/>
                  </a:cubicBezTo>
                  <a:cubicBezTo>
                    <a:pt x="1948" y="2179"/>
                    <a:pt x="578" y="1286"/>
                    <a:pt x="102" y="36"/>
                  </a:cubicBezTo>
                  <a:cubicBezTo>
                    <a:pt x="97" y="11"/>
                    <a:pt x="77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61" name="Google Shape;17361;p26"/>
            <p:cNvSpPr/>
            <p:nvPr/>
          </p:nvSpPr>
          <p:spPr>
            <a:xfrm>
              <a:off x="860500" y="2126575"/>
              <a:ext cx="127850" cy="128100"/>
            </a:xfrm>
            <a:custGeom>
              <a:avLst/>
              <a:gdLst/>
              <a:ahLst/>
              <a:cxnLst/>
              <a:rect l="l" t="t" r="r" b="b"/>
              <a:pathLst>
                <a:path w="5114" h="5124" extrusionOk="0">
                  <a:moveTo>
                    <a:pt x="49" y="1"/>
                  </a:moveTo>
                  <a:cubicBezTo>
                    <a:pt x="25" y="1"/>
                    <a:pt x="1" y="36"/>
                    <a:pt x="25" y="48"/>
                  </a:cubicBezTo>
                  <a:cubicBezTo>
                    <a:pt x="1013" y="584"/>
                    <a:pt x="2251" y="941"/>
                    <a:pt x="3073" y="1775"/>
                  </a:cubicBezTo>
                  <a:cubicBezTo>
                    <a:pt x="3918" y="2632"/>
                    <a:pt x="4430" y="4037"/>
                    <a:pt x="5002" y="5097"/>
                  </a:cubicBezTo>
                  <a:cubicBezTo>
                    <a:pt x="5013" y="5115"/>
                    <a:pt x="5029" y="5124"/>
                    <a:pt x="5045" y="5124"/>
                  </a:cubicBezTo>
                  <a:cubicBezTo>
                    <a:pt x="5079" y="5124"/>
                    <a:pt x="5113" y="5086"/>
                    <a:pt x="5097" y="5037"/>
                  </a:cubicBezTo>
                  <a:cubicBezTo>
                    <a:pt x="4502" y="3942"/>
                    <a:pt x="3966" y="2477"/>
                    <a:pt x="3061" y="1608"/>
                  </a:cubicBezTo>
                  <a:cubicBezTo>
                    <a:pt x="2251" y="846"/>
                    <a:pt x="1061" y="406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62" name="Google Shape;17362;p26"/>
            <p:cNvSpPr/>
            <p:nvPr/>
          </p:nvSpPr>
          <p:spPr>
            <a:xfrm>
              <a:off x="881600" y="2144375"/>
              <a:ext cx="67650" cy="62425"/>
            </a:xfrm>
            <a:custGeom>
              <a:avLst/>
              <a:gdLst/>
              <a:ahLst/>
              <a:cxnLst/>
              <a:rect l="l" t="t" r="r" b="b"/>
              <a:pathLst>
                <a:path w="2706" h="2497" extrusionOk="0">
                  <a:moveTo>
                    <a:pt x="43" y="1"/>
                  </a:moveTo>
                  <a:cubicBezTo>
                    <a:pt x="18" y="1"/>
                    <a:pt x="1" y="29"/>
                    <a:pt x="26" y="63"/>
                  </a:cubicBezTo>
                  <a:cubicBezTo>
                    <a:pt x="407" y="467"/>
                    <a:pt x="943" y="610"/>
                    <a:pt x="1407" y="908"/>
                  </a:cubicBezTo>
                  <a:cubicBezTo>
                    <a:pt x="2003" y="1289"/>
                    <a:pt x="2395" y="1861"/>
                    <a:pt x="2693" y="2492"/>
                  </a:cubicBezTo>
                  <a:cubicBezTo>
                    <a:pt x="2693" y="2496"/>
                    <a:pt x="2694" y="2497"/>
                    <a:pt x="2696" y="2497"/>
                  </a:cubicBezTo>
                  <a:cubicBezTo>
                    <a:pt x="2700" y="2497"/>
                    <a:pt x="2705" y="2492"/>
                    <a:pt x="2705" y="2492"/>
                  </a:cubicBezTo>
                  <a:cubicBezTo>
                    <a:pt x="2550" y="1920"/>
                    <a:pt x="2241" y="1468"/>
                    <a:pt x="1800" y="1075"/>
                  </a:cubicBezTo>
                  <a:cubicBezTo>
                    <a:pt x="1276" y="634"/>
                    <a:pt x="586" y="479"/>
                    <a:pt x="74" y="15"/>
                  </a:cubicBezTo>
                  <a:cubicBezTo>
                    <a:pt x="64" y="5"/>
                    <a:pt x="53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63" name="Google Shape;17363;p26"/>
            <p:cNvSpPr/>
            <p:nvPr/>
          </p:nvSpPr>
          <p:spPr>
            <a:xfrm>
              <a:off x="952350" y="2210375"/>
              <a:ext cx="29925" cy="40300"/>
            </a:xfrm>
            <a:custGeom>
              <a:avLst/>
              <a:gdLst/>
              <a:ahLst/>
              <a:cxnLst/>
              <a:rect l="l" t="t" r="r" b="b"/>
              <a:pathLst>
                <a:path w="1197" h="1612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304" y="566"/>
                    <a:pt x="732" y="1161"/>
                    <a:pt x="1173" y="1602"/>
                  </a:cubicBezTo>
                  <a:cubicBezTo>
                    <a:pt x="1177" y="1609"/>
                    <a:pt x="1180" y="1612"/>
                    <a:pt x="1184" y="1612"/>
                  </a:cubicBezTo>
                  <a:cubicBezTo>
                    <a:pt x="1191" y="1612"/>
                    <a:pt x="1197" y="1598"/>
                    <a:pt x="1197" y="1590"/>
                  </a:cubicBezTo>
                  <a:cubicBezTo>
                    <a:pt x="1018" y="1340"/>
                    <a:pt x="816" y="1102"/>
                    <a:pt x="613" y="864"/>
                  </a:cubicBezTo>
                  <a:cubicBezTo>
                    <a:pt x="411" y="566"/>
                    <a:pt x="232" y="280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64" name="Google Shape;17364;p26"/>
            <p:cNvSpPr/>
            <p:nvPr/>
          </p:nvSpPr>
          <p:spPr>
            <a:xfrm>
              <a:off x="990950" y="2186075"/>
              <a:ext cx="163275" cy="149950"/>
            </a:xfrm>
            <a:custGeom>
              <a:avLst/>
              <a:gdLst/>
              <a:ahLst/>
              <a:cxnLst/>
              <a:rect l="l" t="t" r="r" b="b"/>
              <a:pathLst>
                <a:path w="6531" h="5998" extrusionOk="0">
                  <a:moveTo>
                    <a:pt x="6483" y="0"/>
                  </a:moveTo>
                  <a:cubicBezTo>
                    <a:pt x="6480" y="0"/>
                    <a:pt x="6478" y="1"/>
                    <a:pt x="6475" y="2"/>
                  </a:cubicBezTo>
                  <a:cubicBezTo>
                    <a:pt x="5237" y="526"/>
                    <a:pt x="4225" y="1526"/>
                    <a:pt x="3296" y="2479"/>
                  </a:cubicBezTo>
                  <a:cubicBezTo>
                    <a:pt x="2189" y="3622"/>
                    <a:pt x="1069" y="4765"/>
                    <a:pt x="10" y="5955"/>
                  </a:cubicBezTo>
                  <a:cubicBezTo>
                    <a:pt x="0" y="5965"/>
                    <a:pt x="29" y="5997"/>
                    <a:pt x="47" y="5997"/>
                  </a:cubicBezTo>
                  <a:cubicBezTo>
                    <a:pt x="51" y="5997"/>
                    <a:pt x="55" y="5995"/>
                    <a:pt x="57" y="5991"/>
                  </a:cubicBezTo>
                  <a:cubicBezTo>
                    <a:pt x="2153" y="3907"/>
                    <a:pt x="3975" y="1645"/>
                    <a:pt x="6499" y="50"/>
                  </a:cubicBezTo>
                  <a:cubicBezTo>
                    <a:pt x="6531" y="39"/>
                    <a:pt x="6506" y="0"/>
                    <a:pt x="6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65" name="Google Shape;17365;p26"/>
            <p:cNvSpPr/>
            <p:nvPr/>
          </p:nvSpPr>
          <p:spPr>
            <a:xfrm>
              <a:off x="989350" y="2187525"/>
              <a:ext cx="164025" cy="155350"/>
            </a:xfrm>
            <a:custGeom>
              <a:avLst/>
              <a:gdLst/>
              <a:ahLst/>
              <a:cxnLst/>
              <a:rect l="l" t="t" r="r" b="b"/>
              <a:pathLst>
                <a:path w="6561" h="6214" extrusionOk="0">
                  <a:moveTo>
                    <a:pt x="6541" y="0"/>
                  </a:moveTo>
                  <a:cubicBezTo>
                    <a:pt x="6540" y="0"/>
                    <a:pt x="6539" y="1"/>
                    <a:pt x="6539" y="4"/>
                  </a:cubicBezTo>
                  <a:cubicBezTo>
                    <a:pt x="4455" y="2159"/>
                    <a:pt x="2848" y="4718"/>
                    <a:pt x="62" y="6088"/>
                  </a:cubicBezTo>
                  <a:cubicBezTo>
                    <a:pt x="0" y="6129"/>
                    <a:pt x="36" y="6214"/>
                    <a:pt x="93" y="6214"/>
                  </a:cubicBezTo>
                  <a:cubicBezTo>
                    <a:pt x="102" y="6214"/>
                    <a:pt x="112" y="6212"/>
                    <a:pt x="121" y="6207"/>
                  </a:cubicBezTo>
                  <a:cubicBezTo>
                    <a:pt x="2753" y="4897"/>
                    <a:pt x="4848" y="2373"/>
                    <a:pt x="6551" y="39"/>
                  </a:cubicBezTo>
                  <a:cubicBezTo>
                    <a:pt x="6561" y="20"/>
                    <a:pt x="6546" y="0"/>
                    <a:pt x="6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66" name="Google Shape;17366;p26"/>
            <p:cNvSpPr/>
            <p:nvPr/>
          </p:nvSpPr>
          <p:spPr>
            <a:xfrm>
              <a:off x="987900" y="2188750"/>
              <a:ext cx="158325" cy="146350"/>
            </a:xfrm>
            <a:custGeom>
              <a:avLst/>
              <a:gdLst/>
              <a:ahLst/>
              <a:cxnLst/>
              <a:rect l="l" t="t" r="r" b="b"/>
              <a:pathLst>
                <a:path w="6333" h="5854" extrusionOk="0">
                  <a:moveTo>
                    <a:pt x="6287" y="1"/>
                  </a:moveTo>
                  <a:cubicBezTo>
                    <a:pt x="6284" y="1"/>
                    <a:pt x="6280" y="1"/>
                    <a:pt x="6275" y="2"/>
                  </a:cubicBezTo>
                  <a:cubicBezTo>
                    <a:pt x="3704" y="978"/>
                    <a:pt x="1168" y="3348"/>
                    <a:pt x="1" y="5836"/>
                  </a:cubicBezTo>
                  <a:cubicBezTo>
                    <a:pt x="1" y="5845"/>
                    <a:pt x="13" y="5853"/>
                    <a:pt x="20" y="5853"/>
                  </a:cubicBezTo>
                  <a:cubicBezTo>
                    <a:pt x="23" y="5853"/>
                    <a:pt x="25" y="5852"/>
                    <a:pt x="25" y="5848"/>
                  </a:cubicBezTo>
                  <a:cubicBezTo>
                    <a:pt x="834" y="4634"/>
                    <a:pt x="1656" y="3467"/>
                    <a:pt x="2727" y="2467"/>
                  </a:cubicBezTo>
                  <a:cubicBezTo>
                    <a:pt x="3811" y="1455"/>
                    <a:pt x="5025" y="776"/>
                    <a:pt x="6311" y="62"/>
                  </a:cubicBezTo>
                  <a:cubicBezTo>
                    <a:pt x="6333" y="51"/>
                    <a:pt x="6325" y="1"/>
                    <a:pt x="6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67" name="Google Shape;17367;p26"/>
            <p:cNvSpPr/>
            <p:nvPr/>
          </p:nvSpPr>
          <p:spPr>
            <a:xfrm>
              <a:off x="836400" y="2158350"/>
              <a:ext cx="146900" cy="171725"/>
            </a:xfrm>
            <a:custGeom>
              <a:avLst/>
              <a:gdLst/>
              <a:ahLst/>
              <a:cxnLst/>
              <a:rect l="l" t="t" r="r" b="b"/>
              <a:pathLst>
                <a:path w="5876" h="6869" extrusionOk="0">
                  <a:moveTo>
                    <a:pt x="57" y="1"/>
                  </a:moveTo>
                  <a:cubicBezTo>
                    <a:pt x="45" y="1"/>
                    <a:pt x="36" y="10"/>
                    <a:pt x="36" y="28"/>
                  </a:cubicBezTo>
                  <a:cubicBezTo>
                    <a:pt x="1" y="1397"/>
                    <a:pt x="1286" y="2361"/>
                    <a:pt x="2215" y="3147"/>
                  </a:cubicBezTo>
                  <a:cubicBezTo>
                    <a:pt x="3525" y="4254"/>
                    <a:pt x="4632" y="5612"/>
                    <a:pt x="5787" y="6862"/>
                  </a:cubicBezTo>
                  <a:cubicBezTo>
                    <a:pt x="5796" y="6866"/>
                    <a:pt x="5805" y="6868"/>
                    <a:pt x="5814" y="6868"/>
                  </a:cubicBezTo>
                  <a:cubicBezTo>
                    <a:pt x="5850" y="6868"/>
                    <a:pt x="5875" y="6833"/>
                    <a:pt x="5847" y="6814"/>
                  </a:cubicBezTo>
                  <a:cubicBezTo>
                    <a:pt x="4870" y="5731"/>
                    <a:pt x="3930" y="4552"/>
                    <a:pt x="2858" y="3552"/>
                  </a:cubicBezTo>
                  <a:cubicBezTo>
                    <a:pt x="1679" y="2433"/>
                    <a:pt x="513" y="1706"/>
                    <a:pt x="96" y="28"/>
                  </a:cubicBezTo>
                  <a:cubicBezTo>
                    <a:pt x="84" y="10"/>
                    <a:pt x="69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68" name="Google Shape;17368;p26"/>
            <p:cNvSpPr/>
            <p:nvPr/>
          </p:nvSpPr>
          <p:spPr>
            <a:xfrm>
              <a:off x="838775" y="2157550"/>
              <a:ext cx="147450" cy="162775"/>
            </a:xfrm>
            <a:custGeom>
              <a:avLst/>
              <a:gdLst/>
              <a:ahLst/>
              <a:cxnLst/>
              <a:rect l="l" t="t" r="r" b="b"/>
              <a:pathLst>
                <a:path w="5898" h="6511" extrusionOk="0">
                  <a:moveTo>
                    <a:pt x="1" y="0"/>
                  </a:moveTo>
                  <a:lnTo>
                    <a:pt x="1" y="0"/>
                  </a:lnTo>
                  <a:cubicBezTo>
                    <a:pt x="96" y="429"/>
                    <a:pt x="656" y="702"/>
                    <a:pt x="989" y="953"/>
                  </a:cubicBezTo>
                  <a:cubicBezTo>
                    <a:pt x="1703" y="1488"/>
                    <a:pt x="2418" y="2024"/>
                    <a:pt x="3096" y="2607"/>
                  </a:cubicBezTo>
                  <a:cubicBezTo>
                    <a:pt x="4311" y="3679"/>
                    <a:pt x="5299" y="4905"/>
                    <a:pt x="5787" y="6477"/>
                  </a:cubicBezTo>
                  <a:cubicBezTo>
                    <a:pt x="5792" y="6500"/>
                    <a:pt x="5811" y="6511"/>
                    <a:pt x="5831" y="6511"/>
                  </a:cubicBezTo>
                  <a:cubicBezTo>
                    <a:pt x="5863" y="6511"/>
                    <a:pt x="5897" y="6485"/>
                    <a:pt x="5883" y="6441"/>
                  </a:cubicBezTo>
                  <a:cubicBezTo>
                    <a:pt x="5549" y="5179"/>
                    <a:pt x="4775" y="4096"/>
                    <a:pt x="3847" y="3167"/>
                  </a:cubicBezTo>
                  <a:cubicBezTo>
                    <a:pt x="3358" y="2679"/>
                    <a:pt x="2823" y="2226"/>
                    <a:pt x="2275" y="1810"/>
                  </a:cubicBezTo>
                  <a:cubicBezTo>
                    <a:pt x="1572" y="1274"/>
                    <a:pt x="501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69" name="Google Shape;17369;p26"/>
            <p:cNvSpPr/>
            <p:nvPr/>
          </p:nvSpPr>
          <p:spPr>
            <a:xfrm>
              <a:off x="866175" y="2192375"/>
              <a:ext cx="96000" cy="95975"/>
            </a:xfrm>
            <a:custGeom>
              <a:avLst/>
              <a:gdLst/>
              <a:ahLst/>
              <a:cxnLst/>
              <a:rect l="l" t="t" r="r" b="b"/>
              <a:pathLst>
                <a:path w="3840" h="3839" extrusionOk="0">
                  <a:moveTo>
                    <a:pt x="0" y="0"/>
                  </a:moveTo>
                  <a:cubicBezTo>
                    <a:pt x="453" y="619"/>
                    <a:pt x="1000" y="1167"/>
                    <a:pt x="1608" y="1631"/>
                  </a:cubicBezTo>
                  <a:cubicBezTo>
                    <a:pt x="1977" y="1905"/>
                    <a:pt x="2370" y="2167"/>
                    <a:pt x="2691" y="2524"/>
                  </a:cubicBezTo>
                  <a:cubicBezTo>
                    <a:pt x="3084" y="2941"/>
                    <a:pt x="3429" y="3417"/>
                    <a:pt x="3810" y="3834"/>
                  </a:cubicBezTo>
                  <a:cubicBezTo>
                    <a:pt x="3813" y="3837"/>
                    <a:pt x="3817" y="3839"/>
                    <a:pt x="3821" y="3839"/>
                  </a:cubicBezTo>
                  <a:cubicBezTo>
                    <a:pt x="3831" y="3839"/>
                    <a:pt x="3840" y="3827"/>
                    <a:pt x="3822" y="3810"/>
                  </a:cubicBezTo>
                  <a:cubicBezTo>
                    <a:pt x="3322" y="3143"/>
                    <a:pt x="2786" y="2429"/>
                    <a:pt x="2096" y="1941"/>
                  </a:cubicBezTo>
                  <a:cubicBezTo>
                    <a:pt x="1310" y="1357"/>
                    <a:pt x="643" y="73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70" name="Google Shape;17370;p26"/>
            <p:cNvSpPr/>
            <p:nvPr/>
          </p:nvSpPr>
          <p:spPr>
            <a:xfrm>
              <a:off x="988175" y="2251875"/>
              <a:ext cx="174100" cy="145875"/>
            </a:xfrm>
            <a:custGeom>
              <a:avLst/>
              <a:gdLst/>
              <a:ahLst/>
              <a:cxnLst/>
              <a:rect l="l" t="t" r="r" b="b"/>
              <a:pathLst>
                <a:path w="6964" h="5835" extrusionOk="0">
                  <a:moveTo>
                    <a:pt x="6872" y="0"/>
                  </a:moveTo>
                  <a:cubicBezTo>
                    <a:pt x="6868" y="0"/>
                    <a:pt x="6864" y="1"/>
                    <a:pt x="6860" y="1"/>
                  </a:cubicBezTo>
                  <a:cubicBezTo>
                    <a:pt x="5348" y="204"/>
                    <a:pt x="4050" y="1525"/>
                    <a:pt x="2907" y="2418"/>
                  </a:cubicBezTo>
                  <a:cubicBezTo>
                    <a:pt x="1704" y="3359"/>
                    <a:pt x="1109" y="4704"/>
                    <a:pt x="37" y="5764"/>
                  </a:cubicBezTo>
                  <a:cubicBezTo>
                    <a:pt x="0" y="5792"/>
                    <a:pt x="29" y="5834"/>
                    <a:pt x="66" y="5834"/>
                  </a:cubicBezTo>
                  <a:cubicBezTo>
                    <a:pt x="76" y="5834"/>
                    <a:pt x="87" y="5831"/>
                    <a:pt x="97" y="5823"/>
                  </a:cubicBezTo>
                  <a:cubicBezTo>
                    <a:pt x="1133" y="4990"/>
                    <a:pt x="1621" y="3657"/>
                    <a:pt x="2669" y="2799"/>
                  </a:cubicBezTo>
                  <a:cubicBezTo>
                    <a:pt x="3931" y="1763"/>
                    <a:pt x="5300" y="573"/>
                    <a:pt x="6895" y="108"/>
                  </a:cubicBezTo>
                  <a:cubicBezTo>
                    <a:pt x="6963" y="97"/>
                    <a:pt x="6945" y="0"/>
                    <a:pt x="68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71" name="Google Shape;17371;p26"/>
            <p:cNvSpPr/>
            <p:nvPr/>
          </p:nvSpPr>
          <p:spPr>
            <a:xfrm>
              <a:off x="986600" y="2254225"/>
              <a:ext cx="178525" cy="156100"/>
            </a:xfrm>
            <a:custGeom>
              <a:avLst/>
              <a:gdLst/>
              <a:ahLst/>
              <a:cxnLst/>
              <a:rect l="l" t="t" r="r" b="b"/>
              <a:pathLst>
                <a:path w="7141" h="6244" extrusionOk="0">
                  <a:moveTo>
                    <a:pt x="7103" y="0"/>
                  </a:moveTo>
                  <a:cubicBezTo>
                    <a:pt x="7099" y="0"/>
                    <a:pt x="7094" y="1"/>
                    <a:pt x="7089" y="3"/>
                  </a:cubicBezTo>
                  <a:cubicBezTo>
                    <a:pt x="5851" y="467"/>
                    <a:pt x="4982" y="1741"/>
                    <a:pt x="4208" y="2741"/>
                  </a:cubicBezTo>
                  <a:cubicBezTo>
                    <a:pt x="3113" y="4158"/>
                    <a:pt x="1970" y="5658"/>
                    <a:pt x="112" y="6039"/>
                  </a:cubicBezTo>
                  <a:cubicBezTo>
                    <a:pt x="0" y="6073"/>
                    <a:pt x="36" y="6243"/>
                    <a:pt x="140" y="6243"/>
                  </a:cubicBezTo>
                  <a:cubicBezTo>
                    <a:pt x="146" y="6243"/>
                    <a:pt x="153" y="6243"/>
                    <a:pt x="160" y="6241"/>
                  </a:cubicBezTo>
                  <a:cubicBezTo>
                    <a:pt x="1601" y="5956"/>
                    <a:pt x="2720" y="4967"/>
                    <a:pt x="3613" y="3860"/>
                  </a:cubicBezTo>
                  <a:cubicBezTo>
                    <a:pt x="4161" y="3182"/>
                    <a:pt x="4637" y="2455"/>
                    <a:pt x="5184" y="1788"/>
                  </a:cubicBezTo>
                  <a:cubicBezTo>
                    <a:pt x="5756" y="1098"/>
                    <a:pt x="6411" y="610"/>
                    <a:pt x="7089" y="62"/>
                  </a:cubicBezTo>
                  <a:cubicBezTo>
                    <a:pt x="7141" y="31"/>
                    <a:pt x="7130" y="0"/>
                    <a:pt x="71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72" name="Google Shape;17372;p26"/>
            <p:cNvSpPr/>
            <p:nvPr/>
          </p:nvSpPr>
          <p:spPr>
            <a:xfrm>
              <a:off x="988675" y="2329725"/>
              <a:ext cx="82800" cy="72300"/>
            </a:xfrm>
            <a:custGeom>
              <a:avLst/>
              <a:gdLst/>
              <a:ahLst/>
              <a:cxnLst/>
              <a:rect l="l" t="t" r="r" b="b"/>
              <a:pathLst>
                <a:path w="3312" h="2892" extrusionOk="0">
                  <a:moveTo>
                    <a:pt x="3246" y="0"/>
                  </a:moveTo>
                  <a:cubicBezTo>
                    <a:pt x="3238" y="0"/>
                    <a:pt x="3229" y="2"/>
                    <a:pt x="3220" y="7"/>
                  </a:cubicBezTo>
                  <a:cubicBezTo>
                    <a:pt x="2625" y="197"/>
                    <a:pt x="2327" y="864"/>
                    <a:pt x="1958" y="1328"/>
                  </a:cubicBezTo>
                  <a:cubicBezTo>
                    <a:pt x="1434" y="1971"/>
                    <a:pt x="708" y="2400"/>
                    <a:pt x="29" y="2864"/>
                  </a:cubicBezTo>
                  <a:cubicBezTo>
                    <a:pt x="0" y="2874"/>
                    <a:pt x="18" y="2891"/>
                    <a:pt x="39" y="2891"/>
                  </a:cubicBezTo>
                  <a:cubicBezTo>
                    <a:pt x="44" y="2891"/>
                    <a:pt x="49" y="2890"/>
                    <a:pt x="53" y="2888"/>
                  </a:cubicBezTo>
                  <a:cubicBezTo>
                    <a:pt x="696" y="2543"/>
                    <a:pt x="1339" y="2162"/>
                    <a:pt x="1863" y="1638"/>
                  </a:cubicBezTo>
                  <a:cubicBezTo>
                    <a:pt x="2327" y="1150"/>
                    <a:pt x="2887" y="626"/>
                    <a:pt x="3292" y="78"/>
                  </a:cubicBezTo>
                  <a:cubicBezTo>
                    <a:pt x="3311" y="39"/>
                    <a:pt x="3283" y="0"/>
                    <a:pt x="32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73" name="Google Shape;17373;p26"/>
            <p:cNvSpPr/>
            <p:nvPr/>
          </p:nvSpPr>
          <p:spPr>
            <a:xfrm>
              <a:off x="1073325" y="2292525"/>
              <a:ext cx="32425" cy="33500"/>
            </a:xfrm>
            <a:custGeom>
              <a:avLst/>
              <a:gdLst/>
              <a:ahLst/>
              <a:cxnLst/>
              <a:rect l="l" t="t" r="r" b="b"/>
              <a:pathLst>
                <a:path w="1297" h="1340" extrusionOk="0">
                  <a:moveTo>
                    <a:pt x="1258" y="0"/>
                  </a:moveTo>
                  <a:cubicBezTo>
                    <a:pt x="1252" y="0"/>
                    <a:pt x="1246" y="2"/>
                    <a:pt x="1239" y="6"/>
                  </a:cubicBezTo>
                  <a:cubicBezTo>
                    <a:pt x="989" y="161"/>
                    <a:pt x="775" y="447"/>
                    <a:pt x="561" y="673"/>
                  </a:cubicBezTo>
                  <a:cubicBezTo>
                    <a:pt x="358" y="864"/>
                    <a:pt x="108" y="1078"/>
                    <a:pt x="1" y="1328"/>
                  </a:cubicBezTo>
                  <a:lnTo>
                    <a:pt x="25" y="1340"/>
                  </a:lnTo>
                  <a:cubicBezTo>
                    <a:pt x="275" y="1221"/>
                    <a:pt x="477" y="923"/>
                    <a:pt x="680" y="733"/>
                  </a:cubicBezTo>
                  <a:cubicBezTo>
                    <a:pt x="882" y="518"/>
                    <a:pt x="1132" y="316"/>
                    <a:pt x="1287" y="66"/>
                  </a:cubicBezTo>
                  <a:cubicBezTo>
                    <a:pt x="1296" y="37"/>
                    <a:pt x="1283" y="0"/>
                    <a:pt x="12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74" name="Google Shape;17374;p26"/>
            <p:cNvSpPr/>
            <p:nvPr/>
          </p:nvSpPr>
          <p:spPr>
            <a:xfrm>
              <a:off x="847125" y="2224725"/>
              <a:ext cx="135275" cy="165075"/>
            </a:xfrm>
            <a:custGeom>
              <a:avLst/>
              <a:gdLst/>
              <a:ahLst/>
              <a:cxnLst/>
              <a:rect l="l" t="t" r="r" b="b"/>
              <a:pathLst>
                <a:path w="5411" h="6603" extrusionOk="0">
                  <a:moveTo>
                    <a:pt x="57" y="0"/>
                  </a:moveTo>
                  <a:cubicBezTo>
                    <a:pt x="29" y="0"/>
                    <a:pt x="0" y="19"/>
                    <a:pt x="0" y="51"/>
                  </a:cubicBezTo>
                  <a:cubicBezTo>
                    <a:pt x="36" y="1349"/>
                    <a:pt x="1048" y="2516"/>
                    <a:pt x="1869" y="3433"/>
                  </a:cubicBezTo>
                  <a:cubicBezTo>
                    <a:pt x="2298" y="3921"/>
                    <a:pt x="2786" y="4266"/>
                    <a:pt x="3334" y="4623"/>
                  </a:cubicBezTo>
                  <a:cubicBezTo>
                    <a:pt x="4144" y="5135"/>
                    <a:pt x="4763" y="5790"/>
                    <a:pt x="5298" y="6588"/>
                  </a:cubicBezTo>
                  <a:cubicBezTo>
                    <a:pt x="5308" y="6598"/>
                    <a:pt x="5322" y="6602"/>
                    <a:pt x="5336" y="6602"/>
                  </a:cubicBezTo>
                  <a:cubicBezTo>
                    <a:pt x="5372" y="6602"/>
                    <a:pt x="5411" y="6572"/>
                    <a:pt x="5394" y="6528"/>
                  </a:cubicBezTo>
                  <a:cubicBezTo>
                    <a:pt x="4691" y="5409"/>
                    <a:pt x="3751" y="4778"/>
                    <a:pt x="2739" y="3992"/>
                  </a:cubicBezTo>
                  <a:cubicBezTo>
                    <a:pt x="1548" y="3076"/>
                    <a:pt x="357" y="1528"/>
                    <a:pt x="107" y="40"/>
                  </a:cubicBezTo>
                  <a:cubicBezTo>
                    <a:pt x="102" y="13"/>
                    <a:pt x="80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75" name="Google Shape;17375;p26"/>
            <p:cNvSpPr/>
            <p:nvPr/>
          </p:nvSpPr>
          <p:spPr>
            <a:xfrm>
              <a:off x="848600" y="2226300"/>
              <a:ext cx="130700" cy="158350"/>
            </a:xfrm>
            <a:custGeom>
              <a:avLst/>
              <a:gdLst/>
              <a:ahLst/>
              <a:cxnLst/>
              <a:rect l="l" t="t" r="r" b="b"/>
              <a:pathLst>
                <a:path w="5228" h="6334" extrusionOk="0">
                  <a:moveTo>
                    <a:pt x="1" y="0"/>
                  </a:moveTo>
                  <a:lnTo>
                    <a:pt x="1" y="0"/>
                  </a:lnTo>
                  <a:cubicBezTo>
                    <a:pt x="584" y="1108"/>
                    <a:pt x="1668" y="1893"/>
                    <a:pt x="2596" y="2715"/>
                  </a:cubicBezTo>
                  <a:cubicBezTo>
                    <a:pt x="3120" y="3191"/>
                    <a:pt x="3620" y="3679"/>
                    <a:pt x="4037" y="4263"/>
                  </a:cubicBezTo>
                  <a:cubicBezTo>
                    <a:pt x="4501" y="4906"/>
                    <a:pt x="4763" y="5632"/>
                    <a:pt x="5156" y="6311"/>
                  </a:cubicBezTo>
                  <a:cubicBezTo>
                    <a:pt x="5164" y="6327"/>
                    <a:pt x="5175" y="6334"/>
                    <a:pt x="5186" y="6334"/>
                  </a:cubicBezTo>
                  <a:cubicBezTo>
                    <a:pt x="5207" y="6334"/>
                    <a:pt x="5228" y="6310"/>
                    <a:pt x="5228" y="6287"/>
                  </a:cubicBezTo>
                  <a:cubicBezTo>
                    <a:pt x="5025" y="5001"/>
                    <a:pt x="3989" y="3787"/>
                    <a:pt x="3073" y="2929"/>
                  </a:cubicBezTo>
                  <a:cubicBezTo>
                    <a:pt x="2013" y="1965"/>
                    <a:pt x="929" y="11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76" name="Google Shape;17376;p26"/>
            <p:cNvSpPr/>
            <p:nvPr/>
          </p:nvSpPr>
          <p:spPr>
            <a:xfrm>
              <a:off x="874875" y="2270525"/>
              <a:ext cx="56725" cy="59025"/>
            </a:xfrm>
            <a:custGeom>
              <a:avLst/>
              <a:gdLst/>
              <a:ahLst/>
              <a:cxnLst/>
              <a:rect l="l" t="t" r="r" b="b"/>
              <a:pathLst>
                <a:path w="2269" h="2361" extrusionOk="0">
                  <a:moveTo>
                    <a:pt x="12" y="0"/>
                  </a:moveTo>
                  <a:cubicBezTo>
                    <a:pt x="10" y="0"/>
                    <a:pt x="1" y="9"/>
                    <a:pt x="9" y="17"/>
                  </a:cubicBezTo>
                  <a:cubicBezTo>
                    <a:pt x="259" y="529"/>
                    <a:pt x="581" y="946"/>
                    <a:pt x="998" y="1327"/>
                  </a:cubicBezTo>
                  <a:cubicBezTo>
                    <a:pt x="1391" y="1696"/>
                    <a:pt x="1855" y="1958"/>
                    <a:pt x="2212" y="2351"/>
                  </a:cubicBezTo>
                  <a:cubicBezTo>
                    <a:pt x="2216" y="2358"/>
                    <a:pt x="2222" y="2361"/>
                    <a:pt x="2229" y="2361"/>
                  </a:cubicBezTo>
                  <a:cubicBezTo>
                    <a:pt x="2247" y="2361"/>
                    <a:pt x="2268" y="2344"/>
                    <a:pt x="2260" y="2327"/>
                  </a:cubicBezTo>
                  <a:cubicBezTo>
                    <a:pt x="2105" y="1934"/>
                    <a:pt x="1712" y="1744"/>
                    <a:pt x="1391" y="1517"/>
                  </a:cubicBezTo>
                  <a:cubicBezTo>
                    <a:pt x="855" y="1101"/>
                    <a:pt x="378" y="589"/>
                    <a:pt x="9" y="5"/>
                  </a:cubicBezTo>
                  <a:cubicBezTo>
                    <a:pt x="13" y="2"/>
                    <a:pt x="13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77" name="Google Shape;17377;p26"/>
            <p:cNvSpPr/>
            <p:nvPr/>
          </p:nvSpPr>
          <p:spPr>
            <a:xfrm>
              <a:off x="992975" y="2066200"/>
              <a:ext cx="5675" cy="33775"/>
            </a:xfrm>
            <a:custGeom>
              <a:avLst/>
              <a:gdLst/>
              <a:ahLst/>
              <a:cxnLst/>
              <a:rect l="l" t="t" r="r" b="b"/>
              <a:pathLst>
                <a:path w="227" h="1351" extrusionOk="0">
                  <a:moveTo>
                    <a:pt x="209" y="0"/>
                  </a:moveTo>
                  <a:cubicBezTo>
                    <a:pt x="205" y="0"/>
                    <a:pt x="203" y="3"/>
                    <a:pt x="203" y="11"/>
                  </a:cubicBezTo>
                  <a:cubicBezTo>
                    <a:pt x="143" y="201"/>
                    <a:pt x="119" y="404"/>
                    <a:pt x="96" y="618"/>
                  </a:cubicBezTo>
                  <a:cubicBezTo>
                    <a:pt x="60" y="856"/>
                    <a:pt x="0" y="1094"/>
                    <a:pt x="0" y="1332"/>
                  </a:cubicBezTo>
                  <a:cubicBezTo>
                    <a:pt x="0" y="1344"/>
                    <a:pt x="9" y="1350"/>
                    <a:pt x="20" y="1350"/>
                  </a:cubicBezTo>
                  <a:cubicBezTo>
                    <a:pt x="30" y="1350"/>
                    <a:pt x="42" y="1344"/>
                    <a:pt x="48" y="1332"/>
                  </a:cubicBezTo>
                  <a:cubicBezTo>
                    <a:pt x="107" y="1142"/>
                    <a:pt x="119" y="916"/>
                    <a:pt x="155" y="725"/>
                  </a:cubicBezTo>
                  <a:cubicBezTo>
                    <a:pt x="179" y="487"/>
                    <a:pt x="226" y="249"/>
                    <a:pt x="226" y="11"/>
                  </a:cubicBezTo>
                  <a:cubicBezTo>
                    <a:pt x="226" y="11"/>
                    <a:pt x="216" y="0"/>
                    <a:pt x="2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78" name="Google Shape;17378;p26"/>
            <p:cNvSpPr/>
            <p:nvPr/>
          </p:nvSpPr>
          <p:spPr>
            <a:xfrm>
              <a:off x="992975" y="2055250"/>
              <a:ext cx="6875" cy="51375"/>
            </a:xfrm>
            <a:custGeom>
              <a:avLst/>
              <a:gdLst/>
              <a:ahLst/>
              <a:cxnLst/>
              <a:rect l="l" t="t" r="r" b="b"/>
              <a:pathLst>
                <a:path w="275" h="2055" extrusionOk="0">
                  <a:moveTo>
                    <a:pt x="212" y="1"/>
                  </a:moveTo>
                  <a:cubicBezTo>
                    <a:pt x="196" y="1"/>
                    <a:pt x="179" y="13"/>
                    <a:pt x="179" y="32"/>
                  </a:cubicBezTo>
                  <a:cubicBezTo>
                    <a:pt x="107" y="663"/>
                    <a:pt x="0" y="1401"/>
                    <a:pt x="84" y="2032"/>
                  </a:cubicBezTo>
                  <a:cubicBezTo>
                    <a:pt x="84" y="2048"/>
                    <a:pt x="91" y="2055"/>
                    <a:pt x="99" y="2055"/>
                  </a:cubicBezTo>
                  <a:cubicBezTo>
                    <a:pt x="109" y="2055"/>
                    <a:pt x="119" y="2045"/>
                    <a:pt x="119" y="2032"/>
                  </a:cubicBezTo>
                  <a:cubicBezTo>
                    <a:pt x="274" y="1401"/>
                    <a:pt x="238" y="663"/>
                    <a:pt x="238" y="32"/>
                  </a:cubicBezTo>
                  <a:cubicBezTo>
                    <a:pt x="238" y="10"/>
                    <a:pt x="226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79" name="Google Shape;17379;p26"/>
            <p:cNvSpPr/>
            <p:nvPr/>
          </p:nvSpPr>
          <p:spPr>
            <a:xfrm>
              <a:off x="998025" y="2052475"/>
              <a:ext cx="5375" cy="50475"/>
            </a:xfrm>
            <a:custGeom>
              <a:avLst/>
              <a:gdLst/>
              <a:ahLst/>
              <a:cxnLst/>
              <a:rect l="l" t="t" r="r" b="b"/>
              <a:pathLst>
                <a:path w="215" h="2019" extrusionOk="0">
                  <a:moveTo>
                    <a:pt x="175" y="0"/>
                  </a:moveTo>
                  <a:cubicBezTo>
                    <a:pt x="158" y="0"/>
                    <a:pt x="144" y="12"/>
                    <a:pt x="144" y="36"/>
                  </a:cubicBezTo>
                  <a:cubicBezTo>
                    <a:pt x="72" y="655"/>
                    <a:pt x="1" y="1357"/>
                    <a:pt x="60" y="2000"/>
                  </a:cubicBezTo>
                  <a:cubicBezTo>
                    <a:pt x="60" y="2012"/>
                    <a:pt x="69" y="2018"/>
                    <a:pt x="78" y="2018"/>
                  </a:cubicBezTo>
                  <a:cubicBezTo>
                    <a:pt x="87" y="2018"/>
                    <a:pt x="96" y="2012"/>
                    <a:pt x="96" y="2000"/>
                  </a:cubicBezTo>
                  <a:cubicBezTo>
                    <a:pt x="215" y="1369"/>
                    <a:pt x="215" y="679"/>
                    <a:pt x="215" y="36"/>
                  </a:cubicBezTo>
                  <a:cubicBezTo>
                    <a:pt x="209" y="12"/>
                    <a:pt x="191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80" name="Google Shape;17380;p26"/>
            <p:cNvSpPr/>
            <p:nvPr/>
          </p:nvSpPr>
          <p:spPr>
            <a:xfrm>
              <a:off x="992375" y="2049850"/>
              <a:ext cx="7175" cy="57325"/>
            </a:xfrm>
            <a:custGeom>
              <a:avLst/>
              <a:gdLst/>
              <a:ahLst/>
              <a:cxnLst/>
              <a:rect l="l" t="t" r="r" b="b"/>
              <a:pathLst>
                <a:path w="287" h="2293" extrusionOk="0">
                  <a:moveTo>
                    <a:pt x="227" y="0"/>
                  </a:moveTo>
                  <a:cubicBezTo>
                    <a:pt x="213" y="0"/>
                    <a:pt x="203" y="7"/>
                    <a:pt x="203" y="22"/>
                  </a:cubicBezTo>
                  <a:cubicBezTo>
                    <a:pt x="72" y="724"/>
                    <a:pt x="0" y="1570"/>
                    <a:pt x="120" y="2272"/>
                  </a:cubicBezTo>
                  <a:cubicBezTo>
                    <a:pt x="120" y="2286"/>
                    <a:pt x="129" y="2293"/>
                    <a:pt x="141" y="2293"/>
                  </a:cubicBezTo>
                  <a:cubicBezTo>
                    <a:pt x="159" y="2293"/>
                    <a:pt x="184" y="2277"/>
                    <a:pt x="191" y="2248"/>
                  </a:cubicBezTo>
                  <a:cubicBezTo>
                    <a:pt x="286" y="1534"/>
                    <a:pt x="262" y="748"/>
                    <a:pt x="286" y="34"/>
                  </a:cubicBezTo>
                  <a:cubicBezTo>
                    <a:pt x="272" y="13"/>
                    <a:pt x="246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81" name="Google Shape;17381;p26"/>
            <p:cNvSpPr/>
            <p:nvPr/>
          </p:nvSpPr>
          <p:spPr>
            <a:xfrm>
              <a:off x="995350" y="2055600"/>
              <a:ext cx="7775" cy="51500"/>
            </a:xfrm>
            <a:custGeom>
              <a:avLst/>
              <a:gdLst/>
              <a:ahLst/>
              <a:cxnLst/>
              <a:rect l="l" t="t" r="r" b="b"/>
              <a:pathLst>
                <a:path w="311" h="2060" extrusionOk="0">
                  <a:moveTo>
                    <a:pt x="243" y="0"/>
                  </a:moveTo>
                  <a:cubicBezTo>
                    <a:pt x="239" y="0"/>
                    <a:pt x="233" y="6"/>
                    <a:pt x="227" y="18"/>
                  </a:cubicBezTo>
                  <a:cubicBezTo>
                    <a:pt x="108" y="328"/>
                    <a:pt x="120" y="685"/>
                    <a:pt x="84" y="1030"/>
                  </a:cubicBezTo>
                  <a:cubicBezTo>
                    <a:pt x="60" y="1363"/>
                    <a:pt x="1" y="1709"/>
                    <a:pt x="48" y="2042"/>
                  </a:cubicBezTo>
                  <a:cubicBezTo>
                    <a:pt x="48" y="2054"/>
                    <a:pt x="63" y="2060"/>
                    <a:pt x="78" y="2060"/>
                  </a:cubicBezTo>
                  <a:cubicBezTo>
                    <a:pt x="93" y="2060"/>
                    <a:pt x="108" y="2054"/>
                    <a:pt x="108" y="2042"/>
                  </a:cubicBezTo>
                  <a:cubicBezTo>
                    <a:pt x="203" y="1709"/>
                    <a:pt x="191" y="1351"/>
                    <a:pt x="227" y="1030"/>
                  </a:cubicBezTo>
                  <a:cubicBezTo>
                    <a:pt x="251" y="697"/>
                    <a:pt x="310" y="339"/>
                    <a:pt x="251" y="18"/>
                  </a:cubicBezTo>
                  <a:cubicBezTo>
                    <a:pt x="251" y="6"/>
                    <a:pt x="248" y="0"/>
                    <a:pt x="2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82" name="Google Shape;17382;p26"/>
            <p:cNvSpPr/>
            <p:nvPr/>
          </p:nvSpPr>
          <p:spPr>
            <a:xfrm>
              <a:off x="995050" y="2071425"/>
              <a:ext cx="6875" cy="66275"/>
            </a:xfrm>
            <a:custGeom>
              <a:avLst/>
              <a:gdLst/>
              <a:ahLst/>
              <a:cxnLst/>
              <a:rect l="l" t="t" r="r" b="b"/>
              <a:pathLst>
                <a:path w="275" h="2651" extrusionOk="0">
                  <a:moveTo>
                    <a:pt x="161" y="0"/>
                  </a:moveTo>
                  <a:cubicBezTo>
                    <a:pt x="152" y="0"/>
                    <a:pt x="143" y="6"/>
                    <a:pt x="143" y="16"/>
                  </a:cubicBezTo>
                  <a:cubicBezTo>
                    <a:pt x="84" y="849"/>
                    <a:pt x="1" y="1790"/>
                    <a:pt x="155" y="2623"/>
                  </a:cubicBezTo>
                  <a:cubicBezTo>
                    <a:pt x="155" y="2641"/>
                    <a:pt x="170" y="2650"/>
                    <a:pt x="185" y="2650"/>
                  </a:cubicBezTo>
                  <a:cubicBezTo>
                    <a:pt x="200" y="2650"/>
                    <a:pt x="215" y="2641"/>
                    <a:pt x="215" y="2623"/>
                  </a:cubicBezTo>
                  <a:cubicBezTo>
                    <a:pt x="274" y="1778"/>
                    <a:pt x="191" y="885"/>
                    <a:pt x="191" y="40"/>
                  </a:cubicBezTo>
                  <a:cubicBezTo>
                    <a:pt x="191" y="12"/>
                    <a:pt x="175" y="0"/>
                    <a:pt x="1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83" name="Google Shape;17383;p26"/>
            <p:cNvSpPr/>
            <p:nvPr/>
          </p:nvSpPr>
          <p:spPr>
            <a:xfrm>
              <a:off x="999825" y="2090350"/>
              <a:ext cx="5675" cy="40750"/>
            </a:xfrm>
            <a:custGeom>
              <a:avLst/>
              <a:gdLst/>
              <a:ahLst/>
              <a:cxnLst/>
              <a:rect l="l" t="t" r="r" b="b"/>
              <a:pathLst>
                <a:path w="227" h="1630" extrusionOk="0">
                  <a:moveTo>
                    <a:pt x="112" y="0"/>
                  </a:moveTo>
                  <a:cubicBezTo>
                    <a:pt x="110" y="0"/>
                    <a:pt x="107" y="3"/>
                    <a:pt x="107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7" y="9"/>
                  </a:moveTo>
                  <a:lnTo>
                    <a:pt x="107" y="9"/>
                  </a:lnTo>
                  <a:cubicBezTo>
                    <a:pt x="83" y="533"/>
                    <a:pt x="0" y="1081"/>
                    <a:pt x="12" y="1605"/>
                  </a:cubicBezTo>
                  <a:cubicBezTo>
                    <a:pt x="12" y="1619"/>
                    <a:pt x="35" y="1629"/>
                    <a:pt x="52" y="1629"/>
                  </a:cubicBezTo>
                  <a:cubicBezTo>
                    <a:pt x="63" y="1629"/>
                    <a:pt x="72" y="1626"/>
                    <a:pt x="72" y="1616"/>
                  </a:cubicBezTo>
                  <a:cubicBezTo>
                    <a:pt x="226" y="1093"/>
                    <a:pt x="167" y="509"/>
                    <a:pt x="10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84" name="Google Shape;17384;p26"/>
            <p:cNvSpPr/>
            <p:nvPr/>
          </p:nvSpPr>
          <p:spPr>
            <a:xfrm>
              <a:off x="998925" y="2048875"/>
              <a:ext cx="5375" cy="7175"/>
            </a:xfrm>
            <a:custGeom>
              <a:avLst/>
              <a:gdLst/>
              <a:ahLst/>
              <a:cxnLst/>
              <a:rect l="l" t="t" r="r" b="b"/>
              <a:pathLst>
                <a:path w="215" h="287" extrusionOk="0">
                  <a:moveTo>
                    <a:pt x="35" y="0"/>
                  </a:moveTo>
                  <a:cubicBezTo>
                    <a:pt x="19" y="0"/>
                    <a:pt x="0" y="10"/>
                    <a:pt x="0" y="25"/>
                  </a:cubicBezTo>
                  <a:lnTo>
                    <a:pt x="0" y="180"/>
                  </a:lnTo>
                  <a:cubicBezTo>
                    <a:pt x="18" y="192"/>
                    <a:pt x="39" y="198"/>
                    <a:pt x="55" y="198"/>
                  </a:cubicBezTo>
                  <a:cubicBezTo>
                    <a:pt x="59" y="198"/>
                    <a:pt x="63" y="197"/>
                    <a:pt x="66" y="197"/>
                  </a:cubicBezTo>
                  <a:lnTo>
                    <a:pt x="66" y="197"/>
                  </a:lnTo>
                  <a:cubicBezTo>
                    <a:pt x="96" y="241"/>
                    <a:pt x="136" y="276"/>
                    <a:pt x="179" y="287"/>
                  </a:cubicBezTo>
                  <a:cubicBezTo>
                    <a:pt x="203" y="287"/>
                    <a:pt x="215" y="263"/>
                    <a:pt x="203" y="251"/>
                  </a:cubicBezTo>
                  <a:cubicBezTo>
                    <a:pt x="179" y="204"/>
                    <a:pt x="131" y="180"/>
                    <a:pt x="108" y="144"/>
                  </a:cubicBezTo>
                  <a:cubicBezTo>
                    <a:pt x="96" y="126"/>
                    <a:pt x="90" y="105"/>
                    <a:pt x="84" y="83"/>
                  </a:cubicBezTo>
                  <a:lnTo>
                    <a:pt x="84" y="83"/>
                  </a:lnTo>
                  <a:lnTo>
                    <a:pt x="84" y="25"/>
                  </a:lnTo>
                  <a:cubicBezTo>
                    <a:pt x="77" y="25"/>
                    <a:pt x="71" y="25"/>
                    <a:pt x="65" y="25"/>
                  </a:cubicBezTo>
                  <a:lnTo>
                    <a:pt x="65" y="25"/>
                  </a:lnTo>
                  <a:cubicBezTo>
                    <a:pt x="64" y="21"/>
                    <a:pt x="62" y="17"/>
                    <a:pt x="60" y="13"/>
                  </a:cubicBezTo>
                  <a:cubicBezTo>
                    <a:pt x="55" y="4"/>
                    <a:pt x="46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85" name="Google Shape;17385;p26"/>
            <p:cNvSpPr/>
            <p:nvPr/>
          </p:nvSpPr>
          <p:spPr>
            <a:xfrm>
              <a:off x="1001625" y="1930450"/>
              <a:ext cx="62275" cy="167575"/>
            </a:xfrm>
            <a:custGeom>
              <a:avLst/>
              <a:gdLst/>
              <a:ahLst/>
              <a:cxnLst/>
              <a:rect l="l" t="t" r="r" b="b"/>
              <a:pathLst>
                <a:path w="2491" h="6703" extrusionOk="0">
                  <a:moveTo>
                    <a:pt x="4" y="6697"/>
                  </a:moveTo>
                  <a:cubicBezTo>
                    <a:pt x="1" y="6697"/>
                    <a:pt x="4" y="6703"/>
                    <a:pt x="11" y="6703"/>
                  </a:cubicBezTo>
                  <a:cubicBezTo>
                    <a:pt x="7" y="6699"/>
                    <a:pt x="5" y="6697"/>
                    <a:pt x="4" y="6697"/>
                  </a:cubicBezTo>
                  <a:close/>
                  <a:moveTo>
                    <a:pt x="2424" y="1"/>
                  </a:moveTo>
                  <a:cubicBezTo>
                    <a:pt x="2402" y="1"/>
                    <a:pt x="2378" y="11"/>
                    <a:pt x="2369" y="35"/>
                  </a:cubicBezTo>
                  <a:cubicBezTo>
                    <a:pt x="1940" y="1119"/>
                    <a:pt x="2155" y="2238"/>
                    <a:pt x="2059" y="3369"/>
                  </a:cubicBezTo>
                  <a:cubicBezTo>
                    <a:pt x="1916" y="4857"/>
                    <a:pt x="845" y="5595"/>
                    <a:pt x="11" y="6703"/>
                  </a:cubicBezTo>
                  <a:cubicBezTo>
                    <a:pt x="833" y="6131"/>
                    <a:pt x="1762" y="5119"/>
                    <a:pt x="2036" y="4143"/>
                  </a:cubicBezTo>
                  <a:cubicBezTo>
                    <a:pt x="2440" y="2798"/>
                    <a:pt x="1952" y="1393"/>
                    <a:pt x="2476" y="59"/>
                  </a:cubicBezTo>
                  <a:cubicBezTo>
                    <a:pt x="2490" y="24"/>
                    <a:pt x="2458" y="1"/>
                    <a:pt x="2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86" name="Google Shape;17386;p26"/>
            <p:cNvSpPr/>
            <p:nvPr/>
          </p:nvSpPr>
          <p:spPr>
            <a:xfrm>
              <a:off x="993575" y="1932675"/>
              <a:ext cx="66975" cy="164825"/>
            </a:xfrm>
            <a:custGeom>
              <a:avLst/>
              <a:gdLst/>
              <a:ahLst/>
              <a:cxnLst/>
              <a:rect l="l" t="t" r="r" b="b"/>
              <a:pathLst>
                <a:path w="2679" h="6593" extrusionOk="0">
                  <a:moveTo>
                    <a:pt x="2661" y="1"/>
                  </a:moveTo>
                  <a:cubicBezTo>
                    <a:pt x="2658" y="1"/>
                    <a:pt x="2655" y="2"/>
                    <a:pt x="2655" y="6"/>
                  </a:cubicBezTo>
                  <a:cubicBezTo>
                    <a:pt x="2048" y="1077"/>
                    <a:pt x="1405" y="2268"/>
                    <a:pt x="1095" y="3459"/>
                  </a:cubicBezTo>
                  <a:cubicBezTo>
                    <a:pt x="845" y="4423"/>
                    <a:pt x="0" y="5554"/>
                    <a:pt x="369" y="6566"/>
                  </a:cubicBezTo>
                  <a:cubicBezTo>
                    <a:pt x="374" y="6585"/>
                    <a:pt x="386" y="6593"/>
                    <a:pt x="399" y="6593"/>
                  </a:cubicBezTo>
                  <a:cubicBezTo>
                    <a:pt x="417" y="6593"/>
                    <a:pt x="436" y="6576"/>
                    <a:pt x="429" y="6554"/>
                  </a:cubicBezTo>
                  <a:cubicBezTo>
                    <a:pt x="179" y="5721"/>
                    <a:pt x="595" y="5149"/>
                    <a:pt x="905" y="4423"/>
                  </a:cubicBezTo>
                  <a:cubicBezTo>
                    <a:pt x="1084" y="3994"/>
                    <a:pt x="1143" y="3542"/>
                    <a:pt x="1274" y="3113"/>
                  </a:cubicBezTo>
                  <a:cubicBezTo>
                    <a:pt x="1607" y="2030"/>
                    <a:pt x="2238" y="1042"/>
                    <a:pt x="2679" y="6"/>
                  </a:cubicBezTo>
                  <a:cubicBezTo>
                    <a:pt x="2679" y="6"/>
                    <a:pt x="2668" y="1"/>
                    <a:pt x="2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87" name="Google Shape;17387;p26"/>
            <p:cNvSpPr/>
            <p:nvPr/>
          </p:nvSpPr>
          <p:spPr>
            <a:xfrm>
              <a:off x="1001000" y="2009750"/>
              <a:ext cx="41100" cy="87400"/>
            </a:xfrm>
            <a:custGeom>
              <a:avLst/>
              <a:gdLst/>
              <a:ahLst/>
              <a:cxnLst/>
              <a:rect l="l" t="t" r="r" b="b"/>
              <a:pathLst>
                <a:path w="1644" h="3496" extrusionOk="0">
                  <a:moveTo>
                    <a:pt x="1624" y="0"/>
                  </a:moveTo>
                  <a:cubicBezTo>
                    <a:pt x="1618" y="0"/>
                    <a:pt x="1612" y="5"/>
                    <a:pt x="1608" y="18"/>
                  </a:cubicBezTo>
                  <a:cubicBezTo>
                    <a:pt x="1394" y="733"/>
                    <a:pt x="1156" y="1411"/>
                    <a:pt x="798" y="2054"/>
                  </a:cubicBezTo>
                  <a:cubicBezTo>
                    <a:pt x="537" y="2531"/>
                    <a:pt x="132" y="2947"/>
                    <a:pt x="1" y="3495"/>
                  </a:cubicBezTo>
                  <a:cubicBezTo>
                    <a:pt x="310" y="2900"/>
                    <a:pt x="739" y="2400"/>
                    <a:pt x="1037" y="1804"/>
                  </a:cubicBezTo>
                  <a:cubicBezTo>
                    <a:pt x="1322" y="1233"/>
                    <a:pt x="1525" y="661"/>
                    <a:pt x="1644" y="30"/>
                  </a:cubicBezTo>
                  <a:cubicBezTo>
                    <a:pt x="1644" y="15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88" name="Google Shape;17388;p26"/>
            <p:cNvSpPr/>
            <p:nvPr/>
          </p:nvSpPr>
          <p:spPr>
            <a:xfrm>
              <a:off x="1045050" y="2003950"/>
              <a:ext cx="625" cy="325"/>
            </a:xfrm>
            <a:custGeom>
              <a:avLst/>
              <a:gdLst/>
              <a:ahLst/>
              <a:cxnLst/>
              <a:rect l="l" t="t" r="r" b="b"/>
              <a:pathLst>
                <a:path w="25" h="13" extrusionOk="0">
                  <a:moveTo>
                    <a:pt x="1" y="0"/>
                  </a:moveTo>
                  <a:lnTo>
                    <a:pt x="1" y="12"/>
                  </a:lnTo>
                  <a:cubicBezTo>
                    <a:pt x="25" y="12"/>
                    <a:pt x="25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89" name="Google Shape;17389;p26"/>
            <p:cNvSpPr/>
            <p:nvPr/>
          </p:nvSpPr>
          <p:spPr>
            <a:xfrm>
              <a:off x="1041925" y="1971875"/>
              <a:ext cx="7025" cy="32325"/>
            </a:xfrm>
            <a:custGeom>
              <a:avLst/>
              <a:gdLst/>
              <a:ahLst/>
              <a:cxnLst/>
              <a:rect l="l" t="t" r="r" b="b"/>
              <a:pathLst>
                <a:path w="281" h="1293" extrusionOk="0">
                  <a:moveTo>
                    <a:pt x="263" y="1"/>
                  </a:moveTo>
                  <a:cubicBezTo>
                    <a:pt x="254" y="1"/>
                    <a:pt x="245" y="3"/>
                    <a:pt x="245" y="9"/>
                  </a:cubicBezTo>
                  <a:cubicBezTo>
                    <a:pt x="150" y="426"/>
                    <a:pt x="66" y="867"/>
                    <a:pt x="7" y="1283"/>
                  </a:cubicBezTo>
                  <a:cubicBezTo>
                    <a:pt x="1" y="1289"/>
                    <a:pt x="7" y="1292"/>
                    <a:pt x="16" y="1292"/>
                  </a:cubicBezTo>
                  <a:cubicBezTo>
                    <a:pt x="25" y="1292"/>
                    <a:pt x="37" y="1289"/>
                    <a:pt x="43" y="1283"/>
                  </a:cubicBezTo>
                  <a:cubicBezTo>
                    <a:pt x="126" y="867"/>
                    <a:pt x="233" y="426"/>
                    <a:pt x="281" y="9"/>
                  </a:cubicBezTo>
                  <a:cubicBezTo>
                    <a:pt x="281" y="3"/>
                    <a:pt x="272" y="1"/>
                    <a:pt x="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90" name="Google Shape;17390;p26"/>
            <p:cNvSpPr/>
            <p:nvPr/>
          </p:nvSpPr>
          <p:spPr>
            <a:xfrm>
              <a:off x="809025" y="2257975"/>
              <a:ext cx="165750" cy="191375"/>
            </a:xfrm>
            <a:custGeom>
              <a:avLst/>
              <a:gdLst/>
              <a:ahLst/>
              <a:cxnLst/>
              <a:rect l="l" t="t" r="r" b="b"/>
              <a:pathLst>
                <a:path w="6630" h="7655" extrusionOk="0">
                  <a:moveTo>
                    <a:pt x="42" y="1"/>
                  </a:moveTo>
                  <a:cubicBezTo>
                    <a:pt x="23" y="1"/>
                    <a:pt x="0" y="16"/>
                    <a:pt x="0" y="43"/>
                  </a:cubicBezTo>
                  <a:cubicBezTo>
                    <a:pt x="179" y="1829"/>
                    <a:pt x="1310" y="3008"/>
                    <a:pt x="2465" y="4270"/>
                  </a:cubicBezTo>
                  <a:cubicBezTo>
                    <a:pt x="2977" y="4806"/>
                    <a:pt x="3393" y="5329"/>
                    <a:pt x="4048" y="5651"/>
                  </a:cubicBezTo>
                  <a:cubicBezTo>
                    <a:pt x="5084" y="6163"/>
                    <a:pt x="5751" y="6818"/>
                    <a:pt x="6549" y="7651"/>
                  </a:cubicBezTo>
                  <a:cubicBezTo>
                    <a:pt x="6555" y="7653"/>
                    <a:pt x="6562" y="7654"/>
                    <a:pt x="6568" y="7654"/>
                  </a:cubicBezTo>
                  <a:cubicBezTo>
                    <a:pt x="6599" y="7654"/>
                    <a:pt x="6630" y="7633"/>
                    <a:pt x="6620" y="7603"/>
                  </a:cubicBezTo>
                  <a:cubicBezTo>
                    <a:pt x="6215" y="7068"/>
                    <a:pt x="5775" y="6568"/>
                    <a:pt x="5251" y="6163"/>
                  </a:cubicBezTo>
                  <a:cubicBezTo>
                    <a:pt x="4584" y="5651"/>
                    <a:pt x="3774" y="5460"/>
                    <a:pt x="3179" y="4841"/>
                  </a:cubicBezTo>
                  <a:cubicBezTo>
                    <a:pt x="1822" y="3413"/>
                    <a:pt x="417" y="2067"/>
                    <a:pt x="72" y="31"/>
                  </a:cubicBezTo>
                  <a:cubicBezTo>
                    <a:pt x="72" y="10"/>
                    <a:pt x="58" y="1"/>
                    <a:pt x="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91" name="Google Shape;17391;p26"/>
            <p:cNvSpPr/>
            <p:nvPr/>
          </p:nvSpPr>
          <p:spPr>
            <a:xfrm>
              <a:off x="806425" y="2260400"/>
              <a:ext cx="130675" cy="140675"/>
            </a:xfrm>
            <a:custGeom>
              <a:avLst/>
              <a:gdLst/>
              <a:ahLst/>
              <a:cxnLst/>
              <a:rect l="l" t="t" r="r" b="b"/>
              <a:pathLst>
                <a:path w="5227" h="5627" extrusionOk="0">
                  <a:moveTo>
                    <a:pt x="19" y="1"/>
                  </a:moveTo>
                  <a:cubicBezTo>
                    <a:pt x="4" y="1"/>
                    <a:pt x="1" y="9"/>
                    <a:pt x="9" y="17"/>
                  </a:cubicBezTo>
                  <a:cubicBezTo>
                    <a:pt x="938" y="1006"/>
                    <a:pt x="1890" y="1946"/>
                    <a:pt x="2700" y="3030"/>
                  </a:cubicBezTo>
                  <a:cubicBezTo>
                    <a:pt x="3033" y="3458"/>
                    <a:pt x="3355" y="3804"/>
                    <a:pt x="3771" y="4161"/>
                  </a:cubicBezTo>
                  <a:cubicBezTo>
                    <a:pt x="4283" y="4601"/>
                    <a:pt x="4688" y="5125"/>
                    <a:pt x="5141" y="5613"/>
                  </a:cubicBezTo>
                  <a:cubicBezTo>
                    <a:pt x="5150" y="5623"/>
                    <a:pt x="5160" y="5626"/>
                    <a:pt x="5171" y="5626"/>
                  </a:cubicBezTo>
                  <a:cubicBezTo>
                    <a:pt x="5201" y="5626"/>
                    <a:pt x="5227" y="5595"/>
                    <a:pt x="5200" y="5578"/>
                  </a:cubicBezTo>
                  <a:cubicBezTo>
                    <a:pt x="4533" y="4566"/>
                    <a:pt x="3557" y="3911"/>
                    <a:pt x="2819" y="2970"/>
                  </a:cubicBezTo>
                  <a:cubicBezTo>
                    <a:pt x="1985" y="1899"/>
                    <a:pt x="1033" y="934"/>
                    <a:pt x="45" y="6"/>
                  </a:cubicBezTo>
                  <a:cubicBezTo>
                    <a:pt x="34" y="2"/>
                    <a:pt x="26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92" name="Google Shape;17392;p26"/>
            <p:cNvSpPr/>
            <p:nvPr/>
          </p:nvSpPr>
          <p:spPr>
            <a:xfrm>
              <a:off x="938575" y="2404100"/>
              <a:ext cx="37150" cy="38225"/>
            </a:xfrm>
            <a:custGeom>
              <a:avLst/>
              <a:gdLst/>
              <a:ahLst/>
              <a:cxnLst/>
              <a:rect l="l" t="t" r="r" b="b"/>
              <a:pathLst>
                <a:path w="1486" h="1529" extrusionOk="0">
                  <a:moveTo>
                    <a:pt x="13" y="0"/>
                  </a:moveTo>
                  <a:cubicBezTo>
                    <a:pt x="5" y="0"/>
                    <a:pt x="0" y="23"/>
                    <a:pt x="9" y="32"/>
                  </a:cubicBezTo>
                  <a:cubicBezTo>
                    <a:pt x="307" y="223"/>
                    <a:pt x="593" y="425"/>
                    <a:pt x="831" y="675"/>
                  </a:cubicBezTo>
                  <a:cubicBezTo>
                    <a:pt x="1081" y="925"/>
                    <a:pt x="1248" y="1223"/>
                    <a:pt x="1438" y="1520"/>
                  </a:cubicBezTo>
                  <a:cubicBezTo>
                    <a:pt x="1443" y="1525"/>
                    <a:pt x="1452" y="1528"/>
                    <a:pt x="1461" y="1528"/>
                  </a:cubicBezTo>
                  <a:cubicBezTo>
                    <a:pt x="1473" y="1528"/>
                    <a:pt x="1486" y="1522"/>
                    <a:pt x="1486" y="1508"/>
                  </a:cubicBezTo>
                  <a:cubicBezTo>
                    <a:pt x="1248" y="866"/>
                    <a:pt x="617" y="306"/>
                    <a:pt x="21" y="8"/>
                  </a:cubicBezTo>
                  <a:cubicBezTo>
                    <a:pt x="18" y="3"/>
                    <a:pt x="15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93" name="Google Shape;17393;p26"/>
            <p:cNvSpPr/>
            <p:nvPr/>
          </p:nvSpPr>
          <p:spPr>
            <a:xfrm>
              <a:off x="808175" y="2258950"/>
              <a:ext cx="163600" cy="180025"/>
            </a:xfrm>
            <a:custGeom>
              <a:avLst/>
              <a:gdLst/>
              <a:ahLst/>
              <a:cxnLst/>
              <a:rect l="l" t="t" r="r" b="b"/>
              <a:pathLst>
                <a:path w="6544" h="7201" extrusionOk="0">
                  <a:moveTo>
                    <a:pt x="38" y="1"/>
                  </a:moveTo>
                  <a:cubicBezTo>
                    <a:pt x="23" y="1"/>
                    <a:pt x="1" y="20"/>
                    <a:pt x="10" y="40"/>
                  </a:cubicBezTo>
                  <a:cubicBezTo>
                    <a:pt x="1189" y="1052"/>
                    <a:pt x="2439" y="1957"/>
                    <a:pt x="3642" y="2921"/>
                  </a:cubicBezTo>
                  <a:cubicBezTo>
                    <a:pt x="4356" y="3504"/>
                    <a:pt x="5106" y="4052"/>
                    <a:pt x="5511" y="4897"/>
                  </a:cubicBezTo>
                  <a:cubicBezTo>
                    <a:pt x="5844" y="5648"/>
                    <a:pt x="6130" y="6421"/>
                    <a:pt x="6464" y="7183"/>
                  </a:cubicBezTo>
                  <a:cubicBezTo>
                    <a:pt x="6467" y="7195"/>
                    <a:pt x="6477" y="7200"/>
                    <a:pt x="6489" y="7200"/>
                  </a:cubicBezTo>
                  <a:cubicBezTo>
                    <a:pt x="6513" y="7200"/>
                    <a:pt x="6543" y="7176"/>
                    <a:pt x="6535" y="7136"/>
                  </a:cubicBezTo>
                  <a:cubicBezTo>
                    <a:pt x="6202" y="6326"/>
                    <a:pt x="5904" y="5517"/>
                    <a:pt x="5535" y="4743"/>
                  </a:cubicBezTo>
                  <a:cubicBezTo>
                    <a:pt x="5213" y="4052"/>
                    <a:pt x="4630" y="3600"/>
                    <a:pt x="4047" y="3135"/>
                  </a:cubicBezTo>
                  <a:cubicBezTo>
                    <a:pt x="2737" y="2064"/>
                    <a:pt x="1415" y="992"/>
                    <a:pt x="46" y="4"/>
                  </a:cubicBezTo>
                  <a:cubicBezTo>
                    <a:pt x="44" y="2"/>
                    <a:pt x="41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94" name="Google Shape;17394;p26"/>
            <p:cNvSpPr/>
            <p:nvPr/>
          </p:nvSpPr>
          <p:spPr>
            <a:xfrm>
              <a:off x="986775" y="2335650"/>
              <a:ext cx="156075" cy="121125"/>
            </a:xfrm>
            <a:custGeom>
              <a:avLst/>
              <a:gdLst/>
              <a:ahLst/>
              <a:cxnLst/>
              <a:rect l="l" t="t" r="r" b="b"/>
              <a:pathLst>
                <a:path w="6243" h="4845" extrusionOk="0">
                  <a:moveTo>
                    <a:pt x="6179" y="0"/>
                  </a:moveTo>
                  <a:cubicBezTo>
                    <a:pt x="6166" y="0"/>
                    <a:pt x="6152" y="6"/>
                    <a:pt x="6142" y="20"/>
                  </a:cubicBezTo>
                  <a:cubicBezTo>
                    <a:pt x="5701" y="639"/>
                    <a:pt x="4951" y="865"/>
                    <a:pt x="4392" y="1377"/>
                  </a:cubicBezTo>
                  <a:cubicBezTo>
                    <a:pt x="3880" y="1818"/>
                    <a:pt x="3522" y="2413"/>
                    <a:pt x="3082" y="2913"/>
                  </a:cubicBezTo>
                  <a:cubicBezTo>
                    <a:pt x="2546" y="3532"/>
                    <a:pt x="1903" y="3782"/>
                    <a:pt x="1153" y="4056"/>
                  </a:cubicBezTo>
                  <a:cubicBezTo>
                    <a:pt x="713" y="4211"/>
                    <a:pt x="284" y="4389"/>
                    <a:pt x="10" y="4806"/>
                  </a:cubicBezTo>
                  <a:cubicBezTo>
                    <a:pt x="0" y="4825"/>
                    <a:pt x="30" y="4845"/>
                    <a:pt x="48" y="4845"/>
                  </a:cubicBezTo>
                  <a:cubicBezTo>
                    <a:pt x="52" y="4845"/>
                    <a:pt x="56" y="4844"/>
                    <a:pt x="58" y="4842"/>
                  </a:cubicBezTo>
                  <a:cubicBezTo>
                    <a:pt x="629" y="4318"/>
                    <a:pt x="1248" y="4199"/>
                    <a:pt x="1951" y="3913"/>
                  </a:cubicBezTo>
                  <a:cubicBezTo>
                    <a:pt x="2534" y="3675"/>
                    <a:pt x="2939" y="3306"/>
                    <a:pt x="3332" y="2830"/>
                  </a:cubicBezTo>
                  <a:cubicBezTo>
                    <a:pt x="3844" y="2210"/>
                    <a:pt x="4225" y="1568"/>
                    <a:pt x="4916" y="1115"/>
                  </a:cubicBezTo>
                  <a:cubicBezTo>
                    <a:pt x="5404" y="794"/>
                    <a:pt x="5892" y="567"/>
                    <a:pt x="6225" y="67"/>
                  </a:cubicBezTo>
                  <a:cubicBezTo>
                    <a:pt x="6242" y="34"/>
                    <a:pt x="6211" y="0"/>
                    <a:pt x="6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95" name="Google Shape;17395;p26"/>
            <p:cNvSpPr/>
            <p:nvPr/>
          </p:nvSpPr>
          <p:spPr>
            <a:xfrm>
              <a:off x="984750" y="2336725"/>
              <a:ext cx="156775" cy="117150"/>
            </a:xfrm>
            <a:custGeom>
              <a:avLst/>
              <a:gdLst/>
              <a:ahLst/>
              <a:cxnLst/>
              <a:rect l="l" t="t" r="r" b="b"/>
              <a:pathLst>
                <a:path w="6271" h="4686" extrusionOk="0">
                  <a:moveTo>
                    <a:pt x="6223" y="1"/>
                  </a:moveTo>
                  <a:cubicBezTo>
                    <a:pt x="5592" y="215"/>
                    <a:pt x="4949" y="501"/>
                    <a:pt x="4342" y="774"/>
                  </a:cubicBezTo>
                  <a:cubicBezTo>
                    <a:pt x="3592" y="1108"/>
                    <a:pt x="3246" y="1644"/>
                    <a:pt x="2627" y="2120"/>
                  </a:cubicBezTo>
                  <a:cubicBezTo>
                    <a:pt x="1639" y="2858"/>
                    <a:pt x="270" y="3275"/>
                    <a:pt x="8" y="4632"/>
                  </a:cubicBezTo>
                  <a:cubicBezTo>
                    <a:pt x="1" y="4667"/>
                    <a:pt x="26" y="4685"/>
                    <a:pt x="51" y="4685"/>
                  </a:cubicBezTo>
                  <a:cubicBezTo>
                    <a:pt x="69" y="4685"/>
                    <a:pt x="86" y="4676"/>
                    <a:pt x="91" y="4656"/>
                  </a:cubicBezTo>
                  <a:cubicBezTo>
                    <a:pt x="425" y="3203"/>
                    <a:pt x="1913" y="2894"/>
                    <a:pt x="2913" y="2025"/>
                  </a:cubicBezTo>
                  <a:cubicBezTo>
                    <a:pt x="3449" y="1548"/>
                    <a:pt x="3830" y="1108"/>
                    <a:pt x="4520" y="810"/>
                  </a:cubicBezTo>
                  <a:cubicBezTo>
                    <a:pt x="5092" y="560"/>
                    <a:pt x="5711" y="334"/>
                    <a:pt x="6270" y="36"/>
                  </a:cubicBezTo>
                  <a:cubicBezTo>
                    <a:pt x="6259" y="36"/>
                    <a:pt x="6247" y="1"/>
                    <a:pt x="6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96" name="Google Shape;17396;p26"/>
            <p:cNvSpPr/>
            <p:nvPr/>
          </p:nvSpPr>
          <p:spPr>
            <a:xfrm>
              <a:off x="983750" y="2399375"/>
              <a:ext cx="78725" cy="55550"/>
            </a:xfrm>
            <a:custGeom>
              <a:avLst/>
              <a:gdLst/>
              <a:ahLst/>
              <a:cxnLst/>
              <a:rect l="l" t="t" r="r" b="b"/>
              <a:pathLst>
                <a:path w="3149" h="2222" extrusionOk="0">
                  <a:moveTo>
                    <a:pt x="3107" y="1"/>
                  </a:moveTo>
                  <a:cubicBezTo>
                    <a:pt x="3099" y="1"/>
                    <a:pt x="3090" y="6"/>
                    <a:pt x="3084" y="19"/>
                  </a:cubicBezTo>
                  <a:cubicBezTo>
                    <a:pt x="2620" y="507"/>
                    <a:pt x="1977" y="709"/>
                    <a:pt x="1429" y="1066"/>
                  </a:cubicBezTo>
                  <a:cubicBezTo>
                    <a:pt x="893" y="1364"/>
                    <a:pt x="405" y="1769"/>
                    <a:pt x="0" y="2221"/>
                  </a:cubicBezTo>
                  <a:cubicBezTo>
                    <a:pt x="595" y="1769"/>
                    <a:pt x="1131" y="1281"/>
                    <a:pt x="1798" y="924"/>
                  </a:cubicBezTo>
                  <a:cubicBezTo>
                    <a:pt x="2274" y="674"/>
                    <a:pt x="2774" y="471"/>
                    <a:pt x="3132" y="54"/>
                  </a:cubicBezTo>
                  <a:cubicBezTo>
                    <a:pt x="3149" y="37"/>
                    <a:pt x="3128" y="1"/>
                    <a:pt x="3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97" name="Google Shape;17397;p26"/>
            <p:cNvSpPr/>
            <p:nvPr/>
          </p:nvSpPr>
          <p:spPr>
            <a:xfrm>
              <a:off x="1065300" y="2368875"/>
              <a:ext cx="32775" cy="25925"/>
            </a:xfrm>
            <a:custGeom>
              <a:avLst/>
              <a:gdLst/>
              <a:ahLst/>
              <a:cxnLst/>
              <a:rect l="l" t="t" r="r" b="b"/>
              <a:pathLst>
                <a:path w="1311" h="1037" extrusionOk="0">
                  <a:moveTo>
                    <a:pt x="1274" y="0"/>
                  </a:moveTo>
                  <a:cubicBezTo>
                    <a:pt x="786" y="179"/>
                    <a:pt x="251" y="620"/>
                    <a:pt x="0" y="1036"/>
                  </a:cubicBezTo>
                  <a:cubicBezTo>
                    <a:pt x="191" y="881"/>
                    <a:pt x="370" y="679"/>
                    <a:pt x="584" y="524"/>
                  </a:cubicBezTo>
                  <a:cubicBezTo>
                    <a:pt x="798" y="346"/>
                    <a:pt x="1060" y="227"/>
                    <a:pt x="1298" y="48"/>
                  </a:cubicBezTo>
                  <a:cubicBezTo>
                    <a:pt x="1310" y="24"/>
                    <a:pt x="1310" y="0"/>
                    <a:pt x="1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98" name="Google Shape;17398;p26"/>
            <p:cNvSpPr/>
            <p:nvPr/>
          </p:nvSpPr>
          <p:spPr>
            <a:xfrm>
              <a:off x="983750" y="2448675"/>
              <a:ext cx="7750" cy="10125"/>
            </a:xfrm>
            <a:custGeom>
              <a:avLst/>
              <a:gdLst/>
              <a:ahLst/>
              <a:cxnLst/>
              <a:rect l="l" t="t" r="r" b="b"/>
              <a:pathLst>
                <a:path w="310" h="405" extrusionOk="0">
                  <a:moveTo>
                    <a:pt x="270" y="1"/>
                  </a:moveTo>
                  <a:cubicBezTo>
                    <a:pt x="265" y="1"/>
                    <a:pt x="258" y="3"/>
                    <a:pt x="250" y="11"/>
                  </a:cubicBezTo>
                  <a:cubicBezTo>
                    <a:pt x="179" y="47"/>
                    <a:pt x="167" y="130"/>
                    <a:pt x="119" y="190"/>
                  </a:cubicBezTo>
                  <a:cubicBezTo>
                    <a:pt x="72" y="249"/>
                    <a:pt x="12" y="309"/>
                    <a:pt x="0" y="368"/>
                  </a:cubicBezTo>
                  <a:cubicBezTo>
                    <a:pt x="0" y="380"/>
                    <a:pt x="0" y="404"/>
                    <a:pt x="24" y="404"/>
                  </a:cubicBezTo>
                  <a:cubicBezTo>
                    <a:pt x="107" y="392"/>
                    <a:pt x="167" y="333"/>
                    <a:pt x="203" y="261"/>
                  </a:cubicBezTo>
                  <a:cubicBezTo>
                    <a:pt x="262" y="190"/>
                    <a:pt x="310" y="106"/>
                    <a:pt x="298" y="11"/>
                  </a:cubicBezTo>
                  <a:cubicBezTo>
                    <a:pt x="290" y="11"/>
                    <a:pt x="282" y="1"/>
                    <a:pt x="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99" name="Google Shape;17399;p26"/>
            <p:cNvSpPr/>
            <p:nvPr/>
          </p:nvSpPr>
          <p:spPr>
            <a:xfrm>
              <a:off x="981950" y="2448200"/>
              <a:ext cx="13275" cy="13825"/>
            </a:xfrm>
            <a:custGeom>
              <a:avLst/>
              <a:gdLst/>
              <a:ahLst/>
              <a:cxnLst/>
              <a:rect l="l" t="t" r="r" b="b"/>
              <a:pathLst>
                <a:path w="531" h="553" extrusionOk="0">
                  <a:moveTo>
                    <a:pt x="471" y="1"/>
                  </a:moveTo>
                  <a:cubicBezTo>
                    <a:pt x="465" y="1"/>
                    <a:pt x="459" y="3"/>
                    <a:pt x="453" y="6"/>
                  </a:cubicBezTo>
                  <a:cubicBezTo>
                    <a:pt x="445" y="14"/>
                    <a:pt x="433" y="17"/>
                    <a:pt x="419" y="17"/>
                  </a:cubicBezTo>
                  <a:cubicBezTo>
                    <a:pt x="391" y="17"/>
                    <a:pt x="354" y="6"/>
                    <a:pt x="322" y="6"/>
                  </a:cubicBezTo>
                  <a:cubicBezTo>
                    <a:pt x="298" y="6"/>
                    <a:pt x="298" y="42"/>
                    <a:pt x="322" y="42"/>
                  </a:cubicBezTo>
                  <a:cubicBezTo>
                    <a:pt x="343" y="42"/>
                    <a:pt x="371" y="42"/>
                    <a:pt x="396" y="47"/>
                  </a:cubicBezTo>
                  <a:lnTo>
                    <a:pt x="396" y="47"/>
                  </a:lnTo>
                  <a:cubicBezTo>
                    <a:pt x="308" y="104"/>
                    <a:pt x="234" y="178"/>
                    <a:pt x="167" y="245"/>
                  </a:cubicBezTo>
                  <a:cubicBezTo>
                    <a:pt x="84" y="328"/>
                    <a:pt x="13" y="423"/>
                    <a:pt x="1" y="530"/>
                  </a:cubicBezTo>
                  <a:cubicBezTo>
                    <a:pt x="1" y="538"/>
                    <a:pt x="6" y="552"/>
                    <a:pt x="14" y="552"/>
                  </a:cubicBezTo>
                  <a:cubicBezTo>
                    <a:pt x="17" y="552"/>
                    <a:pt x="21" y="550"/>
                    <a:pt x="25" y="542"/>
                  </a:cubicBezTo>
                  <a:cubicBezTo>
                    <a:pt x="120" y="483"/>
                    <a:pt x="179" y="387"/>
                    <a:pt x="251" y="304"/>
                  </a:cubicBezTo>
                  <a:cubicBezTo>
                    <a:pt x="322" y="221"/>
                    <a:pt x="417" y="149"/>
                    <a:pt x="501" y="66"/>
                  </a:cubicBezTo>
                  <a:cubicBezTo>
                    <a:pt x="531" y="46"/>
                    <a:pt x="502" y="1"/>
                    <a:pt x="4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00" name="Google Shape;17400;p26"/>
            <p:cNvSpPr/>
            <p:nvPr/>
          </p:nvSpPr>
          <p:spPr>
            <a:xfrm>
              <a:off x="816750" y="2352975"/>
              <a:ext cx="156900" cy="167925"/>
            </a:xfrm>
            <a:custGeom>
              <a:avLst/>
              <a:gdLst/>
              <a:ahLst/>
              <a:cxnLst/>
              <a:rect l="l" t="t" r="r" b="b"/>
              <a:pathLst>
                <a:path w="6276" h="6717" extrusionOk="0">
                  <a:moveTo>
                    <a:pt x="10" y="0"/>
                  </a:moveTo>
                  <a:cubicBezTo>
                    <a:pt x="6" y="0"/>
                    <a:pt x="1" y="5"/>
                    <a:pt x="1" y="5"/>
                  </a:cubicBezTo>
                  <a:cubicBezTo>
                    <a:pt x="120" y="684"/>
                    <a:pt x="346" y="1398"/>
                    <a:pt x="620" y="2006"/>
                  </a:cubicBezTo>
                  <a:cubicBezTo>
                    <a:pt x="918" y="2672"/>
                    <a:pt x="1394" y="2911"/>
                    <a:pt x="1989" y="3315"/>
                  </a:cubicBezTo>
                  <a:cubicBezTo>
                    <a:pt x="2632" y="3732"/>
                    <a:pt x="3096" y="4375"/>
                    <a:pt x="3751" y="4756"/>
                  </a:cubicBezTo>
                  <a:cubicBezTo>
                    <a:pt x="4608" y="5280"/>
                    <a:pt x="6192" y="5327"/>
                    <a:pt x="6132" y="6661"/>
                  </a:cubicBezTo>
                  <a:cubicBezTo>
                    <a:pt x="6132" y="6698"/>
                    <a:pt x="6151" y="6717"/>
                    <a:pt x="6168" y="6717"/>
                  </a:cubicBezTo>
                  <a:cubicBezTo>
                    <a:pt x="6178" y="6717"/>
                    <a:pt x="6188" y="6710"/>
                    <a:pt x="6192" y="6697"/>
                  </a:cubicBezTo>
                  <a:cubicBezTo>
                    <a:pt x="6275" y="6185"/>
                    <a:pt x="6037" y="5768"/>
                    <a:pt x="5656" y="5458"/>
                  </a:cubicBezTo>
                  <a:cubicBezTo>
                    <a:pt x="4930" y="4887"/>
                    <a:pt x="3989" y="4816"/>
                    <a:pt x="3263" y="4173"/>
                  </a:cubicBezTo>
                  <a:cubicBezTo>
                    <a:pt x="2977" y="3923"/>
                    <a:pt x="2703" y="3637"/>
                    <a:pt x="2394" y="3399"/>
                  </a:cubicBezTo>
                  <a:cubicBezTo>
                    <a:pt x="2049" y="3137"/>
                    <a:pt x="1656" y="2970"/>
                    <a:pt x="1322" y="2684"/>
                  </a:cubicBezTo>
                  <a:cubicBezTo>
                    <a:pt x="560" y="2018"/>
                    <a:pt x="477" y="875"/>
                    <a:pt x="13" y="5"/>
                  </a:cubicBezTo>
                  <a:cubicBezTo>
                    <a:pt x="13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01" name="Google Shape;17401;p26"/>
            <p:cNvSpPr/>
            <p:nvPr/>
          </p:nvSpPr>
          <p:spPr>
            <a:xfrm>
              <a:off x="816475" y="2357950"/>
              <a:ext cx="156400" cy="140300"/>
            </a:xfrm>
            <a:custGeom>
              <a:avLst/>
              <a:gdLst/>
              <a:ahLst/>
              <a:cxnLst/>
              <a:rect l="l" t="t" r="r" b="b"/>
              <a:pathLst>
                <a:path w="6256" h="5612" extrusionOk="0">
                  <a:moveTo>
                    <a:pt x="5" y="1"/>
                  </a:moveTo>
                  <a:cubicBezTo>
                    <a:pt x="1" y="1"/>
                    <a:pt x="3" y="21"/>
                    <a:pt x="12" y="21"/>
                  </a:cubicBezTo>
                  <a:cubicBezTo>
                    <a:pt x="690" y="330"/>
                    <a:pt x="976" y="1045"/>
                    <a:pt x="1500" y="1533"/>
                  </a:cubicBezTo>
                  <a:cubicBezTo>
                    <a:pt x="1964" y="1985"/>
                    <a:pt x="2524" y="2283"/>
                    <a:pt x="3119" y="2485"/>
                  </a:cubicBezTo>
                  <a:cubicBezTo>
                    <a:pt x="3988" y="2783"/>
                    <a:pt x="4846" y="2950"/>
                    <a:pt x="5298" y="3843"/>
                  </a:cubicBezTo>
                  <a:cubicBezTo>
                    <a:pt x="5596" y="4438"/>
                    <a:pt x="5691" y="5093"/>
                    <a:pt x="6155" y="5605"/>
                  </a:cubicBezTo>
                  <a:cubicBezTo>
                    <a:pt x="6162" y="5609"/>
                    <a:pt x="6170" y="5611"/>
                    <a:pt x="6179" y="5611"/>
                  </a:cubicBezTo>
                  <a:cubicBezTo>
                    <a:pt x="6214" y="5611"/>
                    <a:pt x="6256" y="5576"/>
                    <a:pt x="6227" y="5557"/>
                  </a:cubicBezTo>
                  <a:cubicBezTo>
                    <a:pt x="5774" y="4914"/>
                    <a:pt x="5679" y="4116"/>
                    <a:pt x="5239" y="3485"/>
                  </a:cubicBezTo>
                  <a:cubicBezTo>
                    <a:pt x="4858" y="2962"/>
                    <a:pt x="4286" y="2747"/>
                    <a:pt x="3703" y="2545"/>
                  </a:cubicBezTo>
                  <a:cubicBezTo>
                    <a:pt x="2750" y="2235"/>
                    <a:pt x="1905" y="1890"/>
                    <a:pt x="1226" y="1104"/>
                  </a:cubicBezTo>
                  <a:cubicBezTo>
                    <a:pt x="869" y="687"/>
                    <a:pt x="619" y="80"/>
                    <a:pt x="12" y="9"/>
                  </a:cubicBezTo>
                  <a:cubicBezTo>
                    <a:pt x="9" y="3"/>
                    <a:pt x="7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02" name="Google Shape;17402;p26"/>
            <p:cNvSpPr/>
            <p:nvPr/>
          </p:nvSpPr>
          <p:spPr>
            <a:xfrm>
              <a:off x="837300" y="2387925"/>
              <a:ext cx="109450" cy="81075"/>
            </a:xfrm>
            <a:custGeom>
              <a:avLst/>
              <a:gdLst/>
              <a:ahLst/>
              <a:cxnLst/>
              <a:rect l="l" t="t" r="r" b="b"/>
              <a:pathLst>
                <a:path w="4378" h="3243" extrusionOk="0">
                  <a:moveTo>
                    <a:pt x="24" y="0"/>
                  </a:moveTo>
                  <a:cubicBezTo>
                    <a:pt x="12" y="0"/>
                    <a:pt x="0" y="0"/>
                    <a:pt x="0" y="12"/>
                  </a:cubicBezTo>
                  <a:cubicBezTo>
                    <a:pt x="36" y="620"/>
                    <a:pt x="869" y="1048"/>
                    <a:pt x="1346" y="1286"/>
                  </a:cubicBezTo>
                  <a:cubicBezTo>
                    <a:pt x="2441" y="1822"/>
                    <a:pt x="3298" y="2596"/>
                    <a:pt x="4322" y="3239"/>
                  </a:cubicBezTo>
                  <a:cubicBezTo>
                    <a:pt x="4329" y="3241"/>
                    <a:pt x="4335" y="3242"/>
                    <a:pt x="4340" y="3242"/>
                  </a:cubicBezTo>
                  <a:cubicBezTo>
                    <a:pt x="4365" y="3242"/>
                    <a:pt x="4378" y="3221"/>
                    <a:pt x="4358" y="3191"/>
                  </a:cubicBezTo>
                  <a:cubicBezTo>
                    <a:pt x="3727" y="2632"/>
                    <a:pt x="3013" y="2084"/>
                    <a:pt x="2298" y="1632"/>
                  </a:cubicBezTo>
                  <a:cubicBezTo>
                    <a:pt x="1536" y="1167"/>
                    <a:pt x="322" y="953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03" name="Google Shape;17403;p26"/>
            <p:cNvSpPr/>
            <p:nvPr/>
          </p:nvSpPr>
          <p:spPr>
            <a:xfrm>
              <a:off x="946825" y="2473050"/>
              <a:ext cx="11200" cy="12050"/>
            </a:xfrm>
            <a:custGeom>
              <a:avLst/>
              <a:gdLst/>
              <a:ahLst/>
              <a:cxnLst/>
              <a:rect l="l" t="t" r="r" b="b"/>
              <a:pathLst>
                <a:path w="448" h="482" extrusionOk="0">
                  <a:moveTo>
                    <a:pt x="1" y="1"/>
                  </a:moveTo>
                  <a:cubicBezTo>
                    <a:pt x="4" y="2"/>
                    <a:pt x="7" y="4"/>
                    <a:pt x="11" y="6"/>
                  </a:cubicBezTo>
                  <a:lnTo>
                    <a:pt x="11" y="6"/>
                  </a:lnTo>
                  <a:cubicBezTo>
                    <a:pt x="12" y="3"/>
                    <a:pt x="11" y="1"/>
                    <a:pt x="1" y="1"/>
                  </a:cubicBezTo>
                  <a:close/>
                  <a:moveTo>
                    <a:pt x="11" y="6"/>
                  </a:moveTo>
                  <a:cubicBezTo>
                    <a:pt x="9" y="11"/>
                    <a:pt x="1" y="18"/>
                    <a:pt x="1" y="24"/>
                  </a:cubicBezTo>
                  <a:lnTo>
                    <a:pt x="227" y="251"/>
                  </a:lnTo>
                  <a:cubicBezTo>
                    <a:pt x="287" y="322"/>
                    <a:pt x="334" y="417"/>
                    <a:pt x="406" y="477"/>
                  </a:cubicBezTo>
                  <a:cubicBezTo>
                    <a:pt x="409" y="480"/>
                    <a:pt x="413" y="481"/>
                    <a:pt x="418" y="481"/>
                  </a:cubicBezTo>
                  <a:cubicBezTo>
                    <a:pt x="432" y="481"/>
                    <a:pt x="447" y="468"/>
                    <a:pt x="429" y="441"/>
                  </a:cubicBezTo>
                  <a:cubicBezTo>
                    <a:pt x="418" y="358"/>
                    <a:pt x="334" y="263"/>
                    <a:pt x="263" y="203"/>
                  </a:cubicBezTo>
                  <a:cubicBezTo>
                    <a:pt x="182" y="134"/>
                    <a:pt x="112" y="65"/>
                    <a:pt x="1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04" name="Google Shape;17404;p26"/>
            <p:cNvSpPr/>
            <p:nvPr/>
          </p:nvSpPr>
          <p:spPr>
            <a:xfrm>
              <a:off x="978075" y="2362900"/>
              <a:ext cx="183700" cy="153625"/>
            </a:xfrm>
            <a:custGeom>
              <a:avLst/>
              <a:gdLst/>
              <a:ahLst/>
              <a:cxnLst/>
              <a:rect l="l" t="t" r="r" b="b"/>
              <a:pathLst>
                <a:path w="7348" h="6145" extrusionOk="0">
                  <a:moveTo>
                    <a:pt x="7307" y="0"/>
                  </a:moveTo>
                  <a:cubicBezTo>
                    <a:pt x="7296" y="0"/>
                    <a:pt x="7288" y="4"/>
                    <a:pt x="7288" y="13"/>
                  </a:cubicBezTo>
                  <a:cubicBezTo>
                    <a:pt x="7121" y="1073"/>
                    <a:pt x="6264" y="1597"/>
                    <a:pt x="5418" y="2109"/>
                  </a:cubicBezTo>
                  <a:cubicBezTo>
                    <a:pt x="4775" y="2502"/>
                    <a:pt x="4275" y="2978"/>
                    <a:pt x="3728" y="3466"/>
                  </a:cubicBezTo>
                  <a:cubicBezTo>
                    <a:pt x="3025" y="4097"/>
                    <a:pt x="2251" y="4585"/>
                    <a:pt x="1418" y="5014"/>
                  </a:cubicBezTo>
                  <a:cubicBezTo>
                    <a:pt x="882" y="5300"/>
                    <a:pt x="334" y="5597"/>
                    <a:pt x="1" y="6121"/>
                  </a:cubicBezTo>
                  <a:cubicBezTo>
                    <a:pt x="1" y="6133"/>
                    <a:pt x="25" y="6145"/>
                    <a:pt x="37" y="6145"/>
                  </a:cubicBezTo>
                  <a:cubicBezTo>
                    <a:pt x="680" y="5442"/>
                    <a:pt x="1489" y="5121"/>
                    <a:pt x="2299" y="4645"/>
                  </a:cubicBezTo>
                  <a:cubicBezTo>
                    <a:pt x="3049" y="4180"/>
                    <a:pt x="3692" y="3621"/>
                    <a:pt x="4347" y="3025"/>
                  </a:cubicBezTo>
                  <a:cubicBezTo>
                    <a:pt x="5347" y="2109"/>
                    <a:pt x="7228" y="1597"/>
                    <a:pt x="7347" y="25"/>
                  </a:cubicBezTo>
                  <a:cubicBezTo>
                    <a:pt x="7347" y="10"/>
                    <a:pt x="7324" y="0"/>
                    <a:pt x="73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05" name="Google Shape;17405;p26"/>
            <p:cNvSpPr/>
            <p:nvPr/>
          </p:nvSpPr>
          <p:spPr>
            <a:xfrm>
              <a:off x="976300" y="2360875"/>
              <a:ext cx="183200" cy="154300"/>
            </a:xfrm>
            <a:custGeom>
              <a:avLst/>
              <a:gdLst/>
              <a:ahLst/>
              <a:cxnLst/>
              <a:rect l="l" t="t" r="r" b="b"/>
              <a:pathLst>
                <a:path w="7328" h="6172" extrusionOk="0">
                  <a:moveTo>
                    <a:pt x="7285" y="1"/>
                  </a:moveTo>
                  <a:cubicBezTo>
                    <a:pt x="7276" y="1"/>
                    <a:pt x="7267" y="7"/>
                    <a:pt x="7263" y="23"/>
                  </a:cubicBezTo>
                  <a:cubicBezTo>
                    <a:pt x="6882" y="809"/>
                    <a:pt x="6025" y="1023"/>
                    <a:pt x="5299" y="1392"/>
                  </a:cubicBezTo>
                  <a:cubicBezTo>
                    <a:pt x="4525" y="1797"/>
                    <a:pt x="3941" y="2464"/>
                    <a:pt x="3203" y="2892"/>
                  </a:cubicBezTo>
                  <a:cubicBezTo>
                    <a:pt x="2560" y="3261"/>
                    <a:pt x="1834" y="3476"/>
                    <a:pt x="1346" y="4035"/>
                  </a:cubicBezTo>
                  <a:cubicBezTo>
                    <a:pt x="810" y="4666"/>
                    <a:pt x="632" y="5500"/>
                    <a:pt x="36" y="6095"/>
                  </a:cubicBezTo>
                  <a:cubicBezTo>
                    <a:pt x="1" y="6130"/>
                    <a:pt x="24" y="6172"/>
                    <a:pt x="58" y="6172"/>
                  </a:cubicBezTo>
                  <a:cubicBezTo>
                    <a:pt x="70" y="6172"/>
                    <a:pt x="83" y="6167"/>
                    <a:pt x="96" y="6154"/>
                  </a:cubicBezTo>
                  <a:cubicBezTo>
                    <a:pt x="715" y="5547"/>
                    <a:pt x="882" y="4630"/>
                    <a:pt x="1477" y="4023"/>
                  </a:cubicBezTo>
                  <a:cubicBezTo>
                    <a:pt x="2096" y="3380"/>
                    <a:pt x="3072" y="3178"/>
                    <a:pt x="3763" y="2642"/>
                  </a:cubicBezTo>
                  <a:cubicBezTo>
                    <a:pt x="4537" y="2059"/>
                    <a:pt x="5239" y="1559"/>
                    <a:pt x="6120" y="1142"/>
                  </a:cubicBezTo>
                  <a:cubicBezTo>
                    <a:pt x="6644" y="880"/>
                    <a:pt x="7085" y="618"/>
                    <a:pt x="7311" y="70"/>
                  </a:cubicBezTo>
                  <a:cubicBezTo>
                    <a:pt x="7327" y="30"/>
                    <a:pt x="7305" y="1"/>
                    <a:pt x="7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06" name="Google Shape;17406;p26"/>
            <p:cNvSpPr/>
            <p:nvPr/>
          </p:nvSpPr>
          <p:spPr>
            <a:xfrm>
              <a:off x="987975" y="2454000"/>
              <a:ext cx="55625" cy="46675"/>
            </a:xfrm>
            <a:custGeom>
              <a:avLst/>
              <a:gdLst/>
              <a:ahLst/>
              <a:cxnLst/>
              <a:rect l="l" t="t" r="r" b="b"/>
              <a:pathLst>
                <a:path w="2225" h="1867" extrusionOk="0">
                  <a:moveTo>
                    <a:pt x="2201" y="1"/>
                  </a:moveTo>
                  <a:cubicBezTo>
                    <a:pt x="1808" y="1"/>
                    <a:pt x="1558" y="298"/>
                    <a:pt x="1308" y="548"/>
                  </a:cubicBezTo>
                  <a:cubicBezTo>
                    <a:pt x="867" y="989"/>
                    <a:pt x="426" y="1406"/>
                    <a:pt x="10" y="1846"/>
                  </a:cubicBezTo>
                  <a:cubicBezTo>
                    <a:pt x="1" y="1846"/>
                    <a:pt x="5" y="1866"/>
                    <a:pt x="13" y="1866"/>
                  </a:cubicBezTo>
                  <a:cubicBezTo>
                    <a:pt x="16" y="1866"/>
                    <a:pt x="19" y="1864"/>
                    <a:pt x="22" y="1858"/>
                  </a:cubicBezTo>
                  <a:cubicBezTo>
                    <a:pt x="379" y="1548"/>
                    <a:pt x="712" y="1227"/>
                    <a:pt x="1058" y="894"/>
                  </a:cubicBezTo>
                  <a:cubicBezTo>
                    <a:pt x="1391" y="548"/>
                    <a:pt x="1724" y="179"/>
                    <a:pt x="2201" y="48"/>
                  </a:cubicBezTo>
                  <a:cubicBezTo>
                    <a:pt x="2224" y="36"/>
                    <a:pt x="2224" y="1"/>
                    <a:pt x="22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07" name="Google Shape;17407;p26"/>
            <p:cNvSpPr/>
            <p:nvPr/>
          </p:nvSpPr>
          <p:spPr>
            <a:xfrm>
              <a:off x="1045950" y="2403400"/>
              <a:ext cx="81875" cy="47650"/>
            </a:xfrm>
            <a:custGeom>
              <a:avLst/>
              <a:gdLst/>
              <a:ahLst/>
              <a:cxnLst/>
              <a:rect l="l" t="t" r="r" b="b"/>
              <a:pathLst>
                <a:path w="3275" h="1906" extrusionOk="0">
                  <a:moveTo>
                    <a:pt x="3239" y="1"/>
                  </a:moveTo>
                  <a:cubicBezTo>
                    <a:pt x="2739" y="227"/>
                    <a:pt x="2322" y="489"/>
                    <a:pt x="1894" y="834"/>
                  </a:cubicBezTo>
                  <a:cubicBezTo>
                    <a:pt x="1334" y="1298"/>
                    <a:pt x="644" y="1548"/>
                    <a:pt x="1" y="1906"/>
                  </a:cubicBezTo>
                  <a:cubicBezTo>
                    <a:pt x="548" y="1667"/>
                    <a:pt x="1179" y="1441"/>
                    <a:pt x="1667" y="1108"/>
                  </a:cubicBezTo>
                  <a:cubicBezTo>
                    <a:pt x="2215" y="715"/>
                    <a:pt x="2644" y="310"/>
                    <a:pt x="3251" y="36"/>
                  </a:cubicBezTo>
                  <a:cubicBezTo>
                    <a:pt x="3275" y="12"/>
                    <a:pt x="3251" y="1"/>
                    <a:pt x="3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08" name="Google Shape;17408;p26"/>
            <p:cNvSpPr/>
            <p:nvPr/>
          </p:nvSpPr>
          <p:spPr>
            <a:xfrm>
              <a:off x="801875" y="2402275"/>
              <a:ext cx="169875" cy="180200"/>
            </a:xfrm>
            <a:custGeom>
              <a:avLst/>
              <a:gdLst/>
              <a:ahLst/>
              <a:cxnLst/>
              <a:rect l="l" t="t" r="r" b="b"/>
              <a:pathLst>
                <a:path w="6795" h="7208" extrusionOk="0">
                  <a:moveTo>
                    <a:pt x="20" y="0"/>
                  </a:moveTo>
                  <a:cubicBezTo>
                    <a:pt x="8" y="0"/>
                    <a:pt x="0" y="13"/>
                    <a:pt x="0" y="34"/>
                  </a:cubicBezTo>
                  <a:cubicBezTo>
                    <a:pt x="310" y="1641"/>
                    <a:pt x="1632" y="2832"/>
                    <a:pt x="2739" y="3951"/>
                  </a:cubicBezTo>
                  <a:cubicBezTo>
                    <a:pt x="3287" y="4498"/>
                    <a:pt x="3822" y="5213"/>
                    <a:pt x="4537" y="5534"/>
                  </a:cubicBezTo>
                  <a:cubicBezTo>
                    <a:pt x="4906" y="5713"/>
                    <a:pt x="5323" y="5772"/>
                    <a:pt x="5680" y="5999"/>
                  </a:cubicBezTo>
                  <a:cubicBezTo>
                    <a:pt x="6156" y="6296"/>
                    <a:pt x="6477" y="6701"/>
                    <a:pt x="6727" y="7189"/>
                  </a:cubicBezTo>
                  <a:cubicBezTo>
                    <a:pt x="6736" y="7202"/>
                    <a:pt x="6748" y="7208"/>
                    <a:pt x="6759" y="7208"/>
                  </a:cubicBezTo>
                  <a:cubicBezTo>
                    <a:pt x="6778" y="7208"/>
                    <a:pt x="6795" y="7192"/>
                    <a:pt x="6787" y="7177"/>
                  </a:cubicBezTo>
                  <a:cubicBezTo>
                    <a:pt x="6608" y="6689"/>
                    <a:pt x="6299" y="6249"/>
                    <a:pt x="5858" y="5951"/>
                  </a:cubicBezTo>
                  <a:cubicBezTo>
                    <a:pt x="5608" y="5772"/>
                    <a:pt x="5323" y="5689"/>
                    <a:pt x="5049" y="5570"/>
                  </a:cubicBezTo>
                  <a:cubicBezTo>
                    <a:pt x="4465" y="5344"/>
                    <a:pt x="4049" y="5046"/>
                    <a:pt x="3620" y="4618"/>
                  </a:cubicBezTo>
                  <a:cubicBezTo>
                    <a:pt x="2227" y="3213"/>
                    <a:pt x="727" y="1903"/>
                    <a:pt x="48" y="22"/>
                  </a:cubicBezTo>
                  <a:cubicBezTo>
                    <a:pt x="38" y="7"/>
                    <a:pt x="28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09" name="Google Shape;17409;p26"/>
            <p:cNvSpPr/>
            <p:nvPr/>
          </p:nvSpPr>
          <p:spPr>
            <a:xfrm>
              <a:off x="801650" y="2405075"/>
              <a:ext cx="146625" cy="126250"/>
            </a:xfrm>
            <a:custGeom>
              <a:avLst/>
              <a:gdLst/>
              <a:ahLst/>
              <a:cxnLst/>
              <a:rect l="l" t="t" r="r" b="b"/>
              <a:pathLst>
                <a:path w="5865" h="5050" extrusionOk="0">
                  <a:moveTo>
                    <a:pt x="12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1938" y="1696"/>
                    <a:pt x="4069" y="3136"/>
                    <a:pt x="5796" y="5041"/>
                  </a:cubicBezTo>
                  <a:cubicBezTo>
                    <a:pt x="5804" y="5047"/>
                    <a:pt x="5812" y="5049"/>
                    <a:pt x="5819" y="5049"/>
                  </a:cubicBezTo>
                  <a:cubicBezTo>
                    <a:pt x="5845" y="5049"/>
                    <a:pt x="5865" y="5021"/>
                    <a:pt x="5855" y="4994"/>
                  </a:cubicBezTo>
                  <a:cubicBezTo>
                    <a:pt x="5153" y="4005"/>
                    <a:pt x="4069" y="3220"/>
                    <a:pt x="3165" y="2446"/>
                  </a:cubicBezTo>
                  <a:cubicBezTo>
                    <a:pt x="2164" y="1600"/>
                    <a:pt x="1129" y="719"/>
                    <a:pt x="21" y="5"/>
                  </a:cubicBezTo>
                  <a:cubicBezTo>
                    <a:pt x="18" y="2"/>
                    <a:pt x="15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10" name="Google Shape;17410;p26"/>
            <p:cNvSpPr/>
            <p:nvPr/>
          </p:nvSpPr>
          <p:spPr>
            <a:xfrm>
              <a:off x="950400" y="2532825"/>
              <a:ext cx="21000" cy="38550"/>
            </a:xfrm>
            <a:custGeom>
              <a:avLst/>
              <a:gdLst/>
              <a:ahLst/>
              <a:cxnLst/>
              <a:rect l="l" t="t" r="r" b="b"/>
              <a:pathLst>
                <a:path w="840" h="1542" extrusionOk="0">
                  <a:moveTo>
                    <a:pt x="8" y="1"/>
                  </a:moveTo>
                  <a:cubicBezTo>
                    <a:pt x="5" y="1"/>
                    <a:pt x="1" y="8"/>
                    <a:pt x="1" y="15"/>
                  </a:cubicBezTo>
                  <a:cubicBezTo>
                    <a:pt x="84" y="574"/>
                    <a:pt x="394" y="1146"/>
                    <a:pt x="786" y="1539"/>
                  </a:cubicBezTo>
                  <a:cubicBezTo>
                    <a:pt x="791" y="1541"/>
                    <a:pt x="796" y="1542"/>
                    <a:pt x="800" y="1542"/>
                  </a:cubicBezTo>
                  <a:cubicBezTo>
                    <a:pt x="821" y="1542"/>
                    <a:pt x="839" y="1522"/>
                    <a:pt x="810" y="1503"/>
                  </a:cubicBezTo>
                  <a:cubicBezTo>
                    <a:pt x="429" y="1027"/>
                    <a:pt x="203" y="586"/>
                    <a:pt x="13" y="15"/>
                  </a:cubicBezTo>
                  <a:cubicBezTo>
                    <a:pt x="13" y="5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11" name="Google Shape;17411;p26"/>
            <p:cNvSpPr/>
            <p:nvPr/>
          </p:nvSpPr>
          <p:spPr>
            <a:xfrm>
              <a:off x="843900" y="2460175"/>
              <a:ext cx="101175" cy="81950"/>
            </a:xfrm>
            <a:custGeom>
              <a:avLst/>
              <a:gdLst/>
              <a:ahLst/>
              <a:cxnLst/>
              <a:rect l="l" t="t" r="r" b="b"/>
              <a:pathLst>
                <a:path w="4047" h="3278" extrusionOk="0">
                  <a:moveTo>
                    <a:pt x="29" y="1"/>
                  </a:moveTo>
                  <a:cubicBezTo>
                    <a:pt x="7" y="1"/>
                    <a:pt x="0" y="22"/>
                    <a:pt x="10" y="51"/>
                  </a:cubicBezTo>
                  <a:cubicBezTo>
                    <a:pt x="546" y="670"/>
                    <a:pt x="1248" y="1242"/>
                    <a:pt x="1939" y="1718"/>
                  </a:cubicBezTo>
                  <a:cubicBezTo>
                    <a:pt x="2213" y="1909"/>
                    <a:pt x="2534" y="2028"/>
                    <a:pt x="2832" y="2206"/>
                  </a:cubicBezTo>
                  <a:cubicBezTo>
                    <a:pt x="3272" y="2480"/>
                    <a:pt x="3642" y="2944"/>
                    <a:pt x="4046" y="3278"/>
                  </a:cubicBezTo>
                  <a:cubicBezTo>
                    <a:pt x="3761" y="2968"/>
                    <a:pt x="3487" y="2647"/>
                    <a:pt x="3153" y="2373"/>
                  </a:cubicBezTo>
                  <a:cubicBezTo>
                    <a:pt x="2844" y="2123"/>
                    <a:pt x="2475" y="1980"/>
                    <a:pt x="2141" y="1766"/>
                  </a:cubicBezTo>
                  <a:cubicBezTo>
                    <a:pt x="1403" y="1242"/>
                    <a:pt x="760" y="575"/>
                    <a:pt x="46" y="4"/>
                  </a:cubicBezTo>
                  <a:cubicBezTo>
                    <a:pt x="40" y="2"/>
                    <a:pt x="34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12" name="Google Shape;17412;p26"/>
            <p:cNvSpPr/>
            <p:nvPr/>
          </p:nvSpPr>
          <p:spPr>
            <a:xfrm>
              <a:off x="845325" y="2455800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" y="0"/>
                  </a:moveTo>
                  <a:cubicBezTo>
                    <a:pt x="13" y="0"/>
                    <a:pt x="13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13" name="Google Shape;17413;p26"/>
            <p:cNvSpPr/>
            <p:nvPr/>
          </p:nvSpPr>
          <p:spPr>
            <a:xfrm>
              <a:off x="829850" y="2434225"/>
              <a:ext cx="14025" cy="22175"/>
            </a:xfrm>
            <a:custGeom>
              <a:avLst/>
              <a:gdLst/>
              <a:ahLst/>
              <a:cxnLst/>
              <a:rect l="l" t="t" r="r" b="b"/>
              <a:pathLst>
                <a:path w="561" h="887" extrusionOk="0">
                  <a:moveTo>
                    <a:pt x="14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44" y="327"/>
                    <a:pt x="358" y="601"/>
                    <a:pt x="560" y="887"/>
                  </a:cubicBezTo>
                  <a:cubicBezTo>
                    <a:pt x="394" y="589"/>
                    <a:pt x="239" y="268"/>
                    <a:pt x="24" y="6"/>
                  </a:cubicBezTo>
                  <a:cubicBezTo>
                    <a:pt x="21" y="2"/>
                    <a:pt x="17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14" name="Google Shape;17414;p26"/>
            <p:cNvSpPr/>
            <p:nvPr/>
          </p:nvSpPr>
          <p:spPr>
            <a:xfrm>
              <a:off x="978450" y="2553425"/>
              <a:ext cx="20200" cy="24500"/>
            </a:xfrm>
            <a:custGeom>
              <a:avLst/>
              <a:gdLst/>
              <a:ahLst/>
              <a:cxnLst/>
              <a:rect l="l" t="t" r="r" b="b"/>
              <a:pathLst>
                <a:path w="808" h="980" extrusionOk="0">
                  <a:moveTo>
                    <a:pt x="760" y="0"/>
                  </a:moveTo>
                  <a:cubicBezTo>
                    <a:pt x="605" y="72"/>
                    <a:pt x="498" y="250"/>
                    <a:pt x="391" y="381"/>
                  </a:cubicBezTo>
                  <a:cubicBezTo>
                    <a:pt x="260" y="548"/>
                    <a:pt x="141" y="738"/>
                    <a:pt x="34" y="941"/>
                  </a:cubicBezTo>
                  <a:cubicBezTo>
                    <a:pt x="0" y="957"/>
                    <a:pt x="13" y="980"/>
                    <a:pt x="36" y="980"/>
                  </a:cubicBezTo>
                  <a:cubicBezTo>
                    <a:pt x="46" y="980"/>
                    <a:pt x="58" y="976"/>
                    <a:pt x="69" y="965"/>
                  </a:cubicBezTo>
                  <a:cubicBezTo>
                    <a:pt x="200" y="786"/>
                    <a:pt x="319" y="619"/>
                    <a:pt x="462" y="441"/>
                  </a:cubicBezTo>
                  <a:cubicBezTo>
                    <a:pt x="569" y="310"/>
                    <a:pt x="724" y="191"/>
                    <a:pt x="796" y="24"/>
                  </a:cubicBezTo>
                  <a:cubicBezTo>
                    <a:pt x="807" y="12"/>
                    <a:pt x="784" y="0"/>
                    <a:pt x="7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15" name="Google Shape;17415;p26"/>
            <p:cNvSpPr/>
            <p:nvPr/>
          </p:nvSpPr>
          <p:spPr>
            <a:xfrm>
              <a:off x="979125" y="2415550"/>
              <a:ext cx="196825" cy="149100"/>
            </a:xfrm>
            <a:custGeom>
              <a:avLst/>
              <a:gdLst/>
              <a:ahLst/>
              <a:cxnLst/>
              <a:rect l="l" t="t" r="r" b="b"/>
              <a:pathLst>
                <a:path w="7873" h="5964" extrusionOk="0">
                  <a:moveTo>
                    <a:pt x="7817" y="1"/>
                  </a:moveTo>
                  <a:cubicBezTo>
                    <a:pt x="7813" y="1"/>
                    <a:pt x="7809" y="1"/>
                    <a:pt x="7805" y="3"/>
                  </a:cubicBezTo>
                  <a:cubicBezTo>
                    <a:pt x="6126" y="777"/>
                    <a:pt x="4507" y="1848"/>
                    <a:pt x="2959" y="2884"/>
                  </a:cubicBezTo>
                  <a:cubicBezTo>
                    <a:pt x="2400" y="3241"/>
                    <a:pt x="1923" y="3622"/>
                    <a:pt x="1507" y="4146"/>
                  </a:cubicBezTo>
                  <a:cubicBezTo>
                    <a:pt x="1031" y="4753"/>
                    <a:pt x="638" y="5408"/>
                    <a:pt x="18" y="5920"/>
                  </a:cubicBezTo>
                  <a:cubicBezTo>
                    <a:pt x="0" y="5938"/>
                    <a:pt x="10" y="5964"/>
                    <a:pt x="32" y="5964"/>
                  </a:cubicBezTo>
                  <a:cubicBezTo>
                    <a:pt x="38" y="5964"/>
                    <a:pt x="46" y="5961"/>
                    <a:pt x="54" y="5956"/>
                  </a:cubicBezTo>
                  <a:cubicBezTo>
                    <a:pt x="530" y="5599"/>
                    <a:pt x="876" y="5146"/>
                    <a:pt x="1233" y="4670"/>
                  </a:cubicBezTo>
                  <a:cubicBezTo>
                    <a:pt x="1804" y="3872"/>
                    <a:pt x="2424" y="3336"/>
                    <a:pt x="3257" y="2824"/>
                  </a:cubicBezTo>
                  <a:cubicBezTo>
                    <a:pt x="4757" y="1872"/>
                    <a:pt x="6353" y="1050"/>
                    <a:pt x="7841" y="62"/>
                  </a:cubicBezTo>
                  <a:cubicBezTo>
                    <a:pt x="7873" y="41"/>
                    <a:pt x="7848" y="1"/>
                    <a:pt x="78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16" name="Google Shape;17416;p26"/>
            <p:cNvSpPr/>
            <p:nvPr/>
          </p:nvSpPr>
          <p:spPr>
            <a:xfrm>
              <a:off x="989250" y="2413525"/>
              <a:ext cx="184725" cy="145050"/>
            </a:xfrm>
            <a:custGeom>
              <a:avLst/>
              <a:gdLst/>
              <a:ahLst/>
              <a:cxnLst/>
              <a:rect l="l" t="t" r="r" b="b"/>
              <a:pathLst>
                <a:path w="7389" h="5802" extrusionOk="0">
                  <a:moveTo>
                    <a:pt x="7388" y="0"/>
                  </a:moveTo>
                  <a:lnTo>
                    <a:pt x="7388" y="0"/>
                  </a:lnTo>
                  <a:cubicBezTo>
                    <a:pt x="6722" y="1512"/>
                    <a:pt x="5829" y="2691"/>
                    <a:pt x="4376" y="3560"/>
                  </a:cubicBezTo>
                  <a:cubicBezTo>
                    <a:pt x="3781" y="3918"/>
                    <a:pt x="3150" y="4120"/>
                    <a:pt x="2519" y="4406"/>
                  </a:cubicBezTo>
                  <a:cubicBezTo>
                    <a:pt x="1661" y="4787"/>
                    <a:pt x="1030" y="5442"/>
                    <a:pt x="66" y="5680"/>
                  </a:cubicBezTo>
                  <a:cubicBezTo>
                    <a:pt x="1" y="5701"/>
                    <a:pt x="15" y="5802"/>
                    <a:pt x="72" y="5802"/>
                  </a:cubicBezTo>
                  <a:cubicBezTo>
                    <a:pt x="77" y="5802"/>
                    <a:pt x="83" y="5801"/>
                    <a:pt x="90" y="5799"/>
                  </a:cubicBezTo>
                  <a:cubicBezTo>
                    <a:pt x="1066" y="5644"/>
                    <a:pt x="1614" y="5013"/>
                    <a:pt x="2459" y="4584"/>
                  </a:cubicBezTo>
                  <a:cubicBezTo>
                    <a:pt x="3245" y="4179"/>
                    <a:pt x="4078" y="3941"/>
                    <a:pt x="4828" y="3441"/>
                  </a:cubicBezTo>
                  <a:cubicBezTo>
                    <a:pt x="6007" y="2632"/>
                    <a:pt x="7103" y="1429"/>
                    <a:pt x="73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17" name="Google Shape;17417;p26"/>
            <p:cNvSpPr/>
            <p:nvPr/>
          </p:nvSpPr>
          <p:spPr>
            <a:xfrm>
              <a:off x="982250" y="2554825"/>
              <a:ext cx="10400" cy="8750"/>
            </a:xfrm>
            <a:custGeom>
              <a:avLst/>
              <a:gdLst/>
              <a:ahLst/>
              <a:cxnLst/>
              <a:rect l="l" t="t" r="r" b="b"/>
              <a:pathLst>
                <a:path w="416" h="350" extrusionOk="0">
                  <a:moveTo>
                    <a:pt x="400" y="1"/>
                  </a:moveTo>
                  <a:cubicBezTo>
                    <a:pt x="398" y="1"/>
                    <a:pt x="396" y="2"/>
                    <a:pt x="394" y="4"/>
                  </a:cubicBezTo>
                  <a:cubicBezTo>
                    <a:pt x="298" y="51"/>
                    <a:pt x="227" y="87"/>
                    <a:pt x="155" y="147"/>
                  </a:cubicBezTo>
                  <a:cubicBezTo>
                    <a:pt x="96" y="194"/>
                    <a:pt x="13" y="242"/>
                    <a:pt x="1" y="313"/>
                  </a:cubicBezTo>
                  <a:cubicBezTo>
                    <a:pt x="1" y="325"/>
                    <a:pt x="13" y="349"/>
                    <a:pt x="36" y="349"/>
                  </a:cubicBezTo>
                  <a:cubicBezTo>
                    <a:pt x="96" y="313"/>
                    <a:pt x="132" y="242"/>
                    <a:pt x="191" y="194"/>
                  </a:cubicBezTo>
                  <a:cubicBezTo>
                    <a:pt x="251" y="135"/>
                    <a:pt x="334" y="75"/>
                    <a:pt x="405" y="51"/>
                  </a:cubicBezTo>
                  <a:cubicBezTo>
                    <a:pt x="415" y="22"/>
                    <a:pt x="409" y="1"/>
                    <a:pt x="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18" name="Google Shape;17418;p26"/>
            <p:cNvSpPr/>
            <p:nvPr/>
          </p:nvSpPr>
          <p:spPr>
            <a:xfrm>
              <a:off x="1002500" y="2453775"/>
              <a:ext cx="124875" cy="90450"/>
            </a:xfrm>
            <a:custGeom>
              <a:avLst/>
              <a:gdLst/>
              <a:ahLst/>
              <a:cxnLst/>
              <a:rect l="l" t="t" r="r" b="b"/>
              <a:pathLst>
                <a:path w="4995" h="3618" extrusionOk="0">
                  <a:moveTo>
                    <a:pt x="4963" y="0"/>
                  </a:moveTo>
                  <a:cubicBezTo>
                    <a:pt x="4956" y="0"/>
                    <a:pt x="4948" y="3"/>
                    <a:pt x="4941" y="10"/>
                  </a:cubicBezTo>
                  <a:cubicBezTo>
                    <a:pt x="4227" y="760"/>
                    <a:pt x="3298" y="1176"/>
                    <a:pt x="2465" y="1772"/>
                  </a:cubicBezTo>
                  <a:cubicBezTo>
                    <a:pt x="1643" y="2367"/>
                    <a:pt x="786" y="2939"/>
                    <a:pt x="0" y="3617"/>
                  </a:cubicBezTo>
                  <a:cubicBezTo>
                    <a:pt x="1024" y="2974"/>
                    <a:pt x="1941" y="2200"/>
                    <a:pt x="2977" y="1546"/>
                  </a:cubicBezTo>
                  <a:cubicBezTo>
                    <a:pt x="3703" y="1069"/>
                    <a:pt x="4477" y="784"/>
                    <a:pt x="4977" y="45"/>
                  </a:cubicBezTo>
                  <a:cubicBezTo>
                    <a:pt x="4994" y="20"/>
                    <a:pt x="4980" y="0"/>
                    <a:pt x="4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19" name="Google Shape;17419;p26"/>
            <p:cNvSpPr/>
            <p:nvPr/>
          </p:nvSpPr>
          <p:spPr>
            <a:xfrm>
              <a:off x="1130575" y="2443450"/>
              <a:ext cx="12550" cy="12600"/>
            </a:xfrm>
            <a:custGeom>
              <a:avLst/>
              <a:gdLst/>
              <a:ahLst/>
              <a:cxnLst/>
              <a:rect l="l" t="t" r="r" b="b"/>
              <a:pathLst>
                <a:path w="502" h="504" extrusionOk="0">
                  <a:moveTo>
                    <a:pt x="485" y="1"/>
                  </a:moveTo>
                  <a:cubicBezTo>
                    <a:pt x="481" y="1"/>
                    <a:pt x="477" y="2"/>
                    <a:pt x="473" y="6"/>
                  </a:cubicBezTo>
                  <a:cubicBezTo>
                    <a:pt x="378" y="77"/>
                    <a:pt x="307" y="161"/>
                    <a:pt x="211" y="232"/>
                  </a:cubicBezTo>
                  <a:cubicBezTo>
                    <a:pt x="140" y="304"/>
                    <a:pt x="56" y="375"/>
                    <a:pt x="9" y="470"/>
                  </a:cubicBezTo>
                  <a:cubicBezTo>
                    <a:pt x="0" y="487"/>
                    <a:pt x="10" y="504"/>
                    <a:pt x="20" y="504"/>
                  </a:cubicBezTo>
                  <a:cubicBezTo>
                    <a:pt x="25" y="504"/>
                    <a:pt x="29" y="501"/>
                    <a:pt x="33" y="494"/>
                  </a:cubicBezTo>
                  <a:cubicBezTo>
                    <a:pt x="128" y="458"/>
                    <a:pt x="199" y="351"/>
                    <a:pt x="271" y="280"/>
                  </a:cubicBezTo>
                  <a:cubicBezTo>
                    <a:pt x="354" y="196"/>
                    <a:pt x="426" y="113"/>
                    <a:pt x="485" y="18"/>
                  </a:cubicBezTo>
                  <a:cubicBezTo>
                    <a:pt x="502" y="9"/>
                    <a:pt x="495" y="1"/>
                    <a:pt x="4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20" name="Google Shape;17420;p26"/>
            <p:cNvSpPr/>
            <p:nvPr/>
          </p:nvSpPr>
          <p:spPr>
            <a:xfrm>
              <a:off x="810800" y="2468775"/>
              <a:ext cx="157775" cy="191525"/>
            </a:xfrm>
            <a:custGeom>
              <a:avLst/>
              <a:gdLst/>
              <a:ahLst/>
              <a:cxnLst/>
              <a:rect l="l" t="t" r="r" b="b"/>
              <a:pathLst>
                <a:path w="6311" h="7661" extrusionOk="0">
                  <a:moveTo>
                    <a:pt x="39" y="0"/>
                  </a:moveTo>
                  <a:cubicBezTo>
                    <a:pt x="19" y="0"/>
                    <a:pt x="1" y="13"/>
                    <a:pt x="1" y="41"/>
                  </a:cubicBezTo>
                  <a:cubicBezTo>
                    <a:pt x="1" y="731"/>
                    <a:pt x="227" y="1374"/>
                    <a:pt x="655" y="1946"/>
                  </a:cubicBezTo>
                  <a:cubicBezTo>
                    <a:pt x="1001" y="2386"/>
                    <a:pt x="1310" y="2731"/>
                    <a:pt x="1548" y="3255"/>
                  </a:cubicBezTo>
                  <a:cubicBezTo>
                    <a:pt x="1668" y="3517"/>
                    <a:pt x="1787" y="3732"/>
                    <a:pt x="1977" y="3946"/>
                  </a:cubicBezTo>
                  <a:cubicBezTo>
                    <a:pt x="2560" y="4589"/>
                    <a:pt x="3406" y="5006"/>
                    <a:pt x="4073" y="5553"/>
                  </a:cubicBezTo>
                  <a:cubicBezTo>
                    <a:pt x="4846" y="6196"/>
                    <a:pt x="5549" y="6911"/>
                    <a:pt x="6216" y="7661"/>
                  </a:cubicBezTo>
                  <a:cubicBezTo>
                    <a:pt x="6251" y="7661"/>
                    <a:pt x="6311" y="7601"/>
                    <a:pt x="6275" y="7565"/>
                  </a:cubicBezTo>
                  <a:cubicBezTo>
                    <a:pt x="5287" y="6327"/>
                    <a:pt x="4073" y="5339"/>
                    <a:pt x="2787" y="4422"/>
                  </a:cubicBezTo>
                  <a:cubicBezTo>
                    <a:pt x="2382" y="4148"/>
                    <a:pt x="1989" y="3827"/>
                    <a:pt x="1739" y="3398"/>
                  </a:cubicBezTo>
                  <a:cubicBezTo>
                    <a:pt x="1596" y="3112"/>
                    <a:pt x="1513" y="2839"/>
                    <a:pt x="1334" y="2577"/>
                  </a:cubicBezTo>
                  <a:cubicBezTo>
                    <a:pt x="1120" y="2255"/>
                    <a:pt x="798" y="2005"/>
                    <a:pt x="584" y="1672"/>
                  </a:cubicBezTo>
                  <a:cubicBezTo>
                    <a:pt x="251" y="1172"/>
                    <a:pt x="120" y="636"/>
                    <a:pt x="84" y="41"/>
                  </a:cubicBezTo>
                  <a:cubicBezTo>
                    <a:pt x="84" y="16"/>
                    <a:pt x="6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21" name="Google Shape;17421;p26"/>
            <p:cNvSpPr/>
            <p:nvPr/>
          </p:nvSpPr>
          <p:spPr>
            <a:xfrm>
              <a:off x="810900" y="2468750"/>
              <a:ext cx="137300" cy="144675"/>
            </a:xfrm>
            <a:custGeom>
              <a:avLst/>
              <a:gdLst/>
              <a:ahLst/>
              <a:cxnLst/>
              <a:rect l="l" t="t" r="r" b="b"/>
              <a:pathLst>
                <a:path w="5492" h="5787" extrusionOk="0">
                  <a:moveTo>
                    <a:pt x="6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482"/>
                    <a:pt x="1294" y="875"/>
                    <a:pt x="1854" y="1411"/>
                  </a:cubicBezTo>
                  <a:cubicBezTo>
                    <a:pt x="2342" y="1851"/>
                    <a:pt x="2664" y="2423"/>
                    <a:pt x="3080" y="2923"/>
                  </a:cubicBezTo>
                  <a:cubicBezTo>
                    <a:pt x="3342" y="3268"/>
                    <a:pt x="3676" y="3494"/>
                    <a:pt x="3997" y="3756"/>
                  </a:cubicBezTo>
                  <a:cubicBezTo>
                    <a:pt x="4747" y="4340"/>
                    <a:pt x="5128" y="4887"/>
                    <a:pt x="5438" y="5769"/>
                  </a:cubicBezTo>
                  <a:cubicBezTo>
                    <a:pt x="5444" y="5780"/>
                    <a:pt x="5459" y="5786"/>
                    <a:pt x="5471" y="5786"/>
                  </a:cubicBezTo>
                  <a:cubicBezTo>
                    <a:pt x="5482" y="5786"/>
                    <a:pt x="5491" y="5780"/>
                    <a:pt x="5485" y="5769"/>
                  </a:cubicBezTo>
                  <a:cubicBezTo>
                    <a:pt x="5354" y="4328"/>
                    <a:pt x="4069" y="3923"/>
                    <a:pt x="3235" y="2959"/>
                  </a:cubicBezTo>
                  <a:cubicBezTo>
                    <a:pt x="2747" y="2375"/>
                    <a:pt x="2402" y="1744"/>
                    <a:pt x="1830" y="1244"/>
                  </a:cubicBezTo>
                  <a:cubicBezTo>
                    <a:pt x="1271" y="768"/>
                    <a:pt x="651" y="351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22" name="Google Shape;17422;p26"/>
            <p:cNvSpPr/>
            <p:nvPr/>
          </p:nvSpPr>
          <p:spPr>
            <a:xfrm>
              <a:off x="946100" y="2607375"/>
              <a:ext cx="25375" cy="50675"/>
            </a:xfrm>
            <a:custGeom>
              <a:avLst/>
              <a:gdLst/>
              <a:ahLst/>
              <a:cxnLst/>
              <a:rect l="l" t="t" r="r" b="b"/>
              <a:pathLst>
                <a:path w="1015" h="2027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lnTo>
                    <a:pt x="6" y="9"/>
                  </a:lnTo>
                  <a:cubicBezTo>
                    <a:pt x="113" y="724"/>
                    <a:pt x="435" y="1521"/>
                    <a:pt x="958" y="2021"/>
                  </a:cubicBezTo>
                  <a:cubicBezTo>
                    <a:pt x="962" y="2025"/>
                    <a:pt x="967" y="2026"/>
                    <a:pt x="974" y="2026"/>
                  </a:cubicBezTo>
                  <a:cubicBezTo>
                    <a:pt x="992" y="2026"/>
                    <a:pt x="1015" y="2015"/>
                    <a:pt x="1006" y="1998"/>
                  </a:cubicBezTo>
                  <a:cubicBezTo>
                    <a:pt x="566" y="1355"/>
                    <a:pt x="232" y="759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23" name="Google Shape;17423;p26"/>
            <p:cNvSpPr/>
            <p:nvPr/>
          </p:nvSpPr>
          <p:spPr>
            <a:xfrm>
              <a:off x="828675" y="2494475"/>
              <a:ext cx="75925" cy="80100"/>
            </a:xfrm>
            <a:custGeom>
              <a:avLst/>
              <a:gdLst/>
              <a:ahLst/>
              <a:cxnLst/>
              <a:rect l="l" t="t" r="r" b="b"/>
              <a:pathLst>
                <a:path w="3037" h="3204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34"/>
                    <a:pt x="500" y="620"/>
                    <a:pt x="774" y="918"/>
                  </a:cubicBezTo>
                  <a:cubicBezTo>
                    <a:pt x="1119" y="1299"/>
                    <a:pt x="1369" y="1703"/>
                    <a:pt x="1631" y="2132"/>
                  </a:cubicBezTo>
                  <a:cubicBezTo>
                    <a:pt x="1929" y="2608"/>
                    <a:pt x="2405" y="3096"/>
                    <a:pt x="2977" y="3204"/>
                  </a:cubicBezTo>
                  <a:cubicBezTo>
                    <a:pt x="3000" y="3204"/>
                    <a:pt x="3036" y="3180"/>
                    <a:pt x="3000" y="3144"/>
                  </a:cubicBezTo>
                  <a:cubicBezTo>
                    <a:pt x="2715" y="2942"/>
                    <a:pt x="2393" y="2787"/>
                    <a:pt x="2143" y="2537"/>
                  </a:cubicBezTo>
                  <a:cubicBezTo>
                    <a:pt x="1857" y="2263"/>
                    <a:pt x="1679" y="1918"/>
                    <a:pt x="1464" y="1608"/>
                  </a:cubicBezTo>
                  <a:cubicBezTo>
                    <a:pt x="1083" y="1037"/>
                    <a:pt x="548" y="45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24" name="Google Shape;17424;p26"/>
            <p:cNvSpPr/>
            <p:nvPr/>
          </p:nvSpPr>
          <p:spPr>
            <a:xfrm>
              <a:off x="909125" y="2580075"/>
              <a:ext cx="35800" cy="44225"/>
            </a:xfrm>
            <a:custGeom>
              <a:avLst/>
              <a:gdLst/>
              <a:ahLst/>
              <a:cxnLst/>
              <a:rect l="l" t="t" r="r" b="b"/>
              <a:pathLst>
                <a:path w="1432" h="1769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378" y="625"/>
                    <a:pt x="913" y="1196"/>
                    <a:pt x="1366" y="1756"/>
                  </a:cubicBezTo>
                  <a:cubicBezTo>
                    <a:pt x="1372" y="1765"/>
                    <a:pt x="1380" y="1769"/>
                    <a:pt x="1387" y="1769"/>
                  </a:cubicBezTo>
                  <a:cubicBezTo>
                    <a:pt x="1409" y="1769"/>
                    <a:pt x="1431" y="1738"/>
                    <a:pt x="1414" y="1720"/>
                  </a:cubicBezTo>
                  <a:cubicBezTo>
                    <a:pt x="973" y="1149"/>
                    <a:pt x="544" y="494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25" name="Google Shape;17425;p26"/>
            <p:cNvSpPr/>
            <p:nvPr/>
          </p:nvSpPr>
          <p:spPr>
            <a:xfrm>
              <a:off x="978075" y="2465800"/>
              <a:ext cx="236575" cy="188850"/>
            </a:xfrm>
            <a:custGeom>
              <a:avLst/>
              <a:gdLst/>
              <a:ahLst/>
              <a:cxnLst/>
              <a:rect l="l" t="t" r="r" b="b"/>
              <a:pathLst>
                <a:path w="9463" h="7554" extrusionOk="0">
                  <a:moveTo>
                    <a:pt x="9403" y="1"/>
                  </a:moveTo>
                  <a:cubicBezTo>
                    <a:pt x="9397" y="1"/>
                    <a:pt x="9390" y="2"/>
                    <a:pt x="9383" y="5"/>
                  </a:cubicBezTo>
                  <a:cubicBezTo>
                    <a:pt x="7395" y="612"/>
                    <a:pt x="5645" y="1707"/>
                    <a:pt x="4180" y="3160"/>
                  </a:cubicBezTo>
                  <a:cubicBezTo>
                    <a:pt x="3787" y="3577"/>
                    <a:pt x="3370" y="3982"/>
                    <a:pt x="2894" y="4303"/>
                  </a:cubicBezTo>
                  <a:cubicBezTo>
                    <a:pt x="2525" y="4553"/>
                    <a:pt x="2096" y="4755"/>
                    <a:pt x="1751" y="5017"/>
                  </a:cubicBezTo>
                  <a:cubicBezTo>
                    <a:pt x="1489" y="5196"/>
                    <a:pt x="1275" y="5410"/>
                    <a:pt x="1108" y="5660"/>
                  </a:cubicBezTo>
                  <a:cubicBezTo>
                    <a:pt x="703" y="6303"/>
                    <a:pt x="739" y="7041"/>
                    <a:pt x="13" y="7506"/>
                  </a:cubicBezTo>
                  <a:cubicBezTo>
                    <a:pt x="1" y="7518"/>
                    <a:pt x="25" y="7553"/>
                    <a:pt x="37" y="7553"/>
                  </a:cubicBezTo>
                  <a:cubicBezTo>
                    <a:pt x="894" y="7149"/>
                    <a:pt x="834" y="6029"/>
                    <a:pt x="1477" y="5410"/>
                  </a:cubicBezTo>
                  <a:cubicBezTo>
                    <a:pt x="2156" y="4720"/>
                    <a:pt x="3144" y="4398"/>
                    <a:pt x="3859" y="3708"/>
                  </a:cubicBezTo>
                  <a:cubicBezTo>
                    <a:pt x="4680" y="2934"/>
                    <a:pt x="5406" y="2136"/>
                    <a:pt x="6395" y="1541"/>
                  </a:cubicBezTo>
                  <a:cubicBezTo>
                    <a:pt x="7359" y="957"/>
                    <a:pt x="8431" y="600"/>
                    <a:pt x="9431" y="100"/>
                  </a:cubicBezTo>
                  <a:cubicBezTo>
                    <a:pt x="9462" y="69"/>
                    <a:pt x="9448" y="1"/>
                    <a:pt x="94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26" name="Google Shape;17426;p26"/>
            <p:cNvSpPr/>
            <p:nvPr/>
          </p:nvSpPr>
          <p:spPr>
            <a:xfrm>
              <a:off x="1001900" y="2468475"/>
              <a:ext cx="211350" cy="183975"/>
            </a:xfrm>
            <a:custGeom>
              <a:avLst/>
              <a:gdLst/>
              <a:ahLst/>
              <a:cxnLst/>
              <a:rect l="l" t="t" r="r" b="b"/>
              <a:pathLst>
                <a:path w="8454" h="7359" extrusionOk="0">
                  <a:moveTo>
                    <a:pt x="8431" y="0"/>
                  </a:moveTo>
                  <a:cubicBezTo>
                    <a:pt x="8426" y="0"/>
                    <a:pt x="8422" y="2"/>
                    <a:pt x="8418" y="5"/>
                  </a:cubicBezTo>
                  <a:cubicBezTo>
                    <a:pt x="7894" y="481"/>
                    <a:pt x="7680" y="1148"/>
                    <a:pt x="7418" y="1755"/>
                  </a:cubicBezTo>
                  <a:cubicBezTo>
                    <a:pt x="6894" y="2946"/>
                    <a:pt x="6013" y="3541"/>
                    <a:pt x="4965" y="4232"/>
                  </a:cubicBezTo>
                  <a:cubicBezTo>
                    <a:pt x="4275" y="4672"/>
                    <a:pt x="3560" y="5053"/>
                    <a:pt x="3096" y="5732"/>
                  </a:cubicBezTo>
                  <a:cubicBezTo>
                    <a:pt x="2392" y="6742"/>
                    <a:pt x="1450" y="7212"/>
                    <a:pt x="259" y="7212"/>
                  </a:cubicBezTo>
                  <a:cubicBezTo>
                    <a:pt x="201" y="7212"/>
                    <a:pt x="143" y="7210"/>
                    <a:pt x="84" y="7208"/>
                  </a:cubicBezTo>
                  <a:cubicBezTo>
                    <a:pt x="24" y="7208"/>
                    <a:pt x="0" y="7292"/>
                    <a:pt x="60" y="7315"/>
                  </a:cubicBezTo>
                  <a:cubicBezTo>
                    <a:pt x="221" y="7344"/>
                    <a:pt x="382" y="7358"/>
                    <a:pt x="542" y="7358"/>
                  </a:cubicBezTo>
                  <a:cubicBezTo>
                    <a:pt x="1178" y="7358"/>
                    <a:pt x="1799" y="7141"/>
                    <a:pt x="2322" y="6780"/>
                  </a:cubicBezTo>
                  <a:cubicBezTo>
                    <a:pt x="2667" y="6530"/>
                    <a:pt x="2917" y="6232"/>
                    <a:pt x="3156" y="5911"/>
                  </a:cubicBezTo>
                  <a:cubicBezTo>
                    <a:pt x="3608" y="5291"/>
                    <a:pt x="4156" y="4922"/>
                    <a:pt x="4787" y="4517"/>
                  </a:cubicBezTo>
                  <a:cubicBezTo>
                    <a:pt x="5561" y="3994"/>
                    <a:pt x="6489" y="3482"/>
                    <a:pt x="7049" y="2696"/>
                  </a:cubicBezTo>
                  <a:cubicBezTo>
                    <a:pt x="7620" y="1850"/>
                    <a:pt x="7799" y="838"/>
                    <a:pt x="8454" y="17"/>
                  </a:cubicBezTo>
                  <a:cubicBezTo>
                    <a:pt x="8454" y="9"/>
                    <a:pt x="8442" y="0"/>
                    <a:pt x="84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27" name="Google Shape;17427;p26"/>
            <p:cNvSpPr/>
            <p:nvPr/>
          </p:nvSpPr>
          <p:spPr>
            <a:xfrm>
              <a:off x="979575" y="2648975"/>
              <a:ext cx="26225" cy="12375"/>
            </a:xfrm>
            <a:custGeom>
              <a:avLst/>
              <a:gdLst/>
              <a:ahLst/>
              <a:cxnLst/>
              <a:rect l="l" t="t" r="r" b="b"/>
              <a:pathLst>
                <a:path w="1049" h="495" extrusionOk="0">
                  <a:moveTo>
                    <a:pt x="1013" y="0"/>
                  </a:moveTo>
                  <a:cubicBezTo>
                    <a:pt x="751" y="36"/>
                    <a:pt x="0" y="48"/>
                    <a:pt x="36" y="476"/>
                  </a:cubicBezTo>
                  <a:cubicBezTo>
                    <a:pt x="36" y="488"/>
                    <a:pt x="42" y="494"/>
                    <a:pt x="51" y="494"/>
                  </a:cubicBezTo>
                  <a:cubicBezTo>
                    <a:pt x="60" y="494"/>
                    <a:pt x="72" y="488"/>
                    <a:pt x="84" y="476"/>
                  </a:cubicBezTo>
                  <a:cubicBezTo>
                    <a:pt x="203" y="84"/>
                    <a:pt x="703" y="119"/>
                    <a:pt x="1036" y="36"/>
                  </a:cubicBezTo>
                  <a:cubicBezTo>
                    <a:pt x="1048" y="36"/>
                    <a:pt x="1048" y="0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28" name="Google Shape;17428;p26"/>
            <p:cNvSpPr/>
            <p:nvPr/>
          </p:nvSpPr>
          <p:spPr>
            <a:xfrm>
              <a:off x="977800" y="2654500"/>
              <a:ext cx="6175" cy="16450"/>
            </a:xfrm>
            <a:custGeom>
              <a:avLst/>
              <a:gdLst/>
              <a:ahLst/>
              <a:cxnLst/>
              <a:rect l="l" t="t" r="r" b="b"/>
              <a:pathLst>
                <a:path w="247" h="658" extrusionOk="0">
                  <a:moveTo>
                    <a:pt x="216" y="0"/>
                  </a:moveTo>
                  <a:cubicBezTo>
                    <a:pt x="208" y="0"/>
                    <a:pt x="198" y="1"/>
                    <a:pt x="191" y="5"/>
                  </a:cubicBezTo>
                  <a:cubicBezTo>
                    <a:pt x="95" y="172"/>
                    <a:pt x="0" y="446"/>
                    <a:pt x="60" y="648"/>
                  </a:cubicBezTo>
                  <a:cubicBezTo>
                    <a:pt x="60" y="654"/>
                    <a:pt x="66" y="657"/>
                    <a:pt x="71" y="657"/>
                  </a:cubicBezTo>
                  <a:cubicBezTo>
                    <a:pt x="77" y="657"/>
                    <a:pt x="83" y="654"/>
                    <a:pt x="83" y="648"/>
                  </a:cubicBezTo>
                  <a:cubicBezTo>
                    <a:pt x="119" y="541"/>
                    <a:pt x="107" y="434"/>
                    <a:pt x="131" y="315"/>
                  </a:cubicBezTo>
                  <a:cubicBezTo>
                    <a:pt x="167" y="208"/>
                    <a:pt x="191" y="113"/>
                    <a:pt x="238" y="5"/>
                  </a:cubicBezTo>
                  <a:cubicBezTo>
                    <a:pt x="246" y="5"/>
                    <a:pt x="233" y="0"/>
                    <a:pt x="2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29" name="Google Shape;17429;p26"/>
            <p:cNvSpPr/>
            <p:nvPr/>
          </p:nvSpPr>
          <p:spPr>
            <a:xfrm>
              <a:off x="976000" y="2657700"/>
              <a:ext cx="6275" cy="24875"/>
            </a:xfrm>
            <a:custGeom>
              <a:avLst/>
              <a:gdLst/>
              <a:ahLst/>
              <a:cxnLst/>
              <a:rect l="l" t="t" r="r" b="b"/>
              <a:pathLst>
                <a:path w="251" h="995" extrusionOk="0">
                  <a:moveTo>
                    <a:pt x="243" y="1"/>
                  </a:moveTo>
                  <a:cubicBezTo>
                    <a:pt x="241" y="1"/>
                    <a:pt x="239" y="3"/>
                    <a:pt x="239" y="8"/>
                  </a:cubicBezTo>
                  <a:cubicBezTo>
                    <a:pt x="143" y="318"/>
                    <a:pt x="24" y="639"/>
                    <a:pt x="1" y="961"/>
                  </a:cubicBezTo>
                  <a:cubicBezTo>
                    <a:pt x="1" y="982"/>
                    <a:pt x="17" y="994"/>
                    <a:pt x="32" y="994"/>
                  </a:cubicBezTo>
                  <a:cubicBezTo>
                    <a:pt x="44" y="994"/>
                    <a:pt x="55" y="988"/>
                    <a:pt x="60" y="973"/>
                  </a:cubicBezTo>
                  <a:cubicBezTo>
                    <a:pt x="179" y="663"/>
                    <a:pt x="203" y="342"/>
                    <a:pt x="251" y="20"/>
                  </a:cubicBezTo>
                  <a:cubicBezTo>
                    <a:pt x="251" y="6"/>
                    <a:pt x="247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30" name="Google Shape;17430;p26"/>
            <p:cNvSpPr/>
            <p:nvPr/>
          </p:nvSpPr>
          <p:spPr>
            <a:xfrm>
              <a:off x="975100" y="2657450"/>
              <a:ext cx="5400" cy="19725"/>
            </a:xfrm>
            <a:custGeom>
              <a:avLst/>
              <a:gdLst/>
              <a:ahLst/>
              <a:cxnLst/>
              <a:rect l="l" t="t" r="r" b="b"/>
              <a:pathLst>
                <a:path w="216" h="789" extrusionOk="0">
                  <a:moveTo>
                    <a:pt x="165" y="1"/>
                  </a:moveTo>
                  <a:cubicBezTo>
                    <a:pt x="153" y="1"/>
                    <a:pt x="144" y="6"/>
                    <a:pt x="144" y="18"/>
                  </a:cubicBezTo>
                  <a:cubicBezTo>
                    <a:pt x="120" y="173"/>
                    <a:pt x="108" y="304"/>
                    <a:pt x="84" y="435"/>
                  </a:cubicBezTo>
                  <a:cubicBezTo>
                    <a:pt x="49" y="542"/>
                    <a:pt x="1" y="649"/>
                    <a:pt x="1" y="768"/>
                  </a:cubicBezTo>
                  <a:cubicBezTo>
                    <a:pt x="1" y="782"/>
                    <a:pt x="13" y="788"/>
                    <a:pt x="26" y="788"/>
                  </a:cubicBezTo>
                  <a:cubicBezTo>
                    <a:pt x="35" y="788"/>
                    <a:pt x="44" y="785"/>
                    <a:pt x="49" y="780"/>
                  </a:cubicBezTo>
                  <a:cubicBezTo>
                    <a:pt x="203" y="590"/>
                    <a:pt x="215" y="245"/>
                    <a:pt x="203" y="18"/>
                  </a:cubicBezTo>
                  <a:cubicBezTo>
                    <a:pt x="191" y="6"/>
                    <a:pt x="176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31" name="Google Shape;17431;p26"/>
            <p:cNvSpPr/>
            <p:nvPr/>
          </p:nvSpPr>
          <p:spPr>
            <a:xfrm>
              <a:off x="976250" y="2648000"/>
              <a:ext cx="31925" cy="23250"/>
            </a:xfrm>
            <a:custGeom>
              <a:avLst/>
              <a:gdLst/>
              <a:ahLst/>
              <a:cxnLst/>
              <a:rect l="l" t="t" r="r" b="b"/>
              <a:pathLst>
                <a:path w="1277" h="930" extrusionOk="0">
                  <a:moveTo>
                    <a:pt x="1072" y="0"/>
                  </a:moveTo>
                  <a:cubicBezTo>
                    <a:pt x="638" y="0"/>
                    <a:pt x="0" y="528"/>
                    <a:pt x="62" y="920"/>
                  </a:cubicBezTo>
                  <a:cubicBezTo>
                    <a:pt x="62" y="926"/>
                    <a:pt x="65" y="929"/>
                    <a:pt x="68" y="929"/>
                  </a:cubicBezTo>
                  <a:cubicBezTo>
                    <a:pt x="71" y="929"/>
                    <a:pt x="74" y="926"/>
                    <a:pt x="74" y="920"/>
                  </a:cubicBezTo>
                  <a:cubicBezTo>
                    <a:pt x="157" y="849"/>
                    <a:pt x="193" y="742"/>
                    <a:pt x="253" y="646"/>
                  </a:cubicBezTo>
                  <a:cubicBezTo>
                    <a:pt x="336" y="527"/>
                    <a:pt x="431" y="432"/>
                    <a:pt x="550" y="349"/>
                  </a:cubicBezTo>
                  <a:cubicBezTo>
                    <a:pt x="669" y="265"/>
                    <a:pt x="788" y="206"/>
                    <a:pt x="943" y="170"/>
                  </a:cubicBezTo>
                  <a:cubicBezTo>
                    <a:pt x="1038" y="146"/>
                    <a:pt x="1169" y="158"/>
                    <a:pt x="1253" y="99"/>
                  </a:cubicBezTo>
                  <a:cubicBezTo>
                    <a:pt x="1276" y="87"/>
                    <a:pt x="1276" y="51"/>
                    <a:pt x="1253" y="39"/>
                  </a:cubicBezTo>
                  <a:cubicBezTo>
                    <a:pt x="1199" y="12"/>
                    <a:pt x="1138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32" name="Google Shape;17432;p26"/>
            <p:cNvSpPr/>
            <p:nvPr/>
          </p:nvSpPr>
          <p:spPr>
            <a:xfrm>
              <a:off x="1001000" y="2539950"/>
              <a:ext cx="123800" cy="99525"/>
            </a:xfrm>
            <a:custGeom>
              <a:avLst/>
              <a:gdLst/>
              <a:ahLst/>
              <a:cxnLst/>
              <a:rect l="l" t="t" r="r" b="b"/>
              <a:pathLst>
                <a:path w="4952" h="3981" extrusionOk="0">
                  <a:moveTo>
                    <a:pt x="4915" y="0"/>
                  </a:moveTo>
                  <a:cubicBezTo>
                    <a:pt x="4912" y="0"/>
                    <a:pt x="4908" y="1"/>
                    <a:pt x="4906" y="4"/>
                  </a:cubicBezTo>
                  <a:cubicBezTo>
                    <a:pt x="4192" y="670"/>
                    <a:pt x="3311" y="1075"/>
                    <a:pt x="2584" y="1694"/>
                  </a:cubicBezTo>
                  <a:cubicBezTo>
                    <a:pt x="1691" y="2456"/>
                    <a:pt x="977" y="3290"/>
                    <a:pt x="1" y="3980"/>
                  </a:cubicBezTo>
                  <a:cubicBezTo>
                    <a:pt x="989" y="3385"/>
                    <a:pt x="1668" y="2575"/>
                    <a:pt x="2525" y="1837"/>
                  </a:cubicBezTo>
                  <a:cubicBezTo>
                    <a:pt x="3287" y="1182"/>
                    <a:pt x="4311" y="837"/>
                    <a:pt x="4942" y="27"/>
                  </a:cubicBezTo>
                  <a:cubicBezTo>
                    <a:pt x="4951" y="18"/>
                    <a:pt x="4930" y="0"/>
                    <a:pt x="49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33" name="Google Shape;17433;p26"/>
            <p:cNvSpPr/>
            <p:nvPr/>
          </p:nvSpPr>
          <p:spPr>
            <a:xfrm>
              <a:off x="895050" y="2655375"/>
              <a:ext cx="74475" cy="56175"/>
            </a:xfrm>
            <a:custGeom>
              <a:avLst/>
              <a:gdLst/>
              <a:ahLst/>
              <a:cxnLst/>
              <a:rect l="l" t="t" r="r" b="b"/>
              <a:pathLst>
                <a:path w="2979" h="2247" extrusionOk="0">
                  <a:moveTo>
                    <a:pt x="68" y="1"/>
                  </a:moveTo>
                  <a:cubicBezTo>
                    <a:pt x="37" y="1"/>
                    <a:pt x="1" y="42"/>
                    <a:pt x="36" y="78"/>
                  </a:cubicBezTo>
                  <a:cubicBezTo>
                    <a:pt x="345" y="506"/>
                    <a:pt x="881" y="530"/>
                    <a:pt x="1334" y="744"/>
                  </a:cubicBezTo>
                  <a:cubicBezTo>
                    <a:pt x="2036" y="1066"/>
                    <a:pt x="2453" y="1685"/>
                    <a:pt x="2953" y="2233"/>
                  </a:cubicBezTo>
                  <a:cubicBezTo>
                    <a:pt x="2953" y="2243"/>
                    <a:pt x="2959" y="2246"/>
                    <a:pt x="2965" y="2246"/>
                  </a:cubicBezTo>
                  <a:cubicBezTo>
                    <a:pt x="2972" y="2246"/>
                    <a:pt x="2979" y="2239"/>
                    <a:pt x="2965" y="2233"/>
                  </a:cubicBezTo>
                  <a:cubicBezTo>
                    <a:pt x="2667" y="1768"/>
                    <a:pt x="2286" y="1304"/>
                    <a:pt x="1834" y="971"/>
                  </a:cubicBezTo>
                  <a:cubicBezTo>
                    <a:pt x="1322" y="566"/>
                    <a:pt x="500" y="530"/>
                    <a:pt x="95" y="18"/>
                  </a:cubicBezTo>
                  <a:cubicBezTo>
                    <a:pt x="89" y="6"/>
                    <a:pt x="79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34" name="Google Shape;17434;p26"/>
            <p:cNvSpPr/>
            <p:nvPr/>
          </p:nvSpPr>
          <p:spPr>
            <a:xfrm>
              <a:off x="757300" y="2542300"/>
              <a:ext cx="134425" cy="112550"/>
            </a:xfrm>
            <a:custGeom>
              <a:avLst/>
              <a:gdLst/>
              <a:ahLst/>
              <a:cxnLst/>
              <a:rect l="l" t="t" r="r" b="b"/>
              <a:pathLst>
                <a:path w="5377" h="4502" extrusionOk="0">
                  <a:moveTo>
                    <a:pt x="38" y="0"/>
                  </a:moveTo>
                  <a:cubicBezTo>
                    <a:pt x="18" y="0"/>
                    <a:pt x="0" y="14"/>
                    <a:pt x="9" y="40"/>
                  </a:cubicBezTo>
                  <a:cubicBezTo>
                    <a:pt x="379" y="600"/>
                    <a:pt x="652" y="1231"/>
                    <a:pt x="1033" y="1767"/>
                  </a:cubicBezTo>
                  <a:cubicBezTo>
                    <a:pt x="1319" y="2172"/>
                    <a:pt x="1748" y="2386"/>
                    <a:pt x="2176" y="2612"/>
                  </a:cubicBezTo>
                  <a:cubicBezTo>
                    <a:pt x="2736" y="2910"/>
                    <a:pt x="3176" y="3279"/>
                    <a:pt x="3688" y="3636"/>
                  </a:cubicBezTo>
                  <a:cubicBezTo>
                    <a:pt x="4189" y="3993"/>
                    <a:pt x="4820" y="4112"/>
                    <a:pt x="5320" y="4493"/>
                  </a:cubicBezTo>
                  <a:cubicBezTo>
                    <a:pt x="5328" y="4499"/>
                    <a:pt x="5336" y="4501"/>
                    <a:pt x="5342" y="4501"/>
                  </a:cubicBezTo>
                  <a:cubicBezTo>
                    <a:pt x="5364" y="4501"/>
                    <a:pt x="5376" y="4476"/>
                    <a:pt x="5367" y="4458"/>
                  </a:cubicBezTo>
                  <a:cubicBezTo>
                    <a:pt x="4998" y="4089"/>
                    <a:pt x="4510" y="3981"/>
                    <a:pt x="4046" y="3743"/>
                  </a:cubicBezTo>
                  <a:cubicBezTo>
                    <a:pt x="3534" y="3469"/>
                    <a:pt x="3153" y="3017"/>
                    <a:pt x="2641" y="2731"/>
                  </a:cubicBezTo>
                  <a:cubicBezTo>
                    <a:pt x="2045" y="2386"/>
                    <a:pt x="1402" y="2160"/>
                    <a:pt x="1033" y="1529"/>
                  </a:cubicBezTo>
                  <a:cubicBezTo>
                    <a:pt x="724" y="993"/>
                    <a:pt x="498" y="469"/>
                    <a:pt x="57" y="5"/>
                  </a:cubicBezTo>
                  <a:cubicBezTo>
                    <a:pt x="51" y="2"/>
                    <a:pt x="44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35" name="Google Shape;17435;p26"/>
            <p:cNvSpPr/>
            <p:nvPr/>
          </p:nvSpPr>
          <p:spPr>
            <a:xfrm>
              <a:off x="759000" y="2543000"/>
              <a:ext cx="162975" cy="115275"/>
            </a:xfrm>
            <a:custGeom>
              <a:avLst/>
              <a:gdLst/>
              <a:ahLst/>
              <a:cxnLst/>
              <a:rect l="l" t="t" r="r" b="b"/>
              <a:pathLst>
                <a:path w="6519" h="4611" extrusionOk="0">
                  <a:moveTo>
                    <a:pt x="1" y="1"/>
                  </a:moveTo>
                  <a:lnTo>
                    <a:pt x="1" y="1"/>
                  </a:lnTo>
                  <a:cubicBezTo>
                    <a:pt x="1263" y="501"/>
                    <a:pt x="2394" y="1167"/>
                    <a:pt x="3513" y="1953"/>
                  </a:cubicBezTo>
                  <a:cubicBezTo>
                    <a:pt x="4049" y="2322"/>
                    <a:pt x="4573" y="2691"/>
                    <a:pt x="5097" y="3096"/>
                  </a:cubicBezTo>
                  <a:cubicBezTo>
                    <a:pt x="5668" y="3525"/>
                    <a:pt x="6049" y="4037"/>
                    <a:pt x="6454" y="4596"/>
                  </a:cubicBezTo>
                  <a:cubicBezTo>
                    <a:pt x="6464" y="4607"/>
                    <a:pt x="6474" y="4611"/>
                    <a:pt x="6483" y="4611"/>
                  </a:cubicBezTo>
                  <a:cubicBezTo>
                    <a:pt x="6505" y="4611"/>
                    <a:pt x="6519" y="4583"/>
                    <a:pt x="6502" y="4549"/>
                  </a:cubicBezTo>
                  <a:cubicBezTo>
                    <a:pt x="5906" y="3346"/>
                    <a:pt x="4740" y="2679"/>
                    <a:pt x="3668" y="1929"/>
                  </a:cubicBezTo>
                  <a:cubicBezTo>
                    <a:pt x="2549" y="1144"/>
                    <a:pt x="1358" y="3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36" name="Google Shape;17436;p26"/>
            <p:cNvSpPr/>
            <p:nvPr/>
          </p:nvSpPr>
          <p:spPr>
            <a:xfrm>
              <a:off x="925225" y="2660125"/>
              <a:ext cx="45750" cy="42525"/>
            </a:xfrm>
            <a:custGeom>
              <a:avLst/>
              <a:gdLst/>
              <a:ahLst/>
              <a:cxnLst/>
              <a:rect l="l" t="t" r="r" b="b"/>
              <a:pathLst>
                <a:path w="1830" h="1701" extrusionOk="0">
                  <a:moveTo>
                    <a:pt x="24" y="0"/>
                  </a:moveTo>
                  <a:cubicBezTo>
                    <a:pt x="12" y="0"/>
                    <a:pt x="0" y="15"/>
                    <a:pt x="8" y="30"/>
                  </a:cubicBezTo>
                  <a:cubicBezTo>
                    <a:pt x="293" y="816"/>
                    <a:pt x="1317" y="959"/>
                    <a:pt x="1722" y="1674"/>
                  </a:cubicBezTo>
                  <a:cubicBezTo>
                    <a:pt x="1730" y="1692"/>
                    <a:pt x="1744" y="1700"/>
                    <a:pt x="1760" y="1700"/>
                  </a:cubicBezTo>
                  <a:cubicBezTo>
                    <a:pt x="1793" y="1700"/>
                    <a:pt x="1830" y="1663"/>
                    <a:pt x="1805" y="1614"/>
                  </a:cubicBezTo>
                  <a:cubicBezTo>
                    <a:pt x="1424" y="876"/>
                    <a:pt x="472" y="733"/>
                    <a:pt x="43" y="19"/>
                  </a:cubicBezTo>
                  <a:cubicBezTo>
                    <a:pt x="39" y="5"/>
                    <a:pt x="31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37" name="Google Shape;17437;p26"/>
            <p:cNvSpPr/>
            <p:nvPr/>
          </p:nvSpPr>
          <p:spPr>
            <a:xfrm>
              <a:off x="786250" y="2565800"/>
              <a:ext cx="75475" cy="52825"/>
            </a:xfrm>
            <a:custGeom>
              <a:avLst/>
              <a:gdLst/>
              <a:ahLst/>
              <a:cxnLst/>
              <a:rect l="l" t="t" r="r" b="b"/>
              <a:pathLst>
                <a:path w="3019" h="2113" extrusionOk="0">
                  <a:moveTo>
                    <a:pt x="2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494" y="624"/>
                    <a:pt x="1126" y="779"/>
                    <a:pt x="1745" y="1184"/>
                  </a:cubicBezTo>
                  <a:cubicBezTo>
                    <a:pt x="2173" y="1470"/>
                    <a:pt x="2435" y="2089"/>
                    <a:pt x="2995" y="2113"/>
                  </a:cubicBezTo>
                  <a:cubicBezTo>
                    <a:pt x="3019" y="2113"/>
                    <a:pt x="3019" y="2065"/>
                    <a:pt x="3007" y="2065"/>
                  </a:cubicBezTo>
                  <a:cubicBezTo>
                    <a:pt x="2459" y="1875"/>
                    <a:pt x="2185" y="1351"/>
                    <a:pt x="1697" y="1065"/>
                  </a:cubicBezTo>
                  <a:cubicBezTo>
                    <a:pt x="1090" y="720"/>
                    <a:pt x="554" y="505"/>
                    <a:pt x="30" y="5"/>
                  </a:cubicBezTo>
                  <a:cubicBezTo>
                    <a:pt x="30" y="2"/>
                    <a:pt x="28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38" name="Google Shape;17438;p26"/>
            <p:cNvSpPr/>
            <p:nvPr/>
          </p:nvSpPr>
          <p:spPr>
            <a:xfrm>
              <a:off x="865875" y="2621875"/>
              <a:ext cx="31875" cy="25625"/>
            </a:xfrm>
            <a:custGeom>
              <a:avLst/>
              <a:gdLst/>
              <a:ahLst/>
              <a:cxnLst/>
              <a:rect l="l" t="t" r="r" b="b"/>
              <a:pathLst>
                <a:path w="1275" h="1025" extrusionOk="0">
                  <a:moveTo>
                    <a:pt x="12" y="1"/>
                  </a:moveTo>
                  <a:cubicBezTo>
                    <a:pt x="12" y="1"/>
                    <a:pt x="0" y="13"/>
                    <a:pt x="0" y="25"/>
                  </a:cubicBezTo>
                  <a:cubicBezTo>
                    <a:pt x="298" y="429"/>
                    <a:pt x="786" y="846"/>
                    <a:pt x="1250" y="1025"/>
                  </a:cubicBezTo>
                  <a:cubicBezTo>
                    <a:pt x="1262" y="1025"/>
                    <a:pt x="1274" y="1013"/>
                    <a:pt x="1262" y="1001"/>
                  </a:cubicBezTo>
                  <a:cubicBezTo>
                    <a:pt x="1060" y="846"/>
                    <a:pt x="834" y="727"/>
                    <a:pt x="643" y="560"/>
                  </a:cubicBezTo>
                  <a:cubicBezTo>
                    <a:pt x="417" y="382"/>
                    <a:pt x="227" y="19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39" name="Google Shape;17439;p26"/>
            <p:cNvSpPr/>
            <p:nvPr/>
          </p:nvSpPr>
          <p:spPr>
            <a:xfrm>
              <a:off x="975150" y="2646250"/>
              <a:ext cx="125500" cy="110475"/>
            </a:xfrm>
            <a:custGeom>
              <a:avLst/>
              <a:gdLst/>
              <a:ahLst/>
              <a:cxnLst/>
              <a:rect l="l" t="t" r="r" b="b"/>
              <a:pathLst>
                <a:path w="5020" h="4419" extrusionOk="0">
                  <a:moveTo>
                    <a:pt x="4983" y="0"/>
                  </a:moveTo>
                  <a:cubicBezTo>
                    <a:pt x="4981" y="0"/>
                    <a:pt x="4978" y="1"/>
                    <a:pt x="4976" y="2"/>
                  </a:cubicBezTo>
                  <a:cubicBezTo>
                    <a:pt x="3785" y="169"/>
                    <a:pt x="3190" y="966"/>
                    <a:pt x="2368" y="1717"/>
                  </a:cubicBezTo>
                  <a:cubicBezTo>
                    <a:pt x="1999" y="2062"/>
                    <a:pt x="1571" y="2276"/>
                    <a:pt x="1273" y="2693"/>
                  </a:cubicBezTo>
                  <a:cubicBezTo>
                    <a:pt x="856" y="3276"/>
                    <a:pt x="642" y="3919"/>
                    <a:pt x="47" y="4372"/>
                  </a:cubicBezTo>
                  <a:cubicBezTo>
                    <a:pt x="0" y="4381"/>
                    <a:pt x="11" y="4419"/>
                    <a:pt x="35" y="4419"/>
                  </a:cubicBezTo>
                  <a:cubicBezTo>
                    <a:pt x="42" y="4419"/>
                    <a:pt x="50" y="4415"/>
                    <a:pt x="58" y="4407"/>
                  </a:cubicBezTo>
                  <a:cubicBezTo>
                    <a:pt x="951" y="3919"/>
                    <a:pt x="1190" y="2740"/>
                    <a:pt x="2011" y="2121"/>
                  </a:cubicBezTo>
                  <a:cubicBezTo>
                    <a:pt x="2428" y="1788"/>
                    <a:pt x="2725" y="1419"/>
                    <a:pt x="3118" y="1062"/>
                  </a:cubicBezTo>
                  <a:cubicBezTo>
                    <a:pt x="3666" y="538"/>
                    <a:pt x="4285" y="288"/>
                    <a:pt x="4988" y="50"/>
                  </a:cubicBezTo>
                  <a:cubicBezTo>
                    <a:pt x="5019" y="39"/>
                    <a:pt x="5004" y="0"/>
                    <a:pt x="49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40" name="Google Shape;17440;p26"/>
            <p:cNvSpPr/>
            <p:nvPr/>
          </p:nvSpPr>
          <p:spPr>
            <a:xfrm>
              <a:off x="978425" y="2647475"/>
              <a:ext cx="119650" cy="112275"/>
            </a:xfrm>
            <a:custGeom>
              <a:avLst/>
              <a:gdLst/>
              <a:ahLst/>
              <a:cxnLst/>
              <a:rect l="l" t="t" r="r" b="b"/>
              <a:pathLst>
                <a:path w="4786" h="4491" extrusionOk="0">
                  <a:moveTo>
                    <a:pt x="4773" y="1"/>
                  </a:moveTo>
                  <a:cubicBezTo>
                    <a:pt x="4476" y="513"/>
                    <a:pt x="4333" y="1167"/>
                    <a:pt x="4011" y="1644"/>
                  </a:cubicBezTo>
                  <a:cubicBezTo>
                    <a:pt x="3702" y="2084"/>
                    <a:pt x="2964" y="2334"/>
                    <a:pt x="2583" y="2775"/>
                  </a:cubicBezTo>
                  <a:cubicBezTo>
                    <a:pt x="2059" y="3370"/>
                    <a:pt x="1582" y="3846"/>
                    <a:pt x="797" y="4061"/>
                  </a:cubicBezTo>
                  <a:cubicBezTo>
                    <a:pt x="487" y="4156"/>
                    <a:pt x="249" y="4156"/>
                    <a:pt x="35" y="4406"/>
                  </a:cubicBezTo>
                  <a:cubicBezTo>
                    <a:pt x="1" y="4448"/>
                    <a:pt x="45" y="4490"/>
                    <a:pt x="90" y="4490"/>
                  </a:cubicBezTo>
                  <a:cubicBezTo>
                    <a:pt x="109" y="4490"/>
                    <a:pt x="128" y="4483"/>
                    <a:pt x="142" y="4465"/>
                  </a:cubicBezTo>
                  <a:cubicBezTo>
                    <a:pt x="404" y="4120"/>
                    <a:pt x="1356" y="3989"/>
                    <a:pt x="1749" y="3727"/>
                  </a:cubicBezTo>
                  <a:cubicBezTo>
                    <a:pt x="2249" y="3370"/>
                    <a:pt x="2511" y="2834"/>
                    <a:pt x="2987" y="2441"/>
                  </a:cubicBezTo>
                  <a:cubicBezTo>
                    <a:pt x="3356" y="2144"/>
                    <a:pt x="3821" y="2072"/>
                    <a:pt x="4083" y="1668"/>
                  </a:cubicBezTo>
                  <a:cubicBezTo>
                    <a:pt x="4392" y="1191"/>
                    <a:pt x="4559" y="525"/>
                    <a:pt x="4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41" name="Google Shape;17441;p26"/>
            <p:cNvSpPr/>
            <p:nvPr/>
          </p:nvSpPr>
          <p:spPr>
            <a:xfrm>
              <a:off x="975800" y="2754225"/>
              <a:ext cx="10650" cy="7825"/>
            </a:xfrm>
            <a:custGeom>
              <a:avLst/>
              <a:gdLst/>
              <a:ahLst/>
              <a:cxnLst/>
              <a:rect l="l" t="t" r="r" b="b"/>
              <a:pathLst>
                <a:path w="426" h="313" extrusionOk="0">
                  <a:moveTo>
                    <a:pt x="369" y="0"/>
                  </a:moveTo>
                  <a:cubicBezTo>
                    <a:pt x="218" y="0"/>
                    <a:pt x="74" y="159"/>
                    <a:pt x="9" y="279"/>
                  </a:cubicBezTo>
                  <a:cubicBezTo>
                    <a:pt x="0" y="296"/>
                    <a:pt x="16" y="313"/>
                    <a:pt x="34" y="313"/>
                  </a:cubicBezTo>
                  <a:cubicBezTo>
                    <a:pt x="41" y="313"/>
                    <a:pt x="49" y="310"/>
                    <a:pt x="56" y="303"/>
                  </a:cubicBezTo>
                  <a:cubicBezTo>
                    <a:pt x="92" y="231"/>
                    <a:pt x="140" y="172"/>
                    <a:pt x="211" y="124"/>
                  </a:cubicBezTo>
                  <a:cubicBezTo>
                    <a:pt x="271" y="76"/>
                    <a:pt x="354" y="65"/>
                    <a:pt x="413" y="17"/>
                  </a:cubicBezTo>
                  <a:cubicBezTo>
                    <a:pt x="413" y="17"/>
                    <a:pt x="425" y="5"/>
                    <a:pt x="413" y="5"/>
                  </a:cubicBezTo>
                  <a:cubicBezTo>
                    <a:pt x="399" y="2"/>
                    <a:pt x="384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42" name="Google Shape;17442;p26"/>
            <p:cNvSpPr/>
            <p:nvPr/>
          </p:nvSpPr>
          <p:spPr>
            <a:xfrm>
              <a:off x="991275" y="2677550"/>
              <a:ext cx="86550" cy="71000"/>
            </a:xfrm>
            <a:custGeom>
              <a:avLst/>
              <a:gdLst/>
              <a:ahLst/>
              <a:cxnLst/>
              <a:rect l="l" t="t" r="r" b="b"/>
              <a:pathLst>
                <a:path w="3462" h="2840" extrusionOk="0">
                  <a:moveTo>
                    <a:pt x="3402" y="0"/>
                  </a:moveTo>
                  <a:cubicBezTo>
                    <a:pt x="2747" y="179"/>
                    <a:pt x="2295" y="596"/>
                    <a:pt x="1878" y="1107"/>
                  </a:cubicBezTo>
                  <a:cubicBezTo>
                    <a:pt x="1521" y="1536"/>
                    <a:pt x="1235" y="1905"/>
                    <a:pt x="771" y="2227"/>
                  </a:cubicBezTo>
                  <a:cubicBezTo>
                    <a:pt x="485" y="2417"/>
                    <a:pt x="235" y="2584"/>
                    <a:pt x="9" y="2834"/>
                  </a:cubicBezTo>
                  <a:cubicBezTo>
                    <a:pt x="509" y="2322"/>
                    <a:pt x="1140" y="2072"/>
                    <a:pt x="1604" y="1536"/>
                  </a:cubicBezTo>
                  <a:cubicBezTo>
                    <a:pt x="2176" y="893"/>
                    <a:pt x="2652" y="405"/>
                    <a:pt x="3438" y="60"/>
                  </a:cubicBezTo>
                  <a:cubicBezTo>
                    <a:pt x="3462" y="48"/>
                    <a:pt x="3450" y="0"/>
                    <a:pt x="3402" y="0"/>
                  </a:cubicBezTo>
                  <a:close/>
                  <a:moveTo>
                    <a:pt x="9" y="2834"/>
                  </a:moveTo>
                  <a:cubicBezTo>
                    <a:pt x="1" y="2834"/>
                    <a:pt x="3" y="2839"/>
                    <a:pt x="6" y="2839"/>
                  </a:cubicBezTo>
                  <a:cubicBezTo>
                    <a:pt x="7" y="2839"/>
                    <a:pt x="9" y="2838"/>
                    <a:pt x="9" y="28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43" name="Google Shape;17443;p26"/>
            <p:cNvSpPr/>
            <p:nvPr/>
          </p:nvSpPr>
          <p:spPr>
            <a:xfrm>
              <a:off x="817050" y="2639025"/>
              <a:ext cx="146475" cy="131100"/>
            </a:xfrm>
            <a:custGeom>
              <a:avLst/>
              <a:gdLst/>
              <a:ahLst/>
              <a:cxnLst/>
              <a:rect l="l" t="t" r="r" b="b"/>
              <a:pathLst>
                <a:path w="5859" h="5244" extrusionOk="0">
                  <a:moveTo>
                    <a:pt x="5856" y="4881"/>
                  </a:moveTo>
                  <a:cubicBezTo>
                    <a:pt x="5853" y="4881"/>
                    <a:pt x="5847" y="4887"/>
                    <a:pt x="5847" y="4899"/>
                  </a:cubicBezTo>
                  <a:cubicBezTo>
                    <a:pt x="5859" y="4887"/>
                    <a:pt x="5859" y="4881"/>
                    <a:pt x="5856" y="4881"/>
                  </a:cubicBezTo>
                  <a:close/>
                  <a:moveTo>
                    <a:pt x="20" y="1"/>
                  </a:moveTo>
                  <a:cubicBezTo>
                    <a:pt x="7" y="1"/>
                    <a:pt x="1" y="12"/>
                    <a:pt x="1" y="29"/>
                  </a:cubicBezTo>
                  <a:cubicBezTo>
                    <a:pt x="132" y="505"/>
                    <a:pt x="358" y="982"/>
                    <a:pt x="703" y="1351"/>
                  </a:cubicBezTo>
                  <a:cubicBezTo>
                    <a:pt x="1167" y="1875"/>
                    <a:pt x="1846" y="2065"/>
                    <a:pt x="2334" y="2601"/>
                  </a:cubicBezTo>
                  <a:cubicBezTo>
                    <a:pt x="2775" y="3065"/>
                    <a:pt x="3168" y="3399"/>
                    <a:pt x="3739" y="3684"/>
                  </a:cubicBezTo>
                  <a:cubicBezTo>
                    <a:pt x="4525" y="4089"/>
                    <a:pt x="5335" y="4387"/>
                    <a:pt x="5775" y="5220"/>
                  </a:cubicBezTo>
                  <a:cubicBezTo>
                    <a:pt x="5779" y="5237"/>
                    <a:pt x="5790" y="5244"/>
                    <a:pt x="5802" y="5244"/>
                  </a:cubicBezTo>
                  <a:cubicBezTo>
                    <a:pt x="5822" y="5244"/>
                    <a:pt x="5847" y="5224"/>
                    <a:pt x="5847" y="5208"/>
                  </a:cubicBezTo>
                  <a:cubicBezTo>
                    <a:pt x="5835" y="5065"/>
                    <a:pt x="5847" y="4982"/>
                    <a:pt x="5847" y="4899"/>
                  </a:cubicBezTo>
                  <a:lnTo>
                    <a:pt x="5847" y="4899"/>
                  </a:lnTo>
                  <a:cubicBezTo>
                    <a:pt x="5838" y="4922"/>
                    <a:pt x="5824" y="4932"/>
                    <a:pt x="5806" y="4932"/>
                  </a:cubicBezTo>
                  <a:cubicBezTo>
                    <a:pt x="5709" y="4932"/>
                    <a:pt x="5504" y="4616"/>
                    <a:pt x="5454" y="4565"/>
                  </a:cubicBezTo>
                  <a:cubicBezTo>
                    <a:pt x="5287" y="4399"/>
                    <a:pt x="5097" y="4256"/>
                    <a:pt x="4894" y="4137"/>
                  </a:cubicBezTo>
                  <a:cubicBezTo>
                    <a:pt x="4263" y="3720"/>
                    <a:pt x="3501" y="3506"/>
                    <a:pt x="2918" y="3018"/>
                  </a:cubicBezTo>
                  <a:cubicBezTo>
                    <a:pt x="2441" y="2613"/>
                    <a:pt x="2120" y="2113"/>
                    <a:pt x="1560" y="1815"/>
                  </a:cubicBezTo>
                  <a:cubicBezTo>
                    <a:pt x="727" y="1351"/>
                    <a:pt x="477" y="791"/>
                    <a:pt x="36" y="5"/>
                  </a:cubicBezTo>
                  <a:cubicBezTo>
                    <a:pt x="30" y="2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44" name="Google Shape;17444;p26"/>
            <p:cNvSpPr/>
            <p:nvPr/>
          </p:nvSpPr>
          <p:spPr>
            <a:xfrm>
              <a:off x="818350" y="2641150"/>
              <a:ext cx="125425" cy="91650"/>
            </a:xfrm>
            <a:custGeom>
              <a:avLst/>
              <a:gdLst/>
              <a:ahLst/>
              <a:cxnLst/>
              <a:rect l="l" t="t" r="r" b="b"/>
              <a:pathLst>
                <a:path w="5017" h="3666" extrusionOk="0">
                  <a:moveTo>
                    <a:pt x="14" y="0"/>
                  </a:moveTo>
                  <a:cubicBezTo>
                    <a:pt x="5" y="0"/>
                    <a:pt x="1" y="18"/>
                    <a:pt x="20" y="27"/>
                  </a:cubicBezTo>
                  <a:cubicBezTo>
                    <a:pt x="996" y="528"/>
                    <a:pt x="2104" y="778"/>
                    <a:pt x="3056" y="1301"/>
                  </a:cubicBezTo>
                  <a:cubicBezTo>
                    <a:pt x="3628" y="1611"/>
                    <a:pt x="3687" y="2040"/>
                    <a:pt x="4009" y="2492"/>
                  </a:cubicBezTo>
                  <a:cubicBezTo>
                    <a:pt x="4306" y="2909"/>
                    <a:pt x="4711" y="3171"/>
                    <a:pt x="4961" y="3647"/>
                  </a:cubicBezTo>
                  <a:cubicBezTo>
                    <a:pt x="4970" y="3660"/>
                    <a:pt x="4980" y="3665"/>
                    <a:pt x="4989" y="3665"/>
                  </a:cubicBezTo>
                  <a:cubicBezTo>
                    <a:pt x="5005" y="3665"/>
                    <a:pt x="5016" y="3650"/>
                    <a:pt x="5009" y="3635"/>
                  </a:cubicBezTo>
                  <a:cubicBezTo>
                    <a:pt x="4890" y="3206"/>
                    <a:pt x="4580" y="2980"/>
                    <a:pt x="4283" y="2647"/>
                  </a:cubicBezTo>
                  <a:cubicBezTo>
                    <a:pt x="3937" y="2278"/>
                    <a:pt x="3854" y="1754"/>
                    <a:pt x="3461" y="1432"/>
                  </a:cubicBezTo>
                  <a:cubicBezTo>
                    <a:pt x="3104" y="1111"/>
                    <a:pt x="2616" y="1016"/>
                    <a:pt x="2187" y="861"/>
                  </a:cubicBezTo>
                  <a:cubicBezTo>
                    <a:pt x="1449" y="611"/>
                    <a:pt x="734" y="313"/>
                    <a:pt x="20" y="4"/>
                  </a:cubicBezTo>
                  <a:cubicBezTo>
                    <a:pt x="18" y="1"/>
                    <a:pt x="16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45" name="Google Shape;17445;p26"/>
            <p:cNvSpPr/>
            <p:nvPr/>
          </p:nvSpPr>
          <p:spPr>
            <a:xfrm>
              <a:off x="942975" y="2731150"/>
              <a:ext cx="30025" cy="37850"/>
            </a:xfrm>
            <a:custGeom>
              <a:avLst/>
              <a:gdLst/>
              <a:ahLst/>
              <a:cxnLst/>
              <a:rect l="l" t="t" r="r" b="b"/>
              <a:pathLst>
                <a:path w="1201" h="15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262" y="535"/>
                    <a:pt x="667" y="1166"/>
                    <a:pt x="1155" y="1511"/>
                  </a:cubicBezTo>
                  <a:cubicBezTo>
                    <a:pt x="1160" y="1513"/>
                    <a:pt x="1164" y="1514"/>
                    <a:pt x="1168" y="1514"/>
                  </a:cubicBezTo>
                  <a:cubicBezTo>
                    <a:pt x="1193" y="1514"/>
                    <a:pt x="1201" y="1486"/>
                    <a:pt x="1191" y="1476"/>
                  </a:cubicBezTo>
                  <a:cubicBezTo>
                    <a:pt x="1012" y="1238"/>
                    <a:pt x="774" y="1047"/>
                    <a:pt x="595" y="821"/>
                  </a:cubicBezTo>
                  <a:cubicBezTo>
                    <a:pt x="381" y="571"/>
                    <a:pt x="191" y="297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46" name="Google Shape;17446;p26"/>
            <p:cNvSpPr/>
            <p:nvPr/>
          </p:nvSpPr>
          <p:spPr>
            <a:xfrm>
              <a:off x="950400" y="2756425"/>
              <a:ext cx="17300" cy="19625"/>
            </a:xfrm>
            <a:custGeom>
              <a:avLst/>
              <a:gdLst/>
              <a:ahLst/>
              <a:cxnLst/>
              <a:rect l="l" t="t" r="r" b="b"/>
              <a:pathLst>
                <a:path w="692" h="785" extrusionOk="0">
                  <a:moveTo>
                    <a:pt x="36" y="0"/>
                  </a:moveTo>
                  <a:cubicBezTo>
                    <a:pt x="24" y="0"/>
                    <a:pt x="1" y="36"/>
                    <a:pt x="24" y="48"/>
                  </a:cubicBezTo>
                  <a:cubicBezTo>
                    <a:pt x="155" y="143"/>
                    <a:pt x="298" y="262"/>
                    <a:pt x="394" y="393"/>
                  </a:cubicBezTo>
                  <a:cubicBezTo>
                    <a:pt x="453" y="453"/>
                    <a:pt x="501" y="524"/>
                    <a:pt x="548" y="596"/>
                  </a:cubicBezTo>
                  <a:cubicBezTo>
                    <a:pt x="572" y="655"/>
                    <a:pt x="608" y="727"/>
                    <a:pt x="656" y="774"/>
                  </a:cubicBezTo>
                  <a:cubicBezTo>
                    <a:pt x="659" y="782"/>
                    <a:pt x="664" y="784"/>
                    <a:pt x="669" y="784"/>
                  </a:cubicBezTo>
                  <a:cubicBezTo>
                    <a:pt x="680" y="784"/>
                    <a:pt x="691" y="771"/>
                    <a:pt x="691" y="762"/>
                  </a:cubicBezTo>
                  <a:cubicBezTo>
                    <a:pt x="691" y="619"/>
                    <a:pt x="560" y="453"/>
                    <a:pt x="477" y="346"/>
                  </a:cubicBezTo>
                  <a:cubicBezTo>
                    <a:pt x="358" y="203"/>
                    <a:pt x="203" y="9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47" name="Google Shape;17447;p26"/>
            <p:cNvSpPr/>
            <p:nvPr/>
          </p:nvSpPr>
          <p:spPr>
            <a:xfrm>
              <a:off x="952225" y="2752200"/>
              <a:ext cx="16575" cy="20975"/>
            </a:xfrm>
            <a:custGeom>
              <a:avLst/>
              <a:gdLst/>
              <a:ahLst/>
              <a:cxnLst/>
              <a:rect l="l" t="t" r="r" b="b"/>
              <a:pathLst>
                <a:path w="663" h="839" extrusionOk="0">
                  <a:moveTo>
                    <a:pt x="45" y="0"/>
                  </a:moveTo>
                  <a:cubicBezTo>
                    <a:pt x="17" y="0"/>
                    <a:pt x="1" y="30"/>
                    <a:pt x="11" y="50"/>
                  </a:cubicBezTo>
                  <a:cubicBezTo>
                    <a:pt x="106" y="205"/>
                    <a:pt x="190" y="336"/>
                    <a:pt x="297" y="467"/>
                  </a:cubicBezTo>
                  <a:cubicBezTo>
                    <a:pt x="380" y="586"/>
                    <a:pt x="463" y="729"/>
                    <a:pt x="583" y="824"/>
                  </a:cubicBezTo>
                  <a:cubicBezTo>
                    <a:pt x="592" y="834"/>
                    <a:pt x="603" y="838"/>
                    <a:pt x="613" y="838"/>
                  </a:cubicBezTo>
                  <a:cubicBezTo>
                    <a:pt x="640" y="838"/>
                    <a:pt x="663" y="808"/>
                    <a:pt x="654" y="765"/>
                  </a:cubicBezTo>
                  <a:cubicBezTo>
                    <a:pt x="594" y="634"/>
                    <a:pt x="475" y="515"/>
                    <a:pt x="380" y="396"/>
                  </a:cubicBezTo>
                  <a:cubicBezTo>
                    <a:pt x="285" y="265"/>
                    <a:pt x="178" y="134"/>
                    <a:pt x="59" y="3"/>
                  </a:cubicBezTo>
                  <a:cubicBezTo>
                    <a:pt x="54" y="1"/>
                    <a:pt x="49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48" name="Google Shape;17448;p26"/>
            <p:cNvSpPr/>
            <p:nvPr/>
          </p:nvSpPr>
          <p:spPr>
            <a:xfrm>
              <a:off x="957250" y="2757600"/>
              <a:ext cx="11925" cy="12050"/>
            </a:xfrm>
            <a:custGeom>
              <a:avLst/>
              <a:gdLst/>
              <a:ahLst/>
              <a:cxnLst/>
              <a:rect l="l" t="t" r="r" b="b"/>
              <a:pathLst>
                <a:path w="477" h="482" extrusionOk="0">
                  <a:moveTo>
                    <a:pt x="48" y="1"/>
                  </a:moveTo>
                  <a:cubicBezTo>
                    <a:pt x="36" y="1"/>
                    <a:pt x="1" y="25"/>
                    <a:pt x="24" y="49"/>
                  </a:cubicBezTo>
                  <a:cubicBezTo>
                    <a:pt x="96" y="120"/>
                    <a:pt x="179" y="180"/>
                    <a:pt x="239" y="275"/>
                  </a:cubicBezTo>
                  <a:cubicBezTo>
                    <a:pt x="274" y="299"/>
                    <a:pt x="298" y="346"/>
                    <a:pt x="334" y="370"/>
                  </a:cubicBezTo>
                  <a:cubicBezTo>
                    <a:pt x="358" y="418"/>
                    <a:pt x="393" y="465"/>
                    <a:pt x="441" y="477"/>
                  </a:cubicBezTo>
                  <a:cubicBezTo>
                    <a:pt x="444" y="480"/>
                    <a:pt x="448" y="482"/>
                    <a:pt x="452" y="482"/>
                  </a:cubicBezTo>
                  <a:cubicBezTo>
                    <a:pt x="464" y="482"/>
                    <a:pt x="477" y="471"/>
                    <a:pt x="477" y="453"/>
                  </a:cubicBezTo>
                  <a:cubicBezTo>
                    <a:pt x="477" y="358"/>
                    <a:pt x="382" y="275"/>
                    <a:pt x="322" y="215"/>
                  </a:cubicBezTo>
                  <a:cubicBezTo>
                    <a:pt x="239" y="132"/>
                    <a:pt x="155" y="4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49" name="Google Shape;17449;p26"/>
            <p:cNvSpPr/>
            <p:nvPr/>
          </p:nvSpPr>
          <p:spPr>
            <a:xfrm>
              <a:off x="870775" y="2676525"/>
              <a:ext cx="68050" cy="61175"/>
            </a:xfrm>
            <a:custGeom>
              <a:avLst/>
              <a:gdLst/>
              <a:ahLst/>
              <a:cxnLst/>
              <a:rect l="l" t="t" r="r" b="b"/>
              <a:pathLst>
                <a:path w="2722" h="2447" extrusionOk="0">
                  <a:moveTo>
                    <a:pt x="25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61" y="506"/>
                    <a:pt x="638" y="756"/>
                    <a:pt x="1054" y="970"/>
                  </a:cubicBezTo>
                  <a:cubicBezTo>
                    <a:pt x="1400" y="1148"/>
                    <a:pt x="1733" y="1327"/>
                    <a:pt x="2019" y="1613"/>
                  </a:cubicBezTo>
                  <a:cubicBezTo>
                    <a:pt x="2269" y="1875"/>
                    <a:pt x="2471" y="2184"/>
                    <a:pt x="2721" y="2446"/>
                  </a:cubicBezTo>
                  <a:cubicBezTo>
                    <a:pt x="2447" y="2030"/>
                    <a:pt x="2138" y="1577"/>
                    <a:pt x="1733" y="1279"/>
                  </a:cubicBezTo>
                  <a:cubicBezTo>
                    <a:pt x="1126" y="839"/>
                    <a:pt x="531" y="637"/>
                    <a:pt x="54" y="17"/>
                  </a:cubicBezTo>
                  <a:cubicBezTo>
                    <a:pt x="49" y="7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50" name="Google Shape;17450;p26"/>
            <p:cNvSpPr/>
            <p:nvPr/>
          </p:nvSpPr>
          <p:spPr>
            <a:xfrm>
              <a:off x="842350" y="2659675"/>
              <a:ext cx="24725" cy="14925"/>
            </a:xfrm>
            <a:custGeom>
              <a:avLst/>
              <a:gdLst/>
              <a:ahLst/>
              <a:cxnLst/>
              <a:rect l="l" t="t" r="r" b="b"/>
              <a:pathLst>
                <a:path w="989" h="597" extrusionOk="0">
                  <a:moveTo>
                    <a:pt x="36" y="1"/>
                  </a:moveTo>
                  <a:cubicBezTo>
                    <a:pt x="13" y="1"/>
                    <a:pt x="1" y="25"/>
                    <a:pt x="13" y="37"/>
                  </a:cubicBezTo>
                  <a:cubicBezTo>
                    <a:pt x="179" y="144"/>
                    <a:pt x="346" y="203"/>
                    <a:pt x="513" y="298"/>
                  </a:cubicBezTo>
                  <a:cubicBezTo>
                    <a:pt x="667" y="394"/>
                    <a:pt x="834" y="501"/>
                    <a:pt x="989" y="596"/>
                  </a:cubicBezTo>
                  <a:cubicBezTo>
                    <a:pt x="715" y="358"/>
                    <a:pt x="370" y="10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51" name="Google Shape;17451;p26"/>
            <p:cNvSpPr/>
            <p:nvPr/>
          </p:nvSpPr>
          <p:spPr>
            <a:xfrm>
              <a:off x="973325" y="2754625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346" y="1"/>
                  </a:moveTo>
                  <a:cubicBezTo>
                    <a:pt x="346" y="1"/>
                    <a:pt x="346" y="1"/>
                    <a:pt x="346" y="1"/>
                  </a:cubicBezTo>
                  <a:lnTo>
                    <a:pt x="346" y="1"/>
                  </a:lnTo>
                  <a:cubicBezTo>
                    <a:pt x="350" y="5"/>
                    <a:pt x="352" y="6"/>
                    <a:pt x="354" y="6"/>
                  </a:cubicBezTo>
                  <a:cubicBezTo>
                    <a:pt x="356" y="6"/>
                    <a:pt x="354" y="1"/>
                    <a:pt x="346" y="1"/>
                  </a:cubicBezTo>
                  <a:close/>
                  <a:moveTo>
                    <a:pt x="346" y="1"/>
                  </a:moveTo>
                  <a:lnTo>
                    <a:pt x="346" y="1"/>
                  </a:lnTo>
                  <a:cubicBezTo>
                    <a:pt x="298" y="37"/>
                    <a:pt x="286" y="37"/>
                    <a:pt x="239" y="72"/>
                  </a:cubicBezTo>
                  <a:cubicBezTo>
                    <a:pt x="191" y="108"/>
                    <a:pt x="167" y="144"/>
                    <a:pt x="131" y="179"/>
                  </a:cubicBezTo>
                  <a:cubicBezTo>
                    <a:pt x="72" y="239"/>
                    <a:pt x="12" y="287"/>
                    <a:pt x="0" y="370"/>
                  </a:cubicBezTo>
                  <a:cubicBezTo>
                    <a:pt x="0" y="387"/>
                    <a:pt x="7" y="398"/>
                    <a:pt x="20" y="398"/>
                  </a:cubicBezTo>
                  <a:cubicBezTo>
                    <a:pt x="24" y="398"/>
                    <a:pt x="30" y="397"/>
                    <a:pt x="36" y="394"/>
                  </a:cubicBezTo>
                  <a:cubicBezTo>
                    <a:pt x="108" y="370"/>
                    <a:pt x="167" y="287"/>
                    <a:pt x="215" y="227"/>
                  </a:cubicBezTo>
                  <a:cubicBezTo>
                    <a:pt x="239" y="191"/>
                    <a:pt x="250" y="168"/>
                    <a:pt x="286" y="132"/>
                  </a:cubicBezTo>
                  <a:lnTo>
                    <a:pt x="334" y="96"/>
                  </a:lnTo>
                  <a:cubicBezTo>
                    <a:pt x="358" y="49"/>
                    <a:pt x="334" y="72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52" name="Google Shape;17452;p26"/>
            <p:cNvSpPr/>
            <p:nvPr/>
          </p:nvSpPr>
          <p:spPr>
            <a:xfrm>
              <a:off x="973325" y="2753450"/>
              <a:ext cx="10750" cy="13850"/>
            </a:xfrm>
            <a:custGeom>
              <a:avLst/>
              <a:gdLst/>
              <a:ahLst/>
              <a:cxnLst/>
              <a:rect l="l" t="t" r="r" b="b"/>
              <a:pathLst>
                <a:path w="430" h="554" extrusionOk="0">
                  <a:moveTo>
                    <a:pt x="405" y="0"/>
                  </a:moveTo>
                  <a:cubicBezTo>
                    <a:pt x="346" y="24"/>
                    <a:pt x="310" y="0"/>
                    <a:pt x="250" y="36"/>
                  </a:cubicBezTo>
                  <a:cubicBezTo>
                    <a:pt x="191" y="60"/>
                    <a:pt x="155" y="119"/>
                    <a:pt x="120" y="167"/>
                  </a:cubicBezTo>
                  <a:cubicBezTo>
                    <a:pt x="48" y="274"/>
                    <a:pt x="0" y="441"/>
                    <a:pt x="72" y="536"/>
                  </a:cubicBezTo>
                  <a:cubicBezTo>
                    <a:pt x="84" y="548"/>
                    <a:pt x="96" y="554"/>
                    <a:pt x="106" y="554"/>
                  </a:cubicBezTo>
                  <a:cubicBezTo>
                    <a:pt x="117" y="554"/>
                    <a:pt x="125" y="548"/>
                    <a:pt x="131" y="536"/>
                  </a:cubicBezTo>
                  <a:cubicBezTo>
                    <a:pt x="179" y="441"/>
                    <a:pt x="179" y="322"/>
                    <a:pt x="250" y="215"/>
                  </a:cubicBezTo>
                  <a:cubicBezTo>
                    <a:pt x="286" y="167"/>
                    <a:pt x="346" y="119"/>
                    <a:pt x="370" y="84"/>
                  </a:cubicBezTo>
                  <a:cubicBezTo>
                    <a:pt x="393" y="48"/>
                    <a:pt x="393" y="36"/>
                    <a:pt x="417" y="24"/>
                  </a:cubicBezTo>
                  <a:cubicBezTo>
                    <a:pt x="429" y="24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53" name="Google Shape;17453;p26"/>
            <p:cNvSpPr/>
            <p:nvPr/>
          </p:nvSpPr>
          <p:spPr>
            <a:xfrm>
              <a:off x="973125" y="2751900"/>
              <a:ext cx="15325" cy="19400"/>
            </a:xfrm>
            <a:custGeom>
              <a:avLst/>
              <a:gdLst/>
              <a:ahLst/>
              <a:cxnLst/>
              <a:rect l="l" t="t" r="r" b="b"/>
              <a:pathLst>
                <a:path w="613" h="776" extrusionOk="0">
                  <a:moveTo>
                    <a:pt x="570" y="0"/>
                  </a:moveTo>
                  <a:cubicBezTo>
                    <a:pt x="566" y="0"/>
                    <a:pt x="561" y="1"/>
                    <a:pt x="556" y="3"/>
                  </a:cubicBezTo>
                  <a:cubicBezTo>
                    <a:pt x="342" y="181"/>
                    <a:pt x="104" y="443"/>
                    <a:pt x="8" y="717"/>
                  </a:cubicBezTo>
                  <a:cubicBezTo>
                    <a:pt x="1" y="749"/>
                    <a:pt x="24" y="775"/>
                    <a:pt x="48" y="775"/>
                  </a:cubicBezTo>
                  <a:cubicBezTo>
                    <a:pt x="60" y="775"/>
                    <a:pt x="72" y="769"/>
                    <a:pt x="80" y="753"/>
                  </a:cubicBezTo>
                  <a:cubicBezTo>
                    <a:pt x="163" y="634"/>
                    <a:pt x="223" y="515"/>
                    <a:pt x="306" y="396"/>
                  </a:cubicBezTo>
                  <a:cubicBezTo>
                    <a:pt x="401" y="277"/>
                    <a:pt x="485" y="158"/>
                    <a:pt x="592" y="38"/>
                  </a:cubicBezTo>
                  <a:cubicBezTo>
                    <a:pt x="612" y="28"/>
                    <a:pt x="598" y="0"/>
                    <a:pt x="5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54" name="Google Shape;17454;p26"/>
            <p:cNvSpPr/>
            <p:nvPr/>
          </p:nvSpPr>
          <p:spPr>
            <a:xfrm>
              <a:off x="975700" y="2748925"/>
              <a:ext cx="16325" cy="20550"/>
            </a:xfrm>
            <a:custGeom>
              <a:avLst/>
              <a:gdLst/>
              <a:ahLst/>
              <a:cxnLst/>
              <a:rect l="l" t="t" r="r" b="b"/>
              <a:pathLst>
                <a:path w="653" h="822" extrusionOk="0">
                  <a:moveTo>
                    <a:pt x="625" y="0"/>
                  </a:moveTo>
                  <a:cubicBezTo>
                    <a:pt x="623" y="0"/>
                    <a:pt x="621" y="1"/>
                    <a:pt x="620" y="3"/>
                  </a:cubicBezTo>
                  <a:cubicBezTo>
                    <a:pt x="298" y="110"/>
                    <a:pt x="84" y="503"/>
                    <a:pt x="1" y="812"/>
                  </a:cubicBezTo>
                  <a:cubicBezTo>
                    <a:pt x="1" y="818"/>
                    <a:pt x="4" y="821"/>
                    <a:pt x="7" y="821"/>
                  </a:cubicBezTo>
                  <a:cubicBezTo>
                    <a:pt x="10" y="821"/>
                    <a:pt x="13" y="818"/>
                    <a:pt x="13" y="812"/>
                  </a:cubicBezTo>
                  <a:cubicBezTo>
                    <a:pt x="84" y="646"/>
                    <a:pt x="179" y="479"/>
                    <a:pt x="298" y="348"/>
                  </a:cubicBezTo>
                  <a:cubicBezTo>
                    <a:pt x="394" y="229"/>
                    <a:pt x="536" y="157"/>
                    <a:pt x="632" y="38"/>
                  </a:cubicBezTo>
                  <a:cubicBezTo>
                    <a:pt x="652" y="28"/>
                    <a:pt x="637" y="0"/>
                    <a:pt x="6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7455" name="Google Shape;17455;p26"/>
          <p:cNvGrpSpPr/>
          <p:nvPr/>
        </p:nvGrpSpPr>
        <p:grpSpPr>
          <a:xfrm rot="-4707076">
            <a:off x="-305400" y="5157694"/>
            <a:ext cx="1789152" cy="1803423"/>
            <a:chOff x="2053525" y="1963725"/>
            <a:chExt cx="379225" cy="382250"/>
          </a:xfrm>
        </p:grpSpPr>
        <p:sp>
          <p:nvSpPr>
            <p:cNvPr id="17456" name="Google Shape;17456;p26"/>
            <p:cNvSpPr/>
            <p:nvPr/>
          </p:nvSpPr>
          <p:spPr>
            <a:xfrm>
              <a:off x="2061250" y="1966500"/>
              <a:ext cx="368225" cy="375900"/>
            </a:xfrm>
            <a:custGeom>
              <a:avLst/>
              <a:gdLst/>
              <a:ahLst/>
              <a:cxnLst/>
              <a:rect l="l" t="t" r="r" b="b"/>
              <a:pathLst>
                <a:path w="14729" h="15036" extrusionOk="0">
                  <a:moveTo>
                    <a:pt x="5749" y="0"/>
                  </a:moveTo>
                  <a:cubicBezTo>
                    <a:pt x="5497" y="0"/>
                    <a:pt x="5259" y="25"/>
                    <a:pt x="5049" y="82"/>
                  </a:cubicBezTo>
                  <a:cubicBezTo>
                    <a:pt x="3561" y="463"/>
                    <a:pt x="3108" y="2106"/>
                    <a:pt x="3108" y="2106"/>
                  </a:cubicBezTo>
                  <a:lnTo>
                    <a:pt x="2977" y="3022"/>
                  </a:lnTo>
                  <a:lnTo>
                    <a:pt x="1489" y="2237"/>
                  </a:lnTo>
                  <a:lnTo>
                    <a:pt x="1191" y="2689"/>
                  </a:lnTo>
                  <a:lnTo>
                    <a:pt x="2811" y="3177"/>
                  </a:lnTo>
                  <a:cubicBezTo>
                    <a:pt x="2811" y="3177"/>
                    <a:pt x="2001" y="3784"/>
                    <a:pt x="1822" y="4427"/>
                  </a:cubicBezTo>
                  <a:cubicBezTo>
                    <a:pt x="1644" y="5070"/>
                    <a:pt x="1644" y="5666"/>
                    <a:pt x="1644" y="5666"/>
                  </a:cubicBezTo>
                  <a:cubicBezTo>
                    <a:pt x="1644" y="5666"/>
                    <a:pt x="596" y="5808"/>
                    <a:pt x="298" y="6999"/>
                  </a:cubicBezTo>
                  <a:cubicBezTo>
                    <a:pt x="1" y="8190"/>
                    <a:pt x="298" y="8940"/>
                    <a:pt x="298" y="9535"/>
                  </a:cubicBezTo>
                  <a:cubicBezTo>
                    <a:pt x="298" y="10130"/>
                    <a:pt x="453" y="11762"/>
                    <a:pt x="1489" y="12512"/>
                  </a:cubicBezTo>
                  <a:cubicBezTo>
                    <a:pt x="2537" y="13250"/>
                    <a:pt x="5513" y="15036"/>
                    <a:pt x="6252" y="15036"/>
                  </a:cubicBezTo>
                  <a:cubicBezTo>
                    <a:pt x="7002" y="15036"/>
                    <a:pt x="7299" y="13702"/>
                    <a:pt x="7299" y="13702"/>
                  </a:cubicBezTo>
                  <a:cubicBezTo>
                    <a:pt x="7299" y="13702"/>
                    <a:pt x="8038" y="12357"/>
                    <a:pt x="8335" y="11464"/>
                  </a:cubicBezTo>
                  <a:cubicBezTo>
                    <a:pt x="8633" y="10571"/>
                    <a:pt x="8490" y="9833"/>
                    <a:pt x="8490" y="9833"/>
                  </a:cubicBezTo>
                  <a:cubicBezTo>
                    <a:pt x="8490" y="9833"/>
                    <a:pt x="9526" y="9833"/>
                    <a:pt x="10716" y="9380"/>
                  </a:cubicBezTo>
                  <a:cubicBezTo>
                    <a:pt x="11907" y="8940"/>
                    <a:pt x="12860" y="8892"/>
                    <a:pt x="12860" y="8892"/>
                  </a:cubicBezTo>
                  <a:cubicBezTo>
                    <a:pt x="12860" y="8892"/>
                    <a:pt x="13467" y="8880"/>
                    <a:pt x="13717" y="8678"/>
                  </a:cubicBezTo>
                  <a:cubicBezTo>
                    <a:pt x="13991" y="8487"/>
                    <a:pt x="14062" y="8321"/>
                    <a:pt x="14062" y="8321"/>
                  </a:cubicBezTo>
                  <a:cubicBezTo>
                    <a:pt x="14062" y="8321"/>
                    <a:pt x="14729" y="8190"/>
                    <a:pt x="14729" y="7892"/>
                  </a:cubicBezTo>
                  <a:cubicBezTo>
                    <a:pt x="14729" y="7594"/>
                    <a:pt x="14062" y="5689"/>
                    <a:pt x="13502" y="5308"/>
                  </a:cubicBezTo>
                  <a:cubicBezTo>
                    <a:pt x="12931" y="4915"/>
                    <a:pt x="12205" y="3725"/>
                    <a:pt x="11764" y="3130"/>
                  </a:cubicBezTo>
                  <a:cubicBezTo>
                    <a:pt x="11312" y="2534"/>
                    <a:pt x="9490" y="1475"/>
                    <a:pt x="8692" y="903"/>
                  </a:cubicBezTo>
                  <a:cubicBezTo>
                    <a:pt x="8051" y="425"/>
                    <a:pt x="6780" y="0"/>
                    <a:pt x="574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57" name="Google Shape;17457;p26"/>
            <p:cNvSpPr/>
            <p:nvPr/>
          </p:nvSpPr>
          <p:spPr>
            <a:xfrm>
              <a:off x="2095725" y="2023100"/>
              <a:ext cx="36700" cy="18675"/>
            </a:xfrm>
            <a:custGeom>
              <a:avLst/>
              <a:gdLst/>
              <a:ahLst/>
              <a:cxnLst/>
              <a:rect l="l" t="t" r="r" b="b"/>
              <a:pathLst>
                <a:path w="1468" h="747" extrusionOk="0">
                  <a:moveTo>
                    <a:pt x="90" y="0"/>
                  </a:moveTo>
                  <a:cubicBezTo>
                    <a:pt x="35" y="0"/>
                    <a:pt x="0" y="73"/>
                    <a:pt x="51" y="104"/>
                  </a:cubicBezTo>
                  <a:cubicBezTo>
                    <a:pt x="420" y="401"/>
                    <a:pt x="920" y="746"/>
                    <a:pt x="1420" y="746"/>
                  </a:cubicBezTo>
                  <a:cubicBezTo>
                    <a:pt x="1467" y="746"/>
                    <a:pt x="1467" y="687"/>
                    <a:pt x="1432" y="651"/>
                  </a:cubicBezTo>
                  <a:cubicBezTo>
                    <a:pt x="1051" y="389"/>
                    <a:pt x="539" y="235"/>
                    <a:pt x="122" y="8"/>
                  </a:cubicBezTo>
                  <a:cubicBezTo>
                    <a:pt x="111" y="3"/>
                    <a:pt x="100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58" name="Google Shape;17458;p26"/>
            <p:cNvSpPr/>
            <p:nvPr/>
          </p:nvSpPr>
          <p:spPr>
            <a:xfrm>
              <a:off x="2092600" y="2031600"/>
              <a:ext cx="40875" cy="16500"/>
            </a:xfrm>
            <a:custGeom>
              <a:avLst/>
              <a:gdLst/>
              <a:ahLst/>
              <a:cxnLst/>
              <a:rect l="l" t="t" r="r" b="b"/>
              <a:pathLst>
                <a:path w="1635" h="660" extrusionOk="0">
                  <a:moveTo>
                    <a:pt x="89" y="0"/>
                  </a:moveTo>
                  <a:cubicBezTo>
                    <a:pt x="28" y="0"/>
                    <a:pt x="1" y="64"/>
                    <a:pt x="45" y="97"/>
                  </a:cubicBezTo>
                  <a:cubicBezTo>
                    <a:pt x="509" y="383"/>
                    <a:pt x="1021" y="537"/>
                    <a:pt x="1545" y="657"/>
                  </a:cubicBezTo>
                  <a:cubicBezTo>
                    <a:pt x="1551" y="659"/>
                    <a:pt x="1556" y="660"/>
                    <a:pt x="1562" y="660"/>
                  </a:cubicBezTo>
                  <a:cubicBezTo>
                    <a:pt x="1610" y="660"/>
                    <a:pt x="1634" y="572"/>
                    <a:pt x="1580" y="561"/>
                  </a:cubicBezTo>
                  <a:cubicBezTo>
                    <a:pt x="1057" y="442"/>
                    <a:pt x="580" y="228"/>
                    <a:pt x="104" y="2"/>
                  </a:cubicBezTo>
                  <a:cubicBezTo>
                    <a:pt x="99" y="1"/>
                    <a:pt x="94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59" name="Google Shape;17459;p26"/>
            <p:cNvSpPr/>
            <p:nvPr/>
          </p:nvSpPr>
          <p:spPr>
            <a:xfrm>
              <a:off x="2090925" y="2022450"/>
              <a:ext cx="8200" cy="12450"/>
            </a:xfrm>
            <a:custGeom>
              <a:avLst/>
              <a:gdLst/>
              <a:ahLst/>
              <a:cxnLst/>
              <a:rect l="l" t="t" r="r" b="b"/>
              <a:pathLst>
                <a:path w="328" h="498" extrusionOk="0">
                  <a:moveTo>
                    <a:pt x="280" y="1"/>
                  </a:moveTo>
                  <a:cubicBezTo>
                    <a:pt x="271" y="1"/>
                    <a:pt x="261" y="4"/>
                    <a:pt x="254" y="10"/>
                  </a:cubicBezTo>
                  <a:cubicBezTo>
                    <a:pt x="183" y="153"/>
                    <a:pt x="100" y="296"/>
                    <a:pt x="16" y="451"/>
                  </a:cubicBezTo>
                  <a:cubicBezTo>
                    <a:pt x="1" y="474"/>
                    <a:pt x="26" y="498"/>
                    <a:pt x="49" y="498"/>
                  </a:cubicBezTo>
                  <a:cubicBezTo>
                    <a:pt x="61" y="498"/>
                    <a:pt x="72" y="491"/>
                    <a:pt x="76" y="475"/>
                  </a:cubicBezTo>
                  <a:cubicBezTo>
                    <a:pt x="147" y="332"/>
                    <a:pt x="231" y="189"/>
                    <a:pt x="302" y="46"/>
                  </a:cubicBezTo>
                  <a:cubicBezTo>
                    <a:pt x="328" y="20"/>
                    <a:pt x="304" y="1"/>
                    <a:pt x="2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60" name="Google Shape;17460;p26"/>
            <p:cNvSpPr/>
            <p:nvPr/>
          </p:nvSpPr>
          <p:spPr>
            <a:xfrm>
              <a:off x="2127675" y="2039650"/>
              <a:ext cx="275900" cy="115825"/>
            </a:xfrm>
            <a:custGeom>
              <a:avLst/>
              <a:gdLst/>
              <a:ahLst/>
              <a:cxnLst/>
              <a:rect l="l" t="t" r="r" b="b"/>
              <a:pathLst>
                <a:path w="11036" h="4633" extrusionOk="0">
                  <a:moveTo>
                    <a:pt x="5" y="1"/>
                  </a:moveTo>
                  <a:cubicBezTo>
                    <a:pt x="1" y="1"/>
                    <a:pt x="3" y="18"/>
                    <a:pt x="11" y="25"/>
                  </a:cubicBezTo>
                  <a:cubicBezTo>
                    <a:pt x="582" y="180"/>
                    <a:pt x="1011" y="573"/>
                    <a:pt x="1535" y="835"/>
                  </a:cubicBezTo>
                  <a:cubicBezTo>
                    <a:pt x="1999" y="1037"/>
                    <a:pt x="2487" y="1156"/>
                    <a:pt x="2964" y="1323"/>
                  </a:cubicBezTo>
                  <a:cubicBezTo>
                    <a:pt x="3535" y="1513"/>
                    <a:pt x="4047" y="1847"/>
                    <a:pt x="4595" y="2061"/>
                  </a:cubicBezTo>
                  <a:cubicBezTo>
                    <a:pt x="5000" y="2228"/>
                    <a:pt x="5428" y="2240"/>
                    <a:pt x="5821" y="2359"/>
                  </a:cubicBezTo>
                  <a:cubicBezTo>
                    <a:pt x="6321" y="2513"/>
                    <a:pt x="6678" y="2871"/>
                    <a:pt x="7131" y="3061"/>
                  </a:cubicBezTo>
                  <a:cubicBezTo>
                    <a:pt x="7643" y="3275"/>
                    <a:pt x="8167" y="3347"/>
                    <a:pt x="8655" y="3609"/>
                  </a:cubicBezTo>
                  <a:cubicBezTo>
                    <a:pt x="9429" y="4025"/>
                    <a:pt x="10095" y="4597"/>
                    <a:pt x="11000" y="4633"/>
                  </a:cubicBezTo>
                  <a:cubicBezTo>
                    <a:pt x="11036" y="4633"/>
                    <a:pt x="11036" y="4597"/>
                    <a:pt x="11000" y="4597"/>
                  </a:cubicBezTo>
                  <a:cubicBezTo>
                    <a:pt x="9905" y="4502"/>
                    <a:pt x="9131" y="3704"/>
                    <a:pt x="8143" y="3299"/>
                  </a:cubicBezTo>
                  <a:cubicBezTo>
                    <a:pt x="7702" y="3121"/>
                    <a:pt x="7226" y="3049"/>
                    <a:pt x="6809" y="2775"/>
                  </a:cubicBezTo>
                  <a:cubicBezTo>
                    <a:pt x="6404" y="2525"/>
                    <a:pt x="6143" y="2299"/>
                    <a:pt x="5666" y="2216"/>
                  </a:cubicBezTo>
                  <a:cubicBezTo>
                    <a:pt x="5083" y="2097"/>
                    <a:pt x="4595" y="1978"/>
                    <a:pt x="4035" y="1704"/>
                  </a:cubicBezTo>
                  <a:cubicBezTo>
                    <a:pt x="3618" y="1501"/>
                    <a:pt x="3225" y="1323"/>
                    <a:pt x="2773" y="1192"/>
                  </a:cubicBezTo>
                  <a:cubicBezTo>
                    <a:pt x="2190" y="1001"/>
                    <a:pt x="1630" y="835"/>
                    <a:pt x="1106" y="513"/>
                  </a:cubicBezTo>
                  <a:cubicBezTo>
                    <a:pt x="749" y="287"/>
                    <a:pt x="451" y="84"/>
                    <a:pt x="23" y="25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61" name="Google Shape;17461;p26"/>
            <p:cNvSpPr/>
            <p:nvPr/>
          </p:nvSpPr>
          <p:spPr>
            <a:xfrm>
              <a:off x="2129725" y="2046475"/>
              <a:ext cx="209875" cy="79825"/>
            </a:xfrm>
            <a:custGeom>
              <a:avLst/>
              <a:gdLst/>
              <a:ahLst/>
              <a:cxnLst/>
              <a:rect l="l" t="t" r="r" b="b"/>
              <a:pathLst>
                <a:path w="8395" h="3193" extrusionOk="0">
                  <a:moveTo>
                    <a:pt x="70" y="1"/>
                  </a:moveTo>
                  <a:cubicBezTo>
                    <a:pt x="51" y="1"/>
                    <a:pt x="31" y="1"/>
                    <a:pt x="12" y="2"/>
                  </a:cubicBezTo>
                  <a:cubicBezTo>
                    <a:pt x="12" y="26"/>
                    <a:pt x="0" y="50"/>
                    <a:pt x="36" y="50"/>
                  </a:cubicBezTo>
                  <a:cubicBezTo>
                    <a:pt x="750" y="169"/>
                    <a:pt x="1322" y="704"/>
                    <a:pt x="2024" y="895"/>
                  </a:cubicBezTo>
                  <a:cubicBezTo>
                    <a:pt x="2858" y="1133"/>
                    <a:pt x="3501" y="1586"/>
                    <a:pt x="4286" y="1895"/>
                  </a:cubicBezTo>
                  <a:cubicBezTo>
                    <a:pt x="5001" y="2181"/>
                    <a:pt x="5751" y="2300"/>
                    <a:pt x="6465" y="2609"/>
                  </a:cubicBezTo>
                  <a:cubicBezTo>
                    <a:pt x="7073" y="2883"/>
                    <a:pt x="7680" y="3157"/>
                    <a:pt x="8370" y="3193"/>
                  </a:cubicBezTo>
                  <a:cubicBezTo>
                    <a:pt x="8394" y="3193"/>
                    <a:pt x="8394" y="3145"/>
                    <a:pt x="8370" y="3133"/>
                  </a:cubicBezTo>
                  <a:cubicBezTo>
                    <a:pt x="7501" y="3014"/>
                    <a:pt x="6775" y="2645"/>
                    <a:pt x="5965" y="2312"/>
                  </a:cubicBezTo>
                  <a:cubicBezTo>
                    <a:pt x="5227" y="2014"/>
                    <a:pt x="4453" y="1907"/>
                    <a:pt x="3739" y="1526"/>
                  </a:cubicBezTo>
                  <a:cubicBezTo>
                    <a:pt x="3132" y="1181"/>
                    <a:pt x="2572" y="990"/>
                    <a:pt x="1917" y="776"/>
                  </a:cubicBezTo>
                  <a:cubicBezTo>
                    <a:pt x="1315" y="591"/>
                    <a:pt x="73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62" name="Google Shape;17462;p26"/>
            <p:cNvSpPr/>
            <p:nvPr/>
          </p:nvSpPr>
          <p:spPr>
            <a:xfrm>
              <a:off x="2121975" y="2036475"/>
              <a:ext cx="13725" cy="6500"/>
            </a:xfrm>
            <a:custGeom>
              <a:avLst/>
              <a:gdLst/>
              <a:ahLst/>
              <a:cxnLst/>
              <a:rect l="l" t="t" r="r" b="b"/>
              <a:pathLst>
                <a:path w="549" h="260" extrusionOk="0">
                  <a:moveTo>
                    <a:pt x="118" y="1"/>
                  </a:moveTo>
                  <a:cubicBezTo>
                    <a:pt x="86" y="1"/>
                    <a:pt x="54" y="6"/>
                    <a:pt x="24" y="21"/>
                  </a:cubicBezTo>
                  <a:cubicBezTo>
                    <a:pt x="13" y="21"/>
                    <a:pt x="1" y="45"/>
                    <a:pt x="24" y="69"/>
                  </a:cubicBezTo>
                  <a:cubicBezTo>
                    <a:pt x="120" y="104"/>
                    <a:pt x="203" y="116"/>
                    <a:pt x="298" y="152"/>
                  </a:cubicBezTo>
                  <a:cubicBezTo>
                    <a:pt x="370" y="188"/>
                    <a:pt x="429" y="259"/>
                    <a:pt x="525" y="259"/>
                  </a:cubicBezTo>
                  <a:cubicBezTo>
                    <a:pt x="548" y="259"/>
                    <a:pt x="548" y="223"/>
                    <a:pt x="548" y="211"/>
                  </a:cubicBezTo>
                  <a:cubicBezTo>
                    <a:pt x="536" y="116"/>
                    <a:pt x="405" y="81"/>
                    <a:pt x="322" y="45"/>
                  </a:cubicBezTo>
                  <a:cubicBezTo>
                    <a:pt x="265" y="28"/>
                    <a:pt x="190" y="1"/>
                    <a:pt x="1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63" name="Google Shape;17463;p26"/>
            <p:cNvSpPr/>
            <p:nvPr/>
          </p:nvSpPr>
          <p:spPr>
            <a:xfrm>
              <a:off x="2094000" y="2030725"/>
              <a:ext cx="2400" cy="6425"/>
            </a:xfrm>
            <a:custGeom>
              <a:avLst/>
              <a:gdLst/>
              <a:ahLst/>
              <a:cxnLst/>
              <a:rect l="l" t="t" r="r" b="b"/>
              <a:pathLst>
                <a:path w="96" h="257" extrusionOk="0">
                  <a:moveTo>
                    <a:pt x="0" y="1"/>
                  </a:moveTo>
                  <a:cubicBezTo>
                    <a:pt x="0" y="72"/>
                    <a:pt x="12" y="168"/>
                    <a:pt x="60" y="251"/>
                  </a:cubicBezTo>
                  <a:cubicBezTo>
                    <a:pt x="60" y="255"/>
                    <a:pt x="61" y="256"/>
                    <a:pt x="63" y="256"/>
                  </a:cubicBezTo>
                  <a:cubicBezTo>
                    <a:pt x="67" y="256"/>
                    <a:pt x="72" y="251"/>
                    <a:pt x="72" y="251"/>
                  </a:cubicBezTo>
                  <a:cubicBezTo>
                    <a:pt x="96" y="156"/>
                    <a:pt x="48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64" name="Google Shape;17464;p26"/>
            <p:cNvSpPr/>
            <p:nvPr/>
          </p:nvSpPr>
          <p:spPr>
            <a:xfrm>
              <a:off x="2097275" y="2025375"/>
              <a:ext cx="3675" cy="10775"/>
            </a:xfrm>
            <a:custGeom>
              <a:avLst/>
              <a:gdLst/>
              <a:ahLst/>
              <a:cxnLst/>
              <a:rect l="l" t="t" r="r" b="b"/>
              <a:pathLst>
                <a:path w="147" h="431" extrusionOk="0">
                  <a:moveTo>
                    <a:pt x="36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0" y="84"/>
                    <a:pt x="0" y="179"/>
                    <a:pt x="24" y="251"/>
                  </a:cubicBezTo>
                  <a:cubicBezTo>
                    <a:pt x="36" y="298"/>
                    <a:pt x="36" y="382"/>
                    <a:pt x="84" y="417"/>
                  </a:cubicBezTo>
                  <a:cubicBezTo>
                    <a:pt x="90" y="426"/>
                    <a:pt x="97" y="430"/>
                    <a:pt x="104" y="430"/>
                  </a:cubicBezTo>
                  <a:cubicBezTo>
                    <a:pt x="126" y="430"/>
                    <a:pt x="146" y="397"/>
                    <a:pt x="120" y="370"/>
                  </a:cubicBezTo>
                  <a:lnTo>
                    <a:pt x="108" y="370"/>
                  </a:lnTo>
                  <a:lnTo>
                    <a:pt x="108" y="394"/>
                  </a:lnTo>
                  <a:cubicBezTo>
                    <a:pt x="84" y="394"/>
                    <a:pt x="48" y="215"/>
                    <a:pt x="48" y="191"/>
                  </a:cubicBezTo>
                  <a:cubicBezTo>
                    <a:pt x="36" y="132"/>
                    <a:pt x="36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65" name="Google Shape;17465;p26"/>
            <p:cNvSpPr/>
            <p:nvPr/>
          </p:nvSpPr>
          <p:spPr>
            <a:xfrm>
              <a:off x="2099950" y="2024200"/>
              <a:ext cx="4200" cy="15150"/>
            </a:xfrm>
            <a:custGeom>
              <a:avLst/>
              <a:gdLst/>
              <a:ahLst/>
              <a:cxnLst/>
              <a:rect l="l" t="t" r="r" b="b"/>
              <a:pathLst>
                <a:path w="168" h="606" extrusionOk="0">
                  <a:moveTo>
                    <a:pt x="13" y="0"/>
                  </a:moveTo>
                  <a:cubicBezTo>
                    <a:pt x="13" y="0"/>
                    <a:pt x="1" y="0"/>
                    <a:pt x="1" y="24"/>
                  </a:cubicBezTo>
                  <a:cubicBezTo>
                    <a:pt x="13" y="214"/>
                    <a:pt x="36" y="441"/>
                    <a:pt x="155" y="595"/>
                  </a:cubicBezTo>
                  <a:cubicBezTo>
                    <a:pt x="155" y="603"/>
                    <a:pt x="157" y="606"/>
                    <a:pt x="158" y="606"/>
                  </a:cubicBezTo>
                  <a:cubicBezTo>
                    <a:pt x="162" y="606"/>
                    <a:pt x="167" y="592"/>
                    <a:pt x="167" y="583"/>
                  </a:cubicBezTo>
                  <a:cubicBezTo>
                    <a:pt x="155" y="488"/>
                    <a:pt x="108" y="405"/>
                    <a:pt x="72" y="310"/>
                  </a:cubicBezTo>
                  <a:cubicBezTo>
                    <a:pt x="48" y="214"/>
                    <a:pt x="36" y="10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66" name="Google Shape;17466;p26"/>
            <p:cNvSpPr/>
            <p:nvPr/>
          </p:nvSpPr>
          <p:spPr>
            <a:xfrm>
              <a:off x="2104425" y="2027025"/>
              <a:ext cx="3875" cy="10275"/>
            </a:xfrm>
            <a:custGeom>
              <a:avLst/>
              <a:gdLst/>
              <a:ahLst/>
              <a:cxnLst/>
              <a:rect l="l" t="t" r="r" b="b"/>
              <a:pathLst>
                <a:path w="155" h="411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125"/>
                    <a:pt x="12" y="339"/>
                    <a:pt x="131" y="411"/>
                  </a:cubicBezTo>
                  <a:cubicBezTo>
                    <a:pt x="131" y="411"/>
                    <a:pt x="155" y="411"/>
                    <a:pt x="155" y="399"/>
                  </a:cubicBezTo>
                  <a:cubicBezTo>
                    <a:pt x="119" y="339"/>
                    <a:pt x="95" y="292"/>
                    <a:pt x="60" y="232"/>
                  </a:cubicBezTo>
                  <a:cubicBezTo>
                    <a:pt x="36" y="161"/>
                    <a:pt x="36" y="78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67" name="Google Shape;17467;p26"/>
            <p:cNvSpPr/>
            <p:nvPr/>
          </p:nvSpPr>
          <p:spPr>
            <a:xfrm>
              <a:off x="2108275" y="2031025"/>
              <a:ext cx="3025" cy="8375"/>
            </a:xfrm>
            <a:custGeom>
              <a:avLst/>
              <a:gdLst/>
              <a:ahLst/>
              <a:cxnLst/>
              <a:rect l="l" t="t" r="r" b="b"/>
              <a:pathLst>
                <a:path w="121" h="335" extrusionOk="0">
                  <a:moveTo>
                    <a:pt x="37" y="1"/>
                  </a:moveTo>
                  <a:cubicBezTo>
                    <a:pt x="37" y="7"/>
                    <a:pt x="34" y="7"/>
                    <a:pt x="31" y="7"/>
                  </a:cubicBezTo>
                  <a:cubicBezTo>
                    <a:pt x="28" y="7"/>
                    <a:pt x="25" y="7"/>
                    <a:pt x="25" y="13"/>
                  </a:cubicBezTo>
                  <a:cubicBezTo>
                    <a:pt x="1" y="120"/>
                    <a:pt x="25" y="287"/>
                    <a:pt x="96" y="334"/>
                  </a:cubicBezTo>
                  <a:cubicBezTo>
                    <a:pt x="96" y="334"/>
                    <a:pt x="120" y="334"/>
                    <a:pt x="120" y="322"/>
                  </a:cubicBezTo>
                  <a:cubicBezTo>
                    <a:pt x="96" y="275"/>
                    <a:pt x="72" y="239"/>
                    <a:pt x="61" y="179"/>
                  </a:cubicBezTo>
                  <a:cubicBezTo>
                    <a:pt x="37" y="120"/>
                    <a:pt x="37" y="6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68" name="Google Shape;17468;p26"/>
            <p:cNvSpPr/>
            <p:nvPr/>
          </p:nvSpPr>
          <p:spPr>
            <a:xfrm>
              <a:off x="2111850" y="20325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37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1" y="131"/>
                    <a:pt x="13" y="298"/>
                    <a:pt x="120" y="369"/>
                  </a:cubicBezTo>
                  <a:cubicBezTo>
                    <a:pt x="120" y="369"/>
                    <a:pt x="132" y="369"/>
                    <a:pt x="132" y="358"/>
                  </a:cubicBezTo>
                  <a:cubicBezTo>
                    <a:pt x="120" y="298"/>
                    <a:pt x="72" y="250"/>
                    <a:pt x="60" y="191"/>
                  </a:cubicBezTo>
                  <a:cubicBezTo>
                    <a:pt x="48" y="131"/>
                    <a:pt x="37" y="72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69" name="Google Shape;17469;p26"/>
            <p:cNvSpPr/>
            <p:nvPr/>
          </p:nvSpPr>
          <p:spPr>
            <a:xfrm>
              <a:off x="2115725" y="2035075"/>
              <a:ext cx="2400" cy="7900"/>
            </a:xfrm>
            <a:custGeom>
              <a:avLst/>
              <a:gdLst/>
              <a:ahLst/>
              <a:cxnLst/>
              <a:rect l="l" t="t" r="r" b="b"/>
              <a:pathLst>
                <a:path w="96" h="316" extrusionOk="0">
                  <a:moveTo>
                    <a:pt x="23" y="1"/>
                  </a:moveTo>
                  <a:cubicBezTo>
                    <a:pt x="17" y="1"/>
                    <a:pt x="13" y="7"/>
                    <a:pt x="13" y="17"/>
                  </a:cubicBezTo>
                  <a:cubicBezTo>
                    <a:pt x="1" y="101"/>
                    <a:pt x="1" y="256"/>
                    <a:pt x="84" y="315"/>
                  </a:cubicBezTo>
                  <a:cubicBezTo>
                    <a:pt x="96" y="315"/>
                    <a:pt x="96" y="315"/>
                    <a:pt x="96" y="291"/>
                  </a:cubicBezTo>
                  <a:cubicBezTo>
                    <a:pt x="84" y="256"/>
                    <a:pt x="72" y="220"/>
                    <a:pt x="60" y="172"/>
                  </a:cubicBezTo>
                  <a:cubicBezTo>
                    <a:pt x="36" y="137"/>
                    <a:pt x="36" y="77"/>
                    <a:pt x="36" y="29"/>
                  </a:cubicBezTo>
                  <a:cubicBezTo>
                    <a:pt x="36" y="10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70" name="Google Shape;17470;p26"/>
            <p:cNvSpPr/>
            <p:nvPr/>
          </p:nvSpPr>
          <p:spPr>
            <a:xfrm>
              <a:off x="2116125" y="2034650"/>
              <a:ext cx="5875" cy="7125"/>
            </a:xfrm>
            <a:custGeom>
              <a:avLst/>
              <a:gdLst/>
              <a:ahLst/>
              <a:cxnLst/>
              <a:rect l="l" t="t" r="r" b="b"/>
              <a:pathLst>
                <a:path w="235" h="285" extrusionOk="0">
                  <a:moveTo>
                    <a:pt x="10" y="1"/>
                  </a:moveTo>
                  <a:cubicBezTo>
                    <a:pt x="4" y="1"/>
                    <a:pt x="0" y="18"/>
                    <a:pt x="8" y="34"/>
                  </a:cubicBezTo>
                  <a:cubicBezTo>
                    <a:pt x="56" y="58"/>
                    <a:pt x="104" y="106"/>
                    <a:pt x="128" y="154"/>
                  </a:cubicBezTo>
                  <a:cubicBezTo>
                    <a:pt x="163" y="201"/>
                    <a:pt x="163" y="237"/>
                    <a:pt x="187" y="284"/>
                  </a:cubicBezTo>
                  <a:lnTo>
                    <a:pt x="199" y="284"/>
                  </a:lnTo>
                  <a:cubicBezTo>
                    <a:pt x="235" y="177"/>
                    <a:pt x="104" y="58"/>
                    <a:pt x="20" y="11"/>
                  </a:cubicBezTo>
                  <a:cubicBezTo>
                    <a:pt x="17" y="4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71" name="Google Shape;17471;p26"/>
            <p:cNvSpPr/>
            <p:nvPr/>
          </p:nvSpPr>
          <p:spPr>
            <a:xfrm>
              <a:off x="2121675" y="2035375"/>
              <a:ext cx="4350" cy="7675"/>
            </a:xfrm>
            <a:custGeom>
              <a:avLst/>
              <a:gdLst/>
              <a:ahLst/>
              <a:cxnLst/>
              <a:rect l="l" t="t" r="r" b="b"/>
              <a:pathLst>
                <a:path w="174" h="307" extrusionOk="0">
                  <a:moveTo>
                    <a:pt x="16" y="1"/>
                  </a:moveTo>
                  <a:cubicBezTo>
                    <a:pt x="8" y="1"/>
                    <a:pt x="1" y="11"/>
                    <a:pt x="1" y="17"/>
                  </a:cubicBezTo>
                  <a:cubicBezTo>
                    <a:pt x="13" y="77"/>
                    <a:pt x="36" y="136"/>
                    <a:pt x="60" y="208"/>
                  </a:cubicBezTo>
                  <a:cubicBezTo>
                    <a:pt x="72" y="244"/>
                    <a:pt x="72" y="291"/>
                    <a:pt x="96" y="303"/>
                  </a:cubicBezTo>
                  <a:cubicBezTo>
                    <a:pt x="102" y="305"/>
                    <a:pt x="109" y="306"/>
                    <a:pt x="116" y="306"/>
                  </a:cubicBezTo>
                  <a:cubicBezTo>
                    <a:pt x="146" y="306"/>
                    <a:pt x="173" y="285"/>
                    <a:pt x="144" y="255"/>
                  </a:cubicBezTo>
                  <a:lnTo>
                    <a:pt x="144" y="255"/>
                  </a:lnTo>
                  <a:cubicBezTo>
                    <a:pt x="144" y="255"/>
                    <a:pt x="132" y="256"/>
                    <a:pt x="132" y="267"/>
                  </a:cubicBezTo>
                  <a:cubicBezTo>
                    <a:pt x="132" y="255"/>
                    <a:pt x="96" y="232"/>
                    <a:pt x="96" y="208"/>
                  </a:cubicBezTo>
                  <a:cubicBezTo>
                    <a:pt x="96" y="196"/>
                    <a:pt x="84" y="172"/>
                    <a:pt x="84" y="148"/>
                  </a:cubicBezTo>
                  <a:cubicBezTo>
                    <a:pt x="72" y="113"/>
                    <a:pt x="60" y="65"/>
                    <a:pt x="36" y="29"/>
                  </a:cubicBezTo>
                  <a:cubicBezTo>
                    <a:pt x="31" y="8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72" name="Google Shape;17472;p26"/>
            <p:cNvSpPr/>
            <p:nvPr/>
          </p:nvSpPr>
          <p:spPr>
            <a:xfrm>
              <a:off x="2123300" y="2036125"/>
              <a:ext cx="4350" cy="8450"/>
            </a:xfrm>
            <a:custGeom>
              <a:avLst/>
              <a:gdLst/>
              <a:ahLst/>
              <a:cxnLst/>
              <a:rect l="l" t="t" r="r" b="b"/>
              <a:pathLst>
                <a:path w="174" h="338" extrusionOk="0">
                  <a:moveTo>
                    <a:pt x="3" y="1"/>
                  </a:moveTo>
                  <a:lnTo>
                    <a:pt x="3" y="1"/>
                  </a:lnTo>
                  <a:cubicBezTo>
                    <a:pt x="1" y="1"/>
                    <a:pt x="1" y="10"/>
                    <a:pt x="7" y="23"/>
                  </a:cubicBezTo>
                  <a:cubicBezTo>
                    <a:pt x="7" y="7"/>
                    <a:pt x="5" y="1"/>
                    <a:pt x="3" y="1"/>
                  </a:cubicBezTo>
                  <a:close/>
                  <a:moveTo>
                    <a:pt x="7" y="23"/>
                  </a:moveTo>
                  <a:cubicBezTo>
                    <a:pt x="55" y="59"/>
                    <a:pt x="79" y="118"/>
                    <a:pt x="91" y="178"/>
                  </a:cubicBezTo>
                  <a:cubicBezTo>
                    <a:pt x="114" y="225"/>
                    <a:pt x="91" y="285"/>
                    <a:pt x="114" y="333"/>
                  </a:cubicBezTo>
                  <a:cubicBezTo>
                    <a:pt x="114" y="337"/>
                    <a:pt x="116" y="338"/>
                    <a:pt x="117" y="338"/>
                  </a:cubicBezTo>
                  <a:cubicBezTo>
                    <a:pt x="121" y="338"/>
                    <a:pt x="126" y="333"/>
                    <a:pt x="126" y="333"/>
                  </a:cubicBezTo>
                  <a:cubicBezTo>
                    <a:pt x="174" y="285"/>
                    <a:pt x="150" y="214"/>
                    <a:pt x="126" y="154"/>
                  </a:cubicBezTo>
                  <a:cubicBezTo>
                    <a:pt x="114" y="95"/>
                    <a:pt x="67" y="47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73" name="Google Shape;17473;p26"/>
            <p:cNvSpPr/>
            <p:nvPr/>
          </p:nvSpPr>
          <p:spPr>
            <a:xfrm>
              <a:off x="2127050" y="2039075"/>
              <a:ext cx="2900" cy="6225"/>
            </a:xfrm>
            <a:custGeom>
              <a:avLst/>
              <a:gdLst/>
              <a:ahLst/>
              <a:cxnLst/>
              <a:rect l="l" t="t" r="r" b="b"/>
              <a:pathLst>
                <a:path w="116" h="249" extrusionOk="0">
                  <a:moveTo>
                    <a:pt x="12" y="0"/>
                  </a:moveTo>
                  <a:cubicBezTo>
                    <a:pt x="12" y="2"/>
                    <a:pt x="13" y="3"/>
                    <a:pt x="13" y="4"/>
                  </a:cubicBezTo>
                  <a:lnTo>
                    <a:pt x="13" y="4"/>
                  </a:lnTo>
                  <a:cubicBezTo>
                    <a:pt x="20" y="0"/>
                    <a:pt x="25" y="0"/>
                    <a:pt x="12" y="0"/>
                  </a:cubicBezTo>
                  <a:close/>
                  <a:moveTo>
                    <a:pt x="13" y="4"/>
                  </a:moveTo>
                  <a:cubicBezTo>
                    <a:pt x="7" y="8"/>
                    <a:pt x="0" y="13"/>
                    <a:pt x="0" y="24"/>
                  </a:cubicBezTo>
                  <a:cubicBezTo>
                    <a:pt x="0" y="96"/>
                    <a:pt x="24" y="203"/>
                    <a:pt x="83" y="238"/>
                  </a:cubicBezTo>
                  <a:cubicBezTo>
                    <a:pt x="87" y="245"/>
                    <a:pt x="91" y="248"/>
                    <a:pt x="96" y="248"/>
                  </a:cubicBezTo>
                  <a:cubicBezTo>
                    <a:pt x="106" y="248"/>
                    <a:pt x="116" y="231"/>
                    <a:pt x="107" y="215"/>
                  </a:cubicBezTo>
                  <a:cubicBezTo>
                    <a:pt x="60" y="144"/>
                    <a:pt x="36" y="97"/>
                    <a:pt x="13" y="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74" name="Google Shape;17474;p26"/>
            <p:cNvSpPr/>
            <p:nvPr/>
          </p:nvSpPr>
          <p:spPr>
            <a:xfrm>
              <a:off x="2125775" y="2039300"/>
              <a:ext cx="20275" cy="11150"/>
            </a:xfrm>
            <a:custGeom>
              <a:avLst/>
              <a:gdLst/>
              <a:ahLst/>
              <a:cxnLst/>
              <a:rect l="l" t="t" r="r" b="b"/>
              <a:pathLst>
                <a:path w="811" h="446" extrusionOk="0">
                  <a:moveTo>
                    <a:pt x="29" y="85"/>
                  </a:moveTo>
                  <a:cubicBezTo>
                    <a:pt x="30" y="85"/>
                    <a:pt x="30" y="85"/>
                    <a:pt x="31" y="85"/>
                  </a:cubicBezTo>
                  <a:lnTo>
                    <a:pt x="31" y="85"/>
                  </a:lnTo>
                  <a:cubicBezTo>
                    <a:pt x="28" y="87"/>
                    <a:pt x="25" y="89"/>
                    <a:pt x="22" y="92"/>
                  </a:cubicBezTo>
                  <a:lnTo>
                    <a:pt x="22" y="92"/>
                  </a:lnTo>
                  <a:cubicBezTo>
                    <a:pt x="25" y="86"/>
                    <a:pt x="27" y="85"/>
                    <a:pt x="29" y="85"/>
                  </a:cubicBezTo>
                  <a:close/>
                  <a:moveTo>
                    <a:pt x="324" y="272"/>
                  </a:moveTo>
                  <a:lnTo>
                    <a:pt x="324" y="272"/>
                  </a:lnTo>
                  <a:cubicBezTo>
                    <a:pt x="329" y="276"/>
                    <a:pt x="334" y="279"/>
                    <a:pt x="339" y="282"/>
                  </a:cubicBezTo>
                  <a:lnTo>
                    <a:pt x="339" y="282"/>
                  </a:lnTo>
                  <a:cubicBezTo>
                    <a:pt x="339" y="285"/>
                    <a:pt x="338" y="287"/>
                    <a:pt x="337" y="290"/>
                  </a:cubicBezTo>
                  <a:lnTo>
                    <a:pt x="337" y="290"/>
                  </a:lnTo>
                  <a:cubicBezTo>
                    <a:pt x="332" y="284"/>
                    <a:pt x="328" y="278"/>
                    <a:pt x="324" y="272"/>
                  </a:cubicBezTo>
                  <a:close/>
                  <a:moveTo>
                    <a:pt x="198" y="204"/>
                  </a:moveTo>
                  <a:lnTo>
                    <a:pt x="198" y="204"/>
                  </a:lnTo>
                  <a:cubicBezTo>
                    <a:pt x="215" y="214"/>
                    <a:pt x="233" y="224"/>
                    <a:pt x="250" y="233"/>
                  </a:cubicBezTo>
                  <a:lnTo>
                    <a:pt x="250" y="233"/>
                  </a:lnTo>
                  <a:cubicBezTo>
                    <a:pt x="248" y="256"/>
                    <a:pt x="245" y="278"/>
                    <a:pt x="239" y="302"/>
                  </a:cubicBezTo>
                  <a:lnTo>
                    <a:pt x="239" y="302"/>
                  </a:lnTo>
                  <a:lnTo>
                    <a:pt x="198" y="204"/>
                  </a:lnTo>
                  <a:close/>
                  <a:moveTo>
                    <a:pt x="238" y="306"/>
                  </a:moveTo>
                  <a:cubicBezTo>
                    <a:pt x="232" y="327"/>
                    <a:pt x="226" y="349"/>
                    <a:pt x="218" y="372"/>
                  </a:cubicBezTo>
                  <a:lnTo>
                    <a:pt x="265" y="372"/>
                  </a:lnTo>
                  <a:lnTo>
                    <a:pt x="238" y="306"/>
                  </a:lnTo>
                  <a:close/>
                  <a:moveTo>
                    <a:pt x="301" y="0"/>
                  </a:moveTo>
                  <a:cubicBezTo>
                    <a:pt x="294" y="0"/>
                    <a:pt x="286" y="4"/>
                    <a:pt x="282" y="11"/>
                  </a:cubicBezTo>
                  <a:lnTo>
                    <a:pt x="282" y="11"/>
                  </a:lnTo>
                  <a:cubicBezTo>
                    <a:pt x="275" y="15"/>
                    <a:pt x="269" y="20"/>
                    <a:pt x="265" y="27"/>
                  </a:cubicBezTo>
                  <a:cubicBezTo>
                    <a:pt x="259" y="43"/>
                    <a:pt x="254" y="59"/>
                    <a:pt x="251" y="75"/>
                  </a:cubicBezTo>
                  <a:lnTo>
                    <a:pt x="230" y="75"/>
                  </a:lnTo>
                  <a:cubicBezTo>
                    <a:pt x="231" y="79"/>
                    <a:pt x="232" y="83"/>
                    <a:pt x="234" y="87"/>
                  </a:cubicBezTo>
                  <a:lnTo>
                    <a:pt x="230" y="87"/>
                  </a:lnTo>
                  <a:cubicBezTo>
                    <a:pt x="232" y="93"/>
                    <a:pt x="234" y="99"/>
                    <a:pt x="236" y="105"/>
                  </a:cubicBezTo>
                  <a:lnTo>
                    <a:pt x="236" y="105"/>
                  </a:lnTo>
                  <a:cubicBezTo>
                    <a:pt x="230" y="103"/>
                    <a:pt x="224" y="101"/>
                    <a:pt x="218" y="98"/>
                  </a:cubicBezTo>
                  <a:cubicBezTo>
                    <a:pt x="215" y="97"/>
                    <a:pt x="212" y="97"/>
                    <a:pt x="210" y="97"/>
                  </a:cubicBezTo>
                  <a:cubicBezTo>
                    <a:pt x="206" y="97"/>
                    <a:pt x="202" y="98"/>
                    <a:pt x="198" y="100"/>
                  </a:cubicBezTo>
                  <a:lnTo>
                    <a:pt x="198" y="100"/>
                  </a:lnTo>
                  <a:cubicBezTo>
                    <a:pt x="186" y="102"/>
                    <a:pt x="168" y="110"/>
                    <a:pt x="158" y="110"/>
                  </a:cubicBezTo>
                  <a:lnTo>
                    <a:pt x="160" y="114"/>
                  </a:lnTo>
                  <a:lnTo>
                    <a:pt x="160" y="114"/>
                  </a:lnTo>
                  <a:cubicBezTo>
                    <a:pt x="124" y="94"/>
                    <a:pt x="87" y="73"/>
                    <a:pt x="51" y="51"/>
                  </a:cubicBezTo>
                  <a:lnTo>
                    <a:pt x="51" y="51"/>
                  </a:lnTo>
                  <a:cubicBezTo>
                    <a:pt x="51" y="51"/>
                    <a:pt x="51" y="51"/>
                    <a:pt x="51" y="51"/>
                  </a:cubicBezTo>
                  <a:cubicBezTo>
                    <a:pt x="48" y="50"/>
                    <a:pt x="46" y="49"/>
                    <a:pt x="43" y="49"/>
                  </a:cubicBezTo>
                  <a:cubicBezTo>
                    <a:pt x="23" y="49"/>
                    <a:pt x="0" y="81"/>
                    <a:pt x="19" y="95"/>
                  </a:cubicBezTo>
                  <a:lnTo>
                    <a:pt x="19" y="95"/>
                  </a:lnTo>
                  <a:cubicBezTo>
                    <a:pt x="18" y="96"/>
                    <a:pt x="17" y="97"/>
                    <a:pt x="15" y="98"/>
                  </a:cubicBezTo>
                  <a:lnTo>
                    <a:pt x="15" y="110"/>
                  </a:lnTo>
                  <a:cubicBezTo>
                    <a:pt x="17" y="104"/>
                    <a:pt x="19" y="99"/>
                    <a:pt x="21" y="95"/>
                  </a:cubicBezTo>
                  <a:lnTo>
                    <a:pt x="21" y="95"/>
                  </a:lnTo>
                  <a:cubicBezTo>
                    <a:pt x="23" y="97"/>
                    <a:pt x="25" y="98"/>
                    <a:pt x="27" y="98"/>
                  </a:cubicBezTo>
                  <a:cubicBezTo>
                    <a:pt x="27" y="98"/>
                    <a:pt x="27" y="98"/>
                    <a:pt x="27" y="98"/>
                  </a:cubicBezTo>
                  <a:lnTo>
                    <a:pt x="27" y="98"/>
                  </a:lnTo>
                  <a:cubicBezTo>
                    <a:pt x="47" y="112"/>
                    <a:pt x="67" y="125"/>
                    <a:pt x="88" y="138"/>
                  </a:cubicBezTo>
                  <a:lnTo>
                    <a:pt x="88" y="138"/>
                  </a:lnTo>
                  <a:cubicBezTo>
                    <a:pt x="98" y="149"/>
                    <a:pt x="107" y="158"/>
                    <a:pt x="111" y="158"/>
                  </a:cubicBezTo>
                  <a:cubicBezTo>
                    <a:pt x="117" y="160"/>
                    <a:pt x="123" y="162"/>
                    <a:pt x="129" y="163"/>
                  </a:cubicBezTo>
                  <a:lnTo>
                    <a:pt x="129" y="163"/>
                  </a:lnTo>
                  <a:cubicBezTo>
                    <a:pt x="150" y="177"/>
                    <a:pt x="172" y="190"/>
                    <a:pt x="194" y="202"/>
                  </a:cubicBezTo>
                  <a:lnTo>
                    <a:pt x="194" y="202"/>
                  </a:lnTo>
                  <a:lnTo>
                    <a:pt x="190" y="192"/>
                  </a:lnTo>
                  <a:lnTo>
                    <a:pt x="190" y="192"/>
                  </a:lnTo>
                  <a:cubicBezTo>
                    <a:pt x="191" y="193"/>
                    <a:pt x="192" y="194"/>
                    <a:pt x="194" y="195"/>
                  </a:cubicBezTo>
                  <a:lnTo>
                    <a:pt x="194" y="195"/>
                  </a:lnTo>
                  <a:lnTo>
                    <a:pt x="198" y="204"/>
                  </a:lnTo>
                  <a:lnTo>
                    <a:pt x="198" y="204"/>
                  </a:lnTo>
                  <a:cubicBezTo>
                    <a:pt x="196" y="204"/>
                    <a:pt x="195" y="203"/>
                    <a:pt x="194" y="202"/>
                  </a:cubicBezTo>
                  <a:lnTo>
                    <a:pt x="194" y="202"/>
                  </a:lnTo>
                  <a:lnTo>
                    <a:pt x="238" y="306"/>
                  </a:lnTo>
                  <a:lnTo>
                    <a:pt x="238" y="306"/>
                  </a:lnTo>
                  <a:cubicBezTo>
                    <a:pt x="238" y="305"/>
                    <a:pt x="238" y="303"/>
                    <a:pt x="239" y="302"/>
                  </a:cubicBezTo>
                  <a:lnTo>
                    <a:pt x="239" y="302"/>
                  </a:lnTo>
                  <a:lnTo>
                    <a:pt x="253" y="337"/>
                  </a:lnTo>
                  <a:cubicBezTo>
                    <a:pt x="261" y="344"/>
                    <a:pt x="272" y="355"/>
                    <a:pt x="280" y="355"/>
                  </a:cubicBezTo>
                  <a:cubicBezTo>
                    <a:pt x="286" y="355"/>
                    <a:pt x="289" y="351"/>
                    <a:pt x="289" y="337"/>
                  </a:cubicBezTo>
                  <a:cubicBezTo>
                    <a:pt x="296" y="322"/>
                    <a:pt x="301" y="308"/>
                    <a:pt x="307" y="294"/>
                  </a:cubicBezTo>
                  <a:lnTo>
                    <a:pt x="307" y="294"/>
                  </a:lnTo>
                  <a:cubicBezTo>
                    <a:pt x="313" y="301"/>
                    <a:pt x="320" y="309"/>
                    <a:pt x="328" y="317"/>
                  </a:cubicBezTo>
                  <a:lnTo>
                    <a:pt x="328" y="317"/>
                  </a:lnTo>
                  <a:cubicBezTo>
                    <a:pt x="327" y="319"/>
                    <a:pt x="326" y="322"/>
                    <a:pt x="325" y="325"/>
                  </a:cubicBezTo>
                  <a:lnTo>
                    <a:pt x="336" y="325"/>
                  </a:lnTo>
                  <a:cubicBezTo>
                    <a:pt x="340" y="329"/>
                    <a:pt x="344" y="333"/>
                    <a:pt x="349" y="337"/>
                  </a:cubicBezTo>
                  <a:cubicBezTo>
                    <a:pt x="361" y="343"/>
                    <a:pt x="370" y="346"/>
                    <a:pt x="377" y="346"/>
                  </a:cubicBezTo>
                  <a:cubicBezTo>
                    <a:pt x="378" y="346"/>
                    <a:pt x="379" y="346"/>
                    <a:pt x="379" y="345"/>
                  </a:cubicBezTo>
                  <a:lnTo>
                    <a:pt x="379" y="345"/>
                  </a:lnTo>
                  <a:cubicBezTo>
                    <a:pt x="382" y="354"/>
                    <a:pt x="387" y="363"/>
                    <a:pt x="396" y="372"/>
                  </a:cubicBezTo>
                  <a:cubicBezTo>
                    <a:pt x="435" y="385"/>
                    <a:pt x="470" y="394"/>
                    <a:pt x="507" y="406"/>
                  </a:cubicBezTo>
                  <a:lnTo>
                    <a:pt x="507" y="406"/>
                  </a:lnTo>
                  <a:cubicBezTo>
                    <a:pt x="532" y="419"/>
                    <a:pt x="559" y="428"/>
                    <a:pt x="588" y="434"/>
                  </a:cubicBezTo>
                  <a:lnTo>
                    <a:pt x="588" y="434"/>
                  </a:lnTo>
                  <a:cubicBezTo>
                    <a:pt x="595" y="437"/>
                    <a:pt x="603" y="440"/>
                    <a:pt x="611" y="444"/>
                  </a:cubicBezTo>
                  <a:cubicBezTo>
                    <a:pt x="613" y="445"/>
                    <a:pt x="616" y="446"/>
                    <a:pt x="618" y="446"/>
                  </a:cubicBezTo>
                  <a:cubicBezTo>
                    <a:pt x="622" y="446"/>
                    <a:pt x="625" y="444"/>
                    <a:pt x="628" y="441"/>
                  </a:cubicBezTo>
                  <a:lnTo>
                    <a:pt x="628" y="441"/>
                  </a:lnTo>
                  <a:cubicBezTo>
                    <a:pt x="646" y="443"/>
                    <a:pt x="664" y="444"/>
                    <a:pt x="682" y="444"/>
                  </a:cubicBezTo>
                  <a:cubicBezTo>
                    <a:pt x="692" y="444"/>
                    <a:pt x="702" y="418"/>
                    <a:pt x="705" y="403"/>
                  </a:cubicBezTo>
                  <a:lnTo>
                    <a:pt x="705" y="403"/>
                  </a:lnTo>
                  <a:cubicBezTo>
                    <a:pt x="721" y="413"/>
                    <a:pt x="737" y="423"/>
                    <a:pt x="754" y="432"/>
                  </a:cubicBezTo>
                  <a:cubicBezTo>
                    <a:pt x="757" y="433"/>
                    <a:pt x="761" y="434"/>
                    <a:pt x="765" y="434"/>
                  </a:cubicBezTo>
                  <a:cubicBezTo>
                    <a:pt x="794" y="434"/>
                    <a:pt x="810" y="395"/>
                    <a:pt x="789" y="384"/>
                  </a:cubicBezTo>
                  <a:cubicBezTo>
                    <a:pt x="772" y="374"/>
                    <a:pt x="756" y="365"/>
                    <a:pt x="739" y="355"/>
                  </a:cubicBezTo>
                  <a:lnTo>
                    <a:pt x="739" y="355"/>
                  </a:lnTo>
                  <a:cubicBezTo>
                    <a:pt x="734" y="353"/>
                    <a:pt x="730" y="350"/>
                    <a:pt x="725" y="348"/>
                  </a:cubicBezTo>
                  <a:lnTo>
                    <a:pt x="725" y="348"/>
                  </a:lnTo>
                  <a:cubicBezTo>
                    <a:pt x="727" y="348"/>
                    <a:pt x="728" y="348"/>
                    <a:pt x="730" y="349"/>
                  </a:cubicBezTo>
                  <a:cubicBezTo>
                    <a:pt x="730" y="348"/>
                    <a:pt x="730" y="348"/>
                    <a:pt x="730" y="347"/>
                  </a:cubicBezTo>
                  <a:lnTo>
                    <a:pt x="730" y="347"/>
                  </a:lnTo>
                  <a:cubicBezTo>
                    <a:pt x="734" y="348"/>
                    <a:pt x="738" y="348"/>
                    <a:pt x="742" y="349"/>
                  </a:cubicBezTo>
                  <a:cubicBezTo>
                    <a:pt x="765" y="349"/>
                    <a:pt x="789" y="313"/>
                    <a:pt x="754" y="313"/>
                  </a:cubicBezTo>
                  <a:cubicBezTo>
                    <a:pt x="710" y="288"/>
                    <a:pt x="663" y="263"/>
                    <a:pt x="613" y="241"/>
                  </a:cubicBezTo>
                  <a:lnTo>
                    <a:pt x="613" y="241"/>
                  </a:lnTo>
                  <a:cubicBezTo>
                    <a:pt x="622" y="229"/>
                    <a:pt x="624" y="212"/>
                    <a:pt x="611" y="206"/>
                  </a:cubicBezTo>
                  <a:cubicBezTo>
                    <a:pt x="563" y="182"/>
                    <a:pt x="527" y="158"/>
                    <a:pt x="492" y="146"/>
                  </a:cubicBezTo>
                  <a:cubicBezTo>
                    <a:pt x="488" y="144"/>
                    <a:pt x="485" y="142"/>
                    <a:pt x="483" y="141"/>
                  </a:cubicBezTo>
                  <a:lnTo>
                    <a:pt x="483" y="141"/>
                  </a:lnTo>
                  <a:cubicBezTo>
                    <a:pt x="476" y="105"/>
                    <a:pt x="462" y="71"/>
                    <a:pt x="444" y="39"/>
                  </a:cubicBezTo>
                  <a:cubicBezTo>
                    <a:pt x="440" y="26"/>
                    <a:pt x="429" y="21"/>
                    <a:pt x="417" y="21"/>
                  </a:cubicBezTo>
                  <a:cubicBezTo>
                    <a:pt x="398" y="21"/>
                    <a:pt x="377" y="36"/>
                    <a:pt x="384" y="51"/>
                  </a:cubicBezTo>
                  <a:cubicBezTo>
                    <a:pt x="390" y="63"/>
                    <a:pt x="396" y="74"/>
                    <a:pt x="403" y="85"/>
                  </a:cubicBezTo>
                  <a:lnTo>
                    <a:pt x="403" y="85"/>
                  </a:lnTo>
                  <a:cubicBezTo>
                    <a:pt x="397" y="86"/>
                    <a:pt x="391" y="87"/>
                    <a:pt x="384" y="87"/>
                  </a:cubicBezTo>
                  <a:cubicBezTo>
                    <a:pt x="404" y="121"/>
                    <a:pt x="415" y="154"/>
                    <a:pt x="420" y="188"/>
                  </a:cubicBezTo>
                  <a:lnTo>
                    <a:pt x="420" y="188"/>
                  </a:lnTo>
                  <a:cubicBezTo>
                    <a:pt x="395" y="175"/>
                    <a:pt x="369" y="163"/>
                    <a:pt x="343" y="151"/>
                  </a:cubicBezTo>
                  <a:lnTo>
                    <a:pt x="343" y="151"/>
                  </a:lnTo>
                  <a:cubicBezTo>
                    <a:pt x="341" y="129"/>
                    <a:pt x="338" y="108"/>
                    <a:pt x="335" y="87"/>
                  </a:cubicBezTo>
                  <a:lnTo>
                    <a:pt x="335" y="87"/>
                  </a:lnTo>
                  <a:cubicBezTo>
                    <a:pt x="333" y="68"/>
                    <a:pt x="329" y="48"/>
                    <a:pt x="325" y="27"/>
                  </a:cubicBezTo>
                  <a:cubicBezTo>
                    <a:pt x="325" y="9"/>
                    <a:pt x="313" y="0"/>
                    <a:pt x="3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75" name="Google Shape;17475;p26"/>
            <p:cNvSpPr/>
            <p:nvPr/>
          </p:nvSpPr>
          <p:spPr>
            <a:xfrm>
              <a:off x="2129550" y="1963725"/>
              <a:ext cx="229300" cy="88725"/>
            </a:xfrm>
            <a:custGeom>
              <a:avLst/>
              <a:gdLst/>
              <a:ahLst/>
              <a:cxnLst/>
              <a:rect l="l" t="t" r="r" b="b"/>
              <a:pathLst>
                <a:path w="9172" h="3549" extrusionOk="0">
                  <a:moveTo>
                    <a:pt x="3375" y="1"/>
                  </a:moveTo>
                  <a:cubicBezTo>
                    <a:pt x="1667" y="1"/>
                    <a:pt x="1" y="1213"/>
                    <a:pt x="174" y="3074"/>
                  </a:cubicBezTo>
                  <a:cubicBezTo>
                    <a:pt x="180" y="3096"/>
                    <a:pt x="204" y="3108"/>
                    <a:pt x="228" y="3108"/>
                  </a:cubicBezTo>
                  <a:cubicBezTo>
                    <a:pt x="255" y="3108"/>
                    <a:pt x="281" y="3093"/>
                    <a:pt x="281" y="3062"/>
                  </a:cubicBezTo>
                  <a:cubicBezTo>
                    <a:pt x="195" y="1196"/>
                    <a:pt x="1763" y="129"/>
                    <a:pt x="3402" y="129"/>
                  </a:cubicBezTo>
                  <a:cubicBezTo>
                    <a:pt x="3802" y="129"/>
                    <a:pt x="4206" y="193"/>
                    <a:pt x="4591" y="324"/>
                  </a:cubicBezTo>
                  <a:cubicBezTo>
                    <a:pt x="5544" y="657"/>
                    <a:pt x="6139" y="1336"/>
                    <a:pt x="6925" y="1883"/>
                  </a:cubicBezTo>
                  <a:cubicBezTo>
                    <a:pt x="7699" y="2443"/>
                    <a:pt x="8556" y="2657"/>
                    <a:pt x="9092" y="3526"/>
                  </a:cubicBezTo>
                  <a:cubicBezTo>
                    <a:pt x="9100" y="3542"/>
                    <a:pt x="9112" y="3549"/>
                    <a:pt x="9123" y="3549"/>
                  </a:cubicBezTo>
                  <a:cubicBezTo>
                    <a:pt x="9147" y="3549"/>
                    <a:pt x="9171" y="3522"/>
                    <a:pt x="9163" y="3491"/>
                  </a:cubicBezTo>
                  <a:cubicBezTo>
                    <a:pt x="8806" y="2479"/>
                    <a:pt x="7544" y="2229"/>
                    <a:pt x="6782" y="1621"/>
                  </a:cubicBezTo>
                  <a:cubicBezTo>
                    <a:pt x="5889" y="895"/>
                    <a:pt x="5067" y="216"/>
                    <a:pt x="3889" y="38"/>
                  </a:cubicBezTo>
                  <a:cubicBezTo>
                    <a:pt x="3718" y="13"/>
                    <a:pt x="3546" y="1"/>
                    <a:pt x="33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76" name="Google Shape;17476;p26"/>
            <p:cNvSpPr/>
            <p:nvPr/>
          </p:nvSpPr>
          <p:spPr>
            <a:xfrm>
              <a:off x="2354150" y="2044425"/>
              <a:ext cx="78600" cy="121150"/>
            </a:xfrm>
            <a:custGeom>
              <a:avLst/>
              <a:gdLst/>
              <a:ahLst/>
              <a:cxnLst/>
              <a:rect l="l" t="t" r="r" b="b"/>
              <a:pathLst>
                <a:path w="3144" h="4846" extrusionOk="0">
                  <a:moveTo>
                    <a:pt x="1" y="1"/>
                  </a:moveTo>
                  <a:cubicBezTo>
                    <a:pt x="2" y="3"/>
                    <a:pt x="3" y="5"/>
                    <a:pt x="4" y="8"/>
                  </a:cubicBezTo>
                  <a:lnTo>
                    <a:pt x="4" y="8"/>
                  </a:lnTo>
                  <a:cubicBezTo>
                    <a:pt x="6" y="4"/>
                    <a:pt x="7" y="1"/>
                    <a:pt x="1" y="1"/>
                  </a:cubicBezTo>
                  <a:close/>
                  <a:moveTo>
                    <a:pt x="4" y="8"/>
                  </a:moveTo>
                  <a:cubicBezTo>
                    <a:pt x="3" y="10"/>
                    <a:pt x="1" y="13"/>
                    <a:pt x="1" y="13"/>
                  </a:cubicBezTo>
                  <a:cubicBezTo>
                    <a:pt x="239" y="1036"/>
                    <a:pt x="1155" y="1417"/>
                    <a:pt x="1679" y="2263"/>
                  </a:cubicBezTo>
                  <a:cubicBezTo>
                    <a:pt x="1917" y="2644"/>
                    <a:pt x="2072" y="3084"/>
                    <a:pt x="2287" y="3477"/>
                  </a:cubicBezTo>
                  <a:cubicBezTo>
                    <a:pt x="2548" y="3930"/>
                    <a:pt x="2929" y="4287"/>
                    <a:pt x="3037" y="4811"/>
                  </a:cubicBezTo>
                  <a:cubicBezTo>
                    <a:pt x="3041" y="4835"/>
                    <a:pt x="3060" y="4845"/>
                    <a:pt x="3080" y="4845"/>
                  </a:cubicBezTo>
                  <a:cubicBezTo>
                    <a:pt x="3110" y="4845"/>
                    <a:pt x="3144" y="4822"/>
                    <a:pt x="3144" y="4787"/>
                  </a:cubicBezTo>
                  <a:cubicBezTo>
                    <a:pt x="3120" y="4418"/>
                    <a:pt x="2918" y="4168"/>
                    <a:pt x="2703" y="3870"/>
                  </a:cubicBezTo>
                  <a:cubicBezTo>
                    <a:pt x="2406" y="3442"/>
                    <a:pt x="2215" y="2977"/>
                    <a:pt x="1977" y="2513"/>
                  </a:cubicBezTo>
                  <a:cubicBezTo>
                    <a:pt x="1751" y="2060"/>
                    <a:pt x="1489" y="1727"/>
                    <a:pt x="1120" y="1394"/>
                  </a:cubicBezTo>
                  <a:cubicBezTo>
                    <a:pt x="657" y="979"/>
                    <a:pt x="301" y="552"/>
                    <a:pt x="4" y="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77" name="Google Shape;17477;p26"/>
            <p:cNvSpPr/>
            <p:nvPr/>
          </p:nvSpPr>
          <p:spPr>
            <a:xfrm>
              <a:off x="2098475" y="2047700"/>
              <a:ext cx="278325" cy="167500"/>
            </a:xfrm>
            <a:custGeom>
              <a:avLst/>
              <a:gdLst/>
              <a:ahLst/>
              <a:cxnLst/>
              <a:rect l="l" t="t" r="r" b="b"/>
              <a:pathLst>
                <a:path w="11133" h="6700" extrusionOk="0">
                  <a:moveTo>
                    <a:pt x="1429" y="1"/>
                  </a:moveTo>
                  <a:cubicBezTo>
                    <a:pt x="905" y="120"/>
                    <a:pt x="607" y="513"/>
                    <a:pt x="405" y="989"/>
                  </a:cubicBezTo>
                  <a:cubicBezTo>
                    <a:pt x="214" y="1429"/>
                    <a:pt x="0" y="2037"/>
                    <a:pt x="107" y="2537"/>
                  </a:cubicBezTo>
                  <a:cubicBezTo>
                    <a:pt x="345" y="3727"/>
                    <a:pt x="1488" y="4513"/>
                    <a:pt x="2477" y="5037"/>
                  </a:cubicBezTo>
                  <a:cubicBezTo>
                    <a:pt x="3846" y="5751"/>
                    <a:pt x="5370" y="6418"/>
                    <a:pt x="6906" y="6656"/>
                  </a:cubicBezTo>
                  <a:cubicBezTo>
                    <a:pt x="7105" y="6684"/>
                    <a:pt x="7304" y="6699"/>
                    <a:pt x="7501" y="6699"/>
                  </a:cubicBezTo>
                  <a:cubicBezTo>
                    <a:pt x="7903" y="6699"/>
                    <a:pt x="8300" y="6634"/>
                    <a:pt x="8692" y="6466"/>
                  </a:cubicBezTo>
                  <a:cubicBezTo>
                    <a:pt x="9025" y="6311"/>
                    <a:pt x="9335" y="6120"/>
                    <a:pt x="9680" y="6001"/>
                  </a:cubicBezTo>
                  <a:cubicBezTo>
                    <a:pt x="10132" y="5835"/>
                    <a:pt x="10597" y="5823"/>
                    <a:pt x="11073" y="5763"/>
                  </a:cubicBezTo>
                  <a:cubicBezTo>
                    <a:pt x="11121" y="5763"/>
                    <a:pt x="11132" y="5668"/>
                    <a:pt x="11085" y="5668"/>
                  </a:cubicBezTo>
                  <a:cubicBezTo>
                    <a:pt x="10967" y="5649"/>
                    <a:pt x="10853" y="5640"/>
                    <a:pt x="10741" y="5640"/>
                  </a:cubicBezTo>
                  <a:cubicBezTo>
                    <a:pt x="9830" y="5640"/>
                    <a:pt x="9121" y="6234"/>
                    <a:pt x="8251" y="6478"/>
                  </a:cubicBezTo>
                  <a:cubicBezTo>
                    <a:pt x="8004" y="6546"/>
                    <a:pt x="7747" y="6575"/>
                    <a:pt x="7486" y="6575"/>
                  </a:cubicBezTo>
                  <a:cubicBezTo>
                    <a:pt x="6377" y="6575"/>
                    <a:pt x="5181" y="6042"/>
                    <a:pt x="4227" y="5656"/>
                  </a:cubicBezTo>
                  <a:cubicBezTo>
                    <a:pt x="3072" y="5180"/>
                    <a:pt x="1643" y="4668"/>
                    <a:pt x="881" y="3620"/>
                  </a:cubicBezTo>
                  <a:cubicBezTo>
                    <a:pt x="464" y="3049"/>
                    <a:pt x="167" y="2525"/>
                    <a:pt x="310" y="1798"/>
                  </a:cubicBezTo>
                  <a:cubicBezTo>
                    <a:pt x="464" y="1084"/>
                    <a:pt x="714" y="310"/>
                    <a:pt x="1453" y="48"/>
                  </a:cubicBezTo>
                  <a:cubicBezTo>
                    <a:pt x="1476" y="48"/>
                    <a:pt x="1465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78" name="Google Shape;17478;p26"/>
            <p:cNvSpPr/>
            <p:nvPr/>
          </p:nvSpPr>
          <p:spPr>
            <a:xfrm>
              <a:off x="2372900" y="2161725"/>
              <a:ext cx="59550" cy="29575"/>
            </a:xfrm>
            <a:custGeom>
              <a:avLst/>
              <a:gdLst/>
              <a:ahLst/>
              <a:cxnLst/>
              <a:rect l="l" t="t" r="r" b="b"/>
              <a:pathLst>
                <a:path w="2382" h="1183" extrusionOk="0">
                  <a:moveTo>
                    <a:pt x="2299" y="1"/>
                  </a:moveTo>
                  <a:cubicBezTo>
                    <a:pt x="2267" y="1"/>
                    <a:pt x="2232" y="24"/>
                    <a:pt x="2239" y="59"/>
                  </a:cubicBezTo>
                  <a:cubicBezTo>
                    <a:pt x="2251" y="214"/>
                    <a:pt x="1929" y="321"/>
                    <a:pt x="1822" y="369"/>
                  </a:cubicBezTo>
                  <a:cubicBezTo>
                    <a:pt x="1763" y="393"/>
                    <a:pt x="1763" y="381"/>
                    <a:pt x="1703" y="416"/>
                  </a:cubicBezTo>
                  <a:cubicBezTo>
                    <a:pt x="1537" y="500"/>
                    <a:pt x="1406" y="655"/>
                    <a:pt x="1239" y="738"/>
                  </a:cubicBezTo>
                  <a:cubicBezTo>
                    <a:pt x="858" y="976"/>
                    <a:pt x="453" y="1012"/>
                    <a:pt x="24" y="1131"/>
                  </a:cubicBezTo>
                  <a:cubicBezTo>
                    <a:pt x="1" y="1131"/>
                    <a:pt x="1" y="1155"/>
                    <a:pt x="24" y="1167"/>
                  </a:cubicBezTo>
                  <a:cubicBezTo>
                    <a:pt x="88" y="1177"/>
                    <a:pt x="154" y="1182"/>
                    <a:pt x="220" y="1182"/>
                  </a:cubicBezTo>
                  <a:cubicBezTo>
                    <a:pt x="668" y="1182"/>
                    <a:pt x="1146" y="950"/>
                    <a:pt x="1489" y="690"/>
                  </a:cubicBezTo>
                  <a:cubicBezTo>
                    <a:pt x="1691" y="559"/>
                    <a:pt x="1763" y="535"/>
                    <a:pt x="2013" y="440"/>
                  </a:cubicBezTo>
                  <a:cubicBezTo>
                    <a:pt x="2108" y="416"/>
                    <a:pt x="2179" y="416"/>
                    <a:pt x="2251" y="357"/>
                  </a:cubicBezTo>
                  <a:cubicBezTo>
                    <a:pt x="2358" y="262"/>
                    <a:pt x="2382" y="154"/>
                    <a:pt x="2346" y="35"/>
                  </a:cubicBezTo>
                  <a:cubicBezTo>
                    <a:pt x="2341" y="11"/>
                    <a:pt x="2321" y="1"/>
                    <a:pt x="22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79" name="Google Shape;17479;p26"/>
            <p:cNvSpPr/>
            <p:nvPr/>
          </p:nvSpPr>
          <p:spPr>
            <a:xfrm>
              <a:off x="2364875" y="2187900"/>
              <a:ext cx="20550" cy="2900"/>
            </a:xfrm>
            <a:custGeom>
              <a:avLst/>
              <a:gdLst/>
              <a:ahLst/>
              <a:cxnLst/>
              <a:rect l="l" t="t" r="r" b="b"/>
              <a:pathLst>
                <a:path w="822" h="116" extrusionOk="0">
                  <a:moveTo>
                    <a:pt x="405" y="0"/>
                  </a:moveTo>
                  <a:cubicBezTo>
                    <a:pt x="274" y="0"/>
                    <a:pt x="143" y="0"/>
                    <a:pt x="24" y="36"/>
                  </a:cubicBezTo>
                  <a:cubicBezTo>
                    <a:pt x="0" y="48"/>
                    <a:pt x="12" y="96"/>
                    <a:pt x="24" y="96"/>
                  </a:cubicBezTo>
                  <a:cubicBezTo>
                    <a:pt x="94" y="110"/>
                    <a:pt x="172" y="115"/>
                    <a:pt x="251" y="115"/>
                  </a:cubicBezTo>
                  <a:cubicBezTo>
                    <a:pt x="306" y="115"/>
                    <a:pt x="363" y="113"/>
                    <a:pt x="417" y="108"/>
                  </a:cubicBezTo>
                  <a:cubicBezTo>
                    <a:pt x="548" y="108"/>
                    <a:pt x="667" y="108"/>
                    <a:pt x="786" y="84"/>
                  </a:cubicBezTo>
                  <a:cubicBezTo>
                    <a:pt x="822" y="84"/>
                    <a:pt x="810" y="36"/>
                    <a:pt x="786" y="36"/>
                  </a:cubicBezTo>
                  <a:cubicBezTo>
                    <a:pt x="655" y="0"/>
                    <a:pt x="536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80" name="Google Shape;17480;p26"/>
            <p:cNvSpPr/>
            <p:nvPr/>
          </p:nvSpPr>
          <p:spPr>
            <a:xfrm>
              <a:off x="2364875" y="2188700"/>
              <a:ext cx="26500" cy="4000"/>
            </a:xfrm>
            <a:custGeom>
              <a:avLst/>
              <a:gdLst/>
              <a:ahLst/>
              <a:cxnLst/>
              <a:rect l="l" t="t" r="r" b="b"/>
              <a:pathLst>
                <a:path w="1060" h="160" extrusionOk="0">
                  <a:moveTo>
                    <a:pt x="917" y="1"/>
                  </a:moveTo>
                  <a:cubicBezTo>
                    <a:pt x="782" y="1"/>
                    <a:pt x="649" y="18"/>
                    <a:pt x="524" y="28"/>
                  </a:cubicBezTo>
                  <a:cubicBezTo>
                    <a:pt x="357" y="52"/>
                    <a:pt x="191" y="28"/>
                    <a:pt x="36" y="64"/>
                  </a:cubicBezTo>
                  <a:cubicBezTo>
                    <a:pt x="0" y="64"/>
                    <a:pt x="0" y="88"/>
                    <a:pt x="24" y="111"/>
                  </a:cubicBezTo>
                  <a:cubicBezTo>
                    <a:pt x="150" y="142"/>
                    <a:pt x="298" y="159"/>
                    <a:pt x="449" y="159"/>
                  </a:cubicBezTo>
                  <a:cubicBezTo>
                    <a:pt x="652" y="159"/>
                    <a:pt x="860" y="127"/>
                    <a:pt x="1024" y="52"/>
                  </a:cubicBezTo>
                  <a:cubicBezTo>
                    <a:pt x="1060" y="28"/>
                    <a:pt x="1048" y="4"/>
                    <a:pt x="1012" y="4"/>
                  </a:cubicBezTo>
                  <a:cubicBezTo>
                    <a:pt x="980" y="2"/>
                    <a:pt x="949" y="1"/>
                    <a:pt x="9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81" name="Google Shape;17481;p26"/>
            <p:cNvSpPr/>
            <p:nvPr/>
          </p:nvSpPr>
          <p:spPr>
            <a:xfrm>
              <a:off x="2369625" y="2171400"/>
              <a:ext cx="47575" cy="21175"/>
            </a:xfrm>
            <a:custGeom>
              <a:avLst/>
              <a:gdLst/>
              <a:ahLst/>
              <a:cxnLst/>
              <a:rect l="l" t="t" r="r" b="b"/>
              <a:pathLst>
                <a:path w="1903" h="847" extrusionOk="0">
                  <a:moveTo>
                    <a:pt x="1886" y="1"/>
                  </a:moveTo>
                  <a:cubicBezTo>
                    <a:pt x="1884" y="1"/>
                    <a:pt x="1882" y="2"/>
                    <a:pt x="1882" y="6"/>
                  </a:cubicBezTo>
                  <a:cubicBezTo>
                    <a:pt x="1446" y="496"/>
                    <a:pt x="860" y="787"/>
                    <a:pt x="207" y="787"/>
                  </a:cubicBezTo>
                  <a:cubicBezTo>
                    <a:pt x="147" y="787"/>
                    <a:pt x="86" y="785"/>
                    <a:pt x="24" y="780"/>
                  </a:cubicBezTo>
                  <a:cubicBezTo>
                    <a:pt x="24" y="780"/>
                    <a:pt x="1" y="815"/>
                    <a:pt x="24" y="815"/>
                  </a:cubicBezTo>
                  <a:cubicBezTo>
                    <a:pt x="136" y="836"/>
                    <a:pt x="250" y="846"/>
                    <a:pt x="363" y="846"/>
                  </a:cubicBezTo>
                  <a:cubicBezTo>
                    <a:pt x="961" y="846"/>
                    <a:pt x="1553" y="560"/>
                    <a:pt x="1894" y="29"/>
                  </a:cubicBezTo>
                  <a:cubicBezTo>
                    <a:pt x="1902" y="12"/>
                    <a:pt x="1892" y="1"/>
                    <a:pt x="1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82" name="Google Shape;17482;p26"/>
            <p:cNvSpPr/>
            <p:nvPr/>
          </p:nvSpPr>
          <p:spPr>
            <a:xfrm>
              <a:off x="2144900" y="2053950"/>
              <a:ext cx="103850" cy="137925"/>
            </a:xfrm>
            <a:custGeom>
              <a:avLst/>
              <a:gdLst/>
              <a:ahLst/>
              <a:cxnLst/>
              <a:rect l="l" t="t" r="r" b="b"/>
              <a:pathLst>
                <a:path w="4154" h="5517" extrusionOk="0">
                  <a:moveTo>
                    <a:pt x="36" y="1"/>
                  </a:moveTo>
                  <a:cubicBezTo>
                    <a:pt x="24" y="1"/>
                    <a:pt x="0" y="1"/>
                    <a:pt x="0" y="24"/>
                  </a:cubicBezTo>
                  <a:cubicBezTo>
                    <a:pt x="36" y="417"/>
                    <a:pt x="346" y="644"/>
                    <a:pt x="596" y="929"/>
                  </a:cubicBezTo>
                  <a:cubicBezTo>
                    <a:pt x="1001" y="1370"/>
                    <a:pt x="1060" y="2001"/>
                    <a:pt x="1429" y="2465"/>
                  </a:cubicBezTo>
                  <a:cubicBezTo>
                    <a:pt x="1810" y="2941"/>
                    <a:pt x="1941" y="3453"/>
                    <a:pt x="2358" y="3894"/>
                  </a:cubicBezTo>
                  <a:cubicBezTo>
                    <a:pt x="2906" y="4454"/>
                    <a:pt x="3501" y="5037"/>
                    <a:pt x="4108" y="5513"/>
                  </a:cubicBezTo>
                  <a:cubicBezTo>
                    <a:pt x="4112" y="5515"/>
                    <a:pt x="4117" y="5516"/>
                    <a:pt x="4121" y="5516"/>
                  </a:cubicBezTo>
                  <a:cubicBezTo>
                    <a:pt x="4139" y="5516"/>
                    <a:pt x="4154" y="5497"/>
                    <a:pt x="4144" y="5478"/>
                  </a:cubicBezTo>
                  <a:cubicBezTo>
                    <a:pt x="3715" y="4966"/>
                    <a:pt x="3191" y="4513"/>
                    <a:pt x="2715" y="4037"/>
                  </a:cubicBezTo>
                  <a:cubicBezTo>
                    <a:pt x="2417" y="3739"/>
                    <a:pt x="2144" y="3489"/>
                    <a:pt x="1965" y="3096"/>
                  </a:cubicBezTo>
                  <a:cubicBezTo>
                    <a:pt x="1870" y="2894"/>
                    <a:pt x="1810" y="2727"/>
                    <a:pt x="1655" y="2537"/>
                  </a:cubicBezTo>
                  <a:cubicBezTo>
                    <a:pt x="1346" y="2120"/>
                    <a:pt x="1215" y="1715"/>
                    <a:pt x="977" y="1275"/>
                  </a:cubicBezTo>
                  <a:cubicBezTo>
                    <a:pt x="715" y="798"/>
                    <a:pt x="179" y="5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83" name="Google Shape;17483;p26"/>
            <p:cNvSpPr/>
            <p:nvPr/>
          </p:nvSpPr>
          <p:spPr>
            <a:xfrm>
              <a:off x="2148500" y="2010100"/>
              <a:ext cx="142250" cy="36150"/>
            </a:xfrm>
            <a:custGeom>
              <a:avLst/>
              <a:gdLst/>
              <a:ahLst/>
              <a:cxnLst/>
              <a:rect l="l" t="t" r="r" b="b"/>
              <a:pathLst>
                <a:path w="5690" h="1446" extrusionOk="0">
                  <a:moveTo>
                    <a:pt x="3" y="1440"/>
                  </a:moveTo>
                  <a:cubicBezTo>
                    <a:pt x="1" y="1440"/>
                    <a:pt x="3" y="1445"/>
                    <a:pt x="11" y="1445"/>
                  </a:cubicBezTo>
                  <a:cubicBezTo>
                    <a:pt x="7" y="1441"/>
                    <a:pt x="5" y="1440"/>
                    <a:pt x="3" y="1440"/>
                  </a:cubicBezTo>
                  <a:close/>
                  <a:moveTo>
                    <a:pt x="5667" y="0"/>
                  </a:moveTo>
                  <a:cubicBezTo>
                    <a:pt x="5663" y="0"/>
                    <a:pt x="5659" y="1"/>
                    <a:pt x="5655" y="4"/>
                  </a:cubicBezTo>
                  <a:cubicBezTo>
                    <a:pt x="5024" y="16"/>
                    <a:pt x="4405" y="88"/>
                    <a:pt x="3786" y="135"/>
                  </a:cubicBezTo>
                  <a:cubicBezTo>
                    <a:pt x="3297" y="183"/>
                    <a:pt x="2773" y="183"/>
                    <a:pt x="2297" y="362"/>
                  </a:cubicBezTo>
                  <a:cubicBezTo>
                    <a:pt x="1821" y="552"/>
                    <a:pt x="1404" y="862"/>
                    <a:pt x="904" y="1016"/>
                  </a:cubicBezTo>
                  <a:cubicBezTo>
                    <a:pt x="559" y="1124"/>
                    <a:pt x="237" y="1136"/>
                    <a:pt x="11" y="1445"/>
                  </a:cubicBezTo>
                  <a:cubicBezTo>
                    <a:pt x="380" y="1159"/>
                    <a:pt x="892" y="1195"/>
                    <a:pt x="1309" y="1028"/>
                  </a:cubicBezTo>
                  <a:cubicBezTo>
                    <a:pt x="1666" y="874"/>
                    <a:pt x="1988" y="659"/>
                    <a:pt x="2345" y="493"/>
                  </a:cubicBezTo>
                  <a:cubicBezTo>
                    <a:pt x="3333" y="40"/>
                    <a:pt x="4595" y="207"/>
                    <a:pt x="5655" y="64"/>
                  </a:cubicBezTo>
                  <a:cubicBezTo>
                    <a:pt x="5686" y="64"/>
                    <a:pt x="5690" y="0"/>
                    <a:pt x="5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84" name="Google Shape;17484;p26"/>
            <p:cNvSpPr/>
            <p:nvPr/>
          </p:nvSpPr>
          <p:spPr>
            <a:xfrm>
              <a:off x="2215450" y="207450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0"/>
                  </a:moveTo>
                  <a:cubicBezTo>
                    <a:pt x="0" y="12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85" name="Google Shape;17485;p26"/>
            <p:cNvSpPr/>
            <p:nvPr/>
          </p:nvSpPr>
          <p:spPr>
            <a:xfrm>
              <a:off x="2214550" y="2073900"/>
              <a:ext cx="1075" cy="850"/>
            </a:xfrm>
            <a:custGeom>
              <a:avLst/>
              <a:gdLst/>
              <a:ahLst/>
              <a:cxnLst/>
              <a:rect l="l" t="t" r="r" b="b"/>
              <a:pathLst>
                <a:path w="43" h="34" extrusionOk="0">
                  <a:moveTo>
                    <a:pt x="1" y="0"/>
                  </a:moveTo>
                  <a:lnTo>
                    <a:pt x="19" y="13"/>
                  </a:lnTo>
                  <a:lnTo>
                    <a:pt x="19" y="13"/>
                  </a:lnTo>
                  <a:cubicBezTo>
                    <a:pt x="11" y="6"/>
                    <a:pt x="8" y="0"/>
                    <a:pt x="1" y="0"/>
                  </a:cubicBezTo>
                  <a:close/>
                  <a:moveTo>
                    <a:pt x="19" y="13"/>
                  </a:moveTo>
                  <a:cubicBezTo>
                    <a:pt x="23" y="16"/>
                    <a:pt x="28" y="20"/>
                    <a:pt x="36" y="24"/>
                  </a:cubicBezTo>
                  <a:lnTo>
                    <a:pt x="19" y="13"/>
                  </a:lnTo>
                  <a:close/>
                  <a:moveTo>
                    <a:pt x="36" y="24"/>
                  </a:moveTo>
                  <a:cubicBezTo>
                    <a:pt x="36" y="30"/>
                    <a:pt x="39" y="33"/>
                    <a:pt x="41" y="33"/>
                  </a:cubicBezTo>
                  <a:cubicBezTo>
                    <a:pt x="42" y="33"/>
                    <a:pt x="42" y="30"/>
                    <a:pt x="36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86" name="Google Shape;17486;p26"/>
            <p:cNvSpPr/>
            <p:nvPr/>
          </p:nvSpPr>
          <p:spPr>
            <a:xfrm>
              <a:off x="2097900" y="2034250"/>
              <a:ext cx="50775" cy="16200"/>
            </a:xfrm>
            <a:custGeom>
              <a:avLst/>
              <a:gdLst/>
              <a:ahLst/>
              <a:cxnLst/>
              <a:rect l="l" t="t" r="r" b="b"/>
              <a:pathLst>
                <a:path w="2031" h="648" extrusionOk="0">
                  <a:moveTo>
                    <a:pt x="19" y="1"/>
                  </a:moveTo>
                  <a:cubicBezTo>
                    <a:pt x="9" y="1"/>
                    <a:pt x="1" y="39"/>
                    <a:pt x="11" y="39"/>
                  </a:cubicBezTo>
                  <a:cubicBezTo>
                    <a:pt x="452" y="300"/>
                    <a:pt x="1071" y="515"/>
                    <a:pt x="1571" y="539"/>
                  </a:cubicBezTo>
                  <a:cubicBezTo>
                    <a:pt x="1584" y="539"/>
                    <a:pt x="1594" y="532"/>
                    <a:pt x="1600" y="523"/>
                  </a:cubicBezTo>
                  <a:lnTo>
                    <a:pt x="1600" y="523"/>
                  </a:lnTo>
                  <a:cubicBezTo>
                    <a:pt x="1721" y="560"/>
                    <a:pt x="1841" y="601"/>
                    <a:pt x="1964" y="646"/>
                  </a:cubicBezTo>
                  <a:cubicBezTo>
                    <a:pt x="1967" y="647"/>
                    <a:pt x="1970" y="647"/>
                    <a:pt x="1973" y="647"/>
                  </a:cubicBezTo>
                  <a:cubicBezTo>
                    <a:pt x="2005" y="647"/>
                    <a:pt x="2031" y="597"/>
                    <a:pt x="1988" y="586"/>
                  </a:cubicBezTo>
                  <a:cubicBezTo>
                    <a:pt x="2023" y="574"/>
                    <a:pt x="2023" y="527"/>
                    <a:pt x="1988" y="527"/>
                  </a:cubicBezTo>
                  <a:cubicBezTo>
                    <a:pt x="1916" y="515"/>
                    <a:pt x="1857" y="491"/>
                    <a:pt x="1785" y="479"/>
                  </a:cubicBezTo>
                  <a:cubicBezTo>
                    <a:pt x="1778" y="479"/>
                    <a:pt x="1772" y="483"/>
                    <a:pt x="1768" y="489"/>
                  </a:cubicBezTo>
                  <a:lnTo>
                    <a:pt x="1768" y="489"/>
                  </a:lnTo>
                  <a:cubicBezTo>
                    <a:pt x="1764" y="489"/>
                    <a:pt x="1761" y="489"/>
                    <a:pt x="1757" y="489"/>
                  </a:cubicBezTo>
                  <a:cubicBezTo>
                    <a:pt x="1747" y="489"/>
                    <a:pt x="1737" y="490"/>
                    <a:pt x="1726" y="491"/>
                  </a:cubicBezTo>
                  <a:cubicBezTo>
                    <a:pt x="1690" y="479"/>
                    <a:pt x="1678" y="479"/>
                    <a:pt x="1642" y="467"/>
                  </a:cubicBezTo>
                  <a:cubicBezTo>
                    <a:pt x="1593" y="449"/>
                    <a:pt x="1543" y="435"/>
                    <a:pt x="1494" y="422"/>
                  </a:cubicBezTo>
                  <a:lnTo>
                    <a:pt x="1494" y="422"/>
                  </a:lnTo>
                  <a:cubicBezTo>
                    <a:pt x="1495" y="403"/>
                    <a:pt x="1485" y="383"/>
                    <a:pt x="1464" y="372"/>
                  </a:cubicBezTo>
                  <a:cubicBezTo>
                    <a:pt x="1406" y="354"/>
                    <a:pt x="1349" y="339"/>
                    <a:pt x="1291" y="327"/>
                  </a:cubicBezTo>
                  <a:lnTo>
                    <a:pt x="1291" y="327"/>
                  </a:lnTo>
                  <a:cubicBezTo>
                    <a:pt x="1286" y="325"/>
                    <a:pt x="1281" y="323"/>
                    <a:pt x="1276" y="321"/>
                  </a:cubicBezTo>
                  <a:lnTo>
                    <a:pt x="1276" y="321"/>
                  </a:lnTo>
                  <a:cubicBezTo>
                    <a:pt x="1147" y="261"/>
                    <a:pt x="1015" y="209"/>
                    <a:pt x="868" y="170"/>
                  </a:cubicBezTo>
                  <a:cubicBezTo>
                    <a:pt x="865" y="168"/>
                    <a:pt x="862" y="168"/>
                    <a:pt x="859" y="168"/>
                  </a:cubicBezTo>
                  <a:cubicBezTo>
                    <a:pt x="829" y="168"/>
                    <a:pt x="812" y="218"/>
                    <a:pt x="845" y="229"/>
                  </a:cubicBezTo>
                  <a:cubicBezTo>
                    <a:pt x="880" y="247"/>
                    <a:pt x="916" y="264"/>
                    <a:pt x="953" y="281"/>
                  </a:cubicBezTo>
                  <a:lnTo>
                    <a:pt x="953" y="281"/>
                  </a:lnTo>
                  <a:cubicBezTo>
                    <a:pt x="933" y="279"/>
                    <a:pt x="913" y="278"/>
                    <a:pt x="892" y="277"/>
                  </a:cubicBezTo>
                  <a:cubicBezTo>
                    <a:pt x="871" y="277"/>
                    <a:pt x="859" y="291"/>
                    <a:pt x="857" y="306"/>
                  </a:cubicBezTo>
                  <a:lnTo>
                    <a:pt x="857" y="306"/>
                  </a:lnTo>
                  <a:cubicBezTo>
                    <a:pt x="573" y="211"/>
                    <a:pt x="302" y="103"/>
                    <a:pt x="23" y="3"/>
                  </a:cubicBezTo>
                  <a:cubicBezTo>
                    <a:pt x="22" y="2"/>
                    <a:pt x="20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87" name="Google Shape;17487;p26"/>
            <p:cNvSpPr/>
            <p:nvPr/>
          </p:nvSpPr>
          <p:spPr>
            <a:xfrm>
              <a:off x="2324375" y="2123275"/>
              <a:ext cx="21475" cy="7500"/>
            </a:xfrm>
            <a:custGeom>
              <a:avLst/>
              <a:gdLst/>
              <a:ahLst/>
              <a:cxnLst/>
              <a:rect l="l" t="t" r="r" b="b"/>
              <a:pathLst>
                <a:path w="859" h="300" extrusionOk="0">
                  <a:moveTo>
                    <a:pt x="46" y="1"/>
                  </a:moveTo>
                  <a:cubicBezTo>
                    <a:pt x="30" y="1"/>
                    <a:pt x="15" y="1"/>
                    <a:pt x="1" y="2"/>
                  </a:cubicBezTo>
                  <a:cubicBezTo>
                    <a:pt x="144" y="49"/>
                    <a:pt x="287" y="61"/>
                    <a:pt x="430" y="121"/>
                  </a:cubicBezTo>
                  <a:cubicBezTo>
                    <a:pt x="561" y="168"/>
                    <a:pt x="703" y="252"/>
                    <a:pt x="834" y="299"/>
                  </a:cubicBezTo>
                  <a:cubicBezTo>
                    <a:pt x="846" y="299"/>
                    <a:pt x="858" y="288"/>
                    <a:pt x="846" y="288"/>
                  </a:cubicBezTo>
                  <a:cubicBezTo>
                    <a:pt x="666" y="96"/>
                    <a:pt x="306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88" name="Google Shape;17488;p26"/>
            <p:cNvSpPr/>
            <p:nvPr/>
          </p:nvSpPr>
          <p:spPr>
            <a:xfrm>
              <a:off x="2327675" y="2124975"/>
              <a:ext cx="30000" cy="12550"/>
            </a:xfrm>
            <a:custGeom>
              <a:avLst/>
              <a:gdLst/>
              <a:ahLst/>
              <a:cxnLst/>
              <a:rect l="l" t="t" r="r" b="b"/>
              <a:pathLst>
                <a:path w="1200" h="502" extrusionOk="0">
                  <a:moveTo>
                    <a:pt x="13" y="0"/>
                  </a:moveTo>
                  <a:cubicBezTo>
                    <a:pt x="1" y="0"/>
                    <a:pt x="3" y="9"/>
                    <a:pt x="12" y="17"/>
                  </a:cubicBezTo>
                  <a:cubicBezTo>
                    <a:pt x="429" y="112"/>
                    <a:pt x="810" y="255"/>
                    <a:pt x="1167" y="493"/>
                  </a:cubicBezTo>
                  <a:cubicBezTo>
                    <a:pt x="1170" y="499"/>
                    <a:pt x="1173" y="501"/>
                    <a:pt x="1177" y="501"/>
                  </a:cubicBezTo>
                  <a:cubicBezTo>
                    <a:pt x="1188" y="501"/>
                    <a:pt x="1200" y="479"/>
                    <a:pt x="1191" y="470"/>
                  </a:cubicBezTo>
                  <a:cubicBezTo>
                    <a:pt x="845" y="220"/>
                    <a:pt x="452" y="53"/>
                    <a:pt x="36" y="5"/>
                  </a:cubicBezTo>
                  <a:cubicBezTo>
                    <a:pt x="25" y="2"/>
                    <a:pt x="18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89" name="Google Shape;17489;p26"/>
            <p:cNvSpPr/>
            <p:nvPr/>
          </p:nvSpPr>
          <p:spPr>
            <a:xfrm>
              <a:off x="2235450" y="2043525"/>
              <a:ext cx="69900" cy="40425"/>
            </a:xfrm>
            <a:custGeom>
              <a:avLst/>
              <a:gdLst/>
              <a:ahLst/>
              <a:cxnLst/>
              <a:rect l="l" t="t" r="r" b="b"/>
              <a:pathLst>
                <a:path w="2796" h="1617" extrusionOk="0">
                  <a:moveTo>
                    <a:pt x="2517" y="0"/>
                  </a:moveTo>
                  <a:cubicBezTo>
                    <a:pt x="2038" y="0"/>
                    <a:pt x="1648" y="352"/>
                    <a:pt x="1224" y="584"/>
                  </a:cubicBezTo>
                  <a:cubicBezTo>
                    <a:pt x="736" y="834"/>
                    <a:pt x="546" y="1406"/>
                    <a:pt x="10" y="1584"/>
                  </a:cubicBezTo>
                  <a:cubicBezTo>
                    <a:pt x="1" y="1594"/>
                    <a:pt x="5" y="1616"/>
                    <a:pt x="19" y="1616"/>
                  </a:cubicBezTo>
                  <a:cubicBezTo>
                    <a:pt x="23" y="1616"/>
                    <a:pt x="28" y="1614"/>
                    <a:pt x="34" y="1608"/>
                  </a:cubicBezTo>
                  <a:cubicBezTo>
                    <a:pt x="415" y="1513"/>
                    <a:pt x="641" y="1192"/>
                    <a:pt x="903" y="930"/>
                  </a:cubicBezTo>
                  <a:cubicBezTo>
                    <a:pt x="1129" y="703"/>
                    <a:pt x="1331" y="644"/>
                    <a:pt x="1605" y="477"/>
                  </a:cubicBezTo>
                  <a:cubicBezTo>
                    <a:pt x="1701" y="418"/>
                    <a:pt x="1772" y="346"/>
                    <a:pt x="1843" y="287"/>
                  </a:cubicBezTo>
                  <a:cubicBezTo>
                    <a:pt x="2079" y="108"/>
                    <a:pt x="2299" y="33"/>
                    <a:pt x="2563" y="33"/>
                  </a:cubicBezTo>
                  <a:cubicBezTo>
                    <a:pt x="2633" y="33"/>
                    <a:pt x="2707" y="39"/>
                    <a:pt x="2784" y="49"/>
                  </a:cubicBezTo>
                  <a:cubicBezTo>
                    <a:pt x="2796" y="49"/>
                    <a:pt x="2796" y="37"/>
                    <a:pt x="2784" y="37"/>
                  </a:cubicBezTo>
                  <a:cubicBezTo>
                    <a:pt x="2692" y="11"/>
                    <a:pt x="2603" y="0"/>
                    <a:pt x="25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90" name="Google Shape;17490;p26"/>
            <p:cNvSpPr/>
            <p:nvPr/>
          </p:nvSpPr>
          <p:spPr>
            <a:xfrm>
              <a:off x="2309200" y="2041975"/>
              <a:ext cx="20850" cy="2475"/>
            </a:xfrm>
            <a:custGeom>
              <a:avLst/>
              <a:gdLst/>
              <a:ahLst/>
              <a:cxnLst/>
              <a:rect l="l" t="t" r="r" b="b"/>
              <a:pathLst>
                <a:path w="834" h="99" extrusionOk="0">
                  <a:moveTo>
                    <a:pt x="822" y="0"/>
                  </a:moveTo>
                  <a:cubicBezTo>
                    <a:pt x="819" y="0"/>
                    <a:pt x="815" y="1"/>
                    <a:pt x="810" y="3"/>
                  </a:cubicBezTo>
                  <a:cubicBezTo>
                    <a:pt x="548" y="15"/>
                    <a:pt x="275" y="63"/>
                    <a:pt x="1" y="99"/>
                  </a:cubicBezTo>
                  <a:cubicBezTo>
                    <a:pt x="263" y="99"/>
                    <a:pt x="560" y="99"/>
                    <a:pt x="810" y="15"/>
                  </a:cubicBezTo>
                  <a:cubicBezTo>
                    <a:pt x="829" y="15"/>
                    <a:pt x="833" y="0"/>
                    <a:pt x="8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91" name="Google Shape;17491;p26"/>
            <p:cNvSpPr/>
            <p:nvPr/>
          </p:nvSpPr>
          <p:spPr>
            <a:xfrm>
              <a:off x="2302050" y="2043525"/>
              <a:ext cx="34525" cy="3275"/>
            </a:xfrm>
            <a:custGeom>
              <a:avLst/>
              <a:gdLst/>
              <a:ahLst/>
              <a:cxnLst/>
              <a:rect l="l" t="t" r="r" b="b"/>
              <a:pathLst>
                <a:path w="1381" h="131" extrusionOk="0">
                  <a:moveTo>
                    <a:pt x="1370" y="1"/>
                  </a:moveTo>
                  <a:cubicBezTo>
                    <a:pt x="1374" y="9"/>
                    <a:pt x="1377" y="12"/>
                    <a:pt x="1378" y="12"/>
                  </a:cubicBezTo>
                  <a:cubicBezTo>
                    <a:pt x="1381" y="12"/>
                    <a:pt x="1378" y="1"/>
                    <a:pt x="1370" y="1"/>
                  </a:cubicBezTo>
                  <a:close/>
                  <a:moveTo>
                    <a:pt x="1370" y="1"/>
                  </a:moveTo>
                  <a:lnTo>
                    <a:pt x="1370" y="1"/>
                  </a:lnTo>
                  <a:cubicBezTo>
                    <a:pt x="1078" y="53"/>
                    <a:pt x="805" y="87"/>
                    <a:pt x="528" y="87"/>
                  </a:cubicBezTo>
                  <a:cubicBezTo>
                    <a:pt x="363" y="87"/>
                    <a:pt x="197" y="75"/>
                    <a:pt x="25" y="49"/>
                  </a:cubicBezTo>
                  <a:cubicBezTo>
                    <a:pt x="13" y="49"/>
                    <a:pt x="1" y="84"/>
                    <a:pt x="25" y="84"/>
                  </a:cubicBezTo>
                  <a:cubicBezTo>
                    <a:pt x="198" y="113"/>
                    <a:pt x="381" y="130"/>
                    <a:pt x="566" y="130"/>
                  </a:cubicBezTo>
                  <a:cubicBezTo>
                    <a:pt x="839" y="130"/>
                    <a:pt x="1115" y="93"/>
                    <a:pt x="1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92" name="Google Shape;17492;p26"/>
            <p:cNvSpPr/>
            <p:nvPr/>
          </p:nvSpPr>
          <p:spPr>
            <a:xfrm>
              <a:off x="2240450" y="2046825"/>
              <a:ext cx="60750" cy="40500"/>
            </a:xfrm>
            <a:custGeom>
              <a:avLst/>
              <a:gdLst/>
              <a:ahLst/>
              <a:cxnLst/>
              <a:rect l="l" t="t" r="r" b="b"/>
              <a:pathLst>
                <a:path w="2430" h="1620" extrusionOk="0">
                  <a:moveTo>
                    <a:pt x="2213" y="1"/>
                  </a:moveTo>
                  <a:cubicBezTo>
                    <a:pt x="1888" y="1"/>
                    <a:pt x="1668" y="332"/>
                    <a:pt x="1381" y="500"/>
                  </a:cubicBezTo>
                  <a:cubicBezTo>
                    <a:pt x="858" y="762"/>
                    <a:pt x="536" y="1274"/>
                    <a:pt x="36" y="1572"/>
                  </a:cubicBezTo>
                  <a:cubicBezTo>
                    <a:pt x="0" y="1583"/>
                    <a:pt x="36" y="1619"/>
                    <a:pt x="72" y="1619"/>
                  </a:cubicBezTo>
                  <a:cubicBezTo>
                    <a:pt x="453" y="1417"/>
                    <a:pt x="691" y="1095"/>
                    <a:pt x="989" y="810"/>
                  </a:cubicBezTo>
                  <a:cubicBezTo>
                    <a:pt x="1179" y="631"/>
                    <a:pt x="1417" y="571"/>
                    <a:pt x="1632" y="417"/>
                  </a:cubicBezTo>
                  <a:cubicBezTo>
                    <a:pt x="1840" y="265"/>
                    <a:pt x="1935" y="16"/>
                    <a:pt x="2193" y="16"/>
                  </a:cubicBezTo>
                  <a:cubicBezTo>
                    <a:pt x="2259" y="16"/>
                    <a:pt x="2337" y="32"/>
                    <a:pt x="2429" y="71"/>
                  </a:cubicBezTo>
                  <a:lnTo>
                    <a:pt x="2429" y="48"/>
                  </a:lnTo>
                  <a:cubicBezTo>
                    <a:pt x="2352" y="15"/>
                    <a:pt x="2280" y="1"/>
                    <a:pt x="2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93" name="Google Shape;17493;p26"/>
            <p:cNvSpPr/>
            <p:nvPr/>
          </p:nvSpPr>
          <p:spPr>
            <a:xfrm>
              <a:off x="2244350" y="2073300"/>
              <a:ext cx="17350" cy="14075"/>
            </a:xfrm>
            <a:custGeom>
              <a:avLst/>
              <a:gdLst/>
              <a:ahLst/>
              <a:cxnLst/>
              <a:rect l="l" t="t" r="r" b="b"/>
              <a:pathLst>
                <a:path w="694" h="563" extrusionOk="0">
                  <a:moveTo>
                    <a:pt x="678" y="1"/>
                  </a:moveTo>
                  <a:cubicBezTo>
                    <a:pt x="475" y="203"/>
                    <a:pt x="249" y="358"/>
                    <a:pt x="11" y="524"/>
                  </a:cubicBezTo>
                  <a:cubicBezTo>
                    <a:pt x="1" y="535"/>
                    <a:pt x="8" y="563"/>
                    <a:pt x="26" y="563"/>
                  </a:cubicBezTo>
                  <a:cubicBezTo>
                    <a:pt x="28" y="563"/>
                    <a:pt x="32" y="562"/>
                    <a:pt x="35" y="560"/>
                  </a:cubicBezTo>
                  <a:cubicBezTo>
                    <a:pt x="273" y="405"/>
                    <a:pt x="511" y="227"/>
                    <a:pt x="678" y="12"/>
                  </a:cubicBezTo>
                  <a:cubicBezTo>
                    <a:pt x="683" y="15"/>
                    <a:pt x="685" y="16"/>
                    <a:pt x="687" y="16"/>
                  </a:cubicBezTo>
                  <a:cubicBezTo>
                    <a:pt x="693" y="16"/>
                    <a:pt x="678" y="1"/>
                    <a:pt x="6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94" name="Google Shape;17494;p26"/>
            <p:cNvSpPr/>
            <p:nvPr/>
          </p:nvSpPr>
          <p:spPr>
            <a:xfrm>
              <a:off x="2249075" y="2076600"/>
              <a:ext cx="15300" cy="11300"/>
            </a:xfrm>
            <a:custGeom>
              <a:avLst/>
              <a:gdLst/>
              <a:ahLst/>
              <a:cxnLst/>
              <a:rect l="l" t="t" r="r" b="b"/>
              <a:pathLst>
                <a:path w="612" h="452" extrusionOk="0">
                  <a:moveTo>
                    <a:pt x="601" y="1"/>
                  </a:moveTo>
                  <a:cubicBezTo>
                    <a:pt x="599" y="1"/>
                    <a:pt x="596" y="3"/>
                    <a:pt x="596" y="11"/>
                  </a:cubicBezTo>
                  <a:cubicBezTo>
                    <a:pt x="612" y="11"/>
                    <a:pt x="607" y="1"/>
                    <a:pt x="601" y="1"/>
                  </a:cubicBezTo>
                  <a:close/>
                  <a:moveTo>
                    <a:pt x="596" y="11"/>
                  </a:moveTo>
                  <a:cubicBezTo>
                    <a:pt x="405" y="154"/>
                    <a:pt x="227" y="285"/>
                    <a:pt x="24" y="428"/>
                  </a:cubicBezTo>
                  <a:cubicBezTo>
                    <a:pt x="1" y="440"/>
                    <a:pt x="24" y="452"/>
                    <a:pt x="36" y="452"/>
                  </a:cubicBezTo>
                  <a:cubicBezTo>
                    <a:pt x="239" y="333"/>
                    <a:pt x="453" y="190"/>
                    <a:pt x="596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95" name="Google Shape;17495;p26"/>
            <p:cNvSpPr/>
            <p:nvPr/>
          </p:nvSpPr>
          <p:spPr>
            <a:xfrm>
              <a:off x="2253625" y="2078575"/>
              <a:ext cx="16025" cy="11325"/>
            </a:xfrm>
            <a:custGeom>
              <a:avLst/>
              <a:gdLst/>
              <a:ahLst/>
              <a:cxnLst/>
              <a:rect l="l" t="t" r="r" b="b"/>
              <a:pathLst>
                <a:path w="641" h="453" extrusionOk="0">
                  <a:moveTo>
                    <a:pt x="634" y="1"/>
                  </a:moveTo>
                  <a:cubicBezTo>
                    <a:pt x="632" y="1"/>
                    <a:pt x="631" y="2"/>
                    <a:pt x="628" y="4"/>
                  </a:cubicBezTo>
                  <a:cubicBezTo>
                    <a:pt x="414" y="135"/>
                    <a:pt x="212" y="266"/>
                    <a:pt x="9" y="421"/>
                  </a:cubicBezTo>
                  <a:cubicBezTo>
                    <a:pt x="0" y="430"/>
                    <a:pt x="5" y="452"/>
                    <a:pt x="18" y="452"/>
                  </a:cubicBezTo>
                  <a:cubicBezTo>
                    <a:pt x="22" y="452"/>
                    <a:pt x="27" y="450"/>
                    <a:pt x="33" y="444"/>
                  </a:cubicBezTo>
                  <a:cubicBezTo>
                    <a:pt x="235" y="325"/>
                    <a:pt x="450" y="182"/>
                    <a:pt x="640" y="28"/>
                  </a:cubicBezTo>
                  <a:cubicBezTo>
                    <a:pt x="640" y="18"/>
                    <a:pt x="640" y="1"/>
                    <a:pt x="6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96" name="Google Shape;17496;p26"/>
            <p:cNvSpPr/>
            <p:nvPr/>
          </p:nvSpPr>
          <p:spPr>
            <a:xfrm>
              <a:off x="2257425" y="2082225"/>
              <a:ext cx="13100" cy="8075"/>
            </a:xfrm>
            <a:custGeom>
              <a:avLst/>
              <a:gdLst/>
              <a:ahLst/>
              <a:cxnLst/>
              <a:rect l="l" t="t" r="r" b="b"/>
              <a:pathLst>
                <a:path w="524" h="323" extrusionOk="0">
                  <a:moveTo>
                    <a:pt x="488" y="1"/>
                  </a:moveTo>
                  <a:cubicBezTo>
                    <a:pt x="345" y="144"/>
                    <a:pt x="179" y="203"/>
                    <a:pt x="12" y="286"/>
                  </a:cubicBezTo>
                  <a:cubicBezTo>
                    <a:pt x="0" y="286"/>
                    <a:pt x="12" y="322"/>
                    <a:pt x="24" y="322"/>
                  </a:cubicBezTo>
                  <a:cubicBezTo>
                    <a:pt x="214" y="298"/>
                    <a:pt x="381" y="167"/>
                    <a:pt x="512" y="36"/>
                  </a:cubicBezTo>
                  <a:cubicBezTo>
                    <a:pt x="524" y="25"/>
                    <a:pt x="500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97" name="Google Shape;17497;p26"/>
            <p:cNvSpPr/>
            <p:nvPr/>
          </p:nvSpPr>
          <p:spPr>
            <a:xfrm>
              <a:off x="2150550" y="2055625"/>
              <a:ext cx="12825" cy="19775"/>
            </a:xfrm>
            <a:custGeom>
              <a:avLst/>
              <a:gdLst/>
              <a:ahLst/>
              <a:cxnLst/>
              <a:rect l="l" t="t" r="r" b="b"/>
              <a:pathLst>
                <a:path w="513" h="791" extrusionOk="0">
                  <a:moveTo>
                    <a:pt x="17" y="0"/>
                  </a:moveTo>
                  <a:cubicBezTo>
                    <a:pt x="8" y="0"/>
                    <a:pt x="1" y="6"/>
                    <a:pt x="1" y="17"/>
                  </a:cubicBezTo>
                  <a:cubicBezTo>
                    <a:pt x="13" y="327"/>
                    <a:pt x="370" y="505"/>
                    <a:pt x="489" y="791"/>
                  </a:cubicBezTo>
                  <a:lnTo>
                    <a:pt x="513" y="791"/>
                  </a:lnTo>
                  <a:cubicBezTo>
                    <a:pt x="477" y="469"/>
                    <a:pt x="72" y="338"/>
                    <a:pt x="48" y="29"/>
                  </a:cubicBezTo>
                  <a:cubicBezTo>
                    <a:pt x="42" y="9"/>
                    <a:pt x="28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98" name="Google Shape;17498;p26"/>
            <p:cNvSpPr/>
            <p:nvPr/>
          </p:nvSpPr>
          <p:spPr>
            <a:xfrm>
              <a:off x="2163800" y="2074950"/>
              <a:ext cx="59925" cy="95825"/>
            </a:xfrm>
            <a:custGeom>
              <a:avLst/>
              <a:gdLst/>
              <a:ahLst/>
              <a:cxnLst/>
              <a:rect l="l" t="t" r="r" b="b"/>
              <a:pathLst>
                <a:path w="2397" h="3833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233" y="339"/>
                    <a:pt x="352" y="697"/>
                    <a:pt x="530" y="1030"/>
                  </a:cubicBezTo>
                  <a:cubicBezTo>
                    <a:pt x="709" y="1339"/>
                    <a:pt x="947" y="1590"/>
                    <a:pt x="1114" y="1923"/>
                  </a:cubicBezTo>
                  <a:cubicBezTo>
                    <a:pt x="1471" y="2590"/>
                    <a:pt x="1864" y="3256"/>
                    <a:pt x="2376" y="3828"/>
                  </a:cubicBezTo>
                  <a:cubicBezTo>
                    <a:pt x="2379" y="3831"/>
                    <a:pt x="2382" y="3833"/>
                    <a:pt x="2385" y="3833"/>
                  </a:cubicBezTo>
                  <a:cubicBezTo>
                    <a:pt x="2392" y="3833"/>
                    <a:pt x="2396" y="3822"/>
                    <a:pt x="2388" y="3804"/>
                  </a:cubicBezTo>
                  <a:cubicBezTo>
                    <a:pt x="1923" y="3149"/>
                    <a:pt x="1471" y="2518"/>
                    <a:pt x="1090" y="1804"/>
                  </a:cubicBezTo>
                  <a:cubicBezTo>
                    <a:pt x="911" y="1459"/>
                    <a:pt x="673" y="1173"/>
                    <a:pt x="495" y="851"/>
                  </a:cubicBezTo>
                  <a:cubicBezTo>
                    <a:pt x="328" y="554"/>
                    <a:pt x="233" y="268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99" name="Google Shape;17499;p26"/>
            <p:cNvSpPr/>
            <p:nvPr/>
          </p:nvSpPr>
          <p:spPr>
            <a:xfrm>
              <a:off x="2103225" y="2052175"/>
              <a:ext cx="34850" cy="63900"/>
            </a:xfrm>
            <a:custGeom>
              <a:avLst/>
              <a:gdLst/>
              <a:ahLst/>
              <a:cxnLst/>
              <a:rect l="l" t="t" r="r" b="b"/>
              <a:pathLst>
                <a:path w="1394" h="2556" extrusionOk="0">
                  <a:moveTo>
                    <a:pt x="1394" y="0"/>
                  </a:moveTo>
                  <a:lnTo>
                    <a:pt x="1394" y="0"/>
                  </a:lnTo>
                  <a:cubicBezTo>
                    <a:pt x="453" y="369"/>
                    <a:pt x="1" y="1619"/>
                    <a:pt x="334" y="2548"/>
                  </a:cubicBezTo>
                  <a:cubicBezTo>
                    <a:pt x="334" y="2553"/>
                    <a:pt x="338" y="2556"/>
                    <a:pt x="343" y="2556"/>
                  </a:cubicBezTo>
                  <a:cubicBezTo>
                    <a:pt x="350" y="2556"/>
                    <a:pt x="358" y="2550"/>
                    <a:pt x="358" y="2536"/>
                  </a:cubicBezTo>
                  <a:cubicBezTo>
                    <a:pt x="84" y="1584"/>
                    <a:pt x="477" y="488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00" name="Google Shape;17500;p26"/>
            <p:cNvSpPr/>
            <p:nvPr/>
          </p:nvSpPr>
          <p:spPr>
            <a:xfrm>
              <a:off x="2112150" y="2117875"/>
              <a:ext cx="126150" cy="83200"/>
            </a:xfrm>
            <a:custGeom>
              <a:avLst/>
              <a:gdLst/>
              <a:ahLst/>
              <a:cxnLst/>
              <a:rect l="l" t="t" r="r" b="b"/>
              <a:pathLst>
                <a:path w="5046" h="3328" extrusionOk="0">
                  <a:moveTo>
                    <a:pt x="53" y="1"/>
                  </a:moveTo>
                  <a:cubicBezTo>
                    <a:pt x="48" y="1"/>
                    <a:pt x="42" y="9"/>
                    <a:pt x="36" y="27"/>
                  </a:cubicBezTo>
                  <a:cubicBezTo>
                    <a:pt x="1" y="718"/>
                    <a:pt x="1001" y="1420"/>
                    <a:pt x="1525" y="1766"/>
                  </a:cubicBezTo>
                  <a:cubicBezTo>
                    <a:pt x="2561" y="2444"/>
                    <a:pt x="3858" y="2861"/>
                    <a:pt x="5001" y="3325"/>
                  </a:cubicBezTo>
                  <a:cubicBezTo>
                    <a:pt x="5006" y="3327"/>
                    <a:pt x="5011" y="3328"/>
                    <a:pt x="5015" y="3328"/>
                  </a:cubicBezTo>
                  <a:cubicBezTo>
                    <a:pt x="5040" y="3328"/>
                    <a:pt x="5046" y="3302"/>
                    <a:pt x="5025" y="3302"/>
                  </a:cubicBezTo>
                  <a:cubicBezTo>
                    <a:pt x="4108" y="2897"/>
                    <a:pt x="3180" y="2540"/>
                    <a:pt x="2287" y="2123"/>
                  </a:cubicBezTo>
                  <a:cubicBezTo>
                    <a:pt x="1834" y="1908"/>
                    <a:pt x="1430" y="1670"/>
                    <a:pt x="1060" y="1361"/>
                  </a:cubicBezTo>
                  <a:cubicBezTo>
                    <a:pt x="691" y="1039"/>
                    <a:pt x="60" y="539"/>
                    <a:pt x="60" y="27"/>
                  </a:cubicBezTo>
                  <a:cubicBezTo>
                    <a:pt x="60" y="9"/>
                    <a:pt x="57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01" name="Google Shape;17501;p26"/>
            <p:cNvSpPr/>
            <p:nvPr/>
          </p:nvSpPr>
          <p:spPr>
            <a:xfrm>
              <a:off x="2138350" y="1995200"/>
              <a:ext cx="19575" cy="44675"/>
            </a:xfrm>
            <a:custGeom>
              <a:avLst/>
              <a:gdLst/>
              <a:ahLst/>
              <a:cxnLst/>
              <a:rect l="l" t="t" r="r" b="b"/>
              <a:pathLst>
                <a:path w="783" h="1787" extrusionOk="0">
                  <a:moveTo>
                    <a:pt x="768" y="0"/>
                  </a:moveTo>
                  <a:cubicBezTo>
                    <a:pt x="764" y="0"/>
                    <a:pt x="758" y="2"/>
                    <a:pt x="751" y="5"/>
                  </a:cubicBezTo>
                  <a:cubicBezTo>
                    <a:pt x="251" y="422"/>
                    <a:pt x="1" y="1136"/>
                    <a:pt x="108" y="1767"/>
                  </a:cubicBezTo>
                  <a:cubicBezTo>
                    <a:pt x="108" y="1781"/>
                    <a:pt x="116" y="1787"/>
                    <a:pt x="123" y="1787"/>
                  </a:cubicBezTo>
                  <a:cubicBezTo>
                    <a:pt x="127" y="1787"/>
                    <a:pt x="131" y="1784"/>
                    <a:pt x="131" y="1779"/>
                  </a:cubicBezTo>
                  <a:cubicBezTo>
                    <a:pt x="72" y="1077"/>
                    <a:pt x="298" y="529"/>
                    <a:pt x="774" y="17"/>
                  </a:cubicBezTo>
                  <a:cubicBezTo>
                    <a:pt x="783" y="9"/>
                    <a:pt x="779" y="0"/>
                    <a:pt x="7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02" name="Google Shape;17502;p26"/>
            <p:cNvSpPr/>
            <p:nvPr/>
          </p:nvSpPr>
          <p:spPr>
            <a:xfrm>
              <a:off x="2161950" y="1968475"/>
              <a:ext cx="79700" cy="22050"/>
            </a:xfrm>
            <a:custGeom>
              <a:avLst/>
              <a:gdLst/>
              <a:ahLst/>
              <a:cxnLst/>
              <a:rect l="l" t="t" r="r" b="b"/>
              <a:pathLst>
                <a:path w="3188" h="882" extrusionOk="0">
                  <a:moveTo>
                    <a:pt x="1095" y="199"/>
                  </a:moveTo>
                  <a:lnTo>
                    <a:pt x="1095" y="199"/>
                  </a:lnTo>
                  <a:cubicBezTo>
                    <a:pt x="1092" y="200"/>
                    <a:pt x="1088" y="201"/>
                    <a:pt x="1084" y="202"/>
                  </a:cubicBezTo>
                  <a:lnTo>
                    <a:pt x="1084" y="202"/>
                  </a:lnTo>
                  <a:cubicBezTo>
                    <a:pt x="1088" y="201"/>
                    <a:pt x="1092" y="200"/>
                    <a:pt x="1095" y="199"/>
                  </a:cubicBezTo>
                  <a:close/>
                  <a:moveTo>
                    <a:pt x="2163" y="1"/>
                  </a:moveTo>
                  <a:cubicBezTo>
                    <a:pt x="1921" y="1"/>
                    <a:pt x="1677" y="34"/>
                    <a:pt x="1438" y="98"/>
                  </a:cubicBezTo>
                  <a:cubicBezTo>
                    <a:pt x="1326" y="129"/>
                    <a:pt x="1211" y="162"/>
                    <a:pt x="1095" y="199"/>
                  </a:cubicBezTo>
                  <a:lnTo>
                    <a:pt x="1095" y="199"/>
                  </a:lnTo>
                  <a:cubicBezTo>
                    <a:pt x="1410" y="99"/>
                    <a:pt x="1747" y="50"/>
                    <a:pt x="2079" y="50"/>
                  </a:cubicBezTo>
                  <a:cubicBezTo>
                    <a:pt x="2461" y="50"/>
                    <a:pt x="2837" y="115"/>
                    <a:pt x="3164" y="241"/>
                  </a:cubicBezTo>
                  <a:cubicBezTo>
                    <a:pt x="3176" y="241"/>
                    <a:pt x="3188" y="217"/>
                    <a:pt x="3176" y="217"/>
                  </a:cubicBezTo>
                  <a:cubicBezTo>
                    <a:pt x="2853" y="70"/>
                    <a:pt x="2510" y="1"/>
                    <a:pt x="2163" y="1"/>
                  </a:cubicBezTo>
                  <a:close/>
                  <a:moveTo>
                    <a:pt x="1084" y="202"/>
                  </a:moveTo>
                  <a:cubicBezTo>
                    <a:pt x="672" y="334"/>
                    <a:pt x="258" y="518"/>
                    <a:pt x="9" y="860"/>
                  </a:cubicBezTo>
                  <a:cubicBezTo>
                    <a:pt x="1" y="868"/>
                    <a:pt x="10" y="882"/>
                    <a:pt x="16" y="882"/>
                  </a:cubicBezTo>
                  <a:cubicBezTo>
                    <a:pt x="19" y="882"/>
                    <a:pt x="21" y="879"/>
                    <a:pt x="21" y="872"/>
                  </a:cubicBezTo>
                  <a:cubicBezTo>
                    <a:pt x="296" y="557"/>
                    <a:pt x="671" y="335"/>
                    <a:pt x="1084" y="2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03" name="Google Shape;17503;p26"/>
            <p:cNvSpPr/>
            <p:nvPr/>
          </p:nvSpPr>
          <p:spPr>
            <a:xfrm>
              <a:off x="2201475" y="2049500"/>
              <a:ext cx="35725" cy="19550"/>
            </a:xfrm>
            <a:custGeom>
              <a:avLst/>
              <a:gdLst/>
              <a:ahLst/>
              <a:cxnLst/>
              <a:rect l="l" t="t" r="r" b="b"/>
              <a:pathLst>
                <a:path w="1429" h="782" extrusionOk="0">
                  <a:moveTo>
                    <a:pt x="1416" y="0"/>
                  </a:moveTo>
                  <a:cubicBezTo>
                    <a:pt x="1190" y="36"/>
                    <a:pt x="1000" y="167"/>
                    <a:pt x="821" y="286"/>
                  </a:cubicBezTo>
                  <a:cubicBezTo>
                    <a:pt x="559" y="464"/>
                    <a:pt x="309" y="643"/>
                    <a:pt x="12" y="750"/>
                  </a:cubicBezTo>
                  <a:cubicBezTo>
                    <a:pt x="2" y="759"/>
                    <a:pt x="0" y="782"/>
                    <a:pt x="5" y="782"/>
                  </a:cubicBezTo>
                  <a:cubicBezTo>
                    <a:pt x="6" y="782"/>
                    <a:pt x="9" y="780"/>
                    <a:pt x="12" y="774"/>
                  </a:cubicBezTo>
                  <a:cubicBezTo>
                    <a:pt x="535" y="655"/>
                    <a:pt x="928" y="202"/>
                    <a:pt x="1416" y="12"/>
                  </a:cubicBezTo>
                  <a:cubicBezTo>
                    <a:pt x="1428" y="12"/>
                    <a:pt x="1428" y="0"/>
                    <a:pt x="14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04" name="Google Shape;17504;p26"/>
            <p:cNvSpPr/>
            <p:nvPr/>
          </p:nvSpPr>
          <p:spPr>
            <a:xfrm>
              <a:off x="2240750" y="2027675"/>
              <a:ext cx="47350" cy="20950"/>
            </a:xfrm>
            <a:custGeom>
              <a:avLst/>
              <a:gdLst/>
              <a:ahLst/>
              <a:cxnLst/>
              <a:rect l="l" t="t" r="r" b="b"/>
              <a:pathLst>
                <a:path w="1894" h="838" extrusionOk="0">
                  <a:moveTo>
                    <a:pt x="1682" y="0"/>
                  </a:moveTo>
                  <a:cubicBezTo>
                    <a:pt x="1524" y="0"/>
                    <a:pt x="1375" y="71"/>
                    <a:pt x="1215" y="147"/>
                  </a:cubicBezTo>
                  <a:cubicBezTo>
                    <a:pt x="810" y="349"/>
                    <a:pt x="393" y="575"/>
                    <a:pt x="12" y="814"/>
                  </a:cubicBezTo>
                  <a:cubicBezTo>
                    <a:pt x="0" y="814"/>
                    <a:pt x="0" y="837"/>
                    <a:pt x="12" y="837"/>
                  </a:cubicBezTo>
                  <a:cubicBezTo>
                    <a:pt x="274" y="718"/>
                    <a:pt x="524" y="563"/>
                    <a:pt x="798" y="433"/>
                  </a:cubicBezTo>
                  <a:cubicBezTo>
                    <a:pt x="1075" y="278"/>
                    <a:pt x="1397" y="44"/>
                    <a:pt x="1725" y="44"/>
                  </a:cubicBezTo>
                  <a:cubicBezTo>
                    <a:pt x="1777" y="44"/>
                    <a:pt x="1829" y="50"/>
                    <a:pt x="1881" y="63"/>
                  </a:cubicBezTo>
                  <a:cubicBezTo>
                    <a:pt x="1893" y="63"/>
                    <a:pt x="1893" y="40"/>
                    <a:pt x="1881" y="40"/>
                  </a:cubicBezTo>
                  <a:cubicBezTo>
                    <a:pt x="1813" y="12"/>
                    <a:pt x="1747" y="0"/>
                    <a:pt x="16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05" name="Google Shape;17505;p26"/>
            <p:cNvSpPr/>
            <p:nvPr/>
          </p:nvSpPr>
          <p:spPr>
            <a:xfrm>
              <a:off x="2207100" y="2051500"/>
              <a:ext cx="36950" cy="19750"/>
            </a:xfrm>
            <a:custGeom>
              <a:avLst/>
              <a:gdLst/>
              <a:ahLst/>
              <a:cxnLst/>
              <a:rect l="l" t="t" r="r" b="b"/>
              <a:pathLst>
                <a:path w="1478" h="790" extrusionOk="0">
                  <a:moveTo>
                    <a:pt x="1401" y="1"/>
                  </a:moveTo>
                  <a:cubicBezTo>
                    <a:pt x="862" y="1"/>
                    <a:pt x="459" y="560"/>
                    <a:pt x="1" y="777"/>
                  </a:cubicBezTo>
                  <a:cubicBezTo>
                    <a:pt x="1" y="777"/>
                    <a:pt x="1" y="789"/>
                    <a:pt x="13" y="789"/>
                  </a:cubicBezTo>
                  <a:cubicBezTo>
                    <a:pt x="549" y="611"/>
                    <a:pt x="870" y="75"/>
                    <a:pt x="1465" y="15"/>
                  </a:cubicBezTo>
                  <a:cubicBezTo>
                    <a:pt x="1477" y="15"/>
                    <a:pt x="1477" y="3"/>
                    <a:pt x="1465" y="3"/>
                  </a:cubicBezTo>
                  <a:cubicBezTo>
                    <a:pt x="1443" y="2"/>
                    <a:pt x="1422" y="1"/>
                    <a:pt x="1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06" name="Google Shape;17506;p26"/>
            <p:cNvSpPr/>
            <p:nvPr/>
          </p:nvSpPr>
          <p:spPr>
            <a:xfrm>
              <a:off x="2248775" y="2039075"/>
              <a:ext cx="17300" cy="8350"/>
            </a:xfrm>
            <a:custGeom>
              <a:avLst/>
              <a:gdLst/>
              <a:ahLst/>
              <a:cxnLst/>
              <a:rect l="l" t="t" r="r" b="b"/>
              <a:pathLst>
                <a:path w="692" h="334" extrusionOk="0">
                  <a:moveTo>
                    <a:pt x="667" y="0"/>
                  </a:moveTo>
                  <a:cubicBezTo>
                    <a:pt x="417" y="84"/>
                    <a:pt x="203" y="203"/>
                    <a:pt x="1" y="334"/>
                  </a:cubicBezTo>
                  <a:lnTo>
                    <a:pt x="667" y="12"/>
                  </a:lnTo>
                  <a:cubicBezTo>
                    <a:pt x="691" y="12"/>
                    <a:pt x="667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07" name="Google Shape;17507;p26"/>
            <p:cNvSpPr/>
            <p:nvPr/>
          </p:nvSpPr>
          <p:spPr>
            <a:xfrm>
              <a:off x="2154725" y="2035500"/>
              <a:ext cx="26225" cy="15200"/>
            </a:xfrm>
            <a:custGeom>
              <a:avLst/>
              <a:gdLst/>
              <a:ahLst/>
              <a:cxnLst/>
              <a:rect l="l" t="t" r="r" b="b"/>
              <a:pathLst>
                <a:path w="1049" h="608" extrusionOk="0">
                  <a:moveTo>
                    <a:pt x="1036" y="0"/>
                  </a:moveTo>
                  <a:cubicBezTo>
                    <a:pt x="727" y="262"/>
                    <a:pt x="143" y="167"/>
                    <a:pt x="0" y="608"/>
                  </a:cubicBezTo>
                  <a:cubicBezTo>
                    <a:pt x="108" y="477"/>
                    <a:pt x="191" y="370"/>
                    <a:pt x="346" y="310"/>
                  </a:cubicBezTo>
                  <a:cubicBezTo>
                    <a:pt x="429" y="262"/>
                    <a:pt x="536" y="250"/>
                    <a:pt x="643" y="239"/>
                  </a:cubicBezTo>
                  <a:cubicBezTo>
                    <a:pt x="798" y="191"/>
                    <a:pt x="953" y="143"/>
                    <a:pt x="1048" y="12"/>
                  </a:cubicBezTo>
                  <a:cubicBezTo>
                    <a:pt x="1048" y="0"/>
                    <a:pt x="1036" y="0"/>
                    <a:pt x="10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08" name="Google Shape;17508;p26"/>
            <p:cNvSpPr/>
            <p:nvPr/>
          </p:nvSpPr>
          <p:spPr>
            <a:xfrm>
              <a:off x="2225275" y="2087875"/>
              <a:ext cx="29700" cy="60575"/>
            </a:xfrm>
            <a:custGeom>
              <a:avLst/>
              <a:gdLst/>
              <a:ahLst/>
              <a:cxnLst/>
              <a:rect l="l" t="t" r="r" b="b"/>
              <a:pathLst>
                <a:path w="1188" h="2423" extrusionOk="0">
                  <a:moveTo>
                    <a:pt x="0" y="1"/>
                  </a:moveTo>
                  <a:lnTo>
                    <a:pt x="0" y="1"/>
                  </a:lnTo>
                  <a:cubicBezTo>
                    <a:pt x="155" y="275"/>
                    <a:pt x="203" y="513"/>
                    <a:pt x="214" y="822"/>
                  </a:cubicBezTo>
                  <a:cubicBezTo>
                    <a:pt x="214" y="965"/>
                    <a:pt x="214" y="1108"/>
                    <a:pt x="286" y="1227"/>
                  </a:cubicBezTo>
                  <a:cubicBezTo>
                    <a:pt x="393" y="1406"/>
                    <a:pt x="584" y="1525"/>
                    <a:pt x="703" y="1680"/>
                  </a:cubicBezTo>
                  <a:cubicBezTo>
                    <a:pt x="869" y="1918"/>
                    <a:pt x="1000" y="2180"/>
                    <a:pt x="1167" y="2418"/>
                  </a:cubicBezTo>
                  <a:cubicBezTo>
                    <a:pt x="1170" y="2421"/>
                    <a:pt x="1173" y="2423"/>
                    <a:pt x="1176" y="2423"/>
                  </a:cubicBezTo>
                  <a:cubicBezTo>
                    <a:pt x="1184" y="2423"/>
                    <a:pt x="1188" y="2412"/>
                    <a:pt x="1179" y="2394"/>
                  </a:cubicBezTo>
                  <a:cubicBezTo>
                    <a:pt x="1048" y="2144"/>
                    <a:pt x="893" y="1894"/>
                    <a:pt x="738" y="1656"/>
                  </a:cubicBezTo>
                  <a:cubicBezTo>
                    <a:pt x="548" y="1406"/>
                    <a:pt x="298" y="1263"/>
                    <a:pt x="238" y="930"/>
                  </a:cubicBezTo>
                  <a:cubicBezTo>
                    <a:pt x="203" y="584"/>
                    <a:pt x="274" y="29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09" name="Google Shape;17509;p26"/>
            <p:cNvSpPr/>
            <p:nvPr/>
          </p:nvSpPr>
          <p:spPr>
            <a:xfrm>
              <a:off x="2230925" y="2087950"/>
              <a:ext cx="8650" cy="33900"/>
            </a:xfrm>
            <a:custGeom>
              <a:avLst/>
              <a:gdLst/>
              <a:ahLst/>
              <a:cxnLst/>
              <a:rect l="l" t="t" r="r" b="b"/>
              <a:pathLst>
                <a:path w="346" h="1356" extrusionOk="0">
                  <a:moveTo>
                    <a:pt x="8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48" y="188"/>
                    <a:pt x="119" y="367"/>
                    <a:pt x="131" y="546"/>
                  </a:cubicBezTo>
                  <a:cubicBezTo>
                    <a:pt x="155" y="700"/>
                    <a:pt x="108" y="831"/>
                    <a:pt x="108" y="986"/>
                  </a:cubicBezTo>
                  <a:cubicBezTo>
                    <a:pt x="108" y="1129"/>
                    <a:pt x="143" y="1296"/>
                    <a:pt x="310" y="1355"/>
                  </a:cubicBezTo>
                  <a:cubicBezTo>
                    <a:pt x="322" y="1355"/>
                    <a:pt x="346" y="1343"/>
                    <a:pt x="322" y="1320"/>
                  </a:cubicBezTo>
                  <a:cubicBezTo>
                    <a:pt x="84" y="1105"/>
                    <a:pt x="215" y="831"/>
                    <a:pt x="191" y="546"/>
                  </a:cubicBezTo>
                  <a:cubicBezTo>
                    <a:pt x="179" y="355"/>
                    <a:pt x="108" y="177"/>
                    <a:pt x="24" y="10"/>
                  </a:cubicBezTo>
                  <a:cubicBezTo>
                    <a:pt x="18" y="4"/>
                    <a:pt x="12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10" name="Google Shape;17510;p26"/>
            <p:cNvSpPr/>
            <p:nvPr/>
          </p:nvSpPr>
          <p:spPr>
            <a:xfrm>
              <a:off x="2238375" y="2121525"/>
              <a:ext cx="18975" cy="28725"/>
            </a:xfrm>
            <a:custGeom>
              <a:avLst/>
              <a:gdLst/>
              <a:ahLst/>
              <a:cxnLst/>
              <a:rect l="l" t="t" r="r" b="b"/>
              <a:pathLst>
                <a:path w="759" h="1149" extrusionOk="0">
                  <a:moveTo>
                    <a:pt x="0" y="0"/>
                  </a:moveTo>
                  <a:cubicBezTo>
                    <a:pt x="155" y="179"/>
                    <a:pt x="298" y="369"/>
                    <a:pt x="429" y="560"/>
                  </a:cubicBezTo>
                  <a:cubicBezTo>
                    <a:pt x="548" y="739"/>
                    <a:pt x="619" y="953"/>
                    <a:pt x="726" y="1143"/>
                  </a:cubicBezTo>
                  <a:cubicBezTo>
                    <a:pt x="726" y="1147"/>
                    <a:pt x="729" y="1148"/>
                    <a:pt x="733" y="1148"/>
                  </a:cubicBezTo>
                  <a:cubicBezTo>
                    <a:pt x="743" y="1148"/>
                    <a:pt x="759" y="1140"/>
                    <a:pt x="750" y="1131"/>
                  </a:cubicBezTo>
                  <a:cubicBezTo>
                    <a:pt x="619" y="715"/>
                    <a:pt x="310" y="29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11" name="Google Shape;17511;p26"/>
            <p:cNvSpPr/>
            <p:nvPr/>
          </p:nvSpPr>
          <p:spPr>
            <a:xfrm>
              <a:off x="2254425" y="2146825"/>
              <a:ext cx="40825" cy="49725"/>
            </a:xfrm>
            <a:custGeom>
              <a:avLst/>
              <a:gdLst/>
              <a:ahLst/>
              <a:cxnLst/>
              <a:rect l="l" t="t" r="r" b="b"/>
              <a:pathLst>
                <a:path w="1633" h="1989" extrusionOk="0">
                  <a:moveTo>
                    <a:pt x="1" y="0"/>
                  </a:moveTo>
                  <a:cubicBezTo>
                    <a:pt x="84" y="179"/>
                    <a:pt x="168" y="381"/>
                    <a:pt x="275" y="548"/>
                  </a:cubicBezTo>
                  <a:cubicBezTo>
                    <a:pt x="418" y="750"/>
                    <a:pt x="668" y="810"/>
                    <a:pt x="822" y="1036"/>
                  </a:cubicBezTo>
                  <a:cubicBezTo>
                    <a:pt x="1084" y="1405"/>
                    <a:pt x="1203" y="1751"/>
                    <a:pt x="1620" y="1989"/>
                  </a:cubicBezTo>
                  <a:cubicBezTo>
                    <a:pt x="1632" y="1989"/>
                    <a:pt x="1632" y="1977"/>
                    <a:pt x="1632" y="1977"/>
                  </a:cubicBezTo>
                  <a:cubicBezTo>
                    <a:pt x="1430" y="1810"/>
                    <a:pt x="1251" y="1643"/>
                    <a:pt x="1084" y="1441"/>
                  </a:cubicBezTo>
                  <a:cubicBezTo>
                    <a:pt x="977" y="1274"/>
                    <a:pt x="906" y="1060"/>
                    <a:pt x="787" y="917"/>
                  </a:cubicBezTo>
                  <a:cubicBezTo>
                    <a:pt x="680" y="810"/>
                    <a:pt x="549" y="739"/>
                    <a:pt x="441" y="643"/>
                  </a:cubicBezTo>
                  <a:cubicBezTo>
                    <a:pt x="251" y="477"/>
                    <a:pt x="144" y="21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12" name="Google Shape;17512;p26"/>
            <p:cNvSpPr/>
            <p:nvPr/>
          </p:nvSpPr>
          <p:spPr>
            <a:xfrm>
              <a:off x="2241050" y="2200150"/>
              <a:ext cx="74925" cy="10200"/>
            </a:xfrm>
            <a:custGeom>
              <a:avLst/>
              <a:gdLst/>
              <a:ahLst/>
              <a:cxnLst/>
              <a:rect l="l" t="t" r="r" b="b"/>
              <a:pathLst>
                <a:path w="2997" h="408" extrusionOk="0">
                  <a:moveTo>
                    <a:pt x="2987" y="0"/>
                  </a:moveTo>
                  <a:cubicBezTo>
                    <a:pt x="2984" y="0"/>
                    <a:pt x="2980" y="3"/>
                    <a:pt x="2977" y="11"/>
                  </a:cubicBezTo>
                  <a:cubicBezTo>
                    <a:pt x="2548" y="249"/>
                    <a:pt x="2095" y="396"/>
                    <a:pt x="1614" y="396"/>
                  </a:cubicBezTo>
                  <a:cubicBezTo>
                    <a:pt x="1495" y="396"/>
                    <a:pt x="1373" y="387"/>
                    <a:pt x="1250" y="368"/>
                  </a:cubicBezTo>
                  <a:cubicBezTo>
                    <a:pt x="834" y="272"/>
                    <a:pt x="429" y="94"/>
                    <a:pt x="0" y="11"/>
                  </a:cubicBezTo>
                  <a:lnTo>
                    <a:pt x="0" y="11"/>
                  </a:lnTo>
                  <a:cubicBezTo>
                    <a:pt x="567" y="226"/>
                    <a:pt x="1148" y="408"/>
                    <a:pt x="1717" y="408"/>
                  </a:cubicBezTo>
                  <a:cubicBezTo>
                    <a:pt x="2153" y="408"/>
                    <a:pt x="2581" y="301"/>
                    <a:pt x="2989" y="22"/>
                  </a:cubicBezTo>
                  <a:cubicBezTo>
                    <a:pt x="2997" y="14"/>
                    <a:pt x="2994" y="0"/>
                    <a:pt x="2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13" name="Google Shape;17513;p26"/>
            <p:cNvSpPr/>
            <p:nvPr/>
          </p:nvSpPr>
          <p:spPr>
            <a:xfrm>
              <a:off x="2318525" y="2174200"/>
              <a:ext cx="85950" cy="26650"/>
            </a:xfrm>
            <a:custGeom>
              <a:avLst/>
              <a:gdLst/>
              <a:ahLst/>
              <a:cxnLst/>
              <a:rect l="l" t="t" r="r" b="b"/>
              <a:pathLst>
                <a:path w="3438" h="1066" extrusionOk="0">
                  <a:moveTo>
                    <a:pt x="3414" y="1"/>
                  </a:moveTo>
                  <a:cubicBezTo>
                    <a:pt x="2795" y="489"/>
                    <a:pt x="2188" y="287"/>
                    <a:pt x="1473" y="406"/>
                  </a:cubicBezTo>
                  <a:cubicBezTo>
                    <a:pt x="949" y="513"/>
                    <a:pt x="461" y="775"/>
                    <a:pt x="9" y="1060"/>
                  </a:cubicBezTo>
                  <a:cubicBezTo>
                    <a:pt x="783" y="668"/>
                    <a:pt x="1390" y="429"/>
                    <a:pt x="2259" y="429"/>
                  </a:cubicBezTo>
                  <a:cubicBezTo>
                    <a:pt x="2723" y="429"/>
                    <a:pt x="3104" y="358"/>
                    <a:pt x="3438" y="13"/>
                  </a:cubicBezTo>
                  <a:cubicBezTo>
                    <a:pt x="3438" y="13"/>
                    <a:pt x="3438" y="1"/>
                    <a:pt x="3414" y="1"/>
                  </a:cubicBezTo>
                  <a:close/>
                  <a:moveTo>
                    <a:pt x="9" y="1060"/>
                  </a:moveTo>
                  <a:cubicBezTo>
                    <a:pt x="1" y="1060"/>
                    <a:pt x="3" y="1066"/>
                    <a:pt x="6" y="1066"/>
                  </a:cubicBezTo>
                  <a:cubicBezTo>
                    <a:pt x="7" y="1066"/>
                    <a:pt x="9" y="1064"/>
                    <a:pt x="9" y="10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14" name="Google Shape;17514;p26"/>
            <p:cNvSpPr/>
            <p:nvPr/>
          </p:nvSpPr>
          <p:spPr>
            <a:xfrm>
              <a:off x="2408250" y="2168500"/>
              <a:ext cx="9925" cy="4750"/>
            </a:xfrm>
            <a:custGeom>
              <a:avLst/>
              <a:gdLst/>
              <a:ahLst/>
              <a:cxnLst/>
              <a:rect l="l" t="t" r="r" b="b"/>
              <a:pathLst>
                <a:path w="397" h="190" extrusionOk="0">
                  <a:moveTo>
                    <a:pt x="359" y="0"/>
                  </a:moveTo>
                  <a:cubicBezTo>
                    <a:pt x="303" y="0"/>
                    <a:pt x="233" y="30"/>
                    <a:pt x="182" y="50"/>
                  </a:cubicBezTo>
                  <a:cubicBezTo>
                    <a:pt x="123" y="86"/>
                    <a:pt x="63" y="110"/>
                    <a:pt x="27" y="157"/>
                  </a:cubicBezTo>
                  <a:cubicBezTo>
                    <a:pt x="0" y="166"/>
                    <a:pt x="14" y="189"/>
                    <a:pt x="28" y="189"/>
                  </a:cubicBezTo>
                  <a:cubicBezTo>
                    <a:pt x="32" y="189"/>
                    <a:pt x="36" y="187"/>
                    <a:pt x="39" y="181"/>
                  </a:cubicBezTo>
                  <a:cubicBezTo>
                    <a:pt x="99" y="145"/>
                    <a:pt x="146" y="110"/>
                    <a:pt x="218" y="86"/>
                  </a:cubicBezTo>
                  <a:cubicBezTo>
                    <a:pt x="265" y="62"/>
                    <a:pt x="337" y="62"/>
                    <a:pt x="384" y="38"/>
                  </a:cubicBezTo>
                  <a:cubicBezTo>
                    <a:pt x="396" y="38"/>
                    <a:pt x="384" y="26"/>
                    <a:pt x="384" y="3"/>
                  </a:cubicBezTo>
                  <a:cubicBezTo>
                    <a:pt x="376" y="1"/>
                    <a:pt x="36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15" name="Google Shape;17515;p26"/>
            <p:cNvSpPr/>
            <p:nvPr/>
          </p:nvSpPr>
          <p:spPr>
            <a:xfrm>
              <a:off x="2248475" y="1977750"/>
              <a:ext cx="34550" cy="22350"/>
            </a:xfrm>
            <a:custGeom>
              <a:avLst/>
              <a:gdLst/>
              <a:ahLst/>
              <a:cxnLst/>
              <a:rect l="l" t="t" r="r" b="b"/>
              <a:pathLst>
                <a:path w="1382" h="894" extrusionOk="0">
                  <a:moveTo>
                    <a:pt x="1" y="1"/>
                  </a:moveTo>
                  <a:lnTo>
                    <a:pt x="1" y="1"/>
                  </a:lnTo>
                  <a:cubicBezTo>
                    <a:pt x="477" y="286"/>
                    <a:pt x="906" y="608"/>
                    <a:pt x="1370" y="894"/>
                  </a:cubicBezTo>
                  <a:cubicBezTo>
                    <a:pt x="1382" y="894"/>
                    <a:pt x="1382" y="882"/>
                    <a:pt x="1382" y="882"/>
                  </a:cubicBezTo>
                  <a:cubicBezTo>
                    <a:pt x="965" y="536"/>
                    <a:pt x="477" y="25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16" name="Google Shape;17516;p26"/>
            <p:cNvSpPr/>
            <p:nvPr/>
          </p:nvSpPr>
          <p:spPr>
            <a:xfrm>
              <a:off x="2300375" y="2013650"/>
              <a:ext cx="66300" cy="56700"/>
            </a:xfrm>
            <a:custGeom>
              <a:avLst/>
              <a:gdLst/>
              <a:ahLst/>
              <a:cxnLst/>
              <a:rect l="l" t="t" r="r" b="b"/>
              <a:pathLst>
                <a:path w="2652" h="2268" extrusionOk="0">
                  <a:moveTo>
                    <a:pt x="6" y="0"/>
                  </a:moveTo>
                  <a:cubicBezTo>
                    <a:pt x="3" y="0"/>
                    <a:pt x="0" y="5"/>
                    <a:pt x="8" y="5"/>
                  </a:cubicBezTo>
                  <a:cubicBezTo>
                    <a:pt x="8" y="1"/>
                    <a:pt x="7" y="0"/>
                    <a:pt x="6" y="0"/>
                  </a:cubicBezTo>
                  <a:close/>
                  <a:moveTo>
                    <a:pt x="8" y="5"/>
                  </a:moveTo>
                  <a:cubicBezTo>
                    <a:pt x="497" y="434"/>
                    <a:pt x="1235" y="589"/>
                    <a:pt x="1675" y="1077"/>
                  </a:cubicBezTo>
                  <a:cubicBezTo>
                    <a:pt x="2056" y="1529"/>
                    <a:pt x="2104" y="1946"/>
                    <a:pt x="2640" y="2267"/>
                  </a:cubicBezTo>
                  <a:cubicBezTo>
                    <a:pt x="2652" y="2267"/>
                    <a:pt x="2652" y="2256"/>
                    <a:pt x="2652" y="2256"/>
                  </a:cubicBezTo>
                  <a:cubicBezTo>
                    <a:pt x="2342" y="2006"/>
                    <a:pt x="2175" y="1803"/>
                    <a:pt x="1985" y="1446"/>
                  </a:cubicBezTo>
                  <a:cubicBezTo>
                    <a:pt x="1878" y="1255"/>
                    <a:pt x="1806" y="1136"/>
                    <a:pt x="1628" y="994"/>
                  </a:cubicBezTo>
                  <a:cubicBezTo>
                    <a:pt x="1140" y="577"/>
                    <a:pt x="508" y="398"/>
                    <a:pt x="8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17" name="Google Shape;17517;p26"/>
            <p:cNvSpPr/>
            <p:nvPr/>
          </p:nvSpPr>
          <p:spPr>
            <a:xfrm>
              <a:off x="2121675" y="2053950"/>
              <a:ext cx="19675" cy="21675"/>
            </a:xfrm>
            <a:custGeom>
              <a:avLst/>
              <a:gdLst/>
              <a:ahLst/>
              <a:cxnLst/>
              <a:rect l="l" t="t" r="r" b="b"/>
              <a:pathLst>
                <a:path w="787" h="867" extrusionOk="0">
                  <a:moveTo>
                    <a:pt x="778" y="0"/>
                  </a:moveTo>
                  <a:cubicBezTo>
                    <a:pt x="670" y="0"/>
                    <a:pt x="499" y="205"/>
                    <a:pt x="429" y="274"/>
                  </a:cubicBezTo>
                  <a:cubicBezTo>
                    <a:pt x="263" y="441"/>
                    <a:pt x="84" y="632"/>
                    <a:pt x="1" y="858"/>
                  </a:cubicBezTo>
                  <a:cubicBezTo>
                    <a:pt x="1" y="864"/>
                    <a:pt x="1" y="867"/>
                    <a:pt x="2" y="867"/>
                  </a:cubicBezTo>
                  <a:cubicBezTo>
                    <a:pt x="4" y="867"/>
                    <a:pt x="7" y="864"/>
                    <a:pt x="13" y="858"/>
                  </a:cubicBezTo>
                  <a:cubicBezTo>
                    <a:pt x="132" y="691"/>
                    <a:pt x="215" y="525"/>
                    <a:pt x="358" y="382"/>
                  </a:cubicBezTo>
                  <a:cubicBezTo>
                    <a:pt x="441" y="286"/>
                    <a:pt x="668" y="24"/>
                    <a:pt x="775" y="24"/>
                  </a:cubicBezTo>
                  <a:lnTo>
                    <a:pt x="787" y="24"/>
                  </a:lnTo>
                  <a:lnTo>
                    <a:pt x="787" y="1"/>
                  </a:lnTo>
                  <a:cubicBezTo>
                    <a:pt x="784" y="0"/>
                    <a:pt x="781" y="0"/>
                    <a:pt x="7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18" name="Google Shape;17518;p26"/>
            <p:cNvSpPr/>
            <p:nvPr/>
          </p:nvSpPr>
          <p:spPr>
            <a:xfrm>
              <a:off x="2132100" y="2055025"/>
              <a:ext cx="11775" cy="17400"/>
            </a:xfrm>
            <a:custGeom>
              <a:avLst/>
              <a:gdLst/>
              <a:ahLst/>
              <a:cxnLst/>
              <a:rect l="l" t="t" r="r" b="b"/>
              <a:pathLst>
                <a:path w="471" h="696" extrusionOk="0">
                  <a:moveTo>
                    <a:pt x="451" y="1"/>
                  </a:moveTo>
                  <a:cubicBezTo>
                    <a:pt x="448" y="1"/>
                    <a:pt x="444" y="2"/>
                    <a:pt x="441" y="5"/>
                  </a:cubicBezTo>
                  <a:cubicBezTo>
                    <a:pt x="262" y="184"/>
                    <a:pt x="60" y="434"/>
                    <a:pt x="0" y="672"/>
                  </a:cubicBezTo>
                  <a:cubicBezTo>
                    <a:pt x="0" y="696"/>
                    <a:pt x="12" y="696"/>
                    <a:pt x="12" y="696"/>
                  </a:cubicBezTo>
                  <a:cubicBezTo>
                    <a:pt x="84" y="601"/>
                    <a:pt x="131" y="482"/>
                    <a:pt x="191" y="398"/>
                  </a:cubicBezTo>
                  <a:cubicBezTo>
                    <a:pt x="274" y="255"/>
                    <a:pt x="370" y="160"/>
                    <a:pt x="453" y="41"/>
                  </a:cubicBezTo>
                  <a:cubicBezTo>
                    <a:pt x="471" y="14"/>
                    <a:pt x="462" y="1"/>
                    <a:pt x="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19" name="Google Shape;17519;p26"/>
            <p:cNvSpPr/>
            <p:nvPr/>
          </p:nvSpPr>
          <p:spPr>
            <a:xfrm>
              <a:off x="2135675" y="2057575"/>
              <a:ext cx="9575" cy="14100"/>
            </a:xfrm>
            <a:custGeom>
              <a:avLst/>
              <a:gdLst/>
              <a:ahLst/>
              <a:cxnLst/>
              <a:rect l="l" t="t" r="r" b="b"/>
              <a:pathLst>
                <a:path w="383" h="564" extrusionOk="0">
                  <a:moveTo>
                    <a:pt x="370" y="0"/>
                  </a:moveTo>
                  <a:cubicBezTo>
                    <a:pt x="366" y="0"/>
                    <a:pt x="361" y="3"/>
                    <a:pt x="358" y="10"/>
                  </a:cubicBezTo>
                  <a:cubicBezTo>
                    <a:pt x="238" y="177"/>
                    <a:pt x="96" y="356"/>
                    <a:pt x="0" y="546"/>
                  </a:cubicBezTo>
                  <a:cubicBezTo>
                    <a:pt x="0" y="555"/>
                    <a:pt x="6" y="563"/>
                    <a:pt x="10" y="563"/>
                  </a:cubicBezTo>
                  <a:cubicBezTo>
                    <a:pt x="11" y="563"/>
                    <a:pt x="12" y="562"/>
                    <a:pt x="12" y="558"/>
                  </a:cubicBezTo>
                  <a:cubicBezTo>
                    <a:pt x="155" y="415"/>
                    <a:pt x="274" y="201"/>
                    <a:pt x="358" y="22"/>
                  </a:cubicBezTo>
                  <a:cubicBezTo>
                    <a:pt x="382" y="14"/>
                    <a:pt x="378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20" name="Google Shape;17520;p26"/>
            <p:cNvSpPr/>
            <p:nvPr/>
          </p:nvSpPr>
          <p:spPr>
            <a:xfrm>
              <a:off x="2139850" y="2060800"/>
              <a:ext cx="7750" cy="12225"/>
            </a:xfrm>
            <a:custGeom>
              <a:avLst/>
              <a:gdLst/>
              <a:ahLst/>
              <a:cxnLst/>
              <a:rect l="l" t="t" r="r" b="b"/>
              <a:pathLst>
                <a:path w="310" h="489" extrusionOk="0">
                  <a:moveTo>
                    <a:pt x="286" y="0"/>
                  </a:moveTo>
                  <a:cubicBezTo>
                    <a:pt x="179" y="143"/>
                    <a:pt x="71" y="310"/>
                    <a:pt x="0" y="477"/>
                  </a:cubicBezTo>
                  <a:cubicBezTo>
                    <a:pt x="0" y="489"/>
                    <a:pt x="12" y="489"/>
                    <a:pt x="12" y="489"/>
                  </a:cubicBezTo>
                  <a:cubicBezTo>
                    <a:pt x="131" y="346"/>
                    <a:pt x="202" y="179"/>
                    <a:pt x="298" y="12"/>
                  </a:cubicBezTo>
                  <a:cubicBezTo>
                    <a:pt x="310" y="0"/>
                    <a:pt x="28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21" name="Google Shape;17521;p26"/>
            <p:cNvSpPr/>
            <p:nvPr/>
          </p:nvSpPr>
          <p:spPr>
            <a:xfrm>
              <a:off x="2143700" y="2065275"/>
              <a:ext cx="4800" cy="8050"/>
            </a:xfrm>
            <a:custGeom>
              <a:avLst/>
              <a:gdLst/>
              <a:ahLst/>
              <a:cxnLst/>
              <a:rect l="l" t="t" r="r" b="b"/>
              <a:pathLst>
                <a:path w="192" h="322" extrusionOk="0">
                  <a:moveTo>
                    <a:pt x="191" y="0"/>
                  </a:moveTo>
                  <a:cubicBezTo>
                    <a:pt x="132" y="107"/>
                    <a:pt x="48" y="191"/>
                    <a:pt x="1" y="310"/>
                  </a:cubicBezTo>
                  <a:cubicBezTo>
                    <a:pt x="1" y="322"/>
                    <a:pt x="1" y="322"/>
                    <a:pt x="25" y="322"/>
                  </a:cubicBezTo>
                  <a:cubicBezTo>
                    <a:pt x="96" y="226"/>
                    <a:pt x="144" y="119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22" name="Google Shape;17522;p26"/>
            <p:cNvSpPr/>
            <p:nvPr/>
          </p:nvSpPr>
          <p:spPr>
            <a:xfrm>
              <a:off x="2299375" y="2114800"/>
              <a:ext cx="28300" cy="65300"/>
            </a:xfrm>
            <a:custGeom>
              <a:avLst/>
              <a:gdLst/>
              <a:ahLst/>
              <a:cxnLst/>
              <a:rect l="l" t="t" r="r" b="b"/>
              <a:pathLst>
                <a:path w="1132" h="2612" extrusionOk="0">
                  <a:moveTo>
                    <a:pt x="26" y="0"/>
                  </a:moveTo>
                  <a:cubicBezTo>
                    <a:pt x="15" y="0"/>
                    <a:pt x="1" y="9"/>
                    <a:pt x="1" y="31"/>
                  </a:cubicBezTo>
                  <a:cubicBezTo>
                    <a:pt x="191" y="460"/>
                    <a:pt x="191" y="936"/>
                    <a:pt x="370" y="1365"/>
                  </a:cubicBezTo>
                  <a:cubicBezTo>
                    <a:pt x="560" y="1817"/>
                    <a:pt x="1025" y="2091"/>
                    <a:pt x="1108" y="2603"/>
                  </a:cubicBezTo>
                  <a:cubicBezTo>
                    <a:pt x="1108" y="2609"/>
                    <a:pt x="1114" y="2612"/>
                    <a:pt x="1120" y="2612"/>
                  </a:cubicBezTo>
                  <a:cubicBezTo>
                    <a:pt x="1126" y="2612"/>
                    <a:pt x="1132" y="2609"/>
                    <a:pt x="1132" y="2603"/>
                  </a:cubicBezTo>
                  <a:cubicBezTo>
                    <a:pt x="1084" y="2174"/>
                    <a:pt x="763" y="1912"/>
                    <a:pt x="537" y="1579"/>
                  </a:cubicBezTo>
                  <a:cubicBezTo>
                    <a:pt x="227" y="1103"/>
                    <a:pt x="275" y="519"/>
                    <a:pt x="37" y="7"/>
                  </a:cubicBezTo>
                  <a:cubicBezTo>
                    <a:pt x="37" y="3"/>
                    <a:pt x="32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23" name="Google Shape;17523;p26"/>
            <p:cNvSpPr/>
            <p:nvPr/>
          </p:nvSpPr>
          <p:spPr>
            <a:xfrm>
              <a:off x="2306625" y="2116150"/>
              <a:ext cx="24925" cy="71175"/>
            </a:xfrm>
            <a:custGeom>
              <a:avLst/>
              <a:gdLst/>
              <a:ahLst/>
              <a:cxnLst/>
              <a:rect l="l" t="t" r="r" b="b"/>
              <a:pathLst>
                <a:path w="997" h="2847" extrusionOk="0">
                  <a:moveTo>
                    <a:pt x="31" y="1"/>
                  </a:moveTo>
                  <a:cubicBezTo>
                    <a:pt x="18" y="1"/>
                    <a:pt x="1" y="14"/>
                    <a:pt x="8" y="37"/>
                  </a:cubicBezTo>
                  <a:cubicBezTo>
                    <a:pt x="128" y="418"/>
                    <a:pt x="80" y="870"/>
                    <a:pt x="270" y="1227"/>
                  </a:cubicBezTo>
                  <a:cubicBezTo>
                    <a:pt x="544" y="1763"/>
                    <a:pt x="901" y="2204"/>
                    <a:pt x="997" y="2847"/>
                  </a:cubicBezTo>
                  <a:cubicBezTo>
                    <a:pt x="949" y="2382"/>
                    <a:pt x="759" y="1977"/>
                    <a:pt x="532" y="1596"/>
                  </a:cubicBezTo>
                  <a:cubicBezTo>
                    <a:pt x="366" y="1311"/>
                    <a:pt x="235" y="1073"/>
                    <a:pt x="187" y="751"/>
                  </a:cubicBezTo>
                  <a:cubicBezTo>
                    <a:pt x="139" y="489"/>
                    <a:pt x="116" y="251"/>
                    <a:pt x="44" y="13"/>
                  </a:cubicBezTo>
                  <a:cubicBezTo>
                    <a:pt x="44" y="5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24" name="Google Shape;17524;p26"/>
            <p:cNvSpPr/>
            <p:nvPr/>
          </p:nvSpPr>
          <p:spPr>
            <a:xfrm>
              <a:off x="2309500" y="2120625"/>
              <a:ext cx="3600" cy="13650"/>
            </a:xfrm>
            <a:custGeom>
              <a:avLst/>
              <a:gdLst/>
              <a:ahLst/>
              <a:cxnLst/>
              <a:rect l="l" t="t" r="r" b="b"/>
              <a:pathLst>
                <a:path w="144" h="546" extrusionOk="0">
                  <a:moveTo>
                    <a:pt x="13" y="1"/>
                  </a:moveTo>
                  <a:cubicBezTo>
                    <a:pt x="1" y="96"/>
                    <a:pt x="24" y="179"/>
                    <a:pt x="48" y="274"/>
                  </a:cubicBezTo>
                  <a:cubicBezTo>
                    <a:pt x="60" y="358"/>
                    <a:pt x="60" y="465"/>
                    <a:pt x="108" y="536"/>
                  </a:cubicBezTo>
                  <a:cubicBezTo>
                    <a:pt x="108" y="542"/>
                    <a:pt x="114" y="545"/>
                    <a:pt x="120" y="545"/>
                  </a:cubicBezTo>
                  <a:cubicBezTo>
                    <a:pt x="126" y="545"/>
                    <a:pt x="132" y="542"/>
                    <a:pt x="132" y="536"/>
                  </a:cubicBezTo>
                  <a:cubicBezTo>
                    <a:pt x="143" y="429"/>
                    <a:pt x="108" y="334"/>
                    <a:pt x="84" y="227"/>
                  </a:cubicBezTo>
                  <a:cubicBezTo>
                    <a:pt x="72" y="167"/>
                    <a:pt x="72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25" name="Google Shape;17525;p26"/>
            <p:cNvSpPr/>
            <p:nvPr/>
          </p:nvSpPr>
          <p:spPr>
            <a:xfrm>
              <a:off x="2310700" y="2120500"/>
              <a:ext cx="1775" cy="1650"/>
            </a:xfrm>
            <a:custGeom>
              <a:avLst/>
              <a:gdLst/>
              <a:ahLst/>
              <a:cxnLst/>
              <a:rect l="l" t="t" r="r" b="b"/>
              <a:pathLst>
                <a:path w="71" h="66" extrusionOk="0">
                  <a:moveTo>
                    <a:pt x="68" y="0"/>
                  </a:moveTo>
                  <a:cubicBezTo>
                    <a:pt x="66" y="0"/>
                    <a:pt x="64" y="2"/>
                    <a:pt x="60" y="6"/>
                  </a:cubicBezTo>
                  <a:cubicBezTo>
                    <a:pt x="68" y="6"/>
                    <a:pt x="70" y="0"/>
                    <a:pt x="68" y="0"/>
                  </a:cubicBezTo>
                  <a:close/>
                  <a:moveTo>
                    <a:pt x="60" y="6"/>
                  </a:moveTo>
                  <a:cubicBezTo>
                    <a:pt x="24" y="6"/>
                    <a:pt x="0" y="41"/>
                    <a:pt x="12" y="65"/>
                  </a:cubicBezTo>
                  <a:lnTo>
                    <a:pt x="24" y="65"/>
                  </a:lnTo>
                  <a:cubicBezTo>
                    <a:pt x="24" y="41"/>
                    <a:pt x="36" y="18"/>
                    <a:pt x="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26" name="Google Shape;17526;p26"/>
            <p:cNvSpPr/>
            <p:nvPr/>
          </p:nvSpPr>
          <p:spPr>
            <a:xfrm>
              <a:off x="2303850" y="2091150"/>
              <a:ext cx="34250" cy="20275"/>
            </a:xfrm>
            <a:custGeom>
              <a:avLst/>
              <a:gdLst/>
              <a:ahLst/>
              <a:cxnLst/>
              <a:rect l="l" t="t" r="r" b="b"/>
              <a:pathLst>
                <a:path w="1370" h="811" extrusionOk="0">
                  <a:moveTo>
                    <a:pt x="1322" y="1"/>
                  </a:moveTo>
                  <a:cubicBezTo>
                    <a:pt x="1120" y="1"/>
                    <a:pt x="905" y="144"/>
                    <a:pt x="739" y="275"/>
                  </a:cubicBezTo>
                  <a:cubicBezTo>
                    <a:pt x="620" y="382"/>
                    <a:pt x="536" y="513"/>
                    <a:pt x="405" y="596"/>
                  </a:cubicBezTo>
                  <a:cubicBezTo>
                    <a:pt x="286" y="691"/>
                    <a:pt x="131" y="739"/>
                    <a:pt x="0" y="799"/>
                  </a:cubicBezTo>
                  <a:lnTo>
                    <a:pt x="12" y="811"/>
                  </a:lnTo>
                  <a:cubicBezTo>
                    <a:pt x="227" y="787"/>
                    <a:pt x="417" y="656"/>
                    <a:pt x="584" y="525"/>
                  </a:cubicBezTo>
                  <a:cubicBezTo>
                    <a:pt x="703" y="418"/>
                    <a:pt x="786" y="287"/>
                    <a:pt x="917" y="215"/>
                  </a:cubicBezTo>
                  <a:cubicBezTo>
                    <a:pt x="1060" y="120"/>
                    <a:pt x="1191" y="108"/>
                    <a:pt x="1334" y="60"/>
                  </a:cubicBezTo>
                  <a:cubicBezTo>
                    <a:pt x="1370" y="49"/>
                    <a:pt x="1358" y="1"/>
                    <a:pt x="1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27" name="Google Shape;17527;p26"/>
            <p:cNvSpPr/>
            <p:nvPr/>
          </p:nvSpPr>
          <p:spPr>
            <a:xfrm>
              <a:off x="2308300" y="2082825"/>
              <a:ext cx="68200" cy="29800"/>
            </a:xfrm>
            <a:custGeom>
              <a:avLst/>
              <a:gdLst/>
              <a:ahLst/>
              <a:cxnLst/>
              <a:rect l="l" t="t" r="r" b="b"/>
              <a:pathLst>
                <a:path w="2728" h="1192" extrusionOk="0">
                  <a:moveTo>
                    <a:pt x="2716" y="1"/>
                  </a:moveTo>
                  <a:cubicBezTo>
                    <a:pt x="2204" y="84"/>
                    <a:pt x="1644" y="191"/>
                    <a:pt x="1168" y="370"/>
                  </a:cubicBezTo>
                  <a:cubicBezTo>
                    <a:pt x="727" y="536"/>
                    <a:pt x="418" y="917"/>
                    <a:pt x="13" y="1144"/>
                  </a:cubicBezTo>
                  <a:cubicBezTo>
                    <a:pt x="1" y="1167"/>
                    <a:pt x="13" y="1191"/>
                    <a:pt x="37" y="1191"/>
                  </a:cubicBezTo>
                  <a:cubicBezTo>
                    <a:pt x="477" y="1048"/>
                    <a:pt x="715" y="655"/>
                    <a:pt x="1120" y="453"/>
                  </a:cubicBezTo>
                  <a:cubicBezTo>
                    <a:pt x="1608" y="239"/>
                    <a:pt x="2192" y="191"/>
                    <a:pt x="2716" y="24"/>
                  </a:cubicBezTo>
                  <a:cubicBezTo>
                    <a:pt x="2728" y="24"/>
                    <a:pt x="2728" y="1"/>
                    <a:pt x="27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28" name="Google Shape;17528;p26"/>
            <p:cNvSpPr/>
            <p:nvPr/>
          </p:nvSpPr>
          <p:spPr>
            <a:xfrm>
              <a:off x="2354675" y="2123700"/>
              <a:ext cx="23025" cy="12350"/>
            </a:xfrm>
            <a:custGeom>
              <a:avLst/>
              <a:gdLst/>
              <a:ahLst/>
              <a:cxnLst/>
              <a:rect l="l" t="t" r="r" b="b"/>
              <a:pathLst>
                <a:path w="921" h="494" extrusionOk="0">
                  <a:moveTo>
                    <a:pt x="818" y="0"/>
                  </a:moveTo>
                  <a:cubicBezTo>
                    <a:pt x="526" y="0"/>
                    <a:pt x="257" y="342"/>
                    <a:pt x="27" y="473"/>
                  </a:cubicBezTo>
                  <a:cubicBezTo>
                    <a:pt x="0" y="473"/>
                    <a:pt x="0" y="493"/>
                    <a:pt x="12" y="493"/>
                  </a:cubicBezTo>
                  <a:cubicBezTo>
                    <a:pt x="16" y="493"/>
                    <a:pt x="21" y="491"/>
                    <a:pt x="27" y="485"/>
                  </a:cubicBezTo>
                  <a:cubicBezTo>
                    <a:pt x="158" y="461"/>
                    <a:pt x="265" y="366"/>
                    <a:pt x="361" y="282"/>
                  </a:cubicBezTo>
                  <a:cubicBezTo>
                    <a:pt x="527" y="151"/>
                    <a:pt x="682" y="44"/>
                    <a:pt x="896" y="32"/>
                  </a:cubicBezTo>
                  <a:cubicBezTo>
                    <a:pt x="920" y="32"/>
                    <a:pt x="920" y="9"/>
                    <a:pt x="896" y="9"/>
                  </a:cubicBezTo>
                  <a:cubicBezTo>
                    <a:pt x="870" y="3"/>
                    <a:pt x="844" y="0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29" name="Google Shape;17529;p26"/>
            <p:cNvSpPr/>
            <p:nvPr/>
          </p:nvSpPr>
          <p:spPr>
            <a:xfrm>
              <a:off x="2360100" y="2125400"/>
              <a:ext cx="17900" cy="9850"/>
            </a:xfrm>
            <a:custGeom>
              <a:avLst/>
              <a:gdLst/>
              <a:ahLst/>
              <a:cxnLst/>
              <a:rect l="l" t="t" r="r" b="b"/>
              <a:pathLst>
                <a:path w="716" h="394" extrusionOk="0">
                  <a:moveTo>
                    <a:pt x="679" y="0"/>
                  </a:moveTo>
                  <a:cubicBezTo>
                    <a:pt x="441" y="83"/>
                    <a:pt x="179" y="214"/>
                    <a:pt x="1" y="381"/>
                  </a:cubicBezTo>
                  <a:cubicBezTo>
                    <a:pt x="1" y="381"/>
                    <a:pt x="1" y="393"/>
                    <a:pt x="13" y="393"/>
                  </a:cubicBezTo>
                  <a:cubicBezTo>
                    <a:pt x="132" y="334"/>
                    <a:pt x="239" y="262"/>
                    <a:pt x="358" y="203"/>
                  </a:cubicBezTo>
                  <a:cubicBezTo>
                    <a:pt x="477" y="143"/>
                    <a:pt x="596" y="95"/>
                    <a:pt x="715" y="36"/>
                  </a:cubicBezTo>
                  <a:cubicBezTo>
                    <a:pt x="703" y="24"/>
                    <a:pt x="703" y="0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30" name="Google Shape;17530;p26"/>
            <p:cNvSpPr/>
            <p:nvPr/>
          </p:nvSpPr>
          <p:spPr>
            <a:xfrm>
              <a:off x="2377075" y="2119775"/>
              <a:ext cx="11325" cy="5050"/>
            </a:xfrm>
            <a:custGeom>
              <a:avLst/>
              <a:gdLst/>
              <a:ahLst/>
              <a:cxnLst/>
              <a:rect l="l" t="t" r="r" b="b"/>
              <a:pathLst>
                <a:path w="453" h="202" extrusionOk="0">
                  <a:moveTo>
                    <a:pt x="445" y="1"/>
                  </a:moveTo>
                  <a:cubicBezTo>
                    <a:pt x="441" y="1"/>
                    <a:pt x="436" y="3"/>
                    <a:pt x="429" y="11"/>
                  </a:cubicBezTo>
                  <a:cubicBezTo>
                    <a:pt x="381" y="35"/>
                    <a:pt x="322" y="82"/>
                    <a:pt x="238" y="106"/>
                  </a:cubicBezTo>
                  <a:cubicBezTo>
                    <a:pt x="167" y="154"/>
                    <a:pt x="96" y="166"/>
                    <a:pt x="0" y="201"/>
                  </a:cubicBezTo>
                  <a:cubicBezTo>
                    <a:pt x="155" y="189"/>
                    <a:pt x="346" y="142"/>
                    <a:pt x="453" y="23"/>
                  </a:cubicBezTo>
                  <a:cubicBezTo>
                    <a:pt x="453" y="15"/>
                    <a:pt x="453" y="1"/>
                    <a:pt x="4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31" name="Google Shape;17531;p26"/>
            <p:cNvSpPr/>
            <p:nvPr/>
          </p:nvSpPr>
          <p:spPr>
            <a:xfrm>
              <a:off x="2354750" y="2137300"/>
              <a:ext cx="12525" cy="30375"/>
            </a:xfrm>
            <a:custGeom>
              <a:avLst/>
              <a:gdLst/>
              <a:ahLst/>
              <a:cxnLst/>
              <a:rect l="l" t="t" r="r" b="b"/>
              <a:pathLst>
                <a:path w="501" h="1215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262"/>
                    <a:pt x="167" y="512"/>
                    <a:pt x="227" y="798"/>
                  </a:cubicBezTo>
                  <a:cubicBezTo>
                    <a:pt x="262" y="953"/>
                    <a:pt x="334" y="1131"/>
                    <a:pt x="477" y="1215"/>
                  </a:cubicBezTo>
                  <a:cubicBezTo>
                    <a:pt x="500" y="1215"/>
                    <a:pt x="500" y="1191"/>
                    <a:pt x="500" y="1191"/>
                  </a:cubicBezTo>
                  <a:cubicBezTo>
                    <a:pt x="96" y="917"/>
                    <a:pt x="393" y="2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32" name="Google Shape;17532;p26"/>
            <p:cNvSpPr/>
            <p:nvPr/>
          </p:nvSpPr>
          <p:spPr>
            <a:xfrm>
              <a:off x="2359200" y="2137450"/>
              <a:ext cx="1525" cy="12675"/>
            </a:xfrm>
            <a:custGeom>
              <a:avLst/>
              <a:gdLst/>
              <a:ahLst/>
              <a:cxnLst/>
              <a:rect l="l" t="t" r="r" b="b"/>
              <a:pathLst>
                <a:path w="61" h="507" extrusionOk="0">
                  <a:moveTo>
                    <a:pt x="31" y="0"/>
                  </a:moveTo>
                  <a:cubicBezTo>
                    <a:pt x="28" y="0"/>
                    <a:pt x="25" y="6"/>
                    <a:pt x="25" y="18"/>
                  </a:cubicBezTo>
                  <a:cubicBezTo>
                    <a:pt x="25" y="173"/>
                    <a:pt x="1" y="352"/>
                    <a:pt x="37" y="506"/>
                  </a:cubicBezTo>
                  <a:lnTo>
                    <a:pt x="49" y="506"/>
                  </a:lnTo>
                  <a:cubicBezTo>
                    <a:pt x="60" y="352"/>
                    <a:pt x="49" y="173"/>
                    <a:pt x="37" y="18"/>
                  </a:cubicBezTo>
                  <a:cubicBezTo>
                    <a:pt x="37" y="6"/>
                    <a:pt x="34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33" name="Google Shape;17533;p26"/>
            <p:cNvSpPr/>
            <p:nvPr/>
          </p:nvSpPr>
          <p:spPr>
            <a:xfrm>
              <a:off x="2381725" y="2087450"/>
              <a:ext cx="24250" cy="44950"/>
            </a:xfrm>
            <a:custGeom>
              <a:avLst/>
              <a:gdLst/>
              <a:ahLst/>
              <a:cxnLst/>
              <a:rect l="l" t="t" r="r" b="b"/>
              <a:pathLst>
                <a:path w="970" h="1798" extrusionOk="0">
                  <a:moveTo>
                    <a:pt x="11" y="1"/>
                  </a:moveTo>
                  <a:cubicBezTo>
                    <a:pt x="6" y="1"/>
                    <a:pt x="1" y="6"/>
                    <a:pt x="17" y="6"/>
                  </a:cubicBezTo>
                  <a:cubicBezTo>
                    <a:pt x="17" y="2"/>
                    <a:pt x="14" y="1"/>
                    <a:pt x="11" y="1"/>
                  </a:cubicBezTo>
                  <a:close/>
                  <a:moveTo>
                    <a:pt x="17" y="6"/>
                  </a:moveTo>
                  <a:lnTo>
                    <a:pt x="17" y="6"/>
                  </a:lnTo>
                  <a:cubicBezTo>
                    <a:pt x="445" y="566"/>
                    <a:pt x="731" y="1137"/>
                    <a:pt x="945" y="1792"/>
                  </a:cubicBezTo>
                  <a:cubicBezTo>
                    <a:pt x="945" y="1796"/>
                    <a:pt x="948" y="1797"/>
                    <a:pt x="952" y="1797"/>
                  </a:cubicBezTo>
                  <a:cubicBezTo>
                    <a:pt x="959" y="1797"/>
                    <a:pt x="969" y="1792"/>
                    <a:pt x="969" y="1792"/>
                  </a:cubicBezTo>
                  <a:cubicBezTo>
                    <a:pt x="826" y="1149"/>
                    <a:pt x="457" y="482"/>
                    <a:pt x="1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34" name="Google Shape;17534;p26"/>
            <p:cNvSpPr/>
            <p:nvPr/>
          </p:nvSpPr>
          <p:spPr>
            <a:xfrm>
              <a:off x="2410700" y="2135000"/>
              <a:ext cx="18175" cy="30650"/>
            </a:xfrm>
            <a:custGeom>
              <a:avLst/>
              <a:gdLst/>
              <a:ahLst/>
              <a:cxnLst/>
              <a:rect l="l" t="t" r="r" b="b"/>
              <a:pathLst>
                <a:path w="727" h="1226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84" y="188"/>
                    <a:pt x="179" y="354"/>
                    <a:pt x="275" y="509"/>
                  </a:cubicBezTo>
                  <a:cubicBezTo>
                    <a:pt x="334" y="616"/>
                    <a:pt x="727" y="1164"/>
                    <a:pt x="429" y="1212"/>
                  </a:cubicBezTo>
                  <a:cubicBezTo>
                    <a:pt x="417" y="1212"/>
                    <a:pt x="417" y="1223"/>
                    <a:pt x="429" y="1223"/>
                  </a:cubicBezTo>
                  <a:cubicBezTo>
                    <a:pt x="438" y="1225"/>
                    <a:pt x="447" y="1225"/>
                    <a:pt x="455" y="1225"/>
                  </a:cubicBezTo>
                  <a:cubicBezTo>
                    <a:pt x="597" y="1225"/>
                    <a:pt x="605" y="1038"/>
                    <a:pt x="560" y="926"/>
                  </a:cubicBezTo>
                  <a:cubicBezTo>
                    <a:pt x="429" y="616"/>
                    <a:pt x="203" y="29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35" name="Google Shape;17535;p26"/>
            <p:cNvSpPr/>
            <p:nvPr/>
          </p:nvSpPr>
          <p:spPr>
            <a:xfrm>
              <a:off x="2230925" y="1978050"/>
              <a:ext cx="18775" cy="3975"/>
            </a:xfrm>
            <a:custGeom>
              <a:avLst/>
              <a:gdLst/>
              <a:ahLst/>
              <a:cxnLst/>
              <a:rect l="l" t="t" r="r" b="b"/>
              <a:pathLst>
                <a:path w="751" h="159" extrusionOk="0">
                  <a:moveTo>
                    <a:pt x="727" y="1"/>
                  </a:moveTo>
                  <a:cubicBezTo>
                    <a:pt x="489" y="1"/>
                    <a:pt x="238" y="48"/>
                    <a:pt x="12" y="143"/>
                  </a:cubicBezTo>
                  <a:cubicBezTo>
                    <a:pt x="3" y="143"/>
                    <a:pt x="1" y="159"/>
                    <a:pt x="7" y="159"/>
                  </a:cubicBezTo>
                  <a:cubicBezTo>
                    <a:pt x="8" y="159"/>
                    <a:pt x="10" y="158"/>
                    <a:pt x="12" y="155"/>
                  </a:cubicBezTo>
                  <a:cubicBezTo>
                    <a:pt x="250" y="96"/>
                    <a:pt x="477" y="48"/>
                    <a:pt x="715" y="36"/>
                  </a:cubicBezTo>
                  <a:cubicBezTo>
                    <a:pt x="750" y="24"/>
                    <a:pt x="750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36" name="Google Shape;17536;p26"/>
            <p:cNvSpPr/>
            <p:nvPr/>
          </p:nvSpPr>
          <p:spPr>
            <a:xfrm>
              <a:off x="2235100" y="1980150"/>
              <a:ext cx="18175" cy="3575"/>
            </a:xfrm>
            <a:custGeom>
              <a:avLst/>
              <a:gdLst/>
              <a:ahLst/>
              <a:cxnLst/>
              <a:rect l="l" t="t" r="r" b="b"/>
              <a:pathLst>
                <a:path w="727" h="143" extrusionOk="0">
                  <a:moveTo>
                    <a:pt x="552" y="0"/>
                  </a:moveTo>
                  <a:cubicBezTo>
                    <a:pt x="359" y="0"/>
                    <a:pt x="158" y="47"/>
                    <a:pt x="0" y="131"/>
                  </a:cubicBezTo>
                  <a:lnTo>
                    <a:pt x="0" y="143"/>
                  </a:lnTo>
                  <a:cubicBezTo>
                    <a:pt x="238" y="83"/>
                    <a:pt x="464" y="59"/>
                    <a:pt x="714" y="59"/>
                  </a:cubicBezTo>
                  <a:cubicBezTo>
                    <a:pt x="726" y="36"/>
                    <a:pt x="726" y="12"/>
                    <a:pt x="714" y="12"/>
                  </a:cubicBezTo>
                  <a:cubicBezTo>
                    <a:pt x="662" y="4"/>
                    <a:pt x="607" y="0"/>
                    <a:pt x="5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37" name="Google Shape;17537;p26"/>
            <p:cNvSpPr/>
            <p:nvPr/>
          </p:nvSpPr>
          <p:spPr>
            <a:xfrm>
              <a:off x="2239250" y="1982225"/>
              <a:ext cx="16675" cy="3300"/>
            </a:xfrm>
            <a:custGeom>
              <a:avLst/>
              <a:gdLst/>
              <a:ahLst/>
              <a:cxnLst/>
              <a:rect l="l" t="t" r="r" b="b"/>
              <a:pathLst>
                <a:path w="667" h="132" extrusionOk="0">
                  <a:moveTo>
                    <a:pt x="656" y="0"/>
                  </a:moveTo>
                  <a:cubicBezTo>
                    <a:pt x="660" y="4"/>
                    <a:pt x="662" y="6"/>
                    <a:pt x="664" y="6"/>
                  </a:cubicBezTo>
                  <a:cubicBezTo>
                    <a:pt x="666" y="6"/>
                    <a:pt x="664" y="0"/>
                    <a:pt x="656" y="0"/>
                  </a:cubicBezTo>
                  <a:close/>
                  <a:moveTo>
                    <a:pt x="656" y="0"/>
                  </a:moveTo>
                  <a:cubicBezTo>
                    <a:pt x="477" y="0"/>
                    <a:pt x="298" y="12"/>
                    <a:pt x="120" y="60"/>
                  </a:cubicBezTo>
                  <a:cubicBezTo>
                    <a:pt x="84" y="72"/>
                    <a:pt x="1" y="107"/>
                    <a:pt x="72" y="131"/>
                  </a:cubicBezTo>
                  <a:cubicBezTo>
                    <a:pt x="72" y="131"/>
                    <a:pt x="84" y="131"/>
                    <a:pt x="84" y="119"/>
                  </a:cubicBezTo>
                  <a:cubicBezTo>
                    <a:pt x="144" y="84"/>
                    <a:pt x="179" y="72"/>
                    <a:pt x="239" y="60"/>
                  </a:cubicBezTo>
                  <a:cubicBezTo>
                    <a:pt x="275" y="48"/>
                    <a:pt x="334" y="48"/>
                    <a:pt x="382" y="48"/>
                  </a:cubicBezTo>
                  <a:cubicBezTo>
                    <a:pt x="477" y="48"/>
                    <a:pt x="560" y="2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38" name="Google Shape;17538;p26"/>
            <p:cNvSpPr/>
            <p:nvPr/>
          </p:nvSpPr>
          <p:spPr>
            <a:xfrm>
              <a:off x="2246100" y="1984250"/>
              <a:ext cx="12525" cy="3350"/>
            </a:xfrm>
            <a:custGeom>
              <a:avLst/>
              <a:gdLst/>
              <a:ahLst/>
              <a:cxnLst/>
              <a:rect l="l" t="t" r="r" b="b"/>
              <a:pathLst>
                <a:path w="501" h="134" extrusionOk="0">
                  <a:moveTo>
                    <a:pt x="371" y="1"/>
                  </a:moveTo>
                  <a:cubicBezTo>
                    <a:pt x="237" y="1"/>
                    <a:pt x="89" y="39"/>
                    <a:pt x="1" y="110"/>
                  </a:cubicBezTo>
                  <a:lnTo>
                    <a:pt x="1" y="134"/>
                  </a:lnTo>
                  <a:cubicBezTo>
                    <a:pt x="84" y="110"/>
                    <a:pt x="155" y="86"/>
                    <a:pt x="227" y="74"/>
                  </a:cubicBezTo>
                  <a:cubicBezTo>
                    <a:pt x="322" y="50"/>
                    <a:pt x="405" y="50"/>
                    <a:pt x="477" y="50"/>
                  </a:cubicBezTo>
                  <a:cubicBezTo>
                    <a:pt x="501" y="26"/>
                    <a:pt x="501" y="15"/>
                    <a:pt x="501" y="15"/>
                  </a:cubicBezTo>
                  <a:cubicBezTo>
                    <a:pt x="461" y="5"/>
                    <a:pt x="417" y="1"/>
                    <a:pt x="3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39" name="Google Shape;17539;p26"/>
            <p:cNvSpPr/>
            <p:nvPr/>
          </p:nvSpPr>
          <p:spPr>
            <a:xfrm>
              <a:off x="2254150" y="1986375"/>
              <a:ext cx="6850" cy="1525"/>
            </a:xfrm>
            <a:custGeom>
              <a:avLst/>
              <a:gdLst/>
              <a:ahLst/>
              <a:cxnLst/>
              <a:rect l="l" t="t" r="r" b="b"/>
              <a:pathLst>
                <a:path w="274" h="61" extrusionOk="0">
                  <a:moveTo>
                    <a:pt x="274" y="1"/>
                  </a:moveTo>
                  <a:cubicBezTo>
                    <a:pt x="191" y="1"/>
                    <a:pt x="95" y="13"/>
                    <a:pt x="12" y="49"/>
                  </a:cubicBezTo>
                  <a:cubicBezTo>
                    <a:pt x="0" y="49"/>
                    <a:pt x="12" y="60"/>
                    <a:pt x="12" y="60"/>
                  </a:cubicBezTo>
                  <a:cubicBezTo>
                    <a:pt x="95" y="60"/>
                    <a:pt x="191" y="49"/>
                    <a:pt x="274" y="13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40" name="Google Shape;17540;p26"/>
            <p:cNvSpPr/>
            <p:nvPr/>
          </p:nvSpPr>
          <p:spPr>
            <a:xfrm>
              <a:off x="2170500" y="2066450"/>
              <a:ext cx="2100" cy="2325"/>
            </a:xfrm>
            <a:custGeom>
              <a:avLst/>
              <a:gdLst/>
              <a:ahLst/>
              <a:cxnLst/>
              <a:rect l="l" t="t" r="r" b="b"/>
              <a:pathLst>
                <a:path w="84" h="93" extrusionOk="0">
                  <a:moveTo>
                    <a:pt x="12" y="1"/>
                  </a:moveTo>
                  <a:cubicBezTo>
                    <a:pt x="4" y="9"/>
                    <a:pt x="1" y="18"/>
                    <a:pt x="1" y="26"/>
                  </a:cubicBezTo>
                  <a:lnTo>
                    <a:pt x="1" y="26"/>
                  </a:lnTo>
                  <a:cubicBezTo>
                    <a:pt x="2" y="17"/>
                    <a:pt x="5" y="8"/>
                    <a:pt x="12" y="1"/>
                  </a:cubicBezTo>
                  <a:close/>
                  <a:moveTo>
                    <a:pt x="1" y="26"/>
                  </a:moveTo>
                  <a:cubicBezTo>
                    <a:pt x="0" y="57"/>
                    <a:pt x="28" y="93"/>
                    <a:pt x="59" y="93"/>
                  </a:cubicBezTo>
                  <a:cubicBezTo>
                    <a:pt x="67" y="93"/>
                    <a:pt x="76" y="90"/>
                    <a:pt x="84" y="84"/>
                  </a:cubicBezTo>
                  <a:cubicBezTo>
                    <a:pt x="47" y="84"/>
                    <a:pt x="3" y="56"/>
                    <a:pt x="1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41" name="Google Shape;17541;p26"/>
            <p:cNvSpPr/>
            <p:nvPr/>
          </p:nvSpPr>
          <p:spPr>
            <a:xfrm>
              <a:off x="2170800" y="2065850"/>
              <a:ext cx="2100" cy="1225"/>
            </a:xfrm>
            <a:custGeom>
              <a:avLst/>
              <a:gdLst/>
              <a:ahLst/>
              <a:cxnLst/>
              <a:rect l="l" t="t" r="r" b="b"/>
              <a:pathLst>
                <a:path w="84" h="49" extrusionOk="0">
                  <a:moveTo>
                    <a:pt x="0" y="1"/>
                  </a:moveTo>
                  <a:cubicBezTo>
                    <a:pt x="24" y="25"/>
                    <a:pt x="48" y="49"/>
                    <a:pt x="84" y="49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42" name="Google Shape;17542;p26"/>
            <p:cNvSpPr/>
            <p:nvPr/>
          </p:nvSpPr>
          <p:spPr>
            <a:xfrm>
              <a:off x="2171400" y="2066525"/>
              <a:ext cx="6850" cy="10675"/>
            </a:xfrm>
            <a:custGeom>
              <a:avLst/>
              <a:gdLst/>
              <a:ahLst/>
              <a:cxnLst/>
              <a:rect l="l" t="t" r="r" b="b"/>
              <a:pathLst>
                <a:path w="274" h="42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36" y="152"/>
                    <a:pt x="119" y="331"/>
                    <a:pt x="250" y="426"/>
                  </a:cubicBezTo>
                  <a:cubicBezTo>
                    <a:pt x="250" y="426"/>
                    <a:pt x="274" y="426"/>
                    <a:pt x="274" y="414"/>
                  </a:cubicBezTo>
                  <a:cubicBezTo>
                    <a:pt x="226" y="355"/>
                    <a:pt x="167" y="283"/>
                    <a:pt x="131" y="236"/>
                  </a:cubicBezTo>
                  <a:cubicBezTo>
                    <a:pt x="72" y="152"/>
                    <a:pt x="48" y="81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43" name="Google Shape;17543;p26"/>
            <p:cNvSpPr/>
            <p:nvPr/>
          </p:nvSpPr>
          <p:spPr>
            <a:xfrm>
              <a:off x="2174675" y="2068250"/>
              <a:ext cx="5375" cy="10125"/>
            </a:xfrm>
            <a:custGeom>
              <a:avLst/>
              <a:gdLst/>
              <a:ahLst/>
              <a:cxnLst/>
              <a:rect l="l" t="t" r="r" b="b"/>
              <a:pathLst>
                <a:path w="215" h="405" extrusionOk="0">
                  <a:moveTo>
                    <a:pt x="0" y="0"/>
                  </a:moveTo>
                  <a:lnTo>
                    <a:pt x="0" y="0"/>
                  </a:lnTo>
                  <a:cubicBezTo>
                    <a:pt x="24" y="72"/>
                    <a:pt x="60" y="143"/>
                    <a:pt x="95" y="203"/>
                  </a:cubicBezTo>
                  <a:cubicBezTo>
                    <a:pt x="119" y="262"/>
                    <a:pt x="155" y="345"/>
                    <a:pt x="202" y="405"/>
                  </a:cubicBezTo>
                  <a:cubicBezTo>
                    <a:pt x="202" y="405"/>
                    <a:pt x="214" y="405"/>
                    <a:pt x="214" y="381"/>
                  </a:cubicBezTo>
                  <a:cubicBezTo>
                    <a:pt x="202" y="310"/>
                    <a:pt x="155" y="250"/>
                    <a:pt x="107" y="179"/>
                  </a:cubicBezTo>
                  <a:cubicBezTo>
                    <a:pt x="95" y="119"/>
                    <a:pt x="48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44" name="Google Shape;17544;p26"/>
            <p:cNvSpPr/>
            <p:nvPr/>
          </p:nvSpPr>
          <p:spPr>
            <a:xfrm>
              <a:off x="2177900" y="2068500"/>
              <a:ext cx="5125" cy="8700"/>
            </a:xfrm>
            <a:custGeom>
              <a:avLst/>
              <a:gdLst/>
              <a:ahLst/>
              <a:cxnLst/>
              <a:rect l="l" t="t" r="r" b="b"/>
              <a:pathLst>
                <a:path w="205" h="348" extrusionOk="0">
                  <a:moveTo>
                    <a:pt x="9" y="0"/>
                  </a:moveTo>
                  <a:cubicBezTo>
                    <a:pt x="2" y="0"/>
                    <a:pt x="0" y="7"/>
                    <a:pt x="14" y="14"/>
                  </a:cubicBezTo>
                  <a:cubicBezTo>
                    <a:pt x="62" y="121"/>
                    <a:pt x="109" y="240"/>
                    <a:pt x="193" y="347"/>
                  </a:cubicBezTo>
                  <a:lnTo>
                    <a:pt x="204" y="347"/>
                  </a:lnTo>
                  <a:cubicBezTo>
                    <a:pt x="157" y="228"/>
                    <a:pt x="85" y="121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45" name="Google Shape;17545;p26"/>
            <p:cNvSpPr/>
            <p:nvPr/>
          </p:nvSpPr>
          <p:spPr>
            <a:xfrm>
              <a:off x="2182100" y="2070325"/>
              <a:ext cx="3900" cy="9850"/>
            </a:xfrm>
            <a:custGeom>
              <a:avLst/>
              <a:gdLst/>
              <a:ahLst/>
              <a:cxnLst/>
              <a:rect l="l" t="t" r="r" b="b"/>
              <a:pathLst>
                <a:path w="156" h="394" extrusionOk="0">
                  <a:moveTo>
                    <a:pt x="1" y="0"/>
                  </a:moveTo>
                  <a:cubicBezTo>
                    <a:pt x="36" y="131"/>
                    <a:pt x="60" y="274"/>
                    <a:pt x="144" y="393"/>
                  </a:cubicBezTo>
                  <a:lnTo>
                    <a:pt x="156" y="393"/>
                  </a:lnTo>
                  <a:cubicBezTo>
                    <a:pt x="108" y="274"/>
                    <a:pt x="48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46" name="Google Shape;17546;p26"/>
            <p:cNvSpPr/>
            <p:nvPr/>
          </p:nvSpPr>
          <p:spPr>
            <a:xfrm>
              <a:off x="2307125" y="2183300"/>
              <a:ext cx="10150" cy="15625"/>
            </a:xfrm>
            <a:custGeom>
              <a:avLst/>
              <a:gdLst/>
              <a:ahLst/>
              <a:cxnLst/>
              <a:rect l="l" t="t" r="r" b="b"/>
              <a:pathLst>
                <a:path w="406" h="625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53"/>
                    <a:pt x="0" y="89"/>
                    <a:pt x="36" y="125"/>
                  </a:cubicBezTo>
                  <a:cubicBezTo>
                    <a:pt x="36" y="113"/>
                    <a:pt x="48" y="89"/>
                    <a:pt x="48" y="65"/>
                  </a:cubicBezTo>
                  <a:cubicBezTo>
                    <a:pt x="60" y="89"/>
                    <a:pt x="60" y="101"/>
                    <a:pt x="84" y="113"/>
                  </a:cubicBezTo>
                  <a:cubicBezTo>
                    <a:pt x="96" y="125"/>
                    <a:pt x="108" y="161"/>
                    <a:pt x="119" y="173"/>
                  </a:cubicBezTo>
                  <a:cubicBezTo>
                    <a:pt x="155" y="232"/>
                    <a:pt x="179" y="280"/>
                    <a:pt x="215" y="339"/>
                  </a:cubicBezTo>
                  <a:cubicBezTo>
                    <a:pt x="274" y="423"/>
                    <a:pt x="322" y="530"/>
                    <a:pt x="393" y="625"/>
                  </a:cubicBezTo>
                  <a:cubicBezTo>
                    <a:pt x="393" y="625"/>
                    <a:pt x="405" y="625"/>
                    <a:pt x="405" y="601"/>
                  </a:cubicBezTo>
                  <a:cubicBezTo>
                    <a:pt x="381" y="506"/>
                    <a:pt x="298" y="411"/>
                    <a:pt x="238" y="327"/>
                  </a:cubicBezTo>
                  <a:cubicBezTo>
                    <a:pt x="179" y="220"/>
                    <a:pt x="119" y="113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47" name="Google Shape;17547;p26"/>
            <p:cNvSpPr/>
            <p:nvPr/>
          </p:nvSpPr>
          <p:spPr>
            <a:xfrm>
              <a:off x="2311575" y="2181725"/>
              <a:ext cx="10450" cy="16625"/>
            </a:xfrm>
            <a:custGeom>
              <a:avLst/>
              <a:gdLst/>
              <a:ahLst/>
              <a:cxnLst/>
              <a:rect l="l" t="t" r="r" b="b"/>
              <a:pathLst>
                <a:path w="418" h="665" extrusionOk="0">
                  <a:moveTo>
                    <a:pt x="10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13" y="3"/>
                    <a:pt x="13" y="0"/>
                    <a:pt x="10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37" y="140"/>
                    <a:pt x="72" y="271"/>
                    <a:pt x="156" y="390"/>
                  </a:cubicBezTo>
                  <a:cubicBezTo>
                    <a:pt x="215" y="486"/>
                    <a:pt x="299" y="605"/>
                    <a:pt x="406" y="664"/>
                  </a:cubicBezTo>
                  <a:cubicBezTo>
                    <a:pt x="418" y="664"/>
                    <a:pt x="418" y="664"/>
                    <a:pt x="418" y="652"/>
                  </a:cubicBezTo>
                  <a:cubicBezTo>
                    <a:pt x="346" y="545"/>
                    <a:pt x="239" y="474"/>
                    <a:pt x="180" y="367"/>
                  </a:cubicBezTo>
                  <a:cubicBezTo>
                    <a:pt x="108" y="247"/>
                    <a:pt x="49" y="128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48" name="Google Shape;17548;p26"/>
            <p:cNvSpPr/>
            <p:nvPr/>
          </p:nvSpPr>
          <p:spPr>
            <a:xfrm>
              <a:off x="2315450" y="2182550"/>
              <a:ext cx="9550" cy="15200"/>
            </a:xfrm>
            <a:custGeom>
              <a:avLst/>
              <a:gdLst/>
              <a:ahLst/>
              <a:cxnLst/>
              <a:rect l="l" t="t" r="r" b="b"/>
              <a:pathLst>
                <a:path w="382" h="608" extrusionOk="0">
                  <a:moveTo>
                    <a:pt x="25" y="0"/>
                  </a:moveTo>
                  <a:cubicBezTo>
                    <a:pt x="13" y="0"/>
                    <a:pt x="1" y="0"/>
                    <a:pt x="13" y="12"/>
                  </a:cubicBezTo>
                  <a:cubicBezTo>
                    <a:pt x="84" y="214"/>
                    <a:pt x="203" y="453"/>
                    <a:pt x="370" y="607"/>
                  </a:cubicBezTo>
                  <a:cubicBezTo>
                    <a:pt x="382" y="607"/>
                    <a:pt x="382" y="607"/>
                    <a:pt x="382" y="595"/>
                  </a:cubicBezTo>
                  <a:cubicBezTo>
                    <a:pt x="322" y="500"/>
                    <a:pt x="251" y="417"/>
                    <a:pt x="191" y="322"/>
                  </a:cubicBezTo>
                  <a:cubicBezTo>
                    <a:pt x="132" y="214"/>
                    <a:pt x="72" y="119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49" name="Google Shape;17549;p26"/>
            <p:cNvSpPr/>
            <p:nvPr/>
          </p:nvSpPr>
          <p:spPr>
            <a:xfrm>
              <a:off x="2318425" y="2180025"/>
              <a:ext cx="8950" cy="13675"/>
            </a:xfrm>
            <a:custGeom>
              <a:avLst/>
              <a:gdLst/>
              <a:ahLst/>
              <a:cxnLst/>
              <a:rect l="l" t="t" r="r" b="b"/>
              <a:pathLst>
                <a:path w="358" h="547" extrusionOk="0">
                  <a:moveTo>
                    <a:pt x="10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08" y="196"/>
                    <a:pt x="203" y="399"/>
                    <a:pt x="346" y="542"/>
                  </a:cubicBezTo>
                  <a:cubicBezTo>
                    <a:pt x="350" y="545"/>
                    <a:pt x="352" y="547"/>
                    <a:pt x="354" y="547"/>
                  </a:cubicBezTo>
                  <a:cubicBezTo>
                    <a:pt x="358" y="547"/>
                    <a:pt x="358" y="538"/>
                    <a:pt x="358" y="530"/>
                  </a:cubicBezTo>
                  <a:cubicBezTo>
                    <a:pt x="251" y="351"/>
                    <a:pt x="120" y="184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50" name="Google Shape;17550;p26"/>
            <p:cNvSpPr/>
            <p:nvPr/>
          </p:nvSpPr>
          <p:spPr>
            <a:xfrm>
              <a:off x="2053525" y="2108700"/>
              <a:ext cx="175300" cy="237275"/>
            </a:xfrm>
            <a:custGeom>
              <a:avLst/>
              <a:gdLst/>
              <a:ahLst/>
              <a:cxnLst/>
              <a:rect l="l" t="t" r="r" b="b"/>
              <a:pathLst>
                <a:path w="7012" h="9491" extrusionOk="0">
                  <a:moveTo>
                    <a:pt x="1916" y="0"/>
                  </a:moveTo>
                  <a:cubicBezTo>
                    <a:pt x="1913" y="0"/>
                    <a:pt x="1909" y="1"/>
                    <a:pt x="1905" y="1"/>
                  </a:cubicBezTo>
                  <a:cubicBezTo>
                    <a:pt x="786" y="251"/>
                    <a:pt x="24" y="1252"/>
                    <a:pt x="84" y="2395"/>
                  </a:cubicBezTo>
                  <a:cubicBezTo>
                    <a:pt x="107" y="2680"/>
                    <a:pt x="179" y="2930"/>
                    <a:pt x="262" y="3192"/>
                  </a:cubicBezTo>
                  <a:cubicBezTo>
                    <a:pt x="417" y="3609"/>
                    <a:pt x="465" y="3966"/>
                    <a:pt x="500" y="4407"/>
                  </a:cubicBezTo>
                  <a:cubicBezTo>
                    <a:pt x="560" y="4990"/>
                    <a:pt x="667" y="5574"/>
                    <a:pt x="953" y="6085"/>
                  </a:cubicBezTo>
                  <a:cubicBezTo>
                    <a:pt x="1572" y="7276"/>
                    <a:pt x="2989" y="7514"/>
                    <a:pt x="4048" y="8205"/>
                  </a:cubicBezTo>
                  <a:cubicBezTo>
                    <a:pt x="4703" y="8633"/>
                    <a:pt x="5370" y="9110"/>
                    <a:pt x="6096" y="9395"/>
                  </a:cubicBezTo>
                  <a:cubicBezTo>
                    <a:pt x="6244" y="9450"/>
                    <a:pt x="6390" y="9490"/>
                    <a:pt x="6528" y="9490"/>
                  </a:cubicBezTo>
                  <a:cubicBezTo>
                    <a:pt x="6688" y="9490"/>
                    <a:pt x="6837" y="9436"/>
                    <a:pt x="6965" y="9288"/>
                  </a:cubicBezTo>
                  <a:cubicBezTo>
                    <a:pt x="7012" y="9233"/>
                    <a:pt x="6957" y="9162"/>
                    <a:pt x="6897" y="9162"/>
                  </a:cubicBezTo>
                  <a:cubicBezTo>
                    <a:pt x="6880" y="9162"/>
                    <a:pt x="6862" y="9168"/>
                    <a:pt x="6846" y="9181"/>
                  </a:cubicBezTo>
                  <a:cubicBezTo>
                    <a:pt x="6746" y="9268"/>
                    <a:pt x="6624" y="9304"/>
                    <a:pt x="6490" y="9304"/>
                  </a:cubicBezTo>
                  <a:cubicBezTo>
                    <a:pt x="6001" y="9304"/>
                    <a:pt x="5352" y="8830"/>
                    <a:pt x="5025" y="8633"/>
                  </a:cubicBezTo>
                  <a:cubicBezTo>
                    <a:pt x="4608" y="8383"/>
                    <a:pt x="4203" y="8086"/>
                    <a:pt x="3798" y="7836"/>
                  </a:cubicBezTo>
                  <a:cubicBezTo>
                    <a:pt x="2870" y="7300"/>
                    <a:pt x="1715" y="7086"/>
                    <a:pt x="1131" y="6074"/>
                  </a:cubicBezTo>
                  <a:cubicBezTo>
                    <a:pt x="596" y="5157"/>
                    <a:pt x="798" y="4085"/>
                    <a:pt x="465" y="3133"/>
                  </a:cubicBezTo>
                  <a:cubicBezTo>
                    <a:pt x="0" y="1835"/>
                    <a:pt x="643" y="573"/>
                    <a:pt x="1917" y="120"/>
                  </a:cubicBezTo>
                  <a:cubicBezTo>
                    <a:pt x="2019" y="98"/>
                    <a:pt x="1981" y="0"/>
                    <a:pt x="19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51" name="Google Shape;17551;p26"/>
            <p:cNvSpPr/>
            <p:nvPr/>
          </p:nvSpPr>
          <p:spPr>
            <a:xfrm>
              <a:off x="2217250" y="2211400"/>
              <a:ext cx="62800" cy="133425"/>
            </a:xfrm>
            <a:custGeom>
              <a:avLst/>
              <a:gdLst/>
              <a:ahLst/>
              <a:cxnLst/>
              <a:rect l="l" t="t" r="r" b="b"/>
              <a:pathLst>
                <a:path w="2512" h="5337" extrusionOk="0">
                  <a:moveTo>
                    <a:pt x="2149" y="1"/>
                  </a:moveTo>
                  <a:cubicBezTo>
                    <a:pt x="2132" y="1"/>
                    <a:pt x="2107" y="14"/>
                    <a:pt x="2107" y="37"/>
                  </a:cubicBezTo>
                  <a:cubicBezTo>
                    <a:pt x="2286" y="1227"/>
                    <a:pt x="2071" y="2192"/>
                    <a:pt x="1393" y="3192"/>
                  </a:cubicBezTo>
                  <a:cubicBezTo>
                    <a:pt x="1155" y="3525"/>
                    <a:pt x="976" y="3859"/>
                    <a:pt x="833" y="4263"/>
                  </a:cubicBezTo>
                  <a:cubicBezTo>
                    <a:pt x="702" y="4609"/>
                    <a:pt x="643" y="4811"/>
                    <a:pt x="309" y="5073"/>
                  </a:cubicBezTo>
                  <a:cubicBezTo>
                    <a:pt x="178" y="5192"/>
                    <a:pt x="131" y="5168"/>
                    <a:pt x="12" y="5287"/>
                  </a:cubicBezTo>
                  <a:cubicBezTo>
                    <a:pt x="1" y="5298"/>
                    <a:pt x="9" y="5337"/>
                    <a:pt x="36" y="5337"/>
                  </a:cubicBezTo>
                  <a:cubicBezTo>
                    <a:pt x="40" y="5337"/>
                    <a:pt x="43" y="5336"/>
                    <a:pt x="47" y="5335"/>
                  </a:cubicBezTo>
                  <a:cubicBezTo>
                    <a:pt x="464" y="5156"/>
                    <a:pt x="666" y="5085"/>
                    <a:pt x="857" y="4656"/>
                  </a:cubicBezTo>
                  <a:cubicBezTo>
                    <a:pt x="1119" y="4109"/>
                    <a:pt x="1309" y="3585"/>
                    <a:pt x="1631" y="3085"/>
                  </a:cubicBezTo>
                  <a:cubicBezTo>
                    <a:pt x="2226" y="2168"/>
                    <a:pt x="2512" y="1085"/>
                    <a:pt x="2167" y="13"/>
                  </a:cubicBezTo>
                  <a:cubicBezTo>
                    <a:pt x="2167" y="5"/>
                    <a:pt x="2159" y="1"/>
                    <a:pt x="21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52" name="Google Shape;17552;p26"/>
            <p:cNvSpPr/>
            <p:nvPr/>
          </p:nvSpPr>
          <p:spPr>
            <a:xfrm>
              <a:off x="2163650" y="2182550"/>
              <a:ext cx="51825" cy="135000"/>
            </a:xfrm>
            <a:custGeom>
              <a:avLst/>
              <a:gdLst/>
              <a:ahLst/>
              <a:cxnLst/>
              <a:rect l="l" t="t" r="r" b="b"/>
              <a:pathLst>
                <a:path w="2073" h="5400" extrusionOk="0">
                  <a:moveTo>
                    <a:pt x="1" y="0"/>
                  </a:moveTo>
                  <a:lnTo>
                    <a:pt x="1" y="0"/>
                  </a:lnTo>
                  <a:cubicBezTo>
                    <a:pt x="262" y="453"/>
                    <a:pt x="560" y="917"/>
                    <a:pt x="763" y="1429"/>
                  </a:cubicBezTo>
                  <a:cubicBezTo>
                    <a:pt x="953" y="1941"/>
                    <a:pt x="917" y="2453"/>
                    <a:pt x="1013" y="2989"/>
                  </a:cubicBezTo>
                  <a:cubicBezTo>
                    <a:pt x="1132" y="3846"/>
                    <a:pt x="1667" y="4608"/>
                    <a:pt x="2025" y="5382"/>
                  </a:cubicBezTo>
                  <a:cubicBezTo>
                    <a:pt x="2029" y="5395"/>
                    <a:pt x="2037" y="5400"/>
                    <a:pt x="2044" y="5400"/>
                  </a:cubicBezTo>
                  <a:cubicBezTo>
                    <a:pt x="2058" y="5400"/>
                    <a:pt x="2072" y="5385"/>
                    <a:pt x="2072" y="5370"/>
                  </a:cubicBezTo>
                  <a:cubicBezTo>
                    <a:pt x="1953" y="4906"/>
                    <a:pt x="1715" y="4501"/>
                    <a:pt x="1489" y="4072"/>
                  </a:cubicBezTo>
                  <a:cubicBezTo>
                    <a:pt x="1203" y="3524"/>
                    <a:pt x="1096" y="3001"/>
                    <a:pt x="1036" y="2393"/>
                  </a:cubicBezTo>
                  <a:cubicBezTo>
                    <a:pt x="953" y="1465"/>
                    <a:pt x="548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53" name="Google Shape;17553;p26"/>
            <p:cNvSpPr/>
            <p:nvPr/>
          </p:nvSpPr>
          <p:spPr>
            <a:xfrm>
              <a:off x="2214250" y="2319075"/>
              <a:ext cx="6275" cy="15400"/>
            </a:xfrm>
            <a:custGeom>
              <a:avLst/>
              <a:gdLst/>
              <a:ahLst/>
              <a:cxnLst/>
              <a:rect l="l" t="t" r="r" b="b"/>
              <a:pathLst>
                <a:path w="251" h="616" extrusionOk="0">
                  <a:moveTo>
                    <a:pt x="18" y="1"/>
                  </a:moveTo>
                  <a:cubicBezTo>
                    <a:pt x="8" y="1"/>
                    <a:pt x="1" y="18"/>
                    <a:pt x="1" y="28"/>
                  </a:cubicBezTo>
                  <a:cubicBezTo>
                    <a:pt x="24" y="135"/>
                    <a:pt x="72" y="230"/>
                    <a:pt x="120" y="337"/>
                  </a:cubicBezTo>
                  <a:cubicBezTo>
                    <a:pt x="143" y="433"/>
                    <a:pt x="179" y="528"/>
                    <a:pt x="227" y="611"/>
                  </a:cubicBezTo>
                  <a:cubicBezTo>
                    <a:pt x="230" y="615"/>
                    <a:pt x="233" y="616"/>
                    <a:pt x="236" y="616"/>
                  </a:cubicBezTo>
                  <a:cubicBezTo>
                    <a:pt x="244" y="616"/>
                    <a:pt x="251" y="605"/>
                    <a:pt x="251" y="588"/>
                  </a:cubicBezTo>
                  <a:cubicBezTo>
                    <a:pt x="227" y="492"/>
                    <a:pt x="179" y="385"/>
                    <a:pt x="132" y="278"/>
                  </a:cubicBezTo>
                  <a:cubicBezTo>
                    <a:pt x="108" y="183"/>
                    <a:pt x="72" y="99"/>
                    <a:pt x="24" y="4"/>
                  </a:cubicBezTo>
                  <a:cubicBezTo>
                    <a:pt x="22" y="2"/>
                    <a:pt x="20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54" name="Google Shape;17554;p26"/>
            <p:cNvSpPr/>
            <p:nvPr/>
          </p:nvSpPr>
          <p:spPr>
            <a:xfrm>
              <a:off x="2159175" y="2175700"/>
              <a:ext cx="16400" cy="23825"/>
            </a:xfrm>
            <a:custGeom>
              <a:avLst/>
              <a:gdLst/>
              <a:ahLst/>
              <a:cxnLst/>
              <a:rect l="l" t="t" r="r" b="b"/>
              <a:pathLst>
                <a:path w="656" h="953" extrusionOk="0">
                  <a:moveTo>
                    <a:pt x="1" y="0"/>
                  </a:moveTo>
                  <a:lnTo>
                    <a:pt x="1" y="0"/>
                  </a:lnTo>
                  <a:cubicBezTo>
                    <a:pt x="13" y="191"/>
                    <a:pt x="144" y="393"/>
                    <a:pt x="239" y="536"/>
                  </a:cubicBezTo>
                  <a:cubicBezTo>
                    <a:pt x="322" y="667"/>
                    <a:pt x="441" y="893"/>
                    <a:pt x="608" y="953"/>
                  </a:cubicBezTo>
                  <a:cubicBezTo>
                    <a:pt x="620" y="953"/>
                    <a:pt x="656" y="941"/>
                    <a:pt x="656" y="929"/>
                  </a:cubicBezTo>
                  <a:cubicBezTo>
                    <a:pt x="620" y="762"/>
                    <a:pt x="441" y="608"/>
                    <a:pt x="358" y="465"/>
                  </a:cubicBezTo>
                  <a:cubicBezTo>
                    <a:pt x="251" y="310"/>
                    <a:pt x="168" y="11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55" name="Google Shape;17555;p26"/>
            <p:cNvSpPr/>
            <p:nvPr/>
          </p:nvSpPr>
          <p:spPr>
            <a:xfrm>
              <a:off x="2172575" y="2197425"/>
              <a:ext cx="7775" cy="14575"/>
            </a:xfrm>
            <a:custGeom>
              <a:avLst/>
              <a:gdLst/>
              <a:ahLst/>
              <a:cxnLst/>
              <a:rect l="l" t="t" r="r" b="b"/>
              <a:pathLst>
                <a:path w="311" h="583" extrusionOk="0">
                  <a:moveTo>
                    <a:pt x="1" y="0"/>
                  </a:moveTo>
                  <a:lnTo>
                    <a:pt x="1" y="0"/>
                  </a:lnTo>
                  <a:cubicBezTo>
                    <a:pt x="36" y="96"/>
                    <a:pt x="108" y="191"/>
                    <a:pt x="144" y="274"/>
                  </a:cubicBezTo>
                  <a:cubicBezTo>
                    <a:pt x="191" y="370"/>
                    <a:pt x="227" y="489"/>
                    <a:pt x="275" y="572"/>
                  </a:cubicBezTo>
                  <a:cubicBezTo>
                    <a:pt x="275" y="580"/>
                    <a:pt x="279" y="583"/>
                    <a:pt x="284" y="583"/>
                  </a:cubicBezTo>
                  <a:cubicBezTo>
                    <a:pt x="294" y="583"/>
                    <a:pt x="310" y="572"/>
                    <a:pt x="310" y="572"/>
                  </a:cubicBezTo>
                  <a:cubicBezTo>
                    <a:pt x="310" y="477"/>
                    <a:pt x="251" y="370"/>
                    <a:pt x="203" y="274"/>
                  </a:cubicBezTo>
                  <a:cubicBezTo>
                    <a:pt x="144" y="155"/>
                    <a:pt x="84" y="7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56" name="Google Shape;17556;p26"/>
            <p:cNvSpPr/>
            <p:nvPr/>
          </p:nvSpPr>
          <p:spPr>
            <a:xfrm>
              <a:off x="2168700" y="2183425"/>
              <a:ext cx="23250" cy="50550"/>
            </a:xfrm>
            <a:custGeom>
              <a:avLst/>
              <a:gdLst/>
              <a:ahLst/>
              <a:cxnLst/>
              <a:rect l="l" t="t" r="r" b="b"/>
              <a:pathLst>
                <a:path w="930" h="2022" extrusionOk="0">
                  <a:moveTo>
                    <a:pt x="1" y="1"/>
                  </a:moveTo>
                  <a:lnTo>
                    <a:pt x="1" y="1"/>
                  </a:lnTo>
                  <a:cubicBezTo>
                    <a:pt x="525" y="513"/>
                    <a:pt x="822" y="1299"/>
                    <a:pt x="870" y="2013"/>
                  </a:cubicBezTo>
                  <a:cubicBezTo>
                    <a:pt x="870" y="2019"/>
                    <a:pt x="873" y="2022"/>
                    <a:pt x="876" y="2022"/>
                  </a:cubicBezTo>
                  <a:cubicBezTo>
                    <a:pt x="879" y="2022"/>
                    <a:pt x="882" y="2019"/>
                    <a:pt x="882" y="2013"/>
                  </a:cubicBezTo>
                  <a:cubicBezTo>
                    <a:pt x="930" y="1668"/>
                    <a:pt x="811" y="1346"/>
                    <a:pt x="680" y="1037"/>
                  </a:cubicBezTo>
                  <a:cubicBezTo>
                    <a:pt x="525" y="680"/>
                    <a:pt x="334" y="23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57" name="Google Shape;17557;p26"/>
            <p:cNvSpPr/>
            <p:nvPr/>
          </p:nvSpPr>
          <p:spPr>
            <a:xfrm>
              <a:off x="2191625" y="2237225"/>
              <a:ext cx="27550" cy="78925"/>
            </a:xfrm>
            <a:custGeom>
              <a:avLst/>
              <a:gdLst/>
              <a:ahLst/>
              <a:cxnLst/>
              <a:rect l="l" t="t" r="r" b="b"/>
              <a:pathLst>
                <a:path w="1102" h="3157" extrusionOk="0">
                  <a:moveTo>
                    <a:pt x="11" y="1"/>
                  </a:moveTo>
                  <a:cubicBezTo>
                    <a:pt x="7" y="1"/>
                    <a:pt x="1" y="10"/>
                    <a:pt x="1" y="28"/>
                  </a:cubicBezTo>
                  <a:cubicBezTo>
                    <a:pt x="36" y="528"/>
                    <a:pt x="25" y="1147"/>
                    <a:pt x="263" y="1599"/>
                  </a:cubicBezTo>
                  <a:cubicBezTo>
                    <a:pt x="513" y="2111"/>
                    <a:pt x="691" y="2695"/>
                    <a:pt x="1048" y="3147"/>
                  </a:cubicBezTo>
                  <a:cubicBezTo>
                    <a:pt x="1052" y="3154"/>
                    <a:pt x="1059" y="3157"/>
                    <a:pt x="1065" y="3157"/>
                  </a:cubicBezTo>
                  <a:cubicBezTo>
                    <a:pt x="1082" y="3157"/>
                    <a:pt x="1101" y="3140"/>
                    <a:pt x="1084" y="3123"/>
                  </a:cubicBezTo>
                  <a:cubicBezTo>
                    <a:pt x="787" y="2695"/>
                    <a:pt x="667" y="2195"/>
                    <a:pt x="406" y="1766"/>
                  </a:cubicBezTo>
                  <a:cubicBezTo>
                    <a:pt x="108" y="1230"/>
                    <a:pt x="96" y="635"/>
                    <a:pt x="13" y="28"/>
                  </a:cubicBezTo>
                  <a:cubicBezTo>
                    <a:pt x="19" y="10"/>
                    <a:pt x="16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58" name="Google Shape;17558;p26"/>
            <p:cNvSpPr/>
            <p:nvPr/>
          </p:nvSpPr>
          <p:spPr>
            <a:xfrm>
              <a:off x="2070175" y="2118850"/>
              <a:ext cx="30700" cy="32325"/>
            </a:xfrm>
            <a:custGeom>
              <a:avLst/>
              <a:gdLst/>
              <a:ahLst/>
              <a:cxnLst/>
              <a:rect l="l" t="t" r="r" b="b"/>
              <a:pathLst>
                <a:path w="1228" h="1293" extrusionOk="0">
                  <a:moveTo>
                    <a:pt x="1192" y="0"/>
                  </a:moveTo>
                  <a:cubicBezTo>
                    <a:pt x="656" y="238"/>
                    <a:pt x="180" y="703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299" y="726"/>
                    <a:pt x="644" y="298"/>
                    <a:pt x="1192" y="12"/>
                  </a:cubicBezTo>
                  <a:cubicBezTo>
                    <a:pt x="1227" y="12"/>
                    <a:pt x="1204" y="0"/>
                    <a:pt x="1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59" name="Google Shape;17559;p26"/>
            <p:cNvSpPr/>
            <p:nvPr/>
          </p:nvSpPr>
          <p:spPr>
            <a:xfrm>
              <a:off x="2065425" y="2156650"/>
              <a:ext cx="29725" cy="109625"/>
            </a:xfrm>
            <a:custGeom>
              <a:avLst/>
              <a:gdLst/>
              <a:ahLst/>
              <a:cxnLst/>
              <a:rect l="l" t="t" r="r" b="b"/>
              <a:pathLst>
                <a:path w="1189" h="4385" extrusionOk="0">
                  <a:moveTo>
                    <a:pt x="131" y="0"/>
                  </a:moveTo>
                  <a:cubicBezTo>
                    <a:pt x="48" y="322"/>
                    <a:pt x="48" y="619"/>
                    <a:pt x="131" y="929"/>
                  </a:cubicBezTo>
                  <a:cubicBezTo>
                    <a:pt x="286" y="1465"/>
                    <a:pt x="346" y="1929"/>
                    <a:pt x="381" y="2477"/>
                  </a:cubicBezTo>
                  <a:cubicBezTo>
                    <a:pt x="429" y="3179"/>
                    <a:pt x="620" y="3894"/>
                    <a:pt x="1143" y="4382"/>
                  </a:cubicBezTo>
                  <a:cubicBezTo>
                    <a:pt x="1146" y="4384"/>
                    <a:pt x="1149" y="4385"/>
                    <a:pt x="1152" y="4385"/>
                  </a:cubicBezTo>
                  <a:cubicBezTo>
                    <a:pt x="1167" y="4385"/>
                    <a:pt x="1189" y="4366"/>
                    <a:pt x="1179" y="4346"/>
                  </a:cubicBezTo>
                  <a:cubicBezTo>
                    <a:pt x="608" y="3679"/>
                    <a:pt x="441" y="2941"/>
                    <a:pt x="429" y="2084"/>
                  </a:cubicBezTo>
                  <a:cubicBezTo>
                    <a:pt x="381" y="1370"/>
                    <a:pt x="0" y="75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60" name="Google Shape;17560;p26"/>
            <p:cNvSpPr/>
            <p:nvPr/>
          </p:nvSpPr>
          <p:spPr>
            <a:xfrm>
              <a:off x="2069600" y="2173400"/>
              <a:ext cx="21750" cy="6475"/>
            </a:xfrm>
            <a:custGeom>
              <a:avLst/>
              <a:gdLst/>
              <a:ahLst/>
              <a:cxnLst/>
              <a:rect l="l" t="t" r="r" b="b"/>
              <a:pathLst>
                <a:path w="870" h="259" extrusionOk="0">
                  <a:moveTo>
                    <a:pt x="172" y="0"/>
                  </a:moveTo>
                  <a:cubicBezTo>
                    <a:pt x="122" y="0"/>
                    <a:pt x="73" y="3"/>
                    <a:pt x="24" y="9"/>
                  </a:cubicBezTo>
                  <a:cubicBezTo>
                    <a:pt x="0" y="9"/>
                    <a:pt x="0" y="33"/>
                    <a:pt x="24" y="33"/>
                  </a:cubicBezTo>
                  <a:cubicBezTo>
                    <a:pt x="59" y="30"/>
                    <a:pt x="93" y="29"/>
                    <a:pt x="127" y="29"/>
                  </a:cubicBezTo>
                  <a:cubicBezTo>
                    <a:pt x="392" y="29"/>
                    <a:pt x="625" y="111"/>
                    <a:pt x="857" y="259"/>
                  </a:cubicBezTo>
                  <a:cubicBezTo>
                    <a:pt x="869" y="259"/>
                    <a:pt x="869" y="247"/>
                    <a:pt x="869" y="247"/>
                  </a:cubicBezTo>
                  <a:cubicBezTo>
                    <a:pt x="690" y="78"/>
                    <a:pt x="428" y="0"/>
                    <a:pt x="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61" name="Google Shape;17561;p26"/>
            <p:cNvSpPr/>
            <p:nvPr/>
          </p:nvSpPr>
          <p:spPr>
            <a:xfrm>
              <a:off x="2121075" y="2083200"/>
              <a:ext cx="7375" cy="48900"/>
            </a:xfrm>
            <a:custGeom>
              <a:avLst/>
              <a:gdLst/>
              <a:ahLst/>
              <a:cxnLst/>
              <a:rect l="l" t="t" r="r" b="b"/>
              <a:pathLst>
                <a:path w="295" h="1956" extrusionOk="0">
                  <a:moveTo>
                    <a:pt x="291" y="0"/>
                  </a:moveTo>
                  <a:cubicBezTo>
                    <a:pt x="290" y="0"/>
                    <a:pt x="287" y="3"/>
                    <a:pt x="287" y="9"/>
                  </a:cubicBezTo>
                  <a:cubicBezTo>
                    <a:pt x="293" y="3"/>
                    <a:pt x="293" y="0"/>
                    <a:pt x="291" y="0"/>
                  </a:cubicBezTo>
                  <a:close/>
                  <a:moveTo>
                    <a:pt x="287" y="9"/>
                  </a:moveTo>
                  <a:cubicBezTo>
                    <a:pt x="239" y="402"/>
                    <a:pt x="84" y="771"/>
                    <a:pt x="37" y="1140"/>
                  </a:cubicBezTo>
                  <a:cubicBezTo>
                    <a:pt x="1" y="1414"/>
                    <a:pt x="168" y="1712"/>
                    <a:pt x="275" y="1950"/>
                  </a:cubicBezTo>
                  <a:cubicBezTo>
                    <a:pt x="275" y="1954"/>
                    <a:pt x="277" y="1955"/>
                    <a:pt x="281" y="1955"/>
                  </a:cubicBezTo>
                  <a:cubicBezTo>
                    <a:pt x="287" y="1955"/>
                    <a:pt x="295" y="1950"/>
                    <a:pt x="287" y="1950"/>
                  </a:cubicBezTo>
                  <a:cubicBezTo>
                    <a:pt x="168" y="1545"/>
                    <a:pt x="25" y="1295"/>
                    <a:pt x="156" y="855"/>
                  </a:cubicBezTo>
                  <a:cubicBezTo>
                    <a:pt x="239" y="581"/>
                    <a:pt x="287" y="295"/>
                    <a:pt x="28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62" name="Google Shape;17562;p26"/>
            <p:cNvSpPr/>
            <p:nvPr/>
          </p:nvSpPr>
          <p:spPr>
            <a:xfrm>
              <a:off x="2125550" y="2110600"/>
              <a:ext cx="5675" cy="18875"/>
            </a:xfrm>
            <a:custGeom>
              <a:avLst/>
              <a:gdLst/>
              <a:ahLst/>
              <a:cxnLst/>
              <a:rect l="l" t="t" r="r" b="b"/>
              <a:pathLst>
                <a:path w="227" h="755" extrusionOk="0">
                  <a:moveTo>
                    <a:pt x="18" y="1"/>
                  </a:moveTo>
                  <a:cubicBezTo>
                    <a:pt x="9" y="1"/>
                    <a:pt x="1" y="7"/>
                    <a:pt x="1" y="21"/>
                  </a:cubicBezTo>
                  <a:cubicBezTo>
                    <a:pt x="36" y="259"/>
                    <a:pt x="96" y="509"/>
                    <a:pt x="203" y="747"/>
                  </a:cubicBezTo>
                  <a:cubicBezTo>
                    <a:pt x="203" y="752"/>
                    <a:pt x="207" y="755"/>
                    <a:pt x="212" y="755"/>
                  </a:cubicBezTo>
                  <a:cubicBezTo>
                    <a:pt x="219" y="755"/>
                    <a:pt x="227" y="749"/>
                    <a:pt x="227" y="735"/>
                  </a:cubicBezTo>
                  <a:cubicBezTo>
                    <a:pt x="155" y="485"/>
                    <a:pt x="84" y="259"/>
                    <a:pt x="36" y="9"/>
                  </a:cubicBezTo>
                  <a:cubicBezTo>
                    <a:pt x="31" y="4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63" name="Google Shape;17563;p26"/>
            <p:cNvSpPr/>
            <p:nvPr/>
          </p:nvSpPr>
          <p:spPr>
            <a:xfrm>
              <a:off x="2130025" y="2112675"/>
              <a:ext cx="2700" cy="15050"/>
            </a:xfrm>
            <a:custGeom>
              <a:avLst/>
              <a:gdLst/>
              <a:ahLst/>
              <a:cxnLst/>
              <a:rect l="l" t="t" r="r" b="b"/>
              <a:pathLst>
                <a:path w="108" h="602" extrusionOk="0">
                  <a:moveTo>
                    <a:pt x="9" y="0"/>
                  </a:moveTo>
                  <a:cubicBezTo>
                    <a:pt x="6" y="0"/>
                    <a:pt x="0" y="3"/>
                    <a:pt x="0" y="9"/>
                  </a:cubicBezTo>
                  <a:cubicBezTo>
                    <a:pt x="12" y="3"/>
                    <a:pt x="12" y="0"/>
                    <a:pt x="9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4" y="200"/>
                    <a:pt x="36" y="390"/>
                    <a:pt x="83" y="592"/>
                  </a:cubicBezTo>
                  <a:cubicBezTo>
                    <a:pt x="83" y="598"/>
                    <a:pt x="86" y="601"/>
                    <a:pt x="89" y="601"/>
                  </a:cubicBezTo>
                  <a:cubicBezTo>
                    <a:pt x="92" y="601"/>
                    <a:pt x="95" y="598"/>
                    <a:pt x="95" y="592"/>
                  </a:cubicBezTo>
                  <a:cubicBezTo>
                    <a:pt x="107" y="378"/>
                    <a:pt x="60" y="188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64" name="Google Shape;17564;p26"/>
            <p:cNvSpPr/>
            <p:nvPr/>
          </p:nvSpPr>
          <p:spPr>
            <a:xfrm>
              <a:off x="2162175" y="2091150"/>
              <a:ext cx="19950" cy="33675"/>
            </a:xfrm>
            <a:custGeom>
              <a:avLst/>
              <a:gdLst/>
              <a:ahLst/>
              <a:cxnLst/>
              <a:rect l="l" t="t" r="r" b="b"/>
              <a:pathLst>
                <a:path w="798" h="1347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275"/>
                    <a:pt x="250" y="572"/>
                    <a:pt x="369" y="870"/>
                  </a:cubicBezTo>
                  <a:cubicBezTo>
                    <a:pt x="441" y="1072"/>
                    <a:pt x="595" y="1239"/>
                    <a:pt x="786" y="1346"/>
                  </a:cubicBezTo>
                  <a:cubicBezTo>
                    <a:pt x="798" y="1346"/>
                    <a:pt x="798" y="1334"/>
                    <a:pt x="798" y="1334"/>
                  </a:cubicBezTo>
                  <a:cubicBezTo>
                    <a:pt x="524" y="1132"/>
                    <a:pt x="429" y="918"/>
                    <a:pt x="321" y="596"/>
                  </a:cubicBezTo>
                  <a:cubicBezTo>
                    <a:pt x="250" y="382"/>
                    <a:pt x="143" y="18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65" name="Google Shape;17565;p26"/>
            <p:cNvSpPr/>
            <p:nvPr/>
          </p:nvSpPr>
          <p:spPr>
            <a:xfrm>
              <a:off x="2185075" y="2132300"/>
              <a:ext cx="2700" cy="8250"/>
            </a:xfrm>
            <a:custGeom>
              <a:avLst/>
              <a:gdLst/>
              <a:ahLst/>
              <a:cxnLst/>
              <a:rect l="l" t="t" r="r" b="b"/>
              <a:pathLst>
                <a:path w="108" h="330" extrusionOk="0">
                  <a:moveTo>
                    <a:pt x="10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13" y="4"/>
                    <a:pt x="13" y="1"/>
                    <a:pt x="10" y="1"/>
                  </a:cubicBezTo>
                  <a:close/>
                  <a:moveTo>
                    <a:pt x="1" y="10"/>
                  </a:moveTo>
                  <a:cubicBezTo>
                    <a:pt x="1" y="117"/>
                    <a:pt x="37" y="236"/>
                    <a:pt x="96" y="319"/>
                  </a:cubicBezTo>
                  <a:cubicBezTo>
                    <a:pt x="96" y="327"/>
                    <a:pt x="97" y="330"/>
                    <a:pt x="99" y="330"/>
                  </a:cubicBezTo>
                  <a:cubicBezTo>
                    <a:pt x="102" y="330"/>
                    <a:pt x="108" y="316"/>
                    <a:pt x="108" y="308"/>
                  </a:cubicBezTo>
                  <a:cubicBezTo>
                    <a:pt x="60" y="224"/>
                    <a:pt x="37" y="117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66" name="Google Shape;17566;p26"/>
            <p:cNvSpPr/>
            <p:nvPr/>
          </p:nvSpPr>
          <p:spPr>
            <a:xfrm>
              <a:off x="2340750" y="2057100"/>
              <a:ext cx="14550" cy="6400"/>
            </a:xfrm>
            <a:custGeom>
              <a:avLst/>
              <a:gdLst/>
              <a:ahLst/>
              <a:cxnLst/>
              <a:rect l="l" t="t" r="r" b="b"/>
              <a:pathLst>
                <a:path w="582" h="256" extrusionOk="0">
                  <a:moveTo>
                    <a:pt x="576" y="0"/>
                  </a:moveTo>
                  <a:cubicBezTo>
                    <a:pt x="574" y="0"/>
                    <a:pt x="568" y="2"/>
                    <a:pt x="560" y="6"/>
                  </a:cubicBezTo>
                  <a:cubicBezTo>
                    <a:pt x="576" y="6"/>
                    <a:pt x="582" y="0"/>
                    <a:pt x="576" y="0"/>
                  </a:cubicBezTo>
                  <a:close/>
                  <a:moveTo>
                    <a:pt x="560" y="6"/>
                  </a:moveTo>
                  <a:cubicBezTo>
                    <a:pt x="477" y="53"/>
                    <a:pt x="382" y="101"/>
                    <a:pt x="287" y="148"/>
                  </a:cubicBezTo>
                  <a:lnTo>
                    <a:pt x="13" y="232"/>
                  </a:lnTo>
                  <a:cubicBezTo>
                    <a:pt x="1" y="232"/>
                    <a:pt x="13" y="256"/>
                    <a:pt x="13" y="256"/>
                  </a:cubicBezTo>
                  <a:cubicBezTo>
                    <a:pt x="227" y="220"/>
                    <a:pt x="417" y="113"/>
                    <a:pt x="5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67" name="Google Shape;17567;p26"/>
            <p:cNvSpPr/>
            <p:nvPr/>
          </p:nvSpPr>
          <p:spPr>
            <a:xfrm>
              <a:off x="2343725" y="2059900"/>
              <a:ext cx="11950" cy="6875"/>
            </a:xfrm>
            <a:custGeom>
              <a:avLst/>
              <a:gdLst/>
              <a:ahLst/>
              <a:cxnLst/>
              <a:rect l="l" t="t" r="r" b="b"/>
              <a:pathLst>
                <a:path w="478" h="275" extrusionOk="0">
                  <a:moveTo>
                    <a:pt x="477" y="1"/>
                  </a:moveTo>
                  <a:cubicBezTo>
                    <a:pt x="406" y="48"/>
                    <a:pt x="310" y="84"/>
                    <a:pt x="239" y="120"/>
                  </a:cubicBezTo>
                  <a:cubicBezTo>
                    <a:pt x="168" y="167"/>
                    <a:pt x="72" y="203"/>
                    <a:pt x="1" y="263"/>
                  </a:cubicBezTo>
                  <a:lnTo>
                    <a:pt x="1" y="275"/>
                  </a:lnTo>
                  <a:cubicBezTo>
                    <a:pt x="72" y="239"/>
                    <a:pt x="144" y="203"/>
                    <a:pt x="227" y="156"/>
                  </a:cubicBezTo>
                  <a:cubicBezTo>
                    <a:pt x="310" y="108"/>
                    <a:pt x="406" y="60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68" name="Google Shape;17568;p26"/>
            <p:cNvSpPr/>
            <p:nvPr/>
          </p:nvSpPr>
          <p:spPr>
            <a:xfrm>
              <a:off x="2349675" y="2063650"/>
              <a:ext cx="6975" cy="4925"/>
            </a:xfrm>
            <a:custGeom>
              <a:avLst/>
              <a:gdLst/>
              <a:ahLst/>
              <a:cxnLst/>
              <a:rect l="l" t="t" r="r" b="b"/>
              <a:pathLst>
                <a:path w="279" h="197" extrusionOk="0">
                  <a:moveTo>
                    <a:pt x="268" y="0"/>
                  </a:moveTo>
                  <a:cubicBezTo>
                    <a:pt x="266" y="0"/>
                    <a:pt x="263" y="2"/>
                    <a:pt x="263" y="6"/>
                  </a:cubicBezTo>
                  <a:cubicBezTo>
                    <a:pt x="279" y="6"/>
                    <a:pt x="273" y="0"/>
                    <a:pt x="268" y="0"/>
                  </a:cubicBezTo>
                  <a:close/>
                  <a:moveTo>
                    <a:pt x="263" y="6"/>
                  </a:moveTo>
                  <a:cubicBezTo>
                    <a:pt x="191" y="77"/>
                    <a:pt x="96" y="125"/>
                    <a:pt x="13" y="172"/>
                  </a:cubicBezTo>
                  <a:cubicBezTo>
                    <a:pt x="1" y="172"/>
                    <a:pt x="1" y="196"/>
                    <a:pt x="25" y="196"/>
                  </a:cubicBezTo>
                  <a:cubicBezTo>
                    <a:pt x="120" y="148"/>
                    <a:pt x="203" y="89"/>
                    <a:pt x="26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69" name="Google Shape;17569;p26"/>
            <p:cNvSpPr/>
            <p:nvPr/>
          </p:nvSpPr>
          <p:spPr>
            <a:xfrm>
              <a:off x="2354450" y="2065425"/>
              <a:ext cx="6800" cy="5525"/>
            </a:xfrm>
            <a:custGeom>
              <a:avLst/>
              <a:gdLst/>
              <a:ahLst/>
              <a:cxnLst/>
              <a:rect l="l" t="t" r="r" b="b"/>
              <a:pathLst>
                <a:path w="272" h="221" extrusionOk="0">
                  <a:moveTo>
                    <a:pt x="266" y="1"/>
                  </a:moveTo>
                  <a:cubicBezTo>
                    <a:pt x="264" y="1"/>
                    <a:pt x="258" y="2"/>
                    <a:pt x="250" y="6"/>
                  </a:cubicBezTo>
                  <a:cubicBezTo>
                    <a:pt x="266" y="6"/>
                    <a:pt x="272" y="1"/>
                    <a:pt x="266" y="1"/>
                  </a:cubicBezTo>
                  <a:close/>
                  <a:moveTo>
                    <a:pt x="250" y="6"/>
                  </a:moveTo>
                  <a:lnTo>
                    <a:pt x="250" y="6"/>
                  </a:lnTo>
                  <a:cubicBezTo>
                    <a:pt x="215" y="42"/>
                    <a:pt x="167" y="77"/>
                    <a:pt x="108" y="113"/>
                  </a:cubicBezTo>
                  <a:cubicBezTo>
                    <a:pt x="72" y="137"/>
                    <a:pt x="36" y="173"/>
                    <a:pt x="0" y="196"/>
                  </a:cubicBezTo>
                  <a:cubicBezTo>
                    <a:pt x="0" y="196"/>
                    <a:pt x="0" y="220"/>
                    <a:pt x="12" y="220"/>
                  </a:cubicBezTo>
                  <a:cubicBezTo>
                    <a:pt x="60" y="196"/>
                    <a:pt x="96" y="161"/>
                    <a:pt x="120" y="125"/>
                  </a:cubicBezTo>
                  <a:cubicBezTo>
                    <a:pt x="179" y="101"/>
                    <a:pt x="227" y="54"/>
                    <a:pt x="25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70" name="Google Shape;17570;p26"/>
            <p:cNvSpPr/>
            <p:nvPr/>
          </p:nvSpPr>
          <p:spPr>
            <a:xfrm>
              <a:off x="2359800" y="2071225"/>
              <a:ext cx="7475" cy="2300"/>
            </a:xfrm>
            <a:custGeom>
              <a:avLst/>
              <a:gdLst/>
              <a:ahLst/>
              <a:cxnLst/>
              <a:rect l="l" t="t" r="r" b="b"/>
              <a:pathLst>
                <a:path w="299" h="92" extrusionOk="0">
                  <a:moveTo>
                    <a:pt x="275" y="0"/>
                  </a:moveTo>
                  <a:cubicBezTo>
                    <a:pt x="191" y="24"/>
                    <a:pt x="96" y="60"/>
                    <a:pt x="13" y="72"/>
                  </a:cubicBezTo>
                  <a:cubicBezTo>
                    <a:pt x="1" y="72"/>
                    <a:pt x="1" y="84"/>
                    <a:pt x="13" y="84"/>
                  </a:cubicBezTo>
                  <a:cubicBezTo>
                    <a:pt x="36" y="89"/>
                    <a:pt x="57" y="91"/>
                    <a:pt x="78" y="91"/>
                  </a:cubicBezTo>
                  <a:cubicBezTo>
                    <a:pt x="156" y="91"/>
                    <a:pt x="224" y="59"/>
                    <a:pt x="298" y="12"/>
                  </a:cubicBezTo>
                  <a:cubicBezTo>
                    <a:pt x="298" y="12"/>
                    <a:pt x="298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71" name="Google Shape;17571;p26"/>
            <p:cNvSpPr/>
            <p:nvPr/>
          </p:nvSpPr>
          <p:spPr>
            <a:xfrm>
              <a:off x="2270500" y="2105150"/>
              <a:ext cx="8075" cy="34250"/>
            </a:xfrm>
            <a:custGeom>
              <a:avLst/>
              <a:gdLst/>
              <a:ahLst/>
              <a:cxnLst/>
              <a:rect l="l" t="t" r="r" b="b"/>
              <a:pathLst>
                <a:path w="323" h="1370" extrusionOk="0">
                  <a:moveTo>
                    <a:pt x="1" y="1"/>
                  </a:moveTo>
                  <a:lnTo>
                    <a:pt x="1" y="1"/>
                  </a:lnTo>
                  <a:cubicBezTo>
                    <a:pt x="84" y="298"/>
                    <a:pt x="120" y="572"/>
                    <a:pt x="156" y="893"/>
                  </a:cubicBezTo>
                  <a:cubicBezTo>
                    <a:pt x="179" y="1072"/>
                    <a:pt x="215" y="1227"/>
                    <a:pt x="322" y="1370"/>
                  </a:cubicBezTo>
                  <a:cubicBezTo>
                    <a:pt x="96" y="929"/>
                    <a:pt x="203" y="42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72" name="Google Shape;17572;p26"/>
            <p:cNvSpPr/>
            <p:nvPr/>
          </p:nvSpPr>
          <p:spPr>
            <a:xfrm>
              <a:off x="2278550" y="2141475"/>
              <a:ext cx="3000" cy="8650"/>
            </a:xfrm>
            <a:custGeom>
              <a:avLst/>
              <a:gdLst/>
              <a:ahLst/>
              <a:cxnLst/>
              <a:rect l="l" t="t" r="r" b="b"/>
              <a:pathLst>
                <a:path w="120" h="346" extrusionOk="0">
                  <a:moveTo>
                    <a:pt x="12" y="0"/>
                  </a:moveTo>
                  <a:lnTo>
                    <a:pt x="12" y="0"/>
                  </a:lnTo>
                  <a:cubicBezTo>
                    <a:pt x="0" y="119"/>
                    <a:pt x="36" y="250"/>
                    <a:pt x="108" y="345"/>
                  </a:cubicBezTo>
                  <a:lnTo>
                    <a:pt x="119" y="345"/>
                  </a:lnTo>
                  <a:cubicBezTo>
                    <a:pt x="108" y="286"/>
                    <a:pt x="72" y="238"/>
                    <a:pt x="60" y="191"/>
                  </a:cubicBezTo>
                  <a:cubicBezTo>
                    <a:pt x="48" y="119"/>
                    <a:pt x="36" y="6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73" name="Google Shape;17573;p26"/>
            <p:cNvSpPr/>
            <p:nvPr/>
          </p:nvSpPr>
          <p:spPr>
            <a:xfrm>
              <a:off x="2245500" y="2215575"/>
              <a:ext cx="21500" cy="77725"/>
            </a:xfrm>
            <a:custGeom>
              <a:avLst/>
              <a:gdLst/>
              <a:ahLst/>
              <a:cxnLst/>
              <a:rect l="l" t="t" r="r" b="b"/>
              <a:pathLst>
                <a:path w="860" h="3109" extrusionOk="0">
                  <a:moveTo>
                    <a:pt x="775" y="1"/>
                  </a:moveTo>
                  <a:lnTo>
                    <a:pt x="775" y="1"/>
                  </a:lnTo>
                  <a:cubicBezTo>
                    <a:pt x="813" y="301"/>
                    <a:pt x="848" y="601"/>
                    <a:pt x="843" y="897"/>
                  </a:cubicBezTo>
                  <a:lnTo>
                    <a:pt x="843" y="897"/>
                  </a:lnTo>
                  <a:cubicBezTo>
                    <a:pt x="860" y="620"/>
                    <a:pt x="840" y="326"/>
                    <a:pt x="775" y="1"/>
                  </a:cubicBezTo>
                  <a:close/>
                  <a:moveTo>
                    <a:pt x="843" y="897"/>
                  </a:moveTo>
                  <a:cubicBezTo>
                    <a:pt x="819" y="1277"/>
                    <a:pt x="726" y="1623"/>
                    <a:pt x="585" y="1971"/>
                  </a:cubicBezTo>
                  <a:lnTo>
                    <a:pt x="585" y="1971"/>
                  </a:lnTo>
                  <a:cubicBezTo>
                    <a:pt x="633" y="1867"/>
                    <a:pt x="677" y="1762"/>
                    <a:pt x="715" y="1656"/>
                  </a:cubicBezTo>
                  <a:cubicBezTo>
                    <a:pt x="803" y="1407"/>
                    <a:pt x="838" y="1154"/>
                    <a:pt x="843" y="897"/>
                  </a:cubicBezTo>
                  <a:close/>
                  <a:moveTo>
                    <a:pt x="585" y="1971"/>
                  </a:moveTo>
                  <a:cubicBezTo>
                    <a:pt x="408" y="2354"/>
                    <a:pt x="179" y="2722"/>
                    <a:pt x="1" y="3096"/>
                  </a:cubicBezTo>
                  <a:cubicBezTo>
                    <a:pt x="1" y="3108"/>
                    <a:pt x="13" y="3108"/>
                    <a:pt x="13" y="3108"/>
                  </a:cubicBezTo>
                  <a:cubicBezTo>
                    <a:pt x="238" y="2703"/>
                    <a:pt x="438" y="2337"/>
                    <a:pt x="585" y="197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74" name="Google Shape;17574;p26"/>
            <p:cNvSpPr/>
            <p:nvPr/>
          </p:nvSpPr>
          <p:spPr>
            <a:xfrm>
              <a:off x="2227950" y="2295650"/>
              <a:ext cx="17875" cy="41700"/>
            </a:xfrm>
            <a:custGeom>
              <a:avLst/>
              <a:gdLst/>
              <a:ahLst/>
              <a:cxnLst/>
              <a:rect l="l" t="t" r="r" b="b"/>
              <a:pathLst>
                <a:path w="715" h="1668" extrusionOk="0">
                  <a:moveTo>
                    <a:pt x="703" y="1"/>
                  </a:moveTo>
                  <a:cubicBezTo>
                    <a:pt x="393" y="489"/>
                    <a:pt x="119" y="1072"/>
                    <a:pt x="0" y="1644"/>
                  </a:cubicBezTo>
                  <a:cubicBezTo>
                    <a:pt x="0" y="1667"/>
                    <a:pt x="12" y="1667"/>
                    <a:pt x="36" y="1667"/>
                  </a:cubicBezTo>
                  <a:cubicBezTo>
                    <a:pt x="250" y="1096"/>
                    <a:pt x="441" y="560"/>
                    <a:pt x="715" y="12"/>
                  </a:cubicBezTo>
                  <a:cubicBezTo>
                    <a:pt x="715" y="1"/>
                    <a:pt x="715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75" name="Google Shape;17575;p26"/>
            <p:cNvSpPr/>
            <p:nvPr/>
          </p:nvSpPr>
          <p:spPr>
            <a:xfrm>
              <a:off x="2178225" y="2186125"/>
              <a:ext cx="84875" cy="27700"/>
            </a:xfrm>
            <a:custGeom>
              <a:avLst/>
              <a:gdLst/>
              <a:ahLst/>
              <a:cxnLst/>
              <a:rect l="l" t="t" r="r" b="b"/>
              <a:pathLst>
                <a:path w="3395" h="1108" extrusionOk="0">
                  <a:moveTo>
                    <a:pt x="1" y="0"/>
                  </a:moveTo>
                  <a:lnTo>
                    <a:pt x="1" y="0"/>
                  </a:lnTo>
                  <a:cubicBezTo>
                    <a:pt x="572" y="191"/>
                    <a:pt x="1073" y="572"/>
                    <a:pt x="1644" y="762"/>
                  </a:cubicBezTo>
                  <a:cubicBezTo>
                    <a:pt x="2204" y="953"/>
                    <a:pt x="2775" y="1060"/>
                    <a:pt x="3359" y="1107"/>
                  </a:cubicBezTo>
                  <a:cubicBezTo>
                    <a:pt x="3394" y="1107"/>
                    <a:pt x="3394" y="1060"/>
                    <a:pt x="3359" y="1060"/>
                  </a:cubicBezTo>
                  <a:cubicBezTo>
                    <a:pt x="2620" y="1012"/>
                    <a:pt x="1906" y="845"/>
                    <a:pt x="1215" y="548"/>
                  </a:cubicBezTo>
                  <a:cubicBezTo>
                    <a:pt x="811" y="393"/>
                    <a:pt x="441" y="9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76" name="Google Shape;17576;p26"/>
            <p:cNvSpPr/>
            <p:nvPr/>
          </p:nvSpPr>
          <p:spPr>
            <a:xfrm>
              <a:off x="2180050" y="2188225"/>
              <a:ext cx="82150" cy="28075"/>
            </a:xfrm>
            <a:custGeom>
              <a:avLst/>
              <a:gdLst/>
              <a:ahLst/>
              <a:cxnLst/>
              <a:rect l="l" t="t" r="r" b="b"/>
              <a:pathLst>
                <a:path w="3286" h="1123" extrusionOk="0">
                  <a:moveTo>
                    <a:pt x="3" y="1"/>
                  </a:moveTo>
                  <a:cubicBezTo>
                    <a:pt x="1" y="1"/>
                    <a:pt x="3" y="11"/>
                    <a:pt x="11" y="11"/>
                  </a:cubicBezTo>
                  <a:cubicBezTo>
                    <a:pt x="7" y="3"/>
                    <a:pt x="5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71" y="599"/>
                    <a:pt x="2010" y="1123"/>
                    <a:pt x="3081" y="1123"/>
                  </a:cubicBezTo>
                  <a:cubicBezTo>
                    <a:pt x="3137" y="1123"/>
                    <a:pt x="3194" y="1122"/>
                    <a:pt x="3250" y="1119"/>
                  </a:cubicBezTo>
                  <a:cubicBezTo>
                    <a:pt x="3286" y="1119"/>
                    <a:pt x="3286" y="1083"/>
                    <a:pt x="3250" y="1083"/>
                  </a:cubicBezTo>
                  <a:cubicBezTo>
                    <a:pt x="2702" y="1083"/>
                    <a:pt x="2119" y="916"/>
                    <a:pt x="1583" y="761"/>
                  </a:cubicBezTo>
                  <a:cubicBezTo>
                    <a:pt x="1011" y="618"/>
                    <a:pt x="547" y="249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77" name="Google Shape;17577;p26"/>
            <p:cNvSpPr/>
            <p:nvPr/>
          </p:nvSpPr>
          <p:spPr>
            <a:xfrm>
              <a:off x="2076150" y="2121525"/>
              <a:ext cx="24125" cy="28525"/>
            </a:xfrm>
            <a:custGeom>
              <a:avLst/>
              <a:gdLst/>
              <a:ahLst/>
              <a:cxnLst/>
              <a:rect l="l" t="t" r="r" b="b"/>
              <a:pathLst>
                <a:path w="965" h="1141" extrusionOk="0">
                  <a:moveTo>
                    <a:pt x="965" y="0"/>
                  </a:moveTo>
                  <a:lnTo>
                    <a:pt x="965" y="0"/>
                  </a:lnTo>
                  <a:cubicBezTo>
                    <a:pt x="750" y="179"/>
                    <a:pt x="536" y="358"/>
                    <a:pt x="333" y="560"/>
                  </a:cubicBezTo>
                  <a:cubicBezTo>
                    <a:pt x="167" y="727"/>
                    <a:pt x="12" y="893"/>
                    <a:pt x="0" y="1131"/>
                  </a:cubicBezTo>
                  <a:cubicBezTo>
                    <a:pt x="0" y="1137"/>
                    <a:pt x="3" y="1140"/>
                    <a:pt x="6" y="1140"/>
                  </a:cubicBezTo>
                  <a:cubicBezTo>
                    <a:pt x="9" y="1140"/>
                    <a:pt x="12" y="1137"/>
                    <a:pt x="12" y="1131"/>
                  </a:cubicBezTo>
                  <a:cubicBezTo>
                    <a:pt x="119" y="631"/>
                    <a:pt x="631" y="334"/>
                    <a:pt x="9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78" name="Google Shape;17578;p26"/>
            <p:cNvSpPr/>
            <p:nvPr/>
          </p:nvSpPr>
          <p:spPr>
            <a:xfrm>
              <a:off x="2088050" y="2124700"/>
              <a:ext cx="14300" cy="15000"/>
            </a:xfrm>
            <a:custGeom>
              <a:avLst/>
              <a:gdLst/>
              <a:ahLst/>
              <a:cxnLst/>
              <a:rect l="l" t="t" r="r" b="b"/>
              <a:pathLst>
                <a:path w="572" h="600" extrusionOk="0">
                  <a:moveTo>
                    <a:pt x="560" y="1"/>
                  </a:moveTo>
                  <a:cubicBezTo>
                    <a:pt x="557" y="1"/>
                    <a:pt x="553" y="2"/>
                    <a:pt x="548" y="4"/>
                  </a:cubicBezTo>
                  <a:cubicBezTo>
                    <a:pt x="346" y="135"/>
                    <a:pt x="84" y="362"/>
                    <a:pt x="0" y="588"/>
                  </a:cubicBezTo>
                  <a:cubicBezTo>
                    <a:pt x="0" y="600"/>
                    <a:pt x="12" y="600"/>
                    <a:pt x="12" y="600"/>
                  </a:cubicBezTo>
                  <a:cubicBezTo>
                    <a:pt x="108" y="504"/>
                    <a:pt x="167" y="409"/>
                    <a:pt x="250" y="302"/>
                  </a:cubicBezTo>
                  <a:cubicBezTo>
                    <a:pt x="346" y="195"/>
                    <a:pt x="465" y="111"/>
                    <a:pt x="572" y="16"/>
                  </a:cubicBezTo>
                  <a:cubicBezTo>
                    <a:pt x="572" y="16"/>
                    <a:pt x="572" y="1"/>
                    <a:pt x="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79" name="Google Shape;17579;p26"/>
            <p:cNvSpPr/>
            <p:nvPr/>
          </p:nvSpPr>
          <p:spPr>
            <a:xfrm>
              <a:off x="2093400" y="2126275"/>
              <a:ext cx="11350" cy="12525"/>
            </a:xfrm>
            <a:custGeom>
              <a:avLst/>
              <a:gdLst/>
              <a:ahLst/>
              <a:cxnLst/>
              <a:rect l="l" t="t" r="r" b="b"/>
              <a:pathLst>
                <a:path w="454" h="501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132"/>
                    <a:pt x="96" y="310"/>
                    <a:pt x="1" y="489"/>
                  </a:cubicBezTo>
                  <a:cubicBezTo>
                    <a:pt x="1" y="501"/>
                    <a:pt x="13" y="501"/>
                    <a:pt x="13" y="501"/>
                  </a:cubicBezTo>
                  <a:cubicBezTo>
                    <a:pt x="96" y="429"/>
                    <a:pt x="155" y="322"/>
                    <a:pt x="239" y="251"/>
                  </a:cubicBezTo>
                  <a:cubicBezTo>
                    <a:pt x="310" y="168"/>
                    <a:pt x="382" y="84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80" name="Google Shape;17580;p26"/>
            <p:cNvSpPr/>
            <p:nvPr/>
          </p:nvSpPr>
          <p:spPr>
            <a:xfrm>
              <a:off x="2100250" y="2133425"/>
              <a:ext cx="3000" cy="4350"/>
            </a:xfrm>
            <a:custGeom>
              <a:avLst/>
              <a:gdLst/>
              <a:ahLst/>
              <a:cxnLst/>
              <a:rect l="l" t="t" r="r" b="b"/>
              <a:pathLst>
                <a:path w="120" h="174" extrusionOk="0">
                  <a:moveTo>
                    <a:pt x="120" y="1"/>
                  </a:moveTo>
                  <a:cubicBezTo>
                    <a:pt x="60" y="36"/>
                    <a:pt x="24" y="96"/>
                    <a:pt x="1" y="155"/>
                  </a:cubicBezTo>
                  <a:cubicBezTo>
                    <a:pt x="1" y="167"/>
                    <a:pt x="6" y="173"/>
                    <a:pt x="12" y="173"/>
                  </a:cubicBezTo>
                  <a:cubicBezTo>
                    <a:pt x="18" y="173"/>
                    <a:pt x="24" y="167"/>
                    <a:pt x="24" y="155"/>
                  </a:cubicBezTo>
                  <a:cubicBezTo>
                    <a:pt x="48" y="96"/>
                    <a:pt x="60" y="36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81" name="Google Shape;17581;p26"/>
            <p:cNvSpPr/>
            <p:nvPr/>
          </p:nvSpPr>
          <p:spPr>
            <a:xfrm>
              <a:off x="2100250" y="2120325"/>
              <a:ext cx="18775" cy="31200"/>
            </a:xfrm>
            <a:custGeom>
              <a:avLst/>
              <a:gdLst/>
              <a:ahLst/>
              <a:cxnLst/>
              <a:rect l="l" t="t" r="r" b="b"/>
              <a:pathLst>
                <a:path w="751" h="1248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239"/>
                    <a:pt x="143" y="441"/>
                    <a:pt x="286" y="644"/>
                  </a:cubicBezTo>
                  <a:cubicBezTo>
                    <a:pt x="441" y="834"/>
                    <a:pt x="655" y="977"/>
                    <a:pt x="715" y="1239"/>
                  </a:cubicBezTo>
                  <a:cubicBezTo>
                    <a:pt x="715" y="1245"/>
                    <a:pt x="724" y="1248"/>
                    <a:pt x="733" y="1248"/>
                  </a:cubicBezTo>
                  <a:cubicBezTo>
                    <a:pt x="742" y="1248"/>
                    <a:pt x="751" y="1245"/>
                    <a:pt x="751" y="1239"/>
                  </a:cubicBezTo>
                  <a:cubicBezTo>
                    <a:pt x="751" y="1037"/>
                    <a:pt x="584" y="918"/>
                    <a:pt x="453" y="787"/>
                  </a:cubicBezTo>
                  <a:cubicBezTo>
                    <a:pt x="262" y="560"/>
                    <a:pt x="96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82" name="Google Shape;17582;p26"/>
            <p:cNvSpPr/>
            <p:nvPr/>
          </p:nvSpPr>
          <p:spPr>
            <a:xfrm>
              <a:off x="2119625" y="2154475"/>
              <a:ext cx="27975" cy="17800"/>
            </a:xfrm>
            <a:custGeom>
              <a:avLst/>
              <a:gdLst/>
              <a:ahLst/>
              <a:cxnLst/>
              <a:rect l="l" t="t" r="r" b="b"/>
              <a:pathLst>
                <a:path w="1119" h="712" extrusionOk="0">
                  <a:moveTo>
                    <a:pt x="12" y="1"/>
                  </a:moveTo>
                  <a:cubicBezTo>
                    <a:pt x="0" y="1"/>
                    <a:pt x="4" y="16"/>
                    <a:pt x="23" y="16"/>
                  </a:cubicBezTo>
                  <a:cubicBezTo>
                    <a:pt x="452" y="147"/>
                    <a:pt x="773" y="385"/>
                    <a:pt x="1107" y="706"/>
                  </a:cubicBezTo>
                  <a:cubicBezTo>
                    <a:pt x="1110" y="710"/>
                    <a:pt x="1112" y="711"/>
                    <a:pt x="1114" y="711"/>
                  </a:cubicBezTo>
                  <a:cubicBezTo>
                    <a:pt x="1119" y="711"/>
                    <a:pt x="1119" y="700"/>
                    <a:pt x="1119" y="683"/>
                  </a:cubicBezTo>
                  <a:cubicBezTo>
                    <a:pt x="833" y="361"/>
                    <a:pt x="440" y="135"/>
                    <a:pt x="23" y="4"/>
                  </a:cubicBezTo>
                  <a:cubicBezTo>
                    <a:pt x="18" y="2"/>
                    <a:pt x="15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83" name="Google Shape;17583;p26"/>
            <p:cNvSpPr/>
            <p:nvPr/>
          </p:nvSpPr>
          <p:spPr>
            <a:xfrm>
              <a:off x="2121675" y="2182550"/>
              <a:ext cx="38725" cy="44200"/>
            </a:xfrm>
            <a:custGeom>
              <a:avLst/>
              <a:gdLst/>
              <a:ahLst/>
              <a:cxnLst/>
              <a:rect l="l" t="t" r="r" b="b"/>
              <a:pathLst>
                <a:path w="1549" h="1768" extrusionOk="0">
                  <a:moveTo>
                    <a:pt x="1549" y="0"/>
                  </a:moveTo>
                  <a:lnTo>
                    <a:pt x="1549" y="0"/>
                  </a:lnTo>
                  <a:cubicBezTo>
                    <a:pt x="1334" y="238"/>
                    <a:pt x="1191" y="357"/>
                    <a:pt x="906" y="512"/>
                  </a:cubicBezTo>
                  <a:cubicBezTo>
                    <a:pt x="798" y="572"/>
                    <a:pt x="715" y="631"/>
                    <a:pt x="620" y="726"/>
                  </a:cubicBezTo>
                  <a:cubicBezTo>
                    <a:pt x="358" y="1000"/>
                    <a:pt x="144" y="1405"/>
                    <a:pt x="1" y="1750"/>
                  </a:cubicBezTo>
                  <a:cubicBezTo>
                    <a:pt x="1" y="1759"/>
                    <a:pt x="7" y="1767"/>
                    <a:pt x="10" y="1767"/>
                  </a:cubicBezTo>
                  <a:cubicBezTo>
                    <a:pt x="12" y="1767"/>
                    <a:pt x="13" y="1766"/>
                    <a:pt x="13" y="1762"/>
                  </a:cubicBezTo>
                  <a:cubicBezTo>
                    <a:pt x="298" y="1369"/>
                    <a:pt x="453" y="798"/>
                    <a:pt x="918" y="548"/>
                  </a:cubicBezTo>
                  <a:cubicBezTo>
                    <a:pt x="1215" y="393"/>
                    <a:pt x="1370" y="298"/>
                    <a:pt x="1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84" name="Google Shape;17584;p26"/>
            <p:cNvSpPr/>
            <p:nvPr/>
          </p:nvSpPr>
          <p:spPr>
            <a:xfrm>
              <a:off x="2123475" y="2184800"/>
              <a:ext cx="39700" cy="47000"/>
            </a:xfrm>
            <a:custGeom>
              <a:avLst/>
              <a:gdLst/>
              <a:ahLst/>
              <a:cxnLst/>
              <a:rect l="l" t="t" r="r" b="b"/>
              <a:pathLst>
                <a:path w="1588" h="1880" extrusionOk="0">
                  <a:moveTo>
                    <a:pt x="1565" y="0"/>
                  </a:moveTo>
                  <a:cubicBezTo>
                    <a:pt x="1559" y="0"/>
                    <a:pt x="1552" y="1"/>
                    <a:pt x="1548" y="5"/>
                  </a:cubicBezTo>
                  <a:cubicBezTo>
                    <a:pt x="1358" y="410"/>
                    <a:pt x="893" y="565"/>
                    <a:pt x="596" y="875"/>
                  </a:cubicBezTo>
                  <a:cubicBezTo>
                    <a:pt x="345" y="1160"/>
                    <a:pt x="131" y="1494"/>
                    <a:pt x="0" y="1851"/>
                  </a:cubicBezTo>
                  <a:cubicBezTo>
                    <a:pt x="0" y="1868"/>
                    <a:pt x="7" y="1879"/>
                    <a:pt x="15" y="1879"/>
                  </a:cubicBezTo>
                  <a:cubicBezTo>
                    <a:pt x="18" y="1879"/>
                    <a:pt x="21" y="1878"/>
                    <a:pt x="24" y="1875"/>
                  </a:cubicBezTo>
                  <a:cubicBezTo>
                    <a:pt x="310" y="1410"/>
                    <a:pt x="524" y="946"/>
                    <a:pt x="977" y="625"/>
                  </a:cubicBezTo>
                  <a:cubicBezTo>
                    <a:pt x="1238" y="446"/>
                    <a:pt x="1477" y="327"/>
                    <a:pt x="1572" y="5"/>
                  </a:cubicBezTo>
                  <a:cubicBezTo>
                    <a:pt x="1588" y="5"/>
                    <a:pt x="1577" y="0"/>
                    <a:pt x="15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85" name="Google Shape;17585;p26"/>
            <p:cNvSpPr/>
            <p:nvPr/>
          </p:nvSpPr>
          <p:spPr>
            <a:xfrm>
              <a:off x="2110075" y="2230625"/>
              <a:ext cx="11425" cy="27075"/>
            </a:xfrm>
            <a:custGeom>
              <a:avLst/>
              <a:gdLst/>
              <a:ahLst/>
              <a:cxnLst/>
              <a:rect l="l" t="t" r="r" b="b"/>
              <a:pathLst>
                <a:path w="457" h="1083" extrusionOk="0">
                  <a:moveTo>
                    <a:pt x="446" y="1"/>
                  </a:moveTo>
                  <a:cubicBezTo>
                    <a:pt x="444" y="1"/>
                    <a:pt x="441" y="2"/>
                    <a:pt x="441" y="6"/>
                  </a:cubicBezTo>
                  <a:cubicBezTo>
                    <a:pt x="457" y="6"/>
                    <a:pt x="452" y="1"/>
                    <a:pt x="446" y="1"/>
                  </a:cubicBezTo>
                  <a:close/>
                  <a:moveTo>
                    <a:pt x="441" y="6"/>
                  </a:moveTo>
                  <a:lnTo>
                    <a:pt x="441" y="6"/>
                  </a:lnTo>
                  <a:cubicBezTo>
                    <a:pt x="286" y="351"/>
                    <a:pt x="143" y="708"/>
                    <a:pt x="0" y="1066"/>
                  </a:cubicBezTo>
                  <a:cubicBezTo>
                    <a:pt x="0" y="1074"/>
                    <a:pt x="6" y="1082"/>
                    <a:pt x="10" y="1082"/>
                  </a:cubicBezTo>
                  <a:cubicBezTo>
                    <a:pt x="11" y="1082"/>
                    <a:pt x="12" y="1081"/>
                    <a:pt x="12" y="1078"/>
                  </a:cubicBezTo>
                  <a:cubicBezTo>
                    <a:pt x="179" y="720"/>
                    <a:pt x="322" y="363"/>
                    <a:pt x="4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86" name="Google Shape;17586;p26"/>
            <p:cNvSpPr/>
            <p:nvPr/>
          </p:nvSpPr>
          <p:spPr>
            <a:xfrm>
              <a:off x="2112150" y="2236275"/>
              <a:ext cx="10150" cy="21525"/>
            </a:xfrm>
            <a:custGeom>
              <a:avLst/>
              <a:gdLst/>
              <a:ahLst/>
              <a:cxnLst/>
              <a:rect l="l" t="t" r="r" b="b"/>
              <a:pathLst>
                <a:path w="406" h="861" extrusionOk="0">
                  <a:moveTo>
                    <a:pt x="397" y="1"/>
                  </a:moveTo>
                  <a:cubicBezTo>
                    <a:pt x="395" y="1"/>
                    <a:pt x="394" y="2"/>
                    <a:pt x="394" y="6"/>
                  </a:cubicBezTo>
                  <a:cubicBezTo>
                    <a:pt x="227" y="256"/>
                    <a:pt x="60" y="554"/>
                    <a:pt x="1" y="852"/>
                  </a:cubicBezTo>
                  <a:cubicBezTo>
                    <a:pt x="1" y="857"/>
                    <a:pt x="7" y="860"/>
                    <a:pt x="13" y="860"/>
                  </a:cubicBezTo>
                  <a:cubicBezTo>
                    <a:pt x="19" y="860"/>
                    <a:pt x="25" y="857"/>
                    <a:pt x="25" y="852"/>
                  </a:cubicBezTo>
                  <a:cubicBezTo>
                    <a:pt x="156" y="566"/>
                    <a:pt x="275" y="292"/>
                    <a:pt x="406" y="6"/>
                  </a:cubicBezTo>
                  <a:cubicBezTo>
                    <a:pt x="406" y="6"/>
                    <a:pt x="400" y="1"/>
                    <a:pt x="3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87" name="Google Shape;17587;p26"/>
            <p:cNvSpPr/>
            <p:nvPr/>
          </p:nvSpPr>
          <p:spPr>
            <a:xfrm>
              <a:off x="2097900" y="2269700"/>
              <a:ext cx="67500" cy="35275"/>
            </a:xfrm>
            <a:custGeom>
              <a:avLst/>
              <a:gdLst/>
              <a:ahLst/>
              <a:cxnLst/>
              <a:rect l="l" t="t" r="r" b="b"/>
              <a:pathLst>
                <a:path w="2700" h="1411" extrusionOk="0">
                  <a:moveTo>
                    <a:pt x="26" y="0"/>
                  </a:moveTo>
                  <a:cubicBezTo>
                    <a:pt x="8" y="0"/>
                    <a:pt x="1" y="26"/>
                    <a:pt x="11" y="26"/>
                  </a:cubicBezTo>
                  <a:cubicBezTo>
                    <a:pt x="285" y="277"/>
                    <a:pt x="559" y="562"/>
                    <a:pt x="928" y="646"/>
                  </a:cubicBezTo>
                  <a:cubicBezTo>
                    <a:pt x="1571" y="812"/>
                    <a:pt x="2071" y="1110"/>
                    <a:pt x="2666" y="1408"/>
                  </a:cubicBezTo>
                  <a:cubicBezTo>
                    <a:pt x="2671" y="1410"/>
                    <a:pt x="2675" y="1411"/>
                    <a:pt x="2678" y="1411"/>
                  </a:cubicBezTo>
                  <a:cubicBezTo>
                    <a:pt x="2694" y="1411"/>
                    <a:pt x="2700" y="1391"/>
                    <a:pt x="2690" y="1372"/>
                  </a:cubicBezTo>
                  <a:cubicBezTo>
                    <a:pt x="2273" y="1134"/>
                    <a:pt x="1833" y="872"/>
                    <a:pt x="1392" y="717"/>
                  </a:cubicBezTo>
                  <a:cubicBezTo>
                    <a:pt x="1166" y="646"/>
                    <a:pt x="916" y="634"/>
                    <a:pt x="714" y="527"/>
                  </a:cubicBezTo>
                  <a:cubicBezTo>
                    <a:pt x="464" y="407"/>
                    <a:pt x="249" y="169"/>
                    <a:pt x="35" y="3"/>
                  </a:cubicBezTo>
                  <a:cubicBezTo>
                    <a:pt x="32" y="1"/>
                    <a:pt x="28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88" name="Google Shape;17588;p26"/>
            <p:cNvSpPr/>
            <p:nvPr/>
          </p:nvSpPr>
          <p:spPr>
            <a:xfrm>
              <a:off x="2169975" y="2306850"/>
              <a:ext cx="45800" cy="27525"/>
            </a:xfrm>
            <a:custGeom>
              <a:avLst/>
              <a:gdLst/>
              <a:ahLst/>
              <a:cxnLst/>
              <a:rect l="l" t="t" r="r" b="b"/>
              <a:pathLst>
                <a:path w="1832" h="1101" extrusionOk="0">
                  <a:moveTo>
                    <a:pt x="17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402" y="231"/>
                    <a:pt x="760" y="457"/>
                    <a:pt x="1117" y="719"/>
                  </a:cubicBezTo>
                  <a:cubicBezTo>
                    <a:pt x="1331" y="898"/>
                    <a:pt x="1533" y="1041"/>
                    <a:pt x="1819" y="1100"/>
                  </a:cubicBezTo>
                  <a:cubicBezTo>
                    <a:pt x="1831" y="1100"/>
                    <a:pt x="1831" y="1077"/>
                    <a:pt x="1819" y="1077"/>
                  </a:cubicBezTo>
                  <a:cubicBezTo>
                    <a:pt x="1462" y="957"/>
                    <a:pt x="1224" y="743"/>
                    <a:pt x="926" y="529"/>
                  </a:cubicBezTo>
                  <a:cubicBezTo>
                    <a:pt x="641" y="326"/>
                    <a:pt x="343" y="160"/>
                    <a:pt x="33" y="5"/>
                  </a:cubicBezTo>
                  <a:cubicBezTo>
                    <a:pt x="27" y="2"/>
                    <a:pt x="21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89" name="Google Shape;17589;p26"/>
            <p:cNvSpPr/>
            <p:nvPr/>
          </p:nvSpPr>
          <p:spPr>
            <a:xfrm>
              <a:off x="2258000" y="2218725"/>
              <a:ext cx="6325" cy="39975"/>
            </a:xfrm>
            <a:custGeom>
              <a:avLst/>
              <a:gdLst/>
              <a:ahLst/>
              <a:cxnLst/>
              <a:rect l="l" t="t" r="r" b="b"/>
              <a:pathLst>
                <a:path w="253" h="1599" extrusionOk="0">
                  <a:moveTo>
                    <a:pt x="203" y="65"/>
                  </a:moveTo>
                  <a:cubicBezTo>
                    <a:pt x="201" y="65"/>
                    <a:pt x="200" y="66"/>
                    <a:pt x="198" y="66"/>
                  </a:cubicBezTo>
                  <a:lnTo>
                    <a:pt x="198" y="66"/>
                  </a:lnTo>
                  <a:cubicBezTo>
                    <a:pt x="200" y="66"/>
                    <a:pt x="201" y="66"/>
                    <a:pt x="203" y="65"/>
                  </a:cubicBezTo>
                  <a:close/>
                  <a:moveTo>
                    <a:pt x="129" y="0"/>
                  </a:moveTo>
                  <a:cubicBezTo>
                    <a:pt x="125" y="0"/>
                    <a:pt x="120" y="6"/>
                    <a:pt x="120" y="6"/>
                  </a:cubicBezTo>
                  <a:cubicBezTo>
                    <a:pt x="120" y="43"/>
                    <a:pt x="125" y="62"/>
                    <a:pt x="146" y="68"/>
                  </a:cubicBezTo>
                  <a:lnTo>
                    <a:pt x="146" y="68"/>
                  </a:lnTo>
                  <a:cubicBezTo>
                    <a:pt x="142" y="47"/>
                    <a:pt x="137" y="26"/>
                    <a:pt x="132" y="6"/>
                  </a:cubicBezTo>
                  <a:cubicBezTo>
                    <a:pt x="132" y="2"/>
                    <a:pt x="130" y="0"/>
                    <a:pt x="129" y="0"/>
                  </a:cubicBezTo>
                  <a:close/>
                  <a:moveTo>
                    <a:pt x="198" y="66"/>
                  </a:moveTo>
                  <a:cubicBezTo>
                    <a:pt x="184" y="68"/>
                    <a:pt x="173" y="69"/>
                    <a:pt x="164" y="69"/>
                  </a:cubicBezTo>
                  <a:cubicBezTo>
                    <a:pt x="157" y="69"/>
                    <a:pt x="151" y="69"/>
                    <a:pt x="146" y="68"/>
                  </a:cubicBezTo>
                  <a:lnTo>
                    <a:pt x="146" y="68"/>
                  </a:lnTo>
                  <a:cubicBezTo>
                    <a:pt x="153" y="95"/>
                    <a:pt x="158" y="123"/>
                    <a:pt x="163" y="151"/>
                  </a:cubicBezTo>
                  <a:lnTo>
                    <a:pt x="163" y="151"/>
                  </a:lnTo>
                  <a:cubicBezTo>
                    <a:pt x="170" y="104"/>
                    <a:pt x="181" y="72"/>
                    <a:pt x="198" y="66"/>
                  </a:cubicBezTo>
                  <a:close/>
                  <a:moveTo>
                    <a:pt x="163" y="151"/>
                  </a:moveTo>
                  <a:cubicBezTo>
                    <a:pt x="140" y="317"/>
                    <a:pt x="168" y="674"/>
                    <a:pt x="168" y="756"/>
                  </a:cubicBezTo>
                  <a:cubicBezTo>
                    <a:pt x="156" y="1030"/>
                    <a:pt x="96" y="1303"/>
                    <a:pt x="1" y="1589"/>
                  </a:cubicBezTo>
                  <a:cubicBezTo>
                    <a:pt x="1" y="1595"/>
                    <a:pt x="7" y="1598"/>
                    <a:pt x="13" y="1598"/>
                  </a:cubicBezTo>
                  <a:cubicBezTo>
                    <a:pt x="19" y="1598"/>
                    <a:pt x="25" y="1595"/>
                    <a:pt x="25" y="1589"/>
                  </a:cubicBezTo>
                  <a:cubicBezTo>
                    <a:pt x="198" y="1124"/>
                    <a:pt x="253" y="630"/>
                    <a:pt x="163" y="1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90" name="Google Shape;17590;p26"/>
            <p:cNvSpPr/>
            <p:nvPr/>
          </p:nvSpPr>
          <p:spPr>
            <a:xfrm>
              <a:off x="2242825" y="2215350"/>
              <a:ext cx="2400" cy="13475"/>
            </a:xfrm>
            <a:custGeom>
              <a:avLst/>
              <a:gdLst/>
              <a:ahLst/>
              <a:cxnLst/>
              <a:rect l="l" t="t" r="r" b="b"/>
              <a:pathLst>
                <a:path w="96" h="539" extrusionOk="0">
                  <a:moveTo>
                    <a:pt x="10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176"/>
                    <a:pt x="13" y="367"/>
                    <a:pt x="60" y="534"/>
                  </a:cubicBezTo>
                  <a:cubicBezTo>
                    <a:pt x="60" y="538"/>
                    <a:pt x="61" y="539"/>
                    <a:pt x="63" y="539"/>
                  </a:cubicBezTo>
                  <a:cubicBezTo>
                    <a:pt x="67" y="539"/>
                    <a:pt x="72" y="534"/>
                    <a:pt x="72" y="534"/>
                  </a:cubicBezTo>
                  <a:cubicBezTo>
                    <a:pt x="96" y="367"/>
                    <a:pt x="48" y="176"/>
                    <a:pt x="36" y="10"/>
                  </a:cubicBezTo>
                  <a:cubicBezTo>
                    <a:pt x="24" y="4"/>
                    <a:pt x="15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91" name="Google Shape;17591;p26"/>
            <p:cNvSpPr/>
            <p:nvPr/>
          </p:nvSpPr>
          <p:spPr>
            <a:xfrm>
              <a:off x="2246100" y="2217450"/>
              <a:ext cx="2100" cy="11975"/>
            </a:xfrm>
            <a:custGeom>
              <a:avLst/>
              <a:gdLst/>
              <a:ahLst/>
              <a:cxnLst/>
              <a:rect l="l" t="t" r="r" b="b"/>
              <a:pathLst>
                <a:path w="84" h="479" extrusionOk="0">
                  <a:moveTo>
                    <a:pt x="8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" y="164"/>
                    <a:pt x="1" y="342"/>
                    <a:pt x="48" y="473"/>
                  </a:cubicBezTo>
                  <a:cubicBezTo>
                    <a:pt x="48" y="477"/>
                    <a:pt x="50" y="479"/>
                    <a:pt x="51" y="479"/>
                  </a:cubicBezTo>
                  <a:cubicBezTo>
                    <a:pt x="55" y="479"/>
                    <a:pt x="60" y="473"/>
                    <a:pt x="60" y="473"/>
                  </a:cubicBezTo>
                  <a:cubicBezTo>
                    <a:pt x="84" y="331"/>
                    <a:pt x="48" y="164"/>
                    <a:pt x="24" y="9"/>
                  </a:cubicBezTo>
                  <a:cubicBezTo>
                    <a:pt x="18" y="3"/>
                    <a:pt x="12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92" name="Google Shape;17592;p26"/>
            <p:cNvSpPr/>
            <p:nvPr/>
          </p:nvSpPr>
          <p:spPr>
            <a:xfrm>
              <a:off x="2249075" y="2216525"/>
              <a:ext cx="1525" cy="11200"/>
            </a:xfrm>
            <a:custGeom>
              <a:avLst/>
              <a:gdLst/>
              <a:ahLst/>
              <a:cxnLst/>
              <a:rect l="l" t="t" r="r" b="b"/>
              <a:pathLst>
                <a:path w="61" h="448" extrusionOk="0">
                  <a:moveTo>
                    <a:pt x="24" y="0"/>
                  </a:moveTo>
                  <a:cubicBezTo>
                    <a:pt x="18" y="0"/>
                    <a:pt x="1" y="14"/>
                    <a:pt x="1" y="22"/>
                  </a:cubicBezTo>
                  <a:cubicBezTo>
                    <a:pt x="1" y="94"/>
                    <a:pt x="24" y="165"/>
                    <a:pt x="24" y="248"/>
                  </a:cubicBezTo>
                  <a:cubicBezTo>
                    <a:pt x="24" y="308"/>
                    <a:pt x="24" y="379"/>
                    <a:pt x="36" y="439"/>
                  </a:cubicBezTo>
                  <a:cubicBezTo>
                    <a:pt x="36" y="445"/>
                    <a:pt x="39" y="448"/>
                    <a:pt x="42" y="448"/>
                  </a:cubicBezTo>
                  <a:cubicBezTo>
                    <a:pt x="45" y="448"/>
                    <a:pt x="48" y="445"/>
                    <a:pt x="48" y="439"/>
                  </a:cubicBezTo>
                  <a:cubicBezTo>
                    <a:pt x="60" y="379"/>
                    <a:pt x="48" y="308"/>
                    <a:pt x="36" y="225"/>
                  </a:cubicBezTo>
                  <a:cubicBezTo>
                    <a:pt x="36" y="153"/>
                    <a:pt x="24" y="82"/>
                    <a:pt x="24" y="10"/>
                  </a:cubicBezTo>
                  <a:cubicBezTo>
                    <a:pt x="28" y="3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93" name="Google Shape;17593;p26"/>
            <p:cNvSpPr/>
            <p:nvPr/>
          </p:nvSpPr>
          <p:spPr>
            <a:xfrm>
              <a:off x="2253250" y="2215750"/>
              <a:ext cx="2400" cy="13775"/>
            </a:xfrm>
            <a:custGeom>
              <a:avLst/>
              <a:gdLst/>
              <a:ahLst/>
              <a:cxnLst/>
              <a:rect l="l" t="t" r="r" b="b"/>
              <a:pathLst>
                <a:path w="96" h="551" extrusionOk="0">
                  <a:moveTo>
                    <a:pt x="15" y="1"/>
                  </a:moveTo>
                  <a:cubicBezTo>
                    <a:pt x="12" y="1"/>
                    <a:pt x="0" y="9"/>
                    <a:pt x="0" y="18"/>
                  </a:cubicBezTo>
                  <a:cubicBezTo>
                    <a:pt x="36" y="196"/>
                    <a:pt x="36" y="363"/>
                    <a:pt x="36" y="541"/>
                  </a:cubicBezTo>
                  <a:cubicBezTo>
                    <a:pt x="36" y="547"/>
                    <a:pt x="42" y="550"/>
                    <a:pt x="48" y="550"/>
                  </a:cubicBezTo>
                  <a:cubicBezTo>
                    <a:pt x="54" y="550"/>
                    <a:pt x="60" y="547"/>
                    <a:pt x="60" y="541"/>
                  </a:cubicBezTo>
                  <a:cubicBezTo>
                    <a:pt x="96" y="363"/>
                    <a:pt x="60" y="184"/>
                    <a:pt x="12" y="6"/>
                  </a:cubicBezTo>
                  <a:cubicBezTo>
                    <a:pt x="16" y="2"/>
                    <a:pt x="16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94" name="Google Shape;17594;p26"/>
            <p:cNvSpPr/>
            <p:nvPr/>
          </p:nvSpPr>
          <p:spPr>
            <a:xfrm>
              <a:off x="2258900" y="2217375"/>
              <a:ext cx="2400" cy="9175"/>
            </a:xfrm>
            <a:custGeom>
              <a:avLst/>
              <a:gdLst/>
              <a:ahLst/>
              <a:cxnLst/>
              <a:rect l="l" t="t" r="r" b="b"/>
              <a:pathLst>
                <a:path w="96" h="367" extrusionOk="0">
                  <a:moveTo>
                    <a:pt x="1" y="0"/>
                  </a:moveTo>
                  <a:cubicBezTo>
                    <a:pt x="48" y="119"/>
                    <a:pt x="48" y="238"/>
                    <a:pt x="48" y="357"/>
                  </a:cubicBezTo>
                  <a:cubicBezTo>
                    <a:pt x="48" y="363"/>
                    <a:pt x="51" y="366"/>
                    <a:pt x="54" y="366"/>
                  </a:cubicBezTo>
                  <a:cubicBezTo>
                    <a:pt x="57" y="366"/>
                    <a:pt x="60" y="363"/>
                    <a:pt x="60" y="357"/>
                  </a:cubicBezTo>
                  <a:cubicBezTo>
                    <a:pt x="96" y="250"/>
                    <a:pt x="60" y="10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95" name="Google Shape;17595;p26"/>
            <p:cNvSpPr/>
            <p:nvPr/>
          </p:nvSpPr>
          <p:spPr>
            <a:xfrm>
              <a:off x="2074050" y="2184400"/>
              <a:ext cx="6875" cy="43325"/>
            </a:xfrm>
            <a:custGeom>
              <a:avLst/>
              <a:gdLst/>
              <a:ahLst/>
              <a:cxnLst/>
              <a:rect l="l" t="t" r="r" b="b"/>
              <a:pathLst>
                <a:path w="275" h="1733" extrusionOk="0">
                  <a:moveTo>
                    <a:pt x="5" y="1"/>
                  </a:moveTo>
                  <a:cubicBezTo>
                    <a:pt x="4" y="1"/>
                    <a:pt x="1" y="4"/>
                    <a:pt x="1" y="9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9"/>
                  </a:moveTo>
                  <a:cubicBezTo>
                    <a:pt x="132" y="581"/>
                    <a:pt x="191" y="1141"/>
                    <a:pt x="251" y="1724"/>
                  </a:cubicBezTo>
                  <a:cubicBezTo>
                    <a:pt x="251" y="1730"/>
                    <a:pt x="254" y="1733"/>
                    <a:pt x="257" y="1733"/>
                  </a:cubicBezTo>
                  <a:cubicBezTo>
                    <a:pt x="260" y="1733"/>
                    <a:pt x="263" y="1730"/>
                    <a:pt x="263" y="1724"/>
                  </a:cubicBezTo>
                  <a:cubicBezTo>
                    <a:pt x="275" y="1141"/>
                    <a:pt x="179" y="54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96" name="Google Shape;17596;p26"/>
            <p:cNvSpPr/>
            <p:nvPr/>
          </p:nvSpPr>
          <p:spPr>
            <a:xfrm>
              <a:off x="2079125" y="2191775"/>
              <a:ext cx="3875" cy="27325"/>
            </a:xfrm>
            <a:custGeom>
              <a:avLst/>
              <a:gdLst/>
              <a:ahLst/>
              <a:cxnLst/>
              <a:rect l="l" t="t" r="r" b="b"/>
              <a:pathLst>
                <a:path w="155" h="1093" extrusionOk="0">
                  <a:moveTo>
                    <a:pt x="0" y="0"/>
                  </a:moveTo>
                  <a:cubicBezTo>
                    <a:pt x="36" y="357"/>
                    <a:pt x="48" y="727"/>
                    <a:pt x="131" y="1084"/>
                  </a:cubicBezTo>
                  <a:cubicBezTo>
                    <a:pt x="131" y="1090"/>
                    <a:pt x="137" y="1093"/>
                    <a:pt x="143" y="1093"/>
                  </a:cubicBezTo>
                  <a:cubicBezTo>
                    <a:pt x="149" y="1093"/>
                    <a:pt x="155" y="1090"/>
                    <a:pt x="155" y="1084"/>
                  </a:cubicBezTo>
                  <a:cubicBezTo>
                    <a:pt x="119" y="715"/>
                    <a:pt x="48" y="35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97" name="Google Shape;17597;p26"/>
            <p:cNvSpPr/>
            <p:nvPr/>
          </p:nvSpPr>
          <p:spPr>
            <a:xfrm>
              <a:off x="2080900" y="2192950"/>
              <a:ext cx="3000" cy="22575"/>
            </a:xfrm>
            <a:custGeom>
              <a:avLst/>
              <a:gdLst/>
              <a:ahLst/>
              <a:cxnLst/>
              <a:rect l="l" t="t" r="r" b="b"/>
              <a:pathLst>
                <a:path w="120" h="903" extrusionOk="0">
                  <a:moveTo>
                    <a:pt x="1" y="1"/>
                  </a:moveTo>
                  <a:lnTo>
                    <a:pt x="1" y="1"/>
                  </a:lnTo>
                  <a:cubicBezTo>
                    <a:pt x="24" y="299"/>
                    <a:pt x="48" y="608"/>
                    <a:pt x="108" y="894"/>
                  </a:cubicBezTo>
                  <a:cubicBezTo>
                    <a:pt x="108" y="900"/>
                    <a:pt x="111" y="903"/>
                    <a:pt x="114" y="903"/>
                  </a:cubicBezTo>
                  <a:cubicBezTo>
                    <a:pt x="117" y="903"/>
                    <a:pt x="120" y="900"/>
                    <a:pt x="120" y="894"/>
                  </a:cubicBezTo>
                  <a:cubicBezTo>
                    <a:pt x="120" y="596"/>
                    <a:pt x="84" y="27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98" name="Google Shape;17598;p26"/>
            <p:cNvSpPr/>
            <p:nvPr/>
          </p:nvSpPr>
          <p:spPr>
            <a:xfrm>
              <a:off x="2085975" y="2196825"/>
              <a:ext cx="1500" cy="19000"/>
            </a:xfrm>
            <a:custGeom>
              <a:avLst/>
              <a:gdLst/>
              <a:ahLst/>
              <a:cxnLst/>
              <a:rect l="l" t="t" r="r" b="b"/>
              <a:pathLst>
                <a:path w="60" h="760" extrusionOk="0">
                  <a:moveTo>
                    <a:pt x="0" y="1"/>
                  </a:moveTo>
                  <a:cubicBezTo>
                    <a:pt x="12" y="263"/>
                    <a:pt x="12" y="501"/>
                    <a:pt x="36" y="751"/>
                  </a:cubicBezTo>
                  <a:cubicBezTo>
                    <a:pt x="36" y="757"/>
                    <a:pt x="42" y="760"/>
                    <a:pt x="48" y="760"/>
                  </a:cubicBezTo>
                  <a:cubicBezTo>
                    <a:pt x="54" y="760"/>
                    <a:pt x="60" y="757"/>
                    <a:pt x="60" y="751"/>
                  </a:cubicBezTo>
                  <a:cubicBezTo>
                    <a:pt x="60" y="501"/>
                    <a:pt x="36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99" name="Google Shape;17599;p26"/>
            <p:cNvSpPr/>
            <p:nvPr/>
          </p:nvSpPr>
          <p:spPr>
            <a:xfrm>
              <a:off x="2171700" y="2227550"/>
              <a:ext cx="15925" cy="41850"/>
            </a:xfrm>
            <a:custGeom>
              <a:avLst/>
              <a:gdLst/>
              <a:ahLst/>
              <a:cxnLst/>
              <a:rect l="l" t="t" r="r" b="b"/>
              <a:pathLst>
                <a:path w="637" h="1674" extrusionOk="0">
                  <a:moveTo>
                    <a:pt x="636" y="1"/>
                  </a:moveTo>
                  <a:cubicBezTo>
                    <a:pt x="634" y="1"/>
                    <a:pt x="631" y="4"/>
                    <a:pt x="631" y="10"/>
                  </a:cubicBezTo>
                  <a:cubicBezTo>
                    <a:pt x="637" y="4"/>
                    <a:pt x="637" y="1"/>
                    <a:pt x="636" y="1"/>
                  </a:cubicBezTo>
                  <a:close/>
                  <a:moveTo>
                    <a:pt x="631" y="10"/>
                  </a:moveTo>
                  <a:lnTo>
                    <a:pt x="631" y="10"/>
                  </a:lnTo>
                  <a:cubicBezTo>
                    <a:pt x="500" y="581"/>
                    <a:pt x="0" y="1070"/>
                    <a:pt x="12" y="1665"/>
                  </a:cubicBezTo>
                  <a:cubicBezTo>
                    <a:pt x="12" y="1671"/>
                    <a:pt x="18" y="1674"/>
                    <a:pt x="24" y="1674"/>
                  </a:cubicBezTo>
                  <a:cubicBezTo>
                    <a:pt x="30" y="1674"/>
                    <a:pt x="36" y="1671"/>
                    <a:pt x="36" y="1665"/>
                  </a:cubicBezTo>
                  <a:cubicBezTo>
                    <a:pt x="107" y="1070"/>
                    <a:pt x="536" y="605"/>
                    <a:pt x="63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00" name="Google Shape;17600;p26"/>
            <p:cNvSpPr/>
            <p:nvPr/>
          </p:nvSpPr>
          <p:spPr>
            <a:xfrm>
              <a:off x="2165725" y="2235225"/>
              <a:ext cx="23550" cy="54175"/>
            </a:xfrm>
            <a:custGeom>
              <a:avLst/>
              <a:gdLst/>
              <a:ahLst/>
              <a:cxnLst/>
              <a:rect l="l" t="t" r="r" b="b"/>
              <a:pathLst>
                <a:path w="942" h="2167" extrusionOk="0">
                  <a:moveTo>
                    <a:pt x="930" y="1"/>
                  </a:moveTo>
                  <a:cubicBezTo>
                    <a:pt x="584" y="608"/>
                    <a:pt x="1" y="1417"/>
                    <a:pt x="203" y="2156"/>
                  </a:cubicBezTo>
                  <a:cubicBezTo>
                    <a:pt x="203" y="2164"/>
                    <a:pt x="205" y="2166"/>
                    <a:pt x="206" y="2166"/>
                  </a:cubicBezTo>
                  <a:cubicBezTo>
                    <a:pt x="210" y="2166"/>
                    <a:pt x="215" y="2156"/>
                    <a:pt x="215" y="2156"/>
                  </a:cubicBezTo>
                  <a:cubicBezTo>
                    <a:pt x="108" y="1382"/>
                    <a:pt x="620" y="691"/>
                    <a:pt x="941" y="12"/>
                  </a:cubicBezTo>
                  <a:cubicBezTo>
                    <a:pt x="941" y="1"/>
                    <a:pt x="930" y="1"/>
                    <a:pt x="9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01" name="Google Shape;17601;p26"/>
            <p:cNvSpPr/>
            <p:nvPr/>
          </p:nvSpPr>
          <p:spPr>
            <a:xfrm>
              <a:off x="2193200" y="2247375"/>
              <a:ext cx="45175" cy="14075"/>
            </a:xfrm>
            <a:custGeom>
              <a:avLst/>
              <a:gdLst/>
              <a:ahLst/>
              <a:cxnLst/>
              <a:rect l="l" t="t" r="r" b="b"/>
              <a:pathLst>
                <a:path w="1807" h="563" extrusionOk="0">
                  <a:moveTo>
                    <a:pt x="5" y="0"/>
                  </a:moveTo>
                  <a:cubicBezTo>
                    <a:pt x="1" y="0"/>
                    <a:pt x="11" y="27"/>
                    <a:pt x="21" y="27"/>
                  </a:cubicBezTo>
                  <a:cubicBezTo>
                    <a:pt x="259" y="27"/>
                    <a:pt x="533" y="27"/>
                    <a:pt x="735" y="181"/>
                  </a:cubicBezTo>
                  <a:cubicBezTo>
                    <a:pt x="831" y="265"/>
                    <a:pt x="855" y="384"/>
                    <a:pt x="962" y="443"/>
                  </a:cubicBezTo>
                  <a:cubicBezTo>
                    <a:pt x="1188" y="562"/>
                    <a:pt x="1533" y="538"/>
                    <a:pt x="1795" y="562"/>
                  </a:cubicBezTo>
                  <a:cubicBezTo>
                    <a:pt x="1807" y="562"/>
                    <a:pt x="1807" y="538"/>
                    <a:pt x="1795" y="538"/>
                  </a:cubicBezTo>
                  <a:cubicBezTo>
                    <a:pt x="1581" y="515"/>
                    <a:pt x="1366" y="527"/>
                    <a:pt x="1152" y="467"/>
                  </a:cubicBezTo>
                  <a:cubicBezTo>
                    <a:pt x="974" y="408"/>
                    <a:pt x="890" y="277"/>
                    <a:pt x="735" y="169"/>
                  </a:cubicBezTo>
                  <a:cubicBezTo>
                    <a:pt x="533" y="3"/>
                    <a:pt x="259" y="3"/>
                    <a:pt x="9" y="3"/>
                  </a:cubicBezTo>
                  <a:cubicBezTo>
                    <a:pt x="7" y="1"/>
                    <a:pt x="6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02" name="Google Shape;17602;p26"/>
            <p:cNvSpPr/>
            <p:nvPr/>
          </p:nvSpPr>
          <p:spPr>
            <a:xfrm>
              <a:off x="2193525" y="2248500"/>
              <a:ext cx="44575" cy="14425"/>
            </a:xfrm>
            <a:custGeom>
              <a:avLst/>
              <a:gdLst/>
              <a:ahLst/>
              <a:cxnLst/>
              <a:rect l="l" t="t" r="r" b="b"/>
              <a:pathLst>
                <a:path w="1783" h="577" extrusionOk="0">
                  <a:moveTo>
                    <a:pt x="167" y="1"/>
                  </a:moveTo>
                  <a:cubicBezTo>
                    <a:pt x="118" y="1"/>
                    <a:pt x="69" y="3"/>
                    <a:pt x="20" y="5"/>
                  </a:cubicBezTo>
                  <a:cubicBezTo>
                    <a:pt x="1" y="5"/>
                    <a:pt x="5" y="36"/>
                    <a:pt x="13" y="36"/>
                  </a:cubicBezTo>
                  <a:cubicBezTo>
                    <a:pt x="15" y="36"/>
                    <a:pt x="18" y="34"/>
                    <a:pt x="20" y="29"/>
                  </a:cubicBezTo>
                  <a:cubicBezTo>
                    <a:pt x="39" y="28"/>
                    <a:pt x="57" y="28"/>
                    <a:pt x="74" y="28"/>
                  </a:cubicBezTo>
                  <a:cubicBezTo>
                    <a:pt x="368" y="28"/>
                    <a:pt x="498" y="123"/>
                    <a:pt x="734" y="303"/>
                  </a:cubicBezTo>
                  <a:cubicBezTo>
                    <a:pt x="830" y="374"/>
                    <a:pt x="865" y="422"/>
                    <a:pt x="972" y="470"/>
                  </a:cubicBezTo>
                  <a:cubicBezTo>
                    <a:pt x="1211" y="577"/>
                    <a:pt x="1496" y="529"/>
                    <a:pt x="1746" y="577"/>
                  </a:cubicBezTo>
                  <a:cubicBezTo>
                    <a:pt x="1770" y="577"/>
                    <a:pt x="1782" y="553"/>
                    <a:pt x="1770" y="553"/>
                  </a:cubicBezTo>
                  <a:cubicBezTo>
                    <a:pt x="1651" y="529"/>
                    <a:pt x="1520" y="529"/>
                    <a:pt x="1389" y="517"/>
                  </a:cubicBezTo>
                  <a:cubicBezTo>
                    <a:pt x="1246" y="493"/>
                    <a:pt x="1080" y="493"/>
                    <a:pt x="949" y="422"/>
                  </a:cubicBezTo>
                  <a:cubicBezTo>
                    <a:pt x="830" y="363"/>
                    <a:pt x="758" y="243"/>
                    <a:pt x="651" y="148"/>
                  </a:cubicBezTo>
                  <a:cubicBezTo>
                    <a:pt x="511" y="27"/>
                    <a:pt x="342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03" name="Google Shape;17603;p26"/>
            <p:cNvSpPr/>
            <p:nvPr/>
          </p:nvSpPr>
          <p:spPr>
            <a:xfrm>
              <a:off x="2238950" y="2254100"/>
              <a:ext cx="21175" cy="6450"/>
            </a:xfrm>
            <a:custGeom>
              <a:avLst/>
              <a:gdLst/>
              <a:ahLst/>
              <a:cxnLst/>
              <a:rect l="l" t="t" r="r" b="b"/>
              <a:pathLst>
                <a:path w="847" h="258" extrusionOk="0">
                  <a:moveTo>
                    <a:pt x="707" y="1"/>
                  </a:moveTo>
                  <a:cubicBezTo>
                    <a:pt x="449" y="1"/>
                    <a:pt x="198" y="102"/>
                    <a:pt x="1" y="258"/>
                  </a:cubicBezTo>
                  <a:cubicBezTo>
                    <a:pt x="263" y="91"/>
                    <a:pt x="525" y="31"/>
                    <a:pt x="822" y="31"/>
                  </a:cubicBezTo>
                  <a:cubicBezTo>
                    <a:pt x="846" y="31"/>
                    <a:pt x="846" y="8"/>
                    <a:pt x="822" y="8"/>
                  </a:cubicBezTo>
                  <a:cubicBezTo>
                    <a:pt x="784" y="3"/>
                    <a:pt x="745" y="1"/>
                    <a:pt x="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04" name="Google Shape;17604;p26"/>
            <p:cNvSpPr/>
            <p:nvPr/>
          </p:nvSpPr>
          <p:spPr>
            <a:xfrm>
              <a:off x="2241125" y="2256450"/>
              <a:ext cx="17500" cy="5725"/>
            </a:xfrm>
            <a:custGeom>
              <a:avLst/>
              <a:gdLst/>
              <a:ahLst/>
              <a:cxnLst/>
              <a:rect l="l" t="t" r="r" b="b"/>
              <a:pathLst>
                <a:path w="700" h="229" extrusionOk="0">
                  <a:moveTo>
                    <a:pt x="518" y="0"/>
                  </a:moveTo>
                  <a:cubicBezTo>
                    <a:pt x="330" y="0"/>
                    <a:pt x="110" y="74"/>
                    <a:pt x="9" y="211"/>
                  </a:cubicBezTo>
                  <a:cubicBezTo>
                    <a:pt x="1" y="220"/>
                    <a:pt x="4" y="228"/>
                    <a:pt x="11" y="228"/>
                  </a:cubicBezTo>
                  <a:cubicBezTo>
                    <a:pt x="14" y="228"/>
                    <a:pt x="17" y="227"/>
                    <a:pt x="21" y="223"/>
                  </a:cubicBezTo>
                  <a:cubicBezTo>
                    <a:pt x="128" y="164"/>
                    <a:pt x="211" y="92"/>
                    <a:pt x="342" y="56"/>
                  </a:cubicBezTo>
                  <a:cubicBezTo>
                    <a:pt x="462" y="33"/>
                    <a:pt x="557" y="33"/>
                    <a:pt x="676" y="33"/>
                  </a:cubicBezTo>
                  <a:cubicBezTo>
                    <a:pt x="700" y="33"/>
                    <a:pt x="700" y="21"/>
                    <a:pt x="676" y="21"/>
                  </a:cubicBezTo>
                  <a:cubicBezTo>
                    <a:pt x="629" y="7"/>
                    <a:pt x="575" y="0"/>
                    <a:pt x="5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05" name="Google Shape;17605;p26"/>
            <p:cNvSpPr/>
            <p:nvPr/>
          </p:nvSpPr>
          <p:spPr>
            <a:xfrm>
              <a:off x="2235675" y="2265950"/>
              <a:ext cx="8375" cy="24075"/>
            </a:xfrm>
            <a:custGeom>
              <a:avLst/>
              <a:gdLst/>
              <a:ahLst/>
              <a:cxnLst/>
              <a:rect l="l" t="t" r="r" b="b"/>
              <a:pathLst>
                <a:path w="335" h="963" extrusionOk="0">
                  <a:moveTo>
                    <a:pt x="141" y="1"/>
                  </a:moveTo>
                  <a:cubicBezTo>
                    <a:pt x="138" y="1"/>
                    <a:pt x="132" y="4"/>
                    <a:pt x="132" y="10"/>
                  </a:cubicBezTo>
                  <a:cubicBezTo>
                    <a:pt x="144" y="4"/>
                    <a:pt x="144" y="1"/>
                    <a:pt x="141" y="1"/>
                  </a:cubicBezTo>
                  <a:close/>
                  <a:moveTo>
                    <a:pt x="132" y="10"/>
                  </a:moveTo>
                  <a:lnTo>
                    <a:pt x="132" y="10"/>
                  </a:lnTo>
                  <a:cubicBezTo>
                    <a:pt x="179" y="272"/>
                    <a:pt x="1" y="796"/>
                    <a:pt x="322" y="962"/>
                  </a:cubicBezTo>
                  <a:cubicBezTo>
                    <a:pt x="322" y="962"/>
                    <a:pt x="334" y="962"/>
                    <a:pt x="334" y="938"/>
                  </a:cubicBezTo>
                  <a:cubicBezTo>
                    <a:pt x="48" y="665"/>
                    <a:pt x="239" y="331"/>
                    <a:pt x="13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06" name="Google Shape;17606;p26"/>
            <p:cNvSpPr/>
            <p:nvPr/>
          </p:nvSpPr>
          <p:spPr>
            <a:xfrm>
              <a:off x="2240750" y="2275575"/>
              <a:ext cx="5375" cy="14675"/>
            </a:xfrm>
            <a:custGeom>
              <a:avLst/>
              <a:gdLst/>
              <a:ahLst/>
              <a:cxnLst/>
              <a:rect l="l" t="t" r="r" b="b"/>
              <a:pathLst>
                <a:path w="215" h="587" extrusionOk="0">
                  <a:moveTo>
                    <a:pt x="9" y="0"/>
                  </a:moveTo>
                  <a:cubicBezTo>
                    <a:pt x="6" y="0"/>
                    <a:pt x="0" y="6"/>
                    <a:pt x="0" y="6"/>
                  </a:cubicBezTo>
                  <a:cubicBezTo>
                    <a:pt x="12" y="208"/>
                    <a:pt x="96" y="423"/>
                    <a:pt x="215" y="577"/>
                  </a:cubicBezTo>
                  <a:cubicBezTo>
                    <a:pt x="119" y="399"/>
                    <a:pt x="72" y="208"/>
                    <a:pt x="12" y="6"/>
                  </a:cubicBezTo>
                  <a:cubicBezTo>
                    <a:pt x="12" y="2"/>
                    <a:pt x="11" y="0"/>
                    <a:pt x="9" y="0"/>
                  </a:cubicBezTo>
                  <a:close/>
                  <a:moveTo>
                    <a:pt x="215" y="577"/>
                  </a:moveTo>
                  <a:lnTo>
                    <a:pt x="215" y="577"/>
                  </a:lnTo>
                  <a:cubicBezTo>
                    <a:pt x="209" y="583"/>
                    <a:pt x="209" y="586"/>
                    <a:pt x="210" y="586"/>
                  </a:cubicBezTo>
                  <a:cubicBezTo>
                    <a:pt x="212" y="586"/>
                    <a:pt x="215" y="583"/>
                    <a:pt x="215" y="5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07" name="Google Shape;17607;p26"/>
            <p:cNvSpPr/>
            <p:nvPr/>
          </p:nvSpPr>
          <p:spPr>
            <a:xfrm>
              <a:off x="2186275" y="2286800"/>
              <a:ext cx="11625" cy="27250"/>
            </a:xfrm>
            <a:custGeom>
              <a:avLst/>
              <a:gdLst/>
              <a:ahLst/>
              <a:cxnLst/>
              <a:rect l="l" t="t" r="r" b="b"/>
              <a:pathLst>
                <a:path w="465" h="1090" extrusionOk="0">
                  <a:moveTo>
                    <a:pt x="422" y="0"/>
                  </a:moveTo>
                  <a:cubicBezTo>
                    <a:pt x="420" y="0"/>
                    <a:pt x="417" y="3"/>
                    <a:pt x="417" y="9"/>
                  </a:cubicBezTo>
                  <a:cubicBezTo>
                    <a:pt x="423" y="3"/>
                    <a:pt x="423" y="0"/>
                    <a:pt x="422" y="0"/>
                  </a:cubicBezTo>
                  <a:close/>
                  <a:moveTo>
                    <a:pt x="417" y="9"/>
                  </a:moveTo>
                  <a:lnTo>
                    <a:pt x="417" y="9"/>
                  </a:lnTo>
                  <a:cubicBezTo>
                    <a:pt x="453" y="271"/>
                    <a:pt x="227" y="414"/>
                    <a:pt x="108" y="616"/>
                  </a:cubicBezTo>
                  <a:cubicBezTo>
                    <a:pt x="12" y="771"/>
                    <a:pt x="0" y="914"/>
                    <a:pt x="0" y="1081"/>
                  </a:cubicBezTo>
                  <a:cubicBezTo>
                    <a:pt x="0" y="1087"/>
                    <a:pt x="6" y="1090"/>
                    <a:pt x="12" y="1090"/>
                  </a:cubicBezTo>
                  <a:cubicBezTo>
                    <a:pt x="18" y="1090"/>
                    <a:pt x="24" y="1087"/>
                    <a:pt x="24" y="1081"/>
                  </a:cubicBezTo>
                  <a:cubicBezTo>
                    <a:pt x="12" y="747"/>
                    <a:pt x="179" y="569"/>
                    <a:pt x="358" y="319"/>
                  </a:cubicBezTo>
                  <a:cubicBezTo>
                    <a:pt x="417" y="212"/>
                    <a:pt x="465" y="128"/>
                    <a:pt x="41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08" name="Google Shape;17608;p26"/>
            <p:cNvSpPr/>
            <p:nvPr/>
          </p:nvSpPr>
          <p:spPr>
            <a:xfrm>
              <a:off x="2187175" y="2305475"/>
              <a:ext cx="3000" cy="9225"/>
            </a:xfrm>
            <a:custGeom>
              <a:avLst/>
              <a:gdLst/>
              <a:ahLst/>
              <a:cxnLst/>
              <a:rect l="l" t="t" r="r" b="b"/>
              <a:pathLst>
                <a:path w="120" h="369" extrusionOk="0">
                  <a:moveTo>
                    <a:pt x="119" y="0"/>
                  </a:moveTo>
                  <a:lnTo>
                    <a:pt x="119" y="0"/>
                  </a:lnTo>
                  <a:cubicBezTo>
                    <a:pt x="72" y="119"/>
                    <a:pt x="24" y="239"/>
                    <a:pt x="0" y="358"/>
                  </a:cubicBezTo>
                  <a:cubicBezTo>
                    <a:pt x="0" y="358"/>
                    <a:pt x="5" y="368"/>
                    <a:pt x="9" y="368"/>
                  </a:cubicBezTo>
                  <a:cubicBezTo>
                    <a:pt x="11" y="368"/>
                    <a:pt x="12" y="366"/>
                    <a:pt x="12" y="358"/>
                  </a:cubicBezTo>
                  <a:cubicBezTo>
                    <a:pt x="60" y="262"/>
                    <a:pt x="83" y="143"/>
                    <a:pt x="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09" name="Google Shape;17609;p26"/>
            <p:cNvSpPr/>
            <p:nvPr/>
          </p:nvSpPr>
          <p:spPr>
            <a:xfrm>
              <a:off x="2188950" y="2293900"/>
              <a:ext cx="8075" cy="11600"/>
            </a:xfrm>
            <a:custGeom>
              <a:avLst/>
              <a:gdLst/>
              <a:ahLst/>
              <a:cxnLst/>
              <a:rect l="l" t="t" r="r" b="b"/>
              <a:pathLst>
                <a:path w="323" h="464" extrusionOk="0">
                  <a:moveTo>
                    <a:pt x="319" y="0"/>
                  </a:moveTo>
                  <a:cubicBezTo>
                    <a:pt x="317" y="0"/>
                    <a:pt x="314" y="3"/>
                    <a:pt x="310" y="11"/>
                  </a:cubicBezTo>
                  <a:cubicBezTo>
                    <a:pt x="203" y="154"/>
                    <a:pt x="120" y="309"/>
                    <a:pt x="1" y="463"/>
                  </a:cubicBezTo>
                  <a:cubicBezTo>
                    <a:pt x="120" y="332"/>
                    <a:pt x="239" y="166"/>
                    <a:pt x="322" y="11"/>
                  </a:cubicBezTo>
                  <a:cubicBezTo>
                    <a:pt x="322" y="11"/>
                    <a:pt x="322" y="0"/>
                    <a:pt x="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10" name="Google Shape;17610;p26"/>
            <p:cNvSpPr/>
            <p:nvPr/>
          </p:nvSpPr>
          <p:spPr>
            <a:xfrm>
              <a:off x="2123775" y="2161700"/>
              <a:ext cx="8650" cy="11775"/>
            </a:xfrm>
            <a:custGeom>
              <a:avLst/>
              <a:gdLst/>
              <a:ahLst/>
              <a:cxnLst/>
              <a:rect l="l" t="t" r="r" b="b"/>
              <a:pathLst>
                <a:path w="346" h="471" extrusionOk="0">
                  <a:moveTo>
                    <a:pt x="345" y="1"/>
                  </a:moveTo>
                  <a:lnTo>
                    <a:pt x="345" y="1"/>
                  </a:lnTo>
                  <a:cubicBezTo>
                    <a:pt x="191" y="96"/>
                    <a:pt x="48" y="275"/>
                    <a:pt x="0" y="453"/>
                  </a:cubicBezTo>
                  <a:cubicBezTo>
                    <a:pt x="0" y="465"/>
                    <a:pt x="3" y="471"/>
                    <a:pt x="6" y="471"/>
                  </a:cubicBezTo>
                  <a:cubicBezTo>
                    <a:pt x="9" y="471"/>
                    <a:pt x="12" y="465"/>
                    <a:pt x="12" y="453"/>
                  </a:cubicBezTo>
                  <a:cubicBezTo>
                    <a:pt x="60" y="370"/>
                    <a:pt x="107" y="275"/>
                    <a:pt x="167" y="191"/>
                  </a:cubicBezTo>
                  <a:cubicBezTo>
                    <a:pt x="214" y="132"/>
                    <a:pt x="286" y="60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11" name="Google Shape;17611;p26"/>
            <p:cNvSpPr/>
            <p:nvPr/>
          </p:nvSpPr>
          <p:spPr>
            <a:xfrm>
              <a:off x="2126450" y="2161700"/>
              <a:ext cx="9250" cy="14250"/>
            </a:xfrm>
            <a:custGeom>
              <a:avLst/>
              <a:gdLst/>
              <a:ahLst/>
              <a:cxnLst/>
              <a:rect l="l" t="t" r="r" b="b"/>
              <a:pathLst>
                <a:path w="370" h="570" extrusionOk="0">
                  <a:moveTo>
                    <a:pt x="369" y="1"/>
                  </a:moveTo>
                  <a:lnTo>
                    <a:pt x="369" y="1"/>
                  </a:lnTo>
                  <a:cubicBezTo>
                    <a:pt x="179" y="120"/>
                    <a:pt x="12" y="322"/>
                    <a:pt x="0" y="560"/>
                  </a:cubicBezTo>
                  <a:cubicBezTo>
                    <a:pt x="0" y="566"/>
                    <a:pt x="3" y="569"/>
                    <a:pt x="6" y="569"/>
                  </a:cubicBezTo>
                  <a:cubicBezTo>
                    <a:pt x="9" y="569"/>
                    <a:pt x="12" y="566"/>
                    <a:pt x="12" y="560"/>
                  </a:cubicBezTo>
                  <a:cubicBezTo>
                    <a:pt x="84" y="322"/>
                    <a:pt x="179" y="144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12" name="Google Shape;17612;p26"/>
            <p:cNvSpPr/>
            <p:nvPr/>
          </p:nvSpPr>
          <p:spPr>
            <a:xfrm>
              <a:off x="2129125" y="2162300"/>
              <a:ext cx="8950" cy="14425"/>
            </a:xfrm>
            <a:custGeom>
              <a:avLst/>
              <a:gdLst/>
              <a:ahLst/>
              <a:cxnLst/>
              <a:rect l="l" t="t" r="r" b="b"/>
              <a:pathLst>
                <a:path w="358" h="577" extrusionOk="0">
                  <a:moveTo>
                    <a:pt x="358" y="1"/>
                  </a:moveTo>
                  <a:lnTo>
                    <a:pt x="358" y="1"/>
                  </a:lnTo>
                  <a:cubicBezTo>
                    <a:pt x="274" y="96"/>
                    <a:pt x="215" y="179"/>
                    <a:pt x="155" y="274"/>
                  </a:cubicBezTo>
                  <a:cubicBezTo>
                    <a:pt x="131" y="310"/>
                    <a:pt x="96" y="370"/>
                    <a:pt x="72" y="417"/>
                  </a:cubicBezTo>
                  <a:cubicBezTo>
                    <a:pt x="63" y="444"/>
                    <a:pt x="47" y="457"/>
                    <a:pt x="35" y="473"/>
                  </a:cubicBezTo>
                  <a:lnTo>
                    <a:pt x="35" y="473"/>
                  </a:lnTo>
                  <a:cubicBezTo>
                    <a:pt x="34" y="472"/>
                    <a:pt x="34" y="471"/>
                    <a:pt x="33" y="471"/>
                  </a:cubicBezTo>
                  <a:cubicBezTo>
                    <a:pt x="31" y="471"/>
                    <a:pt x="28" y="473"/>
                    <a:pt x="24" y="477"/>
                  </a:cubicBezTo>
                  <a:cubicBezTo>
                    <a:pt x="12" y="512"/>
                    <a:pt x="0" y="536"/>
                    <a:pt x="0" y="548"/>
                  </a:cubicBezTo>
                  <a:cubicBezTo>
                    <a:pt x="0" y="566"/>
                    <a:pt x="7" y="577"/>
                    <a:pt x="10" y="577"/>
                  </a:cubicBezTo>
                  <a:cubicBezTo>
                    <a:pt x="11" y="577"/>
                    <a:pt x="12" y="575"/>
                    <a:pt x="12" y="572"/>
                  </a:cubicBezTo>
                  <a:cubicBezTo>
                    <a:pt x="119" y="393"/>
                    <a:pt x="239" y="19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13" name="Google Shape;17613;p26"/>
            <p:cNvSpPr/>
            <p:nvPr/>
          </p:nvSpPr>
          <p:spPr>
            <a:xfrm>
              <a:off x="2133600" y="2165450"/>
              <a:ext cx="7750" cy="11175"/>
            </a:xfrm>
            <a:custGeom>
              <a:avLst/>
              <a:gdLst/>
              <a:ahLst/>
              <a:cxnLst/>
              <a:rect l="l" t="t" r="r" b="b"/>
              <a:pathLst>
                <a:path w="310" h="447" extrusionOk="0">
                  <a:moveTo>
                    <a:pt x="300" y="1"/>
                  </a:moveTo>
                  <a:cubicBezTo>
                    <a:pt x="299" y="1"/>
                    <a:pt x="298" y="2"/>
                    <a:pt x="298" y="5"/>
                  </a:cubicBezTo>
                  <a:cubicBezTo>
                    <a:pt x="191" y="148"/>
                    <a:pt x="71" y="279"/>
                    <a:pt x="0" y="422"/>
                  </a:cubicBezTo>
                  <a:cubicBezTo>
                    <a:pt x="0" y="446"/>
                    <a:pt x="12" y="446"/>
                    <a:pt x="12" y="446"/>
                  </a:cubicBezTo>
                  <a:cubicBezTo>
                    <a:pt x="131" y="327"/>
                    <a:pt x="214" y="172"/>
                    <a:pt x="310" y="29"/>
                  </a:cubicBezTo>
                  <a:cubicBezTo>
                    <a:pt x="310" y="12"/>
                    <a:pt x="303" y="1"/>
                    <a:pt x="3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14" name="Google Shape;17614;p26"/>
            <p:cNvSpPr/>
            <p:nvPr/>
          </p:nvSpPr>
          <p:spPr>
            <a:xfrm>
              <a:off x="2137450" y="2169150"/>
              <a:ext cx="6875" cy="8175"/>
            </a:xfrm>
            <a:custGeom>
              <a:avLst/>
              <a:gdLst/>
              <a:ahLst/>
              <a:cxnLst/>
              <a:rect l="l" t="t" r="r" b="b"/>
              <a:pathLst>
                <a:path w="275" h="327" extrusionOk="0">
                  <a:moveTo>
                    <a:pt x="275" y="0"/>
                  </a:moveTo>
                  <a:lnTo>
                    <a:pt x="275" y="0"/>
                  </a:lnTo>
                  <a:cubicBezTo>
                    <a:pt x="227" y="36"/>
                    <a:pt x="179" y="96"/>
                    <a:pt x="120" y="155"/>
                  </a:cubicBezTo>
                  <a:cubicBezTo>
                    <a:pt x="72" y="203"/>
                    <a:pt x="37" y="262"/>
                    <a:pt x="1" y="310"/>
                  </a:cubicBezTo>
                  <a:cubicBezTo>
                    <a:pt x="1" y="318"/>
                    <a:pt x="13" y="327"/>
                    <a:pt x="20" y="327"/>
                  </a:cubicBezTo>
                  <a:cubicBezTo>
                    <a:pt x="23" y="327"/>
                    <a:pt x="25" y="325"/>
                    <a:pt x="25" y="322"/>
                  </a:cubicBezTo>
                  <a:cubicBezTo>
                    <a:pt x="72" y="274"/>
                    <a:pt x="108" y="203"/>
                    <a:pt x="156" y="155"/>
                  </a:cubicBezTo>
                  <a:cubicBezTo>
                    <a:pt x="215" y="119"/>
                    <a:pt x="263" y="72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15" name="Google Shape;17615;p26"/>
            <p:cNvSpPr/>
            <p:nvPr/>
          </p:nvSpPr>
          <p:spPr>
            <a:xfrm>
              <a:off x="2131300" y="2172575"/>
              <a:ext cx="15700" cy="16375"/>
            </a:xfrm>
            <a:custGeom>
              <a:avLst/>
              <a:gdLst/>
              <a:ahLst/>
              <a:cxnLst/>
              <a:rect l="l" t="t" r="r" b="b"/>
              <a:pathLst>
                <a:path w="628" h="655" extrusionOk="0">
                  <a:moveTo>
                    <a:pt x="601" y="1"/>
                  </a:moveTo>
                  <a:cubicBezTo>
                    <a:pt x="596" y="1"/>
                    <a:pt x="592" y="2"/>
                    <a:pt x="592" y="6"/>
                  </a:cubicBezTo>
                  <a:cubicBezTo>
                    <a:pt x="437" y="256"/>
                    <a:pt x="247" y="459"/>
                    <a:pt x="9" y="637"/>
                  </a:cubicBezTo>
                  <a:cubicBezTo>
                    <a:pt x="0" y="646"/>
                    <a:pt x="4" y="654"/>
                    <a:pt x="15" y="654"/>
                  </a:cubicBezTo>
                  <a:cubicBezTo>
                    <a:pt x="20" y="654"/>
                    <a:pt x="25" y="653"/>
                    <a:pt x="32" y="649"/>
                  </a:cubicBezTo>
                  <a:cubicBezTo>
                    <a:pt x="283" y="518"/>
                    <a:pt x="509" y="280"/>
                    <a:pt x="628" y="6"/>
                  </a:cubicBezTo>
                  <a:cubicBezTo>
                    <a:pt x="628" y="6"/>
                    <a:pt x="612" y="1"/>
                    <a:pt x="6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16" name="Google Shape;17616;p26"/>
            <p:cNvSpPr/>
            <p:nvPr/>
          </p:nvSpPr>
          <p:spPr>
            <a:xfrm>
              <a:off x="2141625" y="2268600"/>
              <a:ext cx="6275" cy="21850"/>
            </a:xfrm>
            <a:custGeom>
              <a:avLst/>
              <a:gdLst/>
              <a:ahLst/>
              <a:cxnLst/>
              <a:rect l="l" t="t" r="r" b="b"/>
              <a:pathLst>
                <a:path w="251" h="874" extrusionOk="0">
                  <a:moveTo>
                    <a:pt x="241" y="1"/>
                  </a:moveTo>
                  <a:cubicBezTo>
                    <a:pt x="240" y="1"/>
                    <a:pt x="239" y="4"/>
                    <a:pt x="239" y="11"/>
                  </a:cubicBezTo>
                  <a:cubicBezTo>
                    <a:pt x="120" y="273"/>
                    <a:pt x="48" y="571"/>
                    <a:pt x="0" y="856"/>
                  </a:cubicBezTo>
                  <a:cubicBezTo>
                    <a:pt x="0" y="865"/>
                    <a:pt x="18" y="873"/>
                    <a:pt x="29" y="873"/>
                  </a:cubicBezTo>
                  <a:cubicBezTo>
                    <a:pt x="33" y="873"/>
                    <a:pt x="36" y="872"/>
                    <a:pt x="36" y="868"/>
                  </a:cubicBezTo>
                  <a:cubicBezTo>
                    <a:pt x="96" y="582"/>
                    <a:pt x="167" y="309"/>
                    <a:pt x="251" y="23"/>
                  </a:cubicBezTo>
                  <a:cubicBezTo>
                    <a:pt x="251" y="15"/>
                    <a:pt x="245" y="1"/>
                    <a:pt x="2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17" name="Google Shape;17617;p26"/>
            <p:cNvSpPr/>
            <p:nvPr/>
          </p:nvSpPr>
          <p:spPr>
            <a:xfrm>
              <a:off x="2144900" y="2269450"/>
              <a:ext cx="5975" cy="22275"/>
            </a:xfrm>
            <a:custGeom>
              <a:avLst/>
              <a:gdLst/>
              <a:ahLst/>
              <a:cxnLst/>
              <a:rect l="l" t="t" r="r" b="b"/>
              <a:pathLst>
                <a:path w="239" h="891" extrusionOk="0">
                  <a:moveTo>
                    <a:pt x="239" y="1"/>
                  </a:moveTo>
                  <a:lnTo>
                    <a:pt x="239" y="1"/>
                  </a:lnTo>
                  <a:cubicBezTo>
                    <a:pt x="155" y="287"/>
                    <a:pt x="36" y="584"/>
                    <a:pt x="0" y="882"/>
                  </a:cubicBezTo>
                  <a:cubicBezTo>
                    <a:pt x="0" y="888"/>
                    <a:pt x="6" y="891"/>
                    <a:pt x="12" y="891"/>
                  </a:cubicBezTo>
                  <a:cubicBezTo>
                    <a:pt x="18" y="891"/>
                    <a:pt x="24" y="888"/>
                    <a:pt x="24" y="882"/>
                  </a:cubicBezTo>
                  <a:cubicBezTo>
                    <a:pt x="120" y="596"/>
                    <a:pt x="167" y="298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18" name="Google Shape;17618;p26"/>
            <p:cNvSpPr/>
            <p:nvPr/>
          </p:nvSpPr>
          <p:spPr>
            <a:xfrm>
              <a:off x="2150550" y="2270425"/>
              <a:ext cx="5375" cy="20750"/>
            </a:xfrm>
            <a:custGeom>
              <a:avLst/>
              <a:gdLst/>
              <a:ahLst/>
              <a:cxnLst/>
              <a:rect l="l" t="t" r="r" b="b"/>
              <a:pathLst>
                <a:path w="215" h="830" extrusionOk="0">
                  <a:moveTo>
                    <a:pt x="188" y="0"/>
                  </a:moveTo>
                  <a:cubicBezTo>
                    <a:pt x="182" y="0"/>
                    <a:pt x="179" y="3"/>
                    <a:pt x="179" y="9"/>
                  </a:cubicBezTo>
                  <a:lnTo>
                    <a:pt x="1" y="807"/>
                  </a:lnTo>
                  <a:cubicBezTo>
                    <a:pt x="1" y="820"/>
                    <a:pt x="11" y="830"/>
                    <a:pt x="21" y="830"/>
                  </a:cubicBezTo>
                  <a:cubicBezTo>
                    <a:pt x="29" y="830"/>
                    <a:pt x="36" y="823"/>
                    <a:pt x="36" y="807"/>
                  </a:cubicBezTo>
                  <a:lnTo>
                    <a:pt x="215" y="9"/>
                  </a:lnTo>
                  <a:cubicBezTo>
                    <a:pt x="203" y="3"/>
                    <a:pt x="194" y="0"/>
                    <a:pt x="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19" name="Google Shape;17619;p26"/>
            <p:cNvSpPr/>
            <p:nvPr/>
          </p:nvSpPr>
          <p:spPr>
            <a:xfrm>
              <a:off x="2156800" y="2275400"/>
              <a:ext cx="6575" cy="21975"/>
            </a:xfrm>
            <a:custGeom>
              <a:avLst/>
              <a:gdLst/>
              <a:ahLst/>
              <a:cxnLst/>
              <a:rect l="l" t="t" r="r" b="b"/>
              <a:pathLst>
                <a:path w="263" h="879" extrusionOk="0">
                  <a:moveTo>
                    <a:pt x="108" y="1"/>
                  </a:moveTo>
                  <a:lnTo>
                    <a:pt x="108" y="13"/>
                  </a:lnTo>
                  <a:cubicBezTo>
                    <a:pt x="263" y="72"/>
                    <a:pt x="13" y="727"/>
                    <a:pt x="1" y="870"/>
                  </a:cubicBezTo>
                  <a:cubicBezTo>
                    <a:pt x="1" y="876"/>
                    <a:pt x="4" y="879"/>
                    <a:pt x="7" y="879"/>
                  </a:cubicBezTo>
                  <a:cubicBezTo>
                    <a:pt x="10" y="879"/>
                    <a:pt x="13" y="876"/>
                    <a:pt x="13" y="870"/>
                  </a:cubicBezTo>
                  <a:cubicBezTo>
                    <a:pt x="96" y="656"/>
                    <a:pt x="155" y="394"/>
                    <a:pt x="179" y="168"/>
                  </a:cubicBezTo>
                  <a:cubicBezTo>
                    <a:pt x="179" y="96"/>
                    <a:pt x="179" y="13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7620" name="Google Shape;17620;p26"/>
          <p:cNvGrpSpPr/>
          <p:nvPr/>
        </p:nvGrpSpPr>
        <p:grpSpPr>
          <a:xfrm rot="2733277">
            <a:off x="88215" y="4337904"/>
            <a:ext cx="457861" cy="962557"/>
            <a:chOff x="405700" y="2130300"/>
            <a:chExt cx="174750" cy="367375"/>
          </a:xfrm>
        </p:grpSpPr>
        <p:sp>
          <p:nvSpPr>
            <p:cNvPr id="17621" name="Google Shape;17621;p26"/>
            <p:cNvSpPr/>
            <p:nvPr/>
          </p:nvSpPr>
          <p:spPr>
            <a:xfrm>
              <a:off x="413125" y="2134025"/>
              <a:ext cx="164350" cy="316425"/>
            </a:xfrm>
            <a:custGeom>
              <a:avLst/>
              <a:gdLst/>
              <a:ahLst/>
              <a:cxnLst/>
              <a:rect l="l" t="t" r="r" b="b"/>
              <a:pathLst>
                <a:path w="6574" h="12657" extrusionOk="0">
                  <a:moveTo>
                    <a:pt x="1037" y="0"/>
                  </a:moveTo>
                  <a:cubicBezTo>
                    <a:pt x="1037" y="0"/>
                    <a:pt x="1" y="4168"/>
                    <a:pt x="441" y="6108"/>
                  </a:cubicBezTo>
                  <a:cubicBezTo>
                    <a:pt x="894" y="8037"/>
                    <a:pt x="2084" y="9823"/>
                    <a:pt x="2977" y="10573"/>
                  </a:cubicBezTo>
                  <a:cubicBezTo>
                    <a:pt x="3870" y="11311"/>
                    <a:pt x="5502" y="12657"/>
                    <a:pt x="5502" y="12657"/>
                  </a:cubicBezTo>
                  <a:cubicBezTo>
                    <a:pt x="5502" y="12657"/>
                    <a:pt x="6573" y="9359"/>
                    <a:pt x="6406" y="7358"/>
                  </a:cubicBezTo>
                  <a:cubicBezTo>
                    <a:pt x="6252" y="5358"/>
                    <a:pt x="4466" y="3251"/>
                    <a:pt x="3573" y="2144"/>
                  </a:cubicBezTo>
                  <a:cubicBezTo>
                    <a:pt x="2680" y="1048"/>
                    <a:pt x="1037" y="0"/>
                    <a:pt x="103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22" name="Google Shape;17622;p26"/>
            <p:cNvSpPr/>
            <p:nvPr/>
          </p:nvSpPr>
          <p:spPr>
            <a:xfrm>
              <a:off x="405700" y="2152225"/>
              <a:ext cx="141400" cy="306950"/>
            </a:xfrm>
            <a:custGeom>
              <a:avLst/>
              <a:gdLst/>
              <a:ahLst/>
              <a:cxnLst/>
              <a:rect l="l" t="t" r="r" b="b"/>
              <a:pathLst>
                <a:path w="5656" h="12278" extrusionOk="0">
                  <a:moveTo>
                    <a:pt x="1018" y="0"/>
                  </a:moveTo>
                  <a:cubicBezTo>
                    <a:pt x="991" y="0"/>
                    <a:pt x="963" y="16"/>
                    <a:pt x="953" y="46"/>
                  </a:cubicBezTo>
                  <a:cubicBezTo>
                    <a:pt x="596" y="1130"/>
                    <a:pt x="476" y="2344"/>
                    <a:pt x="441" y="3487"/>
                  </a:cubicBezTo>
                  <a:cubicBezTo>
                    <a:pt x="417" y="4690"/>
                    <a:pt x="381" y="5999"/>
                    <a:pt x="857" y="7131"/>
                  </a:cubicBezTo>
                  <a:cubicBezTo>
                    <a:pt x="1262" y="8119"/>
                    <a:pt x="2024" y="8893"/>
                    <a:pt x="2810" y="9571"/>
                  </a:cubicBezTo>
                  <a:cubicBezTo>
                    <a:pt x="3727" y="10393"/>
                    <a:pt x="5084" y="11036"/>
                    <a:pt x="5549" y="12238"/>
                  </a:cubicBezTo>
                  <a:cubicBezTo>
                    <a:pt x="5570" y="12265"/>
                    <a:pt x="5594" y="12277"/>
                    <a:pt x="5614" y="12277"/>
                  </a:cubicBezTo>
                  <a:cubicBezTo>
                    <a:pt x="5638" y="12277"/>
                    <a:pt x="5656" y="12259"/>
                    <a:pt x="5656" y="12226"/>
                  </a:cubicBezTo>
                  <a:cubicBezTo>
                    <a:pt x="5418" y="11214"/>
                    <a:pt x="4548" y="10643"/>
                    <a:pt x="3775" y="10048"/>
                  </a:cubicBezTo>
                  <a:cubicBezTo>
                    <a:pt x="2834" y="9333"/>
                    <a:pt x="1846" y="8607"/>
                    <a:pt x="1250" y="7559"/>
                  </a:cubicBezTo>
                  <a:cubicBezTo>
                    <a:pt x="0" y="5333"/>
                    <a:pt x="655" y="2439"/>
                    <a:pt x="1084" y="82"/>
                  </a:cubicBezTo>
                  <a:cubicBezTo>
                    <a:pt x="1090" y="28"/>
                    <a:pt x="1055" y="0"/>
                    <a:pt x="10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23" name="Google Shape;17623;p26"/>
            <p:cNvSpPr/>
            <p:nvPr/>
          </p:nvSpPr>
          <p:spPr>
            <a:xfrm>
              <a:off x="426825" y="2136575"/>
              <a:ext cx="10150" cy="31400"/>
            </a:xfrm>
            <a:custGeom>
              <a:avLst/>
              <a:gdLst/>
              <a:ahLst/>
              <a:cxnLst/>
              <a:rect l="l" t="t" r="r" b="b"/>
              <a:pathLst>
                <a:path w="406" h="1256" extrusionOk="0">
                  <a:moveTo>
                    <a:pt x="382" y="1"/>
                  </a:moveTo>
                  <a:cubicBezTo>
                    <a:pt x="378" y="1"/>
                    <a:pt x="373" y="2"/>
                    <a:pt x="370" y="6"/>
                  </a:cubicBezTo>
                  <a:cubicBezTo>
                    <a:pt x="72" y="315"/>
                    <a:pt x="1" y="839"/>
                    <a:pt x="84" y="1256"/>
                  </a:cubicBezTo>
                  <a:cubicBezTo>
                    <a:pt x="108" y="1041"/>
                    <a:pt x="120" y="827"/>
                    <a:pt x="179" y="613"/>
                  </a:cubicBezTo>
                  <a:cubicBezTo>
                    <a:pt x="227" y="410"/>
                    <a:pt x="322" y="208"/>
                    <a:pt x="405" y="17"/>
                  </a:cubicBezTo>
                  <a:cubicBezTo>
                    <a:pt x="405" y="9"/>
                    <a:pt x="393" y="1"/>
                    <a:pt x="3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24" name="Google Shape;17624;p26"/>
            <p:cNvSpPr/>
            <p:nvPr/>
          </p:nvSpPr>
          <p:spPr>
            <a:xfrm>
              <a:off x="428325" y="2132350"/>
              <a:ext cx="9425" cy="33075"/>
            </a:xfrm>
            <a:custGeom>
              <a:avLst/>
              <a:gdLst/>
              <a:ahLst/>
              <a:cxnLst/>
              <a:rect l="l" t="t" r="r" b="b"/>
              <a:pathLst>
                <a:path w="377" h="1323" extrusionOk="0">
                  <a:moveTo>
                    <a:pt x="370" y="0"/>
                  </a:moveTo>
                  <a:cubicBezTo>
                    <a:pt x="367" y="0"/>
                    <a:pt x="362" y="3"/>
                    <a:pt x="357" y="8"/>
                  </a:cubicBezTo>
                  <a:cubicBezTo>
                    <a:pt x="262" y="222"/>
                    <a:pt x="191" y="425"/>
                    <a:pt x="131" y="651"/>
                  </a:cubicBezTo>
                  <a:cubicBezTo>
                    <a:pt x="72" y="853"/>
                    <a:pt x="0" y="1091"/>
                    <a:pt x="12" y="1306"/>
                  </a:cubicBezTo>
                  <a:cubicBezTo>
                    <a:pt x="12" y="1314"/>
                    <a:pt x="30" y="1323"/>
                    <a:pt x="45" y="1323"/>
                  </a:cubicBezTo>
                  <a:cubicBezTo>
                    <a:pt x="51" y="1323"/>
                    <a:pt x="56" y="1321"/>
                    <a:pt x="60" y="1318"/>
                  </a:cubicBezTo>
                  <a:cubicBezTo>
                    <a:pt x="131" y="1127"/>
                    <a:pt x="143" y="901"/>
                    <a:pt x="191" y="710"/>
                  </a:cubicBezTo>
                  <a:cubicBezTo>
                    <a:pt x="250" y="484"/>
                    <a:pt x="310" y="258"/>
                    <a:pt x="369" y="20"/>
                  </a:cubicBezTo>
                  <a:cubicBezTo>
                    <a:pt x="376" y="6"/>
                    <a:pt x="375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25" name="Google Shape;17625;p26"/>
            <p:cNvSpPr/>
            <p:nvPr/>
          </p:nvSpPr>
          <p:spPr>
            <a:xfrm>
              <a:off x="428625" y="2131125"/>
              <a:ext cx="8650" cy="35150"/>
            </a:xfrm>
            <a:custGeom>
              <a:avLst/>
              <a:gdLst/>
              <a:ahLst/>
              <a:cxnLst/>
              <a:rect l="l" t="t" r="r" b="b"/>
              <a:pathLst>
                <a:path w="346" h="1406" extrusionOk="0">
                  <a:moveTo>
                    <a:pt x="327" y="0"/>
                  </a:moveTo>
                  <a:cubicBezTo>
                    <a:pt x="318" y="0"/>
                    <a:pt x="310" y="3"/>
                    <a:pt x="310" y="9"/>
                  </a:cubicBezTo>
                  <a:cubicBezTo>
                    <a:pt x="131" y="414"/>
                    <a:pt x="0" y="950"/>
                    <a:pt x="36" y="1378"/>
                  </a:cubicBezTo>
                  <a:cubicBezTo>
                    <a:pt x="36" y="1396"/>
                    <a:pt x="42" y="1405"/>
                    <a:pt x="49" y="1405"/>
                  </a:cubicBezTo>
                  <a:cubicBezTo>
                    <a:pt x="57" y="1405"/>
                    <a:pt x="65" y="1396"/>
                    <a:pt x="71" y="1378"/>
                  </a:cubicBezTo>
                  <a:cubicBezTo>
                    <a:pt x="155" y="1164"/>
                    <a:pt x="167" y="926"/>
                    <a:pt x="202" y="700"/>
                  </a:cubicBezTo>
                  <a:cubicBezTo>
                    <a:pt x="250" y="474"/>
                    <a:pt x="310" y="247"/>
                    <a:pt x="345" y="9"/>
                  </a:cubicBezTo>
                  <a:cubicBezTo>
                    <a:pt x="345" y="3"/>
                    <a:pt x="336" y="0"/>
                    <a:pt x="3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26" name="Google Shape;17626;p26"/>
            <p:cNvSpPr/>
            <p:nvPr/>
          </p:nvSpPr>
          <p:spPr>
            <a:xfrm>
              <a:off x="428625" y="2130300"/>
              <a:ext cx="7650" cy="33000"/>
            </a:xfrm>
            <a:custGeom>
              <a:avLst/>
              <a:gdLst/>
              <a:ahLst/>
              <a:cxnLst/>
              <a:rect l="l" t="t" r="r" b="b"/>
              <a:pathLst>
                <a:path w="306" h="1320" extrusionOk="0">
                  <a:moveTo>
                    <a:pt x="284" y="0"/>
                  </a:moveTo>
                  <a:cubicBezTo>
                    <a:pt x="279" y="0"/>
                    <a:pt x="274" y="5"/>
                    <a:pt x="274" y="18"/>
                  </a:cubicBezTo>
                  <a:cubicBezTo>
                    <a:pt x="179" y="209"/>
                    <a:pt x="131" y="435"/>
                    <a:pt x="95" y="638"/>
                  </a:cubicBezTo>
                  <a:cubicBezTo>
                    <a:pt x="48" y="852"/>
                    <a:pt x="0" y="1078"/>
                    <a:pt x="12" y="1292"/>
                  </a:cubicBezTo>
                  <a:cubicBezTo>
                    <a:pt x="12" y="1310"/>
                    <a:pt x="21" y="1319"/>
                    <a:pt x="31" y="1319"/>
                  </a:cubicBezTo>
                  <a:cubicBezTo>
                    <a:pt x="42" y="1319"/>
                    <a:pt x="54" y="1310"/>
                    <a:pt x="60" y="1292"/>
                  </a:cubicBezTo>
                  <a:cubicBezTo>
                    <a:pt x="119" y="1090"/>
                    <a:pt x="131" y="864"/>
                    <a:pt x="167" y="661"/>
                  </a:cubicBezTo>
                  <a:cubicBezTo>
                    <a:pt x="202" y="447"/>
                    <a:pt x="274" y="245"/>
                    <a:pt x="298" y="30"/>
                  </a:cubicBezTo>
                  <a:cubicBezTo>
                    <a:pt x="305" y="15"/>
                    <a:pt x="294" y="0"/>
                    <a:pt x="2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27" name="Google Shape;17627;p26"/>
            <p:cNvSpPr/>
            <p:nvPr/>
          </p:nvSpPr>
          <p:spPr>
            <a:xfrm>
              <a:off x="434875" y="2131050"/>
              <a:ext cx="145575" cy="336850"/>
            </a:xfrm>
            <a:custGeom>
              <a:avLst/>
              <a:gdLst/>
              <a:ahLst/>
              <a:cxnLst/>
              <a:rect l="l" t="t" r="r" b="b"/>
              <a:pathLst>
                <a:path w="5823" h="13474" extrusionOk="0">
                  <a:moveTo>
                    <a:pt x="48" y="0"/>
                  </a:moveTo>
                  <a:cubicBezTo>
                    <a:pt x="24" y="0"/>
                    <a:pt x="0" y="48"/>
                    <a:pt x="36" y="60"/>
                  </a:cubicBezTo>
                  <a:cubicBezTo>
                    <a:pt x="595" y="286"/>
                    <a:pt x="1072" y="810"/>
                    <a:pt x="1536" y="1203"/>
                  </a:cubicBezTo>
                  <a:cubicBezTo>
                    <a:pt x="2084" y="1679"/>
                    <a:pt x="2619" y="2191"/>
                    <a:pt x="3096" y="2739"/>
                  </a:cubicBezTo>
                  <a:cubicBezTo>
                    <a:pt x="3989" y="3787"/>
                    <a:pt x="4679" y="5049"/>
                    <a:pt x="5215" y="6299"/>
                  </a:cubicBezTo>
                  <a:cubicBezTo>
                    <a:pt x="5739" y="7489"/>
                    <a:pt x="5739" y="9144"/>
                    <a:pt x="5227" y="10335"/>
                  </a:cubicBezTo>
                  <a:cubicBezTo>
                    <a:pt x="4786" y="11359"/>
                    <a:pt x="4310" y="12299"/>
                    <a:pt x="4739" y="13442"/>
                  </a:cubicBezTo>
                  <a:cubicBezTo>
                    <a:pt x="4743" y="13464"/>
                    <a:pt x="4755" y="13473"/>
                    <a:pt x="4769" y="13473"/>
                  </a:cubicBezTo>
                  <a:cubicBezTo>
                    <a:pt x="4793" y="13473"/>
                    <a:pt x="4822" y="13445"/>
                    <a:pt x="4822" y="13407"/>
                  </a:cubicBezTo>
                  <a:cubicBezTo>
                    <a:pt x="4643" y="12573"/>
                    <a:pt x="4691" y="11823"/>
                    <a:pt x="5048" y="11026"/>
                  </a:cubicBezTo>
                  <a:cubicBezTo>
                    <a:pt x="5298" y="10478"/>
                    <a:pt x="5560" y="9978"/>
                    <a:pt x="5644" y="9359"/>
                  </a:cubicBezTo>
                  <a:cubicBezTo>
                    <a:pt x="5822" y="8049"/>
                    <a:pt x="5691" y="6882"/>
                    <a:pt x="5096" y="5692"/>
                  </a:cubicBezTo>
                  <a:cubicBezTo>
                    <a:pt x="4501" y="4501"/>
                    <a:pt x="3858" y="3334"/>
                    <a:pt x="2929" y="2358"/>
                  </a:cubicBezTo>
                  <a:cubicBezTo>
                    <a:pt x="2441" y="1846"/>
                    <a:pt x="1929" y="1370"/>
                    <a:pt x="1393" y="929"/>
                  </a:cubicBezTo>
                  <a:cubicBezTo>
                    <a:pt x="988" y="584"/>
                    <a:pt x="572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28" name="Google Shape;17628;p26"/>
            <p:cNvSpPr/>
            <p:nvPr/>
          </p:nvSpPr>
          <p:spPr>
            <a:xfrm>
              <a:off x="536950" y="2438975"/>
              <a:ext cx="16100" cy="34050"/>
            </a:xfrm>
            <a:custGeom>
              <a:avLst/>
              <a:gdLst/>
              <a:ahLst/>
              <a:cxnLst/>
              <a:rect l="l" t="t" r="r" b="b"/>
              <a:pathLst>
                <a:path w="644" h="1362" extrusionOk="0">
                  <a:moveTo>
                    <a:pt x="13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60" y="280"/>
                    <a:pt x="191" y="518"/>
                    <a:pt x="299" y="733"/>
                  </a:cubicBezTo>
                  <a:cubicBezTo>
                    <a:pt x="382" y="947"/>
                    <a:pt x="477" y="1149"/>
                    <a:pt x="596" y="1352"/>
                  </a:cubicBezTo>
                  <a:cubicBezTo>
                    <a:pt x="600" y="1359"/>
                    <a:pt x="605" y="1362"/>
                    <a:pt x="611" y="1362"/>
                  </a:cubicBezTo>
                  <a:cubicBezTo>
                    <a:pt x="626" y="1362"/>
                    <a:pt x="644" y="1345"/>
                    <a:pt x="644" y="1328"/>
                  </a:cubicBezTo>
                  <a:cubicBezTo>
                    <a:pt x="572" y="1078"/>
                    <a:pt x="441" y="840"/>
                    <a:pt x="346" y="614"/>
                  </a:cubicBezTo>
                  <a:cubicBezTo>
                    <a:pt x="251" y="411"/>
                    <a:pt x="156" y="197"/>
                    <a:pt x="25" y="18"/>
                  </a:cubicBezTo>
                  <a:cubicBezTo>
                    <a:pt x="25" y="6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29" name="Google Shape;17629;p26"/>
            <p:cNvSpPr/>
            <p:nvPr/>
          </p:nvSpPr>
          <p:spPr>
            <a:xfrm>
              <a:off x="537400" y="2437750"/>
              <a:ext cx="20325" cy="45875"/>
            </a:xfrm>
            <a:custGeom>
              <a:avLst/>
              <a:gdLst/>
              <a:ahLst/>
              <a:cxnLst/>
              <a:rect l="l" t="t" r="r" b="b"/>
              <a:pathLst>
                <a:path w="813" h="1835" extrusionOk="0">
                  <a:moveTo>
                    <a:pt x="22" y="0"/>
                  </a:moveTo>
                  <a:cubicBezTo>
                    <a:pt x="11" y="0"/>
                    <a:pt x="0" y="12"/>
                    <a:pt x="7" y="31"/>
                  </a:cubicBezTo>
                  <a:cubicBezTo>
                    <a:pt x="161" y="627"/>
                    <a:pt x="412" y="1317"/>
                    <a:pt x="769" y="1829"/>
                  </a:cubicBezTo>
                  <a:cubicBezTo>
                    <a:pt x="772" y="1833"/>
                    <a:pt x="778" y="1834"/>
                    <a:pt x="783" y="1834"/>
                  </a:cubicBezTo>
                  <a:cubicBezTo>
                    <a:pt x="797" y="1834"/>
                    <a:pt x="813" y="1826"/>
                    <a:pt x="804" y="1817"/>
                  </a:cubicBezTo>
                  <a:cubicBezTo>
                    <a:pt x="590" y="1198"/>
                    <a:pt x="292" y="603"/>
                    <a:pt x="42" y="31"/>
                  </a:cubicBezTo>
                  <a:cubicBezTo>
                    <a:pt x="42" y="9"/>
                    <a:pt x="32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30" name="Google Shape;17630;p26"/>
            <p:cNvSpPr/>
            <p:nvPr/>
          </p:nvSpPr>
          <p:spPr>
            <a:xfrm>
              <a:off x="543200" y="2448050"/>
              <a:ext cx="20775" cy="42250"/>
            </a:xfrm>
            <a:custGeom>
              <a:avLst/>
              <a:gdLst/>
              <a:ahLst/>
              <a:cxnLst/>
              <a:rect l="l" t="t" r="r" b="b"/>
              <a:pathLst>
                <a:path w="831" h="1690" extrusionOk="0">
                  <a:moveTo>
                    <a:pt x="23" y="0"/>
                  </a:moveTo>
                  <a:cubicBezTo>
                    <a:pt x="16" y="0"/>
                    <a:pt x="1" y="13"/>
                    <a:pt x="1" y="36"/>
                  </a:cubicBezTo>
                  <a:cubicBezTo>
                    <a:pt x="132" y="596"/>
                    <a:pt x="370" y="1263"/>
                    <a:pt x="775" y="1679"/>
                  </a:cubicBezTo>
                  <a:cubicBezTo>
                    <a:pt x="778" y="1686"/>
                    <a:pt x="785" y="1689"/>
                    <a:pt x="792" y="1689"/>
                  </a:cubicBezTo>
                  <a:cubicBezTo>
                    <a:pt x="810" y="1689"/>
                    <a:pt x="831" y="1672"/>
                    <a:pt x="822" y="1655"/>
                  </a:cubicBezTo>
                  <a:cubicBezTo>
                    <a:pt x="703" y="1382"/>
                    <a:pt x="525" y="1132"/>
                    <a:pt x="394" y="846"/>
                  </a:cubicBezTo>
                  <a:cubicBezTo>
                    <a:pt x="251" y="584"/>
                    <a:pt x="156" y="298"/>
                    <a:pt x="25" y="12"/>
                  </a:cubicBezTo>
                  <a:cubicBezTo>
                    <a:pt x="29" y="4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31" name="Google Shape;17631;p26"/>
            <p:cNvSpPr/>
            <p:nvPr/>
          </p:nvSpPr>
          <p:spPr>
            <a:xfrm>
              <a:off x="546175" y="2453000"/>
              <a:ext cx="26450" cy="44675"/>
            </a:xfrm>
            <a:custGeom>
              <a:avLst/>
              <a:gdLst/>
              <a:ahLst/>
              <a:cxnLst/>
              <a:rect l="l" t="t" r="r" b="b"/>
              <a:pathLst>
                <a:path w="1058" h="1787" extrusionOk="0">
                  <a:moveTo>
                    <a:pt x="7" y="0"/>
                  </a:moveTo>
                  <a:cubicBezTo>
                    <a:pt x="3" y="0"/>
                    <a:pt x="1" y="6"/>
                    <a:pt x="1" y="17"/>
                  </a:cubicBezTo>
                  <a:cubicBezTo>
                    <a:pt x="61" y="648"/>
                    <a:pt x="453" y="1422"/>
                    <a:pt x="1013" y="1779"/>
                  </a:cubicBezTo>
                  <a:cubicBezTo>
                    <a:pt x="1016" y="1785"/>
                    <a:pt x="1020" y="1787"/>
                    <a:pt x="1025" y="1787"/>
                  </a:cubicBezTo>
                  <a:cubicBezTo>
                    <a:pt x="1039" y="1787"/>
                    <a:pt x="1058" y="1764"/>
                    <a:pt x="1049" y="1755"/>
                  </a:cubicBezTo>
                  <a:cubicBezTo>
                    <a:pt x="846" y="1505"/>
                    <a:pt x="632" y="1279"/>
                    <a:pt x="465" y="1005"/>
                  </a:cubicBezTo>
                  <a:cubicBezTo>
                    <a:pt x="275" y="695"/>
                    <a:pt x="156" y="374"/>
                    <a:pt x="25" y="29"/>
                  </a:cubicBezTo>
                  <a:cubicBezTo>
                    <a:pt x="18" y="9"/>
                    <a:pt x="12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32" name="Google Shape;17632;p26"/>
            <p:cNvSpPr/>
            <p:nvPr/>
          </p:nvSpPr>
          <p:spPr>
            <a:xfrm>
              <a:off x="549175" y="2452500"/>
              <a:ext cx="24725" cy="44400"/>
            </a:xfrm>
            <a:custGeom>
              <a:avLst/>
              <a:gdLst/>
              <a:ahLst/>
              <a:cxnLst/>
              <a:rect l="l" t="t" r="r" b="b"/>
              <a:pathLst>
                <a:path w="989" h="1776" extrusionOk="0">
                  <a:moveTo>
                    <a:pt x="37" y="1"/>
                  </a:moveTo>
                  <a:cubicBezTo>
                    <a:pt x="20" y="1"/>
                    <a:pt x="0" y="14"/>
                    <a:pt x="0" y="37"/>
                  </a:cubicBezTo>
                  <a:cubicBezTo>
                    <a:pt x="12" y="334"/>
                    <a:pt x="155" y="608"/>
                    <a:pt x="286" y="882"/>
                  </a:cubicBezTo>
                  <a:cubicBezTo>
                    <a:pt x="369" y="1049"/>
                    <a:pt x="464" y="1192"/>
                    <a:pt x="572" y="1346"/>
                  </a:cubicBezTo>
                  <a:cubicBezTo>
                    <a:pt x="631" y="1406"/>
                    <a:pt x="905" y="1656"/>
                    <a:pt x="845" y="1775"/>
                  </a:cubicBezTo>
                  <a:lnTo>
                    <a:pt x="905" y="1775"/>
                  </a:lnTo>
                  <a:cubicBezTo>
                    <a:pt x="929" y="1775"/>
                    <a:pt x="941" y="1763"/>
                    <a:pt x="941" y="1739"/>
                  </a:cubicBezTo>
                  <a:cubicBezTo>
                    <a:pt x="988" y="1537"/>
                    <a:pt x="691" y="1323"/>
                    <a:pt x="583" y="1168"/>
                  </a:cubicBezTo>
                  <a:cubicBezTo>
                    <a:pt x="345" y="787"/>
                    <a:pt x="250" y="394"/>
                    <a:pt x="60" y="13"/>
                  </a:cubicBezTo>
                  <a:cubicBezTo>
                    <a:pt x="55" y="5"/>
                    <a:pt x="47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33" name="Google Shape;17633;p26"/>
            <p:cNvSpPr/>
            <p:nvPr/>
          </p:nvSpPr>
          <p:spPr>
            <a:xfrm>
              <a:off x="546000" y="2447725"/>
              <a:ext cx="14675" cy="34475"/>
            </a:xfrm>
            <a:custGeom>
              <a:avLst/>
              <a:gdLst/>
              <a:ahLst/>
              <a:cxnLst/>
              <a:rect l="l" t="t" r="r" b="b"/>
              <a:pathLst>
                <a:path w="587" h="1379" extrusionOk="0">
                  <a:moveTo>
                    <a:pt x="40" y="1"/>
                  </a:moveTo>
                  <a:cubicBezTo>
                    <a:pt x="21" y="1"/>
                    <a:pt x="1" y="11"/>
                    <a:pt x="8" y="25"/>
                  </a:cubicBezTo>
                  <a:cubicBezTo>
                    <a:pt x="127" y="478"/>
                    <a:pt x="282" y="942"/>
                    <a:pt x="484" y="1359"/>
                  </a:cubicBezTo>
                  <a:cubicBezTo>
                    <a:pt x="498" y="1372"/>
                    <a:pt x="516" y="1379"/>
                    <a:pt x="533" y="1379"/>
                  </a:cubicBezTo>
                  <a:cubicBezTo>
                    <a:pt x="562" y="1379"/>
                    <a:pt x="587" y="1360"/>
                    <a:pt x="579" y="1323"/>
                  </a:cubicBezTo>
                  <a:cubicBezTo>
                    <a:pt x="460" y="883"/>
                    <a:pt x="258" y="430"/>
                    <a:pt x="68" y="13"/>
                  </a:cubicBezTo>
                  <a:cubicBezTo>
                    <a:pt x="63" y="4"/>
                    <a:pt x="51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34" name="Google Shape;17634;p26"/>
            <p:cNvSpPr/>
            <p:nvPr/>
          </p:nvSpPr>
          <p:spPr>
            <a:xfrm>
              <a:off x="545000" y="2447725"/>
              <a:ext cx="21975" cy="44900"/>
            </a:xfrm>
            <a:custGeom>
              <a:avLst/>
              <a:gdLst/>
              <a:ahLst/>
              <a:cxnLst/>
              <a:rect l="l" t="t" r="r" b="b"/>
              <a:pathLst>
                <a:path w="879" h="1796" extrusionOk="0">
                  <a:moveTo>
                    <a:pt x="40" y="1"/>
                  </a:moveTo>
                  <a:cubicBezTo>
                    <a:pt x="23" y="1"/>
                    <a:pt x="0" y="11"/>
                    <a:pt x="0" y="25"/>
                  </a:cubicBezTo>
                  <a:cubicBezTo>
                    <a:pt x="119" y="645"/>
                    <a:pt x="346" y="1359"/>
                    <a:pt x="822" y="1788"/>
                  </a:cubicBezTo>
                  <a:cubicBezTo>
                    <a:pt x="830" y="1793"/>
                    <a:pt x="837" y="1795"/>
                    <a:pt x="844" y="1795"/>
                  </a:cubicBezTo>
                  <a:cubicBezTo>
                    <a:pt x="867" y="1795"/>
                    <a:pt x="879" y="1768"/>
                    <a:pt x="870" y="1740"/>
                  </a:cubicBezTo>
                  <a:cubicBezTo>
                    <a:pt x="560" y="1156"/>
                    <a:pt x="227" y="656"/>
                    <a:pt x="60" y="13"/>
                  </a:cubicBezTo>
                  <a:cubicBezTo>
                    <a:pt x="60" y="4"/>
                    <a:pt x="51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35" name="Google Shape;17635;p26"/>
            <p:cNvSpPr/>
            <p:nvPr/>
          </p:nvSpPr>
          <p:spPr>
            <a:xfrm>
              <a:off x="544775" y="2437750"/>
              <a:ext cx="27875" cy="57775"/>
            </a:xfrm>
            <a:custGeom>
              <a:avLst/>
              <a:gdLst/>
              <a:ahLst/>
              <a:cxnLst/>
              <a:rect l="l" t="t" r="r" b="b"/>
              <a:pathLst>
                <a:path w="1115" h="2311" extrusionOk="0">
                  <a:moveTo>
                    <a:pt x="89" y="0"/>
                  </a:moveTo>
                  <a:cubicBezTo>
                    <a:pt x="72" y="0"/>
                    <a:pt x="57" y="9"/>
                    <a:pt x="57" y="31"/>
                  </a:cubicBezTo>
                  <a:cubicBezTo>
                    <a:pt x="0" y="823"/>
                    <a:pt x="470" y="1540"/>
                    <a:pt x="926" y="2161"/>
                  </a:cubicBezTo>
                  <a:lnTo>
                    <a:pt x="926" y="2161"/>
                  </a:lnTo>
                  <a:cubicBezTo>
                    <a:pt x="927" y="2168"/>
                    <a:pt x="931" y="2177"/>
                    <a:pt x="938" y="2187"/>
                  </a:cubicBezTo>
                  <a:cubicBezTo>
                    <a:pt x="950" y="2234"/>
                    <a:pt x="986" y="2258"/>
                    <a:pt x="998" y="2306"/>
                  </a:cubicBezTo>
                  <a:cubicBezTo>
                    <a:pt x="1001" y="2309"/>
                    <a:pt x="1005" y="2311"/>
                    <a:pt x="1008" y="2311"/>
                  </a:cubicBezTo>
                  <a:cubicBezTo>
                    <a:pt x="1015" y="2311"/>
                    <a:pt x="1021" y="2302"/>
                    <a:pt x="1021" y="2294"/>
                  </a:cubicBezTo>
                  <a:lnTo>
                    <a:pt x="998" y="2258"/>
                  </a:lnTo>
                  <a:lnTo>
                    <a:pt x="998" y="2258"/>
                  </a:lnTo>
                  <a:cubicBezTo>
                    <a:pt x="1011" y="2272"/>
                    <a:pt x="1028" y="2277"/>
                    <a:pt x="1043" y="2277"/>
                  </a:cubicBezTo>
                  <a:cubicBezTo>
                    <a:pt x="1082" y="2277"/>
                    <a:pt x="1115" y="2241"/>
                    <a:pt x="1081" y="2198"/>
                  </a:cubicBezTo>
                  <a:cubicBezTo>
                    <a:pt x="593" y="1520"/>
                    <a:pt x="271" y="877"/>
                    <a:pt x="128" y="31"/>
                  </a:cubicBezTo>
                  <a:cubicBezTo>
                    <a:pt x="128" y="12"/>
                    <a:pt x="108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36" name="Google Shape;17636;p26"/>
            <p:cNvSpPr/>
            <p:nvPr/>
          </p:nvSpPr>
          <p:spPr>
            <a:xfrm>
              <a:off x="544400" y="2417100"/>
              <a:ext cx="9250" cy="32100"/>
            </a:xfrm>
            <a:custGeom>
              <a:avLst/>
              <a:gdLst/>
              <a:ahLst/>
              <a:cxnLst/>
              <a:rect l="l" t="t" r="r" b="b"/>
              <a:pathLst>
                <a:path w="370" h="1284" extrusionOk="0">
                  <a:moveTo>
                    <a:pt x="358" y="0"/>
                  </a:moveTo>
                  <a:cubicBezTo>
                    <a:pt x="84" y="334"/>
                    <a:pt x="1" y="857"/>
                    <a:pt x="48" y="1274"/>
                  </a:cubicBezTo>
                  <a:cubicBezTo>
                    <a:pt x="48" y="1280"/>
                    <a:pt x="54" y="1283"/>
                    <a:pt x="59" y="1283"/>
                  </a:cubicBezTo>
                  <a:cubicBezTo>
                    <a:pt x="63" y="1283"/>
                    <a:pt x="66" y="1280"/>
                    <a:pt x="60" y="1274"/>
                  </a:cubicBezTo>
                  <a:cubicBezTo>
                    <a:pt x="48" y="798"/>
                    <a:pt x="191" y="441"/>
                    <a:pt x="370" y="24"/>
                  </a:cubicBezTo>
                  <a:cubicBezTo>
                    <a:pt x="370" y="0"/>
                    <a:pt x="358" y="0"/>
                    <a:pt x="3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37" name="Google Shape;17637;p26"/>
            <p:cNvSpPr/>
            <p:nvPr/>
          </p:nvSpPr>
          <p:spPr>
            <a:xfrm>
              <a:off x="413725" y="2133275"/>
              <a:ext cx="27800" cy="184675"/>
            </a:xfrm>
            <a:custGeom>
              <a:avLst/>
              <a:gdLst/>
              <a:ahLst/>
              <a:cxnLst/>
              <a:rect l="l" t="t" r="r" b="b"/>
              <a:pathLst>
                <a:path w="1112" h="7387" extrusionOk="0">
                  <a:moveTo>
                    <a:pt x="1077" y="0"/>
                  </a:moveTo>
                  <a:cubicBezTo>
                    <a:pt x="1068" y="0"/>
                    <a:pt x="1060" y="5"/>
                    <a:pt x="1060" y="19"/>
                  </a:cubicBezTo>
                  <a:cubicBezTo>
                    <a:pt x="167" y="2293"/>
                    <a:pt x="1" y="5007"/>
                    <a:pt x="656" y="7365"/>
                  </a:cubicBezTo>
                  <a:cubicBezTo>
                    <a:pt x="661" y="7380"/>
                    <a:pt x="672" y="7386"/>
                    <a:pt x="682" y="7386"/>
                  </a:cubicBezTo>
                  <a:cubicBezTo>
                    <a:pt x="697" y="7386"/>
                    <a:pt x="710" y="7374"/>
                    <a:pt x="703" y="7353"/>
                  </a:cubicBezTo>
                  <a:cubicBezTo>
                    <a:pt x="179" y="4852"/>
                    <a:pt x="298" y="2459"/>
                    <a:pt x="1096" y="30"/>
                  </a:cubicBezTo>
                  <a:cubicBezTo>
                    <a:pt x="1111" y="15"/>
                    <a:pt x="1093" y="0"/>
                    <a:pt x="10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38" name="Google Shape;17638;p26"/>
            <p:cNvSpPr/>
            <p:nvPr/>
          </p:nvSpPr>
          <p:spPr>
            <a:xfrm>
              <a:off x="430400" y="2320350"/>
              <a:ext cx="114200" cy="125575"/>
            </a:xfrm>
            <a:custGeom>
              <a:avLst/>
              <a:gdLst/>
              <a:ahLst/>
              <a:cxnLst/>
              <a:rect l="l" t="t" r="r" b="b"/>
              <a:pathLst>
                <a:path w="4568" h="5023" extrusionOk="0">
                  <a:moveTo>
                    <a:pt x="36" y="1"/>
                  </a:moveTo>
                  <a:cubicBezTo>
                    <a:pt x="36" y="1"/>
                    <a:pt x="0" y="1"/>
                    <a:pt x="0" y="36"/>
                  </a:cubicBezTo>
                  <a:cubicBezTo>
                    <a:pt x="286" y="1013"/>
                    <a:pt x="977" y="1882"/>
                    <a:pt x="1786" y="2477"/>
                  </a:cubicBezTo>
                  <a:cubicBezTo>
                    <a:pt x="2822" y="3215"/>
                    <a:pt x="4203" y="3608"/>
                    <a:pt x="4513" y="5001"/>
                  </a:cubicBezTo>
                  <a:cubicBezTo>
                    <a:pt x="4513" y="5016"/>
                    <a:pt x="4523" y="5023"/>
                    <a:pt x="4535" y="5023"/>
                  </a:cubicBezTo>
                  <a:cubicBezTo>
                    <a:pt x="4550" y="5023"/>
                    <a:pt x="4567" y="5010"/>
                    <a:pt x="4561" y="4989"/>
                  </a:cubicBezTo>
                  <a:cubicBezTo>
                    <a:pt x="4441" y="3977"/>
                    <a:pt x="3525" y="3394"/>
                    <a:pt x="2715" y="2930"/>
                  </a:cubicBezTo>
                  <a:cubicBezTo>
                    <a:pt x="1429" y="2215"/>
                    <a:pt x="596" y="135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39" name="Google Shape;17639;p26"/>
            <p:cNvSpPr/>
            <p:nvPr/>
          </p:nvSpPr>
          <p:spPr>
            <a:xfrm>
              <a:off x="528325" y="2425775"/>
              <a:ext cx="17500" cy="27150"/>
            </a:xfrm>
            <a:custGeom>
              <a:avLst/>
              <a:gdLst/>
              <a:ahLst/>
              <a:cxnLst/>
              <a:rect l="l" t="t" r="r" b="b"/>
              <a:pathLst>
                <a:path w="700" h="1086" extrusionOk="0">
                  <a:moveTo>
                    <a:pt x="18" y="1"/>
                  </a:moveTo>
                  <a:cubicBezTo>
                    <a:pt x="7" y="1"/>
                    <a:pt x="1" y="17"/>
                    <a:pt x="1" y="34"/>
                  </a:cubicBezTo>
                  <a:cubicBezTo>
                    <a:pt x="239" y="368"/>
                    <a:pt x="417" y="713"/>
                    <a:pt x="632" y="1070"/>
                  </a:cubicBezTo>
                  <a:cubicBezTo>
                    <a:pt x="635" y="1081"/>
                    <a:pt x="643" y="1085"/>
                    <a:pt x="652" y="1085"/>
                  </a:cubicBezTo>
                  <a:cubicBezTo>
                    <a:pt x="673" y="1085"/>
                    <a:pt x="699" y="1063"/>
                    <a:pt x="691" y="1046"/>
                  </a:cubicBezTo>
                  <a:cubicBezTo>
                    <a:pt x="572" y="653"/>
                    <a:pt x="310" y="296"/>
                    <a:pt x="36" y="10"/>
                  </a:cubicBezTo>
                  <a:cubicBezTo>
                    <a:pt x="29" y="3"/>
                    <a:pt x="23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40" name="Google Shape;17640;p26"/>
            <p:cNvSpPr/>
            <p:nvPr/>
          </p:nvSpPr>
          <p:spPr>
            <a:xfrm>
              <a:off x="533675" y="2429425"/>
              <a:ext cx="14675" cy="24550"/>
            </a:xfrm>
            <a:custGeom>
              <a:avLst/>
              <a:gdLst/>
              <a:ahLst/>
              <a:cxnLst/>
              <a:rect l="l" t="t" r="r" b="b"/>
              <a:pathLst>
                <a:path w="587" h="982" extrusionOk="0">
                  <a:moveTo>
                    <a:pt x="17" y="1"/>
                  </a:moveTo>
                  <a:cubicBezTo>
                    <a:pt x="10" y="1"/>
                    <a:pt x="1" y="16"/>
                    <a:pt x="1" y="31"/>
                  </a:cubicBezTo>
                  <a:cubicBezTo>
                    <a:pt x="144" y="341"/>
                    <a:pt x="310" y="674"/>
                    <a:pt x="501" y="972"/>
                  </a:cubicBezTo>
                  <a:cubicBezTo>
                    <a:pt x="511" y="978"/>
                    <a:pt x="523" y="981"/>
                    <a:pt x="534" y="981"/>
                  </a:cubicBezTo>
                  <a:cubicBezTo>
                    <a:pt x="563" y="981"/>
                    <a:pt x="586" y="962"/>
                    <a:pt x="561" y="936"/>
                  </a:cubicBezTo>
                  <a:cubicBezTo>
                    <a:pt x="418" y="626"/>
                    <a:pt x="215" y="317"/>
                    <a:pt x="25" y="19"/>
                  </a:cubicBezTo>
                  <a:cubicBezTo>
                    <a:pt x="25" y="6"/>
                    <a:pt x="22" y="1"/>
                    <a:pt x="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41" name="Google Shape;17641;p26"/>
            <p:cNvSpPr/>
            <p:nvPr/>
          </p:nvSpPr>
          <p:spPr>
            <a:xfrm>
              <a:off x="532925" y="2421600"/>
              <a:ext cx="16550" cy="29900"/>
            </a:xfrm>
            <a:custGeom>
              <a:avLst/>
              <a:gdLst/>
              <a:ahLst/>
              <a:cxnLst/>
              <a:rect l="l" t="t" r="r" b="b"/>
              <a:pathLst>
                <a:path w="662" h="1196" extrusionOk="0">
                  <a:moveTo>
                    <a:pt x="7" y="0"/>
                  </a:moveTo>
                  <a:cubicBezTo>
                    <a:pt x="1" y="0"/>
                    <a:pt x="1" y="10"/>
                    <a:pt x="7" y="23"/>
                  </a:cubicBezTo>
                  <a:cubicBezTo>
                    <a:pt x="293" y="368"/>
                    <a:pt x="448" y="761"/>
                    <a:pt x="602" y="1178"/>
                  </a:cubicBezTo>
                  <a:cubicBezTo>
                    <a:pt x="611" y="1191"/>
                    <a:pt x="622" y="1196"/>
                    <a:pt x="631" y="1196"/>
                  </a:cubicBezTo>
                  <a:cubicBezTo>
                    <a:pt x="648" y="1196"/>
                    <a:pt x="662" y="1181"/>
                    <a:pt x="662" y="1166"/>
                  </a:cubicBezTo>
                  <a:cubicBezTo>
                    <a:pt x="579" y="737"/>
                    <a:pt x="329" y="344"/>
                    <a:pt x="31" y="23"/>
                  </a:cubicBezTo>
                  <a:cubicBezTo>
                    <a:pt x="20" y="7"/>
                    <a:pt x="12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42" name="Google Shape;17642;p26"/>
            <p:cNvSpPr/>
            <p:nvPr/>
          </p:nvSpPr>
          <p:spPr>
            <a:xfrm>
              <a:off x="531075" y="2418975"/>
              <a:ext cx="20700" cy="31075"/>
            </a:xfrm>
            <a:custGeom>
              <a:avLst/>
              <a:gdLst/>
              <a:ahLst/>
              <a:cxnLst/>
              <a:rect l="l" t="t" r="r" b="b"/>
              <a:pathLst>
                <a:path w="828" h="1243" extrusionOk="0">
                  <a:moveTo>
                    <a:pt x="34" y="1"/>
                  </a:moveTo>
                  <a:cubicBezTo>
                    <a:pt x="12" y="1"/>
                    <a:pt x="1" y="23"/>
                    <a:pt x="10" y="32"/>
                  </a:cubicBezTo>
                  <a:cubicBezTo>
                    <a:pt x="89" y="142"/>
                    <a:pt x="167" y="245"/>
                    <a:pt x="242" y="347"/>
                  </a:cubicBezTo>
                  <a:lnTo>
                    <a:pt x="242" y="347"/>
                  </a:lnTo>
                  <a:cubicBezTo>
                    <a:pt x="388" y="629"/>
                    <a:pt x="554" y="907"/>
                    <a:pt x="703" y="1184"/>
                  </a:cubicBezTo>
                  <a:lnTo>
                    <a:pt x="703" y="1184"/>
                  </a:lnTo>
                  <a:cubicBezTo>
                    <a:pt x="706" y="1193"/>
                    <a:pt x="709" y="1202"/>
                    <a:pt x="712" y="1211"/>
                  </a:cubicBezTo>
                  <a:lnTo>
                    <a:pt x="716" y="1209"/>
                  </a:lnTo>
                  <a:lnTo>
                    <a:pt x="716" y="1209"/>
                  </a:lnTo>
                  <a:cubicBezTo>
                    <a:pt x="719" y="1213"/>
                    <a:pt x="721" y="1218"/>
                    <a:pt x="724" y="1223"/>
                  </a:cubicBezTo>
                  <a:cubicBezTo>
                    <a:pt x="734" y="1237"/>
                    <a:pt x="748" y="1243"/>
                    <a:pt x="762" y="1243"/>
                  </a:cubicBezTo>
                  <a:cubicBezTo>
                    <a:pt x="794" y="1243"/>
                    <a:pt x="828" y="1209"/>
                    <a:pt x="819" y="1175"/>
                  </a:cubicBezTo>
                  <a:cubicBezTo>
                    <a:pt x="686" y="807"/>
                    <a:pt x="492" y="413"/>
                    <a:pt x="206" y="136"/>
                  </a:cubicBezTo>
                  <a:lnTo>
                    <a:pt x="206" y="136"/>
                  </a:lnTo>
                  <a:cubicBezTo>
                    <a:pt x="185" y="101"/>
                    <a:pt x="163" y="67"/>
                    <a:pt x="141" y="32"/>
                  </a:cubicBezTo>
                  <a:cubicBezTo>
                    <a:pt x="138" y="30"/>
                    <a:pt x="135" y="29"/>
                    <a:pt x="131" y="29"/>
                  </a:cubicBezTo>
                  <a:cubicBezTo>
                    <a:pt x="122" y="29"/>
                    <a:pt x="109" y="35"/>
                    <a:pt x="102" y="44"/>
                  </a:cubicBezTo>
                  <a:lnTo>
                    <a:pt x="102" y="44"/>
                  </a:lnTo>
                  <a:cubicBezTo>
                    <a:pt x="88" y="32"/>
                    <a:pt x="73" y="20"/>
                    <a:pt x="57" y="9"/>
                  </a:cubicBezTo>
                  <a:cubicBezTo>
                    <a:pt x="49" y="3"/>
                    <a:pt x="41" y="1"/>
                    <a:pt x="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43" name="Google Shape;17643;p26"/>
            <p:cNvSpPr/>
            <p:nvPr/>
          </p:nvSpPr>
          <p:spPr>
            <a:xfrm>
              <a:off x="528025" y="2415750"/>
              <a:ext cx="19675" cy="29175"/>
            </a:xfrm>
            <a:custGeom>
              <a:avLst/>
              <a:gdLst/>
              <a:ahLst/>
              <a:cxnLst/>
              <a:rect l="l" t="t" r="r" b="b"/>
              <a:pathLst>
                <a:path w="787" h="1167" extrusionOk="0">
                  <a:moveTo>
                    <a:pt x="5" y="1"/>
                  </a:moveTo>
                  <a:cubicBezTo>
                    <a:pt x="4" y="1"/>
                    <a:pt x="1" y="7"/>
                    <a:pt x="1" y="19"/>
                  </a:cubicBezTo>
                  <a:cubicBezTo>
                    <a:pt x="7" y="7"/>
                    <a:pt x="7" y="1"/>
                    <a:pt x="5" y="1"/>
                  </a:cubicBezTo>
                  <a:close/>
                  <a:moveTo>
                    <a:pt x="1" y="19"/>
                  </a:moveTo>
                  <a:lnTo>
                    <a:pt x="1" y="19"/>
                  </a:lnTo>
                  <a:cubicBezTo>
                    <a:pt x="310" y="376"/>
                    <a:pt x="536" y="745"/>
                    <a:pt x="763" y="1162"/>
                  </a:cubicBezTo>
                  <a:cubicBezTo>
                    <a:pt x="766" y="1165"/>
                    <a:pt x="770" y="1166"/>
                    <a:pt x="773" y="1166"/>
                  </a:cubicBezTo>
                  <a:cubicBezTo>
                    <a:pt x="781" y="1166"/>
                    <a:pt x="787" y="1158"/>
                    <a:pt x="787" y="1150"/>
                  </a:cubicBezTo>
                  <a:cubicBezTo>
                    <a:pt x="656" y="697"/>
                    <a:pt x="358" y="316"/>
                    <a:pt x="1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44" name="Google Shape;17644;p26"/>
            <p:cNvSpPr/>
            <p:nvPr/>
          </p:nvSpPr>
          <p:spPr>
            <a:xfrm>
              <a:off x="534375" y="2429200"/>
              <a:ext cx="15025" cy="21975"/>
            </a:xfrm>
            <a:custGeom>
              <a:avLst/>
              <a:gdLst/>
              <a:ahLst/>
              <a:cxnLst/>
              <a:rect l="l" t="t" r="r" b="b"/>
              <a:pathLst>
                <a:path w="601" h="879" extrusionOk="0">
                  <a:moveTo>
                    <a:pt x="28" y="1"/>
                  </a:moveTo>
                  <a:cubicBezTo>
                    <a:pt x="15" y="1"/>
                    <a:pt x="0" y="20"/>
                    <a:pt x="9" y="28"/>
                  </a:cubicBezTo>
                  <a:cubicBezTo>
                    <a:pt x="163" y="314"/>
                    <a:pt x="342" y="635"/>
                    <a:pt x="544" y="874"/>
                  </a:cubicBezTo>
                  <a:cubicBezTo>
                    <a:pt x="551" y="877"/>
                    <a:pt x="558" y="878"/>
                    <a:pt x="565" y="878"/>
                  </a:cubicBezTo>
                  <a:cubicBezTo>
                    <a:pt x="584" y="878"/>
                    <a:pt x="601" y="867"/>
                    <a:pt x="592" y="850"/>
                  </a:cubicBezTo>
                  <a:cubicBezTo>
                    <a:pt x="473" y="552"/>
                    <a:pt x="235" y="266"/>
                    <a:pt x="44" y="16"/>
                  </a:cubicBezTo>
                  <a:cubicBezTo>
                    <a:pt x="41" y="5"/>
                    <a:pt x="34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45" name="Google Shape;17645;p26"/>
            <p:cNvSpPr/>
            <p:nvPr/>
          </p:nvSpPr>
          <p:spPr>
            <a:xfrm>
              <a:off x="535575" y="2429925"/>
              <a:ext cx="14800" cy="21675"/>
            </a:xfrm>
            <a:custGeom>
              <a:avLst/>
              <a:gdLst/>
              <a:ahLst/>
              <a:cxnLst/>
              <a:rect l="l" t="t" r="r" b="b"/>
              <a:pathLst>
                <a:path w="592" h="867" extrusionOk="0">
                  <a:moveTo>
                    <a:pt x="19" y="1"/>
                  </a:moveTo>
                  <a:cubicBezTo>
                    <a:pt x="9" y="1"/>
                    <a:pt x="0" y="15"/>
                    <a:pt x="8" y="23"/>
                  </a:cubicBezTo>
                  <a:cubicBezTo>
                    <a:pt x="92" y="166"/>
                    <a:pt x="187" y="309"/>
                    <a:pt x="282" y="440"/>
                  </a:cubicBezTo>
                  <a:cubicBezTo>
                    <a:pt x="365" y="583"/>
                    <a:pt x="425" y="737"/>
                    <a:pt x="544" y="856"/>
                  </a:cubicBezTo>
                  <a:cubicBezTo>
                    <a:pt x="548" y="864"/>
                    <a:pt x="554" y="867"/>
                    <a:pt x="560" y="867"/>
                  </a:cubicBezTo>
                  <a:cubicBezTo>
                    <a:pt x="575" y="867"/>
                    <a:pt x="592" y="853"/>
                    <a:pt x="592" y="845"/>
                  </a:cubicBezTo>
                  <a:cubicBezTo>
                    <a:pt x="496" y="547"/>
                    <a:pt x="234" y="249"/>
                    <a:pt x="32" y="11"/>
                  </a:cubicBezTo>
                  <a:cubicBezTo>
                    <a:pt x="28" y="4"/>
                    <a:pt x="24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46" name="Google Shape;17646;p26"/>
            <p:cNvSpPr/>
            <p:nvPr/>
          </p:nvSpPr>
          <p:spPr>
            <a:xfrm>
              <a:off x="531100" y="2415175"/>
              <a:ext cx="19800" cy="30925"/>
            </a:xfrm>
            <a:custGeom>
              <a:avLst/>
              <a:gdLst/>
              <a:ahLst/>
              <a:cxnLst/>
              <a:rect l="l" t="t" r="r" b="b"/>
              <a:pathLst>
                <a:path w="792" h="1237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235" y="434"/>
                    <a:pt x="533" y="827"/>
                    <a:pt x="771" y="1232"/>
                  </a:cubicBezTo>
                  <a:cubicBezTo>
                    <a:pt x="771" y="1235"/>
                    <a:pt x="772" y="1237"/>
                    <a:pt x="775" y="1237"/>
                  </a:cubicBezTo>
                  <a:cubicBezTo>
                    <a:pt x="781" y="1237"/>
                    <a:pt x="791" y="1226"/>
                    <a:pt x="783" y="1208"/>
                  </a:cubicBezTo>
                  <a:cubicBezTo>
                    <a:pt x="771" y="1196"/>
                    <a:pt x="759" y="1173"/>
                    <a:pt x="735" y="1137"/>
                  </a:cubicBezTo>
                  <a:cubicBezTo>
                    <a:pt x="699" y="946"/>
                    <a:pt x="497" y="732"/>
                    <a:pt x="402" y="553"/>
                  </a:cubicBezTo>
                  <a:cubicBezTo>
                    <a:pt x="283" y="363"/>
                    <a:pt x="175" y="17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47" name="Google Shape;17647;p26"/>
            <p:cNvSpPr/>
            <p:nvPr/>
          </p:nvSpPr>
          <p:spPr>
            <a:xfrm>
              <a:off x="547375" y="2418475"/>
              <a:ext cx="4800" cy="31350"/>
            </a:xfrm>
            <a:custGeom>
              <a:avLst/>
              <a:gdLst/>
              <a:ahLst/>
              <a:cxnLst/>
              <a:rect l="l" t="t" r="r" b="b"/>
              <a:pathLst>
                <a:path w="192" h="1254" extrusionOk="0">
                  <a:moveTo>
                    <a:pt x="171" y="0"/>
                  </a:moveTo>
                  <a:cubicBezTo>
                    <a:pt x="169" y="0"/>
                    <a:pt x="167" y="2"/>
                    <a:pt x="167" y="5"/>
                  </a:cubicBezTo>
                  <a:cubicBezTo>
                    <a:pt x="13" y="302"/>
                    <a:pt x="1" y="707"/>
                    <a:pt x="24" y="1041"/>
                  </a:cubicBezTo>
                  <a:cubicBezTo>
                    <a:pt x="24" y="1040"/>
                    <a:pt x="24" y="1039"/>
                    <a:pt x="25" y="1039"/>
                  </a:cubicBezTo>
                  <a:cubicBezTo>
                    <a:pt x="28" y="1039"/>
                    <a:pt x="67" y="1254"/>
                    <a:pt x="106" y="1254"/>
                  </a:cubicBezTo>
                  <a:cubicBezTo>
                    <a:pt x="115" y="1254"/>
                    <a:pt x="123" y="1244"/>
                    <a:pt x="132" y="1219"/>
                  </a:cubicBezTo>
                  <a:lnTo>
                    <a:pt x="132" y="1195"/>
                  </a:lnTo>
                  <a:lnTo>
                    <a:pt x="120" y="1183"/>
                  </a:lnTo>
                  <a:cubicBezTo>
                    <a:pt x="108" y="1183"/>
                    <a:pt x="84" y="1219"/>
                    <a:pt x="84" y="1219"/>
                  </a:cubicBezTo>
                  <a:cubicBezTo>
                    <a:pt x="60" y="1183"/>
                    <a:pt x="72" y="1005"/>
                    <a:pt x="72" y="957"/>
                  </a:cubicBezTo>
                  <a:cubicBezTo>
                    <a:pt x="72" y="838"/>
                    <a:pt x="72" y="719"/>
                    <a:pt x="84" y="600"/>
                  </a:cubicBezTo>
                  <a:cubicBezTo>
                    <a:pt x="108" y="410"/>
                    <a:pt x="167" y="219"/>
                    <a:pt x="191" y="29"/>
                  </a:cubicBezTo>
                  <a:cubicBezTo>
                    <a:pt x="191" y="11"/>
                    <a:pt x="178" y="0"/>
                    <a:pt x="1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48" name="Google Shape;17648;p26"/>
            <p:cNvSpPr/>
            <p:nvPr/>
          </p:nvSpPr>
          <p:spPr>
            <a:xfrm>
              <a:off x="550350" y="2390200"/>
              <a:ext cx="14900" cy="53100"/>
            </a:xfrm>
            <a:custGeom>
              <a:avLst/>
              <a:gdLst/>
              <a:ahLst/>
              <a:cxnLst/>
              <a:rect l="l" t="t" r="r" b="b"/>
              <a:pathLst>
                <a:path w="596" h="2124" extrusionOk="0">
                  <a:moveTo>
                    <a:pt x="567" y="0"/>
                  </a:moveTo>
                  <a:cubicBezTo>
                    <a:pt x="563" y="0"/>
                    <a:pt x="560" y="1"/>
                    <a:pt x="560" y="5"/>
                  </a:cubicBezTo>
                  <a:cubicBezTo>
                    <a:pt x="179" y="636"/>
                    <a:pt x="48" y="1410"/>
                    <a:pt x="1" y="2124"/>
                  </a:cubicBezTo>
                  <a:cubicBezTo>
                    <a:pt x="72" y="1374"/>
                    <a:pt x="358" y="719"/>
                    <a:pt x="596" y="28"/>
                  </a:cubicBezTo>
                  <a:cubicBezTo>
                    <a:pt x="596" y="11"/>
                    <a:pt x="577" y="0"/>
                    <a:pt x="5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49" name="Google Shape;17649;p26"/>
            <p:cNvSpPr/>
            <p:nvPr/>
          </p:nvSpPr>
          <p:spPr>
            <a:xfrm>
              <a:off x="446475" y="2143850"/>
              <a:ext cx="46750" cy="114925"/>
            </a:xfrm>
            <a:custGeom>
              <a:avLst/>
              <a:gdLst/>
              <a:ahLst/>
              <a:cxnLst/>
              <a:rect l="l" t="t" r="r" b="b"/>
              <a:pathLst>
                <a:path w="1870" h="4597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774"/>
                    <a:pt x="489" y="1512"/>
                    <a:pt x="834" y="2239"/>
                  </a:cubicBezTo>
                  <a:cubicBezTo>
                    <a:pt x="1191" y="3013"/>
                    <a:pt x="1608" y="3715"/>
                    <a:pt x="1763" y="4560"/>
                  </a:cubicBezTo>
                  <a:cubicBezTo>
                    <a:pt x="1768" y="4584"/>
                    <a:pt x="1786" y="4596"/>
                    <a:pt x="1803" y="4596"/>
                  </a:cubicBezTo>
                  <a:cubicBezTo>
                    <a:pt x="1819" y="4596"/>
                    <a:pt x="1834" y="4584"/>
                    <a:pt x="1834" y="4560"/>
                  </a:cubicBezTo>
                  <a:cubicBezTo>
                    <a:pt x="1870" y="3822"/>
                    <a:pt x="1417" y="3191"/>
                    <a:pt x="1072" y="2572"/>
                  </a:cubicBezTo>
                  <a:cubicBezTo>
                    <a:pt x="643" y="1739"/>
                    <a:pt x="346" y="86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50" name="Google Shape;17650;p26"/>
            <p:cNvSpPr/>
            <p:nvPr/>
          </p:nvSpPr>
          <p:spPr>
            <a:xfrm>
              <a:off x="490100" y="2242725"/>
              <a:ext cx="5500" cy="16275"/>
            </a:xfrm>
            <a:custGeom>
              <a:avLst/>
              <a:gdLst/>
              <a:ahLst/>
              <a:cxnLst/>
              <a:rect l="l" t="t" r="r" b="b"/>
              <a:pathLst>
                <a:path w="220" h="651" extrusionOk="0">
                  <a:moveTo>
                    <a:pt x="36" y="0"/>
                  </a:moveTo>
                  <a:cubicBezTo>
                    <a:pt x="20" y="0"/>
                    <a:pt x="1" y="17"/>
                    <a:pt x="18" y="34"/>
                  </a:cubicBezTo>
                  <a:cubicBezTo>
                    <a:pt x="41" y="153"/>
                    <a:pt x="77" y="272"/>
                    <a:pt x="89" y="379"/>
                  </a:cubicBezTo>
                  <a:cubicBezTo>
                    <a:pt x="101" y="474"/>
                    <a:pt x="89" y="558"/>
                    <a:pt x="125" y="641"/>
                  </a:cubicBezTo>
                  <a:cubicBezTo>
                    <a:pt x="137" y="647"/>
                    <a:pt x="145" y="650"/>
                    <a:pt x="153" y="650"/>
                  </a:cubicBezTo>
                  <a:cubicBezTo>
                    <a:pt x="160" y="650"/>
                    <a:pt x="166" y="647"/>
                    <a:pt x="172" y="641"/>
                  </a:cubicBezTo>
                  <a:cubicBezTo>
                    <a:pt x="220" y="546"/>
                    <a:pt x="184" y="439"/>
                    <a:pt x="172" y="355"/>
                  </a:cubicBezTo>
                  <a:cubicBezTo>
                    <a:pt x="148" y="236"/>
                    <a:pt x="113" y="117"/>
                    <a:pt x="53" y="10"/>
                  </a:cubicBezTo>
                  <a:cubicBezTo>
                    <a:pt x="50" y="3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51" name="Google Shape;17651;p26"/>
            <p:cNvSpPr/>
            <p:nvPr/>
          </p:nvSpPr>
          <p:spPr>
            <a:xfrm>
              <a:off x="493200" y="2260650"/>
              <a:ext cx="41100" cy="140175"/>
            </a:xfrm>
            <a:custGeom>
              <a:avLst/>
              <a:gdLst/>
              <a:ahLst/>
              <a:cxnLst/>
              <a:rect l="l" t="t" r="r" b="b"/>
              <a:pathLst>
                <a:path w="1644" h="5607" extrusionOk="0">
                  <a:moveTo>
                    <a:pt x="50" y="1"/>
                  </a:moveTo>
                  <a:cubicBezTo>
                    <a:pt x="27" y="1"/>
                    <a:pt x="1" y="16"/>
                    <a:pt x="1" y="43"/>
                  </a:cubicBezTo>
                  <a:cubicBezTo>
                    <a:pt x="1" y="960"/>
                    <a:pt x="263" y="1936"/>
                    <a:pt x="560" y="2805"/>
                  </a:cubicBezTo>
                  <a:cubicBezTo>
                    <a:pt x="870" y="3746"/>
                    <a:pt x="1358" y="4615"/>
                    <a:pt x="1584" y="5580"/>
                  </a:cubicBezTo>
                  <a:cubicBezTo>
                    <a:pt x="1589" y="5599"/>
                    <a:pt x="1599" y="5606"/>
                    <a:pt x="1610" y="5606"/>
                  </a:cubicBezTo>
                  <a:cubicBezTo>
                    <a:pt x="1627" y="5606"/>
                    <a:pt x="1644" y="5589"/>
                    <a:pt x="1644" y="5568"/>
                  </a:cubicBezTo>
                  <a:cubicBezTo>
                    <a:pt x="1644" y="4651"/>
                    <a:pt x="1060" y="3794"/>
                    <a:pt x="786" y="2960"/>
                  </a:cubicBezTo>
                  <a:cubicBezTo>
                    <a:pt x="441" y="1996"/>
                    <a:pt x="310" y="1020"/>
                    <a:pt x="84" y="31"/>
                  </a:cubicBezTo>
                  <a:cubicBezTo>
                    <a:pt x="84" y="10"/>
                    <a:pt x="68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52" name="Google Shape;17652;p26"/>
            <p:cNvSpPr/>
            <p:nvPr/>
          </p:nvSpPr>
          <p:spPr>
            <a:xfrm>
              <a:off x="535175" y="2404200"/>
              <a:ext cx="10750" cy="39125"/>
            </a:xfrm>
            <a:custGeom>
              <a:avLst/>
              <a:gdLst/>
              <a:ahLst/>
              <a:cxnLst/>
              <a:rect l="l" t="t" r="r" b="b"/>
              <a:pathLst>
                <a:path w="430" h="1565" extrusionOk="0">
                  <a:moveTo>
                    <a:pt x="22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60" y="540"/>
                    <a:pt x="191" y="1076"/>
                    <a:pt x="370" y="1552"/>
                  </a:cubicBezTo>
                  <a:cubicBezTo>
                    <a:pt x="374" y="1561"/>
                    <a:pt x="382" y="1564"/>
                    <a:pt x="392" y="1564"/>
                  </a:cubicBezTo>
                  <a:cubicBezTo>
                    <a:pt x="409" y="1564"/>
                    <a:pt x="429" y="1551"/>
                    <a:pt x="429" y="1528"/>
                  </a:cubicBezTo>
                  <a:cubicBezTo>
                    <a:pt x="334" y="1028"/>
                    <a:pt x="203" y="504"/>
                    <a:pt x="60" y="28"/>
                  </a:cubicBezTo>
                  <a:cubicBezTo>
                    <a:pt x="45" y="8"/>
                    <a:pt x="32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53" name="Google Shape;17653;p26"/>
            <p:cNvSpPr/>
            <p:nvPr/>
          </p:nvSpPr>
          <p:spPr>
            <a:xfrm>
              <a:off x="539925" y="2407650"/>
              <a:ext cx="8075" cy="30000"/>
            </a:xfrm>
            <a:custGeom>
              <a:avLst/>
              <a:gdLst/>
              <a:ahLst/>
              <a:cxnLst/>
              <a:rect l="l" t="t" r="r" b="b"/>
              <a:pathLst>
                <a:path w="323" h="1200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25" y="200"/>
                    <a:pt x="72" y="378"/>
                    <a:pt x="120" y="557"/>
                  </a:cubicBezTo>
                  <a:cubicBezTo>
                    <a:pt x="156" y="771"/>
                    <a:pt x="191" y="1009"/>
                    <a:pt x="275" y="1200"/>
                  </a:cubicBezTo>
                  <a:lnTo>
                    <a:pt x="299" y="1200"/>
                  </a:lnTo>
                  <a:cubicBezTo>
                    <a:pt x="322" y="831"/>
                    <a:pt x="168" y="354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54" name="Google Shape;17654;p26"/>
            <p:cNvSpPr/>
            <p:nvPr/>
          </p:nvSpPr>
          <p:spPr>
            <a:xfrm>
              <a:off x="498675" y="2293625"/>
              <a:ext cx="47825" cy="143650"/>
            </a:xfrm>
            <a:custGeom>
              <a:avLst/>
              <a:gdLst/>
              <a:ahLst/>
              <a:cxnLst/>
              <a:rect l="l" t="t" r="r" b="b"/>
              <a:pathLst>
                <a:path w="1913" h="5746" extrusionOk="0">
                  <a:moveTo>
                    <a:pt x="29" y="0"/>
                  </a:moveTo>
                  <a:cubicBezTo>
                    <a:pt x="14" y="0"/>
                    <a:pt x="1" y="13"/>
                    <a:pt x="8" y="34"/>
                  </a:cubicBezTo>
                  <a:cubicBezTo>
                    <a:pt x="222" y="1046"/>
                    <a:pt x="841" y="1903"/>
                    <a:pt x="1222" y="2879"/>
                  </a:cubicBezTo>
                  <a:cubicBezTo>
                    <a:pt x="1425" y="3415"/>
                    <a:pt x="1556" y="3963"/>
                    <a:pt x="1675" y="4523"/>
                  </a:cubicBezTo>
                  <a:cubicBezTo>
                    <a:pt x="1734" y="4820"/>
                    <a:pt x="1782" y="5118"/>
                    <a:pt x="1841" y="5439"/>
                  </a:cubicBezTo>
                  <a:cubicBezTo>
                    <a:pt x="1852" y="5498"/>
                    <a:pt x="1856" y="5522"/>
                    <a:pt x="1856" y="5522"/>
                  </a:cubicBezTo>
                  <a:cubicBezTo>
                    <a:pt x="1853" y="5522"/>
                    <a:pt x="1754" y="5038"/>
                    <a:pt x="1734" y="4999"/>
                  </a:cubicBezTo>
                  <a:lnTo>
                    <a:pt x="1734" y="4999"/>
                  </a:lnTo>
                  <a:cubicBezTo>
                    <a:pt x="1782" y="5237"/>
                    <a:pt x="1841" y="5499"/>
                    <a:pt x="1889" y="5737"/>
                  </a:cubicBezTo>
                  <a:cubicBezTo>
                    <a:pt x="1889" y="5743"/>
                    <a:pt x="1895" y="5746"/>
                    <a:pt x="1901" y="5746"/>
                  </a:cubicBezTo>
                  <a:cubicBezTo>
                    <a:pt x="1907" y="5746"/>
                    <a:pt x="1913" y="5743"/>
                    <a:pt x="1913" y="5737"/>
                  </a:cubicBezTo>
                  <a:cubicBezTo>
                    <a:pt x="1770" y="4761"/>
                    <a:pt x="1639" y="3772"/>
                    <a:pt x="1282" y="2844"/>
                  </a:cubicBezTo>
                  <a:cubicBezTo>
                    <a:pt x="901" y="1879"/>
                    <a:pt x="365" y="1010"/>
                    <a:pt x="56" y="22"/>
                  </a:cubicBezTo>
                  <a:cubicBezTo>
                    <a:pt x="51" y="7"/>
                    <a:pt x="39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55" name="Google Shape;17655;p26"/>
            <p:cNvSpPr/>
            <p:nvPr/>
          </p:nvSpPr>
          <p:spPr>
            <a:xfrm>
              <a:off x="489325" y="2247300"/>
              <a:ext cx="5100" cy="25900"/>
            </a:xfrm>
            <a:custGeom>
              <a:avLst/>
              <a:gdLst/>
              <a:ahLst/>
              <a:cxnLst/>
              <a:rect l="l" t="t" r="r" b="b"/>
              <a:pathLst>
                <a:path w="204" h="1036" extrusionOk="0">
                  <a:moveTo>
                    <a:pt x="10" y="0"/>
                  </a:moveTo>
                  <a:cubicBezTo>
                    <a:pt x="6" y="0"/>
                    <a:pt x="1" y="6"/>
                    <a:pt x="1" y="6"/>
                  </a:cubicBezTo>
                  <a:cubicBezTo>
                    <a:pt x="72" y="351"/>
                    <a:pt x="120" y="684"/>
                    <a:pt x="144" y="1018"/>
                  </a:cubicBezTo>
                  <a:cubicBezTo>
                    <a:pt x="144" y="1030"/>
                    <a:pt x="153" y="1036"/>
                    <a:pt x="162" y="1036"/>
                  </a:cubicBezTo>
                  <a:cubicBezTo>
                    <a:pt x="171" y="1036"/>
                    <a:pt x="179" y="1030"/>
                    <a:pt x="179" y="1018"/>
                  </a:cubicBezTo>
                  <a:cubicBezTo>
                    <a:pt x="203" y="684"/>
                    <a:pt x="132" y="327"/>
                    <a:pt x="13" y="6"/>
                  </a:cubicBezTo>
                  <a:cubicBezTo>
                    <a:pt x="13" y="2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56" name="Google Shape;17656;p26"/>
            <p:cNvSpPr/>
            <p:nvPr/>
          </p:nvSpPr>
          <p:spPr>
            <a:xfrm>
              <a:off x="492300" y="2246525"/>
              <a:ext cx="3000" cy="26150"/>
            </a:xfrm>
            <a:custGeom>
              <a:avLst/>
              <a:gdLst/>
              <a:ahLst/>
              <a:cxnLst/>
              <a:rect l="l" t="t" r="r" b="b"/>
              <a:pathLst>
                <a:path w="120" h="1046" extrusionOk="0">
                  <a:moveTo>
                    <a:pt x="1" y="1"/>
                  </a:moveTo>
                  <a:cubicBezTo>
                    <a:pt x="1" y="334"/>
                    <a:pt x="13" y="715"/>
                    <a:pt x="72" y="1037"/>
                  </a:cubicBezTo>
                  <a:cubicBezTo>
                    <a:pt x="72" y="1043"/>
                    <a:pt x="81" y="1046"/>
                    <a:pt x="90" y="1046"/>
                  </a:cubicBezTo>
                  <a:cubicBezTo>
                    <a:pt x="99" y="1046"/>
                    <a:pt x="108" y="1043"/>
                    <a:pt x="108" y="1037"/>
                  </a:cubicBezTo>
                  <a:cubicBezTo>
                    <a:pt x="120" y="692"/>
                    <a:pt x="72" y="33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57" name="Google Shape;17657;p26"/>
            <p:cNvSpPr/>
            <p:nvPr/>
          </p:nvSpPr>
          <p:spPr>
            <a:xfrm>
              <a:off x="492300" y="2250100"/>
              <a:ext cx="4800" cy="33525"/>
            </a:xfrm>
            <a:custGeom>
              <a:avLst/>
              <a:gdLst/>
              <a:ahLst/>
              <a:cxnLst/>
              <a:rect l="l" t="t" r="r" b="b"/>
              <a:pathLst>
                <a:path w="192" h="1341" extrusionOk="0">
                  <a:moveTo>
                    <a:pt x="13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7" y="453"/>
                    <a:pt x="84" y="894"/>
                    <a:pt x="144" y="1322"/>
                  </a:cubicBezTo>
                  <a:cubicBezTo>
                    <a:pt x="144" y="1334"/>
                    <a:pt x="147" y="1340"/>
                    <a:pt x="153" y="1340"/>
                  </a:cubicBezTo>
                  <a:cubicBezTo>
                    <a:pt x="159" y="1340"/>
                    <a:pt x="168" y="1334"/>
                    <a:pt x="180" y="1322"/>
                  </a:cubicBezTo>
                  <a:cubicBezTo>
                    <a:pt x="191" y="894"/>
                    <a:pt x="132" y="418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58" name="Google Shape;17658;p26"/>
            <p:cNvSpPr/>
            <p:nvPr/>
          </p:nvSpPr>
          <p:spPr>
            <a:xfrm>
              <a:off x="488450" y="2195400"/>
              <a:ext cx="12100" cy="78700"/>
            </a:xfrm>
            <a:custGeom>
              <a:avLst/>
              <a:gdLst/>
              <a:ahLst/>
              <a:cxnLst/>
              <a:rect l="l" t="t" r="r" b="b"/>
              <a:pathLst>
                <a:path w="484" h="3148" extrusionOk="0">
                  <a:moveTo>
                    <a:pt x="463" y="0"/>
                  </a:moveTo>
                  <a:cubicBezTo>
                    <a:pt x="455" y="0"/>
                    <a:pt x="446" y="7"/>
                    <a:pt x="441" y="22"/>
                  </a:cubicBezTo>
                  <a:cubicBezTo>
                    <a:pt x="0" y="927"/>
                    <a:pt x="238" y="2153"/>
                    <a:pt x="286" y="3129"/>
                  </a:cubicBezTo>
                  <a:cubicBezTo>
                    <a:pt x="286" y="3141"/>
                    <a:pt x="298" y="3147"/>
                    <a:pt x="310" y="3147"/>
                  </a:cubicBezTo>
                  <a:cubicBezTo>
                    <a:pt x="322" y="3147"/>
                    <a:pt x="334" y="3141"/>
                    <a:pt x="334" y="3129"/>
                  </a:cubicBezTo>
                  <a:cubicBezTo>
                    <a:pt x="342" y="3008"/>
                    <a:pt x="332" y="2918"/>
                    <a:pt x="303" y="2818"/>
                  </a:cubicBezTo>
                  <a:lnTo>
                    <a:pt x="303" y="2818"/>
                  </a:lnTo>
                  <a:cubicBezTo>
                    <a:pt x="325" y="2877"/>
                    <a:pt x="340" y="2902"/>
                    <a:pt x="350" y="2902"/>
                  </a:cubicBezTo>
                  <a:cubicBezTo>
                    <a:pt x="391" y="2902"/>
                    <a:pt x="330" y="2452"/>
                    <a:pt x="322" y="2356"/>
                  </a:cubicBezTo>
                  <a:cubicBezTo>
                    <a:pt x="298" y="2106"/>
                    <a:pt x="298" y="1844"/>
                    <a:pt x="286" y="1594"/>
                  </a:cubicBezTo>
                  <a:cubicBezTo>
                    <a:pt x="274" y="1058"/>
                    <a:pt x="286" y="558"/>
                    <a:pt x="476" y="34"/>
                  </a:cubicBezTo>
                  <a:cubicBezTo>
                    <a:pt x="483" y="13"/>
                    <a:pt x="474" y="0"/>
                    <a:pt x="4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59" name="Google Shape;17659;p26"/>
            <p:cNvSpPr/>
            <p:nvPr/>
          </p:nvSpPr>
          <p:spPr>
            <a:xfrm>
              <a:off x="486650" y="2214100"/>
              <a:ext cx="7175" cy="41250"/>
            </a:xfrm>
            <a:custGeom>
              <a:avLst/>
              <a:gdLst/>
              <a:ahLst/>
              <a:cxnLst/>
              <a:rect l="l" t="t" r="r" b="b"/>
              <a:pathLst>
                <a:path w="287" h="1650" extrusionOk="0">
                  <a:moveTo>
                    <a:pt x="286" y="0"/>
                  </a:moveTo>
                  <a:cubicBezTo>
                    <a:pt x="156" y="524"/>
                    <a:pt x="1" y="1096"/>
                    <a:pt x="179" y="1631"/>
                  </a:cubicBezTo>
                  <a:cubicBezTo>
                    <a:pt x="179" y="1643"/>
                    <a:pt x="188" y="1649"/>
                    <a:pt x="197" y="1649"/>
                  </a:cubicBezTo>
                  <a:cubicBezTo>
                    <a:pt x="206" y="1649"/>
                    <a:pt x="215" y="1643"/>
                    <a:pt x="215" y="1631"/>
                  </a:cubicBezTo>
                  <a:cubicBezTo>
                    <a:pt x="132" y="1060"/>
                    <a:pt x="191" y="548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60" name="Google Shape;17660;p26"/>
            <p:cNvSpPr/>
            <p:nvPr/>
          </p:nvSpPr>
          <p:spPr>
            <a:xfrm>
              <a:off x="455500" y="2200875"/>
              <a:ext cx="38925" cy="69925"/>
            </a:xfrm>
            <a:custGeom>
              <a:avLst/>
              <a:gdLst/>
              <a:ahLst/>
              <a:cxnLst/>
              <a:rect l="l" t="t" r="r" b="b"/>
              <a:pathLst>
                <a:path w="1557" h="2797" extrusionOk="0">
                  <a:moveTo>
                    <a:pt x="15" y="0"/>
                  </a:moveTo>
                  <a:cubicBezTo>
                    <a:pt x="4" y="0"/>
                    <a:pt x="0" y="9"/>
                    <a:pt x="8" y="17"/>
                  </a:cubicBezTo>
                  <a:cubicBezTo>
                    <a:pt x="401" y="446"/>
                    <a:pt x="640" y="946"/>
                    <a:pt x="890" y="1458"/>
                  </a:cubicBezTo>
                  <a:cubicBezTo>
                    <a:pt x="997" y="1672"/>
                    <a:pt x="1104" y="1887"/>
                    <a:pt x="1187" y="2089"/>
                  </a:cubicBezTo>
                  <a:cubicBezTo>
                    <a:pt x="1259" y="2256"/>
                    <a:pt x="1342" y="2541"/>
                    <a:pt x="1461" y="2672"/>
                  </a:cubicBezTo>
                  <a:cubicBezTo>
                    <a:pt x="1485" y="2720"/>
                    <a:pt x="1497" y="2744"/>
                    <a:pt x="1532" y="2791"/>
                  </a:cubicBezTo>
                  <a:cubicBezTo>
                    <a:pt x="1536" y="2795"/>
                    <a:pt x="1539" y="2796"/>
                    <a:pt x="1543" y="2796"/>
                  </a:cubicBezTo>
                  <a:cubicBezTo>
                    <a:pt x="1550" y="2796"/>
                    <a:pt x="1556" y="2788"/>
                    <a:pt x="1556" y="2779"/>
                  </a:cubicBezTo>
                  <a:cubicBezTo>
                    <a:pt x="1128" y="1863"/>
                    <a:pt x="759" y="720"/>
                    <a:pt x="32" y="5"/>
                  </a:cubicBezTo>
                  <a:cubicBezTo>
                    <a:pt x="25" y="2"/>
                    <a:pt x="19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61" name="Google Shape;17661;p26"/>
            <p:cNvSpPr/>
            <p:nvPr/>
          </p:nvSpPr>
          <p:spPr>
            <a:xfrm>
              <a:off x="434625" y="2181575"/>
              <a:ext cx="18525" cy="17025"/>
            </a:xfrm>
            <a:custGeom>
              <a:avLst/>
              <a:gdLst/>
              <a:ahLst/>
              <a:cxnLst/>
              <a:rect l="l" t="t" r="r" b="b"/>
              <a:pathLst>
                <a:path w="741" h="681" extrusionOk="0">
                  <a:moveTo>
                    <a:pt x="37" y="0"/>
                  </a:moveTo>
                  <a:cubicBezTo>
                    <a:pt x="22" y="0"/>
                    <a:pt x="0" y="20"/>
                    <a:pt x="10" y="39"/>
                  </a:cubicBezTo>
                  <a:cubicBezTo>
                    <a:pt x="248" y="242"/>
                    <a:pt x="474" y="480"/>
                    <a:pt x="724" y="670"/>
                  </a:cubicBezTo>
                  <a:cubicBezTo>
                    <a:pt x="522" y="432"/>
                    <a:pt x="272" y="230"/>
                    <a:pt x="46" y="3"/>
                  </a:cubicBezTo>
                  <a:cubicBezTo>
                    <a:pt x="44" y="1"/>
                    <a:pt x="41" y="0"/>
                    <a:pt x="37" y="0"/>
                  </a:cubicBezTo>
                  <a:close/>
                  <a:moveTo>
                    <a:pt x="724" y="670"/>
                  </a:moveTo>
                  <a:cubicBezTo>
                    <a:pt x="724" y="678"/>
                    <a:pt x="727" y="681"/>
                    <a:pt x="730" y="681"/>
                  </a:cubicBezTo>
                  <a:cubicBezTo>
                    <a:pt x="735" y="681"/>
                    <a:pt x="740" y="670"/>
                    <a:pt x="724" y="67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62" name="Google Shape;17662;p26"/>
            <p:cNvSpPr/>
            <p:nvPr/>
          </p:nvSpPr>
          <p:spPr>
            <a:xfrm>
              <a:off x="434275" y="2178375"/>
              <a:ext cx="46450" cy="56575"/>
            </a:xfrm>
            <a:custGeom>
              <a:avLst/>
              <a:gdLst/>
              <a:ahLst/>
              <a:cxnLst/>
              <a:rect l="l" t="t" r="r" b="b"/>
              <a:pathLst>
                <a:path w="1858" h="2263" extrusionOk="0">
                  <a:moveTo>
                    <a:pt x="0" y="0"/>
                  </a:moveTo>
                  <a:lnTo>
                    <a:pt x="0" y="0"/>
                  </a:lnTo>
                  <a:cubicBezTo>
                    <a:pt x="738" y="679"/>
                    <a:pt x="1322" y="1393"/>
                    <a:pt x="1846" y="2263"/>
                  </a:cubicBezTo>
                  <a:lnTo>
                    <a:pt x="1858" y="2263"/>
                  </a:lnTo>
                  <a:cubicBezTo>
                    <a:pt x="1429" y="1382"/>
                    <a:pt x="762" y="60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63" name="Google Shape;17663;p26"/>
            <p:cNvSpPr/>
            <p:nvPr/>
          </p:nvSpPr>
          <p:spPr>
            <a:xfrm>
              <a:off x="504825" y="2278450"/>
              <a:ext cx="5550" cy="47175"/>
            </a:xfrm>
            <a:custGeom>
              <a:avLst/>
              <a:gdLst/>
              <a:ahLst/>
              <a:cxnLst/>
              <a:rect l="l" t="t" r="r" b="b"/>
              <a:pathLst>
                <a:path w="222" h="1887" extrusionOk="0">
                  <a:moveTo>
                    <a:pt x="208" y="1"/>
                  </a:moveTo>
                  <a:cubicBezTo>
                    <a:pt x="205" y="1"/>
                    <a:pt x="202" y="4"/>
                    <a:pt x="202" y="10"/>
                  </a:cubicBezTo>
                  <a:cubicBezTo>
                    <a:pt x="0" y="605"/>
                    <a:pt x="36" y="1284"/>
                    <a:pt x="179" y="1879"/>
                  </a:cubicBezTo>
                  <a:cubicBezTo>
                    <a:pt x="187" y="1883"/>
                    <a:pt x="196" y="1886"/>
                    <a:pt x="203" y="1886"/>
                  </a:cubicBezTo>
                  <a:cubicBezTo>
                    <a:pt x="215" y="1886"/>
                    <a:pt x="222" y="1878"/>
                    <a:pt x="214" y="1855"/>
                  </a:cubicBezTo>
                  <a:cubicBezTo>
                    <a:pt x="60" y="1224"/>
                    <a:pt x="95" y="653"/>
                    <a:pt x="214" y="10"/>
                  </a:cubicBezTo>
                  <a:cubicBezTo>
                    <a:pt x="214" y="4"/>
                    <a:pt x="211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64" name="Google Shape;17664;p26"/>
            <p:cNvSpPr/>
            <p:nvPr/>
          </p:nvSpPr>
          <p:spPr>
            <a:xfrm>
              <a:off x="511350" y="2220500"/>
              <a:ext cx="9275" cy="54925"/>
            </a:xfrm>
            <a:custGeom>
              <a:avLst/>
              <a:gdLst/>
              <a:ahLst/>
              <a:cxnLst/>
              <a:rect l="l" t="t" r="r" b="b"/>
              <a:pathLst>
                <a:path w="371" h="2197" extrusionOk="0">
                  <a:moveTo>
                    <a:pt x="272" y="1"/>
                  </a:moveTo>
                  <a:cubicBezTo>
                    <a:pt x="268" y="1"/>
                    <a:pt x="263" y="6"/>
                    <a:pt x="263" y="6"/>
                  </a:cubicBezTo>
                  <a:cubicBezTo>
                    <a:pt x="311" y="423"/>
                    <a:pt x="156" y="804"/>
                    <a:pt x="84" y="1197"/>
                  </a:cubicBezTo>
                  <a:cubicBezTo>
                    <a:pt x="25" y="1530"/>
                    <a:pt x="1" y="1852"/>
                    <a:pt x="25" y="2197"/>
                  </a:cubicBezTo>
                  <a:cubicBezTo>
                    <a:pt x="60" y="1780"/>
                    <a:pt x="84" y="1363"/>
                    <a:pt x="191" y="959"/>
                  </a:cubicBezTo>
                  <a:cubicBezTo>
                    <a:pt x="263" y="637"/>
                    <a:pt x="370" y="340"/>
                    <a:pt x="275" y="6"/>
                  </a:cubicBezTo>
                  <a:cubicBezTo>
                    <a:pt x="275" y="2"/>
                    <a:pt x="273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65" name="Google Shape;17665;p26"/>
            <p:cNvSpPr/>
            <p:nvPr/>
          </p:nvSpPr>
          <p:spPr>
            <a:xfrm>
              <a:off x="511650" y="2223325"/>
              <a:ext cx="12225" cy="60675"/>
            </a:xfrm>
            <a:custGeom>
              <a:avLst/>
              <a:gdLst/>
              <a:ahLst/>
              <a:cxnLst/>
              <a:rect l="l" t="t" r="r" b="b"/>
              <a:pathLst>
                <a:path w="489" h="2427" extrusionOk="0">
                  <a:moveTo>
                    <a:pt x="382" y="0"/>
                  </a:moveTo>
                  <a:cubicBezTo>
                    <a:pt x="429" y="786"/>
                    <a:pt x="1" y="1643"/>
                    <a:pt x="251" y="2417"/>
                  </a:cubicBezTo>
                  <a:cubicBezTo>
                    <a:pt x="251" y="2423"/>
                    <a:pt x="257" y="2426"/>
                    <a:pt x="261" y="2426"/>
                  </a:cubicBezTo>
                  <a:cubicBezTo>
                    <a:pt x="266" y="2426"/>
                    <a:pt x="269" y="2423"/>
                    <a:pt x="263" y="2417"/>
                  </a:cubicBezTo>
                  <a:cubicBezTo>
                    <a:pt x="120" y="1584"/>
                    <a:pt x="489" y="810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66" name="Google Shape;17666;p26"/>
            <p:cNvSpPr/>
            <p:nvPr/>
          </p:nvSpPr>
          <p:spPr>
            <a:xfrm>
              <a:off x="511950" y="2285625"/>
              <a:ext cx="5675" cy="40625"/>
            </a:xfrm>
            <a:custGeom>
              <a:avLst/>
              <a:gdLst/>
              <a:ahLst/>
              <a:cxnLst/>
              <a:rect l="l" t="t" r="r" b="b"/>
              <a:pathLst>
                <a:path w="227" h="1625" extrusionOk="0">
                  <a:moveTo>
                    <a:pt x="219" y="1"/>
                  </a:moveTo>
                  <a:cubicBezTo>
                    <a:pt x="217" y="1"/>
                    <a:pt x="215" y="4"/>
                    <a:pt x="215" y="9"/>
                  </a:cubicBezTo>
                  <a:cubicBezTo>
                    <a:pt x="96" y="521"/>
                    <a:pt x="1" y="1092"/>
                    <a:pt x="13" y="1616"/>
                  </a:cubicBezTo>
                  <a:cubicBezTo>
                    <a:pt x="13" y="1622"/>
                    <a:pt x="19" y="1625"/>
                    <a:pt x="26" y="1625"/>
                  </a:cubicBezTo>
                  <a:cubicBezTo>
                    <a:pt x="33" y="1625"/>
                    <a:pt x="42" y="1622"/>
                    <a:pt x="48" y="1616"/>
                  </a:cubicBezTo>
                  <a:cubicBezTo>
                    <a:pt x="120" y="1092"/>
                    <a:pt x="167" y="544"/>
                    <a:pt x="227" y="21"/>
                  </a:cubicBezTo>
                  <a:cubicBezTo>
                    <a:pt x="227" y="7"/>
                    <a:pt x="223" y="1"/>
                    <a:pt x="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67" name="Google Shape;17667;p26"/>
            <p:cNvSpPr/>
            <p:nvPr/>
          </p:nvSpPr>
          <p:spPr>
            <a:xfrm>
              <a:off x="522075" y="2291250"/>
              <a:ext cx="19375" cy="64475"/>
            </a:xfrm>
            <a:custGeom>
              <a:avLst/>
              <a:gdLst/>
              <a:ahLst/>
              <a:cxnLst/>
              <a:rect l="l" t="t" r="r" b="b"/>
              <a:pathLst>
                <a:path w="775" h="2579" extrusionOk="0">
                  <a:moveTo>
                    <a:pt x="766" y="1"/>
                  </a:moveTo>
                  <a:cubicBezTo>
                    <a:pt x="760" y="1"/>
                    <a:pt x="751" y="4"/>
                    <a:pt x="739" y="10"/>
                  </a:cubicBezTo>
                  <a:cubicBezTo>
                    <a:pt x="715" y="296"/>
                    <a:pt x="548" y="510"/>
                    <a:pt x="453" y="772"/>
                  </a:cubicBezTo>
                  <a:cubicBezTo>
                    <a:pt x="382" y="974"/>
                    <a:pt x="370" y="1189"/>
                    <a:pt x="310" y="1391"/>
                  </a:cubicBezTo>
                  <a:cubicBezTo>
                    <a:pt x="191" y="1796"/>
                    <a:pt x="1" y="2153"/>
                    <a:pt x="84" y="2570"/>
                  </a:cubicBezTo>
                  <a:cubicBezTo>
                    <a:pt x="24" y="2058"/>
                    <a:pt x="298" y="1641"/>
                    <a:pt x="417" y="1165"/>
                  </a:cubicBezTo>
                  <a:cubicBezTo>
                    <a:pt x="477" y="915"/>
                    <a:pt x="536" y="688"/>
                    <a:pt x="655" y="450"/>
                  </a:cubicBezTo>
                  <a:cubicBezTo>
                    <a:pt x="727" y="296"/>
                    <a:pt x="774" y="177"/>
                    <a:pt x="774" y="10"/>
                  </a:cubicBezTo>
                  <a:cubicBezTo>
                    <a:pt x="774" y="4"/>
                    <a:pt x="771" y="1"/>
                    <a:pt x="766" y="1"/>
                  </a:cubicBezTo>
                  <a:close/>
                  <a:moveTo>
                    <a:pt x="84" y="2570"/>
                  </a:moveTo>
                  <a:cubicBezTo>
                    <a:pt x="78" y="2576"/>
                    <a:pt x="78" y="2579"/>
                    <a:pt x="79" y="2579"/>
                  </a:cubicBezTo>
                  <a:cubicBezTo>
                    <a:pt x="81" y="2579"/>
                    <a:pt x="84" y="2576"/>
                    <a:pt x="84" y="257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68" name="Google Shape;17668;p26"/>
            <p:cNvSpPr/>
            <p:nvPr/>
          </p:nvSpPr>
          <p:spPr>
            <a:xfrm>
              <a:off x="542925" y="2254450"/>
              <a:ext cx="4775" cy="34375"/>
            </a:xfrm>
            <a:custGeom>
              <a:avLst/>
              <a:gdLst/>
              <a:ahLst/>
              <a:cxnLst/>
              <a:rect l="l" t="t" r="r" b="b"/>
              <a:pathLst>
                <a:path w="191" h="1375" extrusionOk="0">
                  <a:moveTo>
                    <a:pt x="9" y="0"/>
                  </a:moveTo>
                  <a:cubicBezTo>
                    <a:pt x="5" y="0"/>
                    <a:pt x="0" y="5"/>
                    <a:pt x="0" y="5"/>
                  </a:cubicBezTo>
                  <a:cubicBezTo>
                    <a:pt x="119" y="482"/>
                    <a:pt x="143" y="898"/>
                    <a:pt x="24" y="1375"/>
                  </a:cubicBezTo>
                  <a:cubicBezTo>
                    <a:pt x="179" y="946"/>
                    <a:pt x="191" y="434"/>
                    <a:pt x="12" y="5"/>
                  </a:cubicBezTo>
                  <a:cubicBezTo>
                    <a:pt x="12" y="1"/>
                    <a:pt x="11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69" name="Google Shape;17669;p26"/>
            <p:cNvSpPr/>
            <p:nvPr/>
          </p:nvSpPr>
          <p:spPr>
            <a:xfrm>
              <a:off x="546475" y="2257250"/>
              <a:ext cx="3000" cy="40425"/>
            </a:xfrm>
            <a:custGeom>
              <a:avLst/>
              <a:gdLst/>
              <a:ahLst/>
              <a:cxnLst/>
              <a:rect l="l" t="t" r="r" b="b"/>
              <a:pathLst>
                <a:path w="120" h="1617" extrusionOk="0">
                  <a:moveTo>
                    <a:pt x="1" y="1"/>
                  </a:moveTo>
                  <a:cubicBezTo>
                    <a:pt x="49" y="536"/>
                    <a:pt x="37" y="1072"/>
                    <a:pt x="1" y="1608"/>
                  </a:cubicBezTo>
                  <a:cubicBezTo>
                    <a:pt x="1" y="1614"/>
                    <a:pt x="7" y="1617"/>
                    <a:pt x="14" y="1617"/>
                  </a:cubicBezTo>
                  <a:cubicBezTo>
                    <a:pt x="22" y="1617"/>
                    <a:pt x="31" y="1614"/>
                    <a:pt x="37" y="1608"/>
                  </a:cubicBezTo>
                  <a:cubicBezTo>
                    <a:pt x="120" y="1084"/>
                    <a:pt x="96" y="536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70" name="Google Shape;17670;p26"/>
            <p:cNvSpPr/>
            <p:nvPr/>
          </p:nvSpPr>
          <p:spPr>
            <a:xfrm>
              <a:off x="531300" y="2306375"/>
              <a:ext cx="12225" cy="65175"/>
            </a:xfrm>
            <a:custGeom>
              <a:avLst/>
              <a:gdLst/>
              <a:ahLst/>
              <a:cxnLst/>
              <a:rect l="l" t="t" r="r" b="b"/>
              <a:pathLst>
                <a:path w="489" h="2607" extrusionOk="0">
                  <a:moveTo>
                    <a:pt x="489" y="0"/>
                  </a:moveTo>
                  <a:cubicBezTo>
                    <a:pt x="334" y="417"/>
                    <a:pt x="191" y="845"/>
                    <a:pt x="108" y="1274"/>
                  </a:cubicBezTo>
                  <a:cubicBezTo>
                    <a:pt x="1" y="1727"/>
                    <a:pt x="132" y="2155"/>
                    <a:pt x="48" y="2584"/>
                  </a:cubicBezTo>
                  <a:cubicBezTo>
                    <a:pt x="48" y="2597"/>
                    <a:pt x="55" y="2606"/>
                    <a:pt x="62" y="2606"/>
                  </a:cubicBezTo>
                  <a:cubicBezTo>
                    <a:pt x="67" y="2606"/>
                    <a:pt x="72" y="2600"/>
                    <a:pt x="72" y="2584"/>
                  </a:cubicBezTo>
                  <a:cubicBezTo>
                    <a:pt x="191" y="2203"/>
                    <a:pt x="48" y="1774"/>
                    <a:pt x="120" y="1357"/>
                  </a:cubicBezTo>
                  <a:cubicBezTo>
                    <a:pt x="215" y="905"/>
                    <a:pt x="358" y="441"/>
                    <a:pt x="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71" name="Google Shape;17671;p26"/>
            <p:cNvSpPr/>
            <p:nvPr/>
          </p:nvSpPr>
          <p:spPr>
            <a:xfrm>
              <a:off x="440225" y="2271100"/>
              <a:ext cx="87825" cy="102850"/>
            </a:xfrm>
            <a:custGeom>
              <a:avLst/>
              <a:gdLst/>
              <a:ahLst/>
              <a:cxnLst/>
              <a:rect l="l" t="t" r="r" b="b"/>
              <a:pathLst>
                <a:path w="3513" h="4114" extrusionOk="0">
                  <a:moveTo>
                    <a:pt x="9" y="1"/>
                  </a:moveTo>
                  <a:cubicBezTo>
                    <a:pt x="6" y="1"/>
                    <a:pt x="0" y="6"/>
                    <a:pt x="0" y="6"/>
                  </a:cubicBezTo>
                  <a:cubicBezTo>
                    <a:pt x="119" y="340"/>
                    <a:pt x="346" y="530"/>
                    <a:pt x="596" y="756"/>
                  </a:cubicBezTo>
                  <a:cubicBezTo>
                    <a:pt x="1024" y="1113"/>
                    <a:pt x="1239" y="1494"/>
                    <a:pt x="1536" y="1959"/>
                  </a:cubicBezTo>
                  <a:cubicBezTo>
                    <a:pt x="2072" y="2780"/>
                    <a:pt x="2905" y="3364"/>
                    <a:pt x="3513" y="4114"/>
                  </a:cubicBezTo>
                  <a:cubicBezTo>
                    <a:pt x="2989" y="3340"/>
                    <a:pt x="2191" y="2840"/>
                    <a:pt x="1655" y="2078"/>
                  </a:cubicBezTo>
                  <a:cubicBezTo>
                    <a:pt x="1429" y="1756"/>
                    <a:pt x="1298" y="1364"/>
                    <a:pt x="1024" y="1066"/>
                  </a:cubicBezTo>
                  <a:cubicBezTo>
                    <a:pt x="679" y="697"/>
                    <a:pt x="238" y="482"/>
                    <a:pt x="12" y="6"/>
                  </a:cubicBezTo>
                  <a:cubicBezTo>
                    <a:pt x="12" y="2"/>
                    <a:pt x="11" y="1"/>
                    <a:pt x="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72" name="Google Shape;17672;p26"/>
            <p:cNvSpPr/>
            <p:nvPr/>
          </p:nvSpPr>
          <p:spPr>
            <a:xfrm>
              <a:off x="430400" y="2253275"/>
              <a:ext cx="7475" cy="17700"/>
            </a:xfrm>
            <a:custGeom>
              <a:avLst/>
              <a:gdLst/>
              <a:ahLst/>
              <a:cxnLst/>
              <a:rect l="l" t="t" r="r" b="b"/>
              <a:pathLst>
                <a:path w="299" h="708" extrusionOk="0">
                  <a:moveTo>
                    <a:pt x="20" y="0"/>
                  </a:moveTo>
                  <a:cubicBezTo>
                    <a:pt x="13" y="0"/>
                    <a:pt x="0" y="11"/>
                    <a:pt x="0" y="29"/>
                  </a:cubicBezTo>
                  <a:cubicBezTo>
                    <a:pt x="60" y="267"/>
                    <a:pt x="203" y="481"/>
                    <a:pt x="298" y="707"/>
                  </a:cubicBezTo>
                  <a:cubicBezTo>
                    <a:pt x="215" y="469"/>
                    <a:pt x="143" y="219"/>
                    <a:pt x="24" y="5"/>
                  </a:cubicBezTo>
                  <a:cubicBezTo>
                    <a:pt x="24" y="2"/>
                    <a:pt x="23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73" name="Google Shape;17673;p26"/>
            <p:cNvSpPr/>
            <p:nvPr/>
          </p:nvSpPr>
          <p:spPr>
            <a:xfrm>
              <a:off x="427425" y="2245350"/>
              <a:ext cx="35650" cy="42550"/>
            </a:xfrm>
            <a:custGeom>
              <a:avLst/>
              <a:gdLst/>
              <a:ahLst/>
              <a:cxnLst/>
              <a:rect l="l" t="t" r="r" b="b"/>
              <a:pathLst>
                <a:path w="1426" h="1702" extrusionOk="0">
                  <a:moveTo>
                    <a:pt x="0" y="0"/>
                  </a:moveTo>
                  <a:cubicBezTo>
                    <a:pt x="405" y="596"/>
                    <a:pt x="893" y="1191"/>
                    <a:pt x="1405" y="1691"/>
                  </a:cubicBezTo>
                  <a:cubicBezTo>
                    <a:pt x="1409" y="1698"/>
                    <a:pt x="1413" y="1701"/>
                    <a:pt x="1416" y="1701"/>
                  </a:cubicBezTo>
                  <a:cubicBezTo>
                    <a:pt x="1422" y="1701"/>
                    <a:pt x="1425" y="1687"/>
                    <a:pt x="1417" y="1679"/>
                  </a:cubicBezTo>
                  <a:cubicBezTo>
                    <a:pt x="953" y="1120"/>
                    <a:pt x="477" y="56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74" name="Google Shape;17674;p26"/>
            <p:cNvSpPr/>
            <p:nvPr/>
          </p:nvSpPr>
          <p:spPr>
            <a:xfrm>
              <a:off x="466125" y="2291550"/>
              <a:ext cx="47950" cy="51150"/>
            </a:xfrm>
            <a:custGeom>
              <a:avLst/>
              <a:gdLst/>
              <a:ahLst/>
              <a:cxnLst/>
              <a:rect l="l" t="t" r="r" b="b"/>
              <a:pathLst>
                <a:path w="1918" h="2046" extrusionOk="0">
                  <a:moveTo>
                    <a:pt x="12" y="1"/>
                  </a:moveTo>
                  <a:cubicBezTo>
                    <a:pt x="6" y="1"/>
                    <a:pt x="0" y="4"/>
                    <a:pt x="0" y="10"/>
                  </a:cubicBezTo>
                  <a:cubicBezTo>
                    <a:pt x="95" y="200"/>
                    <a:pt x="179" y="319"/>
                    <a:pt x="334" y="474"/>
                  </a:cubicBezTo>
                  <a:cubicBezTo>
                    <a:pt x="584" y="736"/>
                    <a:pt x="786" y="1010"/>
                    <a:pt x="1012" y="1308"/>
                  </a:cubicBezTo>
                  <a:cubicBezTo>
                    <a:pt x="1250" y="1629"/>
                    <a:pt x="1524" y="1927"/>
                    <a:pt x="1905" y="2046"/>
                  </a:cubicBezTo>
                  <a:cubicBezTo>
                    <a:pt x="1917" y="2046"/>
                    <a:pt x="1917" y="2034"/>
                    <a:pt x="1905" y="2034"/>
                  </a:cubicBezTo>
                  <a:cubicBezTo>
                    <a:pt x="1417" y="1796"/>
                    <a:pt x="1167" y="1427"/>
                    <a:pt x="857" y="1010"/>
                  </a:cubicBezTo>
                  <a:cubicBezTo>
                    <a:pt x="596" y="665"/>
                    <a:pt x="215" y="379"/>
                    <a:pt x="24" y="10"/>
                  </a:cubicBezTo>
                  <a:cubicBezTo>
                    <a:pt x="24" y="4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75" name="Google Shape;17675;p26"/>
            <p:cNvSpPr/>
            <p:nvPr/>
          </p:nvSpPr>
          <p:spPr>
            <a:xfrm>
              <a:off x="462250" y="2258625"/>
              <a:ext cx="38125" cy="55200"/>
            </a:xfrm>
            <a:custGeom>
              <a:avLst/>
              <a:gdLst/>
              <a:ahLst/>
              <a:cxnLst/>
              <a:rect l="l" t="t" r="r" b="b"/>
              <a:pathLst>
                <a:path w="1525" h="2208" extrusionOk="0">
                  <a:moveTo>
                    <a:pt x="10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191" y="327"/>
                    <a:pt x="405" y="600"/>
                    <a:pt x="667" y="862"/>
                  </a:cubicBezTo>
                  <a:cubicBezTo>
                    <a:pt x="1036" y="1279"/>
                    <a:pt x="1310" y="1672"/>
                    <a:pt x="1524" y="2208"/>
                  </a:cubicBezTo>
                  <a:cubicBezTo>
                    <a:pt x="1274" y="1327"/>
                    <a:pt x="548" y="708"/>
                    <a:pt x="12" y="5"/>
                  </a:cubicBezTo>
                  <a:cubicBezTo>
                    <a:pt x="12" y="2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76" name="Google Shape;17676;p26"/>
            <p:cNvSpPr/>
            <p:nvPr/>
          </p:nvSpPr>
          <p:spPr>
            <a:xfrm>
              <a:off x="431000" y="2220050"/>
              <a:ext cx="30075" cy="35450"/>
            </a:xfrm>
            <a:custGeom>
              <a:avLst/>
              <a:gdLst/>
              <a:ahLst/>
              <a:cxnLst/>
              <a:rect l="l" t="t" r="r" b="b"/>
              <a:pathLst>
                <a:path w="1203" h="1418" extrusionOk="0">
                  <a:moveTo>
                    <a:pt x="0" y="0"/>
                  </a:moveTo>
                  <a:cubicBezTo>
                    <a:pt x="215" y="596"/>
                    <a:pt x="655" y="1120"/>
                    <a:pt x="1203" y="1417"/>
                  </a:cubicBezTo>
                  <a:cubicBezTo>
                    <a:pt x="667" y="1036"/>
                    <a:pt x="298" y="59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77" name="Google Shape;17677;p26"/>
            <p:cNvSpPr/>
            <p:nvPr/>
          </p:nvSpPr>
          <p:spPr>
            <a:xfrm>
              <a:off x="433075" y="2218325"/>
              <a:ext cx="48250" cy="58425"/>
            </a:xfrm>
            <a:custGeom>
              <a:avLst/>
              <a:gdLst/>
              <a:ahLst/>
              <a:cxnLst/>
              <a:rect l="l" t="t" r="r" b="b"/>
              <a:pathLst>
                <a:path w="1930" h="2337" extrusionOk="0">
                  <a:moveTo>
                    <a:pt x="5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10"/>
                  </a:moveTo>
                  <a:cubicBezTo>
                    <a:pt x="191" y="1069"/>
                    <a:pt x="1346" y="1522"/>
                    <a:pt x="1918" y="2332"/>
                  </a:cubicBezTo>
                  <a:cubicBezTo>
                    <a:pt x="1918" y="2335"/>
                    <a:pt x="1919" y="2336"/>
                    <a:pt x="1920" y="2336"/>
                  </a:cubicBezTo>
                  <a:cubicBezTo>
                    <a:pt x="1923" y="2336"/>
                    <a:pt x="1929" y="2328"/>
                    <a:pt x="1929" y="2320"/>
                  </a:cubicBezTo>
                  <a:cubicBezTo>
                    <a:pt x="1417" y="1427"/>
                    <a:pt x="286" y="1093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78" name="Google Shape;17678;p26"/>
            <p:cNvSpPr/>
            <p:nvPr/>
          </p:nvSpPr>
          <p:spPr>
            <a:xfrm>
              <a:off x="483975" y="2277200"/>
              <a:ext cx="14875" cy="12575"/>
            </a:xfrm>
            <a:custGeom>
              <a:avLst/>
              <a:gdLst/>
              <a:ahLst/>
              <a:cxnLst/>
              <a:rect l="l" t="t" r="r" b="b"/>
              <a:pathLst>
                <a:path w="595" h="503" extrusionOk="0">
                  <a:moveTo>
                    <a:pt x="1" y="0"/>
                  </a:moveTo>
                  <a:lnTo>
                    <a:pt x="1" y="0"/>
                  </a:lnTo>
                  <a:cubicBezTo>
                    <a:pt x="143" y="227"/>
                    <a:pt x="346" y="393"/>
                    <a:pt x="572" y="500"/>
                  </a:cubicBezTo>
                  <a:cubicBezTo>
                    <a:pt x="574" y="502"/>
                    <a:pt x="575" y="503"/>
                    <a:pt x="577" y="503"/>
                  </a:cubicBezTo>
                  <a:cubicBezTo>
                    <a:pt x="587" y="503"/>
                    <a:pt x="594" y="475"/>
                    <a:pt x="584" y="465"/>
                  </a:cubicBezTo>
                  <a:cubicBezTo>
                    <a:pt x="346" y="346"/>
                    <a:pt x="179" y="17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79" name="Google Shape;17679;p26"/>
            <p:cNvSpPr/>
            <p:nvPr/>
          </p:nvSpPr>
          <p:spPr>
            <a:xfrm>
              <a:off x="486650" y="2272725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1" y="1"/>
                  </a:moveTo>
                  <a:cubicBezTo>
                    <a:pt x="2" y="4"/>
                    <a:pt x="4" y="7"/>
                    <a:pt x="6" y="10"/>
                  </a:cubicBezTo>
                  <a:lnTo>
                    <a:pt x="6" y="10"/>
                  </a:lnTo>
                  <a:cubicBezTo>
                    <a:pt x="7" y="5"/>
                    <a:pt x="6" y="1"/>
                    <a:pt x="1" y="1"/>
                  </a:cubicBezTo>
                  <a:close/>
                  <a:moveTo>
                    <a:pt x="6" y="10"/>
                  </a:moveTo>
                  <a:cubicBezTo>
                    <a:pt x="5" y="17"/>
                    <a:pt x="1" y="25"/>
                    <a:pt x="1" y="25"/>
                  </a:cubicBezTo>
                  <a:cubicBezTo>
                    <a:pt x="60" y="167"/>
                    <a:pt x="179" y="322"/>
                    <a:pt x="310" y="370"/>
                  </a:cubicBezTo>
                  <a:cubicBezTo>
                    <a:pt x="322" y="370"/>
                    <a:pt x="346" y="358"/>
                    <a:pt x="322" y="346"/>
                  </a:cubicBezTo>
                  <a:cubicBezTo>
                    <a:pt x="194" y="241"/>
                    <a:pt x="88" y="15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80" name="Google Shape;17680;p26"/>
            <p:cNvSpPr/>
            <p:nvPr/>
          </p:nvSpPr>
          <p:spPr>
            <a:xfrm>
              <a:off x="487850" y="2271250"/>
              <a:ext cx="7450" cy="8950"/>
            </a:xfrm>
            <a:custGeom>
              <a:avLst/>
              <a:gdLst/>
              <a:ahLst/>
              <a:cxnLst/>
              <a:rect l="l" t="t" r="r" b="b"/>
              <a:pathLst>
                <a:path w="298" h="358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119"/>
                    <a:pt x="179" y="262"/>
                    <a:pt x="286" y="357"/>
                  </a:cubicBezTo>
                  <a:cubicBezTo>
                    <a:pt x="286" y="357"/>
                    <a:pt x="298" y="357"/>
                    <a:pt x="298" y="345"/>
                  </a:cubicBezTo>
                  <a:cubicBezTo>
                    <a:pt x="203" y="215"/>
                    <a:pt x="108" y="10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81" name="Google Shape;17681;p26"/>
            <p:cNvSpPr/>
            <p:nvPr/>
          </p:nvSpPr>
          <p:spPr>
            <a:xfrm>
              <a:off x="533400" y="2354075"/>
              <a:ext cx="5075" cy="22125"/>
            </a:xfrm>
            <a:custGeom>
              <a:avLst/>
              <a:gdLst/>
              <a:ahLst/>
              <a:cxnLst/>
              <a:rect l="l" t="t" r="r" b="b"/>
              <a:pathLst>
                <a:path w="203" h="885" extrusionOk="0">
                  <a:moveTo>
                    <a:pt x="171" y="0"/>
                  </a:moveTo>
                  <a:cubicBezTo>
                    <a:pt x="170" y="0"/>
                    <a:pt x="167" y="3"/>
                    <a:pt x="167" y="9"/>
                  </a:cubicBezTo>
                  <a:cubicBezTo>
                    <a:pt x="173" y="3"/>
                    <a:pt x="173" y="0"/>
                    <a:pt x="171" y="0"/>
                  </a:cubicBezTo>
                  <a:close/>
                  <a:moveTo>
                    <a:pt x="167" y="9"/>
                  </a:moveTo>
                  <a:lnTo>
                    <a:pt x="167" y="9"/>
                  </a:lnTo>
                  <a:cubicBezTo>
                    <a:pt x="143" y="164"/>
                    <a:pt x="143" y="307"/>
                    <a:pt x="107" y="438"/>
                  </a:cubicBezTo>
                  <a:cubicBezTo>
                    <a:pt x="83" y="592"/>
                    <a:pt x="48" y="723"/>
                    <a:pt x="0" y="866"/>
                  </a:cubicBezTo>
                  <a:cubicBezTo>
                    <a:pt x="0" y="878"/>
                    <a:pt x="6" y="884"/>
                    <a:pt x="13" y="884"/>
                  </a:cubicBezTo>
                  <a:cubicBezTo>
                    <a:pt x="21" y="884"/>
                    <a:pt x="30" y="878"/>
                    <a:pt x="36" y="866"/>
                  </a:cubicBezTo>
                  <a:cubicBezTo>
                    <a:pt x="131" y="604"/>
                    <a:pt x="202" y="295"/>
                    <a:pt x="16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82" name="Google Shape;17682;p26"/>
            <p:cNvSpPr/>
            <p:nvPr/>
          </p:nvSpPr>
          <p:spPr>
            <a:xfrm>
              <a:off x="532800" y="2356075"/>
              <a:ext cx="2400" cy="20600"/>
            </a:xfrm>
            <a:custGeom>
              <a:avLst/>
              <a:gdLst/>
              <a:ahLst/>
              <a:cxnLst/>
              <a:rect l="l" t="t" r="r" b="b"/>
              <a:pathLst>
                <a:path w="96" h="824" extrusionOk="0">
                  <a:moveTo>
                    <a:pt x="95" y="0"/>
                  </a:moveTo>
                  <a:lnTo>
                    <a:pt x="95" y="0"/>
                  </a:lnTo>
                  <a:cubicBezTo>
                    <a:pt x="72" y="274"/>
                    <a:pt x="24" y="536"/>
                    <a:pt x="0" y="810"/>
                  </a:cubicBezTo>
                  <a:cubicBezTo>
                    <a:pt x="0" y="817"/>
                    <a:pt x="12" y="824"/>
                    <a:pt x="22" y="824"/>
                  </a:cubicBezTo>
                  <a:cubicBezTo>
                    <a:pt x="30" y="824"/>
                    <a:pt x="36" y="820"/>
                    <a:pt x="36" y="810"/>
                  </a:cubicBezTo>
                  <a:cubicBezTo>
                    <a:pt x="95" y="560"/>
                    <a:pt x="95" y="274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83" name="Google Shape;17683;p26"/>
            <p:cNvSpPr/>
            <p:nvPr/>
          </p:nvSpPr>
          <p:spPr>
            <a:xfrm>
              <a:off x="535475" y="2357550"/>
              <a:ext cx="4200" cy="24975"/>
            </a:xfrm>
            <a:custGeom>
              <a:avLst/>
              <a:gdLst/>
              <a:ahLst/>
              <a:cxnLst/>
              <a:rect l="l" t="t" r="r" b="b"/>
              <a:pathLst>
                <a:path w="168" h="999" extrusionOk="0">
                  <a:moveTo>
                    <a:pt x="167" y="1"/>
                  </a:moveTo>
                  <a:lnTo>
                    <a:pt x="167" y="1"/>
                  </a:lnTo>
                  <a:cubicBezTo>
                    <a:pt x="96" y="334"/>
                    <a:pt x="12" y="656"/>
                    <a:pt x="0" y="989"/>
                  </a:cubicBezTo>
                  <a:cubicBezTo>
                    <a:pt x="0" y="995"/>
                    <a:pt x="3" y="998"/>
                    <a:pt x="6" y="998"/>
                  </a:cubicBezTo>
                  <a:cubicBezTo>
                    <a:pt x="9" y="998"/>
                    <a:pt x="12" y="995"/>
                    <a:pt x="12" y="989"/>
                  </a:cubicBezTo>
                  <a:cubicBezTo>
                    <a:pt x="84" y="680"/>
                    <a:pt x="119" y="334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84" name="Google Shape;17684;p26"/>
            <p:cNvSpPr/>
            <p:nvPr/>
          </p:nvSpPr>
          <p:spPr>
            <a:xfrm>
              <a:off x="542625" y="2339475"/>
              <a:ext cx="17875" cy="74675"/>
            </a:xfrm>
            <a:custGeom>
              <a:avLst/>
              <a:gdLst/>
              <a:ahLst/>
              <a:cxnLst/>
              <a:rect l="l" t="t" r="r" b="b"/>
              <a:pathLst>
                <a:path w="715" h="2987" extrusionOk="0">
                  <a:moveTo>
                    <a:pt x="673" y="1"/>
                  </a:moveTo>
                  <a:cubicBezTo>
                    <a:pt x="670" y="1"/>
                    <a:pt x="667" y="4"/>
                    <a:pt x="667" y="10"/>
                  </a:cubicBezTo>
                  <a:cubicBezTo>
                    <a:pt x="607" y="653"/>
                    <a:pt x="476" y="1200"/>
                    <a:pt x="214" y="1819"/>
                  </a:cubicBezTo>
                  <a:cubicBezTo>
                    <a:pt x="36" y="2200"/>
                    <a:pt x="0" y="2558"/>
                    <a:pt x="24" y="2986"/>
                  </a:cubicBezTo>
                  <a:cubicBezTo>
                    <a:pt x="36" y="1938"/>
                    <a:pt x="714" y="1081"/>
                    <a:pt x="679" y="10"/>
                  </a:cubicBezTo>
                  <a:cubicBezTo>
                    <a:pt x="679" y="4"/>
                    <a:pt x="676" y="1"/>
                    <a:pt x="6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85" name="Google Shape;17685;p26"/>
            <p:cNvSpPr/>
            <p:nvPr/>
          </p:nvSpPr>
          <p:spPr>
            <a:xfrm>
              <a:off x="560625" y="2309725"/>
              <a:ext cx="4350" cy="28150"/>
            </a:xfrm>
            <a:custGeom>
              <a:avLst/>
              <a:gdLst/>
              <a:ahLst/>
              <a:cxnLst/>
              <a:rect l="l" t="t" r="r" b="b"/>
              <a:pathLst>
                <a:path w="174" h="1126" extrusionOk="0">
                  <a:moveTo>
                    <a:pt x="143" y="0"/>
                  </a:moveTo>
                  <a:cubicBezTo>
                    <a:pt x="140" y="0"/>
                    <a:pt x="137" y="3"/>
                    <a:pt x="137" y="9"/>
                  </a:cubicBezTo>
                  <a:cubicBezTo>
                    <a:pt x="78" y="390"/>
                    <a:pt x="66" y="747"/>
                    <a:pt x="6" y="1116"/>
                  </a:cubicBezTo>
                  <a:cubicBezTo>
                    <a:pt x="0" y="1122"/>
                    <a:pt x="3" y="1125"/>
                    <a:pt x="8" y="1125"/>
                  </a:cubicBezTo>
                  <a:cubicBezTo>
                    <a:pt x="12" y="1125"/>
                    <a:pt x="18" y="1122"/>
                    <a:pt x="18" y="1116"/>
                  </a:cubicBezTo>
                  <a:cubicBezTo>
                    <a:pt x="90" y="759"/>
                    <a:pt x="173" y="366"/>
                    <a:pt x="149" y="9"/>
                  </a:cubicBezTo>
                  <a:cubicBezTo>
                    <a:pt x="149" y="3"/>
                    <a:pt x="146" y="0"/>
                    <a:pt x="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86" name="Google Shape;17686;p26"/>
            <p:cNvSpPr/>
            <p:nvPr/>
          </p:nvSpPr>
          <p:spPr>
            <a:xfrm>
              <a:off x="561375" y="2288800"/>
              <a:ext cx="13400" cy="81500"/>
            </a:xfrm>
            <a:custGeom>
              <a:avLst/>
              <a:gdLst/>
              <a:ahLst/>
              <a:cxnLst/>
              <a:rect l="l" t="t" r="r" b="b"/>
              <a:pathLst>
                <a:path w="536" h="3260" extrusionOk="0">
                  <a:moveTo>
                    <a:pt x="0" y="1"/>
                  </a:moveTo>
                  <a:lnTo>
                    <a:pt x="0" y="1"/>
                  </a:lnTo>
                  <a:cubicBezTo>
                    <a:pt x="203" y="525"/>
                    <a:pt x="322" y="1072"/>
                    <a:pt x="405" y="1620"/>
                  </a:cubicBezTo>
                  <a:cubicBezTo>
                    <a:pt x="512" y="2156"/>
                    <a:pt x="393" y="2691"/>
                    <a:pt x="357" y="3251"/>
                  </a:cubicBezTo>
                  <a:cubicBezTo>
                    <a:pt x="357" y="3257"/>
                    <a:pt x="363" y="3260"/>
                    <a:pt x="369" y="3260"/>
                  </a:cubicBezTo>
                  <a:cubicBezTo>
                    <a:pt x="375" y="3260"/>
                    <a:pt x="381" y="3257"/>
                    <a:pt x="381" y="3251"/>
                  </a:cubicBezTo>
                  <a:cubicBezTo>
                    <a:pt x="536" y="2144"/>
                    <a:pt x="500" y="102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87" name="Google Shape;17687;p26"/>
            <p:cNvSpPr/>
            <p:nvPr/>
          </p:nvSpPr>
          <p:spPr>
            <a:xfrm>
              <a:off x="545900" y="2372600"/>
              <a:ext cx="22475" cy="57550"/>
            </a:xfrm>
            <a:custGeom>
              <a:avLst/>
              <a:gdLst/>
              <a:ahLst/>
              <a:cxnLst/>
              <a:rect l="l" t="t" r="r" b="b"/>
              <a:pathLst>
                <a:path w="899" h="2302" extrusionOk="0">
                  <a:moveTo>
                    <a:pt x="892" y="0"/>
                  </a:moveTo>
                  <a:cubicBezTo>
                    <a:pt x="887" y="0"/>
                    <a:pt x="881" y="6"/>
                    <a:pt x="881" y="18"/>
                  </a:cubicBezTo>
                  <a:cubicBezTo>
                    <a:pt x="762" y="435"/>
                    <a:pt x="536" y="768"/>
                    <a:pt x="345" y="1149"/>
                  </a:cubicBezTo>
                  <a:cubicBezTo>
                    <a:pt x="167" y="1506"/>
                    <a:pt x="48" y="1887"/>
                    <a:pt x="0" y="2292"/>
                  </a:cubicBezTo>
                  <a:cubicBezTo>
                    <a:pt x="0" y="2298"/>
                    <a:pt x="3" y="2301"/>
                    <a:pt x="6" y="2301"/>
                  </a:cubicBezTo>
                  <a:cubicBezTo>
                    <a:pt x="9" y="2301"/>
                    <a:pt x="12" y="2298"/>
                    <a:pt x="12" y="2292"/>
                  </a:cubicBezTo>
                  <a:cubicBezTo>
                    <a:pt x="131" y="1828"/>
                    <a:pt x="238" y="1399"/>
                    <a:pt x="476" y="971"/>
                  </a:cubicBezTo>
                  <a:cubicBezTo>
                    <a:pt x="631" y="673"/>
                    <a:pt x="834" y="375"/>
                    <a:pt x="893" y="18"/>
                  </a:cubicBezTo>
                  <a:cubicBezTo>
                    <a:pt x="899" y="6"/>
                    <a:pt x="896" y="0"/>
                    <a:pt x="8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88" name="Google Shape;17688;p26"/>
            <p:cNvSpPr/>
            <p:nvPr/>
          </p:nvSpPr>
          <p:spPr>
            <a:xfrm>
              <a:off x="550350" y="2403700"/>
              <a:ext cx="5675" cy="26450"/>
            </a:xfrm>
            <a:custGeom>
              <a:avLst/>
              <a:gdLst/>
              <a:ahLst/>
              <a:cxnLst/>
              <a:rect l="l" t="t" r="r" b="b"/>
              <a:pathLst>
                <a:path w="227" h="1058" extrusionOk="0">
                  <a:moveTo>
                    <a:pt x="227" y="0"/>
                  </a:moveTo>
                  <a:lnTo>
                    <a:pt x="227" y="0"/>
                  </a:lnTo>
                  <a:cubicBezTo>
                    <a:pt x="108" y="334"/>
                    <a:pt x="13" y="703"/>
                    <a:pt x="1" y="1048"/>
                  </a:cubicBezTo>
                  <a:cubicBezTo>
                    <a:pt x="1" y="1054"/>
                    <a:pt x="4" y="1057"/>
                    <a:pt x="7" y="1057"/>
                  </a:cubicBezTo>
                  <a:cubicBezTo>
                    <a:pt x="10" y="1057"/>
                    <a:pt x="13" y="1054"/>
                    <a:pt x="13" y="1048"/>
                  </a:cubicBezTo>
                  <a:cubicBezTo>
                    <a:pt x="84" y="703"/>
                    <a:pt x="132" y="358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89" name="Google Shape;17689;p26"/>
            <p:cNvSpPr/>
            <p:nvPr/>
          </p:nvSpPr>
          <p:spPr>
            <a:xfrm>
              <a:off x="437550" y="2135225"/>
              <a:ext cx="28000" cy="16975"/>
            </a:xfrm>
            <a:custGeom>
              <a:avLst/>
              <a:gdLst/>
              <a:ahLst/>
              <a:cxnLst/>
              <a:rect l="l" t="t" r="r" b="b"/>
              <a:pathLst>
                <a:path w="1120" h="679" extrusionOk="0">
                  <a:moveTo>
                    <a:pt x="0" y="0"/>
                  </a:moveTo>
                  <a:lnTo>
                    <a:pt x="0" y="0"/>
                  </a:lnTo>
                  <a:cubicBezTo>
                    <a:pt x="417" y="107"/>
                    <a:pt x="750" y="476"/>
                    <a:pt x="1107" y="679"/>
                  </a:cubicBezTo>
                  <a:cubicBezTo>
                    <a:pt x="1107" y="679"/>
                    <a:pt x="1119" y="679"/>
                    <a:pt x="1107" y="667"/>
                  </a:cubicBezTo>
                  <a:cubicBezTo>
                    <a:pt x="893" y="500"/>
                    <a:pt x="667" y="357"/>
                    <a:pt x="453" y="202"/>
                  </a:cubicBezTo>
                  <a:cubicBezTo>
                    <a:pt x="310" y="119"/>
                    <a:pt x="167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90" name="Google Shape;17690;p26"/>
            <p:cNvSpPr/>
            <p:nvPr/>
          </p:nvSpPr>
          <p:spPr>
            <a:xfrm>
              <a:off x="455400" y="2150400"/>
              <a:ext cx="46750" cy="42250"/>
            </a:xfrm>
            <a:custGeom>
              <a:avLst/>
              <a:gdLst/>
              <a:ahLst/>
              <a:cxnLst/>
              <a:rect l="l" t="t" r="r" b="b"/>
              <a:pathLst>
                <a:path w="1870" h="1690" extrusionOk="0">
                  <a:moveTo>
                    <a:pt x="1" y="0"/>
                  </a:moveTo>
                  <a:cubicBezTo>
                    <a:pt x="346" y="238"/>
                    <a:pt x="572" y="572"/>
                    <a:pt x="882" y="822"/>
                  </a:cubicBezTo>
                  <a:cubicBezTo>
                    <a:pt x="1001" y="905"/>
                    <a:pt x="1144" y="953"/>
                    <a:pt x="1263" y="1060"/>
                  </a:cubicBezTo>
                  <a:cubicBezTo>
                    <a:pt x="1489" y="1239"/>
                    <a:pt x="1667" y="1477"/>
                    <a:pt x="1858" y="1679"/>
                  </a:cubicBezTo>
                  <a:cubicBezTo>
                    <a:pt x="1862" y="1686"/>
                    <a:pt x="1864" y="1689"/>
                    <a:pt x="1866" y="1689"/>
                  </a:cubicBezTo>
                  <a:cubicBezTo>
                    <a:pt x="1870" y="1689"/>
                    <a:pt x="1870" y="1675"/>
                    <a:pt x="1870" y="1667"/>
                  </a:cubicBezTo>
                  <a:cubicBezTo>
                    <a:pt x="1691" y="1465"/>
                    <a:pt x="1501" y="1203"/>
                    <a:pt x="1275" y="1048"/>
                  </a:cubicBezTo>
                  <a:cubicBezTo>
                    <a:pt x="1120" y="905"/>
                    <a:pt x="941" y="869"/>
                    <a:pt x="774" y="691"/>
                  </a:cubicBezTo>
                  <a:cubicBezTo>
                    <a:pt x="536" y="429"/>
                    <a:pt x="310" y="17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91" name="Google Shape;17691;p26"/>
            <p:cNvSpPr/>
            <p:nvPr/>
          </p:nvSpPr>
          <p:spPr>
            <a:xfrm>
              <a:off x="422950" y="2204950"/>
              <a:ext cx="4800" cy="42125"/>
            </a:xfrm>
            <a:custGeom>
              <a:avLst/>
              <a:gdLst/>
              <a:ahLst/>
              <a:cxnLst/>
              <a:rect l="l" t="t" r="r" b="b"/>
              <a:pathLst>
                <a:path w="192" h="1685" extrusionOk="0">
                  <a:moveTo>
                    <a:pt x="188" y="0"/>
                  </a:moveTo>
                  <a:cubicBezTo>
                    <a:pt x="185" y="0"/>
                    <a:pt x="179" y="3"/>
                    <a:pt x="179" y="9"/>
                  </a:cubicBezTo>
                  <a:cubicBezTo>
                    <a:pt x="191" y="3"/>
                    <a:pt x="191" y="0"/>
                    <a:pt x="188" y="0"/>
                  </a:cubicBezTo>
                  <a:close/>
                  <a:moveTo>
                    <a:pt x="179" y="9"/>
                  </a:moveTo>
                  <a:lnTo>
                    <a:pt x="179" y="9"/>
                  </a:lnTo>
                  <a:cubicBezTo>
                    <a:pt x="96" y="557"/>
                    <a:pt x="25" y="1128"/>
                    <a:pt x="1" y="1676"/>
                  </a:cubicBezTo>
                  <a:cubicBezTo>
                    <a:pt x="1" y="1682"/>
                    <a:pt x="7" y="1685"/>
                    <a:pt x="13" y="1685"/>
                  </a:cubicBezTo>
                  <a:cubicBezTo>
                    <a:pt x="19" y="1685"/>
                    <a:pt x="25" y="1682"/>
                    <a:pt x="25" y="1676"/>
                  </a:cubicBezTo>
                  <a:cubicBezTo>
                    <a:pt x="108" y="1128"/>
                    <a:pt x="144" y="557"/>
                    <a:pt x="179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92" name="Google Shape;17692;p26"/>
            <p:cNvSpPr/>
            <p:nvPr/>
          </p:nvSpPr>
          <p:spPr>
            <a:xfrm>
              <a:off x="491125" y="2370350"/>
              <a:ext cx="44375" cy="41925"/>
            </a:xfrm>
            <a:custGeom>
              <a:avLst/>
              <a:gdLst/>
              <a:ahLst/>
              <a:cxnLst/>
              <a:rect l="l" t="t" r="r" b="b"/>
              <a:pathLst>
                <a:path w="1775" h="1677" extrusionOk="0">
                  <a:moveTo>
                    <a:pt x="12" y="1"/>
                  </a:moveTo>
                  <a:cubicBezTo>
                    <a:pt x="12" y="1"/>
                    <a:pt x="0" y="1"/>
                    <a:pt x="0" y="13"/>
                  </a:cubicBezTo>
                  <a:cubicBezTo>
                    <a:pt x="703" y="489"/>
                    <a:pt x="1262" y="977"/>
                    <a:pt x="1774" y="1668"/>
                  </a:cubicBezTo>
                  <a:cubicBezTo>
                    <a:pt x="1346" y="977"/>
                    <a:pt x="750" y="358"/>
                    <a:pt x="12" y="1"/>
                  </a:cubicBezTo>
                  <a:close/>
                  <a:moveTo>
                    <a:pt x="1774" y="1668"/>
                  </a:moveTo>
                  <a:lnTo>
                    <a:pt x="1774" y="1668"/>
                  </a:lnTo>
                  <a:cubicBezTo>
                    <a:pt x="1768" y="1674"/>
                    <a:pt x="1768" y="1677"/>
                    <a:pt x="1770" y="1677"/>
                  </a:cubicBezTo>
                  <a:cubicBezTo>
                    <a:pt x="1771" y="1677"/>
                    <a:pt x="1774" y="1674"/>
                    <a:pt x="1774" y="166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93" name="Google Shape;17693;p26"/>
            <p:cNvSpPr/>
            <p:nvPr/>
          </p:nvSpPr>
          <p:spPr>
            <a:xfrm>
              <a:off x="452125" y="2329275"/>
              <a:ext cx="33375" cy="36950"/>
            </a:xfrm>
            <a:custGeom>
              <a:avLst/>
              <a:gdLst/>
              <a:ahLst/>
              <a:cxnLst/>
              <a:rect l="l" t="t" r="r" b="b"/>
              <a:pathLst>
                <a:path w="1335" h="1478" extrusionOk="0">
                  <a:moveTo>
                    <a:pt x="1" y="1"/>
                  </a:moveTo>
                  <a:cubicBezTo>
                    <a:pt x="263" y="596"/>
                    <a:pt x="775" y="1132"/>
                    <a:pt x="1334" y="1477"/>
                  </a:cubicBezTo>
                  <a:cubicBezTo>
                    <a:pt x="775" y="1072"/>
                    <a:pt x="370" y="58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94" name="Google Shape;17694;p26"/>
            <p:cNvSpPr/>
            <p:nvPr/>
          </p:nvSpPr>
          <p:spPr>
            <a:xfrm>
              <a:off x="454200" y="2330175"/>
              <a:ext cx="76375" cy="60875"/>
            </a:xfrm>
            <a:custGeom>
              <a:avLst/>
              <a:gdLst/>
              <a:ahLst/>
              <a:cxnLst/>
              <a:rect l="l" t="t" r="r" b="b"/>
              <a:pathLst>
                <a:path w="3055" h="2435" extrusionOk="0">
                  <a:moveTo>
                    <a:pt x="1" y="1"/>
                  </a:moveTo>
                  <a:cubicBezTo>
                    <a:pt x="358" y="501"/>
                    <a:pt x="799" y="953"/>
                    <a:pt x="1311" y="1298"/>
                  </a:cubicBezTo>
                  <a:cubicBezTo>
                    <a:pt x="1882" y="1679"/>
                    <a:pt x="2585" y="1858"/>
                    <a:pt x="3013" y="2429"/>
                  </a:cubicBezTo>
                  <a:cubicBezTo>
                    <a:pt x="3016" y="2433"/>
                    <a:pt x="3021" y="2434"/>
                    <a:pt x="3026" y="2434"/>
                  </a:cubicBezTo>
                  <a:cubicBezTo>
                    <a:pt x="3040" y="2434"/>
                    <a:pt x="3054" y="2423"/>
                    <a:pt x="3037" y="2406"/>
                  </a:cubicBezTo>
                  <a:cubicBezTo>
                    <a:pt x="2716" y="1977"/>
                    <a:pt x="2251" y="1787"/>
                    <a:pt x="1775" y="1537"/>
                  </a:cubicBezTo>
                  <a:cubicBezTo>
                    <a:pt x="1073" y="1156"/>
                    <a:pt x="477" y="64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95" name="Google Shape;17695;p26"/>
            <p:cNvSpPr/>
            <p:nvPr/>
          </p:nvSpPr>
          <p:spPr>
            <a:xfrm>
              <a:off x="507800" y="2368650"/>
              <a:ext cx="23100" cy="19675"/>
            </a:xfrm>
            <a:custGeom>
              <a:avLst/>
              <a:gdLst/>
              <a:ahLst/>
              <a:cxnLst/>
              <a:rect l="l" t="t" r="r" b="b"/>
              <a:pathLst>
                <a:path w="924" h="787" extrusionOk="0">
                  <a:moveTo>
                    <a:pt x="5" y="1"/>
                  </a:moveTo>
                  <a:cubicBezTo>
                    <a:pt x="3" y="1"/>
                    <a:pt x="0" y="3"/>
                    <a:pt x="0" y="9"/>
                  </a:cubicBezTo>
                  <a:cubicBezTo>
                    <a:pt x="6" y="3"/>
                    <a:pt x="6" y="1"/>
                    <a:pt x="5" y="1"/>
                  </a:cubicBezTo>
                  <a:close/>
                  <a:moveTo>
                    <a:pt x="0" y="9"/>
                  </a:moveTo>
                  <a:cubicBezTo>
                    <a:pt x="310" y="259"/>
                    <a:pt x="595" y="533"/>
                    <a:pt x="893" y="783"/>
                  </a:cubicBezTo>
                  <a:cubicBezTo>
                    <a:pt x="895" y="786"/>
                    <a:pt x="898" y="787"/>
                    <a:pt x="901" y="787"/>
                  </a:cubicBezTo>
                  <a:cubicBezTo>
                    <a:pt x="913" y="787"/>
                    <a:pt x="924" y="771"/>
                    <a:pt x="905" y="771"/>
                  </a:cubicBezTo>
                  <a:cubicBezTo>
                    <a:pt x="655" y="474"/>
                    <a:pt x="333" y="212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96" name="Google Shape;17696;p26"/>
            <p:cNvSpPr/>
            <p:nvPr/>
          </p:nvSpPr>
          <p:spPr>
            <a:xfrm>
              <a:off x="510475" y="2367675"/>
              <a:ext cx="17175" cy="13225"/>
            </a:xfrm>
            <a:custGeom>
              <a:avLst/>
              <a:gdLst/>
              <a:ahLst/>
              <a:cxnLst/>
              <a:rect l="l" t="t" r="r" b="b"/>
              <a:pathLst>
                <a:path w="687" h="529" extrusionOk="0">
                  <a:moveTo>
                    <a:pt x="0" y="1"/>
                  </a:moveTo>
                  <a:cubicBezTo>
                    <a:pt x="215" y="179"/>
                    <a:pt x="429" y="358"/>
                    <a:pt x="655" y="525"/>
                  </a:cubicBezTo>
                  <a:cubicBezTo>
                    <a:pt x="657" y="527"/>
                    <a:pt x="660" y="528"/>
                    <a:pt x="663" y="528"/>
                  </a:cubicBezTo>
                  <a:cubicBezTo>
                    <a:pt x="675" y="528"/>
                    <a:pt x="686" y="513"/>
                    <a:pt x="667" y="513"/>
                  </a:cubicBezTo>
                  <a:cubicBezTo>
                    <a:pt x="465" y="334"/>
                    <a:pt x="238" y="1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97" name="Google Shape;17697;p26"/>
            <p:cNvSpPr/>
            <p:nvPr/>
          </p:nvSpPr>
          <p:spPr>
            <a:xfrm>
              <a:off x="511950" y="2365900"/>
              <a:ext cx="16400" cy="13125"/>
            </a:xfrm>
            <a:custGeom>
              <a:avLst/>
              <a:gdLst/>
              <a:ahLst/>
              <a:cxnLst/>
              <a:rect l="l" t="t" r="r" b="b"/>
              <a:pathLst>
                <a:path w="656" h="525" extrusionOk="0">
                  <a:moveTo>
                    <a:pt x="1" y="0"/>
                  </a:moveTo>
                  <a:lnTo>
                    <a:pt x="1" y="0"/>
                  </a:lnTo>
                  <a:cubicBezTo>
                    <a:pt x="215" y="179"/>
                    <a:pt x="417" y="369"/>
                    <a:pt x="644" y="524"/>
                  </a:cubicBezTo>
                  <a:cubicBezTo>
                    <a:pt x="644" y="524"/>
                    <a:pt x="656" y="524"/>
                    <a:pt x="656" y="500"/>
                  </a:cubicBezTo>
                  <a:cubicBezTo>
                    <a:pt x="465" y="310"/>
                    <a:pt x="227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98" name="Google Shape;17698;p26"/>
            <p:cNvSpPr/>
            <p:nvPr/>
          </p:nvSpPr>
          <p:spPr>
            <a:xfrm>
              <a:off x="514425" y="2364275"/>
              <a:ext cx="13025" cy="9100"/>
            </a:xfrm>
            <a:custGeom>
              <a:avLst/>
              <a:gdLst/>
              <a:ahLst/>
              <a:cxnLst/>
              <a:rect l="l" t="t" r="r" b="b"/>
              <a:pathLst>
                <a:path w="521" h="364" extrusionOk="0">
                  <a:moveTo>
                    <a:pt x="6" y="1"/>
                  </a:moveTo>
                  <a:cubicBezTo>
                    <a:pt x="4" y="1"/>
                    <a:pt x="1" y="6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  <a:moveTo>
                    <a:pt x="9" y="6"/>
                  </a:moveTo>
                  <a:cubicBezTo>
                    <a:pt x="92" y="65"/>
                    <a:pt x="188" y="137"/>
                    <a:pt x="271" y="196"/>
                  </a:cubicBezTo>
                  <a:cubicBezTo>
                    <a:pt x="342" y="256"/>
                    <a:pt x="426" y="315"/>
                    <a:pt x="509" y="363"/>
                  </a:cubicBezTo>
                  <a:cubicBezTo>
                    <a:pt x="521" y="363"/>
                    <a:pt x="521" y="363"/>
                    <a:pt x="521" y="351"/>
                  </a:cubicBezTo>
                  <a:cubicBezTo>
                    <a:pt x="449" y="268"/>
                    <a:pt x="342" y="208"/>
                    <a:pt x="259" y="149"/>
                  </a:cubicBezTo>
                  <a:cubicBezTo>
                    <a:pt x="176" y="89"/>
                    <a:pt x="80" y="53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99" name="Google Shape;17699;p26"/>
            <p:cNvSpPr/>
            <p:nvPr/>
          </p:nvSpPr>
          <p:spPr>
            <a:xfrm>
              <a:off x="504225" y="2351300"/>
              <a:ext cx="16100" cy="12825"/>
            </a:xfrm>
            <a:custGeom>
              <a:avLst/>
              <a:gdLst/>
              <a:ahLst/>
              <a:cxnLst/>
              <a:rect l="l" t="t" r="r" b="b"/>
              <a:pathLst>
                <a:path w="644" h="513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179" y="191"/>
                    <a:pt x="417" y="370"/>
                    <a:pt x="643" y="513"/>
                  </a:cubicBezTo>
                  <a:cubicBezTo>
                    <a:pt x="441" y="334"/>
                    <a:pt x="238" y="132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00" name="Google Shape;17700;p26"/>
            <p:cNvSpPr/>
            <p:nvPr/>
          </p:nvSpPr>
          <p:spPr>
            <a:xfrm>
              <a:off x="426525" y="2153675"/>
              <a:ext cx="9250" cy="55900"/>
            </a:xfrm>
            <a:custGeom>
              <a:avLst/>
              <a:gdLst/>
              <a:ahLst/>
              <a:cxnLst/>
              <a:rect l="l" t="t" r="r" b="b"/>
              <a:pathLst>
                <a:path w="370" h="2236" extrusionOk="0">
                  <a:moveTo>
                    <a:pt x="370" y="0"/>
                  </a:moveTo>
                  <a:lnTo>
                    <a:pt x="370" y="0"/>
                  </a:lnTo>
                  <a:cubicBezTo>
                    <a:pt x="191" y="715"/>
                    <a:pt x="84" y="1477"/>
                    <a:pt x="1" y="2227"/>
                  </a:cubicBezTo>
                  <a:cubicBezTo>
                    <a:pt x="1" y="2233"/>
                    <a:pt x="4" y="2236"/>
                    <a:pt x="7" y="2236"/>
                  </a:cubicBezTo>
                  <a:cubicBezTo>
                    <a:pt x="10" y="2236"/>
                    <a:pt x="13" y="2233"/>
                    <a:pt x="13" y="2227"/>
                  </a:cubicBezTo>
                  <a:cubicBezTo>
                    <a:pt x="155" y="1489"/>
                    <a:pt x="310" y="738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01" name="Google Shape;17701;p26"/>
            <p:cNvSpPr/>
            <p:nvPr/>
          </p:nvSpPr>
          <p:spPr>
            <a:xfrm>
              <a:off x="430400" y="2138650"/>
              <a:ext cx="8250" cy="30375"/>
            </a:xfrm>
            <a:custGeom>
              <a:avLst/>
              <a:gdLst/>
              <a:ahLst/>
              <a:cxnLst/>
              <a:rect l="l" t="t" r="r" b="b"/>
              <a:pathLst>
                <a:path w="330" h="1215" extrusionOk="0">
                  <a:moveTo>
                    <a:pt x="325" y="1"/>
                  </a:moveTo>
                  <a:cubicBezTo>
                    <a:pt x="323" y="1"/>
                    <a:pt x="322" y="2"/>
                    <a:pt x="322" y="6"/>
                  </a:cubicBezTo>
                  <a:cubicBezTo>
                    <a:pt x="330" y="6"/>
                    <a:pt x="327" y="1"/>
                    <a:pt x="325" y="1"/>
                  </a:cubicBezTo>
                  <a:close/>
                  <a:moveTo>
                    <a:pt x="322" y="6"/>
                  </a:moveTo>
                  <a:lnTo>
                    <a:pt x="322" y="6"/>
                  </a:lnTo>
                  <a:cubicBezTo>
                    <a:pt x="215" y="399"/>
                    <a:pt x="96" y="804"/>
                    <a:pt x="0" y="1197"/>
                  </a:cubicBezTo>
                  <a:cubicBezTo>
                    <a:pt x="0" y="1208"/>
                    <a:pt x="6" y="1214"/>
                    <a:pt x="12" y="1214"/>
                  </a:cubicBezTo>
                  <a:cubicBezTo>
                    <a:pt x="18" y="1214"/>
                    <a:pt x="24" y="1208"/>
                    <a:pt x="24" y="1197"/>
                  </a:cubicBezTo>
                  <a:cubicBezTo>
                    <a:pt x="143" y="816"/>
                    <a:pt x="227" y="411"/>
                    <a:pt x="3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02" name="Google Shape;17702;p26"/>
            <p:cNvSpPr/>
            <p:nvPr/>
          </p:nvSpPr>
          <p:spPr>
            <a:xfrm>
              <a:off x="472175" y="2177925"/>
              <a:ext cx="3800" cy="30375"/>
            </a:xfrm>
            <a:custGeom>
              <a:avLst/>
              <a:gdLst/>
              <a:ahLst/>
              <a:cxnLst/>
              <a:rect l="l" t="t" r="r" b="b"/>
              <a:pathLst>
                <a:path w="152" h="1215" extrusionOk="0">
                  <a:moveTo>
                    <a:pt x="109" y="1"/>
                  </a:moveTo>
                  <a:cubicBezTo>
                    <a:pt x="106" y="1"/>
                    <a:pt x="103" y="7"/>
                    <a:pt x="103" y="18"/>
                  </a:cubicBezTo>
                  <a:cubicBezTo>
                    <a:pt x="56" y="161"/>
                    <a:pt x="68" y="316"/>
                    <a:pt x="92" y="459"/>
                  </a:cubicBezTo>
                  <a:cubicBezTo>
                    <a:pt x="115" y="721"/>
                    <a:pt x="115" y="959"/>
                    <a:pt x="8" y="1209"/>
                  </a:cubicBezTo>
                  <a:cubicBezTo>
                    <a:pt x="0" y="1209"/>
                    <a:pt x="8" y="1214"/>
                    <a:pt x="18" y="1214"/>
                  </a:cubicBezTo>
                  <a:cubicBezTo>
                    <a:pt x="23" y="1214"/>
                    <a:pt x="28" y="1213"/>
                    <a:pt x="32" y="1209"/>
                  </a:cubicBezTo>
                  <a:cubicBezTo>
                    <a:pt x="103" y="1042"/>
                    <a:pt x="151" y="864"/>
                    <a:pt x="151" y="685"/>
                  </a:cubicBezTo>
                  <a:cubicBezTo>
                    <a:pt x="151" y="459"/>
                    <a:pt x="80" y="245"/>
                    <a:pt x="115" y="18"/>
                  </a:cubicBezTo>
                  <a:cubicBezTo>
                    <a:pt x="115" y="7"/>
                    <a:pt x="112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03" name="Google Shape;17703;p26"/>
            <p:cNvSpPr/>
            <p:nvPr/>
          </p:nvSpPr>
          <p:spPr>
            <a:xfrm>
              <a:off x="476250" y="2174500"/>
              <a:ext cx="1500" cy="17525"/>
            </a:xfrm>
            <a:custGeom>
              <a:avLst/>
              <a:gdLst/>
              <a:ahLst/>
              <a:cxnLst/>
              <a:rect l="l" t="t" r="r" b="b"/>
              <a:pathLst>
                <a:path w="60" h="701" extrusionOk="0">
                  <a:moveTo>
                    <a:pt x="36" y="1"/>
                  </a:moveTo>
                  <a:cubicBezTo>
                    <a:pt x="36" y="227"/>
                    <a:pt x="0" y="465"/>
                    <a:pt x="36" y="691"/>
                  </a:cubicBezTo>
                  <a:cubicBezTo>
                    <a:pt x="36" y="697"/>
                    <a:pt x="39" y="700"/>
                    <a:pt x="42" y="700"/>
                  </a:cubicBezTo>
                  <a:cubicBezTo>
                    <a:pt x="45" y="700"/>
                    <a:pt x="48" y="697"/>
                    <a:pt x="48" y="691"/>
                  </a:cubicBezTo>
                  <a:cubicBezTo>
                    <a:pt x="60" y="465"/>
                    <a:pt x="48" y="227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04" name="Google Shape;17704;p26"/>
            <p:cNvSpPr/>
            <p:nvPr/>
          </p:nvSpPr>
          <p:spPr>
            <a:xfrm>
              <a:off x="479225" y="2173900"/>
              <a:ext cx="2400" cy="16925"/>
            </a:xfrm>
            <a:custGeom>
              <a:avLst/>
              <a:gdLst/>
              <a:ahLst/>
              <a:cxnLst/>
              <a:rect l="l" t="t" r="r" b="b"/>
              <a:pathLst>
                <a:path w="96" h="677" extrusionOk="0">
                  <a:moveTo>
                    <a:pt x="36" y="1"/>
                  </a:moveTo>
                  <a:lnTo>
                    <a:pt x="36" y="1"/>
                  </a:lnTo>
                  <a:cubicBezTo>
                    <a:pt x="0" y="203"/>
                    <a:pt x="12" y="465"/>
                    <a:pt x="48" y="668"/>
                  </a:cubicBezTo>
                  <a:cubicBezTo>
                    <a:pt x="48" y="674"/>
                    <a:pt x="51" y="677"/>
                    <a:pt x="54" y="677"/>
                  </a:cubicBezTo>
                  <a:cubicBezTo>
                    <a:pt x="57" y="677"/>
                    <a:pt x="60" y="674"/>
                    <a:pt x="60" y="668"/>
                  </a:cubicBezTo>
                  <a:cubicBezTo>
                    <a:pt x="95" y="465"/>
                    <a:pt x="72" y="20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05" name="Google Shape;17705;p26"/>
            <p:cNvSpPr/>
            <p:nvPr/>
          </p:nvSpPr>
          <p:spPr>
            <a:xfrm>
              <a:off x="483075" y="2175400"/>
              <a:ext cx="1825" cy="14450"/>
            </a:xfrm>
            <a:custGeom>
              <a:avLst/>
              <a:gdLst/>
              <a:ahLst/>
              <a:cxnLst/>
              <a:rect l="l" t="t" r="r" b="b"/>
              <a:pathLst>
                <a:path w="73" h="578" extrusionOk="0">
                  <a:moveTo>
                    <a:pt x="13" y="0"/>
                  </a:moveTo>
                  <a:cubicBezTo>
                    <a:pt x="13" y="179"/>
                    <a:pt x="1" y="381"/>
                    <a:pt x="25" y="560"/>
                  </a:cubicBezTo>
                  <a:cubicBezTo>
                    <a:pt x="25" y="572"/>
                    <a:pt x="28" y="578"/>
                    <a:pt x="31" y="578"/>
                  </a:cubicBezTo>
                  <a:cubicBezTo>
                    <a:pt x="34" y="578"/>
                    <a:pt x="37" y="572"/>
                    <a:pt x="37" y="560"/>
                  </a:cubicBezTo>
                  <a:cubicBezTo>
                    <a:pt x="72" y="369"/>
                    <a:pt x="37" y="179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06" name="Google Shape;17706;p26"/>
            <p:cNvSpPr/>
            <p:nvPr/>
          </p:nvSpPr>
          <p:spPr>
            <a:xfrm>
              <a:off x="485775" y="2176950"/>
              <a:ext cx="1800" cy="13275"/>
            </a:xfrm>
            <a:custGeom>
              <a:avLst/>
              <a:gdLst/>
              <a:ahLst/>
              <a:cxnLst/>
              <a:rect l="l" t="t" r="r" b="b"/>
              <a:pathLst>
                <a:path w="72" h="531" extrusionOk="0">
                  <a:moveTo>
                    <a:pt x="40" y="1"/>
                  </a:moveTo>
                  <a:cubicBezTo>
                    <a:pt x="39" y="1"/>
                    <a:pt x="36" y="4"/>
                    <a:pt x="36" y="10"/>
                  </a:cubicBezTo>
                  <a:cubicBezTo>
                    <a:pt x="42" y="4"/>
                    <a:pt x="42" y="1"/>
                    <a:pt x="40" y="1"/>
                  </a:cubicBezTo>
                  <a:close/>
                  <a:moveTo>
                    <a:pt x="36" y="10"/>
                  </a:moveTo>
                  <a:cubicBezTo>
                    <a:pt x="24" y="177"/>
                    <a:pt x="0" y="367"/>
                    <a:pt x="36" y="522"/>
                  </a:cubicBezTo>
                  <a:cubicBezTo>
                    <a:pt x="36" y="528"/>
                    <a:pt x="39" y="531"/>
                    <a:pt x="42" y="531"/>
                  </a:cubicBezTo>
                  <a:cubicBezTo>
                    <a:pt x="45" y="531"/>
                    <a:pt x="48" y="528"/>
                    <a:pt x="48" y="522"/>
                  </a:cubicBezTo>
                  <a:cubicBezTo>
                    <a:pt x="71" y="367"/>
                    <a:pt x="48" y="177"/>
                    <a:pt x="3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07" name="Google Shape;17707;p26"/>
            <p:cNvSpPr/>
            <p:nvPr/>
          </p:nvSpPr>
          <p:spPr>
            <a:xfrm>
              <a:off x="447950" y="2141750"/>
              <a:ext cx="8575" cy="8800"/>
            </a:xfrm>
            <a:custGeom>
              <a:avLst/>
              <a:gdLst/>
              <a:ahLst/>
              <a:cxnLst/>
              <a:rect l="l" t="t" r="r" b="b"/>
              <a:pathLst>
                <a:path w="343" h="352" extrusionOk="0">
                  <a:moveTo>
                    <a:pt x="13" y="1"/>
                  </a:moveTo>
                  <a:cubicBezTo>
                    <a:pt x="13" y="1"/>
                    <a:pt x="1" y="1"/>
                    <a:pt x="1" y="25"/>
                  </a:cubicBezTo>
                  <a:cubicBezTo>
                    <a:pt x="49" y="61"/>
                    <a:pt x="108" y="108"/>
                    <a:pt x="156" y="168"/>
                  </a:cubicBezTo>
                  <a:cubicBezTo>
                    <a:pt x="215" y="215"/>
                    <a:pt x="275" y="287"/>
                    <a:pt x="334" y="346"/>
                  </a:cubicBezTo>
                  <a:cubicBezTo>
                    <a:pt x="251" y="227"/>
                    <a:pt x="156" y="84"/>
                    <a:pt x="13" y="1"/>
                  </a:cubicBezTo>
                  <a:close/>
                  <a:moveTo>
                    <a:pt x="334" y="346"/>
                  </a:moveTo>
                  <a:cubicBezTo>
                    <a:pt x="334" y="350"/>
                    <a:pt x="336" y="352"/>
                    <a:pt x="337" y="352"/>
                  </a:cubicBezTo>
                  <a:cubicBezTo>
                    <a:pt x="340" y="352"/>
                    <a:pt x="342" y="346"/>
                    <a:pt x="334" y="34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08" name="Google Shape;17708;p26"/>
            <p:cNvSpPr/>
            <p:nvPr/>
          </p:nvSpPr>
          <p:spPr>
            <a:xfrm>
              <a:off x="525050" y="2222125"/>
              <a:ext cx="17300" cy="29500"/>
            </a:xfrm>
            <a:custGeom>
              <a:avLst/>
              <a:gdLst/>
              <a:ahLst/>
              <a:cxnLst/>
              <a:rect l="l" t="t" r="r" b="b"/>
              <a:pathLst>
                <a:path w="692" h="1180" extrusionOk="0">
                  <a:moveTo>
                    <a:pt x="1" y="1"/>
                  </a:moveTo>
                  <a:cubicBezTo>
                    <a:pt x="72" y="465"/>
                    <a:pt x="477" y="775"/>
                    <a:pt x="679" y="1179"/>
                  </a:cubicBezTo>
                  <a:lnTo>
                    <a:pt x="691" y="1179"/>
                  </a:lnTo>
                  <a:cubicBezTo>
                    <a:pt x="513" y="739"/>
                    <a:pt x="120" y="46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09" name="Google Shape;17709;p26"/>
            <p:cNvSpPr/>
            <p:nvPr/>
          </p:nvSpPr>
          <p:spPr>
            <a:xfrm>
              <a:off x="425050" y="2290300"/>
              <a:ext cx="14000" cy="19200"/>
            </a:xfrm>
            <a:custGeom>
              <a:avLst/>
              <a:gdLst/>
              <a:ahLst/>
              <a:cxnLst/>
              <a:rect l="l" t="t" r="r" b="b"/>
              <a:pathLst>
                <a:path w="560" h="768" extrusionOk="0">
                  <a:moveTo>
                    <a:pt x="0" y="0"/>
                  </a:moveTo>
                  <a:lnTo>
                    <a:pt x="0" y="0"/>
                  </a:lnTo>
                  <a:cubicBezTo>
                    <a:pt x="131" y="286"/>
                    <a:pt x="322" y="548"/>
                    <a:pt x="548" y="762"/>
                  </a:cubicBezTo>
                  <a:cubicBezTo>
                    <a:pt x="551" y="766"/>
                    <a:pt x="554" y="767"/>
                    <a:pt x="556" y="767"/>
                  </a:cubicBezTo>
                  <a:cubicBezTo>
                    <a:pt x="560" y="767"/>
                    <a:pt x="560" y="759"/>
                    <a:pt x="560" y="750"/>
                  </a:cubicBezTo>
                  <a:cubicBezTo>
                    <a:pt x="334" y="524"/>
                    <a:pt x="155" y="27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10" name="Google Shape;17710;p26"/>
            <p:cNvSpPr/>
            <p:nvPr/>
          </p:nvSpPr>
          <p:spPr>
            <a:xfrm>
              <a:off x="425050" y="2285525"/>
              <a:ext cx="14900" cy="18475"/>
            </a:xfrm>
            <a:custGeom>
              <a:avLst/>
              <a:gdLst/>
              <a:ahLst/>
              <a:cxnLst/>
              <a:rect l="l" t="t" r="r" b="b"/>
              <a:pathLst>
                <a:path w="596" h="739" extrusionOk="0">
                  <a:moveTo>
                    <a:pt x="0" y="1"/>
                  </a:moveTo>
                  <a:cubicBezTo>
                    <a:pt x="143" y="263"/>
                    <a:pt x="357" y="536"/>
                    <a:pt x="572" y="739"/>
                  </a:cubicBezTo>
                  <a:cubicBezTo>
                    <a:pt x="572" y="739"/>
                    <a:pt x="595" y="739"/>
                    <a:pt x="595" y="727"/>
                  </a:cubicBezTo>
                  <a:cubicBezTo>
                    <a:pt x="393" y="477"/>
                    <a:pt x="191" y="25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11" name="Google Shape;17711;p26"/>
            <p:cNvSpPr/>
            <p:nvPr/>
          </p:nvSpPr>
          <p:spPr>
            <a:xfrm>
              <a:off x="423850" y="2277875"/>
              <a:ext cx="16400" cy="21075"/>
            </a:xfrm>
            <a:custGeom>
              <a:avLst/>
              <a:gdLst/>
              <a:ahLst/>
              <a:cxnLst/>
              <a:rect l="l" t="t" r="r" b="b"/>
              <a:pathLst>
                <a:path w="656" h="843" extrusionOk="0">
                  <a:moveTo>
                    <a:pt x="5" y="0"/>
                  </a:moveTo>
                  <a:cubicBezTo>
                    <a:pt x="3" y="0"/>
                    <a:pt x="1" y="3"/>
                    <a:pt x="1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167" y="319"/>
                    <a:pt x="370" y="616"/>
                    <a:pt x="643" y="842"/>
                  </a:cubicBezTo>
                  <a:cubicBezTo>
                    <a:pt x="643" y="842"/>
                    <a:pt x="655" y="842"/>
                    <a:pt x="655" y="831"/>
                  </a:cubicBezTo>
                  <a:cubicBezTo>
                    <a:pt x="417" y="557"/>
                    <a:pt x="191" y="307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12" name="Google Shape;17712;p26"/>
            <p:cNvSpPr/>
            <p:nvPr/>
          </p:nvSpPr>
          <p:spPr>
            <a:xfrm>
              <a:off x="423700" y="2270725"/>
              <a:ext cx="18025" cy="22275"/>
            </a:xfrm>
            <a:custGeom>
              <a:avLst/>
              <a:gdLst/>
              <a:ahLst/>
              <a:cxnLst/>
              <a:rect l="l" t="t" r="r" b="b"/>
              <a:pathLst>
                <a:path w="721" h="891" extrusionOk="0">
                  <a:moveTo>
                    <a:pt x="2" y="0"/>
                  </a:moveTo>
                  <a:cubicBezTo>
                    <a:pt x="1" y="0"/>
                    <a:pt x="1" y="3"/>
                    <a:pt x="7" y="9"/>
                  </a:cubicBezTo>
                  <a:cubicBezTo>
                    <a:pt x="7" y="3"/>
                    <a:pt x="4" y="0"/>
                    <a:pt x="2" y="0"/>
                  </a:cubicBezTo>
                  <a:close/>
                  <a:moveTo>
                    <a:pt x="7" y="9"/>
                  </a:moveTo>
                  <a:lnTo>
                    <a:pt x="7" y="9"/>
                  </a:lnTo>
                  <a:cubicBezTo>
                    <a:pt x="173" y="343"/>
                    <a:pt x="411" y="664"/>
                    <a:pt x="709" y="890"/>
                  </a:cubicBezTo>
                  <a:cubicBezTo>
                    <a:pt x="721" y="890"/>
                    <a:pt x="721" y="890"/>
                    <a:pt x="721" y="878"/>
                  </a:cubicBezTo>
                  <a:cubicBezTo>
                    <a:pt x="435" y="593"/>
                    <a:pt x="197" y="343"/>
                    <a:pt x="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13" name="Google Shape;17713;p26"/>
            <p:cNvSpPr/>
            <p:nvPr/>
          </p:nvSpPr>
          <p:spPr>
            <a:xfrm>
              <a:off x="424450" y="2266775"/>
              <a:ext cx="19375" cy="25025"/>
            </a:xfrm>
            <a:custGeom>
              <a:avLst/>
              <a:gdLst/>
              <a:ahLst/>
              <a:cxnLst/>
              <a:rect l="l" t="t" r="r" b="b"/>
              <a:pathLst>
                <a:path w="775" h="1001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46"/>
                    <a:pt x="500" y="691"/>
                    <a:pt x="762" y="1001"/>
                  </a:cubicBezTo>
                  <a:lnTo>
                    <a:pt x="774" y="1001"/>
                  </a:lnTo>
                  <a:cubicBezTo>
                    <a:pt x="536" y="655"/>
                    <a:pt x="274" y="33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7714" name="Google Shape;17714;p26"/>
          <p:cNvGrpSpPr/>
          <p:nvPr/>
        </p:nvGrpSpPr>
        <p:grpSpPr>
          <a:xfrm rot="6435289">
            <a:off x="2956028" y="592543"/>
            <a:ext cx="658555" cy="839792"/>
            <a:chOff x="439025" y="2813550"/>
            <a:chExt cx="239350" cy="305225"/>
          </a:xfrm>
        </p:grpSpPr>
        <p:sp>
          <p:nvSpPr>
            <p:cNvPr id="17715" name="Google Shape;17715;p26"/>
            <p:cNvSpPr/>
            <p:nvPr/>
          </p:nvSpPr>
          <p:spPr>
            <a:xfrm>
              <a:off x="439025" y="2814425"/>
              <a:ext cx="230725" cy="303375"/>
            </a:xfrm>
            <a:custGeom>
              <a:avLst/>
              <a:gdLst/>
              <a:ahLst/>
              <a:cxnLst/>
              <a:rect l="l" t="t" r="r" b="b"/>
              <a:pathLst>
                <a:path w="9229" h="12135" extrusionOk="0">
                  <a:moveTo>
                    <a:pt x="7910" y="0"/>
                  </a:moveTo>
                  <a:cubicBezTo>
                    <a:pt x="7511" y="0"/>
                    <a:pt x="6639" y="487"/>
                    <a:pt x="6132" y="645"/>
                  </a:cubicBezTo>
                  <a:cubicBezTo>
                    <a:pt x="5549" y="835"/>
                    <a:pt x="3430" y="919"/>
                    <a:pt x="3096" y="1919"/>
                  </a:cubicBezTo>
                  <a:cubicBezTo>
                    <a:pt x="2763" y="2955"/>
                    <a:pt x="1489" y="3598"/>
                    <a:pt x="1489" y="3598"/>
                  </a:cubicBezTo>
                  <a:cubicBezTo>
                    <a:pt x="1489" y="3598"/>
                    <a:pt x="1" y="4931"/>
                    <a:pt x="453" y="6574"/>
                  </a:cubicBezTo>
                  <a:cubicBezTo>
                    <a:pt x="755" y="7692"/>
                    <a:pt x="1829" y="7966"/>
                    <a:pt x="2609" y="7966"/>
                  </a:cubicBezTo>
                  <a:cubicBezTo>
                    <a:pt x="2967" y="7966"/>
                    <a:pt x="3263" y="7908"/>
                    <a:pt x="3394" y="7848"/>
                  </a:cubicBezTo>
                  <a:cubicBezTo>
                    <a:pt x="3600" y="7754"/>
                    <a:pt x="3756" y="7695"/>
                    <a:pt x="3879" y="7695"/>
                  </a:cubicBezTo>
                  <a:cubicBezTo>
                    <a:pt x="4005" y="7695"/>
                    <a:pt x="4096" y="7757"/>
                    <a:pt x="4168" y="7908"/>
                  </a:cubicBezTo>
                  <a:cubicBezTo>
                    <a:pt x="4323" y="8205"/>
                    <a:pt x="3144" y="9229"/>
                    <a:pt x="2787" y="10003"/>
                  </a:cubicBezTo>
                  <a:cubicBezTo>
                    <a:pt x="2430" y="10777"/>
                    <a:pt x="2251" y="12134"/>
                    <a:pt x="2251" y="12134"/>
                  </a:cubicBezTo>
                  <a:lnTo>
                    <a:pt x="2680" y="12075"/>
                  </a:lnTo>
                  <a:cubicBezTo>
                    <a:pt x="2680" y="12075"/>
                    <a:pt x="3275" y="9991"/>
                    <a:pt x="3382" y="9491"/>
                  </a:cubicBezTo>
                  <a:cubicBezTo>
                    <a:pt x="3489" y="8979"/>
                    <a:pt x="4323" y="8063"/>
                    <a:pt x="4620" y="7908"/>
                  </a:cubicBezTo>
                  <a:cubicBezTo>
                    <a:pt x="4642" y="7897"/>
                    <a:pt x="4661" y="7893"/>
                    <a:pt x="4678" y="7893"/>
                  </a:cubicBezTo>
                  <a:cubicBezTo>
                    <a:pt x="4899" y="7893"/>
                    <a:pt x="4796" y="8701"/>
                    <a:pt x="5216" y="9253"/>
                  </a:cubicBezTo>
                  <a:cubicBezTo>
                    <a:pt x="5474" y="9602"/>
                    <a:pt x="5940" y="9746"/>
                    <a:pt x="6490" y="9746"/>
                  </a:cubicBezTo>
                  <a:cubicBezTo>
                    <a:pt x="6880" y="9746"/>
                    <a:pt x="7311" y="9674"/>
                    <a:pt x="7740" y="9551"/>
                  </a:cubicBezTo>
                  <a:cubicBezTo>
                    <a:pt x="8788" y="9253"/>
                    <a:pt x="8192" y="7003"/>
                    <a:pt x="8157" y="6300"/>
                  </a:cubicBezTo>
                  <a:cubicBezTo>
                    <a:pt x="8133" y="5598"/>
                    <a:pt x="9228" y="4491"/>
                    <a:pt x="9216" y="3753"/>
                  </a:cubicBezTo>
                  <a:cubicBezTo>
                    <a:pt x="9204" y="3026"/>
                    <a:pt x="8490" y="1812"/>
                    <a:pt x="8204" y="1431"/>
                  </a:cubicBezTo>
                  <a:cubicBezTo>
                    <a:pt x="7918" y="1050"/>
                    <a:pt x="8335" y="169"/>
                    <a:pt x="8037" y="26"/>
                  </a:cubicBezTo>
                  <a:cubicBezTo>
                    <a:pt x="8004" y="8"/>
                    <a:pt x="7961" y="0"/>
                    <a:pt x="791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16" name="Google Shape;17716;p26"/>
            <p:cNvSpPr/>
            <p:nvPr/>
          </p:nvSpPr>
          <p:spPr>
            <a:xfrm>
              <a:off x="499600" y="2818325"/>
              <a:ext cx="129350" cy="75650"/>
            </a:xfrm>
            <a:custGeom>
              <a:avLst/>
              <a:gdLst/>
              <a:ahLst/>
              <a:cxnLst/>
              <a:rect l="l" t="t" r="r" b="b"/>
              <a:pathLst>
                <a:path w="5174" h="3026" extrusionOk="0">
                  <a:moveTo>
                    <a:pt x="5174" y="1"/>
                  </a:moveTo>
                  <a:lnTo>
                    <a:pt x="5174" y="1"/>
                  </a:lnTo>
                  <a:cubicBezTo>
                    <a:pt x="4067" y="620"/>
                    <a:pt x="2864" y="441"/>
                    <a:pt x="1697" y="822"/>
                  </a:cubicBezTo>
                  <a:cubicBezTo>
                    <a:pt x="733" y="1132"/>
                    <a:pt x="530" y="2215"/>
                    <a:pt x="19" y="2954"/>
                  </a:cubicBezTo>
                  <a:cubicBezTo>
                    <a:pt x="1" y="2990"/>
                    <a:pt x="37" y="3026"/>
                    <a:pt x="76" y="3026"/>
                  </a:cubicBezTo>
                  <a:cubicBezTo>
                    <a:pt x="89" y="3026"/>
                    <a:pt x="102" y="3022"/>
                    <a:pt x="114" y="3013"/>
                  </a:cubicBezTo>
                  <a:cubicBezTo>
                    <a:pt x="447" y="2692"/>
                    <a:pt x="614" y="2275"/>
                    <a:pt x="828" y="1870"/>
                  </a:cubicBezTo>
                  <a:cubicBezTo>
                    <a:pt x="1221" y="1096"/>
                    <a:pt x="1816" y="918"/>
                    <a:pt x="2626" y="810"/>
                  </a:cubicBezTo>
                  <a:cubicBezTo>
                    <a:pt x="3519" y="703"/>
                    <a:pt x="4483" y="608"/>
                    <a:pt x="5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17" name="Google Shape;17717;p26"/>
            <p:cNvSpPr/>
            <p:nvPr/>
          </p:nvSpPr>
          <p:spPr>
            <a:xfrm>
              <a:off x="446175" y="2883825"/>
              <a:ext cx="62825" cy="134775"/>
            </a:xfrm>
            <a:custGeom>
              <a:avLst/>
              <a:gdLst/>
              <a:ahLst/>
              <a:cxnLst/>
              <a:rect l="l" t="t" r="r" b="b"/>
              <a:pathLst>
                <a:path w="2513" h="5391" extrusionOk="0">
                  <a:moveTo>
                    <a:pt x="2441" y="0"/>
                  </a:moveTo>
                  <a:cubicBezTo>
                    <a:pt x="1739" y="417"/>
                    <a:pt x="1036" y="738"/>
                    <a:pt x="560" y="1429"/>
                  </a:cubicBezTo>
                  <a:cubicBezTo>
                    <a:pt x="191" y="1977"/>
                    <a:pt x="0" y="2631"/>
                    <a:pt x="24" y="3286"/>
                  </a:cubicBezTo>
                  <a:cubicBezTo>
                    <a:pt x="78" y="4378"/>
                    <a:pt x="985" y="5391"/>
                    <a:pt x="2096" y="5391"/>
                  </a:cubicBezTo>
                  <a:cubicBezTo>
                    <a:pt x="2209" y="5391"/>
                    <a:pt x="2325" y="5380"/>
                    <a:pt x="2441" y="5358"/>
                  </a:cubicBezTo>
                  <a:cubicBezTo>
                    <a:pt x="2501" y="5346"/>
                    <a:pt x="2513" y="5251"/>
                    <a:pt x="2453" y="5251"/>
                  </a:cubicBezTo>
                  <a:cubicBezTo>
                    <a:pt x="1072" y="5084"/>
                    <a:pt x="36" y="4286"/>
                    <a:pt x="251" y="2762"/>
                  </a:cubicBezTo>
                  <a:cubicBezTo>
                    <a:pt x="346" y="2155"/>
                    <a:pt x="620" y="1572"/>
                    <a:pt x="1048" y="1131"/>
                  </a:cubicBezTo>
                  <a:cubicBezTo>
                    <a:pt x="1477" y="691"/>
                    <a:pt x="2036" y="453"/>
                    <a:pt x="2453" y="24"/>
                  </a:cubicBezTo>
                  <a:cubicBezTo>
                    <a:pt x="2465" y="12"/>
                    <a:pt x="2453" y="0"/>
                    <a:pt x="2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18" name="Google Shape;17718;p26"/>
            <p:cNvSpPr/>
            <p:nvPr/>
          </p:nvSpPr>
          <p:spPr>
            <a:xfrm>
              <a:off x="503925" y="3004450"/>
              <a:ext cx="36925" cy="12975"/>
            </a:xfrm>
            <a:custGeom>
              <a:avLst/>
              <a:gdLst/>
              <a:ahLst/>
              <a:cxnLst/>
              <a:rect l="l" t="t" r="r" b="b"/>
              <a:pathLst>
                <a:path w="1477" h="519" extrusionOk="0">
                  <a:moveTo>
                    <a:pt x="1335" y="1"/>
                  </a:moveTo>
                  <a:cubicBezTo>
                    <a:pt x="1174" y="1"/>
                    <a:pt x="1003" y="100"/>
                    <a:pt x="869" y="176"/>
                  </a:cubicBezTo>
                  <a:cubicBezTo>
                    <a:pt x="641" y="301"/>
                    <a:pt x="430" y="435"/>
                    <a:pt x="166" y="435"/>
                  </a:cubicBezTo>
                  <a:cubicBezTo>
                    <a:pt x="128" y="435"/>
                    <a:pt x="88" y="432"/>
                    <a:pt x="48" y="426"/>
                  </a:cubicBezTo>
                  <a:cubicBezTo>
                    <a:pt x="12" y="426"/>
                    <a:pt x="0" y="485"/>
                    <a:pt x="36" y="497"/>
                  </a:cubicBezTo>
                  <a:cubicBezTo>
                    <a:pt x="93" y="512"/>
                    <a:pt x="148" y="519"/>
                    <a:pt x="203" y="519"/>
                  </a:cubicBezTo>
                  <a:cubicBezTo>
                    <a:pt x="369" y="519"/>
                    <a:pt x="527" y="459"/>
                    <a:pt x="679" y="378"/>
                  </a:cubicBezTo>
                  <a:cubicBezTo>
                    <a:pt x="810" y="319"/>
                    <a:pt x="929" y="247"/>
                    <a:pt x="1060" y="200"/>
                  </a:cubicBezTo>
                  <a:cubicBezTo>
                    <a:pt x="1203" y="140"/>
                    <a:pt x="1334" y="140"/>
                    <a:pt x="1453" y="81"/>
                  </a:cubicBezTo>
                  <a:cubicBezTo>
                    <a:pt x="1465" y="69"/>
                    <a:pt x="1477" y="45"/>
                    <a:pt x="1453" y="21"/>
                  </a:cubicBezTo>
                  <a:cubicBezTo>
                    <a:pt x="1415" y="7"/>
                    <a:pt x="1375" y="1"/>
                    <a:pt x="13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19" name="Google Shape;17719;p26"/>
            <p:cNvSpPr/>
            <p:nvPr/>
          </p:nvSpPr>
          <p:spPr>
            <a:xfrm>
              <a:off x="484875" y="2887100"/>
              <a:ext cx="20850" cy="13700"/>
            </a:xfrm>
            <a:custGeom>
              <a:avLst/>
              <a:gdLst/>
              <a:ahLst/>
              <a:cxnLst/>
              <a:rect l="l" t="t" r="r" b="b"/>
              <a:pathLst>
                <a:path w="834" h="548" extrusionOk="0">
                  <a:moveTo>
                    <a:pt x="834" y="0"/>
                  </a:moveTo>
                  <a:lnTo>
                    <a:pt x="834" y="0"/>
                  </a:lnTo>
                  <a:cubicBezTo>
                    <a:pt x="703" y="95"/>
                    <a:pt x="584" y="191"/>
                    <a:pt x="441" y="286"/>
                  </a:cubicBezTo>
                  <a:cubicBezTo>
                    <a:pt x="310" y="369"/>
                    <a:pt x="143" y="429"/>
                    <a:pt x="12" y="524"/>
                  </a:cubicBezTo>
                  <a:cubicBezTo>
                    <a:pt x="0" y="536"/>
                    <a:pt x="12" y="548"/>
                    <a:pt x="24" y="548"/>
                  </a:cubicBezTo>
                  <a:cubicBezTo>
                    <a:pt x="310" y="488"/>
                    <a:pt x="667" y="250"/>
                    <a:pt x="8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20" name="Google Shape;17720;p26"/>
            <p:cNvSpPr/>
            <p:nvPr/>
          </p:nvSpPr>
          <p:spPr>
            <a:xfrm>
              <a:off x="489925" y="2889475"/>
              <a:ext cx="17300" cy="11025"/>
            </a:xfrm>
            <a:custGeom>
              <a:avLst/>
              <a:gdLst/>
              <a:ahLst/>
              <a:cxnLst/>
              <a:rect l="l" t="t" r="r" b="b"/>
              <a:pathLst>
                <a:path w="692" h="441" extrusionOk="0">
                  <a:moveTo>
                    <a:pt x="691" y="0"/>
                  </a:moveTo>
                  <a:cubicBezTo>
                    <a:pt x="465" y="108"/>
                    <a:pt x="215" y="250"/>
                    <a:pt x="25" y="405"/>
                  </a:cubicBezTo>
                  <a:cubicBezTo>
                    <a:pt x="1" y="429"/>
                    <a:pt x="25" y="441"/>
                    <a:pt x="36" y="441"/>
                  </a:cubicBezTo>
                  <a:cubicBezTo>
                    <a:pt x="263" y="322"/>
                    <a:pt x="477" y="155"/>
                    <a:pt x="6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21" name="Google Shape;17721;p26"/>
            <p:cNvSpPr/>
            <p:nvPr/>
          </p:nvSpPr>
          <p:spPr>
            <a:xfrm>
              <a:off x="461350" y="2890950"/>
              <a:ext cx="44675" cy="39875"/>
            </a:xfrm>
            <a:custGeom>
              <a:avLst/>
              <a:gdLst/>
              <a:ahLst/>
              <a:cxnLst/>
              <a:rect l="l" t="t" r="r" b="b"/>
              <a:pathLst>
                <a:path w="1787" h="1595" extrusionOk="0">
                  <a:moveTo>
                    <a:pt x="1787" y="1"/>
                  </a:moveTo>
                  <a:lnTo>
                    <a:pt x="1787" y="1"/>
                  </a:lnTo>
                  <a:cubicBezTo>
                    <a:pt x="1048" y="251"/>
                    <a:pt x="251" y="799"/>
                    <a:pt x="1" y="1573"/>
                  </a:cubicBezTo>
                  <a:cubicBezTo>
                    <a:pt x="1" y="1581"/>
                    <a:pt x="6" y="1595"/>
                    <a:pt x="18" y="1595"/>
                  </a:cubicBezTo>
                  <a:cubicBezTo>
                    <a:pt x="23" y="1595"/>
                    <a:pt x="29" y="1592"/>
                    <a:pt x="36" y="1584"/>
                  </a:cubicBezTo>
                  <a:cubicBezTo>
                    <a:pt x="513" y="858"/>
                    <a:pt x="1001" y="382"/>
                    <a:pt x="17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22" name="Google Shape;17722;p26"/>
            <p:cNvSpPr/>
            <p:nvPr/>
          </p:nvSpPr>
          <p:spPr>
            <a:xfrm>
              <a:off x="492300" y="2878450"/>
              <a:ext cx="18300" cy="17600"/>
            </a:xfrm>
            <a:custGeom>
              <a:avLst/>
              <a:gdLst/>
              <a:ahLst/>
              <a:cxnLst/>
              <a:rect l="l" t="t" r="r" b="b"/>
              <a:pathLst>
                <a:path w="732" h="704" extrusionOk="0">
                  <a:moveTo>
                    <a:pt x="715" y="1"/>
                  </a:moveTo>
                  <a:cubicBezTo>
                    <a:pt x="723" y="9"/>
                    <a:pt x="727" y="11"/>
                    <a:pt x="729" y="11"/>
                  </a:cubicBezTo>
                  <a:cubicBezTo>
                    <a:pt x="731" y="11"/>
                    <a:pt x="723" y="1"/>
                    <a:pt x="715" y="1"/>
                  </a:cubicBezTo>
                  <a:close/>
                  <a:moveTo>
                    <a:pt x="715" y="1"/>
                  </a:moveTo>
                  <a:lnTo>
                    <a:pt x="715" y="1"/>
                  </a:lnTo>
                  <a:cubicBezTo>
                    <a:pt x="501" y="275"/>
                    <a:pt x="263" y="465"/>
                    <a:pt x="13" y="691"/>
                  </a:cubicBezTo>
                  <a:cubicBezTo>
                    <a:pt x="1" y="691"/>
                    <a:pt x="13" y="703"/>
                    <a:pt x="25" y="703"/>
                  </a:cubicBezTo>
                  <a:cubicBezTo>
                    <a:pt x="311" y="549"/>
                    <a:pt x="549" y="287"/>
                    <a:pt x="7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23" name="Google Shape;17723;p26"/>
            <p:cNvSpPr/>
            <p:nvPr/>
          </p:nvSpPr>
          <p:spPr>
            <a:xfrm>
              <a:off x="488450" y="2876250"/>
              <a:ext cx="21950" cy="20975"/>
            </a:xfrm>
            <a:custGeom>
              <a:avLst/>
              <a:gdLst/>
              <a:ahLst/>
              <a:cxnLst/>
              <a:rect l="l" t="t" r="r" b="b"/>
              <a:pathLst>
                <a:path w="878" h="839" extrusionOk="0">
                  <a:moveTo>
                    <a:pt x="854" y="1"/>
                  </a:moveTo>
                  <a:cubicBezTo>
                    <a:pt x="848" y="1"/>
                    <a:pt x="841" y="2"/>
                    <a:pt x="834" y="6"/>
                  </a:cubicBezTo>
                  <a:cubicBezTo>
                    <a:pt x="619" y="339"/>
                    <a:pt x="345" y="553"/>
                    <a:pt x="24" y="803"/>
                  </a:cubicBezTo>
                  <a:cubicBezTo>
                    <a:pt x="0" y="827"/>
                    <a:pt x="24" y="839"/>
                    <a:pt x="36" y="839"/>
                  </a:cubicBezTo>
                  <a:cubicBezTo>
                    <a:pt x="393" y="708"/>
                    <a:pt x="703" y="363"/>
                    <a:pt x="869" y="17"/>
                  </a:cubicBezTo>
                  <a:cubicBezTo>
                    <a:pt x="878" y="9"/>
                    <a:pt x="868" y="1"/>
                    <a:pt x="8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24" name="Google Shape;17724;p26"/>
            <p:cNvSpPr/>
            <p:nvPr/>
          </p:nvSpPr>
          <p:spPr>
            <a:xfrm>
              <a:off x="489325" y="2876375"/>
              <a:ext cx="22050" cy="24125"/>
            </a:xfrm>
            <a:custGeom>
              <a:avLst/>
              <a:gdLst/>
              <a:ahLst/>
              <a:cxnLst/>
              <a:rect l="l" t="t" r="r" b="b"/>
              <a:pathLst>
                <a:path w="882" h="965" extrusionOk="0">
                  <a:moveTo>
                    <a:pt x="882" y="1"/>
                  </a:moveTo>
                  <a:lnTo>
                    <a:pt x="882" y="1"/>
                  </a:lnTo>
                  <a:cubicBezTo>
                    <a:pt x="715" y="465"/>
                    <a:pt x="430" y="703"/>
                    <a:pt x="13" y="929"/>
                  </a:cubicBezTo>
                  <a:cubicBezTo>
                    <a:pt x="1" y="929"/>
                    <a:pt x="13" y="965"/>
                    <a:pt x="25" y="965"/>
                  </a:cubicBezTo>
                  <a:cubicBezTo>
                    <a:pt x="453" y="822"/>
                    <a:pt x="799" y="429"/>
                    <a:pt x="8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25" name="Google Shape;17725;p26"/>
            <p:cNvSpPr/>
            <p:nvPr/>
          </p:nvSpPr>
          <p:spPr>
            <a:xfrm>
              <a:off x="475650" y="2887100"/>
              <a:ext cx="30675" cy="27350"/>
            </a:xfrm>
            <a:custGeom>
              <a:avLst/>
              <a:gdLst/>
              <a:ahLst/>
              <a:cxnLst/>
              <a:rect l="l" t="t" r="r" b="b"/>
              <a:pathLst>
                <a:path w="1227" h="1094" extrusionOk="0">
                  <a:moveTo>
                    <a:pt x="1227" y="0"/>
                  </a:moveTo>
                  <a:cubicBezTo>
                    <a:pt x="929" y="476"/>
                    <a:pt x="226" y="548"/>
                    <a:pt x="0" y="1072"/>
                  </a:cubicBezTo>
                  <a:cubicBezTo>
                    <a:pt x="0" y="1080"/>
                    <a:pt x="6" y="1094"/>
                    <a:pt x="9" y="1094"/>
                  </a:cubicBezTo>
                  <a:cubicBezTo>
                    <a:pt x="11" y="1094"/>
                    <a:pt x="12" y="1091"/>
                    <a:pt x="12" y="1084"/>
                  </a:cubicBezTo>
                  <a:cubicBezTo>
                    <a:pt x="322" y="631"/>
                    <a:pt x="953" y="488"/>
                    <a:pt x="1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26" name="Google Shape;17726;p26"/>
            <p:cNvSpPr/>
            <p:nvPr/>
          </p:nvSpPr>
          <p:spPr>
            <a:xfrm>
              <a:off x="600125" y="2949300"/>
              <a:ext cx="54125" cy="111475"/>
            </a:xfrm>
            <a:custGeom>
              <a:avLst/>
              <a:gdLst/>
              <a:ahLst/>
              <a:cxnLst/>
              <a:rect l="l" t="t" r="r" b="b"/>
              <a:pathLst>
                <a:path w="2165" h="4459" extrusionOk="0">
                  <a:moveTo>
                    <a:pt x="2165" y="1"/>
                  </a:moveTo>
                  <a:cubicBezTo>
                    <a:pt x="1629" y="548"/>
                    <a:pt x="1582" y="1239"/>
                    <a:pt x="1605" y="1977"/>
                  </a:cubicBezTo>
                  <a:cubicBezTo>
                    <a:pt x="1617" y="2429"/>
                    <a:pt x="1701" y="2906"/>
                    <a:pt x="1605" y="3346"/>
                  </a:cubicBezTo>
                  <a:cubicBezTo>
                    <a:pt x="1489" y="3978"/>
                    <a:pt x="1031" y="4300"/>
                    <a:pt x="459" y="4300"/>
                  </a:cubicBezTo>
                  <a:cubicBezTo>
                    <a:pt x="330" y="4300"/>
                    <a:pt x="195" y="4284"/>
                    <a:pt x="58" y="4251"/>
                  </a:cubicBezTo>
                  <a:cubicBezTo>
                    <a:pt x="55" y="4250"/>
                    <a:pt x="52" y="4250"/>
                    <a:pt x="50" y="4250"/>
                  </a:cubicBezTo>
                  <a:cubicBezTo>
                    <a:pt x="19" y="4250"/>
                    <a:pt x="1" y="4312"/>
                    <a:pt x="34" y="4334"/>
                  </a:cubicBezTo>
                  <a:cubicBezTo>
                    <a:pt x="206" y="4419"/>
                    <a:pt x="384" y="4458"/>
                    <a:pt x="558" y="4458"/>
                  </a:cubicBezTo>
                  <a:cubicBezTo>
                    <a:pt x="1070" y="4458"/>
                    <a:pt x="1544" y="4118"/>
                    <a:pt x="1713" y="3584"/>
                  </a:cubicBezTo>
                  <a:cubicBezTo>
                    <a:pt x="2082" y="2382"/>
                    <a:pt x="1451" y="1155"/>
                    <a:pt x="2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27" name="Google Shape;17727;p26"/>
            <p:cNvSpPr/>
            <p:nvPr/>
          </p:nvSpPr>
          <p:spPr>
            <a:xfrm>
              <a:off x="553625" y="3009725"/>
              <a:ext cx="66400" cy="51325"/>
            </a:xfrm>
            <a:custGeom>
              <a:avLst/>
              <a:gdLst/>
              <a:ahLst/>
              <a:cxnLst/>
              <a:rect l="l" t="t" r="r" b="b"/>
              <a:pathLst>
                <a:path w="2656" h="2053" extrusionOk="0">
                  <a:moveTo>
                    <a:pt x="48" y="1"/>
                  </a:moveTo>
                  <a:cubicBezTo>
                    <a:pt x="13" y="12"/>
                    <a:pt x="1" y="36"/>
                    <a:pt x="13" y="48"/>
                  </a:cubicBezTo>
                  <a:cubicBezTo>
                    <a:pt x="370" y="405"/>
                    <a:pt x="132" y="763"/>
                    <a:pt x="310" y="1155"/>
                  </a:cubicBezTo>
                  <a:cubicBezTo>
                    <a:pt x="429" y="1405"/>
                    <a:pt x="655" y="1584"/>
                    <a:pt x="894" y="1715"/>
                  </a:cubicBezTo>
                  <a:cubicBezTo>
                    <a:pt x="1212" y="1901"/>
                    <a:pt x="1626" y="2052"/>
                    <a:pt x="2021" y="2052"/>
                  </a:cubicBezTo>
                  <a:cubicBezTo>
                    <a:pt x="2232" y="2052"/>
                    <a:pt x="2438" y="2009"/>
                    <a:pt x="2620" y="1906"/>
                  </a:cubicBezTo>
                  <a:cubicBezTo>
                    <a:pt x="2656" y="1894"/>
                    <a:pt x="2632" y="1834"/>
                    <a:pt x="2596" y="1834"/>
                  </a:cubicBezTo>
                  <a:cubicBezTo>
                    <a:pt x="2470" y="1853"/>
                    <a:pt x="2331" y="1863"/>
                    <a:pt x="2185" y="1863"/>
                  </a:cubicBezTo>
                  <a:cubicBezTo>
                    <a:pt x="1502" y="1863"/>
                    <a:pt x="679" y="1636"/>
                    <a:pt x="453" y="989"/>
                  </a:cubicBezTo>
                  <a:cubicBezTo>
                    <a:pt x="310" y="620"/>
                    <a:pt x="465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28" name="Google Shape;17728;p26"/>
            <p:cNvSpPr/>
            <p:nvPr/>
          </p:nvSpPr>
          <p:spPr>
            <a:xfrm>
              <a:off x="539650" y="3006000"/>
              <a:ext cx="3875" cy="8800"/>
            </a:xfrm>
            <a:custGeom>
              <a:avLst/>
              <a:gdLst/>
              <a:ahLst/>
              <a:cxnLst/>
              <a:rect l="l" t="t" r="r" b="b"/>
              <a:pathLst>
                <a:path w="155" h="352" extrusionOk="0">
                  <a:moveTo>
                    <a:pt x="66" y="1"/>
                  </a:moveTo>
                  <a:cubicBezTo>
                    <a:pt x="54" y="1"/>
                    <a:pt x="44" y="19"/>
                    <a:pt x="60" y="42"/>
                  </a:cubicBezTo>
                  <a:cubicBezTo>
                    <a:pt x="83" y="78"/>
                    <a:pt x="95" y="138"/>
                    <a:pt x="83" y="197"/>
                  </a:cubicBezTo>
                  <a:cubicBezTo>
                    <a:pt x="71" y="257"/>
                    <a:pt x="24" y="281"/>
                    <a:pt x="0" y="316"/>
                  </a:cubicBezTo>
                  <a:cubicBezTo>
                    <a:pt x="0" y="340"/>
                    <a:pt x="0" y="352"/>
                    <a:pt x="12" y="352"/>
                  </a:cubicBezTo>
                  <a:cubicBezTo>
                    <a:pt x="83" y="352"/>
                    <a:pt x="131" y="281"/>
                    <a:pt x="143" y="221"/>
                  </a:cubicBezTo>
                  <a:cubicBezTo>
                    <a:pt x="155" y="138"/>
                    <a:pt x="143" y="66"/>
                    <a:pt x="83" y="19"/>
                  </a:cubicBezTo>
                  <a:cubicBezTo>
                    <a:pt x="79" y="6"/>
                    <a:pt x="72" y="1"/>
                    <a:pt x="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29" name="Google Shape;17729;p26"/>
            <p:cNvSpPr/>
            <p:nvPr/>
          </p:nvSpPr>
          <p:spPr>
            <a:xfrm>
              <a:off x="492900" y="3010775"/>
              <a:ext cx="51525" cy="108000"/>
            </a:xfrm>
            <a:custGeom>
              <a:avLst/>
              <a:gdLst/>
              <a:ahLst/>
              <a:cxnLst/>
              <a:rect l="l" t="t" r="r" b="b"/>
              <a:pathLst>
                <a:path w="2061" h="4320" extrusionOk="0">
                  <a:moveTo>
                    <a:pt x="2045" y="1"/>
                  </a:moveTo>
                  <a:cubicBezTo>
                    <a:pt x="2039" y="1"/>
                    <a:pt x="2033" y="2"/>
                    <a:pt x="2025" y="6"/>
                  </a:cubicBezTo>
                  <a:cubicBezTo>
                    <a:pt x="1001" y="1102"/>
                    <a:pt x="120" y="2745"/>
                    <a:pt x="1" y="4269"/>
                  </a:cubicBezTo>
                  <a:cubicBezTo>
                    <a:pt x="1" y="4301"/>
                    <a:pt x="19" y="4320"/>
                    <a:pt x="41" y="4320"/>
                  </a:cubicBezTo>
                  <a:cubicBezTo>
                    <a:pt x="59" y="4320"/>
                    <a:pt x="80" y="4307"/>
                    <a:pt x="96" y="4280"/>
                  </a:cubicBezTo>
                  <a:cubicBezTo>
                    <a:pt x="358" y="3507"/>
                    <a:pt x="548" y="2721"/>
                    <a:pt x="906" y="1971"/>
                  </a:cubicBezTo>
                  <a:cubicBezTo>
                    <a:pt x="1239" y="1292"/>
                    <a:pt x="1656" y="649"/>
                    <a:pt x="2061" y="6"/>
                  </a:cubicBezTo>
                  <a:cubicBezTo>
                    <a:pt x="2061" y="6"/>
                    <a:pt x="2055" y="1"/>
                    <a:pt x="20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30" name="Google Shape;17730;p26"/>
            <p:cNvSpPr/>
            <p:nvPr/>
          </p:nvSpPr>
          <p:spPr>
            <a:xfrm>
              <a:off x="492900" y="3115600"/>
              <a:ext cx="12825" cy="3100"/>
            </a:xfrm>
            <a:custGeom>
              <a:avLst/>
              <a:gdLst/>
              <a:ahLst/>
              <a:cxnLst/>
              <a:rect l="l" t="t" r="r" b="b"/>
              <a:pathLst>
                <a:path w="513" h="124" extrusionOk="0">
                  <a:moveTo>
                    <a:pt x="406" y="1"/>
                  </a:moveTo>
                  <a:cubicBezTo>
                    <a:pt x="353" y="1"/>
                    <a:pt x="296" y="20"/>
                    <a:pt x="239" y="28"/>
                  </a:cubicBezTo>
                  <a:cubicBezTo>
                    <a:pt x="167" y="40"/>
                    <a:pt x="96" y="64"/>
                    <a:pt x="1" y="76"/>
                  </a:cubicBezTo>
                  <a:cubicBezTo>
                    <a:pt x="1" y="76"/>
                    <a:pt x="1" y="123"/>
                    <a:pt x="36" y="123"/>
                  </a:cubicBezTo>
                  <a:cubicBezTo>
                    <a:pt x="120" y="123"/>
                    <a:pt x="203" y="99"/>
                    <a:pt x="287" y="99"/>
                  </a:cubicBezTo>
                  <a:cubicBezTo>
                    <a:pt x="358" y="87"/>
                    <a:pt x="441" y="87"/>
                    <a:pt x="501" y="64"/>
                  </a:cubicBezTo>
                  <a:cubicBezTo>
                    <a:pt x="513" y="40"/>
                    <a:pt x="513" y="16"/>
                    <a:pt x="477" y="16"/>
                  </a:cubicBezTo>
                  <a:cubicBezTo>
                    <a:pt x="454" y="5"/>
                    <a:pt x="431" y="1"/>
                    <a:pt x="4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31" name="Google Shape;17731;p26"/>
            <p:cNvSpPr/>
            <p:nvPr/>
          </p:nvSpPr>
          <p:spPr>
            <a:xfrm>
              <a:off x="504825" y="3015200"/>
              <a:ext cx="38350" cy="102300"/>
            </a:xfrm>
            <a:custGeom>
              <a:avLst/>
              <a:gdLst/>
              <a:ahLst/>
              <a:cxnLst/>
              <a:rect l="l" t="t" r="r" b="b"/>
              <a:pathLst>
                <a:path w="1534" h="4092" extrusionOk="0">
                  <a:moveTo>
                    <a:pt x="1483" y="0"/>
                  </a:moveTo>
                  <a:cubicBezTo>
                    <a:pt x="1476" y="0"/>
                    <a:pt x="1470" y="2"/>
                    <a:pt x="1464" y="8"/>
                  </a:cubicBezTo>
                  <a:cubicBezTo>
                    <a:pt x="560" y="1032"/>
                    <a:pt x="155" y="2746"/>
                    <a:pt x="0" y="4092"/>
                  </a:cubicBezTo>
                  <a:cubicBezTo>
                    <a:pt x="202" y="3437"/>
                    <a:pt x="321" y="2746"/>
                    <a:pt x="536" y="2091"/>
                  </a:cubicBezTo>
                  <a:cubicBezTo>
                    <a:pt x="774" y="1353"/>
                    <a:pt x="1131" y="734"/>
                    <a:pt x="1524" y="55"/>
                  </a:cubicBezTo>
                  <a:cubicBezTo>
                    <a:pt x="1533" y="28"/>
                    <a:pt x="1507" y="0"/>
                    <a:pt x="1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32" name="Google Shape;17732;p26"/>
            <p:cNvSpPr/>
            <p:nvPr/>
          </p:nvSpPr>
          <p:spPr>
            <a:xfrm>
              <a:off x="547375" y="3010925"/>
              <a:ext cx="8875" cy="5600"/>
            </a:xfrm>
            <a:custGeom>
              <a:avLst/>
              <a:gdLst/>
              <a:ahLst/>
              <a:cxnLst/>
              <a:rect l="l" t="t" r="r" b="b"/>
              <a:pathLst>
                <a:path w="355" h="224" extrusionOk="0">
                  <a:moveTo>
                    <a:pt x="206" y="0"/>
                  </a:moveTo>
                  <a:cubicBezTo>
                    <a:pt x="181" y="0"/>
                    <a:pt x="155" y="4"/>
                    <a:pt x="132" y="12"/>
                  </a:cubicBezTo>
                  <a:cubicBezTo>
                    <a:pt x="60" y="48"/>
                    <a:pt x="13" y="119"/>
                    <a:pt x="1" y="214"/>
                  </a:cubicBezTo>
                  <a:cubicBezTo>
                    <a:pt x="1" y="220"/>
                    <a:pt x="4" y="223"/>
                    <a:pt x="7" y="223"/>
                  </a:cubicBezTo>
                  <a:cubicBezTo>
                    <a:pt x="10" y="223"/>
                    <a:pt x="13" y="220"/>
                    <a:pt x="13" y="214"/>
                  </a:cubicBezTo>
                  <a:cubicBezTo>
                    <a:pt x="48" y="167"/>
                    <a:pt x="72" y="95"/>
                    <a:pt x="132" y="60"/>
                  </a:cubicBezTo>
                  <a:cubicBezTo>
                    <a:pt x="161" y="48"/>
                    <a:pt x="191" y="42"/>
                    <a:pt x="221" y="42"/>
                  </a:cubicBezTo>
                  <a:cubicBezTo>
                    <a:pt x="251" y="42"/>
                    <a:pt x="280" y="48"/>
                    <a:pt x="310" y="60"/>
                  </a:cubicBezTo>
                  <a:cubicBezTo>
                    <a:pt x="321" y="71"/>
                    <a:pt x="330" y="75"/>
                    <a:pt x="337" y="75"/>
                  </a:cubicBezTo>
                  <a:cubicBezTo>
                    <a:pt x="351" y="75"/>
                    <a:pt x="354" y="56"/>
                    <a:pt x="346" y="48"/>
                  </a:cubicBezTo>
                  <a:cubicBezTo>
                    <a:pt x="306" y="16"/>
                    <a:pt x="256" y="0"/>
                    <a:pt x="2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33" name="Google Shape;17733;p26"/>
            <p:cNvSpPr/>
            <p:nvPr/>
          </p:nvSpPr>
          <p:spPr>
            <a:xfrm>
              <a:off x="510475" y="3011800"/>
              <a:ext cx="40200" cy="84400"/>
            </a:xfrm>
            <a:custGeom>
              <a:avLst/>
              <a:gdLst/>
              <a:ahLst/>
              <a:cxnLst/>
              <a:rect l="l" t="t" r="r" b="b"/>
              <a:pathLst>
                <a:path w="1608" h="3376" extrusionOk="0">
                  <a:moveTo>
                    <a:pt x="1608" y="1"/>
                  </a:moveTo>
                  <a:cubicBezTo>
                    <a:pt x="786" y="846"/>
                    <a:pt x="131" y="2156"/>
                    <a:pt x="0" y="3347"/>
                  </a:cubicBezTo>
                  <a:cubicBezTo>
                    <a:pt x="0" y="3366"/>
                    <a:pt x="11" y="3375"/>
                    <a:pt x="23" y="3375"/>
                  </a:cubicBezTo>
                  <a:cubicBezTo>
                    <a:pt x="32" y="3375"/>
                    <a:pt x="42" y="3369"/>
                    <a:pt x="48" y="3358"/>
                  </a:cubicBezTo>
                  <a:cubicBezTo>
                    <a:pt x="250" y="2739"/>
                    <a:pt x="405" y="2108"/>
                    <a:pt x="703" y="1513"/>
                  </a:cubicBezTo>
                  <a:cubicBezTo>
                    <a:pt x="953" y="977"/>
                    <a:pt x="1298" y="501"/>
                    <a:pt x="16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34" name="Google Shape;17734;p26"/>
            <p:cNvSpPr/>
            <p:nvPr/>
          </p:nvSpPr>
          <p:spPr>
            <a:xfrm>
              <a:off x="532200" y="3009325"/>
              <a:ext cx="15125" cy="17400"/>
            </a:xfrm>
            <a:custGeom>
              <a:avLst/>
              <a:gdLst/>
              <a:ahLst/>
              <a:cxnLst/>
              <a:rect l="l" t="t" r="r" b="b"/>
              <a:pathLst>
                <a:path w="605" h="696" extrusionOk="0">
                  <a:moveTo>
                    <a:pt x="562" y="0"/>
                  </a:moveTo>
                  <a:cubicBezTo>
                    <a:pt x="556" y="0"/>
                    <a:pt x="551" y="2"/>
                    <a:pt x="548" y="5"/>
                  </a:cubicBezTo>
                  <a:cubicBezTo>
                    <a:pt x="477" y="112"/>
                    <a:pt x="393" y="231"/>
                    <a:pt x="310" y="338"/>
                  </a:cubicBezTo>
                  <a:cubicBezTo>
                    <a:pt x="215" y="445"/>
                    <a:pt x="96" y="529"/>
                    <a:pt x="12" y="648"/>
                  </a:cubicBezTo>
                  <a:cubicBezTo>
                    <a:pt x="0" y="659"/>
                    <a:pt x="12" y="695"/>
                    <a:pt x="36" y="695"/>
                  </a:cubicBezTo>
                  <a:cubicBezTo>
                    <a:pt x="274" y="600"/>
                    <a:pt x="512" y="278"/>
                    <a:pt x="596" y="40"/>
                  </a:cubicBezTo>
                  <a:cubicBezTo>
                    <a:pt x="605" y="14"/>
                    <a:pt x="580" y="0"/>
                    <a:pt x="5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35" name="Google Shape;17735;p26"/>
            <p:cNvSpPr/>
            <p:nvPr/>
          </p:nvSpPr>
          <p:spPr>
            <a:xfrm>
              <a:off x="539925" y="3013975"/>
              <a:ext cx="325" cy="3800"/>
            </a:xfrm>
            <a:custGeom>
              <a:avLst/>
              <a:gdLst/>
              <a:ahLst/>
              <a:cxnLst/>
              <a:rect l="l" t="t" r="r" b="b"/>
              <a:pathLst>
                <a:path w="13" h="152" extrusionOk="0">
                  <a:moveTo>
                    <a:pt x="13" y="0"/>
                  </a:moveTo>
                  <a:cubicBezTo>
                    <a:pt x="13" y="47"/>
                    <a:pt x="13" y="94"/>
                    <a:pt x="1" y="152"/>
                  </a:cubicBezTo>
                  <a:cubicBezTo>
                    <a:pt x="13" y="105"/>
                    <a:pt x="13" y="4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36" name="Google Shape;17736;p26"/>
            <p:cNvSpPr/>
            <p:nvPr/>
          </p:nvSpPr>
          <p:spPr>
            <a:xfrm>
              <a:off x="617625" y="2818325"/>
              <a:ext cx="11925" cy="7175"/>
            </a:xfrm>
            <a:custGeom>
              <a:avLst/>
              <a:gdLst/>
              <a:ahLst/>
              <a:cxnLst/>
              <a:rect l="l" t="t" r="r" b="b"/>
              <a:pathLst>
                <a:path w="477" h="287" extrusionOk="0">
                  <a:moveTo>
                    <a:pt x="477" y="1"/>
                  </a:moveTo>
                  <a:lnTo>
                    <a:pt x="477" y="1"/>
                  </a:lnTo>
                  <a:cubicBezTo>
                    <a:pt x="393" y="13"/>
                    <a:pt x="310" y="60"/>
                    <a:pt x="251" y="108"/>
                  </a:cubicBezTo>
                  <a:cubicBezTo>
                    <a:pt x="179" y="144"/>
                    <a:pt x="72" y="191"/>
                    <a:pt x="12" y="251"/>
                  </a:cubicBezTo>
                  <a:cubicBezTo>
                    <a:pt x="0" y="263"/>
                    <a:pt x="12" y="287"/>
                    <a:pt x="36" y="287"/>
                  </a:cubicBezTo>
                  <a:cubicBezTo>
                    <a:pt x="120" y="251"/>
                    <a:pt x="191" y="191"/>
                    <a:pt x="274" y="144"/>
                  </a:cubicBezTo>
                  <a:cubicBezTo>
                    <a:pt x="334" y="120"/>
                    <a:pt x="417" y="72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37" name="Google Shape;17737;p26"/>
            <p:cNvSpPr/>
            <p:nvPr/>
          </p:nvSpPr>
          <p:spPr>
            <a:xfrm>
              <a:off x="616175" y="2818625"/>
              <a:ext cx="13375" cy="7175"/>
            </a:xfrm>
            <a:custGeom>
              <a:avLst/>
              <a:gdLst/>
              <a:ahLst/>
              <a:cxnLst/>
              <a:rect l="l" t="t" r="r" b="b"/>
              <a:pathLst>
                <a:path w="535" h="287" extrusionOk="0">
                  <a:moveTo>
                    <a:pt x="3" y="276"/>
                  </a:moveTo>
                  <a:cubicBezTo>
                    <a:pt x="0" y="276"/>
                    <a:pt x="3" y="286"/>
                    <a:pt x="11" y="286"/>
                  </a:cubicBezTo>
                  <a:cubicBezTo>
                    <a:pt x="7" y="279"/>
                    <a:pt x="4" y="276"/>
                    <a:pt x="3" y="276"/>
                  </a:cubicBezTo>
                  <a:close/>
                  <a:moveTo>
                    <a:pt x="523" y="1"/>
                  </a:moveTo>
                  <a:cubicBezTo>
                    <a:pt x="428" y="48"/>
                    <a:pt x="356" y="108"/>
                    <a:pt x="273" y="144"/>
                  </a:cubicBezTo>
                  <a:cubicBezTo>
                    <a:pt x="189" y="179"/>
                    <a:pt x="94" y="215"/>
                    <a:pt x="11" y="286"/>
                  </a:cubicBezTo>
                  <a:cubicBezTo>
                    <a:pt x="106" y="263"/>
                    <a:pt x="189" y="227"/>
                    <a:pt x="285" y="179"/>
                  </a:cubicBezTo>
                  <a:cubicBezTo>
                    <a:pt x="368" y="132"/>
                    <a:pt x="463" y="72"/>
                    <a:pt x="535" y="13"/>
                  </a:cubicBezTo>
                  <a:cubicBezTo>
                    <a:pt x="535" y="13"/>
                    <a:pt x="535" y="1"/>
                    <a:pt x="5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38" name="Google Shape;17738;p26"/>
            <p:cNvSpPr/>
            <p:nvPr/>
          </p:nvSpPr>
          <p:spPr>
            <a:xfrm>
              <a:off x="617925" y="2813550"/>
              <a:ext cx="23625" cy="10525"/>
            </a:xfrm>
            <a:custGeom>
              <a:avLst/>
              <a:gdLst/>
              <a:ahLst/>
              <a:cxnLst/>
              <a:rect l="l" t="t" r="r" b="b"/>
              <a:pathLst>
                <a:path w="945" h="421" extrusionOk="0">
                  <a:moveTo>
                    <a:pt x="753" y="0"/>
                  </a:moveTo>
                  <a:cubicBezTo>
                    <a:pt x="725" y="0"/>
                    <a:pt x="699" y="5"/>
                    <a:pt x="679" y="13"/>
                  </a:cubicBezTo>
                  <a:cubicBezTo>
                    <a:pt x="572" y="37"/>
                    <a:pt x="477" y="120"/>
                    <a:pt x="393" y="156"/>
                  </a:cubicBezTo>
                  <a:cubicBezTo>
                    <a:pt x="262" y="239"/>
                    <a:pt x="143" y="311"/>
                    <a:pt x="24" y="394"/>
                  </a:cubicBezTo>
                  <a:cubicBezTo>
                    <a:pt x="4" y="394"/>
                    <a:pt x="1" y="420"/>
                    <a:pt x="15" y="420"/>
                  </a:cubicBezTo>
                  <a:cubicBezTo>
                    <a:pt x="18" y="420"/>
                    <a:pt x="21" y="420"/>
                    <a:pt x="24" y="418"/>
                  </a:cubicBezTo>
                  <a:cubicBezTo>
                    <a:pt x="155" y="359"/>
                    <a:pt x="286" y="275"/>
                    <a:pt x="417" y="204"/>
                  </a:cubicBezTo>
                  <a:cubicBezTo>
                    <a:pt x="490" y="163"/>
                    <a:pt x="641" y="62"/>
                    <a:pt x="756" y="62"/>
                  </a:cubicBezTo>
                  <a:cubicBezTo>
                    <a:pt x="809" y="62"/>
                    <a:pt x="855" y="84"/>
                    <a:pt x="881" y="144"/>
                  </a:cubicBezTo>
                  <a:cubicBezTo>
                    <a:pt x="881" y="150"/>
                    <a:pt x="890" y="153"/>
                    <a:pt x="899" y="153"/>
                  </a:cubicBezTo>
                  <a:cubicBezTo>
                    <a:pt x="908" y="153"/>
                    <a:pt x="917" y="150"/>
                    <a:pt x="917" y="144"/>
                  </a:cubicBezTo>
                  <a:cubicBezTo>
                    <a:pt x="944" y="45"/>
                    <a:pt x="841" y="0"/>
                    <a:pt x="7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39" name="Google Shape;17739;p26"/>
            <p:cNvSpPr/>
            <p:nvPr/>
          </p:nvSpPr>
          <p:spPr>
            <a:xfrm>
              <a:off x="638750" y="2816850"/>
              <a:ext cx="39625" cy="143000"/>
            </a:xfrm>
            <a:custGeom>
              <a:avLst/>
              <a:gdLst/>
              <a:ahLst/>
              <a:cxnLst/>
              <a:rect l="l" t="t" r="r" b="b"/>
              <a:pathLst>
                <a:path w="1585" h="5720" extrusionOk="0">
                  <a:moveTo>
                    <a:pt x="168" y="0"/>
                  </a:moveTo>
                  <a:cubicBezTo>
                    <a:pt x="1" y="822"/>
                    <a:pt x="275" y="1667"/>
                    <a:pt x="691" y="2370"/>
                  </a:cubicBezTo>
                  <a:cubicBezTo>
                    <a:pt x="1013" y="2917"/>
                    <a:pt x="1370" y="3417"/>
                    <a:pt x="1191" y="4108"/>
                  </a:cubicBezTo>
                  <a:cubicBezTo>
                    <a:pt x="1049" y="4668"/>
                    <a:pt x="632" y="5180"/>
                    <a:pt x="346" y="5680"/>
                  </a:cubicBezTo>
                  <a:cubicBezTo>
                    <a:pt x="337" y="5706"/>
                    <a:pt x="362" y="5720"/>
                    <a:pt x="380" y="5720"/>
                  </a:cubicBezTo>
                  <a:cubicBezTo>
                    <a:pt x="386" y="5720"/>
                    <a:pt x="391" y="5718"/>
                    <a:pt x="394" y="5715"/>
                  </a:cubicBezTo>
                  <a:cubicBezTo>
                    <a:pt x="882" y="5001"/>
                    <a:pt x="1584" y="4108"/>
                    <a:pt x="1239" y="3203"/>
                  </a:cubicBezTo>
                  <a:cubicBezTo>
                    <a:pt x="1060" y="2727"/>
                    <a:pt x="715" y="2322"/>
                    <a:pt x="501" y="1858"/>
                  </a:cubicBezTo>
                  <a:cubicBezTo>
                    <a:pt x="227" y="1262"/>
                    <a:pt x="156" y="667"/>
                    <a:pt x="168" y="12"/>
                  </a:cubicBezTo>
                  <a:cubicBezTo>
                    <a:pt x="179" y="0"/>
                    <a:pt x="168" y="0"/>
                    <a:pt x="1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40" name="Google Shape;17740;p26"/>
            <p:cNvSpPr/>
            <p:nvPr/>
          </p:nvSpPr>
          <p:spPr>
            <a:xfrm>
              <a:off x="532200" y="3003175"/>
              <a:ext cx="15200" cy="12225"/>
            </a:xfrm>
            <a:custGeom>
              <a:avLst/>
              <a:gdLst/>
              <a:ahLst/>
              <a:cxnLst/>
              <a:rect l="l" t="t" r="r" b="b"/>
              <a:pathLst>
                <a:path w="608" h="489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54" y="66"/>
                    <a:pt x="128" y="73"/>
                    <a:pt x="196" y="73"/>
                  </a:cubicBezTo>
                  <a:cubicBezTo>
                    <a:pt x="219" y="73"/>
                    <a:pt x="241" y="72"/>
                    <a:pt x="262" y="72"/>
                  </a:cubicBezTo>
                  <a:cubicBezTo>
                    <a:pt x="369" y="72"/>
                    <a:pt x="489" y="108"/>
                    <a:pt x="512" y="203"/>
                  </a:cubicBezTo>
                  <a:cubicBezTo>
                    <a:pt x="548" y="310"/>
                    <a:pt x="477" y="405"/>
                    <a:pt x="429" y="489"/>
                  </a:cubicBezTo>
                  <a:cubicBezTo>
                    <a:pt x="536" y="405"/>
                    <a:pt x="608" y="239"/>
                    <a:pt x="500" y="108"/>
                  </a:cubicBezTo>
                  <a:cubicBezTo>
                    <a:pt x="453" y="48"/>
                    <a:pt x="381" y="24"/>
                    <a:pt x="322" y="24"/>
                  </a:cubicBezTo>
                  <a:cubicBezTo>
                    <a:pt x="215" y="13"/>
                    <a:pt x="119" y="13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41" name="Google Shape;17741;p26"/>
            <p:cNvSpPr/>
            <p:nvPr/>
          </p:nvSpPr>
          <p:spPr>
            <a:xfrm>
              <a:off x="536075" y="2923100"/>
              <a:ext cx="24425" cy="79650"/>
            </a:xfrm>
            <a:custGeom>
              <a:avLst/>
              <a:gdLst/>
              <a:ahLst/>
              <a:cxnLst/>
              <a:rect l="l" t="t" r="r" b="b"/>
              <a:pathLst>
                <a:path w="977" h="3186" extrusionOk="0">
                  <a:moveTo>
                    <a:pt x="322" y="1"/>
                  </a:moveTo>
                  <a:lnTo>
                    <a:pt x="322" y="1"/>
                  </a:lnTo>
                  <a:cubicBezTo>
                    <a:pt x="107" y="334"/>
                    <a:pt x="214" y="668"/>
                    <a:pt x="393" y="1001"/>
                  </a:cubicBezTo>
                  <a:cubicBezTo>
                    <a:pt x="560" y="1311"/>
                    <a:pt x="774" y="1596"/>
                    <a:pt x="834" y="1965"/>
                  </a:cubicBezTo>
                  <a:cubicBezTo>
                    <a:pt x="917" y="2442"/>
                    <a:pt x="715" y="2823"/>
                    <a:pt x="476" y="3180"/>
                  </a:cubicBezTo>
                  <a:cubicBezTo>
                    <a:pt x="750" y="2835"/>
                    <a:pt x="976" y="2418"/>
                    <a:pt x="917" y="1965"/>
                  </a:cubicBezTo>
                  <a:cubicBezTo>
                    <a:pt x="822" y="1287"/>
                    <a:pt x="0" y="763"/>
                    <a:pt x="334" y="13"/>
                  </a:cubicBezTo>
                  <a:cubicBezTo>
                    <a:pt x="334" y="1"/>
                    <a:pt x="322" y="1"/>
                    <a:pt x="322" y="1"/>
                  </a:cubicBezTo>
                  <a:close/>
                  <a:moveTo>
                    <a:pt x="476" y="3180"/>
                  </a:moveTo>
                  <a:cubicBezTo>
                    <a:pt x="468" y="3180"/>
                    <a:pt x="471" y="3185"/>
                    <a:pt x="474" y="3185"/>
                  </a:cubicBezTo>
                  <a:cubicBezTo>
                    <a:pt x="475" y="3185"/>
                    <a:pt x="476" y="3184"/>
                    <a:pt x="476" y="318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42" name="Google Shape;17742;p26"/>
            <p:cNvSpPr/>
            <p:nvPr/>
          </p:nvSpPr>
          <p:spPr>
            <a:xfrm>
              <a:off x="545600" y="2853750"/>
              <a:ext cx="18475" cy="65800"/>
            </a:xfrm>
            <a:custGeom>
              <a:avLst/>
              <a:gdLst/>
              <a:ahLst/>
              <a:cxnLst/>
              <a:rect l="l" t="t" r="r" b="b"/>
              <a:pathLst>
                <a:path w="739" h="2632" extrusionOk="0">
                  <a:moveTo>
                    <a:pt x="726" y="1"/>
                  </a:moveTo>
                  <a:cubicBezTo>
                    <a:pt x="441" y="215"/>
                    <a:pt x="238" y="501"/>
                    <a:pt x="203" y="870"/>
                  </a:cubicBezTo>
                  <a:cubicBezTo>
                    <a:pt x="191" y="1084"/>
                    <a:pt x="238" y="1275"/>
                    <a:pt x="250" y="1465"/>
                  </a:cubicBezTo>
                  <a:cubicBezTo>
                    <a:pt x="274" y="1882"/>
                    <a:pt x="143" y="2263"/>
                    <a:pt x="0" y="2632"/>
                  </a:cubicBezTo>
                  <a:cubicBezTo>
                    <a:pt x="131" y="2322"/>
                    <a:pt x="274" y="1989"/>
                    <a:pt x="298" y="1644"/>
                  </a:cubicBezTo>
                  <a:cubicBezTo>
                    <a:pt x="310" y="1441"/>
                    <a:pt x="250" y="1263"/>
                    <a:pt x="250" y="1048"/>
                  </a:cubicBezTo>
                  <a:cubicBezTo>
                    <a:pt x="250" y="620"/>
                    <a:pt x="441" y="298"/>
                    <a:pt x="738" y="13"/>
                  </a:cubicBezTo>
                  <a:cubicBezTo>
                    <a:pt x="738" y="13"/>
                    <a:pt x="738" y="1"/>
                    <a:pt x="7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43" name="Google Shape;17743;p26"/>
            <p:cNvSpPr/>
            <p:nvPr/>
          </p:nvSpPr>
          <p:spPr>
            <a:xfrm>
              <a:off x="547975" y="2990075"/>
              <a:ext cx="9850" cy="15625"/>
            </a:xfrm>
            <a:custGeom>
              <a:avLst/>
              <a:gdLst/>
              <a:ahLst/>
              <a:cxnLst/>
              <a:rect l="l" t="t" r="r" b="b"/>
              <a:pathLst>
                <a:path w="394" h="625" extrusionOk="0">
                  <a:moveTo>
                    <a:pt x="393" y="1"/>
                  </a:moveTo>
                  <a:cubicBezTo>
                    <a:pt x="262" y="203"/>
                    <a:pt x="119" y="394"/>
                    <a:pt x="0" y="596"/>
                  </a:cubicBezTo>
                  <a:cubicBezTo>
                    <a:pt x="0" y="613"/>
                    <a:pt x="13" y="625"/>
                    <a:pt x="20" y="625"/>
                  </a:cubicBezTo>
                  <a:cubicBezTo>
                    <a:pt x="23" y="625"/>
                    <a:pt x="24" y="623"/>
                    <a:pt x="24" y="620"/>
                  </a:cubicBezTo>
                  <a:cubicBezTo>
                    <a:pt x="167" y="417"/>
                    <a:pt x="286" y="215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44" name="Google Shape;17744;p26"/>
            <p:cNvSpPr/>
            <p:nvPr/>
          </p:nvSpPr>
          <p:spPr>
            <a:xfrm>
              <a:off x="551850" y="2993050"/>
              <a:ext cx="7150" cy="12525"/>
            </a:xfrm>
            <a:custGeom>
              <a:avLst/>
              <a:gdLst/>
              <a:ahLst/>
              <a:cxnLst/>
              <a:rect l="l" t="t" r="r" b="b"/>
              <a:pathLst>
                <a:path w="286" h="501" extrusionOk="0">
                  <a:moveTo>
                    <a:pt x="286" y="1"/>
                  </a:moveTo>
                  <a:lnTo>
                    <a:pt x="286" y="1"/>
                  </a:lnTo>
                  <a:cubicBezTo>
                    <a:pt x="179" y="156"/>
                    <a:pt x="72" y="322"/>
                    <a:pt x="0" y="477"/>
                  </a:cubicBezTo>
                  <a:cubicBezTo>
                    <a:pt x="0" y="501"/>
                    <a:pt x="12" y="501"/>
                    <a:pt x="12" y="501"/>
                  </a:cubicBezTo>
                  <a:cubicBezTo>
                    <a:pt x="131" y="346"/>
                    <a:pt x="203" y="167"/>
                    <a:pt x="2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45" name="Google Shape;17745;p26"/>
            <p:cNvSpPr/>
            <p:nvPr/>
          </p:nvSpPr>
          <p:spPr>
            <a:xfrm>
              <a:off x="554525" y="2989775"/>
              <a:ext cx="36625" cy="17600"/>
            </a:xfrm>
            <a:custGeom>
              <a:avLst/>
              <a:gdLst/>
              <a:ahLst/>
              <a:cxnLst/>
              <a:rect l="l" t="t" r="r" b="b"/>
              <a:pathLst>
                <a:path w="1465" h="704" extrusionOk="0">
                  <a:moveTo>
                    <a:pt x="1429" y="1"/>
                  </a:moveTo>
                  <a:cubicBezTo>
                    <a:pt x="834" y="1"/>
                    <a:pt x="310" y="156"/>
                    <a:pt x="0" y="703"/>
                  </a:cubicBezTo>
                  <a:cubicBezTo>
                    <a:pt x="191" y="513"/>
                    <a:pt x="358" y="287"/>
                    <a:pt x="631" y="191"/>
                  </a:cubicBezTo>
                  <a:cubicBezTo>
                    <a:pt x="893" y="120"/>
                    <a:pt x="1167" y="120"/>
                    <a:pt x="1441" y="48"/>
                  </a:cubicBezTo>
                  <a:cubicBezTo>
                    <a:pt x="1465" y="37"/>
                    <a:pt x="1453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46" name="Google Shape;17746;p26"/>
            <p:cNvSpPr/>
            <p:nvPr/>
          </p:nvSpPr>
          <p:spPr>
            <a:xfrm>
              <a:off x="595300" y="2972225"/>
              <a:ext cx="32475" cy="17300"/>
            </a:xfrm>
            <a:custGeom>
              <a:avLst/>
              <a:gdLst/>
              <a:ahLst/>
              <a:cxnLst/>
              <a:rect l="l" t="t" r="r" b="b"/>
              <a:pathLst>
                <a:path w="1299" h="692" extrusionOk="0">
                  <a:moveTo>
                    <a:pt x="1263" y="0"/>
                  </a:moveTo>
                  <a:cubicBezTo>
                    <a:pt x="905" y="238"/>
                    <a:pt x="477" y="643"/>
                    <a:pt x="1" y="691"/>
                  </a:cubicBezTo>
                  <a:cubicBezTo>
                    <a:pt x="11" y="691"/>
                    <a:pt x="21" y="692"/>
                    <a:pt x="30" y="692"/>
                  </a:cubicBezTo>
                  <a:cubicBezTo>
                    <a:pt x="233" y="692"/>
                    <a:pt x="414" y="580"/>
                    <a:pt x="584" y="500"/>
                  </a:cubicBezTo>
                  <a:cubicBezTo>
                    <a:pt x="834" y="358"/>
                    <a:pt x="1072" y="215"/>
                    <a:pt x="1286" y="24"/>
                  </a:cubicBezTo>
                  <a:cubicBezTo>
                    <a:pt x="1298" y="24"/>
                    <a:pt x="1286" y="0"/>
                    <a:pt x="12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47" name="Google Shape;17747;p26"/>
            <p:cNvSpPr/>
            <p:nvPr/>
          </p:nvSpPr>
          <p:spPr>
            <a:xfrm>
              <a:off x="559950" y="2920900"/>
              <a:ext cx="64750" cy="69925"/>
            </a:xfrm>
            <a:custGeom>
              <a:avLst/>
              <a:gdLst/>
              <a:ahLst/>
              <a:cxnLst/>
              <a:rect l="l" t="t" r="r" b="b"/>
              <a:pathLst>
                <a:path w="2590" h="2797" extrusionOk="0">
                  <a:moveTo>
                    <a:pt x="2575" y="1"/>
                  </a:moveTo>
                  <a:cubicBezTo>
                    <a:pt x="2570" y="1"/>
                    <a:pt x="2564" y="2"/>
                    <a:pt x="2558" y="5"/>
                  </a:cubicBezTo>
                  <a:cubicBezTo>
                    <a:pt x="2046" y="256"/>
                    <a:pt x="1367" y="601"/>
                    <a:pt x="1010" y="1077"/>
                  </a:cubicBezTo>
                  <a:cubicBezTo>
                    <a:pt x="807" y="1363"/>
                    <a:pt x="712" y="1696"/>
                    <a:pt x="510" y="1982"/>
                  </a:cubicBezTo>
                  <a:cubicBezTo>
                    <a:pt x="319" y="2256"/>
                    <a:pt x="117" y="2470"/>
                    <a:pt x="21" y="2792"/>
                  </a:cubicBezTo>
                  <a:cubicBezTo>
                    <a:pt x="272" y="2280"/>
                    <a:pt x="653" y="1875"/>
                    <a:pt x="938" y="1387"/>
                  </a:cubicBezTo>
                  <a:cubicBezTo>
                    <a:pt x="1295" y="767"/>
                    <a:pt x="1986" y="386"/>
                    <a:pt x="2581" y="17"/>
                  </a:cubicBezTo>
                  <a:cubicBezTo>
                    <a:pt x="2590" y="9"/>
                    <a:pt x="2586" y="1"/>
                    <a:pt x="2575" y="1"/>
                  </a:cubicBezTo>
                  <a:close/>
                  <a:moveTo>
                    <a:pt x="21" y="2792"/>
                  </a:moveTo>
                  <a:cubicBezTo>
                    <a:pt x="6" y="2792"/>
                    <a:pt x="0" y="2797"/>
                    <a:pt x="6" y="2797"/>
                  </a:cubicBezTo>
                  <a:cubicBezTo>
                    <a:pt x="8" y="2797"/>
                    <a:pt x="14" y="2796"/>
                    <a:pt x="21" y="279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48" name="Google Shape;17748;p26"/>
            <p:cNvSpPr/>
            <p:nvPr/>
          </p:nvSpPr>
          <p:spPr>
            <a:xfrm>
              <a:off x="626250" y="2901125"/>
              <a:ext cx="37450" cy="18425"/>
            </a:xfrm>
            <a:custGeom>
              <a:avLst/>
              <a:gdLst/>
              <a:ahLst/>
              <a:cxnLst/>
              <a:rect l="l" t="t" r="r" b="b"/>
              <a:pathLst>
                <a:path w="1498" h="737" extrusionOk="0">
                  <a:moveTo>
                    <a:pt x="1487" y="0"/>
                  </a:moveTo>
                  <a:cubicBezTo>
                    <a:pt x="1485" y="0"/>
                    <a:pt x="1481" y="3"/>
                    <a:pt x="1477" y="11"/>
                  </a:cubicBezTo>
                  <a:cubicBezTo>
                    <a:pt x="1037" y="380"/>
                    <a:pt x="525" y="523"/>
                    <a:pt x="1" y="737"/>
                  </a:cubicBezTo>
                  <a:cubicBezTo>
                    <a:pt x="525" y="630"/>
                    <a:pt x="1096" y="392"/>
                    <a:pt x="1489" y="23"/>
                  </a:cubicBezTo>
                  <a:cubicBezTo>
                    <a:pt x="1497" y="14"/>
                    <a:pt x="1494" y="0"/>
                    <a:pt x="14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49" name="Google Shape;17749;p26"/>
            <p:cNvSpPr/>
            <p:nvPr/>
          </p:nvSpPr>
          <p:spPr>
            <a:xfrm>
              <a:off x="565825" y="2911425"/>
              <a:ext cx="19000" cy="56950"/>
            </a:xfrm>
            <a:custGeom>
              <a:avLst/>
              <a:gdLst/>
              <a:ahLst/>
              <a:cxnLst/>
              <a:rect l="l" t="t" r="r" b="b"/>
              <a:pathLst>
                <a:path w="760" h="2278" extrusionOk="0">
                  <a:moveTo>
                    <a:pt x="721" y="0"/>
                  </a:moveTo>
                  <a:cubicBezTo>
                    <a:pt x="714" y="0"/>
                    <a:pt x="707" y="5"/>
                    <a:pt x="703" y="15"/>
                  </a:cubicBezTo>
                  <a:cubicBezTo>
                    <a:pt x="144" y="682"/>
                    <a:pt x="334" y="1516"/>
                    <a:pt x="1" y="2278"/>
                  </a:cubicBezTo>
                  <a:cubicBezTo>
                    <a:pt x="179" y="1944"/>
                    <a:pt x="275" y="1623"/>
                    <a:pt x="298" y="1266"/>
                  </a:cubicBezTo>
                  <a:cubicBezTo>
                    <a:pt x="346" y="765"/>
                    <a:pt x="525" y="456"/>
                    <a:pt x="751" y="39"/>
                  </a:cubicBezTo>
                  <a:cubicBezTo>
                    <a:pt x="759" y="23"/>
                    <a:pt x="739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50" name="Google Shape;17750;p26"/>
            <p:cNvSpPr/>
            <p:nvPr/>
          </p:nvSpPr>
          <p:spPr>
            <a:xfrm>
              <a:off x="588750" y="2845125"/>
              <a:ext cx="38725" cy="61925"/>
            </a:xfrm>
            <a:custGeom>
              <a:avLst/>
              <a:gdLst/>
              <a:ahLst/>
              <a:cxnLst/>
              <a:rect l="l" t="t" r="r" b="b"/>
              <a:pathLst>
                <a:path w="1549" h="2477" extrusionOk="0">
                  <a:moveTo>
                    <a:pt x="1513" y="0"/>
                  </a:moveTo>
                  <a:cubicBezTo>
                    <a:pt x="1191" y="215"/>
                    <a:pt x="1013" y="500"/>
                    <a:pt x="858" y="870"/>
                  </a:cubicBezTo>
                  <a:cubicBezTo>
                    <a:pt x="620" y="1477"/>
                    <a:pt x="393" y="1965"/>
                    <a:pt x="1" y="2477"/>
                  </a:cubicBezTo>
                  <a:cubicBezTo>
                    <a:pt x="298" y="2155"/>
                    <a:pt x="513" y="1810"/>
                    <a:pt x="691" y="1405"/>
                  </a:cubicBezTo>
                  <a:cubicBezTo>
                    <a:pt x="917" y="893"/>
                    <a:pt x="1048" y="381"/>
                    <a:pt x="1525" y="12"/>
                  </a:cubicBezTo>
                  <a:cubicBezTo>
                    <a:pt x="1548" y="12"/>
                    <a:pt x="1525" y="0"/>
                    <a:pt x="15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51" name="Google Shape;17751;p26"/>
            <p:cNvSpPr/>
            <p:nvPr/>
          </p:nvSpPr>
          <p:spPr>
            <a:xfrm>
              <a:off x="520600" y="2969850"/>
              <a:ext cx="24425" cy="30300"/>
            </a:xfrm>
            <a:custGeom>
              <a:avLst/>
              <a:gdLst/>
              <a:ahLst/>
              <a:cxnLst/>
              <a:rect l="l" t="t" r="r" b="b"/>
              <a:pathLst>
                <a:path w="977" h="1212" extrusionOk="0">
                  <a:moveTo>
                    <a:pt x="48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202" y="191"/>
                    <a:pt x="429" y="262"/>
                    <a:pt x="619" y="417"/>
                  </a:cubicBezTo>
                  <a:cubicBezTo>
                    <a:pt x="881" y="631"/>
                    <a:pt x="953" y="905"/>
                    <a:pt x="953" y="1203"/>
                  </a:cubicBezTo>
                  <a:cubicBezTo>
                    <a:pt x="976" y="917"/>
                    <a:pt x="976" y="679"/>
                    <a:pt x="786" y="441"/>
                  </a:cubicBezTo>
                  <a:cubicBezTo>
                    <a:pt x="607" y="238"/>
                    <a:pt x="310" y="60"/>
                    <a:pt x="48" y="0"/>
                  </a:cubicBezTo>
                  <a:close/>
                  <a:moveTo>
                    <a:pt x="953" y="1203"/>
                  </a:moveTo>
                  <a:lnTo>
                    <a:pt x="953" y="1203"/>
                  </a:lnTo>
                  <a:cubicBezTo>
                    <a:pt x="947" y="1209"/>
                    <a:pt x="947" y="1212"/>
                    <a:pt x="948" y="1212"/>
                  </a:cubicBezTo>
                  <a:cubicBezTo>
                    <a:pt x="950" y="1212"/>
                    <a:pt x="953" y="1209"/>
                    <a:pt x="953" y="120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52" name="Google Shape;17752;p26"/>
            <p:cNvSpPr/>
            <p:nvPr/>
          </p:nvSpPr>
          <p:spPr>
            <a:xfrm>
              <a:off x="465525" y="2964475"/>
              <a:ext cx="50625" cy="6275"/>
            </a:xfrm>
            <a:custGeom>
              <a:avLst/>
              <a:gdLst/>
              <a:ahLst/>
              <a:cxnLst/>
              <a:rect l="l" t="t" r="r" b="b"/>
              <a:pathLst>
                <a:path w="2025" h="251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239" y="167"/>
                    <a:pt x="512" y="227"/>
                    <a:pt x="798" y="239"/>
                  </a:cubicBezTo>
                  <a:cubicBezTo>
                    <a:pt x="866" y="247"/>
                    <a:pt x="934" y="250"/>
                    <a:pt x="1002" y="250"/>
                  </a:cubicBezTo>
                  <a:cubicBezTo>
                    <a:pt x="1231" y="250"/>
                    <a:pt x="1457" y="215"/>
                    <a:pt x="1682" y="215"/>
                  </a:cubicBezTo>
                  <a:cubicBezTo>
                    <a:pt x="1797" y="215"/>
                    <a:pt x="1911" y="224"/>
                    <a:pt x="2024" y="251"/>
                  </a:cubicBezTo>
                  <a:cubicBezTo>
                    <a:pt x="1894" y="200"/>
                    <a:pt x="1768" y="184"/>
                    <a:pt x="1644" y="184"/>
                  </a:cubicBezTo>
                  <a:cubicBezTo>
                    <a:pt x="1509" y="184"/>
                    <a:pt x="1375" y="203"/>
                    <a:pt x="1239" y="215"/>
                  </a:cubicBezTo>
                  <a:cubicBezTo>
                    <a:pt x="1178" y="218"/>
                    <a:pt x="1118" y="220"/>
                    <a:pt x="1059" y="220"/>
                  </a:cubicBezTo>
                  <a:cubicBezTo>
                    <a:pt x="695" y="220"/>
                    <a:pt x="371" y="15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53" name="Google Shape;17753;p26"/>
            <p:cNvSpPr/>
            <p:nvPr/>
          </p:nvSpPr>
          <p:spPr>
            <a:xfrm>
              <a:off x="498850" y="3003825"/>
              <a:ext cx="42300" cy="11325"/>
            </a:xfrm>
            <a:custGeom>
              <a:avLst/>
              <a:gdLst/>
              <a:ahLst/>
              <a:cxnLst/>
              <a:rect l="l" t="t" r="r" b="b"/>
              <a:pathLst>
                <a:path w="1692" h="453" extrusionOk="0">
                  <a:moveTo>
                    <a:pt x="1521" y="1"/>
                  </a:moveTo>
                  <a:cubicBezTo>
                    <a:pt x="1354" y="1"/>
                    <a:pt x="1201" y="63"/>
                    <a:pt x="1049" y="153"/>
                  </a:cubicBezTo>
                  <a:cubicBezTo>
                    <a:pt x="703" y="344"/>
                    <a:pt x="406" y="403"/>
                    <a:pt x="25" y="415"/>
                  </a:cubicBezTo>
                  <a:cubicBezTo>
                    <a:pt x="1" y="415"/>
                    <a:pt x="1" y="439"/>
                    <a:pt x="25" y="439"/>
                  </a:cubicBezTo>
                  <a:cubicBezTo>
                    <a:pt x="87" y="448"/>
                    <a:pt x="149" y="453"/>
                    <a:pt x="211" y="453"/>
                  </a:cubicBezTo>
                  <a:cubicBezTo>
                    <a:pt x="386" y="453"/>
                    <a:pt x="557" y="417"/>
                    <a:pt x="715" y="356"/>
                  </a:cubicBezTo>
                  <a:cubicBezTo>
                    <a:pt x="1039" y="255"/>
                    <a:pt x="1268" y="19"/>
                    <a:pt x="1619" y="19"/>
                  </a:cubicBezTo>
                  <a:cubicBezTo>
                    <a:pt x="1643" y="19"/>
                    <a:pt x="1667" y="20"/>
                    <a:pt x="1692" y="22"/>
                  </a:cubicBezTo>
                  <a:cubicBezTo>
                    <a:pt x="1633" y="8"/>
                    <a:pt x="1576" y="1"/>
                    <a:pt x="15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54" name="Google Shape;17754;p26"/>
            <p:cNvSpPr/>
            <p:nvPr/>
          </p:nvSpPr>
          <p:spPr>
            <a:xfrm>
              <a:off x="591725" y="2817150"/>
              <a:ext cx="46450" cy="21750"/>
            </a:xfrm>
            <a:custGeom>
              <a:avLst/>
              <a:gdLst/>
              <a:ahLst/>
              <a:cxnLst/>
              <a:rect l="l" t="t" r="r" b="b"/>
              <a:pathLst>
                <a:path w="1858" h="870" extrusionOk="0">
                  <a:moveTo>
                    <a:pt x="1858" y="0"/>
                  </a:moveTo>
                  <a:cubicBezTo>
                    <a:pt x="1572" y="95"/>
                    <a:pt x="1334" y="310"/>
                    <a:pt x="1084" y="453"/>
                  </a:cubicBezTo>
                  <a:cubicBezTo>
                    <a:pt x="739" y="631"/>
                    <a:pt x="382" y="750"/>
                    <a:pt x="13" y="834"/>
                  </a:cubicBezTo>
                  <a:cubicBezTo>
                    <a:pt x="1" y="834"/>
                    <a:pt x="1" y="869"/>
                    <a:pt x="24" y="869"/>
                  </a:cubicBezTo>
                  <a:cubicBezTo>
                    <a:pt x="334" y="786"/>
                    <a:pt x="632" y="703"/>
                    <a:pt x="917" y="572"/>
                  </a:cubicBezTo>
                  <a:cubicBezTo>
                    <a:pt x="1227" y="405"/>
                    <a:pt x="1513" y="131"/>
                    <a:pt x="18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55" name="Google Shape;17755;p26"/>
            <p:cNvSpPr/>
            <p:nvPr/>
          </p:nvSpPr>
          <p:spPr>
            <a:xfrm>
              <a:off x="517600" y="2838150"/>
              <a:ext cx="66075" cy="44250"/>
            </a:xfrm>
            <a:custGeom>
              <a:avLst/>
              <a:gdLst/>
              <a:ahLst/>
              <a:cxnLst/>
              <a:rect l="l" t="t" r="r" b="b"/>
              <a:pathLst>
                <a:path w="2643" h="1770" extrusionOk="0">
                  <a:moveTo>
                    <a:pt x="2640" y="0"/>
                  </a:moveTo>
                  <a:cubicBezTo>
                    <a:pt x="2639" y="0"/>
                    <a:pt x="2636" y="2"/>
                    <a:pt x="2632" y="6"/>
                  </a:cubicBezTo>
                  <a:cubicBezTo>
                    <a:pt x="2640" y="6"/>
                    <a:pt x="2643" y="0"/>
                    <a:pt x="2640" y="0"/>
                  </a:cubicBezTo>
                  <a:close/>
                  <a:moveTo>
                    <a:pt x="2632" y="6"/>
                  </a:moveTo>
                  <a:cubicBezTo>
                    <a:pt x="2096" y="196"/>
                    <a:pt x="1477" y="41"/>
                    <a:pt x="965" y="327"/>
                  </a:cubicBezTo>
                  <a:cubicBezTo>
                    <a:pt x="453" y="601"/>
                    <a:pt x="144" y="1232"/>
                    <a:pt x="1" y="1756"/>
                  </a:cubicBezTo>
                  <a:cubicBezTo>
                    <a:pt x="1" y="1763"/>
                    <a:pt x="5" y="1770"/>
                    <a:pt x="11" y="1770"/>
                  </a:cubicBezTo>
                  <a:cubicBezTo>
                    <a:pt x="15" y="1770"/>
                    <a:pt x="20" y="1766"/>
                    <a:pt x="25" y="1756"/>
                  </a:cubicBezTo>
                  <a:cubicBezTo>
                    <a:pt x="287" y="958"/>
                    <a:pt x="739" y="267"/>
                    <a:pt x="1620" y="184"/>
                  </a:cubicBezTo>
                  <a:cubicBezTo>
                    <a:pt x="1977" y="160"/>
                    <a:pt x="2323" y="172"/>
                    <a:pt x="263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56" name="Google Shape;17756;p26"/>
            <p:cNvSpPr/>
            <p:nvPr/>
          </p:nvSpPr>
          <p:spPr>
            <a:xfrm>
              <a:off x="638750" y="2821900"/>
              <a:ext cx="24450" cy="72075"/>
            </a:xfrm>
            <a:custGeom>
              <a:avLst/>
              <a:gdLst/>
              <a:ahLst/>
              <a:cxnLst/>
              <a:rect l="l" t="t" r="r" b="b"/>
              <a:pathLst>
                <a:path w="978" h="2883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560"/>
                    <a:pt x="37" y="1048"/>
                    <a:pt x="215" y="1584"/>
                  </a:cubicBezTo>
                  <a:cubicBezTo>
                    <a:pt x="382" y="2060"/>
                    <a:pt x="632" y="2513"/>
                    <a:pt x="977" y="2882"/>
                  </a:cubicBezTo>
                  <a:cubicBezTo>
                    <a:pt x="656" y="2430"/>
                    <a:pt x="358" y="1989"/>
                    <a:pt x="203" y="1453"/>
                  </a:cubicBezTo>
                  <a:cubicBezTo>
                    <a:pt x="60" y="977"/>
                    <a:pt x="108" y="50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57" name="Google Shape;17757;p26"/>
            <p:cNvSpPr/>
            <p:nvPr/>
          </p:nvSpPr>
          <p:spPr>
            <a:xfrm>
              <a:off x="455400" y="2883675"/>
              <a:ext cx="60950" cy="74800"/>
            </a:xfrm>
            <a:custGeom>
              <a:avLst/>
              <a:gdLst/>
              <a:ahLst/>
              <a:cxnLst/>
              <a:rect l="l" t="t" r="r" b="b"/>
              <a:pathLst>
                <a:path w="2438" h="2992" extrusionOk="0">
                  <a:moveTo>
                    <a:pt x="2432" y="1"/>
                  </a:moveTo>
                  <a:cubicBezTo>
                    <a:pt x="2431" y="1"/>
                    <a:pt x="2429" y="2"/>
                    <a:pt x="2429" y="6"/>
                  </a:cubicBezTo>
                  <a:cubicBezTo>
                    <a:pt x="2437" y="6"/>
                    <a:pt x="2435" y="1"/>
                    <a:pt x="2432" y="1"/>
                  </a:cubicBezTo>
                  <a:close/>
                  <a:moveTo>
                    <a:pt x="2429" y="6"/>
                  </a:moveTo>
                  <a:lnTo>
                    <a:pt x="2429" y="6"/>
                  </a:lnTo>
                  <a:cubicBezTo>
                    <a:pt x="2206" y="380"/>
                    <a:pt x="1850" y="595"/>
                    <a:pt x="1494" y="816"/>
                  </a:cubicBezTo>
                  <a:lnTo>
                    <a:pt x="1494" y="816"/>
                  </a:lnTo>
                  <a:cubicBezTo>
                    <a:pt x="1867" y="598"/>
                    <a:pt x="2222" y="421"/>
                    <a:pt x="2429" y="6"/>
                  </a:cubicBezTo>
                  <a:close/>
                  <a:moveTo>
                    <a:pt x="1494" y="816"/>
                  </a:moveTo>
                  <a:lnTo>
                    <a:pt x="1494" y="816"/>
                  </a:lnTo>
                  <a:cubicBezTo>
                    <a:pt x="1418" y="861"/>
                    <a:pt x="1340" y="908"/>
                    <a:pt x="1263" y="959"/>
                  </a:cubicBezTo>
                  <a:cubicBezTo>
                    <a:pt x="1206" y="997"/>
                    <a:pt x="1152" y="1037"/>
                    <a:pt x="1100" y="1078"/>
                  </a:cubicBezTo>
                  <a:lnTo>
                    <a:pt x="1100" y="1078"/>
                  </a:lnTo>
                  <a:cubicBezTo>
                    <a:pt x="1226" y="984"/>
                    <a:pt x="1360" y="900"/>
                    <a:pt x="1494" y="816"/>
                  </a:cubicBezTo>
                  <a:close/>
                  <a:moveTo>
                    <a:pt x="1100" y="1078"/>
                  </a:moveTo>
                  <a:cubicBezTo>
                    <a:pt x="954" y="1187"/>
                    <a:pt x="818" y="1310"/>
                    <a:pt x="703" y="1459"/>
                  </a:cubicBezTo>
                  <a:cubicBezTo>
                    <a:pt x="358" y="1911"/>
                    <a:pt x="167" y="2447"/>
                    <a:pt x="1" y="2983"/>
                  </a:cubicBezTo>
                  <a:cubicBezTo>
                    <a:pt x="1" y="2989"/>
                    <a:pt x="4" y="2992"/>
                    <a:pt x="7" y="2992"/>
                  </a:cubicBezTo>
                  <a:cubicBezTo>
                    <a:pt x="9" y="2992"/>
                    <a:pt x="12" y="2989"/>
                    <a:pt x="12" y="2983"/>
                  </a:cubicBezTo>
                  <a:cubicBezTo>
                    <a:pt x="264" y="2282"/>
                    <a:pt x="506" y="1560"/>
                    <a:pt x="1100" y="107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58" name="Google Shape;17758;p26"/>
            <p:cNvSpPr/>
            <p:nvPr/>
          </p:nvSpPr>
          <p:spPr>
            <a:xfrm>
              <a:off x="454800" y="2963875"/>
              <a:ext cx="15500" cy="36350"/>
            </a:xfrm>
            <a:custGeom>
              <a:avLst/>
              <a:gdLst/>
              <a:ahLst/>
              <a:cxnLst/>
              <a:rect l="l" t="t" r="r" b="b"/>
              <a:pathLst>
                <a:path w="620" h="1454" extrusionOk="0">
                  <a:moveTo>
                    <a:pt x="96" y="1"/>
                  </a:moveTo>
                  <a:cubicBezTo>
                    <a:pt x="1" y="489"/>
                    <a:pt x="191" y="1168"/>
                    <a:pt x="620" y="1454"/>
                  </a:cubicBezTo>
                  <a:cubicBezTo>
                    <a:pt x="215" y="1108"/>
                    <a:pt x="36" y="537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59" name="Google Shape;17759;p26"/>
            <p:cNvSpPr/>
            <p:nvPr/>
          </p:nvSpPr>
          <p:spPr>
            <a:xfrm>
              <a:off x="473350" y="3000950"/>
              <a:ext cx="69875" cy="10000"/>
            </a:xfrm>
            <a:custGeom>
              <a:avLst/>
              <a:gdLst/>
              <a:ahLst/>
              <a:cxnLst/>
              <a:rect l="l" t="t" r="r" b="b"/>
              <a:pathLst>
                <a:path w="2795" h="400" extrusionOk="0">
                  <a:moveTo>
                    <a:pt x="6" y="37"/>
                  </a:moveTo>
                  <a:cubicBezTo>
                    <a:pt x="4" y="37"/>
                    <a:pt x="1" y="42"/>
                    <a:pt x="9" y="42"/>
                  </a:cubicBezTo>
                  <a:cubicBezTo>
                    <a:pt x="9" y="38"/>
                    <a:pt x="8" y="37"/>
                    <a:pt x="6" y="37"/>
                  </a:cubicBezTo>
                  <a:close/>
                  <a:moveTo>
                    <a:pt x="2514" y="0"/>
                  </a:moveTo>
                  <a:cubicBezTo>
                    <a:pt x="2296" y="0"/>
                    <a:pt x="2109" y="105"/>
                    <a:pt x="1895" y="203"/>
                  </a:cubicBezTo>
                  <a:lnTo>
                    <a:pt x="1895" y="203"/>
                  </a:lnTo>
                  <a:cubicBezTo>
                    <a:pt x="2106" y="126"/>
                    <a:pt x="2316" y="55"/>
                    <a:pt x="2527" y="55"/>
                  </a:cubicBezTo>
                  <a:cubicBezTo>
                    <a:pt x="2608" y="55"/>
                    <a:pt x="2689" y="65"/>
                    <a:pt x="2771" y="90"/>
                  </a:cubicBezTo>
                  <a:cubicBezTo>
                    <a:pt x="2783" y="90"/>
                    <a:pt x="2795" y="54"/>
                    <a:pt x="2783" y="54"/>
                  </a:cubicBezTo>
                  <a:cubicBezTo>
                    <a:pt x="2686" y="16"/>
                    <a:pt x="2598" y="0"/>
                    <a:pt x="2514" y="0"/>
                  </a:cubicBezTo>
                  <a:close/>
                  <a:moveTo>
                    <a:pt x="1895" y="203"/>
                  </a:moveTo>
                  <a:cubicBezTo>
                    <a:pt x="1794" y="240"/>
                    <a:pt x="1693" y="278"/>
                    <a:pt x="1591" y="311"/>
                  </a:cubicBezTo>
                  <a:lnTo>
                    <a:pt x="1591" y="311"/>
                  </a:lnTo>
                  <a:cubicBezTo>
                    <a:pt x="1650" y="296"/>
                    <a:pt x="1710" y="278"/>
                    <a:pt x="1771" y="256"/>
                  </a:cubicBezTo>
                  <a:cubicBezTo>
                    <a:pt x="1813" y="239"/>
                    <a:pt x="1855" y="221"/>
                    <a:pt x="1895" y="203"/>
                  </a:cubicBezTo>
                  <a:close/>
                  <a:moveTo>
                    <a:pt x="9" y="42"/>
                  </a:moveTo>
                  <a:lnTo>
                    <a:pt x="9" y="42"/>
                  </a:lnTo>
                  <a:cubicBezTo>
                    <a:pt x="318" y="280"/>
                    <a:pt x="711" y="399"/>
                    <a:pt x="1092" y="399"/>
                  </a:cubicBezTo>
                  <a:cubicBezTo>
                    <a:pt x="1099" y="399"/>
                    <a:pt x="1106" y="399"/>
                    <a:pt x="1113" y="399"/>
                  </a:cubicBezTo>
                  <a:cubicBezTo>
                    <a:pt x="1276" y="399"/>
                    <a:pt x="1434" y="362"/>
                    <a:pt x="1591" y="311"/>
                  </a:cubicBezTo>
                  <a:lnTo>
                    <a:pt x="1591" y="311"/>
                  </a:lnTo>
                  <a:cubicBezTo>
                    <a:pt x="1444" y="348"/>
                    <a:pt x="1300" y="365"/>
                    <a:pt x="1158" y="365"/>
                  </a:cubicBezTo>
                  <a:cubicBezTo>
                    <a:pt x="760" y="365"/>
                    <a:pt x="382" y="232"/>
                    <a:pt x="9" y="4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60" name="Google Shape;17760;p26"/>
            <p:cNvSpPr/>
            <p:nvPr/>
          </p:nvSpPr>
          <p:spPr>
            <a:xfrm>
              <a:off x="557500" y="3008525"/>
              <a:ext cx="29200" cy="42300"/>
            </a:xfrm>
            <a:custGeom>
              <a:avLst/>
              <a:gdLst/>
              <a:ahLst/>
              <a:cxnLst/>
              <a:rect l="l" t="t" r="r" b="b"/>
              <a:pathLst>
                <a:path w="1168" h="1692" extrusionOk="0">
                  <a:moveTo>
                    <a:pt x="0" y="1"/>
                  </a:moveTo>
                  <a:cubicBezTo>
                    <a:pt x="119" y="203"/>
                    <a:pt x="250" y="394"/>
                    <a:pt x="370" y="596"/>
                  </a:cubicBezTo>
                  <a:cubicBezTo>
                    <a:pt x="489" y="799"/>
                    <a:pt x="536" y="977"/>
                    <a:pt x="608" y="1192"/>
                  </a:cubicBezTo>
                  <a:cubicBezTo>
                    <a:pt x="691" y="1442"/>
                    <a:pt x="929" y="1573"/>
                    <a:pt x="1167" y="1692"/>
                  </a:cubicBezTo>
                  <a:cubicBezTo>
                    <a:pt x="965" y="1561"/>
                    <a:pt x="727" y="1442"/>
                    <a:pt x="631" y="1192"/>
                  </a:cubicBezTo>
                  <a:cubicBezTo>
                    <a:pt x="596" y="1072"/>
                    <a:pt x="572" y="930"/>
                    <a:pt x="536" y="799"/>
                  </a:cubicBezTo>
                  <a:cubicBezTo>
                    <a:pt x="393" y="513"/>
                    <a:pt x="191" y="25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61" name="Google Shape;17761;p26"/>
            <p:cNvSpPr/>
            <p:nvPr/>
          </p:nvSpPr>
          <p:spPr>
            <a:xfrm>
              <a:off x="588150" y="3033875"/>
              <a:ext cx="41700" cy="18875"/>
            </a:xfrm>
            <a:custGeom>
              <a:avLst/>
              <a:gdLst/>
              <a:ahLst/>
              <a:cxnLst/>
              <a:rect l="l" t="t" r="r" b="b"/>
              <a:pathLst>
                <a:path w="1668" h="755" extrusionOk="0">
                  <a:moveTo>
                    <a:pt x="1655" y="1"/>
                  </a:moveTo>
                  <a:cubicBezTo>
                    <a:pt x="1651" y="1"/>
                    <a:pt x="1648" y="3"/>
                    <a:pt x="1644" y="11"/>
                  </a:cubicBezTo>
                  <a:cubicBezTo>
                    <a:pt x="1477" y="344"/>
                    <a:pt x="1299" y="606"/>
                    <a:pt x="906" y="690"/>
                  </a:cubicBezTo>
                  <a:cubicBezTo>
                    <a:pt x="784" y="724"/>
                    <a:pt x="662" y="736"/>
                    <a:pt x="540" y="736"/>
                  </a:cubicBezTo>
                  <a:cubicBezTo>
                    <a:pt x="364" y="736"/>
                    <a:pt x="188" y="711"/>
                    <a:pt x="13" y="690"/>
                  </a:cubicBezTo>
                  <a:cubicBezTo>
                    <a:pt x="1" y="690"/>
                    <a:pt x="1" y="725"/>
                    <a:pt x="25" y="725"/>
                  </a:cubicBezTo>
                  <a:cubicBezTo>
                    <a:pt x="177" y="742"/>
                    <a:pt x="338" y="755"/>
                    <a:pt x="496" y="755"/>
                  </a:cubicBezTo>
                  <a:cubicBezTo>
                    <a:pt x="1018" y="755"/>
                    <a:pt x="1522" y="616"/>
                    <a:pt x="1668" y="23"/>
                  </a:cubicBezTo>
                  <a:cubicBezTo>
                    <a:pt x="1668" y="15"/>
                    <a:pt x="1662" y="1"/>
                    <a:pt x="16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62" name="Google Shape;17762;p26"/>
            <p:cNvSpPr/>
            <p:nvPr/>
          </p:nvSpPr>
          <p:spPr>
            <a:xfrm>
              <a:off x="617925" y="3048750"/>
              <a:ext cx="3600" cy="9350"/>
            </a:xfrm>
            <a:custGeom>
              <a:avLst/>
              <a:gdLst/>
              <a:ahLst/>
              <a:cxnLst/>
              <a:rect l="l" t="t" r="r" b="b"/>
              <a:pathLst>
                <a:path w="144" h="374" extrusionOk="0">
                  <a:moveTo>
                    <a:pt x="117" y="1"/>
                  </a:moveTo>
                  <a:cubicBezTo>
                    <a:pt x="112" y="1"/>
                    <a:pt x="108" y="3"/>
                    <a:pt x="108" y="11"/>
                  </a:cubicBezTo>
                  <a:cubicBezTo>
                    <a:pt x="84" y="71"/>
                    <a:pt x="60" y="130"/>
                    <a:pt x="48" y="190"/>
                  </a:cubicBezTo>
                  <a:cubicBezTo>
                    <a:pt x="36" y="249"/>
                    <a:pt x="0" y="309"/>
                    <a:pt x="0" y="368"/>
                  </a:cubicBezTo>
                  <a:cubicBezTo>
                    <a:pt x="0" y="368"/>
                    <a:pt x="6" y="374"/>
                    <a:pt x="9" y="374"/>
                  </a:cubicBezTo>
                  <a:cubicBezTo>
                    <a:pt x="11" y="374"/>
                    <a:pt x="12" y="372"/>
                    <a:pt x="12" y="368"/>
                  </a:cubicBezTo>
                  <a:cubicBezTo>
                    <a:pt x="48" y="321"/>
                    <a:pt x="60" y="261"/>
                    <a:pt x="84" y="214"/>
                  </a:cubicBezTo>
                  <a:cubicBezTo>
                    <a:pt x="96" y="142"/>
                    <a:pt x="119" y="83"/>
                    <a:pt x="143" y="11"/>
                  </a:cubicBezTo>
                  <a:cubicBezTo>
                    <a:pt x="143" y="11"/>
                    <a:pt x="127" y="1"/>
                    <a:pt x="1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63" name="Google Shape;17763;p26"/>
            <p:cNvSpPr/>
            <p:nvPr/>
          </p:nvSpPr>
          <p:spPr>
            <a:xfrm>
              <a:off x="614050" y="3049175"/>
              <a:ext cx="2800" cy="7150"/>
            </a:xfrm>
            <a:custGeom>
              <a:avLst/>
              <a:gdLst/>
              <a:ahLst/>
              <a:cxnLst/>
              <a:rect l="l" t="t" r="r" b="b"/>
              <a:pathLst>
                <a:path w="112" h="286" extrusionOk="0">
                  <a:moveTo>
                    <a:pt x="98" y="1"/>
                  </a:moveTo>
                  <a:cubicBezTo>
                    <a:pt x="93" y="1"/>
                    <a:pt x="88" y="2"/>
                    <a:pt x="84" y="6"/>
                  </a:cubicBezTo>
                  <a:cubicBezTo>
                    <a:pt x="60" y="101"/>
                    <a:pt x="13" y="185"/>
                    <a:pt x="1" y="268"/>
                  </a:cubicBezTo>
                  <a:cubicBezTo>
                    <a:pt x="1" y="280"/>
                    <a:pt x="4" y="286"/>
                    <a:pt x="7" y="286"/>
                  </a:cubicBezTo>
                  <a:cubicBezTo>
                    <a:pt x="10" y="286"/>
                    <a:pt x="13" y="280"/>
                    <a:pt x="13" y="268"/>
                  </a:cubicBezTo>
                  <a:cubicBezTo>
                    <a:pt x="36" y="244"/>
                    <a:pt x="36" y="185"/>
                    <a:pt x="60" y="161"/>
                  </a:cubicBezTo>
                  <a:cubicBezTo>
                    <a:pt x="72" y="113"/>
                    <a:pt x="84" y="54"/>
                    <a:pt x="96" y="6"/>
                  </a:cubicBezTo>
                  <a:cubicBezTo>
                    <a:pt x="112" y="6"/>
                    <a:pt x="106" y="1"/>
                    <a:pt x="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64" name="Google Shape;17764;p26"/>
            <p:cNvSpPr/>
            <p:nvPr/>
          </p:nvSpPr>
          <p:spPr>
            <a:xfrm>
              <a:off x="611075" y="3050275"/>
              <a:ext cx="3000" cy="7025"/>
            </a:xfrm>
            <a:custGeom>
              <a:avLst/>
              <a:gdLst/>
              <a:ahLst/>
              <a:cxnLst/>
              <a:rect l="l" t="t" r="r" b="b"/>
              <a:pathLst>
                <a:path w="120" h="281" extrusionOk="0">
                  <a:moveTo>
                    <a:pt x="108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84" y="45"/>
                    <a:pt x="72" y="117"/>
                    <a:pt x="36" y="153"/>
                  </a:cubicBezTo>
                  <a:cubicBezTo>
                    <a:pt x="24" y="200"/>
                    <a:pt x="1" y="224"/>
                    <a:pt x="1" y="272"/>
                  </a:cubicBezTo>
                  <a:cubicBezTo>
                    <a:pt x="1" y="278"/>
                    <a:pt x="4" y="281"/>
                    <a:pt x="6" y="281"/>
                  </a:cubicBezTo>
                  <a:cubicBezTo>
                    <a:pt x="9" y="281"/>
                    <a:pt x="12" y="278"/>
                    <a:pt x="12" y="272"/>
                  </a:cubicBezTo>
                  <a:cubicBezTo>
                    <a:pt x="72" y="212"/>
                    <a:pt x="96" y="93"/>
                    <a:pt x="120" y="10"/>
                  </a:cubicBezTo>
                  <a:cubicBezTo>
                    <a:pt x="120" y="4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65" name="Google Shape;17765;p26"/>
            <p:cNvSpPr/>
            <p:nvPr/>
          </p:nvSpPr>
          <p:spPr>
            <a:xfrm>
              <a:off x="607200" y="3050375"/>
              <a:ext cx="2400" cy="6550"/>
            </a:xfrm>
            <a:custGeom>
              <a:avLst/>
              <a:gdLst/>
              <a:ahLst/>
              <a:cxnLst/>
              <a:rect l="l" t="t" r="r" b="b"/>
              <a:pathLst>
                <a:path w="96" h="262" extrusionOk="0">
                  <a:moveTo>
                    <a:pt x="77" y="0"/>
                  </a:moveTo>
                  <a:cubicBezTo>
                    <a:pt x="75" y="0"/>
                    <a:pt x="72" y="2"/>
                    <a:pt x="72" y="6"/>
                  </a:cubicBezTo>
                  <a:cubicBezTo>
                    <a:pt x="88" y="6"/>
                    <a:pt x="83" y="0"/>
                    <a:pt x="77" y="0"/>
                  </a:cubicBezTo>
                  <a:close/>
                  <a:moveTo>
                    <a:pt x="72" y="6"/>
                  </a:moveTo>
                  <a:lnTo>
                    <a:pt x="72" y="6"/>
                  </a:lnTo>
                  <a:cubicBezTo>
                    <a:pt x="60" y="41"/>
                    <a:pt x="48" y="89"/>
                    <a:pt x="36" y="125"/>
                  </a:cubicBezTo>
                  <a:cubicBezTo>
                    <a:pt x="13" y="160"/>
                    <a:pt x="1" y="208"/>
                    <a:pt x="1" y="256"/>
                  </a:cubicBezTo>
                  <a:cubicBezTo>
                    <a:pt x="1" y="256"/>
                    <a:pt x="6" y="261"/>
                    <a:pt x="10" y="261"/>
                  </a:cubicBezTo>
                  <a:cubicBezTo>
                    <a:pt x="11" y="261"/>
                    <a:pt x="13" y="260"/>
                    <a:pt x="13" y="256"/>
                  </a:cubicBezTo>
                  <a:cubicBezTo>
                    <a:pt x="48" y="220"/>
                    <a:pt x="48" y="184"/>
                    <a:pt x="60" y="149"/>
                  </a:cubicBezTo>
                  <a:cubicBezTo>
                    <a:pt x="72" y="113"/>
                    <a:pt x="96" y="65"/>
                    <a:pt x="7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66" name="Google Shape;17766;p26"/>
            <p:cNvSpPr/>
            <p:nvPr/>
          </p:nvSpPr>
          <p:spPr>
            <a:xfrm>
              <a:off x="604525" y="3051425"/>
              <a:ext cx="2400" cy="6100"/>
            </a:xfrm>
            <a:custGeom>
              <a:avLst/>
              <a:gdLst/>
              <a:ahLst/>
              <a:cxnLst/>
              <a:rect l="l" t="t" r="r" b="b"/>
              <a:pathLst>
                <a:path w="96" h="244" extrusionOk="0">
                  <a:moveTo>
                    <a:pt x="87" y="1"/>
                  </a:moveTo>
                  <a:cubicBezTo>
                    <a:pt x="85" y="1"/>
                    <a:pt x="84" y="3"/>
                    <a:pt x="84" y="11"/>
                  </a:cubicBezTo>
                  <a:cubicBezTo>
                    <a:pt x="48" y="83"/>
                    <a:pt x="24" y="154"/>
                    <a:pt x="1" y="226"/>
                  </a:cubicBezTo>
                  <a:cubicBezTo>
                    <a:pt x="1" y="238"/>
                    <a:pt x="7" y="243"/>
                    <a:pt x="13" y="243"/>
                  </a:cubicBezTo>
                  <a:cubicBezTo>
                    <a:pt x="18" y="243"/>
                    <a:pt x="24" y="238"/>
                    <a:pt x="24" y="226"/>
                  </a:cubicBezTo>
                  <a:cubicBezTo>
                    <a:pt x="60" y="166"/>
                    <a:pt x="84" y="83"/>
                    <a:pt x="96" y="11"/>
                  </a:cubicBezTo>
                  <a:cubicBezTo>
                    <a:pt x="96" y="11"/>
                    <a:pt x="91" y="1"/>
                    <a:pt x="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67" name="Google Shape;17767;p26"/>
            <p:cNvSpPr/>
            <p:nvPr/>
          </p:nvSpPr>
          <p:spPr>
            <a:xfrm>
              <a:off x="630725" y="2981025"/>
              <a:ext cx="9250" cy="51025"/>
            </a:xfrm>
            <a:custGeom>
              <a:avLst/>
              <a:gdLst/>
              <a:ahLst/>
              <a:cxnLst/>
              <a:rect l="l" t="t" r="r" b="b"/>
              <a:pathLst>
                <a:path w="370" h="2041" extrusionOk="0">
                  <a:moveTo>
                    <a:pt x="306" y="0"/>
                  </a:moveTo>
                  <a:cubicBezTo>
                    <a:pt x="305" y="0"/>
                    <a:pt x="302" y="2"/>
                    <a:pt x="298" y="6"/>
                  </a:cubicBezTo>
                  <a:cubicBezTo>
                    <a:pt x="167" y="220"/>
                    <a:pt x="203" y="422"/>
                    <a:pt x="250" y="648"/>
                  </a:cubicBezTo>
                  <a:cubicBezTo>
                    <a:pt x="358" y="1172"/>
                    <a:pt x="227" y="1565"/>
                    <a:pt x="0" y="2030"/>
                  </a:cubicBezTo>
                  <a:cubicBezTo>
                    <a:pt x="0" y="2030"/>
                    <a:pt x="6" y="2040"/>
                    <a:pt x="13" y="2040"/>
                  </a:cubicBezTo>
                  <a:cubicBezTo>
                    <a:pt x="16" y="2040"/>
                    <a:pt x="20" y="2038"/>
                    <a:pt x="24" y="2030"/>
                  </a:cubicBezTo>
                  <a:cubicBezTo>
                    <a:pt x="179" y="1756"/>
                    <a:pt x="322" y="1434"/>
                    <a:pt x="346" y="1113"/>
                  </a:cubicBezTo>
                  <a:cubicBezTo>
                    <a:pt x="369" y="732"/>
                    <a:pt x="119" y="363"/>
                    <a:pt x="310" y="6"/>
                  </a:cubicBezTo>
                  <a:cubicBezTo>
                    <a:pt x="310" y="6"/>
                    <a:pt x="310" y="0"/>
                    <a:pt x="3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68" name="Google Shape;17768;p26"/>
            <p:cNvSpPr/>
            <p:nvPr/>
          </p:nvSpPr>
          <p:spPr>
            <a:xfrm>
              <a:off x="635175" y="2908375"/>
              <a:ext cx="31575" cy="75300"/>
            </a:xfrm>
            <a:custGeom>
              <a:avLst/>
              <a:gdLst/>
              <a:ahLst/>
              <a:cxnLst/>
              <a:rect l="l" t="t" r="r" b="b"/>
              <a:pathLst>
                <a:path w="1263" h="3012" extrusionOk="0">
                  <a:moveTo>
                    <a:pt x="1202" y="0"/>
                  </a:moveTo>
                  <a:cubicBezTo>
                    <a:pt x="1198" y="0"/>
                    <a:pt x="1192" y="6"/>
                    <a:pt x="1192" y="18"/>
                  </a:cubicBezTo>
                  <a:cubicBezTo>
                    <a:pt x="1263" y="637"/>
                    <a:pt x="822" y="1066"/>
                    <a:pt x="561" y="1602"/>
                  </a:cubicBezTo>
                  <a:cubicBezTo>
                    <a:pt x="346" y="2054"/>
                    <a:pt x="180" y="2531"/>
                    <a:pt x="1" y="2995"/>
                  </a:cubicBezTo>
                  <a:cubicBezTo>
                    <a:pt x="1" y="3003"/>
                    <a:pt x="7" y="3012"/>
                    <a:pt x="10" y="3012"/>
                  </a:cubicBezTo>
                  <a:cubicBezTo>
                    <a:pt x="12" y="3012"/>
                    <a:pt x="13" y="3010"/>
                    <a:pt x="13" y="3007"/>
                  </a:cubicBezTo>
                  <a:cubicBezTo>
                    <a:pt x="251" y="2423"/>
                    <a:pt x="441" y="1816"/>
                    <a:pt x="775" y="1268"/>
                  </a:cubicBezTo>
                  <a:cubicBezTo>
                    <a:pt x="1013" y="852"/>
                    <a:pt x="1263" y="506"/>
                    <a:pt x="1203" y="18"/>
                  </a:cubicBezTo>
                  <a:cubicBezTo>
                    <a:pt x="1209" y="6"/>
                    <a:pt x="1206" y="0"/>
                    <a:pt x="12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69" name="Google Shape;17769;p26"/>
            <p:cNvSpPr/>
            <p:nvPr/>
          </p:nvSpPr>
          <p:spPr>
            <a:xfrm>
              <a:off x="502725" y="2888575"/>
              <a:ext cx="3000" cy="8775"/>
            </a:xfrm>
            <a:custGeom>
              <a:avLst/>
              <a:gdLst/>
              <a:ahLst/>
              <a:cxnLst/>
              <a:rect l="l" t="t" r="r" b="b"/>
              <a:pathLst>
                <a:path w="120" h="351" extrusionOk="0">
                  <a:moveTo>
                    <a:pt x="120" y="1"/>
                  </a:moveTo>
                  <a:lnTo>
                    <a:pt x="120" y="1"/>
                  </a:lnTo>
                  <a:cubicBezTo>
                    <a:pt x="60" y="96"/>
                    <a:pt x="48" y="227"/>
                    <a:pt x="1" y="334"/>
                  </a:cubicBezTo>
                  <a:cubicBezTo>
                    <a:pt x="1" y="342"/>
                    <a:pt x="13" y="351"/>
                    <a:pt x="20" y="351"/>
                  </a:cubicBezTo>
                  <a:cubicBezTo>
                    <a:pt x="22" y="351"/>
                    <a:pt x="24" y="349"/>
                    <a:pt x="24" y="346"/>
                  </a:cubicBezTo>
                  <a:cubicBezTo>
                    <a:pt x="60" y="227"/>
                    <a:pt x="108" y="120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70" name="Google Shape;17770;p26"/>
            <p:cNvSpPr/>
            <p:nvPr/>
          </p:nvSpPr>
          <p:spPr>
            <a:xfrm>
              <a:off x="497375" y="2890375"/>
              <a:ext cx="3900" cy="10275"/>
            </a:xfrm>
            <a:custGeom>
              <a:avLst/>
              <a:gdLst/>
              <a:ahLst/>
              <a:cxnLst/>
              <a:rect l="l" t="t" r="r" b="b"/>
              <a:pathLst>
                <a:path w="156" h="411" extrusionOk="0">
                  <a:moveTo>
                    <a:pt x="155" y="0"/>
                  </a:moveTo>
                  <a:cubicBezTo>
                    <a:pt x="131" y="24"/>
                    <a:pt x="119" y="24"/>
                    <a:pt x="119" y="24"/>
                  </a:cubicBezTo>
                  <a:cubicBezTo>
                    <a:pt x="84" y="155"/>
                    <a:pt x="24" y="274"/>
                    <a:pt x="0" y="405"/>
                  </a:cubicBezTo>
                  <a:cubicBezTo>
                    <a:pt x="0" y="405"/>
                    <a:pt x="11" y="410"/>
                    <a:pt x="18" y="410"/>
                  </a:cubicBezTo>
                  <a:cubicBezTo>
                    <a:pt x="22" y="410"/>
                    <a:pt x="24" y="409"/>
                    <a:pt x="24" y="405"/>
                  </a:cubicBezTo>
                  <a:cubicBezTo>
                    <a:pt x="84" y="286"/>
                    <a:pt x="108" y="143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71" name="Google Shape;17771;p26"/>
            <p:cNvSpPr/>
            <p:nvPr/>
          </p:nvSpPr>
          <p:spPr>
            <a:xfrm>
              <a:off x="493800" y="2894100"/>
              <a:ext cx="2900" cy="8950"/>
            </a:xfrm>
            <a:custGeom>
              <a:avLst/>
              <a:gdLst/>
              <a:ahLst/>
              <a:cxnLst/>
              <a:rect l="l" t="t" r="r" b="b"/>
              <a:pathLst>
                <a:path w="116" h="358" extrusionOk="0">
                  <a:moveTo>
                    <a:pt x="110" y="1"/>
                  </a:moveTo>
                  <a:cubicBezTo>
                    <a:pt x="109" y="1"/>
                    <a:pt x="108" y="2"/>
                    <a:pt x="108" y="6"/>
                  </a:cubicBezTo>
                  <a:cubicBezTo>
                    <a:pt x="116" y="6"/>
                    <a:pt x="113" y="1"/>
                    <a:pt x="110" y="1"/>
                  </a:cubicBezTo>
                  <a:close/>
                  <a:moveTo>
                    <a:pt x="108" y="6"/>
                  </a:moveTo>
                  <a:lnTo>
                    <a:pt x="108" y="6"/>
                  </a:lnTo>
                  <a:cubicBezTo>
                    <a:pt x="60" y="113"/>
                    <a:pt x="12" y="220"/>
                    <a:pt x="0" y="339"/>
                  </a:cubicBezTo>
                  <a:cubicBezTo>
                    <a:pt x="0" y="351"/>
                    <a:pt x="3" y="357"/>
                    <a:pt x="6" y="357"/>
                  </a:cubicBezTo>
                  <a:cubicBezTo>
                    <a:pt x="9" y="357"/>
                    <a:pt x="12" y="351"/>
                    <a:pt x="12" y="339"/>
                  </a:cubicBezTo>
                  <a:cubicBezTo>
                    <a:pt x="60" y="244"/>
                    <a:pt x="84" y="113"/>
                    <a:pt x="108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72" name="Google Shape;17772;p26"/>
            <p:cNvSpPr/>
            <p:nvPr/>
          </p:nvSpPr>
          <p:spPr>
            <a:xfrm>
              <a:off x="489325" y="2896325"/>
              <a:ext cx="2725" cy="8475"/>
            </a:xfrm>
            <a:custGeom>
              <a:avLst/>
              <a:gdLst/>
              <a:ahLst/>
              <a:cxnLst/>
              <a:rect l="l" t="t" r="r" b="b"/>
              <a:pathLst>
                <a:path w="109" h="339" extrusionOk="0">
                  <a:moveTo>
                    <a:pt x="108" y="0"/>
                  </a:moveTo>
                  <a:lnTo>
                    <a:pt x="108" y="0"/>
                  </a:lnTo>
                  <a:cubicBezTo>
                    <a:pt x="72" y="107"/>
                    <a:pt x="13" y="226"/>
                    <a:pt x="1" y="334"/>
                  </a:cubicBezTo>
                  <a:cubicBezTo>
                    <a:pt x="1" y="334"/>
                    <a:pt x="6" y="339"/>
                    <a:pt x="10" y="339"/>
                  </a:cubicBezTo>
                  <a:cubicBezTo>
                    <a:pt x="11" y="339"/>
                    <a:pt x="13" y="338"/>
                    <a:pt x="13" y="334"/>
                  </a:cubicBezTo>
                  <a:cubicBezTo>
                    <a:pt x="60" y="238"/>
                    <a:pt x="84" y="119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73" name="Google Shape;17773;p26"/>
            <p:cNvSpPr/>
            <p:nvPr/>
          </p:nvSpPr>
          <p:spPr>
            <a:xfrm>
              <a:off x="483375" y="2899300"/>
              <a:ext cx="2400" cy="10450"/>
            </a:xfrm>
            <a:custGeom>
              <a:avLst/>
              <a:gdLst/>
              <a:ahLst/>
              <a:cxnLst/>
              <a:rect l="l" t="t" r="r" b="b"/>
              <a:pathLst>
                <a:path w="96" h="418" extrusionOk="0">
                  <a:moveTo>
                    <a:pt x="96" y="0"/>
                  </a:moveTo>
                  <a:lnTo>
                    <a:pt x="96" y="0"/>
                  </a:lnTo>
                  <a:cubicBezTo>
                    <a:pt x="36" y="119"/>
                    <a:pt x="1" y="286"/>
                    <a:pt x="36" y="417"/>
                  </a:cubicBezTo>
                  <a:lnTo>
                    <a:pt x="60" y="417"/>
                  </a:lnTo>
                  <a:cubicBezTo>
                    <a:pt x="60" y="274"/>
                    <a:pt x="60" y="143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74" name="Google Shape;17774;p26"/>
            <p:cNvSpPr/>
            <p:nvPr/>
          </p:nvSpPr>
          <p:spPr>
            <a:xfrm>
              <a:off x="592625" y="2831900"/>
              <a:ext cx="2400" cy="5475"/>
            </a:xfrm>
            <a:custGeom>
              <a:avLst/>
              <a:gdLst/>
              <a:ahLst/>
              <a:cxnLst/>
              <a:rect l="l" t="t" r="r" b="b"/>
              <a:pathLst>
                <a:path w="96" h="219" extrusionOk="0">
                  <a:moveTo>
                    <a:pt x="80" y="0"/>
                  </a:moveTo>
                  <a:cubicBezTo>
                    <a:pt x="74" y="0"/>
                    <a:pt x="68" y="2"/>
                    <a:pt x="60" y="6"/>
                  </a:cubicBezTo>
                  <a:cubicBezTo>
                    <a:pt x="36" y="65"/>
                    <a:pt x="24" y="136"/>
                    <a:pt x="0" y="196"/>
                  </a:cubicBezTo>
                  <a:cubicBezTo>
                    <a:pt x="0" y="209"/>
                    <a:pt x="11" y="219"/>
                    <a:pt x="21" y="219"/>
                  </a:cubicBezTo>
                  <a:cubicBezTo>
                    <a:pt x="29" y="219"/>
                    <a:pt x="36" y="212"/>
                    <a:pt x="36" y="196"/>
                  </a:cubicBezTo>
                  <a:cubicBezTo>
                    <a:pt x="48" y="136"/>
                    <a:pt x="84" y="65"/>
                    <a:pt x="96" y="6"/>
                  </a:cubicBezTo>
                  <a:cubicBezTo>
                    <a:pt x="96" y="6"/>
                    <a:pt x="90" y="0"/>
                    <a:pt x="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75" name="Google Shape;17775;p26"/>
            <p:cNvSpPr/>
            <p:nvPr/>
          </p:nvSpPr>
          <p:spPr>
            <a:xfrm>
              <a:off x="596200" y="2830525"/>
              <a:ext cx="3300" cy="6550"/>
            </a:xfrm>
            <a:custGeom>
              <a:avLst/>
              <a:gdLst/>
              <a:ahLst/>
              <a:cxnLst/>
              <a:rect l="l" t="t" r="r" b="b"/>
              <a:pathLst>
                <a:path w="132" h="262" extrusionOk="0">
                  <a:moveTo>
                    <a:pt x="95" y="1"/>
                  </a:moveTo>
                  <a:cubicBezTo>
                    <a:pt x="60" y="72"/>
                    <a:pt x="24" y="168"/>
                    <a:pt x="0" y="239"/>
                  </a:cubicBezTo>
                  <a:cubicBezTo>
                    <a:pt x="0" y="247"/>
                    <a:pt x="6" y="261"/>
                    <a:pt x="13" y="261"/>
                  </a:cubicBezTo>
                  <a:cubicBezTo>
                    <a:pt x="17" y="261"/>
                    <a:pt x="20" y="258"/>
                    <a:pt x="24" y="251"/>
                  </a:cubicBezTo>
                  <a:cubicBezTo>
                    <a:pt x="72" y="180"/>
                    <a:pt x="95" y="96"/>
                    <a:pt x="131" y="13"/>
                  </a:cubicBezTo>
                  <a:cubicBezTo>
                    <a:pt x="119" y="1"/>
                    <a:pt x="95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76" name="Google Shape;17776;p26"/>
            <p:cNvSpPr/>
            <p:nvPr/>
          </p:nvSpPr>
          <p:spPr>
            <a:xfrm>
              <a:off x="599175" y="2830825"/>
              <a:ext cx="2400" cy="4125"/>
            </a:xfrm>
            <a:custGeom>
              <a:avLst/>
              <a:gdLst/>
              <a:ahLst/>
              <a:cxnLst/>
              <a:rect l="l" t="t" r="r" b="b"/>
              <a:pathLst>
                <a:path w="96" h="165" extrusionOk="0">
                  <a:moveTo>
                    <a:pt x="96" y="1"/>
                  </a:moveTo>
                  <a:lnTo>
                    <a:pt x="96" y="1"/>
                  </a:lnTo>
                  <a:cubicBezTo>
                    <a:pt x="84" y="25"/>
                    <a:pt x="12" y="132"/>
                    <a:pt x="12" y="156"/>
                  </a:cubicBezTo>
                  <a:lnTo>
                    <a:pt x="0" y="156"/>
                  </a:lnTo>
                  <a:cubicBezTo>
                    <a:pt x="0" y="162"/>
                    <a:pt x="6" y="165"/>
                    <a:pt x="12" y="165"/>
                  </a:cubicBezTo>
                  <a:cubicBezTo>
                    <a:pt x="18" y="165"/>
                    <a:pt x="24" y="162"/>
                    <a:pt x="24" y="156"/>
                  </a:cubicBezTo>
                  <a:cubicBezTo>
                    <a:pt x="72" y="120"/>
                    <a:pt x="84" y="60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77" name="Google Shape;17777;p26"/>
            <p:cNvSpPr/>
            <p:nvPr/>
          </p:nvSpPr>
          <p:spPr>
            <a:xfrm>
              <a:off x="602150" y="2830725"/>
              <a:ext cx="3000" cy="5200"/>
            </a:xfrm>
            <a:custGeom>
              <a:avLst/>
              <a:gdLst/>
              <a:ahLst/>
              <a:cxnLst/>
              <a:rect l="l" t="t" r="r" b="b"/>
              <a:pathLst>
                <a:path w="120" h="208" extrusionOk="0">
                  <a:moveTo>
                    <a:pt x="86" y="0"/>
                  </a:moveTo>
                  <a:cubicBezTo>
                    <a:pt x="85" y="0"/>
                    <a:pt x="84" y="2"/>
                    <a:pt x="84" y="5"/>
                  </a:cubicBezTo>
                  <a:cubicBezTo>
                    <a:pt x="60" y="64"/>
                    <a:pt x="12" y="124"/>
                    <a:pt x="0" y="183"/>
                  </a:cubicBezTo>
                  <a:cubicBezTo>
                    <a:pt x="0" y="183"/>
                    <a:pt x="0" y="207"/>
                    <a:pt x="12" y="207"/>
                  </a:cubicBezTo>
                  <a:cubicBezTo>
                    <a:pt x="72" y="172"/>
                    <a:pt x="84" y="88"/>
                    <a:pt x="119" y="29"/>
                  </a:cubicBezTo>
                  <a:cubicBezTo>
                    <a:pt x="102" y="11"/>
                    <a:pt x="91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78" name="Google Shape;17778;p26"/>
            <p:cNvSpPr/>
            <p:nvPr/>
          </p:nvSpPr>
          <p:spPr>
            <a:xfrm>
              <a:off x="604225" y="2829700"/>
              <a:ext cx="3225" cy="5325"/>
            </a:xfrm>
            <a:custGeom>
              <a:avLst/>
              <a:gdLst/>
              <a:ahLst/>
              <a:cxnLst/>
              <a:rect l="l" t="t" r="r" b="b"/>
              <a:pathLst>
                <a:path w="129" h="213" extrusionOk="0">
                  <a:moveTo>
                    <a:pt x="118" y="0"/>
                  </a:moveTo>
                  <a:cubicBezTo>
                    <a:pt x="115" y="0"/>
                    <a:pt x="111" y="3"/>
                    <a:pt x="108" y="10"/>
                  </a:cubicBezTo>
                  <a:cubicBezTo>
                    <a:pt x="60" y="70"/>
                    <a:pt x="13" y="117"/>
                    <a:pt x="1" y="201"/>
                  </a:cubicBezTo>
                  <a:cubicBezTo>
                    <a:pt x="1" y="213"/>
                    <a:pt x="13" y="213"/>
                    <a:pt x="13" y="213"/>
                  </a:cubicBezTo>
                  <a:cubicBezTo>
                    <a:pt x="60" y="165"/>
                    <a:pt x="108" y="94"/>
                    <a:pt x="120" y="34"/>
                  </a:cubicBezTo>
                  <a:cubicBezTo>
                    <a:pt x="128" y="17"/>
                    <a:pt x="125" y="0"/>
                    <a:pt x="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79" name="Google Shape;17779;p26"/>
            <p:cNvSpPr/>
            <p:nvPr/>
          </p:nvSpPr>
          <p:spPr>
            <a:xfrm>
              <a:off x="609000" y="2827850"/>
              <a:ext cx="1800" cy="4950"/>
            </a:xfrm>
            <a:custGeom>
              <a:avLst/>
              <a:gdLst/>
              <a:ahLst/>
              <a:cxnLst/>
              <a:rect l="l" t="t" r="r" b="b"/>
              <a:pathLst>
                <a:path w="72" h="198" extrusionOk="0">
                  <a:moveTo>
                    <a:pt x="60" y="1"/>
                  </a:moveTo>
                  <a:cubicBezTo>
                    <a:pt x="36" y="60"/>
                    <a:pt x="24" y="120"/>
                    <a:pt x="0" y="179"/>
                  </a:cubicBezTo>
                  <a:cubicBezTo>
                    <a:pt x="0" y="191"/>
                    <a:pt x="3" y="197"/>
                    <a:pt x="6" y="197"/>
                  </a:cubicBezTo>
                  <a:cubicBezTo>
                    <a:pt x="9" y="197"/>
                    <a:pt x="12" y="191"/>
                    <a:pt x="12" y="179"/>
                  </a:cubicBezTo>
                  <a:cubicBezTo>
                    <a:pt x="48" y="120"/>
                    <a:pt x="60" y="60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80" name="Google Shape;17780;p26"/>
            <p:cNvSpPr/>
            <p:nvPr/>
          </p:nvSpPr>
          <p:spPr>
            <a:xfrm>
              <a:off x="612575" y="2827150"/>
              <a:ext cx="3875" cy="6325"/>
            </a:xfrm>
            <a:custGeom>
              <a:avLst/>
              <a:gdLst/>
              <a:ahLst/>
              <a:cxnLst/>
              <a:rect l="l" t="t" r="r" b="b"/>
              <a:pathLst>
                <a:path w="155" h="253" extrusionOk="0">
                  <a:moveTo>
                    <a:pt x="134" y="0"/>
                  </a:moveTo>
                  <a:cubicBezTo>
                    <a:pt x="132" y="0"/>
                    <a:pt x="131" y="2"/>
                    <a:pt x="131" y="5"/>
                  </a:cubicBezTo>
                  <a:cubicBezTo>
                    <a:pt x="72" y="65"/>
                    <a:pt x="0" y="148"/>
                    <a:pt x="0" y="243"/>
                  </a:cubicBezTo>
                  <a:cubicBezTo>
                    <a:pt x="0" y="249"/>
                    <a:pt x="3" y="252"/>
                    <a:pt x="6" y="252"/>
                  </a:cubicBezTo>
                  <a:cubicBezTo>
                    <a:pt x="9" y="252"/>
                    <a:pt x="12" y="249"/>
                    <a:pt x="12" y="243"/>
                  </a:cubicBezTo>
                  <a:cubicBezTo>
                    <a:pt x="36" y="207"/>
                    <a:pt x="48" y="172"/>
                    <a:pt x="72" y="136"/>
                  </a:cubicBezTo>
                  <a:cubicBezTo>
                    <a:pt x="95" y="88"/>
                    <a:pt x="131" y="65"/>
                    <a:pt x="155" y="17"/>
                  </a:cubicBezTo>
                  <a:cubicBezTo>
                    <a:pt x="146" y="9"/>
                    <a:pt x="138" y="0"/>
                    <a:pt x="1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81" name="Google Shape;17781;p26"/>
            <p:cNvSpPr/>
            <p:nvPr/>
          </p:nvSpPr>
          <p:spPr>
            <a:xfrm>
              <a:off x="619125" y="2822800"/>
              <a:ext cx="3275" cy="6100"/>
            </a:xfrm>
            <a:custGeom>
              <a:avLst/>
              <a:gdLst/>
              <a:ahLst/>
              <a:cxnLst/>
              <a:rect l="l" t="t" r="r" b="b"/>
              <a:pathLst>
                <a:path w="131" h="244" extrusionOk="0">
                  <a:moveTo>
                    <a:pt x="119" y="0"/>
                  </a:moveTo>
                  <a:cubicBezTo>
                    <a:pt x="71" y="72"/>
                    <a:pt x="36" y="143"/>
                    <a:pt x="0" y="239"/>
                  </a:cubicBezTo>
                  <a:cubicBezTo>
                    <a:pt x="0" y="239"/>
                    <a:pt x="5" y="244"/>
                    <a:pt x="9" y="244"/>
                  </a:cubicBezTo>
                  <a:cubicBezTo>
                    <a:pt x="11" y="244"/>
                    <a:pt x="12" y="243"/>
                    <a:pt x="12" y="239"/>
                  </a:cubicBezTo>
                  <a:cubicBezTo>
                    <a:pt x="71" y="167"/>
                    <a:pt x="107" y="72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82" name="Google Shape;17782;p26"/>
            <p:cNvSpPr/>
            <p:nvPr/>
          </p:nvSpPr>
          <p:spPr>
            <a:xfrm>
              <a:off x="634900" y="2866250"/>
              <a:ext cx="11025" cy="7775"/>
            </a:xfrm>
            <a:custGeom>
              <a:avLst/>
              <a:gdLst/>
              <a:ahLst/>
              <a:cxnLst/>
              <a:rect l="l" t="t" r="r" b="b"/>
              <a:pathLst>
                <a:path w="441" h="311" extrusionOk="0">
                  <a:moveTo>
                    <a:pt x="441" y="1"/>
                  </a:moveTo>
                  <a:lnTo>
                    <a:pt x="0" y="310"/>
                  </a:lnTo>
                  <a:cubicBezTo>
                    <a:pt x="155" y="227"/>
                    <a:pt x="310" y="120"/>
                    <a:pt x="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83" name="Google Shape;17783;p26"/>
            <p:cNvSpPr/>
            <p:nvPr/>
          </p:nvSpPr>
          <p:spPr>
            <a:xfrm>
              <a:off x="637275" y="2868625"/>
              <a:ext cx="11325" cy="6875"/>
            </a:xfrm>
            <a:custGeom>
              <a:avLst/>
              <a:gdLst/>
              <a:ahLst/>
              <a:cxnLst/>
              <a:rect l="l" t="t" r="r" b="b"/>
              <a:pathLst>
                <a:path w="453" h="275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96"/>
                    <a:pt x="155" y="191"/>
                    <a:pt x="0" y="275"/>
                  </a:cubicBezTo>
                  <a:cubicBezTo>
                    <a:pt x="167" y="215"/>
                    <a:pt x="322" y="120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84" name="Google Shape;17784;p26"/>
            <p:cNvSpPr/>
            <p:nvPr/>
          </p:nvSpPr>
          <p:spPr>
            <a:xfrm>
              <a:off x="639350" y="2871025"/>
              <a:ext cx="9550" cy="7150"/>
            </a:xfrm>
            <a:custGeom>
              <a:avLst/>
              <a:gdLst/>
              <a:ahLst/>
              <a:cxnLst/>
              <a:rect l="l" t="t" r="r" b="b"/>
              <a:pathLst>
                <a:path w="382" h="286" extrusionOk="0">
                  <a:moveTo>
                    <a:pt x="382" y="0"/>
                  </a:moveTo>
                  <a:lnTo>
                    <a:pt x="382" y="0"/>
                  </a:lnTo>
                  <a:cubicBezTo>
                    <a:pt x="251" y="95"/>
                    <a:pt x="120" y="167"/>
                    <a:pt x="1" y="274"/>
                  </a:cubicBezTo>
                  <a:lnTo>
                    <a:pt x="1" y="286"/>
                  </a:lnTo>
                  <a:cubicBezTo>
                    <a:pt x="132" y="203"/>
                    <a:pt x="263" y="107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85" name="Google Shape;17785;p26"/>
            <p:cNvSpPr/>
            <p:nvPr/>
          </p:nvSpPr>
          <p:spPr>
            <a:xfrm>
              <a:off x="641150" y="2874600"/>
              <a:ext cx="8050" cy="5375"/>
            </a:xfrm>
            <a:custGeom>
              <a:avLst/>
              <a:gdLst/>
              <a:ahLst/>
              <a:cxnLst/>
              <a:rect l="l" t="t" r="r" b="b"/>
              <a:pathLst>
                <a:path w="322" h="215" extrusionOk="0">
                  <a:moveTo>
                    <a:pt x="321" y="0"/>
                  </a:moveTo>
                  <a:lnTo>
                    <a:pt x="321" y="0"/>
                  </a:lnTo>
                  <a:cubicBezTo>
                    <a:pt x="226" y="95"/>
                    <a:pt x="119" y="143"/>
                    <a:pt x="0" y="214"/>
                  </a:cubicBezTo>
                  <a:cubicBezTo>
                    <a:pt x="119" y="179"/>
                    <a:pt x="238" y="83"/>
                    <a:pt x="3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86" name="Google Shape;17786;p26"/>
            <p:cNvSpPr/>
            <p:nvPr/>
          </p:nvSpPr>
          <p:spPr>
            <a:xfrm>
              <a:off x="647100" y="2877275"/>
              <a:ext cx="4475" cy="3000"/>
            </a:xfrm>
            <a:custGeom>
              <a:avLst/>
              <a:gdLst/>
              <a:ahLst/>
              <a:cxnLst/>
              <a:rect l="l" t="t" r="r" b="b"/>
              <a:pathLst>
                <a:path w="179" h="120" extrusionOk="0">
                  <a:moveTo>
                    <a:pt x="179" y="0"/>
                  </a:moveTo>
                  <a:lnTo>
                    <a:pt x="179" y="0"/>
                  </a:lnTo>
                  <a:cubicBezTo>
                    <a:pt x="119" y="48"/>
                    <a:pt x="48" y="84"/>
                    <a:pt x="0" y="119"/>
                  </a:cubicBezTo>
                  <a:cubicBezTo>
                    <a:pt x="60" y="84"/>
                    <a:pt x="119" y="48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87" name="Google Shape;17787;p26"/>
            <p:cNvSpPr/>
            <p:nvPr/>
          </p:nvSpPr>
          <p:spPr>
            <a:xfrm>
              <a:off x="572375" y="2912100"/>
              <a:ext cx="13725" cy="32325"/>
            </a:xfrm>
            <a:custGeom>
              <a:avLst/>
              <a:gdLst/>
              <a:ahLst/>
              <a:cxnLst/>
              <a:rect l="l" t="t" r="r" b="b"/>
              <a:pathLst>
                <a:path w="549" h="1293" extrusionOk="0">
                  <a:moveTo>
                    <a:pt x="548" y="0"/>
                  </a:moveTo>
                  <a:cubicBezTo>
                    <a:pt x="263" y="369"/>
                    <a:pt x="60" y="822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132" y="834"/>
                    <a:pt x="275" y="417"/>
                    <a:pt x="5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88" name="Google Shape;17788;p26"/>
            <p:cNvSpPr/>
            <p:nvPr/>
          </p:nvSpPr>
          <p:spPr>
            <a:xfrm>
              <a:off x="571500" y="2913450"/>
              <a:ext cx="17075" cy="49200"/>
            </a:xfrm>
            <a:custGeom>
              <a:avLst/>
              <a:gdLst/>
              <a:ahLst/>
              <a:cxnLst/>
              <a:rect l="l" t="t" r="r" b="b"/>
              <a:pathLst>
                <a:path w="683" h="1968" extrusionOk="0">
                  <a:moveTo>
                    <a:pt x="672" y="1"/>
                  </a:moveTo>
                  <a:cubicBezTo>
                    <a:pt x="669" y="1"/>
                    <a:pt x="667" y="2"/>
                    <a:pt x="667" y="6"/>
                  </a:cubicBezTo>
                  <a:cubicBezTo>
                    <a:pt x="683" y="6"/>
                    <a:pt x="677" y="1"/>
                    <a:pt x="672" y="1"/>
                  </a:cubicBezTo>
                  <a:close/>
                  <a:moveTo>
                    <a:pt x="667" y="6"/>
                  </a:moveTo>
                  <a:lnTo>
                    <a:pt x="667" y="6"/>
                  </a:lnTo>
                  <a:cubicBezTo>
                    <a:pt x="405" y="625"/>
                    <a:pt x="155" y="1304"/>
                    <a:pt x="0" y="1958"/>
                  </a:cubicBezTo>
                  <a:cubicBezTo>
                    <a:pt x="0" y="1964"/>
                    <a:pt x="3" y="1967"/>
                    <a:pt x="6" y="1967"/>
                  </a:cubicBezTo>
                  <a:cubicBezTo>
                    <a:pt x="9" y="1967"/>
                    <a:pt x="12" y="1964"/>
                    <a:pt x="12" y="1958"/>
                  </a:cubicBezTo>
                  <a:cubicBezTo>
                    <a:pt x="250" y="1316"/>
                    <a:pt x="452" y="661"/>
                    <a:pt x="66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89" name="Google Shape;17789;p26"/>
            <p:cNvSpPr/>
            <p:nvPr/>
          </p:nvSpPr>
          <p:spPr>
            <a:xfrm>
              <a:off x="570300" y="2946025"/>
              <a:ext cx="8650" cy="20875"/>
            </a:xfrm>
            <a:custGeom>
              <a:avLst/>
              <a:gdLst/>
              <a:ahLst/>
              <a:cxnLst/>
              <a:rect l="l" t="t" r="r" b="b"/>
              <a:pathLst>
                <a:path w="346" h="835" extrusionOk="0">
                  <a:moveTo>
                    <a:pt x="346" y="1"/>
                  </a:moveTo>
                  <a:cubicBezTo>
                    <a:pt x="274" y="298"/>
                    <a:pt x="155" y="548"/>
                    <a:pt x="0" y="810"/>
                  </a:cubicBezTo>
                  <a:cubicBezTo>
                    <a:pt x="0" y="834"/>
                    <a:pt x="0" y="834"/>
                    <a:pt x="24" y="834"/>
                  </a:cubicBezTo>
                  <a:cubicBezTo>
                    <a:pt x="215" y="596"/>
                    <a:pt x="322" y="298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90" name="Google Shape;17790;p26"/>
            <p:cNvSpPr/>
            <p:nvPr/>
          </p:nvSpPr>
          <p:spPr>
            <a:xfrm>
              <a:off x="563825" y="2954150"/>
              <a:ext cx="10825" cy="23575"/>
            </a:xfrm>
            <a:custGeom>
              <a:avLst/>
              <a:gdLst/>
              <a:ahLst/>
              <a:cxnLst/>
              <a:rect l="l" t="t" r="r" b="b"/>
              <a:pathLst>
                <a:path w="433" h="943" extrusionOk="0">
                  <a:moveTo>
                    <a:pt x="431" y="0"/>
                  </a:moveTo>
                  <a:cubicBezTo>
                    <a:pt x="429" y="0"/>
                    <a:pt x="426" y="3"/>
                    <a:pt x="426" y="9"/>
                  </a:cubicBezTo>
                  <a:cubicBezTo>
                    <a:pt x="432" y="3"/>
                    <a:pt x="432" y="0"/>
                    <a:pt x="431" y="0"/>
                  </a:cubicBezTo>
                  <a:close/>
                  <a:moveTo>
                    <a:pt x="426" y="9"/>
                  </a:moveTo>
                  <a:lnTo>
                    <a:pt x="426" y="9"/>
                  </a:lnTo>
                  <a:cubicBezTo>
                    <a:pt x="355" y="354"/>
                    <a:pt x="224" y="640"/>
                    <a:pt x="9" y="926"/>
                  </a:cubicBezTo>
                  <a:cubicBezTo>
                    <a:pt x="1" y="934"/>
                    <a:pt x="10" y="943"/>
                    <a:pt x="17" y="943"/>
                  </a:cubicBezTo>
                  <a:cubicBezTo>
                    <a:pt x="19" y="943"/>
                    <a:pt x="21" y="941"/>
                    <a:pt x="21" y="938"/>
                  </a:cubicBezTo>
                  <a:cubicBezTo>
                    <a:pt x="283" y="700"/>
                    <a:pt x="414" y="354"/>
                    <a:pt x="42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91" name="Google Shape;17791;p26"/>
            <p:cNvSpPr/>
            <p:nvPr/>
          </p:nvSpPr>
          <p:spPr>
            <a:xfrm>
              <a:off x="505400" y="2898700"/>
              <a:ext cx="2425" cy="11400"/>
            </a:xfrm>
            <a:custGeom>
              <a:avLst/>
              <a:gdLst/>
              <a:ahLst/>
              <a:cxnLst/>
              <a:rect l="l" t="t" r="r" b="b"/>
              <a:pathLst>
                <a:path w="97" h="456" extrusionOk="0">
                  <a:moveTo>
                    <a:pt x="13" y="1"/>
                  </a:moveTo>
                  <a:lnTo>
                    <a:pt x="13" y="1"/>
                  </a:lnTo>
                  <a:cubicBezTo>
                    <a:pt x="1" y="120"/>
                    <a:pt x="25" y="251"/>
                    <a:pt x="37" y="370"/>
                  </a:cubicBezTo>
                  <a:cubicBezTo>
                    <a:pt x="37" y="398"/>
                    <a:pt x="37" y="455"/>
                    <a:pt x="66" y="455"/>
                  </a:cubicBezTo>
                  <a:cubicBezTo>
                    <a:pt x="73" y="455"/>
                    <a:pt x="83" y="451"/>
                    <a:pt x="96" y="441"/>
                  </a:cubicBezTo>
                  <a:lnTo>
                    <a:pt x="96" y="429"/>
                  </a:lnTo>
                  <a:lnTo>
                    <a:pt x="96" y="417"/>
                  </a:lnTo>
                  <a:lnTo>
                    <a:pt x="84" y="417"/>
                  </a:lnTo>
                  <a:cubicBezTo>
                    <a:pt x="72" y="382"/>
                    <a:pt x="60" y="370"/>
                    <a:pt x="60" y="334"/>
                  </a:cubicBezTo>
                  <a:lnTo>
                    <a:pt x="60" y="286"/>
                  </a:lnTo>
                  <a:cubicBezTo>
                    <a:pt x="60" y="251"/>
                    <a:pt x="60" y="203"/>
                    <a:pt x="37" y="179"/>
                  </a:cubicBezTo>
                  <a:cubicBezTo>
                    <a:pt x="25" y="131"/>
                    <a:pt x="25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92" name="Google Shape;17792;p26"/>
            <p:cNvSpPr/>
            <p:nvPr/>
          </p:nvSpPr>
          <p:spPr>
            <a:xfrm>
              <a:off x="507500" y="2898875"/>
              <a:ext cx="3300" cy="12950"/>
            </a:xfrm>
            <a:custGeom>
              <a:avLst/>
              <a:gdLst/>
              <a:ahLst/>
              <a:cxnLst/>
              <a:rect l="l" t="t" r="r" b="b"/>
              <a:pathLst>
                <a:path w="132" h="518" extrusionOk="0">
                  <a:moveTo>
                    <a:pt x="29" y="0"/>
                  </a:moveTo>
                  <a:cubicBezTo>
                    <a:pt x="27" y="0"/>
                    <a:pt x="24" y="1"/>
                    <a:pt x="24" y="5"/>
                  </a:cubicBezTo>
                  <a:cubicBezTo>
                    <a:pt x="40" y="5"/>
                    <a:pt x="35" y="0"/>
                    <a:pt x="29" y="0"/>
                  </a:cubicBezTo>
                  <a:close/>
                  <a:moveTo>
                    <a:pt x="24" y="5"/>
                  </a:moveTo>
                  <a:cubicBezTo>
                    <a:pt x="0" y="172"/>
                    <a:pt x="24" y="375"/>
                    <a:pt x="119" y="517"/>
                  </a:cubicBezTo>
                  <a:lnTo>
                    <a:pt x="131" y="517"/>
                  </a:lnTo>
                  <a:cubicBezTo>
                    <a:pt x="119" y="422"/>
                    <a:pt x="72" y="327"/>
                    <a:pt x="60" y="244"/>
                  </a:cubicBezTo>
                  <a:cubicBezTo>
                    <a:pt x="48" y="172"/>
                    <a:pt x="48" y="77"/>
                    <a:pt x="24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93" name="Google Shape;17793;p26"/>
            <p:cNvSpPr/>
            <p:nvPr/>
          </p:nvSpPr>
          <p:spPr>
            <a:xfrm>
              <a:off x="511650" y="2898700"/>
              <a:ext cx="1525" cy="10750"/>
            </a:xfrm>
            <a:custGeom>
              <a:avLst/>
              <a:gdLst/>
              <a:ahLst/>
              <a:cxnLst/>
              <a:rect l="l" t="t" r="r" b="b"/>
              <a:pathLst>
                <a:path w="61" h="430" extrusionOk="0">
                  <a:moveTo>
                    <a:pt x="1" y="1"/>
                  </a:moveTo>
                  <a:lnTo>
                    <a:pt x="1" y="1"/>
                  </a:lnTo>
                  <a:cubicBezTo>
                    <a:pt x="13" y="131"/>
                    <a:pt x="13" y="298"/>
                    <a:pt x="48" y="429"/>
                  </a:cubicBezTo>
                  <a:lnTo>
                    <a:pt x="60" y="429"/>
                  </a:lnTo>
                  <a:cubicBezTo>
                    <a:pt x="60" y="286"/>
                    <a:pt x="25" y="13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94" name="Google Shape;17794;p26"/>
            <p:cNvSpPr/>
            <p:nvPr/>
          </p:nvSpPr>
          <p:spPr>
            <a:xfrm>
              <a:off x="502725" y="2904650"/>
              <a:ext cx="9250" cy="17900"/>
            </a:xfrm>
            <a:custGeom>
              <a:avLst/>
              <a:gdLst/>
              <a:ahLst/>
              <a:cxnLst/>
              <a:rect l="l" t="t" r="r" b="b"/>
              <a:pathLst>
                <a:path w="370" h="716" extrusionOk="0">
                  <a:moveTo>
                    <a:pt x="1" y="1"/>
                  </a:moveTo>
                  <a:cubicBezTo>
                    <a:pt x="36" y="251"/>
                    <a:pt x="191" y="525"/>
                    <a:pt x="358" y="715"/>
                  </a:cubicBezTo>
                  <a:cubicBezTo>
                    <a:pt x="358" y="715"/>
                    <a:pt x="370" y="715"/>
                    <a:pt x="370" y="691"/>
                  </a:cubicBezTo>
                  <a:cubicBezTo>
                    <a:pt x="310" y="584"/>
                    <a:pt x="239" y="477"/>
                    <a:pt x="179" y="370"/>
                  </a:cubicBezTo>
                  <a:cubicBezTo>
                    <a:pt x="120" y="251"/>
                    <a:pt x="60" y="13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95" name="Google Shape;17795;p26"/>
            <p:cNvSpPr/>
            <p:nvPr/>
          </p:nvSpPr>
          <p:spPr>
            <a:xfrm>
              <a:off x="514625" y="2924300"/>
              <a:ext cx="18200" cy="22650"/>
            </a:xfrm>
            <a:custGeom>
              <a:avLst/>
              <a:gdLst/>
              <a:ahLst/>
              <a:cxnLst/>
              <a:rect l="l" t="t" r="r" b="b"/>
              <a:pathLst>
                <a:path w="728" h="906" extrusionOk="0">
                  <a:moveTo>
                    <a:pt x="1" y="0"/>
                  </a:moveTo>
                  <a:cubicBezTo>
                    <a:pt x="263" y="286"/>
                    <a:pt x="632" y="489"/>
                    <a:pt x="715" y="905"/>
                  </a:cubicBezTo>
                  <a:lnTo>
                    <a:pt x="727" y="905"/>
                  </a:lnTo>
                  <a:cubicBezTo>
                    <a:pt x="703" y="489"/>
                    <a:pt x="251" y="23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96" name="Google Shape;17796;p26"/>
            <p:cNvSpPr/>
            <p:nvPr/>
          </p:nvSpPr>
          <p:spPr>
            <a:xfrm>
              <a:off x="648875" y="2908825"/>
              <a:ext cx="16400" cy="8350"/>
            </a:xfrm>
            <a:custGeom>
              <a:avLst/>
              <a:gdLst/>
              <a:ahLst/>
              <a:cxnLst/>
              <a:rect l="l" t="t" r="r" b="b"/>
              <a:pathLst>
                <a:path w="656" h="334" extrusionOk="0">
                  <a:moveTo>
                    <a:pt x="655" y="0"/>
                  </a:moveTo>
                  <a:lnTo>
                    <a:pt x="655" y="0"/>
                  </a:lnTo>
                  <a:cubicBezTo>
                    <a:pt x="453" y="119"/>
                    <a:pt x="239" y="215"/>
                    <a:pt x="13" y="322"/>
                  </a:cubicBezTo>
                  <a:cubicBezTo>
                    <a:pt x="1" y="322"/>
                    <a:pt x="13" y="334"/>
                    <a:pt x="13" y="334"/>
                  </a:cubicBezTo>
                  <a:cubicBezTo>
                    <a:pt x="239" y="262"/>
                    <a:pt x="477" y="143"/>
                    <a:pt x="6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97" name="Google Shape;17797;p26"/>
            <p:cNvSpPr/>
            <p:nvPr/>
          </p:nvSpPr>
          <p:spPr>
            <a:xfrm>
              <a:off x="650675" y="2911200"/>
              <a:ext cx="14900" cy="8650"/>
            </a:xfrm>
            <a:custGeom>
              <a:avLst/>
              <a:gdLst/>
              <a:ahLst/>
              <a:cxnLst/>
              <a:rect l="l" t="t" r="r" b="b"/>
              <a:pathLst>
                <a:path w="596" h="346" extrusionOk="0">
                  <a:moveTo>
                    <a:pt x="595" y="1"/>
                  </a:moveTo>
                  <a:lnTo>
                    <a:pt x="595" y="1"/>
                  </a:lnTo>
                  <a:cubicBezTo>
                    <a:pt x="441" y="167"/>
                    <a:pt x="202" y="215"/>
                    <a:pt x="0" y="334"/>
                  </a:cubicBezTo>
                  <a:lnTo>
                    <a:pt x="0" y="346"/>
                  </a:lnTo>
                  <a:cubicBezTo>
                    <a:pt x="119" y="322"/>
                    <a:pt x="238" y="263"/>
                    <a:pt x="357" y="203"/>
                  </a:cubicBezTo>
                  <a:cubicBezTo>
                    <a:pt x="453" y="155"/>
                    <a:pt x="560" y="96"/>
                    <a:pt x="5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98" name="Google Shape;17798;p26"/>
            <p:cNvSpPr/>
            <p:nvPr/>
          </p:nvSpPr>
          <p:spPr>
            <a:xfrm>
              <a:off x="651250" y="2914350"/>
              <a:ext cx="15475" cy="8200"/>
            </a:xfrm>
            <a:custGeom>
              <a:avLst/>
              <a:gdLst/>
              <a:ahLst/>
              <a:cxnLst/>
              <a:rect l="l" t="t" r="r" b="b"/>
              <a:pathLst>
                <a:path w="619" h="328" extrusionOk="0">
                  <a:moveTo>
                    <a:pt x="616" y="0"/>
                  </a:moveTo>
                  <a:cubicBezTo>
                    <a:pt x="615" y="0"/>
                    <a:pt x="612" y="2"/>
                    <a:pt x="608" y="6"/>
                  </a:cubicBezTo>
                  <a:cubicBezTo>
                    <a:pt x="616" y="6"/>
                    <a:pt x="619" y="0"/>
                    <a:pt x="616" y="0"/>
                  </a:cubicBezTo>
                  <a:close/>
                  <a:moveTo>
                    <a:pt x="608" y="6"/>
                  </a:moveTo>
                  <a:cubicBezTo>
                    <a:pt x="513" y="65"/>
                    <a:pt x="418" y="125"/>
                    <a:pt x="322" y="172"/>
                  </a:cubicBezTo>
                  <a:lnTo>
                    <a:pt x="13" y="303"/>
                  </a:lnTo>
                  <a:cubicBezTo>
                    <a:pt x="1" y="303"/>
                    <a:pt x="13" y="327"/>
                    <a:pt x="13" y="327"/>
                  </a:cubicBezTo>
                  <a:cubicBezTo>
                    <a:pt x="239" y="279"/>
                    <a:pt x="453" y="148"/>
                    <a:pt x="608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99" name="Google Shape;17799;p26"/>
            <p:cNvSpPr/>
            <p:nvPr/>
          </p:nvSpPr>
          <p:spPr>
            <a:xfrm>
              <a:off x="650675" y="2918350"/>
              <a:ext cx="14900" cy="7750"/>
            </a:xfrm>
            <a:custGeom>
              <a:avLst/>
              <a:gdLst/>
              <a:ahLst/>
              <a:cxnLst/>
              <a:rect l="l" t="t" r="r" b="b"/>
              <a:pathLst>
                <a:path w="596" h="310" extrusionOk="0">
                  <a:moveTo>
                    <a:pt x="595" y="0"/>
                  </a:moveTo>
                  <a:cubicBezTo>
                    <a:pt x="405" y="131"/>
                    <a:pt x="214" y="203"/>
                    <a:pt x="0" y="298"/>
                  </a:cubicBezTo>
                  <a:lnTo>
                    <a:pt x="0" y="310"/>
                  </a:lnTo>
                  <a:cubicBezTo>
                    <a:pt x="214" y="274"/>
                    <a:pt x="441" y="143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00" name="Google Shape;17800;p26"/>
            <p:cNvSpPr/>
            <p:nvPr/>
          </p:nvSpPr>
          <p:spPr>
            <a:xfrm>
              <a:off x="595000" y="2916550"/>
              <a:ext cx="53900" cy="29475"/>
            </a:xfrm>
            <a:custGeom>
              <a:avLst/>
              <a:gdLst/>
              <a:ahLst/>
              <a:cxnLst/>
              <a:rect l="l" t="t" r="r" b="b"/>
              <a:pathLst>
                <a:path w="2156" h="1179" extrusionOk="0">
                  <a:moveTo>
                    <a:pt x="2156" y="1"/>
                  </a:moveTo>
                  <a:cubicBezTo>
                    <a:pt x="1884" y="100"/>
                    <a:pt x="1612" y="204"/>
                    <a:pt x="1342" y="315"/>
                  </a:cubicBezTo>
                  <a:lnTo>
                    <a:pt x="1342" y="315"/>
                  </a:lnTo>
                  <a:cubicBezTo>
                    <a:pt x="1632" y="207"/>
                    <a:pt x="1919" y="111"/>
                    <a:pt x="2156" y="1"/>
                  </a:cubicBezTo>
                  <a:close/>
                  <a:moveTo>
                    <a:pt x="1342" y="315"/>
                  </a:moveTo>
                  <a:cubicBezTo>
                    <a:pt x="1082" y="411"/>
                    <a:pt x="819" y="517"/>
                    <a:pt x="588" y="650"/>
                  </a:cubicBezTo>
                  <a:lnTo>
                    <a:pt x="588" y="650"/>
                  </a:lnTo>
                  <a:cubicBezTo>
                    <a:pt x="626" y="631"/>
                    <a:pt x="664" y="613"/>
                    <a:pt x="703" y="596"/>
                  </a:cubicBezTo>
                  <a:cubicBezTo>
                    <a:pt x="914" y="496"/>
                    <a:pt x="1127" y="403"/>
                    <a:pt x="1342" y="315"/>
                  </a:cubicBezTo>
                  <a:close/>
                  <a:moveTo>
                    <a:pt x="588" y="650"/>
                  </a:moveTo>
                  <a:cubicBezTo>
                    <a:pt x="339" y="773"/>
                    <a:pt x="125" y="930"/>
                    <a:pt x="1" y="1168"/>
                  </a:cubicBezTo>
                  <a:cubicBezTo>
                    <a:pt x="1" y="1168"/>
                    <a:pt x="1" y="1178"/>
                    <a:pt x="4" y="1178"/>
                  </a:cubicBezTo>
                  <a:cubicBezTo>
                    <a:pt x="6" y="1178"/>
                    <a:pt x="9" y="1176"/>
                    <a:pt x="13" y="1168"/>
                  </a:cubicBezTo>
                  <a:cubicBezTo>
                    <a:pt x="145" y="953"/>
                    <a:pt x="350" y="787"/>
                    <a:pt x="588" y="65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01" name="Google Shape;17801;p26"/>
            <p:cNvSpPr/>
            <p:nvPr/>
          </p:nvSpPr>
          <p:spPr>
            <a:xfrm>
              <a:off x="631900" y="2946325"/>
              <a:ext cx="17000" cy="7775"/>
            </a:xfrm>
            <a:custGeom>
              <a:avLst/>
              <a:gdLst/>
              <a:ahLst/>
              <a:cxnLst/>
              <a:rect l="l" t="t" r="r" b="b"/>
              <a:pathLst>
                <a:path w="680" h="311" extrusionOk="0">
                  <a:moveTo>
                    <a:pt x="680" y="1"/>
                  </a:moveTo>
                  <a:lnTo>
                    <a:pt x="680" y="1"/>
                  </a:lnTo>
                  <a:cubicBezTo>
                    <a:pt x="561" y="60"/>
                    <a:pt x="453" y="120"/>
                    <a:pt x="334" y="179"/>
                  </a:cubicBezTo>
                  <a:cubicBezTo>
                    <a:pt x="215" y="215"/>
                    <a:pt x="96" y="251"/>
                    <a:pt x="1" y="298"/>
                  </a:cubicBezTo>
                  <a:lnTo>
                    <a:pt x="1" y="310"/>
                  </a:lnTo>
                  <a:cubicBezTo>
                    <a:pt x="215" y="262"/>
                    <a:pt x="489" y="143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02" name="Google Shape;17802;p26"/>
            <p:cNvSpPr/>
            <p:nvPr/>
          </p:nvSpPr>
          <p:spPr>
            <a:xfrm>
              <a:off x="632500" y="2949300"/>
              <a:ext cx="15800" cy="6575"/>
            </a:xfrm>
            <a:custGeom>
              <a:avLst/>
              <a:gdLst/>
              <a:ahLst/>
              <a:cxnLst/>
              <a:rect l="l" t="t" r="r" b="b"/>
              <a:pathLst>
                <a:path w="632" h="263" extrusionOk="0">
                  <a:moveTo>
                    <a:pt x="632" y="1"/>
                  </a:moveTo>
                  <a:lnTo>
                    <a:pt x="632" y="1"/>
                  </a:lnTo>
                  <a:cubicBezTo>
                    <a:pt x="525" y="48"/>
                    <a:pt x="406" y="84"/>
                    <a:pt x="298" y="132"/>
                  </a:cubicBezTo>
                  <a:cubicBezTo>
                    <a:pt x="191" y="179"/>
                    <a:pt x="96" y="191"/>
                    <a:pt x="1" y="251"/>
                  </a:cubicBezTo>
                  <a:lnTo>
                    <a:pt x="1" y="263"/>
                  </a:lnTo>
                  <a:cubicBezTo>
                    <a:pt x="108" y="251"/>
                    <a:pt x="227" y="203"/>
                    <a:pt x="334" y="155"/>
                  </a:cubicBezTo>
                  <a:cubicBezTo>
                    <a:pt x="429" y="96"/>
                    <a:pt x="537" y="60"/>
                    <a:pt x="6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03" name="Google Shape;17803;p26"/>
            <p:cNvSpPr/>
            <p:nvPr/>
          </p:nvSpPr>
          <p:spPr>
            <a:xfrm>
              <a:off x="631900" y="2951675"/>
              <a:ext cx="16675" cy="6875"/>
            </a:xfrm>
            <a:custGeom>
              <a:avLst/>
              <a:gdLst/>
              <a:ahLst/>
              <a:cxnLst/>
              <a:rect l="l" t="t" r="r" b="b"/>
              <a:pathLst>
                <a:path w="667" h="275" extrusionOk="0">
                  <a:moveTo>
                    <a:pt x="656" y="1"/>
                  </a:moveTo>
                  <a:cubicBezTo>
                    <a:pt x="660" y="9"/>
                    <a:pt x="662" y="11"/>
                    <a:pt x="664" y="11"/>
                  </a:cubicBezTo>
                  <a:cubicBezTo>
                    <a:pt x="666" y="11"/>
                    <a:pt x="664" y="1"/>
                    <a:pt x="656" y="1"/>
                  </a:cubicBezTo>
                  <a:close/>
                  <a:moveTo>
                    <a:pt x="656" y="1"/>
                  </a:moveTo>
                  <a:cubicBezTo>
                    <a:pt x="442" y="120"/>
                    <a:pt x="203" y="156"/>
                    <a:pt x="1" y="263"/>
                  </a:cubicBezTo>
                  <a:lnTo>
                    <a:pt x="1" y="275"/>
                  </a:lnTo>
                  <a:cubicBezTo>
                    <a:pt x="120" y="263"/>
                    <a:pt x="239" y="215"/>
                    <a:pt x="334" y="168"/>
                  </a:cubicBezTo>
                  <a:cubicBezTo>
                    <a:pt x="453" y="144"/>
                    <a:pt x="561" y="96"/>
                    <a:pt x="6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04" name="Google Shape;17804;p26"/>
            <p:cNvSpPr/>
            <p:nvPr/>
          </p:nvSpPr>
          <p:spPr>
            <a:xfrm>
              <a:off x="635175" y="2955125"/>
              <a:ext cx="12150" cy="4625"/>
            </a:xfrm>
            <a:custGeom>
              <a:avLst/>
              <a:gdLst/>
              <a:ahLst/>
              <a:cxnLst/>
              <a:rect l="l" t="t" r="r" b="b"/>
              <a:pathLst>
                <a:path w="486" h="185" extrusionOk="0">
                  <a:moveTo>
                    <a:pt x="480" y="0"/>
                  </a:moveTo>
                  <a:cubicBezTo>
                    <a:pt x="479" y="0"/>
                    <a:pt x="477" y="2"/>
                    <a:pt x="477" y="6"/>
                  </a:cubicBezTo>
                  <a:cubicBezTo>
                    <a:pt x="485" y="6"/>
                    <a:pt x="482" y="0"/>
                    <a:pt x="480" y="0"/>
                  </a:cubicBezTo>
                  <a:close/>
                  <a:moveTo>
                    <a:pt x="477" y="6"/>
                  </a:moveTo>
                  <a:lnTo>
                    <a:pt x="477" y="6"/>
                  </a:lnTo>
                  <a:cubicBezTo>
                    <a:pt x="322" y="77"/>
                    <a:pt x="168" y="125"/>
                    <a:pt x="1" y="172"/>
                  </a:cubicBezTo>
                  <a:lnTo>
                    <a:pt x="1" y="184"/>
                  </a:lnTo>
                  <a:cubicBezTo>
                    <a:pt x="168" y="160"/>
                    <a:pt x="346" y="89"/>
                    <a:pt x="47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05" name="Google Shape;17805;p26"/>
            <p:cNvSpPr/>
            <p:nvPr/>
          </p:nvSpPr>
          <p:spPr>
            <a:xfrm>
              <a:off x="564350" y="2954075"/>
              <a:ext cx="64900" cy="35425"/>
            </a:xfrm>
            <a:custGeom>
              <a:avLst/>
              <a:gdLst/>
              <a:ahLst/>
              <a:cxnLst/>
              <a:rect l="l" t="t" r="r" b="b"/>
              <a:pathLst>
                <a:path w="2596" h="1417" extrusionOk="0">
                  <a:moveTo>
                    <a:pt x="2596" y="0"/>
                  </a:moveTo>
                  <a:cubicBezTo>
                    <a:pt x="2143" y="250"/>
                    <a:pt x="1596" y="250"/>
                    <a:pt x="1131" y="500"/>
                  </a:cubicBezTo>
                  <a:cubicBezTo>
                    <a:pt x="738" y="726"/>
                    <a:pt x="334" y="1048"/>
                    <a:pt x="24" y="1381"/>
                  </a:cubicBezTo>
                  <a:cubicBezTo>
                    <a:pt x="0" y="1393"/>
                    <a:pt x="24" y="1417"/>
                    <a:pt x="36" y="1417"/>
                  </a:cubicBezTo>
                  <a:cubicBezTo>
                    <a:pt x="417" y="1095"/>
                    <a:pt x="774" y="762"/>
                    <a:pt x="1215" y="524"/>
                  </a:cubicBezTo>
                  <a:cubicBezTo>
                    <a:pt x="1655" y="286"/>
                    <a:pt x="2179" y="286"/>
                    <a:pt x="25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06" name="Google Shape;17806;p26"/>
            <p:cNvSpPr/>
            <p:nvPr/>
          </p:nvSpPr>
          <p:spPr>
            <a:xfrm>
              <a:off x="552225" y="2986800"/>
              <a:ext cx="16300" cy="12450"/>
            </a:xfrm>
            <a:custGeom>
              <a:avLst/>
              <a:gdLst/>
              <a:ahLst/>
              <a:cxnLst/>
              <a:rect l="l" t="t" r="r" b="b"/>
              <a:pathLst>
                <a:path w="652" h="498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45" y="72"/>
                    <a:pt x="461" y="167"/>
                    <a:pt x="354" y="251"/>
                  </a:cubicBezTo>
                  <a:cubicBezTo>
                    <a:pt x="247" y="334"/>
                    <a:pt x="116" y="394"/>
                    <a:pt x="9" y="477"/>
                  </a:cubicBezTo>
                  <a:cubicBezTo>
                    <a:pt x="0" y="477"/>
                    <a:pt x="5" y="497"/>
                    <a:pt x="17" y="497"/>
                  </a:cubicBezTo>
                  <a:cubicBezTo>
                    <a:pt x="22" y="497"/>
                    <a:pt x="27" y="495"/>
                    <a:pt x="33" y="489"/>
                  </a:cubicBezTo>
                  <a:cubicBezTo>
                    <a:pt x="247" y="417"/>
                    <a:pt x="509" y="215"/>
                    <a:pt x="6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07" name="Google Shape;17807;p26"/>
            <p:cNvSpPr/>
            <p:nvPr/>
          </p:nvSpPr>
          <p:spPr>
            <a:xfrm>
              <a:off x="554525" y="2982650"/>
              <a:ext cx="16975" cy="14300"/>
            </a:xfrm>
            <a:custGeom>
              <a:avLst/>
              <a:gdLst/>
              <a:ahLst/>
              <a:cxnLst/>
              <a:rect l="l" t="t" r="r" b="b"/>
              <a:pathLst>
                <a:path w="679" h="572" extrusionOk="0">
                  <a:moveTo>
                    <a:pt x="679" y="0"/>
                  </a:moveTo>
                  <a:lnTo>
                    <a:pt x="322" y="322"/>
                  </a:lnTo>
                  <a:cubicBezTo>
                    <a:pt x="215" y="393"/>
                    <a:pt x="108" y="453"/>
                    <a:pt x="12" y="536"/>
                  </a:cubicBezTo>
                  <a:cubicBezTo>
                    <a:pt x="0" y="560"/>
                    <a:pt x="12" y="572"/>
                    <a:pt x="24" y="572"/>
                  </a:cubicBezTo>
                  <a:cubicBezTo>
                    <a:pt x="274" y="464"/>
                    <a:pt x="512" y="226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7808" name="Google Shape;17808;p26"/>
          <p:cNvGrpSpPr/>
          <p:nvPr/>
        </p:nvGrpSpPr>
        <p:grpSpPr>
          <a:xfrm rot="6707201">
            <a:off x="3673115" y="-542083"/>
            <a:ext cx="1789155" cy="1803427"/>
            <a:chOff x="2053525" y="1963725"/>
            <a:chExt cx="379225" cy="382250"/>
          </a:xfrm>
        </p:grpSpPr>
        <p:sp>
          <p:nvSpPr>
            <p:cNvPr id="17809" name="Google Shape;17809;p26"/>
            <p:cNvSpPr/>
            <p:nvPr/>
          </p:nvSpPr>
          <p:spPr>
            <a:xfrm>
              <a:off x="2061250" y="1966500"/>
              <a:ext cx="368225" cy="375900"/>
            </a:xfrm>
            <a:custGeom>
              <a:avLst/>
              <a:gdLst/>
              <a:ahLst/>
              <a:cxnLst/>
              <a:rect l="l" t="t" r="r" b="b"/>
              <a:pathLst>
                <a:path w="14729" h="15036" extrusionOk="0">
                  <a:moveTo>
                    <a:pt x="5749" y="0"/>
                  </a:moveTo>
                  <a:cubicBezTo>
                    <a:pt x="5497" y="0"/>
                    <a:pt x="5259" y="25"/>
                    <a:pt x="5049" y="82"/>
                  </a:cubicBezTo>
                  <a:cubicBezTo>
                    <a:pt x="3561" y="463"/>
                    <a:pt x="3108" y="2106"/>
                    <a:pt x="3108" y="2106"/>
                  </a:cubicBezTo>
                  <a:lnTo>
                    <a:pt x="2977" y="3022"/>
                  </a:lnTo>
                  <a:lnTo>
                    <a:pt x="1489" y="2237"/>
                  </a:lnTo>
                  <a:lnTo>
                    <a:pt x="1191" y="2689"/>
                  </a:lnTo>
                  <a:lnTo>
                    <a:pt x="2811" y="3177"/>
                  </a:lnTo>
                  <a:cubicBezTo>
                    <a:pt x="2811" y="3177"/>
                    <a:pt x="2001" y="3784"/>
                    <a:pt x="1822" y="4427"/>
                  </a:cubicBezTo>
                  <a:cubicBezTo>
                    <a:pt x="1644" y="5070"/>
                    <a:pt x="1644" y="5666"/>
                    <a:pt x="1644" y="5666"/>
                  </a:cubicBezTo>
                  <a:cubicBezTo>
                    <a:pt x="1644" y="5666"/>
                    <a:pt x="596" y="5808"/>
                    <a:pt x="298" y="6999"/>
                  </a:cubicBezTo>
                  <a:cubicBezTo>
                    <a:pt x="1" y="8190"/>
                    <a:pt x="298" y="8940"/>
                    <a:pt x="298" y="9535"/>
                  </a:cubicBezTo>
                  <a:cubicBezTo>
                    <a:pt x="298" y="10130"/>
                    <a:pt x="453" y="11762"/>
                    <a:pt x="1489" y="12512"/>
                  </a:cubicBezTo>
                  <a:cubicBezTo>
                    <a:pt x="2537" y="13250"/>
                    <a:pt x="5513" y="15036"/>
                    <a:pt x="6252" y="15036"/>
                  </a:cubicBezTo>
                  <a:cubicBezTo>
                    <a:pt x="7002" y="15036"/>
                    <a:pt x="7299" y="13702"/>
                    <a:pt x="7299" y="13702"/>
                  </a:cubicBezTo>
                  <a:cubicBezTo>
                    <a:pt x="7299" y="13702"/>
                    <a:pt x="8038" y="12357"/>
                    <a:pt x="8335" y="11464"/>
                  </a:cubicBezTo>
                  <a:cubicBezTo>
                    <a:pt x="8633" y="10571"/>
                    <a:pt x="8490" y="9833"/>
                    <a:pt x="8490" y="9833"/>
                  </a:cubicBezTo>
                  <a:cubicBezTo>
                    <a:pt x="8490" y="9833"/>
                    <a:pt x="9526" y="9833"/>
                    <a:pt x="10716" y="9380"/>
                  </a:cubicBezTo>
                  <a:cubicBezTo>
                    <a:pt x="11907" y="8940"/>
                    <a:pt x="12860" y="8892"/>
                    <a:pt x="12860" y="8892"/>
                  </a:cubicBezTo>
                  <a:cubicBezTo>
                    <a:pt x="12860" y="8892"/>
                    <a:pt x="13467" y="8880"/>
                    <a:pt x="13717" y="8678"/>
                  </a:cubicBezTo>
                  <a:cubicBezTo>
                    <a:pt x="13991" y="8487"/>
                    <a:pt x="14062" y="8321"/>
                    <a:pt x="14062" y="8321"/>
                  </a:cubicBezTo>
                  <a:cubicBezTo>
                    <a:pt x="14062" y="8321"/>
                    <a:pt x="14729" y="8190"/>
                    <a:pt x="14729" y="7892"/>
                  </a:cubicBezTo>
                  <a:cubicBezTo>
                    <a:pt x="14729" y="7594"/>
                    <a:pt x="14062" y="5689"/>
                    <a:pt x="13502" y="5308"/>
                  </a:cubicBezTo>
                  <a:cubicBezTo>
                    <a:pt x="12931" y="4915"/>
                    <a:pt x="12205" y="3725"/>
                    <a:pt x="11764" y="3130"/>
                  </a:cubicBezTo>
                  <a:cubicBezTo>
                    <a:pt x="11312" y="2534"/>
                    <a:pt x="9490" y="1475"/>
                    <a:pt x="8692" y="903"/>
                  </a:cubicBezTo>
                  <a:cubicBezTo>
                    <a:pt x="8051" y="425"/>
                    <a:pt x="6780" y="0"/>
                    <a:pt x="574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10" name="Google Shape;17810;p26"/>
            <p:cNvSpPr/>
            <p:nvPr/>
          </p:nvSpPr>
          <p:spPr>
            <a:xfrm>
              <a:off x="2095725" y="2023100"/>
              <a:ext cx="36700" cy="18675"/>
            </a:xfrm>
            <a:custGeom>
              <a:avLst/>
              <a:gdLst/>
              <a:ahLst/>
              <a:cxnLst/>
              <a:rect l="l" t="t" r="r" b="b"/>
              <a:pathLst>
                <a:path w="1468" h="747" extrusionOk="0">
                  <a:moveTo>
                    <a:pt x="90" y="0"/>
                  </a:moveTo>
                  <a:cubicBezTo>
                    <a:pt x="35" y="0"/>
                    <a:pt x="0" y="73"/>
                    <a:pt x="51" y="104"/>
                  </a:cubicBezTo>
                  <a:cubicBezTo>
                    <a:pt x="420" y="401"/>
                    <a:pt x="920" y="746"/>
                    <a:pt x="1420" y="746"/>
                  </a:cubicBezTo>
                  <a:cubicBezTo>
                    <a:pt x="1467" y="746"/>
                    <a:pt x="1467" y="687"/>
                    <a:pt x="1432" y="651"/>
                  </a:cubicBezTo>
                  <a:cubicBezTo>
                    <a:pt x="1051" y="389"/>
                    <a:pt x="539" y="235"/>
                    <a:pt x="122" y="8"/>
                  </a:cubicBezTo>
                  <a:cubicBezTo>
                    <a:pt x="111" y="3"/>
                    <a:pt x="100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11" name="Google Shape;17811;p26"/>
            <p:cNvSpPr/>
            <p:nvPr/>
          </p:nvSpPr>
          <p:spPr>
            <a:xfrm>
              <a:off x="2092600" y="2031600"/>
              <a:ext cx="40875" cy="16500"/>
            </a:xfrm>
            <a:custGeom>
              <a:avLst/>
              <a:gdLst/>
              <a:ahLst/>
              <a:cxnLst/>
              <a:rect l="l" t="t" r="r" b="b"/>
              <a:pathLst>
                <a:path w="1635" h="660" extrusionOk="0">
                  <a:moveTo>
                    <a:pt x="89" y="0"/>
                  </a:moveTo>
                  <a:cubicBezTo>
                    <a:pt x="28" y="0"/>
                    <a:pt x="1" y="64"/>
                    <a:pt x="45" y="97"/>
                  </a:cubicBezTo>
                  <a:cubicBezTo>
                    <a:pt x="509" y="383"/>
                    <a:pt x="1021" y="537"/>
                    <a:pt x="1545" y="657"/>
                  </a:cubicBezTo>
                  <a:cubicBezTo>
                    <a:pt x="1551" y="659"/>
                    <a:pt x="1556" y="660"/>
                    <a:pt x="1562" y="660"/>
                  </a:cubicBezTo>
                  <a:cubicBezTo>
                    <a:pt x="1610" y="660"/>
                    <a:pt x="1634" y="572"/>
                    <a:pt x="1580" y="561"/>
                  </a:cubicBezTo>
                  <a:cubicBezTo>
                    <a:pt x="1057" y="442"/>
                    <a:pt x="580" y="228"/>
                    <a:pt x="104" y="2"/>
                  </a:cubicBezTo>
                  <a:cubicBezTo>
                    <a:pt x="99" y="1"/>
                    <a:pt x="94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12" name="Google Shape;17812;p26"/>
            <p:cNvSpPr/>
            <p:nvPr/>
          </p:nvSpPr>
          <p:spPr>
            <a:xfrm>
              <a:off x="2090925" y="2022450"/>
              <a:ext cx="8200" cy="12450"/>
            </a:xfrm>
            <a:custGeom>
              <a:avLst/>
              <a:gdLst/>
              <a:ahLst/>
              <a:cxnLst/>
              <a:rect l="l" t="t" r="r" b="b"/>
              <a:pathLst>
                <a:path w="328" h="498" extrusionOk="0">
                  <a:moveTo>
                    <a:pt x="280" y="1"/>
                  </a:moveTo>
                  <a:cubicBezTo>
                    <a:pt x="271" y="1"/>
                    <a:pt x="261" y="4"/>
                    <a:pt x="254" y="10"/>
                  </a:cubicBezTo>
                  <a:cubicBezTo>
                    <a:pt x="183" y="153"/>
                    <a:pt x="100" y="296"/>
                    <a:pt x="16" y="451"/>
                  </a:cubicBezTo>
                  <a:cubicBezTo>
                    <a:pt x="1" y="474"/>
                    <a:pt x="26" y="498"/>
                    <a:pt x="49" y="498"/>
                  </a:cubicBezTo>
                  <a:cubicBezTo>
                    <a:pt x="61" y="498"/>
                    <a:pt x="72" y="491"/>
                    <a:pt x="76" y="475"/>
                  </a:cubicBezTo>
                  <a:cubicBezTo>
                    <a:pt x="147" y="332"/>
                    <a:pt x="231" y="189"/>
                    <a:pt x="302" y="46"/>
                  </a:cubicBezTo>
                  <a:cubicBezTo>
                    <a:pt x="328" y="20"/>
                    <a:pt x="304" y="1"/>
                    <a:pt x="2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13" name="Google Shape;17813;p26"/>
            <p:cNvSpPr/>
            <p:nvPr/>
          </p:nvSpPr>
          <p:spPr>
            <a:xfrm>
              <a:off x="2127675" y="2039650"/>
              <a:ext cx="275900" cy="115825"/>
            </a:xfrm>
            <a:custGeom>
              <a:avLst/>
              <a:gdLst/>
              <a:ahLst/>
              <a:cxnLst/>
              <a:rect l="l" t="t" r="r" b="b"/>
              <a:pathLst>
                <a:path w="11036" h="4633" extrusionOk="0">
                  <a:moveTo>
                    <a:pt x="5" y="1"/>
                  </a:moveTo>
                  <a:cubicBezTo>
                    <a:pt x="1" y="1"/>
                    <a:pt x="3" y="18"/>
                    <a:pt x="11" y="25"/>
                  </a:cubicBezTo>
                  <a:cubicBezTo>
                    <a:pt x="582" y="180"/>
                    <a:pt x="1011" y="573"/>
                    <a:pt x="1535" y="835"/>
                  </a:cubicBezTo>
                  <a:cubicBezTo>
                    <a:pt x="1999" y="1037"/>
                    <a:pt x="2487" y="1156"/>
                    <a:pt x="2964" y="1323"/>
                  </a:cubicBezTo>
                  <a:cubicBezTo>
                    <a:pt x="3535" y="1513"/>
                    <a:pt x="4047" y="1847"/>
                    <a:pt x="4595" y="2061"/>
                  </a:cubicBezTo>
                  <a:cubicBezTo>
                    <a:pt x="5000" y="2228"/>
                    <a:pt x="5428" y="2240"/>
                    <a:pt x="5821" y="2359"/>
                  </a:cubicBezTo>
                  <a:cubicBezTo>
                    <a:pt x="6321" y="2513"/>
                    <a:pt x="6678" y="2871"/>
                    <a:pt x="7131" y="3061"/>
                  </a:cubicBezTo>
                  <a:cubicBezTo>
                    <a:pt x="7643" y="3275"/>
                    <a:pt x="8167" y="3347"/>
                    <a:pt x="8655" y="3609"/>
                  </a:cubicBezTo>
                  <a:cubicBezTo>
                    <a:pt x="9429" y="4025"/>
                    <a:pt x="10095" y="4597"/>
                    <a:pt x="11000" y="4633"/>
                  </a:cubicBezTo>
                  <a:cubicBezTo>
                    <a:pt x="11036" y="4633"/>
                    <a:pt x="11036" y="4597"/>
                    <a:pt x="11000" y="4597"/>
                  </a:cubicBezTo>
                  <a:cubicBezTo>
                    <a:pt x="9905" y="4502"/>
                    <a:pt x="9131" y="3704"/>
                    <a:pt x="8143" y="3299"/>
                  </a:cubicBezTo>
                  <a:cubicBezTo>
                    <a:pt x="7702" y="3121"/>
                    <a:pt x="7226" y="3049"/>
                    <a:pt x="6809" y="2775"/>
                  </a:cubicBezTo>
                  <a:cubicBezTo>
                    <a:pt x="6404" y="2525"/>
                    <a:pt x="6143" y="2299"/>
                    <a:pt x="5666" y="2216"/>
                  </a:cubicBezTo>
                  <a:cubicBezTo>
                    <a:pt x="5083" y="2097"/>
                    <a:pt x="4595" y="1978"/>
                    <a:pt x="4035" y="1704"/>
                  </a:cubicBezTo>
                  <a:cubicBezTo>
                    <a:pt x="3618" y="1501"/>
                    <a:pt x="3225" y="1323"/>
                    <a:pt x="2773" y="1192"/>
                  </a:cubicBezTo>
                  <a:cubicBezTo>
                    <a:pt x="2190" y="1001"/>
                    <a:pt x="1630" y="835"/>
                    <a:pt x="1106" y="513"/>
                  </a:cubicBezTo>
                  <a:cubicBezTo>
                    <a:pt x="749" y="287"/>
                    <a:pt x="451" y="84"/>
                    <a:pt x="23" y="25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14" name="Google Shape;17814;p26"/>
            <p:cNvSpPr/>
            <p:nvPr/>
          </p:nvSpPr>
          <p:spPr>
            <a:xfrm>
              <a:off x="2129725" y="2046475"/>
              <a:ext cx="209875" cy="79825"/>
            </a:xfrm>
            <a:custGeom>
              <a:avLst/>
              <a:gdLst/>
              <a:ahLst/>
              <a:cxnLst/>
              <a:rect l="l" t="t" r="r" b="b"/>
              <a:pathLst>
                <a:path w="8395" h="3193" extrusionOk="0">
                  <a:moveTo>
                    <a:pt x="70" y="1"/>
                  </a:moveTo>
                  <a:cubicBezTo>
                    <a:pt x="51" y="1"/>
                    <a:pt x="31" y="1"/>
                    <a:pt x="12" y="2"/>
                  </a:cubicBezTo>
                  <a:cubicBezTo>
                    <a:pt x="12" y="26"/>
                    <a:pt x="0" y="50"/>
                    <a:pt x="36" y="50"/>
                  </a:cubicBezTo>
                  <a:cubicBezTo>
                    <a:pt x="750" y="169"/>
                    <a:pt x="1322" y="704"/>
                    <a:pt x="2024" y="895"/>
                  </a:cubicBezTo>
                  <a:cubicBezTo>
                    <a:pt x="2858" y="1133"/>
                    <a:pt x="3501" y="1586"/>
                    <a:pt x="4286" y="1895"/>
                  </a:cubicBezTo>
                  <a:cubicBezTo>
                    <a:pt x="5001" y="2181"/>
                    <a:pt x="5751" y="2300"/>
                    <a:pt x="6465" y="2609"/>
                  </a:cubicBezTo>
                  <a:cubicBezTo>
                    <a:pt x="7073" y="2883"/>
                    <a:pt x="7680" y="3157"/>
                    <a:pt x="8370" y="3193"/>
                  </a:cubicBezTo>
                  <a:cubicBezTo>
                    <a:pt x="8394" y="3193"/>
                    <a:pt x="8394" y="3145"/>
                    <a:pt x="8370" y="3133"/>
                  </a:cubicBezTo>
                  <a:cubicBezTo>
                    <a:pt x="7501" y="3014"/>
                    <a:pt x="6775" y="2645"/>
                    <a:pt x="5965" y="2312"/>
                  </a:cubicBezTo>
                  <a:cubicBezTo>
                    <a:pt x="5227" y="2014"/>
                    <a:pt x="4453" y="1907"/>
                    <a:pt x="3739" y="1526"/>
                  </a:cubicBezTo>
                  <a:cubicBezTo>
                    <a:pt x="3132" y="1181"/>
                    <a:pt x="2572" y="990"/>
                    <a:pt x="1917" y="776"/>
                  </a:cubicBezTo>
                  <a:cubicBezTo>
                    <a:pt x="1315" y="591"/>
                    <a:pt x="73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15" name="Google Shape;17815;p26"/>
            <p:cNvSpPr/>
            <p:nvPr/>
          </p:nvSpPr>
          <p:spPr>
            <a:xfrm>
              <a:off x="2121975" y="2036475"/>
              <a:ext cx="13725" cy="6500"/>
            </a:xfrm>
            <a:custGeom>
              <a:avLst/>
              <a:gdLst/>
              <a:ahLst/>
              <a:cxnLst/>
              <a:rect l="l" t="t" r="r" b="b"/>
              <a:pathLst>
                <a:path w="549" h="260" extrusionOk="0">
                  <a:moveTo>
                    <a:pt x="118" y="1"/>
                  </a:moveTo>
                  <a:cubicBezTo>
                    <a:pt x="86" y="1"/>
                    <a:pt x="54" y="6"/>
                    <a:pt x="24" y="21"/>
                  </a:cubicBezTo>
                  <a:cubicBezTo>
                    <a:pt x="13" y="21"/>
                    <a:pt x="1" y="45"/>
                    <a:pt x="24" y="69"/>
                  </a:cubicBezTo>
                  <a:cubicBezTo>
                    <a:pt x="120" y="104"/>
                    <a:pt x="203" y="116"/>
                    <a:pt x="298" y="152"/>
                  </a:cubicBezTo>
                  <a:cubicBezTo>
                    <a:pt x="370" y="188"/>
                    <a:pt x="429" y="259"/>
                    <a:pt x="525" y="259"/>
                  </a:cubicBezTo>
                  <a:cubicBezTo>
                    <a:pt x="548" y="259"/>
                    <a:pt x="548" y="223"/>
                    <a:pt x="548" y="211"/>
                  </a:cubicBezTo>
                  <a:cubicBezTo>
                    <a:pt x="536" y="116"/>
                    <a:pt x="405" y="81"/>
                    <a:pt x="322" y="45"/>
                  </a:cubicBezTo>
                  <a:cubicBezTo>
                    <a:pt x="265" y="28"/>
                    <a:pt x="190" y="1"/>
                    <a:pt x="1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16" name="Google Shape;17816;p26"/>
            <p:cNvSpPr/>
            <p:nvPr/>
          </p:nvSpPr>
          <p:spPr>
            <a:xfrm>
              <a:off x="2094000" y="2030725"/>
              <a:ext cx="2400" cy="6425"/>
            </a:xfrm>
            <a:custGeom>
              <a:avLst/>
              <a:gdLst/>
              <a:ahLst/>
              <a:cxnLst/>
              <a:rect l="l" t="t" r="r" b="b"/>
              <a:pathLst>
                <a:path w="96" h="257" extrusionOk="0">
                  <a:moveTo>
                    <a:pt x="0" y="1"/>
                  </a:moveTo>
                  <a:cubicBezTo>
                    <a:pt x="0" y="72"/>
                    <a:pt x="12" y="168"/>
                    <a:pt x="60" y="251"/>
                  </a:cubicBezTo>
                  <a:cubicBezTo>
                    <a:pt x="60" y="255"/>
                    <a:pt x="61" y="256"/>
                    <a:pt x="63" y="256"/>
                  </a:cubicBezTo>
                  <a:cubicBezTo>
                    <a:pt x="67" y="256"/>
                    <a:pt x="72" y="251"/>
                    <a:pt x="72" y="251"/>
                  </a:cubicBezTo>
                  <a:cubicBezTo>
                    <a:pt x="96" y="156"/>
                    <a:pt x="48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17" name="Google Shape;17817;p26"/>
            <p:cNvSpPr/>
            <p:nvPr/>
          </p:nvSpPr>
          <p:spPr>
            <a:xfrm>
              <a:off x="2097275" y="2025375"/>
              <a:ext cx="3675" cy="10775"/>
            </a:xfrm>
            <a:custGeom>
              <a:avLst/>
              <a:gdLst/>
              <a:ahLst/>
              <a:cxnLst/>
              <a:rect l="l" t="t" r="r" b="b"/>
              <a:pathLst>
                <a:path w="147" h="431" extrusionOk="0">
                  <a:moveTo>
                    <a:pt x="36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0" y="84"/>
                    <a:pt x="0" y="179"/>
                    <a:pt x="24" y="251"/>
                  </a:cubicBezTo>
                  <a:cubicBezTo>
                    <a:pt x="36" y="298"/>
                    <a:pt x="36" y="382"/>
                    <a:pt x="84" y="417"/>
                  </a:cubicBezTo>
                  <a:cubicBezTo>
                    <a:pt x="90" y="426"/>
                    <a:pt x="97" y="430"/>
                    <a:pt x="104" y="430"/>
                  </a:cubicBezTo>
                  <a:cubicBezTo>
                    <a:pt x="126" y="430"/>
                    <a:pt x="146" y="397"/>
                    <a:pt x="120" y="370"/>
                  </a:cubicBezTo>
                  <a:lnTo>
                    <a:pt x="108" y="370"/>
                  </a:lnTo>
                  <a:lnTo>
                    <a:pt x="108" y="394"/>
                  </a:lnTo>
                  <a:cubicBezTo>
                    <a:pt x="84" y="394"/>
                    <a:pt x="48" y="215"/>
                    <a:pt x="48" y="191"/>
                  </a:cubicBezTo>
                  <a:cubicBezTo>
                    <a:pt x="36" y="132"/>
                    <a:pt x="36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18" name="Google Shape;17818;p26"/>
            <p:cNvSpPr/>
            <p:nvPr/>
          </p:nvSpPr>
          <p:spPr>
            <a:xfrm>
              <a:off x="2099950" y="2024200"/>
              <a:ext cx="4200" cy="15150"/>
            </a:xfrm>
            <a:custGeom>
              <a:avLst/>
              <a:gdLst/>
              <a:ahLst/>
              <a:cxnLst/>
              <a:rect l="l" t="t" r="r" b="b"/>
              <a:pathLst>
                <a:path w="168" h="606" extrusionOk="0">
                  <a:moveTo>
                    <a:pt x="13" y="0"/>
                  </a:moveTo>
                  <a:cubicBezTo>
                    <a:pt x="13" y="0"/>
                    <a:pt x="1" y="0"/>
                    <a:pt x="1" y="24"/>
                  </a:cubicBezTo>
                  <a:cubicBezTo>
                    <a:pt x="13" y="214"/>
                    <a:pt x="36" y="441"/>
                    <a:pt x="155" y="595"/>
                  </a:cubicBezTo>
                  <a:cubicBezTo>
                    <a:pt x="155" y="603"/>
                    <a:pt x="157" y="606"/>
                    <a:pt x="158" y="606"/>
                  </a:cubicBezTo>
                  <a:cubicBezTo>
                    <a:pt x="162" y="606"/>
                    <a:pt x="167" y="592"/>
                    <a:pt x="167" y="583"/>
                  </a:cubicBezTo>
                  <a:cubicBezTo>
                    <a:pt x="155" y="488"/>
                    <a:pt x="108" y="405"/>
                    <a:pt x="72" y="310"/>
                  </a:cubicBezTo>
                  <a:cubicBezTo>
                    <a:pt x="48" y="214"/>
                    <a:pt x="36" y="10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19" name="Google Shape;17819;p26"/>
            <p:cNvSpPr/>
            <p:nvPr/>
          </p:nvSpPr>
          <p:spPr>
            <a:xfrm>
              <a:off x="2104425" y="2027025"/>
              <a:ext cx="3875" cy="10275"/>
            </a:xfrm>
            <a:custGeom>
              <a:avLst/>
              <a:gdLst/>
              <a:ahLst/>
              <a:cxnLst/>
              <a:rect l="l" t="t" r="r" b="b"/>
              <a:pathLst>
                <a:path w="155" h="411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125"/>
                    <a:pt x="12" y="339"/>
                    <a:pt x="131" y="411"/>
                  </a:cubicBezTo>
                  <a:cubicBezTo>
                    <a:pt x="131" y="411"/>
                    <a:pt x="155" y="411"/>
                    <a:pt x="155" y="399"/>
                  </a:cubicBezTo>
                  <a:cubicBezTo>
                    <a:pt x="119" y="339"/>
                    <a:pt x="95" y="292"/>
                    <a:pt x="60" y="232"/>
                  </a:cubicBezTo>
                  <a:cubicBezTo>
                    <a:pt x="36" y="161"/>
                    <a:pt x="36" y="78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20" name="Google Shape;17820;p26"/>
            <p:cNvSpPr/>
            <p:nvPr/>
          </p:nvSpPr>
          <p:spPr>
            <a:xfrm>
              <a:off x="2108275" y="2031025"/>
              <a:ext cx="3025" cy="8375"/>
            </a:xfrm>
            <a:custGeom>
              <a:avLst/>
              <a:gdLst/>
              <a:ahLst/>
              <a:cxnLst/>
              <a:rect l="l" t="t" r="r" b="b"/>
              <a:pathLst>
                <a:path w="121" h="335" extrusionOk="0">
                  <a:moveTo>
                    <a:pt x="37" y="1"/>
                  </a:moveTo>
                  <a:cubicBezTo>
                    <a:pt x="37" y="7"/>
                    <a:pt x="34" y="7"/>
                    <a:pt x="31" y="7"/>
                  </a:cubicBezTo>
                  <a:cubicBezTo>
                    <a:pt x="28" y="7"/>
                    <a:pt x="25" y="7"/>
                    <a:pt x="25" y="13"/>
                  </a:cubicBezTo>
                  <a:cubicBezTo>
                    <a:pt x="1" y="120"/>
                    <a:pt x="25" y="287"/>
                    <a:pt x="96" y="334"/>
                  </a:cubicBezTo>
                  <a:cubicBezTo>
                    <a:pt x="96" y="334"/>
                    <a:pt x="120" y="334"/>
                    <a:pt x="120" y="322"/>
                  </a:cubicBezTo>
                  <a:cubicBezTo>
                    <a:pt x="96" y="275"/>
                    <a:pt x="72" y="239"/>
                    <a:pt x="61" y="179"/>
                  </a:cubicBezTo>
                  <a:cubicBezTo>
                    <a:pt x="37" y="120"/>
                    <a:pt x="37" y="6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21" name="Google Shape;17821;p26"/>
            <p:cNvSpPr/>
            <p:nvPr/>
          </p:nvSpPr>
          <p:spPr>
            <a:xfrm>
              <a:off x="2111850" y="20325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37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1" y="131"/>
                    <a:pt x="13" y="298"/>
                    <a:pt x="120" y="369"/>
                  </a:cubicBezTo>
                  <a:cubicBezTo>
                    <a:pt x="120" y="369"/>
                    <a:pt x="132" y="369"/>
                    <a:pt x="132" y="358"/>
                  </a:cubicBezTo>
                  <a:cubicBezTo>
                    <a:pt x="120" y="298"/>
                    <a:pt x="72" y="250"/>
                    <a:pt x="60" y="191"/>
                  </a:cubicBezTo>
                  <a:cubicBezTo>
                    <a:pt x="48" y="131"/>
                    <a:pt x="37" y="72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22" name="Google Shape;17822;p26"/>
            <p:cNvSpPr/>
            <p:nvPr/>
          </p:nvSpPr>
          <p:spPr>
            <a:xfrm>
              <a:off x="2115725" y="2035075"/>
              <a:ext cx="2400" cy="7900"/>
            </a:xfrm>
            <a:custGeom>
              <a:avLst/>
              <a:gdLst/>
              <a:ahLst/>
              <a:cxnLst/>
              <a:rect l="l" t="t" r="r" b="b"/>
              <a:pathLst>
                <a:path w="96" h="316" extrusionOk="0">
                  <a:moveTo>
                    <a:pt x="23" y="1"/>
                  </a:moveTo>
                  <a:cubicBezTo>
                    <a:pt x="17" y="1"/>
                    <a:pt x="13" y="7"/>
                    <a:pt x="13" y="17"/>
                  </a:cubicBezTo>
                  <a:cubicBezTo>
                    <a:pt x="1" y="101"/>
                    <a:pt x="1" y="256"/>
                    <a:pt x="84" y="315"/>
                  </a:cubicBezTo>
                  <a:cubicBezTo>
                    <a:pt x="96" y="315"/>
                    <a:pt x="96" y="315"/>
                    <a:pt x="96" y="291"/>
                  </a:cubicBezTo>
                  <a:cubicBezTo>
                    <a:pt x="84" y="256"/>
                    <a:pt x="72" y="220"/>
                    <a:pt x="60" y="172"/>
                  </a:cubicBezTo>
                  <a:cubicBezTo>
                    <a:pt x="36" y="137"/>
                    <a:pt x="36" y="77"/>
                    <a:pt x="36" y="29"/>
                  </a:cubicBezTo>
                  <a:cubicBezTo>
                    <a:pt x="36" y="10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23" name="Google Shape;17823;p26"/>
            <p:cNvSpPr/>
            <p:nvPr/>
          </p:nvSpPr>
          <p:spPr>
            <a:xfrm>
              <a:off x="2116125" y="2034650"/>
              <a:ext cx="5875" cy="7125"/>
            </a:xfrm>
            <a:custGeom>
              <a:avLst/>
              <a:gdLst/>
              <a:ahLst/>
              <a:cxnLst/>
              <a:rect l="l" t="t" r="r" b="b"/>
              <a:pathLst>
                <a:path w="235" h="285" extrusionOk="0">
                  <a:moveTo>
                    <a:pt x="10" y="1"/>
                  </a:moveTo>
                  <a:cubicBezTo>
                    <a:pt x="4" y="1"/>
                    <a:pt x="0" y="18"/>
                    <a:pt x="8" y="34"/>
                  </a:cubicBezTo>
                  <a:cubicBezTo>
                    <a:pt x="56" y="58"/>
                    <a:pt x="104" y="106"/>
                    <a:pt x="128" y="154"/>
                  </a:cubicBezTo>
                  <a:cubicBezTo>
                    <a:pt x="163" y="201"/>
                    <a:pt x="163" y="237"/>
                    <a:pt x="187" y="284"/>
                  </a:cubicBezTo>
                  <a:lnTo>
                    <a:pt x="199" y="284"/>
                  </a:lnTo>
                  <a:cubicBezTo>
                    <a:pt x="235" y="177"/>
                    <a:pt x="104" y="58"/>
                    <a:pt x="20" y="11"/>
                  </a:cubicBezTo>
                  <a:cubicBezTo>
                    <a:pt x="17" y="4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24" name="Google Shape;17824;p26"/>
            <p:cNvSpPr/>
            <p:nvPr/>
          </p:nvSpPr>
          <p:spPr>
            <a:xfrm>
              <a:off x="2121675" y="2035375"/>
              <a:ext cx="4350" cy="7675"/>
            </a:xfrm>
            <a:custGeom>
              <a:avLst/>
              <a:gdLst/>
              <a:ahLst/>
              <a:cxnLst/>
              <a:rect l="l" t="t" r="r" b="b"/>
              <a:pathLst>
                <a:path w="174" h="307" extrusionOk="0">
                  <a:moveTo>
                    <a:pt x="16" y="1"/>
                  </a:moveTo>
                  <a:cubicBezTo>
                    <a:pt x="8" y="1"/>
                    <a:pt x="1" y="11"/>
                    <a:pt x="1" y="17"/>
                  </a:cubicBezTo>
                  <a:cubicBezTo>
                    <a:pt x="13" y="77"/>
                    <a:pt x="36" y="136"/>
                    <a:pt x="60" y="208"/>
                  </a:cubicBezTo>
                  <a:cubicBezTo>
                    <a:pt x="72" y="244"/>
                    <a:pt x="72" y="291"/>
                    <a:pt x="96" y="303"/>
                  </a:cubicBezTo>
                  <a:cubicBezTo>
                    <a:pt x="102" y="305"/>
                    <a:pt x="109" y="306"/>
                    <a:pt x="116" y="306"/>
                  </a:cubicBezTo>
                  <a:cubicBezTo>
                    <a:pt x="146" y="306"/>
                    <a:pt x="173" y="285"/>
                    <a:pt x="144" y="255"/>
                  </a:cubicBezTo>
                  <a:lnTo>
                    <a:pt x="144" y="255"/>
                  </a:lnTo>
                  <a:cubicBezTo>
                    <a:pt x="144" y="255"/>
                    <a:pt x="132" y="256"/>
                    <a:pt x="132" y="267"/>
                  </a:cubicBezTo>
                  <a:cubicBezTo>
                    <a:pt x="132" y="255"/>
                    <a:pt x="96" y="232"/>
                    <a:pt x="96" y="208"/>
                  </a:cubicBezTo>
                  <a:cubicBezTo>
                    <a:pt x="96" y="196"/>
                    <a:pt x="84" y="172"/>
                    <a:pt x="84" y="148"/>
                  </a:cubicBezTo>
                  <a:cubicBezTo>
                    <a:pt x="72" y="113"/>
                    <a:pt x="60" y="65"/>
                    <a:pt x="36" y="29"/>
                  </a:cubicBezTo>
                  <a:cubicBezTo>
                    <a:pt x="31" y="8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25" name="Google Shape;17825;p26"/>
            <p:cNvSpPr/>
            <p:nvPr/>
          </p:nvSpPr>
          <p:spPr>
            <a:xfrm>
              <a:off x="2123300" y="2036125"/>
              <a:ext cx="4350" cy="8450"/>
            </a:xfrm>
            <a:custGeom>
              <a:avLst/>
              <a:gdLst/>
              <a:ahLst/>
              <a:cxnLst/>
              <a:rect l="l" t="t" r="r" b="b"/>
              <a:pathLst>
                <a:path w="174" h="338" extrusionOk="0">
                  <a:moveTo>
                    <a:pt x="3" y="1"/>
                  </a:moveTo>
                  <a:lnTo>
                    <a:pt x="3" y="1"/>
                  </a:lnTo>
                  <a:cubicBezTo>
                    <a:pt x="1" y="1"/>
                    <a:pt x="1" y="10"/>
                    <a:pt x="7" y="23"/>
                  </a:cubicBezTo>
                  <a:cubicBezTo>
                    <a:pt x="7" y="7"/>
                    <a:pt x="5" y="1"/>
                    <a:pt x="3" y="1"/>
                  </a:cubicBezTo>
                  <a:close/>
                  <a:moveTo>
                    <a:pt x="7" y="23"/>
                  </a:moveTo>
                  <a:cubicBezTo>
                    <a:pt x="55" y="59"/>
                    <a:pt x="79" y="118"/>
                    <a:pt x="91" y="178"/>
                  </a:cubicBezTo>
                  <a:cubicBezTo>
                    <a:pt x="114" y="225"/>
                    <a:pt x="91" y="285"/>
                    <a:pt x="114" y="333"/>
                  </a:cubicBezTo>
                  <a:cubicBezTo>
                    <a:pt x="114" y="337"/>
                    <a:pt x="116" y="338"/>
                    <a:pt x="117" y="338"/>
                  </a:cubicBezTo>
                  <a:cubicBezTo>
                    <a:pt x="121" y="338"/>
                    <a:pt x="126" y="333"/>
                    <a:pt x="126" y="333"/>
                  </a:cubicBezTo>
                  <a:cubicBezTo>
                    <a:pt x="174" y="285"/>
                    <a:pt x="150" y="214"/>
                    <a:pt x="126" y="154"/>
                  </a:cubicBezTo>
                  <a:cubicBezTo>
                    <a:pt x="114" y="95"/>
                    <a:pt x="67" y="47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26" name="Google Shape;17826;p26"/>
            <p:cNvSpPr/>
            <p:nvPr/>
          </p:nvSpPr>
          <p:spPr>
            <a:xfrm>
              <a:off x="2127050" y="2039075"/>
              <a:ext cx="2900" cy="6225"/>
            </a:xfrm>
            <a:custGeom>
              <a:avLst/>
              <a:gdLst/>
              <a:ahLst/>
              <a:cxnLst/>
              <a:rect l="l" t="t" r="r" b="b"/>
              <a:pathLst>
                <a:path w="116" h="249" extrusionOk="0">
                  <a:moveTo>
                    <a:pt x="12" y="0"/>
                  </a:moveTo>
                  <a:cubicBezTo>
                    <a:pt x="12" y="2"/>
                    <a:pt x="13" y="3"/>
                    <a:pt x="13" y="4"/>
                  </a:cubicBezTo>
                  <a:lnTo>
                    <a:pt x="13" y="4"/>
                  </a:lnTo>
                  <a:cubicBezTo>
                    <a:pt x="20" y="0"/>
                    <a:pt x="25" y="0"/>
                    <a:pt x="12" y="0"/>
                  </a:cubicBezTo>
                  <a:close/>
                  <a:moveTo>
                    <a:pt x="13" y="4"/>
                  </a:moveTo>
                  <a:cubicBezTo>
                    <a:pt x="7" y="8"/>
                    <a:pt x="0" y="13"/>
                    <a:pt x="0" y="24"/>
                  </a:cubicBezTo>
                  <a:cubicBezTo>
                    <a:pt x="0" y="96"/>
                    <a:pt x="24" y="203"/>
                    <a:pt x="83" y="238"/>
                  </a:cubicBezTo>
                  <a:cubicBezTo>
                    <a:pt x="87" y="245"/>
                    <a:pt x="91" y="248"/>
                    <a:pt x="96" y="248"/>
                  </a:cubicBezTo>
                  <a:cubicBezTo>
                    <a:pt x="106" y="248"/>
                    <a:pt x="116" y="231"/>
                    <a:pt x="107" y="215"/>
                  </a:cubicBezTo>
                  <a:cubicBezTo>
                    <a:pt x="60" y="144"/>
                    <a:pt x="36" y="97"/>
                    <a:pt x="13" y="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27" name="Google Shape;17827;p26"/>
            <p:cNvSpPr/>
            <p:nvPr/>
          </p:nvSpPr>
          <p:spPr>
            <a:xfrm>
              <a:off x="2125775" y="2039300"/>
              <a:ext cx="20275" cy="11150"/>
            </a:xfrm>
            <a:custGeom>
              <a:avLst/>
              <a:gdLst/>
              <a:ahLst/>
              <a:cxnLst/>
              <a:rect l="l" t="t" r="r" b="b"/>
              <a:pathLst>
                <a:path w="811" h="446" extrusionOk="0">
                  <a:moveTo>
                    <a:pt x="29" y="85"/>
                  </a:moveTo>
                  <a:cubicBezTo>
                    <a:pt x="30" y="85"/>
                    <a:pt x="30" y="85"/>
                    <a:pt x="31" y="85"/>
                  </a:cubicBezTo>
                  <a:lnTo>
                    <a:pt x="31" y="85"/>
                  </a:lnTo>
                  <a:cubicBezTo>
                    <a:pt x="28" y="87"/>
                    <a:pt x="25" y="89"/>
                    <a:pt x="22" y="92"/>
                  </a:cubicBezTo>
                  <a:lnTo>
                    <a:pt x="22" y="92"/>
                  </a:lnTo>
                  <a:cubicBezTo>
                    <a:pt x="25" y="86"/>
                    <a:pt x="27" y="85"/>
                    <a:pt x="29" y="85"/>
                  </a:cubicBezTo>
                  <a:close/>
                  <a:moveTo>
                    <a:pt x="324" y="272"/>
                  </a:moveTo>
                  <a:lnTo>
                    <a:pt x="324" y="272"/>
                  </a:lnTo>
                  <a:cubicBezTo>
                    <a:pt x="329" y="276"/>
                    <a:pt x="334" y="279"/>
                    <a:pt x="339" y="282"/>
                  </a:cubicBezTo>
                  <a:lnTo>
                    <a:pt x="339" y="282"/>
                  </a:lnTo>
                  <a:cubicBezTo>
                    <a:pt x="339" y="285"/>
                    <a:pt x="338" y="287"/>
                    <a:pt x="337" y="290"/>
                  </a:cubicBezTo>
                  <a:lnTo>
                    <a:pt x="337" y="290"/>
                  </a:lnTo>
                  <a:cubicBezTo>
                    <a:pt x="332" y="284"/>
                    <a:pt x="328" y="278"/>
                    <a:pt x="324" y="272"/>
                  </a:cubicBezTo>
                  <a:close/>
                  <a:moveTo>
                    <a:pt x="198" y="204"/>
                  </a:moveTo>
                  <a:lnTo>
                    <a:pt x="198" y="204"/>
                  </a:lnTo>
                  <a:cubicBezTo>
                    <a:pt x="215" y="214"/>
                    <a:pt x="233" y="224"/>
                    <a:pt x="250" y="233"/>
                  </a:cubicBezTo>
                  <a:lnTo>
                    <a:pt x="250" y="233"/>
                  </a:lnTo>
                  <a:cubicBezTo>
                    <a:pt x="248" y="256"/>
                    <a:pt x="245" y="278"/>
                    <a:pt x="239" y="302"/>
                  </a:cubicBezTo>
                  <a:lnTo>
                    <a:pt x="239" y="302"/>
                  </a:lnTo>
                  <a:lnTo>
                    <a:pt x="198" y="204"/>
                  </a:lnTo>
                  <a:close/>
                  <a:moveTo>
                    <a:pt x="238" y="306"/>
                  </a:moveTo>
                  <a:cubicBezTo>
                    <a:pt x="232" y="327"/>
                    <a:pt x="226" y="349"/>
                    <a:pt x="218" y="372"/>
                  </a:cubicBezTo>
                  <a:lnTo>
                    <a:pt x="265" y="372"/>
                  </a:lnTo>
                  <a:lnTo>
                    <a:pt x="238" y="306"/>
                  </a:lnTo>
                  <a:close/>
                  <a:moveTo>
                    <a:pt x="301" y="0"/>
                  </a:moveTo>
                  <a:cubicBezTo>
                    <a:pt x="294" y="0"/>
                    <a:pt x="286" y="4"/>
                    <a:pt x="282" y="11"/>
                  </a:cubicBezTo>
                  <a:lnTo>
                    <a:pt x="282" y="11"/>
                  </a:lnTo>
                  <a:cubicBezTo>
                    <a:pt x="275" y="15"/>
                    <a:pt x="269" y="20"/>
                    <a:pt x="265" y="27"/>
                  </a:cubicBezTo>
                  <a:cubicBezTo>
                    <a:pt x="259" y="43"/>
                    <a:pt x="254" y="59"/>
                    <a:pt x="251" y="75"/>
                  </a:cubicBezTo>
                  <a:lnTo>
                    <a:pt x="230" y="75"/>
                  </a:lnTo>
                  <a:cubicBezTo>
                    <a:pt x="231" y="79"/>
                    <a:pt x="232" y="83"/>
                    <a:pt x="234" y="87"/>
                  </a:cubicBezTo>
                  <a:lnTo>
                    <a:pt x="230" y="87"/>
                  </a:lnTo>
                  <a:cubicBezTo>
                    <a:pt x="232" y="93"/>
                    <a:pt x="234" y="99"/>
                    <a:pt x="236" y="105"/>
                  </a:cubicBezTo>
                  <a:lnTo>
                    <a:pt x="236" y="105"/>
                  </a:lnTo>
                  <a:cubicBezTo>
                    <a:pt x="230" y="103"/>
                    <a:pt x="224" y="101"/>
                    <a:pt x="218" y="98"/>
                  </a:cubicBezTo>
                  <a:cubicBezTo>
                    <a:pt x="215" y="97"/>
                    <a:pt x="212" y="97"/>
                    <a:pt x="210" y="97"/>
                  </a:cubicBezTo>
                  <a:cubicBezTo>
                    <a:pt x="206" y="97"/>
                    <a:pt x="202" y="98"/>
                    <a:pt x="198" y="100"/>
                  </a:cubicBezTo>
                  <a:lnTo>
                    <a:pt x="198" y="100"/>
                  </a:lnTo>
                  <a:cubicBezTo>
                    <a:pt x="186" y="102"/>
                    <a:pt x="168" y="110"/>
                    <a:pt x="158" y="110"/>
                  </a:cubicBezTo>
                  <a:lnTo>
                    <a:pt x="160" y="114"/>
                  </a:lnTo>
                  <a:lnTo>
                    <a:pt x="160" y="114"/>
                  </a:lnTo>
                  <a:cubicBezTo>
                    <a:pt x="124" y="94"/>
                    <a:pt x="87" y="73"/>
                    <a:pt x="51" y="51"/>
                  </a:cubicBezTo>
                  <a:lnTo>
                    <a:pt x="51" y="51"/>
                  </a:lnTo>
                  <a:cubicBezTo>
                    <a:pt x="51" y="51"/>
                    <a:pt x="51" y="51"/>
                    <a:pt x="51" y="51"/>
                  </a:cubicBezTo>
                  <a:cubicBezTo>
                    <a:pt x="48" y="50"/>
                    <a:pt x="46" y="49"/>
                    <a:pt x="43" y="49"/>
                  </a:cubicBezTo>
                  <a:cubicBezTo>
                    <a:pt x="23" y="49"/>
                    <a:pt x="0" y="81"/>
                    <a:pt x="19" y="95"/>
                  </a:cubicBezTo>
                  <a:lnTo>
                    <a:pt x="19" y="95"/>
                  </a:lnTo>
                  <a:cubicBezTo>
                    <a:pt x="18" y="96"/>
                    <a:pt x="17" y="97"/>
                    <a:pt x="15" y="98"/>
                  </a:cubicBezTo>
                  <a:lnTo>
                    <a:pt x="15" y="110"/>
                  </a:lnTo>
                  <a:cubicBezTo>
                    <a:pt x="17" y="104"/>
                    <a:pt x="19" y="99"/>
                    <a:pt x="21" y="95"/>
                  </a:cubicBezTo>
                  <a:lnTo>
                    <a:pt x="21" y="95"/>
                  </a:lnTo>
                  <a:cubicBezTo>
                    <a:pt x="23" y="97"/>
                    <a:pt x="25" y="98"/>
                    <a:pt x="27" y="98"/>
                  </a:cubicBezTo>
                  <a:cubicBezTo>
                    <a:pt x="27" y="98"/>
                    <a:pt x="27" y="98"/>
                    <a:pt x="27" y="98"/>
                  </a:cubicBezTo>
                  <a:lnTo>
                    <a:pt x="27" y="98"/>
                  </a:lnTo>
                  <a:cubicBezTo>
                    <a:pt x="47" y="112"/>
                    <a:pt x="67" y="125"/>
                    <a:pt x="88" y="138"/>
                  </a:cubicBezTo>
                  <a:lnTo>
                    <a:pt x="88" y="138"/>
                  </a:lnTo>
                  <a:cubicBezTo>
                    <a:pt x="98" y="149"/>
                    <a:pt x="107" y="158"/>
                    <a:pt x="111" y="158"/>
                  </a:cubicBezTo>
                  <a:cubicBezTo>
                    <a:pt x="117" y="160"/>
                    <a:pt x="123" y="162"/>
                    <a:pt x="129" y="163"/>
                  </a:cubicBezTo>
                  <a:lnTo>
                    <a:pt x="129" y="163"/>
                  </a:lnTo>
                  <a:cubicBezTo>
                    <a:pt x="150" y="177"/>
                    <a:pt x="172" y="190"/>
                    <a:pt x="194" y="202"/>
                  </a:cubicBezTo>
                  <a:lnTo>
                    <a:pt x="194" y="202"/>
                  </a:lnTo>
                  <a:lnTo>
                    <a:pt x="190" y="192"/>
                  </a:lnTo>
                  <a:lnTo>
                    <a:pt x="190" y="192"/>
                  </a:lnTo>
                  <a:cubicBezTo>
                    <a:pt x="191" y="193"/>
                    <a:pt x="192" y="194"/>
                    <a:pt x="194" y="195"/>
                  </a:cubicBezTo>
                  <a:lnTo>
                    <a:pt x="194" y="195"/>
                  </a:lnTo>
                  <a:lnTo>
                    <a:pt x="198" y="204"/>
                  </a:lnTo>
                  <a:lnTo>
                    <a:pt x="198" y="204"/>
                  </a:lnTo>
                  <a:cubicBezTo>
                    <a:pt x="196" y="204"/>
                    <a:pt x="195" y="203"/>
                    <a:pt x="194" y="202"/>
                  </a:cubicBezTo>
                  <a:lnTo>
                    <a:pt x="194" y="202"/>
                  </a:lnTo>
                  <a:lnTo>
                    <a:pt x="238" y="306"/>
                  </a:lnTo>
                  <a:lnTo>
                    <a:pt x="238" y="306"/>
                  </a:lnTo>
                  <a:cubicBezTo>
                    <a:pt x="238" y="305"/>
                    <a:pt x="238" y="303"/>
                    <a:pt x="239" y="302"/>
                  </a:cubicBezTo>
                  <a:lnTo>
                    <a:pt x="239" y="302"/>
                  </a:lnTo>
                  <a:lnTo>
                    <a:pt x="253" y="337"/>
                  </a:lnTo>
                  <a:cubicBezTo>
                    <a:pt x="261" y="344"/>
                    <a:pt x="272" y="355"/>
                    <a:pt x="280" y="355"/>
                  </a:cubicBezTo>
                  <a:cubicBezTo>
                    <a:pt x="286" y="355"/>
                    <a:pt x="289" y="351"/>
                    <a:pt x="289" y="337"/>
                  </a:cubicBezTo>
                  <a:cubicBezTo>
                    <a:pt x="296" y="322"/>
                    <a:pt x="301" y="308"/>
                    <a:pt x="307" y="294"/>
                  </a:cubicBezTo>
                  <a:lnTo>
                    <a:pt x="307" y="294"/>
                  </a:lnTo>
                  <a:cubicBezTo>
                    <a:pt x="313" y="301"/>
                    <a:pt x="320" y="309"/>
                    <a:pt x="328" y="317"/>
                  </a:cubicBezTo>
                  <a:lnTo>
                    <a:pt x="328" y="317"/>
                  </a:lnTo>
                  <a:cubicBezTo>
                    <a:pt x="327" y="319"/>
                    <a:pt x="326" y="322"/>
                    <a:pt x="325" y="325"/>
                  </a:cubicBezTo>
                  <a:lnTo>
                    <a:pt x="336" y="325"/>
                  </a:lnTo>
                  <a:cubicBezTo>
                    <a:pt x="340" y="329"/>
                    <a:pt x="344" y="333"/>
                    <a:pt x="349" y="337"/>
                  </a:cubicBezTo>
                  <a:cubicBezTo>
                    <a:pt x="361" y="343"/>
                    <a:pt x="370" y="346"/>
                    <a:pt x="377" y="346"/>
                  </a:cubicBezTo>
                  <a:cubicBezTo>
                    <a:pt x="378" y="346"/>
                    <a:pt x="379" y="346"/>
                    <a:pt x="379" y="345"/>
                  </a:cubicBezTo>
                  <a:lnTo>
                    <a:pt x="379" y="345"/>
                  </a:lnTo>
                  <a:cubicBezTo>
                    <a:pt x="382" y="354"/>
                    <a:pt x="387" y="363"/>
                    <a:pt x="396" y="372"/>
                  </a:cubicBezTo>
                  <a:cubicBezTo>
                    <a:pt x="435" y="385"/>
                    <a:pt x="470" y="394"/>
                    <a:pt x="507" y="406"/>
                  </a:cubicBezTo>
                  <a:lnTo>
                    <a:pt x="507" y="406"/>
                  </a:lnTo>
                  <a:cubicBezTo>
                    <a:pt x="532" y="419"/>
                    <a:pt x="559" y="428"/>
                    <a:pt x="588" y="434"/>
                  </a:cubicBezTo>
                  <a:lnTo>
                    <a:pt x="588" y="434"/>
                  </a:lnTo>
                  <a:cubicBezTo>
                    <a:pt x="595" y="437"/>
                    <a:pt x="603" y="440"/>
                    <a:pt x="611" y="444"/>
                  </a:cubicBezTo>
                  <a:cubicBezTo>
                    <a:pt x="613" y="445"/>
                    <a:pt x="616" y="446"/>
                    <a:pt x="618" y="446"/>
                  </a:cubicBezTo>
                  <a:cubicBezTo>
                    <a:pt x="622" y="446"/>
                    <a:pt x="625" y="444"/>
                    <a:pt x="628" y="441"/>
                  </a:cubicBezTo>
                  <a:lnTo>
                    <a:pt x="628" y="441"/>
                  </a:lnTo>
                  <a:cubicBezTo>
                    <a:pt x="646" y="443"/>
                    <a:pt x="664" y="444"/>
                    <a:pt x="682" y="444"/>
                  </a:cubicBezTo>
                  <a:cubicBezTo>
                    <a:pt x="692" y="444"/>
                    <a:pt x="702" y="418"/>
                    <a:pt x="705" y="403"/>
                  </a:cubicBezTo>
                  <a:lnTo>
                    <a:pt x="705" y="403"/>
                  </a:lnTo>
                  <a:cubicBezTo>
                    <a:pt x="721" y="413"/>
                    <a:pt x="737" y="423"/>
                    <a:pt x="754" y="432"/>
                  </a:cubicBezTo>
                  <a:cubicBezTo>
                    <a:pt x="757" y="433"/>
                    <a:pt x="761" y="434"/>
                    <a:pt x="765" y="434"/>
                  </a:cubicBezTo>
                  <a:cubicBezTo>
                    <a:pt x="794" y="434"/>
                    <a:pt x="810" y="395"/>
                    <a:pt x="789" y="384"/>
                  </a:cubicBezTo>
                  <a:cubicBezTo>
                    <a:pt x="772" y="374"/>
                    <a:pt x="756" y="365"/>
                    <a:pt x="739" y="355"/>
                  </a:cubicBezTo>
                  <a:lnTo>
                    <a:pt x="739" y="355"/>
                  </a:lnTo>
                  <a:cubicBezTo>
                    <a:pt x="734" y="353"/>
                    <a:pt x="730" y="350"/>
                    <a:pt x="725" y="348"/>
                  </a:cubicBezTo>
                  <a:lnTo>
                    <a:pt x="725" y="348"/>
                  </a:lnTo>
                  <a:cubicBezTo>
                    <a:pt x="727" y="348"/>
                    <a:pt x="728" y="348"/>
                    <a:pt x="730" y="349"/>
                  </a:cubicBezTo>
                  <a:cubicBezTo>
                    <a:pt x="730" y="348"/>
                    <a:pt x="730" y="348"/>
                    <a:pt x="730" y="347"/>
                  </a:cubicBezTo>
                  <a:lnTo>
                    <a:pt x="730" y="347"/>
                  </a:lnTo>
                  <a:cubicBezTo>
                    <a:pt x="734" y="348"/>
                    <a:pt x="738" y="348"/>
                    <a:pt x="742" y="349"/>
                  </a:cubicBezTo>
                  <a:cubicBezTo>
                    <a:pt x="765" y="349"/>
                    <a:pt x="789" y="313"/>
                    <a:pt x="754" y="313"/>
                  </a:cubicBezTo>
                  <a:cubicBezTo>
                    <a:pt x="710" y="288"/>
                    <a:pt x="663" y="263"/>
                    <a:pt x="613" y="241"/>
                  </a:cubicBezTo>
                  <a:lnTo>
                    <a:pt x="613" y="241"/>
                  </a:lnTo>
                  <a:cubicBezTo>
                    <a:pt x="622" y="229"/>
                    <a:pt x="624" y="212"/>
                    <a:pt x="611" y="206"/>
                  </a:cubicBezTo>
                  <a:cubicBezTo>
                    <a:pt x="563" y="182"/>
                    <a:pt x="527" y="158"/>
                    <a:pt x="492" y="146"/>
                  </a:cubicBezTo>
                  <a:cubicBezTo>
                    <a:pt x="488" y="144"/>
                    <a:pt x="485" y="142"/>
                    <a:pt x="483" y="141"/>
                  </a:cubicBezTo>
                  <a:lnTo>
                    <a:pt x="483" y="141"/>
                  </a:lnTo>
                  <a:cubicBezTo>
                    <a:pt x="476" y="105"/>
                    <a:pt x="462" y="71"/>
                    <a:pt x="444" y="39"/>
                  </a:cubicBezTo>
                  <a:cubicBezTo>
                    <a:pt x="440" y="26"/>
                    <a:pt x="429" y="21"/>
                    <a:pt x="417" y="21"/>
                  </a:cubicBezTo>
                  <a:cubicBezTo>
                    <a:pt x="398" y="21"/>
                    <a:pt x="377" y="36"/>
                    <a:pt x="384" y="51"/>
                  </a:cubicBezTo>
                  <a:cubicBezTo>
                    <a:pt x="390" y="63"/>
                    <a:pt x="396" y="74"/>
                    <a:pt x="403" y="85"/>
                  </a:cubicBezTo>
                  <a:lnTo>
                    <a:pt x="403" y="85"/>
                  </a:lnTo>
                  <a:cubicBezTo>
                    <a:pt x="397" y="86"/>
                    <a:pt x="391" y="87"/>
                    <a:pt x="384" y="87"/>
                  </a:cubicBezTo>
                  <a:cubicBezTo>
                    <a:pt x="404" y="121"/>
                    <a:pt x="415" y="154"/>
                    <a:pt x="420" y="188"/>
                  </a:cubicBezTo>
                  <a:lnTo>
                    <a:pt x="420" y="188"/>
                  </a:lnTo>
                  <a:cubicBezTo>
                    <a:pt x="395" y="175"/>
                    <a:pt x="369" y="163"/>
                    <a:pt x="343" y="151"/>
                  </a:cubicBezTo>
                  <a:lnTo>
                    <a:pt x="343" y="151"/>
                  </a:lnTo>
                  <a:cubicBezTo>
                    <a:pt x="341" y="129"/>
                    <a:pt x="338" y="108"/>
                    <a:pt x="335" y="87"/>
                  </a:cubicBezTo>
                  <a:lnTo>
                    <a:pt x="335" y="87"/>
                  </a:lnTo>
                  <a:cubicBezTo>
                    <a:pt x="333" y="68"/>
                    <a:pt x="329" y="48"/>
                    <a:pt x="325" y="27"/>
                  </a:cubicBezTo>
                  <a:cubicBezTo>
                    <a:pt x="325" y="9"/>
                    <a:pt x="313" y="0"/>
                    <a:pt x="3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28" name="Google Shape;17828;p26"/>
            <p:cNvSpPr/>
            <p:nvPr/>
          </p:nvSpPr>
          <p:spPr>
            <a:xfrm>
              <a:off x="2129550" y="1963725"/>
              <a:ext cx="229300" cy="88725"/>
            </a:xfrm>
            <a:custGeom>
              <a:avLst/>
              <a:gdLst/>
              <a:ahLst/>
              <a:cxnLst/>
              <a:rect l="l" t="t" r="r" b="b"/>
              <a:pathLst>
                <a:path w="9172" h="3549" extrusionOk="0">
                  <a:moveTo>
                    <a:pt x="3375" y="1"/>
                  </a:moveTo>
                  <a:cubicBezTo>
                    <a:pt x="1667" y="1"/>
                    <a:pt x="1" y="1213"/>
                    <a:pt x="174" y="3074"/>
                  </a:cubicBezTo>
                  <a:cubicBezTo>
                    <a:pt x="180" y="3096"/>
                    <a:pt x="204" y="3108"/>
                    <a:pt x="228" y="3108"/>
                  </a:cubicBezTo>
                  <a:cubicBezTo>
                    <a:pt x="255" y="3108"/>
                    <a:pt x="281" y="3093"/>
                    <a:pt x="281" y="3062"/>
                  </a:cubicBezTo>
                  <a:cubicBezTo>
                    <a:pt x="195" y="1196"/>
                    <a:pt x="1763" y="129"/>
                    <a:pt x="3402" y="129"/>
                  </a:cubicBezTo>
                  <a:cubicBezTo>
                    <a:pt x="3802" y="129"/>
                    <a:pt x="4206" y="193"/>
                    <a:pt x="4591" y="324"/>
                  </a:cubicBezTo>
                  <a:cubicBezTo>
                    <a:pt x="5544" y="657"/>
                    <a:pt x="6139" y="1336"/>
                    <a:pt x="6925" y="1883"/>
                  </a:cubicBezTo>
                  <a:cubicBezTo>
                    <a:pt x="7699" y="2443"/>
                    <a:pt x="8556" y="2657"/>
                    <a:pt x="9092" y="3526"/>
                  </a:cubicBezTo>
                  <a:cubicBezTo>
                    <a:pt x="9100" y="3542"/>
                    <a:pt x="9112" y="3549"/>
                    <a:pt x="9123" y="3549"/>
                  </a:cubicBezTo>
                  <a:cubicBezTo>
                    <a:pt x="9147" y="3549"/>
                    <a:pt x="9171" y="3522"/>
                    <a:pt x="9163" y="3491"/>
                  </a:cubicBezTo>
                  <a:cubicBezTo>
                    <a:pt x="8806" y="2479"/>
                    <a:pt x="7544" y="2229"/>
                    <a:pt x="6782" y="1621"/>
                  </a:cubicBezTo>
                  <a:cubicBezTo>
                    <a:pt x="5889" y="895"/>
                    <a:pt x="5067" y="216"/>
                    <a:pt x="3889" y="38"/>
                  </a:cubicBezTo>
                  <a:cubicBezTo>
                    <a:pt x="3718" y="13"/>
                    <a:pt x="3546" y="1"/>
                    <a:pt x="33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29" name="Google Shape;17829;p26"/>
            <p:cNvSpPr/>
            <p:nvPr/>
          </p:nvSpPr>
          <p:spPr>
            <a:xfrm>
              <a:off x="2354150" y="2044425"/>
              <a:ext cx="78600" cy="121150"/>
            </a:xfrm>
            <a:custGeom>
              <a:avLst/>
              <a:gdLst/>
              <a:ahLst/>
              <a:cxnLst/>
              <a:rect l="l" t="t" r="r" b="b"/>
              <a:pathLst>
                <a:path w="3144" h="4846" extrusionOk="0">
                  <a:moveTo>
                    <a:pt x="1" y="1"/>
                  </a:moveTo>
                  <a:cubicBezTo>
                    <a:pt x="2" y="3"/>
                    <a:pt x="3" y="5"/>
                    <a:pt x="4" y="8"/>
                  </a:cubicBezTo>
                  <a:lnTo>
                    <a:pt x="4" y="8"/>
                  </a:lnTo>
                  <a:cubicBezTo>
                    <a:pt x="6" y="4"/>
                    <a:pt x="7" y="1"/>
                    <a:pt x="1" y="1"/>
                  </a:cubicBezTo>
                  <a:close/>
                  <a:moveTo>
                    <a:pt x="4" y="8"/>
                  </a:moveTo>
                  <a:cubicBezTo>
                    <a:pt x="3" y="10"/>
                    <a:pt x="1" y="13"/>
                    <a:pt x="1" y="13"/>
                  </a:cubicBezTo>
                  <a:cubicBezTo>
                    <a:pt x="239" y="1036"/>
                    <a:pt x="1155" y="1417"/>
                    <a:pt x="1679" y="2263"/>
                  </a:cubicBezTo>
                  <a:cubicBezTo>
                    <a:pt x="1917" y="2644"/>
                    <a:pt x="2072" y="3084"/>
                    <a:pt x="2287" y="3477"/>
                  </a:cubicBezTo>
                  <a:cubicBezTo>
                    <a:pt x="2548" y="3930"/>
                    <a:pt x="2929" y="4287"/>
                    <a:pt x="3037" y="4811"/>
                  </a:cubicBezTo>
                  <a:cubicBezTo>
                    <a:pt x="3041" y="4835"/>
                    <a:pt x="3060" y="4845"/>
                    <a:pt x="3080" y="4845"/>
                  </a:cubicBezTo>
                  <a:cubicBezTo>
                    <a:pt x="3110" y="4845"/>
                    <a:pt x="3144" y="4822"/>
                    <a:pt x="3144" y="4787"/>
                  </a:cubicBezTo>
                  <a:cubicBezTo>
                    <a:pt x="3120" y="4418"/>
                    <a:pt x="2918" y="4168"/>
                    <a:pt x="2703" y="3870"/>
                  </a:cubicBezTo>
                  <a:cubicBezTo>
                    <a:pt x="2406" y="3442"/>
                    <a:pt x="2215" y="2977"/>
                    <a:pt x="1977" y="2513"/>
                  </a:cubicBezTo>
                  <a:cubicBezTo>
                    <a:pt x="1751" y="2060"/>
                    <a:pt x="1489" y="1727"/>
                    <a:pt x="1120" y="1394"/>
                  </a:cubicBezTo>
                  <a:cubicBezTo>
                    <a:pt x="657" y="979"/>
                    <a:pt x="301" y="552"/>
                    <a:pt x="4" y="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30" name="Google Shape;17830;p26"/>
            <p:cNvSpPr/>
            <p:nvPr/>
          </p:nvSpPr>
          <p:spPr>
            <a:xfrm>
              <a:off x="2098475" y="2047700"/>
              <a:ext cx="278325" cy="167500"/>
            </a:xfrm>
            <a:custGeom>
              <a:avLst/>
              <a:gdLst/>
              <a:ahLst/>
              <a:cxnLst/>
              <a:rect l="l" t="t" r="r" b="b"/>
              <a:pathLst>
                <a:path w="11133" h="6700" extrusionOk="0">
                  <a:moveTo>
                    <a:pt x="1429" y="1"/>
                  </a:moveTo>
                  <a:cubicBezTo>
                    <a:pt x="905" y="120"/>
                    <a:pt x="607" y="513"/>
                    <a:pt x="405" y="989"/>
                  </a:cubicBezTo>
                  <a:cubicBezTo>
                    <a:pt x="214" y="1429"/>
                    <a:pt x="0" y="2037"/>
                    <a:pt x="107" y="2537"/>
                  </a:cubicBezTo>
                  <a:cubicBezTo>
                    <a:pt x="345" y="3727"/>
                    <a:pt x="1488" y="4513"/>
                    <a:pt x="2477" y="5037"/>
                  </a:cubicBezTo>
                  <a:cubicBezTo>
                    <a:pt x="3846" y="5751"/>
                    <a:pt x="5370" y="6418"/>
                    <a:pt x="6906" y="6656"/>
                  </a:cubicBezTo>
                  <a:cubicBezTo>
                    <a:pt x="7105" y="6684"/>
                    <a:pt x="7304" y="6699"/>
                    <a:pt x="7501" y="6699"/>
                  </a:cubicBezTo>
                  <a:cubicBezTo>
                    <a:pt x="7903" y="6699"/>
                    <a:pt x="8300" y="6634"/>
                    <a:pt x="8692" y="6466"/>
                  </a:cubicBezTo>
                  <a:cubicBezTo>
                    <a:pt x="9025" y="6311"/>
                    <a:pt x="9335" y="6120"/>
                    <a:pt x="9680" y="6001"/>
                  </a:cubicBezTo>
                  <a:cubicBezTo>
                    <a:pt x="10132" y="5835"/>
                    <a:pt x="10597" y="5823"/>
                    <a:pt x="11073" y="5763"/>
                  </a:cubicBezTo>
                  <a:cubicBezTo>
                    <a:pt x="11121" y="5763"/>
                    <a:pt x="11132" y="5668"/>
                    <a:pt x="11085" y="5668"/>
                  </a:cubicBezTo>
                  <a:cubicBezTo>
                    <a:pt x="10967" y="5649"/>
                    <a:pt x="10853" y="5640"/>
                    <a:pt x="10741" y="5640"/>
                  </a:cubicBezTo>
                  <a:cubicBezTo>
                    <a:pt x="9830" y="5640"/>
                    <a:pt x="9121" y="6234"/>
                    <a:pt x="8251" y="6478"/>
                  </a:cubicBezTo>
                  <a:cubicBezTo>
                    <a:pt x="8004" y="6546"/>
                    <a:pt x="7747" y="6575"/>
                    <a:pt x="7486" y="6575"/>
                  </a:cubicBezTo>
                  <a:cubicBezTo>
                    <a:pt x="6377" y="6575"/>
                    <a:pt x="5181" y="6042"/>
                    <a:pt x="4227" y="5656"/>
                  </a:cubicBezTo>
                  <a:cubicBezTo>
                    <a:pt x="3072" y="5180"/>
                    <a:pt x="1643" y="4668"/>
                    <a:pt x="881" y="3620"/>
                  </a:cubicBezTo>
                  <a:cubicBezTo>
                    <a:pt x="464" y="3049"/>
                    <a:pt x="167" y="2525"/>
                    <a:pt x="310" y="1798"/>
                  </a:cubicBezTo>
                  <a:cubicBezTo>
                    <a:pt x="464" y="1084"/>
                    <a:pt x="714" y="310"/>
                    <a:pt x="1453" y="48"/>
                  </a:cubicBezTo>
                  <a:cubicBezTo>
                    <a:pt x="1476" y="48"/>
                    <a:pt x="1465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31" name="Google Shape;17831;p26"/>
            <p:cNvSpPr/>
            <p:nvPr/>
          </p:nvSpPr>
          <p:spPr>
            <a:xfrm>
              <a:off x="2372900" y="2161725"/>
              <a:ext cx="59550" cy="29575"/>
            </a:xfrm>
            <a:custGeom>
              <a:avLst/>
              <a:gdLst/>
              <a:ahLst/>
              <a:cxnLst/>
              <a:rect l="l" t="t" r="r" b="b"/>
              <a:pathLst>
                <a:path w="2382" h="1183" extrusionOk="0">
                  <a:moveTo>
                    <a:pt x="2299" y="1"/>
                  </a:moveTo>
                  <a:cubicBezTo>
                    <a:pt x="2267" y="1"/>
                    <a:pt x="2232" y="24"/>
                    <a:pt x="2239" y="59"/>
                  </a:cubicBezTo>
                  <a:cubicBezTo>
                    <a:pt x="2251" y="214"/>
                    <a:pt x="1929" y="321"/>
                    <a:pt x="1822" y="369"/>
                  </a:cubicBezTo>
                  <a:cubicBezTo>
                    <a:pt x="1763" y="393"/>
                    <a:pt x="1763" y="381"/>
                    <a:pt x="1703" y="416"/>
                  </a:cubicBezTo>
                  <a:cubicBezTo>
                    <a:pt x="1537" y="500"/>
                    <a:pt x="1406" y="655"/>
                    <a:pt x="1239" y="738"/>
                  </a:cubicBezTo>
                  <a:cubicBezTo>
                    <a:pt x="858" y="976"/>
                    <a:pt x="453" y="1012"/>
                    <a:pt x="24" y="1131"/>
                  </a:cubicBezTo>
                  <a:cubicBezTo>
                    <a:pt x="1" y="1131"/>
                    <a:pt x="1" y="1155"/>
                    <a:pt x="24" y="1167"/>
                  </a:cubicBezTo>
                  <a:cubicBezTo>
                    <a:pt x="88" y="1177"/>
                    <a:pt x="154" y="1182"/>
                    <a:pt x="220" y="1182"/>
                  </a:cubicBezTo>
                  <a:cubicBezTo>
                    <a:pt x="668" y="1182"/>
                    <a:pt x="1146" y="950"/>
                    <a:pt x="1489" y="690"/>
                  </a:cubicBezTo>
                  <a:cubicBezTo>
                    <a:pt x="1691" y="559"/>
                    <a:pt x="1763" y="535"/>
                    <a:pt x="2013" y="440"/>
                  </a:cubicBezTo>
                  <a:cubicBezTo>
                    <a:pt x="2108" y="416"/>
                    <a:pt x="2179" y="416"/>
                    <a:pt x="2251" y="357"/>
                  </a:cubicBezTo>
                  <a:cubicBezTo>
                    <a:pt x="2358" y="262"/>
                    <a:pt x="2382" y="154"/>
                    <a:pt x="2346" y="35"/>
                  </a:cubicBezTo>
                  <a:cubicBezTo>
                    <a:pt x="2341" y="11"/>
                    <a:pt x="2321" y="1"/>
                    <a:pt x="22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32" name="Google Shape;17832;p26"/>
            <p:cNvSpPr/>
            <p:nvPr/>
          </p:nvSpPr>
          <p:spPr>
            <a:xfrm>
              <a:off x="2364875" y="2187900"/>
              <a:ext cx="20550" cy="2900"/>
            </a:xfrm>
            <a:custGeom>
              <a:avLst/>
              <a:gdLst/>
              <a:ahLst/>
              <a:cxnLst/>
              <a:rect l="l" t="t" r="r" b="b"/>
              <a:pathLst>
                <a:path w="822" h="116" extrusionOk="0">
                  <a:moveTo>
                    <a:pt x="405" y="0"/>
                  </a:moveTo>
                  <a:cubicBezTo>
                    <a:pt x="274" y="0"/>
                    <a:pt x="143" y="0"/>
                    <a:pt x="24" y="36"/>
                  </a:cubicBezTo>
                  <a:cubicBezTo>
                    <a:pt x="0" y="48"/>
                    <a:pt x="12" y="96"/>
                    <a:pt x="24" y="96"/>
                  </a:cubicBezTo>
                  <a:cubicBezTo>
                    <a:pt x="94" y="110"/>
                    <a:pt x="172" y="115"/>
                    <a:pt x="251" y="115"/>
                  </a:cubicBezTo>
                  <a:cubicBezTo>
                    <a:pt x="306" y="115"/>
                    <a:pt x="363" y="113"/>
                    <a:pt x="417" y="108"/>
                  </a:cubicBezTo>
                  <a:cubicBezTo>
                    <a:pt x="548" y="108"/>
                    <a:pt x="667" y="108"/>
                    <a:pt x="786" y="84"/>
                  </a:cubicBezTo>
                  <a:cubicBezTo>
                    <a:pt x="822" y="84"/>
                    <a:pt x="810" y="36"/>
                    <a:pt x="786" y="36"/>
                  </a:cubicBezTo>
                  <a:cubicBezTo>
                    <a:pt x="655" y="0"/>
                    <a:pt x="536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33" name="Google Shape;17833;p26"/>
            <p:cNvSpPr/>
            <p:nvPr/>
          </p:nvSpPr>
          <p:spPr>
            <a:xfrm>
              <a:off x="2364875" y="2188700"/>
              <a:ext cx="26500" cy="4000"/>
            </a:xfrm>
            <a:custGeom>
              <a:avLst/>
              <a:gdLst/>
              <a:ahLst/>
              <a:cxnLst/>
              <a:rect l="l" t="t" r="r" b="b"/>
              <a:pathLst>
                <a:path w="1060" h="160" extrusionOk="0">
                  <a:moveTo>
                    <a:pt x="917" y="1"/>
                  </a:moveTo>
                  <a:cubicBezTo>
                    <a:pt x="782" y="1"/>
                    <a:pt x="649" y="18"/>
                    <a:pt x="524" y="28"/>
                  </a:cubicBezTo>
                  <a:cubicBezTo>
                    <a:pt x="357" y="52"/>
                    <a:pt x="191" y="28"/>
                    <a:pt x="36" y="64"/>
                  </a:cubicBezTo>
                  <a:cubicBezTo>
                    <a:pt x="0" y="64"/>
                    <a:pt x="0" y="88"/>
                    <a:pt x="24" y="111"/>
                  </a:cubicBezTo>
                  <a:cubicBezTo>
                    <a:pt x="150" y="142"/>
                    <a:pt x="298" y="159"/>
                    <a:pt x="449" y="159"/>
                  </a:cubicBezTo>
                  <a:cubicBezTo>
                    <a:pt x="652" y="159"/>
                    <a:pt x="860" y="127"/>
                    <a:pt x="1024" y="52"/>
                  </a:cubicBezTo>
                  <a:cubicBezTo>
                    <a:pt x="1060" y="28"/>
                    <a:pt x="1048" y="4"/>
                    <a:pt x="1012" y="4"/>
                  </a:cubicBezTo>
                  <a:cubicBezTo>
                    <a:pt x="980" y="2"/>
                    <a:pt x="949" y="1"/>
                    <a:pt x="9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34" name="Google Shape;17834;p26"/>
            <p:cNvSpPr/>
            <p:nvPr/>
          </p:nvSpPr>
          <p:spPr>
            <a:xfrm>
              <a:off x="2369625" y="2171400"/>
              <a:ext cx="47575" cy="21175"/>
            </a:xfrm>
            <a:custGeom>
              <a:avLst/>
              <a:gdLst/>
              <a:ahLst/>
              <a:cxnLst/>
              <a:rect l="l" t="t" r="r" b="b"/>
              <a:pathLst>
                <a:path w="1903" h="847" extrusionOk="0">
                  <a:moveTo>
                    <a:pt x="1886" y="1"/>
                  </a:moveTo>
                  <a:cubicBezTo>
                    <a:pt x="1884" y="1"/>
                    <a:pt x="1882" y="2"/>
                    <a:pt x="1882" y="6"/>
                  </a:cubicBezTo>
                  <a:cubicBezTo>
                    <a:pt x="1446" y="496"/>
                    <a:pt x="860" y="787"/>
                    <a:pt x="207" y="787"/>
                  </a:cubicBezTo>
                  <a:cubicBezTo>
                    <a:pt x="147" y="787"/>
                    <a:pt x="86" y="785"/>
                    <a:pt x="24" y="780"/>
                  </a:cubicBezTo>
                  <a:cubicBezTo>
                    <a:pt x="24" y="780"/>
                    <a:pt x="1" y="815"/>
                    <a:pt x="24" y="815"/>
                  </a:cubicBezTo>
                  <a:cubicBezTo>
                    <a:pt x="136" y="836"/>
                    <a:pt x="250" y="846"/>
                    <a:pt x="363" y="846"/>
                  </a:cubicBezTo>
                  <a:cubicBezTo>
                    <a:pt x="961" y="846"/>
                    <a:pt x="1553" y="560"/>
                    <a:pt x="1894" y="29"/>
                  </a:cubicBezTo>
                  <a:cubicBezTo>
                    <a:pt x="1902" y="12"/>
                    <a:pt x="1892" y="1"/>
                    <a:pt x="1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35" name="Google Shape;17835;p26"/>
            <p:cNvSpPr/>
            <p:nvPr/>
          </p:nvSpPr>
          <p:spPr>
            <a:xfrm>
              <a:off x="2144900" y="2053950"/>
              <a:ext cx="103850" cy="137925"/>
            </a:xfrm>
            <a:custGeom>
              <a:avLst/>
              <a:gdLst/>
              <a:ahLst/>
              <a:cxnLst/>
              <a:rect l="l" t="t" r="r" b="b"/>
              <a:pathLst>
                <a:path w="4154" h="5517" extrusionOk="0">
                  <a:moveTo>
                    <a:pt x="36" y="1"/>
                  </a:moveTo>
                  <a:cubicBezTo>
                    <a:pt x="24" y="1"/>
                    <a:pt x="0" y="1"/>
                    <a:pt x="0" y="24"/>
                  </a:cubicBezTo>
                  <a:cubicBezTo>
                    <a:pt x="36" y="417"/>
                    <a:pt x="346" y="644"/>
                    <a:pt x="596" y="929"/>
                  </a:cubicBezTo>
                  <a:cubicBezTo>
                    <a:pt x="1001" y="1370"/>
                    <a:pt x="1060" y="2001"/>
                    <a:pt x="1429" y="2465"/>
                  </a:cubicBezTo>
                  <a:cubicBezTo>
                    <a:pt x="1810" y="2941"/>
                    <a:pt x="1941" y="3453"/>
                    <a:pt x="2358" y="3894"/>
                  </a:cubicBezTo>
                  <a:cubicBezTo>
                    <a:pt x="2906" y="4454"/>
                    <a:pt x="3501" y="5037"/>
                    <a:pt x="4108" y="5513"/>
                  </a:cubicBezTo>
                  <a:cubicBezTo>
                    <a:pt x="4112" y="5515"/>
                    <a:pt x="4117" y="5516"/>
                    <a:pt x="4121" y="5516"/>
                  </a:cubicBezTo>
                  <a:cubicBezTo>
                    <a:pt x="4139" y="5516"/>
                    <a:pt x="4154" y="5497"/>
                    <a:pt x="4144" y="5478"/>
                  </a:cubicBezTo>
                  <a:cubicBezTo>
                    <a:pt x="3715" y="4966"/>
                    <a:pt x="3191" y="4513"/>
                    <a:pt x="2715" y="4037"/>
                  </a:cubicBezTo>
                  <a:cubicBezTo>
                    <a:pt x="2417" y="3739"/>
                    <a:pt x="2144" y="3489"/>
                    <a:pt x="1965" y="3096"/>
                  </a:cubicBezTo>
                  <a:cubicBezTo>
                    <a:pt x="1870" y="2894"/>
                    <a:pt x="1810" y="2727"/>
                    <a:pt x="1655" y="2537"/>
                  </a:cubicBezTo>
                  <a:cubicBezTo>
                    <a:pt x="1346" y="2120"/>
                    <a:pt x="1215" y="1715"/>
                    <a:pt x="977" y="1275"/>
                  </a:cubicBezTo>
                  <a:cubicBezTo>
                    <a:pt x="715" y="798"/>
                    <a:pt x="179" y="5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36" name="Google Shape;17836;p26"/>
            <p:cNvSpPr/>
            <p:nvPr/>
          </p:nvSpPr>
          <p:spPr>
            <a:xfrm>
              <a:off x="2148500" y="2010100"/>
              <a:ext cx="142250" cy="36150"/>
            </a:xfrm>
            <a:custGeom>
              <a:avLst/>
              <a:gdLst/>
              <a:ahLst/>
              <a:cxnLst/>
              <a:rect l="l" t="t" r="r" b="b"/>
              <a:pathLst>
                <a:path w="5690" h="1446" extrusionOk="0">
                  <a:moveTo>
                    <a:pt x="3" y="1440"/>
                  </a:moveTo>
                  <a:cubicBezTo>
                    <a:pt x="1" y="1440"/>
                    <a:pt x="3" y="1445"/>
                    <a:pt x="11" y="1445"/>
                  </a:cubicBezTo>
                  <a:cubicBezTo>
                    <a:pt x="7" y="1441"/>
                    <a:pt x="5" y="1440"/>
                    <a:pt x="3" y="1440"/>
                  </a:cubicBezTo>
                  <a:close/>
                  <a:moveTo>
                    <a:pt x="5667" y="0"/>
                  </a:moveTo>
                  <a:cubicBezTo>
                    <a:pt x="5663" y="0"/>
                    <a:pt x="5659" y="1"/>
                    <a:pt x="5655" y="4"/>
                  </a:cubicBezTo>
                  <a:cubicBezTo>
                    <a:pt x="5024" y="16"/>
                    <a:pt x="4405" y="88"/>
                    <a:pt x="3786" y="135"/>
                  </a:cubicBezTo>
                  <a:cubicBezTo>
                    <a:pt x="3297" y="183"/>
                    <a:pt x="2773" y="183"/>
                    <a:pt x="2297" y="362"/>
                  </a:cubicBezTo>
                  <a:cubicBezTo>
                    <a:pt x="1821" y="552"/>
                    <a:pt x="1404" y="862"/>
                    <a:pt x="904" y="1016"/>
                  </a:cubicBezTo>
                  <a:cubicBezTo>
                    <a:pt x="559" y="1124"/>
                    <a:pt x="237" y="1136"/>
                    <a:pt x="11" y="1445"/>
                  </a:cubicBezTo>
                  <a:cubicBezTo>
                    <a:pt x="380" y="1159"/>
                    <a:pt x="892" y="1195"/>
                    <a:pt x="1309" y="1028"/>
                  </a:cubicBezTo>
                  <a:cubicBezTo>
                    <a:pt x="1666" y="874"/>
                    <a:pt x="1988" y="659"/>
                    <a:pt x="2345" y="493"/>
                  </a:cubicBezTo>
                  <a:cubicBezTo>
                    <a:pt x="3333" y="40"/>
                    <a:pt x="4595" y="207"/>
                    <a:pt x="5655" y="64"/>
                  </a:cubicBezTo>
                  <a:cubicBezTo>
                    <a:pt x="5686" y="64"/>
                    <a:pt x="5690" y="0"/>
                    <a:pt x="5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37" name="Google Shape;17837;p26"/>
            <p:cNvSpPr/>
            <p:nvPr/>
          </p:nvSpPr>
          <p:spPr>
            <a:xfrm>
              <a:off x="2215450" y="207450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0"/>
                  </a:moveTo>
                  <a:cubicBezTo>
                    <a:pt x="0" y="12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38" name="Google Shape;17838;p26"/>
            <p:cNvSpPr/>
            <p:nvPr/>
          </p:nvSpPr>
          <p:spPr>
            <a:xfrm>
              <a:off x="2214550" y="2073900"/>
              <a:ext cx="1075" cy="850"/>
            </a:xfrm>
            <a:custGeom>
              <a:avLst/>
              <a:gdLst/>
              <a:ahLst/>
              <a:cxnLst/>
              <a:rect l="l" t="t" r="r" b="b"/>
              <a:pathLst>
                <a:path w="43" h="34" extrusionOk="0">
                  <a:moveTo>
                    <a:pt x="1" y="0"/>
                  </a:moveTo>
                  <a:lnTo>
                    <a:pt x="19" y="13"/>
                  </a:lnTo>
                  <a:lnTo>
                    <a:pt x="19" y="13"/>
                  </a:lnTo>
                  <a:cubicBezTo>
                    <a:pt x="11" y="6"/>
                    <a:pt x="8" y="0"/>
                    <a:pt x="1" y="0"/>
                  </a:cubicBezTo>
                  <a:close/>
                  <a:moveTo>
                    <a:pt x="19" y="13"/>
                  </a:moveTo>
                  <a:cubicBezTo>
                    <a:pt x="23" y="16"/>
                    <a:pt x="28" y="20"/>
                    <a:pt x="36" y="24"/>
                  </a:cubicBezTo>
                  <a:lnTo>
                    <a:pt x="19" y="13"/>
                  </a:lnTo>
                  <a:close/>
                  <a:moveTo>
                    <a:pt x="36" y="24"/>
                  </a:moveTo>
                  <a:cubicBezTo>
                    <a:pt x="36" y="30"/>
                    <a:pt x="39" y="33"/>
                    <a:pt x="41" y="33"/>
                  </a:cubicBezTo>
                  <a:cubicBezTo>
                    <a:pt x="42" y="33"/>
                    <a:pt x="42" y="30"/>
                    <a:pt x="36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39" name="Google Shape;17839;p26"/>
            <p:cNvSpPr/>
            <p:nvPr/>
          </p:nvSpPr>
          <p:spPr>
            <a:xfrm>
              <a:off x="2097900" y="2034250"/>
              <a:ext cx="50775" cy="16200"/>
            </a:xfrm>
            <a:custGeom>
              <a:avLst/>
              <a:gdLst/>
              <a:ahLst/>
              <a:cxnLst/>
              <a:rect l="l" t="t" r="r" b="b"/>
              <a:pathLst>
                <a:path w="2031" h="648" extrusionOk="0">
                  <a:moveTo>
                    <a:pt x="19" y="1"/>
                  </a:moveTo>
                  <a:cubicBezTo>
                    <a:pt x="9" y="1"/>
                    <a:pt x="1" y="39"/>
                    <a:pt x="11" y="39"/>
                  </a:cubicBezTo>
                  <a:cubicBezTo>
                    <a:pt x="452" y="300"/>
                    <a:pt x="1071" y="515"/>
                    <a:pt x="1571" y="539"/>
                  </a:cubicBezTo>
                  <a:cubicBezTo>
                    <a:pt x="1584" y="539"/>
                    <a:pt x="1594" y="532"/>
                    <a:pt x="1600" y="523"/>
                  </a:cubicBezTo>
                  <a:lnTo>
                    <a:pt x="1600" y="523"/>
                  </a:lnTo>
                  <a:cubicBezTo>
                    <a:pt x="1721" y="560"/>
                    <a:pt x="1841" y="601"/>
                    <a:pt x="1964" y="646"/>
                  </a:cubicBezTo>
                  <a:cubicBezTo>
                    <a:pt x="1967" y="647"/>
                    <a:pt x="1970" y="647"/>
                    <a:pt x="1973" y="647"/>
                  </a:cubicBezTo>
                  <a:cubicBezTo>
                    <a:pt x="2005" y="647"/>
                    <a:pt x="2031" y="597"/>
                    <a:pt x="1988" y="586"/>
                  </a:cubicBezTo>
                  <a:cubicBezTo>
                    <a:pt x="2023" y="574"/>
                    <a:pt x="2023" y="527"/>
                    <a:pt x="1988" y="527"/>
                  </a:cubicBezTo>
                  <a:cubicBezTo>
                    <a:pt x="1916" y="515"/>
                    <a:pt x="1857" y="491"/>
                    <a:pt x="1785" y="479"/>
                  </a:cubicBezTo>
                  <a:cubicBezTo>
                    <a:pt x="1778" y="479"/>
                    <a:pt x="1772" y="483"/>
                    <a:pt x="1768" y="489"/>
                  </a:cubicBezTo>
                  <a:lnTo>
                    <a:pt x="1768" y="489"/>
                  </a:lnTo>
                  <a:cubicBezTo>
                    <a:pt x="1764" y="489"/>
                    <a:pt x="1761" y="489"/>
                    <a:pt x="1757" y="489"/>
                  </a:cubicBezTo>
                  <a:cubicBezTo>
                    <a:pt x="1747" y="489"/>
                    <a:pt x="1737" y="490"/>
                    <a:pt x="1726" y="491"/>
                  </a:cubicBezTo>
                  <a:cubicBezTo>
                    <a:pt x="1690" y="479"/>
                    <a:pt x="1678" y="479"/>
                    <a:pt x="1642" y="467"/>
                  </a:cubicBezTo>
                  <a:cubicBezTo>
                    <a:pt x="1593" y="449"/>
                    <a:pt x="1543" y="435"/>
                    <a:pt x="1494" y="422"/>
                  </a:cubicBezTo>
                  <a:lnTo>
                    <a:pt x="1494" y="422"/>
                  </a:lnTo>
                  <a:cubicBezTo>
                    <a:pt x="1495" y="403"/>
                    <a:pt x="1485" y="383"/>
                    <a:pt x="1464" y="372"/>
                  </a:cubicBezTo>
                  <a:cubicBezTo>
                    <a:pt x="1406" y="354"/>
                    <a:pt x="1349" y="339"/>
                    <a:pt x="1291" y="327"/>
                  </a:cubicBezTo>
                  <a:lnTo>
                    <a:pt x="1291" y="327"/>
                  </a:lnTo>
                  <a:cubicBezTo>
                    <a:pt x="1286" y="325"/>
                    <a:pt x="1281" y="323"/>
                    <a:pt x="1276" y="321"/>
                  </a:cubicBezTo>
                  <a:lnTo>
                    <a:pt x="1276" y="321"/>
                  </a:lnTo>
                  <a:cubicBezTo>
                    <a:pt x="1147" y="261"/>
                    <a:pt x="1015" y="209"/>
                    <a:pt x="868" y="170"/>
                  </a:cubicBezTo>
                  <a:cubicBezTo>
                    <a:pt x="865" y="168"/>
                    <a:pt x="862" y="168"/>
                    <a:pt x="859" y="168"/>
                  </a:cubicBezTo>
                  <a:cubicBezTo>
                    <a:pt x="829" y="168"/>
                    <a:pt x="812" y="218"/>
                    <a:pt x="845" y="229"/>
                  </a:cubicBezTo>
                  <a:cubicBezTo>
                    <a:pt x="880" y="247"/>
                    <a:pt x="916" y="264"/>
                    <a:pt x="953" y="281"/>
                  </a:cubicBezTo>
                  <a:lnTo>
                    <a:pt x="953" y="281"/>
                  </a:lnTo>
                  <a:cubicBezTo>
                    <a:pt x="933" y="279"/>
                    <a:pt x="913" y="278"/>
                    <a:pt x="892" y="277"/>
                  </a:cubicBezTo>
                  <a:cubicBezTo>
                    <a:pt x="871" y="277"/>
                    <a:pt x="859" y="291"/>
                    <a:pt x="857" y="306"/>
                  </a:cubicBezTo>
                  <a:lnTo>
                    <a:pt x="857" y="306"/>
                  </a:lnTo>
                  <a:cubicBezTo>
                    <a:pt x="573" y="211"/>
                    <a:pt x="302" y="103"/>
                    <a:pt x="23" y="3"/>
                  </a:cubicBezTo>
                  <a:cubicBezTo>
                    <a:pt x="22" y="2"/>
                    <a:pt x="20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40" name="Google Shape;17840;p26"/>
            <p:cNvSpPr/>
            <p:nvPr/>
          </p:nvSpPr>
          <p:spPr>
            <a:xfrm>
              <a:off x="2324375" y="2123275"/>
              <a:ext cx="21475" cy="7500"/>
            </a:xfrm>
            <a:custGeom>
              <a:avLst/>
              <a:gdLst/>
              <a:ahLst/>
              <a:cxnLst/>
              <a:rect l="l" t="t" r="r" b="b"/>
              <a:pathLst>
                <a:path w="859" h="300" extrusionOk="0">
                  <a:moveTo>
                    <a:pt x="46" y="1"/>
                  </a:moveTo>
                  <a:cubicBezTo>
                    <a:pt x="30" y="1"/>
                    <a:pt x="15" y="1"/>
                    <a:pt x="1" y="2"/>
                  </a:cubicBezTo>
                  <a:cubicBezTo>
                    <a:pt x="144" y="49"/>
                    <a:pt x="287" y="61"/>
                    <a:pt x="430" y="121"/>
                  </a:cubicBezTo>
                  <a:cubicBezTo>
                    <a:pt x="561" y="168"/>
                    <a:pt x="703" y="252"/>
                    <a:pt x="834" y="299"/>
                  </a:cubicBezTo>
                  <a:cubicBezTo>
                    <a:pt x="846" y="299"/>
                    <a:pt x="858" y="288"/>
                    <a:pt x="846" y="288"/>
                  </a:cubicBezTo>
                  <a:cubicBezTo>
                    <a:pt x="666" y="96"/>
                    <a:pt x="306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41" name="Google Shape;17841;p26"/>
            <p:cNvSpPr/>
            <p:nvPr/>
          </p:nvSpPr>
          <p:spPr>
            <a:xfrm>
              <a:off x="2327675" y="2124975"/>
              <a:ext cx="30000" cy="12550"/>
            </a:xfrm>
            <a:custGeom>
              <a:avLst/>
              <a:gdLst/>
              <a:ahLst/>
              <a:cxnLst/>
              <a:rect l="l" t="t" r="r" b="b"/>
              <a:pathLst>
                <a:path w="1200" h="502" extrusionOk="0">
                  <a:moveTo>
                    <a:pt x="13" y="0"/>
                  </a:moveTo>
                  <a:cubicBezTo>
                    <a:pt x="1" y="0"/>
                    <a:pt x="3" y="9"/>
                    <a:pt x="12" y="17"/>
                  </a:cubicBezTo>
                  <a:cubicBezTo>
                    <a:pt x="429" y="112"/>
                    <a:pt x="810" y="255"/>
                    <a:pt x="1167" y="493"/>
                  </a:cubicBezTo>
                  <a:cubicBezTo>
                    <a:pt x="1170" y="499"/>
                    <a:pt x="1173" y="501"/>
                    <a:pt x="1177" y="501"/>
                  </a:cubicBezTo>
                  <a:cubicBezTo>
                    <a:pt x="1188" y="501"/>
                    <a:pt x="1200" y="479"/>
                    <a:pt x="1191" y="470"/>
                  </a:cubicBezTo>
                  <a:cubicBezTo>
                    <a:pt x="845" y="220"/>
                    <a:pt x="452" y="53"/>
                    <a:pt x="36" y="5"/>
                  </a:cubicBezTo>
                  <a:cubicBezTo>
                    <a:pt x="25" y="2"/>
                    <a:pt x="18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42" name="Google Shape;17842;p26"/>
            <p:cNvSpPr/>
            <p:nvPr/>
          </p:nvSpPr>
          <p:spPr>
            <a:xfrm>
              <a:off x="2235450" y="2043525"/>
              <a:ext cx="69900" cy="40425"/>
            </a:xfrm>
            <a:custGeom>
              <a:avLst/>
              <a:gdLst/>
              <a:ahLst/>
              <a:cxnLst/>
              <a:rect l="l" t="t" r="r" b="b"/>
              <a:pathLst>
                <a:path w="2796" h="1617" extrusionOk="0">
                  <a:moveTo>
                    <a:pt x="2517" y="0"/>
                  </a:moveTo>
                  <a:cubicBezTo>
                    <a:pt x="2038" y="0"/>
                    <a:pt x="1648" y="352"/>
                    <a:pt x="1224" y="584"/>
                  </a:cubicBezTo>
                  <a:cubicBezTo>
                    <a:pt x="736" y="834"/>
                    <a:pt x="546" y="1406"/>
                    <a:pt x="10" y="1584"/>
                  </a:cubicBezTo>
                  <a:cubicBezTo>
                    <a:pt x="1" y="1594"/>
                    <a:pt x="5" y="1616"/>
                    <a:pt x="19" y="1616"/>
                  </a:cubicBezTo>
                  <a:cubicBezTo>
                    <a:pt x="23" y="1616"/>
                    <a:pt x="28" y="1614"/>
                    <a:pt x="34" y="1608"/>
                  </a:cubicBezTo>
                  <a:cubicBezTo>
                    <a:pt x="415" y="1513"/>
                    <a:pt x="641" y="1192"/>
                    <a:pt x="903" y="930"/>
                  </a:cubicBezTo>
                  <a:cubicBezTo>
                    <a:pt x="1129" y="703"/>
                    <a:pt x="1331" y="644"/>
                    <a:pt x="1605" y="477"/>
                  </a:cubicBezTo>
                  <a:cubicBezTo>
                    <a:pt x="1701" y="418"/>
                    <a:pt x="1772" y="346"/>
                    <a:pt x="1843" y="287"/>
                  </a:cubicBezTo>
                  <a:cubicBezTo>
                    <a:pt x="2079" y="108"/>
                    <a:pt x="2299" y="33"/>
                    <a:pt x="2563" y="33"/>
                  </a:cubicBezTo>
                  <a:cubicBezTo>
                    <a:pt x="2633" y="33"/>
                    <a:pt x="2707" y="39"/>
                    <a:pt x="2784" y="49"/>
                  </a:cubicBezTo>
                  <a:cubicBezTo>
                    <a:pt x="2796" y="49"/>
                    <a:pt x="2796" y="37"/>
                    <a:pt x="2784" y="37"/>
                  </a:cubicBezTo>
                  <a:cubicBezTo>
                    <a:pt x="2692" y="11"/>
                    <a:pt x="2603" y="0"/>
                    <a:pt x="25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43" name="Google Shape;17843;p26"/>
            <p:cNvSpPr/>
            <p:nvPr/>
          </p:nvSpPr>
          <p:spPr>
            <a:xfrm>
              <a:off x="2309200" y="2041975"/>
              <a:ext cx="20850" cy="2475"/>
            </a:xfrm>
            <a:custGeom>
              <a:avLst/>
              <a:gdLst/>
              <a:ahLst/>
              <a:cxnLst/>
              <a:rect l="l" t="t" r="r" b="b"/>
              <a:pathLst>
                <a:path w="834" h="99" extrusionOk="0">
                  <a:moveTo>
                    <a:pt x="822" y="0"/>
                  </a:moveTo>
                  <a:cubicBezTo>
                    <a:pt x="819" y="0"/>
                    <a:pt x="815" y="1"/>
                    <a:pt x="810" y="3"/>
                  </a:cubicBezTo>
                  <a:cubicBezTo>
                    <a:pt x="548" y="15"/>
                    <a:pt x="275" y="63"/>
                    <a:pt x="1" y="99"/>
                  </a:cubicBezTo>
                  <a:cubicBezTo>
                    <a:pt x="263" y="99"/>
                    <a:pt x="560" y="99"/>
                    <a:pt x="810" y="15"/>
                  </a:cubicBezTo>
                  <a:cubicBezTo>
                    <a:pt x="829" y="15"/>
                    <a:pt x="833" y="0"/>
                    <a:pt x="8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44" name="Google Shape;17844;p26"/>
            <p:cNvSpPr/>
            <p:nvPr/>
          </p:nvSpPr>
          <p:spPr>
            <a:xfrm>
              <a:off x="2302050" y="2043525"/>
              <a:ext cx="34525" cy="3275"/>
            </a:xfrm>
            <a:custGeom>
              <a:avLst/>
              <a:gdLst/>
              <a:ahLst/>
              <a:cxnLst/>
              <a:rect l="l" t="t" r="r" b="b"/>
              <a:pathLst>
                <a:path w="1381" h="131" extrusionOk="0">
                  <a:moveTo>
                    <a:pt x="1370" y="1"/>
                  </a:moveTo>
                  <a:cubicBezTo>
                    <a:pt x="1374" y="9"/>
                    <a:pt x="1377" y="12"/>
                    <a:pt x="1378" y="12"/>
                  </a:cubicBezTo>
                  <a:cubicBezTo>
                    <a:pt x="1381" y="12"/>
                    <a:pt x="1378" y="1"/>
                    <a:pt x="1370" y="1"/>
                  </a:cubicBezTo>
                  <a:close/>
                  <a:moveTo>
                    <a:pt x="1370" y="1"/>
                  </a:moveTo>
                  <a:lnTo>
                    <a:pt x="1370" y="1"/>
                  </a:lnTo>
                  <a:cubicBezTo>
                    <a:pt x="1078" y="53"/>
                    <a:pt x="805" y="87"/>
                    <a:pt x="528" y="87"/>
                  </a:cubicBezTo>
                  <a:cubicBezTo>
                    <a:pt x="363" y="87"/>
                    <a:pt x="197" y="75"/>
                    <a:pt x="25" y="49"/>
                  </a:cubicBezTo>
                  <a:cubicBezTo>
                    <a:pt x="13" y="49"/>
                    <a:pt x="1" y="84"/>
                    <a:pt x="25" y="84"/>
                  </a:cubicBezTo>
                  <a:cubicBezTo>
                    <a:pt x="198" y="113"/>
                    <a:pt x="381" y="130"/>
                    <a:pt x="566" y="130"/>
                  </a:cubicBezTo>
                  <a:cubicBezTo>
                    <a:pt x="839" y="130"/>
                    <a:pt x="1115" y="93"/>
                    <a:pt x="1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45" name="Google Shape;17845;p26"/>
            <p:cNvSpPr/>
            <p:nvPr/>
          </p:nvSpPr>
          <p:spPr>
            <a:xfrm>
              <a:off x="2240450" y="2046825"/>
              <a:ext cx="60750" cy="40500"/>
            </a:xfrm>
            <a:custGeom>
              <a:avLst/>
              <a:gdLst/>
              <a:ahLst/>
              <a:cxnLst/>
              <a:rect l="l" t="t" r="r" b="b"/>
              <a:pathLst>
                <a:path w="2430" h="1620" extrusionOk="0">
                  <a:moveTo>
                    <a:pt x="2213" y="1"/>
                  </a:moveTo>
                  <a:cubicBezTo>
                    <a:pt x="1888" y="1"/>
                    <a:pt x="1668" y="332"/>
                    <a:pt x="1381" y="500"/>
                  </a:cubicBezTo>
                  <a:cubicBezTo>
                    <a:pt x="858" y="762"/>
                    <a:pt x="536" y="1274"/>
                    <a:pt x="36" y="1572"/>
                  </a:cubicBezTo>
                  <a:cubicBezTo>
                    <a:pt x="0" y="1583"/>
                    <a:pt x="36" y="1619"/>
                    <a:pt x="72" y="1619"/>
                  </a:cubicBezTo>
                  <a:cubicBezTo>
                    <a:pt x="453" y="1417"/>
                    <a:pt x="691" y="1095"/>
                    <a:pt x="989" y="810"/>
                  </a:cubicBezTo>
                  <a:cubicBezTo>
                    <a:pt x="1179" y="631"/>
                    <a:pt x="1417" y="571"/>
                    <a:pt x="1632" y="417"/>
                  </a:cubicBezTo>
                  <a:cubicBezTo>
                    <a:pt x="1840" y="265"/>
                    <a:pt x="1935" y="16"/>
                    <a:pt x="2193" y="16"/>
                  </a:cubicBezTo>
                  <a:cubicBezTo>
                    <a:pt x="2259" y="16"/>
                    <a:pt x="2337" y="32"/>
                    <a:pt x="2429" y="71"/>
                  </a:cubicBezTo>
                  <a:lnTo>
                    <a:pt x="2429" y="48"/>
                  </a:lnTo>
                  <a:cubicBezTo>
                    <a:pt x="2352" y="15"/>
                    <a:pt x="2280" y="1"/>
                    <a:pt x="2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46" name="Google Shape;17846;p26"/>
            <p:cNvSpPr/>
            <p:nvPr/>
          </p:nvSpPr>
          <p:spPr>
            <a:xfrm>
              <a:off x="2244350" y="2073300"/>
              <a:ext cx="17350" cy="14075"/>
            </a:xfrm>
            <a:custGeom>
              <a:avLst/>
              <a:gdLst/>
              <a:ahLst/>
              <a:cxnLst/>
              <a:rect l="l" t="t" r="r" b="b"/>
              <a:pathLst>
                <a:path w="694" h="563" extrusionOk="0">
                  <a:moveTo>
                    <a:pt x="678" y="1"/>
                  </a:moveTo>
                  <a:cubicBezTo>
                    <a:pt x="475" y="203"/>
                    <a:pt x="249" y="358"/>
                    <a:pt x="11" y="524"/>
                  </a:cubicBezTo>
                  <a:cubicBezTo>
                    <a:pt x="1" y="535"/>
                    <a:pt x="8" y="563"/>
                    <a:pt x="26" y="563"/>
                  </a:cubicBezTo>
                  <a:cubicBezTo>
                    <a:pt x="28" y="563"/>
                    <a:pt x="32" y="562"/>
                    <a:pt x="35" y="560"/>
                  </a:cubicBezTo>
                  <a:cubicBezTo>
                    <a:pt x="273" y="405"/>
                    <a:pt x="511" y="227"/>
                    <a:pt x="678" y="12"/>
                  </a:cubicBezTo>
                  <a:cubicBezTo>
                    <a:pt x="683" y="15"/>
                    <a:pt x="685" y="16"/>
                    <a:pt x="687" y="16"/>
                  </a:cubicBezTo>
                  <a:cubicBezTo>
                    <a:pt x="693" y="16"/>
                    <a:pt x="678" y="1"/>
                    <a:pt x="6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47" name="Google Shape;17847;p26"/>
            <p:cNvSpPr/>
            <p:nvPr/>
          </p:nvSpPr>
          <p:spPr>
            <a:xfrm>
              <a:off x="2249075" y="2076600"/>
              <a:ext cx="15300" cy="11300"/>
            </a:xfrm>
            <a:custGeom>
              <a:avLst/>
              <a:gdLst/>
              <a:ahLst/>
              <a:cxnLst/>
              <a:rect l="l" t="t" r="r" b="b"/>
              <a:pathLst>
                <a:path w="612" h="452" extrusionOk="0">
                  <a:moveTo>
                    <a:pt x="601" y="1"/>
                  </a:moveTo>
                  <a:cubicBezTo>
                    <a:pt x="599" y="1"/>
                    <a:pt x="596" y="3"/>
                    <a:pt x="596" y="11"/>
                  </a:cubicBezTo>
                  <a:cubicBezTo>
                    <a:pt x="612" y="11"/>
                    <a:pt x="607" y="1"/>
                    <a:pt x="601" y="1"/>
                  </a:cubicBezTo>
                  <a:close/>
                  <a:moveTo>
                    <a:pt x="596" y="11"/>
                  </a:moveTo>
                  <a:cubicBezTo>
                    <a:pt x="405" y="154"/>
                    <a:pt x="227" y="285"/>
                    <a:pt x="24" y="428"/>
                  </a:cubicBezTo>
                  <a:cubicBezTo>
                    <a:pt x="1" y="440"/>
                    <a:pt x="24" y="452"/>
                    <a:pt x="36" y="452"/>
                  </a:cubicBezTo>
                  <a:cubicBezTo>
                    <a:pt x="239" y="333"/>
                    <a:pt x="453" y="190"/>
                    <a:pt x="596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48" name="Google Shape;17848;p26"/>
            <p:cNvSpPr/>
            <p:nvPr/>
          </p:nvSpPr>
          <p:spPr>
            <a:xfrm>
              <a:off x="2253625" y="2078575"/>
              <a:ext cx="16025" cy="11325"/>
            </a:xfrm>
            <a:custGeom>
              <a:avLst/>
              <a:gdLst/>
              <a:ahLst/>
              <a:cxnLst/>
              <a:rect l="l" t="t" r="r" b="b"/>
              <a:pathLst>
                <a:path w="641" h="453" extrusionOk="0">
                  <a:moveTo>
                    <a:pt x="634" y="1"/>
                  </a:moveTo>
                  <a:cubicBezTo>
                    <a:pt x="632" y="1"/>
                    <a:pt x="631" y="2"/>
                    <a:pt x="628" y="4"/>
                  </a:cubicBezTo>
                  <a:cubicBezTo>
                    <a:pt x="414" y="135"/>
                    <a:pt x="212" y="266"/>
                    <a:pt x="9" y="421"/>
                  </a:cubicBezTo>
                  <a:cubicBezTo>
                    <a:pt x="0" y="430"/>
                    <a:pt x="5" y="452"/>
                    <a:pt x="18" y="452"/>
                  </a:cubicBezTo>
                  <a:cubicBezTo>
                    <a:pt x="22" y="452"/>
                    <a:pt x="27" y="450"/>
                    <a:pt x="33" y="444"/>
                  </a:cubicBezTo>
                  <a:cubicBezTo>
                    <a:pt x="235" y="325"/>
                    <a:pt x="450" y="182"/>
                    <a:pt x="640" y="28"/>
                  </a:cubicBezTo>
                  <a:cubicBezTo>
                    <a:pt x="640" y="18"/>
                    <a:pt x="640" y="1"/>
                    <a:pt x="6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49" name="Google Shape;17849;p26"/>
            <p:cNvSpPr/>
            <p:nvPr/>
          </p:nvSpPr>
          <p:spPr>
            <a:xfrm>
              <a:off x="2257425" y="2082225"/>
              <a:ext cx="13100" cy="8075"/>
            </a:xfrm>
            <a:custGeom>
              <a:avLst/>
              <a:gdLst/>
              <a:ahLst/>
              <a:cxnLst/>
              <a:rect l="l" t="t" r="r" b="b"/>
              <a:pathLst>
                <a:path w="524" h="323" extrusionOk="0">
                  <a:moveTo>
                    <a:pt x="488" y="1"/>
                  </a:moveTo>
                  <a:cubicBezTo>
                    <a:pt x="345" y="144"/>
                    <a:pt x="179" y="203"/>
                    <a:pt x="12" y="286"/>
                  </a:cubicBezTo>
                  <a:cubicBezTo>
                    <a:pt x="0" y="286"/>
                    <a:pt x="12" y="322"/>
                    <a:pt x="24" y="322"/>
                  </a:cubicBezTo>
                  <a:cubicBezTo>
                    <a:pt x="214" y="298"/>
                    <a:pt x="381" y="167"/>
                    <a:pt x="512" y="36"/>
                  </a:cubicBezTo>
                  <a:cubicBezTo>
                    <a:pt x="524" y="25"/>
                    <a:pt x="500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50" name="Google Shape;17850;p26"/>
            <p:cNvSpPr/>
            <p:nvPr/>
          </p:nvSpPr>
          <p:spPr>
            <a:xfrm>
              <a:off x="2150550" y="2055625"/>
              <a:ext cx="12825" cy="19775"/>
            </a:xfrm>
            <a:custGeom>
              <a:avLst/>
              <a:gdLst/>
              <a:ahLst/>
              <a:cxnLst/>
              <a:rect l="l" t="t" r="r" b="b"/>
              <a:pathLst>
                <a:path w="513" h="791" extrusionOk="0">
                  <a:moveTo>
                    <a:pt x="17" y="0"/>
                  </a:moveTo>
                  <a:cubicBezTo>
                    <a:pt x="8" y="0"/>
                    <a:pt x="1" y="6"/>
                    <a:pt x="1" y="17"/>
                  </a:cubicBezTo>
                  <a:cubicBezTo>
                    <a:pt x="13" y="327"/>
                    <a:pt x="370" y="505"/>
                    <a:pt x="489" y="791"/>
                  </a:cubicBezTo>
                  <a:lnTo>
                    <a:pt x="513" y="791"/>
                  </a:lnTo>
                  <a:cubicBezTo>
                    <a:pt x="477" y="469"/>
                    <a:pt x="72" y="338"/>
                    <a:pt x="48" y="29"/>
                  </a:cubicBezTo>
                  <a:cubicBezTo>
                    <a:pt x="42" y="9"/>
                    <a:pt x="28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51" name="Google Shape;17851;p26"/>
            <p:cNvSpPr/>
            <p:nvPr/>
          </p:nvSpPr>
          <p:spPr>
            <a:xfrm>
              <a:off x="2163800" y="2074950"/>
              <a:ext cx="59925" cy="95825"/>
            </a:xfrm>
            <a:custGeom>
              <a:avLst/>
              <a:gdLst/>
              <a:ahLst/>
              <a:cxnLst/>
              <a:rect l="l" t="t" r="r" b="b"/>
              <a:pathLst>
                <a:path w="2397" h="3833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233" y="339"/>
                    <a:pt x="352" y="697"/>
                    <a:pt x="530" y="1030"/>
                  </a:cubicBezTo>
                  <a:cubicBezTo>
                    <a:pt x="709" y="1339"/>
                    <a:pt x="947" y="1590"/>
                    <a:pt x="1114" y="1923"/>
                  </a:cubicBezTo>
                  <a:cubicBezTo>
                    <a:pt x="1471" y="2590"/>
                    <a:pt x="1864" y="3256"/>
                    <a:pt x="2376" y="3828"/>
                  </a:cubicBezTo>
                  <a:cubicBezTo>
                    <a:pt x="2379" y="3831"/>
                    <a:pt x="2382" y="3833"/>
                    <a:pt x="2385" y="3833"/>
                  </a:cubicBezTo>
                  <a:cubicBezTo>
                    <a:pt x="2392" y="3833"/>
                    <a:pt x="2396" y="3822"/>
                    <a:pt x="2388" y="3804"/>
                  </a:cubicBezTo>
                  <a:cubicBezTo>
                    <a:pt x="1923" y="3149"/>
                    <a:pt x="1471" y="2518"/>
                    <a:pt x="1090" y="1804"/>
                  </a:cubicBezTo>
                  <a:cubicBezTo>
                    <a:pt x="911" y="1459"/>
                    <a:pt x="673" y="1173"/>
                    <a:pt x="495" y="851"/>
                  </a:cubicBezTo>
                  <a:cubicBezTo>
                    <a:pt x="328" y="554"/>
                    <a:pt x="233" y="268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52" name="Google Shape;17852;p26"/>
            <p:cNvSpPr/>
            <p:nvPr/>
          </p:nvSpPr>
          <p:spPr>
            <a:xfrm>
              <a:off x="2103225" y="2052175"/>
              <a:ext cx="34850" cy="63900"/>
            </a:xfrm>
            <a:custGeom>
              <a:avLst/>
              <a:gdLst/>
              <a:ahLst/>
              <a:cxnLst/>
              <a:rect l="l" t="t" r="r" b="b"/>
              <a:pathLst>
                <a:path w="1394" h="2556" extrusionOk="0">
                  <a:moveTo>
                    <a:pt x="1394" y="0"/>
                  </a:moveTo>
                  <a:lnTo>
                    <a:pt x="1394" y="0"/>
                  </a:lnTo>
                  <a:cubicBezTo>
                    <a:pt x="453" y="369"/>
                    <a:pt x="1" y="1619"/>
                    <a:pt x="334" y="2548"/>
                  </a:cubicBezTo>
                  <a:cubicBezTo>
                    <a:pt x="334" y="2553"/>
                    <a:pt x="338" y="2556"/>
                    <a:pt x="343" y="2556"/>
                  </a:cubicBezTo>
                  <a:cubicBezTo>
                    <a:pt x="350" y="2556"/>
                    <a:pt x="358" y="2550"/>
                    <a:pt x="358" y="2536"/>
                  </a:cubicBezTo>
                  <a:cubicBezTo>
                    <a:pt x="84" y="1584"/>
                    <a:pt x="477" y="488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53" name="Google Shape;17853;p26"/>
            <p:cNvSpPr/>
            <p:nvPr/>
          </p:nvSpPr>
          <p:spPr>
            <a:xfrm>
              <a:off x="2112150" y="2117875"/>
              <a:ext cx="126150" cy="83200"/>
            </a:xfrm>
            <a:custGeom>
              <a:avLst/>
              <a:gdLst/>
              <a:ahLst/>
              <a:cxnLst/>
              <a:rect l="l" t="t" r="r" b="b"/>
              <a:pathLst>
                <a:path w="5046" h="3328" extrusionOk="0">
                  <a:moveTo>
                    <a:pt x="53" y="1"/>
                  </a:moveTo>
                  <a:cubicBezTo>
                    <a:pt x="48" y="1"/>
                    <a:pt x="42" y="9"/>
                    <a:pt x="36" y="27"/>
                  </a:cubicBezTo>
                  <a:cubicBezTo>
                    <a:pt x="1" y="718"/>
                    <a:pt x="1001" y="1420"/>
                    <a:pt x="1525" y="1766"/>
                  </a:cubicBezTo>
                  <a:cubicBezTo>
                    <a:pt x="2561" y="2444"/>
                    <a:pt x="3858" y="2861"/>
                    <a:pt x="5001" y="3325"/>
                  </a:cubicBezTo>
                  <a:cubicBezTo>
                    <a:pt x="5006" y="3327"/>
                    <a:pt x="5011" y="3328"/>
                    <a:pt x="5015" y="3328"/>
                  </a:cubicBezTo>
                  <a:cubicBezTo>
                    <a:pt x="5040" y="3328"/>
                    <a:pt x="5046" y="3302"/>
                    <a:pt x="5025" y="3302"/>
                  </a:cubicBezTo>
                  <a:cubicBezTo>
                    <a:pt x="4108" y="2897"/>
                    <a:pt x="3180" y="2540"/>
                    <a:pt x="2287" y="2123"/>
                  </a:cubicBezTo>
                  <a:cubicBezTo>
                    <a:pt x="1834" y="1908"/>
                    <a:pt x="1430" y="1670"/>
                    <a:pt x="1060" y="1361"/>
                  </a:cubicBezTo>
                  <a:cubicBezTo>
                    <a:pt x="691" y="1039"/>
                    <a:pt x="60" y="539"/>
                    <a:pt x="60" y="27"/>
                  </a:cubicBezTo>
                  <a:cubicBezTo>
                    <a:pt x="60" y="9"/>
                    <a:pt x="57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54" name="Google Shape;17854;p26"/>
            <p:cNvSpPr/>
            <p:nvPr/>
          </p:nvSpPr>
          <p:spPr>
            <a:xfrm>
              <a:off x="2138350" y="1995200"/>
              <a:ext cx="19575" cy="44675"/>
            </a:xfrm>
            <a:custGeom>
              <a:avLst/>
              <a:gdLst/>
              <a:ahLst/>
              <a:cxnLst/>
              <a:rect l="l" t="t" r="r" b="b"/>
              <a:pathLst>
                <a:path w="783" h="1787" extrusionOk="0">
                  <a:moveTo>
                    <a:pt x="768" y="0"/>
                  </a:moveTo>
                  <a:cubicBezTo>
                    <a:pt x="764" y="0"/>
                    <a:pt x="758" y="2"/>
                    <a:pt x="751" y="5"/>
                  </a:cubicBezTo>
                  <a:cubicBezTo>
                    <a:pt x="251" y="422"/>
                    <a:pt x="1" y="1136"/>
                    <a:pt x="108" y="1767"/>
                  </a:cubicBezTo>
                  <a:cubicBezTo>
                    <a:pt x="108" y="1781"/>
                    <a:pt x="116" y="1787"/>
                    <a:pt x="123" y="1787"/>
                  </a:cubicBezTo>
                  <a:cubicBezTo>
                    <a:pt x="127" y="1787"/>
                    <a:pt x="131" y="1784"/>
                    <a:pt x="131" y="1779"/>
                  </a:cubicBezTo>
                  <a:cubicBezTo>
                    <a:pt x="72" y="1077"/>
                    <a:pt x="298" y="529"/>
                    <a:pt x="774" y="17"/>
                  </a:cubicBezTo>
                  <a:cubicBezTo>
                    <a:pt x="783" y="9"/>
                    <a:pt x="779" y="0"/>
                    <a:pt x="7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55" name="Google Shape;17855;p26"/>
            <p:cNvSpPr/>
            <p:nvPr/>
          </p:nvSpPr>
          <p:spPr>
            <a:xfrm>
              <a:off x="2161950" y="1968475"/>
              <a:ext cx="79700" cy="22050"/>
            </a:xfrm>
            <a:custGeom>
              <a:avLst/>
              <a:gdLst/>
              <a:ahLst/>
              <a:cxnLst/>
              <a:rect l="l" t="t" r="r" b="b"/>
              <a:pathLst>
                <a:path w="3188" h="882" extrusionOk="0">
                  <a:moveTo>
                    <a:pt x="1095" y="199"/>
                  </a:moveTo>
                  <a:lnTo>
                    <a:pt x="1095" y="199"/>
                  </a:lnTo>
                  <a:cubicBezTo>
                    <a:pt x="1092" y="200"/>
                    <a:pt x="1088" y="201"/>
                    <a:pt x="1084" y="202"/>
                  </a:cubicBezTo>
                  <a:lnTo>
                    <a:pt x="1084" y="202"/>
                  </a:lnTo>
                  <a:cubicBezTo>
                    <a:pt x="1088" y="201"/>
                    <a:pt x="1092" y="200"/>
                    <a:pt x="1095" y="199"/>
                  </a:cubicBezTo>
                  <a:close/>
                  <a:moveTo>
                    <a:pt x="2163" y="1"/>
                  </a:moveTo>
                  <a:cubicBezTo>
                    <a:pt x="1921" y="1"/>
                    <a:pt x="1677" y="34"/>
                    <a:pt x="1438" y="98"/>
                  </a:cubicBezTo>
                  <a:cubicBezTo>
                    <a:pt x="1326" y="129"/>
                    <a:pt x="1211" y="162"/>
                    <a:pt x="1095" y="199"/>
                  </a:cubicBezTo>
                  <a:lnTo>
                    <a:pt x="1095" y="199"/>
                  </a:lnTo>
                  <a:cubicBezTo>
                    <a:pt x="1410" y="99"/>
                    <a:pt x="1747" y="50"/>
                    <a:pt x="2079" y="50"/>
                  </a:cubicBezTo>
                  <a:cubicBezTo>
                    <a:pt x="2461" y="50"/>
                    <a:pt x="2837" y="115"/>
                    <a:pt x="3164" y="241"/>
                  </a:cubicBezTo>
                  <a:cubicBezTo>
                    <a:pt x="3176" y="241"/>
                    <a:pt x="3188" y="217"/>
                    <a:pt x="3176" y="217"/>
                  </a:cubicBezTo>
                  <a:cubicBezTo>
                    <a:pt x="2853" y="70"/>
                    <a:pt x="2510" y="1"/>
                    <a:pt x="2163" y="1"/>
                  </a:cubicBezTo>
                  <a:close/>
                  <a:moveTo>
                    <a:pt x="1084" y="202"/>
                  </a:moveTo>
                  <a:cubicBezTo>
                    <a:pt x="672" y="334"/>
                    <a:pt x="258" y="518"/>
                    <a:pt x="9" y="860"/>
                  </a:cubicBezTo>
                  <a:cubicBezTo>
                    <a:pt x="1" y="868"/>
                    <a:pt x="10" y="882"/>
                    <a:pt x="16" y="882"/>
                  </a:cubicBezTo>
                  <a:cubicBezTo>
                    <a:pt x="19" y="882"/>
                    <a:pt x="21" y="879"/>
                    <a:pt x="21" y="872"/>
                  </a:cubicBezTo>
                  <a:cubicBezTo>
                    <a:pt x="296" y="557"/>
                    <a:pt x="671" y="335"/>
                    <a:pt x="1084" y="2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56" name="Google Shape;17856;p26"/>
            <p:cNvSpPr/>
            <p:nvPr/>
          </p:nvSpPr>
          <p:spPr>
            <a:xfrm>
              <a:off x="2201475" y="2049500"/>
              <a:ext cx="35725" cy="19550"/>
            </a:xfrm>
            <a:custGeom>
              <a:avLst/>
              <a:gdLst/>
              <a:ahLst/>
              <a:cxnLst/>
              <a:rect l="l" t="t" r="r" b="b"/>
              <a:pathLst>
                <a:path w="1429" h="782" extrusionOk="0">
                  <a:moveTo>
                    <a:pt x="1416" y="0"/>
                  </a:moveTo>
                  <a:cubicBezTo>
                    <a:pt x="1190" y="36"/>
                    <a:pt x="1000" y="167"/>
                    <a:pt x="821" y="286"/>
                  </a:cubicBezTo>
                  <a:cubicBezTo>
                    <a:pt x="559" y="464"/>
                    <a:pt x="309" y="643"/>
                    <a:pt x="12" y="750"/>
                  </a:cubicBezTo>
                  <a:cubicBezTo>
                    <a:pt x="2" y="759"/>
                    <a:pt x="0" y="782"/>
                    <a:pt x="5" y="782"/>
                  </a:cubicBezTo>
                  <a:cubicBezTo>
                    <a:pt x="6" y="782"/>
                    <a:pt x="9" y="780"/>
                    <a:pt x="12" y="774"/>
                  </a:cubicBezTo>
                  <a:cubicBezTo>
                    <a:pt x="535" y="655"/>
                    <a:pt x="928" y="202"/>
                    <a:pt x="1416" y="12"/>
                  </a:cubicBezTo>
                  <a:cubicBezTo>
                    <a:pt x="1428" y="12"/>
                    <a:pt x="1428" y="0"/>
                    <a:pt x="14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57" name="Google Shape;17857;p26"/>
            <p:cNvSpPr/>
            <p:nvPr/>
          </p:nvSpPr>
          <p:spPr>
            <a:xfrm>
              <a:off x="2240750" y="2027675"/>
              <a:ext cx="47350" cy="20950"/>
            </a:xfrm>
            <a:custGeom>
              <a:avLst/>
              <a:gdLst/>
              <a:ahLst/>
              <a:cxnLst/>
              <a:rect l="l" t="t" r="r" b="b"/>
              <a:pathLst>
                <a:path w="1894" h="838" extrusionOk="0">
                  <a:moveTo>
                    <a:pt x="1682" y="0"/>
                  </a:moveTo>
                  <a:cubicBezTo>
                    <a:pt x="1524" y="0"/>
                    <a:pt x="1375" y="71"/>
                    <a:pt x="1215" y="147"/>
                  </a:cubicBezTo>
                  <a:cubicBezTo>
                    <a:pt x="810" y="349"/>
                    <a:pt x="393" y="575"/>
                    <a:pt x="12" y="814"/>
                  </a:cubicBezTo>
                  <a:cubicBezTo>
                    <a:pt x="0" y="814"/>
                    <a:pt x="0" y="837"/>
                    <a:pt x="12" y="837"/>
                  </a:cubicBezTo>
                  <a:cubicBezTo>
                    <a:pt x="274" y="718"/>
                    <a:pt x="524" y="563"/>
                    <a:pt x="798" y="433"/>
                  </a:cubicBezTo>
                  <a:cubicBezTo>
                    <a:pt x="1075" y="278"/>
                    <a:pt x="1397" y="44"/>
                    <a:pt x="1725" y="44"/>
                  </a:cubicBezTo>
                  <a:cubicBezTo>
                    <a:pt x="1777" y="44"/>
                    <a:pt x="1829" y="50"/>
                    <a:pt x="1881" y="63"/>
                  </a:cubicBezTo>
                  <a:cubicBezTo>
                    <a:pt x="1893" y="63"/>
                    <a:pt x="1893" y="40"/>
                    <a:pt x="1881" y="40"/>
                  </a:cubicBezTo>
                  <a:cubicBezTo>
                    <a:pt x="1813" y="12"/>
                    <a:pt x="1747" y="0"/>
                    <a:pt x="16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58" name="Google Shape;17858;p26"/>
            <p:cNvSpPr/>
            <p:nvPr/>
          </p:nvSpPr>
          <p:spPr>
            <a:xfrm>
              <a:off x="2207100" y="2051500"/>
              <a:ext cx="36950" cy="19750"/>
            </a:xfrm>
            <a:custGeom>
              <a:avLst/>
              <a:gdLst/>
              <a:ahLst/>
              <a:cxnLst/>
              <a:rect l="l" t="t" r="r" b="b"/>
              <a:pathLst>
                <a:path w="1478" h="790" extrusionOk="0">
                  <a:moveTo>
                    <a:pt x="1401" y="1"/>
                  </a:moveTo>
                  <a:cubicBezTo>
                    <a:pt x="862" y="1"/>
                    <a:pt x="459" y="560"/>
                    <a:pt x="1" y="777"/>
                  </a:cubicBezTo>
                  <a:cubicBezTo>
                    <a:pt x="1" y="777"/>
                    <a:pt x="1" y="789"/>
                    <a:pt x="13" y="789"/>
                  </a:cubicBezTo>
                  <a:cubicBezTo>
                    <a:pt x="549" y="611"/>
                    <a:pt x="870" y="75"/>
                    <a:pt x="1465" y="15"/>
                  </a:cubicBezTo>
                  <a:cubicBezTo>
                    <a:pt x="1477" y="15"/>
                    <a:pt x="1477" y="3"/>
                    <a:pt x="1465" y="3"/>
                  </a:cubicBezTo>
                  <a:cubicBezTo>
                    <a:pt x="1443" y="2"/>
                    <a:pt x="1422" y="1"/>
                    <a:pt x="1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59" name="Google Shape;17859;p26"/>
            <p:cNvSpPr/>
            <p:nvPr/>
          </p:nvSpPr>
          <p:spPr>
            <a:xfrm>
              <a:off x="2248775" y="2039075"/>
              <a:ext cx="17300" cy="8350"/>
            </a:xfrm>
            <a:custGeom>
              <a:avLst/>
              <a:gdLst/>
              <a:ahLst/>
              <a:cxnLst/>
              <a:rect l="l" t="t" r="r" b="b"/>
              <a:pathLst>
                <a:path w="692" h="334" extrusionOk="0">
                  <a:moveTo>
                    <a:pt x="667" y="0"/>
                  </a:moveTo>
                  <a:cubicBezTo>
                    <a:pt x="417" y="84"/>
                    <a:pt x="203" y="203"/>
                    <a:pt x="1" y="334"/>
                  </a:cubicBezTo>
                  <a:lnTo>
                    <a:pt x="667" y="12"/>
                  </a:lnTo>
                  <a:cubicBezTo>
                    <a:pt x="691" y="12"/>
                    <a:pt x="667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60" name="Google Shape;17860;p26"/>
            <p:cNvSpPr/>
            <p:nvPr/>
          </p:nvSpPr>
          <p:spPr>
            <a:xfrm>
              <a:off x="2154725" y="2035500"/>
              <a:ext cx="26225" cy="15200"/>
            </a:xfrm>
            <a:custGeom>
              <a:avLst/>
              <a:gdLst/>
              <a:ahLst/>
              <a:cxnLst/>
              <a:rect l="l" t="t" r="r" b="b"/>
              <a:pathLst>
                <a:path w="1049" h="608" extrusionOk="0">
                  <a:moveTo>
                    <a:pt x="1036" y="0"/>
                  </a:moveTo>
                  <a:cubicBezTo>
                    <a:pt x="727" y="262"/>
                    <a:pt x="143" y="167"/>
                    <a:pt x="0" y="608"/>
                  </a:cubicBezTo>
                  <a:cubicBezTo>
                    <a:pt x="108" y="477"/>
                    <a:pt x="191" y="370"/>
                    <a:pt x="346" y="310"/>
                  </a:cubicBezTo>
                  <a:cubicBezTo>
                    <a:pt x="429" y="262"/>
                    <a:pt x="536" y="250"/>
                    <a:pt x="643" y="239"/>
                  </a:cubicBezTo>
                  <a:cubicBezTo>
                    <a:pt x="798" y="191"/>
                    <a:pt x="953" y="143"/>
                    <a:pt x="1048" y="12"/>
                  </a:cubicBezTo>
                  <a:cubicBezTo>
                    <a:pt x="1048" y="0"/>
                    <a:pt x="1036" y="0"/>
                    <a:pt x="10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61" name="Google Shape;17861;p26"/>
            <p:cNvSpPr/>
            <p:nvPr/>
          </p:nvSpPr>
          <p:spPr>
            <a:xfrm>
              <a:off x="2225275" y="2087875"/>
              <a:ext cx="29700" cy="60575"/>
            </a:xfrm>
            <a:custGeom>
              <a:avLst/>
              <a:gdLst/>
              <a:ahLst/>
              <a:cxnLst/>
              <a:rect l="l" t="t" r="r" b="b"/>
              <a:pathLst>
                <a:path w="1188" h="2423" extrusionOk="0">
                  <a:moveTo>
                    <a:pt x="0" y="1"/>
                  </a:moveTo>
                  <a:lnTo>
                    <a:pt x="0" y="1"/>
                  </a:lnTo>
                  <a:cubicBezTo>
                    <a:pt x="155" y="275"/>
                    <a:pt x="203" y="513"/>
                    <a:pt x="214" y="822"/>
                  </a:cubicBezTo>
                  <a:cubicBezTo>
                    <a:pt x="214" y="965"/>
                    <a:pt x="214" y="1108"/>
                    <a:pt x="286" y="1227"/>
                  </a:cubicBezTo>
                  <a:cubicBezTo>
                    <a:pt x="393" y="1406"/>
                    <a:pt x="584" y="1525"/>
                    <a:pt x="703" y="1680"/>
                  </a:cubicBezTo>
                  <a:cubicBezTo>
                    <a:pt x="869" y="1918"/>
                    <a:pt x="1000" y="2180"/>
                    <a:pt x="1167" y="2418"/>
                  </a:cubicBezTo>
                  <a:cubicBezTo>
                    <a:pt x="1170" y="2421"/>
                    <a:pt x="1173" y="2423"/>
                    <a:pt x="1176" y="2423"/>
                  </a:cubicBezTo>
                  <a:cubicBezTo>
                    <a:pt x="1184" y="2423"/>
                    <a:pt x="1188" y="2412"/>
                    <a:pt x="1179" y="2394"/>
                  </a:cubicBezTo>
                  <a:cubicBezTo>
                    <a:pt x="1048" y="2144"/>
                    <a:pt x="893" y="1894"/>
                    <a:pt x="738" y="1656"/>
                  </a:cubicBezTo>
                  <a:cubicBezTo>
                    <a:pt x="548" y="1406"/>
                    <a:pt x="298" y="1263"/>
                    <a:pt x="238" y="930"/>
                  </a:cubicBezTo>
                  <a:cubicBezTo>
                    <a:pt x="203" y="584"/>
                    <a:pt x="274" y="29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62" name="Google Shape;17862;p26"/>
            <p:cNvSpPr/>
            <p:nvPr/>
          </p:nvSpPr>
          <p:spPr>
            <a:xfrm>
              <a:off x="2230925" y="2087950"/>
              <a:ext cx="8650" cy="33900"/>
            </a:xfrm>
            <a:custGeom>
              <a:avLst/>
              <a:gdLst/>
              <a:ahLst/>
              <a:cxnLst/>
              <a:rect l="l" t="t" r="r" b="b"/>
              <a:pathLst>
                <a:path w="346" h="1356" extrusionOk="0">
                  <a:moveTo>
                    <a:pt x="8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48" y="188"/>
                    <a:pt x="119" y="367"/>
                    <a:pt x="131" y="546"/>
                  </a:cubicBezTo>
                  <a:cubicBezTo>
                    <a:pt x="155" y="700"/>
                    <a:pt x="108" y="831"/>
                    <a:pt x="108" y="986"/>
                  </a:cubicBezTo>
                  <a:cubicBezTo>
                    <a:pt x="108" y="1129"/>
                    <a:pt x="143" y="1296"/>
                    <a:pt x="310" y="1355"/>
                  </a:cubicBezTo>
                  <a:cubicBezTo>
                    <a:pt x="322" y="1355"/>
                    <a:pt x="346" y="1343"/>
                    <a:pt x="322" y="1320"/>
                  </a:cubicBezTo>
                  <a:cubicBezTo>
                    <a:pt x="84" y="1105"/>
                    <a:pt x="215" y="831"/>
                    <a:pt x="191" y="546"/>
                  </a:cubicBezTo>
                  <a:cubicBezTo>
                    <a:pt x="179" y="355"/>
                    <a:pt x="108" y="177"/>
                    <a:pt x="24" y="10"/>
                  </a:cubicBezTo>
                  <a:cubicBezTo>
                    <a:pt x="18" y="4"/>
                    <a:pt x="12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63" name="Google Shape;17863;p26"/>
            <p:cNvSpPr/>
            <p:nvPr/>
          </p:nvSpPr>
          <p:spPr>
            <a:xfrm>
              <a:off x="2238375" y="2121525"/>
              <a:ext cx="18975" cy="28725"/>
            </a:xfrm>
            <a:custGeom>
              <a:avLst/>
              <a:gdLst/>
              <a:ahLst/>
              <a:cxnLst/>
              <a:rect l="l" t="t" r="r" b="b"/>
              <a:pathLst>
                <a:path w="759" h="1149" extrusionOk="0">
                  <a:moveTo>
                    <a:pt x="0" y="0"/>
                  </a:moveTo>
                  <a:cubicBezTo>
                    <a:pt x="155" y="179"/>
                    <a:pt x="298" y="369"/>
                    <a:pt x="429" y="560"/>
                  </a:cubicBezTo>
                  <a:cubicBezTo>
                    <a:pt x="548" y="739"/>
                    <a:pt x="619" y="953"/>
                    <a:pt x="726" y="1143"/>
                  </a:cubicBezTo>
                  <a:cubicBezTo>
                    <a:pt x="726" y="1147"/>
                    <a:pt x="729" y="1148"/>
                    <a:pt x="733" y="1148"/>
                  </a:cubicBezTo>
                  <a:cubicBezTo>
                    <a:pt x="743" y="1148"/>
                    <a:pt x="759" y="1140"/>
                    <a:pt x="750" y="1131"/>
                  </a:cubicBezTo>
                  <a:cubicBezTo>
                    <a:pt x="619" y="715"/>
                    <a:pt x="310" y="29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64" name="Google Shape;17864;p26"/>
            <p:cNvSpPr/>
            <p:nvPr/>
          </p:nvSpPr>
          <p:spPr>
            <a:xfrm>
              <a:off x="2254425" y="2146825"/>
              <a:ext cx="40825" cy="49725"/>
            </a:xfrm>
            <a:custGeom>
              <a:avLst/>
              <a:gdLst/>
              <a:ahLst/>
              <a:cxnLst/>
              <a:rect l="l" t="t" r="r" b="b"/>
              <a:pathLst>
                <a:path w="1633" h="1989" extrusionOk="0">
                  <a:moveTo>
                    <a:pt x="1" y="0"/>
                  </a:moveTo>
                  <a:cubicBezTo>
                    <a:pt x="84" y="179"/>
                    <a:pt x="168" y="381"/>
                    <a:pt x="275" y="548"/>
                  </a:cubicBezTo>
                  <a:cubicBezTo>
                    <a:pt x="418" y="750"/>
                    <a:pt x="668" y="810"/>
                    <a:pt x="822" y="1036"/>
                  </a:cubicBezTo>
                  <a:cubicBezTo>
                    <a:pt x="1084" y="1405"/>
                    <a:pt x="1203" y="1751"/>
                    <a:pt x="1620" y="1989"/>
                  </a:cubicBezTo>
                  <a:cubicBezTo>
                    <a:pt x="1632" y="1989"/>
                    <a:pt x="1632" y="1977"/>
                    <a:pt x="1632" y="1977"/>
                  </a:cubicBezTo>
                  <a:cubicBezTo>
                    <a:pt x="1430" y="1810"/>
                    <a:pt x="1251" y="1643"/>
                    <a:pt x="1084" y="1441"/>
                  </a:cubicBezTo>
                  <a:cubicBezTo>
                    <a:pt x="977" y="1274"/>
                    <a:pt x="906" y="1060"/>
                    <a:pt x="787" y="917"/>
                  </a:cubicBezTo>
                  <a:cubicBezTo>
                    <a:pt x="680" y="810"/>
                    <a:pt x="549" y="739"/>
                    <a:pt x="441" y="643"/>
                  </a:cubicBezTo>
                  <a:cubicBezTo>
                    <a:pt x="251" y="477"/>
                    <a:pt x="144" y="21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65" name="Google Shape;17865;p26"/>
            <p:cNvSpPr/>
            <p:nvPr/>
          </p:nvSpPr>
          <p:spPr>
            <a:xfrm>
              <a:off x="2241050" y="2200150"/>
              <a:ext cx="74925" cy="10200"/>
            </a:xfrm>
            <a:custGeom>
              <a:avLst/>
              <a:gdLst/>
              <a:ahLst/>
              <a:cxnLst/>
              <a:rect l="l" t="t" r="r" b="b"/>
              <a:pathLst>
                <a:path w="2997" h="408" extrusionOk="0">
                  <a:moveTo>
                    <a:pt x="2987" y="0"/>
                  </a:moveTo>
                  <a:cubicBezTo>
                    <a:pt x="2984" y="0"/>
                    <a:pt x="2980" y="3"/>
                    <a:pt x="2977" y="11"/>
                  </a:cubicBezTo>
                  <a:cubicBezTo>
                    <a:pt x="2548" y="249"/>
                    <a:pt x="2095" y="396"/>
                    <a:pt x="1614" y="396"/>
                  </a:cubicBezTo>
                  <a:cubicBezTo>
                    <a:pt x="1495" y="396"/>
                    <a:pt x="1373" y="387"/>
                    <a:pt x="1250" y="368"/>
                  </a:cubicBezTo>
                  <a:cubicBezTo>
                    <a:pt x="834" y="272"/>
                    <a:pt x="429" y="94"/>
                    <a:pt x="0" y="11"/>
                  </a:cubicBezTo>
                  <a:lnTo>
                    <a:pt x="0" y="11"/>
                  </a:lnTo>
                  <a:cubicBezTo>
                    <a:pt x="567" y="226"/>
                    <a:pt x="1148" y="408"/>
                    <a:pt x="1717" y="408"/>
                  </a:cubicBezTo>
                  <a:cubicBezTo>
                    <a:pt x="2153" y="408"/>
                    <a:pt x="2581" y="301"/>
                    <a:pt x="2989" y="22"/>
                  </a:cubicBezTo>
                  <a:cubicBezTo>
                    <a:pt x="2997" y="14"/>
                    <a:pt x="2994" y="0"/>
                    <a:pt x="2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66" name="Google Shape;17866;p26"/>
            <p:cNvSpPr/>
            <p:nvPr/>
          </p:nvSpPr>
          <p:spPr>
            <a:xfrm>
              <a:off x="2318525" y="2174200"/>
              <a:ext cx="85950" cy="26650"/>
            </a:xfrm>
            <a:custGeom>
              <a:avLst/>
              <a:gdLst/>
              <a:ahLst/>
              <a:cxnLst/>
              <a:rect l="l" t="t" r="r" b="b"/>
              <a:pathLst>
                <a:path w="3438" h="1066" extrusionOk="0">
                  <a:moveTo>
                    <a:pt x="3414" y="1"/>
                  </a:moveTo>
                  <a:cubicBezTo>
                    <a:pt x="2795" y="489"/>
                    <a:pt x="2188" y="287"/>
                    <a:pt x="1473" y="406"/>
                  </a:cubicBezTo>
                  <a:cubicBezTo>
                    <a:pt x="949" y="513"/>
                    <a:pt x="461" y="775"/>
                    <a:pt x="9" y="1060"/>
                  </a:cubicBezTo>
                  <a:cubicBezTo>
                    <a:pt x="783" y="668"/>
                    <a:pt x="1390" y="429"/>
                    <a:pt x="2259" y="429"/>
                  </a:cubicBezTo>
                  <a:cubicBezTo>
                    <a:pt x="2723" y="429"/>
                    <a:pt x="3104" y="358"/>
                    <a:pt x="3438" y="13"/>
                  </a:cubicBezTo>
                  <a:cubicBezTo>
                    <a:pt x="3438" y="13"/>
                    <a:pt x="3438" y="1"/>
                    <a:pt x="3414" y="1"/>
                  </a:cubicBezTo>
                  <a:close/>
                  <a:moveTo>
                    <a:pt x="9" y="1060"/>
                  </a:moveTo>
                  <a:cubicBezTo>
                    <a:pt x="1" y="1060"/>
                    <a:pt x="3" y="1066"/>
                    <a:pt x="6" y="1066"/>
                  </a:cubicBezTo>
                  <a:cubicBezTo>
                    <a:pt x="7" y="1066"/>
                    <a:pt x="9" y="1064"/>
                    <a:pt x="9" y="10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67" name="Google Shape;17867;p26"/>
            <p:cNvSpPr/>
            <p:nvPr/>
          </p:nvSpPr>
          <p:spPr>
            <a:xfrm>
              <a:off x="2408250" y="2168500"/>
              <a:ext cx="9925" cy="4750"/>
            </a:xfrm>
            <a:custGeom>
              <a:avLst/>
              <a:gdLst/>
              <a:ahLst/>
              <a:cxnLst/>
              <a:rect l="l" t="t" r="r" b="b"/>
              <a:pathLst>
                <a:path w="397" h="190" extrusionOk="0">
                  <a:moveTo>
                    <a:pt x="359" y="0"/>
                  </a:moveTo>
                  <a:cubicBezTo>
                    <a:pt x="303" y="0"/>
                    <a:pt x="233" y="30"/>
                    <a:pt x="182" y="50"/>
                  </a:cubicBezTo>
                  <a:cubicBezTo>
                    <a:pt x="123" y="86"/>
                    <a:pt x="63" y="110"/>
                    <a:pt x="27" y="157"/>
                  </a:cubicBezTo>
                  <a:cubicBezTo>
                    <a:pt x="0" y="166"/>
                    <a:pt x="14" y="189"/>
                    <a:pt x="28" y="189"/>
                  </a:cubicBezTo>
                  <a:cubicBezTo>
                    <a:pt x="32" y="189"/>
                    <a:pt x="36" y="187"/>
                    <a:pt x="39" y="181"/>
                  </a:cubicBezTo>
                  <a:cubicBezTo>
                    <a:pt x="99" y="145"/>
                    <a:pt x="146" y="110"/>
                    <a:pt x="218" y="86"/>
                  </a:cubicBezTo>
                  <a:cubicBezTo>
                    <a:pt x="265" y="62"/>
                    <a:pt x="337" y="62"/>
                    <a:pt x="384" y="38"/>
                  </a:cubicBezTo>
                  <a:cubicBezTo>
                    <a:pt x="396" y="38"/>
                    <a:pt x="384" y="26"/>
                    <a:pt x="384" y="3"/>
                  </a:cubicBezTo>
                  <a:cubicBezTo>
                    <a:pt x="376" y="1"/>
                    <a:pt x="36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68" name="Google Shape;17868;p26"/>
            <p:cNvSpPr/>
            <p:nvPr/>
          </p:nvSpPr>
          <p:spPr>
            <a:xfrm>
              <a:off x="2248475" y="1977750"/>
              <a:ext cx="34550" cy="22350"/>
            </a:xfrm>
            <a:custGeom>
              <a:avLst/>
              <a:gdLst/>
              <a:ahLst/>
              <a:cxnLst/>
              <a:rect l="l" t="t" r="r" b="b"/>
              <a:pathLst>
                <a:path w="1382" h="894" extrusionOk="0">
                  <a:moveTo>
                    <a:pt x="1" y="1"/>
                  </a:moveTo>
                  <a:lnTo>
                    <a:pt x="1" y="1"/>
                  </a:lnTo>
                  <a:cubicBezTo>
                    <a:pt x="477" y="286"/>
                    <a:pt x="906" y="608"/>
                    <a:pt x="1370" y="894"/>
                  </a:cubicBezTo>
                  <a:cubicBezTo>
                    <a:pt x="1382" y="894"/>
                    <a:pt x="1382" y="882"/>
                    <a:pt x="1382" y="882"/>
                  </a:cubicBezTo>
                  <a:cubicBezTo>
                    <a:pt x="965" y="536"/>
                    <a:pt x="477" y="25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69" name="Google Shape;17869;p26"/>
            <p:cNvSpPr/>
            <p:nvPr/>
          </p:nvSpPr>
          <p:spPr>
            <a:xfrm>
              <a:off x="2300375" y="2013650"/>
              <a:ext cx="66300" cy="56700"/>
            </a:xfrm>
            <a:custGeom>
              <a:avLst/>
              <a:gdLst/>
              <a:ahLst/>
              <a:cxnLst/>
              <a:rect l="l" t="t" r="r" b="b"/>
              <a:pathLst>
                <a:path w="2652" h="2268" extrusionOk="0">
                  <a:moveTo>
                    <a:pt x="6" y="0"/>
                  </a:moveTo>
                  <a:cubicBezTo>
                    <a:pt x="3" y="0"/>
                    <a:pt x="0" y="5"/>
                    <a:pt x="8" y="5"/>
                  </a:cubicBezTo>
                  <a:cubicBezTo>
                    <a:pt x="8" y="1"/>
                    <a:pt x="7" y="0"/>
                    <a:pt x="6" y="0"/>
                  </a:cubicBezTo>
                  <a:close/>
                  <a:moveTo>
                    <a:pt x="8" y="5"/>
                  </a:moveTo>
                  <a:cubicBezTo>
                    <a:pt x="497" y="434"/>
                    <a:pt x="1235" y="589"/>
                    <a:pt x="1675" y="1077"/>
                  </a:cubicBezTo>
                  <a:cubicBezTo>
                    <a:pt x="2056" y="1529"/>
                    <a:pt x="2104" y="1946"/>
                    <a:pt x="2640" y="2267"/>
                  </a:cubicBezTo>
                  <a:cubicBezTo>
                    <a:pt x="2652" y="2267"/>
                    <a:pt x="2652" y="2256"/>
                    <a:pt x="2652" y="2256"/>
                  </a:cubicBezTo>
                  <a:cubicBezTo>
                    <a:pt x="2342" y="2006"/>
                    <a:pt x="2175" y="1803"/>
                    <a:pt x="1985" y="1446"/>
                  </a:cubicBezTo>
                  <a:cubicBezTo>
                    <a:pt x="1878" y="1255"/>
                    <a:pt x="1806" y="1136"/>
                    <a:pt x="1628" y="994"/>
                  </a:cubicBezTo>
                  <a:cubicBezTo>
                    <a:pt x="1140" y="577"/>
                    <a:pt x="508" y="398"/>
                    <a:pt x="8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70" name="Google Shape;17870;p26"/>
            <p:cNvSpPr/>
            <p:nvPr/>
          </p:nvSpPr>
          <p:spPr>
            <a:xfrm>
              <a:off x="2121675" y="2053950"/>
              <a:ext cx="19675" cy="21675"/>
            </a:xfrm>
            <a:custGeom>
              <a:avLst/>
              <a:gdLst/>
              <a:ahLst/>
              <a:cxnLst/>
              <a:rect l="l" t="t" r="r" b="b"/>
              <a:pathLst>
                <a:path w="787" h="867" extrusionOk="0">
                  <a:moveTo>
                    <a:pt x="778" y="0"/>
                  </a:moveTo>
                  <a:cubicBezTo>
                    <a:pt x="670" y="0"/>
                    <a:pt x="499" y="205"/>
                    <a:pt x="429" y="274"/>
                  </a:cubicBezTo>
                  <a:cubicBezTo>
                    <a:pt x="263" y="441"/>
                    <a:pt x="84" y="632"/>
                    <a:pt x="1" y="858"/>
                  </a:cubicBezTo>
                  <a:cubicBezTo>
                    <a:pt x="1" y="864"/>
                    <a:pt x="1" y="867"/>
                    <a:pt x="2" y="867"/>
                  </a:cubicBezTo>
                  <a:cubicBezTo>
                    <a:pt x="4" y="867"/>
                    <a:pt x="7" y="864"/>
                    <a:pt x="13" y="858"/>
                  </a:cubicBezTo>
                  <a:cubicBezTo>
                    <a:pt x="132" y="691"/>
                    <a:pt x="215" y="525"/>
                    <a:pt x="358" y="382"/>
                  </a:cubicBezTo>
                  <a:cubicBezTo>
                    <a:pt x="441" y="286"/>
                    <a:pt x="668" y="24"/>
                    <a:pt x="775" y="24"/>
                  </a:cubicBezTo>
                  <a:lnTo>
                    <a:pt x="787" y="24"/>
                  </a:lnTo>
                  <a:lnTo>
                    <a:pt x="787" y="1"/>
                  </a:lnTo>
                  <a:cubicBezTo>
                    <a:pt x="784" y="0"/>
                    <a:pt x="781" y="0"/>
                    <a:pt x="7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71" name="Google Shape;17871;p26"/>
            <p:cNvSpPr/>
            <p:nvPr/>
          </p:nvSpPr>
          <p:spPr>
            <a:xfrm>
              <a:off x="2132100" y="2055025"/>
              <a:ext cx="11775" cy="17400"/>
            </a:xfrm>
            <a:custGeom>
              <a:avLst/>
              <a:gdLst/>
              <a:ahLst/>
              <a:cxnLst/>
              <a:rect l="l" t="t" r="r" b="b"/>
              <a:pathLst>
                <a:path w="471" h="696" extrusionOk="0">
                  <a:moveTo>
                    <a:pt x="451" y="1"/>
                  </a:moveTo>
                  <a:cubicBezTo>
                    <a:pt x="448" y="1"/>
                    <a:pt x="444" y="2"/>
                    <a:pt x="441" y="5"/>
                  </a:cubicBezTo>
                  <a:cubicBezTo>
                    <a:pt x="262" y="184"/>
                    <a:pt x="60" y="434"/>
                    <a:pt x="0" y="672"/>
                  </a:cubicBezTo>
                  <a:cubicBezTo>
                    <a:pt x="0" y="696"/>
                    <a:pt x="12" y="696"/>
                    <a:pt x="12" y="696"/>
                  </a:cubicBezTo>
                  <a:cubicBezTo>
                    <a:pt x="84" y="601"/>
                    <a:pt x="131" y="482"/>
                    <a:pt x="191" y="398"/>
                  </a:cubicBezTo>
                  <a:cubicBezTo>
                    <a:pt x="274" y="255"/>
                    <a:pt x="370" y="160"/>
                    <a:pt x="453" y="41"/>
                  </a:cubicBezTo>
                  <a:cubicBezTo>
                    <a:pt x="471" y="14"/>
                    <a:pt x="462" y="1"/>
                    <a:pt x="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72" name="Google Shape;17872;p26"/>
            <p:cNvSpPr/>
            <p:nvPr/>
          </p:nvSpPr>
          <p:spPr>
            <a:xfrm>
              <a:off x="2135675" y="2057575"/>
              <a:ext cx="9575" cy="14100"/>
            </a:xfrm>
            <a:custGeom>
              <a:avLst/>
              <a:gdLst/>
              <a:ahLst/>
              <a:cxnLst/>
              <a:rect l="l" t="t" r="r" b="b"/>
              <a:pathLst>
                <a:path w="383" h="564" extrusionOk="0">
                  <a:moveTo>
                    <a:pt x="370" y="0"/>
                  </a:moveTo>
                  <a:cubicBezTo>
                    <a:pt x="366" y="0"/>
                    <a:pt x="361" y="3"/>
                    <a:pt x="358" y="10"/>
                  </a:cubicBezTo>
                  <a:cubicBezTo>
                    <a:pt x="238" y="177"/>
                    <a:pt x="96" y="356"/>
                    <a:pt x="0" y="546"/>
                  </a:cubicBezTo>
                  <a:cubicBezTo>
                    <a:pt x="0" y="555"/>
                    <a:pt x="6" y="563"/>
                    <a:pt x="10" y="563"/>
                  </a:cubicBezTo>
                  <a:cubicBezTo>
                    <a:pt x="11" y="563"/>
                    <a:pt x="12" y="562"/>
                    <a:pt x="12" y="558"/>
                  </a:cubicBezTo>
                  <a:cubicBezTo>
                    <a:pt x="155" y="415"/>
                    <a:pt x="274" y="201"/>
                    <a:pt x="358" y="22"/>
                  </a:cubicBezTo>
                  <a:cubicBezTo>
                    <a:pt x="382" y="14"/>
                    <a:pt x="378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73" name="Google Shape;17873;p26"/>
            <p:cNvSpPr/>
            <p:nvPr/>
          </p:nvSpPr>
          <p:spPr>
            <a:xfrm>
              <a:off x="2139850" y="2060800"/>
              <a:ext cx="7750" cy="12225"/>
            </a:xfrm>
            <a:custGeom>
              <a:avLst/>
              <a:gdLst/>
              <a:ahLst/>
              <a:cxnLst/>
              <a:rect l="l" t="t" r="r" b="b"/>
              <a:pathLst>
                <a:path w="310" h="489" extrusionOk="0">
                  <a:moveTo>
                    <a:pt x="286" y="0"/>
                  </a:moveTo>
                  <a:cubicBezTo>
                    <a:pt x="179" y="143"/>
                    <a:pt x="71" y="310"/>
                    <a:pt x="0" y="477"/>
                  </a:cubicBezTo>
                  <a:cubicBezTo>
                    <a:pt x="0" y="489"/>
                    <a:pt x="12" y="489"/>
                    <a:pt x="12" y="489"/>
                  </a:cubicBezTo>
                  <a:cubicBezTo>
                    <a:pt x="131" y="346"/>
                    <a:pt x="202" y="179"/>
                    <a:pt x="298" y="12"/>
                  </a:cubicBezTo>
                  <a:cubicBezTo>
                    <a:pt x="310" y="0"/>
                    <a:pt x="28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74" name="Google Shape;17874;p26"/>
            <p:cNvSpPr/>
            <p:nvPr/>
          </p:nvSpPr>
          <p:spPr>
            <a:xfrm>
              <a:off x="2143700" y="2065275"/>
              <a:ext cx="4800" cy="8050"/>
            </a:xfrm>
            <a:custGeom>
              <a:avLst/>
              <a:gdLst/>
              <a:ahLst/>
              <a:cxnLst/>
              <a:rect l="l" t="t" r="r" b="b"/>
              <a:pathLst>
                <a:path w="192" h="322" extrusionOk="0">
                  <a:moveTo>
                    <a:pt x="191" y="0"/>
                  </a:moveTo>
                  <a:cubicBezTo>
                    <a:pt x="132" y="107"/>
                    <a:pt x="48" y="191"/>
                    <a:pt x="1" y="310"/>
                  </a:cubicBezTo>
                  <a:cubicBezTo>
                    <a:pt x="1" y="322"/>
                    <a:pt x="1" y="322"/>
                    <a:pt x="25" y="322"/>
                  </a:cubicBezTo>
                  <a:cubicBezTo>
                    <a:pt x="96" y="226"/>
                    <a:pt x="144" y="119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75" name="Google Shape;17875;p26"/>
            <p:cNvSpPr/>
            <p:nvPr/>
          </p:nvSpPr>
          <p:spPr>
            <a:xfrm>
              <a:off x="2299375" y="2114800"/>
              <a:ext cx="28300" cy="65300"/>
            </a:xfrm>
            <a:custGeom>
              <a:avLst/>
              <a:gdLst/>
              <a:ahLst/>
              <a:cxnLst/>
              <a:rect l="l" t="t" r="r" b="b"/>
              <a:pathLst>
                <a:path w="1132" h="2612" extrusionOk="0">
                  <a:moveTo>
                    <a:pt x="26" y="0"/>
                  </a:moveTo>
                  <a:cubicBezTo>
                    <a:pt x="15" y="0"/>
                    <a:pt x="1" y="9"/>
                    <a:pt x="1" y="31"/>
                  </a:cubicBezTo>
                  <a:cubicBezTo>
                    <a:pt x="191" y="460"/>
                    <a:pt x="191" y="936"/>
                    <a:pt x="370" y="1365"/>
                  </a:cubicBezTo>
                  <a:cubicBezTo>
                    <a:pt x="560" y="1817"/>
                    <a:pt x="1025" y="2091"/>
                    <a:pt x="1108" y="2603"/>
                  </a:cubicBezTo>
                  <a:cubicBezTo>
                    <a:pt x="1108" y="2609"/>
                    <a:pt x="1114" y="2612"/>
                    <a:pt x="1120" y="2612"/>
                  </a:cubicBezTo>
                  <a:cubicBezTo>
                    <a:pt x="1126" y="2612"/>
                    <a:pt x="1132" y="2609"/>
                    <a:pt x="1132" y="2603"/>
                  </a:cubicBezTo>
                  <a:cubicBezTo>
                    <a:pt x="1084" y="2174"/>
                    <a:pt x="763" y="1912"/>
                    <a:pt x="537" y="1579"/>
                  </a:cubicBezTo>
                  <a:cubicBezTo>
                    <a:pt x="227" y="1103"/>
                    <a:pt x="275" y="519"/>
                    <a:pt x="37" y="7"/>
                  </a:cubicBezTo>
                  <a:cubicBezTo>
                    <a:pt x="37" y="3"/>
                    <a:pt x="32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76" name="Google Shape;17876;p26"/>
            <p:cNvSpPr/>
            <p:nvPr/>
          </p:nvSpPr>
          <p:spPr>
            <a:xfrm>
              <a:off x="2306625" y="2116150"/>
              <a:ext cx="24925" cy="71175"/>
            </a:xfrm>
            <a:custGeom>
              <a:avLst/>
              <a:gdLst/>
              <a:ahLst/>
              <a:cxnLst/>
              <a:rect l="l" t="t" r="r" b="b"/>
              <a:pathLst>
                <a:path w="997" h="2847" extrusionOk="0">
                  <a:moveTo>
                    <a:pt x="31" y="1"/>
                  </a:moveTo>
                  <a:cubicBezTo>
                    <a:pt x="18" y="1"/>
                    <a:pt x="1" y="14"/>
                    <a:pt x="8" y="37"/>
                  </a:cubicBezTo>
                  <a:cubicBezTo>
                    <a:pt x="128" y="418"/>
                    <a:pt x="80" y="870"/>
                    <a:pt x="270" y="1227"/>
                  </a:cubicBezTo>
                  <a:cubicBezTo>
                    <a:pt x="544" y="1763"/>
                    <a:pt x="901" y="2204"/>
                    <a:pt x="997" y="2847"/>
                  </a:cubicBezTo>
                  <a:cubicBezTo>
                    <a:pt x="949" y="2382"/>
                    <a:pt x="759" y="1977"/>
                    <a:pt x="532" y="1596"/>
                  </a:cubicBezTo>
                  <a:cubicBezTo>
                    <a:pt x="366" y="1311"/>
                    <a:pt x="235" y="1073"/>
                    <a:pt x="187" y="751"/>
                  </a:cubicBezTo>
                  <a:cubicBezTo>
                    <a:pt x="139" y="489"/>
                    <a:pt x="116" y="251"/>
                    <a:pt x="44" y="13"/>
                  </a:cubicBezTo>
                  <a:cubicBezTo>
                    <a:pt x="44" y="5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77" name="Google Shape;17877;p26"/>
            <p:cNvSpPr/>
            <p:nvPr/>
          </p:nvSpPr>
          <p:spPr>
            <a:xfrm>
              <a:off x="2309500" y="2120625"/>
              <a:ext cx="3600" cy="13650"/>
            </a:xfrm>
            <a:custGeom>
              <a:avLst/>
              <a:gdLst/>
              <a:ahLst/>
              <a:cxnLst/>
              <a:rect l="l" t="t" r="r" b="b"/>
              <a:pathLst>
                <a:path w="144" h="546" extrusionOk="0">
                  <a:moveTo>
                    <a:pt x="13" y="1"/>
                  </a:moveTo>
                  <a:cubicBezTo>
                    <a:pt x="1" y="96"/>
                    <a:pt x="24" y="179"/>
                    <a:pt x="48" y="274"/>
                  </a:cubicBezTo>
                  <a:cubicBezTo>
                    <a:pt x="60" y="358"/>
                    <a:pt x="60" y="465"/>
                    <a:pt x="108" y="536"/>
                  </a:cubicBezTo>
                  <a:cubicBezTo>
                    <a:pt x="108" y="542"/>
                    <a:pt x="114" y="545"/>
                    <a:pt x="120" y="545"/>
                  </a:cubicBezTo>
                  <a:cubicBezTo>
                    <a:pt x="126" y="545"/>
                    <a:pt x="132" y="542"/>
                    <a:pt x="132" y="536"/>
                  </a:cubicBezTo>
                  <a:cubicBezTo>
                    <a:pt x="143" y="429"/>
                    <a:pt x="108" y="334"/>
                    <a:pt x="84" y="227"/>
                  </a:cubicBezTo>
                  <a:cubicBezTo>
                    <a:pt x="72" y="167"/>
                    <a:pt x="72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78" name="Google Shape;17878;p26"/>
            <p:cNvSpPr/>
            <p:nvPr/>
          </p:nvSpPr>
          <p:spPr>
            <a:xfrm>
              <a:off x="2310700" y="2120500"/>
              <a:ext cx="1775" cy="1650"/>
            </a:xfrm>
            <a:custGeom>
              <a:avLst/>
              <a:gdLst/>
              <a:ahLst/>
              <a:cxnLst/>
              <a:rect l="l" t="t" r="r" b="b"/>
              <a:pathLst>
                <a:path w="71" h="66" extrusionOk="0">
                  <a:moveTo>
                    <a:pt x="68" y="0"/>
                  </a:moveTo>
                  <a:cubicBezTo>
                    <a:pt x="66" y="0"/>
                    <a:pt x="64" y="2"/>
                    <a:pt x="60" y="6"/>
                  </a:cubicBezTo>
                  <a:cubicBezTo>
                    <a:pt x="68" y="6"/>
                    <a:pt x="70" y="0"/>
                    <a:pt x="68" y="0"/>
                  </a:cubicBezTo>
                  <a:close/>
                  <a:moveTo>
                    <a:pt x="60" y="6"/>
                  </a:moveTo>
                  <a:cubicBezTo>
                    <a:pt x="24" y="6"/>
                    <a:pt x="0" y="41"/>
                    <a:pt x="12" y="65"/>
                  </a:cubicBezTo>
                  <a:lnTo>
                    <a:pt x="24" y="65"/>
                  </a:lnTo>
                  <a:cubicBezTo>
                    <a:pt x="24" y="41"/>
                    <a:pt x="36" y="18"/>
                    <a:pt x="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79" name="Google Shape;17879;p26"/>
            <p:cNvSpPr/>
            <p:nvPr/>
          </p:nvSpPr>
          <p:spPr>
            <a:xfrm>
              <a:off x="2303850" y="2091150"/>
              <a:ext cx="34250" cy="20275"/>
            </a:xfrm>
            <a:custGeom>
              <a:avLst/>
              <a:gdLst/>
              <a:ahLst/>
              <a:cxnLst/>
              <a:rect l="l" t="t" r="r" b="b"/>
              <a:pathLst>
                <a:path w="1370" h="811" extrusionOk="0">
                  <a:moveTo>
                    <a:pt x="1322" y="1"/>
                  </a:moveTo>
                  <a:cubicBezTo>
                    <a:pt x="1120" y="1"/>
                    <a:pt x="905" y="144"/>
                    <a:pt x="739" y="275"/>
                  </a:cubicBezTo>
                  <a:cubicBezTo>
                    <a:pt x="620" y="382"/>
                    <a:pt x="536" y="513"/>
                    <a:pt x="405" y="596"/>
                  </a:cubicBezTo>
                  <a:cubicBezTo>
                    <a:pt x="286" y="691"/>
                    <a:pt x="131" y="739"/>
                    <a:pt x="0" y="799"/>
                  </a:cubicBezTo>
                  <a:lnTo>
                    <a:pt x="12" y="811"/>
                  </a:lnTo>
                  <a:cubicBezTo>
                    <a:pt x="227" y="787"/>
                    <a:pt x="417" y="656"/>
                    <a:pt x="584" y="525"/>
                  </a:cubicBezTo>
                  <a:cubicBezTo>
                    <a:pt x="703" y="418"/>
                    <a:pt x="786" y="287"/>
                    <a:pt x="917" y="215"/>
                  </a:cubicBezTo>
                  <a:cubicBezTo>
                    <a:pt x="1060" y="120"/>
                    <a:pt x="1191" y="108"/>
                    <a:pt x="1334" y="60"/>
                  </a:cubicBezTo>
                  <a:cubicBezTo>
                    <a:pt x="1370" y="49"/>
                    <a:pt x="1358" y="1"/>
                    <a:pt x="1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80" name="Google Shape;17880;p26"/>
            <p:cNvSpPr/>
            <p:nvPr/>
          </p:nvSpPr>
          <p:spPr>
            <a:xfrm>
              <a:off x="2308300" y="2082825"/>
              <a:ext cx="68200" cy="29800"/>
            </a:xfrm>
            <a:custGeom>
              <a:avLst/>
              <a:gdLst/>
              <a:ahLst/>
              <a:cxnLst/>
              <a:rect l="l" t="t" r="r" b="b"/>
              <a:pathLst>
                <a:path w="2728" h="1192" extrusionOk="0">
                  <a:moveTo>
                    <a:pt x="2716" y="1"/>
                  </a:moveTo>
                  <a:cubicBezTo>
                    <a:pt x="2204" y="84"/>
                    <a:pt x="1644" y="191"/>
                    <a:pt x="1168" y="370"/>
                  </a:cubicBezTo>
                  <a:cubicBezTo>
                    <a:pt x="727" y="536"/>
                    <a:pt x="418" y="917"/>
                    <a:pt x="13" y="1144"/>
                  </a:cubicBezTo>
                  <a:cubicBezTo>
                    <a:pt x="1" y="1167"/>
                    <a:pt x="13" y="1191"/>
                    <a:pt x="37" y="1191"/>
                  </a:cubicBezTo>
                  <a:cubicBezTo>
                    <a:pt x="477" y="1048"/>
                    <a:pt x="715" y="655"/>
                    <a:pt x="1120" y="453"/>
                  </a:cubicBezTo>
                  <a:cubicBezTo>
                    <a:pt x="1608" y="239"/>
                    <a:pt x="2192" y="191"/>
                    <a:pt x="2716" y="24"/>
                  </a:cubicBezTo>
                  <a:cubicBezTo>
                    <a:pt x="2728" y="24"/>
                    <a:pt x="2728" y="1"/>
                    <a:pt x="27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81" name="Google Shape;17881;p26"/>
            <p:cNvSpPr/>
            <p:nvPr/>
          </p:nvSpPr>
          <p:spPr>
            <a:xfrm>
              <a:off x="2354675" y="2123700"/>
              <a:ext cx="23025" cy="12350"/>
            </a:xfrm>
            <a:custGeom>
              <a:avLst/>
              <a:gdLst/>
              <a:ahLst/>
              <a:cxnLst/>
              <a:rect l="l" t="t" r="r" b="b"/>
              <a:pathLst>
                <a:path w="921" h="494" extrusionOk="0">
                  <a:moveTo>
                    <a:pt x="818" y="0"/>
                  </a:moveTo>
                  <a:cubicBezTo>
                    <a:pt x="526" y="0"/>
                    <a:pt x="257" y="342"/>
                    <a:pt x="27" y="473"/>
                  </a:cubicBezTo>
                  <a:cubicBezTo>
                    <a:pt x="0" y="473"/>
                    <a:pt x="0" y="493"/>
                    <a:pt x="12" y="493"/>
                  </a:cubicBezTo>
                  <a:cubicBezTo>
                    <a:pt x="16" y="493"/>
                    <a:pt x="21" y="491"/>
                    <a:pt x="27" y="485"/>
                  </a:cubicBezTo>
                  <a:cubicBezTo>
                    <a:pt x="158" y="461"/>
                    <a:pt x="265" y="366"/>
                    <a:pt x="361" y="282"/>
                  </a:cubicBezTo>
                  <a:cubicBezTo>
                    <a:pt x="527" y="151"/>
                    <a:pt x="682" y="44"/>
                    <a:pt x="896" y="32"/>
                  </a:cubicBezTo>
                  <a:cubicBezTo>
                    <a:pt x="920" y="32"/>
                    <a:pt x="920" y="9"/>
                    <a:pt x="896" y="9"/>
                  </a:cubicBezTo>
                  <a:cubicBezTo>
                    <a:pt x="870" y="3"/>
                    <a:pt x="844" y="0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82" name="Google Shape;17882;p26"/>
            <p:cNvSpPr/>
            <p:nvPr/>
          </p:nvSpPr>
          <p:spPr>
            <a:xfrm>
              <a:off x="2360100" y="2125400"/>
              <a:ext cx="17900" cy="9850"/>
            </a:xfrm>
            <a:custGeom>
              <a:avLst/>
              <a:gdLst/>
              <a:ahLst/>
              <a:cxnLst/>
              <a:rect l="l" t="t" r="r" b="b"/>
              <a:pathLst>
                <a:path w="716" h="394" extrusionOk="0">
                  <a:moveTo>
                    <a:pt x="679" y="0"/>
                  </a:moveTo>
                  <a:cubicBezTo>
                    <a:pt x="441" y="83"/>
                    <a:pt x="179" y="214"/>
                    <a:pt x="1" y="381"/>
                  </a:cubicBezTo>
                  <a:cubicBezTo>
                    <a:pt x="1" y="381"/>
                    <a:pt x="1" y="393"/>
                    <a:pt x="13" y="393"/>
                  </a:cubicBezTo>
                  <a:cubicBezTo>
                    <a:pt x="132" y="334"/>
                    <a:pt x="239" y="262"/>
                    <a:pt x="358" y="203"/>
                  </a:cubicBezTo>
                  <a:cubicBezTo>
                    <a:pt x="477" y="143"/>
                    <a:pt x="596" y="95"/>
                    <a:pt x="715" y="36"/>
                  </a:cubicBezTo>
                  <a:cubicBezTo>
                    <a:pt x="703" y="24"/>
                    <a:pt x="703" y="0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83" name="Google Shape;17883;p26"/>
            <p:cNvSpPr/>
            <p:nvPr/>
          </p:nvSpPr>
          <p:spPr>
            <a:xfrm>
              <a:off x="2377075" y="2119775"/>
              <a:ext cx="11325" cy="5050"/>
            </a:xfrm>
            <a:custGeom>
              <a:avLst/>
              <a:gdLst/>
              <a:ahLst/>
              <a:cxnLst/>
              <a:rect l="l" t="t" r="r" b="b"/>
              <a:pathLst>
                <a:path w="453" h="202" extrusionOk="0">
                  <a:moveTo>
                    <a:pt x="445" y="1"/>
                  </a:moveTo>
                  <a:cubicBezTo>
                    <a:pt x="441" y="1"/>
                    <a:pt x="436" y="3"/>
                    <a:pt x="429" y="11"/>
                  </a:cubicBezTo>
                  <a:cubicBezTo>
                    <a:pt x="381" y="35"/>
                    <a:pt x="322" y="82"/>
                    <a:pt x="238" y="106"/>
                  </a:cubicBezTo>
                  <a:cubicBezTo>
                    <a:pt x="167" y="154"/>
                    <a:pt x="96" y="166"/>
                    <a:pt x="0" y="201"/>
                  </a:cubicBezTo>
                  <a:cubicBezTo>
                    <a:pt x="155" y="189"/>
                    <a:pt x="346" y="142"/>
                    <a:pt x="453" y="23"/>
                  </a:cubicBezTo>
                  <a:cubicBezTo>
                    <a:pt x="453" y="15"/>
                    <a:pt x="453" y="1"/>
                    <a:pt x="4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84" name="Google Shape;17884;p26"/>
            <p:cNvSpPr/>
            <p:nvPr/>
          </p:nvSpPr>
          <p:spPr>
            <a:xfrm>
              <a:off x="2354750" y="2137300"/>
              <a:ext cx="12525" cy="30375"/>
            </a:xfrm>
            <a:custGeom>
              <a:avLst/>
              <a:gdLst/>
              <a:ahLst/>
              <a:cxnLst/>
              <a:rect l="l" t="t" r="r" b="b"/>
              <a:pathLst>
                <a:path w="501" h="1215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262"/>
                    <a:pt x="167" y="512"/>
                    <a:pt x="227" y="798"/>
                  </a:cubicBezTo>
                  <a:cubicBezTo>
                    <a:pt x="262" y="953"/>
                    <a:pt x="334" y="1131"/>
                    <a:pt x="477" y="1215"/>
                  </a:cubicBezTo>
                  <a:cubicBezTo>
                    <a:pt x="500" y="1215"/>
                    <a:pt x="500" y="1191"/>
                    <a:pt x="500" y="1191"/>
                  </a:cubicBezTo>
                  <a:cubicBezTo>
                    <a:pt x="96" y="917"/>
                    <a:pt x="393" y="2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85" name="Google Shape;17885;p26"/>
            <p:cNvSpPr/>
            <p:nvPr/>
          </p:nvSpPr>
          <p:spPr>
            <a:xfrm>
              <a:off x="2359200" y="2137450"/>
              <a:ext cx="1525" cy="12675"/>
            </a:xfrm>
            <a:custGeom>
              <a:avLst/>
              <a:gdLst/>
              <a:ahLst/>
              <a:cxnLst/>
              <a:rect l="l" t="t" r="r" b="b"/>
              <a:pathLst>
                <a:path w="61" h="507" extrusionOk="0">
                  <a:moveTo>
                    <a:pt x="31" y="0"/>
                  </a:moveTo>
                  <a:cubicBezTo>
                    <a:pt x="28" y="0"/>
                    <a:pt x="25" y="6"/>
                    <a:pt x="25" y="18"/>
                  </a:cubicBezTo>
                  <a:cubicBezTo>
                    <a:pt x="25" y="173"/>
                    <a:pt x="1" y="352"/>
                    <a:pt x="37" y="506"/>
                  </a:cubicBezTo>
                  <a:lnTo>
                    <a:pt x="49" y="506"/>
                  </a:lnTo>
                  <a:cubicBezTo>
                    <a:pt x="60" y="352"/>
                    <a:pt x="49" y="173"/>
                    <a:pt x="37" y="18"/>
                  </a:cubicBezTo>
                  <a:cubicBezTo>
                    <a:pt x="37" y="6"/>
                    <a:pt x="34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86" name="Google Shape;17886;p26"/>
            <p:cNvSpPr/>
            <p:nvPr/>
          </p:nvSpPr>
          <p:spPr>
            <a:xfrm>
              <a:off x="2381725" y="2087450"/>
              <a:ext cx="24250" cy="44950"/>
            </a:xfrm>
            <a:custGeom>
              <a:avLst/>
              <a:gdLst/>
              <a:ahLst/>
              <a:cxnLst/>
              <a:rect l="l" t="t" r="r" b="b"/>
              <a:pathLst>
                <a:path w="970" h="1798" extrusionOk="0">
                  <a:moveTo>
                    <a:pt x="11" y="1"/>
                  </a:moveTo>
                  <a:cubicBezTo>
                    <a:pt x="6" y="1"/>
                    <a:pt x="1" y="6"/>
                    <a:pt x="17" y="6"/>
                  </a:cubicBezTo>
                  <a:cubicBezTo>
                    <a:pt x="17" y="2"/>
                    <a:pt x="14" y="1"/>
                    <a:pt x="11" y="1"/>
                  </a:cubicBezTo>
                  <a:close/>
                  <a:moveTo>
                    <a:pt x="17" y="6"/>
                  </a:moveTo>
                  <a:lnTo>
                    <a:pt x="17" y="6"/>
                  </a:lnTo>
                  <a:cubicBezTo>
                    <a:pt x="445" y="566"/>
                    <a:pt x="731" y="1137"/>
                    <a:pt x="945" y="1792"/>
                  </a:cubicBezTo>
                  <a:cubicBezTo>
                    <a:pt x="945" y="1796"/>
                    <a:pt x="948" y="1797"/>
                    <a:pt x="952" y="1797"/>
                  </a:cubicBezTo>
                  <a:cubicBezTo>
                    <a:pt x="959" y="1797"/>
                    <a:pt x="969" y="1792"/>
                    <a:pt x="969" y="1792"/>
                  </a:cubicBezTo>
                  <a:cubicBezTo>
                    <a:pt x="826" y="1149"/>
                    <a:pt x="457" y="482"/>
                    <a:pt x="1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87" name="Google Shape;17887;p26"/>
            <p:cNvSpPr/>
            <p:nvPr/>
          </p:nvSpPr>
          <p:spPr>
            <a:xfrm>
              <a:off x="2410700" y="2135000"/>
              <a:ext cx="18175" cy="30650"/>
            </a:xfrm>
            <a:custGeom>
              <a:avLst/>
              <a:gdLst/>
              <a:ahLst/>
              <a:cxnLst/>
              <a:rect l="l" t="t" r="r" b="b"/>
              <a:pathLst>
                <a:path w="727" h="1226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84" y="188"/>
                    <a:pt x="179" y="354"/>
                    <a:pt x="275" y="509"/>
                  </a:cubicBezTo>
                  <a:cubicBezTo>
                    <a:pt x="334" y="616"/>
                    <a:pt x="727" y="1164"/>
                    <a:pt x="429" y="1212"/>
                  </a:cubicBezTo>
                  <a:cubicBezTo>
                    <a:pt x="417" y="1212"/>
                    <a:pt x="417" y="1223"/>
                    <a:pt x="429" y="1223"/>
                  </a:cubicBezTo>
                  <a:cubicBezTo>
                    <a:pt x="438" y="1225"/>
                    <a:pt x="447" y="1225"/>
                    <a:pt x="455" y="1225"/>
                  </a:cubicBezTo>
                  <a:cubicBezTo>
                    <a:pt x="597" y="1225"/>
                    <a:pt x="605" y="1038"/>
                    <a:pt x="560" y="926"/>
                  </a:cubicBezTo>
                  <a:cubicBezTo>
                    <a:pt x="429" y="616"/>
                    <a:pt x="203" y="29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88" name="Google Shape;17888;p26"/>
            <p:cNvSpPr/>
            <p:nvPr/>
          </p:nvSpPr>
          <p:spPr>
            <a:xfrm>
              <a:off x="2230925" y="1978050"/>
              <a:ext cx="18775" cy="3975"/>
            </a:xfrm>
            <a:custGeom>
              <a:avLst/>
              <a:gdLst/>
              <a:ahLst/>
              <a:cxnLst/>
              <a:rect l="l" t="t" r="r" b="b"/>
              <a:pathLst>
                <a:path w="751" h="159" extrusionOk="0">
                  <a:moveTo>
                    <a:pt x="727" y="1"/>
                  </a:moveTo>
                  <a:cubicBezTo>
                    <a:pt x="489" y="1"/>
                    <a:pt x="238" y="48"/>
                    <a:pt x="12" y="143"/>
                  </a:cubicBezTo>
                  <a:cubicBezTo>
                    <a:pt x="3" y="143"/>
                    <a:pt x="1" y="159"/>
                    <a:pt x="7" y="159"/>
                  </a:cubicBezTo>
                  <a:cubicBezTo>
                    <a:pt x="8" y="159"/>
                    <a:pt x="10" y="158"/>
                    <a:pt x="12" y="155"/>
                  </a:cubicBezTo>
                  <a:cubicBezTo>
                    <a:pt x="250" y="96"/>
                    <a:pt x="477" y="48"/>
                    <a:pt x="715" y="36"/>
                  </a:cubicBezTo>
                  <a:cubicBezTo>
                    <a:pt x="750" y="24"/>
                    <a:pt x="750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89" name="Google Shape;17889;p26"/>
            <p:cNvSpPr/>
            <p:nvPr/>
          </p:nvSpPr>
          <p:spPr>
            <a:xfrm>
              <a:off x="2235100" y="1980150"/>
              <a:ext cx="18175" cy="3575"/>
            </a:xfrm>
            <a:custGeom>
              <a:avLst/>
              <a:gdLst/>
              <a:ahLst/>
              <a:cxnLst/>
              <a:rect l="l" t="t" r="r" b="b"/>
              <a:pathLst>
                <a:path w="727" h="143" extrusionOk="0">
                  <a:moveTo>
                    <a:pt x="552" y="0"/>
                  </a:moveTo>
                  <a:cubicBezTo>
                    <a:pt x="359" y="0"/>
                    <a:pt x="158" y="47"/>
                    <a:pt x="0" y="131"/>
                  </a:cubicBezTo>
                  <a:lnTo>
                    <a:pt x="0" y="143"/>
                  </a:lnTo>
                  <a:cubicBezTo>
                    <a:pt x="238" y="83"/>
                    <a:pt x="464" y="59"/>
                    <a:pt x="714" y="59"/>
                  </a:cubicBezTo>
                  <a:cubicBezTo>
                    <a:pt x="726" y="36"/>
                    <a:pt x="726" y="12"/>
                    <a:pt x="714" y="12"/>
                  </a:cubicBezTo>
                  <a:cubicBezTo>
                    <a:pt x="662" y="4"/>
                    <a:pt x="607" y="0"/>
                    <a:pt x="5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90" name="Google Shape;17890;p26"/>
            <p:cNvSpPr/>
            <p:nvPr/>
          </p:nvSpPr>
          <p:spPr>
            <a:xfrm>
              <a:off x="2239250" y="1982225"/>
              <a:ext cx="16675" cy="3300"/>
            </a:xfrm>
            <a:custGeom>
              <a:avLst/>
              <a:gdLst/>
              <a:ahLst/>
              <a:cxnLst/>
              <a:rect l="l" t="t" r="r" b="b"/>
              <a:pathLst>
                <a:path w="667" h="132" extrusionOk="0">
                  <a:moveTo>
                    <a:pt x="656" y="0"/>
                  </a:moveTo>
                  <a:cubicBezTo>
                    <a:pt x="660" y="4"/>
                    <a:pt x="662" y="6"/>
                    <a:pt x="664" y="6"/>
                  </a:cubicBezTo>
                  <a:cubicBezTo>
                    <a:pt x="666" y="6"/>
                    <a:pt x="664" y="0"/>
                    <a:pt x="656" y="0"/>
                  </a:cubicBezTo>
                  <a:close/>
                  <a:moveTo>
                    <a:pt x="656" y="0"/>
                  </a:moveTo>
                  <a:cubicBezTo>
                    <a:pt x="477" y="0"/>
                    <a:pt x="298" y="12"/>
                    <a:pt x="120" y="60"/>
                  </a:cubicBezTo>
                  <a:cubicBezTo>
                    <a:pt x="84" y="72"/>
                    <a:pt x="1" y="107"/>
                    <a:pt x="72" y="131"/>
                  </a:cubicBezTo>
                  <a:cubicBezTo>
                    <a:pt x="72" y="131"/>
                    <a:pt x="84" y="131"/>
                    <a:pt x="84" y="119"/>
                  </a:cubicBezTo>
                  <a:cubicBezTo>
                    <a:pt x="144" y="84"/>
                    <a:pt x="179" y="72"/>
                    <a:pt x="239" y="60"/>
                  </a:cubicBezTo>
                  <a:cubicBezTo>
                    <a:pt x="275" y="48"/>
                    <a:pt x="334" y="48"/>
                    <a:pt x="382" y="48"/>
                  </a:cubicBezTo>
                  <a:cubicBezTo>
                    <a:pt x="477" y="48"/>
                    <a:pt x="560" y="2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91" name="Google Shape;17891;p26"/>
            <p:cNvSpPr/>
            <p:nvPr/>
          </p:nvSpPr>
          <p:spPr>
            <a:xfrm>
              <a:off x="2246100" y="1984250"/>
              <a:ext cx="12525" cy="3350"/>
            </a:xfrm>
            <a:custGeom>
              <a:avLst/>
              <a:gdLst/>
              <a:ahLst/>
              <a:cxnLst/>
              <a:rect l="l" t="t" r="r" b="b"/>
              <a:pathLst>
                <a:path w="501" h="134" extrusionOk="0">
                  <a:moveTo>
                    <a:pt x="371" y="1"/>
                  </a:moveTo>
                  <a:cubicBezTo>
                    <a:pt x="237" y="1"/>
                    <a:pt x="89" y="39"/>
                    <a:pt x="1" y="110"/>
                  </a:cubicBezTo>
                  <a:lnTo>
                    <a:pt x="1" y="134"/>
                  </a:lnTo>
                  <a:cubicBezTo>
                    <a:pt x="84" y="110"/>
                    <a:pt x="155" y="86"/>
                    <a:pt x="227" y="74"/>
                  </a:cubicBezTo>
                  <a:cubicBezTo>
                    <a:pt x="322" y="50"/>
                    <a:pt x="405" y="50"/>
                    <a:pt x="477" y="50"/>
                  </a:cubicBezTo>
                  <a:cubicBezTo>
                    <a:pt x="501" y="26"/>
                    <a:pt x="501" y="15"/>
                    <a:pt x="501" y="15"/>
                  </a:cubicBezTo>
                  <a:cubicBezTo>
                    <a:pt x="461" y="5"/>
                    <a:pt x="417" y="1"/>
                    <a:pt x="3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92" name="Google Shape;17892;p26"/>
            <p:cNvSpPr/>
            <p:nvPr/>
          </p:nvSpPr>
          <p:spPr>
            <a:xfrm>
              <a:off x="2254150" y="1986375"/>
              <a:ext cx="6850" cy="1525"/>
            </a:xfrm>
            <a:custGeom>
              <a:avLst/>
              <a:gdLst/>
              <a:ahLst/>
              <a:cxnLst/>
              <a:rect l="l" t="t" r="r" b="b"/>
              <a:pathLst>
                <a:path w="274" h="61" extrusionOk="0">
                  <a:moveTo>
                    <a:pt x="274" y="1"/>
                  </a:moveTo>
                  <a:cubicBezTo>
                    <a:pt x="191" y="1"/>
                    <a:pt x="95" y="13"/>
                    <a:pt x="12" y="49"/>
                  </a:cubicBezTo>
                  <a:cubicBezTo>
                    <a:pt x="0" y="49"/>
                    <a:pt x="12" y="60"/>
                    <a:pt x="12" y="60"/>
                  </a:cubicBezTo>
                  <a:cubicBezTo>
                    <a:pt x="95" y="60"/>
                    <a:pt x="191" y="49"/>
                    <a:pt x="274" y="13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93" name="Google Shape;17893;p26"/>
            <p:cNvSpPr/>
            <p:nvPr/>
          </p:nvSpPr>
          <p:spPr>
            <a:xfrm>
              <a:off x="2170500" y="2066450"/>
              <a:ext cx="2100" cy="2325"/>
            </a:xfrm>
            <a:custGeom>
              <a:avLst/>
              <a:gdLst/>
              <a:ahLst/>
              <a:cxnLst/>
              <a:rect l="l" t="t" r="r" b="b"/>
              <a:pathLst>
                <a:path w="84" h="93" extrusionOk="0">
                  <a:moveTo>
                    <a:pt x="12" y="1"/>
                  </a:moveTo>
                  <a:cubicBezTo>
                    <a:pt x="4" y="9"/>
                    <a:pt x="1" y="18"/>
                    <a:pt x="1" y="26"/>
                  </a:cubicBezTo>
                  <a:lnTo>
                    <a:pt x="1" y="26"/>
                  </a:lnTo>
                  <a:cubicBezTo>
                    <a:pt x="2" y="17"/>
                    <a:pt x="5" y="8"/>
                    <a:pt x="12" y="1"/>
                  </a:cubicBezTo>
                  <a:close/>
                  <a:moveTo>
                    <a:pt x="1" y="26"/>
                  </a:moveTo>
                  <a:cubicBezTo>
                    <a:pt x="0" y="57"/>
                    <a:pt x="28" y="93"/>
                    <a:pt x="59" y="93"/>
                  </a:cubicBezTo>
                  <a:cubicBezTo>
                    <a:pt x="67" y="93"/>
                    <a:pt x="76" y="90"/>
                    <a:pt x="84" y="84"/>
                  </a:cubicBezTo>
                  <a:cubicBezTo>
                    <a:pt x="47" y="84"/>
                    <a:pt x="3" y="56"/>
                    <a:pt x="1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94" name="Google Shape;17894;p26"/>
            <p:cNvSpPr/>
            <p:nvPr/>
          </p:nvSpPr>
          <p:spPr>
            <a:xfrm>
              <a:off x="2170800" y="2065850"/>
              <a:ext cx="2100" cy="1225"/>
            </a:xfrm>
            <a:custGeom>
              <a:avLst/>
              <a:gdLst/>
              <a:ahLst/>
              <a:cxnLst/>
              <a:rect l="l" t="t" r="r" b="b"/>
              <a:pathLst>
                <a:path w="84" h="49" extrusionOk="0">
                  <a:moveTo>
                    <a:pt x="0" y="1"/>
                  </a:moveTo>
                  <a:cubicBezTo>
                    <a:pt x="24" y="25"/>
                    <a:pt x="48" y="49"/>
                    <a:pt x="84" y="49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95" name="Google Shape;17895;p26"/>
            <p:cNvSpPr/>
            <p:nvPr/>
          </p:nvSpPr>
          <p:spPr>
            <a:xfrm>
              <a:off x="2171400" y="2066525"/>
              <a:ext cx="6850" cy="10675"/>
            </a:xfrm>
            <a:custGeom>
              <a:avLst/>
              <a:gdLst/>
              <a:ahLst/>
              <a:cxnLst/>
              <a:rect l="l" t="t" r="r" b="b"/>
              <a:pathLst>
                <a:path w="274" h="42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36" y="152"/>
                    <a:pt x="119" y="331"/>
                    <a:pt x="250" y="426"/>
                  </a:cubicBezTo>
                  <a:cubicBezTo>
                    <a:pt x="250" y="426"/>
                    <a:pt x="274" y="426"/>
                    <a:pt x="274" y="414"/>
                  </a:cubicBezTo>
                  <a:cubicBezTo>
                    <a:pt x="226" y="355"/>
                    <a:pt x="167" y="283"/>
                    <a:pt x="131" y="236"/>
                  </a:cubicBezTo>
                  <a:cubicBezTo>
                    <a:pt x="72" y="152"/>
                    <a:pt x="48" y="81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96" name="Google Shape;17896;p26"/>
            <p:cNvSpPr/>
            <p:nvPr/>
          </p:nvSpPr>
          <p:spPr>
            <a:xfrm>
              <a:off x="2174675" y="2068250"/>
              <a:ext cx="5375" cy="10125"/>
            </a:xfrm>
            <a:custGeom>
              <a:avLst/>
              <a:gdLst/>
              <a:ahLst/>
              <a:cxnLst/>
              <a:rect l="l" t="t" r="r" b="b"/>
              <a:pathLst>
                <a:path w="215" h="405" extrusionOk="0">
                  <a:moveTo>
                    <a:pt x="0" y="0"/>
                  </a:moveTo>
                  <a:lnTo>
                    <a:pt x="0" y="0"/>
                  </a:lnTo>
                  <a:cubicBezTo>
                    <a:pt x="24" y="72"/>
                    <a:pt x="60" y="143"/>
                    <a:pt x="95" y="203"/>
                  </a:cubicBezTo>
                  <a:cubicBezTo>
                    <a:pt x="119" y="262"/>
                    <a:pt x="155" y="345"/>
                    <a:pt x="202" y="405"/>
                  </a:cubicBezTo>
                  <a:cubicBezTo>
                    <a:pt x="202" y="405"/>
                    <a:pt x="214" y="405"/>
                    <a:pt x="214" y="381"/>
                  </a:cubicBezTo>
                  <a:cubicBezTo>
                    <a:pt x="202" y="310"/>
                    <a:pt x="155" y="250"/>
                    <a:pt x="107" y="179"/>
                  </a:cubicBezTo>
                  <a:cubicBezTo>
                    <a:pt x="95" y="119"/>
                    <a:pt x="48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97" name="Google Shape;17897;p26"/>
            <p:cNvSpPr/>
            <p:nvPr/>
          </p:nvSpPr>
          <p:spPr>
            <a:xfrm>
              <a:off x="2177900" y="2068500"/>
              <a:ext cx="5125" cy="8700"/>
            </a:xfrm>
            <a:custGeom>
              <a:avLst/>
              <a:gdLst/>
              <a:ahLst/>
              <a:cxnLst/>
              <a:rect l="l" t="t" r="r" b="b"/>
              <a:pathLst>
                <a:path w="205" h="348" extrusionOk="0">
                  <a:moveTo>
                    <a:pt x="9" y="0"/>
                  </a:moveTo>
                  <a:cubicBezTo>
                    <a:pt x="2" y="0"/>
                    <a:pt x="0" y="7"/>
                    <a:pt x="14" y="14"/>
                  </a:cubicBezTo>
                  <a:cubicBezTo>
                    <a:pt x="62" y="121"/>
                    <a:pt x="109" y="240"/>
                    <a:pt x="193" y="347"/>
                  </a:cubicBezTo>
                  <a:lnTo>
                    <a:pt x="204" y="347"/>
                  </a:lnTo>
                  <a:cubicBezTo>
                    <a:pt x="157" y="228"/>
                    <a:pt x="85" y="121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98" name="Google Shape;17898;p26"/>
            <p:cNvSpPr/>
            <p:nvPr/>
          </p:nvSpPr>
          <p:spPr>
            <a:xfrm>
              <a:off x="2182100" y="2070325"/>
              <a:ext cx="3900" cy="9850"/>
            </a:xfrm>
            <a:custGeom>
              <a:avLst/>
              <a:gdLst/>
              <a:ahLst/>
              <a:cxnLst/>
              <a:rect l="l" t="t" r="r" b="b"/>
              <a:pathLst>
                <a:path w="156" h="394" extrusionOk="0">
                  <a:moveTo>
                    <a:pt x="1" y="0"/>
                  </a:moveTo>
                  <a:cubicBezTo>
                    <a:pt x="36" y="131"/>
                    <a:pt x="60" y="274"/>
                    <a:pt x="144" y="393"/>
                  </a:cubicBezTo>
                  <a:lnTo>
                    <a:pt x="156" y="393"/>
                  </a:lnTo>
                  <a:cubicBezTo>
                    <a:pt x="108" y="274"/>
                    <a:pt x="48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99" name="Google Shape;17899;p26"/>
            <p:cNvSpPr/>
            <p:nvPr/>
          </p:nvSpPr>
          <p:spPr>
            <a:xfrm>
              <a:off x="2307125" y="2183300"/>
              <a:ext cx="10150" cy="15625"/>
            </a:xfrm>
            <a:custGeom>
              <a:avLst/>
              <a:gdLst/>
              <a:ahLst/>
              <a:cxnLst/>
              <a:rect l="l" t="t" r="r" b="b"/>
              <a:pathLst>
                <a:path w="406" h="625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53"/>
                    <a:pt x="0" y="89"/>
                    <a:pt x="36" y="125"/>
                  </a:cubicBezTo>
                  <a:cubicBezTo>
                    <a:pt x="36" y="113"/>
                    <a:pt x="48" y="89"/>
                    <a:pt x="48" y="65"/>
                  </a:cubicBezTo>
                  <a:cubicBezTo>
                    <a:pt x="60" y="89"/>
                    <a:pt x="60" y="101"/>
                    <a:pt x="84" y="113"/>
                  </a:cubicBezTo>
                  <a:cubicBezTo>
                    <a:pt x="96" y="125"/>
                    <a:pt x="108" y="161"/>
                    <a:pt x="119" y="173"/>
                  </a:cubicBezTo>
                  <a:cubicBezTo>
                    <a:pt x="155" y="232"/>
                    <a:pt x="179" y="280"/>
                    <a:pt x="215" y="339"/>
                  </a:cubicBezTo>
                  <a:cubicBezTo>
                    <a:pt x="274" y="423"/>
                    <a:pt x="322" y="530"/>
                    <a:pt x="393" y="625"/>
                  </a:cubicBezTo>
                  <a:cubicBezTo>
                    <a:pt x="393" y="625"/>
                    <a:pt x="405" y="625"/>
                    <a:pt x="405" y="601"/>
                  </a:cubicBezTo>
                  <a:cubicBezTo>
                    <a:pt x="381" y="506"/>
                    <a:pt x="298" y="411"/>
                    <a:pt x="238" y="327"/>
                  </a:cubicBezTo>
                  <a:cubicBezTo>
                    <a:pt x="179" y="220"/>
                    <a:pt x="119" y="113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00" name="Google Shape;17900;p26"/>
            <p:cNvSpPr/>
            <p:nvPr/>
          </p:nvSpPr>
          <p:spPr>
            <a:xfrm>
              <a:off x="2311575" y="2181725"/>
              <a:ext cx="10450" cy="16625"/>
            </a:xfrm>
            <a:custGeom>
              <a:avLst/>
              <a:gdLst/>
              <a:ahLst/>
              <a:cxnLst/>
              <a:rect l="l" t="t" r="r" b="b"/>
              <a:pathLst>
                <a:path w="418" h="665" extrusionOk="0">
                  <a:moveTo>
                    <a:pt x="10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13" y="3"/>
                    <a:pt x="13" y="0"/>
                    <a:pt x="10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37" y="140"/>
                    <a:pt x="72" y="271"/>
                    <a:pt x="156" y="390"/>
                  </a:cubicBezTo>
                  <a:cubicBezTo>
                    <a:pt x="215" y="486"/>
                    <a:pt x="299" y="605"/>
                    <a:pt x="406" y="664"/>
                  </a:cubicBezTo>
                  <a:cubicBezTo>
                    <a:pt x="418" y="664"/>
                    <a:pt x="418" y="664"/>
                    <a:pt x="418" y="652"/>
                  </a:cubicBezTo>
                  <a:cubicBezTo>
                    <a:pt x="346" y="545"/>
                    <a:pt x="239" y="474"/>
                    <a:pt x="180" y="367"/>
                  </a:cubicBezTo>
                  <a:cubicBezTo>
                    <a:pt x="108" y="247"/>
                    <a:pt x="49" y="128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01" name="Google Shape;17901;p26"/>
            <p:cNvSpPr/>
            <p:nvPr/>
          </p:nvSpPr>
          <p:spPr>
            <a:xfrm>
              <a:off x="2315450" y="2182550"/>
              <a:ext cx="9550" cy="15200"/>
            </a:xfrm>
            <a:custGeom>
              <a:avLst/>
              <a:gdLst/>
              <a:ahLst/>
              <a:cxnLst/>
              <a:rect l="l" t="t" r="r" b="b"/>
              <a:pathLst>
                <a:path w="382" h="608" extrusionOk="0">
                  <a:moveTo>
                    <a:pt x="25" y="0"/>
                  </a:moveTo>
                  <a:cubicBezTo>
                    <a:pt x="13" y="0"/>
                    <a:pt x="1" y="0"/>
                    <a:pt x="13" y="12"/>
                  </a:cubicBezTo>
                  <a:cubicBezTo>
                    <a:pt x="84" y="214"/>
                    <a:pt x="203" y="453"/>
                    <a:pt x="370" y="607"/>
                  </a:cubicBezTo>
                  <a:cubicBezTo>
                    <a:pt x="382" y="607"/>
                    <a:pt x="382" y="607"/>
                    <a:pt x="382" y="595"/>
                  </a:cubicBezTo>
                  <a:cubicBezTo>
                    <a:pt x="322" y="500"/>
                    <a:pt x="251" y="417"/>
                    <a:pt x="191" y="322"/>
                  </a:cubicBezTo>
                  <a:cubicBezTo>
                    <a:pt x="132" y="214"/>
                    <a:pt x="72" y="119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02" name="Google Shape;17902;p26"/>
            <p:cNvSpPr/>
            <p:nvPr/>
          </p:nvSpPr>
          <p:spPr>
            <a:xfrm>
              <a:off x="2318425" y="2180025"/>
              <a:ext cx="8950" cy="13675"/>
            </a:xfrm>
            <a:custGeom>
              <a:avLst/>
              <a:gdLst/>
              <a:ahLst/>
              <a:cxnLst/>
              <a:rect l="l" t="t" r="r" b="b"/>
              <a:pathLst>
                <a:path w="358" h="547" extrusionOk="0">
                  <a:moveTo>
                    <a:pt x="10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08" y="196"/>
                    <a:pt x="203" y="399"/>
                    <a:pt x="346" y="542"/>
                  </a:cubicBezTo>
                  <a:cubicBezTo>
                    <a:pt x="350" y="545"/>
                    <a:pt x="352" y="547"/>
                    <a:pt x="354" y="547"/>
                  </a:cubicBezTo>
                  <a:cubicBezTo>
                    <a:pt x="358" y="547"/>
                    <a:pt x="358" y="538"/>
                    <a:pt x="358" y="530"/>
                  </a:cubicBezTo>
                  <a:cubicBezTo>
                    <a:pt x="251" y="351"/>
                    <a:pt x="120" y="184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03" name="Google Shape;17903;p26"/>
            <p:cNvSpPr/>
            <p:nvPr/>
          </p:nvSpPr>
          <p:spPr>
            <a:xfrm>
              <a:off x="2053525" y="2108700"/>
              <a:ext cx="175300" cy="237275"/>
            </a:xfrm>
            <a:custGeom>
              <a:avLst/>
              <a:gdLst/>
              <a:ahLst/>
              <a:cxnLst/>
              <a:rect l="l" t="t" r="r" b="b"/>
              <a:pathLst>
                <a:path w="7012" h="9491" extrusionOk="0">
                  <a:moveTo>
                    <a:pt x="1916" y="0"/>
                  </a:moveTo>
                  <a:cubicBezTo>
                    <a:pt x="1913" y="0"/>
                    <a:pt x="1909" y="1"/>
                    <a:pt x="1905" y="1"/>
                  </a:cubicBezTo>
                  <a:cubicBezTo>
                    <a:pt x="786" y="251"/>
                    <a:pt x="24" y="1252"/>
                    <a:pt x="84" y="2395"/>
                  </a:cubicBezTo>
                  <a:cubicBezTo>
                    <a:pt x="107" y="2680"/>
                    <a:pt x="179" y="2930"/>
                    <a:pt x="262" y="3192"/>
                  </a:cubicBezTo>
                  <a:cubicBezTo>
                    <a:pt x="417" y="3609"/>
                    <a:pt x="465" y="3966"/>
                    <a:pt x="500" y="4407"/>
                  </a:cubicBezTo>
                  <a:cubicBezTo>
                    <a:pt x="560" y="4990"/>
                    <a:pt x="667" y="5574"/>
                    <a:pt x="953" y="6085"/>
                  </a:cubicBezTo>
                  <a:cubicBezTo>
                    <a:pt x="1572" y="7276"/>
                    <a:pt x="2989" y="7514"/>
                    <a:pt x="4048" y="8205"/>
                  </a:cubicBezTo>
                  <a:cubicBezTo>
                    <a:pt x="4703" y="8633"/>
                    <a:pt x="5370" y="9110"/>
                    <a:pt x="6096" y="9395"/>
                  </a:cubicBezTo>
                  <a:cubicBezTo>
                    <a:pt x="6244" y="9450"/>
                    <a:pt x="6390" y="9490"/>
                    <a:pt x="6528" y="9490"/>
                  </a:cubicBezTo>
                  <a:cubicBezTo>
                    <a:pt x="6688" y="9490"/>
                    <a:pt x="6837" y="9436"/>
                    <a:pt x="6965" y="9288"/>
                  </a:cubicBezTo>
                  <a:cubicBezTo>
                    <a:pt x="7012" y="9233"/>
                    <a:pt x="6957" y="9162"/>
                    <a:pt x="6897" y="9162"/>
                  </a:cubicBezTo>
                  <a:cubicBezTo>
                    <a:pt x="6880" y="9162"/>
                    <a:pt x="6862" y="9168"/>
                    <a:pt x="6846" y="9181"/>
                  </a:cubicBezTo>
                  <a:cubicBezTo>
                    <a:pt x="6746" y="9268"/>
                    <a:pt x="6624" y="9304"/>
                    <a:pt x="6490" y="9304"/>
                  </a:cubicBezTo>
                  <a:cubicBezTo>
                    <a:pt x="6001" y="9304"/>
                    <a:pt x="5352" y="8830"/>
                    <a:pt x="5025" y="8633"/>
                  </a:cubicBezTo>
                  <a:cubicBezTo>
                    <a:pt x="4608" y="8383"/>
                    <a:pt x="4203" y="8086"/>
                    <a:pt x="3798" y="7836"/>
                  </a:cubicBezTo>
                  <a:cubicBezTo>
                    <a:pt x="2870" y="7300"/>
                    <a:pt x="1715" y="7086"/>
                    <a:pt x="1131" y="6074"/>
                  </a:cubicBezTo>
                  <a:cubicBezTo>
                    <a:pt x="596" y="5157"/>
                    <a:pt x="798" y="4085"/>
                    <a:pt x="465" y="3133"/>
                  </a:cubicBezTo>
                  <a:cubicBezTo>
                    <a:pt x="0" y="1835"/>
                    <a:pt x="643" y="573"/>
                    <a:pt x="1917" y="120"/>
                  </a:cubicBezTo>
                  <a:cubicBezTo>
                    <a:pt x="2019" y="98"/>
                    <a:pt x="1981" y="0"/>
                    <a:pt x="19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04" name="Google Shape;17904;p26"/>
            <p:cNvSpPr/>
            <p:nvPr/>
          </p:nvSpPr>
          <p:spPr>
            <a:xfrm>
              <a:off x="2217250" y="2211400"/>
              <a:ext cx="62800" cy="133425"/>
            </a:xfrm>
            <a:custGeom>
              <a:avLst/>
              <a:gdLst/>
              <a:ahLst/>
              <a:cxnLst/>
              <a:rect l="l" t="t" r="r" b="b"/>
              <a:pathLst>
                <a:path w="2512" h="5337" extrusionOk="0">
                  <a:moveTo>
                    <a:pt x="2149" y="1"/>
                  </a:moveTo>
                  <a:cubicBezTo>
                    <a:pt x="2132" y="1"/>
                    <a:pt x="2107" y="14"/>
                    <a:pt x="2107" y="37"/>
                  </a:cubicBezTo>
                  <a:cubicBezTo>
                    <a:pt x="2286" y="1227"/>
                    <a:pt x="2071" y="2192"/>
                    <a:pt x="1393" y="3192"/>
                  </a:cubicBezTo>
                  <a:cubicBezTo>
                    <a:pt x="1155" y="3525"/>
                    <a:pt x="976" y="3859"/>
                    <a:pt x="833" y="4263"/>
                  </a:cubicBezTo>
                  <a:cubicBezTo>
                    <a:pt x="702" y="4609"/>
                    <a:pt x="643" y="4811"/>
                    <a:pt x="309" y="5073"/>
                  </a:cubicBezTo>
                  <a:cubicBezTo>
                    <a:pt x="178" y="5192"/>
                    <a:pt x="131" y="5168"/>
                    <a:pt x="12" y="5287"/>
                  </a:cubicBezTo>
                  <a:cubicBezTo>
                    <a:pt x="1" y="5298"/>
                    <a:pt x="9" y="5337"/>
                    <a:pt x="36" y="5337"/>
                  </a:cubicBezTo>
                  <a:cubicBezTo>
                    <a:pt x="40" y="5337"/>
                    <a:pt x="43" y="5336"/>
                    <a:pt x="47" y="5335"/>
                  </a:cubicBezTo>
                  <a:cubicBezTo>
                    <a:pt x="464" y="5156"/>
                    <a:pt x="666" y="5085"/>
                    <a:pt x="857" y="4656"/>
                  </a:cubicBezTo>
                  <a:cubicBezTo>
                    <a:pt x="1119" y="4109"/>
                    <a:pt x="1309" y="3585"/>
                    <a:pt x="1631" y="3085"/>
                  </a:cubicBezTo>
                  <a:cubicBezTo>
                    <a:pt x="2226" y="2168"/>
                    <a:pt x="2512" y="1085"/>
                    <a:pt x="2167" y="13"/>
                  </a:cubicBezTo>
                  <a:cubicBezTo>
                    <a:pt x="2167" y="5"/>
                    <a:pt x="2159" y="1"/>
                    <a:pt x="21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05" name="Google Shape;17905;p26"/>
            <p:cNvSpPr/>
            <p:nvPr/>
          </p:nvSpPr>
          <p:spPr>
            <a:xfrm>
              <a:off x="2163650" y="2182550"/>
              <a:ext cx="51825" cy="135000"/>
            </a:xfrm>
            <a:custGeom>
              <a:avLst/>
              <a:gdLst/>
              <a:ahLst/>
              <a:cxnLst/>
              <a:rect l="l" t="t" r="r" b="b"/>
              <a:pathLst>
                <a:path w="2073" h="5400" extrusionOk="0">
                  <a:moveTo>
                    <a:pt x="1" y="0"/>
                  </a:moveTo>
                  <a:lnTo>
                    <a:pt x="1" y="0"/>
                  </a:lnTo>
                  <a:cubicBezTo>
                    <a:pt x="262" y="453"/>
                    <a:pt x="560" y="917"/>
                    <a:pt x="763" y="1429"/>
                  </a:cubicBezTo>
                  <a:cubicBezTo>
                    <a:pt x="953" y="1941"/>
                    <a:pt x="917" y="2453"/>
                    <a:pt x="1013" y="2989"/>
                  </a:cubicBezTo>
                  <a:cubicBezTo>
                    <a:pt x="1132" y="3846"/>
                    <a:pt x="1667" y="4608"/>
                    <a:pt x="2025" y="5382"/>
                  </a:cubicBezTo>
                  <a:cubicBezTo>
                    <a:pt x="2029" y="5395"/>
                    <a:pt x="2037" y="5400"/>
                    <a:pt x="2044" y="5400"/>
                  </a:cubicBezTo>
                  <a:cubicBezTo>
                    <a:pt x="2058" y="5400"/>
                    <a:pt x="2072" y="5385"/>
                    <a:pt x="2072" y="5370"/>
                  </a:cubicBezTo>
                  <a:cubicBezTo>
                    <a:pt x="1953" y="4906"/>
                    <a:pt x="1715" y="4501"/>
                    <a:pt x="1489" y="4072"/>
                  </a:cubicBezTo>
                  <a:cubicBezTo>
                    <a:pt x="1203" y="3524"/>
                    <a:pt x="1096" y="3001"/>
                    <a:pt x="1036" y="2393"/>
                  </a:cubicBezTo>
                  <a:cubicBezTo>
                    <a:pt x="953" y="1465"/>
                    <a:pt x="548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06" name="Google Shape;17906;p26"/>
            <p:cNvSpPr/>
            <p:nvPr/>
          </p:nvSpPr>
          <p:spPr>
            <a:xfrm>
              <a:off x="2214250" y="2319075"/>
              <a:ext cx="6275" cy="15400"/>
            </a:xfrm>
            <a:custGeom>
              <a:avLst/>
              <a:gdLst/>
              <a:ahLst/>
              <a:cxnLst/>
              <a:rect l="l" t="t" r="r" b="b"/>
              <a:pathLst>
                <a:path w="251" h="616" extrusionOk="0">
                  <a:moveTo>
                    <a:pt x="18" y="1"/>
                  </a:moveTo>
                  <a:cubicBezTo>
                    <a:pt x="8" y="1"/>
                    <a:pt x="1" y="18"/>
                    <a:pt x="1" y="28"/>
                  </a:cubicBezTo>
                  <a:cubicBezTo>
                    <a:pt x="24" y="135"/>
                    <a:pt x="72" y="230"/>
                    <a:pt x="120" y="337"/>
                  </a:cubicBezTo>
                  <a:cubicBezTo>
                    <a:pt x="143" y="433"/>
                    <a:pt x="179" y="528"/>
                    <a:pt x="227" y="611"/>
                  </a:cubicBezTo>
                  <a:cubicBezTo>
                    <a:pt x="230" y="615"/>
                    <a:pt x="233" y="616"/>
                    <a:pt x="236" y="616"/>
                  </a:cubicBezTo>
                  <a:cubicBezTo>
                    <a:pt x="244" y="616"/>
                    <a:pt x="251" y="605"/>
                    <a:pt x="251" y="588"/>
                  </a:cubicBezTo>
                  <a:cubicBezTo>
                    <a:pt x="227" y="492"/>
                    <a:pt x="179" y="385"/>
                    <a:pt x="132" y="278"/>
                  </a:cubicBezTo>
                  <a:cubicBezTo>
                    <a:pt x="108" y="183"/>
                    <a:pt x="72" y="99"/>
                    <a:pt x="24" y="4"/>
                  </a:cubicBezTo>
                  <a:cubicBezTo>
                    <a:pt x="22" y="2"/>
                    <a:pt x="20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07" name="Google Shape;17907;p26"/>
            <p:cNvSpPr/>
            <p:nvPr/>
          </p:nvSpPr>
          <p:spPr>
            <a:xfrm>
              <a:off x="2159175" y="2175700"/>
              <a:ext cx="16400" cy="23825"/>
            </a:xfrm>
            <a:custGeom>
              <a:avLst/>
              <a:gdLst/>
              <a:ahLst/>
              <a:cxnLst/>
              <a:rect l="l" t="t" r="r" b="b"/>
              <a:pathLst>
                <a:path w="656" h="953" extrusionOk="0">
                  <a:moveTo>
                    <a:pt x="1" y="0"/>
                  </a:moveTo>
                  <a:lnTo>
                    <a:pt x="1" y="0"/>
                  </a:lnTo>
                  <a:cubicBezTo>
                    <a:pt x="13" y="191"/>
                    <a:pt x="144" y="393"/>
                    <a:pt x="239" y="536"/>
                  </a:cubicBezTo>
                  <a:cubicBezTo>
                    <a:pt x="322" y="667"/>
                    <a:pt x="441" y="893"/>
                    <a:pt x="608" y="953"/>
                  </a:cubicBezTo>
                  <a:cubicBezTo>
                    <a:pt x="620" y="953"/>
                    <a:pt x="656" y="941"/>
                    <a:pt x="656" y="929"/>
                  </a:cubicBezTo>
                  <a:cubicBezTo>
                    <a:pt x="620" y="762"/>
                    <a:pt x="441" y="608"/>
                    <a:pt x="358" y="465"/>
                  </a:cubicBezTo>
                  <a:cubicBezTo>
                    <a:pt x="251" y="310"/>
                    <a:pt x="168" y="11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08" name="Google Shape;17908;p26"/>
            <p:cNvSpPr/>
            <p:nvPr/>
          </p:nvSpPr>
          <p:spPr>
            <a:xfrm>
              <a:off x="2172575" y="2197425"/>
              <a:ext cx="7775" cy="14575"/>
            </a:xfrm>
            <a:custGeom>
              <a:avLst/>
              <a:gdLst/>
              <a:ahLst/>
              <a:cxnLst/>
              <a:rect l="l" t="t" r="r" b="b"/>
              <a:pathLst>
                <a:path w="311" h="583" extrusionOk="0">
                  <a:moveTo>
                    <a:pt x="1" y="0"/>
                  </a:moveTo>
                  <a:lnTo>
                    <a:pt x="1" y="0"/>
                  </a:lnTo>
                  <a:cubicBezTo>
                    <a:pt x="36" y="96"/>
                    <a:pt x="108" y="191"/>
                    <a:pt x="144" y="274"/>
                  </a:cubicBezTo>
                  <a:cubicBezTo>
                    <a:pt x="191" y="370"/>
                    <a:pt x="227" y="489"/>
                    <a:pt x="275" y="572"/>
                  </a:cubicBezTo>
                  <a:cubicBezTo>
                    <a:pt x="275" y="580"/>
                    <a:pt x="279" y="583"/>
                    <a:pt x="284" y="583"/>
                  </a:cubicBezTo>
                  <a:cubicBezTo>
                    <a:pt x="294" y="583"/>
                    <a:pt x="310" y="572"/>
                    <a:pt x="310" y="572"/>
                  </a:cubicBezTo>
                  <a:cubicBezTo>
                    <a:pt x="310" y="477"/>
                    <a:pt x="251" y="370"/>
                    <a:pt x="203" y="274"/>
                  </a:cubicBezTo>
                  <a:cubicBezTo>
                    <a:pt x="144" y="155"/>
                    <a:pt x="84" y="7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09" name="Google Shape;17909;p26"/>
            <p:cNvSpPr/>
            <p:nvPr/>
          </p:nvSpPr>
          <p:spPr>
            <a:xfrm>
              <a:off x="2168700" y="2183425"/>
              <a:ext cx="23250" cy="50550"/>
            </a:xfrm>
            <a:custGeom>
              <a:avLst/>
              <a:gdLst/>
              <a:ahLst/>
              <a:cxnLst/>
              <a:rect l="l" t="t" r="r" b="b"/>
              <a:pathLst>
                <a:path w="930" h="2022" extrusionOk="0">
                  <a:moveTo>
                    <a:pt x="1" y="1"/>
                  </a:moveTo>
                  <a:lnTo>
                    <a:pt x="1" y="1"/>
                  </a:lnTo>
                  <a:cubicBezTo>
                    <a:pt x="525" y="513"/>
                    <a:pt x="822" y="1299"/>
                    <a:pt x="870" y="2013"/>
                  </a:cubicBezTo>
                  <a:cubicBezTo>
                    <a:pt x="870" y="2019"/>
                    <a:pt x="873" y="2022"/>
                    <a:pt x="876" y="2022"/>
                  </a:cubicBezTo>
                  <a:cubicBezTo>
                    <a:pt x="879" y="2022"/>
                    <a:pt x="882" y="2019"/>
                    <a:pt x="882" y="2013"/>
                  </a:cubicBezTo>
                  <a:cubicBezTo>
                    <a:pt x="930" y="1668"/>
                    <a:pt x="811" y="1346"/>
                    <a:pt x="680" y="1037"/>
                  </a:cubicBezTo>
                  <a:cubicBezTo>
                    <a:pt x="525" y="680"/>
                    <a:pt x="334" y="23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10" name="Google Shape;17910;p26"/>
            <p:cNvSpPr/>
            <p:nvPr/>
          </p:nvSpPr>
          <p:spPr>
            <a:xfrm>
              <a:off x="2191625" y="2237225"/>
              <a:ext cx="27550" cy="78925"/>
            </a:xfrm>
            <a:custGeom>
              <a:avLst/>
              <a:gdLst/>
              <a:ahLst/>
              <a:cxnLst/>
              <a:rect l="l" t="t" r="r" b="b"/>
              <a:pathLst>
                <a:path w="1102" h="3157" extrusionOk="0">
                  <a:moveTo>
                    <a:pt x="11" y="1"/>
                  </a:moveTo>
                  <a:cubicBezTo>
                    <a:pt x="7" y="1"/>
                    <a:pt x="1" y="10"/>
                    <a:pt x="1" y="28"/>
                  </a:cubicBezTo>
                  <a:cubicBezTo>
                    <a:pt x="36" y="528"/>
                    <a:pt x="25" y="1147"/>
                    <a:pt x="263" y="1599"/>
                  </a:cubicBezTo>
                  <a:cubicBezTo>
                    <a:pt x="513" y="2111"/>
                    <a:pt x="691" y="2695"/>
                    <a:pt x="1048" y="3147"/>
                  </a:cubicBezTo>
                  <a:cubicBezTo>
                    <a:pt x="1052" y="3154"/>
                    <a:pt x="1059" y="3157"/>
                    <a:pt x="1065" y="3157"/>
                  </a:cubicBezTo>
                  <a:cubicBezTo>
                    <a:pt x="1082" y="3157"/>
                    <a:pt x="1101" y="3140"/>
                    <a:pt x="1084" y="3123"/>
                  </a:cubicBezTo>
                  <a:cubicBezTo>
                    <a:pt x="787" y="2695"/>
                    <a:pt x="667" y="2195"/>
                    <a:pt x="406" y="1766"/>
                  </a:cubicBezTo>
                  <a:cubicBezTo>
                    <a:pt x="108" y="1230"/>
                    <a:pt x="96" y="635"/>
                    <a:pt x="13" y="28"/>
                  </a:cubicBezTo>
                  <a:cubicBezTo>
                    <a:pt x="19" y="10"/>
                    <a:pt x="16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11" name="Google Shape;17911;p26"/>
            <p:cNvSpPr/>
            <p:nvPr/>
          </p:nvSpPr>
          <p:spPr>
            <a:xfrm>
              <a:off x="2070175" y="2118850"/>
              <a:ext cx="30700" cy="32325"/>
            </a:xfrm>
            <a:custGeom>
              <a:avLst/>
              <a:gdLst/>
              <a:ahLst/>
              <a:cxnLst/>
              <a:rect l="l" t="t" r="r" b="b"/>
              <a:pathLst>
                <a:path w="1228" h="1293" extrusionOk="0">
                  <a:moveTo>
                    <a:pt x="1192" y="0"/>
                  </a:moveTo>
                  <a:cubicBezTo>
                    <a:pt x="656" y="238"/>
                    <a:pt x="180" y="703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299" y="726"/>
                    <a:pt x="644" y="298"/>
                    <a:pt x="1192" y="12"/>
                  </a:cubicBezTo>
                  <a:cubicBezTo>
                    <a:pt x="1227" y="12"/>
                    <a:pt x="1204" y="0"/>
                    <a:pt x="1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12" name="Google Shape;17912;p26"/>
            <p:cNvSpPr/>
            <p:nvPr/>
          </p:nvSpPr>
          <p:spPr>
            <a:xfrm>
              <a:off x="2065425" y="2156650"/>
              <a:ext cx="29725" cy="109625"/>
            </a:xfrm>
            <a:custGeom>
              <a:avLst/>
              <a:gdLst/>
              <a:ahLst/>
              <a:cxnLst/>
              <a:rect l="l" t="t" r="r" b="b"/>
              <a:pathLst>
                <a:path w="1189" h="4385" extrusionOk="0">
                  <a:moveTo>
                    <a:pt x="131" y="0"/>
                  </a:moveTo>
                  <a:cubicBezTo>
                    <a:pt x="48" y="322"/>
                    <a:pt x="48" y="619"/>
                    <a:pt x="131" y="929"/>
                  </a:cubicBezTo>
                  <a:cubicBezTo>
                    <a:pt x="286" y="1465"/>
                    <a:pt x="346" y="1929"/>
                    <a:pt x="381" y="2477"/>
                  </a:cubicBezTo>
                  <a:cubicBezTo>
                    <a:pt x="429" y="3179"/>
                    <a:pt x="620" y="3894"/>
                    <a:pt x="1143" y="4382"/>
                  </a:cubicBezTo>
                  <a:cubicBezTo>
                    <a:pt x="1146" y="4384"/>
                    <a:pt x="1149" y="4385"/>
                    <a:pt x="1152" y="4385"/>
                  </a:cubicBezTo>
                  <a:cubicBezTo>
                    <a:pt x="1167" y="4385"/>
                    <a:pt x="1189" y="4366"/>
                    <a:pt x="1179" y="4346"/>
                  </a:cubicBezTo>
                  <a:cubicBezTo>
                    <a:pt x="608" y="3679"/>
                    <a:pt x="441" y="2941"/>
                    <a:pt x="429" y="2084"/>
                  </a:cubicBezTo>
                  <a:cubicBezTo>
                    <a:pt x="381" y="1370"/>
                    <a:pt x="0" y="75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13" name="Google Shape;17913;p26"/>
            <p:cNvSpPr/>
            <p:nvPr/>
          </p:nvSpPr>
          <p:spPr>
            <a:xfrm>
              <a:off x="2069600" y="2173400"/>
              <a:ext cx="21750" cy="6475"/>
            </a:xfrm>
            <a:custGeom>
              <a:avLst/>
              <a:gdLst/>
              <a:ahLst/>
              <a:cxnLst/>
              <a:rect l="l" t="t" r="r" b="b"/>
              <a:pathLst>
                <a:path w="870" h="259" extrusionOk="0">
                  <a:moveTo>
                    <a:pt x="172" y="0"/>
                  </a:moveTo>
                  <a:cubicBezTo>
                    <a:pt x="122" y="0"/>
                    <a:pt x="73" y="3"/>
                    <a:pt x="24" y="9"/>
                  </a:cubicBezTo>
                  <a:cubicBezTo>
                    <a:pt x="0" y="9"/>
                    <a:pt x="0" y="33"/>
                    <a:pt x="24" y="33"/>
                  </a:cubicBezTo>
                  <a:cubicBezTo>
                    <a:pt x="59" y="30"/>
                    <a:pt x="93" y="29"/>
                    <a:pt x="127" y="29"/>
                  </a:cubicBezTo>
                  <a:cubicBezTo>
                    <a:pt x="392" y="29"/>
                    <a:pt x="625" y="111"/>
                    <a:pt x="857" y="259"/>
                  </a:cubicBezTo>
                  <a:cubicBezTo>
                    <a:pt x="869" y="259"/>
                    <a:pt x="869" y="247"/>
                    <a:pt x="869" y="247"/>
                  </a:cubicBezTo>
                  <a:cubicBezTo>
                    <a:pt x="690" y="78"/>
                    <a:pt x="428" y="0"/>
                    <a:pt x="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14" name="Google Shape;17914;p26"/>
            <p:cNvSpPr/>
            <p:nvPr/>
          </p:nvSpPr>
          <p:spPr>
            <a:xfrm>
              <a:off x="2121075" y="2083200"/>
              <a:ext cx="7375" cy="48900"/>
            </a:xfrm>
            <a:custGeom>
              <a:avLst/>
              <a:gdLst/>
              <a:ahLst/>
              <a:cxnLst/>
              <a:rect l="l" t="t" r="r" b="b"/>
              <a:pathLst>
                <a:path w="295" h="1956" extrusionOk="0">
                  <a:moveTo>
                    <a:pt x="291" y="0"/>
                  </a:moveTo>
                  <a:cubicBezTo>
                    <a:pt x="290" y="0"/>
                    <a:pt x="287" y="3"/>
                    <a:pt x="287" y="9"/>
                  </a:cubicBezTo>
                  <a:cubicBezTo>
                    <a:pt x="293" y="3"/>
                    <a:pt x="293" y="0"/>
                    <a:pt x="291" y="0"/>
                  </a:cubicBezTo>
                  <a:close/>
                  <a:moveTo>
                    <a:pt x="287" y="9"/>
                  </a:moveTo>
                  <a:cubicBezTo>
                    <a:pt x="239" y="402"/>
                    <a:pt x="84" y="771"/>
                    <a:pt x="37" y="1140"/>
                  </a:cubicBezTo>
                  <a:cubicBezTo>
                    <a:pt x="1" y="1414"/>
                    <a:pt x="168" y="1712"/>
                    <a:pt x="275" y="1950"/>
                  </a:cubicBezTo>
                  <a:cubicBezTo>
                    <a:pt x="275" y="1954"/>
                    <a:pt x="277" y="1955"/>
                    <a:pt x="281" y="1955"/>
                  </a:cubicBezTo>
                  <a:cubicBezTo>
                    <a:pt x="287" y="1955"/>
                    <a:pt x="295" y="1950"/>
                    <a:pt x="287" y="1950"/>
                  </a:cubicBezTo>
                  <a:cubicBezTo>
                    <a:pt x="168" y="1545"/>
                    <a:pt x="25" y="1295"/>
                    <a:pt x="156" y="855"/>
                  </a:cubicBezTo>
                  <a:cubicBezTo>
                    <a:pt x="239" y="581"/>
                    <a:pt x="287" y="295"/>
                    <a:pt x="28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15" name="Google Shape;17915;p26"/>
            <p:cNvSpPr/>
            <p:nvPr/>
          </p:nvSpPr>
          <p:spPr>
            <a:xfrm>
              <a:off x="2125550" y="2110600"/>
              <a:ext cx="5675" cy="18875"/>
            </a:xfrm>
            <a:custGeom>
              <a:avLst/>
              <a:gdLst/>
              <a:ahLst/>
              <a:cxnLst/>
              <a:rect l="l" t="t" r="r" b="b"/>
              <a:pathLst>
                <a:path w="227" h="755" extrusionOk="0">
                  <a:moveTo>
                    <a:pt x="18" y="1"/>
                  </a:moveTo>
                  <a:cubicBezTo>
                    <a:pt x="9" y="1"/>
                    <a:pt x="1" y="7"/>
                    <a:pt x="1" y="21"/>
                  </a:cubicBezTo>
                  <a:cubicBezTo>
                    <a:pt x="36" y="259"/>
                    <a:pt x="96" y="509"/>
                    <a:pt x="203" y="747"/>
                  </a:cubicBezTo>
                  <a:cubicBezTo>
                    <a:pt x="203" y="752"/>
                    <a:pt x="207" y="755"/>
                    <a:pt x="212" y="755"/>
                  </a:cubicBezTo>
                  <a:cubicBezTo>
                    <a:pt x="219" y="755"/>
                    <a:pt x="227" y="749"/>
                    <a:pt x="227" y="735"/>
                  </a:cubicBezTo>
                  <a:cubicBezTo>
                    <a:pt x="155" y="485"/>
                    <a:pt x="84" y="259"/>
                    <a:pt x="36" y="9"/>
                  </a:cubicBezTo>
                  <a:cubicBezTo>
                    <a:pt x="31" y="4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16" name="Google Shape;17916;p26"/>
            <p:cNvSpPr/>
            <p:nvPr/>
          </p:nvSpPr>
          <p:spPr>
            <a:xfrm>
              <a:off x="2130025" y="2112675"/>
              <a:ext cx="2700" cy="15050"/>
            </a:xfrm>
            <a:custGeom>
              <a:avLst/>
              <a:gdLst/>
              <a:ahLst/>
              <a:cxnLst/>
              <a:rect l="l" t="t" r="r" b="b"/>
              <a:pathLst>
                <a:path w="108" h="602" extrusionOk="0">
                  <a:moveTo>
                    <a:pt x="9" y="0"/>
                  </a:moveTo>
                  <a:cubicBezTo>
                    <a:pt x="6" y="0"/>
                    <a:pt x="0" y="3"/>
                    <a:pt x="0" y="9"/>
                  </a:cubicBezTo>
                  <a:cubicBezTo>
                    <a:pt x="12" y="3"/>
                    <a:pt x="12" y="0"/>
                    <a:pt x="9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4" y="200"/>
                    <a:pt x="36" y="390"/>
                    <a:pt x="83" y="592"/>
                  </a:cubicBezTo>
                  <a:cubicBezTo>
                    <a:pt x="83" y="598"/>
                    <a:pt x="86" y="601"/>
                    <a:pt x="89" y="601"/>
                  </a:cubicBezTo>
                  <a:cubicBezTo>
                    <a:pt x="92" y="601"/>
                    <a:pt x="95" y="598"/>
                    <a:pt x="95" y="592"/>
                  </a:cubicBezTo>
                  <a:cubicBezTo>
                    <a:pt x="107" y="378"/>
                    <a:pt x="60" y="188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17" name="Google Shape;17917;p26"/>
            <p:cNvSpPr/>
            <p:nvPr/>
          </p:nvSpPr>
          <p:spPr>
            <a:xfrm>
              <a:off x="2162175" y="2091150"/>
              <a:ext cx="19950" cy="33675"/>
            </a:xfrm>
            <a:custGeom>
              <a:avLst/>
              <a:gdLst/>
              <a:ahLst/>
              <a:cxnLst/>
              <a:rect l="l" t="t" r="r" b="b"/>
              <a:pathLst>
                <a:path w="798" h="1347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275"/>
                    <a:pt x="250" y="572"/>
                    <a:pt x="369" y="870"/>
                  </a:cubicBezTo>
                  <a:cubicBezTo>
                    <a:pt x="441" y="1072"/>
                    <a:pt x="595" y="1239"/>
                    <a:pt x="786" y="1346"/>
                  </a:cubicBezTo>
                  <a:cubicBezTo>
                    <a:pt x="798" y="1346"/>
                    <a:pt x="798" y="1334"/>
                    <a:pt x="798" y="1334"/>
                  </a:cubicBezTo>
                  <a:cubicBezTo>
                    <a:pt x="524" y="1132"/>
                    <a:pt x="429" y="918"/>
                    <a:pt x="321" y="596"/>
                  </a:cubicBezTo>
                  <a:cubicBezTo>
                    <a:pt x="250" y="382"/>
                    <a:pt x="143" y="18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18" name="Google Shape;17918;p26"/>
            <p:cNvSpPr/>
            <p:nvPr/>
          </p:nvSpPr>
          <p:spPr>
            <a:xfrm>
              <a:off x="2185075" y="2132300"/>
              <a:ext cx="2700" cy="8250"/>
            </a:xfrm>
            <a:custGeom>
              <a:avLst/>
              <a:gdLst/>
              <a:ahLst/>
              <a:cxnLst/>
              <a:rect l="l" t="t" r="r" b="b"/>
              <a:pathLst>
                <a:path w="108" h="330" extrusionOk="0">
                  <a:moveTo>
                    <a:pt x="10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13" y="4"/>
                    <a:pt x="13" y="1"/>
                    <a:pt x="10" y="1"/>
                  </a:cubicBezTo>
                  <a:close/>
                  <a:moveTo>
                    <a:pt x="1" y="10"/>
                  </a:moveTo>
                  <a:cubicBezTo>
                    <a:pt x="1" y="117"/>
                    <a:pt x="37" y="236"/>
                    <a:pt x="96" y="319"/>
                  </a:cubicBezTo>
                  <a:cubicBezTo>
                    <a:pt x="96" y="327"/>
                    <a:pt x="97" y="330"/>
                    <a:pt x="99" y="330"/>
                  </a:cubicBezTo>
                  <a:cubicBezTo>
                    <a:pt x="102" y="330"/>
                    <a:pt x="108" y="316"/>
                    <a:pt x="108" y="308"/>
                  </a:cubicBezTo>
                  <a:cubicBezTo>
                    <a:pt x="60" y="224"/>
                    <a:pt x="37" y="117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19" name="Google Shape;17919;p26"/>
            <p:cNvSpPr/>
            <p:nvPr/>
          </p:nvSpPr>
          <p:spPr>
            <a:xfrm>
              <a:off x="2340750" y="2057100"/>
              <a:ext cx="14550" cy="6400"/>
            </a:xfrm>
            <a:custGeom>
              <a:avLst/>
              <a:gdLst/>
              <a:ahLst/>
              <a:cxnLst/>
              <a:rect l="l" t="t" r="r" b="b"/>
              <a:pathLst>
                <a:path w="582" h="256" extrusionOk="0">
                  <a:moveTo>
                    <a:pt x="576" y="0"/>
                  </a:moveTo>
                  <a:cubicBezTo>
                    <a:pt x="574" y="0"/>
                    <a:pt x="568" y="2"/>
                    <a:pt x="560" y="6"/>
                  </a:cubicBezTo>
                  <a:cubicBezTo>
                    <a:pt x="576" y="6"/>
                    <a:pt x="582" y="0"/>
                    <a:pt x="576" y="0"/>
                  </a:cubicBezTo>
                  <a:close/>
                  <a:moveTo>
                    <a:pt x="560" y="6"/>
                  </a:moveTo>
                  <a:cubicBezTo>
                    <a:pt x="477" y="53"/>
                    <a:pt x="382" y="101"/>
                    <a:pt x="287" y="148"/>
                  </a:cubicBezTo>
                  <a:lnTo>
                    <a:pt x="13" y="232"/>
                  </a:lnTo>
                  <a:cubicBezTo>
                    <a:pt x="1" y="232"/>
                    <a:pt x="13" y="256"/>
                    <a:pt x="13" y="256"/>
                  </a:cubicBezTo>
                  <a:cubicBezTo>
                    <a:pt x="227" y="220"/>
                    <a:pt x="417" y="113"/>
                    <a:pt x="5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20" name="Google Shape;17920;p26"/>
            <p:cNvSpPr/>
            <p:nvPr/>
          </p:nvSpPr>
          <p:spPr>
            <a:xfrm>
              <a:off x="2343725" y="2059900"/>
              <a:ext cx="11950" cy="6875"/>
            </a:xfrm>
            <a:custGeom>
              <a:avLst/>
              <a:gdLst/>
              <a:ahLst/>
              <a:cxnLst/>
              <a:rect l="l" t="t" r="r" b="b"/>
              <a:pathLst>
                <a:path w="478" h="275" extrusionOk="0">
                  <a:moveTo>
                    <a:pt x="477" y="1"/>
                  </a:moveTo>
                  <a:cubicBezTo>
                    <a:pt x="406" y="48"/>
                    <a:pt x="310" y="84"/>
                    <a:pt x="239" y="120"/>
                  </a:cubicBezTo>
                  <a:cubicBezTo>
                    <a:pt x="168" y="167"/>
                    <a:pt x="72" y="203"/>
                    <a:pt x="1" y="263"/>
                  </a:cubicBezTo>
                  <a:lnTo>
                    <a:pt x="1" y="275"/>
                  </a:lnTo>
                  <a:cubicBezTo>
                    <a:pt x="72" y="239"/>
                    <a:pt x="144" y="203"/>
                    <a:pt x="227" y="156"/>
                  </a:cubicBezTo>
                  <a:cubicBezTo>
                    <a:pt x="310" y="108"/>
                    <a:pt x="406" y="60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21" name="Google Shape;17921;p26"/>
            <p:cNvSpPr/>
            <p:nvPr/>
          </p:nvSpPr>
          <p:spPr>
            <a:xfrm>
              <a:off x="2349675" y="2063650"/>
              <a:ext cx="6975" cy="4925"/>
            </a:xfrm>
            <a:custGeom>
              <a:avLst/>
              <a:gdLst/>
              <a:ahLst/>
              <a:cxnLst/>
              <a:rect l="l" t="t" r="r" b="b"/>
              <a:pathLst>
                <a:path w="279" h="197" extrusionOk="0">
                  <a:moveTo>
                    <a:pt x="268" y="0"/>
                  </a:moveTo>
                  <a:cubicBezTo>
                    <a:pt x="266" y="0"/>
                    <a:pt x="263" y="2"/>
                    <a:pt x="263" y="6"/>
                  </a:cubicBezTo>
                  <a:cubicBezTo>
                    <a:pt x="279" y="6"/>
                    <a:pt x="273" y="0"/>
                    <a:pt x="268" y="0"/>
                  </a:cubicBezTo>
                  <a:close/>
                  <a:moveTo>
                    <a:pt x="263" y="6"/>
                  </a:moveTo>
                  <a:cubicBezTo>
                    <a:pt x="191" y="77"/>
                    <a:pt x="96" y="125"/>
                    <a:pt x="13" y="172"/>
                  </a:cubicBezTo>
                  <a:cubicBezTo>
                    <a:pt x="1" y="172"/>
                    <a:pt x="1" y="196"/>
                    <a:pt x="25" y="196"/>
                  </a:cubicBezTo>
                  <a:cubicBezTo>
                    <a:pt x="120" y="148"/>
                    <a:pt x="203" y="89"/>
                    <a:pt x="26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22" name="Google Shape;17922;p26"/>
            <p:cNvSpPr/>
            <p:nvPr/>
          </p:nvSpPr>
          <p:spPr>
            <a:xfrm>
              <a:off x="2354450" y="2065425"/>
              <a:ext cx="6800" cy="5525"/>
            </a:xfrm>
            <a:custGeom>
              <a:avLst/>
              <a:gdLst/>
              <a:ahLst/>
              <a:cxnLst/>
              <a:rect l="l" t="t" r="r" b="b"/>
              <a:pathLst>
                <a:path w="272" h="221" extrusionOk="0">
                  <a:moveTo>
                    <a:pt x="266" y="1"/>
                  </a:moveTo>
                  <a:cubicBezTo>
                    <a:pt x="264" y="1"/>
                    <a:pt x="258" y="2"/>
                    <a:pt x="250" y="6"/>
                  </a:cubicBezTo>
                  <a:cubicBezTo>
                    <a:pt x="266" y="6"/>
                    <a:pt x="272" y="1"/>
                    <a:pt x="266" y="1"/>
                  </a:cubicBezTo>
                  <a:close/>
                  <a:moveTo>
                    <a:pt x="250" y="6"/>
                  </a:moveTo>
                  <a:lnTo>
                    <a:pt x="250" y="6"/>
                  </a:lnTo>
                  <a:cubicBezTo>
                    <a:pt x="215" y="42"/>
                    <a:pt x="167" y="77"/>
                    <a:pt x="108" y="113"/>
                  </a:cubicBezTo>
                  <a:cubicBezTo>
                    <a:pt x="72" y="137"/>
                    <a:pt x="36" y="173"/>
                    <a:pt x="0" y="196"/>
                  </a:cubicBezTo>
                  <a:cubicBezTo>
                    <a:pt x="0" y="196"/>
                    <a:pt x="0" y="220"/>
                    <a:pt x="12" y="220"/>
                  </a:cubicBezTo>
                  <a:cubicBezTo>
                    <a:pt x="60" y="196"/>
                    <a:pt x="96" y="161"/>
                    <a:pt x="120" y="125"/>
                  </a:cubicBezTo>
                  <a:cubicBezTo>
                    <a:pt x="179" y="101"/>
                    <a:pt x="227" y="54"/>
                    <a:pt x="25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23" name="Google Shape;17923;p26"/>
            <p:cNvSpPr/>
            <p:nvPr/>
          </p:nvSpPr>
          <p:spPr>
            <a:xfrm>
              <a:off x="2359800" y="2071225"/>
              <a:ext cx="7475" cy="2300"/>
            </a:xfrm>
            <a:custGeom>
              <a:avLst/>
              <a:gdLst/>
              <a:ahLst/>
              <a:cxnLst/>
              <a:rect l="l" t="t" r="r" b="b"/>
              <a:pathLst>
                <a:path w="299" h="92" extrusionOk="0">
                  <a:moveTo>
                    <a:pt x="275" y="0"/>
                  </a:moveTo>
                  <a:cubicBezTo>
                    <a:pt x="191" y="24"/>
                    <a:pt x="96" y="60"/>
                    <a:pt x="13" y="72"/>
                  </a:cubicBezTo>
                  <a:cubicBezTo>
                    <a:pt x="1" y="72"/>
                    <a:pt x="1" y="84"/>
                    <a:pt x="13" y="84"/>
                  </a:cubicBezTo>
                  <a:cubicBezTo>
                    <a:pt x="36" y="89"/>
                    <a:pt x="57" y="91"/>
                    <a:pt x="78" y="91"/>
                  </a:cubicBezTo>
                  <a:cubicBezTo>
                    <a:pt x="156" y="91"/>
                    <a:pt x="224" y="59"/>
                    <a:pt x="298" y="12"/>
                  </a:cubicBezTo>
                  <a:cubicBezTo>
                    <a:pt x="298" y="12"/>
                    <a:pt x="298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24" name="Google Shape;17924;p26"/>
            <p:cNvSpPr/>
            <p:nvPr/>
          </p:nvSpPr>
          <p:spPr>
            <a:xfrm>
              <a:off x="2270500" y="2105150"/>
              <a:ext cx="8075" cy="34250"/>
            </a:xfrm>
            <a:custGeom>
              <a:avLst/>
              <a:gdLst/>
              <a:ahLst/>
              <a:cxnLst/>
              <a:rect l="l" t="t" r="r" b="b"/>
              <a:pathLst>
                <a:path w="323" h="1370" extrusionOk="0">
                  <a:moveTo>
                    <a:pt x="1" y="1"/>
                  </a:moveTo>
                  <a:lnTo>
                    <a:pt x="1" y="1"/>
                  </a:lnTo>
                  <a:cubicBezTo>
                    <a:pt x="84" y="298"/>
                    <a:pt x="120" y="572"/>
                    <a:pt x="156" y="893"/>
                  </a:cubicBezTo>
                  <a:cubicBezTo>
                    <a:pt x="179" y="1072"/>
                    <a:pt x="215" y="1227"/>
                    <a:pt x="322" y="1370"/>
                  </a:cubicBezTo>
                  <a:cubicBezTo>
                    <a:pt x="96" y="929"/>
                    <a:pt x="203" y="42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25" name="Google Shape;17925;p26"/>
            <p:cNvSpPr/>
            <p:nvPr/>
          </p:nvSpPr>
          <p:spPr>
            <a:xfrm>
              <a:off x="2278550" y="2141475"/>
              <a:ext cx="3000" cy="8650"/>
            </a:xfrm>
            <a:custGeom>
              <a:avLst/>
              <a:gdLst/>
              <a:ahLst/>
              <a:cxnLst/>
              <a:rect l="l" t="t" r="r" b="b"/>
              <a:pathLst>
                <a:path w="120" h="346" extrusionOk="0">
                  <a:moveTo>
                    <a:pt x="12" y="0"/>
                  </a:moveTo>
                  <a:lnTo>
                    <a:pt x="12" y="0"/>
                  </a:lnTo>
                  <a:cubicBezTo>
                    <a:pt x="0" y="119"/>
                    <a:pt x="36" y="250"/>
                    <a:pt x="108" y="345"/>
                  </a:cubicBezTo>
                  <a:lnTo>
                    <a:pt x="119" y="345"/>
                  </a:lnTo>
                  <a:cubicBezTo>
                    <a:pt x="108" y="286"/>
                    <a:pt x="72" y="238"/>
                    <a:pt x="60" y="191"/>
                  </a:cubicBezTo>
                  <a:cubicBezTo>
                    <a:pt x="48" y="119"/>
                    <a:pt x="36" y="6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26" name="Google Shape;17926;p26"/>
            <p:cNvSpPr/>
            <p:nvPr/>
          </p:nvSpPr>
          <p:spPr>
            <a:xfrm>
              <a:off x="2245500" y="2215575"/>
              <a:ext cx="21500" cy="77725"/>
            </a:xfrm>
            <a:custGeom>
              <a:avLst/>
              <a:gdLst/>
              <a:ahLst/>
              <a:cxnLst/>
              <a:rect l="l" t="t" r="r" b="b"/>
              <a:pathLst>
                <a:path w="860" h="3109" extrusionOk="0">
                  <a:moveTo>
                    <a:pt x="775" y="1"/>
                  </a:moveTo>
                  <a:lnTo>
                    <a:pt x="775" y="1"/>
                  </a:lnTo>
                  <a:cubicBezTo>
                    <a:pt x="813" y="301"/>
                    <a:pt x="848" y="601"/>
                    <a:pt x="843" y="897"/>
                  </a:cubicBezTo>
                  <a:lnTo>
                    <a:pt x="843" y="897"/>
                  </a:lnTo>
                  <a:cubicBezTo>
                    <a:pt x="860" y="620"/>
                    <a:pt x="840" y="326"/>
                    <a:pt x="775" y="1"/>
                  </a:cubicBezTo>
                  <a:close/>
                  <a:moveTo>
                    <a:pt x="843" y="897"/>
                  </a:moveTo>
                  <a:cubicBezTo>
                    <a:pt x="819" y="1277"/>
                    <a:pt x="726" y="1623"/>
                    <a:pt x="585" y="1971"/>
                  </a:cubicBezTo>
                  <a:lnTo>
                    <a:pt x="585" y="1971"/>
                  </a:lnTo>
                  <a:cubicBezTo>
                    <a:pt x="633" y="1867"/>
                    <a:pt x="677" y="1762"/>
                    <a:pt x="715" y="1656"/>
                  </a:cubicBezTo>
                  <a:cubicBezTo>
                    <a:pt x="803" y="1407"/>
                    <a:pt x="838" y="1154"/>
                    <a:pt x="843" y="897"/>
                  </a:cubicBezTo>
                  <a:close/>
                  <a:moveTo>
                    <a:pt x="585" y="1971"/>
                  </a:moveTo>
                  <a:cubicBezTo>
                    <a:pt x="408" y="2354"/>
                    <a:pt x="179" y="2722"/>
                    <a:pt x="1" y="3096"/>
                  </a:cubicBezTo>
                  <a:cubicBezTo>
                    <a:pt x="1" y="3108"/>
                    <a:pt x="13" y="3108"/>
                    <a:pt x="13" y="3108"/>
                  </a:cubicBezTo>
                  <a:cubicBezTo>
                    <a:pt x="238" y="2703"/>
                    <a:pt x="438" y="2337"/>
                    <a:pt x="585" y="197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27" name="Google Shape;17927;p26"/>
            <p:cNvSpPr/>
            <p:nvPr/>
          </p:nvSpPr>
          <p:spPr>
            <a:xfrm>
              <a:off x="2227950" y="2295650"/>
              <a:ext cx="17875" cy="41700"/>
            </a:xfrm>
            <a:custGeom>
              <a:avLst/>
              <a:gdLst/>
              <a:ahLst/>
              <a:cxnLst/>
              <a:rect l="l" t="t" r="r" b="b"/>
              <a:pathLst>
                <a:path w="715" h="1668" extrusionOk="0">
                  <a:moveTo>
                    <a:pt x="703" y="1"/>
                  </a:moveTo>
                  <a:cubicBezTo>
                    <a:pt x="393" y="489"/>
                    <a:pt x="119" y="1072"/>
                    <a:pt x="0" y="1644"/>
                  </a:cubicBezTo>
                  <a:cubicBezTo>
                    <a:pt x="0" y="1667"/>
                    <a:pt x="12" y="1667"/>
                    <a:pt x="36" y="1667"/>
                  </a:cubicBezTo>
                  <a:cubicBezTo>
                    <a:pt x="250" y="1096"/>
                    <a:pt x="441" y="560"/>
                    <a:pt x="715" y="12"/>
                  </a:cubicBezTo>
                  <a:cubicBezTo>
                    <a:pt x="715" y="1"/>
                    <a:pt x="715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28" name="Google Shape;17928;p26"/>
            <p:cNvSpPr/>
            <p:nvPr/>
          </p:nvSpPr>
          <p:spPr>
            <a:xfrm>
              <a:off x="2178225" y="2186125"/>
              <a:ext cx="84875" cy="27700"/>
            </a:xfrm>
            <a:custGeom>
              <a:avLst/>
              <a:gdLst/>
              <a:ahLst/>
              <a:cxnLst/>
              <a:rect l="l" t="t" r="r" b="b"/>
              <a:pathLst>
                <a:path w="3395" h="1108" extrusionOk="0">
                  <a:moveTo>
                    <a:pt x="1" y="0"/>
                  </a:moveTo>
                  <a:lnTo>
                    <a:pt x="1" y="0"/>
                  </a:lnTo>
                  <a:cubicBezTo>
                    <a:pt x="572" y="191"/>
                    <a:pt x="1073" y="572"/>
                    <a:pt x="1644" y="762"/>
                  </a:cubicBezTo>
                  <a:cubicBezTo>
                    <a:pt x="2204" y="953"/>
                    <a:pt x="2775" y="1060"/>
                    <a:pt x="3359" y="1107"/>
                  </a:cubicBezTo>
                  <a:cubicBezTo>
                    <a:pt x="3394" y="1107"/>
                    <a:pt x="3394" y="1060"/>
                    <a:pt x="3359" y="1060"/>
                  </a:cubicBezTo>
                  <a:cubicBezTo>
                    <a:pt x="2620" y="1012"/>
                    <a:pt x="1906" y="845"/>
                    <a:pt x="1215" y="548"/>
                  </a:cubicBezTo>
                  <a:cubicBezTo>
                    <a:pt x="811" y="393"/>
                    <a:pt x="441" y="9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29" name="Google Shape;17929;p26"/>
            <p:cNvSpPr/>
            <p:nvPr/>
          </p:nvSpPr>
          <p:spPr>
            <a:xfrm>
              <a:off x="2180050" y="2188225"/>
              <a:ext cx="82150" cy="28075"/>
            </a:xfrm>
            <a:custGeom>
              <a:avLst/>
              <a:gdLst/>
              <a:ahLst/>
              <a:cxnLst/>
              <a:rect l="l" t="t" r="r" b="b"/>
              <a:pathLst>
                <a:path w="3286" h="1123" extrusionOk="0">
                  <a:moveTo>
                    <a:pt x="3" y="1"/>
                  </a:moveTo>
                  <a:cubicBezTo>
                    <a:pt x="1" y="1"/>
                    <a:pt x="3" y="11"/>
                    <a:pt x="11" y="11"/>
                  </a:cubicBezTo>
                  <a:cubicBezTo>
                    <a:pt x="7" y="3"/>
                    <a:pt x="5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71" y="599"/>
                    <a:pt x="2010" y="1123"/>
                    <a:pt x="3081" y="1123"/>
                  </a:cubicBezTo>
                  <a:cubicBezTo>
                    <a:pt x="3137" y="1123"/>
                    <a:pt x="3194" y="1122"/>
                    <a:pt x="3250" y="1119"/>
                  </a:cubicBezTo>
                  <a:cubicBezTo>
                    <a:pt x="3286" y="1119"/>
                    <a:pt x="3286" y="1083"/>
                    <a:pt x="3250" y="1083"/>
                  </a:cubicBezTo>
                  <a:cubicBezTo>
                    <a:pt x="2702" y="1083"/>
                    <a:pt x="2119" y="916"/>
                    <a:pt x="1583" y="761"/>
                  </a:cubicBezTo>
                  <a:cubicBezTo>
                    <a:pt x="1011" y="618"/>
                    <a:pt x="547" y="249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30" name="Google Shape;17930;p26"/>
            <p:cNvSpPr/>
            <p:nvPr/>
          </p:nvSpPr>
          <p:spPr>
            <a:xfrm>
              <a:off x="2076150" y="2121525"/>
              <a:ext cx="24125" cy="28525"/>
            </a:xfrm>
            <a:custGeom>
              <a:avLst/>
              <a:gdLst/>
              <a:ahLst/>
              <a:cxnLst/>
              <a:rect l="l" t="t" r="r" b="b"/>
              <a:pathLst>
                <a:path w="965" h="1141" extrusionOk="0">
                  <a:moveTo>
                    <a:pt x="965" y="0"/>
                  </a:moveTo>
                  <a:lnTo>
                    <a:pt x="965" y="0"/>
                  </a:lnTo>
                  <a:cubicBezTo>
                    <a:pt x="750" y="179"/>
                    <a:pt x="536" y="358"/>
                    <a:pt x="333" y="560"/>
                  </a:cubicBezTo>
                  <a:cubicBezTo>
                    <a:pt x="167" y="727"/>
                    <a:pt x="12" y="893"/>
                    <a:pt x="0" y="1131"/>
                  </a:cubicBezTo>
                  <a:cubicBezTo>
                    <a:pt x="0" y="1137"/>
                    <a:pt x="3" y="1140"/>
                    <a:pt x="6" y="1140"/>
                  </a:cubicBezTo>
                  <a:cubicBezTo>
                    <a:pt x="9" y="1140"/>
                    <a:pt x="12" y="1137"/>
                    <a:pt x="12" y="1131"/>
                  </a:cubicBezTo>
                  <a:cubicBezTo>
                    <a:pt x="119" y="631"/>
                    <a:pt x="631" y="334"/>
                    <a:pt x="9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31" name="Google Shape;17931;p26"/>
            <p:cNvSpPr/>
            <p:nvPr/>
          </p:nvSpPr>
          <p:spPr>
            <a:xfrm>
              <a:off x="2088050" y="2124700"/>
              <a:ext cx="14300" cy="15000"/>
            </a:xfrm>
            <a:custGeom>
              <a:avLst/>
              <a:gdLst/>
              <a:ahLst/>
              <a:cxnLst/>
              <a:rect l="l" t="t" r="r" b="b"/>
              <a:pathLst>
                <a:path w="572" h="600" extrusionOk="0">
                  <a:moveTo>
                    <a:pt x="560" y="1"/>
                  </a:moveTo>
                  <a:cubicBezTo>
                    <a:pt x="557" y="1"/>
                    <a:pt x="553" y="2"/>
                    <a:pt x="548" y="4"/>
                  </a:cubicBezTo>
                  <a:cubicBezTo>
                    <a:pt x="346" y="135"/>
                    <a:pt x="84" y="362"/>
                    <a:pt x="0" y="588"/>
                  </a:cubicBezTo>
                  <a:cubicBezTo>
                    <a:pt x="0" y="600"/>
                    <a:pt x="12" y="600"/>
                    <a:pt x="12" y="600"/>
                  </a:cubicBezTo>
                  <a:cubicBezTo>
                    <a:pt x="108" y="504"/>
                    <a:pt x="167" y="409"/>
                    <a:pt x="250" y="302"/>
                  </a:cubicBezTo>
                  <a:cubicBezTo>
                    <a:pt x="346" y="195"/>
                    <a:pt x="465" y="111"/>
                    <a:pt x="572" y="16"/>
                  </a:cubicBezTo>
                  <a:cubicBezTo>
                    <a:pt x="572" y="16"/>
                    <a:pt x="572" y="1"/>
                    <a:pt x="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32" name="Google Shape;17932;p26"/>
            <p:cNvSpPr/>
            <p:nvPr/>
          </p:nvSpPr>
          <p:spPr>
            <a:xfrm>
              <a:off x="2093400" y="2126275"/>
              <a:ext cx="11350" cy="12525"/>
            </a:xfrm>
            <a:custGeom>
              <a:avLst/>
              <a:gdLst/>
              <a:ahLst/>
              <a:cxnLst/>
              <a:rect l="l" t="t" r="r" b="b"/>
              <a:pathLst>
                <a:path w="454" h="501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132"/>
                    <a:pt x="96" y="310"/>
                    <a:pt x="1" y="489"/>
                  </a:cubicBezTo>
                  <a:cubicBezTo>
                    <a:pt x="1" y="501"/>
                    <a:pt x="13" y="501"/>
                    <a:pt x="13" y="501"/>
                  </a:cubicBezTo>
                  <a:cubicBezTo>
                    <a:pt x="96" y="429"/>
                    <a:pt x="155" y="322"/>
                    <a:pt x="239" y="251"/>
                  </a:cubicBezTo>
                  <a:cubicBezTo>
                    <a:pt x="310" y="168"/>
                    <a:pt x="382" y="84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33" name="Google Shape;17933;p26"/>
            <p:cNvSpPr/>
            <p:nvPr/>
          </p:nvSpPr>
          <p:spPr>
            <a:xfrm>
              <a:off x="2100250" y="2133425"/>
              <a:ext cx="3000" cy="4350"/>
            </a:xfrm>
            <a:custGeom>
              <a:avLst/>
              <a:gdLst/>
              <a:ahLst/>
              <a:cxnLst/>
              <a:rect l="l" t="t" r="r" b="b"/>
              <a:pathLst>
                <a:path w="120" h="174" extrusionOk="0">
                  <a:moveTo>
                    <a:pt x="120" y="1"/>
                  </a:moveTo>
                  <a:cubicBezTo>
                    <a:pt x="60" y="36"/>
                    <a:pt x="24" y="96"/>
                    <a:pt x="1" y="155"/>
                  </a:cubicBezTo>
                  <a:cubicBezTo>
                    <a:pt x="1" y="167"/>
                    <a:pt x="6" y="173"/>
                    <a:pt x="12" y="173"/>
                  </a:cubicBezTo>
                  <a:cubicBezTo>
                    <a:pt x="18" y="173"/>
                    <a:pt x="24" y="167"/>
                    <a:pt x="24" y="155"/>
                  </a:cubicBezTo>
                  <a:cubicBezTo>
                    <a:pt x="48" y="96"/>
                    <a:pt x="60" y="36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34" name="Google Shape;17934;p26"/>
            <p:cNvSpPr/>
            <p:nvPr/>
          </p:nvSpPr>
          <p:spPr>
            <a:xfrm>
              <a:off x="2100250" y="2120325"/>
              <a:ext cx="18775" cy="31200"/>
            </a:xfrm>
            <a:custGeom>
              <a:avLst/>
              <a:gdLst/>
              <a:ahLst/>
              <a:cxnLst/>
              <a:rect l="l" t="t" r="r" b="b"/>
              <a:pathLst>
                <a:path w="751" h="1248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239"/>
                    <a:pt x="143" y="441"/>
                    <a:pt x="286" y="644"/>
                  </a:cubicBezTo>
                  <a:cubicBezTo>
                    <a:pt x="441" y="834"/>
                    <a:pt x="655" y="977"/>
                    <a:pt x="715" y="1239"/>
                  </a:cubicBezTo>
                  <a:cubicBezTo>
                    <a:pt x="715" y="1245"/>
                    <a:pt x="724" y="1248"/>
                    <a:pt x="733" y="1248"/>
                  </a:cubicBezTo>
                  <a:cubicBezTo>
                    <a:pt x="742" y="1248"/>
                    <a:pt x="751" y="1245"/>
                    <a:pt x="751" y="1239"/>
                  </a:cubicBezTo>
                  <a:cubicBezTo>
                    <a:pt x="751" y="1037"/>
                    <a:pt x="584" y="918"/>
                    <a:pt x="453" y="787"/>
                  </a:cubicBezTo>
                  <a:cubicBezTo>
                    <a:pt x="262" y="560"/>
                    <a:pt x="96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35" name="Google Shape;17935;p26"/>
            <p:cNvSpPr/>
            <p:nvPr/>
          </p:nvSpPr>
          <p:spPr>
            <a:xfrm>
              <a:off x="2119625" y="2154475"/>
              <a:ext cx="27975" cy="17800"/>
            </a:xfrm>
            <a:custGeom>
              <a:avLst/>
              <a:gdLst/>
              <a:ahLst/>
              <a:cxnLst/>
              <a:rect l="l" t="t" r="r" b="b"/>
              <a:pathLst>
                <a:path w="1119" h="712" extrusionOk="0">
                  <a:moveTo>
                    <a:pt x="12" y="1"/>
                  </a:moveTo>
                  <a:cubicBezTo>
                    <a:pt x="0" y="1"/>
                    <a:pt x="4" y="16"/>
                    <a:pt x="23" y="16"/>
                  </a:cubicBezTo>
                  <a:cubicBezTo>
                    <a:pt x="452" y="147"/>
                    <a:pt x="773" y="385"/>
                    <a:pt x="1107" y="706"/>
                  </a:cubicBezTo>
                  <a:cubicBezTo>
                    <a:pt x="1110" y="710"/>
                    <a:pt x="1112" y="711"/>
                    <a:pt x="1114" y="711"/>
                  </a:cubicBezTo>
                  <a:cubicBezTo>
                    <a:pt x="1119" y="711"/>
                    <a:pt x="1119" y="700"/>
                    <a:pt x="1119" y="683"/>
                  </a:cubicBezTo>
                  <a:cubicBezTo>
                    <a:pt x="833" y="361"/>
                    <a:pt x="440" y="135"/>
                    <a:pt x="23" y="4"/>
                  </a:cubicBezTo>
                  <a:cubicBezTo>
                    <a:pt x="18" y="2"/>
                    <a:pt x="15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36" name="Google Shape;17936;p26"/>
            <p:cNvSpPr/>
            <p:nvPr/>
          </p:nvSpPr>
          <p:spPr>
            <a:xfrm>
              <a:off x="2121675" y="2182550"/>
              <a:ext cx="38725" cy="44200"/>
            </a:xfrm>
            <a:custGeom>
              <a:avLst/>
              <a:gdLst/>
              <a:ahLst/>
              <a:cxnLst/>
              <a:rect l="l" t="t" r="r" b="b"/>
              <a:pathLst>
                <a:path w="1549" h="1768" extrusionOk="0">
                  <a:moveTo>
                    <a:pt x="1549" y="0"/>
                  </a:moveTo>
                  <a:lnTo>
                    <a:pt x="1549" y="0"/>
                  </a:lnTo>
                  <a:cubicBezTo>
                    <a:pt x="1334" y="238"/>
                    <a:pt x="1191" y="357"/>
                    <a:pt x="906" y="512"/>
                  </a:cubicBezTo>
                  <a:cubicBezTo>
                    <a:pt x="798" y="572"/>
                    <a:pt x="715" y="631"/>
                    <a:pt x="620" y="726"/>
                  </a:cubicBezTo>
                  <a:cubicBezTo>
                    <a:pt x="358" y="1000"/>
                    <a:pt x="144" y="1405"/>
                    <a:pt x="1" y="1750"/>
                  </a:cubicBezTo>
                  <a:cubicBezTo>
                    <a:pt x="1" y="1759"/>
                    <a:pt x="7" y="1767"/>
                    <a:pt x="10" y="1767"/>
                  </a:cubicBezTo>
                  <a:cubicBezTo>
                    <a:pt x="12" y="1767"/>
                    <a:pt x="13" y="1766"/>
                    <a:pt x="13" y="1762"/>
                  </a:cubicBezTo>
                  <a:cubicBezTo>
                    <a:pt x="298" y="1369"/>
                    <a:pt x="453" y="798"/>
                    <a:pt x="918" y="548"/>
                  </a:cubicBezTo>
                  <a:cubicBezTo>
                    <a:pt x="1215" y="393"/>
                    <a:pt x="1370" y="298"/>
                    <a:pt x="1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37" name="Google Shape;17937;p26"/>
            <p:cNvSpPr/>
            <p:nvPr/>
          </p:nvSpPr>
          <p:spPr>
            <a:xfrm>
              <a:off x="2123475" y="2184800"/>
              <a:ext cx="39700" cy="47000"/>
            </a:xfrm>
            <a:custGeom>
              <a:avLst/>
              <a:gdLst/>
              <a:ahLst/>
              <a:cxnLst/>
              <a:rect l="l" t="t" r="r" b="b"/>
              <a:pathLst>
                <a:path w="1588" h="1880" extrusionOk="0">
                  <a:moveTo>
                    <a:pt x="1565" y="0"/>
                  </a:moveTo>
                  <a:cubicBezTo>
                    <a:pt x="1559" y="0"/>
                    <a:pt x="1552" y="1"/>
                    <a:pt x="1548" y="5"/>
                  </a:cubicBezTo>
                  <a:cubicBezTo>
                    <a:pt x="1358" y="410"/>
                    <a:pt x="893" y="565"/>
                    <a:pt x="596" y="875"/>
                  </a:cubicBezTo>
                  <a:cubicBezTo>
                    <a:pt x="345" y="1160"/>
                    <a:pt x="131" y="1494"/>
                    <a:pt x="0" y="1851"/>
                  </a:cubicBezTo>
                  <a:cubicBezTo>
                    <a:pt x="0" y="1868"/>
                    <a:pt x="7" y="1879"/>
                    <a:pt x="15" y="1879"/>
                  </a:cubicBezTo>
                  <a:cubicBezTo>
                    <a:pt x="18" y="1879"/>
                    <a:pt x="21" y="1878"/>
                    <a:pt x="24" y="1875"/>
                  </a:cubicBezTo>
                  <a:cubicBezTo>
                    <a:pt x="310" y="1410"/>
                    <a:pt x="524" y="946"/>
                    <a:pt x="977" y="625"/>
                  </a:cubicBezTo>
                  <a:cubicBezTo>
                    <a:pt x="1238" y="446"/>
                    <a:pt x="1477" y="327"/>
                    <a:pt x="1572" y="5"/>
                  </a:cubicBezTo>
                  <a:cubicBezTo>
                    <a:pt x="1588" y="5"/>
                    <a:pt x="1577" y="0"/>
                    <a:pt x="15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38" name="Google Shape;17938;p26"/>
            <p:cNvSpPr/>
            <p:nvPr/>
          </p:nvSpPr>
          <p:spPr>
            <a:xfrm>
              <a:off x="2110075" y="2230625"/>
              <a:ext cx="11425" cy="27075"/>
            </a:xfrm>
            <a:custGeom>
              <a:avLst/>
              <a:gdLst/>
              <a:ahLst/>
              <a:cxnLst/>
              <a:rect l="l" t="t" r="r" b="b"/>
              <a:pathLst>
                <a:path w="457" h="1083" extrusionOk="0">
                  <a:moveTo>
                    <a:pt x="446" y="1"/>
                  </a:moveTo>
                  <a:cubicBezTo>
                    <a:pt x="444" y="1"/>
                    <a:pt x="441" y="2"/>
                    <a:pt x="441" y="6"/>
                  </a:cubicBezTo>
                  <a:cubicBezTo>
                    <a:pt x="457" y="6"/>
                    <a:pt x="452" y="1"/>
                    <a:pt x="446" y="1"/>
                  </a:cubicBezTo>
                  <a:close/>
                  <a:moveTo>
                    <a:pt x="441" y="6"/>
                  </a:moveTo>
                  <a:lnTo>
                    <a:pt x="441" y="6"/>
                  </a:lnTo>
                  <a:cubicBezTo>
                    <a:pt x="286" y="351"/>
                    <a:pt x="143" y="708"/>
                    <a:pt x="0" y="1066"/>
                  </a:cubicBezTo>
                  <a:cubicBezTo>
                    <a:pt x="0" y="1074"/>
                    <a:pt x="6" y="1082"/>
                    <a:pt x="10" y="1082"/>
                  </a:cubicBezTo>
                  <a:cubicBezTo>
                    <a:pt x="11" y="1082"/>
                    <a:pt x="12" y="1081"/>
                    <a:pt x="12" y="1078"/>
                  </a:cubicBezTo>
                  <a:cubicBezTo>
                    <a:pt x="179" y="720"/>
                    <a:pt x="322" y="363"/>
                    <a:pt x="4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39" name="Google Shape;17939;p26"/>
            <p:cNvSpPr/>
            <p:nvPr/>
          </p:nvSpPr>
          <p:spPr>
            <a:xfrm>
              <a:off x="2112150" y="2236275"/>
              <a:ext cx="10150" cy="21525"/>
            </a:xfrm>
            <a:custGeom>
              <a:avLst/>
              <a:gdLst/>
              <a:ahLst/>
              <a:cxnLst/>
              <a:rect l="l" t="t" r="r" b="b"/>
              <a:pathLst>
                <a:path w="406" h="861" extrusionOk="0">
                  <a:moveTo>
                    <a:pt x="397" y="1"/>
                  </a:moveTo>
                  <a:cubicBezTo>
                    <a:pt x="395" y="1"/>
                    <a:pt x="394" y="2"/>
                    <a:pt x="394" y="6"/>
                  </a:cubicBezTo>
                  <a:cubicBezTo>
                    <a:pt x="227" y="256"/>
                    <a:pt x="60" y="554"/>
                    <a:pt x="1" y="852"/>
                  </a:cubicBezTo>
                  <a:cubicBezTo>
                    <a:pt x="1" y="857"/>
                    <a:pt x="7" y="860"/>
                    <a:pt x="13" y="860"/>
                  </a:cubicBezTo>
                  <a:cubicBezTo>
                    <a:pt x="19" y="860"/>
                    <a:pt x="25" y="857"/>
                    <a:pt x="25" y="852"/>
                  </a:cubicBezTo>
                  <a:cubicBezTo>
                    <a:pt x="156" y="566"/>
                    <a:pt x="275" y="292"/>
                    <a:pt x="406" y="6"/>
                  </a:cubicBezTo>
                  <a:cubicBezTo>
                    <a:pt x="406" y="6"/>
                    <a:pt x="400" y="1"/>
                    <a:pt x="3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40" name="Google Shape;17940;p26"/>
            <p:cNvSpPr/>
            <p:nvPr/>
          </p:nvSpPr>
          <p:spPr>
            <a:xfrm>
              <a:off x="2097900" y="2269700"/>
              <a:ext cx="67500" cy="35275"/>
            </a:xfrm>
            <a:custGeom>
              <a:avLst/>
              <a:gdLst/>
              <a:ahLst/>
              <a:cxnLst/>
              <a:rect l="l" t="t" r="r" b="b"/>
              <a:pathLst>
                <a:path w="2700" h="1411" extrusionOk="0">
                  <a:moveTo>
                    <a:pt x="26" y="0"/>
                  </a:moveTo>
                  <a:cubicBezTo>
                    <a:pt x="8" y="0"/>
                    <a:pt x="1" y="26"/>
                    <a:pt x="11" y="26"/>
                  </a:cubicBezTo>
                  <a:cubicBezTo>
                    <a:pt x="285" y="277"/>
                    <a:pt x="559" y="562"/>
                    <a:pt x="928" y="646"/>
                  </a:cubicBezTo>
                  <a:cubicBezTo>
                    <a:pt x="1571" y="812"/>
                    <a:pt x="2071" y="1110"/>
                    <a:pt x="2666" y="1408"/>
                  </a:cubicBezTo>
                  <a:cubicBezTo>
                    <a:pt x="2671" y="1410"/>
                    <a:pt x="2675" y="1411"/>
                    <a:pt x="2678" y="1411"/>
                  </a:cubicBezTo>
                  <a:cubicBezTo>
                    <a:pt x="2694" y="1411"/>
                    <a:pt x="2700" y="1391"/>
                    <a:pt x="2690" y="1372"/>
                  </a:cubicBezTo>
                  <a:cubicBezTo>
                    <a:pt x="2273" y="1134"/>
                    <a:pt x="1833" y="872"/>
                    <a:pt x="1392" y="717"/>
                  </a:cubicBezTo>
                  <a:cubicBezTo>
                    <a:pt x="1166" y="646"/>
                    <a:pt x="916" y="634"/>
                    <a:pt x="714" y="527"/>
                  </a:cubicBezTo>
                  <a:cubicBezTo>
                    <a:pt x="464" y="407"/>
                    <a:pt x="249" y="169"/>
                    <a:pt x="35" y="3"/>
                  </a:cubicBezTo>
                  <a:cubicBezTo>
                    <a:pt x="32" y="1"/>
                    <a:pt x="28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41" name="Google Shape;17941;p26"/>
            <p:cNvSpPr/>
            <p:nvPr/>
          </p:nvSpPr>
          <p:spPr>
            <a:xfrm>
              <a:off x="2169975" y="2306850"/>
              <a:ext cx="45800" cy="27525"/>
            </a:xfrm>
            <a:custGeom>
              <a:avLst/>
              <a:gdLst/>
              <a:ahLst/>
              <a:cxnLst/>
              <a:rect l="l" t="t" r="r" b="b"/>
              <a:pathLst>
                <a:path w="1832" h="1101" extrusionOk="0">
                  <a:moveTo>
                    <a:pt x="17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402" y="231"/>
                    <a:pt x="760" y="457"/>
                    <a:pt x="1117" y="719"/>
                  </a:cubicBezTo>
                  <a:cubicBezTo>
                    <a:pt x="1331" y="898"/>
                    <a:pt x="1533" y="1041"/>
                    <a:pt x="1819" y="1100"/>
                  </a:cubicBezTo>
                  <a:cubicBezTo>
                    <a:pt x="1831" y="1100"/>
                    <a:pt x="1831" y="1077"/>
                    <a:pt x="1819" y="1077"/>
                  </a:cubicBezTo>
                  <a:cubicBezTo>
                    <a:pt x="1462" y="957"/>
                    <a:pt x="1224" y="743"/>
                    <a:pt x="926" y="529"/>
                  </a:cubicBezTo>
                  <a:cubicBezTo>
                    <a:pt x="641" y="326"/>
                    <a:pt x="343" y="160"/>
                    <a:pt x="33" y="5"/>
                  </a:cubicBezTo>
                  <a:cubicBezTo>
                    <a:pt x="27" y="2"/>
                    <a:pt x="21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42" name="Google Shape;17942;p26"/>
            <p:cNvSpPr/>
            <p:nvPr/>
          </p:nvSpPr>
          <p:spPr>
            <a:xfrm>
              <a:off x="2258000" y="2218725"/>
              <a:ext cx="6325" cy="39975"/>
            </a:xfrm>
            <a:custGeom>
              <a:avLst/>
              <a:gdLst/>
              <a:ahLst/>
              <a:cxnLst/>
              <a:rect l="l" t="t" r="r" b="b"/>
              <a:pathLst>
                <a:path w="253" h="1599" extrusionOk="0">
                  <a:moveTo>
                    <a:pt x="203" y="65"/>
                  </a:moveTo>
                  <a:cubicBezTo>
                    <a:pt x="201" y="65"/>
                    <a:pt x="200" y="66"/>
                    <a:pt x="198" y="66"/>
                  </a:cubicBezTo>
                  <a:lnTo>
                    <a:pt x="198" y="66"/>
                  </a:lnTo>
                  <a:cubicBezTo>
                    <a:pt x="200" y="66"/>
                    <a:pt x="201" y="66"/>
                    <a:pt x="203" y="65"/>
                  </a:cubicBezTo>
                  <a:close/>
                  <a:moveTo>
                    <a:pt x="129" y="0"/>
                  </a:moveTo>
                  <a:cubicBezTo>
                    <a:pt x="125" y="0"/>
                    <a:pt x="120" y="6"/>
                    <a:pt x="120" y="6"/>
                  </a:cubicBezTo>
                  <a:cubicBezTo>
                    <a:pt x="120" y="43"/>
                    <a:pt x="125" y="62"/>
                    <a:pt x="146" y="68"/>
                  </a:cubicBezTo>
                  <a:lnTo>
                    <a:pt x="146" y="68"/>
                  </a:lnTo>
                  <a:cubicBezTo>
                    <a:pt x="142" y="47"/>
                    <a:pt x="137" y="26"/>
                    <a:pt x="132" y="6"/>
                  </a:cubicBezTo>
                  <a:cubicBezTo>
                    <a:pt x="132" y="2"/>
                    <a:pt x="130" y="0"/>
                    <a:pt x="129" y="0"/>
                  </a:cubicBezTo>
                  <a:close/>
                  <a:moveTo>
                    <a:pt x="198" y="66"/>
                  </a:moveTo>
                  <a:cubicBezTo>
                    <a:pt x="184" y="68"/>
                    <a:pt x="173" y="69"/>
                    <a:pt x="164" y="69"/>
                  </a:cubicBezTo>
                  <a:cubicBezTo>
                    <a:pt x="157" y="69"/>
                    <a:pt x="151" y="69"/>
                    <a:pt x="146" y="68"/>
                  </a:cubicBezTo>
                  <a:lnTo>
                    <a:pt x="146" y="68"/>
                  </a:lnTo>
                  <a:cubicBezTo>
                    <a:pt x="153" y="95"/>
                    <a:pt x="158" y="123"/>
                    <a:pt x="163" y="151"/>
                  </a:cubicBezTo>
                  <a:lnTo>
                    <a:pt x="163" y="151"/>
                  </a:lnTo>
                  <a:cubicBezTo>
                    <a:pt x="170" y="104"/>
                    <a:pt x="181" y="72"/>
                    <a:pt x="198" y="66"/>
                  </a:cubicBezTo>
                  <a:close/>
                  <a:moveTo>
                    <a:pt x="163" y="151"/>
                  </a:moveTo>
                  <a:cubicBezTo>
                    <a:pt x="140" y="317"/>
                    <a:pt x="168" y="674"/>
                    <a:pt x="168" y="756"/>
                  </a:cubicBezTo>
                  <a:cubicBezTo>
                    <a:pt x="156" y="1030"/>
                    <a:pt x="96" y="1303"/>
                    <a:pt x="1" y="1589"/>
                  </a:cubicBezTo>
                  <a:cubicBezTo>
                    <a:pt x="1" y="1595"/>
                    <a:pt x="7" y="1598"/>
                    <a:pt x="13" y="1598"/>
                  </a:cubicBezTo>
                  <a:cubicBezTo>
                    <a:pt x="19" y="1598"/>
                    <a:pt x="25" y="1595"/>
                    <a:pt x="25" y="1589"/>
                  </a:cubicBezTo>
                  <a:cubicBezTo>
                    <a:pt x="198" y="1124"/>
                    <a:pt x="253" y="630"/>
                    <a:pt x="163" y="1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43" name="Google Shape;17943;p26"/>
            <p:cNvSpPr/>
            <p:nvPr/>
          </p:nvSpPr>
          <p:spPr>
            <a:xfrm>
              <a:off x="2242825" y="2215350"/>
              <a:ext cx="2400" cy="13475"/>
            </a:xfrm>
            <a:custGeom>
              <a:avLst/>
              <a:gdLst/>
              <a:ahLst/>
              <a:cxnLst/>
              <a:rect l="l" t="t" r="r" b="b"/>
              <a:pathLst>
                <a:path w="96" h="539" extrusionOk="0">
                  <a:moveTo>
                    <a:pt x="10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176"/>
                    <a:pt x="13" y="367"/>
                    <a:pt x="60" y="534"/>
                  </a:cubicBezTo>
                  <a:cubicBezTo>
                    <a:pt x="60" y="538"/>
                    <a:pt x="61" y="539"/>
                    <a:pt x="63" y="539"/>
                  </a:cubicBezTo>
                  <a:cubicBezTo>
                    <a:pt x="67" y="539"/>
                    <a:pt x="72" y="534"/>
                    <a:pt x="72" y="534"/>
                  </a:cubicBezTo>
                  <a:cubicBezTo>
                    <a:pt x="96" y="367"/>
                    <a:pt x="48" y="176"/>
                    <a:pt x="36" y="10"/>
                  </a:cubicBezTo>
                  <a:cubicBezTo>
                    <a:pt x="24" y="4"/>
                    <a:pt x="15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44" name="Google Shape;17944;p26"/>
            <p:cNvSpPr/>
            <p:nvPr/>
          </p:nvSpPr>
          <p:spPr>
            <a:xfrm>
              <a:off x="2246100" y="2217450"/>
              <a:ext cx="2100" cy="11975"/>
            </a:xfrm>
            <a:custGeom>
              <a:avLst/>
              <a:gdLst/>
              <a:ahLst/>
              <a:cxnLst/>
              <a:rect l="l" t="t" r="r" b="b"/>
              <a:pathLst>
                <a:path w="84" h="479" extrusionOk="0">
                  <a:moveTo>
                    <a:pt x="8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" y="164"/>
                    <a:pt x="1" y="342"/>
                    <a:pt x="48" y="473"/>
                  </a:cubicBezTo>
                  <a:cubicBezTo>
                    <a:pt x="48" y="477"/>
                    <a:pt x="50" y="479"/>
                    <a:pt x="51" y="479"/>
                  </a:cubicBezTo>
                  <a:cubicBezTo>
                    <a:pt x="55" y="479"/>
                    <a:pt x="60" y="473"/>
                    <a:pt x="60" y="473"/>
                  </a:cubicBezTo>
                  <a:cubicBezTo>
                    <a:pt x="84" y="331"/>
                    <a:pt x="48" y="164"/>
                    <a:pt x="24" y="9"/>
                  </a:cubicBezTo>
                  <a:cubicBezTo>
                    <a:pt x="18" y="3"/>
                    <a:pt x="12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45" name="Google Shape;17945;p26"/>
            <p:cNvSpPr/>
            <p:nvPr/>
          </p:nvSpPr>
          <p:spPr>
            <a:xfrm>
              <a:off x="2249075" y="2216525"/>
              <a:ext cx="1525" cy="11200"/>
            </a:xfrm>
            <a:custGeom>
              <a:avLst/>
              <a:gdLst/>
              <a:ahLst/>
              <a:cxnLst/>
              <a:rect l="l" t="t" r="r" b="b"/>
              <a:pathLst>
                <a:path w="61" h="448" extrusionOk="0">
                  <a:moveTo>
                    <a:pt x="24" y="0"/>
                  </a:moveTo>
                  <a:cubicBezTo>
                    <a:pt x="18" y="0"/>
                    <a:pt x="1" y="14"/>
                    <a:pt x="1" y="22"/>
                  </a:cubicBezTo>
                  <a:cubicBezTo>
                    <a:pt x="1" y="94"/>
                    <a:pt x="24" y="165"/>
                    <a:pt x="24" y="248"/>
                  </a:cubicBezTo>
                  <a:cubicBezTo>
                    <a:pt x="24" y="308"/>
                    <a:pt x="24" y="379"/>
                    <a:pt x="36" y="439"/>
                  </a:cubicBezTo>
                  <a:cubicBezTo>
                    <a:pt x="36" y="445"/>
                    <a:pt x="39" y="448"/>
                    <a:pt x="42" y="448"/>
                  </a:cubicBezTo>
                  <a:cubicBezTo>
                    <a:pt x="45" y="448"/>
                    <a:pt x="48" y="445"/>
                    <a:pt x="48" y="439"/>
                  </a:cubicBezTo>
                  <a:cubicBezTo>
                    <a:pt x="60" y="379"/>
                    <a:pt x="48" y="308"/>
                    <a:pt x="36" y="225"/>
                  </a:cubicBezTo>
                  <a:cubicBezTo>
                    <a:pt x="36" y="153"/>
                    <a:pt x="24" y="82"/>
                    <a:pt x="24" y="10"/>
                  </a:cubicBezTo>
                  <a:cubicBezTo>
                    <a:pt x="28" y="3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46" name="Google Shape;17946;p26"/>
            <p:cNvSpPr/>
            <p:nvPr/>
          </p:nvSpPr>
          <p:spPr>
            <a:xfrm>
              <a:off x="2253250" y="2215750"/>
              <a:ext cx="2400" cy="13775"/>
            </a:xfrm>
            <a:custGeom>
              <a:avLst/>
              <a:gdLst/>
              <a:ahLst/>
              <a:cxnLst/>
              <a:rect l="l" t="t" r="r" b="b"/>
              <a:pathLst>
                <a:path w="96" h="551" extrusionOk="0">
                  <a:moveTo>
                    <a:pt x="15" y="1"/>
                  </a:moveTo>
                  <a:cubicBezTo>
                    <a:pt x="12" y="1"/>
                    <a:pt x="0" y="9"/>
                    <a:pt x="0" y="18"/>
                  </a:cubicBezTo>
                  <a:cubicBezTo>
                    <a:pt x="36" y="196"/>
                    <a:pt x="36" y="363"/>
                    <a:pt x="36" y="541"/>
                  </a:cubicBezTo>
                  <a:cubicBezTo>
                    <a:pt x="36" y="547"/>
                    <a:pt x="42" y="550"/>
                    <a:pt x="48" y="550"/>
                  </a:cubicBezTo>
                  <a:cubicBezTo>
                    <a:pt x="54" y="550"/>
                    <a:pt x="60" y="547"/>
                    <a:pt x="60" y="541"/>
                  </a:cubicBezTo>
                  <a:cubicBezTo>
                    <a:pt x="96" y="363"/>
                    <a:pt x="60" y="184"/>
                    <a:pt x="12" y="6"/>
                  </a:cubicBezTo>
                  <a:cubicBezTo>
                    <a:pt x="16" y="2"/>
                    <a:pt x="16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47" name="Google Shape;17947;p26"/>
            <p:cNvSpPr/>
            <p:nvPr/>
          </p:nvSpPr>
          <p:spPr>
            <a:xfrm>
              <a:off x="2258900" y="2217375"/>
              <a:ext cx="2400" cy="9175"/>
            </a:xfrm>
            <a:custGeom>
              <a:avLst/>
              <a:gdLst/>
              <a:ahLst/>
              <a:cxnLst/>
              <a:rect l="l" t="t" r="r" b="b"/>
              <a:pathLst>
                <a:path w="96" h="367" extrusionOk="0">
                  <a:moveTo>
                    <a:pt x="1" y="0"/>
                  </a:moveTo>
                  <a:cubicBezTo>
                    <a:pt x="48" y="119"/>
                    <a:pt x="48" y="238"/>
                    <a:pt x="48" y="357"/>
                  </a:cubicBezTo>
                  <a:cubicBezTo>
                    <a:pt x="48" y="363"/>
                    <a:pt x="51" y="366"/>
                    <a:pt x="54" y="366"/>
                  </a:cubicBezTo>
                  <a:cubicBezTo>
                    <a:pt x="57" y="366"/>
                    <a:pt x="60" y="363"/>
                    <a:pt x="60" y="357"/>
                  </a:cubicBezTo>
                  <a:cubicBezTo>
                    <a:pt x="96" y="250"/>
                    <a:pt x="60" y="10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48" name="Google Shape;17948;p26"/>
            <p:cNvSpPr/>
            <p:nvPr/>
          </p:nvSpPr>
          <p:spPr>
            <a:xfrm>
              <a:off x="2074050" y="2184400"/>
              <a:ext cx="6875" cy="43325"/>
            </a:xfrm>
            <a:custGeom>
              <a:avLst/>
              <a:gdLst/>
              <a:ahLst/>
              <a:cxnLst/>
              <a:rect l="l" t="t" r="r" b="b"/>
              <a:pathLst>
                <a:path w="275" h="1733" extrusionOk="0">
                  <a:moveTo>
                    <a:pt x="5" y="1"/>
                  </a:moveTo>
                  <a:cubicBezTo>
                    <a:pt x="4" y="1"/>
                    <a:pt x="1" y="4"/>
                    <a:pt x="1" y="9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9"/>
                  </a:moveTo>
                  <a:cubicBezTo>
                    <a:pt x="132" y="581"/>
                    <a:pt x="191" y="1141"/>
                    <a:pt x="251" y="1724"/>
                  </a:cubicBezTo>
                  <a:cubicBezTo>
                    <a:pt x="251" y="1730"/>
                    <a:pt x="254" y="1733"/>
                    <a:pt x="257" y="1733"/>
                  </a:cubicBezTo>
                  <a:cubicBezTo>
                    <a:pt x="260" y="1733"/>
                    <a:pt x="263" y="1730"/>
                    <a:pt x="263" y="1724"/>
                  </a:cubicBezTo>
                  <a:cubicBezTo>
                    <a:pt x="275" y="1141"/>
                    <a:pt x="179" y="54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49" name="Google Shape;17949;p26"/>
            <p:cNvSpPr/>
            <p:nvPr/>
          </p:nvSpPr>
          <p:spPr>
            <a:xfrm>
              <a:off x="2079125" y="2191775"/>
              <a:ext cx="3875" cy="27325"/>
            </a:xfrm>
            <a:custGeom>
              <a:avLst/>
              <a:gdLst/>
              <a:ahLst/>
              <a:cxnLst/>
              <a:rect l="l" t="t" r="r" b="b"/>
              <a:pathLst>
                <a:path w="155" h="1093" extrusionOk="0">
                  <a:moveTo>
                    <a:pt x="0" y="0"/>
                  </a:moveTo>
                  <a:cubicBezTo>
                    <a:pt x="36" y="357"/>
                    <a:pt x="48" y="727"/>
                    <a:pt x="131" y="1084"/>
                  </a:cubicBezTo>
                  <a:cubicBezTo>
                    <a:pt x="131" y="1090"/>
                    <a:pt x="137" y="1093"/>
                    <a:pt x="143" y="1093"/>
                  </a:cubicBezTo>
                  <a:cubicBezTo>
                    <a:pt x="149" y="1093"/>
                    <a:pt x="155" y="1090"/>
                    <a:pt x="155" y="1084"/>
                  </a:cubicBezTo>
                  <a:cubicBezTo>
                    <a:pt x="119" y="715"/>
                    <a:pt x="48" y="35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50" name="Google Shape;17950;p26"/>
            <p:cNvSpPr/>
            <p:nvPr/>
          </p:nvSpPr>
          <p:spPr>
            <a:xfrm>
              <a:off x="2080900" y="2192950"/>
              <a:ext cx="3000" cy="22575"/>
            </a:xfrm>
            <a:custGeom>
              <a:avLst/>
              <a:gdLst/>
              <a:ahLst/>
              <a:cxnLst/>
              <a:rect l="l" t="t" r="r" b="b"/>
              <a:pathLst>
                <a:path w="120" h="903" extrusionOk="0">
                  <a:moveTo>
                    <a:pt x="1" y="1"/>
                  </a:moveTo>
                  <a:lnTo>
                    <a:pt x="1" y="1"/>
                  </a:lnTo>
                  <a:cubicBezTo>
                    <a:pt x="24" y="299"/>
                    <a:pt x="48" y="608"/>
                    <a:pt x="108" y="894"/>
                  </a:cubicBezTo>
                  <a:cubicBezTo>
                    <a:pt x="108" y="900"/>
                    <a:pt x="111" y="903"/>
                    <a:pt x="114" y="903"/>
                  </a:cubicBezTo>
                  <a:cubicBezTo>
                    <a:pt x="117" y="903"/>
                    <a:pt x="120" y="900"/>
                    <a:pt x="120" y="894"/>
                  </a:cubicBezTo>
                  <a:cubicBezTo>
                    <a:pt x="120" y="596"/>
                    <a:pt x="84" y="27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51" name="Google Shape;17951;p26"/>
            <p:cNvSpPr/>
            <p:nvPr/>
          </p:nvSpPr>
          <p:spPr>
            <a:xfrm>
              <a:off x="2085975" y="2196825"/>
              <a:ext cx="1500" cy="19000"/>
            </a:xfrm>
            <a:custGeom>
              <a:avLst/>
              <a:gdLst/>
              <a:ahLst/>
              <a:cxnLst/>
              <a:rect l="l" t="t" r="r" b="b"/>
              <a:pathLst>
                <a:path w="60" h="760" extrusionOk="0">
                  <a:moveTo>
                    <a:pt x="0" y="1"/>
                  </a:moveTo>
                  <a:cubicBezTo>
                    <a:pt x="12" y="263"/>
                    <a:pt x="12" y="501"/>
                    <a:pt x="36" y="751"/>
                  </a:cubicBezTo>
                  <a:cubicBezTo>
                    <a:pt x="36" y="757"/>
                    <a:pt x="42" y="760"/>
                    <a:pt x="48" y="760"/>
                  </a:cubicBezTo>
                  <a:cubicBezTo>
                    <a:pt x="54" y="760"/>
                    <a:pt x="60" y="757"/>
                    <a:pt x="60" y="751"/>
                  </a:cubicBezTo>
                  <a:cubicBezTo>
                    <a:pt x="60" y="501"/>
                    <a:pt x="36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52" name="Google Shape;17952;p26"/>
            <p:cNvSpPr/>
            <p:nvPr/>
          </p:nvSpPr>
          <p:spPr>
            <a:xfrm>
              <a:off x="2171700" y="2227550"/>
              <a:ext cx="15925" cy="41850"/>
            </a:xfrm>
            <a:custGeom>
              <a:avLst/>
              <a:gdLst/>
              <a:ahLst/>
              <a:cxnLst/>
              <a:rect l="l" t="t" r="r" b="b"/>
              <a:pathLst>
                <a:path w="637" h="1674" extrusionOk="0">
                  <a:moveTo>
                    <a:pt x="636" y="1"/>
                  </a:moveTo>
                  <a:cubicBezTo>
                    <a:pt x="634" y="1"/>
                    <a:pt x="631" y="4"/>
                    <a:pt x="631" y="10"/>
                  </a:cubicBezTo>
                  <a:cubicBezTo>
                    <a:pt x="637" y="4"/>
                    <a:pt x="637" y="1"/>
                    <a:pt x="636" y="1"/>
                  </a:cubicBezTo>
                  <a:close/>
                  <a:moveTo>
                    <a:pt x="631" y="10"/>
                  </a:moveTo>
                  <a:lnTo>
                    <a:pt x="631" y="10"/>
                  </a:lnTo>
                  <a:cubicBezTo>
                    <a:pt x="500" y="581"/>
                    <a:pt x="0" y="1070"/>
                    <a:pt x="12" y="1665"/>
                  </a:cubicBezTo>
                  <a:cubicBezTo>
                    <a:pt x="12" y="1671"/>
                    <a:pt x="18" y="1674"/>
                    <a:pt x="24" y="1674"/>
                  </a:cubicBezTo>
                  <a:cubicBezTo>
                    <a:pt x="30" y="1674"/>
                    <a:pt x="36" y="1671"/>
                    <a:pt x="36" y="1665"/>
                  </a:cubicBezTo>
                  <a:cubicBezTo>
                    <a:pt x="107" y="1070"/>
                    <a:pt x="536" y="605"/>
                    <a:pt x="63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53" name="Google Shape;17953;p26"/>
            <p:cNvSpPr/>
            <p:nvPr/>
          </p:nvSpPr>
          <p:spPr>
            <a:xfrm>
              <a:off x="2165725" y="2235225"/>
              <a:ext cx="23550" cy="54175"/>
            </a:xfrm>
            <a:custGeom>
              <a:avLst/>
              <a:gdLst/>
              <a:ahLst/>
              <a:cxnLst/>
              <a:rect l="l" t="t" r="r" b="b"/>
              <a:pathLst>
                <a:path w="942" h="2167" extrusionOk="0">
                  <a:moveTo>
                    <a:pt x="930" y="1"/>
                  </a:moveTo>
                  <a:cubicBezTo>
                    <a:pt x="584" y="608"/>
                    <a:pt x="1" y="1417"/>
                    <a:pt x="203" y="2156"/>
                  </a:cubicBezTo>
                  <a:cubicBezTo>
                    <a:pt x="203" y="2164"/>
                    <a:pt x="205" y="2166"/>
                    <a:pt x="206" y="2166"/>
                  </a:cubicBezTo>
                  <a:cubicBezTo>
                    <a:pt x="210" y="2166"/>
                    <a:pt x="215" y="2156"/>
                    <a:pt x="215" y="2156"/>
                  </a:cubicBezTo>
                  <a:cubicBezTo>
                    <a:pt x="108" y="1382"/>
                    <a:pt x="620" y="691"/>
                    <a:pt x="941" y="12"/>
                  </a:cubicBezTo>
                  <a:cubicBezTo>
                    <a:pt x="941" y="1"/>
                    <a:pt x="930" y="1"/>
                    <a:pt x="9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54" name="Google Shape;17954;p26"/>
            <p:cNvSpPr/>
            <p:nvPr/>
          </p:nvSpPr>
          <p:spPr>
            <a:xfrm>
              <a:off x="2193200" y="2247375"/>
              <a:ext cx="45175" cy="14075"/>
            </a:xfrm>
            <a:custGeom>
              <a:avLst/>
              <a:gdLst/>
              <a:ahLst/>
              <a:cxnLst/>
              <a:rect l="l" t="t" r="r" b="b"/>
              <a:pathLst>
                <a:path w="1807" h="563" extrusionOk="0">
                  <a:moveTo>
                    <a:pt x="5" y="0"/>
                  </a:moveTo>
                  <a:cubicBezTo>
                    <a:pt x="1" y="0"/>
                    <a:pt x="11" y="27"/>
                    <a:pt x="21" y="27"/>
                  </a:cubicBezTo>
                  <a:cubicBezTo>
                    <a:pt x="259" y="27"/>
                    <a:pt x="533" y="27"/>
                    <a:pt x="735" y="181"/>
                  </a:cubicBezTo>
                  <a:cubicBezTo>
                    <a:pt x="831" y="265"/>
                    <a:pt x="855" y="384"/>
                    <a:pt x="962" y="443"/>
                  </a:cubicBezTo>
                  <a:cubicBezTo>
                    <a:pt x="1188" y="562"/>
                    <a:pt x="1533" y="538"/>
                    <a:pt x="1795" y="562"/>
                  </a:cubicBezTo>
                  <a:cubicBezTo>
                    <a:pt x="1807" y="562"/>
                    <a:pt x="1807" y="538"/>
                    <a:pt x="1795" y="538"/>
                  </a:cubicBezTo>
                  <a:cubicBezTo>
                    <a:pt x="1581" y="515"/>
                    <a:pt x="1366" y="527"/>
                    <a:pt x="1152" y="467"/>
                  </a:cubicBezTo>
                  <a:cubicBezTo>
                    <a:pt x="974" y="408"/>
                    <a:pt x="890" y="277"/>
                    <a:pt x="735" y="169"/>
                  </a:cubicBezTo>
                  <a:cubicBezTo>
                    <a:pt x="533" y="3"/>
                    <a:pt x="259" y="3"/>
                    <a:pt x="9" y="3"/>
                  </a:cubicBezTo>
                  <a:cubicBezTo>
                    <a:pt x="7" y="1"/>
                    <a:pt x="6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55" name="Google Shape;17955;p26"/>
            <p:cNvSpPr/>
            <p:nvPr/>
          </p:nvSpPr>
          <p:spPr>
            <a:xfrm>
              <a:off x="2193525" y="2248500"/>
              <a:ext cx="44575" cy="14425"/>
            </a:xfrm>
            <a:custGeom>
              <a:avLst/>
              <a:gdLst/>
              <a:ahLst/>
              <a:cxnLst/>
              <a:rect l="l" t="t" r="r" b="b"/>
              <a:pathLst>
                <a:path w="1783" h="577" extrusionOk="0">
                  <a:moveTo>
                    <a:pt x="167" y="1"/>
                  </a:moveTo>
                  <a:cubicBezTo>
                    <a:pt x="118" y="1"/>
                    <a:pt x="69" y="3"/>
                    <a:pt x="20" y="5"/>
                  </a:cubicBezTo>
                  <a:cubicBezTo>
                    <a:pt x="1" y="5"/>
                    <a:pt x="5" y="36"/>
                    <a:pt x="13" y="36"/>
                  </a:cubicBezTo>
                  <a:cubicBezTo>
                    <a:pt x="15" y="36"/>
                    <a:pt x="18" y="34"/>
                    <a:pt x="20" y="29"/>
                  </a:cubicBezTo>
                  <a:cubicBezTo>
                    <a:pt x="39" y="28"/>
                    <a:pt x="57" y="28"/>
                    <a:pt x="74" y="28"/>
                  </a:cubicBezTo>
                  <a:cubicBezTo>
                    <a:pt x="368" y="28"/>
                    <a:pt x="498" y="123"/>
                    <a:pt x="734" y="303"/>
                  </a:cubicBezTo>
                  <a:cubicBezTo>
                    <a:pt x="830" y="374"/>
                    <a:pt x="865" y="422"/>
                    <a:pt x="972" y="470"/>
                  </a:cubicBezTo>
                  <a:cubicBezTo>
                    <a:pt x="1211" y="577"/>
                    <a:pt x="1496" y="529"/>
                    <a:pt x="1746" y="577"/>
                  </a:cubicBezTo>
                  <a:cubicBezTo>
                    <a:pt x="1770" y="577"/>
                    <a:pt x="1782" y="553"/>
                    <a:pt x="1770" y="553"/>
                  </a:cubicBezTo>
                  <a:cubicBezTo>
                    <a:pt x="1651" y="529"/>
                    <a:pt x="1520" y="529"/>
                    <a:pt x="1389" y="517"/>
                  </a:cubicBezTo>
                  <a:cubicBezTo>
                    <a:pt x="1246" y="493"/>
                    <a:pt x="1080" y="493"/>
                    <a:pt x="949" y="422"/>
                  </a:cubicBezTo>
                  <a:cubicBezTo>
                    <a:pt x="830" y="363"/>
                    <a:pt x="758" y="243"/>
                    <a:pt x="651" y="148"/>
                  </a:cubicBezTo>
                  <a:cubicBezTo>
                    <a:pt x="511" y="27"/>
                    <a:pt x="342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56" name="Google Shape;17956;p26"/>
            <p:cNvSpPr/>
            <p:nvPr/>
          </p:nvSpPr>
          <p:spPr>
            <a:xfrm>
              <a:off x="2238950" y="2254100"/>
              <a:ext cx="21175" cy="6450"/>
            </a:xfrm>
            <a:custGeom>
              <a:avLst/>
              <a:gdLst/>
              <a:ahLst/>
              <a:cxnLst/>
              <a:rect l="l" t="t" r="r" b="b"/>
              <a:pathLst>
                <a:path w="847" h="258" extrusionOk="0">
                  <a:moveTo>
                    <a:pt x="707" y="1"/>
                  </a:moveTo>
                  <a:cubicBezTo>
                    <a:pt x="449" y="1"/>
                    <a:pt x="198" y="102"/>
                    <a:pt x="1" y="258"/>
                  </a:cubicBezTo>
                  <a:cubicBezTo>
                    <a:pt x="263" y="91"/>
                    <a:pt x="525" y="31"/>
                    <a:pt x="822" y="31"/>
                  </a:cubicBezTo>
                  <a:cubicBezTo>
                    <a:pt x="846" y="31"/>
                    <a:pt x="846" y="8"/>
                    <a:pt x="822" y="8"/>
                  </a:cubicBezTo>
                  <a:cubicBezTo>
                    <a:pt x="784" y="3"/>
                    <a:pt x="745" y="1"/>
                    <a:pt x="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57" name="Google Shape;17957;p26"/>
            <p:cNvSpPr/>
            <p:nvPr/>
          </p:nvSpPr>
          <p:spPr>
            <a:xfrm>
              <a:off x="2241125" y="2256450"/>
              <a:ext cx="17500" cy="5725"/>
            </a:xfrm>
            <a:custGeom>
              <a:avLst/>
              <a:gdLst/>
              <a:ahLst/>
              <a:cxnLst/>
              <a:rect l="l" t="t" r="r" b="b"/>
              <a:pathLst>
                <a:path w="700" h="229" extrusionOk="0">
                  <a:moveTo>
                    <a:pt x="518" y="0"/>
                  </a:moveTo>
                  <a:cubicBezTo>
                    <a:pt x="330" y="0"/>
                    <a:pt x="110" y="74"/>
                    <a:pt x="9" y="211"/>
                  </a:cubicBezTo>
                  <a:cubicBezTo>
                    <a:pt x="1" y="220"/>
                    <a:pt x="4" y="228"/>
                    <a:pt x="11" y="228"/>
                  </a:cubicBezTo>
                  <a:cubicBezTo>
                    <a:pt x="14" y="228"/>
                    <a:pt x="17" y="227"/>
                    <a:pt x="21" y="223"/>
                  </a:cubicBezTo>
                  <a:cubicBezTo>
                    <a:pt x="128" y="164"/>
                    <a:pt x="211" y="92"/>
                    <a:pt x="342" y="56"/>
                  </a:cubicBezTo>
                  <a:cubicBezTo>
                    <a:pt x="462" y="33"/>
                    <a:pt x="557" y="33"/>
                    <a:pt x="676" y="33"/>
                  </a:cubicBezTo>
                  <a:cubicBezTo>
                    <a:pt x="700" y="33"/>
                    <a:pt x="700" y="21"/>
                    <a:pt x="676" y="21"/>
                  </a:cubicBezTo>
                  <a:cubicBezTo>
                    <a:pt x="629" y="7"/>
                    <a:pt x="575" y="0"/>
                    <a:pt x="5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58" name="Google Shape;17958;p26"/>
            <p:cNvSpPr/>
            <p:nvPr/>
          </p:nvSpPr>
          <p:spPr>
            <a:xfrm>
              <a:off x="2235675" y="2265950"/>
              <a:ext cx="8375" cy="24075"/>
            </a:xfrm>
            <a:custGeom>
              <a:avLst/>
              <a:gdLst/>
              <a:ahLst/>
              <a:cxnLst/>
              <a:rect l="l" t="t" r="r" b="b"/>
              <a:pathLst>
                <a:path w="335" h="963" extrusionOk="0">
                  <a:moveTo>
                    <a:pt x="141" y="1"/>
                  </a:moveTo>
                  <a:cubicBezTo>
                    <a:pt x="138" y="1"/>
                    <a:pt x="132" y="4"/>
                    <a:pt x="132" y="10"/>
                  </a:cubicBezTo>
                  <a:cubicBezTo>
                    <a:pt x="144" y="4"/>
                    <a:pt x="144" y="1"/>
                    <a:pt x="141" y="1"/>
                  </a:cubicBezTo>
                  <a:close/>
                  <a:moveTo>
                    <a:pt x="132" y="10"/>
                  </a:moveTo>
                  <a:lnTo>
                    <a:pt x="132" y="10"/>
                  </a:lnTo>
                  <a:cubicBezTo>
                    <a:pt x="179" y="272"/>
                    <a:pt x="1" y="796"/>
                    <a:pt x="322" y="962"/>
                  </a:cubicBezTo>
                  <a:cubicBezTo>
                    <a:pt x="322" y="962"/>
                    <a:pt x="334" y="962"/>
                    <a:pt x="334" y="938"/>
                  </a:cubicBezTo>
                  <a:cubicBezTo>
                    <a:pt x="48" y="665"/>
                    <a:pt x="239" y="331"/>
                    <a:pt x="13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59" name="Google Shape;17959;p26"/>
            <p:cNvSpPr/>
            <p:nvPr/>
          </p:nvSpPr>
          <p:spPr>
            <a:xfrm>
              <a:off x="2240750" y="2275575"/>
              <a:ext cx="5375" cy="14675"/>
            </a:xfrm>
            <a:custGeom>
              <a:avLst/>
              <a:gdLst/>
              <a:ahLst/>
              <a:cxnLst/>
              <a:rect l="l" t="t" r="r" b="b"/>
              <a:pathLst>
                <a:path w="215" h="587" extrusionOk="0">
                  <a:moveTo>
                    <a:pt x="9" y="0"/>
                  </a:moveTo>
                  <a:cubicBezTo>
                    <a:pt x="6" y="0"/>
                    <a:pt x="0" y="6"/>
                    <a:pt x="0" y="6"/>
                  </a:cubicBezTo>
                  <a:cubicBezTo>
                    <a:pt x="12" y="208"/>
                    <a:pt x="96" y="423"/>
                    <a:pt x="215" y="577"/>
                  </a:cubicBezTo>
                  <a:cubicBezTo>
                    <a:pt x="119" y="399"/>
                    <a:pt x="72" y="208"/>
                    <a:pt x="12" y="6"/>
                  </a:cubicBezTo>
                  <a:cubicBezTo>
                    <a:pt x="12" y="2"/>
                    <a:pt x="11" y="0"/>
                    <a:pt x="9" y="0"/>
                  </a:cubicBezTo>
                  <a:close/>
                  <a:moveTo>
                    <a:pt x="215" y="577"/>
                  </a:moveTo>
                  <a:lnTo>
                    <a:pt x="215" y="577"/>
                  </a:lnTo>
                  <a:cubicBezTo>
                    <a:pt x="209" y="583"/>
                    <a:pt x="209" y="586"/>
                    <a:pt x="210" y="586"/>
                  </a:cubicBezTo>
                  <a:cubicBezTo>
                    <a:pt x="212" y="586"/>
                    <a:pt x="215" y="583"/>
                    <a:pt x="215" y="5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60" name="Google Shape;17960;p26"/>
            <p:cNvSpPr/>
            <p:nvPr/>
          </p:nvSpPr>
          <p:spPr>
            <a:xfrm>
              <a:off x="2186275" y="2286800"/>
              <a:ext cx="11625" cy="27250"/>
            </a:xfrm>
            <a:custGeom>
              <a:avLst/>
              <a:gdLst/>
              <a:ahLst/>
              <a:cxnLst/>
              <a:rect l="l" t="t" r="r" b="b"/>
              <a:pathLst>
                <a:path w="465" h="1090" extrusionOk="0">
                  <a:moveTo>
                    <a:pt x="422" y="0"/>
                  </a:moveTo>
                  <a:cubicBezTo>
                    <a:pt x="420" y="0"/>
                    <a:pt x="417" y="3"/>
                    <a:pt x="417" y="9"/>
                  </a:cubicBezTo>
                  <a:cubicBezTo>
                    <a:pt x="423" y="3"/>
                    <a:pt x="423" y="0"/>
                    <a:pt x="422" y="0"/>
                  </a:cubicBezTo>
                  <a:close/>
                  <a:moveTo>
                    <a:pt x="417" y="9"/>
                  </a:moveTo>
                  <a:lnTo>
                    <a:pt x="417" y="9"/>
                  </a:lnTo>
                  <a:cubicBezTo>
                    <a:pt x="453" y="271"/>
                    <a:pt x="227" y="414"/>
                    <a:pt x="108" y="616"/>
                  </a:cubicBezTo>
                  <a:cubicBezTo>
                    <a:pt x="12" y="771"/>
                    <a:pt x="0" y="914"/>
                    <a:pt x="0" y="1081"/>
                  </a:cubicBezTo>
                  <a:cubicBezTo>
                    <a:pt x="0" y="1087"/>
                    <a:pt x="6" y="1090"/>
                    <a:pt x="12" y="1090"/>
                  </a:cubicBezTo>
                  <a:cubicBezTo>
                    <a:pt x="18" y="1090"/>
                    <a:pt x="24" y="1087"/>
                    <a:pt x="24" y="1081"/>
                  </a:cubicBezTo>
                  <a:cubicBezTo>
                    <a:pt x="12" y="747"/>
                    <a:pt x="179" y="569"/>
                    <a:pt x="358" y="319"/>
                  </a:cubicBezTo>
                  <a:cubicBezTo>
                    <a:pt x="417" y="212"/>
                    <a:pt x="465" y="128"/>
                    <a:pt x="41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61" name="Google Shape;17961;p26"/>
            <p:cNvSpPr/>
            <p:nvPr/>
          </p:nvSpPr>
          <p:spPr>
            <a:xfrm>
              <a:off x="2187175" y="2305475"/>
              <a:ext cx="3000" cy="9225"/>
            </a:xfrm>
            <a:custGeom>
              <a:avLst/>
              <a:gdLst/>
              <a:ahLst/>
              <a:cxnLst/>
              <a:rect l="l" t="t" r="r" b="b"/>
              <a:pathLst>
                <a:path w="120" h="369" extrusionOk="0">
                  <a:moveTo>
                    <a:pt x="119" y="0"/>
                  </a:moveTo>
                  <a:lnTo>
                    <a:pt x="119" y="0"/>
                  </a:lnTo>
                  <a:cubicBezTo>
                    <a:pt x="72" y="119"/>
                    <a:pt x="24" y="239"/>
                    <a:pt x="0" y="358"/>
                  </a:cubicBezTo>
                  <a:cubicBezTo>
                    <a:pt x="0" y="358"/>
                    <a:pt x="5" y="368"/>
                    <a:pt x="9" y="368"/>
                  </a:cubicBezTo>
                  <a:cubicBezTo>
                    <a:pt x="11" y="368"/>
                    <a:pt x="12" y="366"/>
                    <a:pt x="12" y="358"/>
                  </a:cubicBezTo>
                  <a:cubicBezTo>
                    <a:pt x="60" y="262"/>
                    <a:pt x="83" y="143"/>
                    <a:pt x="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62" name="Google Shape;17962;p26"/>
            <p:cNvSpPr/>
            <p:nvPr/>
          </p:nvSpPr>
          <p:spPr>
            <a:xfrm>
              <a:off x="2188950" y="2293900"/>
              <a:ext cx="8075" cy="11600"/>
            </a:xfrm>
            <a:custGeom>
              <a:avLst/>
              <a:gdLst/>
              <a:ahLst/>
              <a:cxnLst/>
              <a:rect l="l" t="t" r="r" b="b"/>
              <a:pathLst>
                <a:path w="323" h="464" extrusionOk="0">
                  <a:moveTo>
                    <a:pt x="319" y="0"/>
                  </a:moveTo>
                  <a:cubicBezTo>
                    <a:pt x="317" y="0"/>
                    <a:pt x="314" y="3"/>
                    <a:pt x="310" y="11"/>
                  </a:cubicBezTo>
                  <a:cubicBezTo>
                    <a:pt x="203" y="154"/>
                    <a:pt x="120" y="309"/>
                    <a:pt x="1" y="463"/>
                  </a:cubicBezTo>
                  <a:cubicBezTo>
                    <a:pt x="120" y="332"/>
                    <a:pt x="239" y="166"/>
                    <a:pt x="322" y="11"/>
                  </a:cubicBezTo>
                  <a:cubicBezTo>
                    <a:pt x="322" y="11"/>
                    <a:pt x="322" y="0"/>
                    <a:pt x="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63" name="Google Shape;17963;p26"/>
            <p:cNvSpPr/>
            <p:nvPr/>
          </p:nvSpPr>
          <p:spPr>
            <a:xfrm>
              <a:off x="2123775" y="2161700"/>
              <a:ext cx="8650" cy="11775"/>
            </a:xfrm>
            <a:custGeom>
              <a:avLst/>
              <a:gdLst/>
              <a:ahLst/>
              <a:cxnLst/>
              <a:rect l="l" t="t" r="r" b="b"/>
              <a:pathLst>
                <a:path w="346" h="471" extrusionOk="0">
                  <a:moveTo>
                    <a:pt x="345" y="1"/>
                  </a:moveTo>
                  <a:lnTo>
                    <a:pt x="345" y="1"/>
                  </a:lnTo>
                  <a:cubicBezTo>
                    <a:pt x="191" y="96"/>
                    <a:pt x="48" y="275"/>
                    <a:pt x="0" y="453"/>
                  </a:cubicBezTo>
                  <a:cubicBezTo>
                    <a:pt x="0" y="465"/>
                    <a:pt x="3" y="471"/>
                    <a:pt x="6" y="471"/>
                  </a:cubicBezTo>
                  <a:cubicBezTo>
                    <a:pt x="9" y="471"/>
                    <a:pt x="12" y="465"/>
                    <a:pt x="12" y="453"/>
                  </a:cubicBezTo>
                  <a:cubicBezTo>
                    <a:pt x="60" y="370"/>
                    <a:pt x="107" y="275"/>
                    <a:pt x="167" y="191"/>
                  </a:cubicBezTo>
                  <a:cubicBezTo>
                    <a:pt x="214" y="132"/>
                    <a:pt x="286" y="60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64" name="Google Shape;17964;p26"/>
            <p:cNvSpPr/>
            <p:nvPr/>
          </p:nvSpPr>
          <p:spPr>
            <a:xfrm>
              <a:off x="2126450" y="2161700"/>
              <a:ext cx="9250" cy="14250"/>
            </a:xfrm>
            <a:custGeom>
              <a:avLst/>
              <a:gdLst/>
              <a:ahLst/>
              <a:cxnLst/>
              <a:rect l="l" t="t" r="r" b="b"/>
              <a:pathLst>
                <a:path w="370" h="570" extrusionOk="0">
                  <a:moveTo>
                    <a:pt x="369" y="1"/>
                  </a:moveTo>
                  <a:lnTo>
                    <a:pt x="369" y="1"/>
                  </a:lnTo>
                  <a:cubicBezTo>
                    <a:pt x="179" y="120"/>
                    <a:pt x="12" y="322"/>
                    <a:pt x="0" y="560"/>
                  </a:cubicBezTo>
                  <a:cubicBezTo>
                    <a:pt x="0" y="566"/>
                    <a:pt x="3" y="569"/>
                    <a:pt x="6" y="569"/>
                  </a:cubicBezTo>
                  <a:cubicBezTo>
                    <a:pt x="9" y="569"/>
                    <a:pt x="12" y="566"/>
                    <a:pt x="12" y="560"/>
                  </a:cubicBezTo>
                  <a:cubicBezTo>
                    <a:pt x="84" y="322"/>
                    <a:pt x="179" y="144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65" name="Google Shape;17965;p26"/>
            <p:cNvSpPr/>
            <p:nvPr/>
          </p:nvSpPr>
          <p:spPr>
            <a:xfrm>
              <a:off x="2129125" y="2162300"/>
              <a:ext cx="8950" cy="14425"/>
            </a:xfrm>
            <a:custGeom>
              <a:avLst/>
              <a:gdLst/>
              <a:ahLst/>
              <a:cxnLst/>
              <a:rect l="l" t="t" r="r" b="b"/>
              <a:pathLst>
                <a:path w="358" h="577" extrusionOk="0">
                  <a:moveTo>
                    <a:pt x="358" y="1"/>
                  </a:moveTo>
                  <a:lnTo>
                    <a:pt x="358" y="1"/>
                  </a:lnTo>
                  <a:cubicBezTo>
                    <a:pt x="274" y="96"/>
                    <a:pt x="215" y="179"/>
                    <a:pt x="155" y="274"/>
                  </a:cubicBezTo>
                  <a:cubicBezTo>
                    <a:pt x="131" y="310"/>
                    <a:pt x="96" y="370"/>
                    <a:pt x="72" y="417"/>
                  </a:cubicBezTo>
                  <a:cubicBezTo>
                    <a:pt x="63" y="444"/>
                    <a:pt x="47" y="457"/>
                    <a:pt x="35" y="473"/>
                  </a:cubicBezTo>
                  <a:lnTo>
                    <a:pt x="35" y="473"/>
                  </a:lnTo>
                  <a:cubicBezTo>
                    <a:pt x="34" y="472"/>
                    <a:pt x="34" y="471"/>
                    <a:pt x="33" y="471"/>
                  </a:cubicBezTo>
                  <a:cubicBezTo>
                    <a:pt x="31" y="471"/>
                    <a:pt x="28" y="473"/>
                    <a:pt x="24" y="477"/>
                  </a:cubicBezTo>
                  <a:cubicBezTo>
                    <a:pt x="12" y="512"/>
                    <a:pt x="0" y="536"/>
                    <a:pt x="0" y="548"/>
                  </a:cubicBezTo>
                  <a:cubicBezTo>
                    <a:pt x="0" y="566"/>
                    <a:pt x="7" y="577"/>
                    <a:pt x="10" y="577"/>
                  </a:cubicBezTo>
                  <a:cubicBezTo>
                    <a:pt x="11" y="577"/>
                    <a:pt x="12" y="575"/>
                    <a:pt x="12" y="572"/>
                  </a:cubicBezTo>
                  <a:cubicBezTo>
                    <a:pt x="119" y="393"/>
                    <a:pt x="239" y="19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66" name="Google Shape;17966;p26"/>
            <p:cNvSpPr/>
            <p:nvPr/>
          </p:nvSpPr>
          <p:spPr>
            <a:xfrm>
              <a:off x="2133600" y="2165450"/>
              <a:ext cx="7750" cy="11175"/>
            </a:xfrm>
            <a:custGeom>
              <a:avLst/>
              <a:gdLst/>
              <a:ahLst/>
              <a:cxnLst/>
              <a:rect l="l" t="t" r="r" b="b"/>
              <a:pathLst>
                <a:path w="310" h="447" extrusionOk="0">
                  <a:moveTo>
                    <a:pt x="300" y="1"/>
                  </a:moveTo>
                  <a:cubicBezTo>
                    <a:pt x="299" y="1"/>
                    <a:pt x="298" y="2"/>
                    <a:pt x="298" y="5"/>
                  </a:cubicBezTo>
                  <a:cubicBezTo>
                    <a:pt x="191" y="148"/>
                    <a:pt x="71" y="279"/>
                    <a:pt x="0" y="422"/>
                  </a:cubicBezTo>
                  <a:cubicBezTo>
                    <a:pt x="0" y="446"/>
                    <a:pt x="12" y="446"/>
                    <a:pt x="12" y="446"/>
                  </a:cubicBezTo>
                  <a:cubicBezTo>
                    <a:pt x="131" y="327"/>
                    <a:pt x="214" y="172"/>
                    <a:pt x="310" y="29"/>
                  </a:cubicBezTo>
                  <a:cubicBezTo>
                    <a:pt x="310" y="12"/>
                    <a:pt x="303" y="1"/>
                    <a:pt x="3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67" name="Google Shape;17967;p26"/>
            <p:cNvSpPr/>
            <p:nvPr/>
          </p:nvSpPr>
          <p:spPr>
            <a:xfrm>
              <a:off x="2137450" y="2169150"/>
              <a:ext cx="6875" cy="8175"/>
            </a:xfrm>
            <a:custGeom>
              <a:avLst/>
              <a:gdLst/>
              <a:ahLst/>
              <a:cxnLst/>
              <a:rect l="l" t="t" r="r" b="b"/>
              <a:pathLst>
                <a:path w="275" h="327" extrusionOk="0">
                  <a:moveTo>
                    <a:pt x="275" y="0"/>
                  </a:moveTo>
                  <a:lnTo>
                    <a:pt x="275" y="0"/>
                  </a:lnTo>
                  <a:cubicBezTo>
                    <a:pt x="227" y="36"/>
                    <a:pt x="179" y="96"/>
                    <a:pt x="120" y="155"/>
                  </a:cubicBezTo>
                  <a:cubicBezTo>
                    <a:pt x="72" y="203"/>
                    <a:pt x="37" y="262"/>
                    <a:pt x="1" y="310"/>
                  </a:cubicBezTo>
                  <a:cubicBezTo>
                    <a:pt x="1" y="318"/>
                    <a:pt x="13" y="327"/>
                    <a:pt x="20" y="327"/>
                  </a:cubicBezTo>
                  <a:cubicBezTo>
                    <a:pt x="23" y="327"/>
                    <a:pt x="25" y="325"/>
                    <a:pt x="25" y="322"/>
                  </a:cubicBezTo>
                  <a:cubicBezTo>
                    <a:pt x="72" y="274"/>
                    <a:pt x="108" y="203"/>
                    <a:pt x="156" y="155"/>
                  </a:cubicBezTo>
                  <a:cubicBezTo>
                    <a:pt x="215" y="119"/>
                    <a:pt x="263" y="72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68" name="Google Shape;17968;p26"/>
            <p:cNvSpPr/>
            <p:nvPr/>
          </p:nvSpPr>
          <p:spPr>
            <a:xfrm>
              <a:off x="2131300" y="2172575"/>
              <a:ext cx="15700" cy="16375"/>
            </a:xfrm>
            <a:custGeom>
              <a:avLst/>
              <a:gdLst/>
              <a:ahLst/>
              <a:cxnLst/>
              <a:rect l="l" t="t" r="r" b="b"/>
              <a:pathLst>
                <a:path w="628" h="655" extrusionOk="0">
                  <a:moveTo>
                    <a:pt x="601" y="1"/>
                  </a:moveTo>
                  <a:cubicBezTo>
                    <a:pt x="596" y="1"/>
                    <a:pt x="592" y="2"/>
                    <a:pt x="592" y="6"/>
                  </a:cubicBezTo>
                  <a:cubicBezTo>
                    <a:pt x="437" y="256"/>
                    <a:pt x="247" y="459"/>
                    <a:pt x="9" y="637"/>
                  </a:cubicBezTo>
                  <a:cubicBezTo>
                    <a:pt x="0" y="646"/>
                    <a:pt x="4" y="654"/>
                    <a:pt x="15" y="654"/>
                  </a:cubicBezTo>
                  <a:cubicBezTo>
                    <a:pt x="20" y="654"/>
                    <a:pt x="25" y="653"/>
                    <a:pt x="32" y="649"/>
                  </a:cubicBezTo>
                  <a:cubicBezTo>
                    <a:pt x="283" y="518"/>
                    <a:pt x="509" y="280"/>
                    <a:pt x="628" y="6"/>
                  </a:cubicBezTo>
                  <a:cubicBezTo>
                    <a:pt x="628" y="6"/>
                    <a:pt x="612" y="1"/>
                    <a:pt x="6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69" name="Google Shape;17969;p26"/>
            <p:cNvSpPr/>
            <p:nvPr/>
          </p:nvSpPr>
          <p:spPr>
            <a:xfrm>
              <a:off x="2141625" y="2268600"/>
              <a:ext cx="6275" cy="21850"/>
            </a:xfrm>
            <a:custGeom>
              <a:avLst/>
              <a:gdLst/>
              <a:ahLst/>
              <a:cxnLst/>
              <a:rect l="l" t="t" r="r" b="b"/>
              <a:pathLst>
                <a:path w="251" h="874" extrusionOk="0">
                  <a:moveTo>
                    <a:pt x="241" y="1"/>
                  </a:moveTo>
                  <a:cubicBezTo>
                    <a:pt x="240" y="1"/>
                    <a:pt x="239" y="4"/>
                    <a:pt x="239" y="11"/>
                  </a:cubicBezTo>
                  <a:cubicBezTo>
                    <a:pt x="120" y="273"/>
                    <a:pt x="48" y="571"/>
                    <a:pt x="0" y="856"/>
                  </a:cubicBezTo>
                  <a:cubicBezTo>
                    <a:pt x="0" y="865"/>
                    <a:pt x="18" y="873"/>
                    <a:pt x="29" y="873"/>
                  </a:cubicBezTo>
                  <a:cubicBezTo>
                    <a:pt x="33" y="873"/>
                    <a:pt x="36" y="872"/>
                    <a:pt x="36" y="868"/>
                  </a:cubicBezTo>
                  <a:cubicBezTo>
                    <a:pt x="96" y="582"/>
                    <a:pt x="167" y="309"/>
                    <a:pt x="251" y="23"/>
                  </a:cubicBezTo>
                  <a:cubicBezTo>
                    <a:pt x="251" y="15"/>
                    <a:pt x="245" y="1"/>
                    <a:pt x="2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70" name="Google Shape;17970;p26"/>
            <p:cNvSpPr/>
            <p:nvPr/>
          </p:nvSpPr>
          <p:spPr>
            <a:xfrm>
              <a:off x="2144900" y="2269450"/>
              <a:ext cx="5975" cy="22275"/>
            </a:xfrm>
            <a:custGeom>
              <a:avLst/>
              <a:gdLst/>
              <a:ahLst/>
              <a:cxnLst/>
              <a:rect l="l" t="t" r="r" b="b"/>
              <a:pathLst>
                <a:path w="239" h="891" extrusionOk="0">
                  <a:moveTo>
                    <a:pt x="239" y="1"/>
                  </a:moveTo>
                  <a:lnTo>
                    <a:pt x="239" y="1"/>
                  </a:lnTo>
                  <a:cubicBezTo>
                    <a:pt x="155" y="287"/>
                    <a:pt x="36" y="584"/>
                    <a:pt x="0" y="882"/>
                  </a:cubicBezTo>
                  <a:cubicBezTo>
                    <a:pt x="0" y="888"/>
                    <a:pt x="6" y="891"/>
                    <a:pt x="12" y="891"/>
                  </a:cubicBezTo>
                  <a:cubicBezTo>
                    <a:pt x="18" y="891"/>
                    <a:pt x="24" y="888"/>
                    <a:pt x="24" y="882"/>
                  </a:cubicBezTo>
                  <a:cubicBezTo>
                    <a:pt x="120" y="596"/>
                    <a:pt x="167" y="298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71" name="Google Shape;17971;p26"/>
            <p:cNvSpPr/>
            <p:nvPr/>
          </p:nvSpPr>
          <p:spPr>
            <a:xfrm>
              <a:off x="2150550" y="2270425"/>
              <a:ext cx="5375" cy="20750"/>
            </a:xfrm>
            <a:custGeom>
              <a:avLst/>
              <a:gdLst/>
              <a:ahLst/>
              <a:cxnLst/>
              <a:rect l="l" t="t" r="r" b="b"/>
              <a:pathLst>
                <a:path w="215" h="830" extrusionOk="0">
                  <a:moveTo>
                    <a:pt x="188" y="0"/>
                  </a:moveTo>
                  <a:cubicBezTo>
                    <a:pt x="182" y="0"/>
                    <a:pt x="179" y="3"/>
                    <a:pt x="179" y="9"/>
                  </a:cubicBezTo>
                  <a:lnTo>
                    <a:pt x="1" y="807"/>
                  </a:lnTo>
                  <a:cubicBezTo>
                    <a:pt x="1" y="820"/>
                    <a:pt x="11" y="830"/>
                    <a:pt x="21" y="830"/>
                  </a:cubicBezTo>
                  <a:cubicBezTo>
                    <a:pt x="29" y="830"/>
                    <a:pt x="36" y="823"/>
                    <a:pt x="36" y="807"/>
                  </a:cubicBezTo>
                  <a:lnTo>
                    <a:pt x="215" y="9"/>
                  </a:lnTo>
                  <a:cubicBezTo>
                    <a:pt x="203" y="3"/>
                    <a:pt x="194" y="0"/>
                    <a:pt x="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72" name="Google Shape;17972;p26"/>
            <p:cNvSpPr/>
            <p:nvPr/>
          </p:nvSpPr>
          <p:spPr>
            <a:xfrm>
              <a:off x="2156800" y="2275400"/>
              <a:ext cx="6575" cy="21975"/>
            </a:xfrm>
            <a:custGeom>
              <a:avLst/>
              <a:gdLst/>
              <a:ahLst/>
              <a:cxnLst/>
              <a:rect l="l" t="t" r="r" b="b"/>
              <a:pathLst>
                <a:path w="263" h="879" extrusionOk="0">
                  <a:moveTo>
                    <a:pt x="108" y="1"/>
                  </a:moveTo>
                  <a:lnTo>
                    <a:pt x="108" y="13"/>
                  </a:lnTo>
                  <a:cubicBezTo>
                    <a:pt x="263" y="72"/>
                    <a:pt x="13" y="727"/>
                    <a:pt x="1" y="870"/>
                  </a:cubicBezTo>
                  <a:cubicBezTo>
                    <a:pt x="1" y="876"/>
                    <a:pt x="4" y="879"/>
                    <a:pt x="7" y="879"/>
                  </a:cubicBezTo>
                  <a:cubicBezTo>
                    <a:pt x="10" y="879"/>
                    <a:pt x="13" y="876"/>
                    <a:pt x="13" y="870"/>
                  </a:cubicBezTo>
                  <a:cubicBezTo>
                    <a:pt x="96" y="656"/>
                    <a:pt x="155" y="394"/>
                    <a:pt x="179" y="168"/>
                  </a:cubicBezTo>
                  <a:cubicBezTo>
                    <a:pt x="179" y="96"/>
                    <a:pt x="179" y="13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7973" name="Google Shape;17973;p26"/>
          <p:cNvSpPr txBox="1">
            <a:spLocks noGrp="1"/>
          </p:cNvSpPr>
          <p:nvPr>
            <p:ph type="subTitle" idx="1"/>
          </p:nvPr>
        </p:nvSpPr>
        <p:spPr>
          <a:xfrm>
            <a:off x="950800" y="3258000"/>
            <a:ext cx="3206400" cy="139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17974" name="Google Shape;17974;p26"/>
          <p:cNvSpPr txBox="1">
            <a:spLocks noGrp="1"/>
          </p:cNvSpPr>
          <p:nvPr>
            <p:ph type="title"/>
          </p:nvPr>
        </p:nvSpPr>
        <p:spPr>
          <a:xfrm>
            <a:off x="950800" y="2404397"/>
            <a:ext cx="3206400" cy="85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063936925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5">
  <p:cSld name="Title and text 5">
    <p:spTree>
      <p:nvGrpSpPr>
        <p:cNvPr id="1" name="Shape 179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976" name="Google Shape;17976;p27"/>
          <p:cNvGrpSpPr/>
          <p:nvPr/>
        </p:nvGrpSpPr>
        <p:grpSpPr>
          <a:xfrm rot="1332553">
            <a:off x="-1066657" y="4491683"/>
            <a:ext cx="2460997" cy="2948087"/>
            <a:chOff x="2564300" y="2142775"/>
            <a:chExt cx="734625" cy="880025"/>
          </a:xfrm>
        </p:grpSpPr>
        <p:sp>
          <p:nvSpPr>
            <p:cNvPr id="17977" name="Google Shape;17977;p27"/>
            <p:cNvSpPr/>
            <p:nvPr/>
          </p:nvSpPr>
          <p:spPr>
            <a:xfrm>
              <a:off x="2564300" y="2142775"/>
              <a:ext cx="727500" cy="877475"/>
            </a:xfrm>
            <a:custGeom>
              <a:avLst/>
              <a:gdLst/>
              <a:ahLst/>
              <a:cxnLst/>
              <a:rect l="l" t="t" r="r" b="b"/>
              <a:pathLst>
                <a:path w="29100" h="35099" extrusionOk="0">
                  <a:moveTo>
                    <a:pt x="16264" y="10592"/>
                  </a:moveTo>
                  <a:cubicBezTo>
                    <a:pt x="16264" y="10735"/>
                    <a:pt x="16264" y="11188"/>
                    <a:pt x="15967" y="11485"/>
                  </a:cubicBezTo>
                  <a:cubicBezTo>
                    <a:pt x="15784" y="11668"/>
                    <a:pt x="15489" y="11792"/>
                    <a:pt x="15289" y="11792"/>
                  </a:cubicBezTo>
                  <a:cubicBezTo>
                    <a:pt x="15162" y="11792"/>
                    <a:pt x="15074" y="11743"/>
                    <a:pt x="15074" y="11628"/>
                  </a:cubicBezTo>
                  <a:cubicBezTo>
                    <a:pt x="15074" y="11343"/>
                    <a:pt x="15489" y="10839"/>
                    <a:pt x="15587" y="10839"/>
                  </a:cubicBezTo>
                  <a:cubicBezTo>
                    <a:pt x="15591" y="10839"/>
                    <a:pt x="15595" y="10840"/>
                    <a:pt x="15598" y="10842"/>
                  </a:cubicBezTo>
                  <a:cubicBezTo>
                    <a:pt x="15603" y="10846"/>
                    <a:pt x="15611" y="10847"/>
                    <a:pt x="15622" y="10847"/>
                  </a:cubicBezTo>
                  <a:cubicBezTo>
                    <a:pt x="15754" y="10847"/>
                    <a:pt x="16264" y="10592"/>
                    <a:pt x="16264" y="10592"/>
                  </a:cubicBezTo>
                  <a:close/>
                  <a:moveTo>
                    <a:pt x="17828" y="11430"/>
                  </a:moveTo>
                  <a:cubicBezTo>
                    <a:pt x="17858" y="11430"/>
                    <a:pt x="17885" y="11436"/>
                    <a:pt x="17907" y="11449"/>
                  </a:cubicBezTo>
                  <a:cubicBezTo>
                    <a:pt x="18205" y="11628"/>
                    <a:pt x="18503" y="11783"/>
                    <a:pt x="18503" y="11783"/>
                  </a:cubicBezTo>
                  <a:cubicBezTo>
                    <a:pt x="18503" y="11783"/>
                    <a:pt x="18169" y="12973"/>
                    <a:pt x="17372" y="13866"/>
                  </a:cubicBezTo>
                  <a:cubicBezTo>
                    <a:pt x="16728" y="14576"/>
                    <a:pt x="16318" y="15188"/>
                    <a:pt x="15949" y="15188"/>
                  </a:cubicBezTo>
                  <a:cubicBezTo>
                    <a:pt x="15854" y="15188"/>
                    <a:pt x="15762" y="15147"/>
                    <a:pt x="15669" y="15057"/>
                  </a:cubicBezTo>
                  <a:cubicBezTo>
                    <a:pt x="15228" y="14605"/>
                    <a:pt x="15609" y="13390"/>
                    <a:pt x="16086" y="12878"/>
                  </a:cubicBezTo>
                  <a:cubicBezTo>
                    <a:pt x="16527" y="12415"/>
                    <a:pt x="17449" y="11430"/>
                    <a:pt x="17828" y="11430"/>
                  </a:cubicBezTo>
                  <a:close/>
                  <a:moveTo>
                    <a:pt x="12907" y="15652"/>
                  </a:moveTo>
                  <a:cubicBezTo>
                    <a:pt x="12907" y="15652"/>
                    <a:pt x="13407" y="15771"/>
                    <a:pt x="13431" y="16010"/>
                  </a:cubicBezTo>
                  <a:cubicBezTo>
                    <a:pt x="13439" y="16176"/>
                    <a:pt x="13295" y="16373"/>
                    <a:pt x="13106" y="16373"/>
                  </a:cubicBezTo>
                  <a:cubicBezTo>
                    <a:pt x="13025" y="16373"/>
                    <a:pt x="12936" y="16337"/>
                    <a:pt x="12847" y="16248"/>
                  </a:cubicBezTo>
                  <a:cubicBezTo>
                    <a:pt x="12550" y="15950"/>
                    <a:pt x="12692" y="15652"/>
                    <a:pt x="12692" y="15652"/>
                  </a:cubicBezTo>
                  <a:close/>
                  <a:moveTo>
                    <a:pt x="19991" y="15498"/>
                  </a:moveTo>
                  <a:cubicBezTo>
                    <a:pt x="19991" y="15498"/>
                    <a:pt x="19836" y="15652"/>
                    <a:pt x="19646" y="16010"/>
                  </a:cubicBezTo>
                  <a:cubicBezTo>
                    <a:pt x="19455" y="16367"/>
                    <a:pt x="17753" y="17581"/>
                    <a:pt x="16955" y="17962"/>
                  </a:cubicBezTo>
                  <a:cubicBezTo>
                    <a:pt x="16683" y="18090"/>
                    <a:pt x="16499" y="18155"/>
                    <a:pt x="16373" y="18155"/>
                  </a:cubicBezTo>
                  <a:cubicBezTo>
                    <a:pt x="16135" y="18155"/>
                    <a:pt x="16110" y="17921"/>
                    <a:pt x="16110" y="17438"/>
                  </a:cubicBezTo>
                  <a:cubicBezTo>
                    <a:pt x="16110" y="16688"/>
                    <a:pt x="19836" y="15498"/>
                    <a:pt x="19991" y="15498"/>
                  </a:cubicBezTo>
                  <a:close/>
                  <a:moveTo>
                    <a:pt x="10268" y="16520"/>
                  </a:moveTo>
                  <a:cubicBezTo>
                    <a:pt x="10497" y="16520"/>
                    <a:pt x="10851" y="16574"/>
                    <a:pt x="11204" y="16843"/>
                  </a:cubicBezTo>
                  <a:cubicBezTo>
                    <a:pt x="11799" y="17284"/>
                    <a:pt x="11657" y="17438"/>
                    <a:pt x="12097" y="17581"/>
                  </a:cubicBezTo>
                  <a:lnTo>
                    <a:pt x="12550" y="17736"/>
                  </a:lnTo>
                  <a:cubicBezTo>
                    <a:pt x="12550" y="17736"/>
                    <a:pt x="12847" y="18331"/>
                    <a:pt x="12395" y="18474"/>
                  </a:cubicBezTo>
                  <a:cubicBezTo>
                    <a:pt x="12201" y="18542"/>
                    <a:pt x="11986" y="18606"/>
                    <a:pt x="11766" y="18606"/>
                  </a:cubicBezTo>
                  <a:cubicBezTo>
                    <a:pt x="11486" y="18606"/>
                    <a:pt x="11197" y="18503"/>
                    <a:pt x="10930" y="18177"/>
                  </a:cubicBezTo>
                  <a:cubicBezTo>
                    <a:pt x="10454" y="17605"/>
                    <a:pt x="10014" y="16545"/>
                    <a:pt x="10014" y="16545"/>
                  </a:cubicBezTo>
                  <a:cubicBezTo>
                    <a:pt x="10014" y="16545"/>
                    <a:pt x="10112" y="16520"/>
                    <a:pt x="10268" y="16520"/>
                  </a:cubicBezTo>
                  <a:close/>
                  <a:moveTo>
                    <a:pt x="23265" y="15200"/>
                  </a:moveTo>
                  <a:cubicBezTo>
                    <a:pt x="23265" y="15200"/>
                    <a:pt x="21051" y="18748"/>
                    <a:pt x="20062" y="19355"/>
                  </a:cubicBezTo>
                  <a:cubicBezTo>
                    <a:pt x="19669" y="19603"/>
                    <a:pt x="19361" y="19676"/>
                    <a:pt x="19134" y="19676"/>
                  </a:cubicBezTo>
                  <a:cubicBezTo>
                    <a:pt x="18804" y="19676"/>
                    <a:pt x="18646" y="19522"/>
                    <a:pt x="18646" y="19522"/>
                  </a:cubicBezTo>
                  <a:lnTo>
                    <a:pt x="23265" y="15200"/>
                  </a:lnTo>
                  <a:close/>
                  <a:moveTo>
                    <a:pt x="7184" y="18108"/>
                  </a:moveTo>
                  <a:cubicBezTo>
                    <a:pt x="7484" y="18108"/>
                    <a:pt x="8193" y="18669"/>
                    <a:pt x="8692" y="18879"/>
                  </a:cubicBezTo>
                  <a:cubicBezTo>
                    <a:pt x="9287" y="19129"/>
                    <a:pt x="9287" y="19820"/>
                    <a:pt x="9287" y="19820"/>
                  </a:cubicBezTo>
                  <a:cubicBezTo>
                    <a:pt x="9287" y="19820"/>
                    <a:pt x="8382" y="19820"/>
                    <a:pt x="7739" y="19343"/>
                  </a:cubicBezTo>
                  <a:cubicBezTo>
                    <a:pt x="7096" y="18867"/>
                    <a:pt x="6894" y="18474"/>
                    <a:pt x="7061" y="18177"/>
                  </a:cubicBezTo>
                  <a:cubicBezTo>
                    <a:pt x="7084" y="18129"/>
                    <a:pt x="7126" y="18108"/>
                    <a:pt x="7184" y="18108"/>
                  </a:cubicBezTo>
                  <a:close/>
                  <a:moveTo>
                    <a:pt x="17878" y="18818"/>
                  </a:moveTo>
                  <a:cubicBezTo>
                    <a:pt x="18096" y="18818"/>
                    <a:pt x="18205" y="18927"/>
                    <a:pt x="18205" y="18927"/>
                  </a:cubicBezTo>
                  <a:cubicBezTo>
                    <a:pt x="18205" y="18927"/>
                    <a:pt x="18348" y="19129"/>
                    <a:pt x="18050" y="19403"/>
                  </a:cubicBezTo>
                  <a:cubicBezTo>
                    <a:pt x="17753" y="19665"/>
                    <a:pt x="17205" y="20427"/>
                    <a:pt x="16967" y="20427"/>
                  </a:cubicBezTo>
                  <a:cubicBezTo>
                    <a:pt x="16717" y="20427"/>
                    <a:pt x="16538" y="20058"/>
                    <a:pt x="16848" y="19558"/>
                  </a:cubicBezTo>
                  <a:cubicBezTo>
                    <a:pt x="17157" y="19069"/>
                    <a:pt x="17419" y="18915"/>
                    <a:pt x="17741" y="18831"/>
                  </a:cubicBezTo>
                  <a:cubicBezTo>
                    <a:pt x="17791" y="18822"/>
                    <a:pt x="17836" y="18818"/>
                    <a:pt x="17878" y="18818"/>
                  </a:cubicBezTo>
                  <a:close/>
                  <a:moveTo>
                    <a:pt x="15371" y="20260"/>
                  </a:moveTo>
                  <a:cubicBezTo>
                    <a:pt x="15371" y="20260"/>
                    <a:pt x="15544" y="20808"/>
                    <a:pt x="15308" y="20808"/>
                  </a:cubicBezTo>
                  <a:cubicBezTo>
                    <a:pt x="15288" y="20808"/>
                    <a:pt x="15266" y="20804"/>
                    <a:pt x="15240" y="20796"/>
                  </a:cubicBezTo>
                  <a:cubicBezTo>
                    <a:pt x="14931" y="20713"/>
                    <a:pt x="14931" y="20355"/>
                    <a:pt x="15002" y="20308"/>
                  </a:cubicBezTo>
                  <a:cubicBezTo>
                    <a:pt x="15074" y="20260"/>
                    <a:pt x="15371" y="20260"/>
                    <a:pt x="15371" y="20260"/>
                  </a:cubicBezTo>
                  <a:close/>
                  <a:moveTo>
                    <a:pt x="10582" y="19775"/>
                  </a:moveTo>
                  <a:cubicBezTo>
                    <a:pt x="10943" y="19775"/>
                    <a:pt x="11522" y="19863"/>
                    <a:pt x="12252" y="19962"/>
                  </a:cubicBezTo>
                  <a:cubicBezTo>
                    <a:pt x="13288" y="20117"/>
                    <a:pt x="13288" y="20915"/>
                    <a:pt x="13288" y="20915"/>
                  </a:cubicBezTo>
                  <a:cubicBezTo>
                    <a:pt x="13288" y="20915"/>
                    <a:pt x="13145" y="21153"/>
                    <a:pt x="12847" y="21308"/>
                  </a:cubicBezTo>
                  <a:cubicBezTo>
                    <a:pt x="12729" y="21364"/>
                    <a:pt x="12612" y="21399"/>
                    <a:pt x="12453" y="21399"/>
                  </a:cubicBezTo>
                  <a:cubicBezTo>
                    <a:pt x="12211" y="21399"/>
                    <a:pt x="11875" y="21319"/>
                    <a:pt x="11299" y="21117"/>
                  </a:cubicBezTo>
                  <a:cubicBezTo>
                    <a:pt x="10347" y="20772"/>
                    <a:pt x="10014" y="20046"/>
                    <a:pt x="10014" y="20046"/>
                  </a:cubicBezTo>
                  <a:cubicBezTo>
                    <a:pt x="10014" y="20046"/>
                    <a:pt x="10014" y="19962"/>
                    <a:pt x="10240" y="19831"/>
                  </a:cubicBezTo>
                  <a:cubicBezTo>
                    <a:pt x="10308" y="19792"/>
                    <a:pt x="10424" y="19775"/>
                    <a:pt x="10582" y="19775"/>
                  </a:cubicBezTo>
                  <a:close/>
                  <a:moveTo>
                    <a:pt x="7211" y="21963"/>
                  </a:moveTo>
                  <a:cubicBezTo>
                    <a:pt x="7484" y="21963"/>
                    <a:pt x="8005" y="22360"/>
                    <a:pt x="8311" y="22427"/>
                  </a:cubicBezTo>
                  <a:cubicBezTo>
                    <a:pt x="8680" y="22498"/>
                    <a:pt x="8823" y="22939"/>
                    <a:pt x="8823" y="22939"/>
                  </a:cubicBezTo>
                  <a:lnTo>
                    <a:pt x="8085" y="22796"/>
                  </a:lnTo>
                  <a:cubicBezTo>
                    <a:pt x="8085" y="22796"/>
                    <a:pt x="6894" y="22344"/>
                    <a:pt x="7061" y="22046"/>
                  </a:cubicBezTo>
                  <a:cubicBezTo>
                    <a:pt x="7091" y="21987"/>
                    <a:pt x="7144" y="21963"/>
                    <a:pt x="7211" y="21963"/>
                  </a:cubicBezTo>
                  <a:close/>
                  <a:moveTo>
                    <a:pt x="13052" y="22858"/>
                  </a:moveTo>
                  <a:cubicBezTo>
                    <a:pt x="13336" y="22858"/>
                    <a:pt x="13585" y="23094"/>
                    <a:pt x="13585" y="23094"/>
                  </a:cubicBezTo>
                  <a:cubicBezTo>
                    <a:pt x="13585" y="23094"/>
                    <a:pt x="13443" y="23534"/>
                    <a:pt x="13109" y="23594"/>
                  </a:cubicBezTo>
                  <a:cubicBezTo>
                    <a:pt x="13088" y="23598"/>
                    <a:pt x="13067" y="23600"/>
                    <a:pt x="13045" y="23600"/>
                  </a:cubicBezTo>
                  <a:cubicBezTo>
                    <a:pt x="12740" y="23600"/>
                    <a:pt x="12418" y="23219"/>
                    <a:pt x="12752" y="22963"/>
                  </a:cubicBezTo>
                  <a:cubicBezTo>
                    <a:pt x="12850" y="22886"/>
                    <a:pt x="12953" y="22858"/>
                    <a:pt x="13052" y="22858"/>
                  </a:cubicBezTo>
                  <a:close/>
                  <a:moveTo>
                    <a:pt x="17753" y="22498"/>
                  </a:moveTo>
                  <a:cubicBezTo>
                    <a:pt x="18050" y="22498"/>
                    <a:pt x="18205" y="22641"/>
                    <a:pt x="18134" y="23153"/>
                  </a:cubicBezTo>
                  <a:cubicBezTo>
                    <a:pt x="18050" y="23653"/>
                    <a:pt x="15669" y="23987"/>
                    <a:pt x="15669" y="23987"/>
                  </a:cubicBezTo>
                  <a:cubicBezTo>
                    <a:pt x="15669" y="23987"/>
                    <a:pt x="15526" y="23987"/>
                    <a:pt x="15371" y="23832"/>
                  </a:cubicBezTo>
                  <a:cubicBezTo>
                    <a:pt x="15228" y="23689"/>
                    <a:pt x="15074" y="23391"/>
                    <a:pt x="15228" y="23094"/>
                  </a:cubicBezTo>
                  <a:cubicBezTo>
                    <a:pt x="15371" y="22796"/>
                    <a:pt x="17455" y="22498"/>
                    <a:pt x="17753" y="22498"/>
                  </a:cubicBezTo>
                  <a:close/>
                  <a:moveTo>
                    <a:pt x="8769" y="23916"/>
                  </a:moveTo>
                  <a:cubicBezTo>
                    <a:pt x="9046" y="23916"/>
                    <a:pt x="9871" y="24427"/>
                    <a:pt x="9871" y="24427"/>
                  </a:cubicBezTo>
                  <a:lnTo>
                    <a:pt x="9394" y="24427"/>
                  </a:lnTo>
                  <a:cubicBezTo>
                    <a:pt x="9394" y="24427"/>
                    <a:pt x="8680" y="24284"/>
                    <a:pt x="8680" y="23987"/>
                  </a:cubicBezTo>
                  <a:cubicBezTo>
                    <a:pt x="8680" y="23937"/>
                    <a:pt x="8714" y="23916"/>
                    <a:pt x="8769" y="23916"/>
                  </a:cubicBezTo>
                  <a:close/>
                  <a:moveTo>
                    <a:pt x="19098" y="23534"/>
                  </a:moveTo>
                  <a:cubicBezTo>
                    <a:pt x="19539" y="23534"/>
                    <a:pt x="19396" y="23689"/>
                    <a:pt x="19288" y="23951"/>
                  </a:cubicBezTo>
                  <a:cubicBezTo>
                    <a:pt x="19169" y="24213"/>
                    <a:pt x="18384" y="24487"/>
                    <a:pt x="18384" y="24487"/>
                  </a:cubicBezTo>
                  <a:cubicBezTo>
                    <a:pt x="18384" y="24487"/>
                    <a:pt x="17907" y="24427"/>
                    <a:pt x="17907" y="24284"/>
                  </a:cubicBezTo>
                  <a:cubicBezTo>
                    <a:pt x="17907" y="24130"/>
                    <a:pt x="18646" y="23534"/>
                    <a:pt x="19098" y="23534"/>
                  </a:cubicBezTo>
                  <a:close/>
                  <a:moveTo>
                    <a:pt x="15045" y="24513"/>
                  </a:moveTo>
                  <a:cubicBezTo>
                    <a:pt x="15176" y="24513"/>
                    <a:pt x="15371" y="24582"/>
                    <a:pt x="15371" y="24582"/>
                  </a:cubicBezTo>
                  <a:cubicBezTo>
                    <a:pt x="15371" y="24582"/>
                    <a:pt x="15371" y="24880"/>
                    <a:pt x="15228" y="24880"/>
                  </a:cubicBezTo>
                  <a:cubicBezTo>
                    <a:pt x="15074" y="24880"/>
                    <a:pt x="14931" y="24725"/>
                    <a:pt x="14931" y="24582"/>
                  </a:cubicBezTo>
                  <a:cubicBezTo>
                    <a:pt x="14931" y="24530"/>
                    <a:pt x="14980" y="24513"/>
                    <a:pt x="15045" y="24513"/>
                  </a:cubicBezTo>
                  <a:close/>
                  <a:moveTo>
                    <a:pt x="12233" y="24408"/>
                  </a:moveTo>
                  <a:cubicBezTo>
                    <a:pt x="12462" y="24408"/>
                    <a:pt x="12803" y="24493"/>
                    <a:pt x="13145" y="24582"/>
                  </a:cubicBezTo>
                  <a:cubicBezTo>
                    <a:pt x="13740" y="24725"/>
                    <a:pt x="13812" y="25118"/>
                    <a:pt x="13812" y="25118"/>
                  </a:cubicBezTo>
                  <a:cubicBezTo>
                    <a:pt x="13812" y="25118"/>
                    <a:pt x="13883" y="25320"/>
                    <a:pt x="13788" y="25427"/>
                  </a:cubicBezTo>
                  <a:cubicBezTo>
                    <a:pt x="13750" y="25457"/>
                    <a:pt x="13697" y="25471"/>
                    <a:pt x="13617" y="25471"/>
                  </a:cubicBezTo>
                  <a:cubicBezTo>
                    <a:pt x="13470" y="25471"/>
                    <a:pt x="13234" y="25421"/>
                    <a:pt x="12847" y="25320"/>
                  </a:cubicBezTo>
                  <a:cubicBezTo>
                    <a:pt x="12252" y="25177"/>
                    <a:pt x="11954" y="24880"/>
                    <a:pt x="11954" y="24582"/>
                  </a:cubicBezTo>
                  <a:cubicBezTo>
                    <a:pt x="11954" y="24455"/>
                    <a:pt x="12062" y="24408"/>
                    <a:pt x="12233" y="24408"/>
                  </a:cubicBezTo>
                  <a:close/>
                  <a:moveTo>
                    <a:pt x="15026" y="25362"/>
                  </a:moveTo>
                  <a:cubicBezTo>
                    <a:pt x="15045" y="25362"/>
                    <a:pt x="15061" y="25364"/>
                    <a:pt x="15074" y="25368"/>
                  </a:cubicBezTo>
                  <a:cubicBezTo>
                    <a:pt x="15228" y="25415"/>
                    <a:pt x="15526" y="25475"/>
                    <a:pt x="15526" y="25475"/>
                  </a:cubicBezTo>
                  <a:lnTo>
                    <a:pt x="15526" y="25773"/>
                  </a:lnTo>
                  <a:cubicBezTo>
                    <a:pt x="15526" y="25816"/>
                    <a:pt x="15485" y="25833"/>
                    <a:pt x="15418" y="25833"/>
                  </a:cubicBezTo>
                  <a:cubicBezTo>
                    <a:pt x="15262" y="25833"/>
                    <a:pt x="14966" y="25740"/>
                    <a:pt x="14716" y="25666"/>
                  </a:cubicBezTo>
                  <a:cubicBezTo>
                    <a:pt x="14391" y="25568"/>
                    <a:pt x="14836" y="25362"/>
                    <a:pt x="15026" y="25362"/>
                  </a:cubicBezTo>
                  <a:close/>
                  <a:moveTo>
                    <a:pt x="22075" y="25368"/>
                  </a:moveTo>
                  <a:cubicBezTo>
                    <a:pt x="22075" y="25368"/>
                    <a:pt x="22372" y="25475"/>
                    <a:pt x="22372" y="25773"/>
                  </a:cubicBezTo>
                  <a:cubicBezTo>
                    <a:pt x="22372" y="26070"/>
                    <a:pt x="21479" y="26213"/>
                    <a:pt x="20598" y="26308"/>
                  </a:cubicBezTo>
                  <a:cubicBezTo>
                    <a:pt x="20502" y="26318"/>
                    <a:pt x="20410" y="26322"/>
                    <a:pt x="20324" y="26322"/>
                  </a:cubicBezTo>
                  <a:cubicBezTo>
                    <a:pt x="19621" y="26322"/>
                    <a:pt x="19258" y="26038"/>
                    <a:pt x="19396" y="25773"/>
                  </a:cubicBezTo>
                  <a:cubicBezTo>
                    <a:pt x="19539" y="25475"/>
                    <a:pt x="22075" y="25368"/>
                    <a:pt x="22075" y="25368"/>
                  </a:cubicBezTo>
                  <a:close/>
                  <a:moveTo>
                    <a:pt x="13636" y="25928"/>
                  </a:moveTo>
                  <a:cubicBezTo>
                    <a:pt x="13788" y="25928"/>
                    <a:pt x="14038" y="26213"/>
                    <a:pt x="14038" y="26213"/>
                  </a:cubicBezTo>
                  <a:cubicBezTo>
                    <a:pt x="14038" y="26213"/>
                    <a:pt x="14038" y="26368"/>
                    <a:pt x="13740" y="26368"/>
                  </a:cubicBezTo>
                  <a:cubicBezTo>
                    <a:pt x="13443" y="26368"/>
                    <a:pt x="13443" y="26070"/>
                    <a:pt x="13573" y="25951"/>
                  </a:cubicBezTo>
                  <a:cubicBezTo>
                    <a:pt x="13591" y="25935"/>
                    <a:pt x="13613" y="25928"/>
                    <a:pt x="13636" y="25928"/>
                  </a:cubicBezTo>
                  <a:close/>
                  <a:moveTo>
                    <a:pt x="11868" y="25747"/>
                  </a:moveTo>
                  <a:cubicBezTo>
                    <a:pt x="12362" y="25747"/>
                    <a:pt x="12716" y="26213"/>
                    <a:pt x="12716" y="26213"/>
                  </a:cubicBezTo>
                  <a:cubicBezTo>
                    <a:pt x="12716" y="26213"/>
                    <a:pt x="12692" y="26368"/>
                    <a:pt x="12204" y="26535"/>
                  </a:cubicBezTo>
                  <a:cubicBezTo>
                    <a:pt x="12012" y="26596"/>
                    <a:pt x="11823" y="26614"/>
                    <a:pt x="11665" y="26614"/>
                  </a:cubicBezTo>
                  <a:cubicBezTo>
                    <a:pt x="11422" y="26614"/>
                    <a:pt x="11252" y="26570"/>
                    <a:pt x="11252" y="26570"/>
                  </a:cubicBezTo>
                  <a:cubicBezTo>
                    <a:pt x="11252" y="26570"/>
                    <a:pt x="10882" y="26599"/>
                    <a:pt x="10525" y="26599"/>
                  </a:cubicBezTo>
                  <a:cubicBezTo>
                    <a:pt x="10234" y="26599"/>
                    <a:pt x="9952" y="26580"/>
                    <a:pt x="9883" y="26511"/>
                  </a:cubicBezTo>
                  <a:cubicBezTo>
                    <a:pt x="9740" y="26368"/>
                    <a:pt x="10014" y="26142"/>
                    <a:pt x="10014" y="26142"/>
                  </a:cubicBezTo>
                  <a:cubicBezTo>
                    <a:pt x="10014" y="26142"/>
                    <a:pt x="11073" y="25916"/>
                    <a:pt x="11668" y="25773"/>
                  </a:cubicBezTo>
                  <a:cubicBezTo>
                    <a:pt x="11737" y="25755"/>
                    <a:pt x="11804" y="25747"/>
                    <a:pt x="11868" y="25747"/>
                  </a:cubicBezTo>
                  <a:close/>
                  <a:moveTo>
                    <a:pt x="24157" y="26380"/>
                  </a:moveTo>
                  <a:lnTo>
                    <a:pt x="24157" y="26380"/>
                  </a:lnTo>
                  <a:cubicBezTo>
                    <a:pt x="24132" y="26395"/>
                    <a:pt x="23679" y="26858"/>
                    <a:pt x="22741" y="26916"/>
                  </a:cubicBezTo>
                  <a:cubicBezTo>
                    <a:pt x="21777" y="26963"/>
                    <a:pt x="21205" y="27571"/>
                    <a:pt x="20598" y="27571"/>
                  </a:cubicBezTo>
                  <a:cubicBezTo>
                    <a:pt x="19991" y="27571"/>
                    <a:pt x="19991" y="27273"/>
                    <a:pt x="19991" y="27273"/>
                  </a:cubicBezTo>
                  <a:cubicBezTo>
                    <a:pt x="19991" y="27273"/>
                    <a:pt x="20888" y="26796"/>
                    <a:pt x="21108" y="26796"/>
                  </a:cubicBezTo>
                  <a:cubicBezTo>
                    <a:pt x="21113" y="26796"/>
                    <a:pt x="21118" y="26796"/>
                    <a:pt x="21122" y="26797"/>
                  </a:cubicBezTo>
                  <a:cubicBezTo>
                    <a:pt x="21133" y="26799"/>
                    <a:pt x="21150" y="26800"/>
                    <a:pt x="21171" y="26800"/>
                  </a:cubicBezTo>
                  <a:cubicBezTo>
                    <a:pt x="21521" y="26800"/>
                    <a:pt x="23110" y="26535"/>
                    <a:pt x="23110" y="26535"/>
                  </a:cubicBezTo>
                  <a:lnTo>
                    <a:pt x="24157" y="26380"/>
                  </a:lnTo>
                  <a:close/>
                  <a:moveTo>
                    <a:pt x="17186" y="28024"/>
                  </a:moveTo>
                  <a:cubicBezTo>
                    <a:pt x="17355" y="28024"/>
                    <a:pt x="17582" y="28088"/>
                    <a:pt x="17741" y="28190"/>
                  </a:cubicBezTo>
                  <a:cubicBezTo>
                    <a:pt x="18038" y="28392"/>
                    <a:pt x="18038" y="28892"/>
                    <a:pt x="18038" y="28892"/>
                  </a:cubicBezTo>
                  <a:cubicBezTo>
                    <a:pt x="18038" y="28892"/>
                    <a:pt x="17911" y="28961"/>
                    <a:pt x="17746" y="28961"/>
                  </a:cubicBezTo>
                  <a:cubicBezTo>
                    <a:pt x="17663" y="28961"/>
                    <a:pt x="17570" y="28944"/>
                    <a:pt x="17479" y="28892"/>
                  </a:cubicBezTo>
                  <a:cubicBezTo>
                    <a:pt x="17193" y="28749"/>
                    <a:pt x="17014" y="28452"/>
                    <a:pt x="16955" y="28190"/>
                  </a:cubicBezTo>
                  <a:cubicBezTo>
                    <a:pt x="16933" y="28073"/>
                    <a:pt x="17037" y="28024"/>
                    <a:pt x="17186" y="28024"/>
                  </a:cubicBezTo>
                  <a:close/>
                  <a:moveTo>
                    <a:pt x="19986" y="28800"/>
                  </a:moveTo>
                  <a:cubicBezTo>
                    <a:pt x="20649" y="28800"/>
                    <a:pt x="21944" y="29416"/>
                    <a:pt x="21944" y="29416"/>
                  </a:cubicBezTo>
                  <a:cubicBezTo>
                    <a:pt x="21944" y="29416"/>
                    <a:pt x="21479" y="29642"/>
                    <a:pt x="20884" y="29642"/>
                  </a:cubicBezTo>
                  <a:cubicBezTo>
                    <a:pt x="20289" y="29642"/>
                    <a:pt x="19241" y="29047"/>
                    <a:pt x="19241" y="29047"/>
                  </a:cubicBezTo>
                  <a:cubicBezTo>
                    <a:pt x="19241" y="29047"/>
                    <a:pt x="19241" y="28892"/>
                    <a:pt x="19860" y="28809"/>
                  </a:cubicBezTo>
                  <a:cubicBezTo>
                    <a:pt x="19899" y="28803"/>
                    <a:pt x="19941" y="28800"/>
                    <a:pt x="19986" y="28800"/>
                  </a:cubicBezTo>
                  <a:close/>
                  <a:moveTo>
                    <a:pt x="14386" y="1"/>
                  </a:moveTo>
                  <a:cubicBezTo>
                    <a:pt x="14170" y="1"/>
                    <a:pt x="13996" y="30"/>
                    <a:pt x="13883" y="79"/>
                  </a:cubicBezTo>
                  <a:cubicBezTo>
                    <a:pt x="13454" y="281"/>
                    <a:pt x="11299" y="281"/>
                    <a:pt x="11549" y="1984"/>
                  </a:cubicBezTo>
                  <a:cubicBezTo>
                    <a:pt x="11799" y="3710"/>
                    <a:pt x="12835" y="5758"/>
                    <a:pt x="12835" y="5758"/>
                  </a:cubicBezTo>
                  <a:cubicBezTo>
                    <a:pt x="12835" y="5758"/>
                    <a:pt x="13621" y="7818"/>
                    <a:pt x="13383" y="7997"/>
                  </a:cubicBezTo>
                  <a:cubicBezTo>
                    <a:pt x="13364" y="8011"/>
                    <a:pt x="13337" y="8018"/>
                    <a:pt x="13303" y="8018"/>
                  </a:cubicBezTo>
                  <a:cubicBezTo>
                    <a:pt x="12909" y="8018"/>
                    <a:pt x="11582" y="7096"/>
                    <a:pt x="11264" y="6032"/>
                  </a:cubicBezTo>
                  <a:cubicBezTo>
                    <a:pt x="10930" y="4889"/>
                    <a:pt x="9537" y="1770"/>
                    <a:pt x="9537" y="1770"/>
                  </a:cubicBezTo>
                  <a:cubicBezTo>
                    <a:pt x="9537" y="1770"/>
                    <a:pt x="8192" y="2091"/>
                    <a:pt x="8513" y="3496"/>
                  </a:cubicBezTo>
                  <a:cubicBezTo>
                    <a:pt x="8847" y="4889"/>
                    <a:pt x="11585" y="7544"/>
                    <a:pt x="12073" y="8223"/>
                  </a:cubicBezTo>
                  <a:cubicBezTo>
                    <a:pt x="12561" y="8913"/>
                    <a:pt x="12264" y="9354"/>
                    <a:pt x="12264" y="9354"/>
                  </a:cubicBezTo>
                  <a:cubicBezTo>
                    <a:pt x="12264" y="9354"/>
                    <a:pt x="12216" y="9376"/>
                    <a:pt x="12127" y="9376"/>
                  </a:cubicBezTo>
                  <a:cubicBezTo>
                    <a:pt x="11926" y="9376"/>
                    <a:pt x="11517" y="9268"/>
                    <a:pt x="10966" y="8568"/>
                  </a:cubicBezTo>
                  <a:cubicBezTo>
                    <a:pt x="10180" y="7556"/>
                    <a:pt x="8978" y="6806"/>
                    <a:pt x="8382" y="5711"/>
                  </a:cubicBezTo>
                  <a:cubicBezTo>
                    <a:pt x="7787" y="4603"/>
                    <a:pt x="7061" y="3258"/>
                    <a:pt x="7061" y="3258"/>
                  </a:cubicBezTo>
                  <a:cubicBezTo>
                    <a:pt x="7061" y="3258"/>
                    <a:pt x="6049" y="3925"/>
                    <a:pt x="6025" y="4330"/>
                  </a:cubicBezTo>
                  <a:cubicBezTo>
                    <a:pt x="6013" y="4722"/>
                    <a:pt x="6263" y="5663"/>
                    <a:pt x="6263" y="5663"/>
                  </a:cubicBezTo>
                  <a:cubicBezTo>
                    <a:pt x="6263" y="5663"/>
                    <a:pt x="6858" y="7199"/>
                    <a:pt x="7847" y="8044"/>
                  </a:cubicBezTo>
                  <a:cubicBezTo>
                    <a:pt x="8823" y="8890"/>
                    <a:pt x="9763" y="10485"/>
                    <a:pt x="9763" y="10485"/>
                  </a:cubicBezTo>
                  <a:lnTo>
                    <a:pt x="11204" y="12188"/>
                  </a:lnTo>
                  <a:cubicBezTo>
                    <a:pt x="11204" y="12188"/>
                    <a:pt x="10192" y="11973"/>
                    <a:pt x="9585" y="11116"/>
                  </a:cubicBezTo>
                  <a:cubicBezTo>
                    <a:pt x="8978" y="10247"/>
                    <a:pt x="7632" y="8913"/>
                    <a:pt x="7632" y="8913"/>
                  </a:cubicBezTo>
                  <a:cubicBezTo>
                    <a:pt x="7632" y="8913"/>
                    <a:pt x="7076" y="6966"/>
                    <a:pt x="6501" y="6966"/>
                  </a:cubicBezTo>
                  <a:cubicBezTo>
                    <a:pt x="6481" y="6966"/>
                    <a:pt x="6461" y="6968"/>
                    <a:pt x="6442" y="6973"/>
                  </a:cubicBezTo>
                  <a:cubicBezTo>
                    <a:pt x="5846" y="7128"/>
                    <a:pt x="5251" y="8163"/>
                    <a:pt x="5108" y="9056"/>
                  </a:cubicBezTo>
                  <a:cubicBezTo>
                    <a:pt x="4953" y="9949"/>
                    <a:pt x="5275" y="10414"/>
                    <a:pt x="5275" y="10414"/>
                  </a:cubicBezTo>
                  <a:cubicBezTo>
                    <a:pt x="5275" y="10414"/>
                    <a:pt x="4394" y="10580"/>
                    <a:pt x="4382" y="10854"/>
                  </a:cubicBezTo>
                  <a:cubicBezTo>
                    <a:pt x="4358" y="11140"/>
                    <a:pt x="4656" y="12033"/>
                    <a:pt x="4656" y="12033"/>
                  </a:cubicBezTo>
                  <a:cubicBezTo>
                    <a:pt x="4656" y="12033"/>
                    <a:pt x="5120" y="13735"/>
                    <a:pt x="5299" y="14224"/>
                  </a:cubicBezTo>
                  <a:cubicBezTo>
                    <a:pt x="4918" y="13569"/>
                    <a:pt x="2870" y="10699"/>
                    <a:pt x="2870" y="10699"/>
                  </a:cubicBezTo>
                  <a:cubicBezTo>
                    <a:pt x="2870" y="10699"/>
                    <a:pt x="1489" y="11664"/>
                    <a:pt x="1882" y="13712"/>
                  </a:cubicBezTo>
                  <a:cubicBezTo>
                    <a:pt x="2274" y="15760"/>
                    <a:pt x="4525" y="17796"/>
                    <a:pt x="4525" y="17796"/>
                  </a:cubicBezTo>
                  <a:lnTo>
                    <a:pt x="7489" y="20832"/>
                  </a:lnTo>
                  <a:cubicBezTo>
                    <a:pt x="7489" y="20832"/>
                    <a:pt x="9918" y="21570"/>
                    <a:pt x="10490" y="22022"/>
                  </a:cubicBezTo>
                  <a:cubicBezTo>
                    <a:pt x="11023" y="22433"/>
                    <a:pt x="12086" y="23395"/>
                    <a:pt x="11983" y="23395"/>
                  </a:cubicBezTo>
                  <a:cubicBezTo>
                    <a:pt x="11975" y="23395"/>
                    <a:pt x="11962" y="23390"/>
                    <a:pt x="11942" y="23380"/>
                  </a:cubicBezTo>
                  <a:cubicBezTo>
                    <a:pt x="11645" y="23213"/>
                    <a:pt x="10311" y="22618"/>
                    <a:pt x="8680" y="22022"/>
                  </a:cubicBezTo>
                  <a:cubicBezTo>
                    <a:pt x="7037" y="21427"/>
                    <a:pt x="4525" y="19510"/>
                    <a:pt x="4525" y="19510"/>
                  </a:cubicBezTo>
                  <a:cubicBezTo>
                    <a:pt x="4525" y="19510"/>
                    <a:pt x="2691" y="18212"/>
                    <a:pt x="2036" y="17212"/>
                  </a:cubicBezTo>
                  <a:cubicBezTo>
                    <a:pt x="1381" y="16212"/>
                    <a:pt x="1084" y="15771"/>
                    <a:pt x="1084" y="15771"/>
                  </a:cubicBezTo>
                  <a:cubicBezTo>
                    <a:pt x="1084" y="15771"/>
                    <a:pt x="0" y="17641"/>
                    <a:pt x="762" y="19010"/>
                  </a:cubicBezTo>
                  <a:cubicBezTo>
                    <a:pt x="1536" y="20379"/>
                    <a:pt x="4918" y="23380"/>
                    <a:pt x="6787" y="24344"/>
                  </a:cubicBezTo>
                  <a:cubicBezTo>
                    <a:pt x="8680" y="25308"/>
                    <a:pt x="9716" y="25463"/>
                    <a:pt x="9418" y="25606"/>
                  </a:cubicBezTo>
                  <a:cubicBezTo>
                    <a:pt x="9293" y="25671"/>
                    <a:pt x="9091" y="25709"/>
                    <a:pt x="8822" y="25709"/>
                  </a:cubicBezTo>
                  <a:cubicBezTo>
                    <a:pt x="8448" y="25709"/>
                    <a:pt x="7943" y="25636"/>
                    <a:pt x="7335" y="25463"/>
                  </a:cubicBezTo>
                  <a:cubicBezTo>
                    <a:pt x="6299" y="25165"/>
                    <a:pt x="4060" y="23677"/>
                    <a:pt x="2870" y="22332"/>
                  </a:cubicBezTo>
                  <a:cubicBezTo>
                    <a:pt x="1679" y="20998"/>
                    <a:pt x="1441" y="20546"/>
                    <a:pt x="1441" y="20546"/>
                  </a:cubicBezTo>
                  <a:lnTo>
                    <a:pt x="1441" y="20546"/>
                  </a:lnTo>
                  <a:cubicBezTo>
                    <a:pt x="1441" y="20546"/>
                    <a:pt x="691" y="22070"/>
                    <a:pt x="1560" y="23463"/>
                  </a:cubicBezTo>
                  <a:cubicBezTo>
                    <a:pt x="2429" y="24868"/>
                    <a:pt x="6013" y="26928"/>
                    <a:pt x="7120" y="27154"/>
                  </a:cubicBezTo>
                  <a:cubicBezTo>
                    <a:pt x="7535" y="27243"/>
                    <a:pt x="8077" y="27280"/>
                    <a:pt x="8653" y="27280"/>
                  </a:cubicBezTo>
                  <a:cubicBezTo>
                    <a:pt x="9613" y="27280"/>
                    <a:pt x="10668" y="27176"/>
                    <a:pt x="11383" y="27035"/>
                  </a:cubicBezTo>
                  <a:cubicBezTo>
                    <a:pt x="12252" y="26857"/>
                    <a:pt x="12870" y="26449"/>
                    <a:pt x="13227" y="26449"/>
                  </a:cubicBezTo>
                  <a:cubicBezTo>
                    <a:pt x="13350" y="26449"/>
                    <a:pt x="13441" y="26497"/>
                    <a:pt x="13502" y="26618"/>
                  </a:cubicBezTo>
                  <a:cubicBezTo>
                    <a:pt x="13740" y="27094"/>
                    <a:pt x="12573" y="27154"/>
                    <a:pt x="12573" y="27154"/>
                  </a:cubicBezTo>
                  <a:cubicBezTo>
                    <a:pt x="12573" y="27154"/>
                    <a:pt x="10519" y="28386"/>
                    <a:pt x="8918" y="28386"/>
                  </a:cubicBezTo>
                  <a:cubicBezTo>
                    <a:pt x="8732" y="28386"/>
                    <a:pt x="8552" y="28370"/>
                    <a:pt x="8382" y="28333"/>
                  </a:cubicBezTo>
                  <a:cubicBezTo>
                    <a:pt x="6739" y="27975"/>
                    <a:pt x="2251" y="25439"/>
                    <a:pt x="2251" y="25439"/>
                  </a:cubicBezTo>
                  <a:lnTo>
                    <a:pt x="2251" y="25439"/>
                  </a:lnTo>
                  <a:cubicBezTo>
                    <a:pt x="2251" y="25439"/>
                    <a:pt x="1977" y="26201"/>
                    <a:pt x="2870" y="26797"/>
                  </a:cubicBezTo>
                  <a:cubicBezTo>
                    <a:pt x="3763" y="27392"/>
                    <a:pt x="5692" y="28714"/>
                    <a:pt x="6299" y="28952"/>
                  </a:cubicBezTo>
                  <a:cubicBezTo>
                    <a:pt x="6894" y="29178"/>
                    <a:pt x="7370" y="29297"/>
                    <a:pt x="7370" y="29297"/>
                  </a:cubicBezTo>
                  <a:cubicBezTo>
                    <a:pt x="7370" y="29297"/>
                    <a:pt x="7845" y="30411"/>
                    <a:pt x="9572" y="30411"/>
                  </a:cubicBezTo>
                  <a:cubicBezTo>
                    <a:pt x="9759" y="30411"/>
                    <a:pt x="9962" y="30398"/>
                    <a:pt x="10180" y="30368"/>
                  </a:cubicBezTo>
                  <a:cubicBezTo>
                    <a:pt x="12419" y="30071"/>
                    <a:pt x="12573" y="28452"/>
                    <a:pt x="13097" y="28082"/>
                  </a:cubicBezTo>
                  <a:cubicBezTo>
                    <a:pt x="13621" y="27701"/>
                    <a:pt x="14276" y="27320"/>
                    <a:pt x="14276" y="27320"/>
                  </a:cubicBezTo>
                  <a:cubicBezTo>
                    <a:pt x="14276" y="27320"/>
                    <a:pt x="14347" y="28594"/>
                    <a:pt x="14526" y="29595"/>
                  </a:cubicBezTo>
                  <a:cubicBezTo>
                    <a:pt x="14705" y="30595"/>
                    <a:pt x="15109" y="31214"/>
                    <a:pt x="14836" y="32321"/>
                  </a:cubicBezTo>
                  <a:cubicBezTo>
                    <a:pt x="14587" y="33361"/>
                    <a:pt x="14510" y="35099"/>
                    <a:pt x="14778" y="35099"/>
                  </a:cubicBezTo>
                  <a:cubicBezTo>
                    <a:pt x="14792" y="35099"/>
                    <a:pt x="14807" y="35094"/>
                    <a:pt x="14824" y="35083"/>
                  </a:cubicBezTo>
                  <a:cubicBezTo>
                    <a:pt x="15157" y="34893"/>
                    <a:pt x="15300" y="32166"/>
                    <a:pt x="15300" y="31238"/>
                  </a:cubicBezTo>
                  <a:cubicBezTo>
                    <a:pt x="15300" y="30297"/>
                    <a:pt x="14657" y="27928"/>
                    <a:pt x="14716" y="27582"/>
                  </a:cubicBezTo>
                  <a:cubicBezTo>
                    <a:pt x="14760" y="27337"/>
                    <a:pt x="14772" y="27189"/>
                    <a:pt x="14893" y="27189"/>
                  </a:cubicBezTo>
                  <a:cubicBezTo>
                    <a:pt x="14937" y="27189"/>
                    <a:pt x="14995" y="27208"/>
                    <a:pt x="15074" y="27249"/>
                  </a:cubicBezTo>
                  <a:cubicBezTo>
                    <a:pt x="15371" y="27392"/>
                    <a:pt x="16169" y="28928"/>
                    <a:pt x="16967" y="29571"/>
                  </a:cubicBezTo>
                  <a:cubicBezTo>
                    <a:pt x="17615" y="30111"/>
                    <a:pt x="19838" y="30465"/>
                    <a:pt x="20895" y="30465"/>
                  </a:cubicBezTo>
                  <a:cubicBezTo>
                    <a:pt x="21119" y="30465"/>
                    <a:pt x="21290" y="30449"/>
                    <a:pt x="21384" y="30416"/>
                  </a:cubicBezTo>
                  <a:cubicBezTo>
                    <a:pt x="21920" y="30226"/>
                    <a:pt x="23253" y="28571"/>
                    <a:pt x="23253" y="28571"/>
                  </a:cubicBezTo>
                  <a:cubicBezTo>
                    <a:pt x="23253" y="28571"/>
                    <a:pt x="24825" y="27737"/>
                    <a:pt x="25301" y="27106"/>
                  </a:cubicBezTo>
                  <a:cubicBezTo>
                    <a:pt x="25789" y="26487"/>
                    <a:pt x="26087" y="26035"/>
                    <a:pt x="26087" y="26035"/>
                  </a:cubicBezTo>
                  <a:cubicBezTo>
                    <a:pt x="26087" y="26035"/>
                    <a:pt x="28016" y="25165"/>
                    <a:pt x="28397" y="24844"/>
                  </a:cubicBezTo>
                  <a:cubicBezTo>
                    <a:pt x="28790" y="24534"/>
                    <a:pt x="29004" y="24213"/>
                    <a:pt x="29004" y="24213"/>
                  </a:cubicBezTo>
                  <a:cubicBezTo>
                    <a:pt x="29004" y="24213"/>
                    <a:pt x="29099" y="23653"/>
                    <a:pt x="29004" y="23153"/>
                  </a:cubicBezTo>
                  <a:cubicBezTo>
                    <a:pt x="28921" y="22641"/>
                    <a:pt x="28766" y="22498"/>
                    <a:pt x="28766" y="22498"/>
                  </a:cubicBezTo>
                  <a:cubicBezTo>
                    <a:pt x="28766" y="22498"/>
                    <a:pt x="27135" y="22939"/>
                    <a:pt x="26087" y="23094"/>
                  </a:cubicBezTo>
                  <a:cubicBezTo>
                    <a:pt x="25051" y="23237"/>
                    <a:pt x="22813" y="23689"/>
                    <a:pt x="22813" y="23689"/>
                  </a:cubicBezTo>
                  <a:lnTo>
                    <a:pt x="20729" y="24284"/>
                  </a:lnTo>
                  <a:cubicBezTo>
                    <a:pt x="20729" y="24284"/>
                    <a:pt x="22217" y="22939"/>
                    <a:pt x="23110" y="22641"/>
                  </a:cubicBezTo>
                  <a:cubicBezTo>
                    <a:pt x="24003" y="22344"/>
                    <a:pt x="25432" y="22368"/>
                    <a:pt x="26063" y="20498"/>
                  </a:cubicBezTo>
                  <a:cubicBezTo>
                    <a:pt x="26682" y="18641"/>
                    <a:pt x="26539" y="16843"/>
                    <a:pt x="26242" y="16843"/>
                  </a:cubicBezTo>
                  <a:cubicBezTo>
                    <a:pt x="25944" y="16843"/>
                    <a:pt x="25301" y="18343"/>
                    <a:pt x="24742" y="18855"/>
                  </a:cubicBezTo>
                  <a:cubicBezTo>
                    <a:pt x="24158" y="19367"/>
                    <a:pt x="22444" y="20522"/>
                    <a:pt x="22444" y="20522"/>
                  </a:cubicBezTo>
                  <a:lnTo>
                    <a:pt x="21348" y="21320"/>
                  </a:lnTo>
                  <a:cubicBezTo>
                    <a:pt x="21348" y="21320"/>
                    <a:pt x="24861" y="17569"/>
                    <a:pt x="25242" y="16307"/>
                  </a:cubicBezTo>
                  <a:cubicBezTo>
                    <a:pt x="25635" y="15045"/>
                    <a:pt x="25908" y="13759"/>
                    <a:pt x="25635" y="13354"/>
                  </a:cubicBezTo>
                  <a:cubicBezTo>
                    <a:pt x="25349" y="12962"/>
                    <a:pt x="24753" y="12962"/>
                    <a:pt x="24753" y="12962"/>
                  </a:cubicBezTo>
                  <a:lnTo>
                    <a:pt x="25646" y="10580"/>
                  </a:lnTo>
                  <a:cubicBezTo>
                    <a:pt x="25646" y="10580"/>
                    <a:pt x="25287" y="8448"/>
                    <a:pt x="24797" y="8448"/>
                  </a:cubicBezTo>
                  <a:cubicBezTo>
                    <a:pt x="24791" y="8448"/>
                    <a:pt x="24784" y="8448"/>
                    <a:pt x="24777" y="8449"/>
                  </a:cubicBezTo>
                  <a:cubicBezTo>
                    <a:pt x="24301" y="8497"/>
                    <a:pt x="24599" y="8937"/>
                    <a:pt x="24301" y="9687"/>
                  </a:cubicBezTo>
                  <a:cubicBezTo>
                    <a:pt x="24003" y="10426"/>
                    <a:pt x="22670" y="12509"/>
                    <a:pt x="22372" y="13259"/>
                  </a:cubicBezTo>
                  <a:cubicBezTo>
                    <a:pt x="22100" y="13934"/>
                    <a:pt x="21181" y="15027"/>
                    <a:pt x="20807" y="15027"/>
                  </a:cubicBezTo>
                  <a:cubicBezTo>
                    <a:pt x="20772" y="15027"/>
                    <a:pt x="20742" y="15018"/>
                    <a:pt x="20717" y="14998"/>
                  </a:cubicBezTo>
                  <a:cubicBezTo>
                    <a:pt x="20431" y="14759"/>
                    <a:pt x="21241" y="13819"/>
                    <a:pt x="21241" y="13819"/>
                  </a:cubicBezTo>
                  <a:cubicBezTo>
                    <a:pt x="21241" y="13819"/>
                    <a:pt x="23991" y="10426"/>
                    <a:pt x="23622" y="8640"/>
                  </a:cubicBezTo>
                  <a:cubicBezTo>
                    <a:pt x="23265" y="6854"/>
                    <a:pt x="22217" y="5520"/>
                    <a:pt x="22217" y="5520"/>
                  </a:cubicBezTo>
                  <a:cubicBezTo>
                    <a:pt x="22217" y="5520"/>
                    <a:pt x="21882" y="5178"/>
                    <a:pt x="21651" y="5178"/>
                  </a:cubicBezTo>
                  <a:cubicBezTo>
                    <a:pt x="21580" y="5178"/>
                    <a:pt x="21518" y="5210"/>
                    <a:pt x="21479" y="5294"/>
                  </a:cubicBezTo>
                  <a:cubicBezTo>
                    <a:pt x="21324" y="5663"/>
                    <a:pt x="20551" y="8532"/>
                    <a:pt x="20277" y="9402"/>
                  </a:cubicBezTo>
                  <a:cubicBezTo>
                    <a:pt x="20000" y="10231"/>
                    <a:pt x="19011" y="11239"/>
                    <a:pt x="18612" y="11239"/>
                  </a:cubicBezTo>
                  <a:cubicBezTo>
                    <a:pt x="18599" y="11239"/>
                    <a:pt x="18586" y="11238"/>
                    <a:pt x="18574" y="11235"/>
                  </a:cubicBezTo>
                  <a:cubicBezTo>
                    <a:pt x="18205" y="11152"/>
                    <a:pt x="17907" y="10854"/>
                    <a:pt x="17907" y="10854"/>
                  </a:cubicBezTo>
                  <a:cubicBezTo>
                    <a:pt x="17907" y="10854"/>
                    <a:pt x="19539" y="8925"/>
                    <a:pt x="19991" y="6389"/>
                  </a:cubicBezTo>
                  <a:cubicBezTo>
                    <a:pt x="20431" y="3865"/>
                    <a:pt x="20610" y="2127"/>
                    <a:pt x="19777" y="1663"/>
                  </a:cubicBezTo>
                  <a:cubicBezTo>
                    <a:pt x="19174" y="1318"/>
                    <a:pt x="18696" y="1067"/>
                    <a:pt x="18423" y="1067"/>
                  </a:cubicBezTo>
                  <a:cubicBezTo>
                    <a:pt x="18319" y="1067"/>
                    <a:pt x="18245" y="1104"/>
                    <a:pt x="18205" y="1186"/>
                  </a:cubicBezTo>
                  <a:cubicBezTo>
                    <a:pt x="18050" y="1484"/>
                    <a:pt x="18407" y="1925"/>
                    <a:pt x="18229" y="3115"/>
                  </a:cubicBezTo>
                  <a:cubicBezTo>
                    <a:pt x="18050" y="4306"/>
                    <a:pt x="17264" y="6854"/>
                    <a:pt x="16776" y="7306"/>
                  </a:cubicBezTo>
                  <a:cubicBezTo>
                    <a:pt x="16327" y="7682"/>
                    <a:pt x="15814" y="8526"/>
                    <a:pt x="15695" y="8526"/>
                  </a:cubicBezTo>
                  <a:cubicBezTo>
                    <a:pt x="15678" y="8526"/>
                    <a:pt x="15669" y="8509"/>
                    <a:pt x="15669" y="8473"/>
                  </a:cubicBezTo>
                  <a:cubicBezTo>
                    <a:pt x="15669" y="8175"/>
                    <a:pt x="15967" y="5794"/>
                    <a:pt x="16419" y="4901"/>
                  </a:cubicBezTo>
                  <a:cubicBezTo>
                    <a:pt x="16860" y="4008"/>
                    <a:pt x="17895" y="1960"/>
                    <a:pt x="16788" y="972"/>
                  </a:cubicBezTo>
                  <a:cubicBezTo>
                    <a:pt x="15974" y="246"/>
                    <a:pt x="15009" y="1"/>
                    <a:pt x="143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78" name="Google Shape;17978;p27"/>
            <p:cNvSpPr/>
            <p:nvPr/>
          </p:nvSpPr>
          <p:spPr>
            <a:xfrm>
              <a:off x="2909575" y="2825250"/>
              <a:ext cx="28000" cy="197550"/>
            </a:xfrm>
            <a:custGeom>
              <a:avLst/>
              <a:gdLst/>
              <a:ahLst/>
              <a:cxnLst/>
              <a:rect l="l" t="t" r="r" b="b"/>
              <a:pathLst>
                <a:path w="1120" h="7902" extrusionOk="0">
                  <a:moveTo>
                    <a:pt x="456" y="0"/>
                  </a:moveTo>
                  <a:cubicBezTo>
                    <a:pt x="438" y="0"/>
                    <a:pt x="422" y="11"/>
                    <a:pt x="417" y="33"/>
                  </a:cubicBezTo>
                  <a:cubicBezTo>
                    <a:pt x="1" y="1284"/>
                    <a:pt x="822" y="2450"/>
                    <a:pt x="894" y="3677"/>
                  </a:cubicBezTo>
                  <a:cubicBezTo>
                    <a:pt x="989" y="5082"/>
                    <a:pt x="417" y="6439"/>
                    <a:pt x="834" y="7832"/>
                  </a:cubicBezTo>
                  <a:cubicBezTo>
                    <a:pt x="851" y="7878"/>
                    <a:pt x="894" y="7902"/>
                    <a:pt x="933" y="7902"/>
                  </a:cubicBezTo>
                  <a:cubicBezTo>
                    <a:pt x="975" y="7902"/>
                    <a:pt x="1013" y="7875"/>
                    <a:pt x="1013" y="7820"/>
                  </a:cubicBezTo>
                  <a:cubicBezTo>
                    <a:pt x="1013" y="7177"/>
                    <a:pt x="929" y="6546"/>
                    <a:pt x="941" y="5927"/>
                  </a:cubicBezTo>
                  <a:cubicBezTo>
                    <a:pt x="965" y="5225"/>
                    <a:pt x="1120" y="4546"/>
                    <a:pt x="1084" y="3843"/>
                  </a:cubicBezTo>
                  <a:cubicBezTo>
                    <a:pt x="1025" y="2546"/>
                    <a:pt x="215" y="1403"/>
                    <a:pt x="513" y="81"/>
                  </a:cubicBezTo>
                  <a:cubicBezTo>
                    <a:pt x="520" y="29"/>
                    <a:pt x="486" y="0"/>
                    <a:pt x="4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79" name="Google Shape;17979;p27"/>
            <p:cNvSpPr/>
            <p:nvPr/>
          </p:nvSpPr>
          <p:spPr>
            <a:xfrm>
              <a:off x="2930425" y="2824500"/>
              <a:ext cx="25025" cy="197400"/>
            </a:xfrm>
            <a:custGeom>
              <a:avLst/>
              <a:gdLst/>
              <a:ahLst/>
              <a:cxnLst/>
              <a:rect l="l" t="t" r="r" b="b"/>
              <a:pathLst>
                <a:path w="1001" h="7896" extrusionOk="0">
                  <a:moveTo>
                    <a:pt x="166" y="1"/>
                  </a:moveTo>
                  <a:cubicBezTo>
                    <a:pt x="118" y="1"/>
                    <a:pt x="71" y="31"/>
                    <a:pt x="71" y="99"/>
                  </a:cubicBezTo>
                  <a:cubicBezTo>
                    <a:pt x="0" y="1266"/>
                    <a:pt x="417" y="2361"/>
                    <a:pt x="595" y="3516"/>
                  </a:cubicBezTo>
                  <a:cubicBezTo>
                    <a:pt x="703" y="4219"/>
                    <a:pt x="655" y="4874"/>
                    <a:pt x="572" y="5576"/>
                  </a:cubicBezTo>
                  <a:cubicBezTo>
                    <a:pt x="536" y="5810"/>
                    <a:pt x="294" y="7792"/>
                    <a:pt x="105" y="7792"/>
                  </a:cubicBezTo>
                  <a:cubicBezTo>
                    <a:pt x="102" y="7792"/>
                    <a:pt x="99" y="7792"/>
                    <a:pt x="95" y="7791"/>
                  </a:cubicBezTo>
                  <a:cubicBezTo>
                    <a:pt x="84" y="7781"/>
                    <a:pt x="73" y="7777"/>
                    <a:pt x="64" y="7777"/>
                  </a:cubicBezTo>
                  <a:cubicBezTo>
                    <a:pt x="25" y="7777"/>
                    <a:pt x="9" y="7843"/>
                    <a:pt x="48" y="7862"/>
                  </a:cubicBezTo>
                  <a:cubicBezTo>
                    <a:pt x="87" y="7885"/>
                    <a:pt x="124" y="7895"/>
                    <a:pt x="159" y="7895"/>
                  </a:cubicBezTo>
                  <a:cubicBezTo>
                    <a:pt x="677" y="7895"/>
                    <a:pt x="752" y="5579"/>
                    <a:pt x="786" y="5278"/>
                  </a:cubicBezTo>
                  <a:cubicBezTo>
                    <a:pt x="1000" y="3492"/>
                    <a:pt x="191" y="1849"/>
                    <a:pt x="274" y="99"/>
                  </a:cubicBezTo>
                  <a:cubicBezTo>
                    <a:pt x="274" y="37"/>
                    <a:pt x="219" y="1"/>
                    <a:pt x="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80" name="Google Shape;17980;p27"/>
            <p:cNvSpPr/>
            <p:nvPr/>
          </p:nvSpPr>
          <p:spPr>
            <a:xfrm>
              <a:off x="2744925" y="2825075"/>
              <a:ext cx="175800" cy="82000"/>
            </a:xfrm>
            <a:custGeom>
              <a:avLst/>
              <a:gdLst/>
              <a:ahLst/>
              <a:cxnLst/>
              <a:rect l="l" t="t" r="r" b="b"/>
              <a:pathLst>
                <a:path w="7032" h="3280" extrusionOk="0">
                  <a:moveTo>
                    <a:pt x="6948" y="1"/>
                  </a:moveTo>
                  <a:cubicBezTo>
                    <a:pt x="6943" y="1"/>
                    <a:pt x="6937" y="2"/>
                    <a:pt x="6932" y="5"/>
                  </a:cubicBezTo>
                  <a:cubicBezTo>
                    <a:pt x="5932" y="445"/>
                    <a:pt x="5456" y="1362"/>
                    <a:pt x="4741" y="2088"/>
                  </a:cubicBezTo>
                  <a:cubicBezTo>
                    <a:pt x="4176" y="2665"/>
                    <a:pt x="3499" y="3018"/>
                    <a:pt x="2678" y="3018"/>
                  </a:cubicBezTo>
                  <a:cubicBezTo>
                    <a:pt x="2652" y="3018"/>
                    <a:pt x="2625" y="3018"/>
                    <a:pt x="2598" y="3017"/>
                  </a:cubicBezTo>
                  <a:cubicBezTo>
                    <a:pt x="1634" y="2969"/>
                    <a:pt x="943" y="2457"/>
                    <a:pt x="145" y="2017"/>
                  </a:cubicBezTo>
                  <a:cubicBezTo>
                    <a:pt x="133" y="2011"/>
                    <a:pt x="121" y="2008"/>
                    <a:pt x="109" y="2008"/>
                  </a:cubicBezTo>
                  <a:cubicBezTo>
                    <a:pt x="50" y="2008"/>
                    <a:pt x="0" y="2074"/>
                    <a:pt x="50" y="2124"/>
                  </a:cubicBezTo>
                  <a:cubicBezTo>
                    <a:pt x="693" y="2816"/>
                    <a:pt x="1731" y="3279"/>
                    <a:pt x="2726" y="3279"/>
                  </a:cubicBezTo>
                  <a:cubicBezTo>
                    <a:pt x="3187" y="3279"/>
                    <a:pt x="3639" y="3180"/>
                    <a:pt x="4039" y="2957"/>
                  </a:cubicBezTo>
                  <a:cubicBezTo>
                    <a:pt x="5289" y="2279"/>
                    <a:pt x="5682" y="707"/>
                    <a:pt x="6968" y="88"/>
                  </a:cubicBezTo>
                  <a:cubicBezTo>
                    <a:pt x="7031" y="77"/>
                    <a:pt x="6991" y="1"/>
                    <a:pt x="6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81" name="Google Shape;17981;p27"/>
            <p:cNvSpPr/>
            <p:nvPr/>
          </p:nvSpPr>
          <p:spPr>
            <a:xfrm>
              <a:off x="2746175" y="2851650"/>
              <a:ext cx="118725" cy="32250"/>
            </a:xfrm>
            <a:custGeom>
              <a:avLst/>
              <a:gdLst/>
              <a:ahLst/>
              <a:cxnLst/>
              <a:rect l="l" t="t" r="r" b="b"/>
              <a:pathLst>
                <a:path w="4749" h="1290" extrusionOk="0">
                  <a:moveTo>
                    <a:pt x="4701" y="0"/>
                  </a:moveTo>
                  <a:cubicBezTo>
                    <a:pt x="4698" y="0"/>
                    <a:pt x="4695" y="0"/>
                    <a:pt x="4691" y="1"/>
                  </a:cubicBezTo>
                  <a:cubicBezTo>
                    <a:pt x="4060" y="228"/>
                    <a:pt x="3453" y="525"/>
                    <a:pt x="2846" y="787"/>
                  </a:cubicBezTo>
                  <a:cubicBezTo>
                    <a:pt x="2364" y="1004"/>
                    <a:pt x="1980" y="1184"/>
                    <a:pt x="1498" y="1184"/>
                  </a:cubicBezTo>
                  <a:cubicBezTo>
                    <a:pt x="1372" y="1184"/>
                    <a:pt x="1239" y="1172"/>
                    <a:pt x="1095" y="1144"/>
                  </a:cubicBezTo>
                  <a:cubicBezTo>
                    <a:pt x="750" y="1085"/>
                    <a:pt x="405" y="966"/>
                    <a:pt x="60" y="882"/>
                  </a:cubicBezTo>
                  <a:cubicBezTo>
                    <a:pt x="36" y="882"/>
                    <a:pt x="0" y="942"/>
                    <a:pt x="48" y="954"/>
                  </a:cubicBezTo>
                  <a:cubicBezTo>
                    <a:pt x="583" y="1113"/>
                    <a:pt x="1072" y="1289"/>
                    <a:pt x="1583" y="1289"/>
                  </a:cubicBezTo>
                  <a:cubicBezTo>
                    <a:pt x="1800" y="1289"/>
                    <a:pt x="2020" y="1258"/>
                    <a:pt x="2250" y="1180"/>
                  </a:cubicBezTo>
                  <a:cubicBezTo>
                    <a:pt x="3084" y="894"/>
                    <a:pt x="3941" y="478"/>
                    <a:pt x="4727" y="85"/>
                  </a:cubicBezTo>
                  <a:cubicBezTo>
                    <a:pt x="4749" y="63"/>
                    <a:pt x="4740" y="0"/>
                    <a:pt x="47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82" name="Google Shape;17982;p27"/>
            <p:cNvSpPr/>
            <p:nvPr/>
          </p:nvSpPr>
          <p:spPr>
            <a:xfrm>
              <a:off x="2864325" y="2832625"/>
              <a:ext cx="25325" cy="14300"/>
            </a:xfrm>
            <a:custGeom>
              <a:avLst/>
              <a:gdLst/>
              <a:ahLst/>
              <a:cxnLst/>
              <a:rect l="l" t="t" r="r" b="b"/>
              <a:pathLst>
                <a:path w="1013" h="572" extrusionOk="0">
                  <a:moveTo>
                    <a:pt x="1013" y="0"/>
                  </a:moveTo>
                  <a:lnTo>
                    <a:pt x="1013" y="0"/>
                  </a:lnTo>
                  <a:cubicBezTo>
                    <a:pt x="846" y="119"/>
                    <a:pt x="668" y="227"/>
                    <a:pt x="477" y="298"/>
                  </a:cubicBezTo>
                  <a:cubicBezTo>
                    <a:pt x="322" y="358"/>
                    <a:pt x="144" y="405"/>
                    <a:pt x="25" y="512"/>
                  </a:cubicBezTo>
                  <a:cubicBezTo>
                    <a:pt x="1" y="524"/>
                    <a:pt x="25" y="572"/>
                    <a:pt x="60" y="572"/>
                  </a:cubicBezTo>
                  <a:cubicBezTo>
                    <a:pt x="239" y="560"/>
                    <a:pt x="394" y="453"/>
                    <a:pt x="549" y="358"/>
                  </a:cubicBezTo>
                  <a:cubicBezTo>
                    <a:pt x="715" y="262"/>
                    <a:pt x="870" y="143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83" name="Google Shape;17983;p27"/>
            <p:cNvSpPr/>
            <p:nvPr/>
          </p:nvSpPr>
          <p:spPr>
            <a:xfrm>
              <a:off x="2619850" y="2777425"/>
              <a:ext cx="287675" cy="74625"/>
            </a:xfrm>
            <a:custGeom>
              <a:avLst/>
              <a:gdLst/>
              <a:ahLst/>
              <a:cxnLst/>
              <a:rect l="l" t="t" r="r" b="b"/>
              <a:pathLst>
                <a:path w="11507" h="2985" extrusionOk="0">
                  <a:moveTo>
                    <a:pt x="77" y="0"/>
                  </a:moveTo>
                  <a:cubicBezTo>
                    <a:pt x="36" y="0"/>
                    <a:pt x="0" y="49"/>
                    <a:pt x="41" y="89"/>
                  </a:cubicBezTo>
                  <a:cubicBezTo>
                    <a:pt x="803" y="827"/>
                    <a:pt x="1779" y="1375"/>
                    <a:pt x="2719" y="1875"/>
                  </a:cubicBezTo>
                  <a:cubicBezTo>
                    <a:pt x="3612" y="2327"/>
                    <a:pt x="4577" y="2804"/>
                    <a:pt x="5577" y="2947"/>
                  </a:cubicBezTo>
                  <a:cubicBezTo>
                    <a:pt x="5762" y="2973"/>
                    <a:pt x="5944" y="2985"/>
                    <a:pt x="6124" y="2985"/>
                  </a:cubicBezTo>
                  <a:cubicBezTo>
                    <a:pt x="7979" y="2985"/>
                    <a:pt x="9629" y="1709"/>
                    <a:pt x="11506" y="1589"/>
                  </a:cubicBezTo>
                  <a:cubicBezTo>
                    <a:pt x="11506" y="1589"/>
                    <a:pt x="11506" y="1565"/>
                    <a:pt x="11482" y="1565"/>
                  </a:cubicBezTo>
                  <a:cubicBezTo>
                    <a:pt x="11335" y="1545"/>
                    <a:pt x="11189" y="1536"/>
                    <a:pt x="11045" y="1536"/>
                  </a:cubicBezTo>
                  <a:cubicBezTo>
                    <a:pt x="9403" y="1536"/>
                    <a:pt x="7932" y="2737"/>
                    <a:pt x="6279" y="2792"/>
                  </a:cubicBezTo>
                  <a:cubicBezTo>
                    <a:pt x="6240" y="2793"/>
                    <a:pt x="6201" y="2793"/>
                    <a:pt x="6163" y="2793"/>
                  </a:cubicBezTo>
                  <a:cubicBezTo>
                    <a:pt x="3912" y="2793"/>
                    <a:pt x="1903" y="1118"/>
                    <a:pt x="100" y="6"/>
                  </a:cubicBezTo>
                  <a:cubicBezTo>
                    <a:pt x="93" y="2"/>
                    <a:pt x="85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84" name="Google Shape;17984;p27"/>
            <p:cNvSpPr/>
            <p:nvPr/>
          </p:nvSpPr>
          <p:spPr>
            <a:xfrm>
              <a:off x="2619725" y="2799225"/>
              <a:ext cx="129425" cy="75700"/>
            </a:xfrm>
            <a:custGeom>
              <a:avLst/>
              <a:gdLst/>
              <a:ahLst/>
              <a:cxnLst/>
              <a:rect l="l" t="t" r="r" b="b"/>
              <a:pathLst>
                <a:path w="5177" h="3028" extrusionOk="0">
                  <a:moveTo>
                    <a:pt x="49" y="1"/>
                  </a:moveTo>
                  <a:cubicBezTo>
                    <a:pt x="27" y="1"/>
                    <a:pt x="0" y="41"/>
                    <a:pt x="22" y="62"/>
                  </a:cubicBezTo>
                  <a:cubicBezTo>
                    <a:pt x="1308" y="1372"/>
                    <a:pt x="3141" y="2837"/>
                    <a:pt x="5058" y="3027"/>
                  </a:cubicBezTo>
                  <a:cubicBezTo>
                    <a:pt x="5062" y="3027"/>
                    <a:pt x="5066" y="3028"/>
                    <a:pt x="5069" y="3028"/>
                  </a:cubicBezTo>
                  <a:cubicBezTo>
                    <a:pt x="5177" y="3028"/>
                    <a:pt x="5173" y="2860"/>
                    <a:pt x="5058" y="2848"/>
                  </a:cubicBezTo>
                  <a:cubicBezTo>
                    <a:pt x="3058" y="2622"/>
                    <a:pt x="1605" y="1122"/>
                    <a:pt x="57" y="3"/>
                  </a:cubicBezTo>
                  <a:cubicBezTo>
                    <a:pt x="55" y="2"/>
                    <a:pt x="52" y="1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85" name="Google Shape;17985;p27"/>
            <p:cNvSpPr/>
            <p:nvPr/>
          </p:nvSpPr>
          <p:spPr>
            <a:xfrm>
              <a:off x="2616100" y="2777150"/>
              <a:ext cx="8950" cy="28200"/>
            </a:xfrm>
            <a:custGeom>
              <a:avLst/>
              <a:gdLst/>
              <a:ahLst/>
              <a:cxnLst/>
              <a:rect l="l" t="t" r="r" b="b"/>
              <a:pathLst>
                <a:path w="358" h="1128" extrusionOk="0">
                  <a:moveTo>
                    <a:pt x="178" y="0"/>
                  </a:moveTo>
                  <a:cubicBezTo>
                    <a:pt x="174" y="0"/>
                    <a:pt x="170" y="2"/>
                    <a:pt x="167" y="5"/>
                  </a:cubicBezTo>
                  <a:cubicBezTo>
                    <a:pt x="12" y="302"/>
                    <a:pt x="0" y="898"/>
                    <a:pt x="310" y="1124"/>
                  </a:cubicBezTo>
                  <a:cubicBezTo>
                    <a:pt x="312" y="1126"/>
                    <a:pt x="315" y="1127"/>
                    <a:pt x="318" y="1127"/>
                  </a:cubicBezTo>
                  <a:cubicBezTo>
                    <a:pt x="333" y="1127"/>
                    <a:pt x="357" y="1108"/>
                    <a:pt x="357" y="1088"/>
                  </a:cubicBezTo>
                  <a:cubicBezTo>
                    <a:pt x="322" y="910"/>
                    <a:pt x="226" y="767"/>
                    <a:pt x="191" y="600"/>
                  </a:cubicBezTo>
                  <a:cubicBezTo>
                    <a:pt x="155" y="410"/>
                    <a:pt x="179" y="219"/>
                    <a:pt x="202" y="29"/>
                  </a:cubicBezTo>
                  <a:cubicBezTo>
                    <a:pt x="202" y="11"/>
                    <a:pt x="190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86" name="Google Shape;17986;p27"/>
            <p:cNvSpPr/>
            <p:nvPr/>
          </p:nvSpPr>
          <p:spPr>
            <a:xfrm>
              <a:off x="2590500" y="2693650"/>
              <a:ext cx="320475" cy="137200"/>
            </a:xfrm>
            <a:custGeom>
              <a:avLst/>
              <a:gdLst/>
              <a:ahLst/>
              <a:cxnLst/>
              <a:rect l="l" t="t" r="r" b="b"/>
              <a:pathLst>
                <a:path w="12819" h="5488" extrusionOk="0">
                  <a:moveTo>
                    <a:pt x="45" y="0"/>
                  </a:moveTo>
                  <a:cubicBezTo>
                    <a:pt x="23" y="0"/>
                    <a:pt x="0" y="15"/>
                    <a:pt x="0" y="47"/>
                  </a:cubicBezTo>
                  <a:cubicBezTo>
                    <a:pt x="0" y="999"/>
                    <a:pt x="572" y="1702"/>
                    <a:pt x="1310" y="2297"/>
                  </a:cubicBezTo>
                  <a:cubicBezTo>
                    <a:pt x="2358" y="3154"/>
                    <a:pt x="3584" y="4035"/>
                    <a:pt x="4786" y="4690"/>
                  </a:cubicBezTo>
                  <a:cubicBezTo>
                    <a:pt x="5775" y="5222"/>
                    <a:pt x="6897" y="5487"/>
                    <a:pt x="8015" y="5487"/>
                  </a:cubicBezTo>
                  <a:cubicBezTo>
                    <a:pt x="8150" y="5487"/>
                    <a:pt x="8284" y="5484"/>
                    <a:pt x="8418" y="5476"/>
                  </a:cubicBezTo>
                  <a:cubicBezTo>
                    <a:pt x="9697" y="5404"/>
                    <a:pt x="10932" y="4643"/>
                    <a:pt x="12192" y="4643"/>
                  </a:cubicBezTo>
                  <a:cubicBezTo>
                    <a:pt x="12386" y="4643"/>
                    <a:pt x="12580" y="4661"/>
                    <a:pt x="12776" y="4702"/>
                  </a:cubicBezTo>
                  <a:cubicBezTo>
                    <a:pt x="12779" y="4703"/>
                    <a:pt x="12782" y="4704"/>
                    <a:pt x="12785" y="4704"/>
                  </a:cubicBezTo>
                  <a:cubicBezTo>
                    <a:pt x="12813" y="4704"/>
                    <a:pt x="12819" y="4654"/>
                    <a:pt x="12776" y="4654"/>
                  </a:cubicBezTo>
                  <a:cubicBezTo>
                    <a:pt x="12542" y="4582"/>
                    <a:pt x="12313" y="4552"/>
                    <a:pt x="12087" y="4552"/>
                  </a:cubicBezTo>
                  <a:cubicBezTo>
                    <a:pt x="11276" y="4552"/>
                    <a:pt x="10507" y="4940"/>
                    <a:pt x="9716" y="5155"/>
                  </a:cubicBezTo>
                  <a:cubicBezTo>
                    <a:pt x="9181" y="5289"/>
                    <a:pt x="8628" y="5356"/>
                    <a:pt x="8076" y="5356"/>
                  </a:cubicBezTo>
                  <a:cubicBezTo>
                    <a:pt x="7263" y="5356"/>
                    <a:pt x="6450" y="5212"/>
                    <a:pt x="5691" y="4928"/>
                  </a:cubicBezTo>
                  <a:cubicBezTo>
                    <a:pt x="4477" y="4464"/>
                    <a:pt x="3429" y="3607"/>
                    <a:pt x="2381" y="2845"/>
                  </a:cubicBezTo>
                  <a:cubicBezTo>
                    <a:pt x="1369" y="2130"/>
                    <a:pt x="238" y="1345"/>
                    <a:pt x="83" y="35"/>
                  </a:cubicBezTo>
                  <a:cubicBezTo>
                    <a:pt x="83" y="12"/>
                    <a:pt x="65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87" name="Google Shape;17987;p27"/>
            <p:cNvSpPr/>
            <p:nvPr/>
          </p:nvSpPr>
          <p:spPr>
            <a:xfrm>
              <a:off x="2589900" y="2652125"/>
              <a:ext cx="13625" cy="45300"/>
            </a:xfrm>
            <a:custGeom>
              <a:avLst/>
              <a:gdLst/>
              <a:ahLst/>
              <a:cxnLst/>
              <a:rect l="l" t="t" r="r" b="b"/>
              <a:pathLst>
                <a:path w="545" h="1812" extrusionOk="0">
                  <a:moveTo>
                    <a:pt x="513" y="1"/>
                  </a:moveTo>
                  <a:cubicBezTo>
                    <a:pt x="508" y="1"/>
                    <a:pt x="503" y="2"/>
                    <a:pt x="500" y="5"/>
                  </a:cubicBezTo>
                  <a:cubicBezTo>
                    <a:pt x="84" y="446"/>
                    <a:pt x="0" y="1196"/>
                    <a:pt x="12" y="1767"/>
                  </a:cubicBezTo>
                  <a:cubicBezTo>
                    <a:pt x="18" y="1797"/>
                    <a:pt x="42" y="1812"/>
                    <a:pt x="64" y="1812"/>
                  </a:cubicBezTo>
                  <a:cubicBezTo>
                    <a:pt x="87" y="1812"/>
                    <a:pt x="107" y="1797"/>
                    <a:pt x="107" y="1767"/>
                  </a:cubicBezTo>
                  <a:cubicBezTo>
                    <a:pt x="107" y="1458"/>
                    <a:pt x="143" y="1136"/>
                    <a:pt x="227" y="827"/>
                  </a:cubicBezTo>
                  <a:cubicBezTo>
                    <a:pt x="298" y="565"/>
                    <a:pt x="453" y="303"/>
                    <a:pt x="536" y="41"/>
                  </a:cubicBezTo>
                  <a:cubicBezTo>
                    <a:pt x="545" y="14"/>
                    <a:pt x="527" y="1"/>
                    <a:pt x="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88" name="Google Shape;17988;p27"/>
            <p:cNvSpPr/>
            <p:nvPr/>
          </p:nvSpPr>
          <p:spPr>
            <a:xfrm>
              <a:off x="2601575" y="2653325"/>
              <a:ext cx="164850" cy="132300"/>
            </a:xfrm>
            <a:custGeom>
              <a:avLst/>
              <a:gdLst/>
              <a:ahLst/>
              <a:cxnLst/>
              <a:rect l="l" t="t" r="r" b="b"/>
              <a:pathLst>
                <a:path w="6594" h="5292" extrusionOk="0">
                  <a:moveTo>
                    <a:pt x="58" y="0"/>
                  </a:moveTo>
                  <a:cubicBezTo>
                    <a:pt x="25" y="0"/>
                    <a:pt x="1" y="14"/>
                    <a:pt x="10" y="41"/>
                  </a:cubicBezTo>
                  <a:cubicBezTo>
                    <a:pt x="522" y="1374"/>
                    <a:pt x="1593" y="2577"/>
                    <a:pt x="2724" y="3469"/>
                  </a:cubicBezTo>
                  <a:cubicBezTo>
                    <a:pt x="3760" y="4303"/>
                    <a:pt x="5165" y="5136"/>
                    <a:pt x="6534" y="5291"/>
                  </a:cubicBezTo>
                  <a:cubicBezTo>
                    <a:pt x="6594" y="5291"/>
                    <a:pt x="6594" y="5220"/>
                    <a:pt x="6546" y="5196"/>
                  </a:cubicBezTo>
                  <a:cubicBezTo>
                    <a:pt x="5224" y="4648"/>
                    <a:pt x="3974" y="4231"/>
                    <a:pt x="2843" y="3339"/>
                  </a:cubicBezTo>
                  <a:cubicBezTo>
                    <a:pt x="1653" y="2422"/>
                    <a:pt x="867" y="1267"/>
                    <a:pt x="93" y="5"/>
                  </a:cubicBezTo>
                  <a:cubicBezTo>
                    <a:pt x="81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89" name="Google Shape;17989;p27"/>
            <p:cNvSpPr/>
            <p:nvPr/>
          </p:nvSpPr>
          <p:spPr>
            <a:xfrm>
              <a:off x="2772050" y="2776500"/>
              <a:ext cx="34075" cy="12400"/>
            </a:xfrm>
            <a:custGeom>
              <a:avLst/>
              <a:gdLst/>
              <a:ahLst/>
              <a:cxnLst/>
              <a:rect l="l" t="t" r="r" b="b"/>
              <a:pathLst>
                <a:path w="1363" h="496" extrusionOk="0">
                  <a:moveTo>
                    <a:pt x="512" y="1"/>
                  </a:moveTo>
                  <a:cubicBezTo>
                    <a:pt x="478" y="1"/>
                    <a:pt x="450" y="3"/>
                    <a:pt x="430" y="7"/>
                  </a:cubicBezTo>
                  <a:cubicBezTo>
                    <a:pt x="394" y="7"/>
                    <a:pt x="394" y="43"/>
                    <a:pt x="430" y="43"/>
                  </a:cubicBezTo>
                  <a:cubicBezTo>
                    <a:pt x="549" y="78"/>
                    <a:pt x="668" y="90"/>
                    <a:pt x="787" y="126"/>
                  </a:cubicBezTo>
                  <a:cubicBezTo>
                    <a:pt x="811" y="138"/>
                    <a:pt x="1013" y="197"/>
                    <a:pt x="1037" y="245"/>
                  </a:cubicBezTo>
                  <a:cubicBezTo>
                    <a:pt x="1108" y="340"/>
                    <a:pt x="1025" y="388"/>
                    <a:pt x="930" y="400"/>
                  </a:cubicBezTo>
                  <a:cubicBezTo>
                    <a:pt x="887" y="405"/>
                    <a:pt x="844" y="407"/>
                    <a:pt x="801" y="407"/>
                  </a:cubicBezTo>
                  <a:cubicBezTo>
                    <a:pt x="541" y="407"/>
                    <a:pt x="268" y="328"/>
                    <a:pt x="13" y="328"/>
                  </a:cubicBezTo>
                  <a:cubicBezTo>
                    <a:pt x="1" y="352"/>
                    <a:pt x="1" y="376"/>
                    <a:pt x="13" y="376"/>
                  </a:cubicBezTo>
                  <a:cubicBezTo>
                    <a:pt x="299" y="447"/>
                    <a:pt x="608" y="483"/>
                    <a:pt x="906" y="495"/>
                  </a:cubicBezTo>
                  <a:cubicBezTo>
                    <a:pt x="1013" y="495"/>
                    <a:pt x="1168" y="495"/>
                    <a:pt x="1215" y="388"/>
                  </a:cubicBezTo>
                  <a:cubicBezTo>
                    <a:pt x="1363" y="124"/>
                    <a:pt x="773" y="1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90" name="Google Shape;17990;p27"/>
            <p:cNvSpPr/>
            <p:nvPr/>
          </p:nvSpPr>
          <p:spPr>
            <a:xfrm>
              <a:off x="2611800" y="2664725"/>
              <a:ext cx="163550" cy="112050"/>
            </a:xfrm>
            <a:custGeom>
              <a:avLst/>
              <a:gdLst/>
              <a:ahLst/>
              <a:cxnLst/>
              <a:rect l="l" t="t" r="r" b="b"/>
              <a:pathLst>
                <a:path w="6542" h="4482" extrusionOk="0">
                  <a:moveTo>
                    <a:pt x="79" y="0"/>
                  </a:moveTo>
                  <a:cubicBezTo>
                    <a:pt x="34" y="0"/>
                    <a:pt x="0" y="68"/>
                    <a:pt x="29" y="96"/>
                  </a:cubicBezTo>
                  <a:cubicBezTo>
                    <a:pt x="946" y="1025"/>
                    <a:pt x="2029" y="1811"/>
                    <a:pt x="3113" y="2525"/>
                  </a:cubicBezTo>
                  <a:cubicBezTo>
                    <a:pt x="4184" y="3252"/>
                    <a:pt x="5316" y="3966"/>
                    <a:pt x="6506" y="4478"/>
                  </a:cubicBezTo>
                  <a:cubicBezTo>
                    <a:pt x="6513" y="4480"/>
                    <a:pt x="6519" y="4481"/>
                    <a:pt x="6523" y="4481"/>
                  </a:cubicBezTo>
                  <a:cubicBezTo>
                    <a:pt x="6541" y="4481"/>
                    <a:pt x="6539" y="4466"/>
                    <a:pt x="6530" y="4466"/>
                  </a:cubicBezTo>
                  <a:cubicBezTo>
                    <a:pt x="5411" y="3775"/>
                    <a:pt x="4256" y="3168"/>
                    <a:pt x="3196" y="2406"/>
                  </a:cubicBezTo>
                  <a:cubicBezTo>
                    <a:pt x="2113" y="1668"/>
                    <a:pt x="1148" y="799"/>
                    <a:pt x="113" y="13"/>
                  </a:cubicBezTo>
                  <a:cubicBezTo>
                    <a:pt x="101" y="4"/>
                    <a:pt x="90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91" name="Google Shape;17991;p27"/>
            <p:cNvSpPr/>
            <p:nvPr/>
          </p:nvSpPr>
          <p:spPr>
            <a:xfrm>
              <a:off x="2566675" y="2570900"/>
              <a:ext cx="33975" cy="74025"/>
            </a:xfrm>
            <a:custGeom>
              <a:avLst/>
              <a:gdLst/>
              <a:ahLst/>
              <a:cxnLst/>
              <a:rect l="l" t="t" r="r" b="b"/>
              <a:pathLst>
                <a:path w="1359" h="2961" extrusionOk="0">
                  <a:moveTo>
                    <a:pt x="352" y="1"/>
                  </a:moveTo>
                  <a:cubicBezTo>
                    <a:pt x="339" y="1"/>
                    <a:pt x="327" y="9"/>
                    <a:pt x="322" y="28"/>
                  </a:cubicBezTo>
                  <a:cubicBezTo>
                    <a:pt x="1" y="1016"/>
                    <a:pt x="501" y="2278"/>
                    <a:pt x="1251" y="2945"/>
                  </a:cubicBezTo>
                  <a:cubicBezTo>
                    <a:pt x="1259" y="2956"/>
                    <a:pt x="1270" y="2960"/>
                    <a:pt x="1281" y="2960"/>
                  </a:cubicBezTo>
                  <a:cubicBezTo>
                    <a:pt x="1318" y="2960"/>
                    <a:pt x="1359" y="2910"/>
                    <a:pt x="1322" y="2873"/>
                  </a:cubicBezTo>
                  <a:cubicBezTo>
                    <a:pt x="965" y="2456"/>
                    <a:pt x="667" y="2028"/>
                    <a:pt x="513" y="1492"/>
                  </a:cubicBezTo>
                  <a:cubicBezTo>
                    <a:pt x="370" y="1016"/>
                    <a:pt x="417" y="540"/>
                    <a:pt x="394" y="39"/>
                  </a:cubicBezTo>
                  <a:cubicBezTo>
                    <a:pt x="394" y="18"/>
                    <a:pt x="372" y="1"/>
                    <a:pt x="3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92" name="Google Shape;17992;p27"/>
            <p:cNvSpPr/>
            <p:nvPr/>
          </p:nvSpPr>
          <p:spPr>
            <a:xfrm>
              <a:off x="2573325" y="2536725"/>
              <a:ext cx="18525" cy="32200"/>
            </a:xfrm>
            <a:custGeom>
              <a:avLst/>
              <a:gdLst/>
              <a:ahLst/>
              <a:cxnLst/>
              <a:rect l="l" t="t" r="r" b="b"/>
              <a:pathLst>
                <a:path w="741" h="1288" extrusionOk="0">
                  <a:moveTo>
                    <a:pt x="706" y="1"/>
                  </a:moveTo>
                  <a:cubicBezTo>
                    <a:pt x="700" y="1"/>
                    <a:pt x="693" y="5"/>
                    <a:pt x="687" y="13"/>
                  </a:cubicBezTo>
                  <a:cubicBezTo>
                    <a:pt x="282" y="204"/>
                    <a:pt x="92" y="847"/>
                    <a:pt x="8" y="1252"/>
                  </a:cubicBezTo>
                  <a:cubicBezTo>
                    <a:pt x="1" y="1267"/>
                    <a:pt x="22" y="1287"/>
                    <a:pt x="42" y="1287"/>
                  </a:cubicBezTo>
                  <a:cubicBezTo>
                    <a:pt x="53" y="1287"/>
                    <a:pt x="64" y="1281"/>
                    <a:pt x="68" y="1264"/>
                  </a:cubicBezTo>
                  <a:cubicBezTo>
                    <a:pt x="128" y="1025"/>
                    <a:pt x="223" y="799"/>
                    <a:pt x="342" y="597"/>
                  </a:cubicBezTo>
                  <a:cubicBezTo>
                    <a:pt x="461" y="418"/>
                    <a:pt x="616" y="252"/>
                    <a:pt x="723" y="61"/>
                  </a:cubicBezTo>
                  <a:cubicBezTo>
                    <a:pt x="741" y="34"/>
                    <a:pt x="725" y="1"/>
                    <a:pt x="7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93" name="Google Shape;17993;p27"/>
            <p:cNvSpPr/>
            <p:nvPr/>
          </p:nvSpPr>
          <p:spPr>
            <a:xfrm>
              <a:off x="2591175" y="2536375"/>
              <a:ext cx="103900" cy="107800"/>
            </a:xfrm>
            <a:custGeom>
              <a:avLst/>
              <a:gdLst/>
              <a:ahLst/>
              <a:cxnLst/>
              <a:rect l="l" t="t" r="r" b="b"/>
              <a:pathLst>
                <a:path w="4156" h="4312" extrusionOk="0">
                  <a:moveTo>
                    <a:pt x="34" y="0"/>
                  </a:moveTo>
                  <a:cubicBezTo>
                    <a:pt x="21" y="0"/>
                    <a:pt x="1" y="23"/>
                    <a:pt x="9" y="39"/>
                  </a:cubicBezTo>
                  <a:cubicBezTo>
                    <a:pt x="449" y="932"/>
                    <a:pt x="1080" y="1801"/>
                    <a:pt x="1723" y="2552"/>
                  </a:cubicBezTo>
                  <a:cubicBezTo>
                    <a:pt x="2331" y="3278"/>
                    <a:pt x="3259" y="3623"/>
                    <a:pt x="3962" y="4278"/>
                  </a:cubicBezTo>
                  <a:cubicBezTo>
                    <a:pt x="3982" y="4301"/>
                    <a:pt x="4005" y="4311"/>
                    <a:pt x="4028" y="4311"/>
                  </a:cubicBezTo>
                  <a:cubicBezTo>
                    <a:pt x="4096" y="4311"/>
                    <a:pt x="4156" y="4219"/>
                    <a:pt x="4093" y="4147"/>
                  </a:cubicBezTo>
                  <a:cubicBezTo>
                    <a:pt x="3438" y="3504"/>
                    <a:pt x="2533" y="3183"/>
                    <a:pt x="1914" y="2516"/>
                  </a:cubicBezTo>
                  <a:cubicBezTo>
                    <a:pt x="1211" y="1742"/>
                    <a:pt x="687" y="849"/>
                    <a:pt x="45" y="16"/>
                  </a:cubicBezTo>
                  <a:cubicBezTo>
                    <a:pt x="45" y="5"/>
                    <a:pt x="40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94" name="Google Shape;17994;p27"/>
            <p:cNvSpPr/>
            <p:nvPr/>
          </p:nvSpPr>
          <p:spPr>
            <a:xfrm>
              <a:off x="2690675" y="2639550"/>
              <a:ext cx="216850" cy="103875"/>
            </a:xfrm>
            <a:custGeom>
              <a:avLst/>
              <a:gdLst/>
              <a:ahLst/>
              <a:cxnLst/>
              <a:rect l="l" t="t" r="r" b="b"/>
              <a:pathLst>
                <a:path w="8674" h="4155" extrusionOk="0">
                  <a:moveTo>
                    <a:pt x="60" y="0"/>
                  </a:moveTo>
                  <a:cubicBezTo>
                    <a:pt x="29" y="0"/>
                    <a:pt x="1" y="71"/>
                    <a:pt x="41" y="91"/>
                  </a:cubicBezTo>
                  <a:cubicBezTo>
                    <a:pt x="1363" y="984"/>
                    <a:pt x="2696" y="1925"/>
                    <a:pt x="4244" y="2389"/>
                  </a:cubicBezTo>
                  <a:cubicBezTo>
                    <a:pt x="4673" y="2508"/>
                    <a:pt x="5125" y="2616"/>
                    <a:pt x="5518" y="2818"/>
                  </a:cubicBezTo>
                  <a:cubicBezTo>
                    <a:pt x="5899" y="3008"/>
                    <a:pt x="6197" y="3306"/>
                    <a:pt x="6554" y="3544"/>
                  </a:cubicBezTo>
                  <a:cubicBezTo>
                    <a:pt x="7110" y="3922"/>
                    <a:pt x="7759" y="4155"/>
                    <a:pt x="8434" y="4155"/>
                  </a:cubicBezTo>
                  <a:cubicBezTo>
                    <a:pt x="8482" y="4155"/>
                    <a:pt x="8530" y="4154"/>
                    <a:pt x="8578" y="4151"/>
                  </a:cubicBezTo>
                  <a:cubicBezTo>
                    <a:pt x="8673" y="4151"/>
                    <a:pt x="8673" y="4032"/>
                    <a:pt x="8578" y="4020"/>
                  </a:cubicBezTo>
                  <a:cubicBezTo>
                    <a:pt x="7578" y="3925"/>
                    <a:pt x="6911" y="3580"/>
                    <a:pt x="6125" y="3008"/>
                  </a:cubicBezTo>
                  <a:cubicBezTo>
                    <a:pt x="5554" y="2592"/>
                    <a:pt x="4959" y="2413"/>
                    <a:pt x="4280" y="2223"/>
                  </a:cubicBezTo>
                  <a:cubicBezTo>
                    <a:pt x="2696" y="1758"/>
                    <a:pt x="1470" y="794"/>
                    <a:pt x="77" y="8"/>
                  </a:cubicBezTo>
                  <a:cubicBezTo>
                    <a:pt x="71" y="3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95" name="Google Shape;17995;p27"/>
            <p:cNvSpPr/>
            <p:nvPr/>
          </p:nvSpPr>
          <p:spPr>
            <a:xfrm>
              <a:off x="2739100" y="2691650"/>
              <a:ext cx="41125" cy="15975"/>
            </a:xfrm>
            <a:custGeom>
              <a:avLst/>
              <a:gdLst/>
              <a:ahLst/>
              <a:cxnLst/>
              <a:rect l="l" t="t" r="r" b="b"/>
              <a:pathLst>
                <a:path w="1645" h="639" extrusionOk="0">
                  <a:moveTo>
                    <a:pt x="225" y="0"/>
                  </a:moveTo>
                  <a:cubicBezTo>
                    <a:pt x="110" y="0"/>
                    <a:pt x="1" y="86"/>
                    <a:pt x="93" y="198"/>
                  </a:cubicBezTo>
                  <a:cubicBezTo>
                    <a:pt x="97" y="203"/>
                    <a:pt x="104" y="206"/>
                    <a:pt x="111" y="206"/>
                  </a:cubicBezTo>
                  <a:cubicBezTo>
                    <a:pt x="120" y="206"/>
                    <a:pt x="128" y="200"/>
                    <a:pt x="128" y="186"/>
                  </a:cubicBezTo>
                  <a:cubicBezTo>
                    <a:pt x="131" y="133"/>
                    <a:pt x="174" y="112"/>
                    <a:pt x="238" y="112"/>
                  </a:cubicBezTo>
                  <a:cubicBezTo>
                    <a:pt x="443" y="112"/>
                    <a:pt x="872" y="326"/>
                    <a:pt x="926" y="353"/>
                  </a:cubicBezTo>
                  <a:cubicBezTo>
                    <a:pt x="1152" y="436"/>
                    <a:pt x="1378" y="543"/>
                    <a:pt x="1593" y="627"/>
                  </a:cubicBezTo>
                  <a:cubicBezTo>
                    <a:pt x="1604" y="635"/>
                    <a:pt x="1612" y="638"/>
                    <a:pt x="1619" y="638"/>
                  </a:cubicBezTo>
                  <a:cubicBezTo>
                    <a:pt x="1643" y="638"/>
                    <a:pt x="1644" y="600"/>
                    <a:pt x="1617" y="591"/>
                  </a:cubicBezTo>
                  <a:cubicBezTo>
                    <a:pt x="1390" y="484"/>
                    <a:pt x="1164" y="389"/>
                    <a:pt x="938" y="293"/>
                  </a:cubicBezTo>
                  <a:cubicBezTo>
                    <a:pt x="747" y="198"/>
                    <a:pt x="497" y="32"/>
                    <a:pt x="283" y="8"/>
                  </a:cubicBezTo>
                  <a:cubicBezTo>
                    <a:pt x="264" y="3"/>
                    <a:pt x="245" y="0"/>
                    <a:pt x="2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96" name="Google Shape;17996;p27"/>
            <p:cNvSpPr/>
            <p:nvPr/>
          </p:nvSpPr>
          <p:spPr>
            <a:xfrm>
              <a:off x="2740350" y="2697975"/>
              <a:ext cx="46025" cy="19300"/>
            </a:xfrm>
            <a:custGeom>
              <a:avLst/>
              <a:gdLst/>
              <a:ahLst/>
              <a:cxnLst/>
              <a:rect l="l" t="t" r="r" b="b"/>
              <a:pathLst>
                <a:path w="1841" h="772" extrusionOk="0">
                  <a:moveTo>
                    <a:pt x="20" y="0"/>
                  </a:moveTo>
                  <a:cubicBezTo>
                    <a:pt x="10" y="0"/>
                    <a:pt x="1" y="14"/>
                    <a:pt x="19" y="40"/>
                  </a:cubicBezTo>
                  <a:cubicBezTo>
                    <a:pt x="406" y="483"/>
                    <a:pt x="1051" y="772"/>
                    <a:pt x="1647" y="772"/>
                  </a:cubicBezTo>
                  <a:cubicBezTo>
                    <a:pt x="1692" y="772"/>
                    <a:pt x="1737" y="770"/>
                    <a:pt x="1781" y="767"/>
                  </a:cubicBezTo>
                  <a:cubicBezTo>
                    <a:pt x="1840" y="767"/>
                    <a:pt x="1840" y="671"/>
                    <a:pt x="1781" y="671"/>
                  </a:cubicBezTo>
                  <a:cubicBezTo>
                    <a:pt x="1102" y="612"/>
                    <a:pt x="578" y="421"/>
                    <a:pt x="31" y="5"/>
                  </a:cubicBezTo>
                  <a:cubicBezTo>
                    <a:pt x="28" y="2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97" name="Google Shape;17997;p27"/>
            <p:cNvSpPr/>
            <p:nvPr/>
          </p:nvSpPr>
          <p:spPr>
            <a:xfrm>
              <a:off x="2781000" y="2709400"/>
              <a:ext cx="4775" cy="5950"/>
            </a:xfrm>
            <a:custGeom>
              <a:avLst/>
              <a:gdLst/>
              <a:ahLst/>
              <a:cxnLst/>
              <a:rect l="l" t="t" r="r" b="b"/>
              <a:pathLst>
                <a:path w="191" h="238" extrusionOk="0">
                  <a:moveTo>
                    <a:pt x="24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83" y="72"/>
                    <a:pt x="119" y="131"/>
                    <a:pt x="143" y="214"/>
                  </a:cubicBezTo>
                  <a:cubicBezTo>
                    <a:pt x="148" y="231"/>
                    <a:pt x="159" y="237"/>
                    <a:pt x="168" y="237"/>
                  </a:cubicBezTo>
                  <a:cubicBezTo>
                    <a:pt x="180" y="237"/>
                    <a:pt x="191" y="228"/>
                    <a:pt x="191" y="214"/>
                  </a:cubicBezTo>
                  <a:cubicBezTo>
                    <a:pt x="191" y="119"/>
                    <a:pt x="119" y="2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98" name="Google Shape;17998;p27"/>
            <p:cNvSpPr/>
            <p:nvPr/>
          </p:nvSpPr>
          <p:spPr>
            <a:xfrm>
              <a:off x="2861650" y="2753550"/>
              <a:ext cx="50925" cy="14075"/>
            </a:xfrm>
            <a:custGeom>
              <a:avLst/>
              <a:gdLst/>
              <a:ahLst/>
              <a:cxnLst/>
              <a:rect l="l" t="t" r="r" b="b"/>
              <a:pathLst>
                <a:path w="2037" h="563" extrusionOk="0">
                  <a:moveTo>
                    <a:pt x="547" y="1"/>
                  </a:moveTo>
                  <a:cubicBezTo>
                    <a:pt x="375" y="1"/>
                    <a:pt x="207" y="22"/>
                    <a:pt x="48" y="80"/>
                  </a:cubicBezTo>
                  <a:cubicBezTo>
                    <a:pt x="13" y="92"/>
                    <a:pt x="1" y="139"/>
                    <a:pt x="48" y="151"/>
                  </a:cubicBezTo>
                  <a:cubicBezTo>
                    <a:pt x="298" y="211"/>
                    <a:pt x="560" y="211"/>
                    <a:pt x="822" y="222"/>
                  </a:cubicBezTo>
                  <a:cubicBezTo>
                    <a:pt x="1037" y="258"/>
                    <a:pt x="1727" y="282"/>
                    <a:pt x="1846" y="520"/>
                  </a:cubicBezTo>
                  <a:cubicBezTo>
                    <a:pt x="1865" y="549"/>
                    <a:pt x="1893" y="562"/>
                    <a:pt x="1920" y="562"/>
                  </a:cubicBezTo>
                  <a:cubicBezTo>
                    <a:pt x="1959" y="562"/>
                    <a:pt x="1999" y="534"/>
                    <a:pt x="2013" y="484"/>
                  </a:cubicBezTo>
                  <a:cubicBezTo>
                    <a:pt x="2037" y="211"/>
                    <a:pt x="1620" y="163"/>
                    <a:pt x="1418" y="115"/>
                  </a:cubicBezTo>
                  <a:cubicBezTo>
                    <a:pt x="1140" y="63"/>
                    <a:pt x="839" y="1"/>
                    <a:pt x="5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999" name="Google Shape;17999;p27"/>
            <p:cNvSpPr/>
            <p:nvPr/>
          </p:nvSpPr>
          <p:spPr>
            <a:xfrm>
              <a:off x="2858675" y="2758875"/>
              <a:ext cx="54725" cy="21550"/>
            </a:xfrm>
            <a:custGeom>
              <a:avLst/>
              <a:gdLst/>
              <a:ahLst/>
              <a:cxnLst/>
              <a:rect l="l" t="t" r="r" b="b"/>
              <a:pathLst>
                <a:path w="2189" h="862" extrusionOk="0">
                  <a:moveTo>
                    <a:pt x="249" y="1"/>
                  </a:moveTo>
                  <a:cubicBezTo>
                    <a:pt x="242" y="1"/>
                    <a:pt x="233" y="4"/>
                    <a:pt x="227" y="9"/>
                  </a:cubicBezTo>
                  <a:cubicBezTo>
                    <a:pt x="1" y="474"/>
                    <a:pt x="1072" y="819"/>
                    <a:pt x="1394" y="843"/>
                  </a:cubicBezTo>
                  <a:cubicBezTo>
                    <a:pt x="1460" y="854"/>
                    <a:pt x="1532" y="862"/>
                    <a:pt x="1604" y="862"/>
                  </a:cubicBezTo>
                  <a:cubicBezTo>
                    <a:pt x="1766" y="862"/>
                    <a:pt x="1930" y="823"/>
                    <a:pt x="2037" y="700"/>
                  </a:cubicBezTo>
                  <a:cubicBezTo>
                    <a:pt x="2144" y="581"/>
                    <a:pt x="2156" y="438"/>
                    <a:pt x="2049" y="343"/>
                  </a:cubicBezTo>
                  <a:cubicBezTo>
                    <a:pt x="2045" y="336"/>
                    <a:pt x="2041" y="333"/>
                    <a:pt x="2036" y="333"/>
                  </a:cubicBezTo>
                  <a:cubicBezTo>
                    <a:pt x="2026" y="333"/>
                    <a:pt x="2016" y="350"/>
                    <a:pt x="2025" y="367"/>
                  </a:cubicBezTo>
                  <a:cubicBezTo>
                    <a:pt x="2188" y="653"/>
                    <a:pt x="1912" y="808"/>
                    <a:pt x="1650" y="808"/>
                  </a:cubicBezTo>
                  <a:cubicBezTo>
                    <a:pt x="1607" y="808"/>
                    <a:pt x="1565" y="804"/>
                    <a:pt x="1525" y="795"/>
                  </a:cubicBezTo>
                  <a:cubicBezTo>
                    <a:pt x="1394" y="771"/>
                    <a:pt x="1275" y="736"/>
                    <a:pt x="1144" y="700"/>
                  </a:cubicBezTo>
                  <a:cubicBezTo>
                    <a:pt x="906" y="617"/>
                    <a:pt x="203" y="367"/>
                    <a:pt x="263" y="9"/>
                  </a:cubicBezTo>
                  <a:cubicBezTo>
                    <a:pt x="263" y="4"/>
                    <a:pt x="257" y="1"/>
                    <a:pt x="2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00" name="Google Shape;18000;p27"/>
            <p:cNvSpPr/>
            <p:nvPr/>
          </p:nvSpPr>
          <p:spPr>
            <a:xfrm>
              <a:off x="2896475" y="2790200"/>
              <a:ext cx="23250" cy="13400"/>
            </a:xfrm>
            <a:custGeom>
              <a:avLst/>
              <a:gdLst/>
              <a:ahLst/>
              <a:cxnLst/>
              <a:rect l="l" t="t" r="r" b="b"/>
              <a:pathLst>
                <a:path w="930" h="536" extrusionOk="0">
                  <a:moveTo>
                    <a:pt x="325" y="0"/>
                  </a:moveTo>
                  <a:cubicBezTo>
                    <a:pt x="293" y="0"/>
                    <a:pt x="261" y="6"/>
                    <a:pt x="227" y="19"/>
                  </a:cubicBezTo>
                  <a:cubicBezTo>
                    <a:pt x="96" y="78"/>
                    <a:pt x="1" y="245"/>
                    <a:pt x="108" y="376"/>
                  </a:cubicBezTo>
                  <a:cubicBezTo>
                    <a:pt x="199" y="477"/>
                    <a:pt x="404" y="536"/>
                    <a:pt x="558" y="536"/>
                  </a:cubicBezTo>
                  <a:cubicBezTo>
                    <a:pt x="584" y="536"/>
                    <a:pt x="609" y="534"/>
                    <a:pt x="632" y="531"/>
                  </a:cubicBezTo>
                  <a:cubicBezTo>
                    <a:pt x="751" y="495"/>
                    <a:pt x="929" y="316"/>
                    <a:pt x="798" y="209"/>
                  </a:cubicBezTo>
                  <a:cubicBezTo>
                    <a:pt x="792" y="206"/>
                    <a:pt x="786" y="204"/>
                    <a:pt x="780" y="204"/>
                  </a:cubicBezTo>
                  <a:cubicBezTo>
                    <a:pt x="763" y="204"/>
                    <a:pt x="748" y="215"/>
                    <a:pt x="739" y="233"/>
                  </a:cubicBezTo>
                  <a:cubicBezTo>
                    <a:pt x="679" y="316"/>
                    <a:pt x="679" y="411"/>
                    <a:pt x="537" y="411"/>
                  </a:cubicBezTo>
                  <a:cubicBezTo>
                    <a:pt x="453" y="411"/>
                    <a:pt x="346" y="376"/>
                    <a:pt x="275" y="340"/>
                  </a:cubicBezTo>
                  <a:cubicBezTo>
                    <a:pt x="120" y="257"/>
                    <a:pt x="275" y="126"/>
                    <a:pt x="394" y="126"/>
                  </a:cubicBezTo>
                  <a:cubicBezTo>
                    <a:pt x="501" y="138"/>
                    <a:pt x="596" y="185"/>
                    <a:pt x="691" y="245"/>
                  </a:cubicBezTo>
                  <a:cubicBezTo>
                    <a:pt x="693" y="247"/>
                    <a:pt x="696" y="248"/>
                    <a:pt x="698" y="248"/>
                  </a:cubicBezTo>
                  <a:cubicBezTo>
                    <a:pt x="707" y="248"/>
                    <a:pt x="713" y="228"/>
                    <a:pt x="703" y="209"/>
                  </a:cubicBezTo>
                  <a:cubicBezTo>
                    <a:pt x="595" y="121"/>
                    <a:pt x="471" y="0"/>
                    <a:pt x="3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01" name="Google Shape;18001;p27"/>
            <p:cNvSpPr/>
            <p:nvPr/>
          </p:nvSpPr>
          <p:spPr>
            <a:xfrm>
              <a:off x="2809575" y="2786250"/>
              <a:ext cx="72650" cy="13375"/>
            </a:xfrm>
            <a:custGeom>
              <a:avLst/>
              <a:gdLst/>
              <a:ahLst/>
              <a:cxnLst/>
              <a:rect l="l" t="t" r="r" b="b"/>
              <a:pathLst>
                <a:path w="2906" h="535" extrusionOk="0">
                  <a:moveTo>
                    <a:pt x="2156" y="1"/>
                  </a:moveTo>
                  <a:cubicBezTo>
                    <a:pt x="2056" y="1"/>
                    <a:pt x="1956" y="9"/>
                    <a:pt x="1857" y="22"/>
                  </a:cubicBezTo>
                  <a:cubicBezTo>
                    <a:pt x="1250" y="93"/>
                    <a:pt x="655" y="296"/>
                    <a:pt x="48" y="415"/>
                  </a:cubicBezTo>
                  <a:cubicBezTo>
                    <a:pt x="0" y="438"/>
                    <a:pt x="0" y="498"/>
                    <a:pt x="48" y="510"/>
                  </a:cubicBezTo>
                  <a:cubicBezTo>
                    <a:pt x="130" y="527"/>
                    <a:pt x="212" y="535"/>
                    <a:pt x="294" y="535"/>
                  </a:cubicBezTo>
                  <a:cubicBezTo>
                    <a:pt x="609" y="535"/>
                    <a:pt x="927" y="426"/>
                    <a:pt x="1238" y="331"/>
                  </a:cubicBezTo>
                  <a:cubicBezTo>
                    <a:pt x="1557" y="236"/>
                    <a:pt x="1832" y="188"/>
                    <a:pt x="2111" y="188"/>
                  </a:cubicBezTo>
                  <a:cubicBezTo>
                    <a:pt x="2353" y="188"/>
                    <a:pt x="2599" y="224"/>
                    <a:pt x="2881" y="296"/>
                  </a:cubicBezTo>
                  <a:cubicBezTo>
                    <a:pt x="2881" y="296"/>
                    <a:pt x="2905" y="284"/>
                    <a:pt x="2881" y="284"/>
                  </a:cubicBezTo>
                  <a:cubicBezTo>
                    <a:pt x="2698" y="65"/>
                    <a:pt x="2431" y="1"/>
                    <a:pt x="2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02" name="Google Shape;18002;p27"/>
            <p:cNvSpPr/>
            <p:nvPr/>
          </p:nvSpPr>
          <p:spPr>
            <a:xfrm>
              <a:off x="2805525" y="2793975"/>
              <a:ext cx="77300" cy="15325"/>
            </a:xfrm>
            <a:custGeom>
              <a:avLst/>
              <a:gdLst/>
              <a:ahLst/>
              <a:cxnLst/>
              <a:rect l="l" t="t" r="r" b="b"/>
              <a:pathLst>
                <a:path w="3092" h="613" extrusionOk="0">
                  <a:moveTo>
                    <a:pt x="2928" y="1"/>
                  </a:moveTo>
                  <a:cubicBezTo>
                    <a:pt x="2912" y="1"/>
                    <a:pt x="2901" y="17"/>
                    <a:pt x="2901" y="34"/>
                  </a:cubicBezTo>
                  <a:cubicBezTo>
                    <a:pt x="3032" y="380"/>
                    <a:pt x="1615" y="403"/>
                    <a:pt x="1460" y="427"/>
                  </a:cubicBezTo>
                  <a:cubicBezTo>
                    <a:pt x="1281" y="439"/>
                    <a:pt x="1103" y="439"/>
                    <a:pt x="936" y="451"/>
                  </a:cubicBezTo>
                  <a:cubicBezTo>
                    <a:pt x="865" y="451"/>
                    <a:pt x="805" y="463"/>
                    <a:pt x="722" y="463"/>
                  </a:cubicBezTo>
                  <a:cubicBezTo>
                    <a:pt x="676" y="476"/>
                    <a:pt x="632" y="483"/>
                    <a:pt x="591" y="483"/>
                  </a:cubicBezTo>
                  <a:cubicBezTo>
                    <a:pt x="453" y="483"/>
                    <a:pt x="346" y="405"/>
                    <a:pt x="281" y="249"/>
                  </a:cubicBezTo>
                  <a:cubicBezTo>
                    <a:pt x="305" y="225"/>
                    <a:pt x="305" y="165"/>
                    <a:pt x="269" y="165"/>
                  </a:cubicBezTo>
                  <a:cubicBezTo>
                    <a:pt x="258" y="164"/>
                    <a:pt x="248" y="163"/>
                    <a:pt x="238" y="163"/>
                  </a:cubicBezTo>
                  <a:cubicBezTo>
                    <a:pt x="89" y="163"/>
                    <a:pt x="0" y="317"/>
                    <a:pt x="67" y="451"/>
                  </a:cubicBezTo>
                  <a:cubicBezTo>
                    <a:pt x="135" y="576"/>
                    <a:pt x="301" y="612"/>
                    <a:pt x="486" y="612"/>
                  </a:cubicBezTo>
                  <a:cubicBezTo>
                    <a:pt x="724" y="612"/>
                    <a:pt x="993" y="553"/>
                    <a:pt x="1127" y="546"/>
                  </a:cubicBezTo>
                  <a:cubicBezTo>
                    <a:pt x="1484" y="522"/>
                    <a:pt x="1829" y="499"/>
                    <a:pt x="2186" y="487"/>
                  </a:cubicBezTo>
                  <a:cubicBezTo>
                    <a:pt x="2377" y="463"/>
                    <a:pt x="2793" y="510"/>
                    <a:pt x="2960" y="368"/>
                  </a:cubicBezTo>
                  <a:cubicBezTo>
                    <a:pt x="3091" y="249"/>
                    <a:pt x="3091" y="106"/>
                    <a:pt x="2948" y="10"/>
                  </a:cubicBezTo>
                  <a:cubicBezTo>
                    <a:pt x="2941" y="3"/>
                    <a:pt x="2934" y="1"/>
                    <a:pt x="29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03" name="Google Shape;18003;p27"/>
            <p:cNvSpPr/>
            <p:nvPr/>
          </p:nvSpPr>
          <p:spPr>
            <a:xfrm>
              <a:off x="2932800" y="2704150"/>
              <a:ext cx="88125" cy="39150"/>
            </a:xfrm>
            <a:custGeom>
              <a:avLst/>
              <a:gdLst/>
              <a:ahLst/>
              <a:cxnLst/>
              <a:rect l="l" t="t" r="r" b="b"/>
              <a:pathLst>
                <a:path w="3525" h="1566" extrusionOk="0">
                  <a:moveTo>
                    <a:pt x="2846" y="0"/>
                  </a:moveTo>
                  <a:cubicBezTo>
                    <a:pt x="2619" y="0"/>
                    <a:pt x="2386" y="43"/>
                    <a:pt x="2143" y="91"/>
                  </a:cubicBezTo>
                  <a:cubicBezTo>
                    <a:pt x="1643" y="174"/>
                    <a:pt x="1048" y="210"/>
                    <a:pt x="619" y="472"/>
                  </a:cubicBezTo>
                  <a:cubicBezTo>
                    <a:pt x="0" y="877"/>
                    <a:pt x="322" y="1425"/>
                    <a:pt x="929" y="1556"/>
                  </a:cubicBezTo>
                  <a:cubicBezTo>
                    <a:pt x="936" y="1563"/>
                    <a:pt x="943" y="1566"/>
                    <a:pt x="947" y="1566"/>
                  </a:cubicBezTo>
                  <a:cubicBezTo>
                    <a:pt x="958" y="1566"/>
                    <a:pt x="961" y="1552"/>
                    <a:pt x="953" y="1544"/>
                  </a:cubicBezTo>
                  <a:cubicBezTo>
                    <a:pt x="858" y="1484"/>
                    <a:pt x="774" y="1436"/>
                    <a:pt x="679" y="1377"/>
                  </a:cubicBezTo>
                  <a:cubicBezTo>
                    <a:pt x="369" y="877"/>
                    <a:pt x="488" y="579"/>
                    <a:pt x="1036" y="484"/>
                  </a:cubicBezTo>
                  <a:cubicBezTo>
                    <a:pt x="1250" y="413"/>
                    <a:pt x="1489" y="389"/>
                    <a:pt x="1703" y="341"/>
                  </a:cubicBezTo>
                  <a:cubicBezTo>
                    <a:pt x="2138" y="254"/>
                    <a:pt x="2560" y="174"/>
                    <a:pt x="2993" y="174"/>
                  </a:cubicBezTo>
                  <a:cubicBezTo>
                    <a:pt x="3152" y="174"/>
                    <a:pt x="3313" y="184"/>
                    <a:pt x="3477" y="210"/>
                  </a:cubicBezTo>
                  <a:cubicBezTo>
                    <a:pt x="3513" y="210"/>
                    <a:pt x="3525" y="163"/>
                    <a:pt x="3489" y="151"/>
                  </a:cubicBezTo>
                  <a:cubicBezTo>
                    <a:pt x="3278" y="40"/>
                    <a:pt x="3065" y="0"/>
                    <a:pt x="28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04" name="Google Shape;18004;p27"/>
            <p:cNvSpPr/>
            <p:nvPr/>
          </p:nvSpPr>
          <p:spPr>
            <a:xfrm>
              <a:off x="2950750" y="2710275"/>
              <a:ext cx="72250" cy="34900"/>
            </a:xfrm>
            <a:custGeom>
              <a:avLst/>
              <a:gdLst/>
              <a:ahLst/>
              <a:cxnLst/>
              <a:rect l="l" t="t" r="r" b="b"/>
              <a:pathLst>
                <a:path w="2890" h="1396" extrusionOk="0">
                  <a:moveTo>
                    <a:pt x="2795" y="1"/>
                  </a:moveTo>
                  <a:cubicBezTo>
                    <a:pt x="2771" y="763"/>
                    <a:pt x="1878" y="799"/>
                    <a:pt x="1318" y="941"/>
                  </a:cubicBezTo>
                  <a:cubicBezTo>
                    <a:pt x="890" y="1049"/>
                    <a:pt x="449" y="1156"/>
                    <a:pt x="56" y="1299"/>
                  </a:cubicBezTo>
                  <a:cubicBezTo>
                    <a:pt x="1" y="1321"/>
                    <a:pt x="28" y="1395"/>
                    <a:pt x="80" y="1395"/>
                  </a:cubicBezTo>
                  <a:cubicBezTo>
                    <a:pt x="84" y="1395"/>
                    <a:pt x="88" y="1395"/>
                    <a:pt x="92" y="1394"/>
                  </a:cubicBezTo>
                  <a:cubicBezTo>
                    <a:pt x="866" y="1275"/>
                    <a:pt x="1747" y="1001"/>
                    <a:pt x="2473" y="715"/>
                  </a:cubicBezTo>
                  <a:cubicBezTo>
                    <a:pt x="2818" y="584"/>
                    <a:pt x="2890" y="358"/>
                    <a:pt x="27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05" name="Google Shape;18005;p27"/>
            <p:cNvSpPr/>
            <p:nvPr/>
          </p:nvSpPr>
          <p:spPr>
            <a:xfrm>
              <a:off x="2877725" y="2713150"/>
              <a:ext cx="30400" cy="19725"/>
            </a:xfrm>
            <a:custGeom>
              <a:avLst/>
              <a:gdLst/>
              <a:ahLst/>
              <a:cxnLst/>
              <a:rect l="l" t="t" r="r" b="b"/>
              <a:pathLst>
                <a:path w="1216" h="789" extrusionOk="0">
                  <a:moveTo>
                    <a:pt x="521" y="0"/>
                  </a:moveTo>
                  <a:cubicBezTo>
                    <a:pt x="463" y="0"/>
                    <a:pt x="407" y="9"/>
                    <a:pt x="358" y="29"/>
                  </a:cubicBezTo>
                  <a:cubicBezTo>
                    <a:pt x="155" y="100"/>
                    <a:pt x="1" y="326"/>
                    <a:pt x="84" y="517"/>
                  </a:cubicBezTo>
                  <a:cubicBezTo>
                    <a:pt x="163" y="714"/>
                    <a:pt x="460" y="788"/>
                    <a:pt x="683" y="788"/>
                  </a:cubicBezTo>
                  <a:cubicBezTo>
                    <a:pt x="729" y="788"/>
                    <a:pt x="773" y="785"/>
                    <a:pt x="810" y="779"/>
                  </a:cubicBezTo>
                  <a:cubicBezTo>
                    <a:pt x="977" y="755"/>
                    <a:pt x="1215" y="517"/>
                    <a:pt x="1036" y="362"/>
                  </a:cubicBezTo>
                  <a:cubicBezTo>
                    <a:pt x="1033" y="359"/>
                    <a:pt x="1030" y="357"/>
                    <a:pt x="1027" y="357"/>
                  </a:cubicBezTo>
                  <a:cubicBezTo>
                    <a:pt x="1019" y="357"/>
                    <a:pt x="1013" y="369"/>
                    <a:pt x="1013" y="386"/>
                  </a:cubicBezTo>
                  <a:cubicBezTo>
                    <a:pt x="1039" y="604"/>
                    <a:pt x="892" y="669"/>
                    <a:pt x="732" y="669"/>
                  </a:cubicBezTo>
                  <a:cubicBezTo>
                    <a:pt x="674" y="669"/>
                    <a:pt x="614" y="661"/>
                    <a:pt x="560" y="648"/>
                  </a:cubicBezTo>
                  <a:cubicBezTo>
                    <a:pt x="394" y="624"/>
                    <a:pt x="155" y="541"/>
                    <a:pt x="215" y="338"/>
                  </a:cubicBezTo>
                  <a:cubicBezTo>
                    <a:pt x="264" y="182"/>
                    <a:pt x="416" y="114"/>
                    <a:pt x="574" y="114"/>
                  </a:cubicBezTo>
                  <a:cubicBezTo>
                    <a:pt x="609" y="114"/>
                    <a:pt x="645" y="118"/>
                    <a:pt x="679" y="124"/>
                  </a:cubicBezTo>
                  <a:cubicBezTo>
                    <a:pt x="834" y="172"/>
                    <a:pt x="953" y="291"/>
                    <a:pt x="1096" y="338"/>
                  </a:cubicBezTo>
                  <a:cubicBezTo>
                    <a:pt x="1084" y="326"/>
                    <a:pt x="1096" y="326"/>
                    <a:pt x="1096" y="303"/>
                  </a:cubicBezTo>
                  <a:cubicBezTo>
                    <a:pt x="1011" y="133"/>
                    <a:pt x="746" y="0"/>
                    <a:pt x="5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06" name="Google Shape;18006;p27"/>
            <p:cNvSpPr/>
            <p:nvPr/>
          </p:nvSpPr>
          <p:spPr>
            <a:xfrm>
              <a:off x="2904525" y="2687675"/>
              <a:ext cx="3300" cy="28750"/>
            </a:xfrm>
            <a:custGeom>
              <a:avLst/>
              <a:gdLst/>
              <a:ahLst/>
              <a:cxnLst/>
              <a:rect l="l" t="t" r="r" b="b"/>
              <a:pathLst>
                <a:path w="132" h="1150" extrusionOk="0">
                  <a:moveTo>
                    <a:pt x="36" y="0"/>
                  </a:moveTo>
                  <a:cubicBezTo>
                    <a:pt x="36" y="369"/>
                    <a:pt x="0" y="762"/>
                    <a:pt x="60" y="1131"/>
                  </a:cubicBezTo>
                  <a:cubicBezTo>
                    <a:pt x="60" y="1145"/>
                    <a:pt x="65" y="1150"/>
                    <a:pt x="72" y="1150"/>
                  </a:cubicBezTo>
                  <a:cubicBezTo>
                    <a:pt x="82" y="1150"/>
                    <a:pt x="95" y="1138"/>
                    <a:pt x="95" y="1131"/>
                  </a:cubicBezTo>
                  <a:cubicBezTo>
                    <a:pt x="131" y="762"/>
                    <a:pt x="72" y="369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07" name="Google Shape;18007;p27"/>
            <p:cNvSpPr/>
            <p:nvPr/>
          </p:nvSpPr>
          <p:spPr>
            <a:xfrm>
              <a:off x="2906425" y="2691225"/>
              <a:ext cx="4850" cy="21675"/>
            </a:xfrm>
            <a:custGeom>
              <a:avLst/>
              <a:gdLst/>
              <a:ahLst/>
              <a:cxnLst/>
              <a:rect l="l" t="t" r="r" b="b"/>
              <a:pathLst>
                <a:path w="194" h="867" extrusionOk="0">
                  <a:moveTo>
                    <a:pt x="8" y="1"/>
                  </a:moveTo>
                  <a:lnTo>
                    <a:pt x="8" y="1"/>
                  </a:lnTo>
                  <a:cubicBezTo>
                    <a:pt x="8" y="4"/>
                    <a:pt x="9" y="7"/>
                    <a:pt x="10" y="11"/>
                  </a:cubicBezTo>
                  <a:lnTo>
                    <a:pt x="10" y="11"/>
                  </a:lnTo>
                  <a:cubicBezTo>
                    <a:pt x="11" y="8"/>
                    <a:pt x="12" y="5"/>
                    <a:pt x="8" y="1"/>
                  </a:cubicBezTo>
                  <a:close/>
                  <a:moveTo>
                    <a:pt x="10" y="11"/>
                  </a:moveTo>
                  <a:lnTo>
                    <a:pt x="10" y="11"/>
                  </a:lnTo>
                  <a:cubicBezTo>
                    <a:pt x="7" y="14"/>
                    <a:pt x="0" y="17"/>
                    <a:pt x="8" y="25"/>
                  </a:cubicBezTo>
                  <a:cubicBezTo>
                    <a:pt x="55" y="287"/>
                    <a:pt x="79" y="572"/>
                    <a:pt x="127" y="846"/>
                  </a:cubicBezTo>
                  <a:cubicBezTo>
                    <a:pt x="131" y="860"/>
                    <a:pt x="143" y="867"/>
                    <a:pt x="156" y="867"/>
                  </a:cubicBezTo>
                  <a:cubicBezTo>
                    <a:pt x="174" y="867"/>
                    <a:pt x="193" y="851"/>
                    <a:pt x="186" y="822"/>
                  </a:cubicBezTo>
                  <a:cubicBezTo>
                    <a:pt x="139" y="563"/>
                    <a:pt x="69" y="293"/>
                    <a:pt x="10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08" name="Google Shape;18008;p27"/>
            <p:cNvSpPr/>
            <p:nvPr/>
          </p:nvSpPr>
          <p:spPr>
            <a:xfrm>
              <a:off x="2910475" y="2691150"/>
              <a:ext cx="4775" cy="21575"/>
            </a:xfrm>
            <a:custGeom>
              <a:avLst/>
              <a:gdLst/>
              <a:ahLst/>
              <a:cxnLst/>
              <a:rect l="l" t="t" r="r" b="b"/>
              <a:pathLst>
                <a:path w="191" h="863" extrusionOk="0">
                  <a:moveTo>
                    <a:pt x="75" y="1"/>
                  </a:moveTo>
                  <a:cubicBezTo>
                    <a:pt x="59" y="1"/>
                    <a:pt x="36" y="18"/>
                    <a:pt x="36" y="28"/>
                  </a:cubicBezTo>
                  <a:cubicBezTo>
                    <a:pt x="24" y="278"/>
                    <a:pt x="0" y="599"/>
                    <a:pt x="84" y="849"/>
                  </a:cubicBezTo>
                  <a:cubicBezTo>
                    <a:pt x="84" y="856"/>
                    <a:pt x="100" y="863"/>
                    <a:pt x="113" y="863"/>
                  </a:cubicBezTo>
                  <a:cubicBezTo>
                    <a:pt x="123" y="863"/>
                    <a:pt x="131" y="859"/>
                    <a:pt x="131" y="849"/>
                  </a:cubicBezTo>
                  <a:cubicBezTo>
                    <a:pt x="191" y="587"/>
                    <a:pt x="107" y="266"/>
                    <a:pt x="84" y="4"/>
                  </a:cubicBezTo>
                  <a:cubicBezTo>
                    <a:pt x="81" y="2"/>
                    <a:pt x="78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09" name="Google Shape;18009;p27"/>
            <p:cNvSpPr/>
            <p:nvPr/>
          </p:nvSpPr>
          <p:spPr>
            <a:xfrm>
              <a:off x="2914050" y="2694050"/>
              <a:ext cx="3875" cy="17500"/>
            </a:xfrm>
            <a:custGeom>
              <a:avLst/>
              <a:gdLst/>
              <a:ahLst/>
              <a:cxnLst/>
              <a:rect l="l" t="t" r="r" b="b"/>
              <a:pathLst>
                <a:path w="155" h="700" extrusionOk="0">
                  <a:moveTo>
                    <a:pt x="27" y="1"/>
                  </a:moveTo>
                  <a:cubicBezTo>
                    <a:pt x="21" y="1"/>
                    <a:pt x="12" y="7"/>
                    <a:pt x="12" y="19"/>
                  </a:cubicBezTo>
                  <a:cubicBezTo>
                    <a:pt x="36" y="138"/>
                    <a:pt x="48" y="269"/>
                    <a:pt x="36" y="388"/>
                  </a:cubicBezTo>
                  <a:cubicBezTo>
                    <a:pt x="36" y="495"/>
                    <a:pt x="0" y="578"/>
                    <a:pt x="12" y="686"/>
                  </a:cubicBezTo>
                  <a:cubicBezTo>
                    <a:pt x="12" y="696"/>
                    <a:pt x="21" y="699"/>
                    <a:pt x="30" y="699"/>
                  </a:cubicBezTo>
                  <a:cubicBezTo>
                    <a:pt x="44" y="699"/>
                    <a:pt x="60" y="692"/>
                    <a:pt x="60" y="686"/>
                  </a:cubicBezTo>
                  <a:cubicBezTo>
                    <a:pt x="155" y="495"/>
                    <a:pt x="95" y="209"/>
                    <a:pt x="24" y="19"/>
                  </a:cubicBezTo>
                  <a:cubicBezTo>
                    <a:pt x="36" y="7"/>
                    <a:pt x="33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10" name="Google Shape;18010;p27"/>
            <p:cNvSpPr/>
            <p:nvPr/>
          </p:nvSpPr>
          <p:spPr>
            <a:xfrm>
              <a:off x="2903450" y="2687000"/>
              <a:ext cx="9125" cy="26300"/>
            </a:xfrm>
            <a:custGeom>
              <a:avLst/>
              <a:gdLst/>
              <a:ahLst/>
              <a:cxnLst/>
              <a:rect l="l" t="t" r="r" b="b"/>
              <a:pathLst>
                <a:path w="365" h="1052" extrusionOk="0">
                  <a:moveTo>
                    <a:pt x="40" y="0"/>
                  </a:moveTo>
                  <a:cubicBezTo>
                    <a:pt x="19" y="0"/>
                    <a:pt x="0" y="17"/>
                    <a:pt x="7" y="39"/>
                  </a:cubicBezTo>
                  <a:cubicBezTo>
                    <a:pt x="67" y="206"/>
                    <a:pt x="115" y="372"/>
                    <a:pt x="115" y="551"/>
                  </a:cubicBezTo>
                  <a:cubicBezTo>
                    <a:pt x="115" y="718"/>
                    <a:pt x="67" y="860"/>
                    <a:pt x="79" y="1015"/>
                  </a:cubicBezTo>
                  <a:cubicBezTo>
                    <a:pt x="79" y="1038"/>
                    <a:pt x="104" y="1051"/>
                    <a:pt x="131" y="1051"/>
                  </a:cubicBezTo>
                  <a:cubicBezTo>
                    <a:pt x="146" y="1051"/>
                    <a:pt x="162" y="1047"/>
                    <a:pt x="174" y="1039"/>
                  </a:cubicBezTo>
                  <a:cubicBezTo>
                    <a:pt x="365" y="753"/>
                    <a:pt x="234" y="301"/>
                    <a:pt x="79" y="27"/>
                  </a:cubicBezTo>
                  <a:cubicBezTo>
                    <a:pt x="69" y="8"/>
                    <a:pt x="54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11" name="Google Shape;18011;p27"/>
            <p:cNvSpPr/>
            <p:nvPr/>
          </p:nvSpPr>
          <p:spPr>
            <a:xfrm>
              <a:off x="2906600" y="2686775"/>
              <a:ext cx="5675" cy="21900"/>
            </a:xfrm>
            <a:custGeom>
              <a:avLst/>
              <a:gdLst/>
              <a:ahLst/>
              <a:cxnLst/>
              <a:rect l="l" t="t" r="r" b="b"/>
              <a:pathLst>
                <a:path w="227" h="876" extrusionOk="0">
                  <a:moveTo>
                    <a:pt x="127" y="0"/>
                  </a:moveTo>
                  <a:cubicBezTo>
                    <a:pt x="111" y="0"/>
                    <a:pt x="96" y="12"/>
                    <a:pt x="96" y="36"/>
                  </a:cubicBezTo>
                  <a:cubicBezTo>
                    <a:pt x="60" y="286"/>
                    <a:pt x="1" y="608"/>
                    <a:pt x="72" y="858"/>
                  </a:cubicBezTo>
                  <a:cubicBezTo>
                    <a:pt x="72" y="869"/>
                    <a:pt x="84" y="875"/>
                    <a:pt x="97" y="875"/>
                  </a:cubicBezTo>
                  <a:cubicBezTo>
                    <a:pt x="111" y="875"/>
                    <a:pt x="126" y="869"/>
                    <a:pt x="132" y="858"/>
                  </a:cubicBezTo>
                  <a:cubicBezTo>
                    <a:pt x="227" y="608"/>
                    <a:pt x="191" y="286"/>
                    <a:pt x="167" y="36"/>
                  </a:cubicBezTo>
                  <a:cubicBezTo>
                    <a:pt x="161" y="12"/>
                    <a:pt x="143" y="0"/>
                    <a:pt x="1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12" name="Google Shape;18012;p27"/>
            <p:cNvSpPr/>
            <p:nvPr/>
          </p:nvSpPr>
          <p:spPr>
            <a:xfrm>
              <a:off x="2930125" y="2737650"/>
              <a:ext cx="9250" cy="3925"/>
            </a:xfrm>
            <a:custGeom>
              <a:avLst/>
              <a:gdLst/>
              <a:ahLst/>
              <a:cxnLst/>
              <a:rect l="l" t="t" r="r" b="b"/>
              <a:pathLst>
                <a:path w="370" h="157" extrusionOk="0">
                  <a:moveTo>
                    <a:pt x="270" y="0"/>
                  </a:moveTo>
                  <a:cubicBezTo>
                    <a:pt x="193" y="0"/>
                    <a:pt x="101" y="68"/>
                    <a:pt x="24" y="96"/>
                  </a:cubicBezTo>
                  <a:cubicBezTo>
                    <a:pt x="0" y="120"/>
                    <a:pt x="24" y="156"/>
                    <a:pt x="60" y="156"/>
                  </a:cubicBezTo>
                  <a:cubicBezTo>
                    <a:pt x="167" y="144"/>
                    <a:pt x="298" y="156"/>
                    <a:pt x="357" y="73"/>
                  </a:cubicBezTo>
                  <a:cubicBezTo>
                    <a:pt x="369" y="37"/>
                    <a:pt x="357" y="25"/>
                    <a:pt x="322" y="13"/>
                  </a:cubicBezTo>
                  <a:cubicBezTo>
                    <a:pt x="306" y="4"/>
                    <a:pt x="288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13" name="Google Shape;18013;p27"/>
            <p:cNvSpPr/>
            <p:nvPr/>
          </p:nvSpPr>
          <p:spPr>
            <a:xfrm>
              <a:off x="2933400" y="2659625"/>
              <a:ext cx="94575" cy="40850"/>
            </a:xfrm>
            <a:custGeom>
              <a:avLst/>
              <a:gdLst/>
              <a:ahLst/>
              <a:cxnLst/>
              <a:rect l="l" t="t" r="r" b="b"/>
              <a:pathLst>
                <a:path w="3783" h="1634" extrusionOk="0">
                  <a:moveTo>
                    <a:pt x="3746" y="1"/>
                  </a:moveTo>
                  <a:cubicBezTo>
                    <a:pt x="3744" y="1"/>
                    <a:pt x="3741" y="2"/>
                    <a:pt x="3739" y="3"/>
                  </a:cubicBezTo>
                  <a:cubicBezTo>
                    <a:pt x="2453" y="467"/>
                    <a:pt x="1322" y="1193"/>
                    <a:pt x="36" y="1610"/>
                  </a:cubicBezTo>
                  <a:cubicBezTo>
                    <a:pt x="0" y="1610"/>
                    <a:pt x="12" y="1634"/>
                    <a:pt x="36" y="1634"/>
                  </a:cubicBezTo>
                  <a:cubicBezTo>
                    <a:pt x="1298" y="1479"/>
                    <a:pt x="2715" y="741"/>
                    <a:pt x="3751" y="50"/>
                  </a:cubicBezTo>
                  <a:cubicBezTo>
                    <a:pt x="3782" y="40"/>
                    <a:pt x="3767" y="1"/>
                    <a:pt x="37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14" name="Google Shape;18014;p27"/>
            <p:cNvSpPr/>
            <p:nvPr/>
          </p:nvSpPr>
          <p:spPr>
            <a:xfrm>
              <a:off x="3035000" y="2553300"/>
              <a:ext cx="128725" cy="102100"/>
            </a:xfrm>
            <a:custGeom>
              <a:avLst/>
              <a:gdLst/>
              <a:ahLst/>
              <a:cxnLst/>
              <a:rect l="l" t="t" r="r" b="b"/>
              <a:pathLst>
                <a:path w="5149" h="4084" extrusionOk="0">
                  <a:moveTo>
                    <a:pt x="5113" y="1"/>
                  </a:moveTo>
                  <a:cubicBezTo>
                    <a:pt x="5106" y="1"/>
                    <a:pt x="5098" y="2"/>
                    <a:pt x="5092" y="5"/>
                  </a:cubicBezTo>
                  <a:cubicBezTo>
                    <a:pt x="4794" y="291"/>
                    <a:pt x="4568" y="613"/>
                    <a:pt x="4306" y="946"/>
                  </a:cubicBezTo>
                  <a:cubicBezTo>
                    <a:pt x="3901" y="1434"/>
                    <a:pt x="3413" y="1791"/>
                    <a:pt x="2913" y="2172"/>
                  </a:cubicBezTo>
                  <a:cubicBezTo>
                    <a:pt x="1996" y="2887"/>
                    <a:pt x="1092" y="3530"/>
                    <a:pt x="20" y="4042"/>
                  </a:cubicBezTo>
                  <a:cubicBezTo>
                    <a:pt x="1" y="4051"/>
                    <a:pt x="12" y="4084"/>
                    <a:pt x="30" y="4084"/>
                  </a:cubicBezTo>
                  <a:cubicBezTo>
                    <a:pt x="34" y="4084"/>
                    <a:pt x="39" y="4082"/>
                    <a:pt x="44" y="4077"/>
                  </a:cubicBezTo>
                  <a:cubicBezTo>
                    <a:pt x="2080" y="3339"/>
                    <a:pt x="3854" y="1720"/>
                    <a:pt x="5140" y="29"/>
                  </a:cubicBezTo>
                  <a:cubicBezTo>
                    <a:pt x="5148" y="12"/>
                    <a:pt x="5132" y="1"/>
                    <a:pt x="51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15" name="Google Shape;18015;p27"/>
            <p:cNvSpPr/>
            <p:nvPr/>
          </p:nvSpPr>
          <p:spPr>
            <a:xfrm>
              <a:off x="3030200" y="2463800"/>
              <a:ext cx="169150" cy="169625"/>
            </a:xfrm>
            <a:custGeom>
              <a:avLst/>
              <a:gdLst/>
              <a:ahLst/>
              <a:cxnLst/>
              <a:rect l="l" t="t" r="r" b="b"/>
              <a:pathLst>
                <a:path w="6766" h="6785" extrusionOk="0">
                  <a:moveTo>
                    <a:pt x="6438" y="1"/>
                  </a:moveTo>
                  <a:cubicBezTo>
                    <a:pt x="6264" y="1"/>
                    <a:pt x="6140" y="121"/>
                    <a:pt x="6010" y="323"/>
                  </a:cubicBezTo>
                  <a:cubicBezTo>
                    <a:pt x="5475" y="1109"/>
                    <a:pt x="4974" y="1907"/>
                    <a:pt x="4355" y="2633"/>
                  </a:cubicBezTo>
                  <a:cubicBezTo>
                    <a:pt x="3081" y="4133"/>
                    <a:pt x="1438" y="5300"/>
                    <a:pt x="45" y="6681"/>
                  </a:cubicBezTo>
                  <a:cubicBezTo>
                    <a:pt x="0" y="6726"/>
                    <a:pt x="37" y="6785"/>
                    <a:pt x="83" y="6785"/>
                  </a:cubicBezTo>
                  <a:cubicBezTo>
                    <a:pt x="98" y="6785"/>
                    <a:pt x="114" y="6779"/>
                    <a:pt x="129" y="6764"/>
                  </a:cubicBezTo>
                  <a:cubicBezTo>
                    <a:pt x="1367" y="5788"/>
                    <a:pt x="2569" y="4681"/>
                    <a:pt x="3677" y="3573"/>
                  </a:cubicBezTo>
                  <a:cubicBezTo>
                    <a:pt x="4153" y="3097"/>
                    <a:pt x="4582" y="2573"/>
                    <a:pt x="4986" y="2037"/>
                  </a:cubicBezTo>
                  <a:cubicBezTo>
                    <a:pt x="5270" y="1652"/>
                    <a:pt x="5996" y="133"/>
                    <a:pt x="6610" y="133"/>
                  </a:cubicBezTo>
                  <a:cubicBezTo>
                    <a:pt x="6640" y="133"/>
                    <a:pt x="6671" y="136"/>
                    <a:pt x="6701" y="144"/>
                  </a:cubicBezTo>
                  <a:cubicBezTo>
                    <a:pt x="6706" y="146"/>
                    <a:pt x="6710" y="147"/>
                    <a:pt x="6715" y="147"/>
                  </a:cubicBezTo>
                  <a:cubicBezTo>
                    <a:pt x="6745" y="147"/>
                    <a:pt x="6766" y="116"/>
                    <a:pt x="6725" y="85"/>
                  </a:cubicBezTo>
                  <a:cubicBezTo>
                    <a:pt x="6614" y="28"/>
                    <a:pt x="6520" y="1"/>
                    <a:pt x="64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16" name="Google Shape;18016;p27"/>
            <p:cNvSpPr/>
            <p:nvPr/>
          </p:nvSpPr>
          <p:spPr>
            <a:xfrm>
              <a:off x="3030425" y="2511975"/>
              <a:ext cx="127175" cy="129875"/>
            </a:xfrm>
            <a:custGeom>
              <a:avLst/>
              <a:gdLst/>
              <a:ahLst/>
              <a:cxnLst/>
              <a:rect l="l" t="t" r="r" b="b"/>
              <a:pathLst>
                <a:path w="5087" h="5195" extrusionOk="0">
                  <a:moveTo>
                    <a:pt x="5025" y="1"/>
                  </a:moveTo>
                  <a:cubicBezTo>
                    <a:pt x="5012" y="1"/>
                    <a:pt x="4999" y="5"/>
                    <a:pt x="4989" y="15"/>
                  </a:cubicBezTo>
                  <a:cubicBezTo>
                    <a:pt x="4323" y="956"/>
                    <a:pt x="3680" y="1920"/>
                    <a:pt x="3001" y="2837"/>
                  </a:cubicBezTo>
                  <a:cubicBezTo>
                    <a:pt x="2803" y="3077"/>
                    <a:pt x="1065" y="5129"/>
                    <a:pt x="306" y="5129"/>
                  </a:cubicBezTo>
                  <a:cubicBezTo>
                    <a:pt x="198" y="5129"/>
                    <a:pt x="109" y="5087"/>
                    <a:pt x="48" y="4992"/>
                  </a:cubicBezTo>
                  <a:cubicBezTo>
                    <a:pt x="44" y="4979"/>
                    <a:pt x="36" y="4974"/>
                    <a:pt x="28" y="4974"/>
                  </a:cubicBezTo>
                  <a:cubicBezTo>
                    <a:pt x="15" y="4974"/>
                    <a:pt x="1" y="4989"/>
                    <a:pt x="1" y="5004"/>
                  </a:cubicBezTo>
                  <a:cubicBezTo>
                    <a:pt x="53" y="5138"/>
                    <a:pt x="154" y="5194"/>
                    <a:pt x="284" y="5194"/>
                  </a:cubicBezTo>
                  <a:cubicBezTo>
                    <a:pt x="858" y="5194"/>
                    <a:pt x="2009" y="4115"/>
                    <a:pt x="2203" y="3920"/>
                  </a:cubicBezTo>
                  <a:cubicBezTo>
                    <a:pt x="3322" y="2777"/>
                    <a:pt x="4168" y="1361"/>
                    <a:pt x="5061" y="63"/>
                  </a:cubicBezTo>
                  <a:cubicBezTo>
                    <a:pt x="5086" y="29"/>
                    <a:pt x="5057" y="1"/>
                    <a:pt x="50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17" name="Google Shape;18017;p27"/>
            <p:cNvSpPr/>
            <p:nvPr/>
          </p:nvSpPr>
          <p:spPr>
            <a:xfrm>
              <a:off x="3153450" y="2488400"/>
              <a:ext cx="19375" cy="27025"/>
            </a:xfrm>
            <a:custGeom>
              <a:avLst/>
              <a:gdLst/>
              <a:ahLst/>
              <a:cxnLst/>
              <a:rect l="l" t="t" r="r" b="b"/>
              <a:pathLst>
                <a:path w="775" h="1081" extrusionOk="0">
                  <a:moveTo>
                    <a:pt x="757" y="0"/>
                  </a:moveTo>
                  <a:cubicBezTo>
                    <a:pt x="751" y="0"/>
                    <a:pt x="743" y="2"/>
                    <a:pt x="735" y="6"/>
                  </a:cubicBezTo>
                  <a:cubicBezTo>
                    <a:pt x="485" y="327"/>
                    <a:pt x="164" y="684"/>
                    <a:pt x="9" y="1053"/>
                  </a:cubicBezTo>
                  <a:cubicBezTo>
                    <a:pt x="1" y="1062"/>
                    <a:pt x="9" y="1081"/>
                    <a:pt x="23" y="1081"/>
                  </a:cubicBezTo>
                  <a:cubicBezTo>
                    <a:pt x="29" y="1081"/>
                    <a:pt x="37" y="1077"/>
                    <a:pt x="44" y="1065"/>
                  </a:cubicBezTo>
                  <a:cubicBezTo>
                    <a:pt x="175" y="923"/>
                    <a:pt x="259" y="744"/>
                    <a:pt x="366" y="565"/>
                  </a:cubicBezTo>
                  <a:cubicBezTo>
                    <a:pt x="485" y="363"/>
                    <a:pt x="616" y="184"/>
                    <a:pt x="759" y="6"/>
                  </a:cubicBezTo>
                  <a:cubicBezTo>
                    <a:pt x="775" y="6"/>
                    <a:pt x="769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18" name="Google Shape;18018;p27"/>
            <p:cNvSpPr/>
            <p:nvPr/>
          </p:nvSpPr>
          <p:spPr>
            <a:xfrm>
              <a:off x="3148975" y="2491075"/>
              <a:ext cx="22575" cy="33450"/>
            </a:xfrm>
            <a:custGeom>
              <a:avLst/>
              <a:gdLst/>
              <a:ahLst/>
              <a:cxnLst/>
              <a:rect l="l" t="t" r="r" b="b"/>
              <a:pathLst>
                <a:path w="903" h="1338" extrusionOk="0">
                  <a:moveTo>
                    <a:pt x="888" y="1"/>
                  </a:moveTo>
                  <a:cubicBezTo>
                    <a:pt x="885" y="1"/>
                    <a:pt x="882" y="2"/>
                    <a:pt x="878" y="6"/>
                  </a:cubicBezTo>
                  <a:cubicBezTo>
                    <a:pt x="581" y="423"/>
                    <a:pt x="235" y="851"/>
                    <a:pt x="9" y="1316"/>
                  </a:cubicBezTo>
                  <a:cubicBezTo>
                    <a:pt x="1" y="1324"/>
                    <a:pt x="10" y="1338"/>
                    <a:pt x="24" y="1338"/>
                  </a:cubicBezTo>
                  <a:cubicBezTo>
                    <a:pt x="30" y="1338"/>
                    <a:pt x="37" y="1335"/>
                    <a:pt x="45" y="1327"/>
                  </a:cubicBezTo>
                  <a:cubicBezTo>
                    <a:pt x="378" y="946"/>
                    <a:pt x="652" y="458"/>
                    <a:pt x="902" y="18"/>
                  </a:cubicBezTo>
                  <a:cubicBezTo>
                    <a:pt x="902" y="9"/>
                    <a:pt x="896" y="1"/>
                    <a:pt x="8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19" name="Google Shape;18019;p27"/>
            <p:cNvSpPr/>
            <p:nvPr/>
          </p:nvSpPr>
          <p:spPr>
            <a:xfrm>
              <a:off x="3166450" y="2468100"/>
              <a:ext cx="26825" cy="31125"/>
            </a:xfrm>
            <a:custGeom>
              <a:avLst/>
              <a:gdLst/>
              <a:ahLst/>
              <a:cxnLst/>
              <a:rect l="l" t="t" r="r" b="b"/>
              <a:pathLst>
                <a:path w="1073" h="1245" extrusionOk="0">
                  <a:moveTo>
                    <a:pt x="1037" y="0"/>
                  </a:moveTo>
                  <a:cubicBezTo>
                    <a:pt x="1032" y="0"/>
                    <a:pt x="1027" y="2"/>
                    <a:pt x="1025" y="8"/>
                  </a:cubicBezTo>
                  <a:cubicBezTo>
                    <a:pt x="560" y="258"/>
                    <a:pt x="132" y="734"/>
                    <a:pt x="1" y="1223"/>
                  </a:cubicBezTo>
                  <a:cubicBezTo>
                    <a:pt x="1" y="1231"/>
                    <a:pt x="6" y="1245"/>
                    <a:pt x="14" y="1245"/>
                  </a:cubicBezTo>
                  <a:cubicBezTo>
                    <a:pt x="17" y="1245"/>
                    <a:pt x="21" y="1242"/>
                    <a:pt x="25" y="1234"/>
                  </a:cubicBezTo>
                  <a:cubicBezTo>
                    <a:pt x="179" y="996"/>
                    <a:pt x="310" y="758"/>
                    <a:pt x="501" y="556"/>
                  </a:cubicBezTo>
                  <a:cubicBezTo>
                    <a:pt x="667" y="365"/>
                    <a:pt x="858" y="199"/>
                    <a:pt x="1072" y="32"/>
                  </a:cubicBezTo>
                  <a:cubicBezTo>
                    <a:pt x="1072" y="23"/>
                    <a:pt x="1052" y="0"/>
                    <a:pt x="10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20" name="Google Shape;18020;p27"/>
            <p:cNvSpPr/>
            <p:nvPr/>
          </p:nvSpPr>
          <p:spPr>
            <a:xfrm>
              <a:off x="3052625" y="2466800"/>
              <a:ext cx="164750" cy="236175"/>
            </a:xfrm>
            <a:custGeom>
              <a:avLst/>
              <a:gdLst/>
              <a:ahLst/>
              <a:cxnLst/>
              <a:rect l="l" t="t" r="r" b="b"/>
              <a:pathLst>
                <a:path w="6590" h="9447" extrusionOk="0">
                  <a:moveTo>
                    <a:pt x="5828" y="1"/>
                  </a:moveTo>
                  <a:cubicBezTo>
                    <a:pt x="5828" y="1"/>
                    <a:pt x="5816" y="12"/>
                    <a:pt x="5828" y="24"/>
                  </a:cubicBezTo>
                  <a:cubicBezTo>
                    <a:pt x="6590" y="667"/>
                    <a:pt x="5959" y="2120"/>
                    <a:pt x="5768" y="2930"/>
                  </a:cubicBezTo>
                  <a:cubicBezTo>
                    <a:pt x="5518" y="4013"/>
                    <a:pt x="5006" y="4823"/>
                    <a:pt x="4256" y="5632"/>
                  </a:cubicBezTo>
                  <a:cubicBezTo>
                    <a:pt x="3018" y="6978"/>
                    <a:pt x="1791" y="8633"/>
                    <a:pt x="53" y="9359"/>
                  </a:cubicBezTo>
                  <a:cubicBezTo>
                    <a:pt x="0" y="9369"/>
                    <a:pt x="32" y="9446"/>
                    <a:pt x="73" y="9446"/>
                  </a:cubicBezTo>
                  <a:cubicBezTo>
                    <a:pt x="78" y="9446"/>
                    <a:pt x="84" y="9445"/>
                    <a:pt x="89" y="9442"/>
                  </a:cubicBezTo>
                  <a:cubicBezTo>
                    <a:pt x="1113" y="9145"/>
                    <a:pt x="1887" y="8406"/>
                    <a:pt x="2601" y="7644"/>
                  </a:cubicBezTo>
                  <a:cubicBezTo>
                    <a:pt x="3423" y="6763"/>
                    <a:pt x="4327" y="5918"/>
                    <a:pt x="5042" y="4965"/>
                  </a:cubicBezTo>
                  <a:cubicBezTo>
                    <a:pt x="5756" y="4013"/>
                    <a:pt x="5935" y="2870"/>
                    <a:pt x="6173" y="1739"/>
                  </a:cubicBezTo>
                  <a:cubicBezTo>
                    <a:pt x="6292" y="1155"/>
                    <a:pt x="6483" y="334"/>
                    <a:pt x="58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21" name="Google Shape;18021;p27"/>
            <p:cNvSpPr/>
            <p:nvPr/>
          </p:nvSpPr>
          <p:spPr>
            <a:xfrm>
              <a:off x="3093825" y="26769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22" name="Google Shape;18022;p27"/>
            <p:cNvSpPr/>
            <p:nvPr/>
          </p:nvSpPr>
          <p:spPr>
            <a:xfrm>
              <a:off x="3093825" y="2563650"/>
              <a:ext cx="127475" cy="113925"/>
            </a:xfrm>
            <a:custGeom>
              <a:avLst/>
              <a:gdLst/>
              <a:ahLst/>
              <a:cxnLst/>
              <a:rect l="l" t="t" r="r" b="b"/>
              <a:pathLst>
                <a:path w="5099" h="4557" extrusionOk="0">
                  <a:moveTo>
                    <a:pt x="5028" y="0"/>
                  </a:moveTo>
                  <a:cubicBezTo>
                    <a:pt x="5014" y="0"/>
                    <a:pt x="4999" y="6"/>
                    <a:pt x="4989" y="20"/>
                  </a:cubicBezTo>
                  <a:cubicBezTo>
                    <a:pt x="4251" y="1020"/>
                    <a:pt x="3703" y="2020"/>
                    <a:pt x="2608" y="2687"/>
                  </a:cubicBezTo>
                  <a:cubicBezTo>
                    <a:pt x="2251" y="2889"/>
                    <a:pt x="1894" y="3092"/>
                    <a:pt x="1560" y="3342"/>
                  </a:cubicBezTo>
                  <a:cubicBezTo>
                    <a:pt x="1072" y="3699"/>
                    <a:pt x="584" y="4366"/>
                    <a:pt x="1" y="4556"/>
                  </a:cubicBezTo>
                  <a:cubicBezTo>
                    <a:pt x="489" y="4485"/>
                    <a:pt x="739" y="4116"/>
                    <a:pt x="1096" y="3806"/>
                  </a:cubicBezTo>
                  <a:cubicBezTo>
                    <a:pt x="1656" y="3342"/>
                    <a:pt x="2251" y="3032"/>
                    <a:pt x="2846" y="2651"/>
                  </a:cubicBezTo>
                  <a:cubicBezTo>
                    <a:pt x="3799" y="2044"/>
                    <a:pt x="4549" y="1068"/>
                    <a:pt x="5073" y="79"/>
                  </a:cubicBezTo>
                  <a:cubicBezTo>
                    <a:pt x="5098" y="37"/>
                    <a:pt x="5063" y="0"/>
                    <a:pt x="50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23" name="Google Shape;18023;p27"/>
            <p:cNvSpPr/>
            <p:nvPr/>
          </p:nvSpPr>
          <p:spPr>
            <a:xfrm>
              <a:off x="3193900" y="2565300"/>
              <a:ext cx="41725" cy="122275"/>
            </a:xfrm>
            <a:custGeom>
              <a:avLst/>
              <a:gdLst/>
              <a:ahLst/>
              <a:cxnLst/>
              <a:rect l="l" t="t" r="r" b="b"/>
              <a:pathLst>
                <a:path w="1669" h="4891" extrusionOk="0">
                  <a:moveTo>
                    <a:pt x="1127" y="1"/>
                  </a:moveTo>
                  <a:cubicBezTo>
                    <a:pt x="1120" y="1"/>
                    <a:pt x="1113" y="1"/>
                    <a:pt x="1105" y="2"/>
                  </a:cubicBezTo>
                  <a:cubicBezTo>
                    <a:pt x="1070" y="13"/>
                    <a:pt x="1070" y="25"/>
                    <a:pt x="1082" y="25"/>
                  </a:cubicBezTo>
                  <a:cubicBezTo>
                    <a:pt x="1498" y="73"/>
                    <a:pt x="1189" y="2109"/>
                    <a:pt x="1165" y="2347"/>
                  </a:cubicBezTo>
                  <a:cubicBezTo>
                    <a:pt x="1010" y="3335"/>
                    <a:pt x="665" y="4073"/>
                    <a:pt x="10" y="4835"/>
                  </a:cubicBezTo>
                  <a:cubicBezTo>
                    <a:pt x="1" y="4863"/>
                    <a:pt x="6" y="4891"/>
                    <a:pt x="31" y="4891"/>
                  </a:cubicBezTo>
                  <a:cubicBezTo>
                    <a:pt x="38" y="4891"/>
                    <a:pt x="47" y="4888"/>
                    <a:pt x="58" y="4883"/>
                  </a:cubicBezTo>
                  <a:cubicBezTo>
                    <a:pt x="986" y="4276"/>
                    <a:pt x="1236" y="3097"/>
                    <a:pt x="1320" y="2073"/>
                  </a:cubicBezTo>
                  <a:cubicBezTo>
                    <a:pt x="1355" y="1791"/>
                    <a:pt x="1669" y="1"/>
                    <a:pt x="11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24" name="Google Shape;18024;p27"/>
            <p:cNvSpPr/>
            <p:nvPr/>
          </p:nvSpPr>
          <p:spPr>
            <a:xfrm>
              <a:off x="2985175" y="2681700"/>
              <a:ext cx="214350" cy="91175"/>
            </a:xfrm>
            <a:custGeom>
              <a:avLst/>
              <a:gdLst/>
              <a:ahLst/>
              <a:cxnLst/>
              <a:rect l="l" t="t" r="r" b="b"/>
              <a:pathLst>
                <a:path w="8574" h="3647" extrusionOk="0">
                  <a:moveTo>
                    <a:pt x="8543" y="1"/>
                  </a:moveTo>
                  <a:cubicBezTo>
                    <a:pt x="8536" y="1"/>
                    <a:pt x="8530" y="5"/>
                    <a:pt x="8526" y="13"/>
                  </a:cubicBezTo>
                  <a:cubicBezTo>
                    <a:pt x="8038" y="787"/>
                    <a:pt x="7085" y="834"/>
                    <a:pt x="6275" y="1084"/>
                  </a:cubicBezTo>
                  <a:cubicBezTo>
                    <a:pt x="5704" y="1263"/>
                    <a:pt x="5240" y="1561"/>
                    <a:pt x="4751" y="1906"/>
                  </a:cubicBezTo>
                  <a:cubicBezTo>
                    <a:pt x="3323" y="2930"/>
                    <a:pt x="1834" y="3406"/>
                    <a:pt x="60" y="3549"/>
                  </a:cubicBezTo>
                  <a:cubicBezTo>
                    <a:pt x="1" y="3549"/>
                    <a:pt x="1" y="3632"/>
                    <a:pt x="60" y="3632"/>
                  </a:cubicBezTo>
                  <a:cubicBezTo>
                    <a:pt x="194" y="3642"/>
                    <a:pt x="329" y="3646"/>
                    <a:pt x="463" y="3646"/>
                  </a:cubicBezTo>
                  <a:cubicBezTo>
                    <a:pt x="1878" y="3646"/>
                    <a:pt x="3290" y="3141"/>
                    <a:pt x="4454" y="2358"/>
                  </a:cubicBezTo>
                  <a:cubicBezTo>
                    <a:pt x="4882" y="2061"/>
                    <a:pt x="5287" y="1703"/>
                    <a:pt x="5740" y="1465"/>
                  </a:cubicBezTo>
                  <a:cubicBezTo>
                    <a:pt x="6192" y="1227"/>
                    <a:pt x="6680" y="1144"/>
                    <a:pt x="7156" y="1013"/>
                  </a:cubicBezTo>
                  <a:cubicBezTo>
                    <a:pt x="7752" y="846"/>
                    <a:pt x="8240" y="584"/>
                    <a:pt x="8573" y="49"/>
                  </a:cubicBezTo>
                  <a:cubicBezTo>
                    <a:pt x="8573" y="17"/>
                    <a:pt x="8557" y="1"/>
                    <a:pt x="85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25" name="Google Shape;18025;p27"/>
            <p:cNvSpPr/>
            <p:nvPr/>
          </p:nvSpPr>
          <p:spPr>
            <a:xfrm>
              <a:off x="2954225" y="2766625"/>
              <a:ext cx="25325" cy="4100"/>
            </a:xfrm>
            <a:custGeom>
              <a:avLst/>
              <a:gdLst/>
              <a:ahLst/>
              <a:cxnLst/>
              <a:rect l="l" t="t" r="r" b="b"/>
              <a:pathLst>
                <a:path w="1013" h="164" extrusionOk="0">
                  <a:moveTo>
                    <a:pt x="348" y="1"/>
                  </a:moveTo>
                  <a:cubicBezTo>
                    <a:pt x="235" y="1"/>
                    <a:pt x="121" y="15"/>
                    <a:pt x="36" y="69"/>
                  </a:cubicBezTo>
                  <a:cubicBezTo>
                    <a:pt x="1" y="92"/>
                    <a:pt x="1" y="128"/>
                    <a:pt x="36" y="128"/>
                  </a:cubicBezTo>
                  <a:cubicBezTo>
                    <a:pt x="84" y="140"/>
                    <a:pt x="133" y="144"/>
                    <a:pt x="182" y="144"/>
                  </a:cubicBezTo>
                  <a:cubicBezTo>
                    <a:pt x="281" y="144"/>
                    <a:pt x="382" y="128"/>
                    <a:pt x="477" y="128"/>
                  </a:cubicBezTo>
                  <a:cubicBezTo>
                    <a:pt x="643" y="128"/>
                    <a:pt x="822" y="164"/>
                    <a:pt x="989" y="164"/>
                  </a:cubicBezTo>
                  <a:cubicBezTo>
                    <a:pt x="1001" y="164"/>
                    <a:pt x="1013" y="152"/>
                    <a:pt x="1001" y="128"/>
                  </a:cubicBezTo>
                  <a:cubicBezTo>
                    <a:pt x="846" y="57"/>
                    <a:pt x="691" y="21"/>
                    <a:pt x="524" y="9"/>
                  </a:cubicBezTo>
                  <a:cubicBezTo>
                    <a:pt x="470" y="5"/>
                    <a:pt x="409" y="1"/>
                    <a:pt x="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26" name="Google Shape;18026;p27"/>
            <p:cNvSpPr/>
            <p:nvPr/>
          </p:nvSpPr>
          <p:spPr>
            <a:xfrm>
              <a:off x="2936375" y="2755975"/>
              <a:ext cx="14900" cy="9125"/>
            </a:xfrm>
            <a:custGeom>
              <a:avLst/>
              <a:gdLst/>
              <a:ahLst/>
              <a:cxnLst/>
              <a:rect l="l" t="t" r="r" b="b"/>
              <a:pathLst>
                <a:path w="596" h="365" extrusionOk="0">
                  <a:moveTo>
                    <a:pt x="332" y="98"/>
                  </a:moveTo>
                  <a:cubicBezTo>
                    <a:pt x="376" y="98"/>
                    <a:pt x="419" y="101"/>
                    <a:pt x="463" y="106"/>
                  </a:cubicBezTo>
                  <a:lnTo>
                    <a:pt x="463" y="106"/>
                  </a:lnTo>
                  <a:cubicBezTo>
                    <a:pt x="464" y="116"/>
                    <a:pt x="465" y="126"/>
                    <a:pt x="465" y="137"/>
                  </a:cubicBezTo>
                  <a:cubicBezTo>
                    <a:pt x="453" y="185"/>
                    <a:pt x="417" y="245"/>
                    <a:pt x="369" y="256"/>
                  </a:cubicBezTo>
                  <a:cubicBezTo>
                    <a:pt x="341" y="273"/>
                    <a:pt x="312" y="281"/>
                    <a:pt x="282" y="281"/>
                  </a:cubicBezTo>
                  <a:cubicBezTo>
                    <a:pt x="197" y="281"/>
                    <a:pt x="116" y="217"/>
                    <a:pt x="99" y="126"/>
                  </a:cubicBezTo>
                  <a:lnTo>
                    <a:pt x="99" y="126"/>
                  </a:lnTo>
                  <a:cubicBezTo>
                    <a:pt x="176" y="106"/>
                    <a:pt x="254" y="98"/>
                    <a:pt x="332" y="98"/>
                  </a:cubicBezTo>
                  <a:close/>
                  <a:moveTo>
                    <a:pt x="259" y="0"/>
                  </a:moveTo>
                  <a:cubicBezTo>
                    <a:pt x="183" y="0"/>
                    <a:pt x="107" y="15"/>
                    <a:pt x="36" y="42"/>
                  </a:cubicBezTo>
                  <a:cubicBezTo>
                    <a:pt x="12" y="42"/>
                    <a:pt x="0" y="54"/>
                    <a:pt x="0" y="78"/>
                  </a:cubicBezTo>
                  <a:cubicBezTo>
                    <a:pt x="10" y="230"/>
                    <a:pt x="133" y="365"/>
                    <a:pt x="279" y="365"/>
                  </a:cubicBezTo>
                  <a:cubicBezTo>
                    <a:pt x="304" y="365"/>
                    <a:pt x="331" y="361"/>
                    <a:pt x="357" y="352"/>
                  </a:cubicBezTo>
                  <a:cubicBezTo>
                    <a:pt x="429" y="316"/>
                    <a:pt x="488" y="256"/>
                    <a:pt x="536" y="197"/>
                  </a:cubicBezTo>
                  <a:cubicBezTo>
                    <a:pt x="572" y="137"/>
                    <a:pt x="595" y="30"/>
                    <a:pt x="524" y="6"/>
                  </a:cubicBezTo>
                  <a:cubicBezTo>
                    <a:pt x="521" y="3"/>
                    <a:pt x="516" y="2"/>
                    <a:pt x="511" y="2"/>
                  </a:cubicBezTo>
                  <a:cubicBezTo>
                    <a:pt x="499" y="2"/>
                    <a:pt x="485" y="10"/>
                    <a:pt x="476" y="18"/>
                  </a:cubicBezTo>
                  <a:cubicBezTo>
                    <a:pt x="472" y="25"/>
                    <a:pt x="469" y="32"/>
                    <a:pt x="466" y="39"/>
                  </a:cubicBezTo>
                  <a:lnTo>
                    <a:pt x="466" y="39"/>
                  </a:lnTo>
                  <a:cubicBezTo>
                    <a:pt x="399" y="13"/>
                    <a:pt x="329" y="0"/>
                    <a:pt x="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27" name="Google Shape;18027;p27"/>
            <p:cNvSpPr/>
            <p:nvPr/>
          </p:nvSpPr>
          <p:spPr>
            <a:xfrm>
              <a:off x="3011675" y="2728625"/>
              <a:ext cx="38100" cy="21225"/>
            </a:xfrm>
            <a:custGeom>
              <a:avLst/>
              <a:gdLst/>
              <a:ahLst/>
              <a:cxnLst/>
              <a:rect l="l" t="t" r="r" b="b"/>
              <a:pathLst>
                <a:path w="1524" h="849" extrusionOk="0">
                  <a:moveTo>
                    <a:pt x="1289" y="1"/>
                  </a:moveTo>
                  <a:cubicBezTo>
                    <a:pt x="1043" y="1"/>
                    <a:pt x="793" y="64"/>
                    <a:pt x="572" y="184"/>
                  </a:cubicBezTo>
                  <a:cubicBezTo>
                    <a:pt x="358" y="315"/>
                    <a:pt x="36" y="541"/>
                    <a:pt x="0" y="803"/>
                  </a:cubicBezTo>
                  <a:cubicBezTo>
                    <a:pt x="0" y="829"/>
                    <a:pt x="13" y="848"/>
                    <a:pt x="33" y="848"/>
                  </a:cubicBezTo>
                  <a:cubicBezTo>
                    <a:pt x="41" y="848"/>
                    <a:pt x="50" y="845"/>
                    <a:pt x="60" y="838"/>
                  </a:cubicBezTo>
                  <a:cubicBezTo>
                    <a:pt x="262" y="636"/>
                    <a:pt x="381" y="422"/>
                    <a:pt x="631" y="267"/>
                  </a:cubicBezTo>
                  <a:cubicBezTo>
                    <a:pt x="905" y="124"/>
                    <a:pt x="1203" y="41"/>
                    <a:pt x="1501" y="41"/>
                  </a:cubicBezTo>
                  <a:cubicBezTo>
                    <a:pt x="1505" y="46"/>
                    <a:pt x="1509" y="47"/>
                    <a:pt x="1512" y="47"/>
                  </a:cubicBezTo>
                  <a:cubicBezTo>
                    <a:pt x="1523" y="47"/>
                    <a:pt x="1520" y="17"/>
                    <a:pt x="1501" y="17"/>
                  </a:cubicBezTo>
                  <a:cubicBezTo>
                    <a:pt x="1431" y="6"/>
                    <a:pt x="1360" y="1"/>
                    <a:pt x="12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28" name="Google Shape;18028;p27"/>
            <p:cNvSpPr/>
            <p:nvPr/>
          </p:nvSpPr>
          <p:spPr>
            <a:xfrm>
              <a:off x="3012575" y="2729700"/>
              <a:ext cx="43225" cy="25650"/>
            </a:xfrm>
            <a:custGeom>
              <a:avLst/>
              <a:gdLst/>
              <a:ahLst/>
              <a:cxnLst/>
              <a:rect l="l" t="t" r="r" b="b"/>
              <a:pathLst>
                <a:path w="1729" h="1026" extrusionOk="0">
                  <a:moveTo>
                    <a:pt x="1480" y="0"/>
                  </a:moveTo>
                  <a:cubicBezTo>
                    <a:pt x="1467" y="0"/>
                    <a:pt x="1458" y="13"/>
                    <a:pt x="1465" y="33"/>
                  </a:cubicBezTo>
                  <a:cubicBezTo>
                    <a:pt x="1635" y="473"/>
                    <a:pt x="872" y="995"/>
                    <a:pt x="389" y="995"/>
                  </a:cubicBezTo>
                  <a:cubicBezTo>
                    <a:pt x="231" y="995"/>
                    <a:pt x="103" y="939"/>
                    <a:pt x="48" y="807"/>
                  </a:cubicBezTo>
                  <a:cubicBezTo>
                    <a:pt x="42" y="790"/>
                    <a:pt x="30" y="781"/>
                    <a:pt x="20" y="781"/>
                  </a:cubicBezTo>
                  <a:cubicBezTo>
                    <a:pt x="9" y="781"/>
                    <a:pt x="0" y="790"/>
                    <a:pt x="0" y="807"/>
                  </a:cubicBezTo>
                  <a:cubicBezTo>
                    <a:pt x="7" y="960"/>
                    <a:pt x="144" y="1026"/>
                    <a:pt x="335" y="1026"/>
                  </a:cubicBezTo>
                  <a:cubicBezTo>
                    <a:pt x="843" y="1026"/>
                    <a:pt x="1729" y="558"/>
                    <a:pt x="1512" y="22"/>
                  </a:cubicBezTo>
                  <a:cubicBezTo>
                    <a:pt x="1502" y="7"/>
                    <a:pt x="1490" y="0"/>
                    <a:pt x="14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29" name="Google Shape;18029;p27"/>
            <p:cNvSpPr/>
            <p:nvPr/>
          </p:nvSpPr>
          <p:spPr>
            <a:xfrm>
              <a:off x="2932200" y="2776600"/>
              <a:ext cx="22350" cy="12100"/>
            </a:xfrm>
            <a:custGeom>
              <a:avLst/>
              <a:gdLst/>
              <a:ahLst/>
              <a:cxnLst/>
              <a:rect l="l" t="t" r="r" b="b"/>
              <a:pathLst>
                <a:path w="894" h="484" extrusionOk="0">
                  <a:moveTo>
                    <a:pt x="460" y="96"/>
                  </a:moveTo>
                  <a:cubicBezTo>
                    <a:pt x="520" y="96"/>
                    <a:pt x="580" y="112"/>
                    <a:pt x="632" y="146"/>
                  </a:cubicBezTo>
                  <a:cubicBezTo>
                    <a:pt x="638" y="155"/>
                    <a:pt x="645" y="159"/>
                    <a:pt x="653" y="159"/>
                  </a:cubicBezTo>
                  <a:cubicBezTo>
                    <a:pt x="668" y="159"/>
                    <a:pt x="683" y="144"/>
                    <a:pt x="685" y="129"/>
                  </a:cubicBezTo>
                  <a:lnTo>
                    <a:pt x="685" y="129"/>
                  </a:lnTo>
                  <a:cubicBezTo>
                    <a:pt x="804" y="267"/>
                    <a:pt x="617" y="325"/>
                    <a:pt x="477" y="336"/>
                  </a:cubicBezTo>
                  <a:cubicBezTo>
                    <a:pt x="368" y="336"/>
                    <a:pt x="259" y="320"/>
                    <a:pt x="157" y="280"/>
                  </a:cubicBezTo>
                  <a:lnTo>
                    <a:pt x="157" y="280"/>
                  </a:lnTo>
                  <a:cubicBezTo>
                    <a:pt x="201" y="168"/>
                    <a:pt x="331" y="96"/>
                    <a:pt x="460" y="96"/>
                  </a:cubicBezTo>
                  <a:close/>
                  <a:moveTo>
                    <a:pt x="402" y="1"/>
                  </a:moveTo>
                  <a:cubicBezTo>
                    <a:pt x="219" y="1"/>
                    <a:pt x="39" y="119"/>
                    <a:pt x="0" y="313"/>
                  </a:cubicBezTo>
                  <a:cubicBezTo>
                    <a:pt x="0" y="348"/>
                    <a:pt x="0" y="384"/>
                    <a:pt x="36" y="384"/>
                  </a:cubicBezTo>
                  <a:cubicBezTo>
                    <a:pt x="151" y="438"/>
                    <a:pt x="314" y="484"/>
                    <a:pt x="471" y="484"/>
                  </a:cubicBezTo>
                  <a:cubicBezTo>
                    <a:pt x="593" y="484"/>
                    <a:pt x="710" y="457"/>
                    <a:pt x="798" y="384"/>
                  </a:cubicBezTo>
                  <a:cubicBezTo>
                    <a:pt x="870" y="324"/>
                    <a:pt x="893" y="241"/>
                    <a:pt x="858" y="146"/>
                  </a:cubicBezTo>
                  <a:cubicBezTo>
                    <a:pt x="831" y="101"/>
                    <a:pt x="790" y="62"/>
                    <a:pt x="740" y="62"/>
                  </a:cubicBezTo>
                  <a:cubicBezTo>
                    <a:pt x="724" y="62"/>
                    <a:pt x="708" y="66"/>
                    <a:pt x="691" y="74"/>
                  </a:cubicBezTo>
                  <a:cubicBezTo>
                    <a:pt x="682" y="83"/>
                    <a:pt x="680" y="98"/>
                    <a:pt x="679" y="110"/>
                  </a:cubicBezTo>
                  <a:lnTo>
                    <a:pt x="679" y="110"/>
                  </a:lnTo>
                  <a:cubicBezTo>
                    <a:pt x="679" y="110"/>
                    <a:pt x="679" y="110"/>
                    <a:pt x="679" y="110"/>
                  </a:cubicBezTo>
                  <a:cubicBezTo>
                    <a:pt x="600" y="35"/>
                    <a:pt x="500" y="1"/>
                    <a:pt x="4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30" name="Google Shape;18030;p27"/>
            <p:cNvSpPr/>
            <p:nvPr/>
          </p:nvSpPr>
          <p:spPr>
            <a:xfrm>
              <a:off x="2934875" y="2748400"/>
              <a:ext cx="357325" cy="67500"/>
            </a:xfrm>
            <a:custGeom>
              <a:avLst/>
              <a:gdLst/>
              <a:ahLst/>
              <a:cxnLst/>
              <a:rect l="l" t="t" r="r" b="b"/>
              <a:pathLst>
                <a:path w="14293" h="2700" extrusionOk="0">
                  <a:moveTo>
                    <a:pt x="14203" y="1"/>
                  </a:moveTo>
                  <a:cubicBezTo>
                    <a:pt x="14191" y="1"/>
                    <a:pt x="14179" y="4"/>
                    <a:pt x="14169" y="12"/>
                  </a:cubicBezTo>
                  <a:cubicBezTo>
                    <a:pt x="13729" y="369"/>
                    <a:pt x="13324" y="798"/>
                    <a:pt x="12847" y="1131"/>
                  </a:cubicBezTo>
                  <a:cubicBezTo>
                    <a:pt x="12264" y="1536"/>
                    <a:pt x="11645" y="1691"/>
                    <a:pt x="10942" y="1798"/>
                  </a:cubicBezTo>
                  <a:cubicBezTo>
                    <a:pt x="9704" y="1988"/>
                    <a:pt x="8466" y="2143"/>
                    <a:pt x="7252" y="2322"/>
                  </a:cubicBezTo>
                  <a:cubicBezTo>
                    <a:pt x="6308" y="2460"/>
                    <a:pt x="5389" y="2555"/>
                    <a:pt x="4459" y="2555"/>
                  </a:cubicBezTo>
                  <a:cubicBezTo>
                    <a:pt x="4110" y="2555"/>
                    <a:pt x="3760" y="2541"/>
                    <a:pt x="3406" y="2512"/>
                  </a:cubicBezTo>
                  <a:cubicBezTo>
                    <a:pt x="2750" y="2457"/>
                    <a:pt x="2085" y="2382"/>
                    <a:pt x="1425" y="2382"/>
                  </a:cubicBezTo>
                  <a:cubicBezTo>
                    <a:pt x="947" y="2382"/>
                    <a:pt x="470" y="2421"/>
                    <a:pt x="1" y="2536"/>
                  </a:cubicBezTo>
                  <a:cubicBezTo>
                    <a:pt x="1" y="2548"/>
                    <a:pt x="1" y="2560"/>
                    <a:pt x="13" y="2560"/>
                  </a:cubicBezTo>
                  <a:cubicBezTo>
                    <a:pt x="386" y="2524"/>
                    <a:pt x="753" y="2509"/>
                    <a:pt x="1118" y="2509"/>
                  </a:cubicBezTo>
                  <a:cubicBezTo>
                    <a:pt x="2081" y="2509"/>
                    <a:pt x="3025" y="2610"/>
                    <a:pt x="4001" y="2679"/>
                  </a:cubicBezTo>
                  <a:cubicBezTo>
                    <a:pt x="4230" y="2693"/>
                    <a:pt x="4459" y="2700"/>
                    <a:pt x="4686" y="2700"/>
                  </a:cubicBezTo>
                  <a:cubicBezTo>
                    <a:pt x="5769" y="2700"/>
                    <a:pt x="6834" y="2550"/>
                    <a:pt x="7906" y="2393"/>
                  </a:cubicBezTo>
                  <a:cubicBezTo>
                    <a:pt x="9216" y="2203"/>
                    <a:pt x="10669" y="2143"/>
                    <a:pt x="11943" y="1786"/>
                  </a:cubicBezTo>
                  <a:cubicBezTo>
                    <a:pt x="12871" y="1512"/>
                    <a:pt x="13681" y="833"/>
                    <a:pt x="14264" y="83"/>
                  </a:cubicBezTo>
                  <a:cubicBezTo>
                    <a:pt x="14292" y="46"/>
                    <a:pt x="14247" y="1"/>
                    <a:pt x="14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31" name="Google Shape;18031;p27"/>
            <p:cNvSpPr/>
            <p:nvPr/>
          </p:nvSpPr>
          <p:spPr>
            <a:xfrm>
              <a:off x="3285525" y="2702225"/>
              <a:ext cx="13400" cy="48875"/>
            </a:xfrm>
            <a:custGeom>
              <a:avLst/>
              <a:gdLst/>
              <a:ahLst/>
              <a:cxnLst/>
              <a:rect l="l" t="t" r="r" b="b"/>
              <a:pathLst>
                <a:path w="536" h="1955" extrusionOk="0">
                  <a:moveTo>
                    <a:pt x="19" y="0"/>
                  </a:moveTo>
                  <a:cubicBezTo>
                    <a:pt x="9" y="0"/>
                    <a:pt x="0" y="11"/>
                    <a:pt x="0" y="25"/>
                  </a:cubicBezTo>
                  <a:cubicBezTo>
                    <a:pt x="36" y="347"/>
                    <a:pt x="143" y="644"/>
                    <a:pt x="191" y="942"/>
                  </a:cubicBezTo>
                  <a:cubicBezTo>
                    <a:pt x="238" y="1299"/>
                    <a:pt x="143" y="1609"/>
                    <a:pt x="143" y="1954"/>
                  </a:cubicBezTo>
                  <a:cubicBezTo>
                    <a:pt x="536" y="1478"/>
                    <a:pt x="262" y="490"/>
                    <a:pt x="36" y="13"/>
                  </a:cubicBezTo>
                  <a:cubicBezTo>
                    <a:pt x="31" y="4"/>
                    <a:pt x="25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32" name="Google Shape;18032;p27"/>
            <p:cNvSpPr/>
            <p:nvPr/>
          </p:nvSpPr>
          <p:spPr>
            <a:xfrm>
              <a:off x="3080475" y="2703275"/>
              <a:ext cx="204350" cy="48450"/>
            </a:xfrm>
            <a:custGeom>
              <a:avLst/>
              <a:gdLst/>
              <a:ahLst/>
              <a:cxnLst/>
              <a:rect l="l" t="t" r="r" b="b"/>
              <a:pathLst>
                <a:path w="8174" h="1938" extrusionOk="0">
                  <a:moveTo>
                    <a:pt x="8139" y="0"/>
                  </a:moveTo>
                  <a:cubicBezTo>
                    <a:pt x="8133" y="0"/>
                    <a:pt x="8126" y="2"/>
                    <a:pt x="8119" y="7"/>
                  </a:cubicBezTo>
                  <a:cubicBezTo>
                    <a:pt x="7690" y="162"/>
                    <a:pt x="7274" y="376"/>
                    <a:pt x="6833" y="448"/>
                  </a:cubicBezTo>
                  <a:cubicBezTo>
                    <a:pt x="6345" y="543"/>
                    <a:pt x="5880" y="495"/>
                    <a:pt x="5404" y="543"/>
                  </a:cubicBezTo>
                  <a:cubicBezTo>
                    <a:pt x="4785" y="602"/>
                    <a:pt x="4214" y="793"/>
                    <a:pt x="3630" y="936"/>
                  </a:cubicBezTo>
                  <a:cubicBezTo>
                    <a:pt x="2380" y="1257"/>
                    <a:pt x="1118" y="1090"/>
                    <a:pt x="23" y="1864"/>
                  </a:cubicBezTo>
                  <a:cubicBezTo>
                    <a:pt x="1" y="1886"/>
                    <a:pt x="9" y="1937"/>
                    <a:pt x="46" y="1937"/>
                  </a:cubicBezTo>
                  <a:cubicBezTo>
                    <a:pt x="50" y="1937"/>
                    <a:pt x="54" y="1937"/>
                    <a:pt x="58" y="1936"/>
                  </a:cubicBezTo>
                  <a:cubicBezTo>
                    <a:pt x="785" y="1686"/>
                    <a:pt x="1392" y="1388"/>
                    <a:pt x="2178" y="1329"/>
                  </a:cubicBezTo>
                  <a:cubicBezTo>
                    <a:pt x="2832" y="1269"/>
                    <a:pt x="3428" y="1162"/>
                    <a:pt x="4071" y="983"/>
                  </a:cubicBezTo>
                  <a:cubicBezTo>
                    <a:pt x="5476" y="614"/>
                    <a:pt x="6857" y="745"/>
                    <a:pt x="8155" y="31"/>
                  </a:cubicBezTo>
                  <a:cubicBezTo>
                    <a:pt x="8174" y="31"/>
                    <a:pt x="8162" y="0"/>
                    <a:pt x="8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33" name="Google Shape;18033;p27"/>
            <p:cNvSpPr/>
            <p:nvPr/>
          </p:nvSpPr>
          <p:spPr>
            <a:xfrm>
              <a:off x="2936525" y="2826850"/>
              <a:ext cx="168225" cy="84375"/>
            </a:xfrm>
            <a:custGeom>
              <a:avLst/>
              <a:gdLst/>
              <a:ahLst/>
              <a:cxnLst/>
              <a:rect l="l" t="t" r="r" b="b"/>
              <a:pathLst>
                <a:path w="6729" h="3375" extrusionOk="0">
                  <a:moveTo>
                    <a:pt x="38" y="1"/>
                  </a:moveTo>
                  <a:cubicBezTo>
                    <a:pt x="4" y="1"/>
                    <a:pt x="0" y="66"/>
                    <a:pt x="42" y="77"/>
                  </a:cubicBezTo>
                  <a:cubicBezTo>
                    <a:pt x="1054" y="303"/>
                    <a:pt x="1256" y="1279"/>
                    <a:pt x="1792" y="1993"/>
                  </a:cubicBezTo>
                  <a:cubicBezTo>
                    <a:pt x="2090" y="2386"/>
                    <a:pt x="2494" y="2648"/>
                    <a:pt x="2959" y="2839"/>
                  </a:cubicBezTo>
                  <a:cubicBezTo>
                    <a:pt x="3658" y="3120"/>
                    <a:pt x="4618" y="3374"/>
                    <a:pt x="5497" y="3374"/>
                  </a:cubicBezTo>
                  <a:cubicBezTo>
                    <a:pt x="5920" y="3374"/>
                    <a:pt x="6325" y="3315"/>
                    <a:pt x="6674" y="3172"/>
                  </a:cubicBezTo>
                  <a:cubicBezTo>
                    <a:pt x="6729" y="3139"/>
                    <a:pt x="6702" y="3076"/>
                    <a:pt x="6660" y="3076"/>
                  </a:cubicBezTo>
                  <a:cubicBezTo>
                    <a:pt x="6657" y="3076"/>
                    <a:pt x="6653" y="3076"/>
                    <a:pt x="6650" y="3077"/>
                  </a:cubicBezTo>
                  <a:cubicBezTo>
                    <a:pt x="6306" y="3148"/>
                    <a:pt x="5903" y="3186"/>
                    <a:pt x="5477" y="3186"/>
                  </a:cubicBezTo>
                  <a:cubicBezTo>
                    <a:pt x="4250" y="3186"/>
                    <a:pt x="2832" y="2869"/>
                    <a:pt x="2090" y="2101"/>
                  </a:cubicBezTo>
                  <a:cubicBezTo>
                    <a:pt x="1387" y="1374"/>
                    <a:pt x="1232" y="148"/>
                    <a:pt x="54" y="5"/>
                  </a:cubicBezTo>
                  <a:cubicBezTo>
                    <a:pt x="48" y="2"/>
                    <a:pt x="42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34" name="Google Shape;18034;p27"/>
            <p:cNvSpPr/>
            <p:nvPr/>
          </p:nvSpPr>
          <p:spPr>
            <a:xfrm>
              <a:off x="3098025" y="2876775"/>
              <a:ext cx="34025" cy="26775"/>
            </a:xfrm>
            <a:custGeom>
              <a:avLst/>
              <a:gdLst/>
              <a:ahLst/>
              <a:cxnLst/>
              <a:rect l="l" t="t" r="r" b="b"/>
              <a:pathLst>
                <a:path w="1361" h="1071" extrusionOk="0">
                  <a:moveTo>
                    <a:pt x="1293" y="1"/>
                  </a:moveTo>
                  <a:cubicBezTo>
                    <a:pt x="1283" y="1"/>
                    <a:pt x="1272" y="3"/>
                    <a:pt x="1261" y="8"/>
                  </a:cubicBezTo>
                  <a:cubicBezTo>
                    <a:pt x="1047" y="187"/>
                    <a:pt x="868" y="389"/>
                    <a:pt x="666" y="544"/>
                  </a:cubicBezTo>
                  <a:cubicBezTo>
                    <a:pt x="452" y="711"/>
                    <a:pt x="190" y="830"/>
                    <a:pt x="11" y="1020"/>
                  </a:cubicBezTo>
                  <a:cubicBezTo>
                    <a:pt x="1" y="1041"/>
                    <a:pt x="8" y="1070"/>
                    <a:pt x="26" y="1070"/>
                  </a:cubicBezTo>
                  <a:cubicBezTo>
                    <a:pt x="29" y="1070"/>
                    <a:pt x="32" y="1070"/>
                    <a:pt x="35" y="1068"/>
                  </a:cubicBezTo>
                  <a:cubicBezTo>
                    <a:pt x="297" y="1020"/>
                    <a:pt x="511" y="818"/>
                    <a:pt x="726" y="663"/>
                  </a:cubicBezTo>
                  <a:cubicBezTo>
                    <a:pt x="952" y="485"/>
                    <a:pt x="1166" y="294"/>
                    <a:pt x="1333" y="68"/>
                  </a:cubicBezTo>
                  <a:cubicBezTo>
                    <a:pt x="1361" y="31"/>
                    <a:pt x="1330" y="1"/>
                    <a:pt x="1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35" name="Google Shape;18035;p27"/>
            <p:cNvSpPr/>
            <p:nvPr/>
          </p:nvSpPr>
          <p:spPr>
            <a:xfrm>
              <a:off x="3093525" y="2882875"/>
              <a:ext cx="35150" cy="25675"/>
            </a:xfrm>
            <a:custGeom>
              <a:avLst/>
              <a:gdLst/>
              <a:ahLst/>
              <a:cxnLst/>
              <a:rect l="l" t="t" r="r" b="b"/>
              <a:pathLst>
                <a:path w="1406" h="1027" extrusionOk="0">
                  <a:moveTo>
                    <a:pt x="1387" y="0"/>
                  </a:moveTo>
                  <a:cubicBezTo>
                    <a:pt x="1385" y="0"/>
                    <a:pt x="1383" y="1"/>
                    <a:pt x="1382" y="2"/>
                  </a:cubicBezTo>
                  <a:cubicBezTo>
                    <a:pt x="1167" y="229"/>
                    <a:pt x="965" y="431"/>
                    <a:pt x="715" y="598"/>
                  </a:cubicBezTo>
                  <a:cubicBezTo>
                    <a:pt x="501" y="753"/>
                    <a:pt x="239" y="812"/>
                    <a:pt x="24" y="955"/>
                  </a:cubicBezTo>
                  <a:cubicBezTo>
                    <a:pt x="1" y="967"/>
                    <a:pt x="24" y="1026"/>
                    <a:pt x="60" y="1026"/>
                  </a:cubicBezTo>
                  <a:cubicBezTo>
                    <a:pt x="322" y="1026"/>
                    <a:pt x="608" y="836"/>
                    <a:pt x="810" y="693"/>
                  </a:cubicBezTo>
                  <a:cubicBezTo>
                    <a:pt x="1048" y="514"/>
                    <a:pt x="1263" y="288"/>
                    <a:pt x="1406" y="26"/>
                  </a:cubicBezTo>
                  <a:cubicBezTo>
                    <a:pt x="1406" y="26"/>
                    <a:pt x="1397" y="0"/>
                    <a:pt x="1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36" name="Google Shape;18036;p27"/>
            <p:cNvSpPr/>
            <p:nvPr/>
          </p:nvSpPr>
          <p:spPr>
            <a:xfrm>
              <a:off x="3043325" y="2867000"/>
              <a:ext cx="74775" cy="18025"/>
            </a:xfrm>
            <a:custGeom>
              <a:avLst/>
              <a:gdLst/>
              <a:ahLst/>
              <a:cxnLst/>
              <a:rect l="l" t="t" r="r" b="b"/>
              <a:pathLst>
                <a:path w="2991" h="721" extrusionOk="0">
                  <a:moveTo>
                    <a:pt x="37" y="0"/>
                  </a:moveTo>
                  <a:cubicBezTo>
                    <a:pt x="13" y="0"/>
                    <a:pt x="1" y="37"/>
                    <a:pt x="20" y="66"/>
                  </a:cubicBezTo>
                  <a:cubicBezTo>
                    <a:pt x="443" y="353"/>
                    <a:pt x="1341" y="720"/>
                    <a:pt x="2078" y="720"/>
                  </a:cubicBezTo>
                  <a:cubicBezTo>
                    <a:pt x="2441" y="720"/>
                    <a:pt x="2765" y="631"/>
                    <a:pt x="2973" y="399"/>
                  </a:cubicBezTo>
                  <a:cubicBezTo>
                    <a:pt x="2991" y="382"/>
                    <a:pt x="2989" y="351"/>
                    <a:pt x="2977" y="351"/>
                  </a:cubicBezTo>
                  <a:cubicBezTo>
                    <a:pt x="2973" y="351"/>
                    <a:pt x="2967" y="354"/>
                    <a:pt x="2961" y="364"/>
                  </a:cubicBezTo>
                  <a:cubicBezTo>
                    <a:pt x="2705" y="523"/>
                    <a:pt x="2425" y="584"/>
                    <a:pt x="2135" y="584"/>
                  </a:cubicBezTo>
                  <a:cubicBezTo>
                    <a:pt x="1428" y="584"/>
                    <a:pt x="664" y="218"/>
                    <a:pt x="56" y="6"/>
                  </a:cubicBezTo>
                  <a:cubicBezTo>
                    <a:pt x="49" y="2"/>
                    <a:pt x="43" y="0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37" name="Google Shape;18037;p27"/>
            <p:cNvSpPr/>
            <p:nvPr/>
          </p:nvSpPr>
          <p:spPr>
            <a:xfrm>
              <a:off x="3043525" y="2860900"/>
              <a:ext cx="73125" cy="19700"/>
            </a:xfrm>
            <a:custGeom>
              <a:avLst/>
              <a:gdLst/>
              <a:ahLst/>
              <a:cxnLst/>
              <a:rect l="l" t="t" r="r" b="b"/>
              <a:pathLst>
                <a:path w="2925" h="788" extrusionOk="0">
                  <a:moveTo>
                    <a:pt x="378" y="1"/>
                  </a:moveTo>
                  <a:cubicBezTo>
                    <a:pt x="151" y="1"/>
                    <a:pt x="3" y="61"/>
                    <a:pt x="0" y="215"/>
                  </a:cubicBezTo>
                  <a:cubicBezTo>
                    <a:pt x="0" y="234"/>
                    <a:pt x="11" y="243"/>
                    <a:pt x="21" y="243"/>
                  </a:cubicBezTo>
                  <a:cubicBezTo>
                    <a:pt x="29" y="243"/>
                    <a:pt x="36" y="237"/>
                    <a:pt x="36" y="227"/>
                  </a:cubicBezTo>
                  <a:cubicBezTo>
                    <a:pt x="64" y="140"/>
                    <a:pt x="177" y="105"/>
                    <a:pt x="343" y="105"/>
                  </a:cubicBezTo>
                  <a:cubicBezTo>
                    <a:pt x="1027" y="105"/>
                    <a:pt x="2607" y="700"/>
                    <a:pt x="2846" y="786"/>
                  </a:cubicBezTo>
                  <a:cubicBezTo>
                    <a:pt x="2850" y="787"/>
                    <a:pt x="2855" y="788"/>
                    <a:pt x="2859" y="788"/>
                  </a:cubicBezTo>
                  <a:cubicBezTo>
                    <a:pt x="2909" y="788"/>
                    <a:pt x="2925" y="724"/>
                    <a:pt x="2870" y="691"/>
                  </a:cubicBezTo>
                  <a:cubicBezTo>
                    <a:pt x="2616" y="600"/>
                    <a:pt x="1097" y="1"/>
                    <a:pt x="3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38" name="Google Shape;18038;p27"/>
            <p:cNvSpPr/>
            <p:nvPr/>
          </p:nvSpPr>
          <p:spPr>
            <a:xfrm>
              <a:off x="2983700" y="2842000"/>
              <a:ext cx="34550" cy="25300"/>
            </a:xfrm>
            <a:custGeom>
              <a:avLst/>
              <a:gdLst/>
              <a:ahLst/>
              <a:cxnLst/>
              <a:rect l="l" t="t" r="r" b="b"/>
              <a:pathLst>
                <a:path w="1382" h="1012" extrusionOk="0">
                  <a:moveTo>
                    <a:pt x="468" y="121"/>
                  </a:moveTo>
                  <a:cubicBezTo>
                    <a:pt x="486" y="121"/>
                    <a:pt x="504" y="122"/>
                    <a:pt x="524" y="125"/>
                  </a:cubicBezTo>
                  <a:cubicBezTo>
                    <a:pt x="607" y="137"/>
                    <a:pt x="715" y="209"/>
                    <a:pt x="786" y="256"/>
                  </a:cubicBezTo>
                  <a:cubicBezTo>
                    <a:pt x="888" y="303"/>
                    <a:pt x="979" y="361"/>
                    <a:pt x="1071" y="411"/>
                  </a:cubicBezTo>
                  <a:lnTo>
                    <a:pt x="1071" y="411"/>
                  </a:lnTo>
                  <a:cubicBezTo>
                    <a:pt x="1024" y="412"/>
                    <a:pt x="1025" y="483"/>
                    <a:pt x="1072" y="494"/>
                  </a:cubicBezTo>
                  <a:cubicBezTo>
                    <a:pt x="1191" y="506"/>
                    <a:pt x="1239" y="602"/>
                    <a:pt x="1203" y="768"/>
                  </a:cubicBezTo>
                  <a:cubicBezTo>
                    <a:pt x="1131" y="840"/>
                    <a:pt x="1060" y="875"/>
                    <a:pt x="953" y="875"/>
                  </a:cubicBezTo>
                  <a:cubicBezTo>
                    <a:pt x="846" y="875"/>
                    <a:pt x="738" y="840"/>
                    <a:pt x="655" y="792"/>
                  </a:cubicBezTo>
                  <a:cubicBezTo>
                    <a:pt x="500" y="721"/>
                    <a:pt x="322" y="614"/>
                    <a:pt x="262" y="447"/>
                  </a:cubicBezTo>
                  <a:cubicBezTo>
                    <a:pt x="208" y="294"/>
                    <a:pt x="273" y="121"/>
                    <a:pt x="468" y="121"/>
                  </a:cubicBezTo>
                  <a:close/>
                  <a:moveTo>
                    <a:pt x="415" y="0"/>
                  </a:moveTo>
                  <a:cubicBezTo>
                    <a:pt x="356" y="0"/>
                    <a:pt x="299" y="16"/>
                    <a:pt x="250" y="54"/>
                  </a:cubicBezTo>
                  <a:cubicBezTo>
                    <a:pt x="0" y="244"/>
                    <a:pt x="143" y="590"/>
                    <a:pt x="346" y="745"/>
                  </a:cubicBezTo>
                  <a:cubicBezTo>
                    <a:pt x="503" y="878"/>
                    <a:pt x="743" y="1012"/>
                    <a:pt x="960" y="1012"/>
                  </a:cubicBezTo>
                  <a:cubicBezTo>
                    <a:pt x="1072" y="1012"/>
                    <a:pt x="1177" y="976"/>
                    <a:pt x="1262" y="887"/>
                  </a:cubicBezTo>
                  <a:cubicBezTo>
                    <a:pt x="1382" y="759"/>
                    <a:pt x="1367" y="546"/>
                    <a:pt x="1252" y="453"/>
                  </a:cubicBezTo>
                  <a:lnTo>
                    <a:pt x="1252" y="453"/>
                  </a:lnTo>
                  <a:cubicBezTo>
                    <a:pt x="1256" y="441"/>
                    <a:pt x="1256" y="428"/>
                    <a:pt x="1250" y="423"/>
                  </a:cubicBezTo>
                  <a:cubicBezTo>
                    <a:pt x="1072" y="268"/>
                    <a:pt x="846" y="137"/>
                    <a:pt x="619" y="54"/>
                  </a:cubicBezTo>
                  <a:cubicBezTo>
                    <a:pt x="555" y="22"/>
                    <a:pt x="484" y="0"/>
                    <a:pt x="4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39" name="Google Shape;18039;p27"/>
            <p:cNvSpPr/>
            <p:nvPr/>
          </p:nvSpPr>
          <p:spPr>
            <a:xfrm>
              <a:off x="2932925" y="2823200"/>
              <a:ext cx="25800" cy="12125"/>
            </a:xfrm>
            <a:custGeom>
              <a:avLst/>
              <a:gdLst/>
              <a:ahLst/>
              <a:cxnLst/>
              <a:rect l="l" t="t" r="r" b="b"/>
              <a:pathLst>
                <a:path w="1032" h="485" extrusionOk="0">
                  <a:moveTo>
                    <a:pt x="191" y="0"/>
                  </a:moveTo>
                  <a:cubicBezTo>
                    <a:pt x="93" y="0"/>
                    <a:pt x="0" y="41"/>
                    <a:pt x="19" y="163"/>
                  </a:cubicBezTo>
                  <a:cubicBezTo>
                    <a:pt x="26" y="177"/>
                    <a:pt x="45" y="191"/>
                    <a:pt x="62" y="191"/>
                  </a:cubicBezTo>
                  <a:cubicBezTo>
                    <a:pt x="74" y="191"/>
                    <a:pt x="86" y="183"/>
                    <a:pt x="91" y="163"/>
                  </a:cubicBezTo>
                  <a:cubicBezTo>
                    <a:pt x="109" y="128"/>
                    <a:pt x="141" y="115"/>
                    <a:pt x="179" y="115"/>
                  </a:cubicBezTo>
                  <a:cubicBezTo>
                    <a:pt x="311" y="115"/>
                    <a:pt x="526" y="278"/>
                    <a:pt x="591" y="306"/>
                  </a:cubicBezTo>
                  <a:cubicBezTo>
                    <a:pt x="698" y="377"/>
                    <a:pt x="841" y="473"/>
                    <a:pt x="984" y="484"/>
                  </a:cubicBezTo>
                  <a:cubicBezTo>
                    <a:pt x="1031" y="484"/>
                    <a:pt x="1031" y="449"/>
                    <a:pt x="1019" y="425"/>
                  </a:cubicBezTo>
                  <a:cubicBezTo>
                    <a:pt x="924" y="306"/>
                    <a:pt x="769" y="246"/>
                    <a:pt x="626" y="187"/>
                  </a:cubicBezTo>
                  <a:cubicBezTo>
                    <a:pt x="507" y="127"/>
                    <a:pt x="388" y="44"/>
                    <a:pt x="269" y="8"/>
                  </a:cubicBezTo>
                  <a:cubicBezTo>
                    <a:pt x="244" y="3"/>
                    <a:pt x="217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40" name="Google Shape;18040;p27"/>
            <p:cNvSpPr/>
            <p:nvPr/>
          </p:nvSpPr>
          <p:spPr>
            <a:xfrm>
              <a:off x="2969100" y="2815625"/>
              <a:ext cx="76975" cy="32050"/>
            </a:xfrm>
            <a:custGeom>
              <a:avLst/>
              <a:gdLst/>
              <a:ahLst/>
              <a:cxnLst/>
              <a:rect l="l" t="t" r="r" b="b"/>
              <a:pathLst>
                <a:path w="3079" h="1282" extrusionOk="0">
                  <a:moveTo>
                    <a:pt x="65" y="1"/>
                  </a:moveTo>
                  <a:cubicBezTo>
                    <a:pt x="44" y="1"/>
                    <a:pt x="22" y="1"/>
                    <a:pt x="1" y="2"/>
                  </a:cubicBezTo>
                  <a:cubicBezTo>
                    <a:pt x="1" y="2"/>
                    <a:pt x="1" y="37"/>
                    <a:pt x="13" y="37"/>
                  </a:cubicBezTo>
                  <a:cubicBezTo>
                    <a:pt x="1144" y="145"/>
                    <a:pt x="1942" y="1026"/>
                    <a:pt x="3037" y="1276"/>
                  </a:cubicBezTo>
                  <a:cubicBezTo>
                    <a:pt x="3043" y="1280"/>
                    <a:pt x="3048" y="1281"/>
                    <a:pt x="3053" y="1281"/>
                  </a:cubicBezTo>
                  <a:cubicBezTo>
                    <a:pt x="3075" y="1281"/>
                    <a:pt x="3079" y="1240"/>
                    <a:pt x="3049" y="1240"/>
                  </a:cubicBezTo>
                  <a:cubicBezTo>
                    <a:pt x="2418" y="978"/>
                    <a:pt x="1858" y="728"/>
                    <a:pt x="1287" y="359"/>
                  </a:cubicBezTo>
                  <a:cubicBezTo>
                    <a:pt x="912" y="120"/>
                    <a:pt x="515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41" name="Google Shape;18041;p27"/>
            <p:cNvSpPr/>
            <p:nvPr/>
          </p:nvSpPr>
          <p:spPr>
            <a:xfrm>
              <a:off x="3055125" y="2847625"/>
              <a:ext cx="106175" cy="15375"/>
            </a:xfrm>
            <a:custGeom>
              <a:avLst/>
              <a:gdLst/>
              <a:ahLst/>
              <a:cxnLst/>
              <a:rect l="l" t="t" r="r" b="b"/>
              <a:pathLst>
                <a:path w="4247" h="615" extrusionOk="0">
                  <a:moveTo>
                    <a:pt x="4211" y="1"/>
                  </a:moveTo>
                  <a:cubicBezTo>
                    <a:pt x="4205" y="1"/>
                    <a:pt x="4199" y="3"/>
                    <a:pt x="4192" y="8"/>
                  </a:cubicBezTo>
                  <a:cubicBezTo>
                    <a:pt x="3595" y="337"/>
                    <a:pt x="3019" y="527"/>
                    <a:pt x="2377" y="527"/>
                  </a:cubicBezTo>
                  <a:cubicBezTo>
                    <a:pt x="2161" y="527"/>
                    <a:pt x="1938" y="505"/>
                    <a:pt x="1703" y="460"/>
                  </a:cubicBezTo>
                  <a:cubicBezTo>
                    <a:pt x="1144" y="365"/>
                    <a:pt x="608" y="150"/>
                    <a:pt x="25" y="79"/>
                  </a:cubicBezTo>
                  <a:cubicBezTo>
                    <a:pt x="13" y="79"/>
                    <a:pt x="1" y="103"/>
                    <a:pt x="25" y="127"/>
                  </a:cubicBezTo>
                  <a:cubicBezTo>
                    <a:pt x="834" y="351"/>
                    <a:pt x="1668" y="615"/>
                    <a:pt x="2475" y="615"/>
                  </a:cubicBezTo>
                  <a:cubicBezTo>
                    <a:pt x="3081" y="615"/>
                    <a:pt x="3671" y="467"/>
                    <a:pt x="4227" y="43"/>
                  </a:cubicBezTo>
                  <a:cubicBezTo>
                    <a:pt x="4247" y="34"/>
                    <a:pt x="4235" y="1"/>
                    <a:pt x="42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42" name="Google Shape;18042;p27"/>
            <p:cNvSpPr/>
            <p:nvPr/>
          </p:nvSpPr>
          <p:spPr>
            <a:xfrm>
              <a:off x="3113875" y="2867500"/>
              <a:ext cx="23650" cy="29825"/>
            </a:xfrm>
            <a:custGeom>
              <a:avLst/>
              <a:gdLst/>
              <a:ahLst/>
              <a:cxnLst/>
              <a:rect l="l" t="t" r="r" b="b"/>
              <a:pathLst>
                <a:path w="946" h="1193" extrusionOk="0">
                  <a:moveTo>
                    <a:pt x="911" y="1"/>
                  </a:moveTo>
                  <a:cubicBezTo>
                    <a:pt x="903" y="1"/>
                    <a:pt x="896" y="4"/>
                    <a:pt x="889" y="10"/>
                  </a:cubicBezTo>
                  <a:cubicBezTo>
                    <a:pt x="687" y="463"/>
                    <a:pt x="389" y="820"/>
                    <a:pt x="20" y="1153"/>
                  </a:cubicBezTo>
                  <a:cubicBezTo>
                    <a:pt x="1" y="1173"/>
                    <a:pt x="13" y="1192"/>
                    <a:pt x="25" y="1192"/>
                  </a:cubicBezTo>
                  <a:cubicBezTo>
                    <a:pt x="27" y="1192"/>
                    <a:pt x="30" y="1191"/>
                    <a:pt x="32" y="1189"/>
                  </a:cubicBezTo>
                  <a:cubicBezTo>
                    <a:pt x="473" y="963"/>
                    <a:pt x="806" y="498"/>
                    <a:pt x="937" y="46"/>
                  </a:cubicBezTo>
                  <a:cubicBezTo>
                    <a:pt x="945" y="20"/>
                    <a:pt x="929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43" name="Google Shape;18043;p27"/>
            <p:cNvSpPr/>
            <p:nvPr/>
          </p:nvSpPr>
          <p:spPr>
            <a:xfrm>
              <a:off x="3105425" y="2888150"/>
              <a:ext cx="13700" cy="13250"/>
            </a:xfrm>
            <a:custGeom>
              <a:avLst/>
              <a:gdLst/>
              <a:ahLst/>
              <a:cxnLst/>
              <a:rect l="l" t="t" r="r" b="b"/>
              <a:pathLst>
                <a:path w="548" h="530" extrusionOk="0">
                  <a:moveTo>
                    <a:pt x="545" y="1"/>
                  </a:moveTo>
                  <a:cubicBezTo>
                    <a:pt x="543" y="1"/>
                    <a:pt x="541" y="2"/>
                    <a:pt x="537" y="6"/>
                  </a:cubicBezTo>
                  <a:cubicBezTo>
                    <a:pt x="545" y="6"/>
                    <a:pt x="547" y="1"/>
                    <a:pt x="545" y="1"/>
                  </a:cubicBezTo>
                  <a:close/>
                  <a:moveTo>
                    <a:pt x="537" y="6"/>
                  </a:moveTo>
                  <a:lnTo>
                    <a:pt x="394" y="89"/>
                  </a:lnTo>
                  <a:cubicBezTo>
                    <a:pt x="334" y="137"/>
                    <a:pt x="299" y="196"/>
                    <a:pt x="239" y="244"/>
                  </a:cubicBezTo>
                  <a:cubicBezTo>
                    <a:pt x="144" y="315"/>
                    <a:pt x="37" y="387"/>
                    <a:pt x="1" y="506"/>
                  </a:cubicBezTo>
                  <a:cubicBezTo>
                    <a:pt x="1" y="530"/>
                    <a:pt x="1" y="530"/>
                    <a:pt x="13" y="530"/>
                  </a:cubicBezTo>
                  <a:cubicBezTo>
                    <a:pt x="132" y="494"/>
                    <a:pt x="203" y="387"/>
                    <a:pt x="275" y="303"/>
                  </a:cubicBezTo>
                  <a:lnTo>
                    <a:pt x="430" y="149"/>
                  </a:lnTo>
                  <a:lnTo>
                    <a:pt x="501" y="77"/>
                  </a:lnTo>
                  <a:cubicBezTo>
                    <a:pt x="513" y="65"/>
                    <a:pt x="537" y="30"/>
                    <a:pt x="53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44" name="Google Shape;18044;p27"/>
            <p:cNvSpPr/>
            <p:nvPr/>
          </p:nvSpPr>
          <p:spPr>
            <a:xfrm>
              <a:off x="3109200" y="2887775"/>
              <a:ext cx="15400" cy="13000"/>
            </a:xfrm>
            <a:custGeom>
              <a:avLst/>
              <a:gdLst/>
              <a:ahLst/>
              <a:cxnLst/>
              <a:rect l="l" t="t" r="r" b="b"/>
              <a:pathLst>
                <a:path w="616" h="520" extrusionOk="0">
                  <a:moveTo>
                    <a:pt x="593" y="1"/>
                  </a:moveTo>
                  <a:cubicBezTo>
                    <a:pt x="588" y="1"/>
                    <a:pt x="582" y="3"/>
                    <a:pt x="576" y="9"/>
                  </a:cubicBezTo>
                  <a:cubicBezTo>
                    <a:pt x="469" y="80"/>
                    <a:pt x="386" y="140"/>
                    <a:pt x="290" y="211"/>
                  </a:cubicBezTo>
                  <a:cubicBezTo>
                    <a:pt x="207" y="283"/>
                    <a:pt x="100" y="366"/>
                    <a:pt x="29" y="449"/>
                  </a:cubicBezTo>
                  <a:cubicBezTo>
                    <a:pt x="1" y="477"/>
                    <a:pt x="31" y="520"/>
                    <a:pt x="63" y="520"/>
                  </a:cubicBezTo>
                  <a:cubicBezTo>
                    <a:pt x="71" y="520"/>
                    <a:pt x="80" y="517"/>
                    <a:pt x="88" y="509"/>
                  </a:cubicBezTo>
                  <a:cubicBezTo>
                    <a:pt x="171" y="449"/>
                    <a:pt x="267" y="366"/>
                    <a:pt x="338" y="283"/>
                  </a:cubicBezTo>
                  <a:cubicBezTo>
                    <a:pt x="421" y="199"/>
                    <a:pt x="517" y="128"/>
                    <a:pt x="588" y="33"/>
                  </a:cubicBezTo>
                  <a:cubicBezTo>
                    <a:pt x="615" y="24"/>
                    <a:pt x="608" y="1"/>
                    <a:pt x="5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45" name="Google Shape;18045;p27"/>
            <p:cNvSpPr/>
            <p:nvPr/>
          </p:nvSpPr>
          <p:spPr>
            <a:xfrm>
              <a:off x="3133725" y="2861800"/>
              <a:ext cx="6550" cy="11625"/>
            </a:xfrm>
            <a:custGeom>
              <a:avLst/>
              <a:gdLst/>
              <a:ahLst/>
              <a:cxnLst/>
              <a:rect l="l" t="t" r="r" b="b"/>
              <a:pathLst>
                <a:path w="262" h="465" extrusionOk="0">
                  <a:moveTo>
                    <a:pt x="262" y="0"/>
                  </a:moveTo>
                  <a:cubicBezTo>
                    <a:pt x="179" y="155"/>
                    <a:pt x="71" y="298"/>
                    <a:pt x="0" y="453"/>
                  </a:cubicBezTo>
                  <a:cubicBezTo>
                    <a:pt x="0" y="464"/>
                    <a:pt x="12" y="464"/>
                    <a:pt x="12" y="464"/>
                  </a:cubicBezTo>
                  <a:cubicBezTo>
                    <a:pt x="95" y="322"/>
                    <a:pt x="179" y="167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46" name="Google Shape;18046;p27"/>
            <p:cNvSpPr/>
            <p:nvPr/>
          </p:nvSpPr>
          <p:spPr>
            <a:xfrm>
              <a:off x="3134600" y="2860475"/>
              <a:ext cx="7375" cy="10825"/>
            </a:xfrm>
            <a:custGeom>
              <a:avLst/>
              <a:gdLst/>
              <a:ahLst/>
              <a:cxnLst/>
              <a:rect l="l" t="t" r="r" b="b"/>
              <a:pathLst>
                <a:path w="295" h="433" extrusionOk="0">
                  <a:moveTo>
                    <a:pt x="289" y="0"/>
                  </a:moveTo>
                  <a:cubicBezTo>
                    <a:pt x="288" y="0"/>
                    <a:pt x="286" y="2"/>
                    <a:pt x="286" y="6"/>
                  </a:cubicBezTo>
                  <a:cubicBezTo>
                    <a:pt x="294" y="6"/>
                    <a:pt x="292" y="0"/>
                    <a:pt x="289" y="0"/>
                  </a:cubicBezTo>
                  <a:close/>
                  <a:moveTo>
                    <a:pt x="286" y="6"/>
                  </a:moveTo>
                  <a:lnTo>
                    <a:pt x="286" y="6"/>
                  </a:lnTo>
                  <a:cubicBezTo>
                    <a:pt x="179" y="136"/>
                    <a:pt x="84" y="267"/>
                    <a:pt x="1" y="410"/>
                  </a:cubicBezTo>
                  <a:cubicBezTo>
                    <a:pt x="1" y="419"/>
                    <a:pt x="12" y="432"/>
                    <a:pt x="19" y="432"/>
                  </a:cubicBezTo>
                  <a:cubicBezTo>
                    <a:pt x="22" y="432"/>
                    <a:pt x="25" y="430"/>
                    <a:pt x="25" y="422"/>
                  </a:cubicBezTo>
                  <a:cubicBezTo>
                    <a:pt x="144" y="303"/>
                    <a:pt x="215" y="160"/>
                    <a:pt x="28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47" name="Google Shape;18047;p27"/>
            <p:cNvSpPr/>
            <p:nvPr/>
          </p:nvSpPr>
          <p:spPr>
            <a:xfrm>
              <a:off x="3156925" y="2795800"/>
              <a:ext cx="56100" cy="52375"/>
            </a:xfrm>
            <a:custGeom>
              <a:avLst/>
              <a:gdLst/>
              <a:ahLst/>
              <a:cxnLst/>
              <a:rect l="l" t="t" r="r" b="b"/>
              <a:pathLst>
                <a:path w="2244" h="2095" extrusionOk="0">
                  <a:moveTo>
                    <a:pt x="2172" y="0"/>
                  </a:moveTo>
                  <a:cubicBezTo>
                    <a:pt x="2154" y="0"/>
                    <a:pt x="2135" y="10"/>
                    <a:pt x="2120" y="33"/>
                  </a:cubicBezTo>
                  <a:cubicBezTo>
                    <a:pt x="1846" y="449"/>
                    <a:pt x="1560" y="854"/>
                    <a:pt x="1203" y="1199"/>
                  </a:cubicBezTo>
                  <a:cubicBezTo>
                    <a:pt x="834" y="1533"/>
                    <a:pt x="417" y="1771"/>
                    <a:pt x="1" y="2069"/>
                  </a:cubicBezTo>
                  <a:cubicBezTo>
                    <a:pt x="1" y="2069"/>
                    <a:pt x="1" y="2095"/>
                    <a:pt x="16" y="2095"/>
                  </a:cubicBezTo>
                  <a:cubicBezTo>
                    <a:pt x="18" y="2095"/>
                    <a:pt x="21" y="2094"/>
                    <a:pt x="25" y="2092"/>
                  </a:cubicBezTo>
                  <a:cubicBezTo>
                    <a:pt x="941" y="1807"/>
                    <a:pt x="1810" y="926"/>
                    <a:pt x="2227" y="92"/>
                  </a:cubicBezTo>
                  <a:cubicBezTo>
                    <a:pt x="2243" y="44"/>
                    <a:pt x="2210" y="0"/>
                    <a:pt x="2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48" name="Google Shape;18048;p27"/>
            <p:cNvSpPr/>
            <p:nvPr/>
          </p:nvSpPr>
          <p:spPr>
            <a:xfrm>
              <a:off x="3060050" y="2812925"/>
              <a:ext cx="86350" cy="23575"/>
            </a:xfrm>
            <a:custGeom>
              <a:avLst/>
              <a:gdLst/>
              <a:ahLst/>
              <a:cxnLst/>
              <a:rect l="l" t="t" r="r" b="b"/>
              <a:pathLst>
                <a:path w="3454" h="943" extrusionOk="0">
                  <a:moveTo>
                    <a:pt x="3411" y="1"/>
                  </a:moveTo>
                  <a:cubicBezTo>
                    <a:pt x="3408" y="1"/>
                    <a:pt x="3404" y="1"/>
                    <a:pt x="3399" y="3"/>
                  </a:cubicBezTo>
                  <a:cubicBezTo>
                    <a:pt x="2864" y="62"/>
                    <a:pt x="2316" y="169"/>
                    <a:pt x="1792" y="348"/>
                  </a:cubicBezTo>
                  <a:cubicBezTo>
                    <a:pt x="1347" y="490"/>
                    <a:pt x="924" y="813"/>
                    <a:pt x="458" y="813"/>
                  </a:cubicBezTo>
                  <a:cubicBezTo>
                    <a:pt x="338" y="813"/>
                    <a:pt x="216" y="792"/>
                    <a:pt x="90" y="741"/>
                  </a:cubicBezTo>
                  <a:cubicBezTo>
                    <a:pt x="83" y="737"/>
                    <a:pt x="76" y="736"/>
                    <a:pt x="70" y="736"/>
                  </a:cubicBezTo>
                  <a:cubicBezTo>
                    <a:pt x="31" y="736"/>
                    <a:pt x="1" y="793"/>
                    <a:pt x="42" y="824"/>
                  </a:cubicBezTo>
                  <a:cubicBezTo>
                    <a:pt x="192" y="908"/>
                    <a:pt x="327" y="943"/>
                    <a:pt x="460" y="943"/>
                  </a:cubicBezTo>
                  <a:cubicBezTo>
                    <a:pt x="664" y="943"/>
                    <a:pt x="863" y="861"/>
                    <a:pt x="1102" y="753"/>
                  </a:cubicBezTo>
                  <a:cubicBezTo>
                    <a:pt x="1840" y="395"/>
                    <a:pt x="2614" y="276"/>
                    <a:pt x="3399" y="86"/>
                  </a:cubicBezTo>
                  <a:cubicBezTo>
                    <a:pt x="3454" y="53"/>
                    <a:pt x="3449" y="1"/>
                    <a:pt x="34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49" name="Google Shape;18049;p27"/>
            <p:cNvSpPr/>
            <p:nvPr/>
          </p:nvSpPr>
          <p:spPr>
            <a:xfrm>
              <a:off x="3064350" y="2811750"/>
              <a:ext cx="33000" cy="19100"/>
            </a:xfrm>
            <a:custGeom>
              <a:avLst/>
              <a:gdLst/>
              <a:ahLst/>
              <a:cxnLst/>
              <a:rect l="l" t="t" r="r" b="b"/>
              <a:pathLst>
                <a:path w="1320" h="764" extrusionOk="0">
                  <a:moveTo>
                    <a:pt x="1286" y="0"/>
                  </a:moveTo>
                  <a:cubicBezTo>
                    <a:pt x="1282" y="0"/>
                    <a:pt x="1279" y="1"/>
                    <a:pt x="1275" y="2"/>
                  </a:cubicBezTo>
                  <a:cubicBezTo>
                    <a:pt x="953" y="61"/>
                    <a:pt x="608" y="264"/>
                    <a:pt x="310" y="395"/>
                  </a:cubicBezTo>
                  <a:cubicBezTo>
                    <a:pt x="168" y="454"/>
                    <a:pt x="1" y="561"/>
                    <a:pt x="25" y="740"/>
                  </a:cubicBezTo>
                  <a:cubicBezTo>
                    <a:pt x="25" y="752"/>
                    <a:pt x="60" y="764"/>
                    <a:pt x="72" y="764"/>
                  </a:cubicBezTo>
                  <a:lnTo>
                    <a:pt x="108" y="764"/>
                  </a:lnTo>
                  <a:cubicBezTo>
                    <a:pt x="132" y="681"/>
                    <a:pt x="144" y="597"/>
                    <a:pt x="227" y="538"/>
                  </a:cubicBezTo>
                  <a:cubicBezTo>
                    <a:pt x="310" y="466"/>
                    <a:pt x="465" y="431"/>
                    <a:pt x="560" y="383"/>
                  </a:cubicBezTo>
                  <a:cubicBezTo>
                    <a:pt x="799" y="276"/>
                    <a:pt x="1084" y="204"/>
                    <a:pt x="1299" y="50"/>
                  </a:cubicBezTo>
                  <a:cubicBezTo>
                    <a:pt x="1320" y="39"/>
                    <a:pt x="1313" y="0"/>
                    <a:pt x="1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50" name="Google Shape;18050;p27"/>
            <p:cNvSpPr/>
            <p:nvPr/>
          </p:nvSpPr>
          <p:spPr>
            <a:xfrm>
              <a:off x="3154550" y="2803025"/>
              <a:ext cx="15200" cy="9075"/>
            </a:xfrm>
            <a:custGeom>
              <a:avLst/>
              <a:gdLst/>
              <a:ahLst/>
              <a:cxnLst/>
              <a:rect l="l" t="t" r="r" b="b"/>
              <a:pathLst>
                <a:path w="608" h="363" extrusionOk="0">
                  <a:moveTo>
                    <a:pt x="545" y="0"/>
                  </a:moveTo>
                  <a:cubicBezTo>
                    <a:pt x="533" y="0"/>
                    <a:pt x="522" y="5"/>
                    <a:pt x="512" y="18"/>
                  </a:cubicBezTo>
                  <a:cubicBezTo>
                    <a:pt x="417" y="196"/>
                    <a:pt x="215" y="279"/>
                    <a:pt x="24" y="315"/>
                  </a:cubicBezTo>
                  <a:cubicBezTo>
                    <a:pt x="0" y="327"/>
                    <a:pt x="0" y="363"/>
                    <a:pt x="24" y="363"/>
                  </a:cubicBezTo>
                  <a:cubicBezTo>
                    <a:pt x="250" y="363"/>
                    <a:pt x="441" y="244"/>
                    <a:pt x="572" y="77"/>
                  </a:cubicBezTo>
                  <a:cubicBezTo>
                    <a:pt x="607" y="42"/>
                    <a:pt x="577" y="0"/>
                    <a:pt x="5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51" name="Google Shape;18051;p27"/>
            <p:cNvSpPr/>
            <p:nvPr/>
          </p:nvSpPr>
          <p:spPr>
            <a:xfrm>
              <a:off x="3153650" y="2726650"/>
              <a:ext cx="54800" cy="15500"/>
            </a:xfrm>
            <a:custGeom>
              <a:avLst/>
              <a:gdLst/>
              <a:ahLst/>
              <a:cxnLst/>
              <a:rect l="l" t="t" r="r" b="b"/>
              <a:pathLst>
                <a:path w="2192" h="620" extrusionOk="0">
                  <a:moveTo>
                    <a:pt x="2191" y="1"/>
                  </a:moveTo>
                  <a:cubicBezTo>
                    <a:pt x="1477" y="108"/>
                    <a:pt x="691" y="286"/>
                    <a:pt x="36" y="572"/>
                  </a:cubicBezTo>
                  <a:cubicBezTo>
                    <a:pt x="1" y="584"/>
                    <a:pt x="13" y="620"/>
                    <a:pt x="48" y="620"/>
                  </a:cubicBezTo>
                  <a:cubicBezTo>
                    <a:pt x="763" y="465"/>
                    <a:pt x="1489" y="227"/>
                    <a:pt x="2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52" name="Google Shape;18052;p27"/>
            <p:cNvSpPr/>
            <p:nvPr/>
          </p:nvSpPr>
          <p:spPr>
            <a:xfrm>
              <a:off x="3002450" y="2743225"/>
              <a:ext cx="143500" cy="32275"/>
            </a:xfrm>
            <a:custGeom>
              <a:avLst/>
              <a:gdLst/>
              <a:ahLst/>
              <a:cxnLst/>
              <a:rect l="l" t="t" r="r" b="b"/>
              <a:pathLst>
                <a:path w="5740" h="1291" extrusionOk="0">
                  <a:moveTo>
                    <a:pt x="5339" y="0"/>
                  </a:moveTo>
                  <a:cubicBezTo>
                    <a:pt x="3476" y="0"/>
                    <a:pt x="1893" y="1220"/>
                    <a:pt x="36" y="1231"/>
                  </a:cubicBezTo>
                  <a:cubicBezTo>
                    <a:pt x="0" y="1231"/>
                    <a:pt x="0" y="1267"/>
                    <a:pt x="36" y="1278"/>
                  </a:cubicBezTo>
                  <a:cubicBezTo>
                    <a:pt x="132" y="1287"/>
                    <a:pt x="227" y="1291"/>
                    <a:pt x="322" y="1291"/>
                  </a:cubicBezTo>
                  <a:cubicBezTo>
                    <a:pt x="1036" y="1291"/>
                    <a:pt x="1707" y="1065"/>
                    <a:pt x="2370" y="802"/>
                  </a:cubicBezTo>
                  <a:cubicBezTo>
                    <a:pt x="3501" y="362"/>
                    <a:pt x="4501" y="112"/>
                    <a:pt x="5727" y="40"/>
                  </a:cubicBezTo>
                  <a:cubicBezTo>
                    <a:pt x="5727" y="28"/>
                    <a:pt x="5739" y="16"/>
                    <a:pt x="5703" y="16"/>
                  </a:cubicBezTo>
                  <a:cubicBezTo>
                    <a:pt x="5581" y="6"/>
                    <a:pt x="5459" y="0"/>
                    <a:pt x="5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53" name="Google Shape;18053;p27"/>
            <p:cNvSpPr/>
            <p:nvPr/>
          </p:nvSpPr>
          <p:spPr>
            <a:xfrm>
              <a:off x="3206675" y="2715150"/>
              <a:ext cx="70225" cy="11525"/>
            </a:xfrm>
            <a:custGeom>
              <a:avLst/>
              <a:gdLst/>
              <a:ahLst/>
              <a:cxnLst/>
              <a:rect l="l" t="t" r="r" b="b"/>
              <a:pathLst>
                <a:path w="2809" h="461" extrusionOk="0">
                  <a:moveTo>
                    <a:pt x="3" y="455"/>
                  </a:moveTo>
                  <a:cubicBezTo>
                    <a:pt x="0" y="455"/>
                    <a:pt x="3" y="461"/>
                    <a:pt x="11" y="461"/>
                  </a:cubicBezTo>
                  <a:cubicBezTo>
                    <a:pt x="7" y="457"/>
                    <a:pt x="4" y="455"/>
                    <a:pt x="3" y="455"/>
                  </a:cubicBezTo>
                  <a:close/>
                  <a:moveTo>
                    <a:pt x="2650" y="1"/>
                  </a:moveTo>
                  <a:cubicBezTo>
                    <a:pt x="2255" y="1"/>
                    <a:pt x="1929" y="163"/>
                    <a:pt x="1547" y="258"/>
                  </a:cubicBezTo>
                  <a:cubicBezTo>
                    <a:pt x="1035" y="389"/>
                    <a:pt x="511" y="318"/>
                    <a:pt x="11" y="461"/>
                  </a:cubicBezTo>
                  <a:cubicBezTo>
                    <a:pt x="440" y="425"/>
                    <a:pt x="868" y="461"/>
                    <a:pt x="1285" y="401"/>
                  </a:cubicBezTo>
                  <a:cubicBezTo>
                    <a:pt x="1809" y="330"/>
                    <a:pt x="2261" y="68"/>
                    <a:pt x="2797" y="20"/>
                  </a:cubicBezTo>
                  <a:cubicBezTo>
                    <a:pt x="2809" y="20"/>
                    <a:pt x="2809" y="8"/>
                    <a:pt x="2797" y="8"/>
                  </a:cubicBezTo>
                  <a:cubicBezTo>
                    <a:pt x="2747" y="3"/>
                    <a:pt x="2698" y="1"/>
                    <a:pt x="26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54" name="Google Shape;18054;p27"/>
            <p:cNvSpPr/>
            <p:nvPr/>
          </p:nvSpPr>
          <p:spPr>
            <a:xfrm>
              <a:off x="3049775" y="2778750"/>
              <a:ext cx="60150" cy="13050"/>
            </a:xfrm>
            <a:custGeom>
              <a:avLst/>
              <a:gdLst/>
              <a:ahLst/>
              <a:cxnLst/>
              <a:rect l="l" t="t" r="r" b="b"/>
              <a:pathLst>
                <a:path w="2406" h="522" extrusionOk="0">
                  <a:moveTo>
                    <a:pt x="2382" y="0"/>
                  </a:moveTo>
                  <a:cubicBezTo>
                    <a:pt x="1774" y="0"/>
                    <a:pt x="1167" y="96"/>
                    <a:pt x="560" y="167"/>
                  </a:cubicBezTo>
                  <a:cubicBezTo>
                    <a:pt x="322" y="203"/>
                    <a:pt x="24" y="227"/>
                    <a:pt x="0" y="512"/>
                  </a:cubicBezTo>
                  <a:cubicBezTo>
                    <a:pt x="0" y="518"/>
                    <a:pt x="6" y="521"/>
                    <a:pt x="14" y="521"/>
                  </a:cubicBezTo>
                  <a:cubicBezTo>
                    <a:pt x="21" y="521"/>
                    <a:pt x="30" y="518"/>
                    <a:pt x="36" y="512"/>
                  </a:cubicBezTo>
                  <a:cubicBezTo>
                    <a:pt x="215" y="167"/>
                    <a:pt x="870" y="215"/>
                    <a:pt x="1191" y="179"/>
                  </a:cubicBezTo>
                  <a:cubicBezTo>
                    <a:pt x="1595" y="131"/>
                    <a:pt x="1999" y="108"/>
                    <a:pt x="2404" y="13"/>
                  </a:cubicBezTo>
                  <a:lnTo>
                    <a:pt x="2404" y="13"/>
                  </a:lnTo>
                  <a:cubicBezTo>
                    <a:pt x="2405" y="14"/>
                    <a:pt x="2405" y="16"/>
                    <a:pt x="2405" y="16"/>
                  </a:cubicBezTo>
                  <a:cubicBezTo>
                    <a:pt x="2406" y="16"/>
                    <a:pt x="2406" y="15"/>
                    <a:pt x="2406" y="12"/>
                  </a:cubicBezTo>
                  <a:lnTo>
                    <a:pt x="2406" y="12"/>
                  </a:lnTo>
                  <a:cubicBezTo>
                    <a:pt x="2405" y="12"/>
                    <a:pt x="2404" y="12"/>
                    <a:pt x="2404" y="13"/>
                  </a:cubicBezTo>
                  <a:lnTo>
                    <a:pt x="2404" y="13"/>
                  </a:lnTo>
                  <a:cubicBezTo>
                    <a:pt x="2401" y="8"/>
                    <a:pt x="2395" y="0"/>
                    <a:pt x="2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55" name="Google Shape;18055;p27"/>
            <p:cNvSpPr/>
            <p:nvPr/>
          </p:nvSpPr>
          <p:spPr>
            <a:xfrm>
              <a:off x="3048275" y="2794225"/>
              <a:ext cx="62550" cy="6375"/>
            </a:xfrm>
            <a:custGeom>
              <a:avLst/>
              <a:gdLst/>
              <a:ahLst/>
              <a:cxnLst/>
              <a:rect l="l" t="t" r="r" b="b"/>
              <a:pathLst>
                <a:path w="2502" h="255" extrusionOk="0">
                  <a:moveTo>
                    <a:pt x="1" y="0"/>
                  </a:moveTo>
                  <a:lnTo>
                    <a:pt x="1" y="0"/>
                  </a:lnTo>
                  <a:cubicBezTo>
                    <a:pt x="128" y="216"/>
                    <a:pt x="353" y="254"/>
                    <a:pt x="588" y="254"/>
                  </a:cubicBezTo>
                  <a:cubicBezTo>
                    <a:pt x="638" y="254"/>
                    <a:pt x="689" y="253"/>
                    <a:pt x="739" y="250"/>
                  </a:cubicBezTo>
                  <a:cubicBezTo>
                    <a:pt x="1311" y="239"/>
                    <a:pt x="1894" y="239"/>
                    <a:pt x="2477" y="143"/>
                  </a:cubicBezTo>
                  <a:cubicBezTo>
                    <a:pt x="2501" y="143"/>
                    <a:pt x="2489" y="96"/>
                    <a:pt x="2477" y="96"/>
                  </a:cubicBezTo>
                  <a:cubicBezTo>
                    <a:pt x="2423" y="94"/>
                    <a:pt x="2368" y="93"/>
                    <a:pt x="2313" y="93"/>
                  </a:cubicBezTo>
                  <a:cubicBezTo>
                    <a:pt x="1975" y="93"/>
                    <a:pt x="1637" y="121"/>
                    <a:pt x="1299" y="131"/>
                  </a:cubicBezTo>
                  <a:cubicBezTo>
                    <a:pt x="1108" y="144"/>
                    <a:pt x="844" y="191"/>
                    <a:pt x="593" y="191"/>
                  </a:cubicBezTo>
                  <a:cubicBezTo>
                    <a:pt x="360" y="191"/>
                    <a:pt x="139" y="15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56" name="Google Shape;18056;p27"/>
            <p:cNvSpPr/>
            <p:nvPr/>
          </p:nvSpPr>
          <p:spPr>
            <a:xfrm>
              <a:off x="3109175" y="2776675"/>
              <a:ext cx="18525" cy="20000"/>
            </a:xfrm>
            <a:custGeom>
              <a:avLst/>
              <a:gdLst/>
              <a:ahLst/>
              <a:cxnLst/>
              <a:rect l="l" t="t" r="r" b="b"/>
              <a:pathLst>
                <a:path w="741" h="800" extrusionOk="0">
                  <a:moveTo>
                    <a:pt x="237" y="1"/>
                  </a:moveTo>
                  <a:cubicBezTo>
                    <a:pt x="169" y="1"/>
                    <a:pt x="102" y="16"/>
                    <a:pt x="41" y="48"/>
                  </a:cubicBezTo>
                  <a:cubicBezTo>
                    <a:pt x="0" y="68"/>
                    <a:pt x="21" y="124"/>
                    <a:pt x="66" y="124"/>
                  </a:cubicBezTo>
                  <a:cubicBezTo>
                    <a:pt x="73" y="124"/>
                    <a:pt x="81" y="122"/>
                    <a:pt x="89" y="119"/>
                  </a:cubicBezTo>
                  <a:cubicBezTo>
                    <a:pt x="138" y="99"/>
                    <a:pt x="190" y="90"/>
                    <a:pt x="242" y="90"/>
                  </a:cubicBezTo>
                  <a:cubicBezTo>
                    <a:pt x="377" y="90"/>
                    <a:pt x="508" y="156"/>
                    <a:pt x="577" y="286"/>
                  </a:cubicBezTo>
                  <a:cubicBezTo>
                    <a:pt x="684" y="500"/>
                    <a:pt x="470" y="762"/>
                    <a:pt x="232" y="774"/>
                  </a:cubicBezTo>
                  <a:cubicBezTo>
                    <a:pt x="220" y="786"/>
                    <a:pt x="220" y="798"/>
                    <a:pt x="232" y="798"/>
                  </a:cubicBezTo>
                  <a:cubicBezTo>
                    <a:pt x="243" y="799"/>
                    <a:pt x="254" y="799"/>
                    <a:pt x="265" y="799"/>
                  </a:cubicBezTo>
                  <a:cubicBezTo>
                    <a:pt x="525" y="799"/>
                    <a:pt x="740" y="537"/>
                    <a:pt x="661" y="286"/>
                  </a:cubicBezTo>
                  <a:cubicBezTo>
                    <a:pt x="608" y="111"/>
                    <a:pt x="422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57" name="Google Shape;18057;p27"/>
            <p:cNvSpPr/>
            <p:nvPr/>
          </p:nvSpPr>
          <p:spPr>
            <a:xfrm>
              <a:off x="2934425" y="2802475"/>
              <a:ext cx="178775" cy="10100"/>
            </a:xfrm>
            <a:custGeom>
              <a:avLst/>
              <a:gdLst/>
              <a:ahLst/>
              <a:cxnLst/>
              <a:rect l="l" t="t" r="r" b="b"/>
              <a:pathLst>
                <a:path w="7151" h="404" extrusionOk="0">
                  <a:moveTo>
                    <a:pt x="1738" y="1"/>
                  </a:moveTo>
                  <a:cubicBezTo>
                    <a:pt x="1174" y="1"/>
                    <a:pt x="614" y="45"/>
                    <a:pt x="54" y="170"/>
                  </a:cubicBezTo>
                  <a:cubicBezTo>
                    <a:pt x="0" y="181"/>
                    <a:pt x="5" y="232"/>
                    <a:pt x="42" y="232"/>
                  </a:cubicBezTo>
                  <a:cubicBezTo>
                    <a:pt x="46" y="232"/>
                    <a:pt x="50" y="231"/>
                    <a:pt x="54" y="230"/>
                  </a:cubicBezTo>
                  <a:cubicBezTo>
                    <a:pt x="557" y="159"/>
                    <a:pt x="1061" y="131"/>
                    <a:pt x="1564" y="131"/>
                  </a:cubicBezTo>
                  <a:cubicBezTo>
                    <a:pt x="2323" y="131"/>
                    <a:pt x="3082" y="194"/>
                    <a:pt x="3841" y="266"/>
                  </a:cubicBezTo>
                  <a:cubicBezTo>
                    <a:pt x="4493" y="324"/>
                    <a:pt x="5176" y="404"/>
                    <a:pt x="5848" y="404"/>
                  </a:cubicBezTo>
                  <a:cubicBezTo>
                    <a:pt x="6279" y="404"/>
                    <a:pt x="6705" y="371"/>
                    <a:pt x="7115" y="278"/>
                  </a:cubicBezTo>
                  <a:cubicBezTo>
                    <a:pt x="7150" y="266"/>
                    <a:pt x="7150" y="218"/>
                    <a:pt x="7115" y="218"/>
                  </a:cubicBezTo>
                  <a:cubicBezTo>
                    <a:pt x="6792" y="230"/>
                    <a:pt x="6473" y="236"/>
                    <a:pt x="6156" y="236"/>
                  </a:cubicBezTo>
                  <a:cubicBezTo>
                    <a:pt x="5247" y="236"/>
                    <a:pt x="4357" y="187"/>
                    <a:pt x="3448" y="99"/>
                  </a:cubicBezTo>
                  <a:cubicBezTo>
                    <a:pt x="2870" y="45"/>
                    <a:pt x="2302" y="1"/>
                    <a:pt x="17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58" name="Google Shape;18058;p27"/>
            <p:cNvSpPr/>
            <p:nvPr/>
          </p:nvSpPr>
          <p:spPr>
            <a:xfrm>
              <a:off x="2936075" y="2801150"/>
              <a:ext cx="42275" cy="9775"/>
            </a:xfrm>
            <a:custGeom>
              <a:avLst/>
              <a:gdLst/>
              <a:ahLst/>
              <a:cxnLst/>
              <a:rect l="l" t="t" r="r" b="b"/>
              <a:pathLst>
                <a:path w="1691" h="391" extrusionOk="0">
                  <a:moveTo>
                    <a:pt x="1363" y="1"/>
                  </a:moveTo>
                  <a:cubicBezTo>
                    <a:pt x="1085" y="1"/>
                    <a:pt x="790" y="62"/>
                    <a:pt x="536" y="116"/>
                  </a:cubicBezTo>
                  <a:cubicBezTo>
                    <a:pt x="381" y="152"/>
                    <a:pt x="24" y="152"/>
                    <a:pt x="0" y="331"/>
                  </a:cubicBezTo>
                  <a:cubicBezTo>
                    <a:pt x="0" y="343"/>
                    <a:pt x="0" y="366"/>
                    <a:pt x="24" y="366"/>
                  </a:cubicBezTo>
                  <a:cubicBezTo>
                    <a:pt x="48" y="366"/>
                    <a:pt x="48" y="366"/>
                    <a:pt x="60" y="390"/>
                  </a:cubicBezTo>
                  <a:lnTo>
                    <a:pt x="84" y="390"/>
                  </a:lnTo>
                  <a:lnTo>
                    <a:pt x="107" y="366"/>
                  </a:lnTo>
                  <a:cubicBezTo>
                    <a:pt x="107" y="354"/>
                    <a:pt x="97" y="341"/>
                    <a:pt x="86" y="334"/>
                  </a:cubicBezTo>
                  <a:lnTo>
                    <a:pt x="86" y="334"/>
                  </a:lnTo>
                  <a:cubicBezTo>
                    <a:pt x="153" y="332"/>
                    <a:pt x="327" y="314"/>
                    <a:pt x="346" y="295"/>
                  </a:cubicBezTo>
                  <a:cubicBezTo>
                    <a:pt x="477" y="271"/>
                    <a:pt x="607" y="235"/>
                    <a:pt x="762" y="223"/>
                  </a:cubicBezTo>
                  <a:cubicBezTo>
                    <a:pt x="1060" y="176"/>
                    <a:pt x="1358" y="176"/>
                    <a:pt x="1631" y="104"/>
                  </a:cubicBezTo>
                  <a:cubicBezTo>
                    <a:pt x="1691" y="93"/>
                    <a:pt x="1679" y="33"/>
                    <a:pt x="1620" y="21"/>
                  </a:cubicBezTo>
                  <a:cubicBezTo>
                    <a:pt x="1537" y="7"/>
                    <a:pt x="1451" y="1"/>
                    <a:pt x="13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59" name="Google Shape;18059;p27"/>
            <p:cNvSpPr/>
            <p:nvPr/>
          </p:nvSpPr>
          <p:spPr>
            <a:xfrm>
              <a:off x="2934575" y="2804025"/>
              <a:ext cx="56275" cy="7475"/>
            </a:xfrm>
            <a:custGeom>
              <a:avLst/>
              <a:gdLst/>
              <a:ahLst/>
              <a:cxnLst/>
              <a:rect l="l" t="t" r="r" b="b"/>
              <a:pathLst>
                <a:path w="2251" h="299" extrusionOk="0">
                  <a:moveTo>
                    <a:pt x="1568" y="0"/>
                  </a:moveTo>
                  <a:cubicBezTo>
                    <a:pt x="1045" y="0"/>
                    <a:pt x="485" y="102"/>
                    <a:pt x="25" y="228"/>
                  </a:cubicBezTo>
                  <a:cubicBezTo>
                    <a:pt x="1" y="228"/>
                    <a:pt x="1" y="299"/>
                    <a:pt x="48" y="299"/>
                  </a:cubicBezTo>
                  <a:cubicBezTo>
                    <a:pt x="429" y="275"/>
                    <a:pt x="822" y="228"/>
                    <a:pt x="1191" y="204"/>
                  </a:cubicBezTo>
                  <a:cubicBezTo>
                    <a:pt x="1537" y="180"/>
                    <a:pt x="1858" y="216"/>
                    <a:pt x="2203" y="156"/>
                  </a:cubicBezTo>
                  <a:cubicBezTo>
                    <a:pt x="2251" y="156"/>
                    <a:pt x="2251" y="85"/>
                    <a:pt x="2203" y="61"/>
                  </a:cubicBezTo>
                  <a:cubicBezTo>
                    <a:pt x="2005" y="18"/>
                    <a:pt x="1790" y="0"/>
                    <a:pt x="1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60" name="Google Shape;18060;p27"/>
            <p:cNvSpPr/>
            <p:nvPr/>
          </p:nvSpPr>
          <p:spPr>
            <a:xfrm>
              <a:off x="2953625" y="2803875"/>
              <a:ext cx="44975" cy="4075"/>
            </a:xfrm>
            <a:custGeom>
              <a:avLst/>
              <a:gdLst/>
              <a:ahLst/>
              <a:cxnLst/>
              <a:rect l="l" t="t" r="r" b="b"/>
              <a:pathLst>
                <a:path w="1799" h="163" extrusionOk="0">
                  <a:moveTo>
                    <a:pt x="1268" y="0"/>
                  </a:moveTo>
                  <a:cubicBezTo>
                    <a:pt x="848" y="0"/>
                    <a:pt x="415" y="75"/>
                    <a:pt x="25" y="126"/>
                  </a:cubicBezTo>
                  <a:cubicBezTo>
                    <a:pt x="1" y="126"/>
                    <a:pt x="13" y="162"/>
                    <a:pt x="25" y="162"/>
                  </a:cubicBezTo>
                  <a:cubicBezTo>
                    <a:pt x="196" y="151"/>
                    <a:pt x="371" y="149"/>
                    <a:pt x="546" y="149"/>
                  </a:cubicBezTo>
                  <a:cubicBezTo>
                    <a:pt x="663" y="149"/>
                    <a:pt x="781" y="150"/>
                    <a:pt x="898" y="150"/>
                  </a:cubicBezTo>
                  <a:cubicBezTo>
                    <a:pt x="1191" y="150"/>
                    <a:pt x="1483" y="144"/>
                    <a:pt x="1763" y="103"/>
                  </a:cubicBezTo>
                  <a:cubicBezTo>
                    <a:pt x="1799" y="103"/>
                    <a:pt x="1799" y="43"/>
                    <a:pt x="1763" y="43"/>
                  </a:cubicBezTo>
                  <a:cubicBezTo>
                    <a:pt x="1603" y="12"/>
                    <a:pt x="1436" y="0"/>
                    <a:pt x="12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61" name="Google Shape;18061;p27"/>
            <p:cNvSpPr/>
            <p:nvPr/>
          </p:nvSpPr>
          <p:spPr>
            <a:xfrm>
              <a:off x="2982500" y="2806425"/>
              <a:ext cx="23250" cy="2175"/>
            </a:xfrm>
            <a:custGeom>
              <a:avLst/>
              <a:gdLst/>
              <a:ahLst/>
              <a:cxnLst/>
              <a:rect l="l" t="t" r="r" b="b"/>
              <a:pathLst>
                <a:path w="930" h="87" extrusionOk="0">
                  <a:moveTo>
                    <a:pt x="906" y="1"/>
                  </a:moveTo>
                  <a:cubicBezTo>
                    <a:pt x="650" y="1"/>
                    <a:pt x="413" y="27"/>
                    <a:pt x="148" y="27"/>
                  </a:cubicBezTo>
                  <a:cubicBezTo>
                    <a:pt x="103" y="27"/>
                    <a:pt x="58" y="26"/>
                    <a:pt x="13" y="24"/>
                  </a:cubicBezTo>
                  <a:cubicBezTo>
                    <a:pt x="1" y="24"/>
                    <a:pt x="1" y="60"/>
                    <a:pt x="13" y="60"/>
                  </a:cubicBezTo>
                  <a:cubicBezTo>
                    <a:pt x="155" y="72"/>
                    <a:pt x="310" y="87"/>
                    <a:pt x="463" y="87"/>
                  </a:cubicBezTo>
                  <a:cubicBezTo>
                    <a:pt x="617" y="87"/>
                    <a:pt x="769" y="72"/>
                    <a:pt x="906" y="24"/>
                  </a:cubicBezTo>
                  <a:cubicBezTo>
                    <a:pt x="929" y="24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62" name="Google Shape;18062;p27"/>
            <p:cNvSpPr/>
            <p:nvPr/>
          </p:nvSpPr>
          <p:spPr>
            <a:xfrm>
              <a:off x="2813725" y="2641200"/>
              <a:ext cx="81300" cy="37450"/>
            </a:xfrm>
            <a:custGeom>
              <a:avLst/>
              <a:gdLst/>
              <a:ahLst/>
              <a:cxnLst/>
              <a:rect l="l" t="t" r="r" b="b"/>
              <a:pathLst>
                <a:path w="3252" h="1498" extrusionOk="0">
                  <a:moveTo>
                    <a:pt x="20" y="1"/>
                  </a:moveTo>
                  <a:cubicBezTo>
                    <a:pt x="10" y="1"/>
                    <a:pt x="1" y="11"/>
                    <a:pt x="1" y="25"/>
                  </a:cubicBezTo>
                  <a:cubicBezTo>
                    <a:pt x="13" y="645"/>
                    <a:pt x="799" y="1026"/>
                    <a:pt x="1275" y="1252"/>
                  </a:cubicBezTo>
                  <a:cubicBezTo>
                    <a:pt x="1617" y="1417"/>
                    <a:pt x="1921" y="1498"/>
                    <a:pt x="2220" y="1498"/>
                  </a:cubicBezTo>
                  <a:cubicBezTo>
                    <a:pt x="2546" y="1498"/>
                    <a:pt x="2867" y="1402"/>
                    <a:pt x="3227" y="1216"/>
                  </a:cubicBezTo>
                  <a:cubicBezTo>
                    <a:pt x="3251" y="1204"/>
                    <a:pt x="3239" y="1180"/>
                    <a:pt x="3227" y="1180"/>
                  </a:cubicBezTo>
                  <a:cubicBezTo>
                    <a:pt x="2977" y="1216"/>
                    <a:pt x="2739" y="1359"/>
                    <a:pt x="2465" y="1383"/>
                  </a:cubicBezTo>
                  <a:cubicBezTo>
                    <a:pt x="2409" y="1389"/>
                    <a:pt x="2353" y="1392"/>
                    <a:pt x="2297" y="1392"/>
                  </a:cubicBezTo>
                  <a:cubicBezTo>
                    <a:pt x="1928" y="1392"/>
                    <a:pt x="1570" y="1262"/>
                    <a:pt x="1239" y="1097"/>
                  </a:cubicBezTo>
                  <a:cubicBezTo>
                    <a:pt x="739" y="847"/>
                    <a:pt x="263" y="549"/>
                    <a:pt x="37" y="14"/>
                  </a:cubicBezTo>
                  <a:cubicBezTo>
                    <a:pt x="32" y="4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63" name="Google Shape;18063;p27"/>
            <p:cNvSpPr/>
            <p:nvPr/>
          </p:nvSpPr>
          <p:spPr>
            <a:xfrm>
              <a:off x="2814550" y="2634775"/>
              <a:ext cx="95350" cy="38625"/>
            </a:xfrm>
            <a:custGeom>
              <a:avLst/>
              <a:gdLst/>
              <a:ahLst/>
              <a:cxnLst/>
              <a:rect l="l" t="t" r="r" b="b"/>
              <a:pathLst>
                <a:path w="3814" h="1545" extrusionOk="0">
                  <a:moveTo>
                    <a:pt x="559" y="1"/>
                  </a:moveTo>
                  <a:cubicBezTo>
                    <a:pt x="367" y="1"/>
                    <a:pt x="185" y="39"/>
                    <a:pt x="27" y="163"/>
                  </a:cubicBezTo>
                  <a:cubicBezTo>
                    <a:pt x="1" y="181"/>
                    <a:pt x="1" y="192"/>
                    <a:pt x="11" y="192"/>
                  </a:cubicBezTo>
                  <a:cubicBezTo>
                    <a:pt x="15" y="192"/>
                    <a:pt x="21" y="190"/>
                    <a:pt x="27" y="187"/>
                  </a:cubicBezTo>
                  <a:cubicBezTo>
                    <a:pt x="165" y="111"/>
                    <a:pt x="327" y="83"/>
                    <a:pt x="498" y="83"/>
                  </a:cubicBezTo>
                  <a:cubicBezTo>
                    <a:pt x="862" y="83"/>
                    <a:pt x="1268" y="206"/>
                    <a:pt x="1575" y="247"/>
                  </a:cubicBezTo>
                  <a:cubicBezTo>
                    <a:pt x="1837" y="282"/>
                    <a:pt x="2147" y="306"/>
                    <a:pt x="2420" y="378"/>
                  </a:cubicBezTo>
                  <a:cubicBezTo>
                    <a:pt x="2659" y="449"/>
                    <a:pt x="3814" y="1140"/>
                    <a:pt x="2980" y="1497"/>
                  </a:cubicBezTo>
                  <a:cubicBezTo>
                    <a:pt x="2956" y="1509"/>
                    <a:pt x="2968" y="1545"/>
                    <a:pt x="3016" y="1545"/>
                  </a:cubicBezTo>
                  <a:cubicBezTo>
                    <a:pt x="3814" y="1461"/>
                    <a:pt x="3159" y="580"/>
                    <a:pt x="2778" y="378"/>
                  </a:cubicBezTo>
                  <a:cubicBezTo>
                    <a:pt x="2349" y="140"/>
                    <a:pt x="1706" y="140"/>
                    <a:pt x="1218" y="80"/>
                  </a:cubicBezTo>
                  <a:cubicBezTo>
                    <a:pt x="998" y="49"/>
                    <a:pt x="772" y="1"/>
                    <a:pt x="5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64" name="Google Shape;18064;p27"/>
            <p:cNvSpPr/>
            <p:nvPr/>
          </p:nvSpPr>
          <p:spPr>
            <a:xfrm>
              <a:off x="2934875" y="2649175"/>
              <a:ext cx="19675" cy="12325"/>
            </a:xfrm>
            <a:custGeom>
              <a:avLst/>
              <a:gdLst/>
              <a:ahLst/>
              <a:cxnLst/>
              <a:rect l="l" t="t" r="r" b="b"/>
              <a:pathLst>
                <a:path w="787" h="493" extrusionOk="0">
                  <a:moveTo>
                    <a:pt x="380" y="0"/>
                  </a:moveTo>
                  <a:cubicBezTo>
                    <a:pt x="280" y="0"/>
                    <a:pt x="181" y="32"/>
                    <a:pt x="108" y="111"/>
                  </a:cubicBezTo>
                  <a:cubicBezTo>
                    <a:pt x="1" y="230"/>
                    <a:pt x="48" y="409"/>
                    <a:pt x="191" y="468"/>
                  </a:cubicBezTo>
                  <a:cubicBezTo>
                    <a:pt x="240" y="485"/>
                    <a:pt x="298" y="493"/>
                    <a:pt x="356" y="493"/>
                  </a:cubicBezTo>
                  <a:cubicBezTo>
                    <a:pt x="468" y="493"/>
                    <a:pt x="585" y="464"/>
                    <a:pt x="655" y="409"/>
                  </a:cubicBezTo>
                  <a:cubicBezTo>
                    <a:pt x="727" y="349"/>
                    <a:pt x="786" y="111"/>
                    <a:pt x="632" y="111"/>
                  </a:cubicBezTo>
                  <a:cubicBezTo>
                    <a:pt x="608" y="111"/>
                    <a:pt x="596" y="123"/>
                    <a:pt x="596" y="147"/>
                  </a:cubicBezTo>
                  <a:cubicBezTo>
                    <a:pt x="596" y="171"/>
                    <a:pt x="632" y="183"/>
                    <a:pt x="632" y="218"/>
                  </a:cubicBezTo>
                  <a:cubicBezTo>
                    <a:pt x="644" y="290"/>
                    <a:pt x="584" y="326"/>
                    <a:pt x="525" y="349"/>
                  </a:cubicBezTo>
                  <a:cubicBezTo>
                    <a:pt x="489" y="361"/>
                    <a:pt x="441" y="367"/>
                    <a:pt x="392" y="367"/>
                  </a:cubicBezTo>
                  <a:cubicBezTo>
                    <a:pt x="343" y="367"/>
                    <a:pt x="292" y="361"/>
                    <a:pt x="251" y="349"/>
                  </a:cubicBezTo>
                  <a:cubicBezTo>
                    <a:pt x="132" y="302"/>
                    <a:pt x="167" y="183"/>
                    <a:pt x="274" y="123"/>
                  </a:cubicBezTo>
                  <a:cubicBezTo>
                    <a:pt x="316" y="99"/>
                    <a:pt x="370" y="93"/>
                    <a:pt x="426" y="93"/>
                  </a:cubicBezTo>
                  <a:cubicBezTo>
                    <a:pt x="483" y="93"/>
                    <a:pt x="542" y="99"/>
                    <a:pt x="596" y="99"/>
                  </a:cubicBezTo>
                  <a:cubicBezTo>
                    <a:pt x="632" y="99"/>
                    <a:pt x="632" y="52"/>
                    <a:pt x="608" y="52"/>
                  </a:cubicBezTo>
                  <a:cubicBezTo>
                    <a:pt x="539" y="20"/>
                    <a:pt x="459" y="0"/>
                    <a:pt x="3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65" name="Google Shape;18065;p27"/>
            <p:cNvSpPr/>
            <p:nvPr/>
          </p:nvSpPr>
          <p:spPr>
            <a:xfrm>
              <a:off x="2978050" y="2612075"/>
              <a:ext cx="41225" cy="36150"/>
            </a:xfrm>
            <a:custGeom>
              <a:avLst/>
              <a:gdLst/>
              <a:ahLst/>
              <a:cxnLst/>
              <a:rect l="l" t="t" r="r" b="b"/>
              <a:pathLst>
                <a:path w="1649" h="1446" extrusionOk="0">
                  <a:moveTo>
                    <a:pt x="1278" y="0"/>
                  </a:moveTo>
                  <a:cubicBezTo>
                    <a:pt x="651" y="0"/>
                    <a:pt x="61" y="892"/>
                    <a:pt x="0" y="1417"/>
                  </a:cubicBezTo>
                  <a:cubicBezTo>
                    <a:pt x="0" y="1436"/>
                    <a:pt x="14" y="1445"/>
                    <a:pt x="27" y="1445"/>
                  </a:cubicBezTo>
                  <a:cubicBezTo>
                    <a:pt x="38" y="1445"/>
                    <a:pt x="48" y="1439"/>
                    <a:pt x="48" y="1429"/>
                  </a:cubicBezTo>
                  <a:cubicBezTo>
                    <a:pt x="191" y="1131"/>
                    <a:pt x="298" y="857"/>
                    <a:pt x="512" y="595"/>
                  </a:cubicBezTo>
                  <a:cubicBezTo>
                    <a:pt x="702" y="376"/>
                    <a:pt x="1015" y="81"/>
                    <a:pt x="1345" y="81"/>
                  </a:cubicBezTo>
                  <a:cubicBezTo>
                    <a:pt x="1428" y="81"/>
                    <a:pt x="1512" y="100"/>
                    <a:pt x="1595" y="143"/>
                  </a:cubicBezTo>
                  <a:cubicBezTo>
                    <a:pt x="1600" y="147"/>
                    <a:pt x="1605" y="149"/>
                    <a:pt x="1610" y="149"/>
                  </a:cubicBezTo>
                  <a:cubicBezTo>
                    <a:pt x="1630" y="149"/>
                    <a:pt x="1648" y="114"/>
                    <a:pt x="1619" y="95"/>
                  </a:cubicBezTo>
                  <a:cubicBezTo>
                    <a:pt x="1506" y="30"/>
                    <a:pt x="1392" y="0"/>
                    <a:pt x="12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66" name="Google Shape;18066;p27"/>
            <p:cNvSpPr/>
            <p:nvPr/>
          </p:nvSpPr>
          <p:spPr>
            <a:xfrm>
              <a:off x="2982200" y="2618725"/>
              <a:ext cx="40225" cy="35450"/>
            </a:xfrm>
            <a:custGeom>
              <a:avLst/>
              <a:gdLst/>
              <a:ahLst/>
              <a:cxnLst/>
              <a:rect l="l" t="t" r="r" b="b"/>
              <a:pathLst>
                <a:path w="1609" h="1418" extrusionOk="0">
                  <a:moveTo>
                    <a:pt x="1496" y="0"/>
                  </a:moveTo>
                  <a:cubicBezTo>
                    <a:pt x="1469" y="0"/>
                    <a:pt x="1441" y="25"/>
                    <a:pt x="1441" y="55"/>
                  </a:cubicBezTo>
                  <a:cubicBezTo>
                    <a:pt x="1489" y="424"/>
                    <a:pt x="1072" y="555"/>
                    <a:pt x="846" y="770"/>
                  </a:cubicBezTo>
                  <a:cubicBezTo>
                    <a:pt x="679" y="937"/>
                    <a:pt x="511" y="1341"/>
                    <a:pt x="236" y="1341"/>
                  </a:cubicBezTo>
                  <a:cubicBezTo>
                    <a:pt x="179" y="1341"/>
                    <a:pt x="116" y="1323"/>
                    <a:pt x="48" y="1282"/>
                  </a:cubicBezTo>
                  <a:cubicBezTo>
                    <a:pt x="13" y="1282"/>
                    <a:pt x="1" y="1305"/>
                    <a:pt x="13" y="1317"/>
                  </a:cubicBezTo>
                  <a:cubicBezTo>
                    <a:pt x="87" y="1389"/>
                    <a:pt x="161" y="1418"/>
                    <a:pt x="233" y="1418"/>
                  </a:cubicBezTo>
                  <a:cubicBezTo>
                    <a:pt x="451" y="1418"/>
                    <a:pt x="649" y="1154"/>
                    <a:pt x="775" y="984"/>
                  </a:cubicBezTo>
                  <a:cubicBezTo>
                    <a:pt x="1013" y="674"/>
                    <a:pt x="1608" y="508"/>
                    <a:pt x="1537" y="31"/>
                  </a:cubicBezTo>
                  <a:cubicBezTo>
                    <a:pt x="1528" y="9"/>
                    <a:pt x="1512" y="0"/>
                    <a:pt x="14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67" name="Google Shape;18067;p27"/>
            <p:cNvSpPr/>
            <p:nvPr/>
          </p:nvSpPr>
          <p:spPr>
            <a:xfrm>
              <a:off x="2903625" y="2624475"/>
              <a:ext cx="7475" cy="56225"/>
            </a:xfrm>
            <a:custGeom>
              <a:avLst/>
              <a:gdLst/>
              <a:ahLst/>
              <a:cxnLst/>
              <a:rect l="l" t="t" r="r" b="b"/>
              <a:pathLst>
                <a:path w="299" h="2249" extrusionOk="0">
                  <a:moveTo>
                    <a:pt x="147" y="0"/>
                  </a:moveTo>
                  <a:cubicBezTo>
                    <a:pt x="127" y="0"/>
                    <a:pt x="108" y="14"/>
                    <a:pt x="108" y="28"/>
                  </a:cubicBezTo>
                  <a:cubicBezTo>
                    <a:pt x="108" y="778"/>
                    <a:pt x="48" y="1492"/>
                    <a:pt x="0" y="2218"/>
                  </a:cubicBezTo>
                  <a:cubicBezTo>
                    <a:pt x="0" y="2234"/>
                    <a:pt x="20" y="2249"/>
                    <a:pt x="37" y="2249"/>
                  </a:cubicBezTo>
                  <a:cubicBezTo>
                    <a:pt x="46" y="2249"/>
                    <a:pt x="56" y="2243"/>
                    <a:pt x="60" y="2230"/>
                  </a:cubicBezTo>
                  <a:cubicBezTo>
                    <a:pt x="274" y="1552"/>
                    <a:pt x="298" y="730"/>
                    <a:pt x="179" y="28"/>
                  </a:cubicBezTo>
                  <a:cubicBezTo>
                    <a:pt x="174" y="8"/>
                    <a:pt x="160" y="0"/>
                    <a:pt x="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68" name="Google Shape;18068;p27"/>
            <p:cNvSpPr/>
            <p:nvPr/>
          </p:nvSpPr>
          <p:spPr>
            <a:xfrm>
              <a:off x="2917025" y="2632000"/>
              <a:ext cx="11625" cy="104625"/>
            </a:xfrm>
            <a:custGeom>
              <a:avLst/>
              <a:gdLst/>
              <a:ahLst/>
              <a:cxnLst/>
              <a:rect l="l" t="t" r="r" b="b"/>
              <a:pathLst>
                <a:path w="465" h="4185" extrusionOk="0">
                  <a:moveTo>
                    <a:pt x="131" y="1"/>
                  </a:moveTo>
                  <a:cubicBezTo>
                    <a:pt x="131" y="1"/>
                    <a:pt x="131" y="2"/>
                    <a:pt x="131" y="3"/>
                  </a:cubicBezTo>
                  <a:lnTo>
                    <a:pt x="131" y="3"/>
                  </a:lnTo>
                  <a:cubicBezTo>
                    <a:pt x="139" y="1"/>
                    <a:pt x="145" y="1"/>
                    <a:pt x="131" y="1"/>
                  </a:cubicBezTo>
                  <a:close/>
                  <a:moveTo>
                    <a:pt x="131" y="3"/>
                  </a:moveTo>
                  <a:cubicBezTo>
                    <a:pt x="126" y="5"/>
                    <a:pt x="119" y="7"/>
                    <a:pt x="119" y="12"/>
                  </a:cubicBezTo>
                  <a:cubicBezTo>
                    <a:pt x="84" y="620"/>
                    <a:pt x="0" y="1251"/>
                    <a:pt x="72" y="1846"/>
                  </a:cubicBezTo>
                  <a:cubicBezTo>
                    <a:pt x="167" y="2632"/>
                    <a:pt x="369" y="3334"/>
                    <a:pt x="334" y="4144"/>
                  </a:cubicBezTo>
                  <a:cubicBezTo>
                    <a:pt x="334" y="4169"/>
                    <a:pt x="354" y="4184"/>
                    <a:pt x="372" y="4184"/>
                  </a:cubicBezTo>
                  <a:cubicBezTo>
                    <a:pt x="389" y="4184"/>
                    <a:pt x="405" y="4172"/>
                    <a:pt x="405" y="4144"/>
                  </a:cubicBezTo>
                  <a:cubicBezTo>
                    <a:pt x="465" y="3477"/>
                    <a:pt x="393" y="2953"/>
                    <a:pt x="226" y="2298"/>
                  </a:cubicBezTo>
                  <a:cubicBezTo>
                    <a:pt x="36" y="1561"/>
                    <a:pt x="119" y="776"/>
                    <a:pt x="131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69" name="Google Shape;18069;p27"/>
            <p:cNvSpPr/>
            <p:nvPr/>
          </p:nvSpPr>
          <p:spPr>
            <a:xfrm>
              <a:off x="2908975" y="2733650"/>
              <a:ext cx="5400" cy="38525"/>
            </a:xfrm>
            <a:custGeom>
              <a:avLst/>
              <a:gdLst/>
              <a:ahLst/>
              <a:cxnLst/>
              <a:rect l="l" t="t" r="r" b="b"/>
              <a:pathLst>
                <a:path w="216" h="1541" extrusionOk="0">
                  <a:moveTo>
                    <a:pt x="124" y="1"/>
                  </a:moveTo>
                  <a:cubicBezTo>
                    <a:pt x="114" y="1"/>
                    <a:pt x="102" y="6"/>
                    <a:pt x="96" y="18"/>
                  </a:cubicBezTo>
                  <a:cubicBezTo>
                    <a:pt x="1" y="483"/>
                    <a:pt x="1" y="1054"/>
                    <a:pt x="132" y="1507"/>
                  </a:cubicBezTo>
                  <a:cubicBezTo>
                    <a:pt x="137" y="1529"/>
                    <a:pt x="156" y="1541"/>
                    <a:pt x="175" y="1541"/>
                  </a:cubicBezTo>
                  <a:cubicBezTo>
                    <a:pt x="195" y="1541"/>
                    <a:pt x="215" y="1526"/>
                    <a:pt x="215" y="1495"/>
                  </a:cubicBezTo>
                  <a:cubicBezTo>
                    <a:pt x="204" y="1167"/>
                    <a:pt x="160" y="861"/>
                    <a:pt x="156" y="535"/>
                  </a:cubicBezTo>
                  <a:lnTo>
                    <a:pt x="156" y="535"/>
                  </a:lnTo>
                  <a:cubicBezTo>
                    <a:pt x="157" y="535"/>
                    <a:pt x="158" y="535"/>
                    <a:pt x="158" y="535"/>
                  </a:cubicBezTo>
                  <a:cubicBezTo>
                    <a:pt x="172" y="535"/>
                    <a:pt x="188" y="527"/>
                    <a:pt x="179" y="518"/>
                  </a:cubicBezTo>
                  <a:cubicBezTo>
                    <a:pt x="172" y="482"/>
                    <a:pt x="165" y="445"/>
                    <a:pt x="159" y="409"/>
                  </a:cubicBezTo>
                  <a:lnTo>
                    <a:pt x="159" y="409"/>
                  </a:lnTo>
                  <a:cubicBezTo>
                    <a:pt x="164" y="324"/>
                    <a:pt x="167" y="196"/>
                    <a:pt x="139" y="145"/>
                  </a:cubicBezTo>
                  <a:lnTo>
                    <a:pt x="139" y="145"/>
                  </a:lnTo>
                  <a:cubicBezTo>
                    <a:pt x="139" y="103"/>
                    <a:pt x="141" y="61"/>
                    <a:pt x="144" y="18"/>
                  </a:cubicBezTo>
                  <a:cubicBezTo>
                    <a:pt x="144" y="6"/>
                    <a:pt x="135" y="1"/>
                    <a:pt x="1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70" name="Google Shape;18070;p27"/>
            <p:cNvSpPr/>
            <p:nvPr/>
          </p:nvSpPr>
          <p:spPr>
            <a:xfrm>
              <a:off x="2926850" y="2751075"/>
              <a:ext cx="6850" cy="47975"/>
            </a:xfrm>
            <a:custGeom>
              <a:avLst/>
              <a:gdLst/>
              <a:ahLst/>
              <a:cxnLst/>
              <a:rect l="l" t="t" r="r" b="b"/>
              <a:pathLst>
                <a:path w="274" h="1919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631"/>
                    <a:pt x="60" y="1274"/>
                    <a:pt x="131" y="1905"/>
                  </a:cubicBezTo>
                  <a:cubicBezTo>
                    <a:pt x="131" y="1915"/>
                    <a:pt x="140" y="1919"/>
                    <a:pt x="149" y="1919"/>
                  </a:cubicBezTo>
                  <a:cubicBezTo>
                    <a:pt x="163" y="1919"/>
                    <a:pt x="179" y="1912"/>
                    <a:pt x="179" y="1905"/>
                  </a:cubicBezTo>
                  <a:cubicBezTo>
                    <a:pt x="274" y="1274"/>
                    <a:pt x="143" y="583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71" name="Google Shape;18071;p27"/>
            <p:cNvSpPr/>
            <p:nvPr/>
          </p:nvSpPr>
          <p:spPr>
            <a:xfrm>
              <a:off x="2917325" y="2775475"/>
              <a:ext cx="3000" cy="22825"/>
            </a:xfrm>
            <a:custGeom>
              <a:avLst/>
              <a:gdLst/>
              <a:ahLst/>
              <a:cxnLst/>
              <a:rect l="l" t="t" r="r" b="b"/>
              <a:pathLst>
                <a:path w="120" h="913" extrusionOk="0">
                  <a:moveTo>
                    <a:pt x="48" y="0"/>
                  </a:moveTo>
                  <a:cubicBezTo>
                    <a:pt x="48" y="1"/>
                    <a:pt x="48" y="2"/>
                    <a:pt x="48" y="3"/>
                  </a:cubicBezTo>
                  <a:lnTo>
                    <a:pt x="48" y="3"/>
                  </a:lnTo>
                  <a:cubicBezTo>
                    <a:pt x="51" y="1"/>
                    <a:pt x="51" y="0"/>
                    <a:pt x="48" y="0"/>
                  </a:cubicBezTo>
                  <a:close/>
                  <a:moveTo>
                    <a:pt x="48" y="3"/>
                  </a:moveTo>
                  <a:cubicBezTo>
                    <a:pt x="43" y="8"/>
                    <a:pt x="24" y="19"/>
                    <a:pt x="24" y="36"/>
                  </a:cubicBezTo>
                  <a:cubicBezTo>
                    <a:pt x="0" y="179"/>
                    <a:pt x="24" y="346"/>
                    <a:pt x="24" y="488"/>
                  </a:cubicBezTo>
                  <a:cubicBezTo>
                    <a:pt x="24" y="631"/>
                    <a:pt x="24" y="774"/>
                    <a:pt x="48" y="893"/>
                  </a:cubicBezTo>
                  <a:cubicBezTo>
                    <a:pt x="48" y="901"/>
                    <a:pt x="65" y="912"/>
                    <a:pt x="79" y="912"/>
                  </a:cubicBezTo>
                  <a:cubicBezTo>
                    <a:pt x="88" y="912"/>
                    <a:pt x="95" y="907"/>
                    <a:pt x="95" y="893"/>
                  </a:cubicBezTo>
                  <a:cubicBezTo>
                    <a:pt x="119" y="750"/>
                    <a:pt x="95" y="596"/>
                    <a:pt x="95" y="453"/>
                  </a:cubicBezTo>
                  <a:cubicBezTo>
                    <a:pt x="84" y="299"/>
                    <a:pt x="84" y="157"/>
                    <a:pt x="48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72" name="Google Shape;18072;p27"/>
            <p:cNvSpPr/>
            <p:nvPr/>
          </p:nvSpPr>
          <p:spPr>
            <a:xfrm>
              <a:off x="2900650" y="2493325"/>
              <a:ext cx="21150" cy="127950"/>
            </a:xfrm>
            <a:custGeom>
              <a:avLst/>
              <a:gdLst/>
              <a:ahLst/>
              <a:cxnLst/>
              <a:rect l="l" t="t" r="r" b="b"/>
              <a:pathLst>
                <a:path w="846" h="5118" extrusionOk="0">
                  <a:moveTo>
                    <a:pt x="556" y="1"/>
                  </a:moveTo>
                  <a:cubicBezTo>
                    <a:pt x="552" y="1"/>
                    <a:pt x="548" y="4"/>
                    <a:pt x="548" y="11"/>
                  </a:cubicBezTo>
                  <a:cubicBezTo>
                    <a:pt x="0" y="1630"/>
                    <a:pt x="631" y="3428"/>
                    <a:pt x="215" y="5095"/>
                  </a:cubicBezTo>
                  <a:cubicBezTo>
                    <a:pt x="198" y="5103"/>
                    <a:pt x="210" y="5117"/>
                    <a:pt x="223" y="5117"/>
                  </a:cubicBezTo>
                  <a:cubicBezTo>
                    <a:pt x="229" y="5117"/>
                    <a:pt x="235" y="5114"/>
                    <a:pt x="239" y="5107"/>
                  </a:cubicBezTo>
                  <a:cubicBezTo>
                    <a:pt x="846" y="3488"/>
                    <a:pt x="191" y="1702"/>
                    <a:pt x="584" y="23"/>
                  </a:cubicBezTo>
                  <a:cubicBezTo>
                    <a:pt x="584" y="15"/>
                    <a:pt x="567" y="1"/>
                    <a:pt x="5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73" name="Google Shape;18073;p27"/>
            <p:cNvSpPr/>
            <p:nvPr/>
          </p:nvSpPr>
          <p:spPr>
            <a:xfrm>
              <a:off x="2907800" y="2350175"/>
              <a:ext cx="11925" cy="128950"/>
            </a:xfrm>
            <a:custGeom>
              <a:avLst/>
              <a:gdLst/>
              <a:ahLst/>
              <a:cxnLst/>
              <a:rect l="l" t="t" r="r" b="b"/>
              <a:pathLst>
                <a:path w="477" h="5158" extrusionOk="0">
                  <a:moveTo>
                    <a:pt x="135" y="1"/>
                  </a:moveTo>
                  <a:cubicBezTo>
                    <a:pt x="121" y="1"/>
                    <a:pt x="112" y="13"/>
                    <a:pt x="119" y="34"/>
                  </a:cubicBezTo>
                  <a:cubicBezTo>
                    <a:pt x="369" y="939"/>
                    <a:pt x="84" y="1725"/>
                    <a:pt x="48" y="2618"/>
                  </a:cubicBezTo>
                  <a:cubicBezTo>
                    <a:pt x="0" y="3451"/>
                    <a:pt x="191" y="4285"/>
                    <a:pt x="203" y="5118"/>
                  </a:cubicBezTo>
                  <a:cubicBezTo>
                    <a:pt x="203" y="5146"/>
                    <a:pt x="219" y="5157"/>
                    <a:pt x="232" y="5157"/>
                  </a:cubicBezTo>
                  <a:cubicBezTo>
                    <a:pt x="242" y="5157"/>
                    <a:pt x="250" y="5152"/>
                    <a:pt x="250" y="5142"/>
                  </a:cubicBezTo>
                  <a:cubicBezTo>
                    <a:pt x="298" y="4166"/>
                    <a:pt x="60" y="3201"/>
                    <a:pt x="179" y="2237"/>
                  </a:cubicBezTo>
                  <a:cubicBezTo>
                    <a:pt x="262" y="1475"/>
                    <a:pt x="476" y="748"/>
                    <a:pt x="167" y="22"/>
                  </a:cubicBezTo>
                  <a:cubicBezTo>
                    <a:pt x="157" y="7"/>
                    <a:pt x="145" y="1"/>
                    <a:pt x="1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74" name="Google Shape;18074;p27"/>
            <p:cNvSpPr/>
            <p:nvPr/>
          </p:nvSpPr>
          <p:spPr>
            <a:xfrm>
              <a:off x="2910775" y="2293800"/>
              <a:ext cx="4775" cy="38125"/>
            </a:xfrm>
            <a:custGeom>
              <a:avLst/>
              <a:gdLst/>
              <a:ahLst/>
              <a:cxnLst/>
              <a:rect l="l" t="t" r="r" b="b"/>
              <a:pathLst>
                <a:path w="191" h="1525" extrusionOk="0">
                  <a:moveTo>
                    <a:pt x="107" y="0"/>
                  </a:moveTo>
                  <a:cubicBezTo>
                    <a:pt x="95" y="0"/>
                    <a:pt x="84" y="9"/>
                    <a:pt x="84" y="27"/>
                  </a:cubicBezTo>
                  <a:cubicBezTo>
                    <a:pt x="0" y="515"/>
                    <a:pt x="72" y="1039"/>
                    <a:pt x="72" y="1515"/>
                  </a:cubicBezTo>
                  <a:cubicBezTo>
                    <a:pt x="107" y="1027"/>
                    <a:pt x="191" y="515"/>
                    <a:pt x="131" y="27"/>
                  </a:cubicBezTo>
                  <a:cubicBezTo>
                    <a:pt x="131" y="9"/>
                    <a:pt x="119" y="0"/>
                    <a:pt x="107" y="0"/>
                  </a:cubicBezTo>
                  <a:close/>
                  <a:moveTo>
                    <a:pt x="72" y="1515"/>
                  </a:moveTo>
                  <a:lnTo>
                    <a:pt x="72" y="1515"/>
                  </a:lnTo>
                  <a:cubicBezTo>
                    <a:pt x="66" y="1521"/>
                    <a:pt x="66" y="1524"/>
                    <a:pt x="67" y="1524"/>
                  </a:cubicBezTo>
                  <a:cubicBezTo>
                    <a:pt x="69" y="1524"/>
                    <a:pt x="72" y="1521"/>
                    <a:pt x="72" y="15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75" name="Google Shape;18075;p27"/>
            <p:cNvSpPr/>
            <p:nvPr/>
          </p:nvSpPr>
          <p:spPr>
            <a:xfrm>
              <a:off x="2917325" y="2477825"/>
              <a:ext cx="9850" cy="136725"/>
            </a:xfrm>
            <a:custGeom>
              <a:avLst/>
              <a:gdLst/>
              <a:ahLst/>
              <a:cxnLst/>
              <a:rect l="l" t="t" r="r" b="b"/>
              <a:pathLst>
                <a:path w="394" h="5469" extrusionOk="0">
                  <a:moveTo>
                    <a:pt x="155" y="0"/>
                  </a:moveTo>
                  <a:lnTo>
                    <a:pt x="155" y="0"/>
                  </a:lnTo>
                  <a:cubicBezTo>
                    <a:pt x="226" y="941"/>
                    <a:pt x="214" y="1857"/>
                    <a:pt x="107" y="2786"/>
                  </a:cubicBezTo>
                  <a:cubicBezTo>
                    <a:pt x="0" y="3691"/>
                    <a:pt x="179" y="4536"/>
                    <a:pt x="167" y="5441"/>
                  </a:cubicBezTo>
                  <a:cubicBezTo>
                    <a:pt x="167" y="5459"/>
                    <a:pt x="179" y="5468"/>
                    <a:pt x="191" y="5468"/>
                  </a:cubicBezTo>
                  <a:cubicBezTo>
                    <a:pt x="203" y="5468"/>
                    <a:pt x="214" y="5459"/>
                    <a:pt x="214" y="5441"/>
                  </a:cubicBezTo>
                  <a:cubicBezTo>
                    <a:pt x="393" y="4584"/>
                    <a:pt x="107" y="3655"/>
                    <a:pt x="203" y="2762"/>
                  </a:cubicBezTo>
                  <a:cubicBezTo>
                    <a:pt x="298" y="1846"/>
                    <a:pt x="322" y="941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76" name="Google Shape;18076;p27"/>
            <p:cNvSpPr/>
            <p:nvPr/>
          </p:nvSpPr>
          <p:spPr>
            <a:xfrm>
              <a:off x="2915525" y="2271850"/>
              <a:ext cx="1225" cy="29175"/>
            </a:xfrm>
            <a:custGeom>
              <a:avLst/>
              <a:gdLst/>
              <a:ahLst/>
              <a:cxnLst/>
              <a:rect l="l" t="t" r="r" b="b"/>
              <a:pathLst>
                <a:path w="49" h="1167" extrusionOk="0">
                  <a:moveTo>
                    <a:pt x="1" y="0"/>
                  </a:moveTo>
                  <a:cubicBezTo>
                    <a:pt x="1" y="6"/>
                    <a:pt x="1" y="12"/>
                    <a:pt x="1" y="18"/>
                  </a:cubicBezTo>
                  <a:lnTo>
                    <a:pt x="1" y="18"/>
                  </a:lnTo>
                  <a:cubicBezTo>
                    <a:pt x="1" y="12"/>
                    <a:pt x="1" y="6"/>
                    <a:pt x="1" y="0"/>
                  </a:cubicBezTo>
                  <a:close/>
                  <a:moveTo>
                    <a:pt x="1" y="18"/>
                  </a:moveTo>
                  <a:lnTo>
                    <a:pt x="1" y="18"/>
                  </a:lnTo>
                  <a:cubicBezTo>
                    <a:pt x="13" y="393"/>
                    <a:pt x="13" y="792"/>
                    <a:pt x="36" y="1167"/>
                  </a:cubicBezTo>
                  <a:lnTo>
                    <a:pt x="48" y="1167"/>
                  </a:lnTo>
                  <a:cubicBezTo>
                    <a:pt x="37" y="791"/>
                    <a:pt x="13" y="405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77" name="Google Shape;18077;p27"/>
            <p:cNvSpPr/>
            <p:nvPr/>
          </p:nvSpPr>
          <p:spPr>
            <a:xfrm>
              <a:off x="2915225" y="2279025"/>
              <a:ext cx="6275" cy="91575"/>
            </a:xfrm>
            <a:custGeom>
              <a:avLst/>
              <a:gdLst/>
              <a:ahLst/>
              <a:cxnLst/>
              <a:rect l="l" t="t" r="r" b="b"/>
              <a:pathLst>
                <a:path w="251" h="3663" extrusionOk="0">
                  <a:moveTo>
                    <a:pt x="213" y="0"/>
                  </a:moveTo>
                  <a:cubicBezTo>
                    <a:pt x="207" y="0"/>
                    <a:pt x="203" y="3"/>
                    <a:pt x="203" y="11"/>
                  </a:cubicBezTo>
                  <a:cubicBezTo>
                    <a:pt x="1" y="1201"/>
                    <a:pt x="25" y="2463"/>
                    <a:pt x="191" y="3654"/>
                  </a:cubicBezTo>
                  <a:cubicBezTo>
                    <a:pt x="191" y="3660"/>
                    <a:pt x="203" y="3663"/>
                    <a:pt x="215" y="3663"/>
                  </a:cubicBezTo>
                  <a:cubicBezTo>
                    <a:pt x="227" y="3663"/>
                    <a:pt x="239" y="3660"/>
                    <a:pt x="239" y="3654"/>
                  </a:cubicBezTo>
                  <a:cubicBezTo>
                    <a:pt x="203" y="2416"/>
                    <a:pt x="72" y="1237"/>
                    <a:pt x="251" y="11"/>
                  </a:cubicBezTo>
                  <a:cubicBezTo>
                    <a:pt x="243" y="11"/>
                    <a:pt x="224" y="0"/>
                    <a:pt x="2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78" name="Google Shape;18078;p27"/>
            <p:cNvSpPr/>
            <p:nvPr/>
          </p:nvSpPr>
          <p:spPr>
            <a:xfrm>
              <a:off x="2914050" y="2379300"/>
              <a:ext cx="11925" cy="89750"/>
            </a:xfrm>
            <a:custGeom>
              <a:avLst/>
              <a:gdLst/>
              <a:ahLst/>
              <a:cxnLst/>
              <a:rect l="l" t="t" r="r" b="b"/>
              <a:pathLst>
                <a:path w="477" h="3590" extrusionOk="0">
                  <a:moveTo>
                    <a:pt x="274" y="0"/>
                  </a:moveTo>
                  <a:lnTo>
                    <a:pt x="274" y="0"/>
                  </a:lnTo>
                  <a:cubicBezTo>
                    <a:pt x="107" y="464"/>
                    <a:pt x="0" y="976"/>
                    <a:pt x="72" y="1465"/>
                  </a:cubicBezTo>
                  <a:cubicBezTo>
                    <a:pt x="119" y="1798"/>
                    <a:pt x="274" y="2084"/>
                    <a:pt x="310" y="2417"/>
                  </a:cubicBezTo>
                  <a:cubicBezTo>
                    <a:pt x="357" y="2810"/>
                    <a:pt x="310" y="3179"/>
                    <a:pt x="298" y="3572"/>
                  </a:cubicBezTo>
                  <a:cubicBezTo>
                    <a:pt x="298" y="3584"/>
                    <a:pt x="310" y="3590"/>
                    <a:pt x="322" y="3590"/>
                  </a:cubicBezTo>
                  <a:cubicBezTo>
                    <a:pt x="334" y="3590"/>
                    <a:pt x="345" y="3584"/>
                    <a:pt x="345" y="3572"/>
                  </a:cubicBezTo>
                  <a:cubicBezTo>
                    <a:pt x="429" y="3120"/>
                    <a:pt x="476" y="2631"/>
                    <a:pt x="369" y="2167"/>
                  </a:cubicBezTo>
                  <a:cubicBezTo>
                    <a:pt x="298" y="1810"/>
                    <a:pt x="155" y="1548"/>
                    <a:pt x="131" y="1167"/>
                  </a:cubicBezTo>
                  <a:cubicBezTo>
                    <a:pt x="131" y="786"/>
                    <a:pt x="215" y="381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79" name="Google Shape;18079;p27"/>
            <p:cNvSpPr/>
            <p:nvPr/>
          </p:nvSpPr>
          <p:spPr>
            <a:xfrm>
              <a:off x="2841425" y="2182725"/>
              <a:ext cx="61625" cy="165550"/>
            </a:xfrm>
            <a:custGeom>
              <a:avLst/>
              <a:gdLst/>
              <a:ahLst/>
              <a:cxnLst/>
              <a:rect l="l" t="t" r="r" b="b"/>
              <a:pathLst>
                <a:path w="2465" h="6622" extrusionOk="0">
                  <a:moveTo>
                    <a:pt x="452" y="0"/>
                  </a:moveTo>
                  <a:cubicBezTo>
                    <a:pt x="441" y="0"/>
                    <a:pt x="427" y="6"/>
                    <a:pt x="417" y="17"/>
                  </a:cubicBezTo>
                  <a:cubicBezTo>
                    <a:pt x="0" y="969"/>
                    <a:pt x="703" y="1922"/>
                    <a:pt x="1095" y="2755"/>
                  </a:cubicBezTo>
                  <a:cubicBezTo>
                    <a:pt x="1345" y="3303"/>
                    <a:pt x="1453" y="3898"/>
                    <a:pt x="1667" y="4470"/>
                  </a:cubicBezTo>
                  <a:cubicBezTo>
                    <a:pt x="1953" y="5184"/>
                    <a:pt x="2262" y="5839"/>
                    <a:pt x="2358" y="6613"/>
                  </a:cubicBezTo>
                  <a:cubicBezTo>
                    <a:pt x="2358" y="6619"/>
                    <a:pt x="2360" y="6622"/>
                    <a:pt x="2363" y="6622"/>
                  </a:cubicBezTo>
                  <a:cubicBezTo>
                    <a:pt x="2366" y="6622"/>
                    <a:pt x="2369" y="6619"/>
                    <a:pt x="2369" y="6613"/>
                  </a:cubicBezTo>
                  <a:cubicBezTo>
                    <a:pt x="2465" y="5565"/>
                    <a:pt x="1810" y="4541"/>
                    <a:pt x="1524" y="3565"/>
                  </a:cubicBezTo>
                  <a:cubicBezTo>
                    <a:pt x="1167" y="2339"/>
                    <a:pt x="345" y="1362"/>
                    <a:pt x="476" y="29"/>
                  </a:cubicBezTo>
                  <a:cubicBezTo>
                    <a:pt x="476" y="9"/>
                    <a:pt x="465" y="0"/>
                    <a:pt x="4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80" name="Google Shape;18080;p27"/>
            <p:cNvSpPr/>
            <p:nvPr/>
          </p:nvSpPr>
          <p:spPr>
            <a:xfrm>
              <a:off x="2854275" y="2143800"/>
              <a:ext cx="85975" cy="29025"/>
            </a:xfrm>
            <a:custGeom>
              <a:avLst/>
              <a:gdLst/>
              <a:ahLst/>
              <a:cxnLst/>
              <a:rect l="l" t="t" r="r" b="b"/>
              <a:pathLst>
                <a:path w="3439" h="1161" extrusionOk="0">
                  <a:moveTo>
                    <a:pt x="2565" y="1"/>
                  </a:moveTo>
                  <a:cubicBezTo>
                    <a:pt x="1616" y="1"/>
                    <a:pt x="595" y="493"/>
                    <a:pt x="10" y="1133"/>
                  </a:cubicBezTo>
                  <a:cubicBezTo>
                    <a:pt x="0" y="1143"/>
                    <a:pt x="14" y="1160"/>
                    <a:pt x="32" y="1160"/>
                  </a:cubicBezTo>
                  <a:cubicBezTo>
                    <a:pt x="37" y="1160"/>
                    <a:pt x="41" y="1160"/>
                    <a:pt x="46" y="1157"/>
                  </a:cubicBezTo>
                  <a:cubicBezTo>
                    <a:pt x="546" y="752"/>
                    <a:pt x="1058" y="443"/>
                    <a:pt x="1689" y="300"/>
                  </a:cubicBezTo>
                  <a:cubicBezTo>
                    <a:pt x="2000" y="222"/>
                    <a:pt x="2302" y="204"/>
                    <a:pt x="2606" y="204"/>
                  </a:cubicBezTo>
                  <a:cubicBezTo>
                    <a:pt x="2859" y="204"/>
                    <a:pt x="3114" y="217"/>
                    <a:pt x="3379" y="217"/>
                  </a:cubicBezTo>
                  <a:cubicBezTo>
                    <a:pt x="3415" y="217"/>
                    <a:pt x="3439" y="157"/>
                    <a:pt x="3391" y="145"/>
                  </a:cubicBezTo>
                  <a:cubicBezTo>
                    <a:pt x="3132" y="46"/>
                    <a:pt x="2851" y="1"/>
                    <a:pt x="25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81" name="Google Shape;18081;p27"/>
            <p:cNvSpPr/>
            <p:nvPr/>
          </p:nvSpPr>
          <p:spPr>
            <a:xfrm>
              <a:off x="2934275" y="2154925"/>
              <a:ext cx="2125" cy="14675"/>
            </a:xfrm>
            <a:custGeom>
              <a:avLst/>
              <a:gdLst/>
              <a:ahLst/>
              <a:cxnLst/>
              <a:rect l="l" t="t" r="r" b="b"/>
              <a:pathLst>
                <a:path w="85" h="587" extrusionOk="0">
                  <a:moveTo>
                    <a:pt x="78" y="1"/>
                  </a:moveTo>
                  <a:cubicBezTo>
                    <a:pt x="75" y="1"/>
                    <a:pt x="72" y="4"/>
                    <a:pt x="72" y="10"/>
                  </a:cubicBezTo>
                  <a:cubicBezTo>
                    <a:pt x="37" y="188"/>
                    <a:pt x="1" y="391"/>
                    <a:pt x="1" y="581"/>
                  </a:cubicBezTo>
                  <a:cubicBezTo>
                    <a:pt x="1" y="581"/>
                    <a:pt x="6" y="587"/>
                    <a:pt x="10" y="587"/>
                  </a:cubicBezTo>
                  <a:cubicBezTo>
                    <a:pt x="11" y="587"/>
                    <a:pt x="13" y="585"/>
                    <a:pt x="13" y="581"/>
                  </a:cubicBezTo>
                  <a:cubicBezTo>
                    <a:pt x="60" y="403"/>
                    <a:pt x="72" y="212"/>
                    <a:pt x="84" y="10"/>
                  </a:cubicBezTo>
                  <a:cubicBezTo>
                    <a:pt x="84" y="4"/>
                    <a:pt x="81" y="1"/>
                    <a:pt x="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82" name="Google Shape;18082;p27"/>
            <p:cNvSpPr/>
            <p:nvPr/>
          </p:nvSpPr>
          <p:spPr>
            <a:xfrm>
              <a:off x="2935175" y="2148600"/>
              <a:ext cx="3900" cy="21075"/>
            </a:xfrm>
            <a:custGeom>
              <a:avLst/>
              <a:gdLst/>
              <a:ahLst/>
              <a:cxnLst/>
              <a:rect l="l" t="t" r="r" b="b"/>
              <a:pathLst>
                <a:path w="156" h="843" extrusionOk="0">
                  <a:moveTo>
                    <a:pt x="84" y="1"/>
                  </a:moveTo>
                  <a:cubicBezTo>
                    <a:pt x="36" y="120"/>
                    <a:pt x="48" y="251"/>
                    <a:pt x="48" y="382"/>
                  </a:cubicBezTo>
                  <a:cubicBezTo>
                    <a:pt x="36" y="537"/>
                    <a:pt x="1" y="679"/>
                    <a:pt x="1" y="822"/>
                  </a:cubicBezTo>
                  <a:cubicBezTo>
                    <a:pt x="1" y="836"/>
                    <a:pt x="17" y="842"/>
                    <a:pt x="33" y="842"/>
                  </a:cubicBezTo>
                  <a:cubicBezTo>
                    <a:pt x="44" y="842"/>
                    <a:pt x="55" y="839"/>
                    <a:pt x="60" y="834"/>
                  </a:cubicBezTo>
                  <a:cubicBezTo>
                    <a:pt x="120" y="703"/>
                    <a:pt x="143" y="537"/>
                    <a:pt x="143" y="382"/>
                  </a:cubicBezTo>
                  <a:cubicBezTo>
                    <a:pt x="143" y="251"/>
                    <a:pt x="155" y="120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83" name="Google Shape;18083;p27"/>
            <p:cNvSpPr/>
            <p:nvPr/>
          </p:nvSpPr>
          <p:spPr>
            <a:xfrm>
              <a:off x="2938750" y="2146975"/>
              <a:ext cx="4475" cy="24350"/>
            </a:xfrm>
            <a:custGeom>
              <a:avLst/>
              <a:gdLst/>
              <a:ahLst/>
              <a:cxnLst/>
              <a:rect l="l" t="t" r="r" b="b"/>
              <a:pathLst>
                <a:path w="179" h="974" extrusionOk="0">
                  <a:moveTo>
                    <a:pt x="108" y="0"/>
                  </a:moveTo>
                  <a:cubicBezTo>
                    <a:pt x="96" y="0"/>
                    <a:pt x="84" y="6"/>
                    <a:pt x="84" y="18"/>
                  </a:cubicBezTo>
                  <a:cubicBezTo>
                    <a:pt x="36" y="304"/>
                    <a:pt x="0" y="661"/>
                    <a:pt x="36" y="947"/>
                  </a:cubicBezTo>
                  <a:cubicBezTo>
                    <a:pt x="36" y="965"/>
                    <a:pt x="57" y="974"/>
                    <a:pt x="78" y="974"/>
                  </a:cubicBezTo>
                  <a:cubicBezTo>
                    <a:pt x="99" y="974"/>
                    <a:pt x="119" y="965"/>
                    <a:pt x="119" y="947"/>
                  </a:cubicBezTo>
                  <a:cubicBezTo>
                    <a:pt x="179" y="661"/>
                    <a:pt x="155" y="304"/>
                    <a:pt x="131" y="18"/>
                  </a:cubicBezTo>
                  <a:cubicBezTo>
                    <a:pt x="131" y="6"/>
                    <a:pt x="119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84" name="Google Shape;18084;p27"/>
            <p:cNvSpPr/>
            <p:nvPr/>
          </p:nvSpPr>
          <p:spPr>
            <a:xfrm>
              <a:off x="2945600" y="2149950"/>
              <a:ext cx="3900" cy="22725"/>
            </a:xfrm>
            <a:custGeom>
              <a:avLst/>
              <a:gdLst/>
              <a:ahLst/>
              <a:cxnLst/>
              <a:rect l="l" t="t" r="r" b="b"/>
              <a:pathLst>
                <a:path w="156" h="909" extrusionOk="0">
                  <a:moveTo>
                    <a:pt x="96" y="0"/>
                  </a:moveTo>
                  <a:cubicBezTo>
                    <a:pt x="90" y="0"/>
                    <a:pt x="84" y="6"/>
                    <a:pt x="84" y="18"/>
                  </a:cubicBezTo>
                  <a:cubicBezTo>
                    <a:pt x="36" y="292"/>
                    <a:pt x="0" y="614"/>
                    <a:pt x="48" y="899"/>
                  </a:cubicBezTo>
                  <a:cubicBezTo>
                    <a:pt x="48" y="905"/>
                    <a:pt x="57" y="908"/>
                    <a:pt x="67" y="908"/>
                  </a:cubicBezTo>
                  <a:cubicBezTo>
                    <a:pt x="78" y="908"/>
                    <a:pt x="90" y="905"/>
                    <a:pt x="96" y="899"/>
                  </a:cubicBezTo>
                  <a:cubicBezTo>
                    <a:pt x="155" y="625"/>
                    <a:pt x="131" y="304"/>
                    <a:pt x="107" y="18"/>
                  </a:cubicBezTo>
                  <a:cubicBezTo>
                    <a:pt x="107" y="6"/>
                    <a:pt x="101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85" name="Google Shape;18085;p27"/>
            <p:cNvSpPr/>
            <p:nvPr/>
          </p:nvSpPr>
          <p:spPr>
            <a:xfrm>
              <a:off x="2941425" y="2145475"/>
              <a:ext cx="42300" cy="27225"/>
            </a:xfrm>
            <a:custGeom>
              <a:avLst/>
              <a:gdLst/>
              <a:ahLst/>
              <a:cxnLst/>
              <a:rect l="l" t="t" r="r" b="b"/>
              <a:pathLst>
                <a:path w="1692" h="1089" extrusionOk="0">
                  <a:moveTo>
                    <a:pt x="275" y="1"/>
                  </a:moveTo>
                  <a:cubicBezTo>
                    <a:pt x="178" y="1"/>
                    <a:pt x="92" y="16"/>
                    <a:pt x="24" y="54"/>
                  </a:cubicBezTo>
                  <a:cubicBezTo>
                    <a:pt x="1" y="54"/>
                    <a:pt x="1" y="66"/>
                    <a:pt x="1" y="78"/>
                  </a:cubicBezTo>
                  <a:cubicBezTo>
                    <a:pt x="1" y="150"/>
                    <a:pt x="1" y="138"/>
                    <a:pt x="48" y="185"/>
                  </a:cubicBezTo>
                  <a:cubicBezTo>
                    <a:pt x="48" y="188"/>
                    <a:pt x="49" y="189"/>
                    <a:pt x="51" y="189"/>
                  </a:cubicBezTo>
                  <a:cubicBezTo>
                    <a:pt x="57" y="189"/>
                    <a:pt x="72" y="173"/>
                    <a:pt x="72" y="173"/>
                  </a:cubicBezTo>
                  <a:cubicBezTo>
                    <a:pt x="51" y="152"/>
                    <a:pt x="111" y="148"/>
                    <a:pt x="162" y="148"/>
                  </a:cubicBezTo>
                  <a:cubicBezTo>
                    <a:pt x="196" y="148"/>
                    <a:pt x="227" y="150"/>
                    <a:pt x="227" y="150"/>
                  </a:cubicBezTo>
                  <a:cubicBezTo>
                    <a:pt x="310" y="173"/>
                    <a:pt x="370" y="185"/>
                    <a:pt x="441" y="197"/>
                  </a:cubicBezTo>
                  <a:cubicBezTo>
                    <a:pt x="608" y="245"/>
                    <a:pt x="763" y="269"/>
                    <a:pt x="929" y="352"/>
                  </a:cubicBezTo>
                  <a:cubicBezTo>
                    <a:pt x="1263" y="495"/>
                    <a:pt x="1417" y="733"/>
                    <a:pt x="1536" y="1066"/>
                  </a:cubicBezTo>
                  <a:cubicBezTo>
                    <a:pt x="1550" y="1079"/>
                    <a:pt x="1573" y="1089"/>
                    <a:pt x="1594" y="1089"/>
                  </a:cubicBezTo>
                  <a:cubicBezTo>
                    <a:pt x="1611" y="1089"/>
                    <a:pt x="1626" y="1083"/>
                    <a:pt x="1632" y="1066"/>
                  </a:cubicBezTo>
                  <a:cubicBezTo>
                    <a:pt x="1691" y="721"/>
                    <a:pt x="1441" y="435"/>
                    <a:pt x="1155" y="257"/>
                  </a:cubicBezTo>
                  <a:cubicBezTo>
                    <a:pt x="958" y="149"/>
                    <a:pt x="571" y="1"/>
                    <a:pt x="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86" name="Google Shape;18086;p27"/>
            <p:cNvSpPr/>
            <p:nvPr/>
          </p:nvSpPr>
          <p:spPr>
            <a:xfrm>
              <a:off x="2958100" y="2186450"/>
              <a:ext cx="45550" cy="142675"/>
            </a:xfrm>
            <a:custGeom>
              <a:avLst/>
              <a:gdLst/>
              <a:ahLst/>
              <a:cxnLst/>
              <a:rect l="l" t="t" r="r" b="b"/>
              <a:pathLst>
                <a:path w="1822" h="5707" extrusionOk="0">
                  <a:moveTo>
                    <a:pt x="1281" y="0"/>
                  </a:moveTo>
                  <a:cubicBezTo>
                    <a:pt x="1278" y="0"/>
                    <a:pt x="1274" y="10"/>
                    <a:pt x="1274" y="23"/>
                  </a:cubicBezTo>
                  <a:cubicBezTo>
                    <a:pt x="1762" y="1190"/>
                    <a:pt x="1155" y="2130"/>
                    <a:pt x="715" y="3202"/>
                  </a:cubicBezTo>
                  <a:cubicBezTo>
                    <a:pt x="381" y="3988"/>
                    <a:pt x="84" y="4821"/>
                    <a:pt x="0" y="5678"/>
                  </a:cubicBezTo>
                  <a:cubicBezTo>
                    <a:pt x="0" y="5698"/>
                    <a:pt x="18" y="5707"/>
                    <a:pt x="37" y="5707"/>
                  </a:cubicBezTo>
                  <a:cubicBezTo>
                    <a:pt x="51" y="5707"/>
                    <a:pt x="66" y="5701"/>
                    <a:pt x="72" y="5690"/>
                  </a:cubicBezTo>
                  <a:cubicBezTo>
                    <a:pt x="488" y="4511"/>
                    <a:pt x="834" y="3356"/>
                    <a:pt x="1310" y="2202"/>
                  </a:cubicBezTo>
                  <a:cubicBezTo>
                    <a:pt x="1608" y="1487"/>
                    <a:pt x="1822" y="654"/>
                    <a:pt x="1286" y="23"/>
                  </a:cubicBezTo>
                  <a:cubicBezTo>
                    <a:pt x="1286" y="7"/>
                    <a:pt x="1284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87" name="Google Shape;18087;p27"/>
            <p:cNvSpPr/>
            <p:nvPr/>
          </p:nvSpPr>
          <p:spPr>
            <a:xfrm>
              <a:off x="2953625" y="2177650"/>
              <a:ext cx="75325" cy="178575"/>
            </a:xfrm>
            <a:custGeom>
              <a:avLst/>
              <a:gdLst/>
              <a:ahLst/>
              <a:cxnLst/>
              <a:rect l="l" t="t" r="r" b="b"/>
              <a:pathLst>
                <a:path w="3013" h="7143" extrusionOk="0">
                  <a:moveTo>
                    <a:pt x="2572" y="0"/>
                  </a:moveTo>
                  <a:cubicBezTo>
                    <a:pt x="2523" y="0"/>
                    <a:pt x="2480" y="47"/>
                    <a:pt x="2525" y="101"/>
                  </a:cubicBezTo>
                  <a:cubicBezTo>
                    <a:pt x="3013" y="696"/>
                    <a:pt x="2561" y="1815"/>
                    <a:pt x="2418" y="2482"/>
                  </a:cubicBezTo>
                  <a:cubicBezTo>
                    <a:pt x="2299" y="3137"/>
                    <a:pt x="2191" y="3804"/>
                    <a:pt x="1953" y="4435"/>
                  </a:cubicBezTo>
                  <a:cubicBezTo>
                    <a:pt x="1715" y="5102"/>
                    <a:pt x="1358" y="5709"/>
                    <a:pt x="906" y="6233"/>
                  </a:cubicBezTo>
                  <a:cubicBezTo>
                    <a:pt x="751" y="6399"/>
                    <a:pt x="584" y="6637"/>
                    <a:pt x="394" y="6745"/>
                  </a:cubicBezTo>
                  <a:cubicBezTo>
                    <a:pt x="336" y="6846"/>
                    <a:pt x="286" y="6897"/>
                    <a:pt x="241" y="6897"/>
                  </a:cubicBezTo>
                  <a:cubicBezTo>
                    <a:pt x="201" y="6897"/>
                    <a:pt x="165" y="6858"/>
                    <a:pt x="132" y="6780"/>
                  </a:cubicBezTo>
                  <a:cubicBezTo>
                    <a:pt x="156" y="6590"/>
                    <a:pt x="167" y="6399"/>
                    <a:pt x="215" y="6221"/>
                  </a:cubicBezTo>
                  <a:cubicBezTo>
                    <a:pt x="209" y="6203"/>
                    <a:pt x="200" y="6194"/>
                    <a:pt x="190" y="6194"/>
                  </a:cubicBezTo>
                  <a:cubicBezTo>
                    <a:pt x="179" y="6194"/>
                    <a:pt x="167" y="6203"/>
                    <a:pt x="156" y="6221"/>
                  </a:cubicBezTo>
                  <a:cubicBezTo>
                    <a:pt x="60" y="6518"/>
                    <a:pt x="13" y="6768"/>
                    <a:pt x="1" y="7078"/>
                  </a:cubicBezTo>
                  <a:cubicBezTo>
                    <a:pt x="1" y="7118"/>
                    <a:pt x="28" y="7142"/>
                    <a:pt x="57" y="7142"/>
                  </a:cubicBezTo>
                  <a:cubicBezTo>
                    <a:pt x="71" y="7142"/>
                    <a:pt x="85" y="7137"/>
                    <a:pt x="96" y="7126"/>
                  </a:cubicBezTo>
                  <a:cubicBezTo>
                    <a:pt x="1251" y="6233"/>
                    <a:pt x="1977" y="5042"/>
                    <a:pt x="2322" y="3649"/>
                  </a:cubicBezTo>
                  <a:cubicBezTo>
                    <a:pt x="2525" y="2816"/>
                    <a:pt x="2692" y="1934"/>
                    <a:pt x="2834" y="1089"/>
                  </a:cubicBezTo>
                  <a:cubicBezTo>
                    <a:pt x="2894" y="684"/>
                    <a:pt x="2953" y="291"/>
                    <a:pt x="2620" y="18"/>
                  </a:cubicBezTo>
                  <a:cubicBezTo>
                    <a:pt x="2605" y="6"/>
                    <a:pt x="2588" y="0"/>
                    <a:pt x="2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88" name="Google Shape;18088;p27"/>
            <p:cNvSpPr/>
            <p:nvPr/>
          </p:nvSpPr>
          <p:spPr>
            <a:xfrm>
              <a:off x="3017625" y="2169700"/>
              <a:ext cx="23850" cy="10425"/>
            </a:xfrm>
            <a:custGeom>
              <a:avLst/>
              <a:gdLst/>
              <a:ahLst/>
              <a:cxnLst/>
              <a:rect l="l" t="t" r="r" b="b"/>
              <a:pathLst>
                <a:path w="954" h="417" extrusionOk="0">
                  <a:moveTo>
                    <a:pt x="387" y="0"/>
                  </a:moveTo>
                  <a:cubicBezTo>
                    <a:pt x="263" y="0"/>
                    <a:pt x="137" y="26"/>
                    <a:pt x="24" y="74"/>
                  </a:cubicBezTo>
                  <a:cubicBezTo>
                    <a:pt x="12" y="97"/>
                    <a:pt x="1" y="121"/>
                    <a:pt x="12" y="133"/>
                  </a:cubicBezTo>
                  <a:cubicBezTo>
                    <a:pt x="60" y="205"/>
                    <a:pt x="72" y="300"/>
                    <a:pt x="72" y="383"/>
                  </a:cubicBezTo>
                  <a:cubicBezTo>
                    <a:pt x="65" y="404"/>
                    <a:pt x="82" y="417"/>
                    <a:pt x="100" y="417"/>
                  </a:cubicBezTo>
                  <a:cubicBezTo>
                    <a:pt x="113" y="417"/>
                    <a:pt x="127" y="410"/>
                    <a:pt x="132" y="395"/>
                  </a:cubicBezTo>
                  <a:cubicBezTo>
                    <a:pt x="151" y="296"/>
                    <a:pt x="146" y="213"/>
                    <a:pt x="110" y="140"/>
                  </a:cubicBezTo>
                  <a:lnTo>
                    <a:pt x="110" y="140"/>
                  </a:lnTo>
                  <a:cubicBezTo>
                    <a:pt x="197" y="104"/>
                    <a:pt x="285" y="88"/>
                    <a:pt x="371" y="88"/>
                  </a:cubicBezTo>
                  <a:cubicBezTo>
                    <a:pt x="565" y="88"/>
                    <a:pt x="752" y="169"/>
                    <a:pt x="917" y="288"/>
                  </a:cubicBezTo>
                  <a:cubicBezTo>
                    <a:pt x="919" y="290"/>
                    <a:pt x="921" y="290"/>
                    <a:pt x="923" y="290"/>
                  </a:cubicBezTo>
                  <a:cubicBezTo>
                    <a:pt x="935" y="290"/>
                    <a:pt x="953" y="262"/>
                    <a:pt x="953" y="252"/>
                  </a:cubicBezTo>
                  <a:cubicBezTo>
                    <a:pt x="817" y="78"/>
                    <a:pt x="604" y="0"/>
                    <a:pt x="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89" name="Google Shape;18089;p27"/>
            <p:cNvSpPr/>
            <p:nvPr/>
          </p:nvSpPr>
          <p:spPr>
            <a:xfrm>
              <a:off x="3046200" y="2178925"/>
              <a:ext cx="34550" cy="61050"/>
            </a:xfrm>
            <a:custGeom>
              <a:avLst/>
              <a:gdLst/>
              <a:ahLst/>
              <a:cxnLst/>
              <a:rect l="l" t="t" r="r" b="b"/>
              <a:pathLst>
                <a:path w="1382" h="2442" extrusionOk="0">
                  <a:moveTo>
                    <a:pt x="9" y="0"/>
                  </a:moveTo>
                  <a:cubicBezTo>
                    <a:pt x="1" y="0"/>
                    <a:pt x="2" y="39"/>
                    <a:pt x="12" y="50"/>
                  </a:cubicBezTo>
                  <a:cubicBezTo>
                    <a:pt x="1084" y="455"/>
                    <a:pt x="1120" y="1431"/>
                    <a:pt x="1096" y="2384"/>
                  </a:cubicBezTo>
                  <a:cubicBezTo>
                    <a:pt x="1096" y="2419"/>
                    <a:pt x="1130" y="2442"/>
                    <a:pt x="1160" y="2442"/>
                  </a:cubicBezTo>
                  <a:cubicBezTo>
                    <a:pt x="1180" y="2442"/>
                    <a:pt x="1198" y="2431"/>
                    <a:pt x="1203" y="2407"/>
                  </a:cubicBezTo>
                  <a:cubicBezTo>
                    <a:pt x="1382" y="1491"/>
                    <a:pt x="1084" y="217"/>
                    <a:pt x="12" y="2"/>
                  </a:cubicBezTo>
                  <a:cubicBezTo>
                    <a:pt x="11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90" name="Google Shape;18090;p27"/>
            <p:cNvSpPr/>
            <p:nvPr/>
          </p:nvSpPr>
          <p:spPr>
            <a:xfrm>
              <a:off x="3011050" y="2248425"/>
              <a:ext cx="68875" cy="170275"/>
            </a:xfrm>
            <a:custGeom>
              <a:avLst/>
              <a:gdLst/>
              <a:ahLst/>
              <a:cxnLst/>
              <a:rect l="l" t="t" r="r" b="b"/>
              <a:pathLst>
                <a:path w="2755" h="6811" extrusionOk="0">
                  <a:moveTo>
                    <a:pt x="2730" y="1"/>
                  </a:moveTo>
                  <a:cubicBezTo>
                    <a:pt x="2720" y="1"/>
                    <a:pt x="2709" y="3"/>
                    <a:pt x="2704" y="8"/>
                  </a:cubicBezTo>
                  <a:cubicBezTo>
                    <a:pt x="1835" y="2199"/>
                    <a:pt x="1585" y="4830"/>
                    <a:pt x="37" y="6712"/>
                  </a:cubicBezTo>
                  <a:cubicBezTo>
                    <a:pt x="1" y="6757"/>
                    <a:pt x="49" y="6810"/>
                    <a:pt x="100" y="6810"/>
                  </a:cubicBezTo>
                  <a:cubicBezTo>
                    <a:pt x="115" y="6810"/>
                    <a:pt x="131" y="6806"/>
                    <a:pt x="145" y="6795"/>
                  </a:cubicBezTo>
                  <a:cubicBezTo>
                    <a:pt x="954" y="6057"/>
                    <a:pt x="1276" y="4842"/>
                    <a:pt x="1609" y="3854"/>
                  </a:cubicBezTo>
                  <a:cubicBezTo>
                    <a:pt x="2050" y="2616"/>
                    <a:pt x="2538" y="1318"/>
                    <a:pt x="2740" y="20"/>
                  </a:cubicBezTo>
                  <a:cubicBezTo>
                    <a:pt x="2754" y="6"/>
                    <a:pt x="2743" y="1"/>
                    <a:pt x="2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91" name="Google Shape;18091;p27"/>
            <p:cNvSpPr/>
            <p:nvPr/>
          </p:nvSpPr>
          <p:spPr>
            <a:xfrm>
              <a:off x="2938150" y="2429200"/>
              <a:ext cx="68100" cy="87975"/>
            </a:xfrm>
            <a:custGeom>
              <a:avLst/>
              <a:gdLst/>
              <a:ahLst/>
              <a:cxnLst/>
              <a:rect l="l" t="t" r="r" b="b"/>
              <a:pathLst>
                <a:path w="2724" h="3519" extrusionOk="0">
                  <a:moveTo>
                    <a:pt x="2697" y="1"/>
                  </a:moveTo>
                  <a:cubicBezTo>
                    <a:pt x="2689" y="1"/>
                    <a:pt x="2679" y="5"/>
                    <a:pt x="2668" y="16"/>
                  </a:cubicBezTo>
                  <a:cubicBezTo>
                    <a:pt x="1763" y="683"/>
                    <a:pt x="1" y="2183"/>
                    <a:pt x="441" y="3481"/>
                  </a:cubicBezTo>
                  <a:cubicBezTo>
                    <a:pt x="446" y="3506"/>
                    <a:pt x="468" y="3518"/>
                    <a:pt x="489" y="3518"/>
                  </a:cubicBezTo>
                  <a:cubicBezTo>
                    <a:pt x="520" y="3518"/>
                    <a:pt x="550" y="3494"/>
                    <a:pt x="536" y="3445"/>
                  </a:cubicBezTo>
                  <a:cubicBezTo>
                    <a:pt x="298" y="2052"/>
                    <a:pt x="1787" y="885"/>
                    <a:pt x="2715" y="28"/>
                  </a:cubicBezTo>
                  <a:cubicBezTo>
                    <a:pt x="2723" y="20"/>
                    <a:pt x="2715" y="1"/>
                    <a:pt x="26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92" name="Google Shape;18092;p27"/>
            <p:cNvSpPr/>
            <p:nvPr/>
          </p:nvSpPr>
          <p:spPr>
            <a:xfrm>
              <a:off x="2951550" y="2438650"/>
              <a:ext cx="77300" cy="82700"/>
            </a:xfrm>
            <a:custGeom>
              <a:avLst/>
              <a:gdLst/>
              <a:ahLst/>
              <a:cxnLst/>
              <a:rect l="l" t="t" r="r" b="b"/>
              <a:pathLst>
                <a:path w="3092" h="3308" extrusionOk="0">
                  <a:moveTo>
                    <a:pt x="3028" y="1"/>
                  </a:moveTo>
                  <a:cubicBezTo>
                    <a:pt x="3009" y="1"/>
                    <a:pt x="2990" y="10"/>
                    <a:pt x="2977" y="31"/>
                  </a:cubicBezTo>
                  <a:cubicBezTo>
                    <a:pt x="2703" y="650"/>
                    <a:pt x="2465" y="1246"/>
                    <a:pt x="2060" y="1793"/>
                  </a:cubicBezTo>
                  <a:cubicBezTo>
                    <a:pt x="1705" y="2274"/>
                    <a:pt x="1038" y="3158"/>
                    <a:pt x="349" y="3158"/>
                  </a:cubicBezTo>
                  <a:cubicBezTo>
                    <a:pt x="253" y="3158"/>
                    <a:pt x="156" y="3141"/>
                    <a:pt x="60" y="3103"/>
                  </a:cubicBezTo>
                  <a:cubicBezTo>
                    <a:pt x="24" y="3103"/>
                    <a:pt x="0" y="3151"/>
                    <a:pt x="36" y="3163"/>
                  </a:cubicBezTo>
                  <a:cubicBezTo>
                    <a:pt x="170" y="3265"/>
                    <a:pt x="307" y="3308"/>
                    <a:pt x="443" y="3308"/>
                  </a:cubicBezTo>
                  <a:cubicBezTo>
                    <a:pt x="923" y="3308"/>
                    <a:pt x="1394" y="2773"/>
                    <a:pt x="1691" y="2448"/>
                  </a:cubicBezTo>
                  <a:cubicBezTo>
                    <a:pt x="2298" y="1781"/>
                    <a:pt x="2846" y="948"/>
                    <a:pt x="3084" y="67"/>
                  </a:cubicBezTo>
                  <a:cubicBezTo>
                    <a:pt x="3092" y="29"/>
                    <a:pt x="3060" y="1"/>
                    <a:pt x="30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93" name="Google Shape;18093;p27"/>
            <p:cNvSpPr/>
            <p:nvPr/>
          </p:nvSpPr>
          <p:spPr>
            <a:xfrm>
              <a:off x="3004225" y="2427575"/>
              <a:ext cx="24350" cy="8525"/>
            </a:xfrm>
            <a:custGeom>
              <a:avLst/>
              <a:gdLst/>
              <a:ahLst/>
              <a:cxnLst/>
              <a:rect l="l" t="t" r="r" b="b"/>
              <a:pathLst>
                <a:path w="974" h="341" extrusionOk="0">
                  <a:moveTo>
                    <a:pt x="317" y="0"/>
                  </a:moveTo>
                  <a:cubicBezTo>
                    <a:pt x="201" y="0"/>
                    <a:pt x="81" y="25"/>
                    <a:pt x="13" y="93"/>
                  </a:cubicBezTo>
                  <a:cubicBezTo>
                    <a:pt x="1" y="105"/>
                    <a:pt x="13" y="141"/>
                    <a:pt x="25" y="141"/>
                  </a:cubicBezTo>
                  <a:cubicBezTo>
                    <a:pt x="164" y="141"/>
                    <a:pt x="278" y="99"/>
                    <a:pt x="408" y="99"/>
                  </a:cubicBezTo>
                  <a:cubicBezTo>
                    <a:pt x="434" y="99"/>
                    <a:pt x="461" y="101"/>
                    <a:pt x="489" y="105"/>
                  </a:cubicBezTo>
                  <a:cubicBezTo>
                    <a:pt x="668" y="141"/>
                    <a:pt x="787" y="224"/>
                    <a:pt x="929" y="331"/>
                  </a:cubicBezTo>
                  <a:cubicBezTo>
                    <a:pt x="936" y="338"/>
                    <a:pt x="943" y="341"/>
                    <a:pt x="949" y="341"/>
                  </a:cubicBezTo>
                  <a:cubicBezTo>
                    <a:pt x="964" y="341"/>
                    <a:pt x="974" y="321"/>
                    <a:pt x="965" y="296"/>
                  </a:cubicBezTo>
                  <a:cubicBezTo>
                    <a:pt x="858" y="153"/>
                    <a:pt x="679" y="57"/>
                    <a:pt x="501" y="22"/>
                  </a:cubicBezTo>
                  <a:cubicBezTo>
                    <a:pt x="449" y="9"/>
                    <a:pt x="383" y="0"/>
                    <a:pt x="3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94" name="Google Shape;18094;p27"/>
            <p:cNvSpPr/>
            <p:nvPr/>
          </p:nvSpPr>
          <p:spPr>
            <a:xfrm>
              <a:off x="3010775" y="2416500"/>
              <a:ext cx="22050" cy="9300"/>
            </a:xfrm>
            <a:custGeom>
              <a:avLst/>
              <a:gdLst/>
              <a:ahLst/>
              <a:cxnLst/>
              <a:rect l="l" t="t" r="r" b="b"/>
              <a:pathLst>
                <a:path w="882" h="372" extrusionOk="0">
                  <a:moveTo>
                    <a:pt x="96" y="0"/>
                  </a:moveTo>
                  <a:cubicBezTo>
                    <a:pt x="1" y="119"/>
                    <a:pt x="108" y="227"/>
                    <a:pt x="203" y="274"/>
                  </a:cubicBezTo>
                  <a:cubicBezTo>
                    <a:pt x="317" y="331"/>
                    <a:pt x="461" y="371"/>
                    <a:pt x="596" y="371"/>
                  </a:cubicBezTo>
                  <a:cubicBezTo>
                    <a:pt x="687" y="371"/>
                    <a:pt x="774" y="353"/>
                    <a:pt x="846" y="310"/>
                  </a:cubicBezTo>
                  <a:cubicBezTo>
                    <a:pt x="882" y="298"/>
                    <a:pt x="882" y="250"/>
                    <a:pt x="834" y="239"/>
                  </a:cubicBezTo>
                  <a:cubicBezTo>
                    <a:pt x="775" y="227"/>
                    <a:pt x="715" y="227"/>
                    <a:pt x="656" y="227"/>
                  </a:cubicBezTo>
                  <a:cubicBezTo>
                    <a:pt x="596" y="227"/>
                    <a:pt x="537" y="227"/>
                    <a:pt x="477" y="215"/>
                  </a:cubicBezTo>
                  <a:cubicBezTo>
                    <a:pt x="406" y="203"/>
                    <a:pt x="48" y="143"/>
                    <a:pt x="108" y="12"/>
                  </a:cubicBezTo>
                  <a:cubicBezTo>
                    <a:pt x="120" y="0"/>
                    <a:pt x="96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95" name="Google Shape;18095;p27"/>
            <p:cNvSpPr/>
            <p:nvPr/>
          </p:nvSpPr>
          <p:spPr>
            <a:xfrm>
              <a:off x="3033400" y="2282575"/>
              <a:ext cx="64925" cy="141400"/>
            </a:xfrm>
            <a:custGeom>
              <a:avLst/>
              <a:gdLst/>
              <a:ahLst/>
              <a:cxnLst/>
              <a:rect l="l" t="t" r="r" b="b"/>
              <a:pathLst>
                <a:path w="2597" h="5656" extrusionOk="0">
                  <a:moveTo>
                    <a:pt x="2532" y="1"/>
                  </a:moveTo>
                  <a:cubicBezTo>
                    <a:pt x="2512" y="1"/>
                    <a:pt x="2494" y="11"/>
                    <a:pt x="2489" y="35"/>
                  </a:cubicBezTo>
                  <a:cubicBezTo>
                    <a:pt x="2168" y="988"/>
                    <a:pt x="2001" y="2000"/>
                    <a:pt x="1727" y="2976"/>
                  </a:cubicBezTo>
                  <a:cubicBezTo>
                    <a:pt x="1417" y="4119"/>
                    <a:pt x="941" y="4857"/>
                    <a:pt x="24" y="5619"/>
                  </a:cubicBezTo>
                  <a:cubicBezTo>
                    <a:pt x="1" y="5619"/>
                    <a:pt x="24" y="5655"/>
                    <a:pt x="48" y="5655"/>
                  </a:cubicBezTo>
                  <a:cubicBezTo>
                    <a:pt x="929" y="5262"/>
                    <a:pt x="1417" y="4417"/>
                    <a:pt x="1703" y="3548"/>
                  </a:cubicBezTo>
                  <a:cubicBezTo>
                    <a:pt x="2072" y="2440"/>
                    <a:pt x="2489" y="1214"/>
                    <a:pt x="2596" y="59"/>
                  </a:cubicBezTo>
                  <a:cubicBezTo>
                    <a:pt x="2596" y="24"/>
                    <a:pt x="2562" y="1"/>
                    <a:pt x="25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96" name="Google Shape;18096;p27"/>
            <p:cNvSpPr/>
            <p:nvPr/>
          </p:nvSpPr>
          <p:spPr>
            <a:xfrm>
              <a:off x="3095750" y="2267025"/>
              <a:ext cx="66550" cy="117800"/>
            </a:xfrm>
            <a:custGeom>
              <a:avLst/>
              <a:gdLst/>
              <a:ahLst/>
              <a:cxnLst/>
              <a:rect l="l" t="t" r="r" b="b"/>
              <a:pathLst>
                <a:path w="2662" h="4712" extrusionOk="0">
                  <a:moveTo>
                    <a:pt x="7" y="610"/>
                  </a:moveTo>
                  <a:cubicBezTo>
                    <a:pt x="1" y="616"/>
                    <a:pt x="1" y="619"/>
                    <a:pt x="2" y="619"/>
                  </a:cubicBezTo>
                  <a:cubicBezTo>
                    <a:pt x="4" y="619"/>
                    <a:pt x="7" y="616"/>
                    <a:pt x="7" y="610"/>
                  </a:cubicBezTo>
                  <a:close/>
                  <a:moveTo>
                    <a:pt x="357" y="0"/>
                  </a:moveTo>
                  <a:cubicBezTo>
                    <a:pt x="193" y="0"/>
                    <a:pt x="54" y="175"/>
                    <a:pt x="7" y="610"/>
                  </a:cubicBezTo>
                  <a:cubicBezTo>
                    <a:pt x="114" y="476"/>
                    <a:pt x="240" y="243"/>
                    <a:pt x="452" y="243"/>
                  </a:cubicBezTo>
                  <a:cubicBezTo>
                    <a:pt x="523" y="243"/>
                    <a:pt x="604" y="270"/>
                    <a:pt x="697" y="336"/>
                  </a:cubicBezTo>
                  <a:cubicBezTo>
                    <a:pt x="817" y="431"/>
                    <a:pt x="840" y="753"/>
                    <a:pt x="900" y="884"/>
                  </a:cubicBezTo>
                  <a:cubicBezTo>
                    <a:pt x="1019" y="1169"/>
                    <a:pt x="1186" y="1360"/>
                    <a:pt x="1376" y="1598"/>
                  </a:cubicBezTo>
                  <a:cubicBezTo>
                    <a:pt x="2186" y="2550"/>
                    <a:pt x="2352" y="3479"/>
                    <a:pt x="2472" y="4670"/>
                  </a:cubicBezTo>
                  <a:cubicBezTo>
                    <a:pt x="2472" y="4696"/>
                    <a:pt x="2490" y="4712"/>
                    <a:pt x="2509" y="4712"/>
                  </a:cubicBezTo>
                  <a:cubicBezTo>
                    <a:pt x="2523" y="4712"/>
                    <a:pt x="2538" y="4703"/>
                    <a:pt x="2543" y="4682"/>
                  </a:cubicBezTo>
                  <a:cubicBezTo>
                    <a:pt x="2662" y="4086"/>
                    <a:pt x="2543" y="3479"/>
                    <a:pt x="2329" y="2908"/>
                  </a:cubicBezTo>
                  <a:cubicBezTo>
                    <a:pt x="2007" y="2062"/>
                    <a:pt x="1281" y="1503"/>
                    <a:pt x="959" y="669"/>
                  </a:cubicBezTo>
                  <a:cubicBezTo>
                    <a:pt x="813" y="283"/>
                    <a:pt x="565" y="0"/>
                    <a:pt x="3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97" name="Google Shape;18097;p27"/>
            <p:cNvSpPr/>
            <p:nvPr/>
          </p:nvSpPr>
          <p:spPr>
            <a:xfrm>
              <a:off x="3079200" y="2384675"/>
              <a:ext cx="77450" cy="122975"/>
            </a:xfrm>
            <a:custGeom>
              <a:avLst/>
              <a:gdLst/>
              <a:ahLst/>
              <a:cxnLst/>
              <a:rect l="l" t="t" r="r" b="b"/>
              <a:pathLst>
                <a:path w="3098" h="4919" extrusionOk="0">
                  <a:moveTo>
                    <a:pt x="3085" y="1"/>
                  </a:moveTo>
                  <a:cubicBezTo>
                    <a:pt x="3082" y="1"/>
                    <a:pt x="3078" y="3"/>
                    <a:pt x="3074" y="11"/>
                  </a:cubicBezTo>
                  <a:cubicBezTo>
                    <a:pt x="2633" y="1845"/>
                    <a:pt x="1169" y="3369"/>
                    <a:pt x="38" y="4810"/>
                  </a:cubicBezTo>
                  <a:cubicBezTo>
                    <a:pt x="0" y="4857"/>
                    <a:pt x="45" y="4919"/>
                    <a:pt x="94" y="4919"/>
                  </a:cubicBezTo>
                  <a:cubicBezTo>
                    <a:pt x="107" y="4919"/>
                    <a:pt x="121" y="4915"/>
                    <a:pt x="133" y="4905"/>
                  </a:cubicBezTo>
                  <a:cubicBezTo>
                    <a:pt x="883" y="4238"/>
                    <a:pt x="1490" y="3369"/>
                    <a:pt x="2014" y="2524"/>
                  </a:cubicBezTo>
                  <a:cubicBezTo>
                    <a:pt x="2479" y="1797"/>
                    <a:pt x="3074" y="904"/>
                    <a:pt x="3098" y="11"/>
                  </a:cubicBezTo>
                  <a:cubicBezTo>
                    <a:pt x="3098" y="11"/>
                    <a:pt x="3092" y="1"/>
                    <a:pt x="30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98" name="Google Shape;18098;p27"/>
            <p:cNvSpPr/>
            <p:nvPr/>
          </p:nvSpPr>
          <p:spPr>
            <a:xfrm>
              <a:off x="3074475" y="2437725"/>
              <a:ext cx="75800" cy="88025"/>
            </a:xfrm>
            <a:custGeom>
              <a:avLst/>
              <a:gdLst/>
              <a:ahLst/>
              <a:cxnLst/>
              <a:rect l="l" t="t" r="r" b="b"/>
              <a:pathLst>
                <a:path w="3032" h="3521" extrusionOk="0">
                  <a:moveTo>
                    <a:pt x="2984" y="1"/>
                  </a:moveTo>
                  <a:cubicBezTo>
                    <a:pt x="2977" y="1"/>
                    <a:pt x="2971" y="3"/>
                    <a:pt x="2965" y="9"/>
                  </a:cubicBezTo>
                  <a:cubicBezTo>
                    <a:pt x="2394" y="473"/>
                    <a:pt x="2084" y="1187"/>
                    <a:pt x="1691" y="1795"/>
                  </a:cubicBezTo>
                  <a:cubicBezTo>
                    <a:pt x="1501" y="2104"/>
                    <a:pt x="1287" y="2390"/>
                    <a:pt x="1060" y="2676"/>
                  </a:cubicBezTo>
                  <a:cubicBezTo>
                    <a:pt x="985" y="2742"/>
                    <a:pt x="441" y="3239"/>
                    <a:pt x="246" y="3239"/>
                  </a:cubicBezTo>
                  <a:cubicBezTo>
                    <a:pt x="194" y="3239"/>
                    <a:pt x="167" y="3204"/>
                    <a:pt x="179" y="3116"/>
                  </a:cubicBezTo>
                  <a:cubicBezTo>
                    <a:pt x="179" y="3092"/>
                    <a:pt x="144" y="3045"/>
                    <a:pt x="120" y="3045"/>
                  </a:cubicBezTo>
                  <a:lnTo>
                    <a:pt x="72" y="3045"/>
                  </a:lnTo>
                  <a:lnTo>
                    <a:pt x="72" y="3069"/>
                  </a:lnTo>
                  <a:cubicBezTo>
                    <a:pt x="60" y="3211"/>
                    <a:pt x="1" y="3307"/>
                    <a:pt x="24" y="3438"/>
                  </a:cubicBezTo>
                  <a:cubicBezTo>
                    <a:pt x="24" y="3461"/>
                    <a:pt x="60" y="3485"/>
                    <a:pt x="72" y="3497"/>
                  </a:cubicBezTo>
                  <a:cubicBezTo>
                    <a:pt x="116" y="3513"/>
                    <a:pt x="160" y="3520"/>
                    <a:pt x="206" y="3520"/>
                  </a:cubicBezTo>
                  <a:cubicBezTo>
                    <a:pt x="639" y="3520"/>
                    <a:pt x="1118" y="2850"/>
                    <a:pt x="1334" y="2580"/>
                  </a:cubicBezTo>
                  <a:cubicBezTo>
                    <a:pt x="1965" y="1807"/>
                    <a:pt x="2501" y="890"/>
                    <a:pt x="3013" y="56"/>
                  </a:cubicBezTo>
                  <a:cubicBezTo>
                    <a:pt x="3031" y="29"/>
                    <a:pt x="3007" y="1"/>
                    <a:pt x="29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099" name="Google Shape;18099;p27"/>
            <p:cNvSpPr/>
            <p:nvPr/>
          </p:nvSpPr>
          <p:spPr>
            <a:xfrm>
              <a:off x="3149275" y="2351300"/>
              <a:ext cx="29100" cy="86550"/>
            </a:xfrm>
            <a:custGeom>
              <a:avLst/>
              <a:gdLst/>
              <a:ahLst/>
              <a:cxnLst/>
              <a:rect l="l" t="t" r="r" b="b"/>
              <a:pathLst>
                <a:path w="1164" h="3462" extrusionOk="0">
                  <a:moveTo>
                    <a:pt x="1049" y="0"/>
                  </a:moveTo>
                  <a:cubicBezTo>
                    <a:pt x="1039" y="0"/>
                    <a:pt x="1030" y="4"/>
                    <a:pt x="1021" y="13"/>
                  </a:cubicBezTo>
                  <a:cubicBezTo>
                    <a:pt x="866" y="549"/>
                    <a:pt x="842" y="1120"/>
                    <a:pt x="723" y="1668"/>
                  </a:cubicBezTo>
                  <a:cubicBezTo>
                    <a:pt x="581" y="2275"/>
                    <a:pt x="342" y="2847"/>
                    <a:pt x="9" y="3382"/>
                  </a:cubicBezTo>
                  <a:cubicBezTo>
                    <a:pt x="1" y="3425"/>
                    <a:pt x="28" y="3461"/>
                    <a:pt x="58" y="3461"/>
                  </a:cubicBezTo>
                  <a:cubicBezTo>
                    <a:pt x="70" y="3461"/>
                    <a:pt x="82" y="3455"/>
                    <a:pt x="92" y="3442"/>
                  </a:cubicBezTo>
                  <a:cubicBezTo>
                    <a:pt x="771" y="2549"/>
                    <a:pt x="1164" y="1144"/>
                    <a:pt x="1081" y="37"/>
                  </a:cubicBezTo>
                  <a:cubicBezTo>
                    <a:pt x="1081" y="14"/>
                    <a:pt x="1066" y="0"/>
                    <a:pt x="10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00" name="Google Shape;18100;p27"/>
            <p:cNvSpPr/>
            <p:nvPr/>
          </p:nvSpPr>
          <p:spPr>
            <a:xfrm>
              <a:off x="3174200" y="2349650"/>
              <a:ext cx="33350" cy="54625"/>
            </a:xfrm>
            <a:custGeom>
              <a:avLst/>
              <a:gdLst/>
              <a:ahLst/>
              <a:cxnLst/>
              <a:rect l="l" t="t" r="r" b="b"/>
              <a:pathLst>
                <a:path w="1334" h="2185" extrusionOk="0">
                  <a:moveTo>
                    <a:pt x="198" y="1"/>
                  </a:moveTo>
                  <a:cubicBezTo>
                    <a:pt x="95" y="1"/>
                    <a:pt x="11" y="54"/>
                    <a:pt x="0" y="198"/>
                  </a:cubicBezTo>
                  <a:cubicBezTo>
                    <a:pt x="8" y="221"/>
                    <a:pt x="25" y="229"/>
                    <a:pt x="36" y="229"/>
                  </a:cubicBezTo>
                  <a:cubicBezTo>
                    <a:pt x="43" y="229"/>
                    <a:pt x="48" y="226"/>
                    <a:pt x="48" y="222"/>
                  </a:cubicBezTo>
                  <a:cubicBezTo>
                    <a:pt x="106" y="138"/>
                    <a:pt x="166" y="105"/>
                    <a:pt x="225" y="105"/>
                  </a:cubicBezTo>
                  <a:cubicBezTo>
                    <a:pt x="446" y="105"/>
                    <a:pt x="656" y="568"/>
                    <a:pt x="703" y="662"/>
                  </a:cubicBezTo>
                  <a:cubicBezTo>
                    <a:pt x="762" y="793"/>
                    <a:pt x="834" y="936"/>
                    <a:pt x="893" y="1067"/>
                  </a:cubicBezTo>
                  <a:cubicBezTo>
                    <a:pt x="1060" y="1424"/>
                    <a:pt x="1108" y="1781"/>
                    <a:pt x="1215" y="2151"/>
                  </a:cubicBezTo>
                  <a:cubicBezTo>
                    <a:pt x="1226" y="2173"/>
                    <a:pt x="1248" y="2185"/>
                    <a:pt x="1268" y="2185"/>
                  </a:cubicBezTo>
                  <a:cubicBezTo>
                    <a:pt x="1290" y="2185"/>
                    <a:pt x="1310" y="2170"/>
                    <a:pt x="1310" y="2139"/>
                  </a:cubicBezTo>
                  <a:cubicBezTo>
                    <a:pt x="1334" y="1805"/>
                    <a:pt x="1215" y="1496"/>
                    <a:pt x="1096" y="1198"/>
                  </a:cubicBezTo>
                  <a:cubicBezTo>
                    <a:pt x="965" y="865"/>
                    <a:pt x="798" y="448"/>
                    <a:pt x="560" y="174"/>
                  </a:cubicBezTo>
                  <a:cubicBezTo>
                    <a:pt x="481" y="82"/>
                    <a:pt x="326" y="1"/>
                    <a:pt x="1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01" name="Google Shape;18101;p27"/>
            <p:cNvSpPr/>
            <p:nvPr/>
          </p:nvSpPr>
          <p:spPr>
            <a:xfrm>
              <a:off x="3181125" y="2406250"/>
              <a:ext cx="27625" cy="65200"/>
            </a:xfrm>
            <a:custGeom>
              <a:avLst/>
              <a:gdLst/>
              <a:ahLst/>
              <a:cxnLst/>
              <a:rect l="l" t="t" r="r" b="b"/>
              <a:pathLst>
                <a:path w="1105" h="2608" extrusionOk="0">
                  <a:moveTo>
                    <a:pt x="1048" y="0"/>
                  </a:moveTo>
                  <a:cubicBezTo>
                    <a:pt x="1036" y="0"/>
                    <a:pt x="1025" y="6"/>
                    <a:pt x="1021" y="18"/>
                  </a:cubicBezTo>
                  <a:cubicBezTo>
                    <a:pt x="640" y="815"/>
                    <a:pt x="378" y="1672"/>
                    <a:pt x="33" y="2494"/>
                  </a:cubicBezTo>
                  <a:cubicBezTo>
                    <a:pt x="0" y="2551"/>
                    <a:pt x="68" y="2608"/>
                    <a:pt x="129" y="2608"/>
                  </a:cubicBezTo>
                  <a:cubicBezTo>
                    <a:pt x="157" y="2608"/>
                    <a:pt x="184" y="2596"/>
                    <a:pt x="200" y="2565"/>
                  </a:cubicBezTo>
                  <a:cubicBezTo>
                    <a:pt x="569" y="1792"/>
                    <a:pt x="973" y="899"/>
                    <a:pt x="1104" y="53"/>
                  </a:cubicBezTo>
                  <a:cubicBezTo>
                    <a:pt x="1104" y="21"/>
                    <a:pt x="1073" y="0"/>
                    <a:pt x="10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02" name="Google Shape;18102;p27"/>
            <p:cNvSpPr/>
            <p:nvPr/>
          </p:nvSpPr>
          <p:spPr>
            <a:xfrm>
              <a:off x="2956900" y="2528575"/>
              <a:ext cx="109725" cy="65575"/>
            </a:xfrm>
            <a:custGeom>
              <a:avLst/>
              <a:gdLst/>
              <a:ahLst/>
              <a:cxnLst/>
              <a:rect l="l" t="t" r="r" b="b"/>
              <a:pathLst>
                <a:path w="4389" h="2623" extrusionOk="0">
                  <a:moveTo>
                    <a:pt x="4321" y="1"/>
                  </a:moveTo>
                  <a:cubicBezTo>
                    <a:pt x="4314" y="1"/>
                    <a:pt x="4306" y="2"/>
                    <a:pt x="4299" y="6"/>
                  </a:cubicBezTo>
                  <a:cubicBezTo>
                    <a:pt x="3334" y="530"/>
                    <a:pt x="2322" y="840"/>
                    <a:pt x="1322" y="1292"/>
                  </a:cubicBezTo>
                  <a:cubicBezTo>
                    <a:pt x="787" y="1530"/>
                    <a:pt x="1" y="1899"/>
                    <a:pt x="251" y="2590"/>
                  </a:cubicBezTo>
                  <a:cubicBezTo>
                    <a:pt x="257" y="2608"/>
                    <a:pt x="283" y="2622"/>
                    <a:pt x="309" y="2622"/>
                  </a:cubicBezTo>
                  <a:cubicBezTo>
                    <a:pt x="334" y="2622"/>
                    <a:pt x="358" y="2608"/>
                    <a:pt x="358" y="2566"/>
                  </a:cubicBezTo>
                  <a:cubicBezTo>
                    <a:pt x="346" y="1602"/>
                    <a:pt x="1834" y="1244"/>
                    <a:pt x="2572" y="959"/>
                  </a:cubicBezTo>
                  <a:cubicBezTo>
                    <a:pt x="3203" y="720"/>
                    <a:pt x="3823" y="482"/>
                    <a:pt x="4358" y="89"/>
                  </a:cubicBezTo>
                  <a:cubicBezTo>
                    <a:pt x="4388" y="49"/>
                    <a:pt x="4359" y="1"/>
                    <a:pt x="43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03" name="Google Shape;18103;p27"/>
            <p:cNvSpPr/>
            <p:nvPr/>
          </p:nvSpPr>
          <p:spPr>
            <a:xfrm>
              <a:off x="2964050" y="2527500"/>
              <a:ext cx="105950" cy="70875"/>
            </a:xfrm>
            <a:custGeom>
              <a:avLst/>
              <a:gdLst/>
              <a:ahLst/>
              <a:cxnLst/>
              <a:rect l="l" t="t" r="r" b="b"/>
              <a:pathLst>
                <a:path w="4238" h="2835" extrusionOk="0">
                  <a:moveTo>
                    <a:pt x="4152" y="1"/>
                  </a:moveTo>
                  <a:cubicBezTo>
                    <a:pt x="4135" y="1"/>
                    <a:pt x="4119" y="8"/>
                    <a:pt x="4108" y="25"/>
                  </a:cubicBezTo>
                  <a:cubicBezTo>
                    <a:pt x="3608" y="728"/>
                    <a:pt x="3001" y="1264"/>
                    <a:pt x="2275" y="1716"/>
                  </a:cubicBezTo>
                  <a:cubicBezTo>
                    <a:pt x="1964" y="1917"/>
                    <a:pt x="901" y="2700"/>
                    <a:pt x="310" y="2700"/>
                  </a:cubicBezTo>
                  <a:cubicBezTo>
                    <a:pt x="200" y="2700"/>
                    <a:pt x="106" y="2673"/>
                    <a:pt x="36" y="2609"/>
                  </a:cubicBezTo>
                  <a:cubicBezTo>
                    <a:pt x="24" y="2609"/>
                    <a:pt x="0" y="2645"/>
                    <a:pt x="12" y="2657"/>
                  </a:cubicBezTo>
                  <a:cubicBezTo>
                    <a:pt x="112" y="2783"/>
                    <a:pt x="245" y="2834"/>
                    <a:pt x="396" y="2834"/>
                  </a:cubicBezTo>
                  <a:cubicBezTo>
                    <a:pt x="897" y="2834"/>
                    <a:pt x="1597" y="2274"/>
                    <a:pt x="1917" y="2073"/>
                  </a:cubicBezTo>
                  <a:cubicBezTo>
                    <a:pt x="2810" y="1561"/>
                    <a:pt x="3632" y="942"/>
                    <a:pt x="4203" y="85"/>
                  </a:cubicBezTo>
                  <a:cubicBezTo>
                    <a:pt x="4237" y="43"/>
                    <a:pt x="4193" y="1"/>
                    <a:pt x="4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04" name="Google Shape;18104;p27"/>
            <p:cNvSpPr/>
            <p:nvPr/>
          </p:nvSpPr>
          <p:spPr>
            <a:xfrm>
              <a:off x="3070300" y="2500025"/>
              <a:ext cx="15225" cy="21925"/>
            </a:xfrm>
            <a:custGeom>
              <a:avLst/>
              <a:gdLst/>
              <a:ahLst/>
              <a:cxnLst/>
              <a:rect l="l" t="t" r="r" b="b"/>
              <a:pathLst>
                <a:path w="609" h="877" extrusionOk="0">
                  <a:moveTo>
                    <a:pt x="595" y="0"/>
                  </a:moveTo>
                  <a:cubicBezTo>
                    <a:pt x="591" y="0"/>
                    <a:pt x="588" y="2"/>
                    <a:pt x="584" y="5"/>
                  </a:cubicBezTo>
                  <a:cubicBezTo>
                    <a:pt x="477" y="184"/>
                    <a:pt x="1" y="719"/>
                    <a:pt x="394" y="874"/>
                  </a:cubicBezTo>
                  <a:cubicBezTo>
                    <a:pt x="396" y="876"/>
                    <a:pt x="397" y="877"/>
                    <a:pt x="399" y="877"/>
                  </a:cubicBezTo>
                  <a:cubicBezTo>
                    <a:pt x="409" y="877"/>
                    <a:pt x="416" y="849"/>
                    <a:pt x="406" y="839"/>
                  </a:cubicBezTo>
                  <a:cubicBezTo>
                    <a:pt x="168" y="541"/>
                    <a:pt x="549" y="303"/>
                    <a:pt x="608" y="17"/>
                  </a:cubicBezTo>
                  <a:cubicBezTo>
                    <a:pt x="608" y="9"/>
                    <a:pt x="602" y="0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05" name="Google Shape;18105;p27"/>
            <p:cNvSpPr/>
            <p:nvPr/>
          </p:nvSpPr>
          <p:spPr>
            <a:xfrm>
              <a:off x="3028500" y="2527225"/>
              <a:ext cx="85000" cy="68600"/>
            </a:xfrm>
            <a:custGeom>
              <a:avLst/>
              <a:gdLst/>
              <a:ahLst/>
              <a:cxnLst/>
              <a:rect l="l" t="t" r="r" b="b"/>
              <a:pathLst>
                <a:path w="3400" h="2744" extrusionOk="0">
                  <a:moveTo>
                    <a:pt x="3399" y="1"/>
                  </a:moveTo>
                  <a:cubicBezTo>
                    <a:pt x="2364" y="894"/>
                    <a:pt x="1375" y="2203"/>
                    <a:pt x="42" y="2668"/>
                  </a:cubicBezTo>
                  <a:cubicBezTo>
                    <a:pt x="0" y="2678"/>
                    <a:pt x="4" y="2743"/>
                    <a:pt x="38" y="2743"/>
                  </a:cubicBezTo>
                  <a:cubicBezTo>
                    <a:pt x="42" y="2743"/>
                    <a:pt x="48" y="2742"/>
                    <a:pt x="54" y="2739"/>
                  </a:cubicBezTo>
                  <a:cubicBezTo>
                    <a:pt x="637" y="2656"/>
                    <a:pt x="1078" y="2251"/>
                    <a:pt x="1494" y="1870"/>
                  </a:cubicBezTo>
                  <a:cubicBezTo>
                    <a:pt x="2149" y="1275"/>
                    <a:pt x="2792" y="643"/>
                    <a:pt x="33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06" name="Google Shape;18106;p27"/>
            <p:cNvSpPr/>
            <p:nvPr/>
          </p:nvSpPr>
          <p:spPr>
            <a:xfrm>
              <a:off x="3119125" y="2409700"/>
              <a:ext cx="61525" cy="109925"/>
            </a:xfrm>
            <a:custGeom>
              <a:avLst/>
              <a:gdLst/>
              <a:ahLst/>
              <a:cxnLst/>
              <a:rect l="l" t="t" r="r" b="b"/>
              <a:pathLst>
                <a:path w="2461" h="4397" extrusionOk="0">
                  <a:moveTo>
                    <a:pt x="2432" y="1"/>
                  </a:moveTo>
                  <a:cubicBezTo>
                    <a:pt x="2422" y="1"/>
                    <a:pt x="2411" y="7"/>
                    <a:pt x="2406" y="22"/>
                  </a:cubicBezTo>
                  <a:cubicBezTo>
                    <a:pt x="2072" y="701"/>
                    <a:pt x="1810" y="1427"/>
                    <a:pt x="1489" y="2130"/>
                  </a:cubicBezTo>
                  <a:cubicBezTo>
                    <a:pt x="1096" y="2975"/>
                    <a:pt x="524" y="3618"/>
                    <a:pt x="1" y="4380"/>
                  </a:cubicBezTo>
                  <a:cubicBezTo>
                    <a:pt x="1" y="4388"/>
                    <a:pt x="7" y="4397"/>
                    <a:pt x="14" y="4397"/>
                  </a:cubicBezTo>
                  <a:cubicBezTo>
                    <a:pt x="17" y="4397"/>
                    <a:pt x="21" y="4395"/>
                    <a:pt x="24" y="4392"/>
                  </a:cubicBezTo>
                  <a:cubicBezTo>
                    <a:pt x="1251" y="3273"/>
                    <a:pt x="1918" y="1546"/>
                    <a:pt x="2453" y="34"/>
                  </a:cubicBezTo>
                  <a:cubicBezTo>
                    <a:pt x="2460" y="14"/>
                    <a:pt x="2447" y="1"/>
                    <a:pt x="24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07" name="Google Shape;18107;p27"/>
            <p:cNvSpPr/>
            <p:nvPr/>
          </p:nvSpPr>
          <p:spPr>
            <a:xfrm>
              <a:off x="3058100" y="2698075"/>
              <a:ext cx="48850" cy="25000"/>
            </a:xfrm>
            <a:custGeom>
              <a:avLst/>
              <a:gdLst/>
              <a:ahLst/>
              <a:cxnLst/>
              <a:rect l="l" t="t" r="r" b="b"/>
              <a:pathLst>
                <a:path w="1954" h="1000" extrusionOk="0">
                  <a:moveTo>
                    <a:pt x="1906" y="1"/>
                  </a:moveTo>
                  <a:cubicBezTo>
                    <a:pt x="1584" y="108"/>
                    <a:pt x="1311" y="275"/>
                    <a:pt x="1025" y="429"/>
                  </a:cubicBezTo>
                  <a:cubicBezTo>
                    <a:pt x="763" y="584"/>
                    <a:pt x="322" y="965"/>
                    <a:pt x="1" y="965"/>
                  </a:cubicBezTo>
                  <a:cubicBezTo>
                    <a:pt x="64" y="989"/>
                    <a:pt x="125" y="1000"/>
                    <a:pt x="185" y="1000"/>
                  </a:cubicBezTo>
                  <a:cubicBezTo>
                    <a:pt x="421" y="1000"/>
                    <a:pt x="637" y="838"/>
                    <a:pt x="846" y="715"/>
                  </a:cubicBezTo>
                  <a:cubicBezTo>
                    <a:pt x="1215" y="513"/>
                    <a:pt x="1608" y="310"/>
                    <a:pt x="1930" y="48"/>
                  </a:cubicBezTo>
                  <a:cubicBezTo>
                    <a:pt x="1953" y="36"/>
                    <a:pt x="1930" y="1"/>
                    <a:pt x="1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08" name="Google Shape;18108;p27"/>
            <p:cNvSpPr/>
            <p:nvPr/>
          </p:nvSpPr>
          <p:spPr>
            <a:xfrm>
              <a:off x="3108750" y="2668225"/>
              <a:ext cx="56475" cy="28450"/>
            </a:xfrm>
            <a:custGeom>
              <a:avLst/>
              <a:gdLst/>
              <a:ahLst/>
              <a:cxnLst/>
              <a:rect l="l" t="t" r="r" b="b"/>
              <a:pathLst>
                <a:path w="2259" h="1138" extrusionOk="0">
                  <a:moveTo>
                    <a:pt x="2238" y="1"/>
                  </a:moveTo>
                  <a:cubicBezTo>
                    <a:pt x="2234" y="1"/>
                    <a:pt x="2230" y="2"/>
                    <a:pt x="2225" y="4"/>
                  </a:cubicBezTo>
                  <a:cubicBezTo>
                    <a:pt x="1475" y="278"/>
                    <a:pt x="678" y="659"/>
                    <a:pt x="11" y="1088"/>
                  </a:cubicBezTo>
                  <a:cubicBezTo>
                    <a:pt x="1" y="1108"/>
                    <a:pt x="17" y="1138"/>
                    <a:pt x="44" y="1138"/>
                  </a:cubicBezTo>
                  <a:cubicBezTo>
                    <a:pt x="49" y="1138"/>
                    <a:pt x="54" y="1137"/>
                    <a:pt x="58" y="1135"/>
                  </a:cubicBezTo>
                  <a:lnTo>
                    <a:pt x="2249" y="16"/>
                  </a:lnTo>
                  <a:cubicBezTo>
                    <a:pt x="2259" y="16"/>
                    <a:pt x="2253" y="1"/>
                    <a:pt x="2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09" name="Google Shape;18109;p27"/>
            <p:cNvSpPr/>
            <p:nvPr/>
          </p:nvSpPr>
          <p:spPr>
            <a:xfrm>
              <a:off x="3161175" y="2598525"/>
              <a:ext cx="54725" cy="70225"/>
            </a:xfrm>
            <a:custGeom>
              <a:avLst/>
              <a:gdLst/>
              <a:ahLst/>
              <a:cxnLst/>
              <a:rect l="l" t="t" r="r" b="b"/>
              <a:pathLst>
                <a:path w="2189" h="2809" extrusionOk="0">
                  <a:moveTo>
                    <a:pt x="2172" y="1"/>
                  </a:moveTo>
                  <a:cubicBezTo>
                    <a:pt x="2167" y="1"/>
                    <a:pt x="2160" y="2"/>
                    <a:pt x="2152" y="6"/>
                  </a:cubicBezTo>
                  <a:cubicBezTo>
                    <a:pt x="1855" y="625"/>
                    <a:pt x="1581" y="1232"/>
                    <a:pt x="1188" y="1792"/>
                  </a:cubicBezTo>
                  <a:cubicBezTo>
                    <a:pt x="950" y="2137"/>
                    <a:pt x="712" y="2304"/>
                    <a:pt x="355" y="2494"/>
                  </a:cubicBezTo>
                  <a:cubicBezTo>
                    <a:pt x="212" y="2590"/>
                    <a:pt x="105" y="2661"/>
                    <a:pt x="9" y="2792"/>
                  </a:cubicBezTo>
                  <a:cubicBezTo>
                    <a:pt x="1" y="2801"/>
                    <a:pt x="16" y="2809"/>
                    <a:pt x="30" y="2809"/>
                  </a:cubicBezTo>
                  <a:cubicBezTo>
                    <a:pt x="36" y="2809"/>
                    <a:pt x="42" y="2807"/>
                    <a:pt x="45" y="2804"/>
                  </a:cubicBezTo>
                  <a:cubicBezTo>
                    <a:pt x="450" y="2411"/>
                    <a:pt x="902" y="2304"/>
                    <a:pt x="1236" y="1816"/>
                  </a:cubicBezTo>
                  <a:cubicBezTo>
                    <a:pt x="1605" y="1244"/>
                    <a:pt x="1914" y="637"/>
                    <a:pt x="2188" y="6"/>
                  </a:cubicBezTo>
                  <a:cubicBezTo>
                    <a:pt x="2188" y="6"/>
                    <a:pt x="2183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10" name="Google Shape;18110;p27"/>
            <p:cNvSpPr/>
            <p:nvPr/>
          </p:nvSpPr>
          <p:spPr>
            <a:xfrm>
              <a:off x="3163775" y="2653125"/>
              <a:ext cx="27400" cy="19975"/>
            </a:xfrm>
            <a:custGeom>
              <a:avLst/>
              <a:gdLst/>
              <a:ahLst/>
              <a:cxnLst/>
              <a:rect l="l" t="t" r="r" b="b"/>
              <a:pathLst>
                <a:path w="1096" h="799" extrusionOk="0">
                  <a:moveTo>
                    <a:pt x="1096" y="1"/>
                  </a:moveTo>
                  <a:lnTo>
                    <a:pt x="1096" y="1"/>
                  </a:lnTo>
                  <a:cubicBezTo>
                    <a:pt x="917" y="60"/>
                    <a:pt x="763" y="203"/>
                    <a:pt x="608" y="322"/>
                  </a:cubicBezTo>
                  <a:cubicBezTo>
                    <a:pt x="417" y="477"/>
                    <a:pt x="179" y="596"/>
                    <a:pt x="12" y="775"/>
                  </a:cubicBezTo>
                  <a:cubicBezTo>
                    <a:pt x="1" y="787"/>
                    <a:pt x="12" y="799"/>
                    <a:pt x="24" y="799"/>
                  </a:cubicBezTo>
                  <a:cubicBezTo>
                    <a:pt x="227" y="715"/>
                    <a:pt x="405" y="549"/>
                    <a:pt x="584" y="430"/>
                  </a:cubicBezTo>
                  <a:cubicBezTo>
                    <a:pt x="763" y="299"/>
                    <a:pt x="977" y="179"/>
                    <a:pt x="10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11" name="Google Shape;18111;p27"/>
            <p:cNvSpPr/>
            <p:nvPr/>
          </p:nvSpPr>
          <p:spPr>
            <a:xfrm>
              <a:off x="3172475" y="2653675"/>
              <a:ext cx="22825" cy="18875"/>
            </a:xfrm>
            <a:custGeom>
              <a:avLst/>
              <a:gdLst/>
              <a:ahLst/>
              <a:cxnLst/>
              <a:rect l="l" t="t" r="r" b="b"/>
              <a:pathLst>
                <a:path w="913" h="755" extrusionOk="0">
                  <a:moveTo>
                    <a:pt x="896" y="0"/>
                  </a:moveTo>
                  <a:cubicBezTo>
                    <a:pt x="894" y="0"/>
                    <a:pt x="892" y="1"/>
                    <a:pt x="891" y="3"/>
                  </a:cubicBezTo>
                  <a:cubicBezTo>
                    <a:pt x="748" y="146"/>
                    <a:pt x="617" y="265"/>
                    <a:pt x="474" y="384"/>
                  </a:cubicBezTo>
                  <a:cubicBezTo>
                    <a:pt x="319" y="503"/>
                    <a:pt x="176" y="586"/>
                    <a:pt x="22" y="705"/>
                  </a:cubicBezTo>
                  <a:cubicBezTo>
                    <a:pt x="0" y="716"/>
                    <a:pt x="17" y="755"/>
                    <a:pt x="46" y="755"/>
                  </a:cubicBezTo>
                  <a:cubicBezTo>
                    <a:pt x="50" y="755"/>
                    <a:pt x="53" y="754"/>
                    <a:pt x="57" y="753"/>
                  </a:cubicBezTo>
                  <a:cubicBezTo>
                    <a:pt x="379" y="598"/>
                    <a:pt x="676" y="324"/>
                    <a:pt x="903" y="38"/>
                  </a:cubicBezTo>
                  <a:cubicBezTo>
                    <a:pt x="913" y="28"/>
                    <a:pt x="906" y="0"/>
                    <a:pt x="8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12" name="Google Shape;18112;p27"/>
            <p:cNvSpPr/>
            <p:nvPr/>
          </p:nvSpPr>
          <p:spPr>
            <a:xfrm>
              <a:off x="3162000" y="2642425"/>
              <a:ext cx="53000" cy="52400"/>
            </a:xfrm>
            <a:custGeom>
              <a:avLst/>
              <a:gdLst/>
              <a:ahLst/>
              <a:cxnLst/>
              <a:rect l="l" t="t" r="r" b="b"/>
              <a:pathLst>
                <a:path w="2120" h="2096" extrusionOk="0">
                  <a:moveTo>
                    <a:pt x="2119" y="0"/>
                  </a:moveTo>
                  <a:lnTo>
                    <a:pt x="2119" y="0"/>
                  </a:lnTo>
                  <a:cubicBezTo>
                    <a:pt x="1750" y="917"/>
                    <a:pt x="1012" y="1822"/>
                    <a:pt x="12" y="2060"/>
                  </a:cubicBezTo>
                  <a:cubicBezTo>
                    <a:pt x="0" y="2060"/>
                    <a:pt x="0" y="2096"/>
                    <a:pt x="12" y="2096"/>
                  </a:cubicBezTo>
                  <a:cubicBezTo>
                    <a:pt x="512" y="2084"/>
                    <a:pt x="965" y="1762"/>
                    <a:pt x="1274" y="1393"/>
                  </a:cubicBezTo>
                  <a:cubicBezTo>
                    <a:pt x="1631" y="1012"/>
                    <a:pt x="2024" y="500"/>
                    <a:pt x="2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13" name="Google Shape;18113;p27"/>
            <p:cNvSpPr/>
            <p:nvPr/>
          </p:nvSpPr>
          <p:spPr>
            <a:xfrm>
              <a:off x="3047500" y="2699275"/>
              <a:ext cx="107600" cy="53175"/>
            </a:xfrm>
            <a:custGeom>
              <a:avLst/>
              <a:gdLst/>
              <a:ahLst/>
              <a:cxnLst/>
              <a:rect l="l" t="t" r="r" b="b"/>
              <a:pathLst>
                <a:path w="4304" h="2127" extrusionOk="0">
                  <a:moveTo>
                    <a:pt x="4259" y="0"/>
                  </a:moveTo>
                  <a:cubicBezTo>
                    <a:pt x="2687" y="322"/>
                    <a:pt x="1461" y="1441"/>
                    <a:pt x="20" y="2084"/>
                  </a:cubicBezTo>
                  <a:cubicBezTo>
                    <a:pt x="1" y="2094"/>
                    <a:pt x="5" y="2126"/>
                    <a:pt x="20" y="2126"/>
                  </a:cubicBezTo>
                  <a:cubicBezTo>
                    <a:pt x="23" y="2126"/>
                    <a:pt x="27" y="2124"/>
                    <a:pt x="32" y="2120"/>
                  </a:cubicBezTo>
                  <a:cubicBezTo>
                    <a:pt x="1568" y="1643"/>
                    <a:pt x="2687" y="441"/>
                    <a:pt x="4259" y="36"/>
                  </a:cubicBezTo>
                  <a:cubicBezTo>
                    <a:pt x="4264" y="37"/>
                    <a:pt x="4268" y="38"/>
                    <a:pt x="4272" y="38"/>
                  </a:cubicBezTo>
                  <a:cubicBezTo>
                    <a:pt x="4303" y="38"/>
                    <a:pt x="4290" y="0"/>
                    <a:pt x="4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14" name="Google Shape;18114;p27"/>
            <p:cNvSpPr/>
            <p:nvPr/>
          </p:nvSpPr>
          <p:spPr>
            <a:xfrm>
              <a:off x="3176875" y="2466675"/>
              <a:ext cx="18275" cy="17675"/>
            </a:xfrm>
            <a:custGeom>
              <a:avLst/>
              <a:gdLst/>
              <a:ahLst/>
              <a:cxnLst/>
              <a:rect l="l" t="t" r="r" b="b"/>
              <a:pathLst>
                <a:path w="731" h="707" extrusionOk="0">
                  <a:moveTo>
                    <a:pt x="688" y="0"/>
                  </a:moveTo>
                  <a:cubicBezTo>
                    <a:pt x="682" y="0"/>
                    <a:pt x="675" y="2"/>
                    <a:pt x="667" y="6"/>
                  </a:cubicBezTo>
                  <a:cubicBezTo>
                    <a:pt x="381" y="89"/>
                    <a:pt x="24" y="375"/>
                    <a:pt x="0" y="684"/>
                  </a:cubicBezTo>
                  <a:cubicBezTo>
                    <a:pt x="0" y="692"/>
                    <a:pt x="12" y="706"/>
                    <a:pt x="23" y="706"/>
                  </a:cubicBezTo>
                  <a:cubicBezTo>
                    <a:pt x="28" y="706"/>
                    <a:pt x="32" y="704"/>
                    <a:pt x="36" y="696"/>
                  </a:cubicBezTo>
                  <a:cubicBezTo>
                    <a:pt x="131" y="577"/>
                    <a:pt x="203" y="446"/>
                    <a:pt x="310" y="339"/>
                  </a:cubicBezTo>
                  <a:cubicBezTo>
                    <a:pt x="429" y="220"/>
                    <a:pt x="560" y="137"/>
                    <a:pt x="691" y="65"/>
                  </a:cubicBezTo>
                  <a:cubicBezTo>
                    <a:pt x="731" y="45"/>
                    <a:pt x="72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15" name="Google Shape;18115;p27"/>
            <p:cNvSpPr/>
            <p:nvPr/>
          </p:nvSpPr>
          <p:spPr>
            <a:xfrm>
              <a:off x="3185200" y="2467925"/>
              <a:ext cx="10400" cy="3800"/>
            </a:xfrm>
            <a:custGeom>
              <a:avLst/>
              <a:gdLst/>
              <a:ahLst/>
              <a:cxnLst/>
              <a:rect l="l" t="t" r="r" b="b"/>
              <a:pathLst>
                <a:path w="416" h="152" extrusionOk="0">
                  <a:moveTo>
                    <a:pt x="252" y="0"/>
                  </a:moveTo>
                  <a:cubicBezTo>
                    <a:pt x="229" y="0"/>
                    <a:pt x="205" y="4"/>
                    <a:pt x="179" y="15"/>
                  </a:cubicBezTo>
                  <a:cubicBezTo>
                    <a:pt x="120" y="27"/>
                    <a:pt x="37" y="75"/>
                    <a:pt x="1" y="134"/>
                  </a:cubicBezTo>
                  <a:cubicBezTo>
                    <a:pt x="1" y="143"/>
                    <a:pt x="13" y="151"/>
                    <a:pt x="20" y="151"/>
                  </a:cubicBezTo>
                  <a:cubicBezTo>
                    <a:pt x="23" y="151"/>
                    <a:pt x="25" y="150"/>
                    <a:pt x="25" y="146"/>
                  </a:cubicBezTo>
                  <a:cubicBezTo>
                    <a:pt x="72" y="134"/>
                    <a:pt x="108" y="87"/>
                    <a:pt x="167" y="75"/>
                  </a:cubicBezTo>
                  <a:cubicBezTo>
                    <a:pt x="197" y="63"/>
                    <a:pt x="230" y="57"/>
                    <a:pt x="264" y="57"/>
                  </a:cubicBezTo>
                  <a:cubicBezTo>
                    <a:pt x="298" y="57"/>
                    <a:pt x="334" y="63"/>
                    <a:pt x="370" y="75"/>
                  </a:cubicBezTo>
                  <a:cubicBezTo>
                    <a:pt x="375" y="76"/>
                    <a:pt x="379" y="77"/>
                    <a:pt x="383" y="77"/>
                  </a:cubicBezTo>
                  <a:cubicBezTo>
                    <a:pt x="408" y="77"/>
                    <a:pt x="416" y="49"/>
                    <a:pt x="406" y="39"/>
                  </a:cubicBezTo>
                  <a:cubicBezTo>
                    <a:pt x="356" y="22"/>
                    <a:pt x="306" y="0"/>
                    <a:pt x="2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16" name="Google Shape;18116;p27"/>
            <p:cNvSpPr/>
            <p:nvPr/>
          </p:nvSpPr>
          <p:spPr>
            <a:xfrm>
              <a:off x="3197700" y="2469175"/>
              <a:ext cx="3300" cy="2125"/>
            </a:xfrm>
            <a:custGeom>
              <a:avLst/>
              <a:gdLst/>
              <a:ahLst/>
              <a:cxnLst/>
              <a:rect l="l" t="t" r="r" b="b"/>
              <a:pathLst>
                <a:path w="132" h="85" extrusionOk="0">
                  <a:moveTo>
                    <a:pt x="13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7" y="37"/>
                    <a:pt x="72" y="60"/>
                    <a:pt x="120" y="84"/>
                  </a:cubicBezTo>
                  <a:cubicBezTo>
                    <a:pt x="120" y="84"/>
                    <a:pt x="132" y="48"/>
                    <a:pt x="120" y="48"/>
                  </a:cubicBezTo>
                  <a:cubicBezTo>
                    <a:pt x="84" y="37"/>
                    <a:pt x="37" y="25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17" name="Google Shape;18117;p27"/>
            <p:cNvSpPr/>
            <p:nvPr/>
          </p:nvSpPr>
          <p:spPr>
            <a:xfrm>
              <a:off x="3130725" y="2768500"/>
              <a:ext cx="122300" cy="31700"/>
            </a:xfrm>
            <a:custGeom>
              <a:avLst/>
              <a:gdLst/>
              <a:ahLst/>
              <a:cxnLst/>
              <a:rect l="l" t="t" r="r" b="b"/>
              <a:pathLst>
                <a:path w="4892" h="1268" extrusionOk="0">
                  <a:moveTo>
                    <a:pt x="4875" y="1"/>
                  </a:moveTo>
                  <a:cubicBezTo>
                    <a:pt x="4871" y="1"/>
                    <a:pt x="4865" y="2"/>
                    <a:pt x="4859" y="5"/>
                  </a:cubicBezTo>
                  <a:cubicBezTo>
                    <a:pt x="3406" y="1113"/>
                    <a:pt x="1632" y="589"/>
                    <a:pt x="1" y="1101"/>
                  </a:cubicBezTo>
                  <a:cubicBezTo>
                    <a:pt x="1525" y="803"/>
                    <a:pt x="3668" y="1268"/>
                    <a:pt x="4883" y="29"/>
                  </a:cubicBezTo>
                  <a:cubicBezTo>
                    <a:pt x="4891" y="12"/>
                    <a:pt x="4887" y="1"/>
                    <a:pt x="48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18" name="Google Shape;18118;p27"/>
            <p:cNvSpPr/>
            <p:nvPr/>
          </p:nvSpPr>
          <p:spPr>
            <a:xfrm>
              <a:off x="3248725" y="2742925"/>
              <a:ext cx="36225" cy="29675"/>
            </a:xfrm>
            <a:custGeom>
              <a:avLst/>
              <a:gdLst/>
              <a:ahLst/>
              <a:cxnLst/>
              <a:rect l="l" t="t" r="r" b="b"/>
              <a:pathLst>
                <a:path w="1449" h="1187" extrusionOk="0">
                  <a:moveTo>
                    <a:pt x="1432" y="0"/>
                  </a:moveTo>
                  <a:cubicBezTo>
                    <a:pt x="1430" y="0"/>
                    <a:pt x="1428" y="2"/>
                    <a:pt x="1425" y="5"/>
                  </a:cubicBezTo>
                  <a:cubicBezTo>
                    <a:pt x="1186" y="159"/>
                    <a:pt x="972" y="350"/>
                    <a:pt x="758" y="528"/>
                  </a:cubicBezTo>
                  <a:cubicBezTo>
                    <a:pt x="520" y="719"/>
                    <a:pt x="258" y="921"/>
                    <a:pt x="20" y="1136"/>
                  </a:cubicBezTo>
                  <a:cubicBezTo>
                    <a:pt x="0" y="1165"/>
                    <a:pt x="29" y="1186"/>
                    <a:pt x="53" y="1186"/>
                  </a:cubicBezTo>
                  <a:cubicBezTo>
                    <a:pt x="58" y="1186"/>
                    <a:pt x="63" y="1185"/>
                    <a:pt x="67" y="1183"/>
                  </a:cubicBezTo>
                  <a:cubicBezTo>
                    <a:pt x="305" y="1005"/>
                    <a:pt x="532" y="814"/>
                    <a:pt x="770" y="624"/>
                  </a:cubicBezTo>
                  <a:cubicBezTo>
                    <a:pt x="996" y="421"/>
                    <a:pt x="1246" y="243"/>
                    <a:pt x="1448" y="40"/>
                  </a:cubicBezTo>
                  <a:cubicBezTo>
                    <a:pt x="1439" y="13"/>
                    <a:pt x="1437" y="0"/>
                    <a:pt x="14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19" name="Google Shape;18119;p27"/>
            <p:cNvSpPr/>
            <p:nvPr/>
          </p:nvSpPr>
          <p:spPr>
            <a:xfrm>
              <a:off x="3249500" y="2736775"/>
              <a:ext cx="32175" cy="22650"/>
            </a:xfrm>
            <a:custGeom>
              <a:avLst/>
              <a:gdLst/>
              <a:ahLst/>
              <a:cxnLst/>
              <a:rect l="l" t="t" r="r" b="b"/>
              <a:pathLst>
                <a:path w="1287" h="906" extrusionOk="0">
                  <a:moveTo>
                    <a:pt x="1263" y="1"/>
                  </a:moveTo>
                  <a:cubicBezTo>
                    <a:pt x="1060" y="179"/>
                    <a:pt x="870" y="358"/>
                    <a:pt x="643" y="512"/>
                  </a:cubicBezTo>
                  <a:cubicBezTo>
                    <a:pt x="453" y="643"/>
                    <a:pt x="215" y="727"/>
                    <a:pt x="24" y="858"/>
                  </a:cubicBezTo>
                  <a:cubicBezTo>
                    <a:pt x="1" y="882"/>
                    <a:pt x="1" y="905"/>
                    <a:pt x="36" y="905"/>
                  </a:cubicBezTo>
                  <a:cubicBezTo>
                    <a:pt x="262" y="846"/>
                    <a:pt x="477" y="679"/>
                    <a:pt x="679" y="548"/>
                  </a:cubicBezTo>
                  <a:cubicBezTo>
                    <a:pt x="894" y="405"/>
                    <a:pt x="1096" y="227"/>
                    <a:pt x="1275" y="12"/>
                  </a:cubicBezTo>
                  <a:cubicBezTo>
                    <a:pt x="1286" y="12"/>
                    <a:pt x="1263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20" name="Google Shape;18120;p27"/>
            <p:cNvSpPr/>
            <p:nvPr/>
          </p:nvSpPr>
          <p:spPr>
            <a:xfrm>
              <a:off x="3255750" y="2727850"/>
              <a:ext cx="27700" cy="19675"/>
            </a:xfrm>
            <a:custGeom>
              <a:avLst/>
              <a:gdLst/>
              <a:ahLst/>
              <a:cxnLst/>
              <a:rect l="l" t="t" r="r" b="b"/>
              <a:pathLst>
                <a:path w="1108" h="787" extrusionOk="0">
                  <a:moveTo>
                    <a:pt x="1108" y="0"/>
                  </a:moveTo>
                  <a:cubicBezTo>
                    <a:pt x="786" y="334"/>
                    <a:pt x="417" y="536"/>
                    <a:pt x="12" y="762"/>
                  </a:cubicBezTo>
                  <a:cubicBezTo>
                    <a:pt x="1" y="774"/>
                    <a:pt x="12" y="786"/>
                    <a:pt x="24" y="786"/>
                  </a:cubicBezTo>
                  <a:cubicBezTo>
                    <a:pt x="441" y="655"/>
                    <a:pt x="846" y="346"/>
                    <a:pt x="1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21" name="Google Shape;18121;p27"/>
            <p:cNvSpPr/>
            <p:nvPr/>
          </p:nvSpPr>
          <p:spPr>
            <a:xfrm>
              <a:off x="3260800" y="2721525"/>
              <a:ext cx="22600" cy="15575"/>
            </a:xfrm>
            <a:custGeom>
              <a:avLst/>
              <a:gdLst/>
              <a:ahLst/>
              <a:cxnLst/>
              <a:rect l="l" t="t" r="r" b="b"/>
              <a:pathLst>
                <a:path w="904" h="623" extrusionOk="0">
                  <a:moveTo>
                    <a:pt x="878" y="0"/>
                  </a:moveTo>
                  <a:cubicBezTo>
                    <a:pt x="875" y="0"/>
                    <a:pt x="872" y="1"/>
                    <a:pt x="870" y="3"/>
                  </a:cubicBezTo>
                  <a:cubicBezTo>
                    <a:pt x="751" y="134"/>
                    <a:pt x="608" y="253"/>
                    <a:pt x="465" y="360"/>
                  </a:cubicBezTo>
                  <a:cubicBezTo>
                    <a:pt x="311" y="444"/>
                    <a:pt x="168" y="491"/>
                    <a:pt x="13" y="575"/>
                  </a:cubicBezTo>
                  <a:cubicBezTo>
                    <a:pt x="1" y="599"/>
                    <a:pt x="1" y="622"/>
                    <a:pt x="37" y="622"/>
                  </a:cubicBezTo>
                  <a:cubicBezTo>
                    <a:pt x="358" y="575"/>
                    <a:pt x="715" y="277"/>
                    <a:pt x="894" y="27"/>
                  </a:cubicBezTo>
                  <a:cubicBezTo>
                    <a:pt x="904" y="17"/>
                    <a:pt x="890" y="0"/>
                    <a:pt x="8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22" name="Google Shape;18122;p27"/>
            <p:cNvSpPr/>
            <p:nvPr/>
          </p:nvSpPr>
          <p:spPr>
            <a:xfrm>
              <a:off x="3266200" y="2717350"/>
              <a:ext cx="15425" cy="12950"/>
            </a:xfrm>
            <a:custGeom>
              <a:avLst/>
              <a:gdLst/>
              <a:ahLst/>
              <a:cxnLst/>
              <a:rect l="l" t="t" r="r" b="b"/>
              <a:pathLst>
                <a:path w="617" h="518" extrusionOk="0">
                  <a:moveTo>
                    <a:pt x="601" y="0"/>
                  </a:moveTo>
                  <a:cubicBezTo>
                    <a:pt x="599" y="0"/>
                    <a:pt x="597" y="1"/>
                    <a:pt x="595" y="4"/>
                  </a:cubicBezTo>
                  <a:cubicBezTo>
                    <a:pt x="487" y="63"/>
                    <a:pt x="380" y="158"/>
                    <a:pt x="297" y="230"/>
                  </a:cubicBezTo>
                  <a:cubicBezTo>
                    <a:pt x="202" y="301"/>
                    <a:pt x="83" y="373"/>
                    <a:pt x="11" y="480"/>
                  </a:cubicBezTo>
                  <a:cubicBezTo>
                    <a:pt x="1" y="490"/>
                    <a:pt x="17" y="518"/>
                    <a:pt x="29" y="518"/>
                  </a:cubicBezTo>
                  <a:cubicBezTo>
                    <a:pt x="31" y="518"/>
                    <a:pt x="33" y="517"/>
                    <a:pt x="35" y="516"/>
                  </a:cubicBezTo>
                  <a:cubicBezTo>
                    <a:pt x="142" y="468"/>
                    <a:pt x="237" y="373"/>
                    <a:pt x="321" y="301"/>
                  </a:cubicBezTo>
                  <a:cubicBezTo>
                    <a:pt x="428" y="218"/>
                    <a:pt x="511" y="135"/>
                    <a:pt x="607" y="39"/>
                  </a:cubicBezTo>
                  <a:cubicBezTo>
                    <a:pt x="616" y="20"/>
                    <a:pt x="610" y="0"/>
                    <a:pt x="6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23" name="Google Shape;18123;p27"/>
            <p:cNvSpPr/>
            <p:nvPr/>
          </p:nvSpPr>
          <p:spPr>
            <a:xfrm>
              <a:off x="2754275" y="2669700"/>
              <a:ext cx="113650" cy="55500"/>
            </a:xfrm>
            <a:custGeom>
              <a:avLst/>
              <a:gdLst/>
              <a:ahLst/>
              <a:cxnLst/>
              <a:rect l="l" t="t" r="r" b="b"/>
              <a:pathLst>
                <a:path w="4546" h="2220" extrusionOk="0">
                  <a:moveTo>
                    <a:pt x="23" y="0"/>
                  </a:moveTo>
                  <a:cubicBezTo>
                    <a:pt x="12" y="0"/>
                    <a:pt x="1" y="14"/>
                    <a:pt x="9" y="40"/>
                  </a:cubicBezTo>
                  <a:cubicBezTo>
                    <a:pt x="367" y="529"/>
                    <a:pt x="1200" y="588"/>
                    <a:pt x="1748" y="767"/>
                  </a:cubicBezTo>
                  <a:cubicBezTo>
                    <a:pt x="2796" y="1088"/>
                    <a:pt x="3653" y="1588"/>
                    <a:pt x="4546" y="2219"/>
                  </a:cubicBezTo>
                  <a:cubicBezTo>
                    <a:pt x="4058" y="1707"/>
                    <a:pt x="3403" y="1326"/>
                    <a:pt x="2748" y="1052"/>
                  </a:cubicBezTo>
                  <a:cubicBezTo>
                    <a:pt x="2343" y="874"/>
                    <a:pt x="1926" y="731"/>
                    <a:pt x="1510" y="600"/>
                  </a:cubicBezTo>
                  <a:cubicBezTo>
                    <a:pt x="1033" y="457"/>
                    <a:pt x="390" y="362"/>
                    <a:pt x="33" y="5"/>
                  </a:cubicBezTo>
                  <a:cubicBezTo>
                    <a:pt x="30" y="2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24" name="Google Shape;18124;p27"/>
            <p:cNvSpPr/>
            <p:nvPr/>
          </p:nvSpPr>
          <p:spPr>
            <a:xfrm>
              <a:off x="2597925" y="2446775"/>
              <a:ext cx="150600" cy="218675"/>
            </a:xfrm>
            <a:custGeom>
              <a:avLst/>
              <a:gdLst/>
              <a:ahLst/>
              <a:cxnLst/>
              <a:rect l="l" t="t" r="r" b="b"/>
              <a:pathLst>
                <a:path w="6024" h="8747" extrusionOk="0">
                  <a:moveTo>
                    <a:pt x="523" y="0"/>
                  </a:moveTo>
                  <a:cubicBezTo>
                    <a:pt x="511" y="0"/>
                    <a:pt x="501" y="6"/>
                    <a:pt x="501" y="16"/>
                  </a:cubicBezTo>
                  <a:cubicBezTo>
                    <a:pt x="1" y="1647"/>
                    <a:pt x="1144" y="3207"/>
                    <a:pt x="2096" y="4445"/>
                  </a:cubicBezTo>
                  <a:cubicBezTo>
                    <a:pt x="3275" y="5933"/>
                    <a:pt x="4382" y="7624"/>
                    <a:pt x="5978" y="8743"/>
                  </a:cubicBezTo>
                  <a:cubicBezTo>
                    <a:pt x="5980" y="8745"/>
                    <a:pt x="5983" y="8746"/>
                    <a:pt x="5986" y="8746"/>
                  </a:cubicBezTo>
                  <a:cubicBezTo>
                    <a:pt x="6001" y="8746"/>
                    <a:pt x="6023" y="8725"/>
                    <a:pt x="6013" y="8695"/>
                  </a:cubicBezTo>
                  <a:cubicBezTo>
                    <a:pt x="4716" y="7600"/>
                    <a:pt x="3716" y="6302"/>
                    <a:pt x="2692" y="4969"/>
                  </a:cubicBezTo>
                  <a:cubicBezTo>
                    <a:pt x="1513" y="3445"/>
                    <a:pt x="382" y="2028"/>
                    <a:pt x="560" y="40"/>
                  </a:cubicBezTo>
                  <a:cubicBezTo>
                    <a:pt x="560" y="12"/>
                    <a:pt x="540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25" name="Google Shape;18125;p27"/>
            <p:cNvSpPr/>
            <p:nvPr/>
          </p:nvSpPr>
          <p:spPr>
            <a:xfrm>
              <a:off x="2608350" y="2412250"/>
              <a:ext cx="27350" cy="40850"/>
            </a:xfrm>
            <a:custGeom>
              <a:avLst/>
              <a:gdLst/>
              <a:ahLst/>
              <a:cxnLst/>
              <a:rect l="l" t="t" r="r" b="b"/>
              <a:pathLst>
                <a:path w="1094" h="1634" extrusionOk="0">
                  <a:moveTo>
                    <a:pt x="1065" y="1"/>
                  </a:moveTo>
                  <a:cubicBezTo>
                    <a:pt x="1061" y="1"/>
                    <a:pt x="1055" y="2"/>
                    <a:pt x="1048" y="4"/>
                  </a:cubicBezTo>
                  <a:cubicBezTo>
                    <a:pt x="512" y="373"/>
                    <a:pt x="120" y="992"/>
                    <a:pt x="0" y="1611"/>
                  </a:cubicBezTo>
                  <a:cubicBezTo>
                    <a:pt x="0" y="1619"/>
                    <a:pt x="6" y="1633"/>
                    <a:pt x="14" y="1633"/>
                  </a:cubicBezTo>
                  <a:cubicBezTo>
                    <a:pt x="17" y="1633"/>
                    <a:pt x="21" y="1630"/>
                    <a:pt x="24" y="1623"/>
                  </a:cubicBezTo>
                  <a:cubicBezTo>
                    <a:pt x="274" y="1004"/>
                    <a:pt x="596" y="516"/>
                    <a:pt x="1084" y="39"/>
                  </a:cubicBezTo>
                  <a:cubicBezTo>
                    <a:pt x="1094" y="20"/>
                    <a:pt x="1088" y="1"/>
                    <a:pt x="10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26" name="Google Shape;18126;p27"/>
            <p:cNvSpPr/>
            <p:nvPr/>
          </p:nvSpPr>
          <p:spPr>
            <a:xfrm>
              <a:off x="2637450" y="2411725"/>
              <a:ext cx="171150" cy="205200"/>
            </a:xfrm>
            <a:custGeom>
              <a:avLst/>
              <a:gdLst/>
              <a:ahLst/>
              <a:cxnLst/>
              <a:rect l="l" t="t" r="r" b="b"/>
              <a:pathLst>
                <a:path w="6846" h="8208" extrusionOk="0">
                  <a:moveTo>
                    <a:pt x="63" y="0"/>
                  </a:moveTo>
                  <a:cubicBezTo>
                    <a:pt x="28" y="0"/>
                    <a:pt x="0" y="36"/>
                    <a:pt x="27" y="72"/>
                  </a:cubicBezTo>
                  <a:cubicBezTo>
                    <a:pt x="1111" y="1799"/>
                    <a:pt x="2230" y="3454"/>
                    <a:pt x="3218" y="5240"/>
                  </a:cubicBezTo>
                  <a:cubicBezTo>
                    <a:pt x="3563" y="5847"/>
                    <a:pt x="3980" y="6347"/>
                    <a:pt x="4575" y="6740"/>
                  </a:cubicBezTo>
                  <a:cubicBezTo>
                    <a:pt x="5337" y="7228"/>
                    <a:pt x="6111" y="7573"/>
                    <a:pt x="6778" y="8192"/>
                  </a:cubicBezTo>
                  <a:cubicBezTo>
                    <a:pt x="6788" y="8203"/>
                    <a:pt x="6799" y="8207"/>
                    <a:pt x="6808" y="8207"/>
                  </a:cubicBezTo>
                  <a:cubicBezTo>
                    <a:pt x="6830" y="8207"/>
                    <a:pt x="6846" y="8182"/>
                    <a:pt x="6837" y="8157"/>
                  </a:cubicBezTo>
                  <a:cubicBezTo>
                    <a:pt x="6468" y="7561"/>
                    <a:pt x="5873" y="7240"/>
                    <a:pt x="5278" y="6907"/>
                  </a:cubicBezTo>
                  <a:cubicBezTo>
                    <a:pt x="4349" y="6395"/>
                    <a:pt x="3778" y="5847"/>
                    <a:pt x="3266" y="4918"/>
                  </a:cubicBezTo>
                  <a:cubicBezTo>
                    <a:pt x="2325" y="3239"/>
                    <a:pt x="1349" y="1501"/>
                    <a:pt x="99" y="13"/>
                  </a:cubicBezTo>
                  <a:cubicBezTo>
                    <a:pt x="87" y="4"/>
                    <a:pt x="75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27" name="Google Shape;18127;p27"/>
            <p:cNvSpPr/>
            <p:nvPr/>
          </p:nvSpPr>
          <p:spPr>
            <a:xfrm>
              <a:off x="2817175" y="2615300"/>
              <a:ext cx="91675" cy="27600"/>
            </a:xfrm>
            <a:custGeom>
              <a:avLst/>
              <a:gdLst/>
              <a:ahLst/>
              <a:cxnLst/>
              <a:rect l="l" t="t" r="r" b="b"/>
              <a:pathLst>
                <a:path w="3667" h="1104" extrusionOk="0">
                  <a:moveTo>
                    <a:pt x="14" y="1"/>
                  </a:moveTo>
                  <a:cubicBezTo>
                    <a:pt x="2" y="1"/>
                    <a:pt x="0" y="29"/>
                    <a:pt x="18" y="38"/>
                  </a:cubicBezTo>
                  <a:cubicBezTo>
                    <a:pt x="434" y="252"/>
                    <a:pt x="851" y="395"/>
                    <a:pt x="1327" y="490"/>
                  </a:cubicBezTo>
                  <a:cubicBezTo>
                    <a:pt x="2101" y="621"/>
                    <a:pt x="2863" y="526"/>
                    <a:pt x="3482" y="1085"/>
                  </a:cubicBezTo>
                  <a:cubicBezTo>
                    <a:pt x="3501" y="1098"/>
                    <a:pt x="3521" y="1104"/>
                    <a:pt x="3540" y="1104"/>
                  </a:cubicBezTo>
                  <a:cubicBezTo>
                    <a:pt x="3608" y="1104"/>
                    <a:pt x="3666" y="1034"/>
                    <a:pt x="3601" y="978"/>
                  </a:cubicBezTo>
                  <a:cubicBezTo>
                    <a:pt x="3244" y="633"/>
                    <a:pt x="2851" y="514"/>
                    <a:pt x="2351" y="466"/>
                  </a:cubicBezTo>
                  <a:cubicBezTo>
                    <a:pt x="1553" y="383"/>
                    <a:pt x="791" y="323"/>
                    <a:pt x="29" y="14"/>
                  </a:cubicBezTo>
                  <a:cubicBezTo>
                    <a:pt x="23" y="4"/>
                    <a:pt x="18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28" name="Google Shape;18128;p27"/>
            <p:cNvSpPr/>
            <p:nvPr/>
          </p:nvSpPr>
          <p:spPr>
            <a:xfrm>
              <a:off x="2735450" y="2593475"/>
              <a:ext cx="58950" cy="45200"/>
            </a:xfrm>
            <a:custGeom>
              <a:avLst/>
              <a:gdLst/>
              <a:ahLst/>
              <a:cxnLst/>
              <a:rect l="l" t="t" r="r" b="b"/>
              <a:pathLst>
                <a:path w="2358" h="1808" extrusionOk="0">
                  <a:moveTo>
                    <a:pt x="338" y="1"/>
                  </a:moveTo>
                  <a:cubicBezTo>
                    <a:pt x="304" y="1"/>
                    <a:pt x="271" y="9"/>
                    <a:pt x="239" y="29"/>
                  </a:cubicBezTo>
                  <a:cubicBezTo>
                    <a:pt x="0" y="184"/>
                    <a:pt x="250" y="565"/>
                    <a:pt x="346" y="708"/>
                  </a:cubicBezTo>
                  <a:cubicBezTo>
                    <a:pt x="730" y="1296"/>
                    <a:pt x="1468" y="1808"/>
                    <a:pt x="2203" y="1808"/>
                  </a:cubicBezTo>
                  <a:cubicBezTo>
                    <a:pt x="2243" y="1808"/>
                    <a:pt x="2283" y="1807"/>
                    <a:pt x="2322" y="1803"/>
                  </a:cubicBezTo>
                  <a:cubicBezTo>
                    <a:pt x="2358" y="1803"/>
                    <a:pt x="2358" y="1756"/>
                    <a:pt x="2334" y="1756"/>
                  </a:cubicBezTo>
                  <a:cubicBezTo>
                    <a:pt x="1727" y="1637"/>
                    <a:pt x="1191" y="1482"/>
                    <a:pt x="727" y="1030"/>
                  </a:cubicBezTo>
                  <a:cubicBezTo>
                    <a:pt x="608" y="911"/>
                    <a:pt x="512" y="791"/>
                    <a:pt x="417" y="660"/>
                  </a:cubicBezTo>
                  <a:cubicBezTo>
                    <a:pt x="310" y="494"/>
                    <a:pt x="167" y="363"/>
                    <a:pt x="346" y="196"/>
                  </a:cubicBezTo>
                  <a:cubicBezTo>
                    <a:pt x="420" y="132"/>
                    <a:pt x="451" y="109"/>
                    <a:pt x="475" y="109"/>
                  </a:cubicBezTo>
                  <a:cubicBezTo>
                    <a:pt x="508" y="109"/>
                    <a:pt x="527" y="154"/>
                    <a:pt x="631" y="196"/>
                  </a:cubicBezTo>
                  <a:cubicBezTo>
                    <a:pt x="727" y="256"/>
                    <a:pt x="715" y="256"/>
                    <a:pt x="822" y="256"/>
                  </a:cubicBezTo>
                  <a:cubicBezTo>
                    <a:pt x="684" y="206"/>
                    <a:pt x="504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29" name="Google Shape;18129;p27"/>
            <p:cNvSpPr/>
            <p:nvPr/>
          </p:nvSpPr>
          <p:spPr>
            <a:xfrm>
              <a:off x="2756375" y="2600725"/>
              <a:ext cx="49350" cy="38275"/>
            </a:xfrm>
            <a:custGeom>
              <a:avLst/>
              <a:gdLst/>
              <a:ahLst/>
              <a:cxnLst/>
              <a:rect l="l" t="t" r="r" b="b"/>
              <a:pathLst>
                <a:path w="1974" h="1531" extrusionOk="0">
                  <a:moveTo>
                    <a:pt x="16" y="0"/>
                  </a:moveTo>
                  <a:cubicBezTo>
                    <a:pt x="4" y="0"/>
                    <a:pt x="0" y="28"/>
                    <a:pt x="9" y="37"/>
                  </a:cubicBezTo>
                  <a:cubicBezTo>
                    <a:pt x="521" y="275"/>
                    <a:pt x="1759" y="811"/>
                    <a:pt x="1545" y="1513"/>
                  </a:cubicBezTo>
                  <a:cubicBezTo>
                    <a:pt x="1545" y="1522"/>
                    <a:pt x="1551" y="1530"/>
                    <a:pt x="1563" y="1530"/>
                  </a:cubicBezTo>
                  <a:cubicBezTo>
                    <a:pt x="1567" y="1530"/>
                    <a:pt x="1573" y="1529"/>
                    <a:pt x="1580" y="1525"/>
                  </a:cubicBezTo>
                  <a:cubicBezTo>
                    <a:pt x="1973" y="871"/>
                    <a:pt x="461" y="180"/>
                    <a:pt x="33" y="13"/>
                  </a:cubicBezTo>
                  <a:cubicBezTo>
                    <a:pt x="26" y="4"/>
                    <a:pt x="21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30" name="Google Shape;18130;p27"/>
            <p:cNvSpPr/>
            <p:nvPr/>
          </p:nvSpPr>
          <p:spPr>
            <a:xfrm>
              <a:off x="2592875" y="2637350"/>
              <a:ext cx="25250" cy="24975"/>
            </a:xfrm>
            <a:custGeom>
              <a:avLst/>
              <a:gdLst/>
              <a:ahLst/>
              <a:cxnLst/>
              <a:rect l="l" t="t" r="r" b="b"/>
              <a:pathLst>
                <a:path w="1010" h="999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56"/>
                    <a:pt x="334" y="322"/>
                    <a:pt x="489" y="477"/>
                  </a:cubicBezTo>
                  <a:cubicBezTo>
                    <a:pt x="655" y="644"/>
                    <a:pt x="774" y="822"/>
                    <a:pt x="953" y="989"/>
                  </a:cubicBezTo>
                  <a:cubicBezTo>
                    <a:pt x="963" y="996"/>
                    <a:pt x="972" y="999"/>
                    <a:pt x="979" y="999"/>
                  </a:cubicBezTo>
                  <a:cubicBezTo>
                    <a:pt x="999" y="999"/>
                    <a:pt x="1009" y="979"/>
                    <a:pt x="1000" y="953"/>
                  </a:cubicBezTo>
                  <a:cubicBezTo>
                    <a:pt x="798" y="525"/>
                    <a:pt x="393" y="22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31" name="Google Shape;18131;p27"/>
            <p:cNvSpPr/>
            <p:nvPr/>
          </p:nvSpPr>
          <p:spPr>
            <a:xfrm>
              <a:off x="2597525" y="2643650"/>
              <a:ext cx="23650" cy="25950"/>
            </a:xfrm>
            <a:custGeom>
              <a:avLst/>
              <a:gdLst/>
              <a:ahLst/>
              <a:cxnLst/>
              <a:rect l="l" t="t" r="r" b="b"/>
              <a:pathLst>
                <a:path w="946" h="1038" extrusionOk="0">
                  <a:moveTo>
                    <a:pt x="20" y="1"/>
                  </a:moveTo>
                  <a:cubicBezTo>
                    <a:pt x="7" y="1"/>
                    <a:pt x="0" y="14"/>
                    <a:pt x="17" y="23"/>
                  </a:cubicBezTo>
                  <a:cubicBezTo>
                    <a:pt x="160" y="213"/>
                    <a:pt x="314" y="392"/>
                    <a:pt x="469" y="570"/>
                  </a:cubicBezTo>
                  <a:cubicBezTo>
                    <a:pt x="612" y="725"/>
                    <a:pt x="743" y="928"/>
                    <a:pt x="922" y="1035"/>
                  </a:cubicBezTo>
                  <a:cubicBezTo>
                    <a:pt x="924" y="1037"/>
                    <a:pt x="926" y="1038"/>
                    <a:pt x="928" y="1038"/>
                  </a:cubicBezTo>
                  <a:cubicBezTo>
                    <a:pt x="938" y="1038"/>
                    <a:pt x="945" y="1018"/>
                    <a:pt x="945" y="999"/>
                  </a:cubicBezTo>
                  <a:cubicBezTo>
                    <a:pt x="862" y="820"/>
                    <a:pt x="684" y="666"/>
                    <a:pt x="529" y="511"/>
                  </a:cubicBezTo>
                  <a:cubicBezTo>
                    <a:pt x="374" y="332"/>
                    <a:pt x="207" y="166"/>
                    <a:pt x="41" y="11"/>
                  </a:cubicBezTo>
                  <a:cubicBezTo>
                    <a:pt x="33" y="3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32" name="Google Shape;18132;p27"/>
            <p:cNvSpPr/>
            <p:nvPr/>
          </p:nvSpPr>
          <p:spPr>
            <a:xfrm>
              <a:off x="2607750" y="2650125"/>
              <a:ext cx="20875" cy="25475"/>
            </a:xfrm>
            <a:custGeom>
              <a:avLst/>
              <a:gdLst/>
              <a:ahLst/>
              <a:cxnLst/>
              <a:rect l="l" t="t" r="r" b="b"/>
              <a:pathLst>
                <a:path w="835" h="1019" extrusionOk="0">
                  <a:moveTo>
                    <a:pt x="25" y="1"/>
                  </a:moveTo>
                  <a:cubicBezTo>
                    <a:pt x="14" y="1"/>
                    <a:pt x="1" y="11"/>
                    <a:pt x="1" y="26"/>
                  </a:cubicBezTo>
                  <a:cubicBezTo>
                    <a:pt x="108" y="204"/>
                    <a:pt x="227" y="371"/>
                    <a:pt x="358" y="550"/>
                  </a:cubicBezTo>
                  <a:cubicBezTo>
                    <a:pt x="477" y="704"/>
                    <a:pt x="620" y="919"/>
                    <a:pt x="786" y="1014"/>
                  </a:cubicBezTo>
                  <a:cubicBezTo>
                    <a:pt x="792" y="1017"/>
                    <a:pt x="798" y="1018"/>
                    <a:pt x="804" y="1018"/>
                  </a:cubicBezTo>
                  <a:cubicBezTo>
                    <a:pt x="821" y="1018"/>
                    <a:pt x="834" y="1005"/>
                    <a:pt x="834" y="978"/>
                  </a:cubicBezTo>
                  <a:cubicBezTo>
                    <a:pt x="786" y="800"/>
                    <a:pt x="632" y="657"/>
                    <a:pt x="513" y="526"/>
                  </a:cubicBezTo>
                  <a:cubicBezTo>
                    <a:pt x="358" y="347"/>
                    <a:pt x="215" y="180"/>
                    <a:pt x="36" y="14"/>
                  </a:cubicBezTo>
                  <a:cubicBezTo>
                    <a:pt x="36" y="5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33" name="Google Shape;18133;p27"/>
            <p:cNvSpPr/>
            <p:nvPr/>
          </p:nvSpPr>
          <p:spPr>
            <a:xfrm>
              <a:off x="2611100" y="2656650"/>
              <a:ext cx="25175" cy="29675"/>
            </a:xfrm>
            <a:custGeom>
              <a:avLst/>
              <a:gdLst/>
              <a:ahLst/>
              <a:cxnLst/>
              <a:rect l="l" t="t" r="r" b="b"/>
              <a:pathLst>
                <a:path w="1007" h="1187" extrusionOk="0">
                  <a:moveTo>
                    <a:pt x="39" y="0"/>
                  </a:moveTo>
                  <a:cubicBezTo>
                    <a:pt x="25" y="0"/>
                    <a:pt x="1" y="28"/>
                    <a:pt x="21" y="38"/>
                  </a:cubicBezTo>
                  <a:cubicBezTo>
                    <a:pt x="331" y="419"/>
                    <a:pt x="617" y="836"/>
                    <a:pt x="974" y="1181"/>
                  </a:cubicBezTo>
                  <a:cubicBezTo>
                    <a:pt x="977" y="1185"/>
                    <a:pt x="982" y="1186"/>
                    <a:pt x="986" y="1186"/>
                  </a:cubicBezTo>
                  <a:cubicBezTo>
                    <a:pt x="997" y="1186"/>
                    <a:pt x="1006" y="1178"/>
                    <a:pt x="998" y="1170"/>
                  </a:cubicBezTo>
                  <a:cubicBezTo>
                    <a:pt x="736" y="753"/>
                    <a:pt x="367" y="396"/>
                    <a:pt x="45" y="3"/>
                  </a:cubicBezTo>
                  <a:cubicBezTo>
                    <a:pt x="44" y="1"/>
                    <a:pt x="4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34" name="Google Shape;18134;p27"/>
            <p:cNvSpPr/>
            <p:nvPr/>
          </p:nvSpPr>
          <p:spPr>
            <a:xfrm>
              <a:off x="2781875" y="2742725"/>
              <a:ext cx="32775" cy="13450"/>
            </a:xfrm>
            <a:custGeom>
              <a:avLst/>
              <a:gdLst/>
              <a:ahLst/>
              <a:cxnLst/>
              <a:rect l="l" t="t" r="r" b="b"/>
              <a:pathLst>
                <a:path w="1311" h="538" extrusionOk="0">
                  <a:moveTo>
                    <a:pt x="183" y="109"/>
                  </a:moveTo>
                  <a:cubicBezTo>
                    <a:pt x="195" y="109"/>
                    <a:pt x="214" y="113"/>
                    <a:pt x="239" y="120"/>
                  </a:cubicBezTo>
                  <a:cubicBezTo>
                    <a:pt x="298" y="120"/>
                    <a:pt x="358" y="132"/>
                    <a:pt x="418" y="155"/>
                  </a:cubicBezTo>
                  <a:cubicBezTo>
                    <a:pt x="501" y="167"/>
                    <a:pt x="572" y="191"/>
                    <a:pt x="656" y="227"/>
                  </a:cubicBezTo>
                  <a:cubicBezTo>
                    <a:pt x="813" y="279"/>
                    <a:pt x="988" y="350"/>
                    <a:pt x="1134" y="439"/>
                  </a:cubicBezTo>
                  <a:lnTo>
                    <a:pt x="1134" y="439"/>
                  </a:lnTo>
                  <a:cubicBezTo>
                    <a:pt x="1034" y="428"/>
                    <a:pt x="937" y="425"/>
                    <a:pt x="834" y="417"/>
                  </a:cubicBezTo>
                  <a:cubicBezTo>
                    <a:pt x="691" y="405"/>
                    <a:pt x="263" y="346"/>
                    <a:pt x="203" y="179"/>
                  </a:cubicBezTo>
                  <a:cubicBezTo>
                    <a:pt x="162" y="129"/>
                    <a:pt x="155" y="109"/>
                    <a:pt x="183" y="109"/>
                  </a:cubicBezTo>
                  <a:close/>
                  <a:moveTo>
                    <a:pt x="96" y="1"/>
                  </a:moveTo>
                  <a:cubicBezTo>
                    <a:pt x="84" y="1"/>
                    <a:pt x="48" y="13"/>
                    <a:pt x="48" y="36"/>
                  </a:cubicBezTo>
                  <a:cubicBezTo>
                    <a:pt x="1" y="227"/>
                    <a:pt x="156" y="334"/>
                    <a:pt x="322" y="394"/>
                  </a:cubicBezTo>
                  <a:cubicBezTo>
                    <a:pt x="520" y="466"/>
                    <a:pt x="807" y="538"/>
                    <a:pt x="1058" y="538"/>
                  </a:cubicBezTo>
                  <a:cubicBezTo>
                    <a:pt x="1139" y="538"/>
                    <a:pt x="1217" y="530"/>
                    <a:pt x="1287" y="513"/>
                  </a:cubicBezTo>
                  <a:cubicBezTo>
                    <a:pt x="1311" y="513"/>
                    <a:pt x="1311" y="465"/>
                    <a:pt x="1287" y="465"/>
                  </a:cubicBezTo>
                  <a:cubicBezTo>
                    <a:pt x="1267" y="460"/>
                    <a:pt x="1247" y="456"/>
                    <a:pt x="1227" y="453"/>
                  </a:cubicBezTo>
                  <a:lnTo>
                    <a:pt x="1227" y="453"/>
                  </a:lnTo>
                  <a:cubicBezTo>
                    <a:pt x="917" y="167"/>
                    <a:pt x="513" y="13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35" name="Google Shape;18135;p27"/>
            <p:cNvSpPr/>
            <p:nvPr/>
          </p:nvSpPr>
          <p:spPr>
            <a:xfrm>
              <a:off x="2612725" y="2661850"/>
              <a:ext cx="199850" cy="116025"/>
            </a:xfrm>
            <a:custGeom>
              <a:avLst/>
              <a:gdLst/>
              <a:ahLst/>
              <a:cxnLst/>
              <a:rect l="l" t="t" r="r" b="b"/>
              <a:pathLst>
                <a:path w="7994" h="4641" extrusionOk="0">
                  <a:moveTo>
                    <a:pt x="63" y="0"/>
                  </a:moveTo>
                  <a:cubicBezTo>
                    <a:pt x="26" y="0"/>
                    <a:pt x="0" y="61"/>
                    <a:pt x="40" y="81"/>
                  </a:cubicBezTo>
                  <a:cubicBezTo>
                    <a:pt x="1326" y="1021"/>
                    <a:pt x="2647" y="1926"/>
                    <a:pt x="3969" y="2807"/>
                  </a:cubicBezTo>
                  <a:cubicBezTo>
                    <a:pt x="5183" y="3593"/>
                    <a:pt x="6529" y="4307"/>
                    <a:pt x="7957" y="4641"/>
                  </a:cubicBezTo>
                  <a:cubicBezTo>
                    <a:pt x="7993" y="4617"/>
                    <a:pt x="7993" y="4593"/>
                    <a:pt x="7981" y="4593"/>
                  </a:cubicBezTo>
                  <a:cubicBezTo>
                    <a:pt x="6505" y="4010"/>
                    <a:pt x="5100" y="3426"/>
                    <a:pt x="3778" y="2557"/>
                  </a:cubicBezTo>
                  <a:cubicBezTo>
                    <a:pt x="2540" y="1724"/>
                    <a:pt x="1338" y="831"/>
                    <a:pt x="87" y="9"/>
                  </a:cubicBezTo>
                  <a:cubicBezTo>
                    <a:pt x="79" y="3"/>
                    <a:pt x="71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36" name="Google Shape;18136;p27"/>
            <p:cNvSpPr/>
            <p:nvPr/>
          </p:nvSpPr>
          <p:spPr>
            <a:xfrm>
              <a:off x="2815525" y="2553950"/>
              <a:ext cx="62825" cy="31150"/>
            </a:xfrm>
            <a:custGeom>
              <a:avLst/>
              <a:gdLst/>
              <a:ahLst/>
              <a:cxnLst/>
              <a:rect l="l" t="t" r="r" b="b"/>
              <a:pathLst>
                <a:path w="2513" h="1246" extrusionOk="0">
                  <a:moveTo>
                    <a:pt x="272" y="1"/>
                  </a:moveTo>
                  <a:cubicBezTo>
                    <a:pt x="191" y="1"/>
                    <a:pt x="108" y="13"/>
                    <a:pt x="24" y="39"/>
                  </a:cubicBezTo>
                  <a:cubicBezTo>
                    <a:pt x="0" y="51"/>
                    <a:pt x="0" y="98"/>
                    <a:pt x="24" y="98"/>
                  </a:cubicBezTo>
                  <a:cubicBezTo>
                    <a:pt x="655" y="158"/>
                    <a:pt x="1000" y="456"/>
                    <a:pt x="1441" y="825"/>
                  </a:cubicBezTo>
                  <a:cubicBezTo>
                    <a:pt x="1706" y="1035"/>
                    <a:pt x="1993" y="1245"/>
                    <a:pt x="2347" y="1245"/>
                  </a:cubicBezTo>
                  <a:cubicBezTo>
                    <a:pt x="2374" y="1245"/>
                    <a:pt x="2401" y="1244"/>
                    <a:pt x="2429" y="1241"/>
                  </a:cubicBezTo>
                  <a:cubicBezTo>
                    <a:pt x="2489" y="1241"/>
                    <a:pt x="2512" y="1182"/>
                    <a:pt x="2453" y="1170"/>
                  </a:cubicBezTo>
                  <a:cubicBezTo>
                    <a:pt x="1858" y="1039"/>
                    <a:pt x="1536" y="658"/>
                    <a:pt x="1060" y="325"/>
                  </a:cubicBezTo>
                  <a:cubicBezTo>
                    <a:pt x="828" y="148"/>
                    <a:pt x="560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37" name="Google Shape;18137;p27"/>
            <p:cNvSpPr/>
            <p:nvPr/>
          </p:nvSpPr>
          <p:spPr>
            <a:xfrm>
              <a:off x="2814625" y="2563125"/>
              <a:ext cx="61925" cy="44825"/>
            </a:xfrm>
            <a:custGeom>
              <a:avLst/>
              <a:gdLst/>
              <a:ahLst/>
              <a:cxnLst/>
              <a:rect l="l" t="t" r="r" b="b"/>
              <a:pathLst>
                <a:path w="2477" h="1793" extrusionOk="0">
                  <a:moveTo>
                    <a:pt x="21" y="1"/>
                  </a:moveTo>
                  <a:cubicBezTo>
                    <a:pt x="11" y="1"/>
                    <a:pt x="1" y="9"/>
                    <a:pt x="1" y="29"/>
                  </a:cubicBezTo>
                  <a:cubicBezTo>
                    <a:pt x="1" y="291"/>
                    <a:pt x="155" y="458"/>
                    <a:pt x="322" y="672"/>
                  </a:cubicBezTo>
                  <a:cubicBezTo>
                    <a:pt x="536" y="946"/>
                    <a:pt x="763" y="1279"/>
                    <a:pt x="1060" y="1505"/>
                  </a:cubicBezTo>
                  <a:cubicBezTo>
                    <a:pt x="1318" y="1697"/>
                    <a:pt x="1613" y="1793"/>
                    <a:pt x="1913" y="1793"/>
                  </a:cubicBezTo>
                  <a:cubicBezTo>
                    <a:pt x="2097" y="1793"/>
                    <a:pt x="2284" y="1757"/>
                    <a:pt x="2465" y="1684"/>
                  </a:cubicBezTo>
                  <a:cubicBezTo>
                    <a:pt x="2477" y="1684"/>
                    <a:pt x="2465" y="1660"/>
                    <a:pt x="2465" y="1660"/>
                  </a:cubicBezTo>
                  <a:cubicBezTo>
                    <a:pt x="2316" y="1695"/>
                    <a:pt x="2171" y="1712"/>
                    <a:pt x="2032" y="1712"/>
                  </a:cubicBezTo>
                  <a:cubicBezTo>
                    <a:pt x="1594" y="1712"/>
                    <a:pt x="1207" y="1542"/>
                    <a:pt x="882" y="1208"/>
                  </a:cubicBezTo>
                  <a:cubicBezTo>
                    <a:pt x="572" y="886"/>
                    <a:pt x="155" y="434"/>
                    <a:pt x="36" y="17"/>
                  </a:cubicBezTo>
                  <a:cubicBezTo>
                    <a:pt x="36" y="6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38" name="Google Shape;18138;p27"/>
            <p:cNvSpPr/>
            <p:nvPr/>
          </p:nvSpPr>
          <p:spPr>
            <a:xfrm>
              <a:off x="2875125" y="2584300"/>
              <a:ext cx="9175" cy="19050"/>
            </a:xfrm>
            <a:custGeom>
              <a:avLst/>
              <a:gdLst/>
              <a:ahLst/>
              <a:cxnLst/>
              <a:rect l="l" t="t" r="r" b="b"/>
              <a:pathLst>
                <a:path w="367" h="762" extrusionOk="0">
                  <a:moveTo>
                    <a:pt x="204" y="0"/>
                  </a:moveTo>
                  <a:cubicBezTo>
                    <a:pt x="183" y="0"/>
                    <a:pt x="168" y="23"/>
                    <a:pt x="176" y="39"/>
                  </a:cubicBezTo>
                  <a:cubicBezTo>
                    <a:pt x="224" y="182"/>
                    <a:pt x="236" y="313"/>
                    <a:pt x="188" y="444"/>
                  </a:cubicBezTo>
                  <a:cubicBezTo>
                    <a:pt x="164" y="563"/>
                    <a:pt x="69" y="635"/>
                    <a:pt x="9" y="730"/>
                  </a:cubicBezTo>
                  <a:cubicBezTo>
                    <a:pt x="0" y="739"/>
                    <a:pt x="5" y="762"/>
                    <a:pt x="23" y="762"/>
                  </a:cubicBezTo>
                  <a:cubicBezTo>
                    <a:pt x="29" y="762"/>
                    <a:pt x="37" y="759"/>
                    <a:pt x="45" y="754"/>
                  </a:cubicBezTo>
                  <a:cubicBezTo>
                    <a:pt x="319" y="658"/>
                    <a:pt x="367" y="242"/>
                    <a:pt x="236" y="15"/>
                  </a:cubicBezTo>
                  <a:cubicBezTo>
                    <a:pt x="225" y="5"/>
                    <a:pt x="214" y="0"/>
                    <a:pt x="2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39" name="Google Shape;18139;p27"/>
            <p:cNvSpPr/>
            <p:nvPr/>
          </p:nvSpPr>
          <p:spPr>
            <a:xfrm>
              <a:off x="2878025" y="2533400"/>
              <a:ext cx="25625" cy="19225"/>
            </a:xfrm>
            <a:custGeom>
              <a:avLst/>
              <a:gdLst/>
              <a:ahLst/>
              <a:cxnLst/>
              <a:rect l="l" t="t" r="r" b="b"/>
              <a:pathLst>
                <a:path w="1025" h="769" extrusionOk="0">
                  <a:moveTo>
                    <a:pt x="661" y="1"/>
                  </a:moveTo>
                  <a:cubicBezTo>
                    <a:pt x="652" y="1"/>
                    <a:pt x="643" y="10"/>
                    <a:pt x="643" y="27"/>
                  </a:cubicBezTo>
                  <a:cubicBezTo>
                    <a:pt x="608" y="135"/>
                    <a:pt x="655" y="206"/>
                    <a:pt x="715" y="289"/>
                  </a:cubicBezTo>
                  <a:cubicBezTo>
                    <a:pt x="798" y="408"/>
                    <a:pt x="894" y="587"/>
                    <a:pt x="667" y="635"/>
                  </a:cubicBezTo>
                  <a:cubicBezTo>
                    <a:pt x="644" y="640"/>
                    <a:pt x="619" y="642"/>
                    <a:pt x="595" y="642"/>
                  </a:cubicBezTo>
                  <a:cubicBezTo>
                    <a:pt x="443" y="642"/>
                    <a:pt x="278" y="552"/>
                    <a:pt x="227" y="408"/>
                  </a:cubicBezTo>
                  <a:cubicBezTo>
                    <a:pt x="191" y="325"/>
                    <a:pt x="203" y="218"/>
                    <a:pt x="286" y="158"/>
                  </a:cubicBezTo>
                  <a:cubicBezTo>
                    <a:pt x="320" y="133"/>
                    <a:pt x="364" y="119"/>
                    <a:pt x="407" y="119"/>
                  </a:cubicBezTo>
                  <a:cubicBezTo>
                    <a:pt x="484" y="119"/>
                    <a:pt x="561" y="162"/>
                    <a:pt x="584" y="254"/>
                  </a:cubicBezTo>
                  <a:cubicBezTo>
                    <a:pt x="608" y="254"/>
                    <a:pt x="620" y="254"/>
                    <a:pt x="620" y="230"/>
                  </a:cubicBezTo>
                  <a:cubicBezTo>
                    <a:pt x="612" y="103"/>
                    <a:pt x="493" y="23"/>
                    <a:pt x="368" y="23"/>
                  </a:cubicBezTo>
                  <a:cubicBezTo>
                    <a:pt x="306" y="23"/>
                    <a:pt x="243" y="43"/>
                    <a:pt x="191" y="87"/>
                  </a:cubicBezTo>
                  <a:cubicBezTo>
                    <a:pt x="1" y="266"/>
                    <a:pt x="120" y="563"/>
                    <a:pt x="310" y="682"/>
                  </a:cubicBezTo>
                  <a:cubicBezTo>
                    <a:pt x="390" y="734"/>
                    <a:pt x="506" y="769"/>
                    <a:pt x="617" y="769"/>
                  </a:cubicBezTo>
                  <a:cubicBezTo>
                    <a:pt x="736" y="769"/>
                    <a:pt x="850" y="728"/>
                    <a:pt x="905" y="623"/>
                  </a:cubicBezTo>
                  <a:cubicBezTo>
                    <a:pt x="1024" y="396"/>
                    <a:pt x="715" y="230"/>
                    <a:pt x="679" y="27"/>
                  </a:cubicBezTo>
                  <a:cubicBezTo>
                    <a:pt x="679" y="10"/>
                    <a:pt x="670" y="1"/>
                    <a:pt x="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40" name="Google Shape;18140;p27"/>
            <p:cNvSpPr/>
            <p:nvPr/>
          </p:nvSpPr>
          <p:spPr>
            <a:xfrm>
              <a:off x="2936675" y="2407900"/>
              <a:ext cx="36925" cy="28550"/>
            </a:xfrm>
            <a:custGeom>
              <a:avLst/>
              <a:gdLst/>
              <a:ahLst/>
              <a:cxnLst/>
              <a:rect l="l" t="t" r="r" b="b"/>
              <a:pathLst>
                <a:path w="1477" h="1142" extrusionOk="0">
                  <a:moveTo>
                    <a:pt x="1312" y="1"/>
                  </a:moveTo>
                  <a:cubicBezTo>
                    <a:pt x="965" y="1"/>
                    <a:pt x="624" y="185"/>
                    <a:pt x="393" y="416"/>
                  </a:cubicBezTo>
                  <a:cubicBezTo>
                    <a:pt x="238" y="583"/>
                    <a:pt x="0" y="964"/>
                    <a:pt x="286" y="1130"/>
                  </a:cubicBezTo>
                  <a:cubicBezTo>
                    <a:pt x="296" y="1138"/>
                    <a:pt x="307" y="1141"/>
                    <a:pt x="317" y="1141"/>
                  </a:cubicBezTo>
                  <a:cubicBezTo>
                    <a:pt x="354" y="1141"/>
                    <a:pt x="385" y="1096"/>
                    <a:pt x="357" y="1059"/>
                  </a:cubicBezTo>
                  <a:cubicBezTo>
                    <a:pt x="191" y="773"/>
                    <a:pt x="453" y="511"/>
                    <a:pt x="679" y="344"/>
                  </a:cubicBezTo>
                  <a:cubicBezTo>
                    <a:pt x="917" y="178"/>
                    <a:pt x="1167" y="118"/>
                    <a:pt x="1453" y="59"/>
                  </a:cubicBezTo>
                  <a:cubicBezTo>
                    <a:pt x="1476" y="59"/>
                    <a:pt x="1476" y="11"/>
                    <a:pt x="1453" y="11"/>
                  </a:cubicBezTo>
                  <a:cubicBezTo>
                    <a:pt x="1406" y="4"/>
                    <a:pt x="1359" y="1"/>
                    <a:pt x="1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41" name="Google Shape;18141;p27"/>
            <p:cNvSpPr/>
            <p:nvPr/>
          </p:nvSpPr>
          <p:spPr>
            <a:xfrm>
              <a:off x="2945000" y="2409050"/>
              <a:ext cx="33675" cy="28775"/>
            </a:xfrm>
            <a:custGeom>
              <a:avLst/>
              <a:gdLst/>
              <a:ahLst/>
              <a:cxnLst/>
              <a:rect l="l" t="t" r="r" b="b"/>
              <a:pathLst>
                <a:path w="1347" h="1151" extrusionOk="0">
                  <a:moveTo>
                    <a:pt x="1088" y="0"/>
                  </a:moveTo>
                  <a:cubicBezTo>
                    <a:pt x="1063" y="0"/>
                    <a:pt x="1036" y="15"/>
                    <a:pt x="1036" y="48"/>
                  </a:cubicBezTo>
                  <a:cubicBezTo>
                    <a:pt x="1060" y="322"/>
                    <a:pt x="1024" y="608"/>
                    <a:pt x="822" y="822"/>
                  </a:cubicBezTo>
                  <a:cubicBezTo>
                    <a:pt x="637" y="997"/>
                    <a:pt x="391" y="1092"/>
                    <a:pt x="143" y="1092"/>
                  </a:cubicBezTo>
                  <a:cubicBezTo>
                    <a:pt x="103" y="1092"/>
                    <a:pt x="64" y="1089"/>
                    <a:pt x="24" y="1084"/>
                  </a:cubicBezTo>
                  <a:cubicBezTo>
                    <a:pt x="0" y="1084"/>
                    <a:pt x="0" y="1132"/>
                    <a:pt x="24" y="1132"/>
                  </a:cubicBezTo>
                  <a:cubicBezTo>
                    <a:pt x="85" y="1144"/>
                    <a:pt x="146" y="1150"/>
                    <a:pt x="207" y="1150"/>
                  </a:cubicBezTo>
                  <a:cubicBezTo>
                    <a:pt x="783" y="1150"/>
                    <a:pt x="1347" y="617"/>
                    <a:pt x="1132" y="25"/>
                  </a:cubicBezTo>
                  <a:cubicBezTo>
                    <a:pt x="1126" y="9"/>
                    <a:pt x="1108" y="0"/>
                    <a:pt x="1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42" name="Google Shape;18142;p27"/>
            <p:cNvSpPr/>
            <p:nvPr/>
          </p:nvSpPr>
          <p:spPr>
            <a:xfrm>
              <a:off x="2967625" y="2321250"/>
              <a:ext cx="30075" cy="33950"/>
            </a:xfrm>
            <a:custGeom>
              <a:avLst/>
              <a:gdLst/>
              <a:ahLst/>
              <a:cxnLst/>
              <a:rect l="l" t="t" r="r" b="b"/>
              <a:pathLst>
                <a:path w="1203" h="1358" extrusionOk="0">
                  <a:moveTo>
                    <a:pt x="1179" y="0"/>
                  </a:moveTo>
                  <a:cubicBezTo>
                    <a:pt x="834" y="489"/>
                    <a:pt x="417" y="905"/>
                    <a:pt x="0" y="1334"/>
                  </a:cubicBezTo>
                  <a:cubicBezTo>
                    <a:pt x="0" y="1334"/>
                    <a:pt x="0" y="1358"/>
                    <a:pt x="12" y="1358"/>
                  </a:cubicBezTo>
                  <a:cubicBezTo>
                    <a:pt x="512" y="1012"/>
                    <a:pt x="905" y="501"/>
                    <a:pt x="1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43" name="Google Shape;18143;p27"/>
            <p:cNvSpPr/>
            <p:nvPr/>
          </p:nvSpPr>
          <p:spPr>
            <a:xfrm>
              <a:off x="2967400" y="2335825"/>
              <a:ext cx="26450" cy="24950"/>
            </a:xfrm>
            <a:custGeom>
              <a:avLst/>
              <a:gdLst/>
              <a:ahLst/>
              <a:cxnLst/>
              <a:rect l="l" t="t" r="r" b="b"/>
              <a:pathLst>
                <a:path w="1058" h="998" extrusionOk="0">
                  <a:moveTo>
                    <a:pt x="1057" y="1"/>
                  </a:moveTo>
                  <a:cubicBezTo>
                    <a:pt x="736" y="370"/>
                    <a:pt x="355" y="632"/>
                    <a:pt x="9" y="965"/>
                  </a:cubicBezTo>
                  <a:cubicBezTo>
                    <a:pt x="0" y="974"/>
                    <a:pt x="5" y="997"/>
                    <a:pt x="23" y="997"/>
                  </a:cubicBezTo>
                  <a:cubicBezTo>
                    <a:pt x="29" y="997"/>
                    <a:pt x="36" y="995"/>
                    <a:pt x="45" y="989"/>
                  </a:cubicBezTo>
                  <a:cubicBezTo>
                    <a:pt x="474" y="810"/>
                    <a:pt x="795" y="382"/>
                    <a:pt x="10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44" name="Google Shape;18144;p27"/>
            <p:cNvSpPr/>
            <p:nvPr/>
          </p:nvSpPr>
          <p:spPr>
            <a:xfrm>
              <a:off x="2973650" y="2340475"/>
              <a:ext cx="24600" cy="21775"/>
            </a:xfrm>
            <a:custGeom>
              <a:avLst/>
              <a:gdLst/>
              <a:ahLst/>
              <a:cxnLst/>
              <a:rect l="l" t="t" r="r" b="b"/>
              <a:pathLst>
                <a:path w="984" h="871" extrusionOk="0">
                  <a:moveTo>
                    <a:pt x="978" y="0"/>
                  </a:moveTo>
                  <a:cubicBezTo>
                    <a:pt x="975" y="0"/>
                    <a:pt x="970" y="1"/>
                    <a:pt x="962" y="5"/>
                  </a:cubicBezTo>
                  <a:cubicBezTo>
                    <a:pt x="978" y="5"/>
                    <a:pt x="983" y="0"/>
                    <a:pt x="978" y="0"/>
                  </a:cubicBezTo>
                  <a:close/>
                  <a:moveTo>
                    <a:pt x="962" y="5"/>
                  </a:moveTo>
                  <a:lnTo>
                    <a:pt x="962" y="5"/>
                  </a:lnTo>
                  <a:cubicBezTo>
                    <a:pt x="819" y="148"/>
                    <a:pt x="664" y="303"/>
                    <a:pt x="509" y="434"/>
                  </a:cubicBezTo>
                  <a:cubicBezTo>
                    <a:pt x="343" y="565"/>
                    <a:pt x="152" y="684"/>
                    <a:pt x="9" y="839"/>
                  </a:cubicBezTo>
                  <a:cubicBezTo>
                    <a:pt x="0" y="848"/>
                    <a:pt x="5" y="871"/>
                    <a:pt x="18" y="871"/>
                  </a:cubicBezTo>
                  <a:cubicBezTo>
                    <a:pt x="22" y="871"/>
                    <a:pt x="27" y="868"/>
                    <a:pt x="33" y="863"/>
                  </a:cubicBezTo>
                  <a:cubicBezTo>
                    <a:pt x="224" y="803"/>
                    <a:pt x="402" y="636"/>
                    <a:pt x="533" y="505"/>
                  </a:cubicBezTo>
                  <a:cubicBezTo>
                    <a:pt x="712" y="363"/>
                    <a:pt x="867" y="196"/>
                    <a:pt x="962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45" name="Google Shape;18145;p27"/>
            <p:cNvSpPr/>
            <p:nvPr/>
          </p:nvSpPr>
          <p:spPr>
            <a:xfrm>
              <a:off x="3000900" y="2195475"/>
              <a:ext cx="30450" cy="116050"/>
            </a:xfrm>
            <a:custGeom>
              <a:avLst/>
              <a:gdLst/>
              <a:ahLst/>
              <a:cxnLst/>
              <a:rect l="l" t="t" r="r" b="b"/>
              <a:pathLst>
                <a:path w="1218" h="4642" extrusionOk="0">
                  <a:moveTo>
                    <a:pt x="1181" y="1"/>
                  </a:moveTo>
                  <a:cubicBezTo>
                    <a:pt x="1169" y="1"/>
                    <a:pt x="1158" y="10"/>
                    <a:pt x="1158" y="31"/>
                  </a:cubicBezTo>
                  <a:cubicBezTo>
                    <a:pt x="991" y="805"/>
                    <a:pt x="932" y="1579"/>
                    <a:pt x="741" y="2353"/>
                  </a:cubicBezTo>
                  <a:cubicBezTo>
                    <a:pt x="551" y="3115"/>
                    <a:pt x="289" y="3853"/>
                    <a:pt x="15" y="4603"/>
                  </a:cubicBezTo>
                  <a:cubicBezTo>
                    <a:pt x="0" y="4624"/>
                    <a:pt x="25" y="4641"/>
                    <a:pt x="49" y="4641"/>
                  </a:cubicBezTo>
                  <a:cubicBezTo>
                    <a:pt x="65" y="4641"/>
                    <a:pt x="81" y="4634"/>
                    <a:pt x="86" y="4615"/>
                  </a:cubicBezTo>
                  <a:cubicBezTo>
                    <a:pt x="681" y="3210"/>
                    <a:pt x="1217" y="1567"/>
                    <a:pt x="1205" y="43"/>
                  </a:cubicBezTo>
                  <a:cubicBezTo>
                    <a:pt x="1212" y="16"/>
                    <a:pt x="1196" y="1"/>
                    <a:pt x="11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46" name="Google Shape;18146;p27"/>
            <p:cNvSpPr/>
            <p:nvPr/>
          </p:nvSpPr>
          <p:spPr>
            <a:xfrm>
              <a:off x="3027100" y="2183475"/>
              <a:ext cx="30950" cy="20350"/>
            </a:xfrm>
            <a:custGeom>
              <a:avLst/>
              <a:gdLst/>
              <a:ahLst/>
              <a:cxnLst/>
              <a:rect l="l" t="t" r="r" b="b"/>
              <a:pathLst>
                <a:path w="1238" h="814" extrusionOk="0">
                  <a:moveTo>
                    <a:pt x="174" y="0"/>
                  </a:moveTo>
                  <a:cubicBezTo>
                    <a:pt x="24" y="0"/>
                    <a:pt x="0" y="181"/>
                    <a:pt x="110" y="320"/>
                  </a:cubicBezTo>
                  <a:cubicBezTo>
                    <a:pt x="134" y="320"/>
                    <a:pt x="181" y="297"/>
                    <a:pt x="169" y="273"/>
                  </a:cubicBezTo>
                  <a:cubicBezTo>
                    <a:pt x="169" y="261"/>
                    <a:pt x="134" y="201"/>
                    <a:pt x="134" y="177"/>
                  </a:cubicBezTo>
                  <a:cubicBezTo>
                    <a:pt x="134" y="104"/>
                    <a:pt x="172" y="81"/>
                    <a:pt x="220" y="81"/>
                  </a:cubicBezTo>
                  <a:cubicBezTo>
                    <a:pt x="265" y="81"/>
                    <a:pt x="319" y="101"/>
                    <a:pt x="360" y="118"/>
                  </a:cubicBezTo>
                  <a:cubicBezTo>
                    <a:pt x="467" y="166"/>
                    <a:pt x="550" y="225"/>
                    <a:pt x="657" y="297"/>
                  </a:cubicBezTo>
                  <a:cubicBezTo>
                    <a:pt x="872" y="451"/>
                    <a:pt x="1003" y="642"/>
                    <a:pt x="1193" y="808"/>
                  </a:cubicBezTo>
                  <a:cubicBezTo>
                    <a:pt x="1197" y="812"/>
                    <a:pt x="1202" y="813"/>
                    <a:pt x="1208" y="813"/>
                  </a:cubicBezTo>
                  <a:cubicBezTo>
                    <a:pt x="1222" y="813"/>
                    <a:pt x="1237" y="805"/>
                    <a:pt x="1229" y="797"/>
                  </a:cubicBezTo>
                  <a:cubicBezTo>
                    <a:pt x="1074" y="463"/>
                    <a:pt x="610" y="142"/>
                    <a:pt x="276" y="23"/>
                  </a:cubicBezTo>
                  <a:cubicBezTo>
                    <a:pt x="237" y="7"/>
                    <a:pt x="203" y="0"/>
                    <a:pt x="1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47" name="Google Shape;18147;p27"/>
            <p:cNvSpPr/>
            <p:nvPr/>
          </p:nvSpPr>
          <p:spPr>
            <a:xfrm>
              <a:off x="3000925" y="2220125"/>
              <a:ext cx="73575" cy="198675"/>
            </a:xfrm>
            <a:custGeom>
              <a:avLst/>
              <a:gdLst/>
              <a:ahLst/>
              <a:cxnLst/>
              <a:rect l="l" t="t" r="r" b="b"/>
              <a:pathLst>
                <a:path w="2943" h="7947" extrusionOk="0">
                  <a:moveTo>
                    <a:pt x="2578" y="0"/>
                  </a:moveTo>
                  <a:lnTo>
                    <a:pt x="2578" y="0"/>
                  </a:lnTo>
                  <a:cubicBezTo>
                    <a:pt x="2577" y="0"/>
                    <a:pt x="2574" y="3"/>
                    <a:pt x="2574" y="9"/>
                  </a:cubicBezTo>
                  <a:cubicBezTo>
                    <a:pt x="2580" y="3"/>
                    <a:pt x="2580" y="0"/>
                    <a:pt x="2578" y="0"/>
                  </a:cubicBezTo>
                  <a:close/>
                  <a:moveTo>
                    <a:pt x="2574" y="9"/>
                  </a:moveTo>
                  <a:cubicBezTo>
                    <a:pt x="2788" y="1509"/>
                    <a:pt x="2335" y="2700"/>
                    <a:pt x="1788" y="4093"/>
                  </a:cubicBezTo>
                  <a:cubicBezTo>
                    <a:pt x="1288" y="5415"/>
                    <a:pt x="847" y="6712"/>
                    <a:pt x="26" y="7879"/>
                  </a:cubicBezTo>
                  <a:cubicBezTo>
                    <a:pt x="0" y="7913"/>
                    <a:pt x="29" y="7947"/>
                    <a:pt x="60" y="7947"/>
                  </a:cubicBezTo>
                  <a:cubicBezTo>
                    <a:pt x="73" y="7947"/>
                    <a:pt x="87" y="7941"/>
                    <a:pt x="97" y="7927"/>
                  </a:cubicBezTo>
                  <a:cubicBezTo>
                    <a:pt x="1050" y="6724"/>
                    <a:pt x="1454" y="5236"/>
                    <a:pt x="1954" y="3819"/>
                  </a:cubicBezTo>
                  <a:cubicBezTo>
                    <a:pt x="2419" y="2569"/>
                    <a:pt x="2943" y="1355"/>
                    <a:pt x="2574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48" name="Google Shape;18148;p27"/>
            <p:cNvSpPr/>
            <p:nvPr/>
          </p:nvSpPr>
          <p:spPr>
            <a:xfrm>
              <a:off x="3098925" y="2284950"/>
              <a:ext cx="11300" cy="33875"/>
            </a:xfrm>
            <a:custGeom>
              <a:avLst/>
              <a:gdLst/>
              <a:ahLst/>
              <a:cxnLst/>
              <a:rect l="l" t="t" r="r" b="b"/>
              <a:pathLst>
                <a:path w="452" h="1355" extrusionOk="0">
                  <a:moveTo>
                    <a:pt x="358" y="1"/>
                  </a:moveTo>
                  <a:cubicBezTo>
                    <a:pt x="31" y="1"/>
                    <a:pt x="0" y="1154"/>
                    <a:pt x="23" y="1345"/>
                  </a:cubicBezTo>
                  <a:cubicBezTo>
                    <a:pt x="23" y="1351"/>
                    <a:pt x="29" y="1354"/>
                    <a:pt x="35" y="1354"/>
                  </a:cubicBezTo>
                  <a:cubicBezTo>
                    <a:pt x="41" y="1354"/>
                    <a:pt x="47" y="1351"/>
                    <a:pt x="47" y="1345"/>
                  </a:cubicBezTo>
                  <a:cubicBezTo>
                    <a:pt x="82" y="1156"/>
                    <a:pt x="118" y="47"/>
                    <a:pt x="411" y="47"/>
                  </a:cubicBezTo>
                  <a:cubicBezTo>
                    <a:pt x="413" y="47"/>
                    <a:pt x="414" y="47"/>
                    <a:pt x="416" y="48"/>
                  </a:cubicBezTo>
                  <a:cubicBezTo>
                    <a:pt x="440" y="48"/>
                    <a:pt x="451" y="12"/>
                    <a:pt x="416" y="12"/>
                  </a:cubicBezTo>
                  <a:cubicBezTo>
                    <a:pt x="396" y="4"/>
                    <a:pt x="376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49" name="Google Shape;18149;p27"/>
            <p:cNvSpPr/>
            <p:nvPr/>
          </p:nvSpPr>
          <p:spPr>
            <a:xfrm>
              <a:off x="3032075" y="2333525"/>
              <a:ext cx="64900" cy="111650"/>
            </a:xfrm>
            <a:custGeom>
              <a:avLst/>
              <a:gdLst/>
              <a:ahLst/>
              <a:cxnLst/>
              <a:rect l="l" t="t" r="r" b="b"/>
              <a:pathLst>
                <a:path w="2596" h="4466" extrusionOk="0">
                  <a:moveTo>
                    <a:pt x="2588" y="1"/>
                  </a:moveTo>
                  <a:cubicBezTo>
                    <a:pt x="2584" y="1"/>
                    <a:pt x="2578" y="4"/>
                    <a:pt x="2578" y="10"/>
                  </a:cubicBezTo>
                  <a:cubicBezTo>
                    <a:pt x="1923" y="1676"/>
                    <a:pt x="1506" y="3248"/>
                    <a:pt x="30" y="4415"/>
                  </a:cubicBezTo>
                  <a:cubicBezTo>
                    <a:pt x="0" y="4444"/>
                    <a:pt x="19" y="4466"/>
                    <a:pt x="40" y="4466"/>
                  </a:cubicBezTo>
                  <a:cubicBezTo>
                    <a:pt x="45" y="4466"/>
                    <a:pt x="49" y="4465"/>
                    <a:pt x="54" y="4462"/>
                  </a:cubicBezTo>
                  <a:cubicBezTo>
                    <a:pt x="792" y="4153"/>
                    <a:pt x="1244" y="3427"/>
                    <a:pt x="1590" y="2748"/>
                  </a:cubicBezTo>
                  <a:cubicBezTo>
                    <a:pt x="2006" y="1903"/>
                    <a:pt x="2423" y="938"/>
                    <a:pt x="2590" y="10"/>
                  </a:cubicBezTo>
                  <a:cubicBezTo>
                    <a:pt x="2596" y="4"/>
                    <a:pt x="2593" y="1"/>
                    <a:pt x="25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50" name="Google Shape;18150;p27"/>
            <p:cNvSpPr/>
            <p:nvPr/>
          </p:nvSpPr>
          <p:spPr>
            <a:xfrm>
              <a:off x="2939350" y="2532825"/>
              <a:ext cx="41950" cy="28650"/>
            </a:xfrm>
            <a:custGeom>
              <a:avLst/>
              <a:gdLst/>
              <a:ahLst/>
              <a:cxnLst/>
              <a:rect l="l" t="t" r="r" b="b"/>
              <a:pathLst>
                <a:path w="1678" h="1146" extrusionOk="0">
                  <a:moveTo>
                    <a:pt x="1631" y="1"/>
                  </a:moveTo>
                  <a:cubicBezTo>
                    <a:pt x="1627" y="1"/>
                    <a:pt x="1623" y="1"/>
                    <a:pt x="1619" y="3"/>
                  </a:cubicBezTo>
                  <a:cubicBezTo>
                    <a:pt x="1369" y="158"/>
                    <a:pt x="1167" y="396"/>
                    <a:pt x="941" y="550"/>
                  </a:cubicBezTo>
                  <a:cubicBezTo>
                    <a:pt x="655" y="777"/>
                    <a:pt x="346" y="955"/>
                    <a:pt x="12" y="1110"/>
                  </a:cubicBezTo>
                  <a:cubicBezTo>
                    <a:pt x="0" y="1122"/>
                    <a:pt x="0" y="1146"/>
                    <a:pt x="36" y="1146"/>
                  </a:cubicBezTo>
                  <a:lnTo>
                    <a:pt x="226" y="1146"/>
                  </a:lnTo>
                  <a:cubicBezTo>
                    <a:pt x="226" y="1146"/>
                    <a:pt x="226" y="1134"/>
                    <a:pt x="215" y="1134"/>
                  </a:cubicBezTo>
                  <a:cubicBezTo>
                    <a:pt x="36" y="1110"/>
                    <a:pt x="131" y="1134"/>
                    <a:pt x="226" y="1074"/>
                  </a:cubicBezTo>
                  <a:cubicBezTo>
                    <a:pt x="286" y="1027"/>
                    <a:pt x="393" y="1003"/>
                    <a:pt x="465" y="967"/>
                  </a:cubicBezTo>
                  <a:cubicBezTo>
                    <a:pt x="631" y="884"/>
                    <a:pt x="810" y="789"/>
                    <a:pt x="953" y="705"/>
                  </a:cubicBezTo>
                  <a:cubicBezTo>
                    <a:pt x="1203" y="539"/>
                    <a:pt x="1500" y="336"/>
                    <a:pt x="1667" y="62"/>
                  </a:cubicBezTo>
                  <a:cubicBezTo>
                    <a:pt x="1678" y="41"/>
                    <a:pt x="1660" y="1"/>
                    <a:pt x="1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51" name="Google Shape;18151;p27"/>
            <p:cNvSpPr/>
            <p:nvPr/>
          </p:nvSpPr>
          <p:spPr>
            <a:xfrm>
              <a:off x="2922375" y="2557000"/>
              <a:ext cx="37225" cy="17875"/>
            </a:xfrm>
            <a:custGeom>
              <a:avLst/>
              <a:gdLst/>
              <a:ahLst/>
              <a:cxnLst/>
              <a:rect l="l" t="t" r="r" b="b"/>
              <a:pathLst>
                <a:path w="1489" h="715" extrusionOk="0">
                  <a:moveTo>
                    <a:pt x="1394" y="0"/>
                  </a:moveTo>
                  <a:cubicBezTo>
                    <a:pt x="1167" y="48"/>
                    <a:pt x="977" y="262"/>
                    <a:pt x="763" y="345"/>
                  </a:cubicBezTo>
                  <a:cubicBezTo>
                    <a:pt x="524" y="465"/>
                    <a:pt x="274" y="536"/>
                    <a:pt x="36" y="643"/>
                  </a:cubicBezTo>
                  <a:cubicBezTo>
                    <a:pt x="1" y="655"/>
                    <a:pt x="12" y="715"/>
                    <a:pt x="60" y="715"/>
                  </a:cubicBezTo>
                  <a:cubicBezTo>
                    <a:pt x="322" y="715"/>
                    <a:pt x="608" y="631"/>
                    <a:pt x="858" y="512"/>
                  </a:cubicBezTo>
                  <a:cubicBezTo>
                    <a:pt x="1060" y="417"/>
                    <a:pt x="1358" y="286"/>
                    <a:pt x="1465" y="84"/>
                  </a:cubicBezTo>
                  <a:cubicBezTo>
                    <a:pt x="1489" y="36"/>
                    <a:pt x="1441" y="0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52" name="Google Shape;18152;p27"/>
            <p:cNvSpPr/>
            <p:nvPr/>
          </p:nvSpPr>
          <p:spPr>
            <a:xfrm>
              <a:off x="2930525" y="2552375"/>
              <a:ext cx="30650" cy="16300"/>
            </a:xfrm>
            <a:custGeom>
              <a:avLst/>
              <a:gdLst/>
              <a:ahLst/>
              <a:cxnLst/>
              <a:rect l="l" t="t" r="r" b="b"/>
              <a:pathLst>
                <a:path w="1226" h="652" extrusionOk="0">
                  <a:moveTo>
                    <a:pt x="1114" y="0"/>
                  </a:moveTo>
                  <a:cubicBezTo>
                    <a:pt x="1103" y="0"/>
                    <a:pt x="1092" y="2"/>
                    <a:pt x="1080" y="7"/>
                  </a:cubicBezTo>
                  <a:cubicBezTo>
                    <a:pt x="722" y="185"/>
                    <a:pt x="389" y="411"/>
                    <a:pt x="32" y="602"/>
                  </a:cubicBezTo>
                  <a:cubicBezTo>
                    <a:pt x="1" y="622"/>
                    <a:pt x="6" y="652"/>
                    <a:pt x="30" y="652"/>
                  </a:cubicBezTo>
                  <a:cubicBezTo>
                    <a:pt x="34" y="652"/>
                    <a:pt x="39" y="651"/>
                    <a:pt x="44" y="650"/>
                  </a:cubicBezTo>
                  <a:cubicBezTo>
                    <a:pt x="413" y="530"/>
                    <a:pt x="829" y="388"/>
                    <a:pt x="1163" y="149"/>
                  </a:cubicBezTo>
                  <a:cubicBezTo>
                    <a:pt x="1225" y="97"/>
                    <a:pt x="1188" y="0"/>
                    <a:pt x="11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53" name="Google Shape;18153;p27"/>
            <p:cNvSpPr/>
            <p:nvPr/>
          </p:nvSpPr>
          <p:spPr>
            <a:xfrm>
              <a:off x="2953225" y="2533525"/>
              <a:ext cx="33000" cy="29700"/>
            </a:xfrm>
            <a:custGeom>
              <a:avLst/>
              <a:gdLst/>
              <a:ahLst/>
              <a:cxnLst/>
              <a:rect l="l" t="t" r="r" b="b"/>
              <a:pathLst>
                <a:path w="1320" h="1188" extrusionOk="0">
                  <a:moveTo>
                    <a:pt x="1294" y="0"/>
                  </a:moveTo>
                  <a:cubicBezTo>
                    <a:pt x="1288" y="0"/>
                    <a:pt x="1282" y="3"/>
                    <a:pt x="1279" y="10"/>
                  </a:cubicBezTo>
                  <a:cubicBezTo>
                    <a:pt x="1053" y="165"/>
                    <a:pt x="862" y="403"/>
                    <a:pt x="648" y="606"/>
                  </a:cubicBezTo>
                  <a:cubicBezTo>
                    <a:pt x="445" y="796"/>
                    <a:pt x="231" y="987"/>
                    <a:pt x="17" y="1165"/>
                  </a:cubicBezTo>
                  <a:cubicBezTo>
                    <a:pt x="0" y="1174"/>
                    <a:pt x="12" y="1187"/>
                    <a:pt x="25" y="1187"/>
                  </a:cubicBezTo>
                  <a:cubicBezTo>
                    <a:pt x="31" y="1187"/>
                    <a:pt x="37" y="1185"/>
                    <a:pt x="41" y="1177"/>
                  </a:cubicBezTo>
                  <a:cubicBezTo>
                    <a:pt x="279" y="999"/>
                    <a:pt x="517" y="808"/>
                    <a:pt x="743" y="606"/>
                  </a:cubicBezTo>
                  <a:cubicBezTo>
                    <a:pt x="934" y="427"/>
                    <a:pt x="1160" y="249"/>
                    <a:pt x="1303" y="22"/>
                  </a:cubicBezTo>
                  <a:cubicBezTo>
                    <a:pt x="1319" y="14"/>
                    <a:pt x="1307" y="0"/>
                    <a:pt x="1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54" name="Google Shape;18154;p27"/>
            <p:cNvSpPr/>
            <p:nvPr/>
          </p:nvSpPr>
          <p:spPr>
            <a:xfrm>
              <a:off x="2975050" y="2442075"/>
              <a:ext cx="104400" cy="96775"/>
            </a:xfrm>
            <a:custGeom>
              <a:avLst/>
              <a:gdLst/>
              <a:ahLst/>
              <a:cxnLst/>
              <a:rect l="l" t="t" r="r" b="b"/>
              <a:pathLst>
                <a:path w="4176" h="3871" extrusionOk="0">
                  <a:moveTo>
                    <a:pt x="4156" y="1"/>
                  </a:moveTo>
                  <a:cubicBezTo>
                    <a:pt x="4149" y="1"/>
                    <a:pt x="4141" y="5"/>
                    <a:pt x="4132" y="13"/>
                  </a:cubicBezTo>
                  <a:cubicBezTo>
                    <a:pt x="3620" y="894"/>
                    <a:pt x="3120" y="1668"/>
                    <a:pt x="2263" y="2299"/>
                  </a:cubicBezTo>
                  <a:cubicBezTo>
                    <a:pt x="1513" y="2835"/>
                    <a:pt x="739" y="3311"/>
                    <a:pt x="13" y="3859"/>
                  </a:cubicBezTo>
                  <a:cubicBezTo>
                    <a:pt x="1" y="3859"/>
                    <a:pt x="13" y="3871"/>
                    <a:pt x="37" y="3871"/>
                  </a:cubicBezTo>
                  <a:cubicBezTo>
                    <a:pt x="1727" y="2847"/>
                    <a:pt x="3311" y="1835"/>
                    <a:pt x="4168" y="37"/>
                  </a:cubicBezTo>
                  <a:cubicBezTo>
                    <a:pt x="4176" y="14"/>
                    <a:pt x="4169" y="1"/>
                    <a:pt x="4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55" name="Google Shape;18155;p27"/>
            <p:cNvSpPr/>
            <p:nvPr/>
          </p:nvSpPr>
          <p:spPr>
            <a:xfrm>
              <a:off x="3084600" y="2391275"/>
              <a:ext cx="18475" cy="45775"/>
            </a:xfrm>
            <a:custGeom>
              <a:avLst/>
              <a:gdLst/>
              <a:ahLst/>
              <a:cxnLst/>
              <a:rect l="l" t="t" r="r" b="b"/>
              <a:pathLst>
                <a:path w="739" h="1831" extrusionOk="0">
                  <a:moveTo>
                    <a:pt x="733" y="0"/>
                  </a:moveTo>
                  <a:cubicBezTo>
                    <a:pt x="730" y="0"/>
                    <a:pt x="727" y="3"/>
                    <a:pt x="727" y="9"/>
                  </a:cubicBezTo>
                  <a:cubicBezTo>
                    <a:pt x="477" y="617"/>
                    <a:pt x="239" y="1236"/>
                    <a:pt x="0" y="1831"/>
                  </a:cubicBezTo>
                  <a:lnTo>
                    <a:pt x="12" y="1831"/>
                  </a:lnTo>
                  <a:cubicBezTo>
                    <a:pt x="310" y="1248"/>
                    <a:pt x="560" y="617"/>
                    <a:pt x="739" y="9"/>
                  </a:cubicBezTo>
                  <a:cubicBezTo>
                    <a:pt x="739" y="3"/>
                    <a:pt x="736" y="0"/>
                    <a:pt x="7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56" name="Google Shape;18156;p27"/>
            <p:cNvSpPr/>
            <p:nvPr/>
          </p:nvSpPr>
          <p:spPr>
            <a:xfrm>
              <a:off x="3093925" y="2378400"/>
              <a:ext cx="20475" cy="38675"/>
            </a:xfrm>
            <a:custGeom>
              <a:avLst/>
              <a:gdLst/>
              <a:ahLst/>
              <a:cxnLst/>
              <a:rect l="l" t="t" r="r" b="b"/>
              <a:pathLst>
                <a:path w="819" h="1547" extrusionOk="0">
                  <a:moveTo>
                    <a:pt x="818" y="0"/>
                  </a:moveTo>
                  <a:cubicBezTo>
                    <a:pt x="532" y="500"/>
                    <a:pt x="259" y="989"/>
                    <a:pt x="8" y="1489"/>
                  </a:cubicBezTo>
                  <a:cubicBezTo>
                    <a:pt x="1" y="1520"/>
                    <a:pt x="19" y="1547"/>
                    <a:pt x="39" y="1547"/>
                  </a:cubicBezTo>
                  <a:cubicBezTo>
                    <a:pt x="49" y="1547"/>
                    <a:pt x="60" y="1540"/>
                    <a:pt x="68" y="1524"/>
                  </a:cubicBezTo>
                  <a:cubicBezTo>
                    <a:pt x="342" y="1036"/>
                    <a:pt x="592" y="524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57" name="Google Shape;18157;p27"/>
            <p:cNvSpPr/>
            <p:nvPr/>
          </p:nvSpPr>
          <p:spPr>
            <a:xfrm>
              <a:off x="3124875" y="2316650"/>
              <a:ext cx="26725" cy="61225"/>
            </a:xfrm>
            <a:custGeom>
              <a:avLst/>
              <a:gdLst/>
              <a:ahLst/>
              <a:cxnLst/>
              <a:rect l="l" t="t" r="r" b="b"/>
              <a:pathLst>
                <a:path w="1069" h="2449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780"/>
                    <a:pt x="854" y="1482"/>
                    <a:pt x="949" y="2435"/>
                  </a:cubicBezTo>
                  <a:cubicBezTo>
                    <a:pt x="949" y="2442"/>
                    <a:pt x="957" y="2448"/>
                    <a:pt x="964" y="2448"/>
                  </a:cubicBezTo>
                  <a:cubicBezTo>
                    <a:pt x="969" y="2448"/>
                    <a:pt x="973" y="2445"/>
                    <a:pt x="973" y="2435"/>
                  </a:cubicBezTo>
                  <a:cubicBezTo>
                    <a:pt x="1068" y="1566"/>
                    <a:pt x="664" y="601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58" name="Google Shape;18158;p27"/>
            <p:cNvSpPr/>
            <p:nvPr/>
          </p:nvSpPr>
          <p:spPr>
            <a:xfrm>
              <a:off x="3078050" y="2393875"/>
              <a:ext cx="69375" cy="120050"/>
            </a:xfrm>
            <a:custGeom>
              <a:avLst/>
              <a:gdLst/>
              <a:ahLst/>
              <a:cxnLst/>
              <a:rect l="l" t="t" r="r" b="b"/>
              <a:pathLst>
                <a:path w="2775" h="4802" extrusionOk="0">
                  <a:moveTo>
                    <a:pt x="2763" y="1"/>
                  </a:moveTo>
                  <a:cubicBezTo>
                    <a:pt x="2191" y="905"/>
                    <a:pt x="1703" y="1846"/>
                    <a:pt x="1084" y="2739"/>
                  </a:cubicBezTo>
                  <a:cubicBezTo>
                    <a:pt x="655" y="3370"/>
                    <a:pt x="60" y="3965"/>
                    <a:pt x="1" y="4763"/>
                  </a:cubicBezTo>
                  <a:cubicBezTo>
                    <a:pt x="1" y="4784"/>
                    <a:pt x="31" y="4802"/>
                    <a:pt x="57" y="4802"/>
                  </a:cubicBezTo>
                  <a:cubicBezTo>
                    <a:pt x="75" y="4802"/>
                    <a:pt x="91" y="4794"/>
                    <a:pt x="96" y="4775"/>
                  </a:cubicBezTo>
                  <a:cubicBezTo>
                    <a:pt x="262" y="3882"/>
                    <a:pt x="929" y="3180"/>
                    <a:pt x="1394" y="2418"/>
                  </a:cubicBezTo>
                  <a:cubicBezTo>
                    <a:pt x="1882" y="1632"/>
                    <a:pt x="2358" y="834"/>
                    <a:pt x="2775" y="12"/>
                  </a:cubicBezTo>
                  <a:cubicBezTo>
                    <a:pt x="2775" y="1"/>
                    <a:pt x="2763" y="1"/>
                    <a:pt x="27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59" name="Google Shape;18159;p27"/>
            <p:cNvSpPr/>
            <p:nvPr/>
          </p:nvSpPr>
          <p:spPr>
            <a:xfrm>
              <a:off x="2837925" y="2532075"/>
              <a:ext cx="68500" cy="46500"/>
            </a:xfrm>
            <a:custGeom>
              <a:avLst/>
              <a:gdLst/>
              <a:ahLst/>
              <a:cxnLst/>
              <a:rect l="l" t="t" r="r" b="b"/>
              <a:pathLst>
                <a:path w="2740" h="1860" extrusionOk="0">
                  <a:moveTo>
                    <a:pt x="13" y="1"/>
                  </a:moveTo>
                  <a:cubicBezTo>
                    <a:pt x="5" y="1"/>
                    <a:pt x="0" y="24"/>
                    <a:pt x="9" y="33"/>
                  </a:cubicBezTo>
                  <a:cubicBezTo>
                    <a:pt x="735" y="795"/>
                    <a:pt x="1736" y="1378"/>
                    <a:pt x="2676" y="1854"/>
                  </a:cubicBezTo>
                  <a:cubicBezTo>
                    <a:pt x="2684" y="1858"/>
                    <a:pt x="2691" y="1860"/>
                    <a:pt x="2697" y="1860"/>
                  </a:cubicBezTo>
                  <a:cubicBezTo>
                    <a:pt x="2730" y="1860"/>
                    <a:pt x="2740" y="1815"/>
                    <a:pt x="2700" y="1795"/>
                  </a:cubicBezTo>
                  <a:cubicBezTo>
                    <a:pt x="1736" y="1271"/>
                    <a:pt x="914" y="616"/>
                    <a:pt x="21" y="9"/>
                  </a:cubicBezTo>
                  <a:cubicBezTo>
                    <a:pt x="18" y="3"/>
                    <a:pt x="15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60" name="Google Shape;18160;p27"/>
            <p:cNvSpPr/>
            <p:nvPr/>
          </p:nvSpPr>
          <p:spPr>
            <a:xfrm>
              <a:off x="2825050" y="2518000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0" y="0"/>
                  </a:moveTo>
                  <a:cubicBezTo>
                    <a:pt x="143" y="96"/>
                    <a:pt x="262" y="227"/>
                    <a:pt x="346" y="370"/>
                  </a:cubicBezTo>
                  <a:cubicBezTo>
                    <a:pt x="274" y="215"/>
                    <a:pt x="155" y="9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61" name="Google Shape;18161;p27"/>
            <p:cNvSpPr/>
            <p:nvPr/>
          </p:nvSpPr>
          <p:spPr>
            <a:xfrm>
              <a:off x="2722350" y="2354650"/>
              <a:ext cx="92900" cy="152350"/>
            </a:xfrm>
            <a:custGeom>
              <a:avLst/>
              <a:gdLst/>
              <a:ahLst/>
              <a:cxnLst/>
              <a:rect l="l" t="t" r="r" b="b"/>
              <a:pathLst>
                <a:path w="3716" h="6094" extrusionOk="0">
                  <a:moveTo>
                    <a:pt x="30" y="0"/>
                  </a:moveTo>
                  <a:cubicBezTo>
                    <a:pt x="17" y="0"/>
                    <a:pt x="1" y="13"/>
                    <a:pt x="1" y="34"/>
                  </a:cubicBezTo>
                  <a:cubicBezTo>
                    <a:pt x="155" y="1391"/>
                    <a:pt x="1036" y="2379"/>
                    <a:pt x="1667" y="3546"/>
                  </a:cubicBezTo>
                  <a:cubicBezTo>
                    <a:pt x="2227" y="4510"/>
                    <a:pt x="2739" y="5475"/>
                    <a:pt x="3715" y="6094"/>
                  </a:cubicBezTo>
                  <a:cubicBezTo>
                    <a:pt x="2739" y="5356"/>
                    <a:pt x="2203" y="4332"/>
                    <a:pt x="1632" y="3308"/>
                  </a:cubicBezTo>
                  <a:cubicBezTo>
                    <a:pt x="1001" y="2201"/>
                    <a:pt x="274" y="1296"/>
                    <a:pt x="48" y="22"/>
                  </a:cubicBezTo>
                  <a:cubicBezTo>
                    <a:pt x="48" y="7"/>
                    <a:pt x="40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62" name="Google Shape;18162;p27"/>
            <p:cNvSpPr/>
            <p:nvPr/>
          </p:nvSpPr>
          <p:spPr>
            <a:xfrm>
              <a:off x="2686050" y="2318800"/>
              <a:ext cx="35700" cy="61000"/>
            </a:xfrm>
            <a:custGeom>
              <a:avLst/>
              <a:gdLst/>
              <a:ahLst/>
              <a:cxnLst/>
              <a:rect l="l" t="t" r="r" b="b"/>
              <a:pathLst>
                <a:path w="1428" h="2440" extrusionOk="0">
                  <a:moveTo>
                    <a:pt x="1395" y="1"/>
                  </a:moveTo>
                  <a:cubicBezTo>
                    <a:pt x="1391" y="1"/>
                    <a:pt x="1386" y="1"/>
                    <a:pt x="1381" y="3"/>
                  </a:cubicBezTo>
                  <a:cubicBezTo>
                    <a:pt x="643" y="479"/>
                    <a:pt x="0" y="1491"/>
                    <a:pt x="71" y="2384"/>
                  </a:cubicBezTo>
                  <a:cubicBezTo>
                    <a:pt x="71" y="2414"/>
                    <a:pt x="109" y="2439"/>
                    <a:pt x="140" y="2439"/>
                  </a:cubicBezTo>
                  <a:cubicBezTo>
                    <a:pt x="158" y="2439"/>
                    <a:pt x="174" y="2430"/>
                    <a:pt x="179" y="2408"/>
                  </a:cubicBezTo>
                  <a:cubicBezTo>
                    <a:pt x="286" y="1944"/>
                    <a:pt x="321" y="1527"/>
                    <a:pt x="548" y="1099"/>
                  </a:cubicBezTo>
                  <a:cubicBezTo>
                    <a:pt x="774" y="682"/>
                    <a:pt x="1072" y="348"/>
                    <a:pt x="1417" y="27"/>
                  </a:cubicBezTo>
                  <a:cubicBezTo>
                    <a:pt x="1427" y="27"/>
                    <a:pt x="1420" y="1"/>
                    <a:pt x="13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63" name="Google Shape;18163;p27"/>
            <p:cNvSpPr/>
            <p:nvPr/>
          </p:nvSpPr>
          <p:spPr>
            <a:xfrm>
              <a:off x="2687525" y="2383925"/>
              <a:ext cx="41600" cy="72050"/>
            </a:xfrm>
            <a:custGeom>
              <a:avLst/>
              <a:gdLst/>
              <a:ahLst/>
              <a:cxnLst/>
              <a:rect l="l" t="t" r="r" b="b"/>
              <a:pathLst>
                <a:path w="1664" h="2882" extrusionOk="0">
                  <a:moveTo>
                    <a:pt x="19" y="1"/>
                  </a:moveTo>
                  <a:cubicBezTo>
                    <a:pt x="12" y="1"/>
                    <a:pt x="1" y="9"/>
                    <a:pt x="1" y="18"/>
                  </a:cubicBezTo>
                  <a:cubicBezTo>
                    <a:pt x="322" y="1065"/>
                    <a:pt x="1072" y="1911"/>
                    <a:pt x="1596" y="2863"/>
                  </a:cubicBezTo>
                  <a:cubicBezTo>
                    <a:pt x="1600" y="2876"/>
                    <a:pt x="1611" y="2881"/>
                    <a:pt x="1622" y="2881"/>
                  </a:cubicBezTo>
                  <a:cubicBezTo>
                    <a:pt x="1642" y="2881"/>
                    <a:pt x="1663" y="2866"/>
                    <a:pt x="1656" y="2851"/>
                  </a:cubicBezTo>
                  <a:cubicBezTo>
                    <a:pt x="1620" y="2435"/>
                    <a:pt x="1322" y="2101"/>
                    <a:pt x="1084" y="1780"/>
                  </a:cubicBezTo>
                  <a:cubicBezTo>
                    <a:pt x="667" y="1208"/>
                    <a:pt x="358" y="613"/>
                    <a:pt x="24" y="6"/>
                  </a:cubicBezTo>
                  <a:cubicBezTo>
                    <a:pt x="24" y="2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64" name="Google Shape;18164;p27"/>
            <p:cNvSpPr/>
            <p:nvPr/>
          </p:nvSpPr>
          <p:spPr>
            <a:xfrm>
              <a:off x="2725325" y="2455950"/>
              <a:ext cx="85900" cy="101400"/>
            </a:xfrm>
            <a:custGeom>
              <a:avLst/>
              <a:gdLst/>
              <a:ahLst/>
              <a:cxnLst/>
              <a:rect l="l" t="t" r="r" b="b"/>
              <a:pathLst>
                <a:path w="3436" h="4056" extrusionOk="0">
                  <a:moveTo>
                    <a:pt x="10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13" y="6"/>
                    <a:pt x="13" y="0"/>
                    <a:pt x="10" y="0"/>
                  </a:cubicBezTo>
                  <a:close/>
                  <a:moveTo>
                    <a:pt x="1" y="18"/>
                  </a:moveTo>
                  <a:cubicBezTo>
                    <a:pt x="203" y="494"/>
                    <a:pt x="120" y="1054"/>
                    <a:pt x="346" y="1518"/>
                  </a:cubicBezTo>
                  <a:cubicBezTo>
                    <a:pt x="525" y="1863"/>
                    <a:pt x="870" y="2054"/>
                    <a:pt x="1120" y="2316"/>
                  </a:cubicBezTo>
                  <a:cubicBezTo>
                    <a:pt x="1406" y="2613"/>
                    <a:pt x="1584" y="2959"/>
                    <a:pt x="1929" y="3197"/>
                  </a:cubicBezTo>
                  <a:cubicBezTo>
                    <a:pt x="2370" y="3506"/>
                    <a:pt x="2894" y="3614"/>
                    <a:pt x="3263" y="4030"/>
                  </a:cubicBezTo>
                  <a:cubicBezTo>
                    <a:pt x="3280" y="4048"/>
                    <a:pt x="3301" y="4055"/>
                    <a:pt x="3320" y="4055"/>
                  </a:cubicBezTo>
                  <a:cubicBezTo>
                    <a:pt x="3381" y="4055"/>
                    <a:pt x="3436" y="3983"/>
                    <a:pt x="3382" y="3911"/>
                  </a:cubicBezTo>
                  <a:cubicBezTo>
                    <a:pt x="3144" y="3661"/>
                    <a:pt x="2858" y="3506"/>
                    <a:pt x="2537" y="3364"/>
                  </a:cubicBezTo>
                  <a:cubicBezTo>
                    <a:pt x="2001" y="3090"/>
                    <a:pt x="1679" y="2768"/>
                    <a:pt x="1298" y="2316"/>
                  </a:cubicBezTo>
                  <a:cubicBezTo>
                    <a:pt x="870" y="1840"/>
                    <a:pt x="441" y="1637"/>
                    <a:pt x="310" y="935"/>
                  </a:cubicBezTo>
                  <a:cubicBezTo>
                    <a:pt x="263" y="566"/>
                    <a:pt x="274" y="280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65" name="Google Shape;18165;p27"/>
            <p:cNvSpPr/>
            <p:nvPr/>
          </p:nvSpPr>
          <p:spPr>
            <a:xfrm>
              <a:off x="2723550" y="2317925"/>
              <a:ext cx="123675" cy="135000"/>
            </a:xfrm>
            <a:custGeom>
              <a:avLst/>
              <a:gdLst/>
              <a:ahLst/>
              <a:cxnLst/>
              <a:rect l="l" t="t" r="r" b="b"/>
              <a:pathLst>
                <a:path w="4947" h="5400" extrusionOk="0">
                  <a:moveTo>
                    <a:pt x="264" y="1"/>
                  </a:moveTo>
                  <a:cubicBezTo>
                    <a:pt x="169" y="1"/>
                    <a:pt x="79" y="80"/>
                    <a:pt x="0" y="276"/>
                  </a:cubicBezTo>
                  <a:cubicBezTo>
                    <a:pt x="76" y="141"/>
                    <a:pt x="156" y="85"/>
                    <a:pt x="238" y="85"/>
                  </a:cubicBezTo>
                  <a:cubicBezTo>
                    <a:pt x="605" y="85"/>
                    <a:pt x="992" y="1205"/>
                    <a:pt x="989" y="1205"/>
                  </a:cubicBezTo>
                  <a:cubicBezTo>
                    <a:pt x="989" y="1205"/>
                    <a:pt x="988" y="1205"/>
                    <a:pt x="988" y="1205"/>
                  </a:cubicBezTo>
                  <a:lnTo>
                    <a:pt x="988" y="1205"/>
                  </a:lnTo>
                  <a:cubicBezTo>
                    <a:pt x="1072" y="1443"/>
                    <a:pt x="1119" y="1681"/>
                    <a:pt x="1250" y="1884"/>
                  </a:cubicBezTo>
                  <a:cubicBezTo>
                    <a:pt x="1548" y="2336"/>
                    <a:pt x="2096" y="2681"/>
                    <a:pt x="2441" y="3110"/>
                  </a:cubicBezTo>
                  <a:cubicBezTo>
                    <a:pt x="3084" y="3896"/>
                    <a:pt x="3763" y="5158"/>
                    <a:pt x="4858" y="5396"/>
                  </a:cubicBezTo>
                  <a:cubicBezTo>
                    <a:pt x="4864" y="5399"/>
                    <a:pt x="4871" y="5400"/>
                    <a:pt x="4877" y="5400"/>
                  </a:cubicBezTo>
                  <a:cubicBezTo>
                    <a:pt x="4924" y="5400"/>
                    <a:pt x="4947" y="5322"/>
                    <a:pt x="4894" y="5301"/>
                  </a:cubicBezTo>
                  <a:cubicBezTo>
                    <a:pt x="4096" y="4884"/>
                    <a:pt x="3584" y="4265"/>
                    <a:pt x="3024" y="3586"/>
                  </a:cubicBezTo>
                  <a:cubicBezTo>
                    <a:pt x="2762" y="3277"/>
                    <a:pt x="2512" y="2931"/>
                    <a:pt x="2239" y="2634"/>
                  </a:cubicBezTo>
                  <a:cubicBezTo>
                    <a:pt x="1846" y="2217"/>
                    <a:pt x="1429" y="1979"/>
                    <a:pt x="1179" y="1431"/>
                  </a:cubicBezTo>
                  <a:cubicBezTo>
                    <a:pt x="1093" y="1260"/>
                    <a:pt x="643" y="1"/>
                    <a:pt x="2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66" name="Google Shape;18166;p27"/>
            <p:cNvSpPr/>
            <p:nvPr/>
          </p:nvSpPr>
          <p:spPr>
            <a:xfrm>
              <a:off x="2711050" y="2247650"/>
              <a:ext cx="134175" cy="203775"/>
            </a:xfrm>
            <a:custGeom>
              <a:avLst/>
              <a:gdLst/>
              <a:ahLst/>
              <a:cxnLst/>
              <a:rect l="l" t="t" r="r" b="b"/>
              <a:pathLst>
                <a:path w="5367" h="8151" extrusionOk="0">
                  <a:moveTo>
                    <a:pt x="101" y="1"/>
                  </a:moveTo>
                  <a:cubicBezTo>
                    <a:pt x="86" y="1"/>
                    <a:pt x="72" y="10"/>
                    <a:pt x="72" y="27"/>
                  </a:cubicBezTo>
                  <a:cubicBezTo>
                    <a:pt x="0" y="1623"/>
                    <a:pt x="798" y="2956"/>
                    <a:pt x="1929" y="4040"/>
                  </a:cubicBezTo>
                  <a:cubicBezTo>
                    <a:pt x="2643" y="4730"/>
                    <a:pt x="3155" y="5445"/>
                    <a:pt x="3691" y="6242"/>
                  </a:cubicBezTo>
                  <a:cubicBezTo>
                    <a:pt x="4167" y="6945"/>
                    <a:pt x="4917" y="7374"/>
                    <a:pt x="5298" y="8136"/>
                  </a:cubicBezTo>
                  <a:cubicBezTo>
                    <a:pt x="5306" y="8146"/>
                    <a:pt x="5315" y="8151"/>
                    <a:pt x="5324" y="8151"/>
                  </a:cubicBezTo>
                  <a:cubicBezTo>
                    <a:pt x="5346" y="8151"/>
                    <a:pt x="5366" y="8128"/>
                    <a:pt x="5358" y="8112"/>
                  </a:cubicBezTo>
                  <a:cubicBezTo>
                    <a:pt x="5096" y="7469"/>
                    <a:pt x="4501" y="7112"/>
                    <a:pt x="4060" y="6600"/>
                  </a:cubicBezTo>
                  <a:cubicBezTo>
                    <a:pt x="3536" y="5992"/>
                    <a:pt x="3239" y="5242"/>
                    <a:pt x="2703" y="4647"/>
                  </a:cubicBezTo>
                  <a:cubicBezTo>
                    <a:pt x="2119" y="4016"/>
                    <a:pt x="1453" y="3504"/>
                    <a:pt x="988" y="2766"/>
                  </a:cubicBezTo>
                  <a:cubicBezTo>
                    <a:pt x="453" y="1921"/>
                    <a:pt x="238" y="992"/>
                    <a:pt x="131" y="27"/>
                  </a:cubicBezTo>
                  <a:cubicBezTo>
                    <a:pt x="131" y="10"/>
                    <a:pt x="116" y="1"/>
                    <a:pt x="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67" name="Google Shape;18167;p27"/>
            <p:cNvSpPr/>
            <p:nvPr/>
          </p:nvSpPr>
          <p:spPr>
            <a:xfrm>
              <a:off x="2713225" y="2224500"/>
              <a:ext cx="23725" cy="24150"/>
            </a:xfrm>
            <a:custGeom>
              <a:avLst/>
              <a:gdLst/>
              <a:ahLst/>
              <a:cxnLst/>
              <a:rect l="l" t="t" r="r" b="b"/>
              <a:pathLst>
                <a:path w="949" h="966" extrusionOk="0">
                  <a:moveTo>
                    <a:pt x="889" y="1"/>
                  </a:moveTo>
                  <a:cubicBezTo>
                    <a:pt x="485" y="84"/>
                    <a:pt x="127" y="549"/>
                    <a:pt x="8" y="918"/>
                  </a:cubicBezTo>
                  <a:cubicBezTo>
                    <a:pt x="0" y="949"/>
                    <a:pt x="19" y="965"/>
                    <a:pt x="36" y="965"/>
                  </a:cubicBezTo>
                  <a:cubicBezTo>
                    <a:pt x="44" y="965"/>
                    <a:pt x="52" y="961"/>
                    <a:pt x="56" y="953"/>
                  </a:cubicBezTo>
                  <a:cubicBezTo>
                    <a:pt x="163" y="763"/>
                    <a:pt x="282" y="584"/>
                    <a:pt x="449" y="430"/>
                  </a:cubicBezTo>
                  <a:cubicBezTo>
                    <a:pt x="592" y="299"/>
                    <a:pt x="770" y="191"/>
                    <a:pt x="925" y="60"/>
                  </a:cubicBezTo>
                  <a:cubicBezTo>
                    <a:pt x="949" y="49"/>
                    <a:pt x="925" y="1"/>
                    <a:pt x="8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68" name="Google Shape;18168;p27"/>
            <p:cNvSpPr/>
            <p:nvPr/>
          </p:nvSpPr>
          <p:spPr>
            <a:xfrm>
              <a:off x="2738950" y="2225175"/>
              <a:ext cx="131775" cy="155625"/>
            </a:xfrm>
            <a:custGeom>
              <a:avLst/>
              <a:gdLst/>
              <a:ahLst/>
              <a:cxnLst/>
              <a:rect l="l" t="t" r="r" b="b"/>
              <a:pathLst>
                <a:path w="5271" h="6225" extrusionOk="0">
                  <a:moveTo>
                    <a:pt x="40" y="1"/>
                  </a:moveTo>
                  <a:cubicBezTo>
                    <a:pt x="17" y="1"/>
                    <a:pt x="1" y="17"/>
                    <a:pt x="15" y="45"/>
                  </a:cubicBezTo>
                  <a:cubicBezTo>
                    <a:pt x="587" y="1569"/>
                    <a:pt x="1277" y="2796"/>
                    <a:pt x="2551" y="3855"/>
                  </a:cubicBezTo>
                  <a:cubicBezTo>
                    <a:pt x="2897" y="4141"/>
                    <a:pt x="3194" y="4403"/>
                    <a:pt x="3444" y="4760"/>
                  </a:cubicBezTo>
                  <a:cubicBezTo>
                    <a:pt x="3670" y="5094"/>
                    <a:pt x="3801" y="5475"/>
                    <a:pt x="4075" y="5772"/>
                  </a:cubicBezTo>
                  <a:cubicBezTo>
                    <a:pt x="4313" y="6048"/>
                    <a:pt x="4595" y="6225"/>
                    <a:pt x="4936" y="6225"/>
                  </a:cubicBezTo>
                  <a:cubicBezTo>
                    <a:pt x="5022" y="6225"/>
                    <a:pt x="5112" y="6213"/>
                    <a:pt x="5206" y="6189"/>
                  </a:cubicBezTo>
                  <a:cubicBezTo>
                    <a:pt x="5271" y="6178"/>
                    <a:pt x="5258" y="6090"/>
                    <a:pt x="5194" y="6090"/>
                  </a:cubicBezTo>
                  <a:cubicBezTo>
                    <a:pt x="5187" y="6090"/>
                    <a:pt x="5179" y="6091"/>
                    <a:pt x="5171" y="6094"/>
                  </a:cubicBezTo>
                  <a:cubicBezTo>
                    <a:pt x="5129" y="6098"/>
                    <a:pt x="5088" y="6099"/>
                    <a:pt x="5049" y="6099"/>
                  </a:cubicBezTo>
                  <a:cubicBezTo>
                    <a:pt x="4130" y="6099"/>
                    <a:pt x="3924" y="5056"/>
                    <a:pt x="3444" y="4463"/>
                  </a:cubicBezTo>
                  <a:cubicBezTo>
                    <a:pt x="3087" y="4034"/>
                    <a:pt x="2635" y="3724"/>
                    <a:pt x="2218" y="3367"/>
                  </a:cubicBezTo>
                  <a:cubicBezTo>
                    <a:pt x="1146" y="2462"/>
                    <a:pt x="753" y="1188"/>
                    <a:pt x="87" y="22"/>
                  </a:cubicBezTo>
                  <a:cubicBezTo>
                    <a:pt x="73" y="7"/>
                    <a:pt x="55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69" name="Google Shape;18169;p27"/>
            <p:cNvSpPr/>
            <p:nvPr/>
          </p:nvSpPr>
          <p:spPr>
            <a:xfrm>
              <a:off x="2737225" y="2192050"/>
              <a:ext cx="137550" cy="187350"/>
            </a:xfrm>
            <a:custGeom>
              <a:avLst/>
              <a:gdLst/>
              <a:ahLst/>
              <a:cxnLst/>
              <a:rect l="l" t="t" r="r" b="b"/>
              <a:pathLst>
                <a:path w="5502" h="7494" extrusionOk="0">
                  <a:moveTo>
                    <a:pt x="2147" y="1"/>
                  </a:moveTo>
                  <a:cubicBezTo>
                    <a:pt x="2136" y="1"/>
                    <a:pt x="2126" y="4"/>
                    <a:pt x="2120" y="13"/>
                  </a:cubicBezTo>
                  <a:cubicBezTo>
                    <a:pt x="1156" y="835"/>
                    <a:pt x="1608" y="2192"/>
                    <a:pt x="2239" y="3073"/>
                  </a:cubicBezTo>
                  <a:cubicBezTo>
                    <a:pt x="2704" y="3692"/>
                    <a:pt x="3239" y="4275"/>
                    <a:pt x="3739" y="4859"/>
                  </a:cubicBezTo>
                  <a:cubicBezTo>
                    <a:pt x="4394" y="5633"/>
                    <a:pt x="5263" y="6383"/>
                    <a:pt x="5275" y="7478"/>
                  </a:cubicBezTo>
                  <a:cubicBezTo>
                    <a:pt x="5270" y="7488"/>
                    <a:pt x="5280" y="7494"/>
                    <a:pt x="5292" y="7494"/>
                  </a:cubicBezTo>
                  <a:cubicBezTo>
                    <a:pt x="5310" y="7494"/>
                    <a:pt x="5335" y="7482"/>
                    <a:pt x="5335" y="7454"/>
                  </a:cubicBezTo>
                  <a:cubicBezTo>
                    <a:pt x="5502" y="4859"/>
                    <a:pt x="1" y="2728"/>
                    <a:pt x="2192" y="73"/>
                  </a:cubicBezTo>
                  <a:cubicBezTo>
                    <a:pt x="2228" y="37"/>
                    <a:pt x="2182" y="1"/>
                    <a:pt x="21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70" name="Google Shape;18170;p27"/>
            <p:cNvSpPr/>
            <p:nvPr/>
          </p:nvSpPr>
          <p:spPr>
            <a:xfrm>
              <a:off x="2782550" y="2185700"/>
              <a:ext cx="20675" cy="19725"/>
            </a:xfrm>
            <a:custGeom>
              <a:avLst/>
              <a:gdLst/>
              <a:ahLst/>
              <a:cxnLst/>
              <a:rect l="l" t="t" r="r" b="b"/>
              <a:pathLst>
                <a:path w="827" h="789" extrusionOk="0">
                  <a:moveTo>
                    <a:pt x="767" y="0"/>
                  </a:moveTo>
                  <a:cubicBezTo>
                    <a:pt x="761" y="0"/>
                    <a:pt x="754" y="2"/>
                    <a:pt x="748" y="5"/>
                  </a:cubicBezTo>
                  <a:cubicBezTo>
                    <a:pt x="569" y="53"/>
                    <a:pt x="355" y="148"/>
                    <a:pt x="295" y="327"/>
                  </a:cubicBezTo>
                  <a:cubicBezTo>
                    <a:pt x="295" y="350"/>
                    <a:pt x="307" y="350"/>
                    <a:pt x="319" y="350"/>
                  </a:cubicBezTo>
                  <a:cubicBezTo>
                    <a:pt x="200" y="469"/>
                    <a:pt x="69" y="600"/>
                    <a:pt x="10" y="743"/>
                  </a:cubicBezTo>
                  <a:cubicBezTo>
                    <a:pt x="1" y="769"/>
                    <a:pt x="17" y="789"/>
                    <a:pt x="36" y="789"/>
                  </a:cubicBezTo>
                  <a:cubicBezTo>
                    <a:pt x="43" y="789"/>
                    <a:pt x="51" y="786"/>
                    <a:pt x="57" y="779"/>
                  </a:cubicBezTo>
                  <a:cubicBezTo>
                    <a:pt x="188" y="684"/>
                    <a:pt x="271" y="541"/>
                    <a:pt x="391" y="422"/>
                  </a:cubicBezTo>
                  <a:cubicBezTo>
                    <a:pt x="506" y="317"/>
                    <a:pt x="640" y="221"/>
                    <a:pt x="751" y="119"/>
                  </a:cubicBezTo>
                  <a:lnTo>
                    <a:pt x="751" y="119"/>
                  </a:lnTo>
                  <a:cubicBezTo>
                    <a:pt x="765" y="116"/>
                    <a:pt x="780" y="114"/>
                    <a:pt x="795" y="112"/>
                  </a:cubicBezTo>
                  <a:cubicBezTo>
                    <a:pt x="792" y="103"/>
                    <a:pt x="789" y="94"/>
                    <a:pt x="786" y="86"/>
                  </a:cubicBezTo>
                  <a:lnTo>
                    <a:pt x="786" y="86"/>
                  </a:lnTo>
                  <a:cubicBezTo>
                    <a:pt x="789" y="83"/>
                    <a:pt x="792" y="80"/>
                    <a:pt x="795" y="77"/>
                  </a:cubicBezTo>
                  <a:cubicBezTo>
                    <a:pt x="826" y="56"/>
                    <a:pt x="804" y="0"/>
                    <a:pt x="7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71" name="Google Shape;18171;p27"/>
            <p:cNvSpPr/>
            <p:nvPr/>
          </p:nvSpPr>
          <p:spPr>
            <a:xfrm>
              <a:off x="2802425" y="2184925"/>
              <a:ext cx="97650" cy="163125"/>
            </a:xfrm>
            <a:custGeom>
              <a:avLst/>
              <a:gdLst/>
              <a:ahLst/>
              <a:cxnLst/>
              <a:rect l="l" t="t" r="r" b="b"/>
              <a:pathLst>
                <a:path w="3906" h="6525" extrusionOk="0">
                  <a:moveTo>
                    <a:pt x="0" y="0"/>
                  </a:moveTo>
                  <a:cubicBezTo>
                    <a:pt x="238" y="715"/>
                    <a:pt x="655" y="1358"/>
                    <a:pt x="881" y="2072"/>
                  </a:cubicBezTo>
                  <a:cubicBezTo>
                    <a:pt x="1084" y="2727"/>
                    <a:pt x="1203" y="3394"/>
                    <a:pt x="1501" y="4025"/>
                  </a:cubicBezTo>
                  <a:cubicBezTo>
                    <a:pt x="1965" y="4989"/>
                    <a:pt x="2608" y="6239"/>
                    <a:pt x="3739" y="6525"/>
                  </a:cubicBezTo>
                  <a:cubicBezTo>
                    <a:pt x="3763" y="6525"/>
                    <a:pt x="3798" y="6525"/>
                    <a:pt x="3822" y="6513"/>
                  </a:cubicBezTo>
                  <a:lnTo>
                    <a:pt x="3870" y="6465"/>
                  </a:lnTo>
                  <a:cubicBezTo>
                    <a:pt x="3906" y="6418"/>
                    <a:pt x="3906" y="6370"/>
                    <a:pt x="3858" y="6346"/>
                  </a:cubicBezTo>
                  <a:lnTo>
                    <a:pt x="3846" y="6346"/>
                  </a:lnTo>
                  <a:cubicBezTo>
                    <a:pt x="3832" y="6336"/>
                    <a:pt x="3817" y="6331"/>
                    <a:pt x="3802" y="6331"/>
                  </a:cubicBezTo>
                  <a:cubicBezTo>
                    <a:pt x="3750" y="6331"/>
                    <a:pt x="3702" y="6384"/>
                    <a:pt x="3739" y="6430"/>
                  </a:cubicBezTo>
                  <a:cubicBezTo>
                    <a:pt x="3584" y="6287"/>
                    <a:pt x="3406" y="6180"/>
                    <a:pt x="3203" y="6108"/>
                  </a:cubicBezTo>
                  <a:cubicBezTo>
                    <a:pt x="3025" y="5977"/>
                    <a:pt x="2858" y="5823"/>
                    <a:pt x="2727" y="5656"/>
                  </a:cubicBezTo>
                  <a:cubicBezTo>
                    <a:pt x="2536" y="5442"/>
                    <a:pt x="2370" y="5180"/>
                    <a:pt x="2203" y="4930"/>
                  </a:cubicBezTo>
                  <a:cubicBezTo>
                    <a:pt x="1846" y="4370"/>
                    <a:pt x="1548" y="3787"/>
                    <a:pt x="1346" y="3144"/>
                  </a:cubicBezTo>
                  <a:cubicBezTo>
                    <a:pt x="1000" y="2024"/>
                    <a:pt x="703" y="97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72" name="Google Shape;18172;p27"/>
            <p:cNvSpPr/>
            <p:nvPr/>
          </p:nvSpPr>
          <p:spPr>
            <a:xfrm>
              <a:off x="2895000" y="2311175"/>
              <a:ext cx="11325" cy="37375"/>
            </a:xfrm>
            <a:custGeom>
              <a:avLst/>
              <a:gdLst/>
              <a:ahLst/>
              <a:cxnLst/>
              <a:rect l="l" t="t" r="r" b="b"/>
              <a:pathLst>
                <a:path w="453" h="1495" extrusionOk="0">
                  <a:moveTo>
                    <a:pt x="43" y="1"/>
                  </a:moveTo>
                  <a:cubicBezTo>
                    <a:pt x="25" y="1"/>
                    <a:pt x="0" y="21"/>
                    <a:pt x="0" y="46"/>
                  </a:cubicBezTo>
                  <a:cubicBezTo>
                    <a:pt x="84" y="296"/>
                    <a:pt x="167" y="523"/>
                    <a:pt x="155" y="784"/>
                  </a:cubicBezTo>
                  <a:cubicBezTo>
                    <a:pt x="155" y="1023"/>
                    <a:pt x="48" y="1237"/>
                    <a:pt x="24" y="1475"/>
                  </a:cubicBezTo>
                  <a:cubicBezTo>
                    <a:pt x="31" y="1489"/>
                    <a:pt x="42" y="1495"/>
                    <a:pt x="55" y="1495"/>
                  </a:cubicBezTo>
                  <a:cubicBezTo>
                    <a:pt x="64" y="1495"/>
                    <a:pt x="74" y="1492"/>
                    <a:pt x="84" y="1487"/>
                  </a:cubicBezTo>
                  <a:cubicBezTo>
                    <a:pt x="453" y="1142"/>
                    <a:pt x="357" y="368"/>
                    <a:pt x="60" y="11"/>
                  </a:cubicBezTo>
                  <a:cubicBezTo>
                    <a:pt x="56" y="4"/>
                    <a:pt x="50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73" name="Google Shape;18173;p27"/>
            <p:cNvSpPr/>
            <p:nvPr/>
          </p:nvSpPr>
          <p:spPr>
            <a:xfrm>
              <a:off x="2946200" y="2532150"/>
              <a:ext cx="40425" cy="30225"/>
            </a:xfrm>
            <a:custGeom>
              <a:avLst/>
              <a:gdLst/>
              <a:ahLst/>
              <a:cxnLst/>
              <a:rect l="l" t="t" r="r" b="b"/>
              <a:pathLst>
                <a:path w="1617" h="1209" extrusionOk="0">
                  <a:moveTo>
                    <a:pt x="1500" y="0"/>
                  </a:moveTo>
                  <a:cubicBezTo>
                    <a:pt x="1484" y="0"/>
                    <a:pt x="1467" y="5"/>
                    <a:pt x="1453" y="18"/>
                  </a:cubicBezTo>
                  <a:cubicBezTo>
                    <a:pt x="1215" y="220"/>
                    <a:pt x="988" y="446"/>
                    <a:pt x="738" y="637"/>
                  </a:cubicBezTo>
                  <a:cubicBezTo>
                    <a:pt x="512" y="804"/>
                    <a:pt x="191" y="923"/>
                    <a:pt x="24" y="1137"/>
                  </a:cubicBezTo>
                  <a:cubicBezTo>
                    <a:pt x="0" y="1161"/>
                    <a:pt x="24" y="1208"/>
                    <a:pt x="72" y="1208"/>
                  </a:cubicBezTo>
                  <a:cubicBezTo>
                    <a:pt x="333" y="1208"/>
                    <a:pt x="619" y="958"/>
                    <a:pt x="834" y="804"/>
                  </a:cubicBezTo>
                  <a:cubicBezTo>
                    <a:pt x="1082" y="623"/>
                    <a:pt x="1341" y="399"/>
                    <a:pt x="1530" y="143"/>
                  </a:cubicBezTo>
                  <a:lnTo>
                    <a:pt x="1530" y="143"/>
                  </a:lnTo>
                  <a:lnTo>
                    <a:pt x="1560" y="113"/>
                  </a:lnTo>
                  <a:cubicBezTo>
                    <a:pt x="1616" y="75"/>
                    <a:pt x="1561" y="0"/>
                    <a:pt x="15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74" name="Google Shape;18174;p27"/>
            <p:cNvSpPr/>
            <p:nvPr/>
          </p:nvSpPr>
          <p:spPr>
            <a:xfrm>
              <a:off x="2947100" y="2511325"/>
              <a:ext cx="72550" cy="54500"/>
            </a:xfrm>
            <a:custGeom>
              <a:avLst/>
              <a:gdLst/>
              <a:ahLst/>
              <a:cxnLst/>
              <a:rect l="l" t="t" r="r" b="b"/>
              <a:pathLst>
                <a:path w="2902" h="2180" extrusionOk="0">
                  <a:moveTo>
                    <a:pt x="2862" y="0"/>
                  </a:moveTo>
                  <a:cubicBezTo>
                    <a:pt x="2857" y="0"/>
                    <a:pt x="2851" y="2"/>
                    <a:pt x="2845" y="6"/>
                  </a:cubicBezTo>
                  <a:cubicBezTo>
                    <a:pt x="1810" y="387"/>
                    <a:pt x="762" y="1220"/>
                    <a:pt x="47" y="2053"/>
                  </a:cubicBezTo>
                  <a:cubicBezTo>
                    <a:pt x="1" y="2109"/>
                    <a:pt x="49" y="2179"/>
                    <a:pt x="106" y="2179"/>
                  </a:cubicBezTo>
                  <a:cubicBezTo>
                    <a:pt x="122" y="2179"/>
                    <a:pt x="139" y="2174"/>
                    <a:pt x="155" y="2161"/>
                  </a:cubicBezTo>
                  <a:cubicBezTo>
                    <a:pt x="643" y="1756"/>
                    <a:pt x="1131" y="1351"/>
                    <a:pt x="1607" y="922"/>
                  </a:cubicBezTo>
                  <a:cubicBezTo>
                    <a:pt x="1623" y="906"/>
                    <a:pt x="1626" y="889"/>
                    <a:pt x="1620" y="874"/>
                  </a:cubicBezTo>
                  <a:lnTo>
                    <a:pt x="1620" y="874"/>
                  </a:lnTo>
                  <a:cubicBezTo>
                    <a:pt x="2041" y="600"/>
                    <a:pt x="2498" y="380"/>
                    <a:pt x="2881" y="65"/>
                  </a:cubicBezTo>
                  <a:cubicBezTo>
                    <a:pt x="2901" y="45"/>
                    <a:pt x="2888" y="0"/>
                    <a:pt x="28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75" name="Google Shape;18175;p27"/>
            <p:cNvSpPr/>
            <p:nvPr/>
          </p:nvSpPr>
          <p:spPr>
            <a:xfrm>
              <a:off x="2993750" y="2504300"/>
              <a:ext cx="36400" cy="25950"/>
            </a:xfrm>
            <a:custGeom>
              <a:avLst/>
              <a:gdLst/>
              <a:ahLst/>
              <a:cxnLst/>
              <a:rect l="l" t="t" r="r" b="b"/>
              <a:pathLst>
                <a:path w="1456" h="1038" extrusionOk="0">
                  <a:moveTo>
                    <a:pt x="1456" y="1"/>
                  </a:moveTo>
                  <a:cubicBezTo>
                    <a:pt x="967" y="263"/>
                    <a:pt x="432" y="596"/>
                    <a:pt x="27" y="977"/>
                  </a:cubicBezTo>
                  <a:cubicBezTo>
                    <a:pt x="0" y="1004"/>
                    <a:pt x="13" y="1037"/>
                    <a:pt x="42" y="1037"/>
                  </a:cubicBezTo>
                  <a:cubicBezTo>
                    <a:pt x="51" y="1037"/>
                    <a:pt x="63" y="1034"/>
                    <a:pt x="75" y="1025"/>
                  </a:cubicBezTo>
                  <a:cubicBezTo>
                    <a:pt x="563" y="775"/>
                    <a:pt x="1039" y="370"/>
                    <a:pt x="14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76" name="Google Shape;18176;p27"/>
            <p:cNvSpPr/>
            <p:nvPr/>
          </p:nvSpPr>
          <p:spPr>
            <a:xfrm>
              <a:off x="2677400" y="2315575"/>
              <a:ext cx="53475" cy="85550"/>
            </a:xfrm>
            <a:custGeom>
              <a:avLst/>
              <a:gdLst/>
              <a:ahLst/>
              <a:cxnLst/>
              <a:rect l="l" t="t" r="r" b="b"/>
              <a:pathLst>
                <a:path w="2139" h="3422" extrusionOk="0">
                  <a:moveTo>
                    <a:pt x="2074" y="0"/>
                  </a:moveTo>
                  <a:cubicBezTo>
                    <a:pt x="2070" y="0"/>
                    <a:pt x="2065" y="0"/>
                    <a:pt x="2061" y="1"/>
                  </a:cubicBezTo>
                  <a:cubicBezTo>
                    <a:pt x="1668" y="61"/>
                    <a:pt x="1549" y="287"/>
                    <a:pt x="1310" y="573"/>
                  </a:cubicBezTo>
                  <a:cubicBezTo>
                    <a:pt x="1072" y="847"/>
                    <a:pt x="703" y="1049"/>
                    <a:pt x="513" y="1359"/>
                  </a:cubicBezTo>
                  <a:cubicBezTo>
                    <a:pt x="179" y="1882"/>
                    <a:pt x="1" y="2966"/>
                    <a:pt x="537" y="3406"/>
                  </a:cubicBezTo>
                  <a:cubicBezTo>
                    <a:pt x="547" y="3417"/>
                    <a:pt x="558" y="3422"/>
                    <a:pt x="567" y="3422"/>
                  </a:cubicBezTo>
                  <a:cubicBezTo>
                    <a:pt x="588" y="3422"/>
                    <a:pt x="601" y="3399"/>
                    <a:pt x="584" y="3383"/>
                  </a:cubicBezTo>
                  <a:cubicBezTo>
                    <a:pt x="275" y="2716"/>
                    <a:pt x="275" y="1859"/>
                    <a:pt x="810" y="1323"/>
                  </a:cubicBezTo>
                  <a:cubicBezTo>
                    <a:pt x="1144" y="989"/>
                    <a:pt x="1608" y="227"/>
                    <a:pt x="2061" y="108"/>
                  </a:cubicBezTo>
                  <a:cubicBezTo>
                    <a:pt x="2138" y="75"/>
                    <a:pt x="2133" y="0"/>
                    <a:pt x="20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77" name="Google Shape;18177;p27"/>
            <p:cNvSpPr/>
            <p:nvPr/>
          </p:nvSpPr>
          <p:spPr>
            <a:xfrm>
              <a:off x="2685750" y="2369025"/>
              <a:ext cx="8250" cy="26150"/>
            </a:xfrm>
            <a:custGeom>
              <a:avLst/>
              <a:gdLst/>
              <a:ahLst/>
              <a:cxnLst/>
              <a:rect l="l" t="t" r="r" b="b"/>
              <a:pathLst>
                <a:path w="330" h="1046" extrusionOk="0">
                  <a:moveTo>
                    <a:pt x="113" y="0"/>
                  </a:moveTo>
                  <a:cubicBezTo>
                    <a:pt x="98" y="0"/>
                    <a:pt x="83" y="6"/>
                    <a:pt x="83" y="18"/>
                  </a:cubicBezTo>
                  <a:cubicBezTo>
                    <a:pt x="0" y="304"/>
                    <a:pt x="24" y="816"/>
                    <a:pt x="250" y="1030"/>
                  </a:cubicBezTo>
                  <a:cubicBezTo>
                    <a:pt x="257" y="1041"/>
                    <a:pt x="267" y="1045"/>
                    <a:pt x="278" y="1045"/>
                  </a:cubicBezTo>
                  <a:cubicBezTo>
                    <a:pt x="303" y="1045"/>
                    <a:pt x="330" y="1020"/>
                    <a:pt x="322" y="995"/>
                  </a:cubicBezTo>
                  <a:cubicBezTo>
                    <a:pt x="298" y="840"/>
                    <a:pt x="214" y="697"/>
                    <a:pt x="191" y="542"/>
                  </a:cubicBezTo>
                  <a:cubicBezTo>
                    <a:pt x="143" y="364"/>
                    <a:pt x="155" y="197"/>
                    <a:pt x="143" y="18"/>
                  </a:cubicBezTo>
                  <a:cubicBezTo>
                    <a:pt x="143" y="6"/>
                    <a:pt x="128" y="0"/>
                    <a:pt x="1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78" name="Google Shape;18178;p27"/>
            <p:cNvSpPr/>
            <p:nvPr/>
          </p:nvSpPr>
          <p:spPr>
            <a:xfrm>
              <a:off x="2677700" y="2368925"/>
              <a:ext cx="32475" cy="57500"/>
            </a:xfrm>
            <a:custGeom>
              <a:avLst/>
              <a:gdLst/>
              <a:ahLst/>
              <a:cxnLst/>
              <a:rect l="l" t="t" r="r" b="b"/>
              <a:pathLst>
                <a:path w="1299" h="2300" extrusionOk="0">
                  <a:moveTo>
                    <a:pt x="484" y="1"/>
                  </a:moveTo>
                  <a:cubicBezTo>
                    <a:pt x="475" y="1"/>
                    <a:pt x="468" y="4"/>
                    <a:pt x="465" y="10"/>
                  </a:cubicBezTo>
                  <a:cubicBezTo>
                    <a:pt x="1" y="760"/>
                    <a:pt x="763" y="1713"/>
                    <a:pt x="1227" y="2284"/>
                  </a:cubicBezTo>
                  <a:cubicBezTo>
                    <a:pt x="1234" y="2295"/>
                    <a:pt x="1244" y="2300"/>
                    <a:pt x="1253" y="2300"/>
                  </a:cubicBezTo>
                  <a:cubicBezTo>
                    <a:pt x="1275" y="2300"/>
                    <a:pt x="1298" y="2277"/>
                    <a:pt x="1298" y="2261"/>
                  </a:cubicBezTo>
                  <a:cubicBezTo>
                    <a:pt x="1156" y="1439"/>
                    <a:pt x="239" y="999"/>
                    <a:pt x="536" y="46"/>
                  </a:cubicBezTo>
                  <a:cubicBezTo>
                    <a:pt x="536" y="20"/>
                    <a:pt x="505" y="1"/>
                    <a:pt x="4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79" name="Google Shape;18179;p27"/>
            <p:cNvSpPr/>
            <p:nvPr/>
          </p:nvSpPr>
          <p:spPr>
            <a:xfrm>
              <a:off x="2857775" y="2466200"/>
              <a:ext cx="48175" cy="45325"/>
            </a:xfrm>
            <a:custGeom>
              <a:avLst/>
              <a:gdLst/>
              <a:ahLst/>
              <a:cxnLst/>
              <a:rect l="l" t="t" r="r" b="b"/>
              <a:pathLst>
                <a:path w="1927" h="1813" extrusionOk="0">
                  <a:moveTo>
                    <a:pt x="1" y="1"/>
                  </a:moveTo>
                  <a:lnTo>
                    <a:pt x="1" y="1"/>
                  </a:lnTo>
                  <a:cubicBezTo>
                    <a:pt x="501" y="703"/>
                    <a:pt x="1168" y="1346"/>
                    <a:pt x="1894" y="1811"/>
                  </a:cubicBezTo>
                  <a:cubicBezTo>
                    <a:pt x="1896" y="1812"/>
                    <a:pt x="1898" y="1813"/>
                    <a:pt x="1900" y="1813"/>
                  </a:cubicBezTo>
                  <a:cubicBezTo>
                    <a:pt x="1912" y="1813"/>
                    <a:pt x="1926" y="1787"/>
                    <a:pt x="1906" y="1787"/>
                  </a:cubicBezTo>
                  <a:cubicBezTo>
                    <a:pt x="1192" y="1239"/>
                    <a:pt x="584" y="69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80" name="Google Shape;18180;p27"/>
            <p:cNvSpPr/>
            <p:nvPr/>
          </p:nvSpPr>
          <p:spPr>
            <a:xfrm>
              <a:off x="2869400" y="2470075"/>
              <a:ext cx="40450" cy="37300"/>
            </a:xfrm>
            <a:custGeom>
              <a:avLst/>
              <a:gdLst/>
              <a:ahLst/>
              <a:cxnLst/>
              <a:rect l="l" t="t" r="r" b="b"/>
              <a:pathLst>
                <a:path w="1618" h="1492" extrusionOk="0">
                  <a:moveTo>
                    <a:pt x="36" y="1"/>
                  </a:moveTo>
                  <a:cubicBezTo>
                    <a:pt x="12" y="1"/>
                    <a:pt x="0" y="12"/>
                    <a:pt x="12" y="12"/>
                  </a:cubicBezTo>
                  <a:cubicBezTo>
                    <a:pt x="417" y="584"/>
                    <a:pt x="953" y="1179"/>
                    <a:pt x="1596" y="1489"/>
                  </a:cubicBezTo>
                  <a:cubicBezTo>
                    <a:pt x="1597" y="1491"/>
                    <a:pt x="1599" y="1491"/>
                    <a:pt x="1601" y="1491"/>
                  </a:cubicBezTo>
                  <a:cubicBezTo>
                    <a:pt x="1611" y="1491"/>
                    <a:pt x="1618" y="1465"/>
                    <a:pt x="1608" y="1465"/>
                  </a:cubicBezTo>
                  <a:cubicBezTo>
                    <a:pt x="1024" y="1013"/>
                    <a:pt x="477" y="5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81" name="Google Shape;18181;p27"/>
            <p:cNvSpPr/>
            <p:nvPr/>
          </p:nvSpPr>
          <p:spPr>
            <a:xfrm>
              <a:off x="2880275" y="2473225"/>
              <a:ext cx="27750" cy="27075"/>
            </a:xfrm>
            <a:custGeom>
              <a:avLst/>
              <a:gdLst/>
              <a:ahLst/>
              <a:cxnLst/>
              <a:rect l="l" t="t" r="r" b="b"/>
              <a:pathLst>
                <a:path w="1110" h="1083" extrusionOk="0">
                  <a:moveTo>
                    <a:pt x="27" y="1"/>
                  </a:moveTo>
                  <a:cubicBezTo>
                    <a:pt x="14" y="1"/>
                    <a:pt x="1" y="9"/>
                    <a:pt x="18" y="17"/>
                  </a:cubicBezTo>
                  <a:cubicBezTo>
                    <a:pt x="196" y="220"/>
                    <a:pt x="387" y="398"/>
                    <a:pt x="565" y="589"/>
                  </a:cubicBezTo>
                  <a:cubicBezTo>
                    <a:pt x="732" y="756"/>
                    <a:pt x="887" y="946"/>
                    <a:pt x="1089" y="1077"/>
                  </a:cubicBezTo>
                  <a:cubicBezTo>
                    <a:pt x="1093" y="1081"/>
                    <a:pt x="1096" y="1082"/>
                    <a:pt x="1099" y="1082"/>
                  </a:cubicBezTo>
                  <a:cubicBezTo>
                    <a:pt x="1106" y="1082"/>
                    <a:pt x="1110" y="1074"/>
                    <a:pt x="1101" y="1065"/>
                  </a:cubicBezTo>
                  <a:cubicBezTo>
                    <a:pt x="970" y="875"/>
                    <a:pt x="768" y="720"/>
                    <a:pt x="613" y="553"/>
                  </a:cubicBezTo>
                  <a:cubicBezTo>
                    <a:pt x="411" y="375"/>
                    <a:pt x="232" y="184"/>
                    <a:pt x="42" y="6"/>
                  </a:cubicBezTo>
                  <a:cubicBezTo>
                    <a:pt x="38" y="2"/>
                    <a:pt x="32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82" name="Google Shape;18182;p27"/>
            <p:cNvSpPr/>
            <p:nvPr/>
          </p:nvSpPr>
          <p:spPr>
            <a:xfrm>
              <a:off x="2884125" y="2467725"/>
              <a:ext cx="25175" cy="28100"/>
            </a:xfrm>
            <a:custGeom>
              <a:avLst/>
              <a:gdLst/>
              <a:ahLst/>
              <a:cxnLst/>
              <a:rect l="l" t="t" r="r" b="b"/>
              <a:pathLst>
                <a:path w="1007" h="1124" extrusionOk="0">
                  <a:moveTo>
                    <a:pt x="13" y="1"/>
                  </a:moveTo>
                  <a:cubicBezTo>
                    <a:pt x="4" y="1"/>
                    <a:pt x="0" y="10"/>
                    <a:pt x="7" y="23"/>
                  </a:cubicBezTo>
                  <a:cubicBezTo>
                    <a:pt x="185" y="202"/>
                    <a:pt x="352" y="356"/>
                    <a:pt x="519" y="559"/>
                  </a:cubicBezTo>
                  <a:cubicBezTo>
                    <a:pt x="673" y="737"/>
                    <a:pt x="816" y="940"/>
                    <a:pt x="971" y="1118"/>
                  </a:cubicBezTo>
                  <a:cubicBezTo>
                    <a:pt x="978" y="1122"/>
                    <a:pt x="984" y="1123"/>
                    <a:pt x="989" y="1123"/>
                  </a:cubicBezTo>
                  <a:cubicBezTo>
                    <a:pt x="1001" y="1123"/>
                    <a:pt x="1007" y="1115"/>
                    <a:pt x="1007" y="1107"/>
                  </a:cubicBezTo>
                  <a:cubicBezTo>
                    <a:pt x="780" y="690"/>
                    <a:pt x="376" y="321"/>
                    <a:pt x="42" y="23"/>
                  </a:cubicBezTo>
                  <a:cubicBezTo>
                    <a:pt x="32" y="7"/>
                    <a:pt x="21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83" name="Google Shape;18183;p27"/>
            <p:cNvSpPr/>
            <p:nvPr/>
          </p:nvSpPr>
          <p:spPr>
            <a:xfrm>
              <a:off x="2889725" y="2465950"/>
              <a:ext cx="20775" cy="20825"/>
            </a:xfrm>
            <a:custGeom>
              <a:avLst/>
              <a:gdLst/>
              <a:ahLst/>
              <a:cxnLst/>
              <a:rect l="l" t="t" r="r" b="b"/>
              <a:pathLst>
                <a:path w="831" h="833" extrusionOk="0">
                  <a:moveTo>
                    <a:pt x="16" y="1"/>
                  </a:moveTo>
                  <a:cubicBezTo>
                    <a:pt x="10" y="1"/>
                    <a:pt x="0" y="18"/>
                    <a:pt x="9" y="35"/>
                  </a:cubicBezTo>
                  <a:cubicBezTo>
                    <a:pt x="140" y="177"/>
                    <a:pt x="295" y="308"/>
                    <a:pt x="426" y="463"/>
                  </a:cubicBezTo>
                  <a:cubicBezTo>
                    <a:pt x="545" y="582"/>
                    <a:pt x="664" y="725"/>
                    <a:pt x="807" y="832"/>
                  </a:cubicBezTo>
                  <a:cubicBezTo>
                    <a:pt x="830" y="832"/>
                    <a:pt x="830" y="832"/>
                    <a:pt x="830" y="820"/>
                  </a:cubicBezTo>
                  <a:cubicBezTo>
                    <a:pt x="735" y="666"/>
                    <a:pt x="592" y="547"/>
                    <a:pt x="449" y="427"/>
                  </a:cubicBezTo>
                  <a:cubicBezTo>
                    <a:pt x="306" y="297"/>
                    <a:pt x="175" y="142"/>
                    <a:pt x="21" y="11"/>
                  </a:cubicBezTo>
                  <a:cubicBezTo>
                    <a:pt x="21" y="4"/>
                    <a:pt x="19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84" name="Google Shape;18184;p27"/>
            <p:cNvSpPr/>
            <p:nvPr/>
          </p:nvSpPr>
          <p:spPr>
            <a:xfrm>
              <a:off x="2897475" y="2466425"/>
              <a:ext cx="13925" cy="14950"/>
            </a:xfrm>
            <a:custGeom>
              <a:avLst/>
              <a:gdLst/>
              <a:ahLst/>
              <a:cxnLst/>
              <a:rect l="l" t="t" r="r" b="b"/>
              <a:pathLst>
                <a:path w="557" h="598" extrusionOk="0">
                  <a:moveTo>
                    <a:pt x="17" y="0"/>
                  </a:moveTo>
                  <a:cubicBezTo>
                    <a:pt x="3" y="0"/>
                    <a:pt x="0" y="19"/>
                    <a:pt x="8" y="27"/>
                  </a:cubicBezTo>
                  <a:lnTo>
                    <a:pt x="270" y="289"/>
                  </a:lnTo>
                  <a:cubicBezTo>
                    <a:pt x="366" y="385"/>
                    <a:pt x="437" y="504"/>
                    <a:pt x="532" y="587"/>
                  </a:cubicBezTo>
                  <a:cubicBezTo>
                    <a:pt x="536" y="594"/>
                    <a:pt x="540" y="597"/>
                    <a:pt x="543" y="597"/>
                  </a:cubicBezTo>
                  <a:cubicBezTo>
                    <a:pt x="550" y="597"/>
                    <a:pt x="556" y="583"/>
                    <a:pt x="556" y="575"/>
                  </a:cubicBezTo>
                  <a:cubicBezTo>
                    <a:pt x="437" y="349"/>
                    <a:pt x="235" y="158"/>
                    <a:pt x="44" y="16"/>
                  </a:cubicBezTo>
                  <a:cubicBezTo>
                    <a:pt x="33" y="4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85" name="Google Shape;18185;p27"/>
            <p:cNvSpPr/>
            <p:nvPr/>
          </p:nvSpPr>
          <p:spPr>
            <a:xfrm>
              <a:off x="2905125" y="2470350"/>
              <a:ext cx="8350" cy="12500"/>
            </a:xfrm>
            <a:custGeom>
              <a:avLst/>
              <a:gdLst/>
              <a:ahLst/>
              <a:cxnLst/>
              <a:rect l="l" t="t" r="r" b="b"/>
              <a:pathLst>
                <a:path w="334" h="500" extrusionOk="0">
                  <a:moveTo>
                    <a:pt x="15" y="1"/>
                  </a:moveTo>
                  <a:cubicBezTo>
                    <a:pt x="5" y="1"/>
                    <a:pt x="0" y="14"/>
                    <a:pt x="0" y="37"/>
                  </a:cubicBezTo>
                  <a:cubicBezTo>
                    <a:pt x="107" y="180"/>
                    <a:pt x="191" y="359"/>
                    <a:pt x="310" y="490"/>
                  </a:cubicBezTo>
                  <a:cubicBezTo>
                    <a:pt x="317" y="497"/>
                    <a:pt x="322" y="500"/>
                    <a:pt x="326" y="500"/>
                  </a:cubicBezTo>
                  <a:cubicBezTo>
                    <a:pt x="333" y="500"/>
                    <a:pt x="333" y="486"/>
                    <a:pt x="333" y="478"/>
                  </a:cubicBezTo>
                  <a:cubicBezTo>
                    <a:pt x="238" y="311"/>
                    <a:pt x="131" y="168"/>
                    <a:pt x="36" y="13"/>
                  </a:cubicBezTo>
                  <a:cubicBezTo>
                    <a:pt x="27" y="5"/>
                    <a:pt x="20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86" name="Google Shape;18186;p27"/>
            <p:cNvSpPr/>
            <p:nvPr/>
          </p:nvSpPr>
          <p:spPr>
            <a:xfrm>
              <a:off x="2907800" y="2466875"/>
              <a:ext cx="4175" cy="45250"/>
            </a:xfrm>
            <a:custGeom>
              <a:avLst/>
              <a:gdLst/>
              <a:ahLst/>
              <a:cxnLst/>
              <a:rect l="l" t="t" r="r" b="b"/>
              <a:pathLst>
                <a:path w="167" h="1810" extrusionOk="0">
                  <a:moveTo>
                    <a:pt x="146" y="1"/>
                  </a:moveTo>
                  <a:cubicBezTo>
                    <a:pt x="140" y="1"/>
                    <a:pt x="131" y="4"/>
                    <a:pt x="131" y="9"/>
                  </a:cubicBezTo>
                  <a:cubicBezTo>
                    <a:pt x="48" y="569"/>
                    <a:pt x="0" y="1212"/>
                    <a:pt x="60" y="1795"/>
                  </a:cubicBezTo>
                  <a:cubicBezTo>
                    <a:pt x="60" y="1802"/>
                    <a:pt x="68" y="1809"/>
                    <a:pt x="74" y="1809"/>
                  </a:cubicBezTo>
                  <a:cubicBezTo>
                    <a:pt x="79" y="1809"/>
                    <a:pt x="84" y="1805"/>
                    <a:pt x="84" y="1795"/>
                  </a:cubicBezTo>
                  <a:cubicBezTo>
                    <a:pt x="143" y="1212"/>
                    <a:pt x="167" y="593"/>
                    <a:pt x="143" y="9"/>
                  </a:cubicBezTo>
                  <a:cubicBezTo>
                    <a:pt x="155" y="4"/>
                    <a:pt x="152" y="1"/>
                    <a:pt x="1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87" name="Google Shape;18187;p27"/>
            <p:cNvSpPr/>
            <p:nvPr/>
          </p:nvSpPr>
          <p:spPr>
            <a:xfrm>
              <a:off x="2907625" y="2470325"/>
              <a:ext cx="6150" cy="42500"/>
            </a:xfrm>
            <a:custGeom>
              <a:avLst/>
              <a:gdLst/>
              <a:ahLst/>
              <a:cxnLst/>
              <a:rect l="l" t="t" r="r" b="b"/>
              <a:pathLst>
                <a:path w="246" h="1700" extrusionOk="0">
                  <a:moveTo>
                    <a:pt x="64" y="1"/>
                  </a:moveTo>
                  <a:cubicBezTo>
                    <a:pt x="59" y="1"/>
                    <a:pt x="55" y="7"/>
                    <a:pt x="55" y="14"/>
                  </a:cubicBezTo>
                  <a:cubicBezTo>
                    <a:pt x="126" y="598"/>
                    <a:pt x="114" y="1074"/>
                    <a:pt x="7" y="1657"/>
                  </a:cubicBezTo>
                  <a:cubicBezTo>
                    <a:pt x="0" y="1684"/>
                    <a:pt x="16" y="1700"/>
                    <a:pt x="34" y="1700"/>
                  </a:cubicBezTo>
                  <a:cubicBezTo>
                    <a:pt x="47" y="1700"/>
                    <a:pt x="61" y="1690"/>
                    <a:pt x="67" y="1669"/>
                  </a:cubicBezTo>
                  <a:cubicBezTo>
                    <a:pt x="245" y="1145"/>
                    <a:pt x="245" y="538"/>
                    <a:pt x="79" y="14"/>
                  </a:cubicBezTo>
                  <a:cubicBezTo>
                    <a:pt x="74" y="4"/>
                    <a:pt x="69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88" name="Google Shape;18188;p27"/>
            <p:cNvSpPr/>
            <p:nvPr/>
          </p:nvSpPr>
          <p:spPr>
            <a:xfrm>
              <a:off x="2909275" y="2465425"/>
              <a:ext cx="5100" cy="44350"/>
            </a:xfrm>
            <a:custGeom>
              <a:avLst/>
              <a:gdLst/>
              <a:ahLst/>
              <a:cxnLst/>
              <a:rect l="l" t="t" r="r" b="b"/>
              <a:pathLst>
                <a:path w="204" h="1774" extrusionOk="0">
                  <a:moveTo>
                    <a:pt x="125" y="0"/>
                  </a:moveTo>
                  <a:cubicBezTo>
                    <a:pt x="116" y="0"/>
                    <a:pt x="108" y="6"/>
                    <a:pt x="108" y="20"/>
                  </a:cubicBezTo>
                  <a:cubicBezTo>
                    <a:pt x="60" y="591"/>
                    <a:pt x="1" y="1187"/>
                    <a:pt x="1" y="1746"/>
                  </a:cubicBezTo>
                  <a:cubicBezTo>
                    <a:pt x="1" y="1764"/>
                    <a:pt x="13" y="1773"/>
                    <a:pt x="25" y="1773"/>
                  </a:cubicBezTo>
                  <a:cubicBezTo>
                    <a:pt x="36" y="1773"/>
                    <a:pt x="48" y="1764"/>
                    <a:pt x="48" y="1746"/>
                  </a:cubicBezTo>
                  <a:cubicBezTo>
                    <a:pt x="179" y="1210"/>
                    <a:pt x="203" y="556"/>
                    <a:pt x="144" y="8"/>
                  </a:cubicBezTo>
                  <a:cubicBezTo>
                    <a:pt x="139" y="3"/>
                    <a:pt x="132" y="0"/>
                    <a:pt x="1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89" name="Google Shape;18189;p27"/>
            <p:cNvSpPr/>
            <p:nvPr/>
          </p:nvSpPr>
          <p:spPr>
            <a:xfrm>
              <a:off x="2909575" y="2469100"/>
              <a:ext cx="3900" cy="37975"/>
            </a:xfrm>
            <a:custGeom>
              <a:avLst/>
              <a:gdLst/>
              <a:ahLst/>
              <a:cxnLst/>
              <a:rect l="l" t="t" r="r" b="b"/>
              <a:pathLst>
                <a:path w="156" h="1519" extrusionOk="0">
                  <a:moveTo>
                    <a:pt x="108" y="1"/>
                  </a:moveTo>
                  <a:cubicBezTo>
                    <a:pt x="102" y="1"/>
                    <a:pt x="96" y="10"/>
                    <a:pt x="96" y="28"/>
                  </a:cubicBezTo>
                  <a:cubicBezTo>
                    <a:pt x="48" y="504"/>
                    <a:pt x="1" y="1016"/>
                    <a:pt x="48" y="1492"/>
                  </a:cubicBezTo>
                  <a:cubicBezTo>
                    <a:pt x="48" y="1510"/>
                    <a:pt x="54" y="1519"/>
                    <a:pt x="60" y="1519"/>
                  </a:cubicBezTo>
                  <a:cubicBezTo>
                    <a:pt x="66" y="1519"/>
                    <a:pt x="72" y="1510"/>
                    <a:pt x="72" y="1492"/>
                  </a:cubicBezTo>
                  <a:cubicBezTo>
                    <a:pt x="155" y="1016"/>
                    <a:pt x="132" y="504"/>
                    <a:pt x="120" y="28"/>
                  </a:cubicBezTo>
                  <a:cubicBezTo>
                    <a:pt x="120" y="10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90" name="Google Shape;18190;p27"/>
            <p:cNvSpPr/>
            <p:nvPr/>
          </p:nvSpPr>
          <p:spPr>
            <a:xfrm>
              <a:off x="2910775" y="2449675"/>
              <a:ext cx="3150" cy="50650"/>
            </a:xfrm>
            <a:custGeom>
              <a:avLst/>
              <a:gdLst/>
              <a:ahLst/>
              <a:cxnLst/>
              <a:rect l="l" t="t" r="r" b="b"/>
              <a:pathLst>
                <a:path w="126" h="2026" extrusionOk="0">
                  <a:moveTo>
                    <a:pt x="95" y="1"/>
                  </a:moveTo>
                  <a:cubicBezTo>
                    <a:pt x="84" y="1"/>
                    <a:pt x="72" y="7"/>
                    <a:pt x="72" y="19"/>
                  </a:cubicBezTo>
                  <a:cubicBezTo>
                    <a:pt x="34" y="428"/>
                    <a:pt x="25" y="846"/>
                    <a:pt x="21" y="1261"/>
                  </a:cubicBezTo>
                  <a:lnTo>
                    <a:pt x="21" y="1261"/>
                  </a:lnTo>
                  <a:cubicBezTo>
                    <a:pt x="6" y="1516"/>
                    <a:pt x="0" y="1764"/>
                    <a:pt x="0" y="2007"/>
                  </a:cubicBezTo>
                  <a:cubicBezTo>
                    <a:pt x="0" y="2019"/>
                    <a:pt x="15" y="2025"/>
                    <a:pt x="30" y="2025"/>
                  </a:cubicBezTo>
                  <a:cubicBezTo>
                    <a:pt x="32" y="2025"/>
                    <a:pt x="34" y="2025"/>
                    <a:pt x="36" y="2025"/>
                  </a:cubicBezTo>
                  <a:lnTo>
                    <a:pt x="36" y="2025"/>
                  </a:lnTo>
                  <a:cubicBezTo>
                    <a:pt x="38" y="2025"/>
                    <a:pt x="40" y="2025"/>
                    <a:pt x="42" y="2025"/>
                  </a:cubicBezTo>
                  <a:cubicBezTo>
                    <a:pt x="57" y="2025"/>
                    <a:pt x="72" y="2019"/>
                    <a:pt x="72" y="2007"/>
                  </a:cubicBezTo>
                  <a:cubicBezTo>
                    <a:pt x="81" y="1711"/>
                    <a:pt x="97" y="1423"/>
                    <a:pt x="93" y="1135"/>
                  </a:cubicBezTo>
                  <a:lnTo>
                    <a:pt x="93" y="1135"/>
                  </a:lnTo>
                  <a:cubicBezTo>
                    <a:pt x="110" y="765"/>
                    <a:pt x="126" y="392"/>
                    <a:pt x="119" y="19"/>
                  </a:cubicBezTo>
                  <a:cubicBezTo>
                    <a:pt x="119" y="7"/>
                    <a:pt x="107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91" name="Google Shape;18191;p27"/>
            <p:cNvSpPr/>
            <p:nvPr/>
          </p:nvSpPr>
          <p:spPr>
            <a:xfrm>
              <a:off x="2860475" y="2170375"/>
              <a:ext cx="6675" cy="23425"/>
            </a:xfrm>
            <a:custGeom>
              <a:avLst/>
              <a:gdLst/>
              <a:ahLst/>
              <a:cxnLst/>
              <a:rect l="l" t="t" r="r" b="b"/>
              <a:pathLst>
                <a:path w="267" h="937" extrusionOk="0">
                  <a:moveTo>
                    <a:pt x="242" y="1"/>
                  </a:moveTo>
                  <a:cubicBezTo>
                    <a:pt x="236" y="1"/>
                    <a:pt x="230" y="4"/>
                    <a:pt x="226" y="11"/>
                  </a:cubicBezTo>
                  <a:cubicBezTo>
                    <a:pt x="72" y="285"/>
                    <a:pt x="0" y="618"/>
                    <a:pt x="48" y="928"/>
                  </a:cubicBezTo>
                  <a:cubicBezTo>
                    <a:pt x="48" y="934"/>
                    <a:pt x="51" y="937"/>
                    <a:pt x="54" y="937"/>
                  </a:cubicBezTo>
                  <a:cubicBezTo>
                    <a:pt x="57" y="937"/>
                    <a:pt x="60" y="934"/>
                    <a:pt x="60" y="928"/>
                  </a:cubicBezTo>
                  <a:cubicBezTo>
                    <a:pt x="60" y="606"/>
                    <a:pt x="119" y="320"/>
                    <a:pt x="250" y="23"/>
                  </a:cubicBezTo>
                  <a:cubicBezTo>
                    <a:pt x="267" y="15"/>
                    <a:pt x="255" y="1"/>
                    <a:pt x="2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92" name="Google Shape;18192;p27"/>
            <p:cNvSpPr/>
            <p:nvPr/>
          </p:nvSpPr>
          <p:spPr>
            <a:xfrm>
              <a:off x="2860950" y="2206825"/>
              <a:ext cx="37925" cy="110000"/>
            </a:xfrm>
            <a:custGeom>
              <a:avLst/>
              <a:gdLst/>
              <a:ahLst/>
              <a:cxnLst/>
              <a:rect l="l" t="t" r="r" b="b"/>
              <a:pathLst>
                <a:path w="1517" h="4400" extrusionOk="0">
                  <a:moveTo>
                    <a:pt x="24" y="0"/>
                  </a:moveTo>
                  <a:cubicBezTo>
                    <a:pt x="11" y="0"/>
                    <a:pt x="1" y="5"/>
                    <a:pt x="17" y="5"/>
                  </a:cubicBezTo>
                  <a:cubicBezTo>
                    <a:pt x="517" y="1470"/>
                    <a:pt x="1184" y="2839"/>
                    <a:pt x="1457" y="4387"/>
                  </a:cubicBezTo>
                  <a:cubicBezTo>
                    <a:pt x="1457" y="4395"/>
                    <a:pt x="1465" y="4399"/>
                    <a:pt x="1475" y="4399"/>
                  </a:cubicBezTo>
                  <a:cubicBezTo>
                    <a:pt x="1492" y="4399"/>
                    <a:pt x="1517" y="4386"/>
                    <a:pt x="1517" y="4363"/>
                  </a:cubicBezTo>
                  <a:cubicBezTo>
                    <a:pt x="1338" y="2863"/>
                    <a:pt x="684" y="1363"/>
                    <a:pt x="41" y="5"/>
                  </a:cubicBezTo>
                  <a:cubicBezTo>
                    <a:pt x="37" y="1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93" name="Google Shape;18193;p27"/>
            <p:cNvSpPr/>
            <p:nvPr/>
          </p:nvSpPr>
          <p:spPr>
            <a:xfrm>
              <a:off x="2867900" y="2152975"/>
              <a:ext cx="61350" cy="17675"/>
            </a:xfrm>
            <a:custGeom>
              <a:avLst/>
              <a:gdLst/>
              <a:ahLst/>
              <a:cxnLst/>
              <a:rect l="l" t="t" r="r" b="b"/>
              <a:pathLst>
                <a:path w="2454" h="707" extrusionOk="0">
                  <a:moveTo>
                    <a:pt x="2243" y="1"/>
                  </a:moveTo>
                  <a:cubicBezTo>
                    <a:pt x="1474" y="1"/>
                    <a:pt x="610" y="219"/>
                    <a:pt x="13" y="683"/>
                  </a:cubicBezTo>
                  <a:cubicBezTo>
                    <a:pt x="1" y="683"/>
                    <a:pt x="13" y="707"/>
                    <a:pt x="36" y="707"/>
                  </a:cubicBezTo>
                  <a:cubicBezTo>
                    <a:pt x="834" y="326"/>
                    <a:pt x="1501" y="88"/>
                    <a:pt x="2418" y="64"/>
                  </a:cubicBezTo>
                  <a:cubicBezTo>
                    <a:pt x="2453" y="64"/>
                    <a:pt x="2453" y="4"/>
                    <a:pt x="2418" y="4"/>
                  </a:cubicBezTo>
                  <a:cubicBezTo>
                    <a:pt x="2360" y="2"/>
                    <a:pt x="2302" y="1"/>
                    <a:pt x="2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94" name="Google Shape;18194;p27"/>
            <p:cNvSpPr/>
            <p:nvPr/>
          </p:nvSpPr>
          <p:spPr>
            <a:xfrm>
              <a:off x="2930125" y="2190875"/>
              <a:ext cx="6575" cy="61500"/>
            </a:xfrm>
            <a:custGeom>
              <a:avLst/>
              <a:gdLst/>
              <a:ahLst/>
              <a:cxnLst/>
              <a:rect l="l" t="t" r="r" b="b"/>
              <a:pathLst>
                <a:path w="263" h="2460" extrusionOk="0">
                  <a:moveTo>
                    <a:pt x="262" y="1"/>
                  </a:moveTo>
                  <a:lnTo>
                    <a:pt x="262" y="1"/>
                  </a:lnTo>
                  <a:cubicBezTo>
                    <a:pt x="155" y="810"/>
                    <a:pt x="48" y="1632"/>
                    <a:pt x="0" y="2441"/>
                  </a:cubicBezTo>
                  <a:cubicBezTo>
                    <a:pt x="0" y="2453"/>
                    <a:pt x="3" y="2459"/>
                    <a:pt x="6" y="2459"/>
                  </a:cubicBezTo>
                  <a:cubicBezTo>
                    <a:pt x="9" y="2459"/>
                    <a:pt x="12" y="2453"/>
                    <a:pt x="12" y="2441"/>
                  </a:cubicBezTo>
                  <a:cubicBezTo>
                    <a:pt x="143" y="1644"/>
                    <a:pt x="203" y="810"/>
                    <a:pt x="2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95" name="Google Shape;18195;p27"/>
            <p:cNvSpPr/>
            <p:nvPr/>
          </p:nvSpPr>
          <p:spPr>
            <a:xfrm>
              <a:off x="2934875" y="2227600"/>
              <a:ext cx="4200" cy="27825"/>
            </a:xfrm>
            <a:custGeom>
              <a:avLst/>
              <a:gdLst/>
              <a:ahLst/>
              <a:cxnLst/>
              <a:rect l="l" t="t" r="r" b="b"/>
              <a:pathLst>
                <a:path w="168" h="1113" extrusionOk="0">
                  <a:moveTo>
                    <a:pt x="111" y="0"/>
                  </a:moveTo>
                  <a:cubicBezTo>
                    <a:pt x="106" y="0"/>
                    <a:pt x="101" y="3"/>
                    <a:pt x="96" y="8"/>
                  </a:cubicBezTo>
                  <a:cubicBezTo>
                    <a:pt x="72" y="365"/>
                    <a:pt x="48" y="722"/>
                    <a:pt x="1" y="1079"/>
                  </a:cubicBezTo>
                  <a:cubicBezTo>
                    <a:pt x="1" y="1100"/>
                    <a:pt x="17" y="1113"/>
                    <a:pt x="33" y="1113"/>
                  </a:cubicBezTo>
                  <a:cubicBezTo>
                    <a:pt x="44" y="1113"/>
                    <a:pt x="55" y="1106"/>
                    <a:pt x="60" y="1091"/>
                  </a:cubicBezTo>
                  <a:cubicBezTo>
                    <a:pt x="132" y="734"/>
                    <a:pt x="167" y="377"/>
                    <a:pt x="132" y="20"/>
                  </a:cubicBezTo>
                  <a:cubicBezTo>
                    <a:pt x="125" y="6"/>
                    <a:pt x="118" y="0"/>
                    <a:pt x="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96" name="Google Shape;18196;p27"/>
            <p:cNvSpPr/>
            <p:nvPr/>
          </p:nvSpPr>
          <p:spPr>
            <a:xfrm>
              <a:off x="2941125" y="2230250"/>
              <a:ext cx="4800" cy="23825"/>
            </a:xfrm>
            <a:custGeom>
              <a:avLst/>
              <a:gdLst/>
              <a:ahLst/>
              <a:cxnLst/>
              <a:rect l="l" t="t" r="r" b="b"/>
              <a:pathLst>
                <a:path w="192" h="953" extrusionOk="0">
                  <a:moveTo>
                    <a:pt x="176" y="0"/>
                  </a:moveTo>
                  <a:cubicBezTo>
                    <a:pt x="167" y="0"/>
                    <a:pt x="155" y="3"/>
                    <a:pt x="155" y="9"/>
                  </a:cubicBezTo>
                  <a:cubicBezTo>
                    <a:pt x="96" y="307"/>
                    <a:pt x="24" y="616"/>
                    <a:pt x="1" y="926"/>
                  </a:cubicBezTo>
                  <a:cubicBezTo>
                    <a:pt x="1" y="944"/>
                    <a:pt x="13" y="953"/>
                    <a:pt x="24" y="953"/>
                  </a:cubicBezTo>
                  <a:cubicBezTo>
                    <a:pt x="36" y="953"/>
                    <a:pt x="48" y="944"/>
                    <a:pt x="48" y="926"/>
                  </a:cubicBezTo>
                  <a:cubicBezTo>
                    <a:pt x="120" y="628"/>
                    <a:pt x="155" y="319"/>
                    <a:pt x="179" y="9"/>
                  </a:cubicBezTo>
                  <a:cubicBezTo>
                    <a:pt x="191" y="3"/>
                    <a:pt x="185" y="0"/>
                    <a:pt x="1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97" name="Google Shape;18197;p27"/>
            <p:cNvSpPr/>
            <p:nvPr/>
          </p:nvSpPr>
          <p:spPr>
            <a:xfrm>
              <a:off x="2971800" y="2169450"/>
              <a:ext cx="17325" cy="27475"/>
            </a:xfrm>
            <a:custGeom>
              <a:avLst/>
              <a:gdLst/>
              <a:ahLst/>
              <a:cxnLst/>
              <a:rect l="l" t="t" r="r" b="b"/>
              <a:pathLst>
                <a:path w="693" h="1099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298"/>
                    <a:pt x="500" y="655"/>
                    <a:pt x="619" y="1072"/>
                  </a:cubicBezTo>
                  <a:cubicBezTo>
                    <a:pt x="629" y="1091"/>
                    <a:pt x="644" y="1098"/>
                    <a:pt x="657" y="1098"/>
                  </a:cubicBezTo>
                  <a:cubicBezTo>
                    <a:pt x="677" y="1098"/>
                    <a:pt x="693" y="1081"/>
                    <a:pt x="679" y="1060"/>
                  </a:cubicBezTo>
                  <a:cubicBezTo>
                    <a:pt x="583" y="619"/>
                    <a:pt x="345" y="26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98" name="Google Shape;18198;p27"/>
            <p:cNvSpPr/>
            <p:nvPr/>
          </p:nvSpPr>
          <p:spPr>
            <a:xfrm>
              <a:off x="2973725" y="2157750"/>
              <a:ext cx="22500" cy="43150"/>
            </a:xfrm>
            <a:custGeom>
              <a:avLst/>
              <a:gdLst/>
              <a:ahLst/>
              <a:cxnLst/>
              <a:rect l="l" t="t" r="r" b="b"/>
              <a:pathLst>
                <a:path w="900" h="1726" extrusionOk="0">
                  <a:moveTo>
                    <a:pt x="222" y="154"/>
                  </a:moveTo>
                  <a:cubicBezTo>
                    <a:pt x="401" y="272"/>
                    <a:pt x="506" y="449"/>
                    <a:pt x="573" y="650"/>
                  </a:cubicBezTo>
                  <a:lnTo>
                    <a:pt x="573" y="650"/>
                  </a:lnTo>
                  <a:cubicBezTo>
                    <a:pt x="504" y="534"/>
                    <a:pt x="424" y="424"/>
                    <a:pt x="333" y="322"/>
                  </a:cubicBezTo>
                  <a:lnTo>
                    <a:pt x="333" y="322"/>
                  </a:lnTo>
                  <a:cubicBezTo>
                    <a:pt x="297" y="265"/>
                    <a:pt x="260" y="209"/>
                    <a:pt x="222" y="154"/>
                  </a:cubicBezTo>
                  <a:close/>
                  <a:moveTo>
                    <a:pt x="77" y="1"/>
                  </a:moveTo>
                  <a:cubicBezTo>
                    <a:pt x="36" y="1"/>
                    <a:pt x="1" y="24"/>
                    <a:pt x="30" y="63"/>
                  </a:cubicBezTo>
                  <a:cubicBezTo>
                    <a:pt x="48" y="87"/>
                    <a:pt x="65" y="111"/>
                    <a:pt x="82" y="135"/>
                  </a:cubicBezTo>
                  <a:lnTo>
                    <a:pt x="82" y="135"/>
                  </a:lnTo>
                  <a:cubicBezTo>
                    <a:pt x="82" y="142"/>
                    <a:pt x="84" y="150"/>
                    <a:pt x="90" y="159"/>
                  </a:cubicBezTo>
                  <a:cubicBezTo>
                    <a:pt x="105" y="176"/>
                    <a:pt x="120" y="194"/>
                    <a:pt x="134" y="211"/>
                  </a:cubicBezTo>
                  <a:lnTo>
                    <a:pt x="134" y="211"/>
                  </a:lnTo>
                  <a:cubicBezTo>
                    <a:pt x="413" y="622"/>
                    <a:pt x="625" y="1067"/>
                    <a:pt x="749" y="1552"/>
                  </a:cubicBezTo>
                  <a:lnTo>
                    <a:pt x="749" y="1552"/>
                  </a:lnTo>
                  <a:cubicBezTo>
                    <a:pt x="755" y="1580"/>
                    <a:pt x="761" y="1608"/>
                    <a:pt x="768" y="1635"/>
                  </a:cubicBezTo>
                  <a:cubicBezTo>
                    <a:pt x="769" y="1637"/>
                    <a:pt x="770" y="1640"/>
                    <a:pt x="771" y="1642"/>
                  </a:cubicBezTo>
                  <a:lnTo>
                    <a:pt x="771" y="1642"/>
                  </a:lnTo>
                  <a:cubicBezTo>
                    <a:pt x="774" y="1655"/>
                    <a:pt x="777" y="1669"/>
                    <a:pt x="780" y="1683"/>
                  </a:cubicBezTo>
                  <a:cubicBezTo>
                    <a:pt x="792" y="1711"/>
                    <a:pt x="819" y="1726"/>
                    <a:pt x="845" y="1726"/>
                  </a:cubicBezTo>
                  <a:cubicBezTo>
                    <a:pt x="873" y="1726"/>
                    <a:pt x="899" y="1708"/>
                    <a:pt x="899" y="1671"/>
                  </a:cubicBezTo>
                  <a:cubicBezTo>
                    <a:pt x="899" y="1667"/>
                    <a:pt x="899" y="1663"/>
                    <a:pt x="898" y="1659"/>
                  </a:cubicBezTo>
                  <a:lnTo>
                    <a:pt x="898" y="1659"/>
                  </a:lnTo>
                  <a:cubicBezTo>
                    <a:pt x="899" y="1659"/>
                    <a:pt x="899" y="1659"/>
                    <a:pt x="899" y="1659"/>
                  </a:cubicBezTo>
                  <a:cubicBezTo>
                    <a:pt x="899" y="1656"/>
                    <a:pt x="898" y="1653"/>
                    <a:pt x="897" y="1650"/>
                  </a:cubicBezTo>
                  <a:lnTo>
                    <a:pt x="897" y="1650"/>
                  </a:lnTo>
                  <a:cubicBezTo>
                    <a:pt x="879" y="1477"/>
                    <a:pt x="844" y="1306"/>
                    <a:pt x="792" y="1142"/>
                  </a:cubicBezTo>
                  <a:lnTo>
                    <a:pt x="792" y="1142"/>
                  </a:lnTo>
                  <a:cubicBezTo>
                    <a:pt x="728" y="678"/>
                    <a:pt x="535" y="201"/>
                    <a:pt x="119" y="12"/>
                  </a:cubicBezTo>
                  <a:lnTo>
                    <a:pt x="119" y="12"/>
                  </a:lnTo>
                  <a:cubicBezTo>
                    <a:pt x="117" y="9"/>
                    <a:pt x="115" y="7"/>
                    <a:pt x="114" y="4"/>
                  </a:cubicBezTo>
                  <a:cubicBezTo>
                    <a:pt x="113" y="5"/>
                    <a:pt x="112" y="7"/>
                    <a:pt x="111" y="8"/>
                  </a:cubicBezTo>
                  <a:lnTo>
                    <a:pt x="111" y="8"/>
                  </a:lnTo>
                  <a:cubicBezTo>
                    <a:pt x="108" y="7"/>
                    <a:pt x="105" y="5"/>
                    <a:pt x="102" y="4"/>
                  </a:cubicBezTo>
                  <a:cubicBezTo>
                    <a:pt x="93" y="2"/>
                    <a:pt x="85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99" name="Google Shape;18199;p27"/>
            <p:cNvSpPr/>
            <p:nvPr/>
          </p:nvSpPr>
          <p:spPr>
            <a:xfrm>
              <a:off x="2989775" y="2177525"/>
              <a:ext cx="7350" cy="30050"/>
            </a:xfrm>
            <a:custGeom>
              <a:avLst/>
              <a:gdLst/>
              <a:ahLst/>
              <a:cxnLst/>
              <a:rect l="l" t="t" r="r" b="b"/>
              <a:pathLst>
                <a:path w="294" h="1202" extrusionOk="0">
                  <a:moveTo>
                    <a:pt x="30" y="1"/>
                  </a:moveTo>
                  <a:cubicBezTo>
                    <a:pt x="14" y="1"/>
                    <a:pt x="0" y="14"/>
                    <a:pt x="7" y="34"/>
                  </a:cubicBezTo>
                  <a:cubicBezTo>
                    <a:pt x="138" y="404"/>
                    <a:pt x="186" y="761"/>
                    <a:pt x="162" y="1166"/>
                  </a:cubicBezTo>
                  <a:cubicBezTo>
                    <a:pt x="162" y="1189"/>
                    <a:pt x="177" y="1201"/>
                    <a:pt x="193" y="1201"/>
                  </a:cubicBezTo>
                  <a:cubicBezTo>
                    <a:pt x="210" y="1201"/>
                    <a:pt x="228" y="1189"/>
                    <a:pt x="234" y="1166"/>
                  </a:cubicBezTo>
                  <a:cubicBezTo>
                    <a:pt x="293" y="773"/>
                    <a:pt x="234" y="380"/>
                    <a:pt x="67" y="23"/>
                  </a:cubicBezTo>
                  <a:cubicBezTo>
                    <a:pt x="57" y="8"/>
                    <a:pt x="43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00" name="Google Shape;18200;p27"/>
            <p:cNvSpPr/>
            <p:nvPr/>
          </p:nvSpPr>
          <p:spPr>
            <a:xfrm>
              <a:off x="2613400" y="2422625"/>
              <a:ext cx="22050" cy="49550"/>
            </a:xfrm>
            <a:custGeom>
              <a:avLst/>
              <a:gdLst/>
              <a:ahLst/>
              <a:cxnLst/>
              <a:rect l="l" t="t" r="r" b="b"/>
              <a:pathLst>
                <a:path w="882" h="1982" extrusionOk="0">
                  <a:moveTo>
                    <a:pt x="849" y="1"/>
                  </a:moveTo>
                  <a:cubicBezTo>
                    <a:pt x="843" y="1"/>
                    <a:pt x="838" y="2"/>
                    <a:pt x="834" y="5"/>
                  </a:cubicBezTo>
                  <a:cubicBezTo>
                    <a:pt x="608" y="303"/>
                    <a:pt x="334" y="613"/>
                    <a:pt x="168" y="946"/>
                  </a:cubicBezTo>
                  <a:cubicBezTo>
                    <a:pt x="1" y="1291"/>
                    <a:pt x="96" y="1649"/>
                    <a:pt x="203" y="1982"/>
                  </a:cubicBezTo>
                  <a:lnTo>
                    <a:pt x="227" y="1982"/>
                  </a:lnTo>
                  <a:cubicBezTo>
                    <a:pt x="120" y="1541"/>
                    <a:pt x="49" y="1172"/>
                    <a:pt x="334" y="767"/>
                  </a:cubicBezTo>
                  <a:cubicBezTo>
                    <a:pt x="489" y="517"/>
                    <a:pt x="703" y="279"/>
                    <a:pt x="882" y="17"/>
                  </a:cubicBezTo>
                  <a:cubicBezTo>
                    <a:pt x="882" y="9"/>
                    <a:pt x="864" y="1"/>
                    <a:pt x="8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01" name="Google Shape;18201;p27"/>
            <p:cNvSpPr/>
            <p:nvPr/>
          </p:nvSpPr>
          <p:spPr>
            <a:xfrm>
              <a:off x="2620250" y="2482275"/>
              <a:ext cx="140525" cy="189925"/>
            </a:xfrm>
            <a:custGeom>
              <a:avLst/>
              <a:gdLst/>
              <a:ahLst/>
              <a:cxnLst/>
              <a:rect l="l" t="t" r="r" b="b"/>
              <a:pathLst>
                <a:path w="5621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775"/>
                    <a:pt x="632" y="1501"/>
                    <a:pt x="1108" y="2156"/>
                  </a:cubicBezTo>
                  <a:cubicBezTo>
                    <a:pt x="1644" y="2918"/>
                    <a:pt x="2418" y="3501"/>
                    <a:pt x="2882" y="4299"/>
                  </a:cubicBezTo>
                  <a:cubicBezTo>
                    <a:pt x="3311" y="5073"/>
                    <a:pt x="3704" y="5763"/>
                    <a:pt x="4299" y="6430"/>
                  </a:cubicBezTo>
                  <a:cubicBezTo>
                    <a:pt x="4547" y="6714"/>
                    <a:pt x="5172" y="7597"/>
                    <a:pt x="5588" y="7597"/>
                  </a:cubicBezTo>
                  <a:cubicBezTo>
                    <a:pt x="5591" y="7597"/>
                    <a:pt x="5594" y="7597"/>
                    <a:pt x="5597" y="7597"/>
                  </a:cubicBezTo>
                  <a:cubicBezTo>
                    <a:pt x="5609" y="7597"/>
                    <a:pt x="5620" y="7573"/>
                    <a:pt x="5620" y="7561"/>
                  </a:cubicBezTo>
                  <a:lnTo>
                    <a:pt x="5620" y="7490"/>
                  </a:lnTo>
                  <a:cubicBezTo>
                    <a:pt x="5620" y="7478"/>
                    <a:pt x="5609" y="7454"/>
                    <a:pt x="5597" y="7454"/>
                  </a:cubicBezTo>
                  <a:lnTo>
                    <a:pt x="5537" y="7454"/>
                  </a:lnTo>
                  <a:cubicBezTo>
                    <a:pt x="5518" y="7454"/>
                    <a:pt x="5507" y="7477"/>
                    <a:pt x="5521" y="7486"/>
                  </a:cubicBezTo>
                  <a:lnTo>
                    <a:pt x="5521" y="7486"/>
                  </a:lnTo>
                  <a:cubicBezTo>
                    <a:pt x="5192" y="7401"/>
                    <a:pt x="4831" y="6879"/>
                    <a:pt x="4608" y="6656"/>
                  </a:cubicBezTo>
                  <a:cubicBezTo>
                    <a:pt x="4347" y="6371"/>
                    <a:pt x="4073" y="6085"/>
                    <a:pt x="3835" y="5787"/>
                  </a:cubicBezTo>
                  <a:cubicBezTo>
                    <a:pt x="3358" y="5180"/>
                    <a:pt x="3120" y="4454"/>
                    <a:pt x="2656" y="3846"/>
                  </a:cubicBezTo>
                  <a:cubicBezTo>
                    <a:pt x="2215" y="3227"/>
                    <a:pt x="1608" y="2751"/>
                    <a:pt x="1156" y="2132"/>
                  </a:cubicBezTo>
                  <a:cubicBezTo>
                    <a:pt x="679" y="1477"/>
                    <a:pt x="334" y="763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02" name="Google Shape;18202;p27"/>
            <p:cNvSpPr/>
            <p:nvPr/>
          </p:nvSpPr>
          <p:spPr>
            <a:xfrm>
              <a:off x="2729200" y="2649275"/>
              <a:ext cx="27375" cy="21800"/>
            </a:xfrm>
            <a:custGeom>
              <a:avLst/>
              <a:gdLst/>
              <a:ahLst/>
              <a:cxnLst/>
              <a:rect l="l" t="t" r="r" b="b"/>
              <a:pathLst>
                <a:path w="1095" h="872" extrusionOk="0">
                  <a:moveTo>
                    <a:pt x="12" y="0"/>
                  </a:moveTo>
                  <a:cubicBezTo>
                    <a:pt x="0" y="48"/>
                    <a:pt x="12" y="83"/>
                    <a:pt x="60" y="107"/>
                  </a:cubicBezTo>
                  <a:cubicBezTo>
                    <a:pt x="60" y="95"/>
                    <a:pt x="72" y="83"/>
                    <a:pt x="72" y="60"/>
                  </a:cubicBezTo>
                  <a:cubicBezTo>
                    <a:pt x="84" y="83"/>
                    <a:pt x="119" y="95"/>
                    <a:pt x="131" y="119"/>
                  </a:cubicBezTo>
                  <a:cubicBezTo>
                    <a:pt x="179" y="155"/>
                    <a:pt x="227" y="191"/>
                    <a:pt x="262" y="226"/>
                  </a:cubicBezTo>
                  <a:cubicBezTo>
                    <a:pt x="346" y="286"/>
                    <a:pt x="429" y="345"/>
                    <a:pt x="500" y="417"/>
                  </a:cubicBezTo>
                  <a:cubicBezTo>
                    <a:pt x="703" y="572"/>
                    <a:pt x="881" y="738"/>
                    <a:pt x="1072" y="869"/>
                  </a:cubicBezTo>
                  <a:cubicBezTo>
                    <a:pt x="1074" y="871"/>
                    <a:pt x="1075" y="872"/>
                    <a:pt x="1077" y="872"/>
                  </a:cubicBezTo>
                  <a:cubicBezTo>
                    <a:pt x="1087" y="872"/>
                    <a:pt x="1094" y="845"/>
                    <a:pt x="1084" y="845"/>
                  </a:cubicBezTo>
                  <a:cubicBezTo>
                    <a:pt x="751" y="536"/>
                    <a:pt x="381" y="27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03" name="Google Shape;18203;p27"/>
            <p:cNvSpPr/>
            <p:nvPr/>
          </p:nvSpPr>
          <p:spPr>
            <a:xfrm>
              <a:off x="2726525" y="2642975"/>
              <a:ext cx="31200" cy="28850"/>
            </a:xfrm>
            <a:custGeom>
              <a:avLst/>
              <a:gdLst/>
              <a:ahLst/>
              <a:cxnLst/>
              <a:rect l="l" t="t" r="r" b="b"/>
              <a:pathLst>
                <a:path w="1248" h="1154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191" y="228"/>
                    <a:pt x="417" y="419"/>
                    <a:pt x="631" y="633"/>
                  </a:cubicBezTo>
                  <a:cubicBezTo>
                    <a:pt x="822" y="812"/>
                    <a:pt x="1000" y="1002"/>
                    <a:pt x="1227" y="1145"/>
                  </a:cubicBezTo>
                  <a:cubicBezTo>
                    <a:pt x="1229" y="1151"/>
                    <a:pt x="1232" y="1153"/>
                    <a:pt x="1235" y="1153"/>
                  </a:cubicBezTo>
                  <a:cubicBezTo>
                    <a:pt x="1243" y="1153"/>
                    <a:pt x="1248" y="1130"/>
                    <a:pt x="1239" y="1121"/>
                  </a:cubicBezTo>
                  <a:cubicBezTo>
                    <a:pt x="1060" y="895"/>
                    <a:pt x="822" y="705"/>
                    <a:pt x="607" y="526"/>
                  </a:cubicBezTo>
                  <a:cubicBezTo>
                    <a:pt x="417" y="347"/>
                    <a:pt x="226" y="169"/>
                    <a:pt x="12" y="14"/>
                  </a:cubicBez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04" name="Google Shape;18204;p27"/>
            <p:cNvSpPr/>
            <p:nvPr/>
          </p:nvSpPr>
          <p:spPr>
            <a:xfrm>
              <a:off x="2721450" y="2635575"/>
              <a:ext cx="29125" cy="26125"/>
            </a:xfrm>
            <a:custGeom>
              <a:avLst/>
              <a:gdLst/>
              <a:ahLst/>
              <a:cxnLst/>
              <a:rect l="l" t="t" r="r" b="b"/>
              <a:pathLst>
                <a:path w="1165" h="1045" extrusionOk="0">
                  <a:moveTo>
                    <a:pt x="72" y="0"/>
                  </a:moveTo>
                  <a:cubicBezTo>
                    <a:pt x="72" y="0"/>
                    <a:pt x="60" y="0"/>
                    <a:pt x="60" y="12"/>
                  </a:cubicBezTo>
                  <a:cubicBezTo>
                    <a:pt x="1" y="191"/>
                    <a:pt x="334" y="429"/>
                    <a:pt x="441" y="536"/>
                  </a:cubicBezTo>
                  <a:cubicBezTo>
                    <a:pt x="632" y="715"/>
                    <a:pt x="870" y="953"/>
                    <a:pt x="1132" y="1036"/>
                  </a:cubicBezTo>
                  <a:cubicBezTo>
                    <a:pt x="1137" y="1042"/>
                    <a:pt x="1142" y="1044"/>
                    <a:pt x="1146" y="1044"/>
                  </a:cubicBezTo>
                  <a:cubicBezTo>
                    <a:pt x="1160" y="1044"/>
                    <a:pt x="1165" y="1019"/>
                    <a:pt x="1156" y="1001"/>
                  </a:cubicBezTo>
                  <a:cubicBezTo>
                    <a:pt x="989" y="834"/>
                    <a:pt x="787" y="715"/>
                    <a:pt x="608" y="572"/>
                  </a:cubicBezTo>
                  <a:cubicBezTo>
                    <a:pt x="538" y="537"/>
                    <a:pt x="87" y="179"/>
                    <a:pt x="118" y="65"/>
                  </a:cubicBezTo>
                  <a:lnTo>
                    <a:pt x="118" y="65"/>
                  </a:lnTo>
                  <a:cubicBezTo>
                    <a:pt x="119" y="64"/>
                    <a:pt x="120" y="62"/>
                    <a:pt x="120" y="60"/>
                  </a:cubicBezTo>
                  <a:lnTo>
                    <a:pt x="120" y="60"/>
                  </a:lnTo>
                  <a:cubicBezTo>
                    <a:pt x="120" y="60"/>
                    <a:pt x="120" y="60"/>
                    <a:pt x="120" y="60"/>
                  </a:cubicBezTo>
                  <a:cubicBezTo>
                    <a:pt x="120" y="60"/>
                    <a:pt x="120" y="48"/>
                    <a:pt x="132" y="48"/>
                  </a:cubicBezTo>
                  <a:lnTo>
                    <a:pt x="132" y="24"/>
                  </a:lnTo>
                  <a:cubicBezTo>
                    <a:pt x="96" y="0"/>
                    <a:pt x="120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05" name="Google Shape;18205;p27"/>
            <p:cNvSpPr/>
            <p:nvPr/>
          </p:nvSpPr>
          <p:spPr>
            <a:xfrm>
              <a:off x="2715100" y="2629375"/>
              <a:ext cx="42400" cy="36275"/>
            </a:xfrm>
            <a:custGeom>
              <a:avLst/>
              <a:gdLst/>
              <a:ahLst/>
              <a:cxnLst/>
              <a:rect l="l" t="t" r="r" b="b"/>
              <a:pathLst>
                <a:path w="1696" h="1451" extrusionOk="0">
                  <a:moveTo>
                    <a:pt x="29" y="0"/>
                  </a:moveTo>
                  <a:cubicBezTo>
                    <a:pt x="12" y="0"/>
                    <a:pt x="0" y="14"/>
                    <a:pt x="17" y="22"/>
                  </a:cubicBezTo>
                  <a:cubicBezTo>
                    <a:pt x="386" y="606"/>
                    <a:pt x="993" y="1213"/>
                    <a:pt x="1660" y="1451"/>
                  </a:cubicBezTo>
                  <a:cubicBezTo>
                    <a:pt x="1684" y="1451"/>
                    <a:pt x="1696" y="1439"/>
                    <a:pt x="1684" y="1427"/>
                  </a:cubicBezTo>
                  <a:cubicBezTo>
                    <a:pt x="1362" y="1201"/>
                    <a:pt x="1041" y="1022"/>
                    <a:pt x="755" y="772"/>
                  </a:cubicBezTo>
                  <a:cubicBezTo>
                    <a:pt x="493" y="546"/>
                    <a:pt x="279" y="284"/>
                    <a:pt x="52" y="10"/>
                  </a:cubicBezTo>
                  <a:cubicBezTo>
                    <a:pt x="45" y="3"/>
                    <a:pt x="37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06" name="Google Shape;18206;p27"/>
            <p:cNvSpPr/>
            <p:nvPr/>
          </p:nvSpPr>
          <p:spPr>
            <a:xfrm>
              <a:off x="2730675" y="2644500"/>
              <a:ext cx="36300" cy="30750"/>
            </a:xfrm>
            <a:custGeom>
              <a:avLst/>
              <a:gdLst/>
              <a:ahLst/>
              <a:cxnLst/>
              <a:rect l="l" t="t" r="r" b="b"/>
              <a:pathLst>
                <a:path w="1452" h="1230" extrusionOk="0">
                  <a:moveTo>
                    <a:pt x="1" y="1"/>
                  </a:moveTo>
                  <a:lnTo>
                    <a:pt x="1" y="1"/>
                  </a:lnTo>
                  <a:cubicBezTo>
                    <a:pt x="203" y="251"/>
                    <a:pt x="465" y="477"/>
                    <a:pt x="715" y="691"/>
                  </a:cubicBezTo>
                  <a:cubicBezTo>
                    <a:pt x="942" y="882"/>
                    <a:pt x="1180" y="1084"/>
                    <a:pt x="1430" y="1227"/>
                  </a:cubicBezTo>
                  <a:cubicBezTo>
                    <a:pt x="1431" y="1229"/>
                    <a:pt x="1433" y="1229"/>
                    <a:pt x="1435" y="1229"/>
                  </a:cubicBezTo>
                  <a:cubicBezTo>
                    <a:pt x="1444" y="1229"/>
                    <a:pt x="1452" y="1201"/>
                    <a:pt x="1442" y="1191"/>
                  </a:cubicBezTo>
                  <a:cubicBezTo>
                    <a:pt x="1203" y="953"/>
                    <a:pt x="918" y="775"/>
                    <a:pt x="680" y="572"/>
                  </a:cubicBezTo>
                  <a:cubicBezTo>
                    <a:pt x="465" y="394"/>
                    <a:pt x="239" y="17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07" name="Google Shape;18207;p27"/>
            <p:cNvSpPr/>
            <p:nvPr/>
          </p:nvSpPr>
          <p:spPr>
            <a:xfrm>
              <a:off x="2742300" y="2655825"/>
              <a:ext cx="25850" cy="20025"/>
            </a:xfrm>
            <a:custGeom>
              <a:avLst/>
              <a:gdLst/>
              <a:ahLst/>
              <a:cxnLst/>
              <a:rect l="l" t="t" r="r" b="b"/>
              <a:pathLst>
                <a:path w="1034" h="801" extrusionOk="0">
                  <a:moveTo>
                    <a:pt x="12" y="0"/>
                  </a:moveTo>
                  <a:lnTo>
                    <a:pt x="0" y="12"/>
                  </a:lnTo>
                  <a:cubicBezTo>
                    <a:pt x="310" y="274"/>
                    <a:pt x="631" y="595"/>
                    <a:pt x="989" y="798"/>
                  </a:cubicBezTo>
                  <a:cubicBezTo>
                    <a:pt x="993" y="800"/>
                    <a:pt x="998" y="801"/>
                    <a:pt x="1002" y="801"/>
                  </a:cubicBezTo>
                  <a:cubicBezTo>
                    <a:pt x="1020" y="801"/>
                    <a:pt x="1034" y="784"/>
                    <a:pt x="1024" y="774"/>
                  </a:cubicBezTo>
                  <a:cubicBezTo>
                    <a:pt x="727" y="476"/>
                    <a:pt x="35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08" name="Google Shape;18208;p27"/>
            <p:cNvSpPr/>
            <p:nvPr/>
          </p:nvSpPr>
          <p:spPr>
            <a:xfrm>
              <a:off x="2748250" y="2660350"/>
              <a:ext cx="20200" cy="16675"/>
            </a:xfrm>
            <a:custGeom>
              <a:avLst/>
              <a:gdLst/>
              <a:ahLst/>
              <a:cxnLst/>
              <a:rect l="l" t="t" r="r" b="b"/>
              <a:pathLst>
                <a:path w="808" h="66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131" y="271"/>
                    <a:pt x="489" y="569"/>
                    <a:pt x="774" y="664"/>
                  </a:cubicBezTo>
                  <a:cubicBezTo>
                    <a:pt x="777" y="666"/>
                    <a:pt x="779" y="666"/>
                    <a:pt x="782" y="666"/>
                  </a:cubicBezTo>
                  <a:cubicBezTo>
                    <a:pt x="800" y="666"/>
                    <a:pt x="807" y="627"/>
                    <a:pt x="786" y="617"/>
                  </a:cubicBezTo>
                  <a:cubicBezTo>
                    <a:pt x="655" y="522"/>
                    <a:pt x="500" y="450"/>
                    <a:pt x="370" y="343"/>
                  </a:cubicBezTo>
                  <a:cubicBezTo>
                    <a:pt x="250" y="236"/>
                    <a:pt x="143" y="93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09" name="Google Shape;18209;p27"/>
            <p:cNvSpPr/>
            <p:nvPr/>
          </p:nvSpPr>
          <p:spPr>
            <a:xfrm>
              <a:off x="2751825" y="2665050"/>
              <a:ext cx="26225" cy="16375"/>
            </a:xfrm>
            <a:custGeom>
              <a:avLst/>
              <a:gdLst/>
              <a:ahLst/>
              <a:cxnLst/>
              <a:rect l="l" t="t" r="r" b="b"/>
              <a:pathLst>
                <a:path w="1049" h="655" extrusionOk="0">
                  <a:moveTo>
                    <a:pt x="48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274" y="298"/>
                    <a:pt x="631" y="584"/>
                    <a:pt x="1012" y="655"/>
                  </a:cubicBezTo>
                  <a:cubicBezTo>
                    <a:pt x="1024" y="655"/>
                    <a:pt x="1048" y="631"/>
                    <a:pt x="1024" y="619"/>
                  </a:cubicBezTo>
                  <a:cubicBezTo>
                    <a:pt x="869" y="536"/>
                    <a:pt x="703" y="476"/>
                    <a:pt x="536" y="369"/>
                  </a:cubicBezTo>
                  <a:cubicBezTo>
                    <a:pt x="357" y="262"/>
                    <a:pt x="191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10" name="Google Shape;18210;p27"/>
            <p:cNvSpPr/>
            <p:nvPr/>
          </p:nvSpPr>
          <p:spPr>
            <a:xfrm>
              <a:off x="2757175" y="2667125"/>
              <a:ext cx="26225" cy="13425"/>
            </a:xfrm>
            <a:custGeom>
              <a:avLst/>
              <a:gdLst/>
              <a:ahLst/>
              <a:cxnLst/>
              <a:rect l="l" t="t" r="r" b="b"/>
              <a:pathLst>
                <a:path w="1049" h="537" extrusionOk="0">
                  <a:moveTo>
                    <a:pt x="24" y="0"/>
                  </a:moveTo>
                  <a:cubicBezTo>
                    <a:pt x="24" y="0"/>
                    <a:pt x="1" y="36"/>
                    <a:pt x="13" y="36"/>
                  </a:cubicBezTo>
                  <a:cubicBezTo>
                    <a:pt x="298" y="262"/>
                    <a:pt x="679" y="512"/>
                    <a:pt x="1036" y="536"/>
                  </a:cubicBezTo>
                  <a:cubicBezTo>
                    <a:pt x="1048" y="536"/>
                    <a:pt x="1048" y="524"/>
                    <a:pt x="1048" y="512"/>
                  </a:cubicBezTo>
                  <a:cubicBezTo>
                    <a:pt x="894" y="417"/>
                    <a:pt x="691" y="381"/>
                    <a:pt x="513" y="298"/>
                  </a:cubicBezTo>
                  <a:cubicBezTo>
                    <a:pt x="334" y="215"/>
                    <a:pt x="191" y="12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11" name="Google Shape;18211;p27"/>
            <p:cNvSpPr/>
            <p:nvPr/>
          </p:nvSpPr>
          <p:spPr>
            <a:xfrm>
              <a:off x="2759250" y="2669500"/>
              <a:ext cx="107875" cy="49325"/>
            </a:xfrm>
            <a:custGeom>
              <a:avLst/>
              <a:gdLst/>
              <a:ahLst/>
              <a:cxnLst/>
              <a:rect l="l" t="t" r="r" b="b"/>
              <a:pathLst>
                <a:path w="4315" h="1973" extrusionOk="0">
                  <a:moveTo>
                    <a:pt x="37" y="1"/>
                  </a:moveTo>
                  <a:cubicBezTo>
                    <a:pt x="13" y="13"/>
                    <a:pt x="1" y="25"/>
                    <a:pt x="13" y="25"/>
                  </a:cubicBezTo>
                  <a:cubicBezTo>
                    <a:pt x="596" y="406"/>
                    <a:pt x="1251" y="501"/>
                    <a:pt x="1918" y="679"/>
                  </a:cubicBezTo>
                  <a:cubicBezTo>
                    <a:pt x="2811" y="918"/>
                    <a:pt x="3573" y="1358"/>
                    <a:pt x="4240" y="1965"/>
                  </a:cubicBezTo>
                  <a:cubicBezTo>
                    <a:pt x="4248" y="1971"/>
                    <a:pt x="4256" y="1973"/>
                    <a:pt x="4264" y="1973"/>
                  </a:cubicBezTo>
                  <a:cubicBezTo>
                    <a:pt x="4293" y="1973"/>
                    <a:pt x="4315" y="1945"/>
                    <a:pt x="4287" y="1918"/>
                  </a:cubicBezTo>
                  <a:cubicBezTo>
                    <a:pt x="3811" y="1453"/>
                    <a:pt x="3263" y="1084"/>
                    <a:pt x="2656" y="834"/>
                  </a:cubicBezTo>
                  <a:cubicBezTo>
                    <a:pt x="1787" y="477"/>
                    <a:pt x="846" y="44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12" name="Google Shape;18212;p27"/>
            <p:cNvSpPr/>
            <p:nvPr/>
          </p:nvSpPr>
          <p:spPr>
            <a:xfrm>
              <a:off x="2810350" y="2689325"/>
              <a:ext cx="47050" cy="27900"/>
            </a:xfrm>
            <a:custGeom>
              <a:avLst/>
              <a:gdLst/>
              <a:ahLst/>
              <a:cxnLst/>
              <a:rect l="l" t="t" r="r" b="b"/>
              <a:pathLst>
                <a:path w="1882" h="1116" extrusionOk="0">
                  <a:moveTo>
                    <a:pt x="11" y="0"/>
                  </a:moveTo>
                  <a:cubicBezTo>
                    <a:pt x="6" y="0"/>
                    <a:pt x="1" y="5"/>
                    <a:pt x="17" y="5"/>
                  </a:cubicBezTo>
                  <a:cubicBezTo>
                    <a:pt x="17" y="1"/>
                    <a:pt x="14" y="0"/>
                    <a:pt x="11" y="0"/>
                  </a:cubicBezTo>
                  <a:close/>
                  <a:moveTo>
                    <a:pt x="17" y="5"/>
                  </a:moveTo>
                  <a:cubicBezTo>
                    <a:pt x="636" y="351"/>
                    <a:pt x="1231" y="767"/>
                    <a:pt x="1838" y="1113"/>
                  </a:cubicBezTo>
                  <a:cubicBezTo>
                    <a:pt x="1843" y="1115"/>
                    <a:pt x="1847" y="1116"/>
                    <a:pt x="1851" y="1116"/>
                  </a:cubicBezTo>
                  <a:cubicBezTo>
                    <a:pt x="1869" y="1116"/>
                    <a:pt x="1882" y="1096"/>
                    <a:pt x="1862" y="1077"/>
                  </a:cubicBezTo>
                  <a:cubicBezTo>
                    <a:pt x="1338" y="636"/>
                    <a:pt x="648" y="279"/>
                    <a:pt x="17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13" name="Google Shape;18213;p27"/>
            <p:cNvSpPr/>
            <p:nvPr/>
          </p:nvSpPr>
          <p:spPr>
            <a:xfrm>
              <a:off x="2814775" y="2687925"/>
              <a:ext cx="62025" cy="41925"/>
            </a:xfrm>
            <a:custGeom>
              <a:avLst/>
              <a:gdLst/>
              <a:ahLst/>
              <a:cxnLst/>
              <a:rect l="l" t="t" r="r" b="b"/>
              <a:pathLst>
                <a:path w="2481" h="1677" extrusionOk="0">
                  <a:moveTo>
                    <a:pt x="433" y="298"/>
                  </a:moveTo>
                  <a:cubicBezTo>
                    <a:pt x="748" y="453"/>
                    <a:pt x="1040" y="631"/>
                    <a:pt x="1310" y="847"/>
                  </a:cubicBezTo>
                  <a:lnTo>
                    <a:pt x="1310" y="847"/>
                  </a:lnTo>
                  <a:cubicBezTo>
                    <a:pt x="1160" y="748"/>
                    <a:pt x="1003" y="664"/>
                    <a:pt x="864" y="573"/>
                  </a:cubicBezTo>
                  <a:cubicBezTo>
                    <a:pt x="738" y="479"/>
                    <a:pt x="576" y="395"/>
                    <a:pt x="433" y="298"/>
                  </a:cubicBezTo>
                  <a:close/>
                  <a:moveTo>
                    <a:pt x="1889" y="1200"/>
                  </a:moveTo>
                  <a:lnTo>
                    <a:pt x="1889" y="1200"/>
                  </a:lnTo>
                  <a:cubicBezTo>
                    <a:pt x="1889" y="1201"/>
                    <a:pt x="1888" y="1203"/>
                    <a:pt x="1888" y="1204"/>
                  </a:cubicBezTo>
                  <a:cubicBezTo>
                    <a:pt x="1888" y="1203"/>
                    <a:pt x="1889" y="1201"/>
                    <a:pt x="1889" y="1200"/>
                  </a:cubicBezTo>
                  <a:close/>
                  <a:moveTo>
                    <a:pt x="1865" y="1198"/>
                  </a:moveTo>
                  <a:cubicBezTo>
                    <a:pt x="1917" y="1236"/>
                    <a:pt x="1968" y="1274"/>
                    <a:pt x="2019" y="1312"/>
                  </a:cubicBezTo>
                  <a:cubicBezTo>
                    <a:pt x="2020" y="1313"/>
                    <a:pt x="2022" y="1314"/>
                    <a:pt x="2024" y="1315"/>
                  </a:cubicBezTo>
                  <a:lnTo>
                    <a:pt x="2024" y="1315"/>
                  </a:lnTo>
                  <a:cubicBezTo>
                    <a:pt x="2080" y="1365"/>
                    <a:pt x="2135" y="1416"/>
                    <a:pt x="2185" y="1466"/>
                  </a:cubicBezTo>
                  <a:cubicBezTo>
                    <a:pt x="2191" y="1472"/>
                    <a:pt x="2196" y="1478"/>
                    <a:pt x="2200" y="1483"/>
                  </a:cubicBezTo>
                  <a:lnTo>
                    <a:pt x="2200" y="1483"/>
                  </a:lnTo>
                  <a:cubicBezTo>
                    <a:pt x="2094" y="1382"/>
                    <a:pt x="1981" y="1289"/>
                    <a:pt x="1865" y="1198"/>
                  </a:cubicBezTo>
                  <a:close/>
                  <a:moveTo>
                    <a:pt x="2259" y="1552"/>
                  </a:moveTo>
                  <a:cubicBezTo>
                    <a:pt x="2278" y="1576"/>
                    <a:pt x="2282" y="1586"/>
                    <a:pt x="2276" y="1586"/>
                  </a:cubicBezTo>
                  <a:cubicBezTo>
                    <a:pt x="2272" y="1586"/>
                    <a:pt x="2260" y="1580"/>
                    <a:pt x="2245" y="1569"/>
                  </a:cubicBezTo>
                  <a:lnTo>
                    <a:pt x="2245" y="1569"/>
                  </a:lnTo>
                  <a:cubicBezTo>
                    <a:pt x="2252" y="1568"/>
                    <a:pt x="2257" y="1560"/>
                    <a:pt x="2259" y="1552"/>
                  </a:cubicBezTo>
                  <a:close/>
                  <a:moveTo>
                    <a:pt x="66" y="0"/>
                  </a:moveTo>
                  <a:cubicBezTo>
                    <a:pt x="26" y="0"/>
                    <a:pt x="0" y="50"/>
                    <a:pt x="39" y="83"/>
                  </a:cubicBezTo>
                  <a:lnTo>
                    <a:pt x="39" y="83"/>
                  </a:lnTo>
                  <a:cubicBezTo>
                    <a:pt x="31" y="98"/>
                    <a:pt x="34" y="113"/>
                    <a:pt x="42" y="121"/>
                  </a:cubicBezTo>
                  <a:cubicBezTo>
                    <a:pt x="100" y="145"/>
                    <a:pt x="158" y="170"/>
                    <a:pt x="215" y="196"/>
                  </a:cubicBezTo>
                  <a:lnTo>
                    <a:pt x="215" y="196"/>
                  </a:lnTo>
                  <a:cubicBezTo>
                    <a:pt x="727" y="527"/>
                    <a:pt x="1232" y="881"/>
                    <a:pt x="1746" y="1218"/>
                  </a:cubicBezTo>
                  <a:lnTo>
                    <a:pt x="1746" y="1218"/>
                  </a:lnTo>
                  <a:cubicBezTo>
                    <a:pt x="1897" y="1347"/>
                    <a:pt x="2060" y="1462"/>
                    <a:pt x="2235" y="1565"/>
                  </a:cubicBezTo>
                  <a:lnTo>
                    <a:pt x="2235" y="1565"/>
                  </a:lnTo>
                  <a:cubicBezTo>
                    <a:pt x="2237" y="1568"/>
                    <a:pt x="2240" y="1570"/>
                    <a:pt x="2243" y="1570"/>
                  </a:cubicBezTo>
                  <a:cubicBezTo>
                    <a:pt x="2243" y="1570"/>
                    <a:pt x="2243" y="1570"/>
                    <a:pt x="2243" y="1570"/>
                  </a:cubicBezTo>
                  <a:lnTo>
                    <a:pt x="2243" y="1570"/>
                  </a:lnTo>
                  <a:cubicBezTo>
                    <a:pt x="2302" y="1604"/>
                    <a:pt x="2362" y="1637"/>
                    <a:pt x="2423" y="1669"/>
                  </a:cubicBezTo>
                  <a:cubicBezTo>
                    <a:pt x="2431" y="1674"/>
                    <a:pt x="2439" y="1676"/>
                    <a:pt x="2445" y="1676"/>
                  </a:cubicBezTo>
                  <a:cubicBezTo>
                    <a:pt x="2468" y="1676"/>
                    <a:pt x="2480" y="1649"/>
                    <a:pt x="2471" y="1621"/>
                  </a:cubicBezTo>
                  <a:cubicBezTo>
                    <a:pt x="1983" y="1073"/>
                    <a:pt x="1388" y="633"/>
                    <a:pt x="709" y="288"/>
                  </a:cubicBezTo>
                  <a:cubicBezTo>
                    <a:pt x="704" y="284"/>
                    <a:pt x="699" y="283"/>
                    <a:pt x="694" y="283"/>
                  </a:cubicBezTo>
                  <a:cubicBezTo>
                    <a:pt x="693" y="283"/>
                    <a:pt x="692" y="283"/>
                    <a:pt x="691" y="283"/>
                  </a:cubicBezTo>
                  <a:lnTo>
                    <a:pt x="691" y="283"/>
                  </a:lnTo>
                  <a:cubicBezTo>
                    <a:pt x="492" y="180"/>
                    <a:pt x="287" y="86"/>
                    <a:pt x="78" y="2"/>
                  </a:cubicBezTo>
                  <a:cubicBezTo>
                    <a:pt x="74" y="1"/>
                    <a:pt x="70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14" name="Google Shape;18214;p27"/>
            <p:cNvSpPr/>
            <p:nvPr/>
          </p:nvSpPr>
          <p:spPr>
            <a:xfrm>
              <a:off x="2855050" y="2714750"/>
              <a:ext cx="25475" cy="19075"/>
            </a:xfrm>
            <a:custGeom>
              <a:avLst/>
              <a:gdLst/>
              <a:ahLst/>
              <a:cxnLst/>
              <a:rect l="l" t="t" r="r" b="b"/>
              <a:pathLst>
                <a:path w="1019" h="763" extrusionOk="0">
                  <a:moveTo>
                    <a:pt x="86" y="0"/>
                  </a:moveTo>
                  <a:cubicBezTo>
                    <a:pt x="1" y="0"/>
                    <a:pt x="30" y="77"/>
                    <a:pt x="106" y="93"/>
                  </a:cubicBezTo>
                  <a:lnTo>
                    <a:pt x="106" y="93"/>
                  </a:lnTo>
                  <a:cubicBezTo>
                    <a:pt x="119" y="117"/>
                    <a:pt x="207" y="184"/>
                    <a:pt x="217" y="203"/>
                  </a:cubicBezTo>
                  <a:cubicBezTo>
                    <a:pt x="312" y="262"/>
                    <a:pt x="384" y="334"/>
                    <a:pt x="467" y="393"/>
                  </a:cubicBezTo>
                  <a:cubicBezTo>
                    <a:pt x="634" y="512"/>
                    <a:pt x="789" y="643"/>
                    <a:pt x="943" y="762"/>
                  </a:cubicBezTo>
                  <a:cubicBezTo>
                    <a:pt x="947" y="761"/>
                    <a:pt x="950" y="758"/>
                    <a:pt x="953" y="755"/>
                  </a:cubicBezTo>
                  <a:lnTo>
                    <a:pt x="953" y="755"/>
                  </a:lnTo>
                  <a:cubicBezTo>
                    <a:pt x="958" y="757"/>
                    <a:pt x="963" y="758"/>
                    <a:pt x="968" y="758"/>
                  </a:cubicBezTo>
                  <a:cubicBezTo>
                    <a:pt x="996" y="758"/>
                    <a:pt x="1019" y="731"/>
                    <a:pt x="991" y="703"/>
                  </a:cubicBezTo>
                  <a:lnTo>
                    <a:pt x="550" y="346"/>
                  </a:lnTo>
                  <a:cubicBezTo>
                    <a:pt x="455" y="286"/>
                    <a:pt x="384" y="215"/>
                    <a:pt x="289" y="155"/>
                  </a:cubicBezTo>
                  <a:cubicBezTo>
                    <a:pt x="253" y="120"/>
                    <a:pt x="146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15" name="Google Shape;18215;p27"/>
            <p:cNvSpPr/>
            <p:nvPr/>
          </p:nvSpPr>
          <p:spPr>
            <a:xfrm>
              <a:off x="2856100" y="2716200"/>
              <a:ext cx="26950" cy="19200"/>
            </a:xfrm>
            <a:custGeom>
              <a:avLst/>
              <a:gdLst/>
              <a:ahLst/>
              <a:cxnLst/>
              <a:rect l="l" t="t" r="r" b="b"/>
              <a:pathLst>
                <a:path w="1078" h="768" extrusionOk="0">
                  <a:moveTo>
                    <a:pt x="48" y="0"/>
                  </a:moveTo>
                  <a:cubicBezTo>
                    <a:pt x="25" y="0"/>
                    <a:pt x="0" y="39"/>
                    <a:pt x="32" y="50"/>
                  </a:cubicBezTo>
                  <a:cubicBezTo>
                    <a:pt x="102" y="97"/>
                    <a:pt x="172" y="146"/>
                    <a:pt x="241" y="195"/>
                  </a:cubicBezTo>
                  <a:lnTo>
                    <a:pt x="241" y="195"/>
                  </a:lnTo>
                  <a:cubicBezTo>
                    <a:pt x="251" y="202"/>
                    <a:pt x="260" y="209"/>
                    <a:pt x="270" y="216"/>
                  </a:cubicBezTo>
                  <a:cubicBezTo>
                    <a:pt x="272" y="218"/>
                    <a:pt x="273" y="219"/>
                    <a:pt x="275" y="219"/>
                  </a:cubicBezTo>
                  <a:lnTo>
                    <a:pt x="275" y="219"/>
                  </a:lnTo>
                  <a:cubicBezTo>
                    <a:pt x="523" y="397"/>
                    <a:pt x="768" y="584"/>
                    <a:pt x="1020" y="764"/>
                  </a:cubicBezTo>
                  <a:cubicBezTo>
                    <a:pt x="1027" y="766"/>
                    <a:pt x="1033" y="767"/>
                    <a:pt x="1038" y="767"/>
                  </a:cubicBezTo>
                  <a:cubicBezTo>
                    <a:pt x="1063" y="767"/>
                    <a:pt x="1078" y="746"/>
                    <a:pt x="1068" y="716"/>
                  </a:cubicBezTo>
                  <a:cubicBezTo>
                    <a:pt x="782" y="443"/>
                    <a:pt x="413" y="204"/>
                    <a:pt x="56" y="2"/>
                  </a:cubicBezTo>
                  <a:cubicBezTo>
                    <a:pt x="53" y="1"/>
                    <a:pt x="51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16" name="Google Shape;18216;p27"/>
            <p:cNvSpPr/>
            <p:nvPr/>
          </p:nvSpPr>
          <p:spPr>
            <a:xfrm>
              <a:off x="2856900" y="2715875"/>
              <a:ext cx="24375" cy="18900"/>
            </a:xfrm>
            <a:custGeom>
              <a:avLst/>
              <a:gdLst/>
              <a:ahLst/>
              <a:cxnLst/>
              <a:rect l="l" t="t" r="r" b="b"/>
              <a:pathLst>
                <a:path w="975" h="756" extrusionOk="0">
                  <a:moveTo>
                    <a:pt x="50" y="0"/>
                  </a:moveTo>
                  <a:cubicBezTo>
                    <a:pt x="38" y="0"/>
                    <a:pt x="25" y="1"/>
                    <a:pt x="12" y="3"/>
                  </a:cubicBezTo>
                  <a:cubicBezTo>
                    <a:pt x="0" y="3"/>
                    <a:pt x="0" y="39"/>
                    <a:pt x="0" y="39"/>
                  </a:cubicBezTo>
                  <a:cubicBezTo>
                    <a:pt x="298" y="289"/>
                    <a:pt x="607" y="551"/>
                    <a:pt x="929" y="753"/>
                  </a:cubicBezTo>
                  <a:cubicBezTo>
                    <a:pt x="932" y="755"/>
                    <a:pt x="936" y="756"/>
                    <a:pt x="939" y="756"/>
                  </a:cubicBezTo>
                  <a:cubicBezTo>
                    <a:pt x="959" y="756"/>
                    <a:pt x="975" y="728"/>
                    <a:pt x="965" y="717"/>
                  </a:cubicBezTo>
                  <a:cubicBezTo>
                    <a:pt x="834" y="586"/>
                    <a:pt x="679" y="479"/>
                    <a:pt x="536" y="372"/>
                  </a:cubicBezTo>
                  <a:cubicBezTo>
                    <a:pt x="453" y="313"/>
                    <a:pt x="369" y="253"/>
                    <a:pt x="298" y="194"/>
                  </a:cubicBezTo>
                  <a:cubicBezTo>
                    <a:pt x="253" y="171"/>
                    <a:pt x="218" y="138"/>
                    <a:pt x="184" y="114"/>
                  </a:cubicBezTo>
                  <a:lnTo>
                    <a:pt x="184" y="114"/>
                  </a:lnTo>
                  <a:cubicBezTo>
                    <a:pt x="193" y="111"/>
                    <a:pt x="197" y="105"/>
                    <a:pt x="191" y="98"/>
                  </a:cubicBezTo>
                  <a:cubicBezTo>
                    <a:pt x="161" y="28"/>
                    <a:pt x="114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17" name="Google Shape;18217;p27"/>
            <p:cNvSpPr/>
            <p:nvPr/>
          </p:nvSpPr>
          <p:spPr>
            <a:xfrm>
              <a:off x="2976775" y="2502425"/>
              <a:ext cx="57550" cy="46000"/>
            </a:xfrm>
            <a:custGeom>
              <a:avLst/>
              <a:gdLst/>
              <a:ahLst/>
              <a:cxnLst/>
              <a:rect l="l" t="t" r="r" b="b"/>
              <a:pathLst>
                <a:path w="2302" h="1840" extrusionOk="0">
                  <a:moveTo>
                    <a:pt x="2244" y="0"/>
                  </a:moveTo>
                  <a:cubicBezTo>
                    <a:pt x="2223" y="0"/>
                    <a:pt x="2226" y="16"/>
                    <a:pt x="2170" y="16"/>
                  </a:cubicBezTo>
                  <a:cubicBezTo>
                    <a:pt x="1992" y="28"/>
                    <a:pt x="1587" y="481"/>
                    <a:pt x="1468" y="576"/>
                  </a:cubicBezTo>
                  <a:cubicBezTo>
                    <a:pt x="992" y="981"/>
                    <a:pt x="480" y="1374"/>
                    <a:pt x="27" y="1802"/>
                  </a:cubicBezTo>
                  <a:cubicBezTo>
                    <a:pt x="1" y="1811"/>
                    <a:pt x="20" y="1839"/>
                    <a:pt x="36" y="1839"/>
                  </a:cubicBezTo>
                  <a:cubicBezTo>
                    <a:pt x="42" y="1839"/>
                    <a:pt x="48" y="1835"/>
                    <a:pt x="51" y="1826"/>
                  </a:cubicBezTo>
                  <a:cubicBezTo>
                    <a:pt x="420" y="1552"/>
                    <a:pt x="765" y="1231"/>
                    <a:pt x="1123" y="933"/>
                  </a:cubicBezTo>
                  <a:cubicBezTo>
                    <a:pt x="1289" y="790"/>
                    <a:pt x="1456" y="659"/>
                    <a:pt x="1635" y="504"/>
                  </a:cubicBezTo>
                  <a:cubicBezTo>
                    <a:pt x="1692" y="481"/>
                    <a:pt x="2245" y="62"/>
                    <a:pt x="2298" y="62"/>
                  </a:cubicBezTo>
                  <a:cubicBezTo>
                    <a:pt x="2300" y="62"/>
                    <a:pt x="2301" y="63"/>
                    <a:pt x="2301" y="64"/>
                  </a:cubicBezTo>
                  <a:lnTo>
                    <a:pt x="2301" y="28"/>
                  </a:lnTo>
                  <a:lnTo>
                    <a:pt x="2301" y="16"/>
                  </a:lnTo>
                  <a:cubicBezTo>
                    <a:pt x="2270" y="4"/>
                    <a:pt x="2254" y="0"/>
                    <a:pt x="22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18" name="Google Shape;18218;p27"/>
            <p:cNvSpPr/>
            <p:nvPr/>
          </p:nvSpPr>
          <p:spPr>
            <a:xfrm>
              <a:off x="2970025" y="2523825"/>
              <a:ext cx="35725" cy="31150"/>
            </a:xfrm>
            <a:custGeom>
              <a:avLst/>
              <a:gdLst/>
              <a:ahLst/>
              <a:cxnLst/>
              <a:rect l="l" t="t" r="r" b="b"/>
              <a:pathLst>
                <a:path w="1429" h="1246" extrusionOk="0">
                  <a:moveTo>
                    <a:pt x="1409" y="1"/>
                  </a:moveTo>
                  <a:cubicBezTo>
                    <a:pt x="1407" y="1"/>
                    <a:pt x="1405" y="2"/>
                    <a:pt x="1405" y="6"/>
                  </a:cubicBezTo>
                  <a:cubicBezTo>
                    <a:pt x="1166" y="172"/>
                    <a:pt x="952" y="363"/>
                    <a:pt x="738" y="553"/>
                  </a:cubicBezTo>
                  <a:cubicBezTo>
                    <a:pt x="500" y="768"/>
                    <a:pt x="238" y="958"/>
                    <a:pt x="11" y="1196"/>
                  </a:cubicBezTo>
                  <a:cubicBezTo>
                    <a:pt x="1" y="1207"/>
                    <a:pt x="9" y="1246"/>
                    <a:pt x="28" y="1246"/>
                  </a:cubicBezTo>
                  <a:cubicBezTo>
                    <a:pt x="30" y="1246"/>
                    <a:pt x="33" y="1245"/>
                    <a:pt x="35" y="1244"/>
                  </a:cubicBezTo>
                  <a:cubicBezTo>
                    <a:pt x="273" y="1077"/>
                    <a:pt x="488" y="875"/>
                    <a:pt x="714" y="672"/>
                  </a:cubicBezTo>
                  <a:cubicBezTo>
                    <a:pt x="952" y="470"/>
                    <a:pt x="1202" y="256"/>
                    <a:pt x="1428" y="17"/>
                  </a:cubicBezTo>
                  <a:cubicBezTo>
                    <a:pt x="1428" y="9"/>
                    <a:pt x="1416" y="1"/>
                    <a:pt x="14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19" name="Google Shape;18219;p27"/>
            <p:cNvSpPr/>
            <p:nvPr/>
          </p:nvSpPr>
          <p:spPr>
            <a:xfrm>
              <a:off x="2967025" y="2524600"/>
              <a:ext cx="33350" cy="32425"/>
            </a:xfrm>
            <a:custGeom>
              <a:avLst/>
              <a:gdLst/>
              <a:ahLst/>
              <a:cxnLst/>
              <a:rect l="l" t="t" r="r" b="b"/>
              <a:pathLst>
                <a:path w="1334" h="1297" extrusionOk="0">
                  <a:moveTo>
                    <a:pt x="1315" y="0"/>
                  </a:moveTo>
                  <a:cubicBezTo>
                    <a:pt x="1312" y="0"/>
                    <a:pt x="1310" y="3"/>
                    <a:pt x="1310" y="10"/>
                  </a:cubicBezTo>
                  <a:cubicBezTo>
                    <a:pt x="1108" y="225"/>
                    <a:pt x="929" y="463"/>
                    <a:pt x="715" y="677"/>
                  </a:cubicBezTo>
                  <a:cubicBezTo>
                    <a:pt x="489" y="879"/>
                    <a:pt x="239" y="1046"/>
                    <a:pt x="12" y="1260"/>
                  </a:cubicBezTo>
                  <a:cubicBezTo>
                    <a:pt x="1" y="1272"/>
                    <a:pt x="12" y="1296"/>
                    <a:pt x="36" y="1296"/>
                  </a:cubicBezTo>
                  <a:cubicBezTo>
                    <a:pt x="560" y="1082"/>
                    <a:pt x="1072" y="510"/>
                    <a:pt x="1334" y="34"/>
                  </a:cubicBezTo>
                  <a:cubicBezTo>
                    <a:pt x="1334" y="17"/>
                    <a:pt x="1322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20" name="Google Shape;18220;p27"/>
            <p:cNvSpPr/>
            <p:nvPr/>
          </p:nvSpPr>
          <p:spPr>
            <a:xfrm>
              <a:off x="2950950" y="2520550"/>
              <a:ext cx="53125" cy="43325"/>
            </a:xfrm>
            <a:custGeom>
              <a:avLst/>
              <a:gdLst/>
              <a:ahLst/>
              <a:cxnLst/>
              <a:rect l="l" t="t" r="r" b="b"/>
              <a:pathLst>
                <a:path w="2125" h="1733" extrusionOk="0">
                  <a:moveTo>
                    <a:pt x="2099" y="1"/>
                  </a:moveTo>
                  <a:cubicBezTo>
                    <a:pt x="2093" y="1"/>
                    <a:pt x="2088" y="2"/>
                    <a:pt x="2084" y="6"/>
                  </a:cubicBezTo>
                  <a:cubicBezTo>
                    <a:pt x="1787" y="327"/>
                    <a:pt x="1477" y="649"/>
                    <a:pt x="1132" y="922"/>
                  </a:cubicBezTo>
                  <a:cubicBezTo>
                    <a:pt x="786" y="1208"/>
                    <a:pt x="382" y="1434"/>
                    <a:pt x="24" y="1684"/>
                  </a:cubicBezTo>
                  <a:cubicBezTo>
                    <a:pt x="1" y="1696"/>
                    <a:pt x="24" y="1732"/>
                    <a:pt x="60" y="1732"/>
                  </a:cubicBezTo>
                  <a:cubicBezTo>
                    <a:pt x="858" y="1422"/>
                    <a:pt x="1608" y="708"/>
                    <a:pt x="2108" y="18"/>
                  </a:cubicBezTo>
                  <a:cubicBezTo>
                    <a:pt x="2125" y="9"/>
                    <a:pt x="2112" y="1"/>
                    <a:pt x="20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21" name="Google Shape;18221;p27"/>
            <p:cNvSpPr/>
            <p:nvPr/>
          </p:nvSpPr>
          <p:spPr>
            <a:xfrm>
              <a:off x="2953925" y="2524200"/>
              <a:ext cx="45200" cy="35200"/>
            </a:xfrm>
            <a:custGeom>
              <a:avLst/>
              <a:gdLst/>
              <a:ahLst/>
              <a:cxnLst/>
              <a:rect l="l" t="t" r="r" b="b"/>
              <a:pathLst>
                <a:path w="1808" h="1408" extrusionOk="0">
                  <a:moveTo>
                    <a:pt x="1780" y="0"/>
                  </a:moveTo>
                  <a:cubicBezTo>
                    <a:pt x="1778" y="0"/>
                    <a:pt x="1776" y="1"/>
                    <a:pt x="1775" y="2"/>
                  </a:cubicBezTo>
                  <a:cubicBezTo>
                    <a:pt x="1537" y="264"/>
                    <a:pt x="1287" y="514"/>
                    <a:pt x="1013" y="729"/>
                  </a:cubicBezTo>
                  <a:cubicBezTo>
                    <a:pt x="691" y="979"/>
                    <a:pt x="370" y="1134"/>
                    <a:pt x="24" y="1348"/>
                  </a:cubicBezTo>
                  <a:cubicBezTo>
                    <a:pt x="1" y="1360"/>
                    <a:pt x="13" y="1407"/>
                    <a:pt x="48" y="1407"/>
                  </a:cubicBezTo>
                  <a:cubicBezTo>
                    <a:pt x="727" y="1181"/>
                    <a:pt x="1394" y="610"/>
                    <a:pt x="1787" y="38"/>
                  </a:cubicBezTo>
                  <a:cubicBezTo>
                    <a:pt x="1807" y="28"/>
                    <a:pt x="1792" y="0"/>
                    <a:pt x="17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22" name="Google Shape;18222;p27"/>
            <p:cNvSpPr/>
            <p:nvPr/>
          </p:nvSpPr>
          <p:spPr>
            <a:xfrm>
              <a:off x="2923000" y="2556925"/>
              <a:ext cx="27675" cy="9625"/>
            </a:xfrm>
            <a:custGeom>
              <a:avLst/>
              <a:gdLst/>
              <a:ahLst/>
              <a:cxnLst/>
              <a:rect l="l" t="t" r="r" b="b"/>
              <a:pathLst>
                <a:path w="1107" h="385" extrusionOk="0">
                  <a:moveTo>
                    <a:pt x="1070" y="0"/>
                  </a:moveTo>
                  <a:cubicBezTo>
                    <a:pt x="1067" y="0"/>
                    <a:pt x="1063" y="1"/>
                    <a:pt x="1059" y="3"/>
                  </a:cubicBezTo>
                  <a:cubicBezTo>
                    <a:pt x="781" y="90"/>
                    <a:pt x="518" y="184"/>
                    <a:pt x="246" y="254"/>
                  </a:cubicBezTo>
                  <a:lnTo>
                    <a:pt x="246" y="254"/>
                  </a:lnTo>
                  <a:lnTo>
                    <a:pt x="47" y="289"/>
                  </a:lnTo>
                  <a:cubicBezTo>
                    <a:pt x="0" y="301"/>
                    <a:pt x="11" y="359"/>
                    <a:pt x="57" y="360"/>
                  </a:cubicBezTo>
                  <a:lnTo>
                    <a:pt x="57" y="360"/>
                  </a:lnTo>
                  <a:cubicBezTo>
                    <a:pt x="58" y="367"/>
                    <a:pt x="59" y="375"/>
                    <a:pt x="59" y="384"/>
                  </a:cubicBezTo>
                  <a:cubicBezTo>
                    <a:pt x="404" y="301"/>
                    <a:pt x="726" y="229"/>
                    <a:pt x="1071" y="158"/>
                  </a:cubicBezTo>
                  <a:cubicBezTo>
                    <a:pt x="1107" y="146"/>
                    <a:pt x="1083" y="110"/>
                    <a:pt x="1071" y="110"/>
                  </a:cubicBezTo>
                  <a:lnTo>
                    <a:pt x="849" y="149"/>
                  </a:lnTo>
                  <a:lnTo>
                    <a:pt x="849" y="149"/>
                  </a:lnTo>
                  <a:cubicBezTo>
                    <a:pt x="925" y="117"/>
                    <a:pt x="999" y="80"/>
                    <a:pt x="1071" y="39"/>
                  </a:cubicBezTo>
                  <a:cubicBezTo>
                    <a:pt x="1081" y="19"/>
                    <a:pt x="1082" y="0"/>
                    <a:pt x="1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23" name="Google Shape;18223;p27"/>
            <p:cNvSpPr/>
            <p:nvPr/>
          </p:nvSpPr>
          <p:spPr>
            <a:xfrm>
              <a:off x="2730400" y="2374825"/>
              <a:ext cx="25600" cy="44800"/>
            </a:xfrm>
            <a:custGeom>
              <a:avLst/>
              <a:gdLst/>
              <a:ahLst/>
              <a:cxnLst/>
              <a:rect l="l" t="t" r="r" b="b"/>
              <a:pathLst>
                <a:path w="1024" h="1792" extrusionOk="0">
                  <a:moveTo>
                    <a:pt x="0" y="1"/>
                  </a:moveTo>
                  <a:cubicBezTo>
                    <a:pt x="191" y="655"/>
                    <a:pt x="512" y="1298"/>
                    <a:pt x="1000" y="1786"/>
                  </a:cubicBezTo>
                  <a:cubicBezTo>
                    <a:pt x="1007" y="1790"/>
                    <a:pt x="1012" y="1791"/>
                    <a:pt x="1016" y="1791"/>
                  </a:cubicBezTo>
                  <a:cubicBezTo>
                    <a:pt x="1024" y="1791"/>
                    <a:pt x="1024" y="1783"/>
                    <a:pt x="1024" y="1775"/>
                  </a:cubicBezTo>
                  <a:cubicBezTo>
                    <a:pt x="572" y="1215"/>
                    <a:pt x="214" y="6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24" name="Google Shape;18224;p27"/>
            <p:cNvSpPr/>
            <p:nvPr/>
          </p:nvSpPr>
          <p:spPr>
            <a:xfrm>
              <a:off x="2735450" y="2373600"/>
              <a:ext cx="23825" cy="43050"/>
            </a:xfrm>
            <a:custGeom>
              <a:avLst/>
              <a:gdLst/>
              <a:ahLst/>
              <a:cxnLst/>
              <a:rect l="l" t="t" r="r" b="b"/>
              <a:pathLst>
                <a:path w="953" h="1722" extrusionOk="0">
                  <a:moveTo>
                    <a:pt x="22" y="0"/>
                  </a:moveTo>
                  <a:cubicBezTo>
                    <a:pt x="12" y="0"/>
                    <a:pt x="0" y="7"/>
                    <a:pt x="0" y="14"/>
                  </a:cubicBezTo>
                  <a:cubicBezTo>
                    <a:pt x="131" y="657"/>
                    <a:pt x="465" y="1252"/>
                    <a:pt x="941" y="1716"/>
                  </a:cubicBezTo>
                  <a:cubicBezTo>
                    <a:pt x="944" y="1720"/>
                    <a:pt x="947" y="1721"/>
                    <a:pt x="948" y="1721"/>
                  </a:cubicBezTo>
                  <a:cubicBezTo>
                    <a:pt x="953" y="1721"/>
                    <a:pt x="953" y="1710"/>
                    <a:pt x="953" y="1693"/>
                  </a:cubicBezTo>
                  <a:cubicBezTo>
                    <a:pt x="512" y="1193"/>
                    <a:pt x="215" y="657"/>
                    <a:pt x="36" y="14"/>
                  </a:cubicBezTo>
                  <a:cubicBezTo>
                    <a:pt x="36" y="4"/>
                    <a:pt x="30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25" name="Google Shape;18225;p27"/>
            <p:cNvSpPr/>
            <p:nvPr/>
          </p:nvSpPr>
          <p:spPr>
            <a:xfrm>
              <a:off x="2736025" y="2370850"/>
              <a:ext cx="23475" cy="38650"/>
            </a:xfrm>
            <a:custGeom>
              <a:avLst/>
              <a:gdLst/>
              <a:ahLst/>
              <a:cxnLst/>
              <a:rect l="l" t="t" r="r" b="b"/>
              <a:pathLst>
                <a:path w="939" h="1546" extrusionOk="0">
                  <a:moveTo>
                    <a:pt x="19" y="0"/>
                  </a:moveTo>
                  <a:cubicBezTo>
                    <a:pt x="9" y="0"/>
                    <a:pt x="0" y="9"/>
                    <a:pt x="13" y="29"/>
                  </a:cubicBezTo>
                  <a:cubicBezTo>
                    <a:pt x="168" y="564"/>
                    <a:pt x="466" y="1172"/>
                    <a:pt x="906" y="1541"/>
                  </a:cubicBezTo>
                  <a:cubicBezTo>
                    <a:pt x="910" y="1544"/>
                    <a:pt x="914" y="1546"/>
                    <a:pt x="918" y="1546"/>
                  </a:cubicBezTo>
                  <a:cubicBezTo>
                    <a:pt x="929" y="1546"/>
                    <a:pt x="938" y="1537"/>
                    <a:pt x="930" y="1529"/>
                  </a:cubicBezTo>
                  <a:cubicBezTo>
                    <a:pt x="787" y="1303"/>
                    <a:pt x="585" y="1100"/>
                    <a:pt x="442" y="862"/>
                  </a:cubicBezTo>
                  <a:cubicBezTo>
                    <a:pt x="275" y="588"/>
                    <a:pt x="156" y="302"/>
                    <a:pt x="37" y="17"/>
                  </a:cubicBezTo>
                  <a:cubicBezTo>
                    <a:pt x="37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26" name="Google Shape;18226;p27"/>
            <p:cNvSpPr/>
            <p:nvPr/>
          </p:nvSpPr>
          <p:spPr>
            <a:xfrm>
              <a:off x="2742425" y="2372475"/>
              <a:ext cx="20725" cy="34950"/>
            </a:xfrm>
            <a:custGeom>
              <a:avLst/>
              <a:gdLst/>
              <a:ahLst/>
              <a:cxnLst/>
              <a:rect l="l" t="t" r="r" b="b"/>
              <a:pathLst>
                <a:path w="829" h="1398" extrusionOk="0">
                  <a:moveTo>
                    <a:pt x="16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174" y="499"/>
                    <a:pt x="424" y="1035"/>
                    <a:pt x="793" y="1392"/>
                  </a:cubicBezTo>
                  <a:cubicBezTo>
                    <a:pt x="796" y="1396"/>
                    <a:pt x="800" y="1397"/>
                    <a:pt x="804" y="1397"/>
                  </a:cubicBezTo>
                  <a:cubicBezTo>
                    <a:pt x="816" y="1397"/>
                    <a:pt x="829" y="1386"/>
                    <a:pt x="829" y="1369"/>
                  </a:cubicBezTo>
                  <a:cubicBezTo>
                    <a:pt x="686" y="1142"/>
                    <a:pt x="531" y="940"/>
                    <a:pt x="388" y="714"/>
                  </a:cubicBezTo>
                  <a:cubicBezTo>
                    <a:pt x="257" y="499"/>
                    <a:pt x="150" y="249"/>
                    <a:pt x="55" y="23"/>
                  </a:cubicBezTo>
                  <a:cubicBezTo>
                    <a:pt x="39" y="7"/>
                    <a:pt x="25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27" name="Google Shape;18227;p27"/>
            <p:cNvSpPr/>
            <p:nvPr/>
          </p:nvSpPr>
          <p:spPr>
            <a:xfrm>
              <a:off x="2720575" y="2324400"/>
              <a:ext cx="9850" cy="19075"/>
            </a:xfrm>
            <a:custGeom>
              <a:avLst/>
              <a:gdLst/>
              <a:ahLst/>
              <a:cxnLst/>
              <a:rect l="l" t="t" r="r" b="b"/>
              <a:pathLst>
                <a:path w="394" h="763" extrusionOk="0">
                  <a:moveTo>
                    <a:pt x="18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36" y="136"/>
                    <a:pt x="95" y="255"/>
                    <a:pt x="155" y="375"/>
                  </a:cubicBezTo>
                  <a:cubicBezTo>
                    <a:pt x="214" y="494"/>
                    <a:pt x="274" y="648"/>
                    <a:pt x="345" y="756"/>
                  </a:cubicBezTo>
                  <a:cubicBezTo>
                    <a:pt x="350" y="760"/>
                    <a:pt x="357" y="763"/>
                    <a:pt x="365" y="763"/>
                  </a:cubicBezTo>
                  <a:cubicBezTo>
                    <a:pt x="379" y="763"/>
                    <a:pt x="393" y="754"/>
                    <a:pt x="393" y="732"/>
                  </a:cubicBezTo>
                  <a:cubicBezTo>
                    <a:pt x="357" y="601"/>
                    <a:pt x="286" y="482"/>
                    <a:pt x="226" y="363"/>
                  </a:cubicBezTo>
                  <a:cubicBezTo>
                    <a:pt x="167" y="244"/>
                    <a:pt x="119" y="113"/>
                    <a:pt x="36" y="5"/>
                  </a:cubicBezTo>
                  <a:cubicBezTo>
                    <a:pt x="29" y="2"/>
                    <a:pt x="23" y="0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28" name="Google Shape;18228;p27"/>
            <p:cNvSpPr/>
            <p:nvPr/>
          </p:nvSpPr>
          <p:spPr>
            <a:xfrm>
              <a:off x="2722050" y="2318125"/>
              <a:ext cx="10750" cy="21850"/>
            </a:xfrm>
            <a:custGeom>
              <a:avLst/>
              <a:gdLst/>
              <a:ahLst/>
              <a:cxnLst/>
              <a:rect l="l" t="t" r="r" b="b"/>
              <a:pathLst>
                <a:path w="430" h="874" extrusionOk="0">
                  <a:moveTo>
                    <a:pt x="19" y="0"/>
                  </a:moveTo>
                  <a:cubicBezTo>
                    <a:pt x="10" y="0"/>
                    <a:pt x="1" y="6"/>
                    <a:pt x="1" y="18"/>
                  </a:cubicBezTo>
                  <a:cubicBezTo>
                    <a:pt x="60" y="292"/>
                    <a:pt x="179" y="673"/>
                    <a:pt x="394" y="864"/>
                  </a:cubicBezTo>
                  <a:cubicBezTo>
                    <a:pt x="397" y="871"/>
                    <a:pt x="402" y="874"/>
                    <a:pt x="407" y="874"/>
                  </a:cubicBezTo>
                  <a:cubicBezTo>
                    <a:pt x="418" y="874"/>
                    <a:pt x="429" y="860"/>
                    <a:pt x="429" y="852"/>
                  </a:cubicBezTo>
                  <a:cubicBezTo>
                    <a:pt x="394" y="721"/>
                    <a:pt x="298" y="602"/>
                    <a:pt x="227" y="471"/>
                  </a:cubicBezTo>
                  <a:cubicBezTo>
                    <a:pt x="155" y="316"/>
                    <a:pt x="96" y="173"/>
                    <a:pt x="36" y="18"/>
                  </a:cubicBezTo>
                  <a:cubicBezTo>
                    <a:pt x="36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29" name="Google Shape;18229;p27"/>
            <p:cNvSpPr/>
            <p:nvPr/>
          </p:nvSpPr>
          <p:spPr>
            <a:xfrm>
              <a:off x="2724725" y="2318150"/>
              <a:ext cx="11950" cy="21400"/>
            </a:xfrm>
            <a:custGeom>
              <a:avLst/>
              <a:gdLst/>
              <a:ahLst/>
              <a:cxnLst/>
              <a:rect l="l" t="t" r="r" b="b"/>
              <a:pathLst>
                <a:path w="478" h="856" extrusionOk="0">
                  <a:moveTo>
                    <a:pt x="28" y="0"/>
                  </a:moveTo>
                  <a:cubicBezTo>
                    <a:pt x="13" y="0"/>
                    <a:pt x="1" y="9"/>
                    <a:pt x="1" y="17"/>
                  </a:cubicBezTo>
                  <a:lnTo>
                    <a:pt x="227" y="470"/>
                  </a:lnTo>
                  <a:cubicBezTo>
                    <a:pt x="287" y="601"/>
                    <a:pt x="334" y="744"/>
                    <a:pt x="441" y="851"/>
                  </a:cubicBezTo>
                  <a:cubicBezTo>
                    <a:pt x="448" y="854"/>
                    <a:pt x="454" y="856"/>
                    <a:pt x="459" y="856"/>
                  </a:cubicBezTo>
                  <a:cubicBezTo>
                    <a:pt x="471" y="856"/>
                    <a:pt x="477" y="847"/>
                    <a:pt x="477" y="839"/>
                  </a:cubicBezTo>
                  <a:cubicBezTo>
                    <a:pt x="441" y="684"/>
                    <a:pt x="358" y="565"/>
                    <a:pt x="287" y="434"/>
                  </a:cubicBezTo>
                  <a:cubicBezTo>
                    <a:pt x="203" y="291"/>
                    <a:pt x="120" y="136"/>
                    <a:pt x="48" y="5"/>
                  </a:cubicBezTo>
                  <a:cubicBezTo>
                    <a:pt x="41" y="2"/>
                    <a:pt x="34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30" name="Google Shape;18230;p27"/>
            <p:cNvSpPr/>
            <p:nvPr/>
          </p:nvSpPr>
          <p:spPr>
            <a:xfrm>
              <a:off x="2728550" y="2319725"/>
              <a:ext cx="13575" cy="21750"/>
            </a:xfrm>
            <a:custGeom>
              <a:avLst/>
              <a:gdLst/>
              <a:ahLst/>
              <a:cxnLst/>
              <a:rect l="l" t="t" r="r" b="b"/>
              <a:pathLst>
                <a:path w="543" h="870" extrusionOk="0">
                  <a:moveTo>
                    <a:pt x="14" y="0"/>
                  </a:moveTo>
                  <a:cubicBezTo>
                    <a:pt x="7" y="0"/>
                    <a:pt x="1" y="7"/>
                    <a:pt x="15" y="14"/>
                  </a:cubicBezTo>
                  <a:cubicBezTo>
                    <a:pt x="86" y="169"/>
                    <a:pt x="169" y="323"/>
                    <a:pt x="253" y="478"/>
                  </a:cubicBezTo>
                  <a:cubicBezTo>
                    <a:pt x="324" y="609"/>
                    <a:pt x="396" y="740"/>
                    <a:pt x="503" y="859"/>
                  </a:cubicBezTo>
                  <a:cubicBezTo>
                    <a:pt x="506" y="867"/>
                    <a:pt x="512" y="869"/>
                    <a:pt x="518" y="869"/>
                  </a:cubicBezTo>
                  <a:cubicBezTo>
                    <a:pt x="531" y="869"/>
                    <a:pt x="543" y="855"/>
                    <a:pt x="526" y="847"/>
                  </a:cubicBezTo>
                  <a:cubicBezTo>
                    <a:pt x="491" y="704"/>
                    <a:pt x="396" y="585"/>
                    <a:pt x="312" y="442"/>
                  </a:cubicBezTo>
                  <a:cubicBezTo>
                    <a:pt x="217" y="300"/>
                    <a:pt x="134" y="145"/>
                    <a:pt x="26" y="14"/>
                  </a:cubicBezTo>
                  <a:cubicBezTo>
                    <a:pt x="26" y="4"/>
                    <a:pt x="20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31" name="Google Shape;18231;p27"/>
            <p:cNvSpPr/>
            <p:nvPr/>
          </p:nvSpPr>
          <p:spPr>
            <a:xfrm>
              <a:off x="2731275" y="2321725"/>
              <a:ext cx="15275" cy="17625"/>
            </a:xfrm>
            <a:custGeom>
              <a:avLst/>
              <a:gdLst/>
              <a:ahLst/>
              <a:cxnLst/>
              <a:rect l="l" t="t" r="r" b="b"/>
              <a:pathLst>
                <a:path w="611" h="705" extrusionOk="0">
                  <a:moveTo>
                    <a:pt x="10" y="1"/>
                  </a:moveTo>
                  <a:cubicBezTo>
                    <a:pt x="1" y="1"/>
                    <a:pt x="1" y="12"/>
                    <a:pt x="1" y="29"/>
                  </a:cubicBezTo>
                  <a:cubicBezTo>
                    <a:pt x="84" y="124"/>
                    <a:pt x="179" y="208"/>
                    <a:pt x="263" y="303"/>
                  </a:cubicBezTo>
                  <a:cubicBezTo>
                    <a:pt x="314" y="377"/>
                    <a:pt x="371" y="451"/>
                    <a:pt x="423" y="530"/>
                  </a:cubicBezTo>
                  <a:lnTo>
                    <a:pt x="423" y="530"/>
                  </a:lnTo>
                  <a:cubicBezTo>
                    <a:pt x="403" y="521"/>
                    <a:pt x="381" y="512"/>
                    <a:pt x="358" y="505"/>
                  </a:cubicBezTo>
                  <a:cubicBezTo>
                    <a:pt x="355" y="500"/>
                    <a:pt x="352" y="497"/>
                    <a:pt x="348" y="497"/>
                  </a:cubicBezTo>
                  <a:cubicBezTo>
                    <a:pt x="337" y="497"/>
                    <a:pt x="325" y="520"/>
                    <a:pt x="334" y="529"/>
                  </a:cubicBezTo>
                  <a:cubicBezTo>
                    <a:pt x="394" y="589"/>
                    <a:pt x="453" y="636"/>
                    <a:pt x="513" y="696"/>
                  </a:cubicBezTo>
                  <a:cubicBezTo>
                    <a:pt x="525" y="702"/>
                    <a:pt x="538" y="705"/>
                    <a:pt x="550" y="705"/>
                  </a:cubicBezTo>
                  <a:cubicBezTo>
                    <a:pt x="585" y="705"/>
                    <a:pt x="611" y="680"/>
                    <a:pt x="584" y="636"/>
                  </a:cubicBezTo>
                  <a:cubicBezTo>
                    <a:pt x="465" y="410"/>
                    <a:pt x="275" y="112"/>
                    <a:pt x="25" y="5"/>
                  </a:cubicBezTo>
                  <a:cubicBezTo>
                    <a:pt x="18" y="2"/>
                    <a:pt x="14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32" name="Google Shape;18232;p27"/>
            <p:cNvSpPr/>
            <p:nvPr/>
          </p:nvSpPr>
          <p:spPr>
            <a:xfrm>
              <a:off x="2730775" y="2319725"/>
              <a:ext cx="17800" cy="23625"/>
            </a:xfrm>
            <a:custGeom>
              <a:avLst/>
              <a:gdLst/>
              <a:ahLst/>
              <a:cxnLst/>
              <a:rect l="l" t="t" r="r" b="b"/>
              <a:pathLst>
                <a:path w="712" h="945" extrusionOk="0">
                  <a:moveTo>
                    <a:pt x="131" y="140"/>
                  </a:moveTo>
                  <a:cubicBezTo>
                    <a:pt x="134" y="142"/>
                    <a:pt x="137" y="143"/>
                    <a:pt x="140" y="145"/>
                  </a:cubicBezTo>
                  <a:cubicBezTo>
                    <a:pt x="138" y="150"/>
                    <a:pt x="137" y="155"/>
                    <a:pt x="137" y="159"/>
                  </a:cubicBezTo>
                  <a:lnTo>
                    <a:pt x="137" y="159"/>
                  </a:lnTo>
                  <a:cubicBezTo>
                    <a:pt x="135" y="153"/>
                    <a:pt x="133" y="146"/>
                    <a:pt x="131" y="140"/>
                  </a:cubicBezTo>
                  <a:close/>
                  <a:moveTo>
                    <a:pt x="64" y="1"/>
                  </a:moveTo>
                  <a:cubicBezTo>
                    <a:pt x="27" y="1"/>
                    <a:pt x="0" y="63"/>
                    <a:pt x="53" y="84"/>
                  </a:cubicBezTo>
                  <a:lnTo>
                    <a:pt x="53" y="84"/>
                  </a:lnTo>
                  <a:cubicBezTo>
                    <a:pt x="41" y="91"/>
                    <a:pt x="31" y="99"/>
                    <a:pt x="21" y="109"/>
                  </a:cubicBezTo>
                  <a:cubicBezTo>
                    <a:pt x="164" y="228"/>
                    <a:pt x="283" y="359"/>
                    <a:pt x="378" y="490"/>
                  </a:cubicBezTo>
                  <a:cubicBezTo>
                    <a:pt x="426" y="550"/>
                    <a:pt x="473" y="621"/>
                    <a:pt x="497" y="681"/>
                  </a:cubicBezTo>
                  <a:lnTo>
                    <a:pt x="545" y="776"/>
                  </a:lnTo>
                  <a:cubicBezTo>
                    <a:pt x="545" y="775"/>
                    <a:pt x="545" y="775"/>
                    <a:pt x="545" y="775"/>
                  </a:cubicBezTo>
                  <a:cubicBezTo>
                    <a:pt x="549" y="775"/>
                    <a:pt x="587" y="869"/>
                    <a:pt x="571" y="869"/>
                  </a:cubicBezTo>
                  <a:cubicBezTo>
                    <a:pt x="568" y="869"/>
                    <a:pt x="563" y="866"/>
                    <a:pt x="557" y="859"/>
                  </a:cubicBezTo>
                  <a:cubicBezTo>
                    <a:pt x="553" y="856"/>
                    <a:pt x="549" y="854"/>
                    <a:pt x="545" y="854"/>
                  </a:cubicBezTo>
                  <a:cubicBezTo>
                    <a:pt x="534" y="854"/>
                    <a:pt x="524" y="866"/>
                    <a:pt x="533" y="883"/>
                  </a:cubicBezTo>
                  <a:cubicBezTo>
                    <a:pt x="540" y="921"/>
                    <a:pt x="572" y="944"/>
                    <a:pt x="609" y="944"/>
                  </a:cubicBezTo>
                  <a:cubicBezTo>
                    <a:pt x="630" y="944"/>
                    <a:pt x="654" y="936"/>
                    <a:pt x="676" y="919"/>
                  </a:cubicBezTo>
                  <a:cubicBezTo>
                    <a:pt x="688" y="907"/>
                    <a:pt x="711" y="895"/>
                    <a:pt x="711" y="859"/>
                  </a:cubicBezTo>
                  <a:cubicBezTo>
                    <a:pt x="592" y="538"/>
                    <a:pt x="378" y="240"/>
                    <a:pt x="92" y="14"/>
                  </a:cubicBezTo>
                  <a:cubicBezTo>
                    <a:pt x="83" y="5"/>
                    <a:pt x="73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33" name="Google Shape;18233;p27"/>
            <p:cNvSpPr/>
            <p:nvPr/>
          </p:nvSpPr>
          <p:spPr>
            <a:xfrm>
              <a:off x="2731925" y="2320575"/>
              <a:ext cx="27225" cy="49450"/>
            </a:xfrm>
            <a:custGeom>
              <a:avLst/>
              <a:gdLst/>
              <a:ahLst/>
              <a:cxnLst/>
              <a:rect l="l" t="t" r="r" b="b"/>
              <a:pathLst>
                <a:path w="1089" h="1978" extrusionOk="0">
                  <a:moveTo>
                    <a:pt x="38" y="0"/>
                  </a:moveTo>
                  <a:cubicBezTo>
                    <a:pt x="23" y="0"/>
                    <a:pt x="1" y="20"/>
                    <a:pt x="10" y="39"/>
                  </a:cubicBezTo>
                  <a:cubicBezTo>
                    <a:pt x="391" y="670"/>
                    <a:pt x="689" y="1301"/>
                    <a:pt x="1034" y="1956"/>
                  </a:cubicBezTo>
                  <a:cubicBezTo>
                    <a:pt x="1039" y="1971"/>
                    <a:pt x="1051" y="1978"/>
                    <a:pt x="1061" y="1978"/>
                  </a:cubicBezTo>
                  <a:cubicBezTo>
                    <a:pt x="1076" y="1978"/>
                    <a:pt x="1089" y="1965"/>
                    <a:pt x="1082" y="1944"/>
                  </a:cubicBezTo>
                  <a:cubicBezTo>
                    <a:pt x="915" y="1242"/>
                    <a:pt x="511" y="563"/>
                    <a:pt x="46" y="4"/>
                  </a:cubicBezTo>
                  <a:cubicBezTo>
                    <a:pt x="44" y="1"/>
                    <a:pt x="41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34" name="Google Shape;18234;p27"/>
            <p:cNvSpPr/>
            <p:nvPr/>
          </p:nvSpPr>
          <p:spPr>
            <a:xfrm>
              <a:off x="2870575" y="2400125"/>
              <a:ext cx="41950" cy="42950"/>
            </a:xfrm>
            <a:custGeom>
              <a:avLst/>
              <a:gdLst/>
              <a:ahLst/>
              <a:cxnLst/>
              <a:rect l="l" t="t" r="r" b="b"/>
              <a:pathLst>
                <a:path w="1678" h="1718" extrusionOk="0">
                  <a:moveTo>
                    <a:pt x="1" y="1"/>
                  </a:moveTo>
                  <a:cubicBezTo>
                    <a:pt x="430" y="608"/>
                    <a:pt x="1013" y="1310"/>
                    <a:pt x="1656" y="1715"/>
                  </a:cubicBezTo>
                  <a:cubicBezTo>
                    <a:pt x="1658" y="1717"/>
                    <a:pt x="1659" y="1718"/>
                    <a:pt x="1661" y="1718"/>
                  </a:cubicBezTo>
                  <a:cubicBezTo>
                    <a:pt x="1671" y="1718"/>
                    <a:pt x="1678" y="1691"/>
                    <a:pt x="1668" y="1691"/>
                  </a:cubicBezTo>
                  <a:cubicBezTo>
                    <a:pt x="1394" y="1417"/>
                    <a:pt x="1072" y="1179"/>
                    <a:pt x="787" y="894"/>
                  </a:cubicBezTo>
                  <a:cubicBezTo>
                    <a:pt x="501" y="608"/>
                    <a:pt x="251" y="3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35" name="Google Shape;18235;p27"/>
            <p:cNvSpPr/>
            <p:nvPr/>
          </p:nvSpPr>
          <p:spPr>
            <a:xfrm>
              <a:off x="2874825" y="2399125"/>
              <a:ext cx="38050" cy="37550"/>
            </a:xfrm>
            <a:custGeom>
              <a:avLst/>
              <a:gdLst/>
              <a:ahLst/>
              <a:cxnLst/>
              <a:rect l="l" t="t" r="r" b="b"/>
              <a:pathLst>
                <a:path w="1522" h="1502" extrusionOk="0">
                  <a:moveTo>
                    <a:pt x="17" y="0"/>
                  </a:moveTo>
                  <a:cubicBezTo>
                    <a:pt x="11" y="0"/>
                    <a:pt x="1" y="11"/>
                    <a:pt x="9" y="29"/>
                  </a:cubicBezTo>
                  <a:cubicBezTo>
                    <a:pt x="426" y="481"/>
                    <a:pt x="843" y="957"/>
                    <a:pt x="1272" y="1398"/>
                  </a:cubicBezTo>
                  <a:cubicBezTo>
                    <a:pt x="1312" y="1428"/>
                    <a:pt x="1369" y="1501"/>
                    <a:pt x="1429" y="1501"/>
                  </a:cubicBezTo>
                  <a:cubicBezTo>
                    <a:pt x="1440" y="1501"/>
                    <a:pt x="1451" y="1499"/>
                    <a:pt x="1462" y="1493"/>
                  </a:cubicBezTo>
                  <a:cubicBezTo>
                    <a:pt x="1510" y="1469"/>
                    <a:pt x="1522" y="1434"/>
                    <a:pt x="1498" y="1398"/>
                  </a:cubicBezTo>
                  <a:cubicBezTo>
                    <a:pt x="1492" y="1387"/>
                    <a:pt x="1485" y="1381"/>
                    <a:pt x="1478" y="1381"/>
                  </a:cubicBezTo>
                  <a:cubicBezTo>
                    <a:pt x="1469" y="1381"/>
                    <a:pt x="1462" y="1390"/>
                    <a:pt x="1462" y="1410"/>
                  </a:cubicBezTo>
                  <a:cubicBezTo>
                    <a:pt x="1462" y="1419"/>
                    <a:pt x="1457" y="1423"/>
                    <a:pt x="1450" y="1423"/>
                  </a:cubicBezTo>
                  <a:cubicBezTo>
                    <a:pt x="1409" y="1423"/>
                    <a:pt x="1283" y="1315"/>
                    <a:pt x="1283" y="1315"/>
                  </a:cubicBezTo>
                  <a:cubicBezTo>
                    <a:pt x="1212" y="1255"/>
                    <a:pt x="1152" y="1184"/>
                    <a:pt x="1093" y="1112"/>
                  </a:cubicBezTo>
                  <a:cubicBezTo>
                    <a:pt x="974" y="993"/>
                    <a:pt x="855" y="862"/>
                    <a:pt x="736" y="743"/>
                  </a:cubicBezTo>
                  <a:cubicBezTo>
                    <a:pt x="498" y="505"/>
                    <a:pt x="260" y="243"/>
                    <a:pt x="21" y="5"/>
                  </a:cubicBezTo>
                  <a:cubicBezTo>
                    <a:pt x="21" y="2"/>
                    <a:pt x="20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36" name="Google Shape;18236;p27"/>
            <p:cNvSpPr/>
            <p:nvPr/>
          </p:nvSpPr>
          <p:spPr>
            <a:xfrm>
              <a:off x="2877125" y="2392975"/>
              <a:ext cx="33500" cy="35325"/>
            </a:xfrm>
            <a:custGeom>
              <a:avLst/>
              <a:gdLst/>
              <a:ahLst/>
              <a:cxnLst/>
              <a:rect l="l" t="t" r="r" b="b"/>
              <a:pathLst>
                <a:path w="1340" h="1413" extrusionOk="0">
                  <a:moveTo>
                    <a:pt x="37" y="1"/>
                  </a:moveTo>
                  <a:cubicBezTo>
                    <a:pt x="25" y="1"/>
                    <a:pt x="1" y="13"/>
                    <a:pt x="25" y="37"/>
                  </a:cubicBezTo>
                  <a:cubicBezTo>
                    <a:pt x="418" y="513"/>
                    <a:pt x="834" y="965"/>
                    <a:pt x="1275" y="1406"/>
                  </a:cubicBezTo>
                  <a:cubicBezTo>
                    <a:pt x="1279" y="1410"/>
                    <a:pt x="1285" y="1412"/>
                    <a:pt x="1290" y="1412"/>
                  </a:cubicBezTo>
                  <a:cubicBezTo>
                    <a:pt x="1314" y="1412"/>
                    <a:pt x="1339" y="1377"/>
                    <a:pt x="1311" y="1358"/>
                  </a:cubicBezTo>
                  <a:cubicBezTo>
                    <a:pt x="906" y="894"/>
                    <a:pt x="477" y="429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37" name="Google Shape;18237;p27"/>
            <p:cNvSpPr/>
            <p:nvPr/>
          </p:nvSpPr>
          <p:spPr>
            <a:xfrm>
              <a:off x="2879300" y="2386600"/>
              <a:ext cx="30300" cy="32975"/>
            </a:xfrm>
            <a:custGeom>
              <a:avLst/>
              <a:gdLst/>
              <a:ahLst/>
              <a:cxnLst/>
              <a:rect l="l" t="t" r="r" b="b"/>
              <a:pathLst>
                <a:path w="1212" h="1319" extrusionOk="0">
                  <a:moveTo>
                    <a:pt x="11" y="1"/>
                  </a:moveTo>
                  <a:cubicBezTo>
                    <a:pt x="4" y="1"/>
                    <a:pt x="1" y="9"/>
                    <a:pt x="9" y="18"/>
                  </a:cubicBezTo>
                  <a:cubicBezTo>
                    <a:pt x="200" y="256"/>
                    <a:pt x="414" y="482"/>
                    <a:pt x="616" y="720"/>
                  </a:cubicBezTo>
                  <a:cubicBezTo>
                    <a:pt x="795" y="923"/>
                    <a:pt x="973" y="1149"/>
                    <a:pt x="1188" y="1315"/>
                  </a:cubicBezTo>
                  <a:cubicBezTo>
                    <a:pt x="1190" y="1318"/>
                    <a:pt x="1193" y="1319"/>
                    <a:pt x="1195" y="1319"/>
                  </a:cubicBezTo>
                  <a:cubicBezTo>
                    <a:pt x="1204" y="1319"/>
                    <a:pt x="1212" y="1304"/>
                    <a:pt x="1212" y="1304"/>
                  </a:cubicBezTo>
                  <a:cubicBezTo>
                    <a:pt x="1069" y="1077"/>
                    <a:pt x="854" y="863"/>
                    <a:pt x="664" y="673"/>
                  </a:cubicBezTo>
                  <a:cubicBezTo>
                    <a:pt x="450" y="446"/>
                    <a:pt x="247" y="23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38" name="Google Shape;18238;p27"/>
            <p:cNvSpPr/>
            <p:nvPr/>
          </p:nvSpPr>
          <p:spPr>
            <a:xfrm>
              <a:off x="2890525" y="2387625"/>
              <a:ext cx="19975" cy="22300"/>
            </a:xfrm>
            <a:custGeom>
              <a:avLst/>
              <a:gdLst/>
              <a:ahLst/>
              <a:cxnLst/>
              <a:rect l="l" t="t" r="r" b="b"/>
              <a:pathLst>
                <a:path w="799" h="892" extrusionOk="0">
                  <a:moveTo>
                    <a:pt x="36" y="1"/>
                  </a:moveTo>
                  <a:cubicBezTo>
                    <a:pt x="24" y="12"/>
                    <a:pt x="1" y="36"/>
                    <a:pt x="24" y="36"/>
                  </a:cubicBezTo>
                  <a:cubicBezTo>
                    <a:pt x="167" y="155"/>
                    <a:pt x="298" y="286"/>
                    <a:pt x="417" y="441"/>
                  </a:cubicBezTo>
                  <a:cubicBezTo>
                    <a:pt x="536" y="572"/>
                    <a:pt x="632" y="751"/>
                    <a:pt x="763" y="882"/>
                  </a:cubicBezTo>
                  <a:cubicBezTo>
                    <a:pt x="766" y="889"/>
                    <a:pt x="771" y="892"/>
                    <a:pt x="776" y="892"/>
                  </a:cubicBezTo>
                  <a:cubicBezTo>
                    <a:pt x="787" y="892"/>
                    <a:pt x="798" y="878"/>
                    <a:pt x="798" y="870"/>
                  </a:cubicBezTo>
                  <a:cubicBezTo>
                    <a:pt x="739" y="703"/>
                    <a:pt x="584" y="560"/>
                    <a:pt x="465" y="417"/>
                  </a:cubicBezTo>
                  <a:cubicBezTo>
                    <a:pt x="334" y="274"/>
                    <a:pt x="179" y="14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39" name="Google Shape;18239;p27"/>
            <p:cNvSpPr/>
            <p:nvPr/>
          </p:nvSpPr>
          <p:spPr>
            <a:xfrm>
              <a:off x="2900050" y="2387200"/>
              <a:ext cx="11925" cy="13025"/>
            </a:xfrm>
            <a:custGeom>
              <a:avLst/>
              <a:gdLst/>
              <a:ahLst/>
              <a:cxnLst/>
              <a:rect l="l" t="t" r="r" b="b"/>
              <a:pathLst>
                <a:path w="477" h="521" extrusionOk="0">
                  <a:moveTo>
                    <a:pt x="10" y="1"/>
                  </a:moveTo>
                  <a:cubicBezTo>
                    <a:pt x="7" y="1"/>
                    <a:pt x="1" y="12"/>
                    <a:pt x="1" y="29"/>
                  </a:cubicBezTo>
                  <a:lnTo>
                    <a:pt x="215" y="291"/>
                  </a:lnTo>
                  <a:cubicBezTo>
                    <a:pt x="274" y="363"/>
                    <a:pt x="358" y="470"/>
                    <a:pt x="441" y="518"/>
                  </a:cubicBezTo>
                  <a:cubicBezTo>
                    <a:pt x="443" y="520"/>
                    <a:pt x="446" y="521"/>
                    <a:pt x="449" y="521"/>
                  </a:cubicBezTo>
                  <a:cubicBezTo>
                    <a:pt x="461" y="521"/>
                    <a:pt x="477" y="501"/>
                    <a:pt x="477" y="482"/>
                  </a:cubicBezTo>
                  <a:cubicBezTo>
                    <a:pt x="429" y="399"/>
                    <a:pt x="334" y="327"/>
                    <a:pt x="263" y="244"/>
                  </a:cubicBezTo>
                  <a:cubicBezTo>
                    <a:pt x="191" y="160"/>
                    <a:pt x="96" y="89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40" name="Google Shape;18240;p27"/>
            <p:cNvSpPr/>
            <p:nvPr/>
          </p:nvSpPr>
          <p:spPr>
            <a:xfrm>
              <a:off x="2906400" y="2383625"/>
              <a:ext cx="4900" cy="5925"/>
            </a:xfrm>
            <a:custGeom>
              <a:avLst/>
              <a:gdLst/>
              <a:ahLst/>
              <a:cxnLst/>
              <a:rect l="l" t="t" r="r" b="b"/>
              <a:pathLst>
                <a:path w="196" h="237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56" y="89"/>
                    <a:pt x="116" y="172"/>
                    <a:pt x="175" y="232"/>
                  </a:cubicBezTo>
                  <a:cubicBezTo>
                    <a:pt x="178" y="235"/>
                    <a:pt x="182" y="237"/>
                    <a:pt x="184" y="237"/>
                  </a:cubicBezTo>
                  <a:cubicBezTo>
                    <a:pt x="192" y="237"/>
                    <a:pt x="196" y="226"/>
                    <a:pt x="187" y="208"/>
                  </a:cubicBezTo>
                  <a:cubicBezTo>
                    <a:pt x="140" y="137"/>
                    <a:pt x="104" y="65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41" name="Google Shape;18241;p27"/>
            <p:cNvSpPr/>
            <p:nvPr/>
          </p:nvSpPr>
          <p:spPr>
            <a:xfrm>
              <a:off x="2786050" y="220130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cubicBezTo>
                    <a:pt x="1" y="24"/>
                    <a:pt x="1" y="0"/>
                    <a:pt x="1" y="24"/>
                  </a:cubicBezTo>
                  <a:cubicBezTo>
                    <a:pt x="1" y="0"/>
                    <a:pt x="1" y="24"/>
                    <a:pt x="1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42" name="Google Shape;18242;p27"/>
            <p:cNvSpPr/>
            <p:nvPr/>
          </p:nvSpPr>
          <p:spPr>
            <a:xfrm>
              <a:off x="2784550" y="2196225"/>
              <a:ext cx="20275" cy="22275"/>
            </a:xfrm>
            <a:custGeom>
              <a:avLst/>
              <a:gdLst/>
              <a:ahLst/>
              <a:cxnLst/>
              <a:rect l="l" t="t" r="r" b="b"/>
              <a:pathLst>
                <a:path w="811" h="891" extrusionOk="0">
                  <a:moveTo>
                    <a:pt x="787" y="1"/>
                  </a:moveTo>
                  <a:cubicBezTo>
                    <a:pt x="394" y="84"/>
                    <a:pt x="1" y="441"/>
                    <a:pt x="61" y="882"/>
                  </a:cubicBezTo>
                  <a:cubicBezTo>
                    <a:pt x="61" y="888"/>
                    <a:pt x="63" y="891"/>
                    <a:pt x="69" y="891"/>
                  </a:cubicBezTo>
                  <a:cubicBezTo>
                    <a:pt x="75" y="891"/>
                    <a:pt x="84" y="888"/>
                    <a:pt x="96" y="882"/>
                  </a:cubicBezTo>
                  <a:cubicBezTo>
                    <a:pt x="168" y="477"/>
                    <a:pt x="370" y="120"/>
                    <a:pt x="811" y="13"/>
                  </a:cubicBezTo>
                  <a:lnTo>
                    <a:pt x="78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43" name="Google Shape;18243;p27"/>
            <p:cNvSpPr/>
            <p:nvPr/>
          </p:nvSpPr>
          <p:spPr>
            <a:xfrm>
              <a:off x="2781875" y="2225325"/>
              <a:ext cx="73550" cy="114800"/>
            </a:xfrm>
            <a:custGeom>
              <a:avLst/>
              <a:gdLst/>
              <a:ahLst/>
              <a:cxnLst/>
              <a:rect l="l" t="t" r="r" b="b"/>
              <a:pathLst>
                <a:path w="2942" h="4592" extrusionOk="0">
                  <a:moveTo>
                    <a:pt x="139" y="1"/>
                  </a:moveTo>
                  <a:cubicBezTo>
                    <a:pt x="129" y="1"/>
                    <a:pt x="120" y="10"/>
                    <a:pt x="120" y="27"/>
                  </a:cubicBezTo>
                  <a:cubicBezTo>
                    <a:pt x="1" y="730"/>
                    <a:pt x="596" y="1420"/>
                    <a:pt x="1037" y="1944"/>
                  </a:cubicBezTo>
                  <a:cubicBezTo>
                    <a:pt x="1370" y="2361"/>
                    <a:pt x="1763" y="2718"/>
                    <a:pt x="2061" y="3183"/>
                  </a:cubicBezTo>
                  <a:cubicBezTo>
                    <a:pt x="2358" y="3647"/>
                    <a:pt x="2596" y="4135"/>
                    <a:pt x="2894" y="4576"/>
                  </a:cubicBezTo>
                  <a:cubicBezTo>
                    <a:pt x="2898" y="4587"/>
                    <a:pt x="2904" y="4591"/>
                    <a:pt x="2911" y="4591"/>
                  </a:cubicBezTo>
                  <a:cubicBezTo>
                    <a:pt x="2925" y="4591"/>
                    <a:pt x="2942" y="4572"/>
                    <a:pt x="2942" y="4564"/>
                  </a:cubicBezTo>
                  <a:cubicBezTo>
                    <a:pt x="2620" y="3921"/>
                    <a:pt x="2251" y="3183"/>
                    <a:pt x="1775" y="2623"/>
                  </a:cubicBezTo>
                  <a:cubicBezTo>
                    <a:pt x="1156" y="1897"/>
                    <a:pt x="156" y="1063"/>
                    <a:pt x="168" y="27"/>
                  </a:cubicBezTo>
                  <a:cubicBezTo>
                    <a:pt x="162" y="10"/>
                    <a:pt x="150" y="1"/>
                    <a:pt x="1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44" name="Google Shape;18244;p27"/>
            <p:cNvSpPr/>
            <p:nvPr/>
          </p:nvSpPr>
          <p:spPr>
            <a:xfrm>
              <a:off x="2937625" y="2597175"/>
              <a:ext cx="16025" cy="8750"/>
            </a:xfrm>
            <a:custGeom>
              <a:avLst/>
              <a:gdLst/>
              <a:ahLst/>
              <a:cxnLst/>
              <a:rect l="l" t="t" r="r" b="b"/>
              <a:pathLst>
                <a:path w="641" h="350" extrusionOk="0">
                  <a:moveTo>
                    <a:pt x="605" y="1"/>
                  </a:moveTo>
                  <a:cubicBezTo>
                    <a:pt x="403" y="96"/>
                    <a:pt x="200" y="227"/>
                    <a:pt x="10" y="334"/>
                  </a:cubicBezTo>
                  <a:cubicBezTo>
                    <a:pt x="0" y="334"/>
                    <a:pt x="6" y="349"/>
                    <a:pt x="15" y="349"/>
                  </a:cubicBezTo>
                  <a:cubicBezTo>
                    <a:pt x="17" y="349"/>
                    <a:pt x="19" y="348"/>
                    <a:pt x="22" y="346"/>
                  </a:cubicBezTo>
                  <a:cubicBezTo>
                    <a:pt x="224" y="239"/>
                    <a:pt x="426" y="143"/>
                    <a:pt x="617" y="24"/>
                  </a:cubicBezTo>
                  <a:cubicBezTo>
                    <a:pt x="641" y="24"/>
                    <a:pt x="617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45" name="Google Shape;18245;p27"/>
            <p:cNvSpPr/>
            <p:nvPr/>
          </p:nvSpPr>
          <p:spPr>
            <a:xfrm>
              <a:off x="2924175" y="2595400"/>
              <a:ext cx="29475" cy="17275"/>
            </a:xfrm>
            <a:custGeom>
              <a:avLst/>
              <a:gdLst/>
              <a:ahLst/>
              <a:cxnLst/>
              <a:rect l="l" t="t" r="r" b="b"/>
              <a:pathLst>
                <a:path w="1179" h="691" extrusionOk="0">
                  <a:moveTo>
                    <a:pt x="1143" y="0"/>
                  </a:moveTo>
                  <a:cubicBezTo>
                    <a:pt x="953" y="119"/>
                    <a:pt x="762" y="250"/>
                    <a:pt x="560" y="357"/>
                  </a:cubicBezTo>
                  <a:cubicBezTo>
                    <a:pt x="381" y="464"/>
                    <a:pt x="179" y="536"/>
                    <a:pt x="12" y="655"/>
                  </a:cubicBezTo>
                  <a:cubicBezTo>
                    <a:pt x="0" y="667"/>
                    <a:pt x="12" y="691"/>
                    <a:pt x="24" y="691"/>
                  </a:cubicBezTo>
                  <a:cubicBezTo>
                    <a:pt x="238" y="643"/>
                    <a:pt x="441" y="524"/>
                    <a:pt x="619" y="405"/>
                  </a:cubicBezTo>
                  <a:cubicBezTo>
                    <a:pt x="822" y="286"/>
                    <a:pt x="1000" y="167"/>
                    <a:pt x="1155" y="12"/>
                  </a:cubicBezTo>
                  <a:cubicBezTo>
                    <a:pt x="1179" y="12"/>
                    <a:pt x="1155" y="0"/>
                    <a:pt x="1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46" name="Google Shape;18246;p27"/>
            <p:cNvSpPr/>
            <p:nvPr/>
          </p:nvSpPr>
          <p:spPr>
            <a:xfrm>
              <a:off x="2921750" y="2603125"/>
              <a:ext cx="28325" cy="16800"/>
            </a:xfrm>
            <a:custGeom>
              <a:avLst/>
              <a:gdLst/>
              <a:ahLst/>
              <a:cxnLst/>
              <a:rect l="l" t="t" r="r" b="b"/>
              <a:pathLst>
                <a:path w="1133" h="672" extrusionOk="0">
                  <a:moveTo>
                    <a:pt x="1073" y="1"/>
                  </a:moveTo>
                  <a:lnTo>
                    <a:pt x="1061" y="24"/>
                  </a:lnTo>
                  <a:cubicBezTo>
                    <a:pt x="1073" y="24"/>
                    <a:pt x="1097" y="36"/>
                    <a:pt x="1097" y="36"/>
                  </a:cubicBezTo>
                  <a:cubicBezTo>
                    <a:pt x="919" y="108"/>
                    <a:pt x="716" y="155"/>
                    <a:pt x="538" y="239"/>
                  </a:cubicBezTo>
                  <a:cubicBezTo>
                    <a:pt x="359" y="334"/>
                    <a:pt x="180" y="453"/>
                    <a:pt x="37" y="584"/>
                  </a:cubicBezTo>
                  <a:cubicBezTo>
                    <a:pt x="1" y="621"/>
                    <a:pt x="27" y="671"/>
                    <a:pt x="69" y="671"/>
                  </a:cubicBezTo>
                  <a:cubicBezTo>
                    <a:pt x="81" y="671"/>
                    <a:pt x="95" y="667"/>
                    <a:pt x="109" y="655"/>
                  </a:cubicBezTo>
                  <a:cubicBezTo>
                    <a:pt x="299" y="513"/>
                    <a:pt x="478" y="382"/>
                    <a:pt x="704" y="274"/>
                  </a:cubicBezTo>
                  <a:cubicBezTo>
                    <a:pt x="811" y="227"/>
                    <a:pt x="930" y="179"/>
                    <a:pt x="1038" y="144"/>
                  </a:cubicBezTo>
                  <a:cubicBezTo>
                    <a:pt x="1097" y="120"/>
                    <a:pt x="1109" y="108"/>
                    <a:pt x="1133" y="60"/>
                  </a:cubicBezTo>
                  <a:lnTo>
                    <a:pt x="1133" y="36"/>
                  </a:lnTo>
                  <a:cubicBezTo>
                    <a:pt x="1121" y="1"/>
                    <a:pt x="1121" y="24"/>
                    <a:pt x="10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47" name="Google Shape;18247;p27"/>
            <p:cNvSpPr/>
            <p:nvPr/>
          </p:nvSpPr>
          <p:spPr>
            <a:xfrm>
              <a:off x="2921300" y="2608200"/>
              <a:ext cx="31175" cy="15825"/>
            </a:xfrm>
            <a:custGeom>
              <a:avLst/>
              <a:gdLst/>
              <a:ahLst/>
              <a:cxnLst/>
              <a:rect l="l" t="t" r="r" b="b"/>
              <a:pathLst>
                <a:path w="1247" h="633" extrusionOk="0">
                  <a:moveTo>
                    <a:pt x="1187" y="0"/>
                  </a:moveTo>
                  <a:cubicBezTo>
                    <a:pt x="794" y="143"/>
                    <a:pt x="413" y="333"/>
                    <a:pt x="55" y="548"/>
                  </a:cubicBezTo>
                  <a:cubicBezTo>
                    <a:pt x="0" y="570"/>
                    <a:pt x="37" y="632"/>
                    <a:pt x="90" y="632"/>
                  </a:cubicBezTo>
                  <a:cubicBezTo>
                    <a:pt x="94" y="632"/>
                    <a:pt x="99" y="632"/>
                    <a:pt x="103" y="631"/>
                  </a:cubicBezTo>
                  <a:cubicBezTo>
                    <a:pt x="472" y="476"/>
                    <a:pt x="853" y="262"/>
                    <a:pt x="1198" y="36"/>
                  </a:cubicBezTo>
                  <a:cubicBezTo>
                    <a:pt x="1246" y="24"/>
                    <a:pt x="1210" y="0"/>
                    <a:pt x="1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48" name="Google Shape;18248;p27"/>
            <p:cNvSpPr/>
            <p:nvPr/>
          </p:nvSpPr>
          <p:spPr>
            <a:xfrm>
              <a:off x="2923375" y="2612400"/>
              <a:ext cx="27375" cy="15500"/>
            </a:xfrm>
            <a:custGeom>
              <a:avLst/>
              <a:gdLst/>
              <a:ahLst/>
              <a:cxnLst/>
              <a:rect l="l" t="t" r="r" b="b"/>
              <a:pathLst>
                <a:path w="1095" h="620" extrusionOk="0">
                  <a:moveTo>
                    <a:pt x="1052" y="1"/>
                  </a:moveTo>
                  <a:cubicBezTo>
                    <a:pt x="1046" y="1"/>
                    <a:pt x="1039" y="4"/>
                    <a:pt x="1032" y="11"/>
                  </a:cubicBezTo>
                  <a:cubicBezTo>
                    <a:pt x="854" y="94"/>
                    <a:pt x="675" y="189"/>
                    <a:pt x="496" y="284"/>
                  </a:cubicBezTo>
                  <a:cubicBezTo>
                    <a:pt x="330" y="380"/>
                    <a:pt x="163" y="451"/>
                    <a:pt x="32" y="558"/>
                  </a:cubicBezTo>
                  <a:cubicBezTo>
                    <a:pt x="0" y="580"/>
                    <a:pt x="25" y="620"/>
                    <a:pt x="48" y="620"/>
                  </a:cubicBezTo>
                  <a:cubicBezTo>
                    <a:pt x="51" y="620"/>
                    <a:pt x="53" y="619"/>
                    <a:pt x="56" y="618"/>
                  </a:cubicBezTo>
                  <a:cubicBezTo>
                    <a:pt x="223" y="558"/>
                    <a:pt x="389" y="451"/>
                    <a:pt x="532" y="368"/>
                  </a:cubicBezTo>
                  <a:cubicBezTo>
                    <a:pt x="711" y="261"/>
                    <a:pt x="889" y="165"/>
                    <a:pt x="1056" y="70"/>
                  </a:cubicBezTo>
                  <a:cubicBezTo>
                    <a:pt x="1094" y="51"/>
                    <a:pt x="1079" y="1"/>
                    <a:pt x="10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49" name="Google Shape;18249;p27"/>
            <p:cNvSpPr/>
            <p:nvPr/>
          </p:nvSpPr>
          <p:spPr>
            <a:xfrm>
              <a:off x="2920000" y="2561450"/>
              <a:ext cx="31575" cy="58675"/>
            </a:xfrm>
            <a:custGeom>
              <a:avLst/>
              <a:gdLst/>
              <a:ahLst/>
              <a:cxnLst/>
              <a:rect l="l" t="t" r="r" b="b"/>
              <a:pathLst>
                <a:path w="1263" h="2347" extrusionOk="0">
                  <a:moveTo>
                    <a:pt x="363" y="1973"/>
                  </a:moveTo>
                  <a:lnTo>
                    <a:pt x="363" y="1973"/>
                  </a:lnTo>
                  <a:cubicBezTo>
                    <a:pt x="336" y="1991"/>
                    <a:pt x="310" y="2009"/>
                    <a:pt x="284" y="2028"/>
                  </a:cubicBezTo>
                  <a:lnTo>
                    <a:pt x="284" y="2028"/>
                  </a:lnTo>
                  <a:cubicBezTo>
                    <a:pt x="310" y="2008"/>
                    <a:pt x="336" y="1990"/>
                    <a:pt x="363" y="1973"/>
                  </a:cubicBezTo>
                  <a:close/>
                  <a:moveTo>
                    <a:pt x="82" y="1"/>
                  </a:moveTo>
                  <a:cubicBezTo>
                    <a:pt x="63" y="1"/>
                    <a:pt x="42" y="13"/>
                    <a:pt x="36" y="36"/>
                  </a:cubicBezTo>
                  <a:cubicBezTo>
                    <a:pt x="0" y="179"/>
                    <a:pt x="0" y="275"/>
                    <a:pt x="48" y="406"/>
                  </a:cubicBezTo>
                  <a:cubicBezTo>
                    <a:pt x="53" y="424"/>
                    <a:pt x="65" y="434"/>
                    <a:pt x="77" y="436"/>
                  </a:cubicBezTo>
                  <a:lnTo>
                    <a:pt x="77" y="436"/>
                  </a:lnTo>
                  <a:cubicBezTo>
                    <a:pt x="99" y="612"/>
                    <a:pt x="119" y="790"/>
                    <a:pt x="119" y="989"/>
                  </a:cubicBezTo>
                  <a:cubicBezTo>
                    <a:pt x="128" y="1167"/>
                    <a:pt x="124" y="1357"/>
                    <a:pt x="117" y="1541"/>
                  </a:cubicBezTo>
                  <a:lnTo>
                    <a:pt x="117" y="1541"/>
                  </a:lnTo>
                  <a:cubicBezTo>
                    <a:pt x="110" y="1556"/>
                    <a:pt x="103" y="1570"/>
                    <a:pt x="96" y="1584"/>
                  </a:cubicBezTo>
                  <a:cubicBezTo>
                    <a:pt x="78" y="1613"/>
                    <a:pt x="92" y="1639"/>
                    <a:pt x="113" y="1653"/>
                  </a:cubicBezTo>
                  <a:lnTo>
                    <a:pt x="113" y="1653"/>
                  </a:lnTo>
                  <a:cubicBezTo>
                    <a:pt x="111" y="1690"/>
                    <a:pt x="109" y="1727"/>
                    <a:pt x="107" y="1763"/>
                  </a:cubicBezTo>
                  <a:cubicBezTo>
                    <a:pt x="107" y="1793"/>
                    <a:pt x="125" y="1808"/>
                    <a:pt x="145" y="1808"/>
                  </a:cubicBezTo>
                  <a:cubicBezTo>
                    <a:pt x="164" y="1808"/>
                    <a:pt x="185" y="1793"/>
                    <a:pt x="191" y="1763"/>
                  </a:cubicBezTo>
                  <a:cubicBezTo>
                    <a:pt x="201" y="1707"/>
                    <a:pt x="210" y="1651"/>
                    <a:pt x="219" y="1593"/>
                  </a:cubicBezTo>
                  <a:lnTo>
                    <a:pt x="219" y="1593"/>
                  </a:lnTo>
                  <a:cubicBezTo>
                    <a:pt x="221" y="1590"/>
                    <a:pt x="222" y="1587"/>
                    <a:pt x="224" y="1584"/>
                  </a:cubicBezTo>
                  <a:lnTo>
                    <a:pt x="224" y="1584"/>
                  </a:lnTo>
                  <a:cubicBezTo>
                    <a:pt x="226" y="1588"/>
                    <a:pt x="228" y="1591"/>
                    <a:pt x="231" y="1593"/>
                  </a:cubicBezTo>
                  <a:lnTo>
                    <a:pt x="231" y="1593"/>
                  </a:lnTo>
                  <a:cubicBezTo>
                    <a:pt x="206" y="1629"/>
                    <a:pt x="232" y="1671"/>
                    <a:pt x="270" y="1671"/>
                  </a:cubicBezTo>
                  <a:cubicBezTo>
                    <a:pt x="272" y="1671"/>
                    <a:pt x="273" y="1671"/>
                    <a:pt x="275" y="1671"/>
                  </a:cubicBezTo>
                  <a:lnTo>
                    <a:pt x="275" y="1671"/>
                  </a:lnTo>
                  <a:cubicBezTo>
                    <a:pt x="267" y="1674"/>
                    <a:pt x="259" y="1677"/>
                    <a:pt x="250" y="1680"/>
                  </a:cubicBezTo>
                  <a:cubicBezTo>
                    <a:pt x="254" y="1685"/>
                    <a:pt x="257" y="1690"/>
                    <a:pt x="261" y="1695"/>
                  </a:cubicBezTo>
                  <a:lnTo>
                    <a:pt x="261" y="1695"/>
                  </a:lnTo>
                  <a:cubicBezTo>
                    <a:pt x="257" y="1697"/>
                    <a:pt x="254" y="1700"/>
                    <a:pt x="250" y="1703"/>
                  </a:cubicBezTo>
                  <a:cubicBezTo>
                    <a:pt x="231" y="1730"/>
                    <a:pt x="240" y="1759"/>
                    <a:pt x="258" y="1777"/>
                  </a:cubicBezTo>
                  <a:lnTo>
                    <a:pt x="258" y="1777"/>
                  </a:lnTo>
                  <a:cubicBezTo>
                    <a:pt x="228" y="1798"/>
                    <a:pt x="198" y="1822"/>
                    <a:pt x="167" y="1846"/>
                  </a:cubicBezTo>
                  <a:cubicBezTo>
                    <a:pt x="130" y="1883"/>
                    <a:pt x="157" y="1933"/>
                    <a:pt x="198" y="1933"/>
                  </a:cubicBezTo>
                  <a:cubicBezTo>
                    <a:pt x="200" y="1933"/>
                    <a:pt x="201" y="1933"/>
                    <a:pt x="202" y="1933"/>
                  </a:cubicBezTo>
                  <a:lnTo>
                    <a:pt x="202" y="1933"/>
                  </a:lnTo>
                  <a:cubicBezTo>
                    <a:pt x="202" y="1933"/>
                    <a:pt x="202" y="1933"/>
                    <a:pt x="202" y="1933"/>
                  </a:cubicBezTo>
                  <a:lnTo>
                    <a:pt x="202" y="1933"/>
                  </a:lnTo>
                  <a:cubicBezTo>
                    <a:pt x="175" y="1954"/>
                    <a:pt x="147" y="1977"/>
                    <a:pt x="119" y="2001"/>
                  </a:cubicBezTo>
                  <a:lnTo>
                    <a:pt x="131" y="2013"/>
                  </a:lnTo>
                  <a:lnTo>
                    <a:pt x="131" y="2013"/>
                  </a:lnTo>
                  <a:cubicBezTo>
                    <a:pt x="104" y="2049"/>
                    <a:pt x="133" y="2100"/>
                    <a:pt x="174" y="2100"/>
                  </a:cubicBezTo>
                  <a:cubicBezTo>
                    <a:pt x="181" y="2100"/>
                    <a:pt x="189" y="2099"/>
                    <a:pt x="196" y="2095"/>
                  </a:cubicBezTo>
                  <a:lnTo>
                    <a:pt x="196" y="2095"/>
                  </a:lnTo>
                  <a:cubicBezTo>
                    <a:pt x="154" y="2130"/>
                    <a:pt x="113" y="2166"/>
                    <a:pt x="72" y="2203"/>
                  </a:cubicBezTo>
                  <a:cubicBezTo>
                    <a:pt x="43" y="2242"/>
                    <a:pt x="77" y="2296"/>
                    <a:pt x="122" y="2296"/>
                  </a:cubicBezTo>
                  <a:cubicBezTo>
                    <a:pt x="133" y="2296"/>
                    <a:pt x="144" y="2293"/>
                    <a:pt x="155" y="2287"/>
                  </a:cubicBezTo>
                  <a:cubicBezTo>
                    <a:pt x="160" y="2283"/>
                    <a:pt x="165" y="2279"/>
                    <a:pt x="169" y="2276"/>
                  </a:cubicBezTo>
                  <a:lnTo>
                    <a:pt x="169" y="2276"/>
                  </a:lnTo>
                  <a:lnTo>
                    <a:pt x="179" y="2287"/>
                  </a:lnTo>
                  <a:cubicBezTo>
                    <a:pt x="432" y="2053"/>
                    <a:pt x="702" y="1891"/>
                    <a:pt x="1020" y="1781"/>
                  </a:cubicBezTo>
                  <a:lnTo>
                    <a:pt x="1020" y="1781"/>
                  </a:lnTo>
                  <a:cubicBezTo>
                    <a:pt x="912" y="1867"/>
                    <a:pt x="796" y="1945"/>
                    <a:pt x="678" y="2017"/>
                  </a:cubicBezTo>
                  <a:lnTo>
                    <a:pt x="678" y="2017"/>
                  </a:lnTo>
                  <a:cubicBezTo>
                    <a:pt x="538" y="2096"/>
                    <a:pt x="393" y="2170"/>
                    <a:pt x="238" y="2239"/>
                  </a:cubicBezTo>
                  <a:cubicBezTo>
                    <a:pt x="244" y="2250"/>
                    <a:pt x="251" y="2262"/>
                    <a:pt x="260" y="2277"/>
                  </a:cubicBezTo>
                  <a:lnTo>
                    <a:pt x="260" y="2277"/>
                  </a:lnTo>
                  <a:cubicBezTo>
                    <a:pt x="262" y="2292"/>
                    <a:pt x="270" y="2307"/>
                    <a:pt x="283" y="2317"/>
                  </a:cubicBezTo>
                  <a:lnTo>
                    <a:pt x="283" y="2317"/>
                  </a:lnTo>
                  <a:cubicBezTo>
                    <a:pt x="288" y="2326"/>
                    <a:pt x="293" y="2336"/>
                    <a:pt x="298" y="2346"/>
                  </a:cubicBezTo>
                  <a:cubicBezTo>
                    <a:pt x="315" y="2338"/>
                    <a:pt x="333" y="2329"/>
                    <a:pt x="350" y="2321"/>
                  </a:cubicBezTo>
                  <a:lnTo>
                    <a:pt x="350" y="2321"/>
                  </a:lnTo>
                  <a:cubicBezTo>
                    <a:pt x="693" y="2178"/>
                    <a:pt x="990" y="1988"/>
                    <a:pt x="1262" y="1763"/>
                  </a:cubicBezTo>
                  <a:cubicBezTo>
                    <a:pt x="1257" y="1745"/>
                    <a:pt x="1248" y="1722"/>
                    <a:pt x="1235" y="1707"/>
                  </a:cubicBezTo>
                  <a:lnTo>
                    <a:pt x="1235" y="1707"/>
                  </a:lnTo>
                  <a:cubicBezTo>
                    <a:pt x="1253" y="1683"/>
                    <a:pt x="1228" y="1642"/>
                    <a:pt x="1192" y="1633"/>
                  </a:cubicBezTo>
                  <a:lnTo>
                    <a:pt x="1192" y="1633"/>
                  </a:lnTo>
                  <a:lnTo>
                    <a:pt x="1191" y="1632"/>
                  </a:lnTo>
                  <a:cubicBezTo>
                    <a:pt x="1191" y="1632"/>
                    <a:pt x="1190" y="1633"/>
                    <a:pt x="1190" y="1633"/>
                  </a:cubicBezTo>
                  <a:lnTo>
                    <a:pt x="1190" y="1633"/>
                  </a:lnTo>
                  <a:cubicBezTo>
                    <a:pt x="1186" y="1632"/>
                    <a:pt x="1183" y="1632"/>
                    <a:pt x="1179" y="1632"/>
                  </a:cubicBezTo>
                  <a:cubicBezTo>
                    <a:pt x="1053" y="1660"/>
                    <a:pt x="933" y="1695"/>
                    <a:pt x="819" y="1738"/>
                  </a:cubicBezTo>
                  <a:lnTo>
                    <a:pt x="819" y="1738"/>
                  </a:lnTo>
                  <a:cubicBezTo>
                    <a:pt x="809" y="1720"/>
                    <a:pt x="787" y="1703"/>
                    <a:pt x="762" y="1703"/>
                  </a:cubicBezTo>
                  <a:cubicBezTo>
                    <a:pt x="675" y="1719"/>
                    <a:pt x="598" y="1737"/>
                    <a:pt x="526" y="1761"/>
                  </a:cubicBezTo>
                  <a:lnTo>
                    <a:pt x="526" y="1761"/>
                  </a:lnTo>
                  <a:cubicBezTo>
                    <a:pt x="541" y="1749"/>
                    <a:pt x="555" y="1737"/>
                    <a:pt x="570" y="1725"/>
                  </a:cubicBezTo>
                  <a:lnTo>
                    <a:pt x="570" y="1725"/>
                  </a:lnTo>
                  <a:cubicBezTo>
                    <a:pt x="578" y="1722"/>
                    <a:pt x="587" y="1718"/>
                    <a:pt x="596" y="1715"/>
                  </a:cubicBezTo>
                  <a:cubicBezTo>
                    <a:pt x="594" y="1713"/>
                    <a:pt x="593" y="1710"/>
                    <a:pt x="591" y="1707"/>
                  </a:cubicBezTo>
                  <a:lnTo>
                    <a:pt x="591" y="1707"/>
                  </a:lnTo>
                  <a:cubicBezTo>
                    <a:pt x="593" y="1706"/>
                    <a:pt x="594" y="1705"/>
                    <a:pt x="596" y="1703"/>
                  </a:cubicBezTo>
                  <a:cubicBezTo>
                    <a:pt x="613" y="1686"/>
                    <a:pt x="616" y="1668"/>
                    <a:pt x="611" y="1652"/>
                  </a:cubicBezTo>
                  <a:lnTo>
                    <a:pt x="611" y="1652"/>
                  </a:lnTo>
                  <a:cubicBezTo>
                    <a:pt x="646" y="1612"/>
                    <a:pt x="610" y="1566"/>
                    <a:pt x="570" y="1560"/>
                  </a:cubicBezTo>
                  <a:lnTo>
                    <a:pt x="570" y="1560"/>
                  </a:lnTo>
                  <a:lnTo>
                    <a:pt x="584" y="1549"/>
                  </a:lnTo>
                  <a:cubicBezTo>
                    <a:pt x="608" y="1525"/>
                    <a:pt x="596" y="1465"/>
                    <a:pt x="548" y="1465"/>
                  </a:cubicBezTo>
                  <a:cubicBezTo>
                    <a:pt x="539" y="1466"/>
                    <a:pt x="531" y="1467"/>
                    <a:pt x="523" y="1468"/>
                  </a:cubicBezTo>
                  <a:lnTo>
                    <a:pt x="523" y="1468"/>
                  </a:lnTo>
                  <a:lnTo>
                    <a:pt x="699" y="1313"/>
                  </a:lnTo>
                  <a:lnTo>
                    <a:pt x="699" y="1313"/>
                  </a:lnTo>
                  <a:cubicBezTo>
                    <a:pt x="700" y="1312"/>
                    <a:pt x="701" y="1311"/>
                    <a:pt x="703" y="1310"/>
                  </a:cubicBezTo>
                  <a:cubicBezTo>
                    <a:pt x="703" y="1310"/>
                    <a:pt x="702" y="1310"/>
                    <a:pt x="702" y="1309"/>
                  </a:cubicBezTo>
                  <a:lnTo>
                    <a:pt x="702" y="1309"/>
                  </a:lnTo>
                  <a:lnTo>
                    <a:pt x="715" y="1299"/>
                  </a:lnTo>
                  <a:cubicBezTo>
                    <a:pt x="758" y="1255"/>
                    <a:pt x="712" y="1202"/>
                    <a:pt x="668" y="1202"/>
                  </a:cubicBezTo>
                  <a:cubicBezTo>
                    <a:pt x="664" y="1202"/>
                    <a:pt x="659" y="1202"/>
                    <a:pt x="655" y="1203"/>
                  </a:cubicBezTo>
                  <a:cubicBezTo>
                    <a:pt x="597" y="1233"/>
                    <a:pt x="544" y="1262"/>
                    <a:pt x="495" y="1293"/>
                  </a:cubicBezTo>
                  <a:lnTo>
                    <a:pt x="495" y="1293"/>
                  </a:lnTo>
                  <a:cubicBezTo>
                    <a:pt x="501" y="1283"/>
                    <a:pt x="507" y="1273"/>
                    <a:pt x="512" y="1263"/>
                  </a:cubicBezTo>
                  <a:cubicBezTo>
                    <a:pt x="531" y="1235"/>
                    <a:pt x="498" y="1192"/>
                    <a:pt x="461" y="1192"/>
                  </a:cubicBezTo>
                  <a:cubicBezTo>
                    <a:pt x="450" y="1192"/>
                    <a:pt x="439" y="1196"/>
                    <a:pt x="429" y="1203"/>
                  </a:cubicBezTo>
                  <a:cubicBezTo>
                    <a:pt x="427" y="1205"/>
                    <a:pt x="424" y="1207"/>
                    <a:pt x="422" y="1209"/>
                  </a:cubicBezTo>
                  <a:lnTo>
                    <a:pt x="422" y="1209"/>
                  </a:lnTo>
                  <a:cubicBezTo>
                    <a:pt x="436" y="1183"/>
                    <a:pt x="450" y="1157"/>
                    <a:pt x="465" y="1132"/>
                  </a:cubicBezTo>
                  <a:cubicBezTo>
                    <a:pt x="482" y="1097"/>
                    <a:pt x="454" y="1055"/>
                    <a:pt x="424" y="1055"/>
                  </a:cubicBezTo>
                  <a:cubicBezTo>
                    <a:pt x="413" y="1055"/>
                    <a:pt x="402" y="1060"/>
                    <a:pt x="393" y="1072"/>
                  </a:cubicBezTo>
                  <a:cubicBezTo>
                    <a:pt x="388" y="1076"/>
                    <a:pt x="382" y="1080"/>
                    <a:pt x="376" y="1085"/>
                  </a:cubicBezTo>
                  <a:lnTo>
                    <a:pt x="376" y="1085"/>
                  </a:lnTo>
                  <a:cubicBezTo>
                    <a:pt x="373" y="1063"/>
                    <a:pt x="368" y="1040"/>
                    <a:pt x="363" y="1017"/>
                  </a:cubicBezTo>
                  <a:lnTo>
                    <a:pt x="363" y="1017"/>
                  </a:lnTo>
                  <a:cubicBezTo>
                    <a:pt x="406" y="814"/>
                    <a:pt x="399" y="615"/>
                    <a:pt x="358" y="394"/>
                  </a:cubicBezTo>
                  <a:cubicBezTo>
                    <a:pt x="352" y="371"/>
                    <a:pt x="333" y="359"/>
                    <a:pt x="315" y="359"/>
                  </a:cubicBezTo>
                  <a:cubicBezTo>
                    <a:pt x="297" y="359"/>
                    <a:pt x="279" y="371"/>
                    <a:pt x="275" y="395"/>
                  </a:cubicBezTo>
                  <a:lnTo>
                    <a:pt x="275" y="395"/>
                  </a:lnTo>
                  <a:cubicBezTo>
                    <a:pt x="258" y="396"/>
                    <a:pt x="240" y="399"/>
                    <a:pt x="227" y="406"/>
                  </a:cubicBezTo>
                  <a:cubicBezTo>
                    <a:pt x="239" y="470"/>
                    <a:pt x="247" y="532"/>
                    <a:pt x="251" y="593"/>
                  </a:cubicBezTo>
                  <a:lnTo>
                    <a:pt x="251" y="593"/>
                  </a:lnTo>
                  <a:cubicBezTo>
                    <a:pt x="223" y="501"/>
                    <a:pt x="200" y="430"/>
                    <a:pt x="191" y="406"/>
                  </a:cubicBezTo>
                  <a:cubicBezTo>
                    <a:pt x="187" y="388"/>
                    <a:pt x="179" y="379"/>
                    <a:pt x="168" y="375"/>
                  </a:cubicBezTo>
                  <a:lnTo>
                    <a:pt x="168" y="375"/>
                  </a:lnTo>
                  <a:cubicBezTo>
                    <a:pt x="155" y="262"/>
                    <a:pt x="138" y="149"/>
                    <a:pt x="119" y="36"/>
                  </a:cubicBezTo>
                  <a:cubicBezTo>
                    <a:pt x="119" y="13"/>
                    <a:pt x="102" y="1"/>
                    <a:pt x="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50" name="Google Shape;18250;p27"/>
            <p:cNvSpPr/>
            <p:nvPr/>
          </p:nvSpPr>
          <p:spPr>
            <a:xfrm>
              <a:off x="2921775" y="2501025"/>
              <a:ext cx="5675" cy="58600"/>
            </a:xfrm>
            <a:custGeom>
              <a:avLst/>
              <a:gdLst/>
              <a:ahLst/>
              <a:cxnLst/>
              <a:rect l="l" t="t" r="r" b="b"/>
              <a:pathLst>
                <a:path w="227" h="2344" extrusionOk="0">
                  <a:moveTo>
                    <a:pt x="215" y="1"/>
                  </a:moveTo>
                  <a:lnTo>
                    <a:pt x="215" y="1"/>
                  </a:lnTo>
                  <a:cubicBezTo>
                    <a:pt x="156" y="775"/>
                    <a:pt x="60" y="1561"/>
                    <a:pt x="1" y="2334"/>
                  </a:cubicBezTo>
                  <a:cubicBezTo>
                    <a:pt x="1" y="2340"/>
                    <a:pt x="10" y="2343"/>
                    <a:pt x="19" y="2343"/>
                  </a:cubicBezTo>
                  <a:cubicBezTo>
                    <a:pt x="28" y="2343"/>
                    <a:pt x="36" y="2340"/>
                    <a:pt x="36" y="2334"/>
                  </a:cubicBezTo>
                  <a:cubicBezTo>
                    <a:pt x="203" y="1572"/>
                    <a:pt x="227" y="775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51" name="Google Shape;18251;p27"/>
            <p:cNvSpPr/>
            <p:nvPr/>
          </p:nvSpPr>
          <p:spPr>
            <a:xfrm>
              <a:off x="2925350" y="2508025"/>
              <a:ext cx="2400" cy="57850"/>
            </a:xfrm>
            <a:custGeom>
              <a:avLst/>
              <a:gdLst/>
              <a:ahLst/>
              <a:cxnLst/>
              <a:rect l="l" t="t" r="r" b="b"/>
              <a:pathLst>
                <a:path w="96" h="2314" extrusionOk="0">
                  <a:moveTo>
                    <a:pt x="48" y="1"/>
                  </a:moveTo>
                  <a:cubicBezTo>
                    <a:pt x="42" y="1"/>
                    <a:pt x="36" y="7"/>
                    <a:pt x="36" y="18"/>
                  </a:cubicBezTo>
                  <a:cubicBezTo>
                    <a:pt x="36" y="769"/>
                    <a:pt x="1" y="1542"/>
                    <a:pt x="13" y="2304"/>
                  </a:cubicBezTo>
                  <a:cubicBezTo>
                    <a:pt x="13" y="2310"/>
                    <a:pt x="18" y="2313"/>
                    <a:pt x="24" y="2313"/>
                  </a:cubicBezTo>
                  <a:cubicBezTo>
                    <a:pt x="30" y="2313"/>
                    <a:pt x="36" y="2310"/>
                    <a:pt x="36" y="2304"/>
                  </a:cubicBezTo>
                  <a:cubicBezTo>
                    <a:pt x="96" y="1542"/>
                    <a:pt x="72" y="769"/>
                    <a:pt x="60" y="18"/>
                  </a:cubicBezTo>
                  <a:cubicBezTo>
                    <a:pt x="60" y="7"/>
                    <a:pt x="54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52" name="Google Shape;18252;p27"/>
            <p:cNvSpPr/>
            <p:nvPr/>
          </p:nvSpPr>
          <p:spPr>
            <a:xfrm>
              <a:off x="2927425" y="2523650"/>
              <a:ext cx="3025" cy="47575"/>
            </a:xfrm>
            <a:custGeom>
              <a:avLst/>
              <a:gdLst/>
              <a:ahLst/>
              <a:cxnLst/>
              <a:rect l="l" t="t" r="r" b="b"/>
              <a:pathLst>
                <a:path w="121" h="1903" extrusionOk="0">
                  <a:moveTo>
                    <a:pt x="49" y="1"/>
                  </a:moveTo>
                  <a:cubicBezTo>
                    <a:pt x="49" y="620"/>
                    <a:pt x="1" y="1263"/>
                    <a:pt x="61" y="1894"/>
                  </a:cubicBezTo>
                  <a:cubicBezTo>
                    <a:pt x="61" y="1900"/>
                    <a:pt x="69" y="1903"/>
                    <a:pt x="78" y="1903"/>
                  </a:cubicBezTo>
                  <a:cubicBezTo>
                    <a:pt x="87" y="1903"/>
                    <a:pt x="96" y="1900"/>
                    <a:pt x="96" y="1894"/>
                  </a:cubicBezTo>
                  <a:cubicBezTo>
                    <a:pt x="120" y="1263"/>
                    <a:pt x="72" y="620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53" name="Google Shape;18253;p27"/>
            <p:cNvSpPr/>
            <p:nvPr/>
          </p:nvSpPr>
          <p:spPr>
            <a:xfrm>
              <a:off x="2917325" y="2618825"/>
              <a:ext cx="34250" cy="19750"/>
            </a:xfrm>
            <a:custGeom>
              <a:avLst/>
              <a:gdLst/>
              <a:ahLst/>
              <a:cxnLst/>
              <a:rect l="l" t="t" r="r" b="b"/>
              <a:pathLst>
                <a:path w="1370" h="790" extrusionOk="0">
                  <a:moveTo>
                    <a:pt x="1353" y="0"/>
                  </a:moveTo>
                  <a:cubicBezTo>
                    <a:pt x="1350" y="0"/>
                    <a:pt x="1348" y="1"/>
                    <a:pt x="1346" y="4"/>
                  </a:cubicBezTo>
                  <a:cubicBezTo>
                    <a:pt x="1119" y="135"/>
                    <a:pt x="917" y="266"/>
                    <a:pt x="691" y="385"/>
                  </a:cubicBezTo>
                  <a:cubicBezTo>
                    <a:pt x="465" y="504"/>
                    <a:pt x="226" y="611"/>
                    <a:pt x="24" y="766"/>
                  </a:cubicBezTo>
                  <a:cubicBezTo>
                    <a:pt x="0" y="778"/>
                    <a:pt x="0" y="789"/>
                    <a:pt x="36" y="789"/>
                  </a:cubicBezTo>
                  <a:cubicBezTo>
                    <a:pt x="512" y="647"/>
                    <a:pt x="988" y="313"/>
                    <a:pt x="1369" y="16"/>
                  </a:cubicBezTo>
                  <a:cubicBezTo>
                    <a:pt x="1369" y="16"/>
                    <a:pt x="1362" y="0"/>
                    <a:pt x="13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54" name="Google Shape;18254;p27"/>
            <p:cNvSpPr/>
            <p:nvPr/>
          </p:nvSpPr>
          <p:spPr>
            <a:xfrm>
              <a:off x="2918800" y="2627750"/>
              <a:ext cx="31175" cy="19325"/>
            </a:xfrm>
            <a:custGeom>
              <a:avLst/>
              <a:gdLst/>
              <a:ahLst/>
              <a:cxnLst/>
              <a:rect l="l" t="t" r="r" b="b"/>
              <a:pathLst>
                <a:path w="1247" h="773" extrusionOk="0">
                  <a:moveTo>
                    <a:pt x="1227" y="1"/>
                  </a:moveTo>
                  <a:cubicBezTo>
                    <a:pt x="1223" y="1"/>
                    <a:pt x="1219" y="2"/>
                    <a:pt x="1215" y="4"/>
                  </a:cubicBezTo>
                  <a:cubicBezTo>
                    <a:pt x="929" y="111"/>
                    <a:pt x="656" y="254"/>
                    <a:pt x="406" y="421"/>
                  </a:cubicBezTo>
                  <a:cubicBezTo>
                    <a:pt x="298" y="480"/>
                    <a:pt x="25" y="587"/>
                    <a:pt x="1" y="730"/>
                  </a:cubicBezTo>
                  <a:cubicBezTo>
                    <a:pt x="1" y="742"/>
                    <a:pt x="1" y="742"/>
                    <a:pt x="25" y="766"/>
                  </a:cubicBezTo>
                  <a:cubicBezTo>
                    <a:pt x="33" y="770"/>
                    <a:pt x="39" y="773"/>
                    <a:pt x="44" y="773"/>
                  </a:cubicBezTo>
                  <a:cubicBezTo>
                    <a:pt x="53" y="773"/>
                    <a:pt x="61" y="765"/>
                    <a:pt x="84" y="742"/>
                  </a:cubicBezTo>
                  <a:lnTo>
                    <a:pt x="96" y="730"/>
                  </a:lnTo>
                  <a:lnTo>
                    <a:pt x="96" y="718"/>
                  </a:lnTo>
                  <a:cubicBezTo>
                    <a:pt x="96" y="706"/>
                    <a:pt x="87" y="700"/>
                    <a:pt x="78" y="700"/>
                  </a:cubicBezTo>
                  <a:cubicBezTo>
                    <a:pt x="73" y="700"/>
                    <a:pt x="68" y="702"/>
                    <a:pt x="65" y="706"/>
                  </a:cubicBezTo>
                  <a:lnTo>
                    <a:pt x="65" y="706"/>
                  </a:lnTo>
                  <a:cubicBezTo>
                    <a:pt x="102" y="651"/>
                    <a:pt x="336" y="538"/>
                    <a:pt x="358" y="516"/>
                  </a:cubicBezTo>
                  <a:cubicBezTo>
                    <a:pt x="453" y="456"/>
                    <a:pt x="560" y="397"/>
                    <a:pt x="644" y="361"/>
                  </a:cubicBezTo>
                  <a:lnTo>
                    <a:pt x="1227" y="40"/>
                  </a:lnTo>
                  <a:cubicBezTo>
                    <a:pt x="1246" y="20"/>
                    <a:pt x="1242" y="1"/>
                    <a:pt x="12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55" name="Google Shape;18255;p27"/>
            <p:cNvSpPr/>
            <p:nvPr/>
          </p:nvSpPr>
          <p:spPr>
            <a:xfrm>
              <a:off x="2916775" y="2636975"/>
              <a:ext cx="27050" cy="15075"/>
            </a:xfrm>
            <a:custGeom>
              <a:avLst/>
              <a:gdLst/>
              <a:ahLst/>
              <a:cxnLst/>
              <a:rect l="l" t="t" r="r" b="b"/>
              <a:pathLst>
                <a:path w="1082" h="603" extrusionOk="0">
                  <a:moveTo>
                    <a:pt x="1069" y="1"/>
                  </a:moveTo>
                  <a:cubicBezTo>
                    <a:pt x="1066" y="1"/>
                    <a:pt x="1062" y="2"/>
                    <a:pt x="1058" y="4"/>
                  </a:cubicBezTo>
                  <a:cubicBezTo>
                    <a:pt x="713" y="171"/>
                    <a:pt x="308" y="337"/>
                    <a:pt x="10" y="575"/>
                  </a:cubicBezTo>
                  <a:cubicBezTo>
                    <a:pt x="1" y="585"/>
                    <a:pt x="7" y="603"/>
                    <a:pt x="16" y="603"/>
                  </a:cubicBezTo>
                  <a:cubicBezTo>
                    <a:pt x="18" y="603"/>
                    <a:pt x="20" y="602"/>
                    <a:pt x="22" y="599"/>
                  </a:cubicBezTo>
                  <a:cubicBezTo>
                    <a:pt x="379" y="480"/>
                    <a:pt x="737" y="230"/>
                    <a:pt x="1070" y="40"/>
                  </a:cubicBezTo>
                  <a:cubicBezTo>
                    <a:pt x="1080" y="20"/>
                    <a:pt x="1081" y="1"/>
                    <a:pt x="10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56" name="Google Shape;18256;p27"/>
            <p:cNvSpPr/>
            <p:nvPr/>
          </p:nvSpPr>
          <p:spPr>
            <a:xfrm>
              <a:off x="2925650" y="2666525"/>
              <a:ext cx="69675" cy="31275"/>
            </a:xfrm>
            <a:custGeom>
              <a:avLst/>
              <a:gdLst/>
              <a:ahLst/>
              <a:cxnLst/>
              <a:rect l="l" t="t" r="r" b="b"/>
              <a:pathLst>
                <a:path w="2787" h="1251" extrusionOk="0">
                  <a:moveTo>
                    <a:pt x="2751" y="1"/>
                  </a:moveTo>
                  <a:cubicBezTo>
                    <a:pt x="1858" y="501"/>
                    <a:pt x="1013" y="906"/>
                    <a:pt x="24" y="1203"/>
                  </a:cubicBezTo>
                  <a:cubicBezTo>
                    <a:pt x="1" y="1215"/>
                    <a:pt x="1" y="1251"/>
                    <a:pt x="24" y="1251"/>
                  </a:cubicBezTo>
                  <a:cubicBezTo>
                    <a:pt x="1001" y="1037"/>
                    <a:pt x="1977" y="620"/>
                    <a:pt x="2763" y="24"/>
                  </a:cubicBezTo>
                  <a:cubicBezTo>
                    <a:pt x="2787" y="13"/>
                    <a:pt x="2763" y="1"/>
                    <a:pt x="2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57" name="Google Shape;18257;p27"/>
            <p:cNvSpPr/>
            <p:nvPr/>
          </p:nvSpPr>
          <p:spPr>
            <a:xfrm>
              <a:off x="2959125" y="2651900"/>
              <a:ext cx="71250" cy="39125"/>
            </a:xfrm>
            <a:custGeom>
              <a:avLst/>
              <a:gdLst/>
              <a:ahLst/>
              <a:cxnLst/>
              <a:rect l="l" t="t" r="r" b="b"/>
              <a:pathLst>
                <a:path w="2850" h="1565" extrusionOk="0">
                  <a:moveTo>
                    <a:pt x="2793" y="0"/>
                  </a:moveTo>
                  <a:cubicBezTo>
                    <a:pt x="2789" y="0"/>
                    <a:pt x="2785" y="1"/>
                    <a:pt x="2781" y="2"/>
                  </a:cubicBezTo>
                  <a:cubicBezTo>
                    <a:pt x="1948" y="657"/>
                    <a:pt x="817" y="836"/>
                    <a:pt x="31" y="1526"/>
                  </a:cubicBezTo>
                  <a:cubicBezTo>
                    <a:pt x="0" y="1536"/>
                    <a:pt x="22" y="1564"/>
                    <a:pt x="44" y="1564"/>
                  </a:cubicBezTo>
                  <a:cubicBezTo>
                    <a:pt x="48" y="1564"/>
                    <a:pt x="51" y="1564"/>
                    <a:pt x="55" y="1562"/>
                  </a:cubicBezTo>
                  <a:cubicBezTo>
                    <a:pt x="971" y="1074"/>
                    <a:pt x="2079" y="776"/>
                    <a:pt x="2829" y="50"/>
                  </a:cubicBezTo>
                  <a:cubicBezTo>
                    <a:pt x="2850" y="39"/>
                    <a:pt x="2824" y="0"/>
                    <a:pt x="2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58" name="Google Shape;18258;p27"/>
            <p:cNvSpPr/>
            <p:nvPr/>
          </p:nvSpPr>
          <p:spPr>
            <a:xfrm>
              <a:off x="2948900" y="2652675"/>
              <a:ext cx="79000" cy="39975"/>
            </a:xfrm>
            <a:custGeom>
              <a:avLst/>
              <a:gdLst/>
              <a:ahLst/>
              <a:cxnLst/>
              <a:rect l="l" t="t" r="r" b="b"/>
              <a:pathLst>
                <a:path w="3160" h="1599" extrusionOk="0">
                  <a:moveTo>
                    <a:pt x="3122" y="0"/>
                  </a:moveTo>
                  <a:cubicBezTo>
                    <a:pt x="3117" y="0"/>
                    <a:pt x="3112" y="2"/>
                    <a:pt x="3107" y="7"/>
                  </a:cubicBezTo>
                  <a:cubicBezTo>
                    <a:pt x="2095" y="555"/>
                    <a:pt x="1047" y="1043"/>
                    <a:pt x="23" y="1567"/>
                  </a:cubicBezTo>
                  <a:cubicBezTo>
                    <a:pt x="5" y="1576"/>
                    <a:pt x="1" y="1599"/>
                    <a:pt x="15" y="1599"/>
                  </a:cubicBezTo>
                  <a:cubicBezTo>
                    <a:pt x="20" y="1599"/>
                    <a:pt x="26" y="1596"/>
                    <a:pt x="35" y="1591"/>
                  </a:cubicBezTo>
                  <a:cubicBezTo>
                    <a:pt x="1118" y="1293"/>
                    <a:pt x="2226" y="686"/>
                    <a:pt x="3131" y="31"/>
                  </a:cubicBezTo>
                  <a:cubicBezTo>
                    <a:pt x="3159" y="31"/>
                    <a:pt x="3142" y="0"/>
                    <a:pt x="3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59" name="Google Shape;18259;p27"/>
            <p:cNvSpPr/>
            <p:nvPr/>
          </p:nvSpPr>
          <p:spPr>
            <a:xfrm>
              <a:off x="2959575" y="2663000"/>
              <a:ext cx="48375" cy="19625"/>
            </a:xfrm>
            <a:custGeom>
              <a:avLst/>
              <a:gdLst/>
              <a:ahLst/>
              <a:cxnLst/>
              <a:rect l="l" t="t" r="r" b="b"/>
              <a:pathLst>
                <a:path w="1935" h="785" extrusionOk="0">
                  <a:moveTo>
                    <a:pt x="1895" y="1"/>
                  </a:moveTo>
                  <a:cubicBezTo>
                    <a:pt x="1887" y="1"/>
                    <a:pt x="1879" y="4"/>
                    <a:pt x="1870" y="11"/>
                  </a:cubicBezTo>
                  <a:cubicBezTo>
                    <a:pt x="1275" y="273"/>
                    <a:pt x="656" y="487"/>
                    <a:pt x="25" y="737"/>
                  </a:cubicBezTo>
                  <a:cubicBezTo>
                    <a:pt x="1" y="749"/>
                    <a:pt x="13" y="785"/>
                    <a:pt x="37" y="785"/>
                  </a:cubicBezTo>
                  <a:cubicBezTo>
                    <a:pt x="680" y="630"/>
                    <a:pt x="1311" y="368"/>
                    <a:pt x="1906" y="82"/>
                  </a:cubicBezTo>
                  <a:cubicBezTo>
                    <a:pt x="1935" y="53"/>
                    <a:pt x="1925" y="1"/>
                    <a:pt x="18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60" name="Google Shape;18260;p27"/>
            <p:cNvSpPr/>
            <p:nvPr/>
          </p:nvSpPr>
          <p:spPr>
            <a:xfrm>
              <a:off x="2832475" y="2688600"/>
              <a:ext cx="30925" cy="21800"/>
            </a:xfrm>
            <a:custGeom>
              <a:avLst/>
              <a:gdLst/>
              <a:ahLst/>
              <a:cxnLst/>
              <a:rect l="l" t="t" r="r" b="b"/>
              <a:pathLst>
                <a:path w="1237" h="872" extrusionOk="0">
                  <a:moveTo>
                    <a:pt x="23" y="0"/>
                  </a:moveTo>
                  <a:cubicBezTo>
                    <a:pt x="12" y="0"/>
                    <a:pt x="1" y="14"/>
                    <a:pt x="1" y="23"/>
                  </a:cubicBezTo>
                  <a:cubicBezTo>
                    <a:pt x="60" y="118"/>
                    <a:pt x="84" y="177"/>
                    <a:pt x="156" y="249"/>
                  </a:cubicBezTo>
                  <a:cubicBezTo>
                    <a:pt x="93" y="139"/>
                    <a:pt x="72" y="81"/>
                    <a:pt x="98" y="81"/>
                  </a:cubicBezTo>
                  <a:cubicBezTo>
                    <a:pt x="112" y="81"/>
                    <a:pt x="139" y="97"/>
                    <a:pt x="179" y="130"/>
                  </a:cubicBezTo>
                  <a:cubicBezTo>
                    <a:pt x="227" y="154"/>
                    <a:pt x="287" y="189"/>
                    <a:pt x="334" y="237"/>
                  </a:cubicBezTo>
                  <a:cubicBezTo>
                    <a:pt x="441" y="308"/>
                    <a:pt x="525" y="368"/>
                    <a:pt x="632" y="439"/>
                  </a:cubicBezTo>
                  <a:cubicBezTo>
                    <a:pt x="822" y="570"/>
                    <a:pt x="1013" y="737"/>
                    <a:pt x="1215" y="868"/>
                  </a:cubicBezTo>
                  <a:cubicBezTo>
                    <a:pt x="1218" y="870"/>
                    <a:pt x="1220" y="871"/>
                    <a:pt x="1222" y="871"/>
                  </a:cubicBezTo>
                  <a:cubicBezTo>
                    <a:pt x="1231" y="871"/>
                    <a:pt x="1237" y="854"/>
                    <a:pt x="1227" y="844"/>
                  </a:cubicBezTo>
                  <a:cubicBezTo>
                    <a:pt x="870" y="511"/>
                    <a:pt x="453" y="249"/>
                    <a:pt x="37" y="11"/>
                  </a:cubicBezTo>
                  <a:cubicBezTo>
                    <a:pt x="33" y="3"/>
                    <a:pt x="28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61" name="Google Shape;18261;p27"/>
            <p:cNvSpPr/>
            <p:nvPr/>
          </p:nvSpPr>
          <p:spPr>
            <a:xfrm>
              <a:off x="2816700" y="2684975"/>
              <a:ext cx="44675" cy="24825"/>
            </a:xfrm>
            <a:custGeom>
              <a:avLst/>
              <a:gdLst/>
              <a:ahLst/>
              <a:cxnLst/>
              <a:rect l="l" t="t" r="r" b="b"/>
              <a:pathLst>
                <a:path w="1787" h="993" extrusionOk="0">
                  <a:moveTo>
                    <a:pt x="37" y="1"/>
                  </a:moveTo>
                  <a:cubicBezTo>
                    <a:pt x="13" y="1"/>
                    <a:pt x="1" y="37"/>
                    <a:pt x="25" y="37"/>
                  </a:cubicBezTo>
                  <a:cubicBezTo>
                    <a:pt x="715" y="227"/>
                    <a:pt x="1203" y="572"/>
                    <a:pt x="1751" y="989"/>
                  </a:cubicBezTo>
                  <a:cubicBezTo>
                    <a:pt x="1753" y="991"/>
                    <a:pt x="1756" y="992"/>
                    <a:pt x="1759" y="992"/>
                  </a:cubicBezTo>
                  <a:cubicBezTo>
                    <a:pt x="1771" y="992"/>
                    <a:pt x="1787" y="973"/>
                    <a:pt x="1787" y="953"/>
                  </a:cubicBezTo>
                  <a:cubicBezTo>
                    <a:pt x="1370" y="453"/>
                    <a:pt x="680" y="12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62" name="Google Shape;18262;p27"/>
            <p:cNvSpPr/>
            <p:nvPr/>
          </p:nvSpPr>
          <p:spPr>
            <a:xfrm>
              <a:off x="2830150" y="2689400"/>
              <a:ext cx="41900" cy="24850"/>
            </a:xfrm>
            <a:custGeom>
              <a:avLst/>
              <a:gdLst/>
              <a:ahLst/>
              <a:cxnLst/>
              <a:rect l="l" t="t" r="r" b="b"/>
              <a:pathLst>
                <a:path w="1676" h="994" extrusionOk="0">
                  <a:moveTo>
                    <a:pt x="25" y="0"/>
                  </a:moveTo>
                  <a:cubicBezTo>
                    <a:pt x="8" y="0"/>
                    <a:pt x="0" y="26"/>
                    <a:pt x="11" y="26"/>
                  </a:cubicBezTo>
                  <a:cubicBezTo>
                    <a:pt x="558" y="324"/>
                    <a:pt x="1082" y="669"/>
                    <a:pt x="1630" y="991"/>
                  </a:cubicBezTo>
                  <a:cubicBezTo>
                    <a:pt x="1631" y="992"/>
                    <a:pt x="1634" y="993"/>
                    <a:pt x="1636" y="993"/>
                  </a:cubicBezTo>
                  <a:cubicBezTo>
                    <a:pt x="1651" y="993"/>
                    <a:pt x="1676" y="965"/>
                    <a:pt x="1666" y="955"/>
                  </a:cubicBezTo>
                  <a:cubicBezTo>
                    <a:pt x="1189" y="562"/>
                    <a:pt x="594" y="264"/>
                    <a:pt x="34" y="2"/>
                  </a:cubicBezTo>
                  <a:cubicBezTo>
                    <a:pt x="31" y="1"/>
                    <a:pt x="28" y="0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63" name="Google Shape;18263;p27"/>
            <p:cNvSpPr/>
            <p:nvPr/>
          </p:nvSpPr>
          <p:spPr>
            <a:xfrm>
              <a:off x="2843800" y="2692125"/>
              <a:ext cx="38300" cy="23625"/>
            </a:xfrm>
            <a:custGeom>
              <a:avLst/>
              <a:gdLst/>
              <a:ahLst/>
              <a:cxnLst/>
              <a:rect l="l" t="t" r="r" b="b"/>
              <a:pathLst>
                <a:path w="1532" h="945" extrusionOk="0">
                  <a:moveTo>
                    <a:pt x="24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500" y="346"/>
                    <a:pt x="977" y="691"/>
                    <a:pt x="1501" y="941"/>
                  </a:cubicBezTo>
                  <a:cubicBezTo>
                    <a:pt x="1503" y="943"/>
                    <a:pt x="1505" y="944"/>
                    <a:pt x="1508" y="944"/>
                  </a:cubicBezTo>
                  <a:cubicBezTo>
                    <a:pt x="1520" y="944"/>
                    <a:pt x="1532" y="925"/>
                    <a:pt x="1512" y="905"/>
                  </a:cubicBezTo>
                  <a:cubicBezTo>
                    <a:pt x="1060" y="572"/>
                    <a:pt x="524" y="29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64" name="Google Shape;18264;p27"/>
            <p:cNvSpPr/>
            <p:nvPr/>
          </p:nvSpPr>
          <p:spPr>
            <a:xfrm>
              <a:off x="2850950" y="2690925"/>
              <a:ext cx="33300" cy="22150"/>
            </a:xfrm>
            <a:custGeom>
              <a:avLst/>
              <a:gdLst/>
              <a:ahLst/>
              <a:cxnLst/>
              <a:rect l="l" t="t" r="r" b="b"/>
              <a:pathLst>
                <a:path w="1332" h="886" extrusionOk="0">
                  <a:moveTo>
                    <a:pt x="0" y="1"/>
                  </a:moveTo>
                  <a:lnTo>
                    <a:pt x="0" y="1"/>
                  </a:lnTo>
                  <a:cubicBezTo>
                    <a:pt x="429" y="287"/>
                    <a:pt x="857" y="632"/>
                    <a:pt x="1310" y="882"/>
                  </a:cubicBezTo>
                  <a:cubicBezTo>
                    <a:pt x="1312" y="884"/>
                    <a:pt x="1315" y="885"/>
                    <a:pt x="1317" y="885"/>
                  </a:cubicBezTo>
                  <a:cubicBezTo>
                    <a:pt x="1325" y="885"/>
                    <a:pt x="1331" y="870"/>
                    <a:pt x="1322" y="870"/>
                  </a:cubicBezTo>
                  <a:cubicBezTo>
                    <a:pt x="964" y="513"/>
                    <a:pt x="453" y="23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65" name="Google Shape;18265;p27"/>
            <p:cNvSpPr/>
            <p:nvPr/>
          </p:nvSpPr>
          <p:spPr>
            <a:xfrm>
              <a:off x="2859875" y="2690650"/>
              <a:ext cx="31275" cy="20250"/>
            </a:xfrm>
            <a:custGeom>
              <a:avLst/>
              <a:gdLst/>
              <a:ahLst/>
              <a:cxnLst/>
              <a:rect l="l" t="t" r="r" b="b"/>
              <a:pathLst>
                <a:path w="1251" h="810" extrusionOk="0">
                  <a:moveTo>
                    <a:pt x="12" y="0"/>
                  </a:moveTo>
                  <a:cubicBezTo>
                    <a:pt x="12" y="0"/>
                    <a:pt x="0" y="36"/>
                    <a:pt x="12" y="36"/>
                  </a:cubicBezTo>
                  <a:cubicBezTo>
                    <a:pt x="393" y="298"/>
                    <a:pt x="798" y="607"/>
                    <a:pt x="1215" y="810"/>
                  </a:cubicBezTo>
                  <a:cubicBezTo>
                    <a:pt x="1227" y="810"/>
                    <a:pt x="1250" y="786"/>
                    <a:pt x="1227" y="774"/>
                  </a:cubicBezTo>
                  <a:cubicBezTo>
                    <a:pt x="869" y="476"/>
                    <a:pt x="41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66" name="Google Shape;18266;p27"/>
            <p:cNvSpPr/>
            <p:nvPr/>
          </p:nvSpPr>
          <p:spPr>
            <a:xfrm>
              <a:off x="2868900" y="2691275"/>
              <a:ext cx="31075" cy="20300"/>
            </a:xfrm>
            <a:custGeom>
              <a:avLst/>
              <a:gdLst/>
              <a:ahLst/>
              <a:cxnLst/>
              <a:rect l="l" t="t" r="r" b="b"/>
              <a:pathLst>
                <a:path w="1243" h="812" extrusionOk="0">
                  <a:moveTo>
                    <a:pt x="10" y="1"/>
                  </a:moveTo>
                  <a:cubicBezTo>
                    <a:pt x="3" y="1"/>
                    <a:pt x="0" y="14"/>
                    <a:pt x="8" y="23"/>
                  </a:cubicBezTo>
                  <a:cubicBezTo>
                    <a:pt x="366" y="297"/>
                    <a:pt x="794" y="618"/>
                    <a:pt x="1211" y="809"/>
                  </a:cubicBezTo>
                  <a:cubicBezTo>
                    <a:pt x="1213" y="811"/>
                    <a:pt x="1216" y="812"/>
                    <a:pt x="1219" y="812"/>
                  </a:cubicBezTo>
                  <a:cubicBezTo>
                    <a:pt x="1230" y="812"/>
                    <a:pt x="1242" y="794"/>
                    <a:pt x="1223" y="785"/>
                  </a:cubicBezTo>
                  <a:cubicBezTo>
                    <a:pt x="854" y="499"/>
                    <a:pt x="425" y="249"/>
                    <a:pt x="20" y="11"/>
                  </a:cubicBezTo>
                  <a:cubicBezTo>
                    <a:pt x="17" y="3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67" name="Google Shape;18267;p27"/>
            <p:cNvSpPr/>
            <p:nvPr/>
          </p:nvSpPr>
          <p:spPr>
            <a:xfrm>
              <a:off x="2876550" y="2691225"/>
              <a:ext cx="26350" cy="16300"/>
            </a:xfrm>
            <a:custGeom>
              <a:avLst/>
              <a:gdLst/>
              <a:ahLst/>
              <a:cxnLst/>
              <a:rect l="l" t="t" r="r" b="b"/>
              <a:pathLst>
                <a:path w="1054" h="652" extrusionOk="0">
                  <a:moveTo>
                    <a:pt x="24" y="1"/>
                  </a:moveTo>
                  <a:cubicBezTo>
                    <a:pt x="12" y="13"/>
                    <a:pt x="0" y="25"/>
                    <a:pt x="12" y="37"/>
                  </a:cubicBezTo>
                  <a:cubicBezTo>
                    <a:pt x="191" y="132"/>
                    <a:pt x="369" y="215"/>
                    <a:pt x="536" y="322"/>
                  </a:cubicBezTo>
                  <a:cubicBezTo>
                    <a:pt x="702" y="430"/>
                    <a:pt x="845" y="560"/>
                    <a:pt x="1024" y="644"/>
                  </a:cubicBezTo>
                  <a:cubicBezTo>
                    <a:pt x="1027" y="650"/>
                    <a:pt x="1030" y="652"/>
                    <a:pt x="1034" y="652"/>
                  </a:cubicBezTo>
                  <a:cubicBezTo>
                    <a:pt x="1045" y="652"/>
                    <a:pt x="1054" y="629"/>
                    <a:pt x="1036" y="620"/>
                  </a:cubicBezTo>
                  <a:cubicBezTo>
                    <a:pt x="786" y="334"/>
                    <a:pt x="369" y="13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68" name="Google Shape;18268;p27"/>
            <p:cNvSpPr/>
            <p:nvPr/>
          </p:nvSpPr>
          <p:spPr>
            <a:xfrm>
              <a:off x="2882500" y="2690050"/>
              <a:ext cx="19375" cy="13025"/>
            </a:xfrm>
            <a:custGeom>
              <a:avLst/>
              <a:gdLst/>
              <a:ahLst/>
              <a:cxnLst/>
              <a:rect l="l" t="t" r="r" b="b"/>
              <a:pathLst>
                <a:path w="775" h="521" extrusionOk="0">
                  <a:moveTo>
                    <a:pt x="48" y="0"/>
                  </a:moveTo>
                  <a:cubicBezTo>
                    <a:pt x="12" y="12"/>
                    <a:pt x="0" y="36"/>
                    <a:pt x="24" y="60"/>
                  </a:cubicBezTo>
                  <a:cubicBezTo>
                    <a:pt x="167" y="119"/>
                    <a:pt x="298" y="191"/>
                    <a:pt x="429" y="262"/>
                  </a:cubicBezTo>
                  <a:cubicBezTo>
                    <a:pt x="548" y="334"/>
                    <a:pt x="643" y="441"/>
                    <a:pt x="738" y="512"/>
                  </a:cubicBezTo>
                  <a:cubicBezTo>
                    <a:pt x="744" y="518"/>
                    <a:pt x="749" y="520"/>
                    <a:pt x="753" y="520"/>
                  </a:cubicBezTo>
                  <a:cubicBezTo>
                    <a:pt x="767" y="520"/>
                    <a:pt x="774" y="497"/>
                    <a:pt x="774" y="488"/>
                  </a:cubicBezTo>
                  <a:cubicBezTo>
                    <a:pt x="619" y="250"/>
                    <a:pt x="298" y="8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69" name="Google Shape;18269;p27"/>
            <p:cNvSpPr/>
            <p:nvPr/>
          </p:nvSpPr>
          <p:spPr>
            <a:xfrm>
              <a:off x="2883075" y="2686475"/>
              <a:ext cx="20525" cy="13200"/>
            </a:xfrm>
            <a:custGeom>
              <a:avLst/>
              <a:gdLst/>
              <a:ahLst/>
              <a:cxnLst/>
              <a:rect l="l" t="t" r="r" b="b"/>
              <a:pathLst>
                <a:path w="821" h="528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156" y="108"/>
                    <a:pt x="275" y="203"/>
                    <a:pt x="406" y="274"/>
                  </a:cubicBezTo>
                  <a:cubicBezTo>
                    <a:pt x="525" y="358"/>
                    <a:pt x="644" y="465"/>
                    <a:pt x="775" y="524"/>
                  </a:cubicBezTo>
                  <a:cubicBezTo>
                    <a:pt x="779" y="527"/>
                    <a:pt x="784" y="527"/>
                    <a:pt x="788" y="527"/>
                  </a:cubicBezTo>
                  <a:cubicBezTo>
                    <a:pt x="806" y="527"/>
                    <a:pt x="820" y="510"/>
                    <a:pt x="811" y="500"/>
                  </a:cubicBezTo>
                  <a:cubicBezTo>
                    <a:pt x="620" y="274"/>
                    <a:pt x="287" y="119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70" name="Google Shape;18270;p27"/>
            <p:cNvSpPr/>
            <p:nvPr/>
          </p:nvSpPr>
          <p:spPr>
            <a:xfrm>
              <a:off x="2886825" y="2682950"/>
              <a:ext cx="16825" cy="11875"/>
            </a:xfrm>
            <a:custGeom>
              <a:avLst/>
              <a:gdLst/>
              <a:ahLst/>
              <a:cxnLst/>
              <a:rect l="l" t="t" r="r" b="b"/>
              <a:pathLst>
                <a:path w="673" h="475" extrusionOk="0">
                  <a:moveTo>
                    <a:pt x="27" y="1"/>
                  </a:moveTo>
                  <a:cubicBezTo>
                    <a:pt x="8" y="1"/>
                    <a:pt x="0" y="20"/>
                    <a:pt x="18" y="46"/>
                  </a:cubicBezTo>
                  <a:cubicBezTo>
                    <a:pt x="125" y="118"/>
                    <a:pt x="232" y="189"/>
                    <a:pt x="351" y="284"/>
                  </a:cubicBezTo>
                  <a:cubicBezTo>
                    <a:pt x="434" y="344"/>
                    <a:pt x="542" y="439"/>
                    <a:pt x="649" y="475"/>
                  </a:cubicBezTo>
                  <a:cubicBezTo>
                    <a:pt x="661" y="475"/>
                    <a:pt x="672" y="463"/>
                    <a:pt x="661" y="439"/>
                  </a:cubicBezTo>
                  <a:cubicBezTo>
                    <a:pt x="589" y="356"/>
                    <a:pt x="470" y="296"/>
                    <a:pt x="375" y="237"/>
                  </a:cubicBezTo>
                  <a:cubicBezTo>
                    <a:pt x="268" y="165"/>
                    <a:pt x="149" y="82"/>
                    <a:pt x="53" y="10"/>
                  </a:cubicBezTo>
                  <a:cubicBezTo>
                    <a:pt x="43" y="4"/>
                    <a:pt x="34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71" name="Google Shape;18271;p27"/>
            <p:cNvSpPr/>
            <p:nvPr/>
          </p:nvSpPr>
          <p:spPr>
            <a:xfrm>
              <a:off x="2891175" y="2682825"/>
              <a:ext cx="14850" cy="10900"/>
            </a:xfrm>
            <a:custGeom>
              <a:avLst/>
              <a:gdLst/>
              <a:ahLst/>
              <a:cxnLst/>
              <a:rect l="l" t="t" r="r" b="b"/>
              <a:pathLst>
                <a:path w="594" h="436" extrusionOk="0">
                  <a:moveTo>
                    <a:pt x="22" y="0"/>
                  </a:moveTo>
                  <a:cubicBezTo>
                    <a:pt x="7" y="0"/>
                    <a:pt x="1" y="18"/>
                    <a:pt x="10" y="27"/>
                  </a:cubicBezTo>
                  <a:cubicBezTo>
                    <a:pt x="117" y="111"/>
                    <a:pt x="213" y="170"/>
                    <a:pt x="320" y="242"/>
                  </a:cubicBezTo>
                  <a:cubicBezTo>
                    <a:pt x="391" y="301"/>
                    <a:pt x="475" y="385"/>
                    <a:pt x="558" y="432"/>
                  </a:cubicBezTo>
                  <a:cubicBezTo>
                    <a:pt x="560" y="434"/>
                    <a:pt x="563" y="435"/>
                    <a:pt x="566" y="435"/>
                  </a:cubicBezTo>
                  <a:cubicBezTo>
                    <a:pt x="578" y="435"/>
                    <a:pt x="594" y="418"/>
                    <a:pt x="594" y="408"/>
                  </a:cubicBezTo>
                  <a:cubicBezTo>
                    <a:pt x="546" y="313"/>
                    <a:pt x="439" y="254"/>
                    <a:pt x="368" y="194"/>
                  </a:cubicBezTo>
                  <a:cubicBezTo>
                    <a:pt x="260" y="123"/>
                    <a:pt x="153" y="63"/>
                    <a:pt x="34" y="4"/>
                  </a:cubicBezTo>
                  <a:cubicBezTo>
                    <a:pt x="30" y="1"/>
                    <a:pt x="25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72" name="Google Shape;18272;p27"/>
            <p:cNvSpPr/>
            <p:nvPr/>
          </p:nvSpPr>
          <p:spPr>
            <a:xfrm>
              <a:off x="2894700" y="2680525"/>
              <a:ext cx="13125" cy="10150"/>
            </a:xfrm>
            <a:custGeom>
              <a:avLst/>
              <a:gdLst/>
              <a:ahLst/>
              <a:cxnLst/>
              <a:rect l="l" t="t" r="r" b="b"/>
              <a:pathLst>
                <a:path w="525" h="406" extrusionOk="0">
                  <a:moveTo>
                    <a:pt x="36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107" y="96"/>
                    <a:pt x="191" y="167"/>
                    <a:pt x="286" y="238"/>
                  </a:cubicBezTo>
                  <a:cubicBezTo>
                    <a:pt x="346" y="286"/>
                    <a:pt x="405" y="381"/>
                    <a:pt x="488" y="405"/>
                  </a:cubicBezTo>
                  <a:cubicBezTo>
                    <a:pt x="512" y="405"/>
                    <a:pt x="524" y="393"/>
                    <a:pt x="524" y="381"/>
                  </a:cubicBezTo>
                  <a:cubicBezTo>
                    <a:pt x="512" y="286"/>
                    <a:pt x="405" y="238"/>
                    <a:pt x="334" y="179"/>
                  </a:cubicBezTo>
                  <a:cubicBezTo>
                    <a:pt x="238" y="107"/>
                    <a:pt x="131" y="48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73" name="Google Shape;18273;p27"/>
            <p:cNvSpPr/>
            <p:nvPr/>
          </p:nvSpPr>
          <p:spPr>
            <a:xfrm>
              <a:off x="2901550" y="2680750"/>
              <a:ext cx="3200" cy="7500"/>
            </a:xfrm>
            <a:custGeom>
              <a:avLst/>
              <a:gdLst/>
              <a:ahLst/>
              <a:cxnLst/>
              <a:rect l="l" t="t" r="r" b="b"/>
              <a:pathLst>
                <a:path w="128" h="300" extrusionOk="0">
                  <a:moveTo>
                    <a:pt x="17" y="0"/>
                  </a:moveTo>
                  <a:cubicBezTo>
                    <a:pt x="9" y="0"/>
                    <a:pt x="0" y="9"/>
                    <a:pt x="0" y="27"/>
                  </a:cubicBezTo>
                  <a:cubicBezTo>
                    <a:pt x="0" y="134"/>
                    <a:pt x="24" y="217"/>
                    <a:pt x="95" y="289"/>
                  </a:cubicBezTo>
                  <a:cubicBezTo>
                    <a:pt x="103" y="296"/>
                    <a:pt x="109" y="299"/>
                    <a:pt x="114" y="299"/>
                  </a:cubicBezTo>
                  <a:cubicBezTo>
                    <a:pt x="124" y="299"/>
                    <a:pt x="127" y="285"/>
                    <a:pt x="119" y="277"/>
                  </a:cubicBezTo>
                  <a:cubicBezTo>
                    <a:pt x="72" y="206"/>
                    <a:pt x="24" y="110"/>
                    <a:pt x="24" y="27"/>
                  </a:cubicBezTo>
                  <a:cubicBezTo>
                    <a:pt x="30" y="9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74" name="Google Shape;18274;p27"/>
            <p:cNvSpPr/>
            <p:nvPr/>
          </p:nvSpPr>
          <p:spPr>
            <a:xfrm>
              <a:off x="2903025" y="2663625"/>
              <a:ext cx="6275" cy="46025"/>
            </a:xfrm>
            <a:custGeom>
              <a:avLst/>
              <a:gdLst/>
              <a:ahLst/>
              <a:cxnLst/>
              <a:rect l="l" t="t" r="r" b="b"/>
              <a:pathLst>
                <a:path w="251" h="1841" extrusionOk="0">
                  <a:moveTo>
                    <a:pt x="109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60" y="45"/>
                    <a:pt x="60" y="21"/>
                    <a:pt x="60" y="69"/>
                  </a:cubicBezTo>
                  <a:cubicBezTo>
                    <a:pt x="42" y="96"/>
                    <a:pt x="51" y="109"/>
                    <a:pt x="57" y="109"/>
                  </a:cubicBezTo>
                  <a:cubicBezTo>
                    <a:pt x="57" y="109"/>
                    <a:pt x="58" y="109"/>
                    <a:pt x="58" y="109"/>
                  </a:cubicBezTo>
                  <a:lnTo>
                    <a:pt x="58" y="109"/>
                  </a:lnTo>
                  <a:cubicBezTo>
                    <a:pt x="40" y="154"/>
                    <a:pt x="84" y="345"/>
                    <a:pt x="84" y="414"/>
                  </a:cubicBezTo>
                  <a:cubicBezTo>
                    <a:pt x="84" y="581"/>
                    <a:pt x="72" y="736"/>
                    <a:pt x="72" y="902"/>
                  </a:cubicBezTo>
                  <a:cubicBezTo>
                    <a:pt x="60" y="1200"/>
                    <a:pt x="24" y="1510"/>
                    <a:pt x="1" y="1807"/>
                  </a:cubicBezTo>
                  <a:cubicBezTo>
                    <a:pt x="4" y="1807"/>
                    <a:pt x="8" y="1807"/>
                    <a:pt x="11" y="1807"/>
                  </a:cubicBezTo>
                  <a:lnTo>
                    <a:pt x="11" y="1807"/>
                  </a:lnTo>
                  <a:cubicBezTo>
                    <a:pt x="12" y="1829"/>
                    <a:pt x="27" y="1840"/>
                    <a:pt x="45" y="1840"/>
                  </a:cubicBezTo>
                  <a:cubicBezTo>
                    <a:pt x="66" y="1840"/>
                    <a:pt x="90" y="1825"/>
                    <a:pt x="96" y="1795"/>
                  </a:cubicBezTo>
                  <a:cubicBezTo>
                    <a:pt x="144" y="1414"/>
                    <a:pt x="179" y="1010"/>
                    <a:pt x="179" y="605"/>
                  </a:cubicBezTo>
                  <a:cubicBezTo>
                    <a:pt x="179" y="438"/>
                    <a:pt x="251" y="164"/>
                    <a:pt x="132" y="10"/>
                  </a:cubicBezTo>
                  <a:cubicBezTo>
                    <a:pt x="126" y="4"/>
                    <a:pt x="117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75" name="Google Shape;18275;p27"/>
            <p:cNvSpPr/>
            <p:nvPr/>
          </p:nvSpPr>
          <p:spPr>
            <a:xfrm>
              <a:off x="2900050" y="2664300"/>
              <a:ext cx="9125" cy="56175"/>
            </a:xfrm>
            <a:custGeom>
              <a:avLst/>
              <a:gdLst/>
              <a:ahLst/>
              <a:cxnLst/>
              <a:rect l="l" t="t" r="r" b="b"/>
              <a:pathLst>
                <a:path w="365" h="2247" extrusionOk="0">
                  <a:moveTo>
                    <a:pt x="337" y="1"/>
                  </a:moveTo>
                  <a:cubicBezTo>
                    <a:pt x="326" y="1"/>
                    <a:pt x="315" y="10"/>
                    <a:pt x="310" y="30"/>
                  </a:cubicBezTo>
                  <a:cubicBezTo>
                    <a:pt x="96" y="733"/>
                    <a:pt x="1" y="1507"/>
                    <a:pt x="84" y="2233"/>
                  </a:cubicBezTo>
                  <a:cubicBezTo>
                    <a:pt x="84" y="2243"/>
                    <a:pt x="92" y="2247"/>
                    <a:pt x="102" y="2247"/>
                  </a:cubicBezTo>
                  <a:cubicBezTo>
                    <a:pt x="116" y="2247"/>
                    <a:pt x="132" y="2240"/>
                    <a:pt x="132" y="2233"/>
                  </a:cubicBezTo>
                  <a:cubicBezTo>
                    <a:pt x="167" y="1483"/>
                    <a:pt x="203" y="792"/>
                    <a:pt x="358" y="54"/>
                  </a:cubicBezTo>
                  <a:cubicBezTo>
                    <a:pt x="365" y="19"/>
                    <a:pt x="351" y="1"/>
                    <a:pt x="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76" name="Google Shape;18276;p27"/>
            <p:cNvSpPr/>
            <p:nvPr/>
          </p:nvSpPr>
          <p:spPr>
            <a:xfrm>
              <a:off x="2903025" y="2668400"/>
              <a:ext cx="5975" cy="59525"/>
            </a:xfrm>
            <a:custGeom>
              <a:avLst/>
              <a:gdLst/>
              <a:ahLst/>
              <a:cxnLst/>
              <a:rect l="l" t="t" r="r" b="b"/>
              <a:pathLst>
                <a:path w="239" h="2381" extrusionOk="0">
                  <a:moveTo>
                    <a:pt x="20" y="0"/>
                  </a:moveTo>
                  <a:cubicBezTo>
                    <a:pt x="16" y="0"/>
                    <a:pt x="13" y="3"/>
                    <a:pt x="13" y="9"/>
                  </a:cubicBezTo>
                  <a:cubicBezTo>
                    <a:pt x="1" y="771"/>
                    <a:pt x="24" y="1616"/>
                    <a:pt x="155" y="2366"/>
                  </a:cubicBezTo>
                  <a:cubicBezTo>
                    <a:pt x="155" y="2377"/>
                    <a:pt x="164" y="2380"/>
                    <a:pt x="174" y="2380"/>
                  </a:cubicBezTo>
                  <a:cubicBezTo>
                    <a:pt x="187" y="2380"/>
                    <a:pt x="203" y="2373"/>
                    <a:pt x="203" y="2366"/>
                  </a:cubicBezTo>
                  <a:cubicBezTo>
                    <a:pt x="239" y="1604"/>
                    <a:pt x="155" y="771"/>
                    <a:pt x="36" y="9"/>
                  </a:cubicBezTo>
                  <a:cubicBezTo>
                    <a:pt x="30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77" name="Google Shape;18277;p27"/>
            <p:cNvSpPr/>
            <p:nvPr/>
          </p:nvSpPr>
          <p:spPr>
            <a:xfrm>
              <a:off x="2906000" y="2692600"/>
              <a:ext cx="4500" cy="45725"/>
            </a:xfrm>
            <a:custGeom>
              <a:avLst/>
              <a:gdLst/>
              <a:ahLst/>
              <a:cxnLst/>
              <a:rect l="l" t="t" r="r" b="b"/>
              <a:pathLst>
                <a:path w="180" h="1829" extrusionOk="0">
                  <a:moveTo>
                    <a:pt x="40" y="1"/>
                  </a:moveTo>
                  <a:cubicBezTo>
                    <a:pt x="32" y="1"/>
                    <a:pt x="25" y="7"/>
                    <a:pt x="25" y="17"/>
                  </a:cubicBezTo>
                  <a:cubicBezTo>
                    <a:pt x="1" y="589"/>
                    <a:pt x="1" y="1232"/>
                    <a:pt x="84" y="1815"/>
                  </a:cubicBezTo>
                  <a:cubicBezTo>
                    <a:pt x="84" y="1825"/>
                    <a:pt x="93" y="1829"/>
                    <a:pt x="102" y="1829"/>
                  </a:cubicBezTo>
                  <a:cubicBezTo>
                    <a:pt x="116" y="1829"/>
                    <a:pt x="132" y="1822"/>
                    <a:pt x="132" y="1815"/>
                  </a:cubicBezTo>
                  <a:cubicBezTo>
                    <a:pt x="179" y="1232"/>
                    <a:pt x="132" y="589"/>
                    <a:pt x="60" y="29"/>
                  </a:cubicBezTo>
                  <a:cubicBezTo>
                    <a:pt x="60" y="10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78" name="Google Shape;18278;p27"/>
            <p:cNvSpPr/>
            <p:nvPr/>
          </p:nvSpPr>
          <p:spPr>
            <a:xfrm>
              <a:off x="2902275" y="2698550"/>
              <a:ext cx="8225" cy="43175"/>
            </a:xfrm>
            <a:custGeom>
              <a:avLst/>
              <a:gdLst/>
              <a:ahLst/>
              <a:cxnLst/>
              <a:rect l="l" t="t" r="r" b="b"/>
              <a:pathLst>
                <a:path w="329" h="1727" extrusionOk="0">
                  <a:moveTo>
                    <a:pt x="27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02" y="589"/>
                    <a:pt x="114" y="1149"/>
                    <a:pt x="174" y="1708"/>
                  </a:cubicBezTo>
                  <a:cubicBezTo>
                    <a:pt x="174" y="1715"/>
                    <a:pt x="187" y="1727"/>
                    <a:pt x="200" y="1727"/>
                  </a:cubicBezTo>
                  <a:cubicBezTo>
                    <a:pt x="208" y="1727"/>
                    <a:pt x="216" y="1722"/>
                    <a:pt x="221" y="1708"/>
                  </a:cubicBezTo>
                  <a:cubicBezTo>
                    <a:pt x="328" y="1172"/>
                    <a:pt x="221" y="529"/>
                    <a:pt x="66" y="17"/>
                  </a:cubicBezTo>
                  <a:cubicBezTo>
                    <a:pt x="56" y="7"/>
                    <a:pt x="40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79" name="Google Shape;18279;p27"/>
            <p:cNvSpPr/>
            <p:nvPr/>
          </p:nvSpPr>
          <p:spPr>
            <a:xfrm>
              <a:off x="2902425" y="2706575"/>
              <a:ext cx="4200" cy="32675"/>
            </a:xfrm>
            <a:custGeom>
              <a:avLst/>
              <a:gdLst/>
              <a:ahLst/>
              <a:cxnLst/>
              <a:rect l="l" t="t" r="r" b="b"/>
              <a:pathLst>
                <a:path w="168" h="1307" extrusionOk="0">
                  <a:moveTo>
                    <a:pt x="64" y="1"/>
                  </a:moveTo>
                  <a:cubicBezTo>
                    <a:pt x="54" y="1"/>
                    <a:pt x="48" y="6"/>
                    <a:pt x="48" y="6"/>
                  </a:cubicBezTo>
                  <a:cubicBezTo>
                    <a:pt x="25" y="411"/>
                    <a:pt x="1" y="875"/>
                    <a:pt x="60" y="1280"/>
                  </a:cubicBezTo>
                  <a:cubicBezTo>
                    <a:pt x="60" y="1298"/>
                    <a:pt x="72" y="1307"/>
                    <a:pt x="86" y="1307"/>
                  </a:cubicBezTo>
                  <a:cubicBezTo>
                    <a:pt x="99" y="1307"/>
                    <a:pt x="114" y="1298"/>
                    <a:pt x="120" y="1280"/>
                  </a:cubicBezTo>
                  <a:cubicBezTo>
                    <a:pt x="168" y="887"/>
                    <a:pt x="120" y="411"/>
                    <a:pt x="84" y="6"/>
                  </a:cubicBezTo>
                  <a:cubicBezTo>
                    <a:pt x="76" y="2"/>
                    <a:pt x="70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80" name="Google Shape;18280;p27"/>
            <p:cNvSpPr/>
            <p:nvPr/>
          </p:nvSpPr>
          <p:spPr>
            <a:xfrm>
              <a:off x="2909275" y="2700300"/>
              <a:ext cx="5675" cy="37925"/>
            </a:xfrm>
            <a:custGeom>
              <a:avLst/>
              <a:gdLst/>
              <a:ahLst/>
              <a:cxnLst/>
              <a:rect l="l" t="t" r="r" b="b"/>
              <a:pathLst>
                <a:path w="227" h="1517" extrusionOk="0">
                  <a:moveTo>
                    <a:pt x="11" y="0"/>
                  </a:moveTo>
                  <a:cubicBezTo>
                    <a:pt x="5" y="0"/>
                    <a:pt x="1" y="12"/>
                    <a:pt x="1" y="19"/>
                  </a:cubicBezTo>
                  <a:cubicBezTo>
                    <a:pt x="108" y="519"/>
                    <a:pt x="84" y="995"/>
                    <a:pt x="84" y="1507"/>
                  </a:cubicBezTo>
                  <a:cubicBezTo>
                    <a:pt x="84" y="1513"/>
                    <a:pt x="93" y="1516"/>
                    <a:pt x="102" y="1516"/>
                  </a:cubicBezTo>
                  <a:cubicBezTo>
                    <a:pt x="111" y="1516"/>
                    <a:pt x="120" y="1513"/>
                    <a:pt x="120" y="1507"/>
                  </a:cubicBezTo>
                  <a:cubicBezTo>
                    <a:pt x="227" y="1019"/>
                    <a:pt x="144" y="495"/>
                    <a:pt x="25" y="19"/>
                  </a:cubicBezTo>
                  <a:cubicBezTo>
                    <a:pt x="20" y="5"/>
                    <a:pt x="15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81" name="Google Shape;18281;p27"/>
            <p:cNvSpPr/>
            <p:nvPr/>
          </p:nvSpPr>
          <p:spPr>
            <a:xfrm>
              <a:off x="2920000" y="2490050"/>
              <a:ext cx="5375" cy="50525"/>
            </a:xfrm>
            <a:custGeom>
              <a:avLst/>
              <a:gdLst/>
              <a:ahLst/>
              <a:cxnLst/>
              <a:rect l="l" t="t" r="r" b="b"/>
              <a:pathLst>
                <a:path w="215" h="2021" extrusionOk="0">
                  <a:moveTo>
                    <a:pt x="144" y="1"/>
                  </a:moveTo>
                  <a:cubicBezTo>
                    <a:pt x="136" y="1"/>
                    <a:pt x="131" y="7"/>
                    <a:pt x="131" y="23"/>
                  </a:cubicBezTo>
                  <a:cubicBezTo>
                    <a:pt x="12" y="642"/>
                    <a:pt x="0" y="1392"/>
                    <a:pt x="107" y="2011"/>
                  </a:cubicBezTo>
                  <a:cubicBezTo>
                    <a:pt x="107" y="2017"/>
                    <a:pt x="113" y="2020"/>
                    <a:pt x="122" y="2020"/>
                  </a:cubicBezTo>
                  <a:cubicBezTo>
                    <a:pt x="131" y="2020"/>
                    <a:pt x="143" y="2017"/>
                    <a:pt x="155" y="2011"/>
                  </a:cubicBezTo>
                  <a:cubicBezTo>
                    <a:pt x="215" y="1368"/>
                    <a:pt x="215" y="654"/>
                    <a:pt x="179" y="23"/>
                  </a:cubicBezTo>
                  <a:cubicBezTo>
                    <a:pt x="166" y="10"/>
                    <a:pt x="153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82" name="Google Shape;18282;p27"/>
            <p:cNvSpPr/>
            <p:nvPr/>
          </p:nvSpPr>
          <p:spPr>
            <a:xfrm>
              <a:off x="2922675" y="2452950"/>
              <a:ext cx="3600" cy="66050"/>
            </a:xfrm>
            <a:custGeom>
              <a:avLst/>
              <a:gdLst/>
              <a:ahLst/>
              <a:cxnLst/>
              <a:rect l="l" t="t" r="r" b="b"/>
              <a:pathLst>
                <a:path w="144" h="2642" extrusionOk="0">
                  <a:moveTo>
                    <a:pt x="72" y="1"/>
                  </a:moveTo>
                  <a:cubicBezTo>
                    <a:pt x="66" y="1"/>
                    <a:pt x="60" y="7"/>
                    <a:pt x="60" y="19"/>
                  </a:cubicBezTo>
                  <a:cubicBezTo>
                    <a:pt x="24" y="876"/>
                    <a:pt x="0" y="1757"/>
                    <a:pt x="48" y="2614"/>
                  </a:cubicBezTo>
                  <a:cubicBezTo>
                    <a:pt x="48" y="2632"/>
                    <a:pt x="57" y="2641"/>
                    <a:pt x="66" y="2641"/>
                  </a:cubicBezTo>
                  <a:cubicBezTo>
                    <a:pt x="75" y="2641"/>
                    <a:pt x="84" y="2632"/>
                    <a:pt x="84" y="2614"/>
                  </a:cubicBezTo>
                  <a:cubicBezTo>
                    <a:pt x="143" y="1757"/>
                    <a:pt x="120" y="876"/>
                    <a:pt x="84" y="19"/>
                  </a:cubicBezTo>
                  <a:cubicBezTo>
                    <a:pt x="84" y="7"/>
                    <a:pt x="78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83" name="Google Shape;18283;p27"/>
            <p:cNvSpPr/>
            <p:nvPr/>
          </p:nvSpPr>
          <p:spPr>
            <a:xfrm>
              <a:off x="2925350" y="2450800"/>
              <a:ext cx="5375" cy="63425"/>
            </a:xfrm>
            <a:custGeom>
              <a:avLst/>
              <a:gdLst/>
              <a:ahLst/>
              <a:cxnLst/>
              <a:rect l="l" t="t" r="r" b="b"/>
              <a:pathLst>
                <a:path w="215" h="2537" extrusionOk="0">
                  <a:moveTo>
                    <a:pt x="13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36" y="843"/>
                    <a:pt x="36" y="1676"/>
                    <a:pt x="72" y="2510"/>
                  </a:cubicBezTo>
                  <a:cubicBezTo>
                    <a:pt x="72" y="2528"/>
                    <a:pt x="78" y="2537"/>
                    <a:pt x="87" y="2537"/>
                  </a:cubicBezTo>
                  <a:cubicBezTo>
                    <a:pt x="96" y="2537"/>
                    <a:pt x="108" y="2528"/>
                    <a:pt x="120" y="2510"/>
                  </a:cubicBezTo>
                  <a:cubicBezTo>
                    <a:pt x="215" y="1688"/>
                    <a:pt x="144" y="819"/>
                    <a:pt x="24" y="10"/>
                  </a:cubicBezTo>
                  <a:cubicBezTo>
                    <a:pt x="24" y="4"/>
                    <a:pt x="18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84" name="Google Shape;18284;p27"/>
            <p:cNvSpPr/>
            <p:nvPr/>
          </p:nvSpPr>
          <p:spPr>
            <a:xfrm>
              <a:off x="2926025" y="2447675"/>
              <a:ext cx="21975" cy="27600"/>
            </a:xfrm>
            <a:custGeom>
              <a:avLst/>
              <a:gdLst/>
              <a:ahLst/>
              <a:cxnLst/>
              <a:rect l="l" t="t" r="r" b="b"/>
              <a:pathLst>
                <a:path w="879" h="1104" extrusionOk="0">
                  <a:moveTo>
                    <a:pt x="856" y="0"/>
                  </a:moveTo>
                  <a:cubicBezTo>
                    <a:pt x="852" y="0"/>
                    <a:pt x="848" y="1"/>
                    <a:pt x="843" y="4"/>
                  </a:cubicBezTo>
                  <a:cubicBezTo>
                    <a:pt x="700" y="170"/>
                    <a:pt x="581" y="349"/>
                    <a:pt x="450" y="504"/>
                  </a:cubicBezTo>
                  <a:cubicBezTo>
                    <a:pt x="295" y="706"/>
                    <a:pt x="128" y="885"/>
                    <a:pt x="9" y="1087"/>
                  </a:cubicBezTo>
                  <a:cubicBezTo>
                    <a:pt x="1" y="1095"/>
                    <a:pt x="16" y="1104"/>
                    <a:pt x="30" y="1104"/>
                  </a:cubicBezTo>
                  <a:cubicBezTo>
                    <a:pt x="36" y="1104"/>
                    <a:pt x="42" y="1102"/>
                    <a:pt x="45" y="1099"/>
                  </a:cubicBezTo>
                  <a:cubicBezTo>
                    <a:pt x="188" y="956"/>
                    <a:pt x="331" y="777"/>
                    <a:pt x="450" y="599"/>
                  </a:cubicBezTo>
                  <a:cubicBezTo>
                    <a:pt x="593" y="408"/>
                    <a:pt x="748" y="206"/>
                    <a:pt x="879" y="15"/>
                  </a:cubicBezTo>
                  <a:cubicBezTo>
                    <a:pt x="879" y="15"/>
                    <a:pt x="871" y="0"/>
                    <a:pt x="8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85" name="Google Shape;18285;p27"/>
            <p:cNvSpPr/>
            <p:nvPr/>
          </p:nvSpPr>
          <p:spPr>
            <a:xfrm>
              <a:off x="2927200" y="2453575"/>
              <a:ext cx="25775" cy="28800"/>
            </a:xfrm>
            <a:custGeom>
              <a:avLst/>
              <a:gdLst/>
              <a:ahLst/>
              <a:cxnLst/>
              <a:rect l="l" t="t" r="r" b="b"/>
              <a:pathLst>
                <a:path w="1031" h="1152" extrusionOk="0">
                  <a:moveTo>
                    <a:pt x="1020" y="1"/>
                  </a:moveTo>
                  <a:cubicBezTo>
                    <a:pt x="1017" y="1"/>
                    <a:pt x="1014" y="2"/>
                    <a:pt x="1010" y="6"/>
                  </a:cubicBezTo>
                  <a:cubicBezTo>
                    <a:pt x="832" y="196"/>
                    <a:pt x="665" y="411"/>
                    <a:pt x="486" y="601"/>
                  </a:cubicBezTo>
                  <a:cubicBezTo>
                    <a:pt x="320" y="780"/>
                    <a:pt x="165" y="946"/>
                    <a:pt x="10" y="1125"/>
                  </a:cubicBezTo>
                  <a:cubicBezTo>
                    <a:pt x="0" y="1135"/>
                    <a:pt x="14" y="1152"/>
                    <a:pt x="32" y="1152"/>
                  </a:cubicBezTo>
                  <a:cubicBezTo>
                    <a:pt x="37" y="1152"/>
                    <a:pt x="41" y="1151"/>
                    <a:pt x="46" y="1149"/>
                  </a:cubicBezTo>
                  <a:cubicBezTo>
                    <a:pt x="415" y="839"/>
                    <a:pt x="760" y="411"/>
                    <a:pt x="1022" y="18"/>
                  </a:cubicBezTo>
                  <a:cubicBezTo>
                    <a:pt x="1030" y="9"/>
                    <a:pt x="1027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86" name="Google Shape;18286;p27"/>
            <p:cNvSpPr/>
            <p:nvPr/>
          </p:nvSpPr>
          <p:spPr>
            <a:xfrm>
              <a:off x="2928000" y="2458100"/>
              <a:ext cx="33700" cy="36550"/>
            </a:xfrm>
            <a:custGeom>
              <a:avLst/>
              <a:gdLst/>
              <a:ahLst/>
              <a:cxnLst/>
              <a:rect l="l" t="t" r="r" b="b"/>
              <a:pathLst>
                <a:path w="1348" h="1462" extrusionOk="0">
                  <a:moveTo>
                    <a:pt x="1015" y="0"/>
                  </a:moveTo>
                  <a:cubicBezTo>
                    <a:pt x="990" y="0"/>
                    <a:pt x="992" y="17"/>
                    <a:pt x="1002" y="27"/>
                  </a:cubicBezTo>
                  <a:cubicBezTo>
                    <a:pt x="1170" y="126"/>
                    <a:pt x="446" y="920"/>
                    <a:pt x="139" y="1250"/>
                  </a:cubicBezTo>
                  <a:lnTo>
                    <a:pt x="139" y="1250"/>
                  </a:lnTo>
                  <a:cubicBezTo>
                    <a:pt x="137" y="1250"/>
                    <a:pt x="135" y="1252"/>
                    <a:pt x="133" y="1253"/>
                  </a:cubicBezTo>
                  <a:cubicBezTo>
                    <a:pt x="127" y="1261"/>
                    <a:pt x="121" y="1269"/>
                    <a:pt x="114" y="1276"/>
                  </a:cubicBezTo>
                  <a:lnTo>
                    <a:pt x="114" y="1276"/>
                  </a:lnTo>
                  <a:cubicBezTo>
                    <a:pt x="64" y="1330"/>
                    <a:pt x="28" y="1369"/>
                    <a:pt x="14" y="1384"/>
                  </a:cubicBezTo>
                  <a:cubicBezTo>
                    <a:pt x="17" y="1386"/>
                    <a:pt x="19" y="1388"/>
                    <a:pt x="22" y="1389"/>
                  </a:cubicBezTo>
                  <a:lnTo>
                    <a:pt x="22" y="1389"/>
                  </a:lnTo>
                  <a:cubicBezTo>
                    <a:pt x="1" y="1424"/>
                    <a:pt x="20" y="1461"/>
                    <a:pt x="49" y="1461"/>
                  </a:cubicBezTo>
                  <a:cubicBezTo>
                    <a:pt x="60" y="1461"/>
                    <a:pt x="73" y="1456"/>
                    <a:pt x="85" y="1444"/>
                  </a:cubicBezTo>
                  <a:cubicBezTo>
                    <a:pt x="228" y="1313"/>
                    <a:pt x="1347" y="134"/>
                    <a:pt x="1038" y="3"/>
                  </a:cubicBezTo>
                  <a:cubicBezTo>
                    <a:pt x="1029" y="1"/>
                    <a:pt x="1021" y="0"/>
                    <a:pt x="10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87" name="Google Shape;18287;p27"/>
            <p:cNvSpPr/>
            <p:nvPr/>
          </p:nvSpPr>
          <p:spPr>
            <a:xfrm>
              <a:off x="2924925" y="2468475"/>
              <a:ext cx="30650" cy="34600"/>
            </a:xfrm>
            <a:custGeom>
              <a:avLst/>
              <a:gdLst/>
              <a:ahLst/>
              <a:cxnLst/>
              <a:rect l="l" t="t" r="r" b="b"/>
              <a:pathLst>
                <a:path w="1226" h="1384" extrusionOk="0">
                  <a:moveTo>
                    <a:pt x="1200" y="0"/>
                  </a:moveTo>
                  <a:cubicBezTo>
                    <a:pt x="1192" y="0"/>
                    <a:pt x="1183" y="2"/>
                    <a:pt x="1173" y="5"/>
                  </a:cubicBezTo>
                  <a:cubicBezTo>
                    <a:pt x="970" y="231"/>
                    <a:pt x="768" y="481"/>
                    <a:pt x="565" y="707"/>
                  </a:cubicBezTo>
                  <a:cubicBezTo>
                    <a:pt x="387" y="910"/>
                    <a:pt x="172" y="1124"/>
                    <a:pt x="18" y="1339"/>
                  </a:cubicBezTo>
                  <a:cubicBezTo>
                    <a:pt x="0" y="1364"/>
                    <a:pt x="14" y="1384"/>
                    <a:pt x="32" y="1384"/>
                  </a:cubicBezTo>
                  <a:cubicBezTo>
                    <a:pt x="39" y="1384"/>
                    <a:pt x="47" y="1381"/>
                    <a:pt x="53" y="1374"/>
                  </a:cubicBezTo>
                  <a:cubicBezTo>
                    <a:pt x="482" y="1005"/>
                    <a:pt x="875" y="481"/>
                    <a:pt x="1208" y="17"/>
                  </a:cubicBezTo>
                  <a:cubicBezTo>
                    <a:pt x="1225" y="9"/>
                    <a:pt x="1218" y="0"/>
                    <a:pt x="12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88" name="Google Shape;18288;p27"/>
            <p:cNvSpPr/>
            <p:nvPr/>
          </p:nvSpPr>
          <p:spPr>
            <a:xfrm>
              <a:off x="2926075" y="2476325"/>
              <a:ext cx="29375" cy="34150"/>
            </a:xfrm>
            <a:custGeom>
              <a:avLst/>
              <a:gdLst/>
              <a:ahLst/>
              <a:cxnLst/>
              <a:rect l="l" t="t" r="r" b="b"/>
              <a:pathLst>
                <a:path w="1175" h="1366" extrusionOk="0">
                  <a:moveTo>
                    <a:pt x="1174" y="1"/>
                  </a:moveTo>
                  <a:lnTo>
                    <a:pt x="1174" y="1"/>
                  </a:lnTo>
                  <a:cubicBezTo>
                    <a:pt x="984" y="215"/>
                    <a:pt x="817" y="453"/>
                    <a:pt x="615" y="667"/>
                  </a:cubicBezTo>
                  <a:cubicBezTo>
                    <a:pt x="424" y="894"/>
                    <a:pt x="222" y="1084"/>
                    <a:pt x="19" y="1298"/>
                  </a:cubicBezTo>
                  <a:cubicBezTo>
                    <a:pt x="1" y="1336"/>
                    <a:pt x="26" y="1365"/>
                    <a:pt x="54" y="1365"/>
                  </a:cubicBezTo>
                  <a:cubicBezTo>
                    <a:pt x="63" y="1365"/>
                    <a:pt x="71" y="1363"/>
                    <a:pt x="79" y="1358"/>
                  </a:cubicBezTo>
                  <a:cubicBezTo>
                    <a:pt x="531" y="1013"/>
                    <a:pt x="960" y="513"/>
                    <a:pt x="1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89" name="Google Shape;18289;p27"/>
            <p:cNvSpPr/>
            <p:nvPr/>
          </p:nvSpPr>
          <p:spPr>
            <a:xfrm>
              <a:off x="2926900" y="2488475"/>
              <a:ext cx="28850" cy="30825"/>
            </a:xfrm>
            <a:custGeom>
              <a:avLst/>
              <a:gdLst/>
              <a:ahLst/>
              <a:cxnLst/>
              <a:rect l="l" t="t" r="r" b="b"/>
              <a:pathLst>
                <a:path w="1154" h="1233" extrusionOk="0">
                  <a:moveTo>
                    <a:pt x="958" y="0"/>
                  </a:moveTo>
                  <a:cubicBezTo>
                    <a:pt x="951" y="0"/>
                    <a:pt x="952" y="28"/>
                    <a:pt x="963" y="38"/>
                  </a:cubicBezTo>
                  <a:cubicBezTo>
                    <a:pt x="1022" y="62"/>
                    <a:pt x="486" y="634"/>
                    <a:pt x="439" y="693"/>
                  </a:cubicBezTo>
                  <a:cubicBezTo>
                    <a:pt x="296" y="860"/>
                    <a:pt x="117" y="1003"/>
                    <a:pt x="10" y="1193"/>
                  </a:cubicBezTo>
                  <a:cubicBezTo>
                    <a:pt x="0" y="1213"/>
                    <a:pt x="14" y="1232"/>
                    <a:pt x="26" y="1232"/>
                  </a:cubicBezTo>
                  <a:cubicBezTo>
                    <a:pt x="29" y="1232"/>
                    <a:pt x="32" y="1231"/>
                    <a:pt x="34" y="1229"/>
                  </a:cubicBezTo>
                  <a:cubicBezTo>
                    <a:pt x="201" y="1122"/>
                    <a:pt x="320" y="967"/>
                    <a:pt x="439" y="824"/>
                  </a:cubicBezTo>
                  <a:cubicBezTo>
                    <a:pt x="593" y="658"/>
                    <a:pt x="736" y="503"/>
                    <a:pt x="867" y="336"/>
                  </a:cubicBezTo>
                  <a:cubicBezTo>
                    <a:pt x="927" y="277"/>
                    <a:pt x="1153" y="50"/>
                    <a:pt x="963" y="3"/>
                  </a:cubicBezTo>
                  <a:cubicBezTo>
                    <a:pt x="961" y="1"/>
                    <a:pt x="959" y="0"/>
                    <a:pt x="9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90" name="Google Shape;18290;p27"/>
            <p:cNvSpPr/>
            <p:nvPr/>
          </p:nvSpPr>
          <p:spPr>
            <a:xfrm>
              <a:off x="2930700" y="2503025"/>
              <a:ext cx="21350" cy="22150"/>
            </a:xfrm>
            <a:custGeom>
              <a:avLst/>
              <a:gdLst/>
              <a:ahLst/>
              <a:cxnLst/>
              <a:rect l="l" t="t" r="r" b="b"/>
              <a:pathLst>
                <a:path w="854" h="886" extrusionOk="0">
                  <a:moveTo>
                    <a:pt x="830" y="1"/>
                  </a:moveTo>
                  <a:cubicBezTo>
                    <a:pt x="827" y="1"/>
                    <a:pt x="825" y="2"/>
                    <a:pt x="822" y="4"/>
                  </a:cubicBezTo>
                  <a:cubicBezTo>
                    <a:pt x="644" y="111"/>
                    <a:pt x="513" y="290"/>
                    <a:pt x="382" y="433"/>
                  </a:cubicBezTo>
                  <a:cubicBezTo>
                    <a:pt x="263" y="552"/>
                    <a:pt x="60" y="683"/>
                    <a:pt x="1" y="849"/>
                  </a:cubicBezTo>
                  <a:cubicBezTo>
                    <a:pt x="1" y="873"/>
                    <a:pt x="25" y="885"/>
                    <a:pt x="25" y="885"/>
                  </a:cubicBezTo>
                  <a:cubicBezTo>
                    <a:pt x="180" y="826"/>
                    <a:pt x="322" y="635"/>
                    <a:pt x="441" y="516"/>
                  </a:cubicBezTo>
                  <a:cubicBezTo>
                    <a:pt x="572" y="361"/>
                    <a:pt x="751" y="218"/>
                    <a:pt x="834" y="40"/>
                  </a:cubicBezTo>
                  <a:cubicBezTo>
                    <a:pt x="854" y="20"/>
                    <a:pt x="842" y="1"/>
                    <a:pt x="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91" name="Google Shape;18291;p27"/>
            <p:cNvSpPr/>
            <p:nvPr/>
          </p:nvSpPr>
          <p:spPr>
            <a:xfrm>
              <a:off x="2927375" y="2511950"/>
              <a:ext cx="23125" cy="21275"/>
            </a:xfrm>
            <a:custGeom>
              <a:avLst/>
              <a:gdLst/>
              <a:ahLst/>
              <a:cxnLst/>
              <a:rect l="l" t="t" r="r" b="b"/>
              <a:pathLst>
                <a:path w="925" h="851" extrusionOk="0">
                  <a:moveTo>
                    <a:pt x="893" y="1"/>
                  </a:moveTo>
                  <a:cubicBezTo>
                    <a:pt x="890" y="1"/>
                    <a:pt x="886" y="2"/>
                    <a:pt x="884" y="4"/>
                  </a:cubicBezTo>
                  <a:cubicBezTo>
                    <a:pt x="729" y="111"/>
                    <a:pt x="610" y="242"/>
                    <a:pt x="479" y="362"/>
                  </a:cubicBezTo>
                  <a:cubicBezTo>
                    <a:pt x="360" y="471"/>
                    <a:pt x="241" y="588"/>
                    <a:pt x="123" y="706"/>
                  </a:cubicBezTo>
                  <a:lnTo>
                    <a:pt x="123" y="706"/>
                  </a:lnTo>
                  <a:cubicBezTo>
                    <a:pt x="98" y="726"/>
                    <a:pt x="72" y="746"/>
                    <a:pt x="39" y="766"/>
                  </a:cubicBezTo>
                  <a:cubicBezTo>
                    <a:pt x="0" y="785"/>
                    <a:pt x="31" y="851"/>
                    <a:pt x="76" y="851"/>
                  </a:cubicBezTo>
                  <a:cubicBezTo>
                    <a:pt x="87" y="851"/>
                    <a:pt x="99" y="847"/>
                    <a:pt x="110" y="838"/>
                  </a:cubicBezTo>
                  <a:cubicBezTo>
                    <a:pt x="112" y="836"/>
                    <a:pt x="113" y="835"/>
                    <a:pt x="115" y="833"/>
                  </a:cubicBezTo>
                  <a:lnTo>
                    <a:pt x="115" y="833"/>
                  </a:lnTo>
                  <a:cubicBezTo>
                    <a:pt x="117" y="835"/>
                    <a:pt x="120" y="837"/>
                    <a:pt x="122" y="838"/>
                  </a:cubicBezTo>
                  <a:cubicBezTo>
                    <a:pt x="131" y="826"/>
                    <a:pt x="139" y="815"/>
                    <a:pt x="146" y="804"/>
                  </a:cubicBezTo>
                  <a:lnTo>
                    <a:pt x="146" y="804"/>
                  </a:lnTo>
                  <a:cubicBezTo>
                    <a:pt x="277" y="684"/>
                    <a:pt x="408" y="563"/>
                    <a:pt x="539" y="421"/>
                  </a:cubicBezTo>
                  <a:cubicBezTo>
                    <a:pt x="658" y="302"/>
                    <a:pt x="813" y="171"/>
                    <a:pt x="896" y="16"/>
                  </a:cubicBezTo>
                  <a:cubicBezTo>
                    <a:pt x="925" y="16"/>
                    <a:pt x="907" y="1"/>
                    <a:pt x="8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92" name="Google Shape;18292;p27"/>
            <p:cNvSpPr/>
            <p:nvPr/>
          </p:nvSpPr>
          <p:spPr>
            <a:xfrm>
              <a:off x="2927750" y="2512625"/>
              <a:ext cx="25675" cy="23400"/>
            </a:xfrm>
            <a:custGeom>
              <a:avLst/>
              <a:gdLst/>
              <a:ahLst/>
              <a:cxnLst/>
              <a:rect l="l" t="t" r="r" b="b"/>
              <a:pathLst>
                <a:path w="1027" h="936" extrusionOk="0">
                  <a:moveTo>
                    <a:pt x="976" y="0"/>
                  </a:moveTo>
                  <a:cubicBezTo>
                    <a:pt x="965" y="0"/>
                    <a:pt x="953" y="4"/>
                    <a:pt x="940" y="13"/>
                  </a:cubicBezTo>
                  <a:cubicBezTo>
                    <a:pt x="647" y="283"/>
                    <a:pt x="342" y="564"/>
                    <a:pt x="49" y="846"/>
                  </a:cubicBezTo>
                  <a:lnTo>
                    <a:pt x="49" y="846"/>
                  </a:lnTo>
                  <a:cubicBezTo>
                    <a:pt x="48" y="846"/>
                    <a:pt x="48" y="846"/>
                    <a:pt x="48" y="846"/>
                  </a:cubicBezTo>
                  <a:cubicBezTo>
                    <a:pt x="48" y="847"/>
                    <a:pt x="48" y="847"/>
                    <a:pt x="48" y="847"/>
                  </a:cubicBezTo>
                  <a:lnTo>
                    <a:pt x="48" y="847"/>
                  </a:lnTo>
                  <a:cubicBezTo>
                    <a:pt x="44" y="851"/>
                    <a:pt x="40" y="855"/>
                    <a:pt x="36" y="858"/>
                  </a:cubicBezTo>
                  <a:cubicBezTo>
                    <a:pt x="0" y="894"/>
                    <a:pt x="30" y="935"/>
                    <a:pt x="63" y="935"/>
                  </a:cubicBezTo>
                  <a:cubicBezTo>
                    <a:pt x="74" y="935"/>
                    <a:pt x="86" y="930"/>
                    <a:pt x="95" y="918"/>
                  </a:cubicBezTo>
                  <a:cubicBezTo>
                    <a:pt x="97" y="915"/>
                    <a:pt x="99" y="913"/>
                    <a:pt x="102" y="910"/>
                  </a:cubicBezTo>
                  <a:lnTo>
                    <a:pt x="102" y="910"/>
                  </a:lnTo>
                  <a:cubicBezTo>
                    <a:pt x="103" y="913"/>
                    <a:pt x="105" y="915"/>
                    <a:pt x="107" y="918"/>
                  </a:cubicBezTo>
                  <a:cubicBezTo>
                    <a:pt x="440" y="668"/>
                    <a:pt x="714" y="346"/>
                    <a:pt x="1000" y="49"/>
                  </a:cubicBezTo>
                  <a:cubicBezTo>
                    <a:pt x="1027" y="31"/>
                    <a:pt x="1007" y="0"/>
                    <a:pt x="9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93" name="Google Shape;18293;p27"/>
            <p:cNvSpPr/>
            <p:nvPr/>
          </p:nvSpPr>
          <p:spPr>
            <a:xfrm>
              <a:off x="2925675" y="2518125"/>
              <a:ext cx="31150" cy="25225"/>
            </a:xfrm>
            <a:custGeom>
              <a:avLst/>
              <a:gdLst/>
              <a:ahLst/>
              <a:cxnLst/>
              <a:rect l="l" t="t" r="r" b="b"/>
              <a:pathLst>
                <a:path w="1246" h="1009" extrusionOk="0">
                  <a:moveTo>
                    <a:pt x="1205" y="1"/>
                  </a:moveTo>
                  <a:cubicBezTo>
                    <a:pt x="1200" y="1"/>
                    <a:pt x="1195" y="3"/>
                    <a:pt x="1190" y="7"/>
                  </a:cubicBezTo>
                  <a:cubicBezTo>
                    <a:pt x="785" y="269"/>
                    <a:pt x="381" y="603"/>
                    <a:pt x="23" y="924"/>
                  </a:cubicBezTo>
                  <a:cubicBezTo>
                    <a:pt x="25" y="926"/>
                    <a:pt x="27" y="927"/>
                    <a:pt x="28" y="929"/>
                  </a:cubicBezTo>
                  <a:lnTo>
                    <a:pt x="28" y="929"/>
                  </a:lnTo>
                  <a:cubicBezTo>
                    <a:pt x="0" y="952"/>
                    <a:pt x="23" y="1009"/>
                    <a:pt x="62" y="1009"/>
                  </a:cubicBezTo>
                  <a:cubicBezTo>
                    <a:pt x="72" y="1009"/>
                    <a:pt x="83" y="1005"/>
                    <a:pt x="95" y="996"/>
                  </a:cubicBezTo>
                  <a:cubicBezTo>
                    <a:pt x="488" y="710"/>
                    <a:pt x="904" y="400"/>
                    <a:pt x="1226" y="55"/>
                  </a:cubicBezTo>
                  <a:cubicBezTo>
                    <a:pt x="1245" y="36"/>
                    <a:pt x="1225" y="1"/>
                    <a:pt x="12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94" name="Google Shape;18294;p27"/>
            <p:cNvSpPr/>
            <p:nvPr/>
          </p:nvSpPr>
          <p:spPr>
            <a:xfrm>
              <a:off x="2924350" y="2523950"/>
              <a:ext cx="30200" cy="26350"/>
            </a:xfrm>
            <a:custGeom>
              <a:avLst/>
              <a:gdLst/>
              <a:ahLst/>
              <a:cxnLst/>
              <a:rect l="l" t="t" r="r" b="b"/>
              <a:pathLst>
                <a:path w="1208" h="1054" extrusionOk="0">
                  <a:moveTo>
                    <a:pt x="1207" y="1"/>
                  </a:moveTo>
                  <a:lnTo>
                    <a:pt x="1207" y="1"/>
                  </a:lnTo>
                  <a:cubicBezTo>
                    <a:pt x="1005" y="72"/>
                    <a:pt x="826" y="274"/>
                    <a:pt x="660" y="405"/>
                  </a:cubicBezTo>
                  <a:cubicBezTo>
                    <a:pt x="457" y="584"/>
                    <a:pt x="231" y="774"/>
                    <a:pt x="41" y="965"/>
                  </a:cubicBezTo>
                  <a:cubicBezTo>
                    <a:pt x="0" y="1005"/>
                    <a:pt x="28" y="1054"/>
                    <a:pt x="66" y="1054"/>
                  </a:cubicBezTo>
                  <a:cubicBezTo>
                    <a:pt x="73" y="1054"/>
                    <a:pt x="81" y="1052"/>
                    <a:pt x="88" y="1048"/>
                  </a:cubicBezTo>
                  <a:cubicBezTo>
                    <a:pt x="95" y="1046"/>
                    <a:pt x="101" y="1043"/>
                    <a:pt x="108" y="1040"/>
                  </a:cubicBezTo>
                  <a:lnTo>
                    <a:pt x="108" y="1040"/>
                  </a:lnTo>
                  <a:lnTo>
                    <a:pt x="112" y="1048"/>
                  </a:lnTo>
                  <a:cubicBezTo>
                    <a:pt x="121" y="1041"/>
                    <a:pt x="129" y="1033"/>
                    <a:pt x="138" y="1025"/>
                  </a:cubicBezTo>
                  <a:lnTo>
                    <a:pt x="138" y="1025"/>
                  </a:lnTo>
                  <a:cubicBezTo>
                    <a:pt x="222" y="982"/>
                    <a:pt x="291" y="924"/>
                    <a:pt x="335" y="849"/>
                  </a:cubicBezTo>
                  <a:lnTo>
                    <a:pt x="335" y="849"/>
                  </a:lnTo>
                  <a:cubicBezTo>
                    <a:pt x="458" y="737"/>
                    <a:pt x="580" y="625"/>
                    <a:pt x="707" y="513"/>
                  </a:cubicBezTo>
                  <a:cubicBezTo>
                    <a:pt x="874" y="358"/>
                    <a:pt x="1088" y="215"/>
                    <a:pt x="12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95" name="Google Shape;18295;p27"/>
            <p:cNvSpPr/>
            <p:nvPr/>
          </p:nvSpPr>
          <p:spPr>
            <a:xfrm>
              <a:off x="2923400" y="2524850"/>
              <a:ext cx="36200" cy="28350"/>
            </a:xfrm>
            <a:custGeom>
              <a:avLst/>
              <a:gdLst/>
              <a:ahLst/>
              <a:cxnLst/>
              <a:rect l="l" t="t" r="r" b="b"/>
              <a:pathLst>
                <a:path w="1448" h="1134" extrusionOk="0">
                  <a:moveTo>
                    <a:pt x="1341" y="0"/>
                  </a:moveTo>
                  <a:cubicBezTo>
                    <a:pt x="1341" y="0"/>
                    <a:pt x="1317" y="0"/>
                    <a:pt x="1317" y="12"/>
                  </a:cubicBezTo>
                  <a:cubicBezTo>
                    <a:pt x="1317" y="24"/>
                    <a:pt x="1305" y="24"/>
                    <a:pt x="1305" y="36"/>
                  </a:cubicBezTo>
                  <a:cubicBezTo>
                    <a:pt x="1305" y="36"/>
                    <a:pt x="1321" y="47"/>
                    <a:pt x="1331" y="47"/>
                  </a:cubicBezTo>
                  <a:cubicBezTo>
                    <a:pt x="1333" y="47"/>
                    <a:pt x="1334" y="46"/>
                    <a:pt x="1335" y="46"/>
                  </a:cubicBezTo>
                  <a:lnTo>
                    <a:pt x="1335" y="46"/>
                  </a:lnTo>
                  <a:cubicBezTo>
                    <a:pt x="1212" y="256"/>
                    <a:pt x="921" y="431"/>
                    <a:pt x="710" y="572"/>
                  </a:cubicBezTo>
                  <a:cubicBezTo>
                    <a:pt x="495" y="738"/>
                    <a:pt x="233" y="893"/>
                    <a:pt x="31" y="1084"/>
                  </a:cubicBezTo>
                  <a:cubicBezTo>
                    <a:pt x="0" y="1104"/>
                    <a:pt x="23" y="1134"/>
                    <a:pt x="60" y="1134"/>
                  </a:cubicBezTo>
                  <a:cubicBezTo>
                    <a:pt x="66" y="1134"/>
                    <a:pt x="72" y="1133"/>
                    <a:pt x="79" y="1131"/>
                  </a:cubicBezTo>
                  <a:cubicBezTo>
                    <a:pt x="376" y="989"/>
                    <a:pt x="650" y="750"/>
                    <a:pt x="912" y="560"/>
                  </a:cubicBezTo>
                  <a:cubicBezTo>
                    <a:pt x="1067" y="441"/>
                    <a:pt x="1424" y="250"/>
                    <a:pt x="1448" y="36"/>
                  </a:cubicBezTo>
                  <a:cubicBezTo>
                    <a:pt x="1448" y="24"/>
                    <a:pt x="1424" y="12"/>
                    <a:pt x="1412" y="12"/>
                  </a:cubicBezTo>
                  <a:cubicBezTo>
                    <a:pt x="1365" y="0"/>
                    <a:pt x="1376" y="0"/>
                    <a:pt x="13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96" name="Google Shape;18296;p27"/>
            <p:cNvSpPr/>
            <p:nvPr/>
          </p:nvSpPr>
          <p:spPr>
            <a:xfrm>
              <a:off x="2925650" y="2468450"/>
              <a:ext cx="5975" cy="65500"/>
            </a:xfrm>
            <a:custGeom>
              <a:avLst/>
              <a:gdLst/>
              <a:ahLst/>
              <a:cxnLst/>
              <a:rect l="l" t="t" r="r" b="b"/>
              <a:pathLst>
                <a:path w="239" h="2620" extrusionOk="0">
                  <a:moveTo>
                    <a:pt x="60" y="0"/>
                  </a:moveTo>
                  <a:cubicBezTo>
                    <a:pt x="54" y="0"/>
                    <a:pt x="48" y="6"/>
                    <a:pt x="48" y="18"/>
                  </a:cubicBezTo>
                  <a:cubicBezTo>
                    <a:pt x="24" y="863"/>
                    <a:pt x="24" y="1721"/>
                    <a:pt x="1" y="2578"/>
                  </a:cubicBezTo>
                  <a:cubicBezTo>
                    <a:pt x="1" y="2605"/>
                    <a:pt x="23" y="2620"/>
                    <a:pt x="43" y="2620"/>
                  </a:cubicBezTo>
                  <a:cubicBezTo>
                    <a:pt x="58" y="2620"/>
                    <a:pt x="72" y="2611"/>
                    <a:pt x="72" y="2590"/>
                  </a:cubicBezTo>
                  <a:cubicBezTo>
                    <a:pt x="227" y="1780"/>
                    <a:pt x="239" y="839"/>
                    <a:pt x="72" y="18"/>
                  </a:cubicBezTo>
                  <a:cubicBezTo>
                    <a:pt x="72" y="6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97" name="Google Shape;18297;p27"/>
            <p:cNvSpPr/>
            <p:nvPr/>
          </p:nvSpPr>
          <p:spPr>
            <a:xfrm>
              <a:off x="2923875" y="2465975"/>
              <a:ext cx="6575" cy="66125"/>
            </a:xfrm>
            <a:custGeom>
              <a:avLst/>
              <a:gdLst/>
              <a:ahLst/>
              <a:cxnLst/>
              <a:rect l="l" t="t" r="r" b="b"/>
              <a:pathLst>
                <a:path w="263" h="2645" extrusionOk="0">
                  <a:moveTo>
                    <a:pt x="238" y="1"/>
                  </a:moveTo>
                  <a:cubicBezTo>
                    <a:pt x="226" y="1"/>
                    <a:pt x="214" y="4"/>
                    <a:pt x="214" y="10"/>
                  </a:cubicBezTo>
                  <a:cubicBezTo>
                    <a:pt x="83" y="843"/>
                    <a:pt x="0" y="1772"/>
                    <a:pt x="60" y="2617"/>
                  </a:cubicBezTo>
                  <a:cubicBezTo>
                    <a:pt x="60" y="2635"/>
                    <a:pt x="69" y="2644"/>
                    <a:pt x="79" y="2644"/>
                  </a:cubicBezTo>
                  <a:cubicBezTo>
                    <a:pt x="89" y="2644"/>
                    <a:pt x="101" y="2635"/>
                    <a:pt x="107" y="2617"/>
                  </a:cubicBezTo>
                  <a:cubicBezTo>
                    <a:pt x="226" y="1772"/>
                    <a:pt x="250" y="867"/>
                    <a:pt x="262" y="10"/>
                  </a:cubicBezTo>
                  <a:cubicBezTo>
                    <a:pt x="262" y="4"/>
                    <a:pt x="250" y="1"/>
                    <a:pt x="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98" name="Google Shape;18298;p27"/>
            <p:cNvSpPr/>
            <p:nvPr/>
          </p:nvSpPr>
          <p:spPr>
            <a:xfrm>
              <a:off x="2925350" y="2451750"/>
              <a:ext cx="5375" cy="64825"/>
            </a:xfrm>
            <a:custGeom>
              <a:avLst/>
              <a:gdLst/>
              <a:ahLst/>
              <a:cxnLst/>
              <a:rect l="l" t="t" r="r" b="b"/>
              <a:pathLst>
                <a:path w="215" h="2593" extrusionOk="0">
                  <a:moveTo>
                    <a:pt x="77" y="1"/>
                  </a:moveTo>
                  <a:cubicBezTo>
                    <a:pt x="67" y="1"/>
                    <a:pt x="57" y="6"/>
                    <a:pt x="48" y="19"/>
                  </a:cubicBezTo>
                  <a:cubicBezTo>
                    <a:pt x="13" y="162"/>
                    <a:pt x="1" y="293"/>
                    <a:pt x="1" y="460"/>
                  </a:cubicBezTo>
                  <a:cubicBezTo>
                    <a:pt x="1" y="482"/>
                    <a:pt x="5" y="491"/>
                    <a:pt x="9" y="491"/>
                  </a:cubicBezTo>
                  <a:cubicBezTo>
                    <a:pt x="11" y="491"/>
                    <a:pt x="13" y="488"/>
                    <a:pt x="13" y="484"/>
                  </a:cubicBezTo>
                  <a:cubicBezTo>
                    <a:pt x="32" y="261"/>
                    <a:pt x="41" y="182"/>
                    <a:pt x="45" y="182"/>
                  </a:cubicBezTo>
                  <a:lnTo>
                    <a:pt x="45" y="182"/>
                  </a:lnTo>
                  <a:cubicBezTo>
                    <a:pt x="53" y="182"/>
                    <a:pt x="36" y="530"/>
                    <a:pt x="36" y="626"/>
                  </a:cubicBezTo>
                  <a:lnTo>
                    <a:pt x="36" y="1210"/>
                  </a:lnTo>
                  <a:cubicBezTo>
                    <a:pt x="36" y="1674"/>
                    <a:pt x="1" y="2115"/>
                    <a:pt x="24" y="2579"/>
                  </a:cubicBezTo>
                  <a:cubicBezTo>
                    <a:pt x="24" y="2586"/>
                    <a:pt x="36" y="2593"/>
                    <a:pt x="49" y="2593"/>
                  </a:cubicBezTo>
                  <a:cubicBezTo>
                    <a:pt x="58" y="2593"/>
                    <a:pt x="67" y="2589"/>
                    <a:pt x="72" y="2579"/>
                  </a:cubicBezTo>
                  <a:cubicBezTo>
                    <a:pt x="215" y="1769"/>
                    <a:pt x="191" y="853"/>
                    <a:pt x="108" y="31"/>
                  </a:cubicBezTo>
                  <a:cubicBezTo>
                    <a:pt x="108" y="16"/>
                    <a:pt x="93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99" name="Google Shape;18299;p27"/>
            <p:cNvSpPr/>
            <p:nvPr/>
          </p:nvSpPr>
          <p:spPr>
            <a:xfrm>
              <a:off x="2930500" y="2462800"/>
              <a:ext cx="5600" cy="74200"/>
            </a:xfrm>
            <a:custGeom>
              <a:avLst/>
              <a:gdLst/>
              <a:ahLst/>
              <a:cxnLst/>
              <a:rect l="l" t="t" r="r" b="b"/>
              <a:pathLst>
                <a:path w="224" h="2968" extrusionOk="0">
                  <a:moveTo>
                    <a:pt x="26" y="1"/>
                  </a:moveTo>
                  <a:cubicBezTo>
                    <a:pt x="16" y="1"/>
                    <a:pt x="1" y="9"/>
                    <a:pt x="9" y="18"/>
                  </a:cubicBezTo>
                  <a:cubicBezTo>
                    <a:pt x="176" y="423"/>
                    <a:pt x="57" y="1077"/>
                    <a:pt x="57" y="1506"/>
                  </a:cubicBezTo>
                  <a:cubicBezTo>
                    <a:pt x="57" y="1982"/>
                    <a:pt x="45" y="2482"/>
                    <a:pt x="92" y="2959"/>
                  </a:cubicBezTo>
                  <a:cubicBezTo>
                    <a:pt x="92" y="2965"/>
                    <a:pt x="98" y="2967"/>
                    <a:pt x="104" y="2967"/>
                  </a:cubicBezTo>
                  <a:cubicBezTo>
                    <a:pt x="110" y="2967"/>
                    <a:pt x="116" y="2965"/>
                    <a:pt x="116" y="2959"/>
                  </a:cubicBezTo>
                  <a:cubicBezTo>
                    <a:pt x="164" y="2363"/>
                    <a:pt x="152" y="1768"/>
                    <a:pt x="128" y="1173"/>
                  </a:cubicBezTo>
                  <a:cubicBezTo>
                    <a:pt x="128" y="815"/>
                    <a:pt x="223" y="315"/>
                    <a:pt x="33" y="6"/>
                  </a:cubicBezTo>
                  <a:cubicBezTo>
                    <a:pt x="33" y="2"/>
                    <a:pt x="30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00" name="Google Shape;18300;p27"/>
            <p:cNvSpPr/>
            <p:nvPr/>
          </p:nvSpPr>
          <p:spPr>
            <a:xfrm>
              <a:off x="2934875" y="2488000"/>
              <a:ext cx="325" cy="1675"/>
            </a:xfrm>
            <a:custGeom>
              <a:avLst/>
              <a:gdLst/>
              <a:ahLst/>
              <a:cxnLst/>
              <a:rect l="l" t="t" r="r" b="b"/>
              <a:pathLst>
                <a:path w="13" h="67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lnTo>
                    <a:pt x="1" y="57"/>
                  </a:lnTo>
                  <a:cubicBezTo>
                    <a:pt x="1" y="63"/>
                    <a:pt x="4" y="66"/>
                    <a:pt x="7" y="66"/>
                  </a:cubicBezTo>
                  <a:cubicBezTo>
                    <a:pt x="10" y="66"/>
                    <a:pt x="13" y="63"/>
                    <a:pt x="13" y="57"/>
                  </a:cubicBezTo>
                  <a:lnTo>
                    <a:pt x="13" y="10"/>
                  </a:ln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01" name="Google Shape;18301;p27"/>
            <p:cNvSpPr/>
            <p:nvPr/>
          </p:nvSpPr>
          <p:spPr>
            <a:xfrm>
              <a:off x="2943500" y="2501625"/>
              <a:ext cx="7175" cy="20275"/>
            </a:xfrm>
            <a:custGeom>
              <a:avLst/>
              <a:gdLst/>
              <a:ahLst/>
              <a:cxnLst/>
              <a:rect l="l" t="t" r="r" b="b"/>
              <a:pathLst>
                <a:path w="287" h="811" extrusionOk="0">
                  <a:moveTo>
                    <a:pt x="287" y="1"/>
                  </a:moveTo>
                  <a:lnTo>
                    <a:pt x="287" y="1"/>
                  </a:lnTo>
                  <a:cubicBezTo>
                    <a:pt x="203" y="274"/>
                    <a:pt x="120" y="536"/>
                    <a:pt x="1" y="810"/>
                  </a:cubicBezTo>
                  <a:cubicBezTo>
                    <a:pt x="132" y="548"/>
                    <a:pt x="227" y="286"/>
                    <a:pt x="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02" name="Google Shape;18302;p27"/>
            <p:cNvSpPr/>
            <p:nvPr/>
          </p:nvSpPr>
          <p:spPr>
            <a:xfrm>
              <a:off x="2942325" y="2568900"/>
              <a:ext cx="9850" cy="5075"/>
            </a:xfrm>
            <a:custGeom>
              <a:avLst/>
              <a:gdLst/>
              <a:ahLst/>
              <a:cxnLst/>
              <a:rect l="l" t="t" r="r" b="b"/>
              <a:pathLst>
                <a:path w="394" h="203" extrusionOk="0">
                  <a:moveTo>
                    <a:pt x="393" y="0"/>
                  </a:moveTo>
                  <a:lnTo>
                    <a:pt x="393" y="0"/>
                  </a:lnTo>
                  <a:cubicBezTo>
                    <a:pt x="274" y="60"/>
                    <a:pt x="131" y="119"/>
                    <a:pt x="12" y="179"/>
                  </a:cubicBezTo>
                  <a:cubicBezTo>
                    <a:pt x="0" y="179"/>
                    <a:pt x="12" y="203"/>
                    <a:pt x="12" y="203"/>
                  </a:cubicBezTo>
                  <a:cubicBezTo>
                    <a:pt x="155" y="143"/>
                    <a:pt x="274" y="6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03" name="Google Shape;18303;p27"/>
            <p:cNvSpPr/>
            <p:nvPr/>
          </p:nvSpPr>
          <p:spPr>
            <a:xfrm>
              <a:off x="2917325" y="2553675"/>
              <a:ext cx="60700" cy="33100"/>
            </a:xfrm>
            <a:custGeom>
              <a:avLst/>
              <a:gdLst/>
              <a:ahLst/>
              <a:cxnLst/>
              <a:rect l="l" t="t" r="r" b="b"/>
              <a:pathLst>
                <a:path w="2428" h="1324" extrusionOk="0">
                  <a:moveTo>
                    <a:pt x="2392" y="0"/>
                  </a:moveTo>
                  <a:cubicBezTo>
                    <a:pt x="2389" y="0"/>
                    <a:pt x="2385" y="1"/>
                    <a:pt x="2381" y="2"/>
                  </a:cubicBezTo>
                  <a:cubicBezTo>
                    <a:pt x="1608" y="478"/>
                    <a:pt x="822" y="883"/>
                    <a:pt x="24" y="1288"/>
                  </a:cubicBezTo>
                  <a:cubicBezTo>
                    <a:pt x="0" y="1300"/>
                    <a:pt x="0" y="1324"/>
                    <a:pt x="36" y="1324"/>
                  </a:cubicBezTo>
                  <a:cubicBezTo>
                    <a:pt x="869" y="1014"/>
                    <a:pt x="1691" y="550"/>
                    <a:pt x="2417" y="50"/>
                  </a:cubicBezTo>
                  <a:cubicBezTo>
                    <a:pt x="2428" y="39"/>
                    <a:pt x="2419" y="0"/>
                    <a:pt x="23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04" name="Google Shape;18304;p27"/>
            <p:cNvSpPr/>
            <p:nvPr/>
          </p:nvSpPr>
          <p:spPr>
            <a:xfrm>
              <a:off x="2926250" y="2565250"/>
              <a:ext cx="42175" cy="23025"/>
            </a:xfrm>
            <a:custGeom>
              <a:avLst/>
              <a:gdLst/>
              <a:ahLst/>
              <a:cxnLst/>
              <a:rect l="l" t="t" r="r" b="b"/>
              <a:pathLst>
                <a:path w="1687" h="921" extrusionOk="0">
                  <a:moveTo>
                    <a:pt x="1663" y="0"/>
                  </a:moveTo>
                  <a:cubicBezTo>
                    <a:pt x="1660" y="0"/>
                    <a:pt x="1658" y="1"/>
                    <a:pt x="1655" y="4"/>
                  </a:cubicBezTo>
                  <a:cubicBezTo>
                    <a:pt x="1120" y="313"/>
                    <a:pt x="572" y="599"/>
                    <a:pt x="24" y="873"/>
                  </a:cubicBezTo>
                  <a:cubicBezTo>
                    <a:pt x="0" y="897"/>
                    <a:pt x="0" y="920"/>
                    <a:pt x="36" y="920"/>
                  </a:cubicBezTo>
                  <a:cubicBezTo>
                    <a:pt x="619" y="718"/>
                    <a:pt x="1179" y="385"/>
                    <a:pt x="1667" y="27"/>
                  </a:cubicBezTo>
                  <a:cubicBezTo>
                    <a:pt x="1686" y="18"/>
                    <a:pt x="1675" y="0"/>
                    <a:pt x="16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05" name="Google Shape;18305;p27"/>
            <p:cNvSpPr/>
            <p:nvPr/>
          </p:nvSpPr>
          <p:spPr>
            <a:xfrm>
              <a:off x="2925650" y="2575250"/>
              <a:ext cx="41175" cy="20450"/>
            </a:xfrm>
            <a:custGeom>
              <a:avLst/>
              <a:gdLst/>
              <a:ahLst/>
              <a:cxnLst/>
              <a:rect l="l" t="t" r="r" b="b"/>
              <a:pathLst>
                <a:path w="1647" h="818" extrusionOk="0">
                  <a:moveTo>
                    <a:pt x="1630" y="0"/>
                  </a:moveTo>
                  <a:cubicBezTo>
                    <a:pt x="1626" y="0"/>
                    <a:pt x="1623" y="2"/>
                    <a:pt x="1620" y="8"/>
                  </a:cubicBezTo>
                  <a:cubicBezTo>
                    <a:pt x="1358" y="104"/>
                    <a:pt x="1096" y="270"/>
                    <a:pt x="834" y="389"/>
                  </a:cubicBezTo>
                  <a:cubicBezTo>
                    <a:pt x="560" y="520"/>
                    <a:pt x="298" y="627"/>
                    <a:pt x="24" y="758"/>
                  </a:cubicBezTo>
                  <a:cubicBezTo>
                    <a:pt x="1" y="782"/>
                    <a:pt x="12" y="818"/>
                    <a:pt x="48" y="818"/>
                  </a:cubicBezTo>
                  <a:cubicBezTo>
                    <a:pt x="584" y="639"/>
                    <a:pt x="1191" y="377"/>
                    <a:pt x="1620" y="20"/>
                  </a:cubicBezTo>
                  <a:cubicBezTo>
                    <a:pt x="1647" y="20"/>
                    <a:pt x="1640" y="0"/>
                    <a:pt x="16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06" name="Google Shape;18306;p27"/>
            <p:cNvSpPr/>
            <p:nvPr/>
          </p:nvSpPr>
          <p:spPr>
            <a:xfrm>
              <a:off x="2926025" y="2583775"/>
              <a:ext cx="39825" cy="18400"/>
            </a:xfrm>
            <a:custGeom>
              <a:avLst/>
              <a:gdLst/>
              <a:ahLst/>
              <a:cxnLst/>
              <a:rect l="l" t="t" r="r" b="b"/>
              <a:pathLst>
                <a:path w="1593" h="736" extrusionOk="0">
                  <a:moveTo>
                    <a:pt x="1545" y="1"/>
                  </a:moveTo>
                  <a:cubicBezTo>
                    <a:pt x="1021" y="120"/>
                    <a:pt x="414" y="346"/>
                    <a:pt x="9" y="703"/>
                  </a:cubicBezTo>
                  <a:cubicBezTo>
                    <a:pt x="0" y="712"/>
                    <a:pt x="5" y="735"/>
                    <a:pt x="23" y="735"/>
                  </a:cubicBezTo>
                  <a:cubicBezTo>
                    <a:pt x="29" y="735"/>
                    <a:pt x="36" y="733"/>
                    <a:pt x="45" y="727"/>
                  </a:cubicBezTo>
                  <a:cubicBezTo>
                    <a:pt x="545" y="489"/>
                    <a:pt x="1009" y="227"/>
                    <a:pt x="1557" y="48"/>
                  </a:cubicBezTo>
                  <a:cubicBezTo>
                    <a:pt x="1593" y="48"/>
                    <a:pt x="1581" y="1"/>
                    <a:pt x="15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07" name="Google Shape;18307;p27"/>
            <p:cNvSpPr/>
            <p:nvPr/>
          </p:nvSpPr>
          <p:spPr>
            <a:xfrm>
              <a:off x="2932800" y="2593150"/>
              <a:ext cx="28825" cy="12975"/>
            </a:xfrm>
            <a:custGeom>
              <a:avLst/>
              <a:gdLst/>
              <a:ahLst/>
              <a:cxnLst/>
              <a:rect l="l" t="t" r="r" b="b"/>
              <a:pathLst>
                <a:path w="1153" h="519" extrusionOk="0">
                  <a:moveTo>
                    <a:pt x="1121" y="0"/>
                  </a:moveTo>
                  <a:cubicBezTo>
                    <a:pt x="1117" y="0"/>
                    <a:pt x="1112" y="2"/>
                    <a:pt x="1108" y="7"/>
                  </a:cubicBezTo>
                  <a:cubicBezTo>
                    <a:pt x="738" y="150"/>
                    <a:pt x="357" y="281"/>
                    <a:pt x="12" y="495"/>
                  </a:cubicBezTo>
                  <a:cubicBezTo>
                    <a:pt x="0" y="507"/>
                    <a:pt x="12" y="519"/>
                    <a:pt x="24" y="519"/>
                  </a:cubicBezTo>
                  <a:cubicBezTo>
                    <a:pt x="417" y="400"/>
                    <a:pt x="786" y="209"/>
                    <a:pt x="1143" y="42"/>
                  </a:cubicBezTo>
                  <a:cubicBezTo>
                    <a:pt x="1153" y="33"/>
                    <a:pt x="1139" y="0"/>
                    <a:pt x="11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08" name="Google Shape;18308;p27"/>
            <p:cNvSpPr/>
            <p:nvPr/>
          </p:nvSpPr>
          <p:spPr>
            <a:xfrm>
              <a:off x="2942625" y="2591150"/>
              <a:ext cx="54775" cy="29575"/>
            </a:xfrm>
            <a:custGeom>
              <a:avLst/>
              <a:gdLst/>
              <a:ahLst/>
              <a:cxnLst/>
              <a:rect l="l" t="t" r="r" b="b"/>
              <a:pathLst>
                <a:path w="2191" h="1183" extrusionOk="0">
                  <a:moveTo>
                    <a:pt x="2172" y="1"/>
                  </a:moveTo>
                  <a:cubicBezTo>
                    <a:pt x="2171" y="1"/>
                    <a:pt x="2169" y="2"/>
                    <a:pt x="2167" y="3"/>
                  </a:cubicBezTo>
                  <a:cubicBezTo>
                    <a:pt x="1477" y="503"/>
                    <a:pt x="774" y="801"/>
                    <a:pt x="24" y="1158"/>
                  </a:cubicBezTo>
                  <a:cubicBezTo>
                    <a:pt x="0" y="1170"/>
                    <a:pt x="24" y="1182"/>
                    <a:pt x="36" y="1182"/>
                  </a:cubicBezTo>
                  <a:cubicBezTo>
                    <a:pt x="821" y="1016"/>
                    <a:pt x="1582" y="528"/>
                    <a:pt x="2189" y="17"/>
                  </a:cubicBezTo>
                  <a:lnTo>
                    <a:pt x="2189" y="17"/>
                  </a:lnTo>
                  <a:cubicBezTo>
                    <a:pt x="2190" y="17"/>
                    <a:pt x="2190" y="18"/>
                    <a:pt x="2190" y="18"/>
                  </a:cubicBezTo>
                  <a:cubicBezTo>
                    <a:pt x="2191" y="18"/>
                    <a:pt x="2191" y="17"/>
                    <a:pt x="2191" y="15"/>
                  </a:cubicBezTo>
                  <a:lnTo>
                    <a:pt x="2191" y="15"/>
                  </a:lnTo>
                  <a:cubicBezTo>
                    <a:pt x="2190" y="16"/>
                    <a:pt x="2190" y="16"/>
                    <a:pt x="2189" y="17"/>
                  </a:cubicBezTo>
                  <a:lnTo>
                    <a:pt x="2189" y="17"/>
                  </a:lnTo>
                  <a:cubicBezTo>
                    <a:pt x="2186" y="14"/>
                    <a:pt x="2179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09" name="Google Shape;18309;p27"/>
            <p:cNvSpPr/>
            <p:nvPr/>
          </p:nvSpPr>
          <p:spPr>
            <a:xfrm>
              <a:off x="2952500" y="2598300"/>
              <a:ext cx="47875" cy="25150"/>
            </a:xfrm>
            <a:custGeom>
              <a:avLst/>
              <a:gdLst/>
              <a:ahLst/>
              <a:cxnLst/>
              <a:rect l="l" t="t" r="r" b="b"/>
              <a:pathLst>
                <a:path w="1915" h="1006" extrusionOk="0">
                  <a:moveTo>
                    <a:pt x="1897" y="0"/>
                  </a:moveTo>
                  <a:cubicBezTo>
                    <a:pt x="1895" y="0"/>
                    <a:pt x="1893" y="1"/>
                    <a:pt x="1891" y="3"/>
                  </a:cubicBezTo>
                  <a:cubicBezTo>
                    <a:pt x="1260" y="301"/>
                    <a:pt x="605" y="587"/>
                    <a:pt x="22" y="956"/>
                  </a:cubicBezTo>
                  <a:cubicBezTo>
                    <a:pt x="1" y="966"/>
                    <a:pt x="17" y="1005"/>
                    <a:pt x="46" y="1005"/>
                  </a:cubicBezTo>
                  <a:cubicBezTo>
                    <a:pt x="50" y="1005"/>
                    <a:pt x="54" y="1005"/>
                    <a:pt x="58" y="1003"/>
                  </a:cubicBezTo>
                  <a:cubicBezTo>
                    <a:pt x="701" y="729"/>
                    <a:pt x="1308" y="372"/>
                    <a:pt x="1915" y="51"/>
                  </a:cubicBezTo>
                  <a:cubicBezTo>
                    <a:pt x="1915" y="21"/>
                    <a:pt x="1907" y="0"/>
                    <a:pt x="18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10" name="Google Shape;18310;p27"/>
            <p:cNvSpPr/>
            <p:nvPr/>
          </p:nvSpPr>
          <p:spPr>
            <a:xfrm>
              <a:off x="2963150" y="2603125"/>
              <a:ext cx="38425" cy="20875"/>
            </a:xfrm>
            <a:custGeom>
              <a:avLst/>
              <a:gdLst/>
              <a:ahLst/>
              <a:cxnLst/>
              <a:rect l="l" t="t" r="r" b="b"/>
              <a:pathLst>
                <a:path w="1537" h="835" extrusionOk="0">
                  <a:moveTo>
                    <a:pt x="1501" y="1"/>
                  </a:moveTo>
                  <a:cubicBezTo>
                    <a:pt x="1025" y="334"/>
                    <a:pt x="513" y="536"/>
                    <a:pt x="13" y="810"/>
                  </a:cubicBezTo>
                  <a:cubicBezTo>
                    <a:pt x="1" y="810"/>
                    <a:pt x="13" y="834"/>
                    <a:pt x="36" y="834"/>
                  </a:cubicBezTo>
                  <a:cubicBezTo>
                    <a:pt x="584" y="715"/>
                    <a:pt x="1108" y="358"/>
                    <a:pt x="1537" y="36"/>
                  </a:cubicBezTo>
                  <a:cubicBezTo>
                    <a:pt x="1537" y="24"/>
                    <a:pt x="1525" y="1"/>
                    <a:pt x="15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11" name="Google Shape;18311;p27"/>
            <p:cNvSpPr/>
            <p:nvPr/>
          </p:nvSpPr>
          <p:spPr>
            <a:xfrm>
              <a:off x="2970900" y="2609025"/>
              <a:ext cx="30300" cy="16150"/>
            </a:xfrm>
            <a:custGeom>
              <a:avLst/>
              <a:gdLst/>
              <a:ahLst/>
              <a:cxnLst/>
              <a:rect l="l" t="t" r="r" b="b"/>
              <a:pathLst>
                <a:path w="1212" h="646" extrusionOk="0">
                  <a:moveTo>
                    <a:pt x="1177" y="0"/>
                  </a:moveTo>
                  <a:cubicBezTo>
                    <a:pt x="1174" y="0"/>
                    <a:pt x="1170" y="1"/>
                    <a:pt x="1167" y="3"/>
                  </a:cubicBezTo>
                  <a:cubicBezTo>
                    <a:pt x="953" y="110"/>
                    <a:pt x="750" y="217"/>
                    <a:pt x="560" y="324"/>
                  </a:cubicBezTo>
                  <a:cubicBezTo>
                    <a:pt x="369" y="408"/>
                    <a:pt x="179" y="503"/>
                    <a:pt x="12" y="622"/>
                  </a:cubicBezTo>
                  <a:cubicBezTo>
                    <a:pt x="0" y="634"/>
                    <a:pt x="12" y="646"/>
                    <a:pt x="36" y="646"/>
                  </a:cubicBezTo>
                  <a:cubicBezTo>
                    <a:pt x="227" y="586"/>
                    <a:pt x="405" y="467"/>
                    <a:pt x="584" y="384"/>
                  </a:cubicBezTo>
                  <a:cubicBezTo>
                    <a:pt x="798" y="277"/>
                    <a:pt x="989" y="158"/>
                    <a:pt x="1191" y="38"/>
                  </a:cubicBezTo>
                  <a:cubicBezTo>
                    <a:pt x="1211" y="28"/>
                    <a:pt x="1197" y="0"/>
                    <a:pt x="11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12" name="Google Shape;18312;p27"/>
            <p:cNvSpPr/>
            <p:nvPr/>
          </p:nvSpPr>
          <p:spPr>
            <a:xfrm>
              <a:off x="2978325" y="2617325"/>
              <a:ext cx="14800" cy="6675"/>
            </a:xfrm>
            <a:custGeom>
              <a:avLst/>
              <a:gdLst/>
              <a:ahLst/>
              <a:cxnLst/>
              <a:rect l="l" t="t" r="r" b="b"/>
              <a:pathLst>
                <a:path w="592" h="267" extrusionOk="0">
                  <a:moveTo>
                    <a:pt x="573" y="1"/>
                  </a:moveTo>
                  <a:cubicBezTo>
                    <a:pt x="569" y="1"/>
                    <a:pt x="565" y="2"/>
                    <a:pt x="561" y="4"/>
                  </a:cubicBezTo>
                  <a:cubicBezTo>
                    <a:pt x="382" y="76"/>
                    <a:pt x="180" y="135"/>
                    <a:pt x="25" y="242"/>
                  </a:cubicBezTo>
                  <a:cubicBezTo>
                    <a:pt x="1" y="254"/>
                    <a:pt x="25" y="266"/>
                    <a:pt x="37" y="266"/>
                  </a:cubicBezTo>
                  <a:cubicBezTo>
                    <a:pt x="215" y="207"/>
                    <a:pt x="394" y="123"/>
                    <a:pt x="572" y="28"/>
                  </a:cubicBezTo>
                  <a:cubicBezTo>
                    <a:pt x="592" y="18"/>
                    <a:pt x="588" y="1"/>
                    <a:pt x="5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13" name="Google Shape;18313;p27"/>
            <p:cNvSpPr/>
            <p:nvPr/>
          </p:nvSpPr>
          <p:spPr>
            <a:xfrm>
              <a:off x="3021500" y="2464350"/>
              <a:ext cx="54025" cy="45050"/>
            </a:xfrm>
            <a:custGeom>
              <a:avLst/>
              <a:gdLst/>
              <a:ahLst/>
              <a:cxnLst/>
              <a:rect l="l" t="t" r="r" b="b"/>
              <a:pathLst>
                <a:path w="2161" h="1802" extrusionOk="0">
                  <a:moveTo>
                    <a:pt x="2128" y="0"/>
                  </a:moveTo>
                  <a:cubicBezTo>
                    <a:pt x="2125" y="0"/>
                    <a:pt x="2122" y="1"/>
                    <a:pt x="2120" y="3"/>
                  </a:cubicBezTo>
                  <a:cubicBezTo>
                    <a:pt x="1429" y="611"/>
                    <a:pt x="691" y="1170"/>
                    <a:pt x="24" y="1777"/>
                  </a:cubicBezTo>
                  <a:cubicBezTo>
                    <a:pt x="0" y="1789"/>
                    <a:pt x="24" y="1801"/>
                    <a:pt x="36" y="1801"/>
                  </a:cubicBezTo>
                  <a:cubicBezTo>
                    <a:pt x="822" y="1361"/>
                    <a:pt x="1524" y="694"/>
                    <a:pt x="2132" y="39"/>
                  </a:cubicBezTo>
                  <a:cubicBezTo>
                    <a:pt x="2161" y="20"/>
                    <a:pt x="2142" y="0"/>
                    <a:pt x="21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14" name="Google Shape;18314;p27"/>
            <p:cNvSpPr/>
            <p:nvPr/>
          </p:nvSpPr>
          <p:spPr>
            <a:xfrm>
              <a:off x="3027200" y="2461250"/>
              <a:ext cx="47000" cy="47300"/>
            </a:xfrm>
            <a:custGeom>
              <a:avLst/>
              <a:gdLst/>
              <a:ahLst/>
              <a:cxnLst/>
              <a:rect l="l" t="t" r="r" b="b"/>
              <a:pathLst>
                <a:path w="1880" h="1892" extrusionOk="0">
                  <a:moveTo>
                    <a:pt x="1829" y="0"/>
                  </a:moveTo>
                  <a:cubicBezTo>
                    <a:pt x="1822" y="0"/>
                    <a:pt x="1817" y="6"/>
                    <a:pt x="1796" y="20"/>
                  </a:cubicBezTo>
                  <a:lnTo>
                    <a:pt x="1796" y="44"/>
                  </a:lnTo>
                  <a:cubicBezTo>
                    <a:pt x="1785" y="44"/>
                    <a:pt x="1796" y="44"/>
                    <a:pt x="1820" y="56"/>
                  </a:cubicBezTo>
                  <a:cubicBezTo>
                    <a:pt x="1832" y="175"/>
                    <a:pt x="1534" y="377"/>
                    <a:pt x="1439" y="473"/>
                  </a:cubicBezTo>
                  <a:cubicBezTo>
                    <a:pt x="1284" y="615"/>
                    <a:pt x="1130" y="782"/>
                    <a:pt x="963" y="937"/>
                  </a:cubicBezTo>
                  <a:cubicBezTo>
                    <a:pt x="653" y="1247"/>
                    <a:pt x="308" y="1544"/>
                    <a:pt x="10" y="1854"/>
                  </a:cubicBezTo>
                  <a:cubicBezTo>
                    <a:pt x="0" y="1864"/>
                    <a:pt x="8" y="1892"/>
                    <a:pt x="33" y="1892"/>
                  </a:cubicBezTo>
                  <a:cubicBezTo>
                    <a:pt x="37" y="1892"/>
                    <a:pt x="41" y="1891"/>
                    <a:pt x="46" y="1889"/>
                  </a:cubicBezTo>
                  <a:cubicBezTo>
                    <a:pt x="475" y="1556"/>
                    <a:pt x="868" y="1175"/>
                    <a:pt x="1237" y="782"/>
                  </a:cubicBezTo>
                  <a:cubicBezTo>
                    <a:pt x="1415" y="604"/>
                    <a:pt x="1582" y="425"/>
                    <a:pt x="1737" y="246"/>
                  </a:cubicBezTo>
                  <a:cubicBezTo>
                    <a:pt x="1820" y="175"/>
                    <a:pt x="1880" y="127"/>
                    <a:pt x="1880" y="20"/>
                  </a:cubicBezTo>
                  <a:cubicBezTo>
                    <a:pt x="1880" y="20"/>
                    <a:pt x="1880" y="8"/>
                    <a:pt x="1856" y="8"/>
                  </a:cubicBezTo>
                  <a:cubicBezTo>
                    <a:pt x="1841" y="3"/>
                    <a:pt x="1835" y="0"/>
                    <a:pt x="18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15" name="Google Shape;18315;p27"/>
            <p:cNvSpPr/>
            <p:nvPr/>
          </p:nvSpPr>
          <p:spPr>
            <a:xfrm>
              <a:off x="3031925" y="2472550"/>
              <a:ext cx="41100" cy="33575"/>
            </a:xfrm>
            <a:custGeom>
              <a:avLst/>
              <a:gdLst/>
              <a:ahLst/>
              <a:cxnLst/>
              <a:rect l="l" t="t" r="r" b="b"/>
              <a:pathLst>
                <a:path w="1644" h="1343" extrusionOk="0">
                  <a:moveTo>
                    <a:pt x="1618" y="1"/>
                  </a:moveTo>
                  <a:cubicBezTo>
                    <a:pt x="1612" y="1"/>
                    <a:pt x="1604" y="3"/>
                    <a:pt x="1596" y="9"/>
                  </a:cubicBezTo>
                  <a:cubicBezTo>
                    <a:pt x="1072" y="437"/>
                    <a:pt x="524" y="854"/>
                    <a:pt x="24" y="1318"/>
                  </a:cubicBezTo>
                  <a:cubicBezTo>
                    <a:pt x="0" y="1330"/>
                    <a:pt x="24" y="1342"/>
                    <a:pt x="36" y="1342"/>
                  </a:cubicBezTo>
                  <a:cubicBezTo>
                    <a:pt x="595" y="973"/>
                    <a:pt x="1131" y="497"/>
                    <a:pt x="1607" y="33"/>
                  </a:cubicBezTo>
                  <a:cubicBezTo>
                    <a:pt x="1644" y="23"/>
                    <a:pt x="1639" y="1"/>
                    <a:pt x="16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16" name="Google Shape;18316;p27"/>
            <p:cNvSpPr/>
            <p:nvPr/>
          </p:nvSpPr>
          <p:spPr>
            <a:xfrm>
              <a:off x="3035575" y="2474425"/>
              <a:ext cx="39950" cy="34800"/>
            </a:xfrm>
            <a:custGeom>
              <a:avLst/>
              <a:gdLst/>
              <a:ahLst/>
              <a:cxnLst/>
              <a:rect l="l" t="t" r="r" b="b"/>
              <a:pathLst>
                <a:path w="1598" h="1392" extrusionOk="0">
                  <a:moveTo>
                    <a:pt x="1581" y="0"/>
                  </a:moveTo>
                  <a:cubicBezTo>
                    <a:pt x="1577" y="0"/>
                    <a:pt x="1572" y="2"/>
                    <a:pt x="1569" y="5"/>
                  </a:cubicBezTo>
                  <a:cubicBezTo>
                    <a:pt x="1307" y="231"/>
                    <a:pt x="1069" y="469"/>
                    <a:pt x="795" y="708"/>
                  </a:cubicBezTo>
                  <a:cubicBezTo>
                    <a:pt x="545" y="922"/>
                    <a:pt x="247" y="1136"/>
                    <a:pt x="9" y="1374"/>
                  </a:cubicBezTo>
                  <a:cubicBezTo>
                    <a:pt x="0" y="1383"/>
                    <a:pt x="4" y="1391"/>
                    <a:pt x="11" y="1391"/>
                  </a:cubicBezTo>
                  <a:cubicBezTo>
                    <a:pt x="14" y="1391"/>
                    <a:pt x="17" y="1390"/>
                    <a:pt x="21" y="1386"/>
                  </a:cubicBezTo>
                  <a:cubicBezTo>
                    <a:pt x="604" y="1029"/>
                    <a:pt x="1140" y="505"/>
                    <a:pt x="1580" y="17"/>
                  </a:cubicBezTo>
                  <a:cubicBezTo>
                    <a:pt x="1597" y="9"/>
                    <a:pt x="1590" y="0"/>
                    <a:pt x="15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17" name="Google Shape;18317;p27"/>
            <p:cNvSpPr/>
            <p:nvPr/>
          </p:nvSpPr>
          <p:spPr>
            <a:xfrm>
              <a:off x="3043975" y="2479050"/>
              <a:ext cx="33025" cy="29575"/>
            </a:xfrm>
            <a:custGeom>
              <a:avLst/>
              <a:gdLst/>
              <a:ahLst/>
              <a:cxnLst/>
              <a:rect l="l" t="t" r="r" b="b"/>
              <a:pathLst>
                <a:path w="1321" h="1183" extrusionOk="0">
                  <a:moveTo>
                    <a:pt x="1296" y="0"/>
                  </a:moveTo>
                  <a:cubicBezTo>
                    <a:pt x="1290" y="0"/>
                    <a:pt x="1284" y="3"/>
                    <a:pt x="1280" y="11"/>
                  </a:cubicBezTo>
                  <a:cubicBezTo>
                    <a:pt x="852" y="368"/>
                    <a:pt x="387" y="761"/>
                    <a:pt x="18" y="1154"/>
                  </a:cubicBezTo>
                  <a:cubicBezTo>
                    <a:pt x="1" y="1171"/>
                    <a:pt x="9" y="1182"/>
                    <a:pt x="19" y="1182"/>
                  </a:cubicBezTo>
                  <a:cubicBezTo>
                    <a:pt x="23" y="1182"/>
                    <a:pt x="27" y="1181"/>
                    <a:pt x="30" y="1177"/>
                  </a:cubicBezTo>
                  <a:cubicBezTo>
                    <a:pt x="494" y="832"/>
                    <a:pt x="911" y="427"/>
                    <a:pt x="1304" y="23"/>
                  </a:cubicBezTo>
                  <a:cubicBezTo>
                    <a:pt x="1320" y="14"/>
                    <a:pt x="1309" y="0"/>
                    <a:pt x="12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18" name="Google Shape;18318;p27"/>
            <p:cNvSpPr/>
            <p:nvPr/>
          </p:nvSpPr>
          <p:spPr>
            <a:xfrm>
              <a:off x="3047400" y="2483350"/>
              <a:ext cx="31100" cy="25150"/>
            </a:xfrm>
            <a:custGeom>
              <a:avLst/>
              <a:gdLst/>
              <a:ahLst/>
              <a:cxnLst/>
              <a:rect l="l" t="t" r="r" b="b"/>
              <a:pathLst>
                <a:path w="1244" h="1006" extrusionOk="0">
                  <a:moveTo>
                    <a:pt x="1216" y="1"/>
                  </a:moveTo>
                  <a:cubicBezTo>
                    <a:pt x="1211" y="1"/>
                    <a:pt x="1206" y="2"/>
                    <a:pt x="1203" y="5"/>
                  </a:cubicBezTo>
                  <a:cubicBezTo>
                    <a:pt x="834" y="374"/>
                    <a:pt x="429" y="672"/>
                    <a:pt x="12" y="970"/>
                  </a:cubicBezTo>
                  <a:cubicBezTo>
                    <a:pt x="0" y="982"/>
                    <a:pt x="12" y="1005"/>
                    <a:pt x="24" y="1005"/>
                  </a:cubicBezTo>
                  <a:cubicBezTo>
                    <a:pt x="488" y="791"/>
                    <a:pt x="917" y="422"/>
                    <a:pt x="1227" y="29"/>
                  </a:cubicBezTo>
                  <a:cubicBezTo>
                    <a:pt x="1244" y="12"/>
                    <a:pt x="1229" y="1"/>
                    <a:pt x="1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19" name="Google Shape;18319;p27"/>
            <p:cNvSpPr/>
            <p:nvPr/>
          </p:nvSpPr>
          <p:spPr>
            <a:xfrm>
              <a:off x="3051450" y="2484450"/>
              <a:ext cx="31825" cy="26675"/>
            </a:xfrm>
            <a:custGeom>
              <a:avLst/>
              <a:gdLst/>
              <a:ahLst/>
              <a:cxnLst/>
              <a:rect l="l" t="t" r="r" b="b"/>
              <a:pathLst>
                <a:path w="1273" h="1067" extrusionOk="0">
                  <a:moveTo>
                    <a:pt x="1243" y="1"/>
                  </a:moveTo>
                  <a:cubicBezTo>
                    <a:pt x="1239" y="1"/>
                    <a:pt x="1234" y="3"/>
                    <a:pt x="1231" y="9"/>
                  </a:cubicBezTo>
                  <a:cubicBezTo>
                    <a:pt x="862" y="402"/>
                    <a:pt x="445" y="723"/>
                    <a:pt x="17" y="1045"/>
                  </a:cubicBezTo>
                  <a:cubicBezTo>
                    <a:pt x="0" y="1053"/>
                    <a:pt x="7" y="1067"/>
                    <a:pt x="16" y="1067"/>
                  </a:cubicBezTo>
                  <a:cubicBezTo>
                    <a:pt x="20" y="1067"/>
                    <a:pt x="25" y="1064"/>
                    <a:pt x="29" y="1057"/>
                  </a:cubicBezTo>
                  <a:cubicBezTo>
                    <a:pt x="517" y="842"/>
                    <a:pt x="945" y="438"/>
                    <a:pt x="1255" y="21"/>
                  </a:cubicBezTo>
                  <a:cubicBezTo>
                    <a:pt x="1273" y="21"/>
                    <a:pt x="1257" y="1"/>
                    <a:pt x="1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20" name="Google Shape;18320;p27"/>
            <p:cNvSpPr/>
            <p:nvPr/>
          </p:nvSpPr>
          <p:spPr>
            <a:xfrm>
              <a:off x="3055225" y="2489650"/>
              <a:ext cx="30775" cy="23725"/>
            </a:xfrm>
            <a:custGeom>
              <a:avLst/>
              <a:gdLst/>
              <a:ahLst/>
              <a:cxnLst/>
              <a:rect l="l" t="t" r="r" b="b"/>
              <a:pathLst>
                <a:path w="1231" h="949" extrusionOk="0">
                  <a:moveTo>
                    <a:pt x="1197" y="0"/>
                  </a:moveTo>
                  <a:cubicBezTo>
                    <a:pt x="1193" y="0"/>
                    <a:pt x="1190" y="1"/>
                    <a:pt x="1187" y="3"/>
                  </a:cubicBezTo>
                  <a:cubicBezTo>
                    <a:pt x="818" y="361"/>
                    <a:pt x="413" y="634"/>
                    <a:pt x="9" y="932"/>
                  </a:cubicBezTo>
                  <a:cubicBezTo>
                    <a:pt x="0" y="940"/>
                    <a:pt x="4" y="949"/>
                    <a:pt x="11" y="949"/>
                  </a:cubicBezTo>
                  <a:cubicBezTo>
                    <a:pt x="14" y="949"/>
                    <a:pt x="17" y="947"/>
                    <a:pt x="21" y="944"/>
                  </a:cubicBezTo>
                  <a:cubicBezTo>
                    <a:pt x="473" y="718"/>
                    <a:pt x="878" y="372"/>
                    <a:pt x="1211" y="15"/>
                  </a:cubicBezTo>
                  <a:cubicBezTo>
                    <a:pt x="1230" y="15"/>
                    <a:pt x="1211" y="0"/>
                    <a:pt x="1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21" name="Google Shape;18321;p27"/>
            <p:cNvSpPr/>
            <p:nvPr/>
          </p:nvSpPr>
          <p:spPr>
            <a:xfrm>
              <a:off x="3058700" y="2498425"/>
              <a:ext cx="21675" cy="18400"/>
            </a:xfrm>
            <a:custGeom>
              <a:avLst/>
              <a:gdLst/>
              <a:ahLst/>
              <a:cxnLst/>
              <a:rect l="l" t="t" r="r" b="b"/>
              <a:pathLst>
                <a:path w="867" h="736" extrusionOk="0">
                  <a:moveTo>
                    <a:pt x="835" y="0"/>
                  </a:moveTo>
                  <a:cubicBezTo>
                    <a:pt x="830" y="0"/>
                    <a:pt x="825" y="3"/>
                    <a:pt x="822" y="10"/>
                  </a:cubicBezTo>
                  <a:cubicBezTo>
                    <a:pt x="679" y="129"/>
                    <a:pt x="525" y="248"/>
                    <a:pt x="394" y="367"/>
                  </a:cubicBezTo>
                  <a:cubicBezTo>
                    <a:pt x="263" y="474"/>
                    <a:pt x="120" y="569"/>
                    <a:pt x="24" y="712"/>
                  </a:cubicBezTo>
                  <a:cubicBezTo>
                    <a:pt x="1" y="724"/>
                    <a:pt x="36" y="736"/>
                    <a:pt x="48" y="736"/>
                  </a:cubicBezTo>
                  <a:cubicBezTo>
                    <a:pt x="203" y="652"/>
                    <a:pt x="322" y="533"/>
                    <a:pt x="441" y="426"/>
                  </a:cubicBezTo>
                  <a:cubicBezTo>
                    <a:pt x="584" y="307"/>
                    <a:pt x="715" y="188"/>
                    <a:pt x="858" y="57"/>
                  </a:cubicBezTo>
                  <a:cubicBezTo>
                    <a:pt x="867" y="22"/>
                    <a:pt x="850" y="0"/>
                    <a:pt x="8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22" name="Google Shape;18322;p27"/>
            <p:cNvSpPr/>
            <p:nvPr/>
          </p:nvSpPr>
          <p:spPr>
            <a:xfrm>
              <a:off x="3068100" y="2510850"/>
              <a:ext cx="7900" cy="5800"/>
            </a:xfrm>
            <a:custGeom>
              <a:avLst/>
              <a:gdLst/>
              <a:ahLst/>
              <a:cxnLst/>
              <a:rect l="l" t="t" r="r" b="b"/>
              <a:pathLst>
                <a:path w="316" h="232" extrusionOk="0">
                  <a:moveTo>
                    <a:pt x="268" y="1"/>
                  </a:moveTo>
                  <a:cubicBezTo>
                    <a:pt x="184" y="60"/>
                    <a:pt x="89" y="144"/>
                    <a:pt x="18" y="215"/>
                  </a:cubicBezTo>
                  <a:cubicBezTo>
                    <a:pt x="1" y="223"/>
                    <a:pt x="8" y="232"/>
                    <a:pt x="17" y="232"/>
                  </a:cubicBezTo>
                  <a:cubicBezTo>
                    <a:pt x="21" y="232"/>
                    <a:pt x="26" y="230"/>
                    <a:pt x="29" y="227"/>
                  </a:cubicBezTo>
                  <a:cubicBezTo>
                    <a:pt x="125" y="167"/>
                    <a:pt x="208" y="96"/>
                    <a:pt x="291" y="36"/>
                  </a:cubicBezTo>
                  <a:cubicBezTo>
                    <a:pt x="315" y="25"/>
                    <a:pt x="279" y="1"/>
                    <a:pt x="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23" name="Google Shape;18323;p27"/>
            <p:cNvSpPr/>
            <p:nvPr/>
          </p:nvSpPr>
          <p:spPr>
            <a:xfrm>
              <a:off x="3042575" y="2343875"/>
              <a:ext cx="56050" cy="103850"/>
            </a:xfrm>
            <a:custGeom>
              <a:avLst/>
              <a:gdLst/>
              <a:ahLst/>
              <a:cxnLst/>
              <a:rect l="l" t="t" r="r" b="b"/>
              <a:pathLst>
                <a:path w="2242" h="4154" extrusionOk="0">
                  <a:moveTo>
                    <a:pt x="2241" y="0"/>
                  </a:moveTo>
                  <a:cubicBezTo>
                    <a:pt x="2051" y="822"/>
                    <a:pt x="1586" y="1560"/>
                    <a:pt x="1217" y="2310"/>
                  </a:cubicBezTo>
                  <a:cubicBezTo>
                    <a:pt x="872" y="2965"/>
                    <a:pt x="562" y="3608"/>
                    <a:pt x="27" y="4108"/>
                  </a:cubicBezTo>
                  <a:cubicBezTo>
                    <a:pt x="1" y="4134"/>
                    <a:pt x="18" y="4153"/>
                    <a:pt x="35" y="4153"/>
                  </a:cubicBezTo>
                  <a:cubicBezTo>
                    <a:pt x="41" y="4153"/>
                    <a:pt x="47" y="4150"/>
                    <a:pt x="50" y="4144"/>
                  </a:cubicBezTo>
                  <a:cubicBezTo>
                    <a:pt x="634" y="3584"/>
                    <a:pt x="979" y="2894"/>
                    <a:pt x="1336" y="2191"/>
                  </a:cubicBezTo>
                  <a:cubicBezTo>
                    <a:pt x="1693" y="1489"/>
                    <a:pt x="2134" y="786"/>
                    <a:pt x="22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24" name="Google Shape;18324;p27"/>
            <p:cNvSpPr/>
            <p:nvPr/>
          </p:nvSpPr>
          <p:spPr>
            <a:xfrm>
              <a:off x="3055125" y="2382450"/>
              <a:ext cx="35275" cy="51925"/>
            </a:xfrm>
            <a:custGeom>
              <a:avLst/>
              <a:gdLst/>
              <a:ahLst/>
              <a:cxnLst/>
              <a:rect l="l" t="t" r="r" b="b"/>
              <a:pathLst>
                <a:path w="1411" h="2077" extrusionOk="0">
                  <a:moveTo>
                    <a:pt x="1375" y="0"/>
                  </a:moveTo>
                  <a:cubicBezTo>
                    <a:pt x="1368" y="0"/>
                    <a:pt x="1362" y="2"/>
                    <a:pt x="1358" y="5"/>
                  </a:cubicBezTo>
                  <a:cubicBezTo>
                    <a:pt x="941" y="719"/>
                    <a:pt x="489" y="1386"/>
                    <a:pt x="1" y="2065"/>
                  </a:cubicBezTo>
                  <a:cubicBezTo>
                    <a:pt x="1" y="2077"/>
                    <a:pt x="13" y="2077"/>
                    <a:pt x="13" y="2077"/>
                  </a:cubicBezTo>
                  <a:cubicBezTo>
                    <a:pt x="584" y="1481"/>
                    <a:pt x="1060" y="767"/>
                    <a:pt x="1394" y="17"/>
                  </a:cubicBezTo>
                  <a:cubicBezTo>
                    <a:pt x="1411" y="9"/>
                    <a:pt x="1392" y="0"/>
                    <a:pt x="13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25" name="Google Shape;18325;p27"/>
            <p:cNvSpPr/>
            <p:nvPr/>
          </p:nvSpPr>
          <p:spPr>
            <a:xfrm>
              <a:off x="3055525" y="2385400"/>
              <a:ext cx="37125" cy="55350"/>
            </a:xfrm>
            <a:custGeom>
              <a:avLst/>
              <a:gdLst/>
              <a:ahLst/>
              <a:cxnLst/>
              <a:rect l="l" t="t" r="r" b="b"/>
              <a:pathLst>
                <a:path w="1485" h="2214" extrusionOk="0">
                  <a:moveTo>
                    <a:pt x="1467" y="1"/>
                  </a:moveTo>
                  <a:cubicBezTo>
                    <a:pt x="1464" y="1"/>
                    <a:pt x="1461" y="2"/>
                    <a:pt x="1461" y="6"/>
                  </a:cubicBezTo>
                  <a:cubicBezTo>
                    <a:pt x="1068" y="816"/>
                    <a:pt x="568" y="1483"/>
                    <a:pt x="9" y="2197"/>
                  </a:cubicBezTo>
                  <a:cubicBezTo>
                    <a:pt x="0" y="2205"/>
                    <a:pt x="16" y="2214"/>
                    <a:pt x="29" y="2214"/>
                  </a:cubicBezTo>
                  <a:cubicBezTo>
                    <a:pt x="35" y="2214"/>
                    <a:pt x="41" y="2212"/>
                    <a:pt x="44" y="2209"/>
                  </a:cubicBezTo>
                  <a:cubicBezTo>
                    <a:pt x="699" y="1625"/>
                    <a:pt x="1163" y="816"/>
                    <a:pt x="1485" y="6"/>
                  </a:cubicBezTo>
                  <a:cubicBezTo>
                    <a:pt x="1485" y="6"/>
                    <a:pt x="1474" y="1"/>
                    <a:pt x="14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26" name="Google Shape;18326;p27"/>
            <p:cNvSpPr/>
            <p:nvPr/>
          </p:nvSpPr>
          <p:spPr>
            <a:xfrm>
              <a:off x="3066825" y="2385225"/>
              <a:ext cx="33175" cy="52550"/>
            </a:xfrm>
            <a:custGeom>
              <a:avLst/>
              <a:gdLst/>
              <a:ahLst/>
              <a:cxnLst/>
              <a:rect l="l" t="t" r="r" b="b"/>
              <a:pathLst>
                <a:path w="1327" h="2102" extrusionOk="0">
                  <a:moveTo>
                    <a:pt x="1308" y="0"/>
                  </a:moveTo>
                  <a:cubicBezTo>
                    <a:pt x="1301" y="0"/>
                    <a:pt x="1292" y="4"/>
                    <a:pt x="1283" y="13"/>
                  </a:cubicBezTo>
                  <a:cubicBezTo>
                    <a:pt x="866" y="716"/>
                    <a:pt x="426" y="1394"/>
                    <a:pt x="9" y="2085"/>
                  </a:cubicBezTo>
                  <a:cubicBezTo>
                    <a:pt x="1" y="2093"/>
                    <a:pt x="10" y="2102"/>
                    <a:pt x="20" y="2102"/>
                  </a:cubicBezTo>
                  <a:cubicBezTo>
                    <a:pt x="25" y="2102"/>
                    <a:pt x="29" y="2100"/>
                    <a:pt x="33" y="2097"/>
                  </a:cubicBezTo>
                  <a:cubicBezTo>
                    <a:pt x="545" y="1478"/>
                    <a:pt x="962" y="739"/>
                    <a:pt x="1319" y="25"/>
                  </a:cubicBezTo>
                  <a:cubicBezTo>
                    <a:pt x="1326" y="10"/>
                    <a:pt x="1320" y="0"/>
                    <a:pt x="13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27" name="Google Shape;18327;p27"/>
            <p:cNvSpPr/>
            <p:nvPr/>
          </p:nvSpPr>
          <p:spPr>
            <a:xfrm>
              <a:off x="3075475" y="2389850"/>
              <a:ext cx="27900" cy="46100"/>
            </a:xfrm>
            <a:custGeom>
              <a:avLst/>
              <a:gdLst/>
              <a:ahLst/>
              <a:cxnLst/>
              <a:rect l="l" t="t" r="r" b="b"/>
              <a:pathLst>
                <a:path w="1116" h="1844" extrusionOk="0">
                  <a:moveTo>
                    <a:pt x="1098" y="0"/>
                  </a:moveTo>
                  <a:cubicBezTo>
                    <a:pt x="1094" y="0"/>
                    <a:pt x="1092" y="3"/>
                    <a:pt x="1092" y="7"/>
                  </a:cubicBezTo>
                  <a:cubicBezTo>
                    <a:pt x="758" y="638"/>
                    <a:pt x="377" y="1197"/>
                    <a:pt x="20" y="1805"/>
                  </a:cubicBezTo>
                  <a:cubicBezTo>
                    <a:pt x="1" y="1824"/>
                    <a:pt x="21" y="1844"/>
                    <a:pt x="36" y="1844"/>
                  </a:cubicBezTo>
                  <a:cubicBezTo>
                    <a:pt x="39" y="1844"/>
                    <a:pt x="42" y="1843"/>
                    <a:pt x="44" y="1840"/>
                  </a:cubicBezTo>
                  <a:cubicBezTo>
                    <a:pt x="508" y="1316"/>
                    <a:pt x="854" y="662"/>
                    <a:pt x="1116" y="42"/>
                  </a:cubicBezTo>
                  <a:cubicBezTo>
                    <a:pt x="1116" y="11"/>
                    <a:pt x="1105" y="0"/>
                    <a:pt x="10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28" name="Google Shape;18328;p27"/>
            <p:cNvSpPr/>
            <p:nvPr/>
          </p:nvSpPr>
          <p:spPr>
            <a:xfrm>
              <a:off x="3075225" y="2374375"/>
              <a:ext cx="42925" cy="66875"/>
            </a:xfrm>
            <a:custGeom>
              <a:avLst/>
              <a:gdLst/>
              <a:ahLst/>
              <a:cxnLst/>
              <a:rect l="l" t="t" r="r" b="b"/>
              <a:pathLst>
                <a:path w="1717" h="2675" extrusionOk="0">
                  <a:moveTo>
                    <a:pt x="1688" y="1"/>
                  </a:moveTo>
                  <a:cubicBezTo>
                    <a:pt x="1679" y="1"/>
                    <a:pt x="1670" y="6"/>
                    <a:pt x="1661" y="19"/>
                  </a:cubicBezTo>
                  <a:cubicBezTo>
                    <a:pt x="1114" y="876"/>
                    <a:pt x="518" y="1745"/>
                    <a:pt x="18" y="2626"/>
                  </a:cubicBezTo>
                  <a:cubicBezTo>
                    <a:pt x="1" y="2644"/>
                    <a:pt x="22" y="2675"/>
                    <a:pt x="40" y="2675"/>
                  </a:cubicBezTo>
                  <a:cubicBezTo>
                    <a:pt x="46" y="2675"/>
                    <a:pt x="51" y="2671"/>
                    <a:pt x="54" y="2662"/>
                  </a:cubicBezTo>
                  <a:cubicBezTo>
                    <a:pt x="709" y="1888"/>
                    <a:pt x="1245" y="959"/>
                    <a:pt x="1709" y="42"/>
                  </a:cubicBezTo>
                  <a:cubicBezTo>
                    <a:pt x="1717" y="19"/>
                    <a:pt x="1704" y="1"/>
                    <a:pt x="16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29" name="Google Shape;18329;p27"/>
            <p:cNvSpPr/>
            <p:nvPr/>
          </p:nvSpPr>
          <p:spPr>
            <a:xfrm>
              <a:off x="3078175" y="2383325"/>
              <a:ext cx="33725" cy="55725"/>
            </a:xfrm>
            <a:custGeom>
              <a:avLst/>
              <a:gdLst/>
              <a:ahLst/>
              <a:cxnLst/>
              <a:rect l="l" t="t" r="r" b="b"/>
              <a:pathLst>
                <a:path w="1349" h="2229" extrusionOk="0">
                  <a:moveTo>
                    <a:pt x="1315" y="0"/>
                  </a:moveTo>
                  <a:cubicBezTo>
                    <a:pt x="1306" y="0"/>
                    <a:pt x="1297" y="5"/>
                    <a:pt x="1293" y="18"/>
                  </a:cubicBezTo>
                  <a:cubicBezTo>
                    <a:pt x="889" y="756"/>
                    <a:pt x="460" y="1458"/>
                    <a:pt x="19" y="2173"/>
                  </a:cubicBezTo>
                  <a:cubicBezTo>
                    <a:pt x="1" y="2200"/>
                    <a:pt x="25" y="2228"/>
                    <a:pt x="43" y="2228"/>
                  </a:cubicBezTo>
                  <a:cubicBezTo>
                    <a:pt x="48" y="2228"/>
                    <a:pt x="52" y="2226"/>
                    <a:pt x="55" y="2220"/>
                  </a:cubicBezTo>
                  <a:cubicBezTo>
                    <a:pt x="615" y="1625"/>
                    <a:pt x="1067" y="804"/>
                    <a:pt x="1341" y="42"/>
                  </a:cubicBezTo>
                  <a:cubicBezTo>
                    <a:pt x="1349" y="18"/>
                    <a:pt x="1331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30" name="Google Shape;18330;p27"/>
            <p:cNvSpPr/>
            <p:nvPr/>
          </p:nvSpPr>
          <p:spPr>
            <a:xfrm>
              <a:off x="3087675" y="2375850"/>
              <a:ext cx="29875" cy="48800"/>
            </a:xfrm>
            <a:custGeom>
              <a:avLst/>
              <a:gdLst/>
              <a:ahLst/>
              <a:cxnLst/>
              <a:rect l="l" t="t" r="r" b="b"/>
              <a:pathLst>
                <a:path w="1195" h="1952" extrusionOk="0">
                  <a:moveTo>
                    <a:pt x="1157" y="1"/>
                  </a:moveTo>
                  <a:cubicBezTo>
                    <a:pt x="1148" y="1"/>
                    <a:pt x="1140" y="6"/>
                    <a:pt x="1140" y="19"/>
                  </a:cubicBezTo>
                  <a:cubicBezTo>
                    <a:pt x="830" y="722"/>
                    <a:pt x="449" y="1281"/>
                    <a:pt x="8" y="1912"/>
                  </a:cubicBezTo>
                  <a:cubicBezTo>
                    <a:pt x="0" y="1929"/>
                    <a:pt x="9" y="1951"/>
                    <a:pt x="27" y="1951"/>
                  </a:cubicBezTo>
                  <a:cubicBezTo>
                    <a:pt x="35" y="1951"/>
                    <a:pt x="45" y="1947"/>
                    <a:pt x="56" y="1936"/>
                  </a:cubicBezTo>
                  <a:cubicBezTo>
                    <a:pt x="592" y="1448"/>
                    <a:pt x="985" y="722"/>
                    <a:pt x="1187" y="31"/>
                  </a:cubicBezTo>
                  <a:cubicBezTo>
                    <a:pt x="1195" y="16"/>
                    <a:pt x="1174" y="1"/>
                    <a:pt x="11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31" name="Google Shape;18331;p27"/>
            <p:cNvSpPr/>
            <p:nvPr/>
          </p:nvSpPr>
          <p:spPr>
            <a:xfrm>
              <a:off x="3124775" y="2355475"/>
              <a:ext cx="20875" cy="35575"/>
            </a:xfrm>
            <a:custGeom>
              <a:avLst/>
              <a:gdLst/>
              <a:ahLst/>
              <a:cxnLst/>
              <a:rect l="l" t="t" r="r" b="b"/>
              <a:pathLst>
                <a:path w="835" h="1423" extrusionOk="0">
                  <a:moveTo>
                    <a:pt x="834" y="1"/>
                  </a:moveTo>
                  <a:lnTo>
                    <a:pt x="834" y="1"/>
                  </a:lnTo>
                  <a:cubicBezTo>
                    <a:pt x="513" y="429"/>
                    <a:pt x="239" y="917"/>
                    <a:pt x="1" y="1394"/>
                  </a:cubicBezTo>
                  <a:cubicBezTo>
                    <a:pt x="1" y="1411"/>
                    <a:pt x="7" y="1422"/>
                    <a:pt x="11" y="1422"/>
                  </a:cubicBezTo>
                  <a:cubicBezTo>
                    <a:pt x="12" y="1422"/>
                    <a:pt x="13" y="1421"/>
                    <a:pt x="13" y="1417"/>
                  </a:cubicBezTo>
                  <a:cubicBezTo>
                    <a:pt x="310" y="977"/>
                    <a:pt x="608" y="489"/>
                    <a:pt x="8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32" name="Google Shape;18332;p27"/>
            <p:cNvSpPr/>
            <p:nvPr/>
          </p:nvSpPr>
          <p:spPr>
            <a:xfrm>
              <a:off x="3128050" y="2364175"/>
              <a:ext cx="14775" cy="29250"/>
            </a:xfrm>
            <a:custGeom>
              <a:avLst/>
              <a:gdLst/>
              <a:ahLst/>
              <a:cxnLst/>
              <a:rect l="l" t="t" r="r" b="b"/>
              <a:pathLst>
                <a:path w="591" h="1170" extrusionOk="0">
                  <a:moveTo>
                    <a:pt x="589" y="1"/>
                  </a:moveTo>
                  <a:lnTo>
                    <a:pt x="589" y="1"/>
                  </a:lnTo>
                  <a:cubicBezTo>
                    <a:pt x="587" y="1"/>
                    <a:pt x="584" y="4"/>
                    <a:pt x="584" y="10"/>
                  </a:cubicBezTo>
                  <a:cubicBezTo>
                    <a:pt x="590" y="4"/>
                    <a:pt x="590" y="1"/>
                    <a:pt x="589" y="1"/>
                  </a:cubicBezTo>
                  <a:close/>
                  <a:moveTo>
                    <a:pt x="584" y="10"/>
                  </a:moveTo>
                  <a:lnTo>
                    <a:pt x="584" y="10"/>
                  </a:lnTo>
                  <a:cubicBezTo>
                    <a:pt x="489" y="212"/>
                    <a:pt x="418" y="427"/>
                    <a:pt x="310" y="629"/>
                  </a:cubicBezTo>
                  <a:cubicBezTo>
                    <a:pt x="227" y="808"/>
                    <a:pt x="108" y="974"/>
                    <a:pt x="1" y="1153"/>
                  </a:cubicBezTo>
                  <a:cubicBezTo>
                    <a:pt x="1" y="1161"/>
                    <a:pt x="7" y="1170"/>
                    <a:pt x="10" y="1170"/>
                  </a:cubicBezTo>
                  <a:cubicBezTo>
                    <a:pt x="12" y="1170"/>
                    <a:pt x="13" y="1168"/>
                    <a:pt x="13" y="1165"/>
                  </a:cubicBezTo>
                  <a:cubicBezTo>
                    <a:pt x="298" y="867"/>
                    <a:pt x="525" y="391"/>
                    <a:pt x="584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33" name="Google Shape;18333;p27"/>
            <p:cNvSpPr/>
            <p:nvPr/>
          </p:nvSpPr>
          <p:spPr>
            <a:xfrm>
              <a:off x="3131100" y="2362800"/>
              <a:ext cx="18025" cy="33275"/>
            </a:xfrm>
            <a:custGeom>
              <a:avLst/>
              <a:gdLst/>
              <a:ahLst/>
              <a:cxnLst/>
              <a:rect l="l" t="t" r="r" b="b"/>
              <a:pathLst>
                <a:path w="721" h="1331" extrusionOk="0">
                  <a:moveTo>
                    <a:pt x="705" y="0"/>
                  </a:moveTo>
                  <a:cubicBezTo>
                    <a:pt x="702" y="0"/>
                    <a:pt x="700" y="2"/>
                    <a:pt x="700" y="5"/>
                  </a:cubicBezTo>
                  <a:cubicBezTo>
                    <a:pt x="546" y="482"/>
                    <a:pt x="296" y="886"/>
                    <a:pt x="10" y="1303"/>
                  </a:cubicBezTo>
                  <a:cubicBezTo>
                    <a:pt x="0" y="1313"/>
                    <a:pt x="14" y="1330"/>
                    <a:pt x="32" y="1330"/>
                  </a:cubicBezTo>
                  <a:cubicBezTo>
                    <a:pt x="36" y="1330"/>
                    <a:pt x="41" y="1329"/>
                    <a:pt x="45" y="1327"/>
                  </a:cubicBezTo>
                  <a:cubicBezTo>
                    <a:pt x="379" y="970"/>
                    <a:pt x="593" y="493"/>
                    <a:pt x="712" y="17"/>
                  </a:cubicBezTo>
                  <a:cubicBezTo>
                    <a:pt x="721" y="9"/>
                    <a:pt x="711" y="0"/>
                    <a:pt x="7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34" name="Google Shape;18334;p27"/>
            <p:cNvSpPr/>
            <p:nvPr/>
          </p:nvSpPr>
          <p:spPr>
            <a:xfrm>
              <a:off x="3131425" y="2374275"/>
              <a:ext cx="16600" cy="29275"/>
            </a:xfrm>
            <a:custGeom>
              <a:avLst/>
              <a:gdLst/>
              <a:ahLst/>
              <a:cxnLst/>
              <a:rect l="l" t="t" r="r" b="b"/>
              <a:pathLst>
                <a:path w="664" h="1171" extrusionOk="0">
                  <a:moveTo>
                    <a:pt x="645" y="0"/>
                  </a:moveTo>
                  <a:cubicBezTo>
                    <a:pt x="642" y="0"/>
                    <a:pt x="640" y="3"/>
                    <a:pt x="640" y="11"/>
                  </a:cubicBezTo>
                  <a:cubicBezTo>
                    <a:pt x="485" y="439"/>
                    <a:pt x="271" y="785"/>
                    <a:pt x="9" y="1154"/>
                  </a:cubicBezTo>
                  <a:cubicBezTo>
                    <a:pt x="0" y="1162"/>
                    <a:pt x="16" y="1170"/>
                    <a:pt x="25" y="1170"/>
                  </a:cubicBezTo>
                  <a:cubicBezTo>
                    <a:pt x="29" y="1170"/>
                    <a:pt x="32" y="1169"/>
                    <a:pt x="32" y="1166"/>
                  </a:cubicBezTo>
                  <a:cubicBezTo>
                    <a:pt x="342" y="868"/>
                    <a:pt x="568" y="439"/>
                    <a:pt x="664" y="23"/>
                  </a:cubicBezTo>
                  <a:cubicBezTo>
                    <a:pt x="664" y="14"/>
                    <a:pt x="652" y="0"/>
                    <a:pt x="6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35" name="Google Shape;18335;p27"/>
            <p:cNvSpPr/>
            <p:nvPr/>
          </p:nvSpPr>
          <p:spPr>
            <a:xfrm>
              <a:off x="3130250" y="2382050"/>
              <a:ext cx="18675" cy="31625"/>
            </a:xfrm>
            <a:custGeom>
              <a:avLst/>
              <a:gdLst/>
              <a:ahLst/>
              <a:cxnLst/>
              <a:rect l="l" t="t" r="r" b="b"/>
              <a:pathLst>
                <a:path w="747" h="1265" extrusionOk="0">
                  <a:moveTo>
                    <a:pt x="728" y="0"/>
                  </a:moveTo>
                  <a:cubicBezTo>
                    <a:pt x="719" y="0"/>
                    <a:pt x="711" y="3"/>
                    <a:pt x="711" y="9"/>
                  </a:cubicBezTo>
                  <a:cubicBezTo>
                    <a:pt x="651" y="235"/>
                    <a:pt x="568" y="450"/>
                    <a:pt x="460" y="664"/>
                  </a:cubicBezTo>
                  <a:cubicBezTo>
                    <a:pt x="341" y="866"/>
                    <a:pt x="175" y="1033"/>
                    <a:pt x="20" y="1212"/>
                  </a:cubicBezTo>
                  <a:cubicBezTo>
                    <a:pt x="0" y="1222"/>
                    <a:pt x="13" y="1265"/>
                    <a:pt x="32" y="1265"/>
                  </a:cubicBezTo>
                  <a:cubicBezTo>
                    <a:pt x="36" y="1265"/>
                    <a:pt x="40" y="1263"/>
                    <a:pt x="44" y="1259"/>
                  </a:cubicBezTo>
                  <a:cubicBezTo>
                    <a:pt x="437" y="974"/>
                    <a:pt x="687" y="462"/>
                    <a:pt x="746" y="9"/>
                  </a:cubicBezTo>
                  <a:cubicBezTo>
                    <a:pt x="746" y="3"/>
                    <a:pt x="737" y="0"/>
                    <a:pt x="7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36" name="Google Shape;18336;p27"/>
            <p:cNvSpPr/>
            <p:nvPr/>
          </p:nvSpPr>
          <p:spPr>
            <a:xfrm>
              <a:off x="3114450" y="2380750"/>
              <a:ext cx="35650" cy="61325"/>
            </a:xfrm>
            <a:custGeom>
              <a:avLst/>
              <a:gdLst/>
              <a:ahLst/>
              <a:cxnLst/>
              <a:rect l="l" t="t" r="r" b="b"/>
              <a:pathLst>
                <a:path w="1426" h="2453" extrusionOk="0">
                  <a:moveTo>
                    <a:pt x="1391" y="1"/>
                  </a:moveTo>
                  <a:cubicBezTo>
                    <a:pt x="1381" y="1"/>
                    <a:pt x="1371" y="4"/>
                    <a:pt x="1366" y="14"/>
                  </a:cubicBezTo>
                  <a:cubicBezTo>
                    <a:pt x="1033" y="918"/>
                    <a:pt x="569" y="1633"/>
                    <a:pt x="9" y="2407"/>
                  </a:cubicBezTo>
                  <a:cubicBezTo>
                    <a:pt x="0" y="2432"/>
                    <a:pt x="10" y="2452"/>
                    <a:pt x="30" y="2452"/>
                  </a:cubicBezTo>
                  <a:cubicBezTo>
                    <a:pt x="38" y="2452"/>
                    <a:pt x="47" y="2449"/>
                    <a:pt x="57" y="2442"/>
                  </a:cubicBezTo>
                  <a:cubicBezTo>
                    <a:pt x="723" y="1811"/>
                    <a:pt x="1200" y="907"/>
                    <a:pt x="1426" y="25"/>
                  </a:cubicBezTo>
                  <a:cubicBezTo>
                    <a:pt x="1426" y="11"/>
                    <a:pt x="1408" y="1"/>
                    <a:pt x="1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37" name="Google Shape;18337;p27"/>
            <p:cNvSpPr/>
            <p:nvPr/>
          </p:nvSpPr>
          <p:spPr>
            <a:xfrm>
              <a:off x="3110950" y="2383050"/>
              <a:ext cx="37075" cy="71100"/>
            </a:xfrm>
            <a:custGeom>
              <a:avLst/>
              <a:gdLst/>
              <a:ahLst/>
              <a:cxnLst/>
              <a:rect l="l" t="t" r="r" b="b"/>
              <a:pathLst>
                <a:path w="1483" h="2844" extrusionOk="0">
                  <a:moveTo>
                    <a:pt x="1462" y="0"/>
                  </a:moveTo>
                  <a:cubicBezTo>
                    <a:pt x="1454" y="0"/>
                    <a:pt x="1447" y="6"/>
                    <a:pt x="1447" y="17"/>
                  </a:cubicBezTo>
                  <a:cubicBezTo>
                    <a:pt x="1149" y="1088"/>
                    <a:pt x="661" y="1922"/>
                    <a:pt x="18" y="2815"/>
                  </a:cubicBezTo>
                  <a:cubicBezTo>
                    <a:pt x="1" y="2832"/>
                    <a:pt x="15" y="2843"/>
                    <a:pt x="33" y="2843"/>
                  </a:cubicBezTo>
                  <a:cubicBezTo>
                    <a:pt x="40" y="2843"/>
                    <a:pt x="47" y="2842"/>
                    <a:pt x="54" y="2839"/>
                  </a:cubicBezTo>
                  <a:cubicBezTo>
                    <a:pt x="828" y="2124"/>
                    <a:pt x="1340" y="1041"/>
                    <a:pt x="1483" y="29"/>
                  </a:cubicBezTo>
                  <a:cubicBezTo>
                    <a:pt x="1483" y="9"/>
                    <a:pt x="1472" y="0"/>
                    <a:pt x="1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38" name="Google Shape;18338;p27"/>
            <p:cNvSpPr/>
            <p:nvPr/>
          </p:nvSpPr>
          <p:spPr>
            <a:xfrm>
              <a:off x="3116900" y="2376100"/>
              <a:ext cx="32025" cy="65550"/>
            </a:xfrm>
            <a:custGeom>
              <a:avLst/>
              <a:gdLst/>
              <a:ahLst/>
              <a:cxnLst/>
              <a:rect l="l" t="t" r="r" b="b"/>
              <a:pathLst>
                <a:path w="1281" h="2622" extrusionOk="0">
                  <a:moveTo>
                    <a:pt x="1262" y="0"/>
                  </a:moveTo>
                  <a:cubicBezTo>
                    <a:pt x="1253" y="0"/>
                    <a:pt x="1245" y="3"/>
                    <a:pt x="1245" y="9"/>
                  </a:cubicBezTo>
                  <a:cubicBezTo>
                    <a:pt x="1209" y="69"/>
                    <a:pt x="1173" y="152"/>
                    <a:pt x="1149" y="247"/>
                  </a:cubicBezTo>
                  <a:cubicBezTo>
                    <a:pt x="1162" y="215"/>
                    <a:pt x="1168" y="201"/>
                    <a:pt x="1171" y="201"/>
                  </a:cubicBezTo>
                  <a:lnTo>
                    <a:pt x="1171" y="201"/>
                  </a:lnTo>
                  <a:cubicBezTo>
                    <a:pt x="1182" y="201"/>
                    <a:pt x="1050" y="637"/>
                    <a:pt x="1030" y="688"/>
                  </a:cubicBezTo>
                  <a:cubicBezTo>
                    <a:pt x="947" y="914"/>
                    <a:pt x="864" y="1140"/>
                    <a:pt x="756" y="1366"/>
                  </a:cubicBezTo>
                  <a:cubicBezTo>
                    <a:pt x="554" y="1795"/>
                    <a:pt x="280" y="2176"/>
                    <a:pt x="18" y="2593"/>
                  </a:cubicBezTo>
                  <a:cubicBezTo>
                    <a:pt x="1" y="2610"/>
                    <a:pt x="15" y="2621"/>
                    <a:pt x="29" y="2621"/>
                  </a:cubicBezTo>
                  <a:cubicBezTo>
                    <a:pt x="34" y="2621"/>
                    <a:pt x="39" y="2620"/>
                    <a:pt x="42" y="2617"/>
                  </a:cubicBezTo>
                  <a:cubicBezTo>
                    <a:pt x="697" y="1926"/>
                    <a:pt x="1149" y="926"/>
                    <a:pt x="1280" y="9"/>
                  </a:cubicBezTo>
                  <a:cubicBezTo>
                    <a:pt x="1280" y="3"/>
                    <a:pt x="1271" y="0"/>
                    <a:pt x="1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39" name="Google Shape;18339;p27"/>
            <p:cNvSpPr/>
            <p:nvPr/>
          </p:nvSpPr>
          <p:spPr>
            <a:xfrm>
              <a:off x="3089150" y="2385625"/>
              <a:ext cx="55750" cy="94825"/>
            </a:xfrm>
            <a:custGeom>
              <a:avLst/>
              <a:gdLst/>
              <a:ahLst/>
              <a:cxnLst/>
              <a:rect l="l" t="t" r="r" b="b"/>
              <a:pathLst>
                <a:path w="2230" h="3793" extrusionOk="0">
                  <a:moveTo>
                    <a:pt x="2222" y="0"/>
                  </a:moveTo>
                  <a:cubicBezTo>
                    <a:pt x="2218" y="0"/>
                    <a:pt x="2212" y="3"/>
                    <a:pt x="2212" y="9"/>
                  </a:cubicBezTo>
                  <a:cubicBezTo>
                    <a:pt x="1819" y="1462"/>
                    <a:pt x="783" y="2509"/>
                    <a:pt x="9" y="3748"/>
                  </a:cubicBezTo>
                  <a:cubicBezTo>
                    <a:pt x="0" y="3773"/>
                    <a:pt x="17" y="3793"/>
                    <a:pt x="35" y="3793"/>
                  </a:cubicBezTo>
                  <a:cubicBezTo>
                    <a:pt x="42" y="3793"/>
                    <a:pt x="50" y="3790"/>
                    <a:pt x="57" y="3783"/>
                  </a:cubicBezTo>
                  <a:cubicBezTo>
                    <a:pt x="914" y="2712"/>
                    <a:pt x="1997" y="1402"/>
                    <a:pt x="2224" y="9"/>
                  </a:cubicBezTo>
                  <a:cubicBezTo>
                    <a:pt x="2229" y="3"/>
                    <a:pt x="2227" y="0"/>
                    <a:pt x="2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40" name="Google Shape;18340;p27"/>
            <p:cNvSpPr/>
            <p:nvPr/>
          </p:nvSpPr>
          <p:spPr>
            <a:xfrm>
              <a:off x="3071325" y="2439925"/>
              <a:ext cx="51300" cy="89925"/>
            </a:xfrm>
            <a:custGeom>
              <a:avLst/>
              <a:gdLst/>
              <a:ahLst/>
              <a:cxnLst/>
              <a:rect l="l" t="t" r="r" b="b"/>
              <a:pathLst>
                <a:path w="2052" h="3597" extrusionOk="0">
                  <a:moveTo>
                    <a:pt x="2033" y="0"/>
                  </a:moveTo>
                  <a:cubicBezTo>
                    <a:pt x="2028" y="0"/>
                    <a:pt x="2024" y="5"/>
                    <a:pt x="2020" y="16"/>
                  </a:cubicBezTo>
                  <a:cubicBezTo>
                    <a:pt x="1306" y="808"/>
                    <a:pt x="359" y="1752"/>
                    <a:pt x="83" y="2830"/>
                  </a:cubicBezTo>
                  <a:lnTo>
                    <a:pt x="83" y="2830"/>
                  </a:lnTo>
                  <a:cubicBezTo>
                    <a:pt x="48" y="2936"/>
                    <a:pt x="11" y="3066"/>
                    <a:pt x="20" y="3123"/>
                  </a:cubicBezTo>
                  <a:cubicBezTo>
                    <a:pt x="20" y="3138"/>
                    <a:pt x="20" y="3151"/>
                    <a:pt x="21" y="3164"/>
                  </a:cubicBezTo>
                  <a:lnTo>
                    <a:pt x="21" y="3164"/>
                  </a:lnTo>
                  <a:cubicBezTo>
                    <a:pt x="6" y="3292"/>
                    <a:pt x="1" y="3421"/>
                    <a:pt x="8" y="3552"/>
                  </a:cubicBezTo>
                  <a:cubicBezTo>
                    <a:pt x="8" y="3582"/>
                    <a:pt x="28" y="3597"/>
                    <a:pt x="49" y="3597"/>
                  </a:cubicBezTo>
                  <a:cubicBezTo>
                    <a:pt x="70" y="3597"/>
                    <a:pt x="91" y="3582"/>
                    <a:pt x="91" y="3552"/>
                  </a:cubicBezTo>
                  <a:cubicBezTo>
                    <a:pt x="83" y="3220"/>
                    <a:pt x="144" y="2975"/>
                    <a:pt x="242" y="2713"/>
                  </a:cubicBezTo>
                  <a:lnTo>
                    <a:pt x="242" y="2713"/>
                  </a:lnTo>
                  <a:cubicBezTo>
                    <a:pt x="210" y="2898"/>
                    <a:pt x="238" y="3077"/>
                    <a:pt x="329" y="3290"/>
                  </a:cubicBezTo>
                  <a:cubicBezTo>
                    <a:pt x="337" y="3306"/>
                    <a:pt x="350" y="3313"/>
                    <a:pt x="364" y="3313"/>
                  </a:cubicBezTo>
                  <a:cubicBezTo>
                    <a:pt x="391" y="3313"/>
                    <a:pt x="420" y="3286"/>
                    <a:pt x="412" y="3254"/>
                  </a:cubicBezTo>
                  <a:cubicBezTo>
                    <a:pt x="246" y="2814"/>
                    <a:pt x="412" y="2409"/>
                    <a:pt x="651" y="2028"/>
                  </a:cubicBezTo>
                  <a:cubicBezTo>
                    <a:pt x="659" y="2001"/>
                    <a:pt x="635" y="1968"/>
                    <a:pt x="612" y="1968"/>
                  </a:cubicBezTo>
                  <a:cubicBezTo>
                    <a:pt x="604" y="1968"/>
                    <a:pt x="597" y="1972"/>
                    <a:pt x="591" y="1980"/>
                  </a:cubicBezTo>
                  <a:cubicBezTo>
                    <a:pt x="534" y="2044"/>
                    <a:pt x="481" y="2109"/>
                    <a:pt x="432" y="2174"/>
                  </a:cubicBezTo>
                  <a:lnTo>
                    <a:pt x="432" y="2174"/>
                  </a:lnTo>
                  <a:cubicBezTo>
                    <a:pt x="847" y="1403"/>
                    <a:pt x="1545" y="727"/>
                    <a:pt x="2044" y="28"/>
                  </a:cubicBezTo>
                  <a:cubicBezTo>
                    <a:pt x="2052" y="20"/>
                    <a:pt x="2043" y="0"/>
                    <a:pt x="2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41" name="Google Shape;18341;p27"/>
            <p:cNvSpPr/>
            <p:nvPr/>
          </p:nvSpPr>
          <p:spPr>
            <a:xfrm>
              <a:off x="2722175" y="2441775"/>
              <a:ext cx="9725" cy="26700"/>
            </a:xfrm>
            <a:custGeom>
              <a:avLst/>
              <a:gdLst/>
              <a:ahLst/>
              <a:cxnLst/>
              <a:rect l="l" t="t" r="r" b="b"/>
              <a:pathLst>
                <a:path w="389" h="1068" extrusionOk="0">
                  <a:moveTo>
                    <a:pt x="28" y="0"/>
                  </a:moveTo>
                  <a:cubicBezTo>
                    <a:pt x="16" y="0"/>
                    <a:pt x="0" y="11"/>
                    <a:pt x="8" y="25"/>
                  </a:cubicBezTo>
                  <a:cubicBezTo>
                    <a:pt x="174" y="371"/>
                    <a:pt x="234" y="704"/>
                    <a:pt x="329" y="1049"/>
                  </a:cubicBezTo>
                  <a:cubicBezTo>
                    <a:pt x="329" y="1061"/>
                    <a:pt x="335" y="1067"/>
                    <a:pt x="341" y="1067"/>
                  </a:cubicBezTo>
                  <a:cubicBezTo>
                    <a:pt x="347" y="1067"/>
                    <a:pt x="353" y="1061"/>
                    <a:pt x="353" y="1049"/>
                  </a:cubicBezTo>
                  <a:cubicBezTo>
                    <a:pt x="389" y="704"/>
                    <a:pt x="234" y="311"/>
                    <a:pt x="43" y="13"/>
                  </a:cubicBezTo>
                  <a:cubicBezTo>
                    <a:pt x="43" y="4"/>
                    <a:pt x="36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42" name="Google Shape;18342;p27"/>
            <p:cNvSpPr/>
            <p:nvPr/>
          </p:nvSpPr>
          <p:spPr>
            <a:xfrm>
              <a:off x="2721450" y="2440350"/>
              <a:ext cx="15125" cy="45475"/>
            </a:xfrm>
            <a:custGeom>
              <a:avLst/>
              <a:gdLst/>
              <a:ahLst/>
              <a:cxnLst/>
              <a:rect l="l" t="t" r="r" b="b"/>
              <a:pathLst>
                <a:path w="605" h="1819" extrusionOk="0">
                  <a:moveTo>
                    <a:pt x="19" y="0"/>
                  </a:moveTo>
                  <a:cubicBezTo>
                    <a:pt x="12" y="0"/>
                    <a:pt x="1" y="10"/>
                    <a:pt x="1" y="23"/>
                  </a:cubicBezTo>
                  <a:cubicBezTo>
                    <a:pt x="120" y="642"/>
                    <a:pt x="310" y="1249"/>
                    <a:pt x="560" y="1809"/>
                  </a:cubicBezTo>
                  <a:cubicBezTo>
                    <a:pt x="564" y="1816"/>
                    <a:pt x="570" y="1819"/>
                    <a:pt x="576" y="1819"/>
                  </a:cubicBezTo>
                  <a:cubicBezTo>
                    <a:pt x="590" y="1819"/>
                    <a:pt x="604" y="1805"/>
                    <a:pt x="596" y="1797"/>
                  </a:cubicBezTo>
                  <a:cubicBezTo>
                    <a:pt x="429" y="1201"/>
                    <a:pt x="239" y="606"/>
                    <a:pt x="25" y="23"/>
                  </a:cubicBezTo>
                  <a:cubicBezTo>
                    <a:pt x="30" y="7"/>
                    <a:pt x="26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43" name="Google Shape;18343;p27"/>
            <p:cNvSpPr/>
            <p:nvPr/>
          </p:nvSpPr>
          <p:spPr>
            <a:xfrm>
              <a:off x="2724425" y="2431750"/>
              <a:ext cx="15800" cy="39775"/>
            </a:xfrm>
            <a:custGeom>
              <a:avLst/>
              <a:gdLst/>
              <a:ahLst/>
              <a:cxnLst/>
              <a:rect l="l" t="t" r="r" b="b"/>
              <a:pathLst>
                <a:path w="632" h="1591" extrusionOk="0">
                  <a:moveTo>
                    <a:pt x="8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322" y="510"/>
                    <a:pt x="477" y="1010"/>
                    <a:pt x="608" y="1581"/>
                  </a:cubicBezTo>
                  <a:cubicBezTo>
                    <a:pt x="608" y="1587"/>
                    <a:pt x="614" y="1590"/>
                    <a:pt x="620" y="1590"/>
                  </a:cubicBezTo>
                  <a:cubicBezTo>
                    <a:pt x="626" y="1590"/>
                    <a:pt x="632" y="1587"/>
                    <a:pt x="632" y="1581"/>
                  </a:cubicBezTo>
                  <a:cubicBezTo>
                    <a:pt x="608" y="1010"/>
                    <a:pt x="358" y="462"/>
                    <a:pt x="25" y="10"/>
                  </a:cubicBezTo>
                  <a:cubicBezTo>
                    <a:pt x="19" y="4"/>
                    <a:pt x="13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44" name="Google Shape;18344;p27"/>
            <p:cNvSpPr/>
            <p:nvPr/>
          </p:nvSpPr>
          <p:spPr>
            <a:xfrm>
              <a:off x="2741200" y="2479950"/>
              <a:ext cx="65625" cy="67300"/>
            </a:xfrm>
            <a:custGeom>
              <a:avLst/>
              <a:gdLst/>
              <a:ahLst/>
              <a:cxnLst/>
              <a:rect l="l" t="t" r="r" b="b"/>
              <a:pathLst>
                <a:path w="2625" h="2692" extrusionOk="0">
                  <a:moveTo>
                    <a:pt x="15" y="0"/>
                  </a:moveTo>
                  <a:cubicBezTo>
                    <a:pt x="9" y="0"/>
                    <a:pt x="0" y="14"/>
                    <a:pt x="9" y="22"/>
                  </a:cubicBezTo>
                  <a:cubicBezTo>
                    <a:pt x="247" y="558"/>
                    <a:pt x="663" y="939"/>
                    <a:pt x="1080" y="1332"/>
                  </a:cubicBezTo>
                  <a:cubicBezTo>
                    <a:pt x="1568" y="1796"/>
                    <a:pt x="2068" y="2249"/>
                    <a:pt x="2568" y="2689"/>
                  </a:cubicBezTo>
                  <a:cubicBezTo>
                    <a:pt x="2570" y="2691"/>
                    <a:pt x="2572" y="2692"/>
                    <a:pt x="2575" y="2692"/>
                  </a:cubicBezTo>
                  <a:cubicBezTo>
                    <a:pt x="2592" y="2692"/>
                    <a:pt x="2625" y="2664"/>
                    <a:pt x="2604" y="2654"/>
                  </a:cubicBezTo>
                  <a:cubicBezTo>
                    <a:pt x="1735" y="1808"/>
                    <a:pt x="652" y="1058"/>
                    <a:pt x="20" y="10"/>
                  </a:cubicBezTo>
                  <a:cubicBezTo>
                    <a:pt x="20" y="3"/>
                    <a:pt x="18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45" name="Google Shape;18345;p27"/>
            <p:cNvSpPr/>
            <p:nvPr/>
          </p:nvSpPr>
          <p:spPr>
            <a:xfrm>
              <a:off x="2666700" y="2403425"/>
              <a:ext cx="26500" cy="69000"/>
            </a:xfrm>
            <a:custGeom>
              <a:avLst/>
              <a:gdLst/>
              <a:ahLst/>
              <a:cxnLst/>
              <a:rect l="l" t="t" r="r" b="b"/>
              <a:pathLst>
                <a:path w="1060" h="2760" extrusionOk="0">
                  <a:moveTo>
                    <a:pt x="915" y="1"/>
                  </a:moveTo>
                  <a:cubicBezTo>
                    <a:pt x="499" y="1"/>
                    <a:pt x="196" y="385"/>
                    <a:pt x="250" y="809"/>
                  </a:cubicBezTo>
                  <a:cubicBezTo>
                    <a:pt x="298" y="1202"/>
                    <a:pt x="536" y="1583"/>
                    <a:pt x="607" y="1976"/>
                  </a:cubicBezTo>
                  <a:cubicBezTo>
                    <a:pt x="667" y="2274"/>
                    <a:pt x="703" y="2547"/>
                    <a:pt x="953" y="2750"/>
                  </a:cubicBezTo>
                  <a:cubicBezTo>
                    <a:pt x="956" y="2757"/>
                    <a:pt x="963" y="2760"/>
                    <a:pt x="969" y="2760"/>
                  </a:cubicBezTo>
                  <a:cubicBezTo>
                    <a:pt x="985" y="2760"/>
                    <a:pt x="1002" y="2743"/>
                    <a:pt x="976" y="2726"/>
                  </a:cubicBezTo>
                  <a:cubicBezTo>
                    <a:pt x="738" y="2369"/>
                    <a:pt x="774" y="2000"/>
                    <a:pt x="679" y="1595"/>
                  </a:cubicBezTo>
                  <a:cubicBezTo>
                    <a:pt x="524" y="964"/>
                    <a:pt x="0" y="297"/>
                    <a:pt x="1036" y="35"/>
                  </a:cubicBezTo>
                  <a:cubicBezTo>
                    <a:pt x="1036" y="35"/>
                    <a:pt x="1060" y="11"/>
                    <a:pt x="1036" y="11"/>
                  </a:cubicBezTo>
                  <a:cubicBezTo>
                    <a:pt x="995" y="4"/>
                    <a:pt x="954" y="1"/>
                    <a:pt x="9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46" name="Google Shape;18346;p27"/>
            <p:cNvSpPr/>
            <p:nvPr/>
          </p:nvSpPr>
          <p:spPr>
            <a:xfrm>
              <a:off x="2683050" y="2463125"/>
              <a:ext cx="22550" cy="56425"/>
            </a:xfrm>
            <a:custGeom>
              <a:avLst/>
              <a:gdLst/>
              <a:ahLst/>
              <a:cxnLst/>
              <a:rect l="l" t="t" r="r" b="b"/>
              <a:pathLst>
                <a:path w="902" h="2257" extrusionOk="0">
                  <a:moveTo>
                    <a:pt x="11" y="0"/>
                  </a:moveTo>
                  <a:cubicBezTo>
                    <a:pt x="7" y="0"/>
                    <a:pt x="1" y="11"/>
                    <a:pt x="1" y="29"/>
                  </a:cubicBezTo>
                  <a:cubicBezTo>
                    <a:pt x="418" y="695"/>
                    <a:pt x="525" y="1529"/>
                    <a:pt x="846" y="2243"/>
                  </a:cubicBezTo>
                  <a:cubicBezTo>
                    <a:pt x="851" y="2252"/>
                    <a:pt x="861" y="2256"/>
                    <a:pt x="870" y="2256"/>
                  </a:cubicBezTo>
                  <a:cubicBezTo>
                    <a:pt x="886" y="2256"/>
                    <a:pt x="901" y="2246"/>
                    <a:pt x="894" y="2231"/>
                  </a:cubicBezTo>
                  <a:cubicBezTo>
                    <a:pt x="739" y="1493"/>
                    <a:pt x="525" y="588"/>
                    <a:pt x="13" y="5"/>
                  </a:cubicBezTo>
                  <a:cubicBezTo>
                    <a:pt x="13" y="2"/>
                    <a:pt x="12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47" name="Google Shape;18347;p27"/>
            <p:cNvSpPr/>
            <p:nvPr/>
          </p:nvSpPr>
          <p:spPr>
            <a:xfrm>
              <a:off x="2688125" y="2439600"/>
              <a:ext cx="18475" cy="63550"/>
            </a:xfrm>
            <a:custGeom>
              <a:avLst/>
              <a:gdLst/>
              <a:ahLst/>
              <a:cxnLst/>
              <a:rect l="l" t="t" r="r" b="b"/>
              <a:pathLst>
                <a:path w="739" h="2542" extrusionOk="0">
                  <a:moveTo>
                    <a:pt x="16" y="0"/>
                  </a:moveTo>
                  <a:cubicBezTo>
                    <a:pt x="8" y="0"/>
                    <a:pt x="0" y="6"/>
                    <a:pt x="0" y="17"/>
                  </a:cubicBezTo>
                  <a:cubicBezTo>
                    <a:pt x="36" y="886"/>
                    <a:pt x="405" y="1720"/>
                    <a:pt x="715" y="2541"/>
                  </a:cubicBezTo>
                  <a:lnTo>
                    <a:pt x="739" y="2541"/>
                  </a:lnTo>
                  <a:cubicBezTo>
                    <a:pt x="453" y="1708"/>
                    <a:pt x="119" y="910"/>
                    <a:pt x="36" y="29"/>
                  </a:cubicBezTo>
                  <a:cubicBezTo>
                    <a:pt x="36" y="9"/>
                    <a:pt x="25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48" name="Google Shape;18348;p27"/>
            <p:cNvSpPr/>
            <p:nvPr/>
          </p:nvSpPr>
          <p:spPr>
            <a:xfrm>
              <a:off x="2709550" y="2507875"/>
              <a:ext cx="106225" cy="101425"/>
            </a:xfrm>
            <a:custGeom>
              <a:avLst/>
              <a:gdLst/>
              <a:ahLst/>
              <a:cxnLst/>
              <a:rect l="l" t="t" r="r" b="b"/>
              <a:pathLst>
                <a:path w="4249" h="4057" extrusionOk="0">
                  <a:moveTo>
                    <a:pt x="1" y="1"/>
                  </a:moveTo>
                  <a:cubicBezTo>
                    <a:pt x="429" y="810"/>
                    <a:pt x="905" y="1596"/>
                    <a:pt x="1620" y="2191"/>
                  </a:cubicBezTo>
                  <a:cubicBezTo>
                    <a:pt x="2441" y="2858"/>
                    <a:pt x="3358" y="3442"/>
                    <a:pt x="4227" y="4049"/>
                  </a:cubicBezTo>
                  <a:cubicBezTo>
                    <a:pt x="4230" y="4055"/>
                    <a:pt x="4233" y="4057"/>
                    <a:pt x="4236" y="4057"/>
                  </a:cubicBezTo>
                  <a:cubicBezTo>
                    <a:pt x="4244" y="4057"/>
                    <a:pt x="4248" y="4037"/>
                    <a:pt x="4239" y="4037"/>
                  </a:cubicBezTo>
                  <a:cubicBezTo>
                    <a:pt x="3549" y="3430"/>
                    <a:pt x="2763" y="2941"/>
                    <a:pt x="2025" y="2418"/>
                  </a:cubicBezTo>
                  <a:cubicBezTo>
                    <a:pt x="1108" y="1775"/>
                    <a:pt x="572" y="9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49" name="Google Shape;18349;p27"/>
            <p:cNvSpPr/>
            <p:nvPr/>
          </p:nvSpPr>
          <p:spPr>
            <a:xfrm>
              <a:off x="2779500" y="2572475"/>
              <a:ext cx="38975" cy="35800"/>
            </a:xfrm>
            <a:custGeom>
              <a:avLst/>
              <a:gdLst/>
              <a:ahLst/>
              <a:cxnLst/>
              <a:rect l="l" t="t" r="r" b="b"/>
              <a:pathLst>
                <a:path w="1559" h="1432" extrusionOk="0">
                  <a:moveTo>
                    <a:pt x="1" y="0"/>
                  </a:moveTo>
                  <a:lnTo>
                    <a:pt x="1" y="0"/>
                  </a:lnTo>
                  <a:cubicBezTo>
                    <a:pt x="429" y="512"/>
                    <a:pt x="965" y="1036"/>
                    <a:pt x="1525" y="1429"/>
                  </a:cubicBezTo>
                  <a:cubicBezTo>
                    <a:pt x="1528" y="1431"/>
                    <a:pt x="1531" y="1431"/>
                    <a:pt x="1534" y="1431"/>
                  </a:cubicBezTo>
                  <a:cubicBezTo>
                    <a:pt x="1551" y="1431"/>
                    <a:pt x="1559" y="1405"/>
                    <a:pt x="1548" y="1405"/>
                  </a:cubicBezTo>
                  <a:cubicBezTo>
                    <a:pt x="1036" y="917"/>
                    <a:pt x="513" y="45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50" name="Google Shape;18350;p27"/>
            <p:cNvSpPr/>
            <p:nvPr/>
          </p:nvSpPr>
          <p:spPr>
            <a:xfrm>
              <a:off x="2782575" y="2566675"/>
              <a:ext cx="37925" cy="36725"/>
            </a:xfrm>
            <a:custGeom>
              <a:avLst/>
              <a:gdLst/>
              <a:ahLst/>
              <a:cxnLst/>
              <a:rect l="l" t="t" r="r" b="b"/>
              <a:pathLst>
                <a:path w="1517" h="1469" extrusionOk="0">
                  <a:moveTo>
                    <a:pt x="6" y="1"/>
                  </a:moveTo>
                  <a:cubicBezTo>
                    <a:pt x="3" y="1"/>
                    <a:pt x="1" y="6"/>
                    <a:pt x="9" y="6"/>
                  </a:cubicBezTo>
                  <a:cubicBezTo>
                    <a:pt x="9" y="2"/>
                    <a:pt x="7" y="1"/>
                    <a:pt x="6" y="1"/>
                  </a:cubicBezTo>
                  <a:close/>
                  <a:moveTo>
                    <a:pt x="9" y="6"/>
                  </a:moveTo>
                  <a:lnTo>
                    <a:pt x="9" y="6"/>
                  </a:lnTo>
                  <a:cubicBezTo>
                    <a:pt x="485" y="494"/>
                    <a:pt x="961" y="1030"/>
                    <a:pt x="1497" y="1459"/>
                  </a:cubicBezTo>
                  <a:cubicBezTo>
                    <a:pt x="1501" y="1466"/>
                    <a:pt x="1504" y="1469"/>
                    <a:pt x="1507" y="1469"/>
                  </a:cubicBezTo>
                  <a:cubicBezTo>
                    <a:pt x="1514" y="1469"/>
                    <a:pt x="1517" y="1455"/>
                    <a:pt x="1509" y="1447"/>
                  </a:cubicBezTo>
                  <a:cubicBezTo>
                    <a:pt x="1068" y="923"/>
                    <a:pt x="509" y="470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51" name="Google Shape;18351;p27"/>
            <p:cNvSpPr/>
            <p:nvPr/>
          </p:nvSpPr>
          <p:spPr>
            <a:xfrm>
              <a:off x="2794525" y="2571350"/>
              <a:ext cx="31350" cy="30950"/>
            </a:xfrm>
            <a:custGeom>
              <a:avLst/>
              <a:gdLst/>
              <a:ahLst/>
              <a:cxnLst/>
              <a:rect l="l" t="t" r="r" b="b"/>
              <a:pathLst>
                <a:path w="1254" h="1238" extrusionOk="0">
                  <a:moveTo>
                    <a:pt x="2" y="1"/>
                  </a:moveTo>
                  <a:cubicBezTo>
                    <a:pt x="1" y="1"/>
                    <a:pt x="1" y="4"/>
                    <a:pt x="7" y="10"/>
                  </a:cubicBezTo>
                  <a:cubicBezTo>
                    <a:pt x="7" y="4"/>
                    <a:pt x="4" y="1"/>
                    <a:pt x="2" y="1"/>
                  </a:cubicBezTo>
                  <a:close/>
                  <a:moveTo>
                    <a:pt x="7" y="10"/>
                  </a:moveTo>
                  <a:lnTo>
                    <a:pt x="7" y="10"/>
                  </a:lnTo>
                  <a:cubicBezTo>
                    <a:pt x="531" y="307"/>
                    <a:pt x="650" y="1010"/>
                    <a:pt x="1209" y="1236"/>
                  </a:cubicBezTo>
                  <a:cubicBezTo>
                    <a:pt x="1213" y="1237"/>
                    <a:pt x="1217" y="1238"/>
                    <a:pt x="1220" y="1238"/>
                  </a:cubicBezTo>
                  <a:cubicBezTo>
                    <a:pt x="1247" y="1238"/>
                    <a:pt x="1253" y="1199"/>
                    <a:pt x="1221" y="1188"/>
                  </a:cubicBezTo>
                  <a:cubicBezTo>
                    <a:pt x="685" y="914"/>
                    <a:pt x="554" y="248"/>
                    <a:pt x="7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52" name="Google Shape;18352;p27"/>
            <p:cNvSpPr/>
            <p:nvPr/>
          </p:nvSpPr>
          <p:spPr>
            <a:xfrm>
              <a:off x="2797425" y="2560775"/>
              <a:ext cx="35475" cy="41400"/>
            </a:xfrm>
            <a:custGeom>
              <a:avLst/>
              <a:gdLst/>
              <a:ahLst/>
              <a:cxnLst/>
              <a:rect l="l" t="t" r="r" b="b"/>
              <a:pathLst>
                <a:path w="1419" h="1656" extrusionOk="0">
                  <a:moveTo>
                    <a:pt x="30" y="1"/>
                  </a:moveTo>
                  <a:cubicBezTo>
                    <a:pt x="22" y="1"/>
                    <a:pt x="0" y="18"/>
                    <a:pt x="10" y="28"/>
                  </a:cubicBezTo>
                  <a:cubicBezTo>
                    <a:pt x="379" y="611"/>
                    <a:pt x="831" y="1218"/>
                    <a:pt x="1367" y="1647"/>
                  </a:cubicBezTo>
                  <a:cubicBezTo>
                    <a:pt x="1373" y="1653"/>
                    <a:pt x="1379" y="1655"/>
                    <a:pt x="1385" y="1655"/>
                  </a:cubicBezTo>
                  <a:cubicBezTo>
                    <a:pt x="1404" y="1655"/>
                    <a:pt x="1418" y="1632"/>
                    <a:pt x="1391" y="1623"/>
                  </a:cubicBezTo>
                  <a:cubicBezTo>
                    <a:pt x="950" y="1076"/>
                    <a:pt x="450" y="587"/>
                    <a:pt x="34" y="4"/>
                  </a:cubicBezTo>
                  <a:cubicBezTo>
                    <a:pt x="34" y="2"/>
                    <a:pt x="32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53" name="Google Shape;18353;p27"/>
            <p:cNvSpPr/>
            <p:nvPr/>
          </p:nvSpPr>
          <p:spPr>
            <a:xfrm>
              <a:off x="2806675" y="2558075"/>
              <a:ext cx="31300" cy="40200"/>
            </a:xfrm>
            <a:custGeom>
              <a:avLst/>
              <a:gdLst/>
              <a:ahLst/>
              <a:cxnLst/>
              <a:rect l="l" t="t" r="r" b="b"/>
              <a:pathLst>
                <a:path w="1252" h="1608" extrusionOk="0">
                  <a:moveTo>
                    <a:pt x="42" y="0"/>
                  </a:moveTo>
                  <a:cubicBezTo>
                    <a:pt x="25" y="0"/>
                    <a:pt x="0" y="14"/>
                    <a:pt x="9" y="41"/>
                  </a:cubicBezTo>
                  <a:cubicBezTo>
                    <a:pt x="378" y="576"/>
                    <a:pt x="771" y="1112"/>
                    <a:pt x="1176" y="1600"/>
                  </a:cubicBezTo>
                  <a:cubicBezTo>
                    <a:pt x="1181" y="1606"/>
                    <a:pt x="1188" y="1608"/>
                    <a:pt x="1196" y="1608"/>
                  </a:cubicBezTo>
                  <a:cubicBezTo>
                    <a:pt x="1222" y="1608"/>
                    <a:pt x="1251" y="1580"/>
                    <a:pt x="1223" y="1553"/>
                  </a:cubicBezTo>
                  <a:cubicBezTo>
                    <a:pt x="854" y="1017"/>
                    <a:pt x="449" y="517"/>
                    <a:pt x="57" y="5"/>
                  </a:cubicBezTo>
                  <a:cubicBezTo>
                    <a:pt x="54" y="2"/>
                    <a:pt x="48" y="0"/>
                    <a:pt x="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54" name="Google Shape;18354;p27"/>
            <p:cNvSpPr/>
            <p:nvPr/>
          </p:nvSpPr>
          <p:spPr>
            <a:xfrm>
              <a:off x="2812550" y="2553025"/>
              <a:ext cx="19875" cy="39050"/>
            </a:xfrm>
            <a:custGeom>
              <a:avLst/>
              <a:gdLst/>
              <a:ahLst/>
              <a:cxnLst/>
              <a:rect l="l" t="t" r="r" b="b"/>
              <a:pathLst>
                <a:path w="795" h="1562" extrusionOk="0">
                  <a:moveTo>
                    <a:pt x="19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107" y="552"/>
                    <a:pt x="369" y="1159"/>
                    <a:pt x="738" y="1552"/>
                  </a:cubicBezTo>
                  <a:cubicBezTo>
                    <a:pt x="748" y="1559"/>
                    <a:pt x="757" y="1562"/>
                    <a:pt x="765" y="1562"/>
                  </a:cubicBezTo>
                  <a:cubicBezTo>
                    <a:pt x="785" y="1562"/>
                    <a:pt x="795" y="1542"/>
                    <a:pt x="786" y="1516"/>
                  </a:cubicBezTo>
                  <a:cubicBezTo>
                    <a:pt x="667" y="1266"/>
                    <a:pt x="500" y="1040"/>
                    <a:pt x="369" y="790"/>
                  </a:cubicBezTo>
                  <a:cubicBezTo>
                    <a:pt x="250" y="540"/>
                    <a:pt x="143" y="278"/>
                    <a:pt x="48" y="28"/>
                  </a:cubicBezTo>
                  <a:cubicBezTo>
                    <a:pt x="38" y="8"/>
                    <a:pt x="28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55" name="Google Shape;18355;p27"/>
            <p:cNvSpPr/>
            <p:nvPr/>
          </p:nvSpPr>
          <p:spPr>
            <a:xfrm>
              <a:off x="2811475" y="2562450"/>
              <a:ext cx="23950" cy="35725"/>
            </a:xfrm>
            <a:custGeom>
              <a:avLst/>
              <a:gdLst/>
              <a:ahLst/>
              <a:cxnLst/>
              <a:rect l="l" t="t" r="r" b="b"/>
              <a:pathLst>
                <a:path w="958" h="1429" extrusionOk="0">
                  <a:moveTo>
                    <a:pt x="21" y="1"/>
                  </a:moveTo>
                  <a:cubicBezTo>
                    <a:pt x="10" y="1"/>
                    <a:pt x="0" y="6"/>
                    <a:pt x="7" y="20"/>
                  </a:cubicBezTo>
                  <a:cubicBezTo>
                    <a:pt x="67" y="306"/>
                    <a:pt x="222" y="580"/>
                    <a:pt x="388" y="818"/>
                  </a:cubicBezTo>
                  <a:cubicBezTo>
                    <a:pt x="531" y="1032"/>
                    <a:pt x="686" y="1270"/>
                    <a:pt x="900" y="1425"/>
                  </a:cubicBezTo>
                  <a:cubicBezTo>
                    <a:pt x="907" y="1427"/>
                    <a:pt x="913" y="1428"/>
                    <a:pt x="918" y="1428"/>
                  </a:cubicBezTo>
                  <a:cubicBezTo>
                    <a:pt x="943" y="1428"/>
                    <a:pt x="958" y="1407"/>
                    <a:pt x="948" y="1378"/>
                  </a:cubicBezTo>
                  <a:cubicBezTo>
                    <a:pt x="817" y="1139"/>
                    <a:pt x="603" y="949"/>
                    <a:pt x="460" y="723"/>
                  </a:cubicBezTo>
                  <a:cubicBezTo>
                    <a:pt x="305" y="485"/>
                    <a:pt x="186" y="247"/>
                    <a:pt x="43" y="8"/>
                  </a:cubicBezTo>
                  <a:cubicBezTo>
                    <a:pt x="38" y="3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56" name="Google Shape;18356;p27"/>
            <p:cNvSpPr/>
            <p:nvPr/>
          </p:nvSpPr>
          <p:spPr>
            <a:xfrm>
              <a:off x="2812325" y="2565375"/>
              <a:ext cx="32325" cy="39475"/>
            </a:xfrm>
            <a:custGeom>
              <a:avLst/>
              <a:gdLst/>
              <a:ahLst/>
              <a:cxnLst/>
              <a:rect l="l" t="t" r="r" b="b"/>
              <a:pathLst>
                <a:path w="1293" h="1579" extrusionOk="0">
                  <a:moveTo>
                    <a:pt x="40" y="1"/>
                  </a:moveTo>
                  <a:cubicBezTo>
                    <a:pt x="17" y="1"/>
                    <a:pt x="1" y="20"/>
                    <a:pt x="9" y="46"/>
                  </a:cubicBezTo>
                  <a:cubicBezTo>
                    <a:pt x="295" y="606"/>
                    <a:pt x="735" y="1213"/>
                    <a:pt x="1259" y="1570"/>
                  </a:cubicBezTo>
                  <a:cubicBezTo>
                    <a:pt x="1265" y="1576"/>
                    <a:pt x="1270" y="1578"/>
                    <a:pt x="1274" y="1578"/>
                  </a:cubicBezTo>
                  <a:cubicBezTo>
                    <a:pt x="1287" y="1578"/>
                    <a:pt x="1292" y="1555"/>
                    <a:pt x="1283" y="1546"/>
                  </a:cubicBezTo>
                  <a:cubicBezTo>
                    <a:pt x="1093" y="1308"/>
                    <a:pt x="855" y="1094"/>
                    <a:pt x="664" y="844"/>
                  </a:cubicBezTo>
                  <a:cubicBezTo>
                    <a:pt x="438" y="582"/>
                    <a:pt x="259" y="296"/>
                    <a:pt x="69" y="10"/>
                  </a:cubicBezTo>
                  <a:cubicBezTo>
                    <a:pt x="59" y="4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57" name="Google Shape;18357;p27"/>
            <p:cNvSpPr/>
            <p:nvPr/>
          </p:nvSpPr>
          <p:spPr>
            <a:xfrm>
              <a:off x="2823550" y="2585150"/>
              <a:ext cx="29200" cy="21875"/>
            </a:xfrm>
            <a:custGeom>
              <a:avLst/>
              <a:gdLst/>
              <a:ahLst/>
              <a:cxnLst/>
              <a:rect l="l" t="t" r="r" b="b"/>
              <a:pathLst>
                <a:path w="1168" h="875" extrusionOk="0">
                  <a:moveTo>
                    <a:pt x="25" y="1"/>
                  </a:moveTo>
                  <a:cubicBezTo>
                    <a:pt x="13" y="1"/>
                    <a:pt x="1" y="12"/>
                    <a:pt x="1" y="29"/>
                  </a:cubicBezTo>
                  <a:cubicBezTo>
                    <a:pt x="179" y="446"/>
                    <a:pt x="656" y="874"/>
                    <a:pt x="1132" y="874"/>
                  </a:cubicBezTo>
                  <a:cubicBezTo>
                    <a:pt x="1168" y="874"/>
                    <a:pt x="1168" y="839"/>
                    <a:pt x="1132" y="827"/>
                  </a:cubicBezTo>
                  <a:cubicBezTo>
                    <a:pt x="929" y="732"/>
                    <a:pt x="703" y="672"/>
                    <a:pt x="525" y="541"/>
                  </a:cubicBezTo>
                  <a:cubicBezTo>
                    <a:pt x="322" y="398"/>
                    <a:pt x="167" y="220"/>
                    <a:pt x="36" y="5"/>
                  </a:cubicBezTo>
                  <a:cubicBezTo>
                    <a:pt x="33" y="2"/>
                    <a:pt x="29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58" name="Google Shape;18358;p27"/>
            <p:cNvSpPr/>
            <p:nvPr/>
          </p:nvSpPr>
          <p:spPr>
            <a:xfrm>
              <a:off x="2717600" y="2247650"/>
              <a:ext cx="69675" cy="119575"/>
            </a:xfrm>
            <a:custGeom>
              <a:avLst/>
              <a:gdLst/>
              <a:ahLst/>
              <a:cxnLst/>
              <a:rect l="l" t="t" r="r" b="b"/>
              <a:pathLst>
                <a:path w="2787" h="4783" extrusionOk="0">
                  <a:moveTo>
                    <a:pt x="133" y="1"/>
                  </a:moveTo>
                  <a:cubicBezTo>
                    <a:pt x="119" y="1"/>
                    <a:pt x="107" y="10"/>
                    <a:pt x="107" y="27"/>
                  </a:cubicBezTo>
                  <a:cubicBezTo>
                    <a:pt x="0" y="885"/>
                    <a:pt x="417" y="1706"/>
                    <a:pt x="822" y="2456"/>
                  </a:cubicBezTo>
                  <a:cubicBezTo>
                    <a:pt x="1310" y="3361"/>
                    <a:pt x="2191" y="3909"/>
                    <a:pt x="2750" y="4778"/>
                  </a:cubicBezTo>
                  <a:cubicBezTo>
                    <a:pt x="2757" y="4781"/>
                    <a:pt x="2762" y="4783"/>
                    <a:pt x="2767" y="4783"/>
                  </a:cubicBezTo>
                  <a:cubicBezTo>
                    <a:pt x="2780" y="4783"/>
                    <a:pt x="2786" y="4772"/>
                    <a:pt x="2786" y="4754"/>
                  </a:cubicBezTo>
                  <a:cubicBezTo>
                    <a:pt x="2393" y="3956"/>
                    <a:pt x="1619" y="3540"/>
                    <a:pt x="1131" y="2825"/>
                  </a:cubicBezTo>
                  <a:cubicBezTo>
                    <a:pt x="583" y="2040"/>
                    <a:pt x="95" y="980"/>
                    <a:pt x="167" y="27"/>
                  </a:cubicBezTo>
                  <a:cubicBezTo>
                    <a:pt x="161" y="10"/>
                    <a:pt x="146" y="1"/>
                    <a:pt x="1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59" name="Google Shape;18359;p27"/>
            <p:cNvSpPr/>
            <p:nvPr/>
          </p:nvSpPr>
          <p:spPr>
            <a:xfrm>
              <a:off x="2792900" y="2373625"/>
              <a:ext cx="68975" cy="73525"/>
            </a:xfrm>
            <a:custGeom>
              <a:avLst/>
              <a:gdLst/>
              <a:ahLst/>
              <a:cxnLst/>
              <a:rect l="l" t="t" r="r" b="b"/>
              <a:pathLst>
                <a:path w="2759" h="2941" extrusionOk="0">
                  <a:moveTo>
                    <a:pt x="0" y="1"/>
                  </a:moveTo>
                  <a:lnTo>
                    <a:pt x="0" y="1"/>
                  </a:lnTo>
                  <a:cubicBezTo>
                    <a:pt x="453" y="465"/>
                    <a:pt x="786" y="1061"/>
                    <a:pt x="1227" y="1537"/>
                  </a:cubicBezTo>
                  <a:cubicBezTo>
                    <a:pt x="1691" y="2025"/>
                    <a:pt x="2215" y="2501"/>
                    <a:pt x="2739" y="2930"/>
                  </a:cubicBezTo>
                  <a:cubicBezTo>
                    <a:pt x="2742" y="2937"/>
                    <a:pt x="2746" y="2940"/>
                    <a:pt x="2749" y="2940"/>
                  </a:cubicBezTo>
                  <a:cubicBezTo>
                    <a:pt x="2756" y="2940"/>
                    <a:pt x="2759" y="2926"/>
                    <a:pt x="2751" y="2918"/>
                  </a:cubicBezTo>
                  <a:cubicBezTo>
                    <a:pt x="2263" y="2442"/>
                    <a:pt x="1727" y="2013"/>
                    <a:pt x="1262" y="1501"/>
                  </a:cubicBezTo>
                  <a:cubicBezTo>
                    <a:pt x="810" y="1025"/>
                    <a:pt x="500" y="4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60" name="Google Shape;18360;p27"/>
            <p:cNvSpPr/>
            <p:nvPr/>
          </p:nvSpPr>
          <p:spPr>
            <a:xfrm>
              <a:off x="2827425" y="2400125"/>
              <a:ext cx="39025" cy="43475"/>
            </a:xfrm>
            <a:custGeom>
              <a:avLst/>
              <a:gdLst/>
              <a:ahLst/>
              <a:cxnLst/>
              <a:rect l="l" t="t" r="r" b="b"/>
              <a:pathLst>
                <a:path w="1561" h="1739" extrusionOk="0">
                  <a:moveTo>
                    <a:pt x="0" y="1"/>
                  </a:moveTo>
                  <a:lnTo>
                    <a:pt x="0" y="1"/>
                  </a:lnTo>
                  <a:cubicBezTo>
                    <a:pt x="358" y="655"/>
                    <a:pt x="882" y="1334"/>
                    <a:pt x="1536" y="1739"/>
                  </a:cubicBezTo>
                  <a:cubicBezTo>
                    <a:pt x="1548" y="1739"/>
                    <a:pt x="1560" y="1727"/>
                    <a:pt x="1548" y="1727"/>
                  </a:cubicBezTo>
                  <a:cubicBezTo>
                    <a:pt x="1274" y="1477"/>
                    <a:pt x="989" y="1251"/>
                    <a:pt x="739" y="965"/>
                  </a:cubicBezTo>
                  <a:cubicBezTo>
                    <a:pt x="465" y="655"/>
                    <a:pt x="227" y="32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61" name="Google Shape;18361;p27"/>
            <p:cNvSpPr/>
            <p:nvPr/>
          </p:nvSpPr>
          <p:spPr>
            <a:xfrm>
              <a:off x="2834875" y="2399375"/>
              <a:ext cx="39225" cy="44350"/>
            </a:xfrm>
            <a:custGeom>
              <a:avLst/>
              <a:gdLst/>
              <a:ahLst/>
              <a:cxnLst/>
              <a:rect l="l" t="t" r="r" b="b"/>
              <a:pathLst>
                <a:path w="1569" h="1774" extrusionOk="0">
                  <a:moveTo>
                    <a:pt x="5" y="1"/>
                  </a:moveTo>
                  <a:cubicBezTo>
                    <a:pt x="3" y="1"/>
                    <a:pt x="0" y="7"/>
                    <a:pt x="0" y="19"/>
                  </a:cubicBezTo>
                  <a:cubicBezTo>
                    <a:pt x="6" y="7"/>
                    <a:pt x="6" y="1"/>
                    <a:pt x="5" y="1"/>
                  </a:cubicBezTo>
                  <a:close/>
                  <a:moveTo>
                    <a:pt x="0" y="19"/>
                  </a:moveTo>
                  <a:cubicBezTo>
                    <a:pt x="441" y="638"/>
                    <a:pt x="953" y="1257"/>
                    <a:pt x="1548" y="1769"/>
                  </a:cubicBezTo>
                  <a:cubicBezTo>
                    <a:pt x="1551" y="1772"/>
                    <a:pt x="1555" y="1774"/>
                    <a:pt x="1558" y="1774"/>
                  </a:cubicBezTo>
                  <a:cubicBezTo>
                    <a:pt x="1565" y="1774"/>
                    <a:pt x="1568" y="1765"/>
                    <a:pt x="1560" y="1757"/>
                  </a:cubicBezTo>
                  <a:cubicBezTo>
                    <a:pt x="1036" y="1174"/>
                    <a:pt x="488" y="626"/>
                    <a:pt x="0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62" name="Google Shape;18362;p27"/>
            <p:cNvSpPr/>
            <p:nvPr/>
          </p:nvSpPr>
          <p:spPr>
            <a:xfrm>
              <a:off x="2850050" y="2407525"/>
              <a:ext cx="42750" cy="43575"/>
            </a:xfrm>
            <a:custGeom>
              <a:avLst/>
              <a:gdLst/>
              <a:ahLst/>
              <a:cxnLst/>
              <a:rect l="l" t="t" r="r" b="b"/>
              <a:pathLst>
                <a:path w="1710" h="1743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310" y="383"/>
                    <a:pt x="643" y="764"/>
                    <a:pt x="965" y="1133"/>
                  </a:cubicBezTo>
                  <a:cubicBezTo>
                    <a:pt x="1179" y="1371"/>
                    <a:pt x="1370" y="1633"/>
                    <a:pt x="1667" y="1741"/>
                  </a:cubicBezTo>
                  <a:cubicBezTo>
                    <a:pt x="1672" y="1742"/>
                    <a:pt x="1677" y="1743"/>
                    <a:pt x="1680" y="1743"/>
                  </a:cubicBezTo>
                  <a:cubicBezTo>
                    <a:pt x="1705" y="1743"/>
                    <a:pt x="1710" y="1713"/>
                    <a:pt x="1679" y="1693"/>
                  </a:cubicBezTo>
                  <a:cubicBezTo>
                    <a:pt x="1322" y="1550"/>
                    <a:pt x="1072" y="1193"/>
                    <a:pt x="822" y="907"/>
                  </a:cubicBezTo>
                  <a:lnTo>
                    <a:pt x="12" y="14"/>
                  </a:ln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63" name="Google Shape;18363;p27"/>
            <p:cNvSpPr/>
            <p:nvPr/>
          </p:nvSpPr>
          <p:spPr>
            <a:xfrm>
              <a:off x="2853550" y="2394150"/>
              <a:ext cx="51825" cy="52525"/>
            </a:xfrm>
            <a:custGeom>
              <a:avLst/>
              <a:gdLst/>
              <a:ahLst/>
              <a:cxnLst/>
              <a:rect l="l" t="t" r="r" b="b"/>
              <a:pathLst>
                <a:path w="2073" h="2101" extrusionOk="0">
                  <a:moveTo>
                    <a:pt x="22" y="0"/>
                  </a:moveTo>
                  <a:cubicBezTo>
                    <a:pt x="8" y="0"/>
                    <a:pt x="0" y="11"/>
                    <a:pt x="15" y="25"/>
                  </a:cubicBezTo>
                  <a:cubicBezTo>
                    <a:pt x="527" y="799"/>
                    <a:pt x="1230" y="1597"/>
                    <a:pt x="2039" y="2097"/>
                  </a:cubicBezTo>
                  <a:cubicBezTo>
                    <a:pt x="2041" y="2099"/>
                    <a:pt x="2044" y="2100"/>
                    <a:pt x="2047" y="2100"/>
                  </a:cubicBezTo>
                  <a:cubicBezTo>
                    <a:pt x="2059" y="2100"/>
                    <a:pt x="2073" y="2083"/>
                    <a:pt x="2063" y="2073"/>
                  </a:cubicBezTo>
                  <a:cubicBezTo>
                    <a:pt x="1349" y="1394"/>
                    <a:pt x="646" y="787"/>
                    <a:pt x="51" y="13"/>
                  </a:cubicBezTo>
                  <a:cubicBezTo>
                    <a:pt x="42" y="4"/>
                    <a:pt x="31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64" name="Google Shape;18364;p27"/>
            <p:cNvSpPr/>
            <p:nvPr/>
          </p:nvSpPr>
          <p:spPr>
            <a:xfrm>
              <a:off x="2861750" y="2392300"/>
              <a:ext cx="49475" cy="50450"/>
            </a:xfrm>
            <a:custGeom>
              <a:avLst/>
              <a:gdLst/>
              <a:ahLst/>
              <a:cxnLst/>
              <a:rect l="l" t="t" r="r" b="b"/>
              <a:pathLst>
                <a:path w="1979" h="2018" extrusionOk="0">
                  <a:moveTo>
                    <a:pt x="23" y="0"/>
                  </a:moveTo>
                  <a:cubicBezTo>
                    <a:pt x="9" y="0"/>
                    <a:pt x="0" y="20"/>
                    <a:pt x="9" y="28"/>
                  </a:cubicBezTo>
                  <a:cubicBezTo>
                    <a:pt x="604" y="718"/>
                    <a:pt x="1211" y="1409"/>
                    <a:pt x="1902" y="2004"/>
                  </a:cubicBezTo>
                  <a:cubicBezTo>
                    <a:pt x="1908" y="2013"/>
                    <a:pt x="1916" y="2017"/>
                    <a:pt x="1925" y="2017"/>
                  </a:cubicBezTo>
                  <a:cubicBezTo>
                    <a:pt x="1951" y="2017"/>
                    <a:pt x="1979" y="1986"/>
                    <a:pt x="1961" y="1969"/>
                  </a:cubicBezTo>
                  <a:cubicBezTo>
                    <a:pt x="1330" y="1290"/>
                    <a:pt x="663" y="671"/>
                    <a:pt x="44" y="16"/>
                  </a:cubicBezTo>
                  <a:cubicBezTo>
                    <a:pt x="37" y="5"/>
                    <a:pt x="29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65" name="Google Shape;18365;p27"/>
            <p:cNvSpPr/>
            <p:nvPr/>
          </p:nvSpPr>
          <p:spPr>
            <a:xfrm>
              <a:off x="2865825" y="2389700"/>
              <a:ext cx="43925" cy="44225"/>
            </a:xfrm>
            <a:custGeom>
              <a:avLst/>
              <a:gdLst/>
              <a:ahLst/>
              <a:cxnLst/>
              <a:rect l="l" t="t" r="r" b="b"/>
              <a:pathLst>
                <a:path w="1757" h="1769" extrusionOk="0">
                  <a:moveTo>
                    <a:pt x="36" y="1"/>
                  </a:moveTo>
                  <a:cubicBezTo>
                    <a:pt x="24" y="1"/>
                    <a:pt x="12" y="13"/>
                    <a:pt x="12" y="13"/>
                  </a:cubicBezTo>
                  <a:cubicBezTo>
                    <a:pt x="0" y="60"/>
                    <a:pt x="0" y="60"/>
                    <a:pt x="12" y="108"/>
                  </a:cubicBezTo>
                  <a:lnTo>
                    <a:pt x="24" y="120"/>
                  </a:lnTo>
                  <a:lnTo>
                    <a:pt x="60" y="120"/>
                  </a:lnTo>
                  <a:cubicBezTo>
                    <a:pt x="84" y="84"/>
                    <a:pt x="96" y="48"/>
                    <a:pt x="72" y="48"/>
                  </a:cubicBezTo>
                  <a:cubicBezTo>
                    <a:pt x="191" y="48"/>
                    <a:pt x="369" y="346"/>
                    <a:pt x="441" y="429"/>
                  </a:cubicBezTo>
                  <a:lnTo>
                    <a:pt x="846" y="882"/>
                  </a:lnTo>
                  <a:cubicBezTo>
                    <a:pt x="1108" y="1180"/>
                    <a:pt x="1382" y="1477"/>
                    <a:pt x="1667" y="1751"/>
                  </a:cubicBezTo>
                  <a:cubicBezTo>
                    <a:pt x="1677" y="1763"/>
                    <a:pt x="1687" y="1769"/>
                    <a:pt x="1698" y="1769"/>
                  </a:cubicBezTo>
                  <a:cubicBezTo>
                    <a:pt x="1728" y="1769"/>
                    <a:pt x="1756" y="1727"/>
                    <a:pt x="1739" y="1692"/>
                  </a:cubicBezTo>
                  <a:cubicBezTo>
                    <a:pt x="1429" y="1322"/>
                    <a:pt x="1084" y="965"/>
                    <a:pt x="739" y="620"/>
                  </a:cubicBezTo>
                  <a:cubicBezTo>
                    <a:pt x="596" y="465"/>
                    <a:pt x="441" y="299"/>
                    <a:pt x="274" y="144"/>
                  </a:cubicBezTo>
                  <a:cubicBezTo>
                    <a:pt x="203" y="60"/>
                    <a:pt x="155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66" name="Google Shape;18366;p27"/>
            <p:cNvSpPr/>
            <p:nvPr/>
          </p:nvSpPr>
          <p:spPr>
            <a:xfrm>
              <a:off x="2895600" y="2359075"/>
              <a:ext cx="15800" cy="17850"/>
            </a:xfrm>
            <a:custGeom>
              <a:avLst/>
              <a:gdLst/>
              <a:ahLst/>
              <a:cxnLst/>
              <a:rect l="l" t="t" r="r" b="b"/>
              <a:pathLst>
                <a:path w="632" h="7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83" y="166"/>
                    <a:pt x="155" y="285"/>
                    <a:pt x="274" y="416"/>
                  </a:cubicBezTo>
                  <a:cubicBezTo>
                    <a:pt x="369" y="523"/>
                    <a:pt x="488" y="654"/>
                    <a:pt x="607" y="714"/>
                  </a:cubicBezTo>
                  <a:cubicBezTo>
                    <a:pt x="619" y="714"/>
                    <a:pt x="631" y="702"/>
                    <a:pt x="619" y="702"/>
                  </a:cubicBezTo>
                  <a:cubicBezTo>
                    <a:pt x="548" y="595"/>
                    <a:pt x="417" y="511"/>
                    <a:pt x="321" y="404"/>
                  </a:cubicBezTo>
                  <a:cubicBezTo>
                    <a:pt x="214" y="285"/>
                    <a:pt x="95" y="154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67" name="Google Shape;18367;p27"/>
            <p:cNvSpPr/>
            <p:nvPr/>
          </p:nvSpPr>
          <p:spPr>
            <a:xfrm>
              <a:off x="2899450" y="2352800"/>
              <a:ext cx="13850" cy="17700"/>
            </a:xfrm>
            <a:custGeom>
              <a:avLst/>
              <a:gdLst/>
              <a:ahLst/>
              <a:cxnLst/>
              <a:rect l="l" t="t" r="r" b="b"/>
              <a:pathLst>
                <a:path w="554" h="708" extrusionOk="0">
                  <a:moveTo>
                    <a:pt x="37" y="1"/>
                  </a:moveTo>
                  <a:cubicBezTo>
                    <a:pt x="25" y="1"/>
                    <a:pt x="1" y="12"/>
                    <a:pt x="25" y="12"/>
                  </a:cubicBezTo>
                  <a:cubicBezTo>
                    <a:pt x="167" y="239"/>
                    <a:pt x="334" y="489"/>
                    <a:pt x="525" y="703"/>
                  </a:cubicBezTo>
                  <a:cubicBezTo>
                    <a:pt x="528" y="706"/>
                    <a:pt x="533" y="708"/>
                    <a:pt x="537" y="708"/>
                  </a:cubicBezTo>
                  <a:cubicBezTo>
                    <a:pt x="546" y="708"/>
                    <a:pt x="553" y="699"/>
                    <a:pt x="537" y="691"/>
                  </a:cubicBezTo>
                  <a:cubicBezTo>
                    <a:pt x="406" y="441"/>
                    <a:pt x="215" y="227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68" name="Google Shape;18368;p27"/>
            <p:cNvSpPr/>
            <p:nvPr/>
          </p:nvSpPr>
          <p:spPr>
            <a:xfrm>
              <a:off x="2881675" y="2324600"/>
              <a:ext cx="19900" cy="23450"/>
            </a:xfrm>
            <a:custGeom>
              <a:avLst/>
              <a:gdLst/>
              <a:ahLst/>
              <a:cxnLst/>
              <a:rect l="l" t="t" r="r" b="b"/>
              <a:pathLst>
                <a:path w="796" h="938" extrusionOk="0">
                  <a:moveTo>
                    <a:pt x="684" y="0"/>
                  </a:moveTo>
                  <a:cubicBezTo>
                    <a:pt x="679" y="0"/>
                    <a:pt x="676" y="3"/>
                    <a:pt x="676" y="9"/>
                  </a:cubicBezTo>
                  <a:cubicBezTo>
                    <a:pt x="676" y="224"/>
                    <a:pt x="700" y="474"/>
                    <a:pt x="581" y="664"/>
                  </a:cubicBezTo>
                  <a:cubicBezTo>
                    <a:pt x="503" y="796"/>
                    <a:pt x="375" y="857"/>
                    <a:pt x="242" y="857"/>
                  </a:cubicBezTo>
                  <a:cubicBezTo>
                    <a:pt x="171" y="857"/>
                    <a:pt x="99" y="840"/>
                    <a:pt x="33" y="807"/>
                  </a:cubicBezTo>
                  <a:cubicBezTo>
                    <a:pt x="27" y="801"/>
                    <a:pt x="22" y="799"/>
                    <a:pt x="18" y="799"/>
                  </a:cubicBezTo>
                  <a:cubicBezTo>
                    <a:pt x="5" y="799"/>
                    <a:pt x="0" y="822"/>
                    <a:pt x="9" y="831"/>
                  </a:cubicBezTo>
                  <a:cubicBezTo>
                    <a:pt x="70" y="907"/>
                    <a:pt x="153" y="938"/>
                    <a:pt x="239" y="938"/>
                  </a:cubicBezTo>
                  <a:cubicBezTo>
                    <a:pt x="356" y="938"/>
                    <a:pt x="480" y="882"/>
                    <a:pt x="569" y="807"/>
                  </a:cubicBezTo>
                  <a:cubicBezTo>
                    <a:pt x="795" y="605"/>
                    <a:pt x="759" y="259"/>
                    <a:pt x="700" y="9"/>
                  </a:cubicBezTo>
                  <a:cubicBezTo>
                    <a:pt x="694" y="3"/>
                    <a:pt x="688" y="0"/>
                    <a:pt x="6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69" name="Google Shape;18369;p27"/>
            <p:cNvSpPr/>
            <p:nvPr/>
          </p:nvSpPr>
          <p:spPr>
            <a:xfrm>
              <a:off x="2880700" y="2330175"/>
              <a:ext cx="20875" cy="12300"/>
            </a:xfrm>
            <a:custGeom>
              <a:avLst/>
              <a:gdLst/>
              <a:ahLst/>
              <a:cxnLst/>
              <a:rect l="l" t="t" r="r" b="b"/>
              <a:pathLst>
                <a:path w="835" h="492" extrusionOk="0">
                  <a:moveTo>
                    <a:pt x="667" y="1"/>
                  </a:moveTo>
                  <a:cubicBezTo>
                    <a:pt x="656" y="1"/>
                    <a:pt x="632" y="13"/>
                    <a:pt x="656" y="24"/>
                  </a:cubicBezTo>
                  <a:cubicBezTo>
                    <a:pt x="727" y="144"/>
                    <a:pt x="727" y="286"/>
                    <a:pt x="608" y="382"/>
                  </a:cubicBezTo>
                  <a:cubicBezTo>
                    <a:pt x="545" y="424"/>
                    <a:pt x="472" y="439"/>
                    <a:pt x="397" y="439"/>
                  </a:cubicBezTo>
                  <a:cubicBezTo>
                    <a:pt x="261" y="439"/>
                    <a:pt x="116" y="389"/>
                    <a:pt x="1" y="358"/>
                  </a:cubicBezTo>
                  <a:lnTo>
                    <a:pt x="1" y="358"/>
                  </a:lnTo>
                  <a:cubicBezTo>
                    <a:pt x="116" y="423"/>
                    <a:pt x="274" y="492"/>
                    <a:pt x="421" y="492"/>
                  </a:cubicBezTo>
                  <a:cubicBezTo>
                    <a:pt x="517" y="492"/>
                    <a:pt x="609" y="462"/>
                    <a:pt x="679" y="382"/>
                  </a:cubicBezTo>
                  <a:cubicBezTo>
                    <a:pt x="775" y="286"/>
                    <a:pt x="834" y="60"/>
                    <a:pt x="6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70" name="Google Shape;18370;p27"/>
            <p:cNvSpPr/>
            <p:nvPr/>
          </p:nvSpPr>
          <p:spPr>
            <a:xfrm>
              <a:off x="2869100" y="2172200"/>
              <a:ext cx="7175" cy="28950"/>
            </a:xfrm>
            <a:custGeom>
              <a:avLst/>
              <a:gdLst/>
              <a:ahLst/>
              <a:cxnLst/>
              <a:rect l="l" t="t" r="r" b="b"/>
              <a:pathLst>
                <a:path w="287" h="1158" extrusionOk="0">
                  <a:moveTo>
                    <a:pt x="112" y="0"/>
                  </a:moveTo>
                  <a:cubicBezTo>
                    <a:pt x="110" y="0"/>
                    <a:pt x="108" y="3"/>
                    <a:pt x="108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8" y="9"/>
                  </a:moveTo>
                  <a:cubicBezTo>
                    <a:pt x="0" y="367"/>
                    <a:pt x="72" y="843"/>
                    <a:pt x="250" y="1152"/>
                  </a:cubicBezTo>
                  <a:cubicBezTo>
                    <a:pt x="250" y="1156"/>
                    <a:pt x="253" y="1157"/>
                    <a:pt x="258" y="1157"/>
                  </a:cubicBezTo>
                  <a:cubicBezTo>
                    <a:pt x="268" y="1157"/>
                    <a:pt x="286" y="1149"/>
                    <a:pt x="286" y="1140"/>
                  </a:cubicBezTo>
                  <a:cubicBezTo>
                    <a:pt x="227" y="962"/>
                    <a:pt x="167" y="795"/>
                    <a:pt x="131" y="617"/>
                  </a:cubicBezTo>
                  <a:cubicBezTo>
                    <a:pt x="84" y="414"/>
                    <a:pt x="119" y="212"/>
                    <a:pt x="108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71" name="Google Shape;18371;p27"/>
            <p:cNvSpPr/>
            <p:nvPr/>
          </p:nvSpPr>
          <p:spPr>
            <a:xfrm>
              <a:off x="2875650" y="2165725"/>
              <a:ext cx="5975" cy="30350"/>
            </a:xfrm>
            <a:custGeom>
              <a:avLst/>
              <a:gdLst/>
              <a:ahLst/>
              <a:cxnLst/>
              <a:rect l="l" t="t" r="r" b="b"/>
              <a:pathLst>
                <a:path w="239" h="1214" extrusionOk="0">
                  <a:moveTo>
                    <a:pt x="54" y="0"/>
                  </a:moveTo>
                  <a:cubicBezTo>
                    <a:pt x="51" y="0"/>
                    <a:pt x="48" y="6"/>
                    <a:pt x="48" y="18"/>
                  </a:cubicBezTo>
                  <a:cubicBezTo>
                    <a:pt x="0" y="399"/>
                    <a:pt x="48" y="852"/>
                    <a:pt x="215" y="1209"/>
                  </a:cubicBezTo>
                  <a:cubicBezTo>
                    <a:pt x="218" y="1212"/>
                    <a:pt x="221" y="1214"/>
                    <a:pt x="224" y="1214"/>
                  </a:cubicBezTo>
                  <a:cubicBezTo>
                    <a:pt x="232" y="1214"/>
                    <a:pt x="238" y="1203"/>
                    <a:pt x="238" y="1185"/>
                  </a:cubicBezTo>
                  <a:cubicBezTo>
                    <a:pt x="155" y="792"/>
                    <a:pt x="60" y="435"/>
                    <a:pt x="60" y="18"/>
                  </a:cubicBezTo>
                  <a:cubicBezTo>
                    <a:pt x="60" y="6"/>
                    <a:pt x="57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72" name="Google Shape;18372;p27"/>
            <p:cNvSpPr/>
            <p:nvPr/>
          </p:nvSpPr>
          <p:spPr>
            <a:xfrm>
              <a:off x="2882800" y="2162175"/>
              <a:ext cx="7150" cy="31325"/>
            </a:xfrm>
            <a:custGeom>
              <a:avLst/>
              <a:gdLst/>
              <a:ahLst/>
              <a:cxnLst/>
              <a:rect l="l" t="t" r="r" b="b"/>
              <a:pathLst>
                <a:path w="286" h="1253" extrusionOk="0">
                  <a:moveTo>
                    <a:pt x="28" y="1"/>
                  </a:moveTo>
                  <a:cubicBezTo>
                    <a:pt x="18" y="1"/>
                    <a:pt x="0" y="9"/>
                    <a:pt x="0" y="17"/>
                  </a:cubicBezTo>
                  <a:cubicBezTo>
                    <a:pt x="60" y="422"/>
                    <a:pt x="119" y="875"/>
                    <a:pt x="250" y="1244"/>
                  </a:cubicBezTo>
                  <a:cubicBezTo>
                    <a:pt x="250" y="1250"/>
                    <a:pt x="259" y="1253"/>
                    <a:pt x="268" y="1253"/>
                  </a:cubicBezTo>
                  <a:cubicBezTo>
                    <a:pt x="277" y="1253"/>
                    <a:pt x="286" y="1250"/>
                    <a:pt x="286" y="1244"/>
                  </a:cubicBezTo>
                  <a:cubicBezTo>
                    <a:pt x="250" y="839"/>
                    <a:pt x="131" y="410"/>
                    <a:pt x="36" y="6"/>
                  </a:cubicBezTo>
                  <a:cubicBezTo>
                    <a:pt x="36" y="2"/>
                    <a:pt x="33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73" name="Google Shape;18373;p27"/>
            <p:cNvSpPr/>
            <p:nvPr/>
          </p:nvSpPr>
          <p:spPr>
            <a:xfrm>
              <a:off x="2891125" y="2201000"/>
              <a:ext cx="5675" cy="27025"/>
            </a:xfrm>
            <a:custGeom>
              <a:avLst/>
              <a:gdLst/>
              <a:ahLst/>
              <a:cxnLst/>
              <a:rect l="l" t="t" r="r" b="b"/>
              <a:pathLst>
                <a:path w="227" h="1081" extrusionOk="0">
                  <a:moveTo>
                    <a:pt x="0" y="0"/>
                  </a:moveTo>
                  <a:cubicBezTo>
                    <a:pt x="24" y="358"/>
                    <a:pt x="84" y="727"/>
                    <a:pt x="203" y="1072"/>
                  </a:cubicBezTo>
                  <a:cubicBezTo>
                    <a:pt x="203" y="1078"/>
                    <a:pt x="212" y="1081"/>
                    <a:pt x="218" y="1081"/>
                  </a:cubicBezTo>
                  <a:cubicBezTo>
                    <a:pt x="224" y="1081"/>
                    <a:pt x="227" y="1078"/>
                    <a:pt x="215" y="1072"/>
                  </a:cubicBezTo>
                  <a:cubicBezTo>
                    <a:pt x="155" y="715"/>
                    <a:pt x="60" y="35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74" name="Google Shape;18374;p27"/>
            <p:cNvSpPr/>
            <p:nvPr/>
          </p:nvSpPr>
          <p:spPr>
            <a:xfrm>
              <a:off x="2871775" y="2216775"/>
              <a:ext cx="36050" cy="118925"/>
            </a:xfrm>
            <a:custGeom>
              <a:avLst/>
              <a:gdLst/>
              <a:ahLst/>
              <a:cxnLst/>
              <a:rect l="l" t="t" r="r" b="b"/>
              <a:pathLst>
                <a:path w="1442" h="4757" extrusionOk="0">
                  <a:moveTo>
                    <a:pt x="1" y="0"/>
                  </a:moveTo>
                  <a:cubicBezTo>
                    <a:pt x="810" y="1548"/>
                    <a:pt x="1155" y="3013"/>
                    <a:pt x="1286" y="4739"/>
                  </a:cubicBezTo>
                  <a:cubicBezTo>
                    <a:pt x="1286" y="4751"/>
                    <a:pt x="1292" y="4757"/>
                    <a:pt x="1298" y="4757"/>
                  </a:cubicBezTo>
                  <a:cubicBezTo>
                    <a:pt x="1304" y="4757"/>
                    <a:pt x="1310" y="4751"/>
                    <a:pt x="1310" y="4739"/>
                  </a:cubicBezTo>
                  <a:cubicBezTo>
                    <a:pt x="1441" y="3120"/>
                    <a:pt x="893" y="137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75" name="Google Shape;18375;p27"/>
            <p:cNvSpPr/>
            <p:nvPr/>
          </p:nvSpPr>
          <p:spPr>
            <a:xfrm>
              <a:off x="2766700" y="2429900"/>
              <a:ext cx="44975" cy="52400"/>
            </a:xfrm>
            <a:custGeom>
              <a:avLst/>
              <a:gdLst/>
              <a:ahLst/>
              <a:cxnLst/>
              <a:rect l="l" t="t" r="r" b="b"/>
              <a:pathLst>
                <a:path w="1799" h="2096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834"/>
                    <a:pt x="1001" y="1596"/>
                    <a:pt x="1787" y="2096"/>
                  </a:cubicBezTo>
                  <a:cubicBezTo>
                    <a:pt x="1798" y="2096"/>
                    <a:pt x="1798" y="2096"/>
                    <a:pt x="1798" y="2084"/>
                  </a:cubicBezTo>
                  <a:cubicBezTo>
                    <a:pt x="1048" y="1488"/>
                    <a:pt x="465" y="8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76" name="Google Shape;18376;p27"/>
            <p:cNvSpPr/>
            <p:nvPr/>
          </p:nvSpPr>
          <p:spPr>
            <a:xfrm>
              <a:off x="2776975" y="2437700"/>
              <a:ext cx="44225" cy="42525"/>
            </a:xfrm>
            <a:custGeom>
              <a:avLst/>
              <a:gdLst/>
              <a:ahLst/>
              <a:cxnLst/>
              <a:rect l="l" t="t" r="r" b="b"/>
              <a:pathLst>
                <a:path w="1769" h="1701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lnTo>
                    <a:pt x="6" y="10"/>
                  </a:lnTo>
                  <a:cubicBezTo>
                    <a:pt x="435" y="688"/>
                    <a:pt x="1054" y="1296"/>
                    <a:pt x="1745" y="1700"/>
                  </a:cubicBezTo>
                  <a:cubicBezTo>
                    <a:pt x="1768" y="1700"/>
                    <a:pt x="1768" y="1677"/>
                    <a:pt x="1768" y="1677"/>
                  </a:cubicBezTo>
                  <a:cubicBezTo>
                    <a:pt x="1066" y="1200"/>
                    <a:pt x="494" y="665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77" name="Google Shape;18377;p27"/>
            <p:cNvSpPr/>
            <p:nvPr/>
          </p:nvSpPr>
          <p:spPr>
            <a:xfrm>
              <a:off x="2785450" y="2430200"/>
              <a:ext cx="40800" cy="44375"/>
            </a:xfrm>
            <a:custGeom>
              <a:avLst/>
              <a:gdLst/>
              <a:ahLst/>
              <a:cxnLst/>
              <a:rect l="l" t="t" r="r" b="b"/>
              <a:pathLst>
                <a:path w="1632" h="1775" extrusionOk="0">
                  <a:moveTo>
                    <a:pt x="1" y="0"/>
                  </a:moveTo>
                  <a:lnTo>
                    <a:pt x="1" y="0"/>
                  </a:lnTo>
                  <a:cubicBezTo>
                    <a:pt x="263" y="357"/>
                    <a:pt x="560" y="714"/>
                    <a:pt x="846" y="1072"/>
                  </a:cubicBezTo>
                  <a:cubicBezTo>
                    <a:pt x="1072" y="1346"/>
                    <a:pt x="1287" y="1607"/>
                    <a:pt x="1608" y="1774"/>
                  </a:cubicBezTo>
                  <a:cubicBezTo>
                    <a:pt x="1620" y="1774"/>
                    <a:pt x="1632" y="1762"/>
                    <a:pt x="1620" y="1762"/>
                  </a:cubicBezTo>
                  <a:cubicBezTo>
                    <a:pt x="965" y="1298"/>
                    <a:pt x="536" y="58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78" name="Google Shape;18378;p27"/>
            <p:cNvSpPr/>
            <p:nvPr/>
          </p:nvSpPr>
          <p:spPr>
            <a:xfrm>
              <a:off x="2771000" y="2396300"/>
              <a:ext cx="73625" cy="79700"/>
            </a:xfrm>
            <a:custGeom>
              <a:avLst/>
              <a:gdLst/>
              <a:ahLst/>
              <a:cxnLst/>
              <a:rect l="l" t="t" r="r" b="b"/>
              <a:pathLst>
                <a:path w="2945" h="3188" extrusionOk="0">
                  <a:moveTo>
                    <a:pt x="3" y="0"/>
                  </a:moveTo>
                  <a:lnTo>
                    <a:pt x="3" y="0"/>
                  </a:lnTo>
                  <a:cubicBezTo>
                    <a:pt x="1" y="0"/>
                    <a:pt x="1" y="10"/>
                    <a:pt x="7" y="23"/>
                  </a:cubicBezTo>
                  <a:cubicBezTo>
                    <a:pt x="7" y="6"/>
                    <a:pt x="5" y="0"/>
                    <a:pt x="3" y="0"/>
                  </a:cubicBezTo>
                  <a:close/>
                  <a:moveTo>
                    <a:pt x="7" y="23"/>
                  </a:moveTo>
                  <a:lnTo>
                    <a:pt x="7" y="23"/>
                  </a:lnTo>
                  <a:cubicBezTo>
                    <a:pt x="722" y="511"/>
                    <a:pt x="1150" y="1094"/>
                    <a:pt x="1615" y="1809"/>
                  </a:cubicBezTo>
                  <a:cubicBezTo>
                    <a:pt x="1960" y="2344"/>
                    <a:pt x="2603" y="2654"/>
                    <a:pt x="2900" y="3178"/>
                  </a:cubicBezTo>
                  <a:cubicBezTo>
                    <a:pt x="2904" y="3184"/>
                    <a:pt x="2909" y="3187"/>
                    <a:pt x="2914" y="3187"/>
                  </a:cubicBezTo>
                  <a:cubicBezTo>
                    <a:pt x="2929" y="3187"/>
                    <a:pt x="2945" y="3168"/>
                    <a:pt x="2936" y="3142"/>
                  </a:cubicBezTo>
                  <a:cubicBezTo>
                    <a:pt x="2829" y="2904"/>
                    <a:pt x="2674" y="2773"/>
                    <a:pt x="2472" y="2606"/>
                  </a:cubicBezTo>
                  <a:cubicBezTo>
                    <a:pt x="2043" y="2249"/>
                    <a:pt x="1781" y="1904"/>
                    <a:pt x="1484" y="1428"/>
                  </a:cubicBezTo>
                  <a:cubicBezTo>
                    <a:pt x="1091" y="868"/>
                    <a:pt x="614" y="356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79" name="Google Shape;18379;p27"/>
            <p:cNvSpPr/>
            <p:nvPr/>
          </p:nvSpPr>
          <p:spPr>
            <a:xfrm>
              <a:off x="2854550" y="2479550"/>
              <a:ext cx="44875" cy="35275"/>
            </a:xfrm>
            <a:custGeom>
              <a:avLst/>
              <a:gdLst/>
              <a:ahLst/>
              <a:cxnLst/>
              <a:rect l="l" t="t" r="r" b="b"/>
              <a:pathLst>
                <a:path w="1795" h="1411" extrusionOk="0">
                  <a:moveTo>
                    <a:pt x="40" y="0"/>
                  </a:moveTo>
                  <a:cubicBezTo>
                    <a:pt x="25" y="0"/>
                    <a:pt x="1" y="26"/>
                    <a:pt x="11" y="26"/>
                  </a:cubicBezTo>
                  <a:cubicBezTo>
                    <a:pt x="499" y="526"/>
                    <a:pt x="1094" y="1098"/>
                    <a:pt x="1761" y="1407"/>
                  </a:cubicBezTo>
                  <a:cubicBezTo>
                    <a:pt x="1763" y="1410"/>
                    <a:pt x="1766" y="1411"/>
                    <a:pt x="1769" y="1411"/>
                  </a:cubicBezTo>
                  <a:cubicBezTo>
                    <a:pt x="1781" y="1411"/>
                    <a:pt x="1795" y="1391"/>
                    <a:pt x="1785" y="1372"/>
                  </a:cubicBezTo>
                  <a:cubicBezTo>
                    <a:pt x="1225" y="896"/>
                    <a:pt x="594" y="503"/>
                    <a:pt x="47" y="3"/>
                  </a:cubicBezTo>
                  <a:cubicBezTo>
                    <a:pt x="45" y="1"/>
                    <a:pt x="43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80" name="Google Shape;18380;p27"/>
            <p:cNvSpPr/>
            <p:nvPr/>
          </p:nvSpPr>
          <p:spPr>
            <a:xfrm>
              <a:off x="2855700" y="2471275"/>
              <a:ext cx="48675" cy="39125"/>
            </a:xfrm>
            <a:custGeom>
              <a:avLst/>
              <a:gdLst/>
              <a:ahLst/>
              <a:cxnLst/>
              <a:rect l="l" t="t" r="r" b="b"/>
              <a:pathLst>
                <a:path w="1947" h="1565" extrusionOk="0">
                  <a:moveTo>
                    <a:pt x="1" y="0"/>
                  </a:moveTo>
                  <a:lnTo>
                    <a:pt x="1" y="0"/>
                  </a:lnTo>
                  <a:cubicBezTo>
                    <a:pt x="382" y="214"/>
                    <a:pt x="608" y="560"/>
                    <a:pt x="917" y="869"/>
                  </a:cubicBezTo>
                  <a:cubicBezTo>
                    <a:pt x="1203" y="1143"/>
                    <a:pt x="1513" y="1393"/>
                    <a:pt x="1858" y="1560"/>
                  </a:cubicBezTo>
                  <a:cubicBezTo>
                    <a:pt x="1865" y="1563"/>
                    <a:pt x="1871" y="1565"/>
                    <a:pt x="1878" y="1565"/>
                  </a:cubicBezTo>
                  <a:cubicBezTo>
                    <a:pt x="1917" y="1565"/>
                    <a:pt x="1947" y="1509"/>
                    <a:pt x="1906" y="1488"/>
                  </a:cubicBezTo>
                  <a:cubicBezTo>
                    <a:pt x="1477" y="1203"/>
                    <a:pt x="1072" y="917"/>
                    <a:pt x="715" y="536"/>
                  </a:cubicBezTo>
                  <a:cubicBezTo>
                    <a:pt x="524" y="298"/>
                    <a:pt x="358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81" name="Google Shape;18381;p27"/>
            <p:cNvSpPr/>
            <p:nvPr/>
          </p:nvSpPr>
          <p:spPr>
            <a:xfrm>
              <a:off x="2854950" y="2471250"/>
              <a:ext cx="48700" cy="42125"/>
            </a:xfrm>
            <a:custGeom>
              <a:avLst/>
              <a:gdLst/>
              <a:ahLst/>
              <a:cxnLst/>
              <a:rect l="l" t="t" r="r" b="b"/>
              <a:pathLst>
                <a:path w="1948" h="1685" extrusionOk="0">
                  <a:moveTo>
                    <a:pt x="51" y="1"/>
                  </a:moveTo>
                  <a:cubicBezTo>
                    <a:pt x="23" y="1"/>
                    <a:pt x="1" y="37"/>
                    <a:pt x="19" y="73"/>
                  </a:cubicBezTo>
                  <a:cubicBezTo>
                    <a:pt x="42" y="120"/>
                    <a:pt x="54" y="156"/>
                    <a:pt x="90" y="204"/>
                  </a:cubicBezTo>
                  <a:cubicBezTo>
                    <a:pt x="90" y="194"/>
                    <a:pt x="104" y="192"/>
                    <a:pt x="105" y="186"/>
                  </a:cubicBezTo>
                  <a:lnTo>
                    <a:pt x="105" y="186"/>
                  </a:lnTo>
                  <a:cubicBezTo>
                    <a:pt x="139" y="230"/>
                    <a:pt x="417" y="433"/>
                    <a:pt x="495" y="489"/>
                  </a:cubicBezTo>
                  <a:cubicBezTo>
                    <a:pt x="650" y="632"/>
                    <a:pt x="816" y="775"/>
                    <a:pt x="983" y="918"/>
                  </a:cubicBezTo>
                  <a:cubicBezTo>
                    <a:pt x="1281" y="1168"/>
                    <a:pt x="1566" y="1442"/>
                    <a:pt x="1876" y="1680"/>
                  </a:cubicBezTo>
                  <a:cubicBezTo>
                    <a:pt x="1882" y="1683"/>
                    <a:pt x="1889" y="1684"/>
                    <a:pt x="1896" y="1684"/>
                  </a:cubicBezTo>
                  <a:cubicBezTo>
                    <a:pt x="1920" y="1684"/>
                    <a:pt x="1947" y="1669"/>
                    <a:pt x="1947" y="1632"/>
                  </a:cubicBezTo>
                  <a:cubicBezTo>
                    <a:pt x="1947" y="1549"/>
                    <a:pt x="1924" y="1513"/>
                    <a:pt x="1840" y="1501"/>
                  </a:cubicBezTo>
                  <a:cubicBezTo>
                    <a:pt x="1830" y="1501"/>
                    <a:pt x="1820" y="1519"/>
                    <a:pt x="1825" y="1524"/>
                  </a:cubicBezTo>
                  <a:lnTo>
                    <a:pt x="1825" y="1524"/>
                  </a:lnTo>
                  <a:cubicBezTo>
                    <a:pt x="1750" y="1493"/>
                    <a:pt x="1565" y="1250"/>
                    <a:pt x="1459" y="1168"/>
                  </a:cubicBezTo>
                  <a:cubicBezTo>
                    <a:pt x="1293" y="1025"/>
                    <a:pt x="1126" y="894"/>
                    <a:pt x="971" y="751"/>
                  </a:cubicBezTo>
                  <a:cubicBezTo>
                    <a:pt x="674" y="501"/>
                    <a:pt x="388" y="251"/>
                    <a:pt x="78" y="13"/>
                  </a:cubicBezTo>
                  <a:cubicBezTo>
                    <a:pt x="69" y="4"/>
                    <a:pt x="60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82" name="Google Shape;18382;p27"/>
            <p:cNvSpPr/>
            <p:nvPr/>
          </p:nvSpPr>
          <p:spPr>
            <a:xfrm>
              <a:off x="2853925" y="2471575"/>
              <a:ext cx="50725" cy="40925"/>
            </a:xfrm>
            <a:custGeom>
              <a:avLst/>
              <a:gdLst/>
              <a:ahLst/>
              <a:cxnLst/>
              <a:rect l="l" t="t" r="r" b="b"/>
              <a:pathLst>
                <a:path w="2029" h="1637" extrusionOk="0">
                  <a:moveTo>
                    <a:pt x="24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393" y="703"/>
                    <a:pt x="1250" y="1322"/>
                    <a:pt x="1965" y="1631"/>
                  </a:cubicBezTo>
                  <a:cubicBezTo>
                    <a:pt x="1970" y="1635"/>
                    <a:pt x="1976" y="1637"/>
                    <a:pt x="1981" y="1637"/>
                  </a:cubicBezTo>
                  <a:cubicBezTo>
                    <a:pt x="2010" y="1637"/>
                    <a:pt x="2029" y="1590"/>
                    <a:pt x="1988" y="1560"/>
                  </a:cubicBezTo>
                  <a:cubicBezTo>
                    <a:pt x="1619" y="1322"/>
                    <a:pt x="1250" y="1095"/>
                    <a:pt x="905" y="822"/>
                  </a:cubicBezTo>
                  <a:cubicBezTo>
                    <a:pt x="595" y="560"/>
                    <a:pt x="334" y="25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83" name="Google Shape;18383;p27"/>
            <p:cNvSpPr/>
            <p:nvPr/>
          </p:nvSpPr>
          <p:spPr>
            <a:xfrm>
              <a:off x="2868200" y="2482575"/>
              <a:ext cx="47300" cy="33750"/>
            </a:xfrm>
            <a:custGeom>
              <a:avLst/>
              <a:gdLst/>
              <a:ahLst/>
              <a:cxnLst/>
              <a:rect l="l" t="t" r="r" b="b"/>
              <a:pathLst>
                <a:path w="1892" h="1350" extrusionOk="0">
                  <a:moveTo>
                    <a:pt x="48" y="1"/>
                  </a:moveTo>
                  <a:cubicBezTo>
                    <a:pt x="36" y="1"/>
                    <a:pt x="1" y="24"/>
                    <a:pt x="24" y="36"/>
                  </a:cubicBezTo>
                  <a:cubicBezTo>
                    <a:pt x="286" y="263"/>
                    <a:pt x="584" y="465"/>
                    <a:pt x="870" y="679"/>
                  </a:cubicBezTo>
                  <a:cubicBezTo>
                    <a:pt x="1179" y="894"/>
                    <a:pt x="1489" y="1167"/>
                    <a:pt x="1846" y="1346"/>
                  </a:cubicBezTo>
                  <a:cubicBezTo>
                    <a:pt x="1850" y="1348"/>
                    <a:pt x="1855" y="1349"/>
                    <a:pt x="1859" y="1349"/>
                  </a:cubicBezTo>
                  <a:cubicBezTo>
                    <a:pt x="1877" y="1349"/>
                    <a:pt x="1892" y="1330"/>
                    <a:pt x="1882" y="1310"/>
                  </a:cubicBezTo>
                  <a:cubicBezTo>
                    <a:pt x="1632" y="1072"/>
                    <a:pt x="1310" y="882"/>
                    <a:pt x="1036" y="679"/>
                  </a:cubicBezTo>
                  <a:cubicBezTo>
                    <a:pt x="703" y="453"/>
                    <a:pt x="394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84" name="Google Shape;18384;p27"/>
            <p:cNvSpPr/>
            <p:nvPr/>
          </p:nvSpPr>
          <p:spPr>
            <a:xfrm>
              <a:off x="2878325" y="2499550"/>
              <a:ext cx="33900" cy="23025"/>
            </a:xfrm>
            <a:custGeom>
              <a:avLst/>
              <a:gdLst/>
              <a:ahLst/>
              <a:cxnLst/>
              <a:rect l="l" t="t" r="r" b="b"/>
              <a:pathLst>
                <a:path w="1356" h="921" extrusionOk="0">
                  <a:moveTo>
                    <a:pt x="36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465" y="322"/>
                    <a:pt x="882" y="631"/>
                    <a:pt x="1322" y="917"/>
                  </a:cubicBezTo>
                  <a:cubicBezTo>
                    <a:pt x="1327" y="919"/>
                    <a:pt x="1331" y="920"/>
                    <a:pt x="1334" y="920"/>
                  </a:cubicBezTo>
                  <a:cubicBezTo>
                    <a:pt x="1350" y="920"/>
                    <a:pt x="1355" y="903"/>
                    <a:pt x="1346" y="893"/>
                  </a:cubicBezTo>
                  <a:cubicBezTo>
                    <a:pt x="989" y="512"/>
                    <a:pt x="489" y="203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85" name="Google Shape;18385;p27"/>
            <p:cNvSpPr/>
            <p:nvPr/>
          </p:nvSpPr>
          <p:spPr>
            <a:xfrm>
              <a:off x="2893625" y="2507200"/>
              <a:ext cx="12700" cy="7625"/>
            </a:xfrm>
            <a:custGeom>
              <a:avLst/>
              <a:gdLst/>
              <a:ahLst/>
              <a:cxnLst/>
              <a:rect l="l" t="t" r="r" b="b"/>
              <a:pathLst>
                <a:path w="508" h="305" extrusionOk="0">
                  <a:moveTo>
                    <a:pt x="17" y="0"/>
                  </a:moveTo>
                  <a:cubicBezTo>
                    <a:pt x="12" y="0"/>
                    <a:pt x="0" y="16"/>
                    <a:pt x="19" y="16"/>
                  </a:cubicBezTo>
                  <a:cubicBezTo>
                    <a:pt x="103" y="51"/>
                    <a:pt x="198" y="75"/>
                    <a:pt x="270" y="135"/>
                  </a:cubicBezTo>
                  <a:cubicBezTo>
                    <a:pt x="341" y="182"/>
                    <a:pt x="400" y="254"/>
                    <a:pt x="460" y="301"/>
                  </a:cubicBezTo>
                  <a:cubicBezTo>
                    <a:pt x="462" y="304"/>
                    <a:pt x="465" y="305"/>
                    <a:pt x="469" y="305"/>
                  </a:cubicBezTo>
                  <a:cubicBezTo>
                    <a:pt x="484" y="305"/>
                    <a:pt x="508" y="285"/>
                    <a:pt x="508" y="266"/>
                  </a:cubicBezTo>
                  <a:cubicBezTo>
                    <a:pt x="412" y="123"/>
                    <a:pt x="174" y="28"/>
                    <a:pt x="19" y="4"/>
                  </a:cubicBezTo>
                  <a:cubicBezTo>
                    <a:pt x="19" y="1"/>
                    <a:pt x="19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86" name="Google Shape;18386;p27"/>
            <p:cNvSpPr/>
            <p:nvPr/>
          </p:nvSpPr>
          <p:spPr>
            <a:xfrm>
              <a:off x="2905125" y="2512350"/>
              <a:ext cx="3875" cy="2400"/>
            </a:xfrm>
            <a:custGeom>
              <a:avLst/>
              <a:gdLst/>
              <a:ahLst/>
              <a:cxnLst/>
              <a:rect l="l" t="t" r="r" b="b"/>
              <a:pathLst>
                <a:path w="155" h="96" extrusionOk="0">
                  <a:moveTo>
                    <a:pt x="12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48" y="60"/>
                    <a:pt x="71" y="84"/>
                    <a:pt x="119" y="95"/>
                  </a:cubicBezTo>
                  <a:cubicBezTo>
                    <a:pt x="131" y="95"/>
                    <a:pt x="155" y="72"/>
                    <a:pt x="131" y="60"/>
                  </a:cubicBezTo>
                  <a:cubicBezTo>
                    <a:pt x="107" y="36"/>
                    <a:pt x="60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87" name="Google Shape;18387;p27"/>
            <p:cNvSpPr/>
            <p:nvPr/>
          </p:nvSpPr>
          <p:spPr>
            <a:xfrm>
              <a:off x="2848625" y="2460650"/>
              <a:ext cx="16025" cy="21775"/>
            </a:xfrm>
            <a:custGeom>
              <a:avLst/>
              <a:gdLst/>
              <a:ahLst/>
              <a:cxnLst/>
              <a:rect l="l" t="t" r="r" b="b"/>
              <a:pathLst>
                <a:path w="641" h="871" extrusionOk="0">
                  <a:moveTo>
                    <a:pt x="40" y="1"/>
                  </a:moveTo>
                  <a:cubicBezTo>
                    <a:pt x="20" y="1"/>
                    <a:pt x="1" y="26"/>
                    <a:pt x="10" y="44"/>
                  </a:cubicBezTo>
                  <a:cubicBezTo>
                    <a:pt x="10" y="44"/>
                    <a:pt x="10" y="44"/>
                    <a:pt x="10" y="44"/>
                  </a:cubicBezTo>
                  <a:lnTo>
                    <a:pt x="10" y="44"/>
                  </a:lnTo>
                  <a:cubicBezTo>
                    <a:pt x="45" y="104"/>
                    <a:pt x="57" y="163"/>
                    <a:pt x="69" y="223"/>
                  </a:cubicBezTo>
                  <a:cubicBezTo>
                    <a:pt x="80" y="239"/>
                    <a:pt x="91" y="245"/>
                    <a:pt x="98" y="245"/>
                  </a:cubicBezTo>
                  <a:cubicBezTo>
                    <a:pt x="107" y="245"/>
                    <a:pt x="112" y="236"/>
                    <a:pt x="105" y="223"/>
                  </a:cubicBezTo>
                  <a:cubicBezTo>
                    <a:pt x="99" y="194"/>
                    <a:pt x="91" y="166"/>
                    <a:pt x="84" y="136"/>
                  </a:cubicBezTo>
                  <a:lnTo>
                    <a:pt x="84" y="136"/>
                  </a:lnTo>
                  <a:cubicBezTo>
                    <a:pt x="173" y="241"/>
                    <a:pt x="271" y="338"/>
                    <a:pt x="355" y="449"/>
                  </a:cubicBezTo>
                  <a:cubicBezTo>
                    <a:pt x="438" y="580"/>
                    <a:pt x="534" y="723"/>
                    <a:pt x="605" y="866"/>
                  </a:cubicBezTo>
                  <a:cubicBezTo>
                    <a:pt x="612" y="869"/>
                    <a:pt x="618" y="871"/>
                    <a:pt x="623" y="871"/>
                  </a:cubicBezTo>
                  <a:cubicBezTo>
                    <a:pt x="635" y="871"/>
                    <a:pt x="641" y="862"/>
                    <a:pt x="641" y="854"/>
                  </a:cubicBezTo>
                  <a:cubicBezTo>
                    <a:pt x="534" y="544"/>
                    <a:pt x="331" y="199"/>
                    <a:pt x="57" y="8"/>
                  </a:cubicBezTo>
                  <a:cubicBezTo>
                    <a:pt x="52" y="3"/>
                    <a:pt x="46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88" name="Google Shape;18388;p27"/>
            <p:cNvSpPr/>
            <p:nvPr/>
          </p:nvSpPr>
          <p:spPr>
            <a:xfrm>
              <a:off x="2617875" y="2445675"/>
              <a:ext cx="13125" cy="25275"/>
            </a:xfrm>
            <a:custGeom>
              <a:avLst/>
              <a:gdLst/>
              <a:ahLst/>
              <a:cxnLst/>
              <a:rect l="l" t="t" r="r" b="b"/>
              <a:pathLst>
                <a:path w="525" h="1011" extrusionOk="0">
                  <a:moveTo>
                    <a:pt x="12" y="0"/>
                  </a:moveTo>
                  <a:cubicBezTo>
                    <a:pt x="0" y="12"/>
                    <a:pt x="0" y="12"/>
                    <a:pt x="24" y="24"/>
                  </a:cubicBezTo>
                  <a:cubicBezTo>
                    <a:pt x="84" y="24"/>
                    <a:pt x="215" y="405"/>
                    <a:pt x="239" y="453"/>
                  </a:cubicBezTo>
                  <a:cubicBezTo>
                    <a:pt x="322" y="631"/>
                    <a:pt x="417" y="822"/>
                    <a:pt x="501" y="1000"/>
                  </a:cubicBezTo>
                  <a:cubicBezTo>
                    <a:pt x="501" y="1008"/>
                    <a:pt x="503" y="1011"/>
                    <a:pt x="507" y="1011"/>
                  </a:cubicBezTo>
                  <a:cubicBezTo>
                    <a:pt x="514" y="1011"/>
                    <a:pt x="524" y="1000"/>
                    <a:pt x="524" y="1000"/>
                  </a:cubicBezTo>
                  <a:cubicBezTo>
                    <a:pt x="429" y="798"/>
                    <a:pt x="322" y="584"/>
                    <a:pt x="239" y="381"/>
                  </a:cubicBezTo>
                  <a:cubicBezTo>
                    <a:pt x="191" y="274"/>
                    <a:pt x="131" y="3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89" name="Google Shape;18389;p27"/>
            <p:cNvSpPr/>
            <p:nvPr/>
          </p:nvSpPr>
          <p:spPr>
            <a:xfrm>
              <a:off x="2623225" y="2438825"/>
              <a:ext cx="12450" cy="26925"/>
            </a:xfrm>
            <a:custGeom>
              <a:avLst/>
              <a:gdLst/>
              <a:ahLst/>
              <a:cxnLst/>
              <a:rect l="l" t="t" r="r" b="b"/>
              <a:pathLst>
                <a:path w="498" h="1077" extrusionOk="0">
                  <a:moveTo>
                    <a:pt x="25" y="0"/>
                  </a:moveTo>
                  <a:cubicBezTo>
                    <a:pt x="25" y="1"/>
                    <a:pt x="25" y="1"/>
                    <a:pt x="25" y="1"/>
                  </a:cubicBezTo>
                  <a:lnTo>
                    <a:pt x="25" y="1"/>
                  </a:lnTo>
                  <a:cubicBezTo>
                    <a:pt x="27" y="0"/>
                    <a:pt x="28" y="0"/>
                    <a:pt x="25" y="0"/>
                  </a:cubicBezTo>
                  <a:close/>
                  <a:moveTo>
                    <a:pt x="25" y="1"/>
                  </a:moveTo>
                  <a:cubicBezTo>
                    <a:pt x="18" y="1"/>
                    <a:pt x="1" y="4"/>
                    <a:pt x="1" y="12"/>
                  </a:cubicBezTo>
                  <a:cubicBezTo>
                    <a:pt x="13" y="405"/>
                    <a:pt x="179" y="822"/>
                    <a:pt x="477" y="1072"/>
                  </a:cubicBezTo>
                  <a:cubicBezTo>
                    <a:pt x="481" y="1075"/>
                    <a:pt x="484" y="1077"/>
                    <a:pt x="487" y="1077"/>
                  </a:cubicBezTo>
                  <a:cubicBezTo>
                    <a:pt x="494" y="1077"/>
                    <a:pt x="497" y="1068"/>
                    <a:pt x="489" y="1060"/>
                  </a:cubicBezTo>
                  <a:cubicBezTo>
                    <a:pt x="239" y="727"/>
                    <a:pt x="72" y="417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90" name="Google Shape;18390;p27"/>
            <p:cNvSpPr/>
            <p:nvPr/>
          </p:nvSpPr>
          <p:spPr>
            <a:xfrm>
              <a:off x="2625900" y="2430275"/>
              <a:ext cx="13050" cy="31750"/>
            </a:xfrm>
            <a:custGeom>
              <a:avLst/>
              <a:gdLst/>
              <a:ahLst/>
              <a:cxnLst/>
              <a:rect l="l" t="t" r="r" b="b"/>
              <a:pathLst>
                <a:path w="522" h="1270" extrusionOk="0">
                  <a:moveTo>
                    <a:pt x="13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60" y="450"/>
                    <a:pt x="227" y="902"/>
                    <a:pt x="501" y="1259"/>
                  </a:cubicBezTo>
                  <a:cubicBezTo>
                    <a:pt x="501" y="1267"/>
                    <a:pt x="503" y="1269"/>
                    <a:pt x="506" y="1269"/>
                  </a:cubicBezTo>
                  <a:cubicBezTo>
                    <a:pt x="512" y="1269"/>
                    <a:pt x="521" y="1255"/>
                    <a:pt x="513" y="1247"/>
                  </a:cubicBezTo>
                  <a:cubicBezTo>
                    <a:pt x="287" y="842"/>
                    <a:pt x="120" y="461"/>
                    <a:pt x="25" y="9"/>
                  </a:cubicBezTo>
                  <a:cubicBezTo>
                    <a:pt x="25" y="3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91" name="Google Shape;18391;p27"/>
            <p:cNvSpPr/>
            <p:nvPr/>
          </p:nvSpPr>
          <p:spPr>
            <a:xfrm>
              <a:off x="2628600" y="2428875"/>
              <a:ext cx="15325" cy="29425"/>
            </a:xfrm>
            <a:custGeom>
              <a:avLst/>
              <a:gdLst/>
              <a:ahLst/>
              <a:cxnLst/>
              <a:rect l="l" t="t" r="r" b="b"/>
              <a:pathLst>
                <a:path w="613" h="1177" extrusionOk="0">
                  <a:moveTo>
                    <a:pt x="29" y="1"/>
                  </a:moveTo>
                  <a:cubicBezTo>
                    <a:pt x="19" y="1"/>
                    <a:pt x="0" y="12"/>
                    <a:pt x="0" y="29"/>
                  </a:cubicBezTo>
                  <a:cubicBezTo>
                    <a:pt x="179" y="410"/>
                    <a:pt x="357" y="803"/>
                    <a:pt x="584" y="1172"/>
                  </a:cubicBezTo>
                  <a:cubicBezTo>
                    <a:pt x="587" y="1175"/>
                    <a:pt x="591" y="1177"/>
                    <a:pt x="594" y="1177"/>
                  </a:cubicBezTo>
                  <a:cubicBezTo>
                    <a:pt x="605" y="1177"/>
                    <a:pt x="613" y="1166"/>
                    <a:pt x="595" y="1148"/>
                  </a:cubicBezTo>
                  <a:cubicBezTo>
                    <a:pt x="441" y="767"/>
                    <a:pt x="226" y="375"/>
                    <a:pt x="36" y="5"/>
                  </a:cubicBezTo>
                  <a:cubicBezTo>
                    <a:pt x="36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92" name="Google Shape;18392;p27"/>
            <p:cNvSpPr/>
            <p:nvPr/>
          </p:nvSpPr>
          <p:spPr>
            <a:xfrm>
              <a:off x="2634550" y="2423050"/>
              <a:ext cx="32175" cy="48950"/>
            </a:xfrm>
            <a:custGeom>
              <a:avLst/>
              <a:gdLst/>
              <a:ahLst/>
              <a:cxnLst/>
              <a:rect l="l" t="t" r="r" b="b"/>
              <a:pathLst>
                <a:path w="1287" h="1958" extrusionOk="0">
                  <a:moveTo>
                    <a:pt x="0" y="0"/>
                  </a:moveTo>
                  <a:cubicBezTo>
                    <a:pt x="334" y="691"/>
                    <a:pt x="822" y="1346"/>
                    <a:pt x="1274" y="1953"/>
                  </a:cubicBezTo>
                  <a:cubicBezTo>
                    <a:pt x="1274" y="1956"/>
                    <a:pt x="1275" y="1958"/>
                    <a:pt x="1277" y="1958"/>
                  </a:cubicBezTo>
                  <a:cubicBezTo>
                    <a:pt x="1280" y="1958"/>
                    <a:pt x="1286" y="1950"/>
                    <a:pt x="1286" y="1941"/>
                  </a:cubicBezTo>
                  <a:cubicBezTo>
                    <a:pt x="917" y="1286"/>
                    <a:pt x="500" y="57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93" name="Google Shape;18393;p27"/>
            <p:cNvSpPr/>
            <p:nvPr/>
          </p:nvSpPr>
          <p:spPr>
            <a:xfrm>
              <a:off x="2672500" y="2480875"/>
              <a:ext cx="66675" cy="100200"/>
            </a:xfrm>
            <a:custGeom>
              <a:avLst/>
              <a:gdLst/>
              <a:ahLst/>
              <a:cxnLst/>
              <a:rect l="l" t="t" r="r" b="b"/>
              <a:pathLst>
                <a:path w="2667" h="4008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cubicBezTo>
                    <a:pt x="673" y="1426"/>
                    <a:pt x="1447" y="2926"/>
                    <a:pt x="2626" y="3998"/>
                  </a:cubicBezTo>
                  <a:cubicBezTo>
                    <a:pt x="2629" y="4005"/>
                    <a:pt x="2635" y="4008"/>
                    <a:pt x="2640" y="4008"/>
                  </a:cubicBezTo>
                  <a:cubicBezTo>
                    <a:pt x="2653" y="4008"/>
                    <a:pt x="2666" y="3991"/>
                    <a:pt x="2649" y="3974"/>
                  </a:cubicBezTo>
                  <a:cubicBezTo>
                    <a:pt x="1566" y="2748"/>
                    <a:pt x="804" y="1414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94" name="Google Shape;18394;p27"/>
            <p:cNvSpPr/>
            <p:nvPr/>
          </p:nvSpPr>
          <p:spPr>
            <a:xfrm>
              <a:off x="2743375" y="2581150"/>
              <a:ext cx="25725" cy="17550"/>
            </a:xfrm>
            <a:custGeom>
              <a:avLst/>
              <a:gdLst/>
              <a:ahLst/>
              <a:cxnLst/>
              <a:rect l="l" t="t" r="r" b="b"/>
              <a:pathLst>
                <a:path w="1029" h="702" extrusionOk="0">
                  <a:moveTo>
                    <a:pt x="16" y="0"/>
                  </a:moveTo>
                  <a:cubicBezTo>
                    <a:pt x="7" y="0"/>
                    <a:pt x="0" y="14"/>
                    <a:pt x="17" y="22"/>
                  </a:cubicBezTo>
                  <a:cubicBezTo>
                    <a:pt x="326" y="272"/>
                    <a:pt x="672" y="499"/>
                    <a:pt x="1005" y="701"/>
                  </a:cubicBezTo>
                  <a:cubicBezTo>
                    <a:pt x="1029" y="701"/>
                    <a:pt x="1029" y="689"/>
                    <a:pt x="1029" y="689"/>
                  </a:cubicBezTo>
                  <a:cubicBezTo>
                    <a:pt x="707" y="439"/>
                    <a:pt x="374" y="213"/>
                    <a:pt x="29" y="10"/>
                  </a:cubicBezTo>
                  <a:cubicBezTo>
                    <a:pt x="25" y="3"/>
                    <a:pt x="20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95" name="Google Shape;18395;p27"/>
            <p:cNvSpPr/>
            <p:nvPr/>
          </p:nvSpPr>
          <p:spPr>
            <a:xfrm>
              <a:off x="2580975" y="2551725"/>
              <a:ext cx="11025" cy="48000"/>
            </a:xfrm>
            <a:custGeom>
              <a:avLst/>
              <a:gdLst/>
              <a:ahLst/>
              <a:cxnLst/>
              <a:rect l="l" t="t" r="r" b="b"/>
              <a:pathLst>
                <a:path w="441" h="1920" extrusionOk="0">
                  <a:moveTo>
                    <a:pt x="423" y="1"/>
                  </a:moveTo>
                  <a:cubicBezTo>
                    <a:pt x="417" y="1"/>
                    <a:pt x="410" y="4"/>
                    <a:pt x="405" y="9"/>
                  </a:cubicBezTo>
                  <a:cubicBezTo>
                    <a:pt x="48" y="556"/>
                    <a:pt x="0" y="1318"/>
                    <a:pt x="262" y="1914"/>
                  </a:cubicBezTo>
                  <a:cubicBezTo>
                    <a:pt x="262" y="1918"/>
                    <a:pt x="263" y="1919"/>
                    <a:pt x="265" y="1919"/>
                  </a:cubicBezTo>
                  <a:cubicBezTo>
                    <a:pt x="269" y="1919"/>
                    <a:pt x="274" y="1914"/>
                    <a:pt x="274" y="1914"/>
                  </a:cubicBezTo>
                  <a:cubicBezTo>
                    <a:pt x="107" y="1223"/>
                    <a:pt x="167" y="676"/>
                    <a:pt x="441" y="21"/>
                  </a:cubicBezTo>
                  <a:cubicBezTo>
                    <a:pt x="441" y="7"/>
                    <a:pt x="432" y="1"/>
                    <a:pt x="4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96" name="Google Shape;18396;p27"/>
            <p:cNvSpPr/>
            <p:nvPr/>
          </p:nvSpPr>
          <p:spPr>
            <a:xfrm>
              <a:off x="2588700" y="2609075"/>
              <a:ext cx="112775" cy="99525"/>
            </a:xfrm>
            <a:custGeom>
              <a:avLst/>
              <a:gdLst/>
              <a:ahLst/>
              <a:cxnLst/>
              <a:rect l="l" t="t" r="r" b="b"/>
              <a:pathLst>
                <a:path w="4511" h="3981" extrusionOk="0">
                  <a:moveTo>
                    <a:pt x="1" y="1"/>
                  </a:moveTo>
                  <a:lnTo>
                    <a:pt x="1" y="1"/>
                  </a:lnTo>
                  <a:cubicBezTo>
                    <a:pt x="298" y="870"/>
                    <a:pt x="1144" y="1525"/>
                    <a:pt x="1787" y="2108"/>
                  </a:cubicBezTo>
                  <a:cubicBezTo>
                    <a:pt x="2608" y="2823"/>
                    <a:pt x="3501" y="3477"/>
                    <a:pt x="4489" y="3977"/>
                  </a:cubicBezTo>
                  <a:cubicBezTo>
                    <a:pt x="4492" y="3980"/>
                    <a:pt x="4494" y="3981"/>
                    <a:pt x="4496" y="3981"/>
                  </a:cubicBezTo>
                  <a:cubicBezTo>
                    <a:pt x="4505" y="3981"/>
                    <a:pt x="4511" y="3963"/>
                    <a:pt x="4501" y="3954"/>
                  </a:cubicBezTo>
                  <a:cubicBezTo>
                    <a:pt x="3596" y="3394"/>
                    <a:pt x="2727" y="2846"/>
                    <a:pt x="1929" y="2144"/>
                  </a:cubicBezTo>
                  <a:cubicBezTo>
                    <a:pt x="1227" y="1549"/>
                    <a:pt x="394" y="8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97" name="Google Shape;18397;p27"/>
            <p:cNvSpPr/>
            <p:nvPr/>
          </p:nvSpPr>
          <p:spPr>
            <a:xfrm>
              <a:off x="2708350" y="2716250"/>
              <a:ext cx="79425" cy="45325"/>
            </a:xfrm>
            <a:custGeom>
              <a:avLst/>
              <a:gdLst/>
              <a:ahLst/>
              <a:cxnLst/>
              <a:rect l="l" t="t" r="r" b="b"/>
              <a:pathLst>
                <a:path w="3177" h="1813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977" y="714"/>
                    <a:pt x="2073" y="1286"/>
                    <a:pt x="3144" y="1810"/>
                  </a:cubicBezTo>
                  <a:cubicBezTo>
                    <a:pt x="3146" y="1811"/>
                    <a:pt x="3148" y="1812"/>
                    <a:pt x="3150" y="1812"/>
                  </a:cubicBezTo>
                  <a:cubicBezTo>
                    <a:pt x="3162" y="1812"/>
                    <a:pt x="3177" y="1784"/>
                    <a:pt x="3156" y="1774"/>
                  </a:cubicBezTo>
                  <a:cubicBezTo>
                    <a:pt x="2096" y="1214"/>
                    <a:pt x="1037" y="64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98" name="Google Shape;18398;p27"/>
            <p:cNvSpPr/>
            <p:nvPr/>
          </p:nvSpPr>
          <p:spPr>
            <a:xfrm>
              <a:off x="2724425" y="2717425"/>
              <a:ext cx="58675" cy="31575"/>
            </a:xfrm>
            <a:custGeom>
              <a:avLst/>
              <a:gdLst/>
              <a:ahLst/>
              <a:cxnLst/>
              <a:rect l="l" t="t" r="r" b="b"/>
              <a:pathLst>
                <a:path w="2347" h="1263" extrusionOk="0">
                  <a:moveTo>
                    <a:pt x="1" y="1"/>
                  </a:moveTo>
                  <a:lnTo>
                    <a:pt x="1" y="1"/>
                  </a:lnTo>
                  <a:cubicBezTo>
                    <a:pt x="668" y="524"/>
                    <a:pt x="1489" y="1048"/>
                    <a:pt x="2323" y="1263"/>
                  </a:cubicBezTo>
                  <a:cubicBezTo>
                    <a:pt x="2335" y="1263"/>
                    <a:pt x="2346" y="1251"/>
                    <a:pt x="2335" y="1239"/>
                  </a:cubicBezTo>
                  <a:cubicBezTo>
                    <a:pt x="1489" y="905"/>
                    <a:pt x="799" y="4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99" name="Google Shape;18399;p27"/>
            <p:cNvSpPr/>
            <p:nvPr/>
          </p:nvSpPr>
          <p:spPr>
            <a:xfrm>
              <a:off x="2738425" y="2714450"/>
              <a:ext cx="42000" cy="28600"/>
            </a:xfrm>
            <a:custGeom>
              <a:avLst/>
              <a:gdLst/>
              <a:ahLst/>
              <a:cxnLst/>
              <a:rect l="l" t="t" r="r" b="b"/>
              <a:pathLst>
                <a:path w="1680" h="1144" extrusionOk="0">
                  <a:moveTo>
                    <a:pt x="36" y="1"/>
                  </a:moveTo>
                  <a:cubicBezTo>
                    <a:pt x="12" y="1"/>
                    <a:pt x="1" y="36"/>
                    <a:pt x="12" y="36"/>
                  </a:cubicBezTo>
                  <a:cubicBezTo>
                    <a:pt x="512" y="453"/>
                    <a:pt x="1060" y="882"/>
                    <a:pt x="1655" y="1144"/>
                  </a:cubicBezTo>
                  <a:cubicBezTo>
                    <a:pt x="1667" y="1144"/>
                    <a:pt x="1679" y="1132"/>
                    <a:pt x="1667" y="1120"/>
                  </a:cubicBezTo>
                  <a:cubicBezTo>
                    <a:pt x="1132" y="727"/>
                    <a:pt x="548" y="40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00" name="Google Shape;18400;p27"/>
            <p:cNvSpPr/>
            <p:nvPr/>
          </p:nvSpPr>
          <p:spPr>
            <a:xfrm>
              <a:off x="2590500" y="2550825"/>
              <a:ext cx="111850" cy="103650"/>
            </a:xfrm>
            <a:custGeom>
              <a:avLst/>
              <a:gdLst/>
              <a:ahLst/>
              <a:cxnLst/>
              <a:rect l="l" t="t" r="r" b="b"/>
              <a:pathLst>
                <a:path w="4474" h="4146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488" y="902"/>
                    <a:pt x="1155" y="1771"/>
                    <a:pt x="1917" y="2438"/>
                  </a:cubicBezTo>
                  <a:cubicBezTo>
                    <a:pt x="2691" y="3128"/>
                    <a:pt x="3655" y="3426"/>
                    <a:pt x="4429" y="4141"/>
                  </a:cubicBezTo>
                  <a:cubicBezTo>
                    <a:pt x="4432" y="4144"/>
                    <a:pt x="4437" y="4145"/>
                    <a:pt x="4443" y="4145"/>
                  </a:cubicBezTo>
                  <a:cubicBezTo>
                    <a:pt x="4457" y="4145"/>
                    <a:pt x="4474" y="4134"/>
                    <a:pt x="4465" y="4117"/>
                  </a:cubicBezTo>
                  <a:cubicBezTo>
                    <a:pt x="3870" y="3450"/>
                    <a:pt x="3096" y="3224"/>
                    <a:pt x="2381" y="2736"/>
                  </a:cubicBezTo>
                  <a:cubicBezTo>
                    <a:pt x="1369" y="2033"/>
                    <a:pt x="679" y="98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01" name="Google Shape;18401;p27"/>
            <p:cNvSpPr/>
            <p:nvPr/>
          </p:nvSpPr>
          <p:spPr>
            <a:xfrm>
              <a:off x="2693925" y="2650525"/>
              <a:ext cx="54950" cy="33000"/>
            </a:xfrm>
            <a:custGeom>
              <a:avLst/>
              <a:gdLst/>
              <a:ahLst/>
              <a:cxnLst/>
              <a:rect l="l" t="t" r="r" b="b"/>
              <a:pathLst>
                <a:path w="2198" h="1320" extrusionOk="0">
                  <a:moveTo>
                    <a:pt x="2" y="1"/>
                  </a:moveTo>
                  <a:cubicBezTo>
                    <a:pt x="1" y="1"/>
                    <a:pt x="1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578" y="593"/>
                    <a:pt x="1352" y="1129"/>
                    <a:pt x="2150" y="1319"/>
                  </a:cubicBezTo>
                  <a:cubicBezTo>
                    <a:pt x="2173" y="1319"/>
                    <a:pt x="2197" y="1296"/>
                    <a:pt x="2173" y="1284"/>
                  </a:cubicBezTo>
                  <a:cubicBezTo>
                    <a:pt x="1376" y="926"/>
                    <a:pt x="697" y="56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02" name="Google Shape;18402;p27"/>
            <p:cNvSpPr/>
            <p:nvPr/>
          </p:nvSpPr>
          <p:spPr>
            <a:xfrm>
              <a:off x="3170025" y="2472750"/>
              <a:ext cx="23250" cy="21175"/>
            </a:xfrm>
            <a:custGeom>
              <a:avLst/>
              <a:gdLst/>
              <a:ahLst/>
              <a:cxnLst/>
              <a:rect l="l" t="t" r="r" b="b"/>
              <a:pathLst>
                <a:path w="930" h="847" extrusionOk="0">
                  <a:moveTo>
                    <a:pt x="894" y="1"/>
                  </a:moveTo>
                  <a:cubicBezTo>
                    <a:pt x="524" y="144"/>
                    <a:pt x="167" y="477"/>
                    <a:pt x="1" y="834"/>
                  </a:cubicBezTo>
                  <a:cubicBezTo>
                    <a:pt x="1" y="846"/>
                    <a:pt x="12" y="846"/>
                    <a:pt x="12" y="846"/>
                  </a:cubicBezTo>
                  <a:cubicBezTo>
                    <a:pt x="274" y="501"/>
                    <a:pt x="536" y="251"/>
                    <a:pt x="905" y="36"/>
                  </a:cubicBezTo>
                  <a:cubicBezTo>
                    <a:pt x="929" y="13"/>
                    <a:pt x="905" y="1"/>
                    <a:pt x="8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03" name="Google Shape;18403;p27"/>
            <p:cNvSpPr/>
            <p:nvPr/>
          </p:nvSpPr>
          <p:spPr>
            <a:xfrm>
              <a:off x="3141825" y="2470675"/>
              <a:ext cx="53825" cy="68675"/>
            </a:xfrm>
            <a:custGeom>
              <a:avLst/>
              <a:gdLst/>
              <a:ahLst/>
              <a:cxnLst/>
              <a:rect l="l" t="t" r="r" b="b"/>
              <a:pathLst>
                <a:path w="2153" h="2747" extrusionOk="0">
                  <a:moveTo>
                    <a:pt x="2141" y="0"/>
                  </a:moveTo>
                  <a:cubicBezTo>
                    <a:pt x="950" y="393"/>
                    <a:pt x="712" y="1846"/>
                    <a:pt x="9" y="2715"/>
                  </a:cubicBezTo>
                  <a:cubicBezTo>
                    <a:pt x="0" y="2724"/>
                    <a:pt x="19" y="2747"/>
                    <a:pt x="39" y="2747"/>
                  </a:cubicBezTo>
                  <a:cubicBezTo>
                    <a:pt x="45" y="2747"/>
                    <a:pt x="51" y="2745"/>
                    <a:pt x="57" y="2739"/>
                  </a:cubicBezTo>
                  <a:cubicBezTo>
                    <a:pt x="890" y="1893"/>
                    <a:pt x="950" y="524"/>
                    <a:pt x="2153" y="24"/>
                  </a:cubicBezTo>
                  <a:lnTo>
                    <a:pt x="214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04" name="Google Shape;18404;p27"/>
            <p:cNvSpPr/>
            <p:nvPr/>
          </p:nvSpPr>
          <p:spPr>
            <a:xfrm>
              <a:off x="3146675" y="2479475"/>
              <a:ext cx="37425" cy="49975"/>
            </a:xfrm>
            <a:custGeom>
              <a:avLst/>
              <a:gdLst/>
              <a:ahLst/>
              <a:cxnLst/>
              <a:rect l="l" t="t" r="r" b="b"/>
              <a:pathLst>
                <a:path w="1497" h="1999" extrusionOk="0">
                  <a:moveTo>
                    <a:pt x="1481" y="1"/>
                  </a:moveTo>
                  <a:cubicBezTo>
                    <a:pt x="1478" y="1"/>
                    <a:pt x="1474" y="2"/>
                    <a:pt x="1470" y="6"/>
                  </a:cubicBezTo>
                  <a:cubicBezTo>
                    <a:pt x="970" y="637"/>
                    <a:pt x="435" y="1280"/>
                    <a:pt x="18" y="1970"/>
                  </a:cubicBezTo>
                  <a:cubicBezTo>
                    <a:pt x="0" y="1988"/>
                    <a:pt x="15" y="1999"/>
                    <a:pt x="24" y="1999"/>
                  </a:cubicBezTo>
                  <a:cubicBezTo>
                    <a:pt x="27" y="1999"/>
                    <a:pt x="30" y="1997"/>
                    <a:pt x="30" y="1994"/>
                  </a:cubicBezTo>
                  <a:cubicBezTo>
                    <a:pt x="530" y="1363"/>
                    <a:pt x="994" y="684"/>
                    <a:pt x="1470" y="29"/>
                  </a:cubicBezTo>
                  <a:cubicBezTo>
                    <a:pt x="1496" y="12"/>
                    <a:pt x="1491" y="1"/>
                    <a:pt x="1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05" name="Google Shape;18405;p27"/>
            <p:cNvSpPr/>
            <p:nvPr/>
          </p:nvSpPr>
          <p:spPr>
            <a:xfrm>
              <a:off x="3133125" y="2497800"/>
              <a:ext cx="33950" cy="60225"/>
            </a:xfrm>
            <a:custGeom>
              <a:avLst/>
              <a:gdLst/>
              <a:ahLst/>
              <a:cxnLst/>
              <a:rect l="l" t="t" r="r" b="b"/>
              <a:pathLst>
                <a:path w="1358" h="2409" extrusionOk="0">
                  <a:moveTo>
                    <a:pt x="1339" y="1"/>
                  </a:moveTo>
                  <a:cubicBezTo>
                    <a:pt x="1336" y="1"/>
                    <a:pt x="1334" y="3"/>
                    <a:pt x="1334" y="11"/>
                  </a:cubicBezTo>
                  <a:cubicBezTo>
                    <a:pt x="857" y="785"/>
                    <a:pt x="381" y="1570"/>
                    <a:pt x="0" y="2392"/>
                  </a:cubicBezTo>
                  <a:cubicBezTo>
                    <a:pt x="0" y="2400"/>
                    <a:pt x="12" y="2409"/>
                    <a:pt x="23" y="2409"/>
                  </a:cubicBezTo>
                  <a:cubicBezTo>
                    <a:pt x="28" y="2409"/>
                    <a:pt x="32" y="2407"/>
                    <a:pt x="36" y="2404"/>
                  </a:cubicBezTo>
                  <a:cubicBezTo>
                    <a:pt x="524" y="1642"/>
                    <a:pt x="953" y="820"/>
                    <a:pt x="1358" y="23"/>
                  </a:cubicBezTo>
                  <a:cubicBezTo>
                    <a:pt x="1358" y="14"/>
                    <a:pt x="1346" y="1"/>
                    <a:pt x="13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06" name="Google Shape;18406;p27"/>
            <p:cNvSpPr/>
            <p:nvPr/>
          </p:nvSpPr>
          <p:spPr>
            <a:xfrm>
              <a:off x="3115950" y="2507450"/>
              <a:ext cx="45875" cy="66950"/>
            </a:xfrm>
            <a:custGeom>
              <a:avLst/>
              <a:gdLst/>
              <a:ahLst/>
              <a:cxnLst/>
              <a:rect l="l" t="t" r="r" b="b"/>
              <a:pathLst>
                <a:path w="1835" h="2678" extrusionOk="0">
                  <a:moveTo>
                    <a:pt x="1820" y="0"/>
                  </a:moveTo>
                  <a:cubicBezTo>
                    <a:pt x="1816" y="0"/>
                    <a:pt x="1810" y="2"/>
                    <a:pt x="1806" y="6"/>
                  </a:cubicBezTo>
                  <a:cubicBezTo>
                    <a:pt x="1259" y="934"/>
                    <a:pt x="616" y="1780"/>
                    <a:pt x="9" y="2661"/>
                  </a:cubicBezTo>
                  <a:cubicBezTo>
                    <a:pt x="0" y="2669"/>
                    <a:pt x="10" y="2678"/>
                    <a:pt x="16" y="2678"/>
                  </a:cubicBezTo>
                  <a:cubicBezTo>
                    <a:pt x="18" y="2678"/>
                    <a:pt x="20" y="2676"/>
                    <a:pt x="20" y="2673"/>
                  </a:cubicBezTo>
                  <a:cubicBezTo>
                    <a:pt x="735" y="1863"/>
                    <a:pt x="1306" y="946"/>
                    <a:pt x="1818" y="6"/>
                  </a:cubicBezTo>
                  <a:cubicBezTo>
                    <a:pt x="1834" y="6"/>
                    <a:pt x="1829" y="0"/>
                    <a:pt x="18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07" name="Google Shape;18407;p27"/>
            <p:cNvSpPr/>
            <p:nvPr/>
          </p:nvSpPr>
          <p:spPr>
            <a:xfrm>
              <a:off x="3114750" y="2528000"/>
              <a:ext cx="35350" cy="55025"/>
            </a:xfrm>
            <a:custGeom>
              <a:avLst/>
              <a:gdLst/>
              <a:ahLst/>
              <a:cxnLst/>
              <a:rect l="l" t="t" r="r" b="b"/>
              <a:pathLst>
                <a:path w="1414" h="2201" extrusionOk="0">
                  <a:moveTo>
                    <a:pt x="1395" y="0"/>
                  </a:moveTo>
                  <a:cubicBezTo>
                    <a:pt x="1392" y="0"/>
                    <a:pt x="1390" y="2"/>
                    <a:pt x="1390" y="5"/>
                  </a:cubicBezTo>
                  <a:cubicBezTo>
                    <a:pt x="938" y="720"/>
                    <a:pt x="426" y="1434"/>
                    <a:pt x="9" y="2172"/>
                  </a:cubicBezTo>
                  <a:cubicBezTo>
                    <a:pt x="0" y="2190"/>
                    <a:pt x="11" y="2201"/>
                    <a:pt x="26" y="2201"/>
                  </a:cubicBezTo>
                  <a:cubicBezTo>
                    <a:pt x="32" y="2201"/>
                    <a:pt x="38" y="2199"/>
                    <a:pt x="45" y="2196"/>
                  </a:cubicBezTo>
                  <a:cubicBezTo>
                    <a:pt x="557" y="1517"/>
                    <a:pt x="1009" y="743"/>
                    <a:pt x="1414" y="17"/>
                  </a:cubicBezTo>
                  <a:cubicBezTo>
                    <a:pt x="1414" y="9"/>
                    <a:pt x="1402" y="0"/>
                    <a:pt x="13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08" name="Google Shape;18408;p27"/>
            <p:cNvSpPr/>
            <p:nvPr/>
          </p:nvSpPr>
          <p:spPr>
            <a:xfrm>
              <a:off x="3102850" y="2543950"/>
              <a:ext cx="36150" cy="44575"/>
            </a:xfrm>
            <a:custGeom>
              <a:avLst/>
              <a:gdLst/>
              <a:ahLst/>
              <a:cxnLst/>
              <a:rect l="l" t="t" r="r" b="b"/>
              <a:pathLst>
                <a:path w="1446" h="1783" extrusionOk="0">
                  <a:moveTo>
                    <a:pt x="1427" y="0"/>
                  </a:moveTo>
                  <a:cubicBezTo>
                    <a:pt x="1422" y="0"/>
                    <a:pt x="1417" y="3"/>
                    <a:pt x="1414" y="10"/>
                  </a:cubicBezTo>
                  <a:cubicBezTo>
                    <a:pt x="997" y="641"/>
                    <a:pt x="497" y="1177"/>
                    <a:pt x="9" y="1760"/>
                  </a:cubicBezTo>
                  <a:cubicBezTo>
                    <a:pt x="0" y="1769"/>
                    <a:pt x="4" y="1783"/>
                    <a:pt x="10" y="1783"/>
                  </a:cubicBezTo>
                  <a:cubicBezTo>
                    <a:pt x="13" y="1783"/>
                    <a:pt x="17" y="1780"/>
                    <a:pt x="21" y="1772"/>
                  </a:cubicBezTo>
                  <a:cubicBezTo>
                    <a:pt x="592" y="1320"/>
                    <a:pt x="1068" y="641"/>
                    <a:pt x="1437" y="22"/>
                  </a:cubicBezTo>
                  <a:cubicBezTo>
                    <a:pt x="1446" y="14"/>
                    <a:pt x="1437" y="0"/>
                    <a:pt x="14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09" name="Google Shape;18409;p27"/>
            <p:cNvSpPr/>
            <p:nvPr/>
          </p:nvSpPr>
          <p:spPr>
            <a:xfrm>
              <a:off x="3108500" y="2547950"/>
              <a:ext cx="31700" cy="38650"/>
            </a:xfrm>
            <a:custGeom>
              <a:avLst/>
              <a:gdLst/>
              <a:ahLst/>
              <a:cxnLst/>
              <a:rect l="l" t="t" r="r" b="b"/>
              <a:pathLst>
                <a:path w="1268" h="1546" extrusionOk="0">
                  <a:moveTo>
                    <a:pt x="1256" y="0"/>
                  </a:moveTo>
                  <a:cubicBezTo>
                    <a:pt x="1254" y="0"/>
                    <a:pt x="1250" y="2"/>
                    <a:pt x="1247" y="5"/>
                  </a:cubicBezTo>
                  <a:cubicBezTo>
                    <a:pt x="866" y="541"/>
                    <a:pt x="426" y="1017"/>
                    <a:pt x="9" y="1529"/>
                  </a:cubicBezTo>
                  <a:cubicBezTo>
                    <a:pt x="0" y="1537"/>
                    <a:pt x="10" y="1546"/>
                    <a:pt x="20" y="1546"/>
                  </a:cubicBezTo>
                  <a:cubicBezTo>
                    <a:pt x="25" y="1546"/>
                    <a:pt x="29" y="1544"/>
                    <a:pt x="33" y="1541"/>
                  </a:cubicBezTo>
                  <a:cubicBezTo>
                    <a:pt x="533" y="1136"/>
                    <a:pt x="949" y="565"/>
                    <a:pt x="1259" y="29"/>
                  </a:cubicBezTo>
                  <a:cubicBezTo>
                    <a:pt x="1268" y="11"/>
                    <a:pt x="1264" y="0"/>
                    <a:pt x="12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10" name="Google Shape;18410;p27"/>
            <p:cNvSpPr/>
            <p:nvPr/>
          </p:nvSpPr>
          <p:spPr>
            <a:xfrm>
              <a:off x="3104625" y="2555375"/>
              <a:ext cx="27925" cy="37750"/>
            </a:xfrm>
            <a:custGeom>
              <a:avLst/>
              <a:gdLst/>
              <a:ahLst/>
              <a:cxnLst/>
              <a:rect l="l" t="t" r="r" b="b"/>
              <a:pathLst>
                <a:path w="1117" h="1510" extrusionOk="0">
                  <a:moveTo>
                    <a:pt x="1090" y="0"/>
                  </a:moveTo>
                  <a:cubicBezTo>
                    <a:pt x="1085" y="0"/>
                    <a:pt x="1081" y="2"/>
                    <a:pt x="1081" y="6"/>
                  </a:cubicBezTo>
                  <a:cubicBezTo>
                    <a:pt x="700" y="470"/>
                    <a:pt x="283" y="958"/>
                    <a:pt x="9" y="1482"/>
                  </a:cubicBezTo>
                  <a:cubicBezTo>
                    <a:pt x="1" y="1490"/>
                    <a:pt x="15" y="1509"/>
                    <a:pt x="29" y="1509"/>
                  </a:cubicBezTo>
                  <a:cubicBezTo>
                    <a:pt x="35" y="1509"/>
                    <a:pt x="41" y="1505"/>
                    <a:pt x="45" y="1494"/>
                  </a:cubicBezTo>
                  <a:cubicBezTo>
                    <a:pt x="426" y="1041"/>
                    <a:pt x="771" y="506"/>
                    <a:pt x="1116" y="6"/>
                  </a:cubicBezTo>
                  <a:cubicBezTo>
                    <a:pt x="1116" y="6"/>
                    <a:pt x="1101" y="0"/>
                    <a:pt x="10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11" name="Google Shape;18411;p27"/>
            <p:cNvSpPr/>
            <p:nvPr/>
          </p:nvSpPr>
          <p:spPr>
            <a:xfrm>
              <a:off x="3110575" y="2561325"/>
              <a:ext cx="19200" cy="23200"/>
            </a:xfrm>
            <a:custGeom>
              <a:avLst/>
              <a:gdLst/>
              <a:ahLst/>
              <a:cxnLst/>
              <a:rect l="l" t="t" r="r" b="b"/>
              <a:pathLst>
                <a:path w="768" h="928" extrusionOk="0">
                  <a:moveTo>
                    <a:pt x="762" y="0"/>
                  </a:moveTo>
                  <a:cubicBezTo>
                    <a:pt x="761" y="0"/>
                    <a:pt x="759" y="2"/>
                    <a:pt x="759" y="6"/>
                  </a:cubicBezTo>
                  <a:cubicBezTo>
                    <a:pt x="767" y="6"/>
                    <a:pt x="765" y="0"/>
                    <a:pt x="762" y="0"/>
                  </a:cubicBezTo>
                  <a:close/>
                  <a:moveTo>
                    <a:pt x="759" y="6"/>
                  </a:moveTo>
                  <a:lnTo>
                    <a:pt x="759" y="6"/>
                  </a:lnTo>
                  <a:cubicBezTo>
                    <a:pt x="533" y="339"/>
                    <a:pt x="283" y="625"/>
                    <a:pt x="9" y="899"/>
                  </a:cubicBezTo>
                  <a:cubicBezTo>
                    <a:pt x="1" y="916"/>
                    <a:pt x="5" y="927"/>
                    <a:pt x="17" y="927"/>
                  </a:cubicBezTo>
                  <a:cubicBezTo>
                    <a:pt x="21" y="927"/>
                    <a:pt x="27" y="926"/>
                    <a:pt x="33" y="923"/>
                  </a:cubicBezTo>
                  <a:cubicBezTo>
                    <a:pt x="331" y="684"/>
                    <a:pt x="581" y="351"/>
                    <a:pt x="75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12" name="Google Shape;18412;p27"/>
            <p:cNvSpPr/>
            <p:nvPr/>
          </p:nvSpPr>
          <p:spPr>
            <a:xfrm>
              <a:off x="3166450" y="2477825"/>
              <a:ext cx="28300" cy="36925"/>
            </a:xfrm>
            <a:custGeom>
              <a:avLst/>
              <a:gdLst/>
              <a:ahLst/>
              <a:cxnLst/>
              <a:rect l="l" t="t" r="r" b="b"/>
              <a:pathLst>
                <a:path w="1132" h="1477" extrusionOk="0">
                  <a:moveTo>
                    <a:pt x="1132" y="0"/>
                  </a:moveTo>
                  <a:lnTo>
                    <a:pt x="1132" y="0"/>
                  </a:lnTo>
                  <a:cubicBezTo>
                    <a:pt x="679" y="417"/>
                    <a:pt x="263" y="905"/>
                    <a:pt x="1" y="1465"/>
                  </a:cubicBezTo>
                  <a:cubicBezTo>
                    <a:pt x="1" y="1476"/>
                    <a:pt x="13" y="1476"/>
                    <a:pt x="13" y="1476"/>
                  </a:cubicBezTo>
                  <a:cubicBezTo>
                    <a:pt x="358" y="941"/>
                    <a:pt x="691" y="464"/>
                    <a:pt x="11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13" name="Google Shape;18413;p27"/>
            <p:cNvSpPr/>
            <p:nvPr/>
          </p:nvSpPr>
          <p:spPr>
            <a:xfrm>
              <a:off x="3174200" y="2479000"/>
              <a:ext cx="26500" cy="30975"/>
            </a:xfrm>
            <a:custGeom>
              <a:avLst/>
              <a:gdLst/>
              <a:ahLst/>
              <a:cxnLst/>
              <a:rect l="l" t="t" r="r" b="b"/>
              <a:pathLst>
                <a:path w="1060" h="1239" extrusionOk="0">
                  <a:moveTo>
                    <a:pt x="1060" y="1"/>
                  </a:moveTo>
                  <a:lnTo>
                    <a:pt x="1060" y="1"/>
                  </a:lnTo>
                  <a:cubicBezTo>
                    <a:pt x="703" y="406"/>
                    <a:pt x="322" y="787"/>
                    <a:pt x="0" y="1215"/>
                  </a:cubicBezTo>
                  <a:cubicBezTo>
                    <a:pt x="0" y="1239"/>
                    <a:pt x="0" y="1239"/>
                    <a:pt x="12" y="1239"/>
                  </a:cubicBezTo>
                  <a:cubicBezTo>
                    <a:pt x="405" y="846"/>
                    <a:pt x="727" y="417"/>
                    <a:pt x="10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14" name="Google Shape;18414;p27"/>
            <p:cNvSpPr/>
            <p:nvPr/>
          </p:nvSpPr>
          <p:spPr>
            <a:xfrm>
              <a:off x="3175775" y="2481975"/>
              <a:ext cx="27025" cy="35125"/>
            </a:xfrm>
            <a:custGeom>
              <a:avLst/>
              <a:gdLst/>
              <a:ahLst/>
              <a:cxnLst/>
              <a:rect l="l" t="t" r="r" b="b"/>
              <a:pathLst>
                <a:path w="1081" h="1405" extrusionOk="0">
                  <a:moveTo>
                    <a:pt x="1080" y="1"/>
                  </a:moveTo>
                  <a:cubicBezTo>
                    <a:pt x="711" y="429"/>
                    <a:pt x="294" y="882"/>
                    <a:pt x="9" y="1382"/>
                  </a:cubicBezTo>
                  <a:cubicBezTo>
                    <a:pt x="0" y="1390"/>
                    <a:pt x="9" y="1404"/>
                    <a:pt x="23" y="1404"/>
                  </a:cubicBezTo>
                  <a:cubicBezTo>
                    <a:pt x="30" y="1404"/>
                    <a:pt x="37" y="1401"/>
                    <a:pt x="44" y="1394"/>
                  </a:cubicBezTo>
                  <a:cubicBezTo>
                    <a:pt x="425" y="977"/>
                    <a:pt x="735" y="477"/>
                    <a:pt x="10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15" name="Google Shape;18415;p27"/>
            <p:cNvSpPr/>
            <p:nvPr/>
          </p:nvSpPr>
          <p:spPr>
            <a:xfrm>
              <a:off x="3180250" y="2491075"/>
              <a:ext cx="24250" cy="29000"/>
            </a:xfrm>
            <a:custGeom>
              <a:avLst/>
              <a:gdLst/>
              <a:ahLst/>
              <a:cxnLst/>
              <a:rect l="l" t="t" r="r" b="b"/>
              <a:pathLst>
                <a:path w="970" h="1160" extrusionOk="0">
                  <a:moveTo>
                    <a:pt x="954" y="1"/>
                  </a:moveTo>
                  <a:cubicBezTo>
                    <a:pt x="951" y="1"/>
                    <a:pt x="949" y="2"/>
                    <a:pt x="949" y="6"/>
                  </a:cubicBezTo>
                  <a:cubicBezTo>
                    <a:pt x="616" y="363"/>
                    <a:pt x="258" y="732"/>
                    <a:pt x="8" y="1137"/>
                  </a:cubicBezTo>
                  <a:cubicBezTo>
                    <a:pt x="0" y="1145"/>
                    <a:pt x="9" y="1159"/>
                    <a:pt x="15" y="1159"/>
                  </a:cubicBezTo>
                  <a:cubicBezTo>
                    <a:pt x="18" y="1159"/>
                    <a:pt x="20" y="1156"/>
                    <a:pt x="20" y="1149"/>
                  </a:cubicBezTo>
                  <a:cubicBezTo>
                    <a:pt x="377" y="816"/>
                    <a:pt x="663" y="399"/>
                    <a:pt x="961" y="18"/>
                  </a:cubicBezTo>
                  <a:cubicBezTo>
                    <a:pt x="969" y="9"/>
                    <a:pt x="960" y="1"/>
                    <a:pt x="9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16" name="Google Shape;18416;p27"/>
            <p:cNvSpPr/>
            <p:nvPr/>
          </p:nvSpPr>
          <p:spPr>
            <a:xfrm>
              <a:off x="3175475" y="2472925"/>
              <a:ext cx="19875" cy="14850"/>
            </a:xfrm>
            <a:custGeom>
              <a:avLst/>
              <a:gdLst/>
              <a:ahLst/>
              <a:cxnLst/>
              <a:rect l="l" t="t" r="r" b="b"/>
              <a:pathLst>
                <a:path w="795" h="594" extrusionOk="0">
                  <a:moveTo>
                    <a:pt x="757" y="0"/>
                  </a:moveTo>
                  <a:cubicBezTo>
                    <a:pt x="746" y="0"/>
                    <a:pt x="743" y="6"/>
                    <a:pt x="735" y="6"/>
                  </a:cubicBezTo>
                  <a:cubicBezTo>
                    <a:pt x="730" y="5"/>
                    <a:pt x="726" y="5"/>
                    <a:pt x="721" y="5"/>
                  </a:cubicBezTo>
                  <a:cubicBezTo>
                    <a:pt x="603" y="5"/>
                    <a:pt x="446" y="139"/>
                    <a:pt x="366" y="208"/>
                  </a:cubicBezTo>
                  <a:cubicBezTo>
                    <a:pt x="235" y="315"/>
                    <a:pt x="92" y="422"/>
                    <a:pt x="9" y="565"/>
                  </a:cubicBezTo>
                  <a:cubicBezTo>
                    <a:pt x="0" y="583"/>
                    <a:pt x="10" y="594"/>
                    <a:pt x="17" y="594"/>
                  </a:cubicBezTo>
                  <a:cubicBezTo>
                    <a:pt x="19" y="594"/>
                    <a:pt x="21" y="592"/>
                    <a:pt x="21" y="589"/>
                  </a:cubicBezTo>
                  <a:cubicBezTo>
                    <a:pt x="140" y="482"/>
                    <a:pt x="247" y="375"/>
                    <a:pt x="366" y="291"/>
                  </a:cubicBezTo>
                  <a:cubicBezTo>
                    <a:pt x="497" y="184"/>
                    <a:pt x="652" y="113"/>
                    <a:pt x="783" y="18"/>
                  </a:cubicBezTo>
                  <a:cubicBezTo>
                    <a:pt x="795" y="18"/>
                    <a:pt x="783" y="6"/>
                    <a:pt x="783" y="6"/>
                  </a:cubicBezTo>
                  <a:cubicBezTo>
                    <a:pt x="771" y="2"/>
                    <a:pt x="76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17" name="Google Shape;18417;p27"/>
            <p:cNvSpPr/>
            <p:nvPr/>
          </p:nvSpPr>
          <p:spPr>
            <a:xfrm>
              <a:off x="3177775" y="2470675"/>
              <a:ext cx="18775" cy="15500"/>
            </a:xfrm>
            <a:custGeom>
              <a:avLst/>
              <a:gdLst/>
              <a:ahLst/>
              <a:cxnLst/>
              <a:rect l="l" t="t" r="r" b="b"/>
              <a:pathLst>
                <a:path w="751" h="620" extrusionOk="0">
                  <a:moveTo>
                    <a:pt x="738" y="0"/>
                  </a:moveTo>
                  <a:cubicBezTo>
                    <a:pt x="405" y="48"/>
                    <a:pt x="107" y="298"/>
                    <a:pt x="0" y="596"/>
                  </a:cubicBezTo>
                  <a:cubicBezTo>
                    <a:pt x="0" y="619"/>
                    <a:pt x="24" y="619"/>
                    <a:pt x="24" y="619"/>
                  </a:cubicBezTo>
                  <a:cubicBezTo>
                    <a:pt x="203" y="334"/>
                    <a:pt x="417" y="155"/>
                    <a:pt x="738" y="36"/>
                  </a:cubicBezTo>
                  <a:cubicBezTo>
                    <a:pt x="750" y="0"/>
                    <a:pt x="750" y="0"/>
                    <a:pt x="7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18" name="Google Shape;18418;p27"/>
            <p:cNvSpPr/>
            <p:nvPr/>
          </p:nvSpPr>
          <p:spPr>
            <a:xfrm>
              <a:off x="3148175" y="2494825"/>
              <a:ext cx="23325" cy="41175"/>
            </a:xfrm>
            <a:custGeom>
              <a:avLst/>
              <a:gdLst/>
              <a:ahLst/>
              <a:cxnLst/>
              <a:rect l="l" t="t" r="r" b="b"/>
              <a:pathLst>
                <a:path w="933" h="1647" extrusionOk="0">
                  <a:moveTo>
                    <a:pt x="930" y="0"/>
                  </a:moveTo>
                  <a:cubicBezTo>
                    <a:pt x="929" y="0"/>
                    <a:pt x="926" y="3"/>
                    <a:pt x="922" y="11"/>
                  </a:cubicBezTo>
                  <a:cubicBezTo>
                    <a:pt x="930" y="11"/>
                    <a:pt x="933" y="0"/>
                    <a:pt x="930" y="0"/>
                  </a:cubicBezTo>
                  <a:close/>
                  <a:moveTo>
                    <a:pt x="922" y="11"/>
                  </a:moveTo>
                  <a:lnTo>
                    <a:pt x="922" y="11"/>
                  </a:lnTo>
                  <a:cubicBezTo>
                    <a:pt x="648" y="570"/>
                    <a:pt x="327" y="1082"/>
                    <a:pt x="17" y="1630"/>
                  </a:cubicBezTo>
                  <a:cubicBezTo>
                    <a:pt x="0" y="1638"/>
                    <a:pt x="13" y="1647"/>
                    <a:pt x="22" y="1647"/>
                  </a:cubicBezTo>
                  <a:cubicBezTo>
                    <a:pt x="26" y="1647"/>
                    <a:pt x="29" y="1645"/>
                    <a:pt x="29" y="1642"/>
                  </a:cubicBezTo>
                  <a:cubicBezTo>
                    <a:pt x="434" y="1154"/>
                    <a:pt x="708" y="570"/>
                    <a:pt x="92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19" name="Google Shape;18419;p27"/>
            <p:cNvSpPr/>
            <p:nvPr/>
          </p:nvSpPr>
          <p:spPr>
            <a:xfrm>
              <a:off x="3048275" y="2602525"/>
              <a:ext cx="80400" cy="55100"/>
            </a:xfrm>
            <a:custGeom>
              <a:avLst/>
              <a:gdLst/>
              <a:ahLst/>
              <a:cxnLst/>
              <a:rect l="l" t="t" r="r" b="b"/>
              <a:pathLst>
                <a:path w="3216" h="2204" extrusionOk="0">
                  <a:moveTo>
                    <a:pt x="3216" y="1"/>
                  </a:moveTo>
                  <a:cubicBezTo>
                    <a:pt x="2716" y="370"/>
                    <a:pt x="2227" y="739"/>
                    <a:pt x="1727" y="1120"/>
                  </a:cubicBezTo>
                  <a:cubicBezTo>
                    <a:pt x="1215" y="1513"/>
                    <a:pt x="691" y="2037"/>
                    <a:pt x="25" y="2168"/>
                  </a:cubicBezTo>
                  <a:cubicBezTo>
                    <a:pt x="1" y="2168"/>
                    <a:pt x="1" y="2203"/>
                    <a:pt x="25" y="2203"/>
                  </a:cubicBezTo>
                  <a:cubicBezTo>
                    <a:pt x="537" y="2156"/>
                    <a:pt x="918" y="1811"/>
                    <a:pt x="1299" y="1513"/>
                  </a:cubicBezTo>
                  <a:cubicBezTo>
                    <a:pt x="1942" y="1013"/>
                    <a:pt x="2596" y="525"/>
                    <a:pt x="3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20" name="Google Shape;18420;p27"/>
            <p:cNvSpPr/>
            <p:nvPr/>
          </p:nvSpPr>
          <p:spPr>
            <a:xfrm>
              <a:off x="3056675" y="2615625"/>
              <a:ext cx="65750" cy="47700"/>
            </a:xfrm>
            <a:custGeom>
              <a:avLst/>
              <a:gdLst/>
              <a:ahLst/>
              <a:cxnLst/>
              <a:rect l="l" t="t" r="r" b="b"/>
              <a:pathLst>
                <a:path w="2630" h="1908" extrusionOk="0">
                  <a:moveTo>
                    <a:pt x="2630" y="1"/>
                  </a:moveTo>
                  <a:cubicBezTo>
                    <a:pt x="1832" y="715"/>
                    <a:pt x="975" y="1334"/>
                    <a:pt x="22" y="1858"/>
                  </a:cubicBezTo>
                  <a:cubicBezTo>
                    <a:pt x="1" y="1869"/>
                    <a:pt x="17" y="1908"/>
                    <a:pt x="47" y="1908"/>
                  </a:cubicBezTo>
                  <a:cubicBezTo>
                    <a:pt x="50" y="1908"/>
                    <a:pt x="54" y="1907"/>
                    <a:pt x="58" y="1906"/>
                  </a:cubicBezTo>
                  <a:cubicBezTo>
                    <a:pt x="1010" y="1406"/>
                    <a:pt x="1891" y="775"/>
                    <a:pt x="26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21" name="Google Shape;18421;p27"/>
            <p:cNvSpPr/>
            <p:nvPr/>
          </p:nvSpPr>
          <p:spPr>
            <a:xfrm>
              <a:off x="3067125" y="2624300"/>
              <a:ext cx="52125" cy="40575"/>
            </a:xfrm>
            <a:custGeom>
              <a:avLst/>
              <a:gdLst/>
              <a:ahLst/>
              <a:cxnLst/>
              <a:rect l="l" t="t" r="r" b="b"/>
              <a:pathLst>
                <a:path w="2085" h="1623" extrusionOk="0">
                  <a:moveTo>
                    <a:pt x="2079" y="0"/>
                  </a:moveTo>
                  <a:cubicBezTo>
                    <a:pt x="2077" y="0"/>
                    <a:pt x="2073" y="3"/>
                    <a:pt x="2069" y="11"/>
                  </a:cubicBezTo>
                  <a:cubicBezTo>
                    <a:pt x="2085" y="11"/>
                    <a:pt x="2085" y="0"/>
                    <a:pt x="2079" y="0"/>
                  </a:cubicBezTo>
                  <a:close/>
                  <a:moveTo>
                    <a:pt x="2069" y="11"/>
                  </a:moveTo>
                  <a:lnTo>
                    <a:pt x="2069" y="11"/>
                  </a:lnTo>
                  <a:cubicBezTo>
                    <a:pt x="1723" y="428"/>
                    <a:pt x="1319" y="725"/>
                    <a:pt x="842" y="975"/>
                  </a:cubicBezTo>
                  <a:cubicBezTo>
                    <a:pt x="545" y="1142"/>
                    <a:pt x="188" y="1297"/>
                    <a:pt x="9" y="1594"/>
                  </a:cubicBezTo>
                  <a:cubicBezTo>
                    <a:pt x="0" y="1612"/>
                    <a:pt x="11" y="1623"/>
                    <a:pt x="17" y="1623"/>
                  </a:cubicBezTo>
                  <a:cubicBezTo>
                    <a:pt x="19" y="1623"/>
                    <a:pt x="21" y="1621"/>
                    <a:pt x="21" y="1618"/>
                  </a:cubicBezTo>
                  <a:cubicBezTo>
                    <a:pt x="723" y="1035"/>
                    <a:pt x="1545" y="749"/>
                    <a:pt x="2069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22" name="Google Shape;18422;p27"/>
            <p:cNvSpPr/>
            <p:nvPr/>
          </p:nvSpPr>
          <p:spPr>
            <a:xfrm>
              <a:off x="3075075" y="2631100"/>
              <a:ext cx="43175" cy="31575"/>
            </a:xfrm>
            <a:custGeom>
              <a:avLst/>
              <a:gdLst/>
              <a:ahLst/>
              <a:cxnLst/>
              <a:rect l="l" t="t" r="r" b="b"/>
              <a:pathLst>
                <a:path w="1727" h="1263" extrusionOk="0">
                  <a:moveTo>
                    <a:pt x="1727" y="1"/>
                  </a:moveTo>
                  <a:cubicBezTo>
                    <a:pt x="1251" y="572"/>
                    <a:pt x="703" y="906"/>
                    <a:pt x="36" y="1227"/>
                  </a:cubicBezTo>
                  <a:cubicBezTo>
                    <a:pt x="0" y="1239"/>
                    <a:pt x="24" y="1263"/>
                    <a:pt x="48" y="1263"/>
                  </a:cubicBezTo>
                  <a:cubicBezTo>
                    <a:pt x="715" y="1108"/>
                    <a:pt x="1358" y="572"/>
                    <a:pt x="1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23" name="Google Shape;18423;p27"/>
            <p:cNvSpPr/>
            <p:nvPr/>
          </p:nvSpPr>
          <p:spPr>
            <a:xfrm>
              <a:off x="3040350" y="2640925"/>
              <a:ext cx="79100" cy="54650"/>
            </a:xfrm>
            <a:custGeom>
              <a:avLst/>
              <a:gdLst/>
              <a:ahLst/>
              <a:cxnLst/>
              <a:rect l="l" t="t" r="r" b="b"/>
              <a:pathLst>
                <a:path w="3164" h="2186" extrusionOk="0">
                  <a:moveTo>
                    <a:pt x="3164" y="1"/>
                  </a:moveTo>
                  <a:cubicBezTo>
                    <a:pt x="2223" y="894"/>
                    <a:pt x="1116" y="1441"/>
                    <a:pt x="20" y="2120"/>
                  </a:cubicBezTo>
                  <a:cubicBezTo>
                    <a:pt x="0" y="2140"/>
                    <a:pt x="14" y="2185"/>
                    <a:pt x="40" y="2185"/>
                  </a:cubicBezTo>
                  <a:cubicBezTo>
                    <a:pt x="45" y="2185"/>
                    <a:pt x="50" y="2183"/>
                    <a:pt x="56" y="2180"/>
                  </a:cubicBezTo>
                  <a:cubicBezTo>
                    <a:pt x="1199" y="1691"/>
                    <a:pt x="2342" y="929"/>
                    <a:pt x="31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24" name="Google Shape;18424;p27"/>
            <p:cNvSpPr/>
            <p:nvPr/>
          </p:nvSpPr>
          <p:spPr>
            <a:xfrm>
              <a:off x="3117650" y="2524950"/>
              <a:ext cx="77100" cy="120700"/>
            </a:xfrm>
            <a:custGeom>
              <a:avLst/>
              <a:gdLst/>
              <a:ahLst/>
              <a:cxnLst/>
              <a:rect l="l" t="t" r="r" b="b"/>
              <a:pathLst>
                <a:path w="3084" h="4828" extrusionOk="0">
                  <a:moveTo>
                    <a:pt x="3054" y="0"/>
                  </a:moveTo>
                  <a:cubicBezTo>
                    <a:pt x="3044" y="0"/>
                    <a:pt x="3036" y="3"/>
                    <a:pt x="3036" y="8"/>
                  </a:cubicBezTo>
                  <a:cubicBezTo>
                    <a:pt x="2810" y="1151"/>
                    <a:pt x="2429" y="2092"/>
                    <a:pt x="1607" y="2949"/>
                  </a:cubicBezTo>
                  <a:cubicBezTo>
                    <a:pt x="1024" y="3544"/>
                    <a:pt x="381" y="4044"/>
                    <a:pt x="0" y="4783"/>
                  </a:cubicBezTo>
                  <a:cubicBezTo>
                    <a:pt x="0" y="4808"/>
                    <a:pt x="12" y="4828"/>
                    <a:pt x="28" y="4828"/>
                  </a:cubicBezTo>
                  <a:cubicBezTo>
                    <a:pt x="34" y="4828"/>
                    <a:pt x="41" y="4825"/>
                    <a:pt x="48" y="4818"/>
                  </a:cubicBezTo>
                  <a:cubicBezTo>
                    <a:pt x="595" y="3937"/>
                    <a:pt x="1453" y="3354"/>
                    <a:pt x="2096" y="2556"/>
                  </a:cubicBezTo>
                  <a:cubicBezTo>
                    <a:pt x="2679" y="1842"/>
                    <a:pt x="3060" y="925"/>
                    <a:pt x="3084" y="20"/>
                  </a:cubicBezTo>
                  <a:cubicBezTo>
                    <a:pt x="3084" y="6"/>
                    <a:pt x="3067" y="0"/>
                    <a:pt x="30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25" name="Google Shape;18425;p27"/>
            <p:cNvSpPr/>
            <p:nvPr/>
          </p:nvSpPr>
          <p:spPr>
            <a:xfrm>
              <a:off x="3174250" y="2469925"/>
              <a:ext cx="32700" cy="46600"/>
            </a:xfrm>
            <a:custGeom>
              <a:avLst/>
              <a:gdLst/>
              <a:ahLst/>
              <a:cxnLst/>
              <a:rect l="l" t="t" r="r" b="b"/>
              <a:pathLst>
                <a:path w="1308" h="1864" extrusionOk="0">
                  <a:moveTo>
                    <a:pt x="684" y="1"/>
                  </a:moveTo>
                  <a:cubicBezTo>
                    <a:pt x="419" y="1"/>
                    <a:pt x="132" y="256"/>
                    <a:pt x="10" y="483"/>
                  </a:cubicBezTo>
                  <a:cubicBezTo>
                    <a:pt x="1" y="502"/>
                    <a:pt x="30" y="537"/>
                    <a:pt x="54" y="537"/>
                  </a:cubicBezTo>
                  <a:cubicBezTo>
                    <a:pt x="60" y="537"/>
                    <a:pt x="65" y="535"/>
                    <a:pt x="70" y="530"/>
                  </a:cubicBezTo>
                  <a:lnTo>
                    <a:pt x="224" y="376"/>
                  </a:lnTo>
                  <a:cubicBezTo>
                    <a:pt x="358" y="232"/>
                    <a:pt x="412" y="194"/>
                    <a:pt x="584" y="194"/>
                  </a:cubicBezTo>
                  <a:cubicBezTo>
                    <a:pt x="612" y="194"/>
                    <a:pt x="642" y="195"/>
                    <a:pt x="677" y="197"/>
                  </a:cubicBezTo>
                  <a:cubicBezTo>
                    <a:pt x="915" y="209"/>
                    <a:pt x="951" y="233"/>
                    <a:pt x="1010" y="435"/>
                  </a:cubicBezTo>
                  <a:cubicBezTo>
                    <a:pt x="1034" y="530"/>
                    <a:pt x="1034" y="626"/>
                    <a:pt x="1034" y="721"/>
                  </a:cubicBezTo>
                  <a:cubicBezTo>
                    <a:pt x="1034" y="1102"/>
                    <a:pt x="903" y="1483"/>
                    <a:pt x="879" y="1852"/>
                  </a:cubicBezTo>
                  <a:cubicBezTo>
                    <a:pt x="856" y="1864"/>
                    <a:pt x="879" y="1864"/>
                    <a:pt x="879" y="1864"/>
                  </a:cubicBezTo>
                  <a:cubicBezTo>
                    <a:pt x="1094" y="1459"/>
                    <a:pt x="1308" y="614"/>
                    <a:pt x="1022" y="197"/>
                  </a:cubicBezTo>
                  <a:cubicBezTo>
                    <a:pt x="927" y="57"/>
                    <a:pt x="808" y="1"/>
                    <a:pt x="6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26" name="Google Shape;18426;p27"/>
            <p:cNvSpPr/>
            <p:nvPr/>
          </p:nvSpPr>
          <p:spPr>
            <a:xfrm>
              <a:off x="2916000" y="2629250"/>
              <a:ext cx="33325" cy="26750"/>
            </a:xfrm>
            <a:custGeom>
              <a:avLst/>
              <a:gdLst/>
              <a:ahLst/>
              <a:cxnLst/>
              <a:rect l="l" t="t" r="r" b="b"/>
              <a:pathLst>
                <a:path w="1333" h="1070" extrusionOk="0">
                  <a:moveTo>
                    <a:pt x="1300" y="0"/>
                  </a:moveTo>
                  <a:cubicBezTo>
                    <a:pt x="1297" y="0"/>
                    <a:pt x="1294" y="1"/>
                    <a:pt x="1291" y="3"/>
                  </a:cubicBezTo>
                  <a:cubicBezTo>
                    <a:pt x="875" y="325"/>
                    <a:pt x="446" y="670"/>
                    <a:pt x="29" y="1015"/>
                  </a:cubicBezTo>
                  <a:cubicBezTo>
                    <a:pt x="0" y="1035"/>
                    <a:pt x="26" y="1070"/>
                    <a:pt x="56" y="1070"/>
                  </a:cubicBezTo>
                  <a:cubicBezTo>
                    <a:pt x="63" y="1070"/>
                    <a:pt x="70" y="1068"/>
                    <a:pt x="77" y="1063"/>
                  </a:cubicBezTo>
                  <a:cubicBezTo>
                    <a:pt x="482" y="718"/>
                    <a:pt x="910" y="372"/>
                    <a:pt x="1303" y="27"/>
                  </a:cubicBezTo>
                  <a:cubicBezTo>
                    <a:pt x="1332" y="18"/>
                    <a:pt x="1314" y="0"/>
                    <a:pt x="13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27" name="Google Shape;18427;p27"/>
            <p:cNvSpPr/>
            <p:nvPr/>
          </p:nvSpPr>
          <p:spPr>
            <a:xfrm>
              <a:off x="2921375" y="2635275"/>
              <a:ext cx="22450" cy="15050"/>
            </a:xfrm>
            <a:custGeom>
              <a:avLst/>
              <a:gdLst/>
              <a:ahLst/>
              <a:cxnLst/>
              <a:rect l="l" t="t" r="r" b="b"/>
              <a:pathLst>
                <a:path w="898" h="602" extrusionOk="0">
                  <a:moveTo>
                    <a:pt x="886" y="1"/>
                  </a:moveTo>
                  <a:cubicBezTo>
                    <a:pt x="576" y="108"/>
                    <a:pt x="279" y="322"/>
                    <a:pt x="41" y="536"/>
                  </a:cubicBezTo>
                  <a:cubicBezTo>
                    <a:pt x="1" y="556"/>
                    <a:pt x="36" y="601"/>
                    <a:pt x="77" y="601"/>
                  </a:cubicBezTo>
                  <a:cubicBezTo>
                    <a:pt x="84" y="601"/>
                    <a:pt x="92" y="600"/>
                    <a:pt x="100" y="596"/>
                  </a:cubicBezTo>
                  <a:cubicBezTo>
                    <a:pt x="269" y="464"/>
                    <a:pt x="446" y="347"/>
                    <a:pt x="619" y="216"/>
                  </a:cubicBezTo>
                  <a:lnTo>
                    <a:pt x="619" y="216"/>
                  </a:lnTo>
                  <a:cubicBezTo>
                    <a:pt x="711" y="155"/>
                    <a:pt x="805" y="93"/>
                    <a:pt x="898" y="24"/>
                  </a:cubicBezTo>
                  <a:cubicBezTo>
                    <a:pt x="898" y="24"/>
                    <a:pt x="898" y="1"/>
                    <a:pt x="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28" name="Google Shape;18428;p27"/>
            <p:cNvSpPr/>
            <p:nvPr/>
          </p:nvSpPr>
          <p:spPr>
            <a:xfrm>
              <a:off x="2916725" y="2620475"/>
              <a:ext cx="11025" cy="54375"/>
            </a:xfrm>
            <a:custGeom>
              <a:avLst/>
              <a:gdLst/>
              <a:ahLst/>
              <a:cxnLst/>
              <a:rect l="l" t="t" r="r" b="b"/>
              <a:pathLst>
                <a:path w="441" h="2175" extrusionOk="0">
                  <a:moveTo>
                    <a:pt x="419" y="0"/>
                  </a:moveTo>
                  <a:cubicBezTo>
                    <a:pt x="411" y="0"/>
                    <a:pt x="405" y="3"/>
                    <a:pt x="405" y="9"/>
                  </a:cubicBezTo>
                  <a:cubicBezTo>
                    <a:pt x="310" y="462"/>
                    <a:pt x="238" y="914"/>
                    <a:pt x="167" y="1378"/>
                  </a:cubicBezTo>
                  <a:cubicBezTo>
                    <a:pt x="119" y="1628"/>
                    <a:pt x="0" y="1962"/>
                    <a:pt x="179" y="2164"/>
                  </a:cubicBezTo>
                  <a:cubicBezTo>
                    <a:pt x="183" y="2172"/>
                    <a:pt x="186" y="2174"/>
                    <a:pt x="190" y="2174"/>
                  </a:cubicBezTo>
                  <a:cubicBezTo>
                    <a:pt x="197" y="2174"/>
                    <a:pt x="203" y="2160"/>
                    <a:pt x="203" y="2152"/>
                  </a:cubicBezTo>
                  <a:cubicBezTo>
                    <a:pt x="108" y="1843"/>
                    <a:pt x="238" y="1450"/>
                    <a:pt x="286" y="1140"/>
                  </a:cubicBezTo>
                  <a:cubicBezTo>
                    <a:pt x="346" y="771"/>
                    <a:pt x="405" y="402"/>
                    <a:pt x="441" y="9"/>
                  </a:cubicBezTo>
                  <a:cubicBezTo>
                    <a:pt x="435" y="3"/>
                    <a:pt x="426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29" name="Google Shape;18429;p27"/>
            <p:cNvSpPr/>
            <p:nvPr/>
          </p:nvSpPr>
          <p:spPr>
            <a:xfrm>
              <a:off x="2921475" y="2617500"/>
              <a:ext cx="7475" cy="75325"/>
            </a:xfrm>
            <a:custGeom>
              <a:avLst/>
              <a:gdLst/>
              <a:ahLst/>
              <a:cxnLst/>
              <a:rect l="l" t="t" r="r" b="b"/>
              <a:pathLst>
                <a:path w="299" h="3013" extrusionOk="0">
                  <a:moveTo>
                    <a:pt x="117" y="1249"/>
                  </a:moveTo>
                  <a:lnTo>
                    <a:pt x="117" y="1249"/>
                  </a:lnTo>
                  <a:cubicBezTo>
                    <a:pt x="117" y="1344"/>
                    <a:pt x="117" y="1439"/>
                    <a:pt x="118" y="1534"/>
                  </a:cubicBezTo>
                  <a:lnTo>
                    <a:pt x="118" y="1534"/>
                  </a:lnTo>
                  <a:cubicBezTo>
                    <a:pt x="112" y="1462"/>
                    <a:pt x="108" y="1399"/>
                    <a:pt x="108" y="1366"/>
                  </a:cubicBezTo>
                  <a:cubicBezTo>
                    <a:pt x="108" y="1335"/>
                    <a:pt x="111" y="1295"/>
                    <a:pt x="117" y="1249"/>
                  </a:cubicBezTo>
                  <a:close/>
                  <a:moveTo>
                    <a:pt x="179" y="0"/>
                  </a:moveTo>
                  <a:cubicBezTo>
                    <a:pt x="156" y="0"/>
                    <a:pt x="132" y="15"/>
                    <a:pt x="132" y="44"/>
                  </a:cubicBezTo>
                  <a:lnTo>
                    <a:pt x="132" y="44"/>
                  </a:lnTo>
                  <a:cubicBezTo>
                    <a:pt x="124" y="35"/>
                    <a:pt x="117" y="28"/>
                    <a:pt x="108" y="21"/>
                  </a:cubicBezTo>
                  <a:lnTo>
                    <a:pt x="72" y="21"/>
                  </a:lnTo>
                  <a:lnTo>
                    <a:pt x="48" y="57"/>
                  </a:lnTo>
                  <a:lnTo>
                    <a:pt x="48" y="69"/>
                  </a:lnTo>
                  <a:lnTo>
                    <a:pt x="60" y="80"/>
                  </a:lnTo>
                  <a:cubicBezTo>
                    <a:pt x="66" y="97"/>
                    <a:pt x="74" y="103"/>
                    <a:pt x="80" y="103"/>
                  </a:cubicBezTo>
                  <a:cubicBezTo>
                    <a:pt x="89" y="103"/>
                    <a:pt x="96" y="94"/>
                    <a:pt x="96" y="80"/>
                  </a:cubicBezTo>
                  <a:lnTo>
                    <a:pt x="96" y="80"/>
                  </a:lnTo>
                  <a:cubicBezTo>
                    <a:pt x="110" y="100"/>
                    <a:pt x="121" y="124"/>
                    <a:pt x="129" y="152"/>
                  </a:cubicBezTo>
                  <a:lnTo>
                    <a:pt x="129" y="152"/>
                  </a:lnTo>
                  <a:cubicBezTo>
                    <a:pt x="124" y="307"/>
                    <a:pt x="122" y="461"/>
                    <a:pt x="120" y="616"/>
                  </a:cubicBezTo>
                  <a:lnTo>
                    <a:pt x="120" y="616"/>
                  </a:lnTo>
                  <a:cubicBezTo>
                    <a:pt x="78" y="902"/>
                    <a:pt x="1" y="1215"/>
                    <a:pt x="1" y="1366"/>
                  </a:cubicBezTo>
                  <a:cubicBezTo>
                    <a:pt x="1" y="1607"/>
                    <a:pt x="32" y="1824"/>
                    <a:pt x="119" y="2044"/>
                  </a:cubicBezTo>
                  <a:lnTo>
                    <a:pt x="119" y="2044"/>
                  </a:lnTo>
                  <a:cubicBezTo>
                    <a:pt x="120" y="2132"/>
                    <a:pt x="120" y="2219"/>
                    <a:pt x="120" y="2307"/>
                  </a:cubicBezTo>
                  <a:cubicBezTo>
                    <a:pt x="120" y="2334"/>
                    <a:pt x="143" y="2352"/>
                    <a:pt x="167" y="2355"/>
                  </a:cubicBezTo>
                  <a:lnTo>
                    <a:pt x="167" y="2355"/>
                  </a:lnTo>
                  <a:cubicBezTo>
                    <a:pt x="168" y="2565"/>
                    <a:pt x="168" y="2775"/>
                    <a:pt x="168" y="2986"/>
                  </a:cubicBezTo>
                  <a:cubicBezTo>
                    <a:pt x="168" y="3003"/>
                    <a:pt x="176" y="3012"/>
                    <a:pt x="188" y="3012"/>
                  </a:cubicBezTo>
                  <a:cubicBezTo>
                    <a:pt x="200" y="3012"/>
                    <a:pt x="215" y="3003"/>
                    <a:pt x="227" y="2986"/>
                  </a:cubicBezTo>
                  <a:cubicBezTo>
                    <a:pt x="257" y="2722"/>
                    <a:pt x="272" y="2461"/>
                    <a:pt x="279" y="2200"/>
                  </a:cubicBezTo>
                  <a:lnTo>
                    <a:pt x="279" y="2200"/>
                  </a:lnTo>
                  <a:cubicBezTo>
                    <a:pt x="287" y="2190"/>
                    <a:pt x="290" y="2178"/>
                    <a:pt x="287" y="2164"/>
                  </a:cubicBezTo>
                  <a:cubicBezTo>
                    <a:pt x="285" y="2151"/>
                    <a:pt x="283" y="2138"/>
                    <a:pt x="281" y="2125"/>
                  </a:cubicBezTo>
                  <a:lnTo>
                    <a:pt x="281" y="2125"/>
                  </a:lnTo>
                  <a:cubicBezTo>
                    <a:pt x="287" y="1893"/>
                    <a:pt x="287" y="1660"/>
                    <a:pt x="287" y="1426"/>
                  </a:cubicBezTo>
                  <a:cubicBezTo>
                    <a:pt x="287" y="1200"/>
                    <a:pt x="299" y="962"/>
                    <a:pt x="251" y="759"/>
                  </a:cubicBezTo>
                  <a:cubicBezTo>
                    <a:pt x="248" y="742"/>
                    <a:pt x="246" y="725"/>
                    <a:pt x="243" y="710"/>
                  </a:cubicBezTo>
                  <a:lnTo>
                    <a:pt x="243" y="710"/>
                  </a:lnTo>
                  <a:cubicBezTo>
                    <a:pt x="238" y="636"/>
                    <a:pt x="233" y="565"/>
                    <a:pt x="227" y="497"/>
                  </a:cubicBezTo>
                  <a:cubicBezTo>
                    <a:pt x="224" y="476"/>
                    <a:pt x="221" y="457"/>
                    <a:pt x="219" y="438"/>
                  </a:cubicBezTo>
                  <a:lnTo>
                    <a:pt x="219" y="438"/>
                  </a:lnTo>
                  <a:cubicBezTo>
                    <a:pt x="220" y="391"/>
                    <a:pt x="219" y="346"/>
                    <a:pt x="216" y="304"/>
                  </a:cubicBezTo>
                  <a:lnTo>
                    <a:pt x="216" y="304"/>
                  </a:lnTo>
                  <a:cubicBezTo>
                    <a:pt x="219" y="218"/>
                    <a:pt x="223" y="131"/>
                    <a:pt x="227" y="45"/>
                  </a:cubicBezTo>
                  <a:cubicBezTo>
                    <a:pt x="227" y="15"/>
                    <a:pt x="203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30" name="Google Shape;18430;p27"/>
            <p:cNvSpPr/>
            <p:nvPr/>
          </p:nvSpPr>
          <p:spPr>
            <a:xfrm>
              <a:off x="2918500" y="2652575"/>
              <a:ext cx="8950" cy="41250"/>
            </a:xfrm>
            <a:custGeom>
              <a:avLst/>
              <a:gdLst/>
              <a:ahLst/>
              <a:cxnLst/>
              <a:rect l="l" t="t" r="r" b="b"/>
              <a:pathLst>
                <a:path w="358" h="1650" extrusionOk="0">
                  <a:moveTo>
                    <a:pt x="11" y="203"/>
                  </a:moveTo>
                  <a:cubicBezTo>
                    <a:pt x="8" y="206"/>
                    <a:pt x="4" y="213"/>
                    <a:pt x="13" y="213"/>
                  </a:cubicBezTo>
                  <a:cubicBezTo>
                    <a:pt x="12" y="210"/>
                    <a:pt x="12" y="206"/>
                    <a:pt x="11" y="203"/>
                  </a:cubicBezTo>
                  <a:close/>
                  <a:moveTo>
                    <a:pt x="57" y="1"/>
                  </a:moveTo>
                  <a:cubicBezTo>
                    <a:pt x="52" y="1"/>
                    <a:pt x="48" y="4"/>
                    <a:pt x="48" y="11"/>
                  </a:cubicBezTo>
                  <a:cubicBezTo>
                    <a:pt x="3" y="79"/>
                    <a:pt x="1" y="126"/>
                    <a:pt x="11" y="203"/>
                  </a:cubicBezTo>
                  <a:lnTo>
                    <a:pt x="11" y="203"/>
                  </a:lnTo>
                  <a:cubicBezTo>
                    <a:pt x="12" y="202"/>
                    <a:pt x="13" y="201"/>
                    <a:pt x="13" y="201"/>
                  </a:cubicBezTo>
                  <a:cubicBezTo>
                    <a:pt x="7" y="154"/>
                    <a:pt x="9" y="136"/>
                    <a:pt x="13" y="136"/>
                  </a:cubicBezTo>
                  <a:cubicBezTo>
                    <a:pt x="31" y="136"/>
                    <a:pt x="96" y="368"/>
                    <a:pt x="96" y="368"/>
                  </a:cubicBezTo>
                  <a:cubicBezTo>
                    <a:pt x="108" y="463"/>
                    <a:pt x="120" y="559"/>
                    <a:pt x="132" y="666"/>
                  </a:cubicBezTo>
                  <a:cubicBezTo>
                    <a:pt x="144" y="730"/>
                    <a:pt x="154" y="794"/>
                    <a:pt x="162" y="859"/>
                  </a:cubicBezTo>
                  <a:lnTo>
                    <a:pt x="162" y="859"/>
                  </a:lnTo>
                  <a:cubicBezTo>
                    <a:pt x="170" y="963"/>
                    <a:pt x="180" y="1067"/>
                    <a:pt x="194" y="1171"/>
                  </a:cubicBezTo>
                  <a:lnTo>
                    <a:pt x="194" y="1171"/>
                  </a:lnTo>
                  <a:cubicBezTo>
                    <a:pt x="201" y="1253"/>
                    <a:pt x="207" y="1334"/>
                    <a:pt x="215" y="1416"/>
                  </a:cubicBezTo>
                  <a:cubicBezTo>
                    <a:pt x="215" y="1430"/>
                    <a:pt x="220" y="1441"/>
                    <a:pt x="227" y="1449"/>
                  </a:cubicBezTo>
                  <a:lnTo>
                    <a:pt x="227" y="1449"/>
                  </a:lnTo>
                  <a:cubicBezTo>
                    <a:pt x="227" y="1450"/>
                    <a:pt x="227" y="1451"/>
                    <a:pt x="227" y="1452"/>
                  </a:cubicBezTo>
                  <a:lnTo>
                    <a:pt x="231" y="1452"/>
                  </a:lnTo>
                  <a:cubicBezTo>
                    <a:pt x="234" y="1454"/>
                    <a:pt x="237" y="1456"/>
                    <a:pt x="241" y="1457"/>
                  </a:cubicBezTo>
                  <a:lnTo>
                    <a:pt x="241" y="1457"/>
                  </a:lnTo>
                  <a:cubicBezTo>
                    <a:pt x="251" y="1511"/>
                    <a:pt x="262" y="1565"/>
                    <a:pt x="275" y="1618"/>
                  </a:cubicBezTo>
                  <a:cubicBezTo>
                    <a:pt x="279" y="1641"/>
                    <a:pt x="292" y="1649"/>
                    <a:pt x="306" y="1649"/>
                  </a:cubicBezTo>
                  <a:cubicBezTo>
                    <a:pt x="330" y="1649"/>
                    <a:pt x="358" y="1624"/>
                    <a:pt x="358" y="1595"/>
                  </a:cubicBezTo>
                  <a:cubicBezTo>
                    <a:pt x="343" y="1473"/>
                    <a:pt x="328" y="1353"/>
                    <a:pt x="315" y="1234"/>
                  </a:cubicBezTo>
                  <a:lnTo>
                    <a:pt x="315" y="1234"/>
                  </a:lnTo>
                  <a:cubicBezTo>
                    <a:pt x="340" y="896"/>
                    <a:pt x="322" y="558"/>
                    <a:pt x="251" y="220"/>
                  </a:cubicBezTo>
                  <a:lnTo>
                    <a:pt x="251" y="220"/>
                  </a:lnTo>
                  <a:cubicBezTo>
                    <a:pt x="251" y="214"/>
                    <a:pt x="251" y="208"/>
                    <a:pt x="251" y="201"/>
                  </a:cubicBezTo>
                  <a:cubicBezTo>
                    <a:pt x="250" y="201"/>
                    <a:pt x="248" y="201"/>
                    <a:pt x="247" y="201"/>
                  </a:cubicBezTo>
                  <a:lnTo>
                    <a:pt x="247" y="201"/>
                  </a:lnTo>
                  <a:cubicBezTo>
                    <a:pt x="244" y="190"/>
                    <a:pt x="242" y="178"/>
                    <a:pt x="239" y="166"/>
                  </a:cubicBezTo>
                  <a:cubicBezTo>
                    <a:pt x="234" y="150"/>
                    <a:pt x="217" y="141"/>
                    <a:pt x="200" y="141"/>
                  </a:cubicBezTo>
                  <a:cubicBezTo>
                    <a:pt x="178" y="141"/>
                    <a:pt x="156" y="156"/>
                    <a:pt x="156" y="190"/>
                  </a:cubicBezTo>
                  <a:cubicBezTo>
                    <a:pt x="155" y="211"/>
                    <a:pt x="154" y="232"/>
                    <a:pt x="153" y="253"/>
                  </a:cubicBezTo>
                  <a:lnTo>
                    <a:pt x="153" y="253"/>
                  </a:lnTo>
                  <a:cubicBezTo>
                    <a:pt x="132" y="176"/>
                    <a:pt x="109" y="99"/>
                    <a:pt x="84" y="23"/>
                  </a:cubicBezTo>
                  <a:cubicBezTo>
                    <a:pt x="84" y="15"/>
                    <a:pt x="67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31" name="Google Shape;18431;p27"/>
            <p:cNvSpPr/>
            <p:nvPr/>
          </p:nvSpPr>
          <p:spPr>
            <a:xfrm>
              <a:off x="2925475" y="2648275"/>
              <a:ext cx="7650" cy="47050"/>
            </a:xfrm>
            <a:custGeom>
              <a:avLst/>
              <a:gdLst/>
              <a:ahLst/>
              <a:cxnLst/>
              <a:rect l="l" t="t" r="r" b="b"/>
              <a:pathLst>
                <a:path w="306" h="1882" extrusionOk="0">
                  <a:moveTo>
                    <a:pt x="21" y="1"/>
                  </a:moveTo>
                  <a:cubicBezTo>
                    <a:pt x="10" y="1"/>
                    <a:pt x="1" y="14"/>
                    <a:pt x="8" y="28"/>
                  </a:cubicBezTo>
                  <a:cubicBezTo>
                    <a:pt x="115" y="635"/>
                    <a:pt x="79" y="1255"/>
                    <a:pt x="127" y="1862"/>
                  </a:cubicBezTo>
                  <a:cubicBezTo>
                    <a:pt x="127" y="1876"/>
                    <a:pt x="139" y="1881"/>
                    <a:pt x="149" y="1881"/>
                  </a:cubicBezTo>
                  <a:cubicBezTo>
                    <a:pt x="156" y="1881"/>
                    <a:pt x="162" y="1879"/>
                    <a:pt x="162" y="1874"/>
                  </a:cubicBezTo>
                  <a:cubicBezTo>
                    <a:pt x="305" y="1278"/>
                    <a:pt x="186" y="612"/>
                    <a:pt x="43" y="28"/>
                  </a:cubicBezTo>
                  <a:cubicBezTo>
                    <a:pt x="38" y="8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32" name="Google Shape;18432;p27"/>
            <p:cNvSpPr/>
            <p:nvPr/>
          </p:nvSpPr>
          <p:spPr>
            <a:xfrm>
              <a:off x="2929225" y="2658950"/>
              <a:ext cx="5675" cy="35425"/>
            </a:xfrm>
            <a:custGeom>
              <a:avLst/>
              <a:gdLst/>
              <a:ahLst/>
              <a:cxnLst/>
              <a:rect l="l" t="t" r="r" b="b"/>
              <a:pathLst>
                <a:path w="227" h="1417" extrusionOk="0">
                  <a:moveTo>
                    <a:pt x="14" y="0"/>
                  </a:moveTo>
                  <a:cubicBezTo>
                    <a:pt x="6" y="0"/>
                    <a:pt x="0" y="6"/>
                    <a:pt x="0" y="18"/>
                  </a:cubicBezTo>
                  <a:cubicBezTo>
                    <a:pt x="36" y="292"/>
                    <a:pt x="60" y="542"/>
                    <a:pt x="84" y="804"/>
                  </a:cubicBezTo>
                  <a:cubicBezTo>
                    <a:pt x="84" y="1006"/>
                    <a:pt x="60" y="1197"/>
                    <a:pt x="84" y="1399"/>
                  </a:cubicBezTo>
                  <a:cubicBezTo>
                    <a:pt x="84" y="1411"/>
                    <a:pt x="90" y="1417"/>
                    <a:pt x="96" y="1417"/>
                  </a:cubicBezTo>
                  <a:cubicBezTo>
                    <a:pt x="102" y="1417"/>
                    <a:pt x="108" y="1411"/>
                    <a:pt x="108" y="1399"/>
                  </a:cubicBezTo>
                  <a:cubicBezTo>
                    <a:pt x="227" y="982"/>
                    <a:pt x="143" y="435"/>
                    <a:pt x="36" y="18"/>
                  </a:cubicBezTo>
                  <a:cubicBezTo>
                    <a:pt x="30" y="6"/>
                    <a:pt x="21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33" name="Google Shape;18433;p27"/>
            <p:cNvSpPr/>
            <p:nvPr/>
          </p:nvSpPr>
          <p:spPr>
            <a:xfrm>
              <a:off x="2934575" y="2665050"/>
              <a:ext cx="3300" cy="27700"/>
            </a:xfrm>
            <a:custGeom>
              <a:avLst/>
              <a:gdLst/>
              <a:ahLst/>
              <a:cxnLst/>
              <a:rect l="l" t="t" r="r" b="b"/>
              <a:pathLst>
                <a:path w="132" h="1108" extrusionOk="0">
                  <a:moveTo>
                    <a:pt x="60" y="0"/>
                  </a:moveTo>
                  <a:cubicBezTo>
                    <a:pt x="48" y="0"/>
                    <a:pt x="1" y="0"/>
                    <a:pt x="1" y="24"/>
                  </a:cubicBezTo>
                  <a:cubicBezTo>
                    <a:pt x="24" y="376"/>
                    <a:pt x="25" y="716"/>
                    <a:pt x="13" y="1067"/>
                  </a:cubicBezTo>
                  <a:lnTo>
                    <a:pt x="13" y="1067"/>
                  </a:lnTo>
                  <a:cubicBezTo>
                    <a:pt x="13" y="1069"/>
                    <a:pt x="13" y="1070"/>
                    <a:pt x="13" y="1072"/>
                  </a:cubicBezTo>
                  <a:cubicBezTo>
                    <a:pt x="13" y="1073"/>
                    <a:pt x="13" y="1075"/>
                    <a:pt x="13" y="1076"/>
                  </a:cubicBezTo>
                  <a:lnTo>
                    <a:pt x="13" y="1076"/>
                  </a:lnTo>
                  <a:cubicBezTo>
                    <a:pt x="13" y="1079"/>
                    <a:pt x="13" y="1081"/>
                    <a:pt x="13" y="1084"/>
                  </a:cubicBezTo>
                  <a:lnTo>
                    <a:pt x="14" y="1084"/>
                  </a:lnTo>
                  <a:cubicBezTo>
                    <a:pt x="19" y="1099"/>
                    <a:pt x="34" y="1107"/>
                    <a:pt x="48" y="1107"/>
                  </a:cubicBezTo>
                  <a:cubicBezTo>
                    <a:pt x="63" y="1107"/>
                    <a:pt x="78" y="1099"/>
                    <a:pt x="82" y="1084"/>
                  </a:cubicBezTo>
                  <a:lnTo>
                    <a:pt x="84" y="1084"/>
                  </a:lnTo>
                  <a:cubicBezTo>
                    <a:pt x="84" y="1082"/>
                    <a:pt x="84" y="1080"/>
                    <a:pt x="84" y="1079"/>
                  </a:cubicBezTo>
                  <a:lnTo>
                    <a:pt x="84" y="1079"/>
                  </a:lnTo>
                  <a:cubicBezTo>
                    <a:pt x="84" y="1076"/>
                    <a:pt x="84" y="1074"/>
                    <a:pt x="84" y="1072"/>
                  </a:cubicBezTo>
                  <a:cubicBezTo>
                    <a:pt x="132" y="715"/>
                    <a:pt x="120" y="357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34" name="Google Shape;18434;p27"/>
            <p:cNvSpPr/>
            <p:nvPr/>
          </p:nvSpPr>
          <p:spPr>
            <a:xfrm>
              <a:off x="2938750" y="2665225"/>
              <a:ext cx="5375" cy="25075"/>
            </a:xfrm>
            <a:custGeom>
              <a:avLst/>
              <a:gdLst/>
              <a:ahLst/>
              <a:cxnLst/>
              <a:rect l="l" t="t" r="r" b="b"/>
              <a:pathLst>
                <a:path w="215" h="1003" extrusionOk="0">
                  <a:moveTo>
                    <a:pt x="24" y="0"/>
                  </a:moveTo>
                  <a:cubicBezTo>
                    <a:pt x="12" y="0"/>
                    <a:pt x="0" y="9"/>
                    <a:pt x="0" y="17"/>
                  </a:cubicBezTo>
                  <a:cubicBezTo>
                    <a:pt x="24" y="196"/>
                    <a:pt x="60" y="374"/>
                    <a:pt x="60" y="577"/>
                  </a:cubicBezTo>
                  <a:cubicBezTo>
                    <a:pt x="60" y="708"/>
                    <a:pt x="36" y="850"/>
                    <a:pt x="72" y="993"/>
                  </a:cubicBezTo>
                  <a:cubicBezTo>
                    <a:pt x="72" y="999"/>
                    <a:pt x="78" y="1002"/>
                    <a:pt x="84" y="1002"/>
                  </a:cubicBezTo>
                  <a:cubicBezTo>
                    <a:pt x="90" y="1002"/>
                    <a:pt x="96" y="999"/>
                    <a:pt x="96" y="993"/>
                  </a:cubicBezTo>
                  <a:cubicBezTo>
                    <a:pt x="215" y="708"/>
                    <a:pt x="119" y="291"/>
                    <a:pt x="36" y="5"/>
                  </a:cubicBezTo>
                  <a:cubicBezTo>
                    <a:pt x="33" y="2"/>
                    <a:pt x="2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35" name="Google Shape;18435;p27"/>
            <p:cNvSpPr/>
            <p:nvPr/>
          </p:nvSpPr>
          <p:spPr>
            <a:xfrm>
              <a:off x="2946475" y="2668025"/>
              <a:ext cx="3300" cy="21300"/>
            </a:xfrm>
            <a:custGeom>
              <a:avLst/>
              <a:gdLst/>
              <a:ahLst/>
              <a:cxnLst/>
              <a:rect l="l" t="t" r="r" b="b"/>
              <a:pathLst>
                <a:path w="132" h="852" extrusionOk="0">
                  <a:moveTo>
                    <a:pt x="49" y="0"/>
                  </a:moveTo>
                  <a:cubicBezTo>
                    <a:pt x="49" y="0"/>
                    <a:pt x="13" y="0"/>
                    <a:pt x="13" y="12"/>
                  </a:cubicBezTo>
                  <a:cubicBezTo>
                    <a:pt x="25" y="286"/>
                    <a:pt x="1" y="560"/>
                    <a:pt x="13" y="834"/>
                  </a:cubicBezTo>
                  <a:cubicBezTo>
                    <a:pt x="13" y="846"/>
                    <a:pt x="22" y="851"/>
                    <a:pt x="32" y="851"/>
                  </a:cubicBezTo>
                  <a:cubicBezTo>
                    <a:pt x="43" y="851"/>
                    <a:pt x="55" y="846"/>
                    <a:pt x="61" y="834"/>
                  </a:cubicBezTo>
                  <a:cubicBezTo>
                    <a:pt x="132" y="584"/>
                    <a:pt x="96" y="262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36" name="Google Shape;18436;p27"/>
            <p:cNvSpPr/>
            <p:nvPr/>
          </p:nvSpPr>
          <p:spPr>
            <a:xfrm>
              <a:off x="2952150" y="2667050"/>
              <a:ext cx="1800" cy="17575"/>
            </a:xfrm>
            <a:custGeom>
              <a:avLst/>
              <a:gdLst/>
              <a:ahLst/>
              <a:cxnLst/>
              <a:rect l="l" t="t" r="r" b="b"/>
              <a:pathLst>
                <a:path w="72" h="703" extrusionOk="0">
                  <a:moveTo>
                    <a:pt x="46" y="0"/>
                  </a:moveTo>
                  <a:cubicBezTo>
                    <a:pt x="36" y="0"/>
                    <a:pt x="24" y="9"/>
                    <a:pt x="24" y="27"/>
                  </a:cubicBezTo>
                  <a:cubicBezTo>
                    <a:pt x="24" y="146"/>
                    <a:pt x="12" y="265"/>
                    <a:pt x="12" y="373"/>
                  </a:cubicBezTo>
                  <a:cubicBezTo>
                    <a:pt x="12" y="480"/>
                    <a:pt x="0" y="587"/>
                    <a:pt x="12" y="694"/>
                  </a:cubicBezTo>
                  <a:cubicBezTo>
                    <a:pt x="12" y="700"/>
                    <a:pt x="18" y="703"/>
                    <a:pt x="24" y="703"/>
                  </a:cubicBezTo>
                  <a:cubicBezTo>
                    <a:pt x="30" y="703"/>
                    <a:pt x="36" y="700"/>
                    <a:pt x="36" y="694"/>
                  </a:cubicBezTo>
                  <a:cubicBezTo>
                    <a:pt x="72" y="587"/>
                    <a:pt x="60" y="480"/>
                    <a:pt x="60" y="373"/>
                  </a:cubicBezTo>
                  <a:lnTo>
                    <a:pt x="60" y="27"/>
                  </a:lnTo>
                  <a:cubicBezTo>
                    <a:pt x="66" y="9"/>
                    <a:pt x="57" y="0"/>
                    <a:pt x="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37" name="Google Shape;18437;p27"/>
            <p:cNvSpPr/>
            <p:nvPr/>
          </p:nvSpPr>
          <p:spPr>
            <a:xfrm>
              <a:off x="2956600" y="2675225"/>
              <a:ext cx="625" cy="9400"/>
            </a:xfrm>
            <a:custGeom>
              <a:avLst/>
              <a:gdLst/>
              <a:ahLst/>
              <a:cxnLst/>
              <a:rect l="l" t="t" r="r" b="b"/>
              <a:pathLst>
                <a:path w="25" h="376" extrusionOk="0">
                  <a:moveTo>
                    <a:pt x="19" y="1"/>
                  </a:moveTo>
                  <a:cubicBezTo>
                    <a:pt x="16" y="1"/>
                    <a:pt x="13" y="4"/>
                    <a:pt x="13" y="10"/>
                  </a:cubicBezTo>
                  <a:cubicBezTo>
                    <a:pt x="13" y="129"/>
                    <a:pt x="1" y="248"/>
                    <a:pt x="1" y="367"/>
                  </a:cubicBezTo>
                  <a:cubicBezTo>
                    <a:pt x="1" y="373"/>
                    <a:pt x="4" y="376"/>
                    <a:pt x="7" y="376"/>
                  </a:cubicBezTo>
                  <a:cubicBezTo>
                    <a:pt x="10" y="376"/>
                    <a:pt x="13" y="373"/>
                    <a:pt x="13" y="367"/>
                  </a:cubicBezTo>
                  <a:cubicBezTo>
                    <a:pt x="25" y="248"/>
                    <a:pt x="25" y="129"/>
                    <a:pt x="25" y="10"/>
                  </a:cubicBezTo>
                  <a:cubicBezTo>
                    <a:pt x="25" y="4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38" name="Google Shape;18438;p27"/>
            <p:cNvSpPr/>
            <p:nvPr/>
          </p:nvSpPr>
          <p:spPr>
            <a:xfrm>
              <a:off x="2959575" y="2418525"/>
              <a:ext cx="34825" cy="33425"/>
            </a:xfrm>
            <a:custGeom>
              <a:avLst/>
              <a:gdLst/>
              <a:ahLst/>
              <a:cxnLst/>
              <a:rect l="l" t="t" r="r" b="b"/>
              <a:pathLst>
                <a:path w="1393" h="1337" extrusionOk="0">
                  <a:moveTo>
                    <a:pt x="1352" y="0"/>
                  </a:moveTo>
                  <a:cubicBezTo>
                    <a:pt x="1350" y="0"/>
                    <a:pt x="1348" y="1"/>
                    <a:pt x="1346" y="3"/>
                  </a:cubicBezTo>
                  <a:cubicBezTo>
                    <a:pt x="1120" y="229"/>
                    <a:pt x="941" y="503"/>
                    <a:pt x="727" y="717"/>
                  </a:cubicBezTo>
                  <a:cubicBezTo>
                    <a:pt x="501" y="931"/>
                    <a:pt x="239" y="1122"/>
                    <a:pt x="1" y="1336"/>
                  </a:cubicBezTo>
                  <a:cubicBezTo>
                    <a:pt x="537" y="1062"/>
                    <a:pt x="1108" y="562"/>
                    <a:pt x="1382" y="38"/>
                  </a:cubicBezTo>
                  <a:cubicBezTo>
                    <a:pt x="1392" y="28"/>
                    <a:pt x="1367" y="0"/>
                    <a:pt x="13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39" name="Google Shape;18439;p27"/>
            <p:cNvSpPr/>
            <p:nvPr/>
          </p:nvSpPr>
          <p:spPr>
            <a:xfrm>
              <a:off x="2927425" y="2374825"/>
              <a:ext cx="18800" cy="13425"/>
            </a:xfrm>
            <a:custGeom>
              <a:avLst/>
              <a:gdLst/>
              <a:ahLst/>
              <a:cxnLst/>
              <a:rect l="l" t="t" r="r" b="b"/>
              <a:pathLst>
                <a:path w="752" h="537" extrusionOk="0">
                  <a:moveTo>
                    <a:pt x="751" y="1"/>
                  </a:moveTo>
                  <a:lnTo>
                    <a:pt x="751" y="1"/>
                  </a:lnTo>
                  <a:cubicBezTo>
                    <a:pt x="608" y="84"/>
                    <a:pt x="477" y="179"/>
                    <a:pt x="358" y="251"/>
                  </a:cubicBezTo>
                  <a:cubicBezTo>
                    <a:pt x="239" y="322"/>
                    <a:pt x="120" y="405"/>
                    <a:pt x="13" y="501"/>
                  </a:cubicBezTo>
                  <a:cubicBezTo>
                    <a:pt x="1" y="524"/>
                    <a:pt x="13" y="536"/>
                    <a:pt x="37" y="536"/>
                  </a:cubicBezTo>
                  <a:cubicBezTo>
                    <a:pt x="156" y="477"/>
                    <a:pt x="275" y="370"/>
                    <a:pt x="370" y="298"/>
                  </a:cubicBezTo>
                  <a:cubicBezTo>
                    <a:pt x="513" y="191"/>
                    <a:pt x="632" y="84"/>
                    <a:pt x="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40" name="Google Shape;18440;p27"/>
            <p:cNvSpPr/>
            <p:nvPr/>
          </p:nvSpPr>
          <p:spPr>
            <a:xfrm>
              <a:off x="2929225" y="2370475"/>
              <a:ext cx="29725" cy="21350"/>
            </a:xfrm>
            <a:custGeom>
              <a:avLst/>
              <a:gdLst/>
              <a:ahLst/>
              <a:cxnLst/>
              <a:rect l="l" t="t" r="r" b="b"/>
              <a:pathLst>
                <a:path w="1189" h="854" extrusionOk="0">
                  <a:moveTo>
                    <a:pt x="1149" y="0"/>
                  </a:moveTo>
                  <a:cubicBezTo>
                    <a:pt x="1143" y="0"/>
                    <a:pt x="1137" y="2"/>
                    <a:pt x="1132" y="8"/>
                  </a:cubicBezTo>
                  <a:cubicBezTo>
                    <a:pt x="941" y="139"/>
                    <a:pt x="751" y="282"/>
                    <a:pt x="572" y="413"/>
                  </a:cubicBezTo>
                  <a:cubicBezTo>
                    <a:pt x="393" y="544"/>
                    <a:pt x="167" y="663"/>
                    <a:pt x="24" y="829"/>
                  </a:cubicBezTo>
                  <a:cubicBezTo>
                    <a:pt x="0" y="841"/>
                    <a:pt x="24" y="853"/>
                    <a:pt x="36" y="853"/>
                  </a:cubicBezTo>
                  <a:cubicBezTo>
                    <a:pt x="227" y="770"/>
                    <a:pt x="405" y="603"/>
                    <a:pt x="584" y="484"/>
                  </a:cubicBezTo>
                  <a:cubicBezTo>
                    <a:pt x="774" y="341"/>
                    <a:pt x="989" y="186"/>
                    <a:pt x="1179" y="44"/>
                  </a:cubicBezTo>
                  <a:cubicBezTo>
                    <a:pt x="1188" y="25"/>
                    <a:pt x="1169" y="0"/>
                    <a:pt x="11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41" name="Google Shape;18441;p27"/>
            <p:cNvSpPr/>
            <p:nvPr/>
          </p:nvSpPr>
          <p:spPr>
            <a:xfrm>
              <a:off x="2935800" y="2368575"/>
              <a:ext cx="33025" cy="25675"/>
            </a:xfrm>
            <a:custGeom>
              <a:avLst/>
              <a:gdLst/>
              <a:ahLst/>
              <a:cxnLst/>
              <a:rect l="l" t="t" r="r" b="b"/>
              <a:pathLst>
                <a:path w="1321" h="1027" extrusionOk="0">
                  <a:moveTo>
                    <a:pt x="1285" y="1"/>
                  </a:moveTo>
                  <a:cubicBezTo>
                    <a:pt x="857" y="310"/>
                    <a:pt x="416" y="620"/>
                    <a:pt x="11" y="977"/>
                  </a:cubicBezTo>
                  <a:cubicBezTo>
                    <a:pt x="1" y="987"/>
                    <a:pt x="9" y="1026"/>
                    <a:pt x="28" y="1026"/>
                  </a:cubicBezTo>
                  <a:cubicBezTo>
                    <a:pt x="30" y="1026"/>
                    <a:pt x="32" y="1026"/>
                    <a:pt x="35" y="1024"/>
                  </a:cubicBezTo>
                  <a:cubicBezTo>
                    <a:pt x="488" y="715"/>
                    <a:pt x="904" y="370"/>
                    <a:pt x="1309" y="24"/>
                  </a:cubicBezTo>
                  <a:cubicBezTo>
                    <a:pt x="1321" y="12"/>
                    <a:pt x="1309" y="1"/>
                    <a:pt x="1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42" name="Google Shape;18442;p27"/>
            <p:cNvSpPr/>
            <p:nvPr/>
          </p:nvSpPr>
          <p:spPr>
            <a:xfrm>
              <a:off x="2929875" y="2358150"/>
              <a:ext cx="27650" cy="22400"/>
            </a:xfrm>
            <a:custGeom>
              <a:avLst/>
              <a:gdLst/>
              <a:ahLst/>
              <a:cxnLst/>
              <a:rect l="l" t="t" r="r" b="b"/>
              <a:pathLst>
                <a:path w="1106" h="896" extrusionOk="0">
                  <a:moveTo>
                    <a:pt x="1082" y="1"/>
                  </a:moveTo>
                  <a:cubicBezTo>
                    <a:pt x="927" y="156"/>
                    <a:pt x="784" y="310"/>
                    <a:pt x="617" y="441"/>
                  </a:cubicBezTo>
                  <a:cubicBezTo>
                    <a:pt x="427" y="596"/>
                    <a:pt x="213" y="691"/>
                    <a:pt x="22" y="834"/>
                  </a:cubicBezTo>
                  <a:cubicBezTo>
                    <a:pt x="0" y="845"/>
                    <a:pt x="8" y="895"/>
                    <a:pt x="46" y="895"/>
                  </a:cubicBezTo>
                  <a:cubicBezTo>
                    <a:pt x="49" y="895"/>
                    <a:pt x="53" y="895"/>
                    <a:pt x="58" y="894"/>
                  </a:cubicBezTo>
                  <a:cubicBezTo>
                    <a:pt x="474" y="751"/>
                    <a:pt x="867" y="370"/>
                    <a:pt x="1106" y="13"/>
                  </a:cubicBezTo>
                  <a:cubicBezTo>
                    <a:pt x="1106" y="13"/>
                    <a:pt x="1094" y="1"/>
                    <a:pt x="10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43" name="Google Shape;18443;p27"/>
            <p:cNvSpPr/>
            <p:nvPr/>
          </p:nvSpPr>
          <p:spPr>
            <a:xfrm>
              <a:off x="3198325" y="2727550"/>
              <a:ext cx="55975" cy="9325"/>
            </a:xfrm>
            <a:custGeom>
              <a:avLst/>
              <a:gdLst/>
              <a:ahLst/>
              <a:cxnLst/>
              <a:rect l="l" t="t" r="r" b="b"/>
              <a:pathLst>
                <a:path w="2239" h="373" extrusionOk="0">
                  <a:moveTo>
                    <a:pt x="2238" y="0"/>
                  </a:moveTo>
                  <a:lnTo>
                    <a:pt x="2238" y="0"/>
                  </a:lnTo>
                  <a:cubicBezTo>
                    <a:pt x="2000" y="227"/>
                    <a:pt x="1428" y="179"/>
                    <a:pt x="1131" y="227"/>
                  </a:cubicBezTo>
                  <a:cubicBezTo>
                    <a:pt x="762" y="262"/>
                    <a:pt x="393" y="298"/>
                    <a:pt x="12" y="358"/>
                  </a:cubicBezTo>
                  <a:cubicBezTo>
                    <a:pt x="2" y="358"/>
                    <a:pt x="0" y="373"/>
                    <a:pt x="6" y="373"/>
                  </a:cubicBezTo>
                  <a:cubicBezTo>
                    <a:pt x="7" y="373"/>
                    <a:pt x="9" y="372"/>
                    <a:pt x="12" y="370"/>
                  </a:cubicBezTo>
                  <a:cubicBezTo>
                    <a:pt x="512" y="346"/>
                    <a:pt x="1000" y="262"/>
                    <a:pt x="1488" y="227"/>
                  </a:cubicBezTo>
                  <a:cubicBezTo>
                    <a:pt x="1738" y="191"/>
                    <a:pt x="2083" y="239"/>
                    <a:pt x="22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44" name="Google Shape;18444;p27"/>
            <p:cNvSpPr/>
            <p:nvPr/>
          </p:nvSpPr>
          <p:spPr>
            <a:xfrm>
              <a:off x="2961675" y="2774225"/>
              <a:ext cx="49350" cy="4100"/>
            </a:xfrm>
            <a:custGeom>
              <a:avLst/>
              <a:gdLst/>
              <a:ahLst/>
              <a:cxnLst/>
              <a:rect l="l" t="t" r="r" b="b"/>
              <a:pathLst>
                <a:path w="1974" h="164" extrusionOk="0">
                  <a:moveTo>
                    <a:pt x="1948" y="1"/>
                  </a:moveTo>
                  <a:cubicBezTo>
                    <a:pt x="1946" y="1"/>
                    <a:pt x="1944" y="1"/>
                    <a:pt x="1941" y="3"/>
                  </a:cubicBezTo>
                  <a:cubicBezTo>
                    <a:pt x="1455" y="47"/>
                    <a:pt x="989" y="71"/>
                    <a:pt x="509" y="71"/>
                  </a:cubicBezTo>
                  <a:cubicBezTo>
                    <a:pt x="342" y="71"/>
                    <a:pt x="172" y="68"/>
                    <a:pt x="0" y="62"/>
                  </a:cubicBezTo>
                  <a:lnTo>
                    <a:pt x="0" y="62"/>
                  </a:lnTo>
                  <a:cubicBezTo>
                    <a:pt x="274" y="132"/>
                    <a:pt x="574" y="163"/>
                    <a:pt x="877" y="163"/>
                  </a:cubicBezTo>
                  <a:cubicBezTo>
                    <a:pt x="1246" y="163"/>
                    <a:pt x="1619" y="117"/>
                    <a:pt x="1953" y="38"/>
                  </a:cubicBezTo>
                  <a:cubicBezTo>
                    <a:pt x="1974" y="38"/>
                    <a:pt x="1967" y="1"/>
                    <a:pt x="1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45" name="Google Shape;18445;p27"/>
            <p:cNvSpPr/>
            <p:nvPr/>
          </p:nvSpPr>
          <p:spPr>
            <a:xfrm>
              <a:off x="2795075" y="2825775"/>
              <a:ext cx="107975" cy="69700"/>
            </a:xfrm>
            <a:custGeom>
              <a:avLst/>
              <a:gdLst/>
              <a:ahLst/>
              <a:cxnLst/>
              <a:rect l="l" t="t" r="r" b="b"/>
              <a:pathLst>
                <a:path w="4319" h="2788" extrusionOk="0">
                  <a:moveTo>
                    <a:pt x="4319" y="0"/>
                  </a:moveTo>
                  <a:cubicBezTo>
                    <a:pt x="3956" y="344"/>
                    <a:pt x="3585" y="796"/>
                    <a:pt x="3187" y="1230"/>
                  </a:cubicBezTo>
                  <a:lnTo>
                    <a:pt x="3187" y="1230"/>
                  </a:lnTo>
                  <a:cubicBezTo>
                    <a:pt x="3577" y="839"/>
                    <a:pt x="3952" y="436"/>
                    <a:pt x="4319" y="0"/>
                  </a:cubicBezTo>
                  <a:close/>
                  <a:moveTo>
                    <a:pt x="3187" y="1230"/>
                  </a:moveTo>
                  <a:cubicBezTo>
                    <a:pt x="3109" y="1309"/>
                    <a:pt x="3029" y="1387"/>
                    <a:pt x="2949" y="1465"/>
                  </a:cubicBezTo>
                  <a:cubicBezTo>
                    <a:pt x="2882" y="1538"/>
                    <a:pt x="2814" y="1613"/>
                    <a:pt x="2745" y="1689"/>
                  </a:cubicBezTo>
                  <a:lnTo>
                    <a:pt x="2745" y="1689"/>
                  </a:lnTo>
                  <a:cubicBezTo>
                    <a:pt x="2896" y="1542"/>
                    <a:pt x="3043" y="1387"/>
                    <a:pt x="3187" y="1230"/>
                  </a:cubicBezTo>
                  <a:close/>
                  <a:moveTo>
                    <a:pt x="2745" y="1689"/>
                  </a:moveTo>
                  <a:lnTo>
                    <a:pt x="2745" y="1689"/>
                  </a:lnTo>
                  <a:cubicBezTo>
                    <a:pt x="2173" y="2244"/>
                    <a:pt x="1542" y="2682"/>
                    <a:pt x="810" y="2682"/>
                  </a:cubicBezTo>
                  <a:cubicBezTo>
                    <a:pt x="566" y="2682"/>
                    <a:pt x="312" y="2634"/>
                    <a:pt x="44" y="2525"/>
                  </a:cubicBezTo>
                  <a:cubicBezTo>
                    <a:pt x="40" y="2523"/>
                    <a:pt x="37" y="2523"/>
                    <a:pt x="33" y="2523"/>
                  </a:cubicBezTo>
                  <a:cubicBezTo>
                    <a:pt x="7" y="2523"/>
                    <a:pt x="1" y="2562"/>
                    <a:pt x="32" y="2572"/>
                  </a:cubicBezTo>
                  <a:cubicBezTo>
                    <a:pt x="314" y="2716"/>
                    <a:pt x="607" y="2788"/>
                    <a:pt x="897" y="2788"/>
                  </a:cubicBezTo>
                  <a:cubicBezTo>
                    <a:pt x="1232" y="2788"/>
                    <a:pt x="1565" y="2692"/>
                    <a:pt x="1878" y="2501"/>
                  </a:cubicBezTo>
                  <a:cubicBezTo>
                    <a:pt x="2200" y="2292"/>
                    <a:pt x="2477" y="1986"/>
                    <a:pt x="2745" y="168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46" name="Google Shape;18446;p27"/>
            <p:cNvSpPr/>
            <p:nvPr/>
          </p:nvSpPr>
          <p:spPr>
            <a:xfrm>
              <a:off x="2943500" y="2821600"/>
              <a:ext cx="32475" cy="23200"/>
            </a:xfrm>
            <a:custGeom>
              <a:avLst/>
              <a:gdLst/>
              <a:ahLst/>
              <a:cxnLst/>
              <a:rect l="l" t="t" r="r" b="b"/>
              <a:pathLst>
                <a:path w="1299" h="928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108"/>
                    <a:pt x="501" y="179"/>
                    <a:pt x="727" y="346"/>
                  </a:cubicBezTo>
                  <a:cubicBezTo>
                    <a:pt x="953" y="501"/>
                    <a:pt x="1096" y="703"/>
                    <a:pt x="1275" y="918"/>
                  </a:cubicBezTo>
                  <a:cubicBezTo>
                    <a:pt x="1282" y="925"/>
                    <a:pt x="1287" y="928"/>
                    <a:pt x="1291" y="928"/>
                  </a:cubicBezTo>
                  <a:cubicBezTo>
                    <a:pt x="1299" y="928"/>
                    <a:pt x="1299" y="914"/>
                    <a:pt x="1299" y="906"/>
                  </a:cubicBezTo>
                  <a:cubicBezTo>
                    <a:pt x="1072" y="441"/>
                    <a:pt x="501" y="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47" name="Google Shape;18447;p27"/>
            <p:cNvSpPr/>
            <p:nvPr/>
          </p:nvSpPr>
          <p:spPr>
            <a:xfrm>
              <a:off x="2979825" y="2852000"/>
              <a:ext cx="101225" cy="47325"/>
            </a:xfrm>
            <a:custGeom>
              <a:avLst/>
              <a:gdLst/>
              <a:ahLst/>
              <a:cxnLst/>
              <a:rect l="l" t="t" r="r" b="b"/>
              <a:pathLst>
                <a:path w="4049" h="1893" extrusionOk="0">
                  <a:moveTo>
                    <a:pt x="19" y="1"/>
                  </a:moveTo>
                  <a:cubicBezTo>
                    <a:pt x="12" y="1"/>
                    <a:pt x="0" y="15"/>
                    <a:pt x="0" y="23"/>
                  </a:cubicBezTo>
                  <a:cubicBezTo>
                    <a:pt x="392" y="489"/>
                    <a:pt x="824" y="834"/>
                    <a:pt x="1294" y="1094"/>
                  </a:cubicBezTo>
                  <a:lnTo>
                    <a:pt x="1294" y="1094"/>
                  </a:lnTo>
                  <a:cubicBezTo>
                    <a:pt x="818" y="808"/>
                    <a:pt x="418" y="430"/>
                    <a:pt x="24" y="11"/>
                  </a:cubicBezTo>
                  <a:cubicBezTo>
                    <a:pt x="24" y="4"/>
                    <a:pt x="22" y="1"/>
                    <a:pt x="19" y="1"/>
                  </a:cubicBezTo>
                  <a:close/>
                  <a:moveTo>
                    <a:pt x="1294" y="1094"/>
                  </a:moveTo>
                  <a:cubicBezTo>
                    <a:pt x="1495" y="1215"/>
                    <a:pt x="1708" y="1320"/>
                    <a:pt x="1941" y="1404"/>
                  </a:cubicBezTo>
                  <a:cubicBezTo>
                    <a:pt x="2038" y="1439"/>
                    <a:pt x="2135" y="1470"/>
                    <a:pt x="2234" y="1500"/>
                  </a:cubicBezTo>
                  <a:lnTo>
                    <a:pt x="2234" y="1500"/>
                  </a:lnTo>
                  <a:cubicBezTo>
                    <a:pt x="1905" y="1392"/>
                    <a:pt x="1592" y="1260"/>
                    <a:pt x="1294" y="1094"/>
                  </a:cubicBezTo>
                  <a:close/>
                  <a:moveTo>
                    <a:pt x="2234" y="1500"/>
                  </a:moveTo>
                  <a:lnTo>
                    <a:pt x="2234" y="1500"/>
                  </a:lnTo>
                  <a:cubicBezTo>
                    <a:pt x="2789" y="1683"/>
                    <a:pt x="3387" y="1798"/>
                    <a:pt x="4025" y="1892"/>
                  </a:cubicBezTo>
                  <a:cubicBezTo>
                    <a:pt x="4049" y="1892"/>
                    <a:pt x="4049" y="1869"/>
                    <a:pt x="4025" y="1857"/>
                  </a:cubicBezTo>
                  <a:cubicBezTo>
                    <a:pt x="3424" y="1765"/>
                    <a:pt x="2814" y="1673"/>
                    <a:pt x="2234" y="15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48" name="Google Shape;18448;p27"/>
            <p:cNvSpPr/>
            <p:nvPr/>
          </p:nvSpPr>
          <p:spPr>
            <a:xfrm>
              <a:off x="2597325" y="2666600"/>
              <a:ext cx="13850" cy="58425"/>
            </a:xfrm>
            <a:custGeom>
              <a:avLst/>
              <a:gdLst/>
              <a:ahLst/>
              <a:cxnLst/>
              <a:rect l="l" t="t" r="r" b="b"/>
              <a:pathLst>
                <a:path w="554" h="2337" extrusionOk="0">
                  <a:moveTo>
                    <a:pt x="343" y="1"/>
                  </a:moveTo>
                  <a:cubicBezTo>
                    <a:pt x="337" y="1"/>
                    <a:pt x="328" y="4"/>
                    <a:pt x="322" y="10"/>
                  </a:cubicBezTo>
                  <a:cubicBezTo>
                    <a:pt x="1" y="760"/>
                    <a:pt x="37" y="1676"/>
                    <a:pt x="525" y="2331"/>
                  </a:cubicBezTo>
                  <a:cubicBezTo>
                    <a:pt x="528" y="2335"/>
                    <a:pt x="533" y="2336"/>
                    <a:pt x="537" y="2336"/>
                  </a:cubicBezTo>
                  <a:cubicBezTo>
                    <a:pt x="547" y="2336"/>
                    <a:pt x="554" y="2328"/>
                    <a:pt x="537" y="2319"/>
                  </a:cubicBezTo>
                  <a:cubicBezTo>
                    <a:pt x="168" y="1557"/>
                    <a:pt x="49" y="831"/>
                    <a:pt x="346" y="10"/>
                  </a:cubicBezTo>
                  <a:cubicBezTo>
                    <a:pt x="352" y="4"/>
                    <a:pt x="349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49" name="Google Shape;18449;p27"/>
            <p:cNvSpPr/>
            <p:nvPr/>
          </p:nvSpPr>
          <p:spPr>
            <a:xfrm>
              <a:off x="2617575" y="2731125"/>
              <a:ext cx="193500" cy="95575"/>
            </a:xfrm>
            <a:custGeom>
              <a:avLst/>
              <a:gdLst/>
              <a:ahLst/>
              <a:cxnLst/>
              <a:rect l="l" t="t" r="r" b="b"/>
              <a:pathLst>
                <a:path w="7740" h="3823" extrusionOk="0">
                  <a:moveTo>
                    <a:pt x="1" y="0"/>
                  </a:moveTo>
                  <a:cubicBezTo>
                    <a:pt x="965" y="1131"/>
                    <a:pt x="2429" y="1834"/>
                    <a:pt x="3692" y="2572"/>
                  </a:cubicBezTo>
                  <a:cubicBezTo>
                    <a:pt x="4954" y="3322"/>
                    <a:pt x="6239" y="3691"/>
                    <a:pt x="7704" y="3822"/>
                  </a:cubicBezTo>
                  <a:cubicBezTo>
                    <a:pt x="7740" y="3822"/>
                    <a:pt x="7740" y="3798"/>
                    <a:pt x="7704" y="3786"/>
                  </a:cubicBezTo>
                  <a:cubicBezTo>
                    <a:pt x="6180" y="3525"/>
                    <a:pt x="4906" y="3227"/>
                    <a:pt x="3584" y="2441"/>
                  </a:cubicBezTo>
                  <a:cubicBezTo>
                    <a:pt x="2346" y="1703"/>
                    <a:pt x="1060" y="10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50" name="Google Shape;18450;p27"/>
            <p:cNvSpPr/>
            <p:nvPr/>
          </p:nvSpPr>
          <p:spPr>
            <a:xfrm>
              <a:off x="2834875" y="2743025"/>
              <a:ext cx="14600" cy="8350"/>
            </a:xfrm>
            <a:custGeom>
              <a:avLst/>
              <a:gdLst/>
              <a:ahLst/>
              <a:cxnLst/>
              <a:rect l="l" t="t" r="r" b="b"/>
              <a:pathLst>
                <a:path w="584" h="334" extrusionOk="0">
                  <a:moveTo>
                    <a:pt x="0" y="1"/>
                  </a:moveTo>
                  <a:cubicBezTo>
                    <a:pt x="167" y="143"/>
                    <a:pt x="357" y="274"/>
                    <a:pt x="560" y="334"/>
                  </a:cubicBezTo>
                  <a:cubicBezTo>
                    <a:pt x="560" y="334"/>
                    <a:pt x="584" y="334"/>
                    <a:pt x="560" y="310"/>
                  </a:cubicBezTo>
                  <a:cubicBezTo>
                    <a:pt x="357" y="227"/>
                    <a:pt x="179" y="14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51" name="Google Shape;18451;p27"/>
            <p:cNvSpPr/>
            <p:nvPr/>
          </p:nvSpPr>
          <p:spPr>
            <a:xfrm>
              <a:off x="2817775" y="2730750"/>
              <a:ext cx="36975" cy="19950"/>
            </a:xfrm>
            <a:custGeom>
              <a:avLst/>
              <a:gdLst/>
              <a:ahLst/>
              <a:cxnLst/>
              <a:rect l="l" t="t" r="r" b="b"/>
              <a:pathLst>
                <a:path w="1479" h="798" extrusionOk="0">
                  <a:moveTo>
                    <a:pt x="27" y="0"/>
                  </a:moveTo>
                  <a:cubicBezTo>
                    <a:pt x="10" y="0"/>
                    <a:pt x="1" y="15"/>
                    <a:pt x="29" y="15"/>
                  </a:cubicBezTo>
                  <a:cubicBezTo>
                    <a:pt x="565" y="194"/>
                    <a:pt x="994" y="480"/>
                    <a:pt x="1458" y="789"/>
                  </a:cubicBezTo>
                  <a:cubicBezTo>
                    <a:pt x="1461" y="795"/>
                    <a:pt x="1464" y="797"/>
                    <a:pt x="1467" y="797"/>
                  </a:cubicBezTo>
                  <a:cubicBezTo>
                    <a:pt x="1474" y="797"/>
                    <a:pt x="1479" y="777"/>
                    <a:pt x="1470" y="777"/>
                  </a:cubicBezTo>
                  <a:cubicBezTo>
                    <a:pt x="1089" y="408"/>
                    <a:pt x="553" y="170"/>
                    <a:pt x="41" y="3"/>
                  </a:cubicBezTo>
                  <a:cubicBezTo>
                    <a:pt x="36" y="1"/>
                    <a:pt x="32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52" name="Google Shape;18452;p27"/>
            <p:cNvSpPr/>
            <p:nvPr/>
          </p:nvSpPr>
          <p:spPr>
            <a:xfrm>
              <a:off x="2801225" y="2714150"/>
              <a:ext cx="51150" cy="31050"/>
            </a:xfrm>
            <a:custGeom>
              <a:avLst/>
              <a:gdLst/>
              <a:ahLst/>
              <a:cxnLst/>
              <a:rect l="l" t="t" r="r" b="b"/>
              <a:pathLst>
                <a:path w="2046" h="1242" extrusionOk="0">
                  <a:moveTo>
                    <a:pt x="1" y="1"/>
                  </a:moveTo>
                  <a:lnTo>
                    <a:pt x="1" y="24"/>
                  </a:lnTo>
                  <a:cubicBezTo>
                    <a:pt x="691" y="417"/>
                    <a:pt x="1334" y="846"/>
                    <a:pt x="2013" y="1239"/>
                  </a:cubicBezTo>
                  <a:cubicBezTo>
                    <a:pt x="2015" y="1241"/>
                    <a:pt x="2016" y="1241"/>
                    <a:pt x="2018" y="1241"/>
                  </a:cubicBezTo>
                  <a:cubicBezTo>
                    <a:pt x="2031" y="1241"/>
                    <a:pt x="2045" y="1213"/>
                    <a:pt x="2025" y="1203"/>
                  </a:cubicBezTo>
                  <a:cubicBezTo>
                    <a:pt x="1465" y="703"/>
                    <a:pt x="703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53" name="Google Shape;18453;p27"/>
            <p:cNvSpPr/>
            <p:nvPr/>
          </p:nvSpPr>
          <p:spPr>
            <a:xfrm>
              <a:off x="2804800" y="2708500"/>
              <a:ext cx="52675" cy="35500"/>
            </a:xfrm>
            <a:custGeom>
              <a:avLst/>
              <a:gdLst/>
              <a:ahLst/>
              <a:cxnLst/>
              <a:rect l="l" t="t" r="r" b="b"/>
              <a:pathLst>
                <a:path w="2107" h="1420" extrusionOk="0">
                  <a:moveTo>
                    <a:pt x="1" y="0"/>
                  </a:moveTo>
                  <a:lnTo>
                    <a:pt x="1" y="0"/>
                  </a:lnTo>
                  <a:cubicBezTo>
                    <a:pt x="739" y="417"/>
                    <a:pt x="1406" y="893"/>
                    <a:pt x="2084" y="1417"/>
                  </a:cubicBezTo>
                  <a:cubicBezTo>
                    <a:pt x="2086" y="1419"/>
                    <a:pt x="2088" y="1420"/>
                    <a:pt x="2089" y="1420"/>
                  </a:cubicBezTo>
                  <a:cubicBezTo>
                    <a:pt x="2099" y="1420"/>
                    <a:pt x="2106" y="1393"/>
                    <a:pt x="2096" y="1393"/>
                  </a:cubicBezTo>
                  <a:cubicBezTo>
                    <a:pt x="1525" y="822"/>
                    <a:pt x="751" y="3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54" name="Google Shape;18454;p27"/>
            <p:cNvSpPr/>
            <p:nvPr/>
          </p:nvSpPr>
          <p:spPr>
            <a:xfrm>
              <a:off x="2812650" y="2706675"/>
              <a:ext cx="51000" cy="29100"/>
            </a:xfrm>
            <a:custGeom>
              <a:avLst/>
              <a:gdLst/>
              <a:ahLst/>
              <a:cxnLst/>
              <a:rect l="l" t="t" r="r" b="b"/>
              <a:pathLst>
                <a:path w="2040" h="1164" extrusionOk="0">
                  <a:moveTo>
                    <a:pt x="8" y="62"/>
                  </a:moveTo>
                  <a:cubicBezTo>
                    <a:pt x="0" y="62"/>
                    <a:pt x="3" y="67"/>
                    <a:pt x="5" y="67"/>
                  </a:cubicBezTo>
                  <a:cubicBezTo>
                    <a:pt x="7" y="67"/>
                    <a:pt x="8" y="66"/>
                    <a:pt x="8" y="62"/>
                  </a:cubicBezTo>
                  <a:close/>
                  <a:moveTo>
                    <a:pt x="144" y="1"/>
                  </a:moveTo>
                  <a:cubicBezTo>
                    <a:pt x="95" y="1"/>
                    <a:pt x="49" y="18"/>
                    <a:pt x="8" y="62"/>
                  </a:cubicBezTo>
                  <a:cubicBezTo>
                    <a:pt x="27" y="47"/>
                    <a:pt x="52" y="41"/>
                    <a:pt x="81" y="41"/>
                  </a:cubicBezTo>
                  <a:cubicBezTo>
                    <a:pt x="325" y="41"/>
                    <a:pt x="873" y="479"/>
                    <a:pt x="1032" y="585"/>
                  </a:cubicBezTo>
                  <a:cubicBezTo>
                    <a:pt x="1353" y="776"/>
                    <a:pt x="1663" y="966"/>
                    <a:pt x="1985" y="1157"/>
                  </a:cubicBezTo>
                  <a:cubicBezTo>
                    <a:pt x="1991" y="1162"/>
                    <a:pt x="1998" y="1163"/>
                    <a:pt x="2004" y="1163"/>
                  </a:cubicBezTo>
                  <a:cubicBezTo>
                    <a:pt x="2028" y="1163"/>
                    <a:pt x="2039" y="1131"/>
                    <a:pt x="2020" y="1121"/>
                  </a:cubicBezTo>
                  <a:cubicBezTo>
                    <a:pt x="1544" y="824"/>
                    <a:pt x="1080" y="526"/>
                    <a:pt x="603" y="240"/>
                  </a:cubicBezTo>
                  <a:cubicBezTo>
                    <a:pt x="477" y="168"/>
                    <a:pt x="297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55" name="Google Shape;18455;p27"/>
            <p:cNvSpPr/>
            <p:nvPr/>
          </p:nvSpPr>
          <p:spPr>
            <a:xfrm>
              <a:off x="2849550" y="2729200"/>
              <a:ext cx="57975" cy="22775"/>
            </a:xfrm>
            <a:custGeom>
              <a:avLst/>
              <a:gdLst/>
              <a:ahLst/>
              <a:cxnLst/>
              <a:rect l="l" t="t" r="r" b="b"/>
              <a:pathLst>
                <a:path w="2319" h="911" extrusionOk="0">
                  <a:moveTo>
                    <a:pt x="10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651" y="494"/>
                    <a:pt x="1461" y="875"/>
                    <a:pt x="2283" y="911"/>
                  </a:cubicBezTo>
                  <a:cubicBezTo>
                    <a:pt x="2294" y="911"/>
                    <a:pt x="2318" y="887"/>
                    <a:pt x="2283" y="887"/>
                  </a:cubicBezTo>
                  <a:cubicBezTo>
                    <a:pt x="1449" y="696"/>
                    <a:pt x="747" y="470"/>
                    <a:pt x="20" y="6"/>
                  </a:cubicBezTo>
                  <a:cubicBezTo>
                    <a:pt x="17" y="2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56" name="Google Shape;18456;p27"/>
            <p:cNvSpPr/>
            <p:nvPr/>
          </p:nvSpPr>
          <p:spPr>
            <a:xfrm>
              <a:off x="2918800" y="2690975"/>
              <a:ext cx="12300" cy="43525"/>
            </a:xfrm>
            <a:custGeom>
              <a:avLst/>
              <a:gdLst/>
              <a:ahLst/>
              <a:cxnLst/>
              <a:rect l="l" t="t" r="r" b="b"/>
              <a:pathLst>
                <a:path w="492" h="1741" extrusionOk="0">
                  <a:moveTo>
                    <a:pt x="167" y="0"/>
                  </a:moveTo>
                  <a:cubicBezTo>
                    <a:pt x="143" y="0"/>
                    <a:pt x="120" y="15"/>
                    <a:pt x="120" y="47"/>
                  </a:cubicBezTo>
                  <a:cubicBezTo>
                    <a:pt x="153" y="338"/>
                    <a:pt x="182" y="630"/>
                    <a:pt x="210" y="919"/>
                  </a:cubicBezTo>
                  <a:lnTo>
                    <a:pt x="210" y="919"/>
                  </a:lnTo>
                  <a:cubicBezTo>
                    <a:pt x="161" y="718"/>
                    <a:pt x="110" y="516"/>
                    <a:pt x="48" y="320"/>
                  </a:cubicBezTo>
                  <a:cubicBezTo>
                    <a:pt x="48" y="320"/>
                    <a:pt x="1" y="320"/>
                    <a:pt x="1" y="344"/>
                  </a:cubicBezTo>
                  <a:cubicBezTo>
                    <a:pt x="35" y="758"/>
                    <a:pt x="158" y="1193"/>
                    <a:pt x="274" y="1597"/>
                  </a:cubicBezTo>
                  <a:lnTo>
                    <a:pt x="274" y="1597"/>
                  </a:lnTo>
                  <a:cubicBezTo>
                    <a:pt x="274" y="1600"/>
                    <a:pt x="274" y="1603"/>
                    <a:pt x="275" y="1606"/>
                  </a:cubicBezTo>
                  <a:cubicBezTo>
                    <a:pt x="275" y="1606"/>
                    <a:pt x="276" y="1606"/>
                    <a:pt x="276" y="1606"/>
                  </a:cubicBezTo>
                  <a:lnTo>
                    <a:pt x="276" y="1606"/>
                  </a:lnTo>
                  <a:cubicBezTo>
                    <a:pt x="280" y="1618"/>
                    <a:pt x="283" y="1630"/>
                    <a:pt x="286" y="1642"/>
                  </a:cubicBezTo>
                  <a:cubicBezTo>
                    <a:pt x="291" y="1667"/>
                    <a:pt x="311" y="1679"/>
                    <a:pt x="331" y="1679"/>
                  </a:cubicBezTo>
                  <a:cubicBezTo>
                    <a:pt x="331" y="1679"/>
                    <a:pt x="332" y="1679"/>
                    <a:pt x="332" y="1679"/>
                  </a:cubicBezTo>
                  <a:lnTo>
                    <a:pt x="332" y="1679"/>
                  </a:lnTo>
                  <a:cubicBezTo>
                    <a:pt x="333" y="1691"/>
                    <a:pt x="333" y="1702"/>
                    <a:pt x="334" y="1713"/>
                  </a:cubicBezTo>
                  <a:cubicBezTo>
                    <a:pt x="334" y="1731"/>
                    <a:pt x="346" y="1740"/>
                    <a:pt x="358" y="1740"/>
                  </a:cubicBezTo>
                  <a:cubicBezTo>
                    <a:pt x="370" y="1740"/>
                    <a:pt x="382" y="1731"/>
                    <a:pt x="382" y="1713"/>
                  </a:cubicBezTo>
                  <a:cubicBezTo>
                    <a:pt x="385" y="1681"/>
                    <a:pt x="388" y="1649"/>
                    <a:pt x="391" y="1616"/>
                  </a:cubicBezTo>
                  <a:lnTo>
                    <a:pt x="391" y="1616"/>
                  </a:lnTo>
                  <a:cubicBezTo>
                    <a:pt x="392" y="1621"/>
                    <a:pt x="393" y="1625"/>
                    <a:pt x="394" y="1630"/>
                  </a:cubicBezTo>
                  <a:cubicBezTo>
                    <a:pt x="398" y="1653"/>
                    <a:pt x="416" y="1664"/>
                    <a:pt x="434" y="1664"/>
                  </a:cubicBezTo>
                  <a:cubicBezTo>
                    <a:pt x="462" y="1664"/>
                    <a:pt x="491" y="1638"/>
                    <a:pt x="477" y="1594"/>
                  </a:cubicBezTo>
                  <a:cubicBezTo>
                    <a:pt x="476" y="1591"/>
                    <a:pt x="476" y="1587"/>
                    <a:pt x="475" y="1583"/>
                  </a:cubicBezTo>
                  <a:lnTo>
                    <a:pt x="475" y="1583"/>
                  </a:lnTo>
                  <a:cubicBezTo>
                    <a:pt x="476" y="1583"/>
                    <a:pt x="476" y="1583"/>
                    <a:pt x="477" y="1582"/>
                  </a:cubicBezTo>
                  <a:cubicBezTo>
                    <a:pt x="472" y="1551"/>
                    <a:pt x="467" y="1519"/>
                    <a:pt x="462" y="1488"/>
                  </a:cubicBezTo>
                  <a:lnTo>
                    <a:pt x="462" y="1488"/>
                  </a:lnTo>
                  <a:cubicBezTo>
                    <a:pt x="436" y="1307"/>
                    <a:pt x="410" y="1127"/>
                    <a:pt x="384" y="946"/>
                  </a:cubicBezTo>
                  <a:lnTo>
                    <a:pt x="384" y="946"/>
                  </a:lnTo>
                  <a:cubicBezTo>
                    <a:pt x="360" y="658"/>
                    <a:pt x="313" y="371"/>
                    <a:pt x="263" y="94"/>
                  </a:cubicBezTo>
                  <a:cubicBezTo>
                    <a:pt x="255" y="78"/>
                    <a:pt x="241" y="69"/>
                    <a:pt x="228" y="65"/>
                  </a:cubicBezTo>
                  <a:lnTo>
                    <a:pt x="228" y="65"/>
                  </a:lnTo>
                  <a:cubicBezTo>
                    <a:pt x="227" y="63"/>
                    <a:pt x="227" y="61"/>
                    <a:pt x="227" y="59"/>
                  </a:cubicBezTo>
                  <a:cubicBezTo>
                    <a:pt x="224" y="59"/>
                    <a:pt x="222" y="59"/>
                    <a:pt x="219" y="59"/>
                  </a:cubicBezTo>
                  <a:lnTo>
                    <a:pt x="219" y="59"/>
                  </a:lnTo>
                  <a:cubicBezTo>
                    <a:pt x="218" y="51"/>
                    <a:pt x="216" y="43"/>
                    <a:pt x="215" y="35"/>
                  </a:cubicBezTo>
                  <a:cubicBezTo>
                    <a:pt x="209" y="12"/>
                    <a:pt x="188" y="0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57" name="Google Shape;18457;p27"/>
            <p:cNvSpPr/>
            <p:nvPr/>
          </p:nvSpPr>
          <p:spPr>
            <a:xfrm>
              <a:off x="2918500" y="2698400"/>
              <a:ext cx="9550" cy="36650"/>
            </a:xfrm>
            <a:custGeom>
              <a:avLst/>
              <a:gdLst/>
              <a:ahLst/>
              <a:cxnLst/>
              <a:rect l="l" t="t" r="r" b="b"/>
              <a:pathLst>
                <a:path w="382" h="1466" extrusionOk="0">
                  <a:moveTo>
                    <a:pt x="8" y="1"/>
                  </a:moveTo>
                  <a:cubicBezTo>
                    <a:pt x="4" y="1"/>
                    <a:pt x="1" y="10"/>
                    <a:pt x="1" y="23"/>
                  </a:cubicBezTo>
                  <a:cubicBezTo>
                    <a:pt x="60" y="262"/>
                    <a:pt x="132" y="476"/>
                    <a:pt x="179" y="738"/>
                  </a:cubicBezTo>
                  <a:cubicBezTo>
                    <a:pt x="227" y="976"/>
                    <a:pt x="239" y="1226"/>
                    <a:pt x="298" y="1452"/>
                  </a:cubicBezTo>
                  <a:cubicBezTo>
                    <a:pt x="298" y="1462"/>
                    <a:pt x="307" y="1466"/>
                    <a:pt x="317" y="1466"/>
                  </a:cubicBezTo>
                  <a:cubicBezTo>
                    <a:pt x="330" y="1466"/>
                    <a:pt x="346" y="1459"/>
                    <a:pt x="346" y="1452"/>
                  </a:cubicBezTo>
                  <a:cubicBezTo>
                    <a:pt x="382" y="988"/>
                    <a:pt x="227" y="416"/>
                    <a:pt x="13" y="23"/>
                  </a:cubicBezTo>
                  <a:cubicBezTo>
                    <a:pt x="13" y="7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8458" name="Google Shape;18458;p27"/>
          <p:cNvGrpSpPr/>
          <p:nvPr/>
        </p:nvGrpSpPr>
        <p:grpSpPr>
          <a:xfrm rot="2799821">
            <a:off x="448119" y="5288341"/>
            <a:ext cx="2710083" cy="3246555"/>
            <a:chOff x="2564300" y="2142775"/>
            <a:chExt cx="734625" cy="880025"/>
          </a:xfrm>
        </p:grpSpPr>
        <p:sp>
          <p:nvSpPr>
            <p:cNvPr id="18459" name="Google Shape;18459;p27"/>
            <p:cNvSpPr/>
            <p:nvPr/>
          </p:nvSpPr>
          <p:spPr>
            <a:xfrm>
              <a:off x="2564300" y="2142775"/>
              <a:ext cx="727500" cy="877475"/>
            </a:xfrm>
            <a:custGeom>
              <a:avLst/>
              <a:gdLst/>
              <a:ahLst/>
              <a:cxnLst/>
              <a:rect l="l" t="t" r="r" b="b"/>
              <a:pathLst>
                <a:path w="29100" h="35099" extrusionOk="0">
                  <a:moveTo>
                    <a:pt x="16264" y="10592"/>
                  </a:moveTo>
                  <a:cubicBezTo>
                    <a:pt x="16264" y="10735"/>
                    <a:pt x="16264" y="11188"/>
                    <a:pt x="15967" y="11485"/>
                  </a:cubicBezTo>
                  <a:cubicBezTo>
                    <a:pt x="15784" y="11668"/>
                    <a:pt x="15489" y="11792"/>
                    <a:pt x="15289" y="11792"/>
                  </a:cubicBezTo>
                  <a:cubicBezTo>
                    <a:pt x="15162" y="11792"/>
                    <a:pt x="15074" y="11743"/>
                    <a:pt x="15074" y="11628"/>
                  </a:cubicBezTo>
                  <a:cubicBezTo>
                    <a:pt x="15074" y="11343"/>
                    <a:pt x="15489" y="10839"/>
                    <a:pt x="15587" y="10839"/>
                  </a:cubicBezTo>
                  <a:cubicBezTo>
                    <a:pt x="15591" y="10839"/>
                    <a:pt x="15595" y="10840"/>
                    <a:pt x="15598" y="10842"/>
                  </a:cubicBezTo>
                  <a:cubicBezTo>
                    <a:pt x="15603" y="10846"/>
                    <a:pt x="15611" y="10847"/>
                    <a:pt x="15622" y="10847"/>
                  </a:cubicBezTo>
                  <a:cubicBezTo>
                    <a:pt x="15754" y="10847"/>
                    <a:pt x="16264" y="10592"/>
                    <a:pt x="16264" y="10592"/>
                  </a:cubicBezTo>
                  <a:close/>
                  <a:moveTo>
                    <a:pt x="17828" y="11430"/>
                  </a:moveTo>
                  <a:cubicBezTo>
                    <a:pt x="17858" y="11430"/>
                    <a:pt x="17885" y="11436"/>
                    <a:pt x="17907" y="11449"/>
                  </a:cubicBezTo>
                  <a:cubicBezTo>
                    <a:pt x="18205" y="11628"/>
                    <a:pt x="18503" y="11783"/>
                    <a:pt x="18503" y="11783"/>
                  </a:cubicBezTo>
                  <a:cubicBezTo>
                    <a:pt x="18503" y="11783"/>
                    <a:pt x="18169" y="12973"/>
                    <a:pt x="17372" y="13866"/>
                  </a:cubicBezTo>
                  <a:cubicBezTo>
                    <a:pt x="16728" y="14576"/>
                    <a:pt x="16318" y="15188"/>
                    <a:pt x="15949" y="15188"/>
                  </a:cubicBezTo>
                  <a:cubicBezTo>
                    <a:pt x="15854" y="15188"/>
                    <a:pt x="15762" y="15147"/>
                    <a:pt x="15669" y="15057"/>
                  </a:cubicBezTo>
                  <a:cubicBezTo>
                    <a:pt x="15228" y="14605"/>
                    <a:pt x="15609" y="13390"/>
                    <a:pt x="16086" y="12878"/>
                  </a:cubicBezTo>
                  <a:cubicBezTo>
                    <a:pt x="16527" y="12415"/>
                    <a:pt x="17449" y="11430"/>
                    <a:pt x="17828" y="11430"/>
                  </a:cubicBezTo>
                  <a:close/>
                  <a:moveTo>
                    <a:pt x="12907" y="15652"/>
                  </a:moveTo>
                  <a:cubicBezTo>
                    <a:pt x="12907" y="15652"/>
                    <a:pt x="13407" y="15771"/>
                    <a:pt x="13431" y="16010"/>
                  </a:cubicBezTo>
                  <a:cubicBezTo>
                    <a:pt x="13439" y="16176"/>
                    <a:pt x="13295" y="16373"/>
                    <a:pt x="13106" y="16373"/>
                  </a:cubicBezTo>
                  <a:cubicBezTo>
                    <a:pt x="13025" y="16373"/>
                    <a:pt x="12936" y="16337"/>
                    <a:pt x="12847" y="16248"/>
                  </a:cubicBezTo>
                  <a:cubicBezTo>
                    <a:pt x="12550" y="15950"/>
                    <a:pt x="12692" y="15652"/>
                    <a:pt x="12692" y="15652"/>
                  </a:cubicBezTo>
                  <a:close/>
                  <a:moveTo>
                    <a:pt x="19991" y="15498"/>
                  </a:moveTo>
                  <a:cubicBezTo>
                    <a:pt x="19991" y="15498"/>
                    <a:pt x="19836" y="15652"/>
                    <a:pt x="19646" y="16010"/>
                  </a:cubicBezTo>
                  <a:cubicBezTo>
                    <a:pt x="19455" y="16367"/>
                    <a:pt x="17753" y="17581"/>
                    <a:pt x="16955" y="17962"/>
                  </a:cubicBezTo>
                  <a:cubicBezTo>
                    <a:pt x="16683" y="18090"/>
                    <a:pt x="16499" y="18155"/>
                    <a:pt x="16373" y="18155"/>
                  </a:cubicBezTo>
                  <a:cubicBezTo>
                    <a:pt x="16135" y="18155"/>
                    <a:pt x="16110" y="17921"/>
                    <a:pt x="16110" y="17438"/>
                  </a:cubicBezTo>
                  <a:cubicBezTo>
                    <a:pt x="16110" y="16688"/>
                    <a:pt x="19836" y="15498"/>
                    <a:pt x="19991" y="15498"/>
                  </a:cubicBezTo>
                  <a:close/>
                  <a:moveTo>
                    <a:pt x="10268" y="16520"/>
                  </a:moveTo>
                  <a:cubicBezTo>
                    <a:pt x="10497" y="16520"/>
                    <a:pt x="10851" y="16574"/>
                    <a:pt x="11204" y="16843"/>
                  </a:cubicBezTo>
                  <a:cubicBezTo>
                    <a:pt x="11799" y="17284"/>
                    <a:pt x="11657" y="17438"/>
                    <a:pt x="12097" y="17581"/>
                  </a:cubicBezTo>
                  <a:lnTo>
                    <a:pt x="12550" y="17736"/>
                  </a:lnTo>
                  <a:cubicBezTo>
                    <a:pt x="12550" y="17736"/>
                    <a:pt x="12847" y="18331"/>
                    <a:pt x="12395" y="18474"/>
                  </a:cubicBezTo>
                  <a:cubicBezTo>
                    <a:pt x="12201" y="18542"/>
                    <a:pt x="11986" y="18606"/>
                    <a:pt x="11766" y="18606"/>
                  </a:cubicBezTo>
                  <a:cubicBezTo>
                    <a:pt x="11486" y="18606"/>
                    <a:pt x="11197" y="18503"/>
                    <a:pt x="10930" y="18177"/>
                  </a:cubicBezTo>
                  <a:cubicBezTo>
                    <a:pt x="10454" y="17605"/>
                    <a:pt x="10014" y="16545"/>
                    <a:pt x="10014" y="16545"/>
                  </a:cubicBezTo>
                  <a:cubicBezTo>
                    <a:pt x="10014" y="16545"/>
                    <a:pt x="10112" y="16520"/>
                    <a:pt x="10268" y="16520"/>
                  </a:cubicBezTo>
                  <a:close/>
                  <a:moveTo>
                    <a:pt x="23265" y="15200"/>
                  </a:moveTo>
                  <a:cubicBezTo>
                    <a:pt x="23265" y="15200"/>
                    <a:pt x="21051" y="18748"/>
                    <a:pt x="20062" y="19355"/>
                  </a:cubicBezTo>
                  <a:cubicBezTo>
                    <a:pt x="19669" y="19603"/>
                    <a:pt x="19361" y="19676"/>
                    <a:pt x="19134" y="19676"/>
                  </a:cubicBezTo>
                  <a:cubicBezTo>
                    <a:pt x="18804" y="19676"/>
                    <a:pt x="18646" y="19522"/>
                    <a:pt x="18646" y="19522"/>
                  </a:cubicBezTo>
                  <a:lnTo>
                    <a:pt x="23265" y="15200"/>
                  </a:lnTo>
                  <a:close/>
                  <a:moveTo>
                    <a:pt x="7184" y="18108"/>
                  </a:moveTo>
                  <a:cubicBezTo>
                    <a:pt x="7484" y="18108"/>
                    <a:pt x="8193" y="18669"/>
                    <a:pt x="8692" y="18879"/>
                  </a:cubicBezTo>
                  <a:cubicBezTo>
                    <a:pt x="9287" y="19129"/>
                    <a:pt x="9287" y="19820"/>
                    <a:pt x="9287" y="19820"/>
                  </a:cubicBezTo>
                  <a:cubicBezTo>
                    <a:pt x="9287" y="19820"/>
                    <a:pt x="8382" y="19820"/>
                    <a:pt x="7739" y="19343"/>
                  </a:cubicBezTo>
                  <a:cubicBezTo>
                    <a:pt x="7096" y="18867"/>
                    <a:pt x="6894" y="18474"/>
                    <a:pt x="7061" y="18177"/>
                  </a:cubicBezTo>
                  <a:cubicBezTo>
                    <a:pt x="7084" y="18129"/>
                    <a:pt x="7126" y="18108"/>
                    <a:pt x="7184" y="18108"/>
                  </a:cubicBezTo>
                  <a:close/>
                  <a:moveTo>
                    <a:pt x="17878" y="18818"/>
                  </a:moveTo>
                  <a:cubicBezTo>
                    <a:pt x="18096" y="18818"/>
                    <a:pt x="18205" y="18927"/>
                    <a:pt x="18205" y="18927"/>
                  </a:cubicBezTo>
                  <a:cubicBezTo>
                    <a:pt x="18205" y="18927"/>
                    <a:pt x="18348" y="19129"/>
                    <a:pt x="18050" y="19403"/>
                  </a:cubicBezTo>
                  <a:cubicBezTo>
                    <a:pt x="17753" y="19665"/>
                    <a:pt x="17205" y="20427"/>
                    <a:pt x="16967" y="20427"/>
                  </a:cubicBezTo>
                  <a:cubicBezTo>
                    <a:pt x="16717" y="20427"/>
                    <a:pt x="16538" y="20058"/>
                    <a:pt x="16848" y="19558"/>
                  </a:cubicBezTo>
                  <a:cubicBezTo>
                    <a:pt x="17157" y="19069"/>
                    <a:pt x="17419" y="18915"/>
                    <a:pt x="17741" y="18831"/>
                  </a:cubicBezTo>
                  <a:cubicBezTo>
                    <a:pt x="17791" y="18822"/>
                    <a:pt x="17836" y="18818"/>
                    <a:pt x="17878" y="18818"/>
                  </a:cubicBezTo>
                  <a:close/>
                  <a:moveTo>
                    <a:pt x="15371" y="20260"/>
                  </a:moveTo>
                  <a:cubicBezTo>
                    <a:pt x="15371" y="20260"/>
                    <a:pt x="15544" y="20808"/>
                    <a:pt x="15308" y="20808"/>
                  </a:cubicBezTo>
                  <a:cubicBezTo>
                    <a:pt x="15288" y="20808"/>
                    <a:pt x="15266" y="20804"/>
                    <a:pt x="15240" y="20796"/>
                  </a:cubicBezTo>
                  <a:cubicBezTo>
                    <a:pt x="14931" y="20713"/>
                    <a:pt x="14931" y="20355"/>
                    <a:pt x="15002" y="20308"/>
                  </a:cubicBezTo>
                  <a:cubicBezTo>
                    <a:pt x="15074" y="20260"/>
                    <a:pt x="15371" y="20260"/>
                    <a:pt x="15371" y="20260"/>
                  </a:cubicBezTo>
                  <a:close/>
                  <a:moveTo>
                    <a:pt x="10582" y="19775"/>
                  </a:moveTo>
                  <a:cubicBezTo>
                    <a:pt x="10943" y="19775"/>
                    <a:pt x="11522" y="19863"/>
                    <a:pt x="12252" y="19962"/>
                  </a:cubicBezTo>
                  <a:cubicBezTo>
                    <a:pt x="13288" y="20117"/>
                    <a:pt x="13288" y="20915"/>
                    <a:pt x="13288" y="20915"/>
                  </a:cubicBezTo>
                  <a:cubicBezTo>
                    <a:pt x="13288" y="20915"/>
                    <a:pt x="13145" y="21153"/>
                    <a:pt x="12847" y="21308"/>
                  </a:cubicBezTo>
                  <a:cubicBezTo>
                    <a:pt x="12729" y="21364"/>
                    <a:pt x="12612" y="21399"/>
                    <a:pt x="12453" y="21399"/>
                  </a:cubicBezTo>
                  <a:cubicBezTo>
                    <a:pt x="12211" y="21399"/>
                    <a:pt x="11875" y="21319"/>
                    <a:pt x="11299" y="21117"/>
                  </a:cubicBezTo>
                  <a:cubicBezTo>
                    <a:pt x="10347" y="20772"/>
                    <a:pt x="10014" y="20046"/>
                    <a:pt x="10014" y="20046"/>
                  </a:cubicBezTo>
                  <a:cubicBezTo>
                    <a:pt x="10014" y="20046"/>
                    <a:pt x="10014" y="19962"/>
                    <a:pt x="10240" y="19831"/>
                  </a:cubicBezTo>
                  <a:cubicBezTo>
                    <a:pt x="10308" y="19792"/>
                    <a:pt x="10424" y="19775"/>
                    <a:pt x="10582" y="19775"/>
                  </a:cubicBezTo>
                  <a:close/>
                  <a:moveTo>
                    <a:pt x="7211" y="21963"/>
                  </a:moveTo>
                  <a:cubicBezTo>
                    <a:pt x="7484" y="21963"/>
                    <a:pt x="8005" y="22360"/>
                    <a:pt x="8311" y="22427"/>
                  </a:cubicBezTo>
                  <a:cubicBezTo>
                    <a:pt x="8680" y="22498"/>
                    <a:pt x="8823" y="22939"/>
                    <a:pt x="8823" y="22939"/>
                  </a:cubicBezTo>
                  <a:lnTo>
                    <a:pt x="8085" y="22796"/>
                  </a:lnTo>
                  <a:cubicBezTo>
                    <a:pt x="8085" y="22796"/>
                    <a:pt x="6894" y="22344"/>
                    <a:pt x="7061" y="22046"/>
                  </a:cubicBezTo>
                  <a:cubicBezTo>
                    <a:pt x="7091" y="21987"/>
                    <a:pt x="7144" y="21963"/>
                    <a:pt x="7211" y="21963"/>
                  </a:cubicBezTo>
                  <a:close/>
                  <a:moveTo>
                    <a:pt x="13052" y="22858"/>
                  </a:moveTo>
                  <a:cubicBezTo>
                    <a:pt x="13336" y="22858"/>
                    <a:pt x="13585" y="23094"/>
                    <a:pt x="13585" y="23094"/>
                  </a:cubicBezTo>
                  <a:cubicBezTo>
                    <a:pt x="13585" y="23094"/>
                    <a:pt x="13443" y="23534"/>
                    <a:pt x="13109" y="23594"/>
                  </a:cubicBezTo>
                  <a:cubicBezTo>
                    <a:pt x="13088" y="23598"/>
                    <a:pt x="13067" y="23600"/>
                    <a:pt x="13045" y="23600"/>
                  </a:cubicBezTo>
                  <a:cubicBezTo>
                    <a:pt x="12740" y="23600"/>
                    <a:pt x="12418" y="23219"/>
                    <a:pt x="12752" y="22963"/>
                  </a:cubicBezTo>
                  <a:cubicBezTo>
                    <a:pt x="12850" y="22886"/>
                    <a:pt x="12953" y="22858"/>
                    <a:pt x="13052" y="22858"/>
                  </a:cubicBezTo>
                  <a:close/>
                  <a:moveTo>
                    <a:pt x="17753" y="22498"/>
                  </a:moveTo>
                  <a:cubicBezTo>
                    <a:pt x="18050" y="22498"/>
                    <a:pt x="18205" y="22641"/>
                    <a:pt x="18134" y="23153"/>
                  </a:cubicBezTo>
                  <a:cubicBezTo>
                    <a:pt x="18050" y="23653"/>
                    <a:pt x="15669" y="23987"/>
                    <a:pt x="15669" y="23987"/>
                  </a:cubicBezTo>
                  <a:cubicBezTo>
                    <a:pt x="15669" y="23987"/>
                    <a:pt x="15526" y="23987"/>
                    <a:pt x="15371" y="23832"/>
                  </a:cubicBezTo>
                  <a:cubicBezTo>
                    <a:pt x="15228" y="23689"/>
                    <a:pt x="15074" y="23391"/>
                    <a:pt x="15228" y="23094"/>
                  </a:cubicBezTo>
                  <a:cubicBezTo>
                    <a:pt x="15371" y="22796"/>
                    <a:pt x="17455" y="22498"/>
                    <a:pt x="17753" y="22498"/>
                  </a:cubicBezTo>
                  <a:close/>
                  <a:moveTo>
                    <a:pt x="8769" y="23916"/>
                  </a:moveTo>
                  <a:cubicBezTo>
                    <a:pt x="9046" y="23916"/>
                    <a:pt x="9871" y="24427"/>
                    <a:pt x="9871" y="24427"/>
                  </a:cubicBezTo>
                  <a:lnTo>
                    <a:pt x="9394" y="24427"/>
                  </a:lnTo>
                  <a:cubicBezTo>
                    <a:pt x="9394" y="24427"/>
                    <a:pt x="8680" y="24284"/>
                    <a:pt x="8680" y="23987"/>
                  </a:cubicBezTo>
                  <a:cubicBezTo>
                    <a:pt x="8680" y="23937"/>
                    <a:pt x="8714" y="23916"/>
                    <a:pt x="8769" y="23916"/>
                  </a:cubicBezTo>
                  <a:close/>
                  <a:moveTo>
                    <a:pt x="19098" y="23534"/>
                  </a:moveTo>
                  <a:cubicBezTo>
                    <a:pt x="19539" y="23534"/>
                    <a:pt x="19396" y="23689"/>
                    <a:pt x="19288" y="23951"/>
                  </a:cubicBezTo>
                  <a:cubicBezTo>
                    <a:pt x="19169" y="24213"/>
                    <a:pt x="18384" y="24487"/>
                    <a:pt x="18384" y="24487"/>
                  </a:cubicBezTo>
                  <a:cubicBezTo>
                    <a:pt x="18384" y="24487"/>
                    <a:pt x="17907" y="24427"/>
                    <a:pt x="17907" y="24284"/>
                  </a:cubicBezTo>
                  <a:cubicBezTo>
                    <a:pt x="17907" y="24130"/>
                    <a:pt x="18646" y="23534"/>
                    <a:pt x="19098" y="23534"/>
                  </a:cubicBezTo>
                  <a:close/>
                  <a:moveTo>
                    <a:pt x="15045" y="24513"/>
                  </a:moveTo>
                  <a:cubicBezTo>
                    <a:pt x="15176" y="24513"/>
                    <a:pt x="15371" y="24582"/>
                    <a:pt x="15371" y="24582"/>
                  </a:cubicBezTo>
                  <a:cubicBezTo>
                    <a:pt x="15371" y="24582"/>
                    <a:pt x="15371" y="24880"/>
                    <a:pt x="15228" y="24880"/>
                  </a:cubicBezTo>
                  <a:cubicBezTo>
                    <a:pt x="15074" y="24880"/>
                    <a:pt x="14931" y="24725"/>
                    <a:pt x="14931" y="24582"/>
                  </a:cubicBezTo>
                  <a:cubicBezTo>
                    <a:pt x="14931" y="24530"/>
                    <a:pt x="14980" y="24513"/>
                    <a:pt x="15045" y="24513"/>
                  </a:cubicBezTo>
                  <a:close/>
                  <a:moveTo>
                    <a:pt x="12233" y="24408"/>
                  </a:moveTo>
                  <a:cubicBezTo>
                    <a:pt x="12462" y="24408"/>
                    <a:pt x="12803" y="24493"/>
                    <a:pt x="13145" y="24582"/>
                  </a:cubicBezTo>
                  <a:cubicBezTo>
                    <a:pt x="13740" y="24725"/>
                    <a:pt x="13812" y="25118"/>
                    <a:pt x="13812" y="25118"/>
                  </a:cubicBezTo>
                  <a:cubicBezTo>
                    <a:pt x="13812" y="25118"/>
                    <a:pt x="13883" y="25320"/>
                    <a:pt x="13788" y="25427"/>
                  </a:cubicBezTo>
                  <a:cubicBezTo>
                    <a:pt x="13750" y="25457"/>
                    <a:pt x="13697" y="25471"/>
                    <a:pt x="13617" y="25471"/>
                  </a:cubicBezTo>
                  <a:cubicBezTo>
                    <a:pt x="13470" y="25471"/>
                    <a:pt x="13234" y="25421"/>
                    <a:pt x="12847" y="25320"/>
                  </a:cubicBezTo>
                  <a:cubicBezTo>
                    <a:pt x="12252" y="25177"/>
                    <a:pt x="11954" y="24880"/>
                    <a:pt x="11954" y="24582"/>
                  </a:cubicBezTo>
                  <a:cubicBezTo>
                    <a:pt x="11954" y="24455"/>
                    <a:pt x="12062" y="24408"/>
                    <a:pt x="12233" y="24408"/>
                  </a:cubicBezTo>
                  <a:close/>
                  <a:moveTo>
                    <a:pt x="15026" y="25362"/>
                  </a:moveTo>
                  <a:cubicBezTo>
                    <a:pt x="15045" y="25362"/>
                    <a:pt x="15061" y="25364"/>
                    <a:pt x="15074" y="25368"/>
                  </a:cubicBezTo>
                  <a:cubicBezTo>
                    <a:pt x="15228" y="25415"/>
                    <a:pt x="15526" y="25475"/>
                    <a:pt x="15526" y="25475"/>
                  </a:cubicBezTo>
                  <a:lnTo>
                    <a:pt x="15526" y="25773"/>
                  </a:lnTo>
                  <a:cubicBezTo>
                    <a:pt x="15526" y="25816"/>
                    <a:pt x="15485" y="25833"/>
                    <a:pt x="15418" y="25833"/>
                  </a:cubicBezTo>
                  <a:cubicBezTo>
                    <a:pt x="15262" y="25833"/>
                    <a:pt x="14966" y="25740"/>
                    <a:pt x="14716" y="25666"/>
                  </a:cubicBezTo>
                  <a:cubicBezTo>
                    <a:pt x="14391" y="25568"/>
                    <a:pt x="14836" y="25362"/>
                    <a:pt x="15026" y="25362"/>
                  </a:cubicBezTo>
                  <a:close/>
                  <a:moveTo>
                    <a:pt x="22075" y="25368"/>
                  </a:moveTo>
                  <a:cubicBezTo>
                    <a:pt x="22075" y="25368"/>
                    <a:pt x="22372" y="25475"/>
                    <a:pt x="22372" y="25773"/>
                  </a:cubicBezTo>
                  <a:cubicBezTo>
                    <a:pt x="22372" y="26070"/>
                    <a:pt x="21479" y="26213"/>
                    <a:pt x="20598" y="26308"/>
                  </a:cubicBezTo>
                  <a:cubicBezTo>
                    <a:pt x="20502" y="26318"/>
                    <a:pt x="20410" y="26322"/>
                    <a:pt x="20324" y="26322"/>
                  </a:cubicBezTo>
                  <a:cubicBezTo>
                    <a:pt x="19621" y="26322"/>
                    <a:pt x="19258" y="26038"/>
                    <a:pt x="19396" y="25773"/>
                  </a:cubicBezTo>
                  <a:cubicBezTo>
                    <a:pt x="19539" y="25475"/>
                    <a:pt x="22075" y="25368"/>
                    <a:pt x="22075" y="25368"/>
                  </a:cubicBezTo>
                  <a:close/>
                  <a:moveTo>
                    <a:pt x="13636" y="25928"/>
                  </a:moveTo>
                  <a:cubicBezTo>
                    <a:pt x="13788" y="25928"/>
                    <a:pt x="14038" y="26213"/>
                    <a:pt x="14038" y="26213"/>
                  </a:cubicBezTo>
                  <a:cubicBezTo>
                    <a:pt x="14038" y="26213"/>
                    <a:pt x="14038" y="26368"/>
                    <a:pt x="13740" y="26368"/>
                  </a:cubicBezTo>
                  <a:cubicBezTo>
                    <a:pt x="13443" y="26368"/>
                    <a:pt x="13443" y="26070"/>
                    <a:pt x="13573" y="25951"/>
                  </a:cubicBezTo>
                  <a:cubicBezTo>
                    <a:pt x="13591" y="25935"/>
                    <a:pt x="13613" y="25928"/>
                    <a:pt x="13636" y="25928"/>
                  </a:cubicBezTo>
                  <a:close/>
                  <a:moveTo>
                    <a:pt x="11868" y="25747"/>
                  </a:moveTo>
                  <a:cubicBezTo>
                    <a:pt x="12362" y="25747"/>
                    <a:pt x="12716" y="26213"/>
                    <a:pt x="12716" y="26213"/>
                  </a:cubicBezTo>
                  <a:cubicBezTo>
                    <a:pt x="12716" y="26213"/>
                    <a:pt x="12692" y="26368"/>
                    <a:pt x="12204" y="26535"/>
                  </a:cubicBezTo>
                  <a:cubicBezTo>
                    <a:pt x="12012" y="26596"/>
                    <a:pt x="11823" y="26614"/>
                    <a:pt x="11665" y="26614"/>
                  </a:cubicBezTo>
                  <a:cubicBezTo>
                    <a:pt x="11422" y="26614"/>
                    <a:pt x="11252" y="26570"/>
                    <a:pt x="11252" y="26570"/>
                  </a:cubicBezTo>
                  <a:cubicBezTo>
                    <a:pt x="11252" y="26570"/>
                    <a:pt x="10882" y="26599"/>
                    <a:pt x="10525" y="26599"/>
                  </a:cubicBezTo>
                  <a:cubicBezTo>
                    <a:pt x="10234" y="26599"/>
                    <a:pt x="9952" y="26580"/>
                    <a:pt x="9883" y="26511"/>
                  </a:cubicBezTo>
                  <a:cubicBezTo>
                    <a:pt x="9740" y="26368"/>
                    <a:pt x="10014" y="26142"/>
                    <a:pt x="10014" y="26142"/>
                  </a:cubicBezTo>
                  <a:cubicBezTo>
                    <a:pt x="10014" y="26142"/>
                    <a:pt x="11073" y="25916"/>
                    <a:pt x="11668" y="25773"/>
                  </a:cubicBezTo>
                  <a:cubicBezTo>
                    <a:pt x="11737" y="25755"/>
                    <a:pt x="11804" y="25747"/>
                    <a:pt x="11868" y="25747"/>
                  </a:cubicBezTo>
                  <a:close/>
                  <a:moveTo>
                    <a:pt x="24157" y="26380"/>
                  </a:moveTo>
                  <a:lnTo>
                    <a:pt x="24157" y="26380"/>
                  </a:lnTo>
                  <a:cubicBezTo>
                    <a:pt x="24132" y="26395"/>
                    <a:pt x="23679" y="26858"/>
                    <a:pt x="22741" y="26916"/>
                  </a:cubicBezTo>
                  <a:cubicBezTo>
                    <a:pt x="21777" y="26963"/>
                    <a:pt x="21205" y="27571"/>
                    <a:pt x="20598" y="27571"/>
                  </a:cubicBezTo>
                  <a:cubicBezTo>
                    <a:pt x="19991" y="27571"/>
                    <a:pt x="19991" y="27273"/>
                    <a:pt x="19991" y="27273"/>
                  </a:cubicBezTo>
                  <a:cubicBezTo>
                    <a:pt x="19991" y="27273"/>
                    <a:pt x="20888" y="26796"/>
                    <a:pt x="21108" y="26796"/>
                  </a:cubicBezTo>
                  <a:cubicBezTo>
                    <a:pt x="21113" y="26796"/>
                    <a:pt x="21118" y="26796"/>
                    <a:pt x="21122" y="26797"/>
                  </a:cubicBezTo>
                  <a:cubicBezTo>
                    <a:pt x="21133" y="26799"/>
                    <a:pt x="21150" y="26800"/>
                    <a:pt x="21171" y="26800"/>
                  </a:cubicBezTo>
                  <a:cubicBezTo>
                    <a:pt x="21521" y="26800"/>
                    <a:pt x="23110" y="26535"/>
                    <a:pt x="23110" y="26535"/>
                  </a:cubicBezTo>
                  <a:lnTo>
                    <a:pt x="24157" y="26380"/>
                  </a:lnTo>
                  <a:close/>
                  <a:moveTo>
                    <a:pt x="17186" y="28024"/>
                  </a:moveTo>
                  <a:cubicBezTo>
                    <a:pt x="17355" y="28024"/>
                    <a:pt x="17582" y="28088"/>
                    <a:pt x="17741" y="28190"/>
                  </a:cubicBezTo>
                  <a:cubicBezTo>
                    <a:pt x="18038" y="28392"/>
                    <a:pt x="18038" y="28892"/>
                    <a:pt x="18038" y="28892"/>
                  </a:cubicBezTo>
                  <a:cubicBezTo>
                    <a:pt x="18038" y="28892"/>
                    <a:pt x="17911" y="28961"/>
                    <a:pt x="17746" y="28961"/>
                  </a:cubicBezTo>
                  <a:cubicBezTo>
                    <a:pt x="17663" y="28961"/>
                    <a:pt x="17570" y="28944"/>
                    <a:pt x="17479" y="28892"/>
                  </a:cubicBezTo>
                  <a:cubicBezTo>
                    <a:pt x="17193" y="28749"/>
                    <a:pt x="17014" y="28452"/>
                    <a:pt x="16955" y="28190"/>
                  </a:cubicBezTo>
                  <a:cubicBezTo>
                    <a:pt x="16933" y="28073"/>
                    <a:pt x="17037" y="28024"/>
                    <a:pt x="17186" y="28024"/>
                  </a:cubicBezTo>
                  <a:close/>
                  <a:moveTo>
                    <a:pt x="19986" y="28800"/>
                  </a:moveTo>
                  <a:cubicBezTo>
                    <a:pt x="20649" y="28800"/>
                    <a:pt x="21944" y="29416"/>
                    <a:pt x="21944" y="29416"/>
                  </a:cubicBezTo>
                  <a:cubicBezTo>
                    <a:pt x="21944" y="29416"/>
                    <a:pt x="21479" y="29642"/>
                    <a:pt x="20884" y="29642"/>
                  </a:cubicBezTo>
                  <a:cubicBezTo>
                    <a:pt x="20289" y="29642"/>
                    <a:pt x="19241" y="29047"/>
                    <a:pt x="19241" y="29047"/>
                  </a:cubicBezTo>
                  <a:cubicBezTo>
                    <a:pt x="19241" y="29047"/>
                    <a:pt x="19241" y="28892"/>
                    <a:pt x="19860" y="28809"/>
                  </a:cubicBezTo>
                  <a:cubicBezTo>
                    <a:pt x="19899" y="28803"/>
                    <a:pt x="19941" y="28800"/>
                    <a:pt x="19986" y="28800"/>
                  </a:cubicBezTo>
                  <a:close/>
                  <a:moveTo>
                    <a:pt x="14386" y="1"/>
                  </a:moveTo>
                  <a:cubicBezTo>
                    <a:pt x="14170" y="1"/>
                    <a:pt x="13996" y="30"/>
                    <a:pt x="13883" y="79"/>
                  </a:cubicBezTo>
                  <a:cubicBezTo>
                    <a:pt x="13454" y="281"/>
                    <a:pt x="11299" y="281"/>
                    <a:pt x="11549" y="1984"/>
                  </a:cubicBezTo>
                  <a:cubicBezTo>
                    <a:pt x="11799" y="3710"/>
                    <a:pt x="12835" y="5758"/>
                    <a:pt x="12835" y="5758"/>
                  </a:cubicBezTo>
                  <a:cubicBezTo>
                    <a:pt x="12835" y="5758"/>
                    <a:pt x="13621" y="7818"/>
                    <a:pt x="13383" y="7997"/>
                  </a:cubicBezTo>
                  <a:cubicBezTo>
                    <a:pt x="13364" y="8011"/>
                    <a:pt x="13337" y="8018"/>
                    <a:pt x="13303" y="8018"/>
                  </a:cubicBezTo>
                  <a:cubicBezTo>
                    <a:pt x="12909" y="8018"/>
                    <a:pt x="11582" y="7096"/>
                    <a:pt x="11264" y="6032"/>
                  </a:cubicBezTo>
                  <a:cubicBezTo>
                    <a:pt x="10930" y="4889"/>
                    <a:pt x="9537" y="1770"/>
                    <a:pt x="9537" y="1770"/>
                  </a:cubicBezTo>
                  <a:cubicBezTo>
                    <a:pt x="9537" y="1770"/>
                    <a:pt x="8192" y="2091"/>
                    <a:pt x="8513" y="3496"/>
                  </a:cubicBezTo>
                  <a:cubicBezTo>
                    <a:pt x="8847" y="4889"/>
                    <a:pt x="11585" y="7544"/>
                    <a:pt x="12073" y="8223"/>
                  </a:cubicBezTo>
                  <a:cubicBezTo>
                    <a:pt x="12561" y="8913"/>
                    <a:pt x="12264" y="9354"/>
                    <a:pt x="12264" y="9354"/>
                  </a:cubicBezTo>
                  <a:cubicBezTo>
                    <a:pt x="12264" y="9354"/>
                    <a:pt x="12216" y="9376"/>
                    <a:pt x="12127" y="9376"/>
                  </a:cubicBezTo>
                  <a:cubicBezTo>
                    <a:pt x="11926" y="9376"/>
                    <a:pt x="11517" y="9268"/>
                    <a:pt x="10966" y="8568"/>
                  </a:cubicBezTo>
                  <a:cubicBezTo>
                    <a:pt x="10180" y="7556"/>
                    <a:pt x="8978" y="6806"/>
                    <a:pt x="8382" y="5711"/>
                  </a:cubicBezTo>
                  <a:cubicBezTo>
                    <a:pt x="7787" y="4603"/>
                    <a:pt x="7061" y="3258"/>
                    <a:pt x="7061" y="3258"/>
                  </a:cubicBezTo>
                  <a:cubicBezTo>
                    <a:pt x="7061" y="3258"/>
                    <a:pt x="6049" y="3925"/>
                    <a:pt x="6025" y="4330"/>
                  </a:cubicBezTo>
                  <a:cubicBezTo>
                    <a:pt x="6013" y="4722"/>
                    <a:pt x="6263" y="5663"/>
                    <a:pt x="6263" y="5663"/>
                  </a:cubicBezTo>
                  <a:cubicBezTo>
                    <a:pt x="6263" y="5663"/>
                    <a:pt x="6858" y="7199"/>
                    <a:pt x="7847" y="8044"/>
                  </a:cubicBezTo>
                  <a:cubicBezTo>
                    <a:pt x="8823" y="8890"/>
                    <a:pt x="9763" y="10485"/>
                    <a:pt x="9763" y="10485"/>
                  </a:cubicBezTo>
                  <a:lnTo>
                    <a:pt x="11204" y="12188"/>
                  </a:lnTo>
                  <a:cubicBezTo>
                    <a:pt x="11204" y="12188"/>
                    <a:pt x="10192" y="11973"/>
                    <a:pt x="9585" y="11116"/>
                  </a:cubicBezTo>
                  <a:cubicBezTo>
                    <a:pt x="8978" y="10247"/>
                    <a:pt x="7632" y="8913"/>
                    <a:pt x="7632" y="8913"/>
                  </a:cubicBezTo>
                  <a:cubicBezTo>
                    <a:pt x="7632" y="8913"/>
                    <a:pt x="7076" y="6966"/>
                    <a:pt x="6501" y="6966"/>
                  </a:cubicBezTo>
                  <a:cubicBezTo>
                    <a:pt x="6481" y="6966"/>
                    <a:pt x="6461" y="6968"/>
                    <a:pt x="6442" y="6973"/>
                  </a:cubicBezTo>
                  <a:cubicBezTo>
                    <a:pt x="5846" y="7128"/>
                    <a:pt x="5251" y="8163"/>
                    <a:pt x="5108" y="9056"/>
                  </a:cubicBezTo>
                  <a:cubicBezTo>
                    <a:pt x="4953" y="9949"/>
                    <a:pt x="5275" y="10414"/>
                    <a:pt x="5275" y="10414"/>
                  </a:cubicBezTo>
                  <a:cubicBezTo>
                    <a:pt x="5275" y="10414"/>
                    <a:pt x="4394" y="10580"/>
                    <a:pt x="4382" y="10854"/>
                  </a:cubicBezTo>
                  <a:cubicBezTo>
                    <a:pt x="4358" y="11140"/>
                    <a:pt x="4656" y="12033"/>
                    <a:pt x="4656" y="12033"/>
                  </a:cubicBezTo>
                  <a:cubicBezTo>
                    <a:pt x="4656" y="12033"/>
                    <a:pt x="5120" y="13735"/>
                    <a:pt x="5299" y="14224"/>
                  </a:cubicBezTo>
                  <a:cubicBezTo>
                    <a:pt x="4918" y="13569"/>
                    <a:pt x="2870" y="10699"/>
                    <a:pt x="2870" y="10699"/>
                  </a:cubicBezTo>
                  <a:cubicBezTo>
                    <a:pt x="2870" y="10699"/>
                    <a:pt x="1489" y="11664"/>
                    <a:pt x="1882" y="13712"/>
                  </a:cubicBezTo>
                  <a:cubicBezTo>
                    <a:pt x="2274" y="15760"/>
                    <a:pt x="4525" y="17796"/>
                    <a:pt x="4525" y="17796"/>
                  </a:cubicBezTo>
                  <a:lnTo>
                    <a:pt x="7489" y="20832"/>
                  </a:lnTo>
                  <a:cubicBezTo>
                    <a:pt x="7489" y="20832"/>
                    <a:pt x="9918" y="21570"/>
                    <a:pt x="10490" y="22022"/>
                  </a:cubicBezTo>
                  <a:cubicBezTo>
                    <a:pt x="11023" y="22433"/>
                    <a:pt x="12086" y="23395"/>
                    <a:pt x="11983" y="23395"/>
                  </a:cubicBezTo>
                  <a:cubicBezTo>
                    <a:pt x="11975" y="23395"/>
                    <a:pt x="11962" y="23390"/>
                    <a:pt x="11942" y="23380"/>
                  </a:cubicBezTo>
                  <a:cubicBezTo>
                    <a:pt x="11645" y="23213"/>
                    <a:pt x="10311" y="22618"/>
                    <a:pt x="8680" y="22022"/>
                  </a:cubicBezTo>
                  <a:cubicBezTo>
                    <a:pt x="7037" y="21427"/>
                    <a:pt x="4525" y="19510"/>
                    <a:pt x="4525" y="19510"/>
                  </a:cubicBezTo>
                  <a:cubicBezTo>
                    <a:pt x="4525" y="19510"/>
                    <a:pt x="2691" y="18212"/>
                    <a:pt x="2036" y="17212"/>
                  </a:cubicBezTo>
                  <a:cubicBezTo>
                    <a:pt x="1381" y="16212"/>
                    <a:pt x="1084" y="15771"/>
                    <a:pt x="1084" y="15771"/>
                  </a:cubicBezTo>
                  <a:cubicBezTo>
                    <a:pt x="1084" y="15771"/>
                    <a:pt x="0" y="17641"/>
                    <a:pt x="762" y="19010"/>
                  </a:cubicBezTo>
                  <a:cubicBezTo>
                    <a:pt x="1536" y="20379"/>
                    <a:pt x="4918" y="23380"/>
                    <a:pt x="6787" y="24344"/>
                  </a:cubicBezTo>
                  <a:cubicBezTo>
                    <a:pt x="8680" y="25308"/>
                    <a:pt x="9716" y="25463"/>
                    <a:pt x="9418" y="25606"/>
                  </a:cubicBezTo>
                  <a:cubicBezTo>
                    <a:pt x="9293" y="25671"/>
                    <a:pt x="9091" y="25709"/>
                    <a:pt x="8822" y="25709"/>
                  </a:cubicBezTo>
                  <a:cubicBezTo>
                    <a:pt x="8448" y="25709"/>
                    <a:pt x="7943" y="25636"/>
                    <a:pt x="7335" y="25463"/>
                  </a:cubicBezTo>
                  <a:cubicBezTo>
                    <a:pt x="6299" y="25165"/>
                    <a:pt x="4060" y="23677"/>
                    <a:pt x="2870" y="22332"/>
                  </a:cubicBezTo>
                  <a:cubicBezTo>
                    <a:pt x="1679" y="20998"/>
                    <a:pt x="1441" y="20546"/>
                    <a:pt x="1441" y="20546"/>
                  </a:cubicBezTo>
                  <a:lnTo>
                    <a:pt x="1441" y="20546"/>
                  </a:lnTo>
                  <a:cubicBezTo>
                    <a:pt x="1441" y="20546"/>
                    <a:pt x="691" y="22070"/>
                    <a:pt x="1560" y="23463"/>
                  </a:cubicBezTo>
                  <a:cubicBezTo>
                    <a:pt x="2429" y="24868"/>
                    <a:pt x="6013" y="26928"/>
                    <a:pt x="7120" y="27154"/>
                  </a:cubicBezTo>
                  <a:cubicBezTo>
                    <a:pt x="7535" y="27243"/>
                    <a:pt x="8077" y="27280"/>
                    <a:pt x="8653" y="27280"/>
                  </a:cubicBezTo>
                  <a:cubicBezTo>
                    <a:pt x="9613" y="27280"/>
                    <a:pt x="10668" y="27176"/>
                    <a:pt x="11383" y="27035"/>
                  </a:cubicBezTo>
                  <a:cubicBezTo>
                    <a:pt x="12252" y="26857"/>
                    <a:pt x="12870" y="26449"/>
                    <a:pt x="13227" y="26449"/>
                  </a:cubicBezTo>
                  <a:cubicBezTo>
                    <a:pt x="13350" y="26449"/>
                    <a:pt x="13441" y="26497"/>
                    <a:pt x="13502" y="26618"/>
                  </a:cubicBezTo>
                  <a:cubicBezTo>
                    <a:pt x="13740" y="27094"/>
                    <a:pt x="12573" y="27154"/>
                    <a:pt x="12573" y="27154"/>
                  </a:cubicBezTo>
                  <a:cubicBezTo>
                    <a:pt x="12573" y="27154"/>
                    <a:pt x="10519" y="28386"/>
                    <a:pt x="8918" y="28386"/>
                  </a:cubicBezTo>
                  <a:cubicBezTo>
                    <a:pt x="8732" y="28386"/>
                    <a:pt x="8552" y="28370"/>
                    <a:pt x="8382" y="28333"/>
                  </a:cubicBezTo>
                  <a:cubicBezTo>
                    <a:pt x="6739" y="27975"/>
                    <a:pt x="2251" y="25439"/>
                    <a:pt x="2251" y="25439"/>
                  </a:cubicBezTo>
                  <a:lnTo>
                    <a:pt x="2251" y="25439"/>
                  </a:lnTo>
                  <a:cubicBezTo>
                    <a:pt x="2251" y="25439"/>
                    <a:pt x="1977" y="26201"/>
                    <a:pt x="2870" y="26797"/>
                  </a:cubicBezTo>
                  <a:cubicBezTo>
                    <a:pt x="3763" y="27392"/>
                    <a:pt x="5692" y="28714"/>
                    <a:pt x="6299" y="28952"/>
                  </a:cubicBezTo>
                  <a:cubicBezTo>
                    <a:pt x="6894" y="29178"/>
                    <a:pt x="7370" y="29297"/>
                    <a:pt x="7370" y="29297"/>
                  </a:cubicBezTo>
                  <a:cubicBezTo>
                    <a:pt x="7370" y="29297"/>
                    <a:pt x="7845" y="30411"/>
                    <a:pt x="9572" y="30411"/>
                  </a:cubicBezTo>
                  <a:cubicBezTo>
                    <a:pt x="9759" y="30411"/>
                    <a:pt x="9962" y="30398"/>
                    <a:pt x="10180" y="30368"/>
                  </a:cubicBezTo>
                  <a:cubicBezTo>
                    <a:pt x="12419" y="30071"/>
                    <a:pt x="12573" y="28452"/>
                    <a:pt x="13097" y="28082"/>
                  </a:cubicBezTo>
                  <a:cubicBezTo>
                    <a:pt x="13621" y="27701"/>
                    <a:pt x="14276" y="27320"/>
                    <a:pt x="14276" y="27320"/>
                  </a:cubicBezTo>
                  <a:cubicBezTo>
                    <a:pt x="14276" y="27320"/>
                    <a:pt x="14347" y="28594"/>
                    <a:pt x="14526" y="29595"/>
                  </a:cubicBezTo>
                  <a:cubicBezTo>
                    <a:pt x="14705" y="30595"/>
                    <a:pt x="15109" y="31214"/>
                    <a:pt x="14836" y="32321"/>
                  </a:cubicBezTo>
                  <a:cubicBezTo>
                    <a:pt x="14587" y="33361"/>
                    <a:pt x="14510" y="35099"/>
                    <a:pt x="14778" y="35099"/>
                  </a:cubicBezTo>
                  <a:cubicBezTo>
                    <a:pt x="14792" y="35099"/>
                    <a:pt x="14807" y="35094"/>
                    <a:pt x="14824" y="35083"/>
                  </a:cubicBezTo>
                  <a:cubicBezTo>
                    <a:pt x="15157" y="34893"/>
                    <a:pt x="15300" y="32166"/>
                    <a:pt x="15300" y="31238"/>
                  </a:cubicBezTo>
                  <a:cubicBezTo>
                    <a:pt x="15300" y="30297"/>
                    <a:pt x="14657" y="27928"/>
                    <a:pt x="14716" y="27582"/>
                  </a:cubicBezTo>
                  <a:cubicBezTo>
                    <a:pt x="14760" y="27337"/>
                    <a:pt x="14772" y="27189"/>
                    <a:pt x="14893" y="27189"/>
                  </a:cubicBezTo>
                  <a:cubicBezTo>
                    <a:pt x="14937" y="27189"/>
                    <a:pt x="14995" y="27208"/>
                    <a:pt x="15074" y="27249"/>
                  </a:cubicBezTo>
                  <a:cubicBezTo>
                    <a:pt x="15371" y="27392"/>
                    <a:pt x="16169" y="28928"/>
                    <a:pt x="16967" y="29571"/>
                  </a:cubicBezTo>
                  <a:cubicBezTo>
                    <a:pt x="17615" y="30111"/>
                    <a:pt x="19838" y="30465"/>
                    <a:pt x="20895" y="30465"/>
                  </a:cubicBezTo>
                  <a:cubicBezTo>
                    <a:pt x="21119" y="30465"/>
                    <a:pt x="21290" y="30449"/>
                    <a:pt x="21384" y="30416"/>
                  </a:cubicBezTo>
                  <a:cubicBezTo>
                    <a:pt x="21920" y="30226"/>
                    <a:pt x="23253" y="28571"/>
                    <a:pt x="23253" y="28571"/>
                  </a:cubicBezTo>
                  <a:cubicBezTo>
                    <a:pt x="23253" y="28571"/>
                    <a:pt x="24825" y="27737"/>
                    <a:pt x="25301" y="27106"/>
                  </a:cubicBezTo>
                  <a:cubicBezTo>
                    <a:pt x="25789" y="26487"/>
                    <a:pt x="26087" y="26035"/>
                    <a:pt x="26087" y="26035"/>
                  </a:cubicBezTo>
                  <a:cubicBezTo>
                    <a:pt x="26087" y="26035"/>
                    <a:pt x="28016" y="25165"/>
                    <a:pt x="28397" y="24844"/>
                  </a:cubicBezTo>
                  <a:cubicBezTo>
                    <a:pt x="28790" y="24534"/>
                    <a:pt x="29004" y="24213"/>
                    <a:pt x="29004" y="24213"/>
                  </a:cubicBezTo>
                  <a:cubicBezTo>
                    <a:pt x="29004" y="24213"/>
                    <a:pt x="29099" y="23653"/>
                    <a:pt x="29004" y="23153"/>
                  </a:cubicBezTo>
                  <a:cubicBezTo>
                    <a:pt x="28921" y="22641"/>
                    <a:pt x="28766" y="22498"/>
                    <a:pt x="28766" y="22498"/>
                  </a:cubicBezTo>
                  <a:cubicBezTo>
                    <a:pt x="28766" y="22498"/>
                    <a:pt x="27135" y="22939"/>
                    <a:pt x="26087" y="23094"/>
                  </a:cubicBezTo>
                  <a:cubicBezTo>
                    <a:pt x="25051" y="23237"/>
                    <a:pt x="22813" y="23689"/>
                    <a:pt x="22813" y="23689"/>
                  </a:cubicBezTo>
                  <a:lnTo>
                    <a:pt x="20729" y="24284"/>
                  </a:lnTo>
                  <a:cubicBezTo>
                    <a:pt x="20729" y="24284"/>
                    <a:pt x="22217" y="22939"/>
                    <a:pt x="23110" y="22641"/>
                  </a:cubicBezTo>
                  <a:cubicBezTo>
                    <a:pt x="24003" y="22344"/>
                    <a:pt x="25432" y="22368"/>
                    <a:pt x="26063" y="20498"/>
                  </a:cubicBezTo>
                  <a:cubicBezTo>
                    <a:pt x="26682" y="18641"/>
                    <a:pt x="26539" y="16843"/>
                    <a:pt x="26242" y="16843"/>
                  </a:cubicBezTo>
                  <a:cubicBezTo>
                    <a:pt x="25944" y="16843"/>
                    <a:pt x="25301" y="18343"/>
                    <a:pt x="24742" y="18855"/>
                  </a:cubicBezTo>
                  <a:cubicBezTo>
                    <a:pt x="24158" y="19367"/>
                    <a:pt x="22444" y="20522"/>
                    <a:pt x="22444" y="20522"/>
                  </a:cubicBezTo>
                  <a:lnTo>
                    <a:pt x="21348" y="21320"/>
                  </a:lnTo>
                  <a:cubicBezTo>
                    <a:pt x="21348" y="21320"/>
                    <a:pt x="24861" y="17569"/>
                    <a:pt x="25242" y="16307"/>
                  </a:cubicBezTo>
                  <a:cubicBezTo>
                    <a:pt x="25635" y="15045"/>
                    <a:pt x="25908" y="13759"/>
                    <a:pt x="25635" y="13354"/>
                  </a:cubicBezTo>
                  <a:cubicBezTo>
                    <a:pt x="25349" y="12962"/>
                    <a:pt x="24753" y="12962"/>
                    <a:pt x="24753" y="12962"/>
                  </a:cubicBezTo>
                  <a:lnTo>
                    <a:pt x="25646" y="10580"/>
                  </a:lnTo>
                  <a:cubicBezTo>
                    <a:pt x="25646" y="10580"/>
                    <a:pt x="25287" y="8448"/>
                    <a:pt x="24797" y="8448"/>
                  </a:cubicBezTo>
                  <a:cubicBezTo>
                    <a:pt x="24791" y="8448"/>
                    <a:pt x="24784" y="8448"/>
                    <a:pt x="24777" y="8449"/>
                  </a:cubicBezTo>
                  <a:cubicBezTo>
                    <a:pt x="24301" y="8497"/>
                    <a:pt x="24599" y="8937"/>
                    <a:pt x="24301" y="9687"/>
                  </a:cubicBezTo>
                  <a:cubicBezTo>
                    <a:pt x="24003" y="10426"/>
                    <a:pt x="22670" y="12509"/>
                    <a:pt x="22372" y="13259"/>
                  </a:cubicBezTo>
                  <a:cubicBezTo>
                    <a:pt x="22100" y="13934"/>
                    <a:pt x="21181" y="15027"/>
                    <a:pt x="20807" y="15027"/>
                  </a:cubicBezTo>
                  <a:cubicBezTo>
                    <a:pt x="20772" y="15027"/>
                    <a:pt x="20742" y="15018"/>
                    <a:pt x="20717" y="14998"/>
                  </a:cubicBezTo>
                  <a:cubicBezTo>
                    <a:pt x="20431" y="14759"/>
                    <a:pt x="21241" y="13819"/>
                    <a:pt x="21241" y="13819"/>
                  </a:cubicBezTo>
                  <a:cubicBezTo>
                    <a:pt x="21241" y="13819"/>
                    <a:pt x="23991" y="10426"/>
                    <a:pt x="23622" y="8640"/>
                  </a:cubicBezTo>
                  <a:cubicBezTo>
                    <a:pt x="23265" y="6854"/>
                    <a:pt x="22217" y="5520"/>
                    <a:pt x="22217" y="5520"/>
                  </a:cubicBezTo>
                  <a:cubicBezTo>
                    <a:pt x="22217" y="5520"/>
                    <a:pt x="21882" y="5178"/>
                    <a:pt x="21651" y="5178"/>
                  </a:cubicBezTo>
                  <a:cubicBezTo>
                    <a:pt x="21580" y="5178"/>
                    <a:pt x="21518" y="5210"/>
                    <a:pt x="21479" y="5294"/>
                  </a:cubicBezTo>
                  <a:cubicBezTo>
                    <a:pt x="21324" y="5663"/>
                    <a:pt x="20551" y="8532"/>
                    <a:pt x="20277" y="9402"/>
                  </a:cubicBezTo>
                  <a:cubicBezTo>
                    <a:pt x="20000" y="10231"/>
                    <a:pt x="19011" y="11239"/>
                    <a:pt x="18612" y="11239"/>
                  </a:cubicBezTo>
                  <a:cubicBezTo>
                    <a:pt x="18599" y="11239"/>
                    <a:pt x="18586" y="11238"/>
                    <a:pt x="18574" y="11235"/>
                  </a:cubicBezTo>
                  <a:cubicBezTo>
                    <a:pt x="18205" y="11152"/>
                    <a:pt x="17907" y="10854"/>
                    <a:pt x="17907" y="10854"/>
                  </a:cubicBezTo>
                  <a:cubicBezTo>
                    <a:pt x="17907" y="10854"/>
                    <a:pt x="19539" y="8925"/>
                    <a:pt x="19991" y="6389"/>
                  </a:cubicBezTo>
                  <a:cubicBezTo>
                    <a:pt x="20431" y="3865"/>
                    <a:pt x="20610" y="2127"/>
                    <a:pt x="19777" y="1663"/>
                  </a:cubicBezTo>
                  <a:cubicBezTo>
                    <a:pt x="19174" y="1318"/>
                    <a:pt x="18696" y="1067"/>
                    <a:pt x="18423" y="1067"/>
                  </a:cubicBezTo>
                  <a:cubicBezTo>
                    <a:pt x="18319" y="1067"/>
                    <a:pt x="18245" y="1104"/>
                    <a:pt x="18205" y="1186"/>
                  </a:cubicBezTo>
                  <a:cubicBezTo>
                    <a:pt x="18050" y="1484"/>
                    <a:pt x="18407" y="1925"/>
                    <a:pt x="18229" y="3115"/>
                  </a:cubicBezTo>
                  <a:cubicBezTo>
                    <a:pt x="18050" y="4306"/>
                    <a:pt x="17264" y="6854"/>
                    <a:pt x="16776" y="7306"/>
                  </a:cubicBezTo>
                  <a:cubicBezTo>
                    <a:pt x="16327" y="7682"/>
                    <a:pt x="15814" y="8526"/>
                    <a:pt x="15695" y="8526"/>
                  </a:cubicBezTo>
                  <a:cubicBezTo>
                    <a:pt x="15678" y="8526"/>
                    <a:pt x="15669" y="8509"/>
                    <a:pt x="15669" y="8473"/>
                  </a:cubicBezTo>
                  <a:cubicBezTo>
                    <a:pt x="15669" y="8175"/>
                    <a:pt x="15967" y="5794"/>
                    <a:pt x="16419" y="4901"/>
                  </a:cubicBezTo>
                  <a:cubicBezTo>
                    <a:pt x="16860" y="4008"/>
                    <a:pt x="17895" y="1960"/>
                    <a:pt x="16788" y="972"/>
                  </a:cubicBezTo>
                  <a:cubicBezTo>
                    <a:pt x="15974" y="246"/>
                    <a:pt x="15009" y="1"/>
                    <a:pt x="1438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60" name="Google Shape;18460;p27"/>
            <p:cNvSpPr/>
            <p:nvPr/>
          </p:nvSpPr>
          <p:spPr>
            <a:xfrm>
              <a:off x="2909575" y="2825250"/>
              <a:ext cx="28000" cy="197550"/>
            </a:xfrm>
            <a:custGeom>
              <a:avLst/>
              <a:gdLst/>
              <a:ahLst/>
              <a:cxnLst/>
              <a:rect l="l" t="t" r="r" b="b"/>
              <a:pathLst>
                <a:path w="1120" h="7902" extrusionOk="0">
                  <a:moveTo>
                    <a:pt x="456" y="0"/>
                  </a:moveTo>
                  <a:cubicBezTo>
                    <a:pt x="438" y="0"/>
                    <a:pt x="422" y="11"/>
                    <a:pt x="417" y="33"/>
                  </a:cubicBezTo>
                  <a:cubicBezTo>
                    <a:pt x="1" y="1284"/>
                    <a:pt x="822" y="2450"/>
                    <a:pt x="894" y="3677"/>
                  </a:cubicBezTo>
                  <a:cubicBezTo>
                    <a:pt x="989" y="5082"/>
                    <a:pt x="417" y="6439"/>
                    <a:pt x="834" y="7832"/>
                  </a:cubicBezTo>
                  <a:cubicBezTo>
                    <a:pt x="851" y="7878"/>
                    <a:pt x="894" y="7902"/>
                    <a:pt x="933" y="7902"/>
                  </a:cubicBezTo>
                  <a:cubicBezTo>
                    <a:pt x="975" y="7902"/>
                    <a:pt x="1013" y="7875"/>
                    <a:pt x="1013" y="7820"/>
                  </a:cubicBezTo>
                  <a:cubicBezTo>
                    <a:pt x="1013" y="7177"/>
                    <a:pt x="929" y="6546"/>
                    <a:pt x="941" y="5927"/>
                  </a:cubicBezTo>
                  <a:cubicBezTo>
                    <a:pt x="965" y="5225"/>
                    <a:pt x="1120" y="4546"/>
                    <a:pt x="1084" y="3843"/>
                  </a:cubicBezTo>
                  <a:cubicBezTo>
                    <a:pt x="1025" y="2546"/>
                    <a:pt x="215" y="1403"/>
                    <a:pt x="513" y="81"/>
                  </a:cubicBezTo>
                  <a:cubicBezTo>
                    <a:pt x="520" y="29"/>
                    <a:pt x="486" y="0"/>
                    <a:pt x="4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61" name="Google Shape;18461;p27"/>
            <p:cNvSpPr/>
            <p:nvPr/>
          </p:nvSpPr>
          <p:spPr>
            <a:xfrm>
              <a:off x="2930425" y="2824500"/>
              <a:ext cx="25025" cy="197400"/>
            </a:xfrm>
            <a:custGeom>
              <a:avLst/>
              <a:gdLst/>
              <a:ahLst/>
              <a:cxnLst/>
              <a:rect l="l" t="t" r="r" b="b"/>
              <a:pathLst>
                <a:path w="1001" h="7896" extrusionOk="0">
                  <a:moveTo>
                    <a:pt x="166" y="1"/>
                  </a:moveTo>
                  <a:cubicBezTo>
                    <a:pt x="118" y="1"/>
                    <a:pt x="71" y="31"/>
                    <a:pt x="71" y="99"/>
                  </a:cubicBezTo>
                  <a:cubicBezTo>
                    <a:pt x="0" y="1266"/>
                    <a:pt x="417" y="2361"/>
                    <a:pt x="595" y="3516"/>
                  </a:cubicBezTo>
                  <a:cubicBezTo>
                    <a:pt x="703" y="4219"/>
                    <a:pt x="655" y="4874"/>
                    <a:pt x="572" y="5576"/>
                  </a:cubicBezTo>
                  <a:cubicBezTo>
                    <a:pt x="536" y="5810"/>
                    <a:pt x="294" y="7792"/>
                    <a:pt x="105" y="7792"/>
                  </a:cubicBezTo>
                  <a:cubicBezTo>
                    <a:pt x="102" y="7792"/>
                    <a:pt x="99" y="7792"/>
                    <a:pt x="95" y="7791"/>
                  </a:cubicBezTo>
                  <a:cubicBezTo>
                    <a:pt x="84" y="7781"/>
                    <a:pt x="73" y="7777"/>
                    <a:pt x="64" y="7777"/>
                  </a:cubicBezTo>
                  <a:cubicBezTo>
                    <a:pt x="25" y="7777"/>
                    <a:pt x="9" y="7843"/>
                    <a:pt x="48" y="7862"/>
                  </a:cubicBezTo>
                  <a:cubicBezTo>
                    <a:pt x="87" y="7885"/>
                    <a:pt x="124" y="7895"/>
                    <a:pt x="159" y="7895"/>
                  </a:cubicBezTo>
                  <a:cubicBezTo>
                    <a:pt x="677" y="7895"/>
                    <a:pt x="752" y="5579"/>
                    <a:pt x="786" y="5278"/>
                  </a:cubicBezTo>
                  <a:cubicBezTo>
                    <a:pt x="1000" y="3492"/>
                    <a:pt x="191" y="1849"/>
                    <a:pt x="274" y="99"/>
                  </a:cubicBezTo>
                  <a:cubicBezTo>
                    <a:pt x="274" y="37"/>
                    <a:pt x="219" y="1"/>
                    <a:pt x="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62" name="Google Shape;18462;p27"/>
            <p:cNvSpPr/>
            <p:nvPr/>
          </p:nvSpPr>
          <p:spPr>
            <a:xfrm>
              <a:off x="2744925" y="2825075"/>
              <a:ext cx="175800" cy="82000"/>
            </a:xfrm>
            <a:custGeom>
              <a:avLst/>
              <a:gdLst/>
              <a:ahLst/>
              <a:cxnLst/>
              <a:rect l="l" t="t" r="r" b="b"/>
              <a:pathLst>
                <a:path w="7032" h="3280" extrusionOk="0">
                  <a:moveTo>
                    <a:pt x="6948" y="1"/>
                  </a:moveTo>
                  <a:cubicBezTo>
                    <a:pt x="6943" y="1"/>
                    <a:pt x="6937" y="2"/>
                    <a:pt x="6932" y="5"/>
                  </a:cubicBezTo>
                  <a:cubicBezTo>
                    <a:pt x="5932" y="445"/>
                    <a:pt x="5456" y="1362"/>
                    <a:pt x="4741" y="2088"/>
                  </a:cubicBezTo>
                  <a:cubicBezTo>
                    <a:pt x="4176" y="2665"/>
                    <a:pt x="3499" y="3018"/>
                    <a:pt x="2678" y="3018"/>
                  </a:cubicBezTo>
                  <a:cubicBezTo>
                    <a:pt x="2652" y="3018"/>
                    <a:pt x="2625" y="3018"/>
                    <a:pt x="2598" y="3017"/>
                  </a:cubicBezTo>
                  <a:cubicBezTo>
                    <a:pt x="1634" y="2969"/>
                    <a:pt x="943" y="2457"/>
                    <a:pt x="145" y="2017"/>
                  </a:cubicBezTo>
                  <a:cubicBezTo>
                    <a:pt x="133" y="2011"/>
                    <a:pt x="121" y="2008"/>
                    <a:pt x="109" y="2008"/>
                  </a:cubicBezTo>
                  <a:cubicBezTo>
                    <a:pt x="50" y="2008"/>
                    <a:pt x="0" y="2074"/>
                    <a:pt x="50" y="2124"/>
                  </a:cubicBezTo>
                  <a:cubicBezTo>
                    <a:pt x="693" y="2816"/>
                    <a:pt x="1731" y="3279"/>
                    <a:pt x="2726" y="3279"/>
                  </a:cubicBezTo>
                  <a:cubicBezTo>
                    <a:pt x="3187" y="3279"/>
                    <a:pt x="3639" y="3180"/>
                    <a:pt x="4039" y="2957"/>
                  </a:cubicBezTo>
                  <a:cubicBezTo>
                    <a:pt x="5289" y="2279"/>
                    <a:pt x="5682" y="707"/>
                    <a:pt x="6968" y="88"/>
                  </a:cubicBezTo>
                  <a:cubicBezTo>
                    <a:pt x="7031" y="77"/>
                    <a:pt x="6991" y="1"/>
                    <a:pt x="6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63" name="Google Shape;18463;p27"/>
            <p:cNvSpPr/>
            <p:nvPr/>
          </p:nvSpPr>
          <p:spPr>
            <a:xfrm>
              <a:off x="2746175" y="2851650"/>
              <a:ext cx="118725" cy="32250"/>
            </a:xfrm>
            <a:custGeom>
              <a:avLst/>
              <a:gdLst/>
              <a:ahLst/>
              <a:cxnLst/>
              <a:rect l="l" t="t" r="r" b="b"/>
              <a:pathLst>
                <a:path w="4749" h="1290" extrusionOk="0">
                  <a:moveTo>
                    <a:pt x="4701" y="0"/>
                  </a:moveTo>
                  <a:cubicBezTo>
                    <a:pt x="4698" y="0"/>
                    <a:pt x="4695" y="0"/>
                    <a:pt x="4691" y="1"/>
                  </a:cubicBezTo>
                  <a:cubicBezTo>
                    <a:pt x="4060" y="228"/>
                    <a:pt x="3453" y="525"/>
                    <a:pt x="2846" y="787"/>
                  </a:cubicBezTo>
                  <a:cubicBezTo>
                    <a:pt x="2364" y="1004"/>
                    <a:pt x="1980" y="1184"/>
                    <a:pt x="1498" y="1184"/>
                  </a:cubicBezTo>
                  <a:cubicBezTo>
                    <a:pt x="1372" y="1184"/>
                    <a:pt x="1239" y="1172"/>
                    <a:pt x="1095" y="1144"/>
                  </a:cubicBezTo>
                  <a:cubicBezTo>
                    <a:pt x="750" y="1085"/>
                    <a:pt x="405" y="966"/>
                    <a:pt x="60" y="882"/>
                  </a:cubicBezTo>
                  <a:cubicBezTo>
                    <a:pt x="36" y="882"/>
                    <a:pt x="0" y="942"/>
                    <a:pt x="48" y="954"/>
                  </a:cubicBezTo>
                  <a:cubicBezTo>
                    <a:pt x="583" y="1113"/>
                    <a:pt x="1072" y="1289"/>
                    <a:pt x="1583" y="1289"/>
                  </a:cubicBezTo>
                  <a:cubicBezTo>
                    <a:pt x="1800" y="1289"/>
                    <a:pt x="2020" y="1258"/>
                    <a:pt x="2250" y="1180"/>
                  </a:cubicBezTo>
                  <a:cubicBezTo>
                    <a:pt x="3084" y="894"/>
                    <a:pt x="3941" y="478"/>
                    <a:pt x="4727" y="85"/>
                  </a:cubicBezTo>
                  <a:cubicBezTo>
                    <a:pt x="4749" y="63"/>
                    <a:pt x="4740" y="0"/>
                    <a:pt x="47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64" name="Google Shape;18464;p27"/>
            <p:cNvSpPr/>
            <p:nvPr/>
          </p:nvSpPr>
          <p:spPr>
            <a:xfrm>
              <a:off x="2864325" y="2832625"/>
              <a:ext cx="25325" cy="14300"/>
            </a:xfrm>
            <a:custGeom>
              <a:avLst/>
              <a:gdLst/>
              <a:ahLst/>
              <a:cxnLst/>
              <a:rect l="l" t="t" r="r" b="b"/>
              <a:pathLst>
                <a:path w="1013" h="572" extrusionOk="0">
                  <a:moveTo>
                    <a:pt x="1013" y="0"/>
                  </a:moveTo>
                  <a:lnTo>
                    <a:pt x="1013" y="0"/>
                  </a:lnTo>
                  <a:cubicBezTo>
                    <a:pt x="846" y="119"/>
                    <a:pt x="668" y="227"/>
                    <a:pt x="477" y="298"/>
                  </a:cubicBezTo>
                  <a:cubicBezTo>
                    <a:pt x="322" y="358"/>
                    <a:pt x="144" y="405"/>
                    <a:pt x="25" y="512"/>
                  </a:cubicBezTo>
                  <a:cubicBezTo>
                    <a:pt x="1" y="524"/>
                    <a:pt x="25" y="572"/>
                    <a:pt x="60" y="572"/>
                  </a:cubicBezTo>
                  <a:cubicBezTo>
                    <a:pt x="239" y="560"/>
                    <a:pt x="394" y="453"/>
                    <a:pt x="549" y="358"/>
                  </a:cubicBezTo>
                  <a:cubicBezTo>
                    <a:pt x="715" y="262"/>
                    <a:pt x="870" y="143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65" name="Google Shape;18465;p27"/>
            <p:cNvSpPr/>
            <p:nvPr/>
          </p:nvSpPr>
          <p:spPr>
            <a:xfrm>
              <a:off x="2619850" y="2777425"/>
              <a:ext cx="287675" cy="74625"/>
            </a:xfrm>
            <a:custGeom>
              <a:avLst/>
              <a:gdLst/>
              <a:ahLst/>
              <a:cxnLst/>
              <a:rect l="l" t="t" r="r" b="b"/>
              <a:pathLst>
                <a:path w="11507" h="2985" extrusionOk="0">
                  <a:moveTo>
                    <a:pt x="77" y="0"/>
                  </a:moveTo>
                  <a:cubicBezTo>
                    <a:pt x="36" y="0"/>
                    <a:pt x="0" y="49"/>
                    <a:pt x="41" y="89"/>
                  </a:cubicBezTo>
                  <a:cubicBezTo>
                    <a:pt x="803" y="827"/>
                    <a:pt x="1779" y="1375"/>
                    <a:pt x="2719" y="1875"/>
                  </a:cubicBezTo>
                  <a:cubicBezTo>
                    <a:pt x="3612" y="2327"/>
                    <a:pt x="4577" y="2804"/>
                    <a:pt x="5577" y="2947"/>
                  </a:cubicBezTo>
                  <a:cubicBezTo>
                    <a:pt x="5762" y="2973"/>
                    <a:pt x="5944" y="2985"/>
                    <a:pt x="6124" y="2985"/>
                  </a:cubicBezTo>
                  <a:cubicBezTo>
                    <a:pt x="7979" y="2985"/>
                    <a:pt x="9629" y="1709"/>
                    <a:pt x="11506" y="1589"/>
                  </a:cubicBezTo>
                  <a:cubicBezTo>
                    <a:pt x="11506" y="1589"/>
                    <a:pt x="11506" y="1565"/>
                    <a:pt x="11482" y="1565"/>
                  </a:cubicBezTo>
                  <a:cubicBezTo>
                    <a:pt x="11335" y="1545"/>
                    <a:pt x="11189" y="1536"/>
                    <a:pt x="11045" y="1536"/>
                  </a:cubicBezTo>
                  <a:cubicBezTo>
                    <a:pt x="9403" y="1536"/>
                    <a:pt x="7932" y="2737"/>
                    <a:pt x="6279" y="2792"/>
                  </a:cubicBezTo>
                  <a:cubicBezTo>
                    <a:pt x="6240" y="2793"/>
                    <a:pt x="6201" y="2793"/>
                    <a:pt x="6163" y="2793"/>
                  </a:cubicBezTo>
                  <a:cubicBezTo>
                    <a:pt x="3912" y="2793"/>
                    <a:pt x="1903" y="1118"/>
                    <a:pt x="100" y="6"/>
                  </a:cubicBezTo>
                  <a:cubicBezTo>
                    <a:pt x="93" y="2"/>
                    <a:pt x="85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66" name="Google Shape;18466;p27"/>
            <p:cNvSpPr/>
            <p:nvPr/>
          </p:nvSpPr>
          <p:spPr>
            <a:xfrm>
              <a:off x="2619725" y="2799225"/>
              <a:ext cx="129425" cy="75700"/>
            </a:xfrm>
            <a:custGeom>
              <a:avLst/>
              <a:gdLst/>
              <a:ahLst/>
              <a:cxnLst/>
              <a:rect l="l" t="t" r="r" b="b"/>
              <a:pathLst>
                <a:path w="5177" h="3028" extrusionOk="0">
                  <a:moveTo>
                    <a:pt x="49" y="1"/>
                  </a:moveTo>
                  <a:cubicBezTo>
                    <a:pt x="27" y="1"/>
                    <a:pt x="0" y="41"/>
                    <a:pt x="22" y="62"/>
                  </a:cubicBezTo>
                  <a:cubicBezTo>
                    <a:pt x="1308" y="1372"/>
                    <a:pt x="3141" y="2837"/>
                    <a:pt x="5058" y="3027"/>
                  </a:cubicBezTo>
                  <a:cubicBezTo>
                    <a:pt x="5062" y="3027"/>
                    <a:pt x="5066" y="3028"/>
                    <a:pt x="5069" y="3028"/>
                  </a:cubicBezTo>
                  <a:cubicBezTo>
                    <a:pt x="5177" y="3028"/>
                    <a:pt x="5173" y="2860"/>
                    <a:pt x="5058" y="2848"/>
                  </a:cubicBezTo>
                  <a:cubicBezTo>
                    <a:pt x="3058" y="2622"/>
                    <a:pt x="1605" y="1122"/>
                    <a:pt x="57" y="3"/>
                  </a:cubicBezTo>
                  <a:cubicBezTo>
                    <a:pt x="55" y="2"/>
                    <a:pt x="52" y="1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67" name="Google Shape;18467;p27"/>
            <p:cNvSpPr/>
            <p:nvPr/>
          </p:nvSpPr>
          <p:spPr>
            <a:xfrm>
              <a:off x="2616100" y="2777150"/>
              <a:ext cx="8950" cy="28200"/>
            </a:xfrm>
            <a:custGeom>
              <a:avLst/>
              <a:gdLst/>
              <a:ahLst/>
              <a:cxnLst/>
              <a:rect l="l" t="t" r="r" b="b"/>
              <a:pathLst>
                <a:path w="358" h="1128" extrusionOk="0">
                  <a:moveTo>
                    <a:pt x="178" y="0"/>
                  </a:moveTo>
                  <a:cubicBezTo>
                    <a:pt x="174" y="0"/>
                    <a:pt x="170" y="2"/>
                    <a:pt x="167" y="5"/>
                  </a:cubicBezTo>
                  <a:cubicBezTo>
                    <a:pt x="12" y="302"/>
                    <a:pt x="0" y="898"/>
                    <a:pt x="310" y="1124"/>
                  </a:cubicBezTo>
                  <a:cubicBezTo>
                    <a:pt x="312" y="1126"/>
                    <a:pt x="315" y="1127"/>
                    <a:pt x="318" y="1127"/>
                  </a:cubicBezTo>
                  <a:cubicBezTo>
                    <a:pt x="333" y="1127"/>
                    <a:pt x="357" y="1108"/>
                    <a:pt x="357" y="1088"/>
                  </a:cubicBezTo>
                  <a:cubicBezTo>
                    <a:pt x="322" y="910"/>
                    <a:pt x="226" y="767"/>
                    <a:pt x="191" y="600"/>
                  </a:cubicBezTo>
                  <a:cubicBezTo>
                    <a:pt x="155" y="410"/>
                    <a:pt x="179" y="219"/>
                    <a:pt x="202" y="29"/>
                  </a:cubicBezTo>
                  <a:cubicBezTo>
                    <a:pt x="202" y="11"/>
                    <a:pt x="190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68" name="Google Shape;18468;p27"/>
            <p:cNvSpPr/>
            <p:nvPr/>
          </p:nvSpPr>
          <p:spPr>
            <a:xfrm>
              <a:off x="2590500" y="2693650"/>
              <a:ext cx="320475" cy="137200"/>
            </a:xfrm>
            <a:custGeom>
              <a:avLst/>
              <a:gdLst/>
              <a:ahLst/>
              <a:cxnLst/>
              <a:rect l="l" t="t" r="r" b="b"/>
              <a:pathLst>
                <a:path w="12819" h="5488" extrusionOk="0">
                  <a:moveTo>
                    <a:pt x="45" y="0"/>
                  </a:moveTo>
                  <a:cubicBezTo>
                    <a:pt x="23" y="0"/>
                    <a:pt x="0" y="15"/>
                    <a:pt x="0" y="47"/>
                  </a:cubicBezTo>
                  <a:cubicBezTo>
                    <a:pt x="0" y="999"/>
                    <a:pt x="572" y="1702"/>
                    <a:pt x="1310" y="2297"/>
                  </a:cubicBezTo>
                  <a:cubicBezTo>
                    <a:pt x="2358" y="3154"/>
                    <a:pt x="3584" y="4035"/>
                    <a:pt x="4786" y="4690"/>
                  </a:cubicBezTo>
                  <a:cubicBezTo>
                    <a:pt x="5775" y="5222"/>
                    <a:pt x="6897" y="5487"/>
                    <a:pt x="8015" y="5487"/>
                  </a:cubicBezTo>
                  <a:cubicBezTo>
                    <a:pt x="8150" y="5487"/>
                    <a:pt x="8284" y="5484"/>
                    <a:pt x="8418" y="5476"/>
                  </a:cubicBezTo>
                  <a:cubicBezTo>
                    <a:pt x="9697" y="5404"/>
                    <a:pt x="10932" y="4643"/>
                    <a:pt x="12192" y="4643"/>
                  </a:cubicBezTo>
                  <a:cubicBezTo>
                    <a:pt x="12386" y="4643"/>
                    <a:pt x="12580" y="4661"/>
                    <a:pt x="12776" y="4702"/>
                  </a:cubicBezTo>
                  <a:cubicBezTo>
                    <a:pt x="12779" y="4703"/>
                    <a:pt x="12782" y="4704"/>
                    <a:pt x="12785" y="4704"/>
                  </a:cubicBezTo>
                  <a:cubicBezTo>
                    <a:pt x="12813" y="4704"/>
                    <a:pt x="12819" y="4654"/>
                    <a:pt x="12776" y="4654"/>
                  </a:cubicBezTo>
                  <a:cubicBezTo>
                    <a:pt x="12542" y="4582"/>
                    <a:pt x="12313" y="4552"/>
                    <a:pt x="12087" y="4552"/>
                  </a:cubicBezTo>
                  <a:cubicBezTo>
                    <a:pt x="11276" y="4552"/>
                    <a:pt x="10507" y="4940"/>
                    <a:pt x="9716" y="5155"/>
                  </a:cubicBezTo>
                  <a:cubicBezTo>
                    <a:pt x="9181" y="5289"/>
                    <a:pt x="8628" y="5356"/>
                    <a:pt x="8076" y="5356"/>
                  </a:cubicBezTo>
                  <a:cubicBezTo>
                    <a:pt x="7263" y="5356"/>
                    <a:pt x="6450" y="5212"/>
                    <a:pt x="5691" y="4928"/>
                  </a:cubicBezTo>
                  <a:cubicBezTo>
                    <a:pt x="4477" y="4464"/>
                    <a:pt x="3429" y="3607"/>
                    <a:pt x="2381" y="2845"/>
                  </a:cubicBezTo>
                  <a:cubicBezTo>
                    <a:pt x="1369" y="2130"/>
                    <a:pt x="238" y="1345"/>
                    <a:pt x="83" y="35"/>
                  </a:cubicBezTo>
                  <a:cubicBezTo>
                    <a:pt x="83" y="12"/>
                    <a:pt x="65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69" name="Google Shape;18469;p27"/>
            <p:cNvSpPr/>
            <p:nvPr/>
          </p:nvSpPr>
          <p:spPr>
            <a:xfrm>
              <a:off x="2589900" y="2652125"/>
              <a:ext cx="13625" cy="45300"/>
            </a:xfrm>
            <a:custGeom>
              <a:avLst/>
              <a:gdLst/>
              <a:ahLst/>
              <a:cxnLst/>
              <a:rect l="l" t="t" r="r" b="b"/>
              <a:pathLst>
                <a:path w="545" h="1812" extrusionOk="0">
                  <a:moveTo>
                    <a:pt x="513" y="1"/>
                  </a:moveTo>
                  <a:cubicBezTo>
                    <a:pt x="508" y="1"/>
                    <a:pt x="503" y="2"/>
                    <a:pt x="500" y="5"/>
                  </a:cubicBezTo>
                  <a:cubicBezTo>
                    <a:pt x="84" y="446"/>
                    <a:pt x="0" y="1196"/>
                    <a:pt x="12" y="1767"/>
                  </a:cubicBezTo>
                  <a:cubicBezTo>
                    <a:pt x="18" y="1797"/>
                    <a:pt x="42" y="1812"/>
                    <a:pt x="64" y="1812"/>
                  </a:cubicBezTo>
                  <a:cubicBezTo>
                    <a:pt x="87" y="1812"/>
                    <a:pt x="107" y="1797"/>
                    <a:pt x="107" y="1767"/>
                  </a:cubicBezTo>
                  <a:cubicBezTo>
                    <a:pt x="107" y="1458"/>
                    <a:pt x="143" y="1136"/>
                    <a:pt x="227" y="827"/>
                  </a:cubicBezTo>
                  <a:cubicBezTo>
                    <a:pt x="298" y="565"/>
                    <a:pt x="453" y="303"/>
                    <a:pt x="536" y="41"/>
                  </a:cubicBezTo>
                  <a:cubicBezTo>
                    <a:pt x="545" y="14"/>
                    <a:pt x="527" y="1"/>
                    <a:pt x="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70" name="Google Shape;18470;p27"/>
            <p:cNvSpPr/>
            <p:nvPr/>
          </p:nvSpPr>
          <p:spPr>
            <a:xfrm>
              <a:off x="2601575" y="2653325"/>
              <a:ext cx="164850" cy="132300"/>
            </a:xfrm>
            <a:custGeom>
              <a:avLst/>
              <a:gdLst/>
              <a:ahLst/>
              <a:cxnLst/>
              <a:rect l="l" t="t" r="r" b="b"/>
              <a:pathLst>
                <a:path w="6594" h="5292" extrusionOk="0">
                  <a:moveTo>
                    <a:pt x="58" y="0"/>
                  </a:moveTo>
                  <a:cubicBezTo>
                    <a:pt x="25" y="0"/>
                    <a:pt x="1" y="14"/>
                    <a:pt x="10" y="41"/>
                  </a:cubicBezTo>
                  <a:cubicBezTo>
                    <a:pt x="522" y="1374"/>
                    <a:pt x="1593" y="2577"/>
                    <a:pt x="2724" y="3469"/>
                  </a:cubicBezTo>
                  <a:cubicBezTo>
                    <a:pt x="3760" y="4303"/>
                    <a:pt x="5165" y="5136"/>
                    <a:pt x="6534" y="5291"/>
                  </a:cubicBezTo>
                  <a:cubicBezTo>
                    <a:pt x="6594" y="5291"/>
                    <a:pt x="6594" y="5220"/>
                    <a:pt x="6546" y="5196"/>
                  </a:cubicBezTo>
                  <a:cubicBezTo>
                    <a:pt x="5224" y="4648"/>
                    <a:pt x="3974" y="4231"/>
                    <a:pt x="2843" y="3339"/>
                  </a:cubicBezTo>
                  <a:cubicBezTo>
                    <a:pt x="1653" y="2422"/>
                    <a:pt x="867" y="1267"/>
                    <a:pt x="93" y="5"/>
                  </a:cubicBezTo>
                  <a:cubicBezTo>
                    <a:pt x="81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71" name="Google Shape;18471;p27"/>
            <p:cNvSpPr/>
            <p:nvPr/>
          </p:nvSpPr>
          <p:spPr>
            <a:xfrm>
              <a:off x="2772050" y="2776500"/>
              <a:ext cx="34075" cy="12400"/>
            </a:xfrm>
            <a:custGeom>
              <a:avLst/>
              <a:gdLst/>
              <a:ahLst/>
              <a:cxnLst/>
              <a:rect l="l" t="t" r="r" b="b"/>
              <a:pathLst>
                <a:path w="1363" h="496" extrusionOk="0">
                  <a:moveTo>
                    <a:pt x="512" y="1"/>
                  </a:moveTo>
                  <a:cubicBezTo>
                    <a:pt x="478" y="1"/>
                    <a:pt x="450" y="3"/>
                    <a:pt x="430" y="7"/>
                  </a:cubicBezTo>
                  <a:cubicBezTo>
                    <a:pt x="394" y="7"/>
                    <a:pt x="394" y="43"/>
                    <a:pt x="430" y="43"/>
                  </a:cubicBezTo>
                  <a:cubicBezTo>
                    <a:pt x="549" y="78"/>
                    <a:pt x="668" y="90"/>
                    <a:pt x="787" y="126"/>
                  </a:cubicBezTo>
                  <a:cubicBezTo>
                    <a:pt x="811" y="138"/>
                    <a:pt x="1013" y="197"/>
                    <a:pt x="1037" y="245"/>
                  </a:cubicBezTo>
                  <a:cubicBezTo>
                    <a:pt x="1108" y="340"/>
                    <a:pt x="1025" y="388"/>
                    <a:pt x="930" y="400"/>
                  </a:cubicBezTo>
                  <a:cubicBezTo>
                    <a:pt x="887" y="405"/>
                    <a:pt x="844" y="407"/>
                    <a:pt x="801" y="407"/>
                  </a:cubicBezTo>
                  <a:cubicBezTo>
                    <a:pt x="541" y="407"/>
                    <a:pt x="268" y="328"/>
                    <a:pt x="13" y="328"/>
                  </a:cubicBezTo>
                  <a:cubicBezTo>
                    <a:pt x="1" y="352"/>
                    <a:pt x="1" y="376"/>
                    <a:pt x="13" y="376"/>
                  </a:cubicBezTo>
                  <a:cubicBezTo>
                    <a:pt x="299" y="447"/>
                    <a:pt x="608" y="483"/>
                    <a:pt x="906" y="495"/>
                  </a:cubicBezTo>
                  <a:cubicBezTo>
                    <a:pt x="1013" y="495"/>
                    <a:pt x="1168" y="495"/>
                    <a:pt x="1215" y="388"/>
                  </a:cubicBezTo>
                  <a:cubicBezTo>
                    <a:pt x="1363" y="124"/>
                    <a:pt x="773" y="1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72" name="Google Shape;18472;p27"/>
            <p:cNvSpPr/>
            <p:nvPr/>
          </p:nvSpPr>
          <p:spPr>
            <a:xfrm>
              <a:off x="2611800" y="2664725"/>
              <a:ext cx="163550" cy="112050"/>
            </a:xfrm>
            <a:custGeom>
              <a:avLst/>
              <a:gdLst/>
              <a:ahLst/>
              <a:cxnLst/>
              <a:rect l="l" t="t" r="r" b="b"/>
              <a:pathLst>
                <a:path w="6542" h="4482" extrusionOk="0">
                  <a:moveTo>
                    <a:pt x="79" y="0"/>
                  </a:moveTo>
                  <a:cubicBezTo>
                    <a:pt x="34" y="0"/>
                    <a:pt x="0" y="68"/>
                    <a:pt x="29" y="96"/>
                  </a:cubicBezTo>
                  <a:cubicBezTo>
                    <a:pt x="946" y="1025"/>
                    <a:pt x="2029" y="1811"/>
                    <a:pt x="3113" y="2525"/>
                  </a:cubicBezTo>
                  <a:cubicBezTo>
                    <a:pt x="4184" y="3252"/>
                    <a:pt x="5316" y="3966"/>
                    <a:pt x="6506" y="4478"/>
                  </a:cubicBezTo>
                  <a:cubicBezTo>
                    <a:pt x="6513" y="4480"/>
                    <a:pt x="6519" y="4481"/>
                    <a:pt x="6523" y="4481"/>
                  </a:cubicBezTo>
                  <a:cubicBezTo>
                    <a:pt x="6541" y="4481"/>
                    <a:pt x="6539" y="4466"/>
                    <a:pt x="6530" y="4466"/>
                  </a:cubicBezTo>
                  <a:cubicBezTo>
                    <a:pt x="5411" y="3775"/>
                    <a:pt x="4256" y="3168"/>
                    <a:pt x="3196" y="2406"/>
                  </a:cubicBezTo>
                  <a:cubicBezTo>
                    <a:pt x="2113" y="1668"/>
                    <a:pt x="1148" y="799"/>
                    <a:pt x="113" y="13"/>
                  </a:cubicBezTo>
                  <a:cubicBezTo>
                    <a:pt x="101" y="4"/>
                    <a:pt x="90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73" name="Google Shape;18473;p27"/>
            <p:cNvSpPr/>
            <p:nvPr/>
          </p:nvSpPr>
          <p:spPr>
            <a:xfrm>
              <a:off x="2566675" y="2570900"/>
              <a:ext cx="33975" cy="74025"/>
            </a:xfrm>
            <a:custGeom>
              <a:avLst/>
              <a:gdLst/>
              <a:ahLst/>
              <a:cxnLst/>
              <a:rect l="l" t="t" r="r" b="b"/>
              <a:pathLst>
                <a:path w="1359" h="2961" extrusionOk="0">
                  <a:moveTo>
                    <a:pt x="352" y="1"/>
                  </a:moveTo>
                  <a:cubicBezTo>
                    <a:pt x="339" y="1"/>
                    <a:pt x="327" y="9"/>
                    <a:pt x="322" y="28"/>
                  </a:cubicBezTo>
                  <a:cubicBezTo>
                    <a:pt x="1" y="1016"/>
                    <a:pt x="501" y="2278"/>
                    <a:pt x="1251" y="2945"/>
                  </a:cubicBezTo>
                  <a:cubicBezTo>
                    <a:pt x="1259" y="2956"/>
                    <a:pt x="1270" y="2960"/>
                    <a:pt x="1281" y="2960"/>
                  </a:cubicBezTo>
                  <a:cubicBezTo>
                    <a:pt x="1318" y="2960"/>
                    <a:pt x="1359" y="2910"/>
                    <a:pt x="1322" y="2873"/>
                  </a:cubicBezTo>
                  <a:cubicBezTo>
                    <a:pt x="965" y="2456"/>
                    <a:pt x="667" y="2028"/>
                    <a:pt x="513" y="1492"/>
                  </a:cubicBezTo>
                  <a:cubicBezTo>
                    <a:pt x="370" y="1016"/>
                    <a:pt x="417" y="540"/>
                    <a:pt x="394" y="39"/>
                  </a:cubicBezTo>
                  <a:cubicBezTo>
                    <a:pt x="394" y="18"/>
                    <a:pt x="372" y="1"/>
                    <a:pt x="3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74" name="Google Shape;18474;p27"/>
            <p:cNvSpPr/>
            <p:nvPr/>
          </p:nvSpPr>
          <p:spPr>
            <a:xfrm>
              <a:off x="2573325" y="2536725"/>
              <a:ext cx="18525" cy="32200"/>
            </a:xfrm>
            <a:custGeom>
              <a:avLst/>
              <a:gdLst/>
              <a:ahLst/>
              <a:cxnLst/>
              <a:rect l="l" t="t" r="r" b="b"/>
              <a:pathLst>
                <a:path w="741" h="1288" extrusionOk="0">
                  <a:moveTo>
                    <a:pt x="706" y="1"/>
                  </a:moveTo>
                  <a:cubicBezTo>
                    <a:pt x="700" y="1"/>
                    <a:pt x="693" y="5"/>
                    <a:pt x="687" y="13"/>
                  </a:cubicBezTo>
                  <a:cubicBezTo>
                    <a:pt x="282" y="204"/>
                    <a:pt x="92" y="847"/>
                    <a:pt x="8" y="1252"/>
                  </a:cubicBezTo>
                  <a:cubicBezTo>
                    <a:pt x="1" y="1267"/>
                    <a:pt x="22" y="1287"/>
                    <a:pt x="42" y="1287"/>
                  </a:cubicBezTo>
                  <a:cubicBezTo>
                    <a:pt x="53" y="1287"/>
                    <a:pt x="64" y="1281"/>
                    <a:pt x="68" y="1264"/>
                  </a:cubicBezTo>
                  <a:cubicBezTo>
                    <a:pt x="128" y="1025"/>
                    <a:pt x="223" y="799"/>
                    <a:pt x="342" y="597"/>
                  </a:cubicBezTo>
                  <a:cubicBezTo>
                    <a:pt x="461" y="418"/>
                    <a:pt x="616" y="252"/>
                    <a:pt x="723" y="61"/>
                  </a:cubicBezTo>
                  <a:cubicBezTo>
                    <a:pt x="741" y="34"/>
                    <a:pt x="725" y="1"/>
                    <a:pt x="7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75" name="Google Shape;18475;p27"/>
            <p:cNvSpPr/>
            <p:nvPr/>
          </p:nvSpPr>
          <p:spPr>
            <a:xfrm>
              <a:off x="2591175" y="2536375"/>
              <a:ext cx="103900" cy="107800"/>
            </a:xfrm>
            <a:custGeom>
              <a:avLst/>
              <a:gdLst/>
              <a:ahLst/>
              <a:cxnLst/>
              <a:rect l="l" t="t" r="r" b="b"/>
              <a:pathLst>
                <a:path w="4156" h="4312" extrusionOk="0">
                  <a:moveTo>
                    <a:pt x="34" y="0"/>
                  </a:moveTo>
                  <a:cubicBezTo>
                    <a:pt x="21" y="0"/>
                    <a:pt x="1" y="23"/>
                    <a:pt x="9" y="39"/>
                  </a:cubicBezTo>
                  <a:cubicBezTo>
                    <a:pt x="449" y="932"/>
                    <a:pt x="1080" y="1801"/>
                    <a:pt x="1723" y="2552"/>
                  </a:cubicBezTo>
                  <a:cubicBezTo>
                    <a:pt x="2331" y="3278"/>
                    <a:pt x="3259" y="3623"/>
                    <a:pt x="3962" y="4278"/>
                  </a:cubicBezTo>
                  <a:cubicBezTo>
                    <a:pt x="3982" y="4301"/>
                    <a:pt x="4005" y="4311"/>
                    <a:pt x="4028" y="4311"/>
                  </a:cubicBezTo>
                  <a:cubicBezTo>
                    <a:pt x="4096" y="4311"/>
                    <a:pt x="4156" y="4219"/>
                    <a:pt x="4093" y="4147"/>
                  </a:cubicBezTo>
                  <a:cubicBezTo>
                    <a:pt x="3438" y="3504"/>
                    <a:pt x="2533" y="3183"/>
                    <a:pt x="1914" y="2516"/>
                  </a:cubicBezTo>
                  <a:cubicBezTo>
                    <a:pt x="1211" y="1742"/>
                    <a:pt x="687" y="849"/>
                    <a:pt x="45" y="16"/>
                  </a:cubicBezTo>
                  <a:cubicBezTo>
                    <a:pt x="45" y="5"/>
                    <a:pt x="40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76" name="Google Shape;18476;p27"/>
            <p:cNvSpPr/>
            <p:nvPr/>
          </p:nvSpPr>
          <p:spPr>
            <a:xfrm>
              <a:off x="2690675" y="2639550"/>
              <a:ext cx="216850" cy="103875"/>
            </a:xfrm>
            <a:custGeom>
              <a:avLst/>
              <a:gdLst/>
              <a:ahLst/>
              <a:cxnLst/>
              <a:rect l="l" t="t" r="r" b="b"/>
              <a:pathLst>
                <a:path w="8674" h="4155" extrusionOk="0">
                  <a:moveTo>
                    <a:pt x="60" y="0"/>
                  </a:moveTo>
                  <a:cubicBezTo>
                    <a:pt x="29" y="0"/>
                    <a:pt x="1" y="71"/>
                    <a:pt x="41" y="91"/>
                  </a:cubicBezTo>
                  <a:cubicBezTo>
                    <a:pt x="1363" y="984"/>
                    <a:pt x="2696" y="1925"/>
                    <a:pt x="4244" y="2389"/>
                  </a:cubicBezTo>
                  <a:cubicBezTo>
                    <a:pt x="4673" y="2508"/>
                    <a:pt x="5125" y="2616"/>
                    <a:pt x="5518" y="2818"/>
                  </a:cubicBezTo>
                  <a:cubicBezTo>
                    <a:pt x="5899" y="3008"/>
                    <a:pt x="6197" y="3306"/>
                    <a:pt x="6554" y="3544"/>
                  </a:cubicBezTo>
                  <a:cubicBezTo>
                    <a:pt x="7110" y="3922"/>
                    <a:pt x="7759" y="4155"/>
                    <a:pt x="8434" y="4155"/>
                  </a:cubicBezTo>
                  <a:cubicBezTo>
                    <a:pt x="8482" y="4155"/>
                    <a:pt x="8530" y="4154"/>
                    <a:pt x="8578" y="4151"/>
                  </a:cubicBezTo>
                  <a:cubicBezTo>
                    <a:pt x="8673" y="4151"/>
                    <a:pt x="8673" y="4032"/>
                    <a:pt x="8578" y="4020"/>
                  </a:cubicBezTo>
                  <a:cubicBezTo>
                    <a:pt x="7578" y="3925"/>
                    <a:pt x="6911" y="3580"/>
                    <a:pt x="6125" y="3008"/>
                  </a:cubicBezTo>
                  <a:cubicBezTo>
                    <a:pt x="5554" y="2592"/>
                    <a:pt x="4959" y="2413"/>
                    <a:pt x="4280" y="2223"/>
                  </a:cubicBezTo>
                  <a:cubicBezTo>
                    <a:pt x="2696" y="1758"/>
                    <a:pt x="1470" y="794"/>
                    <a:pt x="77" y="8"/>
                  </a:cubicBezTo>
                  <a:cubicBezTo>
                    <a:pt x="71" y="3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77" name="Google Shape;18477;p27"/>
            <p:cNvSpPr/>
            <p:nvPr/>
          </p:nvSpPr>
          <p:spPr>
            <a:xfrm>
              <a:off x="2739100" y="2691650"/>
              <a:ext cx="41125" cy="15975"/>
            </a:xfrm>
            <a:custGeom>
              <a:avLst/>
              <a:gdLst/>
              <a:ahLst/>
              <a:cxnLst/>
              <a:rect l="l" t="t" r="r" b="b"/>
              <a:pathLst>
                <a:path w="1645" h="639" extrusionOk="0">
                  <a:moveTo>
                    <a:pt x="225" y="0"/>
                  </a:moveTo>
                  <a:cubicBezTo>
                    <a:pt x="110" y="0"/>
                    <a:pt x="1" y="86"/>
                    <a:pt x="93" y="198"/>
                  </a:cubicBezTo>
                  <a:cubicBezTo>
                    <a:pt x="97" y="203"/>
                    <a:pt x="104" y="206"/>
                    <a:pt x="111" y="206"/>
                  </a:cubicBezTo>
                  <a:cubicBezTo>
                    <a:pt x="120" y="206"/>
                    <a:pt x="128" y="200"/>
                    <a:pt x="128" y="186"/>
                  </a:cubicBezTo>
                  <a:cubicBezTo>
                    <a:pt x="131" y="133"/>
                    <a:pt x="174" y="112"/>
                    <a:pt x="238" y="112"/>
                  </a:cubicBezTo>
                  <a:cubicBezTo>
                    <a:pt x="443" y="112"/>
                    <a:pt x="872" y="326"/>
                    <a:pt x="926" y="353"/>
                  </a:cubicBezTo>
                  <a:cubicBezTo>
                    <a:pt x="1152" y="436"/>
                    <a:pt x="1378" y="543"/>
                    <a:pt x="1593" y="627"/>
                  </a:cubicBezTo>
                  <a:cubicBezTo>
                    <a:pt x="1604" y="635"/>
                    <a:pt x="1612" y="638"/>
                    <a:pt x="1619" y="638"/>
                  </a:cubicBezTo>
                  <a:cubicBezTo>
                    <a:pt x="1643" y="638"/>
                    <a:pt x="1644" y="600"/>
                    <a:pt x="1617" y="591"/>
                  </a:cubicBezTo>
                  <a:cubicBezTo>
                    <a:pt x="1390" y="484"/>
                    <a:pt x="1164" y="389"/>
                    <a:pt x="938" y="293"/>
                  </a:cubicBezTo>
                  <a:cubicBezTo>
                    <a:pt x="747" y="198"/>
                    <a:pt x="497" y="32"/>
                    <a:pt x="283" y="8"/>
                  </a:cubicBezTo>
                  <a:cubicBezTo>
                    <a:pt x="264" y="3"/>
                    <a:pt x="245" y="0"/>
                    <a:pt x="2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78" name="Google Shape;18478;p27"/>
            <p:cNvSpPr/>
            <p:nvPr/>
          </p:nvSpPr>
          <p:spPr>
            <a:xfrm>
              <a:off x="2740350" y="2697975"/>
              <a:ext cx="46025" cy="19300"/>
            </a:xfrm>
            <a:custGeom>
              <a:avLst/>
              <a:gdLst/>
              <a:ahLst/>
              <a:cxnLst/>
              <a:rect l="l" t="t" r="r" b="b"/>
              <a:pathLst>
                <a:path w="1841" h="772" extrusionOk="0">
                  <a:moveTo>
                    <a:pt x="20" y="0"/>
                  </a:moveTo>
                  <a:cubicBezTo>
                    <a:pt x="10" y="0"/>
                    <a:pt x="1" y="14"/>
                    <a:pt x="19" y="40"/>
                  </a:cubicBezTo>
                  <a:cubicBezTo>
                    <a:pt x="406" y="483"/>
                    <a:pt x="1051" y="772"/>
                    <a:pt x="1647" y="772"/>
                  </a:cubicBezTo>
                  <a:cubicBezTo>
                    <a:pt x="1692" y="772"/>
                    <a:pt x="1737" y="770"/>
                    <a:pt x="1781" y="767"/>
                  </a:cubicBezTo>
                  <a:cubicBezTo>
                    <a:pt x="1840" y="767"/>
                    <a:pt x="1840" y="671"/>
                    <a:pt x="1781" y="671"/>
                  </a:cubicBezTo>
                  <a:cubicBezTo>
                    <a:pt x="1102" y="612"/>
                    <a:pt x="578" y="421"/>
                    <a:pt x="31" y="5"/>
                  </a:cubicBezTo>
                  <a:cubicBezTo>
                    <a:pt x="28" y="2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79" name="Google Shape;18479;p27"/>
            <p:cNvSpPr/>
            <p:nvPr/>
          </p:nvSpPr>
          <p:spPr>
            <a:xfrm>
              <a:off x="2781000" y="2709400"/>
              <a:ext cx="4775" cy="5950"/>
            </a:xfrm>
            <a:custGeom>
              <a:avLst/>
              <a:gdLst/>
              <a:ahLst/>
              <a:cxnLst/>
              <a:rect l="l" t="t" r="r" b="b"/>
              <a:pathLst>
                <a:path w="191" h="238" extrusionOk="0">
                  <a:moveTo>
                    <a:pt x="24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83" y="72"/>
                    <a:pt x="119" y="131"/>
                    <a:pt x="143" y="214"/>
                  </a:cubicBezTo>
                  <a:cubicBezTo>
                    <a:pt x="148" y="231"/>
                    <a:pt x="159" y="237"/>
                    <a:pt x="168" y="237"/>
                  </a:cubicBezTo>
                  <a:cubicBezTo>
                    <a:pt x="180" y="237"/>
                    <a:pt x="191" y="228"/>
                    <a:pt x="191" y="214"/>
                  </a:cubicBezTo>
                  <a:cubicBezTo>
                    <a:pt x="191" y="119"/>
                    <a:pt x="119" y="2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80" name="Google Shape;18480;p27"/>
            <p:cNvSpPr/>
            <p:nvPr/>
          </p:nvSpPr>
          <p:spPr>
            <a:xfrm>
              <a:off x="2861650" y="2753550"/>
              <a:ext cx="50925" cy="14075"/>
            </a:xfrm>
            <a:custGeom>
              <a:avLst/>
              <a:gdLst/>
              <a:ahLst/>
              <a:cxnLst/>
              <a:rect l="l" t="t" r="r" b="b"/>
              <a:pathLst>
                <a:path w="2037" h="563" extrusionOk="0">
                  <a:moveTo>
                    <a:pt x="547" y="1"/>
                  </a:moveTo>
                  <a:cubicBezTo>
                    <a:pt x="375" y="1"/>
                    <a:pt x="207" y="22"/>
                    <a:pt x="48" y="80"/>
                  </a:cubicBezTo>
                  <a:cubicBezTo>
                    <a:pt x="13" y="92"/>
                    <a:pt x="1" y="139"/>
                    <a:pt x="48" y="151"/>
                  </a:cubicBezTo>
                  <a:cubicBezTo>
                    <a:pt x="298" y="211"/>
                    <a:pt x="560" y="211"/>
                    <a:pt x="822" y="222"/>
                  </a:cubicBezTo>
                  <a:cubicBezTo>
                    <a:pt x="1037" y="258"/>
                    <a:pt x="1727" y="282"/>
                    <a:pt x="1846" y="520"/>
                  </a:cubicBezTo>
                  <a:cubicBezTo>
                    <a:pt x="1865" y="549"/>
                    <a:pt x="1893" y="562"/>
                    <a:pt x="1920" y="562"/>
                  </a:cubicBezTo>
                  <a:cubicBezTo>
                    <a:pt x="1959" y="562"/>
                    <a:pt x="1999" y="534"/>
                    <a:pt x="2013" y="484"/>
                  </a:cubicBezTo>
                  <a:cubicBezTo>
                    <a:pt x="2037" y="211"/>
                    <a:pt x="1620" y="163"/>
                    <a:pt x="1418" y="115"/>
                  </a:cubicBezTo>
                  <a:cubicBezTo>
                    <a:pt x="1140" y="63"/>
                    <a:pt x="839" y="1"/>
                    <a:pt x="5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81" name="Google Shape;18481;p27"/>
            <p:cNvSpPr/>
            <p:nvPr/>
          </p:nvSpPr>
          <p:spPr>
            <a:xfrm>
              <a:off x="2858675" y="2758875"/>
              <a:ext cx="54725" cy="21550"/>
            </a:xfrm>
            <a:custGeom>
              <a:avLst/>
              <a:gdLst/>
              <a:ahLst/>
              <a:cxnLst/>
              <a:rect l="l" t="t" r="r" b="b"/>
              <a:pathLst>
                <a:path w="2189" h="862" extrusionOk="0">
                  <a:moveTo>
                    <a:pt x="249" y="1"/>
                  </a:moveTo>
                  <a:cubicBezTo>
                    <a:pt x="242" y="1"/>
                    <a:pt x="233" y="4"/>
                    <a:pt x="227" y="9"/>
                  </a:cubicBezTo>
                  <a:cubicBezTo>
                    <a:pt x="1" y="474"/>
                    <a:pt x="1072" y="819"/>
                    <a:pt x="1394" y="843"/>
                  </a:cubicBezTo>
                  <a:cubicBezTo>
                    <a:pt x="1460" y="854"/>
                    <a:pt x="1532" y="862"/>
                    <a:pt x="1604" y="862"/>
                  </a:cubicBezTo>
                  <a:cubicBezTo>
                    <a:pt x="1766" y="862"/>
                    <a:pt x="1930" y="823"/>
                    <a:pt x="2037" y="700"/>
                  </a:cubicBezTo>
                  <a:cubicBezTo>
                    <a:pt x="2144" y="581"/>
                    <a:pt x="2156" y="438"/>
                    <a:pt x="2049" y="343"/>
                  </a:cubicBezTo>
                  <a:cubicBezTo>
                    <a:pt x="2045" y="336"/>
                    <a:pt x="2041" y="333"/>
                    <a:pt x="2036" y="333"/>
                  </a:cubicBezTo>
                  <a:cubicBezTo>
                    <a:pt x="2026" y="333"/>
                    <a:pt x="2016" y="350"/>
                    <a:pt x="2025" y="367"/>
                  </a:cubicBezTo>
                  <a:cubicBezTo>
                    <a:pt x="2188" y="653"/>
                    <a:pt x="1912" y="808"/>
                    <a:pt x="1650" y="808"/>
                  </a:cubicBezTo>
                  <a:cubicBezTo>
                    <a:pt x="1607" y="808"/>
                    <a:pt x="1565" y="804"/>
                    <a:pt x="1525" y="795"/>
                  </a:cubicBezTo>
                  <a:cubicBezTo>
                    <a:pt x="1394" y="771"/>
                    <a:pt x="1275" y="736"/>
                    <a:pt x="1144" y="700"/>
                  </a:cubicBezTo>
                  <a:cubicBezTo>
                    <a:pt x="906" y="617"/>
                    <a:pt x="203" y="367"/>
                    <a:pt x="263" y="9"/>
                  </a:cubicBezTo>
                  <a:cubicBezTo>
                    <a:pt x="263" y="4"/>
                    <a:pt x="257" y="1"/>
                    <a:pt x="2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82" name="Google Shape;18482;p27"/>
            <p:cNvSpPr/>
            <p:nvPr/>
          </p:nvSpPr>
          <p:spPr>
            <a:xfrm>
              <a:off x="2896475" y="2790200"/>
              <a:ext cx="23250" cy="13400"/>
            </a:xfrm>
            <a:custGeom>
              <a:avLst/>
              <a:gdLst/>
              <a:ahLst/>
              <a:cxnLst/>
              <a:rect l="l" t="t" r="r" b="b"/>
              <a:pathLst>
                <a:path w="930" h="536" extrusionOk="0">
                  <a:moveTo>
                    <a:pt x="325" y="0"/>
                  </a:moveTo>
                  <a:cubicBezTo>
                    <a:pt x="293" y="0"/>
                    <a:pt x="261" y="6"/>
                    <a:pt x="227" y="19"/>
                  </a:cubicBezTo>
                  <a:cubicBezTo>
                    <a:pt x="96" y="78"/>
                    <a:pt x="1" y="245"/>
                    <a:pt x="108" y="376"/>
                  </a:cubicBezTo>
                  <a:cubicBezTo>
                    <a:pt x="199" y="477"/>
                    <a:pt x="404" y="536"/>
                    <a:pt x="558" y="536"/>
                  </a:cubicBezTo>
                  <a:cubicBezTo>
                    <a:pt x="584" y="536"/>
                    <a:pt x="609" y="534"/>
                    <a:pt x="632" y="531"/>
                  </a:cubicBezTo>
                  <a:cubicBezTo>
                    <a:pt x="751" y="495"/>
                    <a:pt x="929" y="316"/>
                    <a:pt x="798" y="209"/>
                  </a:cubicBezTo>
                  <a:cubicBezTo>
                    <a:pt x="792" y="206"/>
                    <a:pt x="786" y="204"/>
                    <a:pt x="780" y="204"/>
                  </a:cubicBezTo>
                  <a:cubicBezTo>
                    <a:pt x="763" y="204"/>
                    <a:pt x="748" y="215"/>
                    <a:pt x="739" y="233"/>
                  </a:cubicBezTo>
                  <a:cubicBezTo>
                    <a:pt x="679" y="316"/>
                    <a:pt x="679" y="411"/>
                    <a:pt x="537" y="411"/>
                  </a:cubicBezTo>
                  <a:cubicBezTo>
                    <a:pt x="453" y="411"/>
                    <a:pt x="346" y="376"/>
                    <a:pt x="275" y="340"/>
                  </a:cubicBezTo>
                  <a:cubicBezTo>
                    <a:pt x="120" y="257"/>
                    <a:pt x="275" y="126"/>
                    <a:pt x="394" y="126"/>
                  </a:cubicBezTo>
                  <a:cubicBezTo>
                    <a:pt x="501" y="138"/>
                    <a:pt x="596" y="185"/>
                    <a:pt x="691" y="245"/>
                  </a:cubicBezTo>
                  <a:cubicBezTo>
                    <a:pt x="693" y="247"/>
                    <a:pt x="696" y="248"/>
                    <a:pt x="698" y="248"/>
                  </a:cubicBezTo>
                  <a:cubicBezTo>
                    <a:pt x="707" y="248"/>
                    <a:pt x="713" y="228"/>
                    <a:pt x="703" y="209"/>
                  </a:cubicBezTo>
                  <a:cubicBezTo>
                    <a:pt x="595" y="121"/>
                    <a:pt x="471" y="0"/>
                    <a:pt x="3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83" name="Google Shape;18483;p27"/>
            <p:cNvSpPr/>
            <p:nvPr/>
          </p:nvSpPr>
          <p:spPr>
            <a:xfrm>
              <a:off x="2809575" y="2786250"/>
              <a:ext cx="72650" cy="13375"/>
            </a:xfrm>
            <a:custGeom>
              <a:avLst/>
              <a:gdLst/>
              <a:ahLst/>
              <a:cxnLst/>
              <a:rect l="l" t="t" r="r" b="b"/>
              <a:pathLst>
                <a:path w="2906" h="535" extrusionOk="0">
                  <a:moveTo>
                    <a:pt x="2156" y="1"/>
                  </a:moveTo>
                  <a:cubicBezTo>
                    <a:pt x="2056" y="1"/>
                    <a:pt x="1956" y="9"/>
                    <a:pt x="1857" y="22"/>
                  </a:cubicBezTo>
                  <a:cubicBezTo>
                    <a:pt x="1250" y="93"/>
                    <a:pt x="655" y="296"/>
                    <a:pt x="48" y="415"/>
                  </a:cubicBezTo>
                  <a:cubicBezTo>
                    <a:pt x="0" y="438"/>
                    <a:pt x="0" y="498"/>
                    <a:pt x="48" y="510"/>
                  </a:cubicBezTo>
                  <a:cubicBezTo>
                    <a:pt x="130" y="527"/>
                    <a:pt x="212" y="535"/>
                    <a:pt x="294" y="535"/>
                  </a:cubicBezTo>
                  <a:cubicBezTo>
                    <a:pt x="609" y="535"/>
                    <a:pt x="927" y="426"/>
                    <a:pt x="1238" y="331"/>
                  </a:cubicBezTo>
                  <a:cubicBezTo>
                    <a:pt x="1557" y="236"/>
                    <a:pt x="1832" y="188"/>
                    <a:pt x="2111" y="188"/>
                  </a:cubicBezTo>
                  <a:cubicBezTo>
                    <a:pt x="2353" y="188"/>
                    <a:pt x="2599" y="224"/>
                    <a:pt x="2881" y="296"/>
                  </a:cubicBezTo>
                  <a:cubicBezTo>
                    <a:pt x="2881" y="296"/>
                    <a:pt x="2905" y="284"/>
                    <a:pt x="2881" y="284"/>
                  </a:cubicBezTo>
                  <a:cubicBezTo>
                    <a:pt x="2698" y="65"/>
                    <a:pt x="2431" y="1"/>
                    <a:pt x="2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84" name="Google Shape;18484;p27"/>
            <p:cNvSpPr/>
            <p:nvPr/>
          </p:nvSpPr>
          <p:spPr>
            <a:xfrm>
              <a:off x="2805525" y="2793975"/>
              <a:ext cx="77300" cy="15325"/>
            </a:xfrm>
            <a:custGeom>
              <a:avLst/>
              <a:gdLst/>
              <a:ahLst/>
              <a:cxnLst/>
              <a:rect l="l" t="t" r="r" b="b"/>
              <a:pathLst>
                <a:path w="3092" h="613" extrusionOk="0">
                  <a:moveTo>
                    <a:pt x="2928" y="1"/>
                  </a:moveTo>
                  <a:cubicBezTo>
                    <a:pt x="2912" y="1"/>
                    <a:pt x="2901" y="17"/>
                    <a:pt x="2901" y="34"/>
                  </a:cubicBezTo>
                  <a:cubicBezTo>
                    <a:pt x="3032" y="380"/>
                    <a:pt x="1615" y="403"/>
                    <a:pt x="1460" y="427"/>
                  </a:cubicBezTo>
                  <a:cubicBezTo>
                    <a:pt x="1281" y="439"/>
                    <a:pt x="1103" y="439"/>
                    <a:pt x="936" y="451"/>
                  </a:cubicBezTo>
                  <a:cubicBezTo>
                    <a:pt x="865" y="451"/>
                    <a:pt x="805" y="463"/>
                    <a:pt x="722" y="463"/>
                  </a:cubicBezTo>
                  <a:cubicBezTo>
                    <a:pt x="676" y="476"/>
                    <a:pt x="632" y="483"/>
                    <a:pt x="591" y="483"/>
                  </a:cubicBezTo>
                  <a:cubicBezTo>
                    <a:pt x="453" y="483"/>
                    <a:pt x="346" y="405"/>
                    <a:pt x="281" y="249"/>
                  </a:cubicBezTo>
                  <a:cubicBezTo>
                    <a:pt x="305" y="225"/>
                    <a:pt x="305" y="165"/>
                    <a:pt x="269" y="165"/>
                  </a:cubicBezTo>
                  <a:cubicBezTo>
                    <a:pt x="258" y="164"/>
                    <a:pt x="248" y="163"/>
                    <a:pt x="238" y="163"/>
                  </a:cubicBezTo>
                  <a:cubicBezTo>
                    <a:pt x="89" y="163"/>
                    <a:pt x="0" y="317"/>
                    <a:pt x="67" y="451"/>
                  </a:cubicBezTo>
                  <a:cubicBezTo>
                    <a:pt x="135" y="576"/>
                    <a:pt x="301" y="612"/>
                    <a:pt x="486" y="612"/>
                  </a:cubicBezTo>
                  <a:cubicBezTo>
                    <a:pt x="724" y="612"/>
                    <a:pt x="993" y="553"/>
                    <a:pt x="1127" y="546"/>
                  </a:cubicBezTo>
                  <a:cubicBezTo>
                    <a:pt x="1484" y="522"/>
                    <a:pt x="1829" y="499"/>
                    <a:pt x="2186" y="487"/>
                  </a:cubicBezTo>
                  <a:cubicBezTo>
                    <a:pt x="2377" y="463"/>
                    <a:pt x="2793" y="510"/>
                    <a:pt x="2960" y="368"/>
                  </a:cubicBezTo>
                  <a:cubicBezTo>
                    <a:pt x="3091" y="249"/>
                    <a:pt x="3091" y="106"/>
                    <a:pt x="2948" y="10"/>
                  </a:cubicBezTo>
                  <a:cubicBezTo>
                    <a:pt x="2941" y="3"/>
                    <a:pt x="2934" y="1"/>
                    <a:pt x="29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85" name="Google Shape;18485;p27"/>
            <p:cNvSpPr/>
            <p:nvPr/>
          </p:nvSpPr>
          <p:spPr>
            <a:xfrm>
              <a:off x="2932800" y="2704150"/>
              <a:ext cx="88125" cy="39150"/>
            </a:xfrm>
            <a:custGeom>
              <a:avLst/>
              <a:gdLst/>
              <a:ahLst/>
              <a:cxnLst/>
              <a:rect l="l" t="t" r="r" b="b"/>
              <a:pathLst>
                <a:path w="3525" h="1566" extrusionOk="0">
                  <a:moveTo>
                    <a:pt x="2846" y="0"/>
                  </a:moveTo>
                  <a:cubicBezTo>
                    <a:pt x="2619" y="0"/>
                    <a:pt x="2386" y="43"/>
                    <a:pt x="2143" y="91"/>
                  </a:cubicBezTo>
                  <a:cubicBezTo>
                    <a:pt x="1643" y="174"/>
                    <a:pt x="1048" y="210"/>
                    <a:pt x="619" y="472"/>
                  </a:cubicBezTo>
                  <a:cubicBezTo>
                    <a:pt x="0" y="877"/>
                    <a:pt x="322" y="1425"/>
                    <a:pt x="929" y="1556"/>
                  </a:cubicBezTo>
                  <a:cubicBezTo>
                    <a:pt x="936" y="1563"/>
                    <a:pt x="943" y="1566"/>
                    <a:pt x="947" y="1566"/>
                  </a:cubicBezTo>
                  <a:cubicBezTo>
                    <a:pt x="958" y="1566"/>
                    <a:pt x="961" y="1552"/>
                    <a:pt x="953" y="1544"/>
                  </a:cubicBezTo>
                  <a:cubicBezTo>
                    <a:pt x="858" y="1484"/>
                    <a:pt x="774" y="1436"/>
                    <a:pt x="679" y="1377"/>
                  </a:cubicBezTo>
                  <a:cubicBezTo>
                    <a:pt x="369" y="877"/>
                    <a:pt x="488" y="579"/>
                    <a:pt x="1036" y="484"/>
                  </a:cubicBezTo>
                  <a:cubicBezTo>
                    <a:pt x="1250" y="413"/>
                    <a:pt x="1489" y="389"/>
                    <a:pt x="1703" y="341"/>
                  </a:cubicBezTo>
                  <a:cubicBezTo>
                    <a:pt x="2138" y="254"/>
                    <a:pt x="2560" y="174"/>
                    <a:pt x="2993" y="174"/>
                  </a:cubicBezTo>
                  <a:cubicBezTo>
                    <a:pt x="3152" y="174"/>
                    <a:pt x="3313" y="184"/>
                    <a:pt x="3477" y="210"/>
                  </a:cubicBezTo>
                  <a:cubicBezTo>
                    <a:pt x="3513" y="210"/>
                    <a:pt x="3525" y="163"/>
                    <a:pt x="3489" y="151"/>
                  </a:cubicBezTo>
                  <a:cubicBezTo>
                    <a:pt x="3278" y="40"/>
                    <a:pt x="3065" y="0"/>
                    <a:pt x="28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86" name="Google Shape;18486;p27"/>
            <p:cNvSpPr/>
            <p:nvPr/>
          </p:nvSpPr>
          <p:spPr>
            <a:xfrm>
              <a:off x="2950750" y="2710275"/>
              <a:ext cx="72250" cy="34900"/>
            </a:xfrm>
            <a:custGeom>
              <a:avLst/>
              <a:gdLst/>
              <a:ahLst/>
              <a:cxnLst/>
              <a:rect l="l" t="t" r="r" b="b"/>
              <a:pathLst>
                <a:path w="2890" h="1396" extrusionOk="0">
                  <a:moveTo>
                    <a:pt x="2795" y="1"/>
                  </a:moveTo>
                  <a:cubicBezTo>
                    <a:pt x="2771" y="763"/>
                    <a:pt x="1878" y="799"/>
                    <a:pt x="1318" y="941"/>
                  </a:cubicBezTo>
                  <a:cubicBezTo>
                    <a:pt x="890" y="1049"/>
                    <a:pt x="449" y="1156"/>
                    <a:pt x="56" y="1299"/>
                  </a:cubicBezTo>
                  <a:cubicBezTo>
                    <a:pt x="1" y="1321"/>
                    <a:pt x="28" y="1395"/>
                    <a:pt x="80" y="1395"/>
                  </a:cubicBezTo>
                  <a:cubicBezTo>
                    <a:pt x="84" y="1395"/>
                    <a:pt x="88" y="1395"/>
                    <a:pt x="92" y="1394"/>
                  </a:cubicBezTo>
                  <a:cubicBezTo>
                    <a:pt x="866" y="1275"/>
                    <a:pt x="1747" y="1001"/>
                    <a:pt x="2473" y="715"/>
                  </a:cubicBezTo>
                  <a:cubicBezTo>
                    <a:pt x="2818" y="584"/>
                    <a:pt x="2890" y="358"/>
                    <a:pt x="27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87" name="Google Shape;18487;p27"/>
            <p:cNvSpPr/>
            <p:nvPr/>
          </p:nvSpPr>
          <p:spPr>
            <a:xfrm>
              <a:off x="2877725" y="2713150"/>
              <a:ext cx="30400" cy="19725"/>
            </a:xfrm>
            <a:custGeom>
              <a:avLst/>
              <a:gdLst/>
              <a:ahLst/>
              <a:cxnLst/>
              <a:rect l="l" t="t" r="r" b="b"/>
              <a:pathLst>
                <a:path w="1216" h="789" extrusionOk="0">
                  <a:moveTo>
                    <a:pt x="521" y="0"/>
                  </a:moveTo>
                  <a:cubicBezTo>
                    <a:pt x="463" y="0"/>
                    <a:pt x="407" y="9"/>
                    <a:pt x="358" y="29"/>
                  </a:cubicBezTo>
                  <a:cubicBezTo>
                    <a:pt x="155" y="100"/>
                    <a:pt x="1" y="326"/>
                    <a:pt x="84" y="517"/>
                  </a:cubicBezTo>
                  <a:cubicBezTo>
                    <a:pt x="163" y="714"/>
                    <a:pt x="460" y="788"/>
                    <a:pt x="683" y="788"/>
                  </a:cubicBezTo>
                  <a:cubicBezTo>
                    <a:pt x="729" y="788"/>
                    <a:pt x="773" y="785"/>
                    <a:pt x="810" y="779"/>
                  </a:cubicBezTo>
                  <a:cubicBezTo>
                    <a:pt x="977" y="755"/>
                    <a:pt x="1215" y="517"/>
                    <a:pt x="1036" y="362"/>
                  </a:cubicBezTo>
                  <a:cubicBezTo>
                    <a:pt x="1033" y="359"/>
                    <a:pt x="1030" y="357"/>
                    <a:pt x="1027" y="357"/>
                  </a:cubicBezTo>
                  <a:cubicBezTo>
                    <a:pt x="1019" y="357"/>
                    <a:pt x="1013" y="369"/>
                    <a:pt x="1013" y="386"/>
                  </a:cubicBezTo>
                  <a:cubicBezTo>
                    <a:pt x="1039" y="604"/>
                    <a:pt x="892" y="669"/>
                    <a:pt x="732" y="669"/>
                  </a:cubicBezTo>
                  <a:cubicBezTo>
                    <a:pt x="674" y="669"/>
                    <a:pt x="614" y="661"/>
                    <a:pt x="560" y="648"/>
                  </a:cubicBezTo>
                  <a:cubicBezTo>
                    <a:pt x="394" y="624"/>
                    <a:pt x="155" y="541"/>
                    <a:pt x="215" y="338"/>
                  </a:cubicBezTo>
                  <a:cubicBezTo>
                    <a:pt x="264" y="182"/>
                    <a:pt x="416" y="114"/>
                    <a:pt x="574" y="114"/>
                  </a:cubicBezTo>
                  <a:cubicBezTo>
                    <a:pt x="609" y="114"/>
                    <a:pt x="645" y="118"/>
                    <a:pt x="679" y="124"/>
                  </a:cubicBezTo>
                  <a:cubicBezTo>
                    <a:pt x="834" y="172"/>
                    <a:pt x="953" y="291"/>
                    <a:pt x="1096" y="338"/>
                  </a:cubicBezTo>
                  <a:cubicBezTo>
                    <a:pt x="1084" y="326"/>
                    <a:pt x="1096" y="326"/>
                    <a:pt x="1096" y="303"/>
                  </a:cubicBezTo>
                  <a:cubicBezTo>
                    <a:pt x="1011" y="133"/>
                    <a:pt x="746" y="0"/>
                    <a:pt x="5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88" name="Google Shape;18488;p27"/>
            <p:cNvSpPr/>
            <p:nvPr/>
          </p:nvSpPr>
          <p:spPr>
            <a:xfrm>
              <a:off x="2904525" y="2687675"/>
              <a:ext cx="3300" cy="28750"/>
            </a:xfrm>
            <a:custGeom>
              <a:avLst/>
              <a:gdLst/>
              <a:ahLst/>
              <a:cxnLst/>
              <a:rect l="l" t="t" r="r" b="b"/>
              <a:pathLst>
                <a:path w="132" h="1150" extrusionOk="0">
                  <a:moveTo>
                    <a:pt x="36" y="0"/>
                  </a:moveTo>
                  <a:cubicBezTo>
                    <a:pt x="36" y="369"/>
                    <a:pt x="0" y="762"/>
                    <a:pt x="60" y="1131"/>
                  </a:cubicBezTo>
                  <a:cubicBezTo>
                    <a:pt x="60" y="1145"/>
                    <a:pt x="65" y="1150"/>
                    <a:pt x="72" y="1150"/>
                  </a:cubicBezTo>
                  <a:cubicBezTo>
                    <a:pt x="82" y="1150"/>
                    <a:pt x="95" y="1138"/>
                    <a:pt x="95" y="1131"/>
                  </a:cubicBezTo>
                  <a:cubicBezTo>
                    <a:pt x="131" y="762"/>
                    <a:pt x="72" y="369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89" name="Google Shape;18489;p27"/>
            <p:cNvSpPr/>
            <p:nvPr/>
          </p:nvSpPr>
          <p:spPr>
            <a:xfrm>
              <a:off x="2906425" y="2691225"/>
              <a:ext cx="4850" cy="21675"/>
            </a:xfrm>
            <a:custGeom>
              <a:avLst/>
              <a:gdLst/>
              <a:ahLst/>
              <a:cxnLst/>
              <a:rect l="l" t="t" r="r" b="b"/>
              <a:pathLst>
                <a:path w="194" h="867" extrusionOk="0">
                  <a:moveTo>
                    <a:pt x="8" y="1"/>
                  </a:moveTo>
                  <a:lnTo>
                    <a:pt x="8" y="1"/>
                  </a:lnTo>
                  <a:cubicBezTo>
                    <a:pt x="8" y="4"/>
                    <a:pt x="9" y="7"/>
                    <a:pt x="10" y="11"/>
                  </a:cubicBezTo>
                  <a:lnTo>
                    <a:pt x="10" y="11"/>
                  </a:lnTo>
                  <a:cubicBezTo>
                    <a:pt x="11" y="8"/>
                    <a:pt x="12" y="5"/>
                    <a:pt x="8" y="1"/>
                  </a:cubicBezTo>
                  <a:close/>
                  <a:moveTo>
                    <a:pt x="10" y="11"/>
                  </a:moveTo>
                  <a:lnTo>
                    <a:pt x="10" y="11"/>
                  </a:lnTo>
                  <a:cubicBezTo>
                    <a:pt x="7" y="14"/>
                    <a:pt x="0" y="17"/>
                    <a:pt x="8" y="25"/>
                  </a:cubicBezTo>
                  <a:cubicBezTo>
                    <a:pt x="55" y="287"/>
                    <a:pt x="79" y="572"/>
                    <a:pt x="127" y="846"/>
                  </a:cubicBezTo>
                  <a:cubicBezTo>
                    <a:pt x="131" y="860"/>
                    <a:pt x="143" y="867"/>
                    <a:pt x="156" y="867"/>
                  </a:cubicBezTo>
                  <a:cubicBezTo>
                    <a:pt x="174" y="867"/>
                    <a:pt x="193" y="851"/>
                    <a:pt x="186" y="822"/>
                  </a:cubicBezTo>
                  <a:cubicBezTo>
                    <a:pt x="139" y="563"/>
                    <a:pt x="69" y="293"/>
                    <a:pt x="10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90" name="Google Shape;18490;p27"/>
            <p:cNvSpPr/>
            <p:nvPr/>
          </p:nvSpPr>
          <p:spPr>
            <a:xfrm>
              <a:off x="2910475" y="2691150"/>
              <a:ext cx="4775" cy="21575"/>
            </a:xfrm>
            <a:custGeom>
              <a:avLst/>
              <a:gdLst/>
              <a:ahLst/>
              <a:cxnLst/>
              <a:rect l="l" t="t" r="r" b="b"/>
              <a:pathLst>
                <a:path w="191" h="863" extrusionOk="0">
                  <a:moveTo>
                    <a:pt x="75" y="1"/>
                  </a:moveTo>
                  <a:cubicBezTo>
                    <a:pt x="59" y="1"/>
                    <a:pt x="36" y="18"/>
                    <a:pt x="36" y="28"/>
                  </a:cubicBezTo>
                  <a:cubicBezTo>
                    <a:pt x="24" y="278"/>
                    <a:pt x="0" y="599"/>
                    <a:pt x="84" y="849"/>
                  </a:cubicBezTo>
                  <a:cubicBezTo>
                    <a:pt x="84" y="856"/>
                    <a:pt x="100" y="863"/>
                    <a:pt x="113" y="863"/>
                  </a:cubicBezTo>
                  <a:cubicBezTo>
                    <a:pt x="123" y="863"/>
                    <a:pt x="131" y="859"/>
                    <a:pt x="131" y="849"/>
                  </a:cubicBezTo>
                  <a:cubicBezTo>
                    <a:pt x="191" y="587"/>
                    <a:pt x="107" y="266"/>
                    <a:pt x="84" y="4"/>
                  </a:cubicBezTo>
                  <a:cubicBezTo>
                    <a:pt x="81" y="2"/>
                    <a:pt x="78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91" name="Google Shape;18491;p27"/>
            <p:cNvSpPr/>
            <p:nvPr/>
          </p:nvSpPr>
          <p:spPr>
            <a:xfrm>
              <a:off x="2914050" y="2694050"/>
              <a:ext cx="3875" cy="17500"/>
            </a:xfrm>
            <a:custGeom>
              <a:avLst/>
              <a:gdLst/>
              <a:ahLst/>
              <a:cxnLst/>
              <a:rect l="l" t="t" r="r" b="b"/>
              <a:pathLst>
                <a:path w="155" h="700" extrusionOk="0">
                  <a:moveTo>
                    <a:pt x="27" y="1"/>
                  </a:moveTo>
                  <a:cubicBezTo>
                    <a:pt x="21" y="1"/>
                    <a:pt x="12" y="7"/>
                    <a:pt x="12" y="19"/>
                  </a:cubicBezTo>
                  <a:cubicBezTo>
                    <a:pt x="36" y="138"/>
                    <a:pt x="48" y="269"/>
                    <a:pt x="36" y="388"/>
                  </a:cubicBezTo>
                  <a:cubicBezTo>
                    <a:pt x="36" y="495"/>
                    <a:pt x="0" y="578"/>
                    <a:pt x="12" y="686"/>
                  </a:cubicBezTo>
                  <a:cubicBezTo>
                    <a:pt x="12" y="696"/>
                    <a:pt x="21" y="699"/>
                    <a:pt x="30" y="699"/>
                  </a:cubicBezTo>
                  <a:cubicBezTo>
                    <a:pt x="44" y="699"/>
                    <a:pt x="60" y="692"/>
                    <a:pt x="60" y="686"/>
                  </a:cubicBezTo>
                  <a:cubicBezTo>
                    <a:pt x="155" y="495"/>
                    <a:pt x="95" y="209"/>
                    <a:pt x="24" y="19"/>
                  </a:cubicBezTo>
                  <a:cubicBezTo>
                    <a:pt x="36" y="7"/>
                    <a:pt x="33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92" name="Google Shape;18492;p27"/>
            <p:cNvSpPr/>
            <p:nvPr/>
          </p:nvSpPr>
          <p:spPr>
            <a:xfrm>
              <a:off x="2903450" y="2687000"/>
              <a:ext cx="9125" cy="26300"/>
            </a:xfrm>
            <a:custGeom>
              <a:avLst/>
              <a:gdLst/>
              <a:ahLst/>
              <a:cxnLst/>
              <a:rect l="l" t="t" r="r" b="b"/>
              <a:pathLst>
                <a:path w="365" h="1052" extrusionOk="0">
                  <a:moveTo>
                    <a:pt x="40" y="0"/>
                  </a:moveTo>
                  <a:cubicBezTo>
                    <a:pt x="19" y="0"/>
                    <a:pt x="0" y="17"/>
                    <a:pt x="7" y="39"/>
                  </a:cubicBezTo>
                  <a:cubicBezTo>
                    <a:pt x="67" y="206"/>
                    <a:pt x="115" y="372"/>
                    <a:pt x="115" y="551"/>
                  </a:cubicBezTo>
                  <a:cubicBezTo>
                    <a:pt x="115" y="718"/>
                    <a:pt x="67" y="860"/>
                    <a:pt x="79" y="1015"/>
                  </a:cubicBezTo>
                  <a:cubicBezTo>
                    <a:pt x="79" y="1038"/>
                    <a:pt x="104" y="1051"/>
                    <a:pt x="131" y="1051"/>
                  </a:cubicBezTo>
                  <a:cubicBezTo>
                    <a:pt x="146" y="1051"/>
                    <a:pt x="162" y="1047"/>
                    <a:pt x="174" y="1039"/>
                  </a:cubicBezTo>
                  <a:cubicBezTo>
                    <a:pt x="365" y="753"/>
                    <a:pt x="234" y="301"/>
                    <a:pt x="79" y="27"/>
                  </a:cubicBezTo>
                  <a:cubicBezTo>
                    <a:pt x="69" y="8"/>
                    <a:pt x="54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93" name="Google Shape;18493;p27"/>
            <p:cNvSpPr/>
            <p:nvPr/>
          </p:nvSpPr>
          <p:spPr>
            <a:xfrm>
              <a:off x="2906600" y="2686775"/>
              <a:ext cx="5675" cy="21900"/>
            </a:xfrm>
            <a:custGeom>
              <a:avLst/>
              <a:gdLst/>
              <a:ahLst/>
              <a:cxnLst/>
              <a:rect l="l" t="t" r="r" b="b"/>
              <a:pathLst>
                <a:path w="227" h="876" extrusionOk="0">
                  <a:moveTo>
                    <a:pt x="127" y="0"/>
                  </a:moveTo>
                  <a:cubicBezTo>
                    <a:pt x="111" y="0"/>
                    <a:pt x="96" y="12"/>
                    <a:pt x="96" y="36"/>
                  </a:cubicBezTo>
                  <a:cubicBezTo>
                    <a:pt x="60" y="286"/>
                    <a:pt x="1" y="608"/>
                    <a:pt x="72" y="858"/>
                  </a:cubicBezTo>
                  <a:cubicBezTo>
                    <a:pt x="72" y="869"/>
                    <a:pt x="84" y="875"/>
                    <a:pt x="97" y="875"/>
                  </a:cubicBezTo>
                  <a:cubicBezTo>
                    <a:pt x="111" y="875"/>
                    <a:pt x="126" y="869"/>
                    <a:pt x="132" y="858"/>
                  </a:cubicBezTo>
                  <a:cubicBezTo>
                    <a:pt x="227" y="608"/>
                    <a:pt x="191" y="286"/>
                    <a:pt x="167" y="36"/>
                  </a:cubicBezTo>
                  <a:cubicBezTo>
                    <a:pt x="161" y="12"/>
                    <a:pt x="143" y="0"/>
                    <a:pt x="1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94" name="Google Shape;18494;p27"/>
            <p:cNvSpPr/>
            <p:nvPr/>
          </p:nvSpPr>
          <p:spPr>
            <a:xfrm>
              <a:off x="2930125" y="2737650"/>
              <a:ext cx="9250" cy="3925"/>
            </a:xfrm>
            <a:custGeom>
              <a:avLst/>
              <a:gdLst/>
              <a:ahLst/>
              <a:cxnLst/>
              <a:rect l="l" t="t" r="r" b="b"/>
              <a:pathLst>
                <a:path w="370" h="157" extrusionOk="0">
                  <a:moveTo>
                    <a:pt x="270" y="0"/>
                  </a:moveTo>
                  <a:cubicBezTo>
                    <a:pt x="193" y="0"/>
                    <a:pt x="101" y="68"/>
                    <a:pt x="24" y="96"/>
                  </a:cubicBezTo>
                  <a:cubicBezTo>
                    <a:pt x="0" y="120"/>
                    <a:pt x="24" y="156"/>
                    <a:pt x="60" y="156"/>
                  </a:cubicBezTo>
                  <a:cubicBezTo>
                    <a:pt x="167" y="144"/>
                    <a:pt x="298" y="156"/>
                    <a:pt x="357" y="73"/>
                  </a:cubicBezTo>
                  <a:cubicBezTo>
                    <a:pt x="369" y="37"/>
                    <a:pt x="357" y="25"/>
                    <a:pt x="322" y="13"/>
                  </a:cubicBezTo>
                  <a:cubicBezTo>
                    <a:pt x="306" y="4"/>
                    <a:pt x="288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95" name="Google Shape;18495;p27"/>
            <p:cNvSpPr/>
            <p:nvPr/>
          </p:nvSpPr>
          <p:spPr>
            <a:xfrm>
              <a:off x="2933400" y="2659625"/>
              <a:ext cx="94575" cy="40850"/>
            </a:xfrm>
            <a:custGeom>
              <a:avLst/>
              <a:gdLst/>
              <a:ahLst/>
              <a:cxnLst/>
              <a:rect l="l" t="t" r="r" b="b"/>
              <a:pathLst>
                <a:path w="3783" h="1634" extrusionOk="0">
                  <a:moveTo>
                    <a:pt x="3746" y="1"/>
                  </a:moveTo>
                  <a:cubicBezTo>
                    <a:pt x="3744" y="1"/>
                    <a:pt x="3741" y="2"/>
                    <a:pt x="3739" y="3"/>
                  </a:cubicBezTo>
                  <a:cubicBezTo>
                    <a:pt x="2453" y="467"/>
                    <a:pt x="1322" y="1193"/>
                    <a:pt x="36" y="1610"/>
                  </a:cubicBezTo>
                  <a:cubicBezTo>
                    <a:pt x="0" y="1610"/>
                    <a:pt x="12" y="1634"/>
                    <a:pt x="36" y="1634"/>
                  </a:cubicBezTo>
                  <a:cubicBezTo>
                    <a:pt x="1298" y="1479"/>
                    <a:pt x="2715" y="741"/>
                    <a:pt x="3751" y="50"/>
                  </a:cubicBezTo>
                  <a:cubicBezTo>
                    <a:pt x="3782" y="40"/>
                    <a:pt x="3767" y="1"/>
                    <a:pt x="37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96" name="Google Shape;18496;p27"/>
            <p:cNvSpPr/>
            <p:nvPr/>
          </p:nvSpPr>
          <p:spPr>
            <a:xfrm>
              <a:off x="3035000" y="2553300"/>
              <a:ext cx="128725" cy="102100"/>
            </a:xfrm>
            <a:custGeom>
              <a:avLst/>
              <a:gdLst/>
              <a:ahLst/>
              <a:cxnLst/>
              <a:rect l="l" t="t" r="r" b="b"/>
              <a:pathLst>
                <a:path w="5149" h="4084" extrusionOk="0">
                  <a:moveTo>
                    <a:pt x="5113" y="1"/>
                  </a:moveTo>
                  <a:cubicBezTo>
                    <a:pt x="5106" y="1"/>
                    <a:pt x="5098" y="2"/>
                    <a:pt x="5092" y="5"/>
                  </a:cubicBezTo>
                  <a:cubicBezTo>
                    <a:pt x="4794" y="291"/>
                    <a:pt x="4568" y="613"/>
                    <a:pt x="4306" y="946"/>
                  </a:cubicBezTo>
                  <a:cubicBezTo>
                    <a:pt x="3901" y="1434"/>
                    <a:pt x="3413" y="1791"/>
                    <a:pt x="2913" y="2172"/>
                  </a:cubicBezTo>
                  <a:cubicBezTo>
                    <a:pt x="1996" y="2887"/>
                    <a:pt x="1092" y="3530"/>
                    <a:pt x="20" y="4042"/>
                  </a:cubicBezTo>
                  <a:cubicBezTo>
                    <a:pt x="1" y="4051"/>
                    <a:pt x="12" y="4084"/>
                    <a:pt x="30" y="4084"/>
                  </a:cubicBezTo>
                  <a:cubicBezTo>
                    <a:pt x="34" y="4084"/>
                    <a:pt x="39" y="4082"/>
                    <a:pt x="44" y="4077"/>
                  </a:cubicBezTo>
                  <a:cubicBezTo>
                    <a:pt x="2080" y="3339"/>
                    <a:pt x="3854" y="1720"/>
                    <a:pt x="5140" y="29"/>
                  </a:cubicBezTo>
                  <a:cubicBezTo>
                    <a:pt x="5148" y="12"/>
                    <a:pt x="5132" y="1"/>
                    <a:pt x="51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97" name="Google Shape;18497;p27"/>
            <p:cNvSpPr/>
            <p:nvPr/>
          </p:nvSpPr>
          <p:spPr>
            <a:xfrm>
              <a:off x="3030200" y="2463800"/>
              <a:ext cx="169150" cy="169625"/>
            </a:xfrm>
            <a:custGeom>
              <a:avLst/>
              <a:gdLst/>
              <a:ahLst/>
              <a:cxnLst/>
              <a:rect l="l" t="t" r="r" b="b"/>
              <a:pathLst>
                <a:path w="6766" h="6785" extrusionOk="0">
                  <a:moveTo>
                    <a:pt x="6438" y="1"/>
                  </a:moveTo>
                  <a:cubicBezTo>
                    <a:pt x="6264" y="1"/>
                    <a:pt x="6140" y="121"/>
                    <a:pt x="6010" y="323"/>
                  </a:cubicBezTo>
                  <a:cubicBezTo>
                    <a:pt x="5475" y="1109"/>
                    <a:pt x="4974" y="1907"/>
                    <a:pt x="4355" y="2633"/>
                  </a:cubicBezTo>
                  <a:cubicBezTo>
                    <a:pt x="3081" y="4133"/>
                    <a:pt x="1438" y="5300"/>
                    <a:pt x="45" y="6681"/>
                  </a:cubicBezTo>
                  <a:cubicBezTo>
                    <a:pt x="0" y="6726"/>
                    <a:pt x="37" y="6785"/>
                    <a:pt x="83" y="6785"/>
                  </a:cubicBezTo>
                  <a:cubicBezTo>
                    <a:pt x="98" y="6785"/>
                    <a:pt x="114" y="6779"/>
                    <a:pt x="129" y="6764"/>
                  </a:cubicBezTo>
                  <a:cubicBezTo>
                    <a:pt x="1367" y="5788"/>
                    <a:pt x="2569" y="4681"/>
                    <a:pt x="3677" y="3573"/>
                  </a:cubicBezTo>
                  <a:cubicBezTo>
                    <a:pt x="4153" y="3097"/>
                    <a:pt x="4582" y="2573"/>
                    <a:pt x="4986" y="2037"/>
                  </a:cubicBezTo>
                  <a:cubicBezTo>
                    <a:pt x="5270" y="1652"/>
                    <a:pt x="5996" y="133"/>
                    <a:pt x="6610" y="133"/>
                  </a:cubicBezTo>
                  <a:cubicBezTo>
                    <a:pt x="6640" y="133"/>
                    <a:pt x="6671" y="136"/>
                    <a:pt x="6701" y="144"/>
                  </a:cubicBezTo>
                  <a:cubicBezTo>
                    <a:pt x="6706" y="146"/>
                    <a:pt x="6710" y="147"/>
                    <a:pt x="6715" y="147"/>
                  </a:cubicBezTo>
                  <a:cubicBezTo>
                    <a:pt x="6745" y="147"/>
                    <a:pt x="6766" y="116"/>
                    <a:pt x="6725" y="85"/>
                  </a:cubicBezTo>
                  <a:cubicBezTo>
                    <a:pt x="6614" y="28"/>
                    <a:pt x="6520" y="1"/>
                    <a:pt x="64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98" name="Google Shape;18498;p27"/>
            <p:cNvSpPr/>
            <p:nvPr/>
          </p:nvSpPr>
          <p:spPr>
            <a:xfrm>
              <a:off x="3030425" y="2511975"/>
              <a:ext cx="127175" cy="129875"/>
            </a:xfrm>
            <a:custGeom>
              <a:avLst/>
              <a:gdLst/>
              <a:ahLst/>
              <a:cxnLst/>
              <a:rect l="l" t="t" r="r" b="b"/>
              <a:pathLst>
                <a:path w="5087" h="5195" extrusionOk="0">
                  <a:moveTo>
                    <a:pt x="5025" y="1"/>
                  </a:moveTo>
                  <a:cubicBezTo>
                    <a:pt x="5012" y="1"/>
                    <a:pt x="4999" y="5"/>
                    <a:pt x="4989" y="15"/>
                  </a:cubicBezTo>
                  <a:cubicBezTo>
                    <a:pt x="4323" y="956"/>
                    <a:pt x="3680" y="1920"/>
                    <a:pt x="3001" y="2837"/>
                  </a:cubicBezTo>
                  <a:cubicBezTo>
                    <a:pt x="2803" y="3077"/>
                    <a:pt x="1065" y="5129"/>
                    <a:pt x="306" y="5129"/>
                  </a:cubicBezTo>
                  <a:cubicBezTo>
                    <a:pt x="198" y="5129"/>
                    <a:pt x="109" y="5087"/>
                    <a:pt x="48" y="4992"/>
                  </a:cubicBezTo>
                  <a:cubicBezTo>
                    <a:pt x="44" y="4979"/>
                    <a:pt x="36" y="4974"/>
                    <a:pt x="28" y="4974"/>
                  </a:cubicBezTo>
                  <a:cubicBezTo>
                    <a:pt x="15" y="4974"/>
                    <a:pt x="1" y="4989"/>
                    <a:pt x="1" y="5004"/>
                  </a:cubicBezTo>
                  <a:cubicBezTo>
                    <a:pt x="53" y="5138"/>
                    <a:pt x="154" y="5194"/>
                    <a:pt x="284" y="5194"/>
                  </a:cubicBezTo>
                  <a:cubicBezTo>
                    <a:pt x="858" y="5194"/>
                    <a:pt x="2009" y="4115"/>
                    <a:pt x="2203" y="3920"/>
                  </a:cubicBezTo>
                  <a:cubicBezTo>
                    <a:pt x="3322" y="2777"/>
                    <a:pt x="4168" y="1361"/>
                    <a:pt x="5061" y="63"/>
                  </a:cubicBezTo>
                  <a:cubicBezTo>
                    <a:pt x="5086" y="29"/>
                    <a:pt x="5057" y="1"/>
                    <a:pt x="50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99" name="Google Shape;18499;p27"/>
            <p:cNvSpPr/>
            <p:nvPr/>
          </p:nvSpPr>
          <p:spPr>
            <a:xfrm>
              <a:off x="3153450" y="2488400"/>
              <a:ext cx="19375" cy="27025"/>
            </a:xfrm>
            <a:custGeom>
              <a:avLst/>
              <a:gdLst/>
              <a:ahLst/>
              <a:cxnLst/>
              <a:rect l="l" t="t" r="r" b="b"/>
              <a:pathLst>
                <a:path w="775" h="1081" extrusionOk="0">
                  <a:moveTo>
                    <a:pt x="757" y="0"/>
                  </a:moveTo>
                  <a:cubicBezTo>
                    <a:pt x="751" y="0"/>
                    <a:pt x="743" y="2"/>
                    <a:pt x="735" y="6"/>
                  </a:cubicBezTo>
                  <a:cubicBezTo>
                    <a:pt x="485" y="327"/>
                    <a:pt x="164" y="684"/>
                    <a:pt x="9" y="1053"/>
                  </a:cubicBezTo>
                  <a:cubicBezTo>
                    <a:pt x="1" y="1062"/>
                    <a:pt x="9" y="1081"/>
                    <a:pt x="23" y="1081"/>
                  </a:cubicBezTo>
                  <a:cubicBezTo>
                    <a:pt x="29" y="1081"/>
                    <a:pt x="37" y="1077"/>
                    <a:pt x="44" y="1065"/>
                  </a:cubicBezTo>
                  <a:cubicBezTo>
                    <a:pt x="175" y="923"/>
                    <a:pt x="259" y="744"/>
                    <a:pt x="366" y="565"/>
                  </a:cubicBezTo>
                  <a:cubicBezTo>
                    <a:pt x="485" y="363"/>
                    <a:pt x="616" y="184"/>
                    <a:pt x="759" y="6"/>
                  </a:cubicBezTo>
                  <a:cubicBezTo>
                    <a:pt x="775" y="6"/>
                    <a:pt x="769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00" name="Google Shape;18500;p27"/>
            <p:cNvSpPr/>
            <p:nvPr/>
          </p:nvSpPr>
          <p:spPr>
            <a:xfrm>
              <a:off x="3148975" y="2491075"/>
              <a:ext cx="22575" cy="33450"/>
            </a:xfrm>
            <a:custGeom>
              <a:avLst/>
              <a:gdLst/>
              <a:ahLst/>
              <a:cxnLst/>
              <a:rect l="l" t="t" r="r" b="b"/>
              <a:pathLst>
                <a:path w="903" h="1338" extrusionOk="0">
                  <a:moveTo>
                    <a:pt x="888" y="1"/>
                  </a:moveTo>
                  <a:cubicBezTo>
                    <a:pt x="885" y="1"/>
                    <a:pt x="882" y="2"/>
                    <a:pt x="878" y="6"/>
                  </a:cubicBezTo>
                  <a:cubicBezTo>
                    <a:pt x="581" y="423"/>
                    <a:pt x="235" y="851"/>
                    <a:pt x="9" y="1316"/>
                  </a:cubicBezTo>
                  <a:cubicBezTo>
                    <a:pt x="1" y="1324"/>
                    <a:pt x="10" y="1338"/>
                    <a:pt x="24" y="1338"/>
                  </a:cubicBezTo>
                  <a:cubicBezTo>
                    <a:pt x="30" y="1338"/>
                    <a:pt x="37" y="1335"/>
                    <a:pt x="45" y="1327"/>
                  </a:cubicBezTo>
                  <a:cubicBezTo>
                    <a:pt x="378" y="946"/>
                    <a:pt x="652" y="458"/>
                    <a:pt x="902" y="18"/>
                  </a:cubicBezTo>
                  <a:cubicBezTo>
                    <a:pt x="902" y="9"/>
                    <a:pt x="896" y="1"/>
                    <a:pt x="8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01" name="Google Shape;18501;p27"/>
            <p:cNvSpPr/>
            <p:nvPr/>
          </p:nvSpPr>
          <p:spPr>
            <a:xfrm>
              <a:off x="3166450" y="2468100"/>
              <a:ext cx="26825" cy="31125"/>
            </a:xfrm>
            <a:custGeom>
              <a:avLst/>
              <a:gdLst/>
              <a:ahLst/>
              <a:cxnLst/>
              <a:rect l="l" t="t" r="r" b="b"/>
              <a:pathLst>
                <a:path w="1073" h="1245" extrusionOk="0">
                  <a:moveTo>
                    <a:pt x="1037" y="0"/>
                  </a:moveTo>
                  <a:cubicBezTo>
                    <a:pt x="1032" y="0"/>
                    <a:pt x="1027" y="2"/>
                    <a:pt x="1025" y="8"/>
                  </a:cubicBezTo>
                  <a:cubicBezTo>
                    <a:pt x="560" y="258"/>
                    <a:pt x="132" y="734"/>
                    <a:pt x="1" y="1223"/>
                  </a:cubicBezTo>
                  <a:cubicBezTo>
                    <a:pt x="1" y="1231"/>
                    <a:pt x="6" y="1245"/>
                    <a:pt x="14" y="1245"/>
                  </a:cubicBezTo>
                  <a:cubicBezTo>
                    <a:pt x="17" y="1245"/>
                    <a:pt x="21" y="1242"/>
                    <a:pt x="25" y="1234"/>
                  </a:cubicBezTo>
                  <a:cubicBezTo>
                    <a:pt x="179" y="996"/>
                    <a:pt x="310" y="758"/>
                    <a:pt x="501" y="556"/>
                  </a:cubicBezTo>
                  <a:cubicBezTo>
                    <a:pt x="667" y="365"/>
                    <a:pt x="858" y="199"/>
                    <a:pt x="1072" y="32"/>
                  </a:cubicBezTo>
                  <a:cubicBezTo>
                    <a:pt x="1072" y="23"/>
                    <a:pt x="1052" y="0"/>
                    <a:pt x="10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02" name="Google Shape;18502;p27"/>
            <p:cNvSpPr/>
            <p:nvPr/>
          </p:nvSpPr>
          <p:spPr>
            <a:xfrm>
              <a:off x="3052625" y="2466800"/>
              <a:ext cx="164750" cy="236175"/>
            </a:xfrm>
            <a:custGeom>
              <a:avLst/>
              <a:gdLst/>
              <a:ahLst/>
              <a:cxnLst/>
              <a:rect l="l" t="t" r="r" b="b"/>
              <a:pathLst>
                <a:path w="6590" h="9447" extrusionOk="0">
                  <a:moveTo>
                    <a:pt x="5828" y="1"/>
                  </a:moveTo>
                  <a:cubicBezTo>
                    <a:pt x="5828" y="1"/>
                    <a:pt x="5816" y="12"/>
                    <a:pt x="5828" y="24"/>
                  </a:cubicBezTo>
                  <a:cubicBezTo>
                    <a:pt x="6590" y="667"/>
                    <a:pt x="5959" y="2120"/>
                    <a:pt x="5768" y="2930"/>
                  </a:cubicBezTo>
                  <a:cubicBezTo>
                    <a:pt x="5518" y="4013"/>
                    <a:pt x="5006" y="4823"/>
                    <a:pt x="4256" y="5632"/>
                  </a:cubicBezTo>
                  <a:cubicBezTo>
                    <a:pt x="3018" y="6978"/>
                    <a:pt x="1791" y="8633"/>
                    <a:pt x="53" y="9359"/>
                  </a:cubicBezTo>
                  <a:cubicBezTo>
                    <a:pt x="0" y="9369"/>
                    <a:pt x="32" y="9446"/>
                    <a:pt x="73" y="9446"/>
                  </a:cubicBezTo>
                  <a:cubicBezTo>
                    <a:pt x="78" y="9446"/>
                    <a:pt x="84" y="9445"/>
                    <a:pt x="89" y="9442"/>
                  </a:cubicBezTo>
                  <a:cubicBezTo>
                    <a:pt x="1113" y="9145"/>
                    <a:pt x="1887" y="8406"/>
                    <a:pt x="2601" y="7644"/>
                  </a:cubicBezTo>
                  <a:cubicBezTo>
                    <a:pt x="3423" y="6763"/>
                    <a:pt x="4327" y="5918"/>
                    <a:pt x="5042" y="4965"/>
                  </a:cubicBezTo>
                  <a:cubicBezTo>
                    <a:pt x="5756" y="4013"/>
                    <a:pt x="5935" y="2870"/>
                    <a:pt x="6173" y="1739"/>
                  </a:cubicBezTo>
                  <a:cubicBezTo>
                    <a:pt x="6292" y="1155"/>
                    <a:pt x="6483" y="334"/>
                    <a:pt x="58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03" name="Google Shape;18503;p27"/>
            <p:cNvSpPr/>
            <p:nvPr/>
          </p:nvSpPr>
          <p:spPr>
            <a:xfrm>
              <a:off x="3093825" y="26769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04" name="Google Shape;18504;p27"/>
            <p:cNvSpPr/>
            <p:nvPr/>
          </p:nvSpPr>
          <p:spPr>
            <a:xfrm>
              <a:off x="3093825" y="2563650"/>
              <a:ext cx="127475" cy="113925"/>
            </a:xfrm>
            <a:custGeom>
              <a:avLst/>
              <a:gdLst/>
              <a:ahLst/>
              <a:cxnLst/>
              <a:rect l="l" t="t" r="r" b="b"/>
              <a:pathLst>
                <a:path w="5099" h="4557" extrusionOk="0">
                  <a:moveTo>
                    <a:pt x="5028" y="0"/>
                  </a:moveTo>
                  <a:cubicBezTo>
                    <a:pt x="5014" y="0"/>
                    <a:pt x="4999" y="6"/>
                    <a:pt x="4989" y="20"/>
                  </a:cubicBezTo>
                  <a:cubicBezTo>
                    <a:pt x="4251" y="1020"/>
                    <a:pt x="3703" y="2020"/>
                    <a:pt x="2608" y="2687"/>
                  </a:cubicBezTo>
                  <a:cubicBezTo>
                    <a:pt x="2251" y="2889"/>
                    <a:pt x="1894" y="3092"/>
                    <a:pt x="1560" y="3342"/>
                  </a:cubicBezTo>
                  <a:cubicBezTo>
                    <a:pt x="1072" y="3699"/>
                    <a:pt x="584" y="4366"/>
                    <a:pt x="1" y="4556"/>
                  </a:cubicBezTo>
                  <a:cubicBezTo>
                    <a:pt x="489" y="4485"/>
                    <a:pt x="739" y="4116"/>
                    <a:pt x="1096" y="3806"/>
                  </a:cubicBezTo>
                  <a:cubicBezTo>
                    <a:pt x="1656" y="3342"/>
                    <a:pt x="2251" y="3032"/>
                    <a:pt x="2846" y="2651"/>
                  </a:cubicBezTo>
                  <a:cubicBezTo>
                    <a:pt x="3799" y="2044"/>
                    <a:pt x="4549" y="1068"/>
                    <a:pt x="5073" y="79"/>
                  </a:cubicBezTo>
                  <a:cubicBezTo>
                    <a:pt x="5098" y="37"/>
                    <a:pt x="5063" y="0"/>
                    <a:pt x="50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05" name="Google Shape;18505;p27"/>
            <p:cNvSpPr/>
            <p:nvPr/>
          </p:nvSpPr>
          <p:spPr>
            <a:xfrm>
              <a:off x="3193900" y="2565300"/>
              <a:ext cx="41725" cy="122275"/>
            </a:xfrm>
            <a:custGeom>
              <a:avLst/>
              <a:gdLst/>
              <a:ahLst/>
              <a:cxnLst/>
              <a:rect l="l" t="t" r="r" b="b"/>
              <a:pathLst>
                <a:path w="1669" h="4891" extrusionOk="0">
                  <a:moveTo>
                    <a:pt x="1127" y="1"/>
                  </a:moveTo>
                  <a:cubicBezTo>
                    <a:pt x="1120" y="1"/>
                    <a:pt x="1113" y="1"/>
                    <a:pt x="1105" y="2"/>
                  </a:cubicBezTo>
                  <a:cubicBezTo>
                    <a:pt x="1070" y="13"/>
                    <a:pt x="1070" y="25"/>
                    <a:pt x="1082" y="25"/>
                  </a:cubicBezTo>
                  <a:cubicBezTo>
                    <a:pt x="1498" y="73"/>
                    <a:pt x="1189" y="2109"/>
                    <a:pt x="1165" y="2347"/>
                  </a:cubicBezTo>
                  <a:cubicBezTo>
                    <a:pt x="1010" y="3335"/>
                    <a:pt x="665" y="4073"/>
                    <a:pt x="10" y="4835"/>
                  </a:cubicBezTo>
                  <a:cubicBezTo>
                    <a:pt x="1" y="4863"/>
                    <a:pt x="6" y="4891"/>
                    <a:pt x="31" y="4891"/>
                  </a:cubicBezTo>
                  <a:cubicBezTo>
                    <a:pt x="38" y="4891"/>
                    <a:pt x="47" y="4888"/>
                    <a:pt x="58" y="4883"/>
                  </a:cubicBezTo>
                  <a:cubicBezTo>
                    <a:pt x="986" y="4276"/>
                    <a:pt x="1236" y="3097"/>
                    <a:pt x="1320" y="2073"/>
                  </a:cubicBezTo>
                  <a:cubicBezTo>
                    <a:pt x="1355" y="1791"/>
                    <a:pt x="1669" y="1"/>
                    <a:pt x="11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06" name="Google Shape;18506;p27"/>
            <p:cNvSpPr/>
            <p:nvPr/>
          </p:nvSpPr>
          <p:spPr>
            <a:xfrm>
              <a:off x="2985175" y="2681700"/>
              <a:ext cx="214350" cy="91175"/>
            </a:xfrm>
            <a:custGeom>
              <a:avLst/>
              <a:gdLst/>
              <a:ahLst/>
              <a:cxnLst/>
              <a:rect l="l" t="t" r="r" b="b"/>
              <a:pathLst>
                <a:path w="8574" h="3647" extrusionOk="0">
                  <a:moveTo>
                    <a:pt x="8543" y="1"/>
                  </a:moveTo>
                  <a:cubicBezTo>
                    <a:pt x="8536" y="1"/>
                    <a:pt x="8530" y="5"/>
                    <a:pt x="8526" y="13"/>
                  </a:cubicBezTo>
                  <a:cubicBezTo>
                    <a:pt x="8038" y="787"/>
                    <a:pt x="7085" y="834"/>
                    <a:pt x="6275" y="1084"/>
                  </a:cubicBezTo>
                  <a:cubicBezTo>
                    <a:pt x="5704" y="1263"/>
                    <a:pt x="5240" y="1561"/>
                    <a:pt x="4751" y="1906"/>
                  </a:cubicBezTo>
                  <a:cubicBezTo>
                    <a:pt x="3323" y="2930"/>
                    <a:pt x="1834" y="3406"/>
                    <a:pt x="60" y="3549"/>
                  </a:cubicBezTo>
                  <a:cubicBezTo>
                    <a:pt x="1" y="3549"/>
                    <a:pt x="1" y="3632"/>
                    <a:pt x="60" y="3632"/>
                  </a:cubicBezTo>
                  <a:cubicBezTo>
                    <a:pt x="194" y="3642"/>
                    <a:pt x="329" y="3646"/>
                    <a:pt x="463" y="3646"/>
                  </a:cubicBezTo>
                  <a:cubicBezTo>
                    <a:pt x="1878" y="3646"/>
                    <a:pt x="3290" y="3141"/>
                    <a:pt x="4454" y="2358"/>
                  </a:cubicBezTo>
                  <a:cubicBezTo>
                    <a:pt x="4882" y="2061"/>
                    <a:pt x="5287" y="1703"/>
                    <a:pt x="5740" y="1465"/>
                  </a:cubicBezTo>
                  <a:cubicBezTo>
                    <a:pt x="6192" y="1227"/>
                    <a:pt x="6680" y="1144"/>
                    <a:pt x="7156" y="1013"/>
                  </a:cubicBezTo>
                  <a:cubicBezTo>
                    <a:pt x="7752" y="846"/>
                    <a:pt x="8240" y="584"/>
                    <a:pt x="8573" y="49"/>
                  </a:cubicBezTo>
                  <a:cubicBezTo>
                    <a:pt x="8573" y="17"/>
                    <a:pt x="8557" y="1"/>
                    <a:pt x="85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07" name="Google Shape;18507;p27"/>
            <p:cNvSpPr/>
            <p:nvPr/>
          </p:nvSpPr>
          <p:spPr>
            <a:xfrm>
              <a:off x="2954225" y="2766625"/>
              <a:ext cx="25325" cy="4100"/>
            </a:xfrm>
            <a:custGeom>
              <a:avLst/>
              <a:gdLst/>
              <a:ahLst/>
              <a:cxnLst/>
              <a:rect l="l" t="t" r="r" b="b"/>
              <a:pathLst>
                <a:path w="1013" h="164" extrusionOk="0">
                  <a:moveTo>
                    <a:pt x="348" y="1"/>
                  </a:moveTo>
                  <a:cubicBezTo>
                    <a:pt x="235" y="1"/>
                    <a:pt x="121" y="15"/>
                    <a:pt x="36" y="69"/>
                  </a:cubicBezTo>
                  <a:cubicBezTo>
                    <a:pt x="1" y="92"/>
                    <a:pt x="1" y="128"/>
                    <a:pt x="36" y="128"/>
                  </a:cubicBezTo>
                  <a:cubicBezTo>
                    <a:pt x="84" y="140"/>
                    <a:pt x="133" y="144"/>
                    <a:pt x="182" y="144"/>
                  </a:cubicBezTo>
                  <a:cubicBezTo>
                    <a:pt x="281" y="144"/>
                    <a:pt x="382" y="128"/>
                    <a:pt x="477" y="128"/>
                  </a:cubicBezTo>
                  <a:cubicBezTo>
                    <a:pt x="643" y="128"/>
                    <a:pt x="822" y="164"/>
                    <a:pt x="989" y="164"/>
                  </a:cubicBezTo>
                  <a:cubicBezTo>
                    <a:pt x="1001" y="164"/>
                    <a:pt x="1013" y="152"/>
                    <a:pt x="1001" y="128"/>
                  </a:cubicBezTo>
                  <a:cubicBezTo>
                    <a:pt x="846" y="57"/>
                    <a:pt x="691" y="21"/>
                    <a:pt x="524" y="9"/>
                  </a:cubicBezTo>
                  <a:cubicBezTo>
                    <a:pt x="470" y="5"/>
                    <a:pt x="409" y="1"/>
                    <a:pt x="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08" name="Google Shape;18508;p27"/>
            <p:cNvSpPr/>
            <p:nvPr/>
          </p:nvSpPr>
          <p:spPr>
            <a:xfrm>
              <a:off x="2936375" y="2755975"/>
              <a:ext cx="14900" cy="9125"/>
            </a:xfrm>
            <a:custGeom>
              <a:avLst/>
              <a:gdLst/>
              <a:ahLst/>
              <a:cxnLst/>
              <a:rect l="l" t="t" r="r" b="b"/>
              <a:pathLst>
                <a:path w="596" h="365" extrusionOk="0">
                  <a:moveTo>
                    <a:pt x="332" y="98"/>
                  </a:moveTo>
                  <a:cubicBezTo>
                    <a:pt x="376" y="98"/>
                    <a:pt x="419" y="101"/>
                    <a:pt x="463" y="106"/>
                  </a:cubicBezTo>
                  <a:lnTo>
                    <a:pt x="463" y="106"/>
                  </a:lnTo>
                  <a:cubicBezTo>
                    <a:pt x="464" y="116"/>
                    <a:pt x="465" y="126"/>
                    <a:pt x="465" y="137"/>
                  </a:cubicBezTo>
                  <a:cubicBezTo>
                    <a:pt x="453" y="185"/>
                    <a:pt x="417" y="245"/>
                    <a:pt x="369" y="256"/>
                  </a:cubicBezTo>
                  <a:cubicBezTo>
                    <a:pt x="341" y="273"/>
                    <a:pt x="312" y="281"/>
                    <a:pt x="282" y="281"/>
                  </a:cubicBezTo>
                  <a:cubicBezTo>
                    <a:pt x="197" y="281"/>
                    <a:pt x="116" y="217"/>
                    <a:pt x="99" y="126"/>
                  </a:cubicBezTo>
                  <a:lnTo>
                    <a:pt x="99" y="126"/>
                  </a:lnTo>
                  <a:cubicBezTo>
                    <a:pt x="176" y="106"/>
                    <a:pt x="254" y="98"/>
                    <a:pt x="332" y="98"/>
                  </a:cubicBezTo>
                  <a:close/>
                  <a:moveTo>
                    <a:pt x="259" y="0"/>
                  </a:moveTo>
                  <a:cubicBezTo>
                    <a:pt x="183" y="0"/>
                    <a:pt x="107" y="15"/>
                    <a:pt x="36" y="42"/>
                  </a:cubicBezTo>
                  <a:cubicBezTo>
                    <a:pt x="12" y="42"/>
                    <a:pt x="0" y="54"/>
                    <a:pt x="0" y="78"/>
                  </a:cubicBezTo>
                  <a:cubicBezTo>
                    <a:pt x="10" y="230"/>
                    <a:pt x="133" y="365"/>
                    <a:pt x="279" y="365"/>
                  </a:cubicBezTo>
                  <a:cubicBezTo>
                    <a:pt x="304" y="365"/>
                    <a:pt x="331" y="361"/>
                    <a:pt x="357" y="352"/>
                  </a:cubicBezTo>
                  <a:cubicBezTo>
                    <a:pt x="429" y="316"/>
                    <a:pt x="488" y="256"/>
                    <a:pt x="536" y="197"/>
                  </a:cubicBezTo>
                  <a:cubicBezTo>
                    <a:pt x="572" y="137"/>
                    <a:pt x="595" y="30"/>
                    <a:pt x="524" y="6"/>
                  </a:cubicBezTo>
                  <a:cubicBezTo>
                    <a:pt x="521" y="3"/>
                    <a:pt x="516" y="2"/>
                    <a:pt x="511" y="2"/>
                  </a:cubicBezTo>
                  <a:cubicBezTo>
                    <a:pt x="499" y="2"/>
                    <a:pt x="485" y="10"/>
                    <a:pt x="476" y="18"/>
                  </a:cubicBezTo>
                  <a:cubicBezTo>
                    <a:pt x="472" y="25"/>
                    <a:pt x="469" y="32"/>
                    <a:pt x="466" y="39"/>
                  </a:cubicBezTo>
                  <a:lnTo>
                    <a:pt x="466" y="39"/>
                  </a:lnTo>
                  <a:cubicBezTo>
                    <a:pt x="399" y="13"/>
                    <a:pt x="329" y="0"/>
                    <a:pt x="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09" name="Google Shape;18509;p27"/>
            <p:cNvSpPr/>
            <p:nvPr/>
          </p:nvSpPr>
          <p:spPr>
            <a:xfrm>
              <a:off x="3011675" y="2728625"/>
              <a:ext cx="38100" cy="21225"/>
            </a:xfrm>
            <a:custGeom>
              <a:avLst/>
              <a:gdLst/>
              <a:ahLst/>
              <a:cxnLst/>
              <a:rect l="l" t="t" r="r" b="b"/>
              <a:pathLst>
                <a:path w="1524" h="849" extrusionOk="0">
                  <a:moveTo>
                    <a:pt x="1289" y="1"/>
                  </a:moveTo>
                  <a:cubicBezTo>
                    <a:pt x="1043" y="1"/>
                    <a:pt x="793" y="64"/>
                    <a:pt x="572" y="184"/>
                  </a:cubicBezTo>
                  <a:cubicBezTo>
                    <a:pt x="358" y="315"/>
                    <a:pt x="36" y="541"/>
                    <a:pt x="0" y="803"/>
                  </a:cubicBezTo>
                  <a:cubicBezTo>
                    <a:pt x="0" y="829"/>
                    <a:pt x="13" y="848"/>
                    <a:pt x="33" y="848"/>
                  </a:cubicBezTo>
                  <a:cubicBezTo>
                    <a:pt x="41" y="848"/>
                    <a:pt x="50" y="845"/>
                    <a:pt x="60" y="838"/>
                  </a:cubicBezTo>
                  <a:cubicBezTo>
                    <a:pt x="262" y="636"/>
                    <a:pt x="381" y="422"/>
                    <a:pt x="631" y="267"/>
                  </a:cubicBezTo>
                  <a:cubicBezTo>
                    <a:pt x="905" y="124"/>
                    <a:pt x="1203" y="41"/>
                    <a:pt x="1501" y="41"/>
                  </a:cubicBezTo>
                  <a:cubicBezTo>
                    <a:pt x="1505" y="46"/>
                    <a:pt x="1509" y="47"/>
                    <a:pt x="1512" y="47"/>
                  </a:cubicBezTo>
                  <a:cubicBezTo>
                    <a:pt x="1523" y="47"/>
                    <a:pt x="1520" y="17"/>
                    <a:pt x="1501" y="17"/>
                  </a:cubicBezTo>
                  <a:cubicBezTo>
                    <a:pt x="1431" y="6"/>
                    <a:pt x="1360" y="1"/>
                    <a:pt x="12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10" name="Google Shape;18510;p27"/>
            <p:cNvSpPr/>
            <p:nvPr/>
          </p:nvSpPr>
          <p:spPr>
            <a:xfrm>
              <a:off x="3012575" y="2729700"/>
              <a:ext cx="43225" cy="25650"/>
            </a:xfrm>
            <a:custGeom>
              <a:avLst/>
              <a:gdLst/>
              <a:ahLst/>
              <a:cxnLst/>
              <a:rect l="l" t="t" r="r" b="b"/>
              <a:pathLst>
                <a:path w="1729" h="1026" extrusionOk="0">
                  <a:moveTo>
                    <a:pt x="1480" y="0"/>
                  </a:moveTo>
                  <a:cubicBezTo>
                    <a:pt x="1467" y="0"/>
                    <a:pt x="1458" y="13"/>
                    <a:pt x="1465" y="33"/>
                  </a:cubicBezTo>
                  <a:cubicBezTo>
                    <a:pt x="1635" y="473"/>
                    <a:pt x="872" y="995"/>
                    <a:pt x="389" y="995"/>
                  </a:cubicBezTo>
                  <a:cubicBezTo>
                    <a:pt x="231" y="995"/>
                    <a:pt x="103" y="939"/>
                    <a:pt x="48" y="807"/>
                  </a:cubicBezTo>
                  <a:cubicBezTo>
                    <a:pt x="42" y="790"/>
                    <a:pt x="30" y="781"/>
                    <a:pt x="20" y="781"/>
                  </a:cubicBezTo>
                  <a:cubicBezTo>
                    <a:pt x="9" y="781"/>
                    <a:pt x="0" y="790"/>
                    <a:pt x="0" y="807"/>
                  </a:cubicBezTo>
                  <a:cubicBezTo>
                    <a:pt x="7" y="960"/>
                    <a:pt x="144" y="1026"/>
                    <a:pt x="335" y="1026"/>
                  </a:cubicBezTo>
                  <a:cubicBezTo>
                    <a:pt x="843" y="1026"/>
                    <a:pt x="1729" y="558"/>
                    <a:pt x="1512" y="22"/>
                  </a:cubicBezTo>
                  <a:cubicBezTo>
                    <a:pt x="1502" y="7"/>
                    <a:pt x="1490" y="0"/>
                    <a:pt x="14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11" name="Google Shape;18511;p27"/>
            <p:cNvSpPr/>
            <p:nvPr/>
          </p:nvSpPr>
          <p:spPr>
            <a:xfrm>
              <a:off x="2932200" y="2776600"/>
              <a:ext cx="22350" cy="12100"/>
            </a:xfrm>
            <a:custGeom>
              <a:avLst/>
              <a:gdLst/>
              <a:ahLst/>
              <a:cxnLst/>
              <a:rect l="l" t="t" r="r" b="b"/>
              <a:pathLst>
                <a:path w="894" h="484" extrusionOk="0">
                  <a:moveTo>
                    <a:pt x="460" y="96"/>
                  </a:moveTo>
                  <a:cubicBezTo>
                    <a:pt x="520" y="96"/>
                    <a:pt x="580" y="112"/>
                    <a:pt x="632" y="146"/>
                  </a:cubicBezTo>
                  <a:cubicBezTo>
                    <a:pt x="638" y="155"/>
                    <a:pt x="645" y="159"/>
                    <a:pt x="653" y="159"/>
                  </a:cubicBezTo>
                  <a:cubicBezTo>
                    <a:pt x="668" y="159"/>
                    <a:pt x="683" y="144"/>
                    <a:pt x="685" y="129"/>
                  </a:cubicBezTo>
                  <a:lnTo>
                    <a:pt x="685" y="129"/>
                  </a:lnTo>
                  <a:cubicBezTo>
                    <a:pt x="804" y="267"/>
                    <a:pt x="617" y="325"/>
                    <a:pt x="477" y="336"/>
                  </a:cubicBezTo>
                  <a:cubicBezTo>
                    <a:pt x="368" y="336"/>
                    <a:pt x="259" y="320"/>
                    <a:pt x="157" y="280"/>
                  </a:cubicBezTo>
                  <a:lnTo>
                    <a:pt x="157" y="280"/>
                  </a:lnTo>
                  <a:cubicBezTo>
                    <a:pt x="201" y="168"/>
                    <a:pt x="331" y="96"/>
                    <a:pt x="460" y="96"/>
                  </a:cubicBezTo>
                  <a:close/>
                  <a:moveTo>
                    <a:pt x="402" y="1"/>
                  </a:moveTo>
                  <a:cubicBezTo>
                    <a:pt x="219" y="1"/>
                    <a:pt x="39" y="119"/>
                    <a:pt x="0" y="313"/>
                  </a:cubicBezTo>
                  <a:cubicBezTo>
                    <a:pt x="0" y="348"/>
                    <a:pt x="0" y="384"/>
                    <a:pt x="36" y="384"/>
                  </a:cubicBezTo>
                  <a:cubicBezTo>
                    <a:pt x="151" y="438"/>
                    <a:pt x="314" y="484"/>
                    <a:pt x="471" y="484"/>
                  </a:cubicBezTo>
                  <a:cubicBezTo>
                    <a:pt x="593" y="484"/>
                    <a:pt x="710" y="457"/>
                    <a:pt x="798" y="384"/>
                  </a:cubicBezTo>
                  <a:cubicBezTo>
                    <a:pt x="870" y="324"/>
                    <a:pt x="893" y="241"/>
                    <a:pt x="858" y="146"/>
                  </a:cubicBezTo>
                  <a:cubicBezTo>
                    <a:pt x="831" y="101"/>
                    <a:pt x="790" y="62"/>
                    <a:pt x="740" y="62"/>
                  </a:cubicBezTo>
                  <a:cubicBezTo>
                    <a:pt x="724" y="62"/>
                    <a:pt x="708" y="66"/>
                    <a:pt x="691" y="74"/>
                  </a:cubicBezTo>
                  <a:cubicBezTo>
                    <a:pt x="682" y="83"/>
                    <a:pt x="680" y="98"/>
                    <a:pt x="679" y="110"/>
                  </a:cubicBezTo>
                  <a:lnTo>
                    <a:pt x="679" y="110"/>
                  </a:lnTo>
                  <a:cubicBezTo>
                    <a:pt x="679" y="110"/>
                    <a:pt x="679" y="110"/>
                    <a:pt x="679" y="110"/>
                  </a:cubicBezTo>
                  <a:cubicBezTo>
                    <a:pt x="600" y="35"/>
                    <a:pt x="500" y="1"/>
                    <a:pt x="4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12" name="Google Shape;18512;p27"/>
            <p:cNvSpPr/>
            <p:nvPr/>
          </p:nvSpPr>
          <p:spPr>
            <a:xfrm>
              <a:off x="2934875" y="2748400"/>
              <a:ext cx="357325" cy="67500"/>
            </a:xfrm>
            <a:custGeom>
              <a:avLst/>
              <a:gdLst/>
              <a:ahLst/>
              <a:cxnLst/>
              <a:rect l="l" t="t" r="r" b="b"/>
              <a:pathLst>
                <a:path w="14293" h="2700" extrusionOk="0">
                  <a:moveTo>
                    <a:pt x="14203" y="1"/>
                  </a:moveTo>
                  <a:cubicBezTo>
                    <a:pt x="14191" y="1"/>
                    <a:pt x="14179" y="4"/>
                    <a:pt x="14169" y="12"/>
                  </a:cubicBezTo>
                  <a:cubicBezTo>
                    <a:pt x="13729" y="369"/>
                    <a:pt x="13324" y="798"/>
                    <a:pt x="12847" y="1131"/>
                  </a:cubicBezTo>
                  <a:cubicBezTo>
                    <a:pt x="12264" y="1536"/>
                    <a:pt x="11645" y="1691"/>
                    <a:pt x="10942" y="1798"/>
                  </a:cubicBezTo>
                  <a:cubicBezTo>
                    <a:pt x="9704" y="1988"/>
                    <a:pt x="8466" y="2143"/>
                    <a:pt x="7252" y="2322"/>
                  </a:cubicBezTo>
                  <a:cubicBezTo>
                    <a:pt x="6308" y="2460"/>
                    <a:pt x="5389" y="2555"/>
                    <a:pt x="4459" y="2555"/>
                  </a:cubicBezTo>
                  <a:cubicBezTo>
                    <a:pt x="4110" y="2555"/>
                    <a:pt x="3760" y="2541"/>
                    <a:pt x="3406" y="2512"/>
                  </a:cubicBezTo>
                  <a:cubicBezTo>
                    <a:pt x="2750" y="2457"/>
                    <a:pt x="2085" y="2382"/>
                    <a:pt x="1425" y="2382"/>
                  </a:cubicBezTo>
                  <a:cubicBezTo>
                    <a:pt x="947" y="2382"/>
                    <a:pt x="470" y="2421"/>
                    <a:pt x="1" y="2536"/>
                  </a:cubicBezTo>
                  <a:cubicBezTo>
                    <a:pt x="1" y="2548"/>
                    <a:pt x="1" y="2560"/>
                    <a:pt x="13" y="2560"/>
                  </a:cubicBezTo>
                  <a:cubicBezTo>
                    <a:pt x="386" y="2524"/>
                    <a:pt x="753" y="2509"/>
                    <a:pt x="1118" y="2509"/>
                  </a:cubicBezTo>
                  <a:cubicBezTo>
                    <a:pt x="2081" y="2509"/>
                    <a:pt x="3025" y="2610"/>
                    <a:pt x="4001" y="2679"/>
                  </a:cubicBezTo>
                  <a:cubicBezTo>
                    <a:pt x="4230" y="2693"/>
                    <a:pt x="4459" y="2700"/>
                    <a:pt x="4686" y="2700"/>
                  </a:cubicBezTo>
                  <a:cubicBezTo>
                    <a:pt x="5769" y="2700"/>
                    <a:pt x="6834" y="2550"/>
                    <a:pt x="7906" y="2393"/>
                  </a:cubicBezTo>
                  <a:cubicBezTo>
                    <a:pt x="9216" y="2203"/>
                    <a:pt x="10669" y="2143"/>
                    <a:pt x="11943" y="1786"/>
                  </a:cubicBezTo>
                  <a:cubicBezTo>
                    <a:pt x="12871" y="1512"/>
                    <a:pt x="13681" y="833"/>
                    <a:pt x="14264" y="83"/>
                  </a:cubicBezTo>
                  <a:cubicBezTo>
                    <a:pt x="14292" y="46"/>
                    <a:pt x="14247" y="1"/>
                    <a:pt x="14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13" name="Google Shape;18513;p27"/>
            <p:cNvSpPr/>
            <p:nvPr/>
          </p:nvSpPr>
          <p:spPr>
            <a:xfrm>
              <a:off x="3285525" y="2702225"/>
              <a:ext cx="13400" cy="48875"/>
            </a:xfrm>
            <a:custGeom>
              <a:avLst/>
              <a:gdLst/>
              <a:ahLst/>
              <a:cxnLst/>
              <a:rect l="l" t="t" r="r" b="b"/>
              <a:pathLst>
                <a:path w="536" h="1955" extrusionOk="0">
                  <a:moveTo>
                    <a:pt x="19" y="0"/>
                  </a:moveTo>
                  <a:cubicBezTo>
                    <a:pt x="9" y="0"/>
                    <a:pt x="0" y="11"/>
                    <a:pt x="0" y="25"/>
                  </a:cubicBezTo>
                  <a:cubicBezTo>
                    <a:pt x="36" y="347"/>
                    <a:pt x="143" y="644"/>
                    <a:pt x="191" y="942"/>
                  </a:cubicBezTo>
                  <a:cubicBezTo>
                    <a:pt x="238" y="1299"/>
                    <a:pt x="143" y="1609"/>
                    <a:pt x="143" y="1954"/>
                  </a:cubicBezTo>
                  <a:cubicBezTo>
                    <a:pt x="536" y="1478"/>
                    <a:pt x="262" y="490"/>
                    <a:pt x="36" y="13"/>
                  </a:cubicBezTo>
                  <a:cubicBezTo>
                    <a:pt x="31" y="4"/>
                    <a:pt x="25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14" name="Google Shape;18514;p27"/>
            <p:cNvSpPr/>
            <p:nvPr/>
          </p:nvSpPr>
          <p:spPr>
            <a:xfrm>
              <a:off x="3080475" y="2703275"/>
              <a:ext cx="204350" cy="48450"/>
            </a:xfrm>
            <a:custGeom>
              <a:avLst/>
              <a:gdLst/>
              <a:ahLst/>
              <a:cxnLst/>
              <a:rect l="l" t="t" r="r" b="b"/>
              <a:pathLst>
                <a:path w="8174" h="1938" extrusionOk="0">
                  <a:moveTo>
                    <a:pt x="8139" y="0"/>
                  </a:moveTo>
                  <a:cubicBezTo>
                    <a:pt x="8133" y="0"/>
                    <a:pt x="8126" y="2"/>
                    <a:pt x="8119" y="7"/>
                  </a:cubicBezTo>
                  <a:cubicBezTo>
                    <a:pt x="7690" y="162"/>
                    <a:pt x="7274" y="376"/>
                    <a:pt x="6833" y="448"/>
                  </a:cubicBezTo>
                  <a:cubicBezTo>
                    <a:pt x="6345" y="543"/>
                    <a:pt x="5880" y="495"/>
                    <a:pt x="5404" y="543"/>
                  </a:cubicBezTo>
                  <a:cubicBezTo>
                    <a:pt x="4785" y="602"/>
                    <a:pt x="4214" y="793"/>
                    <a:pt x="3630" y="936"/>
                  </a:cubicBezTo>
                  <a:cubicBezTo>
                    <a:pt x="2380" y="1257"/>
                    <a:pt x="1118" y="1090"/>
                    <a:pt x="23" y="1864"/>
                  </a:cubicBezTo>
                  <a:cubicBezTo>
                    <a:pt x="1" y="1886"/>
                    <a:pt x="9" y="1937"/>
                    <a:pt x="46" y="1937"/>
                  </a:cubicBezTo>
                  <a:cubicBezTo>
                    <a:pt x="50" y="1937"/>
                    <a:pt x="54" y="1937"/>
                    <a:pt x="58" y="1936"/>
                  </a:cubicBezTo>
                  <a:cubicBezTo>
                    <a:pt x="785" y="1686"/>
                    <a:pt x="1392" y="1388"/>
                    <a:pt x="2178" y="1329"/>
                  </a:cubicBezTo>
                  <a:cubicBezTo>
                    <a:pt x="2832" y="1269"/>
                    <a:pt x="3428" y="1162"/>
                    <a:pt x="4071" y="983"/>
                  </a:cubicBezTo>
                  <a:cubicBezTo>
                    <a:pt x="5476" y="614"/>
                    <a:pt x="6857" y="745"/>
                    <a:pt x="8155" y="31"/>
                  </a:cubicBezTo>
                  <a:cubicBezTo>
                    <a:pt x="8174" y="31"/>
                    <a:pt x="8162" y="0"/>
                    <a:pt x="8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15" name="Google Shape;18515;p27"/>
            <p:cNvSpPr/>
            <p:nvPr/>
          </p:nvSpPr>
          <p:spPr>
            <a:xfrm>
              <a:off x="2936525" y="2826850"/>
              <a:ext cx="168225" cy="84375"/>
            </a:xfrm>
            <a:custGeom>
              <a:avLst/>
              <a:gdLst/>
              <a:ahLst/>
              <a:cxnLst/>
              <a:rect l="l" t="t" r="r" b="b"/>
              <a:pathLst>
                <a:path w="6729" h="3375" extrusionOk="0">
                  <a:moveTo>
                    <a:pt x="38" y="1"/>
                  </a:moveTo>
                  <a:cubicBezTo>
                    <a:pt x="4" y="1"/>
                    <a:pt x="0" y="66"/>
                    <a:pt x="42" y="77"/>
                  </a:cubicBezTo>
                  <a:cubicBezTo>
                    <a:pt x="1054" y="303"/>
                    <a:pt x="1256" y="1279"/>
                    <a:pt x="1792" y="1993"/>
                  </a:cubicBezTo>
                  <a:cubicBezTo>
                    <a:pt x="2090" y="2386"/>
                    <a:pt x="2494" y="2648"/>
                    <a:pt x="2959" y="2839"/>
                  </a:cubicBezTo>
                  <a:cubicBezTo>
                    <a:pt x="3658" y="3120"/>
                    <a:pt x="4618" y="3374"/>
                    <a:pt x="5497" y="3374"/>
                  </a:cubicBezTo>
                  <a:cubicBezTo>
                    <a:pt x="5920" y="3374"/>
                    <a:pt x="6325" y="3315"/>
                    <a:pt x="6674" y="3172"/>
                  </a:cubicBezTo>
                  <a:cubicBezTo>
                    <a:pt x="6729" y="3139"/>
                    <a:pt x="6702" y="3076"/>
                    <a:pt x="6660" y="3076"/>
                  </a:cubicBezTo>
                  <a:cubicBezTo>
                    <a:pt x="6657" y="3076"/>
                    <a:pt x="6653" y="3076"/>
                    <a:pt x="6650" y="3077"/>
                  </a:cubicBezTo>
                  <a:cubicBezTo>
                    <a:pt x="6306" y="3148"/>
                    <a:pt x="5903" y="3186"/>
                    <a:pt x="5477" y="3186"/>
                  </a:cubicBezTo>
                  <a:cubicBezTo>
                    <a:pt x="4250" y="3186"/>
                    <a:pt x="2832" y="2869"/>
                    <a:pt x="2090" y="2101"/>
                  </a:cubicBezTo>
                  <a:cubicBezTo>
                    <a:pt x="1387" y="1374"/>
                    <a:pt x="1232" y="148"/>
                    <a:pt x="54" y="5"/>
                  </a:cubicBezTo>
                  <a:cubicBezTo>
                    <a:pt x="48" y="2"/>
                    <a:pt x="42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16" name="Google Shape;18516;p27"/>
            <p:cNvSpPr/>
            <p:nvPr/>
          </p:nvSpPr>
          <p:spPr>
            <a:xfrm>
              <a:off x="3098025" y="2876775"/>
              <a:ext cx="34025" cy="26775"/>
            </a:xfrm>
            <a:custGeom>
              <a:avLst/>
              <a:gdLst/>
              <a:ahLst/>
              <a:cxnLst/>
              <a:rect l="l" t="t" r="r" b="b"/>
              <a:pathLst>
                <a:path w="1361" h="1071" extrusionOk="0">
                  <a:moveTo>
                    <a:pt x="1293" y="1"/>
                  </a:moveTo>
                  <a:cubicBezTo>
                    <a:pt x="1283" y="1"/>
                    <a:pt x="1272" y="3"/>
                    <a:pt x="1261" y="8"/>
                  </a:cubicBezTo>
                  <a:cubicBezTo>
                    <a:pt x="1047" y="187"/>
                    <a:pt x="868" y="389"/>
                    <a:pt x="666" y="544"/>
                  </a:cubicBezTo>
                  <a:cubicBezTo>
                    <a:pt x="452" y="711"/>
                    <a:pt x="190" y="830"/>
                    <a:pt x="11" y="1020"/>
                  </a:cubicBezTo>
                  <a:cubicBezTo>
                    <a:pt x="1" y="1041"/>
                    <a:pt x="8" y="1070"/>
                    <a:pt x="26" y="1070"/>
                  </a:cubicBezTo>
                  <a:cubicBezTo>
                    <a:pt x="29" y="1070"/>
                    <a:pt x="32" y="1070"/>
                    <a:pt x="35" y="1068"/>
                  </a:cubicBezTo>
                  <a:cubicBezTo>
                    <a:pt x="297" y="1020"/>
                    <a:pt x="511" y="818"/>
                    <a:pt x="726" y="663"/>
                  </a:cubicBezTo>
                  <a:cubicBezTo>
                    <a:pt x="952" y="485"/>
                    <a:pt x="1166" y="294"/>
                    <a:pt x="1333" y="68"/>
                  </a:cubicBezTo>
                  <a:cubicBezTo>
                    <a:pt x="1361" y="31"/>
                    <a:pt x="1330" y="1"/>
                    <a:pt x="1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17" name="Google Shape;18517;p27"/>
            <p:cNvSpPr/>
            <p:nvPr/>
          </p:nvSpPr>
          <p:spPr>
            <a:xfrm>
              <a:off x="3093525" y="2882875"/>
              <a:ext cx="35150" cy="25675"/>
            </a:xfrm>
            <a:custGeom>
              <a:avLst/>
              <a:gdLst/>
              <a:ahLst/>
              <a:cxnLst/>
              <a:rect l="l" t="t" r="r" b="b"/>
              <a:pathLst>
                <a:path w="1406" h="1027" extrusionOk="0">
                  <a:moveTo>
                    <a:pt x="1387" y="0"/>
                  </a:moveTo>
                  <a:cubicBezTo>
                    <a:pt x="1385" y="0"/>
                    <a:pt x="1383" y="1"/>
                    <a:pt x="1382" y="2"/>
                  </a:cubicBezTo>
                  <a:cubicBezTo>
                    <a:pt x="1167" y="229"/>
                    <a:pt x="965" y="431"/>
                    <a:pt x="715" y="598"/>
                  </a:cubicBezTo>
                  <a:cubicBezTo>
                    <a:pt x="501" y="753"/>
                    <a:pt x="239" y="812"/>
                    <a:pt x="24" y="955"/>
                  </a:cubicBezTo>
                  <a:cubicBezTo>
                    <a:pt x="1" y="967"/>
                    <a:pt x="24" y="1026"/>
                    <a:pt x="60" y="1026"/>
                  </a:cubicBezTo>
                  <a:cubicBezTo>
                    <a:pt x="322" y="1026"/>
                    <a:pt x="608" y="836"/>
                    <a:pt x="810" y="693"/>
                  </a:cubicBezTo>
                  <a:cubicBezTo>
                    <a:pt x="1048" y="514"/>
                    <a:pt x="1263" y="288"/>
                    <a:pt x="1406" y="26"/>
                  </a:cubicBezTo>
                  <a:cubicBezTo>
                    <a:pt x="1406" y="26"/>
                    <a:pt x="1397" y="0"/>
                    <a:pt x="1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18" name="Google Shape;18518;p27"/>
            <p:cNvSpPr/>
            <p:nvPr/>
          </p:nvSpPr>
          <p:spPr>
            <a:xfrm>
              <a:off x="3043325" y="2867000"/>
              <a:ext cx="74775" cy="18025"/>
            </a:xfrm>
            <a:custGeom>
              <a:avLst/>
              <a:gdLst/>
              <a:ahLst/>
              <a:cxnLst/>
              <a:rect l="l" t="t" r="r" b="b"/>
              <a:pathLst>
                <a:path w="2991" h="721" extrusionOk="0">
                  <a:moveTo>
                    <a:pt x="37" y="0"/>
                  </a:moveTo>
                  <a:cubicBezTo>
                    <a:pt x="13" y="0"/>
                    <a:pt x="1" y="37"/>
                    <a:pt x="20" y="66"/>
                  </a:cubicBezTo>
                  <a:cubicBezTo>
                    <a:pt x="443" y="353"/>
                    <a:pt x="1341" y="720"/>
                    <a:pt x="2078" y="720"/>
                  </a:cubicBezTo>
                  <a:cubicBezTo>
                    <a:pt x="2441" y="720"/>
                    <a:pt x="2765" y="631"/>
                    <a:pt x="2973" y="399"/>
                  </a:cubicBezTo>
                  <a:cubicBezTo>
                    <a:pt x="2991" y="382"/>
                    <a:pt x="2989" y="351"/>
                    <a:pt x="2977" y="351"/>
                  </a:cubicBezTo>
                  <a:cubicBezTo>
                    <a:pt x="2973" y="351"/>
                    <a:pt x="2967" y="354"/>
                    <a:pt x="2961" y="364"/>
                  </a:cubicBezTo>
                  <a:cubicBezTo>
                    <a:pt x="2705" y="523"/>
                    <a:pt x="2425" y="584"/>
                    <a:pt x="2135" y="584"/>
                  </a:cubicBezTo>
                  <a:cubicBezTo>
                    <a:pt x="1428" y="584"/>
                    <a:pt x="664" y="218"/>
                    <a:pt x="56" y="6"/>
                  </a:cubicBezTo>
                  <a:cubicBezTo>
                    <a:pt x="49" y="2"/>
                    <a:pt x="43" y="0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19" name="Google Shape;18519;p27"/>
            <p:cNvSpPr/>
            <p:nvPr/>
          </p:nvSpPr>
          <p:spPr>
            <a:xfrm>
              <a:off x="3043525" y="2860900"/>
              <a:ext cx="73125" cy="19700"/>
            </a:xfrm>
            <a:custGeom>
              <a:avLst/>
              <a:gdLst/>
              <a:ahLst/>
              <a:cxnLst/>
              <a:rect l="l" t="t" r="r" b="b"/>
              <a:pathLst>
                <a:path w="2925" h="788" extrusionOk="0">
                  <a:moveTo>
                    <a:pt x="378" y="1"/>
                  </a:moveTo>
                  <a:cubicBezTo>
                    <a:pt x="151" y="1"/>
                    <a:pt x="3" y="61"/>
                    <a:pt x="0" y="215"/>
                  </a:cubicBezTo>
                  <a:cubicBezTo>
                    <a:pt x="0" y="234"/>
                    <a:pt x="11" y="243"/>
                    <a:pt x="21" y="243"/>
                  </a:cubicBezTo>
                  <a:cubicBezTo>
                    <a:pt x="29" y="243"/>
                    <a:pt x="36" y="237"/>
                    <a:pt x="36" y="227"/>
                  </a:cubicBezTo>
                  <a:cubicBezTo>
                    <a:pt x="64" y="140"/>
                    <a:pt x="177" y="105"/>
                    <a:pt x="343" y="105"/>
                  </a:cubicBezTo>
                  <a:cubicBezTo>
                    <a:pt x="1027" y="105"/>
                    <a:pt x="2607" y="700"/>
                    <a:pt x="2846" y="786"/>
                  </a:cubicBezTo>
                  <a:cubicBezTo>
                    <a:pt x="2850" y="787"/>
                    <a:pt x="2855" y="788"/>
                    <a:pt x="2859" y="788"/>
                  </a:cubicBezTo>
                  <a:cubicBezTo>
                    <a:pt x="2909" y="788"/>
                    <a:pt x="2925" y="724"/>
                    <a:pt x="2870" y="691"/>
                  </a:cubicBezTo>
                  <a:cubicBezTo>
                    <a:pt x="2616" y="600"/>
                    <a:pt x="1097" y="1"/>
                    <a:pt x="3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20" name="Google Shape;18520;p27"/>
            <p:cNvSpPr/>
            <p:nvPr/>
          </p:nvSpPr>
          <p:spPr>
            <a:xfrm>
              <a:off x="2983700" y="2842000"/>
              <a:ext cx="34550" cy="25300"/>
            </a:xfrm>
            <a:custGeom>
              <a:avLst/>
              <a:gdLst/>
              <a:ahLst/>
              <a:cxnLst/>
              <a:rect l="l" t="t" r="r" b="b"/>
              <a:pathLst>
                <a:path w="1382" h="1012" extrusionOk="0">
                  <a:moveTo>
                    <a:pt x="468" y="121"/>
                  </a:moveTo>
                  <a:cubicBezTo>
                    <a:pt x="486" y="121"/>
                    <a:pt x="504" y="122"/>
                    <a:pt x="524" y="125"/>
                  </a:cubicBezTo>
                  <a:cubicBezTo>
                    <a:pt x="607" y="137"/>
                    <a:pt x="715" y="209"/>
                    <a:pt x="786" y="256"/>
                  </a:cubicBezTo>
                  <a:cubicBezTo>
                    <a:pt x="888" y="303"/>
                    <a:pt x="979" y="361"/>
                    <a:pt x="1071" y="411"/>
                  </a:cubicBezTo>
                  <a:lnTo>
                    <a:pt x="1071" y="411"/>
                  </a:lnTo>
                  <a:cubicBezTo>
                    <a:pt x="1024" y="412"/>
                    <a:pt x="1025" y="483"/>
                    <a:pt x="1072" y="494"/>
                  </a:cubicBezTo>
                  <a:cubicBezTo>
                    <a:pt x="1191" y="506"/>
                    <a:pt x="1239" y="602"/>
                    <a:pt x="1203" y="768"/>
                  </a:cubicBezTo>
                  <a:cubicBezTo>
                    <a:pt x="1131" y="840"/>
                    <a:pt x="1060" y="875"/>
                    <a:pt x="953" y="875"/>
                  </a:cubicBezTo>
                  <a:cubicBezTo>
                    <a:pt x="846" y="875"/>
                    <a:pt x="738" y="840"/>
                    <a:pt x="655" y="792"/>
                  </a:cubicBezTo>
                  <a:cubicBezTo>
                    <a:pt x="500" y="721"/>
                    <a:pt x="322" y="614"/>
                    <a:pt x="262" y="447"/>
                  </a:cubicBezTo>
                  <a:cubicBezTo>
                    <a:pt x="208" y="294"/>
                    <a:pt x="273" y="121"/>
                    <a:pt x="468" y="121"/>
                  </a:cubicBezTo>
                  <a:close/>
                  <a:moveTo>
                    <a:pt x="415" y="0"/>
                  </a:moveTo>
                  <a:cubicBezTo>
                    <a:pt x="356" y="0"/>
                    <a:pt x="299" y="16"/>
                    <a:pt x="250" y="54"/>
                  </a:cubicBezTo>
                  <a:cubicBezTo>
                    <a:pt x="0" y="244"/>
                    <a:pt x="143" y="590"/>
                    <a:pt x="346" y="745"/>
                  </a:cubicBezTo>
                  <a:cubicBezTo>
                    <a:pt x="503" y="878"/>
                    <a:pt x="743" y="1012"/>
                    <a:pt x="960" y="1012"/>
                  </a:cubicBezTo>
                  <a:cubicBezTo>
                    <a:pt x="1072" y="1012"/>
                    <a:pt x="1177" y="976"/>
                    <a:pt x="1262" y="887"/>
                  </a:cubicBezTo>
                  <a:cubicBezTo>
                    <a:pt x="1382" y="759"/>
                    <a:pt x="1367" y="546"/>
                    <a:pt x="1252" y="453"/>
                  </a:cubicBezTo>
                  <a:lnTo>
                    <a:pt x="1252" y="453"/>
                  </a:lnTo>
                  <a:cubicBezTo>
                    <a:pt x="1256" y="441"/>
                    <a:pt x="1256" y="428"/>
                    <a:pt x="1250" y="423"/>
                  </a:cubicBezTo>
                  <a:cubicBezTo>
                    <a:pt x="1072" y="268"/>
                    <a:pt x="846" y="137"/>
                    <a:pt x="619" y="54"/>
                  </a:cubicBezTo>
                  <a:cubicBezTo>
                    <a:pt x="555" y="22"/>
                    <a:pt x="484" y="0"/>
                    <a:pt x="4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21" name="Google Shape;18521;p27"/>
            <p:cNvSpPr/>
            <p:nvPr/>
          </p:nvSpPr>
          <p:spPr>
            <a:xfrm>
              <a:off x="2932925" y="2823200"/>
              <a:ext cx="25800" cy="12125"/>
            </a:xfrm>
            <a:custGeom>
              <a:avLst/>
              <a:gdLst/>
              <a:ahLst/>
              <a:cxnLst/>
              <a:rect l="l" t="t" r="r" b="b"/>
              <a:pathLst>
                <a:path w="1032" h="485" extrusionOk="0">
                  <a:moveTo>
                    <a:pt x="191" y="0"/>
                  </a:moveTo>
                  <a:cubicBezTo>
                    <a:pt x="93" y="0"/>
                    <a:pt x="0" y="41"/>
                    <a:pt x="19" y="163"/>
                  </a:cubicBezTo>
                  <a:cubicBezTo>
                    <a:pt x="26" y="177"/>
                    <a:pt x="45" y="191"/>
                    <a:pt x="62" y="191"/>
                  </a:cubicBezTo>
                  <a:cubicBezTo>
                    <a:pt x="74" y="191"/>
                    <a:pt x="86" y="183"/>
                    <a:pt x="91" y="163"/>
                  </a:cubicBezTo>
                  <a:cubicBezTo>
                    <a:pt x="109" y="128"/>
                    <a:pt x="141" y="115"/>
                    <a:pt x="179" y="115"/>
                  </a:cubicBezTo>
                  <a:cubicBezTo>
                    <a:pt x="311" y="115"/>
                    <a:pt x="526" y="278"/>
                    <a:pt x="591" y="306"/>
                  </a:cubicBezTo>
                  <a:cubicBezTo>
                    <a:pt x="698" y="377"/>
                    <a:pt x="841" y="473"/>
                    <a:pt x="984" y="484"/>
                  </a:cubicBezTo>
                  <a:cubicBezTo>
                    <a:pt x="1031" y="484"/>
                    <a:pt x="1031" y="449"/>
                    <a:pt x="1019" y="425"/>
                  </a:cubicBezTo>
                  <a:cubicBezTo>
                    <a:pt x="924" y="306"/>
                    <a:pt x="769" y="246"/>
                    <a:pt x="626" y="187"/>
                  </a:cubicBezTo>
                  <a:cubicBezTo>
                    <a:pt x="507" y="127"/>
                    <a:pt x="388" y="44"/>
                    <a:pt x="269" y="8"/>
                  </a:cubicBezTo>
                  <a:cubicBezTo>
                    <a:pt x="244" y="3"/>
                    <a:pt x="217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22" name="Google Shape;18522;p27"/>
            <p:cNvSpPr/>
            <p:nvPr/>
          </p:nvSpPr>
          <p:spPr>
            <a:xfrm>
              <a:off x="2969100" y="2815625"/>
              <a:ext cx="76975" cy="32050"/>
            </a:xfrm>
            <a:custGeom>
              <a:avLst/>
              <a:gdLst/>
              <a:ahLst/>
              <a:cxnLst/>
              <a:rect l="l" t="t" r="r" b="b"/>
              <a:pathLst>
                <a:path w="3079" h="1282" extrusionOk="0">
                  <a:moveTo>
                    <a:pt x="65" y="1"/>
                  </a:moveTo>
                  <a:cubicBezTo>
                    <a:pt x="44" y="1"/>
                    <a:pt x="22" y="1"/>
                    <a:pt x="1" y="2"/>
                  </a:cubicBezTo>
                  <a:cubicBezTo>
                    <a:pt x="1" y="2"/>
                    <a:pt x="1" y="37"/>
                    <a:pt x="13" y="37"/>
                  </a:cubicBezTo>
                  <a:cubicBezTo>
                    <a:pt x="1144" y="145"/>
                    <a:pt x="1942" y="1026"/>
                    <a:pt x="3037" y="1276"/>
                  </a:cubicBezTo>
                  <a:cubicBezTo>
                    <a:pt x="3043" y="1280"/>
                    <a:pt x="3048" y="1281"/>
                    <a:pt x="3053" y="1281"/>
                  </a:cubicBezTo>
                  <a:cubicBezTo>
                    <a:pt x="3075" y="1281"/>
                    <a:pt x="3079" y="1240"/>
                    <a:pt x="3049" y="1240"/>
                  </a:cubicBezTo>
                  <a:cubicBezTo>
                    <a:pt x="2418" y="978"/>
                    <a:pt x="1858" y="728"/>
                    <a:pt x="1287" y="359"/>
                  </a:cubicBezTo>
                  <a:cubicBezTo>
                    <a:pt x="912" y="120"/>
                    <a:pt x="515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23" name="Google Shape;18523;p27"/>
            <p:cNvSpPr/>
            <p:nvPr/>
          </p:nvSpPr>
          <p:spPr>
            <a:xfrm>
              <a:off x="3055125" y="2847625"/>
              <a:ext cx="106175" cy="15375"/>
            </a:xfrm>
            <a:custGeom>
              <a:avLst/>
              <a:gdLst/>
              <a:ahLst/>
              <a:cxnLst/>
              <a:rect l="l" t="t" r="r" b="b"/>
              <a:pathLst>
                <a:path w="4247" h="615" extrusionOk="0">
                  <a:moveTo>
                    <a:pt x="4211" y="1"/>
                  </a:moveTo>
                  <a:cubicBezTo>
                    <a:pt x="4205" y="1"/>
                    <a:pt x="4199" y="3"/>
                    <a:pt x="4192" y="8"/>
                  </a:cubicBezTo>
                  <a:cubicBezTo>
                    <a:pt x="3595" y="337"/>
                    <a:pt x="3019" y="527"/>
                    <a:pt x="2377" y="527"/>
                  </a:cubicBezTo>
                  <a:cubicBezTo>
                    <a:pt x="2161" y="527"/>
                    <a:pt x="1938" y="505"/>
                    <a:pt x="1703" y="460"/>
                  </a:cubicBezTo>
                  <a:cubicBezTo>
                    <a:pt x="1144" y="365"/>
                    <a:pt x="608" y="150"/>
                    <a:pt x="25" y="79"/>
                  </a:cubicBezTo>
                  <a:cubicBezTo>
                    <a:pt x="13" y="79"/>
                    <a:pt x="1" y="103"/>
                    <a:pt x="25" y="127"/>
                  </a:cubicBezTo>
                  <a:cubicBezTo>
                    <a:pt x="834" y="351"/>
                    <a:pt x="1668" y="615"/>
                    <a:pt x="2475" y="615"/>
                  </a:cubicBezTo>
                  <a:cubicBezTo>
                    <a:pt x="3081" y="615"/>
                    <a:pt x="3671" y="467"/>
                    <a:pt x="4227" y="43"/>
                  </a:cubicBezTo>
                  <a:cubicBezTo>
                    <a:pt x="4247" y="34"/>
                    <a:pt x="4235" y="1"/>
                    <a:pt x="42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24" name="Google Shape;18524;p27"/>
            <p:cNvSpPr/>
            <p:nvPr/>
          </p:nvSpPr>
          <p:spPr>
            <a:xfrm>
              <a:off x="3113875" y="2867500"/>
              <a:ext cx="23650" cy="29825"/>
            </a:xfrm>
            <a:custGeom>
              <a:avLst/>
              <a:gdLst/>
              <a:ahLst/>
              <a:cxnLst/>
              <a:rect l="l" t="t" r="r" b="b"/>
              <a:pathLst>
                <a:path w="946" h="1193" extrusionOk="0">
                  <a:moveTo>
                    <a:pt x="911" y="1"/>
                  </a:moveTo>
                  <a:cubicBezTo>
                    <a:pt x="903" y="1"/>
                    <a:pt x="896" y="4"/>
                    <a:pt x="889" y="10"/>
                  </a:cubicBezTo>
                  <a:cubicBezTo>
                    <a:pt x="687" y="463"/>
                    <a:pt x="389" y="820"/>
                    <a:pt x="20" y="1153"/>
                  </a:cubicBezTo>
                  <a:cubicBezTo>
                    <a:pt x="1" y="1173"/>
                    <a:pt x="13" y="1192"/>
                    <a:pt x="25" y="1192"/>
                  </a:cubicBezTo>
                  <a:cubicBezTo>
                    <a:pt x="27" y="1192"/>
                    <a:pt x="30" y="1191"/>
                    <a:pt x="32" y="1189"/>
                  </a:cubicBezTo>
                  <a:cubicBezTo>
                    <a:pt x="473" y="963"/>
                    <a:pt x="806" y="498"/>
                    <a:pt x="937" y="46"/>
                  </a:cubicBezTo>
                  <a:cubicBezTo>
                    <a:pt x="945" y="20"/>
                    <a:pt x="929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25" name="Google Shape;18525;p27"/>
            <p:cNvSpPr/>
            <p:nvPr/>
          </p:nvSpPr>
          <p:spPr>
            <a:xfrm>
              <a:off x="3105425" y="2888150"/>
              <a:ext cx="13700" cy="13250"/>
            </a:xfrm>
            <a:custGeom>
              <a:avLst/>
              <a:gdLst/>
              <a:ahLst/>
              <a:cxnLst/>
              <a:rect l="l" t="t" r="r" b="b"/>
              <a:pathLst>
                <a:path w="548" h="530" extrusionOk="0">
                  <a:moveTo>
                    <a:pt x="545" y="1"/>
                  </a:moveTo>
                  <a:cubicBezTo>
                    <a:pt x="543" y="1"/>
                    <a:pt x="541" y="2"/>
                    <a:pt x="537" y="6"/>
                  </a:cubicBezTo>
                  <a:cubicBezTo>
                    <a:pt x="545" y="6"/>
                    <a:pt x="547" y="1"/>
                    <a:pt x="545" y="1"/>
                  </a:cubicBezTo>
                  <a:close/>
                  <a:moveTo>
                    <a:pt x="537" y="6"/>
                  </a:moveTo>
                  <a:lnTo>
                    <a:pt x="394" y="89"/>
                  </a:lnTo>
                  <a:cubicBezTo>
                    <a:pt x="334" y="137"/>
                    <a:pt x="299" y="196"/>
                    <a:pt x="239" y="244"/>
                  </a:cubicBezTo>
                  <a:cubicBezTo>
                    <a:pt x="144" y="315"/>
                    <a:pt x="37" y="387"/>
                    <a:pt x="1" y="506"/>
                  </a:cubicBezTo>
                  <a:cubicBezTo>
                    <a:pt x="1" y="530"/>
                    <a:pt x="1" y="530"/>
                    <a:pt x="13" y="530"/>
                  </a:cubicBezTo>
                  <a:cubicBezTo>
                    <a:pt x="132" y="494"/>
                    <a:pt x="203" y="387"/>
                    <a:pt x="275" y="303"/>
                  </a:cubicBezTo>
                  <a:lnTo>
                    <a:pt x="430" y="149"/>
                  </a:lnTo>
                  <a:lnTo>
                    <a:pt x="501" y="77"/>
                  </a:lnTo>
                  <a:cubicBezTo>
                    <a:pt x="513" y="65"/>
                    <a:pt x="537" y="30"/>
                    <a:pt x="53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26" name="Google Shape;18526;p27"/>
            <p:cNvSpPr/>
            <p:nvPr/>
          </p:nvSpPr>
          <p:spPr>
            <a:xfrm>
              <a:off x="3109200" y="2887775"/>
              <a:ext cx="15400" cy="13000"/>
            </a:xfrm>
            <a:custGeom>
              <a:avLst/>
              <a:gdLst/>
              <a:ahLst/>
              <a:cxnLst/>
              <a:rect l="l" t="t" r="r" b="b"/>
              <a:pathLst>
                <a:path w="616" h="520" extrusionOk="0">
                  <a:moveTo>
                    <a:pt x="593" y="1"/>
                  </a:moveTo>
                  <a:cubicBezTo>
                    <a:pt x="588" y="1"/>
                    <a:pt x="582" y="3"/>
                    <a:pt x="576" y="9"/>
                  </a:cubicBezTo>
                  <a:cubicBezTo>
                    <a:pt x="469" y="80"/>
                    <a:pt x="386" y="140"/>
                    <a:pt x="290" y="211"/>
                  </a:cubicBezTo>
                  <a:cubicBezTo>
                    <a:pt x="207" y="283"/>
                    <a:pt x="100" y="366"/>
                    <a:pt x="29" y="449"/>
                  </a:cubicBezTo>
                  <a:cubicBezTo>
                    <a:pt x="1" y="477"/>
                    <a:pt x="31" y="520"/>
                    <a:pt x="63" y="520"/>
                  </a:cubicBezTo>
                  <a:cubicBezTo>
                    <a:pt x="71" y="520"/>
                    <a:pt x="80" y="517"/>
                    <a:pt x="88" y="509"/>
                  </a:cubicBezTo>
                  <a:cubicBezTo>
                    <a:pt x="171" y="449"/>
                    <a:pt x="267" y="366"/>
                    <a:pt x="338" y="283"/>
                  </a:cubicBezTo>
                  <a:cubicBezTo>
                    <a:pt x="421" y="199"/>
                    <a:pt x="517" y="128"/>
                    <a:pt x="588" y="33"/>
                  </a:cubicBezTo>
                  <a:cubicBezTo>
                    <a:pt x="615" y="24"/>
                    <a:pt x="608" y="1"/>
                    <a:pt x="5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27" name="Google Shape;18527;p27"/>
            <p:cNvSpPr/>
            <p:nvPr/>
          </p:nvSpPr>
          <p:spPr>
            <a:xfrm>
              <a:off x="3133725" y="2861800"/>
              <a:ext cx="6550" cy="11625"/>
            </a:xfrm>
            <a:custGeom>
              <a:avLst/>
              <a:gdLst/>
              <a:ahLst/>
              <a:cxnLst/>
              <a:rect l="l" t="t" r="r" b="b"/>
              <a:pathLst>
                <a:path w="262" h="465" extrusionOk="0">
                  <a:moveTo>
                    <a:pt x="262" y="0"/>
                  </a:moveTo>
                  <a:cubicBezTo>
                    <a:pt x="179" y="155"/>
                    <a:pt x="71" y="298"/>
                    <a:pt x="0" y="453"/>
                  </a:cubicBezTo>
                  <a:cubicBezTo>
                    <a:pt x="0" y="464"/>
                    <a:pt x="12" y="464"/>
                    <a:pt x="12" y="464"/>
                  </a:cubicBezTo>
                  <a:cubicBezTo>
                    <a:pt x="95" y="322"/>
                    <a:pt x="179" y="167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28" name="Google Shape;18528;p27"/>
            <p:cNvSpPr/>
            <p:nvPr/>
          </p:nvSpPr>
          <p:spPr>
            <a:xfrm>
              <a:off x="3134600" y="2860475"/>
              <a:ext cx="7375" cy="10825"/>
            </a:xfrm>
            <a:custGeom>
              <a:avLst/>
              <a:gdLst/>
              <a:ahLst/>
              <a:cxnLst/>
              <a:rect l="l" t="t" r="r" b="b"/>
              <a:pathLst>
                <a:path w="295" h="433" extrusionOk="0">
                  <a:moveTo>
                    <a:pt x="289" y="0"/>
                  </a:moveTo>
                  <a:cubicBezTo>
                    <a:pt x="288" y="0"/>
                    <a:pt x="286" y="2"/>
                    <a:pt x="286" y="6"/>
                  </a:cubicBezTo>
                  <a:cubicBezTo>
                    <a:pt x="294" y="6"/>
                    <a:pt x="292" y="0"/>
                    <a:pt x="289" y="0"/>
                  </a:cubicBezTo>
                  <a:close/>
                  <a:moveTo>
                    <a:pt x="286" y="6"/>
                  </a:moveTo>
                  <a:lnTo>
                    <a:pt x="286" y="6"/>
                  </a:lnTo>
                  <a:cubicBezTo>
                    <a:pt x="179" y="136"/>
                    <a:pt x="84" y="267"/>
                    <a:pt x="1" y="410"/>
                  </a:cubicBezTo>
                  <a:cubicBezTo>
                    <a:pt x="1" y="419"/>
                    <a:pt x="12" y="432"/>
                    <a:pt x="19" y="432"/>
                  </a:cubicBezTo>
                  <a:cubicBezTo>
                    <a:pt x="22" y="432"/>
                    <a:pt x="25" y="430"/>
                    <a:pt x="25" y="422"/>
                  </a:cubicBezTo>
                  <a:cubicBezTo>
                    <a:pt x="144" y="303"/>
                    <a:pt x="215" y="160"/>
                    <a:pt x="28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29" name="Google Shape;18529;p27"/>
            <p:cNvSpPr/>
            <p:nvPr/>
          </p:nvSpPr>
          <p:spPr>
            <a:xfrm>
              <a:off x="3156925" y="2795800"/>
              <a:ext cx="56100" cy="52375"/>
            </a:xfrm>
            <a:custGeom>
              <a:avLst/>
              <a:gdLst/>
              <a:ahLst/>
              <a:cxnLst/>
              <a:rect l="l" t="t" r="r" b="b"/>
              <a:pathLst>
                <a:path w="2244" h="2095" extrusionOk="0">
                  <a:moveTo>
                    <a:pt x="2172" y="0"/>
                  </a:moveTo>
                  <a:cubicBezTo>
                    <a:pt x="2154" y="0"/>
                    <a:pt x="2135" y="10"/>
                    <a:pt x="2120" y="33"/>
                  </a:cubicBezTo>
                  <a:cubicBezTo>
                    <a:pt x="1846" y="449"/>
                    <a:pt x="1560" y="854"/>
                    <a:pt x="1203" y="1199"/>
                  </a:cubicBezTo>
                  <a:cubicBezTo>
                    <a:pt x="834" y="1533"/>
                    <a:pt x="417" y="1771"/>
                    <a:pt x="1" y="2069"/>
                  </a:cubicBezTo>
                  <a:cubicBezTo>
                    <a:pt x="1" y="2069"/>
                    <a:pt x="1" y="2095"/>
                    <a:pt x="16" y="2095"/>
                  </a:cubicBezTo>
                  <a:cubicBezTo>
                    <a:pt x="18" y="2095"/>
                    <a:pt x="21" y="2094"/>
                    <a:pt x="25" y="2092"/>
                  </a:cubicBezTo>
                  <a:cubicBezTo>
                    <a:pt x="941" y="1807"/>
                    <a:pt x="1810" y="926"/>
                    <a:pt x="2227" y="92"/>
                  </a:cubicBezTo>
                  <a:cubicBezTo>
                    <a:pt x="2243" y="44"/>
                    <a:pt x="2210" y="0"/>
                    <a:pt x="2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30" name="Google Shape;18530;p27"/>
            <p:cNvSpPr/>
            <p:nvPr/>
          </p:nvSpPr>
          <p:spPr>
            <a:xfrm>
              <a:off x="3060050" y="2812925"/>
              <a:ext cx="86350" cy="23575"/>
            </a:xfrm>
            <a:custGeom>
              <a:avLst/>
              <a:gdLst/>
              <a:ahLst/>
              <a:cxnLst/>
              <a:rect l="l" t="t" r="r" b="b"/>
              <a:pathLst>
                <a:path w="3454" h="943" extrusionOk="0">
                  <a:moveTo>
                    <a:pt x="3411" y="1"/>
                  </a:moveTo>
                  <a:cubicBezTo>
                    <a:pt x="3408" y="1"/>
                    <a:pt x="3404" y="1"/>
                    <a:pt x="3399" y="3"/>
                  </a:cubicBezTo>
                  <a:cubicBezTo>
                    <a:pt x="2864" y="62"/>
                    <a:pt x="2316" y="169"/>
                    <a:pt x="1792" y="348"/>
                  </a:cubicBezTo>
                  <a:cubicBezTo>
                    <a:pt x="1347" y="490"/>
                    <a:pt x="924" y="813"/>
                    <a:pt x="458" y="813"/>
                  </a:cubicBezTo>
                  <a:cubicBezTo>
                    <a:pt x="338" y="813"/>
                    <a:pt x="216" y="792"/>
                    <a:pt x="90" y="741"/>
                  </a:cubicBezTo>
                  <a:cubicBezTo>
                    <a:pt x="83" y="737"/>
                    <a:pt x="76" y="736"/>
                    <a:pt x="70" y="736"/>
                  </a:cubicBezTo>
                  <a:cubicBezTo>
                    <a:pt x="31" y="736"/>
                    <a:pt x="1" y="793"/>
                    <a:pt x="42" y="824"/>
                  </a:cubicBezTo>
                  <a:cubicBezTo>
                    <a:pt x="192" y="908"/>
                    <a:pt x="327" y="943"/>
                    <a:pt x="460" y="943"/>
                  </a:cubicBezTo>
                  <a:cubicBezTo>
                    <a:pt x="664" y="943"/>
                    <a:pt x="863" y="861"/>
                    <a:pt x="1102" y="753"/>
                  </a:cubicBezTo>
                  <a:cubicBezTo>
                    <a:pt x="1840" y="395"/>
                    <a:pt x="2614" y="276"/>
                    <a:pt x="3399" y="86"/>
                  </a:cubicBezTo>
                  <a:cubicBezTo>
                    <a:pt x="3454" y="53"/>
                    <a:pt x="3449" y="1"/>
                    <a:pt x="34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31" name="Google Shape;18531;p27"/>
            <p:cNvSpPr/>
            <p:nvPr/>
          </p:nvSpPr>
          <p:spPr>
            <a:xfrm>
              <a:off x="3064350" y="2811750"/>
              <a:ext cx="33000" cy="19100"/>
            </a:xfrm>
            <a:custGeom>
              <a:avLst/>
              <a:gdLst/>
              <a:ahLst/>
              <a:cxnLst/>
              <a:rect l="l" t="t" r="r" b="b"/>
              <a:pathLst>
                <a:path w="1320" h="764" extrusionOk="0">
                  <a:moveTo>
                    <a:pt x="1286" y="0"/>
                  </a:moveTo>
                  <a:cubicBezTo>
                    <a:pt x="1282" y="0"/>
                    <a:pt x="1279" y="1"/>
                    <a:pt x="1275" y="2"/>
                  </a:cubicBezTo>
                  <a:cubicBezTo>
                    <a:pt x="953" y="61"/>
                    <a:pt x="608" y="264"/>
                    <a:pt x="310" y="395"/>
                  </a:cubicBezTo>
                  <a:cubicBezTo>
                    <a:pt x="168" y="454"/>
                    <a:pt x="1" y="561"/>
                    <a:pt x="25" y="740"/>
                  </a:cubicBezTo>
                  <a:cubicBezTo>
                    <a:pt x="25" y="752"/>
                    <a:pt x="60" y="764"/>
                    <a:pt x="72" y="764"/>
                  </a:cubicBezTo>
                  <a:lnTo>
                    <a:pt x="108" y="764"/>
                  </a:lnTo>
                  <a:cubicBezTo>
                    <a:pt x="132" y="681"/>
                    <a:pt x="144" y="597"/>
                    <a:pt x="227" y="538"/>
                  </a:cubicBezTo>
                  <a:cubicBezTo>
                    <a:pt x="310" y="466"/>
                    <a:pt x="465" y="431"/>
                    <a:pt x="560" y="383"/>
                  </a:cubicBezTo>
                  <a:cubicBezTo>
                    <a:pt x="799" y="276"/>
                    <a:pt x="1084" y="204"/>
                    <a:pt x="1299" y="50"/>
                  </a:cubicBezTo>
                  <a:cubicBezTo>
                    <a:pt x="1320" y="39"/>
                    <a:pt x="1313" y="0"/>
                    <a:pt x="1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32" name="Google Shape;18532;p27"/>
            <p:cNvSpPr/>
            <p:nvPr/>
          </p:nvSpPr>
          <p:spPr>
            <a:xfrm>
              <a:off x="3154550" y="2803025"/>
              <a:ext cx="15200" cy="9075"/>
            </a:xfrm>
            <a:custGeom>
              <a:avLst/>
              <a:gdLst/>
              <a:ahLst/>
              <a:cxnLst/>
              <a:rect l="l" t="t" r="r" b="b"/>
              <a:pathLst>
                <a:path w="608" h="363" extrusionOk="0">
                  <a:moveTo>
                    <a:pt x="545" y="0"/>
                  </a:moveTo>
                  <a:cubicBezTo>
                    <a:pt x="533" y="0"/>
                    <a:pt x="522" y="5"/>
                    <a:pt x="512" y="18"/>
                  </a:cubicBezTo>
                  <a:cubicBezTo>
                    <a:pt x="417" y="196"/>
                    <a:pt x="215" y="279"/>
                    <a:pt x="24" y="315"/>
                  </a:cubicBezTo>
                  <a:cubicBezTo>
                    <a:pt x="0" y="327"/>
                    <a:pt x="0" y="363"/>
                    <a:pt x="24" y="363"/>
                  </a:cubicBezTo>
                  <a:cubicBezTo>
                    <a:pt x="250" y="363"/>
                    <a:pt x="441" y="244"/>
                    <a:pt x="572" y="77"/>
                  </a:cubicBezTo>
                  <a:cubicBezTo>
                    <a:pt x="607" y="42"/>
                    <a:pt x="577" y="0"/>
                    <a:pt x="5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33" name="Google Shape;18533;p27"/>
            <p:cNvSpPr/>
            <p:nvPr/>
          </p:nvSpPr>
          <p:spPr>
            <a:xfrm>
              <a:off x="3153650" y="2726650"/>
              <a:ext cx="54800" cy="15500"/>
            </a:xfrm>
            <a:custGeom>
              <a:avLst/>
              <a:gdLst/>
              <a:ahLst/>
              <a:cxnLst/>
              <a:rect l="l" t="t" r="r" b="b"/>
              <a:pathLst>
                <a:path w="2192" h="620" extrusionOk="0">
                  <a:moveTo>
                    <a:pt x="2191" y="1"/>
                  </a:moveTo>
                  <a:cubicBezTo>
                    <a:pt x="1477" y="108"/>
                    <a:pt x="691" y="286"/>
                    <a:pt x="36" y="572"/>
                  </a:cubicBezTo>
                  <a:cubicBezTo>
                    <a:pt x="1" y="584"/>
                    <a:pt x="13" y="620"/>
                    <a:pt x="48" y="620"/>
                  </a:cubicBezTo>
                  <a:cubicBezTo>
                    <a:pt x="763" y="465"/>
                    <a:pt x="1489" y="227"/>
                    <a:pt x="2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34" name="Google Shape;18534;p27"/>
            <p:cNvSpPr/>
            <p:nvPr/>
          </p:nvSpPr>
          <p:spPr>
            <a:xfrm>
              <a:off x="3002450" y="2743225"/>
              <a:ext cx="143500" cy="32275"/>
            </a:xfrm>
            <a:custGeom>
              <a:avLst/>
              <a:gdLst/>
              <a:ahLst/>
              <a:cxnLst/>
              <a:rect l="l" t="t" r="r" b="b"/>
              <a:pathLst>
                <a:path w="5740" h="1291" extrusionOk="0">
                  <a:moveTo>
                    <a:pt x="5339" y="0"/>
                  </a:moveTo>
                  <a:cubicBezTo>
                    <a:pt x="3476" y="0"/>
                    <a:pt x="1893" y="1220"/>
                    <a:pt x="36" y="1231"/>
                  </a:cubicBezTo>
                  <a:cubicBezTo>
                    <a:pt x="0" y="1231"/>
                    <a:pt x="0" y="1267"/>
                    <a:pt x="36" y="1278"/>
                  </a:cubicBezTo>
                  <a:cubicBezTo>
                    <a:pt x="132" y="1287"/>
                    <a:pt x="227" y="1291"/>
                    <a:pt x="322" y="1291"/>
                  </a:cubicBezTo>
                  <a:cubicBezTo>
                    <a:pt x="1036" y="1291"/>
                    <a:pt x="1707" y="1065"/>
                    <a:pt x="2370" y="802"/>
                  </a:cubicBezTo>
                  <a:cubicBezTo>
                    <a:pt x="3501" y="362"/>
                    <a:pt x="4501" y="112"/>
                    <a:pt x="5727" y="40"/>
                  </a:cubicBezTo>
                  <a:cubicBezTo>
                    <a:pt x="5727" y="28"/>
                    <a:pt x="5739" y="16"/>
                    <a:pt x="5703" y="16"/>
                  </a:cubicBezTo>
                  <a:cubicBezTo>
                    <a:pt x="5581" y="6"/>
                    <a:pt x="5459" y="0"/>
                    <a:pt x="5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35" name="Google Shape;18535;p27"/>
            <p:cNvSpPr/>
            <p:nvPr/>
          </p:nvSpPr>
          <p:spPr>
            <a:xfrm>
              <a:off x="3206675" y="2715150"/>
              <a:ext cx="70225" cy="11525"/>
            </a:xfrm>
            <a:custGeom>
              <a:avLst/>
              <a:gdLst/>
              <a:ahLst/>
              <a:cxnLst/>
              <a:rect l="l" t="t" r="r" b="b"/>
              <a:pathLst>
                <a:path w="2809" h="461" extrusionOk="0">
                  <a:moveTo>
                    <a:pt x="3" y="455"/>
                  </a:moveTo>
                  <a:cubicBezTo>
                    <a:pt x="0" y="455"/>
                    <a:pt x="3" y="461"/>
                    <a:pt x="11" y="461"/>
                  </a:cubicBezTo>
                  <a:cubicBezTo>
                    <a:pt x="7" y="457"/>
                    <a:pt x="4" y="455"/>
                    <a:pt x="3" y="455"/>
                  </a:cubicBezTo>
                  <a:close/>
                  <a:moveTo>
                    <a:pt x="2650" y="1"/>
                  </a:moveTo>
                  <a:cubicBezTo>
                    <a:pt x="2255" y="1"/>
                    <a:pt x="1929" y="163"/>
                    <a:pt x="1547" y="258"/>
                  </a:cubicBezTo>
                  <a:cubicBezTo>
                    <a:pt x="1035" y="389"/>
                    <a:pt x="511" y="318"/>
                    <a:pt x="11" y="461"/>
                  </a:cubicBezTo>
                  <a:cubicBezTo>
                    <a:pt x="440" y="425"/>
                    <a:pt x="868" y="461"/>
                    <a:pt x="1285" y="401"/>
                  </a:cubicBezTo>
                  <a:cubicBezTo>
                    <a:pt x="1809" y="330"/>
                    <a:pt x="2261" y="68"/>
                    <a:pt x="2797" y="20"/>
                  </a:cubicBezTo>
                  <a:cubicBezTo>
                    <a:pt x="2809" y="20"/>
                    <a:pt x="2809" y="8"/>
                    <a:pt x="2797" y="8"/>
                  </a:cubicBezTo>
                  <a:cubicBezTo>
                    <a:pt x="2747" y="3"/>
                    <a:pt x="2698" y="1"/>
                    <a:pt x="26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36" name="Google Shape;18536;p27"/>
            <p:cNvSpPr/>
            <p:nvPr/>
          </p:nvSpPr>
          <p:spPr>
            <a:xfrm>
              <a:off x="3049775" y="2778750"/>
              <a:ext cx="60150" cy="13050"/>
            </a:xfrm>
            <a:custGeom>
              <a:avLst/>
              <a:gdLst/>
              <a:ahLst/>
              <a:cxnLst/>
              <a:rect l="l" t="t" r="r" b="b"/>
              <a:pathLst>
                <a:path w="2406" h="522" extrusionOk="0">
                  <a:moveTo>
                    <a:pt x="2382" y="0"/>
                  </a:moveTo>
                  <a:cubicBezTo>
                    <a:pt x="1774" y="0"/>
                    <a:pt x="1167" y="96"/>
                    <a:pt x="560" y="167"/>
                  </a:cubicBezTo>
                  <a:cubicBezTo>
                    <a:pt x="322" y="203"/>
                    <a:pt x="24" y="227"/>
                    <a:pt x="0" y="512"/>
                  </a:cubicBezTo>
                  <a:cubicBezTo>
                    <a:pt x="0" y="518"/>
                    <a:pt x="6" y="521"/>
                    <a:pt x="14" y="521"/>
                  </a:cubicBezTo>
                  <a:cubicBezTo>
                    <a:pt x="21" y="521"/>
                    <a:pt x="30" y="518"/>
                    <a:pt x="36" y="512"/>
                  </a:cubicBezTo>
                  <a:cubicBezTo>
                    <a:pt x="215" y="167"/>
                    <a:pt x="870" y="215"/>
                    <a:pt x="1191" y="179"/>
                  </a:cubicBezTo>
                  <a:cubicBezTo>
                    <a:pt x="1595" y="131"/>
                    <a:pt x="1999" y="108"/>
                    <a:pt x="2404" y="13"/>
                  </a:cubicBezTo>
                  <a:lnTo>
                    <a:pt x="2404" y="13"/>
                  </a:lnTo>
                  <a:cubicBezTo>
                    <a:pt x="2405" y="14"/>
                    <a:pt x="2405" y="16"/>
                    <a:pt x="2405" y="16"/>
                  </a:cubicBezTo>
                  <a:cubicBezTo>
                    <a:pt x="2406" y="16"/>
                    <a:pt x="2406" y="15"/>
                    <a:pt x="2406" y="12"/>
                  </a:cubicBezTo>
                  <a:lnTo>
                    <a:pt x="2406" y="12"/>
                  </a:lnTo>
                  <a:cubicBezTo>
                    <a:pt x="2405" y="12"/>
                    <a:pt x="2404" y="12"/>
                    <a:pt x="2404" y="13"/>
                  </a:cubicBezTo>
                  <a:lnTo>
                    <a:pt x="2404" y="13"/>
                  </a:lnTo>
                  <a:cubicBezTo>
                    <a:pt x="2401" y="8"/>
                    <a:pt x="2395" y="0"/>
                    <a:pt x="2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37" name="Google Shape;18537;p27"/>
            <p:cNvSpPr/>
            <p:nvPr/>
          </p:nvSpPr>
          <p:spPr>
            <a:xfrm>
              <a:off x="3048275" y="2794225"/>
              <a:ext cx="62550" cy="6375"/>
            </a:xfrm>
            <a:custGeom>
              <a:avLst/>
              <a:gdLst/>
              <a:ahLst/>
              <a:cxnLst/>
              <a:rect l="l" t="t" r="r" b="b"/>
              <a:pathLst>
                <a:path w="2502" h="255" extrusionOk="0">
                  <a:moveTo>
                    <a:pt x="1" y="0"/>
                  </a:moveTo>
                  <a:lnTo>
                    <a:pt x="1" y="0"/>
                  </a:lnTo>
                  <a:cubicBezTo>
                    <a:pt x="128" y="216"/>
                    <a:pt x="353" y="254"/>
                    <a:pt x="588" y="254"/>
                  </a:cubicBezTo>
                  <a:cubicBezTo>
                    <a:pt x="638" y="254"/>
                    <a:pt x="689" y="253"/>
                    <a:pt x="739" y="250"/>
                  </a:cubicBezTo>
                  <a:cubicBezTo>
                    <a:pt x="1311" y="239"/>
                    <a:pt x="1894" y="239"/>
                    <a:pt x="2477" y="143"/>
                  </a:cubicBezTo>
                  <a:cubicBezTo>
                    <a:pt x="2501" y="143"/>
                    <a:pt x="2489" y="96"/>
                    <a:pt x="2477" y="96"/>
                  </a:cubicBezTo>
                  <a:cubicBezTo>
                    <a:pt x="2423" y="94"/>
                    <a:pt x="2368" y="93"/>
                    <a:pt x="2313" y="93"/>
                  </a:cubicBezTo>
                  <a:cubicBezTo>
                    <a:pt x="1975" y="93"/>
                    <a:pt x="1637" y="121"/>
                    <a:pt x="1299" y="131"/>
                  </a:cubicBezTo>
                  <a:cubicBezTo>
                    <a:pt x="1108" y="144"/>
                    <a:pt x="844" y="191"/>
                    <a:pt x="593" y="191"/>
                  </a:cubicBezTo>
                  <a:cubicBezTo>
                    <a:pt x="360" y="191"/>
                    <a:pt x="139" y="15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38" name="Google Shape;18538;p27"/>
            <p:cNvSpPr/>
            <p:nvPr/>
          </p:nvSpPr>
          <p:spPr>
            <a:xfrm>
              <a:off x="3109175" y="2776675"/>
              <a:ext cx="18525" cy="20000"/>
            </a:xfrm>
            <a:custGeom>
              <a:avLst/>
              <a:gdLst/>
              <a:ahLst/>
              <a:cxnLst/>
              <a:rect l="l" t="t" r="r" b="b"/>
              <a:pathLst>
                <a:path w="741" h="800" extrusionOk="0">
                  <a:moveTo>
                    <a:pt x="237" y="1"/>
                  </a:moveTo>
                  <a:cubicBezTo>
                    <a:pt x="169" y="1"/>
                    <a:pt x="102" y="16"/>
                    <a:pt x="41" y="48"/>
                  </a:cubicBezTo>
                  <a:cubicBezTo>
                    <a:pt x="0" y="68"/>
                    <a:pt x="21" y="124"/>
                    <a:pt x="66" y="124"/>
                  </a:cubicBezTo>
                  <a:cubicBezTo>
                    <a:pt x="73" y="124"/>
                    <a:pt x="81" y="122"/>
                    <a:pt x="89" y="119"/>
                  </a:cubicBezTo>
                  <a:cubicBezTo>
                    <a:pt x="138" y="99"/>
                    <a:pt x="190" y="90"/>
                    <a:pt x="242" y="90"/>
                  </a:cubicBezTo>
                  <a:cubicBezTo>
                    <a:pt x="377" y="90"/>
                    <a:pt x="508" y="156"/>
                    <a:pt x="577" y="286"/>
                  </a:cubicBezTo>
                  <a:cubicBezTo>
                    <a:pt x="684" y="500"/>
                    <a:pt x="470" y="762"/>
                    <a:pt x="232" y="774"/>
                  </a:cubicBezTo>
                  <a:cubicBezTo>
                    <a:pt x="220" y="786"/>
                    <a:pt x="220" y="798"/>
                    <a:pt x="232" y="798"/>
                  </a:cubicBezTo>
                  <a:cubicBezTo>
                    <a:pt x="243" y="799"/>
                    <a:pt x="254" y="799"/>
                    <a:pt x="265" y="799"/>
                  </a:cubicBezTo>
                  <a:cubicBezTo>
                    <a:pt x="525" y="799"/>
                    <a:pt x="740" y="537"/>
                    <a:pt x="661" y="286"/>
                  </a:cubicBezTo>
                  <a:cubicBezTo>
                    <a:pt x="608" y="111"/>
                    <a:pt x="422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39" name="Google Shape;18539;p27"/>
            <p:cNvSpPr/>
            <p:nvPr/>
          </p:nvSpPr>
          <p:spPr>
            <a:xfrm>
              <a:off x="2934425" y="2802475"/>
              <a:ext cx="178775" cy="10100"/>
            </a:xfrm>
            <a:custGeom>
              <a:avLst/>
              <a:gdLst/>
              <a:ahLst/>
              <a:cxnLst/>
              <a:rect l="l" t="t" r="r" b="b"/>
              <a:pathLst>
                <a:path w="7151" h="404" extrusionOk="0">
                  <a:moveTo>
                    <a:pt x="1738" y="1"/>
                  </a:moveTo>
                  <a:cubicBezTo>
                    <a:pt x="1174" y="1"/>
                    <a:pt x="614" y="45"/>
                    <a:pt x="54" y="170"/>
                  </a:cubicBezTo>
                  <a:cubicBezTo>
                    <a:pt x="0" y="181"/>
                    <a:pt x="5" y="232"/>
                    <a:pt x="42" y="232"/>
                  </a:cubicBezTo>
                  <a:cubicBezTo>
                    <a:pt x="46" y="232"/>
                    <a:pt x="50" y="231"/>
                    <a:pt x="54" y="230"/>
                  </a:cubicBezTo>
                  <a:cubicBezTo>
                    <a:pt x="557" y="159"/>
                    <a:pt x="1061" y="131"/>
                    <a:pt x="1564" y="131"/>
                  </a:cubicBezTo>
                  <a:cubicBezTo>
                    <a:pt x="2323" y="131"/>
                    <a:pt x="3082" y="194"/>
                    <a:pt x="3841" y="266"/>
                  </a:cubicBezTo>
                  <a:cubicBezTo>
                    <a:pt x="4493" y="324"/>
                    <a:pt x="5176" y="404"/>
                    <a:pt x="5848" y="404"/>
                  </a:cubicBezTo>
                  <a:cubicBezTo>
                    <a:pt x="6279" y="404"/>
                    <a:pt x="6705" y="371"/>
                    <a:pt x="7115" y="278"/>
                  </a:cubicBezTo>
                  <a:cubicBezTo>
                    <a:pt x="7150" y="266"/>
                    <a:pt x="7150" y="218"/>
                    <a:pt x="7115" y="218"/>
                  </a:cubicBezTo>
                  <a:cubicBezTo>
                    <a:pt x="6792" y="230"/>
                    <a:pt x="6473" y="236"/>
                    <a:pt x="6156" y="236"/>
                  </a:cubicBezTo>
                  <a:cubicBezTo>
                    <a:pt x="5247" y="236"/>
                    <a:pt x="4357" y="187"/>
                    <a:pt x="3448" y="99"/>
                  </a:cubicBezTo>
                  <a:cubicBezTo>
                    <a:pt x="2870" y="45"/>
                    <a:pt x="2302" y="1"/>
                    <a:pt x="17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40" name="Google Shape;18540;p27"/>
            <p:cNvSpPr/>
            <p:nvPr/>
          </p:nvSpPr>
          <p:spPr>
            <a:xfrm>
              <a:off x="2936075" y="2801150"/>
              <a:ext cx="42275" cy="9775"/>
            </a:xfrm>
            <a:custGeom>
              <a:avLst/>
              <a:gdLst/>
              <a:ahLst/>
              <a:cxnLst/>
              <a:rect l="l" t="t" r="r" b="b"/>
              <a:pathLst>
                <a:path w="1691" h="391" extrusionOk="0">
                  <a:moveTo>
                    <a:pt x="1363" y="1"/>
                  </a:moveTo>
                  <a:cubicBezTo>
                    <a:pt x="1085" y="1"/>
                    <a:pt x="790" y="62"/>
                    <a:pt x="536" y="116"/>
                  </a:cubicBezTo>
                  <a:cubicBezTo>
                    <a:pt x="381" y="152"/>
                    <a:pt x="24" y="152"/>
                    <a:pt x="0" y="331"/>
                  </a:cubicBezTo>
                  <a:cubicBezTo>
                    <a:pt x="0" y="343"/>
                    <a:pt x="0" y="366"/>
                    <a:pt x="24" y="366"/>
                  </a:cubicBezTo>
                  <a:cubicBezTo>
                    <a:pt x="48" y="366"/>
                    <a:pt x="48" y="366"/>
                    <a:pt x="60" y="390"/>
                  </a:cubicBezTo>
                  <a:lnTo>
                    <a:pt x="84" y="390"/>
                  </a:lnTo>
                  <a:lnTo>
                    <a:pt x="107" y="366"/>
                  </a:lnTo>
                  <a:cubicBezTo>
                    <a:pt x="107" y="354"/>
                    <a:pt x="97" y="341"/>
                    <a:pt x="86" y="334"/>
                  </a:cubicBezTo>
                  <a:lnTo>
                    <a:pt x="86" y="334"/>
                  </a:lnTo>
                  <a:cubicBezTo>
                    <a:pt x="153" y="332"/>
                    <a:pt x="327" y="314"/>
                    <a:pt x="346" y="295"/>
                  </a:cubicBezTo>
                  <a:cubicBezTo>
                    <a:pt x="477" y="271"/>
                    <a:pt x="607" y="235"/>
                    <a:pt x="762" y="223"/>
                  </a:cubicBezTo>
                  <a:cubicBezTo>
                    <a:pt x="1060" y="176"/>
                    <a:pt x="1358" y="176"/>
                    <a:pt x="1631" y="104"/>
                  </a:cubicBezTo>
                  <a:cubicBezTo>
                    <a:pt x="1691" y="93"/>
                    <a:pt x="1679" y="33"/>
                    <a:pt x="1620" y="21"/>
                  </a:cubicBezTo>
                  <a:cubicBezTo>
                    <a:pt x="1537" y="7"/>
                    <a:pt x="1451" y="1"/>
                    <a:pt x="13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41" name="Google Shape;18541;p27"/>
            <p:cNvSpPr/>
            <p:nvPr/>
          </p:nvSpPr>
          <p:spPr>
            <a:xfrm>
              <a:off x="2934575" y="2804025"/>
              <a:ext cx="56275" cy="7475"/>
            </a:xfrm>
            <a:custGeom>
              <a:avLst/>
              <a:gdLst/>
              <a:ahLst/>
              <a:cxnLst/>
              <a:rect l="l" t="t" r="r" b="b"/>
              <a:pathLst>
                <a:path w="2251" h="299" extrusionOk="0">
                  <a:moveTo>
                    <a:pt x="1568" y="0"/>
                  </a:moveTo>
                  <a:cubicBezTo>
                    <a:pt x="1045" y="0"/>
                    <a:pt x="485" y="102"/>
                    <a:pt x="25" y="228"/>
                  </a:cubicBezTo>
                  <a:cubicBezTo>
                    <a:pt x="1" y="228"/>
                    <a:pt x="1" y="299"/>
                    <a:pt x="48" y="299"/>
                  </a:cubicBezTo>
                  <a:cubicBezTo>
                    <a:pt x="429" y="275"/>
                    <a:pt x="822" y="228"/>
                    <a:pt x="1191" y="204"/>
                  </a:cubicBezTo>
                  <a:cubicBezTo>
                    <a:pt x="1537" y="180"/>
                    <a:pt x="1858" y="216"/>
                    <a:pt x="2203" y="156"/>
                  </a:cubicBezTo>
                  <a:cubicBezTo>
                    <a:pt x="2251" y="156"/>
                    <a:pt x="2251" y="85"/>
                    <a:pt x="2203" y="61"/>
                  </a:cubicBezTo>
                  <a:cubicBezTo>
                    <a:pt x="2005" y="18"/>
                    <a:pt x="1790" y="0"/>
                    <a:pt x="1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42" name="Google Shape;18542;p27"/>
            <p:cNvSpPr/>
            <p:nvPr/>
          </p:nvSpPr>
          <p:spPr>
            <a:xfrm>
              <a:off x="2953625" y="2803875"/>
              <a:ext cx="44975" cy="4075"/>
            </a:xfrm>
            <a:custGeom>
              <a:avLst/>
              <a:gdLst/>
              <a:ahLst/>
              <a:cxnLst/>
              <a:rect l="l" t="t" r="r" b="b"/>
              <a:pathLst>
                <a:path w="1799" h="163" extrusionOk="0">
                  <a:moveTo>
                    <a:pt x="1268" y="0"/>
                  </a:moveTo>
                  <a:cubicBezTo>
                    <a:pt x="848" y="0"/>
                    <a:pt x="415" y="75"/>
                    <a:pt x="25" y="126"/>
                  </a:cubicBezTo>
                  <a:cubicBezTo>
                    <a:pt x="1" y="126"/>
                    <a:pt x="13" y="162"/>
                    <a:pt x="25" y="162"/>
                  </a:cubicBezTo>
                  <a:cubicBezTo>
                    <a:pt x="196" y="151"/>
                    <a:pt x="371" y="149"/>
                    <a:pt x="546" y="149"/>
                  </a:cubicBezTo>
                  <a:cubicBezTo>
                    <a:pt x="663" y="149"/>
                    <a:pt x="781" y="150"/>
                    <a:pt x="898" y="150"/>
                  </a:cubicBezTo>
                  <a:cubicBezTo>
                    <a:pt x="1191" y="150"/>
                    <a:pt x="1483" y="144"/>
                    <a:pt x="1763" y="103"/>
                  </a:cubicBezTo>
                  <a:cubicBezTo>
                    <a:pt x="1799" y="103"/>
                    <a:pt x="1799" y="43"/>
                    <a:pt x="1763" y="43"/>
                  </a:cubicBezTo>
                  <a:cubicBezTo>
                    <a:pt x="1603" y="12"/>
                    <a:pt x="1436" y="0"/>
                    <a:pt x="12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43" name="Google Shape;18543;p27"/>
            <p:cNvSpPr/>
            <p:nvPr/>
          </p:nvSpPr>
          <p:spPr>
            <a:xfrm>
              <a:off x="2982500" y="2806425"/>
              <a:ext cx="23250" cy="2175"/>
            </a:xfrm>
            <a:custGeom>
              <a:avLst/>
              <a:gdLst/>
              <a:ahLst/>
              <a:cxnLst/>
              <a:rect l="l" t="t" r="r" b="b"/>
              <a:pathLst>
                <a:path w="930" h="87" extrusionOk="0">
                  <a:moveTo>
                    <a:pt x="906" y="1"/>
                  </a:moveTo>
                  <a:cubicBezTo>
                    <a:pt x="650" y="1"/>
                    <a:pt x="413" y="27"/>
                    <a:pt x="148" y="27"/>
                  </a:cubicBezTo>
                  <a:cubicBezTo>
                    <a:pt x="103" y="27"/>
                    <a:pt x="58" y="26"/>
                    <a:pt x="13" y="24"/>
                  </a:cubicBezTo>
                  <a:cubicBezTo>
                    <a:pt x="1" y="24"/>
                    <a:pt x="1" y="60"/>
                    <a:pt x="13" y="60"/>
                  </a:cubicBezTo>
                  <a:cubicBezTo>
                    <a:pt x="155" y="72"/>
                    <a:pt x="310" y="87"/>
                    <a:pt x="463" y="87"/>
                  </a:cubicBezTo>
                  <a:cubicBezTo>
                    <a:pt x="617" y="87"/>
                    <a:pt x="769" y="72"/>
                    <a:pt x="906" y="24"/>
                  </a:cubicBezTo>
                  <a:cubicBezTo>
                    <a:pt x="929" y="24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44" name="Google Shape;18544;p27"/>
            <p:cNvSpPr/>
            <p:nvPr/>
          </p:nvSpPr>
          <p:spPr>
            <a:xfrm>
              <a:off x="2813725" y="2641200"/>
              <a:ext cx="81300" cy="37450"/>
            </a:xfrm>
            <a:custGeom>
              <a:avLst/>
              <a:gdLst/>
              <a:ahLst/>
              <a:cxnLst/>
              <a:rect l="l" t="t" r="r" b="b"/>
              <a:pathLst>
                <a:path w="3252" h="1498" extrusionOk="0">
                  <a:moveTo>
                    <a:pt x="20" y="1"/>
                  </a:moveTo>
                  <a:cubicBezTo>
                    <a:pt x="10" y="1"/>
                    <a:pt x="1" y="11"/>
                    <a:pt x="1" y="25"/>
                  </a:cubicBezTo>
                  <a:cubicBezTo>
                    <a:pt x="13" y="645"/>
                    <a:pt x="799" y="1026"/>
                    <a:pt x="1275" y="1252"/>
                  </a:cubicBezTo>
                  <a:cubicBezTo>
                    <a:pt x="1617" y="1417"/>
                    <a:pt x="1921" y="1498"/>
                    <a:pt x="2220" y="1498"/>
                  </a:cubicBezTo>
                  <a:cubicBezTo>
                    <a:pt x="2546" y="1498"/>
                    <a:pt x="2867" y="1402"/>
                    <a:pt x="3227" y="1216"/>
                  </a:cubicBezTo>
                  <a:cubicBezTo>
                    <a:pt x="3251" y="1204"/>
                    <a:pt x="3239" y="1180"/>
                    <a:pt x="3227" y="1180"/>
                  </a:cubicBezTo>
                  <a:cubicBezTo>
                    <a:pt x="2977" y="1216"/>
                    <a:pt x="2739" y="1359"/>
                    <a:pt x="2465" y="1383"/>
                  </a:cubicBezTo>
                  <a:cubicBezTo>
                    <a:pt x="2409" y="1389"/>
                    <a:pt x="2353" y="1392"/>
                    <a:pt x="2297" y="1392"/>
                  </a:cubicBezTo>
                  <a:cubicBezTo>
                    <a:pt x="1928" y="1392"/>
                    <a:pt x="1570" y="1262"/>
                    <a:pt x="1239" y="1097"/>
                  </a:cubicBezTo>
                  <a:cubicBezTo>
                    <a:pt x="739" y="847"/>
                    <a:pt x="263" y="549"/>
                    <a:pt x="37" y="14"/>
                  </a:cubicBezTo>
                  <a:cubicBezTo>
                    <a:pt x="32" y="4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45" name="Google Shape;18545;p27"/>
            <p:cNvSpPr/>
            <p:nvPr/>
          </p:nvSpPr>
          <p:spPr>
            <a:xfrm>
              <a:off x="2814550" y="2634775"/>
              <a:ext cx="95350" cy="38625"/>
            </a:xfrm>
            <a:custGeom>
              <a:avLst/>
              <a:gdLst/>
              <a:ahLst/>
              <a:cxnLst/>
              <a:rect l="l" t="t" r="r" b="b"/>
              <a:pathLst>
                <a:path w="3814" h="1545" extrusionOk="0">
                  <a:moveTo>
                    <a:pt x="559" y="1"/>
                  </a:moveTo>
                  <a:cubicBezTo>
                    <a:pt x="367" y="1"/>
                    <a:pt x="185" y="39"/>
                    <a:pt x="27" y="163"/>
                  </a:cubicBezTo>
                  <a:cubicBezTo>
                    <a:pt x="1" y="181"/>
                    <a:pt x="1" y="192"/>
                    <a:pt x="11" y="192"/>
                  </a:cubicBezTo>
                  <a:cubicBezTo>
                    <a:pt x="15" y="192"/>
                    <a:pt x="21" y="190"/>
                    <a:pt x="27" y="187"/>
                  </a:cubicBezTo>
                  <a:cubicBezTo>
                    <a:pt x="165" y="111"/>
                    <a:pt x="327" y="83"/>
                    <a:pt x="498" y="83"/>
                  </a:cubicBezTo>
                  <a:cubicBezTo>
                    <a:pt x="862" y="83"/>
                    <a:pt x="1268" y="206"/>
                    <a:pt x="1575" y="247"/>
                  </a:cubicBezTo>
                  <a:cubicBezTo>
                    <a:pt x="1837" y="282"/>
                    <a:pt x="2147" y="306"/>
                    <a:pt x="2420" y="378"/>
                  </a:cubicBezTo>
                  <a:cubicBezTo>
                    <a:pt x="2659" y="449"/>
                    <a:pt x="3814" y="1140"/>
                    <a:pt x="2980" y="1497"/>
                  </a:cubicBezTo>
                  <a:cubicBezTo>
                    <a:pt x="2956" y="1509"/>
                    <a:pt x="2968" y="1545"/>
                    <a:pt x="3016" y="1545"/>
                  </a:cubicBezTo>
                  <a:cubicBezTo>
                    <a:pt x="3814" y="1461"/>
                    <a:pt x="3159" y="580"/>
                    <a:pt x="2778" y="378"/>
                  </a:cubicBezTo>
                  <a:cubicBezTo>
                    <a:pt x="2349" y="140"/>
                    <a:pt x="1706" y="140"/>
                    <a:pt x="1218" y="80"/>
                  </a:cubicBezTo>
                  <a:cubicBezTo>
                    <a:pt x="998" y="49"/>
                    <a:pt x="772" y="1"/>
                    <a:pt x="5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46" name="Google Shape;18546;p27"/>
            <p:cNvSpPr/>
            <p:nvPr/>
          </p:nvSpPr>
          <p:spPr>
            <a:xfrm>
              <a:off x="2934875" y="2649175"/>
              <a:ext cx="19675" cy="12325"/>
            </a:xfrm>
            <a:custGeom>
              <a:avLst/>
              <a:gdLst/>
              <a:ahLst/>
              <a:cxnLst/>
              <a:rect l="l" t="t" r="r" b="b"/>
              <a:pathLst>
                <a:path w="787" h="493" extrusionOk="0">
                  <a:moveTo>
                    <a:pt x="380" y="0"/>
                  </a:moveTo>
                  <a:cubicBezTo>
                    <a:pt x="280" y="0"/>
                    <a:pt x="181" y="32"/>
                    <a:pt x="108" y="111"/>
                  </a:cubicBezTo>
                  <a:cubicBezTo>
                    <a:pt x="1" y="230"/>
                    <a:pt x="48" y="409"/>
                    <a:pt x="191" y="468"/>
                  </a:cubicBezTo>
                  <a:cubicBezTo>
                    <a:pt x="240" y="485"/>
                    <a:pt x="298" y="493"/>
                    <a:pt x="356" y="493"/>
                  </a:cubicBezTo>
                  <a:cubicBezTo>
                    <a:pt x="468" y="493"/>
                    <a:pt x="585" y="464"/>
                    <a:pt x="655" y="409"/>
                  </a:cubicBezTo>
                  <a:cubicBezTo>
                    <a:pt x="727" y="349"/>
                    <a:pt x="786" y="111"/>
                    <a:pt x="632" y="111"/>
                  </a:cubicBezTo>
                  <a:cubicBezTo>
                    <a:pt x="608" y="111"/>
                    <a:pt x="596" y="123"/>
                    <a:pt x="596" y="147"/>
                  </a:cubicBezTo>
                  <a:cubicBezTo>
                    <a:pt x="596" y="171"/>
                    <a:pt x="632" y="183"/>
                    <a:pt x="632" y="218"/>
                  </a:cubicBezTo>
                  <a:cubicBezTo>
                    <a:pt x="644" y="290"/>
                    <a:pt x="584" y="326"/>
                    <a:pt x="525" y="349"/>
                  </a:cubicBezTo>
                  <a:cubicBezTo>
                    <a:pt x="489" y="361"/>
                    <a:pt x="441" y="367"/>
                    <a:pt x="392" y="367"/>
                  </a:cubicBezTo>
                  <a:cubicBezTo>
                    <a:pt x="343" y="367"/>
                    <a:pt x="292" y="361"/>
                    <a:pt x="251" y="349"/>
                  </a:cubicBezTo>
                  <a:cubicBezTo>
                    <a:pt x="132" y="302"/>
                    <a:pt x="167" y="183"/>
                    <a:pt x="274" y="123"/>
                  </a:cubicBezTo>
                  <a:cubicBezTo>
                    <a:pt x="316" y="99"/>
                    <a:pt x="370" y="93"/>
                    <a:pt x="426" y="93"/>
                  </a:cubicBezTo>
                  <a:cubicBezTo>
                    <a:pt x="483" y="93"/>
                    <a:pt x="542" y="99"/>
                    <a:pt x="596" y="99"/>
                  </a:cubicBezTo>
                  <a:cubicBezTo>
                    <a:pt x="632" y="99"/>
                    <a:pt x="632" y="52"/>
                    <a:pt x="608" y="52"/>
                  </a:cubicBezTo>
                  <a:cubicBezTo>
                    <a:pt x="539" y="20"/>
                    <a:pt x="459" y="0"/>
                    <a:pt x="3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47" name="Google Shape;18547;p27"/>
            <p:cNvSpPr/>
            <p:nvPr/>
          </p:nvSpPr>
          <p:spPr>
            <a:xfrm>
              <a:off x="2978050" y="2612075"/>
              <a:ext cx="41225" cy="36150"/>
            </a:xfrm>
            <a:custGeom>
              <a:avLst/>
              <a:gdLst/>
              <a:ahLst/>
              <a:cxnLst/>
              <a:rect l="l" t="t" r="r" b="b"/>
              <a:pathLst>
                <a:path w="1649" h="1446" extrusionOk="0">
                  <a:moveTo>
                    <a:pt x="1278" y="0"/>
                  </a:moveTo>
                  <a:cubicBezTo>
                    <a:pt x="651" y="0"/>
                    <a:pt x="61" y="892"/>
                    <a:pt x="0" y="1417"/>
                  </a:cubicBezTo>
                  <a:cubicBezTo>
                    <a:pt x="0" y="1436"/>
                    <a:pt x="14" y="1445"/>
                    <a:pt x="27" y="1445"/>
                  </a:cubicBezTo>
                  <a:cubicBezTo>
                    <a:pt x="38" y="1445"/>
                    <a:pt x="48" y="1439"/>
                    <a:pt x="48" y="1429"/>
                  </a:cubicBezTo>
                  <a:cubicBezTo>
                    <a:pt x="191" y="1131"/>
                    <a:pt x="298" y="857"/>
                    <a:pt x="512" y="595"/>
                  </a:cubicBezTo>
                  <a:cubicBezTo>
                    <a:pt x="702" y="376"/>
                    <a:pt x="1015" y="81"/>
                    <a:pt x="1345" y="81"/>
                  </a:cubicBezTo>
                  <a:cubicBezTo>
                    <a:pt x="1428" y="81"/>
                    <a:pt x="1512" y="100"/>
                    <a:pt x="1595" y="143"/>
                  </a:cubicBezTo>
                  <a:cubicBezTo>
                    <a:pt x="1600" y="147"/>
                    <a:pt x="1605" y="149"/>
                    <a:pt x="1610" y="149"/>
                  </a:cubicBezTo>
                  <a:cubicBezTo>
                    <a:pt x="1630" y="149"/>
                    <a:pt x="1648" y="114"/>
                    <a:pt x="1619" y="95"/>
                  </a:cubicBezTo>
                  <a:cubicBezTo>
                    <a:pt x="1506" y="30"/>
                    <a:pt x="1392" y="0"/>
                    <a:pt x="12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48" name="Google Shape;18548;p27"/>
            <p:cNvSpPr/>
            <p:nvPr/>
          </p:nvSpPr>
          <p:spPr>
            <a:xfrm>
              <a:off x="2982200" y="2618725"/>
              <a:ext cx="40225" cy="35450"/>
            </a:xfrm>
            <a:custGeom>
              <a:avLst/>
              <a:gdLst/>
              <a:ahLst/>
              <a:cxnLst/>
              <a:rect l="l" t="t" r="r" b="b"/>
              <a:pathLst>
                <a:path w="1609" h="1418" extrusionOk="0">
                  <a:moveTo>
                    <a:pt x="1496" y="0"/>
                  </a:moveTo>
                  <a:cubicBezTo>
                    <a:pt x="1469" y="0"/>
                    <a:pt x="1441" y="25"/>
                    <a:pt x="1441" y="55"/>
                  </a:cubicBezTo>
                  <a:cubicBezTo>
                    <a:pt x="1489" y="424"/>
                    <a:pt x="1072" y="555"/>
                    <a:pt x="846" y="770"/>
                  </a:cubicBezTo>
                  <a:cubicBezTo>
                    <a:pt x="679" y="937"/>
                    <a:pt x="511" y="1341"/>
                    <a:pt x="236" y="1341"/>
                  </a:cubicBezTo>
                  <a:cubicBezTo>
                    <a:pt x="179" y="1341"/>
                    <a:pt x="116" y="1323"/>
                    <a:pt x="48" y="1282"/>
                  </a:cubicBezTo>
                  <a:cubicBezTo>
                    <a:pt x="13" y="1282"/>
                    <a:pt x="1" y="1305"/>
                    <a:pt x="13" y="1317"/>
                  </a:cubicBezTo>
                  <a:cubicBezTo>
                    <a:pt x="87" y="1389"/>
                    <a:pt x="161" y="1418"/>
                    <a:pt x="233" y="1418"/>
                  </a:cubicBezTo>
                  <a:cubicBezTo>
                    <a:pt x="451" y="1418"/>
                    <a:pt x="649" y="1154"/>
                    <a:pt x="775" y="984"/>
                  </a:cubicBezTo>
                  <a:cubicBezTo>
                    <a:pt x="1013" y="674"/>
                    <a:pt x="1608" y="508"/>
                    <a:pt x="1537" y="31"/>
                  </a:cubicBezTo>
                  <a:cubicBezTo>
                    <a:pt x="1528" y="9"/>
                    <a:pt x="1512" y="0"/>
                    <a:pt x="14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49" name="Google Shape;18549;p27"/>
            <p:cNvSpPr/>
            <p:nvPr/>
          </p:nvSpPr>
          <p:spPr>
            <a:xfrm>
              <a:off x="2903625" y="2624475"/>
              <a:ext cx="7475" cy="56225"/>
            </a:xfrm>
            <a:custGeom>
              <a:avLst/>
              <a:gdLst/>
              <a:ahLst/>
              <a:cxnLst/>
              <a:rect l="l" t="t" r="r" b="b"/>
              <a:pathLst>
                <a:path w="299" h="2249" extrusionOk="0">
                  <a:moveTo>
                    <a:pt x="147" y="0"/>
                  </a:moveTo>
                  <a:cubicBezTo>
                    <a:pt x="127" y="0"/>
                    <a:pt x="108" y="14"/>
                    <a:pt x="108" y="28"/>
                  </a:cubicBezTo>
                  <a:cubicBezTo>
                    <a:pt x="108" y="778"/>
                    <a:pt x="48" y="1492"/>
                    <a:pt x="0" y="2218"/>
                  </a:cubicBezTo>
                  <a:cubicBezTo>
                    <a:pt x="0" y="2234"/>
                    <a:pt x="20" y="2249"/>
                    <a:pt x="37" y="2249"/>
                  </a:cubicBezTo>
                  <a:cubicBezTo>
                    <a:pt x="46" y="2249"/>
                    <a:pt x="56" y="2243"/>
                    <a:pt x="60" y="2230"/>
                  </a:cubicBezTo>
                  <a:cubicBezTo>
                    <a:pt x="274" y="1552"/>
                    <a:pt x="298" y="730"/>
                    <a:pt x="179" y="28"/>
                  </a:cubicBezTo>
                  <a:cubicBezTo>
                    <a:pt x="174" y="8"/>
                    <a:pt x="160" y="0"/>
                    <a:pt x="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50" name="Google Shape;18550;p27"/>
            <p:cNvSpPr/>
            <p:nvPr/>
          </p:nvSpPr>
          <p:spPr>
            <a:xfrm>
              <a:off x="2917025" y="2632000"/>
              <a:ext cx="11625" cy="104625"/>
            </a:xfrm>
            <a:custGeom>
              <a:avLst/>
              <a:gdLst/>
              <a:ahLst/>
              <a:cxnLst/>
              <a:rect l="l" t="t" r="r" b="b"/>
              <a:pathLst>
                <a:path w="465" h="4185" extrusionOk="0">
                  <a:moveTo>
                    <a:pt x="131" y="1"/>
                  </a:moveTo>
                  <a:cubicBezTo>
                    <a:pt x="131" y="1"/>
                    <a:pt x="131" y="2"/>
                    <a:pt x="131" y="3"/>
                  </a:cubicBezTo>
                  <a:lnTo>
                    <a:pt x="131" y="3"/>
                  </a:lnTo>
                  <a:cubicBezTo>
                    <a:pt x="139" y="1"/>
                    <a:pt x="145" y="1"/>
                    <a:pt x="131" y="1"/>
                  </a:cubicBezTo>
                  <a:close/>
                  <a:moveTo>
                    <a:pt x="131" y="3"/>
                  </a:moveTo>
                  <a:cubicBezTo>
                    <a:pt x="126" y="5"/>
                    <a:pt x="119" y="7"/>
                    <a:pt x="119" y="12"/>
                  </a:cubicBezTo>
                  <a:cubicBezTo>
                    <a:pt x="84" y="620"/>
                    <a:pt x="0" y="1251"/>
                    <a:pt x="72" y="1846"/>
                  </a:cubicBezTo>
                  <a:cubicBezTo>
                    <a:pt x="167" y="2632"/>
                    <a:pt x="369" y="3334"/>
                    <a:pt x="334" y="4144"/>
                  </a:cubicBezTo>
                  <a:cubicBezTo>
                    <a:pt x="334" y="4169"/>
                    <a:pt x="354" y="4184"/>
                    <a:pt x="372" y="4184"/>
                  </a:cubicBezTo>
                  <a:cubicBezTo>
                    <a:pt x="389" y="4184"/>
                    <a:pt x="405" y="4172"/>
                    <a:pt x="405" y="4144"/>
                  </a:cubicBezTo>
                  <a:cubicBezTo>
                    <a:pt x="465" y="3477"/>
                    <a:pt x="393" y="2953"/>
                    <a:pt x="226" y="2298"/>
                  </a:cubicBezTo>
                  <a:cubicBezTo>
                    <a:pt x="36" y="1561"/>
                    <a:pt x="119" y="776"/>
                    <a:pt x="131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51" name="Google Shape;18551;p27"/>
            <p:cNvSpPr/>
            <p:nvPr/>
          </p:nvSpPr>
          <p:spPr>
            <a:xfrm>
              <a:off x="2908975" y="2733650"/>
              <a:ext cx="5400" cy="38525"/>
            </a:xfrm>
            <a:custGeom>
              <a:avLst/>
              <a:gdLst/>
              <a:ahLst/>
              <a:cxnLst/>
              <a:rect l="l" t="t" r="r" b="b"/>
              <a:pathLst>
                <a:path w="216" h="1541" extrusionOk="0">
                  <a:moveTo>
                    <a:pt x="124" y="1"/>
                  </a:moveTo>
                  <a:cubicBezTo>
                    <a:pt x="114" y="1"/>
                    <a:pt x="102" y="6"/>
                    <a:pt x="96" y="18"/>
                  </a:cubicBezTo>
                  <a:cubicBezTo>
                    <a:pt x="1" y="483"/>
                    <a:pt x="1" y="1054"/>
                    <a:pt x="132" y="1507"/>
                  </a:cubicBezTo>
                  <a:cubicBezTo>
                    <a:pt x="137" y="1529"/>
                    <a:pt x="156" y="1541"/>
                    <a:pt x="175" y="1541"/>
                  </a:cubicBezTo>
                  <a:cubicBezTo>
                    <a:pt x="195" y="1541"/>
                    <a:pt x="215" y="1526"/>
                    <a:pt x="215" y="1495"/>
                  </a:cubicBezTo>
                  <a:cubicBezTo>
                    <a:pt x="204" y="1167"/>
                    <a:pt x="160" y="861"/>
                    <a:pt x="156" y="535"/>
                  </a:cubicBezTo>
                  <a:lnTo>
                    <a:pt x="156" y="535"/>
                  </a:lnTo>
                  <a:cubicBezTo>
                    <a:pt x="157" y="535"/>
                    <a:pt x="158" y="535"/>
                    <a:pt x="158" y="535"/>
                  </a:cubicBezTo>
                  <a:cubicBezTo>
                    <a:pt x="172" y="535"/>
                    <a:pt x="188" y="527"/>
                    <a:pt x="179" y="518"/>
                  </a:cubicBezTo>
                  <a:cubicBezTo>
                    <a:pt x="172" y="482"/>
                    <a:pt x="165" y="445"/>
                    <a:pt x="159" y="409"/>
                  </a:cubicBezTo>
                  <a:lnTo>
                    <a:pt x="159" y="409"/>
                  </a:lnTo>
                  <a:cubicBezTo>
                    <a:pt x="164" y="324"/>
                    <a:pt x="167" y="196"/>
                    <a:pt x="139" y="145"/>
                  </a:cubicBezTo>
                  <a:lnTo>
                    <a:pt x="139" y="145"/>
                  </a:lnTo>
                  <a:cubicBezTo>
                    <a:pt x="139" y="103"/>
                    <a:pt x="141" y="61"/>
                    <a:pt x="144" y="18"/>
                  </a:cubicBezTo>
                  <a:cubicBezTo>
                    <a:pt x="144" y="6"/>
                    <a:pt x="135" y="1"/>
                    <a:pt x="1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52" name="Google Shape;18552;p27"/>
            <p:cNvSpPr/>
            <p:nvPr/>
          </p:nvSpPr>
          <p:spPr>
            <a:xfrm>
              <a:off x="2926850" y="2751075"/>
              <a:ext cx="6850" cy="47975"/>
            </a:xfrm>
            <a:custGeom>
              <a:avLst/>
              <a:gdLst/>
              <a:ahLst/>
              <a:cxnLst/>
              <a:rect l="l" t="t" r="r" b="b"/>
              <a:pathLst>
                <a:path w="274" h="1919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631"/>
                    <a:pt x="60" y="1274"/>
                    <a:pt x="131" y="1905"/>
                  </a:cubicBezTo>
                  <a:cubicBezTo>
                    <a:pt x="131" y="1915"/>
                    <a:pt x="140" y="1919"/>
                    <a:pt x="149" y="1919"/>
                  </a:cubicBezTo>
                  <a:cubicBezTo>
                    <a:pt x="163" y="1919"/>
                    <a:pt x="179" y="1912"/>
                    <a:pt x="179" y="1905"/>
                  </a:cubicBezTo>
                  <a:cubicBezTo>
                    <a:pt x="274" y="1274"/>
                    <a:pt x="143" y="583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53" name="Google Shape;18553;p27"/>
            <p:cNvSpPr/>
            <p:nvPr/>
          </p:nvSpPr>
          <p:spPr>
            <a:xfrm>
              <a:off x="2917325" y="2775475"/>
              <a:ext cx="3000" cy="22825"/>
            </a:xfrm>
            <a:custGeom>
              <a:avLst/>
              <a:gdLst/>
              <a:ahLst/>
              <a:cxnLst/>
              <a:rect l="l" t="t" r="r" b="b"/>
              <a:pathLst>
                <a:path w="120" h="913" extrusionOk="0">
                  <a:moveTo>
                    <a:pt x="48" y="0"/>
                  </a:moveTo>
                  <a:cubicBezTo>
                    <a:pt x="48" y="1"/>
                    <a:pt x="48" y="2"/>
                    <a:pt x="48" y="3"/>
                  </a:cubicBezTo>
                  <a:lnTo>
                    <a:pt x="48" y="3"/>
                  </a:lnTo>
                  <a:cubicBezTo>
                    <a:pt x="51" y="1"/>
                    <a:pt x="51" y="0"/>
                    <a:pt x="48" y="0"/>
                  </a:cubicBezTo>
                  <a:close/>
                  <a:moveTo>
                    <a:pt x="48" y="3"/>
                  </a:moveTo>
                  <a:cubicBezTo>
                    <a:pt x="43" y="8"/>
                    <a:pt x="24" y="19"/>
                    <a:pt x="24" y="36"/>
                  </a:cubicBezTo>
                  <a:cubicBezTo>
                    <a:pt x="0" y="179"/>
                    <a:pt x="24" y="346"/>
                    <a:pt x="24" y="488"/>
                  </a:cubicBezTo>
                  <a:cubicBezTo>
                    <a:pt x="24" y="631"/>
                    <a:pt x="24" y="774"/>
                    <a:pt x="48" y="893"/>
                  </a:cubicBezTo>
                  <a:cubicBezTo>
                    <a:pt x="48" y="901"/>
                    <a:pt x="65" y="912"/>
                    <a:pt x="79" y="912"/>
                  </a:cubicBezTo>
                  <a:cubicBezTo>
                    <a:pt x="88" y="912"/>
                    <a:pt x="95" y="907"/>
                    <a:pt x="95" y="893"/>
                  </a:cubicBezTo>
                  <a:cubicBezTo>
                    <a:pt x="119" y="750"/>
                    <a:pt x="95" y="596"/>
                    <a:pt x="95" y="453"/>
                  </a:cubicBezTo>
                  <a:cubicBezTo>
                    <a:pt x="84" y="299"/>
                    <a:pt x="84" y="157"/>
                    <a:pt x="48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54" name="Google Shape;18554;p27"/>
            <p:cNvSpPr/>
            <p:nvPr/>
          </p:nvSpPr>
          <p:spPr>
            <a:xfrm>
              <a:off x="2900650" y="2493325"/>
              <a:ext cx="21150" cy="127950"/>
            </a:xfrm>
            <a:custGeom>
              <a:avLst/>
              <a:gdLst/>
              <a:ahLst/>
              <a:cxnLst/>
              <a:rect l="l" t="t" r="r" b="b"/>
              <a:pathLst>
                <a:path w="846" h="5118" extrusionOk="0">
                  <a:moveTo>
                    <a:pt x="556" y="1"/>
                  </a:moveTo>
                  <a:cubicBezTo>
                    <a:pt x="552" y="1"/>
                    <a:pt x="548" y="4"/>
                    <a:pt x="548" y="11"/>
                  </a:cubicBezTo>
                  <a:cubicBezTo>
                    <a:pt x="0" y="1630"/>
                    <a:pt x="631" y="3428"/>
                    <a:pt x="215" y="5095"/>
                  </a:cubicBezTo>
                  <a:cubicBezTo>
                    <a:pt x="198" y="5103"/>
                    <a:pt x="210" y="5117"/>
                    <a:pt x="223" y="5117"/>
                  </a:cubicBezTo>
                  <a:cubicBezTo>
                    <a:pt x="229" y="5117"/>
                    <a:pt x="235" y="5114"/>
                    <a:pt x="239" y="5107"/>
                  </a:cubicBezTo>
                  <a:cubicBezTo>
                    <a:pt x="846" y="3488"/>
                    <a:pt x="191" y="1702"/>
                    <a:pt x="584" y="23"/>
                  </a:cubicBezTo>
                  <a:cubicBezTo>
                    <a:pt x="584" y="15"/>
                    <a:pt x="567" y="1"/>
                    <a:pt x="5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55" name="Google Shape;18555;p27"/>
            <p:cNvSpPr/>
            <p:nvPr/>
          </p:nvSpPr>
          <p:spPr>
            <a:xfrm>
              <a:off x="2907800" y="2350175"/>
              <a:ext cx="11925" cy="128950"/>
            </a:xfrm>
            <a:custGeom>
              <a:avLst/>
              <a:gdLst/>
              <a:ahLst/>
              <a:cxnLst/>
              <a:rect l="l" t="t" r="r" b="b"/>
              <a:pathLst>
                <a:path w="477" h="5158" extrusionOk="0">
                  <a:moveTo>
                    <a:pt x="135" y="1"/>
                  </a:moveTo>
                  <a:cubicBezTo>
                    <a:pt x="121" y="1"/>
                    <a:pt x="112" y="13"/>
                    <a:pt x="119" y="34"/>
                  </a:cubicBezTo>
                  <a:cubicBezTo>
                    <a:pt x="369" y="939"/>
                    <a:pt x="84" y="1725"/>
                    <a:pt x="48" y="2618"/>
                  </a:cubicBezTo>
                  <a:cubicBezTo>
                    <a:pt x="0" y="3451"/>
                    <a:pt x="191" y="4285"/>
                    <a:pt x="203" y="5118"/>
                  </a:cubicBezTo>
                  <a:cubicBezTo>
                    <a:pt x="203" y="5146"/>
                    <a:pt x="219" y="5157"/>
                    <a:pt x="232" y="5157"/>
                  </a:cubicBezTo>
                  <a:cubicBezTo>
                    <a:pt x="242" y="5157"/>
                    <a:pt x="250" y="5152"/>
                    <a:pt x="250" y="5142"/>
                  </a:cubicBezTo>
                  <a:cubicBezTo>
                    <a:pt x="298" y="4166"/>
                    <a:pt x="60" y="3201"/>
                    <a:pt x="179" y="2237"/>
                  </a:cubicBezTo>
                  <a:cubicBezTo>
                    <a:pt x="262" y="1475"/>
                    <a:pt x="476" y="748"/>
                    <a:pt x="167" y="22"/>
                  </a:cubicBezTo>
                  <a:cubicBezTo>
                    <a:pt x="157" y="7"/>
                    <a:pt x="145" y="1"/>
                    <a:pt x="1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56" name="Google Shape;18556;p27"/>
            <p:cNvSpPr/>
            <p:nvPr/>
          </p:nvSpPr>
          <p:spPr>
            <a:xfrm>
              <a:off x="2910775" y="2293800"/>
              <a:ext cx="4775" cy="38125"/>
            </a:xfrm>
            <a:custGeom>
              <a:avLst/>
              <a:gdLst/>
              <a:ahLst/>
              <a:cxnLst/>
              <a:rect l="l" t="t" r="r" b="b"/>
              <a:pathLst>
                <a:path w="191" h="1525" extrusionOk="0">
                  <a:moveTo>
                    <a:pt x="107" y="0"/>
                  </a:moveTo>
                  <a:cubicBezTo>
                    <a:pt x="95" y="0"/>
                    <a:pt x="84" y="9"/>
                    <a:pt x="84" y="27"/>
                  </a:cubicBezTo>
                  <a:cubicBezTo>
                    <a:pt x="0" y="515"/>
                    <a:pt x="72" y="1039"/>
                    <a:pt x="72" y="1515"/>
                  </a:cubicBezTo>
                  <a:cubicBezTo>
                    <a:pt x="107" y="1027"/>
                    <a:pt x="191" y="515"/>
                    <a:pt x="131" y="27"/>
                  </a:cubicBezTo>
                  <a:cubicBezTo>
                    <a:pt x="131" y="9"/>
                    <a:pt x="119" y="0"/>
                    <a:pt x="107" y="0"/>
                  </a:cubicBezTo>
                  <a:close/>
                  <a:moveTo>
                    <a:pt x="72" y="1515"/>
                  </a:moveTo>
                  <a:lnTo>
                    <a:pt x="72" y="1515"/>
                  </a:lnTo>
                  <a:cubicBezTo>
                    <a:pt x="66" y="1521"/>
                    <a:pt x="66" y="1524"/>
                    <a:pt x="67" y="1524"/>
                  </a:cubicBezTo>
                  <a:cubicBezTo>
                    <a:pt x="69" y="1524"/>
                    <a:pt x="72" y="1521"/>
                    <a:pt x="72" y="15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57" name="Google Shape;18557;p27"/>
            <p:cNvSpPr/>
            <p:nvPr/>
          </p:nvSpPr>
          <p:spPr>
            <a:xfrm>
              <a:off x="2917325" y="2477825"/>
              <a:ext cx="9850" cy="136725"/>
            </a:xfrm>
            <a:custGeom>
              <a:avLst/>
              <a:gdLst/>
              <a:ahLst/>
              <a:cxnLst/>
              <a:rect l="l" t="t" r="r" b="b"/>
              <a:pathLst>
                <a:path w="394" h="5469" extrusionOk="0">
                  <a:moveTo>
                    <a:pt x="155" y="0"/>
                  </a:moveTo>
                  <a:lnTo>
                    <a:pt x="155" y="0"/>
                  </a:lnTo>
                  <a:cubicBezTo>
                    <a:pt x="226" y="941"/>
                    <a:pt x="214" y="1857"/>
                    <a:pt x="107" y="2786"/>
                  </a:cubicBezTo>
                  <a:cubicBezTo>
                    <a:pt x="0" y="3691"/>
                    <a:pt x="179" y="4536"/>
                    <a:pt x="167" y="5441"/>
                  </a:cubicBezTo>
                  <a:cubicBezTo>
                    <a:pt x="167" y="5459"/>
                    <a:pt x="179" y="5468"/>
                    <a:pt x="191" y="5468"/>
                  </a:cubicBezTo>
                  <a:cubicBezTo>
                    <a:pt x="203" y="5468"/>
                    <a:pt x="214" y="5459"/>
                    <a:pt x="214" y="5441"/>
                  </a:cubicBezTo>
                  <a:cubicBezTo>
                    <a:pt x="393" y="4584"/>
                    <a:pt x="107" y="3655"/>
                    <a:pt x="203" y="2762"/>
                  </a:cubicBezTo>
                  <a:cubicBezTo>
                    <a:pt x="298" y="1846"/>
                    <a:pt x="322" y="941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58" name="Google Shape;18558;p27"/>
            <p:cNvSpPr/>
            <p:nvPr/>
          </p:nvSpPr>
          <p:spPr>
            <a:xfrm>
              <a:off x="2915525" y="2271850"/>
              <a:ext cx="1225" cy="29175"/>
            </a:xfrm>
            <a:custGeom>
              <a:avLst/>
              <a:gdLst/>
              <a:ahLst/>
              <a:cxnLst/>
              <a:rect l="l" t="t" r="r" b="b"/>
              <a:pathLst>
                <a:path w="49" h="1167" extrusionOk="0">
                  <a:moveTo>
                    <a:pt x="1" y="0"/>
                  </a:moveTo>
                  <a:cubicBezTo>
                    <a:pt x="1" y="6"/>
                    <a:pt x="1" y="12"/>
                    <a:pt x="1" y="18"/>
                  </a:cubicBezTo>
                  <a:lnTo>
                    <a:pt x="1" y="18"/>
                  </a:lnTo>
                  <a:cubicBezTo>
                    <a:pt x="1" y="12"/>
                    <a:pt x="1" y="6"/>
                    <a:pt x="1" y="0"/>
                  </a:cubicBezTo>
                  <a:close/>
                  <a:moveTo>
                    <a:pt x="1" y="18"/>
                  </a:moveTo>
                  <a:lnTo>
                    <a:pt x="1" y="18"/>
                  </a:lnTo>
                  <a:cubicBezTo>
                    <a:pt x="13" y="393"/>
                    <a:pt x="13" y="792"/>
                    <a:pt x="36" y="1167"/>
                  </a:cubicBezTo>
                  <a:lnTo>
                    <a:pt x="48" y="1167"/>
                  </a:lnTo>
                  <a:cubicBezTo>
                    <a:pt x="37" y="791"/>
                    <a:pt x="13" y="405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59" name="Google Shape;18559;p27"/>
            <p:cNvSpPr/>
            <p:nvPr/>
          </p:nvSpPr>
          <p:spPr>
            <a:xfrm>
              <a:off x="2915225" y="2279025"/>
              <a:ext cx="6275" cy="91575"/>
            </a:xfrm>
            <a:custGeom>
              <a:avLst/>
              <a:gdLst/>
              <a:ahLst/>
              <a:cxnLst/>
              <a:rect l="l" t="t" r="r" b="b"/>
              <a:pathLst>
                <a:path w="251" h="3663" extrusionOk="0">
                  <a:moveTo>
                    <a:pt x="213" y="0"/>
                  </a:moveTo>
                  <a:cubicBezTo>
                    <a:pt x="207" y="0"/>
                    <a:pt x="203" y="3"/>
                    <a:pt x="203" y="11"/>
                  </a:cubicBezTo>
                  <a:cubicBezTo>
                    <a:pt x="1" y="1201"/>
                    <a:pt x="25" y="2463"/>
                    <a:pt x="191" y="3654"/>
                  </a:cubicBezTo>
                  <a:cubicBezTo>
                    <a:pt x="191" y="3660"/>
                    <a:pt x="203" y="3663"/>
                    <a:pt x="215" y="3663"/>
                  </a:cubicBezTo>
                  <a:cubicBezTo>
                    <a:pt x="227" y="3663"/>
                    <a:pt x="239" y="3660"/>
                    <a:pt x="239" y="3654"/>
                  </a:cubicBezTo>
                  <a:cubicBezTo>
                    <a:pt x="203" y="2416"/>
                    <a:pt x="72" y="1237"/>
                    <a:pt x="251" y="11"/>
                  </a:cubicBezTo>
                  <a:cubicBezTo>
                    <a:pt x="243" y="11"/>
                    <a:pt x="224" y="0"/>
                    <a:pt x="2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60" name="Google Shape;18560;p27"/>
            <p:cNvSpPr/>
            <p:nvPr/>
          </p:nvSpPr>
          <p:spPr>
            <a:xfrm>
              <a:off x="2914050" y="2379300"/>
              <a:ext cx="11925" cy="89750"/>
            </a:xfrm>
            <a:custGeom>
              <a:avLst/>
              <a:gdLst/>
              <a:ahLst/>
              <a:cxnLst/>
              <a:rect l="l" t="t" r="r" b="b"/>
              <a:pathLst>
                <a:path w="477" h="3590" extrusionOk="0">
                  <a:moveTo>
                    <a:pt x="274" y="0"/>
                  </a:moveTo>
                  <a:lnTo>
                    <a:pt x="274" y="0"/>
                  </a:lnTo>
                  <a:cubicBezTo>
                    <a:pt x="107" y="464"/>
                    <a:pt x="0" y="976"/>
                    <a:pt x="72" y="1465"/>
                  </a:cubicBezTo>
                  <a:cubicBezTo>
                    <a:pt x="119" y="1798"/>
                    <a:pt x="274" y="2084"/>
                    <a:pt x="310" y="2417"/>
                  </a:cubicBezTo>
                  <a:cubicBezTo>
                    <a:pt x="357" y="2810"/>
                    <a:pt x="310" y="3179"/>
                    <a:pt x="298" y="3572"/>
                  </a:cubicBezTo>
                  <a:cubicBezTo>
                    <a:pt x="298" y="3584"/>
                    <a:pt x="310" y="3590"/>
                    <a:pt x="322" y="3590"/>
                  </a:cubicBezTo>
                  <a:cubicBezTo>
                    <a:pt x="334" y="3590"/>
                    <a:pt x="345" y="3584"/>
                    <a:pt x="345" y="3572"/>
                  </a:cubicBezTo>
                  <a:cubicBezTo>
                    <a:pt x="429" y="3120"/>
                    <a:pt x="476" y="2631"/>
                    <a:pt x="369" y="2167"/>
                  </a:cubicBezTo>
                  <a:cubicBezTo>
                    <a:pt x="298" y="1810"/>
                    <a:pt x="155" y="1548"/>
                    <a:pt x="131" y="1167"/>
                  </a:cubicBezTo>
                  <a:cubicBezTo>
                    <a:pt x="131" y="786"/>
                    <a:pt x="215" y="381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61" name="Google Shape;18561;p27"/>
            <p:cNvSpPr/>
            <p:nvPr/>
          </p:nvSpPr>
          <p:spPr>
            <a:xfrm>
              <a:off x="2841425" y="2182725"/>
              <a:ext cx="61625" cy="165550"/>
            </a:xfrm>
            <a:custGeom>
              <a:avLst/>
              <a:gdLst/>
              <a:ahLst/>
              <a:cxnLst/>
              <a:rect l="l" t="t" r="r" b="b"/>
              <a:pathLst>
                <a:path w="2465" h="6622" extrusionOk="0">
                  <a:moveTo>
                    <a:pt x="452" y="0"/>
                  </a:moveTo>
                  <a:cubicBezTo>
                    <a:pt x="441" y="0"/>
                    <a:pt x="427" y="6"/>
                    <a:pt x="417" y="17"/>
                  </a:cubicBezTo>
                  <a:cubicBezTo>
                    <a:pt x="0" y="969"/>
                    <a:pt x="703" y="1922"/>
                    <a:pt x="1095" y="2755"/>
                  </a:cubicBezTo>
                  <a:cubicBezTo>
                    <a:pt x="1345" y="3303"/>
                    <a:pt x="1453" y="3898"/>
                    <a:pt x="1667" y="4470"/>
                  </a:cubicBezTo>
                  <a:cubicBezTo>
                    <a:pt x="1953" y="5184"/>
                    <a:pt x="2262" y="5839"/>
                    <a:pt x="2358" y="6613"/>
                  </a:cubicBezTo>
                  <a:cubicBezTo>
                    <a:pt x="2358" y="6619"/>
                    <a:pt x="2360" y="6622"/>
                    <a:pt x="2363" y="6622"/>
                  </a:cubicBezTo>
                  <a:cubicBezTo>
                    <a:pt x="2366" y="6622"/>
                    <a:pt x="2369" y="6619"/>
                    <a:pt x="2369" y="6613"/>
                  </a:cubicBezTo>
                  <a:cubicBezTo>
                    <a:pt x="2465" y="5565"/>
                    <a:pt x="1810" y="4541"/>
                    <a:pt x="1524" y="3565"/>
                  </a:cubicBezTo>
                  <a:cubicBezTo>
                    <a:pt x="1167" y="2339"/>
                    <a:pt x="345" y="1362"/>
                    <a:pt x="476" y="29"/>
                  </a:cubicBezTo>
                  <a:cubicBezTo>
                    <a:pt x="476" y="9"/>
                    <a:pt x="465" y="0"/>
                    <a:pt x="4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62" name="Google Shape;18562;p27"/>
            <p:cNvSpPr/>
            <p:nvPr/>
          </p:nvSpPr>
          <p:spPr>
            <a:xfrm>
              <a:off x="2854275" y="2143800"/>
              <a:ext cx="85975" cy="29025"/>
            </a:xfrm>
            <a:custGeom>
              <a:avLst/>
              <a:gdLst/>
              <a:ahLst/>
              <a:cxnLst/>
              <a:rect l="l" t="t" r="r" b="b"/>
              <a:pathLst>
                <a:path w="3439" h="1161" extrusionOk="0">
                  <a:moveTo>
                    <a:pt x="2565" y="1"/>
                  </a:moveTo>
                  <a:cubicBezTo>
                    <a:pt x="1616" y="1"/>
                    <a:pt x="595" y="493"/>
                    <a:pt x="10" y="1133"/>
                  </a:cubicBezTo>
                  <a:cubicBezTo>
                    <a:pt x="0" y="1143"/>
                    <a:pt x="14" y="1160"/>
                    <a:pt x="32" y="1160"/>
                  </a:cubicBezTo>
                  <a:cubicBezTo>
                    <a:pt x="37" y="1160"/>
                    <a:pt x="41" y="1160"/>
                    <a:pt x="46" y="1157"/>
                  </a:cubicBezTo>
                  <a:cubicBezTo>
                    <a:pt x="546" y="752"/>
                    <a:pt x="1058" y="443"/>
                    <a:pt x="1689" y="300"/>
                  </a:cubicBezTo>
                  <a:cubicBezTo>
                    <a:pt x="2000" y="222"/>
                    <a:pt x="2302" y="204"/>
                    <a:pt x="2606" y="204"/>
                  </a:cubicBezTo>
                  <a:cubicBezTo>
                    <a:pt x="2859" y="204"/>
                    <a:pt x="3114" y="217"/>
                    <a:pt x="3379" y="217"/>
                  </a:cubicBezTo>
                  <a:cubicBezTo>
                    <a:pt x="3415" y="217"/>
                    <a:pt x="3439" y="157"/>
                    <a:pt x="3391" y="145"/>
                  </a:cubicBezTo>
                  <a:cubicBezTo>
                    <a:pt x="3132" y="46"/>
                    <a:pt x="2851" y="1"/>
                    <a:pt x="25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63" name="Google Shape;18563;p27"/>
            <p:cNvSpPr/>
            <p:nvPr/>
          </p:nvSpPr>
          <p:spPr>
            <a:xfrm>
              <a:off x="2934275" y="2154925"/>
              <a:ext cx="2125" cy="14675"/>
            </a:xfrm>
            <a:custGeom>
              <a:avLst/>
              <a:gdLst/>
              <a:ahLst/>
              <a:cxnLst/>
              <a:rect l="l" t="t" r="r" b="b"/>
              <a:pathLst>
                <a:path w="85" h="587" extrusionOk="0">
                  <a:moveTo>
                    <a:pt x="78" y="1"/>
                  </a:moveTo>
                  <a:cubicBezTo>
                    <a:pt x="75" y="1"/>
                    <a:pt x="72" y="4"/>
                    <a:pt x="72" y="10"/>
                  </a:cubicBezTo>
                  <a:cubicBezTo>
                    <a:pt x="37" y="188"/>
                    <a:pt x="1" y="391"/>
                    <a:pt x="1" y="581"/>
                  </a:cubicBezTo>
                  <a:cubicBezTo>
                    <a:pt x="1" y="581"/>
                    <a:pt x="6" y="587"/>
                    <a:pt x="10" y="587"/>
                  </a:cubicBezTo>
                  <a:cubicBezTo>
                    <a:pt x="11" y="587"/>
                    <a:pt x="13" y="585"/>
                    <a:pt x="13" y="581"/>
                  </a:cubicBezTo>
                  <a:cubicBezTo>
                    <a:pt x="60" y="403"/>
                    <a:pt x="72" y="212"/>
                    <a:pt x="84" y="10"/>
                  </a:cubicBezTo>
                  <a:cubicBezTo>
                    <a:pt x="84" y="4"/>
                    <a:pt x="81" y="1"/>
                    <a:pt x="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64" name="Google Shape;18564;p27"/>
            <p:cNvSpPr/>
            <p:nvPr/>
          </p:nvSpPr>
          <p:spPr>
            <a:xfrm>
              <a:off x="2935175" y="2148600"/>
              <a:ext cx="3900" cy="21075"/>
            </a:xfrm>
            <a:custGeom>
              <a:avLst/>
              <a:gdLst/>
              <a:ahLst/>
              <a:cxnLst/>
              <a:rect l="l" t="t" r="r" b="b"/>
              <a:pathLst>
                <a:path w="156" h="843" extrusionOk="0">
                  <a:moveTo>
                    <a:pt x="84" y="1"/>
                  </a:moveTo>
                  <a:cubicBezTo>
                    <a:pt x="36" y="120"/>
                    <a:pt x="48" y="251"/>
                    <a:pt x="48" y="382"/>
                  </a:cubicBezTo>
                  <a:cubicBezTo>
                    <a:pt x="36" y="537"/>
                    <a:pt x="1" y="679"/>
                    <a:pt x="1" y="822"/>
                  </a:cubicBezTo>
                  <a:cubicBezTo>
                    <a:pt x="1" y="836"/>
                    <a:pt x="17" y="842"/>
                    <a:pt x="33" y="842"/>
                  </a:cubicBezTo>
                  <a:cubicBezTo>
                    <a:pt x="44" y="842"/>
                    <a:pt x="55" y="839"/>
                    <a:pt x="60" y="834"/>
                  </a:cubicBezTo>
                  <a:cubicBezTo>
                    <a:pt x="120" y="703"/>
                    <a:pt x="143" y="537"/>
                    <a:pt x="143" y="382"/>
                  </a:cubicBezTo>
                  <a:cubicBezTo>
                    <a:pt x="143" y="251"/>
                    <a:pt x="155" y="120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65" name="Google Shape;18565;p27"/>
            <p:cNvSpPr/>
            <p:nvPr/>
          </p:nvSpPr>
          <p:spPr>
            <a:xfrm>
              <a:off x="2938750" y="2146975"/>
              <a:ext cx="4475" cy="24350"/>
            </a:xfrm>
            <a:custGeom>
              <a:avLst/>
              <a:gdLst/>
              <a:ahLst/>
              <a:cxnLst/>
              <a:rect l="l" t="t" r="r" b="b"/>
              <a:pathLst>
                <a:path w="179" h="974" extrusionOk="0">
                  <a:moveTo>
                    <a:pt x="108" y="0"/>
                  </a:moveTo>
                  <a:cubicBezTo>
                    <a:pt x="96" y="0"/>
                    <a:pt x="84" y="6"/>
                    <a:pt x="84" y="18"/>
                  </a:cubicBezTo>
                  <a:cubicBezTo>
                    <a:pt x="36" y="304"/>
                    <a:pt x="0" y="661"/>
                    <a:pt x="36" y="947"/>
                  </a:cubicBezTo>
                  <a:cubicBezTo>
                    <a:pt x="36" y="965"/>
                    <a:pt x="57" y="974"/>
                    <a:pt x="78" y="974"/>
                  </a:cubicBezTo>
                  <a:cubicBezTo>
                    <a:pt x="99" y="974"/>
                    <a:pt x="119" y="965"/>
                    <a:pt x="119" y="947"/>
                  </a:cubicBezTo>
                  <a:cubicBezTo>
                    <a:pt x="179" y="661"/>
                    <a:pt x="155" y="304"/>
                    <a:pt x="131" y="18"/>
                  </a:cubicBezTo>
                  <a:cubicBezTo>
                    <a:pt x="131" y="6"/>
                    <a:pt x="119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66" name="Google Shape;18566;p27"/>
            <p:cNvSpPr/>
            <p:nvPr/>
          </p:nvSpPr>
          <p:spPr>
            <a:xfrm>
              <a:off x="2945600" y="2149950"/>
              <a:ext cx="3900" cy="22725"/>
            </a:xfrm>
            <a:custGeom>
              <a:avLst/>
              <a:gdLst/>
              <a:ahLst/>
              <a:cxnLst/>
              <a:rect l="l" t="t" r="r" b="b"/>
              <a:pathLst>
                <a:path w="156" h="909" extrusionOk="0">
                  <a:moveTo>
                    <a:pt x="96" y="0"/>
                  </a:moveTo>
                  <a:cubicBezTo>
                    <a:pt x="90" y="0"/>
                    <a:pt x="84" y="6"/>
                    <a:pt x="84" y="18"/>
                  </a:cubicBezTo>
                  <a:cubicBezTo>
                    <a:pt x="36" y="292"/>
                    <a:pt x="0" y="614"/>
                    <a:pt x="48" y="899"/>
                  </a:cubicBezTo>
                  <a:cubicBezTo>
                    <a:pt x="48" y="905"/>
                    <a:pt x="57" y="908"/>
                    <a:pt x="67" y="908"/>
                  </a:cubicBezTo>
                  <a:cubicBezTo>
                    <a:pt x="78" y="908"/>
                    <a:pt x="90" y="905"/>
                    <a:pt x="96" y="899"/>
                  </a:cubicBezTo>
                  <a:cubicBezTo>
                    <a:pt x="155" y="625"/>
                    <a:pt x="131" y="304"/>
                    <a:pt x="107" y="18"/>
                  </a:cubicBezTo>
                  <a:cubicBezTo>
                    <a:pt x="107" y="6"/>
                    <a:pt x="101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67" name="Google Shape;18567;p27"/>
            <p:cNvSpPr/>
            <p:nvPr/>
          </p:nvSpPr>
          <p:spPr>
            <a:xfrm>
              <a:off x="2941425" y="2145475"/>
              <a:ext cx="42300" cy="27225"/>
            </a:xfrm>
            <a:custGeom>
              <a:avLst/>
              <a:gdLst/>
              <a:ahLst/>
              <a:cxnLst/>
              <a:rect l="l" t="t" r="r" b="b"/>
              <a:pathLst>
                <a:path w="1692" h="1089" extrusionOk="0">
                  <a:moveTo>
                    <a:pt x="275" y="1"/>
                  </a:moveTo>
                  <a:cubicBezTo>
                    <a:pt x="178" y="1"/>
                    <a:pt x="92" y="16"/>
                    <a:pt x="24" y="54"/>
                  </a:cubicBezTo>
                  <a:cubicBezTo>
                    <a:pt x="1" y="54"/>
                    <a:pt x="1" y="66"/>
                    <a:pt x="1" y="78"/>
                  </a:cubicBezTo>
                  <a:cubicBezTo>
                    <a:pt x="1" y="150"/>
                    <a:pt x="1" y="138"/>
                    <a:pt x="48" y="185"/>
                  </a:cubicBezTo>
                  <a:cubicBezTo>
                    <a:pt x="48" y="188"/>
                    <a:pt x="49" y="189"/>
                    <a:pt x="51" y="189"/>
                  </a:cubicBezTo>
                  <a:cubicBezTo>
                    <a:pt x="57" y="189"/>
                    <a:pt x="72" y="173"/>
                    <a:pt x="72" y="173"/>
                  </a:cubicBezTo>
                  <a:cubicBezTo>
                    <a:pt x="51" y="152"/>
                    <a:pt x="111" y="148"/>
                    <a:pt x="162" y="148"/>
                  </a:cubicBezTo>
                  <a:cubicBezTo>
                    <a:pt x="196" y="148"/>
                    <a:pt x="227" y="150"/>
                    <a:pt x="227" y="150"/>
                  </a:cubicBezTo>
                  <a:cubicBezTo>
                    <a:pt x="310" y="173"/>
                    <a:pt x="370" y="185"/>
                    <a:pt x="441" y="197"/>
                  </a:cubicBezTo>
                  <a:cubicBezTo>
                    <a:pt x="608" y="245"/>
                    <a:pt x="763" y="269"/>
                    <a:pt x="929" y="352"/>
                  </a:cubicBezTo>
                  <a:cubicBezTo>
                    <a:pt x="1263" y="495"/>
                    <a:pt x="1417" y="733"/>
                    <a:pt x="1536" y="1066"/>
                  </a:cubicBezTo>
                  <a:cubicBezTo>
                    <a:pt x="1550" y="1079"/>
                    <a:pt x="1573" y="1089"/>
                    <a:pt x="1594" y="1089"/>
                  </a:cubicBezTo>
                  <a:cubicBezTo>
                    <a:pt x="1611" y="1089"/>
                    <a:pt x="1626" y="1083"/>
                    <a:pt x="1632" y="1066"/>
                  </a:cubicBezTo>
                  <a:cubicBezTo>
                    <a:pt x="1691" y="721"/>
                    <a:pt x="1441" y="435"/>
                    <a:pt x="1155" y="257"/>
                  </a:cubicBezTo>
                  <a:cubicBezTo>
                    <a:pt x="958" y="149"/>
                    <a:pt x="571" y="1"/>
                    <a:pt x="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68" name="Google Shape;18568;p27"/>
            <p:cNvSpPr/>
            <p:nvPr/>
          </p:nvSpPr>
          <p:spPr>
            <a:xfrm>
              <a:off x="2958100" y="2186450"/>
              <a:ext cx="45550" cy="142675"/>
            </a:xfrm>
            <a:custGeom>
              <a:avLst/>
              <a:gdLst/>
              <a:ahLst/>
              <a:cxnLst/>
              <a:rect l="l" t="t" r="r" b="b"/>
              <a:pathLst>
                <a:path w="1822" h="5707" extrusionOk="0">
                  <a:moveTo>
                    <a:pt x="1281" y="0"/>
                  </a:moveTo>
                  <a:cubicBezTo>
                    <a:pt x="1278" y="0"/>
                    <a:pt x="1274" y="10"/>
                    <a:pt x="1274" y="23"/>
                  </a:cubicBezTo>
                  <a:cubicBezTo>
                    <a:pt x="1762" y="1190"/>
                    <a:pt x="1155" y="2130"/>
                    <a:pt x="715" y="3202"/>
                  </a:cubicBezTo>
                  <a:cubicBezTo>
                    <a:pt x="381" y="3988"/>
                    <a:pt x="84" y="4821"/>
                    <a:pt x="0" y="5678"/>
                  </a:cubicBezTo>
                  <a:cubicBezTo>
                    <a:pt x="0" y="5698"/>
                    <a:pt x="18" y="5707"/>
                    <a:pt x="37" y="5707"/>
                  </a:cubicBezTo>
                  <a:cubicBezTo>
                    <a:pt x="51" y="5707"/>
                    <a:pt x="66" y="5701"/>
                    <a:pt x="72" y="5690"/>
                  </a:cubicBezTo>
                  <a:cubicBezTo>
                    <a:pt x="488" y="4511"/>
                    <a:pt x="834" y="3356"/>
                    <a:pt x="1310" y="2202"/>
                  </a:cubicBezTo>
                  <a:cubicBezTo>
                    <a:pt x="1608" y="1487"/>
                    <a:pt x="1822" y="654"/>
                    <a:pt x="1286" y="23"/>
                  </a:cubicBezTo>
                  <a:cubicBezTo>
                    <a:pt x="1286" y="7"/>
                    <a:pt x="1284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69" name="Google Shape;18569;p27"/>
            <p:cNvSpPr/>
            <p:nvPr/>
          </p:nvSpPr>
          <p:spPr>
            <a:xfrm>
              <a:off x="2953625" y="2177650"/>
              <a:ext cx="75325" cy="178575"/>
            </a:xfrm>
            <a:custGeom>
              <a:avLst/>
              <a:gdLst/>
              <a:ahLst/>
              <a:cxnLst/>
              <a:rect l="l" t="t" r="r" b="b"/>
              <a:pathLst>
                <a:path w="3013" h="7143" extrusionOk="0">
                  <a:moveTo>
                    <a:pt x="2572" y="0"/>
                  </a:moveTo>
                  <a:cubicBezTo>
                    <a:pt x="2523" y="0"/>
                    <a:pt x="2480" y="47"/>
                    <a:pt x="2525" y="101"/>
                  </a:cubicBezTo>
                  <a:cubicBezTo>
                    <a:pt x="3013" y="696"/>
                    <a:pt x="2561" y="1815"/>
                    <a:pt x="2418" y="2482"/>
                  </a:cubicBezTo>
                  <a:cubicBezTo>
                    <a:pt x="2299" y="3137"/>
                    <a:pt x="2191" y="3804"/>
                    <a:pt x="1953" y="4435"/>
                  </a:cubicBezTo>
                  <a:cubicBezTo>
                    <a:pt x="1715" y="5102"/>
                    <a:pt x="1358" y="5709"/>
                    <a:pt x="906" y="6233"/>
                  </a:cubicBezTo>
                  <a:cubicBezTo>
                    <a:pt x="751" y="6399"/>
                    <a:pt x="584" y="6637"/>
                    <a:pt x="394" y="6745"/>
                  </a:cubicBezTo>
                  <a:cubicBezTo>
                    <a:pt x="336" y="6846"/>
                    <a:pt x="286" y="6897"/>
                    <a:pt x="241" y="6897"/>
                  </a:cubicBezTo>
                  <a:cubicBezTo>
                    <a:pt x="201" y="6897"/>
                    <a:pt x="165" y="6858"/>
                    <a:pt x="132" y="6780"/>
                  </a:cubicBezTo>
                  <a:cubicBezTo>
                    <a:pt x="156" y="6590"/>
                    <a:pt x="167" y="6399"/>
                    <a:pt x="215" y="6221"/>
                  </a:cubicBezTo>
                  <a:cubicBezTo>
                    <a:pt x="209" y="6203"/>
                    <a:pt x="200" y="6194"/>
                    <a:pt x="190" y="6194"/>
                  </a:cubicBezTo>
                  <a:cubicBezTo>
                    <a:pt x="179" y="6194"/>
                    <a:pt x="167" y="6203"/>
                    <a:pt x="156" y="6221"/>
                  </a:cubicBezTo>
                  <a:cubicBezTo>
                    <a:pt x="60" y="6518"/>
                    <a:pt x="13" y="6768"/>
                    <a:pt x="1" y="7078"/>
                  </a:cubicBezTo>
                  <a:cubicBezTo>
                    <a:pt x="1" y="7118"/>
                    <a:pt x="28" y="7142"/>
                    <a:pt x="57" y="7142"/>
                  </a:cubicBezTo>
                  <a:cubicBezTo>
                    <a:pt x="71" y="7142"/>
                    <a:pt x="85" y="7137"/>
                    <a:pt x="96" y="7126"/>
                  </a:cubicBezTo>
                  <a:cubicBezTo>
                    <a:pt x="1251" y="6233"/>
                    <a:pt x="1977" y="5042"/>
                    <a:pt x="2322" y="3649"/>
                  </a:cubicBezTo>
                  <a:cubicBezTo>
                    <a:pt x="2525" y="2816"/>
                    <a:pt x="2692" y="1934"/>
                    <a:pt x="2834" y="1089"/>
                  </a:cubicBezTo>
                  <a:cubicBezTo>
                    <a:pt x="2894" y="684"/>
                    <a:pt x="2953" y="291"/>
                    <a:pt x="2620" y="18"/>
                  </a:cubicBezTo>
                  <a:cubicBezTo>
                    <a:pt x="2605" y="6"/>
                    <a:pt x="2588" y="0"/>
                    <a:pt x="2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70" name="Google Shape;18570;p27"/>
            <p:cNvSpPr/>
            <p:nvPr/>
          </p:nvSpPr>
          <p:spPr>
            <a:xfrm>
              <a:off x="3017625" y="2169700"/>
              <a:ext cx="23850" cy="10425"/>
            </a:xfrm>
            <a:custGeom>
              <a:avLst/>
              <a:gdLst/>
              <a:ahLst/>
              <a:cxnLst/>
              <a:rect l="l" t="t" r="r" b="b"/>
              <a:pathLst>
                <a:path w="954" h="417" extrusionOk="0">
                  <a:moveTo>
                    <a:pt x="387" y="0"/>
                  </a:moveTo>
                  <a:cubicBezTo>
                    <a:pt x="263" y="0"/>
                    <a:pt x="137" y="26"/>
                    <a:pt x="24" y="74"/>
                  </a:cubicBezTo>
                  <a:cubicBezTo>
                    <a:pt x="12" y="97"/>
                    <a:pt x="1" y="121"/>
                    <a:pt x="12" y="133"/>
                  </a:cubicBezTo>
                  <a:cubicBezTo>
                    <a:pt x="60" y="205"/>
                    <a:pt x="72" y="300"/>
                    <a:pt x="72" y="383"/>
                  </a:cubicBezTo>
                  <a:cubicBezTo>
                    <a:pt x="65" y="404"/>
                    <a:pt x="82" y="417"/>
                    <a:pt x="100" y="417"/>
                  </a:cubicBezTo>
                  <a:cubicBezTo>
                    <a:pt x="113" y="417"/>
                    <a:pt x="127" y="410"/>
                    <a:pt x="132" y="395"/>
                  </a:cubicBezTo>
                  <a:cubicBezTo>
                    <a:pt x="151" y="296"/>
                    <a:pt x="146" y="213"/>
                    <a:pt x="110" y="140"/>
                  </a:cubicBezTo>
                  <a:lnTo>
                    <a:pt x="110" y="140"/>
                  </a:lnTo>
                  <a:cubicBezTo>
                    <a:pt x="197" y="104"/>
                    <a:pt x="285" y="88"/>
                    <a:pt x="371" y="88"/>
                  </a:cubicBezTo>
                  <a:cubicBezTo>
                    <a:pt x="565" y="88"/>
                    <a:pt x="752" y="169"/>
                    <a:pt x="917" y="288"/>
                  </a:cubicBezTo>
                  <a:cubicBezTo>
                    <a:pt x="919" y="290"/>
                    <a:pt x="921" y="290"/>
                    <a:pt x="923" y="290"/>
                  </a:cubicBezTo>
                  <a:cubicBezTo>
                    <a:pt x="935" y="290"/>
                    <a:pt x="953" y="262"/>
                    <a:pt x="953" y="252"/>
                  </a:cubicBezTo>
                  <a:cubicBezTo>
                    <a:pt x="817" y="78"/>
                    <a:pt x="604" y="0"/>
                    <a:pt x="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71" name="Google Shape;18571;p27"/>
            <p:cNvSpPr/>
            <p:nvPr/>
          </p:nvSpPr>
          <p:spPr>
            <a:xfrm>
              <a:off x="3046200" y="2178925"/>
              <a:ext cx="34550" cy="61050"/>
            </a:xfrm>
            <a:custGeom>
              <a:avLst/>
              <a:gdLst/>
              <a:ahLst/>
              <a:cxnLst/>
              <a:rect l="l" t="t" r="r" b="b"/>
              <a:pathLst>
                <a:path w="1382" h="2442" extrusionOk="0">
                  <a:moveTo>
                    <a:pt x="9" y="0"/>
                  </a:moveTo>
                  <a:cubicBezTo>
                    <a:pt x="1" y="0"/>
                    <a:pt x="2" y="39"/>
                    <a:pt x="12" y="50"/>
                  </a:cubicBezTo>
                  <a:cubicBezTo>
                    <a:pt x="1084" y="455"/>
                    <a:pt x="1120" y="1431"/>
                    <a:pt x="1096" y="2384"/>
                  </a:cubicBezTo>
                  <a:cubicBezTo>
                    <a:pt x="1096" y="2419"/>
                    <a:pt x="1130" y="2442"/>
                    <a:pt x="1160" y="2442"/>
                  </a:cubicBezTo>
                  <a:cubicBezTo>
                    <a:pt x="1180" y="2442"/>
                    <a:pt x="1198" y="2431"/>
                    <a:pt x="1203" y="2407"/>
                  </a:cubicBezTo>
                  <a:cubicBezTo>
                    <a:pt x="1382" y="1491"/>
                    <a:pt x="1084" y="217"/>
                    <a:pt x="12" y="2"/>
                  </a:cubicBezTo>
                  <a:cubicBezTo>
                    <a:pt x="11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72" name="Google Shape;18572;p27"/>
            <p:cNvSpPr/>
            <p:nvPr/>
          </p:nvSpPr>
          <p:spPr>
            <a:xfrm>
              <a:off x="3011050" y="2248425"/>
              <a:ext cx="68875" cy="170275"/>
            </a:xfrm>
            <a:custGeom>
              <a:avLst/>
              <a:gdLst/>
              <a:ahLst/>
              <a:cxnLst/>
              <a:rect l="l" t="t" r="r" b="b"/>
              <a:pathLst>
                <a:path w="2755" h="6811" extrusionOk="0">
                  <a:moveTo>
                    <a:pt x="2730" y="1"/>
                  </a:moveTo>
                  <a:cubicBezTo>
                    <a:pt x="2720" y="1"/>
                    <a:pt x="2709" y="3"/>
                    <a:pt x="2704" y="8"/>
                  </a:cubicBezTo>
                  <a:cubicBezTo>
                    <a:pt x="1835" y="2199"/>
                    <a:pt x="1585" y="4830"/>
                    <a:pt x="37" y="6712"/>
                  </a:cubicBezTo>
                  <a:cubicBezTo>
                    <a:pt x="1" y="6757"/>
                    <a:pt x="49" y="6810"/>
                    <a:pt x="100" y="6810"/>
                  </a:cubicBezTo>
                  <a:cubicBezTo>
                    <a:pt x="115" y="6810"/>
                    <a:pt x="131" y="6806"/>
                    <a:pt x="145" y="6795"/>
                  </a:cubicBezTo>
                  <a:cubicBezTo>
                    <a:pt x="954" y="6057"/>
                    <a:pt x="1276" y="4842"/>
                    <a:pt x="1609" y="3854"/>
                  </a:cubicBezTo>
                  <a:cubicBezTo>
                    <a:pt x="2050" y="2616"/>
                    <a:pt x="2538" y="1318"/>
                    <a:pt x="2740" y="20"/>
                  </a:cubicBezTo>
                  <a:cubicBezTo>
                    <a:pt x="2754" y="6"/>
                    <a:pt x="2743" y="1"/>
                    <a:pt x="2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73" name="Google Shape;18573;p27"/>
            <p:cNvSpPr/>
            <p:nvPr/>
          </p:nvSpPr>
          <p:spPr>
            <a:xfrm>
              <a:off x="2938150" y="2429200"/>
              <a:ext cx="68100" cy="87975"/>
            </a:xfrm>
            <a:custGeom>
              <a:avLst/>
              <a:gdLst/>
              <a:ahLst/>
              <a:cxnLst/>
              <a:rect l="l" t="t" r="r" b="b"/>
              <a:pathLst>
                <a:path w="2724" h="3519" extrusionOk="0">
                  <a:moveTo>
                    <a:pt x="2697" y="1"/>
                  </a:moveTo>
                  <a:cubicBezTo>
                    <a:pt x="2689" y="1"/>
                    <a:pt x="2679" y="5"/>
                    <a:pt x="2668" y="16"/>
                  </a:cubicBezTo>
                  <a:cubicBezTo>
                    <a:pt x="1763" y="683"/>
                    <a:pt x="1" y="2183"/>
                    <a:pt x="441" y="3481"/>
                  </a:cubicBezTo>
                  <a:cubicBezTo>
                    <a:pt x="446" y="3506"/>
                    <a:pt x="468" y="3518"/>
                    <a:pt x="489" y="3518"/>
                  </a:cubicBezTo>
                  <a:cubicBezTo>
                    <a:pt x="520" y="3518"/>
                    <a:pt x="550" y="3494"/>
                    <a:pt x="536" y="3445"/>
                  </a:cubicBezTo>
                  <a:cubicBezTo>
                    <a:pt x="298" y="2052"/>
                    <a:pt x="1787" y="885"/>
                    <a:pt x="2715" y="28"/>
                  </a:cubicBezTo>
                  <a:cubicBezTo>
                    <a:pt x="2723" y="20"/>
                    <a:pt x="2715" y="1"/>
                    <a:pt x="26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74" name="Google Shape;18574;p27"/>
            <p:cNvSpPr/>
            <p:nvPr/>
          </p:nvSpPr>
          <p:spPr>
            <a:xfrm>
              <a:off x="2951550" y="2438650"/>
              <a:ext cx="77300" cy="82700"/>
            </a:xfrm>
            <a:custGeom>
              <a:avLst/>
              <a:gdLst/>
              <a:ahLst/>
              <a:cxnLst/>
              <a:rect l="l" t="t" r="r" b="b"/>
              <a:pathLst>
                <a:path w="3092" h="3308" extrusionOk="0">
                  <a:moveTo>
                    <a:pt x="3028" y="1"/>
                  </a:moveTo>
                  <a:cubicBezTo>
                    <a:pt x="3009" y="1"/>
                    <a:pt x="2990" y="10"/>
                    <a:pt x="2977" y="31"/>
                  </a:cubicBezTo>
                  <a:cubicBezTo>
                    <a:pt x="2703" y="650"/>
                    <a:pt x="2465" y="1246"/>
                    <a:pt x="2060" y="1793"/>
                  </a:cubicBezTo>
                  <a:cubicBezTo>
                    <a:pt x="1705" y="2274"/>
                    <a:pt x="1038" y="3158"/>
                    <a:pt x="349" y="3158"/>
                  </a:cubicBezTo>
                  <a:cubicBezTo>
                    <a:pt x="253" y="3158"/>
                    <a:pt x="156" y="3141"/>
                    <a:pt x="60" y="3103"/>
                  </a:cubicBezTo>
                  <a:cubicBezTo>
                    <a:pt x="24" y="3103"/>
                    <a:pt x="0" y="3151"/>
                    <a:pt x="36" y="3163"/>
                  </a:cubicBezTo>
                  <a:cubicBezTo>
                    <a:pt x="170" y="3265"/>
                    <a:pt x="307" y="3308"/>
                    <a:pt x="443" y="3308"/>
                  </a:cubicBezTo>
                  <a:cubicBezTo>
                    <a:pt x="923" y="3308"/>
                    <a:pt x="1394" y="2773"/>
                    <a:pt x="1691" y="2448"/>
                  </a:cubicBezTo>
                  <a:cubicBezTo>
                    <a:pt x="2298" y="1781"/>
                    <a:pt x="2846" y="948"/>
                    <a:pt x="3084" y="67"/>
                  </a:cubicBezTo>
                  <a:cubicBezTo>
                    <a:pt x="3092" y="29"/>
                    <a:pt x="3060" y="1"/>
                    <a:pt x="30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75" name="Google Shape;18575;p27"/>
            <p:cNvSpPr/>
            <p:nvPr/>
          </p:nvSpPr>
          <p:spPr>
            <a:xfrm>
              <a:off x="3004225" y="2427575"/>
              <a:ext cx="24350" cy="8525"/>
            </a:xfrm>
            <a:custGeom>
              <a:avLst/>
              <a:gdLst/>
              <a:ahLst/>
              <a:cxnLst/>
              <a:rect l="l" t="t" r="r" b="b"/>
              <a:pathLst>
                <a:path w="974" h="341" extrusionOk="0">
                  <a:moveTo>
                    <a:pt x="317" y="0"/>
                  </a:moveTo>
                  <a:cubicBezTo>
                    <a:pt x="201" y="0"/>
                    <a:pt x="81" y="25"/>
                    <a:pt x="13" y="93"/>
                  </a:cubicBezTo>
                  <a:cubicBezTo>
                    <a:pt x="1" y="105"/>
                    <a:pt x="13" y="141"/>
                    <a:pt x="25" y="141"/>
                  </a:cubicBezTo>
                  <a:cubicBezTo>
                    <a:pt x="164" y="141"/>
                    <a:pt x="278" y="99"/>
                    <a:pt x="408" y="99"/>
                  </a:cubicBezTo>
                  <a:cubicBezTo>
                    <a:pt x="434" y="99"/>
                    <a:pt x="461" y="101"/>
                    <a:pt x="489" y="105"/>
                  </a:cubicBezTo>
                  <a:cubicBezTo>
                    <a:pt x="668" y="141"/>
                    <a:pt x="787" y="224"/>
                    <a:pt x="929" y="331"/>
                  </a:cubicBezTo>
                  <a:cubicBezTo>
                    <a:pt x="936" y="338"/>
                    <a:pt x="943" y="341"/>
                    <a:pt x="949" y="341"/>
                  </a:cubicBezTo>
                  <a:cubicBezTo>
                    <a:pt x="964" y="341"/>
                    <a:pt x="974" y="321"/>
                    <a:pt x="965" y="296"/>
                  </a:cubicBezTo>
                  <a:cubicBezTo>
                    <a:pt x="858" y="153"/>
                    <a:pt x="679" y="57"/>
                    <a:pt x="501" y="22"/>
                  </a:cubicBezTo>
                  <a:cubicBezTo>
                    <a:pt x="449" y="9"/>
                    <a:pt x="383" y="0"/>
                    <a:pt x="3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76" name="Google Shape;18576;p27"/>
            <p:cNvSpPr/>
            <p:nvPr/>
          </p:nvSpPr>
          <p:spPr>
            <a:xfrm>
              <a:off x="3010775" y="2416500"/>
              <a:ext cx="22050" cy="9300"/>
            </a:xfrm>
            <a:custGeom>
              <a:avLst/>
              <a:gdLst/>
              <a:ahLst/>
              <a:cxnLst/>
              <a:rect l="l" t="t" r="r" b="b"/>
              <a:pathLst>
                <a:path w="882" h="372" extrusionOk="0">
                  <a:moveTo>
                    <a:pt x="96" y="0"/>
                  </a:moveTo>
                  <a:cubicBezTo>
                    <a:pt x="1" y="119"/>
                    <a:pt x="108" y="227"/>
                    <a:pt x="203" y="274"/>
                  </a:cubicBezTo>
                  <a:cubicBezTo>
                    <a:pt x="317" y="331"/>
                    <a:pt x="461" y="371"/>
                    <a:pt x="596" y="371"/>
                  </a:cubicBezTo>
                  <a:cubicBezTo>
                    <a:pt x="687" y="371"/>
                    <a:pt x="774" y="353"/>
                    <a:pt x="846" y="310"/>
                  </a:cubicBezTo>
                  <a:cubicBezTo>
                    <a:pt x="882" y="298"/>
                    <a:pt x="882" y="250"/>
                    <a:pt x="834" y="239"/>
                  </a:cubicBezTo>
                  <a:cubicBezTo>
                    <a:pt x="775" y="227"/>
                    <a:pt x="715" y="227"/>
                    <a:pt x="656" y="227"/>
                  </a:cubicBezTo>
                  <a:cubicBezTo>
                    <a:pt x="596" y="227"/>
                    <a:pt x="537" y="227"/>
                    <a:pt x="477" y="215"/>
                  </a:cubicBezTo>
                  <a:cubicBezTo>
                    <a:pt x="406" y="203"/>
                    <a:pt x="48" y="143"/>
                    <a:pt x="108" y="12"/>
                  </a:cubicBezTo>
                  <a:cubicBezTo>
                    <a:pt x="120" y="0"/>
                    <a:pt x="96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77" name="Google Shape;18577;p27"/>
            <p:cNvSpPr/>
            <p:nvPr/>
          </p:nvSpPr>
          <p:spPr>
            <a:xfrm>
              <a:off x="3033400" y="2282575"/>
              <a:ext cx="64925" cy="141400"/>
            </a:xfrm>
            <a:custGeom>
              <a:avLst/>
              <a:gdLst/>
              <a:ahLst/>
              <a:cxnLst/>
              <a:rect l="l" t="t" r="r" b="b"/>
              <a:pathLst>
                <a:path w="2597" h="5656" extrusionOk="0">
                  <a:moveTo>
                    <a:pt x="2532" y="1"/>
                  </a:moveTo>
                  <a:cubicBezTo>
                    <a:pt x="2512" y="1"/>
                    <a:pt x="2494" y="11"/>
                    <a:pt x="2489" y="35"/>
                  </a:cubicBezTo>
                  <a:cubicBezTo>
                    <a:pt x="2168" y="988"/>
                    <a:pt x="2001" y="2000"/>
                    <a:pt x="1727" y="2976"/>
                  </a:cubicBezTo>
                  <a:cubicBezTo>
                    <a:pt x="1417" y="4119"/>
                    <a:pt x="941" y="4857"/>
                    <a:pt x="24" y="5619"/>
                  </a:cubicBezTo>
                  <a:cubicBezTo>
                    <a:pt x="1" y="5619"/>
                    <a:pt x="24" y="5655"/>
                    <a:pt x="48" y="5655"/>
                  </a:cubicBezTo>
                  <a:cubicBezTo>
                    <a:pt x="929" y="5262"/>
                    <a:pt x="1417" y="4417"/>
                    <a:pt x="1703" y="3548"/>
                  </a:cubicBezTo>
                  <a:cubicBezTo>
                    <a:pt x="2072" y="2440"/>
                    <a:pt x="2489" y="1214"/>
                    <a:pt x="2596" y="59"/>
                  </a:cubicBezTo>
                  <a:cubicBezTo>
                    <a:pt x="2596" y="24"/>
                    <a:pt x="2562" y="1"/>
                    <a:pt x="25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78" name="Google Shape;18578;p27"/>
            <p:cNvSpPr/>
            <p:nvPr/>
          </p:nvSpPr>
          <p:spPr>
            <a:xfrm>
              <a:off x="3095750" y="2267025"/>
              <a:ext cx="66550" cy="117800"/>
            </a:xfrm>
            <a:custGeom>
              <a:avLst/>
              <a:gdLst/>
              <a:ahLst/>
              <a:cxnLst/>
              <a:rect l="l" t="t" r="r" b="b"/>
              <a:pathLst>
                <a:path w="2662" h="4712" extrusionOk="0">
                  <a:moveTo>
                    <a:pt x="7" y="610"/>
                  </a:moveTo>
                  <a:cubicBezTo>
                    <a:pt x="1" y="616"/>
                    <a:pt x="1" y="619"/>
                    <a:pt x="2" y="619"/>
                  </a:cubicBezTo>
                  <a:cubicBezTo>
                    <a:pt x="4" y="619"/>
                    <a:pt x="7" y="616"/>
                    <a:pt x="7" y="610"/>
                  </a:cubicBezTo>
                  <a:close/>
                  <a:moveTo>
                    <a:pt x="357" y="0"/>
                  </a:moveTo>
                  <a:cubicBezTo>
                    <a:pt x="193" y="0"/>
                    <a:pt x="54" y="175"/>
                    <a:pt x="7" y="610"/>
                  </a:cubicBezTo>
                  <a:cubicBezTo>
                    <a:pt x="114" y="476"/>
                    <a:pt x="240" y="243"/>
                    <a:pt x="452" y="243"/>
                  </a:cubicBezTo>
                  <a:cubicBezTo>
                    <a:pt x="523" y="243"/>
                    <a:pt x="604" y="270"/>
                    <a:pt x="697" y="336"/>
                  </a:cubicBezTo>
                  <a:cubicBezTo>
                    <a:pt x="817" y="431"/>
                    <a:pt x="840" y="753"/>
                    <a:pt x="900" y="884"/>
                  </a:cubicBezTo>
                  <a:cubicBezTo>
                    <a:pt x="1019" y="1169"/>
                    <a:pt x="1186" y="1360"/>
                    <a:pt x="1376" y="1598"/>
                  </a:cubicBezTo>
                  <a:cubicBezTo>
                    <a:pt x="2186" y="2550"/>
                    <a:pt x="2352" y="3479"/>
                    <a:pt x="2472" y="4670"/>
                  </a:cubicBezTo>
                  <a:cubicBezTo>
                    <a:pt x="2472" y="4696"/>
                    <a:pt x="2490" y="4712"/>
                    <a:pt x="2509" y="4712"/>
                  </a:cubicBezTo>
                  <a:cubicBezTo>
                    <a:pt x="2523" y="4712"/>
                    <a:pt x="2538" y="4703"/>
                    <a:pt x="2543" y="4682"/>
                  </a:cubicBezTo>
                  <a:cubicBezTo>
                    <a:pt x="2662" y="4086"/>
                    <a:pt x="2543" y="3479"/>
                    <a:pt x="2329" y="2908"/>
                  </a:cubicBezTo>
                  <a:cubicBezTo>
                    <a:pt x="2007" y="2062"/>
                    <a:pt x="1281" y="1503"/>
                    <a:pt x="959" y="669"/>
                  </a:cubicBezTo>
                  <a:cubicBezTo>
                    <a:pt x="813" y="283"/>
                    <a:pt x="565" y="0"/>
                    <a:pt x="3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79" name="Google Shape;18579;p27"/>
            <p:cNvSpPr/>
            <p:nvPr/>
          </p:nvSpPr>
          <p:spPr>
            <a:xfrm>
              <a:off x="3079200" y="2384675"/>
              <a:ext cx="77450" cy="122975"/>
            </a:xfrm>
            <a:custGeom>
              <a:avLst/>
              <a:gdLst/>
              <a:ahLst/>
              <a:cxnLst/>
              <a:rect l="l" t="t" r="r" b="b"/>
              <a:pathLst>
                <a:path w="3098" h="4919" extrusionOk="0">
                  <a:moveTo>
                    <a:pt x="3085" y="1"/>
                  </a:moveTo>
                  <a:cubicBezTo>
                    <a:pt x="3082" y="1"/>
                    <a:pt x="3078" y="3"/>
                    <a:pt x="3074" y="11"/>
                  </a:cubicBezTo>
                  <a:cubicBezTo>
                    <a:pt x="2633" y="1845"/>
                    <a:pt x="1169" y="3369"/>
                    <a:pt x="38" y="4810"/>
                  </a:cubicBezTo>
                  <a:cubicBezTo>
                    <a:pt x="0" y="4857"/>
                    <a:pt x="45" y="4919"/>
                    <a:pt x="94" y="4919"/>
                  </a:cubicBezTo>
                  <a:cubicBezTo>
                    <a:pt x="107" y="4919"/>
                    <a:pt x="121" y="4915"/>
                    <a:pt x="133" y="4905"/>
                  </a:cubicBezTo>
                  <a:cubicBezTo>
                    <a:pt x="883" y="4238"/>
                    <a:pt x="1490" y="3369"/>
                    <a:pt x="2014" y="2524"/>
                  </a:cubicBezTo>
                  <a:cubicBezTo>
                    <a:pt x="2479" y="1797"/>
                    <a:pt x="3074" y="904"/>
                    <a:pt x="3098" y="11"/>
                  </a:cubicBezTo>
                  <a:cubicBezTo>
                    <a:pt x="3098" y="11"/>
                    <a:pt x="3092" y="1"/>
                    <a:pt x="30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80" name="Google Shape;18580;p27"/>
            <p:cNvSpPr/>
            <p:nvPr/>
          </p:nvSpPr>
          <p:spPr>
            <a:xfrm>
              <a:off x="3074475" y="2437725"/>
              <a:ext cx="75800" cy="88025"/>
            </a:xfrm>
            <a:custGeom>
              <a:avLst/>
              <a:gdLst/>
              <a:ahLst/>
              <a:cxnLst/>
              <a:rect l="l" t="t" r="r" b="b"/>
              <a:pathLst>
                <a:path w="3032" h="3521" extrusionOk="0">
                  <a:moveTo>
                    <a:pt x="2984" y="1"/>
                  </a:moveTo>
                  <a:cubicBezTo>
                    <a:pt x="2977" y="1"/>
                    <a:pt x="2971" y="3"/>
                    <a:pt x="2965" y="9"/>
                  </a:cubicBezTo>
                  <a:cubicBezTo>
                    <a:pt x="2394" y="473"/>
                    <a:pt x="2084" y="1187"/>
                    <a:pt x="1691" y="1795"/>
                  </a:cubicBezTo>
                  <a:cubicBezTo>
                    <a:pt x="1501" y="2104"/>
                    <a:pt x="1287" y="2390"/>
                    <a:pt x="1060" y="2676"/>
                  </a:cubicBezTo>
                  <a:cubicBezTo>
                    <a:pt x="985" y="2742"/>
                    <a:pt x="441" y="3239"/>
                    <a:pt x="246" y="3239"/>
                  </a:cubicBezTo>
                  <a:cubicBezTo>
                    <a:pt x="194" y="3239"/>
                    <a:pt x="167" y="3204"/>
                    <a:pt x="179" y="3116"/>
                  </a:cubicBezTo>
                  <a:cubicBezTo>
                    <a:pt x="179" y="3092"/>
                    <a:pt x="144" y="3045"/>
                    <a:pt x="120" y="3045"/>
                  </a:cubicBezTo>
                  <a:lnTo>
                    <a:pt x="72" y="3045"/>
                  </a:lnTo>
                  <a:lnTo>
                    <a:pt x="72" y="3069"/>
                  </a:lnTo>
                  <a:cubicBezTo>
                    <a:pt x="60" y="3211"/>
                    <a:pt x="1" y="3307"/>
                    <a:pt x="24" y="3438"/>
                  </a:cubicBezTo>
                  <a:cubicBezTo>
                    <a:pt x="24" y="3461"/>
                    <a:pt x="60" y="3485"/>
                    <a:pt x="72" y="3497"/>
                  </a:cubicBezTo>
                  <a:cubicBezTo>
                    <a:pt x="116" y="3513"/>
                    <a:pt x="160" y="3520"/>
                    <a:pt x="206" y="3520"/>
                  </a:cubicBezTo>
                  <a:cubicBezTo>
                    <a:pt x="639" y="3520"/>
                    <a:pt x="1118" y="2850"/>
                    <a:pt x="1334" y="2580"/>
                  </a:cubicBezTo>
                  <a:cubicBezTo>
                    <a:pt x="1965" y="1807"/>
                    <a:pt x="2501" y="890"/>
                    <a:pt x="3013" y="56"/>
                  </a:cubicBezTo>
                  <a:cubicBezTo>
                    <a:pt x="3031" y="29"/>
                    <a:pt x="3007" y="1"/>
                    <a:pt x="29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81" name="Google Shape;18581;p27"/>
            <p:cNvSpPr/>
            <p:nvPr/>
          </p:nvSpPr>
          <p:spPr>
            <a:xfrm>
              <a:off x="3149275" y="2351300"/>
              <a:ext cx="29100" cy="86550"/>
            </a:xfrm>
            <a:custGeom>
              <a:avLst/>
              <a:gdLst/>
              <a:ahLst/>
              <a:cxnLst/>
              <a:rect l="l" t="t" r="r" b="b"/>
              <a:pathLst>
                <a:path w="1164" h="3462" extrusionOk="0">
                  <a:moveTo>
                    <a:pt x="1049" y="0"/>
                  </a:moveTo>
                  <a:cubicBezTo>
                    <a:pt x="1039" y="0"/>
                    <a:pt x="1030" y="4"/>
                    <a:pt x="1021" y="13"/>
                  </a:cubicBezTo>
                  <a:cubicBezTo>
                    <a:pt x="866" y="549"/>
                    <a:pt x="842" y="1120"/>
                    <a:pt x="723" y="1668"/>
                  </a:cubicBezTo>
                  <a:cubicBezTo>
                    <a:pt x="581" y="2275"/>
                    <a:pt x="342" y="2847"/>
                    <a:pt x="9" y="3382"/>
                  </a:cubicBezTo>
                  <a:cubicBezTo>
                    <a:pt x="1" y="3425"/>
                    <a:pt x="28" y="3461"/>
                    <a:pt x="58" y="3461"/>
                  </a:cubicBezTo>
                  <a:cubicBezTo>
                    <a:pt x="70" y="3461"/>
                    <a:pt x="82" y="3455"/>
                    <a:pt x="92" y="3442"/>
                  </a:cubicBezTo>
                  <a:cubicBezTo>
                    <a:pt x="771" y="2549"/>
                    <a:pt x="1164" y="1144"/>
                    <a:pt x="1081" y="37"/>
                  </a:cubicBezTo>
                  <a:cubicBezTo>
                    <a:pt x="1081" y="14"/>
                    <a:pt x="1066" y="0"/>
                    <a:pt x="10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82" name="Google Shape;18582;p27"/>
            <p:cNvSpPr/>
            <p:nvPr/>
          </p:nvSpPr>
          <p:spPr>
            <a:xfrm>
              <a:off x="3174200" y="2349650"/>
              <a:ext cx="33350" cy="54625"/>
            </a:xfrm>
            <a:custGeom>
              <a:avLst/>
              <a:gdLst/>
              <a:ahLst/>
              <a:cxnLst/>
              <a:rect l="l" t="t" r="r" b="b"/>
              <a:pathLst>
                <a:path w="1334" h="2185" extrusionOk="0">
                  <a:moveTo>
                    <a:pt x="198" y="1"/>
                  </a:moveTo>
                  <a:cubicBezTo>
                    <a:pt x="95" y="1"/>
                    <a:pt x="11" y="54"/>
                    <a:pt x="0" y="198"/>
                  </a:cubicBezTo>
                  <a:cubicBezTo>
                    <a:pt x="8" y="221"/>
                    <a:pt x="25" y="229"/>
                    <a:pt x="36" y="229"/>
                  </a:cubicBezTo>
                  <a:cubicBezTo>
                    <a:pt x="43" y="229"/>
                    <a:pt x="48" y="226"/>
                    <a:pt x="48" y="222"/>
                  </a:cubicBezTo>
                  <a:cubicBezTo>
                    <a:pt x="106" y="138"/>
                    <a:pt x="166" y="105"/>
                    <a:pt x="225" y="105"/>
                  </a:cubicBezTo>
                  <a:cubicBezTo>
                    <a:pt x="446" y="105"/>
                    <a:pt x="656" y="568"/>
                    <a:pt x="703" y="662"/>
                  </a:cubicBezTo>
                  <a:cubicBezTo>
                    <a:pt x="762" y="793"/>
                    <a:pt x="834" y="936"/>
                    <a:pt x="893" y="1067"/>
                  </a:cubicBezTo>
                  <a:cubicBezTo>
                    <a:pt x="1060" y="1424"/>
                    <a:pt x="1108" y="1781"/>
                    <a:pt x="1215" y="2151"/>
                  </a:cubicBezTo>
                  <a:cubicBezTo>
                    <a:pt x="1226" y="2173"/>
                    <a:pt x="1248" y="2185"/>
                    <a:pt x="1268" y="2185"/>
                  </a:cubicBezTo>
                  <a:cubicBezTo>
                    <a:pt x="1290" y="2185"/>
                    <a:pt x="1310" y="2170"/>
                    <a:pt x="1310" y="2139"/>
                  </a:cubicBezTo>
                  <a:cubicBezTo>
                    <a:pt x="1334" y="1805"/>
                    <a:pt x="1215" y="1496"/>
                    <a:pt x="1096" y="1198"/>
                  </a:cubicBezTo>
                  <a:cubicBezTo>
                    <a:pt x="965" y="865"/>
                    <a:pt x="798" y="448"/>
                    <a:pt x="560" y="174"/>
                  </a:cubicBezTo>
                  <a:cubicBezTo>
                    <a:pt x="481" y="82"/>
                    <a:pt x="326" y="1"/>
                    <a:pt x="1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83" name="Google Shape;18583;p27"/>
            <p:cNvSpPr/>
            <p:nvPr/>
          </p:nvSpPr>
          <p:spPr>
            <a:xfrm>
              <a:off x="3181125" y="2406250"/>
              <a:ext cx="27625" cy="65200"/>
            </a:xfrm>
            <a:custGeom>
              <a:avLst/>
              <a:gdLst/>
              <a:ahLst/>
              <a:cxnLst/>
              <a:rect l="l" t="t" r="r" b="b"/>
              <a:pathLst>
                <a:path w="1105" h="2608" extrusionOk="0">
                  <a:moveTo>
                    <a:pt x="1048" y="0"/>
                  </a:moveTo>
                  <a:cubicBezTo>
                    <a:pt x="1036" y="0"/>
                    <a:pt x="1025" y="6"/>
                    <a:pt x="1021" y="18"/>
                  </a:cubicBezTo>
                  <a:cubicBezTo>
                    <a:pt x="640" y="815"/>
                    <a:pt x="378" y="1672"/>
                    <a:pt x="33" y="2494"/>
                  </a:cubicBezTo>
                  <a:cubicBezTo>
                    <a:pt x="0" y="2551"/>
                    <a:pt x="68" y="2608"/>
                    <a:pt x="129" y="2608"/>
                  </a:cubicBezTo>
                  <a:cubicBezTo>
                    <a:pt x="157" y="2608"/>
                    <a:pt x="184" y="2596"/>
                    <a:pt x="200" y="2565"/>
                  </a:cubicBezTo>
                  <a:cubicBezTo>
                    <a:pt x="569" y="1792"/>
                    <a:pt x="973" y="899"/>
                    <a:pt x="1104" y="53"/>
                  </a:cubicBezTo>
                  <a:cubicBezTo>
                    <a:pt x="1104" y="21"/>
                    <a:pt x="1073" y="0"/>
                    <a:pt x="10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84" name="Google Shape;18584;p27"/>
            <p:cNvSpPr/>
            <p:nvPr/>
          </p:nvSpPr>
          <p:spPr>
            <a:xfrm>
              <a:off x="2956900" y="2528575"/>
              <a:ext cx="109725" cy="65575"/>
            </a:xfrm>
            <a:custGeom>
              <a:avLst/>
              <a:gdLst/>
              <a:ahLst/>
              <a:cxnLst/>
              <a:rect l="l" t="t" r="r" b="b"/>
              <a:pathLst>
                <a:path w="4389" h="2623" extrusionOk="0">
                  <a:moveTo>
                    <a:pt x="4321" y="1"/>
                  </a:moveTo>
                  <a:cubicBezTo>
                    <a:pt x="4314" y="1"/>
                    <a:pt x="4306" y="2"/>
                    <a:pt x="4299" y="6"/>
                  </a:cubicBezTo>
                  <a:cubicBezTo>
                    <a:pt x="3334" y="530"/>
                    <a:pt x="2322" y="840"/>
                    <a:pt x="1322" y="1292"/>
                  </a:cubicBezTo>
                  <a:cubicBezTo>
                    <a:pt x="787" y="1530"/>
                    <a:pt x="1" y="1899"/>
                    <a:pt x="251" y="2590"/>
                  </a:cubicBezTo>
                  <a:cubicBezTo>
                    <a:pt x="257" y="2608"/>
                    <a:pt x="283" y="2622"/>
                    <a:pt x="309" y="2622"/>
                  </a:cubicBezTo>
                  <a:cubicBezTo>
                    <a:pt x="334" y="2622"/>
                    <a:pt x="358" y="2608"/>
                    <a:pt x="358" y="2566"/>
                  </a:cubicBezTo>
                  <a:cubicBezTo>
                    <a:pt x="346" y="1602"/>
                    <a:pt x="1834" y="1244"/>
                    <a:pt x="2572" y="959"/>
                  </a:cubicBezTo>
                  <a:cubicBezTo>
                    <a:pt x="3203" y="720"/>
                    <a:pt x="3823" y="482"/>
                    <a:pt x="4358" y="89"/>
                  </a:cubicBezTo>
                  <a:cubicBezTo>
                    <a:pt x="4388" y="49"/>
                    <a:pt x="4359" y="1"/>
                    <a:pt x="43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85" name="Google Shape;18585;p27"/>
            <p:cNvSpPr/>
            <p:nvPr/>
          </p:nvSpPr>
          <p:spPr>
            <a:xfrm>
              <a:off x="2964050" y="2527500"/>
              <a:ext cx="105950" cy="70875"/>
            </a:xfrm>
            <a:custGeom>
              <a:avLst/>
              <a:gdLst/>
              <a:ahLst/>
              <a:cxnLst/>
              <a:rect l="l" t="t" r="r" b="b"/>
              <a:pathLst>
                <a:path w="4238" h="2835" extrusionOk="0">
                  <a:moveTo>
                    <a:pt x="4152" y="1"/>
                  </a:moveTo>
                  <a:cubicBezTo>
                    <a:pt x="4135" y="1"/>
                    <a:pt x="4119" y="8"/>
                    <a:pt x="4108" y="25"/>
                  </a:cubicBezTo>
                  <a:cubicBezTo>
                    <a:pt x="3608" y="728"/>
                    <a:pt x="3001" y="1264"/>
                    <a:pt x="2275" y="1716"/>
                  </a:cubicBezTo>
                  <a:cubicBezTo>
                    <a:pt x="1964" y="1917"/>
                    <a:pt x="901" y="2700"/>
                    <a:pt x="310" y="2700"/>
                  </a:cubicBezTo>
                  <a:cubicBezTo>
                    <a:pt x="200" y="2700"/>
                    <a:pt x="106" y="2673"/>
                    <a:pt x="36" y="2609"/>
                  </a:cubicBezTo>
                  <a:cubicBezTo>
                    <a:pt x="24" y="2609"/>
                    <a:pt x="0" y="2645"/>
                    <a:pt x="12" y="2657"/>
                  </a:cubicBezTo>
                  <a:cubicBezTo>
                    <a:pt x="112" y="2783"/>
                    <a:pt x="245" y="2834"/>
                    <a:pt x="396" y="2834"/>
                  </a:cubicBezTo>
                  <a:cubicBezTo>
                    <a:pt x="897" y="2834"/>
                    <a:pt x="1597" y="2274"/>
                    <a:pt x="1917" y="2073"/>
                  </a:cubicBezTo>
                  <a:cubicBezTo>
                    <a:pt x="2810" y="1561"/>
                    <a:pt x="3632" y="942"/>
                    <a:pt x="4203" y="85"/>
                  </a:cubicBezTo>
                  <a:cubicBezTo>
                    <a:pt x="4237" y="43"/>
                    <a:pt x="4193" y="1"/>
                    <a:pt x="4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86" name="Google Shape;18586;p27"/>
            <p:cNvSpPr/>
            <p:nvPr/>
          </p:nvSpPr>
          <p:spPr>
            <a:xfrm>
              <a:off x="3070300" y="2500025"/>
              <a:ext cx="15225" cy="21925"/>
            </a:xfrm>
            <a:custGeom>
              <a:avLst/>
              <a:gdLst/>
              <a:ahLst/>
              <a:cxnLst/>
              <a:rect l="l" t="t" r="r" b="b"/>
              <a:pathLst>
                <a:path w="609" h="877" extrusionOk="0">
                  <a:moveTo>
                    <a:pt x="595" y="0"/>
                  </a:moveTo>
                  <a:cubicBezTo>
                    <a:pt x="591" y="0"/>
                    <a:pt x="588" y="2"/>
                    <a:pt x="584" y="5"/>
                  </a:cubicBezTo>
                  <a:cubicBezTo>
                    <a:pt x="477" y="184"/>
                    <a:pt x="1" y="719"/>
                    <a:pt x="394" y="874"/>
                  </a:cubicBezTo>
                  <a:cubicBezTo>
                    <a:pt x="396" y="876"/>
                    <a:pt x="397" y="877"/>
                    <a:pt x="399" y="877"/>
                  </a:cubicBezTo>
                  <a:cubicBezTo>
                    <a:pt x="409" y="877"/>
                    <a:pt x="416" y="849"/>
                    <a:pt x="406" y="839"/>
                  </a:cubicBezTo>
                  <a:cubicBezTo>
                    <a:pt x="168" y="541"/>
                    <a:pt x="549" y="303"/>
                    <a:pt x="608" y="17"/>
                  </a:cubicBezTo>
                  <a:cubicBezTo>
                    <a:pt x="608" y="9"/>
                    <a:pt x="602" y="0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87" name="Google Shape;18587;p27"/>
            <p:cNvSpPr/>
            <p:nvPr/>
          </p:nvSpPr>
          <p:spPr>
            <a:xfrm>
              <a:off x="3028500" y="2527225"/>
              <a:ext cx="85000" cy="68600"/>
            </a:xfrm>
            <a:custGeom>
              <a:avLst/>
              <a:gdLst/>
              <a:ahLst/>
              <a:cxnLst/>
              <a:rect l="l" t="t" r="r" b="b"/>
              <a:pathLst>
                <a:path w="3400" h="2744" extrusionOk="0">
                  <a:moveTo>
                    <a:pt x="3399" y="1"/>
                  </a:moveTo>
                  <a:cubicBezTo>
                    <a:pt x="2364" y="894"/>
                    <a:pt x="1375" y="2203"/>
                    <a:pt x="42" y="2668"/>
                  </a:cubicBezTo>
                  <a:cubicBezTo>
                    <a:pt x="0" y="2678"/>
                    <a:pt x="4" y="2743"/>
                    <a:pt x="38" y="2743"/>
                  </a:cubicBezTo>
                  <a:cubicBezTo>
                    <a:pt x="42" y="2743"/>
                    <a:pt x="48" y="2742"/>
                    <a:pt x="54" y="2739"/>
                  </a:cubicBezTo>
                  <a:cubicBezTo>
                    <a:pt x="637" y="2656"/>
                    <a:pt x="1078" y="2251"/>
                    <a:pt x="1494" y="1870"/>
                  </a:cubicBezTo>
                  <a:cubicBezTo>
                    <a:pt x="2149" y="1275"/>
                    <a:pt x="2792" y="643"/>
                    <a:pt x="33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88" name="Google Shape;18588;p27"/>
            <p:cNvSpPr/>
            <p:nvPr/>
          </p:nvSpPr>
          <p:spPr>
            <a:xfrm>
              <a:off x="3119125" y="2409700"/>
              <a:ext cx="61525" cy="109925"/>
            </a:xfrm>
            <a:custGeom>
              <a:avLst/>
              <a:gdLst/>
              <a:ahLst/>
              <a:cxnLst/>
              <a:rect l="l" t="t" r="r" b="b"/>
              <a:pathLst>
                <a:path w="2461" h="4397" extrusionOk="0">
                  <a:moveTo>
                    <a:pt x="2432" y="1"/>
                  </a:moveTo>
                  <a:cubicBezTo>
                    <a:pt x="2422" y="1"/>
                    <a:pt x="2411" y="7"/>
                    <a:pt x="2406" y="22"/>
                  </a:cubicBezTo>
                  <a:cubicBezTo>
                    <a:pt x="2072" y="701"/>
                    <a:pt x="1810" y="1427"/>
                    <a:pt x="1489" y="2130"/>
                  </a:cubicBezTo>
                  <a:cubicBezTo>
                    <a:pt x="1096" y="2975"/>
                    <a:pt x="524" y="3618"/>
                    <a:pt x="1" y="4380"/>
                  </a:cubicBezTo>
                  <a:cubicBezTo>
                    <a:pt x="1" y="4388"/>
                    <a:pt x="7" y="4397"/>
                    <a:pt x="14" y="4397"/>
                  </a:cubicBezTo>
                  <a:cubicBezTo>
                    <a:pt x="17" y="4397"/>
                    <a:pt x="21" y="4395"/>
                    <a:pt x="24" y="4392"/>
                  </a:cubicBezTo>
                  <a:cubicBezTo>
                    <a:pt x="1251" y="3273"/>
                    <a:pt x="1918" y="1546"/>
                    <a:pt x="2453" y="34"/>
                  </a:cubicBezTo>
                  <a:cubicBezTo>
                    <a:pt x="2460" y="14"/>
                    <a:pt x="2447" y="1"/>
                    <a:pt x="24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89" name="Google Shape;18589;p27"/>
            <p:cNvSpPr/>
            <p:nvPr/>
          </p:nvSpPr>
          <p:spPr>
            <a:xfrm>
              <a:off x="3058100" y="2698075"/>
              <a:ext cx="48850" cy="25000"/>
            </a:xfrm>
            <a:custGeom>
              <a:avLst/>
              <a:gdLst/>
              <a:ahLst/>
              <a:cxnLst/>
              <a:rect l="l" t="t" r="r" b="b"/>
              <a:pathLst>
                <a:path w="1954" h="1000" extrusionOk="0">
                  <a:moveTo>
                    <a:pt x="1906" y="1"/>
                  </a:moveTo>
                  <a:cubicBezTo>
                    <a:pt x="1584" y="108"/>
                    <a:pt x="1311" y="275"/>
                    <a:pt x="1025" y="429"/>
                  </a:cubicBezTo>
                  <a:cubicBezTo>
                    <a:pt x="763" y="584"/>
                    <a:pt x="322" y="965"/>
                    <a:pt x="1" y="965"/>
                  </a:cubicBezTo>
                  <a:cubicBezTo>
                    <a:pt x="64" y="989"/>
                    <a:pt x="125" y="1000"/>
                    <a:pt x="185" y="1000"/>
                  </a:cubicBezTo>
                  <a:cubicBezTo>
                    <a:pt x="421" y="1000"/>
                    <a:pt x="637" y="838"/>
                    <a:pt x="846" y="715"/>
                  </a:cubicBezTo>
                  <a:cubicBezTo>
                    <a:pt x="1215" y="513"/>
                    <a:pt x="1608" y="310"/>
                    <a:pt x="1930" y="48"/>
                  </a:cubicBezTo>
                  <a:cubicBezTo>
                    <a:pt x="1953" y="36"/>
                    <a:pt x="1930" y="1"/>
                    <a:pt x="1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90" name="Google Shape;18590;p27"/>
            <p:cNvSpPr/>
            <p:nvPr/>
          </p:nvSpPr>
          <p:spPr>
            <a:xfrm>
              <a:off x="3108750" y="2668225"/>
              <a:ext cx="56475" cy="28450"/>
            </a:xfrm>
            <a:custGeom>
              <a:avLst/>
              <a:gdLst/>
              <a:ahLst/>
              <a:cxnLst/>
              <a:rect l="l" t="t" r="r" b="b"/>
              <a:pathLst>
                <a:path w="2259" h="1138" extrusionOk="0">
                  <a:moveTo>
                    <a:pt x="2238" y="1"/>
                  </a:moveTo>
                  <a:cubicBezTo>
                    <a:pt x="2234" y="1"/>
                    <a:pt x="2230" y="2"/>
                    <a:pt x="2225" y="4"/>
                  </a:cubicBezTo>
                  <a:cubicBezTo>
                    <a:pt x="1475" y="278"/>
                    <a:pt x="678" y="659"/>
                    <a:pt x="11" y="1088"/>
                  </a:cubicBezTo>
                  <a:cubicBezTo>
                    <a:pt x="1" y="1108"/>
                    <a:pt x="17" y="1138"/>
                    <a:pt x="44" y="1138"/>
                  </a:cubicBezTo>
                  <a:cubicBezTo>
                    <a:pt x="49" y="1138"/>
                    <a:pt x="54" y="1137"/>
                    <a:pt x="58" y="1135"/>
                  </a:cubicBezTo>
                  <a:lnTo>
                    <a:pt x="2249" y="16"/>
                  </a:lnTo>
                  <a:cubicBezTo>
                    <a:pt x="2259" y="16"/>
                    <a:pt x="2253" y="1"/>
                    <a:pt x="2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91" name="Google Shape;18591;p27"/>
            <p:cNvSpPr/>
            <p:nvPr/>
          </p:nvSpPr>
          <p:spPr>
            <a:xfrm>
              <a:off x="3161175" y="2598525"/>
              <a:ext cx="54725" cy="70225"/>
            </a:xfrm>
            <a:custGeom>
              <a:avLst/>
              <a:gdLst/>
              <a:ahLst/>
              <a:cxnLst/>
              <a:rect l="l" t="t" r="r" b="b"/>
              <a:pathLst>
                <a:path w="2189" h="2809" extrusionOk="0">
                  <a:moveTo>
                    <a:pt x="2172" y="1"/>
                  </a:moveTo>
                  <a:cubicBezTo>
                    <a:pt x="2167" y="1"/>
                    <a:pt x="2160" y="2"/>
                    <a:pt x="2152" y="6"/>
                  </a:cubicBezTo>
                  <a:cubicBezTo>
                    <a:pt x="1855" y="625"/>
                    <a:pt x="1581" y="1232"/>
                    <a:pt x="1188" y="1792"/>
                  </a:cubicBezTo>
                  <a:cubicBezTo>
                    <a:pt x="950" y="2137"/>
                    <a:pt x="712" y="2304"/>
                    <a:pt x="355" y="2494"/>
                  </a:cubicBezTo>
                  <a:cubicBezTo>
                    <a:pt x="212" y="2590"/>
                    <a:pt x="105" y="2661"/>
                    <a:pt x="9" y="2792"/>
                  </a:cubicBezTo>
                  <a:cubicBezTo>
                    <a:pt x="1" y="2801"/>
                    <a:pt x="16" y="2809"/>
                    <a:pt x="30" y="2809"/>
                  </a:cubicBezTo>
                  <a:cubicBezTo>
                    <a:pt x="36" y="2809"/>
                    <a:pt x="42" y="2807"/>
                    <a:pt x="45" y="2804"/>
                  </a:cubicBezTo>
                  <a:cubicBezTo>
                    <a:pt x="450" y="2411"/>
                    <a:pt x="902" y="2304"/>
                    <a:pt x="1236" y="1816"/>
                  </a:cubicBezTo>
                  <a:cubicBezTo>
                    <a:pt x="1605" y="1244"/>
                    <a:pt x="1914" y="637"/>
                    <a:pt x="2188" y="6"/>
                  </a:cubicBezTo>
                  <a:cubicBezTo>
                    <a:pt x="2188" y="6"/>
                    <a:pt x="2183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92" name="Google Shape;18592;p27"/>
            <p:cNvSpPr/>
            <p:nvPr/>
          </p:nvSpPr>
          <p:spPr>
            <a:xfrm>
              <a:off x="3163775" y="2653125"/>
              <a:ext cx="27400" cy="19975"/>
            </a:xfrm>
            <a:custGeom>
              <a:avLst/>
              <a:gdLst/>
              <a:ahLst/>
              <a:cxnLst/>
              <a:rect l="l" t="t" r="r" b="b"/>
              <a:pathLst>
                <a:path w="1096" h="799" extrusionOk="0">
                  <a:moveTo>
                    <a:pt x="1096" y="1"/>
                  </a:moveTo>
                  <a:lnTo>
                    <a:pt x="1096" y="1"/>
                  </a:lnTo>
                  <a:cubicBezTo>
                    <a:pt x="917" y="60"/>
                    <a:pt x="763" y="203"/>
                    <a:pt x="608" y="322"/>
                  </a:cubicBezTo>
                  <a:cubicBezTo>
                    <a:pt x="417" y="477"/>
                    <a:pt x="179" y="596"/>
                    <a:pt x="12" y="775"/>
                  </a:cubicBezTo>
                  <a:cubicBezTo>
                    <a:pt x="1" y="787"/>
                    <a:pt x="12" y="799"/>
                    <a:pt x="24" y="799"/>
                  </a:cubicBezTo>
                  <a:cubicBezTo>
                    <a:pt x="227" y="715"/>
                    <a:pt x="405" y="549"/>
                    <a:pt x="584" y="430"/>
                  </a:cubicBezTo>
                  <a:cubicBezTo>
                    <a:pt x="763" y="299"/>
                    <a:pt x="977" y="179"/>
                    <a:pt x="10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93" name="Google Shape;18593;p27"/>
            <p:cNvSpPr/>
            <p:nvPr/>
          </p:nvSpPr>
          <p:spPr>
            <a:xfrm>
              <a:off x="3172475" y="2653675"/>
              <a:ext cx="22825" cy="18875"/>
            </a:xfrm>
            <a:custGeom>
              <a:avLst/>
              <a:gdLst/>
              <a:ahLst/>
              <a:cxnLst/>
              <a:rect l="l" t="t" r="r" b="b"/>
              <a:pathLst>
                <a:path w="913" h="755" extrusionOk="0">
                  <a:moveTo>
                    <a:pt x="896" y="0"/>
                  </a:moveTo>
                  <a:cubicBezTo>
                    <a:pt x="894" y="0"/>
                    <a:pt x="892" y="1"/>
                    <a:pt x="891" y="3"/>
                  </a:cubicBezTo>
                  <a:cubicBezTo>
                    <a:pt x="748" y="146"/>
                    <a:pt x="617" y="265"/>
                    <a:pt x="474" y="384"/>
                  </a:cubicBezTo>
                  <a:cubicBezTo>
                    <a:pt x="319" y="503"/>
                    <a:pt x="176" y="586"/>
                    <a:pt x="22" y="705"/>
                  </a:cubicBezTo>
                  <a:cubicBezTo>
                    <a:pt x="0" y="716"/>
                    <a:pt x="17" y="755"/>
                    <a:pt x="46" y="755"/>
                  </a:cubicBezTo>
                  <a:cubicBezTo>
                    <a:pt x="50" y="755"/>
                    <a:pt x="53" y="754"/>
                    <a:pt x="57" y="753"/>
                  </a:cubicBezTo>
                  <a:cubicBezTo>
                    <a:pt x="379" y="598"/>
                    <a:pt x="676" y="324"/>
                    <a:pt x="903" y="38"/>
                  </a:cubicBezTo>
                  <a:cubicBezTo>
                    <a:pt x="913" y="28"/>
                    <a:pt x="906" y="0"/>
                    <a:pt x="8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94" name="Google Shape;18594;p27"/>
            <p:cNvSpPr/>
            <p:nvPr/>
          </p:nvSpPr>
          <p:spPr>
            <a:xfrm>
              <a:off x="3162000" y="2642425"/>
              <a:ext cx="53000" cy="52400"/>
            </a:xfrm>
            <a:custGeom>
              <a:avLst/>
              <a:gdLst/>
              <a:ahLst/>
              <a:cxnLst/>
              <a:rect l="l" t="t" r="r" b="b"/>
              <a:pathLst>
                <a:path w="2120" h="2096" extrusionOk="0">
                  <a:moveTo>
                    <a:pt x="2119" y="0"/>
                  </a:moveTo>
                  <a:lnTo>
                    <a:pt x="2119" y="0"/>
                  </a:lnTo>
                  <a:cubicBezTo>
                    <a:pt x="1750" y="917"/>
                    <a:pt x="1012" y="1822"/>
                    <a:pt x="12" y="2060"/>
                  </a:cubicBezTo>
                  <a:cubicBezTo>
                    <a:pt x="0" y="2060"/>
                    <a:pt x="0" y="2096"/>
                    <a:pt x="12" y="2096"/>
                  </a:cubicBezTo>
                  <a:cubicBezTo>
                    <a:pt x="512" y="2084"/>
                    <a:pt x="965" y="1762"/>
                    <a:pt x="1274" y="1393"/>
                  </a:cubicBezTo>
                  <a:cubicBezTo>
                    <a:pt x="1631" y="1012"/>
                    <a:pt x="2024" y="500"/>
                    <a:pt x="2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95" name="Google Shape;18595;p27"/>
            <p:cNvSpPr/>
            <p:nvPr/>
          </p:nvSpPr>
          <p:spPr>
            <a:xfrm>
              <a:off x="3047500" y="2699275"/>
              <a:ext cx="107600" cy="53175"/>
            </a:xfrm>
            <a:custGeom>
              <a:avLst/>
              <a:gdLst/>
              <a:ahLst/>
              <a:cxnLst/>
              <a:rect l="l" t="t" r="r" b="b"/>
              <a:pathLst>
                <a:path w="4304" h="2127" extrusionOk="0">
                  <a:moveTo>
                    <a:pt x="4259" y="0"/>
                  </a:moveTo>
                  <a:cubicBezTo>
                    <a:pt x="2687" y="322"/>
                    <a:pt x="1461" y="1441"/>
                    <a:pt x="20" y="2084"/>
                  </a:cubicBezTo>
                  <a:cubicBezTo>
                    <a:pt x="1" y="2094"/>
                    <a:pt x="5" y="2126"/>
                    <a:pt x="20" y="2126"/>
                  </a:cubicBezTo>
                  <a:cubicBezTo>
                    <a:pt x="23" y="2126"/>
                    <a:pt x="27" y="2124"/>
                    <a:pt x="32" y="2120"/>
                  </a:cubicBezTo>
                  <a:cubicBezTo>
                    <a:pt x="1568" y="1643"/>
                    <a:pt x="2687" y="441"/>
                    <a:pt x="4259" y="36"/>
                  </a:cubicBezTo>
                  <a:cubicBezTo>
                    <a:pt x="4264" y="37"/>
                    <a:pt x="4268" y="38"/>
                    <a:pt x="4272" y="38"/>
                  </a:cubicBezTo>
                  <a:cubicBezTo>
                    <a:pt x="4303" y="38"/>
                    <a:pt x="4290" y="0"/>
                    <a:pt x="4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96" name="Google Shape;18596;p27"/>
            <p:cNvSpPr/>
            <p:nvPr/>
          </p:nvSpPr>
          <p:spPr>
            <a:xfrm>
              <a:off x="3176875" y="2466675"/>
              <a:ext cx="18275" cy="17675"/>
            </a:xfrm>
            <a:custGeom>
              <a:avLst/>
              <a:gdLst/>
              <a:ahLst/>
              <a:cxnLst/>
              <a:rect l="l" t="t" r="r" b="b"/>
              <a:pathLst>
                <a:path w="731" h="707" extrusionOk="0">
                  <a:moveTo>
                    <a:pt x="688" y="0"/>
                  </a:moveTo>
                  <a:cubicBezTo>
                    <a:pt x="682" y="0"/>
                    <a:pt x="675" y="2"/>
                    <a:pt x="667" y="6"/>
                  </a:cubicBezTo>
                  <a:cubicBezTo>
                    <a:pt x="381" y="89"/>
                    <a:pt x="24" y="375"/>
                    <a:pt x="0" y="684"/>
                  </a:cubicBezTo>
                  <a:cubicBezTo>
                    <a:pt x="0" y="692"/>
                    <a:pt x="12" y="706"/>
                    <a:pt x="23" y="706"/>
                  </a:cubicBezTo>
                  <a:cubicBezTo>
                    <a:pt x="28" y="706"/>
                    <a:pt x="32" y="704"/>
                    <a:pt x="36" y="696"/>
                  </a:cubicBezTo>
                  <a:cubicBezTo>
                    <a:pt x="131" y="577"/>
                    <a:pt x="203" y="446"/>
                    <a:pt x="310" y="339"/>
                  </a:cubicBezTo>
                  <a:cubicBezTo>
                    <a:pt x="429" y="220"/>
                    <a:pt x="560" y="137"/>
                    <a:pt x="691" y="65"/>
                  </a:cubicBezTo>
                  <a:cubicBezTo>
                    <a:pt x="731" y="45"/>
                    <a:pt x="72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97" name="Google Shape;18597;p27"/>
            <p:cNvSpPr/>
            <p:nvPr/>
          </p:nvSpPr>
          <p:spPr>
            <a:xfrm>
              <a:off x="3185200" y="2467925"/>
              <a:ext cx="10400" cy="3800"/>
            </a:xfrm>
            <a:custGeom>
              <a:avLst/>
              <a:gdLst/>
              <a:ahLst/>
              <a:cxnLst/>
              <a:rect l="l" t="t" r="r" b="b"/>
              <a:pathLst>
                <a:path w="416" h="152" extrusionOk="0">
                  <a:moveTo>
                    <a:pt x="252" y="0"/>
                  </a:moveTo>
                  <a:cubicBezTo>
                    <a:pt x="229" y="0"/>
                    <a:pt x="205" y="4"/>
                    <a:pt x="179" y="15"/>
                  </a:cubicBezTo>
                  <a:cubicBezTo>
                    <a:pt x="120" y="27"/>
                    <a:pt x="37" y="75"/>
                    <a:pt x="1" y="134"/>
                  </a:cubicBezTo>
                  <a:cubicBezTo>
                    <a:pt x="1" y="143"/>
                    <a:pt x="13" y="151"/>
                    <a:pt x="20" y="151"/>
                  </a:cubicBezTo>
                  <a:cubicBezTo>
                    <a:pt x="23" y="151"/>
                    <a:pt x="25" y="150"/>
                    <a:pt x="25" y="146"/>
                  </a:cubicBezTo>
                  <a:cubicBezTo>
                    <a:pt x="72" y="134"/>
                    <a:pt x="108" y="87"/>
                    <a:pt x="167" y="75"/>
                  </a:cubicBezTo>
                  <a:cubicBezTo>
                    <a:pt x="197" y="63"/>
                    <a:pt x="230" y="57"/>
                    <a:pt x="264" y="57"/>
                  </a:cubicBezTo>
                  <a:cubicBezTo>
                    <a:pt x="298" y="57"/>
                    <a:pt x="334" y="63"/>
                    <a:pt x="370" y="75"/>
                  </a:cubicBezTo>
                  <a:cubicBezTo>
                    <a:pt x="375" y="76"/>
                    <a:pt x="379" y="77"/>
                    <a:pt x="383" y="77"/>
                  </a:cubicBezTo>
                  <a:cubicBezTo>
                    <a:pt x="408" y="77"/>
                    <a:pt x="416" y="49"/>
                    <a:pt x="406" y="39"/>
                  </a:cubicBezTo>
                  <a:cubicBezTo>
                    <a:pt x="356" y="22"/>
                    <a:pt x="306" y="0"/>
                    <a:pt x="2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98" name="Google Shape;18598;p27"/>
            <p:cNvSpPr/>
            <p:nvPr/>
          </p:nvSpPr>
          <p:spPr>
            <a:xfrm>
              <a:off x="3197700" y="2469175"/>
              <a:ext cx="3300" cy="2125"/>
            </a:xfrm>
            <a:custGeom>
              <a:avLst/>
              <a:gdLst/>
              <a:ahLst/>
              <a:cxnLst/>
              <a:rect l="l" t="t" r="r" b="b"/>
              <a:pathLst>
                <a:path w="132" h="85" extrusionOk="0">
                  <a:moveTo>
                    <a:pt x="13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7" y="37"/>
                    <a:pt x="72" y="60"/>
                    <a:pt x="120" y="84"/>
                  </a:cubicBezTo>
                  <a:cubicBezTo>
                    <a:pt x="120" y="84"/>
                    <a:pt x="132" y="48"/>
                    <a:pt x="120" y="48"/>
                  </a:cubicBezTo>
                  <a:cubicBezTo>
                    <a:pt x="84" y="37"/>
                    <a:pt x="37" y="25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99" name="Google Shape;18599;p27"/>
            <p:cNvSpPr/>
            <p:nvPr/>
          </p:nvSpPr>
          <p:spPr>
            <a:xfrm>
              <a:off x="3130725" y="2768500"/>
              <a:ext cx="122300" cy="31700"/>
            </a:xfrm>
            <a:custGeom>
              <a:avLst/>
              <a:gdLst/>
              <a:ahLst/>
              <a:cxnLst/>
              <a:rect l="l" t="t" r="r" b="b"/>
              <a:pathLst>
                <a:path w="4892" h="1268" extrusionOk="0">
                  <a:moveTo>
                    <a:pt x="4875" y="1"/>
                  </a:moveTo>
                  <a:cubicBezTo>
                    <a:pt x="4871" y="1"/>
                    <a:pt x="4865" y="2"/>
                    <a:pt x="4859" y="5"/>
                  </a:cubicBezTo>
                  <a:cubicBezTo>
                    <a:pt x="3406" y="1113"/>
                    <a:pt x="1632" y="589"/>
                    <a:pt x="1" y="1101"/>
                  </a:cubicBezTo>
                  <a:cubicBezTo>
                    <a:pt x="1525" y="803"/>
                    <a:pt x="3668" y="1268"/>
                    <a:pt x="4883" y="29"/>
                  </a:cubicBezTo>
                  <a:cubicBezTo>
                    <a:pt x="4891" y="12"/>
                    <a:pt x="4887" y="1"/>
                    <a:pt x="48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00" name="Google Shape;18600;p27"/>
            <p:cNvSpPr/>
            <p:nvPr/>
          </p:nvSpPr>
          <p:spPr>
            <a:xfrm>
              <a:off x="3248725" y="2742925"/>
              <a:ext cx="36225" cy="29675"/>
            </a:xfrm>
            <a:custGeom>
              <a:avLst/>
              <a:gdLst/>
              <a:ahLst/>
              <a:cxnLst/>
              <a:rect l="l" t="t" r="r" b="b"/>
              <a:pathLst>
                <a:path w="1449" h="1187" extrusionOk="0">
                  <a:moveTo>
                    <a:pt x="1432" y="0"/>
                  </a:moveTo>
                  <a:cubicBezTo>
                    <a:pt x="1430" y="0"/>
                    <a:pt x="1428" y="2"/>
                    <a:pt x="1425" y="5"/>
                  </a:cubicBezTo>
                  <a:cubicBezTo>
                    <a:pt x="1186" y="159"/>
                    <a:pt x="972" y="350"/>
                    <a:pt x="758" y="528"/>
                  </a:cubicBezTo>
                  <a:cubicBezTo>
                    <a:pt x="520" y="719"/>
                    <a:pt x="258" y="921"/>
                    <a:pt x="20" y="1136"/>
                  </a:cubicBezTo>
                  <a:cubicBezTo>
                    <a:pt x="0" y="1165"/>
                    <a:pt x="29" y="1186"/>
                    <a:pt x="53" y="1186"/>
                  </a:cubicBezTo>
                  <a:cubicBezTo>
                    <a:pt x="58" y="1186"/>
                    <a:pt x="63" y="1185"/>
                    <a:pt x="67" y="1183"/>
                  </a:cubicBezTo>
                  <a:cubicBezTo>
                    <a:pt x="305" y="1005"/>
                    <a:pt x="532" y="814"/>
                    <a:pt x="770" y="624"/>
                  </a:cubicBezTo>
                  <a:cubicBezTo>
                    <a:pt x="996" y="421"/>
                    <a:pt x="1246" y="243"/>
                    <a:pt x="1448" y="40"/>
                  </a:cubicBezTo>
                  <a:cubicBezTo>
                    <a:pt x="1439" y="13"/>
                    <a:pt x="1437" y="0"/>
                    <a:pt x="14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01" name="Google Shape;18601;p27"/>
            <p:cNvSpPr/>
            <p:nvPr/>
          </p:nvSpPr>
          <p:spPr>
            <a:xfrm>
              <a:off x="3249500" y="2736775"/>
              <a:ext cx="32175" cy="22650"/>
            </a:xfrm>
            <a:custGeom>
              <a:avLst/>
              <a:gdLst/>
              <a:ahLst/>
              <a:cxnLst/>
              <a:rect l="l" t="t" r="r" b="b"/>
              <a:pathLst>
                <a:path w="1287" h="906" extrusionOk="0">
                  <a:moveTo>
                    <a:pt x="1263" y="1"/>
                  </a:moveTo>
                  <a:cubicBezTo>
                    <a:pt x="1060" y="179"/>
                    <a:pt x="870" y="358"/>
                    <a:pt x="643" y="512"/>
                  </a:cubicBezTo>
                  <a:cubicBezTo>
                    <a:pt x="453" y="643"/>
                    <a:pt x="215" y="727"/>
                    <a:pt x="24" y="858"/>
                  </a:cubicBezTo>
                  <a:cubicBezTo>
                    <a:pt x="1" y="882"/>
                    <a:pt x="1" y="905"/>
                    <a:pt x="36" y="905"/>
                  </a:cubicBezTo>
                  <a:cubicBezTo>
                    <a:pt x="262" y="846"/>
                    <a:pt x="477" y="679"/>
                    <a:pt x="679" y="548"/>
                  </a:cubicBezTo>
                  <a:cubicBezTo>
                    <a:pt x="894" y="405"/>
                    <a:pt x="1096" y="227"/>
                    <a:pt x="1275" y="12"/>
                  </a:cubicBezTo>
                  <a:cubicBezTo>
                    <a:pt x="1286" y="12"/>
                    <a:pt x="1263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02" name="Google Shape;18602;p27"/>
            <p:cNvSpPr/>
            <p:nvPr/>
          </p:nvSpPr>
          <p:spPr>
            <a:xfrm>
              <a:off x="3255750" y="2727850"/>
              <a:ext cx="27700" cy="19675"/>
            </a:xfrm>
            <a:custGeom>
              <a:avLst/>
              <a:gdLst/>
              <a:ahLst/>
              <a:cxnLst/>
              <a:rect l="l" t="t" r="r" b="b"/>
              <a:pathLst>
                <a:path w="1108" h="787" extrusionOk="0">
                  <a:moveTo>
                    <a:pt x="1108" y="0"/>
                  </a:moveTo>
                  <a:cubicBezTo>
                    <a:pt x="786" y="334"/>
                    <a:pt x="417" y="536"/>
                    <a:pt x="12" y="762"/>
                  </a:cubicBezTo>
                  <a:cubicBezTo>
                    <a:pt x="1" y="774"/>
                    <a:pt x="12" y="786"/>
                    <a:pt x="24" y="786"/>
                  </a:cubicBezTo>
                  <a:cubicBezTo>
                    <a:pt x="441" y="655"/>
                    <a:pt x="846" y="346"/>
                    <a:pt x="1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03" name="Google Shape;18603;p27"/>
            <p:cNvSpPr/>
            <p:nvPr/>
          </p:nvSpPr>
          <p:spPr>
            <a:xfrm>
              <a:off x="3260800" y="2721525"/>
              <a:ext cx="22600" cy="15575"/>
            </a:xfrm>
            <a:custGeom>
              <a:avLst/>
              <a:gdLst/>
              <a:ahLst/>
              <a:cxnLst/>
              <a:rect l="l" t="t" r="r" b="b"/>
              <a:pathLst>
                <a:path w="904" h="623" extrusionOk="0">
                  <a:moveTo>
                    <a:pt x="878" y="0"/>
                  </a:moveTo>
                  <a:cubicBezTo>
                    <a:pt x="875" y="0"/>
                    <a:pt x="872" y="1"/>
                    <a:pt x="870" y="3"/>
                  </a:cubicBezTo>
                  <a:cubicBezTo>
                    <a:pt x="751" y="134"/>
                    <a:pt x="608" y="253"/>
                    <a:pt x="465" y="360"/>
                  </a:cubicBezTo>
                  <a:cubicBezTo>
                    <a:pt x="311" y="444"/>
                    <a:pt x="168" y="491"/>
                    <a:pt x="13" y="575"/>
                  </a:cubicBezTo>
                  <a:cubicBezTo>
                    <a:pt x="1" y="599"/>
                    <a:pt x="1" y="622"/>
                    <a:pt x="37" y="622"/>
                  </a:cubicBezTo>
                  <a:cubicBezTo>
                    <a:pt x="358" y="575"/>
                    <a:pt x="715" y="277"/>
                    <a:pt x="894" y="27"/>
                  </a:cubicBezTo>
                  <a:cubicBezTo>
                    <a:pt x="904" y="17"/>
                    <a:pt x="890" y="0"/>
                    <a:pt x="8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04" name="Google Shape;18604;p27"/>
            <p:cNvSpPr/>
            <p:nvPr/>
          </p:nvSpPr>
          <p:spPr>
            <a:xfrm>
              <a:off x="3266200" y="2717350"/>
              <a:ext cx="15425" cy="12950"/>
            </a:xfrm>
            <a:custGeom>
              <a:avLst/>
              <a:gdLst/>
              <a:ahLst/>
              <a:cxnLst/>
              <a:rect l="l" t="t" r="r" b="b"/>
              <a:pathLst>
                <a:path w="617" h="518" extrusionOk="0">
                  <a:moveTo>
                    <a:pt x="601" y="0"/>
                  </a:moveTo>
                  <a:cubicBezTo>
                    <a:pt x="599" y="0"/>
                    <a:pt x="597" y="1"/>
                    <a:pt x="595" y="4"/>
                  </a:cubicBezTo>
                  <a:cubicBezTo>
                    <a:pt x="487" y="63"/>
                    <a:pt x="380" y="158"/>
                    <a:pt x="297" y="230"/>
                  </a:cubicBezTo>
                  <a:cubicBezTo>
                    <a:pt x="202" y="301"/>
                    <a:pt x="83" y="373"/>
                    <a:pt x="11" y="480"/>
                  </a:cubicBezTo>
                  <a:cubicBezTo>
                    <a:pt x="1" y="490"/>
                    <a:pt x="17" y="518"/>
                    <a:pt x="29" y="518"/>
                  </a:cubicBezTo>
                  <a:cubicBezTo>
                    <a:pt x="31" y="518"/>
                    <a:pt x="33" y="517"/>
                    <a:pt x="35" y="516"/>
                  </a:cubicBezTo>
                  <a:cubicBezTo>
                    <a:pt x="142" y="468"/>
                    <a:pt x="237" y="373"/>
                    <a:pt x="321" y="301"/>
                  </a:cubicBezTo>
                  <a:cubicBezTo>
                    <a:pt x="428" y="218"/>
                    <a:pt x="511" y="135"/>
                    <a:pt x="607" y="39"/>
                  </a:cubicBezTo>
                  <a:cubicBezTo>
                    <a:pt x="616" y="20"/>
                    <a:pt x="610" y="0"/>
                    <a:pt x="6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05" name="Google Shape;18605;p27"/>
            <p:cNvSpPr/>
            <p:nvPr/>
          </p:nvSpPr>
          <p:spPr>
            <a:xfrm>
              <a:off x="2754275" y="2669700"/>
              <a:ext cx="113650" cy="55500"/>
            </a:xfrm>
            <a:custGeom>
              <a:avLst/>
              <a:gdLst/>
              <a:ahLst/>
              <a:cxnLst/>
              <a:rect l="l" t="t" r="r" b="b"/>
              <a:pathLst>
                <a:path w="4546" h="2220" extrusionOk="0">
                  <a:moveTo>
                    <a:pt x="23" y="0"/>
                  </a:moveTo>
                  <a:cubicBezTo>
                    <a:pt x="12" y="0"/>
                    <a:pt x="1" y="14"/>
                    <a:pt x="9" y="40"/>
                  </a:cubicBezTo>
                  <a:cubicBezTo>
                    <a:pt x="367" y="529"/>
                    <a:pt x="1200" y="588"/>
                    <a:pt x="1748" y="767"/>
                  </a:cubicBezTo>
                  <a:cubicBezTo>
                    <a:pt x="2796" y="1088"/>
                    <a:pt x="3653" y="1588"/>
                    <a:pt x="4546" y="2219"/>
                  </a:cubicBezTo>
                  <a:cubicBezTo>
                    <a:pt x="4058" y="1707"/>
                    <a:pt x="3403" y="1326"/>
                    <a:pt x="2748" y="1052"/>
                  </a:cubicBezTo>
                  <a:cubicBezTo>
                    <a:pt x="2343" y="874"/>
                    <a:pt x="1926" y="731"/>
                    <a:pt x="1510" y="600"/>
                  </a:cubicBezTo>
                  <a:cubicBezTo>
                    <a:pt x="1033" y="457"/>
                    <a:pt x="390" y="362"/>
                    <a:pt x="33" y="5"/>
                  </a:cubicBezTo>
                  <a:cubicBezTo>
                    <a:pt x="30" y="2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06" name="Google Shape;18606;p27"/>
            <p:cNvSpPr/>
            <p:nvPr/>
          </p:nvSpPr>
          <p:spPr>
            <a:xfrm>
              <a:off x="2597925" y="2446775"/>
              <a:ext cx="150600" cy="218675"/>
            </a:xfrm>
            <a:custGeom>
              <a:avLst/>
              <a:gdLst/>
              <a:ahLst/>
              <a:cxnLst/>
              <a:rect l="l" t="t" r="r" b="b"/>
              <a:pathLst>
                <a:path w="6024" h="8747" extrusionOk="0">
                  <a:moveTo>
                    <a:pt x="523" y="0"/>
                  </a:moveTo>
                  <a:cubicBezTo>
                    <a:pt x="511" y="0"/>
                    <a:pt x="501" y="6"/>
                    <a:pt x="501" y="16"/>
                  </a:cubicBezTo>
                  <a:cubicBezTo>
                    <a:pt x="1" y="1647"/>
                    <a:pt x="1144" y="3207"/>
                    <a:pt x="2096" y="4445"/>
                  </a:cubicBezTo>
                  <a:cubicBezTo>
                    <a:pt x="3275" y="5933"/>
                    <a:pt x="4382" y="7624"/>
                    <a:pt x="5978" y="8743"/>
                  </a:cubicBezTo>
                  <a:cubicBezTo>
                    <a:pt x="5980" y="8745"/>
                    <a:pt x="5983" y="8746"/>
                    <a:pt x="5986" y="8746"/>
                  </a:cubicBezTo>
                  <a:cubicBezTo>
                    <a:pt x="6001" y="8746"/>
                    <a:pt x="6023" y="8725"/>
                    <a:pt x="6013" y="8695"/>
                  </a:cubicBezTo>
                  <a:cubicBezTo>
                    <a:pt x="4716" y="7600"/>
                    <a:pt x="3716" y="6302"/>
                    <a:pt x="2692" y="4969"/>
                  </a:cubicBezTo>
                  <a:cubicBezTo>
                    <a:pt x="1513" y="3445"/>
                    <a:pt x="382" y="2028"/>
                    <a:pt x="560" y="40"/>
                  </a:cubicBezTo>
                  <a:cubicBezTo>
                    <a:pt x="560" y="12"/>
                    <a:pt x="540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07" name="Google Shape;18607;p27"/>
            <p:cNvSpPr/>
            <p:nvPr/>
          </p:nvSpPr>
          <p:spPr>
            <a:xfrm>
              <a:off x="2608350" y="2412250"/>
              <a:ext cx="27350" cy="40850"/>
            </a:xfrm>
            <a:custGeom>
              <a:avLst/>
              <a:gdLst/>
              <a:ahLst/>
              <a:cxnLst/>
              <a:rect l="l" t="t" r="r" b="b"/>
              <a:pathLst>
                <a:path w="1094" h="1634" extrusionOk="0">
                  <a:moveTo>
                    <a:pt x="1065" y="1"/>
                  </a:moveTo>
                  <a:cubicBezTo>
                    <a:pt x="1061" y="1"/>
                    <a:pt x="1055" y="2"/>
                    <a:pt x="1048" y="4"/>
                  </a:cubicBezTo>
                  <a:cubicBezTo>
                    <a:pt x="512" y="373"/>
                    <a:pt x="120" y="992"/>
                    <a:pt x="0" y="1611"/>
                  </a:cubicBezTo>
                  <a:cubicBezTo>
                    <a:pt x="0" y="1619"/>
                    <a:pt x="6" y="1633"/>
                    <a:pt x="14" y="1633"/>
                  </a:cubicBezTo>
                  <a:cubicBezTo>
                    <a:pt x="17" y="1633"/>
                    <a:pt x="21" y="1630"/>
                    <a:pt x="24" y="1623"/>
                  </a:cubicBezTo>
                  <a:cubicBezTo>
                    <a:pt x="274" y="1004"/>
                    <a:pt x="596" y="516"/>
                    <a:pt x="1084" y="39"/>
                  </a:cubicBezTo>
                  <a:cubicBezTo>
                    <a:pt x="1094" y="20"/>
                    <a:pt x="1088" y="1"/>
                    <a:pt x="10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08" name="Google Shape;18608;p27"/>
            <p:cNvSpPr/>
            <p:nvPr/>
          </p:nvSpPr>
          <p:spPr>
            <a:xfrm>
              <a:off x="2637450" y="2411725"/>
              <a:ext cx="171150" cy="205200"/>
            </a:xfrm>
            <a:custGeom>
              <a:avLst/>
              <a:gdLst/>
              <a:ahLst/>
              <a:cxnLst/>
              <a:rect l="l" t="t" r="r" b="b"/>
              <a:pathLst>
                <a:path w="6846" h="8208" extrusionOk="0">
                  <a:moveTo>
                    <a:pt x="63" y="0"/>
                  </a:moveTo>
                  <a:cubicBezTo>
                    <a:pt x="28" y="0"/>
                    <a:pt x="0" y="36"/>
                    <a:pt x="27" y="72"/>
                  </a:cubicBezTo>
                  <a:cubicBezTo>
                    <a:pt x="1111" y="1799"/>
                    <a:pt x="2230" y="3454"/>
                    <a:pt x="3218" y="5240"/>
                  </a:cubicBezTo>
                  <a:cubicBezTo>
                    <a:pt x="3563" y="5847"/>
                    <a:pt x="3980" y="6347"/>
                    <a:pt x="4575" y="6740"/>
                  </a:cubicBezTo>
                  <a:cubicBezTo>
                    <a:pt x="5337" y="7228"/>
                    <a:pt x="6111" y="7573"/>
                    <a:pt x="6778" y="8192"/>
                  </a:cubicBezTo>
                  <a:cubicBezTo>
                    <a:pt x="6788" y="8203"/>
                    <a:pt x="6799" y="8207"/>
                    <a:pt x="6808" y="8207"/>
                  </a:cubicBezTo>
                  <a:cubicBezTo>
                    <a:pt x="6830" y="8207"/>
                    <a:pt x="6846" y="8182"/>
                    <a:pt x="6837" y="8157"/>
                  </a:cubicBezTo>
                  <a:cubicBezTo>
                    <a:pt x="6468" y="7561"/>
                    <a:pt x="5873" y="7240"/>
                    <a:pt x="5278" y="6907"/>
                  </a:cubicBezTo>
                  <a:cubicBezTo>
                    <a:pt x="4349" y="6395"/>
                    <a:pt x="3778" y="5847"/>
                    <a:pt x="3266" y="4918"/>
                  </a:cubicBezTo>
                  <a:cubicBezTo>
                    <a:pt x="2325" y="3239"/>
                    <a:pt x="1349" y="1501"/>
                    <a:pt x="99" y="13"/>
                  </a:cubicBezTo>
                  <a:cubicBezTo>
                    <a:pt x="87" y="4"/>
                    <a:pt x="75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09" name="Google Shape;18609;p27"/>
            <p:cNvSpPr/>
            <p:nvPr/>
          </p:nvSpPr>
          <p:spPr>
            <a:xfrm>
              <a:off x="2817175" y="2615300"/>
              <a:ext cx="91675" cy="27600"/>
            </a:xfrm>
            <a:custGeom>
              <a:avLst/>
              <a:gdLst/>
              <a:ahLst/>
              <a:cxnLst/>
              <a:rect l="l" t="t" r="r" b="b"/>
              <a:pathLst>
                <a:path w="3667" h="1104" extrusionOk="0">
                  <a:moveTo>
                    <a:pt x="14" y="1"/>
                  </a:moveTo>
                  <a:cubicBezTo>
                    <a:pt x="2" y="1"/>
                    <a:pt x="0" y="29"/>
                    <a:pt x="18" y="38"/>
                  </a:cubicBezTo>
                  <a:cubicBezTo>
                    <a:pt x="434" y="252"/>
                    <a:pt x="851" y="395"/>
                    <a:pt x="1327" y="490"/>
                  </a:cubicBezTo>
                  <a:cubicBezTo>
                    <a:pt x="2101" y="621"/>
                    <a:pt x="2863" y="526"/>
                    <a:pt x="3482" y="1085"/>
                  </a:cubicBezTo>
                  <a:cubicBezTo>
                    <a:pt x="3501" y="1098"/>
                    <a:pt x="3521" y="1104"/>
                    <a:pt x="3540" y="1104"/>
                  </a:cubicBezTo>
                  <a:cubicBezTo>
                    <a:pt x="3608" y="1104"/>
                    <a:pt x="3666" y="1034"/>
                    <a:pt x="3601" y="978"/>
                  </a:cubicBezTo>
                  <a:cubicBezTo>
                    <a:pt x="3244" y="633"/>
                    <a:pt x="2851" y="514"/>
                    <a:pt x="2351" y="466"/>
                  </a:cubicBezTo>
                  <a:cubicBezTo>
                    <a:pt x="1553" y="383"/>
                    <a:pt x="791" y="323"/>
                    <a:pt x="29" y="14"/>
                  </a:cubicBezTo>
                  <a:cubicBezTo>
                    <a:pt x="23" y="4"/>
                    <a:pt x="18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10" name="Google Shape;18610;p27"/>
            <p:cNvSpPr/>
            <p:nvPr/>
          </p:nvSpPr>
          <p:spPr>
            <a:xfrm>
              <a:off x="2735450" y="2593475"/>
              <a:ext cx="58950" cy="45200"/>
            </a:xfrm>
            <a:custGeom>
              <a:avLst/>
              <a:gdLst/>
              <a:ahLst/>
              <a:cxnLst/>
              <a:rect l="l" t="t" r="r" b="b"/>
              <a:pathLst>
                <a:path w="2358" h="1808" extrusionOk="0">
                  <a:moveTo>
                    <a:pt x="338" y="1"/>
                  </a:moveTo>
                  <a:cubicBezTo>
                    <a:pt x="304" y="1"/>
                    <a:pt x="271" y="9"/>
                    <a:pt x="239" y="29"/>
                  </a:cubicBezTo>
                  <a:cubicBezTo>
                    <a:pt x="0" y="184"/>
                    <a:pt x="250" y="565"/>
                    <a:pt x="346" y="708"/>
                  </a:cubicBezTo>
                  <a:cubicBezTo>
                    <a:pt x="730" y="1296"/>
                    <a:pt x="1468" y="1808"/>
                    <a:pt x="2203" y="1808"/>
                  </a:cubicBezTo>
                  <a:cubicBezTo>
                    <a:pt x="2243" y="1808"/>
                    <a:pt x="2283" y="1807"/>
                    <a:pt x="2322" y="1803"/>
                  </a:cubicBezTo>
                  <a:cubicBezTo>
                    <a:pt x="2358" y="1803"/>
                    <a:pt x="2358" y="1756"/>
                    <a:pt x="2334" y="1756"/>
                  </a:cubicBezTo>
                  <a:cubicBezTo>
                    <a:pt x="1727" y="1637"/>
                    <a:pt x="1191" y="1482"/>
                    <a:pt x="727" y="1030"/>
                  </a:cubicBezTo>
                  <a:cubicBezTo>
                    <a:pt x="608" y="911"/>
                    <a:pt x="512" y="791"/>
                    <a:pt x="417" y="660"/>
                  </a:cubicBezTo>
                  <a:cubicBezTo>
                    <a:pt x="310" y="494"/>
                    <a:pt x="167" y="363"/>
                    <a:pt x="346" y="196"/>
                  </a:cubicBezTo>
                  <a:cubicBezTo>
                    <a:pt x="420" y="132"/>
                    <a:pt x="451" y="109"/>
                    <a:pt x="475" y="109"/>
                  </a:cubicBezTo>
                  <a:cubicBezTo>
                    <a:pt x="508" y="109"/>
                    <a:pt x="527" y="154"/>
                    <a:pt x="631" y="196"/>
                  </a:cubicBezTo>
                  <a:cubicBezTo>
                    <a:pt x="727" y="256"/>
                    <a:pt x="715" y="256"/>
                    <a:pt x="822" y="256"/>
                  </a:cubicBezTo>
                  <a:cubicBezTo>
                    <a:pt x="684" y="206"/>
                    <a:pt x="504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11" name="Google Shape;18611;p27"/>
            <p:cNvSpPr/>
            <p:nvPr/>
          </p:nvSpPr>
          <p:spPr>
            <a:xfrm>
              <a:off x="2756375" y="2600725"/>
              <a:ext cx="49350" cy="38275"/>
            </a:xfrm>
            <a:custGeom>
              <a:avLst/>
              <a:gdLst/>
              <a:ahLst/>
              <a:cxnLst/>
              <a:rect l="l" t="t" r="r" b="b"/>
              <a:pathLst>
                <a:path w="1974" h="1531" extrusionOk="0">
                  <a:moveTo>
                    <a:pt x="16" y="0"/>
                  </a:moveTo>
                  <a:cubicBezTo>
                    <a:pt x="4" y="0"/>
                    <a:pt x="0" y="28"/>
                    <a:pt x="9" y="37"/>
                  </a:cubicBezTo>
                  <a:cubicBezTo>
                    <a:pt x="521" y="275"/>
                    <a:pt x="1759" y="811"/>
                    <a:pt x="1545" y="1513"/>
                  </a:cubicBezTo>
                  <a:cubicBezTo>
                    <a:pt x="1545" y="1522"/>
                    <a:pt x="1551" y="1530"/>
                    <a:pt x="1563" y="1530"/>
                  </a:cubicBezTo>
                  <a:cubicBezTo>
                    <a:pt x="1567" y="1530"/>
                    <a:pt x="1573" y="1529"/>
                    <a:pt x="1580" y="1525"/>
                  </a:cubicBezTo>
                  <a:cubicBezTo>
                    <a:pt x="1973" y="871"/>
                    <a:pt x="461" y="180"/>
                    <a:pt x="33" y="13"/>
                  </a:cubicBezTo>
                  <a:cubicBezTo>
                    <a:pt x="26" y="4"/>
                    <a:pt x="21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12" name="Google Shape;18612;p27"/>
            <p:cNvSpPr/>
            <p:nvPr/>
          </p:nvSpPr>
          <p:spPr>
            <a:xfrm>
              <a:off x="2592875" y="2637350"/>
              <a:ext cx="25250" cy="24975"/>
            </a:xfrm>
            <a:custGeom>
              <a:avLst/>
              <a:gdLst/>
              <a:ahLst/>
              <a:cxnLst/>
              <a:rect l="l" t="t" r="r" b="b"/>
              <a:pathLst>
                <a:path w="1010" h="999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56"/>
                    <a:pt x="334" y="322"/>
                    <a:pt x="489" y="477"/>
                  </a:cubicBezTo>
                  <a:cubicBezTo>
                    <a:pt x="655" y="644"/>
                    <a:pt x="774" y="822"/>
                    <a:pt x="953" y="989"/>
                  </a:cubicBezTo>
                  <a:cubicBezTo>
                    <a:pt x="963" y="996"/>
                    <a:pt x="972" y="999"/>
                    <a:pt x="979" y="999"/>
                  </a:cubicBezTo>
                  <a:cubicBezTo>
                    <a:pt x="999" y="999"/>
                    <a:pt x="1009" y="979"/>
                    <a:pt x="1000" y="953"/>
                  </a:cubicBezTo>
                  <a:cubicBezTo>
                    <a:pt x="798" y="525"/>
                    <a:pt x="393" y="22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13" name="Google Shape;18613;p27"/>
            <p:cNvSpPr/>
            <p:nvPr/>
          </p:nvSpPr>
          <p:spPr>
            <a:xfrm>
              <a:off x="2597525" y="2643650"/>
              <a:ext cx="23650" cy="25950"/>
            </a:xfrm>
            <a:custGeom>
              <a:avLst/>
              <a:gdLst/>
              <a:ahLst/>
              <a:cxnLst/>
              <a:rect l="l" t="t" r="r" b="b"/>
              <a:pathLst>
                <a:path w="946" h="1038" extrusionOk="0">
                  <a:moveTo>
                    <a:pt x="20" y="1"/>
                  </a:moveTo>
                  <a:cubicBezTo>
                    <a:pt x="7" y="1"/>
                    <a:pt x="0" y="14"/>
                    <a:pt x="17" y="23"/>
                  </a:cubicBezTo>
                  <a:cubicBezTo>
                    <a:pt x="160" y="213"/>
                    <a:pt x="314" y="392"/>
                    <a:pt x="469" y="570"/>
                  </a:cubicBezTo>
                  <a:cubicBezTo>
                    <a:pt x="612" y="725"/>
                    <a:pt x="743" y="928"/>
                    <a:pt x="922" y="1035"/>
                  </a:cubicBezTo>
                  <a:cubicBezTo>
                    <a:pt x="924" y="1037"/>
                    <a:pt x="926" y="1038"/>
                    <a:pt x="928" y="1038"/>
                  </a:cubicBezTo>
                  <a:cubicBezTo>
                    <a:pt x="938" y="1038"/>
                    <a:pt x="945" y="1018"/>
                    <a:pt x="945" y="999"/>
                  </a:cubicBezTo>
                  <a:cubicBezTo>
                    <a:pt x="862" y="820"/>
                    <a:pt x="684" y="666"/>
                    <a:pt x="529" y="511"/>
                  </a:cubicBezTo>
                  <a:cubicBezTo>
                    <a:pt x="374" y="332"/>
                    <a:pt x="207" y="166"/>
                    <a:pt x="41" y="11"/>
                  </a:cubicBezTo>
                  <a:cubicBezTo>
                    <a:pt x="33" y="3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14" name="Google Shape;18614;p27"/>
            <p:cNvSpPr/>
            <p:nvPr/>
          </p:nvSpPr>
          <p:spPr>
            <a:xfrm>
              <a:off x="2607750" y="2650125"/>
              <a:ext cx="20875" cy="25475"/>
            </a:xfrm>
            <a:custGeom>
              <a:avLst/>
              <a:gdLst/>
              <a:ahLst/>
              <a:cxnLst/>
              <a:rect l="l" t="t" r="r" b="b"/>
              <a:pathLst>
                <a:path w="835" h="1019" extrusionOk="0">
                  <a:moveTo>
                    <a:pt x="25" y="1"/>
                  </a:moveTo>
                  <a:cubicBezTo>
                    <a:pt x="14" y="1"/>
                    <a:pt x="1" y="11"/>
                    <a:pt x="1" y="26"/>
                  </a:cubicBezTo>
                  <a:cubicBezTo>
                    <a:pt x="108" y="204"/>
                    <a:pt x="227" y="371"/>
                    <a:pt x="358" y="550"/>
                  </a:cubicBezTo>
                  <a:cubicBezTo>
                    <a:pt x="477" y="704"/>
                    <a:pt x="620" y="919"/>
                    <a:pt x="786" y="1014"/>
                  </a:cubicBezTo>
                  <a:cubicBezTo>
                    <a:pt x="792" y="1017"/>
                    <a:pt x="798" y="1018"/>
                    <a:pt x="804" y="1018"/>
                  </a:cubicBezTo>
                  <a:cubicBezTo>
                    <a:pt x="821" y="1018"/>
                    <a:pt x="834" y="1005"/>
                    <a:pt x="834" y="978"/>
                  </a:cubicBezTo>
                  <a:cubicBezTo>
                    <a:pt x="786" y="800"/>
                    <a:pt x="632" y="657"/>
                    <a:pt x="513" y="526"/>
                  </a:cubicBezTo>
                  <a:cubicBezTo>
                    <a:pt x="358" y="347"/>
                    <a:pt x="215" y="180"/>
                    <a:pt x="36" y="14"/>
                  </a:cubicBezTo>
                  <a:cubicBezTo>
                    <a:pt x="36" y="5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15" name="Google Shape;18615;p27"/>
            <p:cNvSpPr/>
            <p:nvPr/>
          </p:nvSpPr>
          <p:spPr>
            <a:xfrm>
              <a:off x="2611100" y="2656650"/>
              <a:ext cx="25175" cy="29675"/>
            </a:xfrm>
            <a:custGeom>
              <a:avLst/>
              <a:gdLst/>
              <a:ahLst/>
              <a:cxnLst/>
              <a:rect l="l" t="t" r="r" b="b"/>
              <a:pathLst>
                <a:path w="1007" h="1187" extrusionOk="0">
                  <a:moveTo>
                    <a:pt x="39" y="0"/>
                  </a:moveTo>
                  <a:cubicBezTo>
                    <a:pt x="25" y="0"/>
                    <a:pt x="1" y="28"/>
                    <a:pt x="21" y="38"/>
                  </a:cubicBezTo>
                  <a:cubicBezTo>
                    <a:pt x="331" y="419"/>
                    <a:pt x="617" y="836"/>
                    <a:pt x="974" y="1181"/>
                  </a:cubicBezTo>
                  <a:cubicBezTo>
                    <a:pt x="977" y="1185"/>
                    <a:pt x="982" y="1186"/>
                    <a:pt x="986" y="1186"/>
                  </a:cubicBezTo>
                  <a:cubicBezTo>
                    <a:pt x="997" y="1186"/>
                    <a:pt x="1006" y="1178"/>
                    <a:pt x="998" y="1170"/>
                  </a:cubicBezTo>
                  <a:cubicBezTo>
                    <a:pt x="736" y="753"/>
                    <a:pt x="367" y="396"/>
                    <a:pt x="45" y="3"/>
                  </a:cubicBezTo>
                  <a:cubicBezTo>
                    <a:pt x="44" y="1"/>
                    <a:pt x="4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16" name="Google Shape;18616;p27"/>
            <p:cNvSpPr/>
            <p:nvPr/>
          </p:nvSpPr>
          <p:spPr>
            <a:xfrm>
              <a:off x="2781875" y="2742725"/>
              <a:ext cx="32775" cy="13450"/>
            </a:xfrm>
            <a:custGeom>
              <a:avLst/>
              <a:gdLst/>
              <a:ahLst/>
              <a:cxnLst/>
              <a:rect l="l" t="t" r="r" b="b"/>
              <a:pathLst>
                <a:path w="1311" h="538" extrusionOk="0">
                  <a:moveTo>
                    <a:pt x="183" y="109"/>
                  </a:moveTo>
                  <a:cubicBezTo>
                    <a:pt x="195" y="109"/>
                    <a:pt x="214" y="113"/>
                    <a:pt x="239" y="120"/>
                  </a:cubicBezTo>
                  <a:cubicBezTo>
                    <a:pt x="298" y="120"/>
                    <a:pt x="358" y="132"/>
                    <a:pt x="418" y="155"/>
                  </a:cubicBezTo>
                  <a:cubicBezTo>
                    <a:pt x="501" y="167"/>
                    <a:pt x="572" y="191"/>
                    <a:pt x="656" y="227"/>
                  </a:cubicBezTo>
                  <a:cubicBezTo>
                    <a:pt x="813" y="279"/>
                    <a:pt x="988" y="350"/>
                    <a:pt x="1134" y="439"/>
                  </a:cubicBezTo>
                  <a:lnTo>
                    <a:pt x="1134" y="439"/>
                  </a:lnTo>
                  <a:cubicBezTo>
                    <a:pt x="1034" y="428"/>
                    <a:pt x="937" y="425"/>
                    <a:pt x="834" y="417"/>
                  </a:cubicBezTo>
                  <a:cubicBezTo>
                    <a:pt x="691" y="405"/>
                    <a:pt x="263" y="346"/>
                    <a:pt x="203" y="179"/>
                  </a:cubicBezTo>
                  <a:cubicBezTo>
                    <a:pt x="162" y="129"/>
                    <a:pt x="155" y="109"/>
                    <a:pt x="183" y="109"/>
                  </a:cubicBezTo>
                  <a:close/>
                  <a:moveTo>
                    <a:pt x="96" y="1"/>
                  </a:moveTo>
                  <a:cubicBezTo>
                    <a:pt x="84" y="1"/>
                    <a:pt x="48" y="13"/>
                    <a:pt x="48" y="36"/>
                  </a:cubicBezTo>
                  <a:cubicBezTo>
                    <a:pt x="1" y="227"/>
                    <a:pt x="156" y="334"/>
                    <a:pt x="322" y="394"/>
                  </a:cubicBezTo>
                  <a:cubicBezTo>
                    <a:pt x="520" y="466"/>
                    <a:pt x="807" y="538"/>
                    <a:pt x="1058" y="538"/>
                  </a:cubicBezTo>
                  <a:cubicBezTo>
                    <a:pt x="1139" y="538"/>
                    <a:pt x="1217" y="530"/>
                    <a:pt x="1287" y="513"/>
                  </a:cubicBezTo>
                  <a:cubicBezTo>
                    <a:pt x="1311" y="513"/>
                    <a:pt x="1311" y="465"/>
                    <a:pt x="1287" y="465"/>
                  </a:cubicBezTo>
                  <a:cubicBezTo>
                    <a:pt x="1267" y="460"/>
                    <a:pt x="1247" y="456"/>
                    <a:pt x="1227" y="453"/>
                  </a:cubicBezTo>
                  <a:lnTo>
                    <a:pt x="1227" y="453"/>
                  </a:lnTo>
                  <a:cubicBezTo>
                    <a:pt x="917" y="167"/>
                    <a:pt x="513" y="13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17" name="Google Shape;18617;p27"/>
            <p:cNvSpPr/>
            <p:nvPr/>
          </p:nvSpPr>
          <p:spPr>
            <a:xfrm>
              <a:off x="2612725" y="2661850"/>
              <a:ext cx="199850" cy="116025"/>
            </a:xfrm>
            <a:custGeom>
              <a:avLst/>
              <a:gdLst/>
              <a:ahLst/>
              <a:cxnLst/>
              <a:rect l="l" t="t" r="r" b="b"/>
              <a:pathLst>
                <a:path w="7994" h="4641" extrusionOk="0">
                  <a:moveTo>
                    <a:pt x="63" y="0"/>
                  </a:moveTo>
                  <a:cubicBezTo>
                    <a:pt x="26" y="0"/>
                    <a:pt x="0" y="61"/>
                    <a:pt x="40" y="81"/>
                  </a:cubicBezTo>
                  <a:cubicBezTo>
                    <a:pt x="1326" y="1021"/>
                    <a:pt x="2647" y="1926"/>
                    <a:pt x="3969" y="2807"/>
                  </a:cubicBezTo>
                  <a:cubicBezTo>
                    <a:pt x="5183" y="3593"/>
                    <a:pt x="6529" y="4307"/>
                    <a:pt x="7957" y="4641"/>
                  </a:cubicBezTo>
                  <a:cubicBezTo>
                    <a:pt x="7993" y="4617"/>
                    <a:pt x="7993" y="4593"/>
                    <a:pt x="7981" y="4593"/>
                  </a:cubicBezTo>
                  <a:cubicBezTo>
                    <a:pt x="6505" y="4010"/>
                    <a:pt x="5100" y="3426"/>
                    <a:pt x="3778" y="2557"/>
                  </a:cubicBezTo>
                  <a:cubicBezTo>
                    <a:pt x="2540" y="1724"/>
                    <a:pt x="1338" y="831"/>
                    <a:pt x="87" y="9"/>
                  </a:cubicBezTo>
                  <a:cubicBezTo>
                    <a:pt x="79" y="3"/>
                    <a:pt x="71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18" name="Google Shape;18618;p27"/>
            <p:cNvSpPr/>
            <p:nvPr/>
          </p:nvSpPr>
          <p:spPr>
            <a:xfrm>
              <a:off x="2815525" y="2553950"/>
              <a:ext cx="62825" cy="31150"/>
            </a:xfrm>
            <a:custGeom>
              <a:avLst/>
              <a:gdLst/>
              <a:ahLst/>
              <a:cxnLst/>
              <a:rect l="l" t="t" r="r" b="b"/>
              <a:pathLst>
                <a:path w="2513" h="1246" extrusionOk="0">
                  <a:moveTo>
                    <a:pt x="272" y="1"/>
                  </a:moveTo>
                  <a:cubicBezTo>
                    <a:pt x="191" y="1"/>
                    <a:pt x="108" y="13"/>
                    <a:pt x="24" y="39"/>
                  </a:cubicBezTo>
                  <a:cubicBezTo>
                    <a:pt x="0" y="51"/>
                    <a:pt x="0" y="98"/>
                    <a:pt x="24" y="98"/>
                  </a:cubicBezTo>
                  <a:cubicBezTo>
                    <a:pt x="655" y="158"/>
                    <a:pt x="1000" y="456"/>
                    <a:pt x="1441" y="825"/>
                  </a:cubicBezTo>
                  <a:cubicBezTo>
                    <a:pt x="1706" y="1035"/>
                    <a:pt x="1993" y="1245"/>
                    <a:pt x="2347" y="1245"/>
                  </a:cubicBezTo>
                  <a:cubicBezTo>
                    <a:pt x="2374" y="1245"/>
                    <a:pt x="2401" y="1244"/>
                    <a:pt x="2429" y="1241"/>
                  </a:cubicBezTo>
                  <a:cubicBezTo>
                    <a:pt x="2489" y="1241"/>
                    <a:pt x="2512" y="1182"/>
                    <a:pt x="2453" y="1170"/>
                  </a:cubicBezTo>
                  <a:cubicBezTo>
                    <a:pt x="1858" y="1039"/>
                    <a:pt x="1536" y="658"/>
                    <a:pt x="1060" y="325"/>
                  </a:cubicBezTo>
                  <a:cubicBezTo>
                    <a:pt x="828" y="148"/>
                    <a:pt x="560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19" name="Google Shape;18619;p27"/>
            <p:cNvSpPr/>
            <p:nvPr/>
          </p:nvSpPr>
          <p:spPr>
            <a:xfrm>
              <a:off x="2814625" y="2563125"/>
              <a:ext cx="61925" cy="44825"/>
            </a:xfrm>
            <a:custGeom>
              <a:avLst/>
              <a:gdLst/>
              <a:ahLst/>
              <a:cxnLst/>
              <a:rect l="l" t="t" r="r" b="b"/>
              <a:pathLst>
                <a:path w="2477" h="1793" extrusionOk="0">
                  <a:moveTo>
                    <a:pt x="21" y="1"/>
                  </a:moveTo>
                  <a:cubicBezTo>
                    <a:pt x="11" y="1"/>
                    <a:pt x="1" y="9"/>
                    <a:pt x="1" y="29"/>
                  </a:cubicBezTo>
                  <a:cubicBezTo>
                    <a:pt x="1" y="291"/>
                    <a:pt x="155" y="458"/>
                    <a:pt x="322" y="672"/>
                  </a:cubicBezTo>
                  <a:cubicBezTo>
                    <a:pt x="536" y="946"/>
                    <a:pt x="763" y="1279"/>
                    <a:pt x="1060" y="1505"/>
                  </a:cubicBezTo>
                  <a:cubicBezTo>
                    <a:pt x="1318" y="1697"/>
                    <a:pt x="1613" y="1793"/>
                    <a:pt x="1913" y="1793"/>
                  </a:cubicBezTo>
                  <a:cubicBezTo>
                    <a:pt x="2097" y="1793"/>
                    <a:pt x="2284" y="1757"/>
                    <a:pt x="2465" y="1684"/>
                  </a:cubicBezTo>
                  <a:cubicBezTo>
                    <a:pt x="2477" y="1684"/>
                    <a:pt x="2465" y="1660"/>
                    <a:pt x="2465" y="1660"/>
                  </a:cubicBezTo>
                  <a:cubicBezTo>
                    <a:pt x="2316" y="1695"/>
                    <a:pt x="2171" y="1712"/>
                    <a:pt x="2032" y="1712"/>
                  </a:cubicBezTo>
                  <a:cubicBezTo>
                    <a:pt x="1594" y="1712"/>
                    <a:pt x="1207" y="1542"/>
                    <a:pt x="882" y="1208"/>
                  </a:cubicBezTo>
                  <a:cubicBezTo>
                    <a:pt x="572" y="886"/>
                    <a:pt x="155" y="434"/>
                    <a:pt x="36" y="17"/>
                  </a:cubicBezTo>
                  <a:cubicBezTo>
                    <a:pt x="36" y="6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20" name="Google Shape;18620;p27"/>
            <p:cNvSpPr/>
            <p:nvPr/>
          </p:nvSpPr>
          <p:spPr>
            <a:xfrm>
              <a:off x="2875125" y="2584300"/>
              <a:ext cx="9175" cy="19050"/>
            </a:xfrm>
            <a:custGeom>
              <a:avLst/>
              <a:gdLst/>
              <a:ahLst/>
              <a:cxnLst/>
              <a:rect l="l" t="t" r="r" b="b"/>
              <a:pathLst>
                <a:path w="367" h="762" extrusionOk="0">
                  <a:moveTo>
                    <a:pt x="204" y="0"/>
                  </a:moveTo>
                  <a:cubicBezTo>
                    <a:pt x="183" y="0"/>
                    <a:pt x="168" y="23"/>
                    <a:pt x="176" y="39"/>
                  </a:cubicBezTo>
                  <a:cubicBezTo>
                    <a:pt x="224" y="182"/>
                    <a:pt x="236" y="313"/>
                    <a:pt x="188" y="444"/>
                  </a:cubicBezTo>
                  <a:cubicBezTo>
                    <a:pt x="164" y="563"/>
                    <a:pt x="69" y="635"/>
                    <a:pt x="9" y="730"/>
                  </a:cubicBezTo>
                  <a:cubicBezTo>
                    <a:pt x="0" y="739"/>
                    <a:pt x="5" y="762"/>
                    <a:pt x="23" y="762"/>
                  </a:cubicBezTo>
                  <a:cubicBezTo>
                    <a:pt x="29" y="762"/>
                    <a:pt x="37" y="759"/>
                    <a:pt x="45" y="754"/>
                  </a:cubicBezTo>
                  <a:cubicBezTo>
                    <a:pt x="319" y="658"/>
                    <a:pt x="367" y="242"/>
                    <a:pt x="236" y="15"/>
                  </a:cubicBezTo>
                  <a:cubicBezTo>
                    <a:pt x="225" y="5"/>
                    <a:pt x="214" y="0"/>
                    <a:pt x="2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21" name="Google Shape;18621;p27"/>
            <p:cNvSpPr/>
            <p:nvPr/>
          </p:nvSpPr>
          <p:spPr>
            <a:xfrm>
              <a:off x="2878025" y="2533400"/>
              <a:ext cx="25625" cy="19225"/>
            </a:xfrm>
            <a:custGeom>
              <a:avLst/>
              <a:gdLst/>
              <a:ahLst/>
              <a:cxnLst/>
              <a:rect l="l" t="t" r="r" b="b"/>
              <a:pathLst>
                <a:path w="1025" h="769" extrusionOk="0">
                  <a:moveTo>
                    <a:pt x="661" y="1"/>
                  </a:moveTo>
                  <a:cubicBezTo>
                    <a:pt x="652" y="1"/>
                    <a:pt x="643" y="10"/>
                    <a:pt x="643" y="27"/>
                  </a:cubicBezTo>
                  <a:cubicBezTo>
                    <a:pt x="608" y="135"/>
                    <a:pt x="655" y="206"/>
                    <a:pt x="715" y="289"/>
                  </a:cubicBezTo>
                  <a:cubicBezTo>
                    <a:pt x="798" y="408"/>
                    <a:pt x="894" y="587"/>
                    <a:pt x="667" y="635"/>
                  </a:cubicBezTo>
                  <a:cubicBezTo>
                    <a:pt x="644" y="640"/>
                    <a:pt x="619" y="642"/>
                    <a:pt x="595" y="642"/>
                  </a:cubicBezTo>
                  <a:cubicBezTo>
                    <a:pt x="443" y="642"/>
                    <a:pt x="278" y="552"/>
                    <a:pt x="227" y="408"/>
                  </a:cubicBezTo>
                  <a:cubicBezTo>
                    <a:pt x="191" y="325"/>
                    <a:pt x="203" y="218"/>
                    <a:pt x="286" y="158"/>
                  </a:cubicBezTo>
                  <a:cubicBezTo>
                    <a:pt x="320" y="133"/>
                    <a:pt x="364" y="119"/>
                    <a:pt x="407" y="119"/>
                  </a:cubicBezTo>
                  <a:cubicBezTo>
                    <a:pt x="484" y="119"/>
                    <a:pt x="561" y="162"/>
                    <a:pt x="584" y="254"/>
                  </a:cubicBezTo>
                  <a:cubicBezTo>
                    <a:pt x="608" y="254"/>
                    <a:pt x="620" y="254"/>
                    <a:pt x="620" y="230"/>
                  </a:cubicBezTo>
                  <a:cubicBezTo>
                    <a:pt x="612" y="103"/>
                    <a:pt x="493" y="23"/>
                    <a:pt x="368" y="23"/>
                  </a:cubicBezTo>
                  <a:cubicBezTo>
                    <a:pt x="306" y="23"/>
                    <a:pt x="243" y="43"/>
                    <a:pt x="191" y="87"/>
                  </a:cubicBezTo>
                  <a:cubicBezTo>
                    <a:pt x="1" y="266"/>
                    <a:pt x="120" y="563"/>
                    <a:pt x="310" y="682"/>
                  </a:cubicBezTo>
                  <a:cubicBezTo>
                    <a:pt x="390" y="734"/>
                    <a:pt x="506" y="769"/>
                    <a:pt x="617" y="769"/>
                  </a:cubicBezTo>
                  <a:cubicBezTo>
                    <a:pt x="736" y="769"/>
                    <a:pt x="850" y="728"/>
                    <a:pt x="905" y="623"/>
                  </a:cubicBezTo>
                  <a:cubicBezTo>
                    <a:pt x="1024" y="396"/>
                    <a:pt x="715" y="230"/>
                    <a:pt x="679" y="27"/>
                  </a:cubicBezTo>
                  <a:cubicBezTo>
                    <a:pt x="679" y="10"/>
                    <a:pt x="670" y="1"/>
                    <a:pt x="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22" name="Google Shape;18622;p27"/>
            <p:cNvSpPr/>
            <p:nvPr/>
          </p:nvSpPr>
          <p:spPr>
            <a:xfrm>
              <a:off x="2936675" y="2407900"/>
              <a:ext cx="36925" cy="28550"/>
            </a:xfrm>
            <a:custGeom>
              <a:avLst/>
              <a:gdLst/>
              <a:ahLst/>
              <a:cxnLst/>
              <a:rect l="l" t="t" r="r" b="b"/>
              <a:pathLst>
                <a:path w="1477" h="1142" extrusionOk="0">
                  <a:moveTo>
                    <a:pt x="1312" y="1"/>
                  </a:moveTo>
                  <a:cubicBezTo>
                    <a:pt x="965" y="1"/>
                    <a:pt x="624" y="185"/>
                    <a:pt x="393" y="416"/>
                  </a:cubicBezTo>
                  <a:cubicBezTo>
                    <a:pt x="238" y="583"/>
                    <a:pt x="0" y="964"/>
                    <a:pt x="286" y="1130"/>
                  </a:cubicBezTo>
                  <a:cubicBezTo>
                    <a:pt x="296" y="1138"/>
                    <a:pt x="307" y="1141"/>
                    <a:pt x="317" y="1141"/>
                  </a:cubicBezTo>
                  <a:cubicBezTo>
                    <a:pt x="354" y="1141"/>
                    <a:pt x="385" y="1096"/>
                    <a:pt x="357" y="1059"/>
                  </a:cubicBezTo>
                  <a:cubicBezTo>
                    <a:pt x="191" y="773"/>
                    <a:pt x="453" y="511"/>
                    <a:pt x="679" y="344"/>
                  </a:cubicBezTo>
                  <a:cubicBezTo>
                    <a:pt x="917" y="178"/>
                    <a:pt x="1167" y="118"/>
                    <a:pt x="1453" y="59"/>
                  </a:cubicBezTo>
                  <a:cubicBezTo>
                    <a:pt x="1476" y="59"/>
                    <a:pt x="1476" y="11"/>
                    <a:pt x="1453" y="11"/>
                  </a:cubicBezTo>
                  <a:cubicBezTo>
                    <a:pt x="1406" y="4"/>
                    <a:pt x="1359" y="1"/>
                    <a:pt x="1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23" name="Google Shape;18623;p27"/>
            <p:cNvSpPr/>
            <p:nvPr/>
          </p:nvSpPr>
          <p:spPr>
            <a:xfrm>
              <a:off x="2945000" y="2409050"/>
              <a:ext cx="33675" cy="28775"/>
            </a:xfrm>
            <a:custGeom>
              <a:avLst/>
              <a:gdLst/>
              <a:ahLst/>
              <a:cxnLst/>
              <a:rect l="l" t="t" r="r" b="b"/>
              <a:pathLst>
                <a:path w="1347" h="1151" extrusionOk="0">
                  <a:moveTo>
                    <a:pt x="1088" y="0"/>
                  </a:moveTo>
                  <a:cubicBezTo>
                    <a:pt x="1063" y="0"/>
                    <a:pt x="1036" y="15"/>
                    <a:pt x="1036" y="48"/>
                  </a:cubicBezTo>
                  <a:cubicBezTo>
                    <a:pt x="1060" y="322"/>
                    <a:pt x="1024" y="608"/>
                    <a:pt x="822" y="822"/>
                  </a:cubicBezTo>
                  <a:cubicBezTo>
                    <a:pt x="637" y="997"/>
                    <a:pt x="391" y="1092"/>
                    <a:pt x="143" y="1092"/>
                  </a:cubicBezTo>
                  <a:cubicBezTo>
                    <a:pt x="103" y="1092"/>
                    <a:pt x="64" y="1089"/>
                    <a:pt x="24" y="1084"/>
                  </a:cubicBezTo>
                  <a:cubicBezTo>
                    <a:pt x="0" y="1084"/>
                    <a:pt x="0" y="1132"/>
                    <a:pt x="24" y="1132"/>
                  </a:cubicBezTo>
                  <a:cubicBezTo>
                    <a:pt x="85" y="1144"/>
                    <a:pt x="146" y="1150"/>
                    <a:pt x="207" y="1150"/>
                  </a:cubicBezTo>
                  <a:cubicBezTo>
                    <a:pt x="783" y="1150"/>
                    <a:pt x="1347" y="617"/>
                    <a:pt x="1132" y="25"/>
                  </a:cubicBezTo>
                  <a:cubicBezTo>
                    <a:pt x="1126" y="9"/>
                    <a:pt x="1108" y="0"/>
                    <a:pt x="1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24" name="Google Shape;18624;p27"/>
            <p:cNvSpPr/>
            <p:nvPr/>
          </p:nvSpPr>
          <p:spPr>
            <a:xfrm>
              <a:off x="2967625" y="2321250"/>
              <a:ext cx="30075" cy="33950"/>
            </a:xfrm>
            <a:custGeom>
              <a:avLst/>
              <a:gdLst/>
              <a:ahLst/>
              <a:cxnLst/>
              <a:rect l="l" t="t" r="r" b="b"/>
              <a:pathLst>
                <a:path w="1203" h="1358" extrusionOk="0">
                  <a:moveTo>
                    <a:pt x="1179" y="0"/>
                  </a:moveTo>
                  <a:cubicBezTo>
                    <a:pt x="834" y="489"/>
                    <a:pt x="417" y="905"/>
                    <a:pt x="0" y="1334"/>
                  </a:cubicBezTo>
                  <a:cubicBezTo>
                    <a:pt x="0" y="1334"/>
                    <a:pt x="0" y="1358"/>
                    <a:pt x="12" y="1358"/>
                  </a:cubicBezTo>
                  <a:cubicBezTo>
                    <a:pt x="512" y="1012"/>
                    <a:pt x="905" y="501"/>
                    <a:pt x="1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25" name="Google Shape;18625;p27"/>
            <p:cNvSpPr/>
            <p:nvPr/>
          </p:nvSpPr>
          <p:spPr>
            <a:xfrm>
              <a:off x="2967400" y="2335825"/>
              <a:ext cx="26450" cy="24950"/>
            </a:xfrm>
            <a:custGeom>
              <a:avLst/>
              <a:gdLst/>
              <a:ahLst/>
              <a:cxnLst/>
              <a:rect l="l" t="t" r="r" b="b"/>
              <a:pathLst>
                <a:path w="1058" h="998" extrusionOk="0">
                  <a:moveTo>
                    <a:pt x="1057" y="1"/>
                  </a:moveTo>
                  <a:cubicBezTo>
                    <a:pt x="736" y="370"/>
                    <a:pt x="355" y="632"/>
                    <a:pt x="9" y="965"/>
                  </a:cubicBezTo>
                  <a:cubicBezTo>
                    <a:pt x="0" y="974"/>
                    <a:pt x="5" y="997"/>
                    <a:pt x="23" y="997"/>
                  </a:cubicBezTo>
                  <a:cubicBezTo>
                    <a:pt x="29" y="997"/>
                    <a:pt x="36" y="995"/>
                    <a:pt x="45" y="989"/>
                  </a:cubicBezTo>
                  <a:cubicBezTo>
                    <a:pt x="474" y="810"/>
                    <a:pt x="795" y="382"/>
                    <a:pt x="10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26" name="Google Shape;18626;p27"/>
            <p:cNvSpPr/>
            <p:nvPr/>
          </p:nvSpPr>
          <p:spPr>
            <a:xfrm>
              <a:off x="2973650" y="2340475"/>
              <a:ext cx="24600" cy="21775"/>
            </a:xfrm>
            <a:custGeom>
              <a:avLst/>
              <a:gdLst/>
              <a:ahLst/>
              <a:cxnLst/>
              <a:rect l="l" t="t" r="r" b="b"/>
              <a:pathLst>
                <a:path w="984" h="871" extrusionOk="0">
                  <a:moveTo>
                    <a:pt x="978" y="0"/>
                  </a:moveTo>
                  <a:cubicBezTo>
                    <a:pt x="975" y="0"/>
                    <a:pt x="970" y="1"/>
                    <a:pt x="962" y="5"/>
                  </a:cubicBezTo>
                  <a:cubicBezTo>
                    <a:pt x="978" y="5"/>
                    <a:pt x="983" y="0"/>
                    <a:pt x="978" y="0"/>
                  </a:cubicBezTo>
                  <a:close/>
                  <a:moveTo>
                    <a:pt x="962" y="5"/>
                  </a:moveTo>
                  <a:lnTo>
                    <a:pt x="962" y="5"/>
                  </a:lnTo>
                  <a:cubicBezTo>
                    <a:pt x="819" y="148"/>
                    <a:pt x="664" y="303"/>
                    <a:pt x="509" y="434"/>
                  </a:cubicBezTo>
                  <a:cubicBezTo>
                    <a:pt x="343" y="565"/>
                    <a:pt x="152" y="684"/>
                    <a:pt x="9" y="839"/>
                  </a:cubicBezTo>
                  <a:cubicBezTo>
                    <a:pt x="0" y="848"/>
                    <a:pt x="5" y="871"/>
                    <a:pt x="18" y="871"/>
                  </a:cubicBezTo>
                  <a:cubicBezTo>
                    <a:pt x="22" y="871"/>
                    <a:pt x="27" y="868"/>
                    <a:pt x="33" y="863"/>
                  </a:cubicBezTo>
                  <a:cubicBezTo>
                    <a:pt x="224" y="803"/>
                    <a:pt x="402" y="636"/>
                    <a:pt x="533" y="505"/>
                  </a:cubicBezTo>
                  <a:cubicBezTo>
                    <a:pt x="712" y="363"/>
                    <a:pt x="867" y="196"/>
                    <a:pt x="962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27" name="Google Shape;18627;p27"/>
            <p:cNvSpPr/>
            <p:nvPr/>
          </p:nvSpPr>
          <p:spPr>
            <a:xfrm>
              <a:off x="3000900" y="2195475"/>
              <a:ext cx="30450" cy="116050"/>
            </a:xfrm>
            <a:custGeom>
              <a:avLst/>
              <a:gdLst/>
              <a:ahLst/>
              <a:cxnLst/>
              <a:rect l="l" t="t" r="r" b="b"/>
              <a:pathLst>
                <a:path w="1218" h="4642" extrusionOk="0">
                  <a:moveTo>
                    <a:pt x="1181" y="1"/>
                  </a:moveTo>
                  <a:cubicBezTo>
                    <a:pt x="1169" y="1"/>
                    <a:pt x="1158" y="10"/>
                    <a:pt x="1158" y="31"/>
                  </a:cubicBezTo>
                  <a:cubicBezTo>
                    <a:pt x="991" y="805"/>
                    <a:pt x="932" y="1579"/>
                    <a:pt x="741" y="2353"/>
                  </a:cubicBezTo>
                  <a:cubicBezTo>
                    <a:pt x="551" y="3115"/>
                    <a:pt x="289" y="3853"/>
                    <a:pt x="15" y="4603"/>
                  </a:cubicBezTo>
                  <a:cubicBezTo>
                    <a:pt x="0" y="4624"/>
                    <a:pt x="25" y="4641"/>
                    <a:pt x="49" y="4641"/>
                  </a:cubicBezTo>
                  <a:cubicBezTo>
                    <a:pt x="65" y="4641"/>
                    <a:pt x="81" y="4634"/>
                    <a:pt x="86" y="4615"/>
                  </a:cubicBezTo>
                  <a:cubicBezTo>
                    <a:pt x="681" y="3210"/>
                    <a:pt x="1217" y="1567"/>
                    <a:pt x="1205" y="43"/>
                  </a:cubicBezTo>
                  <a:cubicBezTo>
                    <a:pt x="1212" y="16"/>
                    <a:pt x="1196" y="1"/>
                    <a:pt x="11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28" name="Google Shape;18628;p27"/>
            <p:cNvSpPr/>
            <p:nvPr/>
          </p:nvSpPr>
          <p:spPr>
            <a:xfrm>
              <a:off x="3027100" y="2183475"/>
              <a:ext cx="30950" cy="20350"/>
            </a:xfrm>
            <a:custGeom>
              <a:avLst/>
              <a:gdLst/>
              <a:ahLst/>
              <a:cxnLst/>
              <a:rect l="l" t="t" r="r" b="b"/>
              <a:pathLst>
                <a:path w="1238" h="814" extrusionOk="0">
                  <a:moveTo>
                    <a:pt x="174" y="0"/>
                  </a:moveTo>
                  <a:cubicBezTo>
                    <a:pt x="24" y="0"/>
                    <a:pt x="0" y="181"/>
                    <a:pt x="110" y="320"/>
                  </a:cubicBezTo>
                  <a:cubicBezTo>
                    <a:pt x="134" y="320"/>
                    <a:pt x="181" y="297"/>
                    <a:pt x="169" y="273"/>
                  </a:cubicBezTo>
                  <a:cubicBezTo>
                    <a:pt x="169" y="261"/>
                    <a:pt x="134" y="201"/>
                    <a:pt x="134" y="177"/>
                  </a:cubicBezTo>
                  <a:cubicBezTo>
                    <a:pt x="134" y="104"/>
                    <a:pt x="172" y="81"/>
                    <a:pt x="220" y="81"/>
                  </a:cubicBezTo>
                  <a:cubicBezTo>
                    <a:pt x="265" y="81"/>
                    <a:pt x="319" y="101"/>
                    <a:pt x="360" y="118"/>
                  </a:cubicBezTo>
                  <a:cubicBezTo>
                    <a:pt x="467" y="166"/>
                    <a:pt x="550" y="225"/>
                    <a:pt x="657" y="297"/>
                  </a:cubicBezTo>
                  <a:cubicBezTo>
                    <a:pt x="872" y="451"/>
                    <a:pt x="1003" y="642"/>
                    <a:pt x="1193" y="808"/>
                  </a:cubicBezTo>
                  <a:cubicBezTo>
                    <a:pt x="1197" y="812"/>
                    <a:pt x="1202" y="813"/>
                    <a:pt x="1208" y="813"/>
                  </a:cubicBezTo>
                  <a:cubicBezTo>
                    <a:pt x="1222" y="813"/>
                    <a:pt x="1237" y="805"/>
                    <a:pt x="1229" y="797"/>
                  </a:cubicBezTo>
                  <a:cubicBezTo>
                    <a:pt x="1074" y="463"/>
                    <a:pt x="610" y="142"/>
                    <a:pt x="276" y="23"/>
                  </a:cubicBezTo>
                  <a:cubicBezTo>
                    <a:pt x="237" y="7"/>
                    <a:pt x="203" y="0"/>
                    <a:pt x="1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29" name="Google Shape;18629;p27"/>
            <p:cNvSpPr/>
            <p:nvPr/>
          </p:nvSpPr>
          <p:spPr>
            <a:xfrm>
              <a:off x="3000925" y="2220125"/>
              <a:ext cx="73575" cy="198675"/>
            </a:xfrm>
            <a:custGeom>
              <a:avLst/>
              <a:gdLst/>
              <a:ahLst/>
              <a:cxnLst/>
              <a:rect l="l" t="t" r="r" b="b"/>
              <a:pathLst>
                <a:path w="2943" h="7947" extrusionOk="0">
                  <a:moveTo>
                    <a:pt x="2578" y="0"/>
                  </a:moveTo>
                  <a:lnTo>
                    <a:pt x="2578" y="0"/>
                  </a:lnTo>
                  <a:cubicBezTo>
                    <a:pt x="2577" y="0"/>
                    <a:pt x="2574" y="3"/>
                    <a:pt x="2574" y="9"/>
                  </a:cubicBezTo>
                  <a:cubicBezTo>
                    <a:pt x="2580" y="3"/>
                    <a:pt x="2580" y="0"/>
                    <a:pt x="2578" y="0"/>
                  </a:cubicBezTo>
                  <a:close/>
                  <a:moveTo>
                    <a:pt x="2574" y="9"/>
                  </a:moveTo>
                  <a:cubicBezTo>
                    <a:pt x="2788" y="1509"/>
                    <a:pt x="2335" y="2700"/>
                    <a:pt x="1788" y="4093"/>
                  </a:cubicBezTo>
                  <a:cubicBezTo>
                    <a:pt x="1288" y="5415"/>
                    <a:pt x="847" y="6712"/>
                    <a:pt x="26" y="7879"/>
                  </a:cubicBezTo>
                  <a:cubicBezTo>
                    <a:pt x="0" y="7913"/>
                    <a:pt x="29" y="7947"/>
                    <a:pt x="60" y="7947"/>
                  </a:cubicBezTo>
                  <a:cubicBezTo>
                    <a:pt x="73" y="7947"/>
                    <a:pt x="87" y="7941"/>
                    <a:pt x="97" y="7927"/>
                  </a:cubicBezTo>
                  <a:cubicBezTo>
                    <a:pt x="1050" y="6724"/>
                    <a:pt x="1454" y="5236"/>
                    <a:pt x="1954" y="3819"/>
                  </a:cubicBezTo>
                  <a:cubicBezTo>
                    <a:pt x="2419" y="2569"/>
                    <a:pt x="2943" y="1355"/>
                    <a:pt x="2574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30" name="Google Shape;18630;p27"/>
            <p:cNvSpPr/>
            <p:nvPr/>
          </p:nvSpPr>
          <p:spPr>
            <a:xfrm>
              <a:off x="3098925" y="2284950"/>
              <a:ext cx="11300" cy="33875"/>
            </a:xfrm>
            <a:custGeom>
              <a:avLst/>
              <a:gdLst/>
              <a:ahLst/>
              <a:cxnLst/>
              <a:rect l="l" t="t" r="r" b="b"/>
              <a:pathLst>
                <a:path w="452" h="1355" extrusionOk="0">
                  <a:moveTo>
                    <a:pt x="358" y="1"/>
                  </a:moveTo>
                  <a:cubicBezTo>
                    <a:pt x="31" y="1"/>
                    <a:pt x="0" y="1154"/>
                    <a:pt x="23" y="1345"/>
                  </a:cubicBezTo>
                  <a:cubicBezTo>
                    <a:pt x="23" y="1351"/>
                    <a:pt x="29" y="1354"/>
                    <a:pt x="35" y="1354"/>
                  </a:cubicBezTo>
                  <a:cubicBezTo>
                    <a:pt x="41" y="1354"/>
                    <a:pt x="47" y="1351"/>
                    <a:pt x="47" y="1345"/>
                  </a:cubicBezTo>
                  <a:cubicBezTo>
                    <a:pt x="82" y="1156"/>
                    <a:pt x="118" y="47"/>
                    <a:pt x="411" y="47"/>
                  </a:cubicBezTo>
                  <a:cubicBezTo>
                    <a:pt x="413" y="47"/>
                    <a:pt x="414" y="47"/>
                    <a:pt x="416" y="48"/>
                  </a:cubicBezTo>
                  <a:cubicBezTo>
                    <a:pt x="440" y="48"/>
                    <a:pt x="451" y="12"/>
                    <a:pt x="416" y="12"/>
                  </a:cubicBezTo>
                  <a:cubicBezTo>
                    <a:pt x="396" y="4"/>
                    <a:pt x="376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31" name="Google Shape;18631;p27"/>
            <p:cNvSpPr/>
            <p:nvPr/>
          </p:nvSpPr>
          <p:spPr>
            <a:xfrm>
              <a:off x="3032075" y="2333525"/>
              <a:ext cx="64900" cy="111650"/>
            </a:xfrm>
            <a:custGeom>
              <a:avLst/>
              <a:gdLst/>
              <a:ahLst/>
              <a:cxnLst/>
              <a:rect l="l" t="t" r="r" b="b"/>
              <a:pathLst>
                <a:path w="2596" h="4466" extrusionOk="0">
                  <a:moveTo>
                    <a:pt x="2588" y="1"/>
                  </a:moveTo>
                  <a:cubicBezTo>
                    <a:pt x="2584" y="1"/>
                    <a:pt x="2578" y="4"/>
                    <a:pt x="2578" y="10"/>
                  </a:cubicBezTo>
                  <a:cubicBezTo>
                    <a:pt x="1923" y="1676"/>
                    <a:pt x="1506" y="3248"/>
                    <a:pt x="30" y="4415"/>
                  </a:cubicBezTo>
                  <a:cubicBezTo>
                    <a:pt x="0" y="4444"/>
                    <a:pt x="19" y="4466"/>
                    <a:pt x="40" y="4466"/>
                  </a:cubicBezTo>
                  <a:cubicBezTo>
                    <a:pt x="45" y="4466"/>
                    <a:pt x="49" y="4465"/>
                    <a:pt x="54" y="4462"/>
                  </a:cubicBezTo>
                  <a:cubicBezTo>
                    <a:pt x="792" y="4153"/>
                    <a:pt x="1244" y="3427"/>
                    <a:pt x="1590" y="2748"/>
                  </a:cubicBezTo>
                  <a:cubicBezTo>
                    <a:pt x="2006" y="1903"/>
                    <a:pt x="2423" y="938"/>
                    <a:pt x="2590" y="10"/>
                  </a:cubicBezTo>
                  <a:cubicBezTo>
                    <a:pt x="2596" y="4"/>
                    <a:pt x="2593" y="1"/>
                    <a:pt x="25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32" name="Google Shape;18632;p27"/>
            <p:cNvSpPr/>
            <p:nvPr/>
          </p:nvSpPr>
          <p:spPr>
            <a:xfrm>
              <a:off x="2939350" y="2532825"/>
              <a:ext cx="41950" cy="28650"/>
            </a:xfrm>
            <a:custGeom>
              <a:avLst/>
              <a:gdLst/>
              <a:ahLst/>
              <a:cxnLst/>
              <a:rect l="l" t="t" r="r" b="b"/>
              <a:pathLst>
                <a:path w="1678" h="1146" extrusionOk="0">
                  <a:moveTo>
                    <a:pt x="1631" y="1"/>
                  </a:moveTo>
                  <a:cubicBezTo>
                    <a:pt x="1627" y="1"/>
                    <a:pt x="1623" y="1"/>
                    <a:pt x="1619" y="3"/>
                  </a:cubicBezTo>
                  <a:cubicBezTo>
                    <a:pt x="1369" y="158"/>
                    <a:pt x="1167" y="396"/>
                    <a:pt x="941" y="550"/>
                  </a:cubicBezTo>
                  <a:cubicBezTo>
                    <a:pt x="655" y="777"/>
                    <a:pt x="346" y="955"/>
                    <a:pt x="12" y="1110"/>
                  </a:cubicBezTo>
                  <a:cubicBezTo>
                    <a:pt x="0" y="1122"/>
                    <a:pt x="0" y="1146"/>
                    <a:pt x="36" y="1146"/>
                  </a:cubicBezTo>
                  <a:lnTo>
                    <a:pt x="226" y="1146"/>
                  </a:lnTo>
                  <a:cubicBezTo>
                    <a:pt x="226" y="1146"/>
                    <a:pt x="226" y="1134"/>
                    <a:pt x="215" y="1134"/>
                  </a:cubicBezTo>
                  <a:cubicBezTo>
                    <a:pt x="36" y="1110"/>
                    <a:pt x="131" y="1134"/>
                    <a:pt x="226" y="1074"/>
                  </a:cubicBezTo>
                  <a:cubicBezTo>
                    <a:pt x="286" y="1027"/>
                    <a:pt x="393" y="1003"/>
                    <a:pt x="465" y="967"/>
                  </a:cubicBezTo>
                  <a:cubicBezTo>
                    <a:pt x="631" y="884"/>
                    <a:pt x="810" y="789"/>
                    <a:pt x="953" y="705"/>
                  </a:cubicBezTo>
                  <a:cubicBezTo>
                    <a:pt x="1203" y="539"/>
                    <a:pt x="1500" y="336"/>
                    <a:pt x="1667" y="62"/>
                  </a:cubicBezTo>
                  <a:cubicBezTo>
                    <a:pt x="1678" y="41"/>
                    <a:pt x="1660" y="1"/>
                    <a:pt x="1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33" name="Google Shape;18633;p27"/>
            <p:cNvSpPr/>
            <p:nvPr/>
          </p:nvSpPr>
          <p:spPr>
            <a:xfrm>
              <a:off x="2922375" y="2557000"/>
              <a:ext cx="37225" cy="17875"/>
            </a:xfrm>
            <a:custGeom>
              <a:avLst/>
              <a:gdLst/>
              <a:ahLst/>
              <a:cxnLst/>
              <a:rect l="l" t="t" r="r" b="b"/>
              <a:pathLst>
                <a:path w="1489" h="715" extrusionOk="0">
                  <a:moveTo>
                    <a:pt x="1394" y="0"/>
                  </a:moveTo>
                  <a:cubicBezTo>
                    <a:pt x="1167" y="48"/>
                    <a:pt x="977" y="262"/>
                    <a:pt x="763" y="345"/>
                  </a:cubicBezTo>
                  <a:cubicBezTo>
                    <a:pt x="524" y="465"/>
                    <a:pt x="274" y="536"/>
                    <a:pt x="36" y="643"/>
                  </a:cubicBezTo>
                  <a:cubicBezTo>
                    <a:pt x="1" y="655"/>
                    <a:pt x="12" y="715"/>
                    <a:pt x="60" y="715"/>
                  </a:cubicBezTo>
                  <a:cubicBezTo>
                    <a:pt x="322" y="715"/>
                    <a:pt x="608" y="631"/>
                    <a:pt x="858" y="512"/>
                  </a:cubicBezTo>
                  <a:cubicBezTo>
                    <a:pt x="1060" y="417"/>
                    <a:pt x="1358" y="286"/>
                    <a:pt x="1465" y="84"/>
                  </a:cubicBezTo>
                  <a:cubicBezTo>
                    <a:pt x="1489" y="36"/>
                    <a:pt x="1441" y="0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34" name="Google Shape;18634;p27"/>
            <p:cNvSpPr/>
            <p:nvPr/>
          </p:nvSpPr>
          <p:spPr>
            <a:xfrm>
              <a:off x="2930525" y="2552375"/>
              <a:ext cx="30650" cy="16300"/>
            </a:xfrm>
            <a:custGeom>
              <a:avLst/>
              <a:gdLst/>
              <a:ahLst/>
              <a:cxnLst/>
              <a:rect l="l" t="t" r="r" b="b"/>
              <a:pathLst>
                <a:path w="1226" h="652" extrusionOk="0">
                  <a:moveTo>
                    <a:pt x="1114" y="0"/>
                  </a:moveTo>
                  <a:cubicBezTo>
                    <a:pt x="1103" y="0"/>
                    <a:pt x="1092" y="2"/>
                    <a:pt x="1080" y="7"/>
                  </a:cubicBezTo>
                  <a:cubicBezTo>
                    <a:pt x="722" y="185"/>
                    <a:pt x="389" y="411"/>
                    <a:pt x="32" y="602"/>
                  </a:cubicBezTo>
                  <a:cubicBezTo>
                    <a:pt x="1" y="622"/>
                    <a:pt x="6" y="652"/>
                    <a:pt x="30" y="652"/>
                  </a:cubicBezTo>
                  <a:cubicBezTo>
                    <a:pt x="34" y="652"/>
                    <a:pt x="39" y="651"/>
                    <a:pt x="44" y="650"/>
                  </a:cubicBezTo>
                  <a:cubicBezTo>
                    <a:pt x="413" y="530"/>
                    <a:pt x="829" y="388"/>
                    <a:pt x="1163" y="149"/>
                  </a:cubicBezTo>
                  <a:cubicBezTo>
                    <a:pt x="1225" y="97"/>
                    <a:pt x="1188" y="0"/>
                    <a:pt x="11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35" name="Google Shape;18635;p27"/>
            <p:cNvSpPr/>
            <p:nvPr/>
          </p:nvSpPr>
          <p:spPr>
            <a:xfrm>
              <a:off x="2953225" y="2533525"/>
              <a:ext cx="33000" cy="29700"/>
            </a:xfrm>
            <a:custGeom>
              <a:avLst/>
              <a:gdLst/>
              <a:ahLst/>
              <a:cxnLst/>
              <a:rect l="l" t="t" r="r" b="b"/>
              <a:pathLst>
                <a:path w="1320" h="1188" extrusionOk="0">
                  <a:moveTo>
                    <a:pt x="1294" y="0"/>
                  </a:moveTo>
                  <a:cubicBezTo>
                    <a:pt x="1288" y="0"/>
                    <a:pt x="1282" y="3"/>
                    <a:pt x="1279" y="10"/>
                  </a:cubicBezTo>
                  <a:cubicBezTo>
                    <a:pt x="1053" y="165"/>
                    <a:pt x="862" y="403"/>
                    <a:pt x="648" y="606"/>
                  </a:cubicBezTo>
                  <a:cubicBezTo>
                    <a:pt x="445" y="796"/>
                    <a:pt x="231" y="987"/>
                    <a:pt x="17" y="1165"/>
                  </a:cubicBezTo>
                  <a:cubicBezTo>
                    <a:pt x="0" y="1174"/>
                    <a:pt x="12" y="1187"/>
                    <a:pt x="25" y="1187"/>
                  </a:cubicBezTo>
                  <a:cubicBezTo>
                    <a:pt x="31" y="1187"/>
                    <a:pt x="37" y="1185"/>
                    <a:pt x="41" y="1177"/>
                  </a:cubicBezTo>
                  <a:cubicBezTo>
                    <a:pt x="279" y="999"/>
                    <a:pt x="517" y="808"/>
                    <a:pt x="743" y="606"/>
                  </a:cubicBezTo>
                  <a:cubicBezTo>
                    <a:pt x="934" y="427"/>
                    <a:pt x="1160" y="249"/>
                    <a:pt x="1303" y="22"/>
                  </a:cubicBezTo>
                  <a:cubicBezTo>
                    <a:pt x="1319" y="14"/>
                    <a:pt x="1307" y="0"/>
                    <a:pt x="1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36" name="Google Shape;18636;p27"/>
            <p:cNvSpPr/>
            <p:nvPr/>
          </p:nvSpPr>
          <p:spPr>
            <a:xfrm>
              <a:off x="2975050" y="2442075"/>
              <a:ext cx="104400" cy="96775"/>
            </a:xfrm>
            <a:custGeom>
              <a:avLst/>
              <a:gdLst/>
              <a:ahLst/>
              <a:cxnLst/>
              <a:rect l="l" t="t" r="r" b="b"/>
              <a:pathLst>
                <a:path w="4176" h="3871" extrusionOk="0">
                  <a:moveTo>
                    <a:pt x="4156" y="1"/>
                  </a:moveTo>
                  <a:cubicBezTo>
                    <a:pt x="4149" y="1"/>
                    <a:pt x="4141" y="5"/>
                    <a:pt x="4132" y="13"/>
                  </a:cubicBezTo>
                  <a:cubicBezTo>
                    <a:pt x="3620" y="894"/>
                    <a:pt x="3120" y="1668"/>
                    <a:pt x="2263" y="2299"/>
                  </a:cubicBezTo>
                  <a:cubicBezTo>
                    <a:pt x="1513" y="2835"/>
                    <a:pt x="739" y="3311"/>
                    <a:pt x="13" y="3859"/>
                  </a:cubicBezTo>
                  <a:cubicBezTo>
                    <a:pt x="1" y="3859"/>
                    <a:pt x="13" y="3871"/>
                    <a:pt x="37" y="3871"/>
                  </a:cubicBezTo>
                  <a:cubicBezTo>
                    <a:pt x="1727" y="2847"/>
                    <a:pt x="3311" y="1835"/>
                    <a:pt x="4168" y="37"/>
                  </a:cubicBezTo>
                  <a:cubicBezTo>
                    <a:pt x="4176" y="14"/>
                    <a:pt x="4169" y="1"/>
                    <a:pt x="4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37" name="Google Shape;18637;p27"/>
            <p:cNvSpPr/>
            <p:nvPr/>
          </p:nvSpPr>
          <p:spPr>
            <a:xfrm>
              <a:off x="3084600" y="2391275"/>
              <a:ext cx="18475" cy="45775"/>
            </a:xfrm>
            <a:custGeom>
              <a:avLst/>
              <a:gdLst/>
              <a:ahLst/>
              <a:cxnLst/>
              <a:rect l="l" t="t" r="r" b="b"/>
              <a:pathLst>
                <a:path w="739" h="1831" extrusionOk="0">
                  <a:moveTo>
                    <a:pt x="733" y="0"/>
                  </a:moveTo>
                  <a:cubicBezTo>
                    <a:pt x="730" y="0"/>
                    <a:pt x="727" y="3"/>
                    <a:pt x="727" y="9"/>
                  </a:cubicBezTo>
                  <a:cubicBezTo>
                    <a:pt x="477" y="617"/>
                    <a:pt x="239" y="1236"/>
                    <a:pt x="0" y="1831"/>
                  </a:cubicBezTo>
                  <a:lnTo>
                    <a:pt x="12" y="1831"/>
                  </a:lnTo>
                  <a:cubicBezTo>
                    <a:pt x="310" y="1248"/>
                    <a:pt x="560" y="617"/>
                    <a:pt x="739" y="9"/>
                  </a:cubicBezTo>
                  <a:cubicBezTo>
                    <a:pt x="739" y="3"/>
                    <a:pt x="736" y="0"/>
                    <a:pt x="7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38" name="Google Shape;18638;p27"/>
            <p:cNvSpPr/>
            <p:nvPr/>
          </p:nvSpPr>
          <p:spPr>
            <a:xfrm>
              <a:off x="3093925" y="2378400"/>
              <a:ext cx="20475" cy="38675"/>
            </a:xfrm>
            <a:custGeom>
              <a:avLst/>
              <a:gdLst/>
              <a:ahLst/>
              <a:cxnLst/>
              <a:rect l="l" t="t" r="r" b="b"/>
              <a:pathLst>
                <a:path w="819" h="1547" extrusionOk="0">
                  <a:moveTo>
                    <a:pt x="818" y="0"/>
                  </a:moveTo>
                  <a:cubicBezTo>
                    <a:pt x="532" y="500"/>
                    <a:pt x="259" y="989"/>
                    <a:pt x="8" y="1489"/>
                  </a:cubicBezTo>
                  <a:cubicBezTo>
                    <a:pt x="1" y="1520"/>
                    <a:pt x="19" y="1547"/>
                    <a:pt x="39" y="1547"/>
                  </a:cubicBezTo>
                  <a:cubicBezTo>
                    <a:pt x="49" y="1547"/>
                    <a:pt x="60" y="1540"/>
                    <a:pt x="68" y="1524"/>
                  </a:cubicBezTo>
                  <a:cubicBezTo>
                    <a:pt x="342" y="1036"/>
                    <a:pt x="592" y="524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39" name="Google Shape;18639;p27"/>
            <p:cNvSpPr/>
            <p:nvPr/>
          </p:nvSpPr>
          <p:spPr>
            <a:xfrm>
              <a:off x="3124875" y="2316650"/>
              <a:ext cx="26725" cy="61225"/>
            </a:xfrm>
            <a:custGeom>
              <a:avLst/>
              <a:gdLst/>
              <a:ahLst/>
              <a:cxnLst/>
              <a:rect l="l" t="t" r="r" b="b"/>
              <a:pathLst>
                <a:path w="1069" h="2449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780"/>
                    <a:pt x="854" y="1482"/>
                    <a:pt x="949" y="2435"/>
                  </a:cubicBezTo>
                  <a:cubicBezTo>
                    <a:pt x="949" y="2442"/>
                    <a:pt x="957" y="2448"/>
                    <a:pt x="964" y="2448"/>
                  </a:cubicBezTo>
                  <a:cubicBezTo>
                    <a:pt x="969" y="2448"/>
                    <a:pt x="973" y="2445"/>
                    <a:pt x="973" y="2435"/>
                  </a:cubicBezTo>
                  <a:cubicBezTo>
                    <a:pt x="1068" y="1566"/>
                    <a:pt x="664" y="601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40" name="Google Shape;18640;p27"/>
            <p:cNvSpPr/>
            <p:nvPr/>
          </p:nvSpPr>
          <p:spPr>
            <a:xfrm>
              <a:off x="3078050" y="2393875"/>
              <a:ext cx="69375" cy="120050"/>
            </a:xfrm>
            <a:custGeom>
              <a:avLst/>
              <a:gdLst/>
              <a:ahLst/>
              <a:cxnLst/>
              <a:rect l="l" t="t" r="r" b="b"/>
              <a:pathLst>
                <a:path w="2775" h="4802" extrusionOk="0">
                  <a:moveTo>
                    <a:pt x="2763" y="1"/>
                  </a:moveTo>
                  <a:cubicBezTo>
                    <a:pt x="2191" y="905"/>
                    <a:pt x="1703" y="1846"/>
                    <a:pt x="1084" y="2739"/>
                  </a:cubicBezTo>
                  <a:cubicBezTo>
                    <a:pt x="655" y="3370"/>
                    <a:pt x="60" y="3965"/>
                    <a:pt x="1" y="4763"/>
                  </a:cubicBezTo>
                  <a:cubicBezTo>
                    <a:pt x="1" y="4784"/>
                    <a:pt x="31" y="4802"/>
                    <a:pt x="57" y="4802"/>
                  </a:cubicBezTo>
                  <a:cubicBezTo>
                    <a:pt x="75" y="4802"/>
                    <a:pt x="91" y="4794"/>
                    <a:pt x="96" y="4775"/>
                  </a:cubicBezTo>
                  <a:cubicBezTo>
                    <a:pt x="262" y="3882"/>
                    <a:pt x="929" y="3180"/>
                    <a:pt x="1394" y="2418"/>
                  </a:cubicBezTo>
                  <a:cubicBezTo>
                    <a:pt x="1882" y="1632"/>
                    <a:pt x="2358" y="834"/>
                    <a:pt x="2775" y="12"/>
                  </a:cubicBezTo>
                  <a:cubicBezTo>
                    <a:pt x="2775" y="1"/>
                    <a:pt x="2763" y="1"/>
                    <a:pt x="27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41" name="Google Shape;18641;p27"/>
            <p:cNvSpPr/>
            <p:nvPr/>
          </p:nvSpPr>
          <p:spPr>
            <a:xfrm>
              <a:off x="2837925" y="2532075"/>
              <a:ext cx="68500" cy="46500"/>
            </a:xfrm>
            <a:custGeom>
              <a:avLst/>
              <a:gdLst/>
              <a:ahLst/>
              <a:cxnLst/>
              <a:rect l="l" t="t" r="r" b="b"/>
              <a:pathLst>
                <a:path w="2740" h="1860" extrusionOk="0">
                  <a:moveTo>
                    <a:pt x="13" y="1"/>
                  </a:moveTo>
                  <a:cubicBezTo>
                    <a:pt x="5" y="1"/>
                    <a:pt x="0" y="24"/>
                    <a:pt x="9" y="33"/>
                  </a:cubicBezTo>
                  <a:cubicBezTo>
                    <a:pt x="735" y="795"/>
                    <a:pt x="1736" y="1378"/>
                    <a:pt x="2676" y="1854"/>
                  </a:cubicBezTo>
                  <a:cubicBezTo>
                    <a:pt x="2684" y="1858"/>
                    <a:pt x="2691" y="1860"/>
                    <a:pt x="2697" y="1860"/>
                  </a:cubicBezTo>
                  <a:cubicBezTo>
                    <a:pt x="2730" y="1860"/>
                    <a:pt x="2740" y="1815"/>
                    <a:pt x="2700" y="1795"/>
                  </a:cubicBezTo>
                  <a:cubicBezTo>
                    <a:pt x="1736" y="1271"/>
                    <a:pt x="914" y="616"/>
                    <a:pt x="21" y="9"/>
                  </a:cubicBezTo>
                  <a:cubicBezTo>
                    <a:pt x="18" y="3"/>
                    <a:pt x="15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42" name="Google Shape;18642;p27"/>
            <p:cNvSpPr/>
            <p:nvPr/>
          </p:nvSpPr>
          <p:spPr>
            <a:xfrm>
              <a:off x="2825050" y="2518000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0" y="0"/>
                  </a:moveTo>
                  <a:cubicBezTo>
                    <a:pt x="143" y="96"/>
                    <a:pt x="262" y="227"/>
                    <a:pt x="346" y="370"/>
                  </a:cubicBezTo>
                  <a:cubicBezTo>
                    <a:pt x="274" y="215"/>
                    <a:pt x="155" y="9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43" name="Google Shape;18643;p27"/>
            <p:cNvSpPr/>
            <p:nvPr/>
          </p:nvSpPr>
          <p:spPr>
            <a:xfrm>
              <a:off x="2722350" y="2354650"/>
              <a:ext cx="92900" cy="152350"/>
            </a:xfrm>
            <a:custGeom>
              <a:avLst/>
              <a:gdLst/>
              <a:ahLst/>
              <a:cxnLst/>
              <a:rect l="l" t="t" r="r" b="b"/>
              <a:pathLst>
                <a:path w="3716" h="6094" extrusionOk="0">
                  <a:moveTo>
                    <a:pt x="30" y="0"/>
                  </a:moveTo>
                  <a:cubicBezTo>
                    <a:pt x="17" y="0"/>
                    <a:pt x="1" y="13"/>
                    <a:pt x="1" y="34"/>
                  </a:cubicBezTo>
                  <a:cubicBezTo>
                    <a:pt x="155" y="1391"/>
                    <a:pt x="1036" y="2379"/>
                    <a:pt x="1667" y="3546"/>
                  </a:cubicBezTo>
                  <a:cubicBezTo>
                    <a:pt x="2227" y="4510"/>
                    <a:pt x="2739" y="5475"/>
                    <a:pt x="3715" y="6094"/>
                  </a:cubicBezTo>
                  <a:cubicBezTo>
                    <a:pt x="2739" y="5356"/>
                    <a:pt x="2203" y="4332"/>
                    <a:pt x="1632" y="3308"/>
                  </a:cubicBezTo>
                  <a:cubicBezTo>
                    <a:pt x="1001" y="2201"/>
                    <a:pt x="274" y="1296"/>
                    <a:pt x="48" y="22"/>
                  </a:cubicBezTo>
                  <a:cubicBezTo>
                    <a:pt x="48" y="7"/>
                    <a:pt x="40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44" name="Google Shape;18644;p27"/>
            <p:cNvSpPr/>
            <p:nvPr/>
          </p:nvSpPr>
          <p:spPr>
            <a:xfrm>
              <a:off x="2686050" y="2318800"/>
              <a:ext cx="35700" cy="61000"/>
            </a:xfrm>
            <a:custGeom>
              <a:avLst/>
              <a:gdLst/>
              <a:ahLst/>
              <a:cxnLst/>
              <a:rect l="l" t="t" r="r" b="b"/>
              <a:pathLst>
                <a:path w="1428" h="2440" extrusionOk="0">
                  <a:moveTo>
                    <a:pt x="1395" y="1"/>
                  </a:moveTo>
                  <a:cubicBezTo>
                    <a:pt x="1391" y="1"/>
                    <a:pt x="1386" y="1"/>
                    <a:pt x="1381" y="3"/>
                  </a:cubicBezTo>
                  <a:cubicBezTo>
                    <a:pt x="643" y="479"/>
                    <a:pt x="0" y="1491"/>
                    <a:pt x="71" y="2384"/>
                  </a:cubicBezTo>
                  <a:cubicBezTo>
                    <a:pt x="71" y="2414"/>
                    <a:pt x="109" y="2439"/>
                    <a:pt x="140" y="2439"/>
                  </a:cubicBezTo>
                  <a:cubicBezTo>
                    <a:pt x="158" y="2439"/>
                    <a:pt x="174" y="2430"/>
                    <a:pt x="179" y="2408"/>
                  </a:cubicBezTo>
                  <a:cubicBezTo>
                    <a:pt x="286" y="1944"/>
                    <a:pt x="321" y="1527"/>
                    <a:pt x="548" y="1099"/>
                  </a:cubicBezTo>
                  <a:cubicBezTo>
                    <a:pt x="774" y="682"/>
                    <a:pt x="1072" y="348"/>
                    <a:pt x="1417" y="27"/>
                  </a:cubicBezTo>
                  <a:cubicBezTo>
                    <a:pt x="1427" y="27"/>
                    <a:pt x="1420" y="1"/>
                    <a:pt x="13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45" name="Google Shape;18645;p27"/>
            <p:cNvSpPr/>
            <p:nvPr/>
          </p:nvSpPr>
          <p:spPr>
            <a:xfrm>
              <a:off x="2687525" y="2383925"/>
              <a:ext cx="41600" cy="72050"/>
            </a:xfrm>
            <a:custGeom>
              <a:avLst/>
              <a:gdLst/>
              <a:ahLst/>
              <a:cxnLst/>
              <a:rect l="l" t="t" r="r" b="b"/>
              <a:pathLst>
                <a:path w="1664" h="2882" extrusionOk="0">
                  <a:moveTo>
                    <a:pt x="19" y="1"/>
                  </a:moveTo>
                  <a:cubicBezTo>
                    <a:pt x="12" y="1"/>
                    <a:pt x="1" y="9"/>
                    <a:pt x="1" y="18"/>
                  </a:cubicBezTo>
                  <a:cubicBezTo>
                    <a:pt x="322" y="1065"/>
                    <a:pt x="1072" y="1911"/>
                    <a:pt x="1596" y="2863"/>
                  </a:cubicBezTo>
                  <a:cubicBezTo>
                    <a:pt x="1600" y="2876"/>
                    <a:pt x="1611" y="2881"/>
                    <a:pt x="1622" y="2881"/>
                  </a:cubicBezTo>
                  <a:cubicBezTo>
                    <a:pt x="1642" y="2881"/>
                    <a:pt x="1663" y="2866"/>
                    <a:pt x="1656" y="2851"/>
                  </a:cubicBezTo>
                  <a:cubicBezTo>
                    <a:pt x="1620" y="2435"/>
                    <a:pt x="1322" y="2101"/>
                    <a:pt x="1084" y="1780"/>
                  </a:cubicBezTo>
                  <a:cubicBezTo>
                    <a:pt x="667" y="1208"/>
                    <a:pt x="358" y="613"/>
                    <a:pt x="24" y="6"/>
                  </a:cubicBezTo>
                  <a:cubicBezTo>
                    <a:pt x="24" y="2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46" name="Google Shape;18646;p27"/>
            <p:cNvSpPr/>
            <p:nvPr/>
          </p:nvSpPr>
          <p:spPr>
            <a:xfrm>
              <a:off x="2725325" y="2455950"/>
              <a:ext cx="85900" cy="101400"/>
            </a:xfrm>
            <a:custGeom>
              <a:avLst/>
              <a:gdLst/>
              <a:ahLst/>
              <a:cxnLst/>
              <a:rect l="l" t="t" r="r" b="b"/>
              <a:pathLst>
                <a:path w="3436" h="4056" extrusionOk="0">
                  <a:moveTo>
                    <a:pt x="10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13" y="6"/>
                    <a:pt x="13" y="0"/>
                    <a:pt x="10" y="0"/>
                  </a:cubicBezTo>
                  <a:close/>
                  <a:moveTo>
                    <a:pt x="1" y="18"/>
                  </a:moveTo>
                  <a:cubicBezTo>
                    <a:pt x="203" y="494"/>
                    <a:pt x="120" y="1054"/>
                    <a:pt x="346" y="1518"/>
                  </a:cubicBezTo>
                  <a:cubicBezTo>
                    <a:pt x="525" y="1863"/>
                    <a:pt x="870" y="2054"/>
                    <a:pt x="1120" y="2316"/>
                  </a:cubicBezTo>
                  <a:cubicBezTo>
                    <a:pt x="1406" y="2613"/>
                    <a:pt x="1584" y="2959"/>
                    <a:pt x="1929" y="3197"/>
                  </a:cubicBezTo>
                  <a:cubicBezTo>
                    <a:pt x="2370" y="3506"/>
                    <a:pt x="2894" y="3614"/>
                    <a:pt x="3263" y="4030"/>
                  </a:cubicBezTo>
                  <a:cubicBezTo>
                    <a:pt x="3280" y="4048"/>
                    <a:pt x="3301" y="4055"/>
                    <a:pt x="3320" y="4055"/>
                  </a:cubicBezTo>
                  <a:cubicBezTo>
                    <a:pt x="3381" y="4055"/>
                    <a:pt x="3436" y="3983"/>
                    <a:pt x="3382" y="3911"/>
                  </a:cubicBezTo>
                  <a:cubicBezTo>
                    <a:pt x="3144" y="3661"/>
                    <a:pt x="2858" y="3506"/>
                    <a:pt x="2537" y="3364"/>
                  </a:cubicBezTo>
                  <a:cubicBezTo>
                    <a:pt x="2001" y="3090"/>
                    <a:pt x="1679" y="2768"/>
                    <a:pt x="1298" y="2316"/>
                  </a:cubicBezTo>
                  <a:cubicBezTo>
                    <a:pt x="870" y="1840"/>
                    <a:pt x="441" y="1637"/>
                    <a:pt x="310" y="935"/>
                  </a:cubicBezTo>
                  <a:cubicBezTo>
                    <a:pt x="263" y="566"/>
                    <a:pt x="274" y="280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47" name="Google Shape;18647;p27"/>
            <p:cNvSpPr/>
            <p:nvPr/>
          </p:nvSpPr>
          <p:spPr>
            <a:xfrm>
              <a:off x="2723550" y="2317925"/>
              <a:ext cx="123675" cy="135000"/>
            </a:xfrm>
            <a:custGeom>
              <a:avLst/>
              <a:gdLst/>
              <a:ahLst/>
              <a:cxnLst/>
              <a:rect l="l" t="t" r="r" b="b"/>
              <a:pathLst>
                <a:path w="4947" h="5400" extrusionOk="0">
                  <a:moveTo>
                    <a:pt x="264" y="1"/>
                  </a:moveTo>
                  <a:cubicBezTo>
                    <a:pt x="169" y="1"/>
                    <a:pt x="79" y="80"/>
                    <a:pt x="0" y="276"/>
                  </a:cubicBezTo>
                  <a:cubicBezTo>
                    <a:pt x="76" y="141"/>
                    <a:pt x="156" y="85"/>
                    <a:pt x="238" y="85"/>
                  </a:cubicBezTo>
                  <a:cubicBezTo>
                    <a:pt x="605" y="85"/>
                    <a:pt x="992" y="1205"/>
                    <a:pt x="989" y="1205"/>
                  </a:cubicBezTo>
                  <a:cubicBezTo>
                    <a:pt x="989" y="1205"/>
                    <a:pt x="988" y="1205"/>
                    <a:pt x="988" y="1205"/>
                  </a:cubicBezTo>
                  <a:lnTo>
                    <a:pt x="988" y="1205"/>
                  </a:lnTo>
                  <a:cubicBezTo>
                    <a:pt x="1072" y="1443"/>
                    <a:pt x="1119" y="1681"/>
                    <a:pt x="1250" y="1884"/>
                  </a:cubicBezTo>
                  <a:cubicBezTo>
                    <a:pt x="1548" y="2336"/>
                    <a:pt x="2096" y="2681"/>
                    <a:pt x="2441" y="3110"/>
                  </a:cubicBezTo>
                  <a:cubicBezTo>
                    <a:pt x="3084" y="3896"/>
                    <a:pt x="3763" y="5158"/>
                    <a:pt x="4858" y="5396"/>
                  </a:cubicBezTo>
                  <a:cubicBezTo>
                    <a:pt x="4864" y="5399"/>
                    <a:pt x="4871" y="5400"/>
                    <a:pt x="4877" y="5400"/>
                  </a:cubicBezTo>
                  <a:cubicBezTo>
                    <a:pt x="4924" y="5400"/>
                    <a:pt x="4947" y="5322"/>
                    <a:pt x="4894" y="5301"/>
                  </a:cubicBezTo>
                  <a:cubicBezTo>
                    <a:pt x="4096" y="4884"/>
                    <a:pt x="3584" y="4265"/>
                    <a:pt x="3024" y="3586"/>
                  </a:cubicBezTo>
                  <a:cubicBezTo>
                    <a:pt x="2762" y="3277"/>
                    <a:pt x="2512" y="2931"/>
                    <a:pt x="2239" y="2634"/>
                  </a:cubicBezTo>
                  <a:cubicBezTo>
                    <a:pt x="1846" y="2217"/>
                    <a:pt x="1429" y="1979"/>
                    <a:pt x="1179" y="1431"/>
                  </a:cubicBezTo>
                  <a:cubicBezTo>
                    <a:pt x="1093" y="1260"/>
                    <a:pt x="643" y="1"/>
                    <a:pt x="2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48" name="Google Shape;18648;p27"/>
            <p:cNvSpPr/>
            <p:nvPr/>
          </p:nvSpPr>
          <p:spPr>
            <a:xfrm>
              <a:off x="2711050" y="2247650"/>
              <a:ext cx="134175" cy="203775"/>
            </a:xfrm>
            <a:custGeom>
              <a:avLst/>
              <a:gdLst/>
              <a:ahLst/>
              <a:cxnLst/>
              <a:rect l="l" t="t" r="r" b="b"/>
              <a:pathLst>
                <a:path w="5367" h="8151" extrusionOk="0">
                  <a:moveTo>
                    <a:pt x="101" y="1"/>
                  </a:moveTo>
                  <a:cubicBezTo>
                    <a:pt x="86" y="1"/>
                    <a:pt x="72" y="10"/>
                    <a:pt x="72" y="27"/>
                  </a:cubicBezTo>
                  <a:cubicBezTo>
                    <a:pt x="0" y="1623"/>
                    <a:pt x="798" y="2956"/>
                    <a:pt x="1929" y="4040"/>
                  </a:cubicBezTo>
                  <a:cubicBezTo>
                    <a:pt x="2643" y="4730"/>
                    <a:pt x="3155" y="5445"/>
                    <a:pt x="3691" y="6242"/>
                  </a:cubicBezTo>
                  <a:cubicBezTo>
                    <a:pt x="4167" y="6945"/>
                    <a:pt x="4917" y="7374"/>
                    <a:pt x="5298" y="8136"/>
                  </a:cubicBezTo>
                  <a:cubicBezTo>
                    <a:pt x="5306" y="8146"/>
                    <a:pt x="5315" y="8151"/>
                    <a:pt x="5324" y="8151"/>
                  </a:cubicBezTo>
                  <a:cubicBezTo>
                    <a:pt x="5346" y="8151"/>
                    <a:pt x="5366" y="8128"/>
                    <a:pt x="5358" y="8112"/>
                  </a:cubicBezTo>
                  <a:cubicBezTo>
                    <a:pt x="5096" y="7469"/>
                    <a:pt x="4501" y="7112"/>
                    <a:pt x="4060" y="6600"/>
                  </a:cubicBezTo>
                  <a:cubicBezTo>
                    <a:pt x="3536" y="5992"/>
                    <a:pt x="3239" y="5242"/>
                    <a:pt x="2703" y="4647"/>
                  </a:cubicBezTo>
                  <a:cubicBezTo>
                    <a:pt x="2119" y="4016"/>
                    <a:pt x="1453" y="3504"/>
                    <a:pt x="988" y="2766"/>
                  </a:cubicBezTo>
                  <a:cubicBezTo>
                    <a:pt x="453" y="1921"/>
                    <a:pt x="238" y="992"/>
                    <a:pt x="131" y="27"/>
                  </a:cubicBezTo>
                  <a:cubicBezTo>
                    <a:pt x="131" y="10"/>
                    <a:pt x="116" y="1"/>
                    <a:pt x="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49" name="Google Shape;18649;p27"/>
            <p:cNvSpPr/>
            <p:nvPr/>
          </p:nvSpPr>
          <p:spPr>
            <a:xfrm>
              <a:off x="2713225" y="2224500"/>
              <a:ext cx="23725" cy="24150"/>
            </a:xfrm>
            <a:custGeom>
              <a:avLst/>
              <a:gdLst/>
              <a:ahLst/>
              <a:cxnLst/>
              <a:rect l="l" t="t" r="r" b="b"/>
              <a:pathLst>
                <a:path w="949" h="966" extrusionOk="0">
                  <a:moveTo>
                    <a:pt x="889" y="1"/>
                  </a:moveTo>
                  <a:cubicBezTo>
                    <a:pt x="485" y="84"/>
                    <a:pt x="127" y="549"/>
                    <a:pt x="8" y="918"/>
                  </a:cubicBezTo>
                  <a:cubicBezTo>
                    <a:pt x="0" y="949"/>
                    <a:pt x="19" y="965"/>
                    <a:pt x="36" y="965"/>
                  </a:cubicBezTo>
                  <a:cubicBezTo>
                    <a:pt x="44" y="965"/>
                    <a:pt x="52" y="961"/>
                    <a:pt x="56" y="953"/>
                  </a:cubicBezTo>
                  <a:cubicBezTo>
                    <a:pt x="163" y="763"/>
                    <a:pt x="282" y="584"/>
                    <a:pt x="449" y="430"/>
                  </a:cubicBezTo>
                  <a:cubicBezTo>
                    <a:pt x="592" y="299"/>
                    <a:pt x="770" y="191"/>
                    <a:pt x="925" y="60"/>
                  </a:cubicBezTo>
                  <a:cubicBezTo>
                    <a:pt x="949" y="49"/>
                    <a:pt x="925" y="1"/>
                    <a:pt x="8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50" name="Google Shape;18650;p27"/>
            <p:cNvSpPr/>
            <p:nvPr/>
          </p:nvSpPr>
          <p:spPr>
            <a:xfrm>
              <a:off x="2738950" y="2225175"/>
              <a:ext cx="131775" cy="155625"/>
            </a:xfrm>
            <a:custGeom>
              <a:avLst/>
              <a:gdLst/>
              <a:ahLst/>
              <a:cxnLst/>
              <a:rect l="l" t="t" r="r" b="b"/>
              <a:pathLst>
                <a:path w="5271" h="6225" extrusionOk="0">
                  <a:moveTo>
                    <a:pt x="40" y="1"/>
                  </a:moveTo>
                  <a:cubicBezTo>
                    <a:pt x="17" y="1"/>
                    <a:pt x="1" y="17"/>
                    <a:pt x="15" y="45"/>
                  </a:cubicBezTo>
                  <a:cubicBezTo>
                    <a:pt x="587" y="1569"/>
                    <a:pt x="1277" y="2796"/>
                    <a:pt x="2551" y="3855"/>
                  </a:cubicBezTo>
                  <a:cubicBezTo>
                    <a:pt x="2897" y="4141"/>
                    <a:pt x="3194" y="4403"/>
                    <a:pt x="3444" y="4760"/>
                  </a:cubicBezTo>
                  <a:cubicBezTo>
                    <a:pt x="3670" y="5094"/>
                    <a:pt x="3801" y="5475"/>
                    <a:pt x="4075" y="5772"/>
                  </a:cubicBezTo>
                  <a:cubicBezTo>
                    <a:pt x="4313" y="6048"/>
                    <a:pt x="4595" y="6225"/>
                    <a:pt x="4936" y="6225"/>
                  </a:cubicBezTo>
                  <a:cubicBezTo>
                    <a:pt x="5022" y="6225"/>
                    <a:pt x="5112" y="6213"/>
                    <a:pt x="5206" y="6189"/>
                  </a:cubicBezTo>
                  <a:cubicBezTo>
                    <a:pt x="5271" y="6178"/>
                    <a:pt x="5258" y="6090"/>
                    <a:pt x="5194" y="6090"/>
                  </a:cubicBezTo>
                  <a:cubicBezTo>
                    <a:pt x="5187" y="6090"/>
                    <a:pt x="5179" y="6091"/>
                    <a:pt x="5171" y="6094"/>
                  </a:cubicBezTo>
                  <a:cubicBezTo>
                    <a:pt x="5129" y="6098"/>
                    <a:pt x="5088" y="6099"/>
                    <a:pt x="5049" y="6099"/>
                  </a:cubicBezTo>
                  <a:cubicBezTo>
                    <a:pt x="4130" y="6099"/>
                    <a:pt x="3924" y="5056"/>
                    <a:pt x="3444" y="4463"/>
                  </a:cubicBezTo>
                  <a:cubicBezTo>
                    <a:pt x="3087" y="4034"/>
                    <a:pt x="2635" y="3724"/>
                    <a:pt x="2218" y="3367"/>
                  </a:cubicBezTo>
                  <a:cubicBezTo>
                    <a:pt x="1146" y="2462"/>
                    <a:pt x="753" y="1188"/>
                    <a:pt x="87" y="22"/>
                  </a:cubicBezTo>
                  <a:cubicBezTo>
                    <a:pt x="73" y="7"/>
                    <a:pt x="55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51" name="Google Shape;18651;p27"/>
            <p:cNvSpPr/>
            <p:nvPr/>
          </p:nvSpPr>
          <p:spPr>
            <a:xfrm>
              <a:off x="2737225" y="2192050"/>
              <a:ext cx="137550" cy="187350"/>
            </a:xfrm>
            <a:custGeom>
              <a:avLst/>
              <a:gdLst/>
              <a:ahLst/>
              <a:cxnLst/>
              <a:rect l="l" t="t" r="r" b="b"/>
              <a:pathLst>
                <a:path w="5502" h="7494" extrusionOk="0">
                  <a:moveTo>
                    <a:pt x="2147" y="1"/>
                  </a:moveTo>
                  <a:cubicBezTo>
                    <a:pt x="2136" y="1"/>
                    <a:pt x="2126" y="4"/>
                    <a:pt x="2120" y="13"/>
                  </a:cubicBezTo>
                  <a:cubicBezTo>
                    <a:pt x="1156" y="835"/>
                    <a:pt x="1608" y="2192"/>
                    <a:pt x="2239" y="3073"/>
                  </a:cubicBezTo>
                  <a:cubicBezTo>
                    <a:pt x="2704" y="3692"/>
                    <a:pt x="3239" y="4275"/>
                    <a:pt x="3739" y="4859"/>
                  </a:cubicBezTo>
                  <a:cubicBezTo>
                    <a:pt x="4394" y="5633"/>
                    <a:pt x="5263" y="6383"/>
                    <a:pt x="5275" y="7478"/>
                  </a:cubicBezTo>
                  <a:cubicBezTo>
                    <a:pt x="5270" y="7488"/>
                    <a:pt x="5280" y="7494"/>
                    <a:pt x="5292" y="7494"/>
                  </a:cubicBezTo>
                  <a:cubicBezTo>
                    <a:pt x="5310" y="7494"/>
                    <a:pt x="5335" y="7482"/>
                    <a:pt x="5335" y="7454"/>
                  </a:cubicBezTo>
                  <a:cubicBezTo>
                    <a:pt x="5502" y="4859"/>
                    <a:pt x="1" y="2728"/>
                    <a:pt x="2192" y="73"/>
                  </a:cubicBezTo>
                  <a:cubicBezTo>
                    <a:pt x="2228" y="37"/>
                    <a:pt x="2182" y="1"/>
                    <a:pt x="21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52" name="Google Shape;18652;p27"/>
            <p:cNvSpPr/>
            <p:nvPr/>
          </p:nvSpPr>
          <p:spPr>
            <a:xfrm>
              <a:off x="2782550" y="2185700"/>
              <a:ext cx="20675" cy="19725"/>
            </a:xfrm>
            <a:custGeom>
              <a:avLst/>
              <a:gdLst/>
              <a:ahLst/>
              <a:cxnLst/>
              <a:rect l="l" t="t" r="r" b="b"/>
              <a:pathLst>
                <a:path w="827" h="789" extrusionOk="0">
                  <a:moveTo>
                    <a:pt x="767" y="0"/>
                  </a:moveTo>
                  <a:cubicBezTo>
                    <a:pt x="761" y="0"/>
                    <a:pt x="754" y="2"/>
                    <a:pt x="748" y="5"/>
                  </a:cubicBezTo>
                  <a:cubicBezTo>
                    <a:pt x="569" y="53"/>
                    <a:pt x="355" y="148"/>
                    <a:pt x="295" y="327"/>
                  </a:cubicBezTo>
                  <a:cubicBezTo>
                    <a:pt x="295" y="350"/>
                    <a:pt x="307" y="350"/>
                    <a:pt x="319" y="350"/>
                  </a:cubicBezTo>
                  <a:cubicBezTo>
                    <a:pt x="200" y="469"/>
                    <a:pt x="69" y="600"/>
                    <a:pt x="10" y="743"/>
                  </a:cubicBezTo>
                  <a:cubicBezTo>
                    <a:pt x="1" y="769"/>
                    <a:pt x="17" y="789"/>
                    <a:pt x="36" y="789"/>
                  </a:cubicBezTo>
                  <a:cubicBezTo>
                    <a:pt x="43" y="789"/>
                    <a:pt x="51" y="786"/>
                    <a:pt x="57" y="779"/>
                  </a:cubicBezTo>
                  <a:cubicBezTo>
                    <a:pt x="188" y="684"/>
                    <a:pt x="271" y="541"/>
                    <a:pt x="391" y="422"/>
                  </a:cubicBezTo>
                  <a:cubicBezTo>
                    <a:pt x="506" y="317"/>
                    <a:pt x="640" y="221"/>
                    <a:pt x="751" y="119"/>
                  </a:cubicBezTo>
                  <a:lnTo>
                    <a:pt x="751" y="119"/>
                  </a:lnTo>
                  <a:cubicBezTo>
                    <a:pt x="765" y="116"/>
                    <a:pt x="780" y="114"/>
                    <a:pt x="795" y="112"/>
                  </a:cubicBezTo>
                  <a:cubicBezTo>
                    <a:pt x="792" y="103"/>
                    <a:pt x="789" y="94"/>
                    <a:pt x="786" y="86"/>
                  </a:cubicBezTo>
                  <a:lnTo>
                    <a:pt x="786" y="86"/>
                  </a:lnTo>
                  <a:cubicBezTo>
                    <a:pt x="789" y="83"/>
                    <a:pt x="792" y="80"/>
                    <a:pt x="795" y="77"/>
                  </a:cubicBezTo>
                  <a:cubicBezTo>
                    <a:pt x="826" y="56"/>
                    <a:pt x="804" y="0"/>
                    <a:pt x="7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53" name="Google Shape;18653;p27"/>
            <p:cNvSpPr/>
            <p:nvPr/>
          </p:nvSpPr>
          <p:spPr>
            <a:xfrm>
              <a:off x="2802425" y="2184925"/>
              <a:ext cx="97650" cy="163125"/>
            </a:xfrm>
            <a:custGeom>
              <a:avLst/>
              <a:gdLst/>
              <a:ahLst/>
              <a:cxnLst/>
              <a:rect l="l" t="t" r="r" b="b"/>
              <a:pathLst>
                <a:path w="3906" h="6525" extrusionOk="0">
                  <a:moveTo>
                    <a:pt x="0" y="0"/>
                  </a:moveTo>
                  <a:cubicBezTo>
                    <a:pt x="238" y="715"/>
                    <a:pt x="655" y="1358"/>
                    <a:pt x="881" y="2072"/>
                  </a:cubicBezTo>
                  <a:cubicBezTo>
                    <a:pt x="1084" y="2727"/>
                    <a:pt x="1203" y="3394"/>
                    <a:pt x="1501" y="4025"/>
                  </a:cubicBezTo>
                  <a:cubicBezTo>
                    <a:pt x="1965" y="4989"/>
                    <a:pt x="2608" y="6239"/>
                    <a:pt x="3739" y="6525"/>
                  </a:cubicBezTo>
                  <a:cubicBezTo>
                    <a:pt x="3763" y="6525"/>
                    <a:pt x="3798" y="6525"/>
                    <a:pt x="3822" y="6513"/>
                  </a:cubicBezTo>
                  <a:lnTo>
                    <a:pt x="3870" y="6465"/>
                  </a:lnTo>
                  <a:cubicBezTo>
                    <a:pt x="3906" y="6418"/>
                    <a:pt x="3906" y="6370"/>
                    <a:pt x="3858" y="6346"/>
                  </a:cubicBezTo>
                  <a:lnTo>
                    <a:pt x="3846" y="6346"/>
                  </a:lnTo>
                  <a:cubicBezTo>
                    <a:pt x="3832" y="6336"/>
                    <a:pt x="3817" y="6331"/>
                    <a:pt x="3802" y="6331"/>
                  </a:cubicBezTo>
                  <a:cubicBezTo>
                    <a:pt x="3750" y="6331"/>
                    <a:pt x="3702" y="6384"/>
                    <a:pt x="3739" y="6430"/>
                  </a:cubicBezTo>
                  <a:cubicBezTo>
                    <a:pt x="3584" y="6287"/>
                    <a:pt x="3406" y="6180"/>
                    <a:pt x="3203" y="6108"/>
                  </a:cubicBezTo>
                  <a:cubicBezTo>
                    <a:pt x="3025" y="5977"/>
                    <a:pt x="2858" y="5823"/>
                    <a:pt x="2727" y="5656"/>
                  </a:cubicBezTo>
                  <a:cubicBezTo>
                    <a:pt x="2536" y="5442"/>
                    <a:pt x="2370" y="5180"/>
                    <a:pt x="2203" y="4930"/>
                  </a:cubicBezTo>
                  <a:cubicBezTo>
                    <a:pt x="1846" y="4370"/>
                    <a:pt x="1548" y="3787"/>
                    <a:pt x="1346" y="3144"/>
                  </a:cubicBezTo>
                  <a:cubicBezTo>
                    <a:pt x="1000" y="2024"/>
                    <a:pt x="703" y="97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54" name="Google Shape;18654;p27"/>
            <p:cNvSpPr/>
            <p:nvPr/>
          </p:nvSpPr>
          <p:spPr>
            <a:xfrm>
              <a:off x="2895000" y="2311175"/>
              <a:ext cx="11325" cy="37375"/>
            </a:xfrm>
            <a:custGeom>
              <a:avLst/>
              <a:gdLst/>
              <a:ahLst/>
              <a:cxnLst/>
              <a:rect l="l" t="t" r="r" b="b"/>
              <a:pathLst>
                <a:path w="453" h="1495" extrusionOk="0">
                  <a:moveTo>
                    <a:pt x="43" y="1"/>
                  </a:moveTo>
                  <a:cubicBezTo>
                    <a:pt x="25" y="1"/>
                    <a:pt x="0" y="21"/>
                    <a:pt x="0" y="46"/>
                  </a:cubicBezTo>
                  <a:cubicBezTo>
                    <a:pt x="84" y="296"/>
                    <a:pt x="167" y="523"/>
                    <a:pt x="155" y="784"/>
                  </a:cubicBezTo>
                  <a:cubicBezTo>
                    <a:pt x="155" y="1023"/>
                    <a:pt x="48" y="1237"/>
                    <a:pt x="24" y="1475"/>
                  </a:cubicBezTo>
                  <a:cubicBezTo>
                    <a:pt x="31" y="1489"/>
                    <a:pt x="42" y="1495"/>
                    <a:pt x="55" y="1495"/>
                  </a:cubicBezTo>
                  <a:cubicBezTo>
                    <a:pt x="64" y="1495"/>
                    <a:pt x="74" y="1492"/>
                    <a:pt x="84" y="1487"/>
                  </a:cubicBezTo>
                  <a:cubicBezTo>
                    <a:pt x="453" y="1142"/>
                    <a:pt x="357" y="368"/>
                    <a:pt x="60" y="11"/>
                  </a:cubicBezTo>
                  <a:cubicBezTo>
                    <a:pt x="56" y="4"/>
                    <a:pt x="50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55" name="Google Shape;18655;p27"/>
            <p:cNvSpPr/>
            <p:nvPr/>
          </p:nvSpPr>
          <p:spPr>
            <a:xfrm>
              <a:off x="2946200" y="2532150"/>
              <a:ext cx="40425" cy="30225"/>
            </a:xfrm>
            <a:custGeom>
              <a:avLst/>
              <a:gdLst/>
              <a:ahLst/>
              <a:cxnLst/>
              <a:rect l="l" t="t" r="r" b="b"/>
              <a:pathLst>
                <a:path w="1617" h="1209" extrusionOk="0">
                  <a:moveTo>
                    <a:pt x="1500" y="0"/>
                  </a:moveTo>
                  <a:cubicBezTo>
                    <a:pt x="1484" y="0"/>
                    <a:pt x="1467" y="5"/>
                    <a:pt x="1453" y="18"/>
                  </a:cubicBezTo>
                  <a:cubicBezTo>
                    <a:pt x="1215" y="220"/>
                    <a:pt x="988" y="446"/>
                    <a:pt x="738" y="637"/>
                  </a:cubicBezTo>
                  <a:cubicBezTo>
                    <a:pt x="512" y="804"/>
                    <a:pt x="191" y="923"/>
                    <a:pt x="24" y="1137"/>
                  </a:cubicBezTo>
                  <a:cubicBezTo>
                    <a:pt x="0" y="1161"/>
                    <a:pt x="24" y="1208"/>
                    <a:pt x="72" y="1208"/>
                  </a:cubicBezTo>
                  <a:cubicBezTo>
                    <a:pt x="333" y="1208"/>
                    <a:pt x="619" y="958"/>
                    <a:pt x="834" y="804"/>
                  </a:cubicBezTo>
                  <a:cubicBezTo>
                    <a:pt x="1082" y="623"/>
                    <a:pt x="1341" y="399"/>
                    <a:pt x="1530" y="143"/>
                  </a:cubicBezTo>
                  <a:lnTo>
                    <a:pt x="1530" y="143"/>
                  </a:lnTo>
                  <a:lnTo>
                    <a:pt x="1560" y="113"/>
                  </a:lnTo>
                  <a:cubicBezTo>
                    <a:pt x="1616" y="75"/>
                    <a:pt x="1561" y="0"/>
                    <a:pt x="15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56" name="Google Shape;18656;p27"/>
            <p:cNvSpPr/>
            <p:nvPr/>
          </p:nvSpPr>
          <p:spPr>
            <a:xfrm>
              <a:off x="2947100" y="2511325"/>
              <a:ext cx="72550" cy="54500"/>
            </a:xfrm>
            <a:custGeom>
              <a:avLst/>
              <a:gdLst/>
              <a:ahLst/>
              <a:cxnLst/>
              <a:rect l="l" t="t" r="r" b="b"/>
              <a:pathLst>
                <a:path w="2902" h="2180" extrusionOk="0">
                  <a:moveTo>
                    <a:pt x="2862" y="0"/>
                  </a:moveTo>
                  <a:cubicBezTo>
                    <a:pt x="2857" y="0"/>
                    <a:pt x="2851" y="2"/>
                    <a:pt x="2845" y="6"/>
                  </a:cubicBezTo>
                  <a:cubicBezTo>
                    <a:pt x="1810" y="387"/>
                    <a:pt x="762" y="1220"/>
                    <a:pt x="47" y="2053"/>
                  </a:cubicBezTo>
                  <a:cubicBezTo>
                    <a:pt x="1" y="2109"/>
                    <a:pt x="49" y="2179"/>
                    <a:pt x="106" y="2179"/>
                  </a:cubicBezTo>
                  <a:cubicBezTo>
                    <a:pt x="122" y="2179"/>
                    <a:pt x="139" y="2174"/>
                    <a:pt x="155" y="2161"/>
                  </a:cubicBezTo>
                  <a:cubicBezTo>
                    <a:pt x="643" y="1756"/>
                    <a:pt x="1131" y="1351"/>
                    <a:pt x="1607" y="922"/>
                  </a:cubicBezTo>
                  <a:cubicBezTo>
                    <a:pt x="1623" y="906"/>
                    <a:pt x="1626" y="889"/>
                    <a:pt x="1620" y="874"/>
                  </a:cubicBezTo>
                  <a:lnTo>
                    <a:pt x="1620" y="874"/>
                  </a:lnTo>
                  <a:cubicBezTo>
                    <a:pt x="2041" y="600"/>
                    <a:pt x="2498" y="380"/>
                    <a:pt x="2881" y="65"/>
                  </a:cubicBezTo>
                  <a:cubicBezTo>
                    <a:pt x="2901" y="45"/>
                    <a:pt x="2888" y="0"/>
                    <a:pt x="28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57" name="Google Shape;18657;p27"/>
            <p:cNvSpPr/>
            <p:nvPr/>
          </p:nvSpPr>
          <p:spPr>
            <a:xfrm>
              <a:off x="2993750" y="2504300"/>
              <a:ext cx="36400" cy="25950"/>
            </a:xfrm>
            <a:custGeom>
              <a:avLst/>
              <a:gdLst/>
              <a:ahLst/>
              <a:cxnLst/>
              <a:rect l="l" t="t" r="r" b="b"/>
              <a:pathLst>
                <a:path w="1456" h="1038" extrusionOk="0">
                  <a:moveTo>
                    <a:pt x="1456" y="1"/>
                  </a:moveTo>
                  <a:cubicBezTo>
                    <a:pt x="967" y="263"/>
                    <a:pt x="432" y="596"/>
                    <a:pt x="27" y="977"/>
                  </a:cubicBezTo>
                  <a:cubicBezTo>
                    <a:pt x="0" y="1004"/>
                    <a:pt x="13" y="1037"/>
                    <a:pt x="42" y="1037"/>
                  </a:cubicBezTo>
                  <a:cubicBezTo>
                    <a:pt x="51" y="1037"/>
                    <a:pt x="63" y="1034"/>
                    <a:pt x="75" y="1025"/>
                  </a:cubicBezTo>
                  <a:cubicBezTo>
                    <a:pt x="563" y="775"/>
                    <a:pt x="1039" y="370"/>
                    <a:pt x="14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58" name="Google Shape;18658;p27"/>
            <p:cNvSpPr/>
            <p:nvPr/>
          </p:nvSpPr>
          <p:spPr>
            <a:xfrm>
              <a:off x="2677400" y="2315575"/>
              <a:ext cx="53475" cy="85550"/>
            </a:xfrm>
            <a:custGeom>
              <a:avLst/>
              <a:gdLst/>
              <a:ahLst/>
              <a:cxnLst/>
              <a:rect l="l" t="t" r="r" b="b"/>
              <a:pathLst>
                <a:path w="2139" h="3422" extrusionOk="0">
                  <a:moveTo>
                    <a:pt x="2074" y="0"/>
                  </a:moveTo>
                  <a:cubicBezTo>
                    <a:pt x="2070" y="0"/>
                    <a:pt x="2065" y="0"/>
                    <a:pt x="2061" y="1"/>
                  </a:cubicBezTo>
                  <a:cubicBezTo>
                    <a:pt x="1668" y="61"/>
                    <a:pt x="1549" y="287"/>
                    <a:pt x="1310" y="573"/>
                  </a:cubicBezTo>
                  <a:cubicBezTo>
                    <a:pt x="1072" y="847"/>
                    <a:pt x="703" y="1049"/>
                    <a:pt x="513" y="1359"/>
                  </a:cubicBezTo>
                  <a:cubicBezTo>
                    <a:pt x="179" y="1882"/>
                    <a:pt x="1" y="2966"/>
                    <a:pt x="537" y="3406"/>
                  </a:cubicBezTo>
                  <a:cubicBezTo>
                    <a:pt x="547" y="3417"/>
                    <a:pt x="558" y="3422"/>
                    <a:pt x="567" y="3422"/>
                  </a:cubicBezTo>
                  <a:cubicBezTo>
                    <a:pt x="588" y="3422"/>
                    <a:pt x="601" y="3399"/>
                    <a:pt x="584" y="3383"/>
                  </a:cubicBezTo>
                  <a:cubicBezTo>
                    <a:pt x="275" y="2716"/>
                    <a:pt x="275" y="1859"/>
                    <a:pt x="810" y="1323"/>
                  </a:cubicBezTo>
                  <a:cubicBezTo>
                    <a:pt x="1144" y="989"/>
                    <a:pt x="1608" y="227"/>
                    <a:pt x="2061" y="108"/>
                  </a:cubicBezTo>
                  <a:cubicBezTo>
                    <a:pt x="2138" y="75"/>
                    <a:pt x="2133" y="0"/>
                    <a:pt x="20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59" name="Google Shape;18659;p27"/>
            <p:cNvSpPr/>
            <p:nvPr/>
          </p:nvSpPr>
          <p:spPr>
            <a:xfrm>
              <a:off x="2685750" y="2369025"/>
              <a:ext cx="8250" cy="26150"/>
            </a:xfrm>
            <a:custGeom>
              <a:avLst/>
              <a:gdLst/>
              <a:ahLst/>
              <a:cxnLst/>
              <a:rect l="l" t="t" r="r" b="b"/>
              <a:pathLst>
                <a:path w="330" h="1046" extrusionOk="0">
                  <a:moveTo>
                    <a:pt x="113" y="0"/>
                  </a:moveTo>
                  <a:cubicBezTo>
                    <a:pt x="98" y="0"/>
                    <a:pt x="83" y="6"/>
                    <a:pt x="83" y="18"/>
                  </a:cubicBezTo>
                  <a:cubicBezTo>
                    <a:pt x="0" y="304"/>
                    <a:pt x="24" y="816"/>
                    <a:pt x="250" y="1030"/>
                  </a:cubicBezTo>
                  <a:cubicBezTo>
                    <a:pt x="257" y="1041"/>
                    <a:pt x="267" y="1045"/>
                    <a:pt x="278" y="1045"/>
                  </a:cubicBezTo>
                  <a:cubicBezTo>
                    <a:pt x="303" y="1045"/>
                    <a:pt x="330" y="1020"/>
                    <a:pt x="322" y="995"/>
                  </a:cubicBezTo>
                  <a:cubicBezTo>
                    <a:pt x="298" y="840"/>
                    <a:pt x="214" y="697"/>
                    <a:pt x="191" y="542"/>
                  </a:cubicBezTo>
                  <a:cubicBezTo>
                    <a:pt x="143" y="364"/>
                    <a:pt x="155" y="197"/>
                    <a:pt x="143" y="18"/>
                  </a:cubicBezTo>
                  <a:cubicBezTo>
                    <a:pt x="143" y="6"/>
                    <a:pt x="128" y="0"/>
                    <a:pt x="1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60" name="Google Shape;18660;p27"/>
            <p:cNvSpPr/>
            <p:nvPr/>
          </p:nvSpPr>
          <p:spPr>
            <a:xfrm>
              <a:off x="2677700" y="2368925"/>
              <a:ext cx="32475" cy="57500"/>
            </a:xfrm>
            <a:custGeom>
              <a:avLst/>
              <a:gdLst/>
              <a:ahLst/>
              <a:cxnLst/>
              <a:rect l="l" t="t" r="r" b="b"/>
              <a:pathLst>
                <a:path w="1299" h="2300" extrusionOk="0">
                  <a:moveTo>
                    <a:pt x="484" y="1"/>
                  </a:moveTo>
                  <a:cubicBezTo>
                    <a:pt x="475" y="1"/>
                    <a:pt x="468" y="4"/>
                    <a:pt x="465" y="10"/>
                  </a:cubicBezTo>
                  <a:cubicBezTo>
                    <a:pt x="1" y="760"/>
                    <a:pt x="763" y="1713"/>
                    <a:pt x="1227" y="2284"/>
                  </a:cubicBezTo>
                  <a:cubicBezTo>
                    <a:pt x="1234" y="2295"/>
                    <a:pt x="1244" y="2300"/>
                    <a:pt x="1253" y="2300"/>
                  </a:cubicBezTo>
                  <a:cubicBezTo>
                    <a:pt x="1275" y="2300"/>
                    <a:pt x="1298" y="2277"/>
                    <a:pt x="1298" y="2261"/>
                  </a:cubicBezTo>
                  <a:cubicBezTo>
                    <a:pt x="1156" y="1439"/>
                    <a:pt x="239" y="999"/>
                    <a:pt x="536" y="46"/>
                  </a:cubicBezTo>
                  <a:cubicBezTo>
                    <a:pt x="536" y="20"/>
                    <a:pt x="505" y="1"/>
                    <a:pt x="4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61" name="Google Shape;18661;p27"/>
            <p:cNvSpPr/>
            <p:nvPr/>
          </p:nvSpPr>
          <p:spPr>
            <a:xfrm>
              <a:off x="2857775" y="2466200"/>
              <a:ext cx="48175" cy="45325"/>
            </a:xfrm>
            <a:custGeom>
              <a:avLst/>
              <a:gdLst/>
              <a:ahLst/>
              <a:cxnLst/>
              <a:rect l="l" t="t" r="r" b="b"/>
              <a:pathLst>
                <a:path w="1927" h="1813" extrusionOk="0">
                  <a:moveTo>
                    <a:pt x="1" y="1"/>
                  </a:moveTo>
                  <a:lnTo>
                    <a:pt x="1" y="1"/>
                  </a:lnTo>
                  <a:cubicBezTo>
                    <a:pt x="501" y="703"/>
                    <a:pt x="1168" y="1346"/>
                    <a:pt x="1894" y="1811"/>
                  </a:cubicBezTo>
                  <a:cubicBezTo>
                    <a:pt x="1896" y="1812"/>
                    <a:pt x="1898" y="1813"/>
                    <a:pt x="1900" y="1813"/>
                  </a:cubicBezTo>
                  <a:cubicBezTo>
                    <a:pt x="1912" y="1813"/>
                    <a:pt x="1926" y="1787"/>
                    <a:pt x="1906" y="1787"/>
                  </a:cubicBezTo>
                  <a:cubicBezTo>
                    <a:pt x="1192" y="1239"/>
                    <a:pt x="584" y="69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62" name="Google Shape;18662;p27"/>
            <p:cNvSpPr/>
            <p:nvPr/>
          </p:nvSpPr>
          <p:spPr>
            <a:xfrm>
              <a:off x="2869400" y="2470075"/>
              <a:ext cx="40450" cy="37300"/>
            </a:xfrm>
            <a:custGeom>
              <a:avLst/>
              <a:gdLst/>
              <a:ahLst/>
              <a:cxnLst/>
              <a:rect l="l" t="t" r="r" b="b"/>
              <a:pathLst>
                <a:path w="1618" h="1492" extrusionOk="0">
                  <a:moveTo>
                    <a:pt x="36" y="1"/>
                  </a:moveTo>
                  <a:cubicBezTo>
                    <a:pt x="12" y="1"/>
                    <a:pt x="0" y="12"/>
                    <a:pt x="12" y="12"/>
                  </a:cubicBezTo>
                  <a:cubicBezTo>
                    <a:pt x="417" y="584"/>
                    <a:pt x="953" y="1179"/>
                    <a:pt x="1596" y="1489"/>
                  </a:cubicBezTo>
                  <a:cubicBezTo>
                    <a:pt x="1597" y="1491"/>
                    <a:pt x="1599" y="1491"/>
                    <a:pt x="1601" y="1491"/>
                  </a:cubicBezTo>
                  <a:cubicBezTo>
                    <a:pt x="1611" y="1491"/>
                    <a:pt x="1618" y="1465"/>
                    <a:pt x="1608" y="1465"/>
                  </a:cubicBezTo>
                  <a:cubicBezTo>
                    <a:pt x="1024" y="1013"/>
                    <a:pt x="477" y="5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63" name="Google Shape;18663;p27"/>
            <p:cNvSpPr/>
            <p:nvPr/>
          </p:nvSpPr>
          <p:spPr>
            <a:xfrm>
              <a:off x="2880275" y="2473225"/>
              <a:ext cx="27750" cy="27075"/>
            </a:xfrm>
            <a:custGeom>
              <a:avLst/>
              <a:gdLst/>
              <a:ahLst/>
              <a:cxnLst/>
              <a:rect l="l" t="t" r="r" b="b"/>
              <a:pathLst>
                <a:path w="1110" h="1083" extrusionOk="0">
                  <a:moveTo>
                    <a:pt x="27" y="1"/>
                  </a:moveTo>
                  <a:cubicBezTo>
                    <a:pt x="14" y="1"/>
                    <a:pt x="1" y="9"/>
                    <a:pt x="18" y="17"/>
                  </a:cubicBezTo>
                  <a:cubicBezTo>
                    <a:pt x="196" y="220"/>
                    <a:pt x="387" y="398"/>
                    <a:pt x="565" y="589"/>
                  </a:cubicBezTo>
                  <a:cubicBezTo>
                    <a:pt x="732" y="756"/>
                    <a:pt x="887" y="946"/>
                    <a:pt x="1089" y="1077"/>
                  </a:cubicBezTo>
                  <a:cubicBezTo>
                    <a:pt x="1093" y="1081"/>
                    <a:pt x="1096" y="1082"/>
                    <a:pt x="1099" y="1082"/>
                  </a:cubicBezTo>
                  <a:cubicBezTo>
                    <a:pt x="1106" y="1082"/>
                    <a:pt x="1110" y="1074"/>
                    <a:pt x="1101" y="1065"/>
                  </a:cubicBezTo>
                  <a:cubicBezTo>
                    <a:pt x="970" y="875"/>
                    <a:pt x="768" y="720"/>
                    <a:pt x="613" y="553"/>
                  </a:cubicBezTo>
                  <a:cubicBezTo>
                    <a:pt x="411" y="375"/>
                    <a:pt x="232" y="184"/>
                    <a:pt x="42" y="6"/>
                  </a:cubicBezTo>
                  <a:cubicBezTo>
                    <a:pt x="38" y="2"/>
                    <a:pt x="32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64" name="Google Shape;18664;p27"/>
            <p:cNvSpPr/>
            <p:nvPr/>
          </p:nvSpPr>
          <p:spPr>
            <a:xfrm>
              <a:off x="2884125" y="2467725"/>
              <a:ext cx="25175" cy="28100"/>
            </a:xfrm>
            <a:custGeom>
              <a:avLst/>
              <a:gdLst/>
              <a:ahLst/>
              <a:cxnLst/>
              <a:rect l="l" t="t" r="r" b="b"/>
              <a:pathLst>
                <a:path w="1007" h="1124" extrusionOk="0">
                  <a:moveTo>
                    <a:pt x="13" y="1"/>
                  </a:moveTo>
                  <a:cubicBezTo>
                    <a:pt x="4" y="1"/>
                    <a:pt x="0" y="10"/>
                    <a:pt x="7" y="23"/>
                  </a:cubicBezTo>
                  <a:cubicBezTo>
                    <a:pt x="185" y="202"/>
                    <a:pt x="352" y="356"/>
                    <a:pt x="519" y="559"/>
                  </a:cubicBezTo>
                  <a:cubicBezTo>
                    <a:pt x="673" y="737"/>
                    <a:pt x="816" y="940"/>
                    <a:pt x="971" y="1118"/>
                  </a:cubicBezTo>
                  <a:cubicBezTo>
                    <a:pt x="978" y="1122"/>
                    <a:pt x="984" y="1123"/>
                    <a:pt x="989" y="1123"/>
                  </a:cubicBezTo>
                  <a:cubicBezTo>
                    <a:pt x="1001" y="1123"/>
                    <a:pt x="1007" y="1115"/>
                    <a:pt x="1007" y="1107"/>
                  </a:cubicBezTo>
                  <a:cubicBezTo>
                    <a:pt x="780" y="690"/>
                    <a:pt x="376" y="321"/>
                    <a:pt x="42" y="23"/>
                  </a:cubicBezTo>
                  <a:cubicBezTo>
                    <a:pt x="32" y="7"/>
                    <a:pt x="21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65" name="Google Shape;18665;p27"/>
            <p:cNvSpPr/>
            <p:nvPr/>
          </p:nvSpPr>
          <p:spPr>
            <a:xfrm>
              <a:off x="2889725" y="2465950"/>
              <a:ext cx="20775" cy="20825"/>
            </a:xfrm>
            <a:custGeom>
              <a:avLst/>
              <a:gdLst/>
              <a:ahLst/>
              <a:cxnLst/>
              <a:rect l="l" t="t" r="r" b="b"/>
              <a:pathLst>
                <a:path w="831" h="833" extrusionOk="0">
                  <a:moveTo>
                    <a:pt x="16" y="1"/>
                  </a:moveTo>
                  <a:cubicBezTo>
                    <a:pt x="10" y="1"/>
                    <a:pt x="0" y="18"/>
                    <a:pt x="9" y="35"/>
                  </a:cubicBezTo>
                  <a:cubicBezTo>
                    <a:pt x="140" y="177"/>
                    <a:pt x="295" y="308"/>
                    <a:pt x="426" y="463"/>
                  </a:cubicBezTo>
                  <a:cubicBezTo>
                    <a:pt x="545" y="582"/>
                    <a:pt x="664" y="725"/>
                    <a:pt x="807" y="832"/>
                  </a:cubicBezTo>
                  <a:cubicBezTo>
                    <a:pt x="830" y="832"/>
                    <a:pt x="830" y="832"/>
                    <a:pt x="830" y="820"/>
                  </a:cubicBezTo>
                  <a:cubicBezTo>
                    <a:pt x="735" y="666"/>
                    <a:pt x="592" y="547"/>
                    <a:pt x="449" y="427"/>
                  </a:cubicBezTo>
                  <a:cubicBezTo>
                    <a:pt x="306" y="297"/>
                    <a:pt x="175" y="142"/>
                    <a:pt x="21" y="11"/>
                  </a:cubicBezTo>
                  <a:cubicBezTo>
                    <a:pt x="21" y="4"/>
                    <a:pt x="19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66" name="Google Shape;18666;p27"/>
            <p:cNvSpPr/>
            <p:nvPr/>
          </p:nvSpPr>
          <p:spPr>
            <a:xfrm>
              <a:off x="2897475" y="2466425"/>
              <a:ext cx="13925" cy="14950"/>
            </a:xfrm>
            <a:custGeom>
              <a:avLst/>
              <a:gdLst/>
              <a:ahLst/>
              <a:cxnLst/>
              <a:rect l="l" t="t" r="r" b="b"/>
              <a:pathLst>
                <a:path w="557" h="598" extrusionOk="0">
                  <a:moveTo>
                    <a:pt x="17" y="0"/>
                  </a:moveTo>
                  <a:cubicBezTo>
                    <a:pt x="3" y="0"/>
                    <a:pt x="0" y="19"/>
                    <a:pt x="8" y="27"/>
                  </a:cubicBezTo>
                  <a:lnTo>
                    <a:pt x="270" y="289"/>
                  </a:lnTo>
                  <a:cubicBezTo>
                    <a:pt x="366" y="385"/>
                    <a:pt x="437" y="504"/>
                    <a:pt x="532" y="587"/>
                  </a:cubicBezTo>
                  <a:cubicBezTo>
                    <a:pt x="536" y="594"/>
                    <a:pt x="540" y="597"/>
                    <a:pt x="543" y="597"/>
                  </a:cubicBezTo>
                  <a:cubicBezTo>
                    <a:pt x="550" y="597"/>
                    <a:pt x="556" y="583"/>
                    <a:pt x="556" y="575"/>
                  </a:cubicBezTo>
                  <a:cubicBezTo>
                    <a:pt x="437" y="349"/>
                    <a:pt x="235" y="158"/>
                    <a:pt x="44" y="16"/>
                  </a:cubicBezTo>
                  <a:cubicBezTo>
                    <a:pt x="33" y="4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67" name="Google Shape;18667;p27"/>
            <p:cNvSpPr/>
            <p:nvPr/>
          </p:nvSpPr>
          <p:spPr>
            <a:xfrm>
              <a:off x="2905125" y="2470350"/>
              <a:ext cx="8350" cy="12500"/>
            </a:xfrm>
            <a:custGeom>
              <a:avLst/>
              <a:gdLst/>
              <a:ahLst/>
              <a:cxnLst/>
              <a:rect l="l" t="t" r="r" b="b"/>
              <a:pathLst>
                <a:path w="334" h="500" extrusionOk="0">
                  <a:moveTo>
                    <a:pt x="15" y="1"/>
                  </a:moveTo>
                  <a:cubicBezTo>
                    <a:pt x="5" y="1"/>
                    <a:pt x="0" y="14"/>
                    <a:pt x="0" y="37"/>
                  </a:cubicBezTo>
                  <a:cubicBezTo>
                    <a:pt x="107" y="180"/>
                    <a:pt x="191" y="359"/>
                    <a:pt x="310" y="490"/>
                  </a:cubicBezTo>
                  <a:cubicBezTo>
                    <a:pt x="317" y="497"/>
                    <a:pt x="322" y="500"/>
                    <a:pt x="326" y="500"/>
                  </a:cubicBezTo>
                  <a:cubicBezTo>
                    <a:pt x="333" y="500"/>
                    <a:pt x="333" y="486"/>
                    <a:pt x="333" y="478"/>
                  </a:cubicBezTo>
                  <a:cubicBezTo>
                    <a:pt x="238" y="311"/>
                    <a:pt x="131" y="168"/>
                    <a:pt x="36" y="13"/>
                  </a:cubicBezTo>
                  <a:cubicBezTo>
                    <a:pt x="27" y="5"/>
                    <a:pt x="20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68" name="Google Shape;18668;p27"/>
            <p:cNvSpPr/>
            <p:nvPr/>
          </p:nvSpPr>
          <p:spPr>
            <a:xfrm>
              <a:off x="2907800" y="2466875"/>
              <a:ext cx="4175" cy="45250"/>
            </a:xfrm>
            <a:custGeom>
              <a:avLst/>
              <a:gdLst/>
              <a:ahLst/>
              <a:cxnLst/>
              <a:rect l="l" t="t" r="r" b="b"/>
              <a:pathLst>
                <a:path w="167" h="1810" extrusionOk="0">
                  <a:moveTo>
                    <a:pt x="146" y="1"/>
                  </a:moveTo>
                  <a:cubicBezTo>
                    <a:pt x="140" y="1"/>
                    <a:pt x="131" y="4"/>
                    <a:pt x="131" y="9"/>
                  </a:cubicBezTo>
                  <a:cubicBezTo>
                    <a:pt x="48" y="569"/>
                    <a:pt x="0" y="1212"/>
                    <a:pt x="60" y="1795"/>
                  </a:cubicBezTo>
                  <a:cubicBezTo>
                    <a:pt x="60" y="1802"/>
                    <a:pt x="68" y="1809"/>
                    <a:pt x="74" y="1809"/>
                  </a:cubicBezTo>
                  <a:cubicBezTo>
                    <a:pt x="79" y="1809"/>
                    <a:pt x="84" y="1805"/>
                    <a:pt x="84" y="1795"/>
                  </a:cubicBezTo>
                  <a:cubicBezTo>
                    <a:pt x="143" y="1212"/>
                    <a:pt x="167" y="593"/>
                    <a:pt x="143" y="9"/>
                  </a:cubicBezTo>
                  <a:cubicBezTo>
                    <a:pt x="155" y="4"/>
                    <a:pt x="152" y="1"/>
                    <a:pt x="1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69" name="Google Shape;18669;p27"/>
            <p:cNvSpPr/>
            <p:nvPr/>
          </p:nvSpPr>
          <p:spPr>
            <a:xfrm>
              <a:off x="2907625" y="2470325"/>
              <a:ext cx="6150" cy="42500"/>
            </a:xfrm>
            <a:custGeom>
              <a:avLst/>
              <a:gdLst/>
              <a:ahLst/>
              <a:cxnLst/>
              <a:rect l="l" t="t" r="r" b="b"/>
              <a:pathLst>
                <a:path w="246" h="1700" extrusionOk="0">
                  <a:moveTo>
                    <a:pt x="64" y="1"/>
                  </a:moveTo>
                  <a:cubicBezTo>
                    <a:pt x="59" y="1"/>
                    <a:pt x="55" y="7"/>
                    <a:pt x="55" y="14"/>
                  </a:cubicBezTo>
                  <a:cubicBezTo>
                    <a:pt x="126" y="598"/>
                    <a:pt x="114" y="1074"/>
                    <a:pt x="7" y="1657"/>
                  </a:cubicBezTo>
                  <a:cubicBezTo>
                    <a:pt x="0" y="1684"/>
                    <a:pt x="16" y="1700"/>
                    <a:pt x="34" y="1700"/>
                  </a:cubicBezTo>
                  <a:cubicBezTo>
                    <a:pt x="47" y="1700"/>
                    <a:pt x="61" y="1690"/>
                    <a:pt x="67" y="1669"/>
                  </a:cubicBezTo>
                  <a:cubicBezTo>
                    <a:pt x="245" y="1145"/>
                    <a:pt x="245" y="538"/>
                    <a:pt x="79" y="14"/>
                  </a:cubicBezTo>
                  <a:cubicBezTo>
                    <a:pt x="74" y="4"/>
                    <a:pt x="69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70" name="Google Shape;18670;p27"/>
            <p:cNvSpPr/>
            <p:nvPr/>
          </p:nvSpPr>
          <p:spPr>
            <a:xfrm>
              <a:off x="2909275" y="2465425"/>
              <a:ext cx="5100" cy="44350"/>
            </a:xfrm>
            <a:custGeom>
              <a:avLst/>
              <a:gdLst/>
              <a:ahLst/>
              <a:cxnLst/>
              <a:rect l="l" t="t" r="r" b="b"/>
              <a:pathLst>
                <a:path w="204" h="1774" extrusionOk="0">
                  <a:moveTo>
                    <a:pt x="125" y="0"/>
                  </a:moveTo>
                  <a:cubicBezTo>
                    <a:pt x="116" y="0"/>
                    <a:pt x="108" y="6"/>
                    <a:pt x="108" y="20"/>
                  </a:cubicBezTo>
                  <a:cubicBezTo>
                    <a:pt x="60" y="591"/>
                    <a:pt x="1" y="1187"/>
                    <a:pt x="1" y="1746"/>
                  </a:cubicBezTo>
                  <a:cubicBezTo>
                    <a:pt x="1" y="1764"/>
                    <a:pt x="13" y="1773"/>
                    <a:pt x="25" y="1773"/>
                  </a:cubicBezTo>
                  <a:cubicBezTo>
                    <a:pt x="36" y="1773"/>
                    <a:pt x="48" y="1764"/>
                    <a:pt x="48" y="1746"/>
                  </a:cubicBezTo>
                  <a:cubicBezTo>
                    <a:pt x="179" y="1210"/>
                    <a:pt x="203" y="556"/>
                    <a:pt x="144" y="8"/>
                  </a:cubicBezTo>
                  <a:cubicBezTo>
                    <a:pt x="139" y="3"/>
                    <a:pt x="132" y="0"/>
                    <a:pt x="1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71" name="Google Shape;18671;p27"/>
            <p:cNvSpPr/>
            <p:nvPr/>
          </p:nvSpPr>
          <p:spPr>
            <a:xfrm>
              <a:off x="2909575" y="2469100"/>
              <a:ext cx="3900" cy="37975"/>
            </a:xfrm>
            <a:custGeom>
              <a:avLst/>
              <a:gdLst/>
              <a:ahLst/>
              <a:cxnLst/>
              <a:rect l="l" t="t" r="r" b="b"/>
              <a:pathLst>
                <a:path w="156" h="1519" extrusionOk="0">
                  <a:moveTo>
                    <a:pt x="108" y="1"/>
                  </a:moveTo>
                  <a:cubicBezTo>
                    <a:pt x="102" y="1"/>
                    <a:pt x="96" y="10"/>
                    <a:pt x="96" y="28"/>
                  </a:cubicBezTo>
                  <a:cubicBezTo>
                    <a:pt x="48" y="504"/>
                    <a:pt x="1" y="1016"/>
                    <a:pt x="48" y="1492"/>
                  </a:cubicBezTo>
                  <a:cubicBezTo>
                    <a:pt x="48" y="1510"/>
                    <a:pt x="54" y="1519"/>
                    <a:pt x="60" y="1519"/>
                  </a:cubicBezTo>
                  <a:cubicBezTo>
                    <a:pt x="66" y="1519"/>
                    <a:pt x="72" y="1510"/>
                    <a:pt x="72" y="1492"/>
                  </a:cubicBezTo>
                  <a:cubicBezTo>
                    <a:pt x="155" y="1016"/>
                    <a:pt x="132" y="504"/>
                    <a:pt x="120" y="28"/>
                  </a:cubicBezTo>
                  <a:cubicBezTo>
                    <a:pt x="120" y="10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72" name="Google Shape;18672;p27"/>
            <p:cNvSpPr/>
            <p:nvPr/>
          </p:nvSpPr>
          <p:spPr>
            <a:xfrm>
              <a:off x="2910775" y="2449675"/>
              <a:ext cx="3150" cy="50650"/>
            </a:xfrm>
            <a:custGeom>
              <a:avLst/>
              <a:gdLst/>
              <a:ahLst/>
              <a:cxnLst/>
              <a:rect l="l" t="t" r="r" b="b"/>
              <a:pathLst>
                <a:path w="126" h="2026" extrusionOk="0">
                  <a:moveTo>
                    <a:pt x="95" y="1"/>
                  </a:moveTo>
                  <a:cubicBezTo>
                    <a:pt x="84" y="1"/>
                    <a:pt x="72" y="7"/>
                    <a:pt x="72" y="19"/>
                  </a:cubicBezTo>
                  <a:cubicBezTo>
                    <a:pt x="34" y="428"/>
                    <a:pt x="25" y="846"/>
                    <a:pt x="21" y="1261"/>
                  </a:cubicBezTo>
                  <a:lnTo>
                    <a:pt x="21" y="1261"/>
                  </a:lnTo>
                  <a:cubicBezTo>
                    <a:pt x="6" y="1516"/>
                    <a:pt x="0" y="1764"/>
                    <a:pt x="0" y="2007"/>
                  </a:cubicBezTo>
                  <a:cubicBezTo>
                    <a:pt x="0" y="2019"/>
                    <a:pt x="15" y="2025"/>
                    <a:pt x="30" y="2025"/>
                  </a:cubicBezTo>
                  <a:cubicBezTo>
                    <a:pt x="32" y="2025"/>
                    <a:pt x="34" y="2025"/>
                    <a:pt x="36" y="2025"/>
                  </a:cubicBezTo>
                  <a:lnTo>
                    <a:pt x="36" y="2025"/>
                  </a:lnTo>
                  <a:cubicBezTo>
                    <a:pt x="38" y="2025"/>
                    <a:pt x="40" y="2025"/>
                    <a:pt x="42" y="2025"/>
                  </a:cubicBezTo>
                  <a:cubicBezTo>
                    <a:pt x="57" y="2025"/>
                    <a:pt x="72" y="2019"/>
                    <a:pt x="72" y="2007"/>
                  </a:cubicBezTo>
                  <a:cubicBezTo>
                    <a:pt x="81" y="1711"/>
                    <a:pt x="97" y="1423"/>
                    <a:pt x="93" y="1135"/>
                  </a:cubicBezTo>
                  <a:lnTo>
                    <a:pt x="93" y="1135"/>
                  </a:lnTo>
                  <a:cubicBezTo>
                    <a:pt x="110" y="765"/>
                    <a:pt x="126" y="392"/>
                    <a:pt x="119" y="19"/>
                  </a:cubicBezTo>
                  <a:cubicBezTo>
                    <a:pt x="119" y="7"/>
                    <a:pt x="107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73" name="Google Shape;18673;p27"/>
            <p:cNvSpPr/>
            <p:nvPr/>
          </p:nvSpPr>
          <p:spPr>
            <a:xfrm>
              <a:off x="2860475" y="2170375"/>
              <a:ext cx="6675" cy="23425"/>
            </a:xfrm>
            <a:custGeom>
              <a:avLst/>
              <a:gdLst/>
              <a:ahLst/>
              <a:cxnLst/>
              <a:rect l="l" t="t" r="r" b="b"/>
              <a:pathLst>
                <a:path w="267" h="937" extrusionOk="0">
                  <a:moveTo>
                    <a:pt x="242" y="1"/>
                  </a:moveTo>
                  <a:cubicBezTo>
                    <a:pt x="236" y="1"/>
                    <a:pt x="230" y="4"/>
                    <a:pt x="226" y="11"/>
                  </a:cubicBezTo>
                  <a:cubicBezTo>
                    <a:pt x="72" y="285"/>
                    <a:pt x="0" y="618"/>
                    <a:pt x="48" y="928"/>
                  </a:cubicBezTo>
                  <a:cubicBezTo>
                    <a:pt x="48" y="934"/>
                    <a:pt x="51" y="937"/>
                    <a:pt x="54" y="937"/>
                  </a:cubicBezTo>
                  <a:cubicBezTo>
                    <a:pt x="57" y="937"/>
                    <a:pt x="60" y="934"/>
                    <a:pt x="60" y="928"/>
                  </a:cubicBezTo>
                  <a:cubicBezTo>
                    <a:pt x="60" y="606"/>
                    <a:pt x="119" y="320"/>
                    <a:pt x="250" y="23"/>
                  </a:cubicBezTo>
                  <a:cubicBezTo>
                    <a:pt x="267" y="15"/>
                    <a:pt x="255" y="1"/>
                    <a:pt x="2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74" name="Google Shape;18674;p27"/>
            <p:cNvSpPr/>
            <p:nvPr/>
          </p:nvSpPr>
          <p:spPr>
            <a:xfrm>
              <a:off x="2860950" y="2206825"/>
              <a:ext cx="37925" cy="110000"/>
            </a:xfrm>
            <a:custGeom>
              <a:avLst/>
              <a:gdLst/>
              <a:ahLst/>
              <a:cxnLst/>
              <a:rect l="l" t="t" r="r" b="b"/>
              <a:pathLst>
                <a:path w="1517" h="4400" extrusionOk="0">
                  <a:moveTo>
                    <a:pt x="24" y="0"/>
                  </a:moveTo>
                  <a:cubicBezTo>
                    <a:pt x="11" y="0"/>
                    <a:pt x="1" y="5"/>
                    <a:pt x="17" y="5"/>
                  </a:cubicBezTo>
                  <a:cubicBezTo>
                    <a:pt x="517" y="1470"/>
                    <a:pt x="1184" y="2839"/>
                    <a:pt x="1457" y="4387"/>
                  </a:cubicBezTo>
                  <a:cubicBezTo>
                    <a:pt x="1457" y="4395"/>
                    <a:pt x="1465" y="4399"/>
                    <a:pt x="1475" y="4399"/>
                  </a:cubicBezTo>
                  <a:cubicBezTo>
                    <a:pt x="1492" y="4399"/>
                    <a:pt x="1517" y="4386"/>
                    <a:pt x="1517" y="4363"/>
                  </a:cubicBezTo>
                  <a:cubicBezTo>
                    <a:pt x="1338" y="2863"/>
                    <a:pt x="684" y="1363"/>
                    <a:pt x="41" y="5"/>
                  </a:cubicBezTo>
                  <a:cubicBezTo>
                    <a:pt x="37" y="1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75" name="Google Shape;18675;p27"/>
            <p:cNvSpPr/>
            <p:nvPr/>
          </p:nvSpPr>
          <p:spPr>
            <a:xfrm>
              <a:off x="2867900" y="2152975"/>
              <a:ext cx="61350" cy="17675"/>
            </a:xfrm>
            <a:custGeom>
              <a:avLst/>
              <a:gdLst/>
              <a:ahLst/>
              <a:cxnLst/>
              <a:rect l="l" t="t" r="r" b="b"/>
              <a:pathLst>
                <a:path w="2454" h="707" extrusionOk="0">
                  <a:moveTo>
                    <a:pt x="2243" y="1"/>
                  </a:moveTo>
                  <a:cubicBezTo>
                    <a:pt x="1474" y="1"/>
                    <a:pt x="610" y="219"/>
                    <a:pt x="13" y="683"/>
                  </a:cubicBezTo>
                  <a:cubicBezTo>
                    <a:pt x="1" y="683"/>
                    <a:pt x="13" y="707"/>
                    <a:pt x="36" y="707"/>
                  </a:cubicBezTo>
                  <a:cubicBezTo>
                    <a:pt x="834" y="326"/>
                    <a:pt x="1501" y="88"/>
                    <a:pt x="2418" y="64"/>
                  </a:cubicBezTo>
                  <a:cubicBezTo>
                    <a:pt x="2453" y="64"/>
                    <a:pt x="2453" y="4"/>
                    <a:pt x="2418" y="4"/>
                  </a:cubicBezTo>
                  <a:cubicBezTo>
                    <a:pt x="2360" y="2"/>
                    <a:pt x="2302" y="1"/>
                    <a:pt x="2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76" name="Google Shape;18676;p27"/>
            <p:cNvSpPr/>
            <p:nvPr/>
          </p:nvSpPr>
          <p:spPr>
            <a:xfrm>
              <a:off x="2930125" y="2190875"/>
              <a:ext cx="6575" cy="61500"/>
            </a:xfrm>
            <a:custGeom>
              <a:avLst/>
              <a:gdLst/>
              <a:ahLst/>
              <a:cxnLst/>
              <a:rect l="l" t="t" r="r" b="b"/>
              <a:pathLst>
                <a:path w="263" h="2460" extrusionOk="0">
                  <a:moveTo>
                    <a:pt x="262" y="1"/>
                  </a:moveTo>
                  <a:lnTo>
                    <a:pt x="262" y="1"/>
                  </a:lnTo>
                  <a:cubicBezTo>
                    <a:pt x="155" y="810"/>
                    <a:pt x="48" y="1632"/>
                    <a:pt x="0" y="2441"/>
                  </a:cubicBezTo>
                  <a:cubicBezTo>
                    <a:pt x="0" y="2453"/>
                    <a:pt x="3" y="2459"/>
                    <a:pt x="6" y="2459"/>
                  </a:cubicBezTo>
                  <a:cubicBezTo>
                    <a:pt x="9" y="2459"/>
                    <a:pt x="12" y="2453"/>
                    <a:pt x="12" y="2441"/>
                  </a:cubicBezTo>
                  <a:cubicBezTo>
                    <a:pt x="143" y="1644"/>
                    <a:pt x="203" y="810"/>
                    <a:pt x="2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77" name="Google Shape;18677;p27"/>
            <p:cNvSpPr/>
            <p:nvPr/>
          </p:nvSpPr>
          <p:spPr>
            <a:xfrm>
              <a:off x="2934875" y="2227600"/>
              <a:ext cx="4200" cy="27825"/>
            </a:xfrm>
            <a:custGeom>
              <a:avLst/>
              <a:gdLst/>
              <a:ahLst/>
              <a:cxnLst/>
              <a:rect l="l" t="t" r="r" b="b"/>
              <a:pathLst>
                <a:path w="168" h="1113" extrusionOk="0">
                  <a:moveTo>
                    <a:pt x="111" y="0"/>
                  </a:moveTo>
                  <a:cubicBezTo>
                    <a:pt x="106" y="0"/>
                    <a:pt x="101" y="3"/>
                    <a:pt x="96" y="8"/>
                  </a:cubicBezTo>
                  <a:cubicBezTo>
                    <a:pt x="72" y="365"/>
                    <a:pt x="48" y="722"/>
                    <a:pt x="1" y="1079"/>
                  </a:cubicBezTo>
                  <a:cubicBezTo>
                    <a:pt x="1" y="1100"/>
                    <a:pt x="17" y="1113"/>
                    <a:pt x="33" y="1113"/>
                  </a:cubicBezTo>
                  <a:cubicBezTo>
                    <a:pt x="44" y="1113"/>
                    <a:pt x="55" y="1106"/>
                    <a:pt x="60" y="1091"/>
                  </a:cubicBezTo>
                  <a:cubicBezTo>
                    <a:pt x="132" y="734"/>
                    <a:pt x="167" y="377"/>
                    <a:pt x="132" y="20"/>
                  </a:cubicBezTo>
                  <a:cubicBezTo>
                    <a:pt x="125" y="6"/>
                    <a:pt x="118" y="0"/>
                    <a:pt x="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78" name="Google Shape;18678;p27"/>
            <p:cNvSpPr/>
            <p:nvPr/>
          </p:nvSpPr>
          <p:spPr>
            <a:xfrm>
              <a:off x="2941125" y="2230250"/>
              <a:ext cx="4800" cy="23825"/>
            </a:xfrm>
            <a:custGeom>
              <a:avLst/>
              <a:gdLst/>
              <a:ahLst/>
              <a:cxnLst/>
              <a:rect l="l" t="t" r="r" b="b"/>
              <a:pathLst>
                <a:path w="192" h="953" extrusionOk="0">
                  <a:moveTo>
                    <a:pt x="176" y="0"/>
                  </a:moveTo>
                  <a:cubicBezTo>
                    <a:pt x="167" y="0"/>
                    <a:pt x="155" y="3"/>
                    <a:pt x="155" y="9"/>
                  </a:cubicBezTo>
                  <a:cubicBezTo>
                    <a:pt x="96" y="307"/>
                    <a:pt x="24" y="616"/>
                    <a:pt x="1" y="926"/>
                  </a:cubicBezTo>
                  <a:cubicBezTo>
                    <a:pt x="1" y="944"/>
                    <a:pt x="13" y="953"/>
                    <a:pt x="24" y="953"/>
                  </a:cubicBezTo>
                  <a:cubicBezTo>
                    <a:pt x="36" y="953"/>
                    <a:pt x="48" y="944"/>
                    <a:pt x="48" y="926"/>
                  </a:cubicBezTo>
                  <a:cubicBezTo>
                    <a:pt x="120" y="628"/>
                    <a:pt x="155" y="319"/>
                    <a:pt x="179" y="9"/>
                  </a:cubicBezTo>
                  <a:cubicBezTo>
                    <a:pt x="191" y="3"/>
                    <a:pt x="185" y="0"/>
                    <a:pt x="1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79" name="Google Shape;18679;p27"/>
            <p:cNvSpPr/>
            <p:nvPr/>
          </p:nvSpPr>
          <p:spPr>
            <a:xfrm>
              <a:off x="2971800" y="2169450"/>
              <a:ext cx="17325" cy="27475"/>
            </a:xfrm>
            <a:custGeom>
              <a:avLst/>
              <a:gdLst/>
              <a:ahLst/>
              <a:cxnLst/>
              <a:rect l="l" t="t" r="r" b="b"/>
              <a:pathLst>
                <a:path w="693" h="1099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298"/>
                    <a:pt x="500" y="655"/>
                    <a:pt x="619" y="1072"/>
                  </a:cubicBezTo>
                  <a:cubicBezTo>
                    <a:pt x="629" y="1091"/>
                    <a:pt x="644" y="1098"/>
                    <a:pt x="657" y="1098"/>
                  </a:cubicBezTo>
                  <a:cubicBezTo>
                    <a:pt x="677" y="1098"/>
                    <a:pt x="693" y="1081"/>
                    <a:pt x="679" y="1060"/>
                  </a:cubicBezTo>
                  <a:cubicBezTo>
                    <a:pt x="583" y="619"/>
                    <a:pt x="345" y="26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80" name="Google Shape;18680;p27"/>
            <p:cNvSpPr/>
            <p:nvPr/>
          </p:nvSpPr>
          <p:spPr>
            <a:xfrm>
              <a:off x="2973725" y="2157750"/>
              <a:ext cx="22500" cy="43150"/>
            </a:xfrm>
            <a:custGeom>
              <a:avLst/>
              <a:gdLst/>
              <a:ahLst/>
              <a:cxnLst/>
              <a:rect l="l" t="t" r="r" b="b"/>
              <a:pathLst>
                <a:path w="900" h="1726" extrusionOk="0">
                  <a:moveTo>
                    <a:pt x="222" y="154"/>
                  </a:moveTo>
                  <a:cubicBezTo>
                    <a:pt x="401" y="272"/>
                    <a:pt x="506" y="449"/>
                    <a:pt x="573" y="650"/>
                  </a:cubicBezTo>
                  <a:lnTo>
                    <a:pt x="573" y="650"/>
                  </a:lnTo>
                  <a:cubicBezTo>
                    <a:pt x="504" y="534"/>
                    <a:pt x="424" y="424"/>
                    <a:pt x="333" y="322"/>
                  </a:cubicBezTo>
                  <a:lnTo>
                    <a:pt x="333" y="322"/>
                  </a:lnTo>
                  <a:cubicBezTo>
                    <a:pt x="297" y="265"/>
                    <a:pt x="260" y="209"/>
                    <a:pt x="222" y="154"/>
                  </a:cubicBezTo>
                  <a:close/>
                  <a:moveTo>
                    <a:pt x="77" y="1"/>
                  </a:moveTo>
                  <a:cubicBezTo>
                    <a:pt x="36" y="1"/>
                    <a:pt x="1" y="24"/>
                    <a:pt x="30" y="63"/>
                  </a:cubicBezTo>
                  <a:cubicBezTo>
                    <a:pt x="48" y="87"/>
                    <a:pt x="65" y="111"/>
                    <a:pt x="82" y="135"/>
                  </a:cubicBezTo>
                  <a:lnTo>
                    <a:pt x="82" y="135"/>
                  </a:lnTo>
                  <a:cubicBezTo>
                    <a:pt x="82" y="142"/>
                    <a:pt x="84" y="150"/>
                    <a:pt x="90" y="159"/>
                  </a:cubicBezTo>
                  <a:cubicBezTo>
                    <a:pt x="105" y="176"/>
                    <a:pt x="120" y="194"/>
                    <a:pt x="134" y="211"/>
                  </a:cubicBezTo>
                  <a:lnTo>
                    <a:pt x="134" y="211"/>
                  </a:lnTo>
                  <a:cubicBezTo>
                    <a:pt x="413" y="622"/>
                    <a:pt x="625" y="1067"/>
                    <a:pt x="749" y="1552"/>
                  </a:cubicBezTo>
                  <a:lnTo>
                    <a:pt x="749" y="1552"/>
                  </a:lnTo>
                  <a:cubicBezTo>
                    <a:pt x="755" y="1580"/>
                    <a:pt x="761" y="1608"/>
                    <a:pt x="768" y="1635"/>
                  </a:cubicBezTo>
                  <a:cubicBezTo>
                    <a:pt x="769" y="1637"/>
                    <a:pt x="770" y="1640"/>
                    <a:pt x="771" y="1642"/>
                  </a:cubicBezTo>
                  <a:lnTo>
                    <a:pt x="771" y="1642"/>
                  </a:lnTo>
                  <a:cubicBezTo>
                    <a:pt x="774" y="1655"/>
                    <a:pt x="777" y="1669"/>
                    <a:pt x="780" y="1683"/>
                  </a:cubicBezTo>
                  <a:cubicBezTo>
                    <a:pt x="792" y="1711"/>
                    <a:pt x="819" y="1726"/>
                    <a:pt x="845" y="1726"/>
                  </a:cubicBezTo>
                  <a:cubicBezTo>
                    <a:pt x="873" y="1726"/>
                    <a:pt x="899" y="1708"/>
                    <a:pt x="899" y="1671"/>
                  </a:cubicBezTo>
                  <a:cubicBezTo>
                    <a:pt x="899" y="1667"/>
                    <a:pt x="899" y="1663"/>
                    <a:pt x="898" y="1659"/>
                  </a:cubicBezTo>
                  <a:lnTo>
                    <a:pt x="898" y="1659"/>
                  </a:lnTo>
                  <a:cubicBezTo>
                    <a:pt x="899" y="1659"/>
                    <a:pt x="899" y="1659"/>
                    <a:pt x="899" y="1659"/>
                  </a:cubicBezTo>
                  <a:cubicBezTo>
                    <a:pt x="899" y="1656"/>
                    <a:pt x="898" y="1653"/>
                    <a:pt x="897" y="1650"/>
                  </a:cubicBezTo>
                  <a:lnTo>
                    <a:pt x="897" y="1650"/>
                  </a:lnTo>
                  <a:cubicBezTo>
                    <a:pt x="879" y="1477"/>
                    <a:pt x="844" y="1306"/>
                    <a:pt x="792" y="1142"/>
                  </a:cubicBezTo>
                  <a:lnTo>
                    <a:pt x="792" y="1142"/>
                  </a:lnTo>
                  <a:cubicBezTo>
                    <a:pt x="728" y="678"/>
                    <a:pt x="535" y="201"/>
                    <a:pt x="119" y="12"/>
                  </a:cubicBezTo>
                  <a:lnTo>
                    <a:pt x="119" y="12"/>
                  </a:lnTo>
                  <a:cubicBezTo>
                    <a:pt x="117" y="9"/>
                    <a:pt x="115" y="7"/>
                    <a:pt x="114" y="4"/>
                  </a:cubicBezTo>
                  <a:cubicBezTo>
                    <a:pt x="113" y="5"/>
                    <a:pt x="112" y="7"/>
                    <a:pt x="111" y="8"/>
                  </a:cubicBezTo>
                  <a:lnTo>
                    <a:pt x="111" y="8"/>
                  </a:lnTo>
                  <a:cubicBezTo>
                    <a:pt x="108" y="7"/>
                    <a:pt x="105" y="5"/>
                    <a:pt x="102" y="4"/>
                  </a:cubicBezTo>
                  <a:cubicBezTo>
                    <a:pt x="93" y="2"/>
                    <a:pt x="85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81" name="Google Shape;18681;p27"/>
            <p:cNvSpPr/>
            <p:nvPr/>
          </p:nvSpPr>
          <p:spPr>
            <a:xfrm>
              <a:off x="2989775" y="2177525"/>
              <a:ext cx="7350" cy="30050"/>
            </a:xfrm>
            <a:custGeom>
              <a:avLst/>
              <a:gdLst/>
              <a:ahLst/>
              <a:cxnLst/>
              <a:rect l="l" t="t" r="r" b="b"/>
              <a:pathLst>
                <a:path w="294" h="1202" extrusionOk="0">
                  <a:moveTo>
                    <a:pt x="30" y="1"/>
                  </a:moveTo>
                  <a:cubicBezTo>
                    <a:pt x="14" y="1"/>
                    <a:pt x="0" y="14"/>
                    <a:pt x="7" y="34"/>
                  </a:cubicBezTo>
                  <a:cubicBezTo>
                    <a:pt x="138" y="404"/>
                    <a:pt x="186" y="761"/>
                    <a:pt x="162" y="1166"/>
                  </a:cubicBezTo>
                  <a:cubicBezTo>
                    <a:pt x="162" y="1189"/>
                    <a:pt x="177" y="1201"/>
                    <a:pt x="193" y="1201"/>
                  </a:cubicBezTo>
                  <a:cubicBezTo>
                    <a:pt x="210" y="1201"/>
                    <a:pt x="228" y="1189"/>
                    <a:pt x="234" y="1166"/>
                  </a:cubicBezTo>
                  <a:cubicBezTo>
                    <a:pt x="293" y="773"/>
                    <a:pt x="234" y="380"/>
                    <a:pt x="67" y="23"/>
                  </a:cubicBezTo>
                  <a:cubicBezTo>
                    <a:pt x="57" y="8"/>
                    <a:pt x="43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82" name="Google Shape;18682;p27"/>
            <p:cNvSpPr/>
            <p:nvPr/>
          </p:nvSpPr>
          <p:spPr>
            <a:xfrm>
              <a:off x="2613400" y="2422625"/>
              <a:ext cx="22050" cy="49550"/>
            </a:xfrm>
            <a:custGeom>
              <a:avLst/>
              <a:gdLst/>
              <a:ahLst/>
              <a:cxnLst/>
              <a:rect l="l" t="t" r="r" b="b"/>
              <a:pathLst>
                <a:path w="882" h="1982" extrusionOk="0">
                  <a:moveTo>
                    <a:pt x="849" y="1"/>
                  </a:moveTo>
                  <a:cubicBezTo>
                    <a:pt x="843" y="1"/>
                    <a:pt x="838" y="2"/>
                    <a:pt x="834" y="5"/>
                  </a:cubicBezTo>
                  <a:cubicBezTo>
                    <a:pt x="608" y="303"/>
                    <a:pt x="334" y="613"/>
                    <a:pt x="168" y="946"/>
                  </a:cubicBezTo>
                  <a:cubicBezTo>
                    <a:pt x="1" y="1291"/>
                    <a:pt x="96" y="1649"/>
                    <a:pt x="203" y="1982"/>
                  </a:cubicBezTo>
                  <a:lnTo>
                    <a:pt x="227" y="1982"/>
                  </a:lnTo>
                  <a:cubicBezTo>
                    <a:pt x="120" y="1541"/>
                    <a:pt x="49" y="1172"/>
                    <a:pt x="334" y="767"/>
                  </a:cubicBezTo>
                  <a:cubicBezTo>
                    <a:pt x="489" y="517"/>
                    <a:pt x="703" y="279"/>
                    <a:pt x="882" y="17"/>
                  </a:cubicBezTo>
                  <a:cubicBezTo>
                    <a:pt x="882" y="9"/>
                    <a:pt x="864" y="1"/>
                    <a:pt x="8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83" name="Google Shape;18683;p27"/>
            <p:cNvSpPr/>
            <p:nvPr/>
          </p:nvSpPr>
          <p:spPr>
            <a:xfrm>
              <a:off x="2620250" y="2482275"/>
              <a:ext cx="140525" cy="189925"/>
            </a:xfrm>
            <a:custGeom>
              <a:avLst/>
              <a:gdLst/>
              <a:ahLst/>
              <a:cxnLst/>
              <a:rect l="l" t="t" r="r" b="b"/>
              <a:pathLst>
                <a:path w="5621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775"/>
                    <a:pt x="632" y="1501"/>
                    <a:pt x="1108" y="2156"/>
                  </a:cubicBezTo>
                  <a:cubicBezTo>
                    <a:pt x="1644" y="2918"/>
                    <a:pt x="2418" y="3501"/>
                    <a:pt x="2882" y="4299"/>
                  </a:cubicBezTo>
                  <a:cubicBezTo>
                    <a:pt x="3311" y="5073"/>
                    <a:pt x="3704" y="5763"/>
                    <a:pt x="4299" y="6430"/>
                  </a:cubicBezTo>
                  <a:cubicBezTo>
                    <a:pt x="4547" y="6714"/>
                    <a:pt x="5172" y="7597"/>
                    <a:pt x="5588" y="7597"/>
                  </a:cubicBezTo>
                  <a:cubicBezTo>
                    <a:pt x="5591" y="7597"/>
                    <a:pt x="5594" y="7597"/>
                    <a:pt x="5597" y="7597"/>
                  </a:cubicBezTo>
                  <a:cubicBezTo>
                    <a:pt x="5609" y="7597"/>
                    <a:pt x="5620" y="7573"/>
                    <a:pt x="5620" y="7561"/>
                  </a:cubicBezTo>
                  <a:lnTo>
                    <a:pt x="5620" y="7490"/>
                  </a:lnTo>
                  <a:cubicBezTo>
                    <a:pt x="5620" y="7478"/>
                    <a:pt x="5609" y="7454"/>
                    <a:pt x="5597" y="7454"/>
                  </a:cubicBezTo>
                  <a:lnTo>
                    <a:pt x="5537" y="7454"/>
                  </a:lnTo>
                  <a:cubicBezTo>
                    <a:pt x="5518" y="7454"/>
                    <a:pt x="5507" y="7477"/>
                    <a:pt x="5521" y="7486"/>
                  </a:cubicBezTo>
                  <a:lnTo>
                    <a:pt x="5521" y="7486"/>
                  </a:lnTo>
                  <a:cubicBezTo>
                    <a:pt x="5192" y="7401"/>
                    <a:pt x="4831" y="6879"/>
                    <a:pt x="4608" y="6656"/>
                  </a:cubicBezTo>
                  <a:cubicBezTo>
                    <a:pt x="4347" y="6371"/>
                    <a:pt x="4073" y="6085"/>
                    <a:pt x="3835" y="5787"/>
                  </a:cubicBezTo>
                  <a:cubicBezTo>
                    <a:pt x="3358" y="5180"/>
                    <a:pt x="3120" y="4454"/>
                    <a:pt x="2656" y="3846"/>
                  </a:cubicBezTo>
                  <a:cubicBezTo>
                    <a:pt x="2215" y="3227"/>
                    <a:pt x="1608" y="2751"/>
                    <a:pt x="1156" y="2132"/>
                  </a:cubicBezTo>
                  <a:cubicBezTo>
                    <a:pt x="679" y="1477"/>
                    <a:pt x="334" y="763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84" name="Google Shape;18684;p27"/>
            <p:cNvSpPr/>
            <p:nvPr/>
          </p:nvSpPr>
          <p:spPr>
            <a:xfrm>
              <a:off x="2729200" y="2649275"/>
              <a:ext cx="27375" cy="21800"/>
            </a:xfrm>
            <a:custGeom>
              <a:avLst/>
              <a:gdLst/>
              <a:ahLst/>
              <a:cxnLst/>
              <a:rect l="l" t="t" r="r" b="b"/>
              <a:pathLst>
                <a:path w="1095" h="872" extrusionOk="0">
                  <a:moveTo>
                    <a:pt x="12" y="0"/>
                  </a:moveTo>
                  <a:cubicBezTo>
                    <a:pt x="0" y="48"/>
                    <a:pt x="12" y="83"/>
                    <a:pt x="60" y="107"/>
                  </a:cubicBezTo>
                  <a:cubicBezTo>
                    <a:pt x="60" y="95"/>
                    <a:pt x="72" y="83"/>
                    <a:pt x="72" y="60"/>
                  </a:cubicBezTo>
                  <a:cubicBezTo>
                    <a:pt x="84" y="83"/>
                    <a:pt x="119" y="95"/>
                    <a:pt x="131" y="119"/>
                  </a:cubicBezTo>
                  <a:cubicBezTo>
                    <a:pt x="179" y="155"/>
                    <a:pt x="227" y="191"/>
                    <a:pt x="262" y="226"/>
                  </a:cubicBezTo>
                  <a:cubicBezTo>
                    <a:pt x="346" y="286"/>
                    <a:pt x="429" y="345"/>
                    <a:pt x="500" y="417"/>
                  </a:cubicBezTo>
                  <a:cubicBezTo>
                    <a:pt x="703" y="572"/>
                    <a:pt x="881" y="738"/>
                    <a:pt x="1072" y="869"/>
                  </a:cubicBezTo>
                  <a:cubicBezTo>
                    <a:pt x="1074" y="871"/>
                    <a:pt x="1075" y="872"/>
                    <a:pt x="1077" y="872"/>
                  </a:cubicBezTo>
                  <a:cubicBezTo>
                    <a:pt x="1087" y="872"/>
                    <a:pt x="1094" y="845"/>
                    <a:pt x="1084" y="845"/>
                  </a:cubicBezTo>
                  <a:cubicBezTo>
                    <a:pt x="751" y="536"/>
                    <a:pt x="381" y="27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85" name="Google Shape;18685;p27"/>
            <p:cNvSpPr/>
            <p:nvPr/>
          </p:nvSpPr>
          <p:spPr>
            <a:xfrm>
              <a:off x="2726525" y="2642975"/>
              <a:ext cx="31200" cy="28850"/>
            </a:xfrm>
            <a:custGeom>
              <a:avLst/>
              <a:gdLst/>
              <a:ahLst/>
              <a:cxnLst/>
              <a:rect l="l" t="t" r="r" b="b"/>
              <a:pathLst>
                <a:path w="1248" h="1154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191" y="228"/>
                    <a:pt x="417" y="419"/>
                    <a:pt x="631" y="633"/>
                  </a:cubicBezTo>
                  <a:cubicBezTo>
                    <a:pt x="822" y="812"/>
                    <a:pt x="1000" y="1002"/>
                    <a:pt x="1227" y="1145"/>
                  </a:cubicBezTo>
                  <a:cubicBezTo>
                    <a:pt x="1229" y="1151"/>
                    <a:pt x="1232" y="1153"/>
                    <a:pt x="1235" y="1153"/>
                  </a:cubicBezTo>
                  <a:cubicBezTo>
                    <a:pt x="1243" y="1153"/>
                    <a:pt x="1248" y="1130"/>
                    <a:pt x="1239" y="1121"/>
                  </a:cubicBezTo>
                  <a:cubicBezTo>
                    <a:pt x="1060" y="895"/>
                    <a:pt x="822" y="705"/>
                    <a:pt x="607" y="526"/>
                  </a:cubicBezTo>
                  <a:cubicBezTo>
                    <a:pt x="417" y="347"/>
                    <a:pt x="226" y="169"/>
                    <a:pt x="12" y="14"/>
                  </a:cubicBez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86" name="Google Shape;18686;p27"/>
            <p:cNvSpPr/>
            <p:nvPr/>
          </p:nvSpPr>
          <p:spPr>
            <a:xfrm>
              <a:off x="2721450" y="2635575"/>
              <a:ext cx="29125" cy="26125"/>
            </a:xfrm>
            <a:custGeom>
              <a:avLst/>
              <a:gdLst/>
              <a:ahLst/>
              <a:cxnLst/>
              <a:rect l="l" t="t" r="r" b="b"/>
              <a:pathLst>
                <a:path w="1165" h="1045" extrusionOk="0">
                  <a:moveTo>
                    <a:pt x="72" y="0"/>
                  </a:moveTo>
                  <a:cubicBezTo>
                    <a:pt x="72" y="0"/>
                    <a:pt x="60" y="0"/>
                    <a:pt x="60" y="12"/>
                  </a:cubicBezTo>
                  <a:cubicBezTo>
                    <a:pt x="1" y="191"/>
                    <a:pt x="334" y="429"/>
                    <a:pt x="441" y="536"/>
                  </a:cubicBezTo>
                  <a:cubicBezTo>
                    <a:pt x="632" y="715"/>
                    <a:pt x="870" y="953"/>
                    <a:pt x="1132" y="1036"/>
                  </a:cubicBezTo>
                  <a:cubicBezTo>
                    <a:pt x="1137" y="1042"/>
                    <a:pt x="1142" y="1044"/>
                    <a:pt x="1146" y="1044"/>
                  </a:cubicBezTo>
                  <a:cubicBezTo>
                    <a:pt x="1160" y="1044"/>
                    <a:pt x="1165" y="1019"/>
                    <a:pt x="1156" y="1001"/>
                  </a:cubicBezTo>
                  <a:cubicBezTo>
                    <a:pt x="989" y="834"/>
                    <a:pt x="787" y="715"/>
                    <a:pt x="608" y="572"/>
                  </a:cubicBezTo>
                  <a:cubicBezTo>
                    <a:pt x="538" y="537"/>
                    <a:pt x="87" y="179"/>
                    <a:pt x="118" y="65"/>
                  </a:cubicBezTo>
                  <a:lnTo>
                    <a:pt x="118" y="65"/>
                  </a:lnTo>
                  <a:cubicBezTo>
                    <a:pt x="119" y="64"/>
                    <a:pt x="120" y="62"/>
                    <a:pt x="120" y="60"/>
                  </a:cubicBezTo>
                  <a:lnTo>
                    <a:pt x="120" y="60"/>
                  </a:lnTo>
                  <a:cubicBezTo>
                    <a:pt x="120" y="60"/>
                    <a:pt x="120" y="60"/>
                    <a:pt x="120" y="60"/>
                  </a:cubicBezTo>
                  <a:cubicBezTo>
                    <a:pt x="120" y="60"/>
                    <a:pt x="120" y="48"/>
                    <a:pt x="132" y="48"/>
                  </a:cubicBezTo>
                  <a:lnTo>
                    <a:pt x="132" y="24"/>
                  </a:lnTo>
                  <a:cubicBezTo>
                    <a:pt x="96" y="0"/>
                    <a:pt x="120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87" name="Google Shape;18687;p27"/>
            <p:cNvSpPr/>
            <p:nvPr/>
          </p:nvSpPr>
          <p:spPr>
            <a:xfrm>
              <a:off x="2715100" y="2629375"/>
              <a:ext cx="42400" cy="36275"/>
            </a:xfrm>
            <a:custGeom>
              <a:avLst/>
              <a:gdLst/>
              <a:ahLst/>
              <a:cxnLst/>
              <a:rect l="l" t="t" r="r" b="b"/>
              <a:pathLst>
                <a:path w="1696" h="1451" extrusionOk="0">
                  <a:moveTo>
                    <a:pt x="29" y="0"/>
                  </a:moveTo>
                  <a:cubicBezTo>
                    <a:pt x="12" y="0"/>
                    <a:pt x="0" y="14"/>
                    <a:pt x="17" y="22"/>
                  </a:cubicBezTo>
                  <a:cubicBezTo>
                    <a:pt x="386" y="606"/>
                    <a:pt x="993" y="1213"/>
                    <a:pt x="1660" y="1451"/>
                  </a:cubicBezTo>
                  <a:cubicBezTo>
                    <a:pt x="1684" y="1451"/>
                    <a:pt x="1696" y="1439"/>
                    <a:pt x="1684" y="1427"/>
                  </a:cubicBezTo>
                  <a:cubicBezTo>
                    <a:pt x="1362" y="1201"/>
                    <a:pt x="1041" y="1022"/>
                    <a:pt x="755" y="772"/>
                  </a:cubicBezTo>
                  <a:cubicBezTo>
                    <a:pt x="493" y="546"/>
                    <a:pt x="279" y="284"/>
                    <a:pt x="52" y="10"/>
                  </a:cubicBezTo>
                  <a:cubicBezTo>
                    <a:pt x="45" y="3"/>
                    <a:pt x="37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88" name="Google Shape;18688;p27"/>
            <p:cNvSpPr/>
            <p:nvPr/>
          </p:nvSpPr>
          <p:spPr>
            <a:xfrm>
              <a:off x="2730675" y="2644500"/>
              <a:ext cx="36300" cy="30750"/>
            </a:xfrm>
            <a:custGeom>
              <a:avLst/>
              <a:gdLst/>
              <a:ahLst/>
              <a:cxnLst/>
              <a:rect l="l" t="t" r="r" b="b"/>
              <a:pathLst>
                <a:path w="1452" h="1230" extrusionOk="0">
                  <a:moveTo>
                    <a:pt x="1" y="1"/>
                  </a:moveTo>
                  <a:lnTo>
                    <a:pt x="1" y="1"/>
                  </a:lnTo>
                  <a:cubicBezTo>
                    <a:pt x="203" y="251"/>
                    <a:pt x="465" y="477"/>
                    <a:pt x="715" y="691"/>
                  </a:cubicBezTo>
                  <a:cubicBezTo>
                    <a:pt x="942" y="882"/>
                    <a:pt x="1180" y="1084"/>
                    <a:pt x="1430" y="1227"/>
                  </a:cubicBezTo>
                  <a:cubicBezTo>
                    <a:pt x="1431" y="1229"/>
                    <a:pt x="1433" y="1229"/>
                    <a:pt x="1435" y="1229"/>
                  </a:cubicBezTo>
                  <a:cubicBezTo>
                    <a:pt x="1444" y="1229"/>
                    <a:pt x="1452" y="1201"/>
                    <a:pt x="1442" y="1191"/>
                  </a:cubicBezTo>
                  <a:cubicBezTo>
                    <a:pt x="1203" y="953"/>
                    <a:pt x="918" y="775"/>
                    <a:pt x="680" y="572"/>
                  </a:cubicBezTo>
                  <a:cubicBezTo>
                    <a:pt x="465" y="394"/>
                    <a:pt x="239" y="17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89" name="Google Shape;18689;p27"/>
            <p:cNvSpPr/>
            <p:nvPr/>
          </p:nvSpPr>
          <p:spPr>
            <a:xfrm>
              <a:off x="2742300" y="2655825"/>
              <a:ext cx="25850" cy="20025"/>
            </a:xfrm>
            <a:custGeom>
              <a:avLst/>
              <a:gdLst/>
              <a:ahLst/>
              <a:cxnLst/>
              <a:rect l="l" t="t" r="r" b="b"/>
              <a:pathLst>
                <a:path w="1034" h="801" extrusionOk="0">
                  <a:moveTo>
                    <a:pt x="12" y="0"/>
                  </a:moveTo>
                  <a:lnTo>
                    <a:pt x="0" y="12"/>
                  </a:lnTo>
                  <a:cubicBezTo>
                    <a:pt x="310" y="274"/>
                    <a:pt x="631" y="595"/>
                    <a:pt x="989" y="798"/>
                  </a:cubicBezTo>
                  <a:cubicBezTo>
                    <a:pt x="993" y="800"/>
                    <a:pt x="998" y="801"/>
                    <a:pt x="1002" y="801"/>
                  </a:cubicBezTo>
                  <a:cubicBezTo>
                    <a:pt x="1020" y="801"/>
                    <a:pt x="1034" y="784"/>
                    <a:pt x="1024" y="774"/>
                  </a:cubicBezTo>
                  <a:cubicBezTo>
                    <a:pt x="727" y="476"/>
                    <a:pt x="35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90" name="Google Shape;18690;p27"/>
            <p:cNvSpPr/>
            <p:nvPr/>
          </p:nvSpPr>
          <p:spPr>
            <a:xfrm>
              <a:off x="2748250" y="2660350"/>
              <a:ext cx="20200" cy="16675"/>
            </a:xfrm>
            <a:custGeom>
              <a:avLst/>
              <a:gdLst/>
              <a:ahLst/>
              <a:cxnLst/>
              <a:rect l="l" t="t" r="r" b="b"/>
              <a:pathLst>
                <a:path w="808" h="66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131" y="271"/>
                    <a:pt x="489" y="569"/>
                    <a:pt x="774" y="664"/>
                  </a:cubicBezTo>
                  <a:cubicBezTo>
                    <a:pt x="777" y="666"/>
                    <a:pt x="779" y="666"/>
                    <a:pt x="782" y="666"/>
                  </a:cubicBezTo>
                  <a:cubicBezTo>
                    <a:pt x="800" y="666"/>
                    <a:pt x="807" y="627"/>
                    <a:pt x="786" y="617"/>
                  </a:cubicBezTo>
                  <a:cubicBezTo>
                    <a:pt x="655" y="522"/>
                    <a:pt x="500" y="450"/>
                    <a:pt x="370" y="343"/>
                  </a:cubicBezTo>
                  <a:cubicBezTo>
                    <a:pt x="250" y="236"/>
                    <a:pt x="143" y="93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91" name="Google Shape;18691;p27"/>
            <p:cNvSpPr/>
            <p:nvPr/>
          </p:nvSpPr>
          <p:spPr>
            <a:xfrm>
              <a:off x="2751825" y="2665050"/>
              <a:ext cx="26225" cy="16375"/>
            </a:xfrm>
            <a:custGeom>
              <a:avLst/>
              <a:gdLst/>
              <a:ahLst/>
              <a:cxnLst/>
              <a:rect l="l" t="t" r="r" b="b"/>
              <a:pathLst>
                <a:path w="1049" h="655" extrusionOk="0">
                  <a:moveTo>
                    <a:pt x="48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274" y="298"/>
                    <a:pt x="631" y="584"/>
                    <a:pt x="1012" y="655"/>
                  </a:cubicBezTo>
                  <a:cubicBezTo>
                    <a:pt x="1024" y="655"/>
                    <a:pt x="1048" y="631"/>
                    <a:pt x="1024" y="619"/>
                  </a:cubicBezTo>
                  <a:cubicBezTo>
                    <a:pt x="869" y="536"/>
                    <a:pt x="703" y="476"/>
                    <a:pt x="536" y="369"/>
                  </a:cubicBezTo>
                  <a:cubicBezTo>
                    <a:pt x="357" y="262"/>
                    <a:pt x="191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92" name="Google Shape;18692;p27"/>
            <p:cNvSpPr/>
            <p:nvPr/>
          </p:nvSpPr>
          <p:spPr>
            <a:xfrm>
              <a:off x="2757175" y="2667125"/>
              <a:ext cx="26225" cy="13425"/>
            </a:xfrm>
            <a:custGeom>
              <a:avLst/>
              <a:gdLst/>
              <a:ahLst/>
              <a:cxnLst/>
              <a:rect l="l" t="t" r="r" b="b"/>
              <a:pathLst>
                <a:path w="1049" h="537" extrusionOk="0">
                  <a:moveTo>
                    <a:pt x="24" y="0"/>
                  </a:moveTo>
                  <a:cubicBezTo>
                    <a:pt x="24" y="0"/>
                    <a:pt x="1" y="36"/>
                    <a:pt x="13" y="36"/>
                  </a:cubicBezTo>
                  <a:cubicBezTo>
                    <a:pt x="298" y="262"/>
                    <a:pt x="679" y="512"/>
                    <a:pt x="1036" y="536"/>
                  </a:cubicBezTo>
                  <a:cubicBezTo>
                    <a:pt x="1048" y="536"/>
                    <a:pt x="1048" y="524"/>
                    <a:pt x="1048" y="512"/>
                  </a:cubicBezTo>
                  <a:cubicBezTo>
                    <a:pt x="894" y="417"/>
                    <a:pt x="691" y="381"/>
                    <a:pt x="513" y="298"/>
                  </a:cubicBezTo>
                  <a:cubicBezTo>
                    <a:pt x="334" y="215"/>
                    <a:pt x="191" y="12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93" name="Google Shape;18693;p27"/>
            <p:cNvSpPr/>
            <p:nvPr/>
          </p:nvSpPr>
          <p:spPr>
            <a:xfrm>
              <a:off x="2759250" y="2669500"/>
              <a:ext cx="107875" cy="49325"/>
            </a:xfrm>
            <a:custGeom>
              <a:avLst/>
              <a:gdLst/>
              <a:ahLst/>
              <a:cxnLst/>
              <a:rect l="l" t="t" r="r" b="b"/>
              <a:pathLst>
                <a:path w="4315" h="1973" extrusionOk="0">
                  <a:moveTo>
                    <a:pt x="37" y="1"/>
                  </a:moveTo>
                  <a:cubicBezTo>
                    <a:pt x="13" y="13"/>
                    <a:pt x="1" y="25"/>
                    <a:pt x="13" y="25"/>
                  </a:cubicBezTo>
                  <a:cubicBezTo>
                    <a:pt x="596" y="406"/>
                    <a:pt x="1251" y="501"/>
                    <a:pt x="1918" y="679"/>
                  </a:cubicBezTo>
                  <a:cubicBezTo>
                    <a:pt x="2811" y="918"/>
                    <a:pt x="3573" y="1358"/>
                    <a:pt x="4240" y="1965"/>
                  </a:cubicBezTo>
                  <a:cubicBezTo>
                    <a:pt x="4248" y="1971"/>
                    <a:pt x="4256" y="1973"/>
                    <a:pt x="4264" y="1973"/>
                  </a:cubicBezTo>
                  <a:cubicBezTo>
                    <a:pt x="4293" y="1973"/>
                    <a:pt x="4315" y="1945"/>
                    <a:pt x="4287" y="1918"/>
                  </a:cubicBezTo>
                  <a:cubicBezTo>
                    <a:pt x="3811" y="1453"/>
                    <a:pt x="3263" y="1084"/>
                    <a:pt x="2656" y="834"/>
                  </a:cubicBezTo>
                  <a:cubicBezTo>
                    <a:pt x="1787" y="477"/>
                    <a:pt x="846" y="44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94" name="Google Shape;18694;p27"/>
            <p:cNvSpPr/>
            <p:nvPr/>
          </p:nvSpPr>
          <p:spPr>
            <a:xfrm>
              <a:off x="2810350" y="2689325"/>
              <a:ext cx="47050" cy="27900"/>
            </a:xfrm>
            <a:custGeom>
              <a:avLst/>
              <a:gdLst/>
              <a:ahLst/>
              <a:cxnLst/>
              <a:rect l="l" t="t" r="r" b="b"/>
              <a:pathLst>
                <a:path w="1882" h="1116" extrusionOk="0">
                  <a:moveTo>
                    <a:pt x="11" y="0"/>
                  </a:moveTo>
                  <a:cubicBezTo>
                    <a:pt x="6" y="0"/>
                    <a:pt x="1" y="5"/>
                    <a:pt x="17" y="5"/>
                  </a:cubicBezTo>
                  <a:cubicBezTo>
                    <a:pt x="17" y="1"/>
                    <a:pt x="14" y="0"/>
                    <a:pt x="11" y="0"/>
                  </a:cubicBezTo>
                  <a:close/>
                  <a:moveTo>
                    <a:pt x="17" y="5"/>
                  </a:moveTo>
                  <a:cubicBezTo>
                    <a:pt x="636" y="351"/>
                    <a:pt x="1231" y="767"/>
                    <a:pt x="1838" y="1113"/>
                  </a:cubicBezTo>
                  <a:cubicBezTo>
                    <a:pt x="1843" y="1115"/>
                    <a:pt x="1847" y="1116"/>
                    <a:pt x="1851" y="1116"/>
                  </a:cubicBezTo>
                  <a:cubicBezTo>
                    <a:pt x="1869" y="1116"/>
                    <a:pt x="1882" y="1096"/>
                    <a:pt x="1862" y="1077"/>
                  </a:cubicBezTo>
                  <a:cubicBezTo>
                    <a:pt x="1338" y="636"/>
                    <a:pt x="648" y="279"/>
                    <a:pt x="17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95" name="Google Shape;18695;p27"/>
            <p:cNvSpPr/>
            <p:nvPr/>
          </p:nvSpPr>
          <p:spPr>
            <a:xfrm>
              <a:off x="2814775" y="2687925"/>
              <a:ext cx="62025" cy="41925"/>
            </a:xfrm>
            <a:custGeom>
              <a:avLst/>
              <a:gdLst/>
              <a:ahLst/>
              <a:cxnLst/>
              <a:rect l="l" t="t" r="r" b="b"/>
              <a:pathLst>
                <a:path w="2481" h="1677" extrusionOk="0">
                  <a:moveTo>
                    <a:pt x="433" y="298"/>
                  </a:moveTo>
                  <a:cubicBezTo>
                    <a:pt x="748" y="453"/>
                    <a:pt x="1040" y="631"/>
                    <a:pt x="1310" y="847"/>
                  </a:cubicBezTo>
                  <a:lnTo>
                    <a:pt x="1310" y="847"/>
                  </a:lnTo>
                  <a:cubicBezTo>
                    <a:pt x="1160" y="748"/>
                    <a:pt x="1003" y="664"/>
                    <a:pt x="864" y="573"/>
                  </a:cubicBezTo>
                  <a:cubicBezTo>
                    <a:pt x="738" y="479"/>
                    <a:pt x="576" y="395"/>
                    <a:pt x="433" y="298"/>
                  </a:cubicBezTo>
                  <a:close/>
                  <a:moveTo>
                    <a:pt x="1889" y="1200"/>
                  </a:moveTo>
                  <a:lnTo>
                    <a:pt x="1889" y="1200"/>
                  </a:lnTo>
                  <a:cubicBezTo>
                    <a:pt x="1889" y="1201"/>
                    <a:pt x="1888" y="1203"/>
                    <a:pt x="1888" y="1204"/>
                  </a:cubicBezTo>
                  <a:cubicBezTo>
                    <a:pt x="1888" y="1203"/>
                    <a:pt x="1889" y="1201"/>
                    <a:pt x="1889" y="1200"/>
                  </a:cubicBezTo>
                  <a:close/>
                  <a:moveTo>
                    <a:pt x="1865" y="1198"/>
                  </a:moveTo>
                  <a:cubicBezTo>
                    <a:pt x="1917" y="1236"/>
                    <a:pt x="1968" y="1274"/>
                    <a:pt x="2019" y="1312"/>
                  </a:cubicBezTo>
                  <a:cubicBezTo>
                    <a:pt x="2020" y="1313"/>
                    <a:pt x="2022" y="1314"/>
                    <a:pt x="2024" y="1315"/>
                  </a:cubicBezTo>
                  <a:lnTo>
                    <a:pt x="2024" y="1315"/>
                  </a:lnTo>
                  <a:cubicBezTo>
                    <a:pt x="2080" y="1365"/>
                    <a:pt x="2135" y="1416"/>
                    <a:pt x="2185" y="1466"/>
                  </a:cubicBezTo>
                  <a:cubicBezTo>
                    <a:pt x="2191" y="1472"/>
                    <a:pt x="2196" y="1478"/>
                    <a:pt x="2200" y="1483"/>
                  </a:cubicBezTo>
                  <a:lnTo>
                    <a:pt x="2200" y="1483"/>
                  </a:lnTo>
                  <a:cubicBezTo>
                    <a:pt x="2094" y="1382"/>
                    <a:pt x="1981" y="1289"/>
                    <a:pt x="1865" y="1198"/>
                  </a:cubicBezTo>
                  <a:close/>
                  <a:moveTo>
                    <a:pt x="2259" y="1552"/>
                  </a:moveTo>
                  <a:cubicBezTo>
                    <a:pt x="2278" y="1576"/>
                    <a:pt x="2282" y="1586"/>
                    <a:pt x="2276" y="1586"/>
                  </a:cubicBezTo>
                  <a:cubicBezTo>
                    <a:pt x="2272" y="1586"/>
                    <a:pt x="2260" y="1580"/>
                    <a:pt x="2245" y="1569"/>
                  </a:cubicBezTo>
                  <a:lnTo>
                    <a:pt x="2245" y="1569"/>
                  </a:lnTo>
                  <a:cubicBezTo>
                    <a:pt x="2252" y="1568"/>
                    <a:pt x="2257" y="1560"/>
                    <a:pt x="2259" y="1552"/>
                  </a:cubicBezTo>
                  <a:close/>
                  <a:moveTo>
                    <a:pt x="66" y="0"/>
                  </a:moveTo>
                  <a:cubicBezTo>
                    <a:pt x="26" y="0"/>
                    <a:pt x="0" y="50"/>
                    <a:pt x="39" y="83"/>
                  </a:cubicBezTo>
                  <a:lnTo>
                    <a:pt x="39" y="83"/>
                  </a:lnTo>
                  <a:cubicBezTo>
                    <a:pt x="31" y="98"/>
                    <a:pt x="34" y="113"/>
                    <a:pt x="42" y="121"/>
                  </a:cubicBezTo>
                  <a:cubicBezTo>
                    <a:pt x="100" y="145"/>
                    <a:pt x="158" y="170"/>
                    <a:pt x="215" y="196"/>
                  </a:cubicBezTo>
                  <a:lnTo>
                    <a:pt x="215" y="196"/>
                  </a:lnTo>
                  <a:cubicBezTo>
                    <a:pt x="727" y="527"/>
                    <a:pt x="1232" y="881"/>
                    <a:pt x="1746" y="1218"/>
                  </a:cubicBezTo>
                  <a:lnTo>
                    <a:pt x="1746" y="1218"/>
                  </a:lnTo>
                  <a:cubicBezTo>
                    <a:pt x="1897" y="1347"/>
                    <a:pt x="2060" y="1462"/>
                    <a:pt x="2235" y="1565"/>
                  </a:cubicBezTo>
                  <a:lnTo>
                    <a:pt x="2235" y="1565"/>
                  </a:lnTo>
                  <a:cubicBezTo>
                    <a:pt x="2237" y="1568"/>
                    <a:pt x="2240" y="1570"/>
                    <a:pt x="2243" y="1570"/>
                  </a:cubicBezTo>
                  <a:cubicBezTo>
                    <a:pt x="2243" y="1570"/>
                    <a:pt x="2243" y="1570"/>
                    <a:pt x="2243" y="1570"/>
                  </a:cubicBezTo>
                  <a:lnTo>
                    <a:pt x="2243" y="1570"/>
                  </a:lnTo>
                  <a:cubicBezTo>
                    <a:pt x="2302" y="1604"/>
                    <a:pt x="2362" y="1637"/>
                    <a:pt x="2423" y="1669"/>
                  </a:cubicBezTo>
                  <a:cubicBezTo>
                    <a:pt x="2431" y="1674"/>
                    <a:pt x="2439" y="1676"/>
                    <a:pt x="2445" y="1676"/>
                  </a:cubicBezTo>
                  <a:cubicBezTo>
                    <a:pt x="2468" y="1676"/>
                    <a:pt x="2480" y="1649"/>
                    <a:pt x="2471" y="1621"/>
                  </a:cubicBezTo>
                  <a:cubicBezTo>
                    <a:pt x="1983" y="1073"/>
                    <a:pt x="1388" y="633"/>
                    <a:pt x="709" y="288"/>
                  </a:cubicBezTo>
                  <a:cubicBezTo>
                    <a:pt x="704" y="284"/>
                    <a:pt x="699" y="283"/>
                    <a:pt x="694" y="283"/>
                  </a:cubicBezTo>
                  <a:cubicBezTo>
                    <a:pt x="693" y="283"/>
                    <a:pt x="692" y="283"/>
                    <a:pt x="691" y="283"/>
                  </a:cubicBezTo>
                  <a:lnTo>
                    <a:pt x="691" y="283"/>
                  </a:lnTo>
                  <a:cubicBezTo>
                    <a:pt x="492" y="180"/>
                    <a:pt x="287" y="86"/>
                    <a:pt x="78" y="2"/>
                  </a:cubicBezTo>
                  <a:cubicBezTo>
                    <a:pt x="74" y="1"/>
                    <a:pt x="70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96" name="Google Shape;18696;p27"/>
            <p:cNvSpPr/>
            <p:nvPr/>
          </p:nvSpPr>
          <p:spPr>
            <a:xfrm>
              <a:off x="2855050" y="2714750"/>
              <a:ext cx="25475" cy="19075"/>
            </a:xfrm>
            <a:custGeom>
              <a:avLst/>
              <a:gdLst/>
              <a:ahLst/>
              <a:cxnLst/>
              <a:rect l="l" t="t" r="r" b="b"/>
              <a:pathLst>
                <a:path w="1019" h="763" extrusionOk="0">
                  <a:moveTo>
                    <a:pt x="86" y="0"/>
                  </a:moveTo>
                  <a:cubicBezTo>
                    <a:pt x="1" y="0"/>
                    <a:pt x="30" y="77"/>
                    <a:pt x="106" y="93"/>
                  </a:cubicBezTo>
                  <a:lnTo>
                    <a:pt x="106" y="93"/>
                  </a:lnTo>
                  <a:cubicBezTo>
                    <a:pt x="119" y="117"/>
                    <a:pt x="207" y="184"/>
                    <a:pt x="217" y="203"/>
                  </a:cubicBezTo>
                  <a:cubicBezTo>
                    <a:pt x="312" y="262"/>
                    <a:pt x="384" y="334"/>
                    <a:pt x="467" y="393"/>
                  </a:cubicBezTo>
                  <a:cubicBezTo>
                    <a:pt x="634" y="512"/>
                    <a:pt x="789" y="643"/>
                    <a:pt x="943" y="762"/>
                  </a:cubicBezTo>
                  <a:cubicBezTo>
                    <a:pt x="947" y="761"/>
                    <a:pt x="950" y="758"/>
                    <a:pt x="953" y="755"/>
                  </a:cubicBezTo>
                  <a:lnTo>
                    <a:pt x="953" y="755"/>
                  </a:lnTo>
                  <a:cubicBezTo>
                    <a:pt x="958" y="757"/>
                    <a:pt x="963" y="758"/>
                    <a:pt x="968" y="758"/>
                  </a:cubicBezTo>
                  <a:cubicBezTo>
                    <a:pt x="996" y="758"/>
                    <a:pt x="1019" y="731"/>
                    <a:pt x="991" y="703"/>
                  </a:cubicBezTo>
                  <a:lnTo>
                    <a:pt x="550" y="346"/>
                  </a:lnTo>
                  <a:cubicBezTo>
                    <a:pt x="455" y="286"/>
                    <a:pt x="384" y="215"/>
                    <a:pt x="289" y="155"/>
                  </a:cubicBezTo>
                  <a:cubicBezTo>
                    <a:pt x="253" y="120"/>
                    <a:pt x="146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97" name="Google Shape;18697;p27"/>
            <p:cNvSpPr/>
            <p:nvPr/>
          </p:nvSpPr>
          <p:spPr>
            <a:xfrm>
              <a:off x="2856100" y="2716200"/>
              <a:ext cx="26950" cy="19200"/>
            </a:xfrm>
            <a:custGeom>
              <a:avLst/>
              <a:gdLst/>
              <a:ahLst/>
              <a:cxnLst/>
              <a:rect l="l" t="t" r="r" b="b"/>
              <a:pathLst>
                <a:path w="1078" h="768" extrusionOk="0">
                  <a:moveTo>
                    <a:pt x="48" y="0"/>
                  </a:moveTo>
                  <a:cubicBezTo>
                    <a:pt x="25" y="0"/>
                    <a:pt x="0" y="39"/>
                    <a:pt x="32" y="50"/>
                  </a:cubicBezTo>
                  <a:cubicBezTo>
                    <a:pt x="102" y="97"/>
                    <a:pt x="172" y="146"/>
                    <a:pt x="241" y="195"/>
                  </a:cubicBezTo>
                  <a:lnTo>
                    <a:pt x="241" y="195"/>
                  </a:lnTo>
                  <a:cubicBezTo>
                    <a:pt x="251" y="202"/>
                    <a:pt x="260" y="209"/>
                    <a:pt x="270" y="216"/>
                  </a:cubicBezTo>
                  <a:cubicBezTo>
                    <a:pt x="272" y="218"/>
                    <a:pt x="273" y="219"/>
                    <a:pt x="275" y="219"/>
                  </a:cubicBezTo>
                  <a:lnTo>
                    <a:pt x="275" y="219"/>
                  </a:lnTo>
                  <a:cubicBezTo>
                    <a:pt x="523" y="397"/>
                    <a:pt x="768" y="584"/>
                    <a:pt x="1020" y="764"/>
                  </a:cubicBezTo>
                  <a:cubicBezTo>
                    <a:pt x="1027" y="766"/>
                    <a:pt x="1033" y="767"/>
                    <a:pt x="1038" y="767"/>
                  </a:cubicBezTo>
                  <a:cubicBezTo>
                    <a:pt x="1063" y="767"/>
                    <a:pt x="1078" y="746"/>
                    <a:pt x="1068" y="716"/>
                  </a:cubicBezTo>
                  <a:cubicBezTo>
                    <a:pt x="782" y="443"/>
                    <a:pt x="413" y="204"/>
                    <a:pt x="56" y="2"/>
                  </a:cubicBezTo>
                  <a:cubicBezTo>
                    <a:pt x="53" y="1"/>
                    <a:pt x="51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98" name="Google Shape;18698;p27"/>
            <p:cNvSpPr/>
            <p:nvPr/>
          </p:nvSpPr>
          <p:spPr>
            <a:xfrm>
              <a:off x="2856900" y="2715875"/>
              <a:ext cx="24375" cy="18900"/>
            </a:xfrm>
            <a:custGeom>
              <a:avLst/>
              <a:gdLst/>
              <a:ahLst/>
              <a:cxnLst/>
              <a:rect l="l" t="t" r="r" b="b"/>
              <a:pathLst>
                <a:path w="975" h="756" extrusionOk="0">
                  <a:moveTo>
                    <a:pt x="50" y="0"/>
                  </a:moveTo>
                  <a:cubicBezTo>
                    <a:pt x="38" y="0"/>
                    <a:pt x="25" y="1"/>
                    <a:pt x="12" y="3"/>
                  </a:cubicBezTo>
                  <a:cubicBezTo>
                    <a:pt x="0" y="3"/>
                    <a:pt x="0" y="39"/>
                    <a:pt x="0" y="39"/>
                  </a:cubicBezTo>
                  <a:cubicBezTo>
                    <a:pt x="298" y="289"/>
                    <a:pt x="607" y="551"/>
                    <a:pt x="929" y="753"/>
                  </a:cubicBezTo>
                  <a:cubicBezTo>
                    <a:pt x="932" y="755"/>
                    <a:pt x="936" y="756"/>
                    <a:pt x="939" y="756"/>
                  </a:cubicBezTo>
                  <a:cubicBezTo>
                    <a:pt x="959" y="756"/>
                    <a:pt x="975" y="728"/>
                    <a:pt x="965" y="717"/>
                  </a:cubicBezTo>
                  <a:cubicBezTo>
                    <a:pt x="834" y="586"/>
                    <a:pt x="679" y="479"/>
                    <a:pt x="536" y="372"/>
                  </a:cubicBezTo>
                  <a:cubicBezTo>
                    <a:pt x="453" y="313"/>
                    <a:pt x="369" y="253"/>
                    <a:pt x="298" y="194"/>
                  </a:cubicBezTo>
                  <a:cubicBezTo>
                    <a:pt x="253" y="171"/>
                    <a:pt x="218" y="138"/>
                    <a:pt x="184" y="114"/>
                  </a:cubicBezTo>
                  <a:lnTo>
                    <a:pt x="184" y="114"/>
                  </a:lnTo>
                  <a:cubicBezTo>
                    <a:pt x="193" y="111"/>
                    <a:pt x="197" y="105"/>
                    <a:pt x="191" y="98"/>
                  </a:cubicBezTo>
                  <a:cubicBezTo>
                    <a:pt x="161" y="28"/>
                    <a:pt x="114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99" name="Google Shape;18699;p27"/>
            <p:cNvSpPr/>
            <p:nvPr/>
          </p:nvSpPr>
          <p:spPr>
            <a:xfrm>
              <a:off x="2976775" y="2502425"/>
              <a:ext cx="57550" cy="46000"/>
            </a:xfrm>
            <a:custGeom>
              <a:avLst/>
              <a:gdLst/>
              <a:ahLst/>
              <a:cxnLst/>
              <a:rect l="l" t="t" r="r" b="b"/>
              <a:pathLst>
                <a:path w="2302" h="1840" extrusionOk="0">
                  <a:moveTo>
                    <a:pt x="2244" y="0"/>
                  </a:moveTo>
                  <a:cubicBezTo>
                    <a:pt x="2223" y="0"/>
                    <a:pt x="2226" y="16"/>
                    <a:pt x="2170" y="16"/>
                  </a:cubicBezTo>
                  <a:cubicBezTo>
                    <a:pt x="1992" y="28"/>
                    <a:pt x="1587" y="481"/>
                    <a:pt x="1468" y="576"/>
                  </a:cubicBezTo>
                  <a:cubicBezTo>
                    <a:pt x="992" y="981"/>
                    <a:pt x="480" y="1374"/>
                    <a:pt x="27" y="1802"/>
                  </a:cubicBezTo>
                  <a:cubicBezTo>
                    <a:pt x="1" y="1811"/>
                    <a:pt x="20" y="1839"/>
                    <a:pt x="36" y="1839"/>
                  </a:cubicBezTo>
                  <a:cubicBezTo>
                    <a:pt x="42" y="1839"/>
                    <a:pt x="48" y="1835"/>
                    <a:pt x="51" y="1826"/>
                  </a:cubicBezTo>
                  <a:cubicBezTo>
                    <a:pt x="420" y="1552"/>
                    <a:pt x="765" y="1231"/>
                    <a:pt x="1123" y="933"/>
                  </a:cubicBezTo>
                  <a:cubicBezTo>
                    <a:pt x="1289" y="790"/>
                    <a:pt x="1456" y="659"/>
                    <a:pt x="1635" y="504"/>
                  </a:cubicBezTo>
                  <a:cubicBezTo>
                    <a:pt x="1692" y="481"/>
                    <a:pt x="2245" y="62"/>
                    <a:pt x="2298" y="62"/>
                  </a:cubicBezTo>
                  <a:cubicBezTo>
                    <a:pt x="2300" y="62"/>
                    <a:pt x="2301" y="63"/>
                    <a:pt x="2301" y="64"/>
                  </a:cubicBezTo>
                  <a:lnTo>
                    <a:pt x="2301" y="28"/>
                  </a:lnTo>
                  <a:lnTo>
                    <a:pt x="2301" y="16"/>
                  </a:lnTo>
                  <a:cubicBezTo>
                    <a:pt x="2270" y="4"/>
                    <a:pt x="2254" y="0"/>
                    <a:pt x="22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00" name="Google Shape;18700;p27"/>
            <p:cNvSpPr/>
            <p:nvPr/>
          </p:nvSpPr>
          <p:spPr>
            <a:xfrm>
              <a:off x="2970025" y="2523825"/>
              <a:ext cx="35725" cy="31150"/>
            </a:xfrm>
            <a:custGeom>
              <a:avLst/>
              <a:gdLst/>
              <a:ahLst/>
              <a:cxnLst/>
              <a:rect l="l" t="t" r="r" b="b"/>
              <a:pathLst>
                <a:path w="1429" h="1246" extrusionOk="0">
                  <a:moveTo>
                    <a:pt x="1409" y="1"/>
                  </a:moveTo>
                  <a:cubicBezTo>
                    <a:pt x="1407" y="1"/>
                    <a:pt x="1405" y="2"/>
                    <a:pt x="1405" y="6"/>
                  </a:cubicBezTo>
                  <a:cubicBezTo>
                    <a:pt x="1166" y="172"/>
                    <a:pt x="952" y="363"/>
                    <a:pt x="738" y="553"/>
                  </a:cubicBezTo>
                  <a:cubicBezTo>
                    <a:pt x="500" y="768"/>
                    <a:pt x="238" y="958"/>
                    <a:pt x="11" y="1196"/>
                  </a:cubicBezTo>
                  <a:cubicBezTo>
                    <a:pt x="1" y="1207"/>
                    <a:pt x="9" y="1246"/>
                    <a:pt x="28" y="1246"/>
                  </a:cubicBezTo>
                  <a:cubicBezTo>
                    <a:pt x="30" y="1246"/>
                    <a:pt x="33" y="1245"/>
                    <a:pt x="35" y="1244"/>
                  </a:cubicBezTo>
                  <a:cubicBezTo>
                    <a:pt x="273" y="1077"/>
                    <a:pt x="488" y="875"/>
                    <a:pt x="714" y="672"/>
                  </a:cubicBezTo>
                  <a:cubicBezTo>
                    <a:pt x="952" y="470"/>
                    <a:pt x="1202" y="256"/>
                    <a:pt x="1428" y="17"/>
                  </a:cubicBezTo>
                  <a:cubicBezTo>
                    <a:pt x="1428" y="9"/>
                    <a:pt x="1416" y="1"/>
                    <a:pt x="14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01" name="Google Shape;18701;p27"/>
            <p:cNvSpPr/>
            <p:nvPr/>
          </p:nvSpPr>
          <p:spPr>
            <a:xfrm>
              <a:off x="2967025" y="2524600"/>
              <a:ext cx="33350" cy="32425"/>
            </a:xfrm>
            <a:custGeom>
              <a:avLst/>
              <a:gdLst/>
              <a:ahLst/>
              <a:cxnLst/>
              <a:rect l="l" t="t" r="r" b="b"/>
              <a:pathLst>
                <a:path w="1334" h="1297" extrusionOk="0">
                  <a:moveTo>
                    <a:pt x="1315" y="0"/>
                  </a:moveTo>
                  <a:cubicBezTo>
                    <a:pt x="1312" y="0"/>
                    <a:pt x="1310" y="3"/>
                    <a:pt x="1310" y="10"/>
                  </a:cubicBezTo>
                  <a:cubicBezTo>
                    <a:pt x="1108" y="225"/>
                    <a:pt x="929" y="463"/>
                    <a:pt x="715" y="677"/>
                  </a:cubicBezTo>
                  <a:cubicBezTo>
                    <a:pt x="489" y="879"/>
                    <a:pt x="239" y="1046"/>
                    <a:pt x="12" y="1260"/>
                  </a:cubicBezTo>
                  <a:cubicBezTo>
                    <a:pt x="1" y="1272"/>
                    <a:pt x="12" y="1296"/>
                    <a:pt x="36" y="1296"/>
                  </a:cubicBezTo>
                  <a:cubicBezTo>
                    <a:pt x="560" y="1082"/>
                    <a:pt x="1072" y="510"/>
                    <a:pt x="1334" y="34"/>
                  </a:cubicBezTo>
                  <a:cubicBezTo>
                    <a:pt x="1334" y="17"/>
                    <a:pt x="1322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02" name="Google Shape;18702;p27"/>
            <p:cNvSpPr/>
            <p:nvPr/>
          </p:nvSpPr>
          <p:spPr>
            <a:xfrm>
              <a:off x="2950950" y="2520550"/>
              <a:ext cx="53125" cy="43325"/>
            </a:xfrm>
            <a:custGeom>
              <a:avLst/>
              <a:gdLst/>
              <a:ahLst/>
              <a:cxnLst/>
              <a:rect l="l" t="t" r="r" b="b"/>
              <a:pathLst>
                <a:path w="2125" h="1733" extrusionOk="0">
                  <a:moveTo>
                    <a:pt x="2099" y="1"/>
                  </a:moveTo>
                  <a:cubicBezTo>
                    <a:pt x="2093" y="1"/>
                    <a:pt x="2088" y="2"/>
                    <a:pt x="2084" y="6"/>
                  </a:cubicBezTo>
                  <a:cubicBezTo>
                    <a:pt x="1787" y="327"/>
                    <a:pt x="1477" y="649"/>
                    <a:pt x="1132" y="922"/>
                  </a:cubicBezTo>
                  <a:cubicBezTo>
                    <a:pt x="786" y="1208"/>
                    <a:pt x="382" y="1434"/>
                    <a:pt x="24" y="1684"/>
                  </a:cubicBezTo>
                  <a:cubicBezTo>
                    <a:pt x="1" y="1696"/>
                    <a:pt x="24" y="1732"/>
                    <a:pt x="60" y="1732"/>
                  </a:cubicBezTo>
                  <a:cubicBezTo>
                    <a:pt x="858" y="1422"/>
                    <a:pt x="1608" y="708"/>
                    <a:pt x="2108" y="18"/>
                  </a:cubicBezTo>
                  <a:cubicBezTo>
                    <a:pt x="2125" y="9"/>
                    <a:pt x="2112" y="1"/>
                    <a:pt x="20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03" name="Google Shape;18703;p27"/>
            <p:cNvSpPr/>
            <p:nvPr/>
          </p:nvSpPr>
          <p:spPr>
            <a:xfrm>
              <a:off x="2953925" y="2524200"/>
              <a:ext cx="45200" cy="35200"/>
            </a:xfrm>
            <a:custGeom>
              <a:avLst/>
              <a:gdLst/>
              <a:ahLst/>
              <a:cxnLst/>
              <a:rect l="l" t="t" r="r" b="b"/>
              <a:pathLst>
                <a:path w="1808" h="1408" extrusionOk="0">
                  <a:moveTo>
                    <a:pt x="1780" y="0"/>
                  </a:moveTo>
                  <a:cubicBezTo>
                    <a:pt x="1778" y="0"/>
                    <a:pt x="1776" y="1"/>
                    <a:pt x="1775" y="2"/>
                  </a:cubicBezTo>
                  <a:cubicBezTo>
                    <a:pt x="1537" y="264"/>
                    <a:pt x="1287" y="514"/>
                    <a:pt x="1013" y="729"/>
                  </a:cubicBezTo>
                  <a:cubicBezTo>
                    <a:pt x="691" y="979"/>
                    <a:pt x="370" y="1134"/>
                    <a:pt x="24" y="1348"/>
                  </a:cubicBezTo>
                  <a:cubicBezTo>
                    <a:pt x="1" y="1360"/>
                    <a:pt x="13" y="1407"/>
                    <a:pt x="48" y="1407"/>
                  </a:cubicBezTo>
                  <a:cubicBezTo>
                    <a:pt x="727" y="1181"/>
                    <a:pt x="1394" y="610"/>
                    <a:pt x="1787" y="38"/>
                  </a:cubicBezTo>
                  <a:cubicBezTo>
                    <a:pt x="1807" y="28"/>
                    <a:pt x="1792" y="0"/>
                    <a:pt x="17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04" name="Google Shape;18704;p27"/>
            <p:cNvSpPr/>
            <p:nvPr/>
          </p:nvSpPr>
          <p:spPr>
            <a:xfrm>
              <a:off x="2923000" y="2556925"/>
              <a:ext cx="27675" cy="9625"/>
            </a:xfrm>
            <a:custGeom>
              <a:avLst/>
              <a:gdLst/>
              <a:ahLst/>
              <a:cxnLst/>
              <a:rect l="l" t="t" r="r" b="b"/>
              <a:pathLst>
                <a:path w="1107" h="385" extrusionOk="0">
                  <a:moveTo>
                    <a:pt x="1070" y="0"/>
                  </a:moveTo>
                  <a:cubicBezTo>
                    <a:pt x="1067" y="0"/>
                    <a:pt x="1063" y="1"/>
                    <a:pt x="1059" y="3"/>
                  </a:cubicBezTo>
                  <a:cubicBezTo>
                    <a:pt x="781" y="90"/>
                    <a:pt x="518" y="184"/>
                    <a:pt x="246" y="254"/>
                  </a:cubicBezTo>
                  <a:lnTo>
                    <a:pt x="246" y="254"/>
                  </a:lnTo>
                  <a:lnTo>
                    <a:pt x="47" y="289"/>
                  </a:lnTo>
                  <a:cubicBezTo>
                    <a:pt x="0" y="301"/>
                    <a:pt x="11" y="359"/>
                    <a:pt x="57" y="360"/>
                  </a:cubicBezTo>
                  <a:lnTo>
                    <a:pt x="57" y="360"/>
                  </a:lnTo>
                  <a:cubicBezTo>
                    <a:pt x="58" y="367"/>
                    <a:pt x="59" y="375"/>
                    <a:pt x="59" y="384"/>
                  </a:cubicBezTo>
                  <a:cubicBezTo>
                    <a:pt x="404" y="301"/>
                    <a:pt x="726" y="229"/>
                    <a:pt x="1071" y="158"/>
                  </a:cubicBezTo>
                  <a:cubicBezTo>
                    <a:pt x="1107" y="146"/>
                    <a:pt x="1083" y="110"/>
                    <a:pt x="1071" y="110"/>
                  </a:cubicBezTo>
                  <a:lnTo>
                    <a:pt x="849" y="149"/>
                  </a:lnTo>
                  <a:lnTo>
                    <a:pt x="849" y="149"/>
                  </a:lnTo>
                  <a:cubicBezTo>
                    <a:pt x="925" y="117"/>
                    <a:pt x="999" y="80"/>
                    <a:pt x="1071" y="39"/>
                  </a:cubicBezTo>
                  <a:cubicBezTo>
                    <a:pt x="1081" y="19"/>
                    <a:pt x="1082" y="0"/>
                    <a:pt x="1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05" name="Google Shape;18705;p27"/>
            <p:cNvSpPr/>
            <p:nvPr/>
          </p:nvSpPr>
          <p:spPr>
            <a:xfrm>
              <a:off x="2730400" y="2374825"/>
              <a:ext cx="25600" cy="44800"/>
            </a:xfrm>
            <a:custGeom>
              <a:avLst/>
              <a:gdLst/>
              <a:ahLst/>
              <a:cxnLst/>
              <a:rect l="l" t="t" r="r" b="b"/>
              <a:pathLst>
                <a:path w="1024" h="1792" extrusionOk="0">
                  <a:moveTo>
                    <a:pt x="0" y="1"/>
                  </a:moveTo>
                  <a:cubicBezTo>
                    <a:pt x="191" y="655"/>
                    <a:pt x="512" y="1298"/>
                    <a:pt x="1000" y="1786"/>
                  </a:cubicBezTo>
                  <a:cubicBezTo>
                    <a:pt x="1007" y="1790"/>
                    <a:pt x="1012" y="1791"/>
                    <a:pt x="1016" y="1791"/>
                  </a:cubicBezTo>
                  <a:cubicBezTo>
                    <a:pt x="1024" y="1791"/>
                    <a:pt x="1024" y="1783"/>
                    <a:pt x="1024" y="1775"/>
                  </a:cubicBezTo>
                  <a:cubicBezTo>
                    <a:pt x="572" y="1215"/>
                    <a:pt x="214" y="6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06" name="Google Shape;18706;p27"/>
            <p:cNvSpPr/>
            <p:nvPr/>
          </p:nvSpPr>
          <p:spPr>
            <a:xfrm>
              <a:off x="2735450" y="2373600"/>
              <a:ext cx="23825" cy="43050"/>
            </a:xfrm>
            <a:custGeom>
              <a:avLst/>
              <a:gdLst/>
              <a:ahLst/>
              <a:cxnLst/>
              <a:rect l="l" t="t" r="r" b="b"/>
              <a:pathLst>
                <a:path w="953" h="1722" extrusionOk="0">
                  <a:moveTo>
                    <a:pt x="22" y="0"/>
                  </a:moveTo>
                  <a:cubicBezTo>
                    <a:pt x="12" y="0"/>
                    <a:pt x="0" y="7"/>
                    <a:pt x="0" y="14"/>
                  </a:cubicBezTo>
                  <a:cubicBezTo>
                    <a:pt x="131" y="657"/>
                    <a:pt x="465" y="1252"/>
                    <a:pt x="941" y="1716"/>
                  </a:cubicBezTo>
                  <a:cubicBezTo>
                    <a:pt x="944" y="1720"/>
                    <a:pt x="947" y="1721"/>
                    <a:pt x="948" y="1721"/>
                  </a:cubicBezTo>
                  <a:cubicBezTo>
                    <a:pt x="953" y="1721"/>
                    <a:pt x="953" y="1710"/>
                    <a:pt x="953" y="1693"/>
                  </a:cubicBezTo>
                  <a:cubicBezTo>
                    <a:pt x="512" y="1193"/>
                    <a:pt x="215" y="657"/>
                    <a:pt x="36" y="14"/>
                  </a:cubicBezTo>
                  <a:cubicBezTo>
                    <a:pt x="36" y="4"/>
                    <a:pt x="30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07" name="Google Shape;18707;p27"/>
            <p:cNvSpPr/>
            <p:nvPr/>
          </p:nvSpPr>
          <p:spPr>
            <a:xfrm>
              <a:off x="2736025" y="2370850"/>
              <a:ext cx="23475" cy="38650"/>
            </a:xfrm>
            <a:custGeom>
              <a:avLst/>
              <a:gdLst/>
              <a:ahLst/>
              <a:cxnLst/>
              <a:rect l="l" t="t" r="r" b="b"/>
              <a:pathLst>
                <a:path w="939" h="1546" extrusionOk="0">
                  <a:moveTo>
                    <a:pt x="19" y="0"/>
                  </a:moveTo>
                  <a:cubicBezTo>
                    <a:pt x="9" y="0"/>
                    <a:pt x="0" y="9"/>
                    <a:pt x="13" y="29"/>
                  </a:cubicBezTo>
                  <a:cubicBezTo>
                    <a:pt x="168" y="564"/>
                    <a:pt x="466" y="1172"/>
                    <a:pt x="906" y="1541"/>
                  </a:cubicBezTo>
                  <a:cubicBezTo>
                    <a:pt x="910" y="1544"/>
                    <a:pt x="914" y="1546"/>
                    <a:pt x="918" y="1546"/>
                  </a:cubicBezTo>
                  <a:cubicBezTo>
                    <a:pt x="929" y="1546"/>
                    <a:pt x="938" y="1537"/>
                    <a:pt x="930" y="1529"/>
                  </a:cubicBezTo>
                  <a:cubicBezTo>
                    <a:pt x="787" y="1303"/>
                    <a:pt x="585" y="1100"/>
                    <a:pt x="442" y="862"/>
                  </a:cubicBezTo>
                  <a:cubicBezTo>
                    <a:pt x="275" y="588"/>
                    <a:pt x="156" y="302"/>
                    <a:pt x="37" y="17"/>
                  </a:cubicBezTo>
                  <a:cubicBezTo>
                    <a:pt x="37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08" name="Google Shape;18708;p27"/>
            <p:cNvSpPr/>
            <p:nvPr/>
          </p:nvSpPr>
          <p:spPr>
            <a:xfrm>
              <a:off x="2742425" y="2372475"/>
              <a:ext cx="20725" cy="34950"/>
            </a:xfrm>
            <a:custGeom>
              <a:avLst/>
              <a:gdLst/>
              <a:ahLst/>
              <a:cxnLst/>
              <a:rect l="l" t="t" r="r" b="b"/>
              <a:pathLst>
                <a:path w="829" h="1398" extrusionOk="0">
                  <a:moveTo>
                    <a:pt x="16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174" y="499"/>
                    <a:pt x="424" y="1035"/>
                    <a:pt x="793" y="1392"/>
                  </a:cubicBezTo>
                  <a:cubicBezTo>
                    <a:pt x="796" y="1396"/>
                    <a:pt x="800" y="1397"/>
                    <a:pt x="804" y="1397"/>
                  </a:cubicBezTo>
                  <a:cubicBezTo>
                    <a:pt x="816" y="1397"/>
                    <a:pt x="829" y="1386"/>
                    <a:pt x="829" y="1369"/>
                  </a:cubicBezTo>
                  <a:cubicBezTo>
                    <a:pt x="686" y="1142"/>
                    <a:pt x="531" y="940"/>
                    <a:pt x="388" y="714"/>
                  </a:cubicBezTo>
                  <a:cubicBezTo>
                    <a:pt x="257" y="499"/>
                    <a:pt x="150" y="249"/>
                    <a:pt x="55" y="23"/>
                  </a:cubicBezTo>
                  <a:cubicBezTo>
                    <a:pt x="39" y="7"/>
                    <a:pt x="25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09" name="Google Shape;18709;p27"/>
            <p:cNvSpPr/>
            <p:nvPr/>
          </p:nvSpPr>
          <p:spPr>
            <a:xfrm>
              <a:off x="2720575" y="2324400"/>
              <a:ext cx="9850" cy="19075"/>
            </a:xfrm>
            <a:custGeom>
              <a:avLst/>
              <a:gdLst/>
              <a:ahLst/>
              <a:cxnLst/>
              <a:rect l="l" t="t" r="r" b="b"/>
              <a:pathLst>
                <a:path w="394" h="763" extrusionOk="0">
                  <a:moveTo>
                    <a:pt x="18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36" y="136"/>
                    <a:pt x="95" y="255"/>
                    <a:pt x="155" y="375"/>
                  </a:cubicBezTo>
                  <a:cubicBezTo>
                    <a:pt x="214" y="494"/>
                    <a:pt x="274" y="648"/>
                    <a:pt x="345" y="756"/>
                  </a:cubicBezTo>
                  <a:cubicBezTo>
                    <a:pt x="350" y="760"/>
                    <a:pt x="357" y="763"/>
                    <a:pt x="365" y="763"/>
                  </a:cubicBezTo>
                  <a:cubicBezTo>
                    <a:pt x="379" y="763"/>
                    <a:pt x="393" y="754"/>
                    <a:pt x="393" y="732"/>
                  </a:cubicBezTo>
                  <a:cubicBezTo>
                    <a:pt x="357" y="601"/>
                    <a:pt x="286" y="482"/>
                    <a:pt x="226" y="363"/>
                  </a:cubicBezTo>
                  <a:cubicBezTo>
                    <a:pt x="167" y="244"/>
                    <a:pt x="119" y="113"/>
                    <a:pt x="36" y="5"/>
                  </a:cubicBezTo>
                  <a:cubicBezTo>
                    <a:pt x="29" y="2"/>
                    <a:pt x="23" y="0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10" name="Google Shape;18710;p27"/>
            <p:cNvSpPr/>
            <p:nvPr/>
          </p:nvSpPr>
          <p:spPr>
            <a:xfrm>
              <a:off x="2722050" y="2318125"/>
              <a:ext cx="10750" cy="21850"/>
            </a:xfrm>
            <a:custGeom>
              <a:avLst/>
              <a:gdLst/>
              <a:ahLst/>
              <a:cxnLst/>
              <a:rect l="l" t="t" r="r" b="b"/>
              <a:pathLst>
                <a:path w="430" h="874" extrusionOk="0">
                  <a:moveTo>
                    <a:pt x="19" y="0"/>
                  </a:moveTo>
                  <a:cubicBezTo>
                    <a:pt x="10" y="0"/>
                    <a:pt x="1" y="6"/>
                    <a:pt x="1" y="18"/>
                  </a:cubicBezTo>
                  <a:cubicBezTo>
                    <a:pt x="60" y="292"/>
                    <a:pt x="179" y="673"/>
                    <a:pt x="394" y="864"/>
                  </a:cubicBezTo>
                  <a:cubicBezTo>
                    <a:pt x="397" y="871"/>
                    <a:pt x="402" y="874"/>
                    <a:pt x="407" y="874"/>
                  </a:cubicBezTo>
                  <a:cubicBezTo>
                    <a:pt x="418" y="874"/>
                    <a:pt x="429" y="860"/>
                    <a:pt x="429" y="852"/>
                  </a:cubicBezTo>
                  <a:cubicBezTo>
                    <a:pt x="394" y="721"/>
                    <a:pt x="298" y="602"/>
                    <a:pt x="227" y="471"/>
                  </a:cubicBezTo>
                  <a:cubicBezTo>
                    <a:pt x="155" y="316"/>
                    <a:pt x="96" y="173"/>
                    <a:pt x="36" y="18"/>
                  </a:cubicBezTo>
                  <a:cubicBezTo>
                    <a:pt x="36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11" name="Google Shape;18711;p27"/>
            <p:cNvSpPr/>
            <p:nvPr/>
          </p:nvSpPr>
          <p:spPr>
            <a:xfrm>
              <a:off x="2724725" y="2318150"/>
              <a:ext cx="11950" cy="21400"/>
            </a:xfrm>
            <a:custGeom>
              <a:avLst/>
              <a:gdLst/>
              <a:ahLst/>
              <a:cxnLst/>
              <a:rect l="l" t="t" r="r" b="b"/>
              <a:pathLst>
                <a:path w="478" h="856" extrusionOk="0">
                  <a:moveTo>
                    <a:pt x="28" y="0"/>
                  </a:moveTo>
                  <a:cubicBezTo>
                    <a:pt x="13" y="0"/>
                    <a:pt x="1" y="9"/>
                    <a:pt x="1" y="17"/>
                  </a:cubicBezTo>
                  <a:lnTo>
                    <a:pt x="227" y="470"/>
                  </a:lnTo>
                  <a:cubicBezTo>
                    <a:pt x="287" y="601"/>
                    <a:pt x="334" y="744"/>
                    <a:pt x="441" y="851"/>
                  </a:cubicBezTo>
                  <a:cubicBezTo>
                    <a:pt x="448" y="854"/>
                    <a:pt x="454" y="856"/>
                    <a:pt x="459" y="856"/>
                  </a:cubicBezTo>
                  <a:cubicBezTo>
                    <a:pt x="471" y="856"/>
                    <a:pt x="477" y="847"/>
                    <a:pt x="477" y="839"/>
                  </a:cubicBezTo>
                  <a:cubicBezTo>
                    <a:pt x="441" y="684"/>
                    <a:pt x="358" y="565"/>
                    <a:pt x="287" y="434"/>
                  </a:cubicBezTo>
                  <a:cubicBezTo>
                    <a:pt x="203" y="291"/>
                    <a:pt x="120" y="136"/>
                    <a:pt x="48" y="5"/>
                  </a:cubicBezTo>
                  <a:cubicBezTo>
                    <a:pt x="41" y="2"/>
                    <a:pt x="34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12" name="Google Shape;18712;p27"/>
            <p:cNvSpPr/>
            <p:nvPr/>
          </p:nvSpPr>
          <p:spPr>
            <a:xfrm>
              <a:off x="2728550" y="2319725"/>
              <a:ext cx="13575" cy="21750"/>
            </a:xfrm>
            <a:custGeom>
              <a:avLst/>
              <a:gdLst/>
              <a:ahLst/>
              <a:cxnLst/>
              <a:rect l="l" t="t" r="r" b="b"/>
              <a:pathLst>
                <a:path w="543" h="870" extrusionOk="0">
                  <a:moveTo>
                    <a:pt x="14" y="0"/>
                  </a:moveTo>
                  <a:cubicBezTo>
                    <a:pt x="7" y="0"/>
                    <a:pt x="1" y="7"/>
                    <a:pt x="15" y="14"/>
                  </a:cubicBezTo>
                  <a:cubicBezTo>
                    <a:pt x="86" y="169"/>
                    <a:pt x="169" y="323"/>
                    <a:pt x="253" y="478"/>
                  </a:cubicBezTo>
                  <a:cubicBezTo>
                    <a:pt x="324" y="609"/>
                    <a:pt x="396" y="740"/>
                    <a:pt x="503" y="859"/>
                  </a:cubicBezTo>
                  <a:cubicBezTo>
                    <a:pt x="506" y="867"/>
                    <a:pt x="512" y="869"/>
                    <a:pt x="518" y="869"/>
                  </a:cubicBezTo>
                  <a:cubicBezTo>
                    <a:pt x="531" y="869"/>
                    <a:pt x="543" y="855"/>
                    <a:pt x="526" y="847"/>
                  </a:cubicBezTo>
                  <a:cubicBezTo>
                    <a:pt x="491" y="704"/>
                    <a:pt x="396" y="585"/>
                    <a:pt x="312" y="442"/>
                  </a:cubicBezTo>
                  <a:cubicBezTo>
                    <a:pt x="217" y="300"/>
                    <a:pt x="134" y="145"/>
                    <a:pt x="26" y="14"/>
                  </a:cubicBezTo>
                  <a:cubicBezTo>
                    <a:pt x="26" y="4"/>
                    <a:pt x="20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13" name="Google Shape;18713;p27"/>
            <p:cNvSpPr/>
            <p:nvPr/>
          </p:nvSpPr>
          <p:spPr>
            <a:xfrm>
              <a:off x="2731275" y="2321725"/>
              <a:ext cx="15275" cy="17625"/>
            </a:xfrm>
            <a:custGeom>
              <a:avLst/>
              <a:gdLst/>
              <a:ahLst/>
              <a:cxnLst/>
              <a:rect l="l" t="t" r="r" b="b"/>
              <a:pathLst>
                <a:path w="611" h="705" extrusionOk="0">
                  <a:moveTo>
                    <a:pt x="10" y="1"/>
                  </a:moveTo>
                  <a:cubicBezTo>
                    <a:pt x="1" y="1"/>
                    <a:pt x="1" y="12"/>
                    <a:pt x="1" y="29"/>
                  </a:cubicBezTo>
                  <a:cubicBezTo>
                    <a:pt x="84" y="124"/>
                    <a:pt x="179" y="208"/>
                    <a:pt x="263" y="303"/>
                  </a:cubicBezTo>
                  <a:cubicBezTo>
                    <a:pt x="314" y="377"/>
                    <a:pt x="371" y="451"/>
                    <a:pt x="423" y="530"/>
                  </a:cubicBezTo>
                  <a:lnTo>
                    <a:pt x="423" y="530"/>
                  </a:lnTo>
                  <a:cubicBezTo>
                    <a:pt x="403" y="521"/>
                    <a:pt x="381" y="512"/>
                    <a:pt x="358" y="505"/>
                  </a:cubicBezTo>
                  <a:cubicBezTo>
                    <a:pt x="355" y="500"/>
                    <a:pt x="352" y="497"/>
                    <a:pt x="348" y="497"/>
                  </a:cubicBezTo>
                  <a:cubicBezTo>
                    <a:pt x="337" y="497"/>
                    <a:pt x="325" y="520"/>
                    <a:pt x="334" y="529"/>
                  </a:cubicBezTo>
                  <a:cubicBezTo>
                    <a:pt x="394" y="589"/>
                    <a:pt x="453" y="636"/>
                    <a:pt x="513" y="696"/>
                  </a:cubicBezTo>
                  <a:cubicBezTo>
                    <a:pt x="525" y="702"/>
                    <a:pt x="538" y="705"/>
                    <a:pt x="550" y="705"/>
                  </a:cubicBezTo>
                  <a:cubicBezTo>
                    <a:pt x="585" y="705"/>
                    <a:pt x="611" y="680"/>
                    <a:pt x="584" y="636"/>
                  </a:cubicBezTo>
                  <a:cubicBezTo>
                    <a:pt x="465" y="410"/>
                    <a:pt x="275" y="112"/>
                    <a:pt x="25" y="5"/>
                  </a:cubicBezTo>
                  <a:cubicBezTo>
                    <a:pt x="18" y="2"/>
                    <a:pt x="14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14" name="Google Shape;18714;p27"/>
            <p:cNvSpPr/>
            <p:nvPr/>
          </p:nvSpPr>
          <p:spPr>
            <a:xfrm>
              <a:off x="2730775" y="2319725"/>
              <a:ext cx="17800" cy="23625"/>
            </a:xfrm>
            <a:custGeom>
              <a:avLst/>
              <a:gdLst/>
              <a:ahLst/>
              <a:cxnLst/>
              <a:rect l="l" t="t" r="r" b="b"/>
              <a:pathLst>
                <a:path w="712" h="945" extrusionOk="0">
                  <a:moveTo>
                    <a:pt x="131" y="140"/>
                  </a:moveTo>
                  <a:cubicBezTo>
                    <a:pt x="134" y="142"/>
                    <a:pt x="137" y="143"/>
                    <a:pt x="140" y="145"/>
                  </a:cubicBezTo>
                  <a:cubicBezTo>
                    <a:pt x="138" y="150"/>
                    <a:pt x="137" y="155"/>
                    <a:pt x="137" y="159"/>
                  </a:cubicBezTo>
                  <a:lnTo>
                    <a:pt x="137" y="159"/>
                  </a:lnTo>
                  <a:cubicBezTo>
                    <a:pt x="135" y="153"/>
                    <a:pt x="133" y="146"/>
                    <a:pt x="131" y="140"/>
                  </a:cubicBezTo>
                  <a:close/>
                  <a:moveTo>
                    <a:pt x="64" y="1"/>
                  </a:moveTo>
                  <a:cubicBezTo>
                    <a:pt x="27" y="1"/>
                    <a:pt x="0" y="63"/>
                    <a:pt x="53" y="84"/>
                  </a:cubicBezTo>
                  <a:lnTo>
                    <a:pt x="53" y="84"/>
                  </a:lnTo>
                  <a:cubicBezTo>
                    <a:pt x="41" y="91"/>
                    <a:pt x="31" y="99"/>
                    <a:pt x="21" y="109"/>
                  </a:cubicBezTo>
                  <a:cubicBezTo>
                    <a:pt x="164" y="228"/>
                    <a:pt x="283" y="359"/>
                    <a:pt x="378" y="490"/>
                  </a:cubicBezTo>
                  <a:cubicBezTo>
                    <a:pt x="426" y="550"/>
                    <a:pt x="473" y="621"/>
                    <a:pt x="497" y="681"/>
                  </a:cubicBezTo>
                  <a:lnTo>
                    <a:pt x="545" y="776"/>
                  </a:lnTo>
                  <a:cubicBezTo>
                    <a:pt x="545" y="775"/>
                    <a:pt x="545" y="775"/>
                    <a:pt x="545" y="775"/>
                  </a:cubicBezTo>
                  <a:cubicBezTo>
                    <a:pt x="549" y="775"/>
                    <a:pt x="587" y="869"/>
                    <a:pt x="571" y="869"/>
                  </a:cubicBezTo>
                  <a:cubicBezTo>
                    <a:pt x="568" y="869"/>
                    <a:pt x="563" y="866"/>
                    <a:pt x="557" y="859"/>
                  </a:cubicBezTo>
                  <a:cubicBezTo>
                    <a:pt x="553" y="856"/>
                    <a:pt x="549" y="854"/>
                    <a:pt x="545" y="854"/>
                  </a:cubicBezTo>
                  <a:cubicBezTo>
                    <a:pt x="534" y="854"/>
                    <a:pt x="524" y="866"/>
                    <a:pt x="533" y="883"/>
                  </a:cubicBezTo>
                  <a:cubicBezTo>
                    <a:pt x="540" y="921"/>
                    <a:pt x="572" y="944"/>
                    <a:pt x="609" y="944"/>
                  </a:cubicBezTo>
                  <a:cubicBezTo>
                    <a:pt x="630" y="944"/>
                    <a:pt x="654" y="936"/>
                    <a:pt x="676" y="919"/>
                  </a:cubicBezTo>
                  <a:cubicBezTo>
                    <a:pt x="688" y="907"/>
                    <a:pt x="711" y="895"/>
                    <a:pt x="711" y="859"/>
                  </a:cubicBezTo>
                  <a:cubicBezTo>
                    <a:pt x="592" y="538"/>
                    <a:pt x="378" y="240"/>
                    <a:pt x="92" y="14"/>
                  </a:cubicBezTo>
                  <a:cubicBezTo>
                    <a:pt x="83" y="5"/>
                    <a:pt x="73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15" name="Google Shape;18715;p27"/>
            <p:cNvSpPr/>
            <p:nvPr/>
          </p:nvSpPr>
          <p:spPr>
            <a:xfrm>
              <a:off x="2731925" y="2320575"/>
              <a:ext cx="27225" cy="49450"/>
            </a:xfrm>
            <a:custGeom>
              <a:avLst/>
              <a:gdLst/>
              <a:ahLst/>
              <a:cxnLst/>
              <a:rect l="l" t="t" r="r" b="b"/>
              <a:pathLst>
                <a:path w="1089" h="1978" extrusionOk="0">
                  <a:moveTo>
                    <a:pt x="38" y="0"/>
                  </a:moveTo>
                  <a:cubicBezTo>
                    <a:pt x="23" y="0"/>
                    <a:pt x="1" y="20"/>
                    <a:pt x="10" y="39"/>
                  </a:cubicBezTo>
                  <a:cubicBezTo>
                    <a:pt x="391" y="670"/>
                    <a:pt x="689" y="1301"/>
                    <a:pt x="1034" y="1956"/>
                  </a:cubicBezTo>
                  <a:cubicBezTo>
                    <a:pt x="1039" y="1971"/>
                    <a:pt x="1051" y="1978"/>
                    <a:pt x="1061" y="1978"/>
                  </a:cubicBezTo>
                  <a:cubicBezTo>
                    <a:pt x="1076" y="1978"/>
                    <a:pt x="1089" y="1965"/>
                    <a:pt x="1082" y="1944"/>
                  </a:cubicBezTo>
                  <a:cubicBezTo>
                    <a:pt x="915" y="1242"/>
                    <a:pt x="511" y="563"/>
                    <a:pt x="46" y="4"/>
                  </a:cubicBezTo>
                  <a:cubicBezTo>
                    <a:pt x="44" y="1"/>
                    <a:pt x="41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16" name="Google Shape;18716;p27"/>
            <p:cNvSpPr/>
            <p:nvPr/>
          </p:nvSpPr>
          <p:spPr>
            <a:xfrm>
              <a:off x="2870575" y="2400125"/>
              <a:ext cx="41950" cy="42950"/>
            </a:xfrm>
            <a:custGeom>
              <a:avLst/>
              <a:gdLst/>
              <a:ahLst/>
              <a:cxnLst/>
              <a:rect l="l" t="t" r="r" b="b"/>
              <a:pathLst>
                <a:path w="1678" h="1718" extrusionOk="0">
                  <a:moveTo>
                    <a:pt x="1" y="1"/>
                  </a:moveTo>
                  <a:cubicBezTo>
                    <a:pt x="430" y="608"/>
                    <a:pt x="1013" y="1310"/>
                    <a:pt x="1656" y="1715"/>
                  </a:cubicBezTo>
                  <a:cubicBezTo>
                    <a:pt x="1658" y="1717"/>
                    <a:pt x="1659" y="1718"/>
                    <a:pt x="1661" y="1718"/>
                  </a:cubicBezTo>
                  <a:cubicBezTo>
                    <a:pt x="1671" y="1718"/>
                    <a:pt x="1678" y="1691"/>
                    <a:pt x="1668" y="1691"/>
                  </a:cubicBezTo>
                  <a:cubicBezTo>
                    <a:pt x="1394" y="1417"/>
                    <a:pt x="1072" y="1179"/>
                    <a:pt x="787" y="894"/>
                  </a:cubicBezTo>
                  <a:cubicBezTo>
                    <a:pt x="501" y="608"/>
                    <a:pt x="251" y="3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17" name="Google Shape;18717;p27"/>
            <p:cNvSpPr/>
            <p:nvPr/>
          </p:nvSpPr>
          <p:spPr>
            <a:xfrm>
              <a:off x="2874825" y="2399125"/>
              <a:ext cx="38050" cy="37550"/>
            </a:xfrm>
            <a:custGeom>
              <a:avLst/>
              <a:gdLst/>
              <a:ahLst/>
              <a:cxnLst/>
              <a:rect l="l" t="t" r="r" b="b"/>
              <a:pathLst>
                <a:path w="1522" h="1502" extrusionOk="0">
                  <a:moveTo>
                    <a:pt x="17" y="0"/>
                  </a:moveTo>
                  <a:cubicBezTo>
                    <a:pt x="11" y="0"/>
                    <a:pt x="1" y="11"/>
                    <a:pt x="9" y="29"/>
                  </a:cubicBezTo>
                  <a:cubicBezTo>
                    <a:pt x="426" y="481"/>
                    <a:pt x="843" y="957"/>
                    <a:pt x="1272" y="1398"/>
                  </a:cubicBezTo>
                  <a:cubicBezTo>
                    <a:pt x="1312" y="1428"/>
                    <a:pt x="1369" y="1501"/>
                    <a:pt x="1429" y="1501"/>
                  </a:cubicBezTo>
                  <a:cubicBezTo>
                    <a:pt x="1440" y="1501"/>
                    <a:pt x="1451" y="1499"/>
                    <a:pt x="1462" y="1493"/>
                  </a:cubicBezTo>
                  <a:cubicBezTo>
                    <a:pt x="1510" y="1469"/>
                    <a:pt x="1522" y="1434"/>
                    <a:pt x="1498" y="1398"/>
                  </a:cubicBezTo>
                  <a:cubicBezTo>
                    <a:pt x="1492" y="1387"/>
                    <a:pt x="1485" y="1381"/>
                    <a:pt x="1478" y="1381"/>
                  </a:cubicBezTo>
                  <a:cubicBezTo>
                    <a:pt x="1469" y="1381"/>
                    <a:pt x="1462" y="1390"/>
                    <a:pt x="1462" y="1410"/>
                  </a:cubicBezTo>
                  <a:cubicBezTo>
                    <a:pt x="1462" y="1419"/>
                    <a:pt x="1457" y="1423"/>
                    <a:pt x="1450" y="1423"/>
                  </a:cubicBezTo>
                  <a:cubicBezTo>
                    <a:pt x="1409" y="1423"/>
                    <a:pt x="1283" y="1315"/>
                    <a:pt x="1283" y="1315"/>
                  </a:cubicBezTo>
                  <a:cubicBezTo>
                    <a:pt x="1212" y="1255"/>
                    <a:pt x="1152" y="1184"/>
                    <a:pt x="1093" y="1112"/>
                  </a:cubicBezTo>
                  <a:cubicBezTo>
                    <a:pt x="974" y="993"/>
                    <a:pt x="855" y="862"/>
                    <a:pt x="736" y="743"/>
                  </a:cubicBezTo>
                  <a:cubicBezTo>
                    <a:pt x="498" y="505"/>
                    <a:pt x="260" y="243"/>
                    <a:pt x="21" y="5"/>
                  </a:cubicBezTo>
                  <a:cubicBezTo>
                    <a:pt x="21" y="2"/>
                    <a:pt x="20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18" name="Google Shape;18718;p27"/>
            <p:cNvSpPr/>
            <p:nvPr/>
          </p:nvSpPr>
          <p:spPr>
            <a:xfrm>
              <a:off x="2877125" y="2392975"/>
              <a:ext cx="33500" cy="35325"/>
            </a:xfrm>
            <a:custGeom>
              <a:avLst/>
              <a:gdLst/>
              <a:ahLst/>
              <a:cxnLst/>
              <a:rect l="l" t="t" r="r" b="b"/>
              <a:pathLst>
                <a:path w="1340" h="1413" extrusionOk="0">
                  <a:moveTo>
                    <a:pt x="37" y="1"/>
                  </a:moveTo>
                  <a:cubicBezTo>
                    <a:pt x="25" y="1"/>
                    <a:pt x="1" y="13"/>
                    <a:pt x="25" y="37"/>
                  </a:cubicBezTo>
                  <a:cubicBezTo>
                    <a:pt x="418" y="513"/>
                    <a:pt x="834" y="965"/>
                    <a:pt x="1275" y="1406"/>
                  </a:cubicBezTo>
                  <a:cubicBezTo>
                    <a:pt x="1279" y="1410"/>
                    <a:pt x="1285" y="1412"/>
                    <a:pt x="1290" y="1412"/>
                  </a:cubicBezTo>
                  <a:cubicBezTo>
                    <a:pt x="1314" y="1412"/>
                    <a:pt x="1339" y="1377"/>
                    <a:pt x="1311" y="1358"/>
                  </a:cubicBezTo>
                  <a:cubicBezTo>
                    <a:pt x="906" y="894"/>
                    <a:pt x="477" y="429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19" name="Google Shape;18719;p27"/>
            <p:cNvSpPr/>
            <p:nvPr/>
          </p:nvSpPr>
          <p:spPr>
            <a:xfrm>
              <a:off x="2879300" y="2386600"/>
              <a:ext cx="30300" cy="32975"/>
            </a:xfrm>
            <a:custGeom>
              <a:avLst/>
              <a:gdLst/>
              <a:ahLst/>
              <a:cxnLst/>
              <a:rect l="l" t="t" r="r" b="b"/>
              <a:pathLst>
                <a:path w="1212" h="1319" extrusionOk="0">
                  <a:moveTo>
                    <a:pt x="11" y="1"/>
                  </a:moveTo>
                  <a:cubicBezTo>
                    <a:pt x="4" y="1"/>
                    <a:pt x="1" y="9"/>
                    <a:pt x="9" y="18"/>
                  </a:cubicBezTo>
                  <a:cubicBezTo>
                    <a:pt x="200" y="256"/>
                    <a:pt x="414" y="482"/>
                    <a:pt x="616" y="720"/>
                  </a:cubicBezTo>
                  <a:cubicBezTo>
                    <a:pt x="795" y="923"/>
                    <a:pt x="973" y="1149"/>
                    <a:pt x="1188" y="1315"/>
                  </a:cubicBezTo>
                  <a:cubicBezTo>
                    <a:pt x="1190" y="1318"/>
                    <a:pt x="1193" y="1319"/>
                    <a:pt x="1195" y="1319"/>
                  </a:cubicBezTo>
                  <a:cubicBezTo>
                    <a:pt x="1204" y="1319"/>
                    <a:pt x="1212" y="1304"/>
                    <a:pt x="1212" y="1304"/>
                  </a:cubicBezTo>
                  <a:cubicBezTo>
                    <a:pt x="1069" y="1077"/>
                    <a:pt x="854" y="863"/>
                    <a:pt x="664" y="673"/>
                  </a:cubicBezTo>
                  <a:cubicBezTo>
                    <a:pt x="450" y="446"/>
                    <a:pt x="247" y="23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20" name="Google Shape;18720;p27"/>
            <p:cNvSpPr/>
            <p:nvPr/>
          </p:nvSpPr>
          <p:spPr>
            <a:xfrm>
              <a:off x="2890525" y="2387625"/>
              <a:ext cx="19975" cy="22300"/>
            </a:xfrm>
            <a:custGeom>
              <a:avLst/>
              <a:gdLst/>
              <a:ahLst/>
              <a:cxnLst/>
              <a:rect l="l" t="t" r="r" b="b"/>
              <a:pathLst>
                <a:path w="799" h="892" extrusionOk="0">
                  <a:moveTo>
                    <a:pt x="36" y="1"/>
                  </a:moveTo>
                  <a:cubicBezTo>
                    <a:pt x="24" y="12"/>
                    <a:pt x="1" y="36"/>
                    <a:pt x="24" y="36"/>
                  </a:cubicBezTo>
                  <a:cubicBezTo>
                    <a:pt x="167" y="155"/>
                    <a:pt x="298" y="286"/>
                    <a:pt x="417" y="441"/>
                  </a:cubicBezTo>
                  <a:cubicBezTo>
                    <a:pt x="536" y="572"/>
                    <a:pt x="632" y="751"/>
                    <a:pt x="763" y="882"/>
                  </a:cubicBezTo>
                  <a:cubicBezTo>
                    <a:pt x="766" y="889"/>
                    <a:pt x="771" y="892"/>
                    <a:pt x="776" y="892"/>
                  </a:cubicBezTo>
                  <a:cubicBezTo>
                    <a:pt x="787" y="892"/>
                    <a:pt x="798" y="878"/>
                    <a:pt x="798" y="870"/>
                  </a:cubicBezTo>
                  <a:cubicBezTo>
                    <a:pt x="739" y="703"/>
                    <a:pt x="584" y="560"/>
                    <a:pt x="465" y="417"/>
                  </a:cubicBezTo>
                  <a:cubicBezTo>
                    <a:pt x="334" y="274"/>
                    <a:pt x="179" y="14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21" name="Google Shape;18721;p27"/>
            <p:cNvSpPr/>
            <p:nvPr/>
          </p:nvSpPr>
          <p:spPr>
            <a:xfrm>
              <a:off x="2900050" y="2387200"/>
              <a:ext cx="11925" cy="13025"/>
            </a:xfrm>
            <a:custGeom>
              <a:avLst/>
              <a:gdLst/>
              <a:ahLst/>
              <a:cxnLst/>
              <a:rect l="l" t="t" r="r" b="b"/>
              <a:pathLst>
                <a:path w="477" h="521" extrusionOk="0">
                  <a:moveTo>
                    <a:pt x="10" y="1"/>
                  </a:moveTo>
                  <a:cubicBezTo>
                    <a:pt x="7" y="1"/>
                    <a:pt x="1" y="12"/>
                    <a:pt x="1" y="29"/>
                  </a:cubicBezTo>
                  <a:lnTo>
                    <a:pt x="215" y="291"/>
                  </a:lnTo>
                  <a:cubicBezTo>
                    <a:pt x="274" y="363"/>
                    <a:pt x="358" y="470"/>
                    <a:pt x="441" y="518"/>
                  </a:cubicBezTo>
                  <a:cubicBezTo>
                    <a:pt x="443" y="520"/>
                    <a:pt x="446" y="521"/>
                    <a:pt x="449" y="521"/>
                  </a:cubicBezTo>
                  <a:cubicBezTo>
                    <a:pt x="461" y="521"/>
                    <a:pt x="477" y="501"/>
                    <a:pt x="477" y="482"/>
                  </a:cubicBezTo>
                  <a:cubicBezTo>
                    <a:pt x="429" y="399"/>
                    <a:pt x="334" y="327"/>
                    <a:pt x="263" y="244"/>
                  </a:cubicBezTo>
                  <a:cubicBezTo>
                    <a:pt x="191" y="160"/>
                    <a:pt x="96" y="89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22" name="Google Shape;18722;p27"/>
            <p:cNvSpPr/>
            <p:nvPr/>
          </p:nvSpPr>
          <p:spPr>
            <a:xfrm>
              <a:off x="2906400" y="2383625"/>
              <a:ext cx="4900" cy="5925"/>
            </a:xfrm>
            <a:custGeom>
              <a:avLst/>
              <a:gdLst/>
              <a:ahLst/>
              <a:cxnLst/>
              <a:rect l="l" t="t" r="r" b="b"/>
              <a:pathLst>
                <a:path w="196" h="237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56" y="89"/>
                    <a:pt x="116" y="172"/>
                    <a:pt x="175" y="232"/>
                  </a:cubicBezTo>
                  <a:cubicBezTo>
                    <a:pt x="178" y="235"/>
                    <a:pt x="182" y="237"/>
                    <a:pt x="184" y="237"/>
                  </a:cubicBezTo>
                  <a:cubicBezTo>
                    <a:pt x="192" y="237"/>
                    <a:pt x="196" y="226"/>
                    <a:pt x="187" y="208"/>
                  </a:cubicBezTo>
                  <a:cubicBezTo>
                    <a:pt x="140" y="137"/>
                    <a:pt x="104" y="65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23" name="Google Shape;18723;p27"/>
            <p:cNvSpPr/>
            <p:nvPr/>
          </p:nvSpPr>
          <p:spPr>
            <a:xfrm>
              <a:off x="2786050" y="220130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cubicBezTo>
                    <a:pt x="1" y="24"/>
                    <a:pt x="1" y="0"/>
                    <a:pt x="1" y="24"/>
                  </a:cubicBezTo>
                  <a:cubicBezTo>
                    <a:pt x="1" y="0"/>
                    <a:pt x="1" y="24"/>
                    <a:pt x="1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24" name="Google Shape;18724;p27"/>
            <p:cNvSpPr/>
            <p:nvPr/>
          </p:nvSpPr>
          <p:spPr>
            <a:xfrm>
              <a:off x="2784550" y="2196225"/>
              <a:ext cx="20275" cy="22275"/>
            </a:xfrm>
            <a:custGeom>
              <a:avLst/>
              <a:gdLst/>
              <a:ahLst/>
              <a:cxnLst/>
              <a:rect l="l" t="t" r="r" b="b"/>
              <a:pathLst>
                <a:path w="811" h="891" extrusionOk="0">
                  <a:moveTo>
                    <a:pt x="787" y="1"/>
                  </a:moveTo>
                  <a:cubicBezTo>
                    <a:pt x="394" y="84"/>
                    <a:pt x="1" y="441"/>
                    <a:pt x="61" y="882"/>
                  </a:cubicBezTo>
                  <a:cubicBezTo>
                    <a:pt x="61" y="888"/>
                    <a:pt x="63" y="891"/>
                    <a:pt x="69" y="891"/>
                  </a:cubicBezTo>
                  <a:cubicBezTo>
                    <a:pt x="75" y="891"/>
                    <a:pt x="84" y="888"/>
                    <a:pt x="96" y="882"/>
                  </a:cubicBezTo>
                  <a:cubicBezTo>
                    <a:pt x="168" y="477"/>
                    <a:pt x="370" y="120"/>
                    <a:pt x="811" y="13"/>
                  </a:cubicBezTo>
                  <a:lnTo>
                    <a:pt x="78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25" name="Google Shape;18725;p27"/>
            <p:cNvSpPr/>
            <p:nvPr/>
          </p:nvSpPr>
          <p:spPr>
            <a:xfrm>
              <a:off x="2781875" y="2225325"/>
              <a:ext cx="73550" cy="114800"/>
            </a:xfrm>
            <a:custGeom>
              <a:avLst/>
              <a:gdLst/>
              <a:ahLst/>
              <a:cxnLst/>
              <a:rect l="l" t="t" r="r" b="b"/>
              <a:pathLst>
                <a:path w="2942" h="4592" extrusionOk="0">
                  <a:moveTo>
                    <a:pt x="139" y="1"/>
                  </a:moveTo>
                  <a:cubicBezTo>
                    <a:pt x="129" y="1"/>
                    <a:pt x="120" y="10"/>
                    <a:pt x="120" y="27"/>
                  </a:cubicBezTo>
                  <a:cubicBezTo>
                    <a:pt x="1" y="730"/>
                    <a:pt x="596" y="1420"/>
                    <a:pt x="1037" y="1944"/>
                  </a:cubicBezTo>
                  <a:cubicBezTo>
                    <a:pt x="1370" y="2361"/>
                    <a:pt x="1763" y="2718"/>
                    <a:pt x="2061" y="3183"/>
                  </a:cubicBezTo>
                  <a:cubicBezTo>
                    <a:pt x="2358" y="3647"/>
                    <a:pt x="2596" y="4135"/>
                    <a:pt x="2894" y="4576"/>
                  </a:cubicBezTo>
                  <a:cubicBezTo>
                    <a:pt x="2898" y="4587"/>
                    <a:pt x="2904" y="4591"/>
                    <a:pt x="2911" y="4591"/>
                  </a:cubicBezTo>
                  <a:cubicBezTo>
                    <a:pt x="2925" y="4591"/>
                    <a:pt x="2942" y="4572"/>
                    <a:pt x="2942" y="4564"/>
                  </a:cubicBezTo>
                  <a:cubicBezTo>
                    <a:pt x="2620" y="3921"/>
                    <a:pt x="2251" y="3183"/>
                    <a:pt x="1775" y="2623"/>
                  </a:cubicBezTo>
                  <a:cubicBezTo>
                    <a:pt x="1156" y="1897"/>
                    <a:pt x="156" y="1063"/>
                    <a:pt x="168" y="27"/>
                  </a:cubicBezTo>
                  <a:cubicBezTo>
                    <a:pt x="162" y="10"/>
                    <a:pt x="150" y="1"/>
                    <a:pt x="1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26" name="Google Shape;18726;p27"/>
            <p:cNvSpPr/>
            <p:nvPr/>
          </p:nvSpPr>
          <p:spPr>
            <a:xfrm>
              <a:off x="2937625" y="2597175"/>
              <a:ext cx="16025" cy="8750"/>
            </a:xfrm>
            <a:custGeom>
              <a:avLst/>
              <a:gdLst/>
              <a:ahLst/>
              <a:cxnLst/>
              <a:rect l="l" t="t" r="r" b="b"/>
              <a:pathLst>
                <a:path w="641" h="350" extrusionOk="0">
                  <a:moveTo>
                    <a:pt x="605" y="1"/>
                  </a:moveTo>
                  <a:cubicBezTo>
                    <a:pt x="403" y="96"/>
                    <a:pt x="200" y="227"/>
                    <a:pt x="10" y="334"/>
                  </a:cubicBezTo>
                  <a:cubicBezTo>
                    <a:pt x="0" y="334"/>
                    <a:pt x="6" y="349"/>
                    <a:pt x="15" y="349"/>
                  </a:cubicBezTo>
                  <a:cubicBezTo>
                    <a:pt x="17" y="349"/>
                    <a:pt x="19" y="348"/>
                    <a:pt x="22" y="346"/>
                  </a:cubicBezTo>
                  <a:cubicBezTo>
                    <a:pt x="224" y="239"/>
                    <a:pt x="426" y="143"/>
                    <a:pt x="617" y="24"/>
                  </a:cubicBezTo>
                  <a:cubicBezTo>
                    <a:pt x="641" y="24"/>
                    <a:pt x="617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27" name="Google Shape;18727;p27"/>
            <p:cNvSpPr/>
            <p:nvPr/>
          </p:nvSpPr>
          <p:spPr>
            <a:xfrm>
              <a:off x="2924175" y="2595400"/>
              <a:ext cx="29475" cy="17275"/>
            </a:xfrm>
            <a:custGeom>
              <a:avLst/>
              <a:gdLst/>
              <a:ahLst/>
              <a:cxnLst/>
              <a:rect l="l" t="t" r="r" b="b"/>
              <a:pathLst>
                <a:path w="1179" h="691" extrusionOk="0">
                  <a:moveTo>
                    <a:pt x="1143" y="0"/>
                  </a:moveTo>
                  <a:cubicBezTo>
                    <a:pt x="953" y="119"/>
                    <a:pt x="762" y="250"/>
                    <a:pt x="560" y="357"/>
                  </a:cubicBezTo>
                  <a:cubicBezTo>
                    <a:pt x="381" y="464"/>
                    <a:pt x="179" y="536"/>
                    <a:pt x="12" y="655"/>
                  </a:cubicBezTo>
                  <a:cubicBezTo>
                    <a:pt x="0" y="667"/>
                    <a:pt x="12" y="691"/>
                    <a:pt x="24" y="691"/>
                  </a:cubicBezTo>
                  <a:cubicBezTo>
                    <a:pt x="238" y="643"/>
                    <a:pt x="441" y="524"/>
                    <a:pt x="619" y="405"/>
                  </a:cubicBezTo>
                  <a:cubicBezTo>
                    <a:pt x="822" y="286"/>
                    <a:pt x="1000" y="167"/>
                    <a:pt x="1155" y="12"/>
                  </a:cubicBezTo>
                  <a:cubicBezTo>
                    <a:pt x="1179" y="12"/>
                    <a:pt x="1155" y="0"/>
                    <a:pt x="1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28" name="Google Shape;18728;p27"/>
            <p:cNvSpPr/>
            <p:nvPr/>
          </p:nvSpPr>
          <p:spPr>
            <a:xfrm>
              <a:off x="2921750" y="2603125"/>
              <a:ext cx="28325" cy="16800"/>
            </a:xfrm>
            <a:custGeom>
              <a:avLst/>
              <a:gdLst/>
              <a:ahLst/>
              <a:cxnLst/>
              <a:rect l="l" t="t" r="r" b="b"/>
              <a:pathLst>
                <a:path w="1133" h="672" extrusionOk="0">
                  <a:moveTo>
                    <a:pt x="1073" y="1"/>
                  </a:moveTo>
                  <a:lnTo>
                    <a:pt x="1061" y="24"/>
                  </a:lnTo>
                  <a:cubicBezTo>
                    <a:pt x="1073" y="24"/>
                    <a:pt x="1097" y="36"/>
                    <a:pt x="1097" y="36"/>
                  </a:cubicBezTo>
                  <a:cubicBezTo>
                    <a:pt x="919" y="108"/>
                    <a:pt x="716" y="155"/>
                    <a:pt x="538" y="239"/>
                  </a:cubicBezTo>
                  <a:cubicBezTo>
                    <a:pt x="359" y="334"/>
                    <a:pt x="180" y="453"/>
                    <a:pt x="37" y="584"/>
                  </a:cubicBezTo>
                  <a:cubicBezTo>
                    <a:pt x="1" y="621"/>
                    <a:pt x="27" y="671"/>
                    <a:pt x="69" y="671"/>
                  </a:cubicBezTo>
                  <a:cubicBezTo>
                    <a:pt x="81" y="671"/>
                    <a:pt x="95" y="667"/>
                    <a:pt x="109" y="655"/>
                  </a:cubicBezTo>
                  <a:cubicBezTo>
                    <a:pt x="299" y="513"/>
                    <a:pt x="478" y="382"/>
                    <a:pt x="704" y="274"/>
                  </a:cubicBezTo>
                  <a:cubicBezTo>
                    <a:pt x="811" y="227"/>
                    <a:pt x="930" y="179"/>
                    <a:pt x="1038" y="144"/>
                  </a:cubicBezTo>
                  <a:cubicBezTo>
                    <a:pt x="1097" y="120"/>
                    <a:pt x="1109" y="108"/>
                    <a:pt x="1133" y="60"/>
                  </a:cubicBezTo>
                  <a:lnTo>
                    <a:pt x="1133" y="36"/>
                  </a:lnTo>
                  <a:cubicBezTo>
                    <a:pt x="1121" y="1"/>
                    <a:pt x="1121" y="24"/>
                    <a:pt x="10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29" name="Google Shape;18729;p27"/>
            <p:cNvSpPr/>
            <p:nvPr/>
          </p:nvSpPr>
          <p:spPr>
            <a:xfrm>
              <a:off x="2921300" y="2608200"/>
              <a:ext cx="31175" cy="15825"/>
            </a:xfrm>
            <a:custGeom>
              <a:avLst/>
              <a:gdLst/>
              <a:ahLst/>
              <a:cxnLst/>
              <a:rect l="l" t="t" r="r" b="b"/>
              <a:pathLst>
                <a:path w="1247" h="633" extrusionOk="0">
                  <a:moveTo>
                    <a:pt x="1187" y="0"/>
                  </a:moveTo>
                  <a:cubicBezTo>
                    <a:pt x="794" y="143"/>
                    <a:pt x="413" y="333"/>
                    <a:pt x="55" y="548"/>
                  </a:cubicBezTo>
                  <a:cubicBezTo>
                    <a:pt x="0" y="570"/>
                    <a:pt x="37" y="632"/>
                    <a:pt x="90" y="632"/>
                  </a:cubicBezTo>
                  <a:cubicBezTo>
                    <a:pt x="94" y="632"/>
                    <a:pt x="99" y="632"/>
                    <a:pt x="103" y="631"/>
                  </a:cubicBezTo>
                  <a:cubicBezTo>
                    <a:pt x="472" y="476"/>
                    <a:pt x="853" y="262"/>
                    <a:pt x="1198" y="36"/>
                  </a:cubicBezTo>
                  <a:cubicBezTo>
                    <a:pt x="1246" y="24"/>
                    <a:pt x="1210" y="0"/>
                    <a:pt x="1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30" name="Google Shape;18730;p27"/>
            <p:cNvSpPr/>
            <p:nvPr/>
          </p:nvSpPr>
          <p:spPr>
            <a:xfrm>
              <a:off x="2923375" y="2612400"/>
              <a:ext cx="27375" cy="15500"/>
            </a:xfrm>
            <a:custGeom>
              <a:avLst/>
              <a:gdLst/>
              <a:ahLst/>
              <a:cxnLst/>
              <a:rect l="l" t="t" r="r" b="b"/>
              <a:pathLst>
                <a:path w="1095" h="620" extrusionOk="0">
                  <a:moveTo>
                    <a:pt x="1052" y="1"/>
                  </a:moveTo>
                  <a:cubicBezTo>
                    <a:pt x="1046" y="1"/>
                    <a:pt x="1039" y="4"/>
                    <a:pt x="1032" y="11"/>
                  </a:cubicBezTo>
                  <a:cubicBezTo>
                    <a:pt x="854" y="94"/>
                    <a:pt x="675" y="189"/>
                    <a:pt x="496" y="284"/>
                  </a:cubicBezTo>
                  <a:cubicBezTo>
                    <a:pt x="330" y="380"/>
                    <a:pt x="163" y="451"/>
                    <a:pt x="32" y="558"/>
                  </a:cubicBezTo>
                  <a:cubicBezTo>
                    <a:pt x="0" y="580"/>
                    <a:pt x="25" y="620"/>
                    <a:pt x="48" y="620"/>
                  </a:cubicBezTo>
                  <a:cubicBezTo>
                    <a:pt x="51" y="620"/>
                    <a:pt x="53" y="619"/>
                    <a:pt x="56" y="618"/>
                  </a:cubicBezTo>
                  <a:cubicBezTo>
                    <a:pt x="223" y="558"/>
                    <a:pt x="389" y="451"/>
                    <a:pt x="532" y="368"/>
                  </a:cubicBezTo>
                  <a:cubicBezTo>
                    <a:pt x="711" y="261"/>
                    <a:pt x="889" y="165"/>
                    <a:pt x="1056" y="70"/>
                  </a:cubicBezTo>
                  <a:cubicBezTo>
                    <a:pt x="1094" y="51"/>
                    <a:pt x="1079" y="1"/>
                    <a:pt x="10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31" name="Google Shape;18731;p27"/>
            <p:cNvSpPr/>
            <p:nvPr/>
          </p:nvSpPr>
          <p:spPr>
            <a:xfrm>
              <a:off x="2920000" y="2561450"/>
              <a:ext cx="31575" cy="58675"/>
            </a:xfrm>
            <a:custGeom>
              <a:avLst/>
              <a:gdLst/>
              <a:ahLst/>
              <a:cxnLst/>
              <a:rect l="l" t="t" r="r" b="b"/>
              <a:pathLst>
                <a:path w="1263" h="2347" extrusionOk="0">
                  <a:moveTo>
                    <a:pt x="363" y="1973"/>
                  </a:moveTo>
                  <a:lnTo>
                    <a:pt x="363" y="1973"/>
                  </a:lnTo>
                  <a:cubicBezTo>
                    <a:pt x="336" y="1991"/>
                    <a:pt x="310" y="2009"/>
                    <a:pt x="284" y="2028"/>
                  </a:cubicBezTo>
                  <a:lnTo>
                    <a:pt x="284" y="2028"/>
                  </a:lnTo>
                  <a:cubicBezTo>
                    <a:pt x="310" y="2008"/>
                    <a:pt x="336" y="1990"/>
                    <a:pt x="363" y="1973"/>
                  </a:cubicBezTo>
                  <a:close/>
                  <a:moveTo>
                    <a:pt x="82" y="1"/>
                  </a:moveTo>
                  <a:cubicBezTo>
                    <a:pt x="63" y="1"/>
                    <a:pt x="42" y="13"/>
                    <a:pt x="36" y="36"/>
                  </a:cubicBezTo>
                  <a:cubicBezTo>
                    <a:pt x="0" y="179"/>
                    <a:pt x="0" y="275"/>
                    <a:pt x="48" y="406"/>
                  </a:cubicBezTo>
                  <a:cubicBezTo>
                    <a:pt x="53" y="424"/>
                    <a:pt x="65" y="434"/>
                    <a:pt x="77" y="436"/>
                  </a:cubicBezTo>
                  <a:lnTo>
                    <a:pt x="77" y="436"/>
                  </a:lnTo>
                  <a:cubicBezTo>
                    <a:pt x="99" y="612"/>
                    <a:pt x="119" y="790"/>
                    <a:pt x="119" y="989"/>
                  </a:cubicBezTo>
                  <a:cubicBezTo>
                    <a:pt x="128" y="1167"/>
                    <a:pt x="124" y="1357"/>
                    <a:pt x="117" y="1541"/>
                  </a:cubicBezTo>
                  <a:lnTo>
                    <a:pt x="117" y="1541"/>
                  </a:lnTo>
                  <a:cubicBezTo>
                    <a:pt x="110" y="1556"/>
                    <a:pt x="103" y="1570"/>
                    <a:pt x="96" y="1584"/>
                  </a:cubicBezTo>
                  <a:cubicBezTo>
                    <a:pt x="78" y="1613"/>
                    <a:pt x="92" y="1639"/>
                    <a:pt x="113" y="1653"/>
                  </a:cubicBezTo>
                  <a:lnTo>
                    <a:pt x="113" y="1653"/>
                  </a:lnTo>
                  <a:cubicBezTo>
                    <a:pt x="111" y="1690"/>
                    <a:pt x="109" y="1727"/>
                    <a:pt x="107" y="1763"/>
                  </a:cubicBezTo>
                  <a:cubicBezTo>
                    <a:pt x="107" y="1793"/>
                    <a:pt x="125" y="1808"/>
                    <a:pt x="145" y="1808"/>
                  </a:cubicBezTo>
                  <a:cubicBezTo>
                    <a:pt x="164" y="1808"/>
                    <a:pt x="185" y="1793"/>
                    <a:pt x="191" y="1763"/>
                  </a:cubicBezTo>
                  <a:cubicBezTo>
                    <a:pt x="201" y="1707"/>
                    <a:pt x="210" y="1651"/>
                    <a:pt x="219" y="1593"/>
                  </a:cubicBezTo>
                  <a:lnTo>
                    <a:pt x="219" y="1593"/>
                  </a:lnTo>
                  <a:cubicBezTo>
                    <a:pt x="221" y="1590"/>
                    <a:pt x="222" y="1587"/>
                    <a:pt x="224" y="1584"/>
                  </a:cubicBezTo>
                  <a:lnTo>
                    <a:pt x="224" y="1584"/>
                  </a:lnTo>
                  <a:cubicBezTo>
                    <a:pt x="226" y="1588"/>
                    <a:pt x="228" y="1591"/>
                    <a:pt x="231" y="1593"/>
                  </a:cubicBezTo>
                  <a:lnTo>
                    <a:pt x="231" y="1593"/>
                  </a:lnTo>
                  <a:cubicBezTo>
                    <a:pt x="206" y="1629"/>
                    <a:pt x="232" y="1671"/>
                    <a:pt x="270" y="1671"/>
                  </a:cubicBezTo>
                  <a:cubicBezTo>
                    <a:pt x="272" y="1671"/>
                    <a:pt x="273" y="1671"/>
                    <a:pt x="275" y="1671"/>
                  </a:cubicBezTo>
                  <a:lnTo>
                    <a:pt x="275" y="1671"/>
                  </a:lnTo>
                  <a:cubicBezTo>
                    <a:pt x="267" y="1674"/>
                    <a:pt x="259" y="1677"/>
                    <a:pt x="250" y="1680"/>
                  </a:cubicBezTo>
                  <a:cubicBezTo>
                    <a:pt x="254" y="1685"/>
                    <a:pt x="257" y="1690"/>
                    <a:pt x="261" y="1695"/>
                  </a:cubicBezTo>
                  <a:lnTo>
                    <a:pt x="261" y="1695"/>
                  </a:lnTo>
                  <a:cubicBezTo>
                    <a:pt x="257" y="1697"/>
                    <a:pt x="254" y="1700"/>
                    <a:pt x="250" y="1703"/>
                  </a:cubicBezTo>
                  <a:cubicBezTo>
                    <a:pt x="231" y="1730"/>
                    <a:pt x="240" y="1759"/>
                    <a:pt x="258" y="1777"/>
                  </a:cubicBezTo>
                  <a:lnTo>
                    <a:pt x="258" y="1777"/>
                  </a:lnTo>
                  <a:cubicBezTo>
                    <a:pt x="228" y="1798"/>
                    <a:pt x="198" y="1822"/>
                    <a:pt x="167" y="1846"/>
                  </a:cubicBezTo>
                  <a:cubicBezTo>
                    <a:pt x="130" y="1883"/>
                    <a:pt x="157" y="1933"/>
                    <a:pt x="198" y="1933"/>
                  </a:cubicBezTo>
                  <a:cubicBezTo>
                    <a:pt x="200" y="1933"/>
                    <a:pt x="201" y="1933"/>
                    <a:pt x="202" y="1933"/>
                  </a:cubicBezTo>
                  <a:lnTo>
                    <a:pt x="202" y="1933"/>
                  </a:lnTo>
                  <a:cubicBezTo>
                    <a:pt x="202" y="1933"/>
                    <a:pt x="202" y="1933"/>
                    <a:pt x="202" y="1933"/>
                  </a:cubicBezTo>
                  <a:lnTo>
                    <a:pt x="202" y="1933"/>
                  </a:lnTo>
                  <a:cubicBezTo>
                    <a:pt x="175" y="1954"/>
                    <a:pt x="147" y="1977"/>
                    <a:pt x="119" y="2001"/>
                  </a:cubicBezTo>
                  <a:lnTo>
                    <a:pt x="131" y="2013"/>
                  </a:lnTo>
                  <a:lnTo>
                    <a:pt x="131" y="2013"/>
                  </a:lnTo>
                  <a:cubicBezTo>
                    <a:pt x="104" y="2049"/>
                    <a:pt x="133" y="2100"/>
                    <a:pt x="174" y="2100"/>
                  </a:cubicBezTo>
                  <a:cubicBezTo>
                    <a:pt x="181" y="2100"/>
                    <a:pt x="189" y="2099"/>
                    <a:pt x="196" y="2095"/>
                  </a:cubicBezTo>
                  <a:lnTo>
                    <a:pt x="196" y="2095"/>
                  </a:lnTo>
                  <a:cubicBezTo>
                    <a:pt x="154" y="2130"/>
                    <a:pt x="113" y="2166"/>
                    <a:pt x="72" y="2203"/>
                  </a:cubicBezTo>
                  <a:cubicBezTo>
                    <a:pt x="43" y="2242"/>
                    <a:pt x="77" y="2296"/>
                    <a:pt x="122" y="2296"/>
                  </a:cubicBezTo>
                  <a:cubicBezTo>
                    <a:pt x="133" y="2296"/>
                    <a:pt x="144" y="2293"/>
                    <a:pt x="155" y="2287"/>
                  </a:cubicBezTo>
                  <a:cubicBezTo>
                    <a:pt x="160" y="2283"/>
                    <a:pt x="165" y="2279"/>
                    <a:pt x="169" y="2276"/>
                  </a:cubicBezTo>
                  <a:lnTo>
                    <a:pt x="169" y="2276"/>
                  </a:lnTo>
                  <a:lnTo>
                    <a:pt x="179" y="2287"/>
                  </a:lnTo>
                  <a:cubicBezTo>
                    <a:pt x="432" y="2053"/>
                    <a:pt x="702" y="1891"/>
                    <a:pt x="1020" y="1781"/>
                  </a:cubicBezTo>
                  <a:lnTo>
                    <a:pt x="1020" y="1781"/>
                  </a:lnTo>
                  <a:cubicBezTo>
                    <a:pt x="912" y="1867"/>
                    <a:pt x="796" y="1945"/>
                    <a:pt x="678" y="2017"/>
                  </a:cubicBezTo>
                  <a:lnTo>
                    <a:pt x="678" y="2017"/>
                  </a:lnTo>
                  <a:cubicBezTo>
                    <a:pt x="538" y="2096"/>
                    <a:pt x="393" y="2170"/>
                    <a:pt x="238" y="2239"/>
                  </a:cubicBezTo>
                  <a:cubicBezTo>
                    <a:pt x="244" y="2250"/>
                    <a:pt x="251" y="2262"/>
                    <a:pt x="260" y="2277"/>
                  </a:cubicBezTo>
                  <a:lnTo>
                    <a:pt x="260" y="2277"/>
                  </a:lnTo>
                  <a:cubicBezTo>
                    <a:pt x="262" y="2292"/>
                    <a:pt x="270" y="2307"/>
                    <a:pt x="283" y="2317"/>
                  </a:cubicBezTo>
                  <a:lnTo>
                    <a:pt x="283" y="2317"/>
                  </a:lnTo>
                  <a:cubicBezTo>
                    <a:pt x="288" y="2326"/>
                    <a:pt x="293" y="2336"/>
                    <a:pt x="298" y="2346"/>
                  </a:cubicBezTo>
                  <a:cubicBezTo>
                    <a:pt x="315" y="2338"/>
                    <a:pt x="333" y="2329"/>
                    <a:pt x="350" y="2321"/>
                  </a:cubicBezTo>
                  <a:lnTo>
                    <a:pt x="350" y="2321"/>
                  </a:lnTo>
                  <a:cubicBezTo>
                    <a:pt x="693" y="2178"/>
                    <a:pt x="990" y="1988"/>
                    <a:pt x="1262" y="1763"/>
                  </a:cubicBezTo>
                  <a:cubicBezTo>
                    <a:pt x="1257" y="1745"/>
                    <a:pt x="1248" y="1722"/>
                    <a:pt x="1235" y="1707"/>
                  </a:cubicBezTo>
                  <a:lnTo>
                    <a:pt x="1235" y="1707"/>
                  </a:lnTo>
                  <a:cubicBezTo>
                    <a:pt x="1253" y="1683"/>
                    <a:pt x="1228" y="1642"/>
                    <a:pt x="1192" y="1633"/>
                  </a:cubicBezTo>
                  <a:lnTo>
                    <a:pt x="1192" y="1633"/>
                  </a:lnTo>
                  <a:lnTo>
                    <a:pt x="1191" y="1632"/>
                  </a:lnTo>
                  <a:cubicBezTo>
                    <a:pt x="1191" y="1632"/>
                    <a:pt x="1190" y="1633"/>
                    <a:pt x="1190" y="1633"/>
                  </a:cubicBezTo>
                  <a:lnTo>
                    <a:pt x="1190" y="1633"/>
                  </a:lnTo>
                  <a:cubicBezTo>
                    <a:pt x="1186" y="1632"/>
                    <a:pt x="1183" y="1632"/>
                    <a:pt x="1179" y="1632"/>
                  </a:cubicBezTo>
                  <a:cubicBezTo>
                    <a:pt x="1053" y="1660"/>
                    <a:pt x="933" y="1695"/>
                    <a:pt x="819" y="1738"/>
                  </a:cubicBezTo>
                  <a:lnTo>
                    <a:pt x="819" y="1738"/>
                  </a:lnTo>
                  <a:cubicBezTo>
                    <a:pt x="809" y="1720"/>
                    <a:pt x="787" y="1703"/>
                    <a:pt x="762" y="1703"/>
                  </a:cubicBezTo>
                  <a:cubicBezTo>
                    <a:pt x="675" y="1719"/>
                    <a:pt x="598" y="1737"/>
                    <a:pt x="526" y="1761"/>
                  </a:cubicBezTo>
                  <a:lnTo>
                    <a:pt x="526" y="1761"/>
                  </a:lnTo>
                  <a:cubicBezTo>
                    <a:pt x="541" y="1749"/>
                    <a:pt x="555" y="1737"/>
                    <a:pt x="570" y="1725"/>
                  </a:cubicBezTo>
                  <a:lnTo>
                    <a:pt x="570" y="1725"/>
                  </a:lnTo>
                  <a:cubicBezTo>
                    <a:pt x="578" y="1722"/>
                    <a:pt x="587" y="1718"/>
                    <a:pt x="596" y="1715"/>
                  </a:cubicBezTo>
                  <a:cubicBezTo>
                    <a:pt x="594" y="1713"/>
                    <a:pt x="593" y="1710"/>
                    <a:pt x="591" y="1707"/>
                  </a:cubicBezTo>
                  <a:lnTo>
                    <a:pt x="591" y="1707"/>
                  </a:lnTo>
                  <a:cubicBezTo>
                    <a:pt x="593" y="1706"/>
                    <a:pt x="594" y="1705"/>
                    <a:pt x="596" y="1703"/>
                  </a:cubicBezTo>
                  <a:cubicBezTo>
                    <a:pt x="613" y="1686"/>
                    <a:pt x="616" y="1668"/>
                    <a:pt x="611" y="1652"/>
                  </a:cubicBezTo>
                  <a:lnTo>
                    <a:pt x="611" y="1652"/>
                  </a:lnTo>
                  <a:cubicBezTo>
                    <a:pt x="646" y="1612"/>
                    <a:pt x="610" y="1566"/>
                    <a:pt x="570" y="1560"/>
                  </a:cubicBezTo>
                  <a:lnTo>
                    <a:pt x="570" y="1560"/>
                  </a:lnTo>
                  <a:lnTo>
                    <a:pt x="584" y="1549"/>
                  </a:lnTo>
                  <a:cubicBezTo>
                    <a:pt x="608" y="1525"/>
                    <a:pt x="596" y="1465"/>
                    <a:pt x="548" y="1465"/>
                  </a:cubicBezTo>
                  <a:cubicBezTo>
                    <a:pt x="539" y="1466"/>
                    <a:pt x="531" y="1467"/>
                    <a:pt x="523" y="1468"/>
                  </a:cubicBezTo>
                  <a:lnTo>
                    <a:pt x="523" y="1468"/>
                  </a:lnTo>
                  <a:lnTo>
                    <a:pt x="699" y="1313"/>
                  </a:lnTo>
                  <a:lnTo>
                    <a:pt x="699" y="1313"/>
                  </a:lnTo>
                  <a:cubicBezTo>
                    <a:pt x="700" y="1312"/>
                    <a:pt x="701" y="1311"/>
                    <a:pt x="703" y="1310"/>
                  </a:cubicBezTo>
                  <a:cubicBezTo>
                    <a:pt x="703" y="1310"/>
                    <a:pt x="702" y="1310"/>
                    <a:pt x="702" y="1309"/>
                  </a:cubicBezTo>
                  <a:lnTo>
                    <a:pt x="702" y="1309"/>
                  </a:lnTo>
                  <a:lnTo>
                    <a:pt x="715" y="1299"/>
                  </a:lnTo>
                  <a:cubicBezTo>
                    <a:pt x="758" y="1255"/>
                    <a:pt x="712" y="1202"/>
                    <a:pt x="668" y="1202"/>
                  </a:cubicBezTo>
                  <a:cubicBezTo>
                    <a:pt x="664" y="1202"/>
                    <a:pt x="659" y="1202"/>
                    <a:pt x="655" y="1203"/>
                  </a:cubicBezTo>
                  <a:cubicBezTo>
                    <a:pt x="597" y="1233"/>
                    <a:pt x="544" y="1262"/>
                    <a:pt x="495" y="1293"/>
                  </a:cubicBezTo>
                  <a:lnTo>
                    <a:pt x="495" y="1293"/>
                  </a:lnTo>
                  <a:cubicBezTo>
                    <a:pt x="501" y="1283"/>
                    <a:pt x="507" y="1273"/>
                    <a:pt x="512" y="1263"/>
                  </a:cubicBezTo>
                  <a:cubicBezTo>
                    <a:pt x="531" y="1235"/>
                    <a:pt x="498" y="1192"/>
                    <a:pt x="461" y="1192"/>
                  </a:cubicBezTo>
                  <a:cubicBezTo>
                    <a:pt x="450" y="1192"/>
                    <a:pt x="439" y="1196"/>
                    <a:pt x="429" y="1203"/>
                  </a:cubicBezTo>
                  <a:cubicBezTo>
                    <a:pt x="427" y="1205"/>
                    <a:pt x="424" y="1207"/>
                    <a:pt x="422" y="1209"/>
                  </a:cubicBezTo>
                  <a:lnTo>
                    <a:pt x="422" y="1209"/>
                  </a:lnTo>
                  <a:cubicBezTo>
                    <a:pt x="436" y="1183"/>
                    <a:pt x="450" y="1157"/>
                    <a:pt x="465" y="1132"/>
                  </a:cubicBezTo>
                  <a:cubicBezTo>
                    <a:pt x="482" y="1097"/>
                    <a:pt x="454" y="1055"/>
                    <a:pt x="424" y="1055"/>
                  </a:cubicBezTo>
                  <a:cubicBezTo>
                    <a:pt x="413" y="1055"/>
                    <a:pt x="402" y="1060"/>
                    <a:pt x="393" y="1072"/>
                  </a:cubicBezTo>
                  <a:cubicBezTo>
                    <a:pt x="388" y="1076"/>
                    <a:pt x="382" y="1080"/>
                    <a:pt x="376" y="1085"/>
                  </a:cubicBezTo>
                  <a:lnTo>
                    <a:pt x="376" y="1085"/>
                  </a:lnTo>
                  <a:cubicBezTo>
                    <a:pt x="373" y="1063"/>
                    <a:pt x="368" y="1040"/>
                    <a:pt x="363" y="1017"/>
                  </a:cubicBezTo>
                  <a:lnTo>
                    <a:pt x="363" y="1017"/>
                  </a:lnTo>
                  <a:cubicBezTo>
                    <a:pt x="406" y="814"/>
                    <a:pt x="399" y="615"/>
                    <a:pt x="358" y="394"/>
                  </a:cubicBezTo>
                  <a:cubicBezTo>
                    <a:pt x="352" y="371"/>
                    <a:pt x="333" y="359"/>
                    <a:pt x="315" y="359"/>
                  </a:cubicBezTo>
                  <a:cubicBezTo>
                    <a:pt x="297" y="359"/>
                    <a:pt x="279" y="371"/>
                    <a:pt x="275" y="395"/>
                  </a:cubicBezTo>
                  <a:lnTo>
                    <a:pt x="275" y="395"/>
                  </a:lnTo>
                  <a:cubicBezTo>
                    <a:pt x="258" y="396"/>
                    <a:pt x="240" y="399"/>
                    <a:pt x="227" y="406"/>
                  </a:cubicBezTo>
                  <a:cubicBezTo>
                    <a:pt x="239" y="470"/>
                    <a:pt x="247" y="532"/>
                    <a:pt x="251" y="593"/>
                  </a:cubicBezTo>
                  <a:lnTo>
                    <a:pt x="251" y="593"/>
                  </a:lnTo>
                  <a:cubicBezTo>
                    <a:pt x="223" y="501"/>
                    <a:pt x="200" y="430"/>
                    <a:pt x="191" y="406"/>
                  </a:cubicBezTo>
                  <a:cubicBezTo>
                    <a:pt x="187" y="388"/>
                    <a:pt x="179" y="379"/>
                    <a:pt x="168" y="375"/>
                  </a:cubicBezTo>
                  <a:lnTo>
                    <a:pt x="168" y="375"/>
                  </a:lnTo>
                  <a:cubicBezTo>
                    <a:pt x="155" y="262"/>
                    <a:pt x="138" y="149"/>
                    <a:pt x="119" y="36"/>
                  </a:cubicBezTo>
                  <a:cubicBezTo>
                    <a:pt x="119" y="13"/>
                    <a:pt x="102" y="1"/>
                    <a:pt x="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32" name="Google Shape;18732;p27"/>
            <p:cNvSpPr/>
            <p:nvPr/>
          </p:nvSpPr>
          <p:spPr>
            <a:xfrm>
              <a:off x="2921775" y="2501025"/>
              <a:ext cx="5675" cy="58600"/>
            </a:xfrm>
            <a:custGeom>
              <a:avLst/>
              <a:gdLst/>
              <a:ahLst/>
              <a:cxnLst/>
              <a:rect l="l" t="t" r="r" b="b"/>
              <a:pathLst>
                <a:path w="227" h="2344" extrusionOk="0">
                  <a:moveTo>
                    <a:pt x="215" y="1"/>
                  </a:moveTo>
                  <a:lnTo>
                    <a:pt x="215" y="1"/>
                  </a:lnTo>
                  <a:cubicBezTo>
                    <a:pt x="156" y="775"/>
                    <a:pt x="60" y="1561"/>
                    <a:pt x="1" y="2334"/>
                  </a:cubicBezTo>
                  <a:cubicBezTo>
                    <a:pt x="1" y="2340"/>
                    <a:pt x="10" y="2343"/>
                    <a:pt x="19" y="2343"/>
                  </a:cubicBezTo>
                  <a:cubicBezTo>
                    <a:pt x="28" y="2343"/>
                    <a:pt x="36" y="2340"/>
                    <a:pt x="36" y="2334"/>
                  </a:cubicBezTo>
                  <a:cubicBezTo>
                    <a:pt x="203" y="1572"/>
                    <a:pt x="227" y="775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33" name="Google Shape;18733;p27"/>
            <p:cNvSpPr/>
            <p:nvPr/>
          </p:nvSpPr>
          <p:spPr>
            <a:xfrm>
              <a:off x="2925350" y="2508025"/>
              <a:ext cx="2400" cy="57850"/>
            </a:xfrm>
            <a:custGeom>
              <a:avLst/>
              <a:gdLst/>
              <a:ahLst/>
              <a:cxnLst/>
              <a:rect l="l" t="t" r="r" b="b"/>
              <a:pathLst>
                <a:path w="96" h="2314" extrusionOk="0">
                  <a:moveTo>
                    <a:pt x="48" y="1"/>
                  </a:moveTo>
                  <a:cubicBezTo>
                    <a:pt x="42" y="1"/>
                    <a:pt x="36" y="7"/>
                    <a:pt x="36" y="18"/>
                  </a:cubicBezTo>
                  <a:cubicBezTo>
                    <a:pt x="36" y="769"/>
                    <a:pt x="1" y="1542"/>
                    <a:pt x="13" y="2304"/>
                  </a:cubicBezTo>
                  <a:cubicBezTo>
                    <a:pt x="13" y="2310"/>
                    <a:pt x="18" y="2313"/>
                    <a:pt x="24" y="2313"/>
                  </a:cubicBezTo>
                  <a:cubicBezTo>
                    <a:pt x="30" y="2313"/>
                    <a:pt x="36" y="2310"/>
                    <a:pt x="36" y="2304"/>
                  </a:cubicBezTo>
                  <a:cubicBezTo>
                    <a:pt x="96" y="1542"/>
                    <a:pt x="72" y="769"/>
                    <a:pt x="60" y="18"/>
                  </a:cubicBezTo>
                  <a:cubicBezTo>
                    <a:pt x="60" y="7"/>
                    <a:pt x="54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34" name="Google Shape;18734;p27"/>
            <p:cNvSpPr/>
            <p:nvPr/>
          </p:nvSpPr>
          <p:spPr>
            <a:xfrm>
              <a:off x="2927425" y="2523650"/>
              <a:ext cx="3025" cy="47575"/>
            </a:xfrm>
            <a:custGeom>
              <a:avLst/>
              <a:gdLst/>
              <a:ahLst/>
              <a:cxnLst/>
              <a:rect l="l" t="t" r="r" b="b"/>
              <a:pathLst>
                <a:path w="121" h="1903" extrusionOk="0">
                  <a:moveTo>
                    <a:pt x="49" y="1"/>
                  </a:moveTo>
                  <a:cubicBezTo>
                    <a:pt x="49" y="620"/>
                    <a:pt x="1" y="1263"/>
                    <a:pt x="61" y="1894"/>
                  </a:cubicBezTo>
                  <a:cubicBezTo>
                    <a:pt x="61" y="1900"/>
                    <a:pt x="69" y="1903"/>
                    <a:pt x="78" y="1903"/>
                  </a:cubicBezTo>
                  <a:cubicBezTo>
                    <a:pt x="87" y="1903"/>
                    <a:pt x="96" y="1900"/>
                    <a:pt x="96" y="1894"/>
                  </a:cubicBezTo>
                  <a:cubicBezTo>
                    <a:pt x="120" y="1263"/>
                    <a:pt x="72" y="620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35" name="Google Shape;18735;p27"/>
            <p:cNvSpPr/>
            <p:nvPr/>
          </p:nvSpPr>
          <p:spPr>
            <a:xfrm>
              <a:off x="2917325" y="2618825"/>
              <a:ext cx="34250" cy="19750"/>
            </a:xfrm>
            <a:custGeom>
              <a:avLst/>
              <a:gdLst/>
              <a:ahLst/>
              <a:cxnLst/>
              <a:rect l="l" t="t" r="r" b="b"/>
              <a:pathLst>
                <a:path w="1370" h="790" extrusionOk="0">
                  <a:moveTo>
                    <a:pt x="1353" y="0"/>
                  </a:moveTo>
                  <a:cubicBezTo>
                    <a:pt x="1350" y="0"/>
                    <a:pt x="1348" y="1"/>
                    <a:pt x="1346" y="4"/>
                  </a:cubicBezTo>
                  <a:cubicBezTo>
                    <a:pt x="1119" y="135"/>
                    <a:pt x="917" y="266"/>
                    <a:pt x="691" y="385"/>
                  </a:cubicBezTo>
                  <a:cubicBezTo>
                    <a:pt x="465" y="504"/>
                    <a:pt x="226" y="611"/>
                    <a:pt x="24" y="766"/>
                  </a:cubicBezTo>
                  <a:cubicBezTo>
                    <a:pt x="0" y="778"/>
                    <a:pt x="0" y="789"/>
                    <a:pt x="36" y="789"/>
                  </a:cubicBezTo>
                  <a:cubicBezTo>
                    <a:pt x="512" y="647"/>
                    <a:pt x="988" y="313"/>
                    <a:pt x="1369" y="16"/>
                  </a:cubicBezTo>
                  <a:cubicBezTo>
                    <a:pt x="1369" y="16"/>
                    <a:pt x="1362" y="0"/>
                    <a:pt x="13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36" name="Google Shape;18736;p27"/>
            <p:cNvSpPr/>
            <p:nvPr/>
          </p:nvSpPr>
          <p:spPr>
            <a:xfrm>
              <a:off x="2918800" y="2627750"/>
              <a:ext cx="31175" cy="19325"/>
            </a:xfrm>
            <a:custGeom>
              <a:avLst/>
              <a:gdLst/>
              <a:ahLst/>
              <a:cxnLst/>
              <a:rect l="l" t="t" r="r" b="b"/>
              <a:pathLst>
                <a:path w="1247" h="773" extrusionOk="0">
                  <a:moveTo>
                    <a:pt x="1227" y="1"/>
                  </a:moveTo>
                  <a:cubicBezTo>
                    <a:pt x="1223" y="1"/>
                    <a:pt x="1219" y="2"/>
                    <a:pt x="1215" y="4"/>
                  </a:cubicBezTo>
                  <a:cubicBezTo>
                    <a:pt x="929" y="111"/>
                    <a:pt x="656" y="254"/>
                    <a:pt x="406" y="421"/>
                  </a:cubicBezTo>
                  <a:cubicBezTo>
                    <a:pt x="298" y="480"/>
                    <a:pt x="25" y="587"/>
                    <a:pt x="1" y="730"/>
                  </a:cubicBezTo>
                  <a:cubicBezTo>
                    <a:pt x="1" y="742"/>
                    <a:pt x="1" y="742"/>
                    <a:pt x="25" y="766"/>
                  </a:cubicBezTo>
                  <a:cubicBezTo>
                    <a:pt x="33" y="770"/>
                    <a:pt x="39" y="773"/>
                    <a:pt x="44" y="773"/>
                  </a:cubicBezTo>
                  <a:cubicBezTo>
                    <a:pt x="53" y="773"/>
                    <a:pt x="61" y="765"/>
                    <a:pt x="84" y="742"/>
                  </a:cubicBezTo>
                  <a:lnTo>
                    <a:pt x="96" y="730"/>
                  </a:lnTo>
                  <a:lnTo>
                    <a:pt x="96" y="718"/>
                  </a:lnTo>
                  <a:cubicBezTo>
                    <a:pt x="96" y="706"/>
                    <a:pt x="87" y="700"/>
                    <a:pt x="78" y="700"/>
                  </a:cubicBezTo>
                  <a:cubicBezTo>
                    <a:pt x="73" y="700"/>
                    <a:pt x="68" y="702"/>
                    <a:pt x="65" y="706"/>
                  </a:cubicBezTo>
                  <a:lnTo>
                    <a:pt x="65" y="706"/>
                  </a:lnTo>
                  <a:cubicBezTo>
                    <a:pt x="102" y="651"/>
                    <a:pt x="336" y="538"/>
                    <a:pt x="358" y="516"/>
                  </a:cubicBezTo>
                  <a:cubicBezTo>
                    <a:pt x="453" y="456"/>
                    <a:pt x="560" y="397"/>
                    <a:pt x="644" y="361"/>
                  </a:cubicBezTo>
                  <a:lnTo>
                    <a:pt x="1227" y="40"/>
                  </a:lnTo>
                  <a:cubicBezTo>
                    <a:pt x="1246" y="20"/>
                    <a:pt x="1242" y="1"/>
                    <a:pt x="12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37" name="Google Shape;18737;p27"/>
            <p:cNvSpPr/>
            <p:nvPr/>
          </p:nvSpPr>
          <p:spPr>
            <a:xfrm>
              <a:off x="2916775" y="2636975"/>
              <a:ext cx="27050" cy="15075"/>
            </a:xfrm>
            <a:custGeom>
              <a:avLst/>
              <a:gdLst/>
              <a:ahLst/>
              <a:cxnLst/>
              <a:rect l="l" t="t" r="r" b="b"/>
              <a:pathLst>
                <a:path w="1082" h="603" extrusionOk="0">
                  <a:moveTo>
                    <a:pt x="1069" y="1"/>
                  </a:moveTo>
                  <a:cubicBezTo>
                    <a:pt x="1066" y="1"/>
                    <a:pt x="1062" y="2"/>
                    <a:pt x="1058" y="4"/>
                  </a:cubicBezTo>
                  <a:cubicBezTo>
                    <a:pt x="713" y="171"/>
                    <a:pt x="308" y="337"/>
                    <a:pt x="10" y="575"/>
                  </a:cubicBezTo>
                  <a:cubicBezTo>
                    <a:pt x="1" y="585"/>
                    <a:pt x="7" y="603"/>
                    <a:pt x="16" y="603"/>
                  </a:cubicBezTo>
                  <a:cubicBezTo>
                    <a:pt x="18" y="603"/>
                    <a:pt x="20" y="602"/>
                    <a:pt x="22" y="599"/>
                  </a:cubicBezTo>
                  <a:cubicBezTo>
                    <a:pt x="379" y="480"/>
                    <a:pt x="737" y="230"/>
                    <a:pt x="1070" y="40"/>
                  </a:cubicBezTo>
                  <a:cubicBezTo>
                    <a:pt x="1080" y="20"/>
                    <a:pt x="1081" y="1"/>
                    <a:pt x="10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38" name="Google Shape;18738;p27"/>
            <p:cNvSpPr/>
            <p:nvPr/>
          </p:nvSpPr>
          <p:spPr>
            <a:xfrm>
              <a:off x="2925650" y="2666525"/>
              <a:ext cx="69675" cy="31275"/>
            </a:xfrm>
            <a:custGeom>
              <a:avLst/>
              <a:gdLst/>
              <a:ahLst/>
              <a:cxnLst/>
              <a:rect l="l" t="t" r="r" b="b"/>
              <a:pathLst>
                <a:path w="2787" h="1251" extrusionOk="0">
                  <a:moveTo>
                    <a:pt x="2751" y="1"/>
                  </a:moveTo>
                  <a:cubicBezTo>
                    <a:pt x="1858" y="501"/>
                    <a:pt x="1013" y="906"/>
                    <a:pt x="24" y="1203"/>
                  </a:cubicBezTo>
                  <a:cubicBezTo>
                    <a:pt x="1" y="1215"/>
                    <a:pt x="1" y="1251"/>
                    <a:pt x="24" y="1251"/>
                  </a:cubicBezTo>
                  <a:cubicBezTo>
                    <a:pt x="1001" y="1037"/>
                    <a:pt x="1977" y="620"/>
                    <a:pt x="2763" y="24"/>
                  </a:cubicBezTo>
                  <a:cubicBezTo>
                    <a:pt x="2787" y="13"/>
                    <a:pt x="2763" y="1"/>
                    <a:pt x="2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39" name="Google Shape;18739;p27"/>
            <p:cNvSpPr/>
            <p:nvPr/>
          </p:nvSpPr>
          <p:spPr>
            <a:xfrm>
              <a:off x="2959125" y="2651900"/>
              <a:ext cx="71250" cy="39125"/>
            </a:xfrm>
            <a:custGeom>
              <a:avLst/>
              <a:gdLst/>
              <a:ahLst/>
              <a:cxnLst/>
              <a:rect l="l" t="t" r="r" b="b"/>
              <a:pathLst>
                <a:path w="2850" h="1565" extrusionOk="0">
                  <a:moveTo>
                    <a:pt x="2793" y="0"/>
                  </a:moveTo>
                  <a:cubicBezTo>
                    <a:pt x="2789" y="0"/>
                    <a:pt x="2785" y="1"/>
                    <a:pt x="2781" y="2"/>
                  </a:cubicBezTo>
                  <a:cubicBezTo>
                    <a:pt x="1948" y="657"/>
                    <a:pt x="817" y="836"/>
                    <a:pt x="31" y="1526"/>
                  </a:cubicBezTo>
                  <a:cubicBezTo>
                    <a:pt x="0" y="1536"/>
                    <a:pt x="22" y="1564"/>
                    <a:pt x="44" y="1564"/>
                  </a:cubicBezTo>
                  <a:cubicBezTo>
                    <a:pt x="48" y="1564"/>
                    <a:pt x="51" y="1564"/>
                    <a:pt x="55" y="1562"/>
                  </a:cubicBezTo>
                  <a:cubicBezTo>
                    <a:pt x="971" y="1074"/>
                    <a:pt x="2079" y="776"/>
                    <a:pt x="2829" y="50"/>
                  </a:cubicBezTo>
                  <a:cubicBezTo>
                    <a:pt x="2850" y="39"/>
                    <a:pt x="2824" y="0"/>
                    <a:pt x="2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40" name="Google Shape;18740;p27"/>
            <p:cNvSpPr/>
            <p:nvPr/>
          </p:nvSpPr>
          <p:spPr>
            <a:xfrm>
              <a:off x="2948900" y="2652675"/>
              <a:ext cx="79000" cy="39975"/>
            </a:xfrm>
            <a:custGeom>
              <a:avLst/>
              <a:gdLst/>
              <a:ahLst/>
              <a:cxnLst/>
              <a:rect l="l" t="t" r="r" b="b"/>
              <a:pathLst>
                <a:path w="3160" h="1599" extrusionOk="0">
                  <a:moveTo>
                    <a:pt x="3122" y="0"/>
                  </a:moveTo>
                  <a:cubicBezTo>
                    <a:pt x="3117" y="0"/>
                    <a:pt x="3112" y="2"/>
                    <a:pt x="3107" y="7"/>
                  </a:cubicBezTo>
                  <a:cubicBezTo>
                    <a:pt x="2095" y="555"/>
                    <a:pt x="1047" y="1043"/>
                    <a:pt x="23" y="1567"/>
                  </a:cubicBezTo>
                  <a:cubicBezTo>
                    <a:pt x="5" y="1576"/>
                    <a:pt x="1" y="1599"/>
                    <a:pt x="15" y="1599"/>
                  </a:cubicBezTo>
                  <a:cubicBezTo>
                    <a:pt x="20" y="1599"/>
                    <a:pt x="26" y="1596"/>
                    <a:pt x="35" y="1591"/>
                  </a:cubicBezTo>
                  <a:cubicBezTo>
                    <a:pt x="1118" y="1293"/>
                    <a:pt x="2226" y="686"/>
                    <a:pt x="3131" y="31"/>
                  </a:cubicBezTo>
                  <a:cubicBezTo>
                    <a:pt x="3159" y="31"/>
                    <a:pt x="3142" y="0"/>
                    <a:pt x="3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41" name="Google Shape;18741;p27"/>
            <p:cNvSpPr/>
            <p:nvPr/>
          </p:nvSpPr>
          <p:spPr>
            <a:xfrm>
              <a:off x="2959575" y="2663000"/>
              <a:ext cx="48375" cy="19625"/>
            </a:xfrm>
            <a:custGeom>
              <a:avLst/>
              <a:gdLst/>
              <a:ahLst/>
              <a:cxnLst/>
              <a:rect l="l" t="t" r="r" b="b"/>
              <a:pathLst>
                <a:path w="1935" h="785" extrusionOk="0">
                  <a:moveTo>
                    <a:pt x="1895" y="1"/>
                  </a:moveTo>
                  <a:cubicBezTo>
                    <a:pt x="1887" y="1"/>
                    <a:pt x="1879" y="4"/>
                    <a:pt x="1870" y="11"/>
                  </a:cubicBezTo>
                  <a:cubicBezTo>
                    <a:pt x="1275" y="273"/>
                    <a:pt x="656" y="487"/>
                    <a:pt x="25" y="737"/>
                  </a:cubicBezTo>
                  <a:cubicBezTo>
                    <a:pt x="1" y="749"/>
                    <a:pt x="13" y="785"/>
                    <a:pt x="37" y="785"/>
                  </a:cubicBezTo>
                  <a:cubicBezTo>
                    <a:pt x="680" y="630"/>
                    <a:pt x="1311" y="368"/>
                    <a:pt x="1906" y="82"/>
                  </a:cubicBezTo>
                  <a:cubicBezTo>
                    <a:pt x="1935" y="53"/>
                    <a:pt x="1925" y="1"/>
                    <a:pt x="18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42" name="Google Shape;18742;p27"/>
            <p:cNvSpPr/>
            <p:nvPr/>
          </p:nvSpPr>
          <p:spPr>
            <a:xfrm>
              <a:off x="2832475" y="2688600"/>
              <a:ext cx="30925" cy="21800"/>
            </a:xfrm>
            <a:custGeom>
              <a:avLst/>
              <a:gdLst/>
              <a:ahLst/>
              <a:cxnLst/>
              <a:rect l="l" t="t" r="r" b="b"/>
              <a:pathLst>
                <a:path w="1237" h="872" extrusionOk="0">
                  <a:moveTo>
                    <a:pt x="23" y="0"/>
                  </a:moveTo>
                  <a:cubicBezTo>
                    <a:pt x="12" y="0"/>
                    <a:pt x="1" y="14"/>
                    <a:pt x="1" y="23"/>
                  </a:cubicBezTo>
                  <a:cubicBezTo>
                    <a:pt x="60" y="118"/>
                    <a:pt x="84" y="177"/>
                    <a:pt x="156" y="249"/>
                  </a:cubicBezTo>
                  <a:cubicBezTo>
                    <a:pt x="93" y="139"/>
                    <a:pt x="72" y="81"/>
                    <a:pt x="98" y="81"/>
                  </a:cubicBezTo>
                  <a:cubicBezTo>
                    <a:pt x="112" y="81"/>
                    <a:pt x="139" y="97"/>
                    <a:pt x="179" y="130"/>
                  </a:cubicBezTo>
                  <a:cubicBezTo>
                    <a:pt x="227" y="154"/>
                    <a:pt x="287" y="189"/>
                    <a:pt x="334" y="237"/>
                  </a:cubicBezTo>
                  <a:cubicBezTo>
                    <a:pt x="441" y="308"/>
                    <a:pt x="525" y="368"/>
                    <a:pt x="632" y="439"/>
                  </a:cubicBezTo>
                  <a:cubicBezTo>
                    <a:pt x="822" y="570"/>
                    <a:pt x="1013" y="737"/>
                    <a:pt x="1215" y="868"/>
                  </a:cubicBezTo>
                  <a:cubicBezTo>
                    <a:pt x="1218" y="870"/>
                    <a:pt x="1220" y="871"/>
                    <a:pt x="1222" y="871"/>
                  </a:cubicBezTo>
                  <a:cubicBezTo>
                    <a:pt x="1231" y="871"/>
                    <a:pt x="1237" y="854"/>
                    <a:pt x="1227" y="844"/>
                  </a:cubicBezTo>
                  <a:cubicBezTo>
                    <a:pt x="870" y="511"/>
                    <a:pt x="453" y="249"/>
                    <a:pt x="37" y="11"/>
                  </a:cubicBezTo>
                  <a:cubicBezTo>
                    <a:pt x="33" y="3"/>
                    <a:pt x="28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43" name="Google Shape;18743;p27"/>
            <p:cNvSpPr/>
            <p:nvPr/>
          </p:nvSpPr>
          <p:spPr>
            <a:xfrm>
              <a:off x="2816700" y="2684975"/>
              <a:ext cx="44675" cy="24825"/>
            </a:xfrm>
            <a:custGeom>
              <a:avLst/>
              <a:gdLst/>
              <a:ahLst/>
              <a:cxnLst/>
              <a:rect l="l" t="t" r="r" b="b"/>
              <a:pathLst>
                <a:path w="1787" h="993" extrusionOk="0">
                  <a:moveTo>
                    <a:pt x="37" y="1"/>
                  </a:moveTo>
                  <a:cubicBezTo>
                    <a:pt x="13" y="1"/>
                    <a:pt x="1" y="37"/>
                    <a:pt x="25" y="37"/>
                  </a:cubicBezTo>
                  <a:cubicBezTo>
                    <a:pt x="715" y="227"/>
                    <a:pt x="1203" y="572"/>
                    <a:pt x="1751" y="989"/>
                  </a:cubicBezTo>
                  <a:cubicBezTo>
                    <a:pt x="1753" y="991"/>
                    <a:pt x="1756" y="992"/>
                    <a:pt x="1759" y="992"/>
                  </a:cubicBezTo>
                  <a:cubicBezTo>
                    <a:pt x="1771" y="992"/>
                    <a:pt x="1787" y="973"/>
                    <a:pt x="1787" y="953"/>
                  </a:cubicBezTo>
                  <a:cubicBezTo>
                    <a:pt x="1370" y="453"/>
                    <a:pt x="680" y="12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44" name="Google Shape;18744;p27"/>
            <p:cNvSpPr/>
            <p:nvPr/>
          </p:nvSpPr>
          <p:spPr>
            <a:xfrm>
              <a:off x="2830150" y="2689400"/>
              <a:ext cx="41900" cy="24850"/>
            </a:xfrm>
            <a:custGeom>
              <a:avLst/>
              <a:gdLst/>
              <a:ahLst/>
              <a:cxnLst/>
              <a:rect l="l" t="t" r="r" b="b"/>
              <a:pathLst>
                <a:path w="1676" h="994" extrusionOk="0">
                  <a:moveTo>
                    <a:pt x="25" y="0"/>
                  </a:moveTo>
                  <a:cubicBezTo>
                    <a:pt x="8" y="0"/>
                    <a:pt x="0" y="26"/>
                    <a:pt x="11" y="26"/>
                  </a:cubicBezTo>
                  <a:cubicBezTo>
                    <a:pt x="558" y="324"/>
                    <a:pt x="1082" y="669"/>
                    <a:pt x="1630" y="991"/>
                  </a:cubicBezTo>
                  <a:cubicBezTo>
                    <a:pt x="1631" y="992"/>
                    <a:pt x="1634" y="993"/>
                    <a:pt x="1636" y="993"/>
                  </a:cubicBezTo>
                  <a:cubicBezTo>
                    <a:pt x="1651" y="993"/>
                    <a:pt x="1676" y="965"/>
                    <a:pt x="1666" y="955"/>
                  </a:cubicBezTo>
                  <a:cubicBezTo>
                    <a:pt x="1189" y="562"/>
                    <a:pt x="594" y="264"/>
                    <a:pt x="34" y="2"/>
                  </a:cubicBezTo>
                  <a:cubicBezTo>
                    <a:pt x="31" y="1"/>
                    <a:pt x="28" y="0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45" name="Google Shape;18745;p27"/>
            <p:cNvSpPr/>
            <p:nvPr/>
          </p:nvSpPr>
          <p:spPr>
            <a:xfrm>
              <a:off x="2843800" y="2692125"/>
              <a:ext cx="38300" cy="23625"/>
            </a:xfrm>
            <a:custGeom>
              <a:avLst/>
              <a:gdLst/>
              <a:ahLst/>
              <a:cxnLst/>
              <a:rect l="l" t="t" r="r" b="b"/>
              <a:pathLst>
                <a:path w="1532" h="945" extrusionOk="0">
                  <a:moveTo>
                    <a:pt x="24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500" y="346"/>
                    <a:pt x="977" y="691"/>
                    <a:pt x="1501" y="941"/>
                  </a:cubicBezTo>
                  <a:cubicBezTo>
                    <a:pt x="1503" y="943"/>
                    <a:pt x="1505" y="944"/>
                    <a:pt x="1508" y="944"/>
                  </a:cubicBezTo>
                  <a:cubicBezTo>
                    <a:pt x="1520" y="944"/>
                    <a:pt x="1532" y="925"/>
                    <a:pt x="1512" y="905"/>
                  </a:cubicBezTo>
                  <a:cubicBezTo>
                    <a:pt x="1060" y="572"/>
                    <a:pt x="524" y="29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46" name="Google Shape;18746;p27"/>
            <p:cNvSpPr/>
            <p:nvPr/>
          </p:nvSpPr>
          <p:spPr>
            <a:xfrm>
              <a:off x="2850950" y="2690925"/>
              <a:ext cx="33300" cy="22150"/>
            </a:xfrm>
            <a:custGeom>
              <a:avLst/>
              <a:gdLst/>
              <a:ahLst/>
              <a:cxnLst/>
              <a:rect l="l" t="t" r="r" b="b"/>
              <a:pathLst>
                <a:path w="1332" h="886" extrusionOk="0">
                  <a:moveTo>
                    <a:pt x="0" y="1"/>
                  </a:moveTo>
                  <a:lnTo>
                    <a:pt x="0" y="1"/>
                  </a:lnTo>
                  <a:cubicBezTo>
                    <a:pt x="429" y="287"/>
                    <a:pt x="857" y="632"/>
                    <a:pt x="1310" y="882"/>
                  </a:cubicBezTo>
                  <a:cubicBezTo>
                    <a:pt x="1312" y="884"/>
                    <a:pt x="1315" y="885"/>
                    <a:pt x="1317" y="885"/>
                  </a:cubicBezTo>
                  <a:cubicBezTo>
                    <a:pt x="1325" y="885"/>
                    <a:pt x="1331" y="870"/>
                    <a:pt x="1322" y="870"/>
                  </a:cubicBezTo>
                  <a:cubicBezTo>
                    <a:pt x="964" y="513"/>
                    <a:pt x="453" y="23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47" name="Google Shape;18747;p27"/>
            <p:cNvSpPr/>
            <p:nvPr/>
          </p:nvSpPr>
          <p:spPr>
            <a:xfrm>
              <a:off x="2859875" y="2690650"/>
              <a:ext cx="31275" cy="20250"/>
            </a:xfrm>
            <a:custGeom>
              <a:avLst/>
              <a:gdLst/>
              <a:ahLst/>
              <a:cxnLst/>
              <a:rect l="l" t="t" r="r" b="b"/>
              <a:pathLst>
                <a:path w="1251" h="810" extrusionOk="0">
                  <a:moveTo>
                    <a:pt x="12" y="0"/>
                  </a:moveTo>
                  <a:cubicBezTo>
                    <a:pt x="12" y="0"/>
                    <a:pt x="0" y="36"/>
                    <a:pt x="12" y="36"/>
                  </a:cubicBezTo>
                  <a:cubicBezTo>
                    <a:pt x="393" y="298"/>
                    <a:pt x="798" y="607"/>
                    <a:pt x="1215" y="810"/>
                  </a:cubicBezTo>
                  <a:cubicBezTo>
                    <a:pt x="1227" y="810"/>
                    <a:pt x="1250" y="786"/>
                    <a:pt x="1227" y="774"/>
                  </a:cubicBezTo>
                  <a:cubicBezTo>
                    <a:pt x="869" y="476"/>
                    <a:pt x="41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48" name="Google Shape;18748;p27"/>
            <p:cNvSpPr/>
            <p:nvPr/>
          </p:nvSpPr>
          <p:spPr>
            <a:xfrm>
              <a:off x="2868900" y="2691275"/>
              <a:ext cx="31075" cy="20300"/>
            </a:xfrm>
            <a:custGeom>
              <a:avLst/>
              <a:gdLst/>
              <a:ahLst/>
              <a:cxnLst/>
              <a:rect l="l" t="t" r="r" b="b"/>
              <a:pathLst>
                <a:path w="1243" h="812" extrusionOk="0">
                  <a:moveTo>
                    <a:pt x="10" y="1"/>
                  </a:moveTo>
                  <a:cubicBezTo>
                    <a:pt x="3" y="1"/>
                    <a:pt x="0" y="14"/>
                    <a:pt x="8" y="23"/>
                  </a:cubicBezTo>
                  <a:cubicBezTo>
                    <a:pt x="366" y="297"/>
                    <a:pt x="794" y="618"/>
                    <a:pt x="1211" y="809"/>
                  </a:cubicBezTo>
                  <a:cubicBezTo>
                    <a:pt x="1213" y="811"/>
                    <a:pt x="1216" y="812"/>
                    <a:pt x="1219" y="812"/>
                  </a:cubicBezTo>
                  <a:cubicBezTo>
                    <a:pt x="1230" y="812"/>
                    <a:pt x="1242" y="794"/>
                    <a:pt x="1223" y="785"/>
                  </a:cubicBezTo>
                  <a:cubicBezTo>
                    <a:pt x="854" y="499"/>
                    <a:pt x="425" y="249"/>
                    <a:pt x="20" y="11"/>
                  </a:cubicBezTo>
                  <a:cubicBezTo>
                    <a:pt x="17" y="3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49" name="Google Shape;18749;p27"/>
            <p:cNvSpPr/>
            <p:nvPr/>
          </p:nvSpPr>
          <p:spPr>
            <a:xfrm>
              <a:off x="2876550" y="2691225"/>
              <a:ext cx="26350" cy="16300"/>
            </a:xfrm>
            <a:custGeom>
              <a:avLst/>
              <a:gdLst/>
              <a:ahLst/>
              <a:cxnLst/>
              <a:rect l="l" t="t" r="r" b="b"/>
              <a:pathLst>
                <a:path w="1054" h="652" extrusionOk="0">
                  <a:moveTo>
                    <a:pt x="24" y="1"/>
                  </a:moveTo>
                  <a:cubicBezTo>
                    <a:pt x="12" y="13"/>
                    <a:pt x="0" y="25"/>
                    <a:pt x="12" y="37"/>
                  </a:cubicBezTo>
                  <a:cubicBezTo>
                    <a:pt x="191" y="132"/>
                    <a:pt x="369" y="215"/>
                    <a:pt x="536" y="322"/>
                  </a:cubicBezTo>
                  <a:cubicBezTo>
                    <a:pt x="702" y="430"/>
                    <a:pt x="845" y="560"/>
                    <a:pt x="1024" y="644"/>
                  </a:cubicBezTo>
                  <a:cubicBezTo>
                    <a:pt x="1027" y="650"/>
                    <a:pt x="1030" y="652"/>
                    <a:pt x="1034" y="652"/>
                  </a:cubicBezTo>
                  <a:cubicBezTo>
                    <a:pt x="1045" y="652"/>
                    <a:pt x="1054" y="629"/>
                    <a:pt x="1036" y="620"/>
                  </a:cubicBezTo>
                  <a:cubicBezTo>
                    <a:pt x="786" y="334"/>
                    <a:pt x="369" y="13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50" name="Google Shape;18750;p27"/>
            <p:cNvSpPr/>
            <p:nvPr/>
          </p:nvSpPr>
          <p:spPr>
            <a:xfrm>
              <a:off x="2882500" y="2690050"/>
              <a:ext cx="19375" cy="13025"/>
            </a:xfrm>
            <a:custGeom>
              <a:avLst/>
              <a:gdLst/>
              <a:ahLst/>
              <a:cxnLst/>
              <a:rect l="l" t="t" r="r" b="b"/>
              <a:pathLst>
                <a:path w="775" h="521" extrusionOk="0">
                  <a:moveTo>
                    <a:pt x="48" y="0"/>
                  </a:moveTo>
                  <a:cubicBezTo>
                    <a:pt x="12" y="12"/>
                    <a:pt x="0" y="36"/>
                    <a:pt x="24" y="60"/>
                  </a:cubicBezTo>
                  <a:cubicBezTo>
                    <a:pt x="167" y="119"/>
                    <a:pt x="298" y="191"/>
                    <a:pt x="429" y="262"/>
                  </a:cubicBezTo>
                  <a:cubicBezTo>
                    <a:pt x="548" y="334"/>
                    <a:pt x="643" y="441"/>
                    <a:pt x="738" y="512"/>
                  </a:cubicBezTo>
                  <a:cubicBezTo>
                    <a:pt x="744" y="518"/>
                    <a:pt x="749" y="520"/>
                    <a:pt x="753" y="520"/>
                  </a:cubicBezTo>
                  <a:cubicBezTo>
                    <a:pt x="767" y="520"/>
                    <a:pt x="774" y="497"/>
                    <a:pt x="774" y="488"/>
                  </a:cubicBezTo>
                  <a:cubicBezTo>
                    <a:pt x="619" y="250"/>
                    <a:pt x="298" y="8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51" name="Google Shape;18751;p27"/>
            <p:cNvSpPr/>
            <p:nvPr/>
          </p:nvSpPr>
          <p:spPr>
            <a:xfrm>
              <a:off x="2883075" y="2686475"/>
              <a:ext cx="20525" cy="13200"/>
            </a:xfrm>
            <a:custGeom>
              <a:avLst/>
              <a:gdLst/>
              <a:ahLst/>
              <a:cxnLst/>
              <a:rect l="l" t="t" r="r" b="b"/>
              <a:pathLst>
                <a:path w="821" h="528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156" y="108"/>
                    <a:pt x="275" y="203"/>
                    <a:pt x="406" y="274"/>
                  </a:cubicBezTo>
                  <a:cubicBezTo>
                    <a:pt x="525" y="358"/>
                    <a:pt x="644" y="465"/>
                    <a:pt x="775" y="524"/>
                  </a:cubicBezTo>
                  <a:cubicBezTo>
                    <a:pt x="779" y="527"/>
                    <a:pt x="784" y="527"/>
                    <a:pt x="788" y="527"/>
                  </a:cubicBezTo>
                  <a:cubicBezTo>
                    <a:pt x="806" y="527"/>
                    <a:pt x="820" y="510"/>
                    <a:pt x="811" y="500"/>
                  </a:cubicBezTo>
                  <a:cubicBezTo>
                    <a:pt x="620" y="274"/>
                    <a:pt x="287" y="119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52" name="Google Shape;18752;p27"/>
            <p:cNvSpPr/>
            <p:nvPr/>
          </p:nvSpPr>
          <p:spPr>
            <a:xfrm>
              <a:off x="2886825" y="2682950"/>
              <a:ext cx="16825" cy="11875"/>
            </a:xfrm>
            <a:custGeom>
              <a:avLst/>
              <a:gdLst/>
              <a:ahLst/>
              <a:cxnLst/>
              <a:rect l="l" t="t" r="r" b="b"/>
              <a:pathLst>
                <a:path w="673" h="475" extrusionOk="0">
                  <a:moveTo>
                    <a:pt x="27" y="1"/>
                  </a:moveTo>
                  <a:cubicBezTo>
                    <a:pt x="8" y="1"/>
                    <a:pt x="0" y="20"/>
                    <a:pt x="18" y="46"/>
                  </a:cubicBezTo>
                  <a:cubicBezTo>
                    <a:pt x="125" y="118"/>
                    <a:pt x="232" y="189"/>
                    <a:pt x="351" y="284"/>
                  </a:cubicBezTo>
                  <a:cubicBezTo>
                    <a:pt x="434" y="344"/>
                    <a:pt x="542" y="439"/>
                    <a:pt x="649" y="475"/>
                  </a:cubicBezTo>
                  <a:cubicBezTo>
                    <a:pt x="661" y="475"/>
                    <a:pt x="672" y="463"/>
                    <a:pt x="661" y="439"/>
                  </a:cubicBezTo>
                  <a:cubicBezTo>
                    <a:pt x="589" y="356"/>
                    <a:pt x="470" y="296"/>
                    <a:pt x="375" y="237"/>
                  </a:cubicBezTo>
                  <a:cubicBezTo>
                    <a:pt x="268" y="165"/>
                    <a:pt x="149" y="82"/>
                    <a:pt x="53" y="10"/>
                  </a:cubicBezTo>
                  <a:cubicBezTo>
                    <a:pt x="43" y="4"/>
                    <a:pt x="34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53" name="Google Shape;18753;p27"/>
            <p:cNvSpPr/>
            <p:nvPr/>
          </p:nvSpPr>
          <p:spPr>
            <a:xfrm>
              <a:off x="2891175" y="2682825"/>
              <a:ext cx="14850" cy="10900"/>
            </a:xfrm>
            <a:custGeom>
              <a:avLst/>
              <a:gdLst/>
              <a:ahLst/>
              <a:cxnLst/>
              <a:rect l="l" t="t" r="r" b="b"/>
              <a:pathLst>
                <a:path w="594" h="436" extrusionOk="0">
                  <a:moveTo>
                    <a:pt x="22" y="0"/>
                  </a:moveTo>
                  <a:cubicBezTo>
                    <a:pt x="7" y="0"/>
                    <a:pt x="1" y="18"/>
                    <a:pt x="10" y="27"/>
                  </a:cubicBezTo>
                  <a:cubicBezTo>
                    <a:pt x="117" y="111"/>
                    <a:pt x="213" y="170"/>
                    <a:pt x="320" y="242"/>
                  </a:cubicBezTo>
                  <a:cubicBezTo>
                    <a:pt x="391" y="301"/>
                    <a:pt x="475" y="385"/>
                    <a:pt x="558" y="432"/>
                  </a:cubicBezTo>
                  <a:cubicBezTo>
                    <a:pt x="560" y="434"/>
                    <a:pt x="563" y="435"/>
                    <a:pt x="566" y="435"/>
                  </a:cubicBezTo>
                  <a:cubicBezTo>
                    <a:pt x="578" y="435"/>
                    <a:pt x="594" y="418"/>
                    <a:pt x="594" y="408"/>
                  </a:cubicBezTo>
                  <a:cubicBezTo>
                    <a:pt x="546" y="313"/>
                    <a:pt x="439" y="254"/>
                    <a:pt x="368" y="194"/>
                  </a:cubicBezTo>
                  <a:cubicBezTo>
                    <a:pt x="260" y="123"/>
                    <a:pt x="153" y="63"/>
                    <a:pt x="34" y="4"/>
                  </a:cubicBezTo>
                  <a:cubicBezTo>
                    <a:pt x="30" y="1"/>
                    <a:pt x="25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54" name="Google Shape;18754;p27"/>
            <p:cNvSpPr/>
            <p:nvPr/>
          </p:nvSpPr>
          <p:spPr>
            <a:xfrm>
              <a:off x="2894700" y="2680525"/>
              <a:ext cx="13125" cy="10150"/>
            </a:xfrm>
            <a:custGeom>
              <a:avLst/>
              <a:gdLst/>
              <a:ahLst/>
              <a:cxnLst/>
              <a:rect l="l" t="t" r="r" b="b"/>
              <a:pathLst>
                <a:path w="525" h="406" extrusionOk="0">
                  <a:moveTo>
                    <a:pt x="36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107" y="96"/>
                    <a:pt x="191" y="167"/>
                    <a:pt x="286" y="238"/>
                  </a:cubicBezTo>
                  <a:cubicBezTo>
                    <a:pt x="346" y="286"/>
                    <a:pt x="405" y="381"/>
                    <a:pt x="488" y="405"/>
                  </a:cubicBezTo>
                  <a:cubicBezTo>
                    <a:pt x="512" y="405"/>
                    <a:pt x="524" y="393"/>
                    <a:pt x="524" y="381"/>
                  </a:cubicBezTo>
                  <a:cubicBezTo>
                    <a:pt x="512" y="286"/>
                    <a:pt x="405" y="238"/>
                    <a:pt x="334" y="179"/>
                  </a:cubicBezTo>
                  <a:cubicBezTo>
                    <a:pt x="238" y="107"/>
                    <a:pt x="131" y="48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55" name="Google Shape;18755;p27"/>
            <p:cNvSpPr/>
            <p:nvPr/>
          </p:nvSpPr>
          <p:spPr>
            <a:xfrm>
              <a:off x="2901550" y="2680750"/>
              <a:ext cx="3200" cy="7500"/>
            </a:xfrm>
            <a:custGeom>
              <a:avLst/>
              <a:gdLst/>
              <a:ahLst/>
              <a:cxnLst/>
              <a:rect l="l" t="t" r="r" b="b"/>
              <a:pathLst>
                <a:path w="128" h="300" extrusionOk="0">
                  <a:moveTo>
                    <a:pt x="17" y="0"/>
                  </a:moveTo>
                  <a:cubicBezTo>
                    <a:pt x="9" y="0"/>
                    <a:pt x="0" y="9"/>
                    <a:pt x="0" y="27"/>
                  </a:cubicBezTo>
                  <a:cubicBezTo>
                    <a:pt x="0" y="134"/>
                    <a:pt x="24" y="217"/>
                    <a:pt x="95" y="289"/>
                  </a:cubicBezTo>
                  <a:cubicBezTo>
                    <a:pt x="103" y="296"/>
                    <a:pt x="109" y="299"/>
                    <a:pt x="114" y="299"/>
                  </a:cubicBezTo>
                  <a:cubicBezTo>
                    <a:pt x="124" y="299"/>
                    <a:pt x="127" y="285"/>
                    <a:pt x="119" y="277"/>
                  </a:cubicBezTo>
                  <a:cubicBezTo>
                    <a:pt x="72" y="206"/>
                    <a:pt x="24" y="110"/>
                    <a:pt x="24" y="27"/>
                  </a:cubicBezTo>
                  <a:cubicBezTo>
                    <a:pt x="30" y="9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56" name="Google Shape;18756;p27"/>
            <p:cNvSpPr/>
            <p:nvPr/>
          </p:nvSpPr>
          <p:spPr>
            <a:xfrm>
              <a:off x="2903025" y="2663625"/>
              <a:ext cx="6275" cy="46025"/>
            </a:xfrm>
            <a:custGeom>
              <a:avLst/>
              <a:gdLst/>
              <a:ahLst/>
              <a:cxnLst/>
              <a:rect l="l" t="t" r="r" b="b"/>
              <a:pathLst>
                <a:path w="251" h="1841" extrusionOk="0">
                  <a:moveTo>
                    <a:pt x="109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60" y="45"/>
                    <a:pt x="60" y="21"/>
                    <a:pt x="60" y="69"/>
                  </a:cubicBezTo>
                  <a:cubicBezTo>
                    <a:pt x="42" y="96"/>
                    <a:pt x="51" y="109"/>
                    <a:pt x="57" y="109"/>
                  </a:cubicBezTo>
                  <a:cubicBezTo>
                    <a:pt x="57" y="109"/>
                    <a:pt x="58" y="109"/>
                    <a:pt x="58" y="109"/>
                  </a:cubicBezTo>
                  <a:lnTo>
                    <a:pt x="58" y="109"/>
                  </a:lnTo>
                  <a:cubicBezTo>
                    <a:pt x="40" y="154"/>
                    <a:pt x="84" y="345"/>
                    <a:pt x="84" y="414"/>
                  </a:cubicBezTo>
                  <a:cubicBezTo>
                    <a:pt x="84" y="581"/>
                    <a:pt x="72" y="736"/>
                    <a:pt x="72" y="902"/>
                  </a:cubicBezTo>
                  <a:cubicBezTo>
                    <a:pt x="60" y="1200"/>
                    <a:pt x="24" y="1510"/>
                    <a:pt x="1" y="1807"/>
                  </a:cubicBezTo>
                  <a:cubicBezTo>
                    <a:pt x="4" y="1807"/>
                    <a:pt x="8" y="1807"/>
                    <a:pt x="11" y="1807"/>
                  </a:cubicBezTo>
                  <a:lnTo>
                    <a:pt x="11" y="1807"/>
                  </a:lnTo>
                  <a:cubicBezTo>
                    <a:pt x="12" y="1829"/>
                    <a:pt x="27" y="1840"/>
                    <a:pt x="45" y="1840"/>
                  </a:cubicBezTo>
                  <a:cubicBezTo>
                    <a:pt x="66" y="1840"/>
                    <a:pt x="90" y="1825"/>
                    <a:pt x="96" y="1795"/>
                  </a:cubicBezTo>
                  <a:cubicBezTo>
                    <a:pt x="144" y="1414"/>
                    <a:pt x="179" y="1010"/>
                    <a:pt x="179" y="605"/>
                  </a:cubicBezTo>
                  <a:cubicBezTo>
                    <a:pt x="179" y="438"/>
                    <a:pt x="251" y="164"/>
                    <a:pt x="132" y="10"/>
                  </a:cubicBezTo>
                  <a:cubicBezTo>
                    <a:pt x="126" y="4"/>
                    <a:pt x="117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57" name="Google Shape;18757;p27"/>
            <p:cNvSpPr/>
            <p:nvPr/>
          </p:nvSpPr>
          <p:spPr>
            <a:xfrm>
              <a:off x="2900050" y="2664300"/>
              <a:ext cx="9125" cy="56175"/>
            </a:xfrm>
            <a:custGeom>
              <a:avLst/>
              <a:gdLst/>
              <a:ahLst/>
              <a:cxnLst/>
              <a:rect l="l" t="t" r="r" b="b"/>
              <a:pathLst>
                <a:path w="365" h="2247" extrusionOk="0">
                  <a:moveTo>
                    <a:pt x="337" y="1"/>
                  </a:moveTo>
                  <a:cubicBezTo>
                    <a:pt x="326" y="1"/>
                    <a:pt x="315" y="10"/>
                    <a:pt x="310" y="30"/>
                  </a:cubicBezTo>
                  <a:cubicBezTo>
                    <a:pt x="96" y="733"/>
                    <a:pt x="1" y="1507"/>
                    <a:pt x="84" y="2233"/>
                  </a:cubicBezTo>
                  <a:cubicBezTo>
                    <a:pt x="84" y="2243"/>
                    <a:pt x="92" y="2247"/>
                    <a:pt x="102" y="2247"/>
                  </a:cubicBezTo>
                  <a:cubicBezTo>
                    <a:pt x="116" y="2247"/>
                    <a:pt x="132" y="2240"/>
                    <a:pt x="132" y="2233"/>
                  </a:cubicBezTo>
                  <a:cubicBezTo>
                    <a:pt x="167" y="1483"/>
                    <a:pt x="203" y="792"/>
                    <a:pt x="358" y="54"/>
                  </a:cubicBezTo>
                  <a:cubicBezTo>
                    <a:pt x="365" y="19"/>
                    <a:pt x="351" y="1"/>
                    <a:pt x="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58" name="Google Shape;18758;p27"/>
            <p:cNvSpPr/>
            <p:nvPr/>
          </p:nvSpPr>
          <p:spPr>
            <a:xfrm>
              <a:off x="2903025" y="2668400"/>
              <a:ext cx="5975" cy="59525"/>
            </a:xfrm>
            <a:custGeom>
              <a:avLst/>
              <a:gdLst/>
              <a:ahLst/>
              <a:cxnLst/>
              <a:rect l="l" t="t" r="r" b="b"/>
              <a:pathLst>
                <a:path w="239" h="2381" extrusionOk="0">
                  <a:moveTo>
                    <a:pt x="20" y="0"/>
                  </a:moveTo>
                  <a:cubicBezTo>
                    <a:pt x="16" y="0"/>
                    <a:pt x="13" y="3"/>
                    <a:pt x="13" y="9"/>
                  </a:cubicBezTo>
                  <a:cubicBezTo>
                    <a:pt x="1" y="771"/>
                    <a:pt x="24" y="1616"/>
                    <a:pt x="155" y="2366"/>
                  </a:cubicBezTo>
                  <a:cubicBezTo>
                    <a:pt x="155" y="2377"/>
                    <a:pt x="164" y="2380"/>
                    <a:pt x="174" y="2380"/>
                  </a:cubicBezTo>
                  <a:cubicBezTo>
                    <a:pt x="187" y="2380"/>
                    <a:pt x="203" y="2373"/>
                    <a:pt x="203" y="2366"/>
                  </a:cubicBezTo>
                  <a:cubicBezTo>
                    <a:pt x="239" y="1604"/>
                    <a:pt x="155" y="771"/>
                    <a:pt x="36" y="9"/>
                  </a:cubicBezTo>
                  <a:cubicBezTo>
                    <a:pt x="30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59" name="Google Shape;18759;p27"/>
            <p:cNvSpPr/>
            <p:nvPr/>
          </p:nvSpPr>
          <p:spPr>
            <a:xfrm>
              <a:off x="2906000" y="2692600"/>
              <a:ext cx="4500" cy="45725"/>
            </a:xfrm>
            <a:custGeom>
              <a:avLst/>
              <a:gdLst/>
              <a:ahLst/>
              <a:cxnLst/>
              <a:rect l="l" t="t" r="r" b="b"/>
              <a:pathLst>
                <a:path w="180" h="1829" extrusionOk="0">
                  <a:moveTo>
                    <a:pt x="40" y="1"/>
                  </a:moveTo>
                  <a:cubicBezTo>
                    <a:pt x="32" y="1"/>
                    <a:pt x="25" y="7"/>
                    <a:pt x="25" y="17"/>
                  </a:cubicBezTo>
                  <a:cubicBezTo>
                    <a:pt x="1" y="589"/>
                    <a:pt x="1" y="1232"/>
                    <a:pt x="84" y="1815"/>
                  </a:cubicBezTo>
                  <a:cubicBezTo>
                    <a:pt x="84" y="1825"/>
                    <a:pt x="93" y="1829"/>
                    <a:pt x="102" y="1829"/>
                  </a:cubicBezTo>
                  <a:cubicBezTo>
                    <a:pt x="116" y="1829"/>
                    <a:pt x="132" y="1822"/>
                    <a:pt x="132" y="1815"/>
                  </a:cubicBezTo>
                  <a:cubicBezTo>
                    <a:pt x="179" y="1232"/>
                    <a:pt x="132" y="589"/>
                    <a:pt x="60" y="29"/>
                  </a:cubicBezTo>
                  <a:cubicBezTo>
                    <a:pt x="60" y="10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60" name="Google Shape;18760;p27"/>
            <p:cNvSpPr/>
            <p:nvPr/>
          </p:nvSpPr>
          <p:spPr>
            <a:xfrm>
              <a:off x="2902275" y="2698550"/>
              <a:ext cx="8225" cy="43175"/>
            </a:xfrm>
            <a:custGeom>
              <a:avLst/>
              <a:gdLst/>
              <a:ahLst/>
              <a:cxnLst/>
              <a:rect l="l" t="t" r="r" b="b"/>
              <a:pathLst>
                <a:path w="329" h="1727" extrusionOk="0">
                  <a:moveTo>
                    <a:pt x="27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02" y="589"/>
                    <a:pt x="114" y="1149"/>
                    <a:pt x="174" y="1708"/>
                  </a:cubicBezTo>
                  <a:cubicBezTo>
                    <a:pt x="174" y="1715"/>
                    <a:pt x="187" y="1727"/>
                    <a:pt x="200" y="1727"/>
                  </a:cubicBezTo>
                  <a:cubicBezTo>
                    <a:pt x="208" y="1727"/>
                    <a:pt x="216" y="1722"/>
                    <a:pt x="221" y="1708"/>
                  </a:cubicBezTo>
                  <a:cubicBezTo>
                    <a:pt x="328" y="1172"/>
                    <a:pt x="221" y="529"/>
                    <a:pt x="66" y="17"/>
                  </a:cubicBezTo>
                  <a:cubicBezTo>
                    <a:pt x="56" y="7"/>
                    <a:pt x="40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61" name="Google Shape;18761;p27"/>
            <p:cNvSpPr/>
            <p:nvPr/>
          </p:nvSpPr>
          <p:spPr>
            <a:xfrm>
              <a:off x="2902425" y="2706575"/>
              <a:ext cx="4200" cy="32675"/>
            </a:xfrm>
            <a:custGeom>
              <a:avLst/>
              <a:gdLst/>
              <a:ahLst/>
              <a:cxnLst/>
              <a:rect l="l" t="t" r="r" b="b"/>
              <a:pathLst>
                <a:path w="168" h="1307" extrusionOk="0">
                  <a:moveTo>
                    <a:pt x="64" y="1"/>
                  </a:moveTo>
                  <a:cubicBezTo>
                    <a:pt x="54" y="1"/>
                    <a:pt x="48" y="6"/>
                    <a:pt x="48" y="6"/>
                  </a:cubicBezTo>
                  <a:cubicBezTo>
                    <a:pt x="25" y="411"/>
                    <a:pt x="1" y="875"/>
                    <a:pt x="60" y="1280"/>
                  </a:cubicBezTo>
                  <a:cubicBezTo>
                    <a:pt x="60" y="1298"/>
                    <a:pt x="72" y="1307"/>
                    <a:pt x="86" y="1307"/>
                  </a:cubicBezTo>
                  <a:cubicBezTo>
                    <a:pt x="99" y="1307"/>
                    <a:pt x="114" y="1298"/>
                    <a:pt x="120" y="1280"/>
                  </a:cubicBezTo>
                  <a:cubicBezTo>
                    <a:pt x="168" y="887"/>
                    <a:pt x="120" y="411"/>
                    <a:pt x="84" y="6"/>
                  </a:cubicBezTo>
                  <a:cubicBezTo>
                    <a:pt x="76" y="2"/>
                    <a:pt x="70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62" name="Google Shape;18762;p27"/>
            <p:cNvSpPr/>
            <p:nvPr/>
          </p:nvSpPr>
          <p:spPr>
            <a:xfrm>
              <a:off x="2909275" y="2700300"/>
              <a:ext cx="5675" cy="37925"/>
            </a:xfrm>
            <a:custGeom>
              <a:avLst/>
              <a:gdLst/>
              <a:ahLst/>
              <a:cxnLst/>
              <a:rect l="l" t="t" r="r" b="b"/>
              <a:pathLst>
                <a:path w="227" h="1517" extrusionOk="0">
                  <a:moveTo>
                    <a:pt x="11" y="0"/>
                  </a:moveTo>
                  <a:cubicBezTo>
                    <a:pt x="5" y="0"/>
                    <a:pt x="1" y="12"/>
                    <a:pt x="1" y="19"/>
                  </a:cubicBezTo>
                  <a:cubicBezTo>
                    <a:pt x="108" y="519"/>
                    <a:pt x="84" y="995"/>
                    <a:pt x="84" y="1507"/>
                  </a:cubicBezTo>
                  <a:cubicBezTo>
                    <a:pt x="84" y="1513"/>
                    <a:pt x="93" y="1516"/>
                    <a:pt x="102" y="1516"/>
                  </a:cubicBezTo>
                  <a:cubicBezTo>
                    <a:pt x="111" y="1516"/>
                    <a:pt x="120" y="1513"/>
                    <a:pt x="120" y="1507"/>
                  </a:cubicBezTo>
                  <a:cubicBezTo>
                    <a:pt x="227" y="1019"/>
                    <a:pt x="144" y="495"/>
                    <a:pt x="25" y="19"/>
                  </a:cubicBezTo>
                  <a:cubicBezTo>
                    <a:pt x="20" y="5"/>
                    <a:pt x="15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63" name="Google Shape;18763;p27"/>
            <p:cNvSpPr/>
            <p:nvPr/>
          </p:nvSpPr>
          <p:spPr>
            <a:xfrm>
              <a:off x="2920000" y="2490050"/>
              <a:ext cx="5375" cy="50525"/>
            </a:xfrm>
            <a:custGeom>
              <a:avLst/>
              <a:gdLst/>
              <a:ahLst/>
              <a:cxnLst/>
              <a:rect l="l" t="t" r="r" b="b"/>
              <a:pathLst>
                <a:path w="215" h="2021" extrusionOk="0">
                  <a:moveTo>
                    <a:pt x="144" y="1"/>
                  </a:moveTo>
                  <a:cubicBezTo>
                    <a:pt x="136" y="1"/>
                    <a:pt x="131" y="7"/>
                    <a:pt x="131" y="23"/>
                  </a:cubicBezTo>
                  <a:cubicBezTo>
                    <a:pt x="12" y="642"/>
                    <a:pt x="0" y="1392"/>
                    <a:pt x="107" y="2011"/>
                  </a:cubicBezTo>
                  <a:cubicBezTo>
                    <a:pt x="107" y="2017"/>
                    <a:pt x="113" y="2020"/>
                    <a:pt x="122" y="2020"/>
                  </a:cubicBezTo>
                  <a:cubicBezTo>
                    <a:pt x="131" y="2020"/>
                    <a:pt x="143" y="2017"/>
                    <a:pt x="155" y="2011"/>
                  </a:cubicBezTo>
                  <a:cubicBezTo>
                    <a:pt x="215" y="1368"/>
                    <a:pt x="215" y="654"/>
                    <a:pt x="179" y="23"/>
                  </a:cubicBezTo>
                  <a:cubicBezTo>
                    <a:pt x="166" y="10"/>
                    <a:pt x="153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64" name="Google Shape;18764;p27"/>
            <p:cNvSpPr/>
            <p:nvPr/>
          </p:nvSpPr>
          <p:spPr>
            <a:xfrm>
              <a:off x="2922675" y="2452950"/>
              <a:ext cx="3600" cy="66050"/>
            </a:xfrm>
            <a:custGeom>
              <a:avLst/>
              <a:gdLst/>
              <a:ahLst/>
              <a:cxnLst/>
              <a:rect l="l" t="t" r="r" b="b"/>
              <a:pathLst>
                <a:path w="144" h="2642" extrusionOk="0">
                  <a:moveTo>
                    <a:pt x="72" y="1"/>
                  </a:moveTo>
                  <a:cubicBezTo>
                    <a:pt x="66" y="1"/>
                    <a:pt x="60" y="7"/>
                    <a:pt x="60" y="19"/>
                  </a:cubicBezTo>
                  <a:cubicBezTo>
                    <a:pt x="24" y="876"/>
                    <a:pt x="0" y="1757"/>
                    <a:pt x="48" y="2614"/>
                  </a:cubicBezTo>
                  <a:cubicBezTo>
                    <a:pt x="48" y="2632"/>
                    <a:pt x="57" y="2641"/>
                    <a:pt x="66" y="2641"/>
                  </a:cubicBezTo>
                  <a:cubicBezTo>
                    <a:pt x="75" y="2641"/>
                    <a:pt x="84" y="2632"/>
                    <a:pt x="84" y="2614"/>
                  </a:cubicBezTo>
                  <a:cubicBezTo>
                    <a:pt x="143" y="1757"/>
                    <a:pt x="120" y="876"/>
                    <a:pt x="84" y="19"/>
                  </a:cubicBezTo>
                  <a:cubicBezTo>
                    <a:pt x="84" y="7"/>
                    <a:pt x="78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65" name="Google Shape;18765;p27"/>
            <p:cNvSpPr/>
            <p:nvPr/>
          </p:nvSpPr>
          <p:spPr>
            <a:xfrm>
              <a:off x="2925350" y="2450800"/>
              <a:ext cx="5375" cy="63425"/>
            </a:xfrm>
            <a:custGeom>
              <a:avLst/>
              <a:gdLst/>
              <a:ahLst/>
              <a:cxnLst/>
              <a:rect l="l" t="t" r="r" b="b"/>
              <a:pathLst>
                <a:path w="215" h="2537" extrusionOk="0">
                  <a:moveTo>
                    <a:pt x="13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36" y="843"/>
                    <a:pt x="36" y="1676"/>
                    <a:pt x="72" y="2510"/>
                  </a:cubicBezTo>
                  <a:cubicBezTo>
                    <a:pt x="72" y="2528"/>
                    <a:pt x="78" y="2537"/>
                    <a:pt x="87" y="2537"/>
                  </a:cubicBezTo>
                  <a:cubicBezTo>
                    <a:pt x="96" y="2537"/>
                    <a:pt x="108" y="2528"/>
                    <a:pt x="120" y="2510"/>
                  </a:cubicBezTo>
                  <a:cubicBezTo>
                    <a:pt x="215" y="1688"/>
                    <a:pt x="144" y="819"/>
                    <a:pt x="24" y="10"/>
                  </a:cubicBezTo>
                  <a:cubicBezTo>
                    <a:pt x="24" y="4"/>
                    <a:pt x="18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66" name="Google Shape;18766;p27"/>
            <p:cNvSpPr/>
            <p:nvPr/>
          </p:nvSpPr>
          <p:spPr>
            <a:xfrm>
              <a:off x="2926025" y="2447675"/>
              <a:ext cx="21975" cy="27600"/>
            </a:xfrm>
            <a:custGeom>
              <a:avLst/>
              <a:gdLst/>
              <a:ahLst/>
              <a:cxnLst/>
              <a:rect l="l" t="t" r="r" b="b"/>
              <a:pathLst>
                <a:path w="879" h="1104" extrusionOk="0">
                  <a:moveTo>
                    <a:pt x="856" y="0"/>
                  </a:moveTo>
                  <a:cubicBezTo>
                    <a:pt x="852" y="0"/>
                    <a:pt x="848" y="1"/>
                    <a:pt x="843" y="4"/>
                  </a:cubicBezTo>
                  <a:cubicBezTo>
                    <a:pt x="700" y="170"/>
                    <a:pt x="581" y="349"/>
                    <a:pt x="450" y="504"/>
                  </a:cubicBezTo>
                  <a:cubicBezTo>
                    <a:pt x="295" y="706"/>
                    <a:pt x="128" y="885"/>
                    <a:pt x="9" y="1087"/>
                  </a:cubicBezTo>
                  <a:cubicBezTo>
                    <a:pt x="1" y="1095"/>
                    <a:pt x="16" y="1104"/>
                    <a:pt x="30" y="1104"/>
                  </a:cubicBezTo>
                  <a:cubicBezTo>
                    <a:pt x="36" y="1104"/>
                    <a:pt x="42" y="1102"/>
                    <a:pt x="45" y="1099"/>
                  </a:cubicBezTo>
                  <a:cubicBezTo>
                    <a:pt x="188" y="956"/>
                    <a:pt x="331" y="777"/>
                    <a:pt x="450" y="599"/>
                  </a:cubicBezTo>
                  <a:cubicBezTo>
                    <a:pt x="593" y="408"/>
                    <a:pt x="748" y="206"/>
                    <a:pt x="879" y="15"/>
                  </a:cubicBezTo>
                  <a:cubicBezTo>
                    <a:pt x="879" y="15"/>
                    <a:pt x="871" y="0"/>
                    <a:pt x="8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67" name="Google Shape;18767;p27"/>
            <p:cNvSpPr/>
            <p:nvPr/>
          </p:nvSpPr>
          <p:spPr>
            <a:xfrm>
              <a:off x="2927200" y="2453575"/>
              <a:ext cx="25775" cy="28800"/>
            </a:xfrm>
            <a:custGeom>
              <a:avLst/>
              <a:gdLst/>
              <a:ahLst/>
              <a:cxnLst/>
              <a:rect l="l" t="t" r="r" b="b"/>
              <a:pathLst>
                <a:path w="1031" h="1152" extrusionOk="0">
                  <a:moveTo>
                    <a:pt x="1020" y="1"/>
                  </a:moveTo>
                  <a:cubicBezTo>
                    <a:pt x="1017" y="1"/>
                    <a:pt x="1014" y="2"/>
                    <a:pt x="1010" y="6"/>
                  </a:cubicBezTo>
                  <a:cubicBezTo>
                    <a:pt x="832" y="196"/>
                    <a:pt x="665" y="411"/>
                    <a:pt x="486" y="601"/>
                  </a:cubicBezTo>
                  <a:cubicBezTo>
                    <a:pt x="320" y="780"/>
                    <a:pt x="165" y="946"/>
                    <a:pt x="10" y="1125"/>
                  </a:cubicBezTo>
                  <a:cubicBezTo>
                    <a:pt x="0" y="1135"/>
                    <a:pt x="14" y="1152"/>
                    <a:pt x="32" y="1152"/>
                  </a:cubicBezTo>
                  <a:cubicBezTo>
                    <a:pt x="37" y="1152"/>
                    <a:pt x="41" y="1151"/>
                    <a:pt x="46" y="1149"/>
                  </a:cubicBezTo>
                  <a:cubicBezTo>
                    <a:pt x="415" y="839"/>
                    <a:pt x="760" y="411"/>
                    <a:pt x="1022" y="18"/>
                  </a:cubicBezTo>
                  <a:cubicBezTo>
                    <a:pt x="1030" y="9"/>
                    <a:pt x="1027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68" name="Google Shape;18768;p27"/>
            <p:cNvSpPr/>
            <p:nvPr/>
          </p:nvSpPr>
          <p:spPr>
            <a:xfrm>
              <a:off x="2928000" y="2458100"/>
              <a:ext cx="33700" cy="36550"/>
            </a:xfrm>
            <a:custGeom>
              <a:avLst/>
              <a:gdLst/>
              <a:ahLst/>
              <a:cxnLst/>
              <a:rect l="l" t="t" r="r" b="b"/>
              <a:pathLst>
                <a:path w="1348" h="1462" extrusionOk="0">
                  <a:moveTo>
                    <a:pt x="1015" y="0"/>
                  </a:moveTo>
                  <a:cubicBezTo>
                    <a:pt x="990" y="0"/>
                    <a:pt x="992" y="17"/>
                    <a:pt x="1002" y="27"/>
                  </a:cubicBezTo>
                  <a:cubicBezTo>
                    <a:pt x="1170" y="126"/>
                    <a:pt x="446" y="920"/>
                    <a:pt x="139" y="1250"/>
                  </a:cubicBezTo>
                  <a:lnTo>
                    <a:pt x="139" y="1250"/>
                  </a:lnTo>
                  <a:cubicBezTo>
                    <a:pt x="137" y="1250"/>
                    <a:pt x="135" y="1252"/>
                    <a:pt x="133" y="1253"/>
                  </a:cubicBezTo>
                  <a:cubicBezTo>
                    <a:pt x="127" y="1261"/>
                    <a:pt x="121" y="1269"/>
                    <a:pt x="114" y="1276"/>
                  </a:cubicBezTo>
                  <a:lnTo>
                    <a:pt x="114" y="1276"/>
                  </a:lnTo>
                  <a:cubicBezTo>
                    <a:pt x="64" y="1330"/>
                    <a:pt x="28" y="1369"/>
                    <a:pt x="14" y="1384"/>
                  </a:cubicBezTo>
                  <a:cubicBezTo>
                    <a:pt x="17" y="1386"/>
                    <a:pt x="19" y="1388"/>
                    <a:pt x="22" y="1389"/>
                  </a:cubicBezTo>
                  <a:lnTo>
                    <a:pt x="22" y="1389"/>
                  </a:lnTo>
                  <a:cubicBezTo>
                    <a:pt x="1" y="1424"/>
                    <a:pt x="20" y="1461"/>
                    <a:pt x="49" y="1461"/>
                  </a:cubicBezTo>
                  <a:cubicBezTo>
                    <a:pt x="60" y="1461"/>
                    <a:pt x="73" y="1456"/>
                    <a:pt x="85" y="1444"/>
                  </a:cubicBezTo>
                  <a:cubicBezTo>
                    <a:pt x="228" y="1313"/>
                    <a:pt x="1347" y="134"/>
                    <a:pt x="1038" y="3"/>
                  </a:cubicBezTo>
                  <a:cubicBezTo>
                    <a:pt x="1029" y="1"/>
                    <a:pt x="1021" y="0"/>
                    <a:pt x="10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69" name="Google Shape;18769;p27"/>
            <p:cNvSpPr/>
            <p:nvPr/>
          </p:nvSpPr>
          <p:spPr>
            <a:xfrm>
              <a:off x="2924925" y="2468475"/>
              <a:ext cx="30650" cy="34600"/>
            </a:xfrm>
            <a:custGeom>
              <a:avLst/>
              <a:gdLst/>
              <a:ahLst/>
              <a:cxnLst/>
              <a:rect l="l" t="t" r="r" b="b"/>
              <a:pathLst>
                <a:path w="1226" h="1384" extrusionOk="0">
                  <a:moveTo>
                    <a:pt x="1200" y="0"/>
                  </a:moveTo>
                  <a:cubicBezTo>
                    <a:pt x="1192" y="0"/>
                    <a:pt x="1183" y="2"/>
                    <a:pt x="1173" y="5"/>
                  </a:cubicBezTo>
                  <a:cubicBezTo>
                    <a:pt x="970" y="231"/>
                    <a:pt x="768" y="481"/>
                    <a:pt x="565" y="707"/>
                  </a:cubicBezTo>
                  <a:cubicBezTo>
                    <a:pt x="387" y="910"/>
                    <a:pt x="172" y="1124"/>
                    <a:pt x="18" y="1339"/>
                  </a:cubicBezTo>
                  <a:cubicBezTo>
                    <a:pt x="0" y="1364"/>
                    <a:pt x="14" y="1384"/>
                    <a:pt x="32" y="1384"/>
                  </a:cubicBezTo>
                  <a:cubicBezTo>
                    <a:pt x="39" y="1384"/>
                    <a:pt x="47" y="1381"/>
                    <a:pt x="53" y="1374"/>
                  </a:cubicBezTo>
                  <a:cubicBezTo>
                    <a:pt x="482" y="1005"/>
                    <a:pt x="875" y="481"/>
                    <a:pt x="1208" y="17"/>
                  </a:cubicBezTo>
                  <a:cubicBezTo>
                    <a:pt x="1225" y="9"/>
                    <a:pt x="1218" y="0"/>
                    <a:pt x="12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70" name="Google Shape;18770;p27"/>
            <p:cNvSpPr/>
            <p:nvPr/>
          </p:nvSpPr>
          <p:spPr>
            <a:xfrm>
              <a:off x="2926075" y="2476325"/>
              <a:ext cx="29375" cy="34150"/>
            </a:xfrm>
            <a:custGeom>
              <a:avLst/>
              <a:gdLst/>
              <a:ahLst/>
              <a:cxnLst/>
              <a:rect l="l" t="t" r="r" b="b"/>
              <a:pathLst>
                <a:path w="1175" h="1366" extrusionOk="0">
                  <a:moveTo>
                    <a:pt x="1174" y="1"/>
                  </a:moveTo>
                  <a:lnTo>
                    <a:pt x="1174" y="1"/>
                  </a:lnTo>
                  <a:cubicBezTo>
                    <a:pt x="984" y="215"/>
                    <a:pt x="817" y="453"/>
                    <a:pt x="615" y="667"/>
                  </a:cubicBezTo>
                  <a:cubicBezTo>
                    <a:pt x="424" y="894"/>
                    <a:pt x="222" y="1084"/>
                    <a:pt x="19" y="1298"/>
                  </a:cubicBezTo>
                  <a:cubicBezTo>
                    <a:pt x="1" y="1336"/>
                    <a:pt x="26" y="1365"/>
                    <a:pt x="54" y="1365"/>
                  </a:cubicBezTo>
                  <a:cubicBezTo>
                    <a:pt x="63" y="1365"/>
                    <a:pt x="71" y="1363"/>
                    <a:pt x="79" y="1358"/>
                  </a:cubicBezTo>
                  <a:cubicBezTo>
                    <a:pt x="531" y="1013"/>
                    <a:pt x="960" y="513"/>
                    <a:pt x="1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71" name="Google Shape;18771;p27"/>
            <p:cNvSpPr/>
            <p:nvPr/>
          </p:nvSpPr>
          <p:spPr>
            <a:xfrm>
              <a:off x="2926900" y="2488475"/>
              <a:ext cx="28850" cy="30825"/>
            </a:xfrm>
            <a:custGeom>
              <a:avLst/>
              <a:gdLst/>
              <a:ahLst/>
              <a:cxnLst/>
              <a:rect l="l" t="t" r="r" b="b"/>
              <a:pathLst>
                <a:path w="1154" h="1233" extrusionOk="0">
                  <a:moveTo>
                    <a:pt x="958" y="0"/>
                  </a:moveTo>
                  <a:cubicBezTo>
                    <a:pt x="951" y="0"/>
                    <a:pt x="952" y="28"/>
                    <a:pt x="963" y="38"/>
                  </a:cubicBezTo>
                  <a:cubicBezTo>
                    <a:pt x="1022" y="62"/>
                    <a:pt x="486" y="634"/>
                    <a:pt x="439" y="693"/>
                  </a:cubicBezTo>
                  <a:cubicBezTo>
                    <a:pt x="296" y="860"/>
                    <a:pt x="117" y="1003"/>
                    <a:pt x="10" y="1193"/>
                  </a:cubicBezTo>
                  <a:cubicBezTo>
                    <a:pt x="0" y="1213"/>
                    <a:pt x="14" y="1232"/>
                    <a:pt x="26" y="1232"/>
                  </a:cubicBezTo>
                  <a:cubicBezTo>
                    <a:pt x="29" y="1232"/>
                    <a:pt x="32" y="1231"/>
                    <a:pt x="34" y="1229"/>
                  </a:cubicBezTo>
                  <a:cubicBezTo>
                    <a:pt x="201" y="1122"/>
                    <a:pt x="320" y="967"/>
                    <a:pt x="439" y="824"/>
                  </a:cubicBezTo>
                  <a:cubicBezTo>
                    <a:pt x="593" y="658"/>
                    <a:pt x="736" y="503"/>
                    <a:pt x="867" y="336"/>
                  </a:cubicBezTo>
                  <a:cubicBezTo>
                    <a:pt x="927" y="277"/>
                    <a:pt x="1153" y="50"/>
                    <a:pt x="963" y="3"/>
                  </a:cubicBezTo>
                  <a:cubicBezTo>
                    <a:pt x="961" y="1"/>
                    <a:pt x="959" y="0"/>
                    <a:pt x="9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72" name="Google Shape;18772;p27"/>
            <p:cNvSpPr/>
            <p:nvPr/>
          </p:nvSpPr>
          <p:spPr>
            <a:xfrm>
              <a:off x="2930700" y="2503025"/>
              <a:ext cx="21350" cy="22150"/>
            </a:xfrm>
            <a:custGeom>
              <a:avLst/>
              <a:gdLst/>
              <a:ahLst/>
              <a:cxnLst/>
              <a:rect l="l" t="t" r="r" b="b"/>
              <a:pathLst>
                <a:path w="854" h="886" extrusionOk="0">
                  <a:moveTo>
                    <a:pt x="830" y="1"/>
                  </a:moveTo>
                  <a:cubicBezTo>
                    <a:pt x="827" y="1"/>
                    <a:pt x="825" y="2"/>
                    <a:pt x="822" y="4"/>
                  </a:cubicBezTo>
                  <a:cubicBezTo>
                    <a:pt x="644" y="111"/>
                    <a:pt x="513" y="290"/>
                    <a:pt x="382" y="433"/>
                  </a:cubicBezTo>
                  <a:cubicBezTo>
                    <a:pt x="263" y="552"/>
                    <a:pt x="60" y="683"/>
                    <a:pt x="1" y="849"/>
                  </a:cubicBezTo>
                  <a:cubicBezTo>
                    <a:pt x="1" y="873"/>
                    <a:pt x="25" y="885"/>
                    <a:pt x="25" y="885"/>
                  </a:cubicBezTo>
                  <a:cubicBezTo>
                    <a:pt x="180" y="826"/>
                    <a:pt x="322" y="635"/>
                    <a:pt x="441" y="516"/>
                  </a:cubicBezTo>
                  <a:cubicBezTo>
                    <a:pt x="572" y="361"/>
                    <a:pt x="751" y="218"/>
                    <a:pt x="834" y="40"/>
                  </a:cubicBezTo>
                  <a:cubicBezTo>
                    <a:pt x="854" y="20"/>
                    <a:pt x="842" y="1"/>
                    <a:pt x="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73" name="Google Shape;18773;p27"/>
            <p:cNvSpPr/>
            <p:nvPr/>
          </p:nvSpPr>
          <p:spPr>
            <a:xfrm>
              <a:off x="2927375" y="2511950"/>
              <a:ext cx="23125" cy="21275"/>
            </a:xfrm>
            <a:custGeom>
              <a:avLst/>
              <a:gdLst/>
              <a:ahLst/>
              <a:cxnLst/>
              <a:rect l="l" t="t" r="r" b="b"/>
              <a:pathLst>
                <a:path w="925" h="851" extrusionOk="0">
                  <a:moveTo>
                    <a:pt x="893" y="1"/>
                  </a:moveTo>
                  <a:cubicBezTo>
                    <a:pt x="890" y="1"/>
                    <a:pt x="886" y="2"/>
                    <a:pt x="884" y="4"/>
                  </a:cubicBezTo>
                  <a:cubicBezTo>
                    <a:pt x="729" y="111"/>
                    <a:pt x="610" y="242"/>
                    <a:pt x="479" y="362"/>
                  </a:cubicBezTo>
                  <a:cubicBezTo>
                    <a:pt x="360" y="471"/>
                    <a:pt x="241" y="588"/>
                    <a:pt x="123" y="706"/>
                  </a:cubicBezTo>
                  <a:lnTo>
                    <a:pt x="123" y="706"/>
                  </a:lnTo>
                  <a:cubicBezTo>
                    <a:pt x="98" y="726"/>
                    <a:pt x="72" y="746"/>
                    <a:pt x="39" y="766"/>
                  </a:cubicBezTo>
                  <a:cubicBezTo>
                    <a:pt x="0" y="785"/>
                    <a:pt x="31" y="851"/>
                    <a:pt x="76" y="851"/>
                  </a:cubicBezTo>
                  <a:cubicBezTo>
                    <a:pt x="87" y="851"/>
                    <a:pt x="99" y="847"/>
                    <a:pt x="110" y="838"/>
                  </a:cubicBezTo>
                  <a:cubicBezTo>
                    <a:pt x="112" y="836"/>
                    <a:pt x="113" y="835"/>
                    <a:pt x="115" y="833"/>
                  </a:cubicBezTo>
                  <a:lnTo>
                    <a:pt x="115" y="833"/>
                  </a:lnTo>
                  <a:cubicBezTo>
                    <a:pt x="117" y="835"/>
                    <a:pt x="120" y="837"/>
                    <a:pt x="122" y="838"/>
                  </a:cubicBezTo>
                  <a:cubicBezTo>
                    <a:pt x="131" y="826"/>
                    <a:pt x="139" y="815"/>
                    <a:pt x="146" y="804"/>
                  </a:cubicBezTo>
                  <a:lnTo>
                    <a:pt x="146" y="804"/>
                  </a:lnTo>
                  <a:cubicBezTo>
                    <a:pt x="277" y="684"/>
                    <a:pt x="408" y="563"/>
                    <a:pt x="539" y="421"/>
                  </a:cubicBezTo>
                  <a:cubicBezTo>
                    <a:pt x="658" y="302"/>
                    <a:pt x="813" y="171"/>
                    <a:pt x="896" y="16"/>
                  </a:cubicBezTo>
                  <a:cubicBezTo>
                    <a:pt x="925" y="16"/>
                    <a:pt x="907" y="1"/>
                    <a:pt x="8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74" name="Google Shape;18774;p27"/>
            <p:cNvSpPr/>
            <p:nvPr/>
          </p:nvSpPr>
          <p:spPr>
            <a:xfrm>
              <a:off x="2927750" y="2512625"/>
              <a:ext cx="25675" cy="23400"/>
            </a:xfrm>
            <a:custGeom>
              <a:avLst/>
              <a:gdLst/>
              <a:ahLst/>
              <a:cxnLst/>
              <a:rect l="l" t="t" r="r" b="b"/>
              <a:pathLst>
                <a:path w="1027" h="936" extrusionOk="0">
                  <a:moveTo>
                    <a:pt x="976" y="0"/>
                  </a:moveTo>
                  <a:cubicBezTo>
                    <a:pt x="965" y="0"/>
                    <a:pt x="953" y="4"/>
                    <a:pt x="940" y="13"/>
                  </a:cubicBezTo>
                  <a:cubicBezTo>
                    <a:pt x="647" y="283"/>
                    <a:pt x="342" y="564"/>
                    <a:pt x="49" y="846"/>
                  </a:cubicBezTo>
                  <a:lnTo>
                    <a:pt x="49" y="846"/>
                  </a:lnTo>
                  <a:cubicBezTo>
                    <a:pt x="48" y="846"/>
                    <a:pt x="48" y="846"/>
                    <a:pt x="48" y="846"/>
                  </a:cubicBezTo>
                  <a:cubicBezTo>
                    <a:pt x="48" y="847"/>
                    <a:pt x="48" y="847"/>
                    <a:pt x="48" y="847"/>
                  </a:cubicBezTo>
                  <a:lnTo>
                    <a:pt x="48" y="847"/>
                  </a:lnTo>
                  <a:cubicBezTo>
                    <a:pt x="44" y="851"/>
                    <a:pt x="40" y="855"/>
                    <a:pt x="36" y="858"/>
                  </a:cubicBezTo>
                  <a:cubicBezTo>
                    <a:pt x="0" y="894"/>
                    <a:pt x="30" y="935"/>
                    <a:pt x="63" y="935"/>
                  </a:cubicBezTo>
                  <a:cubicBezTo>
                    <a:pt x="74" y="935"/>
                    <a:pt x="86" y="930"/>
                    <a:pt x="95" y="918"/>
                  </a:cubicBezTo>
                  <a:cubicBezTo>
                    <a:pt x="97" y="915"/>
                    <a:pt x="99" y="913"/>
                    <a:pt x="102" y="910"/>
                  </a:cubicBezTo>
                  <a:lnTo>
                    <a:pt x="102" y="910"/>
                  </a:lnTo>
                  <a:cubicBezTo>
                    <a:pt x="103" y="913"/>
                    <a:pt x="105" y="915"/>
                    <a:pt x="107" y="918"/>
                  </a:cubicBezTo>
                  <a:cubicBezTo>
                    <a:pt x="440" y="668"/>
                    <a:pt x="714" y="346"/>
                    <a:pt x="1000" y="49"/>
                  </a:cubicBezTo>
                  <a:cubicBezTo>
                    <a:pt x="1027" y="31"/>
                    <a:pt x="1007" y="0"/>
                    <a:pt x="9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75" name="Google Shape;18775;p27"/>
            <p:cNvSpPr/>
            <p:nvPr/>
          </p:nvSpPr>
          <p:spPr>
            <a:xfrm>
              <a:off x="2925675" y="2518125"/>
              <a:ext cx="31150" cy="25225"/>
            </a:xfrm>
            <a:custGeom>
              <a:avLst/>
              <a:gdLst/>
              <a:ahLst/>
              <a:cxnLst/>
              <a:rect l="l" t="t" r="r" b="b"/>
              <a:pathLst>
                <a:path w="1246" h="1009" extrusionOk="0">
                  <a:moveTo>
                    <a:pt x="1205" y="1"/>
                  </a:moveTo>
                  <a:cubicBezTo>
                    <a:pt x="1200" y="1"/>
                    <a:pt x="1195" y="3"/>
                    <a:pt x="1190" y="7"/>
                  </a:cubicBezTo>
                  <a:cubicBezTo>
                    <a:pt x="785" y="269"/>
                    <a:pt x="381" y="603"/>
                    <a:pt x="23" y="924"/>
                  </a:cubicBezTo>
                  <a:cubicBezTo>
                    <a:pt x="25" y="926"/>
                    <a:pt x="27" y="927"/>
                    <a:pt x="28" y="929"/>
                  </a:cubicBezTo>
                  <a:lnTo>
                    <a:pt x="28" y="929"/>
                  </a:lnTo>
                  <a:cubicBezTo>
                    <a:pt x="0" y="952"/>
                    <a:pt x="23" y="1009"/>
                    <a:pt x="62" y="1009"/>
                  </a:cubicBezTo>
                  <a:cubicBezTo>
                    <a:pt x="72" y="1009"/>
                    <a:pt x="83" y="1005"/>
                    <a:pt x="95" y="996"/>
                  </a:cubicBezTo>
                  <a:cubicBezTo>
                    <a:pt x="488" y="710"/>
                    <a:pt x="904" y="400"/>
                    <a:pt x="1226" y="55"/>
                  </a:cubicBezTo>
                  <a:cubicBezTo>
                    <a:pt x="1245" y="36"/>
                    <a:pt x="1225" y="1"/>
                    <a:pt x="12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76" name="Google Shape;18776;p27"/>
            <p:cNvSpPr/>
            <p:nvPr/>
          </p:nvSpPr>
          <p:spPr>
            <a:xfrm>
              <a:off x="2924350" y="2523950"/>
              <a:ext cx="30200" cy="26350"/>
            </a:xfrm>
            <a:custGeom>
              <a:avLst/>
              <a:gdLst/>
              <a:ahLst/>
              <a:cxnLst/>
              <a:rect l="l" t="t" r="r" b="b"/>
              <a:pathLst>
                <a:path w="1208" h="1054" extrusionOk="0">
                  <a:moveTo>
                    <a:pt x="1207" y="1"/>
                  </a:moveTo>
                  <a:lnTo>
                    <a:pt x="1207" y="1"/>
                  </a:lnTo>
                  <a:cubicBezTo>
                    <a:pt x="1005" y="72"/>
                    <a:pt x="826" y="274"/>
                    <a:pt x="660" y="405"/>
                  </a:cubicBezTo>
                  <a:cubicBezTo>
                    <a:pt x="457" y="584"/>
                    <a:pt x="231" y="774"/>
                    <a:pt x="41" y="965"/>
                  </a:cubicBezTo>
                  <a:cubicBezTo>
                    <a:pt x="0" y="1005"/>
                    <a:pt x="28" y="1054"/>
                    <a:pt x="66" y="1054"/>
                  </a:cubicBezTo>
                  <a:cubicBezTo>
                    <a:pt x="73" y="1054"/>
                    <a:pt x="81" y="1052"/>
                    <a:pt x="88" y="1048"/>
                  </a:cubicBezTo>
                  <a:cubicBezTo>
                    <a:pt x="95" y="1046"/>
                    <a:pt x="101" y="1043"/>
                    <a:pt x="108" y="1040"/>
                  </a:cubicBezTo>
                  <a:lnTo>
                    <a:pt x="108" y="1040"/>
                  </a:lnTo>
                  <a:lnTo>
                    <a:pt x="112" y="1048"/>
                  </a:lnTo>
                  <a:cubicBezTo>
                    <a:pt x="121" y="1041"/>
                    <a:pt x="129" y="1033"/>
                    <a:pt x="138" y="1025"/>
                  </a:cubicBezTo>
                  <a:lnTo>
                    <a:pt x="138" y="1025"/>
                  </a:lnTo>
                  <a:cubicBezTo>
                    <a:pt x="222" y="982"/>
                    <a:pt x="291" y="924"/>
                    <a:pt x="335" y="849"/>
                  </a:cubicBezTo>
                  <a:lnTo>
                    <a:pt x="335" y="849"/>
                  </a:lnTo>
                  <a:cubicBezTo>
                    <a:pt x="458" y="737"/>
                    <a:pt x="580" y="625"/>
                    <a:pt x="707" y="513"/>
                  </a:cubicBezTo>
                  <a:cubicBezTo>
                    <a:pt x="874" y="358"/>
                    <a:pt x="1088" y="215"/>
                    <a:pt x="12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77" name="Google Shape;18777;p27"/>
            <p:cNvSpPr/>
            <p:nvPr/>
          </p:nvSpPr>
          <p:spPr>
            <a:xfrm>
              <a:off x="2923400" y="2524850"/>
              <a:ext cx="36200" cy="28350"/>
            </a:xfrm>
            <a:custGeom>
              <a:avLst/>
              <a:gdLst/>
              <a:ahLst/>
              <a:cxnLst/>
              <a:rect l="l" t="t" r="r" b="b"/>
              <a:pathLst>
                <a:path w="1448" h="1134" extrusionOk="0">
                  <a:moveTo>
                    <a:pt x="1341" y="0"/>
                  </a:moveTo>
                  <a:cubicBezTo>
                    <a:pt x="1341" y="0"/>
                    <a:pt x="1317" y="0"/>
                    <a:pt x="1317" y="12"/>
                  </a:cubicBezTo>
                  <a:cubicBezTo>
                    <a:pt x="1317" y="24"/>
                    <a:pt x="1305" y="24"/>
                    <a:pt x="1305" y="36"/>
                  </a:cubicBezTo>
                  <a:cubicBezTo>
                    <a:pt x="1305" y="36"/>
                    <a:pt x="1321" y="47"/>
                    <a:pt x="1331" y="47"/>
                  </a:cubicBezTo>
                  <a:cubicBezTo>
                    <a:pt x="1333" y="47"/>
                    <a:pt x="1334" y="46"/>
                    <a:pt x="1335" y="46"/>
                  </a:cubicBezTo>
                  <a:lnTo>
                    <a:pt x="1335" y="46"/>
                  </a:lnTo>
                  <a:cubicBezTo>
                    <a:pt x="1212" y="256"/>
                    <a:pt x="921" y="431"/>
                    <a:pt x="710" y="572"/>
                  </a:cubicBezTo>
                  <a:cubicBezTo>
                    <a:pt x="495" y="738"/>
                    <a:pt x="233" y="893"/>
                    <a:pt x="31" y="1084"/>
                  </a:cubicBezTo>
                  <a:cubicBezTo>
                    <a:pt x="0" y="1104"/>
                    <a:pt x="23" y="1134"/>
                    <a:pt x="60" y="1134"/>
                  </a:cubicBezTo>
                  <a:cubicBezTo>
                    <a:pt x="66" y="1134"/>
                    <a:pt x="72" y="1133"/>
                    <a:pt x="79" y="1131"/>
                  </a:cubicBezTo>
                  <a:cubicBezTo>
                    <a:pt x="376" y="989"/>
                    <a:pt x="650" y="750"/>
                    <a:pt x="912" y="560"/>
                  </a:cubicBezTo>
                  <a:cubicBezTo>
                    <a:pt x="1067" y="441"/>
                    <a:pt x="1424" y="250"/>
                    <a:pt x="1448" y="36"/>
                  </a:cubicBezTo>
                  <a:cubicBezTo>
                    <a:pt x="1448" y="24"/>
                    <a:pt x="1424" y="12"/>
                    <a:pt x="1412" y="12"/>
                  </a:cubicBezTo>
                  <a:cubicBezTo>
                    <a:pt x="1365" y="0"/>
                    <a:pt x="1376" y="0"/>
                    <a:pt x="13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78" name="Google Shape;18778;p27"/>
            <p:cNvSpPr/>
            <p:nvPr/>
          </p:nvSpPr>
          <p:spPr>
            <a:xfrm>
              <a:off x="2925650" y="2468450"/>
              <a:ext cx="5975" cy="65500"/>
            </a:xfrm>
            <a:custGeom>
              <a:avLst/>
              <a:gdLst/>
              <a:ahLst/>
              <a:cxnLst/>
              <a:rect l="l" t="t" r="r" b="b"/>
              <a:pathLst>
                <a:path w="239" h="2620" extrusionOk="0">
                  <a:moveTo>
                    <a:pt x="60" y="0"/>
                  </a:moveTo>
                  <a:cubicBezTo>
                    <a:pt x="54" y="0"/>
                    <a:pt x="48" y="6"/>
                    <a:pt x="48" y="18"/>
                  </a:cubicBezTo>
                  <a:cubicBezTo>
                    <a:pt x="24" y="863"/>
                    <a:pt x="24" y="1721"/>
                    <a:pt x="1" y="2578"/>
                  </a:cubicBezTo>
                  <a:cubicBezTo>
                    <a:pt x="1" y="2605"/>
                    <a:pt x="23" y="2620"/>
                    <a:pt x="43" y="2620"/>
                  </a:cubicBezTo>
                  <a:cubicBezTo>
                    <a:pt x="58" y="2620"/>
                    <a:pt x="72" y="2611"/>
                    <a:pt x="72" y="2590"/>
                  </a:cubicBezTo>
                  <a:cubicBezTo>
                    <a:pt x="227" y="1780"/>
                    <a:pt x="239" y="839"/>
                    <a:pt x="72" y="18"/>
                  </a:cubicBezTo>
                  <a:cubicBezTo>
                    <a:pt x="72" y="6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79" name="Google Shape;18779;p27"/>
            <p:cNvSpPr/>
            <p:nvPr/>
          </p:nvSpPr>
          <p:spPr>
            <a:xfrm>
              <a:off x="2923875" y="2465975"/>
              <a:ext cx="6575" cy="66125"/>
            </a:xfrm>
            <a:custGeom>
              <a:avLst/>
              <a:gdLst/>
              <a:ahLst/>
              <a:cxnLst/>
              <a:rect l="l" t="t" r="r" b="b"/>
              <a:pathLst>
                <a:path w="263" h="2645" extrusionOk="0">
                  <a:moveTo>
                    <a:pt x="238" y="1"/>
                  </a:moveTo>
                  <a:cubicBezTo>
                    <a:pt x="226" y="1"/>
                    <a:pt x="214" y="4"/>
                    <a:pt x="214" y="10"/>
                  </a:cubicBezTo>
                  <a:cubicBezTo>
                    <a:pt x="83" y="843"/>
                    <a:pt x="0" y="1772"/>
                    <a:pt x="60" y="2617"/>
                  </a:cubicBezTo>
                  <a:cubicBezTo>
                    <a:pt x="60" y="2635"/>
                    <a:pt x="69" y="2644"/>
                    <a:pt x="79" y="2644"/>
                  </a:cubicBezTo>
                  <a:cubicBezTo>
                    <a:pt x="89" y="2644"/>
                    <a:pt x="101" y="2635"/>
                    <a:pt x="107" y="2617"/>
                  </a:cubicBezTo>
                  <a:cubicBezTo>
                    <a:pt x="226" y="1772"/>
                    <a:pt x="250" y="867"/>
                    <a:pt x="262" y="10"/>
                  </a:cubicBezTo>
                  <a:cubicBezTo>
                    <a:pt x="262" y="4"/>
                    <a:pt x="250" y="1"/>
                    <a:pt x="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80" name="Google Shape;18780;p27"/>
            <p:cNvSpPr/>
            <p:nvPr/>
          </p:nvSpPr>
          <p:spPr>
            <a:xfrm>
              <a:off x="2925350" y="2451750"/>
              <a:ext cx="5375" cy="64825"/>
            </a:xfrm>
            <a:custGeom>
              <a:avLst/>
              <a:gdLst/>
              <a:ahLst/>
              <a:cxnLst/>
              <a:rect l="l" t="t" r="r" b="b"/>
              <a:pathLst>
                <a:path w="215" h="2593" extrusionOk="0">
                  <a:moveTo>
                    <a:pt x="77" y="1"/>
                  </a:moveTo>
                  <a:cubicBezTo>
                    <a:pt x="67" y="1"/>
                    <a:pt x="57" y="6"/>
                    <a:pt x="48" y="19"/>
                  </a:cubicBezTo>
                  <a:cubicBezTo>
                    <a:pt x="13" y="162"/>
                    <a:pt x="1" y="293"/>
                    <a:pt x="1" y="460"/>
                  </a:cubicBezTo>
                  <a:cubicBezTo>
                    <a:pt x="1" y="482"/>
                    <a:pt x="5" y="491"/>
                    <a:pt x="9" y="491"/>
                  </a:cubicBezTo>
                  <a:cubicBezTo>
                    <a:pt x="11" y="491"/>
                    <a:pt x="13" y="488"/>
                    <a:pt x="13" y="484"/>
                  </a:cubicBezTo>
                  <a:cubicBezTo>
                    <a:pt x="32" y="261"/>
                    <a:pt x="41" y="182"/>
                    <a:pt x="45" y="182"/>
                  </a:cubicBezTo>
                  <a:lnTo>
                    <a:pt x="45" y="182"/>
                  </a:lnTo>
                  <a:cubicBezTo>
                    <a:pt x="53" y="182"/>
                    <a:pt x="36" y="530"/>
                    <a:pt x="36" y="626"/>
                  </a:cubicBezTo>
                  <a:lnTo>
                    <a:pt x="36" y="1210"/>
                  </a:lnTo>
                  <a:cubicBezTo>
                    <a:pt x="36" y="1674"/>
                    <a:pt x="1" y="2115"/>
                    <a:pt x="24" y="2579"/>
                  </a:cubicBezTo>
                  <a:cubicBezTo>
                    <a:pt x="24" y="2586"/>
                    <a:pt x="36" y="2593"/>
                    <a:pt x="49" y="2593"/>
                  </a:cubicBezTo>
                  <a:cubicBezTo>
                    <a:pt x="58" y="2593"/>
                    <a:pt x="67" y="2589"/>
                    <a:pt x="72" y="2579"/>
                  </a:cubicBezTo>
                  <a:cubicBezTo>
                    <a:pt x="215" y="1769"/>
                    <a:pt x="191" y="853"/>
                    <a:pt x="108" y="31"/>
                  </a:cubicBezTo>
                  <a:cubicBezTo>
                    <a:pt x="108" y="16"/>
                    <a:pt x="93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81" name="Google Shape;18781;p27"/>
            <p:cNvSpPr/>
            <p:nvPr/>
          </p:nvSpPr>
          <p:spPr>
            <a:xfrm>
              <a:off x="2930500" y="2462800"/>
              <a:ext cx="5600" cy="74200"/>
            </a:xfrm>
            <a:custGeom>
              <a:avLst/>
              <a:gdLst/>
              <a:ahLst/>
              <a:cxnLst/>
              <a:rect l="l" t="t" r="r" b="b"/>
              <a:pathLst>
                <a:path w="224" h="2968" extrusionOk="0">
                  <a:moveTo>
                    <a:pt x="26" y="1"/>
                  </a:moveTo>
                  <a:cubicBezTo>
                    <a:pt x="16" y="1"/>
                    <a:pt x="1" y="9"/>
                    <a:pt x="9" y="18"/>
                  </a:cubicBezTo>
                  <a:cubicBezTo>
                    <a:pt x="176" y="423"/>
                    <a:pt x="57" y="1077"/>
                    <a:pt x="57" y="1506"/>
                  </a:cubicBezTo>
                  <a:cubicBezTo>
                    <a:pt x="57" y="1982"/>
                    <a:pt x="45" y="2482"/>
                    <a:pt x="92" y="2959"/>
                  </a:cubicBezTo>
                  <a:cubicBezTo>
                    <a:pt x="92" y="2965"/>
                    <a:pt x="98" y="2967"/>
                    <a:pt x="104" y="2967"/>
                  </a:cubicBezTo>
                  <a:cubicBezTo>
                    <a:pt x="110" y="2967"/>
                    <a:pt x="116" y="2965"/>
                    <a:pt x="116" y="2959"/>
                  </a:cubicBezTo>
                  <a:cubicBezTo>
                    <a:pt x="164" y="2363"/>
                    <a:pt x="152" y="1768"/>
                    <a:pt x="128" y="1173"/>
                  </a:cubicBezTo>
                  <a:cubicBezTo>
                    <a:pt x="128" y="815"/>
                    <a:pt x="223" y="315"/>
                    <a:pt x="33" y="6"/>
                  </a:cubicBezTo>
                  <a:cubicBezTo>
                    <a:pt x="33" y="2"/>
                    <a:pt x="30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82" name="Google Shape;18782;p27"/>
            <p:cNvSpPr/>
            <p:nvPr/>
          </p:nvSpPr>
          <p:spPr>
            <a:xfrm>
              <a:off x="2934875" y="2488000"/>
              <a:ext cx="325" cy="1675"/>
            </a:xfrm>
            <a:custGeom>
              <a:avLst/>
              <a:gdLst/>
              <a:ahLst/>
              <a:cxnLst/>
              <a:rect l="l" t="t" r="r" b="b"/>
              <a:pathLst>
                <a:path w="13" h="67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lnTo>
                    <a:pt x="1" y="57"/>
                  </a:lnTo>
                  <a:cubicBezTo>
                    <a:pt x="1" y="63"/>
                    <a:pt x="4" y="66"/>
                    <a:pt x="7" y="66"/>
                  </a:cubicBezTo>
                  <a:cubicBezTo>
                    <a:pt x="10" y="66"/>
                    <a:pt x="13" y="63"/>
                    <a:pt x="13" y="57"/>
                  </a:cubicBezTo>
                  <a:lnTo>
                    <a:pt x="13" y="10"/>
                  </a:ln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83" name="Google Shape;18783;p27"/>
            <p:cNvSpPr/>
            <p:nvPr/>
          </p:nvSpPr>
          <p:spPr>
            <a:xfrm>
              <a:off x="2943500" y="2501625"/>
              <a:ext cx="7175" cy="20275"/>
            </a:xfrm>
            <a:custGeom>
              <a:avLst/>
              <a:gdLst/>
              <a:ahLst/>
              <a:cxnLst/>
              <a:rect l="l" t="t" r="r" b="b"/>
              <a:pathLst>
                <a:path w="287" h="811" extrusionOk="0">
                  <a:moveTo>
                    <a:pt x="287" y="1"/>
                  </a:moveTo>
                  <a:lnTo>
                    <a:pt x="287" y="1"/>
                  </a:lnTo>
                  <a:cubicBezTo>
                    <a:pt x="203" y="274"/>
                    <a:pt x="120" y="536"/>
                    <a:pt x="1" y="810"/>
                  </a:cubicBezTo>
                  <a:cubicBezTo>
                    <a:pt x="132" y="548"/>
                    <a:pt x="227" y="286"/>
                    <a:pt x="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84" name="Google Shape;18784;p27"/>
            <p:cNvSpPr/>
            <p:nvPr/>
          </p:nvSpPr>
          <p:spPr>
            <a:xfrm>
              <a:off x="2942325" y="2568900"/>
              <a:ext cx="9850" cy="5075"/>
            </a:xfrm>
            <a:custGeom>
              <a:avLst/>
              <a:gdLst/>
              <a:ahLst/>
              <a:cxnLst/>
              <a:rect l="l" t="t" r="r" b="b"/>
              <a:pathLst>
                <a:path w="394" h="203" extrusionOk="0">
                  <a:moveTo>
                    <a:pt x="393" y="0"/>
                  </a:moveTo>
                  <a:lnTo>
                    <a:pt x="393" y="0"/>
                  </a:lnTo>
                  <a:cubicBezTo>
                    <a:pt x="274" y="60"/>
                    <a:pt x="131" y="119"/>
                    <a:pt x="12" y="179"/>
                  </a:cubicBezTo>
                  <a:cubicBezTo>
                    <a:pt x="0" y="179"/>
                    <a:pt x="12" y="203"/>
                    <a:pt x="12" y="203"/>
                  </a:cubicBezTo>
                  <a:cubicBezTo>
                    <a:pt x="155" y="143"/>
                    <a:pt x="274" y="6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85" name="Google Shape;18785;p27"/>
            <p:cNvSpPr/>
            <p:nvPr/>
          </p:nvSpPr>
          <p:spPr>
            <a:xfrm>
              <a:off x="2917325" y="2553675"/>
              <a:ext cx="60700" cy="33100"/>
            </a:xfrm>
            <a:custGeom>
              <a:avLst/>
              <a:gdLst/>
              <a:ahLst/>
              <a:cxnLst/>
              <a:rect l="l" t="t" r="r" b="b"/>
              <a:pathLst>
                <a:path w="2428" h="1324" extrusionOk="0">
                  <a:moveTo>
                    <a:pt x="2392" y="0"/>
                  </a:moveTo>
                  <a:cubicBezTo>
                    <a:pt x="2389" y="0"/>
                    <a:pt x="2385" y="1"/>
                    <a:pt x="2381" y="2"/>
                  </a:cubicBezTo>
                  <a:cubicBezTo>
                    <a:pt x="1608" y="478"/>
                    <a:pt x="822" y="883"/>
                    <a:pt x="24" y="1288"/>
                  </a:cubicBezTo>
                  <a:cubicBezTo>
                    <a:pt x="0" y="1300"/>
                    <a:pt x="0" y="1324"/>
                    <a:pt x="36" y="1324"/>
                  </a:cubicBezTo>
                  <a:cubicBezTo>
                    <a:pt x="869" y="1014"/>
                    <a:pt x="1691" y="550"/>
                    <a:pt x="2417" y="50"/>
                  </a:cubicBezTo>
                  <a:cubicBezTo>
                    <a:pt x="2428" y="39"/>
                    <a:pt x="2419" y="0"/>
                    <a:pt x="23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86" name="Google Shape;18786;p27"/>
            <p:cNvSpPr/>
            <p:nvPr/>
          </p:nvSpPr>
          <p:spPr>
            <a:xfrm>
              <a:off x="2926250" y="2565250"/>
              <a:ext cx="42175" cy="23025"/>
            </a:xfrm>
            <a:custGeom>
              <a:avLst/>
              <a:gdLst/>
              <a:ahLst/>
              <a:cxnLst/>
              <a:rect l="l" t="t" r="r" b="b"/>
              <a:pathLst>
                <a:path w="1687" h="921" extrusionOk="0">
                  <a:moveTo>
                    <a:pt x="1663" y="0"/>
                  </a:moveTo>
                  <a:cubicBezTo>
                    <a:pt x="1660" y="0"/>
                    <a:pt x="1658" y="1"/>
                    <a:pt x="1655" y="4"/>
                  </a:cubicBezTo>
                  <a:cubicBezTo>
                    <a:pt x="1120" y="313"/>
                    <a:pt x="572" y="599"/>
                    <a:pt x="24" y="873"/>
                  </a:cubicBezTo>
                  <a:cubicBezTo>
                    <a:pt x="0" y="897"/>
                    <a:pt x="0" y="920"/>
                    <a:pt x="36" y="920"/>
                  </a:cubicBezTo>
                  <a:cubicBezTo>
                    <a:pt x="619" y="718"/>
                    <a:pt x="1179" y="385"/>
                    <a:pt x="1667" y="27"/>
                  </a:cubicBezTo>
                  <a:cubicBezTo>
                    <a:pt x="1686" y="18"/>
                    <a:pt x="1675" y="0"/>
                    <a:pt x="16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87" name="Google Shape;18787;p27"/>
            <p:cNvSpPr/>
            <p:nvPr/>
          </p:nvSpPr>
          <p:spPr>
            <a:xfrm>
              <a:off x="2925650" y="2575250"/>
              <a:ext cx="41175" cy="20450"/>
            </a:xfrm>
            <a:custGeom>
              <a:avLst/>
              <a:gdLst/>
              <a:ahLst/>
              <a:cxnLst/>
              <a:rect l="l" t="t" r="r" b="b"/>
              <a:pathLst>
                <a:path w="1647" h="818" extrusionOk="0">
                  <a:moveTo>
                    <a:pt x="1630" y="0"/>
                  </a:moveTo>
                  <a:cubicBezTo>
                    <a:pt x="1626" y="0"/>
                    <a:pt x="1623" y="2"/>
                    <a:pt x="1620" y="8"/>
                  </a:cubicBezTo>
                  <a:cubicBezTo>
                    <a:pt x="1358" y="104"/>
                    <a:pt x="1096" y="270"/>
                    <a:pt x="834" y="389"/>
                  </a:cubicBezTo>
                  <a:cubicBezTo>
                    <a:pt x="560" y="520"/>
                    <a:pt x="298" y="627"/>
                    <a:pt x="24" y="758"/>
                  </a:cubicBezTo>
                  <a:cubicBezTo>
                    <a:pt x="1" y="782"/>
                    <a:pt x="12" y="818"/>
                    <a:pt x="48" y="818"/>
                  </a:cubicBezTo>
                  <a:cubicBezTo>
                    <a:pt x="584" y="639"/>
                    <a:pt x="1191" y="377"/>
                    <a:pt x="1620" y="20"/>
                  </a:cubicBezTo>
                  <a:cubicBezTo>
                    <a:pt x="1647" y="20"/>
                    <a:pt x="1640" y="0"/>
                    <a:pt x="16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88" name="Google Shape;18788;p27"/>
            <p:cNvSpPr/>
            <p:nvPr/>
          </p:nvSpPr>
          <p:spPr>
            <a:xfrm>
              <a:off x="2926025" y="2583775"/>
              <a:ext cx="39825" cy="18400"/>
            </a:xfrm>
            <a:custGeom>
              <a:avLst/>
              <a:gdLst/>
              <a:ahLst/>
              <a:cxnLst/>
              <a:rect l="l" t="t" r="r" b="b"/>
              <a:pathLst>
                <a:path w="1593" h="736" extrusionOk="0">
                  <a:moveTo>
                    <a:pt x="1545" y="1"/>
                  </a:moveTo>
                  <a:cubicBezTo>
                    <a:pt x="1021" y="120"/>
                    <a:pt x="414" y="346"/>
                    <a:pt x="9" y="703"/>
                  </a:cubicBezTo>
                  <a:cubicBezTo>
                    <a:pt x="0" y="712"/>
                    <a:pt x="5" y="735"/>
                    <a:pt x="23" y="735"/>
                  </a:cubicBezTo>
                  <a:cubicBezTo>
                    <a:pt x="29" y="735"/>
                    <a:pt x="36" y="733"/>
                    <a:pt x="45" y="727"/>
                  </a:cubicBezTo>
                  <a:cubicBezTo>
                    <a:pt x="545" y="489"/>
                    <a:pt x="1009" y="227"/>
                    <a:pt x="1557" y="48"/>
                  </a:cubicBezTo>
                  <a:cubicBezTo>
                    <a:pt x="1593" y="48"/>
                    <a:pt x="1581" y="1"/>
                    <a:pt x="15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89" name="Google Shape;18789;p27"/>
            <p:cNvSpPr/>
            <p:nvPr/>
          </p:nvSpPr>
          <p:spPr>
            <a:xfrm>
              <a:off x="2932800" y="2593150"/>
              <a:ext cx="28825" cy="12975"/>
            </a:xfrm>
            <a:custGeom>
              <a:avLst/>
              <a:gdLst/>
              <a:ahLst/>
              <a:cxnLst/>
              <a:rect l="l" t="t" r="r" b="b"/>
              <a:pathLst>
                <a:path w="1153" h="519" extrusionOk="0">
                  <a:moveTo>
                    <a:pt x="1121" y="0"/>
                  </a:moveTo>
                  <a:cubicBezTo>
                    <a:pt x="1117" y="0"/>
                    <a:pt x="1112" y="2"/>
                    <a:pt x="1108" y="7"/>
                  </a:cubicBezTo>
                  <a:cubicBezTo>
                    <a:pt x="738" y="150"/>
                    <a:pt x="357" y="281"/>
                    <a:pt x="12" y="495"/>
                  </a:cubicBezTo>
                  <a:cubicBezTo>
                    <a:pt x="0" y="507"/>
                    <a:pt x="12" y="519"/>
                    <a:pt x="24" y="519"/>
                  </a:cubicBezTo>
                  <a:cubicBezTo>
                    <a:pt x="417" y="400"/>
                    <a:pt x="786" y="209"/>
                    <a:pt x="1143" y="42"/>
                  </a:cubicBezTo>
                  <a:cubicBezTo>
                    <a:pt x="1153" y="33"/>
                    <a:pt x="1139" y="0"/>
                    <a:pt x="11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90" name="Google Shape;18790;p27"/>
            <p:cNvSpPr/>
            <p:nvPr/>
          </p:nvSpPr>
          <p:spPr>
            <a:xfrm>
              <a:off x="2942625" y="2591150"/>
              <a:ext cx="54775" cy="29575"/>
            </a:xfrm>
            <a:custGeom>
              <a:avLst/>
              <a:gdLst/>
              <a:ahLst/>
              <a:cxnLst/>
              <a:rect l="l" t="t" r="r" b="b"/>
              <a:pathLst>
                <a:path w="2191" h="1183" extrusionOk="0">
                  <a:moveTo>
                    <a:pt x="2172" y="1"/>
                  </a:moveTo>
                  <a:cubicBezTo>
                    <a:pt x="2171" y="1"/>
                    <a:pt x="2169" y="2"/>
                    <a:pt x="2167" y="3"/>
                  </a:cubicBezTo>
                  <a:cubicBezTo>
                    <a:pt x="1477" y="503"/>
                    <a:pt x="774" y="801"/>
                    <a:pt x="24" y="1158"/>
                  </a:cubicBezTo>
                  <a:cubicBezTo>
                    <a:pt x="0" y="1170"/>
                    <a:pt x="24" y="1182"/>
                    <a:pt x="36" y="1182"/>
                  </a:cubicBezTo>
                  <a:cubicBezTo>
                    <a:pt x="821" y="1016"/>
                    <a:pt x="1582" y="528"/>
                    <a:pt x="2189" y="17"/>
                  </a:cubicBezTo>
                  <a:lnTo>
                    <a:pt x="2189" y="17"/>
                  </a:lnTo>
                  <a:cubicBezTo>
                    <a:pt x="2190" y="17"/>
                    <a:pt x="2190" y="18"/>
                    <a:pt x="2190" y="18"/>
                  </a:cubicBezTo>
                  <a:cubicBezTo>
                    <a:pt x="2191" y="18"/>
                    <a:pt x="2191" y="17"/>
                    <a:pt x="2191" y="15"/>
                  </a:cubicBezTo>
                  <a:lnTo>
                    <a:pt x="2191" y="15"/>
                  </a:lnTo>
                  <a:cubicBezTo>
                    <a:pt x="2190" y="16"/>
                    <a:pt x="2190" y="16"/>
                    <a:pt x="2189" y="17"/>
                  </a:cubicBezTo>
                  <a:lnTo>
                    <a:pt x="2189" y="17"/>
                  </a:lnTo>
                  <a:cubicBezTo>
                    <a:pt x="2186" y="14"/>
                    <a:pt x="2179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91" name="Google Shape;18791;p27"/>
            <p:cNvSpPr/>
            <p:nvPr/>
          </p:nvSpPr>
          <p:spPr>
            <a:xfrm>
              <a:off x="2952500" y="2598300"/>
              <a:ext cx="47875" cy="25150"/>
            </a:xfrm>
            <a:custGeom>
              <a:avLst/>
              <a:gdLst/>
              <a:ahLst/>
              <a:cxnLst/>
              <a:rect l="l" t="t" r="r" b="b"/>
              <a:pathLst>
                <a:path w="1915" h="1006" extrusionOk="0">
                  <a:moveTo>
                    <a:pt x="1897" y="0"/>
                  </a:moveTo>
                  <a:cubicBezTo>
                    <a:pt x="1895" y="0"/>
                    <a:pt x="1893" y="1"/>
                    <a:pt x="1891" y="3"/>
                  </a:cubicBezTo>
                  <a:cubicBezTo>
                    <a:pt x="1260" y="301"/>
                    <a:pt x="605" y="587"/>
                    <a:pt x="22" y="956"/>
                  </a:cubicBezTo>
                  <a:cubicBezTo>
                    <a:pt x="1" y="966"/>
                    <a:pt x="17" y="1005"/>
                    <a:pt x="46" y="1005"/>
                  </a:cubicBezTo>
                  <a:cubicBezTo>
                    <a:pt x="50" y="1005"/>
                    <a:pt x="54" y="1005"/>
                    <a:pt x="58" y="1003"/>
                  </a:cubicBezTo>
                  <a:cubicBezTo>
                    <a:pt x="701" y="729"/>
                    <a:pt x="1308" y="372"/>
                    <a:pt x="1915" y="51"/>
                  </a:cubicBezTo>
                  <a:cubicBezTo>
                    <a:pt x="1915" y="21"/>
                    <a:pt x="1907" y="0"/>
                    <a:pt x="18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92" name="Google Shape;18792;p27"/>
            <p:cNvSpPr/>
            <p:nvPr/>
          </p:nvSpPr>
          <p:spPr>
            <a:xfrm>
              <a:off x="2963150" y="2603125"/>
              <a:ext cx="38425" cy="20875"/>
            </a:xfrm>
            <a:custGeom>
              <a:avLst/>
              <a:gdLst/>
              <a:ahLst/>
              <a:cxnLst/>
              <a:rect l="l" t="t" r="r" b="b"/>
              <a:pathLst>
                <a:path w="1537" h="835" extrusionOk="0">
                  <a:moveTo>
                    <a:pt x="1501" y="1"/>
                  </a:moveTo>
                  <a:cubicBezTo>
                    <a:pt x="1025" y="334"/>
                    <a:pt x="513" y="536"/>
                    <a:pt x="13" y="810"/>
                  </a:cubicBezTo>
                  <a:cubicBezTo>
                    <a:pt x="1" y="810"/>
                    <a:pt x="13" y="834"/>
                    <a:pt x="36" y="834"/>
                  </a:cubicBezTo>
                  <a:cubicBezTo>
                    <a:pt x="584" y="715"/>
                    <a:pt x="1108" y="358"/>
                    <a:pt x="1537" y="36"/>
                  </a:cubicBezTo>
                  <a:cubicBezTo>
                    <a:pt x="1537" y="24"/>
                    <a:pt x="1525" y="1"/>
                    <a:pt x="15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93" name="Google Shape;18793;p27"/>
            <p:cNvSpPr/>
            <p:nvPr/>
          </p:nvSpPr>
          <p:spPr>
            <a:xfrm>
              <a:off x="2970900" y="2609025"/>
              <a:ext cx="30300" cy="16150"/>
            </a:xfrm>
            <a:custGeom>
              <a:avLst/>
              <a:gdLst/>
              <a:ahLst/>
              <a:cxnLst/>
              <a:rect l="l" t="t" r="r" b="b"/>
              <a:pathLst>
                <a:path w="1212" h="646" extrusionOk="0">
                  <a:moveTo>
                    <a:pt x="1177" y="0"/>
                  </a:moveTo>
                  <a:cubicBezTo>
                    <a:pt x="1174" y="0"/>
                    <a:pt x="1170" y="1"/>
                    <a:pt x="1167" y="3"/>
                  </a:cubicBezTo>
                  <a:cubicBezTo>
                    <a:pt x="953" y="110"/>
                    <a:pt x="750" y="217"/>
                    <a:pt x="560" y="324"/>
                  </a:cubicBezTo>
                  <a:cubicBezTo>
                    <a:pt x="369" y="408"/>
                    <a:pt x="179" y="503"/>
                    <a:pt x="12" y="622"/>
                  </a:cubicBezTo>
                  <a:cubicBezTo>
                    <a:pt x="0" y="634"/>
                    <a:pt x="12" y="646"/>
                    <a:pt x="36" y="646"/>
                  </a:cubicBezTo>
                  <a:cubicBezTo>
                    <a:pt x="227" y="586"/>
                    <a:pt x="405" y="467"/>
                    <a:pt x="584" y="384"/>
                  </a:cubicBezTo>
                  <a:cubicBezTo>
                    <a:pt x="798" y="277"/>
                    <a:pt x="989" y="158"/>
                    <a:pt x="1191" y="38"/>
                  </a:cubicBezTo>
                  <a:cubicBezTo>
                    <a:pt x="1211" y="28"/>
                    <a:pt x="1197" y="0"/>
                    <a:pt x="11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94" name="Google Shape;18794;p27"/>
            <p:cNvSpPr/>
            <p:nvPr/>
          </p:nvSpPr>
          <p:spPr>
            <a:xfrm>
              <a:off x="2978325" y="2617325"/>
              <a:ext cx="14800" cy="6675"/>
            </a:xfrm>
            <a:custGeom>
              <a:avLst/>
              <a:gdLst/>
              <a:ahLst/>
              <a:cxnLst/>
              <a:rect l="l" t="t" r="r" b="b"/>
              <a:pathLst>
                <a:path w="592" h="267" extrusionOk="0">
                  <a:moveTo>
                    <a:pt x="573" y="1"/>
                  </a:moveTo>
                  <a:cubicBezTo>
                    <a:pt x="569" y="1"/>
                    <a:pt x="565" y="2"/>
                    <a:pt x="561" y="4"/>
                  </a:cubicBezTo>
                  <a:cubicBezTo>
                    <a:pt x="382" y="76"/>
                    <a:pt x="180" y="135"/>
                    <a:pt x="25" y="242"/>
                  </a:cubicBezTo>
                  <a:cubicBezTo>
                    <a:pt x="1" y="254"/>
                    <a:pt x="25" y="266"/>
                    <a:pt x="37" y="266"/>
                  </a:cubicBezTo>
                  <a:cubicBezTo>
                    <a:pt x="215" y="207"/>
                    <a:pt x="394" y="123"/>
                    <a:pt x="572" y="28"/>
                  </a:cubicBezTo>
                  <a:cubicBezTo>
                    <a:pt x="592" y="18"/>
                    <a:pt x="588" y="1"/>
                    <a:pt x="5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95" name="Google Shape;18795;p27"/>
            <p:cNvSpPr/>
            <p:nvPr/>
          </p:nvSpPr>
          <p:spPr>
            <a:xfrm>
              <a:off x="3021500" y="2464350"/>
              <a:ext cx="54025" cy="45050"/>
            </a:xfrm>
            <a:custGeom>
              <a:avLst/>
              <a:gdLst/>
              <a:ahLst/>
              <a:cxnLst/>
              <a:rect l="l" t="t" r="r" b="b"/>
              <a:pathLst>
                <a:path w="2161" h="1802" extrusionOk="0">
                  <a:moveTo>
                    <a:pt x="2128" y="0"/>
                  </a:moveTo>
                  <a:cubicBezTo>
                    <a:pt x="2125" y="0"/>
                    <a:pt x="2122" y="1"/>
                    <a:pt x="2120" y="3"/>
                  </a:cubicBezTo>
                  <a:cubicBezTo>
                    <a:pt x="1429" y="611"/>
                    <a:pt x="691" y="1170"/>
                    <a:pt x="24" y="1777"/>
                  </a:cubicBezTo>
                  <a:cubicBezTo>
                    <a:pt x="0" y="1789"/>
                    <a:pt x="24" y="1801"/>
                    <a:pt x="36" y="1801"/>
                  </a:cubicBezTo>
                  <a:cubicBezTo>
                    <a:pt x="822" y="1361"/>
                    <a:pt x="1524" y="694"/>
                    <a:pt x="2132" y="39"/>
                  </a:cubicBezTo>
                  <a:cubicBezTo>
                    <a:pt x="2161" y="20"/>
                    <a:pt x="2142" y="0"/>
                    <a:pt x="21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96" name="Google Shape;18796;p27"/>
            <p:cNvSpPr/>
            <p:nvPr/>
          </p:nvSpPr>
          <p:spPr>
            <a:xfrm>
              <a:off x="3027200" y="2461250"/>
              <a:ext cx="47000" cy="47300"/>
            </a:xfrm>
            <a:custGeom>
              <a:avLst/>
              <a:gdLst/>
              <a:ahLst/>
              <a:cxnLst/>
              <a:rect l="l" t="t" r="r" b="b"/>
              <a:pathLst>
                <a:path w="1880" h="1892" extrusionOk="0">
                  <a:moveTo>
                    <a:pt x="1829" y="0"/>
                  </a:moveTo>
                  <a:cubicBezTo>
                    <a:pt x="1822" y="0"/>
                    <a:pt x="1817" y="6"/>
                    <a:pt x="1796" y="20"/>
                  </a:cubicBezTo>
                  <a:lnTo>
                    <a:pt x="1796" y="44"/>
                  </a:lnTo>
                  <a:cubicBezTo>
                    <a:pt x="1785" y="44"/>
                    <a:pt x="1796" y="44"/>
                    <a:pt x="1820" y="56"/>
                  </a:cubicBezTo>
                  <a:cubicBezTo>
                    <a:pt x="1832" y="175"/>
                    <a:pt x="1534" y="377"/>
                    <a:pt x="1439" y="473"/>
                  </a:cubicBezTo>
                  <a:cubicBezTo>
                    <a:pt x="1284" y="615"/>
                    <a:pt x="1130" y="782"/>
                    <a:pt x="963" y="937"/>
                  </a:cubicBezTo>
                  <a:cubicBezTo>
                    <a:pt x="653" y="1247"/>
                    <a:pt x="308" y="1544"/>
                    <a:pt x="10" y="1854"/>
                  </a:cubicBezTo>
                  <a:cubicBezTo>
                    <a:pt x="0" y="1864"/>
                    <a:pt x="8" y="1892"/>
                    <a:pt x="33" y="1892"/>
                  </a:cubicBezTo>
                  <a:cubicBezTo>
                    <a:pt x="37" y="1892"/>
                    <a:pt x="41" y="1891"/>
                    <a:pt x="46" y="1889"/>
                  </a:cubicBezTo>
                  <a:cubicBezTo>
                    <a:pt x="475" y="1556"/>
                    <a:pt x="868" y="1175"/>
                    <a:pt x="1237" y="782"/>
                  </a:cubicBezTo>
                  <a:cubicBezTo>
                    <a:pt x="1415" y="604"/>
                    <a:pt x="1582" y="425"/>
                    <a:pt x="1737" y="246"/>
                  </a:cubicBezTo>
                  <a:cubicBezTo>
                    <a:pt x="1820" y="175"/>
                    <a:pt x="1880" y="127"/>
                    <a:pt x="1880" y="20"/>
                  </a:cubicBezTo>
                  <a:cubicBezTo>
                    <a:pt x="1880" y="20"/>
                    <a:pt x="1880" y="8"/>
                    <a:pt x="1856" y="8"/>
                  </a:cubicBezTo>
                  <a:cubicBezTo>
                    <a:pt x="1841" y="3"/>
                    <a:pt x="1835" y="0"/>
                    <a:pt x="18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97" name="Google Shape;18797;p27"/>
            <p:cNvSpPr/>
            <p:nvPr/>
          </p:nvSpPr>
          <p:spPr>
            <a:xfrm>
              <a:off x="3031925" y="2472550"/>
              <a:ext cx="41100" cy="33575"/>
            </a:xfrm>
            <a:custGeom>
              <a:avLst/>
              <a:gdLst/>
              <a:ahLst/>
              <a:cxnLst/>
              <a:rect l="l" t="t" r="r" b="b"/>
              <a:pathLst>
                <a:path w="1644" h="1343" extrusionOk="0">
                  <a:moveTo>
                    <a:pt x="1618" y="1"/>
                  </a:moveTo>
                  <a:cubicBezTo>
                    <a:pt x="1612" y="1"/>
                    <a:pt x="1604" y="3"/>
                    <a:pt x="1596" y="9"/>
                  </a:cubicBezTo>
                  <a:cubicBezTo>
                    <a:pt x="1072" y="437"/>
                    <a:pt x="524" y="854"/>
                    <a:pt x="24" y="1318"/>
                  </a:cubicBezTo>
                  <a:cubicBezTo>
                    <a:pt x="0" y="1330"/>
                    <a:pt x="24" y="1342"/>
                    <a:pt x="36" y="1342"/>
                  </a:cubicBezTo>
                  <a:cubicBezTo>
                    <a:pt x="595" y="973"/>
                    <a:pt x="1131" y="497"/>
                    <a:pt x="1607" y="33"/>
                  </a:cubicBezTo>
                  <a:cubicBezTo>
                    <a:pt x="1644" y="23"/>
                    <a:pt x="1639" y="1"/>
                    <a:pt x="16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98" name="Google Shape;18798;p27"/>
            <p:cNvSpPr/>
            <p:nvPr/>
          </p:nvSpPr>
          <p:spPr>
            <a:xfrm>
              <a:off x="3035575" y="2474425"/>
              <a:ext cx="39950" cy="34800"/>
            </a:xfrm>
            <a:custGeom>
              <a:avLst/>
              <a:gdLst/>
              <a:ahLst/>
              <a:cxnLst/>
              <a:rect l="l" t="t" r="r" b="b"/>
              <a:pathLst>
                <a:path w="1598" h="1392" extrusionOk="0">
                  <a:moveTo>
                    <a:pt x="1581" y="0"/>
                  </a:moveTo>
                  <a:cubicBezTo>
                    <a:pt x="1577" y="0"/>
                    <a:pt x="1572" y="2"/>
                    <a:pt x="1569" y="5"/>
                  </a:cubicBezTo>
                  <a:cubicBezTo>
                    <a:pt x="1307" y="231"/>
                    <a:pt x="1069" y="469"/>
                    <a:pt x="795" y="708"/>
                  </a:cubicBezTo>
                  <a:cubicBezTo>
                    <a:pt x="545" y="922"/>
                    <a:pt x="247" y="1136"/>
                    <a:pt x="9" y="1374"/>
                  </a:cubicBezTo>
                  <a:cubicBezTo>
                    <a:pt x="0" y="1383"/>
                    <a:pt x="4" y="1391"/>
                    <a:pt x="11" y="1391"/>
                  </a:cubicBezTo>
                  <a:cubicBezTo>
                    <a:pt x="14" y="1391"/>
                    <a:pt x="17" y="1390"/>
                    <a:pt x="21" y="1386"/>
                  </a:cubicBezTo>
                  <a:cubicBezTo>
                    <a:pt x="604" y="1029"/>
                    <a:pt x="1140" y="505"/>
                    <a:pt x="1580" y="17"/>
                  </a:cubicBezTo>
                  <a:cubicBezTo>
                    <a:pt x="1597" y="9"/>
                    <a:pt x="1590" y="0"/>
                    <a:pt x="15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799" name="Google Shape;18799;p27"/>
            <p:cNvSpPr/>
            <p:nvPr/>
          </p:nvSpPr>
          <p:spPr>
            <a:xfrm>
              <a:off x="3043975" y="2479050"/>
              <a:ext cx="33025" cy="29575"/>
            </a:xfrm>
            <a:custGeom>
              <a:avLst/>
              <a:gdLst/>
              <a:ahLst/>
              <a:cxnLst/>
              <a:rect l="l" t="t" r="r" b="b"/>
              <a:pathLst>
                <a:path w="1321" h="1183" extrusionOk="0">
                  <a:moveTo>
                    <a:pt x="1296" y="0"/>
                  </a:moveTo>
                  <a:cubicBezTo>
                    <a:pt x="1290" y="0"/>
                    <a:pt x="1284" y="3"/>
                    <a:pt x="1280" y="11"/>
                  </a:cubicBezTo>
                  <a:cubicBezTo>
                    <a:pt x="852" y="368"/>
                    <a:pt x="387" y="761"/>
                    <a:pt x="18" y="1154"/>
                  </a:cubicBezTo>
                  <a:cubicBezTo>
                    <a:pt x="1" y="1171"/>
                    <a:pt x="9" y="1182"/>
                    <a:pt x="19" y="1182"/>
                  </a:cubicBezTo>
                  <a:cubicBezTo>
                    <a:pt x="23" y="1182"/>
                    <a:pt x="27" y="1181"/>
                    <a:pt x="30" y="1177"/>
                  </a:cubicBezTo>
                  <a:cubicBezTo>
                    <a:pt x="494" y="832"/>
                    <a:pt x="911" y="427"/>
                    <a:pt x="1304" y="23"/>
                  </a:cubicBezTo>
                  <a:cubicBezTo>
                    <a:pt x="1320" y="14"/>
                    <a:pt x="1309" y="0"/>
                    <a:pt x="12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00" name="Google Shape;18800;p27"/>
            <p:cNvSpPr/>
            <p:nvPr/>
          </p:nvSpPr>
          <p:spPr>
            <a:xfrm>
              <a:off x="3047400" y="2483350"/>
              <a:ext cx="31100" cy="25150"/>
            </a:xfrm>
            <a:custGeom>
              <a:avLst/>
              <a:gdLst/>
              <a:ahLst/>
              <a:cxnLst/>
              <a:rect l="l" t="t" r="r" b="b"/>
              <a:pathLst>
                <a:path w="1244" h="1006" extrusionOk="0">
                  <a:moveTo>
                    <a:pt x="1216" y="1"/>
                  </a:moveTo>
                  <a:cubicBezTo>
                    <a:pt x="1211" y="1"/>
                    <a:pt x="1206" y="2"/>
                    <a:pt x="1203" y="5"/>
                  </a:cubicBezTo>
                  <a:cubicBezTo>
                    <a:pt x="834" y="374"/>
                    <a:pt x="429" y="672"/>
                    <a:pt x="12" y="970"/>
                  </a:cubicBezTo>
                  <a:cubicBezTo>
                    <a:pt x="0" y="982"/>
                    <a:pt x="12" y="1005"/>
                    <a:pt x="24" y="1005"/>
                  </a:cubicBezTo>
                  <a:cubicBezTo>
                    <a:pt x="488" y="791"/>
                    <a:pt x="917" y="422"/>
                    <a:pt x="1227" y="29"/>
                  </a:cubicBezTo>
                  <a:cubicBezTo>
                    <a:pt x="1244" y="12"/>
                    <a:pt x="1229" y="1"/>
                    <a:pt x="1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01" name="Google Shape;18801;p27"/>
            <p:cNvSpPr/>
            <p:nvPr/>
          </p:nvSpPr>
          <p:spPr>
            <a:xfrm>
              <a:off x="3051450" y="2484450"/>
              <a:ext cx="31825" cy="26675"/>
            </a:xfrm>
            <a:custGeom>
              <a:avLst/>
              <a:gdLst/>
              <a:ahLst/>
              <a:cxnLst/>
              <a:rect l="l" t="t" r="r" b="b"/>
              <a:pathLst>
                <a:path w="1273" h="1067" extrusionOk="0">
                  <a:moveTo>
                    <a:pt x="1243" y="1"/>
                  </a:moveTo>
                  <a:cubicBezTo>
                    <a:pt x="1239" y="1"/>
                    <a:pt x="1234" y="3"/>
                    <a:pt x="1231" y="9"/>
                  </a:cubicBezTo>
                  <a:cubicBezTo>
                    <a:pt x="862" y="402"/>
                    <a:pt x="445" y="723"/>
                    <a:pt x="17" y="1045"/>
                  </a:cubicBezTo>
                  <a:cubicBezTo>
                    <a:pt x="0" y="1053"/>
                    <a:pt x="7" y="1067"/>
                    <a:pt x="16" y="1067"/>
                  </a:cubicBezTo>
                  <a:cubicBezTo>
                    <a:pt x="20" y="1067"/>
                    <a:pt x="25" y="1064"/>
                    <a:pt x="29" y="1057"/>
                  </a:cubicBezTo>
                  <a:cubicBezTo>
                    <a:pt x="517" y="842"/>
                    <a:pt x="945" y="438"/>
                    <a:pt x="1255" y="21"/>
                  </a:cubicBezTo>
                  <a:cubicBezTo>
                    <a:pt x="1273" y="21"/>
                    <a:pt x="1257" y="1"/>
                    <a:pt x="1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02" name="Google Shape;18802;p27"/>
            <p:cNvSpPr/>
            <p:nvPr/>
          </p:nvSpPr>
          <p:spPr>
            <a:xfrm>
              <a:off x="3055225" y="2489650"/>
              <a:ext cx="30775" cy="23725"/>
            </a:xfrm>
            <a:custGeom>
              <a:avLst/>
              <a:gdLst/>
              <a:ahLst/>
              <a:cxnLst/>
              <a:rect l="l" t="t" r="r" b="b"/>
              <a:pathLst>
                <a:path w="1231" h="949" extrusionOk="0">
                  <a:moveTo>
                    <a:pt x="1197" y="0"/>
                  </a:moveTo>
                  <a:cubicBezTo>
                    <a:pt x="1193" y="0"/>
                    <a:pt x="1190" y="1"/>
                    <a:pt x="1187" y="3"/>
                  </a:cubicBezTo>
                  <a:cubicBezTo>
                    <a:pt x="818" y="361"/>
                    <a:pt x="413" y="634"/>
                    <a:pt x="9" y="932"/>
                  </a:cubicBezTo>
                  <a:cubicBezTo>
                    <a:pt x="0" y="940"/>
                    <a:pt x="4" y="949"/>
                    <a:pt x="11" y="949"/>
                  </a:cubicBezTo>
                  <a:cubicBezTo>
                    <a:pt x="14" y="949"/>
                    <a:pt x="17" y="947"/>
                    <a:pt x="21" y="944"/>
                  </a:cubicBezTo>
                  <a:cubicBezTo>
                    <a:pt x="473" y="718"/>
                    <a:pt x="878" y="372"/>
                    <a:pt x="1211" y="15"/>
                  </a:cubicBezTo>
                  <a:cubicBezTo>
                    <a:pt x="1230" y="15"/>
                    <a:pt x="1211" y="0"/>
                    <a:pt x="1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03" name="Google Shape;18803;p27"/>
            <p:cNvSpPr/>
            <p:nvPr/>
          </p:nvSpPr>
          <p:spPr>
            <a:xfrm>
              <a:off x="3058700" y="2498425"/>
              <a:ext cx="21675" cy="18400"/>
            </a:xfrm>
            <a:custGeom>
              <a:avLst/>
              <a:gdLst/>
              <a:ahLst/>
              <a:cxnLst/>
              <a:rect l="l" t="t" r="r" b="b"/>
              <a:pathLst>
                <a:path w="867" h="736" extrusionOk="0">
                  <a:moveTo>
                    <a:pt x="835" y="0"/>
                  </a:moveTo>
                  <a:cubicBezTo>
                    <a:pt x="830" y="0"/>
                    <a:pt x="825" y="3"/>
                    <a:pt x="822" y="10"/>
                  </a:cubicBezTo>
                  <a:cubicBezTo>
                    <a:pt x="679" y="129"/>
                    <a:pt x="525" y="248"/>
                    <a:pt x="394" y="367"/>
                  </a:cubicBezTo>
                  <a:cubicBezTo>
                    <a:pt x="263" y="474"/>
                    <a:pt x="120" y="569"/>
                    <a:pt x="24" y="712"/>
                  </a:cubicBezTo>
                  <a:cubicBezTo>
                    <a:pt x="1" y="724"/>
                    <a:pt x="36" y="736"/>
                    <a:pt x="48" y="736"/>
                  </a:cubicBezTo>
                  <a:cubicBezTo>
                    <a:pt x="203" y="652"/>
                    <a:pt x="322" y="533"/>
                    <a:pt x="441" y="426"/>
                  </a:cubicBezTo>
                  <a:cubicBezTo>
                    <a:pt x="584" y="307"/>
                    <a:pt x="715" y="188"/>
                    <a:pt x="858" y="57"/>
                  </a:cubicBezTo>
                  <a:cubicBezTo>
                    <a:pt x="867" y="22"/>
                    <a:pt x="850" y="0"/>
                    <a:pt x="8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04" name="Google Shape;18804;p27"/>
            <p:cNvSpPr/>
            <p:nvPr/>
          </p:nvSpPr>
          <p:spPr>
            <a:xfrm>
              <a:off x="3068100" y="2510850"/>
              <a:ext cx="7900" cy="5800"/>
            </a:xfrm>
            <a:custGeom>
              <a:avLst/>
              <a:gdLst/>
              <a:ahLst/>
              <a:cxnLst/>
              <a:rect l="l" t="t" r="r" b="b"/>
              <a:pathLst>
                <a:path w="316" h="232" extrusionOk="0">
                  <a:moveTo>
                    <a:pt x="268" y="1"/>
                  </a:moveTo>
                  <a:cubicBezTo>
                    <a:pt x="184" y="60"/>
                    <a:pt x="89" y="144"/>
                    <a:pt x="18" y="215"/>
                  </a:cubicBezTo>
                  <a:cubicBezTo>
                    <a:pt x="1" y="223"/>
                    <a:pt x="8" y="232"/>
                    <a:pt x="17" y="232"/>
                  </a:cubicBezTo>
                  <a:cubicBezTo>
                    <a:pt x="21" y="232"/>
                    <a:pt x="26" y="230"/>
                    <a:pt x="29" y="227"/>
                  </a:cubicBezTo>
                  <a:cubicBezTo>
                    <a:pt x="125" y="167"/>
                    <a:pt x="208" y="96"/>
                    <a:pt x="291" y="36"/>
                  </a:cubicBezTo>
                  <a:cubicBezTo>
                    <a:pt x="315" y="25"/>
                    <a:pt x="279" y="1"/>
                    <a:pt x="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05" name="Google Shape;18805;p27"/>
            <p:cNvSpPr/>
            <p:nvPr/>
          </p:nvSpPr>
          <p:spPr>
            <a:xfrm>
              <a:off x="3042575" y="2343875"/>
              <a:ext cx="56050" cy="103850"/>
            </a:xfrm>
            <a:custGeom>
              <a:avLst/>
              <a:gdLst/>
              <a:ahLst/>
              <a:cxnLst/>
              <a:rect l="l" t="t" r="r" b="b"/>
              <a:pathLst>
                <a:path w="2242" h="4154" extrusionOk="0">
                  <a:moveTo>
                    <a:pt x="2241" y="0"/>
                  </a:moveTo>
                  <a:cubicBezTo>
                    <a:pt x="2051" y="822"/>
                    <a:pt x="1586" y="1560"/>
                    <a:pt x="1217" y="2310"/>
                  </a:cubicBezTo>
                  <a:cubicBezTo>
                    <a:pt x="872" y="2965"/>
                    <a:pt x="562" y="3608"/>
                    <a:pt x="27" y="4108"/>
                  </a:cubicBezTo>
                  <a:cubicBezTo>
                    <a:pt x="1" y="4134"/>
                    <a:pt x="18" y="4153"/>
                    <a:pt x="35" y="4153"/>
                  </a:cubicBezTo>
                  <a:cubicBezTo>
                    <a:pt x="41" y="4153"/>
                    <a:pt x="47" y="4150"/>
                    <a:pt x="50" y="4144"/>
                  </a:cubicBezTo>
                  <a:cubicBezTo>
                    <a:pt x="634" y="3584"/>
                    <a:pt x="979" y="2894"/>
                    <a:pt x="1336" y="2191"/>
                  </a:cubicBezTo>
                  <a:cubicBezTo>
                    <a:pt x="1693" y="1489"/>
                    <a:pt x="2134" y="786"/>
                    <a:pt x="22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06" name="Google Shape;18806;p27"/>
            <p:cNvSpPr/>
            <p:nvPr/>
          </p:nvSpPr>
          <p:spPr>
            <a:xfrm>
              <a:off x="3055125" y="2382450"/>
              <a:ext cx="35275" cy="51925"/>
            </a:xfrm>
            <a:custGeom>
              <a:avLst/>
              <a:gdLst/>
              <a:ahLst/>
              <a:cxnLst/>
              <a:rect l="l" t="t" r="r" b="b"/>
              <a:pathLst>
                <a:path w="1411" h="2077" extrusionOk="0">
                  <a:moveTo>
                    <a:pt x="1375" y="0"/>
                  </a:moveTo>
                  <a:cubicBezTo>
                    <a:pt x="1368" y="0"/>
                    <a:pt x="1362" y="2"/>
                    <a:pt x="1358" y="5"/>
                  </a:cubicBezTo>
                  <a:cubicBezTo>
                    <a:pt x="941" y="719"/>
                    <a:pt x="489" y="1386"/>
                    <a:pt x="1" y="2065"/>
                  </a:cubicBezTo>
                  <a:cubicBezTo>
                    <a:pt x="1" y="2077"/>
                    <a:pt x="13" y="2077"/>
                    <a:pt x="13" y="2077"/>
                  </a:cubicBezTo>
                  <a:cubicBezTo>
                    <a:pt x="584" y="1481"/>
                    <a:pt x="1060" y="767"/>
                    <a:pt x="1394" y="17"/>
                  </a:cubicBezTo>
                  <a:cubicBezTo>
                    <a:pt x="1411" y="9"/>
                    <a:pt x="1392" y="0"/>
                    <a:pt x="13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07" name="Google Shape;18807;p27"/>
            <p:cNvSpPr/>
            <p:nvPr/>
          </p:nvSpPr>
          <p:spPr>
            <a:xfrm>
              <a:off x="3055525" y="2385400"/>
              <a:ext cx="37125" cy="55350"/>
            </a:xfrm>
            <a:custGeom>
              <a:avLst/>
              <a:gdLst/>
              <a:ahLst/>
              <a:cxnLst/>
              <a:rect l="l" t="t" r="r" b="b"/>
              <a:pathLst>
                <a:path w="1485" h="2214" extrusionOk="0">
                  <a:moveTo>
                    <a:pt x="1467" y="1"/>
                  </a:moveTo>
                  <a:cubicBezTo>
                    <a:pt x="1464" y="1"/>
                    <a:pt x="1461" y="2"/>
                    <a:pt x="1461" y="6"/>
                  </a:cubicBezTo>
                  <a:cubicBezTo>
                    <a:pt x="1068" y="816"/>
                    <a:pt x="568" y="1483"/>
                    <a:pt x="9" y="2197"/>
                  </a:cubicBezTo>
                  <a:cubicBezTo>
                    <a:pt x="0" y="2205"/>
                    <a:pt x="16" y="2214"/>
                    <a:pt x="29" y="2214"/>
                  </a:cubicBezTo>
                  <a:cubicBezTo>
                    <a:pt x="35" y="2214"/>
                    <a:pt x="41" y="2212"/>
                    <a:pt x="44" y="2209"/>
                  </a:cubicBezTo>
                  <a:cubicBezTo>
                    <a:pt x="699" y="1625"/>
                    <a:pt x="1163" y="816"/>
                    <a:pt x="1485" y="6"/>
                  </a:cubicBezTo>
                  <a:cubicBezTo>
                    <a:pt x="1485" y="6"/>
                    <a:pt x="1474" y="1"/>
                    <a:pt x="14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08" name="Google Shape;18808;p27"/>
            <p:cNvSpPr/>
            <p:nvPr/>
          </p:nvSpPr>
          <p:spPr>
            <a:xfrm>
              <a:off x="3066825" y="2385225"/>
              <a:ext cx="33175" cy="52550"/>
            </a:xfrm>
            <a:custGeom>
              <a:avLst/>
              <a:gdLst/>
              <a:ahLst/>
              <a:cxnLst/>
              <a:rect l="l" t="t" r="r" b="b"/>
              <a:pathLst>
                <a:path w="1327" h="2102" extrusionOk="0">
                  <a:moveTo>
                    <a:pt x="1308" y="0"/>
                  </a:moveTo>
                  <a:cubicBezTo>
                    <a:pt x="1301" y="0"/>
                    <a:pt x="1292" y="4"/>
                    <a:pt x="1283" y="13"/>
                  </a:cubicBezTo>
                  <a:cubicBezTo>
                    <a:pt x="866" y="716"/>
                    <a:pt x="426" y="1394"/>
                    <a:pt x="9" y="2085"/>
                  </a:cubicBezTo>
                  <a:cubicBezTo>
                    <a:pt x="1" y="2093"/>
                    <a:pt x="10" y="2102"/>
                    <a:pt x="20" y="2102"/>
                  </a:cubicBezTo>
                  <a:cubicBezTo>
                    <a:pt x="25" y="2102"/>
                    <a:pt x="29" y="2100"/>
                    <a:pt x="33" y="2097"/>
                  </a:cubicBezTo>
                  <a:cubicBezTo>
                    <a:pt x="545" y="1478"/>
                    <a:pt x="962" y="739"/>
                    <a:pt x="1319" y="25"/>
                  </a:cubicBezTo>
                  <a:cubicBezTo>
                    <a:pt x="1326" y="10"/>
                    <a:pt x="1320" y="0"/>
                    <a:pt x="13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09" name="Google Shape;18809;p27"/>
            <p:cNvSpPr/>
            <p:nvPr/>
          </p:nvSpPr>
          <p:spPr>
            <a:xfrm>
              <a:off x="3075475" y="2389850"/>
              <a:ext cx="27900" cy="46100"/>
            </a:xfrm>
            <a:custGeom>
              <a:avLst/>
              <a:gdLst/>
              <a:ahLst/>
              <a:cxnLst/>
              <a:rect l="l" t="t" r="r" b="b"/>
              <a:pathLst>
                <a:path w="1116" h="1844" extrusionOk="0">
                  <a:moveTo>
                    <a:pt x="1098" y="0"/>
                  </a:moveTo>
                  <a:cubicBezTo>
                    <a:pt x="1094" y="0"/>
                    <a:pt x="1092" y="3"/>
                    <a:pt x="1092" y="7"/>
                  </a:cubicBezTo>
                  <a:cubicBezTo>
                    <a:pt x="758" y="638"/>
                    <a:pt x="377" y="1197"/>
                    <a:pt x="20" y="1805"/>
                  </a:cubicBezTo>
                  <a:cubicBezTo>
                    <a:pt x="1" y="1824"/>
                    <a:pt x="21" y="1844"/>
                    <a:pt x="36" y="1844"/>
                  </a:cubicBezTo>
                  <a:cubicBezTo>
                    <a:pt x="39" y="1844"/>
                    <a:pt x="42" y="1843"/>
                    <a:pt x="44" y="1840"/>
                  </a:cubicBezTo>
                  <a:cubicBezTo>
                    <a:pt x="508" y="1316"/>
                    <a:pt x="854" y="662"/>
                    <a:pt x="1116" y="42"/>
                  </a:cubicBezTo>
                  <a:cubicBezTo>
                    <a:pt x="1116" y="11"/>
                    <a:pt x="1105" y="0"/>
                    <a:pt x="10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10" name="Google Shape;18810;p27"/>
            <p:cNvSpPr/>
            <p:nvPr/>
          </p:nvSpPr>
          <p:spPr>
            <a:xfrm>
              <a:off x="3075225" y="2374375"/>
              <a:ext cx="42925" cy="66875"/>
            </a:xfrm>
            <a:custGeom>
              <a:avLst/>
              <a:gdLst/>
              <a:ahLst/>
              <a:cxnLst/>
              <a:rect l="l" t="t" r="r" b="b"/>
              <a:pathLst>
                <a:path w="1717" h="2675" extrusionOk="0">
                  <a:moveTo>
                    <a:pt x="1688" y="1"/>
                  </a:moveTo>
                  <a:cubicBezTo>
                    <a:pt x="1679" y="1"/>
                    <a:pt x="1670" y="6"/>
                    <a:pt x="1661" y="19"/>
                  </a:cubicBezTo>
                  <a:cubicBezTo>
                    <a:pt x="1114" y="876"/>
                    <a:pt x="518" y="1745"/>
                    <a:pt x="18" y="2626"/>
                  </a:cubicBezTo>
                  <a:cubicBezTo>
                    <a:pt x="1" y="2644"/>
                    <a:pt x="22" y="2675"/>
                    <a:pt x="40" y="2675"/>
                  </a:cubicBezTo>
                  <a:cubicBezTo>
                    <a:pt x="46" y="2675"/>
                    <a:pt x="51" y="2671"/>
                    <a:pt x="54" y="2662"/>
                  </a:cubicBezTo>
                  <a:cubicBezTo>
                    <a:pt x="709" y="1888"/>
                    <a:pt x="1245" y="959"/>
                    <a:pt x="1709" y="42"/>
                  </a:cubicBezTo>
                  <a:cubicBezTo>
                    <a:pt x="1717" y="19"/>
                    <a:pt x="1704" y="1"/>
                    <a:pt x="16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11" name="Google Shape;18811;p27"/>
            <p:cNvSpPr/>
            <p:nvPr/>
          </p:nvSpPr>
          <p:spPr>
            <a:xfrm>
              <a:off x="3078175" y="2383325"/>
              <a:ext cx="33725" cy="55725"/>
            </a:xfrm>
            <a:custGeom>
              <a:avLst/>
              <a:gdLst/>
              <a:ahLst/>
              <a:cxnLst/>
              <a:rect l="l" t="t" r="r" b="b"/>
              <a:pathLst>
                <a:path w="1349" h="2229" extrusionOk="0">
                  <a:moveTo>
                    <a:pt x="1315" y="0"/>
                  </a:moveTo>
                  <a:cubicBezTo>
                    <a:pt x="1306" y="0"/>
                    <a:pt x="1297" y="5"/>
                    <a:pt x="1293" y="18"/>
                  </a:cubicBezTo>
                  <a:cubicBezTo>
                    <a:pt x="889" y="756"/>
                    <a:pt x="460" y="1458"/>
                    <a:pt x="19" y="2173"/>
                  </a:cubicBezTo>
                  <a:cubicBezTo>
                    <a:pt x="1" y="2200"/>
                    <a:pt x="25" y="2228"/>
                    <a:pt x="43" y="2228"/>
                  </a:cubicBezTo>
                  <a:cubicBezTo>
                    <a:pt x="48" y="2228"/>
                    <a:pt x="52" y="2226"/>
                    <a:pt x="55" y="2220"/>
                  </a:cubicBezTo>
                  <a:cubicBezTo>
                    <a:pt x="615" y="1625"/>
                    <a:pt x="1067" y="804"/>
                    <a:pt x="1341" y="42"/>
                  </a:cubicBezTo>
                  <a:cubicBezTo>
                    <a:pt x="1349" y="18"/>
                    <a:pt x="1331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12" name="Google Shape;18812;p27"/>
            <p:cNvSpPr/>
            <p:nvPr/>
          </p:nvSpPr>
          <p:spPr>
            <a:xfrm>
              <a:off x="3087675" y="2375850"/>
              <a:ext cx="29875" cy="48800"/>
            </a:xfrm>
            <a:custGeom>
              <a:avLst/>
              <a:gdLst/>
              <a:ahLst/>
              <a:cxnLst/>
              <a:rect l="l" t="t" r="r" b="b"/>
              <a:pathLst>
                <a:path w="1195" h="1952" extrusionOk="0">
                  <a:moveTo>
                    <a:pt x="1157" y="1"/>
                  </a:moveTo>
                  <a:cubicBezTo>
                    <a:pt x="1148" y="1"/>
                    <a:pt x="1140" y="6"/>
                    <a:pt x="1140" y="19"/>
                  </a:cubicBezTo>
                  <a:cubicBezTo>
                    <a:pt x="830" y="722"/>
                    <a:pt x="449" y="1281"/>
                    <a:pt x="8" y="1912"/>
                  </a:cubicBezTo>
                  <a:cubicBezTo>
                    <a:pt x="0" y="1929"/>
                    <a:pt x="9" y="1951"/>
                    <a:pt x="27" y="1951"/>
                  </a:cubicBezTo>
                  <a:cubicBezTo>
                    <a:pt x="35" y="1951"/>
                    <a:pt x="45" y="1947"/>
                    <a:pt x="56" y="1936"/>
                  </a:cubicBezTo>
                  <a:cubicBezTo>
                    <a:pt x="592" y="1448"/>
                    <a:pt x="985" y="722"/>
                    <a:pt x="1187" y="31"/>
                  </a:cubicBezTo>
                  <a:cubicBezTo>
                    <a:pt x="1195" y="16"/>
                    <a:pt x="1174" y="1"/>
                    <a:pt x="11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13" name="Google Shape;18813;p27"/>
            <p:cNvSpPr/>
            <p:nvPr/>
          </p:nvSpPr>
          <p:spPr>
            <a:xfrm>
              <a:off x="3124775" y="2355475"/>
              <a:ext cx="20875" cy="35575"/>
            </a:xfrm>
            <a:custGeom>
              <a:avLst/>
              <a:gdLst/>
              <a:ahLst/>
              <a:cxnLst/>
              <a:rect l="l" t="t" r="r" b="b"/>
              <a:pathLst>
                <a:path w="835" h="1423" extrusionOk="0">
                  <a:moveTo>
                    <a:pt x="834" y="1"/>
                  </a:moveTo>
                  <a:lnTo>
                    <a:pt x="834" y="1"/>
                  </a:lnTo>
                  <a:cubicBezTo>
                    <a:pt x="513" y="429"/>
                    <a:pt x="239" y="917"/>
                    <a:pt x="1" y="1394"/>
                  </a:cubicBezTo>
                  <a:cubicBezTo>
                    <a:pt x="1" y="1411"/>
                    <a:pt x="7" y="1422"/>
                    <a:pt x="11" y="1422"/>
                  </a:cubicBezTo>
                  <a:cubicBezTo>
                    <a:pt x="12" y="1422"/>
                    <a:pt x="13" y="1421"/>
                    <a:pt x="13" y="1417"/>
                  </a:cubicBezTo>
                  <a:cubicBezTo>
                    <a:pt x="310" y="977"/>
                    <a:pt x="608" y="489"/>
                    <a:pt x="8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14" name="Google Shape;18814;p27"/>
            <p:cNvSpPr/>
            <p:nvPr/>
          </p:nvSpPr>
          <p:spPr>
            <a:xfrm>
              <a:off x="3128050" y="2364175"/>
              <a:ext cx="14775" cy="29250"/>
            </a:xfrm>
            <a:custGeom>
              <a:avLst/>
              <a:gdLst/>
              <a:ahLst/>
              <a:cxnLst/>
              <a:rect l="l" t="t" r="r" b="b"/>
              <a:pathLst>
                <a:path w="591" h="1170" extrusionOk="0">
                  <a:moveTo>
                    <a:pt x="589" y="1"/>
                  </a:moveTo>
                  <a:lnTo>
                    <a:pt x="589" y="1"/>
                  </a:lnTo>
                  <a:cubicBezTo>
                    <a:pt x="587" y="1"/>
                    <a:pt x="584" y="4"/>
                    <a:pt x="584" y="10"/>
                  </a:cubicBezTo>
                  <a:cubicBezTo>
                    <a:pt x="590" y="4"/>
                    <a:pt x="590" y="1"/>
                    <a:pt x="589" y="1"/>
                  </a:cubicBezTo>
                  <a:close/>
                  <a:moveTo>
                    <a:pt x="584" y="10"/>
                  </a:moveTo>
                  <a:lnTo>
                    <a:pt x="584" y="10"/>
                  </a:lnTo>
                  <a:cubicBezTo>
                    <a:pt x="489" y="212"/>
                    <a:pt x="418" y="427"/>
                    <a:pt x="310" y="629"/>
                  </a:cubicBezTo>
                  <a:cubicBezTo>
                    <a:pt x="227" y="808"/>
                    <a:pt x="108" y="974"/>
                    <a:pt x="1" y="1153"/>
                  </a:cubicBezTo>
                  <a:cubicBezTo>
                    <a:pt x="1" y="1161"/>
                    <a:pt x="7" y="1170"/>
                    <a:pt x="10" y="1170"/>
                  </a:cubicBezTo>
                  <a:cubicBezTo>
                    <a:pt x="12" y="1170"/>
                    <a:pt x="13" y="1168"/>
                    <a:pt x="13" y="1165"/>
                  </a:cubicBezTo>
                  <a:cubicBezTo>
                    <a:pt x="298" y="867"/>
                    <a:pt x="525" y="391"/>
                    <a:pt x="584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15" name="Google Shape;18815;p27"/>
            <p:cNvSpPr/>
            <p:nvPr/>
          </p:nvSpPr>
          <p:spPr>
            <a:xfrm>
              <a:off x="3131100" y="2362800"/>
              <a:ext cx="18025" cy="33275"/>
            </a:xfrm>
            <a:custGeom>
              <a:avLst/>
              <a:gdLst/>
              <a:ahLst/>
              <a:cxnLst/>
              <a:rect l="l" t="t" r="r" b="b"/>
              <a:pathLst>
                <a:path w="721" h="1331" extrusionOk="0">
                  <a:moveTo>
                    <a:pt x="705" y="0"/>
                  </a:moveTo>
                  <a:cubicBezTo>
                    <a:pt x="702" y="0"/>
                    <a:pt x="700" y="2"/>
                    <a:pt x="700" y="5"/>
                  </a:cubicBezTo>
                  <a:cubicBezTo>
                    <a:pt x="546" y="482"/>
                    <a:pt x="296" y="886"/>
                    <a:pt x="10" y="1303"/>
                  </a:cubicBezTo>
                  <a:cubicBezTo>
                    <a:pt x="0" y="1313"/>
                    <a:pt x="14" y="1330"/>
                    <a:pt x="32" y="1330"/>
                  </a:cubicBezTo>
                  <a:cubicBezTo>
                    <a:pt x="36" y="1330"/>
                    <a:pt x="41" y="1329"/>
                    <a:pt x="45" y="1327"/>
                  </a:cubicBezTo>
                  <a:cubicBezTo>
                    <a:pt x="379" y="970"/>
                    <a:pt x="593" y="493"/>
                    <a:pt x="712" y="17"/>
                  </a:cubicBezTo>
                  <a:cubicBezTo>
                    <a:pt x="721" y="9"/>
                    <a:pt x="711" y="0"/>
                    <a:pt x="7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16" name="Google Shape;18816;p27"/>
            <p:cNvSpPr/>
            <p:nvPr/>
          </p:nvSpPr>
          <p:spPr>
            <a:xfrm>
              <a:off x="3131425" y="2374275"/>
              <a:ext cx="16600" cy="29275"/>
            </a:xfrm>
            <a:custGeom>
              <a:avLst/>
              <a:gdLst/>
              <a:ahLst/>
              <a:cxnLst/>
              <a:rect l="l" t="t" r="r" b="b"/>
              <a:pathLst>
                <a:path w="664" h="1171" extrusionOk="0">
                  <a:moveTo>
                    <a:pt x="645" y="0"/>
                  </a:moveTo>
                  <a:cubicBezTo>
                    <a:pt x="642" y="0"/>
                    <a:pt x="640" y="3"/>
                    <a:pt x="640" y="11"/>
                  </a:cubicBezTo>
                  <a:cubicBezTo>
                    <a:pt x="485" y="439"/>
                    <a:pt x="271" y="785"/>
                    <a:pt x="9" y="1154"/>
                  </a:cubicBezTo>
                  <a:cubicBezTo>
                    <a:pt x="0" y="1162"/>
                    <a:pt x="16" y="1170"/>
                    <a:pt x="25" y="1170"/>
                  </a:cubicBezTo>
                  <a:cubicBezTo>
                    <a:pt x="29" y="1170"/>
                    <a:pt x="32" y="1169"/>
                    <a:pt x="32" y="1166"/>
                  </a:cubicBezTo>
                  <a:cubicBezTo>
                    <a:pt x="342" y="868"/>
                    <a:pt x="568" y="439"/>
                    <a:pt x="664" y="23"/>
                  </a:cubicBezTo>
                  <a:cubicBezTo>
                    <a:pt x="664" y="14"/>
                    <a:pt x="652" y="0"/>
                    <a:pt x="6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17" name="Google Shape;18817;p27"/>
            <p:cNvSpPr/>
            <p:nvPr/>
          </p:nvSpPr>
          <p:spPr>
            <a:xfrm>
              <a:off x="3130250" y="2382050"/>
              <a:ext cx="18675" cy="31625"/>
            </a:xfrm>
            <a:custGeom>
              <a:avLst/>
              <a:gdLst/>
              <a:ahLst/>
              <a:cxnLst/>
              <a:rect l="l" t="t" r="r" b="b"/>
              <a:pathLst>
                <a:path w="747" h="1265" extrusionOk="0">
                  <a:moveTo>
                    <a:pt x="728" y="0"/>
                  </a:moveTo>
                  <a:cubicBezTo>
                    <a:pt x="719" y="0"/>
                    <a:pt x="711" y="3"/>
                    <a:pt x="711" y="9"/>
                  </a:cubicBezTo>
                  <a:cubicBezTo>
                    <a:pt x="651" y="235"/>
                    <a:pt x="568" y="450"/>
                    <a:pt x="460" y="664"/>
                  </a:cubicBezTo>
                  <a:cubicBezTo>
                    <a:pt x="341" y="866"/>
                    <a:pt x="175" y="1033"/>
                    <a:pt x="20" y="1212"/>
                  </a:cubicBezTo>
                  <a:cubicBezTo>
                    <a:pt x="0" y="1222"/>
                    <a:pt x="13" y="1265"/>
                    <a:pt x="32" y="1265"/>
                  </a:cubicBezTo>
                  <a:cubicBezTo>
                    <a:pt x="36" y="1265"/>
                    <a:pt x="40" y="1263"/>
                    <a:pt x="44" y="1259"/>
                  </a:cubicBezTo>
                  <a:cubicBezTo>
                    <a:pt x="437" y="974"/>
                    <a:pt x="687" y="462"/>
                    <a:pt x="746" y="9"/>
                  </a:cubicBezTo>
                  <a:cubicBezTo>
                    <a:pt x="746" y="3"/>
                    <a:pt x="737" y="0"/>
                    <a:pt x="7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18" name="Google Shape;18818;p27"/>
            <p:cNvSpPr/>
            <p:nvPr/>
          </p:nvSpPr>
          <p:spPr>
            <a:xfrm>
              <a:off x="3114450" y="2380750"/>
              <a:ext cx="35650" cy="61325"/>
            </a:xfrm>
            <a:custGeom>
              <a:avLst/>
              <a:gdLst/>
              <a:ahLst/>
              <a:cxnLst/>
              <a:rect l="l" t="t" r="r" b="b"/>
              <a:pathLst>
                <a:path w="1426" h="2453" extrusionOk="0">
                  <a:moveTo>
                    <a:pt x="1391" y="1"/>
                  </a:moveTo>
                  <a:cubicBezTo>
                    <a:pt x="1381" y="1"/>
                    <a:pt x="1371" y="4"/>
                    <a:pt x="1366" y="14"/>
                  </a:cubicBezTo>
                  <a:cubicBezTo>
                    <a:pt x="1033" y="918"/>
                    <a:pt x="569" y="1633"/>
                    <a:pt x="9" y="2407"/>
                  </a:cubicBezTo>
                  <a:cubicBezTo>
                    <a:pt x="0" y="2432"/>
                    <a:pt x="10" y="2452"/>
                    <a:pt x="30" y="2452"/>
                  </a:cubicBezTo>
                  <a:cubicBezTo>
                    <a:pt x="38" y="2452"/>
                    <a:pt x="47" y="2449"/>
                    <a:pt x="57" y="2442"/>
                  </a:cubicBezTo>
                  <a:cubicBezTo>
                    <a:pt x="723" y="1811"/>
                    <a:pt x="1200" y="907"/>
                    <a:pt x="1426" y="25"/>
                  </a:cubicBezTo>
                  <a:cubicBezTo>
                    <a:pt x="1426" y="11"/>
                    <a:pt x="1408" y="1"/>
                    <a:pt x="1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19" name="Google Shape;18819;p27"/>
            <p:cNvSpPr/>
            <p:nvPr/>
          </p:nvSpPr>
          <p:spPr>
            <a:xfrm>
              <a:off x="3110950" y="2383050"/>
              <a:ext cx="37075" cy="71100"/>
            </a:xfrm>
            <a:custGeom>
              <a:avLst/>
              <a:gdLst/>
              <a:ahLst/>
              <a:cxnLst/>
              <a:rect l="l" t="t" r="r" b="b"/>
              <a:pathLst>
                <a:path w="1483" h="2844" extrusionOk="0">
                  <a:moveTo>
                    <a:pt x="1462" y="0"/>
                  </a:moveTo>
                  <a:cubicBezTo>
                    <a:pt x="1454" y="0"/>
                    <a:pt x="1447" y="6"/>
                    <a:pt x="1447" y="17"/>
                  </a:cubicBezTo>
                  <a:cubicBezTo>
                    <a:pt x="1149" y="1088"/>
                    <a:pt x="661" y="1922"/>
                    <a:pt x="18" y="2815"/>
                  </a:cubicBezTo>
                  <a:cubicBezTo>
                    <a:pt x="1" y="2832"/>
                    <a:pt x="15" y="2843"/>
                    <a:pt x="33" y="2843"/>
                  </a:cubicBezTo>
                  <a:cubicBezTo>
                    <a:pt x="40" y="2843"/>
                    <a:pt x="47" y="2842"/>
                    <a:pt x="54" y="2839"/>
                  </a:cubicBezTo>
                  <a:cubicBezTo>
                    <a:pt x="828" y="2124"/>
                    <a:pt x="1340" y="1041"/>
                    <a:pt x="1483" y="29"/>
                  </a:cubicBezTo>
                  <a:cubicBezTo>
                    <a:pt x="1483" y="9"/>
                    <a:pt x="1472" y="0"/>
                    <a:pt x="1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20" name="Google Shape;18820;p27"/>
            <p:cNvSpPr/>
            <p:nvPr/>
          </p:nvSpPr>
          <p:spPr>
            <a:xfrm>
              <a:off x="3116900" y="2376100"/>
              <a:ext cx="32025" cy="65550"/>
            </a:xfrm>
            <a:custGeom>
              <a:avLst/>
              <a:gdLst/>
              <a:ahLst/>
              <a:cxnLst/>
              <a:rect l="l" t="t" r="r" b="b"/>
              <a:pathLst>
                <a:path w="1281" h="2622" extrusionOk="0">
                  <a:moveTo>
                    <a:pt x="1262" y="0"/>
                  </a:moveTo>
                  <a:cubicBezTo>
                    <a:pt x="1253" y="0"/>
                    <a:pt x="1245" y="3"/>
                    <a:pt x="1245" y="9"/>
                  </a:cubicBezTo>
                  <a:cubicBezTo>
                    <a:pt x="1209" y="69"/>
                    <a:pt x="1173" y="152"/>
                    <a:pt x="1149" y="247"/>
                  </a:cubicBezTo>
                  <a:cubicBezTo>
                    <a:pt x="1162" y="215"/>
                    <a:pt x="1168" y="201"/>
                    <a:pt x="1171" y="201"/>
                  </a:cubicBezTo>
                  <a:lnTo>
                    <a:pt x="1171" y="201"/>
                  </a:lnTo>
                  <a:cubicBezTo>
                    <a:pt x="1182" y="201"/>
                    <a:pt x="1050" y="637"/>
                    <a:pt x="1030" y="688"/>
                  </a:cubicBezTo>
                  <a:cubicBezTo>
                    <a:pt x="947" y="914"/>
                    <a:pt x="864" y="1140"/>
                    <a:pt x="756" y="1366"/>
                  </a:cubicBezTo>
                  <a:cubicBezTo>
                    <a:pt x="554" y="1795"/>
                    <a:pt x="280" y="2176"/>
                    <a:pt x="18" y="2593"/>
                  </a:cubicBezTo>
                  <a:cubicBezTo>
                    <a:pt x="1" y="2610"/>
                    <a:pt x="15" y="2621"/>
                    <a:pt x="29" y="2621"/>
                  </a:cubicBezTo>
                  <a:cubicBezTo>
                    <a:pt x="34" y="2621"/>
                    <a:pt x="39" y="2620"/>
                    <a:pt x="42" y="2617"/>
                  </a:cubicBezTo>
                  <a:cubicBezTo>
                    <a:pt x="697" y="1926"/>
                    <a:pt x="1149" y="926"/>
                    <a:pt x="1280" y="9"/>
                  </a:cubicBezTo>
                  <a:cubicBezTo>
                    <a:pt x="1280" y="3"/>
                    <a:pt x="1271" y="0"/>
                    <a:pt x="1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21" name="Google Shape;18821;p27"/>
            <p:cNvSpPr/>
            <p:nvPr/>
          </p:nvSpPr>
          <p:spPr>
            <a:xfrm>
              <a:off x="3089150" y="2385625"/>
              <a:ext cx="55750" cy="94825"/>
            </a:xfrm>
            <a:custGeom>
              <a:avLst/>
              <a:gdLst/>
              <a:ahLst/>
              <a:cxnLst/>
              <a:rect l="l" t="t" r="r" b="b"/>
              <a:pathLst>
                <a:path w="2230" h="3793" extrusionOk="0">
                  <a:moveTo>
                    <a:pt x="2222" y="0"/>
                  </a:moveTo>
                  <a:cubicBezTo>
                    <a:pt x="2218" y="0"/>
                    <a:pt x="2212" y="3"/>
                    <a:pt x="2212" y="9"/>
                  </a:cubicBezTo>
                  <a:cubicBezTo>
                    <a:pt x="1819" y="1462"/>
                    <a:pt x="783" y="2509"/>
                    <a:pt x="9" y="3748"/>
                  </a:cubicBezTo>
                  <a:cubicBezTo>
                    <a:pt x="0" y="3773"/>
                    <a:pt x="17" y="3793"/>
                    <a:pt x="35" y="3793"/>
                  </a:cubicBezTo>
                  <a:cubicBezTo>
                    <a:pt x="42" y="3793"/>
                    <a:pt x="50" y="3790"/>
                    <a:pt x="57" y="3783"/>
                  </a:cubicBezTo>
                  <a:cubicBezTo>
                    <a:pt x="914" y="2712"/>
                    <a:pt x="1997" y="1402"/>
                    <a:pt x="2224" y="9"/>
                  </a:cubicBezTo>
                  <a:cubicBezTo>
                    <a:pt x="2229" y="3"/>
                    <a:pt x="2227" y="0"/>
                    <a:pt x="2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22" name="Google Shape;18822;p27"/>
            <p:cNvSpPr/>
            <p:nvPr/>
          </p:nvSpPr>
          <p:spPr>
            <a:xfrm>
              <a:off x="3071325" y="2439925"/>
              <a:ext cx="51300" cy="89925"/>
            </a:xfrm>
            <a:custGeom>
              <a:avLst/>
              <a:gdLst/>
              <a:ahLst/>
              <a:cxnLst/>
              <a:rect l="l" t="t" r="r" b="b"/>
              <a:pathLst>
                <a:path w="2052" h="3597" extrusionOk="0">
                  <a:moveTo>
                    <a:pt x="2033" y="0"/>
                  </a:moveTo>
                  <a:cubicBezTo>
                    <a:pt x="2028" y="0"/>
                    <a:pt x="2024" y="5"/>
                    <a:pt x="2020" y="16"/>
                  </a:cubicBezTo>
                  <a:cubicBezTo>
                    <a:pt x="1306" y="808"/>
                    <a:pt x="359" y="1752"/>
                    <a:pt x="83" y="2830"/>
                  </a:cubicBezTo>
                  <a:lnTo>
                    <a:pt x="83" y="2830"/>
                  </a:lnTo>
                  <a:cubicBezTo>
                    <a:pt x="48" y="2936"/>
                    <a:pt x="11" y="3066"/>
                    <a:pt x="20" y="3123"/>
                  </a:cubicBezTo>
                  <a:cubicBezTo>
                    <a:pt x="20" y="3138"/>
                    <a:pt x="20" y="3151"/>
                    <a:pt x="21" y="3164"/>
                  </a:cubicBezTo>
                  <a:lnTo>
                    <a:pt x="21" y="3164"/>
                  </a:lnTo>
                  <a:cubicBezTo>
                    <a:pt x="6" y="3292"/>
                    <a:pt x="1" y="3421"/>
                    <a:pt x="8" y="3552"/>
                  </a:cubicBezTo>
                  <a:cubicBezTo>
                    <a:pt x="8" y="3582"/>
                    <a:pt x="28" y="3597"/>
                    <a:pt x="49" y="3597"/>
                  </a:cubicBezTo>
                  <a:cubicBezTo>
                    <a:pt x="70" y="3597"/>
                    <a:pt x="91" y="3582"/>
                    <a:pt x="91" y="3552"/>
                  </a:cubicBezTo>
                  <a:cubicBezTo>
                    <a:pt x="83" y="3220"/>
                    <a:pt x="144" y="2975"/>
                    <a:pt x="242" y="2713"/>
                  </a:cubicBezTo>
                  <a:lnTo>
                    <a:pt x="242" y="2713"/>
                  </a:lnTo>
                  <a:cubicBezTo>
                    <a:pt x="210" y="2898"/>
                    <a:pt x="238" y="3077"/>
                    <a:pt x="329" y="3290"/>
                  </a:cubicBezTo>
                  <a:cubicBezTo>
                    <a:pt x="337" y="3306"/>
                    <a:pt x="350" y="3313"/>
                    <a:pt x="364" y="3313"/>
                  </a:cubicBezTo>
                  <a:cubicBezTo>
                    <a:pt x="391" y="3313"/>
                    <a:pt x="420" y="3286"/>
                    <a:pt x="412" y="3254"/>
                  </a:cubicBezTo>
                  <a:cubicBezTo>
                    <a:pt x="246" y="2814"/>
                    <a:pt x="412" y="2409"/>
                    <a:pt x="651" y="2028"/>
                  </a:cubicBezTo>
                  <a:cubicBezTo>
                    <a:pt x="659" y="2001"/>
                    <a:pt x="635" y="1968"/>
                    <a:pt x="612" y="1968"/>
                  </a:cubicBezTo>
                  <a:cubicBezTo>
                    <a:pt x="604" y="1968"/>
                    <a:pt x="597" y="1972"/>
                    <a:pt x="591" y="1980"/>
                  </a:cubicBezTo>
                  <a:cubicBezTo>
                    <a:pt x="534" y="2044"/>
                    <a:pt x="481" y="2109"/>
                    <a:pt x="432" y="2174"/>
                  </a:cubicBezTo>
                  <a:lnTo>
                    <a:pt x="432" y="2174"/>
                  </a:lnTo>
                  <a:cubicBezTo>
                    <a:pt x="847" y="1403"/>
                    <a:pt x="1545" y="727"/>
                    <a:pt x="2044" y="28"/>
                  </a:cubicBezTo>
                  <a:cubicBezTo>
                    <a:pt x="2052" y="20"/>
                    <a:pt x="2043" y="0"/>
                    <a:pt x="2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23" name="Google Shape;18823;p27"/>
            <p:cNvSpPr/>
            <p:nvPr/>
          </p:nvSpPr>
          <p:spPr>
            <a:xfrm>
              <a:off x="2722175" y="2441775"/>
              <a:ext cx="9725" cy="26700"/>
            </a:xfrm>
            <a:custGeom>
              <a:avLst/>
              <a:gdLst/>
              <a:ahLst/>
              <a:cxnLst/>
              <a:rect l="l" t="t" r="r" b="b"/>
              <a:pathLst>
                <a:path w="389" h="1068" extrusionOk="0">
                  <a:moveTo>
                    <a:pt x="28" y="0"/>
                  </a:moveTo>
                  <a:cubicBezTo>
                    <a:pt x="16" y="0"/>
                    <a:pt x="0" y="11"/>
                    <a:pt x="8" y="25"/>
                  </a:cubicBezTo>
                  <a:cubicBezTo>
                    <a:pt x="174" y="371"/>
                    <a:pt x="234" y="704"/>
                    <a:pt x="329" y="1049"/>
                  </a:cubicBezTo>
                  <a:cubicBezTo>
                    <a:pt x="329" y="1061"/>
                    <a:pt x="335" y="1067"/>
                    <a:pt x="341" y="1067"/>
                  </a:cubicBezTo>
                  <a:cubicBezTo>
                    <a:pt x="347" y="1067"/>
                    <a:pt x="353" y="1061"/>
                    <a:pt x="353" y="1049"/>
                  </a:cubicBezTo>
                  <a:cubicBezTo>
                    <a:pt x="389" y="704"/>
                    <a:pt x="234" y="311"/>
                    <a:pt x="43" y="13"/>
                  </a:cubicBezTo>
                  <a:cubicBezTo>
                    <a:pt x="43" y="4"/>
                    <a:pt x="36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24" name="Google Shape;18824;p27"/>
            <p:cNvSpPr/>
            <p:nvPr/>
          </p:nvSpPr>
          <p:spPr>
            <a:xfrm>
              <a:off x="2721450" y="2440350"/>
              <a:ext cx="15125" cy="45475"/>
            </a:xfrm>
            <a:custGeom>
              <a:avLst/>
              <a:gdLst/>
              <a:ahLst/>
              <a:cxnLst/>
              <a:rect l="l" t="t" r="r" b="b"/>
              <a:pathLst>
                <a:path w="605" h="1819" extrusionOk="0">
                  <a:moveTo>
                    <a:pt x="19" y="0"/>
                  </a:moveTo>
                  <a:cubicBezTo>
                    <a:pt x="12" y="0"/>
                    <a:pt x="1" y="10"/>
                    <a:pt x="1" y="23"/>
                  </a:cubicBezTo>
                  <a:cubicBezTo>
                    <a:pt x="120" y="642"/>
                    <a:pt x="310" y="1249"/>
                    <a:pt x="560" y="1809"/>
                  </a:cubicBezTo>
                  <a:cubicBezTo>
                    <a:pt x="564" y="1816"/>
                    <a:pt x="570" y="1819"/>
                    <a:pt x="576" y="1819"/>
                  </a:cubicBezTo>
                  <a:cubicBezTo>
                    <a:pt x="590" y="1819"/>
                    <a:pt x="604" y="1805"/>
                    <a:pt x="596" y="1797"/>
                  </a:cubicBezTo>
                  <a:cubicBezTo>
                    <a:pt x="429" y="1201"/>
                    <a:pt x="239" y="606"/>
                    <a:pt x="25" y="23"/>
                  </a:cubicBezTo>
                  <a:cubicBezTo>
                    <a:pt x="30" y="7"/>
                    <a:pt x="26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25" name="Google Shape;18825;p27"/>
            <p:cNvSpPr/>
            <p:nvPr/>
          </p:nvSpPr>
          <p:spPr>
            <a:xfrm>
              <a:off x="2724425" y="2431750"/>
              <a:ext cx="15800" cy="39775"/>
            </a:xfrm>
            <a:custGeom>
              <a:avLst/>
              <a:gdLst/>
              <a:ahLst/>
              <a:cxnLst/>
              <a:rect l="l" t="t" r="r" b="b"/>
              <a:pathLst>
                <a:path w="632" h="1591" extrusionOk="0">
                  <a:moveTo>
                    <a:pt x="8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322" y="510"/>
                    <a:pt x="477" y="1010"/>
                    <a:pt x="608" y="1581"/>
                  </a:cubicBezTo>
                  <a:cubicBezTo>
                    <a:pt x="608" y="1587"/>
                    <a:pt x="614" y="1590"/>
                    <a:pt x="620" y="1590"/>
                  </a:cubicBezTo>
                  <a:cubicBezTo>
                    <a:pt x="626" y="1590"/>
                    <a:pt x="632" y="1587"/>
                    <a:pt x="632" y="1581"/>
                  </a:cubicBezTo>
                  <a:cubicBezTo>
                    <a:pt x="608" y="1010"/>
                    <a:pt x="358" y="462"/>
                    <a:pt x="25" y="10"/>
                  </a:cubicBezTo>
                  <a:cubicBezTo>
                    <a:pt x="19" y="4"/>
                    <a:pt x="13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26" name="Google Shape;18826;p27"/>
            <p:cNvSpPr/>
            <p:nvPr/>
          </p:nvSpPr>
          <p:spPr>
            <a:xfrm>
              <a:off x="2741200" y="2479950"/>
              <a:ext cx="65625" cy="67300"/>
            </a:xfrm>
            <a:custGeom>
              <a:avLst/>
              <a:gdLst/>
              <a:ahLst/>
              <a:cxnLst/>
              <a:rect l="l" t="t" r="r" b="b"/>
              <a:pathLst>
                <a:path w="2625" h="2692" extrusionOk="0">
                  <a:moveTo>
                    <a:pt x="15" y="0"/>
                  </a:moveTo>
                  <a:cubicBezTo>
                    <a:pt x="9" y="0"/>
                    <a:pt x="0" y="14"/>
                    <a:pt x="9" y="22"/>
                  </a:cubicBezTo>
                  <a:cubicBezTo>
                    <a:pt x="247" y="558"/>
                    <a:pt x="663" y="939"/>
                    <a:pt x="1080" y="1332"/>
                  </a:cubicBezTo>
                  <a:cubicBezTo>
                    <a:pt x="1568" y="1796"/>
                    <a:pt x="2068" y="2249"/>
                    <a:pt x="2568" y="2689"/>
                  </a:cubicBezTo>
                  <a:cubicBezTo>
                    <a:pt x="2570" y="2691"/>
                    <a:pt x="2572" y="2692"/>
                    <a:pt x="2575" y="2692"/>
                  </a:cubicBezTo>
                  <a:cubicBezTo>
                    <a:pt x="2592" y="2692"/>
                    <a:pt x="2625" y="2664"/>
                    <a:pt x="2604" y="2654"/>
                  </a:cubicBezTo>
                  <a:cubicBezTo>
                    <a:pt x="1735" y="1808"/>
                    <a:pt x="652" y="1058"/>
                    <a:pt x="20" y="10"/>
                  </a:cubicBezTo>
                  <a:cubicBezTo>
                    <a:pt x="20" y="3"/>
                    <a:pt x="18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27" name="Google Shape;18827;p27"/>
            <p:cNvSpPr/>
            <p:nvPr/>
          </p:nvSpPr>
          <p:spPr>
            <a:xfrm>
              <a:off x="2666700" y="2403425"/>
              <a:ext cx="26500" cy="69000"/>
            </a:xfrm>
            <a:custGeom>
              <a:avLst/>
              <a:gdLst/>
              <a:ahLst/>
              <a:cxnLst/>
              <a:rect l="l" t="t" r="r" b="b"/>
              <a:pathLst>
                <a:path w="1060" h="2760" extrusionOk="0">
                  <a:moveTo>
                    <a:pt x="915" y="1"/>
                  </a:moveTo>
                  <a:cubicBezTo>
                    <a:pt x="499" y="1"/>
                    <a:pt x="196" y="385"/>
                    <a:pt x="250" y="809"/>
                  </a:cubicBezTo>
                  <a:cubicBezTo>
                    <a:pt x="298" y="1202"/>
                    <a:pt x="536" y="1583"/>
                    <a:pt x="607" y="1976"/>
                  </a:cubicBezTo>
                  <a:cubicBezTo>
                    <a:pt x="667" y="2274"/>
                    <a:pt x="703" y="2547"/>
                    <a:pt x="953" y="2750"/>
                  </a:cubicBezTo>
                  <a:cubicBezTo>
                    <a:pt x="956" y="2757"/>
                    <a:pt x="963" y="2760"/>
                    <a:pt x="969" y="2760"/>
                  </a:cubicBezTo>
                  <a:cubicBezTo>
                    <a:pt x="985" y="2760"/>
                    <a:pt x="1002" y="2743"/>
                    <a:pt x="976" y="2726"/>
                  </a:cubicBezTo>
                  <a:cubicBezTo>
                    <a:pt x="738" y="2369"/>
                    <a:pt x="774" y="2000"/>
                    <a:pt x="679" y="1595"/>
                  </a:cubicBezTo>
                  <a:cubicBezTo>
                    <a:pt x="524" y="964"/>
                    <a:pt x="0" y="297"/>
                    <a:pt x="1036" y="35"/>
                  </a:cubicBezTo>
                  <a:cubicBezTo>
                    <a:pt x="1036" y="35"/>
                    <a:pt x="1060" y="11"/>
                    <a:pt x="1036" y="11"/>
                  </a:cubicBezTo>
                  <a:cubicBezTo>
                    <a:pt x="995" y="4"/>
                    <a:pt x="954" y="1"/>
                    <a:pt x="9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28" name="Google Shape;18828;p27"/>
            <p:cNvSpPr/>
            <p:nvPr/>
          </p:nvSpPr>
          <p:spPr>
            <a:xfrm>
              <a:off x="2683050" y="2463125"/>
              <a:ext cx="22550" cy="56425"/>
            </a:xfrm>
            <a:custGeom>
              <a:avLst/>
              <a:gdLst/>
              <a:ahLst/>
              <a:cxnLst/>
              <a:rect l="l" t="t" r="r" b="b"/>
              <a:pathLst>
                <a:path w="902" h="2257" extrusionOk="0">
                  <a:moveTo>
                    <a:pt x="11" y="0"/>
                  </a:moveTo>
                  <a:cubicBezTo>
                    <a:pt x="7" y="0"/>
                    <a:pt x="1" y="11"/>
                    <a:pt x="1" y="29"/>
                  </a:cubicBezTo>
                  <a:cubicBezTo>
                    <a:pt x="418" y="695"/>
                    <a:pt x="525" y="1529"/>
                    <a:pt x="846" y="2243"/>
                  </a:cubicBezTo>
                  <a:cubicBezTo>
                    <a:pt x="851" y="2252"/>
                    <a:pt x="861" y="2256"/>
                    <a:pt x="870" y="2256"/>
                  </a:cubicBezTo>
                  <a:cubicBezTo>
                    <a:pt x="886" y="2256"/>
                    <a:pt x="901" y="2246"/>
                    <a:pt x="894" y="2231"/>
                  </a:cubicBezTo>
                  <a:cubicBezTo>
                    <a:pt x="739" y="1493"/>
                    <a:pt x="525" y="588"/>
                    <a:pt x="13" y="5"/>
                  </a:cubicBezTo>
                  <a:cubicBezTo>
                    <a:pt x="13" y="2"/>
                    <a:pt x="12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29" name="Google Shape;18829;p27"/>
            <p:cNvSpPr/>
            <p:nvPr/>
          </p:nvSpPr>
          <p:spPr>
            <a:xfrm>
              <a:off x="2688125" y="2439600"/>
              <a:ext cx="18475" cy="63550"/>
            </a:xfrm>
            <a:custGeom>
              <a:avLst/>
              <a:gdLst/>
              <a:ahLst/>
              <a:cxnLst/>
              <a:rect l="l" t="t" r="r" b="b"/>
              <a:pathLst>
                <a:path w="739" h="2542" extrusionOk="0">
                  <a:moveTo>
                    <a:pt x="16" y="0"/>
                  </a:moveTo>
                  <a:cubicBezTo>
                    <a:pt x="8" y="0"/>
                    <a:pt x="0" y="6"/>
                    <a:pt x="0" y="17"/>
                  </a:cubicBezTo>
                  <a:cubicBezTo>
                    <a:pt x="36" y="886"/>
                    <a:pt x="405" y="1720"/>
                    <a:pt x="715" y="2541"/>
                  </a:cubicBezTo>
                  <a:lnTo>
                    <a:pt x="739" y="2541"/>
                  </a:lnTo>
                  <a:cubicBezTo>
                    <a:pt x="453" y="1708"/>
                    <a:pt x="119" y="910"/>
                    <a:pt x="36" y="29"/>
                  </a:cubicBezTo>
                  <a:cubicBezTo>
                    <a:pt x="36" y="9"/>
                    <a:pt x="25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30" name="Google Shape;18830;p27"/>
            <p:cNvSpPr/>
            <p:nvPr/>
          </p:nvSpPr>
          <p:spPr>
            <a:xfrm>
              <a:off x="2709550" y="2507875"/>
              <a:ext cx="106225" cy="101425"/>
            </a:xfrm>
            <a:custGeom>
              <a:avLst/>
              <a:gdLst/>
              <a:ahLst/>
              <a:cxnLst/>
              <a:rect l="l" t="t" r="r" b="b"/>
              <a:pathLst>
                <a:path w="4249" h="4057" extrusionOk="0">
                  <a:moveTo>
                    <a:pt x="1" y="1"/>
                  </a:moveTo>
                  <a:cubicBezTo>
                    <a:pt x="429" y="810"/>
                    <a:pt x="905" y="1596"/>
                    <a:pt x="1620" y="2191"/>
                  </a:cubicBezTo>
                  <a:cubicBezTo>
                    <a:pt x="2441" y="2858"/>
                    <a:pt x="3358" y="3442"/>
                    <a:pt x="4227" y="4049"/>
                  </a:cubicBezTo>
                  <a:cubicBezTo>
                    <a:pt x="4230" y="4055"/>
                    <a:pt x="4233" y="4057"/>
                    <a:pt x="4236" y="4057"/>
                  </a:cubicBezTo>
                  <a:cubicBezTo>
                    <a:pt x="4244" y="4057"/>
                    <a:pt x="4248" y="4037"/>
                    <a:pt x="4239" y="4037"/>
                  </a:cubicBezTo>
                  <a:cubicBezTo>
                    <a:pt x="3549" y="3430"/>
                    <a:pt x="2763" y="2941"/>
                    <a:pt x="2025" y="2418"/>
                  </a:cubicBezTo>
                  <a:cubicBezTo>
                    <a:pt x="1108" y="1775"/>
                    <a:pt x="572" y="9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31" name="Google Shape;18831;p27"/>
            <p:cNvSpPr/>
            <p:nvPr/>
          </p:nvSpPr>
          <p:spPr>
            <a:xfrm>
              <a:off x="2779500" y="2572475"/>
              <a:ext cx="38975" cy="35800"/>
            </a:xfrm>
            <a:custGeom>
              <a:avLst/>
              <a:gdLst/>
              <a:ahLst/>
              <a:cxnLst/>
              <a:rect l="l" t="t" r="r" b="b"/>
              <a:pathLst>
                <a:path w="1559" h="1432" extrusionOk="0">
                  <a:moveTo>
                    <a:pt x="1" y="0"/>
                  </a:moveTo>
                  <a:lnTo>
                    <a:pt x="1" y="0"/>
                  </a:lnTo>
                  <a:cubicBezTo>
                    <a:pt x="429" y="512"/>
                    <a:pt x="965" y="1036"/>
                    <a:pt x="1525" y="1429"/>
                  </a:cubicBezTo>
                  <a:cubicBezTo>
                    <a:pt x="1528" y="1431"/>
                    <a:pt x="1531" y="1431"/>
                    <a:pt x="1534" y="1431"/>
                  </a:cubicBezTo>
                  <a:cubicBezTo>
                    <a:pt x="1551" y="1431"/>
                    <a:pt x="1559" y="1405"/>
                    <a:pt x="1548" y="1405"/>
                  </a:cubicBezTo>
                  <a:cubicBezTo>
                    <a:pt x="1036" y="917"/>
                    <a:pt x="513" y="45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32" name="Google Shape;18832;p27"/>
            <p:cNvSpPr/>
            <p:nvPr/>
          </p:nvSpPr>
          <p:spPr>
            <a:xfrm>
              <a:off x="2782575" y="2566675"/>
              <a:ext cx="37925" cy="36725"/>
            </a:xfrm>
            <a:custGeom>
              <a:avLst/>
              <a:gdLst/>
              <a:ahLst/>
              <a:cxnLst/>
              <a:rect l="l" t="t" r="r" b="b"/>
              <a:pathLst>
                <a:path w="1517" h="1469" extrusionOk="0">
                  <a:moveTo>
                    <a:pt x="6" y="1"/>
                  </a:moveTo>
                  <a:cubicBezTo>
                    <a:pt x="3" y="1"/>
                    <a:pt x="1" y="6"/>
                    <a:pt x="9" y="6"/>
                  </a:cubicBezTo>
                  <a:cubicBezTo>
                    <a:pt x="9" y="2"/>
                    <a:pt x="7" y="1"/>
                    <a:pt x="6" y="1"/>
                  </a:cubicBezTo>
                  <a:close/>
                  <a:moveTo>
                    <a:pt x="9" y="6"/>
                  </a:moveTo>
                  <a:lnTo>
                    <a:pt x="9" y="6"/>
                  </a:lnTo>
                  <a:cubicBezTo>
                    <a:pt x="485" y="494"/>
                    <a:pt x="961" y="1030"/>
                    <a:pt x="1497" y="1459"/>
                  </a:cubicBezTo>
                  <a:cubicBezTo>
                    <a:pt x="1501" y="1466"/>
                    <a:pt x="1504" y="1469"/>
                    <a:pt x="1507" y="1469"/>
                  </a:cubicBezTo>
                  <a:cubicBezTo>
                    <a:pt x="1514" y="1469"/>
                    <a:pt x="1517" y="1455"/>
                    <a:pt x="1509" y="1447"/>
                  </a:cubicBezTo>
                  <a:cubicBezTo>
                    <a:pt x="1068" y="923"/>
                    <a:pt x="509" y="470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33" name="Google Shape;18833;p27"/>
            <p:cNvSpPr/>
            <p:nvPr/>
          </p:nvSpPr>
          <p:spPr>
            <a:xfrm>
              <a:off x="2794525" y="2571350"/>
              <a:ext cx="31350" cy="30950"/>
            </a:xfrm>
            <a:custGeom>
              <a:avLst/>
              <a:gdLst/>
              <a:ahLst/>
              <a:cxnLst/>
              <a:rect l="l" t="t" r="r" b="b"/>
              <a:pathLst>
                <a:path w="1254" h="1238" extrusionOk="0">
                  <a:moveTo>
                    <a:pt x="2" y="1"/>
                  </a:moveTo>
                  <a:cubicBezTo>
                    <a:pt x="1" y="1"/>
                    <a:pt x="1" y="4"/>
                    <a:pt x="7" y="10"/>
                  </a:cubicBezTo>
                  <a:cubicBezTo>
                    <a:pt x="7" y="4"/>
                    <a:pt x="4" y="1"/>
                    <a:pt x="2" y="1"/>
                  </a:cubicBezTo>
                  <a:close/>
                  <a:moveTo>
                    <a:pt x="7" y="10"/>
                  </a:moveTo>
                  <a:lnTo>
                    <a:pt x="7" y="10"/>
                  </a:lnTo>
                  <a:cubicBezTo>
                    <a:pt x="531" y="307"/>
                    <a:pt x="650" y="1010"/>
                    <a:pt x="1209" y="1236"/>
                  </a:cubicBezTo>
                  <a:cubicBezTo>
                    <a:pt x="1213" y="1237"/>
                    <a:pt x="1217" y="1238"/>
                    <a:pt x="1220" y="1238"/>
                  </a:cubicBezTo>
                  <a:cubicBezTo>
                    <a:pt x="1247" y="1238"/>
                    <a:pt x="1253" y="1199"/>
                    <a:pt x="1221" y="1188"/>
                  </a:cubicBezTo>
                  <a:cubicBezTo>
                    <a:pt x="685" y="914"/>
                    <a:pt x="554" y="248"/>
                    <a:pt x="7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34" name="Google Shape;18834;p27"/>
            <p:cNvSpPr/>
            <p:nvPr/>
          </p:nvSpPr>
          <p:spPr>
            <a:xfrm>
              <a:off x="2797425" y="2560775"/>
              <a:ext cx="35475" cy="41400"/>
            </a:xfrm>
            <a:custGeom>
              <a:avLst/>
              <a:gdLst/>
              <a:ahLst/>
              <a:cxnLst/>
              <a:rect l="l" t="t" r="r" b="b"/>
              <a:pathLst>
                <a:path w="1419" h="1656" extrusionOk="0">
                  <a:moveTo>
                    <a:pt x="30" y="1"/>
                  </a:moveTo>
                  <a:cubicBezTo>
                    <a:pt x="22" y="1"/>
                    <a:pt x="0" y="18"/>
                    <a:pt x="10" y="28"/>
                  </a:cubicBezTo>
                  <a:cubicBezTo>
                    <a:pt x="379" y="611"/>
                    <a:pt x="831" y="1218"/>
                    <a:pt x="1367" y="1647"/>
                  </a:cubicBezTo>
                  <a:cubicBezTo>
                    <a:pt x="1373" y="1653"/>
                    <a:pt x="1379" y="1655"/>
                    <a:pt x="1385" y="1655"/>
                  </a:cubicBezTo>
                  <a:cubicBezTo>
                    <a:pt x="1404" y="1655"/>
                    <a:pt x="1418" y="1632"/>
                    <a:pt x="1391" y="1623"/>
                  </a:cubicBezTo>
                  <a:cubicBezTo>
                    <a:pt x="950" y="1076"/>
                    <a:pt x="450" y="587"/>
                    <a:pt x="34" y="4"/>
                  </a:cubicBezTo>
                  <a:cubicBezTo>
                    <a:pt x="34" y="2"/>
                    <a:pt x="32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35" name="Google Shape;18835;p27"/>
            <p:cNvSpPr/>
            <p:nvPr/>
          </p:nvSpPr>
          <p:spPr>
            <a:xfrm>
              <a:off x="2806675" y="2558075"/>
              <a:ext cx="31300" cy="40200"/>
            </a:xfrm>
            <a:custGeom>
              <a:avLst/>
              <a:gdLst/>
              <a:ahLst/>
              <a:cxnLst/>
              <a:rect l="l" t="t" r="r" b="b"/>
              <a:pathLst>
                <a:path w="1252" h="1608" extrusionOk="0">
                  <a:moveTo>
                    <a:pt x="42" y="0"/>
                  </a:moveTo>
                  <a:cubicBezTo>
                    <a:pt x="25" y="0"/>
                    <a:pt x="0" y="14"/>
                    <a:pt x="9" y="41"/>
                  </a:cubicBezTo>
                  <a:cubicBezTo>
                    <a:pt x="378" y="576"/>
                    <a:pt x="771" y="1112"/>
                    <a:pt x="1176" y="1600"/>
                  </a:cubicBezTo>
                  <a:cubicBezTo>
                    <a:pt x="1181" y="1606"/>
                    <a:pt x="1188" y="1608"/>
                    <a:pt x="1196" y="1608"/>
                  </a:cubicBezTo>
                  <a:cubicBezTo>
                    <a:pt x="1222" y="1608"/>
                    <a:pt x="1251" y="1580"/>
                    <a:pt x="1223" y="1553"/>
                  </a:cubicBezTo>
                  <a:cubicBezTo>
                    <a:pt x="854" y="1017"/>
                    <a:pt x="449" y="517"/>
                    <a:pt x="57" y="5"/>
                  </a:cubicBezTo>
                  <a:cubicBezTo>
                    <a:pt x="54" y="2"/>
                    <a:pt x="48" y="0"/>
                    <a:pt x="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36" name="Google Shape;18836;p27"/>
            <p:cNvSpPr/>
            <p:nvPr/>
          </p:nvSpPr>
          <p:spPr>
            <a:xfrm>
              <a:off x="2812550" y="2553025"/>
              <a:ext cx="19875" cy="39050"/>
            </a:xfrm>
            <a:custGeom>
              <a:avLst/>
              <a:gdLst/>
              <a:ahLst/>
              <a:cxnLst/>
              <a:rect l="l" t="t" r="r" b="b"/>
              <a:pathLst>
                <a:path w="795" h="1562" extrusionOk="0">
                  <a:moveTo>
                    <a:pt x="19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107" y="552"/>
                    <a:pt x="369" y="1159"/>
                    <a:pt x="738" y="1552"/>
                  </a:cubicBezTo>
                  <a:cubicBezTo>
                    <a:pt x="748" y="1559"/>
                    <a:pt x="757" y="1562"/>
                    <a:pt x="765" y="1562"/>
                  </a:cubicBezTo>
                  <a:cubicBezTo>
                    <a:pt x="785" y="1562"/>
                    <a:pt x="795" y="1542"/>
                    <a:pt x="786" y="1516"/>
                  </a:cubicBezTo>
                  <a:cubicBezTo>
                    <a:pt x="667" y="1266"/>
                    <a:pt x="500" y="1040"/>
                    <a:pt x="369" y="790"/>
                  </a:cubicBezTo>
                  <a:cubicBezTo>
                    <a:pt x="250" y="540"/>
                    <a:pt x="143" y="278"/>
                    <a:pt x="48" y="28"/>
                  </a:cubicBezTo>
                  <a:cubicBezTo>
                    <a:pt x="38" y="8"/>
                    <a:pt x="28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37" name="Google Shape;18837;p27"/>
            <p:cNvSpPr/>
            <p:nvPr/>
          </p:nvSpPr>
          <p:spPr>
            <a:xfrm>
              <a:off x="2811475" y="2562450"/>
              <a:ext cx="23950" cy="35725"/>
            </a:xfrm>
            <a:custGeom>
              <a:avLst/>
              <a:gdLst/>
              <a:ahLst/>
              <a:cxnLst/>
              <a:rect l="l" t="t" r="r" b="b"/>
              <a:pathLst>
                <a:path w="958" h="1429" extrusionOk="0">
                  <a:moveTo>
                    <a:pt x="21" y="1"/>
                  </a:moveTo>
                  <a:cubicBezTo>
                    <a:pt x="10" y="1"/>
                    <a:pt x="0" y="6"/>
                    <a:pt x="7" y="20"/>
                  </a:cubicBezTo>
                  <a:cubicBezTo>
                    <a:pt x="67" y="306"/>
                    <a:pt x="222" y="580"/>
                    <a:pt x="388" y="818"/>
                  </a:cubicBezTo>
                  <a:cubicBezTo>
                    <a:pt x="531" y="1032"/>
                    <a:pt x="686" y="1270"/>
                    <a:pt x="900" y="1425"/>
                  </a:cubicBezTo>
                  <a:cubicBezTo>
                    <a:pt x="907" y="1427"/>
                    <a:pt x="913" y="1428"/>
                    <a:pt x="918" y="1428"/>
                  </a:cubicBezTo>
                  <a:cubicBezTo>
                    <a:pt x="943" y="1428"/>
                    <a:pt x="958" y="1407"/>
                    <a:pt x="948" y="1378"/>
                  </a:cubicBezTo>
                  <a:cubicBezTo>
                    <a:pt x="817" y="1139"/>
                    <a:pt x="603" y="949"/>
                    <a:pt x="460" y="723"/>
                  </a:cubicBezTo>
                  <a:cubicBezTo>
                    <a:pt x="305" y="485"/>
                    <a:pt x="186" y="247"/>
                    <a:pt x="43" y="8"/>
                  </a:cubicBezTo>
                  <a:cubicBezTo>
                    <a:pt x="38" y="3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38" name="Google Shape;18838;p27"/>
            <p:cNvSpPr/>
            <p:nvPr/>
          </p:nvSpPr>
          <p:spPr>
            <a:xfrm>
              <a:off x="2812325" y="2565375"/>
              <a:ext cx="32325" cy="39475"/>
            </a:xfrm>
            <a:custGeom>
              <a:avLst/>
              <a:gdLst/>
              <a:ahLst/>
              <a:cxnLst/>
              <a:rect l="l" t="t" r="r" b="b"/>
              <a:pathLst>
                <a:path w="1293" h="1579" extrusionOk="0">
                  <a:moveTo>
                    <a:pt x="40" y="1"/>
                  </a:moveTo>
                  <a:cubicBezTo>
                    <a:pt x="17" y="1"/>
                    <a:pt x="1" y="20"/>
                    <a:pt x="9" y="46"/>
                  </a:cubicBezTo>
                  <a:cubicBezTo>
                    <a:pt x="295" y="606"/>
                    <a:pt x="735" y="1213"/>
                    <a:pt x="1259" y="1570"/>
                  </a:cubicBezTo>
                  <a:cubicBezTo>
                    <a:pt x="1265" y="1576"/>
                    <a:pt x="1270" y="1578"/>
                    <a:pt x="1274" y="1578"/>
                  </a:cubicBezTo>
                  <a:cubicBezTo>
                    <a:pt x="1287" y="1578"/>
                    <a:pt x="1292" y="1555"/>
                    <a:pt x="1283" y="1546"/>
                  </a:cubicBezTo>
                  <a:cubicBezTo>
                    <a:pt x="1093" y="1308"/>
                    <a:pt x="855" y="1094"/>
                    <a:pt x="664" y="844"/>
                  </a:cubicBezTo>
                  <a:cubicBezTo>
                    <a:pt x="438" y="582"/>
                    <a:pt x="259" y="296"/>
                    <a:pt x="69" y="10"/>
                  </a:cubicBezTo>
                  <a:cubicBezTo>
                    <a:pt x="59" y="4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39" name="Google Shape;18839;p27"/>
            <p:cNvSpPr/>
            <p:nvPr/>
          </p:nvSpPr>
          <p:spPr>
            <a:xfrm>
              <a:off x="2823550" y="2585150"/>
              <a:ext cx="29200" cy="21875"/>
            </a:xfrm>
            <a:custGeom>
              <a:avLst/>
              <a:gdLst/>
              <a:ahLst/>
              <a:cxnLst/>
              <a:rect l="l" t="t" r="r" b="b"/>
              <a:pathLst>
                <a:path w="1168" h="875" extrusionOk="0">
                  <a:moveTo>
                    <a:pt x="25" y="1"/>
                  </a:moveTo>
                  <a:cubicBezTo>
                    <a:pt x="13" y="1"/>
                    <a:pt x="1" y="12"/>
                    <a:pt x="1" y="29"/>
                  </a:cubicBezTo>
                  <a:cubicBezTo>
                    <a:pt x="179" y="446"/>
                    <a:pt x="656" y="874"/>
                    <a:pt x="1132" y="874"/>
                  </a:cubicBezTo>
                  <a:cubicBezTo>
                    <a:pt x="1168" y="874"/>
                    <a:pt x="1168" y="839"/>
                    <a:pt x="1132" y="827"/>
                  </a:cubicBezTo>
                  <a:cubicBezTo>
                    <a:pt x="929" y="732"/>
                    <a:pt x="703" y="672"/>
                    <a:pt x="525" y="541"/>
                  </a:cubicBezTo>
                  <a:cubicBezTo>
                    <a:pt x="322" y="398"/>
                    <a:pt x="167" y="220"/>
                    <a:pt x="36" y="5"/>
                  </a:cubicBezTo>
                  <a:cubicBezTo>
                    <a:pt x="33" y="2"/>
                    <a:pt x="29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40" name="Google Shape;18840;p27"/>
            <p:cNvSpPr/>
            <p:nvPr/>
          </p:nvSpPr>
          <p:spPr>
            <a:xfrm>
              <a:off x="2717600" y="2247650"/>
              <a:ext cx="69675" cy="119575"/>
            </a:xfrm>
            <a:custGeom>
              <a:avLst/>
              <a:gdLst/>
              <a:ahLst/>
              <a:cxnLst/>
              <a:rect l="l" t="t" r="r" b="b"/>
              <a:pathLst>
                <a:path w="2787" h="4783" extrusionOk="0">
                  <a:moveTo>
                    <a:pt x="133" y="1"/>
                  </a:moveTo>
                  <a:cubicBezTo>
                    <a:pt x="119" y="1"/>
                    <a:pt x="107" y="10"/>
                    <a:pt x="107" y="27"/>
                  </a:cubicBezTo>
                  <a:cubicBezTo>
                    <a:pt x="0" y="885"/>
                    <a:pt x="417" y="1706"/>
                    <a:pt x="822" y="2456"/>
                  </a:cubicBezTo>
                  <a:cubicBezTo>
                    <a:pt x="1310" y="3361"/>
                    <a:pt x="2191" y="3909"/>
                    <a:pt x="2750" y="4778"/>
                  </a:cubicBezTo>
                  <a:cubicBezTo>
                    <a:pt x="2757" y="4781"/>
                    <a:pt x="2762" y="4783"/>
                    <a:pt x="2767" y="4783"/>
                  </a:cubicBezTo>
                  <a:cubicBezTo>
                    <a:pt x="2780" y="4783"/>
                    <a:pt x="2786" y="4772"/>
                    <a:pt x="2786" y="4754"/>
                  </a:cubicBezTo>
                  <a:cubicBezTo>
                    <a:pt x="2393" y="3956"/>
                    <a:pt x="1619" y="3540"/>
                    <a:pt x="1131" y="2825"/>
                  </a:cubicBezTo>
                  <a:cubicBezTo>
                    <a:pt x="583" y="2040"/>
                    <a:pt x="95" y="980"/>
                    <a:pt x="167" y="27"/>
                  </a:cubicBezTo>
                  <a:cubicBezTo>
                    <a:pt x="161" y="10"/>
                    <a:pt x="146" y="1"/>
                    <a:pt x="1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41" name="Google Shape;18841;p27"/>
            <p:cNvSpPr/>
            <p:nvPr/>
          </p:nvSpPr>
          <p:spPr>
            <a:xfrm>
              <a:off x="2792900" y="2373625"/>
              <a:ext cx="68975" cy="73525"/>
            </a:xfrm>
            <a:custGeom>
              <a:avLst/>
              <a:gdLst/>
              <a:ahLst/>
              <a:cxnLst/>
              <a:rect l="l" t="t" r="r" b="b"/>
              <a:pathLst>
                <a:path w="2759" h="2941" extrusionOk="0">
                  <a:moveTo>
                    <a:pt x="0" y="1"/>
                  </a:moveTo>
                  <a:lnTo>
                    <a:pt x="0" y="1"/>
                  </a:lnTo>
                  <a:cubicBezTo>
                    <a:pt x="453" y="465"/>
                    <a:pt x="786" y="1061"/>
                    <a:pt x="1227" y="1537"/>
                  </a:cubicBezTo>
                  <a:cubicBezTo>
                    <a:pt x="1691" y="2025"/>
                    <a:pt x="2215" y="2501"/>
                    <a:pt x="2739" y="2930"/>
                  </a:cubicBezTo>
                  <a:cubicBezTo>
                    <a:pt x="2742" y="2937"/>
                    <a:pt x="2746" y="2940"/>
                    <a:pt x="2749" y="2940"/>
                  </a:cubicBezTo>
                  <a:cubicBezTo>
                    <a:pt x="2756" y="2940"/>
                    <a:pt x="2759" y="2926"/>
                    <a:pt x="2751" y="2918"/>
                  </a:cubicBezTo>
                  <a:cubicBezTo>
                    <a:pt x="2263" y="2442"/>
                    <a:pt x="1727" y="2013"/>
                    <a:pt x="1262" y="1501"/>
                  </a:cubicBezTo>
                  <a:cubicBezTo>
                    <a:pt x="810" y="1025"/>
                    <a:pt x="500" y="4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42" name="Google Shape;18842;p27"/>
            <p:cNvSpPr/>
            <p:nvPr/>
          </p:nvSpPr>
          <p:spPr>
            <a:xfrm>
              <a:off x="2827425" y="2400125"/>
              <a:ext cx="39025" cy="43475"/>
            </a:xfrm>
            <a:custGeom>
              <a:avLst/>
              <a:gdLst/>
              <a:ahLst/>
              <a:cxnLst/>
              <a:rect l="l" t="t" r="r" b="b"/>
              <a:pathLst>
                <a:path w="1561" h="1739" extrusionOk="0">
                  <a:moveTo>
                    <a:pt x="0" y="1"/>
                  </a:moveTo>
                  <a:lnTo>
                    <a:pt x="0" y="1"/>
                  </a:lnTo>
                  <a:cubicBezTo>
                    <a:pt x="358" y="655"/>
                    <a:pt x="882" y="1334"/>
                    <a:pt x="1536" y="1739"/>
                  </a:cubicBezTo>
                  <a:cubicBezTo>
                    <a:pt x="1548" y="1739"/>
                    <a:pt x="1560" y="1727"/>
                    <a:pt x="1548" y="1727"/>
                  </a:cubicBezTo>
                  <a:cubicBezTo>
                    <a:pt x="1274" y="1477"/>
                    <a:pt x="989" y="1251"/>
                    <a:pt x="739" y="965"/>
                  </a:cubicBezTo>
                  <a:cubicBezTo>
                    <a:pt x="465" y="655"/>
                    <a:pt x="227" y="32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43" name="Google Shape;18843;p27"/>
            <p:cNvSpPr/>
            <p:nvPr/>
          </p:nvSpPr>
          <p:spPr>
            <a:xfrm>
              <a:off x="2834875" y="2399375"/>
              <a:ext cx="39225" cy="44350"/>
            </a:xfrm>
            <a:custGeom>
              <a:avLst/>
              <a:gdLst/>
              <a:ahLst/>
              <a:cxnLst/>
              <a:rect l="l" t="t" r="r" b="b"/>
              <a:pathLst>
                <a:path w="1569" h="1774" extrusionOk="0">
                  <a:moveTo>
                    <a:pt x="5" y="1"/>
                  </a:moveTo>
                  <a:cubicBezTo>
                    <a:pt x="3" y="1"/>
                    <a:pt x="0" y="7"/>
                    <a:pt x="0" y="19"/>
                  </a:cubicBezTo>
                  <a:cubicBezTo>
                    <a:pt x="6" y="7"/>
                    <a:pt x="6" y="1"/>
                    <a:pt x="5" y="1"/>
                  </a:cubicBezTo>
                  <a:close/>
                  <a:moveTo>
                    <a:pt x="0" y="19"/>
                  </a:moveTo>
                  <a:cubicBezTo>
                    <a:pt x="441" y="638"/>
                    <a:pt x="953" y="1257"/>
                    <a:pt x="1548" y="1769"/>
                  </a:cubicBezTo>
                  <a:cubicBezTo>
                    <a:pt x="1551" y="1772"/>
                    <a:pt x="1555" y="1774"/>
                    <a:pt x="1558" y="1774"/>
                  </a:cubicBezTo>
                  <a:cubicBezTo>
                    <a:pt x="1565" y="1774"/>
                    <a:pt x="1568" y="1765"/>
                    <a:pt x="1560" y="1757"/>
                  </a:cubicBezTo>
                  <a:cubicBezTo>
                    <a:pt x="1036" y="1174"/>
                    <a:pt x="488" y="626"/>
                    <a:pt x="0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44" name="Google Shape;18844;p27"/>
            <p:cNvSpPr/>
            <p:nvPr/>
          </p:nvSpPr>
          <p:spPr>
            <a:xfrm>
              <a:off x="2850050" y="2407525"/>
              <a:ext cx="42750" cy="43575"/>
            </a:xfrm>
            <a:custGeom>
              <a:avLst/>
              <a:gdLst/>
              <a:ahLst/>
              <a:cxnLst/>
              <a:rect l="l" t="t" r="r" b="b"/>
              <a:pathLst>
                <a:path w="1710" h="1743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310" y="383"/>
                    <a:pt x="643" y="764"/>
                    <a:pt x="965" y="1133"/>
                  </a:cubicBezTo>
                  <a:cubicBezTo>
                    <a:pt x="1179" y="1371"/>
                    <a:pt x="1370" y="1633"/>
                    <a:pt x="1667" y="1741"/>
                  </a:cubicBezTo>
                  <a:cubicBezTo>
                    <a:pt x="1672" y="1742"/>
                    <a:pt x="1677" y="1743"/>
                    <a:pt x="1680" y="1743"/>
                  </a:cubicBezTo>
                  <a:cubicBezTo>
                    <a:pt x="1705" y="1743"/>
                    <a:pt x="1710" y="1713"/>
                    <a:pt x="1679" y="1693"/>
                  </a:cubicBezTo>
                  <a:cubicBezTo>
                    <a:pt x="1322" y="1550"/>
                    <a:pt x="1072" y="1193"/>
                    <a:pt x="822" y="907"/>
                  </a:cubicBezTo>
                  <a:lnTo>
                    <a:pt x="12" y="14"/>
                  </a:ln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45" name="Google Shape;18845;p27"/>
            <p:cNvSpPr/>
            <p:nvPr/>
          </p:nvSpPr>
          <p:spPr>
            <a:xfrm>
              <a:off x="2853550" y="2394150"/>
              <a:ext cx="51825" cy="52525"/>
            </a:xfrm>
            <a:custGeom>
              <a:avLst/>
              <a:gdLst/>
              <a:ahLst/>
              <a:cxnLst/>
              <a:rect l="l" t="t" r="r" b="b"/>
              <a:pathLst>
                <a:path w="2073" h="2101" extrusionOk="0">
                  <a:moveTo>
                    <a:pt x="22" y="0"/>
                  </a:moveTo>
                  <a:cubicBezTo>
                    <a:pt x="8" y="0"/>
                    <a:pt x="0" y="11"/>
                    <a:pt x="15" y="25"/>
                  </a:cubicBezTo>
                  <a:cubicBezTo>
                    <a:pt x="527" y="799"/>
                    <a:pt x="1230" y="1597"/>
                    <a:pt x="2039" y="2097"/>
                  </a:cubicBezTo>
                  <a:cubicBezTo>
                    <a:pt x="2041" y="2099"/>
                    <a:pt x="2044" y="2100"/>
                    <a:pt x="2047" y="2100"/>
                  </a:cubicBezTo>
                  <a:cubicBezTo>
                    <a:pt x="2059" y="2100"/>
                    <a:pt x="2073" y="2083"/>
                    <a:pt x="2063" y="2073"/>
                  </a:cubicBezTo>
                  <a:cubicBezTo>
                    <a:pt x="1349" y="1394"/>
                    <a:pt x="646" y="787"/>
                    <a:pt x="51" y="13"/>
                  </a:cubicBezTo>
                  <a:cubicBezTo>
                    <a:pt x="42" y="4"/>
                    <a:pt x="31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46" name="Google Shape;18846;p27"/>
            <p:cNvSpPr/>
            <p:nvPr/>
          </p:nvSpPr>
          <p:spPr>
            <a:xfrm>
              <a:off x="2861750" y="2392300"/>
              <a:ext cx="49475" cy="50450"/>
            </a:xfrm>
            <a:custGeom>
              <a:avLst/>
              <a:gdLst/>
              <a:ahLst/>
              <a:cxnLst/>
              <a:rect l="l" t="t" r="r" b="b"/>
              <a:pathLst>
                <a:path w="1979" h="2018" extrusionOk="0">
                  <a:moveTo>
                    <a:pt x="23" y="0"/>
                  </a:moveTo>
                  <a:cubicBezTo>
                    <a:pt x="9" y="0"/>
                    <a:pt x="0" y="20"/>
                    <a:pt x="9" y="28"/>
                  </a:cubicBezTo>
                  <a:cubicBezTo>
                    <a:pt x="604" y="718"/>
                    <a:pt x="1211" y="1409"/>
                    <a:pt x="1902" y="2004"/>
                  </a:cubicBezTo>
                  <a:cubicBezTo>
                    <a:pt x="1908" y="2013"/>
                    <a:pt x="1916" y="2017"/>
                    <a:pt x="1925" y="2017"/>
                  </a:cubicBezTo>
                  <a:cubicBezTo>
                    <a:pt x="1951" y="2017"/>
                    <a:pt x="1979" y="1986"/>
                    <a:pt x="1961" y="1969"/>
                  </a:cubicBezTo>
                  <a:cubicBezTo>
                    <a:pt x="1330" y="1290"/>
                    <a:pt x="663" y="671"/>
                    <a:pt x="44" y="16"/>
                  </a:cubicBezTo>
                  <a:cubicBezTo>
                    <a:pt x="37" y="5"/>
                    <a:pt x="29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47" name="Google Shape;18847;p27"/>
            <p:cNvSpPr/>
            <p:nvPr/>
          </p:nvSpPr>
          <p:spPr>
            <a:xfrm>
              <a:off x="2865825" y="2389700"/>
              <a:ext cx="43925" cy="44225"/>
            </a:xfrm>
            <a:custGeom>
              <a:avLst/>
              <a:gdLst/>
              <a:ahLst/>
              <a:cxnLst/>
              <a:rect l="l" t="t" r="r" b="b"/>
              <a:pathLst>
                <a:path w="1757" h="1769" extrusionOk="0">
                  <a:moveTo>
                    <a:pt x="36" y="1"/>
                  </a:moveTo>
                  <a:cubicBezTo>
                    <a:pt x="24" y="1"/>
                    <a:pt x="12" y="13"/>
                    <a:pt x="12" y="13"/>
                  </a:cubicBezTo>
                  <a:cubicBezTo>
                    <a:pt x="0" y="60"/>
                    <a:pt x="0" y="60"/>
                    <a:pt x="12" y="108"/>
                  </a:cubicBezTo>
                  <a:lnTo>
                    <a:pt x="24" y="120"/>
                  </a:lnTo>
                  <a:lnTo>
                    <a:pt x="60" y="120"/>
                  </a:lnTo>
                  <a:cubicBezTo>
                    <a:pt x="84" y="84"/>
                    <a:pt x="96" y="48"/>
                    <a:pt x="72" y="48"/>
                  </a:cubicBezTo>
                  <a:cubicBezTo>
                    <a:pt x="191" y="48"/>
                    <a:pt x="369" y="346"/>
                    <a:pt x="441" y="429"/>
                  </a:cubicBezTo>
                  <a:lnTo>
                    <a:pt x="846" y="882"/>
                  </a:lnTo>
                  <a:cubicBezTo>
                    <a:pt x="1108" y="1180"/>
                    <a:pt x="1382" y="1477"/>
                    <a:pt x="1667" y="1751"/>
                  </a:cubicBezTo>
                  <a:cubicBezTo>
                    <a:pt x="1677" y="1763"/>
                    <a:pt x="1687" y="1769"/>
                    <a:pt x="1698" y="1769"/>
                  </a:cubicBezTo>
                  <a:cubicBezTo>
                    <a:pt x="1728" y="1769"/>
                    <a:pt x="1756" y="1727"/>
                    <a:pt x="1739" y="1692"/>
                  </a:cubicBezTo>
                  <a:cubicBezTo>
                    <a:pt x="1429" y="1322"/>
                    <a:pt x="1084" y="965"/>
                    <a:pt x="739" y="620"/>
                  </a:cubicBezTo>
                  <a:cubicBezTo>
                    <a:pt x="596" y="465"/>
                    <a:pt x="441" y="299"/>
                    <a:pt x="274" y="144"/>
                  </a:cubicBezTo>
                  <a:cubicBezTo>
                    <a:pt x="203" y="60"/>
                    <a:pt x="155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48" name="Google Shape;18848;p27"/>
            <p:cNvSpPr/>
            <p:nvPr/>
          </p:nvSpPr>
          <p:spPr>
            <a:xfrm>
              <a:off x="2895600" y="2359075"/>
              <a:ext cx="15800" cy="17850"/>
            </a:xfrm>
            <a:custGeom>
              <a:avLst/>
              <a:gdLst/>
              <a:ahLst/>
              <a:cxnLst/>
              <a:rect l="l" t="t" r="r" b="b"/>
              <a:pathLst>
                <a:path w="632" h="7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83" y="166"/>
                    <a:pt x="155" y="285"/>
                    <a:pt x="274" y="416"/>
                  </a:cubicBezTo>
                  <a:cubicBezTo>
                    <a:pt x="369" y="523"/>
                    <a:pt x="488" y="654"/>
                    <a:pt x="607" y="714"/>
                  </a:cubicBezTo>
                  <a:cubicBezTo>
                    <a:pt x="619" y="714"/>
                    <a:pt x="631" y="702"/>
                    <a:pt x="619" y="702"/>
                  </a:cubicBezTo>
                  <a:cubicBezTo>
                    <a:pt x="548" y="595"/>
                    <a:pt x="417" y="511"/>
                    <a:pt x="321" y="404"/>
                  </a:cubicBezTo>
                  <a:cubicBezTo>
                    <a:pt x="214" y="285"/>
                    <a:pt x="95" y="154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49" name="Google Shape;18849;p27"/>
            <p:cNvSpPr/>
            <p:nvPr/>
          </p:nvSpPr>
          <p:spPr>
            <a:xfrm>
              <a:off x="2899450" y="2352800"/>
              <a:ext cx="13850" cy="17700"/>
            </a:xfrm>
            <a:custGeom>
              <a:avLst/>
              <a:gdLst/>
              <a:ahLst/>
              <a:cxnLst/>
              <a:rect l="l" t="t" r="r" b="b"/>
              <a:pathLst>
                <a:path w="554" h="708" extrusionOk="0">
                  <a:moveTo>
                    <a:pt x="37" y="1"/>
                  </a:moveTo>
                  <a:cubicBezTo>
                    <a:pt x="25" y="1"/>
                    <a:pt x="1" y="12"/>
                    <a:pt x="25" y="12"/>
                  </a:cubicBezTo>
                  <a:cubicBezTo>
                    <a:pt x="167" y="239"/>
                    <a:pt x="334" y="489"/>
                    <a:pt x="525" y="703"/>
                  </a:cubicBezTo>
                  <a:cubicBezTo>
                    <a:pt x="528" y="706"/>
                    <a:pt x="533" y="708"/>
                    <a:pt x="537" y="708"/>
                  </a:cubicBezTo>
                  <a:cubicBezTo>
                    <a:pt x="546" y="708"/>
                    <a:pt x="553" y="699"/>
                    <a:pt x="537" y="691"/>
                  </a:cubicBezTo>
                  <a:cubicBezTo>
                    <a:pt x="406" y="441"/>
                    <a:pt x="215" y="227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50" name="Google Shape;18850;p27"/>
            <p:cNvSpPr/>
            <p:nvPr/>
          </p:nvSpPr>
          <p:spPr>
            <a:xfrm>
              <a:off x="2881675" y="2324600"/>
              <a:ext cx="19900" cy="23450"/>
            </a:xfrm>
            <a:custGeom>
              <a:avLst/>
              <a:gdLst/>
              <a:ahLst/>
              <a:cxnLst/>
              <a:rect l="l" t="t" r="r" b="b"/>
              <a:pathLst>
                <a:path w="796" h="938" extrusionOk="0">
                  <a:moveTo>
                    <a:pt x="684" y="0"/>
                  </a:moveTo>
                  <a:cubicBezTo>
                    <a:pt x="679" y="0"/>
                    <a:pt x="676" y="3"/>
                    <a:pt x="676" y="9"/>
                  </a:cubicBezTo>
                  <a:cubicBezTo>
                    <a:pt x="676" y="224"/>
                    <a:pt x="700" y="474"/>
                    <a:pt x="581" y="664"/>
                  </a:cubicBezTo>
                  <a:cubicBezTo>
                    <a:pt x="503" y="796"/>
                    <a:pt x="375" y="857"/>
                    <a:pt x="242" y="857"/>
                  </a:cubicBezTo>
                  <a:cubicBezTo>
                    <a:pt x="171" y="857"/>
                    <a:pt x="99" y="840"/>
                    <a:pt x="33" y="807"/>
                  </a:cubicBezTo>
                  <a:cubicBezTo>
                    <a:pt x="27" y="801"/>
                    <a:pt x="22" y="799"/>
                    <a:pt x="18" y="799"/>
                  </a:cubicBezTo>
                  <a:cubicBezTo>
                    <a:pt x="5" y="799"/>
                    <a:pt x="0" y="822"/>
                    <a:pt x="9" y="831"/>
                  </a:cubicBezTo>
                  <a:cubicBezTo>
                    <a:pt x="70" y="907"/>
                    <a:pt x="153" y="938"/>
                    <a:pt x="239" y="938"/>
                  </a:cubicBezTo>
                  <a:cubicBezTo>
                    <a:pt x="356" y="938"/>
                    <a:pt x="480" y="882"/>
                    <a:pt x="569" y="807"/>
                  </a:cubicBezTo>
                  <a:cubicBezTo>
                    <a:pt x="795" y="605"/>
                    <a:pt x="759" y="259"/>
                    <a:pt x="700" y="9"/>
                  </a:cubicBezTo>
                  <a:cubicBezTo>
                    <a:pt x="694" y="3"/>
                    <a:pt x="688" y="0"/>
                    <a:pt x="6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51" name="Google Shape;18851;p27"/>
            <p:cNvSpPr/>
            <p:nvPr/>
          </p:nvSpPr>
          <p:spPr>
            <a:xfrm>
              <a:off x="2880700" y="2330175"/>
              <a:ext cx="20875" cy="12300"/>
            </a:xfrm>
            <a:custGeom>
              <a:avLst/>
              <a:gdLst/>
              <a:ahLst/>
              <a:cxnLst/>
              <a:rect l="l" t="t" r="r" b="b"/>
              <a:pathLst>
                <a:path w="835" h="492" extrusionOk="0">
                  <a:moveTo>
                    <a:pt x="667" y="1"/>
                  </a:moveTo>
                  <a:cubicBezTo>
                    <a:pt x="656" y="1"/>
                    <a:pt x="632" y="13"/>
                    <a:pt x="656" y="24"/>
                  </a:cubicBezTo>
                  <a:cubicBezTo>
                    <a:pt x="727" y="144"/>
                    <a:pt x="727" y="286"/>
                    <a:pt x="608" y="382"/>
                  </a:cubicBezTo>
                  <a:cubicBezTo>
                    <a:pt x="545" y="424"/>
                    <a:pt x="472" y="439"/>
                    <a:pt x="397" y="439"/>
                  </a:cubicBezTo>
                  <a:cubicBezTo>
                    <a:pt x="261" y="439"/>
                    <a:pt x="116" y="389"/>
                    <a:pt x="1" y="358"/>
                  </a:cubicBezTo>
                  <a:lnTo>
                    <a:pt x="1" y="358"/>
                  </a:lnTo>
                  <a:cubicBezTo>
                    <a:pt x="116" y="423"/>
                    <a:pt x="274" y="492"/>
                    <a:pt x="421" y="492"/>
                  </a:cubicBezTo>
                  <a:cubicBezTo>
                    <a:pt x="517" y="492"/>
                    <a:pt x="609" y="462"/>
                    <a:pt x="679" y="382"/>
                  </a:cubicBezTo>
                  <a:cubicBezTo>
                    <a:pt x="775" y="286"/>
                    <a:pt x="834" y="60"/>
                    <a:pt x="6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52" name="Google Shape;18852;p27"/>
            <p:cNvSpPr/>
            <p:nvPr/>
          </p:nvSpPr>
          <p:spPr>
            <a:xfrm>
              <a:off x="2869100" y="2172200"/>
              <a:ext cx="7175" cy="28950"/>
            </a:xfrm>
            <a:custGeom>
              <a:avLst/>
              <a:gdLst/>
              <a:ahLst/>
              <a:cxnLst/>
              <a:rect l="l" t="t" r="r" b="b"/>
              <a:pathLst>
                <a:path w="287" h="1158" extrusionOk="0">
                  <a:moveTo>
                    <a:pt x="112" y="0"/>
                  </a:moveTo>
                  <a:cubicBezTo>
                    <a:pt x="110" y="0"/>
                    <a:pt x="108" y="3"/>
                    <a:pt x="108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8" y="9"/>
                  </a:moveTo>
                  <a:cubicBezTo>
                    <a:pt x="0" y="367"/>
                    <a:pt x="72" y="843"/>
                    <a:pt x="250" y="1152"/>
                  </a:cubicBezTo>
                  <a:cubicBezTo>
                    <a:pt x="250" y="1156"/>
                    <a:pt x="253" y="1157"/>
                    <a:pt x="258" y="1157"/>
                  </a:cubicBezTo>
                  <a:cubicBezTo>
                    <a:pt x="268" y="1157"/>
                    <a:pt x="286" y="1149"/>
                    <a:pt x="286" y="1140"/>
                  </a:cubicBezTo>
                  <a:cubicBezTo>
                    <a:pt x="227" y="962"/>
                    <a:pt x="167" y="795"/>
                    <a:pt x="131" y="617"/>
                  </a:cubicBezTo>
                  <a:cubicBezTo>
                    <a:pt x="84" y="414"/>
                    <a:pt x="119" y="212"/>
                    <a:pt x="108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53" name="Google Shape;18853;p27"/>
            <p:cNvSpPr/>
            <p:nvPr/>
          </p:nvSpPr>
          <p:spPr>
            <a:xfrm>
              <a:off x="2875650" y="2165725"/>
              <a:ext cx="5975" cy="30350"/>
            </a:xfrm>
            <a:custGeom>
              <a:avLst/>
              <a:gdLst/>
              <a:ahLst/>
              <a:cxnLst/>
              <a:rect l="l" t="t" r="r" b="b"/>
              <a:pathLst>
                <a:path w="239" h="1214" extrusionOk="0">
                  <a:moveTo>
                    <a:pt x="54" y="0"/>
                  </a:moveTo>
                  <a:cubicBezTo>
                    <a:pt x="51" y="0"/>
                    <a:pt x="48" y="6"/>
                    <a:pt x="48" y="18"/>
                  </a:cubicBezTo>
                  <a:cubicBezTo>
                    <a:pt x="0" y="399"/>
                    <a:pt x="48" y="852"/>
                    <a:pt x="215" y="1209"/>
                  </a:cubicBezTo>
                  <a:cubicBezTo>
                    <a:pt x="218" y="1212"/>
                    <a:pt x="221" y="1214"/>
                    <a:pt x="224" y="1214"/>
                  </a:cubicBezTo>
                  <a:cubicBezTo>
                    <a:pt x="232" y="1214"/>
                    <a:pt x="238" y="1203"/>
                    <a:pt x="238" y="1185"/>
                  </a:cubicBezTo>
                  <a:cubicBezTo>
                    <a:pt x="155" y="792"/>
                    <a:pt x="60" y="435"/>
                    <a:pt x="60" y="18"/>
                  </a:cubicBezTo>
                  <a:cubicBezTo>
                    <a:pt x="60" y="6"/>
                    <a:pt x="57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54" name="Google Shape;18854;p27"/>
            <p:cNvSpPr/>
            <p:nvPr/>
          </p:nvSpPr>
          <p:spPr>
            <a:xfrm>
              <a:off x="2882800" y="2162175"/>
              <a:ext cx="7150" cy="31325"/>
            </a:xfrm>
            <a:custGeom>
              <a:avLst/>
              <a:gdLst/>
              <a:ahLst/>
              <a:cxnLst/>
              <a:rect l="l" t="t" r="r" b="b"/>
              <a:pathLst>
                <a:path w="286" h="1253" extrusionOk="0">
                  <a:moveTo>
                    <a:pt x="28" y="1"/>
                  </a:moveTo>
                  <a:cubicBezTo>
                    <a:pt x="18" y="1"/>
                    <a:pt x="0" y="9"/>
                    <a:pt x="0" y="17"/>
                  </a:cubicBezTo>
                  <a:cubicBezTo>
                    <a:pt x="60" y="422"/>
                    <a:pt x="119" y="875"/>
                    <a:pt x="250" y="1244"/>
                  </a:cubicBezTo>
                  <a:cubicBezTo>
                    <a:pt x="250" y="1250"/>
                    <a:pt x="259" y="1253"/>
                    <a:pt x="268" y="1253"/>
                  </a:cubicBezTo>
                  <a:cubicBezTo>
                    <a:pt x="277" y="1253"/>
                    <a:pt x="286" y="1250"/>
                    <a:pt x="286" y="1244"/>
                  </a:cubicBezTo>
                  <a:cubicBezTo>
                    <a:pt x="250" y="839"/>
                    <a:pt x="131" y="410"/>
                    <a:pt x="36" y="6"/>
                  </a:cubicBezTo>
                  <a:cubicBezTo>
                    <a:pt x="36" y="2"/>
                    <a:pt x="33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55" name="Google Shape;18855;p27"/>
            <p:cNvSpPr/>
            <p:nvPr/>
          </p:nvSpPr>
          <p:spPr>
            <a:xfrm>
              <a:off x="2891125" y="2201000"/>
              <a:ext cx="5675" cy="27025"/>
            </a:xfrm>
            <a:custGeom>
              <a:avLst/>
              <a:gdLst/>
              <a:ahLst/>
              <a:cxnLst/>
              <a:rect l="l" t="t" r="r" b="b"/>
              <a:pathLst>
                <a:path w="227" h="1081" extrusionOk="0">
                  <a:moveTo>
                    <a:pt x="0" y="0"/>
                  </a:moveTo>
                  <a:cubicBezTo>
                    <a:pt x="24" y="358"/>
                    <a:pt x="84" y="727"/>
                    <a:pt x="203" y="1072"/>
                  </a:cubicBezTo>
                  <a:cubicBezTo>
                    <a:pt x="203" y="1078"/>
                    <a:pt x="212" y="1081"/>
                    <a:pt x="218" y="1081"/>
                  </a:cubicBezTo>
                  <a:cubicBezTo>
                    <a:pt x="224" y="1081"/>
                    <a:pt x="227" y="1078"/>
                    <a:pt x="215" y="1072"/>
                  </a:cubicBezTo>
                  <a:cubicBezTo>
                    <a:pt x="155" y="715"/>
                    <a:pt x="60" y="35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56" name="Google Shape;18856;p27"/>
            <p:cNvSpPr/>
            <p:nvPr/>
          </p:nvSpPr>
          <p:spPr>
            <a:xfrm>
              <a:off x="2871775" y="2216775"/>
              <a:ext cx="36050" cy="118925"/>
            </a:xfrm>
            <a:custGeom>
              <a:avLst/>
              <a:gdLst/>
              <a:ahLst/>
              <a:cxnLst/>
              <a:rect l="l" t="t" r="r" b="b"/>
              <a:pathLst>
                <a:path w="1442" h="4757" extrusionOk="0">
                  <a:moveTo>
                    <a:pt x="1" y="0"/>
                  </a:moveTo>
                  <a:cubicBezTo>
                    <a:pt x="810" y="1548"/>
                    <a:pt x="1155" y="3013"/>
                    <a:pt x="1286" y="4739"/>
                  </a:cubicBezTo>
                  <a:cubicBezTo>
                    <a:pt x="1286" y="4751"/>
                    <a:pt x="1292" y="4757"/>
                    <a:pt x="1298" y="4757"/>
                  </a:cubicBezTo>
                  <a:cubicBezTo>
                    <a:pt x="1304" y="4757"/>
                    <a:pt x="1310" y="4751"/>
                    <a:pt x="1310" y="4739"/>
                  </a:cubicBezTo>
                  <a:cubicBezTo>
                    <a:pt x="1441" y="3120"/>
                    <a:pt x="893" y="137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57" name="Google Shape;18857;p27"/>
            <p:cNvSpPr/>
            <p:nvPr/>
          </p:nvSpPr>
          <p:spPr>
            <a:xfrm>
              <a:off x="2766700" y="2429900"/>
              <a:ext cx="44975" cy="52400"/>
            </a:xfrm>
            <a:custGeom>
              <a:avLst/>
              <a:gdLst/>
              <a:ahLst/>
              <a:cxnLst/>
              <a:rect l="l" t="t" r="r" b="b"/>
              <a:pathLst>
                <a:path w="1799" h="2096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834"/>
                    <a:pt x="1001" y="1596"/>
                    <a:pt x="1787" y="2096"/>
                  </a:cubicBezTo>
                  <a:cubicBezTo>
                    <a:pt x="1798" y="2096"/>
                    <a:pt x="1798" y="2096"/>
                    <a:pt x="1798" y="2084"/>
                  </a:cubicBezTo>
                  <a:cubicBezTo>
                    <a:pt x="1048" y="1488"/>
                    <a:pt x="465" y="8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58" name="Google Shape;18858;p27"/>
            <p:cNvSpPr/>
            <p:nvPr/>
          </p:nvSpPr>
          <p:spPr>
            <a:xfrm>
              <a:off x="2776975" y="2437700"/>
              <a:ext cx="44225" cy="42525"/>
            </a:xfrm>
            <a:custGeom>
              <a:avLst/>
              <a:gdLst/>
              <a:ahLst/>
              <a:cxnLst/>
              <a:rect l="l" t="t" r="r" b="b"/>
              <a:pathLst>
                <a:path w="1769" h="1701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lnTo>
                    <a:pt x="6" y="10"/>
                  </a:lnTo>
                  <a:cubicBezTo>
                    <a:pt x="435" y="688"/>
                    <a:pt x="1054" y="1296"/>
                    <a:pt x="1745" y="1700"/>
                  </a:cubicBezTo>
                  <a:cubicBezTo>
                    <a:pt x="1768" y="1700"/>
                    <a:pt x="1768" y="1677"/>
                    <a:pt x="1768" y="1677"/>
                  </a:cubicBezTo>
                  <a:cubicBezTo>
                    <a:pt x="1066" y="1200"/>
                    <a:pt x="494" y="665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59" name="Google Shape;18859;p27"/>
            <p:cNvSpPr/>
            <p:nvPr/>
          </p:nvSpPr>
          <p:spPr>
            <a:xfrm>
              <a:off x="2785450" y="2430200"/>
              <a:ext cx="40800" cy="44375"/>
            </a:xfrm>
            <a:custGeom>
              <a:avLst/>
              <a:gdLst/>
              <a:ahLst/>
              <a:cxnLst/>
              <a:rect l="l" t="t" r="r" b="b"/>
              <a:pathLst>
                <a:path w="1632" h="1775" extrusionOk="0">
                  <a:moveTo>
                    <a:pt x="1" y="0"/>
                  </a:moveTo>
                  <a:lnTo>
                    <a:pt x="1" y="0"/>
                  </a:lnTo>
                  <a:cubicBezTo>
                    <a:pt x="263" y="357"/>
                    <a:pt x="560" y="714"/>
                    <a:pt x="846" y="1072"/>
                  </a:cubicBezTo>
                  <a:cubicBezTo>
                    <a:pt x="1072" y="1346"/>
                    <a:pt x="1287" y="1607"/>
                    <a:pt x="1608" y="1774"/>
                  </a:cubicBezTo>
                  <a:cubicBezTo>
                    <a:pt x="1620" y="1774"/>
                    <a:pt x="1632" y="1762"/>
                    <a:pt x="1620" y="1762"/>
                  </a:cubicBezTo>
                  <a:cubicBezTo>
                    <a:pt x="965" y="1298"/>
                    <a:pt x="536" y="58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60" name="Google Shape;18860;p27"/>
            <p:cNvSpPr/>
            <p:nvPr/>
          </p:nvSpPr>
          <p:spPr>
            <a:xfrm>
              <a:off x="2771000" y="2396300"/>
              <a:ext cx="73625" cy="79700"/>
            </a:xfrm>
            <a:custGeom>
              <a:avLst/>
              <a:gdLst/>
              <a:ahLst/>
              <a:cxnLst/>
              <a:rect l="l" t="t" r="r" b="b"/>
              <a:pathLst>
                <a:path w="2945" h="3188" extrusionOk="0">
                  <a:moveTo>
                    <a:pt x="3" y="0"/>
                  </a:moveTo>
                  <a:lnTo>
                    <a:pt x="3" y="0"/>
                  </a:lnTo>
                  <a:cubicBezTo>
                    <a:pt x="1" y="0"/>
                    <a:pt x="1" y="10"/>
                    <a:pt x="7" y="23"/>
                  </a:cubicBezTo>
                  <a:cubicBezTo>
                    <a:pt x="7" y="6"/>
                    <a:pt x="5" y="0"/>
                    <a:pt x="3" y="0"/>
                  </a:cubicBezTo>
                  <a:close/>
                  <a:moveTo>
                    <a:pt x="7" y="23"/>
                  </a:moveTo>
                  <a:lnTo>
                    <a:pt x="7" y="23"/>
                  </a:lnTo>
                  <a:cubicBezTo>
                    <a:pt x="722" y="511"/>
                    <a:pt x="1150" y="1094"/>
                    <a:pt x="1615" y="1809"/>
                  </a:cubicBezTo>
                  <a:cubicBezTo>
                    <a:pt x="1960" y="2344"/>
                    <a:pt x="2603" y="2654"/>
                    <a:pt x="2900" y="3178"/>
                  </a:cubicBezTo>
                  <a:cubicBezTo>
                    <a:pt x="2904" y="3184"/>
                    <a:pt x="2909" y="3187"/>
                    <a:pt x="2914" y="3187"/>
                  </a:cubicBezTo>
                  <a:cubicBezTo>
                    <a:pt x="2929" y="3187"/>
                    <a:pt x="2945" y="3168"/>
                    <a:pt x="2936" y="3142"/>
                  </a:cubicBezTo>
                  <a:cubicBezTo>
                    <a:pt x="2829" y="2904"/>
                    <a:pt x="2674" y="2773"/>
                    <a:pt x="2472" y="2606"/>
                  </a:cubicBezTo>
                  <a:cubicBezTo>
                    <a:pt x="2043" y="2249"/>
                    <a:pt x="1781" y="1904"/>
                    <a:pt x="1484" y="1428"/>
                  </a:cubicBezTo>
                  <a:cubicBezTo>
                    <a:pt x="1091" y="868"/>
                    <a:pt x="614" y="356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61" name="Google Shape;18861;p27"/>
            <p:cNvSpPr/>
            <p:nvPr/>
          </p:nvSpPr>
          <p:spPr>
            <a:xfrm>
              <a:off x="2854550" y="2479550"/>
              <a:ext cx="44875" cy="35275"/>
            </a:xfrm>
            <a:custGeom>
              <a:avLst/>
              <a:gdLst/>
              <a:ahLst/>
              <a:cxnLst/>
              <a:rect l="l" t="t" r="r" b="b"/>
              <a:pathLst>
                <a:path w="1795" h="1411" extrusionOk="0">
                  <a:moveTo>
                    <a:pt x="40" y="0"/>
                  </a:moveTo>
                  <a:cubicBezTo>
                    <a:pt x="25" y="0"/>
                    <a:pt x="1" y="26"/>
                    <a:pt x="11" y="26"/>
                  </a:cubicBezTo>
                  <a:cubicBezTo>
                    <a:pt x="499" y="526"/>
                    <a:pt x="1094" y="1098"/>
                    <a:pt x="1761" y="1407"/>
                  </a:cubicBezTo>
                  <a:cubicBezTo>
                    <a:pt x="1763" y="1410"/>
                    <a:pt x="1766" y="1411"/>
                    <a:pt x="1769" y="1411"/>
                  </a:cubicBezTo>
                  <a:cubicBezTo>
                    <a:pt x="1781" y="1411"/>
                    <a:pt x="1795" y="1391"/>
                    <a:pt x="1785" y="1372"/>
                  </a:cubicBezTo>
                  <a:cubicBezTo>
                    <a:pt x="1225" y="896"/>
                    <a:pt x="594" y="503"/>
                    <a:pt x="47" y="3"/>
                  </a:cubicBezTo>
                  <a:cubicBezTo>
                    <a:pt x="45" y="1"/>
                    <a:pt x="43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62" name="Google Shape;18862;p27"/>
            <p:cNvSpPr/>
            <p:nvPr/>
          </p:nvSpPr>
          <p:spPr>
            <a:xfrm>
              <a:off x="2855700" y="2471275"/>
              <a:ext cx="48675" cy="39125"/>
            </a:xfrm>
            <a:custGeom>
              <a:avLst/>
              <a:gdLst/>
              <a:ahLst/>
              <a:cxnLst/>
              <a:rect l="l" t="t" r="r" b="b"/>
              <a:pathLst>
                <a:path w="1947" h="1565" extrusionOk="0">
                  <a:moveTo>
                    <a:pt x="1" y="0"/>
                  </a:moveTo>
                  <a:lnTo>
                    <a:pt x="1" y="0"/>
                  </a:lnTo>
                  <a:cubicBezTo>
                    <a:pt x="382" y="214"/>
                    <a:pt x="608" y="560"/>
                    <a:pt x="917" y="869"/>
                  </a:cubicBezTo>
                  <a:cubicBezTo>
                    <a:pt x="1203" y="1143"/>
                    <a:pt x="1513" y="1393"/>
                    <a:pt x="1858" y="1560"/>
                  </a:cubicBezTo>
                  <a:cubicBezTo>
                    <a:pt x="1865" y="1563"/>
                    <a:pt x="1871" y="1565"/>
                    <a:pt x="1878" y="1565"/>
                  </a:cubicBezTo>
                  <a:cubicBezTo>
                    <a:pt x="1917" y="1565"/>
                    <a:pt x="1947" y="1509"/>
                    <a:pt x="1906" y="1488"/>
                  </a:cubicBezTo>
                  <a:cubicBezTo>
                    <a:pt x="1477" y="1203"/>
                    <a:pt x="1072" y="917"/>
                    <a:pt x="715" y="536"/>
                  </a:cubicBezTo>
                  <a:cubicBezTo>
                    <a:pt x="524" y="298"/>
                    <a:pt x="358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63" name="Google Shape;18863;p27"/>
            <p:cNvSpPr/>
            <p:nvPr/>
          </p:nvSpPr>
          <p:spPr>
            <a:xfrm>
              <a:off x="2854950" y="2471250"/>
              <a:ext cx="48700" cy="42125"/>
            </a:xfrm>
            <a:custGeom>
              <a:avLst/>
              <a:gdLst/>
              <a:ahLst/>
              <a:cxnLst/>
              <a:rect l="l" t="t" r="r" b="b"/>
              <a:pathLst>
                <a:path w="1948" h="1685" extrusionOk="0">
                  <a:moveTo>
                    <a:pt x="51" y="1"/>
                  </a:moveTo>
                  <a:cubicBezTo>
                    <a:pt x="23" y="1"/>
                    <a:pt x="1" y="37"/>
                    <a:pt x="19" y="73"/>
                  </a:cubicBezTo>
                  <a:cubicBezTo>
                    <a:pt x="42" y="120"/>
                    <a:pt x="54" y="156"/>
                    <a:pt x="90" y="204"/>
                  </a:cubicBezTo>
                  <a:cubicBezTo>
                    <a:pt x="90" y="194"/>
                    <a:pt x="104" y="192"/>
                    <a:pt x="105" y="186"/>
                  </a:cubicBezTo>
                  <a:lnTo>
                    <a:pt x="105" y="186"/>
                  </a:lnTo>
                  <a:cubicBezTo>
                    <a:pt x="139" y="230"/>
                    <a:pt x="417" y="433"/>
                    <a:pt x="495" y="489"/>
                  </a:cubicBezTo>
                  <a:cubicBezTo>
                    <a:pt x="650" y="632"/>
                    <a:pt x="816" y="775"/>
                    <a:pt x="983" y="918"/>
                  </a:cubicBezTo>
                  <a:cubicBezTo>
                    <a:pt x="1281" y="1168"/>
                    <a:pt x="1566" y="1442"/>
                    <a:pt x="1876" y="1680"/>
                  </a:cubicBezTo>
                  <a:cubicBezTo>
                    <a:pt x="1882" y="1683"/>
                    <a:pt x="1889" y="1684"/>
                    <a:pt x="1896" y="1684"/>
                  </a:cubicBezTo>
                  <a:cubicBezTo>
                    <a:pt x="1920" y="1684"/>
                    <a:pt x="1947" y="1669"/>
                    <a:pt x="1947" y="1632"/>
                  </a:cubicBezTo>
                  <a:cubicBezTo>
                    <a:pt x="1947" y="1549"/>
                    <a:pt x="1924" y="1513"/>
                    <a:pt x="1840" y="1501"/>
                  </a:cubicBezTo>
                  <a:cubicBezTo>
                    <a:pt x="1830" y="1501"/>
                    <a:pt x="1820" y="1519"/>
                    <a:pt x="1825" y="1524"/>
                  </a:cubicBezTo>
                  <a:lnTo>
                    <a:pt x="1825" y="1524"/>
                  </a:lnTo>
                  <a:cubicBezTo>
                    <a:pt x="1750" y="1493"/>
                    <a:pt x="1565" y="1250"/>
                    <a:pt x="1459" y="1168"/>
                  </a:cubicBezTo>
                  <a:cubicBezTo>
                    <a:pt x="1293" y="1025"/>
                    <a:pt x="1126" y="894"/>
                    <a:pt x="971" y="751"/>
                  </a:cubicBezTo>
                  <a:cubicBezTo>
                    <a:pt x="674" y="501"/>
                    <a:pt x="388" y="251"/>
                    <a:pt x="78" y="13"/>
                  </a:cubicBezTo>
                  <a:cubicBezTo>
                    <a:pt x="69" y="4"/>
                    <a:pt x="60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64" name="Google Shape;18864;p27"/>
            <p:cNvSpPr/>
            <p:nvPr/>
          </p:nvSpPr>
          <p:spPr>
            <a:xfrm>
              <a:off x="2853925" y="2471575"/>
              <a:ext cx="50725" cy="40925"/>
            </a:xfrm>
            <a:custGeom>
              <a:avLst/>
              <a:gdLst/>
              <a:ahLst/>
              <a:cxnLst/>
              <a:rect l="l" t="t" r="r" b="b"/>
              <a:pathLst>
                <a:path w="2029" h="1637" extrusionOk="0">
                  <a:moveTo>
                    <a:pt x="24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393" y="703"/>
                    <a:pt x="1250" y="1322"/>
                    <a:pt x="1965" y="1631"/>
                  </a:cubicBezTo>
                  <a:cubicBezTo>
                    <a:pt x="1970" y="1635"/>
                    <a:pt x="1976" y="1637"/>
                    <a:pt x="1981" y="1637"/>
                  </a:cubicBezTo>
                  <a:cubicBezTo>
                    <a:pt x="2010" y="1637"/>
                    <a:pt x="2029" y="1590"/>
                    <a:pt x="1988" y="1560"/>
                  </a:cubicBezTo>
                  <a:cubicBezTo>
                    <a:pt x="1619" y="1322"/>
                    <a:pt x="1250" y="1095"/>
                    <a:pt x="905" y="822"/>
                  </a:cubicBezTo>
                  <a:cubicBezTo>
                    <a:pt x="595" y="560"/>
                    <a:pt x="334" y="25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65" name="Google Shape;18865;p27"/>
            <p:cNvSpPr/>
            <p:nvPr/>
          </p:nvSpPr>
          <p:spPr>
            <a:xfrm>
              <a:off x="2868200" y="2482575"/>
              <a:ext cx="47300" cy="33750"/>
            </a:xfrm>
            <a:custGeom>
              <a:avLst/>
              <a:gdLst/>
              <a:ahLst/>
              <a:cxnLst/>
              <a:rect l="l" t="t" r="r" b="b"/>
              <a:pathLst>
                <a:path w="1892" h="1350" extrusionOk="0">
                  <a:moveTo>
                    <a:pt x="48" y="1"/>
                  </a:moveTo>
                  <a:cubicBezTo>
                    <a:pt x="36" y="1"/>
                    <a:pt x="1" y="24"/>
                    <a:pt x="24" y="36"/>
                  </a:cubicBezTo>
                  <a:cubicBezTo>
                    <a:pt x="286" y="263"/>
                    <a:pt x="584" y="465"/>
                    <a:pt x="870" y="679"/>
                  </a:cubicBezTo>
                  <a:cubicBezTo>
                    <a:pt x="1179" y="894"/>
                    <a:pt x="1489" y="1167"/>
                    <a:pt x="1846" y="1346"/>
                  </a:cubicBezTo>
                  <a:cubicBezTo>
                    <a:pt x="1850" y="1348"/>
                    <a:pt x="1855" y="1349"/>
                    <a:pt x="1859" y="1349"/>
                  </a:cubicBezTo>
                  <a:cubicBezTo>
                    <a:pt x="1877" y="1349"/>
                    <a:pt x="1892" y="1330"/>
                    <a:pt x="1882" y="1310"/>
                  </a:cubicBezTo>
                  <a:cubicBezTo>
                    <a:pt x="1632" y="1072"/>
                    <a:pt x="1310" y="882"/>
                    <a:pt x="1036" y="679"/>
                  </a:cubicBezTo>
                  <a:cubicBezTo>
                    <a:pt x="703" y="453"/>
                    <a:pt x="394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66" name="Google Shape;18866;p27"/>
            <p:cNvSpPr/>
            <p:nvPr/>
          </p:nvSpPr>
          <p:spPr>
            <a:xfrm>
              <a:off x="2878325" y="2499550"/>
              <a:ext cx="33900" cy="23025"/>
            </a:xfrm>
            <a:custGeom>
              <a:avLst/>
              <a:gdLst/>
              <a:ahLst/>
              <a:cxnLst/>
              <a:rect l="l" t="t" r="r" b="b"/>
              <a:pathLst>
                <a:path w="1356" h="921" extrusionOk="0">
                  <a:moveTo>
                    <a:pt x="36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465" y="322"/>
                    <a:pt x="882" y="631"/>
                    <a:pt x="1322" y="917"/>
                  </a:cubicBezTo>
                  <a:cubicBezTo>
                    <a:pt x="1327" y="919"/>
                    <a:pt x="1331" y="920"/>
                    <a:pt x="1334" y="920"/>
                  </a:cubicBezTo>
                  <a:cubicBezTo>
                    <a:pt x="1350" y="920"/>
                    <a:pt x="1355" y="903"/>
                    <a:pt x="1346" y="893"/>
                  </a:cubicBezTo>
                  <a:cubicBezTo>
                    <a:pt x="989" y="512"/>
                    <a:pt x="489" y="203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67" name="Google Shape;18867;p27"/>
            <p:cNvSpPr/>
            <p:nvPr/>
          </p:nvSpPr>
          <p:spPr>
            <a:xfrm>
              <a:off x="2893625" y="2507200"/>
              <a:ext cx="12700" cy="7625"/>
            </a:xfrm>
            <a:custGeom>
              <a:avLst/>
              <a:gdLst/>
              <a:ahLst/>
              <a:cxnLst/>
              <a:rect l="l" t="t" r="r" b="b"/>
              <a:pathLst>
                <a:path w="508" h="305" extrusionOk="0">
                  <a:moveTo>
                    <a:pt x="17" y="0"/>
                  </a:moveTo>
                  <a:cubicBezTo>
                    <a:pt x="12" y="0"/>
                    <a:pt x="0" y="16"/>
                    <a:pt x="19" y="16"/>
                  </a:cubicBezTo>
                  <a:cubicBezTo>
                    <a:pt x="103" y="51"/>
                    <a:pt x="198" y="75"/>
                    <a:pt x="270" y="135"/>
                  </a:cubicBezTo>
                  <a:cubicBezTo>
                    <a:pt x="341" y="182"/>
                    <a:pt x="400" y="254"/>
                    <a:pt x="460" y="301"/>
                  </a:cubicBezTo>
                  <a:cubicBezTo>
                    <a:pt x="462" y="304"/>
                    <a:pt x="465" y="305"/>
                    <a:pt x="469" y="305"/>
                  </a:cubicBezTo>
                  <a:cubicBezTo>
                    <a:pt x="484" y="305"/>
                    <a:pt x="508" y="285"/>
                    <a:pt x="508" y="266"/>
                  </a:cubicBezTo>
                  <a:cubicBezTo>
                    <a:pt x="412" y="123"/>
                    <a:pt x="174" y="28"/>
                    <a:pt x="19" y="4"/>
                  </a:cubicBezTo>
                  <a:cubicBezTo>
                    <a:pt x="19" y="1"/>
                    <a:pt x="19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68" name="Google Shape;18868;p27"/>
            <p:cNvSpPr/>
            <p:nvPr/>
          </p:nvSpPr>
          <p:spPr>
            <a:xfrm>
              <a:off x="2905125" y="2512350"/>
              <a:ext cx="3875" cy="2400"/>
            </a:xfrm>
            <a:custGeom>
              <a:avLst/>
              <a:gdLst/>
              <a:ahLst/>
              <a:cxnLst/>
              <a:rect l="l" t="t" r="r" b="b"/>
              <a:pathLst>
                <a:path w="155" h="96" extrusionOk="0">
                  <a:moveTo>
                    <a:pt x="12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48" y="60"/>
                    <a:pt x="71" y="84"/>
                    <a:pt x="119" y="95"/>
                  </a:cubicBezTo>
                  <a:cubicBezTo>
                    <a:pt x="131" y="95"/>
                    <a:pt x="155" y="72"/>
                    <a:pt x="131" y="60"/>
                  </a:cubicBezTo>
                  <a:cubicBezTo>
                    <a:pt x="107" y="36"/>
                    <a:pt x="60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69" name="Google Shape;18869;p27"/>
            <p:cNvSpPr/>
            <p:nvPr/>
          </p:nvSpPr>
          <p:spPr>
            <a:xfrm>
              <a:off x="2848625" y="2460650"/>
              <a:ext cx="16025" cy="21775"/>
            </a:xfrm>
            <a:custGeom>
              <a:avLst/>
              <a:gdLst/>
              <a:ahLst/>
              <a:cxnLst/>
              <a:rect l="l" t="t" r="r" b="b"/>
              <a:pathLst>
                <a:path w="641" h="871" extrusionOk="0">
                  <a:moveTo>
                    <a:pt x="40" y="1"/>
                  </a:moveTo>
                  <a:cubicBezTo>
                    <a:pt x="20" y="1"/>
                    <a:pt x="1" y="26"/>
                    <a:pt x="10" y="44"/>
                  </a:cubicBezTo>
                  <a:cubicBezTo>
                    <a:pt x="10" y="44"/>
                    <a:pt x="10" y="44"/>
                    <a:pt x="10" y="44"/>
                  </a:cubicBezTo>
                  <a:lnTo>
                    <a:pt x="10" y="44"/>
                  </a:lnTo>
                  <a:cubicBezTo>
                    <a:pt x="45" y="104"/>
                    <a:pt x="57" y="163"/>
                    <a:pt x="69" y="223"/>
                  </a:cubicBezTo>
                  <a:cubicBezTo>
                    <a:pt x="80" y="239"/>
                    <a:pt x="91" y="245"/>
                    <a:pt x="98" y="245"/>
                  </a:cubicBezTo>
                  <a:cubicBezTo>
                    <a:pt x="107" y="245"/>
                    <a:pt x="112" y="236"/>
                    <a:pt x="105" y="223"/>
                  </a:cubicBezTo>
                  <a:cubicBezTo>
                    <a:pt x="99" y="194"/>
                    <a:pt x="91" y="166"/>
                    <a:pt x="84" y="136"/>
                  </a:cubicBezTo>
                  <a:lnTo>
                    <a:pt x="84" y="136"/>
                  </a:lnTo>
                  <a:cubicBezTo>
                    <a:pt x="173" y="241"/>
                    <a:pt x="271" y="338"/>
                    <a:pt x="355" y="449"/>
                  </a:cubicBezTo>
                  <a:cubicBezTo>
                    <a:pt x="438" y="580"/>
                    <a:pt x="534" y="723"/>
                    <a:pt x="605" y="866"/>
                  </a:cubicBezTo>
                  <a:cubicBezTo>
                    <a:pt x="612" y="869"/>
                    <a:pt x="618" y="871"/>
                    <a:pt x="623" y="871"/>
                  </a:cubicBezTo>
                  <a:cubicBezTo>
                    <a:pt x="635" y="871"/>
                    <a:pt x="641" y="862"/>
                    <a:pt x="641" y="854"/>
                  </a:cubicBezTo>
                  <a:cubicBezTo>
                    <a:pt x="534" y="544"/>
                    <a:pt x="331" y="199"/>
                    <a:pt x="57" y="8"/>
                  </a:cubicBezTo>
                  <a:cubicBezTo>
                    <a:pt x="52" y="3"/>
                    <a:pt x="46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70" name="Google Shape;18870;p27"/>
            <p:cNvSpPr/>
            <p:nvPr/>
          </p:nvSpPr>
          <p:spPr>
            <a:xfrm>
              <a:off x="2617875" y="2445675"/>
              <a:ext cx="13125" cy="25275"/>
            </a:xfrm>
            <a:custGeom>
              <a:avLst/>
              <a:gdLst/>
              <a:ahLst/>
              <a:cxnLst/>
              <a:rect l="l" t="t" r="r" b="b"/>
              <a:pathLst>
                <a:path w="525" h="1011" extrusionOk="0">
                  <a:moveTo>
                    <a:pt x="12" y="0"/>
                  </a:moveTo>
                  <a:cubicBezTo>
                    <a:pt x="0" y="12"/>
                    <a:pt x="0" y="12"/>
                    <a:pt x="24" y="24"/>
                  </a:cubicBezTo>
                  <a:cubicBezTo>
                    <a:pt x="84" y="24"/>
                    <a:pt x="215" y="405"/>
                    <a:pt x="239" y="453"/>
                  </a:cubicBezTo>
                  <a:cubicBezTo>
                    <a:pt x="322" y="631"/>
                    <a:pt x="417" y="822"/>
                    <a:pt x="501" y="1000"/>
                  </a:cubicBezTo>
                  <a:cubicBezTo>
                    <a:pt x="501" y="1008"/>
                    <a:pt x="503" y="1011"/>
                    <a:pt x="507" y="1011"/>
                  </a:cubicBezTo>
                  <a:cubicBezTo>
                    <a:pt x="514" y="1011"/>
                    <a:pt x="524" y="1000"/>
                    <a:pt x="524" y="1000"/>
                  </a:cubicBezTo>
                  <a:cubicBezTo>
                    <a:pt x="429" y="798"/>
                    <a:pt x="322" y="584"/>
                    <a:pt x="239" y="381"/>
                  </a:cubicBezTo>
                  <a:cubicBezTo>
                    <a:pt x="191" y="274"/>
                    <a:pt x="131" y="3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71" name="Google Shape;18871;p27"/>
            <p:cNvSpPr/>
            <p:nvPr/>
          </p:nvSpPr>
          <p:spPr>
            <a:xfrm>
              <a:off x="2623225" y="2438825"/>
              <a:ext cx="12450" cy="26925"/>
            </a:xfrm>
            <a:custGeom>
              <a:avLst/>
              <a:gdLst/>
              <a:ahLst/>
              <a:cxnLst/>
              <a:rect l="l" t="t" r="r" b="b"/>
              <a:pathLst>
                <a:path w="498" h="1077" extrusionOk="0">
                  <a:moveTo>
                    <a:pt x="25" y="0"/>
                  </a:moveTo>
                  <a:cubicBezTo>
                    <a:pt x="25" y="1"/>
                    <a:pt x="25" y="1"/>
                    <a:pt x="25" y="1"/>
                  </a:cubicBezTo>
                  <a:lnTo>
                    <a:pt x="25" y="1"/>
                  </a:lnTo>
                  <a:cubicBezTo>
                    <a:pt x="27" y="0"/>
                    <a:pt x="28" y="0"/>
                    <a:pt x="25" y="0"/>
                  </a:cubicBezTo>
                  <a:close/>
                  <a:moveTo>
                    <a:pt x="25" y="1"/>
                  </a:moveTo>
                  <a:cubicBezTo>
                    <a:pt x="18" y="1"/>
                    <a:pt x="1" y="4"/>
                    <a:pt x="1" y="12"/>
                  </a:cubicBezTo>
                  <a:cubicBezTo>
                    <a:pt x="13" y="405"/>
                    <a:pt x="179" y="822"/>
                    <a:pt x="477" y="1072"/>
                  </a:cubicBezTo>
                  <a:cubicBezTo>
                    <a:pt x="481" y="1075"/>
                    <a:pt x="484" y="1077"/>
                    <a:pt x="487" y="1077"/>
                  </a:cubicBezTo>
                  <a:cubicBezTo>
                    <a:pt x="494" y="1077"/>
                    <a:pt x="497" y="1068"/>
                    <a:pt x="489" y="1060"/>
                  </a:cubicBezTo>
                  <a:cubicBezTo>
                    <a:pt x="239" y="727"/>
                    <a:pt x="72" y="417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72" name="Google Shape;18872;p27"/>
            <p:cNvSpPr/>
            <p:nvPr/>
          </p:nvSpPr>
          <p:spPr>
            <a:xfrm>
              <a:off x="2625900" y="2430275"/>
              <a:ext cx="13050" cy="31750"/>
            </a:xfrm>
            <a:custGeom>
              <a:avLst/>
              <a:gdLst/>
              <a:ahLst/>
              <a:cxnLst/>
              <a:rect l="l" t="t" r="r" b="b"/>
              <a:pathLst>
                <a:path w="522" h="1270" extrusionOk="0">
                  <a:moveTo>
                    <a:pt x="13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60" y="450"/>
                    <a:pt x="227" y="902"/>
                    <a:pt x="501" y="1259"/>
                  </a:cubicBezTo>
                  <a:cubicBezTo>
                    <a:pt x="501" y="1267"/>
                    <a:pt x="503" y="1269"/>
                    <a:pt x="506" y="1269"/>
                  </a:cubicBezTo>
                  <a:cubicBezTo>
                    <a:pt x="512" y="1269"/>
                    <a:pt x="521" y="1255"/>
                    <a:pt x="513" y="1247"/>
                  </a:cubicBezTo>
                  <a:cubicBezTo>
                    <a:pt x="287" y="842"/>
                    <a:pt x="120" y="461"/>
                    <a:pt x="25" y="9"/>
                  </a:cubicBezTo>
                  <a:cubicBezTo>
                    <a:pt x="25" y="3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73" name="Google Shape;18873;p27"/>
            <p:cNvSpPr/>
            <p:nvPr/>
          </p:nvSpPr>
          <p:spPr>
            <a:xfrm>
              <a:off x="2628600" y="2428875"/>
              <a:ext cx="15325" cy="29425"/>
            </a:xfrm>
            <a:custGeom>
              <a:avLst/>
              <a:gdLst/>
              <a:ahLst/>
              <a:cxnLst/>
              <a:rect l="l" t="t" r="r" b="b"/>
              <a:pathLst>
                <a:path w="613" h="1177" extrusionOk="0">
                  <a:moveTo>
                    <a:pt x="29" y="1"/>
                  </a:moveTo>
                  <a:cubicBezTo>
                    <a:pt x="19" y="1"/>
                    <a:pt x="0" y="12"/>
                    <a:pt x="0" y="29"/>
                  </a:cubicBezTo>
                  <a:cubicBezTo>
                    <a:pt x="179" y="410"/>
                    <a:pt x="357" y="803"/>
                    <a:pt x="584" y="1172"/>
                  </a:cubicBezTo>
                  <a:cubicBezTo>
                    <a:pt x="587" y="1175"/>
                    <a:pt x="591" y="1177"/>
                    <a:pt x="594" y="1177"/>
                  </a:cubicBezTo>
                  <a:cubicBezTo>
                    <a:pt x="605" y="1177"/>
                    <a:pt x="613" y="1166"/>
                    <a:pt x="595" y="1148"/>
                  </a:cubicBezTo>
                  <a:cubicBezTo>
                    <a:pt x="441" y="767"/>
                    <a:pt x="226" y="375"/>
                    <a:pt x="36" y="5"/>
                  </a:cubicBezTo>
                  <a:cubicBezTo>
                    <a:pt x="36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74" name="Google Shape;18874;p27"/>
            <p:cNvSpPr/>
            <p:nvPr/>
          </p:nvSpPr>
          <p:spPr>
            <a:xfrm>
              <a:off x="2634550" y="2423050"/>
              <a:ext cx="32175" cy="48950"/>
            </a:xfrm>
            <a:custGeom>
              <a:avLst/>
              <a:gdLst/>
              <a:ahLst/>
              <a:cxnLst/>
              <a:rect l="l" t="t" r="r" b="b"/>
              <a:pathLst>
                <a:path w="1287" h="1958" extrusionOk="0">
                  <a:moveTo>
                    <a:pt x="0" y="0"/>
                  </a:moveTo>
                  <a:cubicBezTo>
                    <a:pt x="334" y="691"/>
                    <a:pt x="822" y="1346"/>
                    <a:pt x="1274" y="1953"/>
                  </a:cubicBezTo>
                  <a:cubicBezTo>
                    <a:pt x="1274" y="1956"/>
                    <a:pt x="1275" y="1958"/>
                    <a:pt x="1277" y="1958"/>
                  </a:cubicBezTo>
                  <a:cubicBezTo>
                    <a:pt x="1280" y="1958"/>
                    <a:pt x="1286" y="1950"/>
                    <a:pt x="1286" y="1941"/>
                  </a:cubicBezTo>
                  <a:cubicBezTo>
                    <a:pt x="917" y="1286"/>
                    <a:pt x="500" y="57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75" name="Google Shape;18875;p27"/>
            <p:cNvSpPr/>
            <p:nvPr/>
          </p:nvSpPr>
          <p:spPr>
            <a:xfrm>
              <a:off x="2672500" y="2480875"/>
              <a:ext cx="66675" cy="100200"/>
            </a:xfrm>
            <a:custGeom>
              <a:avLst/>
              <a:gdLst/>
              <a:ahLst/>
              <a:cxnLst/>
              <a:rect l="l" t="t" r="r" b="b"/>
              <a:pathLst>
                <a:path w="2667" h="4008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cubicBezTo>
                    <a:pt x="673" y="1426"/>
                    <a:pt x="1447" y="2926"/>
                    <a:pt x="2626" y="3998"/>
                  </a:cubicBezTo>
                  <a:cubicBezTo>
                    <a:pt x="2629" y="4005"/>
                    <a:pt x="2635" y="4008"/>
                    <a:pt x="2640" y="4008"/>
                  </a:cubicBezTo>
                  <a:cubicBezTo>
                    <a:pt x="2653" y="4008"/>
                    <a:pt x="2666" y="3991"/>
                    <a:pt x="2649" y="3974"/>
                  </a:cubicBezTo>
                  <a:cubicBezTo>
                    <a:pt x="1566" y="2748"/>
                    <a:pt x="804" y="1414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76" name="Google Shape;18876;p27"/>
            <p:cNvSpPr/>
            <p:nvPr/>
          </p:nvSpPr>
          <p:spPr>
            <a:xfrm>
              <a:off x="2743375" y="2581150"/>
              <a:ext cx="25725" cy="17550"/>
            </a:xfrm>
            <a:custGeom>
              <a:avLst/>
              <a:gdLst/>
              <a:ahLst/>
              <a:cxnLst/>
              <a:rect l="l" t="t" r="r" b="b"/>
              <a:pathLst>
                <a:path w="1029" h="702" extrusionOk="0">
                  <a:moveTo>
                    <a:pt x="16" y="0"/>
                  </a:moveTo>
                  <a:cubicBezTo>
                    <a:pt x="7" y="0"/>
                    <a:pt x="0" y="14"/>
                    <a:pt x="17" y="22"/>
                  </a:cubicBezTo>
                  <a:cubicBezTo>
                    <a:pt x="326" y="272"/>
                    <a:pt x="672" y="499"/>
                    <a:pt x="1005" y="701"/>
                  </a:cubicBezTo>
                  <a:cubicBezTo>
                    <a:pt x="1029" y="701"/>
                    <a:pt x="1029" y="689"/>
                    <a:pt x="1029" y="689"/>
                  </a:cubicBezTo>
                  <a:cubicBezTo>
                    <a:pt x="707" y="439"/>
                    <a:pt x="374" y="213"/>
                    <a:pt x="29" y="10"/>
                  </a:cubicBezTo>
                  <a:cubicBezTo>
                    <a:pt x="25" y="3"/>
                    <a:pt x="20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77" name="Google Shape;18877;p27"/>
            <p:cNvSpPr/>
            <p:nvPr/>
          </p:nvSpPr>
          <p:spPr>
            <a:xfrm>
              <a:off x="2580975" y="2551725"/>
              <a:ext cx="11025" cy="48000"/>
            </a:xfrm>
            <a:custGeom>
              <a:avLst/>
              <a:gdLst/>
              <a:ahLst/>
              <a:cxnLst/>
              <a:rect l="l" t="t" r="r" b="b"/>
              <a:pathLst>
                <a:path w="441" h="1920" extrusionOk="0">
                  <a:moveTo>
                    <a:pt x="423" y="1"/>
                  </a:moveTo>
                  <a:cubicBezTo>
                    <a:pt x="417" y="1"/>
                    <a:pt x="410" y="4"/>
                    <a:pt x="405" y="9"/>
                  </a:cubicBezTo>
                  <a:cubicBezTo>
                    <a:pt x="48" y="556"/>
                    <a:pt x="0" y="1318"/>
                    <a:pt x="262" y="1914"/>
                  </a:cubicBezTo>
                  <a:cubicBezTo>
                    <a:pt x="262" y="1918"/>
                    <a:pt x="263" y="1919"/>
                    <a:pt x="265" y="1919"/>
                  </a:cubicBezTo>
                  <a:cubicBezTo>
                    <a:pt x="269" y="1919"/>
                    <a:pt x="274" y="1914"/>
                    <a:pt x="274" y="1914"/>
                  </a:cubicBezTo>
                  <a:cubicBezTo>
                    <a:pt x="107" y="1223"/>
                    <a:pt x="167" y="676"/>
                    <a:pt x="441" y="21"/>
                  </a:cubicBezTo>
                  <a:cubicBezTo>
                    <a:pt x="441" y="7"/>
                    <a:pt x="432" y="1"/>
                    <a:pt x="4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78" name="Google Shape;18878;p27"/>
            <p:cNvSpPr/>
            <p:nvPr/>
          </p:nvSpPr>
          <p:spPr>
            <a:xfrm>
              <a:off x="2588700" y="2609075"/>
              <a:ext cx="112775" cy="99525"/>
            </a:xfrm>
            <a:custGeom>
              <a:avLst/>
              <a:gdLst/>
              <a:ahLst/>
              <a:cxnLst/>
              <a:rect l="l" t="t" r="r" b="b"/>
              <a:pathLst>
                <a:path w="4511" h="3981" extrusionOk="0">
                  <a:moveTo>
                    <a:pt x="1" y="1"/>
                  </a:moveTo>
                  <a:lnTo>
                    <a:pt x="1" y="1"/>
                  </a:lnTo>
                  <a:cubicBezTo>
                    <a:pt x="298" y="870"/>
                    <a:pt x="1144" y="1525"/>
                    <a:pt x="1787" y="2108"/>
                  </a:cubicBezTo>
                  <a:cubicBezTo>
                    <a:pt x="2608" y="2823"/>
                    <a:pt x="3501" y="3477"/>
                    <a:pt x="4489" y="3977"/>
                  </a:cubicBezTo>
                  <a:cubicBezTo>
                    <a:pt x="4492" y="3980"/>
                    <a:pt x="4494" y="3981"/>
                    <a:pt x="4496" y="3981"/>
                  </a:cubicBezTo>
                  <a:cubicBezTo>
                    <a:pt x="4505" y="3981"/>
                    <a:pt x="4511" y="3963"/>
                    <a:pt x="4501" y="3954"/>
                  </a:cubicBezTo>
                  <a:cubicBezTo>
                    <a:pt x="3596" y="3394"/>
                    <a:pt x="2727" y="2846"/>
                    <a:pt x="1929" y="2144"/>
                  </a:cubicBezTo>
                  <a:cubicBezTo>
                    <a:pt x="1227" y="1549"/>
                    <a:pt x="394" y="8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79" name="Google Shape;18879;p27"/>
            <p:cNvSpPr/>
            <p:nvPr/>
          </p:nvSpPr>
          <p:spPr>
            <a:xfrm>
              <a:off x="2708350" y="2716250"/>
              <a:ext cx="79425" cy="45325"/>
            </a:xfrm>
            <a:custGeom>
              <a:avLst/>
              <a:gdLst/>
              <a:ahLst/>
              <a:cxnLst/>
              <a:rect l="l" t="t" r="r" b="b"/>
              <a:pathLst>
                <a:path w="3177" h="1813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977" y="714"/>
                    <a:pt x="2073" y="1286"/>
                    <a:pt x="3144" y="1810"/>
                  </a:cubicBezTo>
                  <a:cubicBezTo>
                    <a:pt x="3146" y="1811"/>
                    <a:pt x="3148" y="1812"/>
                    <a:pt x="3150" y="1812"/>
                  </a:cubicBezTo>
                  <a:cubicBezTo>
                    <a:pt x="3162" y="1812"/>
                    <a:pt x="3177" y="1784"/>
                    <a:pt x="3156" y="1774"/>
                  </a:cubicBezTo>
                  <a:cubicBezTo>
                    <a:pt x="2096" y="1214"/>
                    <a:pt x="1037" y="64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80" name="Google Shape;18880;p27"/>
            <p:cNvSpPr/>
            <p:nvPr/>
          </p:nvSpPr>
          <p:spPr>
            <a:xfrm>
              <a:off x="2724425" y="2717425"/>
              <a:ext cx="58675" cy="31575"/>
            </a:xfrm>
            <a:custGeom>
              <a:avLst/>
              <a:gdLst/>
              <a:ahLst/>
              <a:cxnLst/>
              <a:rect l="l" t="t" r="r" b="b"/>
              <a:pathLst>
                <a:path w="2347" h="1263" extrusionOk="0">
                  <a:moveTo>
                    <a:pt x="1" y="1"/>
                  </a:moveTo>
                  <a:lnTo>
                    <a:pt x="1" y="1"/>
                  </a:lnTo>
                  <a:cubicBezTo>
                    <a:pt x="668" y="524"/>
                    <a:pt x="1489" y="1048"/>
                    <a:pt x="2323" y="1263"/>
                  </a:cubicBezTo>
                  <a:cubicBezTo>
                    <a:pt x="2335" y="1263"/>
                    <a:pt x="2346" y="1251"/>
                    <a:pt x="2335" y="1239"/>
                  </a:cubicBezTo>
                  <a:cubicBezTo>
                    <a:pt x="1489" y="905"/>
                    <a:pt x="799" y="4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81" name="Google Shape;18881;p27"/>
            <p:cNvSpPr/>
            <p:nvPr/>
          </p:nvSpPr>
          <p:spPr>
            <a:xfrm>
              <a:off x="2738425" y="2714450"/>
              <a:ext cx="42000" cy="28600"/>
            </a:xfrm>
            <a:custGeom>
              <a:avLst/>
              <a:gdLst/>
              <a:ahLst/>
              <a:cxnLst/>
              <a:rect l="l" t="t" r="r" b="b"/>
              <a:pathLst>
                <a:path w="1680" h="1144" extrusionOk="0">
                  <a:moveTo>
                    <a:pt x="36" y="1"/>
                  </a:moveTo>
                  <a:cubicBezTo>
                    <a:pt x="12" y="1"/>
                    <a:pt x="1" y="36"/>
                    <a:pt x="12" y="36"/>
                  </a:cubicBezTo>
                  <a:cubicBezTo>
                    <a:pt x="512" y="453"/>
                    <a:pt x="1060" y="882"/>
                    <a:pt x="1655" y="1144"/>
                  </a:cubicBezTo>
                  <a:cubicBezTo>
                    <a:pt x="1667" y="1144"/>
                    <a:pt x="1679" y="1132"/>
                    <a:pt x="1667" y="1120"/>
                  </a:cubicBezTo>
                  <a:cubicBezTo>
                    <a:pt x="1132" y="727"/>
                    <a:pt x="548" y="40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82" name="Google Shape;18882;p27"/>
            <p:cNvSpPr/>
            <p:nvPr/>
          </p:nvSpPr>
          <p:spPr>
            <a:xfrm>
              <a:off x="2590500" y="2550825"/>
              <a:ext cx="111850" cy="103650"/>
            </a:xfrm>
            <a:custGeom>
              <a:avLst/>
              <a:gdLst/>
              <a:ahLst/>
              <a:cxnLst/>
              <a:rect l="l" t="t" r="r" b="b"/>
              <a:pathLst>
                <a:path w="4474" h="4146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488" y="902"/>
                    <a:pt x="1155" y="1771"/>
                    <a:pt x="1917" y="2438"/>
                  </a:cubicBezTo>
                  <a:cubicBezTo>
                    <a:pt x="2691" y="3128"/>
                    <a:pt x="3655" y="3426"/>
                    <a:pt x="4429" y="4141"/>
                  </a:cubicBezTo>
                  <a:cubicBezTo>
                    <a:pt x="4432" y="4144"/>
                    <a:pt x="4437" y="4145"/>
                    <a:pt x="4443" y="4145"/>
                  </a:cubicBezTo>
                  <a:cubicBezTo>
                    <a:pt x="4457" y="4145"/>
                    <a:pt x="4474" y="4134"/>
                    <a:pt x="4465" y="4117"/>
                  </a:cubicBezTo>
                  <a:cubicBezTo>
                    <a:pt x="3870" y="3450"/>
                    <a:pt x="3096" y="3224"/>
                    <a:pt x="2381" y="2736"/>
                  </a:cubicBezTo>
                  <a:cubicBezTo>
                    <a:pt x="1369" y="2033"/>
                    <a:pt x="679" y="98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83" name="Google Shape;18883;p27"/>
            <p:cNvSpPr/>
            <p:nvPr/>
          </p:nvSpPr>
          <p:spPr>
            <a:xfrm>
              <a:off x="2693925" y="2650525"/>
              <a:ext cx="54950" cy="33000"/>
            </a:xfrm>
            <a:custGeom>
              <a:avLst/>
              <a:gdLst/>
              <a:ahLst/>
              <a:cxnLst/>
              <a:rect l="l" t="t" r="r" b="b"/>
              <a:pathLst>
                <a:path w="2198" h="1320" extrusionOk="0">
                  <a:moveTo>
                    <a:pt x="2" y="1"/>
                  </a:moveTo>
                  <a:cubicBezTo>
                    <a:pt x="1" y="1"/>
                    <a:pt x="1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578" y="593"/>
                    <a:pt x="1352" y="1129"/>
                    <a:pt x="2150" y="1319"/>
                  </a:cubicBezTo>
                  <a:cubicBezTo>
                    <a:pt x="2173" y="1319"/>
                    <a:pt x="2197" y="1296"/>
                    <a:pt x="2173" y="1284"/>
                  </a:cubicBezTo>
                  <a:cubicBezTo>
                    <a:pt x="1376" y="926"/>
                    <a:pt x="697" y="56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84" name="Google Shape;18884;p27"/>
            <p:cNvSpPr/>
            <p:nvPr/>
          </p:nvSpPr>
          <p:spPr>
            <a:xfrm>
              <a:off x="3170025" y="2472750"/>
              <a:ext cx="23250" cy="21175"/>
            </a:xfrm>
            <a:custGeom>
              <a:avLst/>
              <a:gdLst/>
              <a:ahLst/>
              <a:cxnLst/>
              <a:rect l="l" t="t" r="r" b="b"/>
              <a:pathLst>
                <a:path w="930" h="847" extrusionOk="0">
                  <a:moveTo>
                    <a:pt x="894" y="1"/>
                  </a:moveTo>
                  <a:cubicBezTo>
                    <a:pt x="524" y="144"/>
                    <a:pt x="167" y="477"/>
                    <a:pt x="1" y="834"/>
                  </a:cubicBezTo>
                  <a:cubicBezTo>
                    <a:pt x="1" y="846"/>
                    <a:pt x="12" y="846"/>
                    <a:pt x="12" y="846"/>
                  </a:cubicBezTo>
                  <a:cubicBezTo>
                    <a:pt x="274" y="501"/>
                    <a:pt x="536" y="251"/>
                    <a:pt x="905" y="36"/>
                  </a:cubicBezTo>
                  <a:cubicBezTo>
                    <a:pt x="929" y="13"/>
                    <a:pt x="905" y="1"/>
                    <a:pt x="8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85" name="Google Shape;18885;p27"/>
            <p:cNvSpPr/>
            <p:nvPr/>
          </p:nvSpPr>
          <p:spPr>
            <a:xfrm>
              <a:off x="3141825" y="2470675"/>
              <a:ext cx="53825" cy="68675"/>
            </a:xfrm>
            <a:custGeom>
              <a:avLst/>
              <a:gdLst/>
              <a:ahLst/>
              <a:cxnLst/>
              <a:rect l="l" t="t" r="r" b="b"/>
              <a:pathLst>
                <a:path w="2153" h="2747" extrusionOk="0">
                  <a:moveTo>
                    <a:pt x="2141" y="0"/>
                  </a:moveTo>
                  <a:cubicBezTo>
                    <a:pt x="950" y="393"/>
                    <a:pt x="712" y="1846"/>
                    <a:pt x="9" y="2715"/>
                  </a:cubicBezTo>
                  <a:cubicBezTo>
                    <a:pt x="0" y="2724"/>
                    <a:pt x="19" y="2747"/>
                    <a:pt x="39" y="2747"/>
                  </a:cubicBezTo>
                  <a:cubicBezTo>
                    <a:pt x="45" y="2747"/>
                    <a:pt x="51" y="2745"/>
                    <a:pt x="57" y="2739"/>
                  </a:cubicBezTo>
                  <a:cubicBezTo>
                    <a:pt x="890" y="1893"/>
                    <a:pt x="950" y="524"/>
                    <a:pt x="2153" y="24"/>
                  </a:cubicBezTo>
                  <a:lnTo>
                    <a:pt x="214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86" name="Google Shape;18886;p27"/>
            <p:cNvSpPr/>
            <p:nvPr/>
          </p:nvSpPr>
          <p:spPr>
            <a:xfrm>
              <a:off x="3146675" y="2479475"/>
              <a:ext cx="37425" cy="49975"/>
            </a:xfrm>
            <a:custGeom>
              <a:avLst/>
              <a:gdLst/>
              <a:ahLst/>
              <a:cxnLst/>
              <a:rect l="l" t="t" r="r" b="b"/>
              <a:pathLst>
                <a:path w="1497" h="1999" extrusionOk="0">
                  <a:moveTo>
                    <a:pt x="1481" y="1"/>
                  </a:moveTo>
                  <a:cubicBezTo>
                    <a:pt x="1478" y="1"/>
                    <a:pt x="1474" y="2"/>
                    <a:pt x="1470" y="6"/>
                  </a:cubicBezTo>
                  <a:cubicBezTo>
                    <a:pt x="970" y="637"/>
                    <a:pt x="435" y="1280"/>
                    <a:pt x="18" y="1970"/>
                  </a:cubicBezTo>
                  <a:cubicBezTo>
                    <a:pt x="0" y="1988"/>
                    <a:pt x="15" y="1999"/>
                    <a:pt x="24" y="1999"/>
                  </a:cubicBezTo>
                  <a:cubicBezTo>
                    <a:pt x="27" y="1999"/>
                    <a:pt x="30" y="1997"/>
                    <a:pt x="30" y="1994"/>
                  </a:cubicBezTo>
                  <a:cubicBezTo>
                    <a:pt x="530" y="1363"/>
                    <a:pt x="994" y="684"/>
                    <a:pt x="1470" y="29"/>
                  </a:cubicBezTo>
                  <a:cubicBezTo>
                    <a:pt x="1496" y="12"/>
                    <a:pt x="1491" y="1"/>
                    <a:pt x="1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87" name="Google Shape;18887;p27"/>
            <p:cNvSpPr/>
            <p:nvPr/>
          </p:nvSpPr>
          <p:spPr>
            <a:xfrm>
              <a:off x="3133125" y="2497800"/>
              <a:ext cx="33950" cy="60225"/>
            </a:xfrm>
            <a:custGeom>
              <a:avLst/>
              <a:gdLst/>
              <a:ahLst/>
              <a:cxnLst/>
              <a:rect l="l" t="t" r="r" b="b"/>
              <a:pathLst>
                <a:path w="1358" h="2409" extrusionOk="0">
                  <a:moveTo>
                    <a:pt x="1339" y="1"/>
                  </a:moveTo>
                  <a:cubicBezTo>
                    <a:pt x="1336" y="1"/>
                    <a:pt x="1334" y="3"/>
                    <a:pt x="1334" y="11"/>
                  </a:cubicBezTo>
                  <a:cubicBezTo>
                    <a:pt x="857" y="785"/>
                    <a:pt x="381" y="1570"/>
                    <a:pt x="0" y="2392"/>
                  </a:cubicBezTo>
                  <a:cubicBezTo>
                    <a:pt x="0" y="2400"/>
                    <a:pt x="12" y="2409"/>
                    <a:pt x="23" y="2409"/>
                  </a:cubicBezTo>
                  <a:cubicBezTo>
                    <a:pt x="28" y="2409"/>
                    <a:pt x="32" y="2407"/>
                    <a:pt x="36" y="2404"/>
                  </a:cubicBezTo>
                  <a:cubicBezTo>
                    <a:pt x="524" y="1642"/>
                    <a:pt x="953" y="820"/>
                    <a:pt x="1358" y="23"/>
                  </a:cubicBezTo>
                  <a:cubicBezTo>
                    <a:pt x="1358" y="14"/>
                    <a:pt x="1346" y="1"/>
                    <a:pt x="13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88" name="Google Shape;18888;p27"/>
            <p:cNvSpPr/>
            <p:nvPr/>
          </p:nvSpPr>
          <p:spPr>
            <a:xfrm>
              <a:off x="3115950" y="2507450"/>
              <a:ext cx="45875" cy="66950"/>
            </a:xfrm>
            <a:custGeom>
              <a:avLst/>
              <a:gdLst/>
              <a:ahLst/>
              <a:cxnLst/>
              <a:rect l="l" t="t" r="r" b="b"/>
              <a:pathLst>
                <a:path w="1835" h="2678" extrusionOk="0">
                  <a:moveTo>
                    <a:pt x="1820" y="0"/>
                  </a:moveTo>
                  <a:cubicBezTo>
                    <a:pt x="1816" y="0"/>
                    <a:pt x="1810" y="2"/>
                    <a:pt x="1806" y="6"/>
                  </a:cubicBezTo>
                  <a:cubicBezTo>
                    <a:pt x="1259" y="934"/>
                    <a:pt x="616" y="1780"/>
                    <a:pt x="9" y="2661"/>
                  </a:cubicBezTo>
                  <a:cubicBezTo>
                    <a:pt x="0" y="2669"/>
                    <a:pt x="10" y="2678"/>
                    <a:pt x="16" y="2678"/>
                  </a:cubicBezTo>
                  <a:cubicBezTo>
                    <a:pt x="18" y="2678"/>
                    <a:pt x="20" y="2676"/>
                    <a:pt x="20" y="2673"/>
                  </a:cubicBezTo>
                  <a:cubicBezTo>
                    <a:pt x="735" y="1863"/>
                    <a:pt x="1306" y="946"/>
                    <a:pt x="1818" y="6"/>
                  </a:cubicBezTo>
                  <a:cubicBezTo>
                    <a:pt x="1834" y="6"/>
                    <a:pt x="1829" y="0"/>
                    <a:pt x="18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89" name="Google Shape;18889;p27"/>
            <p:cNvSpPr/>
            <p:nvPr/>
          </p:nvSpPr>
          <p:spPr>
            <a:xfrm>
              <a:off x="3114750" y="2528000"/>
              <a:ext cx="35350" cy="55025"/>
            </a:xfrm>
            <a:custGeom>
              <a:avLst/>
              <a:gdLst/>
              <a:ahLst/>
              <a:cxnLst/>
              <a:rect l="l" t="t" r="r" b="b"/>
              <a:pathLst>
                <a:path w="1414" h="2201" extrusionOk="0">
                  <a:moveTo>
                    <a:pt x="1395" y="0"/>
                  </a:moveTo>
                  <a:cubicBezTo>
                    <a:pt x="1392" y="0"/>
                    <a:pt x="1390" y="2"/>
                    <a:pt x="1390" y="5"/>
                  </a:cubicBezTo>
                  <a:cubicBezTo>
                    <a:pt x="938" y="720"/>
                    <a:pt x="426" y="1434"/>
                    <a:pt x="9" y="2172"/>
                  </a:cubicBezTo>
                  <a:cubicBezTo>
                    <a:pt x="0" y="2190"/>
                    <a:pt x="11" y="2201"/>
                    <a:pt x="26" y="2201"/>
                  </a:cubicBezTo>
                  <a:cubicBezTo>
                    <a:pt x="32" y="2201"/>
                    <a:pt x="38" y="2199"/>
                    <a:pt x="45" y="2196"/>
                  </a:cubicBezTo>
                  <a:cubicBezTo>
                    <a:pt x="557" y="1517"/>
                    <a:pt x="1009" y="743"/>
                    <a:pt x="1414" y="17"/>
                  </a:cubicBezTo>
                  <a:cubicBezTo>
                    <a:pt x="1414" y="9"/>
                    <a:pt x="1402" y="0"/>
                    <a:pt x="13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90" name="Google Shape;18890;p27"/>
            <p:cNvSpPr/>
            <p:nvPr/>
          </p:nvSpPr>
          <p:spPr>
            <a:xfrm>
              <a:off x="3102850" y="2543950"/>
              <a:ext cx="36150" cy="44575"/>
            </a:xfrm>
            <a:custGeom>
              <a:avLst/>
              <a:gdLst/>
              <a:ahLst/>
              <a:cxnLst/>
              <a:rect l="l" t="t" r="r" b="b"/>
              <a:pathLst>
                <a:path w="1446" h="1783" extrusionOk="0">
                  <a:moveTo>
                    <a:pt x="1427" y="0"/>
                  </a:moveTo>
                  <a:cubicBezTo>
                    <a:pt x="1422" y="0"/>
                    <a:pt x="1417" y="3"/>
                    <a:pt x="1414" y="10"/>
                  </a:cubicBezTo>
                  <a:cubicBezTo>
                    <a:pt x="997" y="641"/>
                    <a:pt x="497" y="1177"/>
                    <a:pt x="9" y="1760"/>
                  </a:cubicBezTo>
                  <a:cubicBezTo>
                    <a:pt x="0" y="1769"/>
                    <a:pt x="4" y="1783"/>
                    <a:pt x="10" y="1783"/>
                  </a:cubicBezTo>
                  <a:cubicBezTo>
                    <a:pt x="13" y="1783"/>
                    <a:pt x="17" y="1780"/>
                    <a:pt x="21" y="1772"/>
                  </a:cubicBezTo>
                  <a:cubicBezTo>
                    <a:pt x="592" y="1320"/>
                    <a:pt x="1068" y="641"/>
                    <a:pt x="1437" y="22"/>
                  </a:cubicBezTo>
                  <a:cubicBezTo>
                    <a:pt x="1446" y="14"/>
                    <a:pt x="1437" y="0"/>
                    <a:pt x="14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91" name="Google Shape;18891;p27"/>
            <p:cNvSpPr/>
            <p:nvPr/>
          </p:nvSpPr>
          <p:spPr>
            <a:xfrm>
              <a:off x="3108500" y="2547950"/>
              <a:ext cx="31700" cy="38650"/>
            </a:xfrm>
            <a:custGeom>
              <a:avLst/>
              <a:gdLst/>
              <a:ahLst/>
              <a:cxnLst/>
              <a:rect l="l" t="t" r="r" b="b"/>
              <a:pathLst>
                <a:path w="1268" h="1546" extrusionOk="0">
                  <a:moveTo>
                    <a:pt x="1256" y="0"/>
                  </a:moveTo>
                  <a:cubicBezTo>
                    <a:pt x="1254" y="0"/>
                    <a:pt x="1250" y="2"/>
                    <a:pt x="1247" y="5"/>
                  </a:cubicBezTo>
                  <a:cubicBezTo>
                    <a:pt x="866" y="541"/>
                    <a:pt x="426" y="1017"/>
                    <a:pt x="9" y="1529"/>
                  </a:cubicBezTo>
                  <a:cubicBezTo>
                    <a:pt x="0" y="1537"/>
                    <a:pt x="10" y="1546"/>
                    <a:pt x="20" y="1546"/>
                  </a:cubicBezTo>
                  <a:cubicBezTo>
                    <a:pt x="25" y="1546"/>
                    <a:pt x="29" y="1544"/>
                    <a:pt x="33" y="1541"/>
                  </a:cubicBezTo>
                  <a:cubicBezTo>
                    <a:pt x="533" y="1136"/>
                    <a:pt x="949" y="565"/>
                    <a:pt x="1259" y="29"/>
                  </a:cubicBezTo>
                  <a:cubicBezTo>
                    <a:pt x="1268" y="11"/>
                    <a:pt x="1264" y="0"/>
                    <a:pt x="12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92" name="Google Shape;18892;p27"/>
            <p:cNvSpPr/>
            <p:nvPr/>
          </p:nvSpPr>
          <p:spPr>
            <a:xfrm>
              <a:off x="3104625" y="2555375"/>
              <a:ext cx="27925" cy="37750"/>
            </a:xfrm>
            <a:custGeom>
              <a:avLst/>
              <a:gdLst/>
              <a:ahLst/>
              <a:cxnLst/>
              <a:rect l="l" t="t" r="r" b="b"/>
              <a:pathLst>
                <a:path w="1117" h="1510" extrusionOk="0">
                  <a:moveTo>
                    <a:pt x="1090" y="0"/>
                  </a:moveTo>
                  <a:cubicBezTo>
                    <a:pt x="1085" y="0"/>
                    <a:pt x="1081" y="2"/>
                    <a:pt x="1081" y="6"/>
                  </a:cubicBezTo>
                  <a:cubicBezTo>
                    <a:pt x="700" y="470"/>
                    <a:pt x="283" y="958"/>
                    <a:pt x="9" y="1482"/>
                  </a:cubicBezTo>
                  <a:cubicBezTo>
                    <a:pt x="1" y="1490"/>
                    <a:pt x="15" y="1509"/>
                    <a:pt x="29" y="1509"/>
                  </a:cubicBezTo>
                  <a:cubicBezTo>
                    <a:pt x="35" y="1509"/>
                    <a:pt x="41" y="1505"/>
                    <a:pt x="45" y="1494"/>
                  </a:cubicBezTo>
                  <a:cubicBezTo>
                    <a:pt x="426" y="1041"/>
                    <a:pt x="771" y="506"/>
                    <a:pt x="1116" y="6"/>
                  </a:cubicBezTo>
                  <a:cubicBezTo>
                    <a:pt x="1116" y="6"/>
                    <a:pt x="1101" y="0"/>
                    <a:pt x="10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93" name="Google Shape;18893;p27"/>
            <p:cNvSpPr/>
            <p:nvPr/>
          </p:nvSpPr>
          <p:spPr>
            <a:xfrm>
              <a:off x="3110575" y="2561325"/>
              <a:ext cx="19200" cy="23200"/>
            </a:xfrm>
            <a:custGeom>
              <a:avLst/>
              <a:gdLst/>
              <a:ahLst/>
              <a:cxnLst/>
              <a:rect l="l" t="t" r="r" b="b"/>
              <a:pathLst>
                <a:path w="768" h="928" extrusionOk="0">
                  <a:moveTo>
                    <a:pt x="762" y="0"/>
                  </a:moveTo>
                  <a:cubicBezTo>
                    <a:pt x="761" y="0"/>
                    <a:pt x="759" y="2"/>
                    <a:pt x="759" y="6"/>
                  </a:cubicBezTo>
                  <a:cubicBezTo>
                    <a:pt x="767" y="6"/>
                    <a:pt x="765" y="0"/>
                    <a:pt x="762" y="0"/>
                  </a:cubicBezTo>
                  <a:close/>
                  <a:moveTo>
                    <a:pt x="759" y="6"/>
                  </a:moveTo>
                  <a:lnTo>
                    <a:pt x="759" y="6"/>
                  </a:lnTo>
                  <a:cubicBezTo>
                    <a:pt x="533" y="339"/>
                    <a:pt x="283" y="625"/>
                    <a:pt x="9" y="899"/>
                  </a:cubicBezTo>
                  <a:cubicBezTo>
                    <a:pt x="1" y="916"/>
                    <a:pt x="5" y="927"/>
                    <a:pt x="17" y="927"/>
                  </a:cubicBezTo>
                  <a:cubicBezTo>
                    <a:pt x="21" y="927"/>
                    <a:pt x="27" y="926"/>
                    <a:pt x="33" y="923"/>
                  </a:cubicBezTo>
                  <a:cubicBezTo>
                    <a:pt x="331" y="684"/>
                    <a:pt x="581" y="351"/>
                    <a:pt x="75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94" name="Google Shape;18894;p27"/>
            <p:cNvSpPr/>
            <p:nvPr/>
          </p:nvSpPr>
          <p:spPr>
            <a:xfrm>
              <a:off x="3166450" y="2477825"/>
              <a:ext cx="28300" cy="36925"/>
            </a:xfrm>
            <a:custGeom>
              <a:avLst/>
              <a:gdLst/>
              <a:ahLst/>
              <a:cxnLst/>
              <a:rect l="l" t="t" r="r" b="b"/>
              <a:pathLst>
                <a:path w="1132" h="1477" extrusionOk="0">
                  <a:moveTo>
                    <a:pt x="1132" y="0"/>
                  </a:moveTo>
                  <a:lnTo>
                    <a:pt x="1132" y="0"/>
                  </a:lnTo>
                  <a:cubicBezTo>
                    <a:pt x="679" y="417"/>
                    <a:pt x="263" y="905"/>
                    <a:pt x="1" y="1465"/>
                  </a:cubicBezTo>
                  <a:cubicBezTo>
                    <a:pt x="1" y="1476"/>
                    <a:pt x="13" y="1476"/>
                    <a:pt x="13" y="1476"/>
                  </a:cubicBezTo>
                  <a:cubicBezTo>
                    <a:pt x="358" y="941"/>
                    <a:pt x="691" y="464"/>
                    <a:pt x="11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95" name="Google Shape;18895;p27"/>
            <p:cNvSpPr/>
            <p:nvPr/>
          </p:nvSpPr>
          <p:spPr>
            <a:xfrm>
              <a:off x="3174200" y="2479000"/>
              <a:ext cx="26500" cy="30975"/>
            </a:xfrm>
            <a:custGeom>
              <a:avLst/>
              <a:gdLst/>
              <a:ahLst/>
              <a:cxnLst/>
              <a:rect l="l" t="t" r="r" b="b"/>
              <a:pathLst>
                <a:path w="1060" h="1239" extrusionOk="0">
                  <a:moveTo>
                    <a:pt x="1060" y="1"/>
                  </a:moveTo>
                  <a:lnTo>
                    <a:pt x="1060" y="1"/>
                  </a:lnTo>
                  <a:cubicBezTo>
                    <a:pt x="703" y="406"/>
                    <a:pt x="322" y="787"/>
                    <a:pt x="0" y="1215"/>
                  </a:cubicBezTo>
                  <a:cubicBezTo>
                    <a:pt x="0" y="1239"/>
                    <a:pt x="0" y="1239"/>
                    <a:pt x="12" y="1239"/>
                  </a:cubicBezTo>
                  <a:cubicBezTo>
                    <a:pt x="405" y="846"/>
                    <a:pt x="727" y="417"/>
                    <a:pt x="10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96" name="Google Shape;18896;p27"/>
            <p:cNvSpPr/>
            <p:nvPr/>
          </p:nvSpPr>
          <p:spPr>
            <a:xfrm>
              <a:off x="3175775" y="2481975"/>
              <a:ext cx="27025" cy="35125"/>
            </a:xfrm>
            <a:custGeom>
              <a:avLst/>
              <a:gdLst/>
              <a:ahLst/>
              <a:cxnLst/>
              <a:rect l="l" t="t" r="r" b="b"/>
              <a:pathLst>
                <a:path w="1081" h="1405" extrusionOk="0">
                  <a:moveTo>
                    <a:pt x="1080" y="1"/>
                  </a:moveTo>
                  <a:cubicBezTo>
                    <a:pt x="711" y="429"/>
                    <a:pt x="294" y="882"/>
                    <a:pt x="9" y="1382"/>
                  </a:cubicBezTo>
                  <a:cubicBezTo>
                    <a:pt x="0" y="1390"/>
                    <a:pt x="9" y="1404"/>
                    <a:pt x="23" y="1404"/>
                  </a:cubicBezTo>
                  <a:cubicBezTo>
                    <a:pt x="30" y="1404"/>
                    <a:pt x="37" y="1401"/>
                    <a:pt x="44" y="1394"/>
                  </a:cubicBezTo>
                  <a:cubicBezTo>
                    <a:pt x="425" y="977"/>
                    <a:pt x="735" y="477"/>
                    <a:pt x="10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97" name="Google Shape;18897;p27"/>
            <p:cNvSpPr/>
            <p:nvPr/>
          </p:nvSpPr>
          <p:spPr>
            <a:xfrm>
              <a:off x="3180250" y="2491075"/>
              <a:ext cx="24250" cy="29000"/>
            </a:xfrm>
            <a:custGeom>
              <a:avLst/>
              <a:gdLst/>
              <a:ahLst/>
              <a:cxnLst/>
              <a:rect l="l" t="t" r="r" b="b"/>
              <a:pathLst>
                <a:path w="970" h="1160" extrusionOk="0">
                  <a:moveTo>
                    <a:pt x="954" y="1"/>
                  </a:moveTo>
                  <a:cubicBezTo>
                    <a:pt x="951" y="1"/>
                    <a:pt x="949" y="2"/>
                    <a:pt x="949" y="6"/>
                  </a:cubicBezTo>
                  <a:cubicBezTo>
                    <a:pt x="616" y="363"/>
                    <a:pt x="258" y="732"/>
                    <a:pt x="8" y="1137"/>
                  </a:cubicBezTo>
                  <a:cubicBezTo>
                    <a:pt x="0" y="1145"/>
                    <a:pt x="9" y="1159"/>
                    <a:pt x="15" y="1159"/>
                  </a:cubicBezTo>
                  <a:cubicBezTo>
                    <a:pt x="18" y="1159"/>
                    <a:pt x="20" y="1156"/>
                    <a:pt x="20" y="1149"/>
                  </a:cubicBezTo>
                  <a:cubicBezTo>
                    <a:pt x="377" y="816"/>
                    <a:pt x="663" y="399"/>
                    <a:pt x="961" y="18"/>
                  </a:cubicBezTo>
                  <a:cubicBezTo>
                    <a:pt x="969" y="9"/>
                    <a:pt x="960" y="1"/>
                    <a:pt x="9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98" name="Google Shape;18898;p27"/>
            <p:cNvSpPr/>
            <p:nvPr/>
          </p:nvSpPr>
          <p:spPr>
            <a:xfrm>
              <a:off x="3175475" y="2472925"/>
              <a:ext cx="19875" cy="14850"/>
            </a:xfrm>
            <a:custGeom>
              <a:avLst/>
              <a:gdLst/>
              <a:ahLst/>
              <a:cxnLst/>
              <a:rect l="l" t="t" r="r" b="b"/>
              <a:pathLst>
                <a:path w="795" h="594" extrusionOk="0">
                  <a:moveTo>
                    <a:pt x="757" y="0"/>
                  </a:moveTo>
                  <a:cubicBezTo>
                    <a:pt x="746" y="0"/>
                    <a:pt x="743" y="6"/>
                    <a:pt x="735" y="6"/>
                  </a:cubicBezTo>
                  <a:cubicBezTo>
                    <a:pt x="730" y="5"/>
                    <a:pt x="726" y="5"/>
                    <a:pt x="721" y="5"/>
                  </a:cubicBezTo>
                  <a:cubicBezTo>
                    <a:pt x="603" y="5"/>
                    <a:pt x="446" y="139"/>
                    <a:pt x="366" y="208"/>
                  </a:cubicBezTo>
                  <a:cubicBezTo>
                    <a:pt x="235" y="315"/>
                    <a:pt x="92" y="422"/>
                    <a:pt x="9" y="565"/>
                  </a:cubicBezTo>
                  <a:cubicBezTo>
                    <a:pt x="0" y="583"/>
                    <a:pt x="10" y="594"/>
                    <a:pt x="17" y="594"/>
                  </a:cubicBezTo>
                  <a:cubicBezTo>
                    <a:pt x="19" y="594"/>
                    <a:pt x="21" y="592"/>
                    <a:pt x="21" y="589"/>
                  </a:cubicBezTo>
                  <a:cubicBezTo>
                    <a:pt x="140" y="482"/>
                    <a:pt x="247" y="375"/>
                    <a:pt x="366" y="291"/>
                  </a:cubicBezTo>
                  <a:cubicBezTo>
                    <a:pt x="497" y="184"/>
                    <a:pt x="652" y="113"/>
                    <a:pt x="783" y="18"/>
                  </a:cubicBezTo>
                  <a:cubicBezTo>
                    <a:pt x="795" y="18"/>
                    <a:pt x="783" y="6"/>
                    <a:pt x="783" y="6"/>
                  </a:cubicBezTo>
                  <a:cubicBezTo>
                    <a:pt x="771" y="2"/>
                    <a:pt x="76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899" name="Google Shape;18899;p27"/>
            <p:cNvSpPr/>
            <p:nvPr/>
          </p:nvSpPr>
          <p:spPr>
            <a:xfrm>
              <a:off x="3177775" y="2470675"/>
              <a:ext cx="18775" cy="15500"/>
            </a:xfrm>
            <a:custGeom>
              <a:avLst/>
              <a:gdLst/>
              <a:ahLst/>
              <a:cxnLst/>
              <a:rect l="l" t="t" r="r" b="b"/>
              <a:pathLst>
                <a:path w="751" h="620" extrusionOk="0">
                  <a:moveTo>
                    <a:pt x="738" y="0"/>
                  </a:moveTo>
                  <a:cubicBezTo>
                    <a:pt x="405" y="48"/>
                    <a:pt x="107" y="298"/>
                    <a:pt x="0" y="596"/>
                  </a:cubicBezTo>
                  <a:cubicBezTo>
                    <a:pt x="0" y="619"/>
                    <a:pt x="24" y="619"/>
                    <a:pt x="24" y="619"/>
                  </a:cubicBezTo>
                  <a:cubicBezTo>
                    <a:pt x="203" y="334"/>
                    <a:pt x="417" y="155"/>
                    <a:pt x="738" y="36"/>
                  </a:cubicBezTo>
                  <a:cubicBezTo>
                    <a:pt x="750" y="0"/>
                    <a:pt x="750" y="0"/>
                    <a:pt x="7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00" name="Google Shape;18900;p27"/>
            <p:cNvSpPr/>
            <p:nvPr/>
          </p:nvSpPr>
          <p:spPr>
            <a:xfrm>
              <a:off x="3148175" y="2494825"/>
              <a:ext cx="23325" cy="41175"/>
            </a:xfrm>
            <a:custGeom>
              <a:avLst/>
              <a:gdLst/>
              <a:ahLst/>
              <a:cxnLst/>
              <a:rect l="l" t="t" r="r" b="b"/>
              <a:pathLst>
                <a:path w="933" h="1647" extrusionOk="0">
                  <a:moveTo>
                    <a:pt x="930" y="0"/>
                  </a:moveTo>
                  <a:cubicBezTo>
                    <a:pt x="929" y="0"/>
                    <a:pt x="926" y="3"/>
                    <a:pt x="922" y="11"/>
                  </a:cubicBezTo>
                  <a:cubicBezTo>
                    <a:pt x="930" y="11"/>
                    <a:pt x="933" y="0"/>
                    <a:pt x="930" y="0"/>
                  </a:cubicBezTo>
                  <a:close/>
                  <a:moveTo>
                    <a:pt x="922" y="11"/>
                  </a:moveTo>
                  <a:lnTo>
                    <a:pt x="922" y="11"/>
                  </a:lnTo>
                  <a:cubicBezTo>
                    <a:pt x="648" y="570"/>
                    <a:pt x="327" y="1082"/>
                    <a:pt x="17" y="1630"/>
                  </a:cubicBezTo>
                  <a:cubicBezTo>
                    <a:pt x="0" y="1638"/>
                    <a:pt x="13" y="1647"/>
                    <a:pt x="22" y="1647"/>
                  </a:cubicBezTo>
                  <a:cubicBezTo>
                    <a:pt x="26" y="1647"/>
                    <a:pt x="29" y="1645"/>
                    <a:pt x="29" y="1642"/>
                  </a:cubicBezTo>
                  <a:cubicBezTo>
                    <a:pt x="434" y="1154"/>
                    <a:pt x="708" y="570"/>
                    <a:pt x="92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01" name="Google Shape;18901;p27"/>
            <p:cNvSpPr/>
            <p:nvPr/>
          </p:nvSpPr>
          <p:spPr>
            <a:xfrm>
              <a:off x="3048275" y="2602525"/>
              <a:ext cx="80400" cy="55100"/>
            </a:xfrm>
            <a:custGeom>
              <a:avLst/>
              <a:gdLst/>
              <a:ahLst/>
              <a:cxnLst/>
              <a:rect l="l" t="t" r="r" b="b"/>
              <a:pathLst>
                <a:path w="3216" h="2204" extrusionOk="0">
                  <a:moveTo>
                    <a:pt x="3216" y="1"/>
                  </a:moveTo>
                  <a:cubicBezTo>
                    <a:pt x="2716" y="370"/>
                    <a:pt x="2227" y="739"/>
                    <a:pt x="1727" y="1120"/>
                  </a:cubicBezTo>
                  <a:cubicBezTo>
                    <a:pt x="1215" y="1513"/>
                    <a:pt x="691" y="2037"/>
                    <a:pt x="25" y="2168"/>
                  </a:cubicBezTo>
                  <a:cubicBezTo>
                    <a:pt x="1" y="2168"/>
                    <a:pt x="1" y="2203"/>
                    <a:pt x="25" y="2203"/>
                  </a:cubicBezTo>
                  <a:cubicBezTo>
                    <a:pt x="537" y="2156"/>
                    <a:pt x="918" y="1811"/>
                    <a:pt x="1299" y="1513"/>
                  </a:cubicBezTo>
                  <a:cubicBezTo>
                    <a:pt x="1942" y="1013"/>
                    <a:pt x="2596" y="525"/>
                    <a:pt x="3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02" name="Google Shape;18902;p27"/>
            <p:cNvSpPr/>
            <p:nvPr/>
          </p:nvSpPr>
          <p:spPr>
            <a:xfrm>
              <a:off x="3056675" y="2615625"/>
              <a:ext cx="65750" cy="47700"/>
            </a:xfrm>
            <a:custGeom>
              <a:avLst/>
              <a:gdLst/>
              <a:ahLst/>
              <a:cxnLst/>
              <a:rect l="l" t="t" r="r" b="b"/>
              <a:pathLst>
                <a:path w="2630" h="1908" extrusionOk="0">
                  <a:moveTo>
                    <a:pt x="2630" y="1"/>
                  </a:moveTo>
                  <a:cubicBezTo>
                    <a:pt x="1832" y="715"/>
                    <a:pt x="975" y="1334"/>
                    <a:pt x="22" y="1858"/>
                  </a:cubicBezTo>
                  <a:cubicBezTo>
                    <a:pt x="1" y="1869"/>
                    <a:pt x="17" y="1908"/>
                    <a:pt x="47" y="1908"/>
                  </a:cubicBezTo>
                  <a:cubicBezTo>
                    <a:pt x="50" y="1908"/>
                    <a:pt x="54" y="1907"/>
                    <a:pt x="58" y="1906"/>
                  </a:cubicBezTo>
                  <a:cubicBezTo>
                    <a:pt x="1010" y="1406"/>
                    <a:pt x="1891" y="775"/>
                    <a:pt x="26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03" name="Google Shape;18903;p27"/>
            <p:cNvSpPr/>
            <p:nvPr/>
          </p:nvSpPr>
          <p:spPr>
            <a:xfrm>
              <a:off x="3067125" y="2624300"/>
              <a:ext cx="52125" cy="40575"/>
            </a:xfrm>
            <a:custGeom>
              <a:avLst/>
              <a:gdLst/>
              <a:ahLst/>
              <a:cxnLst/>
              <a:rect l="l" t="t" r="r" b="b"/>
              <a:pathLst>
                <a:path w="2085" h="1623" extrusionOk="0">
                  <a:moveTo>
                    <a:pt x="2079" y="0"/>
                  </a:moveTo>
                  <a:cubicBezTo>
                    <a:pt x="2077" y="0"/>
                    <a:pt x="2073" y="3"/>
                    <a:pt x="2069" y="11"/>
                  </a:cubicBezTo>
                  <a:cubicBezTo>
                    <a:pt x="2085" y="11"/>
                    <a:pt x="2085" y="0"/>
                    <a:pt x="2079" y="0"/>
                  </a:cubicBezTo>
                  <a:close/>
                  <a:moveTo>
                    <a:pt x="2069" y="11"/>
                  </a:moveTo>
                  <a:lnTo>
                    <a:pt x="2069" y="11"/>
                  </a:lnTo>
                  <a:cubicBezTo>
                    <a:pt x="1723" y="428"/>
                    <a:pt x="1319" y="725"/>
                    <a:pt x="842" y="975"/>
                  </a:cubicBezTo>
                  <a:cubicBezTo>
                    <a:pt x="545" y="1142"/>
                    <a:pt x="188" y="1297"/>
                    <a:pt x="9" y="1594"/>
                  </a:cubicBezTo>
                  <a:cubicBezTo>
                    <a:pt x="0" y="1612"/>
                    <a:pt x="11" y="1623"/>
                    <a:pt x="17" y="1623"/>
                  </a:cubicBezTo>
                  <a:cubicBezTo>
                    <a:pt x="19" y="1623"/>
                    <a:pt x="21" y="1621"/>
                    <a:pt x="21" y="1618"/>
                  </a:cubicBezTo>
                  <a:cubicBezTo>
                    <a:pt x="723" y="1035"/>
                    <a:pt x="1545" y="749"/>
                    <a:pt x="2069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04" name="Google Shape;18904;p27"/>
            <p:cNvSpPr/>
            <p:nvPr/>
          </p:nvSpPr>
          <p:spPr>
            <a:xfrm>
              <a:off x="3075075" y="2631100"/>
              <a:ext cx="43175" cy="31575"/>
            </a:xfrm>
            <a:custGeom>
              <a:avLst/>
              <a:gdLst/>
              <a:ahLst/>
              <a:cxnLst/>
              <a:rect l="l" t="t" r="r" b="b"/>
              <a:pathLst>
                <a:path w="1727" h="1263" extrusionOk="0">
                  <a:moveTo>
                    <a:pt x="1727" y="1"/>
                  </a:moveTo>
                  <a:cubicBezTo>
                    <a:pt x="1251" y="572"/>
                    <a:pt x="703" y="906"/>
                    <a:pt x="36" y="1227"/>
                  </a:cubicBezTo>
                  <a:cubicBezTo>
                    <a:pt x="0" y="1239"/>
                    <a:pt x="24" y="1263"/>
                    <a:pt x="48" y="1263"/>
                  </a:cubicBezTo>
                  <a:cubicBezTo>
                    <a:pt x="715" y="1108"/>
                    <a:pt x="1358" y="572"/>
                    <a:pt x="1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05" name="Google Shape;18905;p27"/>
            <p:cNvSpPr/>
            <p:nvPr/>
          </p:nvSpPr>
          <p:spPr>
            <a:xfrm>
              <a:off x="3040350" y="2640925"/>
              <a:ext cx="79100" cy="54650"/>
            </a:xfrm>
            <a:custGeom>
              <a:avLst/>
              <a:gdLst/>
              <a:ahLst/>
              <a:cxnLst/>
              <a:rect l="l" t="t" r="r" b="b"/>
              <a:pathLst>
                <a:path w="3164" h="2186" extrusionOk="0">
                  <a:moveTo>
                    <a:pt x="3164" y="1"/>
                  </a:moveTo>
                  <a:cubicBezTo>
                    <a:pt x="2223" y="894"/>
                    <a:pt x="1116" y="1441"/>
                    <a:pt x="20" y="2120"/>
                  </a:cubicBezTo>
                  <a:cubicBezTo>
                    <a:pt x="0" y="2140"/>
                    <a:pt x="14" y="2185"/>
                    <a:pt x="40" y="2185"/>
                  </a:cubicBezTo>
                  <a:cubicBezTo>
                    <a:pt x="45" y="2185"/>
                    <a:pt x="50" y="2183"/>
                    <a:pt x="56" y="2180"/>
                  </a:cubicBezTo>
                  <a:cubicBezTo>
                    <a:pt x="1199" y="1691"/>
                    <a:pt x="2342" y="929"/>
                    <a:pt x="31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06" name="Google Shape;18906;p27"/>
            <p:cNvSpPr/>
            <p:nvPr/>
          </p:nvSpPr>
          <p:spPr>
            <a:xfrm>
              <a:off x="3117650" y="2524950"/>
              <a:ext cx="77100" cy="120700"/>
            </a:xfrm>
            <a:custGeom>
              <a:avLst/>
              <a:gdLst/>
              <a:ahLst/>
              <a:cxnLst/>
              <a:rect l="l" t="t" r="r" b="b"/>
              <a:pathLst>
                <a:path w="3084" h="4828" extrusionOk="0">
                  <a:moveTo>
                    <a:pt x="3054" y="0"/>
                  </a:moveTo>
                  <a:cubicBezTo>
                    <a:pt x="3044" y="0"/>
                    <a:pt x="3036" y="3"/>
                    <a:pt x="3036" y="8"/>
                  </a:cubicBezTo>
                  <a:cubicBezTo>
                    <a:pt x="2810" y="1151"/>
                    <a:pt x="2429" y="2092"/>
                    <a:pt x="1607" y="2949"/>
                  </a:cubicBezTo>
                  <a:cubicBezTo>
                    <a:pt x="1024" y="3544"/>
                    <a:pt x="381" y="4044"/>
                    <a:pt x="0" y="4783"/>
                  </a:cubicBezTo>
                  <a:cubicBezTo>
                    <a:pt x="0" y="4808"/>
                    <a:pt x="12" y="4828"/>
                    <a:pt x="28" y="4828"/>
                  </a:cubicBezTo>
                  <a:cubicBezTo>
                    <a:pt x="34" y="4828"/>
                    <a:pt x="41" y="4825"/>
                    <a:pt x="48" y="4818"/>
                  </a:cubicBezTo>
                  <a:cubicBezTo>
                    <a:pt x="595" y="3937"/>
                    <a:pt x="1453" y="3354"/>
                    <a:pt x="2096" y="2556"/>
                  </a:cubicBezTo>
                  <a:cubicBezTo>
                    <a:pt x="2679" y="1842"/>
                    <a:pt x="3060" y="925"/>
                    <a:pt x="3084" y="20"/>
                  </a:cubicBezTo>
                  <a:cubicBezTo>
                    <a:pt x="3084" y="6"/>
                    <a:pt x="3067" y="0"/>
                    <a:pt x="30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07" name="Google Shape;18907;p27"/>
            <p:cNvSpPr/>
            <p:nvPr/>
          </p:nvSpPr>
          <p:spPr>
            <a:xfrm>
              <a:off x="3174250" y="2469925"/>
              <a:ext cx="32700" cy="46600"/>
            </a:xfrm>
            <a:custGeom>
              <a:avLst/>
              <a:gdLst/>
              <a:ahLst/>
              <a:cxnLst/>
              <a:rect l="l" t="t" r="r" b="b"/>
              <a:pathLst>
                <a:path w="1308" h="1864" extrusionOk="0">
                  <a:moveTo>
                    <a:pt x="684" y="1"/>
                  </a:moveTo>
                  <a:cubicBezTo>
                    <a:pt x="419" y="1"/>
                    <a:pt x="132" y="256"/>
                    <a:pt x="10" y="483"/>
                  </a:cubicBezTo>
                  <a:cubicBezTo>
                    <a:pt x="1" y="502"/>
                    <a:pt x="30" y="537"/>
                    <a:pt x="54" y="537"/>
                  </a:cubicBezTo>
                  <a:cubicBezTo>
                    <a:pt x="60" y="537"/>
                    <a:pt x="65" y="535"/>
                    <a:pt x="70" y="530"/>
                  </a:cubicBezTo>
                  <a:lnTo>
                    <a:pt x="224" y="376"/>
                  </a:lnTo>
                  <a:cubicBezTo>
                    <a:pt x="358" y="232"/>
                    <a:pt x="412" y="194"/>
                    <a:pt x="584" y="194"/>
                  </a:cubicBezTo>
                  <a:cubicBezTo>
                    <a:pt x="612" y="194"/>
                    <a:pt x="642" y="195"/>
                    <a:pt x="677" y="197"/>
                  </a:cubicBezTo>
                  <a:cubicBezTo>
                    <a:pt x="915" y="209"/>
                    <a:pt x="951" y="233"/>
                    <a:pt x="1010" y="435"/>
                  </a:cubicBezTo>
                  <a:cubicBezTo>
                    <a:pt x="1034" y="530"/>
                    <a:pt x="1034" y="626"/>
                    <a:pt x="1034" y="721"/>
                  </a:cubicBezTo>
                  <a:cubicBezTo>
                    <a:pt x="1034" y="1102"/>
                    <a:pt x="903" y="1483"/>
                    <a:pt x="879" y="1852"/>
                  </a:cubicBezTo>
                  <a:cubicBezTo>
                    <a:pt x="856" y="1864"/>
                    <a:pt x="879" y="1864"/>
                    <a:pt x="879" y="1864"/>
                  </a:cubicBezTo>
                  <a:cubicBezTo>
                    <a:pt x="1094" y="1459"/>
                    <a:pt x="1308" y="614"/>
                    <a:pt x="1022" y="197"/>
                  </a:cubicBezTo>
                  <a:cubicBezTo>
                    <a:pt x="927" y="57"/>
                    <a:pt x="808" y="1"/>
                    <a:pt x="6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08" name="Google Shape;18908;p27"/>
            <p:cNvSpPr/>
            <p:nvPr/>
          </p:nvSpPr>
          <p:spPr>
            <a:xfrm>
              <a:off x="2916000" y="2629250"/>
              <a:ext cx="33325" cy="26750"/>
            </a:xfrm>
            <a:custGeom>
              <a:avLst/>
              <a:gdLst/>
              <a:ahLst/>
              <a:cxnLst/>
              <a:rect l="l" t="t" r="r" b="b"/>
              <a:pathLst>
                <a:path w="1333" h="1070" extrusionOk="0">
                  <a:moveTo>
                    <a:pt x="1300" y="0"/>
                  </a:moveTo>
                  <a:cubicBezTo>
                    <a:pt x="1297" y="0"/>
                    <a:pt x="1294" y="1"/>
                    <a:pt x="1291" y="3"/>
                  </a:cubicBezTo>
                  <a:cubicBezTo>
                    <a:pt x="875" y="325"/>
                    <a:pt x="446" y="670"/>
                    <a:pt x="29" y="1015"/>
                  </a:cubicBezTo>
                  <a:cubicBezTo>
                    <a:pt x="0" y="1035"/>
                    <a:pt x="26" y="1070"/>
                    <a:pt x="56" y="1070"/>
                  </a:cubicBezTo>
                  <a:cubicBezTo>
                    <a:pt x="63" y="1070"/>
                    <a:pt x="70" y="1068"/>
                    <a:pt x="77" y="1063"/>
                  </a:cubicBezTo>
                  <a:cubicBezTo>
                    <a:pt x="482" y="718"/>
                    <a:pt x="910" y="372"/>
                    <a:pt x="1303" y="27"/>
                  </a:cubicBezTo>
                  <a:cubicBezTo>
                    <a:pt x="1332" y="18"/>
                    <a:pt x="1314" y="0"/>
                    <a:pt x="13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09" name="Google Shape;18909;p27"/>
            <p:cNvSpPr/>
            <p:nvPr/>
          </p:nvSpPr>
          <p:spPr>
            <a:xfrm>
              <a:off x="2921375" y="2635275"/>
              <a:ext cx="22450" cy="15050"/>
            </a:xfrm>
            <a:custGeom>
              <a:avLst/>
              <a:gdLst/>
              <a:ahLst/>
              <a:cxnLst/>
              <a:rect l="l" t="t" r="r" b="b"/>
              <a:pathLst>
                <a:path w="898" h="602" extrusionOk="0">
                  <a:moveTo>
                    <a:pt x="886" y="1"/>
                  </a:moveTo>
                  <a:cubicBezTo>
                    <a:pt x="576" y="108"/>
                    <a:pt x="279" y="322"/>
                    <a:pt x="41" y="536"/>
                  </a:cubicBezTo>
                  <a:cubicBezTo>
                    <a:pt x="1" y="556"/>
                    <a:pt x="36" y="601"/>
                    <a:pt x="77" y="601"/>
                  </a:cubicBezTo>
                  <a:cubicBezTo>
                    <a:pt x="84" y="601"/>
                    <a:pt x="92" y="600"/>
                    <a:pt x="100" y="596"/>
                  </a:cubicBezTo>
                  <a:cubicBezTo>
                    <a:pt x="269" y="464"/>
                    <a:pt x="446" y="347"/>
                    <a:pt x="619" y="216"/>
                  </a:cubicBezTo>
                  <a:lnTo>
                    <a:pt x="619" y="216"/>
                  </a:lnTo>
                  <a:cubicBezTo>
                    <a:pt x="711" y="155"/>
                    <a:pt x="805" y="93"/>
                    <a:pt x="898" y="24"/>
                  </a:cubicBezTo>
                  <a:cubicBezTo>
                    <a:pt x="898" y="24"/>
                    <a:pt x="898" y="1"/>
                    <a:pt x="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10" name="Google Shape;18910;p27"/>
            <p:cNvSpPr/>
            <p:nvPr/>
          </p:nvSpPr>
          <p:spPr>
            <a:xfrm>
              <a:off x="2916725" y="2620475"/>
              <a:ext cx="11025" cy="54375"/>
            </a:xfrm>
            <a:custGeom>
              <a:avLst/>
              <a:gdLst/>
              <a:ahLst/>
              <a:cxnLst/>
              <a:rect l="l" t="t" r="r" b="b"/>
              <a:pathLst>
                <a:path w="441" h="2175" extrusionOk="0">
                  <a:moveTo>
                    <a:pt x="419" y="0"/>
                  </a:moveTo>
                  <a:cubicBezTo>
                    <a:pt x="411" y="0"/>
                    <a:pt x="405" y="3"/>
                    <a:pt x="405" y="9"/>
                  </a:cubicBezTo>
                  <a:cubicBezTo>
                    <a:pt x="310" y="462"/>
                    <a:pt x="238" y="914"/>
                    <a:pt x="167" y="1378"/>
                  </a:cubicBezTo>
                  <a:cubicBezTo>
                    <a:pt x="119" y="1628"/>
                    <a:pt x="0" y="1962"/>
                    <a:pt x="179" y="2164"/>
                  </a:cubicBezTo>
                  <a:cubicBezTo>
                    <a:pt x="183" y="2172"/>
                    <a:pt x="186" y="2174"/>
                    <a:pt x="190" y="2174"/>
                  </a:cubicBezTo>
                  <a:cubicBezTo>
                    <a:pt x="197" y="2174"/>
                    <a:pt x="203" y="2160"/>
                    <a:pt x="203" y="2152"/>
                  </a:cubicBezTo>
                  <a:cubicBezTo>
                    <a:pt x="108" y="1843"/>
                    <a:pt x="238" y="1450"/>
                    <a:pt x="286" y="1140"/>
                  </a:cubicBezTo>
                  <a:cubicBezTo>
                    <a:pt x="346" y="771"/>
                    <a:pt x="405" y="402"/>
                    <a:pt x="441" y="9"/>
                  </a:cubicBezTo>
                  <a:cubicBezTo>
                    <a:pt x="435" y="3"/>
                    <a:pt x="426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11" name="Google Shape;18911;p27"/>
            <p:cNvSpPr/>
            <p:nvPr/>
          </p:nvSpPr>
          <p:spPr>
            <a:xfrm>
              <a:off x="2921475" y="2617500"/>
              <a:ext cx="7475" cy="75325"/>
            </a:xfrm>
            <a:custGeom>
              <a:avLst/>
              <a:gdLst/>
              <a:ahLst/>
              <a:cxnLst/>
              <a:rect l="l" t="t" r="r" b="b"/>
              <a:pathLst>
                <a:path w="299" h="3013" extrusionOk="0">
                  <a:moveTo>
                    <a:pt x="117" y="1249"/>
                  </a:moveTo>
                  <a:lnTo>
                    <a:pt x="117" y="1249"/>
                  </a:lnTo>
                  <a:cubicBezTo>
                    <a:pt x="117" y="1344"/>
                    <a:pt x="117" y="1439"/>
                    <a:pt x="118" y="1534"/>
                  </a:cubicBezTo>
                  <a:lnTo>
                    <a:pt x="118" y="1534"/>
                  </a:lnTo>
                  <a:cubicBezTo>
                    <a:pt x="112" y="1462"/>
                    <a:pt x="108" y="1399"/>
                    <a:pt x="108" y="1366"/>
                  </a:cubicBezTo>
                  <a:cubicBezTo>
                    <a:pt x="108" y="1335"/>
                    <a:pt x="111" y="1295"/>
                    <a:pt x="117" y="1249"/>
                  </a:cubicBezTo>
                  <a:close/>
                  <a:moveTo>
                    <a:pt x="179" y="0"/>
                  </a:moveTo>
                  <a:cubicBezTo>
                    <a:pt x="156" y="0"/>
                    <a:pt x="132" y="15"/>
                    <a:pt x="132" y="44"/>
                  </a:cubicBezTo>
                  <a:lnTo>
                    <a:pt x="132" y="44"/>
                  </a:lnTo>
                  <a:cubicBezTo>
                    <a:pt x="124" y="35"/>
                    <a:pt x="117" y="28"/>
                    <a:pt x="108" y="21"/>
                  </a:cubicBezTo>
                  <a:lnTo>
                    <a:pt x="72" y="21"/>
                  </a:lnTo>
                  <a:lnTo>
                    <a:pt x="48" y="57"/>
                  </a:lnTo>
                  <a:lnTo>
                    <a:pt x="48" y="69"/>
                  </a:lnTo>
                  <a:lnTo>
                    <a:pt x="60" y="80"/>
                  </a:lnTo>
                  <a:cubicBezTo>
                    <a:pt x="66" y="97"/>
                    <a:pt x="74" y="103"/>
                    <a:pt x="80" y="103"/>
                  </a:cubicBezTo>
                  <a:cubicBezTo>
                    <a:pt x="89" y="103"/>
                    <a:pt x="96" y="94"/>
                    <a:pt x="96" y="80"/>
                  </a:cubicBezTo>
                  <a:lnTo>
                    <a:pt x="96" y="80"/>
                  </a:lnTo>
                  <a:cubicBezTo>
                    <a:pt x="110" y="100"/>
                    <a:pt x="121" y="124"/>
                    <a:pt x="129" y="152"/>
                  </a:cubicBezTo>
                  <a:lnTo>
                    <a:pt x="129" y="152"/>
                  </a:lnTo>
                  <a:cubicBezTo>
                    <a:pt x="124" y="307"/>
                    <a:pt x="122" y="461"/>
                    <a:pt x="120" y="616"/>
                  </a:cubicBezTo>
                  <a:lnTo>
                    <a:pt x="120" y="616"/>
                  </a:lnTo>
                  <a:cubicBezTo>
                    <a:pt x="78" y="902"/>
                    <a:pt x="1" y="1215"/>
                    <a:pt x="1" y="1366"/>
                  </a:cubicBezTo>
                  <a:cubicBezTo>
                    <a:pt x="1" y="1607"/>
                    <a:pt x="32" y="1824"/>
                    <a:pt x="119" y="2044"/>
                  </a:cubicBezTo>
                  <a:lnTo>
                    <a:pt x="119" y="2044"/>
                  </a:lnTo>
                  <a:cubicBezTo>
                    <a:pt x="120" y="2132"/>
                    <a:pt x="120" y="2219"/>
                    <a:pt x="120" y="2307"/>
                  </a:cubicBezTo>
                  <a:cubicBezTo>
                    <a:pt x="120" y="2334"/>
                    <a:pt x="143" y="2352"/>
                    <a:pt x="167" y="2355"/>
                  </a:cubicBezTo>
                  <a:lnTo>
                    <a:pt x="167" y="2355"/>
                  </a:lnTo>
                  <a:cubicBezTo>
                    <a:pt x="168" y="2565"/>
                    <a:pt x="168" y="2775"/>
                    <a:pt x="168" y="2986"/>
                  </a:cubicBezTo>
                  <a:cubicBezTo>
                    <a:pt x="168" y="3003"/>
                    <a:pt x="176" y="3012"/>
                    <a:pt x="188" y="3012"/>
                  </a:cubicBezTo>
                  <a:cubicBezTo>
                    <a:pt x="200" y="3012"/>
                    <a:pt x="215" y="3003"/>
                    <a:pt x="227" y="2986"/>
                  </a:cubicBezTo>
                  <a:cubicBezTo>
                    <a:pt x="257" y="2722"/>
                    <a:pt x="272" y="2461"/>
                    <a:pt x="279" y="2200"/>
                  </a:cubicBezTo>
                  <a:lnTo>
                    <a:pt x="279" y="2200"/>
                  </a:lnTo>
                  <a:cubicBezTo>
                    <a:pt x="287" y="2190"/>
                    <a:pt x="290" y="2178"/>
                    <a:pt x="287" y="2164"/>
                  </a:cubicBezTo>
                  <a:cubicBezTo>
                    <a:pt x="285" y="2151"/>
                    <a:pt x="283" y="2138"/>
                    <a:pt x="281" y="2125"/>
                  </a:cubicBezTo>
                  <a:lnTo>
                    <a:pt x="281" y="2125"/>
                  </a:lnTo>
                  <a:cubicBezTo>
                    <a:pt x="287" y="1893"/>
                    <a:pt x="287" y="1660"/>
                    <a:pt x="287" y="1426"/>
                  </a:cubicBezTo>
                  <a:cubicBezTo>
                    <a:pt x="287" y="1200"/>
                    <a:pt x="299" y="962"/>
                    <a:pt x="251" y="759"/>
                  </a:cubicBezTo>
                  <a:cubicBezTo>
                    <a:pt x="248" y="742"/>
                    <a:pt x="246" y="725"/>
                    <a:pt x="243" y="710"/>
                  </a:cubicBezTo>
                  <a:lnTo>
                    <a:pt x="243" y="710"/>
                  </a:lnTo>
                  <a:cubicBezTo>
                    <a:pt x="238" y="636"/>
                    <a:pt x="233" y="565"/>
                    <a:pt x="227" y="497"/>
                  </a:cubicBezTo>
                  <a:cubicBezTo>
                    <a:pt x="224" y="476"/>
                    <a:pt x="221" y="457"/>
                    <a:pt x="219" y="438"/>
                  </a:cubicBezTo>
                  <a:lnTo>
                    <a:pt x="219" y="438"/>
                  </a:lnTo>
                  <a:cubicBezTo>
                    <a:pt x="220" y="391"/>
                    <a:pt x="219" y="346"/>
                    <a:pt x="216" y="304"/>
                  </a:cubicBezTo>
                  <a:lnTo>
                    <a:pt x="216" y="304"/>
                  </a:lnTo>
                  <a:cubicBezTo>
                    <a:pt x="219" y="218"/>
                    <a:pt x="223" y="131"/>
                    <a:pt x="227" y="45"/>
                  </a:cubicBezTo>
                  <a:cubicBezTo>
                    <a:pt x="227" y="15"/>
                    <a:pt x="203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12" name="Google Shape;18912;p27"/>
            <p:cNvSpPr/>
            <p:nvPr/>
          </p:nvSpPr>
          <p:spPr>
            <a:xfrm>
              <a:off x="2918500" y="2652575"/>
              <a:ext cx="8950" cy="41250"/>
            </a:xfrm>
            <a:custGeom>
              <a:avLst/>
              <a:gdLst/>
              <a:ahLst/>
              <a:cxnLst/>
              <a:rect l="l" t="t" r="r" b="b"/>
              <a:pathLst>
                <a:path w="358" h="1650" extrusionOk="0">
                  <a:moveTo>
                    <a:pt x="11" y="203"/>
                  </a:moveTo>
                  <a:cubicBezTo>
                    <a:pt x="8" y="206"/>
                    <a:pt x="4" y="213"/>
                    <a:pt x="13" y="213"/>
                  </a:cubicBezTo>
                  <a:cubicBezTo>
                    <a:pt x="12" y="210"/>
                    <a:pt x="12" y="206"/>
                    <a:pt x="11" y="203"/>
                  </a:cubicBezTo>
                  <a:close/>
                  <a:moveTo>
                    <a:pt x="57" y="1"/>
                  </a:moveTo>
                  <a:cubicBezTo>
                    <a:pt x="52" y="1"/>
                    <a:pt x="48" y="4"/>
                    <a:pt x="48" y="11"/>
                  </a:cubicBezTo>
                  <a:cubicBezTo>
                    <a:pt x="3" y="79"/>
                    <a:pt x="1" y="126"/>
                    <a:pt x="11" y="203"/>
                  </a:cubicBezTo>
                  <a:lnTo>
                    <a:pt x="11" y="203"/>
                  </a:lnTo>
                  <a:cubicBezTo>
                    <a:pt x="12" y="202"/>
                    <a:pt x="13" y="201"/>
                    <a:pt x="13" y="201"/>
                  </a:cubicBezTo>
                  <a:cubicBezTo>
                    <a:pt x="7" y="154"/>
                    <a:pt x="9" y="136"/>
                    <a:pt x="13" y="136"/>
                  </a:cubicBezTo>
                  <a:cubicBezTo>
                    <a:pt x="31" y="136"/>
                    <a:pt x="96" y="368"/>
                    <a:pt x="96" y="368"/>
                  </a:cubicBezTo>
                  <a:cubicBezTo>
                    <a:pt x="108" y="463"/>
                    <a:pt x="120" y="559"/>
                    <a:pt x="132" y="666"/>
                  </a:cubicBezTo>
                  <a:cubicBezTo>
                    <a:pt x="144" y="730"/>
                    <a:pt x="154" y="794"/>
                    <a:pt x="162" y="859"/>
                  </a:cubicBezTo>
                  <a:lnTo>
                    <a:pt x="162" y="859"/>
                  </a:lnTo>
                  <a:cubicBezTo>
                    <a:pt x="170" y="963"/>
                    <a:pt x="180" y="1067"/>
                    <a:pt x="194" y="1171"/>
                  </a:cubicBezTo>
                  <a:lnTo>
                    <a:pt x="194" y="1171"/>
                  </a:lnTo>
                  <a:cubicBezTo>
                    <a:pt x="201" y="1253"/>
                    <a:pt x="207" y="1334"/>
                    <a:pt x="215" y="1416"/>
                  </a:cubicBezTo>
                  <a:cubicBezTo>
                    <a:pt x="215" y="1430"/>
                    <a:pt x="220" y="1441"/>
                    <a:pt x="227" y="1449"/>
                  </a:cubicBezTo>
                  <a:lnTo>
                    <a:pt x="227" y="1449"/>
                  </a:lnTo>
                  <a:cubicBezTo>
                    <a:pt x="227" y="1450"/>
                    <a:pt x="227" y="1451"/>
                    <a:pt x="227" y="1452"/>
                  </a:cubicBezTo>
                  <a:lnTo>
                    <a:pt x="231" y="1452"/>
                  </a:lnTo>
                  <a:cubicBezTo>
                    <a:pt x="234" y="1454"/>
                    <a:pt x="237" y="1456"/>
                    <a:pt x="241" y="1457"/>
                  </a:cubicBezTo>
                  <a:lnTo>
                    <a:pt x="241" y="1457"/>
                  </a:lnTo>
                  <a:cubicBezTo>
                    <a:pt x="251" y="1511"/>
                    <a:pt x="262" y="1565"/>
                    <a:pt x="275" y="1618"/>
                  </a:cubicBezTo>
                  <a:cubicBezTo>
                    <a:pt x="279" y="1641"/>
                    <a:pt x="292" y="1649"/>
                    <a:pt x="306" y="1649"/>
                  </a:cubicBezTo>
                  <a:cubicBezTo>
                    <a:pt x="330" y="1649"/>
                    <a:pt x="358" y="1624"/>
                    <a:pt x="358" y="1595"/>
                  </a:cubicBezTo>
                  <a:cubicBezTo>
                    <a:pt x="343" y="1473"/>
                    <a:pt x="328" y="1353"/>
                    <a:pt x="315" y="1234"/>
                  </a:cubicBezTo>
                  <a:lnTo>
                    <a:pt x="315" y="1234"/>
                  </a:lnTo>
                  <a:cubicBezTo>
                    <a:pt x="340" y="896"/>
                    <a:pt x="322" y="558"/>
                    <a:pt x="251" y="220"/>
                  </a:cubicBezTo>
                  <a:lnTo>
                    <a:pt x="251" y="220"/>
                  </a:lnTo>
                  <a:cubicBezTo>
                    <a:pt x="251" y="214"/>
                    <a:pt x="251" y="208"/>
                    <a:pt x="251" y="201"/>
                  </a:cubicBezTo>
                  <a:cubicBezTo>
                    <a:pt x="250" y="201"/>
                    <a:pt x="248" y="201"/>
                    <a:pt x="247" y="201"/>
                  </a:cubicBezTo>
                  <a:lnTo>
                    <a:pt x="247" y="201"/>
                  </a:lnTo>
                  <a:cubicBezTo>
                    <a:pt x="244" y="190"/>
                    <a:pt x="242" y="178"/>
                    <a:pt x="239" y="166"/>
                  </a:cubicBezTo>
                  <a:cubicBezTo>
                    <a:pt x="234" y="150"/>
                    <a:pt x="217" y="141"/>
                    <a:pt x="200" y="141"/>
                  </a:cubicBezTo>
                  <a:cubicBezTo>
                    <a:pt x="178" y="141"/>
                    <a:pt x="156" y="156"/>
                    <a:pt x="156" y="190"/>
                  </a:cubicBezTo>
                  <a:cubicBezTo>
                    <a:pt x="155" y="211"/>
                    <a:pt x="154" y="232"/>
                    <a:pt x="153" y="253"/>
                  </a:cubicBezTo>
                  <a:lnTo>
                    <a:pt x="153" y="253"/>
                  </a:lnTo>
                  <a:cubicBezTo>
                    <a:pt x="132" y="176"/>
                    <a:pt x="109" y="99"/>
                    <a:pt x="84" y="23"/>
                  </a:cubicBezTo>
                  <a:cubicBezTo>
                    <a:pt x="84" y="15"/>
                    <a:pt x="67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13" name="Google Shape;18913;p27"/>
            <p:cNvSpPr/>
            <p:nvPr/>
          </p:nvSpPr>
          <p:spPr>
            <a:xfrm>
              <a:off x="2925475" y="2648275"/>
              <a:ext cx="7650" cy="47050"/>
            </a:xfrm>
            <a:custGeom>
              <a:avLst/>
              <a:gdLst/>
              <a:ahLst/>
              <a:cxnLst/>
              <a:rect l="l" t="t" r="r" b="b"/>
              <a:pathLst>
                <a:path w="306" h="1882" extrusionOk="0">
                  <a:moveTo>
                    <a:pt x="21" y="1"/>
                  </a:moveTo>
                  <a:cubicBezTo>
                    <a:pt x="10" y="1"/>
                    <a:pt x="1" y="14"/>
                    <a:pt x="8" y="28"/>
                  </a:cubicBezTo>
                  <a:cubicBezTo>
                    <a:pt x="115" y="635"/>
                    <a:pt x="79" y="1255"/>
                    <a:pt x="127" y="1862"/>
                  </a:cubicBezTo>
                  <a:cubicBezTo>
                    <a:pt x="127" y="1876"/>
                    <a:pt x="139" y="1881"/>
                    <a:pt x="149" y="1881"/>
                  </a:cubicBezTo>
                  <a:cubicBezTo>
                    <a:pt x="156" y="1881"/>
                    <a:pt x="162" y="1879"/>
                    <a:pt x="162" y="1874"/>
                  </a:cubicBezTo>
                  <a:cubicBezTo>
                    <a:pt x="305" y="1278"/>
                    <a:pt x="186" y="612"/>
                    <a:pt x="43" y="28"/>
                  </a:cubicBezTo>
                  <a:cubicBezTo>
                    <a:pt x="38" y="8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14" name="Google Shape;18914;p27"/>
            <p:cNvSpPr/>
            <p:nvPr/>
          </p:nvSpPr>
          <p:spPr>
            <a:xfrm>
              <a:off x="2929225" y="2658950"/>
              <a:ext cx="5675" cy="35425"/>
            </a:xfrm>
            <a:custGeom>
              <a:avLst/>
              <a:gdLst/>
              <a:ahLst/>
              <a:cxnLst/>
              <a:rect l="l" t="t" r="r" b="b"/>
              <a:pathLst>
                <a:path w="227" h="1417" extrusionOk="0">
                  <a:moveTo>
                    <a:pt x="14" y="0"/>
                  </a:moveTo>
                  <a:cubicBezTo>
                    <a:pt x="6" y="0"/>
                    <a:pt x="0" y="6"/>
                    <a:pt x="0" y="18"/>
                  </a:cubicBezTo>
                  <a:cubicBezTo>
                    <a:pt x="36" y="292"/>
                    <a:pt x="60" y="542"/>
                    <a:pt x="84" y="804"/>
                  </a:cubicBezTo>
                  <a:cubicBezTo>
                    <a:pt x="84" y="1006"/>
                    <a:pt x="60" y="1197"/>
                    <a:pt x="84" y="1399"/>
                  </a:cubicBezTo>
                  <a:cubicBezTo>
                    <a:pt x="84" y="1411"/>
                    <a:pt x="90" y="1417"/>
                    <a:pt x="96" y="1417"/>
                  </a:cubicBezTo>
                  <a:cubicBezTo>
                    <a:pt x="102" y="1417"/>
                    <a:pt x="108" y="1411"/>
                    <a:pt x="108" y="1399"/>
                  </a:cubicBezTo>
                  <a:cubicBezTo>
                    <a:pt x="227" y="982"/>
                    <a:pt x="143" y="435"/>
                    <a:pt x="36" y="18"/>
                  </a:cubicBezTo>
                  <a:cubicBezTo>
                    <a:pt x="30" y="6"/>
                    <a:pt x="21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15" name="Google Shape;18915;p27"/>
            <p:cNvSpPr/>
            <p:nvPr/>
          </p:nvSpPr>
          <p:spPr>
            <a:xfrm>
              <a:off x="2934575" y="2665050"/>
              <a:ext cx="3300" cy="27700"/>
            </a:xfrm>
            <a:custGeom>
              <a:avLst/>
              <a:gdLst/>
              <a:ahLst/>
              <a:cxnLst/>
              <a:rect l="l" t="t" r="r" b="b"/>
              <a:pathLst>
                <a:path w="132" h="1108" extrusionOk="0">
                  <a:moveTo>
                    <a:pt x="60" y="0"/>
                  </a:moveTo>
                  <a:cubicBezTo>
                    <a:pt x="48" y="0"/>
                    <a:pt x="1" y="0"/>
                    <a:pt x="1" y="24"/>
                  </a:cubicBezTo>
                  <a:cubicBezTo>
                    <a:pt x="24" y="376"/>
                    <a:pt x="25" y="716"/>
                    <a:pt x="13" y="1067"/>
                  </a:cubicBezTo>
                  <a:lnTo>
                    <a:pt x="13" y="1067"/>
                  </a:lnTo>
                  <a:cubicBezTo>
                    <a:pt x="13" y="1069"/>
                    <a:pt x="13" y="1070"/>
                    <a:pt x="13" y="1072"/>
                  </a:cubicBezTo>
                  <a:cubicBezTo>
                    <a:pt x="13" y="1073"/>
                    <a:pt x="13" y="1075"/>
                    <a:pt x="13" y="1076"/>
                  </a:cubicBezTo>
                  <a:lnTo>
                    <a:pt x="13" y="1076"/>
                  </a:lnTo>
                  <a:cubicBezTo>
                    <a:pt x="13" y="1079"/>
                    <a:pt x="13" y="1081"/>
                    <a:pt x="13" y="1084"/>
                  </a:cubicBezTo>
                  <a:lnTo>
                    <a:pt x="14" y="1084"/>
                  </a:lnTo>
                  <a:cubicBezTo>
                    <a:pt x="19" y="1099"/>
                    <a:pt x="34" y="1107"/>
                    <a:pt x="48" y="1107"/>
                  </a:cubicBezTo>
                  <a:cubicBezTo>
                    <a:pt x="63" y="1107"/>
                    <a:pt x="78" y="1099"/>
                    <a:pt x="82" y="1084"/>
                  </a:cubicBezTo>
                  <a:lnTo>
                    <a:pt x="84" y="1084"/>
                  </a:lnTo>
                  <a:cubicBezTo>
                    <a:pt x="84" y="1082"/>
                    <a:pt x="84" y="1080"/>
                    <a:pt x="84" y="1079"/>
                  </a:cubicBezTo>
                  <a:lnTo>
                    <a:pt x="84" y="1079"/>
                  </a:lnTo>
                  <a:cubicBezTo>
                    <a:pt x="84" y="1076"/>
                    <a:pt x="84" y="1074"/>
                    <a:pt x="84" y="1072"/>
                  </a:cubicBezTo>
                  <a:cubicBezTo>
                    <a:pt x="132" y="715"/>
                    <a:pt x="120" y="357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16" name="Google Shape;18916;p27"/>
            <p:cNvSpPr/>
            <p:nvPr/>
          </p:nvSpPr>
          <p:spPr>
            <a:xfrm>
              <a:off x="2938750" y="2665225"/>
              <a:ext cx="5375" cy="25075"/>
            </a:xfrm>
            <a:custGeom>
              <a:avLst/>
              <a:gdLst/>
              <a:ahLst/>
              <a:cxnLst/>
              <a:rect l="l" t="t" r="r" b="b"/>
              <a:pathLst>
                <a:path w="215" h="1003" extrusionOk="0">
                  <a:moveTo>
                    <a:pt x="24" y="0"/>
                  </a:moveTo>
                  <a:cubicBezTo>
                    <a:pt x="12" y="0"/>
                    <a:pt x="0" y="9"/>
                    <a:pt x="0" y="17"/>
                  </a:cubicBezTo>
                  <a:cubicBezTo>
                    <a:pt x="24" y="196"/>
                    <a:pt x="60" y="374"/>
                    <a:pt x="60" y="577"/>
                  </a:cubicBezTo>
                  <a:cubicBezTo>
                    <a:pt x="60" y="708"/>
                    <a:pt x="36" y="850"/>
                    <a:pt x="72" y="993"/>
                  </a:cubicBezTo>
                  <a:cubicBezTo>
                    <a:pt x="72" y="999"/>
                    <a:pt x="78" y="1002"/>
                    <a:pt x="84" y="1002"/>
                  </a:cubicBezTo>
                  <a:cubicBezTo>
                    <a:pt x="90" y="1002"/>
                    <a:pt x="96" y="999"/>
                    <a:pt x="96" y="993"/>
                  </a:cubicBezTo>
                  <a:cubicBezTo>
                    <a:pt x="215" y="708"/>
                    <a:pt x="119" y="291"/>
                    <a:pt x="36" y="5"/>
                  </a:cubicBezTo>
                  <a:cubicBezTo>
                    <a:pt x="33" y="2"/>
                    <a:pt x="2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17" name="Google Shape;18917;p27"/>
            <p:cNvSpPr/>
            <p:nvPr/>
          </p:nvSpPr>
          <p:spPr>
            <a:xfrm>
              <a:off x="2946475" y="2668025"/>
              <a:ext cx="3300" cy="21300"/>
            </a:xfrm>
            <a:custGeom>
              <a:avLst/>
              <a:gdLst/>
              <a:ahLst/>
              <a:cxnLst/>
              <a:rect l="l" t="t" r="r" b="b"/>
              <a:pathLst>
                <a:path w="132" h="852" extrusionOk="0">
                  <a:moveTo>
                    <a:pt x="49" y="0"/>
                  </a:moveTo>
                  <a:cubicBezTo>
                    <a:pt x="49" y="0"/>
                    <a:pt x="13" y="0"/>
                    <a:pt x="13" y="12"/>
                  </a:cubicBezTo>
                  <a:cubicBezTo>
                    <a:pt x="25" y="286"/>
                    <a:pt x="1" y="560"/>
                    <a:pt x="13" y="834"/>
                  </a:cubicBezTo>
                  <a:cubicBezTo>
                    <a:pt x="13" y="846"/>
                    <a:pt x="22" y="851"/>
                    <a:pt x="32" y="851"/>
                  </a:cubicBezTo>
                  <a:cubicBezTo>
                    <a:pt x="43" y="851"/>
                    <a:pt x="55" y="846"/>
                    <a:pt x="61" y="834"/>
                  </a:cubicBezTo>
                  <a:cubicBezTo>
                    <a:pt x="132" y="584"/>
                    <a:pt x="96" y="262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18" name="Google Shape;18918;p27"/>
            <p:cNvSpPr/>
            <p:nvPr/>
          </p:nvSpPr>
          <p:spPr>
            <a:xfrm>
              <a:off x="2952150" y="2667050"/>
              <a:ext cx="1800" cy="17575"/>
            </a:xfrm>
            <a:custGeom>
              <a:avLst/>
              <a:gdLst/>
              <a:ahLst/>
              <a:cxnLst/>
              <a:rect l="l" t="t" r="r" b="b"/>
              <a:pathLst>
                <a:path w="72" h="703" extrusionOk="0">
                  <a:moveTo>
                    <a:pt x="46" y="0"/>
                  </a:moveTo>
                  <a:cubicBezTo>
                    <a:pt x="36" y="0"/>
                    <a:pt x="24" y="9"/>
                    <a:pt x="24" y="27"/>
                  </a:cubicBezTo>
                  <a:cubicBezTo>
                    <a:pt x="24" y="146"/>
                    <a:pt x="12" y="265"/>
                    <a:pt x="12" y="373"/>
                  </a:cubicBezTo>
                  <a:cubicBezTo>
                    <a:pt x="12" y="480"/>
                    <a:pt x="0" y="587"/>
                    <a:pt x="12" y="694"/>
                  </a:cubicBezTo>
                  <a:cubicBezTo>
                    <a:pt x="12" y="700"/>
                    <a:pt x="18" y="703"/>
                    <a:pt x="24" y="703"/>
                  </a:cubicBezTo>
                  <a:cubicBezTo>
                    <a:pt x="30" y="703"/>
                    <a:pt x="36" y="700"/>
                    <a:pt x="36" y="694"/>
                  </a:cubicBezTo>
                  <a:cubicBezTo>
                    <a:pt x="72" y="587"/>
                    <a:pt x="60" y="480"/>
                    <a:pt x="60" y="373"/>
                  </a:cubicBezTo>
                  <a:lnTo>
                    <a:pt x="60" y="27"/>
                  </a:lnTo>
                  <a:cubicBezTo>
                    <a:pt x="66" y="9"/>
                    <a:pt x="57" y="0"/>
                    <a:pt x="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19" name="Google Shape;18919;p27"/>
            <p:cNvSpPr/>
            <p:nvPr/>
          </p:nvSpPr>
          <p:spPr>
            <a:xfrm>
              <a:off x="2956600" y="2675225"/>
              <a:ext cx="625" cy="9400"/>
            </a:xfrm>
            <a:custGeom>
              <a:avLst/>
              <a:gdLst/>
              <a:ahLst/>
              <a:cxnLst/>
              <a:rect l="l" t="t" r="r" b="b"/>
              <a:pathLst>
                <a:path w="25" h="376" extrusionOk="0">
                  <a:moveTo>
                    <a:pt x="19" y="1"/>
                  </a:moveTo>
                  <a:cubicBezTo>
                    <a:pt x="16" y="1"/>
                    <a:pt x="13" y="4"/>
                    <a:pt x="13" y="10"/>
                  </a:cubicBezTo>
                  <a:cubicBezTo>
                    <a:pt x="13" y="129"/>
                    <a:pt x="1" y="248"/>
                    <a:pt x="1" y="367"/>
                  </a:cubicBezTo>
                  <a:cubicBezTo>
                    <a:pt x="1" y="373"/>
                    <a:pt x="4" y="376"/>
                    <a:pt x="7" y="376"/>
                  </a:cubicBezTo>
                  <a:cubicBezTo>
                    <a:pt x="10" y="376"/>
                    <a:pt x="13" y="373"/>
                    <a:pt x="13" y="367"/>
                  </a:cubicBezTo>
                  <a:cubicBezTo>
                    <a:pt x="25" y="248"/>
                    <a:pt x="25" y="129"/>
                    <a:pt x="25" y="10"/>
                  </a:cubicBezTo>
                  <a:cubicBezTo>
                    <a:pt x="25" y="4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20" name="Google Shape;18920;p27"/>
            <p:cNvSpPr/>
            <p:nvPr/>
          </p:nvSpPr>
          <p:spPr>
            <a:xfrm>
              <a:off x="2959575" y="2418525"/>
              <a:ext cx="34825" cy="33425"/>
            </a:xfrm>
            <a:custGeom>
              <a:avLst/>
              <a:gdLst/>
              <a:ahLst/>
              <a:cxnLst/>
              <a:rect l="l" t="t" r="r" b="b"/>
              <a:pathLst>
                <a:path w="1393" h="1337" extrusionOk="0">
                  <a:moveTo>
                    <a:pt x="1352" y="0"/>
                  </a:moveTo>
                  <a:cubicBezTo>
                    <a:pt x="1350" y="0"/>
                    <a:pt x="1348" y="1"/>
                    <a:pt x="1346" y="3"/>
                  </a:cubicBezTo>
                  <a:cubicBezTo>
                    <a:pt x="1120" y="229"/>
                    <a:pt x="941" y="503"/>
                    <a:pt x="727" y="717"/>
                  </a:cubicBezTo>
                  <a:cubicBezTo>
                    <a:pt x="501" y="931"/>
                    <a:pt x="239" y="1122"/>
                    <a:pt x="1" y="1336"/>
                  </a:cubicBezTo>
                  <a:cubicBezTo>
                    <a:pt x="537" y="1062"/>
                    <a:pt x="1108" y="562"/>
                    <a:pt x="1382" y="38"/>
                  </a:cubicBezTo>
                  <a:cubicBezTo>
                    <a:pt x="1392" y="28"/>
                    <a:pt x="1367" y="0"/>
                    <a:pt x="13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21" name="Google Shape;18921;p27"/>
            <p:cNvSpPr/>
            <p:nvPr/>
          </p:nvSpPr>
          <p:spPr>
            <a:xfrm>
              <a:off x="2927425" y="2374825"/>
              <a:ext cx="18800" cy="13425"/>
            </a:xfrm>
            <a:custGeom>
              <a:avLst/>
              <a:gdLst/>
              <a:ahLst/>
              <a:cxnLst/>
              <a:rect l="l" t="t" r="r" b="b"/>
              <a:pathLst>
                <a:path w="752" h="537" extrusionOk="0">
                  <a:moveTo>
                    <a:pt x="751" y="1"/>
                  </a:moveTo>
                  <a:lnTo>
                    <a:pt x="751" y="1"/>
                  </a:lnTo>
                  <a:cubicBezTo>
                    <a:pt x="608" y="84"/>
                    <a:pt x="477" y="179"/>
                    <a:pt x="358" y="251"/>
                  </a:cubicBezTo>
                  <a:cubicBezTo>
                    <a:pt x="239" y="322"/>
                    <a:pt x="120" y="405"/>
                    <a:pt x="13" y="501"/>
                  </a:cubicBezTo>
                  <a:cubicBezTo>
                    <a:pt x="1" y="524"/>
                    <a:pt x="13" y="536"/>
                    <a:pt x="37" y="536"/>
                  </a:cubicBezTo>
                  <a:cubicBezTo>
                    <a:pt x="156" y="477"/>
                    <a:pt x="275" y="370"/>
                    <a:pt x="370" y="298"/>
                  </a:cubicBezTo>
                  <a:cubicBezTo>
                    <a:pt x="513" y="191"/>
                    <a:pt x="632" y="84"/>
                    <a:pt x="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22" name="Google Shape;18922;p27"/>
            <p:cNvSpPr/>
            <p:nvPr/>
          </p:nvSpPr>
          <p:spPr>
            <a:xfrm>
              <a:off x="2929225" y="2370475"/>
              <a:ext cx="29725" cy="21350"/>
            </a:xfrm>
            <a:custGeom>
              <a:avLst/>
              <a:gdLst/>
              <a:ahLst/>
              <a:cxnLst/>
              <a:rect l="l" t="t" r="r" b="b"/>
              <a:pathLst>
                <a:path w="1189" h="854" extrusionOk="0">
                  <a:moveTo>
                    <a:pt x="1149" y="0"/>
                  </a:moveTo>
                  <a:cubicBezTo>
                    <a:pt x="1143" y="0"/>
                    <a:pt x="1137" y="2"/>
                    <a:pt x="1132" y="8"/>
                  </a:cubicBezTo>
                  <a:cubicBezTo>
                    <a:pt x="941" y="139"/>
                    <a:pt x="751" y="282"/>
                    <a:pt x="572" y="413"/>
                  </a:cubicBezTo>
                  <a:cubicBezTo>
                    <a:pt x="393" y="544"/>
                    <a:pt x="167" y="663"/>
                    <a:pt x="24" y="829"/>
                  </a:cubicBezTo>
                  <a:cubicBezTo>
                    <a:pt x="0" y="841"/>
                    <a:pt x="24" y="853"/>
                    <a:pt x="36" y="853"/>
                  </a:cubicBezTo>
                  <a:cubicBezTo>
                    <a:pt x="227" y="770"/>
                    <a:pt x="405" y="603"/>
                    <a:pt x="584" y="484"/>
                  </a:cubicBezTo>
                  <a:cubicBezTo>
                    <a:pt x="774" y="341"/>
                    <a:pt x="989" y="186"/>
                    <a:pt x="1179" y="44"/>
                  </a:cubicBezTo>
                  <a:cubicBezTo>
                    <a:pt x="1188" y="25"/>
                    <a:pt x="1169" y="0"/>
                    <a:pt x="11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23" name="Google Shape;18923;p27"/>
            <p:cNvSpPr/>
            <p:nvPr/>
          </p:nvSpPr>
          <p:spPr>
            <a:xfrm>
              <a:off x="2935800" y="2368575"/>
              <a:ext cx="33025" cy="25675"/>
            </a:xfrm>
            <a:custGeom>
              <a:avLst/>
              <a:gdLst/>
              <a:ahLst/>
              <a:cxnLst/>
              <a:rect l="l" t="t" r="r" b="b"/>
              <a:pathLst>
                <a:path w="1321" h="1027" extrusionOk="0">
                  <a:moveTo>
                    <a:pt x="1285" y="1"/>
                  </a:moveTo>
                  <a:cubicBezTo>
                    <a:pt x="857" y="310"/>
                    <a:pt x="416" y="620"/>
                    <a:pt x="11" y="977"/>
                  </a:cubicBezTo>
                  <a:cubicBezTo>
                    <a:pt x="1" y="987"/>
                    <a:pt x="9" y="1026"/>
                    <a:pt x="28" y="1026"/>
                  </a:cubicBezTo>
                  <a:cubicBezTo>
                    <a:pt x="30" y="1026"/>
                    <a:pt x="32" y="1026"/>
                    <a:pt x="35" y="1024"/>
                  </a:cubicBezTo>
                  <a:cubicBezTo>
                    <a:pt x="488" y="715"/>
                    <a:pt x="904" y="370"/>
                    <a:pt x="1309" y="24"/>
                  </a:cubicBezTo>
                  <a:cubicBezTo>
                    <a:pt x="1321" y="12"/>
                    <a:pt x="1309" y="1"/>
                    <a:pt x="1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24" name="Google Shape;18924;p27"/>
            <p:cNvSpPr/>
            <p:nvPr/>
          </p:nvSpPr>
          <p:spPr>
            <a:xfrm>
              <a:off x="2929875" y="2358150"/>
              <a:ext cx="27650" cy="22400"/>
            </a:xfrm>
            <a:custGeom>
              <a:avLst/>
              <a:gdLst/>
              <a:ahLst/>
              <a:cxnLst/>
              <a:rect l="l" t="t" r="r" b="b"/>
              <a:pathLst>
                <a:path w="1106" h="896" extrusionOk="0">
                  <a:moveTo>
                    <a:pt x="1082" y="1"/>
                  </a:moveTo>
                  <a:cubicBezTo>
                    <a:pt x="927" y="156"/>
                    <a:pt x="784" y="310"/>
                    <a:pt x="617" y="441"/>
                  </a:cubicBezTo>
                  <a:cubicBezTo>
                    <a:pt x="427" y="596"/>
                    <a:pt x="213" y="691"/>
                    <a:pt x="22" y="834"/>
                  </a:cubicBezTo>
                  <a:cubicBezTo>
                    <a:pt x="0" y="845"/>
                    <a:pt x="8" y="895"/>
                    <a:pt x="46" y="895"/>
                  </a:cubicBezTo>
                  <a:cubicBezTo>
                    <a:pt x="49" y="895"/>
                    <a:pt x="53" y="895"/>
                    <a:pt x="58" y="894"/>
                  </a:cubicBezTo>
                  <a:cubicBezTo>
                    <a:pt x="474" y="751"/>
                    <a:pt x="867" y="370"/>
                    <a:pt x="1106" y="13"/>
                  </a:cubicBezTo>
                  <a:cubicBezTo>
                    <a:pt x="1106" y="13"/>
                    <a:pt x="1094" y="1"/>
                    <a:pt x="10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25" name="Google Shape;18925;p27"/>
            <p:cNvSpPr/>
            <p:nvPr/>
          </p:nvSpPr>
          <p:spPr>
            <a:xfrm>
              <a:off x="3198325" y="2727550"/>
              <a:ext cx="55975" cy="9325"/>
            </a:xfrm>
            <a:custGeom>
              <a:avLst/>
              <a:gdLst/>
              <a:ahLst/>
              <a:cxnLst/>
              <a:rect l="l" t="t" r="r" b="b"/>
              <a:pathLst>
                <a:path w="2239" h="373" extrusionOk="0">
                  <a:moveTo>
                    <a:pt x="2238" y="0"/>
                  </a:moveTo>
                  <a:lnTo>
                    <a:pt x="2238" y="0"/>
                  </a:lnTo>
                  <a:cubicBezTo>
                    <a:pt x="2000" y="227"/>
                    <a:pt x="1428" y="179"/>
                    <a:pt x="1131" y="227"/>
                  </a:cubicBezTo>
                  <a:cubicBezTo>
                    <a:pt x="762" y="262"/>
                    <a:pt x="393" y="298"/>
                    <a:pt x="12" y="358"/>
                  </a:cubicBezTo>
                  <a:cubicBezTo>
                    <a:pt x="2" y="358"/>
                    <a:pt x="0" y="373"/>
                    <a:pt x="6" y="373"/>
                  </a:cubicBezTo>
                  <a:cubicBezTo>
                    <a:pt x="7" y="373"/>
                    <a:pt x="9" y="372"/>
                    <a:pt x="12" y="370"/>
                  </a:cubicBezTo>
                  <a:cubicBezTo>
                    <a:pt x="512" y="346"/>
                    <a:pt x="1000" y="262"/>
                    <a:pt x="1488" y="227"/>
                  </a:cubicBezTo>
                  <a:cubicBezTo>
                    <a:pt x="1738" y="191"/>
                    <a:pt x="2083" y="239"/>
                    <a:pt x="22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26" name="Google Shape;18926;p27"/>
            <p:cNvSpPr/>
            <p:nvPr/>
          </p:nvSpPr>
          <p:spPr>
            <a:xfrm>
              <a:off x="2961675" y="2774225"/>
              <a:ext cx="49350" cy="4100"/>
            </a:xfrm>
            <a:custGeom>
              <a:avLst/>
              <a:gdLst/>
              <a:ahLst/>
              <a:cxnLst/>
              <a:rect l="l" t="t" r="r" b="b"/>
              <a:pathLst>
                <a:path w="1974" h="164" extrusionOk="0">
                  <a:moveTo>
                    <a:pt x="1948" y="1"/>
                  </a:moveTo>
                  <a:cubicBezTo>
                    <a:pt x="1946" y="1"/>
                    <a:pt x="1944" y="1"/>
                    <a:pt x="1941" y="3"/>
                  </a:cubicBezTo>
                  <a:cubicBezTo>
                    <a:pt x="1455" y="47"/>
                    <a:pt x="989" y="71"/>
                    <a:pt x="509" y="71"/>
                  </a:cubicBezTo>
                  <a:cubicBezTo>
                    <a:pt x="342" y="71"/>
                    <a:pt x="172" y="68"/>
                    <a:pt x="0" y="62"/>
                  </a:cubicBezTo>
                  <a:lnTo>
                    <a:pt x="0" y="62"/>
                  </a:lnTo>
                  <a:cubicBezTo>
                    <a:pt x="274" y="132"/>
                    <a:pt x="574" y="163"/>
                    <a:pt x="877" y="163"/>
                  </a:cubicBezTo>
                  <a:cubicBezTo>
                    <a:pt x="1246" y="163"/>
                    <a:pt x="1619" y="117"/>
                    <a:pt x="1953" y="38"/>
                  </a:cubicBezTo>
                  <a:cubicBezTo>
                    <a:pt x="1974" y="38"/>
                    <a:pt x="1967" y="1"/>
                    <a:pt x="1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27" name="Google Shape;18927;p27"/>
            <p:cNvSpPr/>
            <p:nvPr/>
          </p:nvSpPr>
          <p:spPr>
            <a:xfrm>
              <a:off x="2795075" y="2825775"/>
              <a:ext cx="107975" cy="69700"/>
            </a:xfrm>
            <a:custGeom>
              <a:avLst/>
              <a:gdLst/>
              <a:ahLst/>
              <a:cxnLst/>
              <a:rect l="l" t="t" r="r" b="b"/>
              <a:pathLst>
                <a:path w="4319" h="2788" extrusionOk="0">
                  <a:moveTo>
                    <a:pt x="4319" y="0"/>
                  </a:moveTo>
                  <a:cubicBezTo>
                    <a:pt x="3956" y="344"/>
                    <a:pt x="3585" y="796"/>
                    <a:pt x="3187" y="1230"/>
                  </a:cubicBezTo>
                  <a:lnTo>
                    <a:pt x="3187" y="1230"/>
                  </a:lnTo>
                  <a:cubicBezTo>
                    <a:pt x="3577" y="839"/>
                    <a:pt x="3952" y="436"/>
                    <a:pt x="4319" y="0"/>
                  </a:cubicBezTo>
                  <a:close/>
                  <a:moveTo>
                    <a:pt x="3187" y="1230"/>
                  </a:moveTo>
                  <a:cubicBezTo>
                    <a:pt x="3109" y="1309"/>
                    <a:pt x="3029" y="1387"/>
                    <a:pt x="2949" y="1465"/>
                  </a:cubicBezTo>
                  <a:cubicBezTo>
                    <a:pt x="2882" y="1538"/>
                    <a:pt x="2814" y="1613"/>
                    <a:pt x="2745" y="1689"/>
                  </a:cubicBezTo>
                  <a:lnTo>
                    <a:pt x="2745" y="1689"/>
                  </a:lnTo>
                  <a:cubicBezTo>
                    <a:pt x="2896" y="1542"/>
                    <a:pt x="3043" y="1387"/>
                    <a:pt x="3187" y="1230"/>
                  </a:cubicBezTo>
                  <a:close/>
                  <a:moveTo>
                    <a:pt x="2745" y="1689"/>
                  </a:moveTo>
                  <a:lnTo>
                    <a:pt x="2745" y="1689"/>
                  </a:lnTo>
                  <a:cubicBezTo>
                    <a:pt x="2173" y="2244"/>
                    <a:pt x="1542" y="2682"/>
                    <a:pt x="810" y="2682"/>
                  </a:cubicBezTo>
                  <a:cubicBezTo>
                    <a:pt x="566" y="2682"/>
                    <a:pt x="312" y="2634"/>
                    <a:pt x="44" y="2525"/>
                  </a:cubicBezTo>
                  <a:cubicBezTo>
                    <a:pt x="40" y="2523"/>
                    <a:pt x="37" y="2523"/>
                    <a:pt x="33" y="2523"/>
                  </a:cubicBezTo>
                  <a:cubicBezTo>
                    <a:pt x="7" y="2523"/>
                    <a:pt x="1" y="2562"/>
                    <a:pt x="32" y="2572"/>
                  </a:cubicBezTo>
                  <a:cubicBezTo>
                    <a:pt x="314" y="2716"/>
                    <a:pt x="607" y="2788"/>
                    <a:pt x="897" y="2788"/>
                  </a:cubicBezTo>
                  <a:cubicBezTo>
                    <a:pt x="1232" y="2788"/>
                    <a:pt x="1565" y="2692"/>
                    <a:pt x="1878" y="2501"/>
                  </a:cubicBezTo>
                  <a:cubicBezTo>
                    <a:pt x="2200" y="2292"/>
                    <a:pt x="2477" y="1986"/>
                    <a:pt x="2745" y="168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28" name="Google Shape;18928;p27"/>
            <p:cNvSpPr/>
            <p:nvPr/>
          </p:nvSpPr>
          <p:spPr>
            <a:xfrm>
              <a:off x="2943500" y="2821600"/>
              <a:ext cx="32475" cy="23200"/>
            </a:xfrm>
            <a:custGeom>
              <a:avLst/>
              <a:gdLst/>
              <a:ahLst/>
              <a:cxnLst/>
              <a:rect l="l" t="t" r="r" b="b"/>
              <a:pathLst>
                <a:path w="1299" h="928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108"/>
                    <a:pt x="501" y="179"/>
                    <a:pt x="727" y="346"/>
                  </a:cubicBezTo>
                  <a:cubicBezTo>
                    <a:pt x="953" y="501"/>
                    <a:pt x="1096" y="703"/>
                    <a:pt x="1275" y="918"/>
                  </a:cubicBezTo>
                  <a:cubicBezTo>
                    <a:pt x="1282" y="925"/>
                    <a:pt x="1287" y="928"/>
                    <a:pt x="1291" y="928"/>
                  </a:cubicBezTo>
                  <a:cubicBezTo>
                    <a:pt x="1299" y="928"/>
                    <a:pt x="1299" y="914"/>
                    <a:pt x="1299" y="906"/>
                  </a:cubicBezTo>
                  <a:cubicBezTo>
                    <a:pt x="1072" y="441"/>
                    <a:pt x="501" y="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29" name="Google Shape;18929;p27"/>
            <p:cNvSpPr/>
            <p:nvPr/>
          </p:nvSpPr>
          <p:spPr>
            <a:xfrm>
              <a:off x="2979825" y="2852000"/>
              <a:ext cx="101225" cy="47325"/>
            </a:xfrm>
            <a:custGeom>
              <a:avLst/>
              <a:gdLst/>
              <a:ahLst/>
              <a:cxnLst/>
              <a:rect l="l" t="t" r="r" b="b"/>
              <a:pathLst>
                <a:path w="4049" h="1893" extrusionOk="0">
                  <a:moveTo>
                    <a:pt x="19" y="1"/>
                  </a:moveTo>
                  <a:cubicBezTo>
                    <a:pt x="12" y="1"/>
                    <a:pt x="0" y="15"/>
                    <a:pt x="0" y="23"/>
                  </a:cubicBezTo>
                  <a:cubicBezTo>
                    <a:pt x="392" y="489"/>
                    <a:pt x="824" y="834"/>
                    <a:pt x="1294" y="1094"/>
                  </a:cubicBezTo>
                  <a:lnTo>
                    <a:pt x="1294" y="1094"/>
                  </a:lnTo>
                  <a:cubicBezTo>
                    <a:pt x="818" y="808"/>
                    <a:pt x="418" y="430"/>
                    <a:pt x="24" y="11"/>
                  </a:cubicBezTo>
                  <a:cubicBezTo>
                    <a:pt x="24" y="4"/>
                    <a:pt x="22" y="1"/>
                    <a:pt x="19" y="1"/>
                  </a:cubicBezTo>
                  <a:close/>
                  <a:moveTo>
                    <a:pt x="1294" y="1094"/>
                  </a:moveTo>
                  <a:cubicBezTo>
                    <a:pt x="1495" y="1215"/>
                    <a:pt x="1708" y="1320"/>
                    <a:pt x="1941" y="1404"/>
                  </a:cubicBezTo>
                  <a:cubicBezTo>
                    <a:pt x="2038" y="1439"/>
                    <a:pt x="2135" y="1470"/>
                    <a:pt x="2234" y="1500"/>
                  </a:cubicBezTo>
                  <a:lnTo>
                    <a:pt x="2234" y="1500"/>
                  </a:lnTo>
                  <a:cubicBezTo>
                    <a:pt x="1905" y="1392"/>
                    <a:pt x="1592" y="1260"/>
                    <a:pt x="1294" y="1094"/>
                  </a:cubicBezTo>
                  <a:close/>
                  <a:moveTo>
                    <a:pt x="2234" y="1500"/>
                  </a:moveTo>
                  <a:lnTo>
                    <a:pt x="2234" y="1500"/>
                  </a:lnTo>
                  <a:cubicBezTo>
                    <a:pt x="2789" y="1683"/>
                    <a:pt x="3387" y="1798"/>
                    <a:pt x="4025" y="1892"/>
                  </a:cubicBezTo>
                  <a:cubicBezTo>
                    <a:pt x="4049" y="1892"/>
                    <a:pt x="4049" y="1869"/>
                    <a:pt x="4025" y="1857"/>
                  </a:cubicBezTo>
                  <a:cubicBezTo>
                    <a:pt x="3424" y="1765"/>
                    <a:pt x="2814" y="1673"/>
                    <a:pt x="2234" y="15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30" name="Google Shape;18930;p27"/>
            <p:cNvSpPr/>
            <p:nvPr/>
          </p:nvSpPr>
          <p:spPr>
            <a:xfrm>
              <a:off x="2597325" y="2666600"/>
              <a:ext cx="13850" cy="58425"/>
            </a:xfrm>
            <a:custGeom>
              <a:avLst/>
              <a:gdLst/>
              <a:ahLst/>
              <a:cxnLst/>
              <a:rect l="l" t="t" r="r" b="b"/>
              <a:pathLst>
                <a:path w="554" h="2337" extrusionOk="0">
                  <a:moveTo>
                    <a:pt x="343" y="1"/>
                  </a:moveTo>
                  <a:cubicBezTo>
                    <a:pt x="337" y="1"/>
                    <a:pt x="328" y="4"/>
                    <a:pt x="322" y="10"/>
                  </a:cubicBezTo>
                  <a:cubicBezTo>
                    <a:pt x="1" y="760"/>
                    <a:pt x="37" y="1676"/>
                    <a:pt x="525" y="2331"/>
                  </a:cubicBezTo>
                  <a:cubicBezTo>
                    <a:pt x="528" y="2335"/>
                    <a:pt x="533" y="2336"/>
                    <a:pt x="537" y="2336"/>
                  </a:cubicBezTo>
                  <a:cubicBezTo>
                    <a:pt x="547" y="2336"/>
                    <a:pt x="554" y="2328"/>
                    <a:pt x="537" y="2319"/>
                  </a:cubicBezTo>
                  <a:cubicBezTo>
                    <a:pt x="168" y="1557"/>
                    <a:pt x="49" y="831"/>
                    <a:pt x="346" y="10"/>
                  </a:cubicBezTo>
                  <a:cubicBezTo>
                    <a:pt x="352" y="4"/>
                    <a:pt x="349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31" name="Google Shape;18931;p27"/>
            <p:cNvSpPr/>
            <p:nvPr/>
          </p:nvSpPr>
          <p:spPr>
            <a:xfrm>
              <a:off x="2617575" y="2731125"/>
              <a:ext cx="193500" cy="95575"/>
            </a:xfrm>
            <a:custGeom>
              <a:avLst/>
              <a:gdLst/>
              <a:ahLst/>
              <a:cxnLst/>
              <a:rect l="l" t="t" r="r" b="b"/>
              <a:pathLst>
                <a:path w="7740" h="3823" extrusionOk="0">
                  <a:moveTo>
                    <a:pt x="1" y="0"/>
                  </a:moveTo>
                  <a:cubicBezTo>
                    <a:pt x="965" y="1131"/>
                    <a:pt x="2429" y="1834"/>
                    <a:pt x="3692" y="2572"/>
                  </a:cubicBezTo>
                  <a:cubicBezTo>
                    <a:pt x="4954" y="3322"/>
                    <a:pt x="6239" y="3691"/>
                    <a:pt x="7704" y="3822"/>
                  </a:cubicBezTo>
                  <a:cubicBezTo>
                    <a:pt x="7740" y="3822"/>
                    <a:pt x="7740" y="3798"/>
                    <a:pt x="7704" y="3786"/>
                  </a:cubicBezTo>
                  <a:cubicBezTo>
                    <a:pt x="6180" y="3525"/>
                    <a:pt x="4906" y="3227"/>
                    <a:pt x="3584" y="2441"/>
                  </a:cubicBezTo>
                  <a:cubicBezTo>
                    <a:pt x="2346" y="1703"/>
                    <a:pt x="1060" y="10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32" name="Google Shape;18932;p27"/>
            <p:cNvSpPr/>
            <p:nvPr/>
          </p:nvSpPr>
          <p:spPr>
            <a:xfrm>
              <a:off x="2834875" y="2743025"/>
              <a:ext cx="14600" cy="8350"/>
            </a:xfrm>
            <a:custGeom>
              <a:avLst/>
              <a:gdLst/>
              <a:ahLst/>
              <a:cxnLst/>
              <a:rect l="l" t="t" r="r" b="b"/>
              <a:pathLst>
                <a:path w="584" h="334" extrusionOk="0">
                  <a:moveTo>
                    <a:pt x="0" y="1"/>
                  </a:moveTo>
                  <a:cubicBezTo>
                    <a:pt x="167" y="143"/>
                    <a:pt x="357" y="274"/>
                    <a:pt x="560" y="334"/>
                  </a:cubicBezTo>
                  <a:cubicBezTo>
                    <a:pt x="560" y="334"/>
                    <a:pt x="584" y="334"/>
                    <a:pt x="560" y="310"/>
                  </a:cubicBezTo>
                  <a:cubicBezTo>
                    <a:pt x="357" y="227"/>
                    <a:pt x="179" y="14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33" name="Google Shape;18933;p27"/>
            <p:cNvSpPr/>
            <p:nvPr/>
          </p:nvSpPr>
          <p:spPr>
            <a:xfrm>
              <a:off x="2817775" y="2730750"/>
              <a:ext cx="36975" cy="19950"/>
            </a:xfrm>
            <a:custGeom>
              <a:avLst/>
              <a:gdLst/>
              <a:ahLst/>
              <a:cxnLst/>
              <a:rect l="l" t="t" r="r" b="b"/>
              <a:pathLst>
                <a:path w="1479" h="798" extrusionOk="0">
                  <a:moveTo>
                    <a:pt x="27" y="0"/>
                  </a:moveTo>
                  <a:cubicBezTo>
                    <a:pt x="10" y="0"/>
                    <a:pt x="1" y="15"/>
                    <a:pt x="29" y="15"/>
                  </a:cubicBezTo>
                  <a:cubicBezTo>
                    <a:pt x="565" y="194"/>
                    <a:pt x="994" y="480"/>
                    <a:pt x="1458" y="789"/>
                  </a:cubicBezTo>
                  <a:cubicBezTo>
                    <a:pt x="1461" y="795"/>
                    <a:pt x="1464" y="797"/>
                    <a:pt x="1467" y="797"/>
                  </a:cubicBezTo>
                  <a:cubicBezTo>
                    <a:pt x="1474" y="797"/>
                    <a:pt x="1479" y="777"/>
                    <a:pt x="1470" y="777"/>
                  </a:cubicBezTo>
                  <a:cubicBezTo>
                    <a:pt x="1089" y="408"/>
                    <a:pt x="553" y="170"/>
                    <a:pt x="41" y="3"/>
                  </a:cubicBezTo>
                  <a:cubicBezTo>
                    <a:pt x="36" y="1"/>
                    <a:pt x="32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34" name="Google Shape;18934;p27"/>
            <p:cNvSpPr/>
            <p:nvPr/>
          </p:nvSpPr>
          <p:spPr>
            <a:xfrm>
              <a:off x="2801225" y="2714150"/>
              <a:ext cx="51150" cy="31050"/>
            </a:xfrm>
            <a:custGeom>
              <a:avLst/>
              <a:gdLst/>
              <a:ahLst/>
              <a:cxnLst/>
              <a:rect l="l" t="t" r="r" b="b"/>
              <a:pathLst>
                <a:path w="2046" h="1242" extrusionOk="0">
                  <a:moveTo>
                    <a:pt x="1" y="1"/>
                  </a:moveTo>
                  <a:lnTo>
                    <a:pt x="1" y="24"/>
                  </a:lnTo>
                  <a:cubicBezTo>
                    <a:pt x="691" y="417"/>
                    <a:pt x="1334" y="846"/>
                    <a:pt x="2013" y="1239"/>
                  </a:cubicBezTo>
                  <a:cubicBezTo>
                    <a:pt x="2015" y="1241"/>
                    <a:pt x="2016" y="1241"/>
                    <a:pt x="2018" y="1241"/>
                  </a:cubicBezTo>
                  <a:cubicBezTo>
                    <a:pt x="2031" y="1241"/>
                    <a:pt x="2045" y="1213"/>
                    <a:pt x="2025" y="1203"/>
                  </a:cubicBezTo>
                  <a:cubicBezTo>
                    <a:pt x="1465" y="703"/>
                    <a:pt x="703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35" name="Google Shape;18935;p27"/>
            <p:cNvSpPr/>
            <p:nvPr/>
          </p:nvSpPr>
          <p:spPr>
            <a:xfrm>
              <a:off x="2804800" y="2708500"/>
              <a:ext cx="52675" cy="35500"/>
            </a:xfrm>
            <a:custGeom>
              <a:avLst/>
              <a:gdLst/>
              <a:ahLst/>
              <a:cxnLst/>
              <a:rect l="l" t="t" r="r" b="b"/>
              <a:pathLst>
                <a:path w="2107" h="1420" extrusionOk="0">
                  <a:moveTo>
                    <a:pt x="1" y="0"/>
                  </a:moveTo>
                  <a:lnTo>
                    <a:pt x="1" y="0"/>
                  </a:lnTo>
                  <a:cubicBezTo>
                    <a:pt x="739" y="417"/>
                    <a:pt x="1406" y="893"/>
                    <a:pt x="2084" y="1417"/>
                  </a:cubicBezTo>
                  <a:cubicBezTo>
                    <a:pt x="2086" y="1419"/>
                    <a:pt x="2088" y="1420"/>
                    <a:pt x="2089" y="1420"/>
                  </a:cubicBezTo>
                  <a:cubicBezTo>
                    <a:pt x="2099" y="1420"/>
                    <a:pt x="2106" y="1393"/>
                    <a:pt x="2096" y="1393"/>
                  </a:cubicBezTo>
                  <a:cubicBezTo>
                    <a:pt x="1525" y="822"/>
                    <a:pt x="751" y="3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36" name="Google Shape;18936;p27"/>
            <p:cNvSpPr/>
            <p:nvPr/>
          </p:nvSpPr>
          <p:spPr>
            <a:xfrm>
              <a:off x="2812650" y="2706675"/>
              <a:ext cx="51000" cy="29100"/>
            </a:xfrm>
            <a:custGeom>
              <a:avLst/>
              <a:gdLst/>
              <a:ahLst/>
              <a:cxnLst/>
              <a:rect l="l" t="t" r="r" b="b"/>
              <a:pathLst>
                <a:path w="2040" h="1164" extrusionOk="0">
                  <a:moveTo>
                    <a:pt x="8" y="62"/>
                  </a:moveTo>
                  <a:cubicBezTo>
                    <a:pt x="0" y="62"/>
                    <a:pt x="3" y="67"/>
                    <a:pt x="5" y="67"/>
                  </a:cubicBezTo>
                  <a:cubicBezTo>
                    <a:pt x="7" y="67"/>
                    <a:pt x="8" y="66"/>
                    <a:pt x="8" y="62"/>
                  </a:cubicBezTo>
                  <a:close/>
                  <a:moveTo>
                    <a:pt x="144" y="1"/>
                  </a:moveTo>
                  <a:cubicBezTo>
                    <a:pt x="95" y="1"/>
                    <a:pt x="49" y="18"/>
                    <a:pt x="8" y="62"/>
                  </a:cubicBezTo>
                  <a:cubicBezTo>
                    <a:pt x="27" y="47"/>
                    <a:pt x="52" y="41"/>
                    <a:pt x="81" y="41"/>
                  </a:cubicBezTo>
                  <a:cubicBezTo>
                    <a:pt x="325" y="41"/>
                    <a:pt x="873" y="479"/>
                    <a:pt x="1032" y="585"/>
                  </a:cubicBezTo>
                  <a:cubicBezTo>
                    <a:pt x="1353" y="776"/>
                    <a:pt x="1663" y="966"/>
                    <a:pt x="1985" y="1157"/>
                  </a:cubicBezTo>
                  <a:cubicBezTo>
                    <a:pt x="1991" y="1162"/>
                    <a:pt x="1998" y="1163"/>
                    <a:pt x="2004" y="1163"/>
                  </a:cubicBezTo>
                  <a:cubicBezTo>
                    <a:pt x="2028" y="1163"/>
                    <a:pt x="2039" y="1131"/>
                    <a:pt x="2020" y="1121"/>
                  </a:cubicBezTo>
                  <a:cubicBezTo>
                    <a:pt x="1544" y="824"/>
                    <a:pt x="1080" y="526"/>
                    <a:pt x="603" y="240"/>
                  </a:cubicBezTo>
                  <a:cubicBezTo>
                    <a:pt x="477" y="168"/>
                    <a:pt x="297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37" name="Google Shape;18937;p27"/>
            <p:cNvSpPr/>
            <p:nvPr/>
          </p:nvSpPr>
          <p:spPr>
            <a:xfrm>
              <a:off x="2849550" y="2729200"/>
              <a:ext cx="57975" cy="22775"/>
            </a:xfrm>
            <a:custGeom>
              <a:avLst/>
              <a:gdLst/>
              <a:ahLst/>
              <a:cxnLst/>
              <a:rect l="l" t="t" r="r" b="b"/>
              <a:pathLst>
                <a:path w="2319" h="911" extrusionOk="0">
                  <a:moveTo>
                    <a:pt x="10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651" y="494"/>
                    <a:pt x="1461" y="875"/>
                    <a:pt x="2283" y="911"/>
                  </a:cubicBezTo>
                  <a:cubicBezTo>
                    <a:pt x="2294" y="911"/>
                    <a:pt x="2318" y="887"/>
                    <a:pt x="2283" y="887"/>
                  </a:cubicBezTo>
                  <a:cubicBezTo>
                    <a:pt x="1449" y="696"/>
                    <a:pt x="747" y="470"/>
                    <a:pt x="20" y="6"/>
                  </a:cubicBezTo>
                  <a:cubicBezTo>
                    <a:pt x="17" y="2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38" name="Google Shape;18938;p27"/>
            <p:cNvSpPr/>
            <p:nvPr/>
          </p:nvSpPr>
          <p:spPr>
            <a:xfrm>
              <a:off x="2918800" y="2690975"/>
              <a:ext cx="12300" cy="43525"/>
            </a:xfrm>
            <a:custGeom>
              <a:avLst/>
              <a:gdLst/>
              <a:ahLst/>
              <a:cxnLst/>
              <a:rect l="l" t="t" r="r" b="b"/>
              <a:pathLst>
                <a:path w="492" h="1741" extrusionOk="0">
                  <a:moveTo>
                    <a:pt x="167" y="0"/>
                  </a:moveTo>
                  <a:cubicBezTo>
                    <a:pt x="143" y="0"/>
                    <a:pt x="120" y="15"/>
                    <a:pt x="120" y="47"/>
                  </a:cubicBezTo>
                  <a:cubicBezTo>
                    <a:pt x="153" y="338"/>
                    <a:pt x="182" y="630"/>
                    <a:pt x="210" y="919"/>
                  </a:cubicBezTo>
                  <a:lnTo>
                    <a:pt x="210" y="919"/>
                  </a:lnTo>
                  <a:cubicBezTo>
                    <a:pt x="161" y="718"/>
                    <a:pt x="110" y="516"/>
                    <a:pt x="48" y="320"/>
                  </a:cubicBezTo>
                  <a:cubicBezTo>
                    <a:pt x="48" y="320"/>
                    <a:pt x="1" y="320"/>
                    <a:pt x="1" y="344"/>
                  </a:cubicBezTo>
                  <a:cubicBezTo>
                    <a:pt x="35" y="758"/>
                    <a:pt x="158" y="1193"/>
                    <a:pt x="274" y="1597"/>
                  </a:cubicBezTo>
                  <a:lnTo>
                    <a:pt x="274" y="1597"/>
                  </a:lnTo>
                  <a:cubicBezTo>
                    <a:pt x="274" y="1600"/>
                    <a:pt x="274" y="1603"/>
                    <a:pt x="275" y="1606"/>
                  </a:cubicBezTo>
                  <a:cubicBezTo>
                    <a:pt x="275" y="1606"/>
                    <a:pt x="276" y="1606"/>
                    <a:pt x="276" y="1606"/>
                  </a:cubicBezTo>
                  <a:lnTo>
                    <a:pt x="276" y="1606"/>
                  </a:lnTo>
                  <a:cubicBezTo>
                    <a:pt x="280" y="1618"/>
                    <a:pt x="283" y="1630"/>
                    <a:pt x="286" y="1642"/>
                  </a:cubicBezTo>
                  <a:cubicBezTo>
                    <a:pt x="291" y="1667"/>
                    <a:pt x="311" y="1679"/>
                    <a:pt x="331" y="1679"/>
                  </a:cubicBezTo>
                  <a:cubicBezTo>
                    <a:pt x="331" y="1679"/>
                    <a:pt x="332" y="1679"/>
                    <a:pt x="332" y="1679"/>
                  </a:cubicBezTo>
                  <a:lnTo>
                    <a:pt x="332" y="1679"/>
                  </a:lnTo>
                  <a:cubicBezTo>
                    <a:pt x="333" y="1691"/>
                    <a:pt x="333" y="1702"/>
                    <a:pt x="334" y="1713"/>
                  </a:cubicBezTo>
                  <a:cubicBezTo>
                    <a:pt x="334" y="1731"/>
                    <a:pt x="346" y="1740"/>
                    <a:pt x="358" y="1740"/>
                  </a:cubicBezTo>
                  <a:cubicBezTo>
                    <a:pt x="370" y="1740"/>
                    <a:pt x="382" y="1731"/>
                    <a:pt x="382" y="1713"/>
                  </a:cubicBezTo>
                  <a:cubicBezTo>
                    <a:pt x="385" y="1681"/>
                    <a:pt x="388" y="1649"/>
                    <a:pt x="391" y="1616"/>
                  </a:cubicBezTo>
                  <a:lnTo>
                    <a:pt x="391" y="1616"/>
                  </a:lnTo>
                  <a:cubicBezTo>
                    <a:pt x="392" y="1621"/>
                    <a:pt x="393" y="1625"/>
                    <a:pt x="394" y="1630"/>
                  </a:cubicBezTo>
                  <a:cubicBezTo>
                    <a:pt x="398" y="1653"/>
                    <a:pt x="416" y="1664"/>
                    <a:pt x="434" y="1664"/>
                  </a:cubicBezTo>
                  <a:cubicBezTo>
                    <a:pt x="462" y="1664"/>
                    <a:pt x="491" y="1638"/>
                    <a:pt x="477" y="1594"/>
                  </a:cubicBezTo>
                  <a:cubicBezTo>
                    <a:pt x="476" y="1591"/>
                    <a:pt x="476" y="1587"/>
                    <a:pt x="475" y="1583"/>
                  </a:cubicBezTo>
                  <a:lnTo>
                    <a:pt x="475" y="1583"/>
                  </a:lnTo>
                  <a:cubicBezTo>
                    <a:pt x="476" y="1583"/>
                    <a:pt x="476" y="1583"/>
                    <a:pt x="477" y="1582"/>
                  </a:cubicBezTo>
                  <a:cubicBezTo>
                    <a:pt x="472" y="1551"/>
                    <a:pt x="467" y="1519"/>
                    <a:pt x="462" y="1488"/>
                  </a:cubicBezTo>
                  <a:lnTo>
                    <a:pt x="462" y="1488"/>
                  </a:lnTo>
                  <a:cubicBezTo>
                    <a:pt x="436" y="1307"/>
                    <a:pt x="410" y="1127"/>
                    <a:pt x="384" y="946"/>
                  </a:cubicBezTo>
                  <a:lnTo>
                    <a:pt x="384" y="946"/>
                  </a:lnTo>
                  <a:cubicBezTo>
                    <a:pt x="360" y="658"/>
                    <a:pt x="313" y="371"/>
                    <a:pt x="263" y="94"/>
                  </a:cubicBezTo>
                  <a:cubicBezTo>
                    <a:pt x="255" y="78"/>
                    <a:pt x="241" y="69"/>
                    <a:pt x="228" y="65"/>
                  </a:cubicBezTo>
                  <a:lnTo>
                    <a:pt x="228" y="65"/>
                  </a:lnTo>
                  <a:cubicBezTo>
                    <a:pt x="227" y="63"/>
                    <a:pt x="227" y="61"/>
                    <a:pt x="227" y="59"/>
                  </a:cubicBezTo>
                  <a:cubicBezTo>
                    <a:pt x="224" y="59"/>
                    <a:pt x="222" y="59"/>
                    <a:pt x="219" y="59"/>
                  </a:cubicBezTo>
                  <a:lnTo>
                    <a:pt x="219" y="59"/>
                  </a:lnTo>
                  <a:cubicBezTo>
                    <a:pt x="218" y="51"/>
                    <a:pt x="216" y="43"/>
                    <a:pt x="215" y="35"/>
                  </a:cubicBezTo>
                  <a:cubicBezTo>
                    <a:pt x="209" y="12"/>
                    <a:pt x="188" y="0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39" name="Google Shape;18939;p27"/>
            <p:cNvSpPr/>
            <p:nvPr/>
          </p:nvSpPr>
          <p:spPr>
            <a:xfrm>
              <a:off x="2918500" y="2698400"/>
              <a:ext cx="9550" cy="36650"/>
            </a:xfrm>
            <a:custGeom>
              <a:avLst/>
              <a:gdLst/>
              <a:ahLst/>
              <a:cxnLst/>
              <a:rect l="l" t="t" r="r" b="b"/>
              <a:pathLst>
                <a:path w="382" h="1466" extrusionOk="0">
                  <a:moveTo>
                    <a:pt x="8" y="1"/>
                  </a:moveTo>
                  <a:cubicBezTo>
                    <a:pt x="4" y="1"/>
                    <a:pt x="1" y="10"/>
                    <a:pt x="1" y="23"/>
                  </a:cubicBezTo>
                  <a:cubicBezTo>
                    <a:pt x="60" y="262"/>
                    <a:pt x="132" y="476"/>
                    <a:pt x="179" y="738"/>
                  </a:cubicBezTo>
                  <a:cubicBezTo>
                    <a:pt x="227" y="976"/>
                    <a:pt x="239" y="1226"/>
                    <a:pt x="298" y="1452"/>
                  </a:cubicBezTo>
                  <a:cubicBezTo>
                    <a:pt x="298" y="1462"/>
                    <a:pt x="307" y="1466"/>
                    <a:pt x="317" y="1466"/>
                  </a:cubicBezTo>
                  <a:cubicBezTo>
                    <a:pt x="330" y="1466"/>
                    <a:pt x="346" y="1459"/>
                    <a:pt x="346" y="1452"/>
                  </a:cubicBezTo>
                  <a:cubicBezTo>
                    <a:pt x="382" y="988"/>
                    <a:pt x="227" y="416"/>
                    <a:pt x="13" y="23"/>
                  </a:cubicBezTo>
                  <a:cubicBezTo>
                    <a:pt x="13" y="7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8940" name="Google Shape;18940;p27"/>
          <p:cNvGrpSpPr/>
          <p:nvPr/>
        </p:nvGrpSpPr>
        <p:grpSpPr>
          <a:xfrm rot="-6899375">
            <a:off x="10545116" y="-850380"/>
            <a:ext cx="843233" cy="2478751"/>
            <a:chOff x="1370400" y="2037575"/>
            <a:chExt cx="286725" cy="842850"/>
          </a:xfrm>
        </p:grpSpPr>
        <p:sp>
          <p:nvSpPr>
            <p:cNvPr id="18941" name="Google Shape;18941;p27"/>
            <p:cNvSpPr/>
            <p:nvPr/>
          </p:nvSpPr>
          <p:spPr>
            <a:xfrm>
              <a:off x="1370400" y="2041150"/>
              <a:ext cx="283975" cy="837025"/>
            </a:xfrm>
            <a:custGeom>
              <a:avLst/>
              <a:gdLst/>
              <a:ahLst/>
              <a:cxnLst/>
              <a:rect l="l" t="t" r="r" b="b"/>
              <a:pathLst>
                <a:path w="11359" h="33481" extrusionOk="0">
                  <a:moveTo>
                    <a:pt x="5311" y="1"/>
                  </a:moveTo>
                  <a:cubicBezTo>
                    <a:pt x="5311" y="1"/>
                    <a:pt x="2191" y="1632"/>
                    <a:pt x="1893" y="2822"/>
                  </a:cubicBezTo>
                  <a:cubicBezTo>
                    <a:pt x="1596" y="4013"/>
                    <a:pt x="1370" y="4596"/>
                    <a:pt x="1370" y="4596"/>
                  </a:cubicBezTo>
                  <a:cubicBezTo>
                    <a:pt x="1370" y="4596"/>
                    <a:pt x="3596" y="4835"/>
                    <a:pt x="3596" y="5132"/>
                  </a:cubicBezTo>
                  <a:cubicBezTo>
                    <a:pt x="3596" y="5213"/>
                    <a:pt x="3484" y="5243"/>
                    <a:pt x="3313" y="5243"/>
                  </a:cubicBezTo>
                  <a:cubicBezTo>
                    <a:pt x="2858" y="5243"/>
                    <a:pt x="1987" y="5031"/>
                    <a:pt x="1727" y="5013"/>
                  </a:cubicBezTo>
                  <a:cubicBezTo>
                    <a:pt x="1704" y="5011"/>
                    <a:pt x="1681" y="5010"/>
                    <a:pt x="1659" y="5010"/>
                  </a:cubicBezTo>
                  <a:cubicBezTo>
                    <a:pt x="1330" y="5010"/>
                    <a:pt x="1048" y="5239"/>
                    <a:pt x="1048" y="5239"/>
                  </a:cubicBezTo>
                  <a:cubicBezTo>
                    <a:pt x="1048" y="5239"/>
                    <a:pt x="620" y="6323"/>
                    <a:pt x="477" y="6918"/>
                  </a:cubicBezTo>
                  <a:cubicBezTo>
                    <a:pt x="322" y="7514"/>
                    <a:pt x="489" y="7859"/>
                    <a:pt x="489" y="7859"/>
                  </a:cubicBezTo>
                  <a:cubicBezTo>
                    <a:pt x="489" y="7859"/>
                    <a:pt x="3751" y="8252"/>
                    <a:pt x="3894" y="8847"/>
                  </a:cubicBezTo>
                  <a:cubicBezTo>
                    <a:pt x="3988" y="9210"/>
                    <a:pt x="3370" y="9281"/>
                    <a:pt x="2873" y="9281"/>
                  </a:cubicBezTo>
                  <a:cubicBezTo>
                    <a:pt x="2555" y="9281"/>
                    <a:pt x="2286" y="9252"/>
                    <a:pt x="2286" y="9252"/>
                  </a:cubicBezTo>
                  <a:lnTo>
                    <a:pt x="322" y="8847"/>
                  </a:lnTo>
                  <a:lnTo>
                    <a:pt x="322" y="8847"/>
                  </a:lnTo>
                  <a:cubicBezTo>
                    <a:pt x="322" y="8847"/>
                    <a:pt x="774" y="9823"/>
                    <a:pt x="1001" y="10609"/>
                  </a:cubicBezTo>
                  <a:cubicBezTo>
                    <a:pt x="1215" y="11395"/>
                    <a:pt x="1215" y="12717"/>
                    <a:pt x="774" y="14205"/>
                  </a:cubicBezTo>
                  <a:cubicBezTo>
                    <a:pt x="322" y="15693"/>
                    <a:pt x="322" y="16443"/>
                    <a:pt x="322" y="16443"/>
                  </a:cubicBezTo>
                  <a:cubicBezTo>
                    <a:pt x="322" y="16443"/>
                    <a:pt x="1714" y="16179"/>
                    <a:pt x="2684" y="16179"/>
                  </a:cubicBezTo>
                  <a:cubicBezTo>
                    <a:pt x="3169" y="16179"/>
                    <a:pt x="3548" y="16245"/>
                    <a:pt x="3596" y="16443"/>
                  </a:cubicBezTo>
                  <a:cubicBezTo>
                    <a:pt x="3751" y="17038"/>
                    <a:pt x="310" y="17693"/>
                    <a:pt x="310" y="17693"/>
                  </a:cubicBezTo>
                  <a:cubicBezTo>
                    <a:pt x="310" y="17693"/>
                    <a:pt x="0" y="18777"/>
                    <a:pt x="381" y="20217"/>
                  </a:cubicBezTo>
                  <a:cubicBezTo>
                    <a:pt x="774" y="21646"/>
                    <a:pt x="1215" y="23730"/>
                    <a:pt x="1215" y="23730"/>
                  </a:cubicBezTo>
                  <a:cubicBezTo>
                    <a:pt x="1215" y="23730"/>
                    <a:pt x="3233" y="22608"/>
                    <a:pt x="3867" y="22608"/>
                  </a:cubicBezTo>
                  <a:cubicBezTo>
                    <a:pt x="3964" y="22608"/>
                    <a:pt x="4028" y="22634"/>
                    <a:pt x="4049" y="22694"/>
                  </a:cubicBezTo>
                  <a:cubicBezTo>
                    <a:pt x="4191" y="23134"/>
                    <a:pt x="1215" y="24325"/>
                    <a:pt x="1215" y="24325"/>
                  </a:cubicBezTo>
                  <a:cubicBezTo>
                    <a:pt x="1215" y="24325"/>
                    <a:pt x="2108" y="26111"/>
                    <a:pt x="3453" y="26563"/>
                  </a:cubicBezTo>
                  <a:cubicBezTo>
                    <a:pt x="4148" y="26793"/>
                    <a:pt x="4995" y="26848"/>
                    <a:pt x="5647" y="26848"/>
                  </a:cubicBezTo>
                  <a:cubicBezTo>
                    <a:pt x="6246" y="26848"/>
                    <a:pt x="6680" y="26802"/>
                    <a:pt x="6680" y="26802"/>
                  </a:cubicBezTo>
                  <a:lnTo>
                    <a:pt x="6680" y="26802"/>
                  </a:lnTo>
                  <a:cubicBezTo>
                    <a:pt x="6680" y="26802"/>
                    <a:pt x="6394" y="28290"/>
                    <a:pt x="6263" y="29290"/>
                  </a:cubicBezTo>
                  <a:cubicBezTo>
                    <a:pt x="6132" y="30278"/>
                    <a:pt x="5763" y="33481"/>
                    <a:pt x="5763" y="33481"/>
                  </a:cubicBezTo>
                  <a:lnTo>
                    <a:pt x="6204" y="33481"/>
                  </a:lnTo>
                  <a:cubicBezTo>
                    <a:pt x="6204" y="33481"/>
                    <a:pt x="6489" y="29719"/>
                    <a:pt x="6716" y="28980"/>
                  </a:cubicBezTo>
                  <a:cubicBezTo>
                    <a:pt x="6954" y="28278"/>
                    <a:pt x="7097" y="26635"/>
                    <a:pt x="7097" y="26635"/>
                  </a:cubicBezTo>
                  <a:cubicBezTo>
                    <a:pt x="7097" y="26635"/>
                    <a:pt x="7847" y="26492"/>
                    <a:pt x="8585" y="26492"/>
                  </a:cubicBezTo>
                  <a:cubicBezTo>
                    <a:pt x="9335" y="26492"/>
                    <a:pt x="10430" y="25801"/>
                    <a:pt x="10776" y="25028"/>
                  </a:cubicBezTo>
                  <a:cubicBezTo>
                    <a:pt x="11121" y="24254"/>
                    <a:pt x="11359" y="23242"/>
                    <a:pt x="11359" y="23242"/>
                  </a:cubicBezTo>
                  <a:cubicBezTo>
                    <a:pt x="11359" y="23242"/>
                    <a:pt x="11346" y="23241"/>
                    <a:pt x="11323" y="23241"/>
                  </a:cubicBezTo>
                  <a:cubicBezTo>
                    <a:pt x="11183" y="23241"/>
                    <a:pt x="10660" y="23250"/>
                    <a:pt x="10180" y="23373"/>
                  </a:cubicBezTo>
                  <a:cubicBezTo>
                    <a:pt x="9609" y="23527"/>
                    <a:pt x="8597" y="23730"/>
                    <a:pt x="8597" y="23730"/>
                  </a:cubicBezTo>
                  <a:cubicBezTo>
                    <a:pt x="8597" y="23730"/>
                    <a:pt x="7960" y="23936"/>
                    <a:pt x="7617" y="23936"/>
                  </a:cubicBezTo>
                  <a:cubicBezTo>
                    <a:pt x="7548" y="23936"/>
                    <a:pt x="7491" y="23928"/>
                    <a:pt x="7454" y="23908"/>
                  </a:cubicBezTo>
                  <a:cubicBezTo>
                    <a:pt x="7251" y="23801"/>
                    <a:pt x="7454" y="23658"/>
                    <a:pt x="7454" y="23658"/>
                  </a:cubicBezTo>
                  <a:cubicBezTo>
                    <a:pt x="7454" y="23658"/>
                    <a:pt x="8287" y="23063"/>
                    <a:pt x="8882" y="23063"/>
                  </a:cubicBezTo>
                  <a:cubicBezTo>
                    <a:pt x="9478" y="23063"/>
                    <a:pt x="10406" y="23004"/>
                    <a:pt x="10764" y="22432"/>
                  </a:cubicBezTo>
                  <a:cubicBezTo>
                    <a:pt x="11121" y="21872"/>
                    <a:pt x="10776" y="19956"/>
                    <a:pt x="10954" y="19134"/>
                  </a:cubicBezTo>
                  <a:cubicBezTo>
                    <a:pt x="11121" y="18301"/>
                    <a:pt x="11121" y="17265"/>
                    <a:pt x="11121" y="17265"/>
                  </a:cubicBezTo>
                  <a:cubicBezTo>
                    <a:pt x="11121" y="17265"/>
                    <a:pt x="10073" y="17265"/>
                    <a:pt x="9478" y="16967"/>
                  </a:cubicBezTo>
                  <a:cubicBezTo>
                    <a:pt x="9305" y="16881"/>
                    <a:pt x="9094" y="16857"/>
                    <a:pt x="8872" y="16857"/>
                  </a:cubicBezTo>
                  <a:cubicBezTo>
                    <a:pt x="8584" y="16857"/>
                    <a:pt x="8278" y="16897"/>
                    <a:pt x="8015" y="16897"/>
                  </a:cubicBezTo>
                  <a:cubicBezTo>
                    <a:pt x="7779" y="16897"/>
                    <a:pt x="7578" y="16865"/>
                    <a:pt x="7454" y="16741"/>
                  </a:cubicBezTo>
                  <a:cubicBezTo>
                    <a:pt x="7097" y="16372"/>
                    <a:pt x="6501" y="16074"/>
                    <a:pt x="6954" y="16074"/>
                  </a:cubicBezTo>
                  <a:cubicBezTo>
                    <a:pt x="7394" y="16074"/>
                    <a:pt x="9633" y="16372"/>
                    <a:pt x="9633" y="16372"/>
                  </a:cubicBezTo>
                  <a:cubicBezTo>
                    <a:pt x="9633" y="16372"/>
                    <a:pt x="11097" y="16157"/>
                    <a:pt x="10895" y="16038"/>
                  </a:cubicBezTo>
                  <a:cubicBezTo>
                    <a:pt x="10668" y="15919"/>
                    <a:pt x="10073" y="14288"/>
                    <a:pt x="10073" y="13098"/>
                  </a:cubicBezTo>
                  <a:cubicBezTo>
                    <a:pt x="10073" y="11907"/>
                    <a:pt x="10502" y="11443"/>
                    <a:pt x="10359" y="10633"/>
                  </a:cubicBezTo>
                  <a:cubicBezTo>
                    <a:pt x="10228" y="9823"/>
                    <a:pt x="9930" y="8776"/>
                    <a:pt x="9633" y="8776"/>
                  </a:cubicBezTo>
                  <a:cubicBezTo>
                    <a:pt x="9377" y="8776"/>
                    <a:pt x="7478" y="9432"/>
                    <a:pt x="7038" y="9432"/>
                  </a:cubicBezTo>
                  <a:cubicBezTo>
                    <a:pt x="6964" y="9432"/>
                    <a:pt x="6932" y="9413"/>
                    <a:pt x="6954" y="9371"/>
                  </a:cubicBezTo>
                  <a:cubicBezTo>
                    <a:pt x="7097" y="9073"/>
                    <a:pt x="8561" y="8347"/>
                    <a:pt x="8561" y="8347"/>
                  </a:cubicBezTo>
                  <a:lnTo>
                    <a:pt x="9775" y="7740"/>
                  </a:lnTo>
                  <a:cubicBezTo>
                    <a:pt x="9775" y="7740"/>
                    <a:pt x="9692" y="6906"/>
                    <a:pt x="9430" y="6347"/>
                  </a:cubicBezTo>
                  <a:cubicBezTo>
                    <a:pt x="9180" y="5799"/>
                    <a:pt x="8882" y="5358"/>
                    <a:pt x="8882" y="5358"/>
                  </a:cubicBezTo>
                  <a:cubicBezTo>
                    <a:pt x="8882" y="5358"/>
                    <a:pt x="6899" y="5685"/>
                    <a:pt x="6345" y="5685"/>
                  </a:cubicBezTo>
                  <a:cubicBezTo>
                    <a:pt x="6256" y="5685"/>
                    <a:pt x="6204" y="5676"/>
                    <a:pt x="6204" y="5656"/>
                  </a:cubicBezTo>
                  <a:cubicBezTo>
                    <a:pt x="6204" y="5501"/>
                    <a:pt x="6656" y="5358"/>
                    <a:pt x="7251" y="5204"/>
                  </a:cubicBezTo>
                  <a:lnTo>
                    <a:pt x="8680" y="4847"/>
                  </a:lnTo>
                  <a:cubicBezTo>
                    <a:pt x="8680" y="4847"/>
                    <a:pt x="9013" y="2537"/>
                    <a:pt x="7311" y="1489"/>
                  </a:cubicBezTo>
                  <a:cubicBezTo>
                    <a:pt x="5608" y="441"/>
                    <a:pt x="5311" y="1"/>
                    <a:pt x="531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42" name="Google Shape;18942;p27"/>
            <p:cNvSpPr/>
            <p:nvPr/>
          </p:nvSpPr>
          <p:spPr>
            <a:xfrm>
              <a:off x="1494225" y="2112175"/>
              <a:ext cx="34250" cy="224150"/>
            </a:xfrm>
            <a:custGeom>
              <a:avLst/>
              <a:gdLst/>
              <a:ahLst/>
              <a:cxnLst/>
              <a:rect l="l" t="t" r="r" b="b"/>
              <a:pathLst>
                <a:path w="1370" h="8966" extrusionOk="0">
                  <a:moveTo>
                    <a:pt x="404" y="1"/>
                  </a:moveTo>
                  <a:cubicBezTo>
                    <a:pt x="398" y="1"/>
                    <a:pt x="393" y="6"/>
                    <a:pt x="393" y="17"/>
                  </a:cubicBezTo>
                  <a:cubicBezTo>
                    <a:pt x="0" y="3006"/>
                    <a:pt x="608" y="5911"/>
                    <a:pt x="893" y="8887"/>
                  </a:cubicBezTo>
                  <a:cubicBezTo>
                    <a:pt x="900" y="8934"/>
                    <a:pt x="948" y="8966"/>
                    <a:pt x="993" y="8966"/>
                  </a:cubicBezTo>
                  <a:cubicBezTo>
                    <a:pt x="1028" y="8966"/>
                    <a:pt x="1061" y="8946"/>
                    <a:pt x="1072" y="8899"/>
                  </a:cubicBezTo>
                  <a:cubicBezTo>
                    <a:pt x="1370" y="7494"/>
                    <a:pt x="786" y="6173"/>
                    <a:pt x="536" y="4815"/>
                  </a:cubicBezTo>
                  <a:cubicBezTo>
                    <a:pt x="239" y="3232"/>
                    <a:pt x="441" y="1636"/>
                    <a:pt x="429" y="29"/>
                  </a:cubicBezTo>
                  <a:cubicBezTo>
                    <a:pt x="422" y="9"/>
                    <a:pt x="412" y="1"/>
                    <a:pt x="4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43" name="Google Shape;18943;p27"/>
            <p:cNvSpPr/>
            <p:nvPr/>
          </p:nvSpPr>
          <p:spPr>
            <a:xfrm>
              <a:off x="1516550" y="2346550"/>
              <a:ext cx="30075" cy="276175"/>
            </a:xfrm>
            <a:custGeom>
              <a:avLst/>
              <a:gdLst/>
              <a:ahLst/>
              <a:cxnLst/>
              <a:rect l="l" t="t" r="r" b="b"/>
              <a:pathLst>
                <a:path w="1203" h="11047" extrusionOk="0">
                  <a:moveTo>
                    <a:pt x="0" y="0"/>
                  </a:moveTo>
                  <a:cubicBezTo>
                    <a:pt x="12" y="1810"/>
                    <a:pt x="179" y="3656"/>
                    <a:pt x="310" y="5477"/>
                  </a:cubicBezTo>
                  <a:cubicBezTo>
                    <a:pt x="453" y="7263"/>
                    <a:pt x="346" y="9275"/>
                    <a:pt x="870" y="11002"/>
                  </a:cubicBezTo>
                  <a:cubicBezTo>
                    <a:pt x="875" y="11032"/>
                    <a:pt x="899" y="11046"/>
                    <a:pt x="925" y="11046"/>
                  </a:cubicBezTo>
                  <a:cubicBezTo>
                    <a:pt x="950" y="11046"/>
                    <a:pt x="977" y="11032"/>
                    <a:pt x="989" y="11002"/>
                  </a:cubicBezTo>
                  <a:cubicBezTo>
                    <a:pt x="1203" y="9216"/>
                    <a:pt x="774" y="7251"/>
                    <a:pt x="608" y="5465"/>
                  </a:cubicBezTo>
                  <a:cubicBezTo>
                    <a:pt x="429" y="3644"/>
                    <a:pt x="298" y="17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44" name="Google Shape;18944;p27"/>
            <p:cNvSpPr/>
            <p:nvPr/>
          </p:nvSpPr>
          <p:spPr>
            <a:xfrm>
              <a:off x="1519825" y="2476250"/>
              <a:ext cx="24125" cy="239875"/>
            </a:xfrm>
            <a:custGeom>
              <a:avLst/>
              <a:gdLst/>
              <a:ahLst/>
              <a:cxnLst/>
              <a:rect l="l" t="t" r="r" b="b"/>
              <a:pathLst>
                <a:path w="965" h="9595" extrusionOk="0">
                  <a:moveTo>
                    <a:pt x="123" y="1"/>
                  </a:moveTo>
                  <a:cubicBezTo>
                    <a:pt x="115" y="1"/>
                    <a:pt x="107" y="6"/>
                    <a:pt x="107" y="15"/>
                  </a:cubicBezTo>
                  <a:cubicBezTo>
                    <a:pt x="36" y="825"/>
                    <a:pt x="24" y="1647"/>
                    <a:pt x="24" y="2444"/>
                  </a:cubicBezTo>
                  <a:cubicBezTo>
                    <a:pt x="24" y="3159"/>
                    <a:pt x="0" y="3849"/>
                    <a:pt x="262" y="4516"/>
                  </a:cubicBezTo>
                  <a:cubicBezTo>
                    <a:pt x="572" y="5302"/>
                    <a:pt x="572" y="6076"/>
                    <a:pt x="572" y="6909"/>
                  </a:cubicBezTo>
                  <a:cubicBezTo>
                    <a:pt x="572" y="7755"/>
                    <a:pt x="358" y="8707"/>
                    <a:pt x="631" y="9540"/>
                  </a:cubicBezTo>
                  <a:cubicBezTo>
                    <a:pt x="642" y="9579"/>
                    <a:pt x="668" y="9594"/>
                    <a:pt x="694" y="9594"/>
                  </a:cubicBezTo>
                  <a:cubicBezTo>
                    <a:pt x="725" y="9594"/>
                    <a:pt x="756" y="9573"/>
                    <a:pt x="762" y="9540"/>
                  </a:cubicBezTo>
                  <a:cubicBezTo>
                    <a:pt x="965" y="8802"/>
                    <a:pt x="774" y="7981"/>
                    <a:pt x="739" y="7219"/>
                  </a:cubicBezTo>
                  <a:cubicBezTo>
                    <a:pt x="679" y="6492"/>
                    <a:pt x="774" y="5730"/>
                    <a:pt x="584" y="5016"/>
                  </a:cubicBezTo>
                  <a:cubicBezTo>
                    <a:pt x="512" y="4718"/>
                    <a:pt x="346" y="4468"/>
                    <a:pt x="262" y="4183"/>
                  </a:cubicBezTo>
                  <a:cubicBezTo>
                    <a:pt x="119" y="3718"/>
                    <a:pt x="119" y="3230"/>
                    <a:pt x="119" y="2754"/>
                  </a:cubicBezTo>
                  <a:cubicBezTo>
                    <a:pt x="107" y="1849"/>
                    <a:pt x="143" y="944"/>
                    <a:pt x="155" y="51"/>
                  </a:cubicBezTo>
                  <a:cubicBezTo>
                    <a:pt x="155" y="15"/>
                    <a:pt x="137" y="1"/>
                    <a:pt x="1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45" name="Google Shape;18945;p27"/>
            <p:cNvSpPr/>
            <p:nvPr/>
          </p:nvSpPr>
          <p:spPr>
            <a:xfrm>
              <a:off x="1537675" y="2598450"/>
              <a:ext cx="8075" cy="86375"/>
            </a:xfrm>
            <a:custGeom>
              <a:avLst/>
              <a:gdLst/>
              <a:ahLst/>
              <a:cxnLst/>
              <a:rect l="l" t="t" r="r" b="b"/>
              <a:pathLst>
                <a:path w="323" h="3455" extrusionOk="0">
                  <a:moveTo>
                    <a:pt x="117" y="0"/>
                  </a:moveTo>
                  <a:cubicBezTo>
                    <a:pt x="111" y="0"/>
                    <a:pt x="108" y="3"/>
                    <a:pt x="108" y="9"/>
                  </a:cubicBezTo>
                  <a:cubicBezTo>
                    <a:pt x="84" y="1128"/>
                    <a:pt x="1" y="2307"/>
                    <a:pt x="144" y="3414"/>
                  </a:cubicBezTo>
                  <a:cubicBezTo>
                    <a:pt x="144" y="3442"/>
                    <a:pt x="162" y="3455"/>
                    <a:pt x="182" y="3455"/>
                  </a:cubicBezTo>
                  <a:cubicBezTo>
                    <a:pt x="204" y="3455"/>
                    <a:pt x="227" y="3439"/>
                    <a:pt x="227" y="3414"/>
                  </a:cubicBezTo>
                  <a:cubicBezTo>
                    <a:pt x="322" y="2307"/>
                    <a:pt x="215" y="1128"/>
                    <a:pt x="144" y="9"/>
                  </a:cubicBezTo>
                  <a:cubicBezTo>
                    <a:pt x="132" y="3"/>
                    <a:pt x="123" y="0"/>
                    <a:pt x="1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46" name="Google Shape;18946;p27"/>
            <p:cNvSpPr/>
            <p:nvPr/>
          </p:nvSpPr>
          <p:spPr>
            <a:xfrm>
              <a:off x="1536200" y="2610275"/>
              <a:ext cx="7150" cy="90275"/>
            </a:xfrm>
            <a:custGeom>
              <a:avLst/>
              <a:gdLst/>
              <a:ahLst/>
              <a:cxnLst/>
              <a:rect l="l" t="t" r="r" b="b"/>
              <a:pathLst>
                <a:path w="286" h="3611" extrusionOk="0">
                  <a:moveTo>
                    <a:pt x="24" y="0"/>
                  </a:moveTo>
                  <a:cubicBezTo>
                    <a:pt x="12" y="0"/>
                    <a:pt x="0" y="12"/>
                    <a:pt x="0" y="36"/>
                  </a:cubicBezTo>
                  <a:cubicBezTo>
                    <a:pt x="36" y="1203"/>
                    <a:pt x="0" y="2429"/>
                    <a:pt x="179" y="3584"/>
                  </a:cubicBezTo>
                  <a:cubicBezTo>
                    <a:pt x="179" y="3602"/>
                    <a:pt x="191" y="3611"/>
                    <a:pt x="203" y="3611"/>
                  </a:cubicBezTo>
                  <a:cubicBezTo>
                    <a:pt x="214" y="3611"/>
                    <a:pt x="226" y="3602"/>
                    <a:pt x="226" y="3584"/>
                  </a:cubicBezTo>
                  <a:cubicBezTo>
                    <a:pt x="286" y="2417"/>
                    <a:pt x="131" y="1191"/>
                    <a:pt x="48" y="36"/>
                  </a:cubicBezTo>
                  <a:cubicBezTo>
                    <a:pt x="48" y="12"/>
                    <a:pt x="36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47" name="Google Shape;18947;p27"/>
            <p:cNvSpPr/>
            <p:nvPr/>
          </p:nvSpPr>
          <p:spPr>
            <a:xfrm>
              <a:off x="1539175" y="2639775"/>
              <a:ext cx="6575" cy="61000"/>
            </a:xfrm>
            <a:custGeom>
              <a:avLst/>
              <a:gdLst/>
              <a:ahLst/>
              <a:cxnLst/>
              <a:rect l="l" t="t" r="r" b="b"/>
              <a:pathLst>
                <a:path w="263" h="2440" extrusionOk="0">
                  <a:moveTo>
                    <a:pt x="60" y="0"/>
                  </a:moveTo>
                  <a:cubicBezTo>
                    <a:pt x="42" y="0"/>
                    <a:pt x="24" y="10"/>
                    <a:pt x="24" y="23"/>
                  </a:cubicBezTo>
                  <a:cubicBezTo>
                    <a:pt x="0" y="797"/>
                    <a:pt x="0" y="1630"/>
                    <a:pt x="143" y="2404"/>
                  </a:cubicBezTo>
                  <a:cubicBezTo>
                    <a:pt x="143" y="2428"/>
                    <a:pt x="158" y="2440"/>
                    <a:pt x="174" y="2440"/>
                  </a:cubicBezTo>
                  <a:cubicBezTo>
                    <a:pt x="191" y="2440"/>
                    <a:pt x="209" y="2428"/>
                    <a:pt x="215" y="2404"/>
                  </a:cubicBezTo>
                  <a:cubicBezTo>
                    <a:pt x="262" y="1630"/>
                    <a:pt x="179" y="797"/>
                    <a:pt x="95" y="23"/>
                  </a:cubicBezTo>
                  <a:cubicBezTo>
                    <a:pt x="90" y="7"/>
                    <a:pt x="75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48" name="Google Shape;18948;p27"/>
            <p:cNvSpPr/>
            <p:nvPr/>
          </p:nvSpPr>
          <p:spPr>
            <a:xfrm>
              <a:off x="1540050" y="2675825"/>
              <a:ext cx="2125" cy="28150"/>
            </a:xfrm>
            <a:custGeom>
              <a:avLst/>
              <a:gdLst/>
              <a:ahLst/>
              <a:cxnLst/>
              <a:rect l="l" t="t" r="r" b="b"/>
              <a:pathLst>
                <a:path w="85" h="1126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391"/>
                    <a:pt x="1" y="760"/>
                    <a:pt x="49" y="1117"/>
                  </a:cubicBezTo>
                  <a:cubicBezTo>
                    <a:pt x="49" y="1123"/>
                    <a:pt x="55" y="1126"/>
                    <a:pt x="60" y="1126"/>
                  </a:cubicBezTo>
                  <a:cubicBezTo>
                    <a:pt x="66" y="1126"/>
                    <a:pt x="72" y="1123"/>
                    <a:pt x="72" y="1117"/>
                  </a:cubicBezTo>
                  <a:cubicBezTo>
                    <a:pt x="84" y="748"/>
                    <a:pt x="49" y="367"/>
                    <a:pt x="13" y="10"/>
                  </a:cubicBez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49" name="Google Shape;18949;p27"/>
            <p:cNvSpPr/>
            <p:nvPr/>
          </p:nvSpPr>
          <p:spPr>
            <a:xfrm>
              <a:off x="1515350" y="2317975"/>
              <a:ext cx="4500" cy="50400"/>
            </a:xfrm>
            <a:custGeom>
              <a:avLst/>
              <a:gdLst/>
              <a:ahLst/>
              <a:cxnLst/>
              <a:rect l="l" t="t" r="r" b="b"/>
              <a:pathLst>
                <a:path w="180" h="2016" extrusionOk="0">
                  <a:moveTo>
                    <a:pt x="36" y="0"/>
                  </a:moveTo>
                  <a:cubicBezTo>
                    <a:pt x="36" y="0"/>
                    <a:pt x="1" y="0"/>
                    <a:pt x="1" y="12"/>
                  </a:cubicBezTo>
                  <a:cubicBezTo>
                    <a:pt x="60" y="679"/>
                    <a:pt x="25" y="1334"/>
                    <a:pt x="48" y="1989"/>
                  </a:cubicBezTo>
                  <a:cubicBezTo>
                    <a:pt x="48" y="2007"/>
                    <a:pt x="60" y="2016"/>
                    <a:pt x="72" y="2016"/>
                  </a:cubicBezTo>
                  <a:cubicBezTo>
                    <a:pt x="84" y="2016"/>
                    <a:pt x="96" y="2007"/>
                    <a:pt x="96" y="1989"/>
                  </a:cubicBezTo>
                  <a:cubicBezTo>
                    <a:pt x="179" y="1334"/>
                    <a:pt x="108" y="655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50" name="Google Shape;18950;p27"/>
            <p:cNvSpPr/>
            <p:nvPr/>
          </p:nvSpPr>
          <p:spPr>
            <a:xfrm>
              <a:off x="1518925" y="2311650"/>
              <a:ext cx="3300" cy="28850"/>
            </a:xfrm>
            <a:custGeom>
              <a:avLst/>
              <a:gdLst/>
              <a:ahLst/>
              <a:cxnLst/>
              <a:rect l="l" t="t" r="r" b="b"/>
              <a:pathLst>
                <a:path w="132" h="1154" extrusionOk="0">
                  <a:moveTo>
                    <a:pt x="24" y="0"/>
                  </a:moveTo>
                  <a:cubicBezTo>
                    <a:pt x="18" y="0"/>
                    <a:pt x="13" y="9"/>
                    <a:pt x="13" y="27"/>
                  </a:cubicBezTo>
                  <a:cubicBezTo>
                    <a:pt x="36" y="396"/>
                    <a:pt x="24" y="754"/>
                    <a:pt x="1" y="1123"/>
                  </a:cubicBezTo>
                  <a:cubicBezTo>
                    <a:pt x="1" y="1145"/>
                    <a:pt x="10" y="1154"/>
                    <a:pt x="20" y="1154"/>
                  </a:cubicBezTo>
                  <a:cubicBezTo>
                    <a:pt x="26" y="1154"/>
                    <a:pt x="32" y="1151"/>
                    <a:pt x="36" y="1146"/>
                  </a:cubicBezTo>
                  <a:cubicBezTo>
                    <a:pt x="132" y="789"/>
                    <a:pt x="132" y="384"/>
                    <a:pt x="36" y="27"/>
                  </a:cubicBezTo>
                  <a:cubicBezTo>
                    <a:pt x="36" y="9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51" name="Google Shape;18951;p27"/>
            <p:cNvSpPr/>
            <p:nvPr/>
          </p:nvSpPr>
          <p:spPr>
            <a:xfrm>
              <a:off x="1520725" y="2301125"/>
              <a:ext cx="8050" cy="164725"/>
            </a:xfrm>
            <a:custGeom>
              <a:avLst/>
              <a:gdLst/>
              <a:ahLst/>
              <a:cxnLst/>
              <a:rect l="l" t="t" r="r" b="b"/>
              <a:pathLst>
                <a:path w="322" h="6589" extrusionOk="0">
                  <a:moveTo>
                    <a:pt x="270" y="0"/>
                  </a:moveTo>
                  <a:cubicBezTo>
                    <a:pt x="257" y="0"/>
                    <a:pt x="244" y="9"/>
                    <a:pt x="238" y="32"/>
                  </a:cubicBezTo>
                  <a:cubicBezTo>
                    <a:pt x="107" y="1055"/>
                    <a:pt x="71" y="2103"/>
                    <a:pt x="71" y="3139"/>
                  </a:cubicBezTo>
                  <a:cubicBezTo>
                    <a:pt x="60" y="4258"/>
                    <a:pt x="0" y="5437"/>
                    <a:pt x="179" y="6544"/>
                  </a:cubicBezTo>
                  <a:cubicBezTo>
                    <a:pt x="185" y="6574"/>
                    <a:pt x="205" y="6589"/>
                    <a:pt x="225" y="6589"/>
                  </a:cubicBezTo>
                  <a:cubicBezTo>
                    <a:pt x="244" y="6589"/>
                    <a:pt x="262" y="6574"/>
                    <a:pt x="262" y="6544"/>
                  </a:cubicBezTo>
                  <a:cubicBezTo>
                    <a:pt x="322" y="5461"/>
                    <a:pt x="226" y="4377"/>
                    <a:pt x="226" y="3294"/>
                  </a:cubicBezTo>
                  <a:cubicBezTo>
                    <a:pt x="238" y="2198"/>
                    <a:pt x="298" y="1115"/>
                    <a:pt x="298" y="32"/>
                  </a:cubicBezTo>
                  <a:cubicBezTo>
                    <a:pt x="298" y="12"/>
                    <a:pt x="284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52" name="Google Shape;18952;p27"/>
            <p:cNvSpPr/>
            <p:nvPr/>
          </p:nvSpPr>
          <p:spPr>
            <a:xfrm>
              <a:off x="1506125" y="2246250"/>
              <a:ext cx="20875" cy="82325"/>
            </a:xfrm>
            <a:custGeom>
              <a:avLst/>
              <a:gdLst/>
              <a:ahLst/>
              <a:cxnLst/>
              <a:rect l="l" t="t" r="r" b="b"/>
              <a:pathLst>
                <a:path w="835" h="3293" extrusionOk="0">
                  <a:moveTo>
                    <a:pt x="48" y="274"/>
                  </a:moveTo>
                  <a:lnTo>
                    <a:pt x="48" y="274"/>
                  </a:lnTo>
                  <a:cubicBezTo>
                    <a:pt x="42" y="280"/>
                    <a:pt x="42" y="283"/>
                    <a:pt x="44" y="283"/>
                  </a:cubicBezTo>
                  <a:cubicBezTo>
                    <a:pt x="45" y="283"/>
                    <a:pt x="48" y="280"/>
                    <a:pt x="48" y="274"/>
                  </a:cubicBezTo>
                  <a:close/>
                  <a:moveTo>
                    <a:pt x="84" y="0"/>
                  </a:moveTo>
                  <a:cubicBezTo>
                    <a:pt x="63" y="0"/>
                    <a:pt x="42" y="12"/>
                    <a:pt x="36" y="36"/>
                  </a:cubicBezTo>
                  <a:cubicBezTo>
                    <a:pt x="1" y="202"/>
                    <a:pt x="13" y="131"/>
                    <a:pt x="48" y="274"/>
                  </a:cubicBezTo>
                  <a:cubicBezTo>
                    <a:pt x="48" y="381"/>
                    <a:pt x="239" y="822"/>
                    <a:pt x="286" y="976"/>
                  </a:cubicBezTo>
                  <a:cubicBezTo>
                    <a:pt x="346" y="1203"/>
                    <a:pt x="394" y="1441"/>
                    <a:pt x="429" y="1655"/>
                  </a:cubicBezTo>
                  <a:cubicBezTo>
                    <a:pt x="536" y="2191"/>
                    <a:pt x="584" y="2750"/>
                    <a:pt x="727" y="3262"/>
                  </a:cubicBezTo>
                  <a:cubicBezTo>
                    <a:pt x="737" y="3283"/>
                    <a:pt x="755" y="3293"/>
                    <a:pt x="771" y="3293"/>
                  </a:cubicBezTo>
                  <a:cubicBezTo>
                    <a:pt x="791" y="3293"/>
                    <a:pt x="810" y="3277"/>
                    <a:pt x="810" y="3250"/>
                  </a:cubicBezTo>
                  <a:cubicBezTo>
                    <a:pt x="834" y="2215"/>
                    <a:pt x="489" y="1000"/>
                    <a:pt x="132" y="36"/>
                  </a:cubicBezTo>
                  <a:cubicBezTo>
                    <a:pt x="126" y="12"/>
                    <a:pt x="105" y="0"/>
                    <a:pt x="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53" name="Google Shape;18953;p27"/>
            <p:cNvSpPr/>
            <p:nvPr/>
          </p:nvSpPr>
          <p:spPr>
            <a:xfrm>
              <a:off x="1521900" y="2293725"/>
              <a:ext cx="4800" cy="50325"/>
            </a:xfrm>
            <a:custGeom>
              <a:avLst/>
              <a:gdLst/>
              <a:ahLst/>
              <a:cxnLst/>
              <a:rect l="l" t="t" r="r" b="b"/>
              <a:pathLst>
                <a:path w="192" h="2013" extrusionOk="0">
                  <a:moveTo>
                    <a:pt x="39" y="0"/>
                  </a:moveTo>
                  <a:cubicBezTo>
                    <a:pt x="33" y="0"/>
                    <a:pt x="24" y="6"/>
                    <a:pt x="24" y="18"/>
                  </a:cubicBezTo>
                  <a:cubicBezTo>
                    <a:pt x="1" y="673"/>
                    <a:pt x="13" y="1351"/>
                    <a:pt x="96" y="1994"/>
                  </a:cubicBezTo>
                  <a:cubicBezTo>
                    <a:pt x="96" y="2006"/>
                    <a:pt x="111" y="2012"/>
                    <a:pt x="126" y="2012"/>
                  </a:cubicBezTo>
                  <a:cubicBezTo>
                    <a:pt x="141" y="2012"/>
                    <a:pt x="155" y="2006"/>
                    <a:pt x="155" y="1994"/>
                  </a:cubicBezTo>
                  <a:cubicBezTo>
                    <a:pt x="191" y="1340"/>
                    <a:pt x="132" y="649"/>
                    <a:pt x="36" y="18"/>
                  </a:cubicBezTo>
                  <a:cubicBezTo>
                    <a:pt x="48" y="6"/>
                    <a:pt x="45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54" name="Google Shape;18954;p27"/>
            <p:cNvSpPr/>
            <p:nvPr/>
          </p:nvSpPr>
          <p:spPr>
            <a:xfrm>
              <a:off x="1519225" y="2312100"/>
              <a:ext cx="4200" cy="40200"/>
            </a:xfrm>
            <a:custGeom>
              <a:avLst/>
              <a:gdLst/>
              <a:ahLst/>
              <a:cxnLst/>
              <a:rect l="l" t="t" r="r" b="b"/>
              <a:pathLst>
                <a:path w="168" h="1608" extrusionOk="0">
                  <a:moveTo>
                    <a:pt x="30" y="0"/>
                  </a:moveTo>
                  <a:cubicBezTo>
                    <a:pt x="21" y="0"/>
                    <a:pt x="12" y="3"/>
                    <a:pt x="12" y="9"/>
                  </a:cubicBezTo>
                  <a:cubicBezTo>
                    <a:pt x="12" y="533"/>
                    <a:pt x="1" y="1069"/>
                    <a:pt x="84" y="1581"/>
                  </a:cubicBezTo>
                  <a:cubicBezTo>
                    <a:pt x="84" y="1599"/>
                    <a:pt x="96" y="1608"/>
                    <a:pt x="108" y="1608"/>
                  </a:cubicBezTo>
                  <a:cubicBezTo>
                    <a:pt x="120" y="1608"/>
                    <a:pt x="131" y="1599"/>
                    <a:pt x="131" y="1581"/>
                  </a:cubicBezTo>
                  <a:cubicBezTo>
                    <a:pt x="167" y="1069"/>
                    <a:pt x="84" y="533"/>
                    <a:pt x="48" y="9"/>
                  </a:cubicBezTo>
                  <a:cubicBezTo>
                    <a:pt x="48" y="3"/>
                    <a:pt x="39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55" name="Google Shape;18955;p27"/>
            <p:cNvSpPr/>
            <p:nvPr/>
          </p:nvSpPr>
          <p:spPr>
            <a:xfrm>
              <a:off x="1498975" y="2121450"/>
              <a:ext cx="34275" cy="296125"/>
            </a:xfrm>
            <a:custGeom>
              <a:avLst/>
              <a:gdLst/>
              <a:ahLst/>
              <a:cxnLst/>
              <a:rect l="l" t="t" r="r" b="b"/>
              <a:pathLst>
                <a:path w="1371" h="11845" extrusionOk="0">
                  <a:moveTo>
                    <a:pt x="79" y="0"/>
                  </a:moveTo>
                  <a:cubicBezTo>
                    <a:pt x="42" y="0"/>
                    <a:pt x="1" y="31"/>
                    <a:pt x="1" y="75"/>
                  </a:cubicBezTo>
                  <a:cubicBezTo>
                    <a:pt x="60" y="1087"/>
                    <a:pt x="239" y="2087"/>
                    <a:pt x="263" y="3111"/>
                  </a:cubicBezTo>
                  <a:cubicBezTo>
                    <a:pt x="263" y="4028"/>
                    <a:pt x="168" y="4968"/>
                    <a:pt x="525" y="5849"/>
                  </a:cubicBezTo>
                  <a:cubicBezTo>
                    <a:pt x="703" y="6278"/>
                    <a:pt x="953" y="6683"/>
                    <a:pt x="1072" y="7135"/>
                  </a:cubicBezTo>
                  <a:cubicBezTo>
                    <a:pt x="1192" y="7647"/>
                    <a:pt x="1180" y="8171"/>
                    <a:pt x="1168" y="8671"/>
                  </a:cubicBezTo>
                  <a:cubicBezTo>
                    <a:pt x="1120" y="9731"/>
                    <a:pt x="1013" y="10767"/>
                    <a:pt x="1037" y="11826"/>
                  </a:cubicBezTo>
                  <a:cubicBezTo>
                    <a:pt x="1025" y="11838"/>
                    <a:pt x="1031" y="11844"/>
                    <a:pt x="1040" y="11844"/>
                  </a:cubicBezTo>
                  <a:cubicBezTo>
                    <a:pt x="1049" y="11844"/>
                    <a:pt x="1061" y="11838"/>
                    <a:pt x="1061" y="11826"/>
                  </a:cubicBezTo>
                  <a:cubicBezTo>
                    <a:pt x="1192" y="10862"/>
                    <a:pt x="1251" y="9897"/>
                    <a:pt x="1311" y="8933"/>
                  </a:cubicBezTo>
                  <a:cubicBezTo>
                    <a:pt x="1370" y="7981"/>
                    <a:pt x="1346" y="7171"/>
                    <a:pt x="941" y="6314"/>
                  </a:cubicBezTo>
                  <a:cubicBezTo>
                    <a:pt x="691" y="5754"/>
                    <a:pt x="477" y="5314"/>
                    <a:pt x="465" y="4706"/>
                  </a:cubicBezTo>
                  <a:cubicBezTo>
                    <a:pt x="453" y="4123"/>
                    <a:pt x="525" y="3540"/>
                    <a:pt x="525" y="2944"/>
                  </a:cubicBezTo>
                  <a:cubicBezTo>
                    <a:pt x="525" y="1980"/>
                    <a:pt x="465" y="956"/>
                    <a:pt x="132" y="39"/>
                  </a:cubicBezTo>
                  <a:cubicBezTo>
                    <a:pt x="123" y="12"/>
                    <a:pt x="101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56" name="Google Shape;18956;p27"/>
            <p:cNvSpPr/>
            <p:nvPr/>
          </p:nvSpPr>
          <p:spPr>
            <a:xfrm>
              <a:off x="1498400" y="2109775"/>
              <a:ext cx="6550" cy="37150"/>
            </a:xfrm>
            <a:custGeom>
              <a:avLst/>
              <a:gdLst/>
              <a:ahLst/>
              <a:cxnLst/>
              <a:rect l="l" t="t" r="r" b="b"/>
              <a:pathLst>
                <a:path w="262" h="1486" extrusionOk="0">
                  <a:moveTo>
                    <a:pt x="217" y="0"/>
                  </a:moveTo>
                  <a:cubicBezTo>
                    <a:pt x="202" y="0"/>
                    <a:pt x="185" y="6"/>
                    <a:pt x="179" y="18"/>
                  </a:cubicBezTo>
                  <a:cubicBezTo>
                    <a:pt x="48" y="411"/>
                    <a:pt x="0" y="1089"/>
                    <a:pt x="155" y="1459"/>
                  </a:cubicBezTo>
                  <a:cubicBezTo>
                    <a:pt x="167" y="1476"/>
                    <a:pt x="188" y="1485"/>
                    <a:pt x="205" y="1485"/>
                  </a:cubicBezTo>
                  <a:cubicBezTo>
                    <a:pt x="223" y="1485"/>
                    <a:pt x="238" y="1476"/>
                    <a:pt x="238" y="1459"/>
                  </a:cubicBezTo>
                  <a:cubicBezTo>
                    <a:pt x="262" y="1244"/>
                    <a:pt x="214" y="1018"/>
                    <a:pt x="214" y="792"/>
                  </a:cubicBezTo>
                  <a:cubicBezTo>
                    <a:pt x="214" y="542"/>
                    <a:pt x="250" y="292"/>
                    <a:pt x="238" y="18"/>
                  </a:cubicBezTo>
                  <a:cubicBezTo>
                    <a:pt x="244" y="6"/>
                    <a:pt x="232" y="0"/>
                    <a:pt x="2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57" name="Google Shape;18957;p27"/>
            <p:cNvSpPr/>
            <p:nvPr/>
          </p:nvSpPr>
          <p:spPr>
            <a:xfrm>
              <a:off x="1497200" y="2109975"/>
              <a:ext cx="8650" cy="51750"/>
            </a:xfrm>
            <a:custGeom>
              <a:avLst/>
              <a:gdLst/>
              <a:ahLst/>
              <a:cxnLst/>
              <a:rect l="l" t="t" r="r" b="b"/>
              <a:pathLst>
                <a:path w="346" h="2070" extrusionOk="0">
                  <a:moveTo>
                    <a:pt x="99" y="1"/>
                  </a:moveTo>
                  <a:cubicBezTo>
                    <a:pt x="78" y="1"/>
                    <a:pt x="60" y="16"/>
                    <a:pt x="60" y="46"/>
                  </a:cubicBezTo>
                  <a:cubicBezTo>
                    <a:pt x="12" y="665"/>
                    <a:pt x="0" y="1427"/>
                    <a:pt x="167" y="2034"/>
                  </a:cubicBezTo>
                  <a:cubicBezTo>
                    <a:pt x="173" y="2058"/>
                    <a:pt x="191" y="2070"/>
                    <a:pt x="209" y="2070"/>
                  </a:cubicBezTo>
                  <a:cubicBezTo>
                    <a:pt x="227" y="2070"/>
                    <a:pt x="245" y="2058"/>
                    <a:pt x="250" y="2034"/>
                  </a:cubicBezTo>
                  <a:cubicBezTo>
                    <a:pt x="346" y="1427"/>
                    <a:pt x="250" y="653"/>
                    <a:pt x="155" y="46"/>
                  </a:cubicBezTo>
                  <a:cubicBezTo>
                    <a:pt x="143" y="16"/>
                    <a:pt x="120" y="1"/>
                    <a:pt x="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58" name="Google Shape;18958;p27"/>
            <p:cNvSpPr/>
            <p:nvPr/>
          </p:nvSpPr>
          <p:spPr>
            <a:xfrm>
              <a:off x="1499575" y="2146225"/>
              <a:ext cx="9725" cy="83700"/>
            </a:xfrm>
            <a:custGeom>
              <a:avLst/>
              <a:gdLst/>
              <a:ahLst/>
              <a:cxnLst/>
              <a:rect l="l" t="t" r="r" b="b"/>
              <a:pathLst>
                <a:path w="389" h="3348" extrusionOk="0">
                  <a:moveTo>
                    <a:pt x="13" y="1"/>
                  </a:moveTo>
                  <a:lnTo>
                    <a:pt x="13" y="1"/>
                  </a:lnTo>
                  <a:cubicBezTo>
                    <a:pt x="1" y="1108"/>
                    <a:pt x="25" y="2263"/>
                    <a:pt x="322" y="3322"/>
                  </a:cubicBezTo>
                  <a:cubicBezTo>
                    <a:pt x="328" y="3339"/>
                    <a:pt x="343" y="3348"/>
                    <a:pt x="358" y="3348"/>
                  </a:cubicBezTo>
                  <a:cubicBezTo>
                    <a:pt x="374" y="3348"/>
                    <a:pt x="388" y="3336"/>
                    <a:pt x="382" y="3311"/>
                  </a:cubicBezTo>
                  <a:cubicBezTo>
                    <a:pt x="239" y="2203"/>
                    <a:pt x="36" y="113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59" name="Google Shape;18959;p27"/>
            <p:cNvSpPr/>
            <p:nvPr/>
          </p:nvSpPr>
          <p:spPr>
            <a:xfrm>
              <a:off x="1510900" y="2189175"/>
              <a:ext cx="10125" cy="114125"/>
            </a:xfrm>
            <a:custGeom>
              <a:avLst/>
              <a:gdLst/>
              <a:ahLst/>
              <a:cxnLst/>
              <a:rect l="l" t="t" r="r" b="b"/>
              <a:pathLst>
                <a:path w="405" h="4565" extrusionOk="0">
                  <a:moveTo>
                    <a:pt x="19" y="0"/>
                  </a:moveTo>
                  <a:cubicBezTo>
                    <a:pt x="9" y="0"/>
                    <a:pt x="0" y="3"/>
                    <a:pt x="0" y="9"/>
                  </a:cubicBezTo>
                  <a:cubicBezTo>
                    <a:pt x="83" y="1497"/>
                    <a:pt x="0" y="3045"/>
                    <a:pt x="167" y="4533"/>
                  </a:cubicBezTo>
                  <a:cubicBezTo>
                    <a:pt x="167" y="4552"/>
                    <a:pt x="184" y="4565"/>
                    <a:pt x="202" y="4565"/>
                  </a:cubicBezTo>
                  <a:cubicBezTo>
                    <a:pt x="217" y="4565"/>
                    <a:pt x="233" y="4555"/>
                    <a:pt x="238" y="4533"/>
                  </a:cubicBezTo>
                  <a:cubicBezTo>
                    <a:pt x="405" y="3069"/>
                    <a:pt x="214" y="1485"/>
                    <a:pt x="48" y="9"/>
                  </a:cubicBezTo>
                  <a:cubicBezTo>
                    <a:pt x="42" y="3"/>
                    <a:pt x="30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60" name="Google Shape;18960;p27"/>
            <p:cNvSpPr/>
            <p:nvPr/>
          </p:nvSpPr>
          <p:spPr>
            <a:xfrm>
              <a:off x="1497500" y="2090100"/>
              <a:ext cx="6325" cy="43125"/>
            </a:xfrm>
            <a:custGeom>
              <a:avLst/>
              <a:gdLst/>
              <a:ahLst/>
              <a:cxnLst/>
              <a:rect l="l" t="t" r="r" b="b"/>
              <a:pathLst>
                <a:path w="253" h="1725" extrusionOk="0">
                  <a:moveTo>
                    <a:pt x="222" y="0"/>
                  </a:moveTo>
                  <a:cubicBezTo>
                    <a:pt x="212" y="0"/>
                    <a:pt x="203" y="5"/>
                    <a:pt x="203" y="19"/>
                  </a:cubicBezTo>
                  <a:cubicBezTo>
                    <a:pt x="108" y="555"/>
                    <a:pt x="0" y="1150"/>
                    <a:pt x="0" y="1698"/>
                  </a:cubicBezTo>
                  <a:cubicBezTo>
                    <a:pt x="0" y="1716"/>
                    <a:pt x="9" y="1725"/>
                    <a:pt x="20" y="1725"/>
                  </a:cubicBezTo>
                  <a:cubicBezTo>
                    <a:pt x="30" y="1725"/>
                    <a:pt x="42" y="1716"/>
                    <a:pt x="48" y="1698"/>
                  </a:cubicBezTo>
                  <a:cubicBezTo>
                    <a:pt x="179" y="1162"/>
                    <a:pt x="215" y="567"/>
                    <a:pt x="238" y="19"/>
                  </a:cubicBezTo>
                  <a:cubicBezTo>
                    <a:pt x="253" y="12"/>
                    <a:pt x="237" y="0"/>
                    <a:pt x="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61" name="Google Shape;18961;p27"/>
            <p:cNvSpPr/>
            <p:nvPr/>
          </p:nvSpPr>
          <p:spPr>
            <a:xfrm>
              <a:off x="1503150" y="2090350"/>
              <a:ext cx="3900" cy="46300"/>
            </a:xfrm>
            <a:custGeom>
              <a:avLst/>
              <a:gdLst/>
              <a:ahLst/>
              <a:cxnLst/>
              <a:rect l="l" t="t" r="r" b="b"/>
              <a:pathLst>
                <a:path w="156" h="1852" extrusionOk="0">
                  <a:moveTo>
                    <a:pt x="108" y="0"/>
                  </a:moveTo>
                  <a:cubicBezTo>
                    <a:pt x="102" y="0"/>
                    <a:pt x="96" y="3"/>
                    <a:pt x="96" y="9"/>
                  </a:cubicBezTo>
                  <a:cubicBezTo>
                    <a:pt x="48" y="604"/>
                    <a:pt x="1" y="1247"/>
                    <a:pt x="48" y="1843"/>
                  </a:cubicBezTo>
                  <a:cubicBezTo>
                    <a:pt x="48" y="1849"/>
                    <a:pt x="54" y="1852"/>
                    <a:pt x="60" y="1852"/>
                  </a:cubicBezTo>
                  <a:cubicBezTo>
                    <a:pt x="66" y="1852"/>
                    <a:pt x="72" y="1849"/>
                    <a:pt x="72" y="1843"/>
                  </a:cubicBezTo>
                  <a:cubicBezTo>
                    <a:pt x="155" y="1247"/>
                    <a:pt x="132" y="604"/>
                    <a:pt x="120" y="9"/>
                  </a:cubicBezTo>
                  <a:cubicBezTo>
                    <a:pt x="120" y="3"/>
                    <a:pt x="114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62" name="Google Shape;18962;p27"/>
            <p:cNvSpPr/>
            <p:nvPr/>
          </p:nvSpPr>
          <p:spPr>
            <a:xfrm>
              <a:off x="1502850" y="2096600"/>
              <a:ext cx="3300" cy="48100"/>
            </a:xfrm>
            <a:custGeom>
              <a:avLst/>
              <a:gdLst/>
              <a:ahLst/>
              <a:cxnLst/>
              <a:rect l="l" t="t" r="r" b="b"/>
              <a:pathLst>
                <a:path w="132" h="1924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3" y="640"/>
                    <a:pt x="13" y="1295"/>
                    <a:pt x="84" y="1914"/>
                  </a:cubicBezTo>
                  <a:cubicBezTo>
                    <a:pt x="84" y="1920"/>
                    <a:pt x="93" y="1923"/>
                    <a:pt x="102" y="1923"/>
                  </a:cubicBezTo>
                  <a:cubicBezTo>
                    <a:pt x="111" y="1923"/>
                    <a:pt x="120" y="1920"/>
                    <a:pt x="120" y="1914"/>
                  </a:cubicBezTo>
                  <a:cubicBezTo>
                    <a:pt x="132" y="1295"/>
                    <a:pt x="72" y="652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63" name="Google Shape;18963;p27"/>
            <p:cNvSpPr/>
            <p:nvPr/>
          </p:nvSpPr>
          <p:spPr>
            <a:xfrm>
              <a:off x="1526975" y="2390975"/>
              <a:ext cx="2400" cy="76075"/>
            </a:xfrm>
            <a:custGeom>
              <a:avLst/>
              <a:gdLst/>
              <a:ahLst/>
              <a:cxnLst/>
              <a:rect l="l" t="t" r="r" b="b"/>
              <a:pathLst>
                <a:path w="96" h="3043" extrusionOk="0">
                  <a:moveTo>
                    <a:pt x="66" y="0"/>
                  </a:moveTo>
                  <a:cubicBezTo>
                    <a:pt x="63" y="0"/>
                    <a:pt x="60" y="3"/>
                    <a:pt x="60" y="9"/>
                  </a:cubicBezTo>
                  <a:cubicBezTo>
                    <a:pt x="12" y="1021"/>
                    <a:pt x="0" y="2022"/>
                    <a:pt x="12" y="3034"/>
                  </a:cubicBezTo>
                  <a:cubicBezTo>
                    <a:pt x="12" y="3040"/>
                    <a:pt x="18" y="3043"/>
                    <a:pt x="24" y="3043"/>
                  </a:cubicBezTo>
                  <a:cubicBezTo>
                    <a:pt x="30" y="3043"/>
                    <a:pt x="36" y="3040"/>
                    <a:pt x="36" y="3034"/>
                  </a:cubicBezTo>
                  <a:cubicBezTo>
                    <a:pt x="72" y="2022"/>
                    <a:pt x="95" y="1021"/>
                    <a:pt x="72" y="9"/>
                  </a:cubicBezTo>
                  <a:cubicBezTo>
                    <a:pt x="72" y="3"/>
                    <a:pt x="69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64" name="Google Shape;18964;p27"/>
            <p:cNvSpPr/>
            <p:nvPr/>
          </p:nvSpPr>
          <p:spPr>
            <a:xfrm>
              <a:off x="1529350" y="2419250"/>
              <a:ext cx="8050" cy="97000"/>
            </a:xfrm>
            <a:custGeom>
              <a:avLst/>
              <a:gdLst/>
              <a:ahLst/>
              <a:cxnLst/>
              <a:rect l="l" t="t" r="r" b="b"/>
              <a:pathLst>
                <a:path w="322" h="3880" extrusionOk="0">
                  <a:moveTo>
                    <a:pt x="20" y="1"/>
                  </a:moveTo>
                  <a:cubicBezTo>
                    <a:pt x="15" y="1"/>
                    <a:pt x="12" y="4"/>
                    <a:pt x="12" y="9"/>
                  </a:cubicBezTo>
                  <a:cubicBezTo>
                    <a:pt x="0" y="1272"/>
                    <a:pt x="0" y="2629"/>
                    <a:pt x="262" y="3867"/>
                  </a:cubicBezTo>
                  <a:cubicBezTo>
                    <a:pt x="262" y="3876"/>
                    <a:pt x="270" y="3879"/>
                    <a:pt x="279" y="3879"/>
                  </a:cubicBezTo>
                  <a:cubicBezTo>
                    <a:pt x="297" y="3879"/>
                    <a:pt x="322" y="3866"/>
                    <a:pt x="322" y="3843"/>
                  </a:cubicBezTo>
                  <a:cubicBezTo>
                    <a:pt x="310" y="2569"/>
                    <a:pt x="131" y="1272"/>
                    <a:pt x="36" y="9"/>
                  </a:cubicBezTo>
                  <a:cubicBezTo>
                    <a:pt x="30" y="4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65" name="Google Shape;18965;p27"/>
            <p:cNvSpPr/>
            <p:nvPr/>
          </p:nvSpPr>
          <p:spPr>
            <a:xfrm>
              <a:off x="1534700" y="2697825"/>
              <a:ext cx="4500" cy="32950"/>
            </a:xfrm>
            <a:custGeom>
              <a:avLst/>
              <a:gdLst/>
              <a:ahLst/>
              <a:cxnLst/>
              <a:rect l="l" t="t" r="r" b="b"/>
              <a:pathLst>
                <a:path w="180" h="1318" extrusionOk="0">
                  <a:moveTo>
                    <a:pt x="45" y="0"/>
                  </a:moveTo>
                  <a:cubicBezTo>
                    <a:pt x="35" y="0"/>
                    <a:pt x="24" y="10"/>
                    <a:pt x="24" y="23"/>
                  </a:cubicBezTo>
                  <a:cubicBezTo>
                    <a:pt x="36" y="237"/>
                    <a:pt x="48" y="463"/>
                    <a:pt x="48" y="666"/>
                  </a:cubicBezTo>
                  <a:cubicBezTo>
                    <a:pt x="48" y="880"/>
                    <a:pt x="1" y="1082"/>
                    <a:pt x="24" y="1308"/>
                  </a:cubicBezTo>
                  <a:cubicBezTo>
                    <a:pt x="24" y="1314"/>
                    <a:pt x="30" y="1317"/>
                    <a:pt x="36" y="1317"/>
                  </a:cubicBezTo>
                  <a:cubicBezTo>
                    <a:pt x="42" y="1317"/>
                    <a:pt x="48" y="1314"/>
                    <a:pt x="48" y="1308"/>
                  </a:cubicBezTo>
                  <a:cubicBezTo>
                    <a:pt x="179" y="916"/>
                    <a:pt x="155" y="416"/>
                    <a:pt x="60" y="23"/>
                  </a:cubicBezTo>
                  <a:cubicBezTo>
                    <a:pt x="60" y="7"/>
                    <a:pt x="53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66" name="Google Shape;18966;p27"/>
            <p:cNvSpPr/>
            <p:nvPr/>
          </p:nvSpPr>
          <p:spPr>
            <a:xfrm>
              <a:off x="1531125" y="2696400"/>
              <a:ext cx="8075" cy="45900"/>
            </a:xfrm>
            <a:custGeom>
              <a:avLst/>
              <a:gdLst/>
              <a:ahLst/>
              <a:cxnLst/>
              <a:rect l="l" t="t" r="r" b="b"/>
              <a:pathLst>
                <a:path w="323" h="1836" extrusionOk="0">
                  <a:moveTo>
                    <a:pt x="291" y="0"/>
                  </a:moveTo>
                  <a:cubicBezTo>
                    <a:pt x="282" y="0"/>
                    <a:pt x="273" y="3"/>
                    <a:pt x="263" y="8"/>
                  </a:cubicBezTo>
                  <a:cubicBezTo>
                    <a:pt x="167" y="580"/>
                    <a:pt x="1" y="1199"/>
                    <a:pt x="13" y="1782"/>
                  </a:cubicBezTo>
                  <a:cubicBezTo>
                    <a:pt x="13" y="1817"/>
                    <a:pt x="45" y="1835"/>
                    <a:pt x="74" y="1835"/>
                  </a:cubicBezTo>
                  <a:cubicBezTo>
                    <a:pt x="95" y="1835"/>
                    <a:pt x="115" y="1826"/>
                    <a:pt x="120" y="1806"/>
                  </a:cubicBezTo>
                  <a:cubicBezTo>
                    <a:pt x="322" y="1282"/>
                    <a:pt x="322" y="568"/>
                    <a:pt x="310" y="20"/>
                  </a:cubicBezTo>
                  <a:cubicBezTo>
                    <a:pt x="310" y="6"/>
                    <a:pt x="302" y="0"/>
                    <a:pt x="2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67" name="Google Shape;18967;p27"/>
            <p:cNvSpPr/>
            <p:nvPr/>
          </p:nvSpPr>
          <p:spPr>
            <a:xfrm>
              <a:off x="1529350" y="2698900"/>
              <a:ext cx="6575" cy="38975"/>
            </a:xfrm>
            <a:custGeom>
              <a:avLst/>
              <a:gdLst/>
              <a:ahLst/>
              <a:cxnLst/>
              <a:rect l="l" t="t" r="r" b="b"/>
              <a:pathLst>
                <a:path w="263" h="1559" extrusionOk="0">
                  <a:moveTo>
                    <a:pt x="212" y="1"/>
                  </a:moveTo>
                  <a:cubicBezTo>
                    <a:pt x="200" y="1"/>
                    <a:pt x="191" y="8"/>
                    <a:pt x="191" y="27"/>
                  </a:cubicBezTo>
                  <a:cubicBezTo>
                    <a:pt x="131" y="515"/>
                    <a:pt x="12" y="1039"/>
                    <a:pt x="0" y="1527"/>
                  </a:cubicBezTo>
                  <a:cubicBezTo>
                    <a:pt x="0" y="1550"/>
                    <a:pt x="10" y="1558"/>
                    <a:pt x="20" y="1558"/>
                  </a:cubicBezTo>
                  <a:cubicBezTo>
                    <a:pt x="26" y="1558"/>
                    <a:pt x="32" y="1556"/>
                    <a:pt x="36" y="1551"/>
                  </a:cubicBezTo>
                  <a:cubicBezTo>
                    <a:pt x="250" y="1111"/>
                    <a:pt x="262" y="515"/>
                    <a:pt x="250" y="39"/>
                  </a:cubicBezTo>
                  <a:cubicBezTo>
                    <a:pt x="250" y="18"/>
                    <a:pt x="229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68" name="Google Shape;18968;p27"/>
            <p:cNvSpPr/>
            <p:nvPr/>
          </p:nvSpPr>
          <p:spPr>
            <a:xfrm>
              <a:off x="1509100" y="2701575"/>
              <a:ext cx="27700" cy="177675"/>
            </a:xfrm>
            <a:custGeom>
              <a:avLst/>
              <a:gdLst/>
              <a:ahLst/>
              <a:cxnLst/>
              <a:rect l="l" t="t" r="r" b="b"/>
              <a:pathLst>
                <a:path w="1108" h="7107" extrusionOk="0">
                  <a:moveTo>
                    <a:pt x="1075" y="1"/>
                  </a:moveTo>
                  <a:cubicBezTo>
                    <a:pt x="1066" y="1"/>
                    <a:pt x="1060" y="10"/>
                    <a:pt x="1060" y="27"/>
                  </a:cubicBezTo>
                  <a:cubicBezTo>
                    <a:pt x="870" y="1242"/>
                    <a:pt x="632" y="2456"/>
                    <a:pt x="417" y="3671"/>
                  </a:cubicBezTo>
                  <a:cubicBezTo>
                    <a:pt x="239" y="4754"/>
                    <a:pt x="1" y="5981"/>
                    <a:pt x="167" y="7064"/>
                  </a:cubicBezTo>
                  <a:cubicBezTo>
                    <a:pt x="167" y="7091"/>
                    <a:pt x="194" y="7106"/>
                    <a:pt x="217" y="7106"/>
                  </a:cubicBezTo>
                  <a:cubicBezTo>
                    <a:pt x="235" y="7106"/>
                    <a:pt x="251" y="7097"/>
                    <a:pt x="251" y="7076"/>
                  </a:cubicBezTo>
                  <a:cubicBezTo>
                    <a:pt x="394" y="5861"/>
                    <a:pt x="429" y="4635"/>
                    <a:pt x="644" y="3421"/>
                  </a:cubicBezTo>
                  <a:cubicBezTo>
                    <a:pt x="834" y="2290"/>
                    <a:pt x="1048" y="1170"/>
                    <a:pt x="1108" y="27"/>
                  </a:cubicBezTo>
                  <a:cubicBezTo>
                    <a:pt x="1096" y="10"/>
                    <a:pt x="1084" y="1"/>
                    <a:pt x="10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69" name="Google Shape;18969;p27"/>
            <p:cNvSpPr/>
            <p:nvPr/>
          </p:nvSpPr>
          <p:spPr>
            <a:xfrm>
              <a:off x="1512200" y="2694125"/>
              <a:ext cx="37125" cy="186300"/>
            </a:xfrm>
            <a:custGeom>
              <a:avLst/>
              <a:gdLst/>
              <a:ahLst/>
              <a:cxnLst/>
              <a:rect l="l" t="t" r="r" b="b"/>
              <a:pathLst>
                <a:path w="1485" h="7452" extrusionOk="0">
                  <a:moveTo>
                    <a:pt x="1337" y="1"/>
                  </a:moveTo>
                  <a:cubicBezTo>
                    <a:pt x="1312" y="1"/>
                    <a:pt x="1287" y="13"/>
                    <a:pt x="1282" y="40"/>
                  </a:cubicBezTo>
                  <a:cubicBezTo>
                    <a:pt x="1127" y="1361"/>
                    <a:pt x="984" y="2671"/>
                    <a:pt x="746" y="3981"/>
                  </a:cubicBezTo>
                  <a:cubicBezTo>
                    <a:pt x="627" y="4635"/>
                    <a:pt x="508" y="5290"/>
                    <a:pt x="424" y="5957"/>
                  </a:cubicBezTo>
                  <a:cubicBezTo>
                    <a:pt x="389" y="6355"/>
                    <a:pt x="526" y="7292"/>
                    <a:pt x="69" y="7292"/>
                  </a:cubicBezTo>
                  <a:cubicBezTo>
                    <a:pt x="61" y="7292"/>
                    <a:pt x="52" y="7291"/>
                    <a:pt x="43" y="7291"/>
                  </a:cubicBezTo>
                  <a:cubicBezTo>
                    <a:pt x="38" y="7289"/>
                    <a:pt x="34" y="7288"/>
                    <a:pt x="30" y="7288"/>
                  </a:cubicBezTo>
                  <a:cubicBezTo>
                    <a:pt x="5" y="7288"/>
                    <a:pt x="1" y="7316"/>
                    <a:pt x="31" y="7326"/>
                  </a:cubicBezTo>
                  <a:cubicBezTo>
                    <a:pt x="151" y="7374"/>
                    <a:pt x="282" y="7422"/>
                    <a:pt x="401" y="7445"/>
                  </a:cubicBezTo>
                  <a:cubicBezTo>
                    <a:pt x="409" y="7450"/>
                    <a:pt x="418" y="7452"/>
                    <a:pt x="425" y="7452"/>
                  </a:cubicBezTo>
                  <a:cubicBezTo>
                    <a:pt x="456" y="7452"/>
                    <a:pt x="472" y="7415"/>
                    <a:pt x="472" y="7386"/>
                  </a:cubicBezTo>
                  <a:cubicBezTo>
                    <a:pt x="532" y="6052"/>
                    <a:pt x="770" y="4766"/>
                    <a:pt x="1008" y="3457"/>
                  </a:cubicBezTo>
                  <a:cubicBezTo>
                    <a:pt x="1222" y="2361"/>
                    <a:pt x="1484" y="1183"/>
                    <a:pt x="1401" y="52"/>
                  </a:cubicBezTo>
                  <a:cubicBezTo>
                    <a:pt x="1401" y="19"/>
                    <a:pt x="1368" y="1"/>
                    <a:pt x="1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70" name="Google Shape;18970;p27"/>
            <p:cNvSpPr/>
            <p:nvPr/>
          </p:nvSpPr>
          <p:spPr>
            <a:xfrm>
              <a:off x="1528250" y="2701975"/>
              <a:ext cx="16300" cy="65350"/>
            </a:xfrm>
            <a:custGeom>
              <a:avLst/>
              <a:gdLst/>
              <a:ahLst/>
              <a:cxnLst/>
              <a:rect l="l" t="t" r="r" b="b"/>
              <a:pathLst>
                <a:path w="652" h="2614" extrusionOk="0">
                  <a:moveTo>
                    <a:pt x="580" y="1"/>
                  </a:moveTo>
                  <a:cubicBezTo>
                    <a:pt x="558" y="1"/>
                    <a:pt x="537" y="11"/>
                    <a:pt x="532" y="35"/>
                  </a:cubicBezTo>
                  <a:cubicBezTo>
                    <a:pt x="461" y="452"/>
                    <a:pt x="402" y="892"/>
                    <a:pt x="306" y="1309"/>
                  </a:cubicBezTo>
                  <a:cubicBezTo>
                    <a:pt x="223" y="1726"/>
                    <a:pt x="68" y="2119"/>
                    <a:pt x="9" y="2547"/>
                  </a:cubicBezTo>
                  <a:cubicBezTo>
                    <a:pt x="1" y="2585"/>
                    <a:pt x="32" y="2614"/>
                    <a:pt x="65" y="2614"/>
                  </a:cubicBezTo>
                  <a:cubicBezTo>
                    <a:pt x="84" y="2614"/>
                    <a:pt x="103" y="2605"/>
                    <a:pt x="116" y="2583"/>
                  </a:cubicBezTo>
                  <a:cubicBezTo>
                    <a:pt x="485" y="1845"/>
                    <a:pt x="616" y="869"/>
                    <a:pt x="652" y="59"/>
                  </a:cubicBezTo>
                  <a:cubicBezTo>
                    <a:pt x="652" y="24"/>
                    <a:pt x="613" y="1"/>
                    <a:pt x="5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71" name="Google Shape;18971;p27"/>
            <p:cNvSpPr/>
            <p:nvPr/>
          </p:nvSpPr>
          <p:spPr>
            <a:xfrm>
              <a:off x="1524000" y="2710950"/>
              <a:ext cx="14900" cy="72025"/>
            </a:xfrm>
            <a:custGeom>
              <a:avLst/>
              <a:gdLst/>
              <a:ahLst/>
              <a:cxnLst/>
              <a:rect l="l" t="t" r="r" b="b"/>
              <a:pathLst>
                <a:path w="596" h="2881" extrusionOk="0">
                  <a:moveTo>
                    <a:pt x="561" y="1"/>
                  </a:moveTo>
                  <a:cubicBezTo>
                    <a:pt x="548" y="1"/>
                    <a:pt x="536" y="4"/>
                    <a:pt x="536" y="10"/>
                  </a:cubicBezTo>
                  <a:cubicBezTo>
                    <a:pt x="393" y="962"/>
                    <a:pt x="167" y="1903"/>
                    <a:pt x="0" y="2855"/>
                  </a:cubicBezTo>
                  <a:cubicBezTo>
                    <a:pt x="0" y="2870"/>
                    <a:pt x="18" y="2880"/>
                    <a:pt x="35" y="2880"/>
                  </a:cubicBezTo>
                  <a:cubicBezTo>
                    <a:pt x="45" y="2880"/>
                    <a:pt x="55" y="2876"/>
                    <a:pt x="60" y="2867"/>
                  </a:cubicBezTo>
                  <a:cubicBezTo>
                    <a:pt x="405" y="1986"/>
                    <a:pt x="548" y="962"/>
                    <a:pt x="595" y="10"/>
                  </a:cubicBezTo>
                  <a:cubicBezTo>
                    <a:pt x="589" y="4"/>
                    <a:pt x="574" y="1"/>
                    <a:pt x="5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72" name="Google Shape;18972;p27"/>
            <p:cNvSpPr/>
            <p:nvPr/>
          </p:nvSpPr>
          <p:spPr>
            <a:xfrm>
              <a:off x="1521900" y="2753225"/>
              <a:ext cx="14325" cy="40025"/>
            </a:xfrm>
            <a:custGeom>
              <a:avLst/>
              <a:gdLst/>
              <a:ahLst/>
              <a:cxnLst/>
              <a:rect l="l" t="t" r="r" b="b"/>
              <a:pathLst>
                <a:path w="573" h="1601" extrusionOk="0">
                  <a:moveTo>
                    <a:pt x="559" y="0"/>
                  </a:moveTo>
                  <a:cubicBezTo>
                    <a:pt x="551" y="0"/>
                    <a:pt x="542" y="3"/>
                    <a:pt x="536" y="9"/>
                  </a:cubicBezTo>
                  <a:cubicBezTo>
                    <a:pt x="370" y="533"/>
                    <a:pt x="120" y="1057"/>
                    <a:pt x="1" y="1581"/>
                  </a:cubicBezTo>
                  <a:cubicBezTo>
                    <a:pt x="1" y="1595"/>
                    <a:pt x="9" y="1601"/>
                    <a:pt x="18" y="1601"/>
                  </a:cubicBezTo>
                  <a:cubicBezTo>
                    <a:pt x="24" y="1601"/>
                    <a:pt x="31" y="1598"/>
                    <a:pt x="36" y="1593"/>
                  </a:cubicBezTo>
                  <a:cubicBezTo>
                    <a:pt x="310" y="1128"/>
                    <a:pt x="441" y="533"/>
                    <a:pt x="572" y="9"/>
                  </a:cubicBezTo>
                  <a:cubicBezTo>
                    <a:pt x="572" y="3"/>
                    <a:pt x="566" y="0"/>
                    <a:pt x="5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73" name="Google Shape;18973;p27"/>
            <p:cNvSpPr/>
            <p:nvPr/>
          </p:nvSpPr>
          <p:spPr>
            <a:xfrm>
              <a:off x="1516850" y="2769825"/>
              <a:ext cx="17275" cy="39725"/>
            </a:xfrm>
            <a:custGeom>
              <a:avLst/>
              <a:gdLst/>
              <a:ahLst/>
              <a:cxnLst/>
              <a:rect l="l" t="t" r="r" b="b"/>
              <a:pathLst>
                <a:path w="691" h="1589" extrusionOk="0">
                  <a:moveTo>
                    <a:pt x="691" y="0"/>
                  </a:moveTo>
                  <a:lnTo>
                    <a:pt x="691" y="0"/>
                  </a:lnTo>
                  <a:cubicBezTo>
                    <a:pt x="465" y="512"/>
                    <a:pt x="155" y="1024"/>
                    <a:pt x="0" y="1572"/>
                  </a:cubicBezTo>
                  <a:cubicBezTo>
                    <a:pt x="0" y="1580"/>
                    <a:pt x="18" y="1589"/>
                    <a:pt x="29" y="1589"/>
                  </a:cubicBezTo>
                  <a:cubicBezTo>
                    <a:pt x="33" y="1589"/>
                    <a:pt x="36" y="1587"/>
                    <a:pt x="36" y="1584"/>
                  </a:cubicBezTo>
                  <a:cubicBezTo>
                    <a:pt x="346" y="1107"/>
                    <a:pt x="500" y="512"/>
                    <a:pt x="6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74" name="Google Shape;18974;p27"/>
            <p:cNvSpPr/>
            <p:nvPr/>
          </p:nvSpPr>
          <p:spPr>
            <a:xfrm>
              <a:off x="1542150" y="2698600"/>
              <a:ext cx="3000" cy="36425"/>
            </a:xfrm>
            <a:custGeom>
              <a:avLst/>
              <a:gdLst/>
              <a:ahLst/>
              <a:cxnLst/>
              <a:rect l="l" t="t" r="r" b="b"/>
              <a:pathLst>
                <a:path w="120" h="1457" extrusionOk="0">
                  <a:moveTo>
                    <a:pt x="96" y="1"/>
                  </a:moveTo>
                  <a:cubicBezTo>
                    <a:pt x="84" y="1"/>
                    <a:pt x="72" y="9"/>
                    <a:pt x="72" y="27"/>
                  </a:cubicBezTo>
                  <a:cubicBezTo>
                    <a:pt x="48" y="504"/>
                    <a:pt x="0" y="992"/>
                    <a:pt x="60" y="1456"/>
                  </a:cubicBezTo>
                  <a:cubicBezTo>
                    <a:pt x="119" y="992"/>
                    <a:pt x="119" y="492"/>
                    <a:pt x="119" y="27"/>
                  </a:cubicBezTo>
                  <a:cubicBezTo>
                    <a:pt x="119" y="9"/>
                    <a:pt x="107" y="1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75" name="Google Shape;18975;p27"/>
            <p:cNvSpPr/>
            <p:nvPr/>
          </p:nvSpPr>
          <p:spPr>
            <a:xfrm>
              <a:off x="1403425" y="2037575"/>
              <a:ext cx="101250" cy="107650"/>
            </a:xfrm>
            <a:custGeom>
              <a:avLst/>
              <a:gdLst/>
              <a:ahLst/>
              <a:cxnLst/>
              <a:rect l="l" t="t" r="r" b="b"/>
              <a:pathLst>
                <a:path w="4050" h="4306" extrusionOk="0">
                  <a:moveTo>
                    <a:pt x="4049" y="1"/>
                  </a:moveTo>
                  <a:lnTo>
                    <a:pt x="4049" y="1"/>
                  </a:lnTo>
                  <a:cubicBezTo>
                    <a:pt x="3037" y="501"/>
                    <a:pt x="1954" y="1239"/>
                    <a:pt x="1144" y="2013"/>
                  </a:cubicBezTo>
                  <a:cubicBezTo>
                    <a:pt x="549" y="2596"/>
                    <a:pt x="1" y="3394"/>
                    <a:pt x="108" y="4263"/>
                  </a:cubicBezTo>
                  <a:cubicBezTo>
                    <a:pt x="108" y="4290"/>
                    <a:pt x="131" y="4305"/>
                    <a:pt x="153" y="4305"/>
                  </a:cubicBezTo>
                  <a:cubicBezTo>
                    <a:pt x="170" y="4305"/>
                    <a:pt x="186" y="4296"/>
                    <a:pt x="191" y="4275"/>
                  </a:cubicBezTo>
                  <a:cubicBezTo>
                    <a:pt x="525" y="3180"/>
                    <a:pt x="989" y="2370"/>
                    <a:pt x="1894" y="1632"/>
                  </a:cubicBezTo>
                  <a:cubicBezTo>
                    <a:pt x="2608" y="1060"/>
                    <a:pt x="3406" y="620"/>
                    <a:pt x="40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76" name="Google Shape;18976;p27"/>
            <p:cNvSpPr/>
            <p:nvPr/>
          </p:nvSpPr>
          <p:spPr>
            <a:xfrm>
              <a:off x="1403725" y="2121675"/>
              <a:ext cx="10000" cy="34550"/>
            </a:xfrm>
            <a:custGeom>
              <a:avLst/>
              <a:gdLst/>
              <a:ahLst/>
              <a:cxnLst/>
              <a:rect l="l" t="t" r="r" b="b"/>
              <a:pathLst>
                <a:path w="400" h="1382" extrusionOk="0">
                  <a:moveTo>
                    <a:pt x="373" y="0"/>
                  </a:moveTo>
                  <a:cubicBezTo>
                    <a:pt x="358" y="0"/>
                    <a:pt x="340" y="6"/>
                    <a:pt x="334" y="18"/>
                  </a:cubicBezTo>
                  <a:cubicBezTo>
                    <a:pt x="179" y="423"/>
                    <a:pt x="1" y="923"/>
                    <a:pt x="37" y="1364"/>
                  </a:cubicBezTo>
                  <a:cubicBezTo>
                    <a:pt x="37" y="1375"/>
                    <a:pt x="49" y="1381"/>
                    <a:pt x="60" y="1381"/>
                  </a:cubicBezTo>
                  <a:cubicBezTo>
                    <a:pt x="72" y="1381"/>
                    <a:pt x="84" y="1375"/>
                    <a:pt x="84" y="1364"/>
                  </a:cubicBezTo>
                  <a:cubicBezTo>
                    <a:pt x="227" y="923"/>
                    <a:pt x="263" y="447"/>
                    <a:pt x="394" y="18"/>
                  </a:cubicBezTo>
                  <a:cubicBezTo>
                    <a:pt x="400" y="6"/>
                    <a:pt x="388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77" name="Google Shape;18977;p27"/>
            <p:cNvSpPr/>
            <p:nvPr/>
          </p:nvSpPr>
          <p:spPr>
            <a:xfrm>
              <a:off x="1404925" y="2122950"/>
              <a:ext cx="9125" cy="34925"/>
            </a:xfrm>
            <a:custGeom>
              <a:avLst/>
              <a:gdLst/>
              <a:ahLst/>
              <a:cxnLst/>
              <a:rect l="l" t="t" r="r" b="b"/>
              <a:pathLst>
                <a:path w="365" h="1397" extrusionOk="0">
                  <a:moveTo>
                    <a:pt x="328" y="0"/>
                  </a:moveTo>
                  <a:cubicBezTo>
                    <a:pt x="315" y="0"/>
                    <a:pt x="303" y="8"/>
                    <a:pt x="298" y="27"/>
                  </a:cubicBezTo>
                  <a:cubicBezTo>
                    <a:pt x="227" y="265"/>
                    <a:pt x="179" y="503"/>
                    <a:pt x="120" y="741"/>
                  </a:cubicBezTo>
                  <a:cubicBezTo>
                    <a:pt x="72" y="955"/>
                    <a:pt x="1" y="1158"/>
                    <a:pt x="12" y="1372"/>
                  </a:cubicBezTo>
                  <a:cubicBezTo>
                    <a:pt x="12" y="1387"/>
                    <a:pt x="31" y="1397"/>
                    <a:pt x="47" y="1397"/>
                  </a:cubicBezTo>
                  <a:cubicBezTo>
                    <a:pt x="58" y="1397"/>
                    <a:pt x="67" y="1393"/>
                    <a:pt x="72" y="1384"/>
                  </a:cubicBezTo>
                  <a:cubicBezTo>
                    <a:pt x="179" y="1205"/>
                    <a:pt x="191" y="967"/>
                    <a:pt x="239" y="777"/>
                  </a:cubicBezTo>
                  <a:cubicBezTo>
                    <a:pt x="286" y="539"/>
                    <a:pt x="334" y="301"/>
                    <a:pt x="358" y="39"/>
                  </a:cubicBezTo>
                  <a:cubicBezTo>
                    <a:pt x="365" y="17"/>
                    <a:pt x="346" y="0"/>
                    <a:pt x="3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78" name="Google Shape;18978;p27"/>
            <p:cNvSpPr/>
            <p:nvPr/>
          </p:nvSpPr>
          <p:spPr>
            <a:xfrm>
              <a:off x="1402850" y="2124225"/>
              <a:ext cx="10425" cy="37475"/>
            </a:xfrm>
            <a:custGeom>
              <a:avLst/>
              <a:gdLst/>
              <a:ahLst/>
              <a:cxnLst/>
              <a:rect l="l" t="t" r="r" b="b"/>
              <a:pathLst>
                <a:path w="417" h="1499" extrusionOk="0">
                  <a:moveTo>
                    <a:pt x="362" y="0"/>
                  </a:moveTo>
                  <a:cubicBezTo>
                    <a:pt x="349" y="0"/>
                    <a:pt x="338" y="7"/>
                    <a:pt x="334" y="23"/>
                  </a:cubicBezTo>
                  <a:cubicBezTo>
                    <a:pt x="155" y="452"/>
                    <a:pt x="0" y="1035"/>
                    <a:pt x="84" y="1476"/>
                  </a:cubicBezTo>
                  <a:cubicBezTo>
                    <a:pt x="84" y="1492"/>
                    <a:pt x="93" y="1498"/>
                    <a:pt x="105" y="1498"/>
                  </a:cubicBezTo>
                  <a:cubicBezTo>
                    <a:pt x="119" y="1498"/>
                    <a:pt x="137" y="1489"/>
                    <a:pt x="143" y="1476"/>
                  </a:cubicBezTo>
                  <a:cubicBezTo>
                    <a:pt x="214" y="1262"/>
                    <a:pt x="214" y="1000"/>
                    <a:pt x="262" y="762"/>
                  </a:cubicBezTo>
                  <a:cubicBezTo>
                    <a:pt x="310" y="523"/>
                    <a:pt x="369" y="285"/>
                    <a:pt x="417" y="47"/>
                  </a:cubicBezTo>
                  <a:cubicBezTo>
                    <a:pt x="417" y="24"/>
                    <a:pt x="386" y="0"/>
                    <a:pt x="3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79" name="Google Shape;18979;p27"/>
            <p:cNvSpPr/>
            <p:nvPr/>
          </p:nvSpPr>
          <p:spPr>
            <a:xfrm>
              <a:off x="1404925" y="2158750"/>
              <a:ext cx="56275" cy="12050"/>
            </a:xfrm>
            <a:custGeom>
              <a:avLst/>
              <a:gdLst/>
              <a:ahLst/>
              <a:cxnLst/>
              <a:rect l="l" t="t" r="r" b="b"/>
              <a:pathLst>
                <a:path w="2251" h="482" extrusionOk="0">
                  <a:moveTo>
                    <a:pt x="196" y="1"/>
                  </a:moveTo>
                  <a:cubicBezTo>
                    <a:pt x="135" y="1"/>
                    <a:pt x="73" y="4"/>
                    <a:pt x="12" y="12"/>
                  </a:cubicBezTo>
                  <a:cubicBezTo>
                    <a:pt x="1" y="12"/>
                    <a:pt x="1" y="23"/>
                    <a:pt x="1" y="23"/>
                  </a:cubicBezTo>
                  <a:cubicBezTo>
                    <a:pt x="274" y="250"/>
                    <a:pt x="655" y="262"/>
                    <a:pt x="1001" y="321"/>
                  </a:cubicBezTo>
                  <a:cubicBezTo>
                    <a:pt x="1327" y="374"/>
                    <a:pt x="1690" y="482"/>
                    <a:pt x="2041" y="482"/>
                  </a:cubicBezTo>
                  <a:cubicBezTo>
                    <a:pt x="2087" y="482"/>
                    <a:pt x="2133" y="480"/>
                    <a:pt x="2179" y="476"/>
                  </a:cubicBezTo>
                  <a:cubicBezTo>
                    <a:pt x="2239" y="476"/>
                    <a:pt x="2251" y="381"/>
                    <a:pt x="2203" y="369"/>
                  </a:cubicBezTo>
                  <a:cubicBezTo>
                    <a:pt x="1882" y="214"/>
                    <a:pt x="1489" y="202"/>
                    <a:pt x="1132" y="143"/>
                  </a:cubicBezTo>
                  <a:cubicBezTo>
                    <a:pt x="832" y="93"/>
                    <a:pt x="515" y="1"/>
                    <a:pt x="1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80" name="Google Shape;18980;p27"/>
            <p:cNvSpPr/>
            <p:nvPr/>
          </p:nvSpPr>
          <p:spPr>
            <a:xfrm>
              <a:off x="1397775" y="2166300"/>
              <a:ext cx="68200" cy="10650"/>
            </a:xfrm>
            <a:custGeom>
              <a:avLst/>
              <a:gdLst/>
              <a:ahLst/>
              <a:cxnLst/>
              <a:rect l="l" t="t" r="r" b="b"/>
              <a:pathLst>
                <a:path w="2728" h="426" extrusionOk="0">
                  <a:moveTo>
                    <a:pt x="517" y="1"/>
                  </a:moveTo>
                  <a:cubicBezTo>
                    <a:pt x="386" y="1"/>
                    <a:pt x="254" y="10"/>
                    <a:pt x="120" y="31"/>
                  </a:cubicBezTo>
                  <a:cubicBezTo>
                    <a:pt x="4" y="54"/>
                    <a:pt x="1" y="234"/>
                    <a:pt x="131" y="234"/>
                  </a:cubicBezTo>
                  <a:cubicBezTo>
                    <a:pt x="135" y="234"/>
                    <a:pt x="139" y="234"/>
                    <a:pt x="144" y="233"/>
                  </a:cubicBezTo>
                  <a:cubicBezTo>
                    <a:pt x="285" y="209"/>
                    <a:pt x="427" y="200"/>
                    <a:pt x="568" y="200"/>
                  </a:cubicBezTo>
                  <a:cubicBezTo>
                    <a:pt x="1241" y="200"/>
                    <a:pt x="1910" y="425"/>
                    <a:pt x="2585" y="425"/>
                  </a:cubicBezTo>
                  <a:cubicBezTo>
                    <a:pt x="2613" y="425"/>
                    <a:pt x="2640" y="425"/>
                    <a:pt x="2668" y="424"/>
                  </a:cubicBezTo>
                  <a:cubicBezTo>
                    <a:pt x="2703" y="424"/>
                    <a:pt x="2715" y="388"/>
                    <a:pt x="2715" y="364"/>
                  </a:cubicBezTo>
                  <a:cubicBezTo>
                    <a:pt x="2727" y="186"/>
                    <a:pt x="2680" y="114"/>
                    <a:pt x="2501" y="79"/>
                  </a:cubicBezTo>
                  <a:cubicBezTo>
                    <a:pt x="2501" y="79"/>
                    <a:pt x="2489" y="91"/>
                    <a:pt x="2501" y="114"/>
                  </a:cubicBezTo>
                  <a:cubicBezTo>
                    <a:pt x="2540" y="284"/>
                    <a:pt x="2513" y="369"/>
                    <a:pt x="2413" y="369"/>
                  </a:cubicBezTo>
                  <a:cubicBezTo>
                    <a:pt x="2358" y="369"/>
                    <a:pt x="2280" y="343"/>
                    <a:pt x="2180" y="293"/>
                  </a:cubicBezTo>
                  <a:cubicBezTo>
                    <a:pt x="2061" y="269"/>
                    <a:pt x="1953" y="245"/>
                    <a:pt x="1834" y="210"/>
                  </a:cubicBezTo>
                  <a:cubicBezTo>
                    <a:pt x="1644" y="162"/>
                    <a:pt x="1441" y="126"/>
                    <a:pt x="1239" y="79"/>
                  </a:cubicBezTo>
                  <a:cubicBezTo>
                    <a:pt x="999" y="32"/>
                    <a:pt x="760" y="1"/>
                    <a:pt x="5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81" name="Google Shape;18981;p27"/>
            <p:cNvSpPr/>
            <p:nvPr/>
          </p:nvSpPr>
          <p:spPr>
            <a:xfrm>
              <a:off x="1372475" y="2167175"/>
              <a:ext cx="27425" cy="74750"/>
            </a:xfrm>
            <a:custGeom>
              <a:avLst/>
              <a:gdLst/>
              <a:ahLst/>
              <a:cxnLst/>
              <a:rect l="l" t="t" r="r" b="b"/>
              <a:pathLst>
                <a:path w="1097" h="2990" extrusionOk="0">
                  <a:moveTo>
                    <a:pt x="1033" y="0"/>
                  </a:moveTo>
                  <a:cubicBezTo>
                    <a:pt x="1020" y="0"/>
                    <a:pt x="1006" y="10"/>
                    <a:pt x="1001" y="32"/>
                  </a:cubicBezTo>
                  <a:cubicBezTo>
                    <a:pt x="858" y="568"/>
                    <a:pt x="477" y="1008"/>
                    <a:pt x="286" y="1544"/>
                  </a:cubicBezTo>
                  <a:cubicBezTo>
                    <a:pt x="144" y="1996"/>
                    <a:pt x="1" y="2484"/>
                    <a:pt x="96" y="2949"/>
                  </a:cubicBezTo>
                  <a:cubicBezTo>
                    <a:pt x="102" y="2974"/>
                    <a:pt x="122" y="2989"/>
                    <a:pt x="141" y="2989"/>
                  </a:cubicBezTo>
                  <a:cubicBezTo>
                    <a:pt x="157" y="2989"/>
                    <a:pt x="174" y="2977"/>
                    <a:pt x="179" y="2949"/>
                  </a:cubicBezTo>
                  <a:cubicBezTo>
                    <a:pt x="358" y="2353"/>
                    <a:pt x="406" y="1746"/>
                    <a:pt x="656" y="1163"/>
                  </a:cubicBezTo>
                  <a:cubicBezTo>
                    <a:pt x="822" y="794"/>
                    <a:pt x="1096" y="448"/>
                    <a:pt x="1072" y="32"/>
                  </a:cubicBezTo>
                  <a:cubicBezTo>
                    <a:pt x="1066" y="13"/>
                    <a:pt x="1049" y="0"/>
                    <a:pt x="1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82" name="Google Shape;18982;p27"/>
            <p:cNvSpPr/>
            <p:nvPr/>
          </p:nvSpPr>
          <p:spPr>
            <a:xfrm>
              <a:off x="1374850" y="2236425"/>
              <a:ext cx="92900" cy="25025"/>
            </a:xfrm>
            <a:custGeom>
              <a:avLst/>
              <a:gdLst/>
              <a:ahLst/>
              <a:cxnLst/>
              <a:rect l="l" t="t" r="r" b="b"/>
              <a:pathLst>
                <a:path w="3716" h="1001" extrusionOk="0">
                  <a:moveTo>
                    <a:pt x="120" y="0"/>
                  </a:moveTo>
                  <a:cubicBezTo>
                    <a:pt x="108" y="0"/>
                    <a:pt x="84" y="0"/>
                    <a:pt x="72" y="12"/>
                  </a:cubicBezTo>
                  <a:cubicBezTo>
                    <a:pt x="1" y="107"/>
                    <a:pt x="13" y="60"/>
                    <a:pt x="1" y="167"/>
                  </a:cubicBezTo>
                  <a:cubicBezTo>
                    <a:pt x="1" y="181"/>
                    <a:pt x="5" y="187"/>
                    <a:pt x="8" y="187"/>
                  </a:cubicBezTo>
                  <a:cubicBezTo>
                    <a:pt x="11" y="187"/>
                    <a:pt x="13" y="184"/>
                    <a:pt x="13" y="180"/>
                  </a:cubicBezTo>
                  <a:lnTo>
                    <a:pt x="13" y="180"/>
                  </a:lnTo>
                  <a:cubicBezTo>
                    <a:pt x="21" y="240"/>
                    <a:pt x="1787" y="429"/>
                    <a:pt x="1799" y="441"/>
                  </a:cubicBezTo>
                  <a:cubicBezTo>
                    <a:pt x="2406" y="595"/>
                    <a:pt x="3001" y="1000"/>
                    <a:pt x="3644" y="1000"/>
                  </a:cubicBezTo>
                  <a:cubicBezTo>
                    <a:pt x="3704" y="1000"/>
                    <a:pt x="3716" y="905"/>
                    <a:pt x="3680" y="881"/>
                  </a:cubicBezTo>
                  <a:cubicBezTo>
                    <a:pt x="3120" y="631"/>
                    <a:pt x="2525" y="417"/>
                    <a:pt x="1966" y="250"/>
                  </a:cubicBezTo>
                  <a:cubicBezTo>
                    <a:pt x="1370" y="84"/>
                    <a:pt x="727" y="119"/>
                    <a:pt x="1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83" name="Google Shape;18983;p27"/>
            <p:cNvSpPr/>
            <p:nvPr/>
          </p:nvSpPr>
          <p:spPr>
            <a:xfrm>
              <a:off x="1381125" y="2260525"/>
              <a:ext cx="93075" cy="13350"/>
            </a:xfrm>
            <a:custGeom>
              <a:avLst/>
              <a:gdLst/>
              <a:ahLst/>
              <a:cxnLst/>
              <a:rect l="l" t="t" r="r" b="b"/>
              <a:pathLst>
                <a:path w="3723" h="534" extrusionOk="0">
                  <a:moveTo>
                    <a:pt x="71" y="1"/>
                  </a:moveTo>
                  <a:cubicBezTo>
                    <a:pt x="12" y="1"/>
                    <a:pt x="0" y="96"/>
                    <a:pt x="48" y="120"/>
                  </a:cubicBezTo>
                  <a:cubicBezTo>
                    <a:pt x="325" y="240"/>
                    <a:pt x="1762" y="534"/>
                    <a:pt x="2736" y="534"/>
                  </a:cubicBezTo>
                  <a:cubicBezTo>
                    <a:pt x="3310" y="534"/>
                    <a:pt x="3723" y="432"/>
                    <a:pt x="3643" y="132"/>
                  </a:cubicBezTo>
                  <a:cubicBezTo>
                    <a:pt x="3643" y="120"/>
                    <a:pt x="3631" y="108"/>
                    <a:pt x="3620" y="108"/>
                  </a:cubicBezTo>
                  <a:cubicBezTo>
                    <a:pt x="3584" y="96"/>
                    <a:pt x="3560" y="96"/>
                    <a:pt x="3524" y="72"/>
                  </a:cubicBezTo>
                  <a:cubicBezTo>
                    <a:pt x="3512" y="96"/>
                    <a:pt x="3512" y="108"/>
                    <a:pt x="3512" y="108"/>
                  </a:cubicBezTo>
                  <a:cubicBezTo>
                    <a:pt x="3444" y="313"/>
                    <a:pt x="3320" y="421"/>
                    <a:pt x="3153" y="421"/>
                  </a:cubicBezTo>
                  <a:cubicBezTo>
                    <a:pt x="3116" y="421"/>
                    <a:pt x="3077" y="416"/>
                    <a:pt x="3036" y="405"/>
                  </a:cubicBezTo>
                  <a:cubicBezTo>
                    <a:pt x="2798" y="405"/>
                    <a:pt x="2560" y="393"/>
                    <a:pt x="2322" y="358"/>
                  </a:cubicBezTo>
                  <a:cubicBezTo>
                    <a:pt x="2072" y="334"/>
                    <a:pt x="1834" y="298"/>
                    <a:pt x="1584" y="251"/>
                  </a:cubicBezTo>
                  <a:cubicBezTo>
                    <a:pt x="1072" y="179"/>
                    <a:pt x="583" y="48"/>
                    <a:pt x="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84" name="Google Shape;18984;p27"/>
            <p:cNvSpPr/>
            <p:nvPr/>
          </p:nvSpPr>
          <p:spPr>
            <a:xfrm>
              <a:off x="1377850" y="2265000"/>
              <a:ext cx="25325" cy="58575"/>
            </a:xfrm>
            <a:custGeom>
              <a:avLst/>
              <a:gdLst/>
              <a:ahLst/>
              <a:cxnLst/>
              <a:rect l="l" t="t" r="r" b="b"/>
              <a:pathLst>
                <a:path w="1013" h="2343" extrusionOk="0">
                  <a:moveTo>
                    <a:pt x="191" y="0"/>
                  </a:moveTo>
                  <a:lnTo>
                    <a:pt x="191" y="0"/>
                  </a:lnTo>
                  <a:cubicBezTo>
                    <a:pt x="0" y="298"/>
                    <a:pt x="238" y="655"/>
                    <a:pt x="357" y="953"/>
                  </a:cubicBezTo>
                  <a:cubicBezTo>
                    <a:pt x="548" y="1405"/>
                    <a:pt x="679" y="1905"/>
                    <a:pt x="941" y="2322"/>
                  </a:cubicBezTo>
                  <a:cubicBezTo>
                    <a:pt x="948" y="2337"/>
                    <a:pt x="958" y="2342"/>
                    <a:pt x="968" y="2342"/>
                  </a:cubicBezTo>
                  <a:cubicBezTo>
                    <a:pt x="989" y="2342"/>
                    <a:pt x="1012" y="2314"/>
                    <a:pt x="1012" y="2298"/>
                  </a:cubicBezTo>
                  <a:cubicBezTo>
                    <a:pt x="845" y="1500"/>
                    <a:pt x="310" y="786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85" name="Google Shape;18985;p27"/>
            <p:cNvSpPr/>
            <p:nvPr/>
          </p:nvSpPr>
          <p:spPr>
            <a:xfrm>
              <a:off x="1378125" y="2313075"/>
              <a:ext cx="29500" cy="138425"/>
            </a:xfrm>
            <a:custGeom>
              <a:avLst/>
              <a:gdLst/>
              <a:ahLst/>
              <a:cxnLst/>
              <a:rect l="l" t="t" r="r" b="b"/>
              <a:pathLst>
                <a:path w="1180" h="5537" extrusionOk="0">
                  <a:moveTo>
                    <a:pt x="692" y="0"/>
                  </a:moveTo>
                  <a:cubicBezTo>
                    <a:pt x="683" y="0"/>
                    <a:pt x="680" y="6"/>
                    <a:pt x="692" y="18"/>
                  </a:cubicBezTo>
                  <a:cubicBezTo>
                    <a:pt x="1013" y="1006"/>
                    <a:pt x="608" y="1935"/>
                    <a:pt x="370" y="2899"/>
                  </a:cubicBezTo>
                  <a:cubicBezTo>
                    <a:pt x="180" y="3733"/>
                    <a:pt x="1" y="4590"/>
                    <a:pt x="25" y="5459"/>
                  </a:cubicBezTo>
                  <a:cubicBezTo>
                    <a:pt x="25" y="5510"/>
                    <a:pt x="68" y="5537"/>
                    <a:pt x="111" y="5537"/>
                  </a:cubicBezTo>
                  <a:cubicBezTo>
                    <a:pt x="149" y="5537"/>
                    <a:pt x="186" y="5516"/>
                    <a:pt x="191" y="5471"/>
                  </a:cubicBezTo>
                  <a:cubicBezTo>
                    <a:pt x="406" y="4364"/>
                    <a:pt x="525" y="3268"/>
                    <a:pt x="822" y="2173"/>
                  </a:cubicBezTo>
                  <a:cubicBezTo>
                    <a:pt x="1013" y="1423"/>
                    <a:pt x="1180" y="685"/>
                    <a:pt x="727" y="18"/>
                  </a:cubicBezTo>
                  <a:cubicBezTo>
                    <a:pt x="715" y="6"/>
                    <a:pt x="700" y="0"/>
                    <a:pt x="6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86" name="Google Shape;18986;p27"/>
            <p:cNvSpPr/>
            <p:nvPr/>
          </p:nvSpPr>
          <p:spPr>
            <a:xfrm>
              <a:off x="1376650" y="2443725"/>
              <a:ext cx="87725" cy="8575"/>
            </a:xfrm>
            <a:custGeom>
              <a:avLst/>
              <a:gdLst/>
              <a:ahLst/>
              <a:cxnLst/>
              <a:rect l="l" t="t" r="r" b="b"/>
              <a:pathLst>
                <a:path w="3509" h="343" extrusionOk="0">
                  <a:moveTo>
                    <a:pt x="2733" y="1"/>
                  </a:moveTo>
                  <a:cubicBezTo>
                    <a:pt x="2558" y="1"/>
                    <a:pt x="2378" y="21"/>
                    <a:pt x="2191" y="31"/>
                  </a:cubicBezTo>
                  <a:cubicBezTo>
                    <a:pt x="1477" y="66"/>
                    <a:pt x="762" y="126"/>
                    <a:pt x="48" y="233"/>
                  </a:cubicBezTo>
                  <a:cubicBezTo>
                    <a:pt x="0" y="269"/>
                    <a:pt x="0" y="340"/>
                    <a:pt x="60" y="340"/>
                  </a:cubicBezTo>
                  <a:cubicBezTo>
                    <a:pt x="118" y="341"/>
                    <a:pt x="177" y="342"/>
                    <a:pt x="236" y="342"/>
                  </a:cubicBezTo>
                  <a:cubicBezTo>
                    <a:pt x="927" y="342"/>
                    <a:pt x="1648" y="261"/>
                    <a:pt x="2352" y="261"/>
                  </a:cubicBezTo>
                  <a:cubicBezTo>
                    <a:pt x="2701" y="261"/>
                    <a:pt x="3046" y="281"/>
                    <a:pt x="3382" y="340"/>
                  </a:cubicBezTo>
                  <a:cubicBezTo>
                    <a:pt x="3386" y="341"/>
                    <a:pt x="3391" y="341"/>
                    <a:pt x="3396" y="341"/>
                  </a:cubicBezTo>
                  <a:cubicBezTo>
                    <a:pt x="3460" y="341"/>
                    <a:pt x="3508" y="265"/>
                    <a:pt x="3441" y="209"/>
                  </a:cubicBezTo>
                  <a:cubicBezTo>
                    <a:pt x="3217" y="41"/>
                    <a:pt x="2981" y="1"/>
                    <a:pt x="27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87" name="Google Shape;18987;p27"/>
            <p:cNvSpPr/>
            <p:nvPr/>
          </p:nvSpPr>
          <p:spPr>
            <a:xfrm>
              <a:off x="1375525" y="2450700"/>
              <a:ext cx="93725" cy="32825"/>
            </a:xfrm>
            <a:custGeom>
              <a:avLst/>
              <a:gdLst/>
              <a:ahLst/>
              <a:cxnLst/>
              <a:rect l="l" t="t" r="r" b="b"/>
              <a:pathLst>
                <a:path w="3749" h="1313" extrusionOk="0">
                  <a:moveTo>
                    <a:pt x="3477" y="1"/>
                  </a:moveTo>
                  <a:cubicBezTo>
                    <a:pt x="3459" y="1"/>
                    <a:pt x="3443" y="11"/>
                    <a:pt x="3451" y="25"/>
                  </a:cubicBezTo>
                  <a:cubicBezTo>
                    <a:pt x="3724" y="609"/>
                    <a:pt x="1724" y="728"/>
                    <a:pt x="1427" y="787"/>
                  </a:cubicBezTo>
                  <a:cubicBezTo>
                    <a:pt x="986" y="883"/>
                    <a:pt x="486" y="954"/>
                    <a:pt x="69" y="1157"/>
                  </a:cubicBezTo>
                  <a:cubicBezTo>
                    <a:pt x="1" y="1191"/>
                    <a:pt x="9" y="1312"/>
                    <a:pt x="93" y="1312"/>
                  </a:cubicBezTo>
                  <a:cubicBezTo>
                    <a:pt x="97" y="1312"/>
                    <a:pt x="101" y="1312"/>
                    <a:pt x="105" y="1311"/>
                  </a:cubicBezTo>
                  <a:cubicBezTo>
                    <a:pt x="522" y="1240"/>
                    <a:pt x="926" y="1085"/>
                    <a:pt x="1343" y="978"/>
                  </a:cubicBezTo>
                  <a:cubicBezTo>
                    <a:pt x="1939" y="835"/>
                    <a:pt x="2546" y="787"/>
                    <a:pt x="3141" y="645"/>
                  </a:cubicBezTo>
                  <a:cubicBezTo>
                    <a:pt x="3463" y="549"/>
                    <a:pt x="3748" y="359"/>
                    <a:pt x="3510" y="14"/>
                  </a:cubicBezTo>
                  <a:cubicBezTo>
                    <a:pt x="3501" y="4"/>
                    <a:pt x="3488" y="1"/>
                    <a:pt x="3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88" name="Google Shape;18988;p27"/>
            <p:cNvSpPr/>
            <p:nvPr/>
          </p:nvSpPr>
          <p:spPr>
            <a:xfrm>
              <a:off x="1370700" y="2480575"/>
              <a:ext cx="29550" cy="151875"/>
            </a:xfrm>
            <a:custGeom>
              <a:avLst/>
              <a:gdLst/>
              <a:ahLst/>
              <a:cxnLst/>
              <a:rect l="l" t="t" r="r" b="b"/>
              <a:pathLst>
                <a:path w="1182" h="6075" extrusionOk="0">
                  <a:moveTo>
                    <a:pt x="247" y="0"/>
                  </a:moveTo>
                  <a:cubicBezTo>
                    <a:pt x="238" y="0"/>
                    <a:pt x="227" y="3"/>
                    <a:pt x="227" y="9"/>
                  </a:cubicBezTo>
                  <a:cubicBezTo>
                    <a:pt x="0" y="2021"/>
                    <a:pt x="536" y="4069"/>
                    <a:pt x="989" y="6010"/>
                  </a:cubicBezTo>
                  <a:cubicBezTo>
                    <a:pt x="998" y="6055"/>
                    <a:pt x="1029" y="6075"/>
                    <a:pt x="1064" y="6075"/>
                  </a:cubicBezTo>
                  <a:cubicBezTo>
                    <a:pt x="1119" y="6075"/>
                    <a:pt x="1182" y="6024"/>
                    <a:pt x="1167" y="5950"/>
                  </a:cubicBezTo>
                  <a:cubicBezTo>
                    <a:pt x="703" y="3974"/>
                    <a:pt x="369" y="2033"/>
                    <a:pt x="250" y="9"/>
                  </a:cubicBezTo>
                  <a:cubicBezTo>
                    <a:pt x="262" y="3"/>
                    <a:pt x="256" y="0"/>
                    <a:pt x="2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89" name="Google Shape;18989;p27"/>
            <p:cNvSpPr/>
            <p:nvPr/>
          </p:nvSpPr>
          <p:spPr>
            <a:xfrm>
              <a:off x="1399875" y="2608775"/>
              <a:ext cx="70250" cy="25625"/>
            </a:xfrm>
            <a:custGeom>
              <a:avLst/>
              <a:gdLst/>
              <a:ahLst/>
              <a:cxnLst/>
              <a:rect l="l" t="t" r="r" b="b"/>
              <a:pathLst>
                <a:path w="2810" h="1025" extrusionOk="0">
                  <a:moveTo>
                    <a:pt x="2774" y="1"/>
                  </a:moveTo>
                  <a:cubicBezTo>
                    <a:pt x="1834" y="25"/>
                    <a:pt x="822" y="525"/>
                    <a:pt x="12" y="989"/>
                  </a:cubicBezTo>
                  <a:cubicBezTo>
                    <a:pt x="0" y="1001"/>
                    <a:pt x="12" y="1025"/>
                    <a:pt x="24" y="1025"/>
                  </a:cubicBezTo>
                  <a:cubicBezTo>
                    <a:pt x="965" y="727"/>
                    <a:pt x="1798" y="191"/>
                    <a:pt x="2774" y="48"/>
                  </a:cubicBezTo>
                  <a:cubicBezTo>
                    <a:pt x="2810" y="48"/>
                    <a:pt x="2810" y="1"/>
                    <a:pt x="27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90" name="Google Shape;18990;p27"/>
            <p:cNvSpPr/>
            <p:nvPr/>
          </p:nvSpPr>
          <p:spPr>
            <a:xfrm>
              <a:off x="1399050" y="2608775"/>
              <a:ext cx="77625" cy="46250"/>
            </a:xfrm>
            <a:custGeom>
              <a:avLst/>
              <a:gdLst/>
              <a:ahLst/>
              <a:cxnLst/>
              <a:rect l="l" t="t" r="r" b="b"/>
              <a:pathLst>
                <a:path w="3105" h="1850" extrusionOk="0">
                  <a:moveTo>
                    <a:pt x="2905" y="0"/>
                  </a:moveTo>
                  <a:cubicBezTo>
                    <a:pt x="2896" y="0"/>
                    <a:pt x="2891" y="14"/>
                    <a:pt x="2891" y="37"/>
                  </a:cubicBezTo>
                  <a:cubicBezTo>
                    <a:pt x="3022" y="215"/>
                    <a:pt x="2712" y="346"/>
                    <a:pt x="2617" y="394"/>
                  </a:cubicBezTo>
                  <a:cubicBezTo>
                    <a:pt x="2486" y="465"/>
                    <a:pt x="2283" y="489"/>
                    <a:pt x="2141" y="549"/>
                  </a:cubicBezTo>
                  <a:cubicBezTo>
                    <a:pt x="1855" y="656"/>
                    <a:pt x="1569" y="775"/>
                    <a:pt x="1307" y="906"/>
                  </a:cubicBezTo>
                  <a:cubicBezTo>
                    <a:pt x="878" y="1120"/>
                    <a:pt x="426" y="1358"/>
                    <a:pt x="69" y="1680"/>
                  </a:cubicBezTo>
                  <a:cubicBezTo>
                    <a:pt x="0" y="1748"/>
                    <a:pt x="69" y="1849"/>
                    <a:pt x="149" y="1849"/>
                  </a:cubicBezTo>
                  <a:cubicBezTo>
                    <a:pt x="166" y="1849"/>
                    <a:pt x="183" y="1845"/>
                    <a:pt x="200" y="1834"/>
                  </a:cubicBezTo>
                  <a:cubicBezTo>
                    <a:pt x="1140" y="1251"/>
                    <a:pt x="1974" y="703"/>
                    <a:pt x="3057" y="406"/>
                  </a:cubicBezTo>
                  <a:cubicBezTo>
                    <a:pt x="3093" y="406"/>
                    <a:pt x="3105" y="370"/>
                    <a:pt x="3093" y="346"/>
                  </a:cubicBezTo>
                  <a:cubicBezTo>
                    <a:pt x="3093" y="179"/>
                    <a:pt x="3057" y="120"/>
                    <a:pt x="2926" y="13"/>
                  </a:cubicBezTo>
                  <a:cubicBezTo>
                    <a:pt x="2918" y="4"/>
                    <a:pt x="2911" y="0"/>
                    <a:pt x="29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91" name="Google Shape;18991;p27"/>
            <p:cNvSpPr/>
            <p:nvPr/>
          </p:nvSpPr>
          <p:spPr>
            <a:xfrm>
              <a:off x="1396850" y="2653500"/>
              <a:ext cx="146275" cy="64450"/>
            </a:xfrm>
            <a:custGeom>
              <a:avLst/>
              <a:gdLst/>
              <a:ahLst/>
              <a:cxnLst/>
              <a:rect l="l" t="t" r="r" b="b"/>
              <a:pathLst>
                <a:path w="5851" h="2578" extrusionOk="0">
                  <a:moveTo>
                    <a:pt x="43" y="0"/>
                  </a:moveTo>
                  <a:cubicBezTo>
                    <a:pt x="18" y="0"/>
                    <a:pt x="0" y="20"/>
                    <a:pt x="26" y="45"/>
                  </a:cubicBezTo>
                  <a:cubicBezTo>
                    <a:pt x="669" y="843"/>
                    <a:pt x="1443" y="1915"/>
                    <a:pt x="2455" y="2260"/>
                  </a:cubicBezTo>
                  <a:cubicBezTo>
                    <a:pt x="3006" y="2444"/>
                    <a:pt x="3606" y="2577"/>
                    <a:pt x="4195" y="2577"/>
                  </a:cubicBezTo>
                  <a:cubicBezTo>
                    <a:pt x="4751" y="2577"/>
                    <a:pt x="5298" y="2459"/>
                    <a:pt x="5788" y="2153"/>
                  </a:cubicBezTo>
                  <a:cubicBezTo>
                    <a:pt x="5851" y="2111"/>
                    <a:pt x="5813" y="2015"/>
                    <a:pt x="5747" y="2015"/>
                  </a:cubicBezTo>
                  <a:cubicBezTo>
                    <a:pt x="5738" y="2015"/>
                    <a:pt x="5728" y="2017"/>
                    <a:pt x="5717" y="2022"/>
                  </a:cubicBezTo>
                  <a:cubicBezTo>
                    <a:pt x="5134" y="2197"/>
                    <a:pt x="4580" y="2290"/>
                    <a:pt x="4025" y="2290"/>
                  </a:cubicBezTo>
                  <a:cubicBezTo>
                    <a:pt x="3526" y="2290"/>
                    <a:pt x="3026" y="2215"/>
                    <a:pt x="2502" y="2058"/>
                  </a:cubicBezTo>
                  <a:cubicBezTo>
                    <a:pt x="1514" y="1736"/>
                    <a:pt x="835" y="665"/>
                    <a:pt x="73" y="10"/>
                  </a:cubicBezTo>
                  <a:cubicBezTo>
                    <a:pt x="63" y="3"/>
                    <a:pt x="53" y="0"/>
                    <a:pt x="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92" name="Google Shape;18992;p27"/>
            <p:cNvSpPr/>
            <p:nvPr/>
          </p:nvSpPr>
          <p:spPr>
            <a:xfrm>
              <a:off x="1381400" y="2263800"/>
              <a:ext cx="3900" cy="6575"/>
            </a:xfrm>
            <a:custGeom>
              <a:avLst/>
              <a:gdLst/>
              <a:ahLst/>
              <a:cxnLst/>
              <a:rect l="l" t="t" r="r" b="b"/>
              <a:pathLst>
                <a:path w="156" h="263" extrusionOk="0">
                  <a:moveTo>
                    <a:pt x="108" y="1"/>
                  </a:moveTo>
                  <a:cubicBezTo>
                    <a:pt x="96" y="1"/>
                    <a:pt x="60" y="1"/>
                    <a:pt x="60" y="36"/>
                  </a:cubicBezTo>
                  <a:cubicBezTo>
                    <a:pt x="37" y="96"/>
                    <a:pt x="1" y="227"/>
                    <a:pt x="96" y="262"/>
                  </a:cubicBezTo>
                  <a:cubicBezTo>
                    <a:pt x="108" y="262"/>
                    <a:pt x="120" y="262"/>
                    <a:pt x="120" y="239"/>
                  </a:cubicBezTo>
                  <a:cubicBezTo>
                    <a:pt x="144" y="227"/>
                    <a:pt x="144" y="215"/>
                    <a:pt x="144" y="191"/>
                  </a:cubicBezTo>
                  <a:cubicBezTo>
                    <a:pt x="144" y="155"/>
                    <a:pt x="144" y="120"/>
                    <a:pt x="156" y="72"/>
                  </a:cubicBezTo>
                  <a:cubicBezTo>
                    <a:pt x="144" y="48"/>
                    <a:pt x="144" y="1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93" name="Google Shape;18993;p27"/>
            <p:cNvSpPr/>
            <p:nvPr/>
          </p:nvSpPr>
          <p:spPr>
            <a:xfrm>
              <a:off x="1378725" y="2261325"/>
              <a:ext cx="5400" cy="15500"/>
            </a:xfrm>
            <a:custGeom>
              <a:avLst/>
              <a:gdLst/>
              <a:ahLst/>
              <a:cxnLst/>
              <a:rect l="l" t="t" r="r" b="b"/>
              <a:pathLst>
                <a:path w="216" h="620" extrusionOk="0">
                  <a:moveTo>
                    <a:pt x="142" y="0"/>
                  </a:moveTo>
                  <a:cubicBezTo>
                    <a:pt x="120" y="0"/>
                    <a:pt x="101" y="12"/>
                    <a:pt x="96" y="40"/>
                  </a:cubicBezTo>
                  <a:cubicBezTo>
                    <a:pt x="48" y="195"/>
                    <a:pt x="1" y="492"/>
                    <a:pt x="120" y="612"/>
                  </a:cubicBezTo>
                  <a:cubicBezTo>
                    <a:pt x="130" y="616"/>
                    <a:pt x="140" y="619"/>
                    <a:pt x="149" y="619"/>
                  </a:cubicBezTo>
                  <a:cubicBezTo>
                    <a:pt x="161" y="619"/>
                    <a:pt x="172" y="614"/>
                    <a:pt x="179" y="600"/>
                  </a:cubicBezTo>
                  <a:cubicBezTo>
                    <a:pt x="215" y="516"/>
                    <a:pt x="203" y="445"/>
                    <a:pt x="203" y="373"/>
                  </a:cubicBezTo>
                  <a:cubicBezTo>
                    <a:pt x="203" y="266"/>
                    <a:pt x="203" y="159"/>
                    <a:pt x="215" y="64"/>
                  </a:cubicBezTo>
                  <a:cubicBezTo>
                    <a:pt x="215" y="28"/>
                    <a:pt x="176" y="0"/>
                    <a:pt x="1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94" name="Google Shape;18994;p27"/>
            <p:cNvSpPr/>
            <p:nvPr/>
          </p:nvSpPr>
          <p:spPr>
            <a:xfrm>
              <a:off x="1381400" y="2262100"/>
              <a:ext cx="4200" cy="15900"/>
            </a:xfrm>
            <a:custGeom>
              <a:avLst/>
              <a:gdLst/>
              <a:ahLst/>
              <a:cxnLst/>
              <a:rect l="l" t="t" r="r" b="b"/>
              <a:pathLst>
                <a:path w="168" h="636" extrusionOk="0">
                  <a:moveTo>
                    <a:pt x="101" y="0"/>
                  </a:moveTo>
                  <a:cubicBezTo>
                    <a:pt x="96" y="0"/>
                    <a:pt x="90" y="3"/>
                    <a:pt x="84" y="9"/>
                  </a:cubicBezTo>
                  <a:cubicBezTo>
                    <a:pt x="60" y="69"/>
                    <a:pt x="37" y="128"/>
                    <a:pt x="25" y="188"/>
                  </a:cubicBezTo>
                  <a:cubicBezTo>
                    <a:pt x="1" y="235"/>
                    <a:pt x="1" y="295"/>
                    <a:pt x="1" y="354"/>
                  </a:cubicBezTo>
                  <a:cubicBezTo>
                    <a:pt x="1" y="450"/>
                    <a:pt x="1" y="569"/>
                    <a:pt x="84" y="628"/>
                  </a:cubicBezTo>
                  <a:cubicBezTo>
                    <a:pt x="89" y="632"/>
                    <a:pt x="95" y="635"/>
                    <a:pt x="100" y="635"/>
                  </a:cubicBezTo>
                  <a:cubicBezTo>
                    <a:pt x="110" y="635"/>
                    <a:pt x="120" y="627"/>
                    <a:pt x="120" y="604"/>
                  </a:cubicBezTo>
                  <a:cubicBezTo>
                    <a:pt x="168" y="533"/>
                    <a:pt x="144" y="426"/>
                    <a:pt x="144" y="342"/>
                  </a:cubicBezTo>
                  <a:cubicBezTo>
                    <a:pt x="144" y="235"/>
                    <a:pt x="108" y="116"/>
                    <a:pt x="108" y="9"/>
                  </a:cubicBezTo>
                  <a:cubicBezTo>
                    <a:pt x="108" y="3"/>
                    <a:pt x="105" y="0"/>
                    <a:pt x="1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95" name="Google Shape;18995;p27"/>
            <p:cNvSpPr/>
            <p:nvPr/>
          </p:nvSpPr>
          <p:spPr>
            <a:xfrm>
              <a:off x="1378425" y="2262450"/>
              <a:ext cx="3900" cy="14375"/>
            </a:xfrm>
            <a:custGeom>
              <a:avLst/>
              <a:gdLst/>
              <a:ahLst/>
              <a:cxnLst/>
              <a:rect l="l" t="t" r="r" b="b"/>
              <a:pathLst>
                <a:path w="156" h="575" extrusionOk="0">
                  <a:moveTo>
                    <a:pt x="112" y="1"/>
                  </a:moveTo>
                  <a:cubicBezTo>
                    <a:pt x="111" y="1"/>
                    <a:pt x="108" y="7"/>
                    <a:pt x="108" y="19"/>
                  </a:cubicBezTo>
                  <a:cubicBezTo>
                    <a:pt x="114" y="7"/>
                    <a:pt x="114" y="1"/>
                    <a:pt x="112" y="1"/>
                  </a:cubicBezTo>
                  <a:close/>
                  <a:moveTo>
                    <a:pt x="108" y="19"/>
                  </a:moveTo>
                  <a:lnTo>
                    <a:pt x="108" y="19"/>
                  </a:lnTo>
                  <a:cubicBezTo>
                    <a:pt x="48" y="174"/>
                    <a:pt x="1" y="412"/>
                    <a:pt x="120" y="567"/>
                  </a:cubicBezTo>
                  <a:cubicBezTo>
                    <a:pt x="130" y="571"/>
                    <a:pt x="138" y="574"/>
                    <a:pt x="143" y="574"/>
                  </a:cubicBezTo>
                  <a:cubicBezTo>
                    <a:pt x="152" y="574"/>
                    <a:pt x="156" y="569"/>
                    <a:pt x="156" y="555"/>
                  </a:cubicBezTo>
                  <a:cubicBezTo>
                    <a:pt x="132" y="376"/>
                    <a:pt x="84" y="197"/>
                    <a:pt x="108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96" name="Google Shape;18996;p27"/>
            <p:cNvSpPr/>
            <p:nvPr/>
          </p:nvSpPr>
          <p:spPr>
            <a:xfrm>
              <a:off x="1379325" y="2263825"/>
              <a:ext cx="29500" cy="71800"/>
            </a:xfrm>
            <a:custGeom>
              <a:avLst/>
              <a:gdLst/>
              <a:ahLst/>
              <a:cxnLst/>
              <a:rect l="l" t="t" r="r" b="b"/>
              <a:pathLst>
                <a:path w="1180" h="2872" extrusionOk="0">
                  <a:moveTo>
                    <a:pt x="23" y="1"/>
                  </a:moveTo>
                  <a:cubicBezTo>
                    <a:pt x="16" y="1"/>
                    <a:pt x="12" y="10"/>
                    <a:pt x="12" y="23"/>
                  </a:cubicBezTo>
                  <a:cubicBezTo>
                    <a:pt x="1" y="464"/>
                    <a:pt x="191" y="857"/>
                    <a:pt x="405" y="1238"/>
                  </a:cubicBezTo>
                  <a:cubicBezTo>
                    <a:pt x="679" y="1774"/>
                    <a:pt x="905" y="2262"/>
                    <a:pt x="1072" y="2845"/>
                  </a:cubicBezTo>
                  <a:cubicBezTo>
                    <a:pt x="1078" y="2863"/>
                    <a:pt x="1093" y="2872"/>
                    <a:pt x="1106" y="2872"/>
                  </a:cubicBezTo>
                  <a:cubicBezTo>
                    <a:pt x="1120" y="2872"/>
                    <a:pt x="1132" y="2863"/>
                    <a:pt x="1132" y="2845"/>
                  </a:cubicBezTo>
                  <a:cubicBezTo>
                    <a:pt x="1179" y="2440"/>
                    <a:pt x="977" y="2059"/>
                    <a:pt x="798" y="1702"/>
                  </a:cubicBezTo>
                  <a:cubicBezTo>
                    <a:pt x="501" y="1154"/>
                    <a:pt x="227" y="631"/>
                    <a:pt x="48" y="23"/>
                  </a:cubicBezTo>
                  <a:cubicBezTo>
                    <a:pt x="37" y="7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97" name="Google Shape;18997;p27"/>
            <p:cNvSpPr/>
            <p:nvPr/>
          </p:nvSpPr>
          <p:spPr>
            <a:xfrm>
              <a:off x="1399875" y="2317075"/>
              <a:ext cx="4175" cy="23100"/>
            </a:xfrm>
            <a:custGeom>
              <a:avLst/>
              <a:gdLst/>
              <a:ahLst/>
              <a:cxnLst/>
              <a:rect l="l" t="t" r="r" b="b"/>
              <a:pathLst>
                <a:path w="167" h="924" extrusionOk="0">
                  <a:moveTo>
                    <a:pt x="24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12" y="298"/>
                    <a:pt x="12" y="644"/>
                    <a:pt x="95" y="906"/>
                  </a:cubicBezTo>
                  <a:cubicBezTo>
                    <a:pt x="95" y="918"/>
                    <a:pt x="107" y="923"/>
                    <a:pt x="119" y="923"/>
                  </a:cubicBezTo>
                  <a:cubicBezTo>
                    <a:pt x="131" y="923"/>
                    <a:pt x="143" y="918"/>
                    <a:pt x="143" y="906"/>
                  </a:cubicBezTo>
                  <a:cubicBezTo>
                    <a:pt x="167" y="632"/>
                    <a:pt x="72" y="287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98" name="Google Shape;18998;p27"/>
            <p:cNvSpPr/>
            <p:nvPr/>
          </p:nvSpPr>
          <p:spPr>
            <a:xfrm>
              <a:off x="1402850" y="2326900"/>
              <a:ext cx="3875" cy="21275"/>
            </a:xfrm>
            <a:custGeom>
              <a:avLst/>
              <a:gdLst/>
              <a:ahLst/>
              <a:cxnLst/>
              <a:rect l="l" t="t" r="r" b="b"/>
              <a:pathLst>
                <a:path w="155" h="851" extrusionOk="0">
                  <a:moveTo>
                    <a:pt x="24" y="1"/>
                  </a:moveTo>
                  <a:lnTo>
                    <a:pt x="24" y="1"/>
                  </a:lnTo>
                  <a:cubicBezTo>
                    <a:pt x="84" y="275"/>
                    <a:pt x="48" y="548"/>
                    <a:pt x="0" y="834"/>
                  </a:cubicBezTo>
                  <a:cubicBezTo>
                    <a:pt x="0" y="843"/>
                    <a:pt x="6" y="851"/>
                    <a:pt x="14" y="851"/>
                  </a:cubicBezTo>
                  <a:cubicBezTo>
                    <a:pt x="17" y="851"/>
                    <a:pt x="20" y="849"/>
                    <a:pt x="24" y="846"/>
                  </a:cubicBezTo>
                  <a:cubicBezTo>
                    <a:pt x="155" y="572"/>
                    <a:pt x="143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99" name="Google Shape;18999;p27"/>
            <p:cNvSpPr/>
            <p:nvPr/>
          </p:nvSpPr>
          <p:spPr>
            <a:xfrm>
              <a:off x="1389825" y="2331450"/>
              <a:ext cx="17800" cy="53950"/>
            </a:xfrm>
            <a:custGeom>
              <a:avLst/>
              <a:gdLst/>
              <a:ahLst/>
              <a:cxnLst/>
              <a:rect l="l" t="t" r="r" b="b"/>
              <a:pathLst>
                <a:path w="712" h="2158" extrusionOk="0">
                  <a:moveTo>
                    <a:pt x="694" y="0"/>
                  </a:moveTo>
                  <a:cubicBezTo>
                    <a:pt x="685" y="0"/>
                    <a:pt x="676" y="3"/>
                    <a:pt x="676" y="9"/>
                  </a:cubicBezTo>
                  <a:cubicBezTo>
                    <a:pt x="557" y="771"/>
                    <a:pt x="319" y="1438"/>
                    <a:pt x="9" y="2140"/>
                  </a:cubicBezTo>
                  <a:cubicBezTo>
                    <a:pt x="1" y="2149"/>
                    <a:pt x="10" y="2157"/>
                    <a:pt x="25" y="2157"/>
                  </a:cubicBezTo>
                  <a:cubicBezTo>
                    <a:pt x="31" y="2157"/>
                    <a:pt x="38" y="2156"/>
                    <a:pt x="45" y="2152"/>
                  </a:cubicBezTo>
                  <a:cubicBezTo>
                    <a:pt x="438" y="1521"/>
                    <a:pt x="664" y="747"/>
                    <a:pt x="712" y="9"/>
                  </a:cubicBezTo>
                  <a:cubicBezTo>
                    <a:pt x="712" y="3"/>
                    <a:pt x="703" y="0"/>
                    <a:pt x="6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00" name="Google Shape;19000;p27"/>
            <p:cNvSpPr/>
            <p:nvPr/>
          </p:nvSpPr>
          <p:spPr>
            <a:xfrm>
              <a:off x="1502300" y="2038275"/>
              <a:ext cx="101775" cy="126125"/>
            </a:xfrm>
            <a:custGeom>
              <a:avLst/>
              <a:gdLst/>
              <a:ahLst/>
              <a:cxnLst/>
              <a:rect l="l" t="t" r="r" b="b"/>
              <a:pathLst>
                <a:path w="4071" h="5045" extrusionOk="0">
                  <a:moveTo>
                    <a:pt x="48" y="1"/>
                  </a:moveTo>
                  <a:cubicBezTo>
                    <a:pt x="21" y="1"/>
                    <a:pt x="1" y="34"/>
                    <a:pt x="35" y="68"/>
                  </a:cubicBezTo>
                  <a:cubicBezTo>
                    <a:pt x="785" y="735"/>
                    <a:pt x="1559" y="1378"/>
                    <a:pt x="2297" y="2044"/>
                  </a:cubicBezTo>
                  <a:cubicBezTo>
                    <a:pt x="3190" y="2854"/>
                    <a:pt x="3345" y="3830"/>
                    <a:pt x="3404" y="4973"/>
                  </a:cubicBezTo>
                  <a:cubicBezTo>
                    <a:pt x="3404" y="5020"/>
                    <a:pt x="3441" y="5044"/>
                    <a:pt x="3476" y="5044"/>
                  </a:cubicBezTo>
                  <a:cubicBezTo>
                    <a:pt x="3503" y="5044"/>
                    <a:pt x="3530" y="5029"/>
                    <a:pt x="3535" y="4997"/>
                  </a:cubicBezTo>
                  <a:cubicBezTo>
                    <a:pt x="4071" y="2628"/>
                    <a:pt x="1654" y="1223"/>
                    <a:pt x="82" y="20"/>
                  </a:cubicBezTo>
                  <a:cubicBezTo>
                    <a:pt x="72" y="6"/>
                    <a:pt x="59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01" name="Google Shape;19001;p27"/>
            <p:cNvSpPr/>
            <p:nvPr/>
          </p:nvSpPr>
          <p:spPr>
            <a:xfrm>
              <a:off x="1551725" y="2163275"/>
              <a:ext cx="38600" cy="9500"/>
            </a:xfrm>
            <a:custGeom>
              <a:avLst/>
              <a:gdLst/>
              <a:ahLst/>
              <a:cxnLst/>
              <a:rect l="l" t="t" r="r" b="b"/>
              <a:pathLst>
                <a:path w="1544" h="380" extrusionOk="0">
                  <a:moveTo>
                    <a:pt x="1522" y="9"/>
                  </a:moveTo>
                  <a:cubicBezTo>
                    <a:pt x="1530" y="13"/>
                    <a:pt x="1536" y="14"/>
                    <a:pt x="1538" y="14"/>
                  </a:cubicBezTo>
                  <a:cubicBezTo>
                    <a:pt x="1543" y="14"/>
                    <a:pt x="1538" y="9"/>
                    <a:pt x="1522" y="9"/>
                  </a:cubicBezTo>
                  <a:close/>
                  <a:moveTo>
                    <a:pt x="1415" y="1"/>
                  </a:moveTo>
                  <a:cubicBezTo>
                    <a:pt x="1237" y="1"/>
                    <a:pt x="1060" y="67"/>
                    <a:pt x="891" y="116"/>
                  </a:cubicBezTo>
                  <a:lnTo>
                    <a:pt x="34" y="283"/>
                  </a:lnTo>
                  <a:cubicBezTo>
                    <a:pt x="1" y="305"/>
                    <a:pt x="9" y="379"/>
                    <a:pt x="49" y="379"/>
                  </a:cubicBezTo>
                  <a:cubicBezTo>
                    <a:pt x="52" y="379"/>
                    <a:pt x="55" y="379"/>
                    <a:pt x="58" y="378"/>
                  </a:cubicBezTo>
                  <a:cubicBezTo>
                    <a:pt x="308" y="331"/>
                    <a:pt x="558" y="307"/>
                    <a:pt x="808" y="247"/>
                  </a:cubicBezTo>
                  <a:cubicBezTo>
                    <a:pt x="1046" y="200"/>
                    <a:pt x="1332" y="176"/>
                    <a:pt x="1522" y="9"/>
                  </a:cubicBezTo>
                  <a:cubicBezTo>
                    <a:pt x="1487" y="3"/>
                    <a:pt x="1451" y="1"/>
                    <a:pt x="14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02" name="Google Shape;19002;p27"/>
            <p:cNvSpPr/>
            <p:nvPr/>
          </p:nvSpPr>
          <p:spPr>
            <a:xfrm>
              <a:off x="1524575" y="2172350"/>
              <a:ext cx="26225" cy="5150"/>
            </a:xfrm>
            <a:custGeom>
              <a:avLst/>
              <a:gdLst/>
              <a:ahLst/>
              <a:cxnLst/>
              <a:rect l="l" t="t" r="r" b="b"/>
              <a:pathLst>
                <a:path w="1049" h="206" extrusionOk="0">
                  <a:moveTo>
                    <a:pt x="709" y="0"/>
                  </a:moveTo>
                  <a:cubicBezTo>
                    <a:pt x="470" y="0"/>
                    <a:pt x="218" y="69"/>
                    <a:pt x="25" y="182"/>
                  </a:cubicBezTo>
                  <a:cubicBezTo>
                    <a:pt x="1" y="194"/>
                    <a:pt x="25" y="206"/>
                    <a:pt x="37" y="206"/>
                  </a:cubicBezTo>
                  <a:cubicBezTo>
                    <a:pt x="215" y="170"/>
                    <a:pt x="382" y="122"/>
                    <a:pt x="560" y="87"/>
                  </a:cubicBezTo>
                  <a:cubicBezTo>
                    <a:pt x="727" y="75"/>
                    <a:pt x="870" y="75"/>
                    <a:pt x="1037" y="63"/>
                  </a:cubicBezTo>
                  <a:cubicBezTo>
                    <a:pt x="1049" y="63"/>
                    <a:pt x="1049" y="63"/>
                    <a:pt x="1037" y="51"/>
                  </a:cubicBezTo>
                  <a:cubicBezTo>
                    <a:pt x="936" y="16"/>
                    <a:pt x="824" y="0"/>
                    <a:pt x="7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03" name="Google Shape;19003;p27"/>
            <p:cNvSpPr/>
            <p:nvPr/>
          </p:nvSpPr>
          <p:spPr>
            <a:xfrm>
              <a:off x="1525475" y="2174200"/>
              <a:ext cx="67000" cy="8950"/>
            </a:xfrm>
            <a:custGeom>
              <a:avLst/>
              <a:gdLst/>
              <a:ahLst/>
              <a:cxnLst/>
              <a:rect l="l" t="t" r="r" b="b"/>
              <a:pathLst>
                <a:path w="2680" h="358" extrusionOk="0">
                  <a:moveTo>
                    <a:pt x="2572" y="1"/>
                  </a:moveTo>
                  <a:cubicBezTo>
                    <a:pt x="2120" y="1"/>
                    <a:pt x="1656" y="108"/>
                    <a:pt x="1191" y="167"/>
                  </a:cubicBezTo>
                  <a:cubicBezTo>
                    <a:pt x="786" y="227"/>
                    <a:pt x="393" y="239"/>
                    <a:pt x="1" y="334"/>
                  </a:cubicBezTo>
                  <a:cubicBezTo>
                    <a:pt x="1" y="334"/>
                    <a:pt x="1" y="358"/>
                    <a:pt x="12" y="358"/>
                  </a:cubicBezTo>
                  <a:cubicBezTo>
                    <a:pt x="477" y="358"/>
                    <a:pt x="941" y="298"/>
                    <a:pt x="1405" y="251"/>
                  </a:cubicBezTo>
                  <a:cubicBezTo>
                    <a:pt x="1798" y="227"/>
                    <a:pt x="2215" y="227"/>
                    <a:pt x="2608" y="132"/>
                  </a:cubicBezTo>
                  <a:cubicBezTo>
                    <a:pt x="2679" y="120"/>
                    <a:pt x="2656" y="1"/>
                    <a:pt x="25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04" name="Google Shape;19004;p27"/>
            <p:cNvSpPr/>
            <p:nvPr/>
          </p:nvSpPr>
          <p:spPr>
            <a:xfrm>
              <a:off x="1589225" y="2175825"/>
              <a:ext cx="25275" cy="58000"/>
            </a:xfrm>
            <a:custGeom>
              <a:avLst/>
              <a:gdLst/>
              <a:ahLst/>
              <a:cxnLst/>
              <a:rect l="l" t="t" r="r" b="b"/>
              <a:pathLst>
                <a:path w="1011" h="2320" extrusionOk="0">
                  <a:moveTo>
                    <a:pt x="52" y="1"/>
                  </a:moveTo>
                  <a:cubicBezTo>
                    <a:pt x="38" y="1"/>
                    <a:pt x="1" y="36"/>
                    <a:pt x="10" y="55"/>
                  </a:cubicBezTo>
                  <a:cubicBezTo>
                    <a:pt x="141" y="424"/>
                    <a:pt x="368" y="769"/>
                    <a:pt x="499" y="1138"/>
                  </a:cubicBezTo>
                  <a:cubicBezTo>
                    <a:pt x="641" y="1519"/>
                    <a:pt x="677" y="1936"/>
                    <a:pt x="832" y="2293"/>
                  </a:cubicBezTo>
                  <a:cubicBezTo>
                    <a:pt x="838" y="2311"/>
                    <a:pt x="859" y="2320"/>
                    <a:pt x="878" y="2320"/>
                  </a:cubicBezTo>
                  <a:cubicBezTo>
                    <a:pt x="897" y="2320"/>
                    <a:pt x="915" y="2311"/>
                    <a:pt x="915" y="2293"/>
                  </a:cubicBezTo>
                  <a:cubicBezTo>
                    <a:pt x="1011" y="1591"/>
                    <a:pt x="558" y="519"/>
                    <a:pt x="58" y="7"/>
                  </a:cubicBezTo>
                  <a:cubicBezTo>
                    <a:pt x="58" y="3"/>
                    <a:pt x="56" y="1"/>
                    <a:pt x="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05" name="Google Shape;19005;p27"/>
            <p:cNvSpPr/>
            <p:nvPr/>
          </p:nvSpPr>
          <p:spPr>
            <a:xfrm>
              <a:off x="1544825" y="2234425"/>
              <a:ext cx="68750" cy="39425"/>
            </a:xfrm>
            <a:custGeom>
              <a:avLst/>
              <a:gdLst/>
              <a:ahLst/>
              <a:cxnLst/>
              <a:rect l="l" t="t" r="r" b="b"/>
              <a:pathLst>
                <a:path w="2750" h="1577" extrusionOk="0">
                  <a:moveTo>
                    <a:pt x="2740" y="1"/>
                  </a:moveTo>
                  <a:cubicBezTo>
                    <a:pt x="2737" y="1"/>
                    <a:pt x="2733" y="3"/>
                    <a:pt x="2727" y="9"/>
                  </a:cubicBezTo>
                  <a:cubicBezTo>
                    <a:pt x="2060" y="68"/>
                    <a:pt x="1465" y="664"/>
                    <a:pt x="846" y="926"/>
                  </a:cubicBezTo>
                  <a:cubicBezTo>
                    <a:pt x="536" y="1056"/>
                    <a:pt x="12" y="1152"/>
                    <a:pt x="0" y="1557"/>
                  </a:cubicBezTo>
                  <a:cubicBezTo>
                    <a:pt x="0" y="1570"/>
                    <a:pt x="17" y="1576"/>
                    <a:pt x="30" y="1576"/>
                  </a:cubicBezTo>
                  <a:cubicBezTo>
                    <a:pt x="40" y="1576"/>
                    <a:pt x="48" y="1573"/>
                    <a:pt x="48" y="1568"/>
                  </a:cubicBezTo>
                  <a:cubicBezTo>
                    <a:pt x="250" y="1140"/>
                    <a:pt x="905" y="1033"/>
                    <a:pt x="1310" y="806"/>
                  </a:cubicBezTo>
                  <a:cubicBezTo>
                    <a:pt x="1786" y="556"/>
                    <a:pt x="2239" y="271"/>
                    <a:pt x="2727" y="33"/>
                  </a:cubicBezTo>
                  <a:cubicBezTo>
                    <a:pt x="2745" y="23"/>
                    <a:pt x="2749" y="1"/>
                    <a:pt x="27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06" name="Google Shape;19006;p27"/>
            <p:cNvSpPr/>
            <p:nvPr/>
          </p:nvSpPr>
          <p:spPr>
            <a:xfrm>
              <a:off x="1546025" y="2258375"/>
              <a:ext cx="67425" cy="17750"/>
            </a:xfrm>
            <a:custGeom>
              <a:avLst/>
              <a:gdLst/>
              <a:ahLst/>
              <a:cxnLst/>
              <a:rect l="l" t="t" r="r" b="b"/>
              <a:pathLst>
                <a:path w="2697" h="710" extrusionOk="0">
                  <a:moveTo>
                    <a:pt x="2577" y="1"/>
                  </a:moveTo>
                  <a:cubicBezTo>
                    <a:pt x="2572" y="1"/>
                    <a:pt x="2566" y="2"/>
                    <a:pt x="2560" y="3"/>
                  </a:cubicBezTo>
                  <a:cubicBezTo>
                    <a:pt x="2143" y="98"/>
                    <a:pt x="1726" y="218"/>
                    <a:pt x="1310" y="337"/>
                  </a:cubicBezTo>
                  <a:cubicBezTo>
                    <a:pt x="967" y="436"/>
                    <a:pt x="491" y="638"/>
                    <a:pt x="111" y="638"/>
                  </a:cubicBezTo>
                  <a:cubicBezTo>
                    <a:pt x="81" y="638"/>
                    <a:pt x="52" y="637"/>
                    <a:pt x="24" y="634"/>
                  </a:cubicBezTo>
                  <a:cubicBezTo>
                    <a:pt x="0" y="634"/>
                    <a:pt x="0" y="658"/>
                    <a:pt x="0" y="658"/>
                  </a:cubicBezTo>
                  <a:cubicBezTo>
                    <a:pt x="68" y="695"/>
                    <a:pt x="146" y="710"/>
                    <a:pt x="229" y="710"/>
                  </a:cubicBezTo>
                  <a:cubicBezTo>
                    <a:pt x="464" y="710"/>
                    <a:pt x="738" y="592"/>
                    <a:pt x="941" y="539"/>
                  </a:cubicBezTo>
                  <a:cubicBezTo>
                    <a:pt x="1488" y="396"/>
                    <a:pt x="2048" y="301"/>
                    <a:pt x="2608" y="158"/>
                  </a:cubicBezTo>
                  <a:cubicBezTo>
                    <a:pt x="2696" y="136"/>
                    <a:pt x="2651" y="1"/>
                    <a:pt x="2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07" name="Google Shape;19007;p27"/>
            <p:cNvSpPr/>
            <p:nvPr/>
          </p:nvSpPr>
          <p:spPr>
            <a:xfrm>
              <a:off x="1610800" y="2259650"/>
              <a:ext cx="37025" cy="190375"/>
            </a:xfrm>
            <a:custGeom>
              <a:avLst/>
              <a:gdLst/>
              <a:ahLst/>
              <a:cxnLst/>
              <a:rect l="l" t="t" r="r" b="b"/>
              <a:pathLst>
                <a:path w="1481" h="7615" extrusionOk="0">
                  <a:moveTo>
                    <a:pt x="44" y="1"/>
                  </a:moveTo>
                  <a:cubicBezTo>
                    <a:pt x="21" y="1"/>
                    <a:pt x="1" y="24"/>
                    <a:pt x="17" y="47"/>
                  </a:cubicBezTo>
                  <a:cubicBezTo>
                    <a:pt x="576" y="1286"/>
                    <a:pt x="695" y="2536"/>
                    <a:pt x="624" y="3893"/>
                  </a:cubicBezTo>
                  <a:cubicBezTo>
                    <a:pt x="588" y="4417"/>
                    <a:pt x="564" y="4929"/>
                    <a:pt x="671" y="5441"/>
                  </a:cubicBezTo>
                  <a:cubicBezTo>
                    <a:pt x="814" y="6167"/>
                    <a:pt x="1231" y="6763"/>
                    <a:pt x="1207" y="7536"/>
                  </a:cubicBezTo>
                  <a:cubicBezTo>
                    <a:pt x="1207" y="7587"/>
                    <a:pt x="1247" y="7614"/>
                    <a:pt x="1287" y="7614"/>
                  </a:cubicBezTo>
                  <a:cubicBezTo>
                    <a:pt x="1322" y="7614"/>
                    <a:pt x="1356" y="7593"/>
                    <a:pt x="1362" y="7548"/>
                  </a:cubicBezTo>
                  <a:cubicBezTo>
                    <a:pt x="1481" y="6941"/>
                    <a:pt x="1219" y="6477"/>
                    <a:pt x="1029" y="5905"/>
                  </a:cubicBezTo>
                  <a:cubicBezTo>
                    <a:pt x="755" y="5131"/>
                    <a:pt x="767" y="4393"/>
                    <a:pt x="802" y="3596"/>
                  </a:cubicBezTo>
                  <a:cubicBezTo>
                    <a:pt x="826" y="2310"/>
                    <a:pt x="636" y="1167"/>
                    <a:pt x="76" y="24"/>
                  </a:cubicBezTo>
                  <a:cubicBezTo>
                    <a:pt x="68" y="7"/>
                    <a:pt x="55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08" name="Google Shape;19008;p27"/>
            <p:cNvSpPr/>
            <p:nvPr/>
          </p:nvSpPr>
          <p:spPr>
            <a:xfrm>
              <a:off x="1569825" y="2441325"/>
              <a:ext cx="75550" cy="11125"/>
            </a:xfrm>
            <a:custGeom>
              <a:avLst/>
              <a:gdLst/>
              <a:ahLst/>
              <a:cxnLst/>
              <a:rect l="l" t="t" r="r" b="b"/>
              <a:pathLst>
                <a:path w="3022" h="445" extrusionOk="0">
                  <a:moveTo>
                    <a:pt x="454" y="0"/>
                  </a:moveTo>
                  <a:cubicBezTo>
                    <a:pt x="336" y="0"/>
                    <a:pt x="220" y="6"/>
                    <a:pt x="108" y="19"/>
                  </a:cubicBezTo>
                  <a:cubicBezTo>
                    <a:pt x="24" y="31"/>
                    <a:pt x="1" y="150"/>
                    <a:pt x="84" y="162"/>
                  </a:cubicBezTo>
                  <a:cubicBezTo>
                    <a:pt x="620" y="246"/>
                    <a:pt x="1179" y="258"/>
                    <a:pt x="1727" y="329"/>
                  </a:cubicBezTo>
                  <a:cubicBezTo>
                    <a:pt x="2022" y="370"/>
                    <a:pt x="2306" y="445"/>
                    <a:pt x="2593" y="445"/>
                  </a:cubicBezTo>
                  <a:cubicBezTo>
                    <a:pt x="2724" y="445"/>
                    <a:pt x="2855" y="429"/>
                    <a:pt x="2989" y="389"/>
                  </a:cubicBezTo>
                  <a:cubicBezTo>
                    <a:pt x="3022" y="367"/>
                    <a:pt x="3005" y="316"/>
                    <a:pt x="2983" y="316"/>
                  </a:cubicBezTo>
                  <a:cubicBezTo>
                    <a:pt x="2981" y="316"/>
                    <a:pt x="2979" y="316"/>
                    <a:pt x="2977" y="317"/>
                  </a:cubicBezTo>
                  <a:cubicBezTo>
                    <a:pt x="2915" y="324"/>
                    <a:pt x="2852" y="327"/>
                    <a:pt x="2790" y="327"/>
                  </a:cubicBezTo>
                  <a:cubicBezTo>
                    <a:pt x="2307" y="327"/>
                    <a:pt x="1832" y="142"/>
                    <a:pt x="1358" y="79"/>
                  </a:cubicBezTo>
                  <a:cubicBezTo>
                    <a:pt x="1060" y="36"/>
                    <a:pt x="750" y="0"/>
                    <a:pt x="4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09" name="Google Shape;19009;p27"/>
            <p:cNvSpPr/>
            <p:nvPr/>
          </p:nvSpPr>
          <p:spPr>
            <a:xfrm>
              <a:off x="1543050" y="2441175"/>
              <a:ext cx="22625" cy="3450"/>
            </a:xfrm>
            <a:custGeom>
              <a:avLst/>
              <a:gdLst/>
              <a:ahLst/>
              <a:cxnLst/>
              <a:rect l="l" t="t" r="r" b="b"/>
              <a:pathLst>
                <a:path w="905" h="138" extrusionOk="0">
                  <a:moveTo>
                    <a:pt x="180" y="1"/>
                  </a:moveTo>
                  <a:cubicBezTo>
                    <a:pt x="125" y="1"/>
                    <a:pt x="71" y="6"/>
                    <a:pt x="24" y="25"/>
                  </a:cubicBezTo>
                  <a:cubicBezTo>
                    <a:pt x="0" y="37"/>
                    <a:pt x="0" y="73"/>
                    <a:pt x="24" y="85"/>
                  </a:cubicBezTo>
                  <a:cubicBezTo>
                    <a:pt x="131" y="133"/>
                    <a:pt x="262" y="109"/>
                    <a:pt x="381" y="133"/>
                  </a:cubicBezTo>
                  <a:cubicBezTo>
                    <a:pt x="484" y="133"/>
                    <a:pt x="593" y="138"/>
                    <a:pt x="696" y="138"/>
                  </a:cubicBezTo>
                  <a:cubicBezTo>
                    <a:pt x="747" y="138"/>
                    <a:pt x="798" y="137"/>
                    <a:pt x="845" y="133"/>
                  </a:cubicBezTo>
                  <a:cubicBezTo>
                    <a:pt x="893" y="109"/>
                    <a:pt x="905" y="37"/>
                    <a:pt x="845" y="25"/>
                  </a:cubicBezTo>
                  <a:cubicBezTo>
                    <a:pt x="714" y="14"/>
                    <a:pt x="583" y="14"/>
                    <a:pt x="429" y="14"/>
                  </a:cubicBezTo>
                  <a:cubicBezTo>
                    <a:pt x="350" y="14"/>
                    <a:pt x="263" y="1"/>
                    <a:pt x="1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10" name="Google Shape;19010;p27"/>
            <p:cNvSpPr/>
            <p:nvPr/>
          </p:nvSpPr>
          <p:spPr>
            <a:xfrm>
              <a:off x="1538575" y="2447500"/>
              <a:ext cx="112725" cy="24425"/>
            </a:xfrm>
            <a:custGeom>
              <a:avLst/>
              <a:gdLst/>
              <a:ahLst/>
              <a:cxnLst/>
              <a:rect l="l" t="t" r="r" b="b"/>
              <a:pathLst>
                <a:path w="4509" h="977" extrusionOk="0">
                  <a:moveTo>
                    <a:pt x="27" y="0"/>
                  </a:moveTo>
                  <a:cubicBezTo>
                    <a:pt x="26" y="0"/>
                    <a:pt x="24" y="3"/>
                    <a:pt x="24" y="11"/>
                  </a:cubicBezTo>
                  <a:cubicBezTo>
                    <a:pt x="12" y="22"/>
                    <a:pt x="12" y="34"/>
                    <a:pt x="0" y="34"/>
                  </a:cubicBezTo>
                  <a:lnTo>
                    <a:pt x="0" y="58"/>
                  </a:lnTo>
                  <a:cubicBezTo>
                    <a:pt x="12" y="58"/>
                    <a:pt x="12" y="70"/>
                    <a:pt x="48" y="70"/>
                  </a:cubicBezTo>
                  <a:cubicBezTo>
                    <a:pt x="48" y="70"/>
                    <a:pt x="48" y="70"/>
                    <a:pt x="48" y="70"/>
                  </a:cubicBezTo>
                  <a:lnTo>
                    <a:pt x="48" y="70"/>
                  </a:lnTo>
                  <a:cubicBezTo>
                    <a:pt x="36" y="76"/>
                    <a:pt x="36" y="79"/>
                    <a:pt x="39" y="79"/>
                  </a:cubicBezTo>
                  <a:cubicBezTo>
                    <a:pt x="42" y="79"/>
                    <a:pt x="48" y="76"/>
                    <a:pt x="48" y="70"/>
                  </a:cubicBezTo>
                  <a:lnTo>
                    <a:pt x="48" y="70"/>
                  </a:lnTo>
                  <a:cubicBezTo>
                    <a:pt x="119" y="201"/>
                    <a:pt x="0" y="189"/>
                    <a:pt x="84" y="332"/>
                  </a:cubicBezTo>
                  <a:cubicBezTo>
                    <a:pt x="227" y="558"/>
                    <a:pt x="893" y="534"/>
                    <a:pt x="1132" y="558"/>
                  </a:cubicBezTo>
                  <a:cubicBezTo>
                    <a:pt x="1340" y="582"/>
                    <a:pt x="1373" y="582"/>
                    <a:pt x="1405" y="582"/>
                  </a:cubicBezTo>
                  <a:cubicBezTo>
                    <a:pt x="1438" y="582"/>
                    <a:pt x="1471" y="582"/>
                    <a:pt x="1679" y="606"/>
                  </a:cubicBezTo>
                  <a:cubicBezTo>
                    <a:pt x="2084" y="630"/>
                    <a:pt x="2465" y="737"/>
                    <a:pt x="2858" y="844"/>
                  </a:cubicBezTo>
                  <a:cubicBezTo>
                    <a:pt x="3382" y="975"/>
                    <a:pt x="3858" y="904"/>
                    <a:pt x="4394" y="975"/>
                  </a:cubicBezTo>
                  <a:cubicBezTo>
                    <a:pt x="4398" y="976"/>
                    <a:pt x="4402" y="976"/>
                    <a:pt x="4406" y="976"/>
                  </a:cubicBezTo>
                  <a:cubicBezTo>
                    <a:pt x="4470" y="976"/>
                    <a:pt x="4508" y="890"/>
                    <a:pt x="4430" y="856"/>
                  </a:cubicBezTo>
                  <a:cubicBezTo>
                    <a:pt x="4246" y="779"/>
                    <a:pt x="4071" y="764"/>
                    <a:pt x="3894" y="764"/>
                  </a:cubicBezTo>
                  <a:cubicBezTo>
                    <a:pt x="3777" y="764"/>
                    <a:pt x="3658" y="771"/>
                    <a:pt x="3536" y="771"/>
                  </a:cubicBezTo>
                  <a:cubicBezTo>
                    <a:pt x="3414" y="771"/>
                    <a:pt x="3288" y="764"/>
                    <a:pt x="3156" y="737"/>
                  </a:cubicBezTo>
                  <a:cubicBezTo>
                    <a:pt x="2763" y="665"/>
                    <a:pt x="2465" y="439"/>
                    <a:pt x="2072" y="427"/>
                  </a:cubicBezTo>
                  <a:cubicBezTo>
                    <a:pt x="1995" y="422"/>
                    <a:pt x="1909" y="421"/>
                    <a:pt x="1815" y="421"/>
                  </a:cubicBezTo>
                  <a:cubicBezTo>
                    <a:pt x="1709" y="421"/>
                    <a:pt x="1593" y="423"/>
                    <a:pt x="1473" y="423"/>
                  </a:cubicBezTo>
                  <a:cubicBezTo>
                    <a:pt x="938" y="423"/>
                    <a:pt x="322" y="388"/>
                    <a:pt x="36" y="11"/>
                  </a:cubicBezTo>
                  <a:cubicBezTo>
                    <a:pt x="36" y="11"/>
                    <a:pt x="31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11" name="Google Shape;19011;p27"/>
            <p:cNvSpPr/>
            <p:nvPr/>
          </p:nvSpPr>
          <p:spPr>
            <a:xfrm>
              <a:off x="1628550" y="2470800"/>
              <a:ext cx="23150" cy="142225"/>
            </a:xfrm>
            <a:custGeom>
              <a:avLst/>
              <a:gdLst/>
              <a:ahLst/>
              <a:cxnLst/>
              <a:rect l="l" t="t" r="r" b="b"/>
              <a:pathLst>
                <a:path w="926" h="5689" extrusionOk="0">
                  <a:moveTo>
                    <a:pt x="825" y="1"/>
                  </a:moveTo>
                  <a:cubicBezTo>
                    <a:pt x="809" y="1"/>
                    <a:pt x="795" y="10"/>
                    <a:pt x="795" y="31"/>
                  </a:cubicBezTo>
                  <a:cubicBezTo>
                    <a:pt x="640" y="936"/>
                    <a:pt x="557" y="1841"/>
                    <a:pt x="497" y="2758"/>
                  </a:cubicBezTo>
                  <a:cubicBezTo>
                    <a:pt x="461" y="3127"/>
                    <a:pt x="450" y="3484"/>
                    <a:pt x="461" y="3853"/>
                  </a:cubicBezTo>
                  <a:cubicBezTo>
                    <a:pt x="461" y="3960"/>
                    <a:pt x="497" y="4043"/>
                    <a:pt x="509" y="4151"/>
                  </a:cubicBezTo>
                  <a:cubicBezTo>
                    <a:pt x="557" y="4948"/>
                    <a:pt x="461" y="5103"/>
                    <a:pt x="33" y="5627"/>
                  </a:cubicBezTo>
                  <a:cubicBezTo>
                    <a:pt x="1" y="5648"/>
                    <a:pt x="35" y="5688"/>
                    <a:pt x="69" y="5688"/>
                  </a:cubicBezTo>
                  <a:cubicBezTo>
                    <a:pt x="73" y="5688"/>
                    <a:pt x="77" y="5688"/>
                    <a:pt x="80" y="5687"/>
                  </a:cubicBezTo>
                  <a:cubicBezTo>
                    <a:pt x="926" y="5091"/>
                    <a:pt x="747" y="4651"/>
                    <a:pt x="700" y="3698"/>
                  </a:cubicBezTo>
                  <a:cubicBezTo>
                    <a:pt x="640" y="2496"/>
                    <a:pt x="866" y="1246"/>
                    <a:pt x="878" y="43"/>
                  </a:cubicBezTo>
                  <a:cubicBezTo>
                    <a:pt x="871" y="16"/>
                    <a:pt x="846" y="1"/>
                    <a:pt x="8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12" name="Google Shape;19012;p27"/>
            <p:cNvSpPr/>
            <p:nvPr/>
          </p:nvSpPr>
          <p:spPr>
            <a:xfrm>
              <a:off x="1550775" y="2613550"/>
              <a:ext cx="74450" cy="21425"/>
            </a:xfrm>
            <a:custGeom>
              <a:avLst/>
              <a:gdLst/>
              <a:ahLst/>
              <a:cxnLst/>
              <a:rect l="l" t="t" r="r" b="b"/>
              <a:pathLst>
                <a:path w="2978" h="857" extrusionOk="0">
                  <a:moveTo>
                    <a:pt x="2930" y="0"/>
                  </a:moveTo>
                  <a:cubicBezTo>
                    <a:pt x="2620" y="96"/>
                    <a:pt x="2310" y="203"/>
                    <a:pt x="1977" y="203"/>
                  </a:cubicBezTo>
                  <a:cubicBezTo>
                    <a:pt x="1867" y="203"/>
                    <a:pt x="1753" y="185"/>
                    <a:pt x="1642" y="185"/>
                  </a:cubicBezTo>
                  <a:cubicBezTo>
                    <a:pt x="1573" y="185"/>
                    <a:pt x="1505" y="192"/>
                    <a:pt x="1441" y="215"/>
                  </a:cubicBezTo>
                  <a:cubicBezTo>
                    <a:pt x="1286" y="274"/>
                    <a:pt x="1144" y="417"/>
                    <a:pt x="1001" y="512"/>
                  </a:cubicBezTo>
                  <a:cubicBezTo>
                    <a:pt x="703" y="691"/>
                    <a:pt x="405" y="715"/>
                    <a:pt x="60" y="762"/>
                  </a:cubicBezTo>
                  <a:cubicBezTo>
                    <a:pt x="12" y="762"/>
                    <a:pt x="1" y="834"/>
                    <a:pt x="60" y="834"/>
                  </a:cubicBezTo>
                  <a:cubicBezTo>
                    <a:pt x="137" y="849"/>
                    <a:pt x="210" y="856"/>
                    <a:pt x="280" y="856"/>
                  </a:cubicBezTo>
                  <a:cubicBezTo>
                    <a:pt x="649" y="856"/>
                    <a:pt x="947" y="665"/>
                    <a:pt x="1286" y="465"/>
                  </a:cubicBezTo>
                  <a:cubicBezTo>
                    <a:pt x="1775" y="167"/>
                    <a:pt x="2429" y="358"/>
                    <a:pt x="2953" y="48"/>
                  </a:cubicBezTo>
                  <a:cubicBezTo>
                    <a:pt x="2977" y="36"/>
                    <a:pt x="2965" y="0"/>
                    <a:pt x="29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13" name="Google Shape;19013;p27"/>
            <p:cNvSpPr/>
            <p:nvPr/>
          </p:nvSpPr>
          <p:spPr>
            <a:xfrm>
              <a:off x="1550775" y="2613800"/>
              <a:ext cx="106350" cy="27525"/>
            </a:xfrm>
            <a:custGeom>
              <a:avLst/>
              <a:gdLst/>
              <a:ahLst/>
              <a:cxnLst/>
              <a:rect l="l" t="t" r="r" b="b"/>
              <a:pathLst>
                <a:path w="4254" h="1101" extrusionOk="0">
                  <a:moveTo>
                    <a:pt x="4159" y="0"/>
                  </a:moveTo>
                  <a:cubicBezTo>
                    <a:pt x="4146" y="0"/>
                    <a:pt x="4132" y="4"/>
                    <a:pt x="4120" y="14"/>
                  </a:cubicBezTo>
                  <a:cubicBezTo>
                    <a:pt x="3549" y="502"/>
                    <a:pt x="2775" y="276"/>
                    <a:pt x="2084" y="467"/>
                  </a:cubicBezTo>
                  <a:cubicBezTo>
                    <a:pt x="1425" y="668"/>
                    <a:pt x="860" y="995"/>
                    <a:pt x="173" y="995"/>
                  </a:cubicBezTo>
                  <a:cubicBezTo>
                    <a:pt x="128" y="995"/>
                    <a:pt x="82" y="993"/>
                    <a:pt x="36" y="990"/>
                  </a:cubicBezTo>
                  <a:cubicBezTo>
                    <a:pt x="1" y="1002"/>
                    <a:pt x="1" y="1062"/>
                    <a:pt x="36" y="1062"/>
                  </a:cubicBezTo>
                  <a:cubicBezTo>
                    <a:pt x="157" y="1089"/>
                    <a:pt x="274" y="1100"/>
                    <a:pt x="390" y="1100"/>
                  </a:cubicBezTo>
                  <a:cubicBezTo>
                    <a:pt x="991" y="1100"/>
                    <a:pt x="1532" y="781"/>
                    <a:pt x="2132" y="621"/>
                  </a:cubicBezTo>
                  <a:cubicBezTo>
                    <a:pt x="2810" y="431"/>
                    <a:pt x="3703" y="729"/>
                    <a:pt x="4215" y="109"/>
                  </a:cubicBezTo>
                  <a:cubicBezTo>
                    <a:pt x="4253" y="62"/>
                    <a:pt x="4209" y="0"/>
                    <a:pt x="41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14" name="Google Shape;19014;p27"/>
            <p:cNvSpPr/>
            <p:nvPr/>
          </p:nvSpPr>
          <p:spPr>
            <a:xfrm>
              <a:off x="1540200" y="2614450"/>
              <a:ext cx="114775" cy="95050"/>
            </a:xfrm>
            <a:custGeom>
              <a:avLst/>
              <a:gdLst/>
              <a:ahLst/>
              <a:cxnLst/>
              <a:rect l="l" t="t" r="r" b="b"/>
              <a:pathLst>
                <a:path w="4591" h="3802" extrusionOk="0">
                  <a:moveTo>
                    <a:pt x="4579" y="0"/>
                  </a:moveTo>
                  <a:cubicBezTo>
                    <a:pt x="3936" y="881"/>
                    <a:pt x="3995" y="2107"/>
                    <a:pt x="3210" y="2917"/>
                  </a:cubicBezTo>
                  <a:cubicBezTo>
                    <a:pt x="2808" y="3330"/>
                    <a:pt x="2350" y="3400"/>
                    <a:pt x="1879" y="3400"/>
                  </a:cubicBezTo>
                  <a:cubicBezTo>
                    <a:pt x="1633" y="3400"/>
                    <a:pt x="1383" y="3381"/>
                    <a:pt x="1136" y="3381"/>
                  </a:cubicBezTo>
                  <a:cubicBezTo>
                    <a:pt x="766" y="3381"/>
                    <a:pt x="402" y="3425"/>
                    <a:pt x="66" y="3643"/>
                  </a:cubicBezTo>
                  <a:cubicBezTo>
                    <a:pt x="1" y="3687"/>
                    <a:pt x="46" y="3801"/>
                    <a:pt x="118" y="3801"/>
                  </a:cubicBezTo>
                  <a:cubicBezTo>
                    <a:pt x="124" y="3801"/>
                    <a:pt x="131" y="3800"/>
                    <a:pt x="138" y="3798"/>
                  </a:cubicBezTo>
                  <a:cubicBezTo>
                    <a:pt x="523" y="3667"/>
                    <a:pt x="918" y="3654"/>
                    <a:pt x="1308" y="3654"/>
                  </a:cubicBezTo>
                  <a:cubicBezTo>
                    <a:pt x="1401" y="3654"/>
                    <a:pt x="1494" y="3655"/>
                    <a:pt x="1586" y="3655"/>
                  </a:cubicBezTo>
                  <a:cubicBezTo>
                    <a:pt x="2230" y="3655"/>
                    <a:pt x="2850" y="3620"/>
                    <a:pt x="3376" y="3060"/>
                  </a:cubicBezTo>
                  <a:cubicBezTo>
                    <a:pt x="3722" y="2691"/>
                    <a:pt x="3936" y="2203"/>
                    <a:pt x="4115" y="1726"/>
                  </a:cubicBezTo>
                  <a:cubicBezTo>
                    <a:pt x="4305" y="1203"/>
                    <a:pt x="4591" y="583"/>
                    <a:pt x="4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15" name="Google Shape;19015;p27"/>
            <p:cNvSpPr/>
            <p:nvPr/>
          </p:nvSpPr>
          <p:spPr>
            <a:xfrm>
              <a:off x="1537075" y="2593150"/>
              <a:ext cx="10450" cy="114550"/>
            </a:xfrm>
            <a:custGeom>
              <a:avLst/>
              <a:gdLst/>
              <a:ahLst/>
              <a:cxnLst/>
              <a:rect l="l" t="t" r="r" b="b"/>
              <a:pathLst>
                <a:path w="418" h="4582" extrusionOk="0">
                  <a:moveTo>
                    <a:pt x="34" y="0"/>
                  </a:moveTo>
                  <a:cubicBezTo>
                    <a:pt x="20" y="0"/>
                    <a:pt x="1" y="15"/>
                    <a:pt x="1" y="31"/>
                  </a:cubicBezTo>
                  <a:cubicBezTo>
                    <a:pt x="132" y="1555"/>
                    <a:pt x="322" y="3043"/>
                    <a:pt x="370" y="4555"/>
                  </a:cubicBezTo>
                  <a:cubicBezTo>
                    <a:pt x="370" y="4573"/>
                    <a:pt x="382" y="4582"/>
                    <a:pt x="394" y="4582"/>
                  </a:cubicBezTo>
                  <a:cubicBezTo>
                    <a:pt x="406" y="4582"/>
                    <a:pt x="418" y="4573"/>
                    <a:pt x="418" y="4555"/>
                  </a:cubicBezTo>
                  <a:cubicBezTo>
                    <a:pt x="418" y="3055"/>
                    <a:pt x="358" y="1507"/>
                    <a:pt x="49" y="19"/>
                  </a:cubicBezTo>
                  <a:cubicBezTo>
                    <a:pt x="49" y="6"/>
                    <a:pt x="42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16" name="Google Shape;19016;p27"/>
            <p:cNvSpPr/>
            <p:nvPr/>
          </p:nvSpPr>
          <p:spPr>
            <a:xfrm>
              <a:off x="1422475" y="2046075"/>
              <a:ext cx="75025" cy="74150"/>
            </a:xfrm>
            <a:custGeom>
              <a:avLst/>
              <a:gdLst/>
              <a:ahLst/>
              <a:cxnLst/>
              <a:rect l="l" t="t" r="r" b="b"/>
              <a:pathLst>
                <a:path w="3001" h="2966" extrusionOk="0">
                  <a:moveTo>
                    <a:pt x="2997" y="1"/>
                  </a:moveTo>
                  <a:cubicBezTo>
                    <a:pt x="2996" y="1"/>
                    <a:pt x="2993" y="2"/>
                    <a:pt x="2989" y="6"/>
                  </a:cubicBezTo>
                  <a:cubicBezTo>
                    <a:pt x="2997" y="6"/>
                    <a:pt x="3000" y="1"/>
                    <a:pt x="2997" y="1"/>
                  </a:cubicBezTo>
                  <a:close/>
                  <a:moveTo>
                    <a:pt x="2989" y="6"/>
                  </a:moveTo>
                  <a:lnTo>
                    <a:pt x="2989" y="6"/>
                  </a:lnTo>
                  <a:cubicBezTo>
                    <a:pt x="2168" y="1137"/>
                    <a:pt x="334" y="1471"/>
                    <a:pt x="1" y="2935"/>
                  </a:cubicBezTo>
                  <a:cubicBezTo>
                    <a:pt x="1" y="2958"/>
                    <a:pt x="11" y="2966"/>
                    <a:pt x="21" y="2966"/>
                  </a:cubicBezTo>
                  <a:cubicBezTo>
                    <a:pt x="26" y="2966"/>
                    <a:pt x="32" y="2963"/>
                    <a:pt x="37" y="2959"/>
                  </a:cubicBezTo>
                  <a:cubicBezTo>
                    <a:pt x="442" y="1435"/>
                    <a:pt x="2227" y="1232"/>
                    <a:pt x="298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17" name="Google Shape;19017;p27"/>
            <p:cNvSpPr/>
            <p:nvPr/>
          </p:nvSpPr>
          <p:spPr>
            <a:xfrm>
              <a:off x="1416525" y="2125400"/>
              <a:ext cx="5975" cy="33125"/>
            </a:xfrm>
            <a:custGeom>
              <a:avLst/>
              <a:gdLst/>
              <a:ahLst/>
              <a:cxnLst/>
              <a:rect l="l" t="t" r="r" b="b"/>
              <a:pathLst>
                <a:path w="239" h="1325" extrusionOk="0">
                  <a:moveTo>
                    <a:pt x="227" y="0"/>
                  </a:moveTo>
                  <a:cubicBezTo>
                    <a:pt x="48" y="405"/>
                    <a:pt x="1" y="857"/>
                    <a:pt x="1" y="1298"/>
                  </a:cubicBezTo>
                  <a:cubicBezTo>
                    <a:pt x="1" y="1316"/>
                    <a:pt x="16" y="1325"/>
                    <a:pt x="31" y="1325"/>
                  </a:cubicBezTo>
                  <a:cubicBezTo>
                    <a:pt x="45" y="1325"/>
                    <a:pt x="60" y="1316"/>
                    <a:pt x="60" y="1298"/>
                  </a:cubicBezTo>
                  <a:cubicBezTo>
                    <a:pt x="60" y="857"/>
                    <a:pt x="132" y="453"/>
                    <a:pt x="239" y="12"/>
                  </a:cubicBezTo>
                  <a:cubicBezTo>
                    <a:pt x="239" y="0"/>
                    <a:pt x="227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18" name="Google Shape;19018;p27"/>
            <p:cNvSpPr/>
            <p:nvPr/>
          </p:nvSpPr>
          <p:spPr>
            <a:xfrm>
              <a:off x="1497525" y="2060800"/>
              <a:ext cx="6850" cy="52150"/>
            </a:xfrm>
            <a:custGeom>
              <a:avLst/>
              <a:gdLst/>
              <a:ahLst/>
              <a:cxnLst/>
              <a:rect l="l" t="t" r="r" b="b"/>
              <a:pathLst>
                <a:path w="274" h="2086" extrusionOk="0">
                  <a:moveTo>
                    <a:pt x="237" y="0"/>
                  </a:moveTo>
                  <a:cubicBezTo>
                    <a:pt x="202" y="346"/>
                    <a:pt x="166" y="679"/>
                    <a:pt x="142" y="1024"/>
                  </a:cubicBezTo>
                  <a:cubicBezTo>
                    <a:pt x="107" y="1273"/>
                    <a:pt x="0" y="1652"/>
                    <a:pt x="35" y="1913"/>
                  </a:cubicBezTo>
                  <a:lnTo>
                    <a:pt x="35" y="1913"/>
                  </a:lnTo>
                  <a:cubicBezTo>
                    <a:pt x="34" y="1910"/>
                    <a:pt x="31" y="1908"/>
                    <a:pt x="29" y="1908"/>
                  </a:cubicBezTo>
                  <a:cubicBezTo>
                    <a:pt x="26" y="1908"/>
                    <a:pt x="23" y="1911"/>
                    <a:pt x="23" y="1917"/>
                  </a:cubicBezTo>
                  <a:lnTo>
                    <a:pt x="23" y="2072"/>
                  </a:lnTo>
                  <a:cubicBezTo>
                    <a:pt x="23" y="2079"/>
                    <a:pt x="31" y="2086"/>
                    <a:pt x="40" y="2086"/>
                  </a:cubicBezTo>
                  <a:cubicBezTo>
                    <a:pt x="47" y="2086"/>
                    <a:pt x="54" y="2082"/>
                    <a:pt x="59" y="2072"/>
                  </a:cubicBezTo>
                  <a:cubicBezTo>
                    <a:pt x="166" y="1382"/>
                    <a:pt x="237" y="703"/>
                    <a:pt x="2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19" name="Google Shape;19019;p27"/>
            <p:cNvSpPr/>
            <p:nvPr/>
          </p:nvSpPr>
          <p:spPr>
            <a:xfrm>
              <a:off x="1502550" y="2062000"/>
              <a:ext cx="5100" cy="49350"/>
            </a:xfrm>
            <a:custGeom>
              <a:avLst/>
              <a:gdLst/>
              <a:ahLst/>
              <a:cxnLst/>
              <a:rect l="l" t="t" r="r" b="b"/>
              <a:pathLst>
                <a:path w="204" h="1974" extrusionOk="0">
                  <a:moveTo>
                    <a:pt x="25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96" y="667"/>
                    <a:pt x="96" y="1310"/>
                    <a:pt x="84" y="1965"/>
                  </a:cubicBezTo>
                  <a:cubicBezTo>
                    <a:pt x="84" y="1971"/>
                    <a:pt x="87" y="1974"/>
                    <a:pt x="93" y="1974"/>
                  </a:cubicBezTo>
                  <a:cubicBezTo>
                    <a:pt x="99" y="1974"/>
                    <a:pt x="108" y="1971"/>
                    <a:pt x="120" y="1965"/>
                  </a:cubicBezTo>
                  <a:cubicBezTo>
                    <a:pt x="203" y="1310"/>
                    <a:pt x="144" y="655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20" name="Google Shape;19020;p27"/>
            <p:cNvSpPr/>
            <p:nvPr/>
          </p:nvSpPr>
          <p:spPr>
            <a:xfrm>
              <a:off x="1384375" y="2174200"/>
              <a:ext cx="24450" cy="59425"/>
            </a:xfrm>
            <a:custGeom>
              <a:avLst/>
              <a:gdLst/>
              <a:ahLst/>
              <a:cxnLst/>
              <a:rect l="l" t="t" r="r" b="b"/>
              <a:pathLst>
                <a:path w="978" h="2377" extrusionOk="0">
                  <a:moveTo>
                    <a:pt x="751" y="60"/>
                  </a:moveTo>
                  <a:cubicBezTo>
                    <a:pt x="743" y="60"/>
                    <a:pt x="746" y="66"/>
                    <a:pt x="748" y="66"/>
                  </a:cubicBezTo>
                  <a:cubicBezTo>
                    <a:pt x="750" y="66"/>
                    <a:pt x="751" y="64"/>
                    <a:pt x="751" y="60"/>
                  </a:cubicBezTo>
                  <a:close/>
                  <a:moveTo>
                    <a:pt x="775" y="1"/>
                  </a:moveTo>
                  <a:cubicBezTo>
                    <a:pt x="763" y="36"/>
                    <a:pt x="751" y="48"/>
                    <a:pt x="751" y="60"/>
                  </a:cubicBezTo>
                  <a:lnTo>
                    <a:pt x="799" y="156"/>
                  </a:lnTo>
                  <a:cubicBezTo>
                    <a:pt x="763" y="227"/>
                    <a:pt x="739" y="287"/>
                    <a:pt x="692" y="346"/>
                  </a:cubicBezTo>
                  <a:lnTo>
                    <a:pt x="561" y="608"/>
                  </a:lnTo>
                  <a:cubicBezTo>
                    <a:pt x="442" y="834"/>
                    <a:pt x="334" y="1060"/>
                    <a:pt x="239" y="1287"/>
                  </a:cubicBezTo>
                  <a:cubicBezTo>
                    <a:pt x="108" y="1620"/>
                    <a:pt x="1" y="1977"/>
                    <a:pt x="1" y="2358"/>
                  </a:cubicBezTo>
                  <a:cubicBezTo>
                    <a:pt x="1" y="2370"/>
                    <a:pt x="13" y="2376"/>
                    <a:pt x="25" y="2376"/>
                  </a:cubicBezTo>
                  <a:cubicBezTo>
                    <a:pt x="37" y="2376"/>
                    <a:pt x="49" y="2370"/>
                    <a:pt x="49" y="2358"/>
                  </a:cubicBezTo>
                  <a:cubicBezTo>
                    <a:pt x="84" y="1668"/>
                    <a:pt x="382" y="1084"/>
                    <a:pt x="680" y="489"/>
                  </a:cubicBezTo>
                  <a:cubicBezTo>
                    <a:pt x="715" y="406"/>
                    <a:pt x="977" y="60"/>
                    <a:pt x="7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21" name="Google Shape;19021;p27"/>
            <p:cNvSpPr/>
            <p:nvPr/>
          </p:nvSpPr>
          <p:spPr>
            <a:xfrm>
              <a:off x="1387950" y="2232175"/>
              <a:ext cx="86950" cy="28075"/>
            </a:xfrm>
            <a:custGeom>
              <a:avLst/>
              <a:gdLst/>
              <a:ahLst/>
              <a:cxnLst/>
              <a:rect l="l" t="t" r="r" b="b"/>
              <a:pathLst>
                <a:path w="3478" h="1123" extrusionOk="0">
                  <a:moveTo>
                    <a:pt x="175" y="1"/>
                  </a:moveTo>
                  <a:cubicBezTo>
                    <a:pt x="125" y="1"/>
                    <a:pt x="75" y="1"/>
                    <a:pt x="25" y="3"/>
                  </a:cubicBezTo>
                  <a:cubicBezTo>
                    <a:pt x="1" y="3"/>
                    <a:pt x="1" y="15"/>
                    <a:pt x="13" y="15"/>
                  </a:cubicBezTo>
                  <a:cubicBezTo>
                    <a:pt x="739" y="39"/>
                    <a:pt x="1263" y="170"/>
                    <a:pt x="1930" y="420"/>
                  </a:cubicBezTo>
                  <a:cubicBezTo>
                    <a:pt x="2168" y="515"/>
                    <a:pt x="3370" y="825"/>
                    <a:pt x="3418" y="1087"/>
                  </a:cubicBezTo>
                  <a:cubicBezTo>
                    <a:pt x="3418" y="1111"/>
                    <a:pt x="3433" y="1123"/>
                    <a:pt x="3448" y="1123"/>
                  </a:cubicBezTo>
                  <a:cubicBezTo>
                    <a:pt x="3463" y="1123"/>
                    <a:pt x="3477" y="1111"/>
                    <a:pt x="3477" y="1087"/>
                  </a:cubicBezTo>
                  <a:lnTo>
                    <a:pt x="3477" y="956"/>
                  </a:lnTo>
                  <a:cubicBezTo>
                    <a:pt x="3477" y="944"/>
                    <a:pt x="3466" y="932"/>
                    <a:pt x="3466" y="932"/>
                  </a:cubicBezTo>
                  <a:cubicBezTo>
                    <a:pt x="2393" y="510"/>
                    <a:pt x="1321" y="1"/>
                    <a:pt x="1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22" name="Google Shape;19022;p27"/>
            <p:cNvSpPr/>
            <p:nvPr/>
          </p:nvSpPr>
          <p:spPr>
            <a:xfrm>
              <a:off x="1526375" y="2184925"/>
              <a:ext cx="47650" cy="5375"/>
            </a:xfrm>
            <a:custGeom>
              <a:avLst/>
              <a:gdLst/>
              <a:ahLst/>
              <a:cxnLst/>
              <a:rect l="l" t="t" r="r" b="b"/>
              <a:pathLst>
                <a:path w="1906" h="215" extrusionOk="0">
                  <a:moveTo>
                    <a:pt x="1881" y="0"/>
                  </a:moveTo>
                  <a:cubicBezTo>
                    <a:pt x="1262" y="60"/>
                    <a:pt x="631" y="155"/>
                    <a:pt x="0" y="215"/>
                  </a:cubicBezTo>
                  <a:cubicBezTo>
                    <a:pt x="619" y="203"/>
                    <a:pt x="1274" y="155"/>
                    <a:pt x="1881" y="36"/>
                  </a:cubicBezTo>
                  <a:cubicBezTo>
                    <a:pt x="1905" y="36"/>
                    <a:pt x="1905" y="0"/>
                    <a:pt x="18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23" name="Google Shape;19023;p27"/>
            <p:cNvSpPr/>
            <p:nvPr/>
          </p:nvSpPr>
          <p:spPr>
            <a:xfrm>
              <a:off x="1515050" y="2220575"/>
              <a:ext cx="25300" cy="10500"/>
            </a:xfrm>
            <a:custGeom>
              <a:avLst/>
              <a:gdLst/>
              <a:ahLst/>
              <a:cxnLst/>
              <a:rect l="l" t="t" r="r" b="b"/>
              <a:pathLst>
                <a:path w="1012" h="420" extrusionOk="0">
                  <a:moveTo>
                    <a:pt x="994" y="1"/>
                  </a:moveTo>
                  <a:cubicBezTo>
                    <a:pt x="992" y="1"/>
                    <a:pt x="991" y="1"/>
                    <a:pt x="989" y="3"/>
                  </a:cubicBezTo>
                  <a:cubicBezTo>
                    <a:pt x="810" y="63"/>
                    <a:pt x="632" y="146"/>
                    <a:pt x="453" y="217"/>
                  </a:cubicBezTo>
                  <a:cubicBezTo>
                    <a:pt x="298" y="277"/>
                    <a:pt x="132" y="337"/>
                    <a:pt x="1" y="420"/>
                  </a:cubicBezTo>
                  <a:cubicBezTo>
                    <a:pt x="179" y="384"/>
                    <a:pt x="358" y="289"/>
                    <a:pt x="537" y="217"/>
                  </a:cubicBezTo>
                  <a:cubicBezTo>
                    <a:pt x="691" y="158"/>
                    <a:pt x="846" y="98"/>
                    <a:pt x="1001" y="27"/>
                  </a:cubicBezTo>
                  <a:cubicBezTo>
                    <a:pt x="1011" y="27"/>
                    <a:pt x="1004" y="1"/>
                    <a:pt x="9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24" name="Google Shape;19024;p27"/>
            <p:cNvSpPr/>
            <p:nvPr/>
          </p:nvSpPr>
          <p:spPr>
            <a:xfrm>
              <a:off x="1516850" y="2227775"/>
              <a:ext cx="19950" cy="8675"/>
            </a:xfrm>
            <a:custGeom>
              <a:avLst/>
              <a:gdLst/>
              <a:ahLst/>
              <a:cxnLst/>
              <a:rect l="l" t="t" r="r" b="b"/>
              <a:pathLst>
                <a:path w="798" h="347" extrusionOk="0">
                  <a:moveTo>
                    <a:pt x="762" y="1"/>
                  </a:moveTo>
                  <a:cubicBezTo>
                    <a:pt x="500" y="72"/>
                    <a:pt x="226" y="191"/>
                    <a:pt x="0" y="346"/>
                  </a:cubicBezTo>
                  <a:cubicBezTo>
                    <a:pt x="262" y="227"/>
                    <a:pt x="512" y="120"/>
                    <a:pt x="774" y="37"/>
                  </a:cubicBezTo>
                  <a:cubicBezTo>
                    <a:pt x="798" y="37"/>
                    <a:pt x="798" y="1"/>
                    <a:pt x="7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25" name="Google Shape;19025;p27"/>
            <p:cNvSpPr/>
            <p:nvPr/>
          </p:nvSpPr>
          <p:spPr>
            <a:xfrm>
              <a:off x="1546050" y="2208350"/>
              <a:ext cx="37425" cy="11425"/>
            </a:xfrm>
            <a:custGeom>
              <a:avLst/>
              <a:gdLst/>
              <a:ahLst/>
              <a:cxnLst/>
              <a:rect l="l" t="t" r="r" b="b"/>
              <a:pathLst>
                <a:path w="1497" h="457" extrusionOk="0">
                  <a:moveTo>
                    <a:pt x="3" y="446"/>
                  </a:moveTo>
                  <a:cubicBezTo>
                    <a:pt x="0" y="446"/>
                    <a:pt x="3" y="456"/>
                    <a:pt x="11" y="456"/>
                  </a:cubicBezTo>
                  <a:cubicBezTo>
                    <a:pt x="7" y="448"/>
                    <a:pt x="4" y="446"/>
                    <a:pt x="3" y="446"/>
                  </a:cubicBezTo>
                  <a:close/>
                  <a:moveTo>
                    <a:pt x="1488" y="1"/>
                  </a:moveTo>
                  <a:cubicBezTo>
                    <a:pt x="1488" y="1"/>
                    <a:pt x="1487" y="2"/>
                    <a:pt x="1487" y="4"/>
                  </a:cubicBezTo>
                  <a:cubicBezTo>
                    <a:pt x="975" y="123"/>
                    <a:pt x="487" y="302"/>
                    <a:pt x="11" y="456"/>
                  </a:cubicBezTo>
                  <a:cubicBezTo>
                    <a:pt x="499" y="337"/>
                    <a:pt x="1011" y="218"/>
                    <a:pt x="1487" y="16"/>
                  </a:cubicBezTo>
                  <a:cubicBezTo>
                    <a:pt x="1497" y="16"/>
                    <a:pt x="1491" y="1"/>
                    <a:pt x="1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26" name="Google Shape;19026;p27"/>
            <p:cNvSpPr/>
            <p:nvPr/>
          </p:nvSpPr>
          <p:spPr>
            <a:xfrm>
              <a:off x="1474575" y="2145625"/>
              <a:ext cx="28000" cy="14625"/>
            </a:xfrm>
            <a:custGeom>
              <a:avLst/>
              <a:gdLst/>
              <a:ahLst/>
              <a:cxnLst/>
              <a:rect l="l" t="t" r="r" b="b"/>
              <a:pathLst>
                <a:path w="1120" h="585" extrusionOk="0">
                  <a:moveTo>
                    <a:pt x="12" y="1"/>
                  </a:moveTo>
                  <a:cubicBezTo>
                    <a:pt x="1" y="1"/>
                    <a:pt x="1" y="13"/>
                    <a:pt x="12" y="13"/>
                  </a:cubicBezTo>
                  <a:cubicBezTo>
                    <a:pt x="227" y="72"/>
                    <a:pt x="417" y="120"/>
                    <a:pt x="608" y="203"/>
                  </a:cubicBezTo>
                  <a:cubicBezTo>
                    <a:pt x="798" y="310"/>
                    <a:pt x="953" y="441"/>
                    <a:pt x="1120" y="584"/>
                  </a:cubicBezTo>
                  <a:cubicBezTo>
                    <a:pt x="882" y="251"/>
                    <a:pt x="417" y="13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27" name="Google Shape;19027;p27"/>
            <p:cNvSpPr/>
            <p:nvPr/>
          </p:nvSpPr>
          <p:spPr>
            <a:xfrm>
              <a:off x="1475775" y="2141750"/>
              <a:ext cx="23825" cy="8975"/>
            </a:xfrm>
            <a:custGeom>
              <a:avLst/>
              <a:gdLst/>
              <a:ahLst/>
              <a:cxnLst/>
              <a:rect l="l" t="t" r="r" b="b"/>
              <a:pathLst>
                <a:path w="953" h="359" extrusionOk="0">
                  <a:moveTo>
                    <a:pt x="24" y="1"/>
                  </a:moveTo>
                  <a:cubicBezTo>
                    <a:pt x="12" y="1"/>
                    <a:pt x="0" y="37"/>
                    <a:pt x="24" y="37"/>
                  </a:cubicBezTo>
                  <a:cubicBezTo>
                    <a:pt x="334" y="96"/>
                    <a:pt x="655" y="215"/>
                    <a:pt x="953" y="358"/>
                  </a:cubicBezTo>
                  <a:cubicBezTo>
                    <a:pt x="667" y="180"/>
                    <a:pt x="357" y="6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28" name="Google Shape;19028;p27"/>
            <p:cNvSpPr/>
            <p:nvPr/>
          </p:nvSpPr>
          <p:spPr>
            <a:xfrm>
              <a:off x="1447500" y="2126875"/>
              <a:ext cx="20250" cy="10450"/>
            </a:xfrm>
            <a:custGeom>
              <a:avLst/>
              <a:gdLst/>
              <a:ahLst/>
              <a:cxnLst/>
              <a:rect l="l" t="t" r="r" b="b"/>
              <a:pathLst>
                <a:path w="810" h="418" extrusionOk="0">
                  <a:moveTo>
                    <a:pt x="12" y="1"/>
                  </a:moveTo>
                  <a:cubicBezTo>
                    <a:pt x="12" y="1"/>
                    <a:pt x="0" y="1"/>
                    <a:pt x="12" y="24"/>
                  </a:cubicBezTo>
                  <a:cubicBezTo>
                    <a:pt x="262" y="167"/>
                    <a:pt x="536" y="298"/>
                    <a:pt x="810" y="417"/>
                  </a:cubicBezTo>
                  <a:cubicBezTo>
                    <a:pt x="560" y="275"/>
                    <a:pt x="274" y="120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29" name="Google Shape;19029;p27"/>
            <p:cNvSpPr/>
            <p:nvPr/>
          </p:nvSpPr>
          <p:spPr>
            <a:xfrm>
              <a:off x="1504650" y="2047400"/>
              <a:ext cx="86925" cy="111675"/>
            </a:xfrm>
            <a:custGeom>
              <a:avLst/>
              <a:gdLst/>
              <a:ahLst/>
              <a:cxnLst/>
              <a:rect l="l" t="t" r="r" b="b"/>
              <a:pathLst>
                <a:path w="3477" h="4467" extrusionOk="0">
                  <a:moveTo>
                    <a:pt x="0" y="1"/>
                  </a:moveTo>
                  <a:lnTo>
                    <a:pt x="0" y="1"/>
                  </a:lnTo>
                  <a:cubicBezTo>
                    <a:pt x="655" y="596"/>
                    <a:pt x="1369" y="1120"/>
                    <a:pt x="1988" y="1739"/>
                  </a:cubicBezTo>
                  <a:cubicBezTo>
                    <a:pt x="2512" y="2263"/>
                    <a:pt x="3477" y="3644"/>
                    <a:pt x="3393" y="4430"/>
                  </a:cubicBezTo>
                  <a:cubicBezTo>
                    <a:pt x="3393" y="4453"/>
                    <a:pt x="3413" y="4466"/>
                    <a:pt x="3427" y="4466"/>
                  </a:cubicBezTo>
                  <a:cubicBezTo>
                    <a:pt x="3435" y="4466"/>
                    <a:pt x="3441" y="4462"/>
                    <a:pt x="3441" y="4454"/>
                  </a:cubicBezTo>
                  <a:cubicBezTo>
                    <a:pt x="3477" y="4132"/>
                    <a:pt x="3453" y="3989"/>
                    <a:pt x="3310" y="3680"/>
                  </a:cubicBezTo>
                  <a:cubicBezTo>
                    <a:pt x="3084" y="3215"/>
                    <a:pt x="2834" y="2644"/>
                    <a:pt x="2500" y="2251"/>
                  </a:cubicBezTo>
                  <a:cubicBezTo>
                    <a:pt x="1846" y="1370"/>
                    <a:pt x="881" y="64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30" name="Google Shape;19030;p27"/>
            <p:cNvSpPr/>
            <p:nvPr/>
          </p:nvSpPr>
          <p:spPr>
            <a:xfrm>
              <a:off x="1505125" y="2114375"/>
              <a:ext cx="21575" cy="15775"/>
            </a:xfrm>
            <a:custGeom>
              <a:avLst/>
              <a:gdLst/>
              <a:ahLst/>
              <a:cxnLst/>
              <a:rect l="l" t="t" r="r" b="b"/>
              <a:pathLst>
                <a:path w="863" h="631" extrusionOk="0">
                  <a:moveTo>
                    <a:pt x="828" y="0"/>
                  </a:moveTo>
                  <a:cubicBezTo>
                    <a:pt x="488" y="0"/>
                    <a:pt x="87" y="270"/>
                    <a:pt x="17" y="620"/>
                  </a:cubicBezTo>
                  <a:cubicBezTo>
                    <a:pt x="207" y="263"/>
                    <a:pt x="445" y="84"/>
                    <a:pt x="850" y="13"/>
                  </a:cubicBezTo>
                  <a:cubicBezTo>
                    <a:pt x="862" y="13"/>
                    <a:pt x="862" y="1"/>
                    <a:pt x="850" y="1"/>
                  </a:cubicBezTo>
                  <a:cubicBezTo>
                    <a:pt x="843" y="0"/>
                    <a:pt x="836" y="0"/>
                    <a:pt x="828" y="0"/>
                  </a:cubicBezTo>
                  <a:close/>
                  <a:moveTo>
                    <a:pt x="17" y="620"/>
                  </a:moveTo>
                  <a:cubicBezTo>
                    <a:pt x="1" y="620"/>
                    <a:pt x="6" y="630"/>
                    <a:pt x="12" y="630"/>
                  </a:cubicBezTo>
                  <a:cubicBezTo>
                    <a:pt x="14" y="630"/>
                    <a:pt x="17" y="628"/>
                    <a:pt x="17" y="6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31" name="Google Shape;19031;p27"/>
            <p:cNvSpPr/>
            <p:nvPr/>
          </p:nvSpPr>
          <p:spPr>
            <a:xfrm>
              <a:off x="1532650" y="2094125"/>
              <a:ext cx="17550" cy="11950"/>
            </a:xfrm>
            <a:custGeom>
              <a:avLst/>
              <a:gdLst/>
              <a:ahLst/>
              <a:cxnLst/>
              <a:rect l="l" t="t" r="r" b="b"/>
              <a:pathLst>
                <a:path w="702" h="478" extrusionOk="0">
                  <a:moveTo>
                    <a:pt x="3" y="472"/>
                  </a:moveTo>
                  <a:cubicBezTo>
                    <a:pt x="1" y="472"/>
                    <a:pt x="3" y="477"/>
                    <a:pt x="11" y="477"/>
                  </a:cubicBezTo>
                  <a:cubicBezTo>
                    <a:pt x="7" y="473"/>
                    <a:pt x="5" y="472"/>
                    <a:pt x="3" y="472"/>
                  </a:cubicBezTo>
                  <a:close/>
                  <a:moveTo>
                    <a:pt x="666" y="1"/>
                  </a:moveTo>
                  <a:cubicBezTo>
                    <a:pt x="416" y="108"/>
                    <a:pt x="190" y="275"/>
                    <a:pt x="11" y="477"/>
                  </a:cubicBezTo>
                  <a:cubicBezTo>
                    <a:pt x="226" y="299"/>
                    <a:pt x="440" y="156"/>
                    <a:pt x="678" y="37"/>
                  </a:cubicBezTo>
                  <a:cubicBezTo>
                    <a:pt x="702" y="25"/>
                    <a:pt x="678" y="1"/>
                    <a:pt x="6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32" name="Google Shape;19032;p27"/>
            <p:cNvSpPr/>
            <p:nvPr/>
          </p:nvSpPr>
          <p:spPr>
            <a:xfrm>
              <a:off x="1546025" y="2101200"/>
              <a:ext cx="20450" cy="17675"/>
            </a:xfrm>
            <a:custGeom>
              <a:avLst/>
              <a:gdLst/>
              <a:ahLst/>
              <a:cxnLst/>
              <a:rect l="l" t="t" r="r" b="b"/>
              <a:pathLst>
                <a:path w="818" h="707" extrusionOk="0">
                  <a:moveTo>
                    <a:pt x="782" y="1"/>
                  </a:moveTo>
                  <a:cubicBezTo>
                    <a:pt x="779" y="1"/>
                    <a:pt x="776" y="2"/>
                    <a:pt x="774" y="4"/>
                  </a:cubicBezTo>
                  <a:cubicBezTo>
                    <a:pt x="524" y="230"/>
                    <a:pt x="250" y="432"/>
                    <a:pt x="12" y="694"/>
                  </a:cubicBezTo>
                  <a:cubicBezTo>
                    <a:pt x="0" y="706"/>
                    <a:pt x="12" y="706"/>
                    <a:pt x="24" y="706"/>
                  </a:cubicBezTo>
                  <a:cubicBezTo>
                    <a:pt x="298" y="492"/>
                    <a:pt x="548" y="278"/>
                    <a:pt x="798" y="39"/>
                  </a:cubicBezTo>
                  <a:cubicBezTo>
                    <a:pt x="817" y="20"/>
                    <a:pt x="797" y="1"/>
                    <a:pt x="7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33" name="Google Shape;19033;p27"/>
            <p:cNvSpPr/>
            <p:nvPr/>
          </p:nvSpPr>
          <p:spPr>
            <a:xfrm>
              <a:off x="1551075" y="2105150"/>
              <a:ext cx="18475" cy="15500"/>
            </a:xfrm>
            <a:custGeom>
              <a:avLst/>
              <a:gdLst/>
              <a:ahLst/>
              <a:cxnLst/>
              <a:rect l="l" t="t" r="r" b="b"/>
              <a:pathLst>
                <a:path w="739" h="620" extrusionOk="0">
                  <a:moveTo>
                    <a:pt x="739" y="1"/>
                  </a:moveTo>
                  <a:lnTo>
                    <a:pt x="739" y="1"/>
                  </a:lnTo>
                  <a:cubicBezTo>
                    <a:pt x="512" y="215"/>
                    <a:pt x="239" y="393"/>
                    <a:pt x="24" y="608"/>
                  </a:cubicBezTo>
                  <a:cubicBezTo>
                    <a:pt x="0" y="620"/>
                    <a:pt x="24" y="620"/>
                    <a:pt x="36" y="620"/>
                  </a:cubicBezTo>
                  <a:cubicBezTo>
                    <a:pt x="298" y="489"/>
                    <a:pt x="536" y="239"/>
                    <a:pt x="7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34" name="Google Shape;19034;p27"/>
            <p:cNvSpPr/>
            <p:nvPr/>
          </p:nvSpPr>
          <p:spPr>
            <a:xfrm>
              <a:off x="1558225" y="2110500"/>
              <a:ext cx="13125" cy="12950"/>
            </a:xfrm>
            <a:custGeom>
              <a:avLst/>
              <a:gdLst/>
              <a:ahLst/>
              <a:cxnLst/>
              <a:rect l="l" t="t" r="r" b="b"/>
              <a:pathLst>
                <a:path w="525" h="518" extrusionOk="0">
                  <a:moveTo>
                    <a:pt x="524" y="1"/>
                  </a:moveTo>
                  <a:cubicBezTo>
                    <a:pt x="346" y="156"/>
                    <a:pt x="155" y="322"/>
                    <a:pt x="0" y="501"/>
                  </a:cubicBezTo>
                  <a:cubicBezTo>
                    <a:pt x="0" y="509"/>
                    <a:pt x="0" y="518"/>
                    <a:pt x="4" y="518"/>
                  </a:cubicBezTo>
                  <a:cubicBezTo>
                    <a:pt x="6" y="518"/>
                    <a:pt x="9" y="516"/>
                    <a:pt x="12" y="513"/>
                  </a:cubicBezTo>
                  <a:cubicBezTo>
                    <a:pt x="215" y="382"/>
                    <a:pt x="369" y="179"/>
                    <a:pt x="5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35" name="Google Shape;19035;p27"/>
            <p:cNvSpPr/>
            <p:nvPr/>
          </p:nvSpPr>
          <p:spPr>
            <a:xfrm>
              <a:off x="1507125" y="2126450"/>
              <a:ext cx="39125" cy="25550"/>
            </a:xfrm>
            <a:custGeom>
              <a:avLst/>
              <a:gdLst/>
              <a:ahLst/>
              <a:cxnLst/>
              <a:rect l="l" t="t" r="r" b="b"/>
              <a:pathLst>
                <a:path w="1565" h="1022" extrusionOk="0">
                  <a:moveTo>
                    <a:pt x="1554" y="1"/>
                  </a:moveTo>
                  <a:cubicBezTo>
                    <a:pt x="1551" y="1"/>
                    <a:pt x="1548" y="2"/>
                    <a:pt x="1544" y="6"/>
                  </a:cubicBezTo>
                  <a:cubicBezTo>
                    <a:pt x="1044" y="351"/>
                    <a:pt x="544" y="673"/>
                    <a:pt x="20" y="994"/>
                  </a:cubicBezTo>
                  <a:cubicBezTo>
                    <a:pt x="1" y="1004"/>
                    <a:pt x="13" y="1021"/>
                    <a:pt x="37" y="1021"/>
                  </a:cubicBezTo>
                  <a:cubicBezTo>
                    <a:pt x="43" y="1021"/>
                    <a:pt x="49" y="1020"/>
                    <a:pt x="56" y="1018"/>
                  </a:cubicBezTo>
                  <a:cubicBezTo>
                    <a:pt x="568" y="720"/>
                    <a:pt x="1080" y="399"/>
                    <a:pt x="1556" y="18"/>
                  </a:cubicBezTo>
                  <a:cubicBezTo>
                    <a:pt x="1564" y="9"/>
                    <a:pt x="1561" y="1"/>
                    <a:pt x="15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36" name="Google Shape;19036;p27"/>
            <p:cNvSpPr/>
            <p:nvPr/>
          </p:nvSpPr>
          <p:spPr>
            <a:xfrm>
              <a:off x="1511850" y="2145800"/>
              <a:ext cx="18025" cy="8875"/>
            </a:xfrm>
            <a:custGeom>
              <a:avLst/>
              <a:gdLst/>
              <a:ahLst/>
              <a:cxnLst/>
              <a:rect l="l" t="t" r="r" b="b"/>
              <a:pathLst>
                <a:path w="721" h="355" extrusionOk="0">
                  <a:moveTo>
                    <a:pt x="714" y="1"/>
                  </a:moveTo>
                  <a:cubicBezTo>
                    <a:pt x="713" y="1"/>
                    <a:pt x="712" y="2"/>
                    <a:pt x="712" y="6"/>
                  </a:cubicBezTo>
                  <a:cubicBezTo>
                    <a:pt x="474" y="101"/>
                    <a:pt x="248" y="196"/>
                    <a:pt x="10" y="315"/>
                  </a:cubicBezTo>
                  <a:cubicBezTo>
                    <a:pt x="0" y="335"/>
                    <a:pt x="6" y="354"/>
                    <a:pt x="15" y="354"/>
                  </a:cubicBezTo>
                  <a:cubicBezTo>
                    <a:pt x="17" y="354"/>
                    <a:pt x="19" y="353"/>
                    <a:pt x="22" y="351"/>
                  </a:cubicBezTo>
                  <a:cubicBezTo>
                    <a:pt x="260" y="244"/>
                    <a:pt x="486" y="137"/>
                    <a:pt x="712" y="18"/>
                  </a:cubicBezTo>
                  <a:cubicBezTo>
                    <a:pt x="721" y="9"/>
                    <a:pt x="717" y="1"/>
                    <a:pt x="7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37" name="Google Shape;19037;p27"/>
            <p:cNvSpPr/>
            <p:nvPr/>
          </p:nvSpPr>
          <p:spPr>
            <a:xfrm>
              <a:off x="1504650" y="2150550"/>
              <a:ext cx="23725" cy="14150"/>
            </a:xfrm>
            <a:custGeom>
              <a:avLst/>
              <a:gdLst/>
              <a:ahLst/>
              <a:cxnLst/>
              <a:rect l="l" t="t" r="r" b="b"/>
              <a:pathLst>
                <a:path w="949" h="566" extrusionOk="0">
                  <a:moveTo>
                    <a:pt x="943" y="1"/>
                  </a:moveTo>
                  <a:cubicBezTo>
                    <a:pt x="942" y="1"/>
                    <a:pt x="941" y="2"/>
                    <a:pt x="941" y="6"/>
                  </a:cubicBezTo>
                  <a:cubicBezTo>
                    <a:pt x="949" y="6"/>
                    <a:pt x="946" y="1"/>
                    <a:pt x="943" y="1"/>
                  </a:cubicBezTo>
                  <a:close/>
                  <a:moveTo>
                    <a:pt x="941" y="6"/>
                  </a:moveTo>
                  <a:cubicBezTo>
                    <a:pt x="631" y="161"/>
                    <a:pt x="286" y="328"/>
                    <a:pt x="12" y="530"/>
                  </a:cubicBezTo>
                  <a:cubicBezTo>
                    <a:pt x="0" y="542"/>
                    <a:pt x="12" y="566"/>
                    <a:pt x="36" y="566"/>
                  </a:cubicBezTo>
                  <a:cubicBezTo>
                    <a:pt x="345" y="423"/>
                    <a:pt x="655" y="209"/>
                    <a:pt x="9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38" name="Google Shape;19038;p27"/>
            <p:cNvSpPr/>
            <p:nvPr/>
          </p:nvSpPr>
          <p:spPr>
            <a:xfrm>
              <a:off x="1400750" y="2173900"/>
              <a:ext cx="72950" cy="9525"/>
            </a:xfrm>
            <a:custGeom>
              <a:avLst/>
              <a:gdLst/>
              <a:ahLst/>
              <a:cxnLst/>
              <a:rect l="l" t="t" r="r" b="b"/>
              <a:pathLst>
                <a:path w="2918" h="381" extrusionOk="0">
                  <a:moveTo>
                    <a:pt x="1" y="1"/>
                  </a:moveTo>
                  <a:lnTo>
                    <a:pt x="1" y="1"/>
                  </a:lnTo>
                  <a:cubicBezTo>
                    <a:pt x="780" y="264"/>
                    <a:pt x="1619" y="381"/>
                    <a:pt x="2452" y="381"/>
                  </a:cubicBezTo>
                  <a:cubicBezTo>
                    <a:pt x="2600" y="381"/>
                    <a:pt x="2747" y="377"/>
                    <a:pt x="2894" y="370"/>
                  </a:cubicBezTo>
                  <a:cubicBezTo>
                    <a:pt x="2918" y="370"/>
                    <a:pt x="2906" y="346"/>
                    <a:pt x="2894" y="346"/>
                  </a:cubicBezTo>
                  <a:cubicBezTo>
                    <a:pt x="2858" y="347"/>
                    <a:pt x="2822" y="347"/>
                    <a:pt x="2786" y="347"/>
                  </a:cubicBezTo>
                  <a:cubicBezTo>
                    <a:pt x="1827" y="347"/>
                    <a:pt x="942" y="196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39" name="Google Shape;19039;p27"/>
            <p:cNvSpPr/>
            <p:nvPr/>
          </p:nvSpPr>
          <p:spPr>
            <a:xfrm>
              <a:off x="1444850" y="2207575"/>
              <a:ext cx="59825" cy="14275"/>
            </a:xfrm>
            <a:custGeom>
              <a:avLst/>
              <a:gdLst/>
              <a:ahLst/>
              <a:cxnLst/>
              <a:rect l="l" t="t" r="r" b="b"/>
              <a:pathLst>
                <a:path w="2393" h="571" extrusionOk="0">
                  <a:moveTo>
                    <a:pt x="3" y="1"/>
                  </a:moveTo>
                  <a:cubicBezTo>
                    <a:pt x="0" y="1"/>
                    <a:pt x="3" y="11"/>
                    <a:pt x="11" y="11"/>
                  </a:cubicBezTo>
                  <a:cubicBezTo>
                    <a:pt x="7" y="3"/>
                    <a:pt x="4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32" y="130"/>
                    <a:pt x="1606" y="309"/>
                    <a:pt x="2380" y="571"/>
                  </a:cubicBezTo>
                  <a:cubicBezTo>
                    <a:pt x="2380" y="571"/>
                    <a:pt x="2392" y="559"/>
                    <a:pt x="2380" y="559"/>
                  </a:cubicBezTo>
                  <a:cubicBezTo>
                    <a:pt x="1618" y="261"/>
                    <a:pt x="820" y="71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40" name="Google Shape;19040;p27"/>
            <p:cNvSpPr/>
            <p:nvPr/>
          </p:nvSpPr>
          <p:spPr>
            <a:xfrm>
              <a:off x="1472375" y="2205325"/>
              <a:ext cx="31925" cy="12575"/>
            </a:xfrm>
            <a:custGeom>
              <a:avLst/>
              <a:gdLst/>
              <a:ahLst/>
              <a:cxnLst/>
              <a:rect l="l" t="t" r="r" b="b"/>
              <a:pathLst>
                <a:path w="1277" h="503" extrusionOk="0">
                  <a:moveTo>
                    <a:pt x="17" y="1"/>
                  </a:moveTo>
                  <a:cubicBezTo>
                    <a:pt x="7" y="1"/>
                    <a:pt x="0" y="9"/>
                    <a:pt x="17" y="18"/>
                  </a:cubicBezTo>
                  <a:cubicBezTo>
                    <a:pt x="446" y="137"/>
                    <a:pt x="851" y="292"/>
                    <a:pt x="1243" y="494"/>
                  </a:cubicBezTo>
                  <a:cubicBezTo>
                    <a:pt x="1249" y="500"/>
                    <a:pt x="1254" y="502"/>
                    <a:pt x="1258" y="502"/>
                  </a:cubicBezTo>
                  <a:cubicBezTo>
                    <a:pt x="1272" y="502"/>
                    <a:pt x="1276" y="479"/>
                    <a:pt x="1267" y="470"/>
                  </a:cubicBezTo>
                  <a:cubicBezTo>
                    <a:pt x="874" y="244"/>
                    <a:pt x="458" y="101"/>
                    <a:pt x="29" y="6"/>
                  </a:cubicBezTo>
                  <a:cubicBezTo>
                    <a:pt x="26" y="2"/>
                    <a:pt x="21" y="1"/>
                    <a:pt x="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41" name="Google Shape;19041;p27"/>
            <p:cNvSpPr/>
            <p:nvPr/>
          </p:nvSpPr>
          <p:spPr>
            <a:xfrm>
              <a:off x="1480525" y="2201900"/>
              <a:ext cx="25625" cy="10425"/>
            </a:xfrm>
            <a:custGeom>
              <a:avLst/>
              <a:gdLst/>
              <a:ahLst/>
              <a:cxnLst/>
              <a:rect l="l" t="t" r="r" b="b"/>
              <a:pathLst>
                <a:path w="1025" h="417" extrusionOk="0">
                  <a:moveTo>
                    <a:pt x="13" y="0"/>
                  </a:moveTo>
                  <a:cubicBezTo>
                    <a:pt x="1" y="0"/>
                    <a:pt x="1" y="12"/>
                    <a:pt x="1" y="12"/>
                  </a:cubicBezTo>
                  <a:cubicBezTo>
                    <a:pt x="346" y="131"/>
                    <a:pt x="667" y="262"/>
                    <a:pt x="1013" y="417"/>
                  </a:cubicBezTo>
                  <a:cubicBezTo>
                    <a:pt x="1025" y="417"/>
                    <a:pt x="1025" y="393"/>
                    <a:pt x="1025" y="393"/>
                  </a:cubicBezTo>
                  <a:cubicBezTo>
                    <a:pt x="715" y="214"/>
                    <a:pt x="358" y="8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42" name="Google Shape;19042;p27"/>
            <p:cNvSpPr/>
            <p:nvPr/>
          </p:nvSpPr>
          <p:spPr>
            <a:xfrm>
              <a:off x="1480225" y="2195350"/>
              <a:ext cx="21475" cy="6575"/>
            </a:xfrm>
            <a:custGeom>
              <a:avLst/>
              <a:gdLst/>
              <a:ahLst/>
              <a:cxnLst/>
              <a:rect l="l" t="t" r="r" b="b"/>
              <a:pathLst>
                <a:path w="859" h="263" extrusionOk="0">
                  <a:moveTo>
                    <a:pt x="1" y="0"/>
                  </a:moveTo>
                  <a:lnTo>
                    <a:pt x="1" y="0"/>
                  </a:lnTo>
                  <a:cubicBezTo>
                    <a:pt x="298" y="36"/>
                    <a:pt x="572" y="143"/>
                    <a:pt x="846" y="262"/>
                  </a:cubicBezTo>
                  <a:cubicBezTo>
                    <a:pt x="846" y="262"/>
                    <a:pt x="858" y="262"/>
                    <a:pt x="846" y="238"/>
                  </a:cubicBezTo>
                  <a:cubicBezTo>
                    <a:pt x="596" y="107"/>
                    <a:pt x="298" y="3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43" name="Google Shape;19043;p27"/>
            <p:cNvSpPr/>
            <p:nvPr/>
          </p:nvSpPr>
          <p:spPr>
            <a:xfrm>
              <a:off x="1489150" y="2188800"/>
              <a:ext cx="9550" cy="3600"/>
            </a:xfrm>
            <a:custGeom>
              <a:avLst/>
              <a:gdLst/>
              <a:ahLst/>
              <a:cxnLst/>
              <a:rect l="l" t="t" r="r" b="b"/>
              <a:pathLst>
                <a:path w="382" h="144" extrusionOk="0">
                  <a:moveTo>
                    <a:pt x="1" y="0"/>
                  </a:moveTo>
                  <a:lnTo>
                    <a:pt x="1" y="0"/>
                  </a:lnTo>
                  <a:cubicBezTo>
                    <a:pt x="120" y="48"/>
                    <a:pt x="251" y="107"/>
                    <a:pt x="370" y="143"/>
                  </a:cubicBezTo>
                  <a:cubicBezTo>
                    <a:pt x="370" y="143"/>
                    <a:pt x="382" y="143"/>
                    <a:pt x="370" y="131"/>
                  </a:cubicBezTo>
                  <a:cubicBezTo>
                    <a:pt x="263" y="72"/>
                    <a:pt x="132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44" name="Google Shape;19044;p27"/>
            <p:cNvSpPr/>
            <p:nvPr/>
          </p:nvSpPr>
          <p:spPr>
            <a:xfrm>
              <a:off x="1528150" y="2337625"/>
              <a:ext cx="44975" cy="22650"/>
            </a:xfrm>
            <a:custGeom>
              <a:avLst/>
              <a:gdLst/>
              <a:ahLst/>
              <a:cxnLst/>
              <a:rect l="l" t="t" r="r" b="b"/>
              <a:pathLst>
                <a:path w="1799" h="906" extrusionOk="0">
                  <a:moveTo>
                    <a:pt x="1787" y="0"/>
                  </a:moveTo>
                  <a:cubicBezTo>
                    <a:pt x="1096" y="12"/>
                    <a:pt x="560" y="608"/>
                    <a:pt x="1" y="905"/>
                  </a:cubicBezTo>
                  <a:cubicBezTo>
                    <a:pt x="667" y="762"/>
                    <a:pt x="1084" y="119"/>
                    <a:pt x="1787" y="12"/>
                  </a:cubicBezTo>
                  <a:cubicBezTo>
                    <a:pt x="1799" y="12"/>
                    <a:pt x="1799" y="0"/>
                    <a:pt x="17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45" name="Google Shape;19045;p27"/>
            <p:cNvSpPr/>
            <p:nvPr/>
          </p:nvSpPr>
          <p:spPr>
            <a:xfrm>
              <a:off x="1582325" y="2315475"/>
              <a:ext cx="31200" cy="18000"/>
            </a:xfrm>
            <a:custGeom>
              <a:avLst/>
              <a:gdLst/>
              <a:ahLst/>
              <a:cxnLst/>
              <a:rect l="l" t="t" r="r" b="b"/>
              <a:pathLst>
                <a:path w="1248" h="720" extrusionOk="0">
                  <a:moveTo>
                    <a:pt x="1237" y="0"/>
                  </a:moveTo>
                  <a:cubicBezTo>
                    <a:pt x="1234" y="0"/>
                    <a:pt x="1230" y="2"/>
                    <a:pt x="1227" y="5"/>
                  </a:cubicBezTo>
                  <a:cubicBezTo>
                    <a:pt x="822" y="255"/>
                    <a:pt x="417" y="493"/>
                    <a:pt x="1" y="720"/>
                  </a:cubicBezTo>
                  <a:cubicBezTo>
                    <a:pt x="441" y="517"/>
                    <a:pt x="834" y="279"/>
                    <a:pt x="1239" y="17"/>
                  </a:cubicBezTo>
                  <a:cubicBezTo>
                    <a:pt x="1247" y="9"/>
                    <a:pt x="1244" y="0"/>
                    <a:pt x="12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46" name="Google Shape;19046;p27"/>
            <p:cNvSpPr/>
            <p:nvPr/>
          </p:nvSpPr>
          <p:spPr>
            <a:xfrm>
              <a:off x="1564475" y="2310525"/>
              <a:ext cx="47650" cy="24150"/>
            </a:xfrm>
            <a:custGeom>
              <a:avLst/>
              <a:gdLst/>
              <a:ahLst/>
              <a:cxnLst/>
              <a:rect l="l" t="t" r="r" b="b"/>
              <a:pathLst>
                <a:path w="1906" h="966" extrusionOk="0">
                  <a:moveTo>
                    <a:pt x="1905" y="1"/>
                  </a:moveTo>
                  <a:lnTo>
                    <a:pt x="1905" y="1"/>
                  </a:lnTo>
                  <a:cubicBezTo>
                    <a:pt x="1286" y="298"/>
                    <a:pt x="631" y="596"/>
                    <a:pt x="24" y="930"/>
                  </a:cubicBezTo>
                  <a:cubicBezTo>
                    <a:pt x="0" y="953"/>
                    <a:pt x="24" y="965"/>
                    <a:pt x="36" y="965"/>
                  </a:cubicBezTo>
                  <a:cubicBezTo>
                    <a:pt x="679" y="668"/>
                    <a:pt x="1286" y="322"/>
                    <a:pt x="19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47" name="Google Shape;19047;p27"/>
            <p:cNvSpPr/>
            <p:nvPr/>
          </p:nvSpPr>
          <p:spPr>
            <a:xfrm>
              <a:off x="1543625" y="2276900"/>
              <a:ext cx="28300" cy="5425"/>
            </a:xfrm>
            <a:custGeom>
              <a:avLst/>
              <a:gdLst/>
              <a:ahLst/>
              <a:cxnLst/>
              <a:rect l="l" t="t" r="r" b="b"/>
              <a:pathLst>
                <a:path w="1132" h="217" extrusionOk="0">
                  <a:moveTo>
                    <a:pt x="1120" y="0"/>
                  </a:moveTo>
                  <a:cubicBezTo>
                    <a:pt x="930" y="12"/>
                    <a:pt x="727" y="60"/>
                    <a:pt x="525" y="108"/>
                  </a:cubicBezTo>
                  <a:cubicBezTo>
                    <a:pt x="358" y="131"/>
                    <a:pt x="179" y="155"/>
                    <a:pt x="25" y="191"/>
                  </a:cubicBezTo>
                  <a:cubicBezTo>
                    <a:pt x="1" y="191"/>
                    <a:pt x="25" y="215"/>
                    <a:pt x="25" y="215"/>
                  </a:cubicBezTo>
                  <a:cubicBezTo>
                    <a:pt x="49" y="216"/>
                    <a:pt x="74" y="216"/>
                    <a:pt x="99" y="216"/>
                  </a:cubicBezTo>
                  <a:cubicBezTo>
                    <a:pt x="423" y="216"/>
                    <a:pt x="833" y="147"/>
                    <a:pt x="1120" y="36"/>
                  </a:cubicBezTo>
                  <a:cubicBezTo>
                    <a:pt x="1132" y="36"/>
                    <a:pt x="1132" y="0"/>
                    <a:pt x="11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48" name="Google Shape;19048;p27"/>
            <p:cNvSpPr/>
            <p:nvPr/>
          </p:nvSpPr>
          <p:spPr>
            <a:xfrm>
              <a:off x="1577275" y="2268275"/>
              <a:ext cx="26800" cy="8950"/>
            </a:xfrm>
            <a:custGeom>
              <a:avLst/>
              <a:gdLst/>
              <a:ahLst/>
              <a:cxnLst/>
              <a:rect l="l" t="t" r="r" b="b"/>
              <a:pathLst>
                <a:path w="1072" h="358" extrusionOk="0">
                  <a:moveTo>
                    <a:pt x="1012" y="0"/>
                  </a:moveTo>
                  <a:cubicBezTo>
                    <a:pt x="846" y="48"/>
                    <a:pt x="679" y="119"/>
                    <a:pt x="500" y="179"/>
                  </a:cubicBezTo>
                  <a:cubicBezTo>
                    <a:pt x="346" y="226"/>
                    <a:pt x="167" y="274"/>
                    <a:pt x="0" y="334"/>
                  </a:cubicBezTo>
                  <a:cubicBezTo>
                    <a:pt x="0" y="334"/>
                    <a:pt x="0" y="357"/>
                    <a:pt x="12" y="357"/>
                  </a:cubicBezTo>
                  <a:cubicBezTo>
                    <a:pt x="357" y="357"/>
                    <a:pt x="762" y="238"/>
                    <a:pt x="1036" y="60"/>
                  </a:cubicBezTo>
                  <a:cubicBezTo>
                    <a:pt x="1072" y="48"/>
                    <a:pt x="1036" y="0"/>
                    <a:pt x="10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49" name="Google Shape;19049;p27"/>
            <p:cNvSpPr/>
            <p:nvPr/>
          </p:nvSpPr>
          <p:spPr>
            <a:xfrm>
              <a:off x="1537075" y="2230750"/>
              <a:ext cx="67300" cy="46675"/>
            </a:xfrm>
            <a:custGeom>
              <a:avLst/>
              <a:gdLst/>
              <a:ahLst/>
              <a:cxnLst/>
              <a:rect l="l" t="t" r="r" b="b"/>
              <a:pathLst>
                <a:path w="2692" h="1867" extrusionOk="0">
                  <a:moveTo>
                    <a:pt x="2680" y="1"/>
                  </a:moveTo>
                  <a:cubicBezTo>
                    <a:pt x="2346" y="72"/>
                    <a:pt x="2073" y="215"/>
                    <a:pt x="1775" y="370"/>
                  </a:cubicBezTo>
                  <a:cubicBezTo>
                    <a:pt x="1394" y="572"/>
                    <a:pt x="1013" y="727"/>
                    <a:pt x="620" y="930"/>
                  </a:cubicBezTo>
                  <a:cubicBezTo>
                    <a:pt x="251" y="1120"/>
                    <a:pt x="1" y="1406"/>
                    <a:pt x="72" y="1835"/>
                  </a:cubicBezTo>
                  <a:cubicBezTo>
                    <a:pt x="72" y="1844"/>
                    <a:pt x="93" y="1866"/>
                    <a:pt x="108" y="1866"/>
                  </a:cubicBezTo>
                  <a:cubicBezTo>
                    <a:pt x="113" y="1866"/>
                    <a:pt x="117" y="1864"/>
                    <a:pt x="120" y="1858"/>
                  </a:cubicBezTo>
                  <a:cubicBezTo>
                    <a:pt x="144" y="1858"/>
                    <a:pt x="179" y="1846"/>
                    <a:pt x="203" y="1846"/>
                  </a:cubicBezTo>
                  <a:cubicBezTo>
                    <a:pt x="239" y="1846"/>
                    <a:pt x="251" y="1799"/>
                    <a:pt x="203" y="1787"/>
                  </a:cubicBezTo>
                  <a:cubicBezTo>
                    <a:pt x="108" y="1477"/>
                    <a:pt x="203" y="1239"/>
                    <a:pt x="501" y="1073"/>
                  </a:cubicBezTo>
                  <a:cubicBezTo>
                    <a:pt x="644" y="1001"/>
                    <a:pt x="775" y="930"/>
                    <a:pt x="918" y="882"/>
                  </a:cubicBezTo>
                  <a:cubicBezTo>
                    <a:pt x="1061" y="822"/>
                    <a:pt x="1192" y="763"/>
                    <a:pt x="1311" y="703"/>
                  </a:cubicBezTo>
                  <a:cubicBezTo>
                    <a:pt x="1751" y="465"/>
                    <a:pt x="2192" y="215"/>
                    <a:pt x="2668" y="37"/>
                  </a:cubicBezTo>
                  <a:cubicBezTo>
                    <a:pt x="2692" y="13"/>
                    <a:pt x="2692" y="1"/>
                    <a:pt x="2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50" name="Google Shape;19050;p27"/>
            <p:cNvSpPr/>
            <p:nvPr/>
          </p:nvSpPr>
          <p:spPr>
            <a:xfrm>
              <a:off x="1585075" y="2180350"/>
              <a:ext cx="17225" cy="47450"/>
            </a:xfrm>
            <a:custGeom>
              <a:avLst/>
              <a:gdLst/>
              <a:ahLst/>
              <a:cxnLst/>
              <a:rect l="l" t="t" r="r" b="b"/>
              <a:pathLst>
                <a:path w="689" h="1898" extrusionOk="0">
                  <a:moveTo>
                    <a:pt x="32" y="0"/>
                  </a:moveTo>
                  <a:cubicBezTo>
                    <a:pt x="18" y="0"/>
                    <a:pt x="1" y="11"/>
                    <a:pt x="10" y="29"/>
                  </a:cubicBezTo>
                  <a:cubicBezTo>
                    <a:pt x="164" y="338"/>
                    <a:pt x="295" y="624"/>
                    <a:pt x="391" y="957"/>
                  </a:cubicBezTo>
                  <a:cubicBezTo>
                    <a:pt x="474" y="1291"/>
                    <a:pt x="510" y="1636"/>
                    <a:pt x="665" y="1898"/>
                  </a:cubicBezTo>
                  <a:cubicBezTo>
                    <a:pt x="688" y="1541"/>
                    <a:pt x="545" y="1160"/>
                    <a:pt x="450" y="814"/>
                  </a:cubicBezTo>
                  <a:cubicBezTo>
                    <a:pt x="355" y="517"/>
                    <a:pt x="272" y="231"/>
                    <a:pt x="45" y="5"/>
                  </a:cubicBezTo>
                  <a:cubicBezTo>
                    <a:pt x="42" y="2"/>
                    <a:pt x="37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51" name="Google Shape;19051;p27"/>
            <p:cNvSpPr/>
            <p:nvPr/>
          </p:nvSpPr>
          <p:spPr>
            <a:xfrm>
              <a:off x="1444875" y="2263375"/>
              <a:ext cx="32625" cy="21250"/>
            </a:xfrm>
            <a:custGeom>
              <a:avLst/>
              <a:gdLst/>
              <a:ahLst/>
              <a:cxnLst/>
              <a:rect l="l" t="t" r="r" b="b"/>
              <a:pathLst>
                <a:path w="1305" h="850" extrusionOk="0">
                  <a:moveTo>
                    <a:pt x="1281" y="0"/>
                  </a:moveTo>
                  <a:cubicBezTo>
                    <a:pt x="1276" y="0"/>
                    <a:pt x="1272" y="2"/>
                    <a:pt x="1272" y="6"/>
                  </a:cubicBezTo>
                  <a:cubicBezTo>
                    <a:pt x="1200" y="279"/>
                    <a:pt x="1070" y="518"/>
                    <a:pt x="808" y="637"/>
                  </a:cubicBezTo>
                  <a:cubicBezTo>
                    <a:pt x="695" y="693"/>
                    <a:pt x="586" y="714"/>
                    <a:pt x="478" y="714"/>
                  </a:cubicBezTo>
                  <a:cubicBezTo>
                    <a:pt x="334" y="714"/>
                    <a:pt x="190" y="677"/>
                    <a:pt x="34" y="637"/>
                  </a:cubicBezTo>
                  <a:cubicBezTo>
                    <a:pt x="29" y="632"/>
                    <a:pt x="25" y="630"/>
                    <a:pt x="22" y="630"/>
                  </a:cubicBezTo>
                  <a:cubicBezTo>
                    <a:pt x="6" y="630"/>
                    <a:pt x="0" y="667"/>
                    <a:pt x="10" y="696"/>
                  </a:cubicBezTo>
                  <a:cubicBezTo>
                    <a:pt x="138" y="803"/>
                    <a:pt x="286" y="850"/>
                    <a:pt x="434" y="850"/>
                  </a:cubicBezTo>
                  <a:cubicBezTo>
                    <a:pt x="866" y="850"/>
                    <a:pt x="1305" y="457"/>
                    <a:pt x="1296" y="6"/>
                  </a:cubicBezTo>
                  <a:cubicBezTo>
                    <a:pt x="1304" y="6"/>
                    <a:pt x="1290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52" name="Google Shape;19052;p27"/>
            <p:cNvSpPr/>
            <p:nvPr/>
          </p:nvSpPr>
          <p:spPr>
            <a:xfrm>
              <a:off x="1389775" y="2270175"/>
              <a:ext cx="50900" cy="10150"/>
            </a:xfrm>
            <a:custGeom>
              <a:avLst/>
              <a:gdLst/>
              <a:ahLst/>
              <a:cxnLst/>
              <a:rect l="l" t="t" r="r" b="b"/>
              <a:pathLst>
                <a:path w="2036" h="406" extrusionOk="0">
                  <a:moveTo>
                    <a:pt x="195" y="1"/>
                  </a:moveTo>
                  <a:cubicBezTo>
                    <a:pt x="146" y="1"/>
                    <a:pt x="97" y="3"/>
                    <a:pt x="47" y="7"/>
                  </a:cubicBezTo>
                  <a:cubicBezTo>
                    <a:pt x="6" y="7"/>
                    <a:pt x="0" y="60"/>
                    <a:pt x="29" y="60"/>
                  </a:cubicBezTo>
                  <a:cubicBezTo>
                    <a:pt x="34" y="60"/>
                    <a:pt x="40" y="59"/>
                    <a:pt x="47" y="55"/>
                  </a:cubicBezTo>
                  <a:cubicBezTo>
                    <a:pt x="69" y="54"/>
                    <a:pt x="92" y="53"/>
                    <a:pt x="115" y="53"/>
                  </a:cubicBezTo>
                  <a:cubicBezTo>
                    <a:pt x="669" y="53"/>
                    <a:pt x="1209" y="406"/>
                    <a:pt x="1753" y="406"/>
                  </a:cubicBezTo>
                  <a:cubicBezTo>
                    <a:pt x="1839" y="406"/>
                    <a:pt x="1925" y="397"/>
                    <a:pt x="2011" y="377"/>
                  </a:cubicBezTo>
                  <a:cubicBezTo>
                    <a:pt x="2035" y="377"/>
                    <a:pt x="2023" y="341"/>
                    <a:pt x="2011" y="341"/>
                  </a:cubicBezTo>
                  <a:cubicBezTo>
                    <a:pt x="1383" y="319"/>
                    <a:pt x="806" y="1"/>
                    <a:pt x="1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53" name="Google Shape;19053;p27"/>
            <p:cNvSpPr/>
            <p:nvPr/>
          </p:nvSpPr>
          <p:spPr>
            <a:xfrm>
              <a:off x="1391825" y="2275700"/>
              <a:ext cx="25925" cy="77050"/>
            </a:xfrm>
            <a:custGeom>
              <a:avLst/>
              <a:gdLst/>
              <a:ahLst/>
              <a:cxnLst/>
              <a:rect l="l" t="t" r="r" b="b"/>
              <a:pathLst>
                <a:path w="1037" h="3082" extrusionOk="0">
                  <a:moveTo>
                    <a:pt x="48" y="1"/>
                  </a:moveTo>
                  <a:cubicBezTo>
                    <a:pt x="24" y="1"/>
                    <a:pt x="1" y="1"/>
                    <a:pt x="24" y="25"/>
                  </a:cubicBezTo>
                  <a:cubicBezTo>
                    <a:pt x="215" y="477"/>
                    <a:pt x="465" y="929"/>
                    <a:pt x="655" y="1394"/>
                  </a:cubicBezTo>
                  <a:cubicBezTo>
                    <a:pt x="751" y="1572"/>
                    <a:pt x="810" y="1763"/>
                    <a:pt x="834" y="1953"/>
                  </a:cubicBezTo>
                  <a:cubicBezTo>
                    <a:pt x="810" y="2203"/>
                    <a:pt x="739" y="2442"/>
                    <a:pt x="632" y="2680"/>
                  </a:cubicBezTo>
                  <a:cubicBezTo>
                    <a:pt x="584" y="2977"/>
                    <a:pt x="572" y="2775"/>
                    <a:pt x="596" y="3073"/>
                  </a:cubicBezTo>
                  <a:cubicBezTo>
                    <a:pt x="596" y="3079"/>
                    <a:pt x="605" y="3082"/>
                    <a:pt x="614" y="3082"/>
                  </a:cubicBezTo>
                  <a:cubicBezTo>
                    <a:pt x="623" y="3082"/>
                    <a:pt x="632" y="3079"/>
                    <a:pt x="632" y="3073"/>
                  </a:cubicBezTo>
                  <a:cubicBezTo>
                    <a:pt x="703" y="2537"/>
                    <a:pt x="1036" y="2192"/>
                    <a:pt x="870" y="1632"/>
                  </a:cubicBezTo>
                  <a:cubicBezTo>
                    <a:pt x="703" y="1060"/>
                    <a:pt x="346" y="50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54" name="Google Shape;19054;p27"/>
            <p:cNvSpPr/>
            <p:nvPr/>
          </p:nvSpPr>
          <p:spPr>
            <a:xfrm>
              <a:off x="1389750" y="2357275"/>
              <a:ext cx="16975" cy="80075"/>
            </a:xfrm>
            <a:custGeom>
              <a:avLst/>
              <a:gdLst/>
              <a:ahLst/>
              <a:cxnLst/>
              <a:rect l="l" t="t" r="r" b="b"/>
              <a:pathLst>
                <a:path w="679" h="3203" extrusionOk="0">
                  <a:moveTo>
                    <a:pt x="679" y="0"/>
                  </a:moveTo>
                  <a:cubicBezTo>
                    <a:pt x="250" y="1012"/>
                    <a:pt x="24" y="2072"/>
                    <a:pt x="0" y="3167"/>
                  </a:cubicBezTo>
                  <a:cubicBezTo>
                    <a:pt x="0" y="3191"/>
                    <a:pt x="18" y="3203"/>
                    <a:pt x="36" y="3203"/>
                  </a:cubicBezTo>
                  <a:cubicBezTo>
                    <a:pt x="54" y="3203"/>
                    <a:pt x="72" y="3191"/>
                    <a:pt x="72" y="3167"/>
                  </a:cubicBezTo>
                  <a:cubicBezTo>
                    <a:pt x="119" y="2084"/>
                    <a:pt x="322" y="1048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55" name="Google Shape;19055;p27"/>
            <p:cNvSpPr/>
            <p:nvPr/>
          </p:nvSpPr>
          <p:spPr>
            <a:xfrm>
              <a:off x="1391825" y="2434375"/>
              <a:ext cx="58025" cy="4850"/>
            </a:xfrm>
            <a:custGeom>
              <a:avLst/>
              <a:gdLst/>
              <a:ahLst/>
              <a:cxnLst/>
              <a:rect l="l" t="t" r="r" b="b"/>
              <a:pathLst>
                <a:path w="2321" h="194" extrusionOk="0">
                  <a:moveTo>
                    <a:pt x="1815" y="1"/>
                  </a:moveTo>
                  <a:cubicBezTo>
                    <a:pt x="1720" y="1"/>
                    <a:pt x="1623" y="8"/>
                    <a:pt x="1525" y="12"/>
                  </a:cubicBezTo>
                  <a:cubicBezTo>
                    <a:pt x="1025" y="24"/>
                    <a:pt x="548" y="36"/>
                    <a:pt x="60" y="83"/>
                  </a:cubicBezTo>
                  <a:cubicBezTo>
                    <a:pt x="1" y="107"/>
                    <a:pt x="1" y="178"/>
                    <a:pt x="60" y="178"/>
                  </a:cubicBezTo>
                  <a:lnTo>
                    <a:pt x="1084" y="131"/>
                  </a:lnTo>
                  <a:cubicBezTo>
                    <a:pt x="1299" y="124"/>
                    <a:pt x="1524" y="93"/>
                    <a:pt x="1744" y="93"/>
                  </a:cubicBezTo>
                  <a:cubicBezTo>
                    <a:pt x="1927" y="93"/>
                    <a:pt x="2107" y="115"/>
                    <a:pt x="2275" y="190"/>
                  </a:cubicBezTo>
                  <a:cubicBezTo>
                    <a:pt x="2281" y="192"/>
                    <a:pt x="2287" y="193"/>
                    <a:pt x="2291" y="193"/>
                  </a:cubicBezTo>
                  <a:cubicBezTo>
                    <a:pt x="2314" y="193"/>
                    <a:pt x="2320" y="172"/>
                    <a:pt x="2310" y="143"/>
                  </a:cubicBezTo>
                  <a:cubicBezTo>
                    <a:pt x="2162" y="26"/>
                    <a:pt x="1994" y="1"/>
                    <a:pt x="18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56" name="Google Shape;19056;p27"/>
            <p:cNvSpPr/>
            <p:nvPr/>
          </p:nvSpPr>
          <p:spPr>
            <a:xfrm>
              <a:off x="1385100" y="2437025"/>
              <a:ext cx="94550" cy="54000"/>
            </a:xfrm>
            <a:custGeom>
              <a:avLst/>
              <a:gdLst/>
              <a:ahLst/>
              <a:cxnLst/>
              <a:rect l="l" t="t" r="r" b="b"/>
              <a:pathLst>
                <a:path w="3782" h="2160" extrusionOk="0">
                  <a:moveTo>
                    <a:pt x="3032" y="1"/>
                  </a:moveTo>
                  <a:cubicBezTo>
                    <a:pt x="3782" y="644"/>
                    <a:pt x="2996" y="1394"/>
                    <a:pt x="2353" y="1608"/>
                  </a:cubicBezTo>
                  <a:cubicBezTo>
                    <a:pt x="1996" y="1704"/>
                    <a:pt x="1639" y="1727"/>
                    <a:pt x="1270" y="1763"/>
                  </a:cubicBezTo>
                  <a:cubicBezTo>
                    <a:pt x="829" y="1811"/>
                    <a:pt x="413" y="1882"/>
                    <a:pt x="20" y="2120"/>
                  </a:cubicBezTo>
                  <a:cubicBezTo>
                    <a:pt x="0" y="2140"/>
                    <a:pt x="12" y="2159"/>
                    <a:pt x="24" y="2159"/>
                  </a:cubicBezTo>
                  <a:cubicBezTo>
                    <a:pt x="27" y="2159"/>
                    <a:pt x="29" y="2158"/>
                    <a:pt x="32" y="2156"/>
                  </a:cubicBezTo>
                  <a:cubicBezTo>
                    <a:pt x="948" y="1680"/>
                    <a:pt x="2448" y="2061"/>
                    <a:pt x="3187" y="1215"/>
                  </a:cubicBezTo>
                  <a:cubicBezTo>
                    <a:pt x="3484" y="870"/>
                    <a:pt x="3472" y="203"/>
                    <a:pt x="30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57" name="Google Shape;19057;p27"/>
            <p:cNvSpPr/>
            <p:nvPr/>
          </p:nvSpPr>
          <p:spPr>
            <a:xfrm>
              <a:off x="1384100" y="2490700"/>
              <a:ext cx="19350" cy="130750"/>
            </a:xfrm>
            <a:custGeom>
              <a:avLst/>
              <a:gdLst/>
              <a:ahLst/>
              <a:cxnLst/>
              <a:rect l="l" t="t" r="r" b="b"/>
              <a:pathLst>
                <a:path w="774" h="5230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38" y="1747"/>
                    <a:pt x="417" y="3486"/>
                    <a:pt x="750" y="5212"/>
                  </a:cubicBezTo>
                  <a:cubicBezTo>
                    <a:pt x="750" y="5224"/>
                    <a:pt x="756" y="5230"/>
                    <a:pt x="762" y="5230"/>
                  </a:cubicBezTo>
                  <a:cubicBezTo>
                    <a:pt x="768" y="5230"/>
                    <a:pt x="774" y="5224"/>
                    <a:pt x="774" y="5212"/>
                  </a:cubicBezTo>
                  <a:cubicBezTo>
                    <a:pt x="655" y="4283"/>
                    <a:pt x="488" y="3355"/>
                    <a:pt x="369" y="2414"/>
                  </a:cubicBezTo>
                  <a:cubicBezTo>
                    <a:pt x="286" y="1569"/>
                    <a:pt x="286" y="79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58" name="Google Shape;19058;p27"/>
            <p:cNvSpPr/>
            <p:nvPr/>
          </p:nvSpPr>
          <p:spPr>
            <a:xfrm>
              <a:off x="1492725" y="2526925"/>
              <a:ext cx="30700" cy="1900"/>
            </a:xfrm>
            <a:custGeom>
              <a:avLst/>
              <a:gdLst/>
              <a:ahLst/>
              <a:cxnLst/>
              <a:rect l="l" t="t" r="r" b="b"/>
              <a:pathLst>
                <a:path w="1228" h="76" extrusionOk="0">
                  <a:moveTo>
                    <a:pt x="13" y="1"/>
                  </a:moveTo>
                  <a:cubicBezTo>
                    <a:pt x="1" y="1"/>
                    <a:pt x="1" y="24"/>
                    <a:pt x="13" y="24"/>
                  </a:cubicBezTo>
                  <a:cubicBezTo>
                    <a:pt x="346" y="54"/>
                    <a:pt x="671" y="75"/>
                    <a:pt x="995" y="75"/>
                  </a:cubicBezTo>
                  <a:cubicBezTo>
                    <a:pt x="1064" y="75"/>
                    <a:pt x="1134" y="74"/>
                    <a:pt x="1203" y="72"/>
                  </a:cubicBezTo>
                  <a:cubicBezTo>
                    <a:pt x="1203" y="60"/>
                    <a:pt x="1227" y="48"/>
                    <a:pt x="1203" y="48"/>
                  </a:cubicBezTo>
                  <a:cubicBezTo>
                    <a:pt x="810" y="1"/>
                    <a:pt x="406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59" name="Google Shape;19059;p27"/>
            <p:cNvSpPr/>
            <p:nvPr/>
          </p:nvSpPr>
          <p:spPr>
            <a:xfrm>
              <a:off x="1401950" y="2525150"/>
              <a:ext cx="78600" cy="4175"/>
            </a:xfrm>
            <a:custGeom>
              <a:avLst/>
              <a:gdLst/>
              <a:ahLst/>
              <a:cxnLst/>
              <a:rect l="l" t="t" r="r" b="b"/>
              <a:pathLst>
                <a:path w="3144" h="167" extrusionOk="0">
                  <a:moveTo>
                    <a:pt x="1441" y="0"/>
                  </a:moveTo>
                  <a:cubicBezTo>
                    <a:pt x="1105" y="0"/>
                    <a:pt x="792" y="71"/>
                    <a:pt x="462" y="71"/>
                  </a:cubicBezTo>
                  <a:cubicBezTo>
                    <a:pt x="324" y="71"/>
                    <a:pt x="183" y="59"/>
                    <a:pt x="36" y="24"/>
                  </a:cubicBezTo>
                  <a:cubicBezTo>
                    <a:pt x="0" y="24"/>
                    <a:pt x="0" y="60"/>
                    <a:pt x="12" y="72"/>
                  </a:cubicBezTo>
                  <a:cubicBezTo>
                    <a:pt x="204" y="115"/>
                    <a:pt x="359" y="131"/>
                    <a:pt x="506" y="131"/>
                  </a:cubicBezTo>
                  <a:cubicBezTo>
                    <a:pt x="725" y="131"/>
                    <a:pt x="925" y="95"/>
                    <a:pt x="1203" y="60"/>
                  </a:cubicBezTo>
                  <a:cubicBezTo>
                    <a:pt x="1324" y="46"/>
                    <a:pt x="1447" y="40"/>
                    <a:pt x="1573" y="40"/>
                  </a:cubicBezTo>
                  <a:cubicBezTo>
                    <a:pt x="2089" y="40"/>
                    <a:pt x="2631" y="138"/>
                    <a:pt x="3120" y="167"/>
                  </a:cubicBezTo>
                  <a:cubicBezTo>
                    <a:pt x="3144" y="167"/>
                    <a:pt x="3144" y="131"/>
                    <a:pt x="3132" y="131"/>
                  </a:cubicBezTo>
                  <a:cubicBezTo>
                    <a:pt x="2572" y="72"/>
                    <a:pt x="2001" y="0"/>
                    <a:pt x="1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60" name="Google Shape;19060;p27"/>
            <p:cNvSpPr/>
            <p:nvPr/>
          </p:nvSpPr>
          <p:spPr>
            <a:xfrm>
              <a:off x="1427250" y="2515325"/>
              <a:ext cx="90775" cy="8475"/>
            </a:xfrm>
            <a:custGeom>
              <a:avLst/>
              <a:gdLst/>
              <a:ahLst/>
              <a:cxnLst/>
              <a:rect l="l" t="t" r="r" b="b"/>
              <a:pathLst>
                <a:path w="3631" h="339" extrusionOk="0">
                  <a:moveTo>
                    <a:pt x="36" y="0"/>
                  </a:moveTo>
                  <a:cubicBezTo>
                    <a:pt x="12" y="0"/>
                    <a:pt x="0" y="24"/>
                    <a:pt x="12" y="24"/>
                  </a:cubicBezTo>
                  <a:cubicBezTo>
                    <a:pt x="352" y="212"/>
                    <a:pt x="711" y="225"/>
                    <a:pt x="1086" y="225"/>
                  </a:cubicBezTo>
                  <a:cubicBezTo>
                    <a:pt x="1148" y="225"/>
                    <a:pt x="1211" y="225"/>
                    <a:pt x="1274" y="225"/>
                  </a:cubicBezTo>
                  <a:cubicBezTo>
                    <a:pt x="1337" y="225"/>
                    <a:pt x="1401" y="225"/>
                    <a:pt x="1465" y="227"/>
                  </a:cubicBezTo>
                  <a:cubicBezTo>
                    <a:pt x="2143" y="260"/>
                    <a:pt x="2812" y="335"/>
                    <a:pt x="3479" y="335"/>
                  </a:cubicBezTo>
                  <a:cubicBezTo>
                    <a:pt x="3526" y="335"/>
                    <a:pt x="3573" y="334"/>
                    <a:pt x="3620" y="334"/>
                  </a:cubicBezTo>
                  <a:cubicBezTo>
                    <a:pt x="3132" y="262"/>
                    <a:pt x="2632" y="227"/>
                    <a:pt x="2144" y="203"/>
                  </a:cubicBezTo>
                  <a:cubicBezTo>
                    <a:pt x="1982" y="191"/>
                    <a:pt x="1814" y="189"/>
                    <a:pt x="1643" y="189"/>
                  </a:cubicBezTo>
                  <a:cubicBezTo>
                    <a:pt x="1557" y="189"/>
                    <a:pt x="1469" y="190"/>
                    <a:pt x="1382" y="190"/>
                  </a:cubicBezTo>
                  <a:cubicBezTo>
                    <a:pt x="915" y="190"/>
                    <a:pt x="441" y="176"/>
                    <a:pt x="36" y="0"/>
                  </a:cubicBezTo>
                  <a:close/>
                  <a:moveTo>
                    <a:pt x="3620" y="334"/>
                  </a:moveTo>
                  <a:cubicBezTo>
                    <a:pt x="3624" y="338"/>
                    <a:pt x="3627" y="339"/>
                    <a:pt x="3628" y="339"/>
                  </a:cubicBezTo>
                  <a:cubicBezTo>
                    <a:pt x="3631" y="339"/>
                    <a:pt x="3628" y="334"/>
                    <a:pt x="3620" y="3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61" name="Google Shape;19061;p27"/>
            <p:cNvSpPr/>
            <p:nvPr/>
          </p:nvSpPr>
          <p:spPr>
            <a:xfrm>
              <a:off x="1475175" y="2475425"/>
              <a:ext cx="48550" cy="9350"/>
            </a:xfrm>
            <a:custGeom>
              <a:avLst/>
              <a:gdLst/>
              <a:ahLst/>
              <a:cxnLst/>
              <a:rect l="l" t="t" r="r" b="b"/>
              <a:pathLst>
                <a:path w="1942" h="374" extrusionOk="0">
                  <a:moveTo>
                    <a:pt x="1718" y="1"/>
                  </a:moveTo>
                  <a:cubicBezTo>
                    <a:pt x="1545" y="1"/>
                    <a:pt x="1386" y="48"/>
                    <a:pt x="1215" y="108"/>
                  </a:cubicBezTo>
                  <a:cubicBezTo>
                    <a:pt x="822" y="251"/>
                    <a:pt x="441" y="287"/>
                    <a:pt x="24" y="334"/>
                  </a:cubicBezTo>
                  <a:cubicBezTo>
                    <a:pt x="0" y="334"/>
                    <a:pt x="0" y="370"/>
                    <a:pt x="24" y="370"/>
                  </a:cubicBezTo>
                  <a:cubicBezTo>
                    <a:pt x="86" y="372"/>
                    <a:pt x="147" y="374"/>
                    <a:pt x="209" y="374"/>
                  </a:cubicBezTo>
                  <a:cubicBezTo>
                    <a:pt x="445" y="374"/>
                    <a:pt x="681" y="353"/>
                    <a:pt x="917" y="287"/>
                  </a:cubicBezTo>
                  <a:cubicBezTo>
                    <a:pt x="1251" y="203"/>
                    <a:pt x="1548" y="72"/>
                    <a:pt x="1929" y="48"/>
                  </a:cubicBezTo>
                  <a:cubicBezTo>
                    <a:pt x="1941" y="37"/>
                    <a:pt x="1941" y="25"/>
                    <a:pt x="1929" y="25"/>
                  </a:cubicBezTo>
                  <a:cubicBezTo>
                    <a:pt x="1855" y="8"/>
                    <a:pt x="1785" y="1"/>
                    <a:pt x="17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62" name="Google Shape;19062;p27"/>
            <p:cNvSpPr/>
            <p:nvPr/>
          </p:nvSpPr>
          <p:spPr>
            <a:xfrm>
              <a:off x="1540850" y="2549550"/>
              <a:ext cx="60850" cy="14750"/>
            </a:xfrm>
            <a:custGeom>
              <a:avLst/>
              <a:gdLst/>
              <a:ahLst/>
              <a:cxnLst/>
              <a:rect l="l" t="t" r="r" b="b"/>
              <a:pathLst>
                <a:path w="2434" h="590" extrusionOk="0">
                  <a:moveTo>
                    <a:pt x="2422" y="1"/>
                  </a:moveTo>
                  <a:cubicBezTo>
                    <a:pt x="1600" y="120"/>
                    <a:pt x="695" y="24"/>
                    <a:pt x="17" y="584"/>
                  </a:cubicBezTo>
                  <a:cubicBezTo>
                    <a:pt x="409" y="417"/>
                    <a:pt x="767" y="239"/>
                    <a:pt x="1183" y="167"/>
                  </a:cubicBezTo>
                  <a:cubicBezTo>
                    <a:pt x="1600" y="96"/>
                    <a:pt x="2017" y="155"/>
                    <a:pt x="2422" y="36"/>
                  </a:cubicBezTo>
                  <a:cubicBezTo>
                    <a:pt x="2434" y="36"/>
                    <a:pt x="2434" y="1"/>
                    <a:pt x="2422" y="1"/>
                  </a:cubicBezTo>
                  <a:close/>
                  <a:moveTo>
                    <a:pt x="17" y="584"/>
                  </a:moveTo>
                  <a:cubicBezTo>
                    <a:pt x="1" y="584"/>
                    <a:pt x="6" y="589"/>
                    <a:pt x="11" y="589"/>
                  </a:cubicBezTo>
                  <a:cubicBezTo>
                    <a:pt x="14" y="589"/>
                    <a:pt x="17" y="588"/>
                    <a:pt x="17" y="58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63" name="Google Shape;19063;p27"/>
            <p:cNvSpPr/>
            <p:nvPr/>
          </p:nvSpPr>
          <p:spPr>
            <a:xfrm>
              <a:off x="1608525" y="2539725"/>
              <a:ext cx="19375" cy="6875"/>
            </a:xfrm>
            <a:custGeom>
              <a:avLst/>
              <a:gdLst/>
              <a:ahLst/>
              <a:cxnLst/>
              <a:rect l="l" t="t" r="r" b="b"/>
              <a:pathLst>
                <a:path w="775" h="275" extrusionOk="0">
                  <a:moveTo>
                    <a:pt x="762" y="1"/>
                  </a:moveTo>
                  <a:cubicBezTo>
                    <a:pt x="512" y="72"/>
                    <a:pt x="239" y="132"/>
                    <a:pt x="12" y="251"/>
                  </a:cubicBezTo>
                  <a:cubicBezTo>
                    <a:pt x="0" y="251"/>
                    <a:pt x="12" y="274"/>
                    <a:pt x="12" y="274"/>
                  </a:cubicBezTo>
                  <a:cubicBezTo>
                    <a:pt x="262" y="251"/>
                    <a:pt x="512" y="108"/>
                    <a:pt x="762" y="24"/>
                  </a:cubicBezTo>
                  <a:cubicBezTo>
                    <a:pt x="774" y="13"/>
                    <a:pt x="774" y="1"/>
                    <a:pt x="7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64" name="Google Shape;19064;p27"/>
            <p:cNvSpPr/>
            <p:nvPr/>
          </p:nvSpPr>
          <p:spPr>
            <a:xfrm>
              <a:off x="1535375" y="2539075"/>
              <a:ext cx="83600" cy="17700"/>
            </a:xfrm>
            <a:custGeom>
              <a:avLst/>
              <a:gdLst/>
              <a:ahLst/>
              <a:cxnLst/>
              <a:rect l="l" t="t" r="r" b="b"/>
              <a:pathLst>
                <a:path w="3344" h="708" extrusionOk="0">
                  <a:moveTo>
                    <a:pt x="3187" y="0"/>
                  </a:moveTo>
                  <a:cubicBezTo>
                    <a:pt x="2597" y="0"/>
                    <a:pt x="1973" y="125"/>
                    <a:pt x="1379" y="169"/>
                  </a:cubicBezTo>
                  <a:cubicBezTo>
                    <a:pt x="867" y="205"/>
                    <a:pt x="450" y="384"/>
                    <a:pt x="21" y="658"/>
                  </a:cubicBezTo>
                  <a:cubicBezTo>
                    <a:pt x="1" y="678"/>
                    <a:pt x="16" y="708"/>
                    <a:pt x="35" y="708"/>
                  </a:cubicBezTo>
                  <a:cubicBezTo>
                    <a:pt x="39" y="708"/>
                    <a:pt x="42" y="707"/>
                    <a:pt x="45" y="705"/>
                  </a:cubicBezTo>
                  <a:cubicBezTo>
                    <a:pt x="664" y="408"/>
                    <a:pt x="1164" y="277"/>
                    <a:pt x="1831" y="241"/>
                  </a:cubicBezTo>
                  <a:cubicBezTo>
                    <a:pt x="2343" y="217"/>
                    <a:pt x="2819" y="62"/>
                    <a:pt x="3319" y="39"/>
                  </a:cubicBezTo>
                  <a:cubicBezTo>
                    <a:pt x="3343" y="27"/>
                    <a:pt x="3343" y="3"/>
                    <a:pt x="3331" y="3"/>
                  </a:cubicBezTo>
                  <a:cubicBezTo>
                    <a:pt x="3283" y="1"/>
                    <a:pt x="3235" y="0"/>
                    <a:pt x="3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65" name="Google Shape;19065;p27"/>
            <p:cNvSpPr/>
            <p:nvPr/>
          </p:nvSpPr>
          <p:spPr>
            <a:xfrm>
              <a:off x="1537150" y="2538525"/>
              <a:ext cx="39850" cy="10200"/>
            </a:xfrm>
            <a:custGeom>
              <a:avLst/>
              <a:gdLst/>
              <a:ahLst/>
              <a:cxnLst/>
              <a:rect l="l" t="t" r="r" b="b"/>
              <a:pathLst>
                <a:path w="1594" h="408" extrusionOk="0">
                  <a:moveTo>
                    <a:pt x="1514" y="0"/>
                  </a:moveTo>
                  <a:cubicBezTo>
                    <a:pt x="1112" y="0"/>
                    <a:pt x="447" y="119"/>
                    <a:pt x="129" y="346"/>
                  </a:cubicBezTo>
                  <a:cubicBezTo>
                    <a:pt x="105" y="346"/>
                    <a:pt x="69" y="358"/>
                    <a:pt x="22" y="358"/>
                  </a:cubicBezTo>
                  <a:cubicBezTo>
                    <a:pt x="0" y="358"/>
                    <a:pt x="8" y="407"/>
                    <a:pt x="36" y="407"/>
                  </a:cubicBezTo>
                  <a:cubicBezTo>
                    <a:pt x="39" y="407"/>
                    <a:pt x="42" y="407"/>
                    <a:pt x="46" y="406"/>
                  </a:cubicBezTo>
                  <a:cubicBezTo>
                    <a:pt x="546" y="191"/>
                    <a:pt x="1034" y="120"/>
                    <a:pt x="1570" y="25"/>
                  </a:cubicBezTo>
                  <a:cubicBezTo>
                    <a:pt x="1593" y="25"/>
                    <a:pt x="1593" y="1"/>
                    <a:pt x="1570" y="1"/>
                  </a:cubicBezTo>
                  <a:cubicBezTo>
                    <a:pt x="1552" y="0"/>
                    <a:pt x="1533" y="0"/>
                    <a:pt x="15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66" name="Google Shape;19066;p27"/>
            <p:cNvSpPr/>
            <p:nvPr/>
          </p:nvSpPr>
          <p:spPr>
            <a:xfrm>
              <a:off x="1538575" y="2461450"/>
              <a:ext cx="97050" cy="15850"/>
            </a:xfrm>
            <a:custGeom>
              <a:avLst/>
              <a:gdLst/>
              <a:ahLst/>
              <a:cxnLst/>
              <a:rect l="l" t="t" r="r" b="b"/>
              <a:pathLst>
                <a:path w="3882" h="634" extrusionOk="0">
                  <a:moveTo>
                    <a:pt x="24" y="0"/>
                  </a:moveTo>
                  <a:cubicBezTo>
                    <a:pt x="12" y="12"/>
                    <a:pt x="0" y="48"/>
                    <a:pt x="12" y="48"/>
                  </a:cubicBezTo>
                  <a:cubicBezTo>
                    <a:pt x="417" y="393"/>
                    <a:pt x="1132" y="346"/>
                    <a:pt x="1620" y="453"/>
                  </a:cubicBezTo>
                  <a:cubicBezTo>
                    <a:pt x="2262" y="590"/>
                    <a:pt x="2942" y="633"/>
                    <a:pt x="3610" y="633"/>
                  </a:cubicBezTo>
                  <a:cubicBezTo>
                    <a:pt x="3697" y="633"/>
                    <a:pt x="3784" y="633"/>
                    <a:pt x="3870" y="631"/>
                  </a:cubicBezTo>
                  <a:cubicBezTo>
                    <a:pt x="3882" y="631"/>
                    <a:pt x="3882" y="596"/>
                    <a:pt x="3870" y="596"/>
                  </a:cubicBezTo>
                  <a:cubicBezTo>
                    <a:pt x="3167" y="548"/>
                    <a:pt x="2465" y="548"/>
                    <a:pt x="1774" y="417"/>
                  </a:cubicBezTo>
                  <a:cubicBezTo>
                    <a:pt x="1370" y="346"/>
                    <a:pt x="358" y="226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67" name="Google Shape;19067;p27"/>
            <p:cNvSpPr/>
            <p:nvPr/>
          </p:nvSpPr>
          <p:spPr>
            <a:xfrm>
              <a:off x="1614550" y="2476775"/>
              <a:ext cx="28525" cy="133350"/>
            </a:xfrm>
            <a:custGeom>
              <a:avLst/>
              <a:gdLst/>
              <a:ahLst/>
              <a:cxnLst/>
              <a:rect l="l" t="t" r="r" b="b"/>
              <a:pathLst>
                <a:path w="1141" h="5334" extrusionOk="0">
                  <a:moveTo>
                    <a:pt x="1111" y="0"/>
                  </a:moveTo>
                  <a:cubicBezTo>
                    <a:pt x="1099" y="0"/>
                    <a:pt x="1087" y="6"/>
                    <a:pt x="1081" y="18"/>
                  </a:cubicBezTo>
                  <a:cubicBezTo>
                    <a:pt x="962" y="435"/>
                    <a:pt x="855" y="876"/>
                    <a:pt x="831" y="1304"/>
                  </a:cubicBezTo>
                  <a:cubicBezTo>
                    <a:pt x="795" y="1733"/>
                    <a:pt x="914" y="2161"/>
                    <a:pt x="890" y="2590"/>
                  </a:cubicBezTo>
                  <a:cubicBezTo>
                    <a:pt x="855" y="3007"/>
                    <a:pt x="795" y="3376"/>
                    <a:pt x="795" y="3793"/>
                  </a:cubicBezTo>
                  <a:cubicBezTo>
                    <a:pt x="795" y="4388"/>
                    <a:pt x="712" y="4674"/>
                    <a:pt x="271" y="5102"/>
                  </a:cubicBezTo>
                  <a:cubicBezTo>
                    <a:pt x="200" y="5174"/>
                    <a:pt x="105" y="5233"/>
                    <a:pt x="9" y="5317"/>
                  </a:cubicBezTo>
                  <a:cubicBezTo>
                    <a:pt x="1" y="5325"/>
                    <a:pt x="4" y="5333"/>
                    <a:pt x="11" y="5333"/>
                  </a:cubicBezTo>
                  <a:cubicBezTo>
                    <a:pt x="14" y="5333"/>
                    <a:pt x="18" y="5332"/>
                    <a:pt x="21" y="5328"/>
                  </a:cubicBezTo>
                  <a:cubicBezTo>
                    <a:pt x="271" y="5114"/>
                    <a:pt x="533" y="5090"/>
                    <a:pt x="712" y="4805"/>
                  </a:cubicBezTo>
                  <a:cubicBezTo>
                    <a:pt x="938" y="4436"/>
                    <a:pt x="855" y="4043"/>
                    <a:pt x="855" y="3626"/>
                  </a:cubicBezTo>
                  <a:cubicBezTo>
                    <a:pt x="879" y="3090"/>
                    <a:pt x="998" y="2602"/>
                    <a:pt x="962" y="2078"/>
                  </a:cubicBezTo>
                  <a:cubicBezTo>
                    <a:pt x="914" y="1352"/>
                    <a:pt x="998" y="733"/>
                    <a:pt x="1141" y="18"/>
                  </a:cubicBezTo>
                  <a:cubicBezTo>
                    <a:pt x="1135" y="6"/>
                    <a:pt x="1123" y="0"/>
                    <a:pt x="1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68" name="Google Shape;19068;p27"/>
            <p:cNvSpPr/>
            <p:nvPr/>
          </p:nvSpPr>
          <p:spPr>
            <a:xfrm>
              <a:off x="1524275" y="2382350"/>
              <a:ext cx="57475" cy="25250"/>
            </a:xfrm>
            <a:custGeom>
              <a:avLst/>
              <a:gdLst/>
              <a:ahLst/>
              <a:cxnLst/>
              <a:rect l="l" t="t" r="r" b="b"/>
              <a:pathLst>
                <a:path w="2299" h="1010" extrusionOk="0">
                  <a:moveTo>
                    <a:pt x="2148" y="1"/>
                  </a:moveTo>
                  <a:cubicBezTo>
                    <a:pt x="1347" y="1"/>
                    <a:pt x="825" y="850"/>
                    <a:pt x="37" y="974"/>
                  </a:cubicBezTo>
                  <a:cubicBezTo>
                    <a:pt x="1" y="974"/>
                    <a:pt x="1" y="1009"/>
                    <a:pt x="37" y="1009"/>
                  </a:cubicBezTo>
                  <a:cubicBezTo>
                    <a:pt x="894" y="950"/>
                    <a:pt x="1370" y="45"/>
                    <a:pt x="2287" y="21"/>
                  </a:cubicBezTo>
                  <a:cubicBezTo>
                    <a:pt x="2299" y="21"/>
                    <a:pt x="2299" y="9"/>
                    <a:pt x="2287" y="9"/>
                  </a:cubicBezTo>
                  <a:cubicBezTo>
                    <a:pt x="2240" y="3"/>
                    <a:pt x="2193" y="1"/>
                    <a:pt x="21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69" name="Google Shape;19069;p27"/>
            <p:cNvSpPr/>
            <p:nvPr/>
          </p:nvSpPr>
          <p:spPr>
            <a:xfrm>
              <a:off x="1583525" y="2367675"/>
              <a:ext cx="26200" cy="12825"/>
            </a:xfrm>
            <a:custGeom>
              <a:avLst/>
              <a:gdLst/>
              <a:ahLst/>
              <a:cxnLst/>
              <a:rect l="l" t="t" r="r" b="b"/>
              <a:pathLst>
                <a:path w="1048" h="513" extrusionOk="0">
                  <a:moveTo>
                    <a:pt x="1012" y="1"/>
                  </a:moveTo>
                  <a:cubicBezTo>
                    <a:pt x="691" y="179"/>
                    <a:pt x="346" y="334"/>
                    <a:pt x="0" y="513"/>
                  </a:cubicBezTo>
                  <a:cubicBezTo>
                    <a:pt x="357" y="358"/>
                    <a:pt x="703" y="191"/>
                    <a:pt x="1024" y="13"/>
                  </a:cubicBezTo>
                  <a:cubicBezTo>
                    <a:pt x="1048" y="13"/>
                    <a:pt x="1024" y="1"/>
                    <a:pt x="10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70" name="Google Shape;19070;p27"/>
            <p:cNvSpPr/>
            <p:nvPr/>
          </p:nvSpPr>
          <p:spPr>
            <a:xfrm>
              <a:off x="1595725" y="2391500"/>
              <a:ext cx="30375" cy="10725"/>
            </a:xfrm>
            <a:custGeom>
              <a:avLst/>
              <a:gdLst/>
              <a:ahLst/>
              <a:cxnLst/>
              <a:rect l="l" t="t" r="r" b="b"/>
              <a:pathLst>
                <a:path w="1215" h="429" extrusionOk="0">
                  <a:moveTo>
                    <a:pt x="1215" y="0"/>
                  </a:moveTo>
                  <a:lnTo>
                    <a:pt x="1215" y="0"/>
                  </a:lnTo>
                  <a:cubicBezTo>
                    <a:pt x="822" y="167"/>
                    <a:pt x="417" y="250"/>
                    <a:pt x="24" y="405"/>
                  </a:cubicBezTo>
                  <a:cubicBezTo>
                    <a:pt x="0" y="405"/>
                    <a:pt x="0" y="429"/>
                    <a:pt x="24" y="429"/>
                  </a:cubicBezTo>
                  <a:cubicBezTo>
                    <a:pt x="441" y="393"/>
                    <a:pt x="858" y="191"/>
                    <a:pt x="12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71" name="Google Shape;19071;p27"/>
            <p:cNvSpPr/>
            <p:nvPr/>
          </p:nvSpPr>
          <p:spPr>
            <a:xfrm>
              <a:off x="1599600" y="2395650"/>
              <a:ext cx="31275" cy="11650"/>
            </a:xfrm>
            <a:custGeom>
              <a:avLst/>
              <a:gdLst/>
              <a:ahLst/>
              <a:cxnLst/>
              <a:rect l="l" t="t" r="r" b="b"/>
              <a:pathLst>
                <a:path w="1251" h="466" extrusionOk="0">
                  <a:moveTo>
                    <a:pt x="1238" y="1"/>
                  </a:moveTo>
                  <a:cubicBezTo>
                    <a:pt x="846" y="180"/>
                    <a:pt x="441" y="299"/>
                    <a:pt x="24" y="418"/>
                  </a:cubicBezTo>
                  <a:cubicBezTo>
                    <a:pt x="0" y="430"/>
                    <a:pt x="12" y="465"/>
                    <a:pt x="48" y="465"/>
                  </a:cubicBezTo>
                  <a:cubicBezTo>
                    <a:pt x="465" y="370"/>
                    <a:pt x="857" y="203"/>
                    <a:pt x="1238" y="13"/>
                  </a:cubicBezTo>
                  <a:cubicBezTo>
                    <a:pt x="1250" y="13"/>
                    <a:pt x="1250" y="1"/>
                    <a:pt x="1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72" name="Google Shape;19072;p27"/>
            <p:cNvSpPr/>
            <p:nvPr/>
          </p:nvSpPr>
          <p:spPr>
            <a:xfrm>
              <a:off x="1600800" y="2403650"/>
              <a:ext cx="27675" cy="10700"/>
            </a:xfrm>
            <a:custGeom>
              <a:avLst/>
              <a:gdLst/>
              <a:ahLst/>
              <a:cxnLst/>
              <a:rect l="l" t="t" r="r" b="b"/>
              <a:pathLst>
                <a:path w="1107" h="428" extrusionOk="0">
                  <a:moveTo>
                    <a:pt x="1099" y="0"/>
                  </a:moveTo>
                  <a:cubicBezTo>
                    <a:pt x="1098" y="0"/>
                    <a:pt x="1097" y="1"/>
                    <a:pt x="1095" y="2"/>
                  </a:cubicBezTo>
                  <a:cubicBezTo>
                    <a:pt x="738" y="157"/>
                    <a:pt x="357" y="229"/>
                    <a:pt x="12" y="395"/>
                  </a:cubicBezTo>
                  <a:cubicBezTo>
                    <a:pt x="3" y="404"/>
                    <a:pt x="1" y="427"/>
                    <a:pt x="5" y="427"/>
                  </a:cubicBezTo>
                  <a:cubicBezTo>
                    <a:pt x="7" y="427"/>
                    <a:pt x="9" y="425"/>
                    <a:pt x="12" y="419"/>
                  </a:cubicBezTo>
                  <a:cubicBezTo>
                    <a:pt x="381" y="383"/>
                    <a:pt x="774" y="181"/>
                    <a:pt x="1095" y="38"/>
                  </a:cubicBezTo>
                  <a:cubicBezTo>
                    <a:pt x="1105" y="28"/>
                    <a:pt x="1107" y="0"/>
                    <a:pt x="10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73" name="Google Shape;19073;p27"/>
            <p:cNvSpPr/>
            <p:nvPr/>
          </p:nvSpPr>
          <p:spPr>
            <a:xfrm>
              <a:off x="1528750" y="2415825"/>
              <a:ext cx="61650" cy="15625"/>
            </a:xfrm>
            <a:custGeom>
              <a:avLst/>
              <a:gdLst/>
              <a:ahLst/>
              <a:cxnLst/>
              <a:rect l="l" t="t" r="r" b="b"/>
              <a:pathLst>
                <a:path w="2466" h="625" extrusionOk="0">
                  <a:moveTo>
                    <a:pt x="2070" y="0"/>
                  </a:moveTo>
                  <a:cubicBezTo>
                    <a:pt x="1849" y="0"/>
                    <a:pt x="1630" y="27"/>
                    <a:pt x="1405" y="87"/>
                  </a:cubicBezTo>
                  <a:cubicBezTo>
                    <a:pt x="941" y="206"/>
                    <a:pt x="524" y="456"/>
                    <a:pt x="48" y="551"/>
                  </a:cubicBezTo>
                  <a:cubicBezTo>
                    <a:pt x="4" y="562"/>
                    <a:pt x="1" y="624"/>
                    <a:pt x="38" y="624"/>
                  </a:cubicBezTo>
                  <a:cubicBezTo>
                    <a:pt x="41" y="624"/>
                    <a:pt x="44" y="624"/>
                    <a:pt x="48" y="623"/>
                  </a:cubicBezTo>
                  <a:cubicBezTo>
                    <a:pt x="393" y="575"/>
                    <a:pt x="691" y="432"/>
                    <a:pt x="1013" y="289"/>
                  </a:cubicBezTo>
                  <a:cubicBezTo>
                    <a:pt x="1489" y="111"/>
                    <a:pt x="1965" y="51"/>
                    <a:pt x="2465" y="27"/>
                  </a:cubicBezTo>
                  <a:cubicBezTo>
                    <a:pt x="2332" y="10"/>
                    <a:pt x="2201" y="0"/>
                    <a:pt x="2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74" name="Google Shape;19074;p27"/>
            <p:cNvSpPr/>
            <p:nvPr/>
          </p:nvSpPr>
          <p:spPr>
            <a:xfrm>
              <a:off x="1607025" y="2273925"/>
              <a:ext cx="21475" cy="96025"/>
            </a:xfrm>
            <a:custGeom>
              <a:avLst/>
              <a:gdLst/>
              <a:ahLst/>
              <a:cxnLst/>
              <a:rect l="l" t="t" r="r" b="b"/>
              <a:pathLst>
                <a:path w="859" h="3841" extrusionOk="0">
                  <a:moveTo>
                    <a:pt x="1" y="0"/>
                  </a:moveTo>
                  <a:lnTo>
                    <a:pt x="1" y="0"/>
                  </a:lnTo>
                  <a:cubicBezTo>
                    <a:pt x="560" y="1251"/>
                    <a:pt x="727" y="2453"/>
                    <a:pt x="596" y="3822"/>
                  </a:cubicBezTo>
                  <a:cubicBezTo>
                    <a:pt x="596" y="3834"/>
                    <a:pt x="599" y="3840"/>
                    <a:pt x="602" y="3840"/>
                  </a:cubicBezTo>
                  <a:cubicBezTo>
                    <a:pt x="605" y="3840"/>
                    <a:pt x="608" y="3834"/>
                    <a:pt x="608" y="3822"/>
                  </a:cubicBezTo>
                  <a:cubicBezTo>
                    <a:pt x="858" y="2548"/>
                    <a:pt x="644" y="116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75" name="Google Shape;19075;p27"/>
            <p:cNvSpPr/>
            <p:nvPr/>
          </p:nvSpPr>
          <p:spPr>
            <a:xfrm>
              <a:off x="1454325" y="2408950"/>
              <a:ext cx="69100" cy="8325"/>
            </a:xfrm>
            <a:custGeom>
              <a:avLst/>
              <a:gdLst/>
              <a:ahLst/>
              <a:cxnLst/>
              <a:rect l="l" t="t" r="r" b="b"/>
              <a:pathLst>
                <a:path w="2764" h="333" extrusionOk="0">
                  <a:moveTo>
                    <a:pt x="1112" y="0"/>
                  </a:moveTo>
                  <a:cubicBezTo>
                    <a:pt x="754" y="0"/>
                    <a:pt x="364" y="88"/>
                    <a:pt x="37" y="136"/>
                  </a:cubicBezTo>
                  <a:cubicBezTo>
                    <a:pt x="1" y="136"/>
                    <a:pt x="1" y="183"/>
                    <a:pt x="37" y="183"/>
                  </a:cubicBezTo>
                  <a:cubicBezTo>
                    <a:pt x="367" y="123"/>
                    <a:pt x="682" y="70"/>
                    <a:pt x="995" y="70"/>
                  </a:cubicBezTo>
                  <a:cubicBezTo>
                    <a:pt x="1235" y="70"/>
                    <a:pt x="1473" y="101"/>
                    <a:pt x="1715" y="183"/>
                  </a:cubicBezTo>
                  <a:cubicBezTo>
                    <a:pt x="2013" y="283"/>
                    <a:pt x="2261" y="332"/>
                    <a:pt x="2556" y="332"/>
                  </a:cubicBezTo>
                  <a:cubicBezTo>
                    <a:pt x="2615" y="332"/>
                    <a:pt x="2676" y="330"/>
                    <a:pt x="2739" y="326"/>
                  </a:cubicBezTo>
                  <a:cubicBezTo>
                    <a:pt x="2763" y="326"/>
                    <a:pt x="2763" y="314"/>
                    <a:pt x="2739" y="314"/>
                  </a:cubicBezTo>
                  <a:cubicBezTo>
                    <a:pt x="2382" y="314"/>
                    <a:pt x="2061" y="302"/>
                    <a:pt x="1727" y="171"/>
                  </a:cubicBezTo>
                  <a:cubicBezTo>
                    <a:pt x="1596" y="112"/>
                    <a:pt x="1513" y="52"/>
                    <a:pt x="1358" y="17"/>
                  </a:cubicBezTo>
                  <a:cubicBezTo>
                    <a:pt x="1279" y="5"/>
                    <a:pt x="1196" y="0"/>
                    <a:pt x="11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76" name="Google Shape;19076;p27"/>
            <p:cNvSpPr/>
            <p:nvPr/>
          </p:nvSpPr>
          <p:spPr>
            <a:xfrm>
              <a:off x="1409400" y="2410850"/>
              <a:ext cx="29475" cy="4175"/>
            </a:xfrm>
            <a:custGeom>
              <a:avLst/>
              <a:gdLst/>
              <a:ahLst/>
              <a:cxnLst/>
              <a:rect l="l" t="t" r="r" b="b"/>
              <a:pathLst>
                <a:path w="1179" h="167" extrusionOk="0">
                  <a:moveTo>
                    <a:pt x="48" y="0"/>
                  </a:moveTo>
                  <a:cubicBezTo>
                    <a:pt x="12" y="0"/>
                    <a:pt x="0" y="48"/>
                    <a:pt x="36" y="48"/>
                  </a:cubicBezTo>
                  <a:cubicBezTo>
                    <a:pt x="405" y="95"/>
                    <a:pt x="774" y="155"/>
                    <a:pt x="1167" y="167"/>
                  </a:cubicBezTo>
                  <a:cubicBezTo>
                    <a:pt x="1179" y="167"/>
                    <a:pt x="1179" y="155"/>
                    <a:pt x="1167" y="131"/>
                  </a:cubicBezTo>
                  <a:cubicBezTo>
                    <a:pt x="786" y="60"/>
                    <a:pt x="417" y="36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77" name="Google Shape;19077;p27"/>
            <p:cNvSpPr/>
            <p:nvPr/>
          </p:nvSpPr>
          <p:spPr>
            <a:xfrm>
              <a:off x="1452250" y="2404100"/>
              <a:ext cx="69675" cy="6825"/>
            </a:xfrm>
            <a:custGeom>
              <a:avLst/>
              <a:gdLst/>
              <a:ahLst/>
              <a:cxnLst/>
              <a:rect l="l" t="t" r="r" b="b"/>
              <a:pathLst>
                <a:path w="2787" h="273" extrusionOk="0">
                  <a:moveTo>
                    <a:pt x="1158" y="1"/>
                  </a:moveTo>
                  <a:cubicBezTo>
                    <a:pt x="859" y="1"/>
                    <a:pt x="564" y="45"/>
                    <a:pt x="266" y="45"/>
                  </a:cubicBezTo>
                  <a:cubicBezTo>
                    <a:pt x="182" y="45"/>
                    <a:pt x="97" y="41"/>
                    <a:pt x="13" y="32"/>
                  </a:cubicBezTo>
                  <a:cubicBezTo>
                    <a:pt x="1" y="32"/>
                    <a:pt x="1" y="44"/>
                    <a:pt x="13" y="44"/>
                  </a:cubicBezTo>
                  <a:cubicBezTo>
                    <a:pt x="146" y="71"/>
                    <a:pt x="280" y="80"/>
                    <a:pt x="415" y="80"/>
                  </a:cubicBezTo>
                  <a:cubicBezTo>
                    <a:pt x="683" y="80"/>
                    <a:pt x="952" y="44"/>
                    <a:pt x="1223" y="44"/>
                  </a:cubicBezTo>
                  <a:cubicBezTo>
                    <a:pt x="1359" y="44"/>
                    <a:pt x="1495" y="53"/>
                    <a:pt x="1632" y="80"/>
                  </a:cubicBezTo>
                  <a:cubicBezTo>
                    <a:pt x="1949" y="137"/>
                    <a:pt x="2235" y="273"/>
                    <a:pt x="2552" y="273"/>
                  </a:cubicBezTo>
                  <a:cubicBezTo>
                    <a:pt x="2628" y="273"/>
                    <a:pt x="2706" y="265"/>
                    <a:pt x="2787" y="246"/>
                  </a:cubicBezTo>
                  <a:lnTo>
                    <a:pt x="2787" y="246"/>
                  </a:lnTo>
                  <a:cubicBezTo>
                    <a:pt x="2774" y="247"/>
                    <a:pt x="2760" y="247"/>
                    <a:pt x="2747" y="247"/>
                  </a:cubicBezTo>
                  <a:cubicBezTo>
                    <a:pt x="2253" y="247"/>
                    <a:pt x="1834" y="31"/>
                    <a:pt x="1358" y="8"/>
                  </a:cubicBezTo>
                  <a:cubicBezTo>
                    <a:pt x="1291" y="3"/>
                    <a:pt x="1224" y="1"/>
                    <a:pt x="11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78" name="Google Shape;19078;p27"/>
            <p:cNvSpPr/>
            <p:nvPr/>
          </p:nvSpPr>
          <p:spPr>
            <a:xfrm>
              <a:off x="1446300" y="2370075"/>
              <a:ext cx="72650" cy="17875"/>
            </a:xfrm>
            <a:custGeom>
              <a:avLst/>
              <a:gdLst/>
              <a:ahLst/>
              <a:cxnLst/>
              <a:rect l="l" t="t" r="r" b="b"/>
              <a:pathLst>
                <a:path w="2906" h="715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917" y="476"/>
                    <a:pt x="1870" y="572"/>
                    <a:pt x="2906" y="714"/>
                  </a:cubicBezTo>
                  <a:cubicBezTo>
                    <a:pt x="2441" y="572"/>
                    <a:pt x="1929" y="441"/>
                    <a:pt x="1453" y="393"/>
                  </a:cubicBezTo>
                  <a:cubicBezTo>
                    <a:pt x="917" y="345"/>
                    <a:pt x="501" y="179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79" name="Google Shape;19079;p27"/>
            <p:cNvSpPr/>
            <p:nvPr/>
          </p:nvSpPr>
          <p:spPr>
            <a:xfrm>
              <a:off x="1412675" y="2361200"/>
              <a:ext cx="27900" cy="8550"/>
            </a:xfrm>
            <a:custGeom>
              <a:avLst/>
              <a:gdLst/>
              <a:ahLst/>
              <a:cxnLst/>
              <a:rect l="l" t="t" r="r" b="b"/>
              <a:pathLst>
                <a:path w="1116" h="342" extrusionOk="0">
                  <a:moveTo>
                    <a:pt x="221" y="1"/>
                  </a:moveTo>
                  <a:cubicBezTo>
                    <a:pt x="155" y="1"/>
                    <a:pt x="89" y="7"/>
                    <a:pt x="24" y="22"/>
                  </a:cubicBezTo>
                  <a:cubicBezTo>
                    <a:pt x="0" y="22"/>
                    <a:pt x="0" y="57"/>
                    <a:pt x="24" y="57"/>
                  </a:cubicBezTo>
                  <a:cubicBezTo>
                    <a:pt x="380" y="57"/>
                    <a:pt x="726" y="89"/>
                    <a:pt x="1042" y="287"/>
                  </a:cubicBezTo>
                  <a:lnTo>
                    <a:pt x="1042" y="287"/>
                  </a:lnTo>
                  <a:cubicBezTo>
                    <a:pt x="799" y="129"/>
                    <a:pt x="511" y="1"/>
                    <a:pt x="221" y="1"/>
                  </a:cubicBezTo>
                  <a:close/>
                  <a:moveTo>
                    <a:pt x="1042" y="287"/>
                  </a:moveTo>
                  <a:lnTo>
                    <a:pt x="1042" y="287"/>
                  </a:lnTo>
                  <a:cubicBezTo>
                    <a:pt x="1064" y="302"/>
                    <a:pt x="1086" y="316"/>
                    <a:pt x="1107" y="331"/>
                  </a:cubicBezTo>
                  <a:cubicBezTo>
                    <a:pt x="1086" y="316"/>
                    <a:pt x="1064" y="301"/>
                    <a:pt x="1042" y="287"/>
                  </a:cubicBezTo>
                  <a:close/>
                  <a:moveTo>
                    <a:pt x="1107" y="331"/>
                  </a:moveTo>
                  <a:cubicBezTo>
                    <a:pt x="1107" y="339"/>
                    <a:pt x="1109" y="342"/>
                    <a:pt x="1110" y="342"/>
                  </a:cubicBezTo>
                  <a:cubicBezTo>
                    <a:pt x="1113" y="342"/>
                    <a:pt x="1115" y="331"/>
                    <a:pt x="1107" y="3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80" name="Google Shape;19080;p27"/>
            <p:cNvSpPr/>
            <p:nvPr/>
          </p:nvSpPr>
          <p:spPr>
            <a:xfrm>
              <a:off x="1534400" y="2301700"/>
              <a:ext cx="46475" cy="20175"/>
            </a:xfrm>
            <a:custGeom>
              <a:avLst/>
              <a:gdLst/>
              <a:ahLst/>
              <a:cxnLst/>
              <a:rect l="l" t="t" r="r" b="b"/>
              <a:pathLst>
                <a:path w="1859" h="807" extrusionOk="0">
                  <a:moveTo>
                    <a:pt x="1734" y="1"/>
                  </a:moveTo>
                  <a:cubicBezTo>
                    <a:pt x="1518" y="1"/>
                    <a:pt x="1323" y="84"/>
                    <a:pt x="1120" y="175"/>
                  </a:cubicBezTo>
                  <a:cubicBezTo>
                    <a:pt x="751" y="366"/>
                    <a:pt x="358" y="556"/>
                    <a:pt x="1" y="794"/>
                  </a:cubicBezTo>
                  <a:cubicBezTo>
                    <a:pt x="1" y="794"/>
                    <a:pt x="1" y="806"/>
                    <a:pt x="13" y="806"/>
                  </a:cubicBezTo>
                  <a:cubicBezTo>
                    <a:pt x="590" y="547"/>
                    <a:pt x="1178" y="20"/>
                    <a:pt x="1825" y="20"/>
                  </a:cubicBezTo>
                  <a:cubicBezTo>
                    <a:pt x="1832" y="20"/>
                    <a:pt x="1839" y="20"/>
                    <a:pt x="1846" y="20"/>
                  </a:cubicBezTo>
                  <a:cubicBezTo>
                    <a:pt x="1858" y="20"/>
                    <a:pt x="1858" y="9"/>
                    <a:pt x="1846" y="9"/>
                  </a:cubicBezTo>
                  <a:cubicBezTo>
                    <a:pt x="1808" y="3"/>
                    <a:pt x="1770" y="1"/>
                    <a:pt x="17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81" name="Google Shape;19081;p27"/>
            <p:cNvSpPr/>
            <p:nvPr/>
          </p:nvSpPr>
          <p:spPr>
            <a:xfrm>
              <a:off x="1536775" y="2310525"/>
              <a:ext cx="33075" cy="14325"/>
            </a:xfrm>
            <a:custGeom>
              <a:avLst/>
              <a:gdLst/>
              <a:ahLst/>
              <a:cxnLst/>
              <a:rect l="l" t="t" r="r" b="b"/>
              <a:pathLst>
                <a:path w="1323" h="573" extrusionOk="0">
                  <a:moveTo>
                    <a:pt x="1311" y="1"/>
                  </a:moveTo>
                  <a:cubicBezTo>
                    <a:pt x="870" y="179"/>
                    <a:pt x="418" y="334"/>
                    <a:pt x="13" y="560"/>
                  </a:cubicBezTo>
                  <a:cubicBezTo>
                    <a:pt x="1" y="560"/>
                    <a:pt x="13" y="572"/>
                    <a:pt x="25" y="572"/>
                  </a:cubicBezTo>
                  <a:cubicBezTo>
                    <a:pt x="477" y="441"/>
                    <a:pt x="894" y="203"/>
                    <a:pt x="1311" y="13"/>
                  </a:cubicBezTo>
                  <a:cubicBezTo>
                    <a:pt x="1323" y="13"/>
                    <a:pt x="1311" y="1"/>
                    <a:pt x="13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82" name="Google Shape;19082;p27"/>
            <p:cNvSpPr/>
            <p:nvPr/>
          </p:nvSpPr>
          <p:spPr>
            <a:xfrm>
              <a:off x="1531125" y="2320350"/>
              <a:ext cx="27125" cy="12825"/>
            </a:xfrm>
            <a:custGeom>
              <a:avLst/>
              <a:gdLst/>
              <a:ahLst/>
              <a:cxnLst/>
              <a:rect l="l" t="t" r="r" b="b"/>
              <a:pathLst>
                <a:path w="1085" h="513" extrusionOk="0">
                  <a:moveTo>
                    <a:pt x="1072" y="1"/>
                  </a:moveTo>
                  <a:cubicBezTo>
                    <a:pt x="715" y="108"/>
                    <a:pt x="346" y="275"/>
                    <a:pt x="25" y="465"/>
                  </a:cubicBezTo>
                  <a:cubicBezTo>
                    <a:pt x="1" y="477"/>
                    <a:pt x="25" y="513"/>
                    <a:pt x="60" y="513"/>
                  </a:cubicBezTo>
                  <a:cubicBezTo>
                    <a:pt x="406" y="346"/>
                    <a:pt x="739" y="179"/>
                    <a:pt x="1084" y="36"/>
                  </a:cubicBezTo>
                  <a:cubicBezTo>
                    <a:pt x="1084" y="25"/>
                    <a:pt x="1084" y="1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83" name="Google Shape;19083;p27"/>
            <p:cNvSpPr/>
            <p:nvPr/>
          </p:nvSpPr>
          <p:spPr>
            <a:xfrm>
              <a:off x="1531250" y="2328900"/>
              <a:ext cx="23650" cy="11000"/>
            </a:xfrm>
            <a:custGeom>
              <a:avLst/>
              <a:gdLst/>
              <a:ahLst/>
              <a:cxnLst/>
              <a:rect l="l" t="t" r="r" b="b"/>
              <a:pathLst>
                <a:path w="946" h="440" extrusionOk="0">
                  <a:moveTo>
                    <a:pt x="925" y="1"/>
                  </a:moveTo>
                  <a:cubicBezTo>
                    <a:pt x="922" y="1"/>
                    <a:pt x="917" y="2"/>
                    <a:pt x="913" y="4"/>
                  </a:cubicBezTo>
                  <a:cubicBezTo>
                    <a:pt x="615" y="123"/>
                    <a:pt x="305" y="242"/>
                    <a:pt x="20" y="397"/>
                  </a:cubicBezTo>
                  <a:cubicBezTo>
                    <a:pt x="0" y="406"/>
                    <a:pt x="4" y="439"/>
                    <a:pt x="25" y="439"/>
                  </a:cubicBezTo>
                  <a:cubicBezTo>
                    <a:pt x="30" y="439"/>
                    <a:pt x="36" y="437"/>
                    <a:pt x="43" y="433"/>
                  </a:cubicBezTo>
                  <a:cubicBezTo>
                    <a:pt x="341" y="314"/>
                    <a:pt x="639" y="171"/>
                    <a:pt x="936" y="16"/>
                  </a:cubicBezTo>
                  <a:cubicBezTo>
                    <a:pt x="946" y="16"/>
                    <a:pt x="940" y="1"/>
                    <a:pt x="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84" name="Google Shape;19084;p27"/>
            <p:cNvSpPr/>
            <p:nvPr/>
          </p:nvSpPr>
          <p:spPr>
            <a:xfrm>
              <a:off x="1528450" y="2331675"/>
              <a:ext cx="30675" cy="15200"/>
            </a:xfrm>
            <a:custGeom>
              <a:avLst/>
              <a:gdLst/>
              <a:ahLst/>
              <a:cxnLst/>
              <a:rect l="l" t="t" r="r" b="b"/>
              <a:pathLst>
                <a:path w="1227" h="608" extrusionOk="0">
                  <a:moveTo>
                    <a:pt x="1191" y="0"/>
                  </a:moveTo>
                  <a:cubicBezTo>
                    <a:pt x="810" y="143"/>
                    <a:pt x="370" y="322"/>
                    <a:pt x="13" y="560"/>
                  </a:cubicBezTo>
                  <a:cubicBezTo>
                    <a:pt x="1" y="584"/>
                    <a:pt x="13" y="607"/>
                    <a:pt x="36" y="607"/>
                  </a:cubicBezTo>
                  <a:cubicBezTo>
                    <a:pt x="429" y="441"/>
                    <a:pt x="822" y="226"/>
                    <a:pt x="1191" y="24"/>
                  </a:cubicBezTo>
                  <a:cubicBezTo>
                    <a:pt x="1227" y="12"/>
                    <a:pt x="1203" y="0"/>
                    <a:pt x="1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85" name="Google Shape;19085;p27"/>
            <p:cNvSpPr/>
            <p:nvPr/>
          </p:nvSpPr>
          <p:spPr>
            <a:xfrm>
              <a:off x="1452550" y="2304550"/>
              <a:ext cx="62500" cy="18325"/>
            </a:xfrm>
            <a:custGeom>
              <a:avLst/>
              <a:gdLst/>
              <a:ahLst/>
              <a:cxnLst/>
              <a:rect l="l" t="t" r="r" b="b"/>
              <a:pathLst>
                <a:path w="2500" h="733" extrusionOk="0">
                  <a:moveTo>
                    <a:pt x="355" y="0"/>
                  </a:moveTo>
                  <a:cubicBezTo>
                    <a:pt x="239" y="0"/>
                    <a:pt x="121" y="13"/>
                    <a:pt x="12" y="26"/>
                  </a:cubicBezTo>
                  <a:cubicBezTo>
                    <a:pt x="1" y="26"/>
                    <a:pt x="1" y="61"/>
                    <a:pt x="12" y="61"/>
                  </a:cubicBezTo>
                  <a:cubicBezTo>
                    <a:pt x="334" y="73"/>
                    <a:pt x="512" y="133"/>
                    <a:pt x="786" y="240"/>
                  </a:cubicBezTo>
                  <a:cubicBezTo>
                    <a:pt x="870" y="264"/>
                    <a:pt x="882" y="287"/>
                    <a:pt x="953" y="287"/>
                  </a:cubicBezTo>
                  <a:cubicBezTo>
                    <a:pt x="971" y="293"/>
                    <a:pt x="989" y="296"/>
                    <a:pt x="1008" y="296"/>
                  </a:cubicBezTo>
                  <a:cubicBezTo>
                    <a:pt x="1065" y="296"/>
                    <a:pt x="1126" y="276"/>
                    <a:pt x="1179" y="276"/>
                  </a:cubicBezTo>
                  <a:cubicBezTo>
                    <a:pt x="1370" y="276"/>
                    <a:pt x="1560" y="347"/>
                    <a:pt x="1739" y="430"/>
                  </a:cubicBezTo>
                  <a:cubicBezTo>
                    <a:pt x="1977" y="514"/>
                    <a:pt x="2215" y="633"/>
                    <a:pt x="2453" y="728"/>
                  </a:cubicBezTo>
                  <a:cubicBezTo>
                    <a:pt x="2467" y="731"/>
                    <a:pt x="2477" y="733"/>
                    <a:pt x="2484" y="733"/>
                  </a:cubicBezTo>
                  <a:cubicBezTo>
                    <a:pt x="2500" y="733"/>
                    <a:pt x="2497" y="724"/>
                    <a:pt x="2489" y="716"/>
                  </a:cubicBezTo>
                  <a:cubicBezTo>
                    <a:pt x="2036" y="478"/>
                    <a:pt x="1620" y="252"/>
                    <a:pt x="1120" y="216"/>
                  </a:cubicBezTo>
                  <a:cubicBezTo>
                    <a:pt x="929" y="204"/>
                    <a:pt x="822" y="85"/>
                    <a:pt x="643" y="37"/>
                  </a:cubicBezTo>
                  <a:cubicBezTo>
                    <a:pt x="555" y="10"/>
                    <a:pt x="456" y="0"/>
                    <a:pt x="3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86" name="Google Shape;19086;p27"/>
            <p:cNvSpPr/>
            <p:nvPr/>
          </p:nvSpPr>
          <p:spPr>
            <a:xfrm>
              <a:off x="1418925" y="2295650"/>
              <a:ext cx="24425" cy="6875"/>
            </a:xfrm>
            <a:custGeom>
              <a:avLst/>
              <a:gdLst/>
              <a:ahLst/>
              <a:cxnLst/>
              <a:rect l="l" t="t" r="r" b="b"/>
              <a:pathLst>
                <a:path w="977" h="275" extrusionOk="0">
                  <a:moveTo>
                    <a:pt x="24" y="1"/>
                  </a:moveTo>
                  <a:cubicBezTo>
                    <a:pt x="0" y="1"/>
                    <a:pt x="0" y="12"/>
                    <a:pt x="24" y="12"/>
                  </a:cubicBezTo>
                  <a:cubicBezTo>
                    <a:pt x="298" y="155"/>
                    <a:pt x="643" y="251"/>
                    <a:pt x="965" y="274"/>
                  </a:cubicBezTo>
                  <a:cubicBezTo>
                    <a:pt x="976" y="274"/>
                    <a:pt x="976" y="262"/>
                    <a:pt x="965" y="262"/>
                  </a:cubicBezTo>
                  <a:cubicBezTo>
                    <a:pt x="631" y="203"/>
                    <a:pt x="333" y="120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87" name="Google Shape;19087;p27"/>
            <p:cNvSpPr/>
            <p:nvPr/>
          </p:nvSpPr>
          <p:spPr>
            <a:xfrm>
              <a:off x="1496000" y="2301000"/>
              <a:ext cx="25325" cy="16600"/>
            </a:xfrm>
            <a:custGeom>
              <a:avLst/>
              <a:gdLst/>
              <a:ahLst/>
              <a:cxnLst/>
              <a:rect l="l" t="t" r="r" b="b"/>
              <a:pathLst>
                <a:path w="1013" h="664" extrusionOk="0">
                  <a:moveTo>
                    <a:pt x="37" y="1"/>
                  </a:moveTo>
                  <a:cubicBezTo>
                    <a:pt x="25" y="1"/>
                    <a:pt x="1" y="25"/>
                    <a:pt x="25" y="37"/>
                  </a:cubicBezTo>
                  <a:cubicBezTo>
                    <a:pt x="156" y="168"/>
                    <a:pt x="322" y="239"/>
                    <a:pt x="477" y="346"/>
                  </a:cubicBezTo>
                  <a:lnTo>
                    <a:pt x="1011" y="654"/>
                  </a:lnTo>
                  <a:lnTo>
                    <a:pt x="1011" y="654"/>
                  </a:lnTo>
                  <a:cubicBezTo>
                    <a:pt x="1009" y="647"/>
                    <a:pt x="1006" y="637"/>
                    <a:pt x="1001" y="632"/>
                  </a:cubicBezTo>
                  <a:cubicBezTo>
                    <a:pt x="834" y="525"/>
                    <a:pt x="691" y="406"/>
                    <a:pt x="525" y="298"/>
                  </a:cubicBezTo>
                  <a:cubicBezTo>
                    <a:pt x="358" y="203"/>
                    <a:pt x="203" y="60"/>
                    <a:pt x="37" y="1"/>
                  </a:cubicBezTo>
                  <a:close/>
                  <a:moveTo>
                    <a:pt x="1011" y="654"/>
                  </a:moveTo>
                  <a:cubicBezTo>
                    <a:pt x="1012" y="660"/>
                    <a:pt x="1012" y="664"/>
                    <a:pt x="1013" y="664"/>
                  </a:cubicBezTo>
                  <a:cubicBezTo>
                    <a:pt x="1013" y="664"/>
                    <a:pt x="1013" y="661"/>
                    <a:pt x="1013" y="656"/>
                  </a:cubicBezTo>
                  <a:lnTo>
                    <a:pt x="1011" y="654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88" name="Google Shape;19088;p27"/>
            <p:cNvSpPr/>
            <p:nvPr/>
          </p:nvSpPr>
          <p:spPr>
            <a:xfrm>
              <a:off x="1496600" y="2295650"/>
              <a:ext cx="18325" cy="8800"/>
            </a:xfrm>
            <a:custGeom>
              <a:avLst/>
              <a:gdLst/>
              <a:ahLst/>
              <a:cxnLst/>
              <a:rect l="l" t="t" r="r" b="b"/>
              <a:pathLst>
                <a:path w="733" h="352" extrusionOk="0">
                  <a:moveTo>
                    <a:pt x="24" y="1"/>
                  </a:moveTo>
                  <a:cubicBezTo>
                    <a:pt x="1" y="1"/>
                    <a:pt x="1" y="36"/>
                    <a:pt x="24" y="48"/>
                  </a:cubicBezTo>
                  <a:cubicBezTo>
                    <a:pt x="274" y="131"/>
                    <a:pt x="501" y="191"/>
                    <a:pt x="727" y="334"/>
                  </a:cubicBezTo>
                  <a:cubicBezTo>
                    <a:pt x="548" y="155"/>
                    <a:pt x="298" y="1"/>
                    <a:pt x="24" y="1"/>
                  </a:cubicBezTo>
                  <a:close/>
                  <a:moveTo>
                    <a:pt x="727" y="334"/>
                  </a:moveTo>
                  <a:cubicBezTo>
                    <a:pt x="727" y="346"/>
                    <a:pt x="730" y="352"/>
                    <a:pt x="731" y="352"/>
                  </a:cubicBezTo>
                  <a:cubicBezTo>
                    <a:pt x="733" y="352"/>
                    <a:pt x="733" y="346"/>
                    <a:pt x="727" y="3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89" name="Google Shape;19089;p27"/>
            <p:cNvSpPr/>
            <p:nvPr/>
          </p:nvSpPr>
          <p:spPr>
            <a:xfrm>
              <a:off x="1499875" y="2287325"/>
              <a:ext cx="14900" cy="8650"/>
            </a:xfrm>
            <a:custGeom>
              <a:avLst/>
              <a:gdLst/>
              <a:ahLst/>
              <a:cxnLst/>
              <a:rect l="l" t="t" r="r" b="b"/>
              <a:pathLst>
                <a:path w="596" h="346" extrusionOk="0">
                  <a:moveTo>
                    <a:pt x="24" y="0"/>
                  </a:moveTo>
                  <a:cubicBezTo>
                    <a:pt x="13" y="0"/>
                    <a:pt x="1" y="12"/>
                    <a:pt x="13" y="36"/>
                  </a:cubicBezTo>
                  <a:cubicBezTo>
                    <a:pt x="72" y="107"/>
                    <a:pt x="179" y="155"/>
                    <a:pt x="263" y="191"/>
                  </a:cubicBezTo>
                  <a:cubicBezTo>
                    <a:pt x="370" y="250"/>
                    <a:pt x="465" y="298"/>
                    <a:pt x="560" y="345"/>
                  </a:cubicBezTo>
                  <a:cubicBezTo>
                    <a:pt x="584" y="345"/>
                    <a:pt x="596" y="310"/>
                    <a:pt x="584" y="310"/>
                  </a:cubicBezTo>
                  <a:cubicBezTo>
                    <a:pt x="489" y="250"/>
                    <a:pt x="405" y="191"/>
                    <a:pt x="298" y="131"/>
                  </a:cubicBezTo>
                  <a:cubicBezTo>
                    <a:pt x="203" y="95"/>
                    <a:pt x="132" y="12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90" name="Google Shape;19090;p27"/>
            <p:cNvSpPr/>
            <p:nvPr/>
          </p:nvSpPr>
          <p:spPr>
            <a:xfrm>
              <a:off x="1526425" y="2364100"/>
              <a:ext cx="27350" cy="16775"/>
            </a:xfrm>
            <a:custGeom>
              <a:avLst/>
              <a:gdLst/>
              <a:ahLst/>
              <a:cxnLst/>
              <a:rect l="l" t="t" r="r" b="b"/>
              <a:pathLst>
                <a:path w="1094" h="671" extrusionOk="0">
                  <a:moveTo>
                    <a:pt x="1070" y="1"/>
                  </a:moveTo>
                  <a:cubicBezTo>
                    <a:pt x="677" y="84"/>
                    <a:pt x="272" y="358"/>
                    <a:pt x="10" y="632"/>
                  </a:cubicBezTo>
                  <a:cubicBezTo>
                    <a:pt x="0" y="651"/>
                    <a:pt x="15" y="671"/>
                    <a:pt x="27" y="671"/>
                  </a:cubicBezTo>
                  <a:cubicBezTo>
                    <a:pt x="29" y="671"/>
                    <a:pt x="32" y="670"/>
                    <a:pt x="34" y="668"/>
                  </a:cubicBezTo>
                  <a:cubicBezTo>
                    <a:pt x="201" y="537"/>
                    <a:pt x="355" y="418"/>
                    <a:pt x="534" y="310"/>
                  </a:cubicBezTo>
                  <a:cubicBezTo>
                    <a:pt x="713" y="203"/>
                    <a:pt x="903" y="132"/>
                    <a:pt x="1082" y="25"/>
                  </a:cubicBezTo>
                  <a:cubicBezTo>
                    <a:pt x="1094" y="13"/>
                    <a:pt x="1082" y="1"/>
                    <a:pt x="10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91" name="Google Shape;19091;p27"/>
            <p:cNvSpPr/>
            <p:nvPr/>
          </p:nvSpPr>
          <p:spPr>
            <a:xfrm>
              <a:off x="1526750" y="2369175"/>
              <a:ext cx="28225" cy="15400"/>
            </a:xfrm>
            <a:custGeom>
              <a:avLst/>
              <a:gdLst/>
              <a:ahLst/>
              <a:cxnLst/>
              <a:rect l="l" t="t" r="r" b="b"/>
              <a:pathLst>
                <a:path w="1129" h="616" extrusionOk="0">
                  <a:moveTo>
                    <a:pt x="1093" y="0"/>
                  </a:moveTo>
                  <a:cubicBezTo>
                    <a:pt x="712" y="72"/>
                    <a:pt x="307" y="346"/>
                    <a:pt x="9" y="584"/>
                  </a:cubicBezTo>
                  <a:cubicBezTo>
                    <a:pt x="0" y="593"/>
                    <a:pt x="5" y="616"/>
                    <a:pt x="23" y="616"/>
                  </a:cubicBezTo>
                  <a:cubicBezTo>
                    <a:pt x="29" y="616"/>
                    <a:pt x="36" y="613"/>
                    <a:pt x="45" y="608"/>
                  </a:cubicBezTo>
                  <a:cubicBezTo>
                    <a:pt x="223" y="512"/>
                    <a:pt x="378" y="393"/>
                    <a:pt x="557" y="298"/>
                  </a:cubicBezTo>
                  <a:cubicBezTo>
                    <a:pt x="735" y="215"/>
                    <a:pt x="938" y="131"/>
                    <a:pt x="1116" y="36"/>
                  </a:cubicBezTo>
                  <a:cubicBezTo>
                    <a:pt x="1128" y="12"/>
                    <a:pt x="1116" y="0"/>
                    <a:pt x="10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92" name="Google Shape;19092;p27"/>
            <p:cNvSpPr/>
            <p:nvPr/>
          </p:nvSpPr>
          <p:spPr>
            <a:xfrm>
              <a:off x="1525950" y="2373625"/>
              <a:ext cx="30500" cy="15475"/>
            </a:xfrm>
            <a:custGeom>
              <a:avLst/>
              <a:gdLst/>
              <a:ahLst/>
              <a:cxnLst/>
              <a:rect l="l" t="t" r="r" b="b"/>
              <a:pathLst>
                <a:path w="1220" h="619" extrusionOk="0">
                  <a:moveTo>
                    <a:pt x="1184" y="1"/>
                  </a:moveTo>
                  <a:cubicBezTo>
                    <a:pt x="767" y="49"/>
                    <a:pt x="315" y="310"/>
                    <a:pt x="17" y="596"/>
                  </a:cubicBezTo>
                  <a:cubicBezTo>
                    <a:pt x="1" y="604"/>
                    <a:pt x="7" y="618"/>
                    <a:pt x="16" y="618"/>
                  </a:cubicBezTo>
                  <a:cubicBezTo>
                    <a:pt x="21" y="618"/>
                    <a:pt x="25" y="616"/>
                    <a:pt x="29" y="608"/>
                  </a:cubicBezTo>
                  <a:cubicBezTo>
                    <a:pt x="208" y="489"/>
                    <a:pt x="398" y="370"/>
                    <a:pt x="589" y="287"/>
                  </a:cubicBezTo>
                  <a:cubicBezTo>
                    <a:pt x="791" y="191"/>
                    <a:pt x="994" y="132"/>
                    <a:pt x="1208" y="49"/>
                  </a:cubicBezTo>
                  <a:cubicBezTo>
                    <a:pt x="1220" y="37"/>
                    <a:pt x="1220" y="1"/>
                    <a:pt x="11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93" name="Google Shape;19093;p27"/>
            <p:cNvSpPr/>
            <p:nvPr/>
          </p:nvSpPr>
          <p:spPr>
            <a:xfrm>
              <a:off x="1526800" y="2381375"/>
              <a:ext cx="25775" cy="12125"/>
            </a:xfrm>
            <a:custGeom>
              <a:avLst/>
              <a:gdLst/>
              <a:ahLst/>
              <a:cxnLst/>
              <a:rect l="l" t="t" r="r" b="b"/>
              <a:pathLst>
                <a:path w="1031" h="485" extrusionOk="0">
                  <a:moveTo>
                    <a:pt x="1007" y="0"/>
                  </a:moveTo>
                  <a:cubicBezTo>
                    <a:pt x="662" y="36"/>
                    <a:pt x="293" y="262"/>
                    <a:pt x="19" y="453"/>
                  </a:cubicBezTo>
                  <a:cubicBezTo>
                    <a:pt x="1" y="462"/>
                    <a:pt x="10" y="485"/>
                    <a:pt x="31" y="485"/>
                  </a:cubicBezTo>
                  <a:cubicBezTo>
                    <a:pt x="38" y="485"/>
                    <a:pt x="46" y="482"/>
                    <a:pt x="55" y="477"/>
                  </a:cubicBezTo>
                  <a:cubicBezTo>
                    <a:pt x="233" y="393"/>
                    <a:pt x="412" y="286"/>
                    <a:pt x="590" y="215"/>
                  </a:cubicBezTo>
                  <a:cubicBezTo>
                    <a:pt x="733" y="155"/>
                    <a:pt x="888" y="108"/>
                    <a:pt x="1019" y="36"/>
                  </a:cubicBezTo>
                  <a:cubicBezTo>
                    <a:pt x="1031" y="24"/>
                    <a:pt x="1019" y="0"/>
                    <a:pt x="10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94" name="Google Shape;19094;p27"/>
            <p:cNvSpPr/>
            <p:nvPr/>
          </p:nvSpPr>
          <p:spPr>
            <a:xfrm>
              <a:off x="1526975" y="2389700"/>
              <a:ext cx="18175" cy="8675"/>
            </a:xfrm>
            <a:custGeom>
              <a:avLst/>
              <a:gdLst/>
              <a:ahLst/>
              <a:cxnLst/>
              <a:rect l="l" t="t" r="r" b="b"/>
              <a:pathLst>
                <a:path w="727" h="347" extrusionOk="0">
                  <a:moveTo>
                    <a:pt x="703" y="1"/>
                  </a:moveTo>
                  <a:cubicBezTo>
                    <a:pt x="560" y="13"/>
                    <a:pt x="429" y="84"/>
                    <a:pt x="310" y="144"/>
                  </a:cubicBezTo>
                  <a:cubicBezTo>
                    <a:pt x="214" y="191"/>
                    <a:pt x="72" y="239"/>
                    <a:pt x="0" y="346"/>
                  </a:cubicBezTo>
                  <a:cubicBezTo>
                    <a:pt x="119" y="322"/>
                    <a:pt x="238" y="239"/>
                    <a:pt x="357" y="191"/>
                  </a:cubicBezTo>
                  <a:cubicBezTo>
                    <a:pt x="476" y="144"/>
                    <a:pt x="607" y="108"/>
                    <a:pt x="714" y="48"/>
                  </a:cubicBezTo>
                  <a:cubicBezTo>
                    <a:pt x="726" y="25"/>
                    <a:pt x="726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95" name="Google Shape;19095;p27"/>
            <p:cNvSpPr/>
            <p:nvPr/>
          </p:nvSpPr>
          <p:spPr>
            <a:xfrm>
              <a:off x="1564500" y="2350125"/>
              <a:ext cx="25300" cy="13425"/>
            </a:xfrm>
            <a:custGeom>
              <a:avLst/>
              <a:gdLst/>
              <a:ahLst/>
              <a:cxnLst/>
              <a:rect l="l" t="t" r="r" b="b"/>
              <a:pathLst>
                <a:path w="1012" h="537" extrusionOk="0">
                  <a:moveTo>
                    <a:pt x="987" y="0"/>
                  </a:moveTo>
                  <a:cubicBezTo>
                    <a:pt x="821" y="84"/>
                    <a:pt x="690" y="167"/>
                    <a:pt x="535" y="262"/>
                  </a:cubicBezTo>
                  <a:cubicBezTo>
                    <a:pt x="356" y="346"/>
                    <a:pt x="178" y="417"/>
                    <a:pt x="23" y="524"/>
                  </a:cubicBezTo>
                  <a:cubicBezTo>
                    <a:pt x="18" y="522"/>
                    <a:pt x="14" y="521"/>
                    <a:pt x="12" y="521"/>
                  </a:cubicBezTo>
                  <a:cubicBezTo>
                    <a:pt x="0" y="521"/>
                    <a:pt x="4" y="536"/>
                    <a:pt x="23" y="536"/>
                  </a:cubicBezTo>
                  <a:cubicBezTo>
                    <a:pt x="345" y="441"/>
                    <a:pt x="737" y="262"/>
                    <a:pt x="999" y="36"/>
                  </a:cubicBezTo>
                  <a:cubicBezTo>
                    <a:pt x="1011" y="24"/>
                    <a:pt x="999" y="0"/>
                    <a:pt x="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96" name="Google Shape;19096;p27"/>
            <p:cNvSpPr/>
            <p:nvPr/>
          </p:nvSpPr>
          <p:spPr>
            <a:xfrm>
              <a:off x="1599600" y="2334650"/>
              <a:ext cx="22350" cy="10425"/>
            </a:xfrm>
            <a:custGeom>
              <a:avLst/>
              <a:gdLst/>
              <a:ahLst/>
              <a:cxnLst/>
              <a:rect l="l" t="t" r="r" b="b"/>
              <a:pathLst>
                <a:path w="894" h="417" extrusionOk="0">
                  <a:moveTo>
                    <a:pt x="857" y="0"/>
                  </a:moveTo>
                  <a:cubicBezTo>
                    <a:pt x="703" y="48"/>
                    <a:pt x="560" y="143"/>
                    <a:pt x="417" y="203"/>
                  </a:cubicBezTo>
                  <a:cubicBezTo>
                    <a:pt x="286" y="262"/>
                    <a:pt x="131" y="310"/>
                    <a:pt x="12" y="381"/>
                  </a:cubicBezTo>
                  <a:cubicBezTo>
                    <a:pt x="0" y="405"/>
                    <a:pt x="12" y="417"/>
                    <a:pt x="24" y="417"/>
                  </a:cubicBezTo>
                  <a:cubicBezTo>
                    <a:pt x="191" y="381"/>
                    <a:pt x="357" y="310"/>
                    <a:pt x="500" y="250"/>
                  </a:cubicBezTo>
                  <a:cubicBezTo>
                    <a:pt x="643" y="191"/>
                    <a:pt x="786" y="131"/>
                    <a:pt x="893" y="24"/>
                  </a:cubicBezTo>
                  <a:cubicBezTo>
                    <a:pt x="893" y="12"/>
                    <a:pt x="881" y="0"/>
                    <a:pt x="8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97" name="Google Shape;19097;p27"/>
            <p:cNvSpPr/>
            <p:nvPr/>
          </p:nvSpPr>
          <p:spPr>
            <a:xfrm>
              <a:off x="1601375" y="2339700"/>
              <a:ext cx="20275" cy="11050"/>
            </a:xfrm>
            <a:custGeom>
              <a:avLst/>
              <a:gdLst/>
              <a:ahLst/>
              <a:cxnLst/>
              <a:rect l="l" t="t" r="r" b="b"/>
              <a:pathLst>
                <a:path w="811" h="442" extrusionOk="0">
                  <a:moveTo>
                    <a:pt x="810" y="1"/>
                  </a:moveTo>
                  <a:lnTo>
                    <a:pt x="810" y="1"/>
                  </a:lnTo>
                  <a:cubicBezTo>
                    <a:pt x="691" y="24"/>
                    <a:pt x="572" y="96"/>
                    <a:pt x="453" y="155"/>
                  </a:cubicBezTo>
                  <a:cubicBezTo>
                    <a:pt x="298" y="227"/>
                    <a:pt x="132" y="286"/>
                    <a:pt x="13" y="394"/>
                  </a:cubicBezTo>
                  <a:cubicBezTo>
                    <a:pt x="1" y="405"/>
                    <a:pt x="13" y="441"/>
                    <a:pt x="36" y="441"/>
                  </a:cubicBezTo>
                  <a:cubicBezTo>
                    <a:pt x="179" y="405"/>
                    <a:pt x="298" y="322"/>
                    <a:pt x="429" y="263"/>
                  </a:cubicBezTo>
                  <a:cubicBezTo>
                    <a:pt x="572" y="167"/>
                    <a:pt x="715" y="108"/>
                    <a:pt x="8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98" name="Google Shape;19098;p27"/>
            <p:cNvSpPr/>
            <p:nvPr/>
          </p:nvSpPr>
          <p:spPr>
            <a:xfrm>
              <a:off x="1602575" y="2342375"/>
              <a:ext cx="21150" cy="10750"/>
            </a:xfrm>
            <a:custGeom>
              <a:avLst/>
              <a:gdLst/>
              <a:ahLst/>
              <a:cxnLst/>
              <a:rect l="l" t="t" r="r" b="b"/>
              <a:pathLst>
                <a:path w="846" h="430" extrusionOk="0">
                  <a:moveTo>
                    <a:pt x="798" y="1"/>
                  </a:moveTo>
                  <a:cubicBezTo>
                    <a:pt x="655" y="60"/>
                    <a:pt x="500" y="132"/>
                    <a:pt x="357" y="215"/>
                  </a:cubicBezTo>
                  <a:cubicBezTo>
                    <a:pt x="238" y="263"/>
                    <a:pt x="107" y="298"/>
                    <a:pt x="12" y="394"/>
                  </a:cubicBezTo>
                  <a:cubicBezTo>
                    <a:pt x="0" y="406"/>
                    <a:pt x="12" y="429"/>
                    <a:pt x="48" y="429"/>
                  </a:cubicBezTo>
                  <a:cubicBezTo>
                    <a:pt x="179" y="418"/>
                    <a:pt x="298" y="346"/>
                    <a:pt x="417" y="298"/>
                  </a:cubicBezTo>
                  <a:cubicBezTo>
                    <a:pt x="560" y="227"/>
                    <a:pt x="715" y="156"/>
                    <a:pt x="846" y="60"/>
                  </a:cubicBezTo>
                  <a:cubicBezTo>
                    <a:pt x="846" y="37"/>
                    <a:pt x="834" y="1"/>
                    <a:pt x="7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099" name="Google Shape;19099;p27"/>
            <p:cNvSpPr/>
            <p:nvPr/>
          </p:nvSpPr>
          <p:spPr>
            <a:xfrm>
              <a:off x="1603450" y="2345350"/>
              <a:ext cx="21475" cy="14925"/>
            </a:xfrm>
            <a:custGeom>
              <a:avLst/>
              <a:gdLst/>
              <a:ahLst/>
              <a:cxnLst/>
              <a:rect l="l" t="t" r="r" b="b"/>
              <a:pathLst>
                <a:path w="859" h="597" extrusionOk="0">
                  <a:moveTo>
                    <a:pt x="811" y="1"/>
                  </a:moveTo>
                  <a:cubicBezTo>
                    <a:pt x="668" y="96"/>
                    <a:pt x="549" y="191"/>
                    <a:pt x="394" y="287"/>
                  </a:cubicBezTo>
                  <a:cubicBezTo>
                    <a:pt x="275" y="358"/>
                    <a:pt x="120" y="429"/>
                    <a:pt x="25" y="549"/>
                  </a:cubicBezTo>
                  <a:cubicBezTo>
                    <a:pt x="1" y="572"/>
                    <a:pt x="25" y="596"/>
                    <a:pt x="49" y="596"/>
                  </a:cubicBezTo>
                  <a:cubicBezTo>
                    <a:pt x="203" y="572"/>
                    <a:pt x="346" y="453"/>
                    <a:pt x="465" y="358"/>
                  </a:cubicBezTo>
                  <a:cubicBezTo>
                    <a:pt x="596" y="275"/>
                    <a:pt x="715" y="168"/>
                    <a:pt x="846" y="48"/>
                  </a:cubicBezTo>
                  <a:cubicBezTo>
                    <a:pt x="858" y="13"/>
                    <a:pt x="823" y="1"/>
                    <a:pt x="8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00" name="Google Shape;19100;p27"/>
            <p:cNvSpPr/>
            <p:nvPr/>
          </p:nvSpPr>
          <p:spPr>
            <a:xfrm>
              <a:off x="1609725" y="2353700"/>
              <a:ext cx="14000" cy="8050"/>
            </a:xfrm>
            <a:custGeom>
              <a:avLst/>
              <a:gdLst/>
              <a:ahLst/>
              <a:cxnLst/>
              <a:rect l="l" t="t" r="r" b="b"/>
              <a:pathLst>
                <a:path w="560" h="322" extrusionOk="0">
                  <a:moveTo>
                    <a:pt x="512" y="0"/>
                  </a:moveTo>
                  <a:cubicBezTo>
                    <a:pt x="429" y="24"/>
                    <a:pt x="333" y="72"/>
                    <a:pt x="250" y="119"/>
                  </a:cubicBezTo>
                  <a:cubicBezTo>
                    <a:pt x="179" y="155"/>
                    <a:pt x="71" y="191"/>
                    <a:pt x="12" y="262"/>
                  </a:cubicBezTo>
                  <a:cubicBezTo>
                    <a:pt x="0" y="274"/>
                    <a:pt x="12" y="322"/>
                    <a:pt x="36" y="322"/>
                  </a:cubicBezTo>
                  <a:cubicBezTo>
                    <a:pt x="131" y="310"/>
                    <a:pt x="202" y="250"/>
                    <a:pt x="298" y="203"/>
                  </a:cubicBezTo>
                  <a:cubicBezTo>
                    <a:pt x="381" y="155"/>
                    <a:pt x="464" y="107"/>
                    <a:pt x="548" y="36"/>
                  </a:cubicBezTo>
                  <a:cubicBezTo>
                    <a:pt x="560" y="12"/>
                    <a:pt x="548" y="0"/>
                    <a:pt x="5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01" name="Google Shape;19101;p27"/>
            <p:cNvSpPr/>
            <p:nvPr/>
          </p:nvSpPr>
          <p:spPr>
            <a:xfrm>
              <a:off x="1612975" y="2356425"/>
              <a:ext cx="10150" cy="6275"/>
            </a:xfrm>
            <a:custGeom>
              <a:avLst/>
              <a:gdLst/>
              <a:ahLst/>
              <a:cxnLst/>
              <a:rect l="l" t="t" r="r" b="b"/>
              <a:pathLst>
                <a:path w="406" h="251" extrusionOk="0">
                  <a:moveTo>
                    <a:pt x="373" y="0"/>
                  </a:moveTo>
                  <a:cubicBezTo>
                    <a:pt x="371" y="0"/>
                    <a:pt x="370" y="3"/>
                    <a:pt x="370" y="10"/>
                  </a:cubicBezTo>
                  <a:cubicBezTo>
                    <a:pt x="311" y="70"/>
                    <a:pt x="239" y="106"/>
                    <a:pt x="168" y="141"/>
                  </a:cubicBezTo>
                  <a:cubicBezTo>
                    <a:pt x="120" y="165"/>
                    <a:pt x="61" y="165"/>
                    <a:pt x="13" y="213"/>
                  </a:cubicBezTo>
                  <a:cubicBezTo>
                    <a:pt x="1" y="225"/>
                    <a:pt x="13" y="248"/>
                    <a:pt x="25" y="248"/>
                  </a:cubicBezTo>
                  <a:cubicBezTo>
                    <a:pt x="31" y="250"/>
                    <a:pt x="38" y="250"/>
                    <a:pt x="45" y="250"/>
                  </a:cubicBezTo>
                  <a:cubicBezTo>
                    <a:pt x="102" y="250"/>
                    <a:pt x="174" y="210"/>
                    <a:pt x="227" y="189"/>
                  </a:cubicBezTo>
                  <a:cubicBezTo>
                    <a:pt x="299" y="141"/>
                    <a:pt x="346" y="82"/>
                    <a:pt x="406" y="22"/>
                  </a:cubicBezTo>
                  <a:cubicBezTo>
                    <a:pt x="389" y="14"/>
                    <a:pt x="379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02" name="Google Shape;19102;p27"/>
            <p:cNvSpPr/>
            <p:nvPr/>
          </p:nvSpPr>
          <p:spPr>
            <a:xfrm>
              <a:off x="1386775" y="2217075"/>
              <a:ext cx="17875" cy="3025"/>
            </a:xfrm>
            <a:custGeom>
              <a:avLst/>
              <a:gdLst/>
              <a:ahLst/>
              <a:cxnLst/>
              <a:rect l="l" t="t" r="r" b="b"/>
              <a:pathLst>
                <a:path w="715" h="121" extrusionOk="0">
                  <a:moveTo>
                    <a:pt x="12" y="0"/>
                  </a:moveTo>
                  <a:cubicBezTo>
                    <a:pt x="12" y="0"/>
                    <a:pt x="0" y="12"/>
                    <a:pt x="12" y="12"/>
                  </a:cubicBezTo>
                  <a:cubicBezTo>
                    <a:pt x="208" y="67"/>
                    <a:pt x="433" y="121"/>
                    <a:pt x="643" y="121"/>
                  </a:cubicBezTo>
                  <a:cubicBezTo>
                    <a:pt x="663" y="121"/>
                    <a:pt x="683" y="120"/>
                    <a:pt x="703" y="119"/>
                  </a:cubicBezTo>
                  <a:cubicBezTo>
                    <a:pt x="715" y="119"/>
                    <a:pt x="715" y="96"/>
                    <a:pt x="703" y="96"/>
                  </a:cubicBezTo>
                  <a:cubicBezTo>
                    <a:pt x="596" y="72"/>
                    <a:pt x="476" y="72"/>
                    <a:pt x="357" y="60"/>
                  </a:cubicBezTo>
                  <a:cubicBezTo>
                    <a:pt x="238" y="36"/>
                    <a:pt x="131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03" name="Google Shape;19103;p27"/>
            <p:cNvSpPr/>
            <p:nvPr/>
          </p:nvSpPr>
          <p:spPr>
            <a:xfrm>
              <a:off x="1388550" y="2213200"/>
              <a:ext cx="18775" cy="5075"/>
            </a:xfrm>
            <a:custGeom>
              <a:avLst/>
              <a:gdLst/>
              <a:ahLst/>
              <a:cxnLst/>
              <a:rect l="l" t="t" r="r" b="b"/>
              <a:pathLst>
                <a:path w="751" h="203" extrusionOk="0">
                  <a:moveTo>
                    <a:pt x="13" y="0"/>
                  </a:moveTo>
                  <a:cubicBezTo>
                    <a:pt x="1" y="0"/>
                    <a:pt x="1" y="24"/>
                    <a:pt x="13" y="24"/>
                  </a:cubicBezTo>
                  <a:cubicBezTo>
                    <a:pt x="239" y="96"/>
                    <a:pt x="489" y="167"/>
                    <a:pt x="727" y="203"/>
                  </a:cubicBezTo>
                  <a:cubicBezTo>
                    <a:pt x="751" y="203"/>
                    <a:pt x="751" y="179"/>
                    <a:pt x="727" y="179"/>
                  </a:cubicBezTo>
                  <a:cubicBezTo>
                    <a:pt x="513" y="96"/>
                    <a:pt x="251" y="48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04" name="Google Shape;19104;p27"/>
            <p:cNvSpPr/>
            <p:nvPr/>
          </p:nvSpPr>
          <p:spPr>
            <a:xfrm>
              <a:off x="1388850" y="2208425"/>
              <a:ext cx="21450" cy="4825"/>
            </a:xfrm>
            <a:custGeom>
              <a:avLst/>
              <a:gdLst/>
              <a:ahLst/>
              <a:cxnLst/>
              <a:rect l="l" t="t" r="r" b="b"/>
              <a:pathLst>
                <a:path w="858" h="193" extrusionOk="0">
                  <a:moveTo>
                    <a:pt x="36" y="1"/>
                  </a:moveTo>
                  <a:cubicBezTo>
                    <a:pt x="12" y="1"/>
                    <a:pt x="1" y="13"/>
                    <a:pt x="12" y="37"/>
                  </a:cubicBezTo>
                  <a:cubicBezTo>
                    <a:pt x="217" y="114"/>
                    <a:pt x="460" y="192"/>
                    <a:pt x="686" y="192"/>
                  </a:cubicBezTo>
                  <a:cubicBezTo>
                    <a:pt x="736" y="192"/>
                    <a:pt x="786" y="188"/>
                    <a:pt x="834" y="180"/>
                  </a:cubicBezTo>
                  <a:cubicBezTo>
                    <a:pt x="858" y="180"/>
                    <a:pt x="858" y="168"/>
                    <a:pt x="834" y="156"/>
                  </a:cubicBezTo>
                  <a:cubicBezTo>
                    <a:pt x="560" y="120"/>
                    <a:pt x="298" y="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05" name="Google Shape;19105;p27"/>
            <p:cNvSpPr/>
            <p:nvPr/>
          </p:nvSpPr>
          <p:spPr>
            <a:xfrm>
              <a:off x="1391025" y="2202350"/>
              <a:ext cx="22850" cy="8500"/>
            </a:xfrm>
            <a:custGeom>
              <a:avLst/>
              <a:gdLst/>
              <a:ahLst/>
              <a:cxnLst/>
              <a:rect l="l" t="t" r="r" b="b"/>
              <a:pathLst>
                <a:path w="914" h="340" extrusionOk="0">
                  <a:moveTo>
                    <a:pt x="7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306" y="125"/>
                    <a:pt x="604" y="244"/>
                    <a:pt x="902" y="339"/>
                  </a:cubicBezTo>
                  <a:cubicBezTo>
                    <a:pt x="914" y="339"/>
                    <a:pt x="914" y="315"/>
                    <a:pt x="902" y="315"/>
                  </a:cubicBezTo>
                  <a:cubicBezTo>
                    <a:pt x="604" y="196"/>
                    <a:pt x="306" y="113"/>
                    <a:pt x="9" y="6"/>
                  </a:cubicBezTo>
                  <a:cubicBezTo>
                    <a:pt x="9" y="2"/>
                    <a:pt x="8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06" name="Google Shape;19106;p27"/>
            <p:cNvSpPr/>
            <p:nvPr/>
          </p:nvSpPr>
          <p:spPr>
            <a:xfrm>
              <a:off x="1421300" y="2212300"/>
              <a:ext cx="48550" cy="20875"/>
            </a:xfrm>
            <a:custGeom>
              <a:avLst/>
              <a:gdLst/>
              <a:ahLst/>
              <a:cxnLst/>
              <a:rect l="l" t="t" r="r" b="b"/>
              <a:pathLst>
                <a:path w="1942" h="835" extrusionOk="0">
                  <a:moveTo>
                    <a:pt x="0" y="1"/>
                  </a:moveTo>
                  <a:cubicBezTo>
                    <a:pt x="667" y="179"/>
                    <a:pt x="1227" y="775"/>
                    <a:pt x="1917" y="834"/>
                  </a:cubicBezTo>
                  <a:cubicBezTo>
                    <a:pt x="1941" y="834"/>
                    <a:pt x="1941" y="810"/>
                    <a:pt x="1917" y="810"/>
                  </a:cubicBezTo>
                  <a:cubicBezTo>
                    <a:pt x="1239" y="656"/>
                    <a:pt x="703" y="8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07" name="Google Shape;19107;p27"/>
            <p:cNvSpPr/>
            <p:nvPr/>
          </p:nvSpPr>
          <p:spPr>
            <a:xfrm>
              <a:off x="1475175" y="2236425"/>
              <a:ext cx="37225" cy="13400"/>
            </a:xfrm>
            <a:custGeom>
              <a:avLst/>
              <a:gdLst/>
              <a:ahLst/>
              <a:cxnLst/>
              <a:rect l="l" t="t" r="r" b="b"/>
              <a:pathLst>
                <a:path w="1489" h="536" extrusionOk="0">
                  <a:moveTo>
                    <a:pt x="0" y="0"/>
                  </a:moveTo>
                  <a:lnTo>
                    <a:pt x="0" y="0"/>
                  </a:lnTo>
                  <a:cubicBezTo>
                    <a:pt x="500" y="191"/>
                    <a:pt x="977" y="369"/>
                    <a:pt x="1477" y="536"/>
                  </a:cubicBezTo>
                  <a:cubicBezTo>
                    <a:pt x="1489" y="536"/>
                    <a:pt x="1489" y="524"/>
                    <a:pt x="1477" y="524"/>
                  </a:cubicBezTo>
                  <a:cubicBezTo>
                    <a:pt x="1001" y="310"/>
                    <a:pt x="500" y="131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08" name="Google Shape;19108;p27"/>
            <p:cNvSpPr/>
            <p:nvPr/>
          </p:nvSpPr>
          <p:spPr>
            <a:xfrm>
              <a:off x="1484700" y="2236125"/>
              <a:ext cx="25925" cy="8350"/>
            </a:xfrm>
            <a:custGeom>
              <a:avLst/>
              <a:gdLst/>
              <a:ahLst/>
              <a:cxnLst/>
              <a:rect l="l" t="t" r="r" b="b"/>
              <a:pathLst>
                <a:path w="1037" h="334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322" y="179"/>
                    <a:pt x="691" y="274"/>
                    <a:pt x="1036" y="334"/>
                  </a:cubicBezTo>
                  <a:cubicBezTo>
                    <a:pt x="715" y="215"/>
                    <a:pt x="358" y="84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09" name="Google Shape;19109;p27"/>
            <p:cNvSpPr/>
            <p:nvPr/>
          </p:nvSpPr>
          <p:spPr>
            <a:xfrm>
              <a:off x="1483800" y="2233750"/>
              <a:ext cx="24975" cy="8700"/>
            </a:xfrm>
            <a:custGeom>
              <a:avLst/>
              <a:gdLst/>
              <a:ahLst/>
              <a:cxnLst/>
              <a:rect l="l" t="t" r="r" b="b"/>
              <a:pathLst>
                <a:path w="999" h="348" extrusionOk="0">
                  <a:moveTo>
                    <a:pt x="13" y="0"/>
                  </a:moveTo>
                  <a:cubicBezTo>
                    <a:pt x="1" y="0"/>
                    <a:pt x="1" y="12"/>
                    <a:pt x="13" y="12"/>
                  </a:cubicBezTo>
                  <a:cubicBezTo>
                    <a:pt x="144" y="60"/>
                    <a:pt x="298" y="95"/>
                    <a:pt x="441" y="131"/>
                  </a:cubicBezTo>
                  <a:cubicBezTo>
                    <a:pt x="620" y="191"/>
                    <a:pt x="798" y="274"/>
                    <a:pt x="989" y="333"/>
                  </a:cubicBezTo>
                  <a:cubicBezTo>
                    <a:pt x="703" y="179"/>
                    <a:pt x="346" y="36"/>
                    <a:pt x="13" y="0"/>
                  </a:cubicBezTo>
                  <a:close/>
                  <a:moveTo>
                    <a:pt x="989" y="333"/>
                  </a:moveTo>
                  <a:lnTo>
                    <a:pt x="989" y="333"/>
                  </a:lnTo>
                  <a:cubicBezTo>
                    <a:pt x="994" y="343"/>
                    <a:pt x="997" y="347"/>
                    <a:pt x="998" y="347"/>
                  </a:cubicBezTo>
                  <a:cubicBezTo>
                    <a:pt x="999" y="347"/>
                    <a:pt x="996" y="340"/>
                    <a:pt x="989" y="33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10" name="Google Shape;19110;p27"/>
            <p:cNvSpPr/>
            <p:nvPr/>
          </p:nvSpPr>
          <p:spPr>
            <a:xfrm>
              <a:off x="1490200" y="2229150"/>
              <a:ext cx="15950" cy="8475"/>
            </a:xfrm>
            <a:custGeom>
              <a:avLst/>
              <a:gdLst/>
              <a:ahLst/>
              <a:cxnLst/>
              <a:rect l="l" t="t" r="r" b="b"/>
              <a:pathLst>
                <a:path w="638" h="339" extrusionOk="0">
                  <a:moveTo>
                    <a:pt x="32" y="0"/>
                  </a:moveTo>
                  <a:cubicBezTo>
                    <a:pt x="24" y="0"/>
                    <a:pt x="19" y="9"/>
                    <a:pt x="19" y="17"/>
                  </a:cubicBezTo>
                  <a:cubicBezTo>
                    <a:pt x="1" y="53"/>
                    <a:pt x="23" y="89"/>
                    <a:pt x="56" y="89"/>
                  </a:cubicBezTo>
                  <a:cubicBezTo>
                    <a:pt x="67" y="89"/>
                    <a:pt x="78" y="86"/>
                    <a:pt x="90" y="77"/>
                  </a:cubicBezTo>
                  <a:cubicBezTo>
                    <a:pt x="92" y="77"/>
                    <a:pt x="94" y="77"/>
                    <a:pt x="95" y="76"/>
                  </a:cubicBezTo>
                  <a:lnTo>
                    <a:pt x="95" y="76"/>
                  </a:lnTo>
                  <a:cubicBezTo>
                    <a:pt x="258" y="183"/>
                    <a:pt x="433" y="285"/>
                    <a:pt x="638" y="339"/>
                  </a:cubicBezTo>
                  <a:cubicBezTo>
                    <a:pt x="470" y="205"/>
                    <a:pt x="261" y="123"/>
                    <a:pt x="79" y="25"/>
                  </a:cubicBezTo>
                  <a:lnTo>
                    <a:pt x="79" y="25"/>
                  </a:lnTo>
                  <a:cubicBezTo>
                    <a:pt x="78" y="23"/>
                    <a:pt x="78" y="20"/>
                    <a:pt x="78" y="17"/>
                  </a:cubicBezTo>
                  <a:cubicBezTo>
                    <a:pt x="74" y="17"/>
                    <a:pt x="70" y="18"/>
                    <a:pt x="67" y="19"/>
                  </a:cubicBezTo>
                  <a:lnTo>
                    <a:pt x="67" y="19"/>
                  </a:lnTo>
                  <a:cubicBezTo>
                    <a:pt x="59" y="15"/>
                    <a:pt x="51" y="10"/>
                    <a:pt x="42" y="5"/>
                  </a:cubicBezTo>
                  <a:cubicBezTo>
                    <a:pt x="39" y="2"/>
                    <a:pt x="35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11" name="Google Shape;19111;p27"/>
            <p:cNvSpPr/>
            <p:nvPr/>
          </p:nvSpPr>
          <p:spPr>
            <a:xfrm>
              <a:off x="1495125" y="2228675"/>
              <a:ext cx="12825" cy="5375"/>
            </a:xfrm>
            <a:custGeom>
              <a:avLst/>
              <a:gdLst/>
              <a:ahLst/>
              <a:cxnLst/>
              <a:rect l="l" t="t" r="r" b="b"/>
              <a:pathLst>
                <a:path w="513" h="215" extrusionOk="0">
                  <a:moveTo>
                    <a:pt x="24" y="1"/>
                  </a:moveTo>
                  <a:cubicBezTo>
                    <a:pt x="0" y="1"/>
                    <a:pt x="0" y="24"/>
                    <a:pt x="12" y="24"/>
                  </a:cubicBezTo>
                  <a:cubicBezTo>
                    <a:pt x="203" y="84"/>
                    <a:pt x="357" y="132"/>
                    <a:pt x="512" y="215"/>
                  </a:cubicBezTo>
                  <a:cubicBezTo>
                    <a:pt x="369" y="120"/>
                    <a:pt x="203" y="24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12" name="Google Shape;19112;p27"/>
            <p:cNvSpPr/>
            <p:nvPr/>
          </p:nvSpPr>
          <p:spPr>
            <a:xfrm>
              <a:off x="1534875" y="2503125"/>
              <a:ext cx="30800" cy="13500"/>
            </a:xfrm>
            <a:custGeom>
              <a:avLst/>
              <a:gdLst/>
              <a:ahLst/>
              <a:cxnLst/>
              <a:rect l="l" t="t" r="r" b="b"/>
              <a:pathLst>
                <a:path w="1232" h="540" extrusionOk="0">
                  <a:moveTo>
                    <a:pt x="1220" y="0"/>
                  </a:moveTo>
                  <a:cubicBezTo>
                    <a:pt x="803" y="60"/>
                    <a:pt x="375" y="250"/>
                    <a:pt x="29" y="512"/>
                  </a:cubicBezTo>
                  <a:cubicBezTo>
                    <a:pt x="0" y="522"/>
                    <a:pt x="18" y="539"/>
                    <a:pt x="32" y="539"/>
                  </a:cubicBezTo>
                  <a:cubicBezTo>
                    <a:pt x="36" y="539"/>
                    <a:pt x="39" y="538"/>
                    <a:pt x="41" y="536"/>
                  </a:cubicBezTo>
                  <a:cubicBezTo>
                    <a:pt x="434" y="310"/>
                    <a:pt x="791" y="167"/>
                    <a:pt x="1220" y="36"/>
                  </a:cubicBezTo>
                  <a:cubicBezTo>
                    <a:pt x="1232" y="36"/>
                    <a:pt x="1232" y="0"/>
                    <a:pt x="12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13" name="Google Shape;19113;p27"/>
            <p:cNvSpPr/>
            <p:nvPr/>
          </p:nvSpPr>
          <p:spPr>
            <a:xfrm>
              <a:off x="1540050" y="2506775"/>
              <a:ext cx="30950" cy="12725"/>
            </a:xfrm>
            <a:custGeom>
              <a:avLst/>
              <a:gdLst/>
              <a:ahLst/>
              <a:cxnLst/>
              <a:rect l="l" t="t" r="r" b="b"/>
              <a:pathLst>
                <a:path w="1238" h="509" extrusionOk="0">
                  <a:moveTo>
                    <a:pt x="1223" y="1"/>
                  </a:moveTo>
                  <a:cubicBezTo>
                    <a:pt x="1219" y="1"/>
                    <a:pt x="1212" y="3"/>
                    <a:pt x="1203" y="9"/>
                  </a:cubicBezTo>
                  <a:cubicBezTo>
                    <a:pt x="965" y="45"/>
                    <a:pt x="727" y="152"/>
                    <a:pt x="501" y="259"/>
                  </a:cubicBezTo>
                  <a:cubicBezTo>
                    <a:pt x="322" y="318"/>
                    <a:pt x="144" y="378"/>
                    <a:pt x="1" y="509"/>
                  </a:cubicBezTo>
                  <a:cubicBezTo>
                    <a:pt x="191" y="485"/>
                    <a:pt x="382" y="366"/>
                    <a:pt x="561" y="283"/>
                  </a:cubicBezTo>
                  <a:cubicBezTo>
                    <a:pt x="775" y="199"/>
                    <a:pt x="1013" y="128"/>
                    <a:pt x="1215" y="33"/>
                  </a:cubicBezTo>
                  <a:cubicBezTo>
                    <a:pt x="1233" y="24"/>
                    <a:pt x="1238" y="1"/>
                    <a:pt x="1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14" name="Google Shape;19114;p27"/>
            <p:cNvSpPr/>
            <p:nvPr/>
          </p:nvSpPr>
          <p:spPr>
            <a:xfrm>
              <a:off x="1535600" y="2506975"/>
              <a:ext cx="31275" cy="14325"/>
            </a:xfrm>
            <a:custGeom>
              <a:avLst/>
              <a:gdLst/>
              <a:ahLst/>
              <a:cxnLst/>
              <a:rect l="l" t="t" r="r" b="b"/>
              <a:pathLst>
                <a:path w="1251" h="573" extrusionOk="0">
                  <a:moveTo>
                    <a:pt x="1239" y="1"/>
                  </a:moveTo>
                  <a:cubicBezTo>
                    <a:pt x="834" y="25"/>
                    <a:pt x="310" y="275"/>
                    <a:pt x="12" y="561"/>
                  </a:cubicBezTo>
                  <a:cubicBezTo>
                    <a:pt x="0" y="561"/>
                    <a:pt x="12" y="572"/>
                    <a:pt x="12" y="572"/>
                  </a:cubicBezTo>
                  <a:cubicBezTo>
                    <a:pt x="227" y="477"/>
                    <a:pt x="417" y="334"/>
                    <a:pt x="643" y="239"/>
                  </a:cubicBezTo>
                  <a:cubicBezTo>
                    <a:pt x="834" y="144"/>
                    <a:pt x="1036" y="96"/>
                    <a:pt x="1239" y="25"/>
                  </a:cubicBezTo>
                  <a:cubicBezTo>
                    <a:pt x="1251" y="25"/>
                    <a:pt x="1251" y="1"/>
                    <a:pt x="1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15" name="Google Shape;19115;p27"/>
            <p:cNvSpPr/>
            <p:nvPr/>
          </p:nvSpPr>
          <p:spPr>
            <a:xfrm>
              <a:off x="1536350" y="2504000"/>
              <a:ext cx="26350" cy="14100"/>
            </a:xfrm>
            <a:custGeom>
              <a:avLst/>
              <a:gdLst/>
              <a:ahLst/>
              <a:cxnLst/>
              <a:rect l="l" t="t" r="r" b="b"/>
              <a:pathLst>
                <a:path w="1054" h="564" extrusionOk="0">
                  <a:moveTo>
                    <a:pt x="1042" y="1"/>
                  </a:moveTo>
                  <a:cubicBezTo>
                    <a:pt x="673" y="48"/>
                    <a:pt x="292" y="299"/>
                    <a:pt x="30" y="537"/>
                  </a:cubicBezTo>
                  <a:cubicBezTo>
                    <a:pt x="1" y="546"/>
                    <a:pt x="19" y="564"/>
                    <a:pt x="33" y="564"/>
                  </a:cubicBezTo>
                  <a:cubicBezTo>
                    <a:pt x="36" y="564"/>
                    <a:pt x="40" y="563"/>
                    <a:pt x="42" y="560"/>
                  </a:cubicBezTo>
                  <a:cubicBezTo>
                    <a:pt x="197" y="453"/>
                    <a:pt x="328" y="358"/>
                    <a:pt x="494" y="263"/>
                  </a:cubicBezTo>
                  <a:cubicBezTo>
                    <a:pt x="673" y="156"/>
                    <a:pt x="863" y="120"/>
                    <a:pt x="1042" y="25"/>
                  </a:cubicBezTo>
                  <a:cubicBezTo>
                    <a:pt x="1054" y="25"/>
                    <a:pt x="1054" y="1"/>
                    <a:pt x="10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16" name="Google Shape;19116;p27"/>
            <p:cNvSpPr/>
            <p:nvPr/>
          </p:nvSpPr>
          <p:spPr>
            <a:xfrm>
              <a:off x="1536450" y="2511750"/>
              <a:ext cx="28925" cy="13550"/>
            </a:xfrm>
            <a:custGeom>
              <a:avLst/>
              <a:gdLst/>
              <a:ahLst/>
              <a:cxnLst/>
              <a:rect l="l" t="t" r="r" b="b"/>
              <a:pathLst>
                <a:path w="1157" h="542" extrusionOk="0">
                  <a:moveTo>
                    <a:pt x="1145" y="0"/>
                  </a:moveTo>
                  <a:cubicBezTo>
                    <a:pt x="752" y="60"/>
                    <a:pt x="335" y="286"/>
                    <a:pt x="26" y="524"/>
                  </a:cubicBezTo>
                  <a:cubicBezTo>
                    <a:pt x="1" y="533"/>
                    <a:pt x="5" y="541"/>
                    <a:pt x="14" y="541"/>
                  </a:cubicBezTo>
                  <a:cubicBezTo>
                    <a:pt x="18" y="541"/>
                    <a:pt x="22" y="540"/>
                    <a:pt x="26" y="536"/>
                  </a:cubicBezTo>
                  <a:cubicBezTo>
                    <a:pt x="383" y="310"/>
                    <a:pt x="752" y="179"/>
                    <a:pt x="1145" y="24"/>
                  </a:cubicBezTo>
                  <a:cubicBezTo>
                    <a:pt x="1157" y="24"/>
                    <a:pt x="1157" y="0"/>
                    <a:pt x="11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17" name="Google Shape;19117;p27"/>
            <p:cNvSpPr/>
            <p:nvPr/>
          </p:nvSpPr>
          <p:spPr>
            <a:xfrm>
              <a:off x="1537800" y="2517700"/>
              <a:ext cx="28775" cy="12300"/>
            </a:xfrm>
            <a:custGeom>
              <a:avLst/>
              <a:gdLst/>
              <a:ahLst/>
              <a:cxnLst/>
              <a:rect l="l" t="t" r="r" b="b"/>
              <a:pathLst>
                <a:path w="1151" h="492" extrusionOk="0">
                  <a:moveTo>
                    <a:pt x="1115" y="1"/>
                  </a:moveTo>
                  <a:cubicBezTo>
                    <a:pt x="746" y="96"/>
                    <a:pt x="377" y="298"/>
                    <a:pt x="31" y="465"/>
                  </a:cubicBezTo>
                  <a:cubicBezTo>
                    <a:pt x="1" y="465"/>
                    <a:pt x="14" y="491"/>
                    <a:pt x="33" y="491"/>
                  </a:cubicBezTo>
                  <a:cubicBezTo>
                    <a:pt x="37" y="491"/>
                    <a:pt x="40" y="490"/>
                    <a:pt x="43" y="489"/>
                  </a:cubicBezTo>
                  <a:cubicBezTo>
                    <a:pt x="401" y="358"/>
                    <a:pt x="805" y="227"/>
                    <a:pt x="1127" y="24"/>
                  </a:cubicBezTo>
                  <a:cubicBezTo>
                    <a:pt x="1151" y="12"/>
                    <a:pt x="1127" y="1"/>
                    <a:pt x="11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18" name="Google Shape;19118;p27"/>
            <p:cNvSpPr/>
            <p:nvPr/>
          </p:nvSpPr>
          <p:spPr>
            <a:xfrm>
              <a:off x="1537375" y="2523350"/>
              <a:ext cx="23550" cy="8950"/>
            </a:xfrm>
            <a:custGeom>
              <a:avLst/>
              <a:gdLst/>
              <a:ahLst/>
              <a:cxnLst/>
              <a:rect l="l" t="t" r="r" b="b"/>
              <a:pathLst>
                <a:path w="942" h="358" extrusionOk="0">
                  <a:moveTo>
                    <a:pt x="906" y="1"/>
                  </a:moveTo>
                  <a:cubicBezTo>
                    <a:pt x="608" y="120"/>
                    <a:pt x="310" y="215"/>
                    <a:pt x="13" y="322"/>
                  </a:cubicBezTo>
                  <a:cubicBezTo>
                    <a:pt x="1" y="322"/>
                    <a:pt x="1" y="358"/>
                    <a:pt x="13" y="358"/>
                  </a:cubicBezTo>
                  <a:cubicBezTo>
                    <a:pt x="334" y="298"/>
                    <a:pt x="656" y="191"/>
                    <a:pt x="929" y="25"/>
                  </a:cubicBezTo>
                  <a:cubicBezTo>
                    <a:pt x="941" y="13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19" name="Google Shape;19119;p27"/>
            <p:cNvSpPr/>
            <p:nvPr/>
          </p:nvSpPr>
          <p:spPr>
            <a:xfrm>
              <a:off x="1534100" y="2503125"/>
              <a:ext cx="26825" cy="9850"/>
            </a:xfrm>
            <a:custGeom>
              <a:avLst/>
              <a:gdLst/>
              <a:ahLst/>
              <a:cxnLst/>
              <a:rect l="l" t="t" r="r" b="b"/>
              <a:pathLst>
                <a:path w="1073" h="394" extrusionOk="0">
                  <a:moveTo>
                    <a:pt x="1060" y="0"/>
                  </a:moveTo>
                  <a:cubicBezTo>
                    <a:pt x="703" y="36"/>
                    <a:pt x="322" y="179"/>
                    <a:pt x="25" y="357"/>
                  </a:cubicBezTo>
                  <a:cubicBezTo>
                    <a:pt x="1" y="357"/>
                    <a:pt x="13" y="393"/>
                    <a:pt x="25" y="393"/>
                  </a:cubicBezTo>
                  <a:cubicBezTo>
                    <a:pt x="370" y="238"/>
                    <a:pt x="703" y="155"/>
                    <a:pt x="1060" y="36"/>
                  </a:cubicBezTo>
                  <a:cubicBezTo>
                    <a:pt x="1072" y="36"/>
                    <a:pt x="1072" y="0"/>
                    <a:pt x="10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20" name="Google Shape;19120;p27"/>
            <p:cNvSpPr/>
            <p:nvPr/>
          </p:nvSpPr>
          <p:spPr>
            <a:xfrm>
              <a:off x="1538275" y="2497325"/>
              <a:ext cx="40200" cy="8500"/>
            </a:xfrm>
            <a:custGeom>
              <a:avLst/>
              <a:gdLst/>
              <a:ahLst/>
              <a:cxnLst/>
              <a:rect l="l" t="t" r="r" b="b"/>
              <a:pathLst>
                <a:path w="1608" h="340" extrusionOk="0">
                  <a:moveTo>
                    <a:pt x="1422" y="0"/>
                  </a:moveTo>
                  <a:cubicBezTo>
                    <a:pt x="952" y="0"/>
                    <a:pt x="439" y="133"/>
                    <a:pt x="12" y="304"/>
                  </a:cubicBezTo>
                  <a:cubicBezTo>
                    <a:pt x="1" y="327"/>
                    <a:pt x="1" y="339"/>
                    <a:pt x="12" y="339"/>
                  </a:cubicBezTo>
                  <a:cubicBezTo>
                    <a:pt x="536" y="185"/>
                    <a:pt x="1048" y="125"/>
                    <a:pt x="1584" y="42"/>
                  </a:cubicBezTo>
                  <a:cubicBezTo>
                    <a:pt x="1608" y="42"/>
                    <a:pt x="1608" y="6"/>
                    <a:pt x="1584" y="6"/>
                  </a:cubicBezTo>
                  <a:cubicBezTo>
                    <a:pt x="1531" y="2"/>
                    <a:pt x="1477" y="0"/>
                    <a:pt x="14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21" name="Google Shape;19121;p27"/>
            <p:cNvSpPr/>
            <p:nvPr/>
          </p:nvSpPr>
          <p:spPr>
            <a:xfrm>
              <a:off x="1583525" y="2490900"/>
              <a:ext cx="23225" cy="4800"/>
            </a:xfrm>
            <a:custGeom>
              <a:avLst/>
              <a:gdLst/>
              <a:ahLst/>
              <a:cxnLst/>
              <a:rect l="l" t="t" r="r" b="b"/>
              <a:pathLst>
                <a:path w="929" h="192" extrusionOk="0">
                  <a:moveTo>
                    <a:pt x="905" y="1"/>
                  </a:moveTo>
                  <a:cubicBezTo>
                    <a:pt x="607" y="72"/>
                    <a:pt x="310" y="144"/>
                    <a:pt x="0" y="191"/>
                  </a:cubicBezTo>
                  <a:cubicBezTo>
                    <a:pt x="310" y="191"/>
                    <a:pt x="631" y="144"/>
                    <a:pt x="905" y="13"/>
                  </a:cubicBezTo>
                  <a:cubicBezTo>
                    <a:pt x="929" y="13"/>
                    <a:pt x="905" y="1"/>
                    <a:pt x="9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22" name="Google Shape;19122;p27"/>
            <p:cNvSpPr/>
            <p:nvPr/>
          </p:nvSpPr>
          <p:spPr>
            <a:xfrm>
              <a:off x="1608825" y="2478125"/>
              <a:ext cx="32750" cy="12800"/>
            </a:xfrm>
            <a:custGeom>
              <a:avLst/>
              <a:gdLst/>
              <a:ahLst/>
              <a:cxnLst/>
              <a:rect l="l" t="t" r="r" b="b"/>
              <a:pathLst>
                <a:path w="1310" h="512" extrusionOk="0">
                  <a:moveTo>
                    <a:pt x="1298" y="0"/>
                  </a:moveTo>
                  <a:cubicBezTo>
                    <a:pt x="881" y="143"/>
                    <a:pt x="417" y="298"/>
                    <a:pt x="12" y="476"/>
                  </a:cubicBezTo>
                  <a:cubicBezTo>
                    <a:pt x="0" y="500"/>
                    <a:pt x="0" y="512"/>
                    <a:pt x="36" y="512"/>
                  </a:cubicBezTo>
                  <a:cubicBezTo>
                    <a:pt x="465" y="417"/>
                    <a:pt x="929" y="226"/>
                    <a:pt x="1310" y="24"/>
                  </a:cubicBezTo>
                  <a:lnTo>
                    <a:pt x="1298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23" name="Google Shape;19123;p27"/>
            <p:cNvSpPr/>
            <p:nvPr/>
          </p:nvSpPr>
          <p:spPr>
            <a:xfrm>
              <a:off x="1609125" y="2483475"/>
              <a:ext cx="32175" cy="11925"/>
            </a:xfrm>
            <a:custGeom>
              <a:avLst/>
              <a:gdLst/>
              <a:ahLst/>
              <a:cxnLst/>
              <a:rect l="l" t="t" r="r" b="b"/>
              <a:pathLst>
                <a:path w="1287" h="477" extrusionOk="0">
                  <a:moveTo>
                    <a:pt x="1250" y="0"/>
                  </a:moveTo>
                  <a:cubicBezTo>
                    <a:pt x="857" y="119"/>
                    <a:pt x="441" y="262"/>
                    <a:pt x="36" y="429"/>
                  </a:cubicBezTo>
                  <a:cubicBezTo>
                    <a:pt x="0" y="441"/>
                    <a:pt x="24" y="477"/>
                    <a:pt x="48" y="477"/>
                  </a:cubicBezTo>
                  <a:cubicBezTo>
                    <a:pt x="453" y="346"/>
                    <a:pt x="869" y="191"/>
                    <a:pt x="1250" y="24"/>
                  </a:cubicBezTo>
                  <a:cubicBezTo>
                    <a:pt x="1286" y="24"/>
                    <a:pt x="1274" y="0"/>
                    <a:pt x="12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24" name="Google Shape;19124;p27"/>
            <p:cNvSpPr/>
            <p:nvPr/>
          </p:nvSpPr>
          <p:spPr>
            <a:xfrm>
              <a:off x="1614475" y="2487375"/>
              <a:ext cx="28500" cy="11300"/>
            </a:xfrm>
            <a:custGeom>
              <a:avLst/>
              <a:gdLst/>
              <a:ahLst/>
              <a:cxnLst/>
              <a:rect l="l" t="t" r="r" b="b"/>
              <a:pathLst>
                <a:path w="1140" h="452" extrusionOk="0">
                  <a:moveTo>
                    <a:pt x="1134" y="0"/>
                  </a:moveTo>
                  <a:cubicBezTo>
                    <a:pt x="1133" y="0"/>
                    <a:pt x="1132" y="3"/>
                    <a:pt x="1132" y="11"/>
                  </a:cubicBezTo>
                  <a:cubicBezTo>
                    <a:pt x="1140" y="11"/>
                    <a:pt x="1137" y="0"/>
                    <a:pt x="1134" y="0"/>
                  </a:cubicBezTo>
                  <a:close/>
                  <a:moveTo>
                    <a:pt x="1132" y="11"/>
                  </a:moveTo>
                  <a:lnTo>
                    <a:pt x="1132" y="11"/>
                  </a:lnTo>
                  <a:cubicBezTo>
                    <a:pt x="774" y="166"/>
                    <a:pt x="405" y="285"/>
                    <a:pt x="24" y="404"/>
                  </a:cubicBezTo>
                  <a:cubicBezTo>
                    <a:pt x="1" y="428"/>
                    <a:pt x="12" y="452"/>
                    <a:pt x="48" y="452"/>
                  </a:cubicBezTo>
                  <a:cubicBezTo>
                    <a:pt x="429" y="368"/>
                    <a:pt x="798" y="202"/>
                    <a:pt x="113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25" name="Google Shape;19125;p27"/>
            <p:cNvSpPr/>
            <p:nvPr/>
          </p:nvSpPr>
          <p:spPr>
            <a:xfrm>
              <a:off x="1618650" y="2494175"/>
              <a:ext cx="21750" cy="8675"/>
            </a:xfrm>
            <a:custGeom>
              <a:avLst/>
              <a:gdLst/>
              <a:ahLst/>
              <a:cxnLst/>
              <a:rect l="l" t="t" r="r" b="b"/>
              <a:pathLst>
                <a:path w="870" h="347" extrusionOk="0">
                  <a:moveTo>
                    <a:pt x="857" y="1"/>
                  </a:moveTo>
                  <a:cubicBezTo>
                    <a:pt x="596" y="72"/>
                    <a:pt x="274" y="168"/>
                    <a:pt x="24" y="299"/>
                  </a:cubicBezTo>
                  <a:cubicBezTo>
                    <a:pt x="0" y="311"/>
                    <a:pt x="24" y="346"/>
                    <a:pt x="36" y="346"/>
                  </a:cubicBezTo>
                  <a:cubicBezTo>
                    <a:pt x="322" y="287"/>
                    <a:pt x="607" y="156"/>
                    <a:pt x="857" y="13"/>
                  </a:cubicBezTo>
                  <a:cubicBezTo>
                    <a:pt x="869" y="13"/>
                    <a:pt x="869" y="1"/>
                    <a:pt x="8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26" name="Google Shape;19126;p27"/>
            <p:cNvSpPr/>
            <p:nvPr/>
          </p:nvSpPr>
          <p:spPr>
            <a:xfrm>
              <a:off x="1618650" y="2501925"/>
              <a:ext cx="16675" cy="7175"/>
            </a:xfrm>
            <a:custGeom>
              <a:avLst/>
              <a:gdLst/>
              <a:ahLst/>
              <a:cxnLst/>
              <a:rect l="l" t="t" r="r" b="b"/>
              <a:pathLst>
                <a:path w="667" h="287" extrusionOk="0">
                  <a:moveTo>
                    <a:pt x="631" y="1"/>
                  </a:moveTo>
                  <a:cubicBezTo>
                    <a:pt x="429" y="60"/>
                    <a:pt x="191" y="120"/>
                    <a:pt x="12" y="262"/>
                  </a:cubicBezTo>
                  <a:cubicBezTo>
                    <a:pt x="0" y="274"/>
                    <a:pt x="12" y="286"/>
                    <a:pt x="24" y="286"/>
                  </a:cubicBezTo>
                  <a:cubicBezTo>
                    <a:pt x="238" y="227"/>
                    <a:pt x="429" y="108"/>
                    <a:pt x="631" y="36"/>
                  </a:cubicBezTo>
                  <a:cubicBezTo>
                    <a:pt x="667" y="36"/>
                    <a:pt x="655" y="1"/>
                    <a:pt x="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27" name="Google Shape;19127;p27"/>
            <p:cNvSpPr/>
            <p:nvPr/>
          </p:nvSpPr>
          <p:spPr>
            <a:xfrm>
              <a:off x="1396300" y="2580425"/>
              <a:ext cx="40800" cy="8950"/>
            </a:xfrm>
            <a:custGeom>
              <a:avLst/>
              <a:gdLst/>
              <a:ahLst/>
              <a:cxnLst/>
              <a:rect l="l" t="t" r="r" b="b"/>
              <a:pathLst>
                <a:path w="1632" h="358" extrusionOk="0">
                  <a:moveTo>
                    <a:pt x="19" y="0"/>
                  </a:moveTo>
                  <a:cubicBezTo>
                    <a:pt x="1" y="0"/>
                    <a:pt x="3" y="16"/>
                    <a:pt x="12" y="16"/>
                  </a:cubicBezTo>
                  <a:cubicBezTo>
                    <a:pt x="397" y="237"/>
                    <a:pt x="853" y="357"/>
                    <a:pt x="1297" y="357"/>
                  </a:cubicBezTo>
                  <a:cubicBezTo>
                    <a:pt x="1401" y="357"/>
                    <a:pt x="1505" y="351"/>
                    <a:pt x="1608" y="337"/>
                  </a:cubicBezTo>
                  <a:cubicBezTo>
                    <a:pt x="1631" y="337"/>
                    <a:pt x="1631" y="313"/>
                    <a:pt x="1608" y="313"/>
                  </a:cubicBezTo>
                  <a:cubicBezTo>
                    <a:pt x="1036" y="313"/>
                    <a:pt x="548" y="230"/>
                    <a:pt x="36" y="4"/>
                  </a:cubicBezTo>
                  <a:cubicBezTo>
                    <a:pt x="29" y="1"/>
                    <a:pt x="23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28" name="Google Shape;19128;p27"/>
            <p:cNvSpPr/>
            <p:nvPr/>
          </p:nvSpPr>
          <p:spPr>
            <a:xfrm>
              <a:off x="1398675" y="2577525"/>
              <a:ext cx="31875" cy="6875"/>
            </a:xfrm>
            <a:custGeom>
              <a:avLst/>
              <a:gdLst/>
              <a:ahLst/>
              <a:cxnLst/>
              <a:rect l="l" t="t" r="r" b="b"/>
              <a:pathLst>
                <a:path w="1275" h="275" extrusionOk="0">
                  <a:moveTo>
                    <a:pt x="24" y="1"/>
                  </a:moveTo>
                  <a:cubicBezTo>
                    <a:pt x="12" y="1"/>
                    <a:pt x="0" y="36"/>
                    <a:pt x="24" y="36"/>
                  </a:cubicBezTo>
                  <a:cubicBezTo>
                    <a:pt x="417" y="155"/>
                    <a:pt x="858" y="251"/>
                    <a:pt x="1263" y="275"/>
                  </a:cubicBezTo>
                  <a:cubicBezTo>
                    <a:pt x="1274" y="275"/>
                    <a:pt x="1274" y="251"/>
                    <a:pt x="1263" y="239"/>
                  </a:cubicBezTo>
                  <a:cubicBezTo>
                    <a:pt x="846" y="167"/>
                    <a:pt x="441" y="10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29" name="Google Shape;19129;p27"/>
            <p:cNvSpPr/>
            <p:nvPr/>
          </p:nvSpPr>
          <p:spPr>
            <a:xfrm>
              <a:off x="1393950" y="2572200"/>
              <a:ext cx="36600" cy="11000"/>
            </a:xfrm>
            <a:custGeom>
              <a:avLst/>
              <a:gdLst/>
              <a:ahLst/>
              <a:cxnLst/>
              <a:rect l="l" t="t" r="r" b="b"/>
              <a:pathLst>
                <a:path w="1464" h="440" extrusionOk="0">
                  <a:moveTo>
                    <a:pt x="3" y="1"/>
                  </a:moveTo>
                  <a:cubicBezTo>
                    <a:pt x="0" y="1"/>
                    <a:pt x="3" y="11"/>
                    <a:pt x="11" y="11"/>
                  </a:cubicBezTo>
                  <a:cubicBezTo>
                    <a:pt x="7" y="3"/>
                    <a:pt x="4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451" y="202"/>
                    <a:pt x="963" y="380"/>
                    <a:pt x="1452" y="440"/>
                  </a:cubicBezTo>
                  <a:cubicBezTo>
                    <a:pt x="1463" y="440"/>
                    <a:pt x="1463" y="428"/>
                    <a:pt x="1452" y="428"/>
                  </a:cubicBezTo>
                  <a:cubicBezTo>
                    <a:pt x="963" y="285"/>
                    <a:pt x="487" y="166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30" name="Google Shape;19130;p27"/>
            <p:cNvSpPr/>
            <p:nvPr/>
          </p:nvSpPr>
          <p:spPr>
            <a:xfrm>
              <a:off x="1396600" y="2568300"/>
              <a:ext cx="33650" cy="8950"/>
            </a:xfrm>
            <a:custGeom>
              <a:avLst/>
              <a:gdLst/>
              <a:ahLst/>
              <a:cxnLst/>
              <a:rect l="l" t="t" r="r" b="b"/>
              <a:pathLst>
                <a:path w="1346" h="358" extrusionOk="0">
                  <a:moveTo>
                    <a:pt x="0" y="1"/>
                  </a:moveTo>
                  <a:cubicBezTo>
                    <a:pt x="441" y="143"/>
                    <a:pt x="881" y="286"/>
                    <a:pt x="1334" y="358"/>
                  </a:cubicBezTo>
                  <a:cubicBezTo>
                    <a:pt x="1334" y="358"/>
                    <a:pt x="1346" y="334"/>
                    <a:pt x="1334" y="334"/>
                  </a:cubicBezTo>
                  <a:cubicBezTo>
                    <a:pt x="881" y="227"/>
                    <a:pt x="453" y="13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31" name="Google Shape;19131;p27"/>
            <p:cNvSpPr/>
            <p:nvPr/>
          </p:nvSpPr>
          <p:spPr>
            <a:xfrm>
              <a:off x="1440350" y="2577225"/>
              <a:ext cx="60575" cy="24275"/>
            </a:xfrm>
            <a:custGeom>
              <a:avLst/>
              <a:gdLst/>
              <a:ahLst/>
              <a:cxnLst/>
              <a:rect l="l" t="t" r="r" b="b"/>
              <a:pathLst>
                <a:path w="2423" h="971" extrusionOk="0">
                  <a:moveTo>
                    <a:pt x="0" y="1"/>
                  </a:moveTo>
                  <a:lnTo>
                    <a:pt x="0" y="1"/>
                  </a:lnTo>
                  <a:cubicBezTo>
                    <a:pt x="739" y="477"/>
                    <a:pt x="1691" y="406"/>
                    <a:pt x="2394" y="965"/>
                  </a:cubicBezTo>
                  <a:cubicBezTo>
                    <a:pt x="2397" y="969"/>
                    <a:pt x="2401" y="970"/>
                    <a:pt x="2406" y="970"/>
                  </a:cubicBezTo>
                  <a:cubicBezTo>
                    <a:pt x="2415" y="970"/>
                    <a:pt x="2422" y="962"/>
                    <a:pt x="2405" y="953"/>
                  </a:cubicBezTo>
                  <a:cubicBezTo>
                    <a:pt x="1810" y="287"/>
                    <a:pt x="739" y="44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32" name="Google Shape;19132;p27"/>
            <p:cNvSpPr/>
            <p:nvPr/>
          </p:nvSpPr>
          <p:spPr>
            <a:xfrm>
              <a:off x="1502850" y="2601650"/>
              <a:ext cx="37225" cy="17700"/>
            </a:xfrm>
            <a:custGeom>
              <a:avLst/>
              <a:gdLst/>
              <a:ahLst/>
              <a:cxnLst/>
              <a:rect l="l" t="t" r="r" b="b"/>
              <a:pathLst>
                <a:path w="1489" h="708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406" y="260"/>
                    <a:pt x="894" y="708"/>
                    <a:pt x="1368" y="708"/>
                  </a:cubicBezTo>
                  <a:cubicBezTo>
                    <a:pt x="1396" y="708"/>
                    <a:pt x="1425" y="706"/>
                    <a:pt x="1453" y="703"/>
                  </a:cubicBezTo>
                  <a:cubicBezTo>
                    <a:pt x="1477" y="703"/>
                    <a:pt x="1489" y="679"/>
                    <a:pt x="1453" y="679"/>
                  </a:cubicBezTo>
                  <a:cubicBezTo>
                    <a:pt x="941" y="560"/>
                    <a:pt x="477" y="274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33" name="Google Shape;19133;p27"/>
            <p:cNvSpPr/>
            <p:nvPr/>
          </p:nvSpPr>
          <p:spPr>
            <a:xfrm>
              <a:off x="1507025" y="2600150"/>
              <a:ext cx="31575" cy="14025"/>
            </a:xfrm>
            <a:custGeom>
              <a:avLst/>
              <a:gdLst/>
              <a:ahLst/>
              <a:cxnLst/>
              <a:rect l="l" t="t" r="r" b="b"/>
              <a:pathLst>
                <a:path w="1263" h="561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43"/>
                    <a:pt x="393" y="227"/>
                    <a:pt x="608" y="322"/>
                  </a:cubicBezTo>
                  <a:cubicBezTo>
                    <a:pt x="810" y="405"/>
                    <a:pt x="1024" y="513"/>
                    <a:pt x="1251" y="560"/>
                  </a:cubicBezTo>
                  <a:cubicBezTo>
                    <a:pt x="1262" y="560"/>
                    <a:pt x="1262" y="536"/>
                    <a:pt x="1262" y="536"/>
                  </a:cubicBezTo>
                  <a:cubicBezTo>
                    <a:pt x="1048" y="441"/>
                    <a:pt x="810" y="346"/>
                    <a:pt x="596" y="263"/>
                  </a:cubicBezTo>
                  <a:cubicBezTo>
                    <a:pt x="381" y="167"/>
                    <a:pt x="191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34" name="Google Shape;19134;p27"/>
            <p:cNvSpPr/>
            <p:nvPr/>
          </p:nvSpPr>
          <p:spPr>
            <a:xfrm>
              <a:off x="1504175" y="2593550"/>
              <a:ext cx="37100" cy="17050"/>
            </a:xfrm>
            <a:custGeom>
              <a:avLst/>
              <a:gdLst/>
              <a:ahLst/>
              <a:cxnLst/>
              <a:rect l="l" t="t" r="r" b="b"/>
              <a:pathLst>
                <a:path w="1484" h="682" extrusionOk="0">
                  <a:moveTo>
                    <a:pt x="4" y="1"/>
                  </a:moveTo>
                  <a:cubicBezTo>
                    <a:pt x="1" y="1"/>
                    <a:pt x="0" y="8"/>
                    <a:pt x="7" y="15"/>
                  </a:cubicBezTo>
                  <a:cubicBezTo>
                    <a:pt x="7" y="4"/>
                    <a:pt x="5" y="1"/>
                    <a:pt x="4" y="1"/>
                  </a:cubicBezTo>
                  <a:close/>
                  <a:moveTo>
                    <a:pt x="7" y="15"/>
                  </a:moveTo>
                  <a:lnTo>
                    <a:pt x="7" y="15"/>
                  </a:lnTo>
                  <a:cubicBezTo>
                    <a:pt x="436" y="300"/>
                    <a:pt x="960" y="550"/>
                    <a:pt x="1460" y="681"/>
                  </a:cubicBezTo>
                  <a:cubicBezTo>
                    <a:pt x="1484" y="681"/>
                    <a:pt x="1484" y="669"/>
                    <a:pt x="1484" y="657"/>
                  </a:cubicBezTo>
                  <a:cubicBezTo>
                    <a:pt x="972" y="431"/>
                    <a:pt x="495" y="241"/>
                    <a:pt x="7" y="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35" name="Google Shape;19135;p27"/>
            <p:cNvSpPr/>
            <p:nvPr/>
          </p:nvSpPr>
          <p:spPr>
            <a:xfrm>
              <a:off x="1506675" y="2589400"/>
              <a:ext cx="28050" cy="14650"/>
            </a:xfrm>
            <a:custGeom>
              <a:avLst/>
              <a:gdLst/>
              <a:ahLst/>
              <a:cxnLst/>
              <a:rect l="l" t="t" r="r" b="b"/>
              <a:pathLst>
                <a:path w="1122" h="586" extrusionOk="0">
                  <a:moveTo>
                    <a:pt x="9" y="0"/>
                  </a:moveTo>
                  <a:cubicBezTo>
                    <a:pt x="3" y="0"/>
                    <a:pt x="1" y="7"/>
                    <a:pt x="14" y="14"/>
                  </a:cubicBezTo>
                  <a:cubicBezTo>
                    <a:pt x="383" y="192"/>
                    <a:pt x="729" y="407"/>
                    <a:pt x="1098" y="585"/>
                  </a:cubicBezTo>
                  <a:cubicBezTo>
                    <a:pt x="1110" y="585"/>
                    <a:pt x="1122" y="573"/>
                    <a:pt x="1110" y="573"/>
                  </a:cubicBezTo>
                  <a:cubicBezTo>
                    <a:pt x="788" y="347"/>
                    <a:pt x="395" y="169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36" name="Google Shape;19136;p27"/>
            <p:cNvSpPr/>
            <p:nvPr/>
          </p:nvSpPr>
          <p:spPr>
            <a:xfrm>
              <a:off x="1499875" y="2578725"/>
              <a:ext cx="29700" cy="14275"/>
            </a:xfrm>
            <a:custGeom>
              <a:avLst/>
              <a:gdLst/>
              <a:ahLst/>
              <a:cxnLst/>
              <a:rect l="l" t="t" r="r" b="b"/>
              <a:pathLst>
                <a:path w="1188" h="571" extrusionOk="0">
                  <a:moveTo>
                    <a:pt x="24" y="0"/>
                  </a:moveTo>
                  <a:cubicBezTo>
                    <a:pt x="13" y="0"/>
                    <a:pt x="1" y="12"/>
                    <a:pt x="13" y="24"/>
                  </a:cubicBezTo>
                  <a:cubicBezTo>
                    <a:pt x="382" y="238"/>
                    <a:pt x="798" y="405"/>
                    <a:pt x="1179" y="560"/>
                  </a:cubicBezTo>
                  <a:cubicBezTo>
                    <a:pt x="822" y="358"/>
                    <a:pt x="417" y="131"/>
                    <a:pt x="24" y="0"/>
                  </a:cubicBezTo>
                  <a:close/>
                  <a:moveTo>
                    <a:pt x="1179" y="560"/>
                  </a:moveTo>
                  <a:cubicBezTo>
                    <a:pt x="1179" y="568"/>
                    <a:pt x="1181" y="571"/>
                    <a:pt x="1182" y="571"/>
                  </a:cubicBezTo>
                  <a:cubicBezTo>
                    <a:pt x="1185" y="571"/>
                    <a:pt x="1187" y="560"/>
                    <a:pt x="1179" y="5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37" name="Google Shape;19137;p27"/>
            <p:cNvSpPr/>
            <p:nvPr/>
          </p:nvSpPr>
          <p:spPr>
            <a:xfrm>
              <a:off x="1444525" y="2559975"/>
              <a:ext cx="47050" cy="13425"/>
            </a:xfrm>
            <a:custGeom>
              <a:avLst/>
              <a:gdLst/>
              <a:ahLst/>
              <a:cxnLst/>
              <a:rect l="l" t="t" r="r" b="b"/>
              <a:pathLst>
                <a:path w="1882" h="537" extrusionOk="0">
                  <a:moveTo>
                    <a:pt x="24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607" y="262"/>
                    <a:pt x="1262" y="405"/>
                    <a:pt x="1869" y="536"/>
                  </a:cubicBezTo>
                  <a:cubicBezTo>
                    <a:pt x="1881" y="536"/>
                    <a:pt x="1881" y="524"/>
                    <a:pt x="1881" y="512"/>
                  </a:cubicBezTo>
                  <a:cubicBezTo>
                    <a:pt x="1286" y="322"/>
                    <a:pt x="655" y="95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38" name="Google Shape;19138;p27"/>
            <p:cNvSpPr/>
            <p:nvPr/>
          </p:nvSpPr>
          <p:spPr>
            <a:xfrm>
              <a:off x="1422200" y="2544800"/>
              <a:ext cx="12725" cy="6525"/>
            </a:xfrm>
            <a:custGeom>
              <a:avLst/>
              <a:gdLst/>
              <a:ahLst/>
              <a:cxnLst/>
              <a:rect l="l" t="t" r="r" b="b"/>
              <a:pathLst>
                <a:path w="509" h="261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155" y="119"/>
                    <a:pt x="333" y="191"/>
                    <a:pt x="500" y="250"/>
                  </a:cubicBezTo>
                  <a:cubicBezTo>
                    <a:pt x="333" y="167"/>
                    <a:pt x="179" y="60"/>
                    <a:pt x="12" y="0"/>
                  </a:cubicBezTo>
                  <a:close/>
                  <a:moveTo>
                    <a:pt x="500" y="250"/>
                  </a:moveTo>
                  <a:cubicBezTo>
                    <a:pt x="500" y="258"/>
                    <a:pt x="501" y="261"/>
                    <a:pt x="503" y="261"/>
                  </a:cubicBezTo>
                  <a:cubicBezTo>
                    <a:pt x="505" y="261"/>
                    <a:pt x="508" y="250"/>
                    <a:pt x="500" y="25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39" name="Google Shape;19139;p27"/>
            <p:cNvSpPr/>
            <p:nvPr/>
          </p:nvSpPr>
          <p:spPr>
            <a:xfrm>
              <a:off x="1490050" y="2632250"/>
              <a:ext cx="47050" cy="9150"/>
            </a:xfrm>
            <a:custGeom>
              <a:avLst/>
              <a:gdLst/>
              <a:ahLst/>
              <a:cxnLst/>
              <a:rect l="l" t="t" r="r" b="b"/>
              <a:pathLst>
                <a:path w="1882" h="366" extrusionOk="0">
                  <a:moveTo>
                    <a:pt x="753" y="1"/>
                  </a:moveTo>
                  <a:cubicBezTo>
                    <a:pt x="561" y="1"/>
                    <a:pt x="364" y="34"/>
                    <a:pt x="173" y="34"/>
                  </a:cubicBezTo>
                  <a:cubicBezTo>
                    <a:pt x="123" y="34"/>
                    <a:pt x="74" y="32"/>
                    <a:pt x="25" y="26"/>
                  </a:cubicBezTo>
                  <a:cubicBezTo>
                    <a:pt x="1" y="26"/>
                    <a:pt x="1" y="50"/>
                    <a:pt x="25" y="50"/>
                  </a:cubicBezTo>
                  <a:cubicBezTo>
                    <a:pt x="127" y="74"/>
                    <a:pt x="228" y="80"/>
                    <a:pt x="327" y="80"/>
                  </a:cubicBezTo>
                  <a:cubicBezTo>
                    <a:pt x="465" y="80"/>
                    <a:pt x="601" y="67"/>
                    <a:pt x="737" y="67"/>
                  </a:cubicBezTo>
                  <a:cubicBezTo>
                    <a:pt x="899" y="67"/>
                    <a:pt x="1061" y="86"/>
                    <a:pt x="1227" y="169"/>
                  </a:cubicBezTo>
                  <a:cubicBezTo>
                    <a:pt x="1413" y="247"/>
                    <a:pt x="1567" y="366"/>
                    <a:pt x="1748" y="366"/>
                  </a:cubicBezTo>
                  <a:cubicBezTo>
                    <a:pt x="1787" y="366"/>
                    <a:pt x="1828" y="360"/>
                    <a:pt x="1870" y="348"/>
                  </a:cubicBezTo>
                  <a:cubicBezTo>
                    <a:pt x="1882" y="348"/>
                    <a:pt x="1882" y="300"/>
                    <a:pt x="1846" y="300"/>
                  </a:cubicBezTo>
                  <a:cubicBezTo>
                    <a:pt x="1821" y="304"/>
                    <a:pt x="1796" y="305"/>
                    <a:pt x="1771" y="305"/>
                  </a:cubicBezTo>
                  <a:cubicBezTo>
                    <a:pt x="1476" y="305"/>
                    <a:pt x="1249" y="58"/>
                    <a:pt x="941" y="14"/>
                  </a:cubicBezTo>
                  <a:cubicBezTo>
                    <a:pt x="879" y="4"/>
                    <a:pt x="816" y="1"/>
                    <a:pt x="7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40" name="Google Shape;19140;p27"/>
            <p:cNvSpPr/>
            <p:nvPr/>
          </p:nvSpPr>
          <p:spPr>
            <a:xfrm>
              <a:off x="1436475" y="2615700"/>
              <a:ext cx="43475" cy="27050"/>
            </a:xfrm>
            <a:custGeom>
              <a:avLst/>
              <a:gdLst/>
              <a:ahLst/>
              <a:cxnLst/>
              <a:rect l="l" t="t" r="r" b="b"/>
              <a:pathLst>
                <a:path w="1739" h="1082" extrusionOk="0">
                  <a:moveTo>
                    <a:pt x="1730" y="1"/>
                  </a:moveTo>
                  <a:cubicBezTo>
                    <a:pt x="1724" y="1"/>
                    <a:pt x="1715" y="4"/>
                    <a:pt x="1715" y="10"/>
                  </a:cubicBezTo>
                  <a:cubicBezTo>
                    <a:pt x="1453" y="772"/>
                    <a:pt x="441" y="486"/>
                    <a:pt x="1" y="1069"/>
                  </a:cubicBezTo>
                  <a:cubicBezTo>
                    <a:pt x="1" y="1081"/>
                    <a:pt x="1" y="1081"/>
                    <a:pt x="24" y="1081"/>
                  </a:cubicBezTo>
                  <a:cubicBezTo>
                    <a:pt x="382" y="724"/>
                    <a:pt x="810" y="724"/>
                    <a:pt x="1239" y="533"/>
                  </a:cubicBezTo>
                  <a:cubicBezTo>
                    <a:pt x="1477" y="426"/>
                    <a:pt x="1667" y="272"/>
                    <a:pt x="1727" y="10"/>
                  </a:cubicBezTo>
                  <a:cubicBezTo>
                    <a:pt x="1739" y="4"/>
                    <a:pt x="1736" y="1"/>
                    <a:pt x="1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41" name="Google Shape;19141;p27"/>
            <p:cNvSpPr/>
            <p:nvPr/>
          </p:nvSpPr>
          <p:spPr>
            <a:xfrm>
              <a:off x="1410950" y="2641225"/>
              <a:ext cx="23775" cy="13775"/>
            </a:xfrm>
            <a:custGeom>
              <a:avLst/>
              <a:gdLst/>
              <a:ahLst/>
              <a:cxnLst/>
              <a:rect l="l" t="t" r="r" b="b"/>
              <a:pathLst>
                <a:path w="951" h="551" extrusionOk="0">
                  <a:moveTo>
                    <a:pt x="914" y="1"/>
                  </a:moveTo>
                  <a:cubicBezTo>
                    <a:pt x="617" y="167"/>
                    <a:pt x="307" y="310"/>
                    <a:pt x="21" y="501"/>
                  </a:cubicBezTo>
                  <a:cubicBezTo>
                    <a:pt x="1" y="521"/>
                    <a:pt x="16" y="551"/>
                    <a:pt x="43" y="551"/>
                  </a:cubicBezTo>
                  <a:cubicBezTo>
                    <a:pt x="48" y="551"/>
                    <a:pt x="52" y="550"/>
                    <a:pt x="57" y="548"/>
                  </a:cubicBezTo>
                  <a:cubicBezTo>
                    <a:pt x="367" y="405"/>
                    <a:pt x="652" y="203"/>
                    <a:pt x="938" y="24"/>
                  </a:cubicBezTo>
                  <a:cubicBezTo>
                    <a:pt x="950" y="13"/>
                    <a:pt x="938" y="1"/>
                    <a:pt x="9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42" name="Google Shape;19142;p27"/>
            <p:cNvSpPr/>
            <p:nvPr/>
          </p:nvSpPr>
          <p:spPr>
            <a:xfrm>
              <a:off x="1414750" y="2657900"/>
              <a:ext cx="120475" cy="45775"/>
            </a:xfrm>
            <a:custGeom>
              <a:avLst/>
              <a:gdLst/>
              <a:ahLst/>
              <a:cxnLst/>
              <a:rect l="l" t="t" r="r" b="b"/>
              <a:pathLst>
                <a:path w="4819" h="1831" extrusionOk="0">
                  <a:moveTo>
                    <a:pt x="0" y="0"/>
                  </a:moveTo>
                  <a:lnTo>
                    <a:pt x="0" y="0"/>
                  </a:lnTo>
                  <a:cubicBezTo>
                    <a:pt x="334" y="727"/>
                    <a:pt x="1036" y="1548"/>
                    <a:pt x="1858" y="1679"/>
                  </a:cubicBezTo>
                  <a:cubicBezTo>
                    <a:pt x="2310" y="1751"/>
                    <a:pt x="2831" y="1831"/>
                    <a:pt x="3343" y="1831"/>
                  </a:cubicBezTo>
                  <a:cubicBezTo>
                    <a:pt x="3855" y="1831"/>
                    <a:pt x="4358" y="1751"/>
                    <a:pt x="4775" y="1501"/>
                  </a:cubicBezTo>
                  <a:cubicBezTo>
                    <a:pt x="4819" y="1490"/>
                    <a:pt x="4782" y="1428"/>
                    <a:pt x="4747" y="1428"/>
                  </a:cubicBezTo>
                  <a:cubicBezTo>
                    <a:pt x="4745" y="1428"/>
                    <a:pt x="4742" y="1428"/>
                    <a:pt x="4739" y="1429"/>
                  </a:cubicBezTo>
                  <a:cubicBezTo>
                    <a:pt x="4315" y="1631"/>
                    <a:pt x="3875" y="1700"/>
                    <a:pt x="3429" y="1700"/>
                  </a:cubicBezTo>
                  <a:cubicBezTo>
                    <a:pt x="3086" y="1700"/>
                    <a:pt x="2740" y="1659"/>
                    <a:pt x="2394" y="1608"/>
                  </a:cubicBezTo>
                  <a:cubicBezTo>
                    <a:pt x="1763" y="1524"/>
                    <a:pt x="1310" y="1405"/>
                    <a:pt x="846" y="989"/>
                  </a:cubicBezTo>
                  <a:cubicBezTo>
                    <a:pt x="512" y="703"/>
                    <a:pt x="250" y="36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43" name="Google Shape;19143;p27"/>
            <p:cNvSpPr/>
            <p:nvPr/>
          </p:nvSpPr>
          <p:spPr>
            <a:xfrm>
              <a:off x="1547500" y="2694500"/>
              <a:ext cx="44975" cy="4025"/>
            </a:xfrm>
            <a:custGeom>
              <a:avLst/>
              <a:gdLst/>
              <a:ahLst/>
              <a:cxnLst/>
              <a:rect l="l" t="t" r="r" b="b"/>
              <a:pathLst>
                <a:path w="1799" h="161" extrusionOk="0">
                  <a:moveTo>
                    <a:pt x="48" y="1"/>
                  </a:moveTo>
                  <a:cubicBezTo>
                    <a:pt x="1" y="1"/>
                    <a:pt x="1" y="37"/>
                    <a:pt x="24" y="37"/>
                  </a:cubicBezTo>
                  <a:cubicBezTo>
                    <a:pt x="309" y="115"/>
                    <a:pt x="621" y="160"/>
                    <a:pt x="930" y="160"/>
                  </a:cubicBezTo>
                  <a:cubicBezTo>
                    <a:pt x="1228" y="160"/>
                    <a:pt x="1523" y="118"/>
                    <a:pt x="1787" y="25"/>
                  </a:cubicBezTo>
                  <a:cubicBezTo>
                    <a:pt x="1798" y="25"/>
                    <a:pt x="1798" y="1"/>
                    <a:pt x="1787" y="1"/>
                  </a:cubicBezTo>
                  <a:cubicBezTo>
                    <a:pt x="1425" y="15"/>
                    <a:pt x="1085" y="39"/>
                    <a:pt x="738" y="39"/>
                  </a:cubicBezTo>
                  <a:cubicBezTo>
                    <a:pt x="514" y="39"/>
                    <a:pt x="286" y="2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44" name="Google Shape;19144;p27"/>
            <p:cNvSpPr/>
            <p:nvPr/>
          </p:nvSpPr>
          <p:spPr>
            <a:xfrm>
              <a:off x="1598700" y="2634000"/>
              <a:ext cx="45450" cy="60525"/>
            </a:xfrm>
            <a:custGeom>
              <a:avLst/>
              <a:gdLst/>
              <a:ahLst/>
              <a:cxnLst/>
              <a:rect l="l" t="t" r="r" b="b"/>
              <a:pathLst>
                <a:path w="1818" h="2421" extrusionOk="0">
                  <a:moveTo>
                    <a:pt x="1783" y="1"/>
                  </a:moveTo>
                  <a:cubicBezTo>
                    <a:pt x="1780" y="1"/>
                    <a:pt x="1777" y="2"/>
                    <a:pt x="1775" y="4"/>
                  </a:cubicBezTo>
                  <a:cubicBezTo>
                    <a:pt x="953" y="635"/>
                    <a:pt x="1060" y="1968"/>
                    <a:pt x="12" y="2385"/>
                  </a:cubicBezTo>
                  <a:cubicBezTo>
                    <a:pt x="0" y="2385"/>
                    <a:pt x="0" y="2421"/>
                    <a:pt x="36" y="2421"/>
                  </a:cubicBezTo>
                  <a:cubicBezTo>
                    <a:pt x="1072" y="2135"/>
                    <a:pt x="1179" y="754"/>
                    <a:pt x="1798" y="40"/>
                  </a:cubicBezTo>
                  <a:cubicBezTo>
                    <a:pt x="1818" y="20"/>
                    <a:pt x="1798" y="1"/>
                    <a:pt x="17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45" name="Google Shape;19145;p27"/>
            <p:cNvSpPr/>
            <p:nvPr/>
          </p:nvSpPr>
          <p:spPr>
            <a:xfrm>
              <a:off x="1545725" y="2678425"/>
              <a:ext cx="21750" cy="3600"/>
            </a:xfrm>
            <a:custGeom>
              <a:avLst/>
              <a:gdLst/>
              <a:ahLst/>
              <a:cxnLst/>
              <a:rect l="l" t="t" r="r" b="b"/>
              <a:pathLst>
                <a:path w="870" h="144" extrusionOk="0">
                  <a:moveTo>
                    <a:pt x="857" y="1"/>
                  </a:moveTo>
                  <a:cubicBezTo>
                    <a:pt x="595" y="1"/>
                    <a:pt x="298" y="60"/>
                    <a:pt x="24" y="120"/>
                  </a:cubicBezTo>
                  <a:cubicBezTo>
                    <a:pt x="0" y="120"/>
                    <a:pt x="12" y="144"/>
                    <a:pt x="24" y="144"/>
                  </a:cubicBezTo>
                  <a:cubicBezTo>
                    <a:pt x="298" y="120"/>
                    <a:pt x="595" y="108"/>
                    <a:pt x="857" y="25"/>
                  </a:cubicBezTo>
                  <a:cubicBezTo>
                    <a:pt x="869" y="25"/>
                    <a:pt x="869" y="1"/>
                    <a:pt x="8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46" name="Google Shape;19146;p27"/>
            <p:cNvSpPr/>
            <p:nvPr/>
          </p:nvSpPr>
          <p:spPr>
            <a:xfrm>
              <a:off x="1578750" y="2654800"/>
              <a:ext cx="43100" cy="21875"/>
            </a:xfrm>
            <a:custGeom>
              <a:avLst/>
              <a:gdLst/>
              <a:ahLst/>
              <a:cxnLst/>
              <a:rect l="l" t="t" r="r" b="b"/>
              <a:pathLst>
                <a:path w="1724" h="875" extrusionOk="0">
                  <a:moveTo>
                    <a:pt x="1709" y="0"/>
                  </a:moveTo>
                  <a:cubicBezTo>
                    <a:pt x="1704" y="0"/>
                    <a:pt x="1698" y="2"/>
                    <a:pt x="1691" y="5"/>
                  </a:cubicBezTo>
                  <a:cubicBezTo>
                    <a:pt x="1144" y="303"/>
                    <a:pt x="596" y="589"/>
                    <a:pt x="1" y="874"/>
                  </a:cubicBezTo>
                  <a:cubicBezTo>
                    <a:pt x="596" y="672"/>
                    <a:pt x="1203" y="374"/>
                    <a:pt x="1715" y="17"/>
                  </a:cubicBezTo>
                  <a:cubicBezTo>
                    <a:pt x="1724" y="9"/>
                    <a:pt x="1720" y="0"/>
                    <a:pt x="17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47" name="Google Shape;19147;p27"/>
            <p:cNvSpPr/>
            <p:nvPr/>
          </p:nvSpPr>
          <p:spPr>
            <a:xfrm>
              <a:off x="1599300" y="2640925"/>
              <a:ext cx="33625" cy="19975"/>
            </a:xfrm>
            <a:custGeom>
              <a:avLst/>
              <a:gdLst/>
              <a:ahLst/>
              <a:cxnLst/>
              <a:rect l="l" t="t" r="r" b="b"/>
              <a:pathLst>
                <a:path w="1345" h="799" extrusionOk="0">
                  <a:moveTo>
                    <a:pt x="1334" y="1"/>
                  </a:moveTo>
                  <a:cubicBezTo>
                    <a:pt x="1338" y="5"/>
                    <a:pt x="1340" y="6"/>
                    <a:pt x="1342" y="6"/>
                  </a:cubicBezTo>
                  <a:cubicBezTo>
                    <a:pt x="1344" y="6"/>
                    <a:pt x="1342" y="1"/>
                    <a:pt x="1334" y="1"/>
                  </a:cubicBezTo>
                  <a:close/>
                  <a:moveTo>
                    <a:pt x="1334" y="1"/>
                  </a:moveTo>
                  <a:cubicBezTo>
                    <a:pt x="917" y="298"/>
                    <a:pt x="477" y="548"/>
                    <a:pt x="12" y="787"/>
                  </a:cubicBezTo>
                  <a:cubicBezTo>
                    <a:pt x="0" y="787"/>
                    <a:pt x="12" y="798"/>
                    <a:pt x="24" y="798"/>
                  </a:cubicBezTo>
                  <a:cubicBezTo>
                    <a:pt x="500" y="620"/>
                    <a:pt x="953" y="334"/>
                    <a:pt x="1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48" name="Google Shape;19148;p27"/>
            <p:cNvSpPr/>
            <p:nvPr/>
          </p:nvSpPr>
          <p:spPr>
            <a:xfrm>
              <a:off x="1599900" y="2632525"/>
              <a:ext cx="37525" cy="21825"/>
            </a:xfrm>
            <a:custGeom>
              <a:avLst/>
              <a:gdLst/>
              <a:ahLst/>
              <a:cxnLst/>
              <a:rect l="l" t="t" r="r" b="b"/>
              <a:pathLst>
                <a:path w="1501" h="873" extrusionOk="0">
                  <a:moveTo>
                    <a:pt x="1494" y="0"/>
                  </a:moveTo>
                  <a:cubicBezTo>
                    <a:pt x="1492" y="0"/>
                    <a:pt x="1491" y="1"/>
                    <a:pt x="1488" y="3"/>
                  </a:cubicBezTo>
                  <a:cubicBezTo>
                    <a:pt x="1012" y="301"/>
                    <a:pt x="512" y="539"/>
                    <a:pt x="12" y="837"/>
                  </a:cubicBezTo>
                  <a:cubicBezTo>
                    <a:pt x="0" y="849"/>
                    <a:pt x="12" y="873"/>
                    <a:pt x="36" y="873"/>
                  </a:cubicBezTo>
                  <a:cubicBezTo>
                    <a:pt x="548" y="706"/>
                    <a:pt x="1072" y="361"/>
                    <a:pt x="1500" y="39"/>
                  </a:cubicBezTo>
                  <a:cubicBezTo>
                    <a:pt x="1500" y="20"/>
                    <a:pt x="1500" y="0"/>
                    <a:pt x="14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49" name="Google Shape;19149;p27"/>
            <p:cNvSpPr/>
            <p:nvPr/>
          </p:nvSpPr>
          <p:spPr>
            <a:xfrm>
              <a:off x="1549575" y="2632300"/>
              <a:ext cx="80100" cy="16600"/>
            </a:xfrm>
            <a:custGeom>
              <a:avLst/>
              <a:gdLst/>
              <a:ahLst/>
              <a:cxnLst/>
              <a:rect l="l" t="t" r="r" b="b"/>
              <a:pathLst>
                <a:path w="3204" h="664" extrusionOk="0">
                  <a:moveTo>
                    <a:pt x="3192" y="0"/>
                  </a:moveTo>
                  <a:cubicBezTo>
                    <a:pt x="2716" y="48"/>
                    <a:pt x="2263" y="84"/>
                    <a:pt x="1823" y="262"/>
                  </a:cubicBezTo>
                  <a:cubicBezTo>
                    <a:pt x="1227" y="501"/>
                    <a:pt x="680" y="524"/>
                    <a:pt x="49" y="584"/>
                  </a:cubicBezTo>
                  <a:cubicBezTo>
                    <a:pt x="1" y="584"/>
                    <a:pt x="1" y="643"/>
                    <a:pt x="49" y="655"/>
                  </a:cubicBezTo>
                  <a:cubicBezTo>
                    <a:pt x="147" y="660"/>
                    <a:pt x="245" y="663"/>
                    <a:pt x="344" y="663"/>
                  </a:cubicBezTo>
                  <a:cubicBezTo>
                    <a:pt x="712" y="663"/>
                    <a:pt x="1082" y="623"/>
                    <a:pt x="1430" y="501"/>
                  </a:cubicBezTo>
                  <a:cubicBezTo>
                    <a:pt x="1763" y="405"/>
                    <a:pt x="1608" y="381"/>
                    <a:pt x="2013" y="239"/>
                  </a:cubicBezTo>
                  <a:cubicBezTo>
                    <a:pt x="2382" y="120"/>
                    <a:pt x="2799" y="108"/>
                    <a:pt x="3192" y="24"/>
                  </a:cubicBezTo>
                  <a:cubicBezTo>
                    <a:pt x="3204" y="24"/>
                    <a:pt x="3204" y="0"/>
                    <a:pt x="3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50" name="Google Shape;19150;p27"/>
            <p:cNvSpPr/>
            <p:nvPr/>
          </p:nvSpPr>
          <p:spPr>
            <a:xfrm>
              <a:off x="1542750" y="2645950"/>
              <a:ext cx="26425" cy="10475"/>
            </a:xfrm>
            <a:custGeom>
              <a:avLst/>
              <a:gdLst/>
              <a:ahLst/>
              <a:cxnLst/>
              <a:rect l="l" t="t" r="r" b="b"/>
              <a:pathLst>
                <a:path w="1057" h="419" extrusionOk="0">
                  <a:moveTo>
                    <a:pt x="988" y="1"/>
                  </a:moveTo>
                  <a:cubicBezTo>
                    <a:pt x="984" y="1"/>
                    <a:pt x="980" y="1"/>
                    <a:pt x="976" y="2"/>
                  </a:cubicBezTo>
                  <a:cubicBezTo>
                    <a:pt x="852" y="42"/>
                    <a:pt x="727" y="77"/>
                    <a:pt x="599" y="108"/>
                  </a:cubicBezTo>
                  <a:lnTo>
                    <a:pt x="599" y="108"/>
                  </a:lnTo>
                  <a:cubicBezTo>
                    <a:pt x="512" y="122"/>
                    <a:pt x="425" y="132"/>
                    <a:pt x="336" y="138"/>
                  </a:cubicBezTo>
                  <a:lnTo>
                    <a:pt x="336" y="138"/>
                  </a:lnTo>
                  <a:cubicBezTo>
                    <a:pt x="267" y="135"/>
                    <a:pt x="199" y="133"/>
                    <a:pt x="131" y="133"/>
                  </a:cubicBezTo>
                  <a:cubicBezTo>
                    <a:pt x="89" y="133"/>
                    <a:pt x="76" y="171"/>
                    <a:pt x="84" y="202"/>
                  </a:cubicBezTo>
                  <a:lnTo>
                    <a:pt x="84" y="202"/>
                  </a:lnTo>
                  <a:cubicBezTo>
                    <a:pt x="76" y="203"/>
                    <a:pt x="68" y="204"/>
                    <a:pt x="60" y="205"/>
                  </a:cubicBezTo>
                  <a:cubicBezTo>
                    <a:pt x="12" y="205"/>
                    <a:pt x="0" y="264"/>
                    <a:pt x="24" y="300"/>
                  </a:cubicBezTo>
                  <a:cubicBezTo>
                    <a:pt x="60" y="324"/>
                    <a:pt x="72" y="347"/>
                    <a:pt x="95" y="359"/>
                  </a:cubicBezTo>
                  <a:cubicBezTo>
                    <a:pt x="103" y="365"/>
                    <a:pt x="112" y="367"/>
                    <a:pt x="120" y="367"/>
                  </a:cubicBezTo>
                  <a:cubicBezTo>
                    <a:pt x="135" y="367"/>
                    <a:pt x="148" y="360"/>
                    <a:pt x="156" y="349"/>
                  </a:cubicBezTo>
                  <a:lnTo>
                    <a:pt x="156" y="349"/>
                  </a:lnTo>
                  <a:cubicBezTo>
                    <a:pt x="175" y="350"/>
                    <a:pt x="194" y="351"/>
                    <a:pt x="213" y="352"/>
                  </a:cubicBezTo>
                  <a:lnTo>
                    <a:pt x="213" y="352"/>
                  </a:lnTo>
                  <a:cubicBezTo>
                    <a:pt x="204" y="376"/>
                    <a:pt x="214" y="407"/>
                    <a:pt x="250" y="407"/>
                  </a:cubicBezTo>
                  <a:cubicBezTo>
                    <a:pt x="274" y="419"/>
                    <a:pt x="322" y="419"/>
                    <a:pt x="369" y="419"/>
                  </a:cubicBezTo>
                  <a:cubicBezTo>
                    <a:pt x="411" y="419"/>
                    <a:pt x="429" y="407"/>
                    <a:pt x="428" y="392"/>
                  </a:cubicBezTo>
                  <a:lnTo>
                    <a:pt x="428" y="392"/>
                  </a:lnTo>
                  <a:cubicBezTo>
                    <a:pt x="533" y="387"/>
                    <a:pt x="636" y="379"/>
                    <a:pt x="743" y="370"/>
                  </a:cubicBezTo>
                  <a:lnTo>
                    <a:pt x="743" y="370"/>
                  </a:lnTo>
                  <a:cubicBezTo>
                    <a:pt x="782" y="371"/>
                    <a:pt x="820" y="371"/>
                    <a:pt x="857" y="371"/>
                  </a:cubicBezTo>
                  <a:lnTo>
                    <a:pt x="857" y="362"/>
                  </a:lnTo>
                  <a:lnTo>
                    <a:pt x="857" y="362"/>
                  </a:lnTo>
                  <a:cubicBezTo>
                    <a:pt x="873" y="361"/>
                    <a:pt x="889" y="360"/>
                    <a:pt x="905" y="359"/>
                  </a:cubicBezTo>
                  <a:cubicBezTo>
                    <a:pt x="947" y="359"/>
                    <a:pt x="959" y="318"/>
                    <a:pt x="942" y="294"/>
                  </a:cubicBezTo>
                  <a:lnTo>
                    <a:pt x="942" y="294"/>
                  </a:lnTo>
                  <a:cubicBezTo>
                    <a:pt x="960" y="269"/>
                    <a:pt x="950" y="225"/>
                    <a:pt x="917" y="216"/>
                  </a:cubicBezTo>
                  <a:cubicBezTo>
                    <a:pt x="908" y="214"/>
                    <a:pt x="899" y="212"/>
                    <a:pt x="890" y="210"/>
                  </a:cubicBezTo>
                  <a:lnTo>
                    <a:pt x="890" y="210"/>
                  </a:lnTo>
                  <a:cubicBezTo>
                    <a:pt x="891" y="208"/>
                    <a:pt x="892" y="206"/>
                    <a:pt x="893" y="205"/>
                  </a:cubicBezTo>
                  <a:cubicBezTo>
                    <a:pt x="888" y="205"/>
                    <a:pt x="883" y="205"/>
                    <a:pt x="878" y="205"/>
                  </a:cubicBezTo>
                  <a:lnTo>
                    <a:pt x="878" y="205"/>
                  </a:lnTo>
                  <a:cubicBezTo>
                    <a:pt x="895" y="197"/>
                    <a:pt x="913" y="188"/>
                    <a:pt x="931" y="180"/>
                  </a:cubicBezTo>
                  <a:lnTo>
                    <a:pt x="931" y="180"/>
                  </a:lnTo>
                  <a:cubicBezTo>
                    <a:pt x="946" y="176"/>
                    <a:pt x="961" y="172"/>
                    <a:pt x="976" y="169"/>
                  </a:cubicBezTo>
                  <a:cubicBezTo>
                    <a:pt x="973" y="159"/>
                    <a:pt x="970" y="150"/>
                    <a:pt x="966" y="142"/>
                  </a:cubicBezTo>
                  <a:lnTo>
                    <a:pt x="966" y="142"/>
                  </a:lnTo>
                  <a:cubicBezTo>
                    <a:pt x="968" y="135"/>
                    <a:pt x="967" y="128"/>
                    <a:pt x="965" y="121"/>
                  </a:cubicBezTo>
                  <a:lnTo>
                    <a:pt x="965" y="121"/>
                  </a:lnTo>
                  <a:cubicBezTo>
                    <a:pt x="981" y="117"/>
                    <a:pt x="996" y="113"/>
                    <a:pt x="1012" y="109"/>
                  </a:cubicBezTo>
                  <a:cubicBezTo>
                    <a:pt x="1010" y="106"/>
                    <a:pt x="1008" y="103"/>
                    <a:pt x="1006" y="99"/>
                  </a:cubicBezTo>
                  <a:lnTo>
                    <a:pt x="1006" y="99"/>
                  </a:lnTo>
                  <a:cubicBezTo>
                    <a:pt x="1008" y="99"/>
                    <a:pt x="1010" y="98"/>
                    <a:pt x="1012" y="97"/>
                  </a:cubicBezTo>
                  <a:cubicBezTo>
                    <a:pt x="1057" y="75"/>
                    <a:pt x="1039" y="1"/>
                    <a:pt x="9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51" name="Google Shape;19151;p27"/>
            <p:cNvSpPr/>
            <p:nvPr/>
          </p:nvSpPr>
          <p:spPr>
            <a:xfrm>
              <a:off x="1547800" y="2656675"/>
              <a:ext cx="23250" cy="4775"/>
            </a:xfrm>
            <a:custGeom>
              <a:avLst/>
              <a:gdLst/>
              <a:ahLst/>
              <a:cxnLst/>
              <a:rect l="l" t="t" r="r" b="b"/>
              <a:pathLst>
                <a:path w="930" h="191" extrusionOk="0">
                  <a:moveTo>
                    <a:pt x="840" y="0"/>
                  </a:moveTo>
                  <a:cubicBezTo>
                    <a:pt x="697" y="0"/>
                    <a:pt x="547" y="53"/>
                    <a:pt x="417" y="85"/>
                  </a:cubicBezTo>
                  <a:cubicBezTo>
                    <a:pt x="286" y="109"/>
                    <a:pt x="143" y="121"/>
                    <a:pt x="12" y="157"/>
                  </a:cubicBezTo>
                  <a:cubicBezTo>
                    <a:pt x="1" y="168"/>
                    <a:pt x="1" y="180"/>
                    <a:pt x="12" y="180"/>
                  </a:cubicBezTo>
                  <a:cubicBezTo>
                    <a:pt x="61" y="187"/>
                    <a:pt x="109" y="190"/>
                    <a:pt x="156" y="190"/>
                  </a:cubicBezTo>
                  <a:cubicBezTo>
                    <a:pt x="270" y="190"/>
                    <a:pt x="379" y="173"/>
                    <a:pt x="489" y="157"/>
                  </a:cubicBezTo>
                  <a:cubicBezTo>
                    <a:pt x="632" y="145"/>
                    <a:pt x="774" y="121"/>
                    <a:pt x="893" y="49"/>
                  </a:cubicBezTo>
                  <a:cubicBezTo>
                    <a:pt x="929" y="37"/>
                    <a:pt x="905" y="2"/>
                    <a:pt x="882" y="2"/>
                  </a:cubicBezTo>
                  <a:cubicBezTo>
                    <a:pt x="868" y="1"/>
                    <a:pt x="854" y="0"/>
                    <a:pt x="8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52" name="Google Shape;19152;p27"/>
            <p:cNvSpPr/>
            <p:nvPr/>
          </p:nvSpPr>
          <p:spPr>
            <a:xfrm>
              <a:off x="1546600" y="2660575"/>
              <a:ext cx="22350" cy="6275"/>
            </a:xfrm>
            <a:custGeom>
              <a:avLst/>
              <a:gdLst/>
              <a:ahLst/>
              <a:cxnLst/>
              <a:rect l="l" t="t" r="r" b="b"/>
              <a:pathLst>
                <a:path w="894" h="251" extrusionOk="0">
                  <a:moveTo>
                    <a:pt x="858" y="1"/>
                  </a:moveTo>
                  <a:cubicBezTo>
                    <a:pt x="584" y="12"/>
                    <a:pt x="287" y="108"/>
                    <a:pt x="13" y="191"/>
                  </a:cubicBezTo>
                  <a:cubicBezTo>
                    <a:pt x="1" y="203"/>
                    <a:pt x="1" y="251"/>
                    <a:pt x="37" y="251"/>
                  </a:cubicBezTo>
                  <a:cubicBezTo>
                    <a:pt x="299" y="227"/>
                    <a:pt x="608" y="179"/>
                    <a:pt x="870" y="72"/>
                  </a:cubicBezTo>
                  <a:cubicBezTo>
                    <a:pt x="894" y="60"/>
                    <a:pt x="894" y="1"/>
                    <a:pt x="8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53" name="Google Shape;19153;p27"/>
            <p:cNvSpPr/>
            <p:nvPr/>
          </p:nvSpPr>
          <p:spPr>
            <a:xfrm>
              <a:off x="1549000" y="2662325"/>
              <a:ext cx="19075" cy="4525"/>
            </a:xfrm>
            <a:custGeom>
              <a:avLst/>
              <a:gdLst/>
              <a:ahLst/>
              <a:cxnLst/>
              <a:rect l="l" t="t" r="r" b="b"/>
              <a:pathLst>
                <a:path w="763" h="181" extrusionOk="0">
                  <a:moveTo>
                    <a:pt x="688" y="0"/>
                  </a:moveTo>
                  <a:cubicBezTo>
                    <a:pt x="584" y="0"/>
                    <a:pt x="490" y="40"/>
                    <a:pt x="405" y="62"/>
                  </a:cubicBezTo>
                  <a:cubicBezTo>
                    <a:pt x="286" y="73"/>
                    <a:pt x="179" y="97"/>
                    <a:pt x="60" y="97"/>
                  </a:cubicBezTo>
                  <a:cubicBezTo>
                    <a:pt x="0" y="109"/>
                    <a:pt x="12" y="181"/>
                    <a:pt x="60" y="181"/>
                  </a:cubicBezTo>
                  <a:cubicBezTo>
                    <a:pt x="262" y="181"/>
                    <a:pt x="560" y="181"/>
                    <a:pt x="738" y="50"/>
                  </a:cubicBezTo>
                  <a:cubicBezTo>
                    <a:pt x="762" y="38"/>
                    <a:pt x="762" y="2"/>
                    <a:pt x="726" y="2"/>
                  </a:cubicBezTo>
                  <a:cubicBezTo>
                    <a:pt x="714" y="1"/>
                    <a:pt x="70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54" name="Google Shape;19154;p27"/>
            <p:cNvSpPr/>
            <p:nvPr/>
          </p:nvSpPr>
          <p:spPr>
            <a:xfrm>
              <a:off x="1550475" y="2650600"/>
              <a:ext cx="22050" cy="5825"/>
            </a:xfrm>
            <a:custGeom>
              <a:avLst/>
              <a:gdLst/>
              <a:ahLst/>
              <a:cxnLst/>
              <a:rect l="l" t="t" r="r" b="b"/>
              <a:pathLst>
                <a:path w="882" h="233" extrusionOk="0">
                  <a:moveTo>
                    <a:pt x="776" y="0"/>
                  </a:moveTo>
                  <a:cubicBezTo>
                    <a:pt x="680" y="0"/>
                    <a:pt x="585" y="33"/>
                    <a:pt x="489" y="42"/>
                  </a:cubicBezTo>
                  <a:cubicBezTo>
                    <a:pt x="346" y="66"/>
                    <a:pt x="179" y="90"/>
                    <a:pt x="48" y="138"/>
                  </a:cubicBezTo>
                  <a:cubicBezTo>
                    <a:pt x="1" y="173"/>
                    <a:pt x="13" y="233"/>
                    <a:pt x="60" y="233"/>
                  </a:cubicBezTo>
                  <a:cubicBezTo>
                    <a:pt x="203" y="233"/>
                    <a:pt x="370" y="185"/>
                    <a:pt x="525" y="161"/>
                  </a:cubicBezTo>
                  <a:cubicBezTo>
                    <a:pt x="644" y="138"/>
                    <a:pt x="763" y="126"/>
                    <a:pt x="858" y="54"/>
                  </a:cubicBezTo>
                  <a:cubicBezTo>
                    <a:pt x="882" y="42"/>
                    <a:pt x="882" y="7"/>
                    <a:pt x="846" y="7"/>
                  </a:cubicBezTo>
                  <a:cubicBezTo>
                    <a:pt x="823" y="2"/>
                    <a:pt x="800" y="0"/>
                    <a:pt x="7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55" name="Google Shape;19155;p27"/>
            <p:cNvSpPr/>
            <p:nvPr/>
          </p:nvSpPr>
          <p:spPr>
            <a:xfrm>
              <a:off x="1552575" y="2649875"/>
              <a:ext cx="21750" cy="3975"/>
            </a:xfrm>
            <a:custGeom>
              <a:avLst/>
              <a:gdLst/>
              <a:ahLst/>
              <a:cxnLst/>
              <a:rect l="l" t="t" r="r" b="b"/>
              <a:pathLst>
                <a:path w="870" h="159" extrusionOk="0">
                  <a:moveTo>
                    <a:pt x="668" y="1"/>
                  </a:moveTo>
                  <a:cubicBezTo>
                    <a:pt x="459" y="1"/>
                    <a:pt x="232" y="46"/>
                    <a:pt x="36" y="83"/>
                  </a:cubicBezTo>
                  <a:cubicBezTo>
                    <a:pt x="4" y="83"/>
                    <a:pt x="0" y="159"/>
                    <a:pt x="33" y="159"/>
                  </a:cubicBezTo>
                  <a:cubicBezTo>
                    <a:pt x="38" y="159"/>
                    <a:pt x="42" y="157"/>
                    <a:pt x="48" y="155"/>
                  </a:cubicBezTo>
                  <a:cubicBezTo>
                    <a:pt x="298" y="143"/>
                    <a:pt x="595" y="143"/>
                    <a:pt x="833" y="59"/>
                  </a:cubicBezTo>
                  <a:cubicBezTo>
                    <a:pt x="869" y="36"/>
                    <a:pt x="869" y="12"/>
                    <a:pt x="833" y="12"/>
                  </a:cubicBezTo>
                  <a:cubicBezTo>
                    <a:pt x="780" y="4"/>
                    <a:pt x="725" y="1"/>
                    <a:pt x="6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56" name="Google Shape;19156;p27"/>
            <p:cNvSpPr/>
            <p:nvPr/>
          </p:nvSpPr>
          <p:spPr>
            <a:xfrm>
              <a:off x="1549575" y="2658800"/>
              <a:ext cx="22950" cy="5975"/>
            </a:xfrm>
            <a:custGeom>
              <a:avLst/>
              <a:gdLst/>
              <a:ahLst/>
              <a:cxnLst/>
              <a:rect l="l" t="t" r="r" b="b"/>
              <a:pathLst>
                <a:path w="918" h="239" extrusionOk="0">
                  <a:moveTo>
                    <a:pt x="882" y="0"/>
                  </a:moveTo>
                  <a:cubicBezTo>
                    <a:pt x="596" y="12"/>
                    <a:pt x="287" y="95"/>
                    <a:pt x="25" y="179"/>
                  </a:cubicBezTo>
                  <a:cubicBezTo>
                    <a:pt x="1" y="191"/>
                    <a:pt x="1" y="238"/>
                    <a:pt x="37" y="238"/>
                  </a:cubicBezTo>
                  <a:cubicBezTo>
                    <a:pt x="322" y="191"/>
                    <a:pt x="632" y="143"/>
                    <a:pt x="894" y="36"/>
                  </a:cubicBezTo>
                  <a:cubicBezTo>
                    <a:pt x="918" y="24"/>
                    <a:pt x="918" y="0"/>
                    <a:pt x="8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57" name="Google Shape;19157;p27"/>
            <p:cNvSpPr/>
            <p:nvPr/>
          </p:nvSpPr>
          <p:spPr>
            <a:xfrm>
              <a:off x="1556425" y="2656025"/>
              <a:ext cx="34200" cy="12025"/>
            </a:xfrm>
            <a:custGeom>
              <a:avLst/>
              <a:gdLst/>
              <a:ahLst/>
              <a:cxnLst/>
              <a:rect l="l" t="t" r="r" b="b"/>
              <a:pathLst>
                <a:path w="1368" h="481" extrusionOk="0">
                  <a:moveTo>
                    <a:pt x="1347" y="1"/>
                  </a:moveTo>
                  <a:cubicBezTo>
                    <a:pt x="1343" y="1"/>
                    <a:pt x="1339" y="2"/>
                    <a:pt x="1334" y="4"/>
                  </a:cubicBezTo>
                  <a:cubicBezTo>
                    <a:pt x="906" y="183"/>
                    <a:pt x="477" y="349"/>
                    <a:pt x="13" y="468"/>
                  </a:cubicBezTo>
                  <a:cubicBezTo>
                    <a:pt x="1" y="468"/>
                    <a:pt x="1" y="480"/>
                    <a:pt x="13" y="480"/>
                  </a:cubicBezTo>
                  <a:cubicBezTo>
                    <a:pt x="477" y="421"/>
                    <a:pt x="953" y="266"/>
                    <a:pt x="1358" y="16"/>
                  </a:cubicBezTo>
                  <a:cubicBezTo>
                    <a:pt x="1368" y="16"/>
                    <a:pt x="1362" y="1"/>
                    <a:pt x="13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58" name="Google Shape;19158;p27"/>
            <p:cNvSpPr/>
            <p:nvPr/>
          </p:nvSpPr>
          <p:spPr>
            <a:xfrm>
              <a:off x="1495425" y="2664150"/>
              <a:ext cx="37200" cy="4000"/>
            </a:xfrm>
            <a:custGeom>
              <a:avLst/>
              <a:gdLst/>
              <a:ahLst/>
              <a:cxnLst/>
              <a:rect l="l" t="t" r="r" b="b"/>
              <a:pathLst>
                <a:path w="1488" h="160" extrusionOk="0">
                  <a:moveTo>
                    <a:pt x="1441" y="0"/>
                  </a:moveTo>
                  <a:cubicBezTo>
                    <a:pt x="976" y="24"/>
                    <a:pt x="476" y="36"/>
                    <a:pt x="12" y="119"/>
                  </a:cubicBezTo>
                  <a:cubicBezTo>
                    <a:pt x="0" y="119"/>
                    <a:pt x="0" y="155"/>
                    <a:pt x="12" y="155"/>
                  </a:cubicBezTo>
                  <a:cubicBezTo>
                    <a:pt x="75" y="158"/>
                    <a:pt x="138" y="160"/>
                    <a:pt x="202" y="160"/>
                  </a:cubicBezTo>
                  <a:cubicBezTo>
                    <a:pt x="611" y="160"/>
                    <a:pt x="1039" y="100"/>
                    <a:pt x="1441" y="48"/>
                  </a:cubicBezTo>
                  <a:cubicBezTo>
                    <a:pt x="1445" y="49"/>
                    <a:pt x="1449" y="50"/>
                    <a:pt x="1452" y="50"/>
                  </a:cubicBezTo>
                  <a:cubicBezTo>
                    <a:pt x="1488" y="50"/>
                    <a:pt x="1484" y="0"/>
                    <a:pt x="1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59" name="Google Shape;19159;p27"/>
            <p:cNvSpPr/>
            <p:nvPr/>
          </p:nvSpPr>
          <p:spPr>
            <a:xfrm>
              <a:off x="1497500" y="2668325"/>
              <a:ext cx="36325" cy="4500"/>
            </a:xfrm>
            <a:custGeom>
              <a:avLst/>
              <a:gdLst/>
              <a:ahLst/>
              <a:cxnLst/>
              <a:rect l="l" t="t" r="r" b="b"/>
              <a:pathLst>
                <a:path w="1453" h="180" extrusionOk="0">
                  <a:moveTo>
                    <a:pt x="1417" y="0"/>
                  </a:moveTo>
                  <a:cubicBezTo>
                    <a:pt x="977" y="12"/>
                    <a:pt x="465" y="12"/>
                    <a:pt x="36" y="119"/>
                  </a:cubicBezTo>
                  <a:cubicBezTo>
                    <a:pt x="0" y="119"/>
                    <a:pt x="24" y="167"/>
                    <a:pt x="48" y="179"/>
                  </a:cubicBezTo>
                  <a:cubicBezTo>
                    <a:pt x="82" y="180"/>
                    <a:pt x="116" y="180"/>
                    <a:pt x="150" y="180"/>
                  </a:cubicBezTo>
                  <a:cubicBezTo>
                    <a:pt x="573" y="180"/>
                    <a:pt x="1021" y="115"/>
                    <a:pt x="1429" y="60"/>
                  </a:cubicBezTo>
                  <a:cubicBezTo>
                    <a:pt x="1453" y="36"/>
                    <a:pt x="1429" y="0"/>
                    <a:pt x="1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60" name="Google Shape;19160;p27"/>
            <p:cNvSpPr/>
            <p:nvPr/>
          </p:nvSpPr>
          <p:spPr>
            <a:xfrm>
              <a:off x="1497500" y="2669800"/>
              <a:ext cx="39900" cy="5475"/>
            </a:xfrm>
            <a:custGeom>
              <a:avLst/>
              <a:gdLst/>
              <a:ahLst/>
              <a:cxnLst/>
              <a:rect l="l" t="t" r="r" b="b"/>
              <a:pathLst>
                <a:path w="1596" h="219" extrusionOk="0">
                  <a:moveTo>
                    <a:pt x="1572" y="1"/>
                  </a:moveTo>
                  <a:cubicBezTo>
                    <a:pt x="1060" y="60"/>
                    <a:pt x="536" y="72"/>
                    <a:pt x="36" y="155"/>
                  </a:cubicBezTo>
                  <a:cubicBezTo>
                    <a:pt x="0" y="155"/>
                    <a:pt x="0" y="215"/>
                    <a:pt x="36" y="215"/>
                  </a:cubicBezTo>
                  <a:cubicBezTo>
                    <a:pt x="84" y="217"/>
                    <a:pt x="132" y="218"/>
                    <a:pt x="181" y="218"/>
                  </a:cubicBezTo>
                  <a:cubicBezTo>
                    <a:pt x="639" y="218"/>
                    <a:pt x="1121" y="122"/>
                    <a:pt x="1584" y="36"/>
                  </a:cubicBezTo>
                  <a:cubicBezTo>
                    <a:pt x="1596" y="36"/>
                    <a:pt x="1584" y="1"/>
                    <a:pt x="15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61" name="Google Shape;19161;p27"/>
            <p:cNvSpPr/>
            <p:nvPr/>
          </p:nvSpPr>
          <p:spPr>
            <a:xfrm>
              <a:off x="1496600" y="2675450"/>
              <a:ext cx="39325" cy="5925"/>
            </a:xfrm>
            <a:custGeom>
              <a:avLst/>
              <a:gdLst/>
              <a:ahLst/>
              <a:cxnLst/>
              <a:rect l="l" t="t" r="r" b="b"/>
              <a:pathLst>
                <a:path w="1573" h="237" extrusionOk="0">
                  <a:moveTo>
                    <a:pt x="1548" y="1"/>
                  </a:moveTo>
                  <a:cubicBezTo>
                    <a:pt x="1036" y="72"/>
                    <a:pt x="548" y="108"/>
                    <a:pt x="36" y="168"/>
                  </a:cubicBezTo>
                  <a:cubicBezTo>
                    <a:pt x="13" y="168"/>
                    <a:pt x="1" y="227"/>
                    <a:pt x="36" y="227"/>
                  </a:cubicBezTo>
                  <a:cubicBezTo>
                    <a:pt x="122" y="233"/>
                    <a:pt x="209" y="236"/>
                    <a:pt x="297" y="236"/>
                  </a:cubicBezTo>
                  <a:cubicBezTo>
                    <a:pt x="722" y="236"/>
                    <a:pt x="1166" y="167"/>
                    <a:pt x="1560" y="48"/>
                  </a:cubicBezTo>
                  <a:cubicBezTo>
                    <a:pt x="1572" y="48"/>
                    <a:pt x="1572" y="1"/>
                    <a:pt x="15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62" name="Google Shape;19162;p27"/>
            <p:cNvSpPr/>
            <p:nvPr/>
          </p:nvSpPr>
          <p:spPr>
            <a:xfrm>
              <a:off x="1504350" y="2679875"/>
              <a:ext cx="28000" cy="4450"/>
            </a:xfrm>
            <a:custGeom>
              <a:avLst/>
              <a:gdLst/>
              <a:ahLst/>
              <a:cxnLst/>
              <a:rect l="l" t="t" r="r" b="b"/>
              <a:pathLst>
                <a:path w="1120" h="178" extrusionOk="0">
                  <a:moveTo>
                    <a:pt x="1092" y="1"/>
                  </a:moveTo>
                  <a:cubicBezTo>
                    <a:pt x="1090" y="1"/>
                    <a:pt x="1087" y="1"/>
                    <a:pt x="1084" y="2"/>
                  </a:cubicBezTo>
                  <a:cubicBezTo>
                    <a:pt x="726" y="50"/>
                    <a:pt x="357" y="26"/>
                    <a:pt x="12" y="122"/>
                  </a:cubicBezTo>
                  <a:cubicBezTo>
                    <a:pt x="0" y="122"/>
                    <a:pt x="0" y="169"/>
                    <a:pt x="12" y="169"/>
                  </a:cubicBezTo>
                  <a:cubicBezTo>
                    <a:pt x="70" y="175"/>
                    <a:pt x="129" y="178"/>
                    <a:pt x="189" y="178"/>
                  </a:cubicBezTo>
                  <a:cubicBezTo>
                    <a:pt x="485" y="178"/>
                    <a:pt x="797" y="113"/>
                    <a:pt x="1084" y="74"/>
                  </a:cubicBezTo>
                  <a:cubicBezTo>
                    <a:pt x="1116" y="52"/>
                    <a:pt x="1119" y="1"/>
                    <a:pt x="10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63" name="Google Shape;19163;p27"/>
            <p:cNvSpPr/>
            <p:nvPr/>
          </p:nvSpPr>
          <p:spPr>
            <a:xfrm>
              <a:off x="1507625" y="2686175"/>
              <a:ext cx="16675" cy="1575"/>
            </a:xfrm>
            <a:custGeom>
              <a:avLst/>
              <a:gdLst/>
              <a:ahLst/>
              <a:cxnLst/>
              <a:rect l="l" t="t" r="r" b="b"/>
              <a:pathLst>
                <a:path w="667" h="63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226" y="48"/>
                    <a:pt x="453" y="48"/>
                    <a:pt x="655" y="60"/>
                  </a:cubicBezTo>
                  <a:cubicBezTo>
                    <a:pt x="657" y="62"/>
                    <a:pt x="658" y="62"/>
                    <a:pt x="659" y="62"/>
                  </a:cubicBezTo>
                  <a:cubicBezTo>
                    <a:pt x="667" y="62"/>
                    <a:pt x="665" y="36"/>
                    <a:pt x="655" y="36"/>
                  </a:cubicBezTo>
                  <a:cubicBezTo>
                    <a:pt x="453" y="12"/>
                    <a:pt x="226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64" name="Google Shape;19164;p27"/>
            <p:cNvSpPr/>
            <p:nvPr/>
          </p:nvSpPr>
          <p:spPr>
            <a:xfrm>
              <a:off x="1441375" y="2670500"/>
              <a:ext cx="50200" cy="14750"/>
            </a:xfrm>
            <a:custGeom>
              <a:avLst/>
              <a:gdLst/>
              <a:ahLst/>
              <a:cxnLst/>
              <a:rect l="l" t="t" r="r" b="b"/>
              <a:pathLst>
                <a:path w="2008" h="590" extrusionOk="0">
                  <a:moveTo>
                    <a:pt x="21" y="0"/>
                  </a:moveTo>
                  <a:cubicBezTo>
                    <a:pt x="10" y="0"/>
                    <a:pt x="1" y="23"/>
                    <a:pt x="19" y="32"/>
                  </a:cubicBezTo>
                  <a:cubicBezTo>
                    <a:pt x="506" y="382"/>
                    <a:pt x="1134" y="590"/>
                    <a:pt x="1744" y="590"/>
                  </a:cubicBezTo>
                  <a:cubicBezTo>
                    <a:pt x="1820" y="590"/>
                    <a:pt x="1896" y="586"/>
                    <a:pt x="1972" y="580"/>
                  </a:cubicBezTo>
                  <a:cubicBezTo>
                    <a:pt x="1995" y="568"/>
                    <a:pt x="2007" y="544"/>
                    <a:pt x="1983" y="544"/>
                  </a:cubicBezTo>
                  <a:cubicBezTo>
                    <a:pt x="1281" y="449"/>
                    <a:pt x="674" y="318"/>
                    <a:pt x="31" y="8"/>
                  </a:cubicBezTo>
                  <a:cubicBezTo>
                    <a:pt x="28" y="3"/>
                    <a:pt x="24" y="0"/>
                    <a:pt x="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65" name="Google Shape;19165;p27"/>
            <p:cNvSpPr/>
            <p:nvPr/>
          </p:nvSpPr>
          <p:spPr>
            <a:xfrm>
              <a:off x="1431425" y="2661175"/>
              <a:ext cx="21150" cy="8350"/>
            </a:xfrm>
            <a:custGeom>
              <a:avLst/>
              <a:gdLst/>
              <a:ahLst/>
              <a:cxnLst/>
              <a:rect l="l" t="t" r="r" b="b"/>
              <a:pathLst>
                <a:path w="846" h="334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60"/>
                    <a:pt x="572" y="167"/>
                    <a:pt x="846" y="334"/>
                  </a:cubicBezTo>
                  <a:cubicBezTo>
                    <a:pt x="595" y="167"/>
                    <a:pt x="310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66" name="Google Shape;19166;p27"/>
            <p:cNvSpPr/>
            <p:nvPr/>
          </p:nvSpPr>
          <p:spPr>
            <a:xfrm>
              <a:off x="1537675" y="2611175"/>
              <a:ext cx="19375" cy="9550"/>
            </a:xfrm>
            <a:custGeom>
              <a:avLst/>
              <a:gdLst/>
              <a:ahLst/>
              <a:cxnLst/>
              <a:rect l="l" t="t" r="r" b="b"/>
              <a:pathLst>
                <a:path w="775" h="382" extrusionOk="0">
                  <a:moveTo>
                    <a:pt x="325" y="251"/>
                  </a:moveTo>
                  <a:cubicBezTo>
                    <a:pt x="243" y="262"/>
                    <a:pt x="175" y="301"/>
                    <a:pt x="98" y="322"/>
                  </a:cubicBezTo>
                  <a:lnTo>
                    <a:pt x="98" y="322"/>
                  </a:lnTo>
                  <a:cubicBezTo>
                    <a:pt x="156" y="271"/>
                    <a:pt x="250" y="260"/>
                    <a:pt x="325" y="251"/>
                  </a:cubicBezTo>
                  <a:close/>
                  <a:moveTo>
                    <a:pt x="751" y="0"/>
                  </a:moveTo>
                  <a:cubicBezTo>
                    <a:pt x="513" y="60"/>
                    <a:pt x="239" y="191"/>
                    <a:pt x="36" y="333"/>
                  </a:cubicBezTo>
                  <a:cubicBezTo>
                    <a:pt x="1" y="333"/>
                    <a:pt x="25" y="381"/>
                    <a:pt x="48" y="381"/>
                  </a:cubicBezTo>
                  <a:cubicBezTo>
                    <a:pt x="286" y="274"/>
                    <a:pt x="536" y="179"/>
                    <a:pt x="763" y="24"/>
                  </a:cubicBezTo>
                  <a:cubicBezTo>
                    <a:pt x="775" y="12"/>
                    <a:pt x="763" y="0"/>
                    <a:pt x="7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67" name="Google Shape;19167;p27"/>
            <p:cNvSpPr/>
            <p:nvPr/>
          </p:nvSpPr>
          <p:spPr>
            <a:xfrm>
              <a:off x="1570425" y="2582450"/>
              <a:ext cx="47650" cy="25175"/>
            </a:xfrm>
            <a:custGeom>
              <a:avLst/>
              <a:gdLst/>
              <a:ahLst/>
              <a:cxnLst/>
              <a:rect l="l" t="t" r="r" b="b"/>
              <a:pathLst>
                <a:path w="1906" h="1007" extrusionOk="0">
                  <a:moveTo>
                    <a:pt x="1899" y="0"/>
                  </a:moveTo>
                  <a:cubicBezTo>
                    <a:pt x="1896" y="0"/>
                    <a:pt x="1893" y="6"/>
                    <a:pt x="1893" y="18"/>
                  </a:cubicBezTo>
                  <a:cubicBezTo>
                    <a:pt x="1632" y="697"/>
                    <a:pt x="596" y="768"/>
                    <a:pt x="0" y="1006"/>
                  </a:cubicBezTo>
                  <a:cubicBezTo>
                    <a:pt x="465" y="911"/>
                    <a:pt x="977" y="768"/>
                    <a:pt x="1405" y="566"/>
                  </a:cubicBezTo>
                  <a:cubicBezTo>
                    <a:pt x="1655" y="447"/>
                    <a:pt x="1834" y="280"/>
                    <a:pt x="1905" y="18"/>
                  </a:cubicBezTo>
                  <a:cubicBezTo>
                    <a:pt x="1905" y="6"/>
                    <a:pt x="1902" y="0"/>
                    <a:pt x="18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68" name="Google Shape;19168;p27"/>
            <p:cNvSpPr/>
            <p:nvPr/>
          </p:nvSpPr>
          <p:spPr>
            <a:xfrm>
              <a:off x="1618225" y="2561450"/>
              <a:ext cx="12350" cy="24100"/>
            </a:xfrm>
            <a:custGeom>
              <a:avLst/>
              <a:gdLst/>
              <a:ahLst/>
              <a:cxnLst/>
              <a:rect l="l" t="t" r="r" b="b"/>
              <a:pathLst>
                <a:path w="494" h="964" extrusionOk="0">
                  <a:moveTo>
                    <a:pt x="470" y="1"/>
                  </a:moveTo>
                  <a:cubicBezTo>
                    <a:pt x="458" y="394"/>
                    <a:pt x="279" y="691"/>
                    <a:pt x="17" y="941"/>
                  </a:cubicBezTo>
                  <a:cubicBezTo>
                    <a:pt x="1" y="950"/>
                    <a:pt x="7" y="963"/>
                    <a:pt x="16" y="963"/>
                  </a:cubicBezTo>
                  <a:cubicBezTo>
                    <a:pt x="21" y="963"/>
                    <a:pt x="25" y="961"/>
                    <a:pt x="29" y="953"/>
                  </a:cubicBezTo>
                  <a:cubicBezTo>
                    <a:pt x="339" y="763"/>
                    <a:pt x="493" y="358"/>
                    <a:pt x="4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69" name="Google Shape;19169;p27"/>
            <p:cNvSpPr/>
            <p:nvPr/>
          </p:nvSpPr>
          <p:spPr>
            <a:xfrm>
              <a:off x="1614475" y="2569500"/>
              <a:ext cx="19075" cy="26200"/>
            </a:xfrm>
            <a:custGeom>
              <a:avLst/>
              <a:gdLst/>
              <a:ahLst/>
              <a:cxnLst/>
              <a:rect l="l" t="t" r="r" b="b"/>
              <a:pathLst>
                <a:path w="763" h="1048" extrusionOk="0">
                  <a:moveTo>
                    <a:pt x="763" y="0"/>
                  </a:moveTo>
                  <a:lnTo>
                    <a:pt x="763" y="0"/>
                  </a:lnTo>
                  <a:cubicBezTo>
                    <a:pt x="679" y="203"/>
                    <a:pt x="560" y="393"/>
                    <a:pt x="429" y="572"/>
                  </a:cubicBezTo>
                  <a:cubicBezTo>
                    <a:pt x="310" y="738"/>
                    <a:pt x="143" y="869"/>
                    <a:pt x="12" y="1024"/>
                  </a:cubicBezTo>
                  <a:cubicBezTo>
                    <a:pt x="1" y="1036"/>
                    <a:pt x="12" y="1048"/>
                    <a:pt x="24" y="1048"/>
                  </a:cubicBezTo>
                  <a:cubicBezTo>
                    <a:pt x="382" y="834"/>
                    <a:pt x="643" y="393"/>
                    <a:pt x="7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70" name="Google Shape;19170;p27"/>
            <p:cNvSpPr/>
            <p:nvPr/>
          </p:nvSpPr>
          <p:spPr>
            <a:xfrm>
              <a:off x="1618975" y="2579150"/>
              <a:ext cx="14575" cy="20800"/>
            </a:xfrm>
            <a:custGeom>
              <a:avLst/>
              <a:gdLst/>
              <a:ahLst/>
              <a:cxnLst/>
              <a:rect l="l" t="t" r="r" b="b"/>
              <a:pathLst>
                <a:path w="583" h="832" extrusionOk="0">
                  <a:moveTo>
                    <a:pt x="558" y="0"/>
                  </a:moveTo>
                  <a:cubicBezTo>
                    <a:pt x="552" y="0"/>
                    <a:pt x="547" y="3"/>
                    <a:pt x="547" y="7"/>
                  </a:cubicBezTo>
                  <a:cubicBezTo>
                    <a:pt x="487" y="162"/>
                    <a:pt x="416" y="293"/>
                    <a:pt x="321" y="424"/>
                  </a:cubicBezTo>
                  <a:cubicBezTo>
                    <a:pt x="237" y="567"/>
                    <a:pt x="106" y="650"/>
                    <a:pt x="11" y="781"/>
                  </a:cubicBezTo>
                  <a:cubicBezTo>
                    <a:pt x="1" y="802"/>
                    <a:pt x="8" y="831"/>
                    <a:pt x="33" y="831"/>
                  </a:cubicBezTo>
                  <a:cubicBezTo>
                    <a:pt x="37" y="831"/>
                    <a:pt x="42" y="830"/>
                    <a:pt x="47" y="829"/>
                  </a:cubicBezTo>
                  <a:cubicBezTo>
                    <a:pt x="321" y="698"/>
                    <a:pt x="499" y="305"/>
                    <a:pt x="583" y="31"/>
                  </a:cubicBezTo>
                  <a:cubicBezTo>
                    <a:pt x="583" y="8"/>
                    <a:pt x="568" y="0"/>
                    <a:pt x="5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71" name="Google Shape;19171;p27"/>
            <p:cNvSpPr/>
            <p:nvPr/>
          </p:nvSpPr>
          <p:spPr>
            <a:xfrm>
              <a:off x="1618150" y="2535925"/>
              <a:ext cx="20450" cy="67875"/>
            </a:xfrm>
            <a:custGeom>
              <a:avLst/>
              <a:gdLst/>
              <a:ahLst/>
              <a:cxnLst/>
              <a:rect l="l" t="t" r="r" b="b"/>
              <a:pathLst>
                <a:path w="818" h="2715" extrusionOk="0">
                  <a:moveTo>
                    <a:pt x="699" y="1"/>
                  </a:moveTo>
                  <a:cubicBezTo>
                    <a:pt x="693" y="1"/>
                    <a:pt x="687" y="4"/>
                    <a:pt x="687" y="10"/>
                  </a:cubicBezTo>
                  <a:cubicBezTo>
                    <a:pt x="556" y="962"/>
                    <a:pt x="735" y="1855"/>
                    <a:pt x="32" y="2629"/>
                  </a:cubicBezTo>
                  <a:cubicBezTo>
                    <a:pt x="0" y="2672"/>
                    <a:pt x="35" y="2714"/>
                    <a:pt x="77" y="2714"/>
                  </a:cubicBezTo>
                  <a:cubicBezTo>
                    <a:pt x="82" y="2714"/>
                    <a:pt x="87" y="2714"/>
                    <a:pt x="92" y="2712"/>
                  </a:cubicBezTo>
                  <a:cubicBezTo>
                    <a:pt x="496" y="2486"/>
                    <a:pt x="735" y="2117"/>
                    <a:pt x="699" y="1641"/>
                  </a:cubicBezTo>
                  <a:cubicBezTo>
                    <a:pt x="699" y="1641"/>
                    <a:pt x="683" y="1633"/>
                    <a:pt x="670" y="1633"/>
                  </a:cubicBezTo>
                  <a:cubicBezTo>
                    <a:pt x="660" y="1633"/>
                    <a:pt x="651" y="1637"/>
                    <a:pt x="651" y="1653"/>
                  </a:cubicBezTo>
                  <a:cubicBezTo>
                    <a:pt x="628" y="2065"/>
                    <a:pt x="348" y="2325"/>
                    <a:pt x="204" y="2584"/>
                  </a:cubicBezTo>
                  <a:lnTo>
                    <a:pt x="204" y="2584"/>
                  </a:lnTo>
                  <a:cubicBezTo>
                    <a:pt x="333" y="2350"/>
                    <a:pt x="474" y="2150"/>
                    <a:pt x="568" y="1891"/>
                  </a:cubicBezTo>
                  <a:cubicBezTo>
                    <a:pt x="770" y="1319"/>
                    <a:pt x="818" y="605"/>
                    <a:pt x="711" y="10"/>
                  </a:cubicBezTo>
                  <a:cubicBezTo>
                    <a:pt x="711" y="4"/>
                    <a:pt x="705" y="1"/>
                    <a:pt x="6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72" name="Google Shape;19172;p27"/>
            <p:cNvSpPr/>
            <p:nvPr/>
          </p:nvSpPr>
          <p:spPr>
            <a:xfrm>
              <a:off x="1493625" y="2504700"/>
              <a:ext cx="24425" cy="1875"/>
            </a:xfrm>
            <a:custGeom>
              <a:avLst/>
              <a:gdLst/>
              <a:ahLst/>
              <a:cxnLst/>
              <a:rect l="l" t="t" r="r" b="b"/>
              <a:pathLst>
                <a:path w="977" h="75" extrusionOk="0">
                  <a:moveTo>
                    <a:pt x="523" y="1"/>
                  </a:moveTo>
                  <a:cubicBezTo>
                    <a:pt x="348" y="1"/>
                    <a:pt x="172" y="13"/>
                    <a:pt x="12" y="32"/>
                  </a:cubicBezTo>
                  <a:cubicBezTo>
                    <a:pt x="1" y="32"/>
                    <a:pt x="1" y="44"/>
                    <a:pt x="12" y="44"/>
                  </a:cubicBezTo>
                  <a:cubicBezTo>
                    <a:pt x="201" y="59"/>
                    <a:pt x="413" y="74"/>
                    <a:pt x="619" y="74"/>
                  </a:cubicBezTo>
                  <a:cubicBezTo>
                    <a:pt x="738" y="74"/>
                    <a:pt x="856" y="69"/>
                    <a:pt x="965" y="56"/>
                  </a:cubicBezTo>
                  <a:cubicBezTo>
                    <a:pt x="977" y="56"/>
                    <a:pt x="977" y="44"/>
                    <a:pt x="965" y="32"/>
                  </a:cubicBezTo>
                  <a:cubicBezTo>
                    <a:pt x="827" y="10"/>
                    <a:pt x="675" y="1"/>
                    <a:pt x="5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73" name="Google Shape;19173;p27"/>
            <p:cNvSpPr/>
            <p:nvPr/>
          </p:nvSpPr>
          <p:spPr>
            <a:xfrm>
              <a:off x="1417250" y="2495600"/>
              <a:ext cx="57050" cy="8100"/>
            </a:xfrm>
            <a:custGeom>
              <a:avLst/>
              <a:gdLst/>
              <a:ahLst/>
              <a:cxnLst/>
              <a:rect l="l" t="t" r="r" b="b"/>
              <a:pathLst>
                <a:path w="2282" h="324" extrusionOk="0">
                  <a:moveTo>
                    <a:pt x="24" y="0"/>
                  </a:moveTo>
                  <a:cubicBezTo>
                    <a:pt x="12" y="0"/>
                    <a:pt x="0" y="20"/>
                    <a:pt x="19" y="39"/>
                  </a:cubicBezTo>
                  <a:cubicBezTo>
                    <a:pt x="328" y="262"/>
                    <a:pt x="737" y="324"/>
                    <a:pt x="1153" y="324"/>
                  </a:cubicBezTo>
                  <a:cubicBezTo>
                    <a:pt x="1539" y="324"/>
                    <a:pt x="1931" y="270"/>
                    <a:pt x="2258" y="242"/>
                  </a:cubicBezTo>
                  <a:cubicBezTo>
                    <a:pt x="2282" y="242"/>
                    <a:pt x="2282" y="218"/>
                    <a:pt x="2258" y="218"/>
                  </a:cubicBezTo>
                  <a:cubicBezTo>
                    <a:pt x="1924" y="218"/>
                    <a:pt x="1589" y="246"/>
                    <a:pt x="1256" y="246"/>
                  </a:cubicBezTo>
                  <a:cubicBezTo>
                    <a:pt x="840" y="246"/>
                    <a:pt x="428" y="202"/>
                    <a:pt x="31" y="3"/>
                  </a:cubicBezTo>
                  <a:cubicBezTo>
                    <a:pt x="29" y="1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74" name="Google Shape;19174;p27"/>
            <p:cNvSpPr/>
            <p:nvPr/>
          </p:nvSpPr>
          <p:spPr>
            <a:xfrm>
              <a:off x="1492425" y="2369475"/>
              <a:ext cx="26750" cy="9250"/>
            </a:xfrm>
            <a:custGeom>
              <a:avLst/>
              <a:gdLst/>
              <a:ahLst/>
              <a:cxnLst/>
              <a:rect l="l" t="t" r="r" b="b"/>
              <a:pathLst>
                <a:path w="1070" h="370" extrusionOk="0">
                  <a:moveTo>
                    <a:pt x="1061" y="215"/>
                  </a:moveTo>
                  <a:cubicBezTo>
                    <a:pt x="1064" y="232"/>
                    <a:pt x="1067" y="247"/>
                    <a:pt x="1067" y="261"/>
                  </a:cubicBezTo>
                  <a:lnTo>
                    <a:pt x="1067" y="261"/>
                  </a:lnTo>
                  <a:cubicBezTo>
                    <a:pt x="1068" y="248"/>
                    <a:pt x="1066" y="233"/>
                    <a:pt x="1061" y="215"/>
                  </a:cubicBezTo>
                  <a:close/>
                  <a:moveTo>
                    <a:pt x="13" y="0"/>
                  </a:moveTo>
                  <a:cubicBezTo>
                    <a:pt x="1" y="0"/>
                    <a:pt x="1" y="24"/>
                    <a:pt x="1" y="24"/>
                  </a:cubicBezTo>
                  <a:cubicBezTo>
                    <a:pt x="311" y="179"/>
                    <a:pt x="680" y="274"/>
                    <a:pt x="1025" y="369"/>
                  </a:cubicBezTo>
                  <a:lnTo>
                    <a:pt x="1037" y="369"/>
                  </a:lnTo>
                  <a:cubicBezTo>
                    <a:pt x="1062" y="319"/>
                    <a:pt x="1069" y="293"/>
                    <a:pt x="1067" y="261"/>
                  </a:cubicBezTo>
                  <a:lnTo>
                    <a:pt x="1067" y="261"/>
                  </a:lnTo>
                  <a:cubicBezTo>
                    <a:pt x="1065" y="299"/>
                    <a:pt x="1034" y="312"/>
                    <a:pt x="992" y="312"/>
                  </a:cubicBezTo>
                  <a:cubicBezTo>
                    <a:pt x="905" y="312"/>
                    <a:pt x="768" y="253"/>
                    <a:pt x="739" y="238"/>
                  </a:cubicBezTo>
                  <a:cubicBezTo>
                    <a:pt x="668" y="215"/>
                    <a:pt x="596" y="203"/>
                    <a:pt x="525" y="167"/>
                  </a:cubicBezTo>
                  <a:cubicBezTo>
                    <a:pt x="358" y="107"/>
                    <a:pt x="180" y="36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75" name="Google Shape;19175;p27"/>
            <p:cNvSpPr/>
            <p:nvPr/>
          </p:nvSpPr>
          <p:spPr>
            <a:xfrm>
              <a:off x="1491250" y="2364400"/>
              <a:ext cx="24125" cy="9250"/>
            </a:xfrm>
            <a:custGeom>
              <a:avLst/>
              <a:gdLst/>
              <a:ahLst/>
              <a:cxnLst/>
              <a:rect l="l" t="t" r="r" b="b"/>
              <a:pathLst>
                <a:path w="965" h="370" extrusionOk="0">
                  <a:moveTo>
                    <a:pt x="12" y="1"/>
                  </a:moveTo>
                  <a:cubicBezTo>
                    <a:pt x="0" y="1"/>
                    <a:pt x="0" y="13"/>
                    <a:pt x="0" y="25"/>
                  </a:cubicBezTo>
                  <a:cubicBezTo>
                    <a:pt x="274" y="203"/>
                    <a:pt x="619" y="310"/>
                    <a:pt x="941" y="370"/>
                  </a:cubicBezTo>
                  <a:cubicBezTo>
                    <a:pt x="965" y="358"/>
                    <a:pt x="965" y="322"/>
                    <a:pt x="953" y="322"/>
                  </a:cubicBezTo>
                  <a:cubicBezTo>
                    <a:pt x="631" y="239"/>
                    <a:pt x="334" y="108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76" name="Google Shape;19176;p27"/>
            <p:cNvSpPr/>
            <p:nvPr/>
          </p:nvSpPr>
          <p:spPr>
            <a:xfrm>
              <a:off x="1496975" y="2364950"/>
              <a:ext cx="25550" cy="6275"/>
            </a:xfrm>
            <a:custGeom>
              <a:avLst/>
              <a:gdLst/>
              <a:ahLst/>
              <a:cxnLst/>
              <a:rect l="l" t="t" r="r" b="b"/>
              <a:pathLst>
                <a:path w="1022" h="251" extrusionOk="0">
                  <a:moveTo>
                    <a:pt x="34" y="1"/>
                  </a:moveTo>
                  <a:cubicBezTo>
                    <a:pt x="7" y="1"/>
                    <a:pt x="0" y="40"/>
                    <a:pt x="21" y="50"/>
                  </a:cubicBezTo>
                  <a:cubicBezTo>
                    <a:pt x="254" y="186"/>
                    <a:pt x="542" y="251"/>
                    <a:pt x="815" y="251"/>
                  </a:cubicBezTo>
                  <a:cubicBezTo>
                    <a:pt x="877" y="251"/>
                    <a:pt x="938" y="247"/>
                    <a:pt x="998" y="241"/>
                  </a:cubicBezTo>
                  <a:cubicBezTo>
                    <a:pt x="1021" y="241"/>
                    <a:pt x="1010" y="217"/>
                    <a:pt x="998" y="217"/>
                  </a:cubicBezTo>
                  <a:cubicBezTo>
                    <a:pt x="652" y="217"/>
                    <a:pt x="367" y="122"/>
                    <a:pt x="45" y="3"/>
                  </a:cubicBezTo>
                  <a:cubicBezTo>
                    <a:pt x="41" y="1"/>
                    <a:pt x="38" y="1"/>
                    <a:pt x="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77" name="Google Shape;19177;p27"/>
            <p:cNvSpPr/>
            <p:nvPr/>
          </p:nvSpPr>
          <p:spPr>
            <a:xfrm>
              <a:off x="1491550" y="2358750"/>
              <a:ext cx="26475" cy="10275"/>
            </a:xfrm>
            <a:custGeom>
              <a:avLst/>
              <a:gdLst/>
              <a:ahLst/>
              <a:cxnLst/>
              <a:rect l="l" t="t" r="r" b="b"/>
              <a:pathLst>
                <a:path w="1059" h="411" extrusionOk="0">
                  <a:moveTo>
                    <a:pt x="36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334" y="191"/>
                    <a:pt x="703" y="298"/>
                    <a:pt x="1048" y="405"/>
                  </a:cubicBezTo>
                  <a:cubicBezTo>
                    <a:pt x="1051" y="409"/>
                    <a:pt x="1054" y="410"/>
                    <a:pt x="1055" y="410"/>
                  </a:cubicBezTo>
                  <a:cubicBezTo>
                    <a:pt x="1059" y="410"/>
                    <a:pt x="1056" y="402"/>
                    <a:pt x="1048" y="394"/>
                  </a:cubicBezTo>
                  <a:cubicBezTo>
                    <a:pt x="715" y="251"/>
                    <a:pt x="381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78" name="Google Shape;19178;p27"/>
            <p:cNvSpPr/>
            <p:nvPr/>
          </p:nvSpPr>
          <p:spPr>
            <a:xfrm>
              <a:off x="1497500" y="2357275"/>
              <a:ext cx="19275" cy="8000"/>
            </a:xfrm>
            <a:custGeom>
              <a:avLst/>
              <a:gdLst/>
              <a:ahLst/>
              <a:cxnLst/>
              <a:rect l="l" t="t" r="r" b="b"/>
              <a:pathLst>
                <a:path w="771" h="320" extrusionOk="0">
                  <a:moveTo>
                    <a:pt x="36" y="0"/>
                  </a:moveTo>
                  <a:cubicBezTo>
                    <a:pt x="24" y="0"/>
                    <a:pt x="0" y="12"/>
                    <a:pt x="24" y="36"/>
                  </a:cubicBezTo>
                  <a:cubicBezTo>
                    <a:pt x="238" y="167"/>
                    <a:pt x="512" y="226"/>
                    <a:pt x="750" y="310"/>
                  </a:cubicBezTo>
                  <a:cubicBezTo>
                    <a:pt x="754" y="317"/>
                    <a:pt x="758" y="320"/>
                    <a:pt x="761" y="320"/>
                  </a:cubicBezTo>
                  <a:cubicBezTo>
                    <a:pt x="767" y="320"/>
                    <a:pt x="771" y="306"/>
                    <a:pt x="762" y="298"/>
                  </a:cubicBezTo>
                  <a:cubicBezTo>
                    <a:pt x="524" y="191"/>
                    <a:pt x="286" y="6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79" name="Google Shape;19179;p27"/>
            <p:cNvSpPr/>
            <p:nvPr/>
          </p:nvSpPr>
          <p:spPr>
            <a:xfrm>
              <a:off x="1462675" y="2344775"/>
              <a:ext cx="58275" cy="19475"/>
            </a:xfrm>
            <a:custGeom>
              <a:avLst/>
              <a:gdLst/>
              <a:ahLst/>
              <a:cxnLst/>
              <a:rect l="l" t="t" r="r" b="b"/>
              <a:pathLst>
                <a:path w="2331" h="779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488" y="179"/>
                    <a:pt x="1036" y="250"/>
                    <a:pt x="1477" y="500"/>
                  </a:cubicBezTo>
                  <a:cubicBezTo>
                    <a:pt x="1774" y="679"/>
                    <a:pt x="1977" y="774"/>
                    <a:pt x="2322" y="774"/>
                  </a:cubicBezTo>
                  <a:cubicBezTo>
                    <a:pt x="2322" y="777"/>
                    <a:pt x="2323" y="779"/>
                    <a:pt x="2324" y="779"/>
                  </a:cubicBezTo>
                  <a:cubicBezTo>
                    <a:pt x="2327" y="779"/>
                    <a:pt x="2331" y="768"/>
                    <a:pt x="2322" y="750"/>
                  </a:cubicBezTo>
                  <a:cubicBezTo>
                    <a:pt x="1929" y="679"/>
                    <a:pt x="1655" y="476"/>
                    <a:pt x="1298" y="322"/>
                  </a:cubicBezTo>
                  <a:cubicBezTo>
                    <a:pt x="905" y="143"/>
                    <a:pt x="429" y="71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80" name="Google Shape;19180;p27"/>
            <p:cNvSpPr/>
            <p:nvPr/>
          </p:nvSpPr>
          <p:spPr>
            <a:xfrm>
              <a:off x="1436175" y="2329275"/>
              <a:ext cx="8850" cy="7300"/>
            </a:xfrm>
            <a:custGeom>
              <a:avLst/>
              <a:gdLst/>
              <a:ahLst/>
              <a:cxnLst/>
              <a:rect l="l" t="t" r="r" b="b"/>
              <a:pathLst>
                <a:path w="354" h="292" extrusionOk="0">
                  <a:moveTo>
                    <a:pt x="1" y="1"/>
                  </a:moveTo>
                  <a:lnTo>
                    <a:pt x="1" y="1"/>
                  </a:lnTo>
                  <a:cubicBezTo>
                    <a:pt x="120" y="96"/>
                    <a:pt x="227" y="203"/>
                    <a:pt x="346" y="287"/>
                  </a:cubicBezTo>
                  <a:cubicBezTo>
                    <a:pt x="227" y="180"/>
                    <a:pt x="120" y="96"/>
                    <a:pt x="1" y="1"/>
                  </a:cubicBezTo>
                  <a:close/>
                  <a:moveTo>
                    <a:pt x="346" y="287"/>
                  </a:moveTo>
                  <a:cubicBezTo>
                    <a:pt x="346" y="291"/>
                    <a:pt x="347" y="292"/>
                    <a:pt x="349" y="292"/>
                  </a:cubicBezTo>
                  <a:cubicBezTo>
                    <a:pt x="351" y="292"/>
                    <a:pt x="354" y="287"/>
                    <a:pt x="346" y="28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81" name="Google Shape;19181;p27"/>
            <p:cNvSpPr/>
            <p:nvPr/>
          </p:nvSpPr>
          <p:spPr>
            <a:xfrm>
              <a:off x="1412500" y="2325975"/>
              <a:ext cx="27875" cy="15825"/>
            </a:xfrm>
            <a:custGeom>
              <a:avLst/>
              <a:gdLst/>
              <a:ahLst/>
              <a:cxnLst/>
              <a:rect l="l" t="t" r="r" b="b"/>
              <a:pathLst>
                <a:path w="1115" h="633" extrusionOk="0">
                  <a:moveTo>
                    <a:pt x="3" y="0"/>
                  </a:moveTo>
                  <a:cubicBezTo>
                    <a:pt x="1" y="0"/>
                    <a:pt x="0" y="7"/>
                    <a:pt x="7" y="14"/>
                  </a:cubicBezTo>
                  <a:cubicBezTo>
                    <a:pt x="7" y="4"/>
                    <a:pt x="5" y="0"/>
                    <a:pt x="3" y="0"/>
                  </a:cubicBezTo>
                  <a:close/>
                  <a:moveTo>
                    <a:pt x="7" y="14"/>
                  </a:moveTo>
                  <a:lnTo>
                    <a:pt x="7" y="14"/>
                  </a:lnTo>
                  <a:cubicBezTo>
                    <a:pt x="340" y="276"/>
                    <a:pt x="721" y="490"/>
                    <a:pt x="1102" y="633"/>
                  </a:cubicBezTo>
                  <a:cubicBezTo>
                    <a:pt x="1114" y="633"/>
                    <a:pt x="1114" y="609"/>
                    <a:pt x="1114" y="609"/>
                  </a:cubicBezTo>
                  <a:cubicBezTo>
                    <a:pt x="745" y="407"/>
                    <a:pt x="388" y="216"/>
                    <a:pt x="7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82" name="Google Shape;19182;p27"/>
            <p:cNvSpPr/>
            <p:nvPr/>
          </p:nvSpPr>
          <p:spPr>
            <a:xfrm>
              <a:off x="1412875" y="2321425"/>
              <a:ext cx="36425" cy="16225"/>
            </a:xfrm>
            <a:custGeom>
              <a:avLst/>
              <a:gdLst/>
              <a:ahLst/>
              <a:cxnLst/>
              <a:rect l="l" t="t" r="r" b="b"/>
              <a:pathLst>
                <a:path w="1457" h="649" extrusionOk="0">
                  <a:moveTo>
                    <a:pt x="11" y="0"/>
                  </a:moveTo>
                  <a:cubicBezTo>
                    <a:pt x="5" y="0"/>
                    <a:pt x="0" y="5"/>
                    <a:pt x="16" y="5"/>
                  </a:cubicBezTo>
                  <a:cubicBezTo>
                    <a:pt x="16" y="1"/>
                    <a:pt x="13" y="0"/>
                    <a:pt x="11" y="0"/>
                  </a:cubicBezTo>
                  <a:close/>
                  <a:moveTo>
                    <a:pt x="16" y="5"/>
                  </a:moveTo>
                  <a:lnTo>
                    <a:pt x="16" y="5"/>
                  </a:lnTo>
                  <a:cubicBezTo>
                    <a:pt x="468" y="232"/>
                    <a:pt x="945" y="470"/>
                    <a:pt x="1445" y="648"/>
                  </a:cubicBezTo>
                  <a:cubicBezTo>
                    <a:pt x="1445" y="648"/>
                    <a:pt x="1457" y="648"/>
                    <a:pt x="1445" y="636"/>
                  </a:cubicBezTo>
                  <a:cubicBezTo>
                    <a:pt x="980" y="398"/>
                    <a:pt x="492" y="196"/>
                    <a:pt x="16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83" name="Google Shape;19183;p27"/>
            <p:cNvSpPr/>
            <p:nvPr/>
          </p:nvSpPr>
          <p:spPr>
            <a:xfrm>
              <a:off x="1421600" y="2319925"/>
              <a:ext cx="28000" cy="14750"/>
            </a:xfrm>
            <a:custGeom>
              <a:avLst/>
              <a:gdLst/>
              <a:ahLst/>
              <a:cxnLst/>
              <a:rect l="l" t="t" r="r" b="b"/>
              <a:pathLst>
                <a:path w="1120" h="590" extrusionOk="0">
                  <a:moveTo>
                    <a:pt x="9" y="1"/>
                  </a:moveTo>
                  <a:cubicBezTo>
                    <a:pt x="0" y="1"/>
                    <a:pt x="0" y="9"/>
                    <a:pt x="0" y="18"/>
                  </a:cubicBezTo>
                  <a:cubicBezTo>
                    <a:pt x="357" y="232"/>
                    <a:pt x="738" y="423"/>
                    <a:pt x="1108" y="589"/>
                  </a:cubicBezTo>
                  <a:cubicBezTo>
                    <a:pt x="1119" y="589"/>
                    <a:pt x="1119" y="577"/>
                    <a:pt x="1119" y="577"/>
                  </a:cubicBezTo>
                  <a:cubicBezTo>
                    <a:pt x="762" y="363"/>
                    <a:pt x="393" y="173"/>
                    <a:pt x="24" y="6"/>
                  </a:cubicBezTo>
                  <a:cubicBezTo>
                    <a:pt x="17" y="2"/>
                    <a:pt x="12" y="1"/>
                    <a:pt x="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84" name="Google Shape;19184;p27"/>
            <p:cNvSpPr/>
            <p:nvPr/>
          </p:nvSpPr>
          <p:spPr>
            <a:xfrm>
              <a:off x="1430325" y="2319625"/>
              <a:ext cx="22250" cy="12075"/>
            </a:xfrm>
            <a:custGeom>
              <a:avLst/>
              <a:gdLst/>
              <a:ahLst/>
              <a:cxnLst/>
              <a:rect l="l" t="t" r="r" b="b"/>
              <a:pathLst>
                <a:path w="890" h="483" extrusionOk="0">
                  <a:moveTo>
                    <a:pt x="15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270" y="196"/>
                    <a:pt x="580" y="411"/>
                    <a:pt x="878" y="482"/>
                  </a:cubicBezTo>
                  <a:cubicBezTo>
                    <a:pt x="890" y="482"/>
                    <a:pt x="890" y="470"/>
                    <a:pt x="890" y="470"/>
                  </a:cubicBezTo>
                  <a:cubicBezTo>
                    <a:pt x="759" y="375"/>
                    <a:pt x="592" y="315"/>
                    <a:pt x="461" y="244"/>
                  </a:cubicBezTo>
                  <a:cubicBezTo>
                    <a:pt x="306" y="173"/>
                    <a:pt x="175" y="77"/>
                    <a:pt x="32" y="6"/>
                  </a:cubicBezTo>
                  <a:cubicBezTo>
                    <a:pt x="25" y="2"/>
                    <a:pt x="19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85" name="Google Shape;19185;p27"/>
            <p:cNvSpPr/>
            <p:nvPr/>
          </p:nvSpPr>
          <p:spPr>
            <a:xfrm>
              <a:off x="1441825" y="2323625"/>
              <a:ext cx="71475" cy="28900"/>
            </a:xfrm>
            <a:custGeom>
              <a:avLst/>
              <a:gdLst/>
              <a:ahLst/>
              <a:cxnLst/>
              <a:rect l="l" t="t" r="r" b="b"/>
              <a:pathLst>
                <a:path w="2859" h="1156" extrusionOk="0">
                  <a:moveTo>
                    <a:pt x="13" y="1"/>
                  </a:moveTo>
                  <a:cubicBezTo>
                    <a:pt x="13" y="13"/>
                    <a:pt x="1" y="25"/>
                    <a:pt x="13" y="36"/>
                  </a:cubicBezTo>
                  <a:cubicBezTo>
                    <a:pt x="858" y="548"/>
                    <a:pt x="1846" y="1108"/>
                    <a:pt x="2846" y="1156"/>
                  </a:cubicBezTo>
                  <a:cubicBezTo>
                    <a:pt x="2858" y="1156"/>
                    <a:pt x="2858" y="1144"/>
                    <a:pt x="2846" y="1144"/>
                  </a:cubicBezTo>
                  <a:cubicBezTo>
                    <a:pt x="1834" y="929"/>
                    <a:pt x="965" y="39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86" name="Google Shape;19186;p27"/>
            <p:cNvSpPr/>
            <p:nvPr/>
          </p:nvSpPr>
          <p:spPr>
            <a:xfrm>
              <a:off x="1486475" y="2343275"/>
              <a:ext cx="37525" cy="12525"/>
            </a:xfrm>
            <a:custGeom>
              <a:avLst/>
              <a:gdLst/>
              <a:ahLst/>
              <a:cxnLst/>
              <a:rect l="l" t="t" r="r" b="b"/>
              <a:pathLst>
                <a:path w="1501" h="501" extrusionOk="0">
                  <a:moveTo>
                    <a:pt x="1" y="1"/>
                  </a:moveTo>
                  <a:lnTo>
                    <a:pt x="1" y="1"/>
                  </a:lnTo>
                  <a:cubicBezTo>
                    <a:pt x="429" y="215"/>
                    <a:pt x="977" y="417"/>
                    <a:pt x="1453" y="501"/>
                  </a:cubicBezTo>
                  <a:cubicBezTo>
                    <a:pt x="1489" y="501"/>
                    <a:pt x="1501" y="477"/>
                    <a:pt x="1477" y="453"/>
                  </a:cubicBezTo>
                  <a:cubicBezTo>
                    <a:pt x="1025" y="262"/>
                    <a:pt x="477" y="8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87" name="Google Shape;19187;p27"/>
            <p:cNvSpPr/>
            <p:nvPr/>
          </p:nvSpPr>
          <p:spPr>
            <a:xfrm>
              <a:off x="1483800" y="2340600"/>
              <a:ext cx="34500" cy="13175"/>
            </a:xfrm>
            <a:custGeom>
              <a:avLst/>
              <a:gdLst/>
              <a:ahLst/>
              <a:cxnLst/>
              <a:rect l="l" t="t" r="r" b="b"/>
              <a:pathLst>
                <a:path w="1380" h="527" extrusionOk="0">
                  <a:moveTo>
                    <a:pt x="48" y="0"/>
                  </a:moveTo>
                  <a:cubicBezTo>
                    <a:pt x="36" y="0"/>
                    <a:pt x="1" y="24"/>
                    <a:pt x="36" y="48"/>
                  </a:cubicBezTo>
                  <a:cubicBezTo>
                    <a:pt x="60" y="48"/>
                    <a:pt x="72" y="72"/>
                    <a:pt x="120" y="72"/>
                  </a:cubicBezTo>
                  <a:cubicBezTo>
                    <a:pt x="115" y="62"/>
                    <a:pt x="119" y="58"/>
                    <a:pt x="129" y="58"/>
                  </a:cubicBezTo>
                  <a:cubicBezTo>
                    <a:pt x="169" y="58"/>
                    <a:pt x="298" y="119"/>
                    <a:pt x="298" y="119"/>
                  </a:cubicBezTo>
                  <a:cubicBezTo>
                    <a:pt x="453" y="167"/>
                    <a:pt x="584" y="203"/>
                    <a:pt x="727" y="262"/>
                  </a:cubicBezTo>
                  <a:cubicBezTo>
                    <a:pt x="941" y="346"/>
                    <a:pt x="1132" y="441"/>
                    <a:pt x="1346" y="524"/>
                  </a:cubicBezTo>
                  <a:cubicBezTo>
                    <a:pt x="1349" y="526"/>
                    <a:pt x="1351" y="526"/>
                    <a:pt x="1353" y="526"/>
                  </a:cubicBezTo>
                  <a:cubicBezTo>
                    <a:pt x="1372" y="526"/>
                    <a:pt x="1379" y="487"/>
                    <a:pt x="1358" y="477"/>
                  </a:cubicBezTo>
                  <a:cubicBezTo>
                    <a:pt x="1001" y="238"/>
                    <a:pt x="477" y="6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88" name="Google Shape;19188;p27"/>
            <p:cNvSpPr/>
            <p:nvPr/>
          </p:nvSpPr>
          <p:spPr>
            <a:xfrm>
              <a:off x="1489150" y="2338800"/>
              <a:ext cx="27375" cy="12000"/>
            </a:xfrm>
            <a:custGeom>
              <a:avLst/>
              <a:gdLst/>
              <a:ahLst/>
              <a:cxnLst/>
              <a:rect l="l" t="t" r="r" b="b"/>
              <a:pathLst>
                <a:path w="1095" h="480" extrusionOk="0">
                  <a:moveTo>
                    <a:pt x="25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82" y="144"/>
                    <a:pt x="692" y="310"/>
                    <a:pt x="1049" y="477"/>
                  </a:cubicBezTo>
                  <a:cubicBezTo>
                    <a:pt x="1054" y="479"/>
                    <a:pt x="1058" y="480"/>
                    <a:pt x="1062" y="480"/>
                  </a:cubicBezTo>
                  <a:cubicBezTo>
                    <a:pt x="1087" y="480"/>
                    <a:pt x="1095" y="450"/>
                    <a:pt x="1084" y="430"/>
                  </a:cubicBezTo>
                  <a:cubicBezTo>
                    <a:pt x="787" y="203"/>
                    <a:pt x="382" y="72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89" name="Google Shape;19189;p27"/>
            <p:cNvSpPr/>
            <p:nvPr/>
          </p:nvSpPr>
          <p:spPr>
            <a:xfrm>
              <a:off x="1492150" y="2337925"/>
              <a:ext cx="28875" cy="12225"/>
            </a:xfrm>
            <a:custGeom>
              <a:avLst/>
              <a:gdLst/>
              <a:ahLst/>
              <a:cxnLst/>
              <a:rect l="l" t="t" r="r" b="b"/>
              <a:pathLst>
                <a:path w="1155" h="489" extrusionOk="0">
                  <a:moveTo>
                    <a:pt x="0" y="0"/>
                  </a:moveTo>
                  <a:lnTo>
                    <a:pt x="0" y="0"/>
                  </a:lnTo>
                  <a:cubicBezTo>
                    <a:pt x="393" y="131"/>
                    <a:pt x="750" y="334"/>
                    <a:pt x="1131" y="488"/>
                  </a:cubicBezTo>
                  <a:cubicBezTo>
                    <a:pt x="1143" y="488"/>
                    <a:pt x="1155" y="476"/>
                    <a:pt x="1143" y="476"/>
                  </a:cubicBezTo>
                  <a:cubicBezTo>
                    <a:pt x="810" y="250"/>
                    <a:pt x="381" y="11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90" name="Google Shape;19190;p27"/>
            <p:cNvSpPr/>
            <p:nvPr/>
          </p:nvSpPr>
          <p:spPr>
            <a:xfrm>
              <a:off x="1501075" y="2339400"/>
              <a:ext cx="18175" cy="7775"/>
            </a:xfrm>
            <a:custGeom>
              <a:avLst/>
              <a:gdLst/>
              <a:ahLst/>
              <a:cxnLst/>
              <a:rect l="l" t="t" r="r" b="b"/>
              <a:pathLst>
                <a:path w="727" h="311" extrusionOk="0">
                  <a:moveTo>
                    <a:pt x="12" y="1"/>
                  </a:moveTo>
                  <a:cubicBezTo>
                    <a:pt x="0" y="1"/>
                    <a:pt x="0" y="36"/>
                    <a:pt x="12" y="36"/>
                  </a:cubicBezTo>
                  <a:cubicBezTo>
                    <a:pt x="143" y="48"/>
                    <a:pt x="262" y="84"/>
                    <a:pt x="381" y="132"/>
                  </a:cubicBezTo>
                  <a:cubicBezTo>
                    <a:pt x="488" y="179"/>
                    <a:pt x="596" y="251"/>
                    <a:pt x="691" y="310"/>
                  </a:cubicBezTo>
                  <a:cubicBezTo>
                    <a:pt x="715" y="310"/>
                    <a:pt x="727" y="298"/>
                    <a:pt x="715" y="286"/>
                  </a:cubicBezTo>
                  <a:cubicBezTo>
                    <a:pt x="548" y="108"/>
                    <a:pt x="250" y="36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91" name="Google Shape;19191;p27"/>
            <p:cNvSpPr/>
            <p:nvPr/>
          </p:nvSpPr>
          <p:spPr>
            <a:xfrm>
              <a:off x="1503625" y="2337525"/>
              <a:ext cx="14425" cy="6675"/>
            </a:xfrm>
            <a:custGeom>
              <a:avLst/>
              <a:gdLst/>
              <a:ahLst/>
              <a:cxnLst/>
              <a:rect l="l" t="t" r="r" b="b"/>
              <a:pathLst>
                <a:path w="577" h="267" extrusionOk="0">
                  <a:moveTo>
                    <a:pt x="33" y="1"/>
                  </a:moveTo>
                  <a:cubicBezTo>
                    <a:pt x="10" y="1"/>
                    <a:pt x="1" y="16"/>
                    <a:pt x="29" y="16"/>
                  </a:cubicBezTo>
                  <a:cubicBezTo>
                    <a:pt x="208" y="111"/>
                    <a:pt x="374" y="207"/>
                    <a:pt x="565" y="266"/>
                  </a:cubicBezTo>
                  <a:cubicBezTo>
                    <a:pt x="577" y="266"/>
                    <a:pt x="577" y="254"/>
                    <a:pt x="577" y="254"/>
                  </a:cubicBezTo>
                  <a:cubicBezTo>
                    <a:pt x="410" y="147"/>
                    <a:pt x="220" y="76"/>
                    <a:pt x="53" y="4"/>
                  </a:cubicBezTo>
                  <a:cubicBezTo>
                    <a:pt x="46" y="2"/>
                    <a:pt x="39" y="1"/>
                    <a:pt x="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9192" name="Google Shape;19192;p27"/>
          <p:cNvGrpSpPr/>
          <p:nvPr/>
        </p:nvGrpSpPr>
        <p:grpSpPr>
          <a:xfrm rot="7199969">
            <a:off x="10362796" y="-713402"/>
            <a:ext cx="2308960" cy="2327377"/>
            <a:chOff x="2053525" y="1963725"/>
            <a:chExt cx="379225" cy="382250"/>
          </a:xfrm>
        </p:grpSpPr>
        <p:sp>
          <p:nvSpPr>
            <p:cNvPr id="19193" name="Google Shape;19193;p27"/>
            <p:cNvSpPr/>
            <p:nvPr/>
          </p:nvSpPr>
          <p:spPr>
            <a:xfrm>
              <a:off x="2061250" y="1966500"/>
              <a:ext cx="368225" cy="375900"/>
            </a:xfrm>
            <a:custGeom>
              <a:avLst/>
              <a:gdLst/>
              <a:ahLst/>
              <a:cxnLst/>
              <a:rect l="l" t="t" r="r" b="b"/>
              <a:pathLst>
                <a:path w="14729" h="15036" extrusionOk="0">
                  <a:moveTo>
                    <a:pt x="5749" y="0"/>
                  </a:moveTo>
                  <a:cubicBezTo>
                    <a:pt x="5497" y="0"/>
                    <a:pt x="5259" y="25"/>
                    <a:pt x="5049" y="82"/>
                  </a:cubicBezTo>
                  <a:cubicBezTo>
                    <a:pt x="3561" y="463"/>
                    <a:pt x="3108" y="2106"/>
                    <a:pt x="3108" y="2106"/>
                  </a:cubicBezTo>
                  <a:lnTo>
                    <a:pt x="2977" y="3022"/>
                  </a:lnTo>
                  <a:lnTo>
                    <a:pt x="1489" y="2237"/>
                  </a:lnTo>
                  <a:lnTo>
                    <a:pt x="1191" y="2689"/>
                  </a:lnTo>
                  <a:lnTo>
                    <a:pt x="2811" y="3177"/>
                  </a:lnTo>
                  <a:cubicBezTo>
                    <a:pt x="2811" y="3177"/>
                    <a:pt x="2001" y="3784"/>
                    <a:pt x="1822" y="4427"/>
                  </a:cubicBezTo>
                  <a:cubicBezTo>
                    <a:pt x="1644" y="5070"/>
                    <a:pt x="1644" y="5666"/>
                    <a:pt x="1644" y="5666"/>
                  </a:cubicBezTo>
                  <a:cubicBezTo>
                    <a:pt x="1644" y="5666"/>
                    <a:pt x="596" y="5808"/>
                    <a:pt x="298" y="6999"/>
                  </a:cubicBezTo>
                  <a:cubicBezTo>
                    <a:pt x="1" y="8190"/>
                    <a:pt x="298" y="8940"/>
                    <a:pt x="298" y="9535"/>
                  </a:cubicBezTo>
                  <a:cubicBezTo>
                    <a:pt x="298" y="10130"/>
                    <a:pt x="453" y="11762"/>
                    <a:pt x="1489" y="12512"/>
                  </a:cubicBezTo>
                  <a:cubicBezTo>
                    <a:pt x="2537" y="13250"/>
                    <a:pt x="5513" y="15036"/>
                    <a:pt x="6252" y="15036"/>
                  </a:cubicBezTo>
                  <a:cubicBezTo>
                    <a:pt x="7002" y="15036"/>
                    <a:pt x="7299" y="13702"/>
                    <a:pt x="7299" y="13702"/>
                  </a:cubicBezTo>
                  <a:cubicBezTo>
                    <a:pt x="7299" y="13702"/>
                    <a:pt x="8038" y="12357"/>
                    <a:pt x="8335" y="11464"/>
                  </a:cubicBezTo>
                  <a:cubicBezTo>
                    <a:pt x="8633" y="10571"/>
                    <a:pt x="8490" y="9833"/>
                    <a:pt x="8490" y="9833"/>
                  </a:cubicBezTo>
                  <a:cubicBezTo>
                    <a:pt x="8490" y="9833"/>
                    <a:pt x="9526" y="9833"/>
                    <a:pt x="10716" y="9380"/>
                  </a:cubicBezTo>
                  <a:cubicBezTo>
                    <a:pt x="11907" y="8940"/>
                    <a:pt x="12860" y="8892"/>
                    <a:pt x="12860" y="8892"/>
                  </a:cubicBezTo>
                  <a:cubicBezTo>
                    <a:pt x="12860" y="8892"/>
                    <a:pt x="13467" y="8880"/>
                    <a:pt x="13717" y="8678"/>
                  </a:cubicBezTo>
                  <a:cubicBezTo>
                    <a:pt x="13991" y="8487"/>
                    <a:pt x="14062" y="8321"/>
                    <a:pt x="14062" y="8321"/>
                  </a:cubicBezTo>
                  <a:cubicBezTo>
                    <a:pt x="14062" y="8321"/>
                    <a:pt x="14729" y="8190"/>
                    <a:pt x="14729" y="7892"/>
                  </a:cubicBezTo>
                  <a:cubicBezTo>
                    <a:pt x="14729" y="7594"/>
                    <a:pt x="14062" y="5689"/>
                    <a:pt x="13502" y="5308"/>
                  </a:cubicBezTo>
                  <a:cubicBezTo>
                    <a:pt x="12931" y="4915"/>
                    <a:pt x="12205" y="3725"/>
                    <a:pt x="11764" y="3130"/>
                  </a:cubicBezTo>
                  <a:cubicBezTo>
                    <a:pt x="11312" y="2534"/>
                    <a:pt x="9490" y="1475"/>
                    <a:pt x="8692" y="903"/>
                  </a:cubicBezTo>
                  <a:cubicBezTo>
                    <a:pt x="8051" y="425"/>
                    <a:pt x="6780" y="0"/>
                    <a:pt x="574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94" name="Google Shape;19194;p27"/>
            <p:cNvSpPr/>
            <p:nvPr/>
          </p:nvSpPr>
          <p:spPr>
            <a:xfrm>
              <a:off x="2095725" y="2023100"/>
              <a:ext cx="36700" cy="18675"/>
            </a:xfrm>
            <a:custGeom>
              <a:avLst/>
              <a:gdLst/>
              <a:ahLst/>
              <a:cxnLst/>
              <a:rect l="l" t="t" r="r" b="b"/>
              <a:pathLst>
                <a:path w="1468" h="747" extrusionOk="0">
                  <a:moveTo>
                    <a:pt x="90" y="0"/>
                  </a:moveTo>
                  <a:cubicBezTo>
                    <a:pt x="35" y="0"/>
                    <a:pt x="0" y="73"/>
                    <a:pt x="51" y="104"/>
                  </a:cubicBezTo>
                  <a:cubicBezTo>
                    <a:pt x="420" y="401"/>
                    <a:pt x="920" y="746"/>
                    <a:pt x="1420" y="746"/>
                  </a:cubicBezTo>
                  <a:cubicBezTo>
                    <a:pt x="1467" y="746"/>
                    <a:pt x="1467" y="687"/>
                    <a:pt x="1432" y="651"/>
                  </a:cubicBezTo>
                  <a:cubicBezTo>
                    <a:pt x="1051" y="389"/>
                    <a:pt x="539" y="235"/>
                    <a:pt x="122" y="8"/>
                  </a:cubicBezTo>
                  <a:cubicBezTo>
                    <a:pt x="111" y="3"/>
                    <a:pt x="100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95" name="Google Shape;19195;p27"/>
            <p:cNvSpPr/>
            <p:nvPr/>
          </p:nvSpPr>
          <p:spPr>
            <a:xfrm>
              <a:off x="2092600" y="2031600"/>
              <a:ext cx="40875" cy="16500"/>
            </a:xfrm>
            <a:custGeom>
              <a:avLst/>
              <a:gdLst/>
              <a:ahLst/>
              <a:cxnLst/>
              <a:rect l="l" t="t" r="r" b="b"/>
              <a:pathLst>
                <a:path w="1635" h="660" extrusionOk="0">
                  <a:moveTo>
                    <a:pt x="89" y="0"/>
                  </a:moveTo>
                  <a:cubicBezTo>
                    <a:pt x="28" y="0"/>
                    <a:pt x="1" y="64"/>
                    <a:pt x="45" y="97"/>
                  </a:cubicBezTo>
                  <a:cubicBezTo>
                    <a:pt x="509" y="383"/>
                    <a:pt x="1021" y="537"/>
                    <a:pt x="1545" y="657"/>
                  </a:cubicBezTo>
                  <a:cubicBezTo>
                    <a:pt x="1551" y="659"/>
                    <a:pt x="1556" y="660"/>
                    <a:pt x="1562" y="660"/>
                  </a:cubicBezTo>
                  <a:cubicBezTo>
                    <a:pt x="1610" y="660"/>
                    <a:pt x="1634" y="572"/>
                    <a:pt x="1580" y="561"/>
                  </a:cubicBezTo>
                  <a:cubicBezTo>
                    <a:pt x="1057" y="442"/>
                    <a:pt x="580" y="228"/>
                    <a:pt x="104" y="2"/>
                  </a:cubicBezTo>
                  <a:cubicBezTo>
                    <a:pt x="99" y="1"/>
                    <a:pt x="94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96" name="Google Shape;19196;p27"/>
            <p:cNvSpPr/>
            <p:nvPr/>
          </p:nvSpPr>
          <p:spPr>
            <a:xfrm>
              <a:off x="2090925" y="2022450"/>
              <a:ext cx="8200" cy="12450"/>
            </a:xfrm>
            <a:custGeom>
              <a:avLst/>
              <a:gdLst/>
              <a:ahLst/>
              <a:cxnLst/>
              <a:rect l="l" t="t" r="r" b="b"/>
              <a:pathLst>
                <a:path w="328" h="498" extrusionOk="0">
                  <a:moveTo>
                    <a:pt x="280" y="1"/>
                  </a:moveTo>
                  <a:cubicBezTo>
                    <a:pt x="271" y="1"/>
                    <a:pt x="261" y="4"/>
                    <a:pt x="254" y="10"/>
                  </a:cubicBezTo>
                  <a:cubicBezTo>
                    <a:pt x="183" y="153"/>
                    <a:pt x="100" y="296"/>
                    <a:pt x="16" y="451"/>
                  </a:cubicBezTo>
                  <a:cubicBezTo>
                    <a:pt x="1" y="474"/>
                    <a:pt x="26" y="498"/>
                    <a:pt x="49" y="498"/>
                  </a:cubicBezTo>
                  <a:cubicBezTo>
                    <a:pt x="61" y="498"/>
                    <a:pt x="72" y="491"/>
                    <a:pt x="76" y="475"/>
                  </a:cubicBezTo>
                  <a:cubicBezTo>
                    <a:pt x="147" y="332"/>
                    <a:pt x="231" y="189"/>
                    <a:pt x="302" y="46"/>
                  </a:cubicBezTo>
                  <a:cubicBezTo>
                    <a:pt x="328" y="20"/>
                    <a:pt x="304" y="1"/>
                    <a:pt x="2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97" name="Google Shape;19197;p27"/>
            <p:cNvSpPr/>
            <p:nvPr/>
          </p:nvSpPr>
          <p:spPr>
            <a:xfrm>
              <a:off x="2127675" y="2039650"/>
              <a:ext cx="275900" cy="115825"/>
            </a:xfrm>
            <a:custGeom>
              <a:avLst/>
              <a:gdLst/>
              <a:ahLst/>
              <a:cxnLst/>
              <a:rect l="l" t="t" r="r" b="b"/>
              <a:pathLst>
                <a:path w="11036" h="4633" extrusionOk="0">
                  <a:moveTo>
                    <a:pt x="5" y="1"/>
                  </a:moveTo>
                  <a:cubicBezTo>
                    <a:pt x="1" y="1"/>
                    <a:pt x="3" y="18"/>
                    <a:pt x="11" y="25"/>
                  </a:cubicBezTo>
                  <a:cubicBezTo>
                    <a:pt x="582" y="180"/>
                    <a:pt x="1011" y="573"/>
                    <a:pt x="1535" y="835"/>
                  </a:cubicBezTo>
                  <a:cubicBezTo>
                    <a:pt x="1999" y="1037"/>
                    <a:pt x="2487" y="1156"/>
                    <a:pt x="2964" y="1323"/>
                  </a:cubicBezTo>
                  <a:cubicBezTo>
                    <a:pt x="3535" y="1513"/>
                    <a:pt x="4047" y="1847"/>
                    <a:pt x="4595" y="2061"/>
                  </a:cubicBezTo>
                  <a:cubicBezTo>
                    <a:pt x="5000" y="2228"/>
                    <a:pt x="5428" y="2240"/>
                    <a:pt x="5821" y="2359"/>
                  </a:cubicBezTo>
                  <a:cubicBezTo>
                    <a:pt x="6321" y="2513"/>
                    <a:pt x="6678" y="2871"/>
                    <a:pt x="7131" y="3061"/>
                  </a:cubicBezTo>
                  <a:cubicBezTo>
                    <a:pt x="7643" y="3275"/>
                    <a:pt x="8167" y="3347"/>
                    <a:pt x="8655" y="3609"/>
                  </a:cubicBezTo>
                  <a:cubicBezTo>
                    <a:pt x="9429" y="4025"/>
                    <a:pt x="10095" y="4597"/>
                    <a:pt x="11000" y="4633"/>
                  </a:cubicBezTo>
                  <a:cubicBezTo>
                    <a:pt x="11036" y="4633"/>
                    <a:pt x="11036" y="4597"/>
                    <a:pt x="11000" y="4597"/>
                  </a:cubicBezTo>
                  <a:cubicBezTo>
                    <a:pt x="9905" y="4502"/>
                    <a:pt x="9131" y="3704"/>
                    <a:pt x="8143" y="3299"/>
                  </a:cubicBezTo>
                  <a:cubicBezTo>
                    <a:pt x="7702" y="3121"/>
                    <a:pt x="7226" y="3049"/>
                    <a:pt x="6809" y="2775"/>
                  </a:cubicBezTo>
                  <a:cubicBezTo>
                    <a:pt x="6404" y="2525"/>
                    <a:pt x="6143" y="2299"/>
                    <a:pt x="5666" y="2216"/>
                  </a:cubicBezTo>
                  <a:cubicBezTo>
                    <a:pt x="5083" y="2097"/>
                    <a:pt x="4595" y="1978"/>
                    <a:pt x="4035" y="1704"/>
                  </a:cubicBezTo>
                  <a:cubicBezTo>
                    <a:pt x="3618" y="1501"/>
                    <a:pt x="3225" y="1323"/>
                    <a:pt x="2773" y="1192"/>
                  </a:cubicBezTo>
                  <a:cubicBezTo>
                    <a:pt x="2190" y="1001"/>
                    <a:pt x="1630" y="835"/>
                    <a:pt x="1106" y="513"/>
                  </a:cubicBezTo>
                  <a:cubicBezTo>
                    <a:pt x="749" y="287"/>
                    <a:pt x="451" y="84"/>
                    <a:pt x="23" y="25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98" name="Google Shape;19198;p27"/>
            <p:cNvSpPr/>
            <p:nvPr/>
          </p:nvSpPr>
          <p:spPr>
            <a:xfrm>
              <a:off x="2129725" y="2046475"/>
              <a:ext cx="209875" cy="79825"/>
            </a:xfrm>
            <a:custGeom>
              <a:avLst/>
              <a:gdLst/>
              <a:ahLst/>
              <a:cxnLst/>
              <a:rect l="l" t="t" r="r" b="b"/>
              <a:pathLst>
                <a:path w="8395" h="3193" extrusionOk="0">
                  <a:moveTo>
                    <a:pt x="70" y="1"/>
                  </a:moveTo>
                  <a:cubicBezTo>
                    <a:pt x="51" y="1"/>
                    <a:pt x="31" y="1"/>
                    <a:pt x="12" y="2"/>
                  </a:cubicBezTo>
                  <a:cubicBezTo>
                    <a:pt x="12" y="26"/>
                    <a:pt x="0" y="50"/>
                    <a:pt x="36" y="50"/>
                  </a:cubicBezTo>
                  <a:cubicBezTo>
                    <a:pt x="750" y="169"/>
                    <a:pt x="1322" y="704"/>
                    <a:pt x="2024" y="895"/>
                  </a:cubicBezTo>
                  <a:cubicBezTo>
                    <a:pt x="2858" y="1133"/>
                    <a:pt x="3501" y="1586"/>
                    <a:pt x="4286" y="1895"/>
                  </a:cubicBezTo>
                  <a:cubicBezTo>
                    <a:pt x="5001" y="2181"/>
                    <a:pt x="5751" y="2300"/>
                    <a:pt x="6465" y="2609"/>
                  </a:cubicBezTo>
                  <a:cubicBezTo>
                    <a:pt x="7073" y="2883"/>
                    <a:pt x="7680" y="3157"/>
                    <a:pt x="8370" y="3193"/>
                  </a:cubicBezTo>
                  <a:cubicBezTo>
                    <a:pt x="8394" y="3193"/>
                    <a:pt x="8394" y="3145"/>
                    <a:pt x="8370" y="3133"/>
                  </a:cubicBezTo>
                  <a:cubicBezTo>
                    <a:pt x="7501" y="3014"/>
                    <a:pt x="6775" y="2645"/>
                    <a:pt x="5965" y="2312"/>
                  </a:cubicBezTo>
                  <a:cubicBezTo>
                    <a:pt x="5227" y="2014"/>
                    <a:pt x="4453" y="1907"/>
                    <a:pt x="3739" y="1526"/>
                  </a:cubicBezTo>
                  <a:cubicBezTo>
                    <a:pt x="3132" y="1181"/>
                    <a:pt x="2572" y="990"/>
                    <a:pt x="1917" y="776"/>
                  </a:cubicBezTo>
                  <a:cubicBezTo>
                    <a:pt x="1315" y="591"/>
                    <a:pt x="73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199" name="Google Shape;19199;p27"/>
            <p:cNvSpPr/>
            <p:nvPr/>
          </p:nvSpPr>
          <p:spPr>
            <a:xfrm>
              <a:off x="2121975" y="2036475"/>
              <a:ext cx="13725" cy="6500"/>
            </a:xfrm>
            <a:custGeom>
              <a:avLst/>
              <a:gdLst/>
              <a:ahLst/>
              <a:cxnLst/>
              <a:rect l="l" t="t" r="r" b="b"/>
              <a:pathLst>
                <a:path w="549" h="260" extrusionOk="0">
                  <a:moveTo>
                    <a:pt x="118" y="1"/>
                  </a:moveTo>
                  <a:cubicBezTo>
                    <a:pt x="86" y="1"/>
                    <a:pt x="54" y="6"/>
                    <a:pt x="24" y="21"/>
                  </a:cubicBezTo>
                  <a:cubicBezTo>
                    <a:pt x="13" y="21"/>
                    <a:pt x="1" y="45"/>
                    <a:pt x="24" y="69"/>
                  </a:cubicBezTo>
                  <a:cubicBezTo>
                    <a:pt x="120" y="104"/>
                    <a:pt x="203" y="116"/>
                    <a:pt x="298" y="152"/>
                  </a:cubicBezTo>
                  <a:cubicBezTo>
                    <a:pt x="370" y="188"/>
                    <a:pt x="429" y="259"/>
                    <a:pt x="525" y="259"/>
                  </a:cubicBezTo>
                  <a:cubicBezTo>
                    <a:pt x="548" y="259"/>
                    <a:pt x="548" y="223"/>
                    <a:pt x="548" y="211"/>
                  </a:cubicBezTo>
                  <a:cubicBezTo>
                    <a:pt x="536" y="116"/>
                    <a:pt x="405" y="81"/>
                    <a:pt x="322" y="45"/>
                  </a:cubicBezTo>
                  <a:cubicBezTo>
                    <a:pt x="265" y="28"/>
                    <a:pt x="190" y="1"/>
                    <a:pt x="1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00" name="Google Shape;19200;p27"/>
            <p:cNvSpPr/>
            <p:nvPr/>
          </p:nvSpPr>
          <p:spPr>
            <a:xfrm>
              <a:off x="2094000" y="2030725"/>
              <a:ext cx="2400" cy="6425"/>
            </a:xfrm>
            <a:custGeom>
              <a:avLst/>
              <a:gdLst/>
              <a:ahLst/>
              <a:cxnLst/>
              <a:rect l="l" t="t" r="r" b="b"/>
              <a:pathLst>
                <a:path w="96" h="257" extrusionOk="0">
                  <a:moveTo>
                    <a:pt x="0" y="1"/>
                  </a:moveTo>
                  <a:cubicBezTo>
                    <a:pt x="0" y="72"/>
                    <a:pt x="12" y="168"/>
                    <a:pt x="60" y="251"/>
                  </a:cubicBezTo>
                  <a:cubicBezTo>
                    <a:pt x="60" y="255"/>
                    <a:pt x="61" y="256"/>
                    <a:pt x="63" y="256"/>
                  </a:cubicBezTo>
                  <a:cubicBezTo>
                    <a:pt x="67" y="256"/>
                    <a:pt x="72" y="251"/>
                    <a:pt x="72" y="251"/>
                  </a:cubicBezTo>
                  <a:cubicBezTo>
                    <a:pt x="96" y="156"/>
                    <a:pt x="48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01" name="Google Shape;19201;p27"/>
            <p:cNvSpPr/>
            <p:nvPr/>
          </p:nvSpPr>
          <p:spPr>
            <a:xfrm>
              <a:off x="2097275" y="2025375"/>
              <a:ext cx="3675" cy="10775"/>
            </a:xfrm>
            <a:custGeom>
              <a:avLst/>
              <a:gdLst/>
              <a:ahLst/>
              <a:cxnLst/>
              <a:rect l="l" t="t" r="r" b="b"/>
              <a:pathLst>
                <a:path w="147" h="431" extrusionOk="0">
                  <a:moveTo>
                    <a:pt x="36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0" y="84"/>
                    <a:pt x="0" y="179"/>
                    <a:pt x="24" y="251"/>
                  </a:cubicBezTo>
                  <a:cubicBezTo>
                    <a:pt x="36" y="298"/>
                    <a:pt x="36" y="382"/>
                    <a:pt x="84" y="417"/>
                  </a:cubicBezTo>
                  <a:cubicBezTo>
                    <a:pt x="90" y="426"/>
                    <a:pt x="97" y="430"/>
                    <a:pt x="104" y="430"/>
                  </a:cubicBezTo>
                  <a:cubicBezTo>
                    <a:pt x="126" y="430"/>
                    <a:pt x="146" y="397"/>
                    <a:pt x="120" y="370"/>
                  </a:cubicBezTo>
                  <a:lnTo>
                    <a:pt x="108" y="370"/>
                  </a:lnTo>
                  <a:lnTo>
                    <a:pt x="108" y="394"/>
                  </a:lnTo>
                  <a:cubicBezTo>
                    <a:pt x="84" y="394"/>
                    <a:pt x="48" y="215"/>
                    <a:pt x="48" y="191"/>
                  </a:cubicBezTo>
                  <a:cubicBezTo>
                    <a:pt x="36" y="132"/>
                    <a:pt x="36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02" name="Google Shape;19202;p27"/>
            <p:cNvSpPr/>
            <p:nvPr/>
          </p:nvSpPr>
          <p:spPr>
            <a:xfrm>
              <a:off x="2099950" y="2024200"/>
              <a:ext cx="4200" cy="15150"/>
            </a:xfrm>
            <a:custGeom>
              <a:avLst/>
              <a:gdLst/>
              <a:ahLst/>
              <a:cxnLst/>
              <a:rect l="l" t="t" r="r" b="b"/>
              <a:pathLst>
                <a:path w="168" h="606" extrusionOk="0">
                  <a:moveTo>
                    <a:pt x="13" y="0"/>
                  </a:moveTo>
                  <a:cubicBezTo>
                    <a:pt x="13" y="0"/>
                    <a:pt x="1" y="0"/>
                    <a:pt x="1" y="24"/>
                  </a:cubicBezTo>
                  <a:cubicBezTo>
                    <a:pt x="13" y="214"/>
                    <a:pt x="36" y="441"/>
                    <a:pt x="155" y="595"/>
                  </a:cubicBezTo>
                  <a:cubicBezTo>
                    <a:pt x="155" y="603"/>
                    <a:pt x="157" y="606"/>
                    <a:pt x="158" y="606"/>
                  </a:cubicBezTo>
                  <a:cubicBezTo>
                    <a:pt x="162" y="606"/>
                    <a:pt x="167" y="592"/>
                    <a:pt x="167" y="583"/>
                  </a:cubicBezTo>
                  <a:cubicBezTo>
                    <a:pt x="155" y="488"/>
                    <a:pt x="108" y="405"/>
                    <a:pt x="72" y="310"/>
                  </a:cubicBezTo>
                  <a:cubicBezTo>
                    <a:pt x="48" y="214"/>
                    <a:pt x="36" y="10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03" name="Google Shape;19203;p27"/>
            <p:cNvSpPr/>
            <p:nvPr/>
          </p:nvSpPr>
          <p:spPr>
            <a:xfrm>
              <a:off x="2104425" y="2027025"/>
              <a:ext cx="3875" cy="10275"/>
            </a:xfrm>
            <a:custGeom>
              <a:avLst/>
              <a:gdLst/>
              <a:ahLst/>
              <a:cxnLst/>
              <a:rect l="l" t="t" r="r" b="b"/>
              <a:pathLst>
                <a:path w="155" h="411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125"/>
                    <a:pt x="12" y="339"/>
                    <a:pt x="131" y="411"/>
                  </a:cubicBezTo>
                  <a:cubicBezTo>
                    <a:pt x="131" y="411"/>
                    <a:pt x="155" y="411"/>
                    <a:pt x="155" y="399"/>
                  </a:cubicBezTo>
                  <a:cubicBezTo>
                    <a:pt x="119" y="339"/>
                    <a:pt x="95" y="292"/>
                    <a:pt x="60" y="232"/>
                  </a:cubicBezTo>
                  <a:cubicBezTo>
                    <a:pt x="36" y="161"/>
                    <a:pt x="36" y="78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04" name="Google Shape;19204;p27"/>
            <p:cNvSpPr/>
            <p:nvPr/>
          </p:nvSpPr>
          <p:spPr>
            <a:xfrm>
              <a:off x="2108275" y="2031025"/>
              <a:ext cx="3025" cy="8375"/>
            </a:xfrm>
            <a:custGeom>
              <a:avLst/>
              <a:gdLst/>
              <a:ahLst/>
              <a:cxnLst/>
              <a:rect l="l" t="t" r="r" b="b"/>
              <a:pathLst>
                <a:path w="121" h="335" extrusionOk="0">
                  <a:moveTo>
                    <a:pt x="37" y="1"/>
                  </a:moveTo>
                  <a:cubicBezTo>
                    <a:pt x="37" y="7"/>
                    <a:pt x="34" y="7"/>
                    <a:pt x="31" y="7"/>
                  </a:cubicBezTo>
                  <a:cubicBezTo>
                    <a:pt x="28" y="7"/>
                    <a:pt x="25" y="7"/>
                    <a:pt x="25" y="13"/>
                  </a:cubicBezTo>
                  <a:cubicBezTo>
                    <a:pt x="1" y="120"/>
                    <a:pt x="25" y="287"/>
                    <a:pt x="96" y="334"/>
                  </a:cubicBezTo>
                  <a:cubicBezTo>
                    <a:pt x="96" y="334"/>
                    <a:pt x="120" y="334"/>
                    <a:pt x="120" y="322"/>
                  </a:cubicBezTo>
                  <a:cubicBezTo>
                    <a:pt x="96" y="275"/>
                    <a:pt x="72" y="239"/>
                    <a:pt x="61" y="179"/>
                  </a:cubicBezTo>
                  <a:cubicBezTo>
                    <a:pt x="37" y="120"/>
                    <a:pt x="37" y="6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05" name="Google Shape;19205;p27"/>
            <p:cNvSpPr/>
            <p:nvPr/>
          </p:nvSpPr>
          <p:spPr>
            <a:xfrm>
              <a:off x="2111850" y="20325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37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1" y="131"/>
                    <a:pt x="13" y="298"/>
                    <a:pt x="120" y="369"/>
                  </a:cubicBezTo>
                  <a:cubicBezTo>
                    <a:pt x="120" y="369"/>
                    <a:pt x="132" y="369"/>
                    <a:pt x="132" y="358"/>
                  </a:cubicBezTo>
                  <a:cubicBezTo>
                    <a:pt x="120" y="298"/>
                    <a:pt x="72" y="250"/>
                    <a:pt x="60" y="191"/>
                  </a:cubicBezTo>
                  <a:cubicBezTo>
                    <a:pt x="48" y="131"/>
                    <a:pt x="37" y="72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06" name="Google Shape;19206;p27"/>
            <p:cNvSpPr/>
            <p:nvPr/>
          </p:nvSpPr>
          <p:spPr>
            <a:xfrm>
              <a:off x="2115725" y="2035075"/>
              <a:ext cx="2400" cy="7900"/>
            </a:xfrm>
            <a:custGeom>
              <a:avLst/>
              <a:gdLst/>
              <a:ahLst/>
              <a:cxnLst/>
              <a:rect l="l" t="t" r="r" b="b"/>
              <a:pathLst>
                <a:path w="96" h="316" extrusionOk="0">
                  <a:moveTo>
                    <a:pt x="23" y="1"/>
                  </a:moveTo>
                  <a:cubicBezTo>
                    <a:pt x="17" y="1"/>
                    <a:pt x="13" y="7"/>
                    <a:pt x="13" y="17"/>
                  </a:cubicBezTo>
                  <a:cubicBezTo>
                    <a:pt x="1" y="101"/>
                    <a:pt x="1" y="256"/>
                    <a:pt x="84" y="315"/>
                  </a:cubicBezTo>
                  <a:cubicBezTo>
                    <a:pt x="96" y="315"/>
                    <a:pt x="96" y="315"/>
                    <a:pt x="96" y="291"/>
                  </a:cubicBezTo>
                  <a:cubicBezTo>
                    <a:pt x="84" y="256"/>
                    <a:pt x="72" y="220"/>
                    <a:pt x="60" y="172"/>
                  </a:cubicBezTo>
                  <a:cubicBezTo>
                    <a:pt x="36" y="137"/>
                    <a:pt x="36" y="77"/>
                    <a:pt x="36" y="29"/>
                  </a:cubicBezTo>
                  <a:cubicBezTo>
                    <a:pt x="36" y="10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07" name="Google Shape;19207;p27"/>
            <p:cNvSpPr/>
            <p:nvPr/>
          </p:nvSpPr>
          <p:spPr>
            <a:xfrm>
              <a:off x="2116125" y="2034650"/>
              <a:ext cx="5875" cy="7125"/>
            </a:xfrm>
            <a:custGeom>
              <a:avLst/>
              <a:gdLst/>
              <a:ahLst/>
              <a:cxnLst/>
              <a:rect l="l" t="t" r="r" b="b"/>
              <a:pathLst>
                <a:path w="235" h="285" extrusionOk="0">
                  <a:moveTo>
                    <a:pt x="10" y="1"/>
                  </a:moveTo>
                  <a:cubicBezTo>
                    <a:pt x="4" y="1"/>
                    <a:pt x="0" y="18"/>
                    <a:pt x="8" y="34"/>
                  </a:cubicBezTo>
                  <a:cubicBezTo>
                    <a:pt x="56" y="58"/>
                    <a:pt x="104" y="106"/>
                    <a:pt x="128" y="154"/>
                  </a:cubicBezTo>
                  <a:cubicBezTo>
                    <a:pt x="163" y="201"/>
                    <a:pt x="163" y="237"/>
                    <a:pt x="187" y="284"/>
                  </a:cubicBezTo>
                  <a:lnTo>
                    <a:pt x="199" y="284"/>
                  </a:lnTo>
                  <a:cubicBezTo>
                    <a:pt x="235" y="177"/>
                    <a:pt x="104" y="58"/>
                    <a:pt x="20" y="11"/>
                  </a:cubicBezTo>
                  <a:cubicBezTo>
                    <a:pt x="17" y="4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08" name="Google Shape;19208;p27"/>
            <p:cNvSpPr/>
            <p:nvPr/>
          </p:nvSpPr>
          <p:spPr>
            <a:xfrm>
              <a:off x="2121675" y="2035375"/>
              <a:ext cx="4350" cy="7675"/>
            </a:xfrm>
            <a:custGeom>
              <a:avLst/>
              <a:gdLst/>
              <a:ahLst/>
              <a:cxnLst/>
              <a:rect l="l" t="t" r="r" b="b"/>
              <a:pathLst>
                <a:path w="174" h="307" extrusionOk="0">
                  <a:moveTo>
                    <a:pt x="16" y="1"/>
                  </a:moveTo>
                  <a:cubicBezTo>
                    <a:pt x="8" y="1"/>
                    <a:pt x="1" y="11"/>
                    <a:pt x="1" y="17"/>
                  </a:cubicBezTo>
                  <a:cubicBezTo>
                    <a:pt x="13" y="77"/>
                    <a:pt x="36" y="136"/>
                    <a:pt x="60" y="208"/>
                  </a:cubicBezTo>
                  <a:cubicBezTo>
                    <a:pt x="72" y="244"/>
                    <a:pt x="72" y="291"/>
                    <a:pt x="96" y="303"/>
                  </a:cubicBezTo>
                  <a:cubicBezTo>
                    <a:pt x="102" y="305"/>
                    <a:pt x="109" y="306"/>
                    <a:pt x="116" y="306"/>
                  </a:cubicBezTo>
                  <a:cubicBezTo>
                    <a:pt x="146" y="306"/>
                    <a:pt x="173" y="285"/>
                    <a:pt x="144" y="255"/>
                  </a:cubicBezTo>
                  <a:lnTo>
                    <a:pt x="144" y="255"/>
                  </a:lnTo>
                  <a:cubicBezTo>
                    <a:pt x="144" y="255"/>
                    <a:pt x="132" y="256"/>
                    <a:pt x="132" y="267"/>
                  </a:cubicBezTo>
                  <a:cubicBezTo>
                    <a:pt x="132" y="255"/>
                    <a:pt x="96" y="232"/>
                    <a:pt x="96" y="208"/>
                  </a:cubicBezTo>
                  <a:cubicBezTo>
                    <a:pt x="96" y="196"/>
                    <a:pt x="84" y="172"/>
                    <a:pt x="84" y="148"/>
                  </a:cubicBezTo>
                  <a:cubicBezTo>
                    <a:pt x="72" y="113"/>
                    <a:pt x="60" y="65"/>
                    <a:pt x="36" y="29"/>
                  </a:cubicBezTo>
                  <a:cubicBezTo>
                    <a:pt x="31" y="8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09" name="Google Shape;19209;p27"/>
            <p:cNvSpPr/>
            <p:nvPr/>
          </p:nvSpPr>
          <p:spPr>
            <a:xfrm>
              <a:off x="2123300" y="2036125"/>
              <a:ext cx="4350" cy="8450"/>
            </a:xfrm>
            <a:custGeom>
              <a:avLst/>
              <a:gdLst/>
              <a:ahLst/>
              <a:cxnLst/>
              <a:rect l="l" t="t" r="r" b="b"/>
              <a:pathLst>
                <a:path w="174" h="338" extrusionOk="0">
                  <a:moveTo>
                    <a:pt x="3" y="1"/>
                  </a:moveTo>
                  <a:lnTo>
                    <a:pt x="3" y="1"/>
                  </a:lnTo>
                  <a:cubicBezTo>
                    <a:pt x="1" y="1"/>
                    <a:pt x="1" y="10"/>
                    <a:pt x="7" y="23"/>
                  </a:cubicBezTo>
                  <a:cubicBezTo>
                    <a:pt x="7" y="7"/>
                    <a:pt x="5" y="1"/>
                    <a:pt x="3" y="1"/>
                  </a:cubicBezTo>
                  <a:close/>
                  <a:moveTo>
                    <a:pt x="7" y="23"/>
                  </a:moveTo>
                  <a:cubicBezTo>
                    <a:pt x="55" y="59"/>
                    <a:pt x="79" y="118"/>
                    <a:pt x="91" y="178"/>
                  </a:cubicBezTo>
                  <a:cubicBezTo>
                    <a:pt x="114" y="225"/>
                    <a:pt x="91" y="285"/>
                    <a:pt x="114" y="333"/>
                  </a:cubicBezTo>
                  <a:cubicBezTo>
                    <a:pt x="114" y="337"/>
                    <a:pt x="116" y="338"/>
                    <a:pt x="117" y="338"/>
                  </a:cubicBezTo>
                  <a:cubicBezTo>
                    <a:pt x="121" y="338"/>
                    <a:pt x="126" y="333"/>
                    <a:pt x="126" y="333"/>
                  </a:cubicBezTo>
                  <a:cubicBezTo>
                    <a:pt x="174" y="285"/>
                    <a:pt x="150" y="214"/>
                    <a:pt x="126" y="154"/>
                  </a:cubicBezTo>
                  <a:cubicBezTo>
                    <a:pt x="114" y="95"/>
                    <a:pt x="67" y="47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10" name="Google Shape;19210;p27"/>
            <p:cNvSpPr/>
            <p:nvPr/>
          </p:nvSpPr>
          <p:spPr>
            <a:xfrm>
              <a:off x="2127050" y="2039075"/>
              <a:ext cx="2900" cy="6225"/>
            </a:xfrm>
            <a:custGeom>
              <a:avLst/>
              <a:gdLst/>
              <a:ahLst/>
              <a:cxnLst/>
              <a:rect l="l" t="t" r="r" b="b"/>
              <a:pathLst>
                <a:path w="116" h="249" extrusionOk="0">
                  <a:moveTo>
                    <a:pt x="12" y="0"/>
                  </a:moveTo>
                  <a:cubicBezTo>
                    <a:pt x="12" y="2"/>
                    <a:pt x="13" y="3"/>
                    <a:pt x="13" y="4"/>
                  </a:cubicBezTo>
                  <a:lnTo>
                    <a:pt x="13" y="4"/>
                  </a:lnTo>
                  <a:cubicBezTo>
                    <a:pt x="20" y="0"/>
                    <a:pt x="25" y="0"/>
                    <a:pt x="12" y="0"/>
                  </a:cubicBezTo>
                  <a:close/>
                  <a:moveTo>
                    <a:pt x="13" y="4"/>
                  </a:moveTo>
                  <a:cubicBezTo>
                    <a:pt x="7" y="8"/>
                    <a:pt x="0" y="13"/>
                    <a:pt x="0" y="24"/>
                  </a:cubicBezTo>
                  <a:cubicBezTo>
                    <a:pt x="0" y="96"/>
                    <a:pt x="24" y="203"/>
                    <a:pt x="83" y="238"/>
                  </a:cubicBezTo>
                  <a:cubicBezTo>
                    <a:pt x="87" y="245"/>
                    <a:pt x="91" y="248"/>
                    <a:pt x="96" y="248"/>
                  </a:cubicBezTo>
                  <a:cubicBezTo>
                    <a:pt x="106" y="248"/>
                    <a:pt x="116" y="231"/>
                    <a:pt x="107" y="215"/>
                  </a:cubicBezTo>
                  <a:cubicBezTo>
                    <a:pt x="60" y="144"/>
                    <a:pt x="36" y="97"/>
                    <a:pt x="13" y="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11" name="Google Shape;19211;p27"/>
            <p:cNvSpPr/>
            <p:nvPr/>
          </p:nvSpPr>
          <p:spPr>
            <a:xfrm>
              <a:off x="2125775" y="2039300"/>
              <a:ext cx="20275" cy="11150"/>
            </a:xfrm>
            <a:custGeom>
              <a:avLst/>
              <a:gdLst/>
              <a:ahLst/>
              <a:cxnLst/>
              <a:rect l="l" t="t" r="r" b="b"/>
              <a:pathLst>
                <a:path w="811" h="446" extrusionOk="0">
                  <a:moveTo>
                    <a:pt x="29" y="85"/>
                  </a:moveTo>
                  <a:cubicBezTo>
                    <a:pt x="30" y="85"/>
                    <a:pt x="30" y="85"/>
                    <a:pt x="31" y="85"/>
                  </a:cubicBezTo>
                  <a:lnTo>
                    <a:pt x="31" y="85"/>
                  </a:lnTo>
                  <a:cubicBezTo>
                    <a:pt x="28" y="87"/>
                    <a:pt x="25" y="89"/>
                    <a:pt x="22" y="92"/>
                  </a:cubicBezTo>
                  <a:lnTo>
                    <a:pt x="22" y="92"/>
                  </a:lnTo>
                  <a:cubicBezTo>
                    <a:pt x="25" y="86"/>
                    <a:pt x="27" y="85"/>
                    <a:pt x="29" y="85"/>
                  </a:cubicBezTo>
                  <a:close/>
                  <a:moveTo>
                    <a:pt x="324" y="272"/>
                  </a:moveTo>
                  <a:lnTo>
                    <a:pt x="324" y="272"/>
                  </a:lnTo>
                  <a:cubicBezTo>
                    <a:pt x="329" y="276"/>
                    <a:pt x="334" y="279"/>
                    <a:pt x="339" y="282"/>
                  </a:cubicBezTo>
                  <a:lnTo>
                    <a:pt x="339" y="282"/>
                  </a:lnTo>
                  <a:cubicBezTo>
                    <a:pt x="339" y="285"/>
                    <a:pt x="338" y="287"/>
                    <a:pt x="337" y="290"/>
                  </a:cubicBezTo>
                  <a:lnTo>
                    <a:pt x="337" y="290"/>
                  </a:lnTo>
                  <a:cubicBezTo>
                    <a:pt x="332" y="284"/>
                    <a:pt x="328" y="278"/>
                    <a:pt x="324" y="272"/>
                  </a:cubicBezTo>
                  <a:close/>
                  <a:moveTo>
                    <a:pt x="198" y="204"/>
                  </a:moveTo>
                  <a:lnTo>
                    <a:pt x="198" y="204"/>
                  </a:lnTo>
                  <a:cubicBezTo>
                    <a:pt x="215" y="214"/>
                    <a:pt x="233" y="224"/>
                    <a:pt x="250" y="233"/>
                  </a:cubicBezTo>
                  <a:lnTo>
                    <a:pt x="250" y="233"/>
                  </a:lnTo>
                  <a:cubicBezTo>
                    <a:pt x="248" y="256"/>
                    <a:pt x="245" y="278"/>
                    <a:pt x="239" y="302"/>
                  </a:cubicBezTo>
                  <a:lnTo>
                    <a:pt x="239" y="302"/>
                  </a:lnTo>
                  <a:lnTo>
                    <a:pt x="198" y="204"/>
                  </a:lnTo>
                  <a:close/>
                  <a:moveTo>
                    <a:pt x="238" y="306"/>
                  </a:moveTo>
                  <a:cubicBezTo>
                    <a:pt x="232" y="327"/>
                    <a:pt x="226" y="349"/>
                    <a:pt x="218" y="372"/>
                  </a:cubicBezTo>
                  <a:lnTo>
                    <a:pt x="265" y="372"/>
                  </a:lnTo>
                  <a:lnTo>
                    <a:pt x="238" y="306"/>
                  </a:lnTo>
                  <a:close/>
                  <a:moveTo>
                    <a:pt x="301" y="0"/>
                  </a:moveTo>
                  <a:cubicBezTo>
                    <a:pt x="294" y="0"/>
                    <a:pt x="286" y="4"/>
                    <a:pt x="282" y="11"/>
                  </a:cubicBezTo>
                  <a:lnTo>
                    <a:pt x="282" y="11"/>
                  </a:lnTo>
                  <a:cubicBezTo>
                    <a:pt x="275" y="15"/>
                    <a:pt x="269" y="20"/>
                    <a:pt x="265" y="27"/>
                  </a:cubicBezTo>
                  <a:cubicBezTo>
                    <a:pt x="259" y="43"/>
                    <a:pt x="254" y="59"/>
                    <a:pt x="251" y="75"/>
                  </a:cubicBezTo>
                  <a:lnTo>
                    <a:pt x="230" y="75"/>
                  </a:lnTo>
                  <a:cubicBezTo>
                    <a:pt x="231" y="79"/>
                    <a:pt x="232" y="83"/>
                    <a:pt x="234" y="87"/>
                  </a:cubicBezTo>
                  <a:lnTo>
                    <a:pt x="230" y="87"/>
                  </a:lnTo>
                  <a:cubicBezTo>
                    <a:pt x="232" y="93"/>
                    <a:pt x="234" y="99"/>
                    <a:pt x="236" y="105"/>
                  </a:cubicBezTo>
                  <a:lnTo>
                    <a:pt x="236" y="105"/>
                  </a:lnTo>
                  <a:cubicBezTo>
                    <a:pt x="230" y="103"/>
                    <a:pt x="224" y="101"/>
                    <a:pt x="218" y="98"/>
                  </a:cubicBezTo>
                  <a:cubicBezTo>
                    <a:pt x="215" y="97"/>
                    <a:pt x="212" y="97"/>
                    <a:pt x="210" y="97"/>
                  </a:cubicBezTo>
                  <a:cubicBezTo>
                    <a:pt x="206" y="97"/>
                    <a:pt x="202" y="98"/>
                    <a:pt x="198" y="100"/>
                  </a:cubicBezTo>
                  <a:lnTo>
                    <a:pt x="198" y="100"/>
                  </a:lnTo>
                  <a:cubicBezTo>
                    <a:pt x="186" y="102"/>
                    <a:pt x="168" y="110"/>
                    <a:pt x="158" y="110"/>
                  </a:cubicBezTo>
                  <a:lnTo>
                    <a:pt x="160" y="114"/>
                  </a:lnTo>
                  <a:lnTo>
                    <a:pt x="160" y="114"/>
                  </a:lnTo>
                  <a:cubicBezTo>
                    <a:pt x="124" y="94"/>
                    <a:pt x="87" y="73"/>
                    <a:pt x="51" y="51"/>
                  </a:cubicBezTo>
                  <a:lnTo>
                    <a:pt x="51" y="51"/>
                  </a:lnTo>
                  <a:cubicBezTo>
                    <a:pt x="51" y="51"/>
                    <a:pt x="51" y="51"/>
                    <a:pt x="51" y="51"/>
                  </a:cubicBezTo>
                  <a:cubicBezTo>
                    <a:pt x="48" y="50"/>
                    <a:pt x="46" y="49"/>
                    <a:pt x="43" y="49"/>
                  </a:cubicBezTo>
                  <a:cubicBezTo>
                    <a:pt x="23" y="49"/>
                    <a:pt x="0" y="81"/>
                    <a:pt x="19" y="95"/>
                  </a:cubicBezTo>
                  <a:lnTo>
                    <a:pt x="19" y="95"/>
                  </a:lnTo>
                  <a:cubicBezTo>
                    <a:pt x="18" y="96"/>
                    <a:pt x="17" y="97"/>
                    <a:pt x="15" y="98"/>
                  </a:cubicBezTo>
                  <a:lnTo>
                    <a:pt x="15" y="110"/>
                  </a:lnTo>
                  <a:cubicBezTo>
                    <a:pt x="17" y="104"/>
                    <a:pt x="19" y="99"/>
                    <a:pt x="21" y="95"/>
                  </a:cubicBezTo>
                  <a:lnTo>
                    <a:pt x="21" y="95"/>
                  </a:lnTo>
                  <a:cubicBezTo>
                    <a:pt x="23" y="97"/>
                    <a:pt x="25" y="98"/>
                    <a:pt x="27" y="98"/>
                  </a:cubicBezTo>
                  <a:cubicBezTo>
                    <a:pt x="27" y="98"/>
                    <a:pt x="27" y="98"/>
                    <a:pt x="27" y="98"/>
                  </a:cubicBezTo>
                  <a:lnTo>
                    <a:pt x="27" y="98"/>
                  </a:lnTo>
                  <a:cubicBezTo>
                    <a:pt x="47" y="112"/>
                    <a:pt x="67" y="125"/>
                    <a:pt x="88" y="138"/>
                  </a:cubicBezTo>
                  <a:lnTo>
                    <a:pt x="88" y="138"/>
                  </a:lnTo>
                  <a:cubicBezTo>
                    <a:pt x="98" y="149"/>
                    <a:pt x="107" y="158"/>
                    <a:pt x="111" y="158"/>
                  </a:cubicBezTo>
                  <a:cubicBezTo>
                    <a:pt x="117" y="160"/>
                    <a:pt x="123" y="162"/>
                    <a:pt x="129" y="163"/>
                  </a:cubicBezTo>
                  <a:lnTo>
                    <a:pt x="129" y="163"/>
                  </a:lnTo>
                  <a:cubicBezTo>
                    <a:pt x="150" y="177"/>
                    <a:pt x="172" y="190"/>
                    <a:pt x="194" y="202"/>
                  </a:cubicBezTo>
                  <a:lnTo>
                    <a:pt x="194" y="202"/>
                  </a:lnTo>
                  <a:lnTo>
                    <a:pt x="190" y="192"/>
                  </a:lnTo>
                  <a:lnTo>
                    <a:pt x="190" y="192"/>
                  </a:lnTo>
                  <a:cubicBezTo>
                    <a:pt x="191" y="193"/>
                    <a:pt x="192" y="194"/>
                    <a:pt x="194" y="195"/>
                  </a:cubicBezTo>
                  <a:lnTo>
                    <a:pt x="194" y="195"/>
                  </a:lnTo>
                  <a:lnTo>
                    <a:pt x="198" y="204"/>
                  </a:lnTo>
                  <a:lnTo>
                    <a:pt x="198" y="204"/>
                  </a:lnTo>
                  <a:cubicBezTo>
                    <a:pt x="196" y="204"/>
                    <a:pt x="195" y="203"/>
                    <a:pt x="194" y="202"/>
                  </a:cubicBezTo>
                  <a:lnTo>
                    <a:pt x="194" y="202"/>
                  </a:lnTo>
                  <a:lnTo>
                    <a:pt x="238" y="306"/>
                  </a:lnTo>
                  <a:lnTo>
                    <a:pt x="238" y="306"/>
                  </a:lnTo>
                  <a:cubicBezTo>
                    <a:pt x="238" y="305"/>
                    <a:pt x="238" y="303"/>
                    <a:pt x="239" y="302"/>
                  </a:cubicBezTo>
                  <a:lnTo>
                    <a:pt x="239" y="302"/>
                  </a:lnTo>
                  <a:lnTo>
                    <a:pt x="253" y="337"/>
                  </a:lnTo>
                  <a:cubicBezTo>
                    <a:pt x="261" y="344"/>
                    <a:pt x="272" y="355"/>
                    <a:pt x="280" y="355"/>
                  </a:cubicBezTo>
                  <a:cubicBezTo>
                    <a:pt x="286" y="355"/>
                    <a:pt x="289" y="351"/>
                    <a:pt x="289" y="337"/>
                  </a:cubicBezTo>
                  <a:cubicBezTo>
                    <a:pt x="296" y="322"/>
                    <a:pt x="301" y="308"/>
                    <a:pt x="307" y="294"/>
                  </a:cubicBezTo>
                  <a:lnTo>
                    <a:pt x="307" y="294"/>
                  </a:lnTo>
                  <a:cubicBezTo>
                    <a:pt x="313" y="301"/>
                    <a:pt x="320" y="309"/>
                    <a:pt x="328" y="317"/>
                  </a:cubicBezTo>
                  <a:lnTo>
                    <a:pt x="328" y="317"/>
                  </a:lnTo>
                  <a:cubicBezTo>
                    <a:pt x="327" y="319"/>
                    <a:pt x="326" y="322"/>
                    <a:pt x="325" y="325"/>
                  </a:cubicBezTo>
                  <a:lnTo>
                    <a:pt x="336" y="325"/>
                  </a:lnTo>
                  <a:cubicBezTo>
                    <a:pt x="340" y="329"/>
                    <a:pt x="344" y="333"/>
                    <a:pt x="349" y="337"/>
                  </a:cubicBezTo>
                  <a:cubicBezTo>
                    <a:pt x="361" y="343"/>
                    <a:pt x="370" y="346"/>
                    <a:pt x="377" y="346"/>
                  </a:cubicBezTo>
                  <a:cubicBezTo>
                    <a:pt x="378" y="346"/>
                    <a:pt x="379" y="346"/>
                    <a:pt x="379" y="345"/>
                  </a:cubicBezTo>
                  <a:lnTo>
                    <a:pt x="379" y="345"/>
                  </a:lnTo>
                  <a:cubicBezTo>
                    <a:pt x="382" y="354"/>
                    <a:pt x="387" y="363"/>
                    <a:pt x="396" y="372"/>
                  </a:cubicBezTo>
                  <a:cubicBezTo>
                    <a:pt x="435" y="385"/>
                    <a:pt x="470" y="394"/>
                    <a:pt x="507" y="406"/>
                  </a:cubicBezTo>
                  <a:lnTo>
                    <a:pt x="507" y="406"/>
                  </a:lnTo>
                  <a:cubicBezTo>
                    <a:pt x="532" y="419"/>
                    <a:pt x="559" y="428"/>
                    <a:pt x="588" y="434"/>
                  </a:cubicBezTo>
                  <a:lnTo>
                    <a:pt x="588" y="434"/>
                  </a:lnTo>
                  <a:cubicBezTo>
                    <a:pt x="595" y="437"/>
                    <a:pt x="603" y="440"/>
                    <a:pt x="611" y="444"/>
                  </a:cubicBezTo>
                  <a:cubicBezTo>
                    <a:pt x="613" y="445"/>
                    <a:pt x="616" y="446"/>
                    <a:pt x="618" y="446"/>
                  </a:cubicBezTo>
                  <a:cubicBezTo>
                    <a:pt x="622" y="446"/>
                    <a:pt x="625" y="444"/>
                    <a:pt x="628" y="441"/>
                  </a:cubicBezTo>
                  <a:lnTo>
                    <a:pt x="628" y="441"/>
                  </a:lnTo>
                  <a:cubicBezTo>
                    <a:pt x="646" y="443"/>
                    <a:pt x="664" y="444"/>
                    <a:pt x="682" y="444"/>
                  </a:cubicBezTo>
                  <a:cubicBezTo>
                    <a:pt x="692" y="444"/>
                    <a:pt x="702" y="418"/>
                    <a:pt x="705" y="403"/>
                  </a:cubicBezTo>
                  <a:lnTo>
                    <a:pt x="705" y="403"/>
                  </a:lnTo>
                  <a:cubicBezTo>
                    <a:pt x="721" y="413"/>
                    <a:pt x="737" y="423"/>
                    <a:pt x="754" y="432"/>
                  </a:cubicBezTo>
                  <a:cubicBezTo>
                    <a:pt x="757" y="433"/>
                    <a:pt x="761" y="434"/>
                    <a:pt x="765" y="434"/>
                  </a:cubicBezTo>
                  <a:cubicBezTo>
                    <a:pt x="794" y="434"/>
                    <a:pt x="810" y="395"/>
                    <a:pt x="789" y="384"/>
                  </a:cubicBezTo>
                  <a:cubicBezTo>
                    <a:pt x="772" y="374"/>
                    <a:pt x="756" y="365"/>
                    <a:pt x="739" y="355"/>
                  </a:cubicBezTo>
                  <a:lnTo>
                    <a:pt x="739" y="355"/>
                  </a:lnTo>
                  <a:cubicBezTo>
                    <a:pt x="734" y="353"/>
                    <a:pt x="730" y="350"/>
                    <a:pt x="725" y="348"/>
                  </a:cubicBezTo>
                  <a:lnTo>
                    <a:pt x="725" y="348"/>
                  </a:lnTo>
                  <a:cubicBezTo>
                    <a:pt x="727" y="348"/>
                    <a:pt x="728" y="348"/>
                    <a:pt x="730" y="349"/>
                  </a:cubicBezTo>
                  <a:cubicBezTo>
                    <a:pt x="730" y="348"/>
                    <a:pt x="730" y="348"/>
                    <a:pt x="730" y="347"/>
                  </a:cubicBezTo>
                  <a:lnTo>
                    <a:pt x="730" y="347"/>
                  </a:lnTo>
                  <a:cubicBezTo>
                    <a:pt x="734" y="348"/>
                    <a:pt x="738" y="348"/>
                    <a:pt x="742" y="349"/>
                  </a:cubicBezTo>
                  <a:cubicBezTo>
                    <a:pt x="765" y="349"/>
                    <a:pt x="789" y="313"/>
                    <a:pt x="754" y="313"/>
                  </a:cubicBezTo>
                  <a:cubicBezTo>
                    <a:pt x="710" y="288"/>
                    <a:pt x="663" y="263"/>
                    <a:pt x="613" y="241"/>
                  </a:cubicBezTo>
                  <a:lnTo>
                    <a:pt x="613" y="241"/>
                  </a:lnTo>
                  <a:cubicBezTo>
                    <a:pt x="622" y="229"/>
                    <a:pt x="624" y="212"/>
                    <a:pt x="611" y="206"/>
                  </a:cubicBezTo>
                  <a:cubicBezTo>
                    <a:pt x="563" y="182"/>
                    <a:pt x="527" y="158"/>
                    <a:pt x="492" y="146"/>
                  </a:cubicBezTo>
                  <a:cubicBezTo>
                    <a:pt x="488" y="144"/>
                    <a:pt x="485" y="142"/>
                    <a:pt x="483" y="141"/>
                  </a:cubicBezTo>
                  <a:lnTo>
                    <a:pt x="483" y="141"/>
                  </a:lnTo>
                  <a:cubicBezTo>
                    <a:pt x="476" y="105"/>
                    <a:pt x="462" y="71"/>
                    <a:pt x="444" y="39"/>
                  </a:cubicBezTo>
                  <a:cubicBezTo>
                    <a:pt x="440" y="26"/>
                    <a:pt x="429" y="21"/>
                    <a:pt x="417" y="21"/>
                  </a:cubicBezTo>
                  <a:cubicBezTo>
                    <a:pt x="398" y="21"/>
                    <a:pt x="377" y="36"/>
                    <a:pt x="384" y="51"/>
                  </a:cubicBezTo>
                  <a:cubicBezTo>
                    <a:pt x="390" y="63"/>
                    <a:pt x="396" y="74"/>
                    <a:pt x="403" y="85"/>
                  </a:cubicBezTo>
                  <a:lnTo>
                    <a:pt x="403" y="85"/>
                  </a:lnTo>
                  <a:cubicBezTo>
                    <a:pt x="397" y="86"/>
                    <a:pt x="391" y="87"/>
                    <a:pt x="384" y="87"/>
                  </a:cubicBezTo>
                  <a:cubicBezTo>
                    <a:pt x="404" y="121"/>
                    <a:pt x="415" y="154"/>
                    <a:pt x="420" y="188"/>
                  </a:cubicBezTo>
                  <a:lnTo>
                    <a:pt x="420" y="188"/>
                  </a:lnTo>
                  <a:cubicBezTo>
                    <a:pt x="395" y="175"/>
                    <a:pt x="369" y="163"/>
                    <a:pt x="343" y="151"/>
                  </a:cubicBezTo>
                  <a:lnTo>
                    <a:pt x="343" y="151"/>
                  </a:lnTo>
                  <a:cubicBezTo>
                    <a:pt x="341" y="129"/>
                    <a:pt x="338" y="108"/>
                    <a:pt x="335" y="87"/>
                  </a:cubicBezTo>
                  <a:lnTo>
                    <a:pt x="335" y="87"/>
                  </a:lnTo>
                  <a:cubicBezTo>
                    <a:pt x="333" y="68"/>
                    <a:pt x="329" y="48"/>
                    <a:pt x="325" y="27"/>
                  </a:cubicBezTo>
                  <a:cubicBezTo>
                    <a:pt x="325" y="9"/>
                    <a:pt x="313" y="0"/>
                    <a:pt x="3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12" name="Google Shape;19212;p27"/>
            <p:cNvSpPr/>
            <p:nvPr/>
          </p:nvSpPr>
          <p:spPr>
            <a:xfrm>
              <a:off x="2129550" y="1963725"/>
              <a:ext cx="229300" cy="88725"/>
            </a:xfrm>
            <a:custGeom>
              <a:avLst/>
              <a:gdLst/>
              <a:ahLst/>
              <a:cxnLst/>
              <a:rect l="l" t="t" r="r" b="b"/>
              <a:pathLst>
                <a:path w="9172" h="3549" extrusionOk="0">
                  <a:moveTo>
                    <a:pt x="3375" y="1"/>
                  </a:moveTo>
                  <a:cubicBezTo>
                    <a:pt x="1667" y="1"/>
                    <a:pt x="1" y="1213"/>
                    <a:pt x="174" y="3074"/>
                  </a:cubicBezTo>
                  <a:cubicBezTo>
                    <a:pt x="180" y="3096"/>
                    <a:pt x="204" y="3108"/>
                    <a:pt x="228" y="3108"/>
                  </a:cubicBezTo>
                  <a:cubicBezTo>
                    <a:pt x="255" y="3108"/>
                    <a:pt x="281" y="3093"/>
                    <a:pt x="281" y="3062"/>
                  </a:cubicBezTo>
                  <a:cubicBezTo>
                    <a:pt x="195" y="1196"/>
                    <a:pt x="1763" y="129"/>
                    <a:pt x="3402" y="129"/>
                  </a:cubicBezTo>
                  <a:cubicBezTo>
                    <a:pt x="3802" y="129"/>
                    <a:pt x="4206" y="193"/>
                    <a:pt x="4591" y="324"/>
                  </a:cubicBezTo>
                  <a:cubicBezTo>
                    <a:pt x="5544" y="657"/>
                    <a:pt x="6139" y="1336"/>
                    <a:pt x="6925" y="1883"/>
                  </a:cubicBezTo>
                  <a:cubicBezTo>
                    <a:pt x="7699" y="2443"/>
                    <a:pt x="8556" y="2657"/>
                    <a:pt x="9092" y="3526"/>
                  </a:cubicBezTo>
                  <a:cubicBezTo>
                    <a:pt x="9100" y="3542"/>
                    <a:pt x="9112" y="3549"/>
                    <a:pt x="9123" y="3549"/>
                  </a:cubicBezTo>
                  <a:cubicBezTo>
                    <a:pt x="9147" y="3549"/>
                    <a:pt x="9171" y="3522"/>
                    <a:pt x="9163" y="3491"/>
                  </a:cubicBezTo>
                  <a:cubicBezTo>
                    <a:pt x="8806" y="2479"/>
                    <a:pt x="7544" y="2229"/>
                    <a:pt x="6782" y="1621"/>
                  </a:cubicBezTo>
                  <a:cubicBezTo>
                    <a:pt x="5889" y="895"/>
                    <a:pt x="5067" y="216"/>
                    <a:pt x="3889" y="38"/>
                  </a:cubicBezTo>
                  <a:cubicBezTo>
                    <a:pt x="3718" y="13"/>
                    <a:pt x="3546" y="1"/>
                    <a:pt x="33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13" name="Google Shape;19213;p27"/>
            <p:cNvSpPr/>
            <p:nvPr/>
          </p:nvSpPr>
          <p:spPr>
            <a:xfrm>
              <a:off x="2354150" y="2044425"/>
              <a:ext cx="78600" cy="121150"/>
            </a:xfrm>
            <a:custGeom>
              <a:avLst/>
              <a:gdLst/>
              <a:ahLst/>
              <a:cxnLst/>
              <a:rect l="l" t="t" r="r" b="b"/>
              <a:pathLst>
                <a:path w="3144" h="4846" extrusionOk="0">
                  <a:moveTo>
                    <a:pt x="1" y="1"/>
                  </a:moveTo>
                  <a:cubicBezTo>
                    <a:pt x="2" y="3"/>
                    <a:pt x="3" y="5"/>
                    <a:pt x="4" y="8"/>
                  </a:cubicBezTo>
                  <a:lnTo>
                    <a:pt x="4" y="8"/>
                  </a:lnTo>
                  <a:cubicBezTo>
                    <a:pt x="6" y="4"/>
                    <a:pt x="7" y="1"/>
                    <a:pt x="1" y="1"/>
                  </a:cubicBezTo>
                  <a:close/>
                  <a:moveTo>
                    <a:pt x="4" y="8"/>
                  </a:moveTo>
                  <a:cubicBezTo>
                    <a:pt x="3" y="10"/>
                    <a:pt x="1" y="13"/>
                    <a:pt x="1" y="13"/>
                  </a:cubicBezTo>
                  <a:cubicBezTo>
                    <a:pt x="239" y="1036"/>
                    <a:pt x="1155" y="1417"/>
                    <a:pt x="1679" y="2263"/>
                  </a:cubicBezTo>
                  <a:cubicBezTo>
                    <a:pt x="1917" y="2644"/>
                    <a:pt x="2072" y="3084"/>
                    <a:pt x="2287" y="3477"/>
                  </a:cubicBezTo>
                  <a:cubicBezTo>
                    <a:pt x="2548" y="3930"/>
                    <a:pt x="2929" y="4287"/>
                    <a:pt x="3037" y="4811"/>
                  </a:cubicBezTo>
                  <a:cubicBezTo>
                    <a:pt x="3041" y="4835"/>
                    <a:pt x="3060" y="4845"/>
                    <a:pt x="3080" y="4845"/>
                  </a:cubicBezTo>
                  <a:cubicBezTo>
                    <a:pt x="3110" y="4845"/>
                    <a:pt x="3144" y="4822"/>
                    <a:pt x="3144" y="4787"/>
                  </a:cubicBezTo>
                  <a:cubicBezTo>
                    <a:pt x="3120" y="4418"/>
                    <a:pt x="2918" y="4168"/>
                    <a:pt x="2703" y="3870"/>
                  </a:cubicBezTo>
                  <a:cubicBezTo>
                    <a:pt x="2406" y="3442"/>
                    <a:pt x="2215" y="2977"/>
                    <a:pt x="1977" y="2513"/>
                  </a:cubicBezTo>
                  <a:cubicBezTo>
                    <a:pt x="1751" y="2060"/>
                    <a:pt x="1489" y="1727"/>
                    <a:pt x="1120" y="1394"/>
                  </a:cubicBezTo>
                  <a:cubicBezTo>
                    <a:pt x="657" y="979"/>
                    <a:pt x="301" y="552"/>
                    <a:pt x="4" y="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14" name="Google Shape;19214;p27"/>
            <p:cNvSpPr/>
            <p:nvPr/>
          </p:nvSpPr>
          <p:spPr>
            <a:xfrm>
              <a:off x="2098475" y="2047700"/>
              <a:ext cx="278325" cy="167500"/>
            </a:xfrm>
            <a:custGeom>
              <a:avLst/>
              <a:gdLst/>
              <a:ahLst/>
              <a:cxnLst/>
              <a:rect l="l" t="t" r="r" b="b"/>
              <a:pathLst>
                <a:path w="11133" h="6700" extrusionOk="0">
                  <a:moveTo>
                    <a:pt x="1429" y="1"/>
                  </a:moveTo>
                  <a:cubicBezTo>
                    <a:pt x="905" y="120"/>
                    <a:pt x="607" y="513"/>
                    <a:pt x="405" y="989"/>
                  </a:cubicBezTo>
                  <a:cubicBezTo>
                    <a:pt x="214" y="1429"/>
                    <a:pt x="0" y="2037"/>
                    <a:pt x="107" y="2537"/>
                  </a:cubicBezTo>
                  <a:cubicBezTo>
                    <a:pt x="345" y="3727"/>
                    <a:pt x="1488" y="4513"/>
                    <a:pt x="2477" y="5037"/>
                  </a:cubicBezTo>
                  <a:cubicBezTo>
                    <a:pt x="3846" y="5751"/>
                    <a:pt x="5370" y="6418"/>
                    <a:pt x="6906" y="6656"/>
                  </a:cubicBezTo>
                  <a:cubicBezTo>
                    <a:pt x="7105" y="6684"/>
                    <a:pt x="7304" y="6699"/>
                    <a:pt x="7501" y="6699"/>
                  </a:cubicBezTo>
                  <a:cubicBezTo>
                    <a:pt x="7903" y="6699"/>
                    <a:pt x="8300" y="6634"/>
                    <a:pt x="8692" y="6466"/>
                  </a:cubicBezTo>
                  <a:cubicBezTo>
                    <a:pt x="9025" y="6311"/>
                    <a:pt x="9335" y="6120"/>
                    <a:pt x="9680" y="6001"/>
                  </a:cubicBezTo>
                  <a:cubicBezTo>
                    <a:pt x="10132" y="5835"/>
                    <a:pt x="10597" y="5823"/>
                    <a:pt x="11073" y="5763"/>
                  </a:cubicBezTo>
                  <a:cubicBezTo>
                    <a:pt x="11121" y="5763"/>
                    <a:pt x="11132" y="5668"/>
                    <a:pt x="11085" y="5668"/>
                  </a:cubicBezTo>
                  <a:cubicBezTo>
                    <a:pt x="10967" y="5649"/>
                    <a:pt x="10853" y="5640"/>
                    <a:pt x="10741" y="5640"/>
                  </a:cubicBezTo>
                  <a:cubicBezTo>
                    <a:pt x="9830" y="5640"/>
                    <a:pt x="9121" y="6234"/>
                    <a:pt x="8251" y="6478"/>
                  </a:cubicBezTo>
                  <a:cubicBezTo>
                    <a:pt x="8004" y="6546"/>
                    <a:pt x="7747" y="6575"/>
                    <a:pt x="7486" y="6575"/>
                  </a:cubicBezTo>
                  <a:cubicBezTo>
                    <a:pt x="6377" y="6575"/>
                    <a:pt x="5181" y="6042"/>
                    <a:pt x="4227" y="5656"/>
                  </a:cubicBezTo>
                  <a:cubicBezTo>
                    <a:pt x="3072" y="5180"/>
                    <a:pt x="1643" y="4668"/>
                    <a:pt x="881" y="3620"/>
                  </a:cubicBezTo>
                  <a:cubicBezTo>
                    <a:pt x="464" y="3049"/>
                    <a:pt x="167" y="2525"/>
                    <a:pt x="310" y="1798"/>
                  </a:cubicBezTo>
                  <a:cubicBezTo>
                    <a:pt x="464" y="1084"/>
                    <a:pt x="714" y="310"/>
                    <a:pt x="1453" y="48"/>
                  </a:cubicBezTo>
                  <a:cubicBezTo>
                    <a:pt x="1476" y="48"/>
                    <a:pt x="1465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15" name="Google Shape;19215;p27"/>
            <p:cNvSpPr/>
            <p:nvPr/>
          </p:nvSpPr>
          <p:spPr>
            <a:xfrm>
              <a:off x="2372900" y="2161725"/>
              <a:ext cx="59550" cy="29575"/>
            </a:xfrm>
            <a:custGeom>
              <a:avLst/>
              <a:gdLst/>
              <a:ahLst/>
              <a:cxnLst/>
              <a:rect l="l" t="t" r="r" b="b"/>
              <a:pathLst>
                <a:path w="2382" h="1183" extrusionOk="0">
                  <a:moveTo>
                    <a:pt x="2299" y="1"/>
                  </a:moveTo>
                  <a:cubicBezTo>
                    <a:pt x="2267" y="1"/>
                    <a:pt x="2232" y="24"/>
                    <a:pt x="2239" y="59"/>
                  </a:cubicBezTo>
                  <a:cubicBezTo>
                    <a:pt x="2251" y="214"/>
                    <a:pt x="1929" y="321"/>
                    <a:pt x="1822" y="369"/>
                  </a:cubicBezTo>
                  <a:cubicBezTo>
                    <a:pt x="1763" y="393"/>
                    <a:pt x="1763" y="381"/>
                    <a:pt x="1703" y="416"/>
                  </a:cubicBezTo>
                  <a:cubicBezTo>
                    <a:pt x="1537" y="500"/>
                    <a:pt x="1406" y="655"/>
                    <a:pt x="1239" y="738"/>
                  </a:cubicBezTo>
                  <a:cubicBezTo>
                    <a:pt x="858" y="976"/>
                    <a:pt x="453" y="1012"/>
                    <a:pt x="24" y="1131"/>
                  </a:cubicBezTo>
                  <a:cubicBezTo>
                    <a:pt x="1" y="1131"/>
                    <a:pt x="1" y="1155"/>
                    <a:pt x="24" y="1167"/>
                  </a:cubicBezTo>
                  <a:cubicBezTo>
                    <a:pt x="88" y="1177"/>
                    <a:pt x="154" y="1182"/>
                    <a:pt x="220" y="1182"/>
                  </a:cubicBezTo>
                  <a:cubicBezTo>
                    <a:pt x="668" y="1182"/>
                    <a:pt x="1146" y="950"/>
                    <a:pt x="1489" y="690"/>
                  </a:cubicBezTo>
                  <a:cubicBezTo>
                    <a:pt x="1691" y="559"/>
                    <a:pt x="1763" y="535"/>
                    <a:pt x="2013" y="440"/>
                  </a:cubicBezTo>
                  <a:cubicBezTo>
                    <a:pt x="2108" y="416"/>
                    <a:pt x="2179" y="416"/>
                    <a:pt x="2251" y="357"/>
                  </a:cubicBezTo>
                  <a:cubicBezTo>
                    <a:pt x="2358" y="262"/>
                    <a:pt x="2382" y="154"/>
                    <a:pt x="2346" y="35"/>
                  </a:cubicBezTo>
                  <a:cubicBezTo>
                    <a:pt x="2341" y="11"/>
                    <a:pt x="2321" y="1"/>
                    <a:pt x="22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16" name="Google Shape;19216;p27"/>
            <p:cNvSpPr/>
            <p:nvPr/>
          </p:nvSpPr>
          <p:spPr>
            <a:xfrm>
              <a:off x="2364875" y="2187900"/>
              <a:ext cx="20550" cy="2900"/>
            </a:xfrm>
            <a:custGeom>
              <a:avLst/>
              <a:gdLst/>
              <a:ahLst/>
              <a:cxnLst/>
              <a:rect l="l" t="t" r="r" b="b"/>
              <a:pathLst>
                <a:path w="822" h="116" extrusionOk="0">
                  <a:moveTo>
                    <a:pt x="405" y="0"/>
                  </a:moveTo>
                  <a:cubicBezTo>
                    <a:pt x="274" y="0"/>
                    <a:pt x="143" y="0"/>
                    <a:pt x="24" y="36"/>
                  </a:cubicBezTo>
                  <a:cubicBezTo>
                    <a:pt x="0" y="48"/>
                    <a:pt x="12" y="96"/>
                    <a:pt x="24" y="96"/>
                  </a:cubicBezTo>
                  <a:cubicBezTo>
                    <a:pt x="94" y="110"/>
                    <a:pt x="172" y="115"/>
                    <a:pt x="251" y="115"/>
                  </a:cubicBezTo>
                  <a:cubicBezTo>
                    <a:pt x="306" y="115"/>
                    <a:pt x="363" y="113"/>
                    <a:pt x="417" y="108"/>
                  </a:cubicBezTo>
                  <a:cubicBezTo>
                    <a:pt x="548" y="108"/>
                    <a:pt x="667" y="108"/>
                    <a:pt x="786" y="84"/>
                  </a:cubicBezTo>
                  <a:cubicBezTo>
                    <a:pt x="822" y="84"/>
                    <a:pt x="810" y="36"/>
                    <a:pt x="786" y="36"/>
                  </a:cubicBezTo>
                  <a:cubicBezTo>
                    <a:pt x="655" y="0"/>
                    <a:pt x="536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17" name="Google Shape;19217;p27"/>
            <p:cNvSpPr/>
            <p:nvPr/>
          </p:nvSpPr>
          <p:spPr>
            <a:xfrm>
              <a:off x="2364875" y="2188700"/>
              <a:ext cx="26500" cy="4000"/>
            </a:xfrm>
            <a:custGeom>
              <a:avLst/>
              <a:gdLst/>
              <a:ahLst/>
              <a:cxnLst/>
              <a:rect l="l" t="t" r="r" b="b"/>
              <a:pathLst>
                <a:path w="1060" h="160" extrusionOk="0">
                  <a:moveTo>
                    <a:pt x="917" y="1"/>
                  </a:moveTo>
                  <a:cubicBezTo>
                    <a:pt x="782" y="1"/>
                    <a:pt x="649" y="18"/>
                    <a:pt x="524" y="28"/>
                  </a:cubicBezTo>
                  <a:cubicBezTo>
                    <a:pt x="357" y="52"/>
                    <a:pt x="191" y="28"/>
                    <a:pt x="36" y="64"/>
                  </a:cubicBezTo>
                  <a:cubicBezTo>
                    <a:pt x="0" y="64"/>
                    <a:pt x="0" y="88"/>
                    <a:pt x="24" y="111"/>
                  </a:cubicBezTo>
                  <a:cubicBezTo>
                    <a:pt x="150" y="142"/>
                    <a:pt x="298" y="159"/>
                    <a:pt x="449" y="159"/>
                  </a:cubicBezTo>
                  <a:cubicBezTo>
                    <a:pt x="652" y="159"/>
                    <a:pt x="860" y="127"/>
                    <a:pt x="1024" y="52"/>
                  </a:cubicBezTo>
                  <a:cubicBezTo>
                    <a:pt x="1060" y="28"/>
                    <a:pt x="1048" y="4"/>
                    <a:pt x="1012" y="4"/>
                  </a:cubicBezTo>
                  <a:cubicBezTo>
                    <a:pt x="980" y="2"/>
                    <a:pt x="949" y="1"/>
                    <a:pt x="9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18" name="Google Shape;19218;p27"/>
            <p:cNvSpPr/>
            <p:nvPr/>
          </p:nvSpPr>
          <p:spPr>
            <a:xfrm>
              <a:off x="2369625" y="2171400"/>
              <a:ext cx="47575" cy="21175"/>
            </a:xfrm>
            <a:custGeom>
              <a:avLst/>
              <a:gdLst/>
              <a:ahLst/>
              <a:cxnLst/>
              <a:rect l="l" t="t" r="r" b="b"/>
              <a:pathLst>
                <a:path w="1903" h="847" extrusionOk="0">
                  <a:moveTo>
                    <a:pt x="1886" y="1"/>
                  </a:moveTo>
                  <a:cubicBezTo>
                    <a:pt x="1884" y="1"/>
                    <a:pt x="1882" y="2"/>
                    <a:pt x="1882" y="6"/>
                  </a:cubicBezTo>
                  <a:cubicBezTo>
                    <a:pt x="1446" y="496"/>
                    <a:pt x="860" y="787"/>
                    <a:pt x="207" y="787"/>
                  </a:cubicBezTo>
                  <a:cubicBezTo>
                    <a:pt x="147" y="787"/>
                    <a:pt x="86" y="785"/>
                    <a:pt x="24" y="780"/>
                  </a:cubicBezTo>
                  <a:cubicBezTo>
                    <a:pt x="24" y="780"/>
                    <a:pt x="1" y="815"/>
                    <a:pt x="24" y="815"/>
                  </a:cubicBezTo>
                  <a:cubicBezTo>
                    <a:pt x="136" y="836"/>
                    <a:pt x="250" y="846"/>
                    <a:pt x="363" y="846"/>
                  </a:cubicBezTo>
                  <a:cubicBezTo>
                    <a:pt x="961" y="846"/>
                    <a:pt x="1553" y="560"/>
                    <a:pt x="1894" y="29"/>
                  </a:cubicBezTo>
                  <a:cubicBezTo>
                    <a:pt x="1902" y="12"/>
                    <a:pt x="1892" y="1"/>
                    <a:pt x="1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19" name="Google Shape;19219;p27"/>
            <p:cNvSpPr/>
            <p:nvPr/>
          </p:nvSpPr>
          <p:spPr>
            <a:xfrm>
              <a:off x="2144900" y="2053950"/>
              <a:ext cx="103850" cy="137925"/>
            </a:xfrm>
            <a:custGeom>
              <a:avLst/>
              <a:gdLst/>
              <a:ahLst/>
              <a:cxnLst/>
              <a:rect l="l" t="t" r="r" b="b"/>
              <a:pathLst>
                <a:path w="4154" h="5517" extrusionOk="0">
                  <a:moveTo>
                    <a:pt x="36" y="1"/>
                  </a:moveTo>
                  <a:cubicBezTo>
                    <a:pt x="24" y="1"/>
                    <a:pt x="0" y="1"/>
                    <a:pt x="0" y="24"/>
                  </a:cubicBezTo>
                  <a:cubicBezTo>
                    <a:pt x="36" y="417"/>
                    <a:pt x="346" y="644"/>
                    <a:pt x="596" y="929"/>
                  </a:cubicBezTo>
                  <a:cubicBezTo>
                    <a:pt x="1001" y="1370"/>
                    <a:pt x="1060" y="2001"/>
                    <a:pt x="1429" y="2465"/>
                  </a:cubicBezTo>
                  <a:cubicBezTo>
                    <a:pt x="1810" y="2941"/>
                    <a:pt x="1941" y="3453"/>
                    <a:pt x="2358" y="3894"/>
                  </a:cubicBezTo>
                  <a:cubicBezTo>
                    <a:pt x="2906" y="4454"/>
                    <a:pt x="3501" y="5037"/>
                    <a:pt x="4108" y="5513"/>
                  </a:cubicBezTo>
                  <a:cubicBezTo>
                    <a:pt x="4112" y="5515"/>
                    <a:pt x="4117" y="5516"/>
                    <a:pt x="4121" y="5516"/>
                  </a:cubicBezTo>
                  <a:cubicBezTo>
                    <a:pt x="4139" y="5516"/>
                    <a:pt x="4154" y="5497"/>
                    <a:pt x="4144" y="5478"/>
                  </a:cubicBezTo>
                  <a:cubicBezTo>
                    <a:pt x="3715" y="4966"/>
                    <a:pt x="3191" y="4513"/>
                    <a:pt x="2715" y="4037"/>
                  </a:cubicBezTo>
                  <a:cubicBezTo>
                    <a:pt x="2417" y="3739"/>
                    <a:pt x="2144" y="3489"/>
                    <a:pt x="1965" y="3096"/>
                  </a:cubicBezTo>
                  <a:cubicBezTo>
                    <a:pt x="1870" y="2894"/>
                    <a:pt x="1810" y="2727"/>
                    <a:pt x="1655" y="2537"/>
                  </a:cubicBezTo>
                  <a:cubicBezTo>
                    <a:pt x="1346" y="2120"/>
                    <a:pt x="1215" y="1715"/>
                    <a:pt x="977" y="1275"/>
                  </a:cubicBezTo>
                  <a:cubicBezTo>
                    <a:pt x="715" y="798"/>
                    <a:pt x="179" y="5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20" name="Google Shape;19220;p27"/>
            <p:cNvSpPr/>
            <p:nvPr/>
          </p:nvSpPr>
          <p:spPr>
            <a:xfrm>
              <a:off x="2148500" y="2010100"/>
              <a:ext cx="142250" cy="36150"/>
            </a:xfrm>
            <a:custGeom>
              <a:avLst/>
              <a:gdLst/>
              <a:ahLst/>
              <a:cxnLst/>
              <a:rect l="l" t="t" r="r" b="b"/>
              <a:pathLst>
                <a:path w="5690" h="1446" extrusionOk="0">
                  <a:moveTo>
                    <a:pt x="3" y="1440"/>
                  </a:moveTo>
                  <a:cubicBezTo>
                    <a:pt x="1" y="1440"/>
                    <a:pt x="3" y="1445"/>
                    <a:pt x="11" y="1445"/>
                  </a:cubicBezTo>
                  <a:cubicBezTo>
                    <a:pt x="7" y="1441"/>
                    <a:pt x="5" y="1440"/>
                    <a:pt x="3" y="1440"/>
                  </a:cubicBezTo>
                  <a:close/>
                  <a:moveTo>
                    <a:pt x="5667" y="0"/>
                  </a:moveTo>
                  <a:cubicBezTo>
                    <a:pt x="5663" y="0"/>
                    <a:pt x="5659" y="1"/>
                    <a:pt x="5655" y="4"/>
                  </a:cubicBezTo>
                  <a:cubicBezTo>
                    <a:pt x="5024" y="16"/>
                    <a:pt x="4405" y="88"/>
                    <a:pt x="3786" y="135"/>
                  </a:cubicBezTo>
                  <a:cubicBezTo>
                    <a:pt x="3297" y="183"/>
                    <a:pt x="2773" y="183"/>
                    <a:pt x="2297" y="362"/>
                  </a:cubicBezTo>
                  <a:cubicBezTo>
                    <a:pt x="1821" y="552"/>
                    <a:pt x="1404" y="862"/>
                    <a:pt x="904" y="1016"/>
                  </a:cubicBezTo>
                  <a:cubicBezTo>
                    <a:pt x="559" y="1124"/>
                    <a:pt x="237" y="1136"/>
                    <a:pt x="11" y="1445"/>
                  </a:cubicBezTo>
                  <a:cubicBezTo>
                    <a:pt x="380" y="1159"/>
                    <a:pt x="892" y="1195"/>
                    <a:pt x="1309" y="1028"/>
                  </a:cubicBezTo>
                  <a:cubicBezTo>
                    <a:pt x="1666" y="874"/>
                    <a:pt x="1988" y="659"/>
                    <a:pt x="2345" y="493"/>
                  </a:cubicBezTo>
                  <a:cubicBezTo>
                    <a:pt x="3333" y="40"/>
                    <a:pt x="4595" y="207"/>
                    <a:pt x="5655" y="64"/>
                  </a:cubicBezTo>
                  <a:cubicBezTo>
                    <a:pt x="5686" y="64"/>
                    <a:pt x="5690" y="0"/>
                    <a:pt x="5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21" name="Google Shape;19221;p27"/>
            <p:cNvSpPr/>
            <p:nvPr/>
          </p:nvSpPr>
          <p:spPr>
            <a:xfrm>
              <a:off x="2215450" y="207450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0"/>
                  </a:moveTo>
                  <a:cubicBezTo>
                    <a:pt x="0" y="12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22" name="Google Shape;19222;p27"/>
            <p:cNvSpPr/>
            <p:nvPr/>
          </p:nvSpPr>
          <p:spPr>
            <a:xfrm>
              <a:off x="2214550" y="2073900"/>
              <a:ext cx="1075" cy="850"/>
            </a:xfrm>
            <a:custGeom>
              <a:avLst/>
              <a:gdLst/>
              <a:ahLst/>
              <a:cxnLst/>
              <a:rect l="l" t="t" r="r" b="b"/>
              <a:pathLst>
                <a:path w="43" h="34" extrusionOk="0">
                  <a:moveTo>
                    <a:pt x="1" y="0"/>
                  </a:moveTo>
                  <a:lnTo>
                    <a:pt x="19" y="13"/>
                  </a:lnTo>
                  <a:lnTo>
                    <a:pt x="19" y="13"/>
                  </a:lnTo>
                  <a:cubicBezTo>
                    <a:pt x="11" y="6"/>
                    <a:pt x="8" y="0"/>
                    <a:pt x="1" y="0"/>
                  </a:cubicBezTo>
                  <a:close/>
                  <a:moveTo>
                    <a:pt x="19" y="13"/>
                  </a:moveTo>
                  <a:cubicBezTo>
                    <a:pt x="23" y="16"/>
                    <a:pt x="28" y="20"/>
                    <a:pt x="36" y="24"/>
                  </a:cubicBezTo>
                  <a:lnTo>
                    <a:pt x="19" y="13"/>
                  </a:lnTo>
                  <a:close/>
                  <a:moveTo>
                    <a:pt x="36" y="24"/>
                  </a:moveTo>
                  <a:cubicBezTo>
                    <a:pt x="36" y="30"/>
                    <a:pt x="39" y="33"/>
                    <a:pt x="41" y="33"/>
                  </a:cubicBezTo>
                  <a:cubicBezTo>
                    <a:pt x="42" y="33"/>
                    <a:pt x="42" y="30"/>
                    <a:pt x="36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23" name="Google Shape;19223;p27"/>
            <p:cNvSpPr/>
            <p:nvPr/>
          </p:nvSpPr>
          <p:spPr>
            <a:xfrm>
              <a:off x="2097900" y="2034250"/>
              <a:ext cx="50775" cy="16200"/>
            </a:xfrm>
            <a:custGeom>
              <a:avLst/>
              <a:gdLst/>
              <a:ahLst/>
              <a:cxnLst/>
              <a:rect l="l" t="t" r="r" b="b"/>
              <a:pathLst>
                <a:path w="2031" h="648" extrusionOk="0">
                  <a:moveTo>
                    <a:pt x="19" y="1"/>
                  </a:moveTo>
                  <a:cubicBezTo>
                    <a:pt x="9" y="1"/>
                    <a:pt x="1" y="39"/>
                    <a:pt x="11" y="39"/>
                  </a:cubicBezTo>
                  <a:cubicBezTo>
                    <a:pt x="452" y="300"/>
                    <a:pt x="1071" y="515"/>
                    <a:pt x="1571" y="539"/>
                  </a:cubicBezTo>
                  <a:cubicBezTo>
                    <a:pt x="1584" y="539"/>
                    <a:pt x="1594" y="532"/>
                    <a:pt x="1600" y="523"/>
                  </a:cubicBezTo>
                  <a:lnTo>
                    <a:pt x="1600" y="523"/>
                  </a:lnTo>
                  <a:cubicBezTo>
                    <a:pt x="1721" y="560"/>
                    <a:pt x="1841" y="601"/>
                    <a:pt x="1964" y="646"/>
                  </a:cubicBezTo>
                  <a:cubicBezTo>
                    <a:pt x="1967" y="647"/>
                    <a:pt x="1970" y="647"/>
                    <a:pt x="1973" y="647"/>
                  </a:cubicBezTo>
                  <a:cubicBezTo>
                    <a:pt x="2005" y="647"/>
                    <a:pt x="2031" y="597"/>
                    <a:pt x="1988" y="586"/>
                  </a:cubicBezTo>
                  <a:cubicBezTo>
                    <a:pt x="2023" y="574"/>
                    <a:pt x="2023" y="527"/>
                    <a:pt x="1988" y="527"/>
                  </a:cubicBezTo>
                  <a:cubicBezTo>
                    <a:pt x="1916" y="515"/>
                    <a:pt x="1857" y="491"/>
                    <a:pt x="1785" y="479"/>
                  </a:cubicBezTo>
                  <a:cubicBezTo>
                    <a:pt x="1778" y="479"/>
                    <a:pt x="1772" y="483"/>
                    <a:pt x="1768" y="489"/>
                  </a:cubicBezTo>
                  <a:lnTo>
                    <a:pt x="1768" y="489"/>
                  </a:lnTo>
                  <a:cubicBezTo>
                    <a:pt x="1764" y="489"/>
                    <a:pt x="1761" y="489"/>
                    <a:pt x="1757" y="489"/>
                  </a:cubicBezTo>
                  <a:cubicBezTo>
                    <a:pt x="1747" y="489"/>
                    <a:pt x="1737" y="490"/>
                    <a:pt x="1726" y="491"/>
                  </a:cubicBezTo>
                  <a:cubicBezTo>
                    <a:pt x="1690" y="479"/>
                    <a:pt x="1678" y="479"/>
                    <a:pt x="1642" y="467"/>
                  </a:cubicBezTo>
                  <a:cubicBezTo>
                    <a:pt x="1593" y="449"/>
                    <a:pt x="1543" y="435"/>
                    <a:pt x="1494" y="422"/>
                  </a:cubicBezTo>
                  <a:lnTo>
                    <a:pt x="1494" y="422"/>
                  </a:lnTo>
                  <a:cubicBezTo>
                    <a:pt x="1495" y="403"/>
                    <a:pt x="1485" y="383"/>
                    <a:pt x="1464" y="372"/>
                  </a:cubicBezTo>
                  <a:cubicBezTo>
                    <a:pt x="1406" y="354"/>
                    <a:pt x="1349" y="339"/>
                    <a:pt x="1291" y="327"/>
                  </a:cubicBezTo>
                  <a:lnTo>
                    <a:pt x="1291" y="327"/>
                  </a:lnTo>
                  <a:cubicBezTo>
                    <a:pt x="1286" y="325"/>
                    <a:pt x="1281" y="323"/>
                    <a:pt x="1276" y="321"/>
                  </a:cubicBezTo>
                  <a:lnTo>
                    <a:pt x="1276" y="321"/>
                  </a:lnTo>
                  <a:cubicBezTo>
                    <a:pt x="1147" y="261"/>
                    <a:pt x="1015" y="209"/>
                    <a:pt x="868" y="170"/>
                  </a:cubicBezTo>
                  <a:cubicBezTo>
                    <a:pt x="865" y="168"/>
                    <a:pt x="862" y="168"/>
                    <a:pt x="859" y="168"/>
                  </a:cubicBezTo>
                  <a:cubicBezTo>
                    <a:pt x="829" y="168"/>
                    <a:pt x="812" y="218"/>
                    <a:pt x="845" y="229"/>
                  </a:cubicBezTo>
                  <a:cubicBezTo>
                    <a:pt x="880" y="247"/>
                    <a:pt x="916" y="264"/>
                    <a:pt x="953" y="281"/>
                  </a:cubicBezTo>
                  <a:lnTo>
                    <a:pt x="953" y="281"/>
                  </a:lnTo>
                  <a:cubicBezTo>
                    <a:pt x="933" y="279"/>
                    <a:pt x="913" y="278"/>
                    <a:pt x="892" y="277"/>
                  </a:cubicBezTo>
                  <a:cubicBezTo>
                    <a:pt x="871" y="277"/>
                    <a:pt x="859" y="291"/>
                    <a:pt x="857" y="306"/>
                  </a:cubicBezTo>
                  <a:lnTo>
                    <a:pt x="857" y="306"/>
                  </a:lnTo>
                  <a:cubicBezTo>
                    <a:pt x="573" y="211"/>
                    <a:pt x="302" y="103"/>
                    <a:pt x="23" y="3"/>
                  </a:cubicBezTo>
                  <a:cubicBezTo>
                    <a:pt x="22" y="2"/>
                    <a:pt x="20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24" name="Google Shape;19224;p27"/>
            <p:cNvSpPr/>
            <p:nvPr/>
          </p:nvSpPr>
          <p:spPr>
            <a:xfrm>
              <a:off x="2324375" y="2123275"/>
              <a:ext cx="21475" cy="7500"/>
            </a:xfrm>
            <a:custGeom>
              <a:avLst/>
              <a:gdLst/>
              <a:ahLst/>
              <a:cxnLst/>
              <a:rect l="l" t="t" r="r" b="b"/>
              <a:pathLst>
                <a:path w="859" h="300" extrusionOk="0">
                  <a:moveTo>
                    <a:pt x="46" y="1"/>
                  </a:moveTo>
                  <a:cubicBezTo>
                    <a:pt x="30" y="1"/>
                    <a:pt x="15" y="1"/>
                    <a:pt x="1" y="2"/>
                  </a:cubicBezTo>
                  <a:cubicBezTo>
                    <a:pt x="144" y="49"/>
                    <a:pt x="287" y="61"/>
                    <a:pt x="430" y="121"/>
                  </a:cubicBezTo>
                  <a:cubicBezTo>
                    <a:pt x="561" y="168"/>
                    <a:pt x="703" y="252"/>
                    <a:pt x="834" y="299"/>
                  </a:cubicBezTo>
                  <a:cubicBezTo>
                    <a:pt x="846" y="299"/>
                    <a:pt x="858" y="288"/>
                    <a:pt x="846" y="288"/>
                  </a:cubicBezTo>
                  <a:cubicBezTo>
                    <a:pt x="666" y="96"/>
                    <a:pt x="306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25" name="Google Shape;19225;p27"/>
            <p:cNvSpPr/>
            <p:nvPr/>
          </p:nvSpPr>
          <p:spPr>
            <a:xfrm>
              <a:off x="2327675" y="2124975"/>
              <a:ext cx="30000" cy="12550"/>
            </a:xfrm>
            <a:custGeom>
              <a:avLst/>
              <a:gdLst/>
              <a:ahLst/>
              <a:cxnLst/>
              <a:rect l="l" t="t" r="r" b="b"/>
              <a:pathLst>
                <a:path w="1200" h="502" extrusionOk="0">
                  <a:moveTo>
                    <a:pt x="13" y="0"/>
                  </a:moveTo>
                  <a:cubicBezTo>
                    <a:pt x="1" y="0"/>
                    <a:pt x="3" y="9"/>
                    <a:pt x="12" y="17"/>
                  </a:cubicBezTo>
                  <a:cubicBezTo>
                    <a:pt x="429" y="112"/>
                    <a:pt x="810" y="255"/>
                    <a:pt x="1167" y="493"/>
                  </a:cubicBezTo>
                  <a:cubicBezTo>
                    <a:pt x="1170" y="499"/>
                    <a:pt x="1173" y="501"/>
                    <a:pt x="1177" y="501"/>
                  </a:cubicBezTo>
                  <a:cubicBezTo>
                    <a:pt x="1188" y="501"/>
                    <a:pt x="1200" y="479"/>
                    <a:pt x="1191" y="470"/>
                  </a:cubicBezTo>
                  <a:cubicBezTo>
                    <a:pt x="845" y="220"/>
                    <a:pt x="452" y="53"/>
                    <a:pt x="36" y="5"/>
                  </a:cubicBezTo>
                  <a:cubicBezTo>
                    <a:pt x="25" y="2"/>
                    <a:pt x="18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26" name="Google Shape;19226;p27"/>
            <p:cNvSpPr/>
            <p:nvPr/>
          </p:nvSpPr>
          <p:spPr>
            <a:xfrm>
              <a:off x="2235450" y="2043525"/>
              <a:ext cx="69900" cy="40425"/>
            </a:xfrm>
            <a:custGeom>
              <a:avLst/>
              <a:gdLst/>
              <a:ahLst/>
              <a:cxnLst/>
              <a:rect l="l" t="t" r="r" b="b"/>
              <a:pathLst>
                <a:path w="2796" h="1617" extrusionOk="0">
                  <a:moveTo>
                    <a:pt x="2517" y="0"/>
                  </a:moveTo>
                  <a:cubicBezTo>
                    <a:pt x="2038" y="0"/>
                    <a:pt x="1648" y="352"/>
                    <a:pt x="1224" y="584"/>
                  </a:cubicBezTo>
                  <a:cubicBezTo>
                    <a:pt x="736" y="834"/>
                    <a:pt x="546" y="1406"/>
                    <a:pt x="10" y="1584"/>
                  </a:cubicBezTo>
                  <a:cubicBezTo>
                    <a:pt x="1" y="1594"/>
                    <a:pt x="5" y="1616"/>
                    <a:pt x="19" y="1616"/>
                  </a:cubicBezTo>
                  <a:cubicBezTo>
                    <a:pt x="23" y="1616"/>
                    <a:pt x="28" y="1614"/>
                    <a:pt x="34" y="1608"/>
                  </a:cubicBezTo>
                  <a:cubicBezTo>
                    <a:pt x="415" y="1513"/>
                    <a:pt x="641" y="1192"/>
                    <a:pt x="903" y="930"/>
                  </a:cubicBezTo>
                  <a:cubicBezTo>
                    <a:pt x="1129" y="703"/>
                    <a:pt x="1331" y="644"/>
                    <a:pt x="1605" y="477"/>
                  </a:cubicBezTo>
                  <a:cubicBezTo>
                    <a:pt x="1701" y="418"/>
                    <a:pt x="1772" y="346"/>
                    <a:pt x="1843" y="287"/>
                  </a:cubicBezTo>
                  <a:cubicBezTo>
                    <a:pt x="2079" y="108"/>
                    <a:pt x="2299" y="33"/>
                    <a:pt x="2563" y="33"/>
                  </a:cubicBezTo>
                  <a:cubicBezTo>
                    <a:pt x="2633" y="33"/>
                    <a:pt x="2707" y="39"/>
                    <a:pt x="2784" y="49"/>
                  </a:cubicBezTo>
                  <a:cubicBezTo>
                    <a:pt x="2796" y="49"/>
                    <a:pt x="2796" y="37"/>
                    <a:pt x="2784" y="37"/>
                  </a:cubicBezTo>
                  <a:cubicBezTo>
                    <a:pt x="2692" y="11"/>
                    <a:pt x="2603" y="0"/>
                    <a:pt x="25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27" name="Google Shape;19227;p27"/>
            <p:cNvSpPr/>
            <p:nvPr/>
          </p:nvSpPr>
          <p:spPr>
            <a:xfrm>
              <a:off x="2309200" y="2041975"/>
              <a:ext cx="20850" cy="2475"/>
            </a:xfrm>
            <a:custGeom>
              <a:avLst/>
              <a:gdLst/>
              <a:ahLst/>
              <a:cxnLst/>
              <a:rect l="l" t="t" r="r" b="b"/>
              <a:pathLst>
                <a:path w="834" h="99" extrusionOk="0">
                  <a:moveTo>
                    <a:pt x="822" y="0"/>
                  </a:moveTo>
                  <a:cubicBezTo>
                    <a:pt x="819" y="0"/>
                    <a:pt x="815" y="1"/>
                    <a:pt x="810" y="3"/>
                  </a:cubicBezTo>
                  <a:cubicBezTo>
                    <a:pt x="548" y="15"/>
                    <a:pt x="275" y="63"/>
                    <a:pt x="1" y="99"/>
                  </a:cubicBezTo>
                  <a:cubicBezTo>
                    <a:pt x="263" y="99"/>
                    <a:pt x="560" y="99"/>
                    <a:pt x="810" y="15"/>
                  </a:cubicBezTo>
                  <a:cubicBezTo>
                    <a:pt x="829" y="15"/>
                    <a:pt x="833" y="0"/>
                    <a:pt x="8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28" name="Google Shape;19228;p27"/>
            <p:cNvSpPr/>
            <p:nvPr/>
          </p:nvSpPr>
          <p:spPr>
            <a:xfrm>
              <a:off x="2302050" y="2043525"/>
              <a:ext cx="34525" cy="3275"/>
            </a:xfrm>
            <a:custGeom>
              <a:avLst/>
              <a:gdLst/>
              <a:ahLst/>
              <a:cxnLst/>
              <a:rect l="l" t="t" r="r" b="b"/>
              <a:pathLst>
                <a:path w="1381" h="131" extrusionOk="0">
                  <a:moveTo>
                    <a:pt x="1370" y="1"/>
                  </a:moveTo>
                  <a:cubicBezTo>
                    <a:pt x="1374" y="9"/>
                    <a:pt x="1377" y="12"/>
                    <a:pt x="1378" y="12"/>
                  </a:cubicBezTo>
                  <a:cubicBezTo>
                    <a:pt x="1381" y="12"/>
                    <a:pt x="1378" y="1"/>
                    <a:pt x="1370" y="1"/>
                  </a:cubicBezTo>
                  <a:close/>
                  <a:moveTo>
                    <a:pt x="1370" y="1"/>
                  </a:moveTo>
                  <a:lnTo>
                    <a:pt x="1370" y="1"/>
                  </a:lnTo>
                  <a:cubicBezTo>
                    <a:pt x="1078" y="53"/>
                    <a:pt x="805" y="87"/>
                    <a:pt x="528" y="87"/>
                  </a:cubicBezTo>
                  <a:cubicBezTo>
                    <a:pt x="363" y="87"/>
                    <a:pt x="197" y="75"/>
                    <a:pt x="25" y="49"/>
                  </a:cubicBezTo>
                  <a:cubicBezTo>
                    <a:pt x="13" y="49"/>
                    <a:pt x="1" y="84"/>
                    <a:pt x="25" y="84"/>
                  </a:cubicBezTo>
                  <a:cubicBezTo>
                    <a:pt x="198" y="113"/>
                    <a:pt x="381" y="130"/>
                    <a:pt x="566" y="130"/>
                  </a:cubicBezTo>
                  <a:cubicBezTo>
                    <a:pt x="839" y="130"/>
                    <a:pt x="1115" y="93"/>
                    <a:pt x="1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29" name="Google Shape;19229;p27"/>
            <p:cNvSpPr/>
            <p:nvPr/>
          </p:nvSpPr>
          <p:spPr>
            <a:xfrm>
              <a:off x="2240450" y="2046825"/>
              <a:ext cx="60750" cy="40500"/>
            </a:xfrm>
            <a:custGeom>
              <a:avLst/>
              <a:gdLst/>
              <a:ahLst/>
              <a:cxnLst/>
              <a:rect l="l" t="t" r="r" b="b"/>
              <a:pathLst>
                <a:path w="2430" h="1620" extrusionOk="0">
                  <a:moveTo>
                    <a:pt x="2213" y="1"/>
                  </a:moveTo>
                  <a:cubicBezTo>
                    <a:pt x="1888" y="1"/>
                    <a:pt x="1668" y="332"/>
                    <a:pt x="1381" y="500"/>
                  </a:cubicBezTo>
                  <a:cubicBezTo>
                    <a:pt x="858" y="762"/>
                    <a:pt x="536" y="1274"/>
                    <a:pt x="36" y="1572"/>
                  </a:cubicBezTo>
                  <a:cubicBezTo>
                    <a:pt x="0" y="1583"/>
                    <a:pt x="36" y="1619"/>
                    <a:pt x="72" y="1619"/>
                  </a:cubicBezTo>
                  <a:cubicBezTo>
                    <a:pt x="453" y="1417"/>
                    <a:pt x="691" y="1095"/>
                    <a:pt x="989" y="810"/>
                  </a:cubicBezTo>
                  <a:cubicBezTo>
                    <a:pt x="1179" y="631"/>
                    <a:pt x="1417" y="571"/>
                    <a:pt x="1632" y="417"/>
                  </a:cubicBezTo>
                  <a:cubicBezTo>
                    <a:pt x="1840" y="265"/>
                    <a:pt x="1935" y="16"/>
                    <a:pt x="2193" y="16"/>
                  </a:cubicBezTo>
                  <a:cubicBezTo>
                    <a:pt x="2259" y="16"/>
                    <a:pt x="2337" y="32"/>
                    <a:pt x="2429" y="71"/>
                  </a:cubicBezTo>
                  <a:lnTo>
                    <a:pt x="2429" y="48"/>
                  </a:lnTo>
                  <a:cubicBezTo>
                    <a:pt x="2352" y="15"/>
                    <a:pt x="2280" y="1"/>
                    <a:pt x="2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30" name="Google Shape;19230;p27"/>
            <p:cNvSpPr/>
            <p:nvPr/>
          </p:nvSpPr>
          <p:spPr>
            <a:xfrm>
              <a:off x="2244350" y="2073300"/>
              <a:ext cx="17350" cy="14075"/>
            </a:xfrm>
            <a:custGeom>
              <a:avLst/>
              <a:gdLst/>
              <a:ahLst/>
              <a:cxnLst/>
              <a:rect l="l" t="t" r="r" b="b"/>
              <a:pathLst>
                <a:path w="694" h="563" extrusionOk="0">
                  <a:moveTo>
                    <a:pt x="678" y="1"/>
                  </a:moveTo>
                  <a:cubicBezTo>
                    <a:pt x="475" y="203"/>
                    <a:pt x="249" y="358"/>
                    <a:pt x="11" y="524"/>
                  </a:cubicBezTo>
                  <a:cubicBezTo>
                    <a:pt x="1" y="535"/>
                    <a:pt x="8" y="563"/>
                    <a:pt x="26" y="563"/>
                  </a:cubicBezTo>
                  <a:cubicBezTo>
                    <a:pt x="28" y="563"/>
                    <a:pt x="32" y="562"/>
                    <a:pt x="35" y="560"/>
                  </a:cubicBezTo>
                  <a:cubicBezTo>
                    <a:pt x="273" y="405"/>
                    <a:pt x="511" y="227"/>
                    <a:pt x="678" y="12"/>
                  </a:cubicBezTo>
                  <a:cubicBezTo>
                    <a:pt x="683" y="15"/>
                    <a:pt x="685" y="16"/>
                    <a:pt x="687" y="16"/>
                  </a:cubicBezTo>
                  <a:cubicBezTo>
                    <a:pt x="693" y="16"/>
                    <a:pt x="678" y="1"/>
                    <a:pt x="6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31" name="Google Shape;19231;p27"/>
            <p:cNvSpPr/>
            <p:nvPr/>
          </p:nvSpPr>
          <p:spPr>
            <a:xfrm>
              <a:off x="2249075" y="2076600"/>
              <a:ext cx="15300" cy="11300"/>
            </a:xfrm>
            <a:custGeom>
              <a:avLst/>
              <a:gdLst/>
              <a:ahLst/>
              <a:cxnLst/>
              <a:rect l="l" t="t" r="r" b="b"/>
              <a:pathLst>
                <a:path w="612" h="452" extrusionOk="0">
                  <a:moveTo>
                    <a:pt x="601" y="1"/>
                  </a:moveTo>
                  <a:cubicBezTo>
                    <a:pt x="599" y="1"/>
                    <a:pt x="596" y="3"/>
                    <a:pt x="596" y="11"/>
                  </a:cubicBezTo>
                  <a:cubicBezTo>
                    <a:pt x="612" y="11"/>
                    <a:pt x="607" y="1"/>
                    <a:pt x="601" y="1"/>
                  </a:cubicBezTo>
                  <a:close/>
                  <a:moveTo>
                    <a:pt x="596" y="11"/>
                  </a:moveTo>
                  <a:cubicBezTo>
                    <a:pt x="405" y="154"/>
                    <a:pt x="227" y="285"/>
                    <a:pt x="24" y="428"/>
                  </a:cubicBezTo>
                  <a:cubicBezTo>
                    <a:pt x="1" y="440"/>
                    <a:pt x="24" y="452"/>
                    <a:pt x="36" y="452"/>
                  </a:cubicBezTo>
                  <a:cubicBezTo>
                    <a:pt x="239" y="333"/>
                    <a:pt x="453" y="190"/>
                    <a:pt x="596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32" name="Google Shape;19232;p27"/>
            <p:cNvSpPr/>
            <p:nvPr/>
          </p:nvSpPr>
          <p:spPr>
            <a:xfrm>
              <a:off x="2253625" y="2078575"/>
              <a:ext cx="16025" cy="11325"/>
            </a:xfrm>
            <a:custGeom>
              <a:avLst/>
              <a:gdLst/>
              <a:ahLst/>
              <a:cxnLst/>
              <a:rect l="l" t="t" r="r" b="b"/>
              <a:pathLst>
                <a:path w="641" h="453" extrusionOk="0">
                  <a:moveTo>
                    <a:pt x="634" y="1"/>
                  </a:moveTo>
                  <a:cubicBezTo>
                    <a:pt x="632" y="1"/>
                    <a:pt x="631" y="2"/>
                    <a:pt x="628" y="4"/>
                  </a:cubicBezTo>
                  <a:cubicBezTo>
                    <a:pt x="414" y="135"/>
                    <a:pt x="212" y="266"/>
                    <a:pt x="9" y="421"/>
                  </a:cubicBezTo>
                  <a:cubicBezTo>
                    <a:pt x="0" y="430"/>
                    <a:pt x="5" y="452"/>
                    <a:pt x="18" y="452"/>
                  </a:cubicBezTo>
                  <a:cubicBezTo>
                    <a:pt x="22" y="452"/>
                    <a:pt x="27" y="450"/>
                    <a:pt x="33" y="444"/>
                  </a:cubicBezTo>
                  <a:cubicBezTo>
                    <a:pt x="235" y="325"/>
                    <a:pt x="450" y="182"/>
                    <a:pt x="640" y="28"/>
                  </a:cubicBezTo>
                  <a:cubicBezTo>
                    <a:pt x="640" y="18"/>
                    <a:pt x="640" y="1"/>
                    <a:pt x="6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33" name="Google Shape;19233;p27"/>
            <p:cNvSpPr/>
            <p:nvPr/>
          </p:nvSpPr>
          <p:spPr>
            <a:xfrm>
              <a:off x="2257425" y="2082225"/>
              <a:ext cx="13100" cy="8075"/>
            </a:xfrm>
            <a:custGeom>
              <a:avLst/>
              <a:gdLst/>
              <a:ahLst/>
              <a:cxnLst/>
              <a:rect l="l" t="t" r="r" b="b"/>
              <a:pathLst>
                <a:path w="524" h="323" extrusionOk="0">
                  <a:moveTo>
                    <a:pt x="488" y="1"/>
                  </a:moveTo>
                  <a:cubicBezTo>
                    <a:pt x="345" y="144"/>
                    <a:pt x="179" y="203"/>
                    <a:pt x="12" y="286"/>
                  </a:cubicBezTo>
                  <a:cubicBezTo>
                    <a:pt x="0" y="286"/>
                    <a:pt x="12" y="322"/>
                    <a:pt x="24" y="322"/>
                  </a:cubicBezTo>
                  <a:cubicBezTo>
                    <a:pt x="214" y="298"/>
                    <a:pt x="381" y="167"/>
                    <a:pt x="512" y="36"/>
                  </a:cubicBezTo>
                  <a:cubicBezTo>
                    <a:pt x="524" y="25"/>
                    <a:pt x="500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34" name="Google Shape;19234;p27"/>
            <p:cNvSpPr/>
            <p:nvPr/>
          </p:nvSpPr>
          <p:spPr>
            <a:xfrm>
              <a:off x="2150550" y="2055625"/>
              <a:ext cx="12825" cy="19775"/>
            </a:xfrm>
            <a:custGeom>
              <a:avLst/>
              <a:gdLst/>
              <a:ahLst/>
              <a:cxnLst/>
              <a:rect l="l" t="t" r="r" b="b"/>
              <a:pathLst>
                <a:path w="513" h="791" extrusionOk="0">
                  <a:moveTo>
                    <a:pt x="17" y="0"/>
                  </a:moveTo>
                  <a:cubicBezTo>
                    <a:pt x="8" y="0"/>
                    <a:pt x="1" y="6"/>
                    <a:pt x="1" y="17"/>
                  </a:cubicBezTo>
                  <a:cubicBezTo>
                    <a:pt x="13" y="327"/>
                    <a:pt x="370" y="505"/>
                    <a:pt x="489" y="791"/>
                  </a:cubicBezTo>
                  <a:lnTo>
                    <a:pt x="513" y="791"/>
                  </a:lnTo>
                  <a:cubicBezTo>
                    <a:pt x="477" y="469"/>
                    <a:pt x="72" y="338"/>
                    <a:pt x="48" y="29"/>
                  </a:cubicBezTo>
                  <a:cubicBezTo>
                    <a:pt x="42" y="9"/>
                    <a:pt x="28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35" name="Google Shape;19235;p27"/>
            <p:cNvSpPr/>
            <p:nvPr/>
          </p:nvSpPr>
          <p:spPr>
            <a:xfrm>
              <a:off x="2163800" y="2074950"/>
              <a:ext cx="59925" cy="95825"/>
            </a:xfrm>
            <a:custGeom>
              <a:avLst/>
              <a:gdLst/>
              <a:ahLst/>
              <a:cxnLst/>
              <a:rect l="l" t="t" r="r" b="b"/>
              <a:pathLst>
                <a:path w="2397" h="3833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233" y="339"/>
                    <a:pt x="352" y="697"/>
                    <a:pt x="530" y="1030"/>
                  </a:cubicBezTo>
                  <a:cubicBezTo>
                    <a:pt x="709" y="1339"/>
                    <a:pt x="947" y="1590"/>
                    <a:pt x="1114" y="1923"/>
                  </a:cubicBezTo>
                  <a:cubicBezTo>
                    <a:pt x="1471" y="2590"/>
                    <a:pt x="1864" y="3256"/>
                    <a:pt x="2376" y="3828"/>
                  </a:cubicBezTo>
                  <a:cubicBezTo>
                    <a:pt x="2379" y="3831"/>
                    <a:pt x="2382" y="3833"/>
                    <a:pt x="2385" y="3833"/>
                  </a:cubicBezTo>
                  <a:cubicBezTo>
                    <a:pt x="2392" y="3833"/>
                    <a:pt x="2396" y="3822"/>
                    <a:pt x="2388" y="3804"/>
                  </a:cubicBezTo>
                  <a:cubicBezTo>
                    <a:pt x="1923" y="3149"/>
                    <a:pt x="1471" y="2518"/>
                    <a:pt x="1090" y="1804"/>
                  </a:cubicBezTo>
                  <a:cubicBezTo>
                    <a:pt x="911" y="1459"/>
                    <a:pt x="673" y="1173"/>
                    <a:pt x="495" y="851"/>
                  </a:cubicBezTo>
                  <a:cubicBezTo>
                    <a:pt x="328" y="554"/>
                    <a:pt x="233" y="268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36" name="Google Shape;19236;p27"/>
            <p:cNvSpPr/>
            <p:nvPr/>
          </p:nvSpPr>
          <p:spPr>
            <a:xfrm>
              <a:off x="2103225" y="2052175"/>
              <a:ext cx="34850" cy="63900"/>
            </a:xfrm>
            <a:custGeom>
              <a:avLst/>
              <a:gdLst/>
              <a:ahLst/>
              <a:cxnLst/>
              <a:rect l="l" t="t" r="r" b="b"/>
              <a:pathLst>
                <a:path w="1394" h="2556" extrusionOk="0">
                  <a:moveTo>
                    <a:pt x="1394" y="0"/>
                  </a:moveTo>
                  <a:lnTo>
                    <a:pt x="1394" y="0"/>
                  </a:lnTo>
                  <a:cubicBezTo>
                    <a:pt x="453" y="369"/>
                    <a:pt x="1" y="1619"/>
                    <a:pt x="334" y="2548"/>
                  </a:cubicBezTo>
                  <a:cubicBezTo>
                    <a:pt x="334" y="2553"/>
                    <a:pt x="338" y="2556"/>
                    <a:pt x="343" y="2556"/>
                  </a:cubicBezTo>
                  <a:cubicBezTo>
                    <a:pt x="350" y="2556"/>
                    <a:pt x="358" y="2550"/>
                    <a:pt x="358" y="2536"/>
                  </a:cubicBezTo>
                  <a:cubicBezTo>
                    <a:pt x="84" y="1584"/>
                    <a:pt x="477" y="488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37" name="Google Shape;19237;p27"/>
            <p:cNvSpPr/>
            <p:nvPr/>
          </p:nvSpPr>
          <p:spPr>
            <a:xfrm>
              <a:off x="2112150" y="2117875"/>
              <a:ext cx="126150" cy="83200"/>
            </a:xfrm>
            <a:custGeom>
              <a:avLst/>
              <a:gdLst/>
              <a:ahLst/>
              <a:cxnLst/>
              <a:rect l="l" t="t" r="r" b="b"/>
              <a:pathLst>
                <a:path w="5046" h="3328" extrusionOk="0">
                  <a:moveTo>
                    <a:pt x="53" y="1"/>
                  </a:moveTo>
                  <a:cubicBezTo>
                    <a:pt x="48" y="1"/>
                    <a:pt x="42" y="9"/>
                    <a:pt x="36" y="27"/>
                  </a:cubicBezTo>
                  <a:cubicBezTo>
                    <a:pt x="1" y="718"/>
                    <a:pt x="1001" y="1420"/>
                    <a:pt x="1525" y="1766"/>
                  </a:cubicBezTo>
                  <a:cubicBezTo>
                    <a:pt x="2561" y="2444"/>
                    <a:pt x="3858" y="2861"/>
                    <a:pt x="5001" y="3325"/>
                  </a:cubicBezTo>
                  <a:cubicBezTo>
                    <a:pt x="5006" y="3327"/>
                    <a:pt x="5011" y="3328"/>
                    <a:pt x="5015" y="3328"/>
                  </a:cubicBezTo>
                  <a:cubicBezTo>
                    <a:pt x="5040" y="3328"/>
                    <a:pt x="5046" y="3302"/>
                    <a:pt x="5025" y="3302"/>
                  </a:cubicBezTo>
                  <a:cubicBezTo>
                    <a:pt x="4108" y="2897"/>
                    <a:pt x="3180" y="2540"/>
                    <a:pt x="2287" y="2123"/>
                  </a:cubicBezTo>
                  <a:cubicBezTo>
                    <a:pt x="1834" y="1908"/>
                    <a:pt x="1430" y="1670"/>
                    <a:pt x="1060" y="1361"/>
                  </a:cubicBezTo>
                  <a:cubicBezTo>
                    <a:pt x="691" y="1039"/>
                    <a:pt x="60" y="539"/>
                    <a:pt x="60" y="27"/>
                  </a:cubicBezTo>
                  <a:cubicBezTo>
                    <a:pt x="60" y="9"/>
                    <a:pt x="57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38" name="Google Shape;19238;p27"/>
            <p:cNvSpPr/>
            <p:nvPr/>
          </p:nvSpPr>
          <p:spPr>
            <a:xfrm>
              <a:off x="2138350" y="1995200"/>
              <a:ext cx="19575" cy="44675"/>
            </a:xfrm>
            <a:custGeom>
              <a:avLst/>
              <a:gdLst/>
              <a:ahLst/>
              <a:cxnLst/>
              <a:rect l="l" t="t" r="r" b="b"/>
              <a:pathLst>
                <a:path w="783" h="1787" extrusionOk="0">
                  <a:moveTo>
                    <a:pt x="768" y="0"/>
                  </a:moveTo>
                  <a:cubicBezTo>
                    <a:pt x="764" y="0"/>
                    <a:pt x="758" y="2"/>
                    <a:pt x="751" y="5"/>
                  </a:cubicBezTo>
                  <a:cubicBezTo>
                    <a:pt x="251" y="422"/>
                    <a:pt x="1" y="1136"/>
                    <a:pt x="108" y="1767"/>
                  </a:cubicBezTo>
                  <a:cubicBezTo>
                    <a:pt x="108" y="1781"/>
                    <a:pt x="116" y="1787"/>
                    <a:pt x="123" y="1787"/>
                  </a:cubicBezTo>
                  <a:cubicBezTo>
                    <a:pt x="127" y="1787"/>
                    <a:pt x="131" y="1784"/>
                    <a:pt x="131" y="1779"/>
                  </a:cubicBezTo>
                  <a:cubicBezTo>
                    <a:pt x="72" y="1077"/>
                    <a:pt x="298" y="529"/>
                    <a:pt x="774" y="17"/>
                  </a:cubicBezTo>
                  <a:cubicBezTo>
                    <a:pt x="783" y="9"/>
                    <a:pt x="779" y="0"/>
                    <a:pt x="7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39" name="Google Shape;19239;p27"/>
            <p:cNvSpPr/>
            <p:nvPr/>
          </p:nvSpPr>
          <p:spPr>
            <a:xfrm>
              <a:off x="2161950" y="1968475"/>
              <a:ext cx="79700" cy="22050"/>
            </a:xfrm>
            <a:custGeom>
              <a:avLst/>
              <a:gdLst/>
              <a:ahLst/>
              <a:cxnLst/>
              <a:rect l="l" t="t" r="r" b="b"/>
              <a:pathLst>
                <a:path w="3188" h="882" extrusionOk="0">
                  <a:moveTo>
                    <a:pt x="1095" y="199"/>
                  </a:moveTo>
                  <a:lnTo>
                    <a:pt x="1095" y="199"/>
                  </a:lnTo>
                  <a:cubicBezTo>
                    <a:pt x="1092" y="200"/>
                    <a:pt x="1088" y="201"/>
                    <a:pt x="1084" y="202"/>
                  </a:cubicBezTo>
                  <a:lnTo>
                    <a:pt x="1084" y="202"/>
                  </a:lnTo>
                  <a:cubicBezTo>
                    <a:pt x="1088" y="201"/>
                    <a:pt x="1092" y="200"/>
                    <a:pt x="1095" y="199"/>
                  </a:cubicBezTo>
                  <a:close/>
                  <a:moveTo>
                    <a:pt x="2163" y="1"/>
                  </a:moveTo>
                  <a:cubicBezTo>
                    <a:pt x="1921" y="1"/>
                    <a:pt x="1677" y="34"/>
                    <a:pt x="1438" y="98"/>
                  </a:cubicBezTo>
                  <a:cubicBezTo>
                    <a:pt x="1326" y="129"/>
                    <a:pt x="1211" y="162"/>
                    <a:pt x="1095" y="199"/>
                  </a:cubicBezTo>
                  <a:lnTo>
                    <a:pt x="1095" y="199"/>
                  </a:lnTo>
                  <a:cubicBezTo>
                    <a:pt x="1410" y="99"/>
                    <a:pt x="1747" y="50"/>
                    <a:pt x="2079" y="50"/>
                  </a:cubicBezTo>
                  <a:cubicBezTo>
                    <a:pt x="2461" y="50"/>
                    <a:pt x="2837" y="115"/>
                    <a:pt x="3164" y="241"/>
                  </a:cubicBezTo>
                  <a:cubicBezTo>
                    <a:pt x="3176" y="241"/>
                    <a:pt x="3188" y="217"/>
                    <a:pt x="3176" y="217"/>
                  </a:cubicBezTo>
                  <a:cubicBezTo>
                    <a:pt x="2853" y="70"/>
                    <a:pt x="2510" y="1"/>
                    <a:pt x="2163" y="1"/>
                  </a:cubicBezTo>
                  <a:close/>
                  <a:moveTo>
                    <a:pt x="1084" y="202"/>
                  </a:moveTo>
                  <a:cubicBezTo>
                    <a:pt x="672" y="334"/>
                    <a:pt x="258" y="518"/>
                    <a:pt x="9" y="860"/>
                  </a:cubicBezTo>
                  <a:cubicBezTo>
                    <a:pt x="1" y="868"/>
                    <a:pt x="10" y="882"/>
                    <a:pt x="16" y="882"/>
                  </a:cubicBezTo>
                  <a:cubicBezTo>
                    <a:pt x="19" y="882"/>
                    <a:pt x="21" y="879"/>
                    <a:pt x="21" y="872"/>
                  </a:cubicBezTo>
                  <a:cubicBezTo>
                    <a:pt x="296" y="557"/>
                    <a:pt x="671" y="335"/>
                    <a:pt x="1084" y="2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40" name="Google Shape;19240;p27"/>
            <p:cNvSpPr/>
            <p:nvPr/>
          </p:nvSpPr>
          <p:spPr>
            <a:xfrm>
              <a:off x="2201475" y="2049500"/>
              <a:ext cx="35725" cy="19550"/>
            </a:xfrm>
            <a:custGeom>
              <a:avLst/>
              <a:gdLst/>
              <a:ahLst/>
              <a:cxnLst/>
              <a:rect l="l" t="t" r="r" b="b"/>
              <a:pathLst>
                <a:path w="1429" h="782" extrusionOk="0">
                  <a:moveTo>
                    <a:pt x="1416" y="0"/>
                  </a:moveTo>
                  <a:cubicBezTo>
                    <a:pt x="1190" y="36"/>
                    <a:pt x="1000" y="167"/>
                    <a:pt x="821" y="286"/>
                  </a:cubicBezTo>
                  <a:cubicBezTo>
                    <a:pt x="559" y="464"/>
                    <a:pt x="309" y="643"/>
                    <a:pt x="12" y="750"/>
                  </a:cubicBezTo>
                  <a:cubicBezTo>
                    <a:pt x="2" y="759"/>
                    <a:pt x="0" y="782"/>
                    <a:pt x="5" y="782"/>
                  </a:cubicBezTo>
                  <a:cubicBezTo>
                    <a:pt x="6" y="782"/>
                    <a:pt x="9" y="780"/>
                    <a:pt x="12" y="774"/>
                  </a:cubicBezTo>
                  <a:cubicBezTo>
                    <a:pt x="535" y="655"/>
                    <a:pt x="928" y="202"/>
                    <a:pt x="1416" y="12"/>
                  </a:cubicBezTo>
                  <a:cubicBezTo>
                    <a:pt x="1428" y="12"/>
                    <a:pt x="1428" y="0"/>
                    <a:pt x="14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41" name="Google Shape;19241;p27"/>
            <p:cNvSpPr/>
            <p:nvPr/>
          </p:nvSpPr>
          <p:spPr>
            <a:xfrm>
              <a:off x="2240750" y="2027675"/>
              <a:ext cx="47350" cy="20950"/>
            </a:xfrm>
            <a:custGeom>
              <a:avLst/>
              <a:gdLst/>
              <a:ahLst/>
              <a:cxnLst/>
              <a:rect l="l" t="t" r="r" b="b"/>
              <a:pathLst>
                <a:path w="1894" h="838" extrusionOk="0">
                  <a:moveTo>
                    <a:pt x="1682" y="0"/>
                  </a:moveTo>
                  <a:cubicBezTo>
                    <a:pt x="1524" y="0"/>
                    <a:pt x="1375" y="71"/>
                    <a:pt x="1215" y="147"/>
                  </a:cubicBezTo>
                  <a:cubicBezTo>
                    <a:pt x="810" y="349"/>
                    <a:pt x="393" y="575"/>
                    <a:pt x="12" y="814"/>
                  </a:cubicBezTo>
                  <a:cubicBezTo>
                    <a:pt x="0" y="814"/>
                    <a:pt x="0" y="837"/>
                    <a:pt x="12" y="837"/>
                  </a:cubicBezTo>
                  <a:cubicBezTo>
                    <a:pt x="274" y="718"/>
                    <a:pt x="524" y="563"/>
                    <a:pt x="798" y="433"/>
                  </a:cubicBezTo>
                  <a:cubicBezTo>
                    <a:pt x="1075" y="278"/>
                    <a:pt x="1397" y="44"/>
                    <a:pt x="1725" y="44"/>
                  </a:cubicBezTo>
                  <a:cubicBezTo>
                    <a:pt x="1777" y="44"/>
                    <a:pt x="1829" y="50"/>
                    <a:pt x="1881" y="63"/>
                  </a:cubicBezTo>
                  <a:cubicBezTo>
                    <a:pt x="1893" y="63"/>
                    <a:pt x="1893" y="40"/>
                    <a:pt x="1881" y="40"/>
                  </a:cubicBezTo>
                  <a:cubicBezTo>
                    <a:pt x="1813" y="12"/>
                    <a:pt x="1747" y="0"/>
                    <a:pt x="16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42" name="Google Shape;19242;p27"/>
            <p:cNvSpPr/>
            <p:nvPr/>
          </p:nvSpPr>
          <p:spPr>
            <a:xfrm>
              <a:off x="2207100" y="2051500"/>
              <a:ext cx="36950" cy="19750"/>
            </a:xfrm>
            <a:custGeom>
              <a:avLst/>
              <a:gdLst/>
              <a:ahLst/>
              <a:cxnLst/>
              <a:rect l="l" t="t" r="r" b="b"/>
              <a:pathLst>
                <a:path w="1478" h="790" extrusionOk="0">
                  <a:moveTo>
                    <a:pt x="1401" y="1"/>
                  </a:moveTo>
                  <a:cubicBezTo>
                    <a:pt x="862" y="1"/>
                    <a:pt x="459" y="560"/>
                    <a:pt x="1" y="777"/>
                  </a:cubicBezTo>
                  <a:cubicBezTo>
                    <a:pt x="1" y="777"/>
                    <a:pt x="1" y="789"/>
                    <a:pt x="13" y="789"/>
                  </a:cubicBezTo>
                  <a:cubicBezTo>
                    <a:pt x="549" y="611"/>
                    <a:pt x="870" y="75"/>
                    <a:pt x="1465" y="15"/>
                  </a:cubicBezTo>
                  <a:cubicBezTo>
                    <a:pt x="1477" y="15"/>
                    <a:pt x="1477" y="3"/>
                    <a:pt x="1465" y="3"/>
                  </a:cubicBezTo>
                  <a:cubicBezTo>
                    <a:pt x="1443" y="2"/>
                    <a:pt x="1422" y="1"/>
                    <a:pt x="1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43" name="Google Shape;19243;p27"/>
            <p:cNvSpPr/>
            <p:nvPr/>
          </p:nvSpPr>
          <p:spPr>
            <a:xfrm>
              <a:off x="2248775" y="2039075"/>
              <a:ext cx="17300" cy="8350"/>
            </a:xfrm>
            <a:custGeom>
              <a:avLst/>
              <a:gdLst/>
              <a:ahLst/>
              <a:cxnLst/>
              <a:rect l="l" t="t" r="r" b="b"/>
              <a:pathLst>
                <a:path w="692" h="334" extrusionOk="0">
                  <a:moveTo>
                    <a:pt x="667" y="0"/>
                  </a:moveTo>
                  <a:cubicBezTo>
                    <a:pt x="417" y="84"/>
                    <a:pt x="203" y="203"/>
                    <a:pt x="1" y="334"/>
                  </a:cubicBezTo>
                  <a:lnTo>
                    <a:pt x="667" y="12"/>
                  </a:lnTo>
                  <a:cubicBezTo>
                    <a:pt x="691" y="12"/>
                    <a:pt x="667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44" name="Google Shape;19244;p27"/>
            <p:cNvSpPr/>
            <p:nvPr/>
          </p:nvSpPr>
          <p:spPr>
            <a:xfrm>
              <a:off x="2154725" y="2035500"/>
              <a:ext cx="26225" cy="15200"/>
            </a:xfrm>
            <a:custGeom>
              <a:avLst/>
              <a:gdLst/>
              <a:ahLst/>
              <a:cxnLst/>
              <a:rect l="l" t="t" r="r" b="b"/>
              <a:pathLst>
                <a:path w="1049" h="608" extrusionOk="0">
                  <a:moveTo>
                    <a:pt x="1036" y="0"/>
                  </a:moveTo>
                  <a:cubicBezTo>
                    <a:pt x="727" y="262"/>
                    <a:pt x="143" y="167"/>
                    <a:pt x="0" y="608"/>
                  </a:cubicBezTo>
                  <a:cubicBezTo>
                    <a:pt x="108" y="477"/>
                    <a:pt x="191" y="370"/>
                    <a:pt x="346" y="310"/>
                  </a:cubicBezTo>
                  <a:cubicBezTo>
                    <a:pt x="429" y="262"/>
                    <a:pt x="536" y="250"/>
                    <a:pt x="643" y="239"/>
                  </a:cubicBezTo>
                  <a:cubicBezTo>
                    <a:pt x="798" y="191"/>
                    <a:pt x="953" y="143"/>
                    <a:pt x="1048" y="12"/>
                  </a:cubicBezTo>
                  <a:cubicBezTo>
                    <a:pt x="1048" y="0"/>
                    <a:pt x="1036" y="0"/>
                    <a:pt x="10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45" name="Google Shape;19245;p27"/>
            <p:cNvSpPr/>
            <p:nvPr/>
          </p:nvSpPr>
          <p:spPr>
            <a:xfrm>
              <a:off x="2225275" y="2087875"/>
              <a:ext cx="29700" cy="60575"/>
            </a:xfrm>
            <a:custGeom>
              <a:avLst/>
              <a:gdLst/>
              <a:ahLst/>
              <a:cxnLst/>
              <a:rect l="l" t="t" r="r" b="b"/>
              <a:pathLst>
                <a:path w="1188" h="2423" extrusionOk="0">
                  <a:moveTo>
                    <a:pt x="0" y="1"/>
                  </a:moveTo>
                  <a:lnTo>
                    <a:pt x="0" y="1"/>
                  </a:lnTo>
                  <a:cubicBezTo>
                    <a:pt x="155" y="275"/>
                    <a:pt x="203" y="513"/>
                    <a:pt x="214" y="822"/>
                  </a:cubicBezTo>
                  <a:cubicBezTo>
                    <a:pt x="214" y="965"/>
                    <a:pt x="214" y="1108"/>
                    <a:pt x="286" y="1227"/>
                  </a:cubicBezTo>
                  <a:cubicBezTo>
                    <a:pt x="393" y="1406"/>
                    <a:pt x="584" y="1525"/>
                    <a:pt x="703" y="1680"/>
                  </a:cubicBezTo>
                  <a:cubicBezTo>
                    <a:pt x="869" y="1918"/>
                    <a:pt x="1000" y="2180"/>
                    <a:pt x="1167" y="2418"/>
                  </a:cubicBezTo>
                  <a:cubicBezTo>
                    <a:pt x="1170" y="2421"/>
                    <a:pt x="1173" y="2423"/>
                    <a:pt x="1176" y="2423"/>
                  </a:cubicBezTo>
                  <a:cubicBezTo>
                    <a:pt x="1184" y="2423"/>
                    <a:pt x="1188" y="2412"/>
                    <a:pt x="1179" y="2394"/>
                  </a:cubicBezTo>
                  <a:cubicBezTo>
                    <a:pt x="1048" y="2144"/>
                    <a:pt x="893" y="1894"/>
                    <a:pt x="738" y="1656"/>
                  </a:cubicBezTo>
                  <a:cubicBezTo>
                    <a:pt x="548" y="1406"/>
                    <a:pt x="298" y="1263"/>
                    <a:pt x="238" y="930"/>
                  </a:cubicBezTo>
                  <a:cubicBezTo>
                    <a:pt x="203" y="584"/>
                    <a:pt x="274" y="29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46" name="Google Shape;19246;p27"/>
            <p:cNvSpPr/>
            <p:nvPr/>
          </p:nvSpPr>
          <p:spPr>
            <a:xfrm>
              <a:off x="2230925" y="2087950"/>
              <a:ext cx="8650" cy="33900"/>
            </a:xfrm>
            <a:custGeom>
              <a:avLst/>
              <a:gdLst/>
              <a:ahLst/>
              <a:cxnLst/>
              <a:rect l="l" t="t" r="r" b="b"/>
              <a:pathLst>
                <a:path w="346" h="1356" extrusionOk="0">
                  <a:moveTo>
                    <a:pt x="8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48" y="188"/>
                    <a:pt x="119" y="367"/>
                    <a:pt x="131" y="546"/>
                  </a:cubicBezTo>
                  <a:cubicBezTo>
                    <a:pt x="155" y="700"/>
                    <a:pt x="108" y="831"/>
                    <a:pt x="108" y="986"/>
                  </a:cubicBezTo>
                  <a:cubicBezTo>
                    <a:pt x="108" y="1129"/>
                    <a:pt x="143" y="1296"/>
                    <a:pt x="310" y="1355"/>
                  </a:cubicBezTo>
                  <a:cubicBezTo>
                    <a:pt x="322" y="1355"/>
                    <a:pt x="346" y="1343"/>
                    <a:pt x="322" y="1320"/>
                  </a:cubicBezTo>
                  <a:cubicBezTo>
                    <a:pt x="84" y="1105"/>
                    <a:pt x="215" y="831"/>
                    <a:pt x="191" y="546"/>
                  </a:cubicBezTo>
                  <a:cubicBezTo>
                    <a:pt x="179" y="355"/>
                    <a:pt x="108" y="177"/>
                    <a:pt x="24" y="10"/>
                  </a:cubicBezTo>
                  <a:cubicBezTo>
                    <a:pt x="18" y="4"/>
                    <a:pt x="12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47" name="Google Shape;19247;p27"/>
            <p:cNvSpPr/>
            <p:nvPr/>
          </p:nvSpPr>
          <p:spPr>
            <a:xfrm>
              <a:off x="2238375" y="2121525"/>
              <a:ext cx="18975" cy="28725"/>
            </a:xfrm>
            <a:custGeom>
              <a:avLst/>
              <a:gdLst/>
              <a:ahLst/>
              <a:cxnLst/>
              <a:rect l="l" t="t" r="r" b="b"/>
              <a:pathLst>
                <a:path w="759" h="1149" extrusionOk="0">
                  <a:moveTo>
                    <a:pt x="0" y="0"/>
                  </a:moveTo>
                  <a:cubicBezTo>
                    <a:pt x="155" y="179"/>
                    <a:pt x="298" y="369"/>
                    <a:pt x="429" y="560"/>
                  </a:cubicBezTo>
                  <a:cubicBezTo>
                    <a:pt x="548" y="739"/>
                    <a:pt x="619" y="953"/>
                    <a:pt x="726" y="1143"/>
                  </a:cubicBezTo>
                  <a:cubicBezTo>
                    <a:pt x="726" y="1147"/>
                    <a:pt x="729" y="1148"/>
                    <a:pt x="733" y="1148"/>
                  </a:cubicBezTo>
                  <a:cubicBezTo>
                    <a:pt x="743" y="1148"/>
                    <a:pt x="759" y="1140"/>
                    <a:pt x="750" y="1131"/>
                  </a:cubicBezTo>
                  <a:cubicBezTo>
                    <a:pt x="619" y="715"/>
                    <a:pt x="310" y="29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48" name="Google Shape;19248;p27"/>
            <p:cNvSpPr/>
            <p:nvPr/>
          </p:nvSpPr>
          <p:spPr>
            <a:xfrm>
              <a:off x="2254425" y="2146825"/>
              <a:ext cx="40825" cy="49725"/>
            </a:xfrm>
            <a:custGeom>
              <a:avLst/>
              <a:gdLst/>
              <a:ahLst/>
              <a:cxnLst/>
              <a:rect l="l" t="t" r="r" b="b"/>
              <a:pathLst>
                <a:path w="1633" h="1989" extrusionOk="0">
                  <a:moveTo>
                    <a:pt x="1" y="0"/>
                  </a:moveTo>
                  <a:cubicBezTo>
                    <a:pt x="84" y="179"/>
                    <a:pt x="168" y="381"/>
                    <a:pt x="275" y="548"/>
                  </a:cubicBezTo>
                  <a:cubicBezTo>
                    <a:pt x="418" y="750"/>
                    <a:pt x="668" y="810"/>
                    <a:pt x="822" y="1036"/>
                  </a:cubicBezTo>
                  <a:cubicBezTo>
                    <a:pt x="1084" y="1405"/>
                    <a:pt x="1203" y="1751"/>
                    <a:pt x="1620" y="1989"/>
                  </a:cubicBezTo>
                  <a:cubicBezTo>
                    <a:pt x="1632" y="1989"/>
                    <a:pt x="1632" y="1977"/>
                    <a:pt x="1632" y="1977"/>
                  </a:cubicBezTo>
                  <a:cubicBezTo>
                    <a:pt x="1430" y="1810"/>
                    <a:pt x="1251" y="1643"/>
                    <a:pt x="1084" y="1441"/>
                  </a:cubicBezTo>
                  <a:cubicBezTo>
                    <a:pt x="977" y="1274"/>
                    <a:pt x="906" y="1060"/>
                    <a:pt x="787" y="917"/>
                  </a:cubicBezTo>
                  <a:cubicBezTo>
                    <a:pt x="680" y="810"/>
                    <a:pt x="549" y="739"/>
                    <a:pt x="441" y="643"/>
                  </a:cubicBezTo>
                  <a:cubicBezTo>
                    <a:pt x="251" y="477"/>
                    <a:pt x="144" y="21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49" name="Google Shape;19249;p27"/>
            <p:cNvSpPr/>
            <p:nvPr/>
          </p:nvSpPr>
          <p:spPr>
            <a:xfrm>
              <a:off x="2241050" y="2200150"/>
              <a:ext cx="74925" cy="10200"/>
            </a:xfrm>
            <a:custGeom>
              <a:avLst/>
              <a:gdLst/>
              <a:ahLst/>
              <a:cxnLst/>
              <a:rect l="l" t="t" r="r" b="b"/>
              <a:pathLst>
                <a:path w="2997" h="408" extrusionOk="0">
                  <a:moveTo>
                    <a:pt x="2987" y="0"/>
                  </a:moveTo>
                  <a:cubicBezTo>
                    <a:pt x="2984" y="0"/>
                    <a:pt x="2980" y="3"/>
                    <a:pt x="2977" y="11"/>
                  </a:cubicBezTo>
                  <a:cubicBezTo>
                    <a:pt x="2548" y="249"/>
                    <a:pt x="2095" y="396"/>
                    <a:pt x="1614" y="396"/>
                  </a:cubicBezTo>
                  <a:cubicBezTo>
                    <a:pt x="1495" y="396"/>
                    <a:pt x="1373" y="387"/>
                    <a:pt x="1250" y="368"/>
                  </a:cubicBezTo>
                  <a:cubicBezTo>
                    <a:pt x="834" y="272"/>
                    <a:pt x="429" y="94"/>
                    <a:pt x="0" y="11"/>
                  </a:cubicBezTo>
                  <a:lnTo>
                    <a:pt x="0" y="11"/>
                  </a:lnTo>
                  <a:cubicBezTo>
                    <a:pt x="567" y="226"/>
                    <a:pt x="1148" y="408"/>
                    <a:pt x="1717" y="408"/>
                  </a:cubicBezTo>
                  <a:cubicBezTo>
                    <a:pt x="2153" y="408"/>
                    <a:pt x="2581" y="301"/>
                    <a:pt x="2989" y="22"/>
                  </a:cubicBezTo>
                  <a:cubicBezTo>
                    <a:pt x="2997" y="14"/>
                    <a:pt x="2994" y="0"/>
                    <a:pt x="2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50" name="Google Shape;19250;p27"/>
            <p:cNvSpPr/>
            <p:nvPr/>
          </p:nvSpPr>
          <p:spPr>
            <a:xfrm>
              <a:off x="2318525" y="2174200"/>
              <a:ext cx="85950" cy="26650"/>
            </a:xfrm>
            <a:custGeom>
              <a:avLst/>
              <a:gdLst/>
              <a:ahLst/>
              <a:cxnLst/>
              <a:rect l="l" t="t" r="r" b="b"/>
              <a:pathLst>
                <a:path w="3438" h="1066" extrusionOk="0">
                  <a:moveTo>
                    <a:pt x="3414" y="1"/>
                  </a:moveTo>
                  <a:cubicBezTo>
                    <a:pt x="2795" y="489"/>
                    <a:pt x="2188" y="287"/>
                    <a:pt x="1473" y="406"/>
                  </a:cubicBezTo>
                  <a:cubicBezTo>
                    <a:pt x="949" y="513"/>
                    <a:pt x="461" y="775"/>
                    <a:pt x="9" y="1060"/>
                  </a:cubicBezTo>
                  <a:cubicBezTo>
                    <a:pt x="783" y="668"/>
                    <a:pt x="1390" y="429"/>
                    <a:pt x="2259" y="429"/>
                  </a:cubicBezTo>
                  <a:cubicBezTo>
                    <a:pt x="2723" y="429"/>
                    <a:pt x="3104" y="358"/>
                    <a:pt x="3438" y="13"/>
                  </a:cubicBezTo>
                  <a:cubicBezTo>
                    <a:pt x="3438" y="13"/>
                    <a:pt x="3438" y="1"/>
                    <a:pt x="3414" y="1"/>
                  </a:cubicBezTo>
                  <a:close/>
                  <a:moveTo>
                    <a:pt x="9" y="1060"/>
                  </a:moveTo>
                  <a:cubicBezTo>
                    <a:pt x="1" y="1060"/>
                    <a:pt x="3" y="1066"/>
                    <a:pt x="6" y="1066"/>
                  </a:cubicBezTo>
                  <a:cubicBezTo>
                    <a:pt x="7" y="1066"/>
                    <a:pt x="9" y="1064"/>
                    <a:pt x="9" y="10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51" name="Google Shape;19251;p27"/>
            <p:cNvSpPr/>
            <p:nvPr/>
          </p:nvSpPr>
          <p:spPr>
            <a:xfrm>
              <a:off x="2408250" y="2168500"/>
              <a:ext cx="9925" cy="4750"/>
            </a:xfrm>
            <a:custGeom>
              <a:avLst/>
              <a:gdLst/>
              <a:ahLst/>
              <a:cxnLst/>
              <a:rect l="l" t="t" r="r" b="b"/>
              <a:pathLst>
                <a:path w="397" h="190" extrusionOk="0">
                  <a:moveTo>
                    <a:pt x="359" y="0"/>
                  </a:moveTo>
                  <a:cubicBezTo>
                    <a:pt x="303" y="0"/>
                    <a:pt x="233" y="30"/>
                    <a:pt x="182" y="50"/>
                  </a:cubicBezTo>
                  <a:cubicBezTo>
                    <a:pt x="123" y="86"/>
                    <a:pt x="63" y="110"/>
                    <a:pt x="27" y="157"/>
                  </a:cubicBezTo>
                  <a:cubicBezTo>
                    <a:pt x="0" y="166"/>
                    <a:pt x="14" y="189"/>
                    <a:pt x="28" y="189"/>
                  </a:cubicBezTo>
                  <a:cubicBezTo>
                    <a:pt x="32" y="189"/>
                    <a:pt x="36" y="187"/>
                    <a:pt x="39" y="181"/>
                  </a:cubicBezTo>
                  <a:cubicBezTo>
                    <a:pt x="99" y="145"/>
                    <a:pt x="146" y="110"/>
                    <a:pt x="218" y="86"/>
                  </a:cubicBezTo>
                  <a:cubicBezTo>
                    <a:pt x="265" y="62"/>
                    <a:pt x="337" y="62"/>
                    <a:pt x="384" y="38"/>
                  </a:cubicBezTo>
                  <a:cubicBezTo>
                    <a:pt x="396" y="38"/>
                    <a:pt x="384" y="26"/>
                    <a:pt x="384" y="3"/>
                  </a:cubicBezTo>
                  <a:cubicBezTo>
                    <a:pt x="376" y="1"/>
                    <a:pt x="36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52" name="Google Shape;19252;p27"/>
            <p:cNvSpPr/>
            <p:nvPr/>
          </p:nvSpPr>
          <p:spPr>
            <a:xfrm>
              <a:off x="2248475" y="1977750"/>
              <a:ext cx="34550" cy="22350"/>
            </a:xfrm>
            <a:custGeom>
              <a:avLst/>
              <a:gdLst/>
              <a:ahLst/>
              <a:cxnLst/>
              <a:rect l="l" t="t" r="r" b="b"/>
              <a:pathLst>
                <a:path w="1382" h="894" extrusionOk="0">
                  <a:moveTo>
                    <a:pt x="1" y="1"/>
                  </a:moveTo>
                  <a:lnTo>
                    <a:pt x="1" y="1"/>
                  </a:lnTo>
                  <a:cubicBezTo>
                    <a:pt x="477" y="286"/>
                    <a:pt x="906" y="608"/>
                    <a:pt x="1370" y="894"/>
                  </a:cubicBezTo>
                  <a:cubicBezTo>
                    <a:pt x="1382" y="894"/>
                    <a:pt x="1382" y="882"/>
                    <a:pt x="1382" y="882"/>
                  </a:cubicBezTo>
                  <a:cubicBezTo>
                    <a:pt x="965" y="536"/>
                    <a:pt x="477" y="25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53" name="Google Shape;19253;p27"/>
            <p:cNvSpPr/>
            <p:nvPr/>
          </p:nvSpPr>
          <p:spPr>
            <a:xfrm>
              <a:off x="2300375" y="2013650"/>
              <a:ext cx="66300" cy="56700"/>
            </a:xfrm>
            <a:custGeom>
              <a:avLst/>
              <a:gdLst/>
              <a:ahLst/>
              <a:cxnLst/>
              <a:rect l="l" t="t" r="r" b="b"/>
              <a:pathLst>
                <a:path w="2652" h="2268" extrusionOk="0">
                  <a:moveTo>
                    <a:pt x="6" y="0"/>
                  </a:moveTo>
                  <a:cubicBezTo>
                    <a:pt x="3" y="0"/>
                    <a:pt x="0" y="5"/>
                    <a:pt x="8" y="5"/>
                  </a:cubicBezTo>
                  <a:cubicBezTo>
                    <a:pt x="8" y="1"/>
                    <a:pt x="7" y="0"/>
                    <a:pt x="6" y="0"/>
                  </a:cubicBezTo>
                  <a:close/>
                  <a:moveTo>
                    <a:pt x="8" y="5"/>
                  </a:moveTo>
                  <a:cubicBezTo>
                    <a:pt x="497" y="434"/>
                    <a:pt x="1235" y="589"/>
                    <a:pt x="1675" y="1077"/>
                  </a:cubicBezTo>
                  <a:cubicBezTo>
                    <a:pt x="2056" y="1529"/>
                    <a:pt x="2104" y="1946"/>
                    <a:pt x="2640" y="2267"/>
                  </a:cubicBezTo>
                  <a:cubicBezTo>
                    <a:pt x="2652" y="2267"/>
                    <a:pt x="2652" y="2256"/>
                    <a:pt x="2652" y="2256"/>
                  </a:cubicBezTo>
                  <a:cubicBezTo>
                    <a:pt x="2342" y="2006"/>
                    <a:pt x="2175" y="1803"/>
                    <a:pt x="1985" y="1446"/>
                  </a:cubicBezTo>
                  <a:cubicBezTo>
                    <a:pt x="1878" y="1255"/>
                    <a:pt x="1806" y="1136"/>
                    <a:pt x="1628" y="994"/>
                  </a:cubicBezTo>
                  <a:cubicBezTo>
                    <a:pt x="1140" y="577"/>
                    <a:pt x="508" y="398"/>
                    <a:pt x="8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54" name="Google Shape;19254;p27"/>
            <p:cNvSpPr/>
            <p:nvPr/>
          </p:nvSpPr>
          <p:spPr>
            <a:xfrm>
              <a:off x="2121675" y="2053950"/>
              <a:ext cx="19675" cy="21675"/>
            </a:xfrm>
            <a:custGeom>
              <a:avLst/>
              <a:gdLst/>
              <a:ahLst/>
              <a:cxnLst/>
              <a:rect l="l" t="t" r="r" b="b"/>
              <a:pathLst>
                <a:path w="787" h="867" extrusionOk="0">
                  <a:moveTo>
                    <a:pt x="778" y="0"/>
                  </a:moveTo>
                  <a:cubicBezTo>
                    <a:pt x="670" y="0"/>
                    <a:pt x="499" y="205"/>
                    <a:pt x="429" y="274"/>
                  </a:cubicBezTo>
                  <a:cubicBezTo>
                    <a:pt x="263" y="441"/>
                    <a:pt x="84" y="632"/>
                    <a:pt x="1" y="858"/>
                  </a:cubicBezTo>
                  <a:cubicBezTo>
                    <a:pt x="1" y="864"/>
                    <a:pt x="1" y="867"/>
                    <a:pt x="2" y="867"/>
                  </a:cubicBezTo>
                  <a:cubicBezTo>
                    <a:pt x="4" y="867"/>
                    <a:pt x="7" y="864"/>
                    <a:pt x="13" y="858"/>
                  </a:cubicBezTo>
                  <a:cubicBezTo>
                    <a:pt x="132" y="691"/>
                    <a:pt x="215" y="525"/>
                    <a:pt x="358" y="382"/>
                  </a:cubicBezTo>
                  <a:cubicBezTo>
                    <a:pt x="441" y="286"/>
                    <a:pt x="668" y="24"/>
                    <a:pt x="775" y="24"/>
                  </a:cubicBezTo>
                  <a:lnTo>
                    <a:pt x="787" y="24"/>
                  </a:lnTo>
                  <a:lnTo>
                    <a:pt x="787" y="1"/>
                  </a:lnTo>
                  <a:cubicBezTo>
                    <a:pt x="784" y="0"/>
                    <a:pt x="781" y="0"/>
                    <a:pt x="7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55" name="Google Shape;19255;p27"/>
            <p:cNvSpPr/>
            <p:nvPr/>
          </p:nvSpPr>
          <p:spPr>
            <a:xfrm>
              <a:off x="2132100" y="2055025"/>
              <a:ext cx="11775" cy="17400"/>
            </a:xfrm>
            <a:custGeom>
              <a:avLst/>
              <a:gdLst/>
              <a:ahLst/>
              <a:cxnLst/>
              <a:rect l="l" t="t" r="r" b="b"/>
              <a:pathLst>
                <a:path w="471" h="696" extrusionOk="0">
                  <a:moveTo>
                    <a:pt x="451" y="1"/>
                  </a:moveTo>
                  <a:cubicBezTo>
                    <a:pt x="448" y="1"/>
                    <a:pt x="444" y="2"/>
                    <a:pt x="441" y="5"/>
                  </a:cubicBezTo>
                  <a:cubicBezTo>
                    <a:pt x="262" y="184"/>
                    <a:pt x="60" y="434"/>
                    <a:pt x="0" y="672"/>
                  </a:cubicBezTo>
                  <a:cubicBezTo>
                    <a:pt x="0" y="696"/>
                    <a:pt x="12" y="696"/>
                    <a:pt x="12" y="696"/>
                  </a:cubicBezTo>
                  <a:cubicBezTo>
                    <a:pt x="84" y="601"/>
                    <a:pt x="131" y="482"/>
                    <a:pt x="191" y="398"/>
                  </a:cubicBezTo>
                  <a:cubicBezTo>
                    <a:pt x="274" y="255"/>
                    <a:pt x="370" y="160"/>
                    <a:pt x="453" y="41"/>
                  </a:cubicBezTo>
                  <a:cubicBezTo>
                    <a:pt x="471" y="14"/>
                    <a:pt x="462" y="1"/>
                    <a:pt x="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56" name="Google Shape;19256;p27"/>
            <p:cNvSpPr/>
            <p:nvPr/>
          </p:nvSpPr>
          <p:spPr>
            <a:xfrm>
              <a:off x="2135675" y="2057575"/>
              <a:ext cx="9575" cy="14100"/>
            </a:xfrm>
            <a:custGeom>
              <a:avLst/>
              <a:gdLst/>
              <a:ahLst/>
              <a:cxnLst/>
              <a:rect l="l" t="t" r="r" b="b"/>
              <a:pathLst>
                <a:path w="383" h="564" extrusionOk="0">
                  <a:moveTo>
                    <a:pt x="370" y="0"/>
                  </a:moveTo>
                  <a:cubicBezTo>
                    <a:pt x="366" y="0"/>
                    <a:pt x="361" y="3"/>
                    <a:pt x="358" y="10"/>
                  </a:cubicBezTo>
                  <a:cubicBezTo>
                    <a:pt x="238" y="177"/>
                    <a:pt x="96" y="356"/>
                    <a:pt x="0" y="546"/>
                  </a:cubicBezTo>
                  <a:cubicBezTo>
                    <a:pt x="0" y="555"/>
                    <a:pt x="6" y="563"/>
                    <a:pt x="10" y="563"/>
                  </a:cubicBezTo>
                  <a:cubicBezTo>
                    <a:pt x="11" y="563"/>
                    <a:pt x="12" y="562"/>
                    <a:pt x="12" y="558"/>
                  </a:cubicBezTo>
                  <a:cubicBezTo>
                    <a:pt x="155" y="415"/>
                    <a:pt x="274" y="201"/>
                    <a:pt x="358" y="22"/>
                  </a:cubicBezTo>
                  <a:cubicBezTo>
                    <a:pt x="382" y="14"/>
                    <a:pt x="378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57" name="Google Shape;19257;p27"/>
            <p:cNvSpPr/>
            <p:nvPr/>
          </p:nvSpPr>
          <p:spPr>
            <a:xfrm>
              <a:off x="2139850" y="2060800"/>
              <a:ext cx="7750" cy="12225"/>
            </a:xfrm>
            <a:custGeom>
              <a:avLst/>
              <a:gdLst/>
              <a:ahLst/>
              <a:cxnLst/>
              <a:rect l="l" t="t" r="r" b="b"/>
              <a:pathLst>
                <a:path w="310" h="489" extrusionOk="0">
                  <a:moveTo>
                    <a:pt x="286" y="0"/>
                  </a:moveTo>
                  <a:cubicBezTo>
                    <a:pt x="179" y="143"/>
                    <a:pt x="71" y="310"/>
                    <a:pt x="0" y="477"/>
                  </a:cubicBezTo>
                  <a:cubicBezTo>
                    <a:pt x="0" y="489"/>
                    <a:pt x="12" y="489"/>
                    <a:pt x="12" y="489"/>
                  </a:cubicBezTo>
                  <a:cubicBezTo>
                    <a:pt x="131" y="346"/>
                    <a:pt x="202" y="179"/>
                    <a:pt x="298" y="12"/>
                  </a:cubicBezTo>
                  <a:cubicBezTo>
                    <a:pt x="310" y="0"/>
                    <a:pt x="28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58" name="Google Shape;19258;p27"/>
            <p:cNvSpPr/>
            <p:nvPr/>
          </p:nvSpPr>
          <p:spPr>
            <a:xfrm>
              <a:off x="2143700" y="2065275"/>
              <a:ext cx="4800" cy="8050"/>
            </a:xfrm>
            <a:custGeom>
              <a:avLst/>
              <a:gdLst/>
              <a:ahLst/>
              <a:cxnLst/>
              <a:rect l="l" t="t" r="r" b="b"/>
              <a:pathLst>
                <a:path w="192" h="322" extrusionOk="0">
                  <a:moveTo>
                    <a:pt x="191" y="0"/>
                  </a:moveTo>
                  <a:cubicBezTo>
                    <a:pt x="132" y="107"/>
                    <a:pt x="48" y="191"/>
                    <a:pt x="1" y="310"/>
                  </a:cubicBezTo>
                  <a:cubicBezTo>
                    <a:pt x="1" y="322"/>
                    <a:pt x="1" y="322"/>
                    <a:pt x="25" y="322"/>
                  </a:cubicBezTo>
                  <a:cubicBezTo>
                    <a:pt x="96" y="226"/>
                    <a:pt x="144" y="119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59" name="Google Shape;19259;p27"/>
            <p:cNvSpPr/>
            <p:nvPr/>
          </p:nvSpPr>
          <p:spPr>
            <a:xfrm>
              <a:off x="2299375" y="2114800"/>
              <a:ext cx="28300" cy="65300"/>
            </a:xfrm>
            <a:custGeom>
              <a:avLst/>
              <a:gdLst/>
              <a:ahLst/>
              <a:cxnLst/>
              <a:rect l="l" t="t" r="r" b="b"/>
              <a:pathLst>
                <a:path w="1132" h="2612" extrusionOk="0">
                  <a:moveTo>
                    <a:pt x="26" y="0"/>
                  </a:moveTo>
                  <a:cubicBezTo>
                    <a:pt x="15" y="0"/>
                    <a:pt x="1" y="9"/>
                    <a:pt x="1" y="31"/>
                  </a:cubicBezTo>
                  <a:cubicBezTo>
                    <a:pt x="191" y="460"/>
                    <a:pt x="191" y="936"/>
                    <a:pt x="370" y="1365"/>
                  </a:cubicBezTo>
                  <a:cubicBezTo>
                    <a:pt x="560" y="1817"/>
                    <a:pt x="1025" y="2091"/>
                    <a:pt x="1108" y="2603"/>
                  </a:cubicBezTo>
                  <a:cubicBezTo>
                    <a:pt x="1108" y="2609"/>
                    <a:pt x="1114" y="2612"/>
                    <a:pt x="1120" y="2612"/>
                  </a:cubicBezTo>
                  <a:cubicBezTo>
                    <a:pt x="1126" y="2612"/>
                    <a:pt x="1132" y="2609"/>
                    <a:pt x="1132" y="2603"/>
                  </a:cubicBezTo>
                  <a:cubicBezTo>
                    <a:pt x="1084" y="2174"/>
                    <a:pt x="763" y="1912"/>
                    <a:pt x="537" y="1579"/>
                  </a:cubicBezTo>
                  <a:cubicBezTo>
                    <a:pt x="227" y="1103"/>
                    <a:pt x="275" y="519"/>
                    <a:pt x="37" y="7"/>
                  </a:cubicBezTo>
                  <a:cubicBezTo>
                    <a:pt x="37" y="3"/>
                    <a:pt x="32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60" name="Google Shape;19260;p27"/>
            <p:cNvSpPr/>
            <p:nvPr/>
          </p:nvSpPr>
          <p:spPr>
            <a:xfrm>
              <a:off x="2306625" y="2116150"/>
              <a:ext cx="24925" cy="71175"/>
            </a:xfrm>
            <a:custGeom>
              <a:avLst/>
              <a:gdLst/>
              <a:ahLst/>
              <a:cxnLst/>
              <a:rect l="l" t="t" r="r" b="b"/>
              <a:pathLst>
                <a:path w="997" h="2847" extrusionOk="0">
                  <a:moveTo>
                    <a:pt x="31" y="1"/>
                  </a:moveTo>
                  <a:cubicBezTo>
                    <a:pt x="18" y="1"/>
                    <a:pt x="1" y="14"/>
                    <a:pt x="8" y="37"/>
                  </a:cubicBezTo>
                  <a:cubicBezTo>
                    <a:pt x="128" y="418"/>
                    <a:pt x="80" y="870"/>
                    <a:pt x="270" y="1227"/>
                  </a:cubicBezTo>
                  <a:cubicBezTo>
                    <a:pt x="544" y="1763"/>
                    <a:pt x="901" y="2204"/>
                    <a:pt x="997" y="2847"/>
                  </a:cubicBezTo>
                  <a:cubicBezTo>
                    <a:pt x="949" y="2382"/>
                    <a:pt x="759" y="1977"/>
                    <a:pt x="532" y="1596"/>
                  </a:cubicBezTo>
                  <a:cubicBezTo>
                    <a:pt x="366" y="1311"/>
                    <a:pt x="235" y="1073"/>
                    <a:pt x="187" y="751"/>
                  </a:cubicBezTo>
                  <a:cubicBezTo>
                    <a:pt x="139" y="489"/>
                    <a:pt x="116" y="251"/>
                    <a:pt x="44" y="13"/>
                  </a:cubicBezTo>
                  <a:cubicBezTo>
                    <a:pt x="44" y="5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61" name="Google Shape;19261;p27"/>
            <p:cNvSpPr/>
            <p:nvPr/>
          </p:nvSpPr>
          <p:spPr>
            <a:xfrm>
              <a:off x="2309500" y="2120625"/>
              <a:ext cx="3600" cy="13650"/>
            </a:xfrm>
            <a:custGeom>
              <a:avLst/>
              <a:gdLst/>
              <a:ahLst/>
              <a:cxnLst/>
              <a:rect l="l" t="t" r="r" b="b"/>
              <a:pathLst>
                <a:path w="144" h="546" extrusionOk="0">
                  <a:moveTo>
                    <a:pt x="13" y="1"/>
                  </a:moveTo>
                  <a:cubicBezTo>
                    <a:pt x="1" y="96"/>
                    <a:pt x="24" y="179"/>
                    <a:pt x="48" y="274"/>
                  </a:cubicBezTo>
                  <a:cubicBezTo>
                    <a:pt x="60" y="358"/>
                    <a:pt x="60" y="465"/>
                    <a:pt x="108" y="536"/>
                  </a:cubicBezTo>
                  <a:cubicBezTo>
                    <a:pt x="108" y="542"/>
                    <a:pt x="114" y="545"/>
                    <a:pt x="120" y="545"/>
                  </a:cubicBezTo>
                  <a:cubicBezTo>
                    <a:pt x="126" y="545"/>
                    <a:pt x="132" y="542"/>
                    <a:pt x="132" y="536"/>
                  </a:cubicBezTo>
                  <a:cubicBezTo>
                    <a:pt x="143" y="429"/>
                    <a:pt x="108" y="334"/>
                    <a:pt x="84" y="227"/>
                  </a:cubicBezTo>
                  <a:cubicBezTo>
                    <a:pt x="72" y="167"/>
                    <a:pt x="72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62" name="Google Shape;19262;p27"/>
            <p:cNvSpPr/>
            <p:nvPr/>
          </p:nvSpPr>
          <p:spPr>
            <a:xfrm>
              <a:off x="2310700" y="2120500"/>
              <a:ext cx="1775" cy="1650"/>
            </a:xfrm>
            <a:custGeom>
              <a:avLst/>
              <a:gdLst/>
              <a:ahLst/>
              <a:cxnLst/>
              <a:rect l="l" t="t" r="r" b="b"/>
              <a:pathLst>
                <a:path w="71" h="66" extrusionOk="0">
                  <a:moveTo>
                    <a:pt x="68" y="0"/>
                  </a:moveTo>
                  <a:cubicBezTo>
                    <a:pt x="66" y="0"/>
                    <a:pt x="64" y="2"/>
                    <a:pt x="60" y="6"/>
                  </a:cubicBezTo>
                  <a:cubicBezTo>
                    <a:pt x="68" y="6"/>
                    <a:pt x="70" y="0"/>
                    <a:pt x="68" y="0"/>
                  </a:cubicBezTo>
                  <a:close/>
                  <a:moveTo>
                    <a:pt x="60" y="6"/>
                  </a:moveTo>
                  <a:cubicBezTo>
                    <a:pt x="24" y="6"/>
                    <a:pt x="0" y="41"/>
                    <a:pt x="12" y="65"/>
                  </a:cubicBezTo>
                  <a:lnTo>
                    <a:pt x="24" y="65"/>
                  </a:lnTo>
                  <a:cubicBezTo>
                    <a:pt x="24" y="41"/>
                    <a:pt x="36" y="18"/>
                    <a:pt x="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63" name="Google Shape;19263;p27"/>
            <p:cNvSpPr/>
            <p:nvPr/>
          </p:nvSpPr>
          <p:spPr>
            <a:xfrm>
              <a:off x="2303850" y="2091150"/>
              <a:ext cx="34250" cy="20275"/>
            </a:xfrm>
            <a:custGeom>
              <a:avLst/>
              <a:gdLst/>
              <a:ahLst/>
              <a:cxnLst/>
              <a:rect l="l" t="t" r="r" b="b"/>
              <a:pathLst>
                <a:path w="1370" h="811" extrusionOk="0">
                  <a:moveTo>
                    <a:pt x="1322" y="1"/>
                  </a:moveTo>
                  <a:cubicBezTo>
                    <a:pt x="1120" y="1"/>
                    <a:pt x="905" y="144"/>
                    <a:pt x="739" y="275"/>
                  </a:cubicBezTo>
                  <a:cubicBezTo>
                    <a:pt x="620" y="382"/>
                    <a:pt x="536" y="513"/>
                    <a:pt x="405" y="596"/>
                  </a:cubicBezTo>
                  <a:cubicBezTo>
                    <a:pt x="286" y="691"/>
                    <a:pt x="131" y="739"/>
                    <a:pt x="0" y="799"/>
                  </a:cubicBezTo>
                  <a:lnTo>
                    <a:pt x="12" y="811"/>
                  </a:lnTo>
                  <a:cubicBezTo>
                    <a:pt x="227" y="787"/>
                    <a:pt x="417" y="656"/>
                    <a:pt x="584" y="525"/>
                  </a:cubicBezTo>
                  <a:cubicBezTo>
                    <a:pt x="703" y="418"/>
                    <a:pt x="786" y="287"/>
                    <a:pt x="917" y="215"/>
                  </a:cubicBezTo>
                  <a:cubicBezTo>
                    <a:pt x="1060" y="120"/>
                    <a:pt x="1191" y="108"/>
                    <a:pt x="1334" y="60"/>
                  </a:cubicBezTo>
                  <a:cubicBezTo>
                    <a:pt x="1370" y="49"/>
                    <a:pt x="1358" y="1"/>
                    <a:pt x="1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64" name="Google Shape;19264;p27"/>
            <p:cNvSpPr/>
            <p:nvPr/>
          </p:nvSpPr>
          <p:spPr>
            <a:xfrm>
              <a:off x="2308300" y="2082825"/>
              <a:ext cx="68200" cy="29800"/>
            </a:xfrm>
            <a:custGeom>
              <a:avLst/>
              <a:gdLst/>
              <a:ahLst/>
              <a:cxnLst/>
              <a:rect l="l" t="t" r="r" b="b"/>
              <a:pathLst>
                <a:path w="2728" h="1192" extrusionOk="0">
                  <a:moveTo>
                    <a:pt x="2716" y="1"/>
                  </a:moveTo>
                  <a:cubicBezTo>
                    <a:pt x="2204" y="84"/>
                    <a:pt x="1644" y="191"/>
                    <a:pt x="1168" y="370"/>
                  </a:cubicBezTo>
                  <a:cubicBezTo>
                    <a:pt x="727" y="536"/>
                    <a:pt x="418" y="917"/>
                    <a:pt x="13" y="1144"/>
                  </a:cubicBezTo>
                  <a:cubicBezTo>
                    <a:pt x="1" y="1167"/>
                    <a:pt x="13" y="1191"/>
                    <a:pt x="37" y="1191"/>
                  </a:cubicBezTo>
                  <a:cubicBezTo>
                    <a:pt x="477" y="1048"/>
                    <a:pt x="715" y="655"/>
                    <a:pt x="1120" y="453"/>
                  </a:cubicBezTo>
                  <a:cubicBezTo>
                    <a:pt x="1608" y="239"/>
                    <a:pt x="2192" y="191"/>
                    <a:pt x="2716" y="24"/>
                  </a:cubicBezTo>
                  <a:cubicBezTo>
                    <a:pt x="2728" y="24"/>
                    <a:pt x="2728" y="1"/>
                    <a:pt x="27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65" name="Google Shape;19265;p27"/>
            <p:cNvSpPr/>
            <p:nvPr/>
          </p:nvSpPr>
          <p:spPr>
            <a:xfrm>
              <a:off x="2354675" y="2123700"/>
              <a:ext cx="23025" cy="12350"/>
            </a:xfrm>
            <a:custGeom>
              <a:avLst/>
              <a:gdLst/>
              <a:ahLst/>
              <a:cxnLst/>
              <a:rect l="l" t="t" r="r" b="b"/>
              <a:pathLst>
                <a:path w="921" h="494" extrusionOk="0">
                  <a:moveTo>
                    <a:pt x="818" y="0"/>
                  </a:moveTo>
                  <a:cubicBezTo>
                    <a:pt x="526" y="0"/>
                    <a:pt x="257" y="342"/>
                    <a:pt x="27" y="473"/>
                  </a:cubicBezTo>
                  <a:cubicBezTo>
                    <a:pt x="0" y="473"/>
                    <a:pt x="0" y="493"/>
                    <a:pt x="12" y="493"/>
                  </a:cubicBezTo>
                  <a:cubicBezTo>
                    <a:pt x="16" y="493"/>
                    <a:pt x="21" y="491"/>
                    <a:pt x="27" y="485"/>
                  </a:cubicBezTo>
                  <a:cubicBezTo>
                    <a:pt x="158" y="461"/>
                    <a:pt x="265" y="366"/>
                    <a:pt x="361" y="282"/>
                  </a:cubicBezTo>
                  <a:cubicBezTo>
                    <a:pt x="527" y="151"/>
                    <a:pt x="682" y="44"/>
                    <a:pt x="896" y="32"/>
                  </a:cubicBezTo>
                  <a:cubicBezTo>
                    <a:pt x="920" y="32"/>
                    <a:pt x="920" y="9"/>
                    <a:pt x="896" y="9"/>
                  </a:cubicBezTo>
                  <a:cubicBezTo>
                    <a:pt x="870" y="3"/>
                    <a:pt x="844" y="0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66" name="Google Shape;19266;p27"/>
            <p:cNvSpPr/>
            <p:nvPr/>
          </p:nvSpPr>
          <p:spPr>
            <a:xfrm>
              <a:off x="2360100" y="2125400"/>
              <a:ext cx="17900" cy="9850"/>
            </a:xfrm>
            <a:custGeom>
              <a:avLst/>
              <a:gdLst/>
              <a:ahLst/>
              <a:cxnLst/>
              <a:rect l="l" t="t" r="r" b="b"/>
              <a:pathLst>
                <a:path w="716" h="394" extrusionOk="0">
                  <a:moveTo>
                    <a:pt x="679" y="0"/>
                  </a:moveTo>
                  <a:cubicBezTo>
                    <a:pt x="441" y="83"/>
                    <a:pt x="179" y="214"/>
                    <a:pt x="1" y="381"/>
                  </a:cubicBezTo>
                  <a:cubicBezTo>
                    <a:pt x="1" y="381"/>
                    <a:pt x="1" y="393"/>
                    <a:pt x="13" y="393"/>
                  </a:cubicBezTo>
                  <a:cubicBezTo>
                    <a:pt x="132" y="334"/>
                    <a:pt x="239" y="262"/>
                    <a:pt x="358" y="203"/>
                  </a:cubicBezTo>
                  <a:cubicBezTo>
                    <a:pt x="477" y="143"/>
                    <a:pt x="596" y="95"/>
                    <a:pt x="715" y="36"/>
                  </a:cubicBezTo>
                  <a:cubicBezTo>
                    <a:pt x="703" y="24"/>
                    <a:pt x="703" y="0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67" name="Google Shape;19267;p27"/>
            <p:cNvSpPr/>
            <p:nvPr/>
          </p:nvSpPr>
          <p:spPr>
            <a:xfrm>
              <a:off x="2377075" y="2119775"/>
              <a:ext cx="11325" cy="5050"/>
            </a:xfrm>
            <a:custGeom>
              <a:avLst/>
              <a:gdLst/>
              <a:ahLst/>
              <a:cxnLst/>
              <a:rect l="l" t="t" r="r" b="b"/>
              <a:pathLst>
                <a:path w="453" h="202" extrusionOk="0">
                  <a:moveTo>
                    <a:pt x="445" y="1"/>
                  </a:moveTo>
                  <a:cubicBezTo>
                    <a:pt x="441" y="1"/>
                    <a:pt x="436" y="3"/>
                    <a:pt x="429" y="11"/>
                  </a:cubicBezTo>
                  <a:cubicBezTo>
                    <a:pt x="381" y="35"/>
                    <a:pt x="322" y="82"/>
                    <a:pt x="238" y="106"/>
                  </a:cubicBezTo>
                  <a:cubicBezTo>
                    <a:pt x="167" y="154"/>
                    <a:pt x="96" y="166"/>
                    <a:pt x="0" y="201"/>
                  </a:cubicBezTo>
                  <a:cubicBezTo>
                    <a:pt x="155" y="189"/>
                    <a:pt x="346" y="142"/>
                    <a:pt x="453" y="23"/>
                  </a:cubicBezTo>
                  <a:cubicBezTo>
                    <a:pt x="453" y="15"/>
                    <a:pt x="453" y="1"/>
                    <a:pt x="4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68" name="Google Shape;19268;p27"/>
            <p:cNvSpPr/>
            <p:nvPr/>
          </p:nvSpPr>
          <p:spPr>
            <a:xfrm>
              <a:off x="2354750" y="2137300"/>
              <a:ext cx="12525" cy="30375"/>
            </a:xfrm>
            <a:custGeom>
              <a:avLst/>
              <a:gdLst/>
              <a:ahLst/>
              <a:cxnLst/>
              <a:rect l="l" t="t" r="r" b="b"/>
              <a:pathLst>
                <a:path w="501" h="1215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262"/>
                    <a:pt x="167" y="512"/>
                    <a:pt x="227" y="798"/>
                  </a:cubicBezTo>
                  <a:cubicBezTo>
                    <a:pt x="262" y="953"/>
                    <a:pt x="334" y="1131"/>
                    <a:pt x="477" y="1215"/>
                  </a:cubicBezTo>
                  <a:cubicBezTo>
                    <a:pt x="500" y="1215"/>
                    <a:pt x="500" y="1191"/>
                    <a:pt x="500" y="1191"/>
                  </a:cubicBezTo>
                  <a:cubicBezTo>
                    <a:pt x="96" y="917"/>
                    <a:pt x="393" y="2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69" name="Google Shape;19269;p27"/>
            <p:cNvSpPr/>
            <p:nvPr/>
          </p:nvSpPr>
          <p:spPr>
            <a:xfrm>
              <a:off x="2359200" y="2137450"/>
              <a:ext cx="1525" cy="12675"/>
            </a:xfrm>
            <a:custGeom>
              <a:avLst/>
              <a:gdLst/>
              <a:ahLst/>
              <a:cxnLst/>
              <a:rect l="l" t="t" r="r" b="b"/>
              <a:pathLst>
                <a:path w="61" h="507" extrusionOk="0">
                  <a:moveTo>
                    <a:pt x="31" y="0"/>
                  </a:moveTo>
                  <a:cubicBezTo>
                    <a:pt x="28" y="0"/>
                    <a:pt x="25" y="6"/>
                    <a:pt x="25" y="18"/>
                  </a:cubicBezTo>
                  <a:cubicBezTo>
                    <a:pt x="25" y="173"/>
                    <a:pt x="1" y="352"/>
                    <a:pt x="37" y="506"/>
                  </a:cubicBezTo>
                  <a:lnTo>
                    <a:pt x="49" y="506"/>
                  </a:lnTo>
                  <a:cubicBezTo>
                    <a:pt x="60" y="352"/>
                    <a:pt x="49" y="173"/>
                    <a:pt x="37" y="18"/>
                  </a:cubicBezTo>
                  <a:cubicBezTo>
                    <a:pt x="37" y="6"/>
                    <a:pt x="34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70" name="Google Shape;19270;p27"/>
            <p:cNvSpPr/>
            <p:nvPr/>
          </p:nvSpPr>
          <p:spPr>
            <a:xfrm>
              <a:off x="2381725" y="2087450"/>
              <a:ext cx="24250" cy="44950"/>
            </a:xfrm>
            <a:custGeom>
              <a:avLst/>
              <a:gdLst/>
              <a:ahLst/>
              <a:cxnLst/>
              <a:rect l="l" t="t" r="r" b="b"/>
              <a:pathLst>
                <a:path w="970" h="1798" extrusionOk="0">
                  <a:moveTo>
                    <a:pt x="11" y="1"/>
                  </a:moveTo>
                  <a:cubicBezTo>
                    <a:pt x="6" y="1"/>
                    <a:pt x="1" y="6"/>
                    <a:pt x="17" y="6"/>
                  </a:cubicBezTo>
                  <a:cubicBezTo>
                    <a:pt x="17" y="2"/>
                    <a:pt x="14" y="1"/>
                    <a:pt x="11" y="1"/>
                  </a:cubicBezTo>
                  <a:close/>
                  <a:moveTo>
                    <a:pt x="17" y="6"/>
                  </a:moveTo>
                  <a:lnTo>
                    <a:pt x="17" y="6"/>
                  </a:lnTo>
                  <a:cubicBezTo>
                    <a:pt x="445" y="566"/>
                    <a:pt x="731" y="1137"/>
                    <a:pt x="945" y="1792"/>
                  </a:cubicBezTo>
                  <a:cubicBezTo>
                    <a:pt x="945" y="1796"/>
                    <a:pt x="948" y="1797"/>
                    <a:pt x="952" y="1797"/>
                  </a:cubicBezTo>
                  <a:cubicBezTo>
                    <a:pt x="959" y="1797"/>
                    <a:pt x="969" y="1792"/>
                    <a:pt x="969" y="1792"/>
                  </a:cubicBezTo>
                  <a:cubicBezTo>
                    <a:pt x="826" y="1149"/>
                    <a:pt x="457" y="482"/>
                    <a:pt x="1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71" name="Google Shape;19271;p27"/>
            <p:cNvSpPr/>
            <p:nvPr/>
          </p:nvSpPr>
          <p:spPr>
            <a:xfrm>
              <a:off x="2410700" y="2135000"/>
              <a:ext cx="18175" cy="30650"/>
            </a:xfrm>
            <a:custGeom>
              <a:avLst/>
              <a:gdLst/>
              <a:ahLst/>
              <a:cxnLst/>
              <a:rect l="l" t="t" r="r" b="b"/>
              <a:pathLst>
                <a:path w="727" h="1226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84" y="188"/>
                    <a:pt x="179" y="354"/>
                    <a:pt x="275" y="509"/>
                  </a:cubicBezTo>
                  <a:cubicBezTo>
                    <a:pt x="334" y="616"/>
                    <a:pt x="727" y="1164"/>
                    <a:pt x="429" y="1212"/>
                  </a:cubicBezTo>
                  <a:cubicBezTo>
                    <a:pt x="417" y="1212"/>
                    <a:pt x="417" y="1223"/>
                    <a:pt x="429" y="1223"/>
                  </a:cubicBezTo>
                  <a:cubicBezTo>
                    <a:pt x="438" y="1225"/>
                    <a:pt x="447" y="1225"/>
                    <a:pt x="455" y="1225"/>
                  </a:cubicBezTo>
                  <a:cubicBezTo>
                    <a:pt x="597" y="1225"/>
                    <a:pt x="605" y="1038"/>
                    <a:pt x="560" y="926"/>
                  </a:cubicBezTo>
                  <a:cubicBezTo>
                    <a:pt x="429" y="616"/>
                    <a:pt x="203" y="29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72" name="Google Shape;19272;p27"/>
            <p:cNvSpPr/>
            <p:nvPr/>
          </p:nvSpPr>
          <p:spPr>
            <a:xfrm>
              <a:off x="2230925" y="1978050"/>
              <a:ext cx="18775" cy="3975"/>
            </a:xfrm>
            <a:custGeom>
              <a:avLst/>
              <a:gdLst/>
              <a:ahLst/>
              <a:cxnLst/>
              <a:rect l="l" t="t" r="r" b="b"/>
              <a:pathLst>
                <a:path w="751" h="159" extrusionOk="0">
                  <a:moveTo>
                    <a:pt x="727" y="1"/>
                  </a:moveTo>
                  <a:cubicBezTo>
                    <a:pt x="489" y="1"/>
                    <a:pt x="238" y="48"/>
                    <a:pt x="12" y="143"/>
                  </a:cubicBezTo>
                  <a:cubicBezTo>
                    <a:pt x="3" y="143"/>
                    <a:pt x="1" y="159"/>
                    <a:pt x="7" y="159"/>
                  </a:cubicBezTo>
                  <a:cubicBezTo>
                    <a:pt x="8" y="159"/>
                    <a:pt x="10" y="158"/>
                    <a:pt x="12" y="155"/>
                  </a:cubicBezTo>
                  <a:cubicBezTo>
                    <a:pt x="250" y="96"/>
                    <a:pt x="477" y="48"/>
                    <a:pt x="715" y="36"/>
                  </a:cubicBezTo>
                  <a:cubicBezTo>
                    <a:pt x="750" y="24"/>
                    <a:pt x="750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73" name="Google Shape;19273;p27"/>
            <p:cNvSpPr/>
            <p:nvPr/>
          </p:nvSpPr>
          <p:spPr>
            <a:xfrm>
              <a:off x="2235100" y="1980150"/>
              <a:ext cx="18175" cy="3575"/>
            </a:xfrm>
            <a:custGeom>
              <a:avLst/>
              <a:gdLst/>
              <a:ahLst/>
              <a:cxnLst/>
              <a:rect l="l" t="t" r="r" b="b"/>
              <a:pathLst>
                <a:path w="727" h="143" extrusionOk="0">
                  <a:moveTo>
                    <a:pt x="552" y="0"/>
                  </a:moveTo>
                  <a:cubicBezTo>
                    <a:pt x="359" y="0"/>
                    <a:pt x="158" y="47"/>
                    <a:pt x="0" y="131"/>
                  </a:cubicBezTo>
                  <a:lnTo>
                    <a:pt x="0" y="143"/>
                  </a:lnTo>
                  <a:cubicBezTo>
                    <a:pt x="238" y="83"/>
                    <a:pt x="464" y="59"/>
                    <a:pt x="714" y="59"/>
                  </a:cubicBezTo>
                  <a:cubicBezTo>
                    <a:pt x="726" y="36"/>
                    <a:pt x="726" y="12"/>
                    <a:pt x="714" y="12"/>
                  </a:cubicBezTo>
                  <a:cubicBezTo>
                    <a:pt x="662" y="4"/>
                    <a:pt x="607" y="0"/>
                    <a:pt x="5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74" name="Google Shape;19274;p27"/>
            <p:cNvSpPr/>
            <p:nvPr/>
          </p:nvSpPr>
          <p:spPr>
            <a:xfrm>
              <a:off x="2239250" y="1982225"/>
              <a:ext cx="16675" cy="3300"/>
            </a:xfrm>
            <a:custGeom>
              <a:avLst/>
              <a:gdLst/>
              <a:ahLst/>
              <a:cxnLst/>
              <a:rect l="l" t="t" r="r" b="b"/>
              <a:pathLst>
                <a:path w="667" h="132" extrusionOk="0">
                  <a:moveTo>
                    <a:pt x="656" y="0"/>
                  </a:moveTo>
                  <a:cubicBezTo>
                    <a:pt x="660" y="4"/>
                    <a:pt x="662" y="6"/>
                    <a:pt x="664" y="6"/>
                  </a:cubicBezTo>
                  <a:cubicBezTo>
                    <a:pt x="666" y="6"/>
                    <a:pt x="664" y="0"/>
                    <a:pt x="656" y="0"/>
                  </a:cubicBezTo>
                  <a:close/>
                  <a:moveTo>
                    <a:pt x="656" y="0"/>
                  </a:moveTo>
                  <a:cubicBezTo>
                    <a:pt x="477" y="0"/>
                    <a:pt x="298" y="12"/>
                    <a:pt x="120" y="60"/>
                  </a:cubicBezTo>
                  <a:cubicBezTo>
                    <a:pt x="84" y="72"/>
                    <a:pt x="1" y="107"/>
                    <a:pt x="72" y="131"/>
                  </a:cubicBezTo>
                  <a:cubicBezTo>
                    <a:pt x="72" y="131"/>
                    <a:pt x="84" y="131"/>
                    <a:pt x="84" y="119"/>
                  </a:cubicBezTo>
                  <a:cubicBezTo>
                    <a:pt x="144" y="84"/>
                    <a:pt x="179" y="72"/>
                    <a:pt x="239" y="60"/>
                  </a:cubicBezTo>
                  <a:cubicBezTo>
                    <a:pt x="275" y="48"/>
                    <a:pt x="334" y="48"/>
                    <a:pt x="382" y="48"/>
                  </a:cubicBezTo>
                  <a:cubicBezTo>
                    <a:pt x="477" y="48"/>
                    <a:pt x="560" y="2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75" name="Google Shape;19275;p27"/>
            <p:cNvSpPr/>
            <p:nvPr/>
          </p:nvSpPr>
          <p:spPr>
            <a:xfrm>
              <a:off x="2246100" y="1984250"/>
              <a:ext cx="12525" cy="3350"/>
            </a:xfrm>
            <a:custGeom>
              <a:avLst/>
              <a:gdLst/>
              <a:ahLst/>
              <a:cxnLst/>
              <a:rect l="l" t="t" r="r" b="b"/>
              <a:pathLst>
                <a:path w="501" h="134" extrusionOk="0">
                  <a:moveTo>
                    <a:pt x="371" y="1"/>
                  </a:moveTo>
                  <a:cubicBezTo>
                    <a:pt x="237" y="1"/>
                    <a:pt x="89" y="39"/>
                    <a:pt x="1" y="110"/>
                  </a:cubicBezTo>
                  <a:lnTo>
                    <a:pt x="1" y="134"/>
                  </a:lnTo>
                  <a:cubicBezTo>
                    <a:pt x="84" y="110"/>
                    <a:pt x="155" y="86"/>
                    <a:pt x="227" y="74"/>
                  </a:cubicBezTo>
                  <a:cubicBezTo>
                    <a:pt x="322" y="50"/>
                    <a:pt x="405" y="50"/>
                    <a:pt x="477" y="50"/>
                  </a:cubicBezTo>
                  <a:cubicBezTo>
                    <a:pt x="501" y="26"/>
                    <a:pt x="501" y="15"/>
                    <a:pt x="501" y="15"/>
                  </a:cubicBezTo>
                  <a:cubicBezTo>
                    <a:pt x="461" y="5"/>
                    <a:pt x="417" y="1"/>
                    <a:pt x="3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76" name="Google Shape;19276;p27"/>
            <p:cNvSpPr/>
            <p:nvPr/>
          </p:nvSpPr>
          <p:spPr>
            <a:xfrm>
              <a:off x="2254150" y="1986375"/>
              <a:ext cx="6850" cy="1525"/>
            </a:xfrm>
            <a:custGeom>
              <a:avLst/>
              <a:gdLst/>
              <a:ahLst/>
              <a:cxnLst/>
              <a:rect l="l" t="t" r="r" b="b"/>
              <a:pathLst>
                <a:path w="274" h="61" extrusionOk="0">
                  <a:moveTo>
                    <a:pt x="274" y="1"/>
                  </a:moveTo>
                  <a:cubicBezTo>
                    <a:pt x="191" y="1"/>
                    <a:pt x="95" y="13"/>
                    <a:pt x="12" y="49"/>
                  </a:cubicBezTo>
                  <a:cubicBezTo>
                    <a:pt x="0" y="49"/>
                    <a:pt x="12" y="60"/>
                    <a:pt x="12" y="60"/>
                  </a:cubicBezTo>
                  <a:cubicBezTo>
                    <a:pt x="95" y="60"/>
                    <a:pt x="191" y="49"/>
                    <a:pt x="274" y="13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77" name="Google Shape;19277;p27"/>
            <p:cNvSpPr/>
            <p:nvPr/>
          </p:nvSpPr>
          <p:spPr>
            <a:xfrm>
              <a:off x="2170500" y="2066450"/>
              <a:ext cx="2100" cy="2325"/>
            </a:xfrm>
            <a:custGeom>
              <a:avLst/>
              <a:gdLst/>
              <a:ahLst/>
              <a:cxnLst/>
              <a:rect l="l" t="t" r="r" b="b"/>
              <a:pathLst>
                <a:path w="84" h="93" extrusionOk="0">
                  <a:moveTo>
                    <a:pt x="12" y="1"/>
                  </a:moveTo>
                  <a:cubicBezTo>
                    <a:pt x="4" y="9"/>
                    <a:pt x="1" y="18"/>
                    <a:pt x="1" y="26"/>
                  </a:cubicBezTo>
                  <a:lnTo>
                    <a:pt x="1" y="26"/>
                  </a:lnTo>
                  <a:cubicBezTo>
                    <a:pt x="2" y="17"/>
                    <a:pt x="5" y="8"/>
                    <a:pt x="12" y="1"/>
                  </a:cubicBezTo>
                  <a:close/>
                  <a:moveTo>
                    <a:pt x="1" y="26"/>
                  </a:moveTo>
                  <a:cubicBezTo>
                    <a:pt x="0" y="57"/>
                    <a:pt x="28" y="93"/>
                    <a:pt x="59" y="93"/>
                  </a:cubicBezTo>
                  <a:cubicBezTo>
                    <a:pt x="67" y="93"/>
                    <a:pt x="76" y="90"/>
                    <a:pt x="84" y="84"/>
                  </a:cubicBezTo>
                  <a:cubicBezTo>
                    <a:pt x="47" y="84"/>
                    <a:pt x="3" y="56"/>
                    <a:pt x="1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78" name="Google Shape;19278;p27"/>
            <p:cNvSpPr/>
            <p:nvPr/>
          </p:nvSpPr>
          <p:spPr>
            <a:xfrm>
              <a:off x="2170800" y="2065850"/>
              <a:ext cx="2100" cy="1225"/>
            </a:xfrm>
            <a:custGeom>
              <a:avLst/>
              <a:gdLst/>
              <a:ahLst/>
              <a:cxnLst/>
              <a:rect l="l" t="t" r="r" b="b"/>
              <a:pathLst>
                <a:path w="84" h="49" extrusionOk="0">
                  <a:moveTo>
                    <a:pt x="0" y="1"/>
                  </a:moveTo>
                  <a:cubicBezTo>
                    <a:pt x="24" y="25"/>
                    <a:pt x="48" y="49"/>
                    <a:pt x="84" y="49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79" name="Google Shape;19279;p27"/>
            <p:cNvSpPr/>
            <p:nvPr/>
          </p:nvSpPr>
          <p:spPr>
            <a:xfrm>
              <a:off x="2171400" y="2066525"/>
              <a:ext cx="6850" cy="10675"/>
            </a:xfrm>
            <a:custGeom>
              <a:avLst/>
              <a:gdLst/>
              <a:ahLst/>
              <a:cxnLst/>
              <a:rect l="l" t="t" r="r" b="b"/>
              <a:pathLst>
                <a:path w="274" h="42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36" y="152"/>
                    <a:pt x="119" y="331"/>
                    <a:pt x="250" y="426"/>
                  </a:cubicBezTo>
                  <a:cubicBezTo>
                    <a:pt x="250" y="426"/>
                    <a:pt x="274" y="426"/>
                    <a:pt x="274" y="414"/>
                  </a:cubicBezTo>
                  <a:cubicBezTo>
                    <a:pt x="226" y="355"/>
                    <a:pt x="167" y="283"/>
                    <a:pt x="131" y="236"/>
                  </a:cubicBezTo>
                  <a:cubicBezTo>
                    <a:pt x="72" y="152"/>
                    <a:pt x="48" y="81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80" name="Google Shape;19280;p27"/>
            <p:cNvSpPr/>
            <p:nvPr/>
          </p:nvSpPr>
          <p:spPr>
            <a:xfrm>
              <a:off x="2174675" y="2068250"/>
              <a:ext cx="5375" cy="10125"/>
            </a:xfrm>
            <a:custGeom>
              <a:avLst/>
              <a:gdLst/>
              <a:ahLst/>
              <a:cxnLst/>
              <a:rect l="l" t="t" r="r" b="b"/>
              <a:pathLst>
                <a:path w="215" h="405" extrusionOk="0">
                  <a:moveTo>
                    <a:pt x="0" y="0"/>
                  </a:moveTo>
                  <a:lnTo>
                    <a:pt x="0" y="0"/>
                  </a:lnTo>
                  <a:cubicBezTo>
                    <a:pt x="24" y="72"/>
                    <a:pt x="60" y="143"/>
                    <a:pt x="95" y="203"/>
                  </a:cubicBezTo>
                  <a:cubicBezTo>
                    <a:pt x="119" y="262"/>
                    <a:pt x="155" y="345"/>
                    <a:pt x="202" y="405"/>
                  </a:cubicBezTo>
                  <a:cubicBezTo>
                    <a:pt x="202" y="405"/>
                    <a:pt x="214" y="405"/>
                    <a:pt x="214" y="381"/>
                  </a:cubicBezTo>
                  <a:cubicBezTo>
                    <a:pt x="202" y="310"/>
                    <a:pt x="155" y="250"/>
                    <a:pt x="107" y="179"/>
                  </a:cubicBezTo>
                  <a:cubicBezTo>
                    <a:pt x="95" y="119"/>
                    <a:pt x="48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81" name="Google Shape;19281;p27"/>
            <p:cNvSpPr/>
            <p:nvPr/>
          </p:nvSpPr>
          <p:spPr>
            <a:xfrm>
              <a:off x="2177900" y="2068500"/>
              <a:ext cx="5125" cy="8700"/>
            </a:xfrm>
            <a:custGeom>
              <a:avLst/>
              <a:gdLst/>
              <a:ahLst/>
              <a:cxnLst/>
              <a:rect l="l" t="t" r="r" b="b"/>
              <a:pathLst>
                <a:path w="205" h="348" extrusionOk="0">
                  <a:moveTo>
                    <a:pt x="9" y="0"/>
                  </a:moveTo>
                  <a:cubicBezTo>
                    <a:pt x="2" y="0"/>
                    <a:pt x="0" y="7"/>
                    <a:pt x="14" y="14"/>
                  </a:cubicBezTo>
                  <a:cubicBezTo>
                    <a:pt x="62" y="121"/>
                    <a:pt x="109" y="240"/>
                    <a:pt x="193" y="347"/>
                  </a:cubicBezTo>
                  <a:lnTo>
                    <a:pt x="204" y="347"/>
                  </a:lnTo>
                  <a:cubicBezTo>
                    <a:pt x="157" y="228"/>
                    <a:pt x="85" y="121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82" name="Google Shape;19282;p27"/>
            <p:cNvSpPr/>
            <p:nvPr/>
          </p:nvSpPr>
          <p:spPr>
            <a:xfrm>
              <a:off x="2182100" y="2070325"/>
              <a:ext cx="3900" cy="9850"/>
            </a:xfrm>
            <a:custGeom>
              <a:avLst/>
              <a:gdLst/>
              <a:ahLst/>
              <a:cxnLst/>
              <a:rect l="l" t="t" r="r" b="b"/>
              <a:pathLst>
                <a:path w="156" h="394" extrusionOk="0">
                  <a:moveTo>
                    <a:pt x="1" y="0"/>
                  </a:moveTo>
                  <a:cubicBezTo>
                    <a:pt x="36" y="131"/>
                    <a:pt x="60" y="274"/>
                    <a:pt x="144" y="393"/>
                  </a:cubicBezTo>
                  <a:lnTo>
                    <a:pt x="156" y="393"/>
                  </a:lnTo>
                  <a:cubicBezTo>
                    <a:pt x="108" y="274"/>
                    <a:pt x="48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83" name="Google Shape;19283;p27"/>
            <p:cNvSpPr/>
            <p:nvPr/>
          </p:nvSpPr>
          <p:spPr>
            <a:xfrm>
              <a:off x="2307125" y="2183300"/>
              <a:ext cx="10150" cy="15625"/>
            </a:xfrm>
            <a:custGeom>
              <a:avLst/>
              <a:gdLst/>
              <a:ahLst/>
              <a:cxnLst/>
              <a:rect l="l" t="t" r="r" b="b"/>
              <a:pathLst>
                <a:path w="406" h="625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53"/>
                    <a:pt x="0" y="89"/>
                    <a:pt x="36" y="125"/>
                  </a:cubicBezTo>
                  <a:cubicBezTo>
                    <a:pt x="36" y="113"/>
                    <a:pt x="48" y="89"/>
                    <a:pt x="48" y="65"/>
                  </a:cubicBezTo>
                  <a:cubicBezTo>
                    <a:pt x="60" y="89"/>
                    <a:pt x="60" y="101"/>
                    <a:pt x="84" y="113"/>
                  </a:cubicBezTo>
                  <a:cubicBezTo>
                    <a:pt x="96" y="125"/>
                    <a:pt x="108" y="161"/>
                    <a:pt x="119" y="173"/>
                  </a:cubicBezTo>
                  <a:cubicBezTo>
                    <a:pt x="155" y="232"/>
                    <a:pt x="179" y="280"/>
                    <a:pt x="215" y="339"/>
                  </a:cubicBezTo>
                  <a:cubicBezTo>
                    <a:pt x="274" y="423"/>
                    <a:pt x="322" y="530"/>
                    <a:pt x="393" y="625"/>
                  </a:cubicBezTo>
                  <a:cubicBezTo>
                    <a:pt x="393" y="625"/>
                    <a:pt x="405" y="625"/>
                    <a:pt x="405" y="601"/>
                  </a:cubicBezTo>
                  <a:cubicBezTo>
                    <a:pt x="381" y="506"/>
                    <a:pt x="298" y="411"/>
                    <a:pt x="238" y="327"/>
                  </a:cubicBezTo>
                  <a:cubicBezTo>
                    <a:pt x="179" y="220"/>
                    <a:pt x="119" y="113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84" name="Google Shape;19284;p27"/>
            <p:cNvSpPr/>
            <p:nvPr/>
          </p:nvSpPr>
          <p:spPr>
            <a:xfrm>
              <a:off x="2311575" y="2181725"/>
              <a:ext cx="10450" cy="16625"/>
            </a:xfrm>
            <a:custGeom>
              <a:avLst/>
              <a:gdLst/>
              <a:ahLst/>
              <a:cxnLst/>
              <a:rect l="l" t="t" r="r" b="b"/>
              <a:pathLst>
                <a:path w="418" h="665" extrusionOk="0">
                  <a:moveTo>
                    <a:pt x="10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13" y="3"/>
                    <a:pt x="13" y="0"/>
                    <a:pt x="10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37" y="140"/>
                    <a:pt x="72" y="271"/>
                    <a:pt x="156" y="390"/>
                  </a:cubicBezTo>
                  <a:cubicBezTo>
                    <a:pt x="215" y="486"/>
                    <a:pt x="299" y="605"/>
                    <a:pt x="406" y="664"/>
                  </a:cubicBezTo>
                  <a:cubicBezTo>
                    <a:pt x="418" y="664"/>
                    <a:pt x="418" y="664"/>
                    <a:pt x="418" y="652"/>
                  </a:cubicBezTo>
                  <a:cubicBezTo>
                    <a:pt x="346" y="545"/>
                    <a:pt x="239" y="474"/>
                    <a:pt x="180" y="367"/>
                  </a:cubicBezTo>
                  <a:cubicBezTo>
                    <a:pt x="108" y="247"/>
                    <a:pt x="49" y="128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85" name="Google Shape;19285;p27"/>
            <p:cNvSpPr/>
            <p:nvPr/>
          </p:nvSpPr>
          <p:spPr>
            <a:xfrm>
              <a:off x="2315450" y="2182550"/>
              <a:ext cx="9550" cy="15200"/>
            </a:xfrm>
            <a:custGeom>
              <a:avLst/>
              <a:gdLst/>
              <a:ahLst/>
              <a:cxnLst/>
              <a:rect l="l" t="t" r="r" b="b"/>
              <a:pathLst>
                <a:path w="382" h="608" extrusionOk="0">
                  <a:moveTo>
                    <a:pt x="25" y="0"/>
                  </a:moveTo>
                  <a:cubicBezTo>
                    <a:pt x="13" y="0"/>
                    <a:pt x="1" y="0"/>
                    <a:pt x="13" y="12"/>
                  </a:cubicBezTo>
                  <a:cubicBezTo>
                    <a:pt x="84" y="214"/>
                    <a:pt x="203" y="453"/>
                    <a:pt x="370" y="607"/>
                  </a:cubicBezTo>
                  <a:cubicBezTo>
                    <a:pt x="382" y="607"/>
                    <a:pt x="382" y="607"/>
                    <a:pt x="382" y="595"/>
                  </a:cubicBezTo>
                  <a:cubicBezTo>
                    <a:pt x="322" y="500"/>
                    <a:pt x="251" y="417"/>
                    <a:pt x="191" y="322"/>
                  </a:cubicBezTo>
                  <a:cubicBezTo>
                    <a:pt x="132" y="214"/>
                    <a:pt x="72" y="119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86" name="Google Shape;19286;p27"/>
            <p:cNvSpPr/>
            <p:nvPr/>
          </p:nvSpPr>
          <p:spPr>
            <a:xfrm>
              <a:off x="2318425" y="2180025"/>
              <a:ext cx="8950" cy="13675"/>
            </a:xfrm>
            <a:custGeom>
              <a:avLst/>
              <a:gdLst/>
              <a:ahLst/>
              <a:cxnLst/>
              <a:rect l="l" t="t" r="r" b="b"/>
              <a:pathLst>
                <a:path w="358" h="547" extrusionOk="0">
                  <a:moveTo>
                    <a:pt x="10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08" y="196"/>
                    <a:pt x="203" y="399"/>
                    <a:pt x="346" y="542"/>
                  </a:cubicBezTo>
                  <a:cubicBezTo>
                    <a:pt x="350" y="545"/>
                    <a:pt x="352" y="547"/>
                    <a:pt x="354" y="547"/>
                  </a:cubicBezTo>
                  <a:cubicBezTo>
                    <a:pt x="358" y="547"/>
                    <a:pt x="358" y="538"/>
                    <a:pt x="358" y="530"/>
                  </a:cubicBezTo>
                  <a:cubicBezTo>
                    <a:pt x="251" y="351"/>
                    <a:pt x="120" y="184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87" name="Google Shape;19287;p27"/>
            <p:cNvSpPr/>
            <p:nvPr/>
          </p:nvSpPr>
          <p:spPr>
            <a:xfrm>
              <a:off x="2053525" y="2108700"/>
              <a:ext cx="175300" cy="237275"/>
            </a:xfrm>
            <a:custGeom>
              <a:avLst/>
              <a:gdLst/>
              <a:ahLst/>
              <a:cxnLst/>
              <a:rect l="l" t="t" r="r" b="b"/>
              <a:pathLst>
                <a:path w="7012" h="9491" extrusionOk="0">
                  <a:moveTo>
                    <a:pt x="1916" y="0"/>
                  </a:moveTo>
                  <a:cubicBezTo>
                    <a:pt x="1913" y="0"/>
                    <a:pt x="1909" y="1"/>
                    <a:pt x="1905" y="1"/>
                  </a:cubicBezTo>
                  <a:cubicBezTo>
                    <a:pt x="786" y="251"/>
                    <a:pt x="24" y="1252"/>
                    <a:pt x="84" y="2395"/>
                  </a:cubicBezTo>
                  <a:cubicBezTo>
                    <a:pt x="107" y="2680"/>
                    <a:pt x="179" y="2930"/>
                    <a:pt x="262" y="3192"/>
                  </a:cubicBezTo>
                  <a:cubicBezTo>
                    <a:pt x="417" y="3609"/>
                    <a:pt x="465" y="3966"/>
                    <a:pt x="500" y="4407"/>
                  </a:cubicBezTo>
                  <a:cubicBezTo>
                    <a:pt x="560" y="4990"/>
                    <a:pt x="667" y="5574"/>
                    <a:pt x="953" y="6085"/>
                  </a:cubicBezTo>
                  <a:cubicBezTo>
                    <a:pt x="1572" y="7276"/>
                    <a:pt x="2989" y="7514"/>
                    <a:pt x="4048" y="8205"/>
                  </a:cubicBezTo>
                  <a:cubicBezTo>
                    <a:pt x="4703" y="8633"/>
                    <a:pt x="5370" y="9110"/>
                    <a:pt x="6096" y="9395"/>
                  </a:cubicBezTo>
                  <a:cubicBezTo>
                    <a:pt x="6244" y="9450"/>
                    <a:pt x="6390" y="9490"/>
                    <a:pt x="6528" y="9490"/>
                  </a:cubicBezTo>
                  <a:cubicBezTo>
                    <a:pt x="6688" y="9490"/>
                    <a:pt x="6837" y="9436"/>
                    <a:pt x="6965" y="9288"/>
                  </a:cubicBezTo>
                  <a:cubicBezTo>
                    <a:pt x="7012" y="9233"/>
                    <a:pt x="6957" y="9162"/>
                    <a:pt x="6897" y="9162"/>
                  </a:cubicBezTo>
                  <a:cubicBezTo>
                    <a:pt x="6880" y="9162"/>
                    <a:pt x="6862" y="9168"/>
                    <a:pt x="6846" y="9181"/>
                  </a:cubicBezTo>
                  <a:cubicBezTo>
                    <a:pt x="6746" y="9268"/>
                    <a:pt x="6624" y="9304"/>
                    <a:pt x="6490" y="9304"/>
                  </a:cubicBezTo>
                  <a:cubicBezTo>
                    <a:pt x="6001" y="9304"/>
                    <a:pt x="5352" y="8830"/>
                    <a:pt x="5025" y="8633"/>
                  </a:cubicBezTo>
                  <a:cubicBezTo>
                    <a:pt x="4608" y="8383"/>
                    <a:pt x="4203" y="8086"/>
                    <a:pt x="3798" y="7836"/>
                  </a:cubicBezTo>
                  <a:cubicBezTo>
                    <a:pt x="2870" y="7300"/>
                    <a:pt x="1715" y="7086"/>
                    <a:pt x="1131" y="6074"/>
                  </a:cubicBezTo>
                  <a:cubicBezTo>
                    <a:pt x="596" y="5157"/>
                    <a:pt x="798" y="4085"/>
                    <a:pt x="465" y="3133"/>
                  </a:cubicBezTo>
                  <a:cubicBezTo>
                    <a:pt x="0" y="1835"/>
                    <a:pt x="643" y="573"/>
                    <a:pt x="1917" y="120"/>
                  </a:cubicBezTo>
                  <a:cubicBezTo>
                    <a:pt x="2019" y="98"/>
                    <a:pt x="1981" y="0"/>
                    <a:pt x="19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88" name="Google Shape;19288;p27"/>
            <p:cNvSpPr/>
            <p:nvPr/>
          </p:nvSpPr>
          <p:spPr>
            <a:xfrm>
              <a:off x="2217250" y="2211400"/>
              <a:ext cx="62800" cy="133425"/>
            </a:xfrm>
            <a:custGeom>
              <a:avLst/>
              <a:gdLst/>
              <a:ahLst/>
              <a:cxnLst/>
              <a:rect l="l" t="t" r="r" b="b"/>
              <a:pathLst>
                <a:path w="2512" h="5337" extrusionOk="0">
                  <a:moveTo>
                    <a:pt x="2149" y="1"/>
                  </a:moveTo>
                  <a:cubicBezTo>
                    <a:pt x="2132" y="1"/>
                    <a:pt x="2107" y="14"/>
                    <a:pt x="2107" y="37"/>
                  </a:cubicBezTo>
                  <a:cubicBezTo>
                    <a:pt x="2286" y="1227"/>
                    <a:pt x="2071" y="2192"/>
                    <a:pt x="1393" y="3192"/>
                  </a:cubicBezTo>
                  <a:cubicBezTo>
                    <a:pt x="1155" y="3525"/>
                    <a:pt x="976" y="3859"/>
                    <a:pt x="833" y="4263"/>
                  </a:cubicBezTo>
                  <a:cubicBezTo>
                    <a:pt x="702" y="4609"/>
                    <a:pt x="643" y="4811"/>
                    <a:pt x="309" y="5073"/>
                  </a:cubicBezTo>
                  <a:cubicBezTo>
                    <a:pt x="178" y="5192"/>
                    <a:pt x="131" y="5168"/>
                    <a:pt x="12" y="5287"/>
                  </a:cubicBezTo>
                  <a:cubicBezTo>
                    <a:pt x="1" y="5298"/>
                    <a:pt x="9" y="5337"/>
                    <a:pt x="36" y="5337"/>
                  </a:cubicBezTo>
                  <a:cubicBezTo>
                    <a:pt x="40" y="5337"/>
                    <a:pt x="43" y="5336"/>
                    <a:pt x="47" y="5335"/>
                  </a:cubicBezTo>
                  <a:cubicBezTo>
                    <a:pt x="464" y="5156"/>
                    <a:pt x="666" y="5085"/>
                    <a:pt x="857" y="4656"/>
                  </a:cubicBezTo>
                  <a:cubicBezTo>
                    <a:pt x="1119" y="4109"/>
                    <a:pt x="1309" y="3585"/>
                    <a:pt x="1631" y="3085"/>
                  </a:cubicBezTo>
                  <a:cubicBezTo>
                    <a:pt x="2226" y="2168"/>
                    <a:pt x="2512" y="1085"/>
                    <a:pt x="2167" y="13"/>
                  </a:cubicBezTo>
                  <a:cubicBezTo>
                    <a:pt x="2167" y="5"/>
                    <a:pt x="2159" y="1"/>
                    <a:pt x="21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89" name="Google Shape;19289;p27"/>
            <p:cNvSpPr/>
            <p:nvPr/>
          </p:nvSpPr>
          <p:spPr>
            <a:xfrm>
              <a:off x="2163650" y="2182550"/>
              <a:ext cx="51825" cy="135000"/>
            </a:xfrm>
            <a:custGeom>
              <a:avLst/>
              <a:gdLst/>
              <a:ahLst/>
              <a:cxnLst/>
              <a:rect l="l" t="t" r="r" b="b"/>
              <a:pathLst>
                <a:path w="2073" h="5400" extrusionOk="0">
                  <a:moveTo>
                    <a:pt x="1" y="0"/>
                  </a:moveTo>
                  <a:lnTo>
                    <a:pt x="1" y="0"/>
                  </a:lnTo>
                  <a:cubicBezTo>
                    <a:pt x="262" y="453"/>
                    <a:pt x="560" y="917"/>
                    <a:pt x="763" y="1429"/>
                  </a:cubicBezTo>
                  <a:cubicBezTo>
                    <a:pt x="953" y="1941"/>
                    <a:pt x="917" y="2453"/>
                    <a:pt x="1013" y="2989"/>
                  </a:cubicBezTo>
                  <a:cubicBezTo>
                    <a:pt x="1132" y="3846"/>
                    <a:pt x="1667" y="4608"/>
                    <a:pt x="2025" y="5382"/>
                  </a:cubicBezTo>
                  <a:cubicBezTo>
                    <a:pt x="2029" y="5395"/>
                    <a:pt x="2037" y="5400"/>
                    <a:pt x="2044" y="5400"/>
                  </a:cubicBezTo>
                  <a:cubicBezTo>
                    <a:pt x="2058" y="5400"/>
                    <a:pt x="2072" y="5385"/>
                    <a:pt x="2072" y="5370"/>
                  </a:cubicBezTo>
                  <a:cubicBezTo>
                    <a:pt x="1953" y="4906"/>
                    <a:pt x="1715" y="4501"/>
                    <a:pt x="1489" y="4072"/>
                  </a:cubicBezTo>
                  <a:cubicBezTo>
                    <a:pt x="1203" y="3524"/>
                    <a:pt x="1096" y="3001"/>
                    <a:pt x="1036" y="2393"/>
                  </a:cubicBezTo>
                  <a:cubicBezTo>
                    <a:pt x="953" y="1465"/>
                    <a:pt x="548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90" name="Google Shape;19290;p27"/>
            <p:cNvSpPr/>
            <p:nvPr/>
          </p:nvSpPr>
          <p:spPr>
            <a:xfrm>
              <a:off x="2214250" y="2319075"/>
              <a:ext cx="6275" cy="15400"/>
            </a:xfrm>
            <a:custGeom>
              <a:avLst/>
              <a:gdLst/>
              <a:ahLst/>
              <a:cxnLst/>
              <a:rect l="l" t="t" r="r" b="b"/>
              <a:pathLst>
                <a:path w="251" h="616" extrusionOk="0">
                  <a:moveTo>
                    <a:pt x="18" y="1"/>
                  </a:moveTo>
                  <a:cubicBezTo>
                    <a:pt x="8" y="1"/>
                    <a:pt x="1" y="18"/>
                    <a:pt x="1" y="28"/>
                  </a:cubicBezTo>
                  <a:cubicBezTo>
                    <a:pt x="24" y="135"/>
                    <a:pt x="72" y="230"/>
                    <a:pt x="120" y="337"/>
                  </a:cubicBezTo>
                  <a:cubicBezTo>
                    <a:pt x="143" y="433"/>
                    <a:pt x="179" y="528"/>
                    <a:pt x="227" y="611"/>
                  </a:cubicBezTo>
                  <a:cubicBezTo>
                    <a:pt x="230" y="615"/>
                    <a:pt x="233" y="616"/>
                    <a:pt x="236" y="616"/>
                  </a:cubicBezTo>
                  <a:cubicBezTo>
                    <a:pt x="244" y="616"/>
                    <a:pt x="251" y="605"/>
                    <a:pt x="251" y="588"/>
                  </a:cubicBezTo>
                  <a:cubicBezTo>
                    <a:pt x="227" y="492"/>
                    <a:pt x="179" y="385"/>
                    <a:pt x="132" y="278"/>
                  </a:cubicBezTo>
                  <a:cubicBezTo>
                    <a:pt x="108" y="183"/>
                    <a:pt x="72" y="99"/>
                    <a:pt x="24" y="4"/>
                  </a:cubicBezTo>
                  <a:cubicBezTo>
                    <a:pt x="22" y="2"/>
                    <a:pt x="20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91" name="Google Shape;19291;p27"/>
            <p:cNvSpPr/>
            <p:nvPr/>
          </p:nvSpPr>
          <p:spPr>
            <a:xfrm>
              <a:off x="2159175" y="2175700"/>
              <a:ext cx="16400" cy="23825"/>
            </a:xfrm>
            <a:custGeom>
              <a:avLst/>
              <a:gdLst/>
              <a:ahLst/>
              <a:cxnLst/>
              <a:rect l="l" t="t" r="r" b="b"/>
              <a:pathLst>
                <a:path w="656" h="953" extrusionOk="0">
                  <a:moveTo>
                    <a:pt x="1" y="0"/>
                  </a:moveTo>
                  <a:lnTo>
                    <a:pt x="1" y="0"/>
                  </a:lnTo>
                  <a:cubicBezTo>
                    <a:pt x="13" y="191"/>
                    <a:pt x="144" y="393"/>
                    <a:pt x="239" y="536"/>
                  </a:cubicBezTo>
                  <a:cubicBezTo>
                    <a:pt x="322" y="667"/>
                    <a:pt x="441" y="893"/>
                    <a:pt x="608" y="953"/>
                  </a:cubicBezTo>
                  <a:cubicBezTo>
                    <a:pt x="620" y="953"/>
                    <a:pt x="656" y="941"/>
                    <a:pt x="656" y="929"/>
                  </a:cubicBezTo>
                  <a:cubicBezTo>
                    <a:pt x="620" y="762"/>
                    <a:pt x="441" y="608"/>
                    <a:pt x="358" y="465"/>
                  </a:cubicBezTo>
                  <a:cubicBezTo>
                    <a:pt x="251" y="310"/>
                    <a:pt x="168" y="11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92" name="Google Shape;19292;p27"/>
            <p:cNvSpPr/>
            <p:nvPr/>
          </p:nvSpPr>
          <p:spPr>
            <a:xfrm>
              <a:off x="2172575" y="2197425"/>
              <a:ext cx="7775" cy="14575"/>
            </a:xfrm>
            <a:custGeom>
              <a:avLst/>
              <a:gdLst/>
              <a:ahLst/>
              <a:cxnLst/>
              <a:rect l="l" t="t" r="r" b="b"/>
              <a:pathLst>
                <a:path w="311" h="583" extrusionOk="0">
                  <a:moveTo>
                    <a:pt x="1" y="0"/>
                  </a:moveTo>
                  <a:lnTo>
                    <a:pt x="1" y="0"/>
                  </a:lnTo>
                  <a:cubicBezTo>
                    <a:pt x="36" y="96"/>
                    <a:pt x="108" y="191"/>
                    <a:pt x="144" y="274"/>
                  </a:cubicBezTo>
                  <a:cubicBezTo>
                    <a:pt x="191" y="370"/>
                    <a:pt x="227" y="489"/>
                    <a:pt x="275" y="572"/>
                  </a:cubicBezTo>
                  <a:cubicBezTo>
                    <a:pt x="275" y="580"/>
                    <a:pt x="279" y="583"/>
                    <a:pt x="284" y="583"/>
                  </a:cubicBezTo>
                  <a:cubicBezTo>
                    <a:pt x="294" y="583"/>
                    <a:pt x="310" y="572"/>
                    <a:pt x="310" y="572"/>
                  </a:cubicBezTo>
                  <a:cubicBezTo>
                    <a:pt x="310" y="477"/>
                    <a:pt x="251" y="370"/>
                    <a:pt x="203" y="274"/>
                  </a:cubicBezTo>
                  <a:cubicBezTo>
                    <a:pt x="144" y="155"/>
                    <a:pt x="84" y="7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93" name="Google Shape;19293;p27"/>
            <p:cNvSpPr/>
            <p:nvPr/>
          </p:nvSpPr>
          <p:spPr>
            <a:xfrm>
              <a:off x="2168700" y="2183425"/>
              <a:ext cx="23250" cy="50550"/>
            </a:xfrm>
            <a:custGeom>
              <a:avLst/>
              <a:gdLst/>
              <a:ahLst/>
              <a:cxnLst/>
              <a:rect l="l" t="t" r="r" b="b"/>
              <a:pathLst>
                <a:path w="930" h="2022" extrusionOk="0">
                  <a:moveTo>
                    <a:pt x="1" y="1"/>
                  </a:moveTo>
                  <a:lnTo>
                    <a:pt x="1" y="1"/>
                  </a:lnTo>
                  <a:cubicBezTo>
                    <a:pt x="525" y="513"/>
                    <a:pt x="822" y="1299"/>
                    <a:pt x="870" y="2013"/>
                  </a:cubicBezTo>
                  <a:cubicBezTo>
                    <a:pt x="870" y="2019"/>
                    <a:pt x="873" y="2022"/>
                    <a:pt x="876" y="2022"/>
                  </a:cubicBezTo>
                  <a:cubicBezTo>
                    <a:pt x="879" y="2022"/>
                    <a:pt x="882" y="2019"/>
                    <a:pt x="882" y="2013"/>
                  </a:cubicBezTo>
                  <a:cubicBezTo>
                    <a:pt x="930" y="1668"/>
                    <a:pt x="811" y="1346"/>
                    <a:pt x="680" y="1037"/>
                  </a:cubicBezTo>
                  <a:cubicBezTo>
                    <a:pt x="525" y="680"/>
                    <a:pt x="334" y="23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94" name="Google Shape;19294;p27"/>
            <p:cNvSpPr/>
            <p:nvPr/>
          </p:nvSpPr>
          <p:spPr>
            <a:xfrm>
              <a:off x="2191625" y="2237225"/>
              <a:ext cx="27550" cy="78925"/>
            </a:xfrm>
            <a:custGeom>
              <a:avLst/>
              <a:gdLst/>
              <a:ahLst/>
              <a:cxnLst/>
              <a:rect l="l" t="t" r="r" b="b"/>
              <a:pathLst>
                <a:path w="1102" h="3157" extrusionOk="0">
                  <a:moveTo>
                    <a:pt x="11" y="1"/>
                  </a:moveTo>
                  <a:cubicBezTo>
                    <a:pt x="7" y="1"/>
                    <a:pt x="1" y="10"/>
                    <a:pt x="1" y="28"/>
                  </a:cubicBezTo>
                  <a:cubicBezTo>
                    <a:pt x="36" y="528"/>
                    <a:pt x="25" y="1147"/>
                    <a:pt x="263" y="1599"/>
                  </a:cubicBezTo>
                  <a:cubicBezTo>
                    <a:pt x="513" y="2111"/>
                    <a:pt x="691" y="2695"/>
                    <a:pt x="1048" y="3147"/>
                  </a:cubicBezTo>
                  <a:cubicBezTo>
                    <a:pt x="1052" y="3154"/>
                    <a:pt x="1059" y="3157"/>
                    <a:pt x="1065" y="3157"/>
                  </a:cubicBezTo>
                  <a:cubicBezTo>
                    <a:pt x="1082" y="3157"/>
                    <a:pt x="1101" y="3140"/>
                    <a:pt x="1084" y="3123"/>
                  </a:cubicBezTo>
                  <a:cubicBezTo>
                    <a:pt x="787" y="2695"/>
                    <a:pt x="667" y="2195"/>
                    <a:pt x="406" y="1766"/>
                  </a:cubicBezTo>
                  <a:cubicBezTo>
                    <a:pt x="108" y="1230"/>
                    <a:pt x="96" y="635"/>
                    <a:pt x="13" y="28"/>
                  </a:cubicBezTo>
                  <a:cubicBezTo>
                    <a:pt x="19" y="10"/>
                    <a:pt x="16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95" name="Google Shape;19295;p27"/>
            <p:cNvSpPr/>
            <p:nvPr/>
          </p:nvSpPr>
          <p:spPr>
            <a:xfrm>
              <a:off x="2070175" y="2118850"/>
              <a:ext cx="30700" cy="32325"/>
            </a:xfrm>
            <a:custGeom>
              <a:avLst/>
              <a:gdLst/>
              <a:ahLst/>
              <a:cxnLst/>
              <a:rect l="l" t="t" r="r" b="b"/>
              <a:pathLst>
                <a:path w="1228" h="1293" extrusionOk="0">
                  <a:moveTo>
                    <a:pt x="1192" y="0"/>
                  </a:moveTo>
                  <a:cubicBezTo>
                    <a:pt x="656" y="238"/>
                    <a:pt x="180" y="703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299" y="726"/>
                    <a:pt x="644" y="298"/>
                    <a:pt x="1192" y="12"/>
                  </a:cubicBezTo>
                  <a:cubicBezTo>
                    <a:pt x="1227" y="12"/>
                    <a:pt x="1204" y="0"/>
                    <a:pt x="1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96" name="Google Shape;19296;p27"/>
            <p:cNvSpPr/>
            <p:nvPr/>
          </p:nvSpPr>
          <p:spPr>
            <a:xfrm>
              <a:off x="2065425" y="2156650"/>
              <a:ext cx="29725" cy="109625"/>
            </a:xfrm>
            <a:custGeom>
              <a:avLst/>
              <a:gdLst/>
              <a:ahLst/>
              <a:cxnLst/>
              <a:rect l="l" t="t" r="r" b="b"/>
              <a:pathLst>
                <a:path w="1189" h="4385" extrusionOk="0">
                  <a:moveTo>
                    <a:pt x="131" y="0"/>
                  </a:moveTo>
                  <a:cubicBezTo>
                    <a:pt x="48" y="322"/>
                    <a:pt x="48" y="619"/>
                    <a:pt x="131" y="929"/>
                  </a:cubicBezTo>
                  <a:cubicBezTo>
                    <a:pt x="286" y="1465"/>
                    <a:pt x="346" y="1929"/>
                    <a:pt x="381" y="2477"/>
                  </a:cubicBezTo>
                  <a:cubicBezTo>
                    <a:pt x="429" y="3179"/>
                    <a:pt x="620" y="3894"/>
                    <a:pt x="1143" y="4382"/>
                  </a:cubicBezTo>
                  <a:cubicBezTo>
                    <a:pt x="1146" y="4384"/>
                    <a:pt x="1149" y="4385"/>
                    <a:pt x="1152" y="4385"/>
                  </a:cubicBezTo>
                  <a:cubicBezTo>
                    <a:pt x="1167" y="4385"/>
                    <a:pt x="1189" y="4366"/>
                    <a:pt x="1179" y="4346"/>
                  </a:cubicBezTo>
                  <a:cubicBezTo>
                    <a:pt x="608" y="3679"/>
                    <a:pt x="441" y="2941"/>
                    <a:pt x="429" y="2084"/>
                  </a:cubicBezTo>
                  <a:cubicBezTo>
                    <a:pt x="381" y="1370"/>
                    <a:pt x="0" y="75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97" name="Google Shape;19297;p27"/>
            <p:cNvSpPr/>
            <p:nvPr/>
          </p:nvSpPr>
          <p:spPr>
            <a:xfrm>
              <a:off x="2069600" y="2173400"/>
              <a:ext cx="21750" cy="6475"/>
            </a:xfrm>
            <a:custGeom>
              <a:avLst/>
              <a:gdLst/>
              <a:ahLst/>
              <a:cxnLst/>
              <a:rect l="l" t="t" r="r" b="b"/>
              <a:pathLst>
                <a:path w="870" h="259" extrusionOk="0">
                  <a:moveTo>
                    <a:pt x="172" y="0"/>
                  </a:moveTo>
                  <a:cubicBezTo>
                    <a:pt x="122" y="0"/>
                    <a:pt x="73" y="3"/>
                    <a:pt x="24" y="9"/>
                  </a:cubicBezTo>
                  <a:cubicBezTo>
                    <a:pt x="0" y="9"/>
                    <a:pt x="0" y="33"/>
                    <a:pt x="24" y="33"/>
                  </a:cubicBezTo>
                  <a:cubicBezTo>
                    <a:pt x="59" y="30"/>
                    <a:pt x="93" y="29"/>
                    <a:pt x="127" y="29"/>
                  </a:cubicBezTo>
                  <a:cubicBezTo>
                    <a:pt x="392" y="29"/>
                    <a:pt x="625" y="111"/>
                    <a:pt x="857" y="259"/>
                  </a:cubicBezTo>
                  <a:cubicBezTo>
                    <a:pt x="869" y="259"/>
                    <a:pt x="869" y="247"/>
                    <a:pt x="869" y="247"/>
                  </a:cubicBezTo>
                  <a:cubicBezTo>
                    <a:pt x="690" y="78"/>
                    <a:pt x="428" y="0"/>
                    <a:pt x="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98" name="Google Shape;19298;p27"/>
            <p:cNvSpPr/>
            <p:nvPr/>
          </p:nvSpPr>
          <p:spPr>
            <a:xfrm>
              <a:off x="2121075" y="2083200"/>
              <a:ext cx="7375" cy="48900"/>
            </a:xfrm>
            <a:custGeom>
              <a:avLst/>
              <a:gdLst/>
              <a:ahLst/>
              <a:cxnLst/>
              <a:rect l="l" t="t" r="r" b="b"/>
              <a:pathLst>
                <a:path w="295" h="1956" extrusionOk="0">
                  <a:moveTo>
                    <a:pt x="291" y="0"/>
                  </a:moveTo>
                  <a:cubicBezTo>
                    <a:pt x="290" y="0"/>
                    <a:pt x="287" y="3"/>
                    <a:pt x="287" y="9"/>
                  </a:cubicBezTo>
                  <a:cubicBezTo>
                    <a:pt x="293" y="3"/>
                    <a:pt x="293" y="0"/>
                    <a:pt x="291" y="0"/>
                  </a:cubicBezTo>
                  <a:close/>
                  <a:moveTo>
                    <a:pt x="287" y="9"/>
                  </a:moveTo>
                  <a:cubicBezTo>
                    <a:pt x="239" y="402"/>
                    <a:pt x="84" y="771"/>
                    <a:pt x="37" y="1140"/>
                  </a:cubicBezTo>
                  <a:cubicBezTo>
                    <a:pt x="1" y="1414"/>
                    <a:pt x="168" y="1712"/>
                    <a:pt x="275" y="1950"/>
                  </a:cubicBezTo>
                  <a:cubicBezTo>
                    <a:pt x="275" y="1954"/>
                    <a:pt x="277" y="1955"/>
                    <a:pt x="281" y="1955"/>
                  </a:cubicBezTo>
                  <a:cubicBezTo>
                    <a:pt x="287" y="1955"/>
                    <a:pt x="295" y="1950"/>
                    <a:pt x="287" y="1950"/>
                  </a:cubicBezTo>
                  <a:cubicBezTo>
                    <a:pt x="168" y="1545"/>
                    <a:pt x="25" y="1295"/>
                    <a:pt x="156" y="855"/>
                  </a:cubicBezTo>
                  <a:cubicBezTo>
                    <a:pt x="239" y="581"/>
                    <a:pt x="287" y="295"/>
                    <a:pt x="28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99" name="Google Shape;19299;p27"/>
            <p:cNvSpPr/>
            <p:nvPr/>
          </p:nvSpPr>
          <p:spPr>
            <a:xfrm>
              <a:off x="2125550" y="2110600"/>
              <a:ext cx="5675" cy="18875"/>
            </a:xfrm>
            <a:custGeom>
              <a:avLst/>
              <a:gdLst/>
              <a:ahLst/>
              <a:cxnLst/>
              <a:rect l="l" t="t" r="r" b="b"/>
              <a:pathLst>
                <a:path w="227" h="755" extrusionOk="0">
                  <a:moveTo>
                    <a:pt x="18" y="1"/>
                  </a:moveTo>
                  <a:cubicBezTo>
                    <a:pt x="9" y="1"/>
                    <a:pt x="1" y="7"/>
                    <a:pt x="1" y="21"/>
                  </a:cubicBezTo>
                  <a:cubicBezTo>
                    <a:pt x="36" y="259"/>
                    <a:pt x="96" y="509"/>
                    <a:pt x="203" y="747"/>
                  </a:cubicBezTo>
                  <a:cubicBezTo>
                    <a:pt x="203" y="752"/>
                    <a:pt x="207" y="755"/>
                    <a:pt x="212" y="755"/>
                  </a:cubicBezTo>
                  <a:cubicBezTo>
                    <a:pt x="219" y="755"/>
                    <a:pt x="227" y="749"/>
                    <a:pt x="227" y="735"/>
                  </a:cubicBezTo>
                  <a:cubicBezTo>
                    <a:pt x="155" y="485"/>
                    <a:pt x="84" y="259"/>
                    <a:pt x="36" y="9"/>
                  </a:cubicBezTo>
                  <a:cubicBezTo>
                    <a:pt x="31" y="4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00" name="Google Shape;19300;p27"/>
            <p:cNvSpPr/>
            <p:nvPr/>
          </p:nvSpPr>
          <p:spPr>
            <a:xfrm>
              <a:off x="2130025" y="2112675"/>
              <a:ext cx="2700" cy="15050"/>
            </a:xfrm>
            <a:custGeom>
              <a:avLst/>
              <a:gdLst/>
              <a:ahLst/>
              <a:cxnLst/>
              <a:rect l="l" t="t" r="r" b="b"/>
              <a:pathLst>
                <a:path w="108" h="602" extrusionOk="0">
                  <a:moveTo>
                    <a:pt x="9" y="0"/>
                  </a:moveTo>
                  <a:cubicBezTo>
                    <a:pt x="6" y="0"/>
                    <a:pt x="0" y="3"/>
                    <a:pt x="0" y="9"/>
                  </a:cubicBezTo>
                  <a:cubicBezTo>
                    <a:pt x="12" y="3"/>
                    <a:pt x="12" y="0"/>
                    <a:pt x="9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4" y="200"/>
                    <a:pt x="36" y="390"/>
                    <a:pt x="83" y="592"/>
                  </a:cubicBezTo>
                  <a:cubicBezTo>
                    <a:pt x="83" y="598"/>
                    <a:pt x="86" y="601"/>
                    <a:pt x="89" y="601"/>
                  </a:cubicBezTo>
                  <a:cubicBezTo>
                    <a:pt x="92" y="601"/>
                    <a:pt x="95" y="598"/>
                    <a:pt x="95" y="592"/>
                  </a:cubicBezTo>
                  <a:cubicBezTo>
                    <a:pt x="107" y="378"/>
                    <a:pt x="60" y="188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01" name="Google Shape;19301;p27"/>
            <p:cNvSpPr/>
            <p:nvPr/>
          </p:nvSpPr>
          <p:spPr>
            <a:xfrm>
              <a:off x="2162175" y="2091150"/>
              <a:ext cx="19950" cy="33675"/>
            </a:xfrm>
            <a:custGeom>
              <a:avLst/>
              <a:gdLst/>
              <a:ahLst/>
              <a:cxnLst/>
              <a:rect l="l" t="t" r="r" b="b"/>
              <a:pathLst>
                <a:path w="798" h="1347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275"/>
                    <a:pt x="250" y="572"/>
                    <a:pt x="369" y="870"/>
                  </a:cubicBezTo>
                  <a:cubicBezTo>
                    <a:pt x="441" y="1072"/>
                    <a:pt x="595" y="1239"/>
                    <a:pt x="786" y="1346"/>
                  </a:cubicBezTo>
                  <a:cubicBezTo>
                    <a:pt x="798" y="1346"/>
                    <a:pt x="798" y="1334"/>
                    <a:pt x="798" y="1334"/>
                  </a:cubicBezTo>
                  <a:cubicBezTo>
                    <a:pt x="524" y="1132"/>
                    <a:pt x="429" y="918"/>
                    <a:pt x="321" y="596"/>
                  </a:cubicBezTo>
                  <a:cubicBezTo>
                    <a:pt x="250" y="382"/>
                    <a:pt x="143" y="18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02" name="Google Shape;19302;p27"/>
            <p:cNvSpPr/>
            <p:nvPr/>
          </p:nvSpPr>
          <p:spPr>
            <a:xfrm>
              <a:off x="2185075" y="2132300"/>
              <a:ext cx="2700" cy="8250"/>
            </a:xfrm>
            <a:custGeom>
              <a:avLst/>
              <a:gdLst/>
              <a:ahLst/>
              <a:cxnLst/>
              <a:rect l="l" t="t" r="r" b="b"/>
              <a:pathLst>
                <a:path w="108" h="330" extrusionOk="0">
                  <a:moveTo>
                    <a:pt x="10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13" y="4"/>
                    <a:pt x="13" y="1"/>
                    <a:pt x="10" y="1"/>
                  </a:cubicBezTo>
                  <a:close/>
                  <a:moveTo>
                    <a:pt x="1" y="10"/>
                  </a:moveTo>
                  <a:cubicBezTo>
                    <a:pt x="1" y="117"/>
                    <a:pt x="37" y="236"/>
                    <a:pt x="96" y="319"/>
                  </a:cubicBezTo>
                  <a:cubicBezTo>
                    <a:pt x="96" y="327"/>
                    <a:pt x="97" y="330"/>
                    <a:pt x="99" y="330"/>
                  </a:cubicBezTo>
                  <a:cubicBezTo>
                    <a:pt x="102" y="330"/>
                    <a:pt x="108" y="316"/>
                    <a:pt x="108" y="308"/>
                  </a:cubicBezTo>
                  <a:cubicBezTo>
                    <a:pt x="60" y="224"/>
                    <a:pt x="37" y="117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03" name="Google Shape;19303;p27"/>
            <p:cNvSpPr/>
            <p:nvPr/>
          </p:nvSpPr>
          <p:spPr>
            <a:xfrm>
              <a:off x="2340750" y="2057100"/>
              <a:ext cx="14550" cy="6400"/>
            </a:xfrm>
            <a:custGeom>
              <a:avLst/>
              <a:gdLst/>
              <a:ahLst/>
              <a:cxnLst/>
              <a:rect l="l" t="t" r="r" b="b"/>
              <a:pathLst>
                <a:path w="582" h="256" extrusionOk="0">
                  <a:moveTo>
                    <a:pt x="576" y="0"/>
                  </a:moveTo>
                  <a:cubicBezTo>
                    <a:pt x="574" y="0"/>
                    <a:pt x="568" y="2"/>
                    <a:pt x="560" y="6"/>
                  </a:cubicBezTo>
                  <a:cubicBezTo>
                    <a:pt x="576" y="6"/>
                    <a:pt x="582" y="0"/>
                    <a:pt x="576" y="0"/>
                  </a:cubicBezTo>
                  <a:close/>
                  <a:moveTo>
                    <a:pt x="560" y="6"/>
                  </a:moveTo>
                  <a:cubicBezTo>
                    <a:pt x="477" y="53"/>
                    <a:pt x="382" y="101"/>
                    <a:pt x="287" y="148"/>
                  </a:cubicBezTo>
                  <a:lnTo>
                    <a:pt x="13" y="232"/>
                  </a:lnTo>
                  <a:cubicBezTo>
                    <a:pt x="1" y="232"/>
                    <a:pt x="13" y="256"/>
                    <a:pt x="13" y="256"/>
                  </a:cubicBezTo>
                  <a:cubicBezTo>
                    <a:pt x="227" y="220"/>
                    <a:pt x="417" y="113"/>
                    <a:pt x="5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04" name="Google Shape;19304;p27"/>
            <p:cNvSpPr/>
            <p:nvPr/>
          </p:nvSpPr>
          <p:spPr>
            <a:xfrm>
              <a:off x="2343725" y="2059900"/>
              <a:ext cx="11950" cy="6875"/>
            </a:xfrm>
            <a:custGeom>
              <a:avLst/>
              <a:gdLst/>
              <a:ahLst/>
              <a:cxnLst/>
              <a:rect l="l" t="t" r="r" b="b"/>
              <a:pathLst>
                <a:path w="478" h="275" extrusionOk="0">
                  <a:moveTo>
                    <a:pt x="477" y="1"/>
                  </a:moveTo>
                  <a:cubicBezTo>
                    <a:pt x="406" y="48"/>
                    <a:pt x="310" y="84"/>
                    <a:pt x="239" y="120"/>
                  </a:cubicBezTo>
                  <a:cubicBezTo>
                    <a:pt x="168" y="167"/>
                    <a:pt x="72" y="203"/>
                    <a:pt x="1" y="263"/>
                  </a:cubicBezTo>
                  <a:lnTo>
                    <a:pt x="1" y="275"/>
                  </a:lnTo>
                  <a:cubicBezTo>
                    <a:pt x="72" y="239"/>
                    <a:pt x="144" y="203"/>
                    <a:pt x="227" y="156"/>
                  </a:cubicBezTo>
                  <a:cubicBezTo>
                    <a:pt x="310" y="108"/>
                    <a:pt x="406" y="60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05" name="Google Shape;19305;p27"/>
            <p:cNvSpPr/>
            <p:nvPr/>
          </p:nvSpPr>
          <p:spPr>
            <a:xfrm>
              <a:off x="2349675" y="2063650"/>
              <a:ext cx="6975" cy="4925"/>
            </a:xfrm>
            <a:custGeom>
              <a:avLst/>
              <a:gdLst/>
              <a:ahLst/>
              <a:cxnLst/>
              <a:rect l="l" t="t" r="r" b="b"/>
              <a:pathLst>
                <a:path w="279" h="197" extrusionOk="0">
                  <a:moveTo>
                    <a:pt x="268" y="0"/>
                  </a:moveTo>
                  <a:cubicBezTo>
                    <a:pt x="266" y="0"/>
                    <a:pt x="263" y="2"/>
                    <a:pt x="263" y="6"/>
                  </a:cubicBezTo>
                  <a:cubicBezTo>
                    <a:pt x="279" y="6"/>
                    <a:pt x="273" y="0"/>
                    <a:pt x="268" y="0"/>
                  </a:cubicBezTo>
                  <a:close/>
                  <a:moveTo>
                    <a:pt x="263" y="6"/>
                  </a:moveTo>
                  <a:cubicBezTo>
                    <a:pt x="191" y="77"/>
                    <a:pt x="96" y="125"/>
                    <a:pt x="13" y="172"/>
                  </a:cubicBezTo>
                  <a:cubicBezTo>
                    <a:pt x="1" y="172"/>
                    <a:pt x="1" y="196"/>
                    <a:pt x="25" y="196"/>
                  </a:cubicBezTo>
                  <a:cubicBezTo>
                    <a:pt x="120" y="148"/>
                    <a:pt x="203" y="89"/>
                    <a:pt x="26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06" name="Google Shape;19306;p27"/>
            <p:cNvSpPr/>
            <p:nvPr/>
          </p:nvSpPr>
          <p:spPr>
            <a:xfrm>
              <a:off x="2354450" y="2065425"/>
              <a:ext cx="6800" cy="5525"/>
            </a:xfrm>
            <a:custGeom>
              <a:avLst/>
              <a:gdLst/>
              <a:ahLst/>
              <a:cxnLst/>
              <a:rect l="l" t="t" r="r" b="b"/>
              <a:pathLst>
                <a:path w="272" h="221" extrusionOk="0">
                  <a:moveTo>
                    <a:pt x="266" y="1"/>
                  </a:moveTo>
                  <a:cubicBezTo>
                    <a:pt x="264" y="1"/>
                    <a:pt x="258" y="2"/>
                    <a:pt x="250" y="6"/>
                  </a:cubicBezTo>
                  <a:cubicBezTo>
                    <a:pt x="266" y="6"/>
                    <a:pt x="272" y="1"/>
                    <a:pt x="266" y="1"/>
                  </a:cubicBezTo>
                  <a:close/>
                  <a:moveTo>
                    <a:pt x="250" y="6"/>
                  </a:moveTo>
                  <a:lnTo>
                    <a:pt x="250" y="6"/>
                  </a:lnTo>
                  <a:cubicBezTo>
                    <a:pt x="215" y="42"/>
                    <a:pt x="167" y="77"/>
                    <a:pt x="108" y="113"/>
                  </a:cubicBezTo>
                  <a:cubicBezTo>
                    <a:pt x="72" y="137"/>
                    <a:pt x="36" y="173"/>
                    <a:pt x="0" y="196"/>
                  </a:cubicBezTo>
                  <a:cubicBezTo>
                    <a:pt x="0" y="196"/>
                    <a:pt x="0" y="220"/>
                    <a:pt x="12" y="220"/>
                  </a:cubicBezTo>
                  <a:cubicBezTo>
                    <a:pt x="60" y="196"/>
                    <a:pt x="96" y="161"/>
                    <a:pt x="120" y="125"/>
                  </a:cubicBezTo>
                  <a:cubicBezTo>
                    <a:pt x="179" y="101"/>
                    <a:pt x="227" y="54"/>
                    <a:pt x="25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07" name="Google Shape;19307;p27"/>
            <p:cNvSpPr/>
            <p:nvPr/>
          </p:nvSpPr>
          <p:spPr>
            <a:xfrm>
              <a:off x="2359800" y="2071225"/>
              <a:ext cx="7475" cy="2300"/>
            </a:xfrm>
            <a:custGeom>
              <a:avLst/>
              <a:gdLst/>
              <a:ahLst/>
              <a:cxnLst/>
              <a:rect l="l" t="t" r="r" b="b"/>
              <a:pathLst>
                <a:path w="299" h="92" extrusionOk="0">
                  <a:moveTo>
                    <a:pt x="275" y="0"/>
                  </a:moveTo>
                  <a:cubicBezTo>
                    <a:pt x="191" y="24"/>
                    <a:pt x="96" y="60"/>
                    <a:pt x="13" y="72"/>
                  </a:cubicBezTo>
                  <a:cubicBezTo>
                    <a:pt x="1" y="72"/>
                    <a:pt x="1" y="84"/>
                    <a:pt x="13" y="84"/>
                  </a:cubicBezTo>
                  <a:cubicBezTo>
                    <a:pt x="36" y="89"/>
                    <a:pt x="57" y="91"/>
                    <a:pt x="78" y="91"/>
                  </a:cubicBezTo>
                  <a:cubicBezTo>
                    <a:pt x="156" y="91"/>
                    <a:pt x="224" y="59"/>
                    <a:pt x="298" y="12"/>
                  </a:cubicBezTo>
                  <a:cubicBezTo>
                    <a:pt x="298" y="12"/>
                    <a:pt x="298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08" name="Google Shape;19308;p27"/>
            <p:cNvSpPr/>
            <p:nvPr/>
          </p:nvSpPr>
          <p:spPr>
            <a:xfrm>
              <a:off x="2270500" y="2105150"/>
              <a:ext cx="8075" cy="34250"/>
            </a:xfrm>
            <a:custGeom>
              <a:avLst/>
              <a:gdLst/>
              <a:ahLst/>
              <a:cxnLst/>
              <a:rect l="l" t="t" r="r" b="b"/>
              <a:pathLst>
                <a:path w="323" h="1370" extrusionOk="0">
                  <a:moveTo>
                    <a:pt x="1" y="1"/>
                  </a:moveTo>
                  <a:lnTo>
                    <a:pt x="1" y="1"/>
                  </a:lnTo>
                  <a:cubicBezTo>
                    <a:pt x="84" y="298"/>
                    <a:pt x="120" y="572"/>
                    <a:pt x="156" y="893"/>
                  </a:cubicBezTo>
                  <a:cubicBezTo>
                    <a:pt x="179" y="1072"/>
                    <a:pt x="215" y="1227"/>
                    <a:pt x="322" y="1370"/>
                  </a:cubicBezTo>
                  <a:cubicBezTo>
                    <a:pt x="96" y="929"/>
                    <a:pt x="203" y="42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09" name="Google Shape;19309;p27"/>
            <p:cNvSpPr/>
            <p:nvPr/>
          </p:nvSpPr>
          <p:spPr>
            <a:xfrm>
              <a:off x="2278550" y="2141475"/>
              <a:ext cx="3000" cy="8650"/>
            </a:xfrm>
            <a:custGeom>
              <a:avLst/>
              <a:gdLst/>
              <a:ahLst/>
              <a:cxnLst/>
              <a:rect l="l" t="t" r="r" b="b"/>
              <a:pathLst>
                <a:path w="120" h="346" extrusionOk="0">
                  <a:moveTo>
                    <a:pt x="12" y="0"/>
                  </a:moveTo>
                  <a:lnTo>
                    <a:pt x="12" y="0"/>
                  </a:lnTo>
                  <a:cubicBezTo>
                    <a:pt x="0" y="119"/>
                    <a:pt x="36" y="250"/>
                    <a:pt x="108" y="345"/>
                  </a:cubicBezTo>
                  <a:lnTo>
                    <a:pt x="119" y="345"/>
                  </a:lnTo>
                  <a:cubicBezTo>
                    <a:pt x="108" y="286"/>
                    <a:pt x="72" y="238"/>
                    <a:pt x="60" y="191"/>
                  </a:cubicBezTo>
                  <a:cubicBezTo>
                    <a:pt x="48" y="119"/>
                    <a:pt x="36" y="6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10" name="Google Shape;19310;p27"/>
            <p:cNvSpPr/>
            <p:nvPr/>
          </p:nvSpPr>
          <p:spPr>
            <a:xfrm>
              <a:off x="2245500" y="2215575"/>
              <a:ext cx="21500" cy="77725"/>
            </a:xfrm>
            <a:custGeom>
              <a:avLst/>
              <a:gdLst/>
              <a:ahLst/>
              <a:cxnLst/>
              <a:rect l="l" t="t" r="r" b="b"/>
              <a:pathLst>
                <a:path w="860" h="3109" extrusionOk="0">
                  <a:moveTo>
                    <a:pt x="775" y="1"/>
                  </a:moveTo>
                  <a:lnTo>
                    <a:pt x="775" y="1"/>
                  </a:lnTo>
                  <a:cubicBezTo>
                    <a:pt x="813" y="301"/>
                    <a:pt x="848" y="601"/>
                    <a:pt x="843" y="897"/>
                  </a:cubicBezTo>
                  <a:lnTo>
                    <a:pt x="843" y="897"/>
                  </a:lnTo>
                  <a:cubicBezTo>
                    <a:pt x="860" y="620"/>
                    <a:pt x="840" y="326"/>
                    <a:pt x="775" y="1"/>
                  </a:cubicBezTo>
                  <a:close/>
                  <a:moveTo>
                    <a:pt x="843" y="897"/>
                  </a:moveTo>
                  <a:cubicBezTo>
                    <a:pt x="819" y="1277"/>
                    <a:pt x="726" y="1623"/>
                    <a:pt x="585" y="1971"/>
                  </a:cubicBezTo>
                  <a:lnTo>
                    <a:pt x="585" y="1971"/>
                  </a:lnTo>
                  <a:cubicBezTo>
                    <a:pt x="633" y="1867"/>
                    <a:pt x="677" y="1762"/>
                    <a:pt x="715" y="1656"/>
                  </a:cubicBezTo>
                  <a:cubicBezTo>
                    <a:pt x="803" y="1407"/>
                    <a:pt x="838" y="1154"/>
                    <a:pt x="843" y="897"/>
                  </a:cubicBezTo>
                  <a:close/>
                  <a:moveTo>
                    <a:pt x="585" y="1971"/>
                  </a:moveTo>
                  <a:cubicBezTo>
                    <a:pt x="408" y="2354"/>
                    <a:pt x="179" y="2722"/>
                    <a:pt x="1" y="3096"/>
                  </a:cubicBezTo>
                  <a:cubicBezTo>
                    <a:pt x="1" y="3108"/>
                    <a:pt x="13" y="3108"/>
                    <a:pt x="13" y="3108"/>
                  </a:cubicBezTo>
                  <a:cubicBezTo>
                    <a:pt x="238" y="2703"/>
                    <a:pt x="438" y="2337"/>
                    <a:pt x="585" y="197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11" name="Google Shape;19311;p27"/>
            <p:cNvSpPr/>
            <p:nvPr/>
          </p:nvSpPr>
          <p:spPr>
            <a:xfrm>
              <a:off x="2227950" y="2295650"/>
              <a:ext cx="17875" cy="41700"/>
            </a:xfrm>
            <a:custGeom>
              <a:avLst/>
              <a:gdLst/>
              <a:ahLst/>
              <a:cxnLst/>
              <a:rect l="l" t="t" r="r" b="b"/>
              <a:pathLst>
                <a:path w="715" h="1668" extrusionOk="0">
                  <a:moveTo>
                    <a:pt x="703" y="1"/>
                  </a:moveTo>
                  <a:cubicBezTo>
                    <a:pt x="393" y="489"/>
                    <a:pt x="119" y="1072"/>
                    <a:pt x="0" y="1644"/>
                  </a:cubicBezTo>
                  <a:cubicBezTo>
                    <a:pt x="0" y="1667"/>
                    <a:pt x="12" y="1667"/>
                    <a:pt x="36" y="1667"/>
                  </a:cubicBezTo>
                  <a:cubicBezTo>
                    <a:pt x="250" y="1096"/>
                    <a:pt x="441" y="560"/>
                    <a:pt x="715" y="12"/>
                  </a:cubicBezTo>
                  <a:cubicBezTo>
                    <a:pt x="715" y="1"/>
                    <a:pt x="715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12" name="Google Shape;19312;p27"/>
            <p:cNvSpPr/>
            <p:nvPr/>
          </p:nvSpPr>
          <p:spPr>
            <a:xfrm>
              <a:off x="2178225" y="2186125"/>
              <a:ext cx="84875" cy="27700"/>
            </a:xfrm>
            <a:custGeom>
              <a:avLst/>
              <a:gdLst/>
              <a:ahLst/>
              <a:cxnLst/>
              <a:rect l="l" t="t" r="r" b="b"/>
              <a:pathLst>
                <a:path w="3395" h="1108" extrusionOk="0">
                  <a:moveTo>
                    <a:pt x="1" y="0"/>
                  </a:moveTo>
                  <a:lnTo>
                    <a:pt x="1" y="0"/>
                  </a:lnTo>
                  <a:cubicBezTo>
                    <a:pt x="572" y="191"/>
                    <a:pt x="1073" y="572"/>
                    <a:pt x="1644" y="762"/>
                  </a:cubicBezTo>
                  <a:cubicBezTo>
                    <a:pt x="2204" y="953"/>
                    <a:pt x="2775" y="1060"/>
                    <a:pt x="3359" y="1107"/>
                  </a:cubicBezTo>
                  <a:cubicBezTo>
                    <a:pt x="3394" y="1107"/>
                    <a:pt x="3394" y="1060"/>
                    <a:pt x="3359" y="1060"/>
                  </a:cubicBezTo>
                  <a:cubicBezTo>
                    <a:pt x="2620" y="1012"/>
                    <a:pt x="1906" y="845"/>
                    <a:pt x="1215" y="548"/>
                  </a:cubicBezTo>
                  <a:cubicBezTo>
                    <a:pt x="811" y="393"/>
                    <a:pt x="441" y="9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13" name="Google Shape;19313;p27"/>
            <p:cNvSpPr/>
            <p:nvPr/>
          </p:nvSpPr>
          <p:spPr>
            <a:xfrm>
              <a:off x="2180050" y="2188225"/>
              <a:ext cx="82150" cy="28075"/>
            </a:xfrm>
            <a:custGeom>
              <a:avLst/>
              <a:gdLst/>
              <a:ahLst/>
              <a:cxnLst/>
              <a:rect l="l" t="t" r="r" b="b"/>
              <a:pathLst>
                <a:path w="3286" h="1123" extrusionOk="0">
                  <a:moveTo>
                    <a:pt x="3" y="1"/>
                  </a:moveTo>
                  <a:cubicBezTo>
                    <a:pt x="1" y="1"/>
                    <a:pt x="3" y="11"/>
                    <a:pt x="11" y="11"/>
                  </a:cubicBezTo>
                  <a:cubicBezTo>
                    <a:pt x="7" y="3"/>
                    <a:pt x="5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71" y="599"/>
                    <a:pt x="2010" y="1123"/>
                    <a:pt x="3081" y="1123"/>
                  </a:cubicBezTo>
                  <a:cubicBezTo>
                    <a:pt x="3137" y="1123"/>
                    <a:pt x="3194" y="1122"/>
                    <a:pt x="3250" y="1119"/>
                  </a:cubicBezTo>
                  <a:cubicBezTo>
                    <a:pt x="3286" y="1119"/>
                    <a:pt x="3286" y="1083"/>
                    <a:pt x="3250" y="1083"/>
                  </a:cubicBezTo>
                  <a:cubicBezTo>
                    <a:pt x="2702" y="1083"/>
                    <a:pt x="2119" y="916"/>
                    <a:pt x="1583" y="761"/>
                  </a:cubicBezTo>
                  <a:cubicBezTo>
                    <a:pt x="1011" y="618"/>
                    <a:pt x="547" y="249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14" name="Google Shape;19314;p27"/>
            <p:cNvSpPr/>
            <p:nvPr/>
          </p:nvSpPr>
          <p:spPr>
            <a:xfrm>
              <a:off x="2076150" y="2121525"/>
              <a:ext cx="24125" cy="28525"/>
            </a:xfrm>
            <a:custGeom>
              <a:avLst/>
              <a:gdLst/>
              <a:ahLst/>
              <a:cxnLst/>
              <a:rect l="l" t="t" r="r" b="b"/>
              <a:pathLst>
                <a:path w="965" h="1141" extrusionOk="0">
                  <a:moveTo>
                    <a:pt x="965" y="0"/>
                  </a:moveTo>
                  <a:lnTo>
                    <a:pt x="965" y="0"/>
                  </a:lnTo>
                  <a:cubicBezTo>
                    <a:pt x="750" y="179"/>
                    <a:pt x="536" y="358"/>
                    <a:pt x="333" y="560"/>
                  </a:cubicBezTo>
                  <a:cubicBezTo>
                    <a:pt x="167" y="727"/>
                    <a:pt x="12" y="893"/>
                    <a:pt x="0" y="1131"/>
                  </a:cubicBezTo>
                  <a:cubicBezTo>
                    <a:pt x="0" y="1137"/>
                    <a:pt x="3" y="1140"/>
                    <a:pt x="6" y="1140"/>
                  </a:cubicBezTo>
                  <a:cubicBezTo>
                    <a:pt x="9" y="1140"/>
                    <a:pt x="12" y="1137"/>
                    <a:pt x="12" y="1131"/>
                  </a:cubicBezTo>
                  <a:cubicBezTo>
                    <a:pt x="119" y="631"/>
                    <a:pt x="631" y="334"/>
                    <a:pt x="9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15" name="Google Shape;19315;p27"/>
            <p:cNvSpPr/>
            <p:nvPr/>
          </p:nvSpPr>
          <p:spPr>
            <a:xfrm>
              <a:off x="2088050" y="2124700"/>
              <a:ext cx="14300" cy="15000"/>
            </a:xfrm>
            <a:custGeom>
              <a:avLst/>
              <a:gdLst/>
              <a:ahLst/>
              <a:cxnLst/>
              <a:rect l="l" t="t" r="r" b="b"/>
              <a:pathLst>
                <a:path w="572" h="600" extrusionOk="0">
                  <a:moveTo>
                    <a:pt x="560" y="1"/>
                  </a:moveTo>
                  <a:cubicBezTo>
                    <a:pt x="557" y="1"/>
                    <a:pt x="553" y="2"/>
                    <a:pt x="548" y="4"/>
                  </a:cubicBezTo>
                  <a:cubicBezTo>
                    <a:pt x="346" y="135"/>
                    <a:pt x="84" y="362"/>
                    <a:pt x="0" y="588"/>
                  </a:cubicBezTo>
                  <a:cubicBezTo>
                    <a:pt x="0" y="600"/>
                    <a:pt x="12" y="600"/>
                    <a:pt x="12" y="600"/>
                  </a:cubicBezTo>
                  <a:cubicBezTo>
                    <a:pt x="108" y="504"/>
                    <a:pt x="167" y="409"/>
                    <a:pt x="250" y="302"/>
                  </a:cubicBezTo>
                  <a:cubicBezTo>
                    <a:pt x="346" y="195"/>
                    <a:pt x="465" y="111"/>
                    <a:pt x="572" y="16"/>
                  </a:cubicBezTo>
                  <a:cubicBezTo>
                    <a:pt x="572" y="16"/>
                    <a:pt x="572" y="1"/>
                    <a:pt x="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16" name="Google Shape;19316;p27"/>
            <p:cNvSpPr/>
            <p:nvPr/>
          </p:nvSpPr>
          <p:spPr>
            <a:xfrm>
              <a:off x="2093400" y="2126275"/>
              <a:ext cx="11350" cy="12525"/>
            </a:xfrm>
            <a:custGeom>
              <a:avLst/>
              <a:gdLst/>
              <a:ahLst/>
              <a:cxnLst/>
              <a:rect l="l" t="t" r="r" b="b"/>
              <a:pathLst>
                <a:path w="454" h="501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132"/>
                    <a:pt x="96" y="310"/>
                    <a:pt x="1" y="489"/>
                  </a:cubicBezTo>
                  <a:cubicBezTo>
                    <a:pt x="1" y="501"/>
                    <a:pt x="13" y="501"/>
                    <a:pt x="13" y="501"/>
                  </a:cubicBezTo>
                  <a:cubicBezTo>
                    <a:pt x="96" y="429"/>
                    <a:pt x="155" y="322"/>
                    <a:pt x="239" y="251"/>
                  </a:cubicBezTo>
                  <a:cubicBezTo>
                    <a:pt x="310" y="168"/>
                    <a:pt x="382" y="84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17" name="Google Shape;19317;p27"/>
            <p:cNvSpPr/>
            <p:nvPr/>
          </p:nvSpPr>
          <p:spPr>
            <a:xfrm>
              <a:off x="2100250" y="2133425"/>
              <a:ext cx="3000" cy="4350"/>
            </a:xfrm>
            <a:custGeom>
              <a:avLst/>
              <a:gdLst/>
              <a:ahLst/>
              <a:cxnLst/>
              <a:rect l="l" t="t" r="r" b="b"/>
              <a:pathLst>
                <a:path w="120" h="174" extrusionOk="0">
                  <a:moveTo>
                    <a:pt x="120" y="1"/>
                  </a:moveTo>
                  <a:cubicBezTo>
                    <a:pt x="60" y="36"/>
                    <a:pt x="24" y="96"/>
                    <a:pt x="1" y="155"/>
                  </a:cubicBezTo>
                  <a:cubicBezTo>
                    <a:pt x="1" y="167"/>
                    <a:pt x="6" y="173"/>
                    <a:pt x="12" y="173"/>
                  </a:cubicBezTo>
                  <a:cubicBezTo>
                    <a:pt x="18" y="173"/>
                    <a:pt x="24" y="167"/>
                    <a:pt x="24" y="155"/>
                  </a:cubicBezTo>
                  <a:cubicBezTo>
                    <a:pt x="48" y="96"/>
                    <a:pt x="60" y="36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18" name="Google Shape;19318;p27"/>
            <p:cNvSpPr/>
            <p:nvPr/>
          </p:nvSpPr>
          <p:spPr>
            <a:xfrm>
              <a:off x="2100250" y="2120325"/>
              <a:ext cx="18775" cy="31200"/>
            </a:xfrm>
            <a:custGeom>
              <a:avLst/>
              <a:gdLst/>
              <a:ahLst/>
              <a:cxnLst/>
              <a:rect l="l" t="t" r="r" b="b"/>
              <a:pathLst>
                <a:path w="751" h="1248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239"/>
                    <a:pt x="143" y="441"/>
                    <a:pt x="286" y="644"/>
                  </a:cubicBezTo>
                  <a:cubicBezTo>
                    <a:pt x="441" y="834"/>
                    <a:pt x="655" y="977"/>
                    <a:pt x="715" y="1239"/>
                  </a:cubicBezTo>
                  <a:cubicBezTo>
                    <a:pt x="715" y="1245"/>
                    <a:pt x="724" y="1248"/>
                    <a:pt x="733" y="1248"/>
                  </a:cubicBezTo>
                  <a:cubicBezTo>
                    <a:pt x="742" y="1248"/>
                    <a:pt x="751" y="1245"/>
                    <a:pt x="751" y="1239"/>
                  </a:cubicBezTo>
                  <a:cubicBezTo>
                    <a:pt x="751" y="1037"/>
                    <a:pt x="584" y="918"/>
                    <a:pt x="453" y="787"/>
                  </a:cubicBezTo>
                  <a:cubicBezTo>
                    <a:pt x="262" y="560"/>
                    <a:pt x="96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19" name="Google Shape;19319;p27"/>
            <p:cNvSpPr/>
            <p:nvPr/>
          </p:nvSpPr>
          <p:spPr>
            <a:xfrm>
              <a:off x="2119625" y="2154475"/>
              <a:ext cx="27975" cy="17800"/>
            </a:xfrm>
            <a:custGeom>
              <a:avLst/>
              <a:gdLst/>
              <a:ahLst/>
              <a:cxnLst/>
              <a:rect l="l" t="t" r="r" b="b"/>
              <a:pathLst>
                <a:path w="1119" h="712" extrusionOk="0">
                  <a:moveTo>
                    <a:pt x="12" y="1"/>
                  </a:moveTo>
                  <a:cubicBezTo>
                    <a:pt x="0" y="1"/>
                    <a:pt x="4" y="16"/>
                    <a:pt x="23" y="16"/>
                  </a:cubicBezTo>
                  <a:cubicBezTo>
                    <a:pt x="452" y="147"/>
                    <a:pt x="773" y="385"/>
                    <a:pt x="1107" y="706"/>
                  </a:cubicBezTo>
                  <a:cubicBezTo>
                    <a:pt x="1110" y="710"/>
                    <a:pt x="1112" y="711"/>
                    <a:pt x="1114" y="711"/>
                  </a:cubicBezTo>
                  <a:cubicBezTo>
                    <a:pt x="1119" y="711"/>
                    <a:pt x="1119" y="700"/>
                    <a:pt x="1119" y="683"/>
                  </a:cubicBezTo>
                  <a:cubicBezTo>
                    <a:pt x="833" y="361"/>
                    <a:pt x="440" y="135"/>
                    <a:pt x="23" y="4"/>
                  </a:cubicBezTo>
                  <a:cubicBezTo>
                    <a:pt x="18" y="2"/>
                    <a:pt x="15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20" name="Google Shape;19320;p27"/>
            <p:cNvSpPr/>
            <p:nvPr/>
          </p:nvSpPr>
          <p:spPr>
            <a:xfrm>
              <a:off x="2121675" y="2182550"/>
              <a:ext cx="38725" cy="44200"/>
            </a:xfrm>
            <a:custGeom>
              <a:avLst/>
              <a:gdLst/>
              <a:ahLst/>
              <a:cxnLst/>
              <a:rect l="l" t="t" r="r" b="b"/>
              <a:pathLst>
                <a:path w="1549" h="1768" extrusionOk="0">
                  <a:moveTo>
                    <a:pt x="1549" y="0"/>
                  </a:moveTo>
                  <a:lnTo>
                    <a:pt x="1549" y="0"/>
                  </a:lnTo>
                  <a:cubicBezTo>
                    <a:pt x="1334" y="238"/>
                    <a:pt x="1191" y="357"/>
                    <a:pt x="906" y="512"/>
                  </a:cubicBezTo>
                  <a:cubicBezTo>
                    <a:pt x="798" y="572"/>
                    <a:pt x="715" y="631"/>
                    <a:pt x="620" y="726"/>
                  </a:cubicBezTo>
                  <a:cubicBezTo>
                    <a:pt x="358" y="1000"/>
                    <a:pt x="144" y="1405"/>
                    <a:pt x="1" y="1750"/>
                  </a:cubicBezTo>
                  <a:cubicBezTo>
                    <a:pt x="1" y="1759"/>
                    <a:pt x="7" y="1767"/>
                    <a:pt x="10" y="1767"/>
                  </a:cubicBezTo>
                  <a:cubicBezTo>
                    <a:pt x="12" y="1767"/>
                    <a:pt x="13" y="1766"/>
                    <a:pt x="13" y="1762"/>
                  </a:cubicBezTo>
                  <a:cubicBezTo>
                    <a:pt x="298" y="1369"/>
                    <a:pt x="453" y="798"/>
                    <a:pt x="918" y="548"/>
                  </a:cubicBezTo>
                  <a:cubicBezTo>
                    <a:pt x="1215" y="393"/>
                    <a:pt x="1370" y="298"/>
                    <a:pt x="1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21" name="Google Shape;19321;p27"/>
            <p:cNvSpPr/>
            <p:nvPr/>
          </p:nvSpPr>
          <p:spPr>
            <a:xfrm>
              <a:off x="2123475" y="2184800"/>
              <a:ext cx="39700" cy="47000"/>
            </a:xfrm>
            <a:custGeom>
              <a:avLst/>
              <a:gdLst/>
              <a:ahLst/>
              <a:cxnLst/>
              <a:rect l="l" t="t" r="r" b="b"/>
              <a:pathLst>
                <a:path w="1588" h="1880" extrusionOk="0">
                  <a:moveTo>
                    <a:pt x="1565" y="0"/>
                  </a:moveTo>
                  <a:cubicBezTo>
                    <a:pt x="1559" y="0"/>
                    <a:pt x="1552" y="1"/>
                    <a:pt x="1548" y="5"/>
                  </a:cubicBezTo>
                  <a:cubicBezTo>
                    <a:pt x="1358" y="410"/>
                    <a:pt x="893" y="565"/>
                    <a:pt x="596" y="875"/>
                  </a:cubicBezTo>
                  <a:cubicBezTo>
                    <a:pt x="345" y="1160"/>
                    <a:pt x="131" y="1494"/>
                    <a:pt x="0" y="1851"/>
                  </a:cubicBezTo>
                  <a:cubicBezTo>
                    <a:pt x="0" y="1868"/>
                    <a:pt x="7" y="1879"/>
                    <a:pt x="15" y="1879"/>
                  </a:cubicBezTo>
                  <a:cubicBezTo>
                    <a:pt x="18" y="1879"/>
                    <a:pt x="21" y="1878"/>
                    <a:pt x="24" y="1875"/>
                  </a:cubicBezTo>
                  <a:cubicBezTo>
                    <a:pt x="310" y="1410"/>
                    <a:pt x="524" y="946"/>
                    <a:pt x="977" y="625"/>
                  </a:cubicBezTo>
                  <a:cubicBezTo>
                    <a:pt x="1238" y="446"/>
                    <a:pt x="1477" y="327"/>
                    <a:pt x="1572" y="5"/>
                  </a:cubicBezTo>
                  <a:cubicBezTo>
                    <a:pt x="1588" y="5"/>
                    <a:pt x="1577" y="0"/>
                    <a:pt x="15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22" name="Google Shape;19322;p27"/>
            <p:cNvSpPr/>
            <p:nvPr/>
          </p:nvSpPr>
          <p:spPr>
            <a:xfrm>
              <a:off x="2110075" y="2230625"/>
              <a:ext cx="11425" cy="27075"/>
            </a:xfrm>
            <a:custGeom>
              <a:avLst/>
              <a:gdLst/>
              <a:ahLst/>
              <a:cxnLst/>
              <a:rect l="l" t="t" r="r" b="b"/>
              <a:pathLst>
                <a:path w="457" h="1083" extrusionOk="0">
                  <a:moveTo>
                    <a:pt x="446" y="1"/>
                  </a:moveTo>
                  <a:cubicBezTo>
                    <a:pt x="444" y="1"/>
                    <a:pt x="441" y="2"/>
                    <a:pt x="441" y="6"/>
                  </a:cubicBezTo>
                  <a:cubicBezTo>
                    <a:pt x="457" y="6"/>
                    <a:pt x="452" y="1"/>
                    <a:pt x="446" y="1"/>
                  </a:cubicBezTo>
                  <a:close/>
                  <a:moveTo>
                    <a:pt x="441" y="6"/>
                  </a:moveTo>
                  <a:lnTo>
                    <a:pt x="441" y="6"/>
                  </a:lnTo>
                  <a:cubicBezTo>
                    <a:pt x="286" y="351"/>
                    <a:pt x="143" y="708"/>
                    <a:pt x="0" y="1066"/>
                  </a:cubicBezTo>
                  <a:cubicBezTo>
                    <a:pt x="0" y="1074"/>
                    <a:pt x="6" y="1082"/>
                    <a:pt x="10" y="1082"/>
                  </a:cubicBezTo>
                  <a:cubicBezTo>
                    <a:pt x="11" y="1082"/>
                    <a:pt x="12" y="1081"/>
                    <a:pt x="12" y="1078"/>
                  </a:cubicBezTo>
                  <a:cubicBezTo>
                    <a:pt x="179" y="720"/>
                    <a:pt x="322" y="363"/>
                    <a:pt x="4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23" name="Google Shape;19323;p27"/>
            <p:cNvSpPr/>
            <p:nvPr/>
          </p:nvSpPr>
          <p:spPr>
            <a:xfrm>
              <a:off x="2112150" y="2236275"/>
              <a:ext cx="10150" cy="21525"/>
            </a:xfrm>
            <a:custGeom>
              <a:avLst/>
              <a:gdLst/>
              <a:ahLst/>
              <a:cxnLst/>
              <a:rect l="l" t="t" r="r" b="b"/>
              <a:pathLst>
                <a:path w="406" h="861" extrusionOk="0">
                  <a:moveTo>
                    <a:pt x="397" y="1"/>
                  </a:moveTo>
                  <a:cubicBezTo>
                    <a:pt x="395" y="1"/>
                    <a:pt x="394" y="2"/>
                    <a:pt x="394" y="6"/>
                  </a:cubicBezTo>
                  <a:cubicBezTo>
                    <a:pt x="227" y="256"/>
                    <a:pt x="60" y="554"/>
                    <a:pt x="1" y="852"/>
                  </a:cubicBezTo>
                  <a:cubicBezTo>
                    <a:pt x="1" y="857"/>
                    <a:pt x="7" y="860"/>
                    <a:pt x="13" y="860"/>
                  </a:cubicBezTo>
                  <a:cubicBezTo>
                    <a:pt x="19" y="860"/>
                    <a:pt x="25" y="857"/>
                    <a:pt x="25" y="852"/>
                  </a:cubicBezTo>
                  <a:cubicBezTo>
                    <a:pt x="156" y="566"/>
                    <a:pt x="275" y="292"/>
                    <a:pt x="406" y="6"/>
                  </a:cubicBezTo>
                  <a:cubicBezTo>
                    <a:pt x="406" y="6"/>
                    <a:pt x="400" y="1"/>
                    <a:pt x="3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24" name="Google Shape;19324;p27"/>
            <p:cNvSpPr/>
            <p:nvPr/>
          </p:nvSpPr>
          <p:spPr>
            <a:xfrm>
              <a:off x="2097900" y="2269700"/>
              <a:ext cx="67500" cy="35275"/>
            </a:xfrm>
            <a:custGeom>
              <a:avLst/>
              <a:gdLst/>
              <a:ahLst/>
              <a:cxnLst/>
              <a:rect l="l" t="t" r="r" b="b"/>
              <a:pathLst>
                <a:path w="2700" h="1411" extrusionOk="0">
                  <a:moveTo>
                    <a:pt x="26" y="0"/>
                  </a:moveTo>
                  <a:cubicBezTo>
                    <a:pt x="8" y="0"/>
                    <a:pt x="1" y="26"/>
                    <a:pt x="11" y="26"/>
                  </a:cubicBezTo>
                  <a:cubicBezTo>
                    <a:pt x="285" y="277"/>
                    <a:pt x="559" y="562"/>
                    <a:pt x="928" y="646"/>
                  </a:cubicBezTo>
                  <a:cubicBezTo>
                    <a:pt x="1571" y="812"/>
                    <a:pt x="2071" y="1110"/>
                    <a:pt x="2666" y="1408"/>
                  </a:cubicBezTo>
                  <a:cubicBezTo>
                    <a:pt x="2671" y="1410"/>
                    <a:pt x="2675" y="1411"/>
                    <a:pt x="2678" y="1411"/>
                  </a:cubicBezTo>
                  <a:cubicBezTo>
                    <a:pt x="2694" y="1411"/>
                    <a:pt x="2700" y="1391"/>
                    <a:pt x="2690" y="1372"/>
                  </a:cubicBezTo>
                  <a:cubicBezTo>
                    <a:pt x="2273" y="1134"/>
                    <a:pt x="1833" y="872"/>
                    <a:pt x="1392" y="717"/>
                  </a:cubicBezTo>
                  <a:cubicBezTo>
                    <a:pt x="1166" y="646"/>
                    <a:pt x="916" y="634"/>
                    <a:pt x="714" y="527"/>
                  </a:cubicBezTo>
                  <a:cubicBezTo>
                    <a:pt x="464" y="407"/>
                    <a:pt x="249" y="169"/>
                    <a:pt x="35" y="3"/>
                  </a:cubicBezTo>
                  <a:cubicBezTo>
                    <a:pt x="32" y="1"/>
                    <a:pt x="28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25" name="Google Shape;19325;p27"/>
            <p:cNvSpPr/>
            <p:nvPr/>
          </p:nvSpPr>
          <p:spPr>
            <a:xfrm>
              <a:off x="2169975" y="2306850"/>
              <a:ext cx="45800" cy="27525"/>
            </a:xfrm>
            <a:custGeom>
              <a:avLst/>
              <a:gdLst/>
              <a:ahLst/>
              <a:cxnLst/>
              <a:rect l="l" t="t" r="r" b="b"/>
              <a:pathLst>
                <a:path w="1832" h="1101" extrusionOk="0">
                  <a:moveTo>
                    <a:pt x="17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402" y="231"/>
                    <a:pt x="760" y="457"/>
                    <a:pt x="1117" y="719"/>
                  </a:cubicBezTo>
                  <a:cubicBezTo>
                    <a:pt x="1331" y="898"/>
                    <a:pt x="1533" y="1041"/>
                    <a:pt x="1819" y="1100"/>
                  </a:cubicBezTo>
                  <a:cubicBezTo>
                    <a:pt x="1831" y="1100"/>
                    <a:pt x="1831" y="1077"/>
                    <a:pt x="1819" y="1077"/>
                  </a:cubicBezTo>
                  <a:cubicBezTo>
                    <a:pt x="1462" y="957"/>
                    <a:pt x="1224" y="743"/>
                    <a:pt x="926" y="529"/>
                  </a:cubicBezTo>
                  <a:cubicBezTo>
                    <a:pt x="641" y="326"/>
                    <a:pt x="343" y="160"/>
                    <a:pt x="33" y="5"/>
                  </a:cubicBezTo>
                  <a:cubicBezTo>
                    <a:pt x="27" y="2"/>
                    <a:pt x="21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26" name="Google Shape;19326;p27"/>
            <p:cNvSpPr/>
            <p:nvPr/>
          </p:nvSpPr>
          <p:spPr>
            <a:xfrm>
              <a:off x="2258000" y="2218725"/>
              <a:ext cx="6325" cy="39975"/>
            </a:xfrm>
            <a:custGeom>
              <a:avLst/>
              <a:gdLst/>
              <a:ahLst/>
              <a:cxnLst/>
              <a:rect l="l" t="t" r="r" b="b"/>
              <a:pathLst>
                <a:path w="253" h="1599" extrusionOk="0">
                  <a:moveTo>
                    <a:pt x="203" y="65"/>
                  </a:moveTo>
                  <a:cubicBezTo>
                    <a:pt x="201" y="65"/>
                    <a:pt x="200" y="66"/>
                    <a:pt x="198" y="66"/>
                  </a:cubicBezTo>
                  <a:lnTo>
                    <a:pt x="198" y="66"/>
                  </a:lnTo>
                  <a:cubicBezTo>
                    <a:pt x="200" y="66"/>
                    <a:pt x="201" y="66"/>
                    <a:pt x="203" y="65"/>
                  </a:cubicBezTo>
                  <a:close/>
                  <a:moveTo>
                    <a:pt x="129" y="0"/>
                  </a:moveTo>
                  <a:cubicBezTo>
                    <a:pt x="125" y="0"/>
                    <a:pt x="120" y="6"/>
                    <a:pt x="120" y="6"/>
                  </a:cubicBezTo>
                  <a:cubicBezTo>
                    <a:pt x="120" y="43"/>
                    <a:pt x="125" y="62"/>
                    <a:pt x="146" y="68"/>
                  </a:cubicBezTo>
                  <a:lnTo>
                    <a:pt x="146" y="68"/>
                  </a:lnTo>
                  <a:cubicBezTo>
                    <a:pt x="142" y="47"/>
                    <a:pt x="137" y="26"/>
                    <a:pt x="132" y="6"/>
                  </a:cubicBezTo>
                  <a:cubicBezTo>
                    <a:pt x="132" y="2"/>
                    <a:pt x="130" y="0"/>
                    <a:pt x="129" y="0"/>
                  </a:cubicBezTo>
                  <a:close/>
                  <a:moveTo>
                    <a:pt x="198" y="66"/>
                  </a:moveTo>
                  <a:cubicBezTo>
                    <a:pt x="184" y="68"/>
                    <a:pt x="173" y="69"/>
                    <a:pt x="164" y="69"/>
                  </a:cubicBezTo>
                  <a:cubicBezTo>
                    <a:pt x="157" y="69"/>
                    <a:pt x="151" y="69"/>
                    <a:pt x="146" y="68"/>
                  </a:cubicBezTo>
                  <a:lnTo>
                    <a:pt x="146" y="68"/>
                  </a:lnTo>
                  <a:cubicBezTo>
                    <a:pt x="153" y="95"/>
                    <a:pt x="158" y="123"/>
                    <a:pt x="163" y="151"/>
                  </a:cubicBezTo>
                  <a:lnTo>
                    <a:pt x="163" y="151"/>
                  </a:lnTo>
                  <a:cubicBezTo>
                    <a:pt x="170" y="104"/>
                    <a:pt x="181" y="72"/>
                    <a:pt x="198" y="66"/>
                  </a:cubicBezTo>
                  <a:close/>
                  <a:moveTo>
                    <a:pt x="163" y="151"/>
                  </a:moveTo>
                  <a:cubicBezTo>
                    <a:pt x="140" y="317"/>
                    <a:pt x="168" y="674"/>
                    <a:pt x="168" y="756"/>
                  </a:cubicBezTo>
                  <a:cubicBezTo>
                    <a:pt x="156" y="1030"/>
                    <a:pt x="96" y="1303"/>
                    <a:pt x="1" y="1589"/>
                  </a:cubicBezTo>
                  <a:cubicBezTo>
                    <a:pt x="1" y="1595"/>
                    <a:pt x="7" y="1598"/>
                    <a:pt x="13" y="1598"/>
                  </a:cubicBezTo>
                  <a:cubicBezTo>
                    <a:pt x="19" y="1598"/>
                    <a:pt x="25" y="1595"/>
                    <a:pt x="25" y="1589"/>
                  </a:cubicBezTo>
                  <a:cubicBezTo>
                    <a:pt x="198" y="1124"/>
                    <a:pt x="253" y="630"/>
                    <a:pt x="163" y="1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27" name="Google Shape;19327;p27"/>
            <p:cNvSpPr/>
            <p:nvPr/>
          </p:nvSpPr>
          <p:spPr>
            <a:xfrm>
              <a:off x="2242825" y="2215350"/>
              <a:ext cx="2400" cy="13475"/>
            </a:xfrm>
            <a:custGeom>
              <a:avLst/>
              <a:gdLst/>
              <a:ahLst/>
              <a:cxnLst/>
              <a:rect l="l" t="t" r="r" b="b"/>
              <a:pathLst>
                <a:path w="96" h="539" extrusionOk="0">
                  <a:moveTo>
                    <a:pt x="10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176"/>
                    <a:pt x="13" y="367"/>
                    <a:pt x="60" y="534"/>
                  </a:cubicBezTo>
                  <a:cubicBezTo>
                    <a:pt x="60" y="538"/>
                    <a:pt x="61" y="539"/>
                    <a:pt x="63" y="539"/>
                  </a:cubicBezTo>
                  <a:cubicBezTo>
                    <a:pt x="67" y="539"/>
                    <a:pt x="72" y="534"/>
                    <a:pt x="72" y="534"/>
                  </a:cubicBezTo>
                  <a:cubicBezTo>
                    <a:pt x="96" y="367"/>
                    <a:pt x="48" y="176"/>
                    <a:pt x="36" y="10"/>
                  </a:cubicBezTo>
                  <a:cubicBezTo>
                    <a:pt x="24" y="4"/>
                    <a:pt x="15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28" name="Google Shape;19328;p27"/>
            <p:cNvSpPr/>
            <p:nvPr/>
          </p:nvSpPr>
          <p:spPr>
            <a:xfrm>
              <a:off x="2246100" y="2217450"/>
              <a:ext cx="2100" cy="11975"/>
            </a:xfrm>
            <a:custGeom>
              <a:avLst/>
              <a:gdLst/>
              <a:ahLst/>
              <a:cxnLst/>
              <a:rect l="l" t="t" r="r" b="b"/>
              <a:pathLst>
                <a:path w="84" h="479" extrusionOk="0">
                  <a:moveTo>
                    <a:pt x="8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" y="164"/>
                    <a:pt x="1" y="342"/>
                    <a:pt x="48" y="473"/>
                  </a:cubicBezTo>
                  <a:cubicBezTo>
                    <a:pt x="48" y="477"/>
                    <a:pt x="50" y="479"/>
                    <a:pt x="51" y="479"/>
                  </a:cubicBezTo>
                  <a:cubicBezTo>
                    <a:pt x="55" y="479"/>
                    <a:pt x="60" y="473"/>
                    <a:pt x="60" y="473"/>
                  </a:cubicBezTo>
                  <a:cubicBezTo>
                    <a:pt x="84" y="331"/>
                    <a:pt x="48" y="164"/>
                    <a:pt x="24" y="9"/>
                  </a:cubicBezTo>
                  <a:cubicBezTo>
                    <a:pt x="18" y="3"/>
                    <a:pt x="12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29" name="Google Shape;19329;p27"/>
            <p:cNvSpPr/>
            <p:nvPr/>
          </p:nvSpPr>
          <p:spPr>
            <a:xfrm>
              <a:off x="2249075" y="2216525"/>
              <a:ext cx="1525" cy="11200"/>
            </a:xfrm>
            <a:custGeom>
              <a:avLst/>
              <a:gdLst/>
              <a:ahLst/>
              <a:cxnLst/>
              <a:rect l="l" t="t" r="r" b="b"/>
              <a:pathLst>
                <a:path w="61" h="448" extrusionOk="0">
                  <a:moveTo>
                    <a:pt x="24" y="0"/>
                  </a:moveTo>
                  <a:cubicBezTo>
                    <a:pt x="18" y="0"/>
                    <a:pt x="1" y="14"/>
                    <a:pt x="1" y="22"/>
                  </a:cubicBezTo>
                  <a:cubicBezTo>
                    <a:pt x="1" y="94"/>
                    <a:pt x="24" y="165"/>
                    <a:pt x="24" y="248"/>
                  </a:cubicBezTo>
                  <a:cubicBezTo>
                    <a:pt x="24" y="308"/>
                    <a:pt x="24" y="379"/>
                    <a:pt x="36" y="439"/>
                  </a:cubicBezTo>
                  <a:cubicBezTo>
                    <a:pt x="36" y="445"/>
                    <a:pt x="39" y="448"/>
                    <a:pt x="42" y="448"/>
                  </a:cubicBezTo>
                  <a:cubicBezTo>
                    <a:pt x="45" y="448"/>
                    <a:pt x="48" y="445"/>
                    <a:pt x="48" y="439"/>
                  </a:cubicBezTo>
                  <a:cubicBezTo>
                    <a:pt x="60" y="379"/>
                    <a:pt x="48" y="308"/>
                    <a:pt x="36" y="225"/>
                  </a:cubicBezTo>
                  <a:cubicBezTo>
                    <a:pt x="36" y="153"/>
                    <a:pt x="24" y="82"/>
                    <a:pt x="24" y="10"/>
                  </a:cubicBezTo>
                  <a:cubicBezTo>
                    <a:pt x="28" y="3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30" name="Google Shape;19330;p27"/>
            <p:cNvSpPr/>
            <p:nvPr/>
          </p:nvSpPr>
          <p:spPr>
            <a:xfrm>
              <a:off x="2253250" y="2215750"/>
              <a:ext cx="2400" cy="13775"/>
            </a:xfrm>
            <a:custGeom>
              <a:avLst/>
              <a:gdLst/>
              <a:ahLst/>
              <a:cxnLst/>
              <a:rect l="l" t="t" r="r" b="b"/>
              <a:pathLst>
                <a:path w="96" h="551" extrusionOk="0">
                  <a:moveTo>
                    <a:pt x="15" y="1"/>
                  </a:moveTo>
                  <a:cubicBezTo>
                    <a:pt x="12" y="1"/>
                    <a:pt x="0" y="9"/>
                    <a:pt x="0" y="18"/>
                  </a:cubicBezTo>
                  <a:cubicBezTo>
                    <a:pt x="36" y="196"/>
                    <a:pt x="36" y="363"/>
                    <a:pt x="36" y="541"/>
                  </a:cubicBezTo>
                  <a:cubicBezTo>
                    <a:pt x="36" y="547"/>
                    <a:pt x="42" y="550"/>
                    <a:pt x="48" y="550"/>
                  </a:cubicBezTo>
                  <a:cubicBezTo>
                    <a:pt x="54" y="550"/>
                    <a:pt x="60" y="547"/>
                    <a:pt x="60" y="541"/>
                  </a:cubicBezTo>
                  <a:cubicBezTo>
                    <a:pt x="96" y="363"/>
                    <a:pt x="60" y="184"/>
                    <a:pt x="12" y="6"/>
                  </a:cubicBezTo>
                  <a:cubicBezTo>
                    <a:pt x="16" y="2"/>
                    <a:pt x="16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31" name="Google Shape;19331;p27"/>
            <p:cNvSpPr/>
            <p:nvPr/>
          </p:nvSpPr>
          <p:spPr>
            <a:xfrm>
              <a:off x="2258900" y="2217375"/>
              <a:ext cx="2400" cy="9175"/>
            </a:xfrm>
            <a:custGeom>
              <a:avLst/>
              <a:gdLst/>
              <a:ahLst/>
              <a:cxnLst/>
              <a:rect l="l" t="t" r="r" b="b"/>
              <a:pathLst>
                <a:path w="96" h="367" extrusionOk="0">
                  <a:moveTo>
                    <a:pt x="1" y="0"/>
                  </a:moveTo>
                  <a:cubicBezTo>
                    <a:pt x="48" y="119"/>
                    <a:pt x="48" y="238"/>
                    <a:pt x="48" y="357"/>
                  </a:cubicBezTo>
                  <a:cubicBezTo>
                    <a:pt x="48" y="363"/>
                    <a:pt x="51" y="366"/>
                    <a:pt x="54" y="366"/>
                  </a:cubicBezTo>
                  <a:cubicBezTo>
                    <a:pt x="57" y="366"/>
                    <a:pt x="60" y="363"/>
                    <a:pt x="60" y="357"/>
                  </a:cubicBezTo>
                  <a:cubicBezTo>
                    <a:pt x="96" y="250"/>
                    <a:pt x="60" y="10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32" name="Google Shape;19332;p27"/>
            <p:cNvSpPr/>
            <p:nvPr/>
          </p:nvSpPr>
          <p:spPr>
            <a:xfrm>
              <a:off x="2074050" y="2184400"/>
              <a:ext cx="6875" cy="43325"/>
            </a:xfrm>
            <a:custGeom>
              <a:avLst/>
              <a:gdLst/>
              <a:ahLst/>
              <a:cxnLst/>
              <a:rect l="l" t="t" r="r" b="b"/>
              <a:pathLst>
                <a:path w="275" h="1733" extrusionOk="0">
                  <a:moveTo>
                    <a:pt x="5" y="1"/>
                  </a:moveTo>
                  <a:cubicBezTo>
                    <a:pt x="4" y="1"/>
                    <a:pt x="1" y="4"/>
                    <a:pt x="1" y="9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9"/>
                  </a:moveTo>
                  <a:cubicBezTo>
                    <a:pt x="132" y="581"/>
                    <a:pt x="191" y="1141"/>
                    <a:pt x="251" y="1724"/>
                  </a:cubicBezTo>
                  <a:cubicBezTo>
                    <a:pt x="251" y="1730"/>
                    <a:pt x="254" y="1733"/>
                    <a:pt x="257" y="1733"/>
                  </a:cubicBezTo>
                  <a:cubicBezTo>
                    <a:pt x="260" y="1733"/>
                    <a:pt x="263" y="1730"/>
                    <a:pt x="263" y="1724"/>
                  </a:cubicBezTo>
                  <a:cubicBezTo>
                    <a:pt x="275" y="1141"/>
                    <a:pt x="179" y="54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33" name="Google Shape;19333;p27"/>
            <p:cNvSpPr/>
            <p:nvPr/>
          </p:nvSpPr>
          <p:spPr>
            <a:xfrm>
              <a:off x="2079125" y="2191775"/>
              <a:ext cx="3875" cy="27325"/>
            </a:xfrm>
            <a:custGeom>
              <a:avLst/>
              <a:gdLst/>
              <a:ahLst/>
              <a:cxnLst/>
              <a:rect l="l" t="t" r="r" b="b"/>
              <a:pathLst>
                <a:path w="155" h="1093" extrusionOk="0">
                  <a:moveTo>
                    <a:pt x="0" y="0"/>
                  </a:moveTo>
                  <a:cubicBezTo>
                    <a:pt x="36" y="357"/>
                    <a:pt x="48" y="727"/>
                    <a:pt x="131" y="1084"/>
                  </a:cubicBezTo>
                  <a:cubicBezTo>
                    <a:pt x="131" y="1090"/>
                    <a:pt x="137" y="1093"/>
                    <a:pt x="143" y="1093"/>
                  </a:cubicBezTo>
                  <a:cubicBezTo>
                    <a:pt x="149" y="1093"/>
                    <a:pt x="155" y="1090"/>
                    <a:pt x="155" y="1084"/>
                  </a:cubicBezTo>
                  <a:cubicBezTo>
                    <a:pt x="119" y="715"/>
                    <a:pt x="48" y="35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34" name="Google Shape;19334;p27"/>
            <p:cNvSpPr/>
            <p:nvPr/>
          </p:nvSpPr>
          <p:spPr>
            <a:xfrm>
              <a:off x="2080900" y="2192950"/>
              <a:ext cx="3000" cy="22575"/>
            </a:xfrm>
            <a:custGeom>
              <a:avLst/>
              <a:gdLst/>
              <a:ahLst/>
              <a:cxnLst/>
              <a:rect l="l" t="t" r="r" b="b"/>
              <a:pathLst>
                <a:path w="120" h="903" extrusionOk="0">
                  <a:moveTo>
                    <a:pt x="1" y="1"/>
                  </a:moveTo>
                  <a:lnTo>
                    <a:pt x="1" y="1"/>
                  </a:lnTo>
                  <a:cubicBezTo>
                    <a:pt x="24" y="299"/>
                    <a:pt x="48" y="608"/>
                    <a:pt x="108" y="894"/>
                  </a:cubicBezTo>
                  <a:cubicBezTo>
                    <a:pt x="108" y="900"/>
                    <a:pt x="111" y="903"/>
                    <a:pt x="114" y="903"/>
                  </a:cubicBezTo>
                  <a:cubicBezTo>
                    <a:pt x="117" y="903"/>
                    <a:pt x="120" y="900"/>
                    <a:pt x="120" y="894"/>
                  </a:cubicBezTo>
                  <a:cubicBezTo>
                    <a:pt x="120" y="596"/>
                    <a:pt x="84" y="27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35" name="Google Shape;19335;p27"/>
            <p:cNvSpPr/>
            <p:nvPr/>
          </p:nvSpPr>
          <p:spPr>
            <a:xfrm>
              <a:off x="2085975" y="2196825"/>
              <a:ext cx="1500" cy="19000"/>
            </a:xfrm>
            <a:custGeom>
              <a:avLst/>
              <a:gdLst/>
              <a:ahLst/>
              <a:cxnLst/>
              <a:rect l="l" t="t" r="r" b="b"/>
              <a:pathLst>
                <a:path w="60" h="760" extrusionOk="0">
                  <a:moveTo>
                    <a:pt x="0" y="1"/>
                  </a:moveTo>
                  <a:cubicBezTo>
                    <a:pt x="12" y="263"/>
                    <a:pt x="12" y="501"/>
                    <a:pt x="36" y="751"/>
                  </a:cubicBezTo>
                  <a:cubicBezTo>
                    <a:pt x="36" y="757"/>
                    <a:pt x="42" y="760"/>
                    <a:pt x="48" y="760"/>
                  </a:cubicBezTo>
                  <a:cubicBezTo>
                    <a:pt x="54" y="760"/>
                    <a:pt x="60" y="757"/>
                    <a:pt x="60" y="751"/>
                  </a:cubicBezTo>
                  <a:cubicBezTo>
                    <a:pt x="60" y="501"/>
                    <a:pt x="36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36" name="Google Shape;19336;p27"/>
            <p:cNvSpPr/>
            <p:nvPr/>
          </p:nvSpPr>
          <p:spPr>
            <a:xfrm>
              <a:off x="2171700" y="2227550"/>
              <a:ext cx="15925" cy="41850"/>
            </a:xfrm>
            <a:custGeom>
              <a:avLst/>
              <a:gdLst/>
              <a:ahLst/>
              <a:cxnLst/>
              <a:rect l="l" t="t" r="r" b="b"/>
              <a:pathLst>
                <a:path w="637" h="1674" extrusionOk="0">
                  <a:moveTo>
                    <a:pt x="636" y="1"/>
                  </a:moveTo>
                  <a:cubicBezTo>
                    <a:pt x="634" y="1"/>
                    <a:pt x="631" y="4"/>
                    <a:pt x="631" y="10"/>
                  </a:cubicBezTo>
                  <a:cubicBezTo>
                    <a:pt x="637" y="4"/>
                    <a:pt x="637" y="1"/>
                    <a:pt x="636" y="1"/>
                  </a:cubicBezTo>
                  <a:close/>
                  <a:moveTo>
                    <a:pt x="631" y="10"/>
                  </a:moveTo>
                  <a:lnTo>
                    <a:pt x="631" y="10"/>
                  </a:lnTo>
                  <a:cubicBezTo>
                    <a:pt x="500" y="581"/>
                    <a:pt x="0" y="1070"/>
                    <a:pt x="12" y="1665"/>
                  </a:cubicBezTo>
                  <a:cubicBezTo>
                    <a:pt x="12" y="1671"/>
                    <a:pt x="18" y="1674"/>
                    <a:pt x="24" y="1674"/>
                  </a:cubicBezTo>
                  <a:cubicBezTo>
                    <a:pt x="30" y="1674"/>
                    <a:pt x="36" y="1671"/>
                    <a:pt x="36" y="1665"/>
                  </a:cubicBezTo>
                  <a:cubicBezTo>
                    <a:pt x="107" y="1070"/>
                    <a:pt x="536" y="605"/>
                    <a:pt x="63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37" name="Google Shape;19337;p27"/>
            <p:cNvSpPr/>
            <p:nvPr/>
          </p:nvSpPr>
          <p:spPr>
            <a:xfrm>
              <a:off x="2165725" y="2235225"/>
              <a:ext cx="23550" cy="54175"/>
            </a:xfrm>
            <a:custGeom>
              <a:avLst/>
              <a:gdLst/>
              <a:ahLst/>
              <a:cxnLst/>
              <a:rect l="l" t="t" r="r" b="b"/>
              <a:pathLst>
                <a:path w="942" h="2167" extrusionOk="0">
                  <a:moveTo>
                    <a:pt x="930" y="1"/>
                  </a:moveTo>
                  <a:cubicBezTo>
                    <a:pt x="584" y="608"/>
                    <a:pt x="1" y="1417"/>
                    <a:pt x="203" y="2156"/>
                  </a:cubicBezTo>
                  <a:cubicBezTo>
                    <a:pt x="203" y="2164"/>
                    <a:pt x="205" y="2166"/>
                    <a:pt x="206" y="2166"/>
                  </a:cubicBezTo>
                  <a:cubicBezTo>
                    <a:pt x="210" y="2166"/>
                    <a:pt x="215" y="2156"/>
                    <a:pt x="215" y="2156"/>
                  </a:cubicBezTo>
                  <a:cubicBezTo>
                    <a:pt x="108" y="1382"/>
                    <a:pt x="620" y="691"/>
                    <a:pt x="941" y="12"/>
                  </a:cubicBezTo>
                  <a:cubicBezTo>
                    <a:pt x="941" y="1"/>
                    <a:pt x="930" y="1"/>
                    <a:pt x="9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38" name="Google Shape;19338;p27"/>
            <p:cNvSpPr/>
            <p:nvPr/>
          </p:nvSpPr>
          <p:spPr>
            <a:xfrm>
              <a:off x="2193200" y="2247375"/>
              <a:ext cx="45175" cy="14075"/>
            </a:xfrm>
            <a:custGeom>
              <a:avLst/>
              <a:gdLst/>
              <a:ahLst/>
              <a:cxnLst/>
              <a:rect l="l" t="t" r="r" b="b"/>
              <a:pathLst>
                <a:path w="1807" h="563" extrusionOk="0">
                  <a:moveTo>
                    <a:pt x="5" y="0"/>
                  </a:moveTo>
                  <a:cubicBezTo>
                    <a:pt x="1" y="0"/>
                    <a:pt x="11" y="27"/>
                    <a:pt x="21" y="27"/>
                  </a:cubicBezTo>
                  <a:cubicBezTo>
                    <a:pt x="259" y="27"/>
                    <a:pt x="533" y="27"/>
                    <a:pt x="735" y="181"/>
                  </a:cubicBezTo>
                  <a:cubicBezTo>
                    <a:pt x="831" y="265"/>
                    <a:pt x="855" y="384"/>
                    <a:pt x="962" y="443"/>
                  </a:cubicBezTo>
                  <a:cubicBezTo>
                    <a:pt x="1188" y="562"/>
                    <a:pt x="1533" y="538"/>
                    <a:pt x="1795" y="562"/>
                  </a:cubicBezTo>
                  <a:cubicBezTo>
                    <a:pt x="1807" y="562"/>
                    <a:pt x="1807" y="538"/>
                    <a:pt x="1795" y="538"/>
                  </a:cubicBezTo>
                  <a:cubicBezTo>
                    <a:pt x="1581" y="515"/>
                    <a:pt x="1366" y="527"/>
                    <a:pt x="1152" y="467"/>
                  </a:cubicBezTo>
                  <a:cubicBezTo>
                    <a:pt x="974" y="408"/>
                    <a:pt x="890" y="277"/>
                    <a:pt x="735" y="169"/>
                  </a:cubicBezTo>
                  <a:cubicBezTo>
                    <a:pt x="533" y="3"/>
                    <a:pt x="259" y="3"/>
                    <a:pt x="9" y="3"/>
                  </a:cubicBezTo>
                  <a:cubicBezTo>
                    <a:pt x="7" y="1"/>
                    <a:pt x="6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39" name="Google Shape;19339;p27"/>
            <p:cNvSpPr/>
            <p:nvPr/>
          </p:nvSpPr>
          <p:spPr>
            <a:xfrm>
              <a:off x="2193525" y="2248500"/>
              <a:ext cx="44575" cy="14425"/>
            </a:xfrm>
            <a:custGeom>
              <a:avLst/>
              <a:gdLst/>
              <a:ahLst/>
              <a:cxnLst/>
              <a:rect l="l" t="t" r="r" b="b"/>
              <a:pathLst>
                <a:path w="1783" h="577" extrusionOk="0">
                  <a:moveTo>
                    <a:pt x="167" y="1"/>
                  </a:moveTo>
                  <a:cubicBezTo>
                    <a:pt x="118" y="1"/>
                    <a:pt x="69" y="3"/>
                    <a:pt x="20" y="5"/>
                  </a:cubicBezTo>
                  <a:cubicBezTo>
                    <a:pt x="1" y="5"/>
                    <a:pt x="5" y="36"/>
                    <a:pt x="13" y="36"/>
                  </a:cubicBezTo>
                  <a:cubicBezTo>
                    <a:pt x="15" y="36"/>
                    <a:pt x="18" y="34"/>
                    <a:pt x="20" y="29"/>
                  </a:cubicBezTo>
                  <a:cubicBezTo>
                    <a:pt x="39" y="28"/>
                    <a:pt x="57" y="28"/>
                    <a:pt x="74" y="28"/>
                  </a:cubicBezTo>
                  <a:cubicBezTo>
                    <a:pt x="368" y="28"/>
                    <a:pt x="498" y="123"/>
                    <a:pt x="734" y="303"/>
                  </a:cubicBezTo>
                  <a:cubicBezTo>
                    <a:pt x="830" y="374"/>
                    <a:pt x="865" y="422"/>
                    <a:pt x="972" y="470"/>
                  </a:cubicBezTo>
                  <a:cubicBezTo>
                    <a:pt x="1211" y="577"/>
                    <a:pt x="1496" y="529"/>
                    <a:pt x="1746" y="577"/>
                  </a:cubicBezTo>
                  <a:cubicBezTo>
                    <a:pt x="1770" y="577"/>
                    <a:pt x="1782" y="553"/>
                    <a:pt x="1770" y="553"/>
                  </a:cubicBezTo>
                  <a:cubicBezTo>
                    <a:pt x="1651" y="529"/>
                    <a:pt x="1520" y="529"/>
                    <a:pt x="1389" y="517"/>
                  </a:cubicBezTo>
                  <a:cubicBezTo>
                    <a:pt x="1246" y="493"/>
                    <a:pt x="1080" y="493"/>
                    <a:pt x="949" y="422"/>
                  </a:cubicBezTo>
                  <a:cubicBezTo>
                    <a:pt x="830" y="363"/>
                    <a:pt x="758" y="243"/>
                    <a:pt x="651" y="148"/>
                  </a:cubicBezTo>
                  <a:cubicBezTo>
                    <a:pt x="511" y="27"/>
                    <a:pt x="342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40" name="Google Shape;19340;p27"/>
            <p:cNvSpPr/>
            <p:nvPr/>
          </p:nvSpPr>
          <p:spPr>
            <a:xfrm>
              <a:off x="2238950" y="2254100"/>
              <a:ext cx="21175" cy="6450"/>
            </a:xfrm>
            <a:custGeom>
              <a:avLst/>
              <a:gdLst/>
              <a:ahLst/>
              <a:cxnLst/>
              <a:rect l="l" t="t" r="r" b="b"/>
              <a:pathLst>
                <a:path w="847" h="258" extrusionOk="0">
                  <a:moveTo>
                    <a:pt x="707" y="1"/>
                  </a:moveTo>
                  <a:cubicBezTo>
                    <a:pt x="449" y="1"/>
                    <a:pt x="198" y="102"/>
                    <a:pt x="1" y="258"/>
                  </a:cubicBezTo>
                  <a:cubicBezTo>
                    <a:pt x="263" y="91"/>
                    <a:pt x="525" y="31"/>
                    <a:pt x="822" y="31"/>
                  </a:cubicBezTo>
                  <a:cubicBezTo>
                    <a:pt x="846" y="31"/>
                    <a:pt x="846" y="8"/>
                    <a:pt x="822" y="8"/>
                  </a:cubicBezTo>
                  <a:cubicBezTo>
                    <a:pt x="784" y="3"/>
                    <a:pt x="745" y="1"/>
                    <a:pt x="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41" name="Google Shape;19341;p27"/>
            <p:cNvSpPr/>
            <p:nvPr/>
          </p:nvSpPr>
          <p:spPr>
            <a:xfrm>
              <a:off x="2241125" y="2256450"/>
              <a:ext cx="17500" cy="5725"/>
            </a:xfrm>
            <a:custGeom>
              <a:avLst/>
              <a:gdLst/>
              <a:ahLst/>
              <a:cxnLst/>
              <a:rect l="l" t="t" r="r" b="b"/>
              <a:pathLst>
                <a:path w="700" h="229" extrusionOk="0">
                  <a:moveTo>
                    <a:pt x="518" y="0"/>
                  </a:moveTo>
                  <a:cubicBezTo>
                    <a:pt x="330" y="0"/>
                    <a:pt x="110" y="74"/>
                    <a:pt x="9" y="211"/>
                  </a:cubicBezTo>
                  <a:cubicBezTo>
                    <a:pt x="1" y="220"/>
                    <a:pt x="4" y="228"/>
                    <a:pt x="11" y="228"/>
                  </a:cubicBezTo>
                  <a:cubicBezTo>
                    <a:pt x="14" y="228"/>
                    <a:pt x="17" y="227"/>
                    <a:pt x="21" y="223"/>
                  </a:cubicBezTo>
                  <a:cubicBezTo>
                    <a:pt x="128" y="164"/>
                    <a:pt x="211" y="92"/>
                    <a:pt x="342" y="56"/>
                  </a:cubicBezTo>
                  <a:cubicBezTo>
                    <a:pt x="462" y="33"/>
                    <a:pt x="557" y="33"/>
                    <a:pt x="676" y="33"/>
                  </a:cubicBezTo>
                  <a:cubicBezTo>
                    <a:pt x="700" y="33"/>
                    <a:pt x="700" y="21"/>
                    <a:pt x="676" y="21"/>
                  </a:cubicBezTo>
                  <a:cubicBezTo>
                    <a:pt x="629" y="7"/>
                    <a:pt x="575" y="0"/>
                    <a:pt x="5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42" name="Google Shape;19342;p27"/>
            <p:cNvSpPr/>
            <p:nvPr/>
          </p:nvSpPr>
          <p:spPr>
            <a:xfrm>
              <a:off x="2235675" y="2265950"/>
              <a:ext cx="8375" cy="24075"/>
            </a:xfrm>
            <a:custGeom>
              <a:avLst/>
              <a:gdLst/>
              <a:ahLst/>
              <a:cxnLst/>
              <a:rect l="l" t="t" r="r" b="b"/>
              <a:pathLst>
                <a:path w="335" h="963" extrusionOk="0">
                  <a:moveTo>
                    <a:pt x="141" y="1"/>
                  </a:moveTo>
                  <a:cubicBezTo>
                    <a:pt x="138" y="1"/>
                    <a:pt x="132" y="4"/>
                    <a:pt x="132" y="10"/>
                  </a:cubicBezTo>
                  <a:cubicBezTo>
                    <a:pt x="144" y="4"/>
                    <a:pt x="144" y="1"/>
                    <a:pt x="141" y="1"/>
                  </a:cubicBezTo>
                  <a:close/>
                  <a:moveTo>
                    <a:pt x="132" y="10"/>
                  </a:moveTo>
                  <a:lnTo>
                    <a:pt x="132" y="10"/>
                  </a:lnTo>
                  <a:cubicBezTo>
                    <a:pt x="179" y="272"/>
                    <a:pt x="1" y="796"/>
                    <a:pt x="322" y="962"/>
                  </a:cubicBezTo>
                  <a:cubicBezTo>
                    <a:pt x="322" y="962"/>
                    <a:pt x="334" y="962"/>
                    <a:pt x="334" y="938"/>
                  </a:cubicBezTo>
                  <a:cubicBezTo>
                    <a:pt x="48" y="665"/>
                    <a:pt x="239" y="331"/>
                    <a:pt x="13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43" name="Google Shape;19343;p27"/>
            <p:cNvSpPr/>
            <p:nvPr/>
          </p:nvSpPr>
          <p:spPr>
            <a:xfrm>
              <a:off x="2240750" y="2275575"/>
              <a:ext cx="5375" cy="14675"/>
            </a:xfrm>
            <a:custGeom>
              <a:avLst/>
              <a:gdLst/>
              <a:ahLst/>
              <a:cxnLst/>
              <a:rect l="l" t="t" r="r" b="b"/>
              <a:pathLst>
                <a:path w="215" h="587" extrusionOk="0">
                  <a:moveTo>
                    <a:pt x="9" y="0"/>
                  </a:moveTo>
                  <a:cubicBezTo>
                    <a:pt x="6" y="0"/>
                    <a:pt x="0" y="6"/>
                    <a:pt x="0" y="6"/>
                  </a:cubicBezTo>
                  <a:cubicBezTo>
                    <a:pt x="12" y="208"/>
                    <a:pt x="96" y="423"/>
                    <a:pt x="215" y="577"/>
                  </a:cubicBezTo>
                  <a:cubicBezTo>
                    <a:pt x="119" y="399"/>
                    <a:pt x="72" y="208"/>
                    <a:pt x="12" y="6"/>
                  </a:cubicBezTo>
                  <a:cubicBezTo>
                    <a:pt x="12" y="2"/>
                    <a:pt x="11" y="0"/>
                    <a:pt x="9" y="0"/>
                  </a:cubicBezTo>
                  <a:close/>
                  <a:moveTo>
                    <a:pt x="215" y="577"/>
                  </a:moveTo>
                  <a:lnTo>
                    <a:pt x="215" y="577"/>
                  </a:lnTo>
                  <a:cubicBezTo>
                    <a:pt x="209" y="583"/>
                    <a:pt x="209" y="586"/>
                    <a:pt x="210" y="586"/>
                  </a:cubicBezTo>
                  <a:cubicBezTo>
                    <a:pt x="212" y="586"/>
                    <a:pt x="215" y="583"/>
                    <a:pt x="215" y="5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44" name="Google Shape;19344;p27"/>
            <p:cNvSpPr/>
            <p:nvPr/>
          </p:nvSpPr>
          <p:spPr>
            <a:xfrm>
              <a:off x="2186275" y="2286800"/>
              <a:ext cx="11625" cy="27250"/>
            </a:xfrm>
            <a:custGeom>
              <a:avLst/>
              <a:gdLst/>
              <a:ahLst/>
              <a:cxnLst/>
              <a:rect l="l" t="t" r="r" b="b"/>
              <a:pathLst>
                <a:path w="465" h="1090" extrusionOk="0">
                  <a:moveTo>
                    <a:pt x="422" y="0"/>
                  </a:moveTo>
                  <a:cubicBezTo>
                    <a:pt x="420" y="0"/>
                    <a:pt x="417" y="3"/>
                    <a:pt x="417" y="9"/>
                  </a:cubicBezTo>
                  <a:cubicBezTo>
                    <a:pt x="423" y="3"/>
                    <a:pt x="423" y="0"/>
                    <a:pt x="422" y="0"/>
                  </a:cubicBezTo>
                  <a:close/>
                  <a:moveTo>
                    <a:pt x="417" y="9"/>
                  </a:moveTo>
                  <a:lnTo>
                    <a:pt x="417" y="9"/>
                  </a:lnTo>
                  <a:cubicBezTo>
                    <a:pt x="453" y="271"/>
                    <a:pt x="227" y="414"/>
                    <a:pt x="108" y="616"/>
                  </a:cubicBezTo>
                  <a:cubicBezTo>
                    <a:pt x="12" y="771"/>
                    <a:pt x="0" y="914"/>
                    <a:pt x="0" y="1081"/>
                  </a:cubicBezTo>
                  <a:cubicBezTo>
                    <a:pt x="0" y="1087"/>
                    <a:pt x="6" y="1090"/>
                    <a:pt x="12" y="1090"/>
                  </a:cubicBezTo>
                  <a:cubicBezTo>
                    <a:pt x="18" y="1090"/>
                    <a:pt x="24" y="1087"/>
                    <a:pt x="24" y="1081"/>
                  </a:cubicBezTo>
                  <a:cubicBezTo>
                    <a:pt x="12" y="747"/>
                    <a:pt x="179" y="569"/>
                    <a:pt x="358" y="319"/>
                  </a:cubicBezTo>
                  <a:cubicBezTo>
                    <a:pt x="417" y="212"/>
                    <a:pt x="465" y="128"/>
                    <a:pt x="41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45" name="Google Shape;19345;p27"/>
            <p:cNvSpPr/>
            <p:nvPr/>
          </p:nvSpPr>
          <p:spPr>
            <a:xfrm>
              <a:off x="2187175" y="2305475"/>
              <a:ext cx="3000" cy="9225"/>
            </a:xfrm>
            <a:custGeom>
              <a:avLst/>
              <a:gdLst/>
              <a:ahLst/>
              <a:cxnLst/>
              <a:rect l="l" t="t" r="r" b="b"/>
              <a:pathLst>
                <a:path w="120" h="369" extrusionOk="0">
                  <a:moveTo>
                    <a:pt x="119" y="0"/>
                  </a:moveTo>
                  <a:lnTo>
                    <a:pt x="119" y="0"/>
                  </a:lnTo>
                  <a:cubicBezTo>
                    <a:pt x="72" y="119"/>
                    <a:pt x="24" y="239"/>
                    <a:pt x="0" y="358"/>
                  </a:cubicBezTo>
                  <a:cubicBezTo>
                    <a:pt x="0" y="358"/>
                    <a:pt x="5" y="368"/>
                    <a:pt x="9" y="368"/>
                  </a:cubicBezTo>
                  <a:cubicBezTo>
                    <a:pt x="11" y="368"/>
                    <a:pt x="12" y="366"/>
                    <a:pt x="12" y="358"/>
                  </a:cubicBezTo>
                  <a:cubicBezTo>
                    <a:pt x="60" y="262"/>
                    <a:pt x="83" y="143"/>
                    <a:pt x="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46" name="Google Shape;19346;p27"/>
            <p:cNvSpPr/>
            <p:nvPr/>
          </p:nvSpPr>
          <p:spPr>
            <a:xfrm>
              <a:off x="2188950" y="2293900"/>
              <a:ext cx="8075" cy="11600"/>
            </a:xfrm>
            <a:custGeom>
              <a:avLst/>
              <a:gdLst/>
              <a:ahLst/>
              <a:cxnLst/>
              <a:rect l="l" t="t" r="r" b="b"/>
              <a:pathLst>
                <a:path w="323" h="464" extrusionOk="0">
                  <a:moveTo>
                    <a:pt x="319" y="0"/>
                  </a:moveTo>
                  <a:cubicBezTo>
                    <a:pt x="317" y="0"/>
                    <a:pt x="314" y="3"/>
                    <a:pt x="310" y="11"/>
                  </a:cubicBezTo>
                  <a:cubicBezTo>
                    <a:pt x="203" y="154"/>
                    <a:pt x="120" y="309"/>
                    <a:pt x="1" y="463"/>
                  </a:cubicBezTo>
                  <a:cubicBezTo>
                    <a:pt x="120" y="332"/>
                    <a:pt x="239" y="166"/>
                    <a:pt x="322" y="11"/>
                  </a:cubicBezTo>
                  <a:cubicBezTo>
                    <a:pt x="322" y="11"/>
                    <a:pt x="322" y="0"/>
                    <a:pt x="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47" name="Google Shape;19347;p27"/>
            <p:cNvSpPr/>
            <p:nvPr/>
          </p:nvSpPr>
          <p:spPr>
            <a:xfrm>
              <a:off x="2123775" y="2161700"/>
              <a:ext cx="8650" cy="11775"/>
            </a:xfrm>
            <a:custGeom>
              <a:avLst/>
              <a:gdLst/>
              <a:ahLst/>
              <a:cxnLst/>
              <a:rect l="l" t="t" r="r" b="b"/>
              <a:pathLst>
                <a:path w="346" h="471" extrusionOk="0">
                  <a:moveTo>
                    <a:pt x="345" y="1"/>
                  </a:moveTo>
                  <a:lnTo>
                    <a:pt x="345" y="1"/>
                  </a:lnTo>
                  <a:cubicBezTo>
                    <a:pt x="191" y="96"/>
                    <a:pt x="48" y="275"/>
                    <a:pt x="0" y="453"/>
                  </a:cubicBezTo>
                  <a:cubicBezTo>
                    <a:pt x="0" y="465"/>
                    <a:pt x="3" y="471"/>
                    <a:pt x="6" y="471"/>
                  </a:cubicBezTo>
                  <a:cubicBezTo>
                    <a:pt x="9" y="471"/>
                    <a:pt x="12" y="465"/>
                    <a:pt x="12" y="453"/>
                  </a:cubicBezTo>
                  <a:cubicBezTo>
                    <a:pt x="60" y="370"/>
                    <a:pt x="107" y="275"/>
                    <a:pt x="167" y="191"/>
                  </a:cubicBezTo>
                  <a:cubicBezTo>
                    <a:pt x="214" y="132"/>
                    <a:pt x="286" y="60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48" name="Google Shape;19348;p27"/>
            <p:cNvSpPr/>
            <p:nvPr/>
          </p:nvSpPr>
          <p:spPr>
            <a:xfrm>
              <a:off x="2126450" y="2161700"/>
              <a:ext cx="9250" cy="14250"/>
            </a:xfrm>
            <a:custGeom>
              <a:avLst/>
              <a:gdLst/>
              <a:ahLst/>
              <a:cxnLst/>
              <a:rect l="l" t="t" r="r" b="b"/>
              <a:pathLst>
                <a:path w="370" h="570" extrusionOk="0">
                  <a:moveTo>
                    <a:pt x="369" y="1"/>
                  </a:moveTo>
                  <a:lnTo>
                    <a:pt x="369" y="1"/>
                  </a:lnTo>
                  <a:cubicBezTo>
                    <a:pt x="179" y="120"/>
                    <a:pt x="12" y="322"/>
                    <a:pt x="0" y="560"/>
                  </a:cubicBezTo>
                  <a:cubicBezTo>
                    <a:pt x="0" y="566"/>
                    <a:pt x="3" y="569"/>
                    <a:pt x="6" y="569"/>
                  </a:cubicBezTo>
                  <a:cubicBezTo>
                    <a:pt x="9" y="569"/>
                    <a:pt x="12" y="566"/>
                    <a:pt x="12" y="560"/>
                  </a:cubicBezTo>
                  <a:cubicBezTo>
                    <a:pt x="84" y="322"/>
                    <a:pt x="179" y="144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49" name="Google Shape;19349;p27"/>
            <p:cNvSpPr/>
            <p:nvPr/>
          </p:nvSpPr>
          <p:spPr>
            <a:xfrm>
              <a:off x="2129125" y="2162300"/>
              <a:ext cx="8950" cy="14425"/>
            </a:xfrm>
            <a:custGeom>
              <a:avLst/>
              <a:gdLst/>
              <a:ahLst/>
              <a:cxnLst/>
              <a:rect l="l" t="t" r="r" b="b"/>
              <a:pathLst>
                <a:path w="358" h="577" extrusionOk="0">
                  <a:moveTo>
                    <a:pt x="358" y="1"/>
                  </a:moveTo>
                  <a:lnTo>
                    <a:pt x="358" y="1"/>
                  </a:lnTo>
                  <a:cubicBezTo>
                    <a:pt x="274" y="96"/>
                    <a:pt x="215" y="179"/>
                    <a:pt x="155" y="274"/>
                  </a:cubicBezTo>
                  <a:cubicBezTo>
                    <a:pt x="131" y="310"/>
                    <a:pt x="96" y="370"/>
                    <a:pt x="72" y="417"/>
                  </a:cubicBezTo>
                  <a:cubicBezTo>
                    <a:pt x="63" y="444"/>
                    <a:pt x="47" y="457"/>
                    <a:pt x="35" y="473"/>
                  </a:cubicBezTo>
                  <a:lnTo>
                    <a:pt x="35" y="473"/>
                  </a:lnTo>
                  <a:cubicBezTo>
                    <a:pt x="34" y="472"/>
                    <a:pt x="34" y="471"/>
                    <a:pt x="33" y="471"/>
                  </a:cubicBezTo>
                  <a:cubicBezTo>
                    <a:pt x="31" y="471"/>
                    <a:pt x="28" y="473"/>
                    <a:pt x="24" y="477"/>
                  </a:cubicBezTo>
                  <a:cubicBezTo>
                    <a:pt x="12" y="512"/>
                    <a:pt x="0" y="536"/>
                    <a:pt x="0" y="548"/>
                  </a:cubicBezTo>
                  <a:cubicBezTo>
                    <a:pt x="0" y="566"/>
                    <a:pt x="7" y="577"/>
                    <a:pt x="10" y="577"/>
                  </a:cubicBezTo>
                  <a:cubicBezTo>
                    <a:pt x="11" y="577"/>
                    <a:pt x="12" y="575"/>
                    <a:pt x="12" y="572"/>
                  </a:cubicBezTo>
                  <a:cubicBezTo>
                    <a:pt x="119" y="393"/>
                    <a:pt x="239" y="19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50" name="Google Shape;19350;p27"/>
            <p:cNvSpPr/>
            <p:nvPr/>
          </p:nvSpPr>
          <p:spPr>
            <a:xfrm>
              <a:off x="2133600" y="2165450"/>
              <a:ext cx="7750" cy="11175"/>
            </a:xfrm>
            <a:custGeom>
              <a:avLst/>
              <a:gdLst/>
              <a:ahLst/>
              <a:cxnLst/>
              <a:rect l="l" t="t" r="r" b="b"/>
              <a:pathLst>
                <a:path w="310" h="447" extrusionOk="0">
                  <a:moveTo>
                    <a:pt x="300" y="1"/>
                  </a:moveTo>
                  <a:cubicBezTo>
                    <a:pt x="299" y="1"/>
                    <a:pt x="298" y="2"/>
                    <a:pt x="298" y="5"/>
                  </a:cubicBezTo>
                  <a:cubicBezTo>
                    <a:pt x="191" y="148"/>
                    <a:pt x="71" y="279"/>
                    <a:pt x="0" y="422"/>
                  </a:cubicBezTo>
                  <a:cubicBezTo>
                    <a:pt x="0" y="446"/>
                    <a:pt x="12" y="446"/>
                    <a:pt x="12" y="446"/>
                  </a:cubicBezTo>
                  <a:cubicBezTo>
                    <a:pt x="131" y="327"/>
                    <a:pt x="214" y="172"/>
                    <a:pt x="310" y="29"/>
                  </a:cubicBezTo>
                  <a:cubicBezTo>
                    <a:pt x="310" y="12"/>
                    <a:pt x="303" y="1"/>
                    <a:pt x="3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51" name="Google Shape;19351;p27"/>
            <p:cNvSpPr/>
            <p:nvPr/>
          </p:nvSpPr>
          <p:spPr>
            <a:xfrm>
              <a:off x="2137450" y="2169150"/>
              <a:ext cx="6875" cy="8175"/>
            </a:xfrm>
            <a:custGeom>
              <a:avLst/>
              <a:gdLst/>
              <a:ahLst/>
              <a:cxnLst/>
              <a:rect l="l" t="t" r="r" b="b"/>
              <a:pathLst>
                <a:path w="275" h="327" extrusionOk="0">
                  <a:moveTo>
                    <a:pt x="275" y="0"/>
                  </a:moveTo>
                  <a:lnTo>
                    <a:pt x="275" y="0"/>
                  </a:lnTo>
                  <a:cubicBezTo>
                    <a:pt x="227" y="36"/>
                    <a:pt x="179" y="96"/>
                    <a:pt x="120" y="155"/>
                  </a:cubicBezTo>
                  <a:cubicBezTo>
                    <a:pt x="72" y="203"/>
                    <a:pt x="37" y="262"/>
                    <a:pt x="1" y="310"/>
                  </a:cubicBezTo>
                  <a:cubicBezTo>
                    <a:pt x="1" y="318"/>
                    <a:pt x="13" y="327"/>
                    <a:pt x="20" y="327"/>
                  </a:cubicBezTo>
                  <a:cubicBezTo>
                    <a:pt x="23" y="327"/>
                    <a:pt x="25" y="325"/>
                    <a:pt x="25" y="322"/>
                  </a:cubicBezTo>
                  <a:cubicBezTo>
                    <a:pt x="72" y="274"/>
                    <a:pt x="108" y="203"/>
                    <a:pt x="156" y="155"/>
                  </a:cubicBezTo>
                  <a:cubicBezTo>
                    <a:pt x="215" y="119"/>
                    <a:pt x="263" y="72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52" name="Google Shape;19352;p27"/>
            <p:cNvSpPr/>
            <p:nvPr/>
          </p:nvSpPr>
          <p:spPr>
            <a:xfrm>
              <a:off x="2131300" y="2172575"/>
              <a:ext cx="15700" cy="16375"/>
            </a:xfrm>
            <a:custGeom>
              <a:avLst/>
              <a:gdLst/>
              <a:ahLst/>
              <a:cxnLst/>
              <a:rect l="l" t="t" r="r" b="b"/>
              <a:pathLst>
                <a:path w="628" h="655" extrusionOk="0">
                  <a:moveTo>
                    <a:pt x="601" y="1"/>
                  </a:moveTo>
                  <a:cubicBezTo>
                    <a:pt x="596" y="1"/>
                    <a:pt x="592" y="2"/>
                    <a:pt x="592" y="6"/>
                  </a:cubicBezTo>
                  <a:cubicBezTo>
                    <a:pt x="437" y="256"/>
                    <a:pt x="247" y="459"/>
                    <a:pt x="9" y="637"/>
                  </a:cubicBezTo>
                  <a:cubicBezTo>
                    <a:pt x="0" y="646"/>
                    <a:pt x="4" y="654"/>
                    <a:pt x="15" y="654"/>
                  </a:cubicBezTo>
                  <a:cubicBezTo>
                    <a:pt x="20" y="654"/>
                    <a:pt x="25" y="653"/>
                    <a:pt x="32" y="649"/>
                  </a:cubicBezTo>
                  <a:cubicBezTo>
                    <a:pt x="283" y="518"/>
                    <a:pt x="509" y="280"/>
                    <a:pt x="628" y="6"/>
                  </a:cubicBezTo>
                  <a:cubicBezTo>
                    <a:pt x="628" y="6"/>
                    <a:pt x="612" y="1"/>
                    <a:pt x="6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53" name="Google Shape;19353;p27"/>
            <p:cNvSpPr/>
            <p:nvPr/>
          </p:nvSpPr>
          <p:spPr>
            <a:xfrm>
              <a:off x="2141625" y="2268600"/>
              <a:ext cx="6275" cy="21850"/>
            </a:xfrm>
            <a:custGeom>
              <a:avLst/>
              <a:gdLst/>
              <a:ahLst/>
              <a:cxnLst/>
              <a:rect l="l" t="t" r="r" b="b"/>
              <a:pathLst>
                <a:path w="251" h="874" extrusionOk="0">
                  <a:moveTo>
                    <a:pt x="241" y="1"/>
                  </a:moveTo>
                  <a:cubicBezTo>
                    <a:pt x="240" y="1"/>
                    <a:pt x="239" y="4"/>
                    <a:pt x="239" y="11"/>
                  </a:cubicBezTo>
                  <a:cubicBezTo>
                    <a:pt x="120" y="273"/>
                    <a:pt x="48" y="571"/>
                    <a:pt x="0" y="856"/>
                  </a:cubicBezTo>
                  <a:cubicBezTo>
                    <a:pt x="0" y="865"/>
                    <a:pt x="18" y="873"/>
                    <a:pt x="29" y="873"/>
                  </a:cubicBezTo>
                  <a:cubicBezTo>
                    <a:pt x="33" y="873"/>
                    <a:pt x="36" y="872"/>
                    <a:pt x="36" y="868"/>
                  </a:cubicBezTo>
                  <a:cubicBezTo>
                    <a:pt x="96" y="582"/>
                    <a:pt x="167" y="309"/>
                    <a:pt x="251" y="23"/>
                  </a:cubicBezTo>
                  <a:cubicBezTo>
                    <a:pt x="251" y="15"/>
                    <a:pt x="245" y="1"/>
                    <a:pt x="2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54" name="Google Shape;19354;p27"/>
            <p:cNvSpPr/>
            <p:nvPr/>
          </p:nvSpPr>
          <p:spPr>
            <a:xfrm>
              <a:off x="2144900" y="2269450"/>
              <a:ext cx="5975" cy="22275"/>
            </a:xfrm>
            <a:custGeom>
              <a:avLst/>
              <a:gdLst/>
              <a:ahLst/>
              <a:cxnLst/>
              <a:rect l="l" t="t" r="r" b="b"/>
              <a:pathLst>
                <a:path w="239" h="891" extrusionOk="0">
                  <a:moveTo>
                    <a:pt x="239" y="1"/>
                  </a:moveTo>
                  <a:lnTo>
                    <a:pt x="239" y="1"/>
                  </a:lnTo>
                  <a:cubicBezTo>
                    <a:pt x="155" y="287"/>
                    <a:pt x="36" y="584"/>
                    <a:pt x="0" y="882"/>
                  </a:cubicBezTo>
                  <a:cubicBezTo>
                    <a:pt x="0" y="888"/>
                    <a:pt x="6" y="891"/>
                    <a:pt x="12" y="891"/>
                  </a:cubicBezTo>
                  <a:cubicBezTo>
                    <a:pt x="18" y="891"/>
                    <a:pt x="24" y="888"/>
                    <a:pt x="24" y="882"/>
                  </a:cubicBezTo>
                  <a:cubicBezTo>
                    <a:pt x="120" y="596"/>
                    <a:pt x="167" y="298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55" name="Google Shape;19355;p27"/>
            <p:cNvSpPr/>
            <p:nvPr/>
          </p:nvSpPr>
          <p:spPr>
            <a:xfrm>
              <a:off x="2150550" y="2270425"/>
              <a:ext cx="5375" cy="20750"/>
            </a:xfrm>
            <a:custGeom>
              <a:avLst/>
              <a:gdLst/>
              <a:ahLst/>
              <a:cxnLst/>
              <a:rect l="l" t="t" r="r" b="b"/>
              <a:pathLst>
                <a:path w="215" h="830" extrusionOk="0">
                  <a:moveTo>
                    <a:pt x="188" y="0"/>
                  </a:moveTo>
                  <a:cubicBezTo>
                    <a:pt x="182" y="0"/>
                    <a:pt x="179" y="3"/>
                    <a:pt x="179" y="9"/>
                  </a:cubicBezTo>
                  <a:lnTo>
                    <a:pt x="1" y="807"/>
                  </a:lnTo>
                  <a:cubicBezTo>
                    <a:pt x="1" y="820"/>
                    <a:pt x="11" y="830"/>
                    <a:pt x="21" y="830"/>
                  </a:cubicBezTo>
                  <a:cubicBezTo>
                    <a:pt x="29" y="830"/>
                    <a:pt x="36" y="823"/>
                    <a:pt x="36" y="807"/>
                  </a:cubicBezTo>
                  <a:lnTo>
                    <a:pt x="215" y="9"/>
                  </a:lnTo>
                  <a:cubicBezTo>
                    <a:pt x="203" y="3"/>
                    <a:pt x="194" y="0"/>
                    <a:pt x="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56" name="Google Shape;19356;p27"/>
            <p:cNvSpPr/>
            <p:nvPr/>
          </p:nvSpPr>
          <p:spPr>
            <a:xfrm>
              <a:off x="2156800" y="2275400"/>
              <a:ext cx="6575" cy="21975"/>
            </a:xfrm>
            <a:custGeom>
              <a:avLst/>
              <a:gdLst/>
              <a:ahLst/>
              <a:cxnLst/>
              <a:rect l="l" t="t" r="r" b="b"/>
              <a:pathLst>
                <a:path w="263" h="879" extrusionOk="0">
                  <a:moveTo>
                    <a:pt x="108" y="1"/>
                  </a:moveTo>
                  <a:lnTo>
                    <a:pt x="108" y="13"/>
                  </a:lnTo>
                  <a:cubicBezTo>
                    <a:pt x="263" y="72"/>
                    <a:pt x="13" y="727"/>
                    <a:pt x="1" y="870"/>
                  </a:cubicBezTo>
                  <a:cubicBezTo>
                    <a:pt x="1" y="876"/>
                    <a:pt x="4" y="879"/>
                    <a:pt x="7" y="879"/>
                  </a:cubicBezTo>
                  <a:cubicBezTo>
                    <a:pt x="10" y="879"/>
                    <a:pt x="13" y="876"/>
                    <a:pt x="13" y="870"/>
                  </a:cubicBezTo>
                  <a:cubicBezTo>
                    <a:pt x="96" y="656"/>
                    <a:pt x="155" y="394"/>
                    <a:pt x="179" y="168"/>
                  </a:cubicBezTo>
                  <a:cubicBezTo>
                    <a:pt x="179" y="96"/>
                    <a:pt x="179" y="13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9357" name="Google Shape;19357;p27"/>
          <p:cNvGrpSpPr/>
          <p:nvPr/>
        </p:nvGrpSpPr>
        <p:grpSpPr>
          <a:xfrm rot="-9462706">
            <a:off x="11550021" y="121919"/>
            <a:ext cx="1259423" cy="3129692"/>
            <a:chOff x="757300" y="1884600"/>
            <a:chExt cx="457350" cy="1136525"/>
          </a:xfrm>
        </p:grpSpPr>
        <p:sp>
          <p:nvSpPr>
            <p:cNvPr id="19358" name="Google Shape;19358;p27"/>
            <p:cNvSpPr/>
            <p:nvPr/>
          </p:nvSpPr>
          <p:spPr>
            <a:xfrm>
              <a:off x="818550" y="2640050"/>
              <a:ext cx="144675" cy="120850"/>
            </a:xfrm>
            <a:custGeom>
              <a:avLst/>
              <a:gdLst/>
              <a:ahLst/>
              <a:cxnLst/>
              <a:rect l="l" t="t" r="r" b="b"/>
              <a:pathLst>
                <a:path w="5787" h="4834" extrusionOk="0">
                  <a:moveTo>
                    <a:pt x="0" y="0"/>
                  </a:moveTo>
                  <a:cubicBezTo>
                    <a:pt x="0" y="0"/>
                    <a:pt x="1250" y="1786"/>
                    <a:pt x="2036" y="2310"/>
                  </a:cubicBezTo>
                  <a:cubicBezTo>
                    <a:pt x="2834" y="2834"/>
                    <a:pt x="3310" y="3250"/>
                    <a:pt x="4036" y="3786"/>
                  </a:cubicBezTo>
                  <a:cubicBezTo>
                    <a:pt x="4763" y="4322"/>
                    <a:pt x="5787" y="4834"/>
                    <a:pt x="5787" y="4834"/>
                  </a:cubicBezTo>
                  <a:cubicBezTo>
                    <a:pt x="5787" y="4834"/>
                    <a:pt x="4798" y="3381"/>
                    <a:pt x="4560" y="3024"/>
                  </a:cubicBezTo>
                  <a:cubicBezTo>
                    <a:pt x="4322" y="2679"/>
                    <a:pt x="4025" y="1786"/>
                    <a:pt x="2977" y="1345"/>
                  </a:cubicBezTo>
                  <a:cubicBezTo>
                    <a:pt x="1941" y="89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59" name="Google Shape;19359;p27"/>
            <p:cNvSpPr/>
            <p:nvPr/>
          </p:nvSpPr>
          <p:spPr>
            <a:xfrm>
              <a:off x="971250" y="2023850"/>
              <a:ext cx="241700" cy="995725"/>
            </a:xfrm>
            <a:custGeom>
              <a:avLst/>
              <a:gdLst/>
              <a:ahLst/>
              <a:cxnLst/>
              <a:rect l="l" t="t" r="r" b="b"/>
              <a:pathLst>
                <a:path w="9668" h="39829" extrusionOk="0">
                  <a:moveTo>
                    <a:pt x="5373" y="0"/>
                  </a:moveTo>
                  <a:cubicBezTo>
                    <a:pt x="5003" y="0"/>
                    <a:pt x="3563" y="1442"/>
                    <a:pt x="3120" y="2026"/>
                  </a:cubicBezTo>
                  <a:cubicBezTo>
                    <a:pt x="2679" y="2621"/>
                    <a:pt x="1631" y="3967"/>
                    <a:pt x="1631" y="3967"/>
                  </a:cubicBezTo>
                  <a:lnTo>
                    <a:pt x="1036" y="5253"/>
                  </a:lnTo>
                  <a:lnTo>
                    <a:pt x="1036" y="4562"/>
                  </a:lnTo>
                  <a:cubicBezTo>
                    <a:pt x="1036" y="4562"/>
                    <a:pt x="595" y="6646"/>
                    <a:pt x="595" y="7682"/>
                  </a:cubicBezTo>
                  <a:cubicBezTo>
                    <a:pt x="595" y="8729"/>
                    <a:pt x="0" y="27029"/>
                    <a:pt x="0" y="27029"/>
                  </a:cubicBezTo>
                  <a:lnTo>
                    <a:pt x="0" y="39828"/>
                  </a:lnTo>
                  <a:lnTo>
                    <a:pt x="441" y="39686"/>
                  </a:lnTo>
                  <a:cubicBezTo>
                    <a:pt x="441" y="39686"/>
                    <a:pt x="369" y="34756"/>
                    <a:pt x="369" y="29399"/>
                  </a:cubicBezTo>
                  <a:cubicBezTo>
                    <a:pt x="655" y="29327"/>
                    <a:pt x="1691" y="29053"/>
                    <a:pt x="2084" y="28672"/>
                  </a:cubicBezTo>
                  <a:cubicBezTo>
                    <a:pt x="2524" y="28220"/>
                    <a:pt x="2715" y="27791"/>
                    <a:pt x="3370" y="27327"/>
                  </a:cubicBezTo>
                  <a:cubicBezTo>
                    <a:pt x="4013" y="26886"/>
                    <a:pt x="4560" y="26720"/>
                    <a:pt x="4667" y="26053"/>
                  </a:cubicBezTo>
                  <a:cubicBezTo>
                    <a:pt x="4774" y="25374"/>
                    <a:pt x="5048" y="24934"/>
                    <a:pt x="5048" y="24934"/>
                  </a:cubicBezTo>
                  <a:lnTo>
                    <a:pt x="5048" y="24934"/>
                  </a:lnTo>
                  <a:cubicBezTo>
                    <a:pt x="5048" y="24934"/>
                    <a:pt x="3417" y="25672"/>
                    <a:pt x="2524" y="26565"/>
                  </a:cubicBezTo>
                  <a:cubicBezTo>
                    <a:pt x="1631" y="27458"/>
                    <a:pt x="786" y="28577"/>
                    <a:pt x="786" y="28577"/>
                  </a:cubicBezTo>
                  <a:lnTo>
                    <a:pt x="345" y="29291"/>
                  </a:lnTo>
                  <a:lnTo>
                    <a:pt x="345" y="25231"/>
                  </a:lnTo>
                  <a:cubicBezTo>
                    <a:pt x="607" y="25196"/>
                    <a:pt x="1465" y="25089"/>
                    <a:pt x="2286" y="25077"/>
                  </a:cubicBezTo>
                  <a:cubicBezTo>
                    <a:pt x="3251" y="25077"/>
                    <a:pt x="3251" y="24779"/>
                    <a:pt x="4048" y="23862"/>
                  </a:cubicBezTo>
                  <a:cubicBezTo>
                    <a:pt x="4810" y="22922"/>
                    <a:pt x="5953" y="22112"/>
                    <a:pt x="7346" y="21302"/>
                  </a:cubicBezTo>
                  <a:cubicBezTo>
                    <a:pt x="8751" y="20481"/>
                    <a:pt x="9668" y="17802"/>
                    <a:pt x="9668" y="17802"/>
                  </a:cubicBezTo>
                  <a:lnTo>
                    <a:pt x="9668" y="17802"/>
                  </a:lnTo>
                  <a:cubicBezTo>
                    <a:pt x="9668" y="17802"/>
                    <a:pt x="8180" y="18397"/>
                    <a:pt x="6858" y="19040"/>
                  </a:cubicBezTo>
                  <a:cubicBezTo>
                    <a:pt x="5537" y="19683"/>
                    <a:pt x="4167" y="21374"/>
                    <a:pt x="3429" y="21945"/>
                  </a:cubicBezTo>
                  <a:cubicBezTo>
                    <a:pt x="2703" y="22505"/>
                    <a:pt x="1488" y="23326"/>
                    <a:pt x="1381" y="23791"/>
                  </a:cubicBezTo>
                  <a:cubicBezTo>
                    <a:pt x="1286" y="24172"/>
                    <a:pt x="607" y="24934"/>
                    <a:pt x="369" y="25184"/>
                  </a:cubicBezTo>
                  <a:cubicBezTo>
                    <a:pt x="369" y="24065"/>
                    <a:pt x="381" y="22981"/>
                    <a:pt x="393" y="21969"/>
                  </a:cubicBezTo>
                  <a:lnTo>
                    <a:pt x="881" y="21243"/>
                  </a:lnTo>
                  <a:cubicBezTo>
                    <a:pt x="881" y="21243"/>
                    <a:pt x="3370" y="20659"/>
                    <a:pt x="4798" y="19457"/>
                  </a:cubicBezTo>
                  <a:cubicBezTo>
                    <a:pt x="6239" y="18266"/>
                    <a:pt x="7227" y="17671"/>
                    <a:pt x="7477" y="17147"/>
                  </a:cubicBezTo>
                  <a:cubicBezTo>
                    <a:pt x="7727" y="16623"/>
                    <a:pt x="8013" y="15766"/>
                    <a:pt x="8013" y="15766"/>
                  </a:cubicBezTo>
                  <a:lnTo>
                    <a:pt x="8013" y="15766"/>
                  </a:lnTo>
                  <a:cubicBezTo>
                    <a:pt x="8013" y="15766"/>
                    <a:pt x="3417" y="18171"/>
                    <a:pt x="2524" y="19112"/>
                  </a:cubicBezTo>
                  <a:cubicBezTo>
                    <a:pt x="1822" y="19838"/>
                    <a:pt x="834" y="21017"/>
                    <a:pt x="417" y="21493"/>
                  </a:cubicBezTo>
                  <a:cubicBezTo>
                    <a:pt x="429" y="20778"/>
                    <a:pt x="441" y="20100"/>
                    <a:pt x="453" y="19481"/>
                  </a:cubicBezTo>
                  <a:cubicBezTo>
                    <a:pt x="1131" y="19064"/>
                    <a:pt x="3691" y="17445"/>
                    <a:pt x="4310" y="16849"/>
                  </a:cubicBezTo>
                  <a:cubicBezTo>
                    <a:pt x="5060" y="16171"/>
                    <a:pt x="6680" y="15171"/>
                    <a:pt x="7049" y="14635"/>
                  </a:cubicBezTo>
                  <a:cubicBezTo>
                    <a:pt x="7418" y="14087"/>
                    <a:pt x="7537" y="13575"/>
                    <a:pt x="7537" y="13575"/>
                  </a:cubicBezTo>
                  <a:lnTo>
                    <a:pt x="7537" y="13575"/>
                  </a:lnTo>
                  <a:cubicBezTo>
                    <a:pt x="7537" y="13575"/>
                    <a:pt x="5441" y="14885"/>
                    <a:pt x="4715" y="15456"/>
                  </a:cubicBezTo>
                  <a:cubicBezTo>
                    <a:pt x="4001" y="16016"/>
                    <a:pt x="2834" y="16599"/>
                    <a:pt x="2227" y="16980"/>
                  </a:cubicBezTo>
                  <a:cubicBezTo>
                    <a:pt x="1619" y="17361"/>
                    <a:pt x="1155" y="18147"/>
                    <a:pt x="929" y="18504"/>
                  </a:cubicBezTo>
                  <a:cubicBezTo>
                    <a:pt x="798" y="18707"/>
                    <a:pt x="595" y="19064"/>
                    <a:pt x="441" y="19326"/>
                  </a:cubicBezTo>
                  <a:cubicBezTo>
                    <a:pt x="476" y="18588"/>
                    <a:pt x="500" y="17957"/>
                    <a:pt x="536" y="17433"/>
                  </a:cubicBezTo>
                  <a:cubicBezTo>
                    <a:pt x="834" y="17195"/>
                    <a:pt x="1727" y="16540"/>
                    <a:pt x="2679" y="16314"/>
                  </a:cubicBezTo>
                  <a:cubicBezTo>
                    <a:pt x="3870" y="16016"/>
                    <a:pt x="4608" y="13932"/>
                    <a:pt x="5060" y="13790"/>
                  </a:cubicBezTo>
                  <a:cubicBezTo>
                    <a:pt x="5501" y="13635"/>
                    <a:pt x="6644" y="12635"/>
                    <a:pt x="6644" y="12635"/>
                  </a:cubicBezTo>
                  <a:lnTo>
                    <a:pt x="6644" y="12635"/>
                  </a:lnTo>
                  <a:cubicBezTo>
                    <a:pt x="6644" y="12635"/>
                    <a:pt x="4679" y="13194"/>
                    <a:pt x="4060" y="13861"/>
                  </a:cubicBezTo>
                  <a:cubicBezTo>
                    <a:pt x="3417" y="14528"/>
                    <a:pt x="2429" y="15075"/>
                    <a:pt x="1965" y="15409"/>
                  </a:cubicBezTo>
                  <a:cubicBezTo>
                    <a:pt x="1584" y="15659"/>
                    <a:pt x="845" y="16838"/>
                    <a:pt x="560" y="17314"/>
                  </a:cubicBezTo>
                  <a:cubicBezTo>
                    <a:pt x="572" y="17099"/>
                    <a:pt x="584" y="16921"/>
                    <a:pt x="607" y="16766"/>
                  </a:cubicBezTo>
                  <a:cubicBezTo>
                    <a:pt x="655" y="16314"/>
                    <a:pt x="691" y="15825"/>
                    <a:pt x="726" y="15302"/>
                  </a:cubicBezTo>
                  <a:cubicBezTo>
                    <a:pt x="743" y="15302"/>
                    <a:pt x="762" y="15303"/>
                    <a:pt x="781" y="15303"/>
                  </a:cubicBezTo>
                  <a:cubicBezTo>
                    <a:pt x="1160" y="15303"/>
                    <a:pt x="2019" y="15170"/>
                    <a:pt x="3060" y="14004"/>
                  </a:cubicBezTo>
                  <a:cubicBezTo>
                    <a:pt x="4465" y="12444"/>
                    <a:pt x="6394" y="10218"/>
                    <a:pt x="6846" y="9920"/>
                  </a:cubicBezTo>
                  <a:cubicBezTo>
                    <a:pt x="7287" y="9622"/>
                    <a:pt x="7739" y="9170"/>
                    <a:pt x="7739" y="9170"/>
                  </a:cubicBezTo>
                  <a:lnTo>
                    <a:pt x="7739" y="9170"/>
                  </a:lnTo>
                  <a:cubicBezTo>
                    <a:pt x="7739" y="9170"/>
                    <a:pt x="6251" y="9456"/>
                    <a:pt x="4977" y="10432"/>
                  </a:cubicBezTo>
                  <a:cubicBezTo>
                    <a:pt x="3715" y="11408"/>
                    <a:pt x="2453" y="12658"/>
                    <a:pt x="2203" y="13147"/>
                  </a:cubicBezTo>
                  <a:cubicBezTo>
                    <a:pt x="1929" y="13635"/>
                    <a:pt x="1191" y="14635"/>
                    <a:pt x="965" y="14813"/>
                  </a:cubicBezTo>
                  <a:cubicBezTo>
                    <a:pt x="893" y="14873"/>
                    <a:pt x="834" y="14897"/>
                    <a:pt x="774" y="14933"/>
                  </a:cubicBezTo>
                  <a:cubicBezTo>
                    <a:pt x="810" y="14171"/>
                    <a:pt x="857" y="13349"/>
                    <a:pt x="893" y="12516"/>
                  </a:cubicBezTo>
                  <a:cubicBezTo>
                    <a:pt x="1512" y="12266"/>
                    <a:pt x="3012" y="11599"/>
                    <a:pt x="4179" y="10230"/>
                  </a:cubicBezTo>
                  <a:cubicBezTo>
                    <a:pt x="5667" y="8444"/>
                    <a:pt x="7001" y="6658"/>
                    <a:pt x="7001" y="6658"/>
                  </a:cubicBezTo>
                  <a:lnTo>
                    <a:pt x="7001" y="6658"/>
                  </a:lnTo>
                  <a:cubicBezTo>
                    <a:pt x="7001" y="6658"/>
                    <a:pt x="4774" y="7848"/>
                    <a:pt x="3429" y="9039"/>
                  </a:cubicBezTo>
                  <a:cubicBezTo>
                    <a:pt x="2465" y="9896"/>
                    <a:pt x="1429" y="11384"/>
                    <a:pt x="905" y="12158"/>
                  </a:cubicBezTo>
                  <a:cubicBezTo>
                    <a:pt x="965" y="10587"/>
                    <a:pt x="988" y="8979"/>
                    <a:pt x="1024" y="7670"/>
                  </a:cubicBezTo>
                  <a:lnTo>
                    <a:pt x="1048" y="7848"/>
                  </a:lnTo>
                  <a:cubicBezTo>
                    <a:pt x="1048" y="7848"/>
                    <a:pt x="2167" y="7122"/>
                    <a:pt x="3167" y="5634"/>
                  </a:cubicBezTo>
                  <a:cubicBezTo>
                    <a:pt x="4167" y="4110"/>
                    <a:pt x="6394" y="1883"/>
                    <a:pt x="6394" y="1883"/>
                  </a:cubicBezTo>
                  <a:lnTo>
                    <a:pt x="6394" y="1883"/>
                  </a:lnTo>
                  <a:cubicBezTo>
                    <a:pt x="6394" y="1883"/>
                    <a:pt x="4620" y="2741"/>
                    <a:pt x="3953" y="3503"/>
                  </a:cubicBezTo>
                  <a:cubicBezTo>
                    <a:pt x="3274" y="4265"/>
                    <a:pt x="2477" y="5598"/>
                    <a:pt x="2060" y="6193"/>
                  </a:cubicBezTo>
                  <a:cubicBezTo>
                    <a:pt x="1691" y="6729"/>
                    <a:pt x="1131" y="7384"/>
                    <a:pt x="1024" y="7503"/>
                  </a:cubicBezTo>
                  <a:cubicBezTo>
                    <a:pt x="1036" y="6598"/>
                    <a:pt x="1036" y="5836"/>
                    <a:pt x="1048" y="5312"/>
                  </a:cubicBezTo>
                  <a:lnTo>
                    <a:pt x="1203" y="5455"/>
                  </a:lnTo>
                  <a:cubicBezTo>
                    <a:pt x="1203" y="5455"/>
                    <a:pt x="2655" y="4526"/>
                    <a:pt x="2977" y="3800"/>
                  </a:cubicBezTo>
                  <a:cubicBezTo>
                    <a:pt x="3286" y="3062"/>
                    <a:pt x="3893" y="1609"/>
                    <a:pt x="4263" y="1371"/>
                  </a:cubicBezTo>
                  <a:cubicBezTo>
                    <a:pt x="4620" y="1133"/>
                    <a:pt x="5727" y="50"/>
                    <a:pt x="5394" y="2"/>
                  </a:cubicBezTo>
                  <a:cubicBezTo>
                    <a:pt x="5387" y="1"/>
                    <a:pt x="5380" y="0"/>
                    <a:pt x="53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60" name="Google Shape;19360;p27"/>
            <p:cNvSpPr/>
            <p:nvPr/>
          </p:nvSpPr>
          <p:spPr>
            <a:xfrm>
              <a:off x="759000" y="2543600"/>
              <a:ext cx="209300" cy="164025"/>
            </a:xfrm>
            <a:custGeom>
              <a:avLst/>
              <a:gdLst/>
              <a:ahLst/>
              <a:cxnLst/>
              <a:rect l="l" t="t" r="r" b="b"/>
              <a:pathLst>
                <a:path w="8372" h="6561" extrusionOk="0">
                  <a:moveTo>
                    <a:pt x="1" y="0"/>
                  </a:moveTo>
                  <a:cubicBezTo>
                    <a:pt x="1" y="0"/>
                    <a:pt x="584" y="1310"/>
                    <a:pt x="2001" y="2370"/>
                  </a:cubicBezTo>
                  <a:cubicBezTo>
                    <a:pt x="3430" y="3429"/>
                    <a:pt x="4990" y="4441"/>
                    <a:pt x="5906" y="4822"/>
                  </a:cubicBezTo>
                  <a:cubicBezTo>
                    <a:pt x="6835" y="5215"/>
                    <a:pt x="7454" y="5942"/>
                    <a:pt x="7740" y="6013"/>
                  </a:cubicBezTo>
                  <a:cubicBezTo>
                    <a:pt x="8026" y="6084"/>
                    <a:pt x="8371" y="6561"/>
                    <a:pt x="8371" y="6561"/>
                  </a:cubicBezTo>
                  <a:lnTo>
                    <a:pt x="8335" y="6120"/>
                  </a:lnTo>
                  <a:cubicBezTo>
                    <a:pt x="8347" y="6108"/>
                    <a:pt x="6657" y="5001"/>
                    <a:pt x="6228" y="4215"/>
                  </a:cubicBezTo>
                  <a:cubicBezTo>
                    <a:pt x="5811" y="3417"/>
                    <a:pt x="3251" y="1489"/>
                    <a:pt x="2073" y="893"/>
                  </a:cubicBezTo>
                  <a:cubicBezTo>
                    <a:pt x="894" y="2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61" name="Google Shape;19361;p27"/>
            <p:cNvSpPr/>
            <p:nvPr/>
          </p:nvSpPr>
          <p:spPr>
            <a:xfrm>
              <a:off x="811100" y="2468875"/>
              <a:ext cx="156300" cy="189350"/>
            </a:xfrm>
            <a:custGeom>
              <a:avLst/>
              <a:gdLst/>
              <a:ahLst/>
              <a:cxnLst/>
              <a:rect l="l" t="t" r="r" b="b"/>
              <a:pathLst>
                <a:path w="6252" h="7574" extrusionOk="0">
                  <a:moveTo>
                    <a:pt x="1" y="1"/>
                  </a:moveTo>
                  <a:cubicBezTo>
                    <a:pt x="1" y="1"/>
                    <a:pt x="286" y="1323"/>
                    <a:pt x="1179" y="2442"/>
                  </a:cubicBezTo>
                  <a:cubicBezTo>
                    <a:pt x="2084" y="3573"/>
                    <a:pt x="2251" y="4180"/>
                    <a:pt x="3132" y="4918"/>
                  </a:cubicBezTo>
                  <a:cubicBezTo>
                    <a:pt x="4025" y="5644"/>
                    <a:pt x="6251" y="7573"/>
                    <a:pt x="6251" y="7573"/>
                  </a:cubicBezTo>
                  <a:lnTo>
                    <a:pt x="6228" y="7383"/>
                  </a:lnTo>
                  <a:cubicBezTo>
                    <a:pt x="6228" y="7383"/>
                    <a:pt x="5406" y="6049"/>
                    <a:pt x="5227" y="5240"/>
                  </a:cubicBezTo>
                  <a:cubicBezTo>
                    <a:pt x="5061" y="4466"/>
                    <a:pt x="2977" y="2977"/>
                    <a:pt x="2977" y="2977"/>
                  </a:cubicBezTo>
                  <a:cubicBezTo>
                    <a:pt x="2977" y="2977"/>
                    <a:pt x="2310" y="1537"/>
                    <a:pt x="1441" y="930"/>
                  </a:cubicBezTo>
                  <a:cubicBezTo>
                    <a:pt x="596" y="299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62" name="Google Shape;19362;p27"/>
            <p:cNvSpPr/>
            <p:nvPr/>
          </p:nvSpPr>
          <p:spPr>
            <a:xfrm>
              <a:off x="804850" y="2407575"/>
              <a:ext cx="166425" cy="172950"/>
            </a:xfrm>
            <a:custGeom>
              <a:avLst/>
              <a:gdLst/>
              <a:ahLst/>
              <a:cxnLst/>
              <a:rect l="l" t="t" r="r" b="b"/>
              <a:pathLst>
                <a:path w="6657" h="6918" extrusionOk="0">
                  <a:moveTo>
                    <a:pt x="1" y="0"/>
                  </a:moveTo>
                  <a:cubicBezTo>
                    <a:pt x="1" y="0"/>
                    <a:pt x="1739" y="2608"/>
                    <a:pt x="2632" y="3798"/>
                  </a:cubicBezTo>
                  <a:cubicBezTo>
                    <a:pt x="3525" y="4989"/>
                    <a:pt x="4632" y="5227"/>
                    <a:pt x="5263" y="5703"/>
                  </a:cubicBezTo>
                  <a:cubicBezTo>
                    <a:pt x="5906" y="6180"/>
                    <a:pt x="6656" y="6918"/>
                    <a:pt x="6656" y="6918"/>
                  </a:cubicBezTo>
                  <a:lnTo>
                    <a:pt x="6656" y="6620"/>
                  </a:lnTo>
                  <a:cubicBezTo>
                    <a:pt x="6656" y="6620"/>
                    <a:pt x="6156" y="5013"/>
                    <a:pt x="5358" y="4406"/>
                  </a:cubicBezTo>
                  <a:cubicBezTo>
                    <a:pt x="4573" y="37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63" name="Google Shape;19363;p27"/>
            <p:cNvSpPr/>
            <p:nvPr/>
          </p:nvSpPr>
          <p:spPr>
            <a:xfrm>
              <a:off x="814975" y="2357275"/>
              <a:ext cx="156875" cy="150625"/>
            </a:xfrm>
            <a:custGeom>
              <a:avLst/>
              <a:gdLst/>
              <a:ahLst/>
              <a:cxnLst/>
              <a:rect l="l" t="t" r="r" b="b"/>
              <a:pathLst>
                <a:path w="6275" h="6025" extrusionOk="0">
                  <a:moveTo>
                    <a:pt x="0" y="0"/>
                  </a:moveTo>
                  <a:cubicBezTo>
                    <a:pt x="0" y="0"/>
                    <a:pt x="560" y="1881"/>
                    <a:pt x="2286" y="3322"/>
                  </a:cubicBezTo>
                  <a:cubicBezTo>
                    <a:pt x="4013" y="4763"/>
                    <a:pt x="4727" y="4834"/>
                    <a:pt x="5191" y="5179"/>
                  </a:cubicBezTo>
                  <a:cubicBezTo>
                    <a:pt x="5656" y="5525"/>
                    <a:pt x="6275" y="6025"/>
                    <a:pt x="6275" y="6025"/>
                  </a:cubicBezTo>
                  <a:lnTo>
                    <a:pt x="6251" y="5513"/>
                  </a:lnTo>
                  <a:cubicBezTo>
                    <a:pt x="6251" y="5513"/>
                    <a:pt x="5727" y="3703"/>
                    <a:pt x="5096" y="3262"/>
                  </a:cubicBezTo>
                  <a:cubicBezTo>
                    <a:pt x="4465" y="2834"/>
                    <a:pt x="2798" y="2488"/>
                    <a:pt x="2060" y="1834"/>
                  </a:cubicBezTo>
                  <a:cubicBezTo>
                    <a:pt x="1334" y="119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64" name="Google Shape;19364;p27"/>
            <p:cNvSpPr/>
            <p:nvPr/>
          </p:nvSpPr>
          <p:spPr>
            <a:xfrm>
              <a:off x="807525" y="2260525"/>
              <a:ext cx="171175" cy="189925"/>
            </a:xfrm>
            <a:custGeom>
              <a:avLst/>
              <a:gdLst/>
              <a:ahLst/>
              <a:cxnLst/>
              <a:rect l="l" t="t" r="r" b="b"/>
              <a:pathLst>
                <a:path w="6847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203" y="1525"/>
                    <a:pt x="1358" y="2846"/>
                  </a:cubicBezTo>
                  <a:cubicBezTo>
                    <a:pt x="2525" y="4168"/>
                    <a:pt x="4442" y="5716"/>
                    <a:pt x="4966" y="5989"/>
                  </a:cubicBezTo>
                  <a:cubicBezTo>
                    <a:pt x="5501" y="6251"/>
                    <a:pt x="6847" y="7597"/>
                    <a:pt x="6847" y="7597"/>
                  </a:cubicBezTo>
                  <a:lnTo>
                    <a:pt x="6692" y="7299"/>
                  </a:lnTo>
                  <a:cubicBezTo>
                    <a:pt x="6692" y="7299"/>
                    <a:pt x="5978" y="5882"/>
                    <a:pt x="5668" y="5108"/>
                  </a:cubicBezTo>
                  <a:cubicBezTo>
                    <a:pt x="5358" y="4334"/>
                    <a:pt x="2334" y="1715"/>
                    <a:pt x="2334" y="17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65" name="Google Shape;19365;p27"/>
            <p:cNvSpPr/>
            <p:nvPr/>
          </p:nvSpPr>
          <p:spPr>
            <a:xfrm>
              <a:off x="848300" y="2227200"/>
              <a:ext cx="130400" cy="156275"/>
            </a:xfrm>
            <a:custGeom>
              <a:avLst/>
              <a:gdLst/>
              <a:ahLst/>
              <a:cxnLst/>
              <a:rect l="l" t="t" r="r" b="b"/>
              <a:pathLst>
                <a:path w="5216" h="6251" extrusionOk="0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834" y="2453"/>
                    <a:pt x="2061" y="3536"/>
                  </a:cubicBezTo>
                  <a:cubicBezTo>
                    <a:pt x="3275" y="4620"/>
                    <a:pt x="5216" y="6251"/>
                    <a:pt x="5216" y="6251"/>
                  </a:cubicBezTo>
                  <a:lnTo>
                    <a:pt x="5132" y="6072"/>
                  </a:lnTo>
                  <a:cubicBezTo>
                    <a:pt x="5216" y="5953"/>
                    <a:pt x="4061" y="4251"/>
                    <a:pt x="3085" y="3096"/>
                  </a:cubicBezTo>
                  <a:cubicBezTo>
                    <a:pt x="2084" y="192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66" name="Google Shape;19366;p27"/>
            <p:cNvSpPr/>
            <p:nvPr/>
          </p:nvSpPr>
          <p:spPr>
            <a:xfrm>
              <a:off x="837300" y="2156350"/>
              <a:ext cx="144975" cy="175050"/>
            </a:xfrm>
            <a:custGeom>
              <a:avLst/>
              <a:gdLst/>
              <a:ahLst/>
              <a:cxnLst/>
              <a:rect l="l" t="t" r="r" b="b"/>
              <a:pathLst>
                <a:path w="5799" h="7002" extrusionOk="0">
                  <a:moveTo>
                    <a:pt x="0" y="0"/>
                  </a:moveTo>
                  <a:cubicBezTo>
                    <a:pt x="0" y="0"/>
                    <a:pt x="488" y="1798"/>
                    <a:pt x="2036" y="3072"/>
                  </a:cubicBezTo>
                  <a:cubicBezTo>
                    <a:pt x="3572" y="4322"/>
                    <a:pt x="5799" y="7001"/>
                    <a:pt x="5799" y="7001"/>
                  </a:cubicBezTo>
                  <a:lnTo>
                    <a:pt x="5739" y="6025"/>
                  </a:lnTo>
                  <a:cubicBezTo>
                    <a:pt x="5739" y="6025"/>
                    <a:pt x="3989" y="2977"/>
                    <a:pt x="2882" y="2310"/>
                  </a:cubicBezTo>
                  <a:cubicBezTo>
                    <a:pt x="1786" y="164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67" name="Google Shape;19367;p27"/>
            <p:cNvSpPr/>
            <p:nvPr/>
          </p:nvSpPr>
          <p:spPr>
            <a:xfrm>
              <a:off x="997125" y="2125400"/>
              <a:ext cx="135175" cy="139025"/>
            </a:xfrm>
            <a:custGeom>
              <a:avLst/>
              <a:gdLst/>
              <a:ahLst/>
              <a:cxnLst/>
              <a:rect l="l" t="t" r="r" b="b"/>
              <a:pathLst>
                <a:path w="5407" h="5561" extrusionOk="0">
                  <a:moveTo>
                    <a:pt x="5406" y="0"/>
                  </a:moveTo>
                  <a:cubicBezTo>
                    <a:pt x="5406" y="0"/>
                    <a:pt x="3632" y="393"/>
                    <a:pt x="3085" y="1334"/>
                  </a:cubicBezTo>
                  <a:cubicBezTo>
                    <a:pt x="2537" y="2286"/>
                    <a:pt x="2180" y="3060"/>
                    <a:pt x="1382" y="3858"/>
                  </a:cubicBezTo>
                  <a:cubicBezTo>
                    <a:pt x="596" y="4667"/>
                    <a:pt x="1" y="4965"/>
                    <a:pt x="1" y="4965"/>
                  </a:cubicBezTo>
                  <a:lnTo>
                    <a:pt x="1" y="5560"/>
                  </a:lnTo>
                  <a:cubicBezTo>
                    <a:pt x="1" y="5560"/>
                    <a:pt x="1787" y="5108"/>
                    <a:pt x="2537" y="3917"/>
                  </a:cubicBezTo>
                  <a:cubicBezTo>
                    <a:pt x="3275" y="2727"/>
                    <a:pt x="5406" y="0"/>
                    <a:pt x="54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68" name="Google Shape;19368;p27"/>
            <p:cNvSpPr/>
            <p:nvPr/>
          </p:nvSpPr>
          <p:spPr>
            <a:xfrm>
              <a:off x="863200" y="2126575"/>
              <a:ext cx="120275" cy="137850"/>
            </a:xfrm>
            <a:custGeom>
              <a:avLst/>
              <a:gdLst/>
              <a:ahLst/>
              <a:cxnLst/>
              <a:rect l="l" t="t" r="r" b="b"/>
              <a:pathLst>
                <a:path w="4811" h="5514" extrusionOk="0">
                  <a:moveTo>
                    <a:pt x="0" y="1"/>
                  </a:moveTo>
                  <a:cubicBezTo>
                    <a:pt x="0" y="1"/>
                    <a:pt x="893" y="1441"/>
                    <a:pt x="2012" y="2370"/>
                  </a:cubicBezTo>
                  <a:cubicBezTo>
                    <a:pt x="3131" y="3275"/>
                    <a:pt x="3727" y="4323"/>
                    <a:pt x="4024" y="4620"/>
                  </a:cubicBezTo>
                  <a:cubicBezTo>
                    <a:pt x="4322" y="4918"/>
                    <a:pt x="4763" y="5513"/>
                    <a:pt x="4763" y="5513"/>
                  </a:cubicBezTo>
                  <a:lnTo>
                    <a:pt x="4810" y="4799"/>
                  </a:lnTo>
                  <a:cubicBezTo>
                    <a:pt x="4810" y="4799"/>
                    <a:pt x="3691" y="1918"/>
                    <a:pt x="2739" y="1418"/>
                  </a:cubicBezTo>
                  <a:cubicBezTo>
                    <a:pt x="1786" y="894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69" name="Google Shape;19369;p27"/>
            <p:cNvSpPr/>
            <p:nvPr/>
          </p:nvSpPr>
          <p:spPr>
            <a:xfrm>
              <a:off x="886700" y="2077775"/>
              <a:ext cx="96775" cy="116100"/>
            </a:xfrm>
            <a:custGeom>
              <a:avLst/>
              <a:gdLst/>
              <a:ahLst/>
              <a:cxnLst/>
              <a:rect l="l" t="t" r="r" b="b"/>
              <a:pathLst>
                <a:path w="3871" h="4644" extrusionOk="0">
                  <a:moveTo>
                    <a:pt x="1" y="0"/>
                  </a:moveTo>
                  <a:cubicBezTo>
                    <a:pt x="1" y="0"/>
                    <a:pt x="846" y="1357"/>
                    <a:pt x="1441" y="2250"/>
                  </a:cubicBezTo>
                  <a:cubicBezTo>
                    <a:pt x="2037" y="3143"/>
                    <a:pt x="3870" y="4644"/>
                    <a:pt x="3870" y="4644"/>
                  </a:cubicBezTo>
                  <a:cubicBezTo>
                    <a:pt x="3870" y="4644"/>
                    <a:pt x="3382" y="2548"/>
                    <a:pt x="2632" y="1810"/>
                  </a:cubicBezTo>
                  <a:cubicBezTo>
                    <a:pt x="1894" y="1060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70" name="Google Shape;19370;p27"/>
            <p:cNvSpPr/>
            <p:nvPr/>
          </p:nvSpPr>
          <p:spPr>
            <a:xfrm>
              <a:off x="889675" y="2000375"/>
              <a:ext cx="103025" cy="144100"/>
            </a:xfrm>
            <a:custGeom>
              <a:avLst/>
              <a:gdLst/>
              <a:ahLst/>
              <a:cxnLst/>
              <a:rect l="l" t="t" r="r" b="b"/>
              <a:pathLst>
                <a:path w="4121" h="5764" extrusionOk="0">
                  <a:moveTo>
                    <a:pt x="6" y="0"/>
                  </a:moveTo>
                  <a:cubicBezTo>
                    <a:pt x="3" y="0"/>
                    <a:pt x="1" y="1"/>
                    <a:pt x="1" y="1"/>
                  </a:cubicBezTo>
                  <a:cubicBezTo>
                    <a:pt x="1" y="1"/>
                    <a:pt x="953" y="2298"/>
                    <a:pt x="1882" y="3215"/>
                  </a:cubicBezTo>
                  <a:cubicBezTo>
                    <a:pt x="2811" y="4156"/>
                    <a:pt x="4097" y="5763"/>
                    <a:pt x="4097" y="5763"/>
                  </a:cubicBezTo>
                  <a:lnTo>
                    <a:pt x="4120" y="5465"/>
                  </a:lnTo>
                  <a:cubicBezTo>
                    <a:pt x="4120" y="5465"/>
                    <a:pt x="2906" y="3906"/>
                    <a:pt x="2704" y="3358"/>
                  </a:cubicBezTo>
                  <a:cubicBezTo>
                    <a:pt x="2513" y="2822"/>
                    <a:pt x="1132" y="1108"/>
                    <a:pt x="715" y="536"/>
                  </a:cubicBezTo>
                  <a:cubicBezTo>
                    <a:pt x="331" y="21"/>
                    <a:pt x="48" y="0"/>
                    <a:pt x="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71" name="Google Shape;19371;p27"/>
            <p:cNvSpPr/>
            <p:nvPr/>
          </p:nvSpPr>
          <p:spPr>
            <a:xfrm>
              <a:off x="1001000" y="1946500"/>
              <a:ext cx="55600" cy="150350"/>
            </a:xfrm>
            <a:custGeom>
              <a:avLst/>
              <a:gdLst/>
              <a:ahLst/>
              <a:cxnLst/>
              <a:rect l="l" t="t" r="r" b="b"/>
              <a:pathLst>
                <a:path w="2224" h="6014" extrusionOk="0">
                  <a:moveTo>
                    <a:pt x="2126" y="1"/>
                  </a:moveTo>
                  <a:cubicBezTo>
                    <a:pt x="2124" y="1"/>
                    <a:pt x="2122" y="5"/>
                    <a:pt x="2120" y="12"/>
                  </a:cubicBezTo>
                  <a:cubicBezTo>
                    <a:pt x="2084" y="215"/>
                    <a:pt x="1322" y="1405"/>
                    <a:pt x="953" y="2370"/>
                  </a:cubicBezTo>
                  <a:cubicBezTo>
                    <a:pt x="572" y="3334"/>
                    <a:pt x="1" y="5227"/>
                    <a:pt x="1" y="5227"/>
                  </a:cubicBezTo>
                  <a:lnTo>
                    <a:pt x="1" y="6013"/>
                  </a:lnTo>
                  <a:cubicBezTo>
                    <a:pt x="1" y="6013"/>
                    <a:pt x="2037" y="4168"/>
                    <a:pt x="2120" y="3227"/>
                  </a:cubicBezTo>
                  <a:cubicBezTo>
                    <a:pt x="2223" y="2334"/>
                    <a:pt x="2172" y="1"/>
                    <a:pt x="212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72" name="Google Shape;19372;p27"/>
            <p:cNvSpPr/>
            <p:nvPr/>
          </p:nvSpPr>
          <p:spPr>
            <a:xfrm>
              <a:off x="934625" y="1895600"/>
              <a:ext cx="58975" cy="205100"/>
            </a:xfrm>
            <a:custGeom>
              <a:avLst/>
              <a:gdLst/>
              <a:ahLst/>
              <a:cxnLst/>
              <a:rect l="l" t="t" r="r" b="b"/>
              <a:pathLst>
                <a:path w="2359" h="8204" extrusionOk="0">
                  <a:moveTo>
                    <a:pt x="286" y="1"/>
                  </a:moveTo>
                  <a:cubicBezTo>
                    <a:pt x="286" y="1"/>
                    <a:pt x="1" y="1572"/>
                    <a:pt x="286" y="2941"/>
                  </a:cubicBezTo>
                  <a:cubicBezTo>
                    <a:pt x="572" y="4311"/>
                    <a:pt x="1167" y="6513"/>
                    <a:pt x="1465" y="7073"/>
                  </a:cubicBezTo>
                  <a:cubicBezTo>
                    <a:pt x="1763" y="7609"/>
                    <a:pt x="2358" y="8204"/>
                    <a:pt x="2358" y="8204"/>
                  </a:cubicBezTo>
                  <a:cubicBezTo>
                    <a:pt x="2358" y="8204"/>
                    <a:pt x="1858" y="5465"/>
                    <a:pt x="1727" y="4751"/>
                  </a:cubicBezTo>
                  <a:cubicBezTo>
                    <a:pt x="1608" y="4037"/>
                    <a:pt x="870" y="2548"/>
                    <a:pt x="572" y="1656"/>
                  </a:cubicBezTo>
                  <a:cubicBezTo>
                    <a:pt x="275" y="763"/>
                    <a:pt x="286" y="1"/>
                    <a:pt x="2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73" name="Google Shape;19373;p27"/>
            <p:cNvSpPr/>
            <p:nvPr/>
          </p:nvSpPr>
          <p:spPr>
            <a:xfrm>
              <a:off x="962600" y="2089375"/>
              <a:ext cx="35450" cy="930600"/>
            </a:xfrm>
            <a:custGeom>
              <a:avLst/>
              <a:gdLst/>
              <a:ahLst/>
              <a:cxnLst/>
              <a:rect l="l" t="t" r="r" b="b"/>
              <a:pathLst>
                <a:path w="1418" h="37224" extrusionOk="0">
                  <a:moveTo>
                    <a:pt x="1330" y="0"/>
                  </a:moveTo>
                  <a:cubicBezTo>
                    <a:pt x="1293" y="0"/>
                    <a:pt x="1257" y="24"/>
                    <a:pt x="1251" y="72"/>
                  </a:cubicBezTo>
                  <a:cubicBezTo>
                    <a:pt x="846" y="3096"/>
                    <a:pt x="787" y="6192"/>
                    <a:pt x="644" y="9228"/>
                  </a:cubicBezTo>
                  <a:cubicBezTo>
                    <a:pt x="477" y="12335"/>
                    <a:pt x="358" y="15455"/>
                    <a:pt x="263" y="18562"/>
                  </a:cubicBezTo>
                  <a:cubicBezTo>
                    <a:pt x="84" y="24718"/>
                    <a:pt x="1" y="30897"/>
                    <a:pt x="120" y="37076"/>
                  </a:cubicBezTo>
                  <a:cubicBezTo>
                    <a:pt x="120" y="37173"/>
                    <a:pt x="200" y="37224"/>
                    <a:pt x="278" y="37224"/>
                  </a:cubicBezTo>
                  <a:cubicBezTo>
                    <a:pt x="354" y="37224"/>
                    <a:pt x="429" y="37176"/>
                    <a:pt x="429" y="37076"/>
                  </a:cubicBezTo>
                  <a:cubicBezTo>
                    <a:pt x="370" y="30897"/>
                    <a:pt x="358" y="24742"/>
                    <a:pt x="537" y="18562"/>
                  </a:cubicBezTo>
                  <a:cubicBezTo>
                    <a:pt x="620" y="15514"/>
                    <a:pt x="739" y="12442"/>
                    <a:pt x="894" y="9395"/>
                  </a:cubicBezTo>
                  <a:cubicBezTo>
                    <a:pt x="1037" y="6299"/>
                    <a:pt x="1382" y="3168"/>
                    <a:pt x="1418" y="72"/>
                  </a:cubicBezTo>
                  <a:cubicBezTo>
                    <a:pt x="1406" y="24"/>
                    <a:pt x="1367" y="0"/>
                    <a:pt x="1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74" name="Google Shape;19374;p27"/>
            <p:cNvSpPr/>
            <p:nvPr/>
          </p:nvSpPr>
          <p:spPr>
            <a:xfrm>
              <a:off x="993575" y="2084500"/>
              <a:ext cx="6550" cy="35325"/>
            </a:xfrm>
            <a:custGeom>
              <a:avLst/>
              <a:gdLst/>
              <a:ahLst/>
              <a:cxnLst/>
              <a:rect l="l" t="t" r="r" b="b"/>
              <a:pathLst>
                <a:path w="262" h="1413" extrusionOk="0">
                  <a:moveTo>
                    <a:pt x="226" y="0"/>
                  </a:moveTo>
                  <a:cubicBezTo>
                    <a:pt x="211" y="0"/>
                    <a:pt x="196" y="6"/>
                    <a:pt x="191" y="17"/>
                  </a:cubicBezTo>
                  <a:cubicBezTo>
                    <a:pt x="72" y="434"/>
                    <a:pt x="0" y="957"/>
                    <a:pt x="72" y="1386"/>
                  </a:cubicBezTo>
                  <a:cubicBezTo>
                    <a:pt x="72" y="1404"/>
                    <a:pt x="83" y="1413"/>
                    <a:pt x="97" y="1413"/>
                  </a:cubicBezTo>
                  <a:cubicBezTo>
                    <a:pt x="110" y="1413"/>
                    <a:pt x="125" y="1404"/>
                    <a:pt x="131" y="1386"/>
                  </a:cubicBezTo>
                  <a:cubicBezTo>
                    <a:pt x="202" y="957"/>
                    <a:pt x="214" y="481"/>
                    <a:pt x="262" y="29"/>
                  </a:cubicBezTo>
                  <a:cubicBezTo>
                    <a:pt x="262" y="9"/>
                    <a:pt x="244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75" name="Google Shape;19375;p27"/>
            <p:cNvSpPr/>
            <p:nvPr/>
          </p:nvSpPr>
          <p:spPr>
            <a:xfrm>
              <a:off x="967675" y="3015675"/>
              <a:ext cx="12225" cy="5450"/>
            </a:xfrm>
            <a:custGeom>
              <a:avLst/>
              <a:gdLst/>
              <a:ahLst/>
              <a:cxnLst/>
              <a:rect l="l" t="t" r="r" b="b"/>
              <a:pathLst>
                <a:path w="489" h="218" extrusionOk="0">
                  <a:moveTo>
                    <a:pt x="393" y="1"/>
                  </a:moveTo>
                  <a:cubicBezTo>
                    <a:pt x="297" y="43"/>
                    <a:pt x="211" y="86"/>
                    <a:pt x="117" y="86"/>
                  </a:cubicBezTo>
                  <a:cubicBezTo>
                    <a:pt x="106" y="86"/>
                    <a:pt x="95" y="85"/>
                    <a:pt x="84" y="84"/>
                  </a:cubicBezTo>
                  <a:cubicBezTo>
                    <a:pt x="0" y="96"/>
                    <a:pt x="0" y="215"/>
                    <a:pt x="84" y="215"/>
                  </a:cubicBezTo>
                  <a:cubicBezTo>
                    <a:pt x="104" y="217"/>
                    <a:pt x="124" y="218"/>
                    <a:pt x="145" y="218"/>
                  </a:cubicBezTo>
                  <a:cubicBezTo>
                    <a:pt x="258" y="218"/>
                    <a:pt x="374" y="188"/>
                    <a:pt x="465" y="108"/>
                  </a:cubicBezTo>
                  <a:cubicBezTo>
                    <a:pt x="488" y="96"/>
                    <a:pt x="476" y="72"/>
                    <a:pt x="476" y="36"/>
                  </a:cubicBezTo>
                  <a:cubicBezTo>
                    <a:pt x="476" y="36"/>
                    <a:pt x="476" y="24"/>
                    <a:pt x="465" y="24"/>
                  </a:cubicBezTo>
                  <a:cubicBezTo>
                    <a:pt x="453" y="1"/>
                    <a:pt x="417" y="1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76" name="Google Shape;19376;p27"/>
            <p:cNvSpPr/>
            <p:nvPr/>
          </p:nvSpPr>
          <p:spPr>
            <a:xfrm>
              <a:off x="990875" y="2075450"/>
              <a:ext cx="10625" cy="46625"/>
            </a:xfrm>
            <a:custGeom>
              <a:avLst/>
              <a:gdLst/>
              <a:ahLst/>
              <a:cxnLst/>
              <a:rect l="l" t="t" r="r" b="b"/>
              <a:pathLst>
                <a:path w="425" h="1865" extrusionOk="0">
                  <a:moveTo>
                    <a:pt x="358" y="1"/>
                  </a:moveTo>
                  <a:cubicBezTo>
                    <a:pt x="339" y="1"/>
                    <a:pt x="319" y="11"/>
                    <a:pt x="307" y="34"/>
                  </a:cubicBezTo>
                  <a:lnTo>
                    <a:pt x="307" y="34"/>
                  </a:lnTo>
                  <a:cubicBezTo>
                    <a:pt x="304" y="34"/>
                    <a:pt x="301" y="34"/>
                    <a:pt x="299" y="34"/>
                  </a:cubicBezTo>
                  <a:cubicBezTo>
                    <a:pt x="296" y="47"/>
                    <a:pt x="294" y="61"/>
                    <a:pt x="291" y="74"/>
                  </a:cubicBezTo>
                  <a:lnTo>
                    <a:pt x="291" y="74"/>
                  </a:lnTo>
                  <a:cubicBezTo>
                    <a:pt x="235" y="198"/>
                    <a:pt x="190" y="302"/>
                    <a:pt x="168" y="438"/>
                  </a:cubicBezTo>
                  <a:cubicBezTo>
                    <a:pt x="143" y="447"/>
                    <a:pt x="163" y="466"/>
                    <a:pt x="190" y="466"/>
                  </a:cubicBezTo>
                  <a:cubicBezTo>
                    <a:pt x="196" y="466"/>
                    <a:pt x="203" y="465"/>
                    <a:pt x="210" y="462"/>
                  </a:cubicBezTo>
                  <a:lnTo>
                    <a:pt x="210" y="462"/>
                  </a:lnTo>
                  <a:cubicBezTo>
                    <a:pt x="110" y="911"/>
                    <a:pt x="1" y="1369"/>
                    <a:pt x="1" y="1820"/>
                  </a:cubicBezTo>
                  <a:cubicBezTo>
                    <a:pt x="1" y="1848"/>
                    <a:pt x="23" y="1864"/>
                    <a:pt x="43" y="1864"/>
                  </a:cubicBezTo>
                  <a:cubicBezTo>
                    <a:pt x="56" y="1864"/>
                    <a:pt x="68" y="1857"/>
                    <a:pt x="72" y="1843"/>
                  </a:cubicBezTo>
                  <a:cubicBezTo>
                    <a:pt x="287" y="1308"/>
                    <a:pt x="310" y="653"/>
                    <a:pt x="418" y="81"/>
                  </a:cubicBezTo>
                  <a:cubicBezTo>
                    <a:pt x="425" y="33"/>
                    <a:pt x="391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77" name="Google Shape;19377;p27"/>
            <p:cNvSpPr/>
            <p:nvPr/>
          </p:nvSpPr>
          <p:spPr>
            <a:xfrm>
              <a:off x="978375" y="2073600"/>
              <a:ext cx="21475" cy="315000"/>
            </a:xfrm>
            <a:custGeom>
              <a:avLst/>
              <a:gdLst/>
              <a:ahLst/>
              <a:cxnLst/>
              <a:rect l="l" t="t" r="r" b="b"/>
              <a:pathLst>
                <a:path w="859" h="12600" extrusionOk="0">
                  <a:moveTo>
                    <a:pt x="821" y="0"/>
                  </a:moveTo>
                  <a:cubicBezTo>
                    <a:pt x="805" y="0"/>
                    <a:pt x="787" y="12"/>
                    <a:pt x="787" y="36"/>
                  </a:cubicBezTo>
                  <a:cubicBezTo>
                    <a:pt x="560" y="2120"/>
                    <a:pt x="465" y="4215"/>
                    <a:pt x="358" y="6299"/>
                  </a:cubicBezTo>
                  <a:cubicBezTo>
                    <a:pt x="263" y="8371"/>
                    <a:pt x="1" y="10514"/>
                    <a:pt x="132" y="12585"/>
                  </a:cubicBezTo>
                  <a:cubicBezTo>
                    <a:pt x="132" y="12592"/>
                    <a:pt x="140" y="12599"/>
                    <a:pt x="149" y="12599"/>
                  </a:cubicBezTo>
                  <a:cubicBezTo>
                    <a:pt x="155" y="12599"/>
                    <a:pt x="163" y="12595"/>
                    <a:pt x="168" y="12585"/>
                  </a:cubicBezTo>
                  <a:cubicBezTo>
                    <a:pt x="501" y="10585"/>
                    <a:pt x="465" y="8490"/>
                    <a:pt x="584" y="6466"/>
                  </a:cubicBezTo>
                  <a:cubicBezTo>
                    <a:pt x="703" y="4322"/>
                    <a:pt x="858" y="2179"/>
                    <a:pt x="846" y="36"/>
                  </a:cubicBezTo>
                  <a:cubicBezTo>
                    <a:pt x="852" y="12"/>
                    <a:pt x="837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78" name="Google Shape;19378;p27"/>
            <p:cNvSpPr/>
            <p:nvPr/>
          </p:nvSpPr>
          <p:spPr>
            <a:xfrm>
              <a:off x="971550" y="2328025"/>
              <a:ext cx="22325" cy="690875"/>
            </a:xfrm>
            <a:custGeom>
              <a:avLst/>
              <a:gdLst/>
              <a:ahLst/>
              <a:cxnLst/>
              <a:rect l="l" t="t" r="r" b="b"/>
              <a:pathLst>
                <a:path w="893" h="27635" extrusionOk="0">
                  <a:moveTo>
                    <a:pt x="750" y="0"/>
                  </a:moveTo>
                  <a:cubicBezTo>
                    <a:pt x="738" y="0"/>
                    <a:pt x="726" y="9"/>
                    <a:pt x="726" y="27"/>
                  </a:cubicBezTo>
                  <a:cubicBezTo>
                    <a:pt x="524" y="4599"/>
                    <a:pt x="143" y="9147"/>
                    <a:pt x="71" y="13731"/>
                  </a:cubicBezTo>
                  <a:cubicBezTo>
                    <a:pt x="0" y="18327"/>
                    <a:pt x="119" y="22911"/>
                    <a:pt x="202" y="27519"/>
                  </a:cubicBezTo>
                  <a:cubicBezTo>
                    <a:pt x="202" y="27596"/>
                    <a:pt x="268" y="27635"/>
                    <a:pt x="333" y="27635"/>
                  </a:cubicBezTo>
                  <a:cubicBezTo>
                    <a:pt x="399" y="27635"/>
                    <a:pt x="464" y="27596"/>
                    <a:pt x="464" y="27519"/>
                  </a:cubicBezTo>
                  <a:cubicBezTo>
                    <a:pt x="321" y="22911"/>
                    <a:pt x="238" y="18327"/>
                    <a:pt x="250" y="13731"/>
                  </a:cubicBezTo>
                  <a:cubicBezTo>
                    <a:pt x="262" y="11469"/>
                    <a:pt x="310" y="9195"/>
                    <a:pt x="429" y="6933"/>
                  </a:cubicBezTo>
                  <a:cubicBezTo>
                    <a:pt x="536" y="4659"/>
                    <a:pt x="893" y="2313"/>
                    <a:pt x="774" y="27"/>
                  </a:cubicBezTo>
                  <a:cubicBezTo>
                    <a:pt x="774" y="9"/>
                    <a:pt x="762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79" name="Google Shape;19379;p27"/>
            <p:cNvSpPr/>
            <p:nvPr/>
          </p:nvSpPr>
          <p:spPr>
            <a:xfrm>
              <a:off x="987900" y="2296475"/>
              <a:ext cx="5700" cy="56825"/>
            </a:xfrm>
            <a:custGeom>
              <a:avLst/>
              <a:gdLst/>
              <a:ahLst/>
              <a:cxnLst/>
              <a:rect l="l" t="t" r="r" b="b"/>
              <a:pathLst>
                <a:path w="228" h="2273" extrusionOk="0">
                  <a:moveTo>
                    <a:pt x="102" y="0"/>
                  </a:moveTo>
                  <a:cubicBezTo>
                    <a:pt x="93" y="0"/>
                    <a:pt x="84" y="9"/>
                    <a:pt x="84" y="27"/>
                  </a:cubicBezTo>
                  <a:cubicBezTo>
                    <a:pt x="13" y="741"/>
                    <a:pt x="1" y="1539"/>
                    <a:pt x="84" y="2254"/>
                  </a:cubicBezTo>
                  <a:cubicBezTo>
                    <a:pt x="84" y="2268"/>
                    <a:pt x="92" y="2272"/>
                    <a:pt x="100" y="2272"/>
                  </a:cubicBezTo>
                  <a:cubicBezTo>
                    <a:pt x="114" y="2272"/>
                    <a:pt x="132" y="2261"/>
                    <a:pt x="132" y="2254"/>
                  </a:cubicBezTo>
                  <a:cubicBezTo>
                    <a:pt x="227" y="1539"/>
                    <a:pt x="203" y="753"/>
                    <a:pt x="120" y="27"/>
                  </a:cubicBezTo>
                  <a:cubicBezTo>
                    <a:pt x="120" y="9"/>
                    <a:pt x="111" y="0"/>
                    <a:pt x="1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80" name="Google Shape;19380;p27"/>
            <p:cNvSpPr/>
            <p:nvPr/>
          </p:nvSpPr>
          <p:spPr>
            <a:xfrm>
              <a:off x="977800" y="2360025"/>
              <a:ext cx="10500" cy="31200"/>
            </a:xfrm>
            <a:custGeom>
              <a:avLst/>
              <a:gdLst/>
              <a:ahLst/>
              <a:cxnLst/>
              <a:rect l="l" t="t" r="r" b="b"/>
              <a:pathLst>
                <a:path w="420" h="1248" extrusionOk="0">
                  <a:moveTo>
                    <a:pt x="378" y="0"/>
                  </a:moveTo>
                  <a:cubicBezTo>
                    <a:pt x="364" y="0"/>
                    <a:pt x="350" y="7"/>
                    <a:pt x="345" y="21"/>
                  </a:cubicBezTo>
                  <a:cubicBezTo>
                    <a:pt x="214" y="402"/>
                    <a:pt x="36" y="831"/>
                    <a:pt x="0" y="1212"/>
                  </a:cubicBezTo>
                  <a:cubicBezTo>
                    <a:pt x="0" y="1235"/>
                    <a:pt x="20" y="1248"/>
                    <a:pt x="37" y="1248"/>
                  </a:cubicBezTo>
                  <a:cubicBezTo>
                    <a:pt x="47" y="1248"/>
                    <a:pt x="55" y="1244"/>
                    <a:pt x="60" y="1235"/>
                  </a:cubicBezTo>
                  <a:cubicBezTo>
                    <a:pt x="250" y="890"/>
                    <a:pt x="310" y="414"/>
                    <a:pt x="405" y="45"/>
                  </a:cubicBezTo>
                  <a:cubicBezTo>
                    <a:pt x="419" y="16"/>
                    <a:pt x="399" y="0"/>
                    <a:pt x="3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81" name="Google Shape;19381;p27"/>
            <p:cNvSpPr/>
            <p:nvPr/>
          </p:nvSpPr>
          <p:spPr>
            <a:xfrm>
              <a:off x="976000" y="2376800"/>
              <a:ext cx="10675" cy="38125"/>
            </a:xfrm>
            <a:custGeom>
              <a:avLst/>
              <a:gdLst/>
              <a:ahLst/>
              <a:cxnLst/>
              <a:rect l="l" t="t" r="r" b="b"/>
              <a:pathLst>
                <a:path w="427" h="1525" extrusionOk="0">
                  <a:moveTo>
                    <a:pt x="419" y="0"/>
                  </a:moveTo>
                  <a:cubicBezTo>
                    <a:pt x="418" y="0"/>
                    <a:pt x="417" y="2"/>
                    <a:pt x="417" y="5"/>
                  </a:cubicBezTo>
                  <a:cubicBezTo>
                    <a:pt x="286" y="505"/>
                    <a:pt x="84" y="993"/>
                    <a:pt x="1" y="1493"/>
                  </a:cubicBezTo>
                  <a:cubicBezTo>
                    <a:pt x="1" y="1516"/>
                    <a:pt x="10" y="1524"/>
                    <a:pt x="17" y="1524"/>
                  </a:cubicBezTo>
                  <a:cubicBezTo>
                    <a:pt x="21" y="1524"/>
                    <a:pt x="24" y="1521"/>
                    <a:pt x="24" y="1517"/>
                  </a:cubicBezTo>
                  <a:cubicBezTo>
                    <a:pt x="227" y="1041"/>
                    <a:pt x="298" y="517"/>
                    <a:pt x="417" y="29"/>
                  </a:cubicBezTo>
                  <a:cubicBezTo>
                    <a:pt x="426" y="11"/>
                    <a:pt x="422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82" name="Google Shape;19382;p27"/>
            <p:cNvSpPr/>
            <p:nvPr/>
          </p:nvSpPr>
          <p:spPr>
            <a:xfrm>
              <a:off x="977800" y="2375925"/>
              <a:ext cx="13100" cy="43225"/>
            </a:xfrm>
            <a:custGeom>
              <a:avLst/>
              <a:gdLst/>
              <a:ahLst/>
              <a:cxnLst/>
              <a:rect l="l" t="t" r="r" b="b"/>
              <a:pathLst>
                <a:path w="524" h="1729" extrusionOk="0">
                  <a:moveTo>
                    <a:pt x="474" y="1"/>
                  </a:moveTo>
                  <a:cubicBezTo>
                    <a:pt x="464" y="1"/>
                    <a:pt x="456" y="5"/>
                    <a:pt x="452" y="16"/>
                  </a:cubicBezTo>
                  <a:cubicBezTo>
                    <a:pt x="214" y="516"/>
                    <a:pt x="0" y="1135"/>
                    <a:pt x="36" y="1695"/>
                  </a:cubicBezTo>
                  <a:cubicBezTo>
                    <a:pt x="36" y="1716"/>
                    <a:pt x="56" y="1728"/>
                    <a:pt x="73" y="1728"/>
                  </a:cubicBezTo>
                  <a:cubicBezTo>
                    <a:pt x="85" y="1728"/>
                    <a:pt x="95" y="1722"/>
                    <a:pt x="95" y="1707"/>
                  </a:cubicBezTo>
                  <a:cubicBezTo>
                    <a:pt x="226" y="1147"/>
                    <a:pt x="298" y="599"/>
                    <a:pt x="524" y="40"/>
                  </a:cubicBezTo>
                  <a:cubicBezTo>
                    <a:pt x="524" y="23"/>
                    <a:pt x="495" y="1"/>
                    <a:pt x="4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83" name="Google Shape;19383;p27"/>
            <p:cNvSpPr/>
            <p:nvPr/>
          </p:nvSpPr>
          <p:spPr>
            <a:xfrm>
              <a:off x="981650" y="2352500"/>
              <a:ext cx="6275" cy="53175"/>
            </a:xfrm>
            <a:custGeom>
              <a:avLst/>
              <a:gdLst/>
              <a:ahLst/>
              <a:cxnLst/>
              <a:rect l="l" t="t" r="r" b="b"/>
              <a:pathLst>
                <a:path w="251" h="2127" extrusionOk="0">
                  <a:moveTo>
                    <a:pt x="208" y="0"/>
                  </a:moveTo>
                  <a:cubicBezTo>
                    <a:pt x="197" y="0"/>
                    <a:pt x="185" y="9"/>
                    <a:pt x="179" y="24"/>
                  </a:cubicBezTo>
                  <a:cubicBezTo>
                    <a:pt x="96" y="703"/>
                    <a:pt x="1" y="1429"/>
                    <a:pt x="60" y="2096"/>
                  </a:cubicBezTo>
                  <a:cubicBezTo>
                    <a:pt x="60" y="2111"/>
                    <a:pt x="84" y="2126"/>
                    <a:pt x="102" y="2126"/>
                  </a:cubicBezTo>
                  <a:cubicBezTo>
                    <a:pt x="112" y="2126"/>
                    <a:pt x="120" y="2121"/>
                    <a:pt x="120" y="2108"/>
                  </a:cubicBezTo>
                  <a:cubicBezTo>
                    <a:pt x="251" y="1453"/>
                    <a:pt x="239" y="715"/>
                    <a:pt x="239" y="48"/>
                  </a:cubicBezTo>
                  <a:cubicBezTo>
                    <a:pt x="239" y="15"/>
                    <a:pt x="224" y="0"/>
                    <a:pt x="2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84" name="Google Shape;19384;p27"/>
            <p:cNvSpPr/>
            <p:nvPr/>
          </p:nvSpPr>
          <p:spPr>
            <a:xfrm>
              <a:off x="986125" y="2075675"/>
              <a:ext cx="17275" cy="287625"/>
            </a:xfrm>
            <a:custGeom>
              <a:avLst/>
              <a:gdLst/>
              <a:ahLst/>
              <a:cxnLst/>
              <a:rect l="l" t="t" r="r" b="b"/>
              <a:pathLst>
                <a:path w="691" h="11505" extrusionOk="0">
                  <a:moveTo>
                    <a:pt x="512" y="1"/>
                  </a:moveTo>
                  <a:cubicBezTo>
                    <a:pt x="512" y="1"/>
                    <a:pt x="489" y="1"/>
                    <a:pt x="489" y="13"/>
                  </a:cubicBezTo>
                  <a:cubicBezTo>
                    <a:pt x="500" y="1930"/>
                    <a:pt x="512" y="3835"/>
                    <a:pt x="429" y="5763"/>
                  </a:cubicBezTo>
                  <a:cubicBezTo>
                    <a:pt x="334" y="7680"/>
                    <a:pt x="119" y="9585"/>
                    <a:pt x="0" y="11490"/>
                  </a:cubicBezTo>
                  <a:cubicBezTo>
                    <a:pt x="0" y="11497"/>
                    <a:pt x="8" y="11504"/>
                    <a:pt x="15" y="11504"/>
                  </a:cubicBezTo>
                  <a:cubicBezTo>
                    <a:pt x="20" y="11504"/>
                    <a:pt x="24" y="11500"/>
                    <a:pt x="24" y="11490"/>
                  </a:cubicBezTo>
                  <a:cubicBezTo>
                    <a:pt x="620" y="7752"/>
                    <a:pt x="691" y="3775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85" name="Google Shape;19385;p27"/>
            <p:cNvSpPr/>
            <p:nvPr/>
          </p:nvSpPr>
          <p:spPr>
            <a:xfrm>
              <a:off x="999650" y="2009275"/>
              <a:ext cx="117675" cy="143925"/>
            </a:xfrm>
            <a:custGeom>
              <a:avLst/>
              <a:gdLst/>
              <a:ahLst/>
              <a:cxnLst/>
              <a:rect l="l" t="t" r="r" b="b"/>
              <a:pathLst>
                <a:path w="4707" h="5757" extrusionOk="0">
                  <a:moveTo>
                    <a:pt x="4647" y="0"/>
                  </a:moveTo>
                  <a:cubicBezTo>
                    <a:pt x="4644" y="0"/>
                    <a:pt x="4641" y="1"/>
                    <a:pt x="4639" y="2"/>
                  </a:cubicBezTo>
                  <a:cubicBezTo>
                    <a:pt x="3293" y="454"/>
                    <a:pt x="2686" y="1776"/>
                    <a:pt x="1698" y="2681"/>
                  </a:cubicBezTo>
                  <a:cubicBezTo>
                    <a:pt x="805" y="3514"/>
                    <a:pt x="126" y="4455"/>
                    <a:pt x="7" y="5717"/>
                  </a:cubicBezTo>
                  <a:cubicBezTo>
                    <a:pt x="0" y="5745"/>
                    <a:pt x="18" y="5756"/>
                    <a:pt x="33" y="5756"/>
                  </a:cubicBezTo>
                  <a:cubicBezTo>
                    <a:pt x="45" y="5756"/>
                    <a:pt x="55" y="5750"/>
                    <a:pt x="55" y="5741"/>
                  </a:cubicBezTo>
                  <a:cubicBezTo>
                    <a:pt x="364" y="4371"/>
                    <a:pt x="1031" y="3574"/>
                    <a:pt x="2019" y="2609"/>
                  </a:cubicBezTo>
                  <a:cubicBezTo>
                    <a:pt x="2400" y="2240"/>
                    <a:pt x="2674" y="1788"/>
                    <a:pt x="3031" y="1395"/>
                  </a:cubicBezTo>
                  <a:cubicBezTo>
                    <a:pt x="3508" y="859"/>
                    <a:pt x="4079" y="514"/>
                    <a:pt x="4662" y="97"/>
                  </a:cubicBezTo>
                  <a:cubicBezTo>
                    <a:pt x="4706" y="64"/>
                    <a:pt x="4679" y="0"/>
                    <a:pt x="46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86" name="Google Shape;19386;p27"/>
            <p:cNvSpPr/>
            <p:nvPr/>
          </p:nvSpPr>
          <p:spPr>
            <a:xfrm>
              <a:off x="998250" y="2011675"/>
              <a:ext cx="116775" cy="151150"/>
            </a:xfrm>
            <a:custGeom>
              <a:avLst/>
              <a:gdLst/>
              <a:ahLst/>
              <a:cxnLst/>
              <a:rect l="l" t="t" r="r" b="b"/>
              <a:pathLst>
                <a:path w="4671" h="6046" extrusionOk="0">
                  <a:moveTo>
                    <a:pt x="4647" y="1"/>
                  </a:moveTo>
                  <a:cubicBezTo>
                    <a:pt x="2730" y="1692"/>
                    <a:pt x="2266" y="4537"/>
                    <a:pt x="51" y="5942"/>
                  </a:cubicBezTo>
                  <a:cubicBezTo>
                    <a:pt x="1" y="5972"/>
                    <a:pt x="19" y="6045"/>
                    <a:pt x="76" y="6045"/>
                  </a:cubicBezTo>
                  <a:cubicBezTo>
                    <a:pt x="86" y="6045"/>
                    <a:pt x="98" y="6043"/>
                    <a:pt x="111" y="6037"/>
                  </a:cubicBezTo>
                  <a:cubicBezTo>
                    <a:pt x="1099" y="5537"/>
                    <a:pt x="1754" y="4585"/>
                    <a:pt x="2290" y="3632"/>
                  </a:cubicBezTo>
                  <a:cubicBezTo>
                    <a:pt x="2635" y="3001"/>
                    <a:pt x="2944" y="2370"/>
                    <a:pt x="3337" y="1775"/>
                  </a:cubicBezTo>
                  <a:cubicBezTo>
                    <a:pt x="3730" y="1144"/>
                    <a:pt x="4230" y="608"/>
                    <a:pt x="4671" y="25"/>
                  </a:cubicBezTo>
                  <a:lnTo>
                    <a:pt x="464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87" name="Google Shape;19387;p27"/>
            <p:cNvSpPr/>
            <p:nvPr/>
          </p:nvSpPr>
          <p:spPr>
            <a:xfrm>
              <a:off x="1003550" y="2107100"/>
              <a:ext cx="22600" cy="37000"/>
            </a:xfrm>
            <a:custGeom>
              <a:avLst/>
              <a:gdLst/>
              <a:ahLst/>
              <a:cxnLst/>
              <a:rect l="l" t="t" r="r" b="b"/>
              <a:pathLst>
                <a:path w="904" h="1480" extrusionOk="0">
                  <a:moveTo>
                    <a:pt x="878" y="1"/>
                  </a:moveTo>
                  <a:cubicBezTo>
                    <a:pt x="872" y="1"/>
                    <a:pt x="867" y="2"/>
                    <a:pt x="863" y="6"/>
                  </a:cubicBezTo>
                  <a:cubicBezTo>
                    <a:pt x="530" y="423"/>
                    <a:pt x="232" y="958"/>
                    <a:pt x="18" y="1435"/>
                  </a:cubicBezTo>
                  <a:cubicBezTo>
                    <a:pt x="1" y="1460"/>
                    <a:pt x="21" y="1480"/>
                    <a:pt x="38" y="1480"/>
                  </a:cubicBezTo>
                  <a:cubicBezTo>
                    <a:pt x="44" y="1480"/>
                    <a:pt x="50" y="1477"/>
                    <a:pt x="54" y="1470"/>
                  </a:cubicBezTo>
                  <a:cubicBezTo>
                    <a:pt x="351" y="1006"/>
                    <a:pt x="649" y="518"/>
                    <a:pt x="887" y="18"/>
                  </a:cubicBezTo>
                  <a:cubicBezTo>
                    <a:pt x="904" y="9"/>
                    <a:pt x="891" y="1"/>
                    <a:pt x="8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88" name="Google Shape;19388;p27"/>
            <p:cNvSpPr/>
            <p:nvPr/>
          </p:nvSpPr>
          <p:spPr>
            <a:xfrm>
              <a:off x="998525" y="2115325"/>
              <a:ext cx="27800" cy="38450"/>
            </a:xfrm>
            <a:custGeom>
              <a:avLst/>
              <a:gdLst/>
              <a:ahLst/>
              <a:cxnLst/>
              <a:rect l="l" t="t" r="r" b="b"/>
              <a:pathLst>
                <a:path w="1112" h="1538" extrusionOk="0">
                  <a:moveTo>
                    <a:pt x="1084" y="0"/>
                  </a:moveTo>
                  <a:cubicBezTo>
                    <a:pt x="1079" y="0"/>
                    <a:pt x="1076" y="3"/>
                    <a:pt x="1076" y="10"/>
                  </a:cubicBezTo>
                  <a:cubicBezTo>
                    <a:pt x="707" y="463"/>
                    <a:pt x="362" y="975"/>
                    <a:pt x="16" y="1463"/>
                  </a:cubicBezTo>
                  <a:cubicBezTo>
                    <a:pt x="0" y="1503"/>
                    <a:pt x="28" y="1538"/>
                    <a:pt x="62" y="1538"/>
                  </a:cubicBezTo>
                  <a:cubicBezTo>
                    <a:pt x="78" y="1538"/>
                    <a:pt x="96" y="1530"/>
                    <a:pt x="112" y="1510"/>
                  </a:cubicBezTo>
                  <a:cubicBezTo>
                    <a:pt x="457" y="1034"/>
                    <a:pt x="814" y="522"/>
                    <a:pt x="1112" y="22"/>
                  </a:cubicBezTo>
                  <a:cubicBezTo>
                    <a:pt x="1112" y="14"/>
                    <a:pt x="1095" y="0"/>
                    <a:pt x="10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89" name="Google Shape;19389;p27"/>
            <p:cNvSpPr/>
            <p:nvPr/>
          </p:nvSpPr>
          <p:spPr>
            <a:xfrm>
              <a:off x="998800" y="2134150"/>
              <a:ext cx="18375" cy="27750"/>
            </a:xfrm>
            <a:custGeom>
              <a:avLst/>
              <a:gdLst/>
              <a:ahLst/>
              <a:cxnLst/>
              <a:rect l="l" t="t" r="r" b="b"/>
              <a:pathLst>
                <a:path w="735" h="1110" extrusionOk="0">
                  <a:moveTo>
                    <a:pt x="718" y="0"/>
                  </a:moveTo>
                  <a:cubicBezTo>
                    <a:pt x="713" y="0"/>
                    <a:pt x="708" y="3"/>
                    <a:pt x="708" y="7"/>
                  </a:cubicBezTo>
                  <a:cubicBezTo>
                    <a:pt x="517" y="388"/>
                    <a:pt x="244" y="698"/>
                    <a:pt x="29" y="1043"/>
                  </a:cubicBezTo>
                  <a:cubicBezTo>
                    <a:pt x="0" y="1072"/>
                    <a:pt x="34" y="1109"/>
                    <a:pt x="67" y="1109"/>
                  </a:cubicBezTo>
                  <a:cubicBezTo>
                    <a:pt x="75" y="1109"/>
                    <a:pt x="82" y="1107"/>
                    <a:pt x="89" y="1103"/>
                  </a:cubicBezTo>
                  <a:cubicBezTo>
                    <a:pt x="363" y="817"/>
                    <a:pt x="565" y="400"/>
                    <a:pt x="720" y="31"/>
                  </a:cubicBezTo>
                  <a:cubicBezTo>
                    <a:pt x="735" y="8"/>
                    <a:pt x="726" y="0"/>
                    <a:pt x="7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90" name="Google Shape;19390;p27"/>
            <p:cNvSpPr/>
            <p:nvPr/>
          </p:nvSpPr>
          <p:spPr>
            <a:xfrm>
              <a:off x="1001600" y="2067175"/>
              <a:ext cx="57950" cy="74025"/>
            </a:xfrm>
            <a:custGeom>
              <a:avLst/>
              <a:gdLst/>
              <a:ahLst/>
              <a:cxnLst/>
              <a:rect l="l" t="t" r="r" b="b"/>
              <a:pathLst>
                <a:path w="2318" h="2961" extrusionOk="0">
                  <a:moveTo>
                    <a:pt x="2285" y="0"/>
                  </a:moveTo>
                  <a:cubicBezTo>
                    <a:pt x="2276" y="0"/>
                    <a:pt x="2267" y="3"/>
                    <a:pt x="2263" y="7"/>
                  </a:cubicBezTo>
                  <a:cubicBezTo>
                    <a:pt x="1739" y="781"/>
                    <a:pt x="1072" y="1412"/>
                    <a:pt x="584" y="2198"/>
                  </a:cubicBezTo>
                  <a:cubicBezTo>
                    <a:pt x="536" y="2258"/>
                    <a:pt x="1" y="2924"/>
                    <a:pt x="310" y="2960"/>
                  </a:cubicBezTo>
                  <a:cubicBezTo>
                    <a:pt x="322" y="2960"/>
                    <a:pt x="322" y="2960"/>
                    <a:pt x="322" y="2936"/>
                  </a:cubicBezTo>
                  <a:cubicBezTo>
                    <a:pt x="322" y="2924"/>
                    <a:pt x="346" y="2913"/>
                    <a:pt x="346" y="2901"/>
                  </a:cubicBezTo>
                  <a:lnTo>
                    <a:pt x="346" y="2877"/>
                  </a:lnTo>
                  <a:cubicBezTo>
                    <a:pt x="322" y="2877"/>
                    <a:pt x="310" y="2865"/>
                    <a:pt x="298" y="2865"/>
                  </a:cubicBezTo>
                  <a:cubicBezTo>
                    <a:pt x="298" y="2862"/>
                    <a:pt x="297" y="2860"/>
                    <a:pt x="296" y="2860"/>
                  </a:cubicBezTo>
                  <a:cubicBezTo>
                    <a:pt x="294" y="2860"/>
                    <a:pt x="289" y="2871"/>
                    <a:pt x="298" y="2889"/>
                  </a:cubicBezTo>
                  <a:cubicBezTo>
                    <a:pt x="60" y="2710"/>
                    <a:pt x="2144" y="412"/>
                    <a:pt x="2310" y="31"/>
                  </a:cubicBezTo>
                  <a:cubicBezTo>
                    <a:pt x="2318" y="9"/>
                    <a:pt x="2302" y="0"/>
                    <a:pt x="22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91" name="Google Shape;19391;p27"/>
            <p:cNvSpPr/>
            <p:nvPr/>
          </p:nvSpPr>
          <p:spPr>
            <a:xfrm>
              <a:off x="1000225" y="2134400"/>
              <a:ext cx="10325" cy="20625"/>
            </a:xfrm>
            <a:custGeom>
              <a:avLst/>
              <a:gdLst/>
              <a:ahLst/>
              <a:cxnLst/>
              <a:rect l="l" t="t" r="r" b="b"/>
              <a:pathLst>
                <a:path w="413" h="825" extrusionOk="0">
                  <a:moveTo>
                    <a:pt x="320" y="1"/>
                  </a:moveTo>
                  <a:cubicBezTo>
                    <a:pt x="308" y="1"/>
                    <a:pt x="297" y="6"/>
                    <a:pt x="294" y="21"/>
                  </a:cubicBezTo>
                  <a:cubicBezTo>
                    <a:pt x="239" y="130"/>
                    <a:pt x="192" y="239"/>
                    <a:pt x="149" y="350"/>
                  </a:cubicBezTo>
                  <a:lnTo>
                    <a:pt x="149" y="350"/>
                  </a:lnTo>
                  <a:cubicBezTo>
                    <a:pt x="82" y="479"/>
                    <a:pt x="35" y="613"/>
                    <a:pt x="8" y="747"/>
                  </a:cubicBezTo>
                  <a:cubicBezTo>
                    <a:pt x="1" y="790"/>
                    <a:pt x="41" y="825"/>
                    <a:pt x="76" y="825"/>
                  </a:cubicBezTo>
                  <a:cubicBezTo>
                    <a:pt x="100" y="825"/>
                    <a:pt x="122" y="809"/>
                    <a:pt x="127" y="771"/>
                  </a:cubicBezTo>
                  <a:cubicBezTo>
                    <a:pt x="157" y="681"/>
                    <a:pt x="185" y="593"/>
                    <a:pt x="213" y="506"/>
                  </a:cubicBezTo>
                  <a:lnTo>
                    <a:pt x="213" y="506"/>
                  </a:lnTo>
                  <a:cubicBezTo>
                    <a:pt x="215" y="555"/>
                    <a:pt x="218" y="604"/>
                    <a:pt x="222" y="652"/>
                  </a:cubicBezTo>
                  <a:cubicBezTo>
                    <a:pt x="222" y="690"/>
                    <a:pt x="256" y="718"/>
                    <a:pt x="290" y="718"/>
                  </a:cubicBezTo>
                  <a:cubicBezTo>
                    <a:pt x="309" y="718"/>
                    <a:pt x="328" y="709"/>
                    <a:pt x="341" y="688"/>
                  </a:cubicBezTo>
                  <a:cubicBezTo>
                    <a:pt x="389" y="605"/>
                    <a:pt x="413" y="533"/>
                    <a:pt x="413" y="462"/>
                  </a:cubicBezTo>
                  <a:cubicBezTo>
                    <a:pt x="413" y="451"/>
                    <a:pt x="395" y="424"/>
                    <a:pt x="375" y="424"/>
                  </a:cubicBezTo>
                  <a:cubicBezTo>
                    <a:pt x="372" y="424"/>
                    <a:pt x="368" y="424"/>
                    <a:pt x="365" y="426"/>
                  </a:cubicBezTo>
                  <a:cubicBezTo>
                    <a:pt x="360" y="429"/>
                    <a:pt x="356" y="432"/>
                    <a:pt x="351" y="436"/>
                  </a:cubicBezTo>
                  <a:lnTo>
                    <a:pt x="351" y="436"/>
                  </a:lnTo>
                  <a:cubicBezTo>
                    <a:pt x="350" y="375"/>
                    <a:pt x="347" y="312"/>
                    <a:pt x="341" y="247"/>
                  </a:cubicBezTo>
                  <a:cubicBezTo>
                    <a:pt x="341" y="230"/>
                    <a:pt x="328" y="214"/>
                    <a:pt x="311" y="204"/>
                  </a:cubicBezTo>
                  <a:lnTo>
                    <a:pt x="311" y="204"/>
                  </a:lnTo>
                  <a:cubicBezTo>
                    <a:pt x="329" y="151"/>
                    <a:pt x="347" y="98"/>
                    <a:pt x="365" y="45"/>
                  </a:cubicBezTo>
                  <a:cubicBezTo>
                    <a:pt x="382" y="29"/>
                    <a:pt x="347" y="1"/>
                    <a:pt x="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92" name="Google Shape;19392;p27"/>
            <p:cNvSpPr/>
            <p:nvPr/>
          </p:nvSpPr>
          <p:spPr>
            <a:xfrm>
              <a:off x="882825" y="1985300"/>
              <a:ext cx="108675" cy="166300"/>
            </a:xfrm>
            <a:custGeom>
              <a:avLst/>
              <a:gdLst/>
              <a:ahLst/>
              <a:cxnLst/>
              <a:rect l="l" t="t" r="r" b="b"/>
              <a:pathLst>
                <a:path w="4347" h="6652" extrusionOk="0">
                  <a:moveTo>
                    <a:pt x="60" y="1"/>
                  </a:moveTo>
                  <a:cubicBezTo>
                    <a:pt x="30" y="1"/>
                    <a:pt x="1" y="18"/>
                    <a:pt x="1" y="56"/>
                  </a:cubicBezTo>
                  <a:cubicBezTo>
                    <a:pt x="84" y="1175"/>
                    <a:pt x="739" y="2092"/>
                    <a:pt x="1406" y="2961"/>
                  </a:cubicBezTo>
                  <a:cubicBezTo>
                    <a:pt x="2346" y="4199"/>
                    <a:pt x="3263" y="5485"/>
                    <a:pt x="4311" y="6652"/>
                  </a:cubicBezTo>
                  <a:cubicBezTo>
                    <a:pt x="4323" y="6652"/>
                    <a:pt x="4347" y="6616"/>
                    <a:pt x="4335" y="6604"/>
                  </a:cubicBezTo>
                  <a:cubicBezTo>
                    <a:pt x="3632" y="5545"/>
                    <a:pt x="2823" y="4568"/>
                    <a:pt x="2049" y="3556"/>
                  </a:cubicBezTo>
                  <a:cubicBezTo>
                    <a:pt x="1215" y="2449"/>
                    <a:pt x="346" y="1437"/>
                    <a:pt x="120" y="44"/>
                  </a:cubicBezTo>
                  <a:cubicBezTo>
                    <a:pt x="114" y="16"/>
                    <a:pt x="87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93" name="Google Shape;19393;p27"/>
            <p:cNvSpPr/>
            <p:nvPr/>
          </p:nvSpPr>
          <p:spPr>
            <a:xfrm>
              <a:off x="882825" y="1986100"/>
              <a:ext cx="117300" cy="167300"/>
            </a:xfrm>
            <a:custGeom>
              <a:avLst/>
              <a:gdLst/>
              <a:ahLst/>
              <a:cxnLst/>
              <a:rect l="l" t="t" r="r" b="b"/>
              <a:pathLst>
                <a:path w="4692" h="6692" extrusionOk="0">
                  <a:moveTo>
                    <a:pt x="60" y="0"/>
                  </a:moveTo>
                  <a:cubicBezTo>
                    <a:pt x="37" y="0"/>
                    <a:pt x="1" y="24"/>
                    <a:pt x="25" y="36"/>
                  </a:cubicBezTo>
                  <a:cubicBezTo>
                    <a:pt x="977" y="1083"/>
                    <a:pt x="1870" y="2107"/>
                    <a:pt x="2597" y="3334"/>
                  </a:cubicBezTo>
                  <a:cubicBezTo>
                    <a:pt x="2906" y="3870"/>
                    <a:pt x="3180" y="4429"/>
                    <a:pt x="3478" y="4977"/>
                  </a:cubicBezTo>
                  <a:cubicBezTo>
                    <a:pt x="3775" y="5536"/>
                    <a:pt x="4466" y="6084"/>
                    <a:pt x="4609" y="6668"/>
                  </a:cubicBezTo>
                  <a:cubicBezTo>
                    <a:pt x="4614" y="6683"/>
                    <a:pt x="4630" y="6692"/>
                    <a:pt x="4647" y="6692"/>
                  </a:cubicBezTo>
                  <a:cubicBezTo>
                    <a:pt x="4669" y="6692"/>
                    <a:pt x="4692" y="6677"/>
                    <a:pt x="4692" y="6644"/>
                  </a:cubicBezTo>
                  <a:cubicBezTo>
                    <a:pt x="4668" y="6191"/>
                    <a:pt x="4287" y="5929"/>
                    <a:pt x="4025" y="5596"/>
                  </a:cubicBezTo>
                  <a:cubicBezTo>
                    <a:pt x="3501" y="4917"/>
                    <a:pt x="3204" y="4108"/>
                    <a:pt x="2787" y="3369"/>
                  </a:cubicBezTo>
                  <a:cubicBezTo>
                    <a:pt x="2073" y="2143"/>
                    <a:pt x="1192" y="905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94" name="Google Shape;19394;p27"/>
            <p:cNvSpPr/>
            <p:nvPr/>
          </p:nvSpPr>
          <p:spPr>
            <a:xfrm>
              <a:off x="925100" y="1886225"/>
              <a:ext cx="69975" cy="218050"/>
            </a:xfrm>
            <a:custGeom>
              <a:avLst/>
              <a:gdLst/>
              <a:ahLst/>
              <a:cxnLst/>
              <a:rect l="l" t="t" r="r" b="b"/>
              <a:pathLst>
                <a:path w="2799" h="8722" extrusionOk="0">
                  <a:moveTo>
                    <a:pt x="750" y="0"/>
                  </a:moveTo>
                  <a:cubicBezTo>
                    <a:pt x="740" y="0"/>
                    <a:pt x="731" y="5"/>
                    <a:pt x="727" y="18"/>
                  </a:cubicBezTo>
                  <a:cubicBezTo>
                    <a:pt x="1" y="1328"/>
                    <a:pt x="501" y="3078"/>
                    <a:pt x="739" y="4483"/>
                  </a:cubicBezTo>
                  <a:cubicBezTo>
                    <a:pt x="1025" y="6150"/>
                    <a:pt x="1548" y="7484"/>
                    <a:pt x="2751" y="8722"/>
                  </a:cubicBezTo>
                  <a:cubicBezTo>
                    <a:pt x="2763" y="8722"/>
                    <a:pt x="2799" y="8710"/>
                    <a:pt x="2775" y="8698"/>
                  </a:cubicBezTo>
                  <a:cubicBezTo>
                    <a:pt x="2382" y="8115"/>
                    <a:pt x="1906" y="7579"/>
                    <a:pt x="1560" y="6948"/>
                  </a:cubicBezTo>
                  <a:cubicBezTo>
                    <a:pt x="1191" y="6257"/>
                    <a:pt x="1036" y="5507"/>
                    <a:pt x="906" y="4721"/>
                  </a:cubicBezTo>
                  <a:cubicBezTo>
                    <a:pt x="632" y="3185"/>
                    <a:pt x="203" y="1554"/>
                    <a:pt x="775" y="30"/>
                  </a:cubicBezTo>
                  <a:cubicBezTo>
                    <a:pt x="782" y="15"/>
                    <a:pt x="766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95" name="Google Shape;19395;p27"/>
            <p:cNvSpPr/>
            <p:nvPr/>
          </p:nvSpPr>
          <p:spPr>
            <a:xfrm>
              <a:off x="940575" y="1884600"/>
              <a:ext cx="53475" cy="217950"/>
            </a:xfrm>
            <a:custGeom>
              <a:avLst/>
              <a:gdLst/>
              <a:ahLst/>
              <a:cxnLst/>
              <a:rect l="l" t="t" r="r" b="b"/>
              <a:pathLst>
                <a:path w="2139" h="8718" extrusionOk="0">
                  <a:moveTo>
                    <a:pt x="95" y="0"/>
                  </a:moveTo>
                  <a:cubicBezTo>
                    <a:pt x="81" y="0"/>
                    <a:pt x="66" y="12"/>
                    <a:pt x="60" y="36"/>
                  </a:cubicBezTo>
                  <a:cubicBezTo>
                    <a:pt x="1" y="738"/>
                    <a:pt x="48" y="1429"/>
                    <a:pt x="251" y="2107"/>
                  </a:cubicBezTo>
                  <a:cubicBezTo>
                    <a:pt x="477" y="2846"/>
                    <a:pt x="941" y="3477"/>
                    <a:pt x="1168" y="4215"/>
                  </a:cubicBezTo>
                  <a:cubicBezTo>
                    <a:pt x="1620" y="5679"/>
                    <a:pt x="1465" y="7251"/>
                    <a:pt x="2025" y="8680"/>
                  </a:cubicBezTo>
                  <a:cubicBezTo>
                    <a:pt x="2040" y="8705"/>
                    <a:pt x="2065" y="8718"/>
                    <a:pt x="2086" y="8718"/>
                  </a:cubicBezTo>
                  <a:cubicBezTo>
                    <a:pt x="2115" y="8718"/>
                    <a:pt x="2139" y="8696"/>
                    <a:pt x="2132" y="8656"/>
                  </a:cubicBezTo>
                  <a:cubicBezTo>
                    <a:pt x="1703" y="7263"/>
                    <a:pt x="1763" y="5822"/>
                    <a:pt x="1370" y="4441"/>
                  </a:cubicBezTo>
                  <a:cubicBezTo>
                    <a:pt x="1203" y="3810"/>
                    <a:pt x="882" y="3298"/>
                    <a:pt x="632" y="2715"/>
                  </a:cubicBezTo>
                  <a:cubicBezTo>
                    <a:pt x="239" y="1869"/>
                    <a:pt x="108" y="976"/>
                    <a:pt x="120" y="36"/>
                  </a:cubicBezTo>
                  <a:cubicBezTo>
                    <a:pt x="120" y="12"/>
                    <a:pt x="108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96" name="Google Shape;19396;p27"/>
            <p:cNvSpPr/>
            <p:nvPr/>
          </p:nvSpPr>
          <p:spPr>
            <a:xfrm>
              <a:off x="899800" y="2010950"/>
              <a:ext cx="42500" cy="63200"/>
            </a:xfrm>
            <a:custGeom>
              <a:avLst/>
              <a:gdLst/>
              <a:ahLst/>
              <a:cxnLst/>
              <a:rect l="l" t="t" r="r" b="b"/>
              <a:pathLst>
                <a:path w="1700" h="2528" extrusionOk="0">
                  <a:moveTo>
                    <a:pt x="8" y="0"/>
                  </a:moveTo>
                  <a:cubicBezTo>
                    <a:pt x="4" y="0"/>
                    <a:pt x="1" y="6"/>
                    <a:pt x="1" y="18"/>
                  </a:cubicBezTo>
                  <a:cubicBezTo>
                    <a:pt x="477" y="875"/>
                    <a:pt x="1048" y="1709"/>
                    <a:pt x="1632" y="2518"/>
                  </a:cubicBezTo>
                  <a:cubicBezTo>
                    <a:pt x="1642" y="2525"/>
                    <a:pt x="1652" y="2528"/>
                    <a:pt x="1661" y="2528"/>
                  </a:cubicBezTo>
                  <a:cubicBezTo>
                    <a:pt x="1684" y="2528"/>
                    <a:pt x="1700" y="2508"/>
                    <a:pt x="1691" y="2483"/>
                  </a:cubicBezTo>
                  <a:cubicBezTo>
                    <a:pt x="1108" y="1685"/>
                    <a:pt x="572" y="828"/>
                    <a:pt x="24" y="18"/>
                  </a:cubicBezTo>
                  <a:cubicBezTo>
                    <a:pt x="18" y="6"/>
                    <a:pt x="13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97" name="Google Shape;19397;p27"/>
            <p:cNvSpPr/>
            <p:nvPr/>
          </p:nvSpPr>
          <p:spPr>
            <a:xfrm>
              <a:off x="943250" y="1941525"/>
              <a:ext cx="38525" cy="128425"/>
            </a:xfrm>
            <a:custGeom>
              <a:avLst/>
              <a:gdLst/>
              <a:ahLst/>
              <a:cxnLst/>
              <a:rect l="l" t="t" r="r" b="b"/>
              <a:pathLst>
                <a:path w="1541" h="5137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322" y="1104"/>
                    <a:pt x="668" y="2176"/>
                    <a:pt x="822" y="3331"/>
                  </a:cubicBezTo>
                  <a:cubicBezTo>
                    <a:pt x="906" y="3998"/>
                    <a:pt x="977" y="4641"/>
                    <a:pt x="1477" y="5129"/>
                  </a:cubicBezTo>
                  <a:cubicBezTo>
                    <a:pt x="1483" y="5134"/>
                    <a:pt x="1489" y="5136"/>
                    <a:pt x="1496" y="5136"/>
                  </a:cubicBezTo>
                  <a:cubicBezTo>
                    <a:pt x="1518" y="5136"/>
                    <a:pt x="1541" y="5109"/>
                    <a:pt x="1513" y="5081"/>
                  </a:cubicBezTo>
                  <a:cubicBezTo>
                    <a:pt x="942" y="4402"/>
                    <a:pt x="965" y="3509"/>
                    <a:pt x="799" y="2652"/>
                  </a:cubicBezTo>
                  <a:cubicBezTo>
                    <a:pt x="620" y="1747"/>
                    <a:pt x="346" y="854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98" name="Google Shape;19398;p27"/>
            <p:cNvSpPr/>
            <p:nvPr/>
          </p:nvSpPr>
          <p:spPr>
            <a:xfrm>
              <a:off x="992375" y="2069975"/>
              <a:ext cx="139825" cy="145400"/>
            </a:xfrm>
            <a:custGeom>
              <a:avLst/>
              <a:gdLst/>
              <a:ahLst/>
              <a:cxnLst/>
              <a:rect l="l" t="t" r="r" b="b"/>
              <a:pathLst>
                <a:path w="5593" h="5816" extrusionOk="0">
                  <a:moveTo>
                    <a:pt x="5560" y="1"/>
                  </a:moveTo>
                  <a:cubicBezTo>
                    <a:pt x="5556" y="1"/>
                    <a:pt x="5553" y="1"/>
                    <a:pt x="5549" y="3"/>
                  </a:cubicBezTo>
                  <a:cubicBezTo>
                    <a:pt x="4453" y="419"/>
                    <a:pt x="3382" y="1134"/>
                    <a:pt x="2644" y="2062"/>
                  </a:cubicBezTo>
                  <a:cubicBezTo>
                    <a:pt x="2215" y="2610"/>
                    <a:pt x="1894" y="3229"/>
                    <a:pt x="1501" y="3813"/>
                  </a:cubicBezTo>
                  <a:cubicBezTo>
                    <a:pt x="1036" y="4503"/>
                    <a:pt x="524" y="5134"/>
                    <a:pt x="0" y="5789"/>
                  </a:cubicBezTo>
                  <a:cubicBezTo>
                    <a:pt x="0" y="5789"/>
                    <a:pt x="35" y="5815"/>
                    <a:pt x="53" y="5815"/>
                  </a:cubicBezTo>
                  <a:cubicBezTo>
                    <a:pt x="56" y="5815"/>
                    <a:pt x="58" y="5815"/>
                    <a:pt x="60" y="5813"/>
                  </a:cubicBezTo>
                  <a:cubicBezTo>
                    <a:pt x="941" y="4872"/>
                    <a:pt x="1632" y="3801"/>
                    <a:pt x="2322" y="2729"/>
                  </a:cubicBezTo>
                  <a:cubicBezTo>
                    <a:pt x="3156" y="1431"/>
                    <a:pt x="4251" y="765"/>
                    <a:pt x="5561" y="50"/>
                  </a:cubicBezTo>
                  <a:cubicBezTo>
                    <a:pt x="5592" y="40"/>
                    <a:pt x="5587" y="1"/>
                    <a:pt x="5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99" name="Google Shape;19399;p27"/>
            <p:cNvSpPr/>
            <p:nvPr/>
          </p:nvSpPr>
          <p:spPr>
            <a:xfrm>
              <a:off x="996725" y="2072200"/>
              <a:ext cx="134475" cy="149475"/>
            </a:xfrm>
            <a:custGeom>
              <a:avLst/>
              <a:gdLst/>
              <a:ahLst/>
              <a:cxnLst/>
              <a:rect l="l" t="t" r="r" b="b"/>
              <a:pathLst>
                <a:path w="5379" h="5979" extrusionOk="0">
                  <a:moveTo>
                    <a:pt x="5345" y="1"/>
                  </a:moveTo>
                  <a:cubicBezTo>
                    <a:pt x="5339" y="1"/>
                    <a:pt x="5333" y="3"/>
                    <a:pt x="5327" y="9"/>
                  </a:cubicBezTo>
                  <a:cubicBezTo>
                    <a:pt x="4315" y="759"/>
                    <a:pt x="3494" y="1747"/>
                    <a:pt x="2755" y="2771"/>
                  </a:cubicBezTo>
                  <a:cubicBezTo>
                    <a:pt x="1946" y="3878"/>
                    <a:pt x="1279" y="5212"/>
                    <a:pt x="53" y="5879"/>
                  </a:cubicBezTo>
                  <a:cubicBezTo>
                    <a:pt x="0" y="5910"/>
                    <a:pt x="22" y="5978"/>
                    <a:pt x="68" y="5978"/>
                  </a:cubicBezTo>
                  <a:cubicBezTo>
                    <a:pt x="74" y="5978"/>
                    <a:pt x="81" y="5977"/>
                    <a:pt x="88" y="5974"/>
                  </a:cubicBezTo>
                  <a:cubicBezTo>
                    <a:pt x="1148" y="5498"/>
                    <a:pt x="1731" y="4414"/>
                    <a:pt x="2374" y="3485"/>
                  </a:cubicBezTo>
                  <a:cubicBezTo>
                    <a:pt x="3244" y="2223"/>
                    <a:pt x="4196" y="1057"/>
                    <a:pt x="5351" y="33"/>
                  </a:cubicBezTo>
                  <a:cubicBezTo>
                    <a:pt x="5378" y="24"/>
                    <a:pt x="5364" y="1"/>
                    <a:pt x="5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00" name="Google Shape;19400;p27"/>
            <p:cNvSpPr/>
            <p:nvPr/>
          </p:nvSpPr>
          <p:spPr>
            <a:xfrm>
              <a:off x="996925" y="2119825"/>
              <a:ext cx="135150" cy="131325"/>
            </a:xfrm>
            <a:custGeom>
              <a:avLst/>
              <a:gdLst/>
              <a:ahLst/>
              <a:cxnLst/>
              <a:rect l="l" t="t" r="r" b="b"/>
              <a:pathLst>
                <a:path w="5406" h="5253" extrusionOk="0">
                  <a:moveTo>
                    <a:pt x="5334" y="1"/>
                  </a:moveTo>
                  <a:cubicBezTo>
                    <a:pt x="5325" y="1"/>
                    <a:pt x="5316" y="3"/>
                    <a:pt x="5307" y="9"/>
                  </a:cubicBezTo>
                  <a:cubicBezTo>
                    <a:pt x="4343" y="521"/>
                    <a:pt x="3295" y="1092"/>
                    <a:pt x="2652" y="2009"/>
                  </a:cubicBezTo>
                  <a:cubicBezTo>
                    <a:pt x="2259" y="2592"/>
                    <a:pt x="2045" y="3188"/>
                    <a:pt x="1545" y="3712"/>
                  </a:cubicBezTo>
                  <a:cubicBezTo>
                    <a:pt x="1045" y="4212"/>
                    <a:pt x="473" y="4664"/>
                    <a:pt x="9" y="5212"/>
                  </a:cubicBezTo>
                  <a:cubicBezTo>
                    <a:pt x="0" y="5239"/>
                    <a:pt x="4" y="5252"/>
                    <a:pt x="12" y="5252"/>
                  </a:cubicBezTo>
                  <a:cubicBezTo>
                    <a:pt x="15" y="5252"/>
                    <a:pt x="18" y="5251"/>
                    <a:pt x="21" y="5248"/>
                  </a:cubicBezTo>
                  <a:cubicBezTo>
                    <a:pt x="902" y="4593"/>
                    <a:pt x="1866" y="3759"/>
                    <a:pt x="2343" y="2759"/>
                  </a:cubicBezTo>
                  <a:cubicBezTo>
                    <a:pt x="2974" y="1449"/>
                    <a:pt x="4129" y="759"/>
                    <a:pt x="5355" y="92"/>
                  </a:cubicBezTo>
                  <a:cubicBezTo>
                    <a:pt x="5405" y="72"/>
                    <a:pt x="5379" y="1"/>
                    <a:pt x="5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01" name="Google Shape;19401;p27"/>
            <p:cNvSpPr/>
            <p:nvPr/>
          </p:nvSpPr>
          <p:spPr>
            <a:xfrm>
              <a:off x="994450" y="2120400"/>
              <a:ext cx="140875" cy="146075"/>
            </a:xfrm>
            <a:custGeom>
              <a:avLst/>
              <a:gdLst/>
              <a:ahLst/>
              <a:cxnLst/>
              <a:rect l="l" t="t" r="r" b="b"/>
              <a:pathLst>
                <a:path w="5635" h="5843" extrusionOk="0">
                  <a:moveTo>
                    <a:pt x="5595" y="0"/>
                  </a:moveTo>
                  <a:cubicBezTo>
                    <a:pt x="5587" y="0"/>
                    <a:pt x="5579" y="3"/>
                    <a:pt x="5573" y="10"/>
                  </a:cubicBezTo>
                  <a:cubicBezTo>
                    <a:pt x="4704" y="1057"/>
                    <a:pt x="3977" y="2224"/>
                    <a:pt x="3204" y="3331"/>
                  </a:cubicBezTo>
                  <a:cubicBezTo>
                    <a:pt x="2799" y="3891"/>
                    <a:pt x="2382" y="4463"/>
                    <a:pt x="1822" y="4879"/>
                  </a:cubicBezTo>
                  <a:cubicBezTo>
                    <a:pt x="1287" y="5272"/>
                    <a:pt x="608" y="5367"/>
                    <a:pt x="60" y="5713"/>
                  </a:cubicBezTo>
                  <a:cubicBezTo>
                    <a:pt x="0" y="5753"/>
                    <a:pt x="41" y="5843"/>
                    <a:pt x="91" y="5843"/>
                  </a:cubicBezTo>
                  <a:cubicBezTo>
                    <a:pt x="100" y="5843"/>
                    <a:pt x="110" y="5839"/>
                    <a:pt x="120" y="5832"/>
                  </a:cubicBezTo>
                  <a:cubicBezTo>
                    <a:pt x="691" y="5475"/>
                    <a:pt x="1346" y="5379"/>
                    <a:pt x="1894" y="4998"/>
                  </a:cubicBezTo>
                  <a:cubicBezTo>
                    <a:pt x="2311" y="4701"/>
                    <a:pt x="2632" y="4308"/>
                    <a:pt x="2954" y="3915"/>
                  </a:cubicBezTo>
                  <a:cubicBezTo>
                    <a:pt x="3882" y="2689"/>
                    <a:pt x="4835" y="1379"/>
                    <a:pt x="5609" y="57"/>
                  </a:cubicBezTo>
                  <a:cubicBezTo>
                    <a:pt x="5635" y="22"/>
                    <a:pt x="5616" y="0"/>
                    <a:pt x="5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02" name="Google Shape;19402;p27"/>
            <p:cNvSpPr/>
            <p:nvPr/>
          </p:nvSpPr>
          <p:spPr>
            <a:xfrm>
              <a:off x="886700" y="2077150"/>
              <a:ext cx="100350" cy="137550"/>
            </a:xfrm>
            <a:custGeom>
              <a:avLst/>
              <a:gdLst/>
              <a:ahLst/>
              <a:cxnLst/>
              <a:rect l="l" t="t" r="r" b="b"/>
              <a:pathLst>
                <a:path w="4014" h="5502" extrusionOk="0">
                  <a:moveTo>
                    <a:pt x="36" y="0"/>
                  </a:moveTo>
                  <a:cubicBezTo>
                    <a:pt x="19" y="0"/>
                    <a:pt x="1" y="10"/>
                    <a:pt x="1" y="25"/>
                  </a:cubicBezTo>
                  <a:cubicBezTo>
                    <a:pt x="346" y="2347"/>
                    <a:pt x="3096" y="3395"/>
                    <a:pt x="3954" y="5478"/>
                  </a:cubicBezTo>
                  <a:cubicBezTo>
                    <a:pt x="3962" y="5495"/>
                    <a:pt x="3972" y="5502"/>
                    <a:pt x="3982" y="5502"/>
                  </a:cubicBezTo>
                  <a:cubicBezTo>
                    <a:pt x="3998" y="5502"/>
                    <a:pt x="4013" y="5482"/>
                    <a:pt x="4013" y="5466"/>
                  </a:cubicBezTo>
                  <a:cubicBezTo>
                    <a:pt x="3204" y="3276"/>
                    <a:pt x="787" y="2287"/>
                    <a:pt x="60" y="13"/>
                  </a:cubicBezTo>
                  <a:cubicBezTo>
                    <a:pt x="56" y="4"/>
                    <a:pt x="4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03" name="Google Shape;19403;p27"/>
            <p:cNvSpPr/>
            <p:nvPr/>
          </p:nvSpPr>
          <p:spPr>
            <a:xfrm>
              <a:off x="883550" y="2076700"/>
              <a:ext cx="100225" cy="117750"/>
            </a:xfrm>
            <a:custGeom>
              <a:avLst/>
              <a:gdLst/>
              <a:ahLst/>
              <a:cxnLst/>
              <a:rect l="l" t="t" r="r" b="b"/>
              <a:pathLst>
                <a:path w="4009" h="4710" extrusionOk="0">
                  <a:moveTo>
                    <a:pt x="31" y="1"/>
                  </a:moveTo>
                  <a:cubicBezTo>
                    <a:pt x="4" y="1"/>
                    <a:pt x="0" y="34"/>
                    <a:pt x="20" y="43"/>
                  </a:cubicBezTo>
                  <a:cubicBezTo>
                    <a:pt x="948" y="567"/>
                    <a:pt x="1853" y="1115"/>
                    <a:pt x="2579" y="1912"/>
                  </a:cubicBezTo>
                  <a:cubicBezTo>
                    <a:pt x="3341" y="2722"/>
                    <a:pt x="3699" y="3639"/>
                    <a:pt x="3961" y="4687"/>
                  </a:cubicBezTo>
                  <a:cubicBezTo>
                    <a:pt x="3961" y="4703"/>
                    <a:pt x="3970" y="4709"/>
                    <a:pt x="3981" y="4709"/>
                  </a:cubicBezTo>
                  <a:cubicBezTo>
                    <a:pt x="3994" y="4709"/>
                    <a:pt x="4008" y="4700"/>
                    <a:pt x="4008" y="4687"/>
                  </a:cubicBezTo>
                  <a:cubicBezTo>
                    <a:pt x="3949" y="2508"/>
                    <a:pt x="1817" y="865"/>
                    <a:pt x="55" y="7"/>
                  </a:cubicBezTo>
                  <a:cubicBezTo>
                    <a:pt x="46" y="3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04" name="Google Shape;19404;p27"/>
            <p:cNvSpPr/>
            <p:nvPr/>
          </p:nvSpPr>
          <p:spPr>
            <a:xfrm>
              <a:off x="981650" y="2186325"/>
              <a:ext cx="5100" cy="15600"/>
            </a:xfrm>
            <a:custGeom>
              <a:avLst/>
              <a:gdLst/>
              <a:ahLst/>
              <a:cxnLst/>
              <a:rect l="l" t="t" r="r" b="b"/>
              <a:pathLst>
                <a:path w="204" h="624" extrusionOk="0">
                  <a:moveTo>
                    <a:pt x="44" y="1"/>
                  </a:moveTo>
                  <a:cubicBezTo>
                    <a:pt x="34" y="1"/>
                    <a:pt x="25" y="10"/>
                    <a:pt x="25" y="28"/>
                  </a:cubicBezTo>
                  <a:cubicBezTo>
                    <a:pt x="1" y="230"/>
                    <a:pt x="60" y="444"/>
                    <a:pt x="191" y="623"/>
                  </a:cubicBezTo>
                  <a:cubicBezTo>
                    <a:pt x="191" y="623"/>
                    <a:pt x="203" y="623"/>
                    <a:pt x="203" y="599"/>
                  </a:cubicBezTo>
                  <a:cubicBezTo>
                    <a:pt x="120" y="421"/>
                    <a:pt x="72" y="230"/>
                    <a:pt x="72" y="28"/>
                  </a:cubicBezTo>
                  <a:cubicBezTo>
                    <a:pt x="66" y="10"/>
                    <a:pt x="54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05" name="Google Shape;19405;p27"/>
            <p:cNvSpPr/>
            <p:nvPr/>
          </p:nvSpPr>
          <p:spPr>
            <a:xfrm>
              <a:off x="1000125" y="2211325"/>
              <a:ext cx="53825" cy="46325"/>
            </a:xfrm>
            <a:custGeom>
              <a:avLst/>
              <a:gdLst/>
              <a:ahLst/>
              <a:cxnLst/>
              <a:rect l="l" t="t" r="r" b="b"/>
              <a:pathLst>
                <a:path w="2153" h="1853" extrusionOk="0">
                  <a:moveTo>
                    <a:pt x="2131" y="1"/>
                  </a:moveTo>
                  <a:cubicBezTo>
                    <a:pt x="2128" y="1"/>
                    <a:pt x="2124" y="2"/>
                    <a:pt x="2119" y="4"/>
                  </a:cubicBezTo>
                  <a:cubicBezTo>
                    <a:pt x="1369" y="576"/>
                    <a:pt x="833" y="1349"/>
                    <a:pt x="0" y="1802"/>
                  </a:cubicBezTo>
                  <a:cubicBezTo>
                    <a:pt x="0" y="1831"/>
                    <a:pt x="24" y="1853"/>
                    <a:pt x="39" y="1853"/>
                  </a:cubicBezTo>
                  <a:cubicBezTo>
                    <a:pt x="43" y="1853"/>
                    <a:pt x="46" y="1852"/>
                    <a:pt x="48" y="1850"/>
                  </a:cubicBezTo>
                  <a:cubicBezTo>
                    <a:pt x="429" y="1647"/>
                    <a:pt x="774" y="1361"/>
                    <a:pt x="1107" y="1064"/>
                  </a:cubicBezTo>
                  <a:cubicBezTo>
                    <a:pt x="1464" y="730"/>
                    <a:pt x="1845" y="409"/>
                    <a:pt x="2143" y="40"/>
                  </a:cubicBezTo>
                  <a:cubicBezTo>
                    <a:pt x="2153" y="20"/>
                    <a:pt x="2147" y="1"/>
                    <a:pt x="2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06" name="Google Shape;19406;p27"/>
            <p:cNvSpPr/>
            <p:nvPr/>
          </p:nvSpPr>
          <p:spPr>
            <a:xfrm>
              <a:off x="1057025" y="2145975"/>
              <a:ext cx="49000" cy="59225"/>
            </a:xfrm>
            <a:custGeom>
              <a:avLst/>
              <a:gdLst/>
              <a:ahLst/>
              <a:cxnLst/>
              <a:rect l="l" t="t" r="r" b="b"/>
              <a:pathLst>
                <a:path w="1960" h="2369" extrusionOk="0">
                  <a:moveTo>
                    <a:pt x="6" y="2363"/>
                  </a:moveTo>
                  <a:cubicBezTo>
                    <a:pt x="1" y="2363"/>
                    <a:pt x="6" y="2368"/>
                    <a:pt x="22" y="2368"/>
                  </a:cubicBezTo>
                  <a:cubicBezTo>
                    <a:pt x="14" y="2364"/>
                    <a:pt x="9" y="2363"/>
                    <a:pt x="6" y="2363"/>
                  </a:cubicBezTo>
                  <a:close/>
                  <a:moveTo>
                    <a:pt x="1925" y="1"/>
                  </a:moveTo>
                  <a:cubicBezTo>
                    <a:pt x="1917" y="1"/>
                    <a:pt x="1910" y="4"/>
                    <a:pt x="1903" y="11"/>
                  </a:cubicBezTo>
                  <a:cubicBezTo>
                    <a:pt x="1653" y="415"/>
                    <a:pt x="1177" y="606"/>
                    <a:pt x="891" y="987"/>
                  </a:cubicBezTo>
                  <a:cubicBezTo>
                    <a:pt x="558" y="1416"/>
                    <a:pt x="355" y="1916"/>
                    <a:pt x="22" y="2368"/>
                  </a:cubicBezTo>
                  <a:cubicBezTo>
                    <a:pt x="403" y="2023"/>
                    <a:pt x="582" y="1546"/>
                    <a:pt x="867" y="1130"/>
                  </a:cubicBezTo>
                  <a:cubicBezTo>
                    <a:pt x="1165" y="701"/>
                    <a:pt x="1701" y="511"/>
                    <a:pt x="1951" y="46"/>
                  </a:cubicBezTo>
                  <a:cubicBezTo>
                    <a:pt x="1959" y="21"/>
                    <a:pt x="1943" y="1"/>
                    <a:pt x="1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07" name="Google Shape;19407;p27"/>
            <p:cNvSpPr/>
            <p:nvPr/>
          </p:nvSpPr>
          <p:spPr>
            <a:xfrm>
              <a:off x="860350" y="2125700"/>
              <a:ext cx="123725" cy="140500"/>
            </a:xfrm>
            <a:custGeom>
              <a:avLst/>
              <a:gdLst/>
              <a:ahLst/>
              <a:cxnLst/>
              <a:rect l="l" t="t" r="r" b="b"/>
              <a:pathLst>
                <a:path w="4949" h="5620" extrusionOk="0">
                  <a:moveTo>
                    <a:pt x="57" y="0"/>
                  </a:moveTo>
                  <a:cubicBezTo>
                    <a:pt x="29" y="0"/>
                    <a:pt x="0" y="20"/>
                    <a:pt x="7" y="48"/>
                  </a:cubicBezTo>
                  <a:cubicBezTo>
                    <a:pt x="448" y="1226"/>
                    <a:pt x="1602" y="2000"/>
                    <a:pt x="2495" y="2810"/>
                  </a:cubicBezTo>
                  <a:cubicBezTo>
                    <a:pt x="3103" y="3358"/>
                    <a:pt x="3805" y="3858"/>
                    <a:pt x="4210" y="4608"/>
                  </a:cubicBezTo>
                  <a:cubicBezTo>
                    <a:pt x="4412" y="4989"/>
                    <a:pt x="4555" y="5346"/>
                    <a:pt x="4924" y="5620"/>
                  </a:cubicBezTo>
                  <a:cubicBezTo>
                    <a:pt x="4936" y="5608"/>
                    <a:pt x="4948" y="5584"/>
                    <a:pt x="4936" y="5572"/>
                  </a:cubicBezTo>
                  <a:cubicBezTo>
                    <a:pt x="4531" y="5167"/>
                    <a:pt x="4400" y="4655"/>
                    <a:pt x="4079" y="4191"/>
                  </a:cubicBezTo>
                  <a:cubicBezTo>
                    <a:pt x="3757" y="3739"/>
                    <a:pt x="3317" y="3417"/>
                    <a:pt x="2912" y="3060"/>
                  </a:cubicBezTo>
                  <a:cubicBezTo>
                    <a:pt x="1948" y="2179"/>
                    <a:pt x="578" y="1286"/>
                    <a:pt x="102" y="36"/>
                  </a:cubicBezTo>
                  <a:cubicBezTo>
                    <a:pt x="97" y="11"/>
                    <a:pt x="77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08" name="Google Shape;19408;p27"/>
            <p:cNvSpPr/>
            <p:nvPr/>
          </p:nvSpPr>
          <p:spPr>
            <a:xfrm>
              <a:off x="860500" y="2126575"/>
              <a:ext cx="127850" cy="128100"/>
            </a:xfrm>
            <a:custGeom>
              <a:avLst/>
              <a:gdLst/>
              <a:ahLst/>
              <a:cxnLst/>
              <a:rect l="l" t="t" r="r" b="b"/>
              <a:pathLst>
                <a:path w="5114" h="5124" extrusionOk="0">
                  <a:moveTo>
                    <a:pt x="49" y="1"/>
                  </a:moveTo>
                  <a:cubicBezTo>
                    <a:pt x="25" y="1"/>
                    <a:pt x="1" y="36"/>
                    <a:pt x="25" y="48"/>
                  </a:cubicBezTo>
                  <a:cubicBezTo>
                    <a:pt x="1013" y="584"/>
                    <a:pt x="2251" y="941"/>
                    <a:pt x="3073" y="1775"/>
                  </a:cubicBezTo>
                  <a:cubicBezTo>
                    <a:pt x="3918" y="2632"/>
                    <a:pt x="4430" y="4037"/>
                    <a:pt x="5002" y="5097"/>
                  </a:cubicBezTo>
                  <a:cubicBezTo>
                    <a:pt x="5013" y="5115"/>
                    <a:pt x="5029" y="5124"/>
                    <a:pt x="5045" y="5124"/>
                  </a:cubicBezTo>
                  <a:cubicBezTo>
                    <a:pt x="5079" y="5124"/>
                    <a:pt x="5113" y="5086"/>
                    <a:pt x="5097" y="5037"/>
                  </a:cubicBezTo>
                  <a:cubicBezTo>
                    <a:pt x="4502" y="3942"/>
                    <a:pt x="3966" y="2477"/>
                    <a:pt x="3061" y="1608"/>
                  </a:cubicBezTo>
                  <a:cubicBezTo>
                    <a:pt x="2251" y="846"/>
                    <a:pt x="1061" y="406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09" name="Google Shape;19409;p27"/>
            <p:cNvSpPr/>
            <p:nvPr/>
          </p:nvSpPr>
          <p:spPr>
            <a:xfrm>
              <a:off x="881600" y="2144375"/>
              <a:ext cx="67650" cy="62425"/>
            </a:xfrm>
            <a:custGeom>
              <a:avLst/>
              <a:gdLst/>
              <a:ahLst/>
              <a:cxnLst/>
              <a:rect l="l" t="t" r="r" b="b"/>
              <a:pathLst>
                <a:path w="2706" h="2497" extrusionOk="0">
                  <a:moveTo>
                    <a:pt x="43" y="1"/>
                  </a:moveTo>
                  <a:cubicBezTo>
                    <a:pt x="18" y="1"/>
                    <a:pt x="1" y="29"/>
                    <a:pt x="26" y="63"/>
                  </a:cubicBezTo>
                  <a:cubicBezTo>
                    <a:pt x="407" y="467"/>
                    <a:pt x="943" y="610"/>
                    <a:pt x="1407" y="908"/>
                  </a:cubicBezTo>
                  <a:cubicBezTo>
                    <a:pt x="2003" y="1289"/>
                    <a:pt x="2395" y="1861"/>
                    <a:pt x="2693" y="2492"/>
                  </a:cubicBezTo>
                  <a:cubicBezTo>
                    <a:pt x="2693" y="2496"/>
                    <a:pt x="2694" y="2497"/>
                    <a:pt x="2696" y="2497"/>
                  </a:cubicBezTo>
                  <a:cubicBezTo>
                    <a:pt x="2700" y="2497"/>
                    <a:pt x="2705" y="2492"/>
                    <a:pt x="2705" y="2492"/>
                  </a:cubicBezTo>
                  <a:cubicBezTo>
                    <a:pt x="2550" y="1920"/>
                    <a:pt x="2241" y="1468"/>
                    <a:pt x="1800" y="1075"/>
                  </a:cubicBezTo>
                  <a:cubicBezTo>
                    <a:pt x="1276" y="634"/>
                    <a:pt x="586" y="479"/>
                    <a:pt x="74" y="15"/>
                  </a:cubicBezTo>
                  <a:cubicBezTo>
                    <a:pt x="64" y="5"/>
                    <a:pt x="53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10" name="Google Shape;19410;p27"/>
            <p:cNvSpPr/>
            <p:nvPr/>
          </p:nvSpPr>
          <p:spPr>
            <a:xfrm>
              <a:off x="952350" y="2210375"/>
              <a:ext cx="29925" cy="40300"/>
            </a:xfrm>
            <a:custGeom>
              <a:avLst/>
              <a:gdLst/>
              <a:ahLst/>
              <a:cxnLst/>
              <a:rect l="l" t="t" r="r" b="b"/>
              <a:pathLst>
                <a:path w="1197" h="1612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304" y="566"/>
                    <a:pt x="732" y="1161"/>
                    <a:pt x="1173" y="1602"/>
                  </a:cubicBezTo>
                  <a:cubicBezTo>
                    <a:pt x="1177" y="1609"/>
                    <a:pt x="1180" y="1612"/>
                    <a:pt x="1184" y="1612"/>
                  </a:cubicBezTo>
                  <a:cubicBezTo>
                    <a:pt x="1191" y="1612"/>
                    <a:pt x="1197" y="1598"/>
                    <a:pt x="1197" y="1590"/>
                  </a:cubicBezTo>
                  <a:cubicBezTo>
                    <a:pt x="1018" y="1340"/>
                    <a:pt x="816" y="1102"/>
                    <a:pt x="613" y="864"/>
                  </a:cubicBezTo>
                  <a:cubicBezTo>
                    <a:pt x="411" y="566"/>
                    <a:pt x="232" y="280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11" name="Google Shape;19411;p27"/>
            <p:cNvSpPr/>
            <p:nvPr/>
          </p:nvSpPr>
          <p:spPr>
            <a:xfrm>
              <a:off x="990950" y="2186075"/>
              <a:ext cx="163275" cy="149950"/>
            </a:xfrm>
            <a:custGeom>
              <a:avLst/>
              <a:gdLst/>
              <a:ahLst/>
              <a:cxnLst/>
              <a:rect l="l" t="t" r="r" b="b"/>
              <a:pathLst>
                <a:path w="6531" h="5998" extrusionOk="0">
                  <a:moveTo>
                    <a:pt x="6483" y="0"/>
                  </a:moveTo>
                  <a:cubicBezTo>
                    <a:pt x="6480" y="0"/>
                    <a:pt x="6478" y="1"/>
                    <a:pt x="6475" y="2"/>
                  </a:cubicBezTo>
                  <a:cubicBezTo>
                    <a:pt x="5237" y="526"/>
                    <a:pt x="4225" y="1526"/>
                    <a:pt x="3296" y="2479"/>
                  </a:cubicBezTo>
                  <a:cubicBezTo>
                    <a:pt x="2189" y="3622"/>
                    <a:pt x="1069" y="4765"/>
                    <a:pt x="10" y="5955"/>
                  </a:cubicBezTo>
                  <a:cubicBezTo>
                    <a:pt x="0" y="5965"/>
                    <a:pt x="29" y="5997"/>
                    <a:pt x="47" y="5997"/>
                  </a:cubicBezTo>
                  <a:cubicBezTo>
                    <a:pt x="51" y="5997"/>
                    <a:pt x="55" y="5995"/>
                    <a:pt x="57" y="5991"/>
                  </a:cubicBezTo>
                  <a:cubicBezTo>
                    <a:pt x="2153" y="3907"/>
                    <a:pt x="3975" y="1645"/>
                    <a:pt x="6499" y="50"/>
                  </a:cubicBezTo>
                  <a:cubicBezTo>
                    <a:pt x="6531" y="39"/>
                    <a:pt x="6506" y="0"/>
                    <a:pt x="6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12" name="Google Shape;19412;p27"/>
            <p:cNvSpPr/>
            <p:nvPr/>
          </p:nvSpPr>
          <p:spPr>
            <a:xfrm>
              <a:off x="989350" y="2187525"/>
              <a:ext cx="164025" cy="155350"/>
            </a:xfrm>
            <a:custGeom>
              <a:avLst/>
              <a:gdLst/>
              <a:ahLst/>
              <a:cxnLst/>
              <a:rect l="l" t="t" r="r" b="b"/>
              <a:pathLst>
                <a:path w="6561" h="6214" extrusionOk="0">
                  <a:moveTo>
                    <a:pt x="6541" y="0"/>
                  </a:moveTo>
                  <a:cubicBezTo>
                    <a:pt x="6540" y="0"/>
                    <a:pt x="6539" y="1"/>
                    <a:pt x="6539" y="4"/>
                  </a:cubicBezTo>
                  <a:cubicBezTo>
                    <a:pt x="4455" y="2159"/>
                    <a:pt x="2848" y="4718"/>
                    <a:pt x="62" y="6088"/>
                  </a:cubicBezTo>
                  <a:cubicBezTo>
                    <a:pt x="0" y="6129"/>
                    <a:pt x="36" y="6214"/>
                    <a:pt x="93" y="6214"/>
                  </a:cubicBezTo>
                  <a:cubicBezTo>
                    <a:pt x="102" y="6214"/>
                    <a:pt x="112" y="6212"/>
                    <a:pt x="121" y="6207"/>
                  </a:cubicBezTo>
                  <a:cubicBezTo>
                    <a:pt x="2753" y="4897"/>
                    <a:pt x="4848" y="2373"/>
                    <a:pt x="6551" y="39"/>
                  </a:cubicBezTo>
                  <a:cubicBezTo>
                    <a:pt x="6561" y="20"/>
                    <a:pt x="6546" y="0"/>
                    <a:pt x="6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13" name="Google Shape;19413;p27"/>
            <p:cNvSpPr/>
            <p:nvPr/>
          </p:nvSpPr>
          <p:spPr>
            <a:xfrm>
              <a:off x="987900" y="2188750"/>
              <a:ext cx="158325" cy="146350"/>
            </a:xfrm>
            <a:custGeom>
              <a:avLst/>
              <a:gdLst/>
              <a:ahLst/>
              <a:cxnLst/>
              <a:rect l="l" t="t" r="r" b="b"/>
              <a:pathLst>
                <a:path w="6333" h="5854" extrusionOk="0">
                  <a:moveTo>
                    <a:pt x="6287" y="1"/>
                  </a:moveTo>
                  <a:cubicBezTo>
                    <a:pt x="6284" y="1"/>
                    <a:pt x="6280" y="1"/>
                    <a:pt x="6275" y="2"/>
                  </a:cubicBezTo>
                  <a:cubicBezTo>
                    <a:pt x="3704" y="978"/>
                    <a:pt x="1168" y="3348"/>
                    <a:pt x="1" y="5836"/>
                  </a:cubicBezTo>
                  <a:cubicBezTo>
                    <a:pt x="1" y="5845"/>
                    <a:pt x="13" y="5853"/>
                    <a:pt x="20" y="5853"/>
                  </a:cubicBezTo>
                  <a:cubicBezTo>
                    <a:pt x="23" y="5853"/>
                    <a:pt x="25" y="5852"/>
                    <a:pt x="25" y="5848"/>
                  </a:cubicBezTo>
                  <a:cubicBezTo>
                    <a:pt x="834" y="4634"/>
                    <a:pt x="1656" y="3467"/>
                    <a:pt x="2727" y="2467"/>
                  </a:cubicBezTo>
                  <a:cubicBezTo>
                    <a:pt x="3811" y="1455"/>
                    <a:pt x="5025" y="776"/>
                    <a:pt x="6311" y="62"/>
                  </a:cubicBezTo>
                  <a:cubicBezTo>
                    <a:pt x="6333" y="51"/>
                    <a:pt x="6325" y="1"/>
                    <a:pt x="6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14" name="Google Shape;19414;p27"/>
            <p:cNvSpPr/>
            <p:nvPr/>
          </p:nvSpPr>
          <p:spPr>
            <a:xfrm>
              <a:off x="836400" y="2158350"/>
              <a:ext cx="146900" cy="171725"/>
            </a:xfrm>
            <a:custGeom>
              <a:avLst/>
              <a:gdLst/>
              <a:ahLst/>
              <a:cxnLst/>
              <a:rect l="l" t="t" r="r" b="b"/>
              <a:pathLst>
                <a:path w="5876" h="6869" extrusionOk="0">
                  <a:moveTo>
                    <a:pt x="57" y="1"/>
                  </a:moveTo>
                  <a:cubicBezTo>
                    <a:pt x="45" y="1"/>
                    <a:pt x="36" y="10"/>
                    <a:pt x="36" y="28"/>
                  </a:cubicBezTo>
                  <a:cubicBezTo>
                    <a:pt x="1" y="1397"/>
                    <a:pt x="1286" y="2361"/>
                    <a:pt x="2215" y="3147"/>
                  </a:cubicBezTo>
                  <a:cubicBezTo>
                    <a:pt x="3525" y="4254"/>
                    <a:pt x="4632" y="5612"/>
                    <a:pt x="5787" y="6862"/>
                  </a:cubicBezTo>
                  <a:cubicBezTo>
                    <a:pt x="5796" y="6866"/>
                    <a:pt x="5805" y="6868"/>
                    <a:pt x="5814" y="6868"/>
                  </a:cubicBezTo>
                  <a:cubicBezTo>
                    <a:pt x="5850" y="6868"/>
                    <a:pt x="5875" y="6833"/>
                    <a:pt x="5847" y="6814"/>
                  </a:cubicBezTo>
                  <a:cubicBezTo>
                    <a:pt x="4870" y="5731"/>
                    <a:pt x="3930" y="4552"/>
                    <a:pt x="2858" y="3552"/>
                  </a:cubicBezTo>
                  <a:cubicBezTo>
                    <a:pt x="1679" y="2433"/>
                    <a:pt x="513" y="1706"/>
                    <a:pt x="96" y="28"/>
                  </a:cubicBezTo>
                  <a:cubicBezTo>
                    <a:pt x="84" y="10"/>
                    <a:pt x="69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15" name="Google Shape;19415;p27"/>
            <p:cNvSpPr/>
            <p:nvPr/>
          </p:nvSpPr>
          <p:spPr>
            <a:xfrm>
              <a:off x="838775" y="2157550"/>
              <a:ext cx="147450" cy="162775"/>
            </a:xfrm>
            <a:custGeom>
              <a:avLst/>
              <a:gdLst/>
              <a:ahLst/>
              <a:cxnLst/>
              <a:rect l="l" t="t" r="r" b="b"/>
              <a:pathLst>
                <a:path w="5898" h="6511" extrusionOk="0">
                  <a:moveTo>
                    <a:pt x="1" y="0"/>
                  </a:moveTo>
                  <a:lnTo>
                    <a:pt x="1" y="0"/>
                  </a:lnTo>
                  <a:cubicBezTo>
                    <a:pt x="96" y="429"/>
                    <a:pt x="656" y="702"/>
                    <a:pt x="989" y="953"/>
                  </a:cubicBezTo>
                  <a:cubicBezTo>
                    <a:pt x="1703" y="1488"/>
                    <a:pt x="2418" y="2024"/>
                    <a:pt x="3096" y="2607"/>
                  </a:cubicBezTo>
                  <a:cubicBezTo>
                    <a:pt x="4311" y="3679"/>
                    <a:pt x="5299" y="4905"/>
                    <a:pt x="5787" y="6477"/>
                  </a:cubicBezTo>
                  <a:cubicBezTo>
                    <a:pt x="5792" y="6500"/>
                    <a:pt x="5811" y="6511"/>
                    <a:pt x="5831" y="6511"/>
                  </a:cubicBezTo>
                  <a:cubicBezTo>
                    <a:pt x="5863" y="6511"/>
                    <a:pt x="5897" y="6485"/>
                    <a:pt x="5883" y="6441"/>
                  </a:cubicBezTo>
                  <a:cubicBezTo>
                    <a:pt x="5549" y="5179"/>
                    <a:pt x="4775" y="4096"/>
                    <a:pt x="3847" y="3167"/>
                  </a:cubicBezTo>
                  <a:cubicBezTo>
                    <a:pt x="3358" y="2679"/>
                    <a:pt x="2823" y="2226"/>
                    <a:pt x="2275" y="1810"/>
                  </a:cubicBezTo>
                  <a:cubicBezTo>
                    <a:pt x="1572" y="1274"/>
                    <a:pt x="501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16" name="Google Shape;19416;p27"/>
            <p:cNvSpPr/>
            <p:nvPr/>
          </p:nvSpPr>
          <p:spPr>
            <a:xfrm>
              <a:off x="866175" y="2192375"/>
              <a:ext cx="96000" cy="95975"/>
            </a:xfrm>
            <a:custGeom>
              <a:avLst/>
              <a:gdLst/>
              <a:ahLst/>
              <a:cxnLst/>
              <a:rect l="l" t="t" r="r" b="b"/>
              <a:pathLst>
                <a:path w="3840" h="3839" extrusionOk="0">
                  <a:moveTo>
                    <a:pt x="0" y="0"/>
                  </a:moveTo>
                  <a:cubicBezTo>
                    <a:pt x="453" y="619"/>
                    <a:pt x="1000" y="1167"/>
                    <a:pt x="1608" y="1631"/>
                  </a:cubicBezTo>
                  <a:cubicBezTo>
                    <a:pt x="1977" y="1905"/>
                    <a:pt x="2370" y="2167"/>
                    <a:pt x="2691" y="2524"/>
                  </a:cubicBezTo>
                  <a:cubicBezTo>
                    <a:pt x="3084" y="2941"/>
                    <a:pt x="3429" y="3417"/>
                    <a:pt x="3810" y="3834"/>
                  </a:cubicBezTo>
                  <a:cubicBezTo>
                    <a:pt x="3813" y="3837"/>
                    <a:pt x="3817" y="3839"/>
                    <a:pt x="3821" y="3839"/>
                  </a:cubicBezTo>
                  <a:cubicBezTo>
                    <a:pt x="3831" y="3839"/>
                    <a:pt x="3840" y="3827"/>
                    <a:pt x="3822" y="3810"/>
                  </a:cubicBezTo>
                  <a:cubicBezTo>
                    <a:pt x="3322" y="3143"/>
                    <a:pt x="2786" y="2429"/>
                    <a:pt x="2096" y="1941"/>
                  </a:cubicBezTo>
                  <a:cubicBezTo>
                    <a:pt x="1310" y="1357"/>
                    <a:pt x="643" y="73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17" name="Google Shape;19417;p27"/>
            <p:cNvSpPr/>
            <p:nvPr/>
          </p:nvSpPr>
          <p:spPr>
            <a:xfrm>
              <a:off x="988175" y="2251875"/>
              <a:ext cx="174100" cy="145875"/>
            </a:xfrm>
            <a:custGeom>
              <a:avLst/>
              <a:gdLst/>
              <a:ahLst/>
              <a:cxnLst/>
              <a:rect l="l" t="t" r="r" b="b"/>
              <a:pathLst>
                <a:path w="6964" h="5835" extrusionOk="0">
                  <a:moveTo>
                    <a:pt x="6872" y="0"/>
                  </a:moveTo>
                  <a:cubicBezTo>
                    <a:pt x="6868" y="0"/>
                    <a:pt x="6864" y="1"/>
                    <a:pt x="6860" y="1"/>
                  </a:cubicBezTo>
                  <a:cubicBezTo>
                    <a:pt x="5348" y="204"/>
                    <a:pt x="4050" y="1525"/>
                    <a:pt x="2907" y="2418"/>
                  </a:cubicBezTo>
                  <a:cubicBezTo>
                    <a:pt x="1704" y="3359"/>
                    <a:pt x="1109" y="4704"/>
                    <a:pt x="37" y="5764"/>
                  </a:cubicBezTo>
                  <a:cubicBezTo>
                    <a:pt x="0" y="5792"/>
                    <a:pt x="29" y="5834"/>
                    <a:pt x="66" y="5834"/>
                  </a:cubicBezTo>
                  <a:cubicBezTo>
                    <a:pt x="76" y="5834"/>
                    <a:pt x="87" y="5831"/>
                    <a:pt x="97" y="5823"/>
                  </a:cubicBezTo>
                  <a:cubicBezTo>
                    <a:pt x="1133" y="4990"/>
                    <a:pt x="1621" y="3657"/>
                    <a:pt x="2669" y="2799"/>
                  </a:cubicBezTo>
                  <a:cubicBezTo>
                    <a:pt x="3931" y="1763"/>
                    <a:pt x="5300" y="573"/>
                    <a:pt x="6895" y="108"/>
                  </a:cubicBezTo>
                  <a:cubicBezTo>
                    <a:pt x="6963" y="97"/>
                    <a:pt x="6945" y="0"/>
                    <a:pt x="68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18" name="Google Shape;19418;p27"/>
            <p:cNvSpPr/>
            <p:nvPr/>
          </p:nvSpPr>
          <p:spPr>
            <a:xfrm>
              <a:off x="986600" y="2254225"/>
              <a:ext cx="178525" cy="156100"/>
            </a:xfrm>
            <a:custGeom>
              <a:avLst/>
              <a:gdLst/>
              <a:ahLst/>
              <a:cxnLst/>
              <a:rect l="l" t="t" r="r" b="b"/>
              <a:pathLst>
                <a:path w="7141" h="6244" extrusionOk="0">
                  <a:moveTo>
                    <a:pt x="7103" y="0"/>
                  </a:moveTo>
                  <a:cubicBezTo>
                    <a:pt x="7099" y="0"/>
                    <a:pt x="7094" y="1"/>
                    <a:pt x="7089" y="3"/>
                  </a:cubicBezTo>
                  <a:cubicBezTo>
                    <a:pt x="5851" y="467"/>
                    <a:pt x="4982" y="1741"/>
                    <a:pt x="4208" y="2741"/>
                  </a:cubicBezTo>
                  <a:cubicBezTo>
                    <a:pt x="3113" y="4158"/>
                    <a:pt x="1970" y="5658"/>
                    <a:pt x="112" y="6039"/>
                  </a:cubicBezTo>
                  <a:cubicBezTo>
                    <a:pt x="0" y="6073"/>
                    <a:pt x="36" y="6243"/>
                    <a:pt x="140" y="6243"/>
                  </a:cubicBezTo>
                  <a:cubicBezTo>
                    <a:pt x="146" y="6243"/>
                    <a:pt x="153" y="6243"/>
                    <a:pt x="160" y="6241"/>
                  </a:cubicBezTo>
                  <a:cubicBezTo>
                    <a:pt x="1601" y="5956"/>
                    <a:pt x="2720" y="4967"/>
                    <a:pt x="3613" y="3860"/>
                  </a:cubicBezTo>
                  <a:cubicBezTo>
                    <a:pt x="4161" y="3182"/>
                    <a:pt x="4637" y="2455"/>
                    <a:pt x="5184" y="1788"/>
                  </a:cubicBezTo>
                  <a:cubicBezTo>
                    <a:pt x="5756" y="1098"/>
                    <a:pt x="6411" y="610"/>
                    <a:pt x="7089" y="62"/>
                  </a:cubicBezTo>
                  <a:cubicBezTo>
                    <a:pt x="7141" y="31"/>
                    <a:pt x="7130" y="0"/>
                    <a:pt x="71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19" name="Google Shape;19419;p27"/>
            <p:cNvSpPr/>
            <p:nvPr/>
          </p:nvSpPr>
          <p:spPr>
            <a:xfrm>
              <a:off x="988675" y="2329725"/>
              <a:ext cx="82800" cy="72300"/>
            </a:xfrm>
            <a:custGeom>
              <a:avLst/>
              <a:gdLst/>
              <a:ahLst/>
              <a:cxnLst/>
              <a:rect l="l" t="t" r="r" b="b"/>
              <a:pathLst>
                <a:path w="3312" h="2892" extrusionOk="0">
                  <a:moveTo>
                    <a:pt x="3246" y="0"/>
                  </a:moveTo>
                  <a:cubicBezTo>
                    <a:pt x="3238" y="0"/>
                    <a:pt x="3229" y="2"/>
                    <a:pt x="3220" y="7"/>
                  </a:cubicBezTo>
                  <a:cubicBezTo>
                    <a:pt x="2625" y="197"/>
                    <a:pt x="2327" y="864"/>
                    <a:pt x="1958" y="1328"/>
                  </a:cubicBezTo>
                  <a:cubicBezTo>
                    <a:pt x="1434" y="1971"/>
                    <a:pt x="708" y="2400"/>
                    <a:pt x="29" y="2864"/>
                  </a:cubicBezTo>
                  <a:cubicBezTo>
                    <a:pt x="0" y="2874"/>
                    <a:pt x="18" y="2891"/>
                    <a:pt x="39" y="2891"/>
                  </a:cubicBezTo>
                  <a:cubicBezTo>
                    <a:pt x="44" y="2891"/>
                    <a:pt x="49" y="2890"/>
                    <a:pt x="53" y="2888"/>
                  </a:cubicBezTo>
                  <a:cubicBezTo>
                    <a:pt x="696" y="2543"/>
                    <a:pt x="1339" y="2162"/>
                    <a:pt x="1863" y="1638"/>
                  </a:cubicBezTo>
                  <a:cubicBezTo>
                    <a:pt x="2327" y="1150"/>
                    <a:pt x="2887" y="626"/>
                    <a:pt x="3292" y="78"/>
                  </a:cubicBezTo>
                  <a:cubicBezTo>
                    <a:pt x="3311" y="39"/>
                    <a:pt x="3283" y="0"/>
                    <a:pt x="32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20" name="Google Shape;19420;p27"/>
            <p:cNvSpPr/>
            <p:nvPr/>
          </p:nvSpPr>
          <p:spPr>
            <a:xfrm>
              <a:off x="1073325" y="2292525"/>
              <a:ext cx="32425" cy="33500"/>
            </a:xfrm>
            <a:custGeom>
              <a:avLst/>
              <a:gdLst/>
              <a:ahLst/>
              <a:cxnLst/>
              <a:rect l="l" t="t" r="r" b="b"/>
              <a:pathLst>
                <a:path w="1297" h="1340" extrusionOk="0">
                  <a:moveTo>
                    <a:pt x="1258" y="0"/>
                  </a:moveTo>
                  <a:cubicBezTo>
                    <a:pt x="1252" y="0"/>
                    <a:pt x="1246" y="2"/>
                    <a:pt x="1239" y="6"/>
                  </a:cubicBezTo>
                  <a:cubicBezTo>
                    <a:pt x="989" y="161"/>
                    <a:pt x="775" y="447"/>
                    <a:pt x="561" y="673"/>
                  </a:cubicBezTo>
                  <a:cubicBezTo>
                    <a:pt x="358" y="864"/>
                    <a:pt x="108" y="1078"/>
                    <a:pt x="1" y="1328"/>
                  </a:cubicBezTo>
                  <a:lnTo>
                    <a:pt x="25" y="1340"/>
                  </a:lnTo>
                  <a:cubicBezTo>
                    <a:pt x="275" y="1221"/>
                    <a:pt x="477" y="923"/>
                    <a:pt x="680" y="733"/>
                  </a:cubicBezTo>
                  <a:cubicBezTo>
                    <a:pt x="882" y="518"/>
                    <a:pt x="1132" y="316"/>
                    <a:pt x="1287" y="66"/>
                  </a:cubicBezTo>
                  <a:cubicBezTo>
                    <a:pt x="1296" y="37"/>
                    <a:pt x="1283" y="0"/>
                    <a:pt x="12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21" name="Google Shape;19421;p27"/>
            <p:cNvSpPr/>
            <p:nvPr/>
          </p:nvSpPr>
          <p:spPr>
            <a:xfrm>
              <a:off x="847125" y="2224725"/>
              <a:ext cx="135275" cy="165075"/>
            </a:xfrm>
            <a:custGeom>
              <a:avLst/>
              <a:gdLst/>
              <a:ahLst/>
              <a:cxnLst/>
              <a:rect l="l" t="t" r="r" b="b"/>
              <a:pathLst>
                <a:path w="5411" h="6603" extrusionOk="0">
                  <a:moveTo>
                    <a:pt x="57" y="0"/>
                  </a:moveTo>
                  <a:cubicBezTo>
                    <a:pt x="29" y="0"/>
                    <a:pt x="0" y="19"/>
                    <a:pt x="0" y="51"/>
                  </a:cubicBezTo>
                  <a:cubicBezTo>
                    <a:pt x="36" y="1349"/>
                    <a:pt x="1048" y="2516"/>
                    <a:pt x="1869" y="3433"/>
                  </a:cubicBezTo>
                  <a:cubicBezTo>
                    <a:pt x="2298" y="3921"/>
                    <a:pt x="2786" y="4266"/>
                    <a:pt x="3334" y="4623"/>
                  </a:cubicBezTo>
                  <a:cubicBezTo>
                    <a:pt x="4144" y="5135"/>
                    <a:pt x="4763" y="5790"/>
                    <a:pt x="5298" y="6588"/>
                  </a:cubicBezTo>
                  <a:cubicBezTo>
                    <a:pt x="5308" y="6598"/>
                    <a:pt x="5322" y="6602"/>
                    <a:pt x="5336" y="6602"/>
                  </a:cubicBezTo>
                  <a:cubicBezTo>
                    <a:pt x="5372" y="6602"/>
                    <a:pt x="5411" y="6572"/>
                    <a:pt x="5394" y="6528"/>
                  </a:cubicBezTo>
                  <a:cubicBezTo>
                    <a:pt x="4691" y="5409"/>
                    <a:pt x="3751" y="4778"/>
                    <a:pt x="2739" y="3992"/>
                  </a:cubicBezTo>
                  <a:cubicBezTo>
                    <a:pt x="1548" y="3076"/>
                    <a:pt x="357" y="1528"/>
                    <a:pt x="107" y="40"/>
                  </a:cubicBezTo>
                  <a:cubicBezTo>
                    <a:pt x="102" y="13"/>
                    <a:pt x="80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22" name="Google Shape;19422;p27"/>
            <p:cNvSpPr/>
            <p:nvPr/>
          </p:nvSpPr>
          <p:spPr>
            <a:xfrm>
              <a:off x="848600" y="2226300"/>
              <a:ext cx="130700" cy="158350"/>
            </a:xfrm>
            <a:custGeom>
              <a:avLst/>
              <a:gdLst/>
              <a:ahLst/>
              <a:cxnLst/>
              <a:rect l="l" t="t" r="r" b="b"/>
              <a:pathLst>
                <a:path w="5228" h="6334" extrusionOk="0">
                  <a:moveTo>
                    <a:pt x="1" y="0"/>
                  </a:moveTo>
                  <a:lnTo>
                    <a:pt x="1" y="0"/>
                  </a:lnTo>
                  <a:cubicBezTo>
                    <a:pt x="584" y="1108"/>
                    <a:pt x="1668" y="1893"/>
                    <a:pt x="2596" y="2715"/>
                  </a:cubicBezTo>
                  <a:cubicBezTo>
                    <a:pt x="3120" y="3191"/>
                    <a:pt x="3620" y="3679"/>
                    <a:pt x="4037" y="4263"/>
                  </a:cubicBezTo>
                  <a:cubicBezTo>
                    <a:pt x="4501" y="4906"/>
                    <a:pt x="4763" y="5632"/>
                    <a:pt x="5156" y="6311"/>
                  </a:cubicBezTo>
                  <a:cubicBezTo>
                    <a:pt x="5164" y="6327"/>
                    <a:pt x="5175" y="6334"/>
                    <a:pt x="5186" y="6334"/>
                  </a:cubicBezTo>
                  <a:cubicBezTo>
                    <a:pt x="5207" y="6334"/>
                    <a:pt x="5228" y="6310"/>
                    <a:pt x="5228" y="6287"/>
                  </a:cubicBezTo>
                  <a:cubicBezTo>
                    <a:pt x="5025" y="5001"/>
                    <a:pt x="3989" y="3787"/>
                    <a:pt x="3073" y="2929"/>
                  </a:cubicBezTo>
                  <a:cubicBezTo>
                    <a:pt x="2013" y="1965"/>
                    <a:pt x="929" y="11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23" name="Google Shape;19423;p27"/>
            <p:cNvSpPr/>
            <p:nvPr/>
          </p:nvSpPr>
          <p:spPr>
            <a:xfrm>
              <a:off x="874875" y="2270525"/>
              <a:ext cx="56725" cy="59025"/>
            </a:xfrm>
            <a:custGeom>
              <a:avLst/>
              <a:gdLst/>
              <a:ahLst/>
              <a:cxnLst/>
              <a:rect l="l" t="t" r="r" b="b"/>
              <a:pathLst>
                <a:path w="2269" h="2361" extrusionOk="0">
                  <a:moveTo>
                    <a:pt x="12" y="0"/>
                  </a:moveTo>
                  <a:cubicBezTo>
                    <a:pt x="10" y="0"/>
                    <a:pt x="1" y="9"/>
                    <a:pt x="9" y="17"/>
                  </a:cubicBezTo>
                  <a:cubicBezTo>
                    <a:pt x="259" y="529"/>
                    <a:pt x="581" y="946"/>
                    <a:pt x="998" y="1327"/>
                  </a:cubicBezTo>
                  <a:cubicBezTo>
                    <a:pt x="1391" y="1696"/>
                    <a:pt x="1855" y="1958"/>
                    <a:pt x="2212" y="2351"/>
                  </a:cubicBezTo>
                  <a:cubicBezTo>
                    <a:pt x="2216" y="2358"/>
                    <a:pt x="2222" y="2361"/>
                    <a:pt x="2229" y="2361"/>
                  </a:cubicBezTo>
                  <a:cubicBezTo>
                    <a:pt x="2247" y="2361"/>
                    <a:pt x="2268" y="2344"/>
                    <a:pt x="2260" y="2327"/>
                  </a:cubicBezTo>
                  <a:cubicBezTo>
                    <a:pt x="2105" y="1934"/>
                    <a:pt x="1712" y="1744"/>
                    <a:pt x="1391" y="1517"/>
                  </a:cubicBezTo>
                  <a:cubicBezTo>
                    <a:pt x="855" y="1101"/>
                    <a:pt x="378" y="589"/>
                    <a:pt x="9" y="5"/>
                  </a:cubicBezTo>
                  <a:cubicBezTo>
                    <a:pt x="13" y="2"/>
                    <a:pt x="13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24" name="Google Shape;19424;p27"/>
            <p:cNvSpPr/>
            <p:nvPr/>
          </p:nvSpPr>
          <p:spPr>
            <a:xfrm>
              <a:off x="992975" y="2066200"/>
              <a:ext cx="5675" cy="33775"/>
            </a:xfrm>
            <a:custGeom>
              <a:avLst/>
              <a:gdLst/>
              <a:ahLst/>
              <a:cxnLst/>
              <a:rect l="l" t="t" r="r" b="b"/>
              <a:pathLst>
                <a:path w="227" h="1351" extrusionOk="0">
                  <a:moveTo>
                    <a:pt x="209" y="0"/>
                  </a:moveTo>
                  <a:cubicBezTo>
                    <a:pt x="205" y="0"/>
                    <a:pt x="203" y="3"/>
                    <a:pt x="203" y="11"/>
                  </a:cubicBezTo>
                  <a:cubicBezTo>
                    <a:pt x="143" y="201"/>
                    <a:pt x="119" y="404"/>
                    <a:pt x="96" y="618"/>
                  </a:cubicBezTo>
                  <a:cubicBezTo>
                    <a:pt x="60" y="856"/>
                    <a:pt x="0" y="1094"/>
                    <a:pt x="0" y="1332"/>
                  </a:cubicBezTo>
                  <a:cubicBezTo>
                    <a:pt x="0" y="1344"/>
                    <a:pt x="9" y="1350"/>
                    <a:pt x="20" y="1350"/>
                  </a:cubicBezTo>
                  <a:cubicBezTo>
                    <a:pt x="30" y="1350"/>
                    <a:pt x="42" y="1344"/>
                    <a:pt x="48" y="1332"/>
                  </a:cubicBezTo>
                  <a:cubicBezTo>
                    <a:pt x="107" y="1142"/>
                    <a:pt x="119" y="916"/>
                    <a:pt x="155" y="725"/>
                  </a:cubicBezTo>
                  <a:cubicBezTo>
                    <a:pt x="179" y="487"/>
                    <a:pt x="226" y="249"/>
                    <a:pt x="226" y="11"/>
                  </a:cubicBezTo>
                  <a:cubicBezTo>
                    <a:pt x="226" y="11"/>
                    <a:pt x="216" y="0"/>
                    <a:pt x="2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25" name="Google Shape;19425;p27"/>
            <p:cNvSpPr/>
            <p:nvPr/>
          </p:nvSpPr>
          <p:spPr>
            <a:xfrm>
              <a:off x="992975" y="2055250"/>
              <a:ext cx="6875" cy="51375"/>
            </a:xfrm>
            <a:custGeom>
              <a:avLst/>
              <a:gdLst/>
              <a:ahLst/>
              <a:cxnLst/>
              <a:rect l="l" t="t" r="r" b="b"/>
              <a:pathLst>
                <a:path w="275" h="2055" extrusionOk="0">
                  <a:moveTo>
                    <a:pt x="212" y="1"/>
                  </a:moveTo>
                  <a:cubicBezTo>
                    <a:pt x="196" y="1"/>
                    <a:pt x="179" y="13"/>
                    <a:pt x="179" y="32"/>
                  </a:cubicBezTo>
                  <a:cubicBezTo>
                    <a:pt x="107" y="663"/>
                    <a:pt x="0" y="1401"/>
                    <a:pt x="84" y="2032"/>
                  </a:cubicBezTo>
                  <a:cubicBezTo>
                    <a:pt x="84" y="2048"/>
                    <a:pt x="91" y="2055"/>
                    <a:pt x="99" y="2055"/>
                  </a:cubicBezTo>
                  <a:cubicBezTo>
                    <a:pt x="109" y="2055"/>
                    <a:pt x="119" y="2045"/>
                    <a:pt x="119" y="2032"/>
                  </a:cubicBezTo>
                  <a:cubicBezTo>
                    <a:pt x="274" y="1401"/>
                    <a:pt x="238" y="663"/>
                    <a:pt x="238" y="32"/>
                  </a:cubicBezTo>
                  <a:cubicBezTo>
                    <a:pt x="238" y="10"/>
                    <a:pt x="226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26" name="Google Shape;19426;p27"/>
            <p:cNvSpPr/>
            <p:nvPr/>
          </p:nvSpPr>
          <p:spPr>
            <a:xfrm>
              <a:off x="998025" y="2052475"/>
              <a:ext cx="5375" cy="50475"/>
            </a:xfrm>
            <a:custGeom>
              <a:avLst/>
              <a:gdLst/>
              <a:ahLst/>
              <a:cxnLst/>
              <a:rect l="l" t="t" r="r" b="b"/>
              <a:pathLst>
                <a:path w="215" h="2019" extrusionOk="0">
                  <a:moveTo>
                    <a:pt x="175" y="0"/>
                  </a:moveTo>
                  <a:cubicBezTo>
                    <a:pt x="158" y="0"/>
                    <a:pt x="144" y="12"/>
                    <a:pt x="144" y="36"/>
                  </a:cubicBezTo>
                  <a:cubicBezTo>
                    <a:pt x="72" y="655"/>
                    <a:pt x="1" y="1357"/>
                    <a:pt x="60" y="2000"/>
                  </a:cubicBezTo>
                  <a:cubicBezTo>
                    <a:pt x="60" y="2012"/>
                    <a:pt x="69" y="2018"/>
                    <a:pt x="78" y="2018"/>
                  </a:cubicBezTo>
                  <a:cubicBezTo>
                    <a:pt x="87" y="2018"/>
                    <a:pt x="96" y="2012"/>
                    <a:pt x="96" y="2000"/>
                  </a:cubicBezTo>
                  <a:cubicBezTo>
                    <a:pt x="215" y="1369"/>
                    <a:pt x="215" y="679"/>
                    <a:pt x="215" y="36"/>
                  </a:cubicBezTo>
                  <a:cubicBezTo>
                    <a:pt x="209" y="12"/>
                    <a:pt x="191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27" name="Google Shape;19427;p27"/>
            <p:cNvSpPr/>
            <p:nvPr/>
          </p:nvSpPr>
          <p:spPr>
            <a:xfrm>
              <a:off x="992375" y="2049850"/>
              <a:ext cx="7175" cy="57325"/>
            </a:xfrm>
            <a:custGeom>
              <a:avLst/>
              <a:gdLst/>
              <a:ahLst/>
              <a:cxnLst/>
              <a:rect l="l" t="t" r="r" b="b"/>
              <a:pathLst>
                <a:path w="287" h="2293" extrusionOk="0">
                  <a:moveTo>
                    <a:pt x="227" y="0"/>
                  </a:moveTo>
                  <a:cubicBezTo>
                    <a:pt x="213" y="0"/>
                    <a:pt x="203" y="7"/>
                    <a:pt x="203" y="22"/>
                  </a:cubicBezTo>
                  <a:cubicBezTo>
                    <a:pt x="72" y="724"/>
                    <a:pt x="0" y="1570"/>
                    <a:pt x="120" y="2272"/>
                  </a:cubicBezTo>
                  <a:cubicBezTo>
                    <a:pt x="120" y="2286"/>
                    <a:pt x="129" y="2293"/>
                    <a:pt x="141" y="2293"/>
                  </a:cubicBezTo>
                  <a:cubicBezTo>
                    <a:pt x="159" y="2293"/>
                    <a:pt x="184" y="2277"/>
                    <a:pt x="191" y="2248"/>
                  </a:cubicBezTo>
                  <a:cubicBezTo>
                    <a:pt x="286" y="1534"/>
                    <a:pt x="262" y="748"/>
                    <a:pt x="286" y="34"/>
                  </a:cubicBezTo>
                  <a:cubicBezTo>
                    <a:pt x="272" y="13"/>
                    <a:pt x="246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28" name="Google Shape;19428;p27"/>
            <p:cNvSpPr/>
            <p:nvPr/>
          </p:nvSpPr>
          <p:spPr>
            <a:xfrm>
              <a:off x="995350" y="2055600"/>
              <a:ext cx="7775" cy="51500"/>
            </a:xfrm>
            <a:custGeom>
              <a:avLst/>
              <a:gdLst/>
              <a:ahLst/>
              <a:cxnLst/>
              <a:rect l="l" t="t" r="r" b="b"/>
              <a:pathLst>
                <a:path w="311" h="2060" extrusionOk="0">
                  <a:moveTo>
                    <a:pt x="243" y="0"/>
                  </a:moveTo>
                  <a:cubicBezTo>
                    <a:pt x="239" y="0"/>
                    <a:pt x="233" y="6"/>
                    <a:pt x="227" y="18"/>
                  </a:cubicBezTo>
                  <a:cubicBezTo>
                    <a:pt x="108" y="328"/>
                    <a:pt x="120" y="685"/>
                    <a:pt x="84" y="1030"/>
                  </a:cubicBezTo>
                  <a:cubicBezTo>
                    <a:pt x="60" y="1363"/>
                    <a:pt x="1" y="1709"/>
                    <a:pt x="48" y="2042"/>
                  </a:cubicBezTo>
                  <a:cubicBezTo>
                    <a:pt x="48" y="2054"/>
                    <a:pt x="63" y="2060"/>
                    <a:pt x="78" y="2060"/>
                  </a:cubicBezTo>
                  <a:cubicBezTo>
                    <a:pt x="93" y="2060"/>
                    <a:pt x="108" y="2054"/>
                    <a:pt x="108" y="2042"/>
                  </a:cubicBezTo>
                  <a:cubicBezTo>
                    <a:pt x="203" y="1709"/>
                    <a:pt x="191" y="1351"/>
                    <a:pt x="227" y="1030"/>
                  </a:cubicBezTo>
                  <a:cubicBezTo>
                    <a:pt x="251" y="697"/>
                    <a:pt x="310" y="339"/>
                    <a:pt x="251" y="18"/>
                  </a:cubicBezTo>
                  <a:cubicBezTo>
                    <a:pt x="251" y="6"/>
                    <a:pt x="248" y="0"/>
                    <a:pt x="2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29" name="Google Shape;19429;p27"/>
            <p:cNvSpPr/>
            <p:nvPr/>
          </p:nvSpPr>
          <p:spPr>
            <a:xfrm>
              <a:off x="995050" y="2071425"/>
              <a:ext cx="6875" cy="66275"/>
            </a:xfrm>
            <a:custGeom>
              <a:avLst/>
              <a:gdLst/>
              <a:ahLst/>
              <a:cxnLst/>
              <a:rect l="l" t="t" r="r" b="b"/>
              <a:pathLst>
                <a:path w="275" h="2651" extrusionOk="0">
                  <a:moveTo>
                    <a:pt x="161" y="0"/>
                  </a:moveTo>
                  <a:cubicBezTo>
                    <a:pt x="152" y="0"/>
                    <a:pt x="143" y="6"/>
                    <a:pt x="143" y="16"/>
                  </a:cubicBezTo>
                  <a:cubicBezTo>
                    <a:pt x="84" y="849"/>
                    <a:pt x="1" y="1790"/>
                    <a:pt x="155" y="2623"/>
                  </a:cubicBezTo>
                  <a:cubicBezTo>
                    <a:pt x="155" y="2641"/>
                    <a:pt x="170" y="2650"/>
                    <a:pt x="185" y="2650"/>
                  </a:cubicBezTo>
                  <a:cubicBezTo>
                    <a:pt x="200" y="2650"/>
                    <a:pt x="215" y="2641"/>
                    <a:pt x="215" y="2623"/>
                  </a:cubicBezTo>
                  <a:cubicBezTo>
                    <a:pt x="274" y="1778"/>
                    <a:pt x="191" y="885"/>
                    <a:pt x="191" y="40"/>
                  </a:cubicBezTo>
                  <a:cubicBezTo>
                    <a:pt x="191" y="12"/>
                    <a:pt x="175" y="0"/>
                    <a:pt x="1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30" name="Google Shape;19430;p27"/>
            <p:cNvSpPr/>
            <p:nvPr/>
          </p:nvSpPr>
          <p:spPr>
            <a:xfrm>
              <a:off x="999825" y="2090350"/>
              <a:ext cx="5675" cy="40750"/>
            </a:xfrm>
            <a:custGeom>
              <a:avLst/>
              <a:gdLst/>
              <a:ahLst/>
              <a:cxnLst/>
              <a:rect l="l" t="t" r="r" b="b"/>
              <a:pathLst>
                <a:path w="227" h="1630" extrusionOk="0">
                  <a:moveTo>
                    <a:pt x="112" y="0"/>
                  </a:moveTo>
                  <a:cubicBezTo>
                    <a:pt x="110" y="0"/>
                    <a:pt x="107" y="3"/>
                    <a:pt x="107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7" y="9"/>
                  </a:moveTo>
                  <a:lnTo>
                    <a:pt x="107" y="9"/>
                  </a:lnTo>
                  <a:cubicBezTo>
                    <a:pt x="83" y="533"/>
                    <a:pt x="0" y="1081"/>
                    <a:pt x="12" y="1605"/>
                  </a:cubicBezTo>
                  <a:cubicBezTo>
                    <a:pt x="12" y="1619"/>
                    <a:pt x="35" y="1629"/>
                    <a:pt x="52" y="1629"/>
                  </a:cubicBezTo>
                  <a:cubicBezTo>
                    <a:pt x="63" y="1629"/>
                    <a:pt x="72" y="1626"/>
                    <a:pt x="72" y="1616"/>
                  </a:cubicBezTo>
                  <a:cubicBezTo>
                    <a:pt x="226" y="1093"/>
                    <a:pt x="167" y="509"/>
                    <a:pt x="10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31" name="Google Shape;19431;p27"/>
            <p:cNvSpPr/>
            <p:nvPr/>
          </p:nvSpPr>
          <p:spPr>
            <a:xfrm>
              <a:off x="998925" y="2048875"/>
              <a:ext cx="5375" cy="7175"/>
            </a:xfrm>
            <a:custGeom>
              <a:avLst/>
              <a:gdLst/>
              <a:ahLst/>
              <a:cxnLst/>
              <a:rect l="l" t="t" r="r" b="b"/>
              <a:pathLst>
                <a:path w="215" h="287" extrusionOk="0">
                  <a:moveTo>
                    <a:pt x="35" y="0"/>
                  </a:moveTo>
                  <a:cubicBezTo>
                    <a:pt x="19" y="0"/>
                    <a:pt x="0" y="10"/>
                    <a:pt x="0" y="25"/>
                  </a:cubicBezTo>
                  <a:lnTo>
                    <a:pt x="0" y="180"/>
                  </a:lnTo>
                  <a:cubicBezTo>
                    <a:pt x="18" y="192"/>
                    <a:pt x="39" y="198"/>
                    <a:pt x="55" y="198"/>
                  </a:cubicBezTo>
                  <a:cubicBezTo>
                    <a:pt x="59" y="198"/>
                    <a:pt x="63" y="197"/>
                    <a:pt x="66" y="197"/>
                  </a:cubicBezTo>
                  <a:lnTo>
                    <a:pt x="66" y="197"/>
                  </a:lnTo>
                  <a:cubicBezTo>
                    <a:pt x="96" y="241"/>
                    <a:pt x="136" y="276"/>
                    <a:pt x="179" y="287"/>
                  </a:cubicBezTo>
                  <a:cubicBezTo>
                    <a:pt x="203" y="287"/>
                    <a:pt x="215" y="263"/>
                    <a:pt x="203" y="251"/>
                  </a:cubicBezTo>
                  <a:cubicBezTo>
                    <a:pt x="179" y="204"/>
                    <a:pt x="131" y="180"/>
                    <a:pt x="108" y="144"/>
                  </a:cubicBezTo>
                  <a:cubicBezTo>
                    <a:pt x="96" y="126"/>
                    <a:pt x="90" y="105"/>
                    <a:pt x="84" y="83"/>
                  </a:cubicBezTo>
                  <a:lnTo>
                    <a:pt x="84" y="83"/>
                  </a:lnTo>
                  <a:lnTo>
                    <a:pt x="84" y="25"/>
                  </a:lnTo>
                  <a:cubicBezTo>
                    <a:pt x="77" y="25"/>
                    <a:pt x="71" y="25"/>
                    <a:pt x="65" y="25"/>
                  </a:cubicBezTo>
                  <a:lnTo>
                    <a:pt x="65" y="25"/>
                  </a:lnTo>
                  <a:cubicBezTo>
                    <a:pt x="64" y="21"/>
                    <a:pt x="62" y="17"/>
                    <a:pt x="60" y="13"/>
                  </a:cubicBezTo>
                  <a:cubicBezTo>
                    <a:pt x="55" y="4"/>
                    <a:pt x="46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32" name="Google Shape;19432;p27"/>
            <p:cNvSpPr/>
            <p:nvPr/>
          </p:nvSpPr>
          <p:spPr>
            <a:xfrm>
              <a:off x="1001625" y="1930450"/>
              <a:ext cx="62275" cy="167575"/>
            </a:xfrm>
            <a:custGeom>
              <a:avLst/>
              <a:gdLst/>
              <a:ahLst/>
              <a:cxnLst/>
              <a:rect l="l" t="t" r="r" b="b"/>
              <a:pathLst>
                <a:path w="2491" h="6703" extrusionOk="0">
                  <a:moveTo>
                    <a:pt x="4" y="6697"/>
                  </a:moveTo>
                  <a:cubicBezTo>
                    <a:pt x="1" y="6697"/>
                    <a:pt x="4" y="6703"/>
                    <a:pt x="11" y="6703"/>
                  </a:cubicBezTo>
                  <a:cubicBezTo>
                    <a:pt x="7" y="6699"/>
                    <a:pt x="5" y="6697"/>
                    <a:pt x="4" y="6697"/>
                  </a:cubicBezTo>
                  <a:close/>
                  <a:moveTo>
                    <a:pt x="2424" y="1"/>
                  </a:moveTo>
                  <a:cubicBezTo>
                    <a:pt x="2402" y="1"/>
                    <a:pt x="2378" y="11"/>
                    <a:pt x="2369" y="35"/>
                  </a:cubicBezTo>
                  <a:cubicBezTo>
                    <a:pt x="1940" y="1119"/>
                    <a:pt x="2155" y="2238"/>
                    <a:pt x="2059" y="3369"/>
                  </a:cubicBezTo>
                  <a:cubicBezTo>
                    <a:pt x="1916" y="4857"/>
                    <a:pt x="845" y="5595"/>
                    <a:pt x="11" y="6703"/>
                  </a:cubicBezTo>
                  <a:cubicBezTo>
                    <a:pt x="833" y="6131"/>
                    <a:pt x="1762" y="5119"/>
                    <a:pt x="2036" y="4143"/>
                  </a:cubicBezTo>
                  <a:cubicBezTo>
                    <a:pt x="2440" y="2798"/>
                    <a:pt x="1952" y="1393"/>
                    <a:pt x="2476" y="59"/>
                  </a:cubicBezTo>
                  <a:cubicBezTo>
                    <a:pt x="2490" y="24"/>
                    <a:pt x="2458" y="1"/>
                    <a:pt x="2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33" name="Google Shape;19433;p27"/>
            <p:cNvSpPr/>
            <p:nvPr/>
          </p:nvSpPr>
          <p:spPr>
            <a:xfrm>
              <a:off x="993575" y="1932675"/>
              <a:ext cx="66975" cy="164825"/>
            </a:xfrm>
            <a:custGeom>
              <a:avLst/>
              <a:gdLst/>
              <a:ahLst/>
              <a:cxnLst/>
              <a:rect l="l" t="t" r="r" b="b"/>
              <a:pathLst>
                <a:path w="2679" h="6593" extrusionOk="0">
                  <a:moveTo>
                    <a:pt x="2661" y="1"/>
                  </a:moveTo>
                  <a:cubicBezTo>
                    <a:pt x="2658" y="1"/>
                    <a:pt x="2655" y="2"/>
                    <a:pt x="2655" y="6"/>
                  </a:cubicBezTo>
                  <a:cubicBezTo>
                    <a:pt x="2048" y="1077"/>
                    <a:pt x="1405" y="2268"/>
                    <a:pt x="1095" y="3459"/>
                  </a:cubicBezTo>
                  <a:cubicBezTo>
                    <a:pt x="845" y="4423"/>
                    <a:pt x="0" y="5554"/>
                    <a:pt x="369" y="6566"/>
                  </a:cubicBezTo>
                  <a:cubicBezTo>
                    <a:pt x="374" y="6585"/>
                    <a:pt x="386" y="6593"/>
                    <a:pt x="399" y="6593"/>
                  </a:cubicBezTo>
                  <a:cubicBezTo>
                    <a:pt x="417" y="6593"/>
                    <a:pt x="436" y="6576"/>
                    <a:pt x="429" y="6554"/>
                  </a:cubicBezTo>
                  <a:cubicBezTo>
                    <a:pt x="179" y="5721"/>
                    <a:pt x="595" y="5149"/>
                    <a:pt x="905" y="4423"/>
                  </a:cubicBezTo>
                  <a:cubicBezTo>
                    <a:pt x="1084" y="3994"/>
                    <a:pt x="1143" y="3542"/>
                    <a:pt x="1274" y="3113"/>
                  </a:cubicBezTo>
                  <a:cubicBezTo>
                    <a:pt x="1607" y="2030"/>
                    <a:pt x="2238" y="1042"/>
                    <a:pt x="2679" y="6"/>
                  </a:cubicBezTo>
                  <a:cubicBezTo>
                    <a:pt x="2679" y="6"/>
                    <a:pt x="2668" y="1"/>
                    <a:pt x="2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34" name="Google Shape;19434;p27"/>
            <p:cNvSpPr/>
            <p:nvPr/>
          </p:nvSpPr>
          <p:spPr>
            <a:xfrm>
              <a:off x="1001000" y="2009750"/>
              <a:ext cx="41100" cy="87400"/>
            </a:xfrm>
            <a:custGeom>
              <a:avLst/>
              <a:gdLst/>
              <a:ahLst/>
              <a:cxnLst/>
              <a:rect l="l" t="t" r="r" b="b"/>
              <a:pathLst>
                <a:path w="1644" h="3496" extrusionOk="0">
                  <a:moveTo>
                    <a:pt x="1624" y="0"/>
                  </a:moveTo>
                  <a:cubicBezTo>
                    <a:pt x="1618" y="0"/>
                    <a:pt x="1612" y="5"/>
                    <a:pt x="1608" y="18"/>
                  </a:cubicBezTo>
                  <a:cubicBezTo>
                    <a:pt x="1394" y="733"/>
                    <a:pt x="1156" y="1411"/>
                    <a:pt x="798" y="2054"/>
                  </a:cubicBezTo>
                  <a:cubicBezTo>
                    <a:pt x="537" y="2531"/>
                    <a:pt x="132" y="2947"/>
                    <a:pt x="1" y="3495"/>
                  </a:cubicBezTo>
                  <a:cubicBezTo>
                    <a:pt x="310" y="2900"/>
                    <a:pt x="739" y="2400"/>
                    <a:pt x="1037" y="1804"/>
                  </a:cubicBezTo>
                  <a:cubicBezTo>
                    <a:pt x="1322" y="1233"/>
                    <a:pt x="1525" y="661"/>
                    <a:pt x="1644" y="30"/>
                  </a:cubicBezTo>
                  <a:cubicBezTo>
                    <a:pt x="1644" y="15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35" name="Google Shape;19435;p27"/>
            <p:cNvSpPr/>
            <p:nvPr/>
          </p:nvSpPr>
          <p:spPr>
            <a:xfrm>
              <a:off x="1045050" y="2003950"/>
              <a:ext cx="625" cy="325"/>
            </a:xfrm>
            <a:custGeom>
              <a:avLst/>
              <a:gdLst/>
              <a:ahLst/>
              <a:cxnLst/>
              <a:rect l="l" t="t" r="r" b="b"/>
              <a:pathLst>
                <a:path w="25" h="13" extrusionOk="0">
                  <a:moveTo>
                    <a:pt x="1" y="0"/>
                  </a:moveTo>
                  <a:lnTo>
                    <a:pt x="1" y="12"/>
                  </a:lnTo>
                  <a:cubicBezTo>
                    <a:pt x="25" y="12"/>
                    <a:pt x="25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36" name="Google Shape;19436;p27"/>
            <p:cNvSpPr/>
            <p:nvPr/>
          </p:nvSpPr>
          <p:spPr>
            <a:xfrm>
              <a:off x="1041925" y="1971875"/>
              <a:ext cx="7025" cy="32325"/>
            </a:xfrm>
            <a:custGeom>
              <a:avLst/>
              <a:gdLst/>
              <a:ahLst/>
              <a:cxnLst/>
              <a:rect l="l" t="t" r="r" b="b"/>
              <a:pathLst>
                <a:path w="281" h="1293" extrusionOk="0">
                  <a:moveTo>
                    <a:pt x="263" y="1"/>
                  </a:moveTo>
                  <a:cubicBezTo>
                    <a:pt x="254" y="1"/>
                    <a:pt x="245" y="3"/>
                    <a:pt x="245" y="9"/>
                  </a:cubicBezTo>
                  <a:cubicBezTo>
                    <a:pt x="150" y="426"/>
                    <a:pt x="66" y="867"/>
                    <a:pt x="7" y="1283"/>
                  </a:cubicBezTo>
                  <a:cubicBezTo>
                    <a:pt x="1" y="1289"/>
                    <a:pt x="7" y="1292"/>
                    <a:pt x="16" y="1292"/>
                  </a:cubicBezTo>
                  <a:cubicBezTo>
                    <a:pt x="25" y="1292"/>
                    <a:pt x="37" y="1289"/>
                    <a:pt x="43" y="1283"/>
                  </a:cubicBezTo>
                  <a:cubicBezTo>
                    <a:pt x="126" y="867"/>
                    <a:pt x="233" y="426"/>
                    <a:pt x="281" y="9"/>
                  </a:cubicBezTo>
                  <a:cubicBezTo>
                    <a:pt x="281" y="3"/>
                    <a:pt x="272" y="1"/>
                    <a:pt x="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37" name="Google Shape;19437;p27"/>
            <p:cNvSpPr/>
            <p:nvPr/>
          </p:nvSpPr>
          <p:spPr>
            <a:xfrm>
              <a:off x="809025" y="2257975"/>
              <a:ext cx="165750" cy="191375"/>
            </a:xfrm>
            <a:custGeom>
              <a:avLst/>
              <a:gdLst/>
              <a:ahLst/>
              <a:cxnLst/>
              <a:rect l="l" t="t" r="r" b="b"/>
              <a:pathLst>
                <a:path w="6630" h="7655" extrusionOk="0">
                  <a:moveTo>
                    <a:pt x="42" y="1"/>
                  </a:moveTo>
                  <a:cubicBezTo>
                    <a:pt x="23" y="1"/>
                    <a:pt x="0" y="16"/>
                    <a:pt x="0" y="43"/>
                  </a:cubicBezTo>
                  <a:cubicBezTo>
                    <a:pt x="179" y="1829"/>
                    <a:pt x="1310" y="3008"/>
                    <a:pt x="2465" y="4270"/>
                  </a:cubicBezTo>
                  <a:cubicBezTo>
                    <a:pt x="2977" y="4806"/>
                    <a:pt x="3393" y="5329"/>
                    <a:pt x="4048" y="5651"/>
                  </a:cubicBezTo>
                  <a:cubicBezTo>
                    <a:pt x="5084" y="6163"/>
                    <a:pt x="5751" y="6818"/>
                    <a:pt x="6549" y="7651"/>
                  </a:cubicBezTo>
                  <a:cubicBezTo>
                    <a:pt x="6555" y="7653"/>
                    <a:pt x="6562" y="7654"/>
                    <a:pt x="6568" y="7654"/>
                  </a:cubicBezTo>
                  <a:cubicBezTo>
                    <a:pt x="6599" y="7654"/>
                    <a:pt x="6630" y="7633"/>
                    <a:pt x="6620" y="7603"/>
                  </a:cubicBezTo>
                  <a:cubicBezTo>
                    <a:pt x="6215" y="7068"/>
                    <a:pt x="5775" y="6568"/>
                    <a:pt x="5251" y="6163"/>
                  </a:cubicBezTo>
                  <a:cubicBezTo>
                    <a:pt x="4584" y="5651"/>
                    <a:pt x="3774" y="5460"/>
                    <a:pt x="3179" y="4841"/>
                  </a:cubicBezTo>
                  <a:cubicBezTo>
                    <a:pt x="1822" y="3413"/>
                    <a:pt x="417" y="2067"/>
                    <a:pt x="72" y="31"/>
                  </a:cubicBezTo>
                  <a:cubicBezTo>
                    <a:pt x="72" y="10"/>
                    <a:pt x="58" y="1"/>
                    <a:pt x="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38" name="Google Shape;19438;p27"/>
            <p:cNvSpPr/>
            <p:nvPr/>
          </p:nvSpPr>
          <p:spPr>
            <a:xfrm>
              <a:off x="806425" y="2260400"/>
              <a:ext cx="130675" cy="140675"/>
            </a:xfrm>
            <a:custGeom>
              <a:avLst/>
              <a:gdLst/>
              <a:ahLst/>
              <a:cxnLst/>
              <a:rect l="l" t="t" r="r" b="b"/>
              <a:pathLst>
                <a:path w="5227" h="5627" extrusionOk="0">
                  <a:moveTo>
                    <a:pt x="19" y="1"/>
                  </a:moveTo>
                  <a:cubicBezTo>
                    <a:pt x="4" y="1"/>
                    <a:pt x="1" y="9"/>
                    <a:pt x="9" y="17"/>
                  </a:cubicBezTo>
                  <a:cubicBezTo>
                    <a:pt x="938" y="1006"/>
                    <a:pt x="1890" y="1946"/>
                    <a:pt x="2700" y="3030"/>
                  </a:cubicBezTo>
                  <a:cubicBezTo>
                    <a:pt x="3033" y="3458"/>
                    <a:pt x="3355" y="3804"/>
                    <a:pt x="3771" y="4161"/>
                  </a:cubicBezTo>
                  <a:cubicBezTo>
                    <a:pt x="4283" y="4601"/>
                    <a:pt x="4688" y="5125"/>
                    <a:pt x="5141" y="5613"/>
                  </a:cubicBezTo>
                  <a:cubicBezTo>
                    <a:pt x="5150" y="5623"/>
                    <a:pt x="5160" y="5626"/>
                    <a:pt x="5171" y="5626"/>
                  </a:cubicBezTo>
                  <a:cubicBezTo>
                    <a:pt x="5201" y="5626"/>
                    <a:pt x="5227" y="5595"/>
                    <a:pt x="5200" y="5578"/>
                  </a:cubicBezTo>
                  <a:cubicBezTo>
                    <a:pt x="4533" y="4566"/>
                    <a:pt x="3557" y="3911"/>
                    <a:pt x="2819" y="2970"/>
                  </a:cubicBezTo>
                  <a:cubicBezTo>
                    <a:pt x="1985" y="1899"/>
                    <a:pt x="1033" y="934"/>
                    <a:pt x="45" y="6"/>
                  </a:cubicBezTo>
                  <a:cubicBezTo>
                    <a:pt x="34" y="2"/>
                    <a:pt x="26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39" name="Google Shape;19439;p27"/>
            <p:cNvSpPr/>
            <p:nvPr/>
          </p:nvSpPr>
          <p:spPr>
            <a:xfrm>
              <a:off x="938575" y="2404100"/>
              <a:ext cx="37150" cy="38225"/>
            </a:xfrm>
            <a:custGeom>
              <a:avLst/>
              <a:gdLst/>
              <a:ahLst/>
              <a:cxnLst/>
              <a:rect l="l" t="t" r="r" b="b"/>
              <a:pathLst>
                <a:path w="1486" h="1529" extrusionOk="0">
                  <a:moveTo>
                    <a:pt x="13" y="0"/>
                  </a:moveTo>
                  <a:cubicBezTo>
                    <a:pt x="5" y="0"/>
                    <a:pt x="0" y="23"/>
                    <a:pt x="9" y="32"/>
                  </a:cubicBezTo>
                  <a:cubicBezTo>
                    <a:pt x="307" y="223"/>
                    <a:pt x="593" y="425"/>
                    <a:pt x="831" y="675"/>
                  </a:cubicBezTo>
                  <a:cubicBezTo>
                    <a:pt x="1081" y="925"/>
                    <a:pt x="1248" y="1223"/>
                    <a:pt x="1438" y="1520"/>
                  </a:cubicBezTo>
                  <a:cubicBezTo>
                    <a:pt x="1443" y="1525"/>
                    <a:pt x="1452" y="1528"/>
                    <a:pt x="1461" y="1528"/>
                  </a:cubicBezTo>
                  <a:cubicBezTo>
                    <a:pt x="1473" y="1528"/>
                    <a:pt x="1486" y="1522"/>
                    <a:pt x="1486" y="1508"/>
                  </a:cubicBezTo>
                  <a:cubicBezTo>
                    <a:pt x="1248" y="866"/>
                    <a:pt x="617" y="306"/>
                    <a:pt x="21" y="8"/>
                  </a:cubicBezTo>
                  <a:cubicBezTo>
                    <a:pt x="18" y="3"/>
                    <a:pt x="15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40" name="Google Shape;19440;p27"/>
            <p:cNvSpPr/>
            <p:nvPr/>
          </p:nvSpPr>
          <p:spPr>
            <a:xfrm>
              <a:off x="808175" y="2258950"/>
              <a:ext cx="163600" cy="180025"/>
            </a:xfrm>
            <a:custGeom>
              <a:avLst/>
              <a:gdLst/>
              <a:ahLst/>
              <a:cxnLst/>
              <a:rect l="l" t="t" r="r" b="b"/>
              <a:pathLst>
                <a:path w="6544" h="7201" extrusionOk="0">
                  <a:moveTo>
                    <a:pt x="38" y="1"/>
                  </a:moveTo>
                  <a:cubicBezTo>
                    <a:pt x="23" y="1"/>
                    <a:pt x="1" y="20"/>
                    <a:pt x="10" y="40"/>
                  </a:cubicBezTo>
                  <a:cubicBezTo>
                    <a:pt x="1189" y="1052"/>
                    <a:pt x="2439" y="1957"/>
                    <a:pt x="3642" y="2921"/>
                  </a:cubicBezTo>
                  <a:cubicBezTo>
                    <a:pt x="4356" y="3504"/>
                    <a:pt x="5106" y="4052"/>
                    <a:pt x="5511" y="4897"/>
                  </a:cubicBezTo>
                  <a:cubicBezTo>
                    <a:pt x="5844" y="5648"/>
                    <a:pt x="6130" y="6421"/>
                    <a:pt x="6464" y="7183"/>
                  </a:cubicBezTo>
                  <a:cubicBezTo>
                    <a:pt x="6467" y="7195"/>
                    <a:pt x="6477" y="7200"/>
                    <a:pt x="6489" y="7200"/>
                  </a:cubicBezTo>
                  <a:cubicBezTo>
                    <a:pt x="6513" y="7200"/>
                    <a:pt x="6543" y="7176"/>
                    <a:pt x="6535" y="7136"/>
                  </a:cubicBezTo>
                  <a:cubicBezTo>
                    <a:pt x="6202" y="6326"/>
                    <a:pt x="5904" y="5517"/>
                    <a:pt x="5535" y="4743"/>
                  </a:cubicBezTo>
                  <a:cubicBezTo>
                    <a:pt x="5213" y="4052"/>
                    <a:pt x="4630" y="3600"/>
                    <a:pt x="4047" y="3135"/>
                  </a:cubicBezTo>
                  <a:cubicBezTo>
                    <a:pt x="2737" y="2064"/>
                    <a:pt x="1415" y="992"/>
                    <a:pt x="46" y="4"/>
                  </a:cubicBezTo>
                  <a:cubicBezTo>
                    <a:pt x="44" y="2"/>
                    <a:pt x="41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41" name="Google Shape;19441;p27"/>
            <p:cNvSpPr/>
            <p:nvPr/>
          </p:nvSpPr>
          <p:spPr>
            <a:xfrm>
              <a:off x="986775" y="2335650"/>
              <a:ext cx="156075" cy="121125"/>
            </a:xfrm>
            <a:custGeom>
              <a:avLst/>
              <a:gdLst/>
              <a:ahLst/>
              <a:cxnLst/>
              <a:rect l="l" t="t" r="r" b="b"/>
              <a:pathLst>
                <a:path w="6243" h="4845" extrusionOk="0">
                  <a:moveTo>
                    <a:pt x="6179" y="0"/>
                  </a:moveTo>
                  <a:cubicBezTo>
                    <a:pt x="6166" y="0"/>
                    <a:pt x="6152" y="6"/>
                    <a:pt x="6142" y="20"/>
                  </a:cubicBezTo>
                  <a:cubicBezTo>
                    <a:pt x="5701" y="639"/>
                    <a:pt x="4951" y="865"/>
                    <a:pt x="4392" y="1377"/>
                  </a:cubicBezTo>
                  <a:cubicBezTo>
                    <a:pt x="3880" y="1818"/>
                    <a:pt x="3522" y="2413"/>
                    <a:pt x="3082" y="2913"/>
                  </a:cubicBezTo>
                  <a:cubicBezTo>
                    <a:pt x="2546" y="3532"/>
                    <a:pt x="1903" y="3782"/>
                    <a:pt x="1153" y="4056"/>
                  </a:cubicBezTo>
                  <a:cubicBezTo>
                    <a:pt x="713" y="4211"/>
                    <a:pt x="284" y="4389"/>
                    <a:pt x="10" y="4806"/>
                  </a:cubicBezTo>
                  <a:cubicBezTo>
                    <a:pt x="0" y="4825"/>
                    <a:pt x="30" y="4845"/>
                    <a:pt x="48" y="4845"/>
                  </a:cubicBezTo>
                  <a:cubicBezTo>
                    <a:pt x="52" y="4845"/>
                    <a:pt x="56" y="4844"/>
                    <a:pt x="58" y="4842"/>
                  </a:cubicBezTo>
                  <a:cubicBezTo>
                    <a:pt x="629" y="4318"/>
                    <a:pt x="1248" y="4199"/>
                    <a:pt x="1951" y="3913"/>
                  </a:cubicBezTo>
                  <a:cubicBezTo>
                    <a:pt x="2534" y="3675"/>
                    <a:pt x="2939" y="3306"/>
                    <a:pt x="3332" y="2830"/>
                  </a:cubicBezTo>
                  <a:cubicBezTo>
                    <a:pt x="3844" y="2210"/>
                    <a:pt x="4225" y="1568"/>
                    <a:pt x="4916" y="1115"/>
                  </a:cubicBezTo>
                  <a:cubicBezTo>
                    <a:pt x="5404" y="794"/>
                    <a:pt x="5892" y="567"/>
                    <a:pt x="6225" y="67"/>
                  </a:cubicBezTo>
                  <a:cubicBezTo>
                    <a:pt x="6242" y="34"/>
                    <a:pt x="6211" y="0"/>
                    <a:pt x="6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42" name="Google Shape;19442;p27"/>
            <p:cNvSpPr/>
            <p:nvPr/>
          </p:nvSpPr>
          <p:spPr>
            <a:xfrm>
              <a:off x="984750" y="2336725"/>
              <a:ext cx="156775" cy="117150"/>
            </a:xfrm>
            <a:custGeom>
              <a:avLst/>
              <a:gdLst/>
              <a:ahLst/>
              <a:cxnLst/>
              <a:rect l="l" t="t" r="r" b="b"/>
              <a:pathLst>
                <a:path w="6271" h="4686" extrusionOk="0">
                  <a:moveTo>
                    <a:pt x="6223" y="1"/>
                  </a:moveTo>
                  <a:cubicBezTo>
                    <a:pt x="5592" y="215"/>
                    <a:pt x="4949" y="501"/>
                    <a:pt x="4342" y="774"/>
                  </a:cubicBezTo>
                  <a:cubicBezTo>
                    <a:pt x="3592" y="1108"/>
                    <a:pt x="3246" y="1644"/>
                    <a:pt x="2627" y="2120"/>
                  </a:cubicBezTo>
                  <a:cubicBezTo>
                    <a:pt x="1639" y="2858"/>
                    <a:pt x="270" y="3275"/>
                    <a:pt x="8" y="4632"/>
                  </a:cubicBezTo>
                  <a:cubicBezTo>
                    <a:pt x="1" y="4667"/>
                    <a:pt x="26" y="4685"/>
                    <a:pt x="51" y="4685"/>
                  </a:cubicBezTo>
                  <a:cubicBezTo>
                    <a:pt x="69" y="4685"/>
                    <a:pt x="86" y="4676"/>
                    <a:pt x="91" y="4656"/>
                  </a:cubicBezTo>
                  <a:cubicBezTo>
                    <a:pt x="425" y="3203"/>
                    <a:pt x="1913" y="2894"/>
                    <a:pt x="2913" y="2025"/>
                  </a:cubicBezTo>
                  <a:cubicBezTo>
                    <a:pt x="3449" y="1548"/>
                    <a:pt x="3830" y="1108"/>
                    <a:pt x="4520" y="810"/>
                  </a:cubicBezTo>
                  <a:cubicBezTo>
                    <a:pt x="5092" y="560"/>
                    <a:pt x="5711" y="334"/>
                    <a:pt x="6270" y="36"/>
                  </a:cubicBezTo>
                  <a:cubicBezTo>
                    <a:pt x="6259" y="36"/>
                    <a:pt x="6247" y="1"/>
                    <a:pt x="6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43" name="Google Shape;19443;p27"/>
            <p:cNvSpPr/>
            <p:nvPr/>
          </p:nvSpPr>
          <p:spPr>
            <a:xfrm>
              <a:off x="983750" y="2399375"/>
              <a:ext cx="78725" cy="55550"/>
            </a:xfrm>
            <a:custGeom>
              <a:avLst/>
              <a:gdLst/>
              <a:ahLst/>
              <a:cxnLst/>
              <a:rect l="l" t="t" r="r" b="b"/>
              <a:pathLst>
                <a:path w="3149" h="2222" extrusionOk="0">
                  <a:moveTo>
                    <a:pt x="3107" y="1"/>
                  </a:moveTo>
                  <a:cubicBezTo>
                    <a:pt x="3099" y="1"/>
                    <a:pt x="3090" y="6"/>
                    <a:pt x="3084" y="19"/>
                  </a:cubicBezTo>
                  <a:cubicBezTo>
                    <a:pt x="2620" y="507"/>
                    <a:pt x="1977" y="709"/>
                    <a:pt x="1429" y="1066"/>
                  </a:cubicBezTo>
                  <a:cubicBezTo>
                    <a:pt x="893" y="1364"/>
                    <a:pt x="405" y="1769"/>
                    <a:pt x="0" y="2221"/>
                  </a:cubicBezTo>
                  <a:cubicBezTo>
                    <a:pt x="595" y="1769"/>
                    <a:pt x="1131" y="1281"/>
                    <a:pt x="1798" y="924"/>
                  </a:cubicBezTo>
                  <a:cubicBezTo>
                    <a:pt x="2274" y="674"/>
                    <a:pt x="2774" y="471"/>
                    <a:pt x="3132" y="54"/>
                  </a:cubicBezTo>
                  <a:cubicBezTo>
                    <a:pt x="3149" y="37"/>
                    <a:pt x="3128" y="1"/>
                    <a:pt x="3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44" name="Google Shape;19444;p27"/>
            <p:cNvSpPr/>
            <p:nvPr/>
          </p:nvSpPr>
          <p:spPr>
            <a:xfrm>
              <a:off x="1065300" y="2368875"/>
              <a:ext cx="32775" cy="25925"/>
            </a:xfrm>
            <a:custGeom>
              <a:avLst/>
              <a:gdLst/>
              <a:ahLst/>
              <a:cxnLst/>
              <a:rect l="l" t="t" r="r" b="b"/>
              <a:pathLst>
                <a:path w="1311" h="1037" extrusionOk="0">
                  <a:moveTo>
                    <a:pt x="1274" y="0"/>
                  </a:moveTo>
                  <a:cubicBezTo>
                    <a:pt x="786" y="179"/>
                    <a:pt x="251" y="620"/>
                    <a:pt x="0" y="1036"/>
                  </a:cubicBezTo>
                  <a:cubicBezTo>
                    <a:pt x="191" y="881"/>
                    <a:pt x="370" y="679"/>
                    <a:pt x="584" y="524"/>
                  </a:cubicBezTo>
                  <a:cubicBezTo>
                    <a:pt x="798" y="346"/>
                    <a:pt x="1060" y="227"/>
                    <a:pt x="1298" y="48"/>
                  </a:cubicBezTo>
                  <a:cubicBezTo>
                    <a:pt x="1310" y="24"/>
                    <a:pt x="1310" y="0"/>
                    <a:pt x="1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45" name="Google Shape;19445;p27"/>
            <p:cNvSpPr/>
            <p:nvPr/>
          </p:nvSpPr>
          <p:spPr>
            <a:xfrm>
              <a:off x="983750" y="2448675"/>
              <a:ext cx="7750" cy="10125"/>
            </a:xfrm>
            <a:custGeom>
              <a:avLst/>
              <a:gdLst/>
              <a:ahLst/>
              <a:cxnLst/>
              <a:rect l="l" t="t" r="r" b="b"/>
              <a:pathLst>
                <a:path w="310" h="405" extrusionOk="0">
                  <a:moveTo>
                    <a:pt x="270" y="1"/>
                  </a:moveTo>
                  <a:cubicBezTo>
                    <a:pt x="265" y="1"/>
                    <a:pt x="258" y="3"/>
                    <a:pt x="250" y="11"/>
                  </a:cubicBezTo>
                  <a:cubicBezTo>
                    <a:pt x="179" y="47"/>
                    <a:pt x="167" y="130"/>
                    <a:pt x="119" y="190"/>
                  </a:cubicBezTo>
                  <a:cubicBezTo>
                    <a:pt x="72" y="249"/>
                    <a:pt x="12" y="309"/>
                    <a:pt x="0" y="368"/>
                  </a:cubicBezTo>
                  <a:cubicBezTo>
                    <a:pt x="0" y="380"/>
                    <a:pt x="0" y="404"/>
                    <a:pt x="24" y="404"/>
                  </a:cubicBezTo>
                  <a:cubicBezTo>
                    <a:pt x="107" y="392"/>
                    <a:pt x="167" y="333"/>
                    <a:pt x="203" y="261"/>
                  </a:cubicBezTo>
                  <a:cubicBezTo>
                    <a:pt x="262" y="190"/>
                    <a:pt x="310" y="106"/>
                    <a:pt x="298" y="11"/>
                  </a:cubicBezTo>
                  <a:cubicBezTo>
                    <a:pt x="290" y="11"/>
                    <a:pt x="282" y="1"/>
                    <a:pt x="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46" name="Google Shape;19446;p27"/>
            <p:cNvSpPr/>
            <p:nvPr/>
          </p:nvSpPr>
          <p:spPr>
            <a:xfrm>
              <a:off x="981950" y="2448200"/>
              <a:ext cx="13275" cy="13825"/>
            </a:xfrm>
            <a:custGeom>
              <a:avLst/>
              <a:gdLst/>
              <a:ahLst/>
              <a:cxnLst/>
              <a:rect l="l" t="t" r="r" b="b"/>
              <a:pathLst>
                <a:path w="531" h="553" extrusionOk="0">
                  <a:moveTo>
                    <a:pt x="471" y="1"/>
                  </a:moveTo>
                  <a:cubicBezTo>
                    <a:pt x="465" y="1"/>
                    <a:pt x="459" y="3"/>
                    <a:pt x="453" y="6"/>
                  </a:cubicBezTo>
                  <a:cubicBezTo>
                    <a:pt x="445" y="14"/>
                    <a:pt x="433" y="17"/>
                    <a:pt x="419" y="17"/>
                  </a:cubicBezTo>
                  <a:cubicBezTo>
                    <a:pt x="391" y="17"/>
                    <a:pt x="354" y="6"/>
                    <a:pt x="322" y="6"/>
                  </a:cubicBezTo>
                  <a:cubicBezTo>
                    <a:pt x="298" y="6"/>
                    <a:pt x="298" y="42"/>
                    <a:pt x="322" y="42"/>
                  </a:cubicBezTo>
                  <a:cubicBezTo>
                    <a:pt x="343" y="42"/>
                    <a:pt x="371" y="42"/>
                    <a:pt x="396" y="47"/>
                  </a:cubicBezTo>
                  <a:lnTo>
                    <a:pt x="396" y="47"/>
                  </a:lnTo>
                  <a:cubicBezTo>
                    <a:pt x="308" y="104"/>
                    <a:pt x="234" y="178"/>
                    <a:pt x="167" y="245"/>
                  </a:cubicBezTo>
                  <a:cubicBezTo>
                    <a:pt x="84" y="328"/>
                    <a:pt x="13" y="423"/>
                    <a:pt x="1" y="530"/>
                  </a:cubicBezTo>
                  <a:cubicBezTo>
                    <a:pt x="1" y="538"/>
                    <a:pt x="6" y="552"/>
                    <a:pt x="14" y="552"/>
                  </a:cubicBezTo>
                  <a:cubicBezTo>
                    <a:pt x="17" y="552"/>
                    <a:pt x="21" y="550"/>
                    <a:pt x="25" y="542"/>
                  </a:cubicBezTo>
                  <a:cubicBezTo>
                    <a:pt x="120" y="483"/>
                    <a:pt x="179" y="387"/>
                    <a:pt x="251" y="304"/>
                  </a:cubicBezTo>
                  <a:cubicBezTo>
                    <a:pt x="322" y="221"/>
                    <a:pt x="417" y="149"/>
                    <a:pt x="501" y="66"/>
                  </a:cubicBezTo>
                  <a:cubicBezTo>
                    <a:pt x="531" y="46"/>
                    <a:pt x="502" y="1"/>
                    <a:pt x="4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47" name="Google Shape;19447;p27"/>
            <p:cNvSpPr/>
            <p:nvPr/>
          </p:nvSpPr>
          <p:spPr>
            <a:xfrm>
              <a:off x="816750" y="2352975"/>
              <a:ext cx="156900" cy="167925"/>
            </a:xfrm>
            <a:custGeom>
              <a:avLst/>
              <a:gdLst/>
              <a:ahLst/>
              <a:cxnLst/>
              <a:rect l="l" t="t" r="r" b="b"/>
              <a:pathLst>
                <a:path w="6276" h="6717" extrusionOk="0">
                  <a:moveTo>
                    <a:pt x="10" y="0"/>
                  </a:moveTo>
                  <a:cubicBezTo>
                    <a:pt x="6" y="0"/>
                    <a:pt x="1" y="5"/>
                    <a:pt x="1" y="5"/>
                  </a:cubicBezTo>
                  <a:cubicBezTo>
                    <a:pt x="120" y="684"/>
                    <a:pt x="346" y="1398"/>
                    <a:pt x="620" y="2006"/>
                  </a:cubicBezTo>
                  <a:cubicBezTo>
                    <a:pt x="918" y="2672"/>
                    <a:pt x="1394" y="2911"/>
                    <a:pt x="1989" y="3315"/>
                  </a:cubicBezTo>
                  <a:cubicBezTo>
                    <a:pt x="2632" y="3732"/>
                    <a:pt x="3096" y="4375"/>
                    <a:pt x="3751" y="4756"/>
                  </a:cubicBezTo>
                  <a:cubicBezTo>
                    <a:pt x="4608" y="5280"/>
                    <a:pt x="6192" y="5327"/>
                    <a:pt x="6132" y="6661"/>
                  </a:cubicBezTo>
                  <a:cubicBezTo>
                    <a:pt x="6132" y="6698"/>
                    <a:pt x="6151" y="6717"/>
                    <a:pt x="6168" y="6717"/>
                  </a:cubicBezTo>
                  <a:cubicBezTo>
                    <a:pt x="6178" y="6717"/>
                    <a:pt x="6188" y="6710"/>
                    <a:pt x="6192" y="6697"/>
                  </a:cubicBezTo>
                  <a:cubicBezTo>
                    <a:pt x="6275" y="6185"/>
                    <a:pt x="6037" y="5768"/>
                    <a:pt x="5656" y="5458"/>
                  </a:cubicBezTo>
                  <a:cubicBezTo>
                    <a:pt x="4930" y="4887"/>
                    <a:pt x="3989" y="4816"/>
                    <a:pt x="3263" y="4173"/>
                  </a:cubicBezTo>
                  <a:cubicBezTo>
                    <a:pt x="2977" y="3923"/>
                    <a:pt x="2703" y="3637"/>
                    <a:pt x="2394" y="3399"/>
                  </a:cubicBezTo>
                  <a:cubicBezTo>
                    <a:pt x="2049" y="3137"/>
                    <a:pt x="1656" y="2970"/>
                    <a:pt x="1322" y="2684"/>
                  </a:cubicBezTo>
                  <a:cubicBezTo>
                    <a:pt x="560" y="2018"/>
                    <a:pt x="477" y="875"/>
                    <a:pt x="13" y="5"/>
                  </a:cubicBezTo>
                  <a:cubicBezTo>
                    <a:pt x="13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48" name="Google Shape;19448;p27"/>
            <p:cNvSpPr/>
            <p:nvPr/>
          </p:nvSpPr>
          <p:spPr>
            <a:xfrm>
              <a:off x="816475" y="2357950"/>
              <a:ext cx="156400" cy="140300"/>
            </a:xfrm>
            <a:custGeom>
              <a:avLst/>
              <a:gdLst/>
              <a:ahLst/>
              <a:cxnLst/>
              <a:rect l="l" t="t" r="r" b="b"/>
              <a:pathLst>
                <a:path w="6256" h="5612" extrusionOk="0">
                  <a:moveTo>
                    <a:pt x="5" y="1"/>
                  </a:moveTo>
                  <a:cubicBezTo>
                    <a:pt x="1" y="1"/>
                    <a:pt x="3" y="21"/>
                    <a:pt x="12" y="21"/>
                  </a:cubicBezTo>
                  <a:cubicBezTo>
                    <a:pt x="690" y="330"/>
                    <a:pt x="976" y="1045"/>
                    <a:pt x="1500" y="1533"/>
                  </a:cubicBezTo>
                  <a:cubicBezTo>
                    <a:pt x="1964" y="1985"/>
                    <a:pt x="2524" y="2283"/>
                    <a:pt x="3119" y="2485"/>
                  </a:cubicBezTo>
                  <a:cubicBezTo>
                    <a:pt x="3988" y="2783"/>
                    <a:pt x="4846" y="2950"/>
                    <a:pt x="5298" y="3843"/>
                  </a:cubicBezTo>
                  <a:cubicBezTo>
                    <a:pt x="5596" y="4438"/>
                    <a:pt x="5691" y="5093"/>
                    <a:pt x="6155" y="5605"/>
                  </a:cubicBezTo>
                  <a:cubicBezTo>
                    <a:pt x="6162" y="5609"/>
                    <a:pt x="6170" y="5611"/>
                    <a:pt x="6179" y="5611"/>
                  </a:cubicBezTo>
                  <a:cubicBezTo>
                    <a:pt x="6214" y="5611"/>
                    <a:pt x="6256" y="5576"/>
                    <a:pt x="6227" y="5557"/>
                  </a:cubicBezTo>
                  <a:cubicBezTo>
                    <a:pt x="5774" y="4914"/>
                    <a:pt x="5679" y="4116"/>
                    <a:pt x="5239" y="3485"/>
                  </a:cubicBezTo>
                  <a:cubicBezTo>
                    <a:pt x="4858" y="2962"/>
                    <a:pt x="4286" y="2747"/>
                    <a:pt x="3703" y="2545"/>
                  </a:cubicBezTo>
                  <a:cubicBezTo>
                    <a:pt x="2750" y="2235"/>
                    <a:pt x="1905" y="1890"/>
                    <a:pt x="1226" y="1104"/>
                  </a:cubicBezTo>
                  <a:cubicBezTo>
                    <a:pt x="869" y="687"/>
                    <a:pt x="619" y="80"/>
                    <a:pt x="12" y="9"/>
                  </a:cubicBezTo>
                  <a:cubicBezTo>
                    <a:pt x="9" y="3"/>
                    <a:pt x="7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49" name="Google Shape;19449;p27"/>
            <p:cNvSpPr/>
            <p:nvPr/>
          </p:nvSpPr>
          <p:spPr>
            <a:xfrm>
              <a:off x="837300" y="2387925"/>
              <a:ext cx="109450" cy="81075"/>
            </a:xfrm>
            <a:custGeom>
              <a:avLst/>
              <a:gdLst/>
              <a:ahLst/>
              <a:cxnLst/>
              <a:rect l="l" t="t" r="r" b="b"/>
              <a:pathLst>
                <a:path w="4378" h="3243" extrusionOk="0">
                  <a:moveTo>
                    <a:pt x="24" y="0"/>
                  </a:moveTo>
                  <a:cubicBezTo>
                    <a:pt x="12" y="0"/>
                    <a:pt x="0" y="0"/>
                    <a:pt x="0" y="12"/>
                  </a:cubicBezTo>
                  <a:cubicBezTo>
                    <a:pt x="36" y="620"/>
                    <a:pt x="869" y="1048"/>
                    <a:pt x="1346" y="1286"/>
                  </a:cubicBezTo>
                  <a:cubicBezTo>
                    <a:pt x="2441" y="1822"/>
                    <a:pt x="3298" y="2596"/>
                    <a:pt x="4322" y="3239"/>
                  </a:cubicBezTo>
                  <a:cubicBezTo>
                    <a:pt x="4329" y="3241"/>
                    <a:pt x="4335" y="3242"/>
                    <a:pt x="4340" y="3242"/>
                  </a:cubicBezTo>
                  <a:cubicBezTo>
                    <a:pt x="4365" y="3242"/>
                    <a:pt x="4378" y="3221"/>
                    <a:pt x="4358" y="3191"/>
                  </a:cubicBezTo>
                  <a:cubicBezTo>
                    <a:pt x="3727" y="2632"/>
                    <a:pt x="3013" y="2084"/>
                    <a:pt x="2298" y="1632"/>
                  </a:cubicBezTo>
                  <a:cubicBezTo>
                    <a:pt x="1536" y="1167"/>
                    <a:pt x="322" y="953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50" name="Google Shape;19450;p27"/>
            <p:cNvSpPr/>
            <p:nvPr/>
          </p:nvSpPr>
          <p:spPr>
            <a:xfrm>
              <a:off x="946825" y="2473050"/>
              <a:ext cx="11200" cy="12050"/>
            </a:xfrm>
            <a:custGeom>
              <a:avLst/>
              <a:gdLst/>
              <a:ahLst/>
              <a:cxnLst/>
              <a:rect l="l" t="t" r="r" b="b"/>
              <a:pathLst>
                <a:path w="448" h="482" extrusionOk="0">
                  <a:moveTo>
                    <a:pt x="1" y="1"/>
                  </a:moveTo>
                  <a:cubicBezTo>
                    <a:pt x="4" y="2"/>
                    <a:pt x="7" y="4"/>
                    <a:pt x="11" y="6"/>
                  </a:cubicBezTo>
                  <a:lnTo>
                    <a:pt x="11" y="6"/>
                  </a:lnTo>
                  <a:cubicBezTo>
                    <a:pt x="12" y="3"/>
                    <a:pt x="11" y="1"/>
                    <a:pt x="1" y="1"/>
                  </a:cubicBezTo>
                  <a:close/>
                  <a:moveTo>
                    <a:pt x="11" y="6"/>
                  </a:moveTo>
                  <a:cubicBezTo>
                    <a:pt x="9" y="11"/>
                    <a:pt x="1" y="18"/>
                    <a:pt x="1" y="24"/>
                  </a:cubicBezTo>
                  <a:lnTo>
                    <a:pt x="227" y="251"/>
                  </a:lnTo>
                  <a:cubicBezTo>
                    <a:pt x="287" y="322"/>
                    <a:pt x="334" y="417"/>
                    <a:pt x="406" y="477"/>
                  </a:cubicBezTo>
                  <a:cubicBezTo>
                    <a:pt x="409" y="480"/>
                    <a:pt x="413" y="481"/>
                    <a:pt x="418" y="481"/>
                  </a:cubicBezTo>
                  <a:cubicBezTo>
                    <a:pt x="432" y="481"/>
                    <a:pt x="447" y="468"/>
                    <a:pt x="429" y="441"/>
                  </a:cubicBezTo>
                  <a:cubicBezTo>
                    <a:pt x="418" y="358"/>
                    <a:pt x="334" y="263"/>
                    <a:pt x="263" y="203"/>
                  </a:cubicBezTo>
                  <a:cubicBezTo>
                    <a:pt x="182" y="134"/>
                    <a:pt x="112" y="65"/>
                    <a:pt x="1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51" name="Google Shape;19451;p27"/>
            <p:cNvSpPr/>
            <p:nvPr/>
          </p:nvSpPr>
          <p:spPr>
            <a:xfrm>
              <a:off x="978075" y="2362900"/>
              <a:ext cx="183700" cy="153625"/>
            </a:xfrm>
            <a:custGeom>
              <a:avLst/>
              <a:gdLst/>
              <a:ahLst/>
              <a:cxnLst/>
              <a:rect l="l" t="t" r="r" b="b"/>
              <a:pathLst>
                <a:path w="7348" h="6145" extrusionOk="0">
                  <a:moveTo>
                    <a:pt x="7307" y="0"/>
                  </a:moveTo>
                  <a:cubicBezTo>
                    <a:pt x="7296" y="0"/>
                    <a:pt x="7288" y="4"/>
                    <a:pt x="7288" y="13"/>
                  </a:cubicBezTo>
                  <a:cubicBezTo>
                    <a:pt x="7121" y="1073"/>
                    <a:pt x="6264" y="1597"/>
                    <a:pt x="5418" y="2109"/>
                  </a:cubicBezTo>
                  <a:cubicBezTo>
                    <a:pt x="4775" y="2502"/>
                    <a:pt x="4275" y="2978"/>
                    <a:pt x="3728" y="3466"/>
                  </a:cubicBezTo>
                  <a:cubicBezTo>
                    <a:pt x="3025" y="4097"/>
                    <a:pt x="2251" y="4585"/>
                    <a:pt x="1418" y="5014"/>
                  </a:cubicBezTo>
                  <a:cubicBezTo>
                    <a:pt x="882" y="5300"/>
                    <a:pt x="334" y="5597"/>
                    <a:pt x="1" y="6121"/>
                  </a:cubicBezTo>
                  <a:cubicBezTo>
                    <a:pt x="1" y="6133"/>
                    <a:pt x="25" y="6145"/>
                    <a:pt x="37" y="6145"/>
                  </a:cubicBezTo>
                  <a:cubicBezTo>
                    <a:pt x="680" y="5442"/>
                    <a:pt x="1489" y="5121"/>
                    <a:pt x="2299" y="4645"/>
                  </a:cubicBezTo>
                  <a:cubicBezTo>
                    <a:pt x="3049" y="4180"/>
                    <a:pt x="3692" y="3621"/>
                    <a:pt x="4347" y="3025"/>
                  </a:cubicBezTo>
                  <a:cubicBezTo>
                    <a:pt x="5347" y="2109"/>
                    <a:pt x="7228" y="1597"/>
                    <a:pt x="7347" y="25"/>
                  </a:cubicBezTo>
                  <a:cubicBezTo>
                    <a:pt x="7347" y="10"/>
                    <a:pt x="7324" y="0"/>
                    <a:pt x="73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52" name="Google Shape;19452;p27"/>
            <p:cNvSpPr/>
            <p:nvPr/>
          </p:nvSpPr>
          <p:spPr>
            <a:xfrm>
              <a:off x="976300" y="2360875"/>
              <a:ext cx="183200" cy="154300"/>
            </a:xfrm>
            <a:custGeom>
              <a:avLst/>
              <a:gdLst/>
              <a:ahLst/>
              <a:cxnLst/>
              <a:rect l="l" t="t" r="r" b="b"/>
              <a:pathLst>
                <a:path w="7328" h="6172" extrusionOk="0">
                  <a:moveTo>
                    <a:pt x="7285" y="1"/>
                  </a:moveTo>
                  <a:cubicBezTo>
                    <a:pt x="7276" y="1"/>
                    <a:pt x="7267" y="7"/>
                    <a:pt x="7263" y="23"/>
                  </a:cubicBezTo>
                  <a:cubicBezTo>
                    <a:pt x="6882" y="809"/>
                    <a:pt x="6025" y="1023"/>
                    <a:pt x="5299" y="1392"/>
                  </a:cubicBezTo>
                  <a:cubicBezTo>
                    <a:pt x="4525" y="1797"/>
                    <a:pt x="3941" y="2464"/>
                    <a:pt x="3203" y="2892"/>
                  </a:cubicBezTo>
                  <a:cubicBezTo>
                    <a:pt x="2560" y="3261"/>
                    <a:pt x="1834" y="3476"/>
                    <a:pt x="1346" y="4035"/>
                  </a:cubicBezTo>
                  <a:cubicBezTo>
                    <a:pt x="810" y="4666"/>
                    <a:pt x="632" y="5500"/>
                    <a:pt x="36" y="6095"/>
                  </a:cubicBezTo>
                  <a:cubicBezTo>
                    <a:pt x="1" y="6130"/>
                    <a:pt x="24" y="6172"/>
                    <a:pt x="58" y="6172"/>
                  </a:cubicBezTo>
                  <a:cubicBezTo>
                    <a:pt x="70" y="6172"/>
                    <a:pt x="83" y="6167"/>
                    <a:pt x="96" y="6154"/>
                  </a:cubicBezTo>
                  <a:cubicBezTo>
                    <a:pt x="715" y="5547"/>
                    <a:pt x="882" y="4630"/>
                    <a:pt x="1477" y="4023"/>
                  </a:cubicBezTo>
                  <a:cubicBezTo>
                    <a:pt x="2096" y="3380"/>
                    <a:pt x="3072" y="3178"/>
                    <a:pt x="3763" y="2642"/>
                  </a:cubicBezTo>
                  <a:cubicBezTo>
                    <a:pt x="4537" y="2059"/>
                    <a:pt x="5239" y="1559"/>
                    <a:pt x="6120" y="1142"/>
                  </a:cubicBezTo>
                  <a:cubicBezTo>
                    <a:pt x="6644" y="880"/>
                    <a:pt x="7085" y="618"/>
                    <a:pt x="7311" y="70"/>
                  </a:cubicBezTo>
                  <a:cubicBezTo>
                    <a:pt x="7327" y="30"/>
                    <a:pt x="7305" y="1"/>
                    <a:pt x="7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53" name="Google Shape;19453;p27"/>
            <p:cNvSpPr/>
            <p:nvPr/>
          </p:nvSpPr>
          <p:spPr>
            <a:xfrm>
              <a:off x="987975" y="2454000"/>
              <a:ext cx="55625" cy="46675"/>
            </a:xfrm>
            <a:custGeom>
              <a:avLst/>
              <a:gdLst/>
              <a:ahLst/>
              <a:cxnLst/>
              <a:rect l="l" t="t" r="r" b="b"/>
              <a:pathLst>
                <a:path w="2225" h="1867" extrusionOk="0">
                  <a:moveTo>
                    <a:pt x="2201" y="1"/>
                  </a:moveTo>
                  <a:cubicBezTo>
                    <a:pt x="1808" y="1"/>
                    <a:pt x="1558" y="298"/>
                    <a:pt x="1308" y="548"/>
                  </a:cubicBezTo>
                  <a:cubicBezTo>
                    <a:pt x="867" y="989"/>
                    <a:pt x="426" y="1406"/>
                    <a:pt x="10" y="1846"/>
                  </a:cubicBezTo>
                  <a:cubicBezTo>
                    <a:pt x="1" y="1846"/>
                    <a:pt x="5" y="1866"/>
                    <a:pt x="13" y="1866"/>
                  </a:cubicBezTo>
                  <a:cubicBezTo>
                    <a:pt x="16" y="1866"/>
                    <a:pt x="19" y="1864"/>
                    <a:pt x="22" y="1858"/>
                  </a:cubicBezTo>
                  <a:cubicBezTo>
                    <a:pt x="379" y="1548"/>
                    <a:pt x="712" y="1227"/>
                    <a:pt x="1058" y="894"/>
                  </a:cubicBezTo>
                  <a:cubicBezTo>
                    <a:pt x="1391" y="548"/>
                    <a:pt x="1724" y="179"/>
                    <a:pt x="2201" y="48"/>
                  </a:cubicBezTo>
                  <a:cubicBezTo>
                    <a:pt x="2224" y="36"/>
                    <a:pt x="2224" y="1"/>
                    <a:pt x="22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54" name="Google Shape;19454;p27"/>
            <p:cNvSpPr/>
            <p:nvPr/>
          </p:nvSpPr>
          <p:spPr>
            <a:xfrm>
              <a:off x="1045950" y="2403400"/>
              <a:ext cx="81875" cy="47650"/>
            </a:xfrm>
            <a:custGeom>
              <a:avLst/>
              <a:gdLst/>
              <a:ahLst/>
              <a:cxnLst/>
              <a:rect l="l" t="t" r="r" b="b"/>
              <a:pathLst>
                <a:path w="3275" h="1906" extrusionOk="0">
                  <a:moveTo>
                    <a:pt x="3239" y="1"/>
                  </a:moveTo>
                  <a:cubicBezTo>
                    <a:pt x="2739" y="227"/>
                    <a:pt x="2322" y="489"/>
                    <a:pt x="1894" y="834"/>
                  </a:cubicBezTo>
                  <a:cubicBezTo>
                    <a:pt x="1334" y="1298"/>
                    <a:pt x="644" y="1548"/>
                    <a:pt x="1" y="1906"/>
                  </a:cubicBezTo>
                  <a:cubicBezTo>
                    <a:pt x="548" y="1667"/>
                    <a:pt x="1179" y="1441"/>
                    <a:pt x="1667" y="1108"/>
                  </a:cubicBezTo>
                  <a:cubicBezTo>
                    <a:pt x="2215" y="715"/>
                    <a:pt x="2644" y="310"/>
                    <a:pt x="3251" y="36"/>
                  </a:cubicBezTo>
                  <a:cubicBezTo>
                    <a:pt x="3275" y="12"/>
                    <a:pt x="3251" y="1"/>
                    <a:pt x="3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55" name="Google Shape;19455;p27"/>
            <p:cNvSpPr/>
            <p:nvPr/>
          </p:nvSpPr>
          <p:spPr>
            <a:xfrm>
              <a:off x="801875" y="2402275"/>
              <a:ext cx="169875" cy="180200"/>
            </a:xfrm>
            <a:custGeom>
              <a:avLst/>
              <a:gdLst/>
              <a:ahLst/>
              <a:cxnLst/>
              <a:rect l="l" t="t" r="r" b="b"/>
              <a:pathLst>
                <a:path w="6795" h="7208" extrusionOk="0">
                  <a:moveTo>
                    <a:pt x="20" y="0"/>
                  </a:moveTo>
                  <a:cubicBezTo>
                    <a:pt x="8" y="0"/>
                    <a:pt x="0" y="13"/>
                    <a:pt x="0" y="34"/>
                  </a:cubicBezTo>
                  <a:cubicBezTo>
                    <a:pt x="310" y="1641"/>
                    <a:pt x="1632" y="2832"/>
                    <a:pt x="2739" y="3951"/>
                  </a:cubicBezTo>
                  <a:cubicBezTo>
                    <a:pt x="3287" y="4498"/>
                    <a:pt x="3822" y="5213"/>
                    <a:pt x="4537" y="5534"/>
                  </a:cubicBezTo>
                  <a:cubicBezTo>
                    <a:pt x="4906" y="5713"/>
                    <a:pt x="5323" y="5772"/>
                    <a:pt x="5680" y="5999"/>
                  </a:cubicBezTo>
                  <a:cubicBezTo>
                    <a:pt x="6156" y="6296"/>
                    <a:pt x="6477" y="6701"/>
                    <a:pt x="6727" y="7189"/>
                  </a:cubicBezTo>
                  <a:cubicBezTo>
                    <a:pt x="6736" y="7202"/>
                    <a:pt x="6748" y="7208"/>
                    <a:pt x="6759" y="7208"/>
                  </a:cubicBezTo>
                  <a:cubicBezTo>
                    <a:pt x="6778" y="7208"/>
                    <a:pt x="6795" y="7192"/>
                    <a:pt x="6787" y="7177"/>
                  </a:cubicBezTo>
                  <a:cubicBezTo>
                    <a:pt x="6608" y="6689"/>
                    <a:pt x="6299" y="6249"/>
                    <a:pt x="5858" y="5951"/>
                  </a:cubicBezTo>
                  <a:cubicBezTo>
                    <a:pt x="5608" y="5772"/>
                    <a:pt x="5323" y="5689"/>
                    <a:pt x="5049" y="5570"/>
                  </a:cubicBezTo>
                  <a:cubicBezTo>
                    <a:pt x="4465" y="5344"/>
                    <a:pt x="4049" y="5046"/>
                    <a:pt x="3620" y="4618"/>
                  </a:cubicBezTo>
                  <a:cubicBezTo>
                    <a:pt x="2227" y="3213"/>
                    <a:pt x="727" y="1903"/>
                    <a:pt x="48" y="22"/>
                  </a:cubicBezTo>
                  <a:cubicBezTo>
                    <a:pt x="38" y="7"/>
                    <a:pt x="28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56" name="Google Shape;19456;p27"/>
            <p:cNvSpPr/>
            <p:nvPr/>
          </p:nvSpPr>
          <p:spPr>
            <a:xfrm>
              <a:off x="801650" y="2405075"/>
              <a:ext cx="146625" cy="126250"/>
            </a:xfrm>
            <a:custGeom>
              <a:avLst/>
              <a:gdLst/>
              <a:ahLst/>
              <a:cxnLst/>
              <a:rect l="l" t="t" r="r" b="b"/>
              <a:pathLst>
                <a:path w="5865" h="5050" extrusionOk="0">
                  <a:moveTo>
                    <a:pt x="12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1938" y="1696"/>
                    <a:pt x="4069" y="3136"/>
                    <a:pt x="5796" y="5041"/>
                  </a:cubicBezTo>
                  <a:cubicBezTo>
                    <a:pt x="5804" y="5047"/>
                    <a:pt x="5812" y="5049"/>
                    <a:pt x="5819" y="5049"/>
                  </a:cubicBezTo>
                  <a:cubicBezTo>
                    <a:pt x="5845" y="5049"/>
                    <a:pt x="5865" y="5021"/>
                    <a:pt x="5855" y="4994"/>
                  </a:cubicBezTo>
                  <a:cubicBezTo>
                    <a:pt x="5153" y="4005"/>
                    <a:pt x="4069" y="3220"/>
                    <a:pt x="3165" y="2446"/>
                  </a:cubicBezTo>
                  <a:cubicBezTo>
                    <a:pt x="2164" y="1600"/>
                    <a:pt x="1129" y="719"/>
                    <a:pt x="21" y="5"/>
                  </a:cubicBezTo>
                  <a:cubicBezTo>
                    <a:pt x="18" y="2"/>
                    <a:pt x="15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57" name="Google Shape;19457;p27"/>
            <p:cNvSpPr/>
            <p:nvPr/>
          </p:nvSpPr>
          <p:spPr>
            <a:xfrm>
              <a:off x="950400" y="2532825"/>
              <a:ext cx="21000" cy="38550"/>
            </a:xfrm>
            <a:custGeom>
              <a:avLst/>
              <a:gdLst/>
              <a:ahLst/>
              <a:cxnLst/>
              <a:rect l="l" t="t" r="r" b="b"/>
              <a:pathLst>
                <a:path w="840" h="1542" extrusionOk="0">
                  <a:moveTo>
                    <a:pt x="8" y="1"/>
                  </a:moveTo>
                  <a:cubicBezTo>
                    <a:pt x="5" y="1"/>
                    <a:pt x="1" y="8"/>
                    <a:pt x="1" y="15"/>
                  </a:cubicBezTo>
                  <a:cubicBezTo>
                    <a:pt x="84" y="574"/>
                    <a:pt x="394" y="1146"/>
                    <a:pt x="786" y="1539"/>
                  </a:cubicBezTo>
                  <a:cubicBezTo>
                    <a:pt x="791" y="1541"/>
                    <a:pt x="796" y="1542"/>
                    <a:pt x="800" y="1542"/>
                  </a:cubicBezTo>
                  <a:cubicBezTo>
                    <a:pt x="821" y="1542"/>
                    <a:pt x="839" y="1522"/>
                    <a:pt x="810" y="1503"/>
                  </a:cubicBezTo>
                  <a:cubicBezTo>
                    <a:pt x="429" y="1027"/>
                    <a:pt x="203" y="586"/>
                    <a:pt x="13" y="15"/>
                  </a:cubicBezTo>
                  <a:cubicBezTo>
                    <a:pt x="13" y="5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58" name="Google Shape;19458;p27"/>
            <p:cNvSpPr/>
            <p:nvPr/>
          </p:nvSpPr>
          <p:spPr>
            <a:xfrm>
              <a:off x="843900" y="2460175"/>
              <a:ext cx="101175" cy="81950"/>
            </a:xfrm>
            <a:custGeom>
              <a:avLst/>
              <a:gdLst/>
              <a:ahLst/>
              <a:cxnLst/>
              <a:rect l="l" t="t" r="r" b="b"/>
              <a:pathLst>
                <a:path w="4047" h="3278" extrusionOk="0">
                  <a:moveTo>
                    <a:pt x="29" y="1"/>
                  </a:moveTo>
                  <a:cubicBezTo>
                    <a:pt x="7" y="1"/>
                    <a:pt x="0" y="22"/>
                    <a:pt x="10" y="51"/>
                  </a:cubicBezTo>
                  <a:cubicBezTo>
                    <a:pt x="546" y="670"/>
                    <a:pt x="1248" y="1242"/>
                    <a:pt x="1939" y="1718"/>
                  </a:cubicBezTo>
                  <a:cubicBezTo>
                    <a:pt x="2213" y="1909"/>
                    <a:pt x="2534" y="2028"/>
                    <a:pt x="2832" y="2206"/>
                  </a:cubicBezTo>
                  <a:cubicBezTo>
                    <a:pt x="3272" y="2480"/>
                    <a:pt x="3642" y="2944"/>
                    <a:pt x="4046" y="3278"/>
                  </a:cubicBezTo>
                  <a:cubicBezTo>
                    <a:pt x="3761" y="2968"/>
                    <a:pt x="3487" y="2647"/>
                    <a:pt x="3153" y="2373"/>
                  </a:cubicBezTo>
                  <a:cubicBezTo>
                    <a:pt x="2844" y="2123"/>
                    <a:pt x="2475" y="1980"/>
                    <a:pt x="2141" y="1766"/>
                  </a:cubicBezTo>
                  <a:cubicBezTo>
                    <a:pt x="1403" y="1242"/>
                    <a:pt x="760" y="575"/>
                    <a:pt x="46" y="4"/>
                  </a:cubicBezTo>
                  <a:cubicBezTo>
                    <a:pt x="40" y="2"/>
                    <a:pt x="34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59" name="Google Shape;19459;p27"/>
            <p:cNvSpPr/>
            <p:nvPr/>
          </p:nvSpPr>
          <p:spPr>
            <a:xfrm>
              <a:off x="845325" y="2455800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" y="0"/>
                  </a:moveTo>
                  <a:cubicBezTo>
                    <a:pt x="13" y="0"/>
                    <a:pt x="13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60" name="Google Shape;19460;p27"/>
            <p:cNvSpPr/>
            <p:nvPr/>
          </p:nvSpPr>
          <p:spPr>
            <a:xfrm>
              <a:off x="829850" y="2434225"/>
              <a:ext cx="14025" cy="22175"/>
            </a:xfrm>
            <a:custGeom>
              <a:avLst/>
              <a:gdLst/>
              <a:ahLst/>
              <a:cxnLst/>
              <a:rect l="l" t="t" r="r" b="b"/>
              <a:pathLst>
                <a:path w="561" h="887" extrusionOk="0">
                  <a:moveTo>
                    <a:pt x="14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44" y="327"/>
                    <a:pt x="358" y="601"/>
                    <a:pt x="560" y="887"/>
                  </a:cubicBezTo>
                  <a:cubicBezTo>
                    <a:pt x="394" y="589"/>
                    <a:pt x="239" y="268"/>
                    <a:pt x="24" y="6"/>
                  </a:cubicBezTo>
                  <a:cubicBezTo>
                    <a:pt x="21" y="2"/>
                    <a:pt x="17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61" name="Google Shape;19461;p27"/>
            <p:cNvSpPr/>
            <p:nvPr/>
          </p:nvSpPr>
          <p:spPr>
            <a:xfrm>
              <a:off x="978450" y="2553425"/>
              <a:ext cx="20200" cy="24500"/>
            </a:xfrm>
            <a:custGeom>
              <a:avLst/>
              <a:gdLst/>
              <a:ahLst/>
              <a:cxnLst/>
              <a:rect l="l" t="t" r="r" b="b"/>
              <a:pathLst>
                <a:path w="808" h="980" extrusionOk="0">
                  <a:moveTo>
                    <a:pt x="760" y="0"/>
                  </a:moveTo>
                  <a:cubicBezTo>
                    <a:pt x="605" y="72"/>
                    <a:pt x="498" y="250"/>
                    <a:pt x="391" y="381"/>
                  </a:cubicBezTo>
                  <a:cubicBezTo>
                    <a:pt x="260" y="548"/>
                    <a:pt x="141" y="738"/>
                    <a:pt x="34" y="941"/>
                  </a:cubicBezTo>
                  <a:cubicBezTo>
                    <a:pt x="0" y="957"/>
                    <a:pt x="13" y="980"/>
                    <a:pt x="36" y="980"/>
                  </a:cubicBezTo>
                  <a:cubicBezTo>
                    <a:pt x="46" y="980"/>
                    <a:pt x="58" y="976"/>
                    <a:pt x="69" y="965"/>
                  </a:cubicBezTo>
                  <a:cubicBezTo>
                    <a:pt x="200" y="786"/>
                    <a:pt x="319" y="619"/>
                    <a:pt x="462" y="441"/>
                  </a:cubicBezTo>
                  <a:cubicBezTo>
                    <a:pt x="569" y="310"/>
                    <a:pt x="724" y="191"/>
                    <a:pt x="796" y="24"/>
                  </a:cubicBezTo>
                  <a:cubicBezTo>
                    <a:pt x="807" y="12"/>
                    <a:pt x="784" y="0"/>
                    <a:pt x="7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62" name="Google Shape;19462;p27"/>
            <p:cNvSpPr/>
            <p:nvPr/>
          </p:nvSpPr>
          <p:spPr>
            <a:xfrm>
              <a:off x="979125" y="2415550"/>
              <a:ext cx="196825" cy="149100"/>
            </a:xfrm>
            <a:custGeom>
              <a:avLst/>
              <a:gdLst/>
              <a:ahLst/>
              <a:cxnLst/>
              <a:rect l="l" t="t" r="r" b="b"/>
              <a:pathLst>
                <a:path w="7873" h="5964" extrusionOk="0">
                  <a:moveTo>
                    <a:pt x="7817" y="1"/>
                  </a:moveTo>
                  <a:cubicBezTo>
                    <a:pt x="7813" y="1"/>
                    <a:pt x="7809" y="1"/>
                    <a:pt x="7805" y="3"/>
                  </a:cubicBezTo>
                  <a:cubicBezTo>
                    <a:pt x="6126" y="777"/>
                    <a:pt x="4507" y="1848"/>
                    <a:pt x="2959" y="2884"/>
                  </a:cubicBezTo>
                  <a:cubicBezTo>
                    <a:pt x="2400" y="3241"/>
                    <a:pt x="1923" y="3622"/>
                    <a:pt x="1507" y="4146"/>
                  </a:cubicBezTo>
                  <a:cubicBezTo>
                    <a:pt x="1031" y="4753"/>
                    <a:pt x="638" y="5408"/>
                    <a:pt x="18" y="5920"/>
                  </a:cubicBezTo>
                  <a:cubicBezTo>
                    <a:pt x="0" y="5938"/>
                    <a:pt x="10" y="5964"/>
                    <a:pt x="32" y="5964"/>
                  </a:cubicBezTo>
                  <a:cubicBezTo>
                    <a:pt x="38" y="5964"/>
                    <a:pt x="46" y="5961"/>
                    <a:pt x="54" y="5956"/>
                  </a:cubicBezTo>
                  <a:cubicBezTo>
                    <a:pt x="530" y="5599"/>
                    <a:pt x="876" y="5146"/>
                    <a:pt x="1233" y="4670"/>
                  </a:cubicBezTo>
                  <a:cubicBezTo>
                    <a:pt x="1804" y="3872"/>
                    <a:pt x="2424" y="3336"/>
                    <a:pt x="3257" y="2824"/>
                  </a:cubicBezTo>
                  <a:cubicBezTo>
                    <a:pt x="4757" y="1872"/>
                    <a:pt x="6353" y="1050"/>
                    <a:pt x="7841" y="62"/>
                  </a:cubicBezTo>
                  <a:cubicBezTo>
                    <a:pt x="7873" y="41"/>
                    <a:pt x="7848" y="1"/>
                    <a:pt x="78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63" name="Google Shape;19463;p27"/>
            <p:cNvSpPr/>
            <p:nvPr/>
          </p:nvSpPr>
          <p:spPr>
            <a:xfrm>
              <a:off x="989250" y="2413525"/>
              <a:ext cx="184725" cy="145050"/>
            </a:xfrm>
            <a:custGeom>
              <a:avLst/>
              <a:gdLst/>
              <a:ahLst/>
              <a:cxnLst/>
              <a:rect l="l" t="t" r="r" b="b"/>
              <a:pathLst>
                <a:path w="7389" h="5802" extrusionOk="0">
                  <a:moveTo>
                    <a:pt x="7388" y="0"/>
                  </a:moveTo>
                  <a:lnTo>
                    <a:pt x="7388" y="0"/>
                  </a:lnTo>
                  <a:cubicBezTo>
                    <a:pt x="6722" y="1512"/>
                    <a:pt x="5829" y="2691"/>
                    <a:pt x="4376" y="3560"/>
                  </a:cubicBezTo>
                  <a:cubicBezTo>
                    <a:pt x="3781" y="3918"/>
                    <a:pt x="3150" y="4120"/>
                    <a:pt x="2519" y="4406"/>
                  </a:cubicBezTo>
                  <a:cubicBezTo>
                    <a:pt x="1661" y="4787"/>
                    <a:pt x="1030" y="5442"/>
                    <a:pt x="66" y="5680"/>
                  </a:cubicBezTo>
                  <a:cubicBezTo>
                    <a:pt x="1" y="5701"/>
                    <a:pt x="15" y="5802"/>
                    <a:pt x="72" y="5802"/>
                  </a:cubicBezTo>
                  <a:cubicBezTo>
                    <a:pt x="77" y="5802"/>
                    <a:pt x="83" y="5801"/>
                    <a:pt x="90" y="5799"/>
                  </a:cubicBezTo>
                  <a:cubicBezTo>
                    <a:pt x="1066" y="5644"/>
                    <a:pt x="1614" y="5013"/>
                    <a:pt x="2459" y="4584"/>
                  </a:cubicBezTo>
                  <a:cubicBezTo>
                    <a:pt x="3245" y="4179"/>
                    <a:pt x="4078" y="3941"/>
                    <a:pt x="4828" y="3441"/>
                  </a:cubicBezTo>
                  <a:cubicBezTo>
                    <a:pt x="6007" y="2632"/>
                    <a:pt x="7103" y="1429"/>
                    <a:pt x="73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64" name="Google Shape;19464;p27"/>
            <p:cNvSpPr/>
            <p:nvPr/>
          </p:nvSpPr>
          <p:spPr>
            <a:xfrm>
              <a:off x="982250" y="2554825"/>
              <a:ext cx="10400" cy="8750"/>
            </a:xfrm>
            <a:custGeom>
              <a:avLst/>
              <a:gdLst/>
              <a:ahLst/>
              <a:cxnLst/>
              <a:rect l="l" t="t" r="r" b="b"/>
              <a:pathLst>
                <a:path w="416" h="350" extrusionOk="0">
                  <a:moveTo>
                    <a:pt x="400" y="1"/>
                  </a:moveTo>
                  <a:cubicBezTo>
                    <a:pt x="398" y="1"/>
                    <a:pt x="396" y="2"/>
                    <a:pt x="394" y="4"/>
                  </a:cubicBezTo>
                  <a:cubicBezTo>
                    <a:pt x="298" y="51"/>
                    <a:pt x="227" y="87"/>
                    <a:pt x="155" y="147"/>
                  </a:cubicBezTo>
                  <a:cubicBezTo>
                    <a:pt x="96" y="194"/>
                    <a:pt x="13" y="242"/>
                    <a:pt x="1" y="313"/>
                  </a:cubicBezTo>
                  <a:cubicBezTo>
                    <a:pt x="1" y="325"/>
                    <a:pt x="13" y="349"/>
                    <a:pt x="36" y="349"/>
                  </a:cubicBezTo>
                  <a:cubicBezTo>
                    <a:pt x="96" y="313"/>
                    <a:pt x="132" y="242"/>
                    <a:pt x="191" y="194"/>
                  </a:cubicBezTo>
                  <a:cubicBezTo>
                    <a:pt x="251" y="135"/>
                    <a:pt x="334" y="75"/>
                    <a:pt x="405" y="51"/>
                  </a:cubicBezTo>
                  <a:cubicBezTo>
                    <a:pt x="415" y="22"/>
                    <a:pt x="409" y="1"/>
                    <a:pt x="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65" name="Google Shape;19465;p27"/>
            <p:cNvSpPr/>
            <p:nvPr/>
          </p:nvSpPr>
          <p:spPr>
            <a:xfrm>
              <a:off x="1002500" y="2453775"/>
              <a:ext cx="124875" cy="90450"/>
            </a:xfrm>
            <a:custGeom>
              <a:avLst/>
              <a:gdLst/>
              <a:ahLst/>
              <a:cxnLst/>
              <a:rect l="l" t="t" r="r" b="b"/>
              <a:pathLst>
                <a:path w="4995" h="3618" extrusionOk="0">
                  <a:moveTo>
                    <a:pt x="4963" y="0"/>
                  </a:moveTo>
                  <a:cubicBezTo>
                    <a:pt x="4956" y="0"/>
                    <a:pt x="4948" y="3"/>
                    <a:pt x="4941" y="10"/>
                  </a:cubicBezTo>
                  <a:cubicBezTo>
                    <a:pt x="4227" y="760"/>
                    <a:pt x="3298" y="1176"/>
                    <a:pt x="2465" y="1772"/>
                  </a:cubicBezTo>
                  <a:cubicBezTo>
                    <a:pt x="1643" y="2367"/>
                    <a:pt x="786" y="2939"/>
                    <a:pt x="0" y="3617"/>
                  </a:cubicBezTo>
                  <a:cubicBezTo>
                    <a:pt x="1024" y="2974"/>
                    <a:pt x="1941" y="2200"/>
                    <a:pt x="2977" y="1546"/>
                  </a:cubicBezTo>
                  <a:cubicBezTo>
                    <a:pt x="3703" y="1069"/>
                    <a:pt x="4477" y="784"/>
                    <a:pt x="4977" y="45"/>
                  </a:cubicBezTo>
                  <a:cubicBezTo>
                    <a:pt x="4994" y="20"/>
                    <a:pt x="4980" y="0"/>
                    <a:pt x="4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66" name="Google Shape;19466;p27"/>
            <p:cNvSpPr/>
            <p:nvPr/>
          </p:nvSpPr>
          <p:spPr>
            <a:xfrm>
              <a:off x="1130575" y="2443450"/>
              <a:ext cx="12550" cy="12600"/>
            </a:xfrm>
            <a:custGeom>
              <a:avLst/>
              <a:gdLst/>
              <a:ahLst/>
              <a:cxnLst/>
              <a:rect l="l" t="t" r="r" b="b"/>
              <a:pathLst>
                <a:path w="502" h="504" extrusionOk="0">
                  <a:moveTo>
                    <a:pt x="485" y="1"/>
                  </a:moveTo>
                  <a:cubicBezTo>
                    <a:pt x="481" y="1"/>
                    <a:pt x="477" y="2"/>
                    <a:pt x="473" y="6"/>
                  </a:cubicBezTo>
                  <a:cubicBezTo>
                    <a:pt x="378" y="77"/>
                    <a:pt x="307" y="161"/>
                    <a:pt x="211" y="232"/>
                  </a:cubicBezTo>
                  <a:cubicBezTo>
                    <a:pt x="140" y="304"/>
                    <a:pt x="56" y="375"/>
                    <a:pt x="9" y="470"/>
                  </a:cubicBezTo>
                  <a:cubicBezTo>
                    <a:pt x="0" y="487"/>
                    <a:pt x="10" y="504"/>
                    <a:pt x="20" y="504"/>
                  </a:cubicBezTo>
                  <a:cubicBezTo>
                    <a:pt x="25" y="504"/>
                    <a:pt x="29" y="501"/>
                    <a:pt x="33" y="494"/>
                  </a:cubicBezTo>
                  <a:cubicBezTo>
                    <a:pt x="128" y="458"/>
                    <a:pt x="199" y="351"/>
                    <a:pt x="271" y="280"/>
                  </a:cubicBezTo>
                  <a:cubicBezTo>
                    <a:pt x="354" y="196"/>
                    <a:pt x="426" y="113"/>
                    <a:pt x="485" y="18"/>
                  </a:cubicBezTo>
                  <a:cubicBezTo>
                    <a:pt x="502" y="9"/>
                    <a:pt x="495" y="1"/>
                    <a:pt x="4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67" name="Google Shape;19467;p27"/>
            <p:cNvSpPr/>
            <p:nvPr/>
          </p:nvSpPr>
          <p:spPr>
            <a:xfrm>
              <a:off x="810800" y="2468775"/>
              <a:ext cx="157775" cy="191525"/>
            </a:xfrm>
            <a:custGeom>
              <a:avLst/>
              <a:gdLst/>
              <a:ahLst/>
              <a:cxnLst/>
              <a:rect l="l" t="t" r="r" b="b"/>
              <a:pathLst>
                <a:path w="6311" h="7661" extrusionOk="0">
                  <a:moveTo>
                    <a:pt x="39" y="0"/>
                  </a:moveTo>
                  <a:cubicBezTo>
                    <a:pt x="19" y="0"/>
                    <a:pt x="1" y="13"/>
                    <a:pt x="1" y="41"/>
                  </a:cubicBezTo>
                  <a:cubicBezTo>
                    <a:pt x="1" y="731"/>
                    <a:pt x="227" y="1374"/>
                    <a:pt x="655" y="1946"/>
                  </a:cubicBezTo>
                  <a:cubicBezTo>
                    <a:pt x="1001" y="2386"/>
                    <a:pt x="1310" y="2731"/>
                    <a:pt x="1548" y="3255"/>
                  </a:cubicBezTo>
                  <a:cubicBezTo>
                    <a:pt x="1668" y="3517"/>
                    <a:pt x="1787" y="3732"/>
                    <a:pt x="1977" y="3946"/>
                  </a:cubicBezTo>
                  <a:cubicBezTo>
                    <a:pt x="2560" y="4589"/>
                    <a:pt x="3406" y="5006"/>
                    <a:pt x="4073" y="5553"/>
                  </a:cubicBezTo>
                  <a:cubicBezTo>
                    <a:pt x="4846" y="6196"/>
                    <a:pt x="5549" y="6911"/>
                    <a:pt x="6216" y="7661"/>
                  </a:cubicBezTo>
                  <a:cubicBezTo>
                    <a:pt x="6251" y="7661"/>
                    <a:pt x="6311" y="7601"/>
                    <a:pt x="6275" y="7565"/>
                  </a:cubicBezTo>
                  <a:cubicBezTo>
                    <a:pt x="5287" y="6327"/>
                    <a:pt x="4073" y="5339"/>
                    <a:pt x="2787" y="4422"/>
                  </a:cubicBezTo>
                  <a:cubicBezTo>
                    <a:pt x="2382" y="4148"/>
                    <a:pt x="1989" y="3827"/>
                    <a:pt x="1739" y="3398"/>
                  </a:cubicBezTo>
                  <a:cubicBezTo>
                    <a:pt x="1596" y="3112"/>
                    <a:pt x="1513" y="2839"/>
                    <a:pt x="1334" y="2577"/>
                  </a:cubicBezTo>
                  <a:cubicBezTo>
                    <a:pt x="1120" y="2255"/>
                    <a:pt x="798" y="2005"/>
                    <a:pt x="584" y="1672"/>
                  </a:cubicBezTo>
                  <a:cubicBezTo>
                    <a:pt x="251" y="1172"/>
                    <a:pt x="120" y="636"/>
                    <a:pt x="84" y="41"/>
                  </a:cubicBezTo>
                  <a:cubicBezTo>
                    <a:pt x="84" y="16"/>
                    <a:pt x="6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68" name="Google Shape;19468;p27"/>
            <p:cNvSpPr/>
            <p:nvPr/>
          </p:nvSpPr>
          <p:spPr>
            <a:xfrm>
              <a:off x="810900" y="2468750"/>
              <a:ext cx="137300" cy="144675"/>
            </a:xfrm>
            <a:custGeom>
              <a:avLst/>
              <a:gdLst/>
              <a:ahLst/>
              <a:cxnLst/>
              <a:rect l="l" t="t" r="r" b="b"/>
              <a:pathLst>
                <a:path w="5492" h="5787" extrusionOk="0">
                  <a:moveTo>
                    <a:pt x="6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482"/>
                    <a:pt x="1294" y="875"/>
                    <a:pt x="1854" y="1411"/>
                  </a:cubicBezTo>
                  <a:cubicBezTo>
                    <a:pt x="2342" y="1851"/>
                    <a:pt x="2664" y="2423"/>
                    <a:pt x="3080" y="2923"/>
                  </a:cubicBezTo>
                  <a:cubicBezTo>
                    <a:pt x="3342" y="3268"/>
                    <a:pt x="3676" y="3494"/>
                    <a:pt x="3997" y="3756"/>
                  </a:cubicBezTo>
                  <a:cubicBezTo>
                    <a:pt x="4747" y="4340"/>
                    <a:pt x="5128" y="4887"/>
                    <a:pt x="5438" y="5769"/>
                  </a:cubicBezTo>
                  <a:cubicBezTo>
                    <a:pt x="5444" y="5780"/>
                    <a:pt x="5459" y="5786"/>
                    <a:pt x="5471" y="5786"/>
                  </a:cubicBezTo>
                  <a:cubicBezTo>
                    <a:pt x="5482" y="5786"/>
                    <a:pt x="5491" y="5780"/>
                    <a:pt x="5485" y="5769"/>
                  </a:cubicBezTo>
                  <a:cubicBezTo>
                    <a:pt x="5354" y="4328"/>
                    <a:pt x="4069" y="3923"/>
                    <a:pt x="3235" y="2959"/>
                  </a:cubicBezTo>
                  <a:cubicBezTo>
                    <a:pt x="2747" y="2375"/>
                    <a:pt x="2402" y="1744"/>
                    <a:pt x="1830" y="1244"/>
                  </a:cubicBezTo>
                  <a:cubicBezTo>
                    <a:pt x="1271" y="768"/>
                    <a:pt x="651" y="351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69" name="Google Shape;19469;p27"/>
            <p:cNvSpPr/>
            <p:nvPr/>
          </p:nvSpPr>
          <p:spPr>
            <a:xfrm>
              <a:off x="946100" y="2607375"/>
              <a:ext cx="25375" cy="50675"/>
            </a:xfrm>
            <a:custGeom>
              <a:avLst/>
              <a:gdLst/>
              <a:ahLst/>
              <a:cxnLst/>
              <a:rect l="l" t="t" r="r" b="b"/>
              <a:pathLst>
                <a:path w="1015" h="2027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lnTo>
                    <a:pt x="6" y="9"/>
                  </a:lnTo>
                  <a:cubicBezTo>
                    <a:pt x="113" y="724"/>
                    <a:pt x="435" y="1521"/>
                    <a:pt x="958" y="2021"/>
                  </a:cubicBezTo>
                  <a:cubicBezTo>
                    <a:pt x="962" y="2025"/>
                    <a:pt x="967" y="2026"/>
                    <a:pt x="974" y="2026"/>
                  </a:cubicBezTo>
                  <a:cubicBezTo>
                    <a:pt x="992" y="2026"/>
                    <a:pt x="1015" y="2015"/>
                    <a:pt x="1006" y="1998"/>
                  </a:cubicBezTo>
                  <a:cubicBezTo>
                    <a:pt x="566" y="1355"/>
                    <a:pt x="232" y="759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70" name="Google Shape;19470;p27"/>
            <p:cNvSpPr/>
            <p:nvPr/>
          </p:nvSpPr>
          <p:spPr>
            <a:xfrm>
              <a:off x="828675" y="2494475"/>
              <a:ext cx="75925" cy="80100"/>
            </a:xfrm>
            <a:custGeom>
              <a:avLst/>
              <a:gdLst/>
              <a:ahLst/>
              <a:cxnLst/>
              <a:rect l="l" t="t" r="r" b="b"/>
              <a:pathLst>
                <a:path w="3037" h="3204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34"/>
                    <a:pt x="500" y="620"/>
                    <a:pt x="774" y="918"/>
                  </a:cubicBezTo>
                  <a:cubicBezTo>
                    <a:pt x="1119" y="1299"/>
                    <a:pt x="1369" y="1703"/>
                    <a:pt x="1631" y="2132"/>
                  </a:cubicBezTo>
                  <a:cubicBezTo>
                    <a:pt x="1929" y="2608"/>
                    <a:pt x="2405" y="3096"/>
                    <a:pt x="2977" y="3204"/>
                  </a:cubicBezTo>
                  <a:cubicBezTo>
                    <a:pt x="3000" y="3204"/>
                    <a:pt x="3036" y="3180"/>
                    <a:pt x="3000" y="3144"/>
                  </a:cubicBezTo>
                  <a:cubicBezTo>
                    <a:pt x="2715" y="2942"/>
                    <a:pt x="2393" y="2787"/>
                    <a:pt x="2143" y="2537"/>
                  </a:cubicBezTo>
                  <a:cubicBezTo>
                    <a:pt x="1857" y="2263"/>
                    <a:pt x="1679" y="1918"/>
                    <a:pt x="1464" y="1608"/>
                  </a:cubicBezTo>
                  <a:cubicBezTo>
                    <a:pt x="1083" y="1037"/>
                    <a:pt x="548" y="45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71" name="Google Shape;19471;p27"/>
            <p:cNvSpPr/>
            <p:nvPr/>
          </p:nvSpPr>
          <p:spPr>
            <a:xfrm>
              <a:off x="909125" y="2580075"/>
              <a:ext cx="35800" cy="44225"/>
            </a:xfrm>
            <a:custGeom>
              <a:avLst/>
              <a:gdLst/>
              <a:ahLst/>
              <a:cxnLst/>
              <a:rect l="l" t="t" r="r" b="b"/>
              <a:pathLst>
                <a:path w="1432" h="1769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378" y="625"/>
                    <a:pt x="913" y="1196"/>
                    <a:pt x="1366" y="1756"/>
                  </a:cubicBezTo>
                  <a:cubicBezTo>
                    <a:pt x="1372" y="1765"/>
                    <a:pt x="1380" y="1769"/>
                    <a:pt x="1387" y="1769"/>
                  </a:cubicBezTo>
                  <a:cubicBezTo>
                    <a:pt x="1409" y="1769"/>
                    <a:pt x="1431" y="1738"/>
                    <a:pt x="1414" y="1720"/>
                  </a:cubicBezTo>
                  <a:cubicBezTo>
                    <a:pt x="973" y="1149"/>
                    <a:pt x="544" y="494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72" name="Google Shape;19472;p27"/>
            <p:cNvSpPr/>
            <p:nvPr/>
          </p:nvSpPr>
          <p:spPr>
            <a:xfrm>
              <a:off x="978075" y="2465800"/>
              <a:ext cx="236575" cy="188850"/>
            </a:xfrm>
            <a:custGeom>
              <a:avLst/>
              <a:gdLst/>
              <a:ahLst/>
              <a:cxnLst/>
              <a:rect l="l" t="t" r="r" b="b"/>
              <a:pathLst>
                <a:path w="9463" h="7554" extrusionOk="0">
                  <a:moveTo>
                    <a:pt x="9403" y="1"/>
                  </a:moveTo>
                  <a:cubicBezTo>
                    <a:pt x="9397" y="1"/>
                    <a:pt x="9390" y="2"/>
                    <a:pt x="9383" y="5"/>
                  </a:cubicBezTo>
                  <a:cubicBezTo>
                    <a:pt x="7395" y="612"/>
                    <a:pt x="5645" y="1707"/>
                    <a:pt x="4180" y="3160"/>
                  </a:cubicBezTo>
                  <a:cubicBezTo>
                    <a:pt x="3787" y="3577"/>
                    <a:pt x="3370" y="3982"/>
                    <a:pt x="2894" y="4303"/>
                  </a:cubicBezTo>
                  <a:cubicBezTo>
                    <a:pt x="2525" y="4553"/>
                    <a:pt x="2096" y="4755"/>
                    <a:pt x="1751" y="5017"/>
                  </a:cubicBezTo>
                  <a:cubicBezTo>
                    <a:pt x="1489" y="5196"/>
                    <a:pt x="1275" y="5410"/>
                    <a:pt x="1108" y="5660"/>
                  </a:cubicBezTo>
                  <a:cubicBezTo>
                    <a:pt x="703" y="6303"/>
                    <a:pt x="739" y="7041"/>
                    <a:pt x="13" y="7506"/>
                  </a:cubicBezTo>
                  <a:cubicBezTo>
                    <a:pt x="1" y="7518"/>
                    <a:pt x="25" y="7553"/>
                    <a:pt x="37" y="7553"/>
                  </a:cubicBezTo>
                  <a:cubicBezTo>
                    <a:pt x="894" y="7149"/>
                    <a:pt x="834" y="6029"/>
                    <a:pt x="1477" y="5410"/>
                  </a:cubicBezTo>
                  <a:cubicBezTo>
                    <a:pt x="2156" y="4720"/>
                    <a:pt x="3144" y="4398"/>
                    <a:pt x="3859" y="3708"/>
                  </a:cubicBezTo>
                  <a:cubicBezTo>
                    <a:pt x="4680" y="2934"/>
                    <a:pt x="5406" y="2136"/>
                    <a:pt x="6395" y="1541"/>
                  </a:cubicBezTo>
                  <a:cubicBezTo>
                    <a:pt x="7359" y="957"/>
                    <a:pt x="8431" y="600"/>
                    <a:pt x="9431" y="100"/>
                  </a:cubicBezTo>
                  <a:cubicBezTo>
                    <a:pt x="9462" y="69"/>
                    <a:pt x="9448" y="1"/>
                    <a:pt x="94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73" name="Google Shape;19473;p27"/>
            <p:cNvSpPr/>
            <p:nvPr/>
          </p:nvSpPr>
          <p:spPr>
            <a:xfrm>
              <a:off x="1001900" y="2468475"/>
              <a:ext cx="211350" cy="183975"/>
            </a:xfrm>
            <a:custGeom>
              <a:avLst/>
              <a:gdLst/>
              <a:ahLst/>
              <a:cxnLst/>
              <a:rect l="l" t="t" r="r" b="b"/>
              <a:pathLst>
                <a:path w="8454" h="7359" extrusionOk="0">
                  <a:moveTo>
                    <a:pt x="8431" y="0"/>
                  </a:moveTo>
                  <a:cubicBezTo>
                    <a:pt x="8426" y="0"/>
                    <a:pt x="8422" y="2"/>
                    <a:pt x="8418" y="5"/>
                  </a:cubicBezTo>
                  <a:cubicBezTo>
                    <a:pt x="7894" y="481"/>
                    <a:pt x="7680" y="1148"/>
                    <a:pt x="7418" y="1755"/>
                  </a:cubicBezTo>
                  <a:cubicBezTo>
                    <a:pt x="6894" y="2946"/>
                    <a:pt x="6013" y="3541"/>
                    <a:pt x="4965" y="4232"/>
                  </a:cubicBezTo>
                  <a:cubicBezTo>
                    <a:pt x="4275" y="4672"/>
                    <a:pt x="3560" y="5053"/>
                    <a:pt x="3096" y="5732"/>
                  </a:cubicBezTo>
                  <a:cubicBezTo>
                    <a:pt x="2392" y="6742"/>
                    <a:pt x="1450" y="7212"/>
                    <a:pt x="259" y="7212"/>
                  </a:cubicBezTo>
                  <a:cubicBezTo>
                    <a:pt x="201" y="7212"/>
                    <a:pt x="143" y="7210"/>
                    <a:pt x="84" y="7208"/>
                  </a:cubicBezTo>
                  <a:cubicBezTo>
                    <a:pt x="24" y="7208"/>
                    <a:pt x="0" y="7292"/>
                    <a:pt x="60" y="7315"/>
                  </a:cubicBezTo>
                  <a:cubicBezTo>
                    <a:pt x="221" y="7344"/>
                    <a:pt x="382" y="7358"/>
                    <a:pt x="542" y="7358"/>
                  </a:cubicBezTo>
                  <a:cubicBezTo>
                    <a:pt x="1178" y="7358"/>
                    <a:pt x="1799" y="7141"/>
                    <a:pt x="2322" y="6780"/>
                  </a:cubicBezTo>
                  <a:cubicBezTo>
                    <a:pt x="2667" y="6530"/>
                    <a:pt x="2917" y="6232"/>
                    <a:pt x="3156" y="5911"/>
                  </a:cubicBezTo>
                  <a:cubicBezTo>
                    <a:pt x="3608" y="5291"/>
                    <a:pt x="4156" y="4922"/>
                    <a:pt x="4787" y="4517"/>
                  </a:cubicBezTo>
                  <a:cubicBezTo>
                    <a:pt x="5561" y="3994"/>
                    <a:pt x="6489" y="3482"/>
                    <a:pt x="7049" y="2696"/>
                  </a:cubicBezTo>
                  <a:cubicBezTo>
                    <a:pt x="7620" y="1850"/>
                    <a:pt x="7799" y="838"/>
                    <a:pt x="8454" y="17"/>
                  </a:cubicBezTo>
                  <a:cubicBezTo>
                    <a:pt x="8454" y="9"/>
                    <a:pt x="8442" y="0"/>
                    <a:pt x="84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74" name="Google Shape;19474;p27"/>
            <p:cNvSpPr/>
            <p:nvPr/>
          </p:nvSpPr>
          <p:spPr>
            <a:xfrm>
              <a:off x="979575" y="2648975"/>
              <a:ext cx="26225" cy="12375"/>
            </a:xfrm>
            <a:custGeom>
              <a:avLst/>
              <a:gdLst/>
              <a:ahLst/>
              <a:cxnLst/>
              <a:rect l="l" t="t" r="r" b="b"/>
              <a:pathLst>
                <a:path w="1049" h="495" extrusionOk="0">
                  <a:moveTo>
                    <a:pt x="1013" y="0"/>
                  </a:moveTo>
                  <a:cubicBezTo>
                    <a:pt x="751" y="36"/>
                    <a:pt x="0" y="48"/>
                    <a:pt x="36" y="476"/>
                  </a:cubicBezTo>
                  <a:cubicBezTo>
                    <a:pt x="36" y="488"/>
                    <a:pt x="42" y="494"/>
                    <a:pt x="51" y="494"/>
                  </a:cubicBezTo>
                  <a:cubicBezTo>
                    <a:pt x="60" y="494"/>
                    <a:pt x="72" y="488"/>
                    <a:pt x="84" y="476"/>
                  </a:cubicBezTo>
                  <a:cubicBezTo>
                    <a:pt x="203" y="84"/>
                    <a:pt x="703" y="119"/>
                    <a:pt x="1036" y="36"/>
                  </a:cubicBezTo>
                  <a:cubicBezTo>
                    <a:pt x="1048" y="36"/>
                    <a:pt x="1048" y="0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75" name="Google Shape;19475;p27"/>
            <p:cNvSpPr/>
            <p:nvPr/>
          </p:nvSpPr>
          <p:spPr>
            <a:xfrm>
              <a:off x="977800" y="2654500"/>
              <a:ext cx="6175" cy="16450"/>
            </a:xfrm>
            <a:custGeom>
              <a:avLst/>
              <a:gdLst/>
              <a:ahLst/>
              <a:cxnLst/>
              <a:rect l="l" t="t" r="r" b="b"/>
              <a:pathLst>
                <a:path w="247" h="658" extrusionOk="0">
                  <a:moveTo>
                    <a:pt x="216" y="0"/>
                  </a:moveTo>
                  <a:cubicBezTo>
                    <a:pt x="208" y="0"/>
                    <a:pt x="198" y="1"/>
                    <a:pt x="191" y="5"/>
                  </a:cubicBezTo>
                  <a:cubicBezTo>
                    <a:pt x="95" y="172"/>
                    <a:pt x="0" y="446"/>
                    <a:pt x="60" y="648"/>
                  </a:cubicBezTo>
                  <a:cubicBezTo>
                    <a:pt x="60" y="654"/>
                    <a:pt x="66" y="657"/>
                    <a:pt x="71" y="657"/>
                  </a:cubicBezTo>
                  <a:cubicBezTo>
                    <a:pt x="77" y="657"/>
                    <a:pt x="83" y="654"/>
                    <a:pt x="83" y="648"/>
                  </a:cubicBezTo>
                  <a:cubicBezTo>
                    <a:pt x="119" y="541"/>
                    <a:pt x="107" y="434"/>
                    <a:pt x="131" y="315"/>
                  </a:cubicBezTo>
                  <a:cubicBezTo>
                    <a:pt x="167" y="208"/>
                    <a:pt x="191" y="113"/>
                    <a:pt x="238" y="5"/>
                  </a:cubicBezTo>
                  <a:cubicBezTo>
                    <a:pt x="246" y="5"/>
                    <a:pt x="233" y="0"/>
                    <a:pt x="2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76" name="Google Shape;19476;p27"/>
            <p:cNvSpPr/>
            <p:nvPr/>
          </p:nvSpPr>
          <p:spPr>
            <a:xfrm>
              <a:off x="976000" y="2657700"/>
              <a:ext cx="6275" cy="24875"/>
            </a:xfrm>
            <a:custGeom>
              <a:avLst/>
              <a:gdLst/>
              <a:ahLst/>
              <a:cxnLst/>
              <a:rect l="l" t="t" r="r" b="b"/>
              <a:pathLst>
                <a:path w="251" h="995" extrusionOk="0">
                  <a:moveTo>
                    <a:pt x="243" y="1"/>
                  </a:moveTo>
                  <a:cubicBezTo>
                    <a:pt x="241" y="1"/>
                    <a:pt x="239" y="3"/>
                    <a:pt x="239" y="8"/>
                  </a:cubicBezTo>
                  <a:cubicBezTo>
                    <a:pt x="143" y="318"/>
                    <a:pt x="24" y="639"/>
                    <a:pt x="1" y="961"/>
                  </a:cubicBezTo>
                  <a:cubicBezTo>
                    <a:pt x="1" y="982"/>
                    <a:pt x="17" y="994"/>
                    <a:pt x="32" y="994"/>
                  </a:cubicBezTo>
                  <a:cubicBezTo>
                    <a:pt x="44" y="994"/>
                    <a:pt x="55" y="988"/>
                    <a:pt x="60" y="973"/>
                  </a:cubicBezTo>
                  <a:cubicBezTo>
                    <a:pt x="179" y="663"/>
                    <a:pt x="203" y="342"/>
                    <a:pt x="251" y="20"/>
                  </a:cubicBezTo>
                  <a:cubicBezTo>
                    <a:pt x="251" y="6"/>
                    <a:pt x="247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77" name="Google Shape;19477;p27"/>
            <p:cNvSpPr/>
            <p:nvPr/>
          </p:nvSpPr>
          <p:spPr>
            <a:xfrm>
              <a:off x="975100" y="2657450"/>
              <a:ext cx="5400" cy="19725"/>
            </a:xfrm>
            <a:custGeom>
              <a:avLst/>
              <a:gdLst/>
              <a:ahLst/>
              <a:cxnLst/>
              <a:rect l="l" t="t" r="r" b="b"/>
              <a:pathLst>
                <a:path w="216" h="789" extrusionOk="0">
                  <a:moveTo>
                    <a:pt x="165" y="1"/>
                  </a:moveTo>
                  <a:cubicBezTo>
                    <a:pt x="153" y="1"/>
                    <a:pt x="144" y="6"/>
                    <a:pt x="144" y="18"/>
                  </a:cubicBezTo>
                  <a:cubicBezTo>
                    <a:pt x="120" y="173"/>
                    <a:pt x="108" y="304"/>
                    <a:pt x="84" y="435"/>
                  </a:cubicBezTo>
                  <a:cubicBezTo>
                    <a:pt x="49" y="542"/>
                    <a:pt x="1" y="649"/>
                    <a:pt x="1" y="768"/>
                  </a:cubicBezTo>
                  <a:cubicBezTo>
                    <a:pt x="1" y="782"/>
                    <a:pt x="13" y="788"/>
                    <a:pt x="26" y="788"/>
                  </a:cubicBezTo>
                  <a:cubicBezTo>
                    <a:pt x="35" y="788"/>
                    <a:pt x="44" y="785"/>
                    <a:pt x="49" y="780"/>
                  </a:cubicBezTo>
                  <a:cubicBezTo>
                    <a:pt x="203" y="590"/>
                    <a:pt x="215" y="245"/>
                    <a:pt x="203" y="18"/>
                  </a:cubicBezTo>
                  <a:cubicBezTo>
                    <a:pt x="191" y="6"/>
                    <a:pt x="176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78" name="Google Shape;19478;p27"/>
            <p:cNvSpPr/>
            <p:nvPr/>
          </p:nvSpPr>
          <p:spPr>
            <a:xfrm>
              <a:off x="976250" y="2648000"/>
              <a:ext cx="31925" cy="23250"/>
            </a:xfrm>
            <a:custGeom>
              <a:avLst/>
              <a:gdLst/>
              <a:ahLst/>
              <a:cxnLst/>
              <a:rect l="l" t="t" r="r" b="b"/>
              <a:pathLst>
                <a:path w="1277" h="930" extrusionOk="0">
                  <a:moveTo>
                    <a:pt x="1072" y="0"/>
                  </a:moveTo>
                  <a:cubicBezTo>
                    <a:pt x="638" y="0"/>
                    <a:pt x="0" y="528"/>
                    <a:pt x="62" y="920"/>
                  </a:cubicBezTo>
                  <a:cubicBezTo>
                    <a:pt x="62" y="926"/>
                    <a:pt x="65" y="929"/>
                    <a:pt x="68" y="929"/>
                  </a:cubicBezTo>
                  <a:cubicBezTo>
                    <a:pt x="71" y="929"/>
                    <a:pt x="74" y="926"/>
                    <a:pt x="74" y="920"/>
                  </a:cubicBezTo>
                  <a:cubicBezTo>
                    <a:pt x="157" y="849"/>
                    <a:pt x="193" y="742"/>
                    <a:pt x="253" y="646"/>
                  </a:cubicBezTo>
                  <a:cubicBezTo>
                    <a:pt x="336" y="527"/>
                    <a:pt x="431" y="432"/>
                    <a:pt x="550" y="349"/>
                  </a:cubicBezTo>
                  <a:cubicBezTo>
                    <a:pt x="669" y="265"/>
                    <a:pt x="788" y="206"/>
                    <a:pt x="943" y="170"/>
                  </a:cubicBezTo>
                  <a:cubicBezTo>
                    <a:pt x="1038" y="146"/>
                    <a:pt x="1169" y="158"/>
                    <a:pt x="1253" y="99"/>
                  </a:cubicBezTo>
                  <a:cubicBezTo>
                    <a:pt x="1276" y="87"/>
                    <a:pt x="1276" y="51"/>
                    <a:pt x="1253" y="39"/>
                  </a:cubicBezTo>
                  <a:cubicBezTo>
                    <a:pt x="1199" y="12"/>
                    <a:pt x="1138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79" name="Google Shape;19479;p27"/>
            <p:cNvSpPr/>
            <p:nvPr/>
          </p:nvSpPr>
          <p:spPr>
            <a:xfrm>
              <a:off x="1001000" y="2539950"/>
              <a:ext cx="123800" cy="99525"/>
            </a:xfrm>
            <a:custGeom>
              <a:avLst/>
              <a:gdLst/>
              <a:ahLst/>
              <a:cxnLst/>
              <a:rect l="l" t="t" r="r" b="b"/>
              <a:pathLst>
                <a:path w="4952" h="3981" extrusionOk="0">
                  <a:moveTo>
                    <a:pt x="4915" y="0"/>
                  </a:moveTo>
                  <a:cubicBezTo>
                    <a:pt x="4912" y="0"/>
                    <a:pt x="4908" y="1"/>
                    <a:pt x="4906" y="4"/>
                  </a:cubicBezTo>
                  <a:cubicBezTo>
                    <a:pt x="4192" y="670"/>
                    <a:pt x="3311" y="1075"/>
                    <a:pt x="2584" y="1694"/>
                  </a:cubicBezTo>
                  <a:cubicBezTo>
                    <a:pt x="1691" y="2456"/>
                    <a:pt x="977" y="3290"/>
                    <a:pt x="1" y="3980"/>
                  </a:cubicBezTo>
                  <a:cubicBezTo>
                    <a:pt x="989" y="3385"/>
                    <a:pt x="1668" y="2575"/>
                    <a:pt x="2525" y="1837"/>
                  </a:cubicBezTo>
                  <a:cubicBezTo>
                    <a:pt x="3287" y="1182"/>
                    <a:pt x="4311" y="837"/>
                    <a:pt x="4942" y="27"/>
                  </a:cubicBezTo>
                  <a:cubicBezTo>
                    <a:pt x="4951" y="18"/>
                    <a:pt x="4930" y="0"/>
                    <a:pt x="49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80" name="Google Shape;19480;p27"/>
            <p:cNvSpPr/>
            <p:nvPr/>
          </p:nvSpPr>
          <p:spPr>
            <a:xfrm>
              <a:off x="895050" y="2655375"/>
              <a:ext cx="74475" cy="56175"/>
            </a:xfrm>
            <a:custGeom>
              <a:avLst/>
              <a:gdLst/>
              <a:ahLst/>
              <a:cxnLst/>
              <a:rect l="l" t="t" r="r" b="b"/>
              <a:pathLst>
                <a:path w="2979" h="2247" extrusionOk="0">
                  <a:moveTo>
                    <a:pt x="68" y="1"/>
                  </a:moveTo>
                  <a:cubicBezTo>
                    <a:pt x="37" y="1"/>
                    <a:pt x="1" y="42"/>
                    <a:pt x="36" y="78"/>
                  </a:cubicBezTo>
                  <a:cubicBezTo>
                    <a:pt x="345" y="506"/>
                    <a:pt x="881" y="530"/>
                    <a:pt x="1334" y="744"/>
                  </a:cubicBezTo>
                  <a:cubicBezTo>
                    <a:pt x="2036" y="1066"/>
                    <a:pt x="2453" y="1685"/>
                    <a:pt x="2953" y="2233"/>
                  </a:cubicBezTo>
                  <a:cubicBezTo>
                    <a:pt x="2953" y="2243"/>
                    <a:pt x="2959" y="2246"/>
                    <a:pt x="2965" y="2246"/>
                  </a:cubicBezTo>
                  <a:cubicBezTo>
                    <a:pt x="2972" y="2246"/>
                    <a:pt x="2979" y="2239"/>
                    <a:pt x="2965" y="2233"/>
                  </a:cubicBezTo>
                  <a:cubicBezTo>
                    <a:pt x="2667" y="1768"/>
                    <a:pt x="2286" y="1304"/>
                    <a:pt x="1834" y="971"/>
                  </a:cubicBezTo>
                  <a:cubicBezTo>
                    <a:pt x="1322" y="566"/>
                    <a:pt x="500" y="530"/>
                    <a:pt x="95" y="18"/>
                  </a:cubicBezTo>
                  <a:cubicBezTo>
                    <a:pt x="89" y="6"/>
                    <a:pt x="79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81" name="Google Shape;19481;p27"/>
            <p:cNvSpPr/>
            <p:nvPr/>
          </p:nvSpPr>
          <p:spPr>
            <a:xfrm>
              <a:off x="757300" y="2542300"/>
              <a:ext cx="134425" cy="112550"/>
            </a:xfrm>
            <a:custGeom>
              <a:avLst/>
              <a:gdLst/>
              <a:ahLst/>
              <a:cxnLst/>
              <a:rect l="l" t="t" r="r" b="b"/>
              <a:pathLst>
                <a:path w="5377" h="4502" extrusionOk="0">
                  <a:moveTo>
                    <a:pt x="38" y="0"/>
                  </a:moveTo>
                  <a:cubicBezTo>
                    <a:pt x="18" y="0"/>
                    <a:pt x="0" y="14"/>
                    <a:pt x="9" y="40"/>
                  </a:cubicBezTo>
                  <a:cubicBezTo>
                    <a:pt x="379" y="600"/>
                    <a:pt x="652" y="1231"/>
                    <a:pt x="1033" y="1767"/>
                  </a:cubicBezTo>
                  <a:cubicBezTo>
                    <a:pt x="1319" y="2172"/>
                    <a:pt x="1748" y="2386"/>
                    <a:pt x="2176" y="2612"/>
                  </a:cubicBezTo>
                  <a:cubicBezTo>
                    <a:pt x="2736" y="2910"/>
                    <a:pt x="3176" y="3279"/>
                    <a:pt x="3688" y="3636"/>
                  </a:cubicBezTo>
                  <a:cubicBezTo>
                    <a:pt x="4189" y="3993"/>
                    <a:pt x="4820" y="4112"/>
                    <a:pt x="5320" y="4493"/>
                  </a:cubicBezTo>
                  <a:cubicBezTo>
                    <a:pt x="5328" y="4499"/>
                    <a:pt x="5336" y="4501"/>
                    <a:pt x="5342" y="4501"/>
                  </a:cubicBezTo>
                  <a:cubicBezTo>
                    <a:pt x="5364" y="4501"/>
                    <a:pt x="5376" y="4476"/>
                    <a:pt x="5367" y="4458"/>
                  </a:cubicBezTo>
                  <a:cubicBezTo>
                    <a:pt x="4998" y="4089"/>
                    <a:pt x="4510" y="3981"/>
                    <a:pt x="4046" y="3743"/>
                  </a:cubicBezTo>
                  <a:cubicBezTo>
                    <a:pt x="3534" y="3469"/>
                    <a:pt x="3153" y="3017"/>
                    <a:pt x="2641" y="2731"/>
                  </a:cubicBezTo>
                  <a:cubicBezTo>
                    <a:pt x="2045" y="2386"/>
                    <a:pt x="1402" y="2160"/>
                    <a:pt x="1033" y="1529"/>
                  </a:cubicBezTo>
                  <a:cubicBezTo>
                    <a:pt x="724" y="993"/>
                    <a:pt x="498" y="469"/>
                    <a:pt x="57" y="5"/>
                  </a:cubicBezTo>
                  <a:cubicBezTo>
                    <a:pt x="51" y="2"/>
                    <a:pt x="44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82" name="Google Shape;19482;p27"/>
            <p:cNvSpPr/>
            <p:nvPr/>
          </p:nvSpPr>
          <p:spPr>
            <a:xfrm>
              <a:off x="759000" y="2543000"/>
              <a:ext cx="162975" cy="115275"/>
            </a:xfrm>
            <a:custGeom>
              <a:avLst/>
              <a:gdLst/>
              <a:ahLst/>
              <a:cxnLst/>
              <a:rect l="l" t="t" r="r" b="b"/>
              <a:pathLst>
                <a:path w="6519" h="4611" extrusionOk="0">
                  <a:moveTo>
                    <a:pt x="1" y="1"/>
                  </a:moveTo>
                  <a:lnTo>
                    <a:pt x="1" y="1"/>
                  </a:lnTo>
                  <a:cubicBezTo>
                    <a:pt x="1263" y="501"/>
                    <a:pt x="2394" y="1167"/>
                    <a:pt x="3513" y="1953"/>
                  </a:cubicBezTo>
                  <a:cubicBezTo>
                    <a:pt x="4049" y="2322"/>
                    <a:pt x="4573" y="2691"/>
                    <a:pt x="5097" y="3096"/>
                  </a:cubicBezTo>
                  <a:cubicBezTo>
                    <a:pt x="5668" y="3525"/>
                    <a:pt x="6049" y="4037"/>
                    <a:pt x="6454" y="4596"/>
                  </a:cubicBezTo>
                  <a:cubicBezTo>
                    <a:pt x="6464" y="4607"/>
                    <a:pt x="6474" y="4611"/>
                    <a:pt x="6483" y="4611"/>
                  </a:cubicBezTo>
                  <a:cubicBezTo>
                    <a:pt x="6505" y="4611"/>
                    <a:pt x="6519" y="4583"/>
                    <a:pt x="6502" y="4549"/>
                  </a:cubicBezTo>
                  <a:cubicBezTo>
                    <a:pt x="5906" y="3346"/>
                    <a:pt x="4740" y="2679"/>
                    <a:pt x="3668" y="1929"/>
                  </a:cubicBezTo>
                  <a:cubicBezTo>
                    <a:pt x="2549" y="1144"/>
                    <a:pt x="1358" y="3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83" name="Google Shape;19483;p27"/>
            <p:cNvSpPr/>
            <p:nvPr/>
          </p:nvSpPr>
          <p:spPr>
            <a:xfrm>
              <a:off x="925225" y="2660125"/>
              <a:ext cx="45750" cy="42525"/>
            </a:xfrm>
            <a:custGeom>
              <a:avLst/>
              <a:gdLst/>
              <a:ahLst/>
              <a:cxnLst/>
              <a:rect l="l" t="t" r="r" b="b"/>
              <a:pathLst>
                <a:path w="1830" h="1701" extrusionOk="0">
                  <a:moveTo>
                    <a:pt x="24" y="0"/>
                  </a:moveTo>
                  <a:cubicBezTo>
                    <a:pt x="12" y="0"/>
                    <a:pt x="0" y="15"/>
                    <a:pt x="8" y="30"/>
                  </a:cubicBezTo>
                  <a:cubicBezTo>
                    <a:pt x="293" y="816"/>
                    <a:pt x="1317" y="959"/>
                    <a:pt x="1722" y="1674"/>
                  </a:cubicBezTo>
                  <a:cubicBezTo>
                    <a:pt x="1730" y="1692"/>
                    <a:pt x="1744" y="1700"/>
                    <a:pt x="1760" y="1700"/>
                  </a:cubicBezTo>
                  <a:cubicBezTo>
                    <a:pt x="1793" y="1700"/>
                    <a:pt x="1830" y="1663"/>
                    <a:pt x="1805" y="1614"/>
                  </a:cubicBezTo>
                  <a:cubicBezTo>
                    <a:pt x="1424" y="876"/>
                    <a:pt x="472" y="733"/>
                    <a:pt x="43" y="19"/>
                  </a:cubicBezTo>
                  <a:cubicBezTo>
                    <a:pt x="39" y="5"/>
                    <a:pt x="31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84" name="Google Shape;19484;p27"/>
            <p:cNvSpPr/>
            <p:nvPr/>
          </p:nvSpPr>
          <p:spPr>
            <a:xfrm>
              <a:off x="786250" y="2565800"/>
              <a:ext cx="75475" cy="52825"/>
            </a:xfrm>
            <a:custGeom>
              <a:avLst/>
              <a:gdLst/>
              <a:ahLst/>
              <a:cxnLst/>
              <a:rect l="l" t="t" r="r" b="b"/>
              <a:pathLst>
                <a:path w="3019" h="2113" extrusionOk="0">
                  <a:moveTo>
                    <a:pt x="2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494" y="624"/>
                    <a:pt x="1126" y="779"/>
                    <a:pt x="1745" y="1184"/>
                  </a:cubicBezTo>
                  <a:cubicBezTo>
                    <a:pt x="2173" y="1470"/>
                    <a:pt x="2435" y="2089"/>
                    <a:pt x="2995" y="2113"/>
                  </a:cubicBezTo>
                  <a:cubicBezTo>
                    <a:pt x="3019" y="2113"/>
                    <a:pt x="3019" y="2065"/>
                    <a:pt x="3007" y="2065"/>
                  </a:cubicBezTo>
                  <a:cubicBezTo>
                    <a:pt x="2459" y="1875"/>
                    <a:pt x="2185" y="1351"/>
                    <a:pt x="1697" y="1065"/>
                  </a:cubicBezTo>
                  <a:cubicBezTo>
                    <a:pt x="1090" y="720"/>
                    <a:pt x="554" y="505"/>
                    <a:pt x="30" y="5"/>
                  </a:cubicBezTo>
                  <a:cubicBezTo>
                    <a:pt x="30" y="2"/>
                    <a:pt x="28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85" name="Google Shape;19485;p27"/>
            <p:cNvSpPr/>
            <p:nvPr/>
          </p:nvSpPr>
          <p:spPr>
            <a:xfrm>
              <a:off x="865875" y="2621875"/>
              <a:ext cx="31875" cy="25625"/>
            </a:xfrm>
            <a:custGeom>
              <a:avLst/>
              <a:gdLst/>
              <a:ahLst/>
              <a:cxnLst/>
              <a:rect l="l" t="t" r="r" b="b"/>
              <a:pathLst>
                <a:path w="1275" h="1025" extrusionOk="0">
                  <a:moveTo>
                    <a:pt x="12" y="1"/>
                  </a:moveTo>
                  <a:cubicBezTo>
                    <a:pt x="12" y="1"/>
                    <a:pt x="0" y="13"/>
                    <a:pt x="0" y="25"/>
                  </a:cubicBezTo>
                  <a:cubicBezTo>
                    <a:pt x="298" y="429"/>
                    <a:pt x="786" y="846"/>
                    <a:pt x="1250" y="1025"/>
                  </a:cubicBezTo>
                  <a:cubicBezTo>
                    <a:pt x="1262" y="1025"/>
                    <a:pt x="1274" y="1013"/>
                    <a:pt x="1262" y="1001"/>
                  </a:cubicBezTo>
                  <a:cubicBezTo>
                    <a:pt x="1060" y="846"/>
                    <a:pt x="834" y="727"/>
                    <a:pt x="643" y="560"/>
                  </a:cubicBezTo>
                  <a:cubicBezTo>
                    <a:pt x="417" y="382"/>
                    <a:pt x="227" y="19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86" name="Google Shape;19486;p27"/>
            <p:cNvSpPr/>
            <p:nvPr/>
          </p:nvSpPr>
          <p:spPr>
            <a:xfrm>
              <a:off x="975150" y="2646250"/>
              <a:ext cx="125500" cy="110475"/>
            </a:xfrm>
            <a:custGeom>
              <a:avLst/>
              <a:gdLst/>
              <a:ahLst/>
              <a:cxnLst/>
              <a:rect l="l" t="t" r="r" b="b"/>
              <a:pathLst>
                <a:path w="5020" h="4419" extrusionOk="0">
                  <a:moveTo>
                    <a:pt x="4983" y="0"/>
                  </a:moveTo>
                  <a:cubicBezTo>
                    <a:pt x="4981" y="0"/>
                    <a:pt x="4978" y="1"/>
                    <a:pt x="4976" y="2"/>
                  </a:cubicBezTo>
                  <a:cubicBezTo>
                    <a:pt x="3785" y="169"/>
                    <a:pt x="3190" y="966"/>
                    <a:pt x="2368" y="1717"/>
                  </a:cubicBezTo>
                  <a:cubicBezTo>
                    <a:pt x="1999" y="2062"/>
                    <a:pt x="1571" y="2276"/>
                    <a:pt x="1273" y="2693"/>
                  </a:cubicBezTo>
                  <a:cubicBezTo>
                    <a:pt x="856" y="3276"/>
                    <a:pt x="642" y="3919"/>
                    <a:pt x="47" y="4372"/>
                  </a:cubicBezTo>
                  <a:cubicBezTo>
                    <a:pt x="0" y="4381"/>
                    <a:pt x="11" y="4419"/>
                    <a:pt x="35" y="4419"/>
                  </a:cubicBezTo>
                  <a:cubicBezTo>
                    <a:pt x="42" y="4419"/>
                    <a:pt x="50" y="4415"/>
                    <a:pt x="58" y="4407"/>
                  </a:cubicBezTo>
                  <a:cubicBezTo>
                    <a:pt x="951" y="3919"/>
                    <a:pt x="1190" y="2740"/>
                    <a:pt x="2011" y="2121"/>
                  </a:cubicBezTo>
                  <a:cubicBezTo>
                    <a:pt x="2428" y="1788"/>
                    <a:pt x="2725" y="1419"/>
                    <a:pt x="3118" y="1062"/>
                  </a:cubicBezTo>
                  <a:cubicBezTo>
                    <a:pt x="3666" y="538"/>
                    <a:pt x="4285" y="288"/>
                    <a:pt x="4988" y="50"/>
                  </a:cubicBezTo>
                  <a:cubicBezTo>
                    <a:pt x="5019" y="39"/>
                    <a:pt x="5004" y="0"/>
                    <a:pt x="49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87" name="Google Shape;19487;p27"/>
            <p:cNvSpPr/>
            <p:nvPr/>
          </p:nvSpPr>
          <p:spPr>
            <a:xfrm>
              <a:off x="978425" y="2647475"/>
              <a:ext cx="119650" cy="112275"/>
            </a:xfrm>
            <a:custGeom>
              <a:avLst/>
              <a:gdLst/>
              <a:ahLst/>
              <a:cxnLst/>
              <a:rect l="l" t="t" r="r" b="b"/>
              <a:pathLst>
                <a:path w="4786" h="4491" extrusionOk="0">
                  <a:moveTo>
                    <a:pt x="4773" y="1"/>
                  </a:moveTo>
                  <a:cubicBezTo>
                    <a:pt x="4476" y="513"/>
                    <a:pt x="4333" y="1167"/>
                    <a:pt x="4011" y="1644"/>
                  </a:cubicBezTo>
                  <a:cubicBezTo>
                    <a:pt x="3702" y="2084"/>
                    <a:pt x="2964" y="2334"/>
                    <a:pt x="2583" y="2775"/>
                  </a:cubicBezTo>
                  <a:cubicBezTo>
                    <a:pt x="2059" y="3370"/>
                    <a:pt x="1582" y="3846"/>
                    <a:pt x="797" y="4061"/>
                  </a:cubicBezTo>
                  <a:cubicBezTo>
                    <a:pt x="487" y="4156"/>
                    <a:pt x="249" y="4156"/>
                    <a:pt x="35" y="4406"/>
                  </a:cubicBezTo>
                  <a:cubicBezTo>
                    <a:pt x="1" y="4448"/>
                    <a:pt x="45" y="4490"/>
                    <a:pt x="90" y="4490"/>
                  </a:cubicBezTo>
                  <a:cubicBezTo>
                    <a:pt x="109" y="4490"/>
                    <a:pt x="128" y="4483"/>
                    <a:pt x="142" y="4465"/>
                  </a:cubicBezTo>
                  <a:cubicBezTo>
                    <a:pt x="404" y="4120"/>
                    <a:pt x="1356" y="3989"/>
                    <a:pt x="1749" y="3727"/>
                  </a:cubicBezTo>
                  <a:cubicBezTo>
                    <a:pt x="2249" y="3370"/>
                    <a:pt x="2511" y="2834"/>
                    <a:pt x="2987" y="2441"/>
                  </a:cubicBezTo>
                  <a:cubicBezTo>
                    <a:pt x="3356" y="2144"/>
                    <a:pt x="3821" y="2072"/>
                    <a:pt x="4083" y="1668"/>
                  </a:cubicBezTo>
                  <a:cubicBezTo>
                    <a:pt x="4392" y="1191"/>
                    <a:pt x="4559" y="525"/>
                    <a:pt x="4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88" name="Google Shape;19488;p27"/>
            <p:cNvSpPr/>
            <p:nvPr/>
          </p:nvSpPr>
          <p:spPr>
            <a:xfrm>
              <a:off x="975800" y="2754225"/>
              <a:ext cx="10650" cy="7825"/>
            </a:xfrm>
            <a:custGeom>
              <a:avLst/>
              <a:gdLst/>
              <a:ahLst/>
              <a:cxnLst/>
              <a:rect l="l" t="t" r="r" b="b"/>
              <a:pathLst>
                <a:path w="426" h="313" extrusionOk="0">
                  <a:moveTo>
                    <a:pt x="369" y="0"/>
                  </a:moveTo>
                  <a:cubicBezTo>
                    <a:pt x="218" y="0"/>
                    <a:pt x="74" y="159"/>
                    <a:pt x="9" y="279"/>
                  </a:cubicBezTo>
                  <a:cubicBezTo>
                    <a:pt x="0" y="296"/>
                    <a:pt x="16" y="313"/>
                    <a:pt x="34" y="313"/>
                  </a:cubicBezTo>
                  <a:cubicBezTo>
                    <a:pt x="41" y="313"/>
                    <a:pt x="49" y="310"/>
                    <a:pt x="56" y="303"/>
                  </a:cubicBezTo>
                  <a:cubicBezTo>
                    <a:pt x="92" y="231"/>
                    <a:pt x="140" y="172"/>
                    <a:pt x="211" y="124"/>
                  </a:cubicBezTo>
                  <a:cubicBezTo>
                    <a:pt x="271" y="76"/>
                    <a:pt x="354" y="65"/>
                    <a:pt x="413" y="17"/>
                  </a:cubicBezTo>
                  <a:cubicBezTo>
                    <a:pt x="413" y="17"/>
                    <a:pt x="425" y="5"/>
                    <a:pt x="413" y="5"/>
                  </a:cubicBezTo>
                  <a:cubicBezTo>
                    <a:pt x="399" y="2"/>
                    <a:pt x="384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89" name="Google Shape;19489;p27"/>
            <p:cNvSpPr/>
            <p:nvPr/>
          </p:nvSpPr>
          <p:spPr>
            <a:xfrm>
              <a:off x="991275" y="2677550"/>
              <a:ext cx="86550" cy="71000"/>
            </a:xfrm>
            <a:custGeom>
              <a:avLst/>
              <a:gdLst/>
              <a:ahLst/>
              <a:cxnLst/>
              <a:rect l="l" t="t" r="r" b="b"/>
              <a:pathLst>
                <a:path w="3462" h="2840" extrusionOk="0">
                  <a:moveTo>
                    <a:pt x="3402" y="0"/>
                  </a:moveTo>
                  <a:cubicBezTo>
                    <a:pt x="2747" y="179"/>
                    <a:pt x="2295" y="596"/>
                    <a:pt x="1878" y="1107"/>
                  </a:cubicBezTo>
                  <a:cubicBezTo>
                    <a:pt x="1521" y="1536"/>
                    <a:pt x="1235" y="1905"/>
                    <a:pt x="771" y="2227"/>
                  </a:cubicBezTo>
                  <a:cubicBezTo>
                    <a:pt x="485" y="2417"/>
                    <a:pt x="235" y="2584"/>
                    <a:pt x="9" y="2834"/>
                  </a:cubicBezTo>
                  <a:cubicBezTo>
                    <a:pt x="509" y="2322"/>
                    <a:pt x="1140" y="2072"/>
                    <a:pt x="1604" y="1536"/>
                  </a:cubicBezTo>
                  <a:cubicBezTo>
                    <a:pt x="2176" y="893"/>
                    <a:pt x="2652" y="405"/>
                    <a:pt x="3438" y="60"/>
                  </a:cubicBezTo>
                  <a:cubicBezTo>
                    <a:pt x="3462" y="48"/>
                    <a:pt x="3450" y="0"/>
                    <a:pt x="3402" y="0"/>
                  </a:cubicBezTo>
                  <a:close/>
                  <a:moveTo>
                    <a:pt x="9" y="2834"/>
                  </a:moveTo>
                  <a:cubicBezTo>
                    <a:pt x="1" y="2834"/>
                    <a:pt x="3" y="2839"/>
                    <a:pt x="6" y="2839"/>
                  </a:cubicBezTo>
                  <a:cubicBezTo>
                    <a:pt x="7" y="2839"/>
                    <a:pt x="9" y="2838"/>
                    <a:pt x="9" y="28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90" name="Google Shape;19490;p27"/>
            <p:cNvSpPr/>
            <p:nvPr/>
          </p:nvSpPr>
          <p:spPr>
            <a:xfrm>
              <a:off x="817050" y="2639025"/>
              <a:ext cx="146475" cy="131100"/>
            </a:xfrm>
            <a:custGeom>
              <a:avLst/>
              <a:gdLst/>
              <a:ahLst/>
              <a:cxnLst/>
              <a:rect l="l" t="t" r="r" b="b"/>
              <a:pathLst>
                <a:path w="5859" h="5244" extrusionOk="0">
                  <a:moveTo>
                    <a:pt x="5856" y="4881"/>
                  </a:moveTo>
                  <a:cubicBezTo>
                    <a:pt x="5853" y="4881"/>
                    <a:pt x="5847" y="4887"/>
                    <a:pt x="5847" y="4899"/>
                  </a:cubicBezTo>
                  <a:cubicBezTo>
                    <a:pt x="5859" y="4887"/>
                    <a:pt x="5859" y="4881"/>
                    <a:pt x="5856" y="4881"/>
                  </a:cubicBezTo>
                  <a:close/>
                  <a:moveTo>
                    <a:pt x="20" y="1"/>
                  </a:moveTo>
                  <a:cubicBezTo>
                    <a:pt x="7" y="1"/>
                    <a:pt x="1" y="12"/>
                    <a:pt x="1" y="29"/>
                  </a:cubicBezTo>
                  <a:cubicBezTo>
                    <a:pt x="132" y="505"/>
                    <a:pt x="358" y="982"/>
                    <a:pt x="703" y="1351"/>
                  </a:cubicBezTo>
                  <a:cubicBezTo>
                    <a:pt x="1167" y="1875"/>
                    <a:pt x="1846" y="2065"/>
                    <a:pt x="2334" y="2601"/>
                  </a:cubicBezTo>
                  <a:cubicBezTo>
                    <a:pt x="2775" y="3065"/>
                    <a:pt x="3168" y="3399"/>
                    <a:pt x="3739" y="3684"/>
                  </a:cubicBezTo>
                  <a:cubicBezTo>
                    <a:pt x="4525" y="4089"/>
                    <a:pt x="5335" y="4387"/>
                    <a:pt x="5775" y="5220"/>
                  </a:cubicBezTo>
                  <a:cubicBezTo>
                    <a:pt x="5779" y="5237"/>
                    <a:pt x="5790" y="5244"/>
                    <a:pt x="5802" y="5244"/>
                  </a:cubicBezTo>
                  <a:cubicBezTo>
                    <a:pt x="5822" y="5244"/>
                    <a:pt x="5847" y="5224"/>
                    <a:pt x="5847" y="5208"/>
                  </a:cubicBezTo>
                  <a:cubicBezTo>
                    <a:pt x="5835" y="5065"/>
                    <a:pt x="5847" y="4982"/>
                    <a:pt x="5847" y="4899"/>
                  </a:cubicBezTo>
                  <a:lnTo>
                    <a:pt x="5847" y="4899"/>
                  </a:lnTo>
                  <a:cubicBezTo>
                    <a:pt x="5838" y="4922"/>
                    <a:pt x="5824" y="4932"/>
                    <a:pt x="5806" y="4932"/>
                  </a:cubicBezTo>
                  <a:cubicBezTo>
                    <a:pt x="5709" y="4932"/>
                    <a:pt x="5504" y="4616"/>
                    <a:pt x="5454" y="4565"/>
                  </a:cubicBezTo>
                  <a:cubicBezTo>
                    <a:pt x="5287" y="4399"/>
                    <a:pt x="5097" y="4256"/>
                    <a:pt x="4894" y="4137"/>
                  </a:cubicBezTo>
                  <a:cubicBezTo>
                    <a:pt x="4263" y="3720"/>
                    <a:pt x="3501" y="3506"/>
                    <a:pt x="2918" y="3018"/>
                  </a:cubicBezTo>
                  <a:cubicBezTo>
                    <a:pt x="2441" y="2613"/>
                    <a:pt x="2120" y="2113"/>
                    <a:pt x="1560" y="1815"/>
                  </a:cubicBezTo>
                  <a:cubicBezTo>
                    <a:pt x="727" y="1351"/>
                    <a:pt x="477" y="791"/>
                    <a:pt x="36" y="5"/>
                  </a:cubicBezTo>
                  <a:cubicBezTo>
                    <a:pt x="30" y="2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91" name="Google Shape;19491;p27"/>
            <p:cNvSpPr/>
            <p:nvPr/>
          </p:nvSpPr>
          <p:spPr>
            <a:xfrm>
              <a:off x="818350" y="2641150"/>
              <a:ext cx="125425" cy="91650"/>
            </a:xfrm>
            <a:custGeom>
              <a:avLst/>
              <a:gdLst/>
              <a:ahLst/>
              <a:cxnLst/>
              <a:rect l="l" t="t" r="r" b="b"/>
              <a:pathLst>
                <a:path w="5017" h="3666" extrusionOk="0">
                  <a:moveTo>
                    <a:pt x="14" y="0"/>
                  </a:moveTo>
                  <a:cubicBezTo>
                    <a:pt x="5" y="0"/>
                    <a:pt x="1" y="18"/>
                    <a:pt x="20" y="27"/>
                  </a:cubicBezTo>
                  <a:cubicBezTo>
                    <a:pt x="996" y="528"/>
                    <a:pt x="2104" y="778"/>
                    <a:pt x="3056" y="1301"/>
                  </a:cubicBezTo>
                  <a:cubicBezTo>
                    <a:pt x="3628" y="1611"/>
                    <a:pt x="3687" y="2040"/>
                    <a:pt x="4009" y="2492"/>
                  </a:cubicBezTo>
                  <a:cubicBezTo>
                    <a:pt x="4306" y="2909"/>
                    <a:pt x="4711" y="3171"/>
                    <a:pt x="4961" y="3647"/>
                  </a:cubicBezTo>
                  <a:cubicBezTo>
                    <a:pt x="4970" y="3660"/>
                    <a:pt x="4980" y="3665"/>
                    <a:pt x="4989" y="3665"/>
                  </a:cubicBezTo>
                  <a:cubicBezTo>
                    <a:pt x="5005" y="3665"/>
                    <a:pt x="5016" y="3650"/>
                    <a:pt x="5009" y="3635"/>
                  </a:cubicBezTo>
                  <a:cubicBezTo>
                    <a:pt x="4890" y="3206"/>
                    <a:pt x="4580" y="2980"/>
                    <a:pt x="4283" y="2647"/>
                  </a:cubicBezTo>
                  <a:cubicBezTo>
                    <a:pt x="3937" y="2278"/>
                    <a:pt x="3854" y="1754"/>
                    <a:pt x="3461" y="1432"/>
                  </a:cubicBezTo>
                  <a:cubicBezTo>
                    <a:pt x="3104" y="1111"/>
                    <a:pt x="2616" y="1016"/>
                    <a:pt x="2187" y="861"/>
                  </a:cubicBezTo>
                  <a:cubicBezTo>
                    <a:pt x="1449" y="611"/>
                    <a:pt x="734" y="313"/>
                    <a:pt x="20" y="4"/>
                  </a:cubicBezTo>
                  <a:cubicBezTo>
                    <a:pt x="18" y="1"/>
                    <a:pt x="16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92" name="Google Shape;19492;p27"/>
            <p:cNvSpPr/>
            <p:nvPr/>
          </p:nvSpPr>
          <p:spPr>
            <a:xfrm>
              <a:off x="942975" y="2731150"/>
              <a:ext cx="30025" cy="37850"/>
            </a:xfrm>
            <a:custGeom>
              <a:avLst/>
              <a:gdLst/>
              <a:ahLst/>
              <a:cxnLst/>
              <a:rect l="l" t="t" r="r" b="b"/>
              <a:pathLst>
                <a:path w="1201" h="15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262" y="535"/>
                    <a:pt x="667" y="1166"/>
                    <a:pt x="1155" y="1511"/>
                  </a:cubicBezTo>
                  <a:cubicBezTo>
                    <a:pt x="1160" y="1513"/>
                    <a:pt x="1164" y="1514"/>
                    <a:pt x="1168" y="1514"/>
                  </a:cubicBezTo>
                  <a:cubicBezTo>
                    <a:pt x="1193" y="1514"/>
                    <a:pt x="1201" y="1486"/>
                    <a:pt x="1191" y="1476"/>
                  </a:cubicBezTo>
                  <a:cubicBezTo>
                    <a:pt x="1012" y="1238"/>
                    <a:pt x="774" y="1047"/>
                    <a:pt x="595" y="821"/>
                  </a:cubicBezTo>
                  <a:cubicBezTo>
                    <a:pt x="381" y="571"/>
                    <a:pt x="191" y="297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93" name="Google Shape;19493;p27"/>
            <p:cNvSpPr/>
            <p:nvPr/>
          </p:nvSpPr>
          <p:spPr>
            <a:xfrm>
              <a:off x="950400" y="2756425"/>
              <a:ext cx="17300" cy="19625"/>
            </a:xfrm>
            <a:custGeom>
              <a:avLst/>
              <a:gdLst/>
              <a:ahLst/>
              <a:cxnLst/>
              <a:rect l="l" t="t" r="r" b="b"/>
              <a:pathLst>
                <a:path w="692" h="785" extrusionOk="0">
                  <a:moveTo>
                    <a:pt x="36" y="0"/>
                  </a:moveTo>
                  <a:cubicBezTo>
                    <a:pt x="24" y="0"/>
                    <a:pt x="1" y="36"/>
                    <a:pt x="24" y="48"/>
                  </a:cubicBezTo>
                  <a:cubicBezTo>
                    <a:pt x="155" y="143"/>
                    <a:pt x="298" y="262"/>
                    <a:pt x="394" y="393"/>
                  </a:cubicBezTo>
                  <a:cubicBezTo>
                    <a:pt x="453" y="453"/>
                    <a:pt x="501" y="524"/>
                    <a:pt x="548" y="596"/>
                  </a:cubicBezTo>
                  <a:cubicBezTo>
                    <a:pt x="572" y="655"/>
                    <a:pt x="608" y="727"/>
                    <a:pt x="656" y="774"/>
                  </a:cubicBezTo>
                  <a:cubicBezTo>
                    <a:pt x="659" y="782"/>
                    <a:pt x="664" y="784"/>
                    <a:pt x="669" y="784"/>
                  </a:cubicBezTo>
                  <a:cubicBezTo>
                    <a:pt x="680" y="784"/>
                    <a:pt x="691" y="771"/>
                    <a:pt x="691" y="762"/>
                  </a:cubicBezTo>
                  <a:cubicBezTo>
                    <a:pt x="691" y="619"/>
                    <a:pt x="560" y="453"/>
                    <a:pt x="477" y="346"/>
                  </a:cubicBezTo>
                  <a:cubicBezTo>
                    <a:pt x="358" y="203"/>
                    <a:pt x="203" y="9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94" name="Google Shape;19494;p27"/>
            <p:cNvSpPr/>
            <p:nvPr/>
          </p:nvSpPr>
          <p:spPr>
            <a:xfrm>
              <a:off x="952225" y="2752200"/>
              <a:ext cx="16575" cy="20975"/>
            </a:xfrm>
            <a:custGeom>
              <a:avLst/>
              <a:gdLst/>
              <a:ahLst/>
              <a:cxnLst/>
              <a:rect l="l" t="t" r="r" b="b"/>
              <a:pathLst>
                <a:path w="663" h="839" extrusionOk="0">
                  <a:moveTo>
                    <a:pt x="45" y="0"/>
                  </a:moveTo>
                  <a:cubicBezTo>
                    <a:pt x="17" y="0"/>
                    <a:pt x="1" y="30"/>
                    <a:pt x="11" y="50"/>
                  </a:cubicBezTo>
                  <a:cubicBezTo>
                    <a:pt x="106" y="205"/>
                    <a:pt x="190" y="336"/>
                    <a:pt x="297" y="467"/>
                  </a:cubicBezTo>
                  <a:cubicBezTo>
                    <a:pt x="380" y="586"/>
                    <a:pt x="463" y="729"/>
                    <a:pt x="583" y="824"/>
                  </a:cubicBezTo>
                  <a:cubicBezTo>
                    <a:pt x="592" y="834"/>
                    <a:pt x="603" y="838"/>
                    <a:pt x="613" y="838"/>
                  </a:cubicBezTo>
                  <a:cubicBezTo>
                    <a:pt x="640" y="838"/>
                    <a:pt x="663" y="808"/>
                    <a:pt x="654" y="765"/>
                  </a:cubicBezTo>
                  <a:cubicBezTo>
                    <a:pt x="594" y="634"/>
                    <a:pt x="475" y="515"/>
                    <a:pt x="380" y="396"/>
                  </a:cubicBezTo>
                  <a:cubicBezTo>
                    <a:pt x="285" y="265"/>
                    <a:pt x="178" y="134"/>
                    <a:pt x="59" y="3"/>
                  </a:cubicBezTo>
                  <a:cubicBezTo>
                    <a:pt x="54" y="1"/>
                    <a:pt x="49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95" name="Google Shape;19495;p27"/>
            <p:cNvSpPr/>
            <p:nvPr/>
          </p:nvSpPr>
          <p:spPr>
            <a:xfrm>
              <a:off x="957250" y="2757600"/>
              <a:ext cx="11925" cy="12050"/>
            </a:xfrm>
            <a:custGeom>
              <a:avLst/>
              <a:gdLst/>
              <a:ahLst/>
              <a:cxnLst/>
              <a:rect l="l" t="t" r="r" b="b"/>
              <a:pathLst>
                <a:path w="477" h="482" extrusionOk="0">
                  <a:moveTo>
                    <a:pt x="48" y="1"/>
                  </a:moveTo>
                  <a:cubicBezTo>
                    <a:pt x="36" y="1"/>
                    <a:pt x="1" y="25"/>
                    <a:pt x="24" y="49"/>
                  </a:cubicBezTo>
                  <a:cubicBezTo>
                    <a:pt x="96" y="120"/>
                    <a:pt x="179" y="180"/>
                    <a:pt x="239" y="275"/>
                  </a:cubicBezTo>
                  <a:cubicBezTo>
                    <a:pt x="274" y="299"/>
                    <a:pt x="298" y="346"/>
                    <a:pt x="334" y="370"/>
                  </a:cubicBezTo>
                  <a:cubicBezTo>
                    <a:pt x="358" y="418"/>
                    <a:pt x="393" y="465"/>
                    <a:pt x="441" y="477"/>
                  </a:cubicBezTo>
                  <a:cubicBezTo>
                    <a:pt x="444" y="480"/>
                    <a:pt x="448" y="482"/>
                    <a:pt x="452" y="482"/>
                  </a:cubicBezTo>
                  <a:cubicBezTo>
                    <a:pt x="464" y="482"/>
                    <a:pt x="477" y="471"/>
                    <a:pt x="477" y="453"/>
                  </a:cubicBezTo>
                  <a:cubicBezTo>
                    <a:pt x="477" y="358"/>
                    <a:pt x="382" y="275"/>
                    <a:pt x="322" y="215"/>
                  </a:cubicBezTo>
                  <a:cubicBezTo>
                    <a:pt x="239" y="132"/>
                    <a:pt x="155" y="4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96" name="Google Shape;19496;p27"/>
            <p:cNvSpPr/>
            <p:nvPr/>
          </p:nvSpPr>
          <p:spPr>
            <a:xfrm>
              <a:off x="870775" y="2676525"/>
              <a:ext cx="68050" cy="61175"/>
            </a:xfrm>
            <a:custGeom>
              <a:avLst/>
              <a:gdLst/>
              <a:ahLst/>
              <a:cxnLst/>
              <a:rect l="l" t="t" r="r" b="b"/>
              <a:pathLst>
                <a:path w="2722" h="2447" extrusionOk="0">
                  <a:moveTo>
                    <a:pt x="25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61" y="506"/>
                    <a:pt x="638" y="756"/>
                    <a:pt x="1054" y="970"/>
                  </a:cubicBezTo>
                  <a:cubicBezTo>
                    <a:pt x="1400" y="1148"/>
                    <a:pt x="1733" y="1327"/>
                    <a:pt x="2019" y="1613"/>
                  </a:cubicBezTo>
                  <a:cubicBezTo>
                    <a:pt x="2269" y="1875"/>
                    <a:pt x="2471" y="2184"/>
                    <a:pt x="2721" y="2446"/>
                  </a:cubicBezTo>
                  <a:cubicBezTo>
                    <a:pt x="2447" y="2030"/>
                    <a:pt x="2138" y="1577"/>
                    <a:pt x="1733" y="1279"/>
                  </a:cubicBezTo>
                  <a:cubicBezTo>
                    <a:pt x="1126" y="839"/>
                    <a:pt x="531" y="637"/>
                    <a:pt x="54" y="17"/>
                  </a:cubicBezTo>
                  <a:cubicBezTo>
                    <a:pt x="49" y="7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97" name="Google Shape;19497;p27"/>
            <p:cNvSpPr/>
            <p:nvPr/>
          </p:nvSpPr>
          <p:spPr>
            <a:xfrm>
              <a:off x="842350" y="2659675"/>
              <a:ext cx="24725" cy="14925"/>
            </a:xfrm>
            <a:custGeom>
              <a:avLst/>
              <a:gdLst/>
              <a:ahLst/>
              <a:cxnLst/>
              <a:rect l="l" t="t" r="r" b="b"/>
              <a:pathLst>
                <a:path w="989" h="597" extrusionOk="0">
                  <a:moveTo>
                    <a:pt x="36" y="1"/>
                  </a:moveTo>
                  <a:cubicBezTo>
                    <a:pt x="13" y="1"/>
                    <a:pt x="1" y="25"/>
                    <a:pt x="13" y="37"/>
                  </a:cubicBezTo>
                  <a:cubicBezTo>
                    <a:pt x="179" y="144"/>
                    <a:pt x="346" y="203"/>
                    <a:pt x="513" y="298"/>
                  </a:cubicBezTo>
                  <a:cubicBezTo>
                    <a:pt x="667" y="394"/>
                    <a:pt x="834" y="501"/>
                    <a:pt x="989" y="596"/>
                  </a:cubicBezTo>
                  <a:cubicBezTo>
                    <a:pt x="715" y="358"/>
                    <a:pt x="370" y="10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98" name="Google Shape;19498;p27"/>
            <p:cNvSpPr/>
            <p:nvPr/>
          </p:nvSpPr>
          <p:spPr>
            <a:xfrm>
              <a:off x="973325" y="2754625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346" y="1"/>
                  </a:moveTo>
                  <a:cubicBezTo>
                    <a:pt x="346" y="1"/>
                    <a:pt x="346" y="1"/>
                    <a:pt x="346" y="1"/>
                  </a:cubicBezTo>
                  <a:lnTo>
                    <a:pt x="346" y="1"/>
                  </a:lnTo>
                  <a:cubicBezTo>
                    <a:pt x="350" y="5"/>
                    <a:pt x="352" y="6"/>
                    <a:pt x="354" y="6"/>
                  </a:cubicBezTo>
                  <a:cubicBezTo>
                    <a:pt x="356" y="6"/>
                    <a:pt x="354" y="1"/>
                    <a:pt x="346" y="1"/>
                  </a:cubicBezTo>
                  <a:close/>
                  <a:moveTo>
                    <a:pt x="346" y="1"/>
                  </a:moveTo>
                  <a:lnTo>
                    <a:pt x="346" y="1"/>
                  </a:lnTo>
                  <a:cubicBezTo>
                    <a:pt x="298" y="37"/>
                    <a:pt x="286" y="37"/>
                    <a:pt x="239" y="72"/>
                  </a:cubicBezTo>
                  <a:cubicBezTo>
                    <a:pt x="191" y="108"/>
                    <a:pt x="167" y="144"/>
                    <a:pt x="131" y="179"/>
                  </a:cubicBezTo>
                  <a:cubicBezTo>
                    <a:pt x="72" y="239"/>
                    <a:pt x="12" y="287"/>
                    <a:pt x="0" y="370"/>
                  </a:cubicBezTo>
                  <a:cubicBezTo>
                    <a:pt x="0" y="387"/>
                    <a:pt x="7" y="398"/>
                    <a:pt x="20" y="398"/>
                  </a:cubicBezTo>
                  <a:cubicBezTo>
                    <a:pt x="24" y="398"/>
                    <a:pt x="30" y="397"/>
                    <a:pt x="36" y="394"/>
                  </a:cubicBezTo>
                  <a:cubicBezTo>
                    <a:pt x="108" y="370"/>
                    <a:pt x="167" y="287"/>
                    <a:pt x="215" y="227"/>
                  </a:cubicBezTo>
                  <a:cubicBezTo>
                    <a:pt x="239" y="191"/>
                    <a:pt x="250" y="168"/>
                    <a:pt x="286" y="132"/>
                  </a:cubicBezTo>
                  <a:lnTo>
                    <a:pt x="334" y="96"/>
                  </a:lnTo>
                  <a:cubicBezTo>
                    <a:pt x="358" y="49"/>
                    <a:pt x="334" y="72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99" name="Google Shape;19499;p27"/>
            <p:cNvSpPr/>
            <p:nvPr/>
          </p:nvSpPr>
          <p:spPr>
            <a:xfrm>
              <a:off x="973325" y="2753450"/>
              <a:ext cx="10750" cy="13850"/>
            </a:xfrm>
            <a:custGeom>
              <a:avLst/>
              <a:gdLst/>
              <a:ahLst/>
              <a:cxnLst/>
              <a:rect l="l" t="t" r="r" b="b"/>
              <a:pathLst>
                <a:path w="430" h="554" extrusionOk="0">
                  <a:moveTo>
                    <a:pt x="405" y="0"/>
                  </a:moveTo>
                  <a:cubicBezTo>
                    <a:pt x="346" y="24"/>
                    <a:pt x="310" y="0"/>
                    <a:pt x="250" y="36"/>
                  </a:cubicBezTo>
                  <a:cubicBezTo>
                    <a:pt x="191" y="60"/>
                    <a:pt x="155" y="119"/>
                    <a:pt x="120" y="167"/>
                  </a:cubicBezTo>
                  <a:cubicBezTo>
                    <a:pt x="48" y="274"/>
                    <a:pt x="0" y="441"/>
                    <a:pt x="72" y="536"/>
                  </a:cubicBezTo>
                  <a:cubicBezTo>
                    <a:pt x="84" y="548"/>
                    <a:pt x="96" y="554"/>
                    <a:pt x="106" y="554"/>
                  </a:cubicBezTo>
                  <a:cubicBezTo>
                    <a:pt x="117" y="554"/>
                    <a:pt x="125" y="548"/>
                    <a:pt x="131" y="536"/>
                  </a:cubicBezTo>
                  <a:cubicBezTo>
                    <a:pt x="179" y="441"/>
                    <a:pt x="179" y="322"/>
                    <a:pt x="250" y="215"/>
                  </a:cubicBezTo>
                  <a:cubicBezTo>
                    <a:pt x="286" y="167"/>
                    <a:pt x="346" y="119"/>
                    <a:pt x="370" y="84"/>
                  </a:cubicBezTo>
                  <a:cubicBezTo>
                    <a:pt x="393" y="48"/>
                    <a:pt x="393" y="36"/>
                    <a:pt x="417" y="24"/>
                  </a:cubicBezTo>
                  <a:cubicBezTo>
                    <a:pt x="429" y="24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00" name="Google Shape;19500;p27"/>
            <p:cNvSpPr/>
            <p:nvPr/>
          </p:nvSpPr>
          <p:spPr>
            <a:xfrm>
              <a:off x="973125" y="2751900"/>
              <a:ext cx="15325" cy="19400"/>
            </a:xfrm>
            <a:custGeom>
              <a:avLst/>
              <a:gdLst/>
              <a:ahLst/>
              <a:cxnLst/>
              <a:rect l="l" t="t" r="r" b="b"/>
              <a:pathLst>
                <a:path w="613" h="776" extrusionOk="0">
                  <a:moveTo>
                    <a:pt x="570" y="0"/>
                  </a:moveTo>
                  <a:cubicBezTo>
                    <a:pt x="566" y="0"/>
                    <a:pt x="561" y="1"/>
                    <a:pt x="556" y="3"/>
                  </a:cubicBezTo>
                  <a:cubicBezTo>
                    <a:pt x="342" y="181"/>
                    <a:pt x="104" y="443"/>
                    <a:pt x="8" y="717"/>
                  </a:cubicBezTo>
                  <a:cubicBezTo>
                    <a:pt x="1" y="749"/>
                    <a:pt x="24" y="775"/>
                    <a:pt x="48" y="775"/>
                  </a:cubicBezTo>
                  <a:cubicBezTo>
                    <a:pt x="60" y="775"/>
                    <a:pt x="72" y="769"/>
                    <a:pt x="80" y="753"/>
                  </a:cubicBezTo>
                  <a:cubicBezTo>
                    <a:pt x="163" y="634"/>
                    <a:pt x="223" y="515"/>
                    <a:pt x="306" y="396"/>
                  </a:cubicBezTo>
                  <a:cubicBezTo>
                    <a:pt x="401" y="277"/>
                    <a:pt x="485" y="158"/>
                    <a:pt x="592" y="38"/>
                  </a:cubicBezTo>
                  <a:cubicBezTo>
                    <a:pt x="612" y="28"/>
                    <a:pt x="598" y="0"/>
                    <a:pt x="5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01" name="Google Shape;19501;p27"/>
            <p:cNvSpPr/>
            <p:nvPr/>
          </p:nvSpPr>
          <p:spPr>
            <a:xfrm>
              <a:off x="975700" y="2748925"/>
              <a:ext cx="16325" cy="20550"/>
            </a:xfrm>
            <a:custGeom>
              <a:avLst/>
              <a:gdLst/>
              <a:ahLst/>
              <a:cxnLst/>
              <a:rect l="l" t="t" r="r" b="b"/>
              <a:pathLst>
                <a:path w="653" h="822" extrusionOk="0">
                  <a:moveTo>
                    <a:pt x="625" y="0"/>
                  </a:moveTo>
                  <a:cubicBezTo>
                    <a:pt x="623" y="0"/>
                    <a:pt x="621" y="1"/>
                    <a:pt x="620" y="3"/>
                  </a:cubicBezTo>
                  <a:cubicBezTo>
                    <a:pt x="298" y="110"/>
                    <a:pt x="84" y="503"/>
                    <a:pt x="1" y="812"/>
                  </a:cubicBezTo>
                  <a:cubicBezTo>
                    <a:pt x="1" y="818"/>
                    <a:pt x="4" y="821"/>
                    <a:pt x="7" y="821"/>
                  </a:cubicBezTo>
                  <a:cubicBezTo>
                    <a:pt x="10" y="821"/>
                    <a:pt x="13" y="818"/>
                    <a:pt x="13" y="812"/>
                  </a:cubicBezTo>
                  <a:cubicBezTo>
                    <a:pt x="84" y="646"/>
                    <a:pt x="179" y="479"/>
                    <a:pt x="298" y="348"/>
                  </a:cubicBezTo>
                  <a:cubicBezTo>
                    <a:pt x="394" y="229"/>
                    <a:pt x="536" y="157"/>
                    <a:pt x="632" y="38"/>
                  </a:cubicBezTo>
                  <a:cubicBezTo>
                    <a:pt x="652" y="28"/>
                    <a:pt x="637" y="0"/>
                    <a:pt x="6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9502" name="Google Shape;19502;p27"/>
          <p:cNvSpPr txBox="1">
            <a:spLocks noGrp="1"/>
          </p:cNvSpPr>
          <p:nvPr>
            <p:ph type="title"/>
          </p:nvPr>
        </p:nvSpPr>
        <p:spPr>
          <a:xfrm>
            <a:off x="1753867" y="1908533"/>
            <a:ext cx="3645600" cy="1499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1pPr>
            <a:lvl2pPr lvl="1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endParaRPr/>
          </a:p>
        </p:txBody>
      </p:sp>
      <p:sp>
        <p:nvSpPr>
          <p:cNvPr id="19503" name="Google Shape;19503;p27"/>
          <p:cNvSpPr txBox="1">
            <a:spLocks noGrp="1"/>
          </p:cNvSpPr>
          <p:nvPr>
            <p:ph type="subTitle" idx="1"/>
          </p:nvPr>
        </p:nvSpPr>
        <p:spPr>
          <a:xfrm>
            <a:off x="1753800" y="3403867"/>
            <a:ext cx="3645600" cy="154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79744136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Title only 1">
    <p:spTree>
      <p:nvGrpSpPr>
        <p:cNvPr id="1" name="Shape 195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505" name="Google Shape;19505;p28"/>
          <p:cNvGrpSpPr/>
          <p:nvPr/>
        </p:nvGrpSpPr>
        <p:grpSpPr>
          <a:xfrm rot="2841216">
            <a:off x="364139" y="5218606"/>
            <a:ext cx="843239" cy="2478767"/>
            <a:chOff x="1370400" y="2037575"/>
            <a:chExt cx="286725" cy="842850"/>
          </a:xfrm>
        </p:grpSpPr>
        <p:sp>
          <p:nvSpPr>
            <p:cNvPr id="19506" name="Google Shape;19506;p28"/>
            <p:cNvSpPr/>
            <p:nvPr/>
          </p:nvSpPr>
          <p:spPr>
            <a:xfrm>
              <a:off x="1370400" y="2041150"/>
              <a:ext cx="283975" cy="837025"/>
            </a:xfrm>
            <a:custGeom>
              <a:avLst/>
              <a:gdLst/>
              <a:ahLst/>
              <a:cxnLst/>
              <a:rect l="l" t="t" r="r" b="b"/>
              <a:pathLst>
                <a:path w="11359" h="33481" extrusionOk="0">
                  <a:moveTo>
                    <a:pt x="5311" y="1"/>
                  </a:moveTo>
                  <a:cubicBezTo>
                    <a:pt x="5311" y="1"/>
                    <a:pt x="2191" y="1632"/>
                    <a:pt x="1893" y="2822"/>
                  </a:cubicBezTo>
                  <a:cubicBezTo>
                    <a:pt x="1596" y="4013"/>
                    <a:pt x="1370" y="4596"/>
                    <a:pt x="1370" y="4596"/>
                  </a:cubicBezTo>
                  <a:cubicBezTo>
                    <a:pt x="1370" y="4596"/>
                    <a:pt x="3596" y="4835"/>
                    <a:pt x="3596" y="5132"/>
                  </a:cubicBezTo>
                  <a:cubicBezTo>
                    <a:pt x="3596" y="5213"/>
                    <a:pt x="3484" y="5243"/>
                    <a:pt x="3313" y="5243"/>
                  </a:cubicBezTo>
                  <a:cubicBezTo>
                    <a:pt x="2858" y="5243"/>
                    <a:pt x="1987" y="5031"/>
                    <a:pt x="1727" y="5013"/>
                  </a:cubicBezTo>
                  <a:cubicBezTo>
                    <a:pt x="1704" y="5011"/>
                    <a:pt x="1681" y="5010"/>
                    <a:pt x="1659" y="5010"/>
                  </a:cubicBezTo>
                  <a:cubicBezTo>
                    <a:pt x="1330" y="5010"/>
                    <a:pt x="1048" y="5239"/>
                    <a:pt x="1048" y="5239"/>
                  </a:cubicBezTo>
                  <a:cubicBezTo>
                    <a:pt x="1048" y="5239"/>
                    <a:pt x="620" y="6323"/>
                    <a:pt x="477" y="6918"/>
                  </a:cubicBezTo>
                  <a:cubicBezTo>
                    <a:pt x="322" y="7514"/>
                    <a:pt x="489" y="7859"/>
                    <a:pt x="489" y="7859"/>
                  </a:cubicBezTo>
                  <a:cubicBezTo>
                    <a:pt x="489" y="7859"/>
                    <a:pt x="3751" y="8252"/>
                    <a:pt x="3894" y="8847"/>
                  </a:cubicBezTo>
                  <a:cubicBezTo>
                    <a:pt x="3988" y="9210"/>
                    <a:pt x="3370" y="9281"/>
                    <a:pt x="2873" y="9281"/>
                  </a:cubicBezTo>
                  <a:cubicBezTo>
                    <a:pt x="2555" y="9281"/>
                    <a:pt x="2286" y="9252"/>
                    <a:pt x="2286" y="9252"/>
                  </a:cubicBezTo>
                  <a:lnTo>
                    <a:pt x="322" y="8847"/>
                  </a:lnTo>
                  <a:lnTo>
                    <a:pt x="322" y="8847"/>
                  </a:lnTo>
                  <a:cubicBezTo>
                    <a:pt x="322" y="8847"/>
                    <a:pt x="774" y="9823"/>
                    <a:pt x="1001" y="10609"/>
                  </a:cubicBezTo>
                  <a:cubicBezTo>
                    <a:pt x="1215" y="11395"/>
                    <a:pt x="1215" y="12717"/>
                    <a:pt x="774" y="14205"/>
                  </a:cubicBezTo>
                  <a:cubicBezTo>
                    <a:pt x="322" y="15693"/>
                    <a:pt x="322" y="16443"/>
                    <a:pt x="322" y="16443"/>
                  </a:cubicBezTo>
                  <a:cubicBezTo>
                    <a:pt x="322" y="16443"/>
                    <a:pt x="1714" y="16179"/>
                    <a:pt x="2684" y="16179"/>
                  </a:cubicBezTo>
                  <a:cubicBezTo>
                    <a:pt x="3169" y="16179"/>
                    <a:pt x="3548" y="16245"/>
                    <a:pt x="3596" y="16443"/>
                  </a:cubicBezTo>
                  <a:cubicBezTo>
                    <a:pt x="3751" y="17038"/>
                    <a:pt x="310" y="17693"/>
                    <a:pt x="310" y="17693"/>
                  </a:cubicBezTo>
                  <a:cubicBezTo>
                    <a:pt x="310" y="17693"/>
                    <a:pt x="0" y="18777"/>
                    <a:pt x="381" y="20217"/>
                  </a:cubicBezTo>
                  <a:cubicBezTo>
                    <a:pt x="774" y="21646"/>
                    <a:pt x="1215" y="23730"/>
                    <a:pt x="1215" y="23730"/>
                  </a:cubicBezTo>
                  <a:cubicBezTo>
                    <a:pt x="1215" y="23730"/>
                    <a:pt x="3233" y="22608"/>
                    <a:pt x="3867" y="22608"/>
                  </a:cubicBezTo>
                  <a:cubicBezTo>
                    <a:pt x="3964" y="22608"/>
                    <a:pt x="4028" y="22634"/>
                    <a:pt x="4049" y="22694"/>
                  </a:cubicBezTo>
                  <a:cubicBezTo>
                    <a:pt x="4191" y="23134"/>
                    <a:pt x="1215" y="24325"/>
                    <a:pt x="1215" y="24325"/>
                  </a:cubicBezTo>
                  <a:cubicBezTo>
                    <a:pt x="1215" y="24325"/>
                    <a:pt x="2108" y="26111"/>
                    <a:pt x="3453" y="26563"/>
                  </a:cubicBezTo>
                  <a:cubicBezTo>
                    <a:pt x="4148" y="26793"/>
                    <a:pt x="4995" y="26848"/>
                    <a:pt x="5647" y="26848"/>
                  </a:cubicBezTo>
                  <a:cubicBezTo>
                    <a:pt x="6246" y="26848"/>
                    <a:pt x="6680" y="26802"/>
                    <a:pt x="6680" y="26802"/>
                  </a:cubicBezTo>
                  <a:lnTo>
                    <a:pt x="6680" y="26802"/>
                  </a:lnTo>
                  <a:cubicBezTo>
                    <a:pt x="6680" y="26802"/>
                    <a:pt x="6394" y="28290"/>
                    <a:pt x="6263" y="29290"/>
                  </a:cubicBezTo>
                  <a:cubicBezTo>
                    <a:pt x="6132" y="30278"/>
                    <a:pt x="5763" y="33481"/>
                    <a:pt x="5763" y="33481"/>
                  </a:cubicBezTo>
                  <a:lnTo>
                    <a:pt x="6204" y="33481"/>
                  </a:lnTo>
                  <a:cubicBezTo>
                    <a:pt x="6204" y="33481"/>
                    <a:pt x="6489" y="29719"/>
                    <a:pt x="6716" y="28980"/>
                  </a:cubicBezTo>
                  <a:cubicBezTo>
                    <a:pt x="6954" y="28278"/>
                    <a:pt x="7097" y="26635"/>
                    <a:pt x="7097" y="26635"/>
                  </a:cubicBezTo>
                  <a:cubicBezTo>
                    <a:pt x="7097" y="26635"/>
                    <a:pt x="7847" y="26492"/>
                    <a:pt x="8585" y="26492"/>
                  </a:cubicBezTo>
                  <a:cubicBezTo>
                    <a:pt x="9335" y="26492"/>
                    <a:pt x="10430" y="25801"/>
                    <a:pt x="10776" y="25028"/>
                  </a:cubicBezTo>
                  <a:cubicBezTo>
                    <a:pt x="11121" y="24254"/>
                    <a:pt x="11359" y="23242"/>
                    <a:pt x="11359" y="23242"/>
                  </a:cubicBezTo>
                  <a:cubicBezTo>
                    <a:pt x="11359" y="23242"/>
                    <a:pt x="11346" y="23241"/>
                    <a:pt x="11323" y="23241"/>
                  </a:cubicBezTo>
                  <a:cubicBezTo>
                    <a:pt x="11183" y="23241"/>
                    <a:pt x="10660" y="23250"/>
                    <a:pt x="10180" y="23373"/>
                  </a:cubicBezTo>
                  <a:cubicBezTo>
                    <a:pt x="9609" y="23527"/>
                    <a:pt x="8597" y="23730"/>
                    <a:pt x="8597" y="23730"/>
                  </a:cubicBezTo>
                  <a:cubicBezTo>
                    <a:pt x="8597" y="23730"/>
                    <a:pt x="7960" y="23936"/>
                    <a:pt x="7617" y="23936"/>
                  </a:cubicBezTo>
                  <a:cubicBezTo>
                    <a:pt x="7548" y="23936"/>
                    <a:pt x="7491" y="23928"/>
                    <a:pt x="7454" y="23908"/>
                  </a:cubicBezTo>
                  <a:cubicBezTo>
                    <a:pt x="7251" y="23801"/>
                    <a:pt x="7454" y="23658"/>
                    <a:pt x="7454" y="23658"/>
                  </a:cubicBezTo>
                  <a:cubicBezTo>
                    <a:pt x="7454" y="23658"/>
                    <a:pt x="8287" y="23063"/>
                    <a:pt x="8882" y="23063"/>
                  </a:cubicBezTo>
                  <a:cubicBezTo>
                    <a:pt x="9478" y="23063"/>
                    <a:pt x="10406" y="23004"/>
                    <a:pt x="10764" y="22432"/>
                  </a:cubicBezTo>
                  <a:cubicBezTo>
                    <a:pt x="11121" y="21872"/>
                    <a:pt x="10776" y="19956"/>
                    <a:pt x="10954" y="19134"/>
                  </a:cubicBezTo>
                  <a:cubicBezTo>
                    <a:pt x="11121" y="18301"/>
                    <a:pt x="11121" y="17265"/>
                    <a:pt x="11121" y="17265"/>
                  </a:cubicBezTo>
                  <a:cubicBezTo>
                    <a:pt x="11121" y="17265"/>
                    <a:pt x="10073" y="17265"/>
                    <a:pt x="9478" y="16967"/>
                  </a:cubicBezTo>
                  <a:cubicBezTo>
                    <a:pt x="9305" y="16881"/>
                    <a:pt x="9094" y="16857"/>
                    <a:pt x="8872" y="16857"/>
                  </a:cubicBezTo>
                  <a:cubicBezTo>
                    <a:pt x="8584" y="16857"/>
                    <a:pt x="8278" y="16897"/>
                    <a:pt x="8015" y="16897"/>
                  </a:cubicBezTo>
                  <a:cubicBezTo>
                    <a:pt x="7779" y="16897"/>
                    <a:pt x="7578" y="16865"/>
                    <a:pt x="7454" y="16741"/>
                  </a:cubicBezTo>
                  <a:cubicBezTo>
                    <a:pt x="7097" y="16372"/>
                    <a:pt x="6501" y="16074"/>
                    <a:pt x="6954" y="16074"/>
                  </a:cubicBezTo>
                  <a:cubicBezTo>
                    <a:pt x="7394" y="16074"/>
                    <a:pt x="9633" y="16372"/>
                    <a:pt x="9633" y="16372"/>
                  </a:cubicBezTo>
                  <a:cubicBezTo>
                    <a:pt x="9633" y="16372"/>
                    <a:pt x="11097" y="16157"/>
                    <a:pt x="10895" y="16038"/>
                  </a:cubicBezTo>
                  <a:cubicBezTo>
                    <a:pt x="10668" y="15919"/>
                    <a:pt x="10073" y="14288"/>
                    <a:pt x="10073" y="13098"/>
                  </a:cubicBezTo>
                  <a:cubicBezTo>
                    <a:pt x="10073" y="11907"/>
                    <a:pt x="10502" y="11443"/>
                    <a:pt x="10359" y="10633"/>
                  </a:cubicBezTo>
                  <a:cubicBezTo>
                    <a:pt x="10228" y="9823"/>
                    <a:pt x="9930" y="8776"/>
                    <a:pt x="9633" y="8776"/>
                  </a:cubicBezTo>
                  <a:cubicBezTo>
                    <a:pt x="9377" y="8776"/>
                    <a:pt x="7478" y="9432"/>
                    <a:pt x="7038" y="9432"/>
                  </a:cubicBezTo>
                  <a:cubicBezTo>
                    <a:pt x="6964" y="9432"/>
                    <a:pt x="6932" y="9413"/>
                    <a:pt x="6954" y="9371"/>
                  </a:cubicBezTo>
                  <a:cubicBezTo>
                    <a:pt x="7097" y="9073"/>
                    <a:pt x="8561" y="8347"/>
                    <a:pt x="8561" y="8347"/>
                  </a:cubicBezTo>
                  <a:lnTo>
                    <a:pt x="9775" y="7740"/>
                  </a:lnTo>
                  <a:cubicBezTo>
                    <a:pt x="9775" y="7740"/>
                    <a:pt x="9692" y="6906"/>
                    <a:pt x="9430" y="6347"/>
                  </a:cubicBezTo>
                  <a:cubicBezTo>
                    <a:pt x="9180" y="5799"/>
                    <a:pt x="8882" y="5358"/>
                    <a:pt x="8882" y="5358"/>
                  </a:cubicBezTo>
                  <a:cubicBezTo>
                    <a:pt x="8882" y="5358"/>
                    <a:pt x="6899" y="5685"/>
                    <a:pt x="6345" y="5685"/>
                  </a:cubicBezTo>
                  <a:cubicBezTo>
                    <a:pt x="6256" y="5685"/>
                    <a:pt x="6204" y="5676"/>
                    <a:pt x="6204" y="5656"/>
                  </a:cubicBezTo>
                  <a:cubicBezTo>
                    <a:pt x="6204" y="5501"/>
                    <a:pt x="6656" y="5358"/>
                    <a:pt x="7251" y="5204"/>
                  </a:cubicBezTo>
                  <a:lnTo>
                    <a:pt x="8680" y="4847"/>
                  </a:lnTo>
                  <a:cubicBezTo>
                    <a:pt x="8680" y="4847"/>
                    <a:pt x="9013" y="2537"/>
                    <a:pt x="7311" y="1489"/>
                  </a:cubicBezTo>
                  <a:cubicBezTo>
                    <a:pt x="5608" y="441"/>
                    <a:pt x="5311" y="1"/>
                    <a:pt x="531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07" name="Google Shape;19507;p28"/>
            <p:cNvSpPr/>
            <p:nvPr/>
          </p:nvSpPr>
          <p:spPr>
            <a:xfrm>
              <a:off x="1494225" y="2112175"/>
              <a:ext cx="34250" cy="224150"/>
            </a:xfrm>
            <a:custGeom>
              <a:avLst/>
              <a:gdLst/>
              <a:ahLst/>
              <a:cxnLst/>
              <a:rect l="l" t="t" r="r" b="b"/>
              <a:pathLst>
                <a:path w="1370" h="8966" extrusionOk="0">
                  <a:moveTo>
                    <a:pt x="404" y="1"/>
                  </a:moveTo>
                  <a:cubicBezTo>
                    <a:pt x="398" y="1"/>
                    <a:pt x="393" y="6"/>
                    <a:pt x="393" y="17"/>
                  </a:cubicBezTo>
                  <a:cubicBezTo>
                    <a:pt x="0" y="3006"/>
                    <a:pt x="608" y="5911"/>
                    <a:pt x="893" y="8887"/>
                  </a:cubicBezTo>
                  <a:cubicBezTo>
                    <a:pt x="900" y="8934"/>
                    <a:pt x="948" y="8966"/>
                    <a:pt x="993" y="8966"/>
                  </a:cubicBezTo>
                  <a:cubicBezTo>
                    <a:pt x="1028" y="8966"/>
                    <a:pt x="1061" y="8946"/>
                    <a:pt x="1072" y="8899"/>
                  </a:cubicBezTo>
                  <a:cubicBezTo>
                    <a:pt x="1370" y="7494"/>
                    <a:pt x="786" y="6173"/>
                    <a:pt x="536" y="4815"/>
                  </a:cubicBezTo>
                  <a:cubicBezTo>
                    <a:pt x="239" y="3232"/>
                    <a:pt x="441" y="1636"/>
                    <a:pt x="429" y="29"/>
                  </a:cubicBezTo>
                  <a:cubicBezTo>
                    <a:pt x="422" y="9"/>
                    <a:pt x="412" y="1"/>
                    <a:pt x="4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08" name="Google Shape;19508;p28"/>
            <p:cNvSpPr/>
            <p:nvPr/>
          </p:nvSpPr>
          <p:spPr>
            <a:xfrm>
              <a:off x="1516550" y="2346550"/>
              <a:ext cx="30075" cy="276175"/>
            </a:xfrm>
            <a:custGeom>
              <a:avLst/>
              <a:gdLst/>
              <a:ahLst/>
              <a:cxnLst/>
              <a:rect l="l" t="t" r="r" b="b"/>
              <a:pathLst>
                <a:path w="1203" h="11047" extrusionOk="0">
                  <a:moveTo>
                    <a:pt x="0" y="0"/>
                  </a:moveTo>
                  <a:cubicBezTo>
                    <a:pt x="12" y="1810"/>
                    <a:pt x="179" y="3656"/>
                    <a:pt x="310" y="5477"/>
                  </a:cubicBezTo>
                  <a:cubicBezTo>
                    <a:pt x="453" y="7263"/>
                    <a:pt x="346" y="9275"/>
                    <a:pt x="870" y="11002"/>
                  </a:cubicBezTo>
                  <a:cubicBezTo>
                    <a:pt x="875" y="11032"/>
                    <a:pt x="899" y="11046"/>
                    <a:pt x="925" y="11046"/>
                  </a:cubicBezTo>
                  <a:cubicBezTo>
                    <a:pt x="950" y="11046"/>
                    <a:pt x="977" y="11032"/>
                    <a:pt x="989" y="11002"/>
                  </a:cubicBezTo>
                  <a:cubicBezTo>
                    <a:pt x="1203" y="9216"/>
                    <a:pt x="774" y="7251"/>
                    <a:pt x="608" y="5465"/>
                  </a:cubicBezTo>
                  <a:cubicBezTo>
                    <a:pt x="429" y="3644"/>
                    <a:pt x="298" y="17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09" name="Google Shape;19509;p28"/>
            <p:cNvSpPr/>
            <p:nvPr/>
          </p:nvSpPr>
          <p:spPr>
            <a:xfrm>
              <a:off x="1519825" y="2476250"/>
              <a:ext cx="24125" cy="239875"/>
            </a:xfrm>
            <a:custGeom>
              <a:avLst/>
              <a:gdLst/>
              <a:ahLst/>
              <a:cxnLst/>
              <a:rect l="l" t="t" r="r" b="b"/>
              <a:pathLst>
                <a:path w="965" h="9595" extrusionOk="0">
                  <a:moveTo>
                    <a:pt x="123" y="1"/>
                  </a:moveTo>
                  <a:cubicBezTo>
                    <a:pt x="115" y="1"/>
                    <a:pt x="107" y="6"/>
                    <a:pt x="107" y="15"/>
                  </a:cubicBezTo>
                  <a:cubicBezTo>
                    <a:pt x="36" y="825"/>
                    <a:pt x="24" y="1647"/>
                    <a:pt x="24" y="2444"/>
                  </a:cubicBezTo>
                  <a:cubicBezTo>
                    <a:pt x="24" y="3159"/>
                    <a:pt x="0" y="3849"/>
                    <a:pt x="262" y="4516"/>
                  </a:cubicBezTo>
                  <a:cubicBezTo>
                    <a:pt x="572" y="5302"/>
                    <a:pt x="572" y="6076"/>
                    <a:pt x="572" y="6909"/>
                  </a:cubicBezTo>
                  <a:cubicBezTo>
                    <a:pt x="572" y="7755"/>
                    <a:pt x="358" y="8707"/>
                    <a:pt x="631" y="9540"/>
                  </a:cubicBezTo>
                  <a:cubicBezTo>
                    <a:pt x="642" y="9579"/>
                    <a:pt x="668" y="9594"/>
                    <a:pt x="694" y="9594"/>
                  </a:cubicBezTo>
                  <a:cubicBezTo>
                    <a:pt x="725" y="9594"/>
                    <a:pt x="756" y="9573"/>
                    <a:pt x="762" y="9540"/>
                  </a:cubicBezTo>
                  <a:cubicBezTo>
                    <a:pt x="965" y="8802"/>
                    <a:pt x="774" y="7981"/>
                    <a:pt x="739" y="7219"/>
                  </a:cubicBezTo>
                  <a:cubicBezTo>
                    <a:pt x="679" y="6492"/>
                    <a:pt x="774" y="5730"/>
                    <a:pt x="584" y="5016"/>
                  </a:cubicBezTo>
                  <a:cubicBezTo>
                    <a:pt x="512" y="4718"/>
                    <a:pt x="346" y="4468"/>
                    <a:pt x="262" y="4183"/>
                  </a:cubicBezTo>
                  <a:cubicBezTo>
                    <a:pt x="119" y="3718"/>
                    <a:pt x="119" y="3230"/>
                    <a:pt x="119" y="2754"/>
                  </a:cubicBezTo>
                  <a:cubicBezTo>
                    <a:pt x="107" y="1849"/>
                    <a:pt x="143" y="944"/>
                    <a:pt x="155" y="51"/>
                  </a:cubicBezTo>
                  <a:cubicBezTo>
                    <a:pt x="155" y="15"/>
                    <a:pt x="137" y="1"/>
                    <a:pt x="1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10" name="Google Shape;19510;p28"/>
            <p:cNvSpPr/>
            <p:nvPr/>
          </p:nvSpPr>
          <p:spPr>
            <a:xfrm>
              <a:off x="1537675" y="2598450"/>
              <a:ext cx="8075" cy="86375"/>
            </a:xfrm>
            <a:custGeom>
              <a:avLst/>
              <a:gdLst/>
              <a:ahLst/>
              <a:cxnLst/>
              <a:rect l="l" t="t" r="r" b="b"/>
              <a:pathLst>
                <a:path w="323" h="3455" extrusionOk="0">
                  <a:moveTo>
                    <a:pt x="117" y="0"/>
                  </a:moveTo>
                  <a:cubicBezTo>
                    <a:pt x="111" y="0"/>
                    <a:pt x="108" y="3"/>
                    <a:pt x="108" y="9"/>
                  </a:cubicBezTo>
                  <a:cubicBezTo>
                    <a:pt x="84" y="1128"/>
                    <a:pt x="1" y="2307"/>
                    <a:pt x="144" y="3414"/>
                  </a:cubicBezTo>
                  <a:cubicBezTo>
                    <a:pt x="144" y="3442"/>
                    <a:pt x="162" y="3455"/>
                    <a:pt x="182" y="3455"/>
                  </a:cubicBezTo>
                  <a:cubicBezTo>
                    <a:pt x="204" y="3455"/>
                    <a:pt x="227" y="3439"/>
                    <a:pt x="227" y="3414"/>
                  </a:cubicBezTo>
                  <a:cubicBezTo>
                    <a:pt x="322" y="2307"/>
                    <a:pt x="215" y="1128"/>
                    <a:pt x="144" y="9"/>
                  </a:cubicBezTo>
                  <a:cubicBezTo>
                    <a:pt x="132" y="3"/>
                    <a:pt x="123" y="0"/>
                    <a:pt x="1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11" name="Google Shape;19511;p28"/>
            <p:cNvSpPr/>
            <p:nvPr/>
          </p:nvSpPr>
          <p:spPr>
            <a:xfrm>
              <a:off x="1536200" y="2610275"/>
              <a:ext cx="7150" cy="90275"/>
            </a:xfrm>
            <a:custGeom>
              <a:avLst/>
              <a:gdLst/>
              <a:ahLst/>
              <a:cxnLst/>
              <a:rect l="l" t="t" r="r" b="b"/>
              <a:pathLst>
                <a:path w="286" h="3611" extrusionOk="0">
                  <a:moveTo>
                    <a:pt x="24" y="0"/>
                  </a:moveTo>
                  <a:cubicBezTo>
                    <a:pt x="12" y="0"/>
                    <a:pt x="0" y="12"/>
                    <a:pt x="0" y="36"/>
                  </a:cubicBezTo>
                  <a:cubicBezTo>
                    <a:pt x="36" y="1203"/>
                    <a:pt x="0" y="2429"/>
                    <a:pt x="179" y="3584"/>
                  </a:cubicBezTo>
                  <a:cubicBezTo>
                    <a:pt x="179" y="3602"/>
                    <a:pt x="191" y="3611"/>
                    <a:pt x="203" y="3611"/>
                  </a:cubicBezTo>
                  <a:cubicBezTo>
                    <a:pt x="214" y="3611"/>
                    <a:pt x="226" y="3602"/>
                    <a:pt x="226" y="3584"/>
                  </a:cubicBezTo>
                  <a:cubicBezTo>
                    <a:pt x="286" y="2417"/>
                    <a:pt x="131" y="1191"/>
                    <a:pt x="48" y="36"/>
                  </a:cubicBezTo>
                  <a:cubicBezTo>
                    <a:pt x="48" y="12"/>
                    <a:pt x="36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12" name="Google Shape;19512;p28"/>
            <p:cNvSpPr/>
            <p:nvPr/>
          </p:nvSpPr>
          <p:spPr>
            <a:xfrm>
              <a:off x="1539175" y="2639775"/>
              <a:ext cx="6575" cy="61000"/>
            </a:xfrm>
            <a:custGeom>
              <a:avLst/>
              <a:gdLst/>
              <a:ahLst/>
              <a:cxnLst/>
              <a:rect l="l" t="t" r="r" b="b"/>
              <a:pathLst>
                <a:path w="263" h="2440" extrusionOk="0">
                  <a:moveTo>
                    <a:pt x="60" y="0"/>
                  </a:moveTo>
                  <a:cubicBezTo>
                    <a:pt x="42" y="0"/>
                    <a:pt x="24" y="10"/>
                    <a:pt x="24" y="23"/>
                  </a:cubicBezTo>
                  <a:cubicBezTo>
                    <a:pt x="0" y="797"/>
                    <a:pt x="0" y="1630"/>
                    <a:pt x="143" y="2404"/>
                  </a:cubicBezTo>
                  <a:cubicBezTo>
                    <a:pt x="143" y="2428"/>
                    <a:pt x="158" y="2440"/>
                    <a:pt x="174" y="2440"/>
                  </a:cubicBezTo>
                  <a:cubicBezTo>
                    <a:pt x="191" y="2440"/>
                    <a:pt x="209" y="2428"/>
                    <a:pt x="215" y="2404"/>
                  </a:cubicBezTo>
                  <a:cubicBezTo>
                    <a:pt x="262" y="1630"/>
                    <a:pt x="179" y="797"/>
                    <a:pt x="95" y="23"/>
                  </a:cubicBezTo>
                  <a:cubicBezTo>
                    <a:pt x="90" y="7"/>
                    <a:pt x="75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13" name="Google Shape;19513;p28"/>
            <p:cNvSpPr/>
            <p:nvPr/>
          </p:nvSpPr>
          <p:spPr>
            <a:xfrm>
              <a:off x="1540050" y="2675825"/>
              <a:ext cx="2125" cy="28150"/>
            </a:xfrm>
            <a:custGeom>
              <a:avLst/>
              <a:gdLst/>
              <a:ahLst/>
              <a:cxnLst/>
              <a:rect l="l" t="t" r="r" b="b"/>
              <a:pathLst>
                <a:path w="85" h="1126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391"/>
                    <a:pt x="1" y="760"/>
                    <a:pt x="49" y="1117"/>
                  </a:cubicBezTo>
                  <a:cubicBezTo>
                    <a:pt x="49" y="1123"/>
                    <a:pt x="55" y="1126"/>
                    <a:pt x="60" y="1126"/>
                  </a:cubicBezTo>
                  <a:cubicBezTo>
                    <a:pt x="66" y="1126"/>
                    <a:pt x="72" y="1123"/>
                    <a:pt x="72" y="1117"/>
                  </a:cubicBezTo>
                  <a:cubicBezTo>
                    <a:pt x="84" y="748"/>
                    <a:pt x="49" y="367"/>
                    <a:pt x="13" y="10"/>
                  </a:cubicBez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14" name="Google Shape;19514;p28"/>
            <p:cNvSpPr/>
            <p:nvPr/>
          </p:nvSpPr>
          <p:spPr>
            <a:xfrm>
              <a:off x="1515350" y="2317975"/>
              <a:ext cx="4500" cy="50400"/>
            </a:xfrm>
            <a:custGeom>
              <a:avLst/>
              <a:gdLst/>
              <a:ahLst/>
              <a:cxnLst/>
              <a:rect l="l" t="t" r="r" b="b"/>
              <a:pathLst>
                <a:path w="180" h="2016" extrusionOk="0">
                  <a:moveTo>
                    <a:pt x="36" y="0"/>
                  </a:moveTo>
                  <a:cubicBezTo>
                    <a:pt x="36" y="0"/>
                    <a:pt x="1" y="0"/>
                    <a:pt x="1" y="12"/>
                  </a:cubicBezTo>
                  <a:cubicBezTo>
                    <a:pt x="60" y="679"/>
                    <a:pt x="25" y="1334"/>
                    <a:pt x="48" y="1989"/>
                  </a:cubicBezTo>
                  <a:cubicBezTo>
                    <a:pt x="48" y="2007"/>
                    <a:pt x="60" y="2016"/>
                    <a:pt x="72" y="2016"/>
                  </a:cubicBezTo>
                  <a:cubicBezTo>
                    <a:pt x="84" y="2016"/>
                    <a:pt x="96" y="2007"/>
                    <a:pt x="96" y="1989"/>
                  </a:cubicBezTo>
                  <a:cubicBezTo>
                    <a:pt x="179" y="1334"/>
                    <a:pt x="108" y="655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15" name="Google Shape;19515;p28"/>
            <p:cNvSpPr/>
            <p:nvPr/>
          </p:nvSpPr>
          <p:spPr>
            <a:xfrm>
              <a:off x="1518925" y="2311650"/>
              <a:ext cx="3300" cy="28850"/>
            </a:xfrm>
            <a:custGeom>
              <a:avLst/>
              <a:gdLst/>
              <a:ahLst/>
              <a:cxnLst/>
              <a:rect l="l" t="t" r="r" b="b"/>
              <a:pathLst>
                <a:path w="132" h="1154" extrusionOk="0">
                  <a:moveTo>
                    <a:pt x="24" y="0"/>
                  </a:moveTo>
                  <a:cubicBezTo>
                    <a:pt x="18" y="0"/>
                    <a:pt x="13" y="9"/>
                    <a:pt x="13" y="27"/>
                  </a:cubicBezTo>
                  <a:cubicBezTo>
                    <a:pt x="36" y="396"/>
                    <a:pt x="24" y="754"/>
                    <a:pt x="1" y="1123"/>
                  </a:cubicBezTo>
                  <a:cubicBezTo>
                    <a:pt x="1" y="1145"/>
                    <a:pt x="10" y="1154"/>
                    <a:pt x="20" y="1154"/>
                  </a:cubicBezTo>
                  <a:cubicBezTo>
                    <a:pt x="26" y="1154"/>
                    <a:pt x="32" y="1151"/>
                    <a:pt x="36" y="1146"/>
                  </a:cubicBezTo>
                  <a:cubicBezTo>
                    <a:pt x="132" y="789"/>
                    <a:pt x="132" y="384"/>
                    <a:pt x="36" y="27"/>
                  </a:cubicBezTo>
                  <a:cubicBezTo>
                    <a:pt x="36" y="9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16" name="Google Shape;19516;p28"/>
            <p:cNvSpPr/>
            <p:nvPr/>
          </p:nvSpPr>
          <p:spPr>
            <a:xfrm>
              <a:off x="1520725" y="2301125"/>
              <a:ext cx="8050" cy="164725"/>
            </a:xfrm>
            <a:custGeom>
              <a:avLst/>
              <a:gdLst/>
              <a:ahLst/>
              <a:cxnLst/>
              <a:rect l="l" t="t" r="r" b="b"/>
              <a:pathLst>
                <a:path w="322" h="6589" extrusionOk="0">
                  <a:moveTo>
                    <a:pt x="270" y="0"/>
                  </a:moveTo>
                  <a:cubicBezTo>
                    <a:pt x="257" y="0"/>
                    <a:pt x="244" y="9"/>
                    <a:pt x="238" y="32"/>
                  </a:cubicBezTo>
                  <a:cubicBezTo>
                    <a:pt x="107" y="1055"/>
                    <a:pt x="71" y="2103"/>
                    <a:pt x="71" y="3139"/>
                  </a:cubicBezTo>
                  <a:cubicBezTo>
                    <a:pt x="60" y="4258"/>
                    <a:pt x="0" y="5437"/>
                    <a:pt x="179" y="6544"/>
                  </a:cubicBezTo>
                  <a:cubicBezTo>
                    <a:pt x="185" y="6574"/>
                    <a:pt x="205" y="6589"/>
                    <a:pt x="225" y="6589"/>
                  </a:cubicBezTo>
                  <a:cubicBezTo>
                    <a:pt x="244" y="6589"/>
                    <a:pt x="262" y="6574"/>
                    <a:pt x="262" y="6544"/>
                  </a:cubicBezTo>
                  <a:cubicBezTo>
                    <a:pt x="322" y="5461"/>
                    <a:pt x="226" y="4377"/>
                    <a:pt x="226" y="3294"/>
                  </a:cubicBezTo>
                  <a:cubicBezTo>
                    <a:pt x="238" y="2198"/>
                    <a:pt x="298" y="1115"/>
                    <a:pt x="298" y="32"/>
                  </a:cubicBezTo>
                  <a:cubicBezTo>
                    <a:pt x="298" y="12"/>
                    <a:pt x="284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17" name="Google Shape;19517;p28"/>
            <p:cNvSpPr/>
            <p:nvPr/>
          </p:nvSpPr>
          <p:spPr>
            <a:xfrm>
              <a:off x="1506125" y="2246250"/>
              <a:ext cx="20875" cy="82325"/>
            </a:xfrm>
            <a:custGeom>
              <a:avLst/>
              <a:gdLst/>
              <a:ahLst/>
              <a:cxnLst/>
              <a:rect l="l" t="t" r="r" b="b"/>
              <a:pathLst>
                <a:path w="835" h="3293" extrusionOk="0">
                  <a:moveTo>
                    <a:pt x="48" y="274"/>
                  </a:moveTo>
                  <a:lnTo>
                    <a:pt x="48" y="274"/>
                  </a:lnTo>
                  <a:cubicBezTo>
                    <a:pt x="42" y="280"/>
                    <a:pt x="42" y="283"/>
                    <a:pt x="44" y="283"/>
                  </a:cubicBezTo>
                  <a:cubicBezTo>
                    <a:pt x="45" y="283"/>
                    <a:pt x="48" y="280"/>
                    <a:pt x="48" y="274"/>
                  </a:cubicBezTo>
                  <a:close/>
                  <a:moveTo>
                    <a:pt x="84" y="0"/>
                  </a:moveTo>
                  <a:cubicBezTo>
                    <a:pt x="63" y="0"/>
                    <a:pt x="42" y="12"/>
                    <a:pt x="36" y="36"/>
                  </a:cubicBezTo>
                  <a:cubicBezTo>
                    <a:pt x="1" y="202"/>
                    <a:pt x="13" y="131"/>
                    <a:pt x="48" y="274"/>
                  </a:cubicBezTo>
                  <a:cubicBezTo>
                    <a:pt x="48" y="381"/>
                    <a:pt x="239" y="822"/>
                    <a:pt x="286" y="976"/>
                  </a:cubicBezTo>
                  <a:cubicBezTo>
                    <a:pt x="346" y="1203"/>
                    <a:pt x="394" y="1441"/>
                    <a:pt x="429" y="1655"/>
                  </a:cubicBezTo>
                  <a:cubicBezTo>
                    <a:pt x="536" y="2191"/>
                    <a:pt x="584" y="2750"/>
                    <a:pt x="727" y="3262"/>
                  </a:cubicBezTo>
                  <a:cubicBezTo>
                    <a:pt x="737" y="3283"/>
                    <a:pt x="755" y="3293"/>
                    <a:pt x="771" y="3293"/>
                  </a:cubicBezTo>
                  <a:cubicBezTo>
                    <a:pt x="791" y="3293"/>
                    <a:pt x="810" y="3277"/>
                    <a:pt x="810" y="3250"/>
                  </a:cubicBezTo>
                  <a:cubicBezTo>
                    <a:pt x="834" y="2215"/>
                    <a:pt x="489" y="1000"/>
                    <a:pt x="132" y="36"/>
                  </a:cubicBezTo>
                  <a:cubicBezTo>
                    <a:pt x="126" y="12"/>
                    <a:pt x="105" y="0"/>
                    <a:pt x="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18" name="Google Shape;19518;p28"/>
            <p:cNvSpPr/>
            <p:nvPr/>
          </p:nvSpPr>
          <p:spPr>
            <a:xfrm>
              <a:off x="1521900" y="2293725"/>
              <a:ext cx="4800" cy="50325"/>
            </a:xfrm>
            <a:custGeom>
              <a:avLst/>
              <a:gdLst/>
              <a:ahLst/>
              <a:cxnLst/>
              <a:rect l="l" t="t" r="r" b="b"/>
              <a:pathLst>
                <a:path w="192" h="2013" extrusionOk="0">
                  <a:moveTo>
                    <a:pt x="39" y="0"/>
                  </a:moveTo>
                  <a:cubicBezTo>
                    <a:pt x="33" y="0"/>
                    <a:pt x="24" y="6"/>
                    <a:pt x="24" y="18"/>
                  </a:cubicBezTo>
                  <a:cubicBezTo>
                    <a:pt x="1" y="673"/>
                    <a:pt x="13" y="1351"/>
                    <a:pt x="96" y="1994"/>
                  </a:cubicBezTo>
                  <a:cubicBezTo>
                    <a:pt x="96" y="2006"/>
                    <a:pt x="111" y="2012"/>
                    <a:pt x="126" y="2012"/>
                  </a:cubicBezTo>
                  <a:cubicBezTo>
                    <a:pt x="141" y="2012"/>
                    <a:pt x="155" y="2006"/>
                    <a:pt x="155" y="1994"/>
                  </a:cubicBezTo>
                  <a:cubicBezTo>
                    <a:pt x="191" y="1340"/>
                    <a:pt x="132" y="649"/>
                    <a:pt x="36" y="18"/>
                  </a:cubicBezTo>
                  <a:cubicBezTo>
                    <a:pt x="48" y="6"/>
                    <a:pt x="45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19" name="Google Shape;19519;p28"/>
            <p:cNvSpPr/>
            <p:nvPr/>
          </p:nvSpPr>
          <p:spPr>
            <a:xfrm>
              <a:off x="1519225" y="2312100"/>
              <a:ext cx="4200" cy="40200"/>
            </a:xfrm>
            <a:custGeom>
              <a:avLst/>
              <a:gdLst/>
              <a:ahLst/>
              <a:cxnLst/>
              <a:rect l="l" t="t" r="r" b="b"/>
              <a:pathLst>
                <a:path w="168" h="1608" extrusionOk="0">
                  <a:moveTo>
                    <a:pt x="30" y="0"/>
                  </a:moveTo>
                  <a:cubicBezTo>
                    <a:pt x="21" y="0"/>
                    <a:pt x="12" y="3"/>
                    <a:pt x="12" y="9"/>
                  </a:cubicBezTo>
                  <a:cubicBezTo>
                    <a:pt x="12" y="533"/>
                    <a:pt x="1" y="1069"/>
                    <a:pt x="84" y="1581"/>
                  </a:cubicBezTo>
                  <a:cubicBezTo>
                    <a:pt x="84" y="1599"/>
                    <a:pt x="96" y="1608"/>
                    <a:pt x="108" y="1608"/>
                  </a:cubicBezTo>
                  <a:cubicBezTo>
                    <a:pt x="120" y="1608"/>
                    <a:pt x="131" y="1599"/>
                    <a:pt x="131" y="1581"/>
                  </a:cubicBezTo>
                  <a:cubicBezTo>
                    <a:pt x="167" y="1069"/>
                    <a:pt x="84" y="533"/>
                    <a:pt x="48" y="9"/>
                  </a:cubicBezTo>
                  <a:cubicBezTo>
                    <a:pt x="48" y="3"/>
                    <a:pt x="39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20" name="Google Shape;19520;p28"/>
            <p:cNvSpPr/>
            <p:nvPr/>
          </p:nvSpPr>
          <p:spPr>
            <a:xfrm>
              <a:off x="1498975" y="2121450"/>
              <a:ext cx="34275" cy="296125"/>
            </a:xfrm>
            <a:custGeom>
              <a:avLst/>
              <a:gdLst/>
              <a:ahLst/>
              <a:cxnLst/>
              <a:rect l="l" t="t" r="r" b="b"/>
              <a:pathLst>
                <a:path w="1371" h="11845" extrusionOk="0">
                  <a:moveTo>
                    <a:pt x="79" y="0"/>
                  </a:moveTo>
                  <a:cubicBezTo>
                    <a:pt x="42" y="0"/>
                    <a:pt x="1" y="31"/>
                    <a:pt x="1" y="75"/>
                  </a:cubicBezTo>
                  <a:cubicBezTo>
                    <a:pt x="60" y="1087"/>
                    <a:pt x="239" y="2087"/>
                    <a:pt x="263" y="3111"/>
                  </a:cubicBezTo>
                  <a:cubicBezTo>
                    <a:pt x="263" y="4028"/>
                    <a:pt x="168" y="4968"/>
                    <a:pt x="525" y="5849"/>
                  </a:cubicBezTo>
                  <a:cubicBezTo>
                    <a:pt x="703" y="6278"/>
                    <a:pt x="953" y="6683"/>
                    <a:pt x="1072" y="7135"/>
                  </a:cubicBezTo>
                  <a:cubicBezTo>
                    <a:pt x="1192" y="7647"/>
                    <a:pt x="1180" y="8171"/>
                    <a:pt x="1168" y="8671"/>
                  </a:cubicBezTo>
                  <a:cubicBezTo>
                    <a:pt x="1120" y="9731"/>
                    <a:pt x="1013" y="10767"/>
                    <a:pt x="1037" y="11826"/>
                  </a:cubicBezTo>
                  <a:cubicBezTo>
                    <a:pt x="1025" y="11838"/>
                    <a:pt x="1031" y="11844"/>
                    <a:pt x="1040" y="11844"/>
                  </a:cubicBezTo>
                  <a:cubicBezTo>
                    <a:pt x="1049" y="11844"/>
                    <a:pt x="1061" y="11838"/>
                    <a:pt x="1061" y="11826"/>
                  </a:cubicBezTo>
                  <a:cubicBezTo>
                    <a:pt x="1192" y="10862"/>
                    <a:pt x="1251" y="9897"/>
                    <a:pt x="1311" y="8933"/>
                  </a:cubicBezTo>
                  <a:cubicBezTo>
                    <a:pt x="1370" y="7981"/>
                    <a:pt x="1346" y="7171"/>
                    <a:pt x="941" y="6314"/>
                  </a:cubicBezTo>
                  <a:cubicBezTo>
                    <a:pt x="691" y="5754"/>
                    <a:pt x="477" y="5314"/>
                    <a:pt x="465" y="4706"/>
                  </a:cubicBezTo>
                  <a:cubicBezTo>
                    <a:pt x="453" y="4123"/>
                    <a:pt x="525" y="3540"/>
                    <a:pt x="525" y="2944"/>
                  </a:cubicBezTo>
                  <a:cubicBezTo>
                    <a:pt x="525" y="1980"/>
                    <a:pt x="465" y="956"/>
                    <a:pt x="132" y="39"/>
                  </a:cubicBezTo>
                  <a:cubicBezTo>
                    <a:pt x="123" y="12"/>
                    <a:pt x="101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21" name="Google Shape;19521;p28"/>
            <p:cNvSpPr/>
            <p:nvPr/>
          </p:nvSpPr>
          <p:spPr>
            <a:xfrm>
              <a:off x="1498400" y="2109775"/>
              <a:ext cx="6550" cy="37150"/>
            </a:xfrm>
            <a:custGeom>
              <a:avLst/>
              <a:gdLst/>
              <a:ahLst/>
              <a:cxnLst/>
              <a:rect l="l" t="t" r="r" b="b"/>
              <a:pathLst>
                <a:path w="262" h="1486" extrusionOk="0">
                  <a:moveTo>
                    <a:pt x="217" y="0"/>
                  </a:moveTo>
                  <a:cubicBezTo>
                    <a:pt x="202" y="0"/>
                    <a:pt x="185" y="6"/>
                    <a:pt x="179" y="18"/>
                  </a:cubicBezTo>
                  <a:cubicBezTo>
                    <a:pt x="48" y="411"/>
                    <a:pt x="0" y="1089"/>
                    <a:pt x="155" y="1459"/>
                  </a:cubicBezTo>
                  <a:cubicBezTo>
                    <a:pt x="167" y="1476"/>
                    <a:pt x="188" y="1485"/>
                    <a:pt x="205" y="1485"/>
                  </a:cubicBezTo>
                  <a:cubicBezTo>
                    <a:pt x="223" y="1485"/>
                    <a:pt x="238" y="1476"/>
                    <a:pt x="238" y="1459"/>
                  </a:cubicBezTo>
                  <a:cubicBezTo>
                    <a:pt x="262" y="1244"/>
                    <a:pt x="214" y="1018"/>
                    <a:pt x="214" y="792"/>
                  </a:cubicBezTo>
                  <a:cubicBezTo>
                    <a:pt x="214" y="542"/>
                    <a:pt x="250" y="292"/>
                    <a:pt x="238" y="18"/>
                  </a:cubicBezTo>
                  <a:cubicBezTo>
                    <a:pt x="244" y="6"/>
                    <a:pt x="232" y="0"/>
                    <a:pt x="2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22" name="Google Shape;19522;p28"/>
            <p:cNvSpPr/>
            <p:nvPr/>
          </p:nvSpPr>
          <p:spPr>
            <a:xfrm>
              <a:off x="1497200" y="2109975"/>
              <a:ext cx="8650" cy="51750"/>
            </a:xfrm>
            <a:custGeom>
              <a:avLst/>
              <a:gdLst/>
              <a:ahLst/>
              <a:cxnLst/>
              <a:rect l="l" t="t" r="r" b="b"/>
              <a:pathLst>
                <a:path w="346" h="2070" extrusionOk="0">
                  <a:moveTo>
                    <a:pt x="99" y="1"/>
                  </a:moveTo>
                  <a:cubicBezTo>
                    <a:pt x="78" y="1"/>
                    <a:pt x="60" y="16"/>
                    <a:pt x="60" y="46"/>
                  </a:cubicBezTo>
                  <a:cubicBezTo>
                    <a:pt x="12" y="665"/>
                    <a:pt x="0" y="1427"/>
                    <a:pt x="167" y="2034"/>
                  </a:cubicBezTo>
                  <a:cubicBezTo>
                    <a:pt x="173" y="2058"/>
                    <a:pt x="191" y="2070"/>
                    <a:pt x="209" y="2070"/>
                  </a:cubicBezTo>
                  <a:cubicBezTo>
                    <a:pt x="227" y="2070"/>
                    <a:pt x="245" y="2058"/>
                    <a:pt x="250" y="2034"/>
                  </a:cubicBezTo>
                  <a:cubicBezTo>
                    <a:pt x="346" y="1427"/>
                    <a:pt x="250" y="653"/>
                    <a:pt x="155" y="46"/>
                  </a:cubicBezTo>
                  <a:cubicBezTo>
                    <a:pt x="143" y="16"/>
                    <a:pt x="120" y="1"/>
                    <a:pt x="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23" name="Google Shape;19523;p28"/>
            <p:cNvSpPr/>
            <p:nvPr/>
          </p:nvSpPr>
          <p:spPr>
            <a:xfrm>
              <a:off x="1499575" y="2146225"/>
              <a:ext cx="9725" cy="83700"/>
            </a:xfrm>
            <a:custGeom>
              <a:avLst/>
              <a:gdLst/>
              <a:ahLst/>
              <a:cxnLst/>
              <a:rect l="l" t="t" r="r" b="b"/>
              <a:pathLst>
                <a:path w="389" h="3348" extrusionOk="0">
                  <a:moveTo>
                    <a:pt x="13" y="1"/>
                  </a:moveTo>
                  <a:lnTo>
                    <a:pt x="13" y="1"/>
                  </a:lnTo>
                  <a:cubicBezTo>
                    <a:pt x="1" y="1108"/>
                    <a:pt x="25" y="2263"/>
                    <a:pt x="322" y="3322"/>
                  </a:cubicBezTo>
                  <a:cubicBezTo>
                    <a:pt x="328" y="3339"/>
                    <a:pt x="343" y="3348"/>
                    <a:pt x="358" y="3348"/>
                  </a:cubicBezTo>
                  <a:cubicBezTo>
                    <a:pt x="374" y="3348"/>
                    <a:pt x="388" y="3336"/>
                    <a:pt x="382" y="3311"/>
                  </a:cubicBezTo>
                  <a:cubicBezTo>
                    <a:pt x="239" y="2203"/>
                    <a:pt x="36" y="113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24" name="Google Shape;19524;p28"/>
            <p:cNvSpPr/>
            <p:nvPr/>
          </p:nvSpPr>
          <p:spPr>
            <a:xfrm>
              <a:off x="1510900" y="2189175"/>
              <a:ext cx="10125" cy="114125"/>
            </a:xfrm>
            <a:custGeom>
              <a:avLst/>
              <a:gdLst/>
              <a:ahLst/>
              <a:cxnLst/>
              <a:rect l="l" t="t" r="r" b="b"/>
              <a:pathLst>
                <a:path w="405" h="4565" extrusionOk="0">
                  <a:moveTo>
                    <a:pt x="19" y="0"/>
                  </a:moveTo>
                  <a:cubicBezTo>
                    <a:pt x="9" y="0"/>
                    <a:pt x="0" y="3"/>
                    <a:pt x="0" y="9"/>
                  </a:cubicBezTo>
                  <a:cubicBezTo>
                    <a:pt x="83" y="1497"/>
                    <a:pt x="0" y="3045"/>
                    <a:pt x="167" y="4533"/>
                  </a:cubicBezTo>
                  <a:cubicBezTo>
                    <a:pt x="167" y="4552"/>
                    <a:pt x="184" y="4565"/>
                    <a:pt x="202" y="4565"/>
                  </a:cubicBezTo>
                  <a:cubicBezTo>
                    <a:pt x="217" y="4565"/>
                    <a:pt x="233" y="4555"/>
                    <a:pt x="238" y="4533"/>
                  </a:cubicBezTo>
                  <a:cubicBezTo>
                    <a:pt x="405" y="3069"/>
                    <a:pt x="214" y="1485"/>
                    <a:pt x="48" y="9"/>
                  </a:cubicBezTo>
                  <a:cubicBezTo>
                    <a:pt x="42" y="3"/>
                    <a:pt x="30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25" name="Google Shape;19525;p28"/>
            <p:cNvSpPr/>
            <p:nvPr/>
          </p:nvSpPr>
          <p:spPr>
            <a:xfrm>
              <a:off x="1497500" y="2090100"/>
              <a:ext cx="6325" cy="43125"/>
            </a:xfrm>
            <a:custGeom>
              <a:avLst/>
              <a:gdLst/>
              <a:ahLst/>
              <a:cxnLst/>
              <a:rect l="l" t="t" r="r" b="b"/>
              <a:pathLst>
                <a:path w="253" h="1725" extrusionOk="0">
                  <a:moveTo>
                    <a:pt x="222" y="0"/>
                  </a:moveTo>
                  <a:cubicBezTo>
                    <a:pt x="212" y="0"/>
                    <a:pt x="203" y="5"/>
                    <a:pt x="203" y="19"/>
                  </a:cubicBezTo>
                  <a:cubicBezTo>
                    <a:pt x="108" y="555"/>
                    <a:pt x="0" y="1150"/>
                    <a:pt x="0" y="1698"/>
                  </a:cubicBezTo>
                  <a:cubicBezTo>
                    <a:pt x="0" y="1716"/>
                    <a:pt x="9" y="1725"/>
                    <a:pt x="20" y="1725"/>
                  </a:cubicBezTo>
                  <a:cubicBezTo>
                    <a:pt x="30" y="1725"/>
                    <a:pt x="42" y="1716"/>
                    <a:pt x="48" y="1698"/>
                  </a:cubicBezTo>
                  <a:cubicBezTo>
                    <a:pt x="179" y="1162"/>
                    <a:pt x="215" y="567"/>
                    <a:pt x="238" y="19"/>
                  </a:cubicBezTo>
                  <a:cubicBezTo>
                    <a:pt x="253" y="12"/>
                    <a:pt x="237" y="0"/>
                    <a:pt x="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26" name="Google Shape;19526;p28"/>
            <p:cNvSpPr/>
            <p:nvPr/>
          </p:nvSpPr>
          <p:spPr>
            <a:xfrm>
              <a:off x="1503150" y="2090350"/>
              <a:ext cx="3900" cy="46300"/>
            </a:xfrm>
            <a:custGeom>
              <a:avLst/>
              <a:gdLst/>
              <a:ahLst/>
              <a:cxnLst/>
              <a:rect l="l" t="t" r="r" b="b"/>
              <a:pathLst>
                <a:path w="156" h="1852" extrusionOk="0">
                  <a:moveTo>
                    <a:pt x="108" y="0"/>
                  </a:moveTo>
                  <a:cubicBezTo>
                    <a:pt x="102" y="0"/>
                    <a:pt x="96" y="3"/>
                    <a:pt x="96" y="9"/>
                  </a:cubicBezTo>
                  <a:cubicBezTo>
                    <a:pt x="48" y="604"/>
                    <a:pt x="1" y="1247"/>
                    <a:pt x="48" y="1843"/>
                  </a:cubicBezTo>
                  <a:cubicBezTo>
                    <a:pt x="48" y="1849"/>
                    <a:pt x="54" y="1852"/>
                    <a:pt x="60" y="1852"/>
                  </a:cubicBezTo>
                  <a:cubicBezTo>
                    <a:pt x="66" y="1852"/>
                    <a:pt x="72" y="1849"/>
                    <a:pt x="72" y="1843"/>
                  </a:cubicBezTo>
                  <a:cubicBezTo>
                    <a:pt x="155" y="1247"/>
                    <a:pt x="132" y="604"/>
                    <a:pt x="120" y="9"/>
                  </a:cubicBezTo>
                  <a:cubicBezTo>
                    <a:pt x="120" y="3"/>
                    <a:pt x="114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27" name="Google Shape;19527;p28"/>
            <p:cNvSpPr/>
            <p:nvPr/>
          </p:nvSpPr>
          <p:spPr>
            <a:xfrm>
              <a:off x="1502850" y="2096600"/>
              <a:ext cx="3300" cy="48100"/>
            </a:xfrm>
            <a:custGeom>
              <a:avLst/>
              <a:gdLst/>
              <a:ahLst/>
              <a:cxnLst/>
              <a:rect l="l" t="t" r="r" b="b"/>
              <a:pathLst>
                <a:path w="132" h="1924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3" y="640"/>
                    <a:pt x="13" y="1295"/>
                    <a:pt x="84" y="1914"/>
                  </a:cubicBezTo>
                  <a:cubicBezTo>
                    <a:pt x="84" y="1920"/>
                    <a:pt x="93" y="1923"/>
                    <a:pt x="102" y="1923"/>
                  </a:cubicBezTo>
                  <a:cubicBezTo>
                    <a:pt x="111" y="1923"/>
                    <a:pt x="120" y="1920"/>
                    <a:pt x="120" y="1914"/>
                  </a:cubicBezTo>
                  <a:cubicBezTo>
                    <a:pt x="132" y="1295"/>
                    <a:pt x="72" y="652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28" name="Google Shape;19528;p28"/>
            <p:cNvSpPr/>
            <p:nvPr/>
          </p:nvSpPr>
          <p:spPr>
            <a:xfrm>
              <a:off x="1526975" y="2390975"/>
              <a:ext cx="2400" cy="76075"/>
            </a:xfrm>
            <a:custGeom>
              <a:avLst/>
              <a:gdLst/>
              <a:ahLst/>
              <a:cxnLst/>
              <a:rect l="l" t="t" r="r" b="b"/>
              <a:pathLst>
                <a:path w="96" h="3043" extrusionOk="0">
                  <a:moveTo>
                    <a:pt x="66" y="0"/>
                  </a:moveTo>
                  <a:cubicBezTo>
                    <a:pt x="63" y="0"/>
                    <a:pt x="60" y="3"/>
                    <a:pt x="60" y="9"/>
                  </a:cubicBezTo>
                  <a:cubicBezTo>
                    <a:pt x="12" y="1021"/>
                    <a:pt x="0" y="2022"/>
                    <a:pt x="12" y="3034"/>
                  </a:cubicBezTo>
                  <a:cubicBezTo>
                    <a:pt x="12" y="3040"/>
                    <a:pt x="18" y="3043"/>
                    <a:pt x="24" y="3043"/>
                  </a:cubicBezTo>
                  <a:cubicBezTo>
                    <a:pt x="30" y="3043"/>
                    <a:pt x="36" y="3040"/>
                    <a:pt x="36" y="3034"/>
                  </a:cubicBezTo>
                  <a:cubicBezTo>
                    <a:pt x="72" y="2022"/>
                    <a:pt x="95" y="1021"/>
                    <a:pt x="72" y="9"/>
                  </a:cubicBezTo>
                  <a:cubicBezTo>
                    <a:pt x="72" y="3"/>
                    <a:pt x="69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29" name="Google Shape;19529;p28"/>
            <p:cNvSpPr/>
            <p:nvPr/>
          </p:nvSpPr>
          <p:spPr>
            <a:xfrm>
              <a:off x="1529350" y="2419250"/>
              <a:ext cx="8050" cy="97000"/>
            </a:xfrm>
            <a:custGeom>
              <a:avLst/>
              <a:gdLst/>
              <a:ahLst/>
              <a:cxnLst/>
              <a:rect l="l" t="t" r="r" b="b"/>
              <a:pathLst>
                <a:path w="322" h="3880" extrusionOk="0">
                  <a:moveTo>
                    <a:pt x="20" y="1"/>
                  </a:moveTo>
                  <a:cubicBezTo>
                    <a:pt x="15" y="1"/>
                    <a:pt x="12" y="4"/>
                    <a:pt x="12" y="9"/>
                  </a:cubicBezTo>
                  <a:cubicBezTo>
                    <a:pt x="0" y="1272"/>
                    <a:pt x="0" y="2629"/>
                    <a:pt x="262" y="3867"/>
                  </a:cubicBezTo>
                  <a:cubicBezTo>
                    <a:pt x="262" y="3876"/>
                    <a:pt x="270" y="3879"/>
                    <a:pt x="279" y="3879"/>
                  </a:cubicBezTo>
                  <a:cubicBezTo>
                    <a:pt x="297" y="3879"/>
                    <a:pt x="322" y="3866"/>
                    <a:pt x="322" y="3843"/>
                  </a:cubicBezTo>
                  <a:cubicBezTo>
                    <a:pt x="310" y="2569"/>
                    <a:pt x="131" y="1272"/>
                    <a:pt x="36" y="9"/>
                  </a:cubicBezTo>
                  <a:cubicBezTo>
                    <a:pt x="30" y="4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30" name="Google Shape;19530;p28"/>
            <p:cNvSpPr/>
            <p:nvPr/>
          </p:nvSpPr>
          <p:spPr>
            <a:xfrm>
              <a:off x="1534700" y="2697825"/>
              <a:ext cx="4500" cy="32950"/>
            </a:xfrm>
            <a:custGeom>
              <a:avLst/>
              <a:gdLst/>
              <a:ahLst/>
              <a:cxnLst/>
              <a:rect l="l" t="t" r="r" b="b"/>
              <a:pathLst>
                <a:path w="180" h="1318" extrusionOk="0">
                  <a:moveTo>
                    <a:pt x="45" y="0"/>
                  </a:moveTo>
                  <a:cubicBezTo>
                    <a:pt x="35" y="0"/>
                    <a:pt x="24" y="10"/>
                    <a:pt x="24" y="23"/>
                  </a:cubicBezTo>
                  <a:cubicBezTo>
                    <a:pt x="36" y="237"/>
                    <a:pt x="48" y="463"/>
                    <a:pt x="48" y="666"/>
                  </a:cubicBezTo>
                  <a:cubicBezTo>
                    <a:pt x="48" y="880"/>
                    <a:pt x="1" y="1082"/>
                    <a:pt x="24" y="1308"/>
                  </a:cubicBezTo>
                  <a:cubicBezTo>
                    <a:pt x="24" y="1314"/>
                    <a:pt x="30" y="1317"/>
                    <a:pt x="36" y="1317"/>
                  </a:cubicBezTo>
                  <a:cubicBezTo>
                    <a:pt x="42" y="1317"/>
                    <a:pt x="48" y="1314"/>
                    <a:pt x="48" y="1308"/>
                  </a:cubicBezTo>
                  <a:cubicBezTo>
                    <a:pt x="179" y="916"/>
                    <a:pt x="155" y="416"/>
                    <a:pt x="60" y="23"/>
                  </a:cubicBezTo>
                  <a:cubicBezTo>
                    <a:pt x="60" y="7"/>
                    <a:pt x="53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31" name="Google Shape;19531;p28"/>
            <p:cNvSpPr/>
            <p:nvPr/>
          </p:nvSpPr>
          <p:spPr>
            <a:xfrm>
              <a:off x="1531125" y="2696400"/>
              <a:ext cx="8075" cy="45900"/>
            </a:xfrm>
            <a:custGeom>
              <a:avLst/>
              <a:gdLst/>
              <a:ahLst/>
              <a:cxnLst/>
              <a:rect l="l" t="t" r="r" b="b"/>
              <a:pathLst>
                <a:path w="323" h="1836" extrusionOk="0">
                  <a:moveTo>
                    <a:pt x="291" y="0"/>
                  </a:moveTo>
                  <a:cubicBezTo>
                    <a:pt x="282" y="0"/>
                    <a:pt x="273" y="3"/>
                    <a:pt x="263" y="8"/>
                  </a:cubicBezTo>
                  <a:cubicBezTo>
                    <a:pt x="167" y="580"/>
                    <a:pt x="1" y="1199"/>
                    <a:pt x="13" y="1782"/>
                  </a:cubicBezTo>
                  <a:cubicBezTo>
                    <a:pt x="13" y="1817"/>
                    <a:pt x="45" y="1835"/>
                    <a:pt x="74" y="1835"/>
                  </a:cubicBezTo>
                  <a:cubicBezTo>
                    <a:pt x="95" y="1835"/>
                    <a:pt x="115" y="1826"/>
                    <a:pt x="120" y="1806"/>
                  </a:cubicBezTo>
                  <a:cubicBezTo>
                    <a:pt x="322" y="1282"/>
                    <a:pt x="322" y="568"/>
                    <a:pt x="310" y="20"/>
                  </a:cubicBezTo>
                  <a:cubicBezTo>
                    <a:pt x="310" y="6"/>
                    <a:pt x="302" y="0"/>
                    <a:pt x="2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32" name="Google Shape;19532;p28"/>
            <p:cNvSpPr/>
            <p:nvPr/>
          </p:nvSpPr>
          <p:spPr>
            <a:xfrm>
              <a:off x="1529350" y="2698900"/>
              <a:ext cx="6575" cy="38975"/>
            </a:xfrm>
            <a:custGeom>
              <a:avLst/>
              <a:gdLst/>
              <a:ahLst/>
              <a:cxnLst/>
              <a:rect l="l" t="t" r="r" b="b"/>
              <a:pathLst>
                <a:path w="263" h="1559" extrusionOk="0">
                  <a:moveTo>
                    <a:pt x="212" y="1"/>
                  </a:moveTo>
                  <a:cubicBezTo>
                    <a:pt x="200" y="1"/>
                    <a:pt x="191" y="8"/>
                    <a:pt x="191" y="27"/>
                  </a:cubicBezTo>
                  <a:cubicBezTo>
                    <a:pt x="131" y="515"/>
                    <a:pt x="12" y="1039"/>
                    <a:pt x="0" y="1527"/>
                  </a:cubicBezTo>
                  <a:cubicBezTo>
                    <a:pt x="0" y="1550"/>
                    <a:pt x="10" y="1558"/>
                    <a:pt x="20" y="1558"/>
                  </a:cubicBezTo>
                  <a:cubicBezTo>
                    <a:pt x="26" y="1558"/>
                    <a:pt x="32" y="1556"/>
                    <a:pt x="36" y="1551"/>
                  </a:cubicBezTo>
                  <a:cubicBezTo>
                    <a:pt x="250" y="1111"/>
                    <a:pt x="262" y="515"/>
                    <a:pt x="250" y="39"/>
                  </a:cubicBezTo>
                  <a:cubicBezTo>
                    <a:pt x="250" y="18"/>
                    <a:pt x="229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33" name="Google Shape;19533;p28"/>
            <p:cNvSpPr/>
            <p:nvPr/>
          </p:nvSpPr>
          <p:spPr>
            <a:xfrm>
              <a:off x="1509100" y="2701575"/>
              <a:ext cx="27700" cy="177675"/>
            </a:xfrm>
            <a:custGeom>
              <a:avLst/>
              <a:gdLst/>
              <a:ahLst/>
              <a:cxnLst/>
              <a:rect l="l" t="t" r="r" b="b"/>
              <a:pathLst>
                <a:path w="1108" h="7107" extrusionOk="0">
                  <a:moveTo>
                    <a:pt x="1075" y="1"/>
                  </a:moveTo>
                  <a:cubicBezTo>
                    <a:pt x="1066" y="1"/>
                    <a:pt x="1060" y="10"/>
                    <a:pt x="1060" y="27"/>
                  </a:cubicBezTo>
                  <a:cubicBezTo>
                    <a:pt x="870" y="1242"/>
                    <a:pt x="632" y="2456"/>
                    <a:pt x="417" y="3671"/>
                  </a:cubicBezTo>
                  <a:cubicBezTo>
                    <a:pt x="239" y="4754"/>
                    <a:pt x="1" y="5981"/>
                    <a:pt x="167" y="7064"/>
                  </a:cubicBezTo>
                  <a:cubicBezTo>
                    <a:pt x="167" y="7091"/>
                    <a:pt x="194" y="7106"/>
                    <a:pt x="217" y="7106"/>
                  </a:cubicBezTo>
                  <a:cubicBezTo>
                    <a:pt x="235" y="7106"/>
                    <a:pt x="251" y="7097"/>
                    <a:pt x="251" y="7076"/>
                  </a:cubicBezTo>
                  <a:cubicBezTo>
                    <a:pt x="394" y="5861"/>
                    <a:pt x="429" y="4635"/>
                    <a:pt x="644" y="3421"/>
                  </a:cubicBezTo>
                  <a:cubicBezTo>
                    <a:pt x="834" y="2290"/>
                    <a:pt x="1048" y="1170"/>
                    <a:pt x="1108" y="27"/>
                  </a:cubicBezTo>
                  <a:cubicBezTo>
                    <a:pt x="1096" y="10"/>
                    <a:pt x="1084" y="1"/>
                    <a:pt x="10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34" name="Google Shape;19534;p28"/>
            <p:cNvSpPr/>
            <p:nvPr/>
          </p:nvSpPr>
          <p:spPr>
            <a:xfrm>
              <a:off x="1512200" y="2694125"/>
              <a:ext cx="37125" cy="186300"/>
            </a:xfrm>
            <a:custGeom>
              <a:avLst/>
              <a:gdLst/>
              <a:ahLst/>
              <a:cxnLst/>
              <a:rect l="l" t="t" r="r" b="b"/>
              <a:pathLst>
                <a:path w="1485" h="7452" extrusionOk="0">
                  <a:moveTo>
                    <a:pt x="1337" y="1"/>
                  </a:moveTo>
                  <a:cubicBezTo>
                    <a:pt x="1312" y="1"/>
                    <a:pt x="1287" y="13"/>
                    <a:pt x="1282" y="40"/>
                  </a:cubicBezTo>
                  <a:cubicBezTo>
                    <a:pt x="1127" y="1361"/>
                    <a:pt x="984" y="2671"/>
                    <a:pt x="746" y="3981"/>
                  </a:cubicBezTo>
                  <a:cubicBezTo>
                    <a:pt x="627" y="4635"/>
                    <a:pt x="508" y="5290"/>
                    <a:pt x="424" y="5957"/>
                  </a:cubicBezTo>
                  <a:cubicBezTo>
                    <a:pt x="389" y="6355"/>
                    <a:pt x="526" y="7292"/>
                    <a:pt x="69" y="7292"/>
                  </a:cubicBezTo>
                  <a:cubicBezTo>
                    <a:pt x="61" y="7292"/>
                    <a:pt x="52" y="7291"/>
                    <a:pt x="43" y="7291"/>
                  </a:cubicBezTo>
                  <a:cubicBezTo>
                    <a:pt x="38" y="7289"/>
                    <a:pt x="34" y="7288"/>
                    <a:pt x="30" y="7288"/>
                  </a:cubicBezTo>
                  <a:cubicBezTo>
                    <a:pt x="5" y="7288"/>
                    <a:pt x="1" y="7316"/>
                    <a:pt x="31" y="7326"/>
                  </a:cubicBezTo>
                  <a:cubicBezTo>
                    <a:pt x="151" y="7374"/>
                    <a:pt x="282" y="7422"/>
                    <a:pt x="401" y="7445"/>
                  </a:cubicBezTo>
                  <a:cubicBezTo>
                    <a:pt x="409" y="7450"/>
                    <a:pt x="418" y="7452"/>
                    <a:pt x="425" y="7452"/>
                  </a:cubicBezTo>
                  <a:cubicBezTo>
                    <a:pt x="456" y="7452"/>
                    <a:pt x="472" y="7415"/>
                    <a:pt x="472" y="7386"/>
                  </a:cubicBezTo>
                  <a:cubicBezTo>
                    <a:pt x="532" y="6052"/>
                    <a:pt x="770" y="4766"/>
                    <a:pt x="1008" y="3457"/>
                  </a:cubicBezTo>
                  <a:cubicBezTo>
                    <a:pt x="1222" y="2361"/>
                    <a:pt x="1484" y="1183"/>
                    <a:pt x="1401" y="52"/>
                  </a:cubicBezTo>
                  <a:cubicBezTo>
                    <a:pt x="1401" y="19"/>
                    <a:pt x="1368" y="1"/>
                    <a:pt x="1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35" name="Google Shape;19535;p28"/>
            <p:cNvSpPr/>
            <p:nvPr/>
          </p:nvSpPr>
          <p:spPr>
            <a:xfrm>
              <a:off x="1528250" y="2701975"/>
              <a:ext cx="16300" cy="65350"/>
            </a:xfrm>
            <a:custGeom>
              <a:avLst/>
              <a:gdLst/>
              <a:ahLst/>
              <a:cxnLst/>
              <a:rect l="l" t="t" r="r" b="b"/>
              <a:pathLst>
                <a:path w="652" h="2614" extrusionOk="0">
                  <a:moveTo>
                    <a:pt x="580" y="1"/>
                  </a:moveTo>
                  <a:cubicBezTo>
                    <a:pt x="558" y="1"/>
                    <a:pt x="537" y="11"/>
                    <a:pt x="532" y="35"/>
                  </a:cubicBezTo>
                  <a:cubicBezTo>
                    <a:pt x="461" y="452"/>
                    <a:pt x="402" y="892"/>
                    <a:pt x="306" y="1309"/>
                  </a:cubicBezTo>
                  <a:cubicBezTo>
                    <a:pt x="223" y="1726"/>
                    <a:pt x="68" y="2119"/>
                    <a:pt x="9" y="2547"/>
                  </a:cubicBezTo>
                  <a:cubicBezTo>
                    <a:pt x="1" y="2585"/>
                    <a:pt x="32" y="2614"/>
                    <a:pt x="65" y="2614"/>
                  </a:cubicBezTo>
                  <a:cubicBezTo>
                    <a:pt x="84" y="2614"/>
                    <a:pt x="103" y="2605"/>
                    <a:pt x="116" y="2583"/>
                  </a:cubicBezTo>
                  <a:cubicBezTo>
                    <a:pt x="485" y="1845"/>
                    <a:pt x="616" y="869"/>
                    <a:pt x="652" y="59"/>
                  </a:cubicBezTo>
                  <a:cubicBezTo>
                    <a:pt x="652" y="24"/>
                    <a:pt x="613" y="1"/>
                    <a:pt x="5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36" name="Google Shape;19536;p28"/>
            <p:cNvSpPr/>
            <p:nvPr/>
          </p:nvSpPr>
          <p:spPr>
            <a:xfrm>
              <a:off x="1524000" y="2710950"/>
              <a:ext cx="14900" cy="72025"/>
            </a:xfrm>
            <a:custGeom>
              <a:avLst/>
              <a:gdLst/>
              <a:ahLst/>
              <a:cxnLst/>
              <a:rect l="l" t="t" r="r" b="b"/>
              <a:pathLst>
                <a:path w="596" h="2881" extrusionOk="0">
                  <a:moveTo>
                    <a:pt x="561" y="1"/>
                  </a:moveTo>
                  <a:cubicBezTo>
                    <a:pt x="548" y="1"/>
                    <a:pt x="536" y="4"/>
                    <a:pt x="536" y="10"/>
                  </a:cubicBezTo>
                  <a:cubicBezTo>
                    <a:pt x="393" y="962"/>
                    <a:pt x="167" y="1903"/>
                    <a:pt x="0" y="2855"/>
                  </a:cubicBezTo>
                  <a:cubicBezTo>
                    <a:pt x="0" y="2870"/>
                    <a:pt x="18" y="2880"/>
                    <a:pt x="35" y="2880"/>
                  </a:cubicBezTo>
                  <a:cubicBezTo>
                    <a:pt x="45" y="2880"/>
                    <a:pt x="55" y="2876"/>
                    <a:pt x="60" y="2867"/>
                  </a:cubicBezTo>
                  <a:cubicBezTo>
                    <a:pt x="405" y="1986"/>
                    <a:pt x="548" y="962"/>
                    <a:pt x="595" y="10"/>
                  </a:cubicBezTo>
                  <a:cubicBezTo>
                    <a:pt x="589" y="4"/>
                    <a:pt x="574" y="1"/>
                    <a:pt x="5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37" name="Google Shape;19537;p28"/>
            <p:cNvSpPr/>
            <p:nvPr/>
          </p:nvSpPr>
          <p:spPr>
            <a:xfrm>
              <a:off x="1521900" y="2753225"/>
              <a:ext cx="14325" cy="40025"/>
            </a:xfrm>
            <a:custGeom>
              <a:avLst/>
              <a:gdLst/>
              <a:ahLst/>
              <a:cxnLst/>
              <a:rect l="l" t="t" r="r" b="b"/>
              <a:pathLst>
                <a:path w="573" h="1601" extrusionOk="0">
                  <a:moveTo>
                    <a:pt x="559" y="0"/>
                  </a:moveTo>
                  <a:cubicBezTo>
                    <a:pt x="551" y="0"/>
                    <a:pt x="542" y="3"/>
                    <a:pt x="536" y="9"/>
                  </a:cubicBezTo>
                  <a:cubicBezTo>
                    <a:pt x="370" y="533"/>
                    <a:pt x="120" y="1057"/>
                    <a:pt x="1" y="1581"/>
                  </a:cubicBezTo>
                  <a:cubicBezTo>
                    <a:pt x="1" y="1595"/>
                    <a:pt x="9" y="1601"/>
                    <a:pt x="18" y="1601"/>
                  </a:cubicBezTo>
                  <a:cubicBezTo>
                    <a:pt x="24" y="1601"/>
                    <a:pt x="31" y="1598"/>
                    <a:pt x="36" y="1593"/>
                  </a:cubicBezTo>
                  <a:cubicBezTo>
                    <a:pt x="310" y="1128"/>
                    <a:pt x="441" y="533"/>
                    <a:pt x="572" y="9"/>
                  </a:cubicBezTo>
                  <a:cubicBezTo>
                    <a:pt x="572" y="3"/>
                    <a:pt x="566" y="0"/>
                    <a:pt x="5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38" name="Google Shape;19538;p28"/>
            <p:cNvSpPr/>
            <p:nvPr/>
          </p:nvSpPr>
          <p:spPr>
            <a:xfrm>
              <a:off x="1516850" y="2769825"/>
              <a:ext cx="17275" cy="39725"/>
            </a:xfrm>
            <a:custGeom>
              <a:avLst/>
              <a:gdLst/>
              <a:ahLst/>
              <a:cxnLst/>
              <a:rect l="l" t="t" r="r" b="b"/>
              <a:pathLst>
                <a:path w="691" h="1589" extrusionOk="0">
                  <a:moveTo>
                    <a:pt x="691" y="0"/>
                  </a:moveTo>
                  <a:lnTo>
                    <a:pt x="691" y="0"/>
                  </a:lnTo>
                  <a:cubicBezTo>
                    <a:pt x="465" y="512"/>
                    <a:pt x="155" y="1024"/>
                    <a:pt x="0" y="1572"/>
                  </a:cubicBezTo>
                  <a:cubicBezTo>
                    <a:pt x="0" y="1580"/>
                    <a:pt x="18" y="1589"/>
                    <a:pt x="29" y="1589"/>
                  </a:cubicBezTo>
                  <a:cubicBezTo>
                    <a:pt x="33" y="1589"/>
                    <a:pt x="36" y="1587"/>
                    <a:pt x="36" y="1584"/>
                  </a:cubicBezTo>
                  <a:cubicBezTo>
                    <a:pt x="346" y="1107"/>
                    <a:pt x="500" y="512"/>
                    <a:pt x="6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39" name="Google Shape;19539;p28"/>
            <p:cNvSpPr/>
            <p:nvPr/>
          </p:nvSpPr>
          <p:spPr>
            <a:xfrm>
              <a:off x="1542150" y="2698600"/>
              <a:ext cx="3000" cy="36425"/>
            </a:xfrm>
            <a:custGeom>
              <a:avLst/>
              <a:gdLst/>
              <a:ahLst/>
              <a:cxnLst/>
              <a:rect l="l" t="t" r="r" b="b"/>
              <a:pathLst>
                <a:path w="120" h="1457" extrusionOk="0">
                  <a:moveTo>
                    <a:pt x="96" y="1"/>
                  </a:moveTo>
                  <a:cubicBezTo>
                    <a:pt x="84" y="1"/>
                    <a:pt x="72" y="9"/>
                    <a:pt x="72" y="27"/>
                  </a:cubicBezTo>
                  <a:cubicBezTo>
                    <a:pt x="48" y="504"/>
                    <a:pt x="0" y="992"/>
                    <a:pt x="60" y="1456"/>
                  </a:cubicBezTo>
                  <a:cubicBezTo>
                    <a:pt x="119" y="992"/>
                    <a:pt x="119" y="492"/>
                    <a:pt x="119" y="27"/>
                  </a:cubicBezTo>
                  <a:cubicBezTo>
                    <a:pt x="119" y="9"/>
                    <a:pt x="107" y="1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40" name="Google Shape;19540;p28"/>
            <p:cNvSpPr/>
            <p:nvPr/>
          </p:nvSpPr>
          <p:spPr>
            <a:xfrm>
              <a:off x="1403425" y="2037575"/>
              <a:ext cx="101250" cy="107650"/>
            </a:xfrm>
            <a:custGeom>
              <a:avLst/>
              <a:gdLst/>
              <a:ahLst/>
              <a:cxnLst/>
              <a:rect l="l" t="t" r="r" b="b"/>
              <a:pathLst>
                <a:path w="4050" h="4306" extrusionOk="0">
                  <a:moveTo>
                    <a:pt x="4049" y="1"/>
                  </a:moveTo>
                  <a:lnTo>
                    <a:pt x="4049" y="1"/>
                  </a:lnTo>
                  <a:cubicBezTo>
                    <a:pt x="3037" y="501"/>
                    <a:pt x="1954" y="1239"/>
                    <a:pt x="1144" y="2013"/>
                  </a:cubicBezTo>
                  <a:cubicBezTo>
                    <a:pt x="549" y="2596"/>
                    <a:pt x="1" y="3394"/>
                    <a:pt x="108" y="4263"/>
                  </a:cubicBezTo>
                  <a:cubicBezTo>
                    <a:pt x="108" y="4290"/>
                    <a:pt x="131" y="4305"/>
                    <a:pt x="153" y="4305"/>
                  </a:cubicBezTo>
                  <a:cubicBezTo>
                    <a:pt x="170" y="4305"/>
                    <a:pt x="186" y="4296"/>
                    <a:pt x="191" y="4275"/>
                  </a:cubicBezTo>
                  <a:cubicBezTo>
                    <a:pt x="525" y="3180"/>
                    <a:pt x="989" y="2370"/>
                    <a:pt x="1894" y="1632"/>
                  </a:cubicBezTo>
                  <a:cubicBezTo>
                    <a:pt x="2608" y="1060"/>
                    <a:pt x="3406" y="620"/>
                    <a:pt x="40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41" name="Google Shape;19541;p28"/>
            <p:cNvSpPr/>
            <p:nvPr/>
          </p:nvSpPr>
          <p:spPr>
            <a:xfrm>
              <a:off x="1403725" y="2121675"/>
              <a:ext cx="10000" cy="34550"/>
            </a:xfrm>
            <a:custGeom>
              <a:avLst/>
              <a:gdLst/>
              <a:ahLst/>
              <a:cxnLst/>
              <a:rect l="l" t="t" r="r" b="b"/>
              <a:pathLst>
                <a:path w="400" h="1382" extrusionOk="0">
                  <a:moveTo>
                    <a:pt x="373" y="0"/>
                  </a:moveTo>
                  <a:cubicBezTo>
                    <a:pt x="358" y="0"/>
                    <a:pt x="340" y="6"/>
                    <a:pt x="334" y="18"/>
                  </a:cubicBezTo>
                  <a:cubicBezTo>
                    <a:pt x="179" y="423"/>
                    <a:pt x="1" y="923"/>
                    <a:pt x="37" y="1364"/>
                  </a:cubicBezTo>
                  <a:cubicBezTo>
                    <a:pt x="37" y="1375"/>
                    <a:pt x="49" y="1381"/>
                    <a:pt x="60" y="1381"/>
                  </a:cubicBezTo>
                  <a:cubicBezTo>
                    <a:pt x="72" y="1381"/>
                    <a:pt x="84" y="1375"/>
                    <a:pt x="84" y="1364"/>
                  </a:cubicBezTo>
                  <a:cubicBezTo>
                    <a:pt x="227" y="923"/>
                    <a:pt x="263" y="447"/>
                    <a:pt x="394" y="18"/>
                  </a:cubicBezTo>
                  <a:cubicBezTo>
                    <a:pt x="400" y="6"/>
                    <a:pt x="388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42" name="Google Shape;19542;p28"/>
            <p:cNvSpPr/>
            <p:nvPr/>
          </p:nvSpPr>
          <p:spPr>
            <a:xfrm>
              <a:off x="1404925" y="2122950"/>
              <a:ext cx="9125" cy="34925"/>
            </a:xfrm>
            <a:custGeom>
              <a:avLst/>
              <a:gdLst/>
              <a:ahLst/>
              <a:cxnLst/>
              <a:rect l="l" t="t" r="r" b="b"/>
              <a:pathLst>
                <a:path w="365" h="1397" extrusionOk="0">
                  <a:moveTo>
                    <a:pt x="328" y="0"/>
                  </a:moveTo>
                  <a:cubicBezTo>
                    <a:pt x="315" y="0"/>
                    <a:pt x="303" y="8"/>
                    <a:pt x="298" y="27"/>
                  </a:cubicBezTo>
                  <a:cubicBezTo>
                    <a:pt x="227" y="265"/>
                    <a:pt x="179" y="503"/>
                    <a:pt x="120" y="741"/>
                  </a:cubicBezTo>
                  <a:cubicBezTo>
                    <a:pt x="72" y="955"/>
                    <a:pt x="1" y="1158"/>
                    <a:pt x="12" y="1372"/>
                  </a:cubicBezTo>
                  <a:cubicBezTo>
                    <a:pt x="12" y="1387"/>
                    <a:pt x="31" y="1397"/>
                    <a:pt x="47" y="1397"/>
                  </a:cubicBezTo>
                  <a:cubicBezTo>
                    <a:pt x="58" y="1397"/>
                    <a:pt x="67" y="1393"/>
                    <a:pt x="72" y="1384"/>
                  </a:cubicBezTo>
                  <a:cubicBezTo>
                    <a:pt x="179" y="1205"/>
                    <a:pt x="191" y="967"/>
                    <a:pt x="239" y="777"/>
                  </a:cubicBezTo>
                  <a:cubicBezTo>
                    <a:pt x="286" y="539"/>
                    <a:pt x="334" y="301"/>
                    <a:pt x="358" y="39"/>
                  </a:cubicBezTo>
                  <a:cubicBezTo>
                    <a:pt x="365" y="17"/>
                    <a:pt x="346" y="0"/>
                    <a:pt x="3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43" name="Google Shape;19543;p28"/>
            <p:cNvSpPr/>
            <p:nvPr/>
          </p:nvSpPr>
          <p:spPr>
            <a:xfrm>
              <a:off x="1402850" y="2124225"/>
              <a:ext cx="10425" cy="37475"/>
            </a:xfrm>
            <a:custGeom>
              <a:avLst/>
              <a:gdLst/>
              <a:ahLst/>
              <a:cxnLst/>
              <a:rect l="l" t="t" r="r" b="b"/>
              <a:pathLst>
                <a:path w="417" h="1499" extrusionOk="0">
                  <a:moveTo>
                    <a:pt x="362" y="0"/>
                  </a:moveTo>
                  <a:cubicBezTo>
                    <a:pt x="349" y="0"/>
                    <a:pt x="338" y="7"/>
                    <a:pt x="334" y="23"/>
                  </a:cubicBezTo>
                  <a:cubicBezTo>
                    <a:pt x="155" y="452"/>
                    <a:pt x="0" y="1035"/>
                    <a:pt x="84" y="1476"/>
                  </a:cubicBezTo>
                  <a:cubicBezTo>
                    <a:pt x="84" y="1492"/>
                    <a:pt x="93" y="1498"/>
                    <a:pt x="105" y="1498"/>
                  </a:cubicBezTo>
                  <a:cubicBezTo>
                    <a:pt x="119" y="1498"/>
                    <a:pt x="137" y="1489"/>
                    <a:pt x="143" y="1476"/>
                  </a:cubicBezTo>
                  <a:cubicBezTo>
                    <a:pt x="214" y="1262"/>
                    <a:pt x="214" y="1000"/>
                    <a:pt x="262" y="762"/>
                  </a:cubicBezTo>
                  <a:cubicBezTo>
                    <a:pt x="310" y="523"/>
                    <a:pt x="369" y="285"/>
                    <a:pt x="417" y="47"/>
                  </a:cubicBezTo>
                  <a:cubicBezTo>
                    <a:pt x="417" y="24"/>
                    <a:pt x="386" y="0"/>
                    <a:pt x="3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44" name="Google Shape;19544;p28"/>
            <p:cNvSpPr/>
            <p:nvPr/>
          </p:nvSpPr>
          <p:spPr>
            <a:xfrm>
              <a:off x="1404925" y="2158750"/>
              <a:ext cx="56275" cy="12050"/>
            </a:xfrm>
            <a:custGeom>
              <a:avLst/>
              <a:gdLst/>
              <a:ahLst/>
              <a:cxnLst/>
              <a:rect l="l" t="t" r="r" b="b"/>
              <a:pathLst>
                <a:path w="2251" h="482" extrusionOk="0">
                  <a:moveTo>
                    <a:pt x="196" y="1"/>
                  </a:moveTo>
                  <a:cubicBezTo>
                    <a:pt x="135" y="1"/>
                    <a:pt x="73" y="4"/>
                    <a:pt x="12" y="12"/>
                  </a:cubicBezTo>
                  <a:cubicBezTo>
                    <a:pt x="1" y="12"/>
                    <a:pt x="1" y="23"/>
                    <a:pt x="1" y="23"/>
                  </a:cubicBezTo>
                  <a:cubicBezTo>
                    <a:pt x="274" y="250"/>
                    <a:pt x="655" y="262"/>
                    <a:pt x="1001" y="321"/>
                  </a:cubicBezTo>
                  <a:cubicBezTo>
                    <a:pt x="1327" y="374"/>
                    <a:pt x="1690" y="482"/>
                    <a:pt x="2041" y="482"/>
                  </a:cubicBezTo>
                  <a:cubicBezTo>
                    <a:pt x="2087" y="482"/>
                    <a:pt x="2133" y="480"/>
                    <a:pt x="2179" y="476"/>
                  </a:cubicBezTo>
                  <a:cubicBezTo>
                    <a:pt x="2239" y="476"/>
                    <a:pt x="2251" y="381"/>
                    <a:pt x="2203" y="369"/>
                  </a:cubicBezTo>
                  <a:cubicBezTo>
                    <a:pt x="1882" y="214"/>
                    <a:pt x="1489" y="202"/>
                    <a:pt x="1132" y="143"/>
                  </a:cubicBezTo>
                  <a:cubicBezTo>
                    <a:pt x="832" y="93"/>
                    <a:pt x="515" y="1"/>
                    <a:pt x="1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45" name="Google Shape;19545;p28"/>
            <p:cNvSpPr/>
            <p:nvPr/>
          </p:nvSpPr>
          <p:spPr>
            <a:xfrm>
              <a:off x="1397775" y="2166300"/>
              <a:ext cx="68200" cy="10650"/>
            </a:xfrm>
            <a:custGeom>
              <a:avLst/>
              <a:gdLst/>
              <a:ahLst/>
              <a:cxnLst/>
              <a:rect l="l" t="t" r="r" b="b"/>
              <a:pathLst>
                <a:path w="2728" h="426" extrusionOk="0">
                  <a:moveTo>
                    <a:pt x="517" y="1"/>
                  </a:moveTo>
                  <a:cubicBezTo>
                    <a:pt x="386" y="1"/>
                    <a:pt x="254" y="10"/>
                    <a:pt x="120" y="31"/>
                  </a:cubicBezTo>
                  <a:cubicBezTo>
                    <a:pt x="4" y="54"/>
                    <a:pt x="1" y="234"/>
                    <a:pt x="131" y="234"/>
                  </a:cubicBezTo>
                  <a:cubicBezTo>
                    <a:pt x="135" y="234"/>
                    <a:pt x="139" y="234"/>
                    <a:pt x="144" y="233"/>
                  </a:cubicBezTo>
                  <a:cubicBezTo>
                    <a:pt x="285" y="209"/>
                    <a:pt x="427" y="200"/>
                    <a:pt x="568" y="200"/>
                  </a:cubicBezTo>
                  <a:cubicBezTo>
                    <a:pt x="1241" y="200"/>
                    <a:pt x="1910" y="425"/>
                    <a:pt x="2585" y="425"/>
                  </a:cubicBezTo>
                  <a:cubicBezTo>
                    <a:pt x="2613" y="425"/>
                    <a:pt x="2640" y="425"/>
                    <a:pt x="2668" y="424"/>
                  </a:cubicBezTo>
                  <a:cubicBezTo>
                    <a:pt x="2703" y="424"/>
                    <a:pt x="2715" y="388"/>
                    <a:pt x="2715" y="364"/>
                  </a:cubicBezTo>
                  <a:cubicBezTo>
                    <a:pt x="2727" y="186"/>
                    <a:pt x="2680" y="114"/>
                    <a:pt x="2501" y="79"/>
                  </a:cubicBezTo>
                  <a:cubicBezTo>
                    <a:pt x="2501" y="79"/>
                    <a:pt x="2489" y="91"/>
                    <a:pt x="2501" y="114"/>
                  </a:cubicBezTo>
                  <a:cubicBezTo>
                    <a:pt x="2540" y="284"/>
                    <a:pt x="2513" y="369"/>
                    <a:pt x="2413" y="369"/>
                  </a:cubicBezTo>
                  <a:cubicBezTo>
                    <a:pt x="2358" y="369"/>
                    <a:pt x="2280" y="343"/>
                    <a:pt x="2180" y="293"/>
                  </a:cubicBezTo>
                  <a:cubicBezTo>
                    <a:pt x="2061" y="269"/>
                    <a:pt x="1953" y="245"/>
                    <a:pt x="1834" y="210"/>
                  </a:cubicBezTo>
                  <a:cubicBezTo>
                    <a:pt x="1644" y="162"/>
                    <a:pt x="1441" y="126"/>
                    <a:pt x="1239" y="79"/>
                  </a:cubicBezTo>
                  <a:cubicBezTo>
                    <a:pt x="999" y="32"/>
                    <a:pt x="760" y="1"/>
                    <a:pt x="5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46" name="Google Shape;19546;p28"/>
            <p:cNvSpPr/>
            <p:nvPr/>
          </p:nvSpPr>
          <p:spPr>
            <a:xfrm>
              <a:off x="1372475" y="2167175"/>
              <a:ext cx="27425" cy="74750"/>
            </a:xfrm>
            <a:custGeom>
              <a:avLst/>
              <a:gdLst/>
              <a:ahLst/>
              <a:cxnLst/>
              <a:rect l="l" t="t" r="r" b="b"/>
              <a:pathLst>
                <a:path w="1097" h="2990" extrusionOk="0">
                  <a:moveTo>
                    <a:pt x="1033" y="0"/>
                  </a:moveTo>
                  <a:cubicBezTo>
                    <a:pt x="1020" y="0"/>
                    <a:pt x="1006" y="10"/>
                    <a:pt x="1001" y="32"/>
                  </a:cubicBezTo>
                  <a:cubicBezTo>
                    <a:pt x="858" y="568"/>
                    <a:pt x="477" y="1008"/>
                    <a:pt x="286" y="1544"/>
                  </a:cubicBezTo>
                  <a:cubicBezTo>
                    <a:pt x="144" y="1996"/>
                    <a:pt x="1" y="2484"/>
                    <a:pt x="96" y="2949"/>
                  </a:cubicBezTo>
                  <a:cubicBezTo>
                    <a:pt x="102" y="2974"/>
                    <a:pt x="122" y="2989"/>
                    <a:pt x="141" y="2989"/>
                  </a:cubicBezTo>
                  <a:cubicBezTo>
                    <a:pt x="157" y="2989"/>
                    <a:pt x="174" y="2977"/>
                    <a:pt x="179" y="2949"/>
                  </a:cubicBezTo>
                  <a:cubicBezTo>
                    <a:pt x="358" y="2353"/>
                    <a:pt x="406" y="1746"/>
                    <a:pt x="656" y="1163"/>
                  </a:cubicBezTo>
                  <a:cubicBezTo>
                    <a:pt x="822" y="794"/>
                    <a:pt x="1096" y="448"/>
                    <a:pt x="1072" y="32"/>
                  </a:cubicBezTo>
                  <a:cubicBezTo>
                    <a:pt x="1066" y="13"/>
                    <a:pt x="1049" y="0"/>
                    <a:pt x="1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47" name="Google Shape;19547;p28"/>
            <p:cNvSpPr/>
            <p:nvPr/>
          </p:nvSpPr>
          <p:spPr>
            <a:xfrm>
              <a:off x="1374850" y="2236425"/>
              <a:ext cx="92900" cy="25025"/>
            </a:xfrm>
            <a:custGeom>
              <a:avLst/>
              <a:gdLst/>
              <a:ahLst/>
              <a:cxnLst/>
              <a:rect l="l" t="t" r="r" b="b"/>
              <a:pathLst>
                <a:path w="3716" h="1001" extrusionOk="0">
                  <a:moveTo>
                    <a:pt x="120" y="0"/>
                  </a:moveTo>
                  <a:cubicBezTo>
                    <a:pt x="108" y="0"/>
                    <a:pt x="84" y="0"/>
                    <a:pt x="72" y="12"/>
                  </a:cubicBezTo>
                  <a:cubicBezTo>
                    <a:pt x="1" y="107"/>
                    <a:pt x="13" y="60"/>
                    <a:pt x="1" y="167"/>
                  </a:cubicBezTo>
                  <a:cubicBezTo>
                    <a:pt x="1" y="181"/>
                    <a:pt x="5" y="187"/>
                    <a:pt x="8" y="187"/>
                  </a:cubicBezTo>
                  <a:cubicBezTo>
                    <a:pt x="11" y="187"/>
                    <a:pt x="13" y="184"/>
                    <a:pt x="13" y="180"/>
                  </a:cubicBezTo>
                  <a:lnTo>
                    <a:pt x="13" y="180"/>
                  </a:lnTo>
                  <a:cubicBezTo>
                    <a:pt x="21" y="240"/>
                    <a:pt x="1787" y="429"/>
                    <a:pt x="1799" y="441"/>
                  </a:cubicBezTo>
                  <a:cubicBezTo>
                    <a:pt x="2406" y="595"/>
                    <a:pt x="3001" y="1000"/>
                    <a:pt x="3644" y="1000"/>
                  </a:cubicBezTo>
                  <a:cubicBezTo>
                    <a:pt x="3704" y="1000"/>
                    <a:pt x="3716" y="905"/>
                    <a:pt x="3680" y="881"/>
                  </a:cubicBezTo>
                  <a:cubicBezTo>
                    <a:pt x="3120" y="631"/>
                    <a:pt x="2525" y="417"/>
                    <a:pt x="1966" y="250"/>
                  </a:cubicBezTo>
                  <a:cubicBezTo>
                    <a:pt x="1370" y="84"/>
                    <a:pt x="727" y="119"/>
                    <a:pt x="1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48" name="Google Shape;19548;p28"/>
            <p:cNvSpPr/>
            <p:nvPr/>
          </p:nvSpPr>
          <p:spPr>
            <a:xfrm>
              <a:off x="1381125" y="2260525"/>
              <a:ext cx="93075" cy="13350"/>
            </a:xfrm>
            <a:custGeom>
              <a:avLst/>
              <a:gdLst/>
              <a:ahLst/>
              <a:cxnLst/>
              <a:rect l="l" t="t" r="r" b="b"/>
              <a:pathLst>
                <a:path w="3723" h="534" extrusionOk="0">
                  <a:moveTo>
                    <a:pt x="71" y="1"/>
                  </a:moveTo>
                  <a:cubicBezTo>
                    <a:pt x="12" y="1"/>
                    <a:pt x="0" y="96"/>
                    <a:pt x="48" y="120"/>
                  </a:cubicBezTo>
                  <a:cubicBezTo>
                    <a:pt x="325" y="240"/>
                    <a:pt x="1762" y="534"/>
                    <a:pt x="2736" y="534"/>
                  </a:cubicBezTo>
                  <a:cubicBezTo>
                    <a:pt x="3310" y="534"/>
                    <a:pt x="3723" y="432"/>
                    <a:pt x="3643" y="132"/>
                  </a:cubicBezTo>
                  <a:cubicBezTo>
                    <a:pt x="3643" y="120"/>
                    <a:pt x="3631" y="108"/>
                    <a:pt x="3620" y="108"/>
                  </a:cubicBezTo>
                  <a:cubicBezTo>
                    <a:pt x="3584" y="96"/>
                    <a:pt x="3560" y="96"/>
                    <a:pt x="3524" y="72"/>
                  </a:cubicBezTo>
                  <a:cubicBezTo>
                    <a:pt x="3512" y="96"/>
                    <a:pt x="3512" y="108"/>
                    <a:pt x="3512" y="108"/>
                  </a:cubicBezTo>
                  <a:cubicBezTo>
                    <a:pt x="3444" y="313"/>
                    <a:pt x="3320" y="421"/>
                    <a:pt x="3153" y="421"/>
                  </a:cubicBezTo>
                  <a:cubicBezTo>
                    <a:pt x="3116" y="421"/>
                    <a:pt x="3077" y="416"/>
                    <a:pt x="3036" y="405"/>
                  </a:cubicBezTo>
                  <a:cubicBezTo>
                    <a:pt x="2798" y="405"/>
                    <a:pt x="2560" y="393"/>
                    <a:pt x="2322" y="358"/>
                  </a:cubicBezTo>
                  <a:cubicBezTo>
                    <a:pt x="2072" y="334"/>
                    <a:pt x="1834" y="298"/>
                    <a:pt x="1584" y="251"/>
                  </a:cubicBezTo>
                  <a:cubicBezTo>
                    <a:pt x="1072" y="179"/>
                    <a:pt x="583" y="48"/>
                    <a:pt x="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49" name="Google Shape;19549;p28"/>
            <p:cNvSpPr/>
            <p:nvPr/>
          </p:nvSpPr>
          <p:spPr>
            <a:xfrm>
              <a:off x="1377850" y="2265000"/>
              <a:ext cx="25325" cy="58575"/>
            </a:xfrm>
            <a:custGeom>
              <a:avLst/>
              <a:gdLst/>
              <a:ahLst/>
              <a:cxnLst/>
              <a:rect l="l" t="t" r="r" b="b"/>
              <a:pathLst>
                <a:path w="1013" h="2343" extrusionOk="0">
                  <a:moveTo>
                    <a:pt x="191" y="0"/>
                  </a:moveTo>
                  <a:lnTo>
                    <a:pt x="191" y="0"/>
                  </a:lnTo>
                  <a:cubicBezTo>
                    <a:pt x="0" y="298"/>
                    <a:pt x="238" y="655"/>
                    <a:pt x="357" y="953"/>
                  </a:cubicBezTo>
                  <a:cubicBezTo>
                    <a:pt x="548" y="1405"/>
                    <a:pt x="679" y="1905"/>
                    <a:pt x="941" y="2322"/>
                  </a:cubicBezTo>
                  <a:cubicBezTo>
                    <a:pt x="948" y="2337"/>
                    <a:pt x="958" y="2342"/>
                    <a:pt x="968" y="2342"/>
                  </a:cubicBezTo>
                  <a:cubicBezTo>
                    <a:pt x="989" y="2342"/>
                    <a:pt x="1012" y="2314"/>
                    <a:pt x="1012" y="2298"/>
                  </a:cubicBezTo>
                  <a:cubicBezTo>
                    <a:pt x="845" y="1500"/>
                    <a:pt x="310" y="786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50" name="Google Shape;19550;p28"/>
            <p:cNvSpPr/>
            <p:nvPr/>
          </p:nvSpPr>
          <p:spPr>
            <a:xfrm>
              <a:off x="1378125" y="2313075"/>
              <a:ext cx="29500" cy="138425"/>
            </a:xfrm>
            <a:custGeom>
              <a:avLst/>
              <a:gdLst/>
              <a:ahLst/>
              <a:cxnLst/>
              <a:rect l="l" t="t" r="r" b="b"/>
              <a:pathLst>
                <a:path w="1180" h="5537" extrusionOk="0">
                  <a:moveTo>
                    <a:pt x="692" y="0"/>
                  </a:moveTo>
                  <a:cubicBezTo>
                    <a:pt x="683" y="0"/>
                    <a:pt x="680" y="6"/>
                    <a:pt x="692" y="18"/>
                  </a:cubicBezTo>
                  <a:cubicBezTo>
                    <a:pt x="1013" y="1006"/>
                    <a:pt x="608" y="1935"/>
                    <a:pt x="370" y="2899"/>
                  </a:cubicBezTo>
                  <a:cubicBezTo>
                    <a:pt x="180" y="3733"/>
                    <a:pt x="1" y="4590"/>
                    <a:pt x="25" y="5459"/>
                  </a:cubicBezTo>
                  <a:cubicBezTo>
                    <a:pt x="25" y="5510"/>
                    <a:pt x="68" y="5537"/>
                    <a:pt x="111" y="5537"/>
                  </a:cubicBezTo>
                  <a:cubicBezTo>
                    <a:pt x="149" y="5537"/>
                    <a:pt x="186" y="5516"/>
                    <a:pt x="191" y="5471"/>
                  </a:cubicBezTo>
                  <a:cubicBezTo>
                    <a:pt x="406" y="4364"/>
                    <a:pt x="525" y="3268"/>
                    <a:pt x="822" y="2173"/>
                  </a:cubicBezTo>
                  <a:cubicBezTo>
                    <a:pt x="1013" y="1423"/>
                    <a:pt x="1180" y="685"/>
                    <a:pt x="727" y="18"/>
                  </a:cubicBezTo>
                  <a:cubicBezTo>
                    <a:pt x="715" y="6"/>
                    <a:pt x="700" y="0"/>
                    <a:pt x="6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51" name="Google Shape;19551;p28"/>
            <p:cNvSpPr/>
            <p:nvPr/>
          </p:nvSpPr>
          <p:spPr>
            <a:xfrm>
              <a:off x="1376650" y="2443725"/>
              <a:ext cx="87725" cy="8575"/>
            </a:xfrm>
            <a:custGeom>
              <a:avLst/>
              <a:gdLst/>
              <a:ahLst/>
              <a:cxnLst/>
              <a:rect l="l" t="t" r="r" b="b"/>
              <a:pathLst>
                <a:path w="3509" h="343" extrusionOk="0">
                  <a:moveTo>
                    <a:pt x="2733" y="1"/>
                  </a:moveTo>
                  <a:cubicBezTo>
                    <a:pt x="2558" y="1"/>
                    <a:pt x="2378" y="21"/>
                    <a:pt x="2191" y="31"/>
                  </a:cubicBezTo>
                  <a:cubicBezTo>
                    <a:pt x="1477" y="66"/>
                    <a:pt x="762" y="126"/>
                    <a:pt x="48" y="233"/>
                  </a:cubicBezTo>
                  <a:cubicBezTo>
                    <a:pt x="0" y="269"/>
                    <a:pt x="0" y="340"/>
                    <a:pt x="60" y="340"/>
                  </a:cubicBezTo>
                  <a:cubicBezTo>
                    <a:pt x="118" y="341"/>
                    <a:pt x="177" y="342"/>
                    <a:pt x="236" y="342"/>
                  </a:cubicBezTo>
                  <a:cubicBezTo>
                    <a:pt x="927" y="342"/>
                    <a:pt x="1648" y="261"/>
                    <a:pt x="2352" y="261"/>
                  </a:cubicBezTo>
                  <a:cubicBezTo>
                    <a:pt x="2701" y="261"/>
                    <a:pt x="3046" y="281"/>
                    <a:pt x="3382" y="340"/>
                  </a:cubicBezTo>
                  <a:cubicBezTo>
                    <a:pt x="3386" y="341"/>
                    <a:pt x="3391" y="341"/>
                    <a:pt x="3396" y="341"/>
                  </a:cubicBezTo>
                  <a:cubicBezTo>
                    <a:pt x="3460" y="341"/>
                    <a:pt x="3508" y="265"/>
                    <a:pt x="3441" y="209"/>
                  </a:cubicBezTo>
                  <a:cubicBezTo>
                    <a:pt x="3217" y="41"/>
                    <a:pt x="2981" y="1"/>
                    <a:pt x="27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52" name="Google Shape;19552;p28"/>
            <p:cNvSpPr/>
            <p:nvPr/>
          </p:nvSpPr>
          <p:spPr>
            <a:xfrm>
              <a:off x="1375525" y="2450700"/>
              <a:ext cx="93725" cy="32825"/>
            </a:xfrm>
            <a:custGeom>
              <a:avLst/>
              <a:gdLst/>
              <a:ahLst/>
              <a:cxnLst/>
              <a:rect l="l" t="t" r="r" b="b"/>
              <a:pathLst>
                <a:path w="3749" h="1313" extrusionOk="0">
                  <a:moveTo>
                    <a:pt x="3477" y="1"/>
                  </a:moveTo>
                  <a:cubicBezTo>
                    <a:pt x="3459" y="1"/>
                    <a:pt x="3443" y="11"/>
                    <a:pt x="3451" y="25"/>
                  </a:cubicBezTo>
                  <a:cubicBezTo>
                    <a:pt x="3724" y="609"/>
                    <a:pt x="1724" y="728"/>
                    <a:pt x="1427" y="787"/>
                  </a:cubicBezTo>
                  <a:cubicBezTo>
                    <a:pt x="986" y="883"/>
                    <a:pt x="486" y="954"/>
                    <a:pt x="69" y="1157"/>
                  </a:cubicBezTo>
                  <a:cubicBezTo>
                    <a:pt x="1" y="1191"/>
                    <a:pt x="9" y="1312"/>
                    <a:pt x="93" y="1312"/>
                  </a:cubicBezTo>
                  <a:cubicBezTo>
                    <a:pt x="97" y="1312"/>
                    <a:pt x="101" y="1312"/>
                    <a:pt x="105" y="1311"/>
                  </a:cubicBezTo>
                  <a:cubicBezTo>
                    <a:pt x="522" y="1240"/>
                    <a:pt x="926" y="1085"/>
                    <a:pt x="1343" y="978"/>
                  </a:cubicBezTo>
                  <a:cubicBezTo>
                    <a:pt x="1939" y="835"/>
                    <a:pt x="2546" y="787"/>
                    <a:pt x="3141" y="645"/>
                  </a:cubicBezTo>
                  <a:cubicBezTo>
                    <a:pt x="3463" y="549"/>
                    <a:pt x="3748" y="359"/>
                    <a:pt x="3510" y="14"/>
                  </a:cubicBezTo>
                  <a:cubicBezTo>
                    <a:pt x="3501" y="4"/>
                    <a:pt x="3488" y="1"/>
                    <a:pt x="3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53" name="Google Shape;19553;p28"/>
            <p:cNvSpPr/>
            <p:nvPr/>
          </p:nvSpPr>
          <p:spPr>
            <a:xfrm>
              <a:off x="1370700" y="2480575"/>
              <a:ext cx="29550" cy="151875"/>
            </a:xfrm>
            <a:custGeom>
              <a:avLst/>
              <a:gdLst/>
              <a:ahLst/>
              <a:cxnLst/>
              <a:rect l="l" t="t" r="r" b="b"/>
              <a:pathLst>
                <a:path w="1182" h="6075" extrusionOk="0">
                  <a:moveTo>
                    <a:pt x="247" y="0"/>
                  </a:moveTo>
                  <a:cubicBezTo>
                    <a:pt x="238" y="0"/>
                    <a:pt x="227" y="3"/>
                    <a:pt x="227" y="9"/>
                  </a:cubicBezTo>
                  <a:cubicBezTo>
                    <a:pt x="0" y="2021"/>
                    <a:pt x="536" y="4069"/>
                    <a:pt x="989" y="6010"/>
                  </a:cubicBezTo>
                  <a:cubicBezTo>
                    <a:pt x="998" y="6055"/>
                    <a:pt x="1029" y="6075"/>
                    <a:pt x="1064" y="6075"/>
                  </a:cubicBezTo>
                  <a:cubicBezTo>
                    <a:pt x="1119" y="6075"/>
                    <a:pt x="1182" y="6024"/>
                    <a:pt x="1167" y="5950"/>
                  </a:cubicBezTo>
                  <a:cubicBezTo>
                    <a:pt x="703" y="3974"/>
                    <a:pt x="369" y="2033"/>
                    <a:pt x="250" y="9"/>
                  </a:cubicBezTo>
                  <a:cubicBezTo>
                    <a:pt x="262" y="3"/>
                    <a:pt x="256" y="0"/>
                    <a:pt x="2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54" name="Google Shape;19554;p28"/>
            <p:cNvSpPr/>
            <p:nvPr/>
          </p:nvSpPr>
          <p:spPr>
            <a:xfrm>
              <a:off x="1399875" y="2608775"/>
              <a:ext cx="70250" cy="25625"/>
            </a:xfrm>
            <a:custGeom>
              <a:avLst/>
              <a:gdLst/>
              <a:ahLst/>
              <a:cxnLst/>
              <a:rect l="l" t="t" r="r" b="b"/>
              <a:pathLst>
                <a:path w="2810" h="1025" extrusionOk="0">
                  <a:moveTo>
                    <a:pt x="2774" y="1"/>
                  </a:moveTo>
                  <a:cubicBezTo>
                    <a:pt x="1834" y="25"/>
                    <a:pt x="822" y="525"/>
                    <a:pt x="12" y="989"/>
                  </a:cubicBezTo>
                  <a:cubicBezTo>
                    <a:pt x="0" y="1001"/>
                    <a:pt x="12" y="1025"/>
                    <a:pt x="24" y="1025"/>
                  </a:cubicBezTo>
                  <a:cubicBezTo>
                    <a:pt x="965" y="727"/>
                    <a:pt x="1798" y="191"/>
                    <a:pt x="2774" y="48"/>
                  </a:cubicBezTo>
                  <a:cubicBezTo>
                    <a:pt x="2810" y="48"/>
                    <a:pt x="2810" y="1"/>
                    <a:pt x="27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55" name="Google Shape;19555;p28"/>
            <p:cNvSpPr/>
            <p:nvPr/>
          </p:nvSpPr>
          <p:spPr>
            <a:xfrm>
              <a:off x="1399050" y="2608775"/>
              <a:ext cx="77625" cy="46250"/>
            </a:xfrm>
            <a:custGeom>
              <a:avLst/>
              <a:gdLst/>
              <a:ahLst/>
              <a:cxnLst/>
              <a:rect l="l" t="t" r="r" b="b"/>
              <a:pathLst>
                <a:path w="3105" h="1850" extrusionOk="0">
                  <a:moveTo>
                    <a:pt x="2905" y="0"/>
                  </a:moveTo>
                  <a:cubicBezTo>
                    <a:pt x="2896" y="0"/>
                    <a:pt x="2891" y="14"/>
                    <a:pt x="2891" y="37"/>
                  </a:cubicBezTo>
                  <a:cubicBezTo>
                    <a:pt x="3022" y="215"/>
                    <a:pt x="2712" y="346"/>
                    <a:pt x="2617" y="394"/>
                  </a:cubicBezTo>
                  <a:cubicBezTo>
                    <a:pt x="2486" y="465"/>
                    <a:pt x="2283" y="489"/>
                    <a:pt x="2141" y="549"/>
                  </a:cubicBezTo>
                  <a:cubicBezTo>
                    <a:pt x="1855" y="656"/>
                    <a:pt x="1569" y="775"/>
                    <a:pt x="1307" y="906"/>
                  </a:cubicBezTo>
                  <a:cubicBezTo>
                    <a:pt x="878" y="1120"/>
                    <a:pt x="426" y="1358"/>
                    <a:pt x="69" y="1680"/>
                  </a:cubicBezTo>
                  <a:cubicBezTo>
                    <a:pt x="0" y="1748"/>
                    <a:pt x="69" y="1849"/>
                    <a:pt x="149" y="1849"/>
                  </a:cubicBezTo>
                  <a:cubicBezTo>
                    <a:pt x="166" y="1849"/>
                    <a:pt x="183" y="1845"/>
                    <a:pt x="200" y="1834"/>
                  </a:cubicBezTo>
                  <a:cubicBezTo>
                    <a:pt x="1140" y="1251"/>
                    <a:pt x="1974" y="703"/>
                    <a:pt x="3057" y="406"/>
                  </a:cubicBezTo>
                  <a:cubicBezTo>
                    <a:pt x="3093" y="406"/>
                    <a:pt x="3105" y="370"/>
                    <a:pt x="3093" y="346"/>
                  </a:cubicBezTo>
                  <a:cubicBezTo>
                    <a:pt x="3093" y="179"/>
                    <a:pt x="3057" y="120"/>
                    <a:pt x="2926" y="13"/>
                  </a:cubicBezTo>
                  <a:cubicBezTo>
                    <a:pt x="2918" y="4"/>
                    <a:pt x="2911" y="0"/>
                    <a:pt x="29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56" name="Google Shape;19556;p28"/>
            <p:cNvSpPr/>
            <p:nvPr/>
          </p:nvSpPr>
          <p:spPr>
            <a:xfrm>
              <a:off x="1396850" y="2653500"/>
              <a:ext cx="146275" cy="64450"/>
            </a:xfrm>
            <a:custGeom>
              <a:avLst/>
              <a:gdLst/>
              <a:ahLst/>
              <a:cxnLst/>
              <a:rect l="l" t="t" r="r" b="b"/>
              <a:pathLst>
                <a:path w="5851" h="2578" extrusionOk="0">
                  <a:moveTo>
                    <a:pt x="43" y="0"/>
                  </a:moveTo>
                  <a:cubicBezTo>
                    <a:pt x="18" y="0"/>
                    <a:pt x="0" y="20"/>
                    <a:pt x="26" y="45"/>
                  </a:cubicBezTo>
                  <a:cubicBezTo>
                    <a:pt x="669" y="843"/>
                    <a:pt x="1443" y="1915"/>
                    <a:pt x="2455" y="2260"/>
                  </a:cubicBezTo>
                  <a:cubicBezTo>
                    <a:pt x="3006" y="2444"/>
                    <a:pt x="3606" y="2577"/>
                    <a:pt x="4195" y="2577"/>
                  </a:cubicBezTo>
                  <a:cubicBezTo>
                    <a:pt x="4751" y="2577"/>
                    <a:pt x="5298" y="2459"/>
                    <a:pt x="5788" y="2153"/>
                  </a:cubicBezTo>
                  <a:cubicBezTo>
                    <a:pt x="5851" y="2111"/>
                    <a:pt x="5813" y="2015"/>
                    <a:pt x="5747" y="2015"/>
                  </a:cubicBezTo>
                  <a:cubicBezTo>
                    <a:pt x="5738" y="2015"/>
                    <a:pt x="5728" y="2017"/>
                    <a:pt x="5717" y="2022"/>
                  </a:cubicBezTo>
                  <a:cubicBezTo>
                    <a:pt x="5134" y="2197"/>
                    <a:pt x="4580" y="2290"/>
                    <a:pt x="4025" y="2290"/>
                  </a:cubicBezTo>
                  <a:cubicBezTo>
                    <a:pt x="3526" y="2290"/>
                    <a:pt x="3026" y="2215"/>
                    <a:pt x="2502" y="2058"/>
                  </a:cubicBezTo>
                  <a:cubicBezTo>
                    <a:pt x="1514" y="1736"/>
                    <a:pt x="835" y="665"/>
                    <a:pt x="73" y="10"/>
                  </a:cubicBezTo>
                  <a:cubicBezTo>
                    <a:pt x="63" y="3"/>
                    <a:pt x="53" y="0"/>
                    <a:pt x="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57" name="Google Shape;19557;p28"/>
            <p:cNvSpPr/>
            <p:nvPr/>
          </p:nvSpPr>
          <p:spPr>
            <a:xfrm>
              <a:off x="1381400" y="2263800"/>
              <a:ext cx="3900" cy="6575"/>
            </a:xfrm>
            <a:custGeom>
              <a:avLst/>
              <a:gdLst/>
              <a:ahLst/>
              <a:cxnLst/>
              <a:rect l="l" t="t" r="r" b="b"/>
              <a:pathLst>
                <a:path w="156" h="263" extrusionOk="0">
                  <a:moveTo>
                    <a:pt x="108" y="1"/>
                  </a:moveTo>
                  <a:cubicBezTo>
                    <a:pt x="96" y="1"/>
                    <a:pt x="60" y="1"/>
                    <a:pt x="60" y="36"/>
                  </a:cubicBezTo>
                  <a:cubicBezTo>
                    <a:pt x="37" y="96"/>
                    <a:pt x="1" y="227"/>
                    <a:pt x="96" y="262"/>
                  </a:cubicBezTo>
                  <a:cubicBezTo>
                    <a:pt x="108" y="262"/>
                    <a:pt x="120" y="262"/>
                    <a:pt x="120" y="239"/>
                  </a:cubicBezTo>
                  <a:cubicBezTo>
                    <a:pt x="144" y="227"/>
                    <a:pt x="144" y="215"/>
                    <a:pt x="144" y="191"/>
                  </a:cubicBezTo>
                  <a:cubicBezTo>
                    <a:pt x="144" y="155"/>
                    <a:pt x="144" y="120"/>
                    <a:pt x="156" y="72"/>
                  </a:cubicBezTo>
                  <a:cubicBezTo>
                    <a:pt x="144" y="48"/>
                    <a:pt x="144" y="1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58" name="Google Shape;19558;p28"/>
            <p:cNvSpPr/>
            <p:nvPr/>
          </p:nvSpPr>
          <p:spPr>
            <a:xfrm>
              <a:off x="1378725" y="2261325"/>
              <a:ext cx="5400" cy="15500"/>
            </a:xfrm>
            <a:custGeom>
              <a:avLst/>
              <a:gdLst/>
              <a:ahLst/>
              <a:cxnLst/>
              <a:rect l="l" t="t" r="r" b="b"/>
              <a:pathLst>
                <a:path w="216" h="620" extrusionOk="0">
                  <a:moveTo>
                    <a:pt x="142" y="0"/>
                  </a:moveTo>
                  <a:cubicBezTo>
                    <a:pt x="120" y="0"/>
                    <a:pt x="101" y="12"/>
                    <a:pt x="96" y="40"/>
                  </a:cubicBezTo>
                  <a:cubicBezTo>
                    <a:pt x="48" y="195"/>
                    <a:pt x="1" y="492"/>
                    <a:pt x="120" y="612"/>
                  </a:cubicBezTo>
                  <a:cubicBezTo>
                    <a:pt x="130" y="616"/>
                    <a:pt x="140" y="619"/>
                    <a:pt x="149" y="619"/>
                  </a:cubicBezTo>
                  <a:cubicBezTo>
                    <a:pt x="161" y="619"/>
                    <a:pt x="172" y="614"/>
                    <a:pt x="179" y="600"/>
                  </a:cubicBezTo>
                  <a:cubicBezTo>
                    <a:pt x="215" y="516"/>
                    <a:pt x="203" y="445"/>
                    <a:pt x="203" y="373"/>
                  </a:cubicBezTo>
                  <a:cubicBezTo>
                    <a:pt x="203" y="266"/>
                    <a:pt x="203" y="159"/>
                    <a:pt x="215" y="64"/>
                  </a:cubicBezTo>
                  <a:cubicBezTo>
                    <a:pt x="215" y="28"/>
                    <a:pt x="176" y="0"/>
                    <a:pt x="1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59" name="Google Shape;19559;p28"/>
            <p:cNvSpPr/>
            <p:nvPr/>
          </p:nvSpPr>
          <p:spPr>
            <a:xfrm>
              <a:off x="1381400" y="2262100"/>
              <a:ext cx="4200" cy="15900"/>
            </a:xfrm>
            <a:custGeom>
              <a:avLst/>
              <a:gdLst/>
              <a:ahLst/>
              <a:cxnLst/>
              <a:rect l="l" t="t" r="r" b="b"/>
              <a:pathLst>
                <a:path w="168" h="636" extrusionOk="0">
                  <a:moveTo>
                    <a:pt x="101" y="0"/>
                  </a:moveTo>
                  <a:cubicBezTo>
                    <a:pt x="96" y="0"/>
                    <a:pt x="90" y="3"/>
                    <a:pt x="84" y="9"/>
                  </a:cubicBezTo>
                  <a:cubicBezTo>
                    <a:pt x="60" y="69"/>
                    <a:pt x="37" y="128"/>
                    <a:pt x="25" y="188"/>
                  </a:cubicBezTo>
                  <a:cubicBezTo>
                    <a:pt x="1" y="235"/>
                    <a:pt x="1" y="295"/>
                    <a:pt x="1" y="354"/>
                  </a:cubicBezTo>
                  <a:cubicBezTo>
                    <a:pt x="1" y="450"/>
                    <a:pt x="1" y="569"/>
                    <a:pt x="84" y="628"/>
                  </a:cubicBezTo>
                  <a:cubicBezTo>
                    <a:pt x="89" y="632"/>
                    <a:pt x="95" y="635"/>
                    <a:pt x="100" y="635"/>
                  </a:cubicBezTo>
                  <a:cubicBezTo>
                    <a:pt x="110" y="635"/>
                    <a:pt x="120" y="627"/>
                    <a:pt x="120" y="604"/>
                  </a:cubicBezTo>
                  <a:cubicBezTo>
                    <a:pt x="168" y="533"/>
                    <a:pt x="144" y="426"/>
                    <a:pt x="144" y="342"/>
                  </a:cubicBezTo>
                  <a:cubicBezTo>
                    <a:pt x="144" y="235"/>
                    <a:pt x="108" y="116"/>
                    <a:pt x="108" y="9"/>
                  </a:cubicBezTo>
                  <a:cubicBezTo>
                    <a:pt x="108" y="3"/>
                    <a:pt x="105" y="0"/>
                    <a:pt x="1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60" name="Google Shape;19560;p28"/>
            <p:cNvSpPr/>
            <p:nvPr/>
          </p:nvSpPr>
          <p:spPr>
            <a:xfrm>
              <a:off x="1378425" y="2262450"/>
              <a:ext cx="3900" cy="14375"/>
            </a:xfrm>
            <a:custGeom>
              <a:avLst/>
              <a:gdLst/>
              <a:ahLst/>
              <a:cxnLst/>
              <a:rect l="l" t="t" r="r" b="b"/>
              <a:pathLst>
                <a:path w="156" h="575" extrusionOk="0">
                  <a:moveTo>
                    <a:pt x="112" y="1"/>
                  </a:moveTo>
                  <a:cubicBezTo>
                    <a:pt x="111" y="1"/>
                    <a:pt x="108" y="7"/>
                    <a:pt x="108" y="19"/>
                  </a:cubicBezTo>
                  <a:cubicBezTo>
                    <a:pt x="114" y="7"/>
                    <a:pt x="114" y="1"/>
                    <a:pt x="112" y="1"/>
                  </a:cubicBezTo>
                  <a:close/>
                  <a:moveTo>
                    <a:pt x="108" y="19"/>
                  </a:moveTo>
                  <a:lnTo>
                    <a:pt x="108" y="19"/>
                  </a:lnTo>
                  <a:cubicBezTo>
                    <a:pt x="48" y="174"/>
                    <a:pt x="1" y="412"/>
                    <a:pt x="120" y="567"/>
                  </a:cubicBezTo>
                  <a:cubicBezTo>
                    <a:pt x="130" y="571"/>
                    <a:pt x="138" y="574"/>
                    <a:pt x="143" y="574"/>
                  </a:cubicBezTo>
                  <a:cubicBezTo>
                    <a:pt x="152" y="574"/>
                    <a:pt x="156" y="569"/>
                    <a:pt x="156" y="555"/>
                  </a:cubicBezTo>
                  <a:cubicBezTo>
                    <a:pt x="132" y="376"/>
                    <a:pt x="84" y="197"/>
                    <a:pt x="108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61" name="Google Shape;19561;p28"/>
            <p:cNvSpPr/>
            <p:nvPr/>
          </p:nvSpPr>
          <p:spPr>
            <a:xfrm>
              <a:off x="1379325" y="2263825"/>
              <a:ext cx="29500" cy="71800"/>
            </a:xfrm>
            <a:custGeom>
              <a:avLst/>
              <a:gdLst/>
              <a:ahLst/>
              <a:cxnLst/>
              <a:rect l="l" t="t" r="r" b="b"/>
              <a:pathLst>
                <a:path w="1180" h="2872" extrusionOk="0">
                  <a:moveTo>
                    <a:pt x="23" y="1"/>
                  </a:moveTo>
                  <a:cubicBezTo>
                    <a:pt x="16" y="1"/>
                    <a:pt x="12" y="10"/>
                    <a:pt x="12" y="23"/>
                  </a:cubicBezTo>
                  <a:cubicBezTo>
                    <a:pt x="1" y="464"/>
                    <a:pt x="191" y="857"/>
                    <a:pt x="405" y="1238"/>
                  </a:cubicBezTo>
                  <a:cubicBezTo>
                    <a:pt x="679" y="1774"/>
                    <a:pt x="905" y="2262"/>
                    <a:pt x="1072" y="2845"/>
                  </a:cubicBezTo>
                  <a:cubicBezTo>
                    <a:pt x="1078" y="2863"/>
                    <a:pt x="1093" y="2872"/>
                    <a:pt x="1106" y="2872"/>
                  </a:cubicBezTo>
                  <a:cubicBezTo>
                    <a:pt x="1120" y="2872"/>
                    <a:pt x="1132" y="2863"/>
                    <a:pt x="1132" y="2845"/>
                  </a:cubicBezTo>
                  <a:cubicBezTo>
                    <a:pt x="1179" y="2440"/>
                    <a:pt x="977" y="2059"/>
                    <a:pt x="798" y="1702"/>
                  </a:cubicBezTo>
                  <a:cubicBezTo>
                    <a:pt x="501" y="1154"/>
                    <a:pt x="227" y="631"/>
                    <a:pt x="48" y="23"/>
                  </a:cubicBezTo>
                  <a:cubicBezTo>
                    <a:pt x="37" y="7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62" name="Google Shape;19562;p28"/>
            <p:cNvSpPr/>
            <p:nvPr/>
          </p:nvSpPr>
          <p:spPr>
            <a:xfrm>
              <a:off x="1399875" y="2317075"/>
              <a:ext cx="4175" cy="23100"/>
            </a:xfrm>
            <a:custGeom>
              <a:avLst/>
              <a:gdLst/>
              <a:ahLst/>
              <a:cxnLst/>
              <a:rect l="l" t="t" r="r" b="b"/>
              <a:pathLst>
                <a:path w="167" h="924" extrusionOk="0">
                  <a:moveTo>
                    <a:pt x="24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12" y="298"/>
                    <a:pt x="12" y="644"/>
                    <a:pt x="95" y="906"/>
                  </a:cubicBezTo>
                  <a:cubicBezTo>
                    <a:pt x="95" y="918"/>
                    <a:pt x="107" y="923"/>
                    <a:pt x="119" y="923"/>
                  </a:cubicBezTo>
                  <a:cubicBezTo>
                    <a:pt x="131" y="923"/>
                    <a:pt x="143" y="918"/>
                    <a:pt x="143" y="906"/>
                  </a:cubicBezTo>
                  <a:cubicBezTo>
                    <a:pt x="167" y="632"/>
                    <a:pt x="72" y="287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63" name="Google Shape;19563;p28"/>
            <p:cNvSpPr/>
            <p:nvPr/>
          </p:nvSpPr>
          <p:spPr>
            <a:xfrm>
              <a:off x="1402850" y="2326900"/>
              <a:ext cx="3875" cy="21275"/>
            </a:xfrm>
            <a:custGeom>
              <a:avLst/>
              <a:gdLst/>
              <a:ahLst/>
              <a:cxnLst/>
              <a:rect l="l" t="t" r="r" b="b"/>
              <a:pathLst>
                <a:path w="155" h="851" extrusionOk="0">
                  <a:moveTo>
                    <a:pt x="24" y="1"/>
                  </a:moveTo>
                  <a:lnTo>
                    <a:pt x="24" y="1"/>
                  </a:lnTo>
                  <a:cubicBezTo>
                    <a:pt x="84" y="275"/>
                    <a:pt x="48" y="548"/>
                    <a:pt x="0" y="834"/>
                  </a:cubicBezTo>
                  <a:cubicBezTo>
                    <a:pt x="0" y="843"/>
                    <a:pt x="6" y="851"/>
                    <a:pt x="14" y="851"/>
                  </a:cubicBezTo>
                  <a:cubicBezTo>
                    <a:pt x="17" y="851"/>
                    <a:pt x="20" y="849"/>
                    <a:pt x="24" y="846"/>
                  </a:cubicBezTo>
                  <a:cubicBezTo>
                    <a:pt x="155" y="572"/>
                    <a:pt x="143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64" name="Google Shape;19564;p28"/>
            <p:cNvSpPr/>
            <p:nvPr/>
          </p:nvSpPr>
          <p:spPr>
            <a:xfrm>
              <a:off x="1389825" y="2331450"/>
              <a:ext cx="17800" cy="53950"/>
            </a:xfrm>
            <a:custGeom>
              <a:avLst/>
              <a:gdLst/>
              <a:ahLst/>
              <a:cxnLst/>
              <a:rect l="l" t="t" r="r" b="b"/>
              <a:pathLst>
                <a:path w="712" h="2158" extrusionOk="0">
                  <a:moveTo>
                    <a:pt x="694" y="0"/>
                  </a:moveTo>
                  <a:cubicBezTo>
                    <a:pt x="685" y="0"/>
                    <a:pt x="676" y="3"/>
                    <a:pt x="676" y="9"/>
                  </a:cubicBezTo>
                  <a:cubicBezTo>
                    <a:pt x="557" y="771"/>
                    <a:pt x="319" y="1438"/>
                    <a:pt x="9" y="2140"/>
                  </a:cubicBezTo>
                  <a:cubicBezTo>
                    <a:pt x="1" y="2149"/>
                    <a:pt x="10" y="2157"/>
                    <a:pt x="25" y="2157"/>
                  </a:cubicBezTo>
                  <a:cubicBezTo>
                    <a:pt x="31" y="2157"/>
                    <a:pt x="38" y="2156"/>
                    <a:pt x="45" y="2152"/>
                  </a:cubicBezTo>
                  <a:cubicBezTo>
                    <a:pt x="438" y="1521"/>
                    <a:pt x="664" y="747"/>
                    <a:pt x="712" y="9"/>
                  </a:cubicBezTo>
                  <a:cubicBezTo>
                    <a:pt x="712" y="3"/>
                    <a:pt x="703" y="0"/>
                    <a:pt x="6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65" name="Google Shape;19565;p28"/>
            <p:cNvSpPr/>
            <p:nvPr/>
          </p:nvSpPr>
          <p:spPr>
            <a:xfrm>
              <a:off x="1502300" y="2038275"/>
              <a:ext cx="101775" cy="126125"/>
            </a:xfrm>
            <a:custGeom>
              <a:avLst/>
              <a:gdLst/>
              <a:ahLst/>
              <a:cxnLst/>
              <a:rect l="l" t="t" r="r" b="b"/>
              <a:pathLst>
                <a:path w="4071" h="5045" extrusionOk="0">
                  <a:moveTo>
                    <a:pt x="48" y="1"/>
                  </a:moveTo>
                  <a:cubicBezTo>
                    <a:pt x="21" y="1"/>
                    <a:pt x="1" y="34"/>
                    <a:pt x="35" y="68"/>
                  </a:cubicBezTo>
                  <a:cubicBezTo>
                    <a:pt x="785" y="735"/>
                    <a:pt x="1559" y="1378"/>
                    <a:pt x="2297" y="2044"/>
                  </a:cubicBezTo>
                  <a:cubicBezTo>
                    <a:pt x="3190" y="2854"/>
                    <a:pt x="3345" y="3830"/>
                    <a:pt x="3404" y="4973"/>
                  </a:cubicBezTo>
                  <a:cubicBezTo>
                    <a:pt x="3404" y="5020"/>
                    <a:pt x="3441" y="5044"/>
                    <a:pt x="3476" y="5044"/>
                  </a:cubicBezTo>
                  <a:cubicBezTo>
                    <a:pt x="3503" y="5044"/>
                    <a:pt x="3530" y="5029"/>
                    <a:pt x="3535" y="4997"/>
                  </a:cubicBezTo>
                  <a:cubicBezTo>
                    <a:pt x="4071" y="2628"/>
                    <a:pt x="1654" y="1223"/>
                    <a:pt x="82" y="20"/>
                  </a:cubicBezTo>
                  <a:cubicBezTo>
                    <a:pt x="72" y="6"/>
                    <a:pt x="59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66" name="Google Shape;19566;p28"/>
            <p:cNvSpPr/>
            <p:nvPr/>
          </p:nvSpPr>
          <p:spPr>
            <a:xfrm>
              <a:off x="1551725" y="2163275"/>
              <a:ext cx="38600" cy="9500"/>
            </a:xfrm>
            <a:custGeom>
              <a:avLst/>
              <a:gdLst/>
              <a:ahLst/>
              <a:cxnLst/>
              <a:rect l="l" t="t" r="r" b="b"/>
              <a:pathLst>
                <a:path w="1544" h="380" extrusionOk="0">
                  <a:moveTo>
                    <a:pt x="1522" y="9"/>
                  </a:moveTo>
                  <a:cubicBezTo>
                    <a:pt x="1530" y="13"/>
                    <a:pt x="1536" y="14"/>
                    <a:pt x="1538" y="14"/>
                  </a:cubicBezTo>
                  <a:cubicBezTo>
                    <a:pt x="1543" y="14"/>
                    <a:pt x="1538" y="9"/>
                    <a:pt x="1522" y="9"/>
                  </a:cubicBezTo>
                  <a:close/>
                  <a:moveTo>
                    <a:pt x="1415" y="1"/>
                  </a:moveTo>
                  <a:cubicBezTo>
                    <a:pt x="1237" y="1"/>
                    <a:pt x="1060" y="67"/>
                    <a:pt x="891" y="116"/>
                  </a:cubicBezTo>
                  <a:lnTo>
                    <a:pt x="34" y="283"/>
                  </a:lnTo>
                  <a:cubicBezTo>
                    <a:pt x="1" y="305"/>
                    <a:pt x="9" y="379"/>
                    <a:pt x="49" y="379"/>
                  </a:cubicBezTo>
                  <a:cubicBezTo>
                    <a:pt x="52" y="379"/>
                    <a:pt x="55" y="379"/>
                    <a:pt x="58" y="378"/>
                  </a:cubicBezTo>
                  <a:cubicBezTo>
                    <a:pt x="308" y="331"/>
                    <a:pt x="558" y="307"/>
                    <a:pt x="808" y="247"/>
                  </a:cubicBezTo>
                  <a:cubicBezTo>
                    <a:pt x="1046" y="200"/>
                    <a:pt x="1332" y="176"/>
                    <a:pt x="1522" y="9"/>
                  </a:cubicBezTo>
                  <a:cubicBezTo>
                    <a:pt x="1487" y="3"/>
                    <a:pt x="1451" y="1"/>
                    <a:pt x="14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67" name="Google Shape;19567;p28"/>
            <p:cNvSpPr/>
            <p:nvPr/>
          </p:nvSpPr>
          <p:spPr>
            <a:xfrm>
              <a:off x="1524575" y="2172350"/>
              <a:ext cx="26225" cy="5150"/>
            </a:xfrm>
            <a:custGeom>
              <a:avLst/>
              <a:gdLst/>
              <a:ahLst/>
              <a:cxnLst/>
              <a:rect l="l" t="t" r="r" b="b"/>
              <a:pathLst>
                <a:path w="1049" h="206" extrusionOk="0">
                  <a:moveTo>
                    <a:pt x="709" y="0"/>
                  </a:moveTo>
                  <a:cubicBezTo>
                    <a:pt x="470" y="0"/>
                    <a:pt x="218" y="69"/>
                    <a:pt x="25" y="182"/>
                  </a:cubicBezTo>
                  <a:cubicBezTo>
                    <a:pt x="1" y="194"/>
                    <a:pt x="25" y="206"/>
                    <a:pt x="37" y="206"/>
                  </a:cubicBezTo>
                  <a:cubicBezTo>
                    <a:pt x="215" y="170"/>
                    <a:pt x="382" y="122"/>
                    <a:pt x="560" y="87"/>
                  </a:cubicBezTo>
                  <a:cubicBezTo>
                    <a:pt x="727" y="75"/>
                    <a:pt x="870" y="75"/>
                    <a:pt x="1037" y="63"/>
                  </a:cubicBezTo>
                  <a:cubicBezTo>
                    <a:pt x="1049" y="63"/>
                    <a:pt x="1049" y="63"/>
                    <a:pt x="1037" y="51"/>
                  </a:cubicBezTo>
                  <a:cubicBezTo>
                    <a:pt x="936" y="16"/>
                    <a:pt x="824" y="0"/>
                    <a:pt x="7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68" name="Google Shape;19568;p28"/>
            <p:cNvSpPr/>
            <p:nvPr/>
          </p:nvSpPr>
          <p:spPr>
            <a:xfrm>
              <a:off x="1525475" y="2174200"/>
              <a:ext cx="67000" cy="8950"/>
            </a:xfrm>
            <a:custGeom>
              <a:avLst/>
              <a:gdLst/>
              <a:ahLst/>
              <a:cxnLst/>
              <a:rect l="l" t="t" r="r" b="b"/>
              <a:pathLst>
                <a:path w="2680" h="358" extrusionOk="0">
                  <a:moveTo>
                    <a:pt x="2572" y="1"/>
                  </a:moveTo>
                  <a:cubicBezTo>
                    <a:pt x="2120" y="1"/>
                    <a:pt x="1656" y="108"/>
                    <a:pt x="1191" y="167"/>
                  </a:cubicBezTo>
                  <a:cubicBezTo>
                    <a:pt x="786" y="227"/>
                    <a:pt x="393" y="239"/>
                    <a:pt x="1" y="334"/>
                  </a:cubicBezTo>
                  <a:cubicBezTo>
                    <a:pt x="1" y="334"/>
                    <a:pt x="1" y="358"/>
                    <a:pt x="12" y="358"/>
                  </a:cubicBezTo>
                  <a:cubicBezTo>
                    <a:pt x="477" y="358"/>
                    <a:pt x="941" y="298"/>
                    <a:pt x="1405" y="251"/>
                  </a:cubicBezTo>
                  <a:cubicBezTo>
                    <a:pt x="1798" y="227"/>
                    <a:pt x="2215" y="227"/>
                    <a:pt x="2608" y="132"/>
                  </a:cubicBezTo>
                  <a:cubicBezTo>
                    <a:pt x="2679" y="120"/>
                    <a:pt x="2656" y="1"/>
                    <a:pt x="25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69" name="Google Shape;19569;p28"/>
            <p:cNvSpPr/>
            <p:nvPr/>
          </p:nvSpPr>
          <p:spPr>
            <a:xfrm>
              <a:off x="1589225" y="2175825"/>
              <a:ext cx="25275" cy="58000"/>
            </a:xfrm>
            <a:custGeom>
              <a:avLst/>
              <a:gdLst/>
              <a:ahLst/>
              <a:cxnLst/>
              <a:rect l="l" t="t" r="r" b="b"/>
              <a:pathLst>
                <a:path w="1011" h="2320" extrusionOk="0">
                  <a:moveTo>
                    <a:pt x="52" y="1"/>
                  </a:moveTo>
                  <a:cubicBezTo>
                    <a:pt x="38" y="1"/>
                    <a:pt x="1" y="36"/>
                    <a:pt x="10" y="55"/>
                  </a:cubicBezTo>
                  <a:cubicBezTo>
                    <a:pt x="141" y="424"/>
                    <a:pt x="368" y="769"/>
                    <a:pt x="499" y="1138"/>
                  </a:cubicBezTo>
                  <a:cubicBezTo>
                    <a:pt x="641" y="1519"/>
                    <a:pt x="677" y="1936"/>
                    <a:pt x="832" y="2293"/>
                  </a:cubicBezTo>
                  <a:cubicBezTo>
                    <a:pt x="838" y="2311"/>
                    <a:pt x="859" y="2320"/>
                    <a:pt x="878" y="2320"/>
                  </a:cubicBezTo>
                  <a:cubicBezTo>
                    <a:pt x="897" y="2320"/>
                    <a:pt x="915" y="2311"/>
                    <a:pt x="915" y="2293"/>
                  </a:cubicBezTo>
                  <a:cubicBezTo>
                    <a:pt x="1011" y="1591"/>
                    <a:pt x="558" y="519"/>
                    <a:pt x="58" y="7"/>
                  </a:cubicBezTo>
                  <a:cubicBezTo>
                    <a:pt x="58" y="3"/>
                    <a:pt x="56" y="1"/>
                    <a:pt x="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70" name="Google Shape;19570;p28"/>
            <p:cNvSpPr/>
            <p:nvPr/>
          </p:nvSpPr>
          <p:spPr>
            <a:xfrm>
              <a:off x="1544825" y="2234425"/>
              <a:ext cx="68750" cy="39425"/>
            </a:xfrm>
            <a:custGeom>
              <a:avLst/>
              <a:gdLst/>
              <a:ahLst/>
              <a:cxnLst/>
              <a:rect l="l" t="t" r="r" b="b"/>
              <a:pathLst>
                <a:path w="2750" h="1577" extrusionOk="0">
                  <a:moveTo>
                    <a:pt x="2740" y="1"/>
                  </a:moveTo>
                  <a:cubicBezTo>
                    <a:pt x="2737" y="1"/>
                    <a:pt x="2733" y="3"/>
                    <a:pt x="2727" y="9"/>
                  </a:cubicBezTo>
                  <a:cubicBezTo>
                    <a:pt x="2060" y="68"/>
                    <a:pt x="1465" y="664"/>
                    <a:pt x="846" y="926"/>
                  </a:cubicBezTo>
                  <a:cubicBezTo>
                    <a:pt x="536" y="1056"/>
                    <a:pt x="12" y="1152"/>
                    <a:pt x="0" y="1557"/>
                  </a:cubicBezTo>
                  <a:cubicBezTo>
                    <a:pt x="0" y="1570"/>
                    <a:pt x="17" y="1576"/>
                    <a:pt x="30" y="1576"/>
                  </a:cubicBezTo>
                  <a:cubicBezTo>
                    <a:pt x="40" y="1576"/>
                    <a:pt x="48" y="1573"/>
                    <a:pt x="48" y="1568"/>
                  </a:cubicBezTo>
                  <a:cubicBezTo>
                    <a:pt x="250" y="1140"/>
                    <a:pt x="905" y="1033"/>
                    <a:pt x="1310" y="806"/>
                  </a:cubicBezTo>
                  <a:cubicBezTo>
                    <a:pt x="1786" y="556"/>
                    <a:pt x="2239" y="271"/>
                    <a:pt x="2727" y="33"/>
                  </a:cubicBezTo>
                  <a:cubicBezTo>
                    <a:pt x="2745" y="23"/>
                    <a:pt x="2749" y="1"/>
                    <a:pt x="27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71" name="Google Shape;19571;p28"/>
            <p:cNvSpPr/>
            <p:nvPr/>
          </p:nvSpPr>
          <p:spPr>
            <a:xfrm>
              <a:off x="1546025" y="2258375"/>
              <a:ext cx="67425" cy="17750"/>
            </a:xfrm>
            <a:custGeom>
              <a:avLst/>
              <a:gdLst/>
              <a:ahLst/>
              <a:cxnLst/>
              <a:rect l="l" t="t" r="r" b="b"/>
              <a:pathLst>
                <a:path w="2697" h="710" extrusionOk="0">
                  <a:moveTo>
                    <a:pt x="2577" y="1"/>
                  </a:moveTo>
                  <a:cubicBezTo>
                    <a:pt x="2572" y="1"/>
                    <a:pt x="2566" y="2"/>
                    <a:pt x="2560" y="3"/>
                  </a:cubicBezTo>
                  <a:cubicBezTo>
                    <a:pt x="2143" y="98"/>
                    <a:pt x="1726" y="218"/>
                    <a:pt x="1310" y="337"/>
                  </a:cubicBezTo>
                  <a:cubicBezTo>
                    <a:pt x="967" y="436"/>
                    <a:pt x="491" y="638"/>
                    <a:pt x="111" y="638"/>
                  </a:cubicBezTo>
                  <a:cubicBezTo>
                    <a:pt x="81" y="638"/>
                    <a:pt x="52" y="637"/>
                    <a:pt x="24" y="634"/>
                  </a:cubicBezTo>
                  <a:cubicBezTo>
                    <a:pt x="0" y="634"/>
                    <a:pt x="0" y="658"/>
                    <a:pt x="0" y="658"/>
                  </a:cubicBezTo>
                  <a:cubicBezTo>
                    <a:pt x="68" y="695"/>
                    <a:pt x="146" y="710"/>
                    <a:pt x="229" y="710"/>
                  </a:cubicBezTo>
                  <a:cubicBezTo>
                    <a:pt x="464" y="710"/>
                    <a:pt x="738" y="592"/>
                    <a:pt x="941" y="539"/>
                  </a:cubicBezTo>
                  <a:cubicBezTo>
                    <a:pt x="1488" y="396"/>
                    <a:pt x="2048" y="301"/>
                    <a:pt x="2608" y="158"/>
                  </a:cubicBezTo>
                  <a:cubicBezTo>
                    <a:pt x="2696" y="136"/>
                    <a:pt x="2651" y="1"/>
                    <a:pt x="2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72" name="Google Shape;19572;p28"/>
            <p:cNvSpPr/>
            <p:nvPr/>
          </p:nvSpPr>
          <p:spPr>
            <a:xfrm>
              <a:off x="1610800" y="2259650"/>
              <a:ext cx="37025" cy="190375"/>
            </a:xfrm>
            <a:custGeom>
              <a:avLst/>
              <a:gdLst/>
              <a:ahLst/>
              <a:cxnLst/>
              <a:rect l="l" t="t" r="r" b="b"/>
              <a:pathLst>
                <a:path w="1481" h="7615" extrusionOk="0">
                  <a:moveTo>
                    <a:pt x="44" y="1"/>
                  </a:moveTo>
                  <a:cubicBezTo>
                    <a:pt x="21" y="1"/>
                    <a:pt x="1" y="24"/>
                    <a:pt x="17" y="47"/>
                  </a:cubicBezTo>
                  <a:cubicBezTo>
                    <a:pt x="576" y="1286"/>
                    <a:pt x="695" y="2536"/>
                    <a:pt x="624" y="3893"/>
                  </a:cubicBezTo>
                  <a:cubicBezTo>
                    <a:pt x="588" y="4417"/>
                    <a:pt x="564" y="4929"/>
                    <a:pt x="671" y="5441"/>
                  </a:cubicBezTo>
                  <a:cubicBezTo>
                    <a:pt x="814" y="6167"/>
                    <a:pt x="1231" y="6763"/>
                    <a:pt x="1207" y="7536"/>
                  </a:cubicBezTo>
                  <a:cubicBezTo>
                    <a:pt x="1207" y="7587"/>
                    <a:pt x="1247" y="7614"/>
                    <a:pt x="1287" y="7614"/>
                  </a:cubicBezTo>
                  <a:cubicBezTo>
                    <a:pt x="1322" y="7614"/>
                    <a:pt x="1356" y="7593"/>
                    <a:pt x="1362" y="7548"/>
                  </a:cubicBezTo>
                  <a:cubicBezTo>
                    <a:pt x="1481" y="6941"/>
                    <a:pt x="1219" y="6477"/>
                    <a:pt x="1029" y="5905"/>
                  </a:cubicBezTo>
                  <a:cubicBezTo>
                    <a:pt x="755" y="5131"/>
                    <a:pt x="767" y="4393"/>
                    <a:pt x="802" y="3596"/>
                  </a:cubicBezTo>
                  <a:cubicBezTo>
                    <a:pt x="826" y="2310"/>
                    <a:pt x="636" y="1167"/>
                    <a:pt x="76" y="24"/>
                  </a:cubicBezTo>
                  <a:cubicBezTo>
                    <a:pt x="68" y="7"/>
                    <a:pt x="55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73" name="Google Shape;19573;p28"/>
            <p:cNvSpPr/>
            <p:nvPr/>
          </p:nvSpPr>
          <p:spPr>
            <a:xfrm>
              <a:off x="1569825" y="2441325"/>
              <a:ext cx="75550" cy="11125"/>
            </a:xfrm>
            <a:custGeom>
              <a:avLst/>
              <a:gdLst/>
              <a:ahLst/>
              <a:cxnLst/>
              <a:rect l="l" t="t" r="r" b="b"/>
              <a:pathLst>
                <a:path w="3022" h="445" extrusionOk="0">
                  <a:moveTo>
                    <a:pt x="454" y="0"/>
                  </a:moveTo>
                  <a:cubicBezTo>
                    <a:pt x="336" y="0"/>
                    <a:pt x="220" y="6"/>
                    <a:pt x="108" y="19"/>
                  </a:cubicBezTo>
                  <a:cubicBezTo>
                    <a:pt x="24" y="31"/>
                    <a:pt x="1" y="150"/>
                    <a:pt x="84" y="162"/>
                  </a:cubicBezTo>
                  <a:cubicBezTo>
                    <a:pt x="620" y="246"/>
                    <a:pt x="1179" y="258"/>
                    <a:pt x="1727" y="329"/>
                  </a:cubicBezTo>
                  <a:cubicBezTo>
                    <a:pt x="2022" y="370"/>
                    <a:pt x="2306" y="445"/>
                    <a:pt x="2593" y="445"/>
                  </a:cubicBezTo>
                  <a:cubicBezTo>
                    <a:pt x="2724" y="445"/>
                    <a:pt x="2855" y="429"/>
                    <a:pt x="2989" y="389"/>
                  </a:cubicBezTo>
                  <a:cubicBezTo>
                    <a:pt x="3022" y="367"/>
                    <a:pt x="3005" y="316"/>
                    <a:pt x="2983" y="316"/>
                  </a:cubicBezTo>
                  <a:cubicBezTo>
                    <a:pt x="2981" y="316"/>
                    <a:pt x="2979" y="316"/>
                    <a:pt x="2977" y="317"/>
                  </a:cubicBezTo>
                  <a:cubicBezTo>
                    <a:pt x="2915" y="324"/>
                    <a:pt x="2852" y="327"/>
                    <a:pt x="2790" y="327"/>
                  </a:cubicBezTo>
                  <a:cubicBezTo>
                    <a:pt x="2307" y="327"/>
                    <a:pt x="1832" y="142"/>
                    <a:pt x="1358" y="79"/>
                  </a:cubicBezTo>
                  <a:cubicBezTo>
                    <a:pt x="1060" y="36"/>
                    <a:pt x="750" y="0"/>
                    <a:pt x="4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74" name="Google Shape;19574;p28"/>
            <p:cNvSpPr/>
            <p:nvPr/>
          </p:nvSpPr>
          <p:spPr>
            <a:xfrm>
              <a:off x="1543050" y="2441175"/>
              <a:ext cx="22625" cy="3450"/>
            </a:xfrm>
            <a:custGeom>
              <a:avLst/>
              <a:gdLst/>
              <a:ahLst/>
              <a:cxnLst/>
              <a:rect l="l" t="t" r="r" b="b"/>
              <a:pathLst>
                <a:path w="905" h="138" extrusionOk="0">
                  <a:moveTo>
                    <a:pt x="180" y="1"/>
                  </a:moveTo>
                  <a:cubicBezTo>
                    <a:pt x="125" y="1"/>
                    <a:pt x="71" y="6"/>
                    <a:pt x="24" y="25"/>
                  </a:cubicBezTo>
                  <a:cubicBezTo>
                    <a:pt x="0" y="37"/>
                    <a:pt x="0" y="73"/>
                    <a:pt x="24" y="85"/>
                  </a:cubicBezTo>
                  <a:cubicBezTo>
                    <a:pt x="131" y="133"/>
                    <a:pt x="262" y="109"/>
                    <a:pt x="381" y="133"/>
                  </a:cubicBezTo>
                  <a:cubicBezTo>
                    <a:pt x="484" y="133"/>
                    <a:pt x="593" y="138"/>
                    <a:pt x="696" y="138"/>
                  </a:cubicBezTo>
                  <a:cubicBezTo>
                    <a:pt x="747" y="138"/>
                    <a:pt x="798" y="137"/>
                    <a:pt x="845" y="133"/>
                  </a:cubicBezTo>
                  <a:cubicBezTo>
                    <a:pt x="893" y="109"/>
                    <a:pt x="905" y="37"/>
                    <a:pt x="845" y="25"/>
                  </a:cubicBezTo>
                  <a:cubicBezTo>
                    <a:pt x="714" y="14"/>
                    <a:pt x="583" y="14"/>
                    <a:pt x="429" y="14"/>
                  </a:cubicBezTo>
                  <a:cubicBezTo>
                    <a:pt x="350" y="14"/>
                    <a:pt x="263" y="1"/>
                    <a:pt x="1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75" name="Google Shape;19575;p28"/>
            <p:cNvSpPr/>
            <p:nvPr/>
          </p:nvSpPr>
          <p:spPr>
            <a:xfrm>
              <a:off x="1538575" y="2447500"/>
              <a:ext cx="112725" cy="24425"/>
            </a:xfrm>
            <a:custGeom>
              <a:avLst/>
              <a:gdLst/>
              <a:ahLst/>
              <a:cxnLst/>
              <a:rect l="l" t="t" r="r" b="b"/>
              <a:pathLst>
                <a:path w="4509" h="977" extrusionOk="0">
                  <a:moveTo>
                    <a:pt x="27" y="0"/>
                  </a:moveTo>
                  <a:cubicBezTo>
                    <a:pt x="26" y="0"/>
                    <a:pt x="24" y="3"/>
                    <a:pt x="24" y="11"/>
                  </a:cubicBezTo>
                  <a:cubicBezTo>
                    <a:pt x="12" y="22"/>
                    <a:pt x="12" y="34"/>
                    <a:pt x="0" y="34"/>
                  </a:cubicBezTo>
                  <a:lnTo>
                    <a:pt x="0" y="58"/>
                  </a:lnTo>
                  <a:cubicBezTo>
                    <a:pt x="12" y="58"/>
                    <a:pt x="12" y="70"/>
                    <a:pt x="48" y="70"/>
                  </a:cubicBezTo>
                  <a:cubicBezTo>
                    <a:pt x="48" y="70"/>
                    <a:pt x="48" y="70"/>
                    <a:pt x="48" y="70"/>
                  </a:cubicBezTo>
                  <a:lnTo>
                    <a:pt x="48" y="70"/>
                  </a:lnTo>
                  <a:cubicBezTo>
                    <a:pt x="36" y="76"/>
                    <a:pt x="36" y="79"/>
                    <a:pt x="39" y="79"/>
                  </a:cubicBezTo>
                  <a:cubicBezTo>
                    <a:pt x="42" y="79"/>
                    <a:pt x="48" y="76"/>
                    <a:pt x="48" y="70"/>
                  </a:cubicBezTo>
                  <a:lnTo>
                    <a:pt x="48" y="70"/>
                  </a:lnTo>
                  <a:cubicBezTo>
                    <a:pt x="119" y="201"/>
                    <a:pt x="0" y="189"/>
                    <a:pt x="84" y="332"/>
                  </a:cubicBezTo>
                  <a:cubicBezTo>
                    <a:pt x="227" y="558"/>
                    <a:pt x="893" y="534"/>
                    <a:pt x="1132" y="558"/>
                  </a:cubicBezTo>
                  <a:cubicBezTo>
                    <a:pt x="1340" y="582"/>
                    <a:pt x="1373" y="582"/>
                    <a:pt x="1405" y="582"/>
                  </a:cubicBezTo>
                  <a:cubicBezTo>
                    <a:pt x="1438" y="582"/>
                    <a:pt x="1471" y="582"/>
                    <a:pt x="1679" y="606"/>
                  </a:cubicBezTo>
                  <a:cubicBezTo>
                    <a:pt x="2084" y="630"/>
                    <a:pt x="2465" y="737"/>
                    <a:pt x="2858" y="844"/>
                  </a:cubicBezTo>
                  <a:cubicBezTo>
                    <a:pt x="3382" y="975"/>
                    <a:pt x="3858" y="904"/>
                    <a:pt x="4394" y="975"/>
                  </a:cubicBezTo>
                  <a:cubicBezTo>
                    <a:pt x="4398" y="976"/>
                    <a:pt x="4402" y="976"/>
                    <a:pt x="4406" y="976"/>
                  </a:cubicBezTo>
                  <a:cubicBezTo>
                    <a:pt x="4470" y="976"/>
                    <a:pt x="4508" y="890"/>
                    <a:pt x="4430" y="856"/>
                  </a:cubicBezTo>
                  <a:cubicBezTo>
                    <a:pt x="4246" y="779"/>
                    <a:pt x="4071" y="764"/>
                    <a:pt x="3894" y="764"/>
                  </a:cubicBezTo>
                  <a:cubicBezTo>
                    <a:pt x="3777" y="764"/>
                    <a:pt x="3658" y="771"/>
                    <a:pt x="3536" y="771"/>
                  </a:cubicBezTo>
                  <a:cubicBezTo>
                    <a:pt x="3414" y="771"/>
                    <a:pt x="3288" y="764"/>
                    <a:pt x="3156" y="737"/>
                  </a:cubicBezTo>
                  <a:cubicBezTo>
                    <a:pt x="2763" y="665"/>
                    <a:pt x="2465" y="439"/>
                    <a:pt x="2072" y="427"/>
                  </a:cubicBezTo>
                  <a:cubicBezTo>
                    <a:pt x="1995" y="422"/>
                    <a:pt x="1909" y="421"/>
                    <a:pt x="1815" y="421"/>
                  </a:cubicBezTo>
                  <a:cubicBezTo>
                    <a:pt x="1709" y="421"/>
                    <a:pt x="1593" y="423"/>
                    <a:pt x="1473" y="423"/>
                  </a:cubicBezTo>
                  <a:cubicBezTo>
                    <a:pt x="938" y="423"/>
                    <a:pt x="322" y="388"/>
                    <a:pt x="36" y="11"/>
                  </a:cubicBezTo>
                  <a:cubicBezTo>
                    <a:pt x="36" y="11"/>
                    <a:pt x="31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76" name="Google Shape;19576;p28"/>
            <p:cNvSpPr/>
            <p:nvPr/>
          </p:nvSpPr>
          <p:spPr>
            <a:xfrm>
              <a:off x="1628550" y="2470800"/>
              <a:ext cx="23150" cy="142225"/>
            </a:xfrm>
            <a:custGeom>
              <a:avLst/>
              <a:gdLst/>
              <a:ahLst/>
              <a:cxnLst/>
              <a:rect l="l" t="t" r="r" b="b"/>
              <a:pathLst>
                <a:path w="926" h="5689" extrusionOk="0">
                  <a:moveTo>
                    <a:pt x="825" y="1"/>
                  </a:moveTo>
                  <a:cubicBezTo>
                    <a:pt x="809" y="1"/>
                    <a:pt x="795" y="10"/>
                    <a:pt x="795" y="31"/>
                  </a:cubicBezTo>
                  <a:cubicBezTo>
                    <a:pt x="640" y="936"/>
                    <a:pt x="557" y="1841"/>
                    <a:pt x="497" y="2758"/>
                  </a:cubicBezTo>
                  <a:cubicBezTo>
                    <a:pt x="461" y="3127"/>
                    <a:pt x="450" y="3484"/>
                    <a:pt x="461" y="3853"/>
                  </a:cubicBezTo>
                  <a:cubicBezTo>
                    <a:pt x="461" y="3960"/>
                    <a:pt x="497" y="4043"/>
                    <a:pt x="509" y="4151"/>
                  </a:cubicBezTo>
                  <a:cubicBezTo>
                    <a:pt x="557" y="4948"/>
                    <a:pt x="461" y="5103"/>
                    <a:pt x="33" y="5627"/>
                  </a:cubicBezTo>
                  <a:cubicBezTo>
                    <a:pt x="1" y="5648"/>
                    <a:pt x="35" y="5688"/>
                    <a:pt x="69" y="5688"/>
                  </a:cubicBezTo>
                  <a:cubicBezTo>
                    <a:pt x="73" y="5688"/>
                    <a:pt x="77" y="5688"/>
                    <a:pt x="80" y="5687"/>
                  </a:cubicBezTo>
                  <a:cubicBezTo>
                    <a:pt x="926" y="5091"/>
                    <a:pt x="747" y="4651"/>
                    <a:pt x="700" y="3698"/>
                  </a:cubicBezTo>
                  <a:cubicBezTo>
                    <a:pt x="640" y="2496"/>
                    <a:pt x="866" y="1246"/>
                    <a:pt x="878" y="43"/>
                  </a:cubicBezTo>
                  <a:cubicBezTo>
                    <a:pt x="871" y="16"/>
                    <a:pt x="846" y="1"/>
                    <a:pt x="8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77" name="Google Shape;19577;p28"/>
            <p:cNvSpPr/>
            <p:nvPr/>
          </p:nvSpPr>
          <p:spPr>
            <a:xfrm>
              <a:off x="1550775" y="2613550"/>
              <a:ext cx="74450" cy="21425"/>
            </a:xfrm>
            <a:custGeom>
              <a:avLst/>
              <a:gdLst/>
              <a:ahLst/>
              <a:cxnLst/>
              <a:rect l="l" t="t" r="r" b="b"/>
              <a:pathLst>
                <a:path w="2978" h="857" extrusionOk="0">
                  <a:moveTo>
                    <a:pt x="2930" y="0"/>
                  </a:moveTo>
                  <a:cubicBezTo>
                    <a:pt x="2620" y="96"/>
                    <a:pt x="2310" y="203"/>
                    <a:pt x="1977" y="203"/>
                  </a:cubicBezTo>
                  <a:cubicBezTo>
                    <a:pt x="1867" y="203"/>
                    <a:pt x="1753" y="185"/>
                    <a:pt x="1642" y="185"/>
                  </a:cubicBezTo>
                  <a:cubicBezTo>
                    <a:pt x="1573" y="185"/>
                    <a:pt x="1505" y="192"/>
                    <a:pt x="1441" y="215"/>
                  </a:cubicBezTo>
                  <a:cubicBezTo>
                    <a:pt x="1286" y="274"/>
                    <a:pt x="1144" y="417"/>
                    <a:pt x="1001" y="512"/>
                  </a:cubicBezTo>
                  <a:cubicBezTo>
                    <a:pt x="703" y="691"/>
                    <a:pt x="405" y="715"/>
                    <a:pt x="60" y="762"/>
                  </a:cubicBezTo>
                  <a:cubicBezTo>
                    <a:pt x="12" y="762"/>
                    <a:pt x="1" y="834"/>
                    <a:pt x="60" y="834"/>
                  </a:cubicBezTo>
                  <a:cubicBezTo>
                    <a:pt x="137" y="849"/>
                    <a:pt x="210" y="856"/>
                    <a:pt x="280" y="856"/>
                  </a:cubicBezTo>
                  <a:cubicBezTo>
                    <a:pt x="649" y="856"/>
                    <a:pt x="947" y="665"/>
                    <a:pt x="1286" y="465"/>
                  </a:cubicBezTo>
                  <a:cubicBezTo>
                    <a:pt x="1775" y="167"/>
                    <a:pt x="2429" y="358"/>
                    <a:pt x="2953" y="48"/>
                  </a:cubicBezTo>
                  <a:cubicBezTo>
                    <a:pt x="2977" y="36"/>
                    <a:pt x="2965" y="0"/>
                    <a:pt x="29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78" name="Google Shape;19578;p28"/>
            <p:cNvSpPr/>
            <p:nvPr/>
          </p:nvSpPr>
          <p:spPr>
            <a:xfrm>
              <a:off x="1550775" y="2613800"/>
              <a:ext cx="106350" cy="27525"/>
            </a:xfrm>
            <a:custGeom>
              <a:avLst/>
              <a:gdLst/>
              <a:ahLst/>
              <a:cxnLst/>
              <a:rect l="l" t="t" r="r" b="b"/>
              <a:pathLst>
                <a:path w="4254" h="1101" extrusionOk="0">
                  <a:moveTo>
                    <a:pt x="4159" y="0"/>
                  </a:moveTo>
                  <a:cubicBezTo>
                    <a:pt x="4146" y="0"/>
                    <a:pt x="4132" y="4"/>
                    <a:pt x="4120" y="14"/>
                  </a:cubicBezTo>
                  <a:cubicBezTo>
                    <a:pt x="3549" y="502"/>
                    <a:pt x="2775" y="276"/>
                    <a:pt x="2084" y="467"/>
                  </a:cubicBezTo>
                  <a:cubicBezTo>
                    <a:pt x="1425" y="668"/>
                    <a:pt x="860" y="995"/>
                    <a:pt x="173" y="995"/>
                  </a:cubicBezTo>
                  <a:cubicBezTo>
                    <a:pt x="128" y="995"/>
                    <a:pt x="82" y="993"/>
                    <a:pt x="36" y="990"/>
                  </a:cubicBezTo>
                  <a:cubicBezTo>
                    <a:pt x="1" y="1002"/>
                    <a:pt x="1" y="1062"/>
                    <a:pt x="36" y="1062"/>
                  </a:cubicBezTo>
                  <a:cubicBezTo>
                    <a:pt x="157" y="1089"/>
                    <a:pt x="274" y="1100"/>
                    <a:pt x="390" y="1100"/>
                  </a:cubicBezTo>
                  <a:cubicBezTo>
                    <a:pt x="991" y="1100"/>
                    <a:pt x="1532" y="781"/>
                    <a:pt x="2132" y="621"/>
                  </a:cubicBezTo>
                  <a:cubicBezTo>
                    <a:pt x="2810" y="431"/>
                    <a:pt x="3703" y="729"/>
                    <a:pt x="4215" y="109"/>
                  </a:cubicBezTo>
                  <a:cubicBezTo>
                    <a:pt x="4253" y="62"/>
                    <a:pt x="4209" y="0"/>
                    <a:pt x="41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79" name="Google Shape;19579;p28"/>
            <p:cNvSpPr/>
            <p:nvPr/>
          </p:nvSpPr>
          <p:spPr>
            <a:xfrm>
              <a:off x="1540200" y="2614450"/>
              <a:ext cx="114775" cy="95050"/>
            </a:xfrm>
            <a:custGeom>
              <a:avLst/>
              <a:gdLst/>
              <a:ahLst/>
              <a:cxnLst/>
              <a:rect l="l" t="t" r="r" b="b"/>
              <a:pathLst>
                <a:path w="4591" h="3802" extrusionOk="0">
                  <a:moveTo>
                    <a:pt x="4579" y="0"/>
                  </a:moveTo>
                  <a:cubicBezTo>
                    <a:pt x="3936" y="881"/>
                    <a:pt x="3995" y="2107"/>
                    <a:pt x="3210" y="2917"/>
                  </a:cubicBezTo>
                  <a:cubicBezTo>
                    <a:pt x="2808" y="3330"/>
                    <a:pt x="2350" y="3400"/>
                    <a:pt x="1879" y="3400"/>
                  </a:cubicBezTo>
                  <a:cubicBezTo>
                    <a:pt x="1633" y="3400"/>
                    <a:pt x="1383" y="3381"/>
                    <a:pt x="1136" y="3381"/>
                  </a:cubicBezTo>
                  <a:cubicBezTo>
                    <a:pt x="766" y="3381"/>
                    <a:pt x="402" y="3425"/>
                    <a:pt x="66" y="3643"/>
                  </a:cubicBezTo>
                  <a:cubicBezTo>
                    <a:pt x="1" y="3687"/>
                    <a:pt x="46" y="3801"/>
                    <a:pt x="118" y="3801"/>
                  </a:cubicBezTo>
                  <a:cubicBezTo>
                    <a:pt x="124" y="3801"/>
                    <a:pt x="131" y="3800"/>
                    <a:pt x="138" y="3798"/>
                  </a:cubicBezTo>
                  <a:cubicBezTo>
                    <a:pt x="523" y="3667"/>
                    <a:pt x="918" y="3654"/>
                    <a:pt x="1308" y="3654"/>
                  </a:cubicBezTo>
                  <a:cubicBezTo>
                    <a:pt x="1401" y="3654"/>
                    <a:pt x="1494" y="3655"/>
                    <a:pt x="1586" y="3655"/>
                  </a:cubicBezTo>
                  <a:cubicBezTo>
                    <a:pt x="2230" y="3655"/>
                    <a:pt x="2850" y="3620"/>
                    <a:pt x="3376" y="3060"/>
                  </a:cubicBezTo>
                  <a:cubicBezTo>
                    <a:pt x="3722" y="2691"/>
                    <a:pt x="3936" y="2203"/>
                    <a:pt x="4115" y="1726"/>
                  </a:cubicBezTo>
                  <a:cubicBezTo>
                    <a:pt x="4305" y="1203"/>
                    <a:pt x="4591" y="583"/>
                    <a:pt x="4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80" name="Google Shape;19580;p28"/>
            <p:cNvSpPr/>
            <p:nvPr/>
          </p:nvSpPr>
          <p:spPr>
            <a:xfrm>
              <a:off x="1537075" y="2593150"/>
              <a:ext cx="10450" cy="114550"/>
            </a:xfrm>
            <a:custGeom>
              <a:avLst/>
              <a:gdLst/>
              <a:ahLst/>
              <a:cxnLst/>
              <a:rect l="l" t="t" r="r" b="b"/>
              <a:pathLst>
                <a:path w="418" h="4582" extrusionOk="0">
                  <a:moveTo>
                    <a:pt x="34" y="0"/>
                  </a:moveTo>
                  <a:cubicBezTo>
                    <a:pt x="20" y="0"/>
                    <a:pt x="1" y="15"/>
                    <a:pt x="1" y="31"/>
                  </a:cubicBezTo>
                  <a:cubicBezTo>
                    <a:pt x="132" y="1555"/>
                    <a:pt x="322" y="3043"/>
                    <a:pt x="370" y="4555"/>
                  </a:cubicBezTo>
                  <a:cubicBezTo>
                    <a:pt x="370" y="4573"/>
                    <a:pt x="382" y="4582"/>
                    <a:pt x="394" y="4582"/>
                  </a:cubicBezTo>
                  <a:cubicBezTo>
                    <a:pt x="406" y="4582"/>
                    <a:pt x="418" y="4573"/>
                    <a:pt x="418" y="4555"/>
                  </a:cubicBezTo>
                  <a:cubicBezTo>
                    <a:pt x="418" y="3055"/>
                    <a:pt x="358" y="1507"/>
                    <a:pt x="49" y="19"/>
                  </a:cubicBezTo>
                  <a:cubicBezTo>
                    <a:pt x="49" y="6"/>
                    <a:pt x="42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81" name="Google Shape;19581;p28"/>
            <p:cNvSpPr/>
            <p:nvPr/>
          </p:nvSpPr>
          <p:spPr>
            <a:xfrm>
              <a:off x="1422475" y="2046075"/>
              <a:ext cx="75025" cy="74150"/>
            </a:xfrm>
            <a:custGeom>
              <a:avLst/>
              <a:gdLst/>
              <a:ahLst/>
              <a:cxnLst/>
              <a:rect l="l" t="t" r="r" b="b"/>
              <a:pathLst>
                <a:path w="3001" h="2966" extrusionOk="0">
                  <a:moveTo>
                    <a:pt x="2997" y="1"/>
                  </a:moveTo>
                  <a:cubicBezTo>
                    <a:pt x="2996" y="1"/>
                    <a:pt x="2993" y="2"/>
                    <a:pt x="2989" y="6"/>
                  </a:cubicBezTo>
                  <a:cubicBezTo>
                    <a:pt x="2997" y="6"/>
                    <a:pt x="3000" y="1"/>
                    <a:pt x="2997" y="1"/>
                  </a:cubicBezTo>
                  <a:close/>
                  <a:moveTo>
                    <a:pt x="2989" y="6"/>
                  </a:moveTo>
                  <a:lnTo>
                    <a:pt x="2989" y="6"/>
                  </a:lnTo>
                  <a:cubicBezTo>
                    <a:pt x="2168" y="1137"/>
                    <a:pt x="334" y="1471"/>
                    <a:pt x="1" y="2935"/>
                  </a:cubicBezTo>
                  <a:cubicBezTo>
                    <a:pt x="1" y="2958"/>
                    <a:pt x="11" y="2966"/>
                    <a:pt x="21" y="2966"/>
                  </a:cubicBezTo>
                  <a:cubicBezTo>
                    <a:pt x="26" y="2966"/>
                    <a:pt x="32" y="2963"/>
                    <a:pt x="37" y="2959"/>
                  </a:cubicBezTo>
                  <a:cubicBezTo>
                    <a:pt x="442" y="1435"/>
                    <a:pt x="2227" y="1232"/>
                    <a:pt x="298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82" name="Google Shape;19582;p28"/>
            <p:cNvSpPr/>
            <p:nvPr/>
          </p:nvSpPr>
          <p:spPr>
            <a:xfrm>
              <a:off x="1416525" y="2125400"/>
              <a:ext cx="5975" cy="33125"/>
            </a:xfrm>
            <a:custGeom>
              <a:avLst/>
              <a:gdLst/>
              <a:ahLst/>
              <a:cxnLst/>
              <a:rect l="l" t="t" r="r" b="b"/>
              <a:pathLst>
                <a:path w="239" h="1325" extrusionOk="0">
                  <a:moveTo>
                    <a:pt x="227" y="0"/>
                  </a:moveTo>
                  <a:cubicBezTo>
                    <a:pt x="48" y="405"/>
                    <a:pt x="1" y="857"/>
                    <a:pt x="1" y="1298"/>
                  </a:cubicBezTo>
                  <a:cubicBezTo>
                    <a:pt x="1" y="1316"/>
                    <a:pt x="16" y="1325"/>
                    <a:pt x="31" y="1325"/>
                  </a:cubicBezTo>
                  <a:cubicBezTo>
                    <a:pt x="45" y="1325"/>
                    <a:pt x="60" y="1316"/>
                    <a:pt x="60" y="1298"/>
                  </a:cubicBezTo>
                  <a:cubicBezTo>
                    <a:pt x="60" y="857"/>
                    <a:pt x="132" y="453"/>
                    <a:pt x="239" y="12"/>
                  </a:cubicBezTo>
                  <a:cubicBezTo>
                    <a:pt x="239" y="0"/>
                    <a:pt x="227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83" name="Google Shape;19583;p28"/>
            <p:cNvSpPr/>
            <p:nvPr/>
          </p:nvSpPr>
          <p:spPr>
            <a:xfrm>
              <a:off x="1497525" y="2060800"/>
              <a:ext cx="6850" cy="52150"/>
            </a:xfrm>
            <a:custGeom>
              <a:avLst/>
              <a:gdLst/>
              <a:ahLst/>
              <a:cxnLst/>
              <a:rect l="l" t="t" r="r" b="b"/>
              <a:pathLst>
                <a:path w="274" h="2086" extrusionOk="0">
                  <a:moveTo>
                    <a:pt x="237" y="0"/>
                  </a:moveTo>
                  <a:cubicBezTo>
                    <a:pt x="202" y="346"/>
                    <a:pt x="166" y="679"/>
                    <a:pt x="142" y="1024"/>
                  </a:cubicBezTo>
                  <a:cubicBezTo>
                    <a:pt x="107" y="1273"/>
                    <a:pt x="0" y="1652"/>
                    <a:pt x="35" y="1913"/>
                  </a:cubicBezTo>
                  <a:lnTo>
                    <a:pt x="35" y="1913"/>
                  </a:lnTo>
                  <a:cubicBezTo>
                    <a:pt x="34" y="1910"/>
                    <a:pt x="31" y="1908"/>
                    <a:pt x="29" y="1908"/>
                  </a:cubicBezTo>
                  <a:cubicBezTo>
                    <a:pt x="26" y="1908"/>
                    <a:pt x="23" y="1911"/>
                    <a:pt x="23" y="1917"/>
                  </a:cubicBezTo>
                  <a:lnTo>
                    <a:pt x="23" y="2072"/>
                  </a:lnTo>
                  <a:cubicBezTo>
                    <a:pt x="23" y="2079"/>
                    <a:pt x="31" y="2086"/>
                    <a:pt x="40" y="2086"/>
                  </a:cubicBezTo>
                  <a:cubicBezTo>
                    <a:pt x="47" y="2086"/>
                    <a:pt x="54" y="2082"/>
                    <a:pt x="59" y="2072"/>
                  </a:cubicBezTo>
                  <a:cubicBezTo>
                    <a:pt x="166" y="1382"/>
                    <a:pt x="237" y="703"/>
                    <a:pt x="2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84" name="Google Shape;19584;p28"/>
            <p:cNvSpPr/>
            <p:nvPr/>
          </p:nvSpPr>
          <p:spPr>
            <a:xfrm>
              <a:off x="1502550" y="2062000"/>
              <a:ext cx="5100" cy="49350"/>
            </a:xfrm>
            <a:custGeom>
              <a:avLst/>
              <a:gdLst/>
              <a:ahLst/>
              <a:cxnLst/>
              <a:rect l="l" t="t" r="r" b="b"/>
              <a:pathLst>
                <a:path w="204" h="1974" extrusionOk="0">
                  <a:moveTo>
                    <a:pt x="25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96" y="667"/>
                    <a:pt x="96" y="1310"/>
                    <a:pt x="84" y="1965"/>
                  </a:cubicBezTo>
                  <a:cubicBezTo>
                    <a:pt x="84" y="1971"/>
                    <a:pt x="87" y="1974"/>
                    <a:pt x="93" y="1974"/>
                  </a:cubicBezTo>
                  <a:cubicBezTo>
                    <a:pt x="99" y="1974"/>
                    <a:pt x="108" y="1971"/>
                    <a:pt x="120" y="1965"/>
                  </a:cubicBezTo>
                  <a:cubicBezTo>
                    <a:pt x="203" y="1310"/>
                    <a:pt x="144" y="655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85" name="Google Shape;19585;p28"/>
            <p:cNvSpPr/>
            <p:nvPr/>
          </p:nvSpPr>
          <p:spPr>
            <a:xfrm>
              <a:off x="1384375" y="2174200"/>
              <a:ext cx="24450" cy="59425"/>
            </a:xfrm>
            <a:custGeom>
              <a:avLst/>
              <a:gdLst/>
              <a:ahLst/>
              <a:cxnLst/>
              <a:rect l="l" t="t" r="r" b="b"/>
              <a:pathLst>
                <a:path w="978" h="2377" extrusionOk="0">
                  <a:moveTo>
                    <a:pt x="751" y="60"/>
                  </a:moveTo>
                  <a:cubicBezTo>
                    <a:pt x="743" y="60"/>
                    <a:pt x="746" y="66"/>
                    <a:pt x="748" y="66"/>
                  </a:cubicBezTo>
                  <a:cubicBezTo>
                    <a:pt x="750" y="66"/>
                    <a:pt x="751" y="64"/>
                    <a:pt x="751" y="60"/>
                  </a:cubicBezTo>
                  <a:close/>
                  <a:moveTo>
                    <a:pt x="775" y="1"/>
                  </a:moveTo>
                  <a:cubicBezTo>
                    <a:pt x="763" y="36"/>
                    <a:pt x="751" y="48"/>
                    <a:pt x="751" y="60"/>
                  </a:cubicBezTo>
                  <a:lnTo>
                    <a:pt x="799" y="156"/>
                  </a:lnTo>
                  <a:cubicBezTo>
                    <a:pt x="763" y="227"/>
                    <a:pt x="739" y="287"/>
                    <a:pt x="692" y="346"/>
                  </a:cubicBezTo>
                  <a:lnTo>
                    <a:pt x="561" y="608"/>
                  </a:lnTo>
                  <a:cubicBezTo>
                    <a:pt x="442" y="834"/>
                    <a:pt x="334" y="1060"/>
                    <a:pt x="239" y="1287"/>
                  </a:cubicBezTo>
                  <a:cubicBezTo>
                    <a:pt x="108" y="1620"/>
                    <a:pt x="1" y="1977"/>
                    <a:pt x="1" y="2358"/>
                  </a:cubicBezTo>
                  <a:cubicBezTo>
                    <a:pt x="1" y="2370"/>
                    <a:pt x="13" y="2376"/>
                    <a:pt x="25" y="2376"/>
                  </a:cubicBezTo>
                  <a:cubicBezTo>
                    <a:pt x="37" y="2376"/>
                    <a:pt x="49" y="2370"/>
                    <a:pt x="49" y="2358"/>
                  </a:cubicBezTo>
                  <a:cubicBezTo>
                    <a:pt x="84" y="1668"/>
                    <a:pt x="382" y="1084"/>
                    <a:pt x="680" y="489"/>
                  </a:cubicBezTo>
                  <a:cubicBezTo>
                    <a:pt x="715" y="406"/>
                    <a:pt x="977" y="60"/>
                    <a:pt x="7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86" name="Google Shape;19586;p28"/>
            <p:cNvSpPr/>
            <p:nvPr/>
          </p:nvSpPr>
          <p:spPr>
            <a:xfrm>
              <a:off x="1387950" y="2232175"/>
              <a:ext cx="86950" cy="28075"/>
            </a:xfrm>
            <a:custGeom>
              <a:avLst/>
              <a:gdLst/>
              <a:ahLst/>
              <a:cxnLst/>
              <a:rect l="l" t="t" r="r" b="b"/>
              <a:pathLst>
                <a:path w="3478" h="1123" extrusionOk="0">
                  <a:moveTo>
                    <a:pt x="175" y="1"/>
                  </a:moveTo>
                  <a:cubicBezTo>
                    <a:pt x="125" y="1"/>
                    <a:pt x="75" y="1"/>
                    <a:pt x="25" y="3"/>
                  </a:cubicBezTo>
                  <a:cubicBezTo>
                    <a:pt x="1" y="3"/>
                    <a:pt x="1" y="15"/>
                    <a:pt x="13" y="15"/>
                  </a:cubicBezTo>
                  <a:cubicBezTo>
                    <a:pt x="739" y="39"/>
                    <a:pt x="1263" y="170"/>
                    <a:pt x="1930" y="420"/>
                  </a:cubicBezTo>
                  <a:cubicBezTo>
                    <a:pt x="2168" y="515"/>
                    <a:pt x="3370" y="825"/>
                    <a:pt x="3418" y="1087"/>
                  </a:cubicBezTo>
                  <a:cubicBezTo>
                    <a:pt x="3418" y="1111"/>
                    <a:pt x="3433" y="1123"/>
                    <a:pt x="3448" y="1123"/>
                  </a:cubicBezTo>
                  <a:cubicBezTo>
                    <a:pt x="3463" y="1123"/>
                    <a:pt x="3477" y="1111"/>
                    <a:pt x="3477" y="1087"/>
                  </a:cubicBezTo>
                  <a:lnTo>
                    <a:pt x="3477" y="956"/>
                  </a:lnTo>
                  <a:cubicBezTo>
                    <a:pt x="3477" y="944"/>
                    <a:pt x="3466" y="932"/>
                    <a:pt x="3466" y="932"/>
                  </a:cubicBezTo>
                  <a:cubicBezTo>
                    <a:pt x="2393" y="510"/>
                    <a:pt x="1321" y="1"/>
                    <a:pt x="1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87" name="Google Shape;19587;p28"/>
            <p:cNvSpPr/>
            <p:nvPr/>
          </p:nvSpPr>
          <p:spPr>
            <a:xfrm>
              <a:off x="1526375" y="2184925"/>
              <a:ext cx="47650" cy="5375"/>
            </a:xfrm>
            <a:custGeom>
              <a:avLst/>
              <a:gdLst/>
              <a:ahLst/>
              <a:cxnLst/>
              <a:rect l="l" t="t" r="r" b="b"/>
              <a:pathLst>
                <a:path w="1906" h="215" extrusionOk="0">
                  <a:moveTo>
                    <a:pt x="1881" y="0"/>
                  </a:moveTo>
                  <a:cubicBezTo>
                    <a:pt x="1262" y="60"/>
                    <a:pt x="631" y="155"/>
                    <a:pt x="0" y="215"/>
                  </a:cubicBezTo>
                  <a:cubicBezTo>
                    <a:pt x="619" y="203"/>
                    <a:pt x="1274" y="155"/>
                    <a:pt x="1881" y="36"/>
                  </a:cubicBezTo>
                  <a:cubicBezTo>
                    <a:pt x="1905" y="36"/>
                    <a:pt x="1905" y="0"/>
                    <a:pt x="18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88" name="Google Shape;19588;p28"/>
            <p:cNvSpPr/>
            <p:nvPr/>
          </p:nvSpPr>
          <p:spPr>
            <a:xfrm>
              <a:off x="1515050" y="2220575"/>
              <a:ext cx="25300" cy="10500"/>
            </a:xfrm>
            <a:custGeom>
              <a:avLst/>
              <a:gdLst/>
              <a:ahLst/>
              <a:cxnLst/>
              <a:rect l="l" t="t" r="r" b="b"/>
              <a:pathLst>
                <a:path w="1012" h="420" extrusionOk="0">
                  <a:moveTo>
                    <a:pt x="994" y="1"/>
                  </a:moveTo>
                  <a:cubicBezTo>
                    <a:pt x="992" y="1"/>
                    <a:pt x="991" y="1"/>
                    <a:pt x="989" y="3"/>
                  </a:cubicBezTo>
                  <a:cubicBezTo>
                    <a:pt x="810" y="63"/>
                    <a:pt x="632" y="146"/>
                    <a:pt x="453" y="217"/>
                  </a:cubicBezTo>
                  <a:cubicBezTo>
                    <a:pt x="298" y="277"/>
                    <a:pt x="132" y="337"/>
                    <a:pt x="1" y="420"/>
                  </a:cubicBezTo>
                  <a:cubicBezTo>
                    <a:pt x="179" y="384"/>
                    <a:pt x="358" y="289"/>
                    <a:pt x="537" y="217"/>
                  </a:cubicBezTo>
                  <a:cubicBezTo>
                    <a:pt x="691" y="158"/>
                    <a:pt x="846" y="98"/>
                    <a:pt x="1001" y="27"/>
                  </a:cubicBezTo>
                  <a:cubicBezTo>
                    <a:pt x="1011" y="27"/>
                    <a:pt x="1004" y="1"/>
                    <a:pt x="9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89" name="Google Shape;19589;p28"/>
            <p:cNvSpPr/>
            <p:nvPr/>
          </p:nvSpPr>
          <p:spPr>
            <a:xfrm>
              <a:off x="1516850" y="2227775"/>
              <a:ext cx="19950" cy="8675"/>
            </a:xfrm>
            <a:custGeom>
              <a:avLst/>
              <a:gdLst/>
              <a:ahLst/>
              <a:cxnLst/>
              <a:rect l="l" t="t" r="r" b="b"/>
              <a:pathLst>
                <a:path w="798" h="347" extrusionOk="0">
                  <a:moveTo>
                    <a:pt x="762" y="1"/>
                  </a:moveTo>
                  <a:cubicBezTo>
                    <a:pt x="500" y="72"/>
                    <a:pt x="226" y="191"/>
                    <a:pt x="0" y="346"/>
                  </a:cubicBezTo>
                  <a:cubicBezTo>
                    <a:pt x="262" y="227"/>
                    <a:pt x="512" y="120"/>
                    <a:pt x="774" y="37"/>
                  </a:cubicBezTo>
                  <a:cubicBezTo>
                    <a:pt x="798" y="37"/>
                    <a:pt x="798" y="1"/>
                    <a:pt x="7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90" name="Google Shape;19590;p28"/>
            <p:cNvSpPr/>
            <p:nvPr/>
          </p:nvSpPr>
          <p:spPr>
            <a:xfrm>
              <a:off x="1546050" y="2208350"/>
              <a:ext cx="37425" cy="11425"/>
            </a:xfrm>
            <a:custGeom>
              <a:avLst/>
              <a:gdLst/>
              <a:ahLst/>
              <a:cxnLst/>
              <a:rect l="l" t="t" r="r" b="b"/>
              <a:pathLst>
                <a:path w="1497" h="457" extrusionOk="0">
                  <a:moveTo>
                    <a:pt x="3" y="446"/>
                  </a:moveTo>
                  <a:cubicBezTo>
                    <a:pt x="0" y="446"/>
                    <a:pt x="3" y="456"/>
                    <a:pt x="11" y="456"/>
                  </a:cubicBezTo>
                  <a:cubicBezTo>
                    <a:pt x="7" y="448"/>
                    <a:pt x="4" y="446"/>
                    <a:pt x="3" y="446"/>
                  </a:cubicBezTo>
                  <a:close/>
                  <a:moveTo>
                    <a:pt x="1488" y="1"/>
                  </a:moveTo>
                  <a:cubicBezTo>
                    <a:pt x="1488" y="1"/>
                    <a:pt x="1487" y="2"/>
                    <a:pt x="1487" y="4"/>
                  </a:cubicBezTo>
                  <a:cubicBezTo>
                    <a:pt x="975" y="123"/>
                    <a:pt x="487" y="302"/>
                    <a:pt x="11" y="456"/>
                  </a:cubicBezTo>
                  <a:cubicBezTo>
                    <a:pt x="499" y="337"/>
                    <a:pt x="1011" y="218"/>
                    <a:pt x="1487" y="16"/>
                  </a:cubicBezTo>
                  <a:cubicBezTo>
                    <a:pt x="1497" y="16"/>
                    <a:pt x="1491" y="1"/>
                    <a:pt x="1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91" name="Google Shape;19591;p28"/>
            <p:cNvSpPr/>
            <p:nvPr/>
          </p:nvSpPr>
          <p:spPr>
            <a:xfrm>
              <a:off x="1474575" y="2145625"/>
              <a:ext cx="28000" cy="14625"/>
            </a:xfrm>
            <a:custGeom>
              <a:avLst/>
              <a:gdLst/>
              <a:ahLst/>
              <a:cxnLst/>
              <a:rect l="l" t="t" r="r" b="b"/>
              <a:pathLst>
                <a:path w="1120" h="585" extrusionOk="0">
                  <a:moveTo>
                    <a:pt x="12" y="1"/>
                  </a:moveTo>
                  <a:cubicBezTo>
                    <a:pt x="1" y="1"/>
                    <a:pt x="1" y="13"/>
                    <a:pt x="12" y="13"/>
                  </a:cubicBezTo>
                  <a:cubicBezTo>
                    <a:pt x="227" y="72"/>
                    <a:pt x="417" y="120"/>
                    <a:pt x="608" y="203"/>
                  </a:cubicBezTo>
                  <a:cubicBezTo>
                    <a:pt x="798" y="310"/>
                    <a:pt x="953" y="441"/>
                    <a:pt x="1120" y="584"/>
                  </a:cubicBezTo>
                  <a:cubicBezTo>
                    <a:pt x="882" y="251"/>
                    <a:pt x="417" y="13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92" name="Google Shape;19592;p28"/>
            <p:cNvSpPr/>
            <p:nvPr/>
          </p:nvSpPr>
          <p:spPr>
            <a:xfrm>
              <a:off x="1475775" y="2141750"/>
              <a:ext cx="23825" cy="8975"/>
            </a:xfrm>
            <a:custGeom>
              <a:avLst/>
              <a:gdLst/>
              <a:ahLst/>
              <a:cxnLst/>
              <a:rect l="l" t="t" r="r" b="b"/>
              <a:pathLst>
                <a:path w="953" h="359" extrusionOk="0">
                  <a:moveTo>
                    <a:pt x="24" y="1"/>
                  </a:moveTo>
                  <a:cubicBezTo>
                    <a:pt x="12" y="1"/>
                    <a:pt x="0" y="37"/>
                    <a:pt x="24" y="37"/>
                  </a:cubicBezTo>
                  <a:cubicBezTo>
                    <a:pt x="334" y="96"/>
                    <a:pt x="655" y="215"/>
                    <a:pt x="953" y="358"/>
                  </a:cubicBezTo>
                  <a:cubicBezTo>
                    <a:pt x="667" y="180"/>
                    <a:pt x="357" y="6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93" name="Google Shape;19593;p28"/>
            <p:cNvSpPr/>
            <p:nvPr/>
          </p:nvSpPr>
          <p:spPr>
            <a:xfrm>
              <a:off x="1447500" y="2126875"/>
              <a:ext cx="20250" cy="10450"/>
            </a:xfrm>
            <a:custGeom>
              <a:avLst/>
              <a:gdLst/>
              <a:ahLst/>
              <a:cxnLst/>
              <a:rect l="l" t="t" r="r" b="b"/>
              <a:pathLst>
                <a:path w="810" h="418" extrusionOk="0">
                  <a:moveTo>
                    <a:pt x="12" y="1"/>
                  </a:moveTo>
                  <a:cubicBezTo>
                    <a:pt x="12" y="1"/>
                    <a:pt x="0" y="1"/>
                    <a:pt x="12" y="24"/>
                  </a:cubicBezTo>
                  <a:cubicBezTo>
                    <a:pt x="262" y="167"/>
                    <a:pt x="536" y="298"/>
                    <a:pt x="810" y="417"/>
                  </a:cubicBezTo>
                  <a:cubicBezTo>
                    <a:pt x="560" y="275"/>
                    <a:pt x="274" y="120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94" name="Google Shape;19594;p28"/>
            <p:cNvSpPr/>
            <p:nvPr/>
          </p:nvSpPr>
          <p:spPr>
            <a:xfrm>
              <a:off x="1504650" y="2047400"/>
              <a:ext cx="86925" cy="111675"/>
            </a:xfrm>
            <a:custGeom>
              <a:avLst/>
              <a:gdLst/>
              <a:ahLst/>
              <a:cxnLst/>
              <a:rect l="l" t="t" r="r" b="b"/>
              <a:pathLst>
                <a:path w="3477" h="4467" extrusionOk="0">
                  <a:moveTo>
                    <a:pt x="0" y="1"/>
                  </a:moveTo>
                  <a:lnTo>
                    <a:pt x="0" y="1"/>
                  </a:lnTo>
                  <a:cubicBezTo>
                    <a:pt x="655" y="596"/>
                    <a:pt x="1369" y="1120"/>
                    <a:pt x="1988" y="1739"/>
                  </a:cubicBezTo>
                  <a:cubicBezTo>
                    <a:pt x="2512" y="2263"/>
                    <a:pt x="3477" y="3644"/>
                    <a:pt x="3393" y="4430"/>
                  </a:cubicBezTo>
                  <a:cubicBezTo>
                    <a:pt x="3393" y="4453"/>
                    <a:pt x="3413" y="4466"/>
                    <a:pt x="3427" y="4466"/>
                  </a:cubicBezTo>
                  <a:cubicBezTo>
                    <a:pt x="3435" y="4466"/>
                    <a:pt x="3441" y="4462"/>
                    <a:pt x="3441" y="4454"/>
                  </a:cubicBezTo>
                  <a:cubicBezTo>
                    <a:pt x="3477" y="4132"/>
                    <a:pt x="3453" y="3989"/>
                    <a:pt x="3310" y="3680"/>
                  </a:cubicBezTo>
                  <a:cubicBezTo>
                    <a:pt x="3084" y="3215"/>
                    <a:pt x="2834" y="2644"/>
                    <a:pt x="2500" y="2251"/>
                  </a:cubicBezTo>
                  <a:cubicBezTo>
                    <a:pt x="1846" y="1370"/>
                    <a:pt x="881" y="64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95" name="Google Shape;19595;p28"/>
            <p:cNvSpPr/>
            <p:nvPr/>
          </p:nvSpPr>
          <p:spPr>
            <a:xfrm>
              <a:off x="1505125" y="2114375"/>
              <a:ext cx="21575" cy="15775"/>
            </a:xfrm>
            <a:custGeom>
              <a:avLst/>
              <a:gdLst/>
              <a:ahLst/>
              <a:cxnLst/>
              <a:rect l="l" t="t" r="r" b="b"/>
              <a:pathLst>
                <a:path w="863" h="631" extrusionOk="0">
                  <a:moveTo>
                    <a:pt x="828" y="0"/>
                  </a:moveTo>
                  <a:cubicBezTo>
                    <a:pt x="488" y="0"/>
                    <a:pt x="87" y="270"/>
                    <a:pt x="17" y="620"/>
                  </a:cubicBezTo>
                  <a:cubicBezTo>
                    <a:pt x="207" y="263"/>
                    <a:pt x="445" y="84"/>
                    <a:pt x="850" y="13"/>
                  </a:cubicBezTo>
                  <a:cubicBezTo>
                    <a:pt x="862" y="13"/>
                    <a:pt x="862" y="1"/>
                    <a:pt x="850" y="1"/>
                  </a:cubicBezTo>
                  <a:cubicBezTo>
                    <a:pt x="843" y="0"/>
                    <a:pt x="836" y="0"/>
                    <a:pt x="828" y="0"/>
                  </a:cubicBezTo>
                  <a:close/>
                  <a:moveTo>
                    <a:pt x="17" y="620"/>
                  </a:moveTo>
                  <a:cubicBezTo>
                    <a:pt x="1" y="620"/>
                    <a:pt x="6" y="630"/>
                    <a:pt x="12" y="630"/>
                  </a:cubicBezTo>
                  <a:cubicBezTo>
                    <a:pt x="14" y="630"/>
                    <a:pt x="17" y="628"/>
                    <a:pt x="17" y="6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96" name="Google Shape;19596;p28"/>
            <p:cNvSpPr/>
            <p:nvPr/>
          </p:nvSpPr>
          <p:spPr>
            <a:xfrm>
              <a:off x="1532650" y="2094125"/>
              <a:ext cx="17550" cy="11950"/>
            </a:xfrm>
            <a:custGeom>
              <a:avLst/>
              <a:gdLst/>
              <a:ahLst/>
              <a:cxnLst/>
              <a:rect l="l" t="t" r="r" b="b"/>
              <a:pathLst>
                <a:path w="702" h="478" extrusionOk="0">
                  <a:moveTo>
                    <a:pt x="3" y="472"/>
                  </a:moveTo>
                  <a:cubicBezTo>
                    <a:pt x="1" y="472"/>
                    <a:pt x="3" y="477"/>
                    <a:pt x="11" y="477"/>
                  </a:cubicBezTo>
                  <a:cubicBezTo>
                    <a:pt x="7" y="473"/>
                    <a:pt x="5" y="472"/>
                    <a:pt x="3" y="472"/>
                  </a:cubicBezTo>
                  <a:close/>
                  <a:moveTo>
                    <a:pt x="666" y="1"/>
                  </a:moveTo>
                  <a:cubicBezTo>
                    <a:pt x="416" y="108"/>
                    <a:pt x="190" y="275"/>
                    <a:pt x="11" y="477"/>
                  </a:cubicBezTo>
                  <a:cubicBezTo>
                    <a:pt x="226" y="299"/>
                    <a:pt x="440" y="156"/>
                    <a:pt x="678" y="37"/>
                  </a:cubicBezTo>
                  <a:cubicBezTo>
                    <a:pt x="702" y="25"/>
                    <a:pt x="678" y="1"/>
                    <a:pt x="6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97" name="Google Shape;19597;p28"/>
            <p:cNvSpPr/>
            <p:nvPr/>
          </p:nvSpPr>
          <p:spPr>
            <a:xfrm>
              <a:off x="1546025" y="2101200"/>
              <a:ext cx="20450" cy="17675"/>
            </a:xfrm>
            <a:custGeom>
              <a:avLst/>
              <a:gdLst/>
              <a:ahLst/>
              <a:cxnLst/>
              <a:rect l="l" t="t" r="r" b="b"/>
              <a:pathLst>
                <a:path w="818" h="707" extrusionOk="0">
                  <a:moveTo>
                    <a:pt x="782" y="1"/>
                  </a:moveTo>
                  <a:cubicBezTo>
                    <a:pt x="779" y="1"/>
                    <a:pt x="776" y="2"/>
                    <a:pt x="774" y="4"/>
                  </a:cubicBezTo>
                  <a:cubicBezTo>
                    <a:pt x="524" y="230"/>
                    <a:pt x="250" y="432"/>
                    <a:pt x="12" y="694"/>
                  </a:cubicBezTo>
                  <a:cubicBezTo>
                    <a:pt x="0" y="706"/>
                    <a:pt x="12" y="706"/>
                    <a:pt x="24" y="706"/>
                  </a:cubicBezTo>
                  <a:cubicBezTo>
                    <a:pt x="298" y="492"/>
                    <a:pt x="548" y="278"/>
                    <a:pt x="798" y="39"/>
                  </a:cubicBezTo>
                  <a:cubicBezTo>
                    <a:pt x="817" y="20"/>
                    <a:pt x="797" y="1"/>
                    <a:pt x="7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98" name="Google Shape;19598;p28"/>
            <p:cNvSpPr/>
            <p:nvPr/>
          </p:nvSpPr>
          <p:spPr>
            <a:xfrm>
              <a:off x="1551075" y="2105150"/>
              <a:ext cx="18475" cy="15500"/>
            </a:xfrm>
            <a:custGeom>
              <a:avLst/>
              <a:gdLst/>
              <a:ahLst/>
              <a:cxnLst/>
              <a:rect l="l" t="t" r="r" b="b"/>
              <a:pathLst>
                <a:path w="739" h="620" extrusionOk="0">
                  <a:moveTo>
                    <a:pt x="739" y="1"/>
                  </a:moveTo>
                  <a:lnTo>
                    <a:pt x="739" y="1"/>
                  </a:lnTo>
                  <a:cubicBezTo>
                    <a:pt x="512" y="215"/>
                    <a:pt x="239" y="393"/>
                    <a:pt x="24" y="608"/>
                  </a:cubicBezTo>
                  <a:cubicBezTo>
                    <a:pt x="0" y="620"/>
                    <a:pt x="24" y="620"/>
                    <a:pt x="36" y="620"/>
                  </a:cubicBezTo>
                  <a:cubicBezTo>
                    <a:pt x="298" y="489"/>
                    <a:pt x="536" y="239"/>
                    <a:pt x="7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99" name="Google Shape;19599;p28"/>
            <p:cNvSpPr/>
            <p:nvPr/>
          </p:nvSpPr>
          <p:spPr>
            <a:xfrm>
              <a:off x="1558225" y="2110500"/>
              <a:ext cx="13125" cy="12950"/>
            </a:xfrm>
            <a:custGeom>
              <a:avLst/>
              <a:gdLst/>
              <a:ahLst/>
              <a:cxnLst/>
              <a:rect l="l" t="t" r="r" b="b"/>
              <a:pathLst>
                <a:path w="525" h="518" extrusionOk="0">
                  <a:moveTo>
                    <a:pt x="524" y="1"/>
                  </a:moveTo>
                  <a:cubicBezTo>
                    <a:pt x="346" y="156"/>
                    <a:pt x="155" y="322"/>
                    <a:pt x="0" y="501"/>
                  </a:cubicBezTo>
                  <a:cubicBezTo>
                    <a:pt x="0" y="509"/>
                    <a:pt x="0" y="518"/>
                    <a:pt x="4" y="518"/>
                  </a:cubicBezTo>
                  <a:cubicBezTo>
                    <a:pt x="6" y="518"/>
                    <a:pt x="9" y="516"/>
                    <a:pt x="12" y="513"/>
                  </a:cubicBezTo>
                  <a:cubicBezTo>
                    <a:pt x="215" y="382"/>
                    <a:pt x="369" y="179"/>
                    <a:pt x="5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00" name="Google Shape;19600;p28"/>
            <p:cNvSpPr/>
            <p:nvPr/>
          </p:nvSpPr>
          <p:spPr>
            <a:xfrm>
              <a:off x="1507125" y="2126450"/>
              <a:ext cx="39125" cy="25550"/>
            </a:xfrm>
            <a:custGeom>
              <a:avLst/>
              <a:gdLst/>
              <a:ahLst/>
              <a:cxnLst/>
              <a:rect l="l" t="t" r="r" b="b"/>
              <a:pathLst>
                <a:path w="1565" h="1022" extrusionOk="0">
                  <a:moveTo>
                    <a:pt x="1554" y="1"/>
                  </a:moveTo>
                  <a:cubicBezTo>
                    <a:pt x="1551" y="1"/>
                    <a:pt x="1548" y="2"/>
                    <a:pt x="1544" y="6"/>
                  </a:cubicBezTo>
                  <a:cubicBezTo>
                    <a:pt x="1044" y="351"/>
                    <a:pt x="544" y="673"/>
                    <a:pt x="20" y="994"/>
                  </a:cubicBezTo>
                  <a:cubicBezTo>
                    <a:pt x="1" y="1004"/>
                    <a:pt x="13" y="1021"/>
                    <a:pt x="37" y="1021"/>
                  </a:cubicBezTo>
                  <a:cubicBezTo>
                    <a:pt x="43" y="1021"/>
                    <a:pt x="49" y="1020"/>
                    <a:pt x="56" y="1018"/>
                  </a:cubicBezTo>
                  <a:cubicBezTo>
                    <a:pt x="568" y="720"/>
                    <a:pt x="1080" y="399"/>
                    <a:pt x="1556" y="18"/>
                  </a:cubicBezTo>
                  <a:cubicBezTo>
                    <a:pt x="1564" y="9"/>
                    <a:pt x="1561" y="1"/>
                    <a:pt x="15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01" name="Google Shape;19601;p28"/>
            <p:cNvSpPr/>
            <p:nvPr/>
          </p:nvSpPr>
          <p:spPr>
            <a:xfrm>
              <a:off x="1511850" y="2145800"/>
              <a:ext cx="18025" cy="8875"/>
            </a:xfrm>
            <a:custGeom>
              <a:avLst/>
              <a:gdLst/>
              <a:ahLst/>
              <a:cxnLst/>
              <a:rect l="l" t="t" r="r" b="b"/>
              <a:pathLst>
                <a:path w="721" h="355" extrusionOk="0">
                  <a:moveTo>
                    <a:pt x="714" y="1"/>
                  </a:moveTo>
                  <a:cubicBezTo>
                    <a:pt x="713" y="1"/>
                    <a:pt x="712" y="2"/>
                    <a:pt x="712" y="6"/>
                  </a:cubicBezTo>
                  <a:cubicBezTo>
                    <a:pt x="474" y="101"/>
                    <a:pt x="248" y="196"/>
                    <a:pt x="10" y="315"/>
                  </a:cubicBezTo>
                  <a:cubicBezTo>
                    <a:pt x="0" y="335"/>
                    <a:pt x="6" y="354"/>
                    <a:pt x="15" y="354"/>
                  </a:cubicBezTo>
                  <a:cubicBezTo>
                    <a:pt x="17" y="354"/>
                    <a:pt x="19" y="353"/>
                    <a:pt x="22" y="351"/>
                  </a:cubicBezTo>
                  <a:cubicBezTo>
                    <a:pt x="260" y="244"/>
                    <a:pt x="486" y="137"/>
                    <a:pt x="712" y="18"/>
                  </a:cubicBezTo>
                  <a:cubicBezTo>
                    <a:pt x="721" y="9"/>
                    <a:pt x="717" y="1"/>
                    <a:pt x="7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02" name="Google Shape;19602;p28"/>
            <p:cNvSpPr/>
            <p:nvPr/>
          </p:nvSpPr>
          <p:spPr>
            <a:xfrm>
              <a:off x="1504650" y="2150550"/>
              <a:ext cx="23725" cy="14150"/>
            </a:xfrm>
            <a:custGeom>
              <a:avLst/>
              <a:gdLst/>
              <a:ahLst/>
              <a:cxnLst/>
              <a:rect l="l" t="t" r="r" b="b"/>
              <a:pathLst>
                <a:path w="949" h="566" extrusionOk="0">
                  <a:moveTo>
                    <a:pt x="943" y="1"/>
                  </a:moveTo>
                  <a:cubicBezTo>
                    <a:pt x="942" y="1"/>
                    <a:pt x="941" y="2"/>
                    <a:pt x="941" y="6"/>
                  </a:cubicBezTo>
                  <a:cubicBezTo>
                    <a:pt x="949" y="6"/>
                    <a:pt x="946" y="1"/>
                    <a:pt x="943" y="1"/>
                  </a:cubicBezTo>
                  <a:close/>
                  <a:moveTo>
                    <a:pt x="941" y="6"/>
                  </a:moveTo>
                  <a:cubicBezTo>
                    <a:pt x="631" y="161"/>
                    <a:pt x="286" y="328"/>
                    <a:pt x="12" y="530"/>
                  </a:cubicBezTo>
                  <a:cubicBezTo>
                    <a:pt x="0" y="542"/>
                    <a:pt x="12" y="566"/>
                    <a:pt x="36" y="566"/>
                  </a:cubicBezTo>
                  <a:cubicBezTo>
                    <a:pt x="345" y="423"/>
                    <a:pt x="655" y="209"/>
                    <a:pt x="9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03" name="Google Shape;19603;p28"/>
            <p:cNvSpPr/>
            <p:nvPr/>
          </p:nvSpPr>
          <p:spPr>
            <a:xfrm>
              <a:off x="1400750" y="2173900"/>
              <a:ext cx="72950" cy="9525"/>
            </a:xfrm>
            <a:custGeom>
              <a:avLst/>
              <a:gdLst/>
              <a:ahLst/>
              <a:cxnLst/>
              <a:rect l="l" t="t" r="r" b="b"/>
              <a:pathLst>
                <a:path w="2918" h="381" extrusionOk="0">
                  <a:moveTo>
                    <a:pt x="1" y="1"/>
                  </a:moveTo>
                  <a:lnTo>
                    <a:pt x="1" y="1"/>
                  </a:lnTo>
                  <a:cubicBezTo>
                    <a:pt x="780" y="264"/>
                    <a:pt x="1619" y="381"/>
                    <a:pt x="2452" y="381"/>
                  </a:cubicBezTo>
                  <a:cubicBezTo>
                    <a:pt x="2600" y="381"/>
                    <a:pt x="2747" y="377"/>
                    <a:pt x="2894" y="370"/>
                  </a:cubicBezTo>
                  <a:cubicBezTo>
                    <a:pt x="2918" y="370"/>
                    <a:pt x="2906" y="346"/>
                    <a:pt x="2894" y="346"/>
                  </a:cubicBezTo>
                  <a:cubicBezTo>
                    <a:pt x="2858" y="347"/>
                    <a:pt x="2822" y="347"/>
                    <a:pt x="2786" y="347"/>
                  </a:cubicBezTo>
                  <a:cubicBezTo>
                    <a:pt x="1827" y="347"/>
                    <a:pt x="942" y="196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04" name="Google Shape;19604;p28"/>
            <p:cNvSpPr/>
            <p:nvPr/>
          </p:nvSpPr>
          <p:spPr>
            <a:xfrm>
              <a:off x="1444850" y="2207575"/>
              <a:ext cx="59825" cy="14275"/>
            </a:xfrm>
            <a:custGeom>
              <a:avLst/>
              <a:gdLst/>
              <a:ahLst/>
              <a:cxnLst/>
              <a:rect l="l" t="t" r="r" b="b"/>
              <a:pathLst>
                <a:path w="2393" h="571" extrusionOk="0">
                  <a:moveTo>
                    <a:pt x="3" y="1"/>
                  </a:moveTo>
                  <a:cubicBezTo>
                    <a:pt x="0" y="1"/>
                    <a:pt x="3" y="11"/>
                    <a:pt x="11" y="11"/>
                  </a:cubicBezTo>
                  <a:cubicBezTo>
                    <a:pt x="7" y="3"/>
                    <a:pt x="4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32" y="130"/>
                    <a:pt x="1606" y="309"/>
                    <a:pt x="2380" y="571"/>
                  </a:cubicBezTo>
                  <a:cubicBezTo>
                    <a:pt x="2380" y="571"/>
                    <a:pt x="2392" y="559"/>
                    <a:pt x="2380" y="559"/>
                  </a:cubicBezTo>
                  <a:cubicBezTo>
                    <a:pt x="1618" y="261"/>
                    <a:pt x="820" y="71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05" name="Google Shape;19605;p28"/>
            <p:cNvSpPr/>
            <p:nvPr/>
          </p:nvSpPr>
          <p:spPr>
            <a:xfrm>
              <a:off x="1472375" y="2205325"/>
              <a:ext cx="31925" cy="12575"/>
            </a:xfrm>
            <a:custGeom>
              <a:avLst/>
              <a:gdLst/>
              <a:ahLst/>
              <a:cxnLst/>
              <a:rect l="l" t="t" r="r" b="b"/>
              <a:pathLst>
                <a:path w="1277" h="503" extrusionOk="0">
                  <a:moveTo>
                    <a:pt x="17" y="1"/>
                  </a:moveTo>
                  <a:cubicBezTo>
                    <a:pt x="7" y="1"/>
                    <a:pt x="0" y="9"/>
                    <a:pt x="17" y="18"/>
                  </a:cubicBezTo>
                  <a:cubicBezTo>
                    <a:pt x="446" y="137"/>
                    <a:pt x="851" y="292"/>
                    <a:pt x="1243" y="494"/>
                  </a:cubicBezTo>
                  <a:cubicBezTo>
                    <a:pt x="1249" y="500"/>
                    <a:pt x="1254" y="502"/>
                    <a:pt x="1258" y="502"/>
                  </a:cubicBezTo>
                  <a:cubicBezTo>
                    <a:pt x="1272" y="502"/>
                    <a:pt x="1276" y="479"/>
                    <a:pt x="1267" y="470"/>
                  </a:cubicBezTo>
                  <a:cubicBezTo>
                    <a:pt x="874" y="244"/>
                    <a:pt x="458" y="101"/>
                    <a:pt x="29" y="6"/>
                  </a:cubicBezTo>
                  <a:cubicBezTo>
                    <a:pt x="26" y="2"/>
                    <a:pt x="21" y="1"/>
                    <a:pt x="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06" name="Google Shape;19606;p28"/>
            <p:cNvSpPr/>
            <p:nvPr/>
          </p:nvSpPr>
          <p:spPr>
            <a:xfrm>
              <a:off x="1480525" y="2201900"/>
              <a:ext cx="25625" cy="10425"/>
            </a:xfrm>
            <a:custGeom>
              <a:avLst/>
              <a:gdLst/>
              <a:ahLst/>
              <a:cxnLst/>
              <a:rect l="l" t="t" r="r" b="b"/>
              <a:pathLst>
                <a:path w="1025" h="417" extrusionOk="0">
                  <a:moveTo>
                    <a:pt x="13" y="0"/>
                  </a:moveTo>
                  <a:cubicBezTo>
                    <a:pt x="1" y="0"/>
                    <a:pt x="1" y="12"/>
                    <a:pt x="1" y="12"/>
                  </a:cubicBezTo>
                  <a:cubicBezTo>
                    <a:pt x="346" y="131"/>
                    <a:pt x="667" y="262"/>
                    <a:pt x="1013" y="417"/>
                  </a:cubicBezTo>
                  <a:cubicBezTo>
                    <a:pt x="1025" y="417"/>
                    <a:pt x="1025" y="393"/>
                    <a:pt x="1025" y="393"/>
                  </a:cubicBezTo>
                  <a:cubicBezTo>
                    <a:pt x="715" y="214"/>
                    <a:pt x="358" y="8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07" name="Google Shape;19607;p28"/>
            <p:cNvSpPr/>
            <p:nvPr/>
          </p:nvSpPr>
          <p:spPr>
            <a:xfrm>
              <a:off x="1480225" y="2195350"/>
              <a:ext cx="21475" cy="6575"/>
            </a:xfrm>
            <a:custGeom>
              <a:avLst/>
              <a:gdLst/>
              <a:ahLst/>
              <a:cxnLst/>
              <a:rect l="l" t="t" r="r" b="b"/>
              <a:pathLst>
                <a:path w="859" h="263" extrusionOk="0">
                  <a:moveTo>
                    <a:pt x="1" y="0"/>
                  </a:moveTo>
                  <a:lnTo>
                    <a:pt x="1" y="0"/>
                  </a:lnTo>
                  <a:cubicBezTo>
                    <a:pt x="298" y="36"/>
                    <a:pt x="572" y="143"/>
                    <a:pt x="846" y="262"/>
                  </a:cubicBezTo>
                  <a:cubicBezTo>
                    <a:pt x="846" y="262"/>
                    <a:pt x="858" y="262"/>
                    <a:pt x="846" y="238"/>
                  </a:cubicBezTo>
                  <a:cubicBezTo>
                    <a:pt x="596" y="107"/>
                    <a:pt x="298" y="3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08" name="Google Shape;19608;p28"/>
            <p:cNvSpPr/>
            <p:nvPr/>
          </p:nvSpPr>
          <p:spPr>
            <a:xfrm>
              <a:off x="1489150" y="2188800"/>
              <a:ext cx="9550" cy="3600"/>
            </a:xfrm>
            <a:custGeom>
              <a:avLst/>
              <a:gdLst/>
              <a:ahLst/>
              <a:cxnLst/>
              <a:rect l="l" t="t" r="r" b="b"/>
              <a:pathLst>
                <a:path w="382" h="144" extrusionOk="0">
                  <a:moveTo>
                    <a:pt x="1" y="0"/>
                  </a:moveTo>
                  <a:lnTo>
                    <a:pt x="1" y="0"/>
                  </a:lnTo>
                  <a:cubicBezTo>
                    <a:pt x="120" y="48"/>
                    <a:pt x="251" y="107"/>
                    <a:pt x="370" y="143"/>
                  </a:cubicBezTo>
                  <a:cubicBezTo>
                    <a:pt x="370" y="143"/>
                    <a:pt x="382" y="143"/>
                    <a:pt x="370" y="131"/>
                  </a:cubicBezTo>
                  <a:cubicBezTo>
                    <a:pt x="263" y="72"/>
                    <a:pt x="132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09" name="Google Shape;19609;p28"/>
            <p:cNvSpPr/>
            <p:nvPr/>
          </p:nvSpPr>
          <p:spPr>
            <a:xfrm>
              <a:off x="1528150" y="2337625"/>
              <a:ext cx="44975" cy="22650"/>
            </a:xfrm>
            <a:custGeom>
              <a:avLst/>
              <a:gdLst/>
              <a:ahLst/>
              <a:cxnLst/>
              <a:rect l="l" t="t" r="r" b="b"/>
              <a:pathLst>
                <a:path w="1799" h="906" extrusionOk="0">
                  <a:moveTo>
                    <a:pt x="1787" y="0"/>
                  </a:moveTo>
                  <a:cubicBezTo>
                    <a:pt x="1096" y="12"/>
                    <a:pt x="560" y="608"/>
                    <a:pt x="1" y="905"/>
                  </a:cubicBezTo>
                  <a:cubicBezTo>
                    <a:pt x="667" y="762"/>
                    <a:pt x="1084" y="119"/>
                    <a:pt x="1787" y="12"/>
                  </a:cubicBezTo>
                  <a:cubicBezTo>
                    <a:pt x="1799" y="12"/>
                    <a:pt x="1799" y="0"/>
                    <a:pt x="17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10" name="Google Shape;19610;p28"/>
            <p:cNvSpPr/>
            <p:nvPr/>
          </p:nvSpPr>
          <p:spPr>
            <a:xfrm>
              <a:off x="1582325" y="2315475"/>
              <a:ext cx="31200" cy="18000"/>
            </a:xfrm>
            <a:custGeom>
              <a:avLst/>
              <a:gdLst/>
              <a:ahLst/>
              <a:cxnLst/>
              <a:rect l="l" t="t" r="r" b="b"/>
              <a:pathLst>
                <a:path w="1248" h="720" extrusionOk="0">
                  <a:moveTo>
                    <a:pt x="1237" y="0"/>
                  </a:moveTo>
                  <a:cubicBezTo>
                    <a:pt x="1234" y="0"/>
                    <a:pt x="1230" y="2"/>
                    <a:pt x="1227" y="5"/>
                  </a:cubicBezTo>
                  <a:cubicBezTo>
                    <a:pt x="822" y="255"/>
                    <a:pt x="417" y="493"/>
                    <a:pt x="1" y="720"/>
                  </a:cubicBezTo>
                  <a:cubicBezTo>
                    <a:pt x="441" y="517"/>
                    <a:pt x="834" y="279"/>
                    <a:pt x="1239" y="17"/>
                  </a:cubicBezTo>
                  <a:cubicBezTo>
                    <a:pt x="1247" y="9"/>
                    <a:pt x="1244" y="0"/>
                    <a:pt x="12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11" name="Google Shape;19611;p28"/>
            <p:cNvSpPr/>
            <p:nvPr/>
          </p:nvSpPr>
          <p:spPr>
            <a:xfrm>
              <a:off x="1564475" y="2310525"/>
              <a:ext cx="47650" cy="24150"/>
            </a:xfrm>
            <a:custGeom>
              <a:avLst/>
              <a:gdLst/>
              <a:ahLst/>
              <a:cxnLst/>
              <a:rect l="l" t="t" r="r" b="b"/>
              <a:pathLst>
                <a:path w="1906" h="966" extrusionOk="0">
                  <a:moveTo>
                    <a:pt x="1905" y="1"/>
                  </a:moveTo>
                  <a:lnTo>
                    <a:pt x="1905" y="1"/>
                  </a:lnTo>
                  <a:cubicBezTo>
                    <a:pt x="1286" y="298"/>
                    <a:pt x="631" y="596"/>
                    <a:pt x="24" y="930"/>
                  </a:cubicBezTo>
                  <a:cubicBezTo>
                    <a:pt x="0" y="953"/>
                    <a:pt x="24" y="965"/>
                    <a:pt x="36" y="965"/>
                  </a:cubicBezTo>
                  <a:cubicBezTo>
                    <a:pt x="679" y="668"/>
                    <a:pt x="1286" y="322"/>
                    <a:pt x="19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12" name="Google Shape;19612;p28"/>
            <p:cNvSpPr/>
            <p:nvPr/>
          </p:nvSpPr>
          <p:spPr>
            <a:xfrm>
              <a:off x="1543625" y="2276900"/>
              <a:ext cx="28300" cy="5425"/>
            </a:xfrm>
            <a:custGeom>
              <a:avLst/>
              <a:gdLst/>
              <a:ahLst/>
              <a:cxnLst/>
              <a:rect l="l" t="t" r="r" b="b"/>
              <a:pathLst>
                <a:path w="1132" h="217" extrusionOk="0">
                  <a:moveTo>
                    <a:pt x="1120" y="0"/>
                  </a:moveTo>
                  <a:cubicBezTo>
                    <a:pt x="930" y="12"/>
                    <a:pt x="727" y="60"/>
                    <a:pt x="525" y="108"/>
                  </a:cubicBezTo>
                  <a:cubicBezTo>
                    <a:pt x="358" y="131"/>
                    <a:pt x="179" y="155"/>
                    <a:pt x="25" y="191"/>
                  </a:cubicBezTo>
                  <a:cubicBezTo>
                    <a:pt x="1" y="191"/>
                    <a:pt x="25" y="215"/>
                    <a:pt x="25" y="215"/>
                  </a:cubicBezTo>
                  <a:cubicBezTo>
                    <a:pt x="49" y="216"/>
                    <a:pt x="74" y="216"/>
                    <a:pt x="99" y="216"/>
                  </a:cubicBezTo>
                  <a:cubicBezTo>
                    <a:pt x="423" y="216"/>
                    <a:pt x="833" y="147"/>
                    <a:pt x="1120" y="36"/>
                  </a:cubicBezTo>
                  <a:cubicBezTo>
                    <a:pt x="1132" y="36"/>
                    <a:pt x="1132" y="0"/>
                    <a:pt x="11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13" name="Google Shape;19613;p28"/>
            <p:cNvSpPr/>
            <p:nvPr/>
          </p:nvSpPr>
          <p:spPr>
            <a:xfrm>
              <a:off x="1577275" y="2268275"/>
              <a:ext cx="26800" cy="8950"/>
            </a:xfrm>
            <a:custGeom>
              <a:avLst/>
              <a:gdLst/>
              <a:ahLst/>
              <a:cxnLst/>
              <a:rect l="l" t="t" r="r" b="b"/>
              <a:pathLst>
                <a:path w="1072" h="358" extrusionOk="0">
                  <a:moveTo>
                    <a:pt x="1012" y="0"/>
                  </a:moveTo>
                  <a:cubicBezTo>
                    <a:pt x="846" y="48"/>
                    <a:pt x="679" y="119"/>
                    <a:pt x="500" y="179"/>
                  </a:cubicBezTo>
                  <a:cubicBezTo>
                    <a:pt x="346" y="226"/>
                    <a:pt x="167" y="274"/>
                    <a:pt x="0" y="334"/>
                  </a:cubicBezTo>
                  <a:cubicBezTo>
                    <a:pt x="0" y="334"/>
                    <a:pt x="0" y="357"/>
                    <a:pt x="12" y="357"/>
                  </a:cubicBezTo>
                  <a:cubicBezTo>
                    <a:pt x="357" y="357"/>
                    <a:pt x="762" y="238"/>
                    <a:pt x="1036" y="60"/>
                  </a:cubicBezTo>
                  <a:cubicBezTo>
                    <a:pt x="1072" y="48"/>
                    <a:pt x="1036" y="0"/>
                    <a:pt x="10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14" name="Google Shape;19614;p28"/>
            <p:cNvSpPr/>
            <p:nvPr/>
          </p:nvSpPr>
          <p:spPr>
            <a:xfrm>
              <a:off x="1537075" y="2230750"/>
              <a:ext cx="67300" cy="46675"/>
            </a:xfrm>
            <a:custGeom>
              <a:avLst/>
              <a:gdLst/>
              <a:ahLst/>
              <a:cxnLst/>
              <a:rect l="l" t="t" r="r" b="b"/>
              <a:pathLst>
                <a:path w="2692" h="1867" extrusionOk="0">
                  <a:moveTo>
                    <a:pt x="2680" y="1"/>
                  </a:moveTo>
                  <a:cubicBezTo>
                    <a:pt x="2346" y="72"/>
                    <a:pt x="2073" y="215"/>
                    <a:pt x="1775" y="370"/>
                  </a:cubicBezTo>
                  <a:cubicBezTo>
                    <a:pt x="1394" y="572"/>
                    <a:pt x="1013" y="727"/>
                    <a:pt x="620" y="930"/>
                  </a:cubicBezTo>
                  <a:cubicBezTo>
                    <a:pt x="251" y="1120"/>
                    <a:pt x="1" y="1406"/>
                    <a:pt x="72" y="1835"/>
                  </a:cubicBezTo>
                  <a:cubicBezTo>
                    <a:pt x="72" y="1844"/>
                    <a:pt x="93" y="1866"/>
                    <a:pt x="108" y="1866"/>
                  </a:cubicBezTo>
                  <a:cubicBezTo>
                    <a:pt x="113" y="1866"/>
                    <a:pt x="117" y="1864"/>
                    <a:pt x="120" y="1858"/>
                  </a:cubicBezTo>
                  <a:cubicBezTo>
                    <a:pt x="144" y="1858"/>
                    <a:pt x="179" y="1846"/>
                    <a:pt x="203" y="1846"/>
                  </a:cubicBezTo>
                  <a:cubicBezTo>
                    <a:pt x="239" y="1846"/>
                    <a:pt x="251" y="1799"/>
                    <a:pt x="203" y="1787"/>
                  </a:cubicBezTo>
                  <a:cubicBezTo>
                    <a:pt x="108" y="1477"/>
                    <a:pt x="203" y="1239"/>
                    <a:pt x="501" y="1073"/>
                  </a:cubicBezTo>
                  <a:cubicBezTo>
                    <a:pt x="644" y="1001"/>
                    <a:pt x="775" y="930"/>
                    <a:pt x="918" y="882"/>
                  </a:cubicBezTo>
                  <a:cubicBezTo>
                    <a:pt x="1061" y="822"/>
                    <a:pt x="1192" y="763"/>
                    <a:pt x="1311" y="703"/>
                  </a:cubicBezTo>
                  <a:cubicBezTo>
                    <a:pt x="1751" y="465"/>
                    <a:pt x="2192" y="215"/>
                    <a:pt x="2668" y="37"/>
                  </a:cubicBezTo>
                  <a:cubicBezTo>
                    <a:pt x="2692" y="13"/>
                    <a:pt x="2692" y="1"/>
                    <a:pt x="2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15" name="Google Shape;19615;p28"/>
            <p:cNvSpPr/>
            <p:nvPr/>
          </p:nvSpPr>
          <p:spPr>
            <a:xfrm>
              <a:off x="1585075" y="2180350"/>
              <a:ext cx="17225" cy="47450"/>
            </a:xfrm>
            <a:custGeom>
              <a:avLst/>
              <a:gdLst/>
              <a:ahLst/>
              <a:cxnLst/>
              <a:rect l="l" t="t" r="r" b="b"/>
              <a:pathLst>
                <a:path w="689" h="1898" extrusionOk="0">
                  <a:moveTo>
                    <a:pt x="32" y="0"/>
                  </a:moveTo>
                  <a:cubicBezTo>
                    <a:pt x="18" y="0"/>
                    <a:pt x="1" y="11"/>
                    <a:pt x="10" y="29"/>
                  </a:cubicBezTo>
                  <a:cubicBezTo>
                    <a:pt x="164" y="338"/>
                    <a:pt x="295" y="624"/>
                    <a:pt x="391" y="957"/>
                  </a:cubicBezTo>
                  <a:cubicBezTo>
                    <a:pt x="474" y="1291"/>
                    <a:pt x="510" y="1636"/>
                    <a:pt x="665" y="1898"/>
                  </a:cubicBezTo>
                  <a:cubicBezTo>
                    <a:pt x="688" y="1541"/>
                    <a:pt x="545" y="1160"/>
                    <a:pt x="450" y="814"/>
                  </a:cubicBezTo>
                  <a:cubicBezTo>
                    <a:pt x="355" y="517"/>
                    <a:pt x="272" y="231"/>
                    <a:pt x="45" y="5"/>
                  </a:cubicBezTo>
                  <a:cubicBezTo>
                    <a:pt x="42" y="2"/>
                    <a:pt x="37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16" name="Google Shape;19616;p28"/>
            <p:cNvSpPr/>
            <p:nvPr/>
          </p:nvSpPr>
          <p:spPr>
            <a:xfrm>
              <a:off x="1444875" y="2263375"/>
              <a:ext cx="32625" cy="21250"/>
            </a:xfrm>
            <a:custGeom>
              <a:avLst/>
              <a:gdLst/>
              <a:ahLst/>
              <a:cxnLst/>
              <a:rect l="l" t="t" r="r" b="b"/>
              <a:pathLst>
                <a:path w="1305" h="850" extrusionOk="0">
                  <a:moveTo>
                    <a:pt x="1281" y="0"/>
                  </a:moveTo>
                  <a:cubicBezTo>
                    <a:pt x="1276" y="0"/>
                    <a:pt x="1272" y="2"/>
                    <a:pt x="1272" y="6"/>
                  </a:cubicBezTo>
                  <a:cubicBezTo>
                    <a:pt x="1200" y="279"/>
                    <a:pt x="1070" y="518"/>
                    <a:pt x="808" y="637"/>
                  </a:cubicBezTo>
                  <a:cubicBezTo>
                    <a:pt x="695" y="693"/>
                    <a:pt x="586" y="714"/>
                    <a:pt x="478" y="714"/>
                  </a:cubicBezTo>
                  <a:cubicBezTo>
                    <a:pt x="334" y="714"/>
                    <a:pt x="190" y="677"/>
                    <a:pt x="34" y="637"/>
                  </a:cubicBezTo>
                  <a:cubicBezTo>
                    <a:pt x="29" y="632"/>
                    <a:pt x="25" y="630"/>
                    <a:pt x="22" y="630"/>
                  </a:cubicBezTo>
                  <a:cubicBezTo>
                    <a:pt x="6" y="630"/>
                    <a:pt x="0" y="667"/>
                    <a:pt x="10" y="696"/>
                  </a:cubicBezTo>
                  <a:cubicBezTo>
                    <a:pt x="138" y="803"/>
                    <a:pt x="286" y="850"/>
                    <a:pt x="434" y="850"/>
                  </a:cubicBezTo>
                  <a:cubicBezTo>
                    <a:pt x="866" y="850"/>
                    <a:pt x="1305" y="457"/>
                    <a:pt x="1296" y="6"/>
                  </a:cubicBezTo>
                  <a:cubicBezTo>
                    <a:pt x="1304" y="6"/>
                    <a:pt x="1290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17" name="Google Shape;19617;p28"/>
            <p:cNvSpPr/>
            <p:nvPr/>
          </p:nvSpPr>
          <p:spPr>
            <a:xfrm>
              <a:off x="1389775" y="2270175"/>
              <a:ext cx="50900" cy="10150"/>
            </a:xfrm>
            <a:custGeom>
              <a:avLst/>
              <a:gdLst/>
              <a:ahLst/>
              <a:cxnLst/>
              <a:rect l="l" t="t" r="r" b="b"/>
              <a:pathLst>
                <a:path w="2036" h="406" extrusionOk="0">
                  <a:moveTo>
                    <a:pt x="195" y="1"/>
                  </a:moveTo>
                  <a:cubicBezTo>
                    <a:pt x="146" y="1"/>
                    <a:pt x="97" y="3"/>
                    <a:pt x="47" y="7"/>
                  </a:cubicBezTo>
                  <a:cubicBezTo>
                    <a:pt x="6" y="7"/>
                    <a:pt x="0" y="60"/>
                    <a:pt x="29" y="60"/>
                  </a:cubicBezTo>
                  <a:cubicBezTo>
                    <a:pt x="34" y="60"/>
                    <a:pt x="40" y="59"/>
                    <a:pt x="47" y="55"/>
                  </a:cubicBezTo>
                  <a:cubicBezTo>
                    <a:pt x="69" y="54"/>
                    <a:pt x="92" y="53"/>
                    <a:pt x="115" y="53"/>
                  </a:cubicBezTo>
                  <a:cubicBezTo>
                    <a:pt x="669" y="53"/>
                    <a:pt x="1209" y="406"/>
                    <a:pt x="1753" y="406"/>
                  </a:cubicBezTo>
                  <a:cubicBezTo>
                    <a:pt x="1839" y="406"/>
                    <a:pt x="1925" y="397"/>
                    <a:pt x="2011" y="377"/>
                  </a:cubicBezTo>
                  <a:cubicBezTo>
                    <a:pt x="2035" y="377"/>
                    <a:pt x="2023" y="341"/>
                    <a:pt x="2011" y="341"/>
                  </a:cubicBezTo>
                  <a:cubicBezTo>
                    <a:pt x="1383" y="319"/>
                    <a:pt x="806" y="1"/>
                    <a:pt x="1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18" name="Google Shape;19618;p28"/>
            <p:cNvSpPr/>
            <p:nvPr/>
          </p:nvSpPr>
          <p:spPr>
            <a:xfrm>
              <a:off x="1391825" y="2275700"/>
              <a:ext cx="25925" cy="77050"/>
            </a:xfrm>
            <a:custGeom>
              <a:avLst/>
              <a:gdLst/>
              <a:ahLst/>
              <a:cxnLst/>
              <a:rect l="l" t="t" r="r" b="b"/>
              <a:pathLst>
                <a:path w="1037" h="3082" extrusionOk="0">
                  <a:moveTo>
                    <a:pt x="48" y="1"/>
                  </a:moveTo>
                  <a:cubicBezTo>
                    <a:pt x="24" y="1"/>
                    <a:pt x="1" y="1"/>
                    <a:pt x="24" y="25"/>
                  </a:cubicBezTo>
                  <a:cubicBezTo>
                    <a:pt x="215" y="477"/>
                    <a:pt x="465" y="929"/>
                    <a:pt x="655" y="1394"/>
                  </a:cubicBezTo>
                  <a:cubicBezTo>
                    <a:pt x="751" y="1572"/>
                    <a:pt x="810" y="1763"/>
                    <a:pt x="834" y="1953"/>
                  </a:cubicBezTo>
                  <a:cubicBezTo>
                    <a:pt x="810" y="2203"/>
                    <a:pt x="739" y="2442"/>
                    <a:pt x="632" y="2680"/>
                  </a:cubicBezTo>
                  <a:cubicBezTo>
                    <a:pt x="584" y="2977"/>
                    <a:pt x="572" y="2775"/>
                    <a:pt x="596" y="3073"/>
                  </a:cubicBezTo>
                  <a:cubicBezTo>
                    <a:pt x="596" y="3079"/>
                    <a:pt x="605" y="3082"/>
                    <a:pt x="614" y="3082"/>
                  </a:cubicBezTo>
                  <a:cubicBezTo>
                    <a:pt x="623" y="3082"/>
                    <a:pt x="632" y="3079"/>
                    <a:pt x="632" y="3073"/>
                  </a:cubicBezTo>
                  <a:cubicBezTo>
                    <a:pt x="703" y="2537"/>
                    <a:pt x="1036" y="2192"/>
                    <a:pt x="870" y="1632"/>
                  </a:cubicBezTo>
                  <a:cubicBezTo>
                    <a:pt x="703" y="1060"/>
                    <a:pt x="346" y="50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19" name="Google Shape;19619;p28"/>
            <p:cNvSpPr/>
            <p:nvPr/>
          </p:nvSpPr>
          <p:spPr>
            <a:xfrm>
              <a:off x="1389750" y="2357275"/>
              <a:ext cx="16975" cy="80075"/>
            </a:xfrm>
            <a:custGeom>
              <a:avLst/>
              <a:gdLst/>
              <a:ahLst/>
              <a:cxnLst/>
              <a:rect l="l" t="t" r="r" b="b"/>
              <a:pathLst>
                <a:path w="679" h="3203" extrusionOk="0">
                  <a:moveTo>
                    <a:pt x="679" y="0"/>
                  </a:moveTo>
                  <a:cubicBezTo>
                    <a:pt x="250" y="1012"/>
                    <a:pt x="24" y="2072"/>
                    <a:pt x="0" y="3167"/>
                  </a:cubicBezTo>
                  <a:cubicBezTo>
                    <a:pt x="0" y="3191"/>
                    <a:pt x="18" y="3203"/>
                    <a:pt x="36" y="3203"/>
                  </a:cubicBezTo>
                  <a:cubicBezTo>
                    <a:pt x="54" y="3203"/>
                    <a:pt x="72" y="3191"/>
                    <a:pt x="72" y="3167"/>
                  </a:cubicBezTo>
                  <a:cubicBezTo>
                    <a:pt x="119" y="2084"/>
                    <a:pt x="322" y="1048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20" name="Google Shape;19620;p28"/>
            <p:cNvSpPr/>
            <p:nvPr/>
          </p:nvSpPr>
          <p:spPr>
            <a:xfrm>
              <a:off x="1391825" y="2434375"/>
              <a:ext cx="58025" cy="4850"/>
            </a:xfrm>
            <a:custGeom>
              <a:avLst/>
              <a:gdLst/>
              <a:ahLst/>
              <a:cxnLst/>
              <a:rect l="l" t="t" r="r" b="b"/>
              <a:pathLst>
                <a:path w="2321" h="194" extrusionOk="0">
                  <a:moveTo>
                    <a:pt x="1815" y="1"/>
                  </a:moveTo>
                  <a:cubicBezTo>
                    <a:pt x="1720" y="1"/>
                    <a:pt x="1623" y="8"/>
                    <a:pt x="1525" y="12"/>
                  </a:cubicBezTo>
                  <a:cubicBezTo>
                    <a:pt x="1025" y="24"/>
                    <a:pt x="548" y="36"/>
                    <a:pt x="60" y="83"/>
                  </a:cubicBezTo>
                  <a:cubicBezTo>
                    <a:pt x="1" y="107"/>
                    <a:pt x="1" y="178"/>
                    <a:pt x="60" y="178"/>
                  </a:cubicBezTo>
                  <a:lnTo>
                    <a:pt x="1084" y="131"/>
                  </a:lnTo>
                  <a:cubicBezTo>
                    <a:pt x="1299" y="124"/>
                    <a:pt x="1524" y="93"/>
                    <a:pt x="1744" y="93"/>
                  </a:cubicBezTo>
                  <a:cubicBezTo>
                    <a:pt x="1927" y="93"/>
                    <a:pt x="2107" y="115"/>
                    <a:pt x="2275" y="190"/>
                  </a:cubicBezTo>
                  <a:cubicBezTo>
                    <a:pt x="2281" y="192"/>
                    <a:pt x="2287" y="193"/>
                    <a:pt x="2291" y="193"/>
                  </a:cubicBezTo>
                  <a:cubicBezTo>
                    <a:pt x="2314" y="193"/>
                    <a:pt x="2320" y="172"/>
                    <a:pt x="2310" y="143"/>
                  </a:cubicBezTo>
                  <a:cubicBezTo>
                    <a:pt x="2162" y="26"/>
                    <a:pt x="1994" y="1"/>
                    <a:pt x="18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21" name="Google Shape;19621;p28"/>
            <p:cNvSpPr/>
            <p:nvPr/>
          </p:nvSpPr>
          <p:spPr>
            <a:xfrm>
              <a:off x="1385100" y="2437025"/>
              <a:ext cx="94550" cy="54000"/>
            </a:xfrm>
            <a:custGeom>
              <a:avLst/>
              <a:gdLst/>
              <a:ahLst/>
              <a:cxnLst/>
              <a:rect l="l" t="t" r="r" b="b"/>
              <a:pathLst>
                <a:path w="3782" h="2160" extrusionOk="0">
                  <a:moveTo>
                    <a:pt x="3032" y="1"/>
                  </a:moveTo>
                  <a:cubicBezTo>
                    <a:pt x="3782" y="644"/>
                    <a:pt x="2996" y="1394"/>
                    <a:pt x="2353" y="1608"/>
                  </a:cubicBezTo>
                  <a:cubicBezTo>
                    <a:pt x="1996" y="1704"/>
                    <a:pt x="1639" y="1727"/>
                    <a:pt x="1270" y="1763"/>
                  </a:cubicBezTo>
                  <a:cubicBezTo>
                    <a:pt x="829" y="1811"/>
                    <a:pt x="413" y="1882"/>
                    <a:pt x="20" y="2120"/>
                  </a:cubicBezTo>
                  <a:cubicBezTo>
                    <a:pt x="0" y="2140"/>
                    <a:pt x="12" y="2159"/>
                    <a:pt x="24" y="2159"/>
                  </a:cubicBezTo>
                  <a:cubicBezTo>
                    <a:pt x="27" y="2159"/>
                    <a:pt x="29" y="2158"/>
                    <a:pt x="32" y="2156"/>
                  </a:cubicBezTo>
                  <a:cubicBezTo>
                    <a:pt x="948" y="1680"/>
                    <a:pt x="2448" y="2061"/>
                    <a:pt x="3187" y="1215"/>
                  </a:cubicBezTo>
                  <a:cubicBezTo>
                    <a:pt x="3484" y="870"/>
                    <a:pt x="3472" y="203"/>
                    <a:pt x="30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22" name="Google Shape;19622;p28"/>
            <p:cNvSpPr/>
            <p:nvPr/>
          </p:nvSpPr>
          <p:spPr>
            <a:xfrm>
              <a:off x="1384100" y="2490700"/>
              <a:ext cx="19350" cy="130750"/>
            </a:xfrm>
            <a:custGeom>
              <a:avLst/>
              <a:gdLst/>
              <a:ahLst/>
              <a:cxnLst/>
              <a:rect l="l" t="t" r="r" b="b"/>
              <a:pathLst>
                <a:path w="774" h="5230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38" y="1747"/>
                    <a:pt x="417" y="3486"/>
                    <a:pt x="750" y="5212"/>
                  </a:cubicBezTo>
                  <a:cubicBezTo>
                    <a:pt x="750" y="5224"/>
                    <a:pt x="756" y="5230"/>
                    <a:pt x="762" y="5230"/>
                  </a:cubicBezTo>
                  <a:cubicBezTo>
                    <a:pt x="768" y="5230"/>
                    <a:pt x="774" y="5224"/>
                    <a:pt x="774" y="5212"/>
                  </a:cubicBezTo>
                  <a:cubicBezTo>
                    <a:pt x="655" y="4283"/>
                    <a:pt x="488" y="3355"/>
                    <a:pt x="369" y="2414"/>
                  </a:cubicBezTo>
                  <a:cubicBezTo>
                    <a:pt x="286" y="1569"/>
                    <a:pt x="286" y="79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23" name="Google Shape;19623;p28"/>
            <p:cNvSpPr/>
            <p:nvPr/>
          </p:nvSpPr>
          <p:spPr>
            <a:xfrm>
              <a:off x="1492725" y="2526925"/>
              <a:ext cx="30700" cy="1900"/>
            </a:xfrm>
            <a:custGeom>
              <a:avLst/>
              <a:gdLst/>
              <a:ahLst/>
              <a:cxnLst/>
              <a:rect l="l" t="t" r="r" b="b"/>
              <a:pathLst>
                <a:path w="1228" h="76" extrusionOk="0">
                  <a:moveTo>
                    <a:pt x="13" y="1"/>
                  </a:moveTo>
                  <a:cubicBezTo>
                    <a:pt x="1" y="1"/>
                    <a:pt x="1" y="24"/>
                    <a:pt x="13" y="24"/>
                  </a:cubicBezTo>
                  <a:cubicBezTo>
                    <a:pt x="346" y="54"/>
                    <a:pt x="671" y="75"/>
                    <a:pt x="995" y="75"/>
                  </a:cubicBezTo>
                  <a:cubicBezTo>
                    <a:pt x="1064" y="75"/>
                    <a:pt x="1134" y="74"/>
                    <a:pt x="1203" y="72"/>
                  </a:cubicBezTo>
                  <a:cubicBezTo>
                    <a:pt x="1203" y="60"/>
                    <a:pt x="1227" y="48"/>
                    <a:pt x="1203" y="48"/>
                  </a:cubicBezTo>
                  <a:cubicBezTo>
                    <a:pt x="810" y="1"/>
                    <a:pt x="406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24" name="Google Shape;19624;p28"/>
            <p:cNvSpPr/>
            <p:nvPr/>
          </p:nvSpPr>
          <p:spPr>
            <a:xfrm>
              <a:off x="1401950" y="2525150"/>
              <a:ext cx="78600" cy="4175"/>
            </a:xfrm>
            <a:custGeom>
              <a:avLst/>
              <a:gdLst/>
              <a:ahLst/>
              <a:cxnLst/>
              <a:rect l="l" t="t" r="r" b="b"/>
              <a:pathLst>
                <a:path w="3144" h="167" extrusionOk="0">
                  <a:moveTo>
                    <a:pt x="1441" y="0"/>
                  </a:moveTo>
                  <a:cubicBezTo>
                    <a:pt x="1105" y="0"/>
                    <a:pt x="792" y="71"/>
                    <a:pt x="462" y="71"/>
                  </a:cubicBezTo>
                  <a:cubicBezTo>
                    <a:pt x="324" y="71"/>
                    <a:pt x="183" y="59"/>
                    <a:pt x="36" y="24"/>
                  </a:cubicBezTo>
                  <a:cubicBezTo>
                    <a:pt x="0" y="24"/>
                    <a:pt x="0" y="60"/>
                    <a:pt x="12" y="72"/>
                  </a:cubicBezTo>
                  <a:cubicBezTo>
                    <a:pt x="204" y="115"/>
                    <a:pt x="359" y="131"/>
                    <a:pt x="506" y="131"/>
                  </a:cubicBezTo>
                  <a:cubicBezTo>
                    <a:pt x="725" y="131"/>
                    <a:pt x="925" y="95"/>
                    <a:pt x="1203" y="60"/>
                  </a:cubicBezTo>
                  <a:cubicBezTo>
                    <a:pt x="1324" y="46"/>
                    <a:pt x="1447" y="40"/>
                    <a:pt x="1573" y="40"/>
                  </a:cubicBezTo>
                  <a:cubicBezTo>
                    <a:pt x="2089" y="40"/>
                    <a:pt x="2631" y="138"/>
                    <a:pt x="3120" y="167"/>
                  </a:cubicBezTo>
                  <a:cubicBezTo>
                    <a:pt x="3144" y="167"/>
                    <a:pt x="3144" y="131"/>
                    <a:pt x="3132" y="131"/>
                  </a:cubicBezTo>
                  <a:cubicBezTo>
                    <a:pt x="2572" y="72"/>
                    <a:pt x="2001" y="0"/>
                    <a:pt x="1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25" name="Google Shape;19625;p28"/>
            <p:cNvSpPr/>
            <p:nvPr/>
          </p:nvSpPr>
          <p:spPr>
            <a:xfrm>
              <a:off x="1427250" y="2515325"/>
              <a:ext cx="90775" cy="8475"/>
            </a:xfrm>
            <a:custGeom>
              <a:avLst/>
              <a:gdLst/>
              <a:ahLst/>
              <a:cxnLst/>
              <a:rect l="l" t="t" r="r" b="b"/>
              <a:pathLst>
                <a:path w="3631" h="339" extrusionOk="0">
                  <a:moveTo>
                    <a:pt x="36" y="0"/>
                  </a:moveTo>
                  <a:cubicBezTo>
                    <a:pt x="12" y="0"/>
                    <a:pt x="0" y="24"/>
                    <a:pt x="12" y="24"/>
                  </a:cubicBezTo>
                  <a:cubicBezTo>
                    <a:pt x="352" y="212"/>
                    <a:pt x="711" y="225"/>
                    <a:pt x="1086" y="225"/>
                  </a:cubicBezTo>
                  <a:cubicBezTo>
                    <a:pt x="1148" y="225"/>
                    <a:pt x="1211" y="225"/>
                    <a:pt x="1274" y="225"/>
                  </a:cubicBezTo>
                  <a:cubicBezTo>
                    <a:pt x="1337" y="225"/>
                    <a:pt x="1401" y="225"/>
                    <a:pt x="1465" y="227"/>
                  </a:cubicBezTo>
                  <a:cubicBezTo>
                    <a:pt x="2143" y="260"/>
                    <a:pt x="2812" y="335"/>
                    <a:pt x="3479" y="335"/>
                  </a:cubicBezTo>
                  <a:cubicBezTo>
                    <a:pt x="3526" y="335"/>
                    <a:pt x="3573" y="334"/>
                    <a:pt x="3620" y="334"/>
                  </a:cubicBezTo>
                  <a:cubicBezTo>
                    <a:pt x="3132" y="262"/>
                    <a:pt x="2632" y="227"/>
                    <a:pt x="2144" y="203"/>
                  </a:cubicBezTo>
                  <a:cubicBezTo>
                    <a:pt x="1982" y="191"/>
                    <a:pt x="1814" y="189"/>
                    <a:pt x="1643" y="189"/>
                  </a:cubicBezTo>
                  <a:cubicBezTo>
                    <a:pt x="1557" y="189"/>
                    <a:pt x="1469" y="190"/>
                    <a:pt x="1382" y="190"/>
                  </a:cubicBezTo>
                  <a:cubicBezTo>
                    <a:pt x="915" y="190"/>
                    <a:pt x="441" y="176"/>
                    <a:pt x="36" y="0"/>
                  </a:cubicBezTo>
                  <a:close/>
                  <a:moveTo>
                    <a:pt x="3620" y="334"/>
                  </a:moveTo>
                  <a:cubicBezTo>
                    <a:pt x="3624" y="338"/>
                    <a:pt x="3627" y="339"/>
                    <a:pt x="3628" y="339"/>
                  </a:cubicBezTo>
                  <a:cubicBezTo>
                    <a:pt x="3631" y="339"/>
                    <a:pt x="3628" y="334"/>
                    <a:pt x="3620" y="3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26" name="Google Shape;19626;p28"/>
            <p:cNvSpPr/>
            <p:nvPr/>
          </p:nvSpPr>
          <p:spPr>
            <a:xfrm>
              <a:off x="1475175" y="2475425"/>
              <a:ext cx="48550" cy="9350"/>
            </a:xfrm>
            <a:custGeom>
              <a:avLst/>
              <a:gdLst/>
              <a:ahLst/>
              <a:cxnLst/>
              <a:rect l="l" t="t" r="r" b="b"/>
              <a:pathLst>
                <a:path w="1942" h="374" extrusionOk="0">
                  <a:moveTo>
                    <a:pt x="1718" y="1"/>
                  </a:moveTo>
                  <a:cubicBezTo>
                    <a:pt x="1545" y="1"/>
                    <a:pt x="1386" y="48"/>
                    <a:pt x="1215" y="108"/>
                  </a:cubicBezTo>
                  <a:cubicBezTo>
                    <a:pt x="822" y="251"/>
                    <a:pt x="441" y="287"/>
                    <a:pt x="24" y="334"/>
                  </a:cubicBezTo>
                  <a:cubicBezTo>
                    <a:pt x="0" y="334"/>
                    <a:pt x="0" y="370"/>
                    <a:pt x="24" y="370"/>
                  </a:cubicBezTo>
                  <a:cubicBezTo>
                    <a:pt x="86" y="372"/>
                    <a:pt x="147" y="374"/>
                    <a:pt x="209" y="374"/>
                  </a:cubicBezTo>
                  <a:cubicBezTo>
                    <a:pt x="445" y="374"/>
                    <a:pt x="681" y="353"/>
                    <a:pt x="917" y="287"/>
                  </a:cubicBezTo>
                  <a:cubicBezTo>
                    <a:pt x="1251" y="203"/>
                    <a:pt x="1548" y="72"/>
                    <a:pt x="1929" y="48"/>
                  </a:cubicBezTo>
                  <a:cubicBezTo>
                    <a:pt x="1941" y="37"/>
                    <a:pt x="1941" y="25"/>
                    <a:pt x="1929" y="25"/>
                  </a:cubicBezTo>
                  <a:cubicBezTo>
                    <a:pt x="1855" y="8"/>
                    <a:pt x="1785" y="1"/>
                    <a:pt x="17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27" name="Google Shape;19627;p28"/>
            <p:cNvSpPr/>
            <p:nvPr/>
          </p:nvSpPr>
          <p:spPr>
            <a:xfrm>
              <a:off x="1540850" y="2549550"/>
              <a:ext cx="60850" cy="14750"/>
            </a:xfrm>
            <a:custGeom>
              <a:avLst/>
              <a:gdLst/>
              <a:ahLst/>
              <a:cxnLst/>
              <a:rect l="l" t="t" r="r" b="b"/>
              <a:pathLst>
                <a:path w="2434" h="590" extrusionOk="0">
                  <a:moveTo>
                    <a:pt x="2422" y="1"/>
                  </a:moveTo>
                  <a:cubicBezTo>
                    <a:pt x="1600" y="120"/>
                    <a:pt x="695" y="24"/>
                    <a:pt x="17" y="584"/>
                  </a:cubicBezTo>
                  <a:cubicBezTo>
                    <a:pt x="409" y="417"/>
                    <a:pt x="767" y="239"/>
                    <a:pt x="1183" y="167"/>
                  </a:cubicBezTo>
                  <a:cubicBezTo>
                    <a:pt x="1600" y="96"/>
                    <a:pt x="2017" y="155"/>
                    <a:pt x="2422" y="36"/>
                  </a:cubicBezTo>
                  <a:cubicBezTo>
                    <a:pt x="2434" y="36"/>
                    <a:pt x="2434" y="1"/>
                    <a:pt x="2422" y="1"/>
                  </a:cubicBezTo>
                  <a:close/>
                  <a:moveTo>
                    <a:pt x="17" y="584"/>
                  </a:moveTo>
                  <a:cubicBezTo>
                    <a:pt x="1" y="584"/>
                    <a:pt x="6" y="589"/>
                    <a:pt x="11" y="589"/>
                  </a:cubicBezTo>
                  <a:cubicBezTo>
                    <a:pt x="14" y="589"/>
                    <a:pt x="17" y="588"/>
                    <a:pt x="17" y="58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28" name="Google Shape;19628;p28"/>
            <p:cNvSpPr/>
            <p:nvPr/>
          </p:nvSpPr>
          <p:spPr>
            <a:xfrm>
              <a:off x="1608525" y="2539725"/>
              <a:ext cx="19375" cy="6875"/>
            </a:xfrm>
            <a:custGeom>
              <a:avLst/>
              <a:gdLst/>
              <a:ahLst/>
              <a:cxnLst/>
              <a:rect l="l" t="t" r="r" b="b"/>
              <a:pathLst>
                <a:path w="775" h="275" extrusionOk="0">
                  <a:moveTo>
                    <a:pt x="762" y="1"/>
                  </a:moveTo>
                  <a:cubicBezTo>
                    <a:pt x="512" y="72"/>
                    <a:pt x="239" y="132"/>
                    <a:pt x="12" y="251"/>
                  </a:cubicBezTo>
                  <a:cubicBezTo>
                    <a:pt x="0" y="251"/>
                    <a:pt x="12" y="274"/>
                    <a:pt x="12" y="274"/>
                  </a:cubicBezTo>
                  <a:cubicBezTo>
                    <a:pt x="262" y="251"/>
                    <a:pt x="512" y="108"/>
                    <a:pt x="762" y="24"/>
                  </a:cubicBezTo>
                  <a:cubicBezTo>
                    <a:pt x="774" y="13"/>
                    <a:pt x="774" y="1"/>
                    <a:pt x="7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29" name="Google Shape;19629;p28"/>
            <p:cNvSpPr/>
            <p:nvPr/>
          </p:nvSpPr>
          <p:spPr>
            <a:xfrm>
              <a:off x="1535375" y="2539075"/>
              <a:ext cx="83600" cy="17700"/>
            </a:xfrm>
            <a:custGeom>
              <a:avLst/>
              <a:gdLst/>
              <a:ahLst/>
              <a:cxnLst/>
              <a:rect l="l" t="t" r="r" b="b"/>
              <a:pathLst>
                <a:path w="3344" h="708" extrusionOk="0">
                  <a:moveTo>
                    <a:pt x="3187" y="0"/>
                  </a:moveTo>
                  <a:cubicBezTo>
                    <a:pt x="2597" y="0"/>
                    <a:pt x="1973" y="125"/>
                    <a:pt x="1379" y="169"/>
                  </a:cubicBezTo>
                  <a:cubicBezTo>
                    <a:pt x="867" y="205"/>
                    <a:pt x="450" y="384"/>
                    <a:pt x="21" y="658"/>
                  </a:cubicBezTo>
                  <a:cubicBezTo>
                    <a:pt x="1" y="678"/>
                    <a:pt x="16" y="708"/>
                    <a:pt x="35" y="708"/>
                  </a:cubicBezTo>
                  <a:cubicBezTo>
                    <a:pt x="39" y="708"/>
                    <a:pt x="42" y="707"/>
                    <a:pt x="45" y="705"/>
                  </a:cubicBezTo>
                  <a:cubicBezTo>
                    <a:pt x="664" y="408"/>
                    <a:pt x="1164" y="277"/>
                    <a:pt x="1831" y="241"/>
                  </a:cubicBezTo>
                  <a:cubicBezTo>
                    <a:pt x="2343" y="217"/>
                    <a:pt x="2819" y="62"/>
                    <a:pt x="3319" y="39"/>
                  </a:cubicBezTo>
                  <a:cubicBezTo>
                    <a:pt x="3343" y="27"/>
                    <a:pt x="3343" y="3"/>
                    <a:pt x="3331" y="3"/>
                  </a:cubicBezTo>
                  <a:cubicBezTo>
                    <a:pt x="3283" y="1"/>
                    <a:pt x="3235" y="0"/>
                    <a:pt x="3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30" name="Google Shape;19630;p28"/>
            <p:cNvSpPr/>
            <p:nvPr/>
          </p:nvSpPr>
          <p:spPr>
            <a:xfrm>
              <a:off x="1537150" y="2538525"/>
              <a:ext cx="39850" cy="10200"/>
            </a:xfrm>
            <a:custGeom>
              <a:avLst/>
              <a:gdLst/>
              <a:ahLst/>
              <a:cxnLst/>
              <a:rect l="l" t="t" r="r" b="b"/>
              <a:pathLst>
                <a:path w="1594" h="408" extrusionOk="0">
                  <a:moveTo>
                    <a:pt x="1514" y="0"/>
                  </a:moveTo>
                  <a:cubicBezTo>
                    <a:pt x="1112" y="0"/>
                    <a:pt x="447" y="119"/>
                    <a:pt x="129" y="346"/>
                  </a:cubicBezTo>
                  <a:cubicBezTo>
                    <a:pt x="105" y="346"/>
                    <a:pt x="69" y="358"/>
                    <a:pt x="22" y="358"/>
                  </a:cubicBezTo>
                  <a:cubicBezTo>
                    <a:pt x="0" y="358"/>
                    <a:pt x="8" y="407"/>
                    <a:pt x="36" y="407"/>
                  </a:cubicBezTo>
                  <a:cubicBezTo>
                    <a:pt x="39" y="407"/>
                    <a:pt x="42" y="407"/>
                    <a:pt x="46" y="406"/>
                  </a:cubicBezTo>
                  <a:cubicBezTo>
                    <a:pt x="546" y="191"/>
                    <a:pt x="1034" y="120"/>
                    <a:pt x="1570" y="25"/>
                  </a:cubicBezTo>
                  <a:cubicBezTo>
                    <a:pt x="1593" y="25"/>
                    <a:pt x="1593" y="1"/>
                    <a:pt x="1570" y="1"/>
                  </a:cubicBezTo>
                  <a:cubicBezTo>
                    <a:pt x="1552" y="0"/>
                    <a:pt x="1533" y="0"/>
                    <a:pt x="15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31" name="Google Shape;19631;p28"/>
            <p:cNvSpPr/>
            <p:nvPr/>
          </p:nvSpPr>
          <p:spPr>
            <a:xfrm>
              <a:off x="1538575" y="2461450"/>
              <a:ext cx="97050" cy="15850"/>
            </a:xfrm>
            <a:custGeom>
              <a:avLst/>
              <a:gdLst/>
              <a:ahLst/>
              <a:cxnLst/>
              <a:rect l="l" t="t" r="r" b="b"/>
              <a:pathLst>
                <a:path w="3882" h="634" extrusionOk="0">
                  <a:moveTo>
                    <a:pt x="24" y="0"/>
                  </a:moveTo>
                  <a:cubicBezTo>
                    <a:pt x="12" y="12"/>
                    <a:pt x="0" y="48"/>
                    <a:pt x="12" y="48"/>
                  </a:cubicBezTo>
                  <a:cubicBezTo>
                    <a:pt x="417" y="393"/>
                    <a:pt x="1132" y="346"/>
                    <a:pt x="1620" y="453"/>
                  </a:cubicBezTo>
                  <a:cubicBezTo>
                    <a:pt x="2262" y="590"/>
                    <a:pt x="2942" y="633"/>
                    <a:pt x="3610" y="633"/>
                  </a:cubicBezTo>
                  <a:cubicBezTo>
                    <a:pt x="3697" y="633"/>
                    <a:pt x="3784" y="633"/>
                    <a:pt x="3870" y="631"/>
                  </a:cubicBezTo>
                  <a:cubicBezTo>
                    <a:pt x="3882" y="631"/>
                    <a:pt x="3882" y="596"/>
                    <a:pt x="3870" y="596"/>
                  </a:cubicBezTo>
                  <a:cubicBezTo>
                    <a:pt x="3167" y="548"/>
                    <a:pt x="2465" y="548"/>
                    <a:pt x="1774" y="417"/>
                  </a:cubicBezTo>
                  <a:cubicBezTo>
                    <a:pt x="1370" y="346"/>
                    <a:pt x="358" y="226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32" name="Google Shape;19632;p28"/>
            <p:cNvSpPr/>
            <p:nvPr/>
          </p:nvSpPr>
          <p:spPr>
            <a:xfrm>
              <a:off x="1614550" y="2476775"/>
              <a:ext cx="28525" cy="133350"/>
            </a:xfrm>
            <a:custGeom>
              <a:avLst/>
              <a:gdLst/>
              <a:ahLst/>
              <a:cxnLst/>
              <a:rect l="l" t="t" r="r" b="b"/>
              <a:pathLst>
                <a:path w="1141" h="5334" extrusionOk="0">
                  <a:moveTo>
                    <a:pt x="1111" y="0"/>
                  </a:moveTo>
                  <a:cubicBezTo>
                    <a:pt x="1099" y="0"/>
                    <a:pt x="1087" y="6"/>
                    <a:pt x="1081" y="18"/>
                  </a:cubicBezTo>
                  <a:cubicBezTo>
                    <a:pt x="962" y="435"/>
                    <a:pt x="855" y="876"/>
                    <a:pt x="831" y="1304"/>
                  </a:cubicBezTo>
                  <a:cubicBezTo>
                    <a:pt x="795" y="1733"/>
                    <a:pt x="914" y="2161"/>
                    <a:pt x="890" y="2590"/>
                  </a:cubicBezTo>
                  <a:cubicBezTo>
                    <a:pt x="855" y="3007"/>
                    <a:pt x="795" y="3376"/>
                    <a:pt x="795" y="3793"/>
                  </a:cubicBezTo>
                  <a:cubicBezTo>
                    <a:pt x="795" y="4388"/>
                    <a:pt x="712" y="4674"/>
                    <a:pt x="271" y="5102"/>
                  </a:cubicBezTo>
                  <a:cubicBezTo>
                    <a:pt x="200" y="5174"/>
                    <a:pt x="105" y="5233"/>
                    <a:pt x="9" y="5317"/>
                  </a:cubicBezTo>
                  <a:cubicBezTo>
                    <a:pt x="1" y="5325"/>
                    <a:pt x="4" y="5333"/>
                    <a:pt x="11" y="5333"/>
                  </a:cubicBezTo>
                  <a:cubicBezTo>
                    <a:pt x="14" y="5333"/>
                    <a:pt x="18" y="5332"/>
                    <a:pt x="21" y="5328"/>
                  </a:cubicBezTo>
                  <a:cubicBezTo>
                    <a:pt x="271" y="5114"/>
                    <a:pt x="533" y="5090"/>
                    <a:pt x="712" y="4805"/>
                  </a:cubicBezTo>
                  <a:cubicBezTo>
                    <a:pt x="938" y="4436"/>
                    <a:pt x="855" y="4043"/>
                    <a:pt x="855" y="3626"/>
                  </a:cubicBezTo>
                  <a:cubicBezTo>
                    <a:pt x="879" y="3090"/>
                    <a:pt x="998" y="2602"/>
                    <a:pt x="962" y="2078"/>
                  </a:cubicBezTo>
                  <a:cubicBezTo>
                    <a:pt x="914" y="1352"/>
                    <a:pt x="998" y="733"/>
                    <a:pt x="1141" y="18"/>
                  </a:cubicBezTo>
                  <a:cubicBezTo>
                    <a:pt x="1135" y="6"/>
                    <a:pt x="1123" y="0"/>
                    <a:pt x="1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33" name="Google Shape;19633;p28"/>
            <p:cNvSpPr/>
            <p:nvPr/>
          </p:nvSpPr>
          <p:spPr>
            <a:xfrm>
              <a:off x="1524275" y="2382350"/>
              <a:ext cx="57475" cy="25250"/>
            </a:xfrm>
            <a:custGeom>
              <a:avLst/>
              <a:gdLst/>
              <a:ahLst/>
              <a:cxnLst/>
              <a:rect l="l" t="t" r="r" b="b"/>
              <a:pathLst>
                <a:path w="2299" h="1010" extrusionOk="0">
                  <a:moveTo>
                    <a:pt x="2148" y="1"/>
                  </a:moveTo>
                  <a:cubicBezTo>
                    <a:pt x="1347" y="1"/>
                    <a:pt x="825" y="850"/>
                    <a:pt x="37" y="974"/>
                  </a:cubicBezTo>
                  <a:cubicBezTo>
                    <a:pt x="1" y="974"/>
                    <a:pt x="1" y="1009"/>
                    <a:pt x="37" y="1009"/>
                  </a:cubicBezTo>
                  <a:cubicBezTo>
                    <a:pt x="894" y="950"/>
                    <a:pt x="1370" y="45"/>
                    <a:pt x="2287" y="21"/>
                  </a:cubicBezTo>
                  <a:cubicBezTo>
                    <a:pt x="2299" y="21"/>
                    <a:pt x="2299" y="9"/>
                    <a:pt x="2287" y="9"/>
                  </a:cubicBezTo>
                  <a:cubicBezTo>
                    <a:pt x="2240" y="3"/>
                    <a:pt x="2193" y="1"/>
                    <a:pt x="21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34" name="Google Shape;19634;p28"/>
            <p:cNvSpPr/>
            <p:nvPr/>
          </p:nvSpPr>
          <p:spPr>
            <a:xfrm>
              <a:off x="1583525" y="2367675"/>
              <a:ext cx="26200" cy="12825"/>
            </a:xfrm>
            <a:custGeom>
              <a:avLst/>
              <a:gdLst/>
              <a:ahLst/>
              <a:cxnLst/>
              <a:rect l="l" t="t" r="r" b="b"/>
              <a:pathLst>
                <a:path w="1048" h="513" extrusionOk="0">
                  <a:moveTo>
                    <a:pt x="1012" y="1"/>
                  </a:moveTo>
                  <a:cubicBezTo>
                    <a:pt x="691" y="179"/>
                    <a:pt x="346" y="334"/>
                    <a:pt x="0" y="513"/>
                  </a:cubicBezTo>
                  <a:cubicBezTo>
                    <a:pt x="357" y="358"/>
                    <a:pt x="703" y="191"/>
                    <a:pt x="1024" y="13"/>
                  </a:cubicBezTo>
                  <a:cubicBezTo>
                    <a:pt x="1048" y="13"/>
                    <a:pt x="1024" y="1"/>
                    <a:pt x="10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35" name="Google Shape;19635;p28"/>
            <p:cNvSpPr/>
            <p:nvPr/>
          </p:nvSpPr>
          <p:spPr>
            <a:xfrm>
              <a:off x="1595725" y="2391500"/>
              <a:ext cx="30375" cy="10725"/>
            </a:xfrm>
            <a:custGeom>
              <a:avLst/>
              <a:gdLst/>
              <a:ahLst/>
              <a:cxnLst/>
              <a:rect l="l" t="t" r="r" b="b"/>
              <a:pathLst>
                <a:path w="1215" h="429" extrusionOk="0">
                  <a:moveTo>
                    <a:pt x="1215" y="0"/>
                  </a:moveTo>
                  <a:lnTo>
                    <a:pt x="1215" y="0"/>
                  </a:lnTo>
                  <a:cubicBezTo>
                    <a:pt x="822" y="167"/>
                    <a:pt x="417" y="250"/>
                    <a:pt x="24" y="405"/>
                  </a:cubicBezTo>
                  <a:cubicBezTo>
                    <a:pt x="0" y="405"/>
                    <a:pt x="0" y="429"/>
                    <a:pt x="24" y="429"/>
                  </a:cubicBezTo>
                  <a:cubicBezTo>
                    <a:pt x="441" y="393"/>
                    <a:pt x="858" y="191"/>
                    <a:pt x="12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36" name="Google Shape;19636;p28"/>
            <p:cNvSpPr/>
            <p:nvPr/>
          </p:nvSpPr>
          <p:spPr>
            <a:xfrm>
              <a:off x="1599600" y="2395650"/>
              <a:ext cx="31275" cy="11650"/>
            </a:xfrm>
            <a:custGeom>
              <a:avLst/>
              <a:gdLst/>
              <a:ahLst/>
              <a:cxnLst/>
              <a:rect l="l" t="t" r="r" b="b"/>
              <a:pathLst>
                <a:path w="1251" h="466" extrusionOk="0">
                  <a:moveTo>
                    <a:pt x="1238" y="1"/>
                  </a:moveTo>
                  <a:cubicBezTo>
                    <a:pt x="846" y="180"/>
                    <a:pt x="441" y="299"/>
                    <a:pt x="24" y="418"/>
                  </a:cubicBezTo>
                  <a:cubicBezTo>
                    <a:pt x="0" y="430"/>
                    <a:pt x="12" y="465"/>
                    <a:pt x="48" y="465"/>
                  </a:cubicBezTo>
                  <a:cubicBezTo>
                    <a:pt x="465" y="370"/>
                    <a:pt x="857" y="203"/>
                    <a:pt x="1238" y="13"/>
                  </a:cubicBezTo>
                  <a:cubicBezTo>
                    <a:pt x="1250" y="13"/>
                    <a:pt x="1250" y="1"/>
                    <a:pt x="1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37" name="Google Shape;19637;p28"/>
            <p:cNvSpPr/>
            <p:nvPr/>
          </p:nvSpPr>
          <p:spPr>
            <a:xfrm>
              <a:off x="1600800" y="2403650"/>
              <a:ext cx="27675" cy="10700"/>
            </a:xfrm>
            <a:custGeom>
              <a:avLst/>
              <a:gdLst/>
              <a:ahLst/>
              <a:cxnLst/>
              <a:rect l="l" t="t" r="r" b="b"/>
              <a:pathLst>
                <a:path w="1107" h="428" extrusionOk="0">
                  <a:moveTo>
                    <a:pt x="1099" y="0"/>
                  </a:moveTo>
                  <a:cubicBezTo>
                    <a:pt x="1098" y="0"/>
                    <a:pt x="1097" y="1"/>
                    <a:pt x="1095" y="2"/>
                  </a:cubicBezTo>
                  <a:cubicBezTo>
                    <a:pt x="738" y="157"/>
                    <a:pt x="357" y="229"/>
                    <a:pt x="12" y="395"/>
                  </a:cubicBezTo>
                  <a:cubicBezTo>
                    <a:pt x="3" y="404"/>
                    <a:pt x="1" y="427"/>
                    <a:pt x="5" y="427"/>
                  </a:cubicBezTo>
                  <a:cubicBezTo>
                    <a:pt x="7" y="427"/>
                    <a:pt x="9" y="425"/>
                    <a:pt x="12" y="419"/>
                  </a:cubicBezTo>
                  <a:cubicBezTo>
                    <a:pt x="381" y="383"/>
                    <a:pt x="774" y="181"/>
                    <a:pt x="1095" y="38"/>
                  </a:cubicBezTo>
                  <a:cubicBezTo>
                    <a:pt x="1105" y="28"/>
                    <a:pt x="1107" y="0"/>
                    <a:pt x="10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38" name="Google Shape;19638;p28"/>
            <p:cNvSpPr/>
            <p:nvPr/>
          </p:nvSpPr>
          <p:spPr>
            <a:xfrm>
              <a:off x="1528750" y="2415825"/>
              <a:ext cx="61650" cy="15625"/>
            </a:xfrm>
            <a:custGeom>
              <a:avLst/>
              <a:gdLst/>
              <a:ahLst/>
              <a:cxnLst/>
              <a:rect l="l" t="t" r="r" b="b"/>
              <a:pathLst>
                <a:path w="2466" h="625" extrusionOk="0">
                  <a:moveTo>
                    <a:pt x="2070" y="0"/>
                  </a:moveTo>
                  <a:cubicBezTo>
                    <a:pt x="1849" y="0"/>
                    <a:pt x="1630" y="27"/>
                    <a:pt x="1405" y="87"/>
                  </a:cubicBezTo>
                  <a:cubicBezTo>
                    <a:pt x="941" y="206"/>
                    <a:pt x="524" y="456"/>
                    <a:pt x="48" y="551"/>
                  </a:cubicBezTo>
                  <a:cubicBezTo>
                    <a:pt x="4" y="562"/>
                    <a:pt x="1" y="624"/>
                    <a:pt x="38" y="624"/>
                  </a:cubicBezTo>
                  <a:cubicBezTo>
                    <a:pt x="41" y="624"/>
                    <a:pt x="44" y="624"/>
                    <a:pt x="48" y="623"/>
                  </a:cubicBezTo>
                  <a:cubicBezTo>
                    <a:pt x="393" y="575"/>
                    <a:pt x="691" y="432"/>
                    <a:pt x="1013" y="289"/>
                  </a:cubicBezTo>
                  <a:cubicBezTo>
                    <a:pt x="1489" y="111"/>
                    <a:pt x="1965" y="51"/>
                    <a:pt x="2465" y="27"/>
                  </a:cubicBezTo>
                  <a:cubicBezTo>
                    <a:pt x="2332" y="10"/>
                    <a:pt x="2201" y="0"/>
                    <a:pt x="2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39" name="Google Shape;19639;p28"/>
            <p:cNvSpPr/>
            <p:nvPr/>
          </p:nvSpPr>
          <p:spPr>
            <a:xfrm>
              <a:off x="1607025" y="2273925"/>
              <a:ext cx="21475" cy="96025"/>
            </a:xfrm>
            <a:custGeom>
              <a:avLst/>
              <a:gdLst/>
              <a:ahLst/>
              <a:cxnLst/>
              <a:rect l="l" t="t" r="r" b="b"/>
              <a:pathLst>
                <a:path w="859" h="3841" extrusionOk="0">
                  <a:moveTo>
                    <a:pt x="1" y="0"/>
                  </a:moveTo>
                  <a:lnTo>
                    <a:pt x="1" y="0"/>
                  </a:lnTo>
                  <a:cubicBezTo>
                    <a:pt x="560" y="1251"/>
                    <a:pt x="727" y="2453"/>
                    <a:pt x="596" y="3822"/>
                  </a:cubicBezTo>
                  <a:cubicBezTo>
                    <a:pt x="596" y="3834"/>
                    <a:pt x="599" y="3840"/>
                    <a:pt x="602" y="3840"/>
                  </a:cubicBezTo>
                  <a:cubicBezTo>
                    <a:pt x="605" y="3840"/>
                    <a:pt x="608" y="3834"/>
                    <a:pt x="608" y="3822"/>
                  </a:cubicBezTo>
                  <a:cubicBezTo>
                    <a:pt x="858" y="2548"/>
                    <a:pt x="644" y="116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40" name="Google Shape;19640;p28"/>
            <p:cNvSpPr/>
            <p:nvPr/>
          </p:nvSpPr>
          <p:spPr>
            <a:xfrm>
              <a:off x="1454325" y="2408950"/>
              <a:ext cx="69100" cy="8325"/>
            </a:xfrm>
            <a:custGeom>
              <a:avLst/>
              <a:gdLst/>
              <a:ahLst/>
              <a:cxnLst/>
              <a:rect l="l" t="t" r="r" b="b"/>
              <a:pathLst>
                <a:path w="2764" h="333" extrusionOk="0">
                  <a:moveTo>
                    <a:pt x="1112" y="0"/>
                  </a:moveTo>
                  <a:cubicBezTo>
                    <a:pt x="754" y="0"/>
                    <a:pt x="364" y="88"/>
                    <a:pt x="37" y="136"/>
                  </a:cubicBezTo>
                  <a:cubicBezTo>
                    <a:pt x="1" y="136"/>
                    <a:pt x="1" y="183"/>
                    <a:pt x="37" y="183"/>
                  </a:cubicBezTo>
                  <a:cubicBezTo>
                    <a:pt x="367" y="123"/>
                    <a:pt x="682" y="70"/>
                    <a:pt x="995" y="70"/>
                  </a:cubicBezTo>
                  <a:cubicBezTo>
                    <a:pt x="1235" y="70"/>
                    <a:pt x="1473" y="101"/>
                    <a:pt x="1715" y="183"/>
                  </a:cubicBezTo>
                  <a:cubicBezTo>
                    <a:pt x="2013" y="283"/>
                    <a:pt x="2261" y="332"/>
                    <a:pt x="2556" y="332"/>
                  </a:cubicBezTo>
                  <a:cubicBezTo>
                    <a:pt x="2615" y="332"/>
                    <a:pt x="2676" y="330"/>
                    <a:pt x="2739" y="326"/>
                  </a:cubicBezTo>
                  <a:cubicBezTo>
                    <a:pt x="2763" y="326"/>
                    <a:pt x="2763" y="314"/>
                    <a:pt x="2739" y="314"/>
                  </a:cubicBezTo>
                  <a:cubicBezTo>
                    <a:pt x="2382" y="314"/>
                    <a:pt x="2061" y="302"/>
                    <a:pt x="1727" y="171"/>
                  </a:cubicBezTo>
                  <a:cubicBezTo>
                    <a:pt x="1596" y="112"/>
                    <a:pt x="1513" y="52"/>
                    <a:pt x="1358" y="17"/>
                  </a:cubicBezTo>
                  <a:cubicBezTo>
                    <a:pt x="1279" y="5"/>
                    <a:pt x="1196" y="0"/>
                    <a:pt x="11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41" name="Google Shape;19641;p28"/>
            <p:cNvSpPr/>
            <p:nvPr/>
          </p:nvSpPr>
          <p:spPr>
            <a:xfrm>
              <a:off x="1409400" y="2410850"/>
              <a:ext cx="29475" cy="4175"/>
            </a:xfrm>
            <a:custGeom>
              <a:avLst/>
              <a:gdLst/>
              <a:ahLst/>
              <a:cxnLst/>
              <a:rect l="l" t="t" r="r" b="b"/>
              <a:pathLst>
                <a:path w="1179" h="167" extrusionOk="0">
                  <a:moveTo>
                    <a:pt x="48" y="0"/>
                  </a:moveTo>
                  <a:cubicBezTo>
                    <a:pt x="12" y="0"/>
                    <a:pt x="0" y="48"/>
                    <a:pt x="36" y="48"/>
                  </a:cubicBezTo>
                  <a:cubicBezTo>
                    <a:pt x="405" y="95"/>
                    <a:pt x="774" y="155"/>
                    <a:pt x="1167" y="167"/>
                  </a:cubicBezTo>
                  <a:cubicBezTo>
                    <a:pt x="1179" y="167"/>
                    <a:pt x="1179" y="155"/>
                    <a:pt x="1167" y="131"/>
                  </a:cubicBezTo>
                  <a:cubicBezTo>
                    <a:pt x="786" y="60"/>
                    <a:pt x="417" y="36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42" name="Google Shape;19642;p28"/>
            <p:cNvSpPr/>
            <p:nvPr/>
          </p:nvSpPr>
          <p:spPr>
            <a:xfrm>
              <a:off x="1452250" y="2404100"/>
              <a:ext cx="69675" cy="6825"/>
            </a:xfrm>
            <a:custGeom>
              <a:avLst/>
              <a:gdLst/>
              <a:ahLst/>
              <a:cxnLst/>
              <a:rect l="l" t="t" r="r" b="b"/>
              <a:pathLst>
                <a:path w="2787" h="273" extrusionOk="0">
                  <a:moveTo>
                    <a:pt x="1158" y="1"/>
                  </a:moveTo>
                  <a:cubicBezTo>
                    <a:pt x="859" y="1"/>
                    <a:pt x="564" y="45"/>
                    <a:pt x="266" y="45"/>
                  </a:cubicBezTo>
                  <a:cubicBezTo>
                    <a:pt x="182" y="45"/>
                    <a:pt x="97" y="41"/>
                    <a:pt x="13" y="32"/>
                  </a:cubicBezTo>
                  <a:cubicBezTo>
                    <a:pt x="1" y="32"/>
                    <a:pt x="1" y="44"/>
                    <a:pt x="13" y="44"/>
                  </a:cubicBezTo>
                  <a:cubicBezTo>
                    <a:pt x="146" y="71"/>
                    <a:pt x="280" y="80"/>
                    <a:pt x="415" y="80"/>
                  </a:cubicBezTo>
                  <a:cubicBezTo>
                    <a:pt x="683" y="80"/>
                    <a:pt x="952" y="44"/>
                    <a:pt x="1223" y="44"/>
                  </a:cubicBezTo>
                  <a:cubicBezTo>
                    <a:pt x="1359" y="44"/>
                    <a:pt x="1495" y="53"/>
                    <a:pt x="1632" y="80"/>
                  </a:cubicBezTo>
                  <a:cubicBezTo>
                    <a:pt x="1949" y="137"/>
                    <a:pt x="2235" y="273"/>
                    <a:pt x="2552" y="273"/>
                  </a:cubicBezTo>
                  <a:cubicBezTo>
                    <a:pt x="2628" y="273"/>
                    <a:pt x="2706" y="265"/>
                    <a:pt x="2787" y="246"/>
                  </a:cubicBezTo>
                  <a:lnTo>
                    <a:pt x="2787" y="246"/>
                  </a:lnTo>
                  <a:cubicBezTo>
                    <a:pt x="2774" y="247"/>
                    <a:pt x="2760" y="247"/>
                    <a:pt x="2747" y="247"/>
                  </a:cubicBezTo>
                  <a:cubicBezTo>
                    <a:pt x="2253" y="247"/>
                    <a:pt x="1834" y="31"/>
                    <a:pt x="1358" y="8"/>
                  </a:cubicBezTo>
                  <a:cubicBezTo>
                    <a:pt x="1291" y="3"/>
                    <a:pt x="1224" y="1"/>
                    <a:pt x="11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43" name="Google Shape;19643;p28"/>
            <p:cNvSpPr/>
            <p:nvPr/>
          </p:nvSpPr>
          <p:spPr>
            <a:xfrm>
              <a:off x="1446300" y="2370075"/>
              <a:ext cx="72650" cy="17875"/>
            </a:xfrm>
            <a:custGeom>
              <a:avLst/>
              <a:gdLst/>
              <a:ahLst/>
              <a:cxnLst/>
              <a:rect l="l" t="t" r="r" b="b"/>
              <a:pathLst>
                <a:path w="2906" h="715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917" y="476"/>
                    <a:pt x="1870" y="572"/>
                    <a:pt x="2906" y="714"/>
                  </a:cubicBezTo>
                  <a:cubicBezTo>
                    <a:pt x="2441" y="572"/>
                    <a:pt x="1929" y="441"/>
                    <a:pt x="1453" y="393"/>
                  </a:cubicBezTo>
                  <a:cubicBezTo>
                    <a:pt x="917" y="345"/>
                    <a:pt x="501" y="179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44" name="Google Shape;19644;p28"/>
            <p:cNvSpPr/>
            <p:nvPr/>
          </p:nvSpPr>
          <p:spPr>
            <a:xfrm>
              <a:off x="1412675" y="2361200"/>
              <a:ext cx="27900" cy="8550"/>
            </a:xfrm>
            <a:custGeom>
              <a:avLst/>
              <a:gdLst/>
              <a:ahLst/>
              <a:cxnLst/>
              <a:rect l="l" t="t" r="r" b="b"/>
              <a:pathLst>
                <a:path w="1116" h="342" extrusionOk="0">
                  <a:moveTo>
                    <a:pt x="221" y="1"/>
                  </a:moveTo>
                  <a:cubicBezTo>
                    <a:pt x="155" y="1"/>
                    <a:pt x="89" y="7"/>
                    <a:pt x="24" y="22"/>
                  </a:cubicBezTo>
                  <a:cubicBezTo>
                    <a:pt x="0" y="22"/>
                    <a:pt x="0" y="57"/>
                    <a:pt x="24" y="57"/>
                  </a:cubicBezTo>
                  <a:cubicBezTo>
                    <a:pt x="380" y="57"/>
                    <a:pt x="726" y="89"/>
                    <a:pt x="1042" y="287"/>
                  </a:cubicBezTo>
                  <a:lnTo>
                    <a:pt x="1042" y="287"/>
                  </a:lnTo>
                  <a:cubicBezTo>
                    <a:pt x="799" y="129"/>
                    <a:pt x="511" y="1"/>
                    <a:pt x="221" y="1"/>
                  </a:cubicBezTo>
                  <a:close/>
                  <a:moveTo>
                    <a:pt x="1042" y="287"/>
                  </a:moveTo>
                  <a:lnTo>
                    <a:pt x="1042" y="287"/>
                  </a:lnTo>
                  <a:cubicBezTo>
                    <a:pt x="1064" y="302"/>
                    <a:pt x="1086" y="316"/>
                    <a:pt x="1107" y="331"/>
                  </a:cubicBezTo>
                  <a:cubicBezTo>
                    <a:pt x="1086" y="316"/>
                    <a:pt x="1064" y="301"/>
                    <a:pt x="1042" y="287"/>
                  </a:cubicBezTo>
                  <a:close/>
                  <a:moveTo>
                    <a:pt x="1107" y="331"/>
                  </a:moveTo>
                  <a:cubicBezTo>
                    <a:pt x="1107" y="339"/>
                    <a:pt x="1109" y="342"/>
                    <a:pt x="1110" y="342"/>
                  </a:cubicBezTo>
                  <a:cubicBezTo>
                    <a:pt x="1113" y="342"/>
                    <a:pt x="1115" y="331"/>
                    <a:pt x="1107" y="3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45" name="Google Shape;19645;p28"/>
            <p:cNvSpPr/>
            <p:nvPr/>
          </p:nvSpPr>
          <p:spPr>
            <a:xfrm>
              <a:off x="1534400" y="2301700"/>
              <a:ext cx="46475" cy="20175"/>
            </a:xfrm>
            <a:custGeom>
              <a:avLst/>
              <a:gdLst/>
              <a:ahLst/>
              <a:cxnLst/>
              <a:rect l="l" t="t" r="r" b="b"/>
              <a:pathLst>
                <a:path w="1859" h="807" extrusionOk="0">
                  <a:moveTo>
                    <a:pt x="1734" y="1"/>
                  </a:moveTo>
                  <a:cubicBezTo>
                    <a:pt x="1518" y="1"/>
                    <a:pt x="1323" y="84"/>
                    <a:pt x="1120" y="175"/>
                  </a:cubicBezTo>
                  <a:cubicBezTo>
                    <a:pt x="751" y="366"/>
                    <a:pt x="358" y="556"/>
                    <a:pt x="1" y="794"/>
                  </a:cubicBezTo>
                  <a:cubicBezTo>
                    <a:pt x="1" y="794"/>
                    <a:pt x="1" y="806"/>
                    <a:pt x="13" y="806"/>
                  </a:cubicBezTo>
                  <a:cubicBezTo>
                    <a:pt x="590" y="547"/>
                    <a:pt x="1178" y="20"/>
                    <a:pt x="1825" y="20"/>
                  </a:cubicBezTo>
                  <a:cubicBezTo>
                    <a:pt x="1832" y="20"/>
                    <a:pt x="1839" y="20"/>
                    <a:pt x="1846" y="20"/>
                  </a:cubicBezTo>
                  <a:cubicBezTo>
                    <a:pt x="1858" y="20"/>
                    <a:pt x="1858" y="9"/>
                    <a:pt x="1846" y="9"/>
                  </a:cubicBezTo>
                  <a:cubicBezTo>
                    <a:pt x="1808" y="3"/>
                    <a:pt x="1770" y="1"/>
                    <a:pt x="17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46" name="Google Shape;19646;p28"/>
            <p:cNvSpPr/>
            <p:nvPr/>
          </p:nvSpPr>
          <p:spPr>
            <a:xfrm>
              <a:off x="1536775" y="2310525"/>
              <a:ext cx="33075" cy="14325"/>
            </a:xfrm>
            <a:custGeom>
              <a:avLst/>
              <a:gdLst/>
              <a:ahLst/>
              <a:cxnLst/>
              <a:rect l="l" t="t" r="r" b="b"/>
              <a:pathLst>
                <a:path w="1323" h="573" extrusionOk="0">
                  <a:moveTo>
                    <a:pt x="1311" y="1"/>
                  </a:moveTo>
                  <a:cubicBezTo>
                    <a:pt x="870" y="179"/>
                    <a:pt x="418" y="334"/>
                    <a:pt x="13" y="560"/>
                  </a:cubicBezTo>
                  <a:cubicBezTo>
                    <a:pt x="1" y="560"/>
                    <a:pt x="13" y="572"/>
                    <a:pt x="25" y="572"/>
                  </a:cubicBezTo>
                  <a:cubicBezTo>
                    <a:pt x="477" y="441"/>
                    <a:pt x="894" y="203"/>
                    <a:pt x="1311" y="13"/>
                  </a:cubicBezTo>
                  <a:cubicBezTo>
                    <a:pt x="1323" y="13"/>
                    <a:pt x="1311" y="1"/>
                    <a:pt x="13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47" name="Google Shape;19647;p28"/>
            <p:cNvSpPr/>
            <p:nvPr/>
          </p:nvSpPr>
          <p:spPr>
            <a:xfrm>
              <a:off x="1531125" y="2320350"/>
              <a:ext cx="27125" cy="12825"/>
            </a:xfrm>
            <a:custGeom>
              <a:avLst/>
              <a:gdLst/>
              <a:ahLst/>
              <a:cxnLst/>
              <a:rect l="l" t="t" r="r" b="b"/>
              <a:pathLst>
                <a:path w="1085" h="513" extrusionOk="0">
                  <a:moveTo>
                    <a:pt x="1072" y="1"/>
                  </a:moveTo>
                  <a:cubicBezTo>
                    <a:pt x="715" y="108"/>
                    <a:pt x="346" y="275"/>
                    <a:pt x="25" y="465"/>
                  </a:cubicBezTo>
                  <a:cubicBezTo>
                    <a:pt x="1" y="477"/>
                    <a:pt x="25" y="513"/>
                    <a:pt x="60" y="513"/>
                  </a:cubicBezTo>
                  <a:cubicBezTo>
                    <a:pt x="406" y="346"/>
                    <a:pt x="739" y="179"/>
                    <a:pt x="1084" y="36"/>
                  </a:cubicBezTo>
                  <a:cubicBezTo>
                    <a:pt x="1084" y="25"/>
                    <a:pt x="1084" y="1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48" name="Google Shape;19648;p28"/>
            <p:cNvSpPr/>
            <p:nvPr/>
          </p:nvSpPr>
          <p:spPr>
            <a:xfrm>
              <a:off x="1531250" y="2328900"/>
              <a:ext cx="23650" cy="11000"/>
            </a:xfrm>
            <a:custGeom>
              <a:avLst/>
              <a:gdLst/>
              <a:ahLst/>
              <a:cxnLst/>
              <a:rect l="l" t="t" r="r" b="b"/>
              <a:pathLst>
                <a:path w="946" h="440" extrusionOk="0">
                  <a:moveTo>
                    <a:pt x="925" y="1"/>
                  </a:moveTo>
                  <a:cubicBezTo>
                    <a:pt x="922" y="1"/>
                    <a:pt x="917" y="2"/>
                    <a:pt x="913" y="4"/>
                  </a:cubicBezTo>
                  <a:cubicBezTo>
                    <a:pt x="615" y="123"/>
                    <a:pt x="305" y="242"/>
                    <a:pt x="20" y="397"/>
                  </a:cubicBezTo>
                  <a:cubicBezTo>
                    <a:pt x="0" y="406"/>
                    <a:pt x="4" y="439"/>
                    <a:pt x="25" y="439"/>
                  </a:cubicBezTo>
                  <a:cubicBezTo>
                    <a:pt x="30" y="439"/>
                    <a:pt x="36" y="437"/>
                    <a:pt x="43" y="433"/>
                  </a:cubicBezTo>
                  <a:cubicBezTo>
                    <a:pt x="341" y="314"/>
                    <a:pt x="639" y="171"/>
                    <a:pt x="936" y="16"/>
                  </a:cubicBezTo>
                  <a:cubicBezTo>
                    <a:pt x="946" y="16"/>
                    <a:pt x="940" y="1"/>
                    <a:pt x="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49" name="Google Shape;19649;p28"/>
            <p:cNvSpPr/>
            <p:nvPr/>
          </p:nvSpPr>
          <p:spPr>
            <a:xfrm>
              <a:off x="1528450" y="2331675"/>
              <a:ext cx="30675" cy="15200"/>
            </a:xfrm>
            <a:custGeom>
              <a:avLst/>
              <a:gdLst/>
              <a:ahLst/>
              <a:cxnLst/>
              <a:rect l="l" t="t" r="r" b="b"/>
              <a:pathLst>
                <a:path w="1227" h="608" extrusionOk="0">
                  <a:moveTo>
                    <a:pt x="1191" y="0"/>
                  </a:moveTo>
                  <a:cubicBezTo>
                    <a:pt x="810" y="143"/>
                    <a:pt x="370" y="322"/>
                    <a:pt x="13" y="560"/>
                  </a:cubicBezTo>
                  <a:cubicBezTo>
                    <a:pt x="1" y="584"/>
                    <a:pt x="13" y="607"/>
                    <a:pt x="36" y="607"/>
                  </a:cubicBezTo>
                  <a:cubicBezTo>
                    <a:pt x="429" y="441"/>
                    <a:pt x="822" y="226"/>
                    <a:pt x="1191" y="24"/>
                  </a:cubicBezTo>
                  <a:cubicBezTo>
                    <a:pt x="1227" y="12"/>
                    <a:pt x="1203" y="0"/>
                    <a:pt x="1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50" name="Google Shape;19650;p28"/>
            <p:cNvSpPr/>
            <p:nvPr/>
          </p:nvSpPr>
          <p:spPr>
            <a:xfrm>
              <a:off x="1452550" y="2304550"/>
              <a:ext cx="62500" cy="18325"/>
            </a:xfrm>
            <a:custGeom>
              <a:avLst/>
              <a:gdLst/>
              <a:ahLst/>
              <a:cxnLst/>
              <a:rect l="l" t="t" r="r" b="b"/>
              <a:pathLst>
                <a:path w="2500" h="733" extrusionOk="0">
                  <a:moveTo>
                    <a:pt x="355" y="0"/>
                  </a:moveTo>
                  <a:cubicBezTo>
                    <a:pt x="239" y="0"/>
                    <a:pt x="121" y="13"/>
                    <a:pt x="12" y="26"/>
                  </a:cubicBezTo>
                  <a:cubicBezTo>
                    <a:pt x="1" y="26"/>
                    <a:pt x="1" y="61"/>
                    <a:pt x="12" y="61"/>
                  </a:cubicBezTo>
                  <a:cubicBezTo>
                    <a:pt x="334" y="73"/>
                    <a:pt x="512" y="133"/>
                    <a:pt x="786" y="240"/>
                  </a:cubicBezTo>
                  <a:cubicBezTo>
                    <a:pt x="870" y="264"/>
                    <a:pt x="882" y="287"/>
                    <a:pt x="953" y="287"/>
                  </a:cubicBezTo>
                  <a:cubicBezTo>
                    <a:pt x="971" y="293"/>
                    <a:pt x="989" y="296"/>
                    <a:pt x="1008" y="296"/>
                  </a:cubicBezTo>
                  <a:cubicBezTo>
                    <a:pt x="1065" y="296"/>
                    <a:pt x="1126" y="276"/>
                    <a:pt x="1179" y="276"/>
                  </a:cubicBezTo>
                  <a:cubicBezTo>
                    <a:pt x="1370" y="276"/>
                    <a:pt x="1560" y="347"/>
                    <a:pt x="1739" y="430"/>
                  </a:cubicBezTo>
                  <a:cubicBezTo>
                    <a:pt x="1977" y="514"/>
                    <a:pt x="2215" y="633"/>
                    <a:pt x="2453" y="728"/>
                  </a:cubicBezTo>
                  <a:cubicBezTo>
                    <a:pt x="2467" y="731"/>
                    <a:pt x="2477" y="733"/>
                    <a:pt x="2484" y="733"/>
                  </a:cubicBezTo>
                  <a:cubicBezTo>
                    <a:pt x="2500" y="733"/>
                    <a:pt x="2497" y="724"/>
                    <a:pt x="2489" y="716"/>
                  </a:cubicBezTo>
                  <a:cubicBezTo>
                    <a:pt x="2036" y="478"/>
                    <a:pt x="1620" y="252"/>
                    <a:pt x="1120" y="216"/>
                  </a:cubicBezTo>
                  <a:cubicBezTo>
                    <a:pt x="929" y="204"/>
                    <a:pt x="822" y="85"/>
                    <a:pt x="643" y="37"/>
                  </a:cubicBezTo>
                  <a:cubicBezTo>
                    <a:pt x="555" y="10"/>
                    <a:pt x="456" y="0"/>
                    <a:pt x="3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51" name="Google Shape;19651;p28"/>
            <p:cNvSpPr/>
            <p:nvPr/>
          </p:nvSpPr>
          <p:spPr>
            <a:xfrm>
              <a:off x="1418925" y="2295650"/>
              <a:ext cx="24425" cy="6875"/>
            </a:xfrm>
            <a:custGeom>
              <a:avLst/>
              <a:gdLst/>
              <a:ahLst/>
              <a:cxnLst/>
              <a:rect l="l" t="t" r="r" b="b"/>
              <a:pathLst>
                <a:path w="977" h="275" extrusionOk="0">
                  <a:moveTo>
                    <a:pt x="24" y="1"/>
                  </a:moveTo>
                  <a:cubicBezTo>
                    <a:pt x="0" y="1"/>
                    <a:pt x="0" y="12"/>
                    <a:pt x="24" y="12"/>
                  </a:cubicBezTo>
                  <a:cubicBezTo>
                    <a:pt x="298" y="155"/>
                    <a:pt x="643" y="251"/>
                    <a:pt x="965" y="274"/>
                  </a:cubicBezTo>
                  <a:cubicBezTo>
                    <a:pt x="976" y="274"/>
                    <a:pt x="976" y="262"/>
                    <a:pt x="965" y="262"/>
                  </a:cubicBezTo>
                  <a:cubicBezTo>
                    <a:pt x="631" y="203"/>
                    <a:pt x="333" y="120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52" name="Google Shape;19652;p28"/>
            <p:cNvSpPr/>
            <p:nvPr/>
          </p:nvSpPr>
          <p:spPr>
            <a:xfrm>
              <a:off x="1496000" y="2301000"/>
              <a:ext cx="25325" cy="16600"/>
            </a:xfrm>
            <a:custGeom>
              <a:avLst/>
              <a:gdLst/>
              <a:ahLst/>
              <a:cxnLst/>
              <a:rect l="l" t="t" r="r" b="b"/>
              <a:pathLst>
                <a:path w="1013" h="664" extrusionOk="0">
                  <a:moveTo>
                    <a:pt x="37" y="1"/>
                  </a:moveTo>
                  <a:cubicBezTo>
                    <a:pt x="25" y="1"/>
                    <a:pt x="1" y="25"/>
                    <a:pt x="25" y="37"/>
                  </a:cubicBezTo>
                  <a:cubicBezTo>
                    <a:pt x="156" y="168"/>
                    <a:pt x="322" y="239"/>
                    <a:pt x="477" y="346"/>
                  </a:cubicBezTo>
                  <a:lnTo>
                    <a:pt x="1011" y="654"/>
                  </a:lnTo>
                  <a:lnTo>
                    <a:pt x="1011" y="654"/>
                  </a:lnTo>
                  <a:cubicBezTo>
                    <a:pt x="1009" y="647"/>
                    <a:pt x="1006" y="637"/>
                    <a:pt x="1001" y="632"/>
                  </a:cubicBezTo>
                  <a:cubicBezTo>
                    <a:pt x="834" y="525"/>
                    <a:pt x="691" y="406"/>
                    <a:pt x="525" y="298"/>
                  </a:cubicBezTo>
                  <a:cubicBezTo>
                    <a:pt x="358" y="203"/>
                    <a:pt x="203" y="60"/>
                    <a:pt x="37" y="1"/>
                  </a:cubicBezTo>
                  <a:close/>
                  <a:moveTo>
                    <a:pt x="1011" y="654"/>
                  </a:moveTo>
                  <a:cubicBezTo>
                    <a:pt x="1012" y="660"/>
                    <a:pt x="1012" y="664"/>
                    <a:pt x="1013" y="664"/>
                  </a:cubicBezTo>
                  <a:cubicBezTo>
                    <a:pt x="1013" y="664"/>
                    <a:pt x="1013" y="661"/>
                    <a:pt x="1013" y="656"/>
                  </a:cubicBezTo>
                  <a:lnTo>
                    <a:pt x="1011" y="654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53" name="Google Shape;19653;p28"/>
            <p:cNvSpPr/>
            <p:nvPr/>
          </p:nvSpPr>
          <p:spPr>
            <a:xfrm>
              <a:off x="1496600" y="2295650"/>
              <a:ext cx="18325" cy="8800"/>
            </a:xfrm>
            <a:custGeom>
              <a:avLst/>
              <a:gdLst/>
              <a:ahLst/>
              <a:cxnLst/>
              <a:rect l="l" t="t" r="r" b="b"/>
              <a:pathLst>
                <a:path w="733" h="352" extrusionOk="0">
                  <a:moveTo>
                    <a:pt x="24" y="1"/>
                  </a:moveTo>
                  <a:cubicBezTo>
                    <a:pt x="1" y="1"/>
                    <a:pt x="1" y="36"/>
                    <a:pt x="24" y="48"/>
                  </a:cubicBezTo>
                  <a:cubicBezTo>
                    <a:pt x="274" y="131"/>
                    <a:pt x="501" y="191"/>
                    <a:pt x="727" y="334"/>
                  </a:cubicBezTo>
                  <a:cubicBezTo>
                    <a:pt x="548" y="155"/>
                    <a:pt x="298" y="1"/>
                    <a:pt x="24" y="1"/>
                  </a:cubicBezTo>
                  <a:close/>
                  <a:moveTo>
                    <a:pt x="727" y="334"/>
                  </a:moveTo>
                  <a:cubicBezTo>
                    <a:pt x="727" y="346"/>
                    <a:pt x="730" y="352"/>
                    <a:pt x="731" y="352"/>
                  </a:cubicBezTo>
                  <a:cubicBezTo>
                    <a:pt x="733" y="352"/>
                    <a:pt x="733" y="346"/>
                    <a:pt x="727" y="3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54" name="Google Shape;19654;p28"/>
            <p:cNvSpPr/>
            <p:nvPr/>
          </p:nvSpPr>
          <p:spPr>
            <a:xfrm>
              <a:off x="1499875" y="2287325"/>
              <a:ext cx="14900" cy="8650"/>
            </a:xfrm>
            <a:custGeom>
              <a:avLst/>
              <a:gdLst/>
              <a:ahLst/>
              <a:cxnLst/>
              <a:rect l="l" t="t" r="r" b="b"/>
              <a:pathLst>
                <a:path w="596" h="346" extrusionOk="0">
                  <a:moveTo>
                    <a:pt x="24" y="0"/>
                  </a:moveTo>
                  <a:cubicBezTo>
                    <a:pt x="13" y="0"/>
                    <a:pt x="1" y="12"/>
                    <a:pt x="13" y="36"/>
                  </a:cubicBezTo>
                  <a:cubicBezTo>
                    <a:pt x="72" y="107"/>
                    <a:pt x="179" y="155"/>
                    <a:pt x="263" y="191"/>
                  </a:cubicBezTo>
                  <a:cubicBezTo>
                    <a:pt x="370" y="250"/>
                    <a:pt x="465" y="298"/>
                    <a:pt x="560" y="345"/>
                  </a:cubicBezTo>
                  <a:cubicBezTo>
                    <a:pt x="584" y="345"/>
                    <a:pt x="596" y="310"/>
                    <a:pt x="584" y="310"/>
                  </a:cubicBezTo>
                  <a:cubicBezTo>
                    <a:pt x="489" y="250"/>
                    <a:pt x="405" y="191"/>
                    <a:pt x="298" y="131"/>
                  </a:cubicBezTo>
                  <a:cubicBezTo>
                    <a:pt x="203" y="95"/>
                    <a:pt x="132" y="12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55" name="Google Shape;19655;p28"/>
            <p:cNvSpPr/>
            <p:nvPr/>
          </p:nvSpPr>
          <p:spPr>
            <a:xfrm>
              <a:off x="1526425" y="2364100"/>
              <a:ext cx="27350" cy="16775"/>
            </a:xfrm>
            <a:custGeom>
              <a:avLst/>
              <a:gdLst/>
              <a:ahLst/>
              <a:cxnLst/>
              <a:rect l="l" t="t" r="r" b="b"/>
              <a:pathLst>
                <a:path w="1094" h="671" extrusionOk="0">
                  <a:moveTo>
                    <a:pt x="1070" y="1"/>
                  </a:moveTo>
                  <a:cubicBezTo>
                    <a:pt x="677" y="84"/>
                    <a:pt x="272" y="358"/>
                    <a:pt x="10" y="632"/>
                  </a:cubicBezTo>
                  <a:cubicBezTo>
                    <a:pt x="0" y="651"/>
                    <a:pt x="15" y="671"/>
                    <a:pt x="27" y="671"/>
                  </a:cubicBezTo>
                  <a:cubicBezTo>
                    <a:pt x="29" y="671"/>
                    <a:pt x="32" y="670"/>
                    <a:pt x="34" y="668"/>
                  </a:cubicBezTo>
                  <a:cubicBezTo>
                    <a:pt x="201" y="537"/>
                    <a:pt x="355" y="418"/>
                    <a:pt x="534" y="310"/>
                  </a:cubicBezTo>
                  <a:cubicBezTo>
                    <a:pt x="713" y="203"/>
                    <a:pt x="903" y="132"/>
                    <a:pt x="1082" y="25"/>
                  </a:cubicBezTo>
                  <a:cubicBezTo>
                    <a:pt x="1094" y="13"/>
                    <a:pt x="1082" y="1"/>
                    <a:pt x="10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56" name="Google Shape;19656;p28"/>
            <p:cNvSpPr/>
            <p:nvPr/>
          </p:nvSpPr>
          <p:spPr>
            <a:xfrm>
              <a:off x="1526750" y="2369175"/>
              <a:ext cx="28225" cy="15400"/>
            </a:xfrm>
            <a:custGeom>
              <a:avLst/>
              <a:gdLst/>
              <a:ahLst/>
              <a:cxnLst/>
              <a:rect l="l" t="t" r="r" b="b"/>
              <a:pathLst>
                <a:path w="1129" h="616" extrusionOk="0">
                  <a:moveTo>
                    <a:pt x="1093" y="0"/>
                  </a:moveTo>
                  <a:cubicBezTo>
                    <a:pt x="712" y="72"/>
                    <a:pt x="307" y="346"/>
                    <a:pt x="9" y="584"/>
                  </a:cubicBezTo>
                  <a:cubicBezTo>
                    <a:pt x="0" y="593"/>
                    <a:pt x="5" y="616"/>
                    <a:pt x="23" y="616"/>
                  </a:cubicBezTo>
                  <a:cubicBezTo>
                    <a:pt x="29" y="616"/>
                    <a:pt x="36" y="613"/>
                    <a:pt x="45" y="608"/>
                  </a:cubicBezTo>
                  <a:cubicBezTo>
                    <a:pt x="223" y="512"/>
                    <a:pt x="378" y="393"/>
                    <a:pt x="557" y="298"/>
                  </a:cubicBezTo>
                  <a:cubicBezTo>
                    <a:pt x="735" y="215"/>
                    <a:pt x="938" y="131"/>
                    <a:pt x="1116" y="36"/>
                  </a:cubicBezTo>
                  <a:cubicBezTo>
                    <a:pt x="1128" y="12"/>
                    <a:pt x="1116" y="0"/>
                    <a:pt x="10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57" name="Google Shape;19657;p28"/>
            <p:cNvSpPr/>
            <p:nvPr/>
          </p:nvSpPr>
          <p:spPr>
            <a:xfrm>
              <a:off x="1525950" y="2373625"/>
              <a:ext cx="30500" cy="15475"/>
            </a:xfrm>
            <a:custGeom>
              <a:avLst/>
              <a:gdLst/>
              <a:ahLst/>
              <a:cxnLst/>
              <a:rect l="l" t="t" r="r" b="b"/>
              <a:pathLst>
                <a:path w="1220" h="619" extrusionOk="0">
                  <a:moveTo>
                    <a:pt x="1184" y="1"/>
                  </a:moveTo>
                  <a:cubicBezTo>
                    <a:pt x="767" y="49"/>
                    <a:pt x="315" y="310"/>
                    <a:pt x="17" y="596"/>
                  </a:cubicBezTo>
                  <a:cubicBezTo>
                    <a:pt x="1" y="604"/>
                    <a:pt x="7" y="618"/>
                    <a:pt x="16" y="618"/>
                  </a:cubicBezTo>
                  <a:cubicBezTo>
                    <a:pt x="21" y="618"/>
                    <a:pt x="25" y="616"/>
                    <a:pt x="29" y="608"/>
                  </a:cubicBezTo>
                  <a:cubicBezTo>
                    <a:pt x="208" y="489"/>
                    <a:pt x="398" y="370"/>
                    <a:pt x="589" y="287"/>
                  </a:cubicBezTo>
                  <a:cubicBezTo>
                    <a:pt x="791" y="191"/>
                    <a:pt x="994" y="132"/>
                    <a:pt x="1208" y="49"/>
                  </a:cubicBezTo>
                  <a:cubicBezTo>
                    <a:pt x="1220" y="37"/>
                    <a:pt x="1220" y="1"/>
                    <a:pt x="11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58" name="Google Shape;19658;p28"/>
            <p:cNvSpPr/>
            <p:nvPr/>
          </p:nvSpPr>
          <p:spPr>
            <a:xfrm>
              <a:off x="1526800" y="2381375"/>
              <a:ext cx="25775" cy="12125"/>
            </a:xfrm>
            <a:custGeom>
              <a:avLst/>
              <a:gdLst/>
              <a:ahLst/>
              <a:cxnLst/>
              <a:rect l="l" t="t" r="r" b="b"/>
              <a:pathLst>
                <a:path w="1031" h="485" extrusionOk="0">
                  <a:moveTo>
                    <a:pt x="1007" y="0"/>
                  </a:moveTo>
                  <a:cubicBezTo>
                    <a:pt x="662" y="36"/>
                    <a:pt x="293" y="262"/>
                    <a:pt x="19" y="453"/>
                  </a:cubicBezTo>
                  <a:cubicBezTo>
                    <a:pt x="1" y="462"/>
                    <a:pt x="10" y="485"/>
                    <a:pt x="31" y="485"/>
                  </a:cubicBezTo>
                  <a:cubicBezTo>
                    <a:pt x="38" y="485"/>
                    <a:pt x="46" y="482"/>
                    <a:pt x="55" y="477"/>
                  </a:cubicBezTo>
                  <a:cubicBezTo>
                    <a:pt x="233" y="393"/>
                    <a:pt x="412" y="286"/>
                    <a:pt x="590" y="215"/>
                  </a:cubicBezTo>
                  <a:cubicBezTo>
                    <a:pt x="733" y="155"/>
                    <a:pt x="888" y="108"/>
                    <a:pt x="1019" y="36"/>
                  </a:cubicBezTo>
                  <a:cubicBezTo>
                    <a:pt x="1031" y="24"/>
                    <a:pt x="1019" y="0"/>
                    <a:pt x="10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59" name="Google Shape;19659;p28"/>
            <p:cNvSpPr/>
            <p:nvPr/>
          </p:nvSpPr>
          <p:spPr>
            <a:xfrm>
              <a:off x="1526975" y="2389700"/>
              <a:ext cx="18175" cy="8675"/>
            </a:xfrm>
            <a:custGeom>
              <a:avLst/>
              <a:gdLst/>
              <a:ahLst/>
              <a:cxnLst/>
              <a:rect l="l" t="t" r="r" b="b"/>
              <a:pathLst>
                <a:path w="727" h="347" extrusionOk="0">
                  <a:moveTo>
                    <a:pt x="703" y="1"/>
                  </a:moveTo>
                  <a:cubicBezTo>
                    <a:pt x="560" y="13"/>
                    <a:pt x="429" y="84"/>
                    <a:pt x="310" y="144"/>
                  </a:cubicBezTo>
                  <a:cubicBezTo>
                    <a:pt x="214" y="191"/>
                    <a:pt x="72" y="239"/>
                    <a:pt x="0" y="346"/>
                  </a:cubicBezTo>
                  <a:cubicBezTo>
                    <a:pt x="119" y="322"/>
                    <a:pt x="238" y="239"/>
                    <a:pt x="357" y="191"/>
                  </a:cubicBezTo>
                  <a:cubicBezTo>
                    <a:pt x="476" y="144"/>
                    <a:pt x="607" y="108"/>
                    <a:pt x="714" y="48"/>
                  </a:cubicBezTo>
                  <a:cubicBezTo>
                    <a:pt x="726" y="25"/>
                    <a:pt x="726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60" name="Google Shape;19660;p28"/>
            <p:cNvSpPr/>
            <p:nvPr/>
          </p:nvSpPr>
          <p:spPr>
            <a:xfrm>
              <a:off x="1564500" y="2350125"/>
              <a:ext cx="25300" cy="13425"/>
            </a:xfrm>
            <a:custGeom>
              <a:avLst/>
              <a:gdLst/>
              <a:ahLst/>
              <a:cxnLst/>
              <a:rect l="l" t="t" r="r" b="b"/>
              <a:pathLst>
                <a:path w="1012" h="537" extrusionOk="0">
                  <a:moveTo>
                    <a:pt x="987" y="0"/>
                  </a:moveTo>
                  <a:cubicBezTo>
                    <a:pt x="821" y="84"/>
                    <a:pt x="690" y="167"/>
                    <a:pt x="535" y="262"/>
                  </a:cubicBezTo>
                  <a:cubicBezTo>
                    <a:pt x="356" y="346"/>
                    <a:pt x="178" y="417"/>
                    <a:pt x="23" y="524"/>
                  </a:cubicBezTo>
                  <a:cubicBezTo>
                    <a:pt x="18" y="522"/>
                    <a:pt x="14" y="521"/>
                    <a:pt x="12" y="521"/>
                  </a:cubicBezTo>
                  <a:cubicBezTo>
                    <a:pt x="0" y="521"/>
                    <a:pt x="4" y="536"/>
                    <a:pt x="23" y="536"/>
                  </a:cubicBezTo>
                  <a:cubicBezTo>
                    <a:pt x="345" y="441"/>
                    <a:pt x="737" y="262"/>
                    <a:pt x="999" y="36"/>
                  </a:cubicBezTo>
                  <a:cubicBezTo>
                    <a:pt x="1011" y="24"/>
                    <a:pt x="999" y="0"/>
                    <a:pt x="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61" name="Google Shape;19661;p28"/>
            <p:cNvSpPr/>
            <p:nvPr/>
          </p:nvSpPr>
          <p:spPr>
            <a:xfrm>
              <a:off x="1599600" y="2334650"/>
              <a:ext cx="22350" cy="10425"/>
            </a:xfrm>
            <a:custGeom>
              <a:avLst/>
              <a:gdLst/>
              <a:ahLst/>
              <a:cxnLst/>
              <a:rect l="l" t="t" r="r" b="b"/>
              <a:pathLst>
                <a:path w="894" h="417" extrusionOk="0">
                  <a:moveTo>
                    <a:pt x="857" y="0"/>
                  </a:moveTo>
                  <a:cubicBezTo>
                    <a:pt x="703" y="48"/>
                    <a:pt x="560" y="143"/>
                    <a:pt x="417" y="203"/>
                  </a:cubicBezTo>
                  <a:cubicBezTo>
                    <a:pt x="286" y="262"/>
                    <a:pt x="131" y="310"/>
                    <a:pt x="12" y="381"/>
                  </a:cubicBezTo>
                  <a:cubicBezTo>
                    <a:pt x="0" y="405"/>
                    <a:pt x="12" y="417"/>
                    <a:pt x="24" y="417"/>
                  </a:cubicBezTo>
                  <a:cubicBezTo>
                    <a:pt x="191" y="381"/>
                    <a:pt x="357" y="310"/>
                    <a:pt x="500" y="250"/>
                  </a:cubicBezTo>
                  <a:cubicBezTo>
                    <a:pt x="643" y="191"/>
                    <a:pt x="786" y="131"/>
                    <a:pt x="893" y="24"/>
                  </a:cubicBezTo>
                  <a:cubicBezTo>
                    <a:pt x="893" y="12"/>
                    <a:pt x="881" y="0"/>
                    <a:pt x="8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62" name="Google Shape;19662;p28"/>
            <p:cNvSpPr/>
            <p:nvPr/>
          </p:nvSpPr>
          <p:spPr>
            <a:xfrm>
              <a:off x="1601375" y="2339700"/>
              <a:ext cx="20275" cy="11050"/>
            </a:xfrm>
            <a:custGeom>
              <a:avLst/>
              <a:gdLst/>
              <a:ahLst/>
              <a:cxnLst/>
              <a:rect l="l" t="t" r="r" b="b"/>
              <a:pathLst>
                <a:path w="811" h="442" extrusionOk="0">
                  <a:moveTo>
                    <a:pt x="810" y="1"/>
                  </a:moveTo>
                  <a:lnTo>
                    <a:pt x="810" y="1"/>
                  </a:lnTo>
                  <a:cubicBezTo>
                    <a:pt x="691" y="24"/>
                    <a:pt x="572" y="96"/>
                    <a:pt x="453" y="155"/>
                  </a:cubicBezTo>
                  <a:cubicBezTo>
                    <a:pt x="298" y="227"/>
                    <a:pt x="132" y="286"/>
                    <a:pt x="13" y="394"/>
                  </a:cubicBezTo>
                  <a:cubicBezTo>
                    <a:pt x="1" y="405"/>
                    <a:pt x="13" y="441"/>
                    <a:pt x="36" y="441"/>
                  </a:cubicBezTo>
                  <a:cubicBezTo>
                    <a:pt x="179" y="405"/>
                    <a:pt x="298" y="322"/>
                    <a:pt x="429" y="263"/>
                  </a:cubicBezTo>
                  <a:cubicBezTo>
                    <a:pt x="572" y="167"/>
                    <a:pt x="715" y="108"/>
                    <a:pt x="8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63" name="Google Shape;19663;p28"/>
            <p:cNvSpPr/>
            <p:nvPr/>
          </p:nvSpPr>
          <p:spPr>
            <a:xfrm>
              <a:off x="1602575" y="2342375"/>
              <a:ext cx="21150" cy="10750"/>
            </a:xfrm>
            <a:custGeom>
              <a:avLst/>
              <a:gdLst/>
              <a:ahLst/>
              <a:cxnLst/>
              <a:rect l="l" t="t" r="r" b="b"/>
              <a:pathLst>
                <a:path w="846" h="430" extrusionOk="0">
                  <a:moveTo>
                    <a:pt x="798" y="1"/>
                  </a:moveTo>
                  <a:cubicBezTo>
                    <a:pt x="655" y="60"/>
                    <a:pt x="500" y="132"/>
                    <a:pt x="357" y="215"/>
                  </a:cubicBezTo>
                  <a:cubicBezTo>
                    <a:pt x="238" y="263"/>
                    <a:pt x="107" y="298"/>
                    <a:pt x="12" y="394"/>
                  </a:cubicBezTo>
                  <a:cubicBezTo>
                    <a:pt x="0" y="406"/>
                    <a:pt x="12" y="429"/>
                    <a:pt x="48" y="429"/>
                  </a:cubicBezTo>
                  <a:cubicBezTo>
                    <a:pt x="179" y="418"/>
                    <a:pt x="298" y="346"/>
                    <a:pt x="417" y="298"/>
                  </a:cubicBezTo>
                  <a:cubicBezTo>
                    <a:pt x="560" y="227"/>
                    <a:pt x="715" y="156"/>
                    <a:pt x="846" y="60"/>
                  </a:cubicBezTo>
                  <a:cubicBezTo>
                    <a:pt x="846" y="37"/>
                    <a:pt x="834" y="1"/>
                    <a:pt x="7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64" name="Google Shape;19664;p28"/>
            <p:cNvSpPr/>
            <p:nvPr/>
          </p:nvSpPr>
          <p:spPr>
            <a:xfrm>
              <a:off x="1603450" y="2345350"/>
              <a:ext cx="21475" cy="14925"/>
            </a:xfrm>
            <a:custGeom>
              <a:avLst/>
              <a:gdLst/>
              <a:ahLst/>
              <a:cxnLst/>
              <a:rect l="l" t="t" r="r" b="b"/>
              <a:pathLst>
                <a:path w="859" h="597" extrusionOk="0">
                  <a:moveTo>
                    <a:pt x="811" y="1"/>
                  </a:moveTo>
                  <a:cubicBezTo>
                    <a:pt x="668" y="96"/>
                    <a:pt x="549" y="191"/>
                    <a:pt x="394" y="287"/>
                  </a:cubicBezTo>
                  <a:cubicBezTo>
                    <a:pt x="275" y="358"/>
                    <a:pt x="120" y="429"/>
                    <a:pt x="25" y="549"/>
                  </a:cubicBezTo>
                  <a:cubicBezTo>
                    <a:pt x="1" y="572"/>
                    <a:pt x="25" y="596"/>
                    <a:pt x="49" y="596"/>
                  </a:cubicBezTo>
                  <a:cubicBezTo>
                    <a:pt x="203" y="572"/>
                    <a:pt x="346" y="453"/>
                    <a:pt x="465" y="358"/>
                  </a:cubicBezTo>
                  <a:cubicBezTo>
                    <a:pt x="596" y="275"/>
                    <a:pt x="715" y="168"/>
                    <a:pt x="846" y="48"/>
                  </a:cubicBezTo>
                  <a:cubicBezTo>
                    <a:pt x="858" y="13"/>
                    <a:pt x="823" y="1"/>
                    <a:pt x="8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65" name="Google Shape;19665;p28"/>
            <p:cNvSpPr/>
            <p:nvPr/>
          </p:nvSpPr>
          <p:spPr>
            <a:xfrm>
              <a:off x="1609725" y="2353700"/>
              <a:ext cx="14000" cy="8050"/>
            </a:xfrm>
            <a:custGeom>
              <a:avLst/>
              <a:gdLst/>
              <a:ahLst/>
              <a:cxnLst/>
              <a:rect l="l" t="t" r="r" b="b"/>
              <a:pathLst>
                <a:path w="560" h="322" extrusionOk="0">
                  <a:moveTo>
                    <a:pt x="512" y="0"/>
                  </a:moveTo>
                  <a:cubicBezTo>
                    <a:pt x="429" y="24"/>
                    <a:pt x="333" y="72"/>
                    <a:pt x="250" y="119"/>
                  </a:cubicBezTo>
                  <a:cubicBezTo>
                    <a:pt x="179" y="155"/>
                    <a:pt x="71" y="191"/>
                    <a:pt x="12" y="262"/>
                  </a:cubicBezTo>
                  <a:cubicBezTo>
                    <a:pt x="0" y="274"/>
                    <a:pt x="12" y="322"/>
                    <a:pt x="36" y="322"/>
                  </a:cubicBezTo>
                  <a:cubicBezTo>
                    <a:pt x="131" y="310"/>
                    <a:pt x="202" y="250"/>
                    <a:pt x="298" y="203"/>
                  </a:cubicBezTo>
                  <a:cubicBezTo>
                    <a:pt x="381" y="155"/>
                    <a:pt x="464" y="107"/>
                    <a:pt x="548" y="36"/>
                  </a:cubicBezTo>
                  <a:cubicBezTo>
                    <a:pt x="560" y="12"/>
                    <a:pt x="548" y="0"/>
                    <a:pt x="5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66" name="Google Shape;19666;p28"/>
            <p:cNvSpPr/>
            <p:nvPr/>
          </p:nvSpPr>
          <p:spPr>
            <a:xfrm>
              <a:off x="1612975" y="2356425"/>
              <a:ext cx="10150" cy="6275"/>
            </a:xfrm>
            <a:custGeom>
              <a:avLst/>
              <a:gdLst/>
              <a:ahLst/>
              <a:cxnLst/>
              <a:rect l="l" t="t" r="r" b="b"/>
              <a:pathLst>
                <a:path w="406" h="251" extrusionOk="0">
                  <a:moveTo>
                    <a:pt x="373" y="0"/>
                  </a:moveTo>
                  <a:cubicBezTo>
                    <a:pt x="371" y="0"/>
                    <a:pt x="370" y="3"/>
                    <a:pt x="370" y="10"/>
                  </a:cubicBezTo>
                  <a:cubicBezTo>
                    <a:pt x="311" y="70"/>
                    <a:pt x="239" y="106"/>
                    <a:pt x="168" y="141"/>
                  </a:cubicBezTo>
                  <a:cubicBezTo>
                    <a:pt x="120" y="165"/>
                    <a:pt x="61" y="165"/>
                    <a:pt x="13" y="213"/>
                  </a:cubicBezTo>
                  <a:cubicBezTo>
                    <a:pt x="1" y="225"/>
                    <a:pt x="13" y="248"/>
                    <a:pt x="25" y="248"/>
                  </a:cubicBezTo>
                  <a:cubicBezTo>
                    <a:pt x="31" y="250"/>
                    <a:pt x="38" y="250"/>
                    <a:pt x="45" y="250"/>
                  </a:cubicBezTo>
                  <a:cubicBezTo>
                    <a:pt x="102" y="250"/>
                    <a:pt x="174" y="210"/>
                    <a:pt x="227" y="189"/>
                  </a:cubicBezTo>
                  <a:cubicBezTo>
                    <a:pt x="299" y="141"/>
                    <a:pt x="346" y="82"/>
                    <a:pt x="406" y="22"/>
                  </a:cubicBezTo>
                  <a:cubicBezTo>
                    <a:pt x="389" y="14"/>
                    <a:pt x="379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67" name="Google Shape;19667;p28"/>
            <p:cNvSpPr/>
            <p:nvPr/>
          </p:nvSpPr>
          <p:spPr>
            <a:xfrm>
              <a:off x="1386775" y="2217075"/>
              <a:ext cx="17875" cy="3025"/>
            </a:xfrm>
            <a:custGeom>
              <a:avLst/>
              <a:gdLst/>
              <a:ahLst/>
              <a:cxnLst/>
              <a:rect l="l" t="t" r="r" b="b"/>
              <a:pathLst>
                <a:path w="715" h="121" extrusionOk="0">
                  <a:moveTo>
                    <a:pt x="12" y="0"/>
                  </a:moveTo>
                  <a:cubicBezTo>
                    <a:pt x="12" y="0"/>
                    <a:pt x="0" y="12"/>
                    <a:pt x="12" y="12"/>
                  </a:cubicBezTo>
                  <a:cubicBezTo>
                    <a:pt x="208" y="67"/>
                    <a:pt x="433" y="121"/>
                    <a:pt x="643" y="121"/>
                  </a:cubicBezTo>
                  <a:cubicBezTo>
                    <a:pt x="663" y="121"/>
                    <a:pt x="683" y="120"/>
                    <a:pt x="703" y="119"/>
                  </a:cubicBezTo>
                  <a:cubicBezTo>
                    <a:pt x="715" y="119"/>
                    <a:pt x="715" y="96"/>
                    <a:pt x="703" y="96"/>
                  </a:cubicBezTo>
                  <a:cubicBezTo>
                    <a:pt x="596" y="72"/>
                    <a:pt x="476" y="72"/>
                    <a:pt x="357" y="60"/>
                  </a:cubicBezTo>
                  <a:cubicBezTo>
                    <a:pt x="238" y="36"/>
                    <a:pt x="131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68" name="Google Shape;19668;p28"/>
            <p:cNvSpPr/>
            <p:nvPr/>
          </p:nvSpPr>
          <p:spPr>
            <a:xfrm>
              <a:off x="1388550" y="2213200"/>
              <a:ext cx="18775" cy="5075"/>
            </a:xfrm>
            <a:custGeom>
              <a:avLst/>
              <a:gdLst/>
              <a:ahLst/>
              <a:cxnLst/>
              <a:rect l="l" t="t" r="r" b="b"/>
              <a:pathLst>
                <a:path w="751" h="203" extrusionOk="0">
                  <a:moveTo>
                    <a:pt x="13" y="0"/>
                  </a:moveTo>
                  <a:cubicBezTo>
                    <a:pt x="1" y="0"/>
                    <a:pt x="1" y="24"/>
                    <a:pt x="13" y="24"/>
                  </a:cubicBezTo>
                  <a:cubicBezTo>
                    <a:pt x="239" y="96"/>
                    <a:pt x="489" y="167"/>
                    <a:pt x="727" y="203"/>
                  </a:cubicBezTo>
                  <a:cubicBezTo>
                    <a:pt x="751" y="203"/>
                    <a:pt x="751" y="179"/>
                    <a:pt x="727" y="179"/>
                  </a:cubicBezTo>
                  <a:cubicBezTo>
                    <a:pt x="513" y="96"/>
                    <a:pt x="251" y="48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69" name="Google Shape;19669;p28"/>
            <p:cNvSpPr/>
            <p:nvPr/>
          </p:nvSpPr>
          <p:spPr>
            <a:xfrm>
              <a:off x="1388850" y="2208425"/>
              <a:ext cx="21450" cy="4825"/>
            </a:xfrm>
            <a:custGeom>
              <a:avLst/>
              <a:gdLst/>
              <a:ahLst/>
              <a:cxnLst/>
              <a:rect l="l" t="t" r="r" b="b"/>
              <a:pathLst>
                <a:path w="858" h="193" extrusionOk="0">
                  <a:moveTo>
                    <a:pt x="36" y="1"/>
                  </a:moveTo>
                  <a:cubicBezTo>
                    <a:pt x="12" y="1"/>
                    <a:pt x="1" y="13"/>
                    <a:pt x="12" y="37"/>
                  </a:cubicBezTo>
                  <a:cubicBezTo>
                    <a:pt x="217" y="114"/>
                    <a:pt x="460" y="192"/>
                    <a:pt x="686" y="192"/>
                  </a:cubicBezTo>
                  <a:cubicBezTo>
                    <a:pt x="736" y="192"/>
                    <a:pt x="786" y="188"/>
                    <a:pt x="834" y="180"/>
                  </a:cubicBezTo>
                  <a:cubicBezTo>
                    <a:pt x="858" y="180"/>
                    <a:pt x="858" y="168"/>
                    <a:pt x="834" y="156"/>
                  </a:cubicBezTo>
                  <a:cubicBezTo>
                    <a:pt x="560" y="120"/>
                    <a:pt x="298" y="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70" name="Google Shape;19670;p28"/>
            <p:cNvSpPr/>
            <p:nvPr/>
          </p:nvSpPr>
          <p:spPr>
            <a:xfrm>
              <a:off x="1391025" y="2202350"/>
              <a:ext cx="22850" cy="8500"/>
            </a:xfrm>
            <a:custGeom>
              <a:avLst/>
              <a:gdLst/>
              <a:ahLst/>
              <a:cxnLst/>
              <a:rect l="l" t="t" r="r" b="b"/>
              <a:pathLst>
                <a:path w="914" h="340" extrusionOk="0">
                  <a:moveTo>
                    <a:pt x="7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306" y="125"/>
                    <a:pt x="604" y="244"/>
                    <a:pt x="902" y="339"/>
                  </a:cubicBezTo>
                  <a:cubicBezTo>
                    <a:pt x="914" y="339"/>
                    <a:pt x="914" y="315"/>
                    <a:pt x="902" y="315"/>
                  </a:cubicBezTo>
                  <a:cubicBezTo>
                    <a:pt x="604" y="196"/>
                    <a:pt x="306" y="113"/>
                    <a:pt x="9" y="6"/>
                  </a:cubicBezTo>
                  <a:cubicBezTo>
                    <a:pt x="9" y="2"/>
                    <a:pt x="8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71" name="Google Shape;19671;p28"/>
            <p:cNvSpPr/>
            <p:nvPr/>
          </p:nvSpPr>
          <p:spPr>
            <a:xfrm>
              <a:off x="1421300" y="2212300"/>
              <a:ext cx="48550" cy="20875"/>
            </a:xfrm>
            <a:custGeom>
              <a:avLst/>
              <a:gdLst/>
              <a:ahLst/>
              <a:cxnLst/>
              <a:rect l="l" t="t" r="r" b="b"/>
              <a:pathLst>
                <a:path w="1942" h="835" extrusionOk="0">
                  <a:moveTo>
                    <a:pt x="0" y="1"/>
                  </a:moveTo>
                  <a:cubicBezTo>
                    <a:pt x="667" y="179"/>
                    <a:pt x="1227" y="775"/>
                    <a:pt x="1917" y="834"/>
                  </a:cubicBezTo>
                  <a:cubicBezTo>
                    <a:pt x="1941" y="834"/>
                    <a:pt x="1941" y="810"/>
                    <a:pt x="1917" y="810"/>
                  </a:cubicBezTo>
                  <a:cubicBezTo>
                    <a:pt x="1239" y="656"/>
                    <a:pt x="703" y="8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72" name="Google Shape;19672;p28"/>
            <p:cNvSpPr/>
            <p:nvPr/>
          </p:nvSpPr>
          <p:spPr>
            <a:xfrm>
              <a:off x="1475175" y="2236425"/>
              <a:ext cx="37225" cy="13400"/>
            </a:xfrm>
            <a:custGeom>
              <a:avLst/>
              <a:gdLst/>
              <a:ahLst/>
              <a:cxnLst/>
              <a:rect l="l" t="t" r="r" b="b"/>
              <a:pathLst>
                <a:path w="1489" h="536" extrusionOk="0">
                  <a:moveTo>
                    <a:pt x="0" y="0"/>
                  </a:moveTo>
                  <a:lnTo>
                    <a:pt x="0" y="0"/>
                  </a:lnTo>
                  <a:cubicBezTo>
                    <a:pt x="500" y="191"/>
                    <a:pt x="977" y="369"/>
                    <a:pt x="1477" y="536"/>
                  </a:cubicBezTo>
                  <a:cubicBezTo>
                    <a:pt x="1489" y="536"/>
                    <a:pt x="1489" y="524"/>
                    <a:pt x="1477" y="524"/>
                  </a:cubicBezTo>
                  <a:cubicBezTo>
                    <a:pt x="1001" y="310"/>
                    <a:pt x="500" y="131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73" name="Google Shape;19673;p28"/>
            <p:cNvSpPr/>
            <p:nvPr/>
          </p:nvSpPr>
          <p:spPr>
            <a:xfrm>
              <a:off x="1484700" y="2236125"/>
              <a:ext cx="25925" cy="8350"/>
            </a:xfrm>
            <a:custGeom>
              <a:avLst/>
              <a:gdLst/>
              <a:ahLst/>
              <a:cxnLst/>
              <a:rect l="l" t="t" r="r" b="b"/>
              <a:pathLst>
                <a:path w="1037" h="334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322" y="179"/>
                    <a:pt x="691" y="274"/>
                    <a:pt x="1036" y="334"/>
                  </a:cubicBezTo>
                  <a:cubicBezTo>
                    <a:pt x="715" y="215"/>
                    <a:pt x="358" y="84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74" name="Google Shape;19674;p28"/>
            <p:cNvSpPr/>
            <p:nvPr/>
          </p:nvSpPr>
          <p:spPr>
            <a:xfrm>
              <a:off x="1483800" y="2233750"/>
              <a:ext cx="24975" cy="8700"/>
            </a:xfrm>
            <a:custGeom>
              <a:avLst/>
              <a:gdLst/>
              <a:ahLst/>
              <a:cxnLst/>
              <a:rect l="l" t="t" r="r" b="b"/>
              <a:pathLst>
                <a:path w="999" h="348" extrusionOk="0">
                  <a:moveTo>
                    <a:pt x="13" y="0"/>
                  </a:moveTo>
                  <a:cubicBezTo>
                    <a:pt x="1" y="0"/>
                    <a:pt x="1" y="12"/>
                    <a:pt x="13" y="12"/>
                  </a:cubicBezTo>
                  <a:cubicBezTo>
                    <a:pt x="144" y="60"/>
                    <a:pt x="298" y="95"/>
                    <a:pt x="441" y="131"/>
                  </a:cubicBezTo>
                  <a:cubicBezTo>
                    <a:pt x="620" y="191"/>
                    <a:pt x="798" y="274"/>
                    <a:pt x="989" y="333"/>
                  </a:cubicBezTo>
                  <a:cubicBezTo>
                    <a:pt x="703" y="179"/>
                    <a:pt x="346" y="36"/>
                    <a:pt x="13" y="0"/>
                  </a:cubicBezTo>
                  <a:close/>
                  <a:moveTo>
                    <a:pt x="989" y="333"/>
                  </a:moveTo>
                  <a:lnTo>
                    <a:pt x="989" y="333"/>
                  </a:lnTo>
                  <a:cubicBezTo>
                    <a:pt x="994" y="343"/>
                    <a:pt x="997" y="347"/>
                    <a:pt x="998" y="347"/>
                  </a:cubicBezTo>
                  <a:cubicBezTo>
                    <a:pt x="999" y="347"/>
                    <a:pt x="996" y="340"/>
                    <a:pt x="989" y="33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75" name="Google Shape;19675;p28"/>
            <p:cNvSpPr/>
            <p:nvPr/>
          </p:nvSpPr>
          <p:spPr>
            <a:xfrm>
              <a:off x="1490200" y="2229150"/>
              <a:ext cx="15950" cy="8475"/>
            </a:xfrm>
            <a:custGeom>
              <a:avLst/>
              <a:gdLst/>
              <a:ahLst/>
              <a:cxnLst/>
              <a:rect l="l" t="t" r="r" b="b"/>
              <a:pathLst>
                <a:path w="638" h="339" extrusionOk="0">
                  <a:moveTo>
                    <a:pt x="32" y="0"/>
                  </a:moveTo>
                  <a:cubicBezTo>
                    <a:pt x="24" y="0"/>
                    <a:pt x="19" y="9"/>
                    <a:pt x="19" y="17"/>
                  </a:cubicBezTo>
                  <a:cubicBezTo>
                    <a:pt x="1" y="53"/>
                    <a:pt x="23" y="89"/>
                    <a:pt x="56" y="89"/>
                  </a:cubicBezTo>
                  <a:cubicBezTo>
                    <a:pt x="67" y="89"/>
                    <a:pt x="78" y="86"/>
                    <a:pt x="90" y="77"/>
                  </a:cubicBezTo>
                  <a:cubicBezTo>
                    <a:pt x="92" y="77"/>
                    <a:pt x="94" y="77"/>
                    <a:pt x="95" y="76"/>
                  </a:cubicBezTo>
                  <a:lnTo>
                    <a:pt x="95" y="76"/>
                  </a:lnTo>
                  <a:cubicBezTo>
                    <a:pt x="258" y="183"/>
                    <a:pt x="433" y="285"/>
                    <a:pt x="638" y="339"/>
                  </a:cubicBezTo>
                  <a:cubicBezTo>
                    <a:pt x="470" y="205"/>
                    <a:pt x="261" y="123"/>
                    <a:pt x="79" y="25"/>
                  </a:cubicBezTo>
                  <a:lnTo>
                    <a:pt x="79" y="25"/>
                  </a:lnTo>
                  <a:cubicBezTo>
                    <a:pt x="78" y="23"/>
                    <a:pt x="78" y="20"/>
                    <a:pt x="78" y="17"/>
                  </a:cubicBezTo>
                  <a:cubicBezTo>
                    <a:pt x="74" y="17"/>
                    <a:pt x="70" y="18"/>
                    <a:pt x="67" y="19"/>
                  </a:cubicBezTo>
                  <a:lnTo>
                    <a:pt x="67" y="19"/>
                  </a:lnTo>
                  <a:cubicBezTo>
                    <a:pt x="59" y="15"/>
                    <a:pt x="51" y="10"/>
                    <a:pt x="42" y="5"/>
                  </a:cubicBezTo>
                  <a:cubicBezTo>
                    <a:pt x="39" y="2"/>
                    <a:pt x="35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76" name="Google Shape;19676;p28"/>
            <p:cNvSpPr/>
            <p:nvPr/>
          </p:nvSpPr>
          <p:spPr>
            <a:xfrm>
              <a:off x="1495125" y="2228675"/>
              <a:ext cx="12825" cy="5375"/>
            </a:xfrm>
            <a:custGeom>
              <a:avLst/>
              <a:gdLst/>
              <a:ahLst/>
              <a:cxnLst/>
              <a:rect l="l" t="t" r="r" b="b"/>
              <a:pathLst>
                <a:path w="513" h="215" extrusionOk="0">
                  <a:moveTo>
                    <a:pt x="24" y="1"/>
                  </a:moveTo>
                  <a:cubicBezTo>
                    <a:pt x="0" y="1"/>
                    <a:pt x="0" y="24"/>
                    <a:pt x="12" y="24"/>
                  </a:cubicBezTo>
                  <a:cubicBezTo>
                    <a:pt x="203" y="84"/>
                    <a:pt x="357" y="132"/>
                    <a:pt x="512" y="215"/>
                  </a:cubicBezTo>
                  <a:cubicBezTo>
                    <a:pt x="369" y="120"/>
                    <a:pt x="203" y="24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77" name="Google Shape;19677;p28"/>
            <p:cNvSpPr/>
            <p:nvPr/>
          </p:nvSpPr>
          <p:spPr>
            <a:xfrm>
              <a:off x="1534875" y="2503125"/>
              <a:ext cx="30800" cy="13500"/>
            </a:xfrm>
            <a:custGeom>
              <a:avLst/>
              <a:gdLst/>
              <a:ahLst/>
              <a:cxnLst/>
              <a:rect l="l" t="t" r="r" b="b"/>
              <a:pathLst>
                <a:path w="1232" h="540" extrusionOk="0">
                  <a:moveTo>
                    <a:pt x="1220" y="0"/>
                  </a:moveTo>
                  <a:cubicBezTo>
                    <a:pt x="803" y="60"/>
                    <a:pt x="375" y="250"/>
                    <a:pt x="29" y="512"/>
                  </a:cubicBezTo>
                  <a:cubicBezTo>
                    <a:pt x="0" y="522"/>
                    <a:pt x="18" y="539"/>
                    <a:pt x="32" y="539"/>
                  </a:cubicBezTo>
                  <a:cubicBezTo>
                    <a:pt x="36" y="539"/>
                    <a:pt x="39" y="538"/>
                    <a:pt x="41" y="536"/>
                  </a:cubicBezTo>
                  <a:cubicBezTo>
                    <a:pt x="434" y="310"/>
                    <a:pt x="791" y="167"/>
                    <a:pt x="1220" y="36"/>
                  </a:cubicBezTo>
                  <a:cubicBezTo>
                    <a:pt x="1232" y="36"/>
                    <a:pt x="1232" y="0"/>
                    <a:pt x="12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78" name="Google Shape;19678;p28"/>
            <p:cNvSpPr/>
            <p:nvPr/>
          </p:nvSpPr>
          <p:spPr>
            <a:xfrm>
              <a:off x="1540050" y="2506775"/>
              <a:ext cx="30950" cy="12725"/>
            </a:xfrm>
            <a:custGeom>
              <a:avLst/>
              <a:gdLst/>
              <a:ahLst/>
              <a:cxnLst/>
              <a:rect l="l" t="t" r="r" b="b"/>
              <a:pathLst>
                <a:path w="1238" h="509" extrusionOk="0">
                  <a:moveTo>
                    <a:pt x="1223" y="1"/>
                  </a:moveTo>
                  <a:cubicBezTo>
                    <a:pt x="1219" y="1"/>
                    <a:pt x="1212" y="3"/>
                    <a:pt x="1203" y="9"/>
                  </a:cubicBezTo>
                  <a:cubicBezTo>
                    <a:pt x="965" y="45"/>
                    <a:pt x="727" y="152"/>
                    <a:pt x="501" y="259"/>
                  </a:cubicBezTo>
                  <a:cubicBezTo>
                    <a:pt x="322" y="318"/>
                    <a:pt x="144" y="378"/>
                    <a:pt x="1" y="509"/>
                  </a:cubicBezTo>
                  <a:cubicBezTo>
                    <a:pt x="191" y="485"/>
                    <a:pt x="382" y="366"/>
                    <a:pt x="561" y="283"/>
                  </a:cubicBezTo>
                  <a:cubicBezTo>
                    <a:pt x="775" y="199"/>
                    <a:pt x="1013" y="128"/>
                    <a:pt x="1215" y="33"/>
                  </a:cubicBezTo>
                  <a:cubicBezTo>
                    <a:pt x="1233" y="24"/>
                    <a:pt x="1238" y="1"/>
                    <a:pt x="1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79" name="Google Shape;19679;p28"/>
            <p:cNvSpPr/>
            <p:nvPr/>
          </p:nvSpPr>
          <p:spPr>
            <a:xfrm>
              <a:off x="1535600" y="2506975"/>
              <a:ext cx="31275" cy="14325"/>
            </a:xfrm>
            <a:custGeom>
              <a:avLst/>
              <a:gdLst/>
              <a:ahLst/>
              <a:cxnLst/>
              <a:rect l="l" t="t" r="r" b="b"/>
              <a:pathLst>
                <a:path w="1251" h="573" extrusionOk="0">
                  <a:moveTo>
                    <a:pt x="1239" y="1"/>
                  </a:moveTo>
                  <a:cubicBezTo>
                    <a:pt x="834" y="25"/>
                    <a:pt x="310" y="275"/>
                    <a:pt x="12" y="561"/>
                  </a:cubicBezTo>
                  <a:cubicBezTo>
                    <a:pt x="0" y="561"/>
                    <a:pt x="12" y="572"/>
                    <a:pt x="12" y="572"/>
                  </a:cubicBezTo>
                  <a:cubicBezTo>
                    <a:pt x="227" y="477"/>
                    <a:pt x="417" y="334"/>
                    <a:pt x="643" y="239"/>
                  </a:cubicBezTo>
                  <a:cubicBezTo>
                    <a:pt x="834" y="144"/>
                    <a:pt x="1036" y="96"/>
                    <a:pt x="1239" y="25"/>
                  </a:cubicBezTo>
                  <a:cubicBezTo>
                    <a:pt x="1251" y="25"/>
                    <a:pt x="1251" y="1"/>
                    <a:pt x="1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80" name="Google Shape;19680;p28"/>
            <p:cNvSpPr/>
            <p:nvPr/>
          </p:nvSpPr>
          <p:spPr>
            <a:xfrm>
              <a:off x="1536350" y="2504000"/>
              <a:ext cx="26350" cy="14100"/>
            </a:xfrm>
            <a:custGeom>
              <a:avLst/>
              <a:gdLst/>
              <a:ahLst/>
              <a:cxnLst/>
              <a:rect l="l" t="t" r="r" b="b"/>
              <a:pathLst>
                <a:path w="1054" h="564" extrusionOk="0">
                  <a:moveTo>
                    <a:pt x="1042" y="1"/>
                  </a:moveTo>
                  <a:cubicBezTo>
                    <a:pt x="673" y="48"/>
                    <a:pt x="292" y="299"/>
                    <a:pt x="30" y="537"/>
                  </a:cubicBezTo>
                  <a:cubicBezTo>
                    <a:pt x="1" y="546"/>
                    <a:pt x="19" y="564"/>
                    <a:pt x="33" y="564"/>
                  </a:cubicBezTo>
                  <a:cubicBezTo>
                    <a:pt x="36" y="564"/>
                    <a:pt x="40" y="563"/>
                    <a:pt x="42" y="560"/>
                  </a:cubicBezTo>
                  <a:cubicBezTo>
                    <a:pt x="197" y="453"/>
                    <a:pt x="328" y="358"/>
                    <a:pt x="494" y="263"/>
                  </a:cubicBezTo>
                  <a:cubicBezTo>
                    <a:pt x="673" y="156"/>
                    <a:pt x="863" y="120"/>
                    <a:pt x="1042" y="25"/>
                  </a:cubicBezTo>
                  <a:cubicBezTo>
                    <a:pt x="1054" y="25"/>
                    <a:pt x="1054" y="1"/>
                    <a:pt x="10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81" name="Google Shape;19681;p28"/>
            <p:cNvSpPr/>
            <p:nvPr/>
          </p:nvSpPr>
          <p:spPr>
            <a:xfrm>
              <a:off x="1536450" y="2511750"/>
              <a:ext cx="28925" cy="13550"/>
            </a:xfrm>
            <a:custGeom>
              <a:avLst/>
              <a:gdLst/>
              <a:ahLst/>
              <a:cxnLst/>
              <a:rect l="l" t="t" r="r" b="b"/>
              <a:pathLst>
                <a:path w="1157" h="542" extrusionOk="0">
                  <a:moveTo>
                    <a:pt x="1145" y="0"/>
                  </a:moveTo>
                  <a:cubicBezTo>
                    <a:pt x="752" y="60"/>
                    <a:pt x="335" y="286"/>
                    <a:pt x="26" y="524"/>
                  </a:cubicBezTo>
                  <a:cubicBezTo>
                    <a:pt x="1" y="533"/>
                    <a:pt x="5" y="541"/>
                    <a:pt x="14" y="541"/>
                  </a:cubicBezTo>
                  <a:cubicBezTo>
                    <a:pt x="18" y="541"/>
                    <a:pt x="22" y="540"/>
                    <a:pt x="26" y="536"/>
                  </a:cubicBezTo>
                  <a:cubicBezTo>
                    <a:pt x="383" y="310"/>
                    <a:pt x="752" y="179"/>
                    <a:pt x="1145" y="24"/>
                  </a:cubicBezTo>
                  <a:cubicBezTo>
                    <a:pt x="1157" y="24"/>
                    <a:pt x="1157" y="0"/>
                    <a:pt x="11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82" name="Google Shape;19682;p28"/>
            <p:cNvSpPr/>
            <p:nvPr/>
          </p:nvSpPr>
          <p:spPr>
            <a:xfrm>
              <a:off x="1537800" y="2517700"/>
              <a:ext cx="28775" cy="12300"/>
            </a:xfrm>
            <a:custGeom>
              <a:avLst/>
              <a:gdLst/>
              <a:ahLst/>
              <a:cxnLst/>
              <a:rect l="l" t="t" r="r" b="b"/>
              <a:pathLst>
                <a:path w="1151" h="492" extrusionOk="0">
                  <a:moveTo>
                    <a:pt x="1115" y="1"/>
                  </a:moveTo>
                  <a:cubicBezTo>
                    <a:pt x="746" y="96"/>
                    <a:pt x="377" y="298"/>
                    <a:pt x="31" y="465"/>
                  </a:cubicBezTo>
                  <a:cubicBezTo>
                    <a:pt x="1" y="465"/>
                    <a:pt x="14" y="491"/>
                    <a:pt x="33" y="491"/>
                  </a:cubicBezTo>
                  <a:cubicBezTo>
                    <a:pt x="37" y="491"/>
                    <a:pt x="40" y="490"/>
                    <a:pt x="43" y="489"/>
                  </a:cubicBezTo>
                  <a:cubicBezTo>
                    <a:pt x="401" y="358"/>
                    <a:pt x="805" y="227"/>
                    <a:pt x="1127" y="24"/>
                  </a:cubicBezTo>
                  <a:cubicBezTo>
                    <a:pt x="1151" y="12"/>
                    <a:pt x="1127" y="1"/>
                    <a:pt x="11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83" name="Google Shape;19683;p28"/>
            <p:cNvSpPr/>
            <p:nvPr/>
          </p:nvSpPr>
          <p:spPr>
            <a:xfrm>
              <a:off x="1537375" y="2523350"/>
              <a:ext cx="23550" cy="8950"/>
            </a:xfrm>
            <a:custGeom>
              <a:avLst/>
              <a:gdLst/>
              <a:ahLst/>
              <a:cxnLst/>
              <a:rect l="l" t="t" r="r" b="b"/>
              <a:pathLst>
                <a:path w="942" h="358" extrusionOk="0">
                  <a:moveTo>
                    <a:pt x="906" y="1"/>
                  </a:moveTo>
                  <a:cubicBezTo>
                    <a:pt x="608" y="120"/>
                    <a:pt x="310" y="215"/>
                    <a:pt x="13" y="322"/>
                  </a:cubicBezTo>
                  <a:cubicBezTo>
                    <a:pt x="1" y="322"/>
                    <a:pt x="1" y="358"/>
                    <a:pt x="13" y="358"/>
                  </a:cubicBezTo>
                  <a:cubicBezTo>
                    <a:pt x="334" y="298"/>
                    <a:pt x="656" y="191"/>
                    <a:pt x="929" y="25"/>
                  </a:cubicBezTo>
                  <a:cubicBezTo>
                    <a:pt x="941" y="13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84" name="Google Shape;19684;p28"/>
            <p:cNvSpPr/>
            <p:nvPr/>
          </p:nvSpPr>
          <p:spPr>
            <a:xfrm>
              <a:off x="1534100" y="2503125"/>
              <a:ext cx="26825" cy="9850"/>
            </a:xfrm>
            <a:custGeom>
              <a:avLst/>
              <a:gdLst/>
              <a:ahLst/>
              <a:cxnLst/>
              <a:rect l="l" t="t" r="r" b="b"/>
              <a:pathLst>
                <a:path w="1073" h="394" extrusionOk="0">
                  <a:moveTo>
                    <a:pt x="1060" y="0"/>
                  </a:moveTo>
                  <a:cubicBezTo>
                    <a:pt x="703" y="36"/>
                    <a:pt x="322" y="179"/>
                    <a:pt x="25" y="357"/>
                  </a:cubicBezTo>
                  <a:cubicBezTo>
                    <a:pt x="1" y="357"/>
                    <a:pt x="13" y="393"/>
                    <a:pt x="25" y="393"/>
                  </a:cubicBezTo>
                  <a:cubicBezTo>
                    <a:pt x="370" y="238"/>
                    <a:pt x="703" y="155"/>
                    <a:pt x="1060" y="36"/>
                  </a:cubicBezTo>
                  <a:cubicBezTo>
                    <a:pt x="1072" y="36"/>
                    <a:pt x="1072" y="0"/>
                    <a:pt x="10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85" name="Google Shape;19685;p28"/>
            <p:cNvSpPr/>
            <p:nvPr/>
          </p:nvSpPr>
          <p:spPr>
            <a:xfrm>
              <a:off x="1538275" y="2497325"/>
              <a:ext cx="40200" cy="8500"/>
            </a:xfrm>
            <a:custGeom>
              <a:avLst/>
              <a:gdLst/>
              <a:ahLst/>
              <a:cxnLst/>
              <a:rect l="l" t="t" r="r" b="b"/>
              <a:pathLst>
                <a:path w="1608" h="340" extrusionOk="0">
                  <a:moveTo>
                    <a:pt x="1422" y="0"/>
                  </a:moveTo>
                  <a:cubicBezTo>
                    <a:pt x="952" y="0"/>
                    <a:pt x="439" y="133"/>
                    <a:pt x="12" y="304"/>
                  </a:cubicBezTo>
                  <a:cubicBezTo>
                    <a:pt x="1" y="327"/>
                    <a:pt x="1" y="339"/>
                    <a:pt x="12" y="339"/>
                  </a:cubicBezTo>
                  <a:cubicBezTo>
                    <a:pt x="536" y="185"/>
                    <a:pt x="1048" y="125"/>
                    <a:pt x="1584" y="42"/>
                  </a:cubicBezTo>
                  <a:cubicBezTo>
                    <a:pt x="1608" y="42"/>
                    <a:pt x="1608" y="6"/>
                    <a:pt x="1584" y="6"/>
                  </a:cubicBezTo>
                  <a:cubicBezTo>
                    <a:pt x="1531" y="2"/>
                    <a:pt x="1477" y="0"/>
                    <a:pt x="14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86" name="Google Shape;19686;p28"/>
            <p:cNvSpPr/>
            <p:nvPr/>
          </p:nvSpPr>
          <p:spPr>
            <a:xfrm>
              <a:off x="1583525" y="2490900"/>
              <a:ext cx="23225" cy="4800"/>
            </a:xfrm>
            <a:custGeom>
              <a:avLst/>
              <a:gdLst/>
              <a:ahLst/>
              <a:cxnLst/>
              <a:rect l="l" t="t" r="r" b="b"/>
              <a:pathLst>
                <a:path w="929" h="192" extrusionOk="0">
                  <a:moveTo>
                    <a:pt x="905" y="1"/>
                  </a:moveTo>
                  <a:cubicBezTo>
                    <a:pt x="607" y="72"/>
                    <a:pt x="310" y="144"/>
                    <a:pt x="0" y="191"/>
                  </a:cubicBezTo>
                  <a:cubicBezTo>
                    <a:pt x="310" y="191"/>
                    <a:pt x="631" y="144"/>
                    <a:pt x="905" y="13"/>
                  </a:cubicBezTo>
                  <a:cubicBezTo>
                    <a:pt x="929" y="13"/>
                    <a:pt x="905" y="1"/>
                    <a:pt x="9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87" name="Google Shape;19687;p28"/>
            <p:cNvSpPr/>
            <p:nvPr/>
          </p:nvSpPr>
          <p:spPr>
            <a:xfrm>
              <a:off x="1608825" y="2478125"/>
              <a:ext cx="32750" cy="12800"/>
            </a:xfrm>
            <a:custGeom>
              <a:avLst/>
              <a:gdLst/>
              <a:ahLst/>
              <a:cxnLst/>
              <a:rect l="l" t="t" r="r" b="b"/>
              <a:pathLst>
                <a:path w="1310" h="512" extrusionOk="0">
                  <a:moveTo>
                    <a:pt x="1298" y="0"/>
                  </a:moveTo>
                  <a:cubicBezTo>
                    <a:pt x="881" y="143"/>
                    <a:pt x="417" y="298"/>
                    <a:pt x="12" y="476"/>
                  </a:cubicBezTo>
                  <a:cubicBezTo>
                    <a:pt x="0" y="500"/>
                    <a:pt x="0" y="512"/>
                    <a:pt x="36" y="512"/>
                  </a:cubicBezTo>
                  <a:cubicBezTo>
                    <a:pt x="465" y="417"/>
                    <a:pt x="929" y="226"/>
                    <a:pt x="1310" y="24"/>
                  </a:cubicBezTo>
                  <a:lnTo>
                    <a:pt x="1298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88" name="Google Shape;19688;p28"/>
            <p:cNvSpPr/>
            <p:nvPr/>
          </p:nvSpPr>
          <p:spPr>
            <a:xfrm>
              <a:off x="1609125" y="2483475"/>
              <a:ext cx="32175" cy="11925"/>
            </a:xfrm>
            <a:custGeom>
              <a:avLst/>
              <a:gdLst/>
              <a:ahLst/>
              <a:cxnLst/>
              <a:rect l="l" t="t" r="r" b="b"/>
              <a:pathLst>
                <a:path w="1287" h="477" extrusionOk="0">
                  <a:moveTo>
                    <a:pt x="1250" y="0"/>
                  </a:moveTo>
                  <a:cubicBezTo>
                    <a:pt x="857" y="119"/>
                    <a:pt x="441" y="262"/>
                    <a:pt x="36" y="429"/>
                  </a:cubicBezTo>
                  <a:cubicBezTo>
                    <a:pt x="0" y="441"/>
                    <a:pt x="24" y="477"/>
                    <a:pt x="48" y="477"/>
                  </a:cubicBezTo>
                  <a:cubicBezTo>
                    <a:pt x="453" y="346"/>
                    <a:pt x="869" y="191"/>
                    <a:pt x="1250" y="24"/>
                  </a:cubicBezTo>
                  <a:cubicBezTo>
                    <a:pt x="1286" y="24"/>
                    <a:pt x="1274" y="0"/>
                    <a:pt x="12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89" name="Google Shape;19689;p28"/>
            <p:cNvSpPr/>
            <p:nvPr/>
          </p:nvSpPr>
          <p:spPr>
            <a:xfrm>
              <a:off x="1614475" y="2487375"/>
              <a:ext cx="28500" cy="11300"/>
            </a:xfrm>
            <a:custGeom>
              <a:avLst/>
              <a:gdLst/>
              <a:ahLst/>
              <a:cxnLst/>
              <a:rect l="l" t="t" r="r" b="b"/>
              <a:pathLst>
                <a:path w="1140" h="452" extrusionOk="0">
                  <a:moveTo>
                    <a:pt x="1134" y="0"/>
                  </a:moveTo>
                  <a:cubicBezTo>
                    <a:pt x="1133" y="0"/>
                    <a:pt x="1132" y="3"/>
                    <a:pt x="1132" y="11"/>
                  </a:cubicBezTo>
                  <a:cubicBezTo>
                    <a:pt x="1140" y="11"/>
                    <a:pt x="1137" y="0"/>
                    <a:pt x="1134" y="0"/>
                  </a:cubicBezTo>
                  <a:close/>
                  <a:moveTo>
                    <a:pt x="1132" y="11"/>
                  </a:moveTo>
                  <a:lnTo>
                    <a:pt x="1132" y="11"/>
                  </a:lnTo>
                  <a:cubicBezTo>
                    <a:pt x="774" y="166"/>
                    <a:pt x="405" y="285"/>
                    <a:pt x="24" y="404"/>
                  </a:cubicBezTo>
                  <a:cubicBezTo>
                    <a:pt x="1" y="428"/>
                    <a:pt x="12" y="452"/>
                    <a:pt x="48" y="452"/>
                  </a:cubicBezTo>
                  <a:cubicBezTo>
                    <a:pt x="429" y="368"/>
                    <a:pt x="798" y="202"/>
                    <a:pt x="113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90" name="Google Shape;19690;p28"/>
            <p:cNvSpPr/>
            <p:nvPr/>
          </p:nvSpPr>
          <p:spPr>
            <a:xfrm>
              <a:off x="1618650" y="2494175"/>
              <a:ext cx="21750" cy="8675"/>
            </a:xfrm>
            <a:custGeom>
              <a:avLst/>
              <a:gdLst/>
              <a:ahLst/>
              <a:cxnLst/>
              <a:rect l="l" t="t" r="r" b="b"/>
              <a:pathLst>
                <a:path w="870" h="347" extrusionOk="0">
                  <a:moveTo>
                    <a:pt x="857" y="1"/>
                  </a:moveTo>
                  <a:cubicBezTo>
                    <a:pt x="596" y="72"/>
                    <a:pt x="274" y="168"/>
                    <a:pt x="24" y="299"/>
                  </a:cubicBezTo>
                  <a:cubicBezTo>
                    <a:pt x="0" y="311"/>
                    <a:pt x="24" y="346"/>
                    <a:pt x="36" y="346"/>
                  </a:cubicBezTo>
                  <a:cubicBezTo>
                    <a:pt x="322" y="287"/>
                    <a:pt x="607" y="156"/>
                    <a:pt x="857" y="13"/>
                  </a:cubicBezTo>
                  <a:cubicBezTo>
                    <a:pt x="869" y="13"/>
                    <a:pt x="869" y="1"/>
                    <a:pt x="8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91" name="Google Shape;19691;p28"/>
            <p:cNvSpPr/>
            <p:nvPr/>
          </p:nvSpPr>
          <p:spPr>
            <a:xfrm>
              <a:off x="1618650" y="2501925"/>
              <a:ext cx="16675" cy="7175"/>
            </a:xfrm>
            <a:custGeom>
              <a:avLst/>
              <a:gdLst/>
              <a:ahLst/>
              <a:cxnLst/>
              <a:rect l="l" t="t" r="r" b="b"/>
              <a:pathLst>
                <a:path w="667" h="287" extrusionOk="0">
                  <a:moveTo>
                    <a:pt x="631" y="1"/>
                  </a:moveTo>
                  <a:cubicBezTo>
                    <a:pt x="429" y="60"/>
                    <a:pt x="191" y="120"/>
                    <a:pt x="12" y="262"/>
                  </a:cubicBezTo>
                  <a:cubicBezTo>
                    <a:pt x="0" y="274"/>
                    <a:pt x="12" y="286"/>
                    <a:pt x="24" y="286"/>
                  </a:cubicBezTo>
                  <a:cubicBezTo>
                    <a:pt x="238" y="227"/>
                    <a:pt x="429" y="108"/>
                    <a:pt x="631" y="36"/>
                  </a:cubicBezTo>
                  <a:cubicBezTo>
                    <a:pt x="667" y="36"/>
                    <a:pt x="655" y="1"/>
                    <a:pt x="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92" name="Google Shape;19692;p28"/>
            <p:cNvSpPr/>
            <p:nvPr/>
          </p:nvSpPr>
          <p:spPr>
            <a:xfrm>
              <a:off x="1396300" y="2580425"/>
              <a:ext cx="40800" cy="8950"/>
            </a:xfrm>
            <a:custGeom>
              <a:avLst/>
              <a:gdLst/>
              <a:ahLst/>
              <a:cxnLst/>
              <a:rect l="l" t="t" r="r" b="b"/>
              <a:pathLst>
                <a:path w="1632" h="358" extrusionOk="0">
                  <a:moveTo>
                    <a:pt x="19" y="0"/>
                  </a:moveTo>
                  <a:cubicBezTo>
                    <a:pt x="1" y="0"/>
                    <a:pt x="3" y="16"/>
                    <a:pt x="12" y="16"/>
                  </a:cubicBezTo>
                  <a:cubicBezTo>
                    <a:pt x="397" y="237"/>
                    <a:pt x="853" y="357"/>
                    <a:pt x="1297" y="357"/>
                  </a:cubicBezTo>
                  <a:cubicBezTo>
                    <a:pt x="1401" y="357"/>
                    <a:pt x="1505" y="351"/>
                    <a:pt x="1608" y="337"/>
                  </a:cubicBezTo>
                  <a:cubicBezTo>
                    <a:pt x="1631" y="337"/>
                    <a:pt x="1631" y="313"/>
                    <a:pt x="1608" y="313"/>
                  </a:cubicBezTo>
                  <a:cubicBezTo>
                    <a:pt x="1036" y="313"/>
                    <a:pt x="548" y="230"/>
                    <a:pt x="36" y="4"/>
                  </a:cubicBezTo>
                  <a:cubicBezTo>
                    <a:pt x="29" y="1"/>
                    <a:pt x="23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93" name="Google Shape;19693;p28"/>
            <p:cNvSpPr/>
            <p:nvPr/>
          </p:nvSpPr>
          <p:spPr>
            <a:xfrm>
              <a:off x="1398675" y="2577525"/>
              <a:ext cx="31875" cy="6875"/>
            </a:xfrm>
            <a:custGeom>
              <a:avLst/>
              <a:gdLst/>
              <a:ahLst/>
              <a:cxnLst/>
              <a:rect l="l" t="t" r="r" b="b"/>
              <a:pathLst>
                <a:path w="1275" h="275" extrusionOk="0">
                  <a:moveTo>
                    <a:pt x="24" y="1"/>
                  </a:moveTo>
                  <a:cubicBezTo>
                    <a:pt x="12" y="1"/>
                    <a:pt x="0" y="36"/>
                    <a:pt x="24" y="36"/>
                  </a:cubicBezTo>
                  <a:cubicBezTo>
                    <a:pt x="417" y="155"/>
                    <a:pt x="858" y="251"/>
                    <a:pt x="1263" y="275"/>
                  </a:cubicBezTo>
                  <a:cubicBezTo>
                    <a:pt x="1274" y="275"/>
                    <a:pt x="1274" y="251"/>
                    <a:pt x="1263" y="239"/>
                  </a:cubicBezTo>
                  <a:cubicBezTo>
                    <a:pt x="846" y="167"/>
                    <a:pt x="441" y="10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94" name="Google Shape;19694;p28"/>
            <p:cNvSpPr/>
            <p:nvPr/>
          </p:nvSpPr>
          <p:spPr>
            <a:xfrm>
              <a:off x="1393950" y="2572200"/>
              <a:ext cx="36600" cy="11000"/>
            </a:xfrm>
            <a:custGeom>
              <a:avLst/>
              <a:gdLst/>
              <a:ahLst/>
              <a:cxnLst/>
              <a:rect l="l" t="t" r="r" b="b"/>
              <a:pathLst>
                <a:path w="1464" h="440" extrusionOk="0">
                  <a:moveTo>
                    <a:pt x="3" y="1"/>
                  </a:moveTo>
                  <a:cubicBezTo>
                    <a:pt x="0" y="1"/>
                    <a:pt x="3" y="11"/>
                    <a:pt x="11" y="11"/>
                  </a:cubicBezTo>
                  <a:cubicBezTo>
                    <a:pt x="7" y="3"/>
                    <a:pt x="4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451" y="202"/>
                    <a:pt x="963" y="380"/>
                    <a:pt x="1452" y="440"/>
                  </a:cubicBezTo>
                  <a:cubicBezTo>
                    <a:pt x="1463" y="440"/>
                    <a:pt x="1463" y="428"/>
                    <a:pt x="1452" y="428"/>
                  </a:cubicBezTo>
                  <a:cubicBezTo>
                    <a:pt x="963" y="285"/>
                    <a:pt x="487" y="166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95" name="Google Shape;19695;p28"/>
            <p:cNvSpPr/>
            <p:nvPr/>
          </p:nvSpPr>
          <p:spPr>
            <a:xfrm>
              <a:off x="1396600" y="2568300"/>
              <a:ext cx="33650" cy="8950"/>
            </a:xfrm>
            <a:custGeom>
              <a:avLst/>
              <a:gdLst/>
              <a:ahLst/>
              <a:cxnLst/>
              <a:rect l="l" t="t" r="r" b="b"/>
              <a:pathLst>
                <a:path w="1346" h="358" extrusionOk="0">
                  <a:moveTo>
                    <a:pt x="0" y="1"/>
                  </a:moveTo>
                  <a:cubicBezTo>
                    <a:pt x="441" y="143"/>
                    <a:pt x="881" y="286"/>
                    <a:pt x="1334" y="358"/>
                  </a:cubicBezTo>
                  <a:cubicBezTo>
                    <a:pt x="1334" y="358"/>
                    <a:pt x="1346" y="334"/>
                    <a:pt x="1334" y="334"/>
                  </a:cubicBezTo>
                  <a:cubicBezTo>
                    <a:pt x="881" y="227"/>
                    <a:pt x="453" y="13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96" name="Google Shape;19696;p28"/>
            <p:cNvSpPr/>
            <p:nvPr/>
          </p:nvSpPr>
          <p:spPr>
            <a:xfrm>
              <a:off x="1440350" y="2577225"/>
              <a:ext cx="60575" cy="24275"/>
            </a:xfrm>
            <a:custGeom>
              <a:avLst/>
              <a:gdLst/>
              <a:ahLst/>
              <a:cxnLst/>
              <a:rect l="l" t="t" r="r" b="b"/>
              <a:pathLst>
                <a:path w="2423" h="971" extrusionOk="0">
                  <a:moveTo>
                    <a:pt x="0" y="1"/>
                  </a:moveTo>
                  <a:lnTo>
                    <a:pt x="0" y="1"/>
                  </a:lnTo>
                  <a:cubicBezTo>
                    <a:pt x="739" y="477"/>
                    <a:pt x="1691" y="406"/>
                    <a:pt x="2394" y="965"/>
                  </a:cubicBezTo>
                  <a:cubicBezTo>
                    <a:pt x="2397" y="969"/>
                    <a:pt x="2401" y="970"/>
                    <a:pt x="2406" y="970"/>
                  </a:cubicBezTo>
                  <a:cubicBezTo>
                    <a:pt x="2415" y="970"/>
                    <a:pt x="2422" y="962"/>
                    <a:pt x="2405" y="953"/>
                  </a:cubicBezTo>
                  <a:cubicBezTo>
                    <a:pt x="1810" y="287"/>
                    <a:pt x="739" y="44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97" name="Google Shape;19697;p28"/>
            <p:cNvSpPr/>
            <p:nvPr/>
          </p:nvSpPr>
          <p:spPr>
            <a:xfrm>
              <a:off x="1502850" y="2601650"/>
              <a:ext cx="37225" cy="17700"/>
            </a:xfrm>
            <a:custGeom>
              <a:avLst/>
              <a:gdLst/>
              <a:ahLst/>
              <a:cxnLst/>
              <a:rect l="l" t="t" r="r" b="b"/>
              <a:pathLst>
                <a:path w="1489" h="708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406" y="260"/>
                    <a:pt x="894" y="708"/>
                    <a:pt x="1368" y="708"/>
                  </a:cubicBezTo>
                  <a:cubicBezTo>
                    <a:pt x="1396" y="708"/>
                    <a:pt x="1425" y="706"/>
                    <a:pt x="1453" y="703"/>
                  </a:cubicBezTo>
                  <a:cubicBezTo>
                    <a:pt x="1477" y="703"/>
                    <a:pt x="1489" y="679"/>
                    <a:pt x="1453" y="679"/>
                  </a:cubicBezTo>
                  <a:cubicBezTo>
                    <a:pt x="941" y="560"/>
                    <a:pt x="477" y="274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98" name="Google Shape;19698;p28"/>
            <p:cNvSpPr/>
            <p:nvPr/>
          </p:nvSpPr>
          <p:spPr>
            <a:xfrm>
              <a:off x="1507025" y="2600150"/>
              <a:ext cx="31575" cy="14025"/>
            </a:xfrm>
            <a:custGeom>
              <a:avLst/>
              <a:gdLst/>
              <a:ahLst/>
              <a:cxnLst/>
              <a:rect l="l" t="t" r="r" b="b"/>
              <a:pathLst>
                <a:path w="1263" h="561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43"/>
                    <a:pt x="393" y="227"/>
                    <a:pt x="608" y="322"/>
                  </a:cubicBezTo>
                  <a:cubicBezTo>
                    <a:pt x="810" y="405"/>
                    <a:pt x="1024" y="513"/>
                    <a:pt x="1251" y="560"/>
                  </a:cubicBezTo>
                  <a:cubicBezTo>
                    <a:pt x="1262" y="560"/>
                    <a:pt x="1262" y="536"/>
                    <a:pt x="1262" y="536"/>
                  </a:cubicBezTo>
                  <a:cubicBezTo>
                    <a:pt x="1048" y="441"/>
                    <a:pt x="810" y="346"/>
                    <a:pt x="596" y="263"/>
                  </a:cubicBezTo>
                  <a:cubicBezTo>
                    <a:pt x="381" y="167"/>
                    <a:pt x="191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99" name="Google Shape;19699;p28"/>
            <p:cNvSpPr/>
            <p:nvPr/>
          </p:nvSpPr>
          <p:spPr>
            <a:xfrm>
              <a:off x="1504175" y="2593550"/>
              <a:ext cx="37100" cy="17050"/>
            </a:xfrm>
            <a:custGeom>
              <a:avLst/>
              <a:gdLst/>
              <a:ahLst/>
              <a:cxnLst/>
              <a:rect l="l" t="t" r="r" b="b"/>
              <a:pathLst>
                <a:path w="1484" h="682" extrusionOk="0">
                  <a:moveTo>
                    <a:pt x="4" y="1"/>
                  </a:moveTo>
                  <a:cubicBezTo>
                    <a:pt x="1" y="1"/>
                    <a:pt x="0" y="8"/>
                    <a:pt x="7" y="15"/>
                  </a:cubicBezTo>
                  <a:cubicBezTo>
                    <a:pt x="7" y="4"/>
                    <a:pt x="5" y="1"/>
                    <a:pt x="4" y="1"/>
                  </a:cubicBezTo>
                  <a:close/>
                  <a:moveTo>
                    <a:pt x="7" y="15"/>
                  </a:moveTo>
                  <a:lnTo>
                    <a:pt x="7" y="15"/>
                  </a:lnTo>
                  <a:cubicBezTo>
                    <a:pt x="436" y="300"/>
                    <a:pt x="960" y="550"/>
                    <a:pt x="1460" y="681"/>
                  </a:cubicBezTo>
                  <a:cubicBezTo>
                    <a:pt x="1484" y="681"/>
                    <a:pt x="1484" y="669"/>
                    <a:pt x="1484" y="657"/>
                  </a:cubicBezTo>
                  <a:cubicBezTo>
                    <a:pt x="972" y="431"/>
                    <a:pt x="495" y="241"/>
                    <a:pt x="7" y="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00" name="Google Shape;19700;p28"/>
            <p:cNvSpPr/>
            <p:nvPr/>
          </p:nvSpPr>
          <p:spPr>
            <a:xfrm>
              <a:off x="1506675" y="2589400"/>
              <a:ext cx="28050" cy="14650"/>
            </a:xfrm>
            <a:custGeom>
              <a:avLst/>
              <a:gdLst/>
              <a:ahLst/>
              <a:cxnLst/>
              <a:rect l="l" t="t" r="r" b="b"/>
              <a:pathLst>
                <a:path w="1122" h="586" extrusionOk="0">
                  <a:moveTo>
                    <a:pt x="9" y="0"/>
                  </a:moveTo>
                  <a:cubicBezTo>
                    <a:pt x="3" y="0"/>
                    <a:pt x="1" y="7"/>
                    <a:pt x="14" y="14"/>
                  </a:cubicBezTo>
                  <a:cubicBezTo>
                    <a:pt x="383" y="192"/>
                    <a:pt x="729" y="407"/>
                    <a:pt x="1098" y="585"/>
                  </a:cubicBezTo>
                  <a:cubicBezTo>
                    <a:pt x="1110" y="585"/>
                    <a:pt x="1122" y="573"/>
                    <a:pt x="1110" y="573"/>
                  </a:cubicBezTo>
                  <a:cubicBezTo>
                    <a:pt x="788" y="347"/>
                    <a:pt x="395" y="169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01" name="Google Shape;19701;p28"/>
            <p:cNvSpPr/>
            <p:nvPr/>
          </p:nvSpPr>
          <p:spPr>
            <a:xfrm>
              <a:off x="1499875" y="2578725"/>
              <a:ext cx="29700" cy="14275"/>
            </a:xfrm>
            <a:custGeom>
              <a:avLst/>
              <a:gdLst/>
              <a:ahLst/>
              <a:cxnLst/>
              <a:rect l="l" t="t" r="r" b="b"/>
              <a:pathLst>
                <a:path w="1188" h="571" extrusionOk="0">
                  <a:moveTo>
                    <a:pt x="24" y="0"/>
                  </a:moveTo>
                  <a:cubicBezTo>
                    <a:pt x="13" y="0"/>
                    <a:pt x="1" y="12"/>
                    <a:pt x="13" y="24"/>
                  </a:cubicBezTo>
                  <a:cubicBezTo>
                    <a:pt x="382" y="238"/>
                    <a:pt x="798" y="405"/>
                    <a:pt x="1179" y="560"/>
                  </a:cubicBezTo>
                  <a:cubicBezTo>
                    <a:pt x="822" y="358"/>
                    <a:pt x="417" y="131"/>
                    <a:pt x="24" y="0"/>
                  </a:cubicBezTo>
                  <a:close/>
                  <a:moveTo>
                    <a:pt x="1179" y="560"/>
                  </a:moveTo>
                  <a:cubicBezTo>
                    <a:pt x="1179" y="568"/>
                    <a:pt x="1181" y="571"/>
                    <a:pt x="1182" y="571"/>
                  </a:cubicBezTo>
                  <a:cubicBezTo>
                    <a:pt x="1185" y="571"/>
                    <a:pt x="1187" y="560"/>
                    <a:pt x="1179" y="5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02" name="Google Shape;19702;p28"/>
            <p:cNvSpPr/>
            <p:nvPr/>
          </p:nvSpPr>
          <p:spPr>
            <a:xfrm>
              <a:off x="1444525" y="2559975"/>
              <a:ext cx="47050" cy="13425"/>
            </a:xfrm>
            <a:custGeom>
              <a:avLst/>
              <a:gdLst/>
              <a:ahLst/>
              <a:cxnLst/>
              <a:rect l="l" t="t" r="r" b="b"/>
              <a:pathLst>
                <a:path w="1882" h="537" extrusionOk="0">
                  <a:moveTo>
                    <a:pt x="24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607" y="262"/>
                    <a:pt x="1262" y="405"/>
                    <a:pt x="1869" y="536"/>
                  </a:cubicBezTo>
                  <a:cubicBezTo>
                    <a:pt x="1881" y="536"/>
                    <a:pt x="1881" y="524"/>
                    <a:pt x="1881" y="512"/>
                  </a:cubicBezTo>
                  <a:cubicBezTo>
                    <a:pt x="1286" y="322"/>
                    <a:pt x="655" y="95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03" name="Google Shape;19703;p28"/>
            <p:cNvSpPr/>
            <p:nvPr/>
          </p:nvSpPr>
          <p:spPr>
            <a:xfrm>
              <a:off x="1422200" y="2544800"/>
              <a:ext cx="12725" cy="6525"/>
            </a:xfrm>
            <a:custGeom>
              <a:avLst/>
              <a:gdLst/>
              <a:ahLst/>
              <a:cxnLst/>
              <a:rect l="l" t="t" r="r" b="b"/>
              <a:pathLst>
                <a:path w="509" h="261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155" y="119"/>
                    <a:pt x="333" y="191"/>
                    <a:pt x="500" y="250"/>
                  </a:cubicBezTo>
                  <a:cubicBezTo>
                    <a:pt x="333" y="167"/>
                    <a:pt x="179" y="60"/>
                    <a:pt x="12" y="0"/>
                  </a:cubicBezTo>
                  <a:close/>
                  <a:moveTo>
                    <a:pt x="500" y="250"/>
                  </a:moveTo>
                  <a:cubicBezTo>
                    <a:pt x="500" y="258"/>
                    <a:pt x="501" y="261"/>
                    <a:pt x="503" y="261"/>
                  </a:cubicBezTo>
                  <a:cubicBezTo>
                    <a:pt x="505" y="261"/>
                    <a:pt x="508" y="250"/>
                    <a:pt x="500" y="25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04" name="Google Shape;19704;p28"/>
            <p:cNvSpPr/>
            <p:nvPr/>
          </p:nvSpPr>
          <p:spPr>
            <a:xfrm>
              <a:off x="1490050" y="2632250"/>
              <a:ext cx="47050" cy="9150"/>
            </a:xfrm>
            <a:custGeom>
              <a:avLst/>
              <a:gdLst/>
              <a:ahLst/>
              <a:cxnLst/>
              <a:rect l="l" t="t" r="r" b="b"/>
              <a:pathLst>
                <a:path w="1882" h="366" extrusionOk="0">
                  <a:moveTo>
                    <a:pt x="753" y="1"/>
                  </a:moveTo>
                  <a:cubicBezTo>
                    <a:pt x="561" y="1"/>
                    <a:pt x="364" y="34"/>
                    <a:pt x="173" y="34"/>
                  </a:cubicBezTo>
                  <a:cubicBezTo>
                    <a:pt x="123" y="34"/>
                    <a:pt x="74" y="32"/>
                    <a:pt x="25" y="26"/>
                  </a:cubicBezTo>
                  <a:cubicBezTo>
                    <a:pt x="1" y="26"/>
                    <a:pt x="1" y="50"/>
                    <a:pt x="25" y="50"/>
                  </a:cubicBezTo>
                  <a:cubicBezTo>
                    <a:pt x="127" y="74"/>
                    <a:pt x="228" y="80"/>
                    <a:pt x="327" y="80"/>
                  </a:cubicBezTo>
                  <a:cubicBezTo>
                    <a:pt x="465" y="80"/>
                    <a:pt x="601" y="67"/>
                    <a:pt x="737" y="67"/>
                  </a:cubicBezTo>
                  <a:cubicBezTo>
                    <a:pt x="899" y="67"/>
                    <a:pt x="1061" y="86"/>
                    <a:pt x="1227" y="169"/>
                  </a:cubicBezTo>
                  <a:cubicBezTo>
                    <a:pt x="1413" y="247"/>
                    <a:pt x="1567" y="366"/>
                    <a:pt x="1748" y="366"/>
                  </a:cubicBezTo>
                  <a:cubicBezTo>
                    <a:pt x="1787" y="366"/>
                    <a:pt x="1828" y="360"/>
                    <a:pt x="1870" y="348"/>
                  </a:cubicBezTo>
                  <a:cubicBezTo>
                    <a:pt x="1882" y="348"/>
                    <a:pt x="1882" y="300"/>
                    <a:pt x="1846" y="300"/>
                  </a:cubicBezTo>
                  <a:cubicBezTo>
                    <a:pt x="1821" y="304"/>
                    <a:pt x="1796" y="305"/>
                    <a:pt x="1771" y="305"/>
                  </a:cubicBezTo>
                  <a:cubicBezTo>
                    <a:pt x="1476" y="305"/>
                    <a:pt x="1249" y="58"/>
                    <a:pt x="941" y="14"/>
                  </a:cubicBezTo>
                  <a:cubicBezTo>
                    <a:pt x="879" y="4"/>
                    <a:pt x="816" y="1"/>
                    <a:pt x="7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05" name="Google Shape;19705;p28"/>
            <p:cNvSpPr/>
            <p:nvPr/>
          </p:nvSpPr>
          <p:spPr>
            <a:xfrm>
              <a:off x="1436475" y="2615700"/>
              <a:ext cx="43475" cy="27050"/>
            </a:xfrm>
            <a:custGeom>
              <a:avLst/>
              <a:gdLst/>
              <a:ahLst/>
              <a:cxnLst/>
              <a:rect l="l" t="t" r="r" b="b"/>
              <a:pathLst>
                <a:path w="1739" h="1082" extrusionOk="0">
                  <a:moveTo>
                    <a:pt x="1730" y="1"/>
                  </a:moveTo>
                  <a:cubicBezTo>
                    <a:pt x="1724" y="1"/>
                    <a:pt x="1715" y="4"/>
                    <a:pt x="1715" y="10"/>
                  </a:cubicBezTo>
                  <a:cubicBezTo>
                    <a:pt x="1453" y="772"/>
                    <a:pt x="441" y="486"/>
                    <a:pt x="1" y="1069"/>
                  </a:cubicBezTo>
                  <a:cubicBezTo>
                    <a:pt x="1" y="1081"/>
                    <a:pt x="1" y="1081"/>
                    <a:pt x="24" y="1081"/>
                  </a:cubicBezTo>
                  <a:cubicBezTo>
                    <a:pt x="382" y="724"/>
                    <a:pt x="810" y="724"/>
                    <a:pt x="1239" y="533"/>
                  </a:cubicBezTo>
                  <a:cubicBezTo>
                    <a:pt x="1477" y="426"/>
                    <a:pt x="1667" y="272"/>
                    <a:pt x="1727" y="10"/>
                  </a:cubicBezTo>
                  <a:cubicBezTo>
                    <a:pt x="1739" y="4"/>
                    <a:pt x="1736" y="1"/>
                    <a:pt x="1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06" name="Google Shape;19706;p28"/>
            <p:cNvSpPr/>
            <p:nvPr/>
          </p:nvSpPr>
          <p:spPr>
            <a:xfrm>
              <a:off x="1410950" y="2641225"/>
              <a:ext cx="23775" cy="13775"/>
            </a:xfrm>
            <a:custGeom>
              <a:avLst/>
              <a:gdLst/>
              <a:ahLst/>
              <a:cxnLst/>
              <a:rect l="l" t="t" r="r" b="b"/>
              <a:pathLst>
                <a:path w="951" h="551" extrusionOk="0">
                  <a:moveTo>
                    <a:pt x="914" y="1"/>
                  </a:moveTo>
                  <a:cubicBezTo>
                    <a:pt x="617" y="167"/>
                    <a:pt x="307" y="310"/>
                    <a:pt x="21" y="501"/>
                  </a:cubicBezTo>
                  <a:cubicBezTo>
                    <a:pt x="1" y="521"/>
                    <a:pt x="16" y="551"/>
                    <a:pt x="43" y="551"/>
                  </a:cubicBezTo>
                  <a:cubicBezTo>
                    <a:pt x="48" y="551"/>
                    <a:pt x="52" y="550"/>
                    <a:pt x="57" y="548"/>
                  </a:cubicBezTo>
                  <a:cubicBezTo>
                    <a:pt x="367" y="405"/>
                    <a:pt x="652" y="203"/>
                    <a:pt x="938" y="24"/>
                  </a:cubicBezTo>
                  <a:cubicBezTo>
                    <a:pt x="950" y="13"/>
                    <a:pt x="938" y="1"/>
                    <a:pt x="9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07" name="Google Shape;19707;p28"/>
            <p:cNvSpPr/>
            <p:nvPr/>
          </p:nvSpPr>
          <p:spPr>
            <a:xfrm>
              <a:off x="1414750" y="2657900"/>
              <a:ext cx="120475" cy="45775"/>
            </a:xfrm>
            <a:custGeom>
              <a:avLst/>
              <a:gdLst/>
              <a:ahLst/>
              <a:cxnLst/>
              <a:rect l="l" t="t" r="r" b="b"/>
              <a:pathLst>
                <a:path w="4819" h="1831" extrusionOk="0">
                  <a:moveTo>
                    <a:pt x="0" y="0"/>
                  </a:moveTo>
                  <a:lnTo>
                    <a:pt x="0" y="0"/>
                  </a:lnTo>
                  <a:cubicBezTo>
                    <a:pt x="334" y="727"/>
                    <a:pt x="1036" y="1548"/>
                    <a:pt x="1858" y="1679"/>
                  </a:cubicBezTo>
                  <a:cubicBezTo>
                    <a:pt x="2310" y="1751"/>
                    <a:pt x="2831" y="1831"/>
                    <a:pt x="3343" y="1831"/>
                  </a:cubicBezTo>
                  <a:cubicBezTo>
                    <a:pt x="3855" y="1831"/>
                    <a:pt x="4358" y="1751"/>
                    <a:pt x="4775" y="1501"/>
                  </a:cubicBezTo>
                  <a:cubicBezTo>
                    <a:pt x="4819" y="1490"/>
                    <a:pt x="4782" y="1428"/>
                    <a:pt x="4747" y="1428"/>
                  </a:cubicBezTo>
                  <a:cubicBezTo>
                    <a:pt x="4745" y="1428"/>
                    <a:pt x="4742" y="1428"/>
                    <a:pt x="4739" y="1429"/>
                  </a:cubicBezTo>
                  <a:cubicBezTo>
                    <a:pt x="4315" y="1631"/>
                    <a:pt x="3875" y="1700"/>
                    <a:pt x="3429" y="1700"/>
                  </a:cubicBezTo>
                  <a:cubicBezTo>
                    <a:pt x="3086" y="1700"/>
                    <a:pt x="2740" y="1659"/>
                    <a:pt x="2394" y="1608"/>
                  </a:cubicBezTo>
                  <a:cubicBezTo>
                    <a:pt x="1763" y="1524"/>
                    <a:pt x="1310" y="1405"/>
                    <a:pt x="846" y="989"/>
                  </a:cubicBezTo>
                  <a:cubicBezTo>
                    <a:pt x="512" y="703"/>
                    <a:pt x="250" y="36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08" name="Google Shape;19708;p28"/>
            <p:cNvSpPr/>
            <p:nvPr/>
          </p:nvSpPr>
          <p:spPr>
            <a:xfrm>
              <a:off x="1547500" y="2694500"/>
              <a:ext cx="44975" cy="4025"/>
            </a:xfrm>
            <a:custGeom>
              <a:avLst/>
              <a:gdLst/>
              <a:ahLst/>
              <a:cxnLst/>
              <a:rect l="l" t="t" r="r" b="b"/>
              <a:pathLst>
                <a:path w="1799" h="161" extrusionOk="0">
                  <a:moveTo>
                    <a:pt x="48" y="1"/>
                  </a:moveTo>
                  <a:cubicBezTo>
                    <a:pt x="1" y="1"/>
                    <a:pt x="1" y="37"/>
                    <a:pt x="24" y="37"/>
                  </a:cubicBezTo>
                  <a:cubicBezTo>
                    <a:pt x="309" y="115"/>
                    <a:pt x="621" y="160"/>
                    <a:pt x="930" y="160"/>
                  </a:cubicBezTo>
                  <a:cubicBezTo>
                    <a:pt x="1228" y="160"/>
                    <a:pt x="1523" y="118"/>
                    <a:pt x="1787" y="25"/>
                  </a:cubicBezTo>
                  <a:cubicBezTo>
                    <a:pt x="1798" y="25"/>
                    <a:pt x="1798" y="1"/>
                    <a:pt x="1787" y="1"/>
                  </a:cubicBezTo>
                  <a:cubicBezTo>
                    <a:pt x="1425" y="15"/>
                    <a:pt x="1085" y="39"/>
                    <a:pt x="738" y="39"/>
                  </a:cubicBezTo>
                  <a:cubicBezTo>
                    <a:pt x="514" y="39"/>
                    <a:pt x="286" y="2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09" name="Google Shape;19709;p28"/>
            <p:cNvSpPr/>
            <p:nvPr/>
          </p:nvSpPr>
          <p:spPr>
            <a:xfrm>
              <a:off x="1598700" y="2634000"/>
              <a:ext cx="45450" cy="60525"/>
            </a:xfrm>
            <a:custGeom>
              <a:avLst/>
              <a:gdLst/>
              <a:ahLst/>
              <a:cxnLst/>
              <a:rect l="l" t="t" r="r" b="b"/>
              <a:pathLst>
                <a:path w="1818" h="2421" extrusionOk="0">
                  <a:moveTo>
                    <a:pt x="1783" y="1"/>
                  </a:moveTo>
                  <a:cubicBezTo>
                    <a:pt x="1780" y="1"/>
                    <a:pt x="1777" y="2"/>
                    <a:pt x="1775" y="4"/>
                  </a:cubicBezTo>
                  <a:cubicBezTo>
                    <a:pt x="953" y="635"/>
                    <a:pt x="1060" y="1968"/>
                    <a:pt x="12" y="2385"/>
                  </a:cubicBezTo>
                  <a:cubicBezTo>
                    <a:pt x="0" y="2385"/>
                    <a:pt x="0" y="2421"/>
                    <a:pt x="36" y="2421"/>
                  </a:cubicBezTo>
                  <a:cubicBezTo>
                    <a:pt x="1072" y="2135"/>
                    <a:pt x="1179" y="754"/>
                    <a:pt x="1798" y="40"/>
                  </a:cubicBezTo>
                  <a:cubicBezTo>
                    <a:pt x="1818" y="20"/>
                    <a:pt x="1798" y="1"/>
                    <a:pt x="17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10" name="Google Shape;19710;p28"/>
            <p:cNvSpPr/>
            <p:nvPr/>
          </p:nvSpPr>
          <p:spPr>
            <a:xfrm>
              <a:off x="1545725" y="2678425"/>
              <a:ext cx="21750" cy="3600"/>
            </a:xfrm>
            <a:custGeom>
              <a:avLst/>
              <a:gdLst/>
              <a:ahLst/>
              <a:cxnLst/>
              <a:rect l="l" t="t" r="r" b="b"/>
              <a:pathLst>
                <a:path w="870" h="144" extrusionOk="0">
                  <a:moveTo>
                    <a:pt x="857" y="1"/>
                  </a:moveTo>
                  <a:cubicBezTo>
                    <a:pt x="595" y="1"/>
                    <a:pt x="298" y="60"/>
                    <a:pt x="24" y="120"/>
                  </a:cubicBezTo>
                  <a:cubicBezTo>
                    <a:pt x="0" y="120"/>
                    <a:pt x="12" y="144"/>
                    <a:pt x="24" y="144"/>
                  </a:cubicBezTo>
                  <a:cubicBezTo>
                    <a:pt x="298" y="120"/>
                    <a:pt x="595" y="108"/>
                    <a:pt x="857" y="25"/>
                  </a:cubicBezTo>
                  <a:cubicBezTo>
                    <a:pt x="869" y="25"/>
                    <a:pt x="869" y="1"/>
                    <a:pt x="8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11" name="Google Shape;19711;p28"/>
            <p:cNvSpPr/>
            <p:nvPr/>
          </p:nvSpPr>
          <p:spPr>
            <a:xfrm>
              <a:off x="1578750" y="2654800"/>
              <a:ext cx="43100" cy="21875"/>
            </a:xfrm>
            <a:custGeom>
              <a:avLst/>
              <a:gdLst/>
              <a:ahLst/>
              <a:cxnLst/>
              <a:rect l="l" t="t" r="r" b="b"/>
              <a:pathLst>
                <a:path w="1724" h="875" extrusionOk="0">
                  <a:moveTo>
                    <a:pt x="1709" y="0"/>
                  </a:moveTo>
                  <a:cubicBezTo>
                    <a:pt x="1704" y="0"/>
                    <a:pt x="1698" y="2"/>
                    <a:pt x="1691" y="5"/>
                  </a:cubicBezTo>
                  <a:cubicBezTo>
                    <a:pt x="1144" y="303"/>
                    <a:pt x="596" y="589"/>
                    <a:pt x="1" y="874"/>
                  </a:cubicBezTo>
                  <a:cubicBezTo>
                    <a:pt x="596" y="672"/>
                    <a:pt x="1203" y="374"/>
                    <a:pt x="1715" y="17"/>
                  </a:cubicBezTo>
                  <a:cubicBezTo>
                    <a:pt x="1724" y="9"/>
                    <a:pt x="1720" y="0"/>
                    <a:pt x="17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12" name="Google Shape;19712;p28"/>
            <p:cNvSpPr/>
            <p:nvPr/>
          </p:nvSpPr>
          <p:spPr>
            <a:xfrm>
              <a:off x="1599300" y="2640925"/>
              <a:ext cx="33625" cy="19975"/>
            </a:xfrm>
            <a:custGeom>
              <a:avLst/>
              <a:gdLst/>
              <a:ahLst/>
              <a:cxnLst/>
              <a:rect l="l" t="t" r="r" b="b"/>
              <a:pathLst>
                <a:path w="1345" h="799" extrusionOk="0">
                  <a:moveTo>
                    <a:pt x="1334" y="1"/>
                  </a:moveTo>
                  <a:cubicBezTo>
                    <a:pt x="1338" y="5"/>
                    <a:pt x="1340" y="6"/>
                    <a:pt x="1342" y="6"/>
                  </a:cubicBezTo>
                  <a:cubicBezTo>
                    <a:pt x="1344" y="6"/>
                    <a:pt x="1342" y="1"/>
                    <a:pt x="1334" y="1"/>
                  </a:cubicBezTo>
                  <a:close/>
                  <a:moveTo>
                    <a:pt x="1334" y="1"/>
                  </a:moveTo>
                  <a:cubicBezTo>
                    <a:pt x="917" y="298"/>
                    <a:pt x="477" y="548"/>
                    <a:pt x="12" y="787"/>
                  </a:cubicBezTo>
                  <a:cubicBezTo>
                    <a:pt x="0" y="787"/>
                    <a:pt x="12" y="798"/>
                    <a:pt x="24" y="798"/>
                  </a:cubicBezTo>
                  <a:cubicBezTo>
                    <a:pt x="500" y="620"/>
                    <a:pt x="953" y="334"/>
                    <a:pt x="1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13" name="Google Shape;19713;p28"/>
            <p:cNvSpPr/>
            <p:nvPr/>
          </p:nvSpPr>
          <p:spPr>
            <a:xfrm>
              <a:off x="1599900" y="2632525"/>
              <a:ext cx="37525" cy="21825"/>
            </a:xfrm>
            <a:custGeom>
              <a:avLst/>
              <a:gdLst/>
              <a:ahLst/>
              <a:cxnLst/>
              <a:rect l="l" t="t" r="r" b="b"/>
              <a:pathLst>
                <a:path w="1501" h="873" extrusionOk="0">
                  <a:moveTo>
                    <a:pt x="1494" y="0"/>
                  </a:moveTo>
                  <a:cubicBezTo>
                    <a:pt x="1492" y="0"/>
                    <a:pt x="1491" y="1"/>
                    <a:pt x="1488" y="3"/>
                  </a:cubicBezTo>
                  <a:cubicBezTo>
                    <a:pt x="1012" y="301"/>
                    <a:pt x="512" y="539"/>
                    <a:pt x="12" y="837"/>
                  </a:cubicBezTo>
                  <a:cubicBezTo>
                    <a:pt x="0" y="849"/>
                    <a:pt x="12" y="873"/>
                    <a:pt x="36" y="873"/>
                  </a:cubicBezTo>
                  <a:cubicBezTo>
                    <a:pt x="548" y="706"/>
                    <a:pt x="1072" y="361"/>
                    <a:pt x="1500" y="39"/>
                  </a:cubicBezTo>
                  <a:cubicBezTo>
                    <a:pt x="1500" y="20"/>
                    <a:pt x="1500" y="0"/>
                    <a:pt x="14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14" name="Google Shape;19714;p28"/>
            <p:cNvSpPr/>
            <p:nvPr/>
          </p:nvSpPr>
          <p:spPr>
            <a:xfrm>
              <a:off x="1549575" y="2632300"/>
              <a:ext cx="80100" cy="16600"/>
            </a:xfrm>
            <a:custGeom>
              <a:avLst/>
              <a:gdLst/>
              <a:ahLst/>
              <a:cxnLst/>
              <a:rect l="l" t="t" r="r" b="b"/>
              <a:pathLst>
                <a:path w="3204" h="664" extrusionOk="0">
                  <a:moveTo>
                    <a:pt x="3192" y="0"/>
                  </a:moveTo>
                  <a:cubicBezTo>
                    <a:pt x="2716" y="48"/>
                    <a:pt x="2263" y="84"/>
                    <a:pt x="1823" y="262"/>
                  </a:cubicBezTo>
                  <a:cubicBezTo>
                    <a:pt x="1227" y="501"/>
                    <a:pt x="680" y="524"/>
                    <a:pt x="49" y="584"/>
                  </a:cubicBezTo>
                  <a:cubicBezTo>
                    <a:pt x="1" y="584"/>
                    <a:pt x="1" y="643"/>
                    <a:pt x="49" y="655"/>
                  </a:cubicBezTo>
                  <a:cubicBezTo>
                    <a:pt x="147" y="660"/>
                    <a:pt x="245" y="663"/>
                    <a:pt x="344" y="663"/>
                  </a:cubicBezTo>
                  <a:cubicBezTo>
                    <a:pt x="712" y="663"/>
                    <a:pt x="1082" y="623"/>
                    <a:pt x="1430" y="501"/>
                  </a:cubicBezTo>
                  <a:cubicBezTo>
                    <a:pt x="1763" y="405"/>
                    <a:pt x="1608" y="381"/>
                    <a:pt x="2013" y="239"/>
                  </a:cubicBezTo>
                  <a:cubicBezTo>
                    <a:pt x="2382" y="120"/>
                    <a:pt x="2799" y="108"/>
                    <a:pt x="3192" y="24"/>
                  </a:cubicBezTo>
                  <a:cubicBezTo>
                    <a:pt x="3204" y="24"/>
                    <a:pt x="3204" y="0"/>
                    <a:pt x="3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15" name="Google Shape;19715;p28"/>
            <p:cNvSpPr/>
            <p:nvPr/>
          </p:nvSpPr>
          <p:spPr>
            <a:xfrm>
              <a:off x="1542750" y="2645950"/>
              <a:ext cx="26425" cy="10475"/>
            </a:xfrm>
            <a:custGeom>
              <a:avLst/>
              <a:gdLst/>
              <a:ahLst/>
              <a:cxnLst/>
              <a:rect l="l" t="t" r="r" b="b"/>
              <a:pathLst>
                <a:path w="1057" h="419" extrusionOk="0">
                  <a:moveTo>
                    <a:pt x="988" y="1"/>
                  </a:moveTo>
                  <a:cubicBezTo>
                    <a:pt x="984" y="1"/>
                    <a:pt x="980" y="1"/>
                    <a:pt x="976" y="2"/>
                  </a:cubicBezTo>
                  <a:cubicBezTo>
                    <a:pt x="852" y="42"/>
                    <a:pt x="727" y="77"/>
                    <a:pt x="599" y="108"/>
                  </a:cubicBezTo>
                  <a:lnTo>
                    <a:pt x="599" y="108"/>
                  </a:lnTo>
                  <a:cubicBezTo>
                    <a:pt x="512" y="122"/>
                    <a:pt x="425" y="132"/>
                    <a:pt x="336" y="138"/>
                  </a:cubicBezTo>
                  <a:lnTo>
                    <a:pt x="336" y="138"/>
                  </a:lnTo>
                  <a:cubicBezTo>
                    <a:pt x="267" y="135"/>
                    <a:pt x="199" y="133"/>
                    <a:pt x="131" y="133"/>
                  </a:cubicBezTo>
                  <a:cubicBezTo>
                    <a:pt x="89" y="133"/>
                    <a:pt x="76" y="171"/>
                    <a:pt x="84" y="202"/>
                  </a:cubicBezTo>
                  <a:lnTo>
                    <a:pt x="84" y="202"/>
                  </a:lnTo>
                  <a:cubicBezTo>
                    <a:pt x="76" y="203"/>
                    <a:pt x="68" y="204"/>
                    <a:pt x="60" y="205"/>
                  </a:cubicBezTo>
                  <a:cubicBezTo>
                    <a:pt x="12" y="205"/>
                    <a:pt x="0" y="264"/>
                    <a:pt x="24" y="300"/>
                  </a:cubicBezTo>
                  <a:cubicBezTo>
                    <a:pt x="60" y="324"/>
                    <a:pt x="72" y="347"/>
                    <a:pt x="95" y="359"/>
                  </a:cubicBezTo>
                  <a:cubicBezTo>
                    <a:pt x="103" y="365"/>
                    <a:pt x="112" y="367"/>
                    <a:pt x="120" y="367"/>
                  </a:cubicBezTo>
                  <a:cubicBezTo>
                    <a:pt x="135" y="367"/>
                    <a:pt x="148" y="360"/>
                    <a:pt x="156" y="349"/>
                  </a:cubicBezTo>
                  <a:lnTo>
                    <a:pt x="156" y="349"/>
                  </a:lnTo>
                  <a:cubicBezTo>
                    <a:pt x="175" y="350"/>
                    <a:pt x="194" y="351"/>
                    <a:pt x="213" y="352"/>
                  </a:cubicBezTo>
                  <a:lnTo>
                    <a:pt x="213" y="352"/>
                  </a:lnTo>
                  <a:cubicBezTo>
                    <a:pt x="204" y="376"/>
                    <a:pt x="214" y="407"/>
                    <a:pt x="250" y="407"/>
                  </a:cubicBezTo>
                  <a:cubicBezTo>
                    <a:pt x="274" y="419"/>
                    <a:pt x="322" y="419"/>
                    <a:pt x="369" y="419"/>
                  </a:cubicBezTo>
                  <a:cubicBezTo>
                    <a:pt x="411" y="419"/>
                    <a:pt x="429" y="407"/>
                    <a:pt x="428" y="392"/>
                  </a:cubicBezTo>
                  <a:lnTo>
                    <a:pt x="428" y="392"/>
                  </a:lnTo>
                  <a:cubicBezTo>
                    <a:pt x="533" y="387"/>
                    <a:pt x="636" y="379"/>
                    <a:pt x="743" y="370"/>
                  </a:cubicBezTo>
                  <a:lnTo>
                    <a:pt x="743" y="370"/>
                  </a:lnTo>
                  <a:cubicBezTo>
                    <a:pt x="782" y="371"/>
                    <a:pt x="820" y="371"/>
                    <a:pt x="857" y="371"/>
                  </a:cubicBezTo>
                  <a:lnTo>
                    <a:pt x="857" y="362"/>
                  </a:lnTo>
                  <a:lnTo>
                    <a:pt x="857" y="362"/>
                  </a:lnTo>
                  <a:cubicBezTo>
                    <a:pt x="873" y="361"/>
                    <a:pt x="889" y="360"/>
                    <a:pt x="905" y="359"/>
                  </a:cubicBezTo>
                  <a:cubicBezTo>
                    <a:pt x="947" y="359"/>
                    <a:pt x="959" y="318"/>
                    <a:pt x="942" y="294"/>
                  </a:cubicBezTo>
                  <a:lnTo>
                    <a:pt x="942" y="294"/>
                  </a:lnTo>
                  <a:cubicBezTo>
                    <a:pt x="960" y="269"/>
                    <a:pt x="950" y="225"/>
                    <a:pt x="917" y="216"/>
                  </a:cubicBezTo>
                  <a:cubicBezTo>
                    <a:pt x="908" y="214"/>
                    <a:pt x="899" y="212"/>
                    <a:pt x="890" y="210"/>
                  </a:cubicBezTo>
                  <a:lnTo>
                    <a:pt x="890" y="210"/>
                  </a:lnTo>
                  <a:cubicBezTo>
                    <a:pt x="891" y="208"/>
                    <a:pt x="892" y="206"/>
                    <a:pt x="893" y="205"/>
                  </a:cubicBezTo>
                  <a:cubicBezTo>
                    <a:pt x="888" y="205"/>
                    <a:pt x="883" y="205"/>
                    <a:pt x="878" y="205"/>
                  </a:cubicBezTo>
                  <a:lnTo>
                    <a:pt x="878" y="205"/>
                  </a:lnTo>
                  <a:cubicBezTo>
                    <a:pt x="895" y="197"/>
                    <a:pt x="913" y="188"/>
                    <a:pt x="931" y="180"/>
                  </a:cubicBezTo>
                  <a:lnTo>
                    <a:pt x="931" y="180"/>
                  </a:lnTo>
                  <a:cubicBezTo>
                    <a:pt x="946" y="176"/>
                    <a:pt x="961" y="172"/>
                    <a:pt x="976" y="169"/>
                  </a:cubicBezTo>
                  <a:cubicBezTo>
                    <a:pt x="973" y="159"/>
                    <a:pt x="970" y="150"/>
                    <a:pt x="966" y="142"/>
                  </a:cubicBezTo>
                  <a:lnTo>
                    <a:pt x="966" y="142"/>
                  </a:lnTo>
                  <a:cubicBezTo>
                    <a:pt x="968" y="135"/>
                    <a:pt x="967" y="128"/>
                    <a:pt x="965" y="121"/>
                  </a:cubicBezTo>
                  <a:lnTo>
                    <a:pt x="965" y="121"/>
                  </a:lnTo>
                  <a:cubicBezTo>
                    <a:pt x="981" y="117"/>
                    <a:pt x="996" y="113"/>
                    <a:pt x="1012" y="109"/>
                  </a:cubicBezTo>
                  <a:cubicBezTo>
                    <a:pt x="1010" y="106"/>
                    <a:pt x="1008" y="103"/>
                    <a:pt x="1006" y="99"/>
                  </a:cubicBezTo>
                  <a:lnTo>
                    <a:pt x="1006" y="99"/>
                  </a:lnTo>
                  <a:cubicBezTo>
                    <a:pt x="1008" y="99"/>
                    <a:pt x="1010" y="98"/>
                    <a:pt x="1012" y="97"/>
                  </a:cubicBezTo>
                  <a:cubicBezTo>
                    <a:pt x="1057" y="75"/>
                    <a:pt x="1039" y="1"/>
                    <a:pt x="9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16" name="Google Shape;19716;p28"/>
            <p:cNvSpPr/>
            <p:nvPr/>
          </p:nvSpPr>
          <p:spPr>
            <a:xfrm>
              <a:off x="1547800" y="2656675"/>
              <a:ext cx="23250" cy="4775"/>
            </a:xfrm>
            <a:custGeom>
              <a:avLst/>
              <a:gdLst/>
              <a:ahLst/>
              <a:cxnLst/>
              <a:rect l="l" t="t" r="r" b="b"/>
              <a:pathLst>
                <a:path w="930" h="191" extrusionOk="0">
                  <a:moveTo>
                    <a:pt x="840" y="0"/>
                  </a:moveTo>
                  <a:cubicBezTo>
                    <a:pt x="697" y="0"/>
                    <a:pt x="547" y="53"/>
                    <a:pt x="417" y="85"/>
                  </a:cubicBezTo>
                  <a:cubicBezTo>
                    <a:pt x="286" y="109"/>
                    <a:pt x="143" y="121"/>
                    <a:pt x="12" y="157"/>
                  </a:cubicBezTo>
                  <a:cubicBezTo>
                    <a:pt x="1" y="168"/>
                    <a:pt x="1" y="180"/>
                    <a:pt x="12" y="180"/>
                  </a:cubicBezTo>
                  <a:cubicBezTo>
                    <a:pt x="61" y="187"/>
                    <a:pt x="109" y="190"/>
                    <a:pt x="156" y="190"/>
                  </a:cubicBezTo>
                  <a:cubicBezTo>
                    <a:pt x="270" y="190"/>
                    <a:pt x="379" y="173"/>
                    <a:pt x="489" y="157"/>
                  </a:cubicBezTo>
                  <a:cubicBezTo>
                    <a:pt x="632" y="145"/>
                    <a:pt x="774" y="121"/>
                    <a:pt x="893" y="49"/>
                  </a:cubicBezTo>
                  <a:cubicBezTo>
                    <a:pt x="929" y="37"/>
                    <a:pt x="905" y="2"/>
                    <a:pt x="882" y="2"/>
                  </a:cubicBezTo>
                  <a:cubicBezTo>
                    <a:pt x="868" y="1"/>
                    <a:pt x="854" y="0"/>
                    <a:pt x="8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17" name="Google Shape;19717;p28"/>
            <p:cNvSpPr/>
            <p:nvPr/>
          </p:nvSpPr>
          <p:spPr>
            <a:xfrm>
              <a:off x="1546600" y="2660575"/>
              <a:ext cx="22350" cy="6275"/>
            </a:xfrm>
            <a:custGeom>
              <a:avLst/>
              <a:gdLst/>
              <a:ahLst/>
              <a:cxnLst/>
              <a:rect l="l" t="t" r="r" b="b"/>
              <a:pathLst>
                <a:path w="894" h="251" extrusionOk="0">
                  <a:moveTo>
                    <a:pt x="858" y="1"/>
                  </a:moveTo>
                  <a:cubicBezTo>
                    <a:pt x="584" y="12"/>
                    <a:pt x="287" y="108"/>
                    <a:pt x="13" y="191"/>
                  </a:cubicBezTo>
                  <a:cubicBezTo>
                    <a:pt x="1" y="203"/>
                    <a:pt x="1" y="251"/>
                    <a:pt x="37" y="251"/>
                  </a:cubicBezTo>
                  <a:cubicBezTo>
                    <a:pt x="299" y="227"/>
                    <a:pt x="608" y="179"/>
                    <a:pt x="870" y="72"/>
                  </a:cubicBezTo>
                  <a:cubicBezTo>
                    <a:pt x="894" y="60"/>
                    <a:pt x="894" y="1"/>
                    <a:pt x="8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18" name="Google Shape;19718;p28"/>
            <p:cNvSpPr/>
            <p:nvPr/>
          </p:nvSpPr>
          <p:spPr>
            <a:xfrm>
              <a:off x="1549000" y="2662325"/>
              <a:ext cx="19075" cy="4525"/>
            </a:xfrm>
            <a:custGeom>
              <a:avLst/>
              <a:gdLst/>
              <a:ahLst/>
              <a:cxnLst/>
              <a:rect l="l" t="t" r="r" b="b"/>
              <a:pathLst>
                <a:path w="763" h="181" extrusionOk="0">
                  <a:moveTo>
                    <a:pt x="688" y="0"/>
                  </a:moveTo>
                  <a:cubicBezTo>
                    <a:pt x="584" y="0"/>
                    <a:pt x="490" y="40"/>
                    <a:pt x="405" y="62"/>
                  </a:cubicBezTo>
                  <a:cubicBezTo>
                    <a:pt x="286" y="73"/>
                    <a:pt x="179" y="97"/>
                    <a:pt x="60" y="97"/>
                  </a:cubicBezTo>
                  <a:cubicBezTo>
                    <a:pt x="0" y="109"/>
                    <a:pt x="12" y="181"/>
                    <a:pt x="60" y="181"/>
                  </a:cubicBezTo>
                  <a:cubicBezTo>
                    <a:pt x="262" y="181"/>
                    <a:pt x="560" y="181"/>
                    <a:pt x="738" y="50"/>
                  </a:cubicBezTo>
                  <a:cubicBezTo>
                    <a:pt x="762" y="38"/>
                    <a:pt x="762" y="2"/>
                    <a:pt x="726" y="2"/>
                  </a:cubicBezTo>
                  <a:cubicBezTo>
                    <a:pt x="714" y="1"/>
                    <a:pt x="70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19" name="Google Shape;19719;p28"/>
            <p:cNvSpPr/>
            <p:nvPr/>
          </p:nvSpPr>
          <p:spPr>
            <a:xfrm>
              <a:off x="1550475" y="2650600"/>
              <a:ext cx="22050" cy="5825"/>
            </a:xfrm>
            <a:custGeom>
              <a:avLst/>
              <a:gdLst/>
              <a:ahLst/>
              <a:cxnLst/>
              <a:rect l="l" t="t" r="r" b="b"/>
              <a:pathLst>
                <a:path w="882" h="233" extrusionOk="0">
                  <a:moveTo>
                    <a:pt x="776" y="0"/>
                  </a:moveTo>
                  <a:cubicBezTo>
                    <a:pt x="680" y="0"/>
                    <a:pt x="585" y="33"/>
                    <a:pt x="489" y="42"/>
                  </a:cubicBezTo>
                  <a:cubicBezTo>
                    <a:pt x="346" y="66"/>
                    <a:pt x="179" y="90"/>
                    <a:pt x="48" y="138"/>
                  </a:cubicBezTo>
                  <a:cubicBezTo>
                    <a:pt x="1" y="173"/>
                    <a:pt x="13" y="233"/>
                    <a:pt x="60" y="233"/>
                  </a:cubicBezTo>
                  <a:cubicBezTo>
                    <a:pt x="203" y="233"/>
                    <a:pt x="370" y="185"/>
                    <a:pt x="525" y="161"/>
                  </a:cubicBezTo>
                  <a:cubicBezTo>
                    <a:pt x="644" y="138"/>
                    <a:pt x="763" y="126"/>
                    <a:pt x="858" y="54"/>
                  </a:cubicBezTo>
                  <a:cubicBezTo>
                    <a:pt x="882" y="42"/>
                    <a:pt x="882" y="7"/>
                    <a:pt x="846" y="7"/>
                  </a:cubicBezTo>
                  <a:cubicBezTo>
                    <a:pt x="823" y="2"/>
                    <a:pt x="800" y="0"/>
                    <a:pt x="7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20" name="Google Shape;19720;p28"/>
            <p:cNvSpPr/>
            <p:nvPr/>
          </p:nvSpPr>
          <p:spPr>
            <a:xfrm>
              <a:off x="1552575" y="2649875"/>
              <a:ext cx="21750" cy="3975"/>
            </a:xfrm>
            <a:custGeom>
              <a:avLst/>
              <a:gdLst/>
              <a:ahLst/>
              <a:cxnLst/>
              <a:rect l="l" t="t" r="r" b="b"/>
              <a:pathLst>
                <a:path w="870" h="159" extrusionOk="0">
                  <a:moveTo>
                    <a:pt x="668" y="1"/>
                  </a:moveTo>
                  <a:cubicBezTo>
                    <a:pt x="459" y="1"/>
                    <a:pt x="232" y="46"/>
                    <a:pt x="36" y="83"/>
                  </a:cubicBezTo>
                  <a:cubicBezTo>
                    <a:pt x="4" y="83"/>
                    <a:pt x="0" y="159"/>
                    <a:pt x="33" y="159"/>
                  </a:cubicBezTo>
                  <a:cubicBezTo>
                    <a:pt x="38" y="159"/>
                    <a:pt x="42" y="157"/>
                    <a:pt x="48" y="155"/>
                  </a:cubicBezTo>
                  <a:cubicBezTo>
                    <a:pt x="298" y="143"/>
                    <a:pt x="595" y="143"/>
                    <a:pt x="833" y="59"/>
                  </a:cubicBezTo>
                  <a:cubicBezTo>
                    <a:pt x="869" y="36"/>
                    <a:pt x="869" y="12"/>
                    <a:pt x="833" y="12"/>
                  </a:cubicBezTo>
                  <a:cubicBezTo>
                    <a:pt x="780" y="4"/>
                    <a:pt x="725" y="1"/>
                    <a:pt x="6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21" name="Google Shape;19721;p28"/>
            <p:cNvSpPr/>
            <p:nvPr/>
          </p:nvSpPr>
          <p:spPr>
            <a:xfrm>
              <a:off x="1549575" y="2658800"/>
              <a:ext cx="22950" cy="5975"/>
            </a:xfrm>
            <a:custGeom>
              <a:avLst/>
              <a:gdLst/>
              <a:ahLst/>
              <a:cxnLst/>
              <a:rect l="l" t="t" r="r" b="b"/>
              <a:pathLst>
                <a:path w="918" h="239" extrusionOk="0">
                  <a:moveTo>
                    <a:pt x="882" y="0"/>
                  </a:moveTo>
                  <a:cubicBezTo>
                    <a:pt x="596" y="12"/>
                    <a:pt x="287" y="95"/>
                    <a:pt x="25" y="179"/>
                  </a:cubicBezTo>
                  <a:cubicBezTo>
                    <a:pt x="1" y="191"/>
                    <a:pt x="1" y="238"/>
                    <a:pt x="37" y="238"/>
                  </a:cubicBezTo>
                  <a:cubicBezTo>
                    <a:pt x="322" y="191"/>
                    <a:pt x="632" y="143"/>
                    <a:pt x="894" y="36"/>
                  </a:cubicBezTo>
                  <a:cubicBezTo>
                    <a:pt x="918" y="24"/>
                    <a:pt x="918" y="0"/>
                    <a:pt x="8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22" name="Google Shape;19722;p28"/>
            <p:cNvSpPr/>
            <p:nvPr/>
          </p:nvSpPr>
          <p:spPr>
            <a:xfrm>
              <a:off x="1556425" y="2656025"/>
              <a:ext cx="34200" cy="12025"/>
            </a:xfrm>
            <a:custGeom>
              <a:avLst/>
              <a:gdLst/>
              <a:ahLst/>
              <a:cxnLst/>
              <a:rect l="l" t="t" r="r" b="b"/>
              <a:pathLst>
                <a:path w="1368" h="481" extrusionOk="0">
                  <a:moveTo>
                    <a:pt x="1347" y="1"/>
                  </a:moveTo>
                  <a:cubicBezTo>
                    <a:pt x="1343" y="1"/>
                    <a:pt x="1339" y="2"/>
                    <a:pt x="1334" y="4"/>
                  </a:cubicBezTo>
                  <a:cubicBezTo>
                    <a:pt x="906" y="183"/>
                    <a:pt x="477" y="349"/>
                    <a:pt x="13" y="468"/>
                  </a:cubicBezTo>
                  <a:cubicBezTo>
                    <a:pt x="1" y="468"/>
                    <a:pt x="1" y="480"/>
                    <a:pt x="13" y="480"/>
                  </a:cubicBezTo>
                  <a:cubicBezTo>
                    <a:pt x="477" y="421"/>
                    <a:pt x="953" y="266"/>
                    <a:pt x="1358" y="16"/>
                  </a:cubicBezTo>
                  <a:cubicBezTo>
                    <a:pt x="1368" y="16"/>
                    <a:pt x="1362" y="1"/>
                    <a:pt x="13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23" name="Google Shape;19723;p28"/>
            <p:cNvSpPr/>
            <p:nvPr/>
          </p:nvSpPr>
          <p:spPr>
            <a:xfrm>
              <a:off x="1495425" y="2664150"/>
              <a:ext cx="37200" cy="4000"/>
            </a:xfrm>
            <a:custGeom>
              <a:avLst/>
              <a:gdLst/>
              <a:ahLst/>
              <a:cxnLst/>
              <a:rect l="l" t="t" r="r" b="b"/>
              <a:pathLst>
                <a:path w="1488" h="160" extrusionOk="0">
                  <a:moveTo>
                    <a:pt x="1441" y="0"/>
                  </a:moveTo>
                  <a:cubicBezTo>
                    <a:pt x="976" y="24"/>
                    <a:pt x="476" y="36"/>
                    <a:pt x="12" y="119"/>
                  </a:cubicBezTo>
                  <a:cubicBezTo>
                    <a:pt x="0" y="119"/>
                    <a:pt x="0" y="155"/>
                    <a:pt x="12" y="155"/>
                  </a:cubicBezTo>
                  <a:cubicBezTo>
                    <a:pt x="75" y="158"/>
                    <a:pt x="138" y="160"/>
                    <a:pt x="202" y="160"/>
                  </a:cubicBezTo>
                  <a:cubicBezTo>
                    <a:pt x="611" y="160"/>
                    <a:pt x="1039" y="100"/>
                    <a:pt x="1441" y="48"/>
                  </a:cubicBezTo>
                  <a:cubicBezTo>
                    <a:pt x="1445" y="49"/>
                    <a:pt x="1449" y="50"/>
                    <a:pt x="1452" y="50"/>
                  </a:cubicBezTo>
                  <a:cubicBezTo>
                    <a:pt x="1488" y="50"/>
                    <a:pt x="1484" y="0"/>
                    <a:pt x="1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24" name="Google Shape;19724;p28"/>
            <p:cNvSpPr/>
            <p:nvPr/>
          </p:nvSpPr>
          <p:spPr>
            <a:xfrm>
              <a:off x="1497500" y="2668325"/>
              <a:ext cx="36325" cy="4500"/>
            </a:xfrm>
            <a:custGeom>
              <a:avLst/>
              <a:gdLst/>
              <a:ahLst/>
              <a:cxnLst/>
              <a:rect l="l" t="t" r="r" b="b"/>
              <a:pathLst>
                <a:path w="1453" h="180" extrusionOk="0">
                  <a:moveTo>
                    <a:pt x="1417" y="0"/>
                  </a:moveTo>
                  <a:cubicBezTo>
                    <a:pt x="977" y="12"/>
                    <a:pt x="465" y="12"/>
                    <a:pt x="36" y="119"/>
                  </a:cubicBezTo>
                  <a:cubicBezTo>
                    <a:pt x="0" y="119"/>
                    <a:pt x="24" y="167"/>
                    <a:pt x="48" y="179"/>
                  </a:cubicBezTo>
                  <a:cubicBezTo>
                    <a:pt x="82" y="180"/>
                    <a:pt x="116" y="180"/>
                    <a:pt x="150" y="180"/>
                  </a:cubicBezTo>
                  <a:cubicBezTo>
                    <a:pt x="573" y="180"/>
                    <a:pt x="1021" y="115"/>
                    <a:pt x="1429" y="60"/>
                  </a:cubicBezTo>
                  <a:cubicBezTo>
                    <a:pt x="1453" y="36"/>
                    <a:pt x="1429" y="0"/>
                    <a:pt x="1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25" name="Google Shape;19725;p28"/>
            <p:cNvSpPr/>
            <p:nvPr/>
          </p:nvSpPr>
          <p:spPr>
            <a:xfrm>
              <a:off x="1497500" y="2669800"/>
              <a:ext cx="39900" cy="5475"/>
            </a:xfrm>
            <a:custGeom>
              <a:avLst/>
              <a:gdLst/>
              <a:ahLst/>
              <a:cxnLst/>
              <a:rect l="l" t="t" r="r" b="b"/>
              <a:pathLst>
                <a:path w="1596" h="219" extrusionOk="0">
                  <a:moveTo>
                    <a:pt x="1572" y="1"/>
                  </a:moveTo>
                  <a:cubicBezTo>
                    <a:pt x="1060" y="60"/>
                    <a:pt x="536" y="72"/>
                    <a:pt x="36" y="155"/>
                  </a:cubicBezTo>
                  <a:cubicBezTo>
                    <a:pt x="0" y="155"/>
                    <a:pt x="0" y="215"/>
                    <a:pt x="36" y="215"/>
                  </a:cubicBezTo>
                  <a:cubicBezTo>
                    <a:pt x="84" y="217"/>
                    <a:pt x="132" y="218"/>
                    <a:pt x="181" y="218"/>
                  </a:cubicBezTo>
                  <a:cubicBezTo>
                    <a:pt x="639" y="218"/>
                    <a:pt x="1121" y="122"/>
                    <a:pt x="1584" y="36"/>
                  </a:cubicBezTo>
                  <a:cubicBezTo>
                    <a:pt x="1596" y="36"/>
                    <a:pt x="1584" y="1"/>
                    <a:pt x="15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26" name="Google Shape;19726;p28"/>
            <p:cNvSpPr/>
            <p:nvPr/>
          </p:nvSpPr>
          <p:spPr>
            <a:xfrm>
              <a:off x="1496600" y="2675450"/>
              <a:ext cx="39325" cy="5925"/>
            </a:xfrm>
            <a:custGeom>
              <a:avLst/>
              <a:gdLst/>
              <a:ahLst/>
              <a:cxnLst/>
              <a:rect l="l" t="t" r="r" b="b"/>
              <a:pathLst>
                <a:path w="1573" h="237" extrusionOk="0">
                  <a:moveTo>
                    <a:pt x="1548" y="1"/>
                  </a:moveTo>
                  <a:cubicBezTo>
                    <a:pt x="1036" y="72"/>
                    <a:pt x="548" y="108"/>
                    <a:pt x="36" y="168"/>
                  </a:cubicBezTo>
                  <a:cubicBezTo>
                    <a:pt x="13" y="168"/>
                    <a:pt x="1" y="227"/>
                    <a:pt x="36" y="227"/>
                  </a:cubicBezTo>
                  <a:cubicBezTo>
                    <a:pt x="122" y="233"/>
                    <a:pt x="209" y="236"/>
                    <a:pt x="297" y="236"/>
                  </a:cubicBezTo>
                  <a:cubicBezTo>
                    <a:pt x="722" y="236"/>
                    <a:pt x="1166" y="167"/>
                    <a:pt x="1560" y="48"/>
                  </a:cubicBezTo>
                  <a:cubicBezTo>
                    <a:pt x="1572" y="48"/>
                    <a:pt x="1572" y="1"/>
                    <a:pt x="15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27" name="Google Shape;19727;p28"/>
            <p:cNvSpPr/>
            <p:nvPr/>
          </p:nvSpPr>
          <p:spPr>
            <a:xfrm>
              <a:off x="1504350" y="2679875"/>
              <a:ext cx="28000" cy="4450"/>
            </a:xfrm>
            <a:custGeom>
              <a:avLst/>
              <a:gdLst/>
              <a:ahLst/>
              <a:cxnLst/>
              <a:rect l="l" t="t" r="r" b="b"/>
              <a:pathLst>
                <a:path w="1120" h="178" extrusionOk="0">
                  <a:moveTo>
                    <a:pt x="1092" y="1"/>
                  </a:moveTo>
                  <a:cubicBezTo>
                    <a:pt x="1090" y="1"/>
                    <a:pt x="1087" y="1"/>
                    <a:pt x="1084" y="2"/>
                  </a:cubicBezTo>
                  <a:cubicBezTo>
                    <a:pt x="726" y="50"/>
                    <a:pt x="357" y="26"/>
                    <a:pt x="12" y="122"/>
                  </a:cubicBezTo>
                  <a:cubicBezTo>
                    <a:pt x="0" y="122"/>
                    <a:pt x="0" y="169"/>
                    <a:pt x="12" y="169"/>
                  </a:cubicBezTo>
                  <a:cubicBezTo>
                    <a:pt x="70" y="175"/>
                    <a:pt x="129" y="178"/>
                    <a:pt x="189" y="178"/>
                  </a:cubicBezTo>
                  <a:cubicBezTo>
                    <a:pt x="485" y="178"/>
                    <a:pt x="797" y="113"/>
                    <a:pt x="1084" y="74"/>
                  </a:cubicBezTo>
                  <a:cubicBezTo>
                    <a:pt x="1116" y="52"/>
                    <a:pt x="1119" y="1"/>
                    <a:pt x="10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28" name="Google Shape;19728;p28"/>
            <p:cNvSpPr/>
            <p:nvPr/>
          </p:nvSpPr>
          <p:spPr>
            <a:xfrm>
              <a:off x="1507625" y="2686175"/>
              <a:ext cx="16675" cy="1575"/>
            </a:xfrm>
            <a:custGeom>
              <a:avLst/>
              <a:gdLst/>
              <a:ahLst/>
              <a:cxnLst/>
              <a:rect l="l" t="t" r="r" b="b"/>
              <a:pathLst>
                <a:path w="667" h="63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226" y="48"/>
                    <a:pt x="453" y="48"/>
                    <a:pt x="655" y="60"/>
                  </a:cubicBezTo>
                  <a:cubicBezTo>
                    <a:pt x="657" y="62"/>
                    <a:pt x="658" y="62"/>
                    <a:pt x="659" y="62"/>
                  </a:cubicBezTo>
                  <a:cubicBezTo>
                    <a:pt x="667" y="62"/>
                    <a:pt x="665" y="36"/>
                    <a:pt x="655" y="36"/>
                  </a:cubicBezTo>
                  <a:cubicBezTo>
                    <a:pt x="453" y="12"/>
                    <a:pt x="226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29" name="Google Shape;19729;p28"/>
            <p:cNvSpPr/>
            <p:nvPr/>
          </p:nvSpPr>
          <p:spPr>
            <a:xfrm>
              <a:off x="1441375" y="2670500"/>
              <a:ext cx="50200" cy="14750"/>
            </a:xfrm>
            <a:custGeom>
              <a:avLst/>
              <a:gdLst/>
              <a:ahLst/>
              <a:cxnLst/>
              <a:rect l="l" t="t" r="r" b="b"/>
              <a:pathLst>
                <a:path w="2008" h="590" extrusionOk="0">
                  <a:moveTo>
                    <a:pt x="21" y="0"/>
                  </a:moveTo>
                  <a:cubicBezTo>
                    <a:pt x="10" y="0"/>
                    <a:pt x="1" y="23"/>
                    <a:pt x="19" y="32"/>
                  </a:cubicBezTo>
                  <a:cubicBezTo>
                    <a:pt x="506" y="382"/>
                    <a:pt x="1134" y="590"/>
                    <a:pt x="1744" y="590"/>
                  </a:cubicBezTo>
                  <a:cubicBezTo>
                    <a:pt x="1820" y="590"/>
                    <a:pt x="1896" y="586"/>
                    <a:pt x="1972" y="580"/>
                  </a:cubicBezTo>
                  <a:cubicBezTo>
                    <a:pt x="1995" y="568"/>
                    <a:pt x="2007" y="544"/>
                    <a:pt x="1983" y="544"/>
                  </a:cubicBezTo>
                  <a:cubicBezTo>
                    <a:pt x="1281" y="449"/>
                    <a:pt x="674" y="318"/>
                    <a:pt x="31" y="8"/>
                  </a:cubicBezTo>
                  <a:cubicBezTo>
                    <a:pt x="28" y="3"/>
                    <a:pt x="24" y="0"/>
                    <a:pt x="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30" name="Google Shape;19730;p28"/>
            <p:cNvSpPr/>
            <p:nvPr/>
          </p:nvSpPr>
          <p:spPr>
            <a:xfrm>
              <a:off x="1431425" y="2661175"/>
              <a:ext cx="21150" cy="8350"/>
            </a:xfrm>
            <a:custGeom>
              <a:avLst/>
              <a:gdLst/>
              <a:ahLst/>
              <a:cxnLst/>
              <a:rect l="l" t="t" r="r" b="b"/>
              <a:pathLst>
                <a:path w="846" h="334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60"/>
                    <a:pt x="572" y="167"/>
                    <a:pt x="846" y="334"/>
                  </a:cubicBezTo>
                  <a:cubicBezTo>
                    <a:pt x="595" y="167"/>
                    <a:pt x="310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31" name="Google Shape;19731;p28"/>
            <p:cNvSpPr/>
            <p:nvPr/>
          </p:nvSpPr>
          <p:spPr>
            <a:xfrm>
              <a:off x="1537675" y="2611175"/>
              <a:ext cx="19375" cy="9550"/>
            </a:xfrm>
            <a:custGeom>
              <a:avLst/>
              <a:gdLst/>
              <a:ahLst/>
              <a:cxnLst/>
              <a:rect l="l" t="t" r="r" b="b"/>
              <a:pathLst>
                <a:path w="775" h="382" extrusionOk="0">
                  <a:moveTo>
                    <a:pt x="325" y="251"/>
                  </a:moveTo>
                  <a:cubicBezTo>
                    <a:pt x="243" y="262"/>
                    <a:pt x="175" y="301"/>
                    <a:pt x="98" y="322"/>
                  </a:cubicBezTo>
                  <a:lnTo>
                    <a:pt x="98" y="322"/>
                  </a:lnTo>
                  <a:cubicBezTo>
                    <a:pt x="156" y="271"/>
                    <a:pt x="250" y="260"/>
                    <a:pt x="325" y="251"/>
                  </a:cubicBezTo>
                  <a:close/>
                  <a:moveTo>
                    <a:pt x="751" y="0"/>
                  </a:moveTo>
                  <a:cubicBezTo>
                    <a:pt x="513" y="60"/>
                    <a:pt x="239" y="191"/>
                    <a:pt x="36" y="333"/>
                  </a:cubicBezTo>
                  <a:cubicBezTo>
                    <a:pt x="1" y="333"/>
                    <a:pt x="25" y="381"/>
                    <a:pt x="48" y="381"/>
                  </a:cubicBezTo>
                  <a:cubicBezTo>
                    <a:pt x="286" y="274"/>
                    <a:pt x="536" y="179"/>
                    <a:pt x="763" y="24"/>
                  </a:cubicBezTo>
                  <a:cubicBezTo>
                    <a:pt x="775" y="12"/>
                    <a:pt x="763" y="0"/>
                    <a:pt x="7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32" name="Google Shape;19732;p28"/>
            <p:cNvSpPr/>
            <p:nvPr/>
          </p:nvSpPr>
          <p:spPr>
            <a:xfrm>
              <a:off x="1570425" y="2582450"/>
              <a:ext cx="47650" cy="25175"/>
            </a:xfrm>
            <a:custGeom>
              <a:avLst/>
              <a:gdLst/>
              <a:ahLst/>
              <a:cxnLst/>
              <a:rect l="l" t="t" r="r" b="b"/>
              <a:pathLst>
                <a:path w="1906" h="1007" extrusionOk="0">
                  <a:moveTo>
                    <a:pt x="1899" y="0"/>
                  </a:moveTo>
                  <a:cubicBezTo>
                    <a:pt x="1896" y="0"/>
                    <a:pt x="1893" y="6"/>
                    <a:pt x="1893" y="18"/>
                  </a:cubicBezTo>
                  <a:cubicBezTo>
                    <a:pt x="1632" y="697"/>
                    <a:pt x="596" y="768"/>
                    <a:pt x="0" y="1006"/>
                  </a:cubicBezTo>
                  <a:cubicBezTo>
                    <a:pt x="465" y="911"/>
                    <a:pt x="977" y="768"/>
                    <a:pt x="1405" y="566"/>
                  </a:cubicBezTo>
                  <a:cubicBezTo>
                    <a:pt x="1655" y="447"/>
                    <a:pt x="1834" y="280"/>
                    <a:pt x="1905" y="18"/>
                  </a:cubicBezTo>
                  <a:cubicBezTo>
                    <a:pt x="1905" y="6"/>
                    <a:pt x="1902" y="0"/>
                    <a:pt x="18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33" name="Google Shape;19733;p28"/>
            <p:cNvSpPr/>
            <p:nvPr/>
          </p:nvSpPr>
          <p:spPr>
            <a:xfrm>
              <a:off x="1618225" y="2561450"/>
              <a:ext cx="12350" cy="24100"/>
            </a:xfrm>
            <a:custGeom>
              <a:avLst/>
              <a:gdLst/>
              <a:ahLst/>
              <a:cxnLst/>
              <a:rect l="l" t="t" r="r" b="b"/>
              <a:pathLst>
                <a:path w="494" h="964" extrusionOk="0">
                  <a:moveTo>
                    <a:pt x="470" y="1"/>
                  </a:moveTo>
                  <a:cubicBezTo>
                    <a:pt x="458" y="394"/>
                    <a:pt x="279" y="691"/>
                    <a:pt x="17" y="941"/>
                  </a:cubicBezTo>
                  <a:cubicBezTo>
                    <a:pt x="1" y="950"/>
                    <a:pt x="7" y="963"/>
                    <a:pt x="16" y="963"/>
                  </a:cubicBezTo>
                  <a:cubicBezTo>
                    <a:pt x="21" y="963"/>
                    <a:pt x="25" y="961"/>
                    <a:pt x="29" y="953"/>
                  </a:cubicBezTo>
                  <a:cubicBezTo>
                    <a:pt x="339" y="763"/>
                    <a:pt x="493" y="358"/>
                    <a:pt x="4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34" name="Google Shape;19734;p28"/>
            <p:cNvSpPr/>
            <p:nvPr/>
          </p:nvSpPr>
          <p:spPr>
            <a:xfrm>
              <a:off x="1614475" y="2569500"/>
              <a:ext cx="19075" cy="26200"/>
            </a:xfrm>
            <a:custGeom>
              <a:avLst/>
              <a:gdLst/>
              <a:ahLst/>
              <a:cxnLst/>
              <a:rect l="l" t="t" r="r" b="b"/>
              <a:pathLst>
                <a:path w="763" h="1048" extrusionOk="0">
                  <a:moveTo>
                    <a:pt x="763" y="0"/>
                  </a:moveTo>
                  <a:lnTo>
                    <a:pt x="763" y="0"/>
                  </a:lnTo>
                  <a:cubicBezTo>
                    <a:pt x="679" y="203"/>
                    <a:pt x="560" y="393"/>
                    <a:pt x="429" y="572"/>
                  </a:cubicBezTo>
                  <a:cubicBezTo>
                    <a:pt x="310" y="738"/>
                    <a:pt x="143" y="869"/>
                    <a:pt x="12" y="1024"/>
                  </a:cubicBezTo>
                  <a:cubicBezTo>
                    <a:pt x="1" y="1036"/>
                    <a:pt x="12" y="1048"/>
                    <a:pt x="24" y="1048"/>
                  </a:cubicBezTo>
                  <a:cubicBezTo>
                    <a:pt x="382" y="834"/>
                    <a:pt x="643" y="393"/>
                    <a:pt x="7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35" name="Google Shape;19735;p28"/>
            <p:cNvSpPr/>
            <p:nvPr/>
          </p:nvSpPr>
          <p:spPr>
            <a:xfrm>
              <a:off x="1618975" y="2579150"/>
              <a:ext cx="14575" cy="20800"/>
            </a:xfrm>
            <a:custGeom>
              <a:avLst/>
              <a:gdLst/>
              <a:ahLst/>
              <a:cxnLst/>
              <a:rect l="l" t="t" r="r" b="b"/>
              <a:pathLst>
                <a:path w="583" h="832" extrusionOk="0">
                  <a:moveTo>
                    <a:pt x="558" y="0"/>
                  </a:moveTo>
                  <a:cubicBezTo>
                    <a:pt x="552" y="0"/>
                    <a:pt x="547" y="3"/>
                    <a:pt x="547" y="7"/>
                  </a:cubicBezTo>
                  <a:cubicBezTo>
                    <a:pt x="487" y="162"/>
                    <a:pt x="416" y="293"/>
                    <a:pt x="321" y="424"/>
                  </a:cubicBezTo>
                  <a:cubicBezTo>
                    <a:pt x="237" y="567"/>
                    <a:pt x="106" y="650"/>
                    <a:pt x="11" y="781"/>
                  </a:cubicBezTo>
                  <a:cubicBezTo>
                    <a:pt x="1" y="802"/>
                    <a:pt x="8" y="831"/>
                    <a:pt x="33" y="831"/>
                  </a:cubicBezTo>
                  <a:cubicBezTo>
                    <a:pt x="37" y="831"/>
                    <a:pt x="42" y="830"/>
                    <a:pt x="47" y="829"/>
                  </a:cubicBezTo>
                  <a:cubicBezTo>
                    <a:pt x="321" y="698"/>
                    <a:pt x="499" y="305"/>
                    <a:pt x="583" y="31"/>
                  </a:cubicBezTo>
                  <a:cubicBezTo>
                    <a:pt x="583" y="8"/>
                    <a:pt x="568" y="0"/>
                    <a:pt x="5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36" name="Google Shape;19736;p28"/>
            <p:cNvSpPr/>
            <p:nvPr/>
          </p:nvSpPr>
          <p:spPr>
            <a:xfrm>
              <a:off x="1618150" y="2535925"/>
              <a:ext cx="20450" cy="67875"/>
            </a:xfrm>
            <a:custGeom>
              <a:avLst/>
              <a:gdLst/>
              <a:ahLst/>
              <a:cxnLst/>
              <a:rect l="l" t="t" r="r" b="b"/>
              <a:pathLst>
                <a:path w="818" h="2715" extrusionOk="0">
                  <a:moveTo>
                    <a:pt x="699" y="1"/>
                  </a:moveTo>
                  <a:cubicBezTo>
                    <a:pt x="693" y="1"/>
                    <a:pt x="687" y="4"/>
                    <a:pt x="687" y="10"/>
                  </a:cubicBezTo>
                  <a:cubicBezTo>
                    <a:pt x="556" y="962"/>
                    <a:pt x="735" y="1855"/>
                    <a:pt x="32" y="2629"/>
                  </a:cubicBezTo>
                  <a:cubicBezTo>
                    <a:pt x="0" y="2672"/>
                    <a:pt x="35" y="2714"/>
                    <a:pt x="77" y="2714"/>
                  </a:cubicBezTo>
                  <a:cubicBezTo>
                    <a:pt x="82" y="2714"/>
                    <a:pt x="87" y="2714"/>
                    <a:pt x="92" y="2712"/>
                  </a:cubicBezTo>
                  <a:cubicBezTo>
                    <a:pt x="496" y="2486"/>
                    <a:pt x="735" y="2117"/>
                    <a:pt x="699" y="1641"/>
                  </a:cubicBezTo>
                  <a:cubicBezTo>
                    <a:pt x="699" y="1641"/>
                    <a:pt x="683" y="1633"/>
                    <a:pt x="670" y="1633"/>
                  </a:cubicBezTo>
                  <a:cubicBezTo>
                    <a:pt x="660" y="1633"/>
                    <a:pt x="651" y="1637"/>
                    <a:pt x="651" y="1653"/>
                  </a:cubicBezTo>
                  <a:cubicBezTo>
                    <a:pt x="628" y="2065"/>
                    <a:pt x="348" y="2325"/>
                    <a:pt x="204" y="2584"/>
                  </a:cubicBezTo>
                  <a:lnTo>
                    <a:pt x="204" y="2584"/>
                  </a:lnTo>
                  <a:cubicBezTo>
                    <a:pt x="333" y="2350"/>
                    <a:pt x="474" y="2150"/>
                    <a:pt x="568" y="1891"/>
                  </a:cubicBezTo>
                  <a:cubicBezTo>
                    <a:pt x="770" y="1319"/>
                    <a:pt x="818" y="605"/>
                    <a:pt x="711" y="10"/>
                  </a:cubicBezTo>
                  <a:cubicBezTo>
                    <a:pt x="711" y="4"/>
                    <a:pt x="705" y="1"/>
                    <a:pt x="6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37" name="Google Shape;19737;p28"/>
            <p:cNvSpPr/>
            <p:nvPr/>
          </p:nvSpPr>
          <p:spPr>
            <a:xfrm>
              <a:off x="1493625" y="2504700"/>
              <a:ext cx="24425" cy="1875"/>
            </a:xfrm>
            <a:custGeom>
              <a:avLst/>
              <a:gdLst/>
              <a:ahLst/>
              <a:cxnLst/>
              <a:rect l="l" t="t" r="r" b="b"/>
              <a:pathLst>
                <a:path w="977" h="75" extrusionOk="0">
                  <a:moveTo>
                    <a:pt x="523" y="1"/>
                  </a:moveTo>
                  <a:cubicBezTo>
                    <a:pt x="348" y="1"/>
                    <a:pt x="172" y="13"/>
                    <a:pt x="12" y="32"/>
                  </a:cubicBezTo>
                  <a:cubicBezTo>
                    <a:pt x="1" y="32"/>
                    <a:pt x="1" y="44"/>
                    <a:pt x="12" y="44"/>
                  </a:cubicBezTo>
                  <a:cubicBezTo>
                    <a:pt x="201" y="59"/>
                    <a:pt x="413" y="74"/>
                    <a:pt x="619" y="74"/>
                  </a:cubicBezTo>
                  <a:cubicBezTo>
                    <a:pt x="738" y="74"/>
                    <a:pt x="856" y="69"/>
                    <a:pt x="965" y="56"/>
                  </a:cubicBezTo>
                  <a:cubicBezTo>
                    <a:pt x="977" y="56"/>
                    <a:pt x="977" y="44"/>
                    <a:pt x="965" y="32"/>
                  </a:cubicBezTo>
                  <a:cubicBezTo>
                    <a:pt x="827" y="10"/>
                    <a:pt x="675" y="1"/>
                    <a:pt x="5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38" name="Google Shape;19738;p28"/>
            <p:cNvSpPr/>
            <p:nvPr/>
          </p:nvSpPr>
          <p:spPr>
            <a:xfrm>
              <a:off x="1417250" y="2495600"/>
              <a:ext cx="57050" cy="8100"/>
            </a:xfrm>
            <a:custGeom>
              <a:avLst/>
              <a:gdLst/>
              <a:ahLst/>
              <a:cxnLst/>
              <a:rect l="l" t="t" r="r" b="b"/>
              <a:pathLst>
                <a:path w="2282" h="324" extrusionOk="0">
                  <a:moveTo>
                    <a:pt x="24" y="0"/>
                  </a:moveTo>
                  <a:cubicBezTo>
                    <a:pt x="12" y="0"/>
                    <a:pt x="0" y="20"/>
                    <a:pt x="19" y="39"/>
                  </a:cubicBezTo>
                  <a:cubicBezTo>
                    <a:pt x="328" y="262"/>
                    <a:pt x="737" y="324"/>
                    <a:pt x="1153" y="324"/>
                  </a:cubicBezTo>
                  <a:cubicBezTo>
                    <a:pt x="1539" y="324"/>
                    <a:pt x="1931" y="270"/>
                    <a:pt x="2258" y="242"/>
                  </a:cubicBezTo>
                  <a:cubicBezTo>
                    <a:pt x="2282" y="242"/>
                    <a:pt x="2282" y="218"/>
                    <a:pt x="2258" y="218"/>
                  </a:cubicBezTo>
                  <a:cubicBezTo>
                    <a:pt x="1924" y="218"/>
                    <a:pt x="1589" y="246"/>
                    <a:pt x="1256" y="246"/>
                  </a:cubicBezTo>
                  <a:cubicBezTo>
                    <a:pt x="840" y="246"/>
                    <a:pt x="428" y="202"/>
                    <a:pt x="31" y="3"/>
                  </a:cubicBezTo>
                  <a:cubicBezTo>
                    <a:pt x="29" y="1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39" name="Google Shape;19739;p28"/>
            <p:cNvSpPr/>
            <p:nvPr/>
          </p:nvSpPr>
          <p:spPr>
            <a:xfrm>
              <a:off x="1492425" y="2369475"/>
              <a:ext cx="26750" cy="9250"/>
            </a:xfrm>
            <a:custGeom>
              <a:avLst/>
              <a:gdLst/>
              <a:ahLst/>
              <a:cxnLst/>
              <a:rect l="l" t="t" r="r" b="b"/>
              <a:pathLst>
                <a:path w="1070" h="370" extrusionOk="0">
                  <a:moveTo>
                    <a:pt x="1061" y="215"/>
                  </a:moveTo>
                  <a:cubicBezTo>
                    <a:pt x="1064" y="232"/>
                    <a:pt x="1067" y="247"/>
                    <a:pt x="1067" y="261"/>
                  </a:cubicBezTo>
                  <a:lnTo>
                    <a:pt x="1067" y="261"/>
                  </a:lnTo>
                  <a:cubicBezTo>
                    <a:pt x="1068" y="248"/>
                    <a:pt x="1066" y="233"/>
                    <a:pt x="1061" y="215"/>
                  </a:cubicBezTo>
                  <a:close/>
                  <a:moveTo>
                    <a:pt x="13" y="0"/>
                  </a:moveTo>
                  <a:cubicBezTo>
                    <a:pt x="1" y="0"/>
                    <a:pt x="1" y="24"/>
                    <a:pt x="1" y="24"/>
                  </a:cubicBezTo>
                  <a:cubicBezTo>
                    <a:pt x="311" y="179"/>
                    <a:pt x="680" y="274"/>
                    <a:pt x="1025" y="369"/>
                  </a:cubicBezTo>
                  <a:lnTo>
                    <a:pt x="1037" y="369"/>
                  </a:lnTo>
                  <a:cubicBezTo>
                    <a:pt x="1062" y="319"/>
                    <a:pt x="1069" y="293"/>
                    <a:pt x="1067" y="261"/>
                  </a:cubicBezTo>
                  <a:lnTo>
                    <a:pt x="1067" y="261"/>
                  </a:lnTo>
                  <a:cubicBezTo>
                    <a:pt x="1065" y="299"/>
                    <a:pt x="1034" y="312"/>
                    <a:pt x="992" y="312"/>
                  </a:cubicBezTo>
                  <a:cubicBezTo>
                    <a:pt x="905" y="312"/>
                    <a:pt x="768" y="253"/>
                    <a:pt x="739" y="238"/>
                  </a:cubicBezTo>
                  <a:cubicBezTo>
                    <a:pt x="668" y="215"/>
                    <a:pt x="596" y="203"/>
                    <a:pt x="525" y="167"/>
                  </a:cubicBezTo>
                  <a:cubicBezTo>
                    <a:pt x="358" y="107"/>
                    <a:pt x="180" y="36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40" name="Google Shape;19740;p28"/>
            <p:cNvSpPr/>
            <p:nvPr/>
          </p:nvSpPr>
          <p:spPr>
            <a:xfrm>
              <a:off x="1491250" y="2364400"/>
              <a:ext cx="24125" cy="9250"/>
            </a:xfrm>
            <a:custGeom>
              <a:avLst/>
              <a:gdLst/>
              <a:ahLst/>
              <a:cxnLst/>
              <a:rect l="l" t="t" r="r" b="b"/>
              <a:pathLst>
                <a:path w="965" h="370" extrusionOk="0">
                  <a:moveTo>
                    <a:pt x="12" y="1"/>
                  </a:moveTo>
                  <a:cubicBezTo>
                    <a:pt x="0" y="1"/>
                    <a:pt x="0" y="13"/>
                    <a:pt x="0" y="25"/>
                  </a:cubicBezTo>
                  <a:cubicBezTo>
                    <a:pt x="274" y="203"/>
                    <a:pt x="619" y="310"/>
                    <a:pt x="941" y="370"/>
                  </a:cubicBezTo>
                  <a:cubicBezTo>
                    <a:pt x="965" y="358"/>
                    <a:pt x="965" y="322"/>
                    <a:pt x="953" y="322"/>
                  </a:cubicBezTo>
                  <a:cubicBezTo>
                    <a:pt x="631" y="239"/>
                    <a:pt x="334" y="108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41" name="Google Shape;19741;p28"/>
            <p:cNvSpPr/>
            <p:nvPr/>
          </p:nvSpPr>
          <p:spPr>
            <a:xfrm>
              <a:off x="1496975" y="2364950"/>
              <a:ext cx="25550" cy="6275"/>
            </a:xfrm>
            <a:custGeom>
              <a:avLst/>
              <a:gdLst/>
              <a:ahLst/>
              <a:cxnLst/>
              <a:rect l="l" t="t" r="r" b="b"/>
              <a:pathLst>
                <a:path w="1022" h="251" extrusionOk="0">
                  <a:moveTo>
                    <a:pt x="34" y="1"/>
                  </a:moveTo>
                  <a:cubicBezTo>
                    <a:pt x="7" y="1"/>
                    <a:pt x="0" y="40"/>
                    <a:pt x="21" y="50"/>
                  </a:cubicBezTo>
                  <a:cubicBezTo>
                    <a:pt x="254" y="186"/>
                    <a:pt x="542" y="251"/>
                    <a:pt x="815" y="251"/>
                  </a:cubicBezTo>
                  <a:cubicBezTo>
                    <a:pt x="877" y="251"/>
                    <a:pt x="938" y="247"/>
                    <a:pt x="998" y="241"/>
                  </a:cubicBezTo>
                  <a:cubicBezTo>
                    <a:pt x="1021" y="241"/>
                    <a:pt x="1010" y="217"/>
                    <a:pt x="998" y="217"/>
                  </a:cubicBezTo>
                  <a:cubicBezTo>
                    <a:pt x="652" y="217"/>
                    <a:pt x="367" y="122"/>
                    <a:pt x="45" y="3"/>
                  </a:cubicBezTo>
                  <a:cubicBezTo>
                    <a:pt x="41" y="1"/>
                    <a:pt x="38" y="1"/>
                    <a:pt x="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42" name="Google Shape;19742;p28"/>
            <p:cNvSpPr/>
            <p:nvPr/>
          </p:nvSpPr>
          <p:spPr>
            <a:xfrm>
              <a:off x="1491550" y="2358750"/>
              <a:ext cx="26475" cy="10275"/>
            </a:xfrm>
            <a:custGeom>
              <a:avLst/>
              <a:gdLst/>
              <a:ahLst/>
              <a:cxnLst/>
              <a:rect l="l" t="t" r="r" b="b"/>
              <a:pathLst>
                <a:path w="1059" h="411" extrusionOk="0">
                  <a:moveTo>
                    <a:pt x="36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334" y="191"/>
                    <a:pt x="703" y="298"/>
                    <a:pt x="1048" y="405"/>
                  </a:cubicBezTo>
                  <a:cubicBezTo>
                    <a:pt x="1051" y="409"/>
                    <a:pt x="1054" y="410"/>
                    <a:pt x="1055" y="410"/>
                  </a:cubicBezTo>
                  <a:cubicBezTo>
                    <a:pt x="1059" y="410"/>
                    <a:pt x="1056" y="402"/>
                    <a:pt x="1048" y="394"/>
                  </a:cubicBezTo>
                  <a:cubicBezTo>
                    <a:pt x="715" y="251"/>
                    <a:pt x="381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43" name="Google Shape;19743;p28"/>
            <p:cNvSpPr/>
            <p:nvPr/>
          </p:nvSpPr>
          <p:spPr>
            <a:xfrm>
              <a:off x="1497500" y="2357275"/>
              <a:ext cx="19275" cy="8000"/>
            </a:xfrm>
            <a:custGeom>
              <a:avLst/>
              <a:gdLst/>
              <a:ahLst/>
              <a:cxnLst/>
              <a:rect l="l" t="t" r="r" b="b"/>
              <a:pathLst>
                <a:path w="771" h="320" extrusionOk="0">
                  <a:moveTo>
                    <a:pt x="36" y="0"/>
                  </a:moveTo>
                  <a:cubicBezTo>
                    <a:pt x="24" y="0"/>
                    <a:pt x="0" y="12"/>
                    <a:pt x="24" y="36"/>
                  </a:cubicBezTo>
                  <a:cubicBezTo>
                    <a:pt x="238" y="167"/>
                    <a:pt x="512" y="226"/>
                    <a:pt x="750" y="310"/>
                  </a:cubicBezTo>
                  <a:cubicBezTo>
                    <a:pt x="754" y="317"/>
                    <a:pt x="758" y="320"/>
                    <a:pt x="761" y="320"/>
                  </a:cubicBezTo>
                  <a:cubicBezTo>
                    <a:pt x="767" y="320"/>
                    <a:pt x="771" y="306"/>
                    <a:pt x="762" y="298"/>
                  </a:cubicBezTo>
                  <a:cubicBezTo>
                    <a:pt x="524" y="191"/>
                    <a:pt x="286" y="6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44" name="Google Shape;19744;p28"/>
            <p:cNvSpPr/>
            <p:nvPr/>
          </p:nvSpPr>
          <p:spPr>
            <a:xfrm>
              <a:off x="1462675" y="2344775"/>
              <a:ext cx="58275" cy="19475"/>
            </a:xfrm>
            <a:custGeom>
              <a:avLst/>
              <a:gdLst/>
              <a:ahLst/>
              <a:cxnLst/>
              <a:rect l="l" t="t" r="r" b="b"/>
              <a:pathLst>
                <a:path w="2331" h="779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488" y="179"/>
                    <a:pt x="1036" y="250"/>
                    <a:pt x="1477" y="500"/>
                  </a:cubicBezTo>
                  <a:cubicBezTo>
                    <a:pt x="1774" y="679"/>
                    <a:pt x="1977" y="774"/>
                    <a:pt x="2322" y="774"/>
                  </a:cubicBezTo>
                  <a:cubicBezTo>
                    <a:pt x="2322" y="777"/>
                    <a:pt x="2323" y="779"/>
                    <a:pt x="2324" y="779"/>
                  </a:cubicBezTo>
                  <a:cubicBezTo>
                    <a:pt x="2327" y="779"/>
                    <a:pt x="2331" y="768"/>
                    <a:pt x="2322" y="750"/>
                  </a:cubicBezTo>
                  <a:cubicBezTo>
                    <a:pt x="1929" y="679"/>
                    <a:pt x="1655" y="476"/>
                    <a:pt x="1298" y="322"/>
                  </a:cubicBezTo>
                  <a:cubicBezTo>
                    <a:pt x="905" y="143"/>
                    <a:pt x="429" y="71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45" name="Google Shape;19745;p28"/>
            <p:cNvSpPr/>
            <p:nvPr/>
          </p:nvSpPr>
          <p:spPr>
            <a:xfrm>
              <a:off x="1436175" y="2329275"/>
              <a:ext cx="8850" cy="7300"/>
            </a:xfrm>
            <a:custGeom>
              <a:avLst/>
              <a:gdLst/>
              <a:ahLst/>
              <a:cxnLst/>
              <a:rect l="l" t="t" r="r" b="b"/>
              <a:pathLst>
                <a:path w="354" h="292" extrusionOk="0">
                  <a:moveTo>
                    <a:pt x="1" y="1"/>
                  </a:moveTo>
                  <a:lnTo>
                    <a:pt x="1" y="1"/>
                  </a:lnTo>
                  <a:cubicBezTo>
                    <a:pt x="120" y="96"/>
                    <a:pt x="227" y="203"/>
                    <a:pt x="346" y="287"/>
                  </a:cubicBezTo>
                  <a:cubicBezTo>
                    <a:pt x="227" y="180"/>
                    <a:pt x="120" y="96"/>
                    <a:pt x="1" y="1"/>
                  </a:cubicBezTo>
                  <a:close/>
                  <a:moveTo>
                    <a:pt x="346" y="287"/>
                  </a:moveTo>
                  <a:cubicBezTo>
                    <a:pt x="346" y="291"/>
                    <a:pt x="347" y="292"/>
                    <a:pt x="349" y="292"/>
                  </a:cubicBezTo>
                  <a:cubicBezTo>
                    <a:pt x="351" y="292"/>
                    <a:pt x="354" y="287"/>
                    <a:pt x="346" y="28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46" name="Google Shape;19746;p28"/>
            <p:cNvSpPr/>
            <p:nvPr/>
          </p:nvSpPr>
          <p:spPr>
            <a:xfrm>
              <a:off x="1412500" y="2325975"/>
              <a:ext cx="27875" cy="15825"/>
            </a:xfrm>
            <a:custGeom>
              <a:avLst/>
              <a:gdLst/>
              <a:ahLst/>
              <a:cxnLst/>
              <a:rect l="l" t="t" r="r" b="b"/>
              <a:pathLst>
                <a:path w="1115" h="633" extrusionOk="0">
                  <a:moveTo>
                    <a:pt x="3" y="0"/>
                  </a:moveTo>
                  <a:cubicBezTo>
                    <a:pt x="1" y="0"/>
                    <a:pt x="0" y="7"/>
                    <a:pt x="7" y="14"/>
                  </a:cubicBezTo>
                  <a:cubicBezTo>
                    <a:pt x="7" y="4"/>
                    <a:pt x="5" y="0"/>
                    <a:pt x="3" y="0"/>
                  </a:cubicBezTo>
                  <a:close/>
                  <a:moveTo>
                    <a:pt x="7" y="14"/>
                  </a:moveTo>
                  <a:lnTo>
                    <a:pt x="7" y="14"/>
                  </a:lnTo>
                  <a:cubicBezTo>
                    <a:pt x="340" y="276"/>
                    <a:pt x="721" y="490"/>
                    <a:pt x="1102" y="633"/>
                  </a:cubicBezTo>
                  <a:cubicBezTo>
                    <a:pt x="1114" y="633"/>
                    <a:pt x="1114" y="609"/>
                    <a:pt x="1114" y="609"/>
                  </a:cubicBezTo>
                  <a:cubicBezTo>
                    <a:pt x="745" y="407"/>
                    <a:pt x="388" y="216"/>
                    <a:pt x="7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47" name="Google Shape;19747;p28"/>
            <p:cNvSpPr/>
            <p:nvPr/>
          </p:nvSpPr>
          <p:spPr>
            <a:xfrm>
              <a:off x="1412875" y="2321425"/>
              <a:ext cx="36425" cy="16225"/>
            </a:xfrm>
            <a:custGeom>
              <a:avLst/>
              <a:gdLst/>
              <a:ahLst/>
              <a:cxnLst/>
              <a:rect l="l" t="t" r="r" b="b"/>
              <a:pathLst>
                <a:path w="1457" h="649" extrusionOk="0">
                  <a:moveTo>
                    <a:pt x="11" y="0"/>
                  </a:moveTo>
                  <a:cubicBezTo>
                    <a:pt x="5" y="0"/>
                    <a:pt x="0" y="5"/>
                    <a:pt x="16" y="5"/>
                  </a:cubicBezTo>
                  <a:cubicBezTo>
                    <a:pt x="16" y="1"/>
                    <a:pt x="13" y="0"/>
                    <a:pt x="11" y="0"/>
                  </a:cubicBezTo>
                  <a:close/>
                  <a:moveTo>
                    <a:pt x="16" y="5"/>
                  </a:moveTo>
                  <a:lnTo>
                    <a:pt x="16" y="5"/>
                  </a:lnTo>
                  <a:cubicBezTo>
                    <a:pt x="468" y="232"/>
                    <a:pt x="945" y="470"/>
                    <a:pt x="1445" y="648"/>
                  </a:cubicBezTo>
                  <a:cubicBezTo>
                    <a:pt x="1445" y="648"/>
                    <a:pt x="1457" y="648"/>
                    <a:pt x="1445" y="636"/>
                  </a:cubicBezTo>
                  <a:cubicBezTo>
                    <a:pt x="980" y="398"/>
                    <a:pt x="492" y="196"/>
                    <a:pt x="16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48" name="Google Shape;19748;p28"/>
            <p:cNvSpPr/>
            <p:nvPr/>
          </p:nvSpPr>
          <p:spPr>
            <a:xfrm>
              <a:off x="1421600" y="2319925"/>
              <a:ext cx="28000" cy="14750"/>
            </a:xfrm>
            <a:custGeom>
              <a:avLst/>
              <a:gdLst/>
              <a:ahLst/>
              <a:cxnLst/>
              <a:rect l="l" t="t" r="r" b="b"/>
              <a:pathLst>
                <a:path w="1120" h="590" extrusionOk="0">
                  <a:moveTo>
                    <a:pt x="9" y="1"/>
                  </a:moveTo>
                  <a:cubicBezTo>
                    <a:pt x="0" y="1"/>
                    <a:pt x="0" y="9"/>
                    <a:pt x="0" y="18"/>
                  </a:cubicBezTo>
                  <a:cubicBezTo>
                    <a:pt x="357" y="232"/>
                    <a:pt x="738" y="423"/>
                    <a:pt x="1108" y="589"/>
                  </a:cubicBezTo>
                  <a:cubicBezTo>
                    <a:pt x="1119" y="589"/>
                    <a:pt x="1119" y="577"/>
                    <a:pt x="1119" y="577"/>
                  </a:cubicBezTo>
                  <a:cubicBezTo>
                    <a:pt x="762" y="363"/>
                    <a:pt x="393" y="173"/>
                    <a:pt x="24" y="6"/>
                  </a:cubicBezTo>
                  <a:cubicBezTo>
                    <a:pt x="17" y="2"/>
                    <a:pt x="12" y="1"/>
                    <a:pt x="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49" name="Google Shape;19749;p28"/>
            <p:cNvSpPr/>
            <p:nvPr/>
          </p:nvSpPr>
          <p:spPr>
            <a:xfrm>
              <a:off x="1430325" y="2319625"/>
              <a:ext cx="22250" cy="12075"/>
            </a:xfrm>
            <a:custGeom>
              <a:avLst/>
              <a:gdLst/>
              <a:ahLst/>
              <a:cxnLst/>
              <a:rect l="l" t="t" r="r" b="b"/>
              <a:pathLst>
                <a:path w="890" h="483" extrusionOk="0">
                  <a:moveTo>
                    <a:pt x="15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270" y="196"/>
                    <a:pt x="580" y="411"/>
                    <a:pt x="878" y="482"/>
                  </a:cubicBezTo>
                  <a:cubicBezTo>
                    <a:pt x="890" y="482"/>
                    <a:pt x="890" y="470"/>
                    <a:pt x="890" y="470"/>
                  </a:cubicBezTo>
                  <a:cubicBezTo>
                    <a:pt x="759" y="375"/>
                    <a:pt x="592" y="315"/>
                    <a:pt x="461" y="244"/>
                  </a:cubicBezTo>
                  <a:cubicBezTo>
                    <a:pt x="306" y="173"/>
                    <a:pt x="175" y="77"/>
                    <a:pt x="32" y="6"/>
                  </a:cubicBezTo>
                  <a:cubicBezTo>
                    <a:pt x="25" y="2"/>
                    <a:pt x="19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50" name="Google Shape;19750;p28"/>
            <p:cNvSpPr/>
            <p:nvPr/>
          </p:nvSpPr>
          <p:spPr>
            <a:xfrm>
              <a:off x="1441825" y="2323625"/>
              <a:ext cx="71475" cy="28900"/>
            </a:xfrm>
            <a:custGeom>
              <a:avLst/>
              <a:gdLst/>
              <a:ahLst/>
              <a:cxnLst/>
              <a:rect l="l" t="t" r="r" b="b"/>
              <a:pathLst>
                <a:path w="2859" h="1156" extrusionOk="0">
                  <a:moveTo>
                    <a:pt x="13" y="1"/>
                  </a:moveTo>
                  <a:cubicBezTo>
                    <a:pt x="13" y="13"/>
                    <a:pt x="1" y="25"/>
                    <a:pt x="13" y="36"/>
                  </a:cubicBezTo>
                  <a:cubicBezTo>
                    <a:pt x="858" y="548"/>
                    <a:pt x="1846" y="1108"/>
                    <a:pt x="2846" y="1156"/>
                  </a:cubicBezTo>
                  <a:cubicBezTo>
                    <a:pt x="2858" y="1156"/>
                    <a:pt x="2858" y="1144"/>
                    <a:pt x="2846" y="1144"/>
                  </a:cubicBezTo>
                  <a:cubicBezTo>
                    <a:pt x="1834" y="929"/>
                    <a:pt x="965" y="39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51" name="Google Shape;19751;p28"/>
            <p:cNvSpPr/>
            <p:nvPr/>
          </p:nvSpPr>
          <p:spPr>
            <a:xfrm>
              <a:off x="1486475" y="2343275"/>
              <a:ext cx="37525" cy="12525"/>
            </a:xfrm>
            <a:custGeom>
              <a:avLst/>
              <a:gdLst/>
              <a:ahLst/>
              <a:cxnLst/>
              <a:rect l="l" t="t" r="r" b="b"/>
              <a:pathLst>
                <a:path w="1501" h="501" extrusionOk="0">
                  <a:moveTo>
                    <a:pt x="1" y="1"/>
                  </a:moveTo>
                  <a:lnTo>
                    <a:pt x="1" y="1"/>
                  </a:lnTo>
                  <a:cubicBezTo>
                    <a:pt x="429" y="215"/>
                    <a:pt x="977" y="417"/>
                    <a:pt x="1453" y="501"/>
                  </a:cubicBezTo>
                  <a:cubicBezTo>
                    <a:pt x="1489" y="501"/>
                    <a:pt x="1501" y="477"/>
                    <a:pt x="1477" y="453"/>
                  </a:cubicBezTo>
                  <a:cubicBezTo>
                    <a:pt x="1025" y="262"/>
                    <a:pt x="477" y="8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52" name="Google Shape;19752;p28"/>
            <p:cNvSpPr/>
            <p:nvPr/>
          </p:nvSpPr>
          <p:spPr>
            <a:xfrm>
              <a:off x="1483800" y="2340600"/>
              <a:ext cx="34500" cy="13175"/>
            </a:xfrm>
            <a:custGeom>
              <a:avLst/>
              <a:gdLst/>
              <a:ahLst/>
              <a:cxnLst/>
              <a:rect l="l" t="t" r="r" b="b"/>
              <a:pathLst>
                <a:path w="1380" h="527" extrusionOk="0">
                  <a:moveTo>
                    <a:pt x="48" y="0"/>
                  </a:moveTo>
                  <a:cubicBezTo>
                    <a:pt x="36" y="0"/>
                    <a:pt x="1" y="24"/>
                    <a:pt x="36" y="48"/>
                  </a:cubicBezTo>
                  <a:cubicBezTo>
                    <a:pt x="60" y="48"/>
                    <a:pt x="72" y="72"/>
                    <a:pt x="120" y="72"/>
                  </a:cubicBezTo>
                  <a:cubicBezTo>
                    <a:pt x="115" y="62"/>
                    <a:pt x="119" y="58"/>
                    <a:pt x="129" y="58"/>
                  </a:cubicBezTo>
                  <a:cubicBezTo>
                    <a:pt x="169" y="58"/>
                    <a:pt x="298" y="119"/>
                    <a:pt x="298" y="119"/>
                  </a:cubicBezTo>
                  <a:cubicBezTo>
                    <a:pt x="453" y="167"/>
                    <a:pt x="584" y="203"/>
                    <a:pt x="727" y="262"/>
                  </a:cubicBezTo>
                  <a:cubicBezTo>
                    <a:pt x="941" y="346"/>
                    <a:pt x="1132" y="441"/>
                    <a:pt x="1346" y="524"/>
                  </a:cubicBezTo>
                  <a:cubicBezTo>
                    <a:pt x="1349" y="526"/>
                    <a:pt x="1351" y="526"/>
                    <a:pt x="1353" y="526"/>
                  </a:cubicBezTo>
                  <a:cubicBezTo>
                    <a:pt x="1372" y="526"/>
                    <a:pt x="1379" y="487"/>
                    <a:pt x="1358" y="477"/>
                  </a:cubicBezTo>
                  <a:cubicBezTo>
                    <a:pt x="1001" y="238"/>
                    <a:pt x="477" y="6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53" name="Google Shape;19753;p28"/>
            <p:cNvSpPr/>
            <p:nvPr/>
          </p:nvSpPr>
          <p:spPr>
            <a:xfrm>
              <a:off x="1489150" y="2338800"/>
              <a:ext cx="27375" cy="12000"/>
            </a:xfrm>
            <a:custGeom>
              <a:avLst/>
              <a:gdLst/>
              <a:ahLst/>
              <a:cxnLst/>
              <a:rect l="l" t="t" r="r" b="b"/>
              <a:pathLst>
                <a:path w="1095" h="480" extrusionOk="0">
                  <a:moveTo>
                    <a:pt x="25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82" y="144"/>
                    <a:pt x="692" y="310"/>
                    <a:pt x="1049" y="477"/>
                  </a:cubicBezTo>
                  <a:cubicBezTo>
                    <a:pt x="1054" y="479"/>
                    <a:pt x="1058" y="480"/>
                    <a:pt x="1062" y="480"/>
                  </a:cubicBezTo>
                  <a:cubicBezTo>
                    <a:pt x="1087" y="480"/>
                    <a:pt x="1095" y="450"/>
                    <a:pt x="1084" y="430"/>
                  </a:cubicBezTo>
                  <a:cubicBezTo>
                    <a:pt x="787" y="203"/>
                    <a:pt x="382" y="72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54" name="Google Shape;19754;p28"/>
            <p:cNvSpPr/>
            <p:nvPr/>
          </p:nvSpPr>
          <p:spPr>
            <a:xfrm>
              <a:off x="1492150" y="2337925"/>
              <a:ext cx="28875" cy="12225"/>
            </a:xfrm>
            <a:custGeom>
              <a:avLst/>
              <a:gdLst/>
              <a:ahLst/>
              <a:cxnLst/>
              <a:rect l="l" t="t" r="r" b="b"/>
              <a:pathLst>
                <a:path w="1155" h="489" extrusionOk="0">
                  <a:moveTo>
                    <a:pt x="0" y="0"/>
                  </a:moveTo>
                  <a:lnTo>
                    <a:pt x="0" y="0"/>
                  </a:lnTo>
                  <a:cubicBezTo>
                    <a:pt x="393" y="131"/>
                    <a:pt x="750" y="334"/>
                    <a:pt x="1131" y="488"/>
                  </a:cubicBezTo>
                  <a:cubicBezTo>
                    <a:pt x="1143" y="488"/>
                    <a:pt x="1155" y="476"/>
                    <a:pt x="1143" y="476"/>
                  </a:cubicBezTo>
                  <a:cubicBezTo>
                    <a:pt x="810" y="250"/>
                    <a:pt x="381" y="11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55" name="Google Shape;19755;p28"/>
            <p:cNvSpPr/>
            <p:nvPr/>
          </p:nvSpPr>
          <p:spPr>
            <a:xfrm>
              <a:off x="1501075" y="2339400"/>
              <a:ext cx="18175" cy="7775"/>
            </a:xfrm>
            <a:custGeom>
              <a:avLst/>
              <a:gdLst/>
              <a:ahLst/>
              <a:cxnLst/>
              <a:rect l="l" t="t" r="r" b="b"/>
              <a:pathLst>
                <a:path w="727" h="311" extrusionOk="0">
                  <a:moveTo>
                    <a:pt x="12" y="1"/>
                  </a:moveTo>
                  <a:cubicBezTo>
                    <a:pt x="0" y="1"/>
                    <a:pt x="0" y="36"/>
                    <a:pt x="12" y="36"/>
                  </a:cubicBezTo>
                  <a:cubicBezTo>
                    <a:pt x="143" y="48"/>
                    <a:pt x="262" y="84"/>
                    <a:pt x="381" y="132"/>
                  </a:cubicBezTo>
                  <a:cubicBezTo>
                    <a:pt x="488" y="179"/>
                    <a:pt x="596" y="251"/>
                    <a:pt x="691" y="310"/>
                  </a:cubicBezTo>
                  <a:cubicBezTo>
                    <a:pt x="715" y="310"/>
                    <a:pt x="727" y="298"/>
                    <a:pt x="715" y="286"/>
                  </a:cubicBezTo>
                  <a:cubicBezTo>
                    <a:pt x="548" y="108"/>
                    <a:pt x="250" y="36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56" name="Google Shape;19756;p28"/>
            <p:cNvSpPr/>
            <p:nvPr/>
          </p:nvSpPr>
          <p:spPr>
            <a:xfrm>
              <a:off x="1503625" y="2337525"/>
              <a:ext cx="14425" cy="6675"/>
            </a:xfrm>
            <a:custGeom>
              <a:avLst/>
              <a:gdLst/>
              <a:ahLst/>
              <a:cxnLst/>
              <a:rect l="l" t="t" r="r" b="b"/>
              <a:pathLst>
                <a:path w="577" h="267" extrusionOk="0">
                  <a:moveTo>
                    <a:pt x="33" y="1"/>
                  </a:moveTo>
                  <a:cubicBezTo>
                    <a:pt x="10" y="1"/>
                    <a:pt x="1" y="16"/>
                    <a:pt x="29" y="16"/>
                  </a:cubicBezTo>
                  <a:cubicBezTo>
                    <a:pt x="208" y="111"/>
                    <a:pt x="374" y="207"/>
                    <a:pt x="565" y="266"/>
                  </a:cubicBezTo>
                  <a:cubicBezTo>
                    <a:pt x="577" y="266"/>
                    <a:pt x="577" y="254"/>
                    <a:pt x="577" y="254"/>
                  </a:cubicBezTo>
                  <a:cubicBezTo>
                    <a:pt x="410" y="147"/>
                    <a:pt x="220" y="76"/>
                    <a:pt x="53" y="4"/>
                  </a:cubicBezTo>
                  <a:cubicBezTo>
                    <a:pt x="46" y="2"/>
                    <a:pt x="39" y="1"/>
                    <a:pt x="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9757" name="Google Shape;19757;p28"/>
          <p:cNvGrpSpPr/>
          <p:nvPr/>
        </p:nvGrpSpPr>
        <p:grpSpPr>
          <a:xfrm rot="-4659524">
            <a:off x="-911933" y="5402957"/>
            <a:ext cx="2308935" cy="2327353"/>
            <a:chOff x="2053525" y="1963725"/>
            <a:chExt cx="379225" cy="382250"/>
          </a:xfrm>
        </p:grpSpPr>
        <p:sp>
          <p:nvSpPr>
            <p:cNvPr id="19758" name="Google Shape;19758;p28"/>
            <p:cNvSpPr/>
            <p:nvPr/>
          </p:nvSpPr>
          <p:spPr>
            <a:xfrm>
              <a:off x="2061250" y="1966500"/>
              <a:ext cx="368225" cy="375900"/>
            </a:xfrm>
            <a:custGeom>
              <a:avLst/>
              <a:gdLst/>
              <a:ahLst/>
              <a:cxnLst/>
              <a:rect l="l" t="t" r="r" b="b"/>
              <a:pathLst>
                <a:path w="14729" h="15036" extrusionOk="0">
                  <a:moveTo>
                    <a:pt x="5749" y="0"/>
                  </a:moveTo>
                  <a:cubicBezTo>
                    <a:pt x="5497" y="0"/>
                    <a:pt x="5259" y="25"/>
                    <a:pt x="5049" y="82"/>
                  </a:cubicBezTo>
                  <a:cubicBezTo>
                    <a:pt x="3561" y="463"/>
                    <a:pt x="3108" y="2106"/>
                    <a:pt x="3108" y="2106"/>
                  </a:cubicBezTo>
                  <a:lnTo>
                    <a:pt x="2977" y="3022"/>
                  </a:lnTo>
                  <a:lnTo>
                    <a:pt x="1489" y="2237"/>
                  </a:lnTo>
                  <a:lnTo>
                    <a:pt x="1191" y="2689"/>
                  </a:lnTo>
                  <a:lnTo>
                    <a:pt x="2811" y="3177"/>
                  </a:lnTo>
                  <a:cubicBezTo>
                    <a:pt x="2811" y="3177"/>
                    <a:pt x="2001" y="3784"/>
                    <a:pt x="1822" y="4427"/>
                  </a:cubicBezTo>
                  <a:cubicBezTo>
                    <a:pt x="1644" y="5070"/>
                    <a:pt x="1644" y="5666"/>
                    <a:pt x="1644" y="5666"/>
                  </a:cubicBezTo>
                  <a:cubicBezTo>
                    <a:pt x="1644" y="5666"/>
                    <a:pt x="596" y="5808"/>
                    <a:pt x="298" y="6999"/>
                  </a:cubicBezTo>
                  <a:cubicBezTo>
                    <a:pt x="1" y="8190"/>
                    <a:pt x="298" y="8940"/>
                    <a:pt x="298" y="9535"/>
                  </a:cubicBezTo>
                  <a:cubicBezTo>
                    <a:pt x="298" y="10130"/>
                    <a:pt x="453" y="11762"/>
                    <a:pt x="1489" y="12512"/>
                  </a:cubicBezTo>
                  <a:cubicBezTo>
                    <a:pt x="2537" y="13250"/>
                    <a:pt x="5513" y="15036"/>
                    <a:pt x="6252" y="15036"/>
                  </a:cubicBezTo>
                  <a:cubicBezTo>
                    <a:pt x="7002" y="15036"/>
                    <a:pt x="7299" y="13702"/>
                    <a:pt x="7299" y="13702"/>
                  </a:cubicBezTo>
                  <a:cubicBezTo>
                    <a:pt x="7299" y="13702"/>
                    <a:pt x="8038" y="12357"/>
                    <a:pt x="8335" y="11464"/>
                  </a:cubicBezTo>
                  <a:cubicBezTo>
                    <a:pt x="8633" y="10571"/>
                    <a:pt x="8490" y="9833"/>
                    <a:pt x="8490" y="9833"/>
                  </a:cubicBezTo>
                  <a:cubicBezTo>
                    <a:pt x="8490" y="9833"/>
                    <a:pt x="9526" y="9833"/>
                    <a:pt x="10716" y="9380"/>
                  </a:cubicBezTo>
                  <a:cubicBezTo>
                    <a:pt x="11907" y="8940"/>
                    <a:pt x="12860" y="8892"/>
                    <a:pt x="12860" y="8892"/>
                  </a:cubicBezTo>
                  <a:cubicBezTo>
                    <a:pt x="12860" y="8892"/>
                    <a:pt x="13467" y="8880"/>
                    <a:pt x="13717" y="8678"/>
                  </a:cubicBezTo>
                  <a:cubicBezTo>
                    <a:pt x="13991" y="8487"/>
                    <a:pt x="14062" y="8321"/>
                    <a:pt x="14062" y="8321"/>
                  </a:cubicBezTo>
                  <a:cubicBezTo>
                    <a:pt x="14062" y="8321"/>
                    <a:pt x="14729" y="8190"/>
                    <a:pt x="14729" y="7892"/>
                  </a:cubicBezTo>
                  <a:cubicBezTo>
                    <a:pt x="14729" y="7594"/>
                    <a:pt x="14062" y="5689"/>
                    <a:pt x="13502" y="5308"/>
                  </a:cubicBezTo>
                  <a:cubicBezTo>
                    <a:pt x="12931" y="4915"/>
                    <a:pt x="12205" y="3725"/>
                    <a:pt x="11764" y="3130"/>
                  </a:cubicBezTo>
                  <a:cubicBezTo>
                    <a:pt x="11312" y="2534"/>
                    <a:pt x="9490" y="1475"/>
                    <a:pt x="8692" y="903"/>
                  </a:cubicBezTo>
                  <a:cubicBezTo>
                    <a:pt x="8051" y="425"/>
                    <a:pt x="6780" y="0"/>
                    <a:pt x="574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59" name="Google Shape;19759;p28"/>
            <p:cNvSpPr/>
            <p:nvPr/>
          </p:nvSpPr>
          <p:spPr>
            <a:xfrm>
              <a:off x="2095725" y="2023100"/>
              <a:ext cx="36700" cy="18675"/>
            </a:xfrm>
            <a:custGeom>
              <a:avLst/>
              <a:gdLst/>
              <a:ahLst/>
              <a:cxnLst/>
              <a:rect l="l" t="t" r="r" b="b"/>
              <a:pathLst>
                <a:path w="1468" h="747" extrusionOk="0">
                  <a:moveTo>
                    <a:pt x="90" y="0"/>
                  </a:moveTo>
                  <a:cubicBezTo>
                    <a:pt x="35" y="0"/>
                    <a:pt x="0" y="73"/>
                    <a:pt x="51" y="104"/>
                  </a:cubicBezTo>
                  <a:cubicBezTo>
                    <a:pt x="420" y="401"/>
                    <a:pt x="920" y="746"/>
                    <a:pt x="1420" y="746"/>
                  </a:cubicBezTo>
                  <a:cubicBezTo>
                    <a:pt x="1467" y="746"/>
                    <a:pt x="1467" y="687"/>
                    <a:pt x="1432" y="651"/>
                  </a:cubicBezTo>
                  <a:cubicBezTo>
                    <a:pt x="1051" y="389"/>
                    <a:pt x="539" y="235"/>
                    <a:pt x="122" y="8"/>
                  </a:cubicBezTo>
                  <a:cubicBezTo>
                    <a:pt x="111" y="3"/>
                    <a:pt x="100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60" name="Google Shape;19760;p28"/>
            <p:cNvSpPr/>
            <p:nvPr/>
          </p:nvSpPr>
          <p:spPr>
            <a:xfrm>
              <a:off x="2092600" y="2031600"/>
              <a:ext cx="40875" cy="16500"/>
            </a:xfrm>
            <a:custGeom>
              <a:avLst/>
              <a:gdLst/>
              <a:ahLst/>
              <a:cxnLst/>
              <a:rect l="l" t="t" r="r" b="b"/>
              <a:pathLst>
                <a:path w="1635" h="660" extrusionOk="0">
                  <a:moveTo>
                    <a:pt x="89" y="0"/>
                  </a:moveTo>
                  <a:cubicBezTo>
                    <a:pt x="28" y="0"/>
                    <a:pt x="1" y="64"/>
                    <a:pt x="45" y="97"/>
                  </a:cubicBezTo>
                  <a:cubicBezTo>
                    <a:pt x="509" y="383"/>
                    <a:pt x="1021" y="537"/>
                    <a:pt x="1545" y="657"/>
                  </a:cubicBezTo>
                  <a:cubicBezTo>
                    <a:pt x="1551" y="659"/>
                    <a:pt x="1556" y="660"/>
                    <a:pt x="1562" y="660"/>
                  </a:cubicBezTo>
                  <a:cubicBezTo>
                    <a:pt x="1610" y="660"/>
                    <a:pt x="1634" y="572"/>
                    <a:pt x="1580" y="561"/>
                  </a:cubicBezTo>
                  <a:cubicBezTo>
                    <a:pt x="1057" y="442"/>
                    <a:pt x="580" y="228"/>
                    <a:pt x="104" y="2"/>
                  </a:cubicBezTo>
                  <a:cubicBezTo>
                    <a:pt x="99" y="1"/>
                    <a:pt x="94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61" name="Google Shape;19761;p28"/>
            <p:cNvSpPr/>
            <p:nvPr/>
          </p:nvSpPr>
          <p:spPr>
            <a:xfrm>
              <a:off x="2090925" y="2022450"/>
              <a:ext cx="8200" cy="12450"/>
            </a:xfrm>
            <a:custGeom>
              <a:avLst/>
              <a:gdLst/>
              <a:ahLst/>
              <a:cxnLst/>
              <a:rect l="l" t="t" r="r" b="b"/>
              <a:pathLst>
                <a:path w="328" h="498" extrusionOk="0">
                  <a:moveTo>
                    <a:pt x="280" y="1"/>
                  </a:moveTo>
                  <a:cubicBezTo>
                    <a:pt x="271" y="1"/>
                    <a:pt x="261" y="4"/>
                    <a:pt x="254" y="10"/>
                  </a:cubicBezTo>
                  <a:cubicBezTo>
                    <a:pt x="183" y="153"/>
                    <a:pt x="100" y="296"/>
                    <a:pt x="16" y="451"/>
                  </a:cubicBezTo>
                  <a:cubicBezTo>
                    <a:pt x="1" y="474"/>
                    <a:pt x="26" y="498"/>
                    <a:pt x="49" y="498"/>
                  </a:cubicBezTo>
                  <a:cubicBezTo>
                    <a:pt x="61" y="498"/>
                    <a:pt x="72" y="491"/>
                    <a:pt x="76" y="475"/>
                  </a:cubicBezTo>
                  <a:cubicBezTo>
                    <a:pt x="147" y="332"/>
                    <a:pt x="231" y="189"/>
                    <a:pt x="302" y="46"/>
                  </a:cubicBezTo>
                  <a:cubicBezTo>
                    <a:pt x="328" y="20"/>
                    <a:pt x="304" y="1"/>
                    <a:pt x="2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62" name="Google Shape;19762;p28"/>
            <p:cNvSpPr/>
            <p:nvPr/>
          </p:nvSpPr>
          <p:spPr>
            <a:xfrm>
              <a:off x="2127675" y="2039650"/>
              <a:ext cx="275900" cy="115825"/>
            </a:xfrm>
            <a:custGeom>
              <a:avLst/>
              <a:gdLst/>
              <a:ahLst/>
              <a:cxnLst/>
              <a:rect l="l" t="t" r="r" b="b"/>
              <a:pathLst>
                <a:path w="11036" h="4633" extrusionOk="0">
                  <a:moveTo>
                    <a:pt x="5" y="1"/>
                  </a:moveTo>
                  <a:cubicBezTo>
                    <a:pt x="1" y="1"/>
                    <a:pt x="3" y="18"/>
                    <a:pt x="11" y="25"/>
                  </a:cubicBezTo>
                  <a:cubicBezTo>
                    <a:pt x="582" y="180"/>
                    <a:pt x="1011" y="573"/>
                    <a:pt x="1535" y="835"/>
                  </a:cubicBezTo>
                  <a:cubicBezTo>
                    <a:pt x="1999" y="1037"/>
                    <a:pt x="2487" y="1156"/>
                    <a:pt x="2964" y="1323"/>
                  </a:cubicBezTo>
                  <a:cubicBezTo>
                    <a:pt x="3535" y="1513"/>
                    <a:pt x="4047" y="1847"/>
                    <a:pt x="4595" y="2061"/>
                  </a:cubicBezTo>
                  <a:cubicBezTo>
                    <a:pt x="5000" y="2228"/>
                    <a:pt x="5428" y="2240"/>
                    <a:pt x="5821" y="2359"/>
                  </a:cubicBezTo>
                  <a:cubicBezTo>
                    <a:pt x="6321" y="2513"/>
                    <a:pt x="6678" y="2871"/>
                    <a:pt x="7131" y="3061"/>
                  </a:cubicBezTo>
                  <a:cubicBezTo>
                    <a:pt x="7643" y="3275"/>
                    <a:pt x="8167" y="3347"/>
                    <a:pt x="8655" y="3609"/>
                  </a:cubicBezTo>
                  <a:cubicBezTo>
                    <a:pt x="9429" y="4025"/>
                    <a:pt x="10095" y="4597"/>
                    <a:pt x="11000" y="4633"/>
                  </a:cubicBezTo>
                  <a:cubicBezTo>
                    <a:pt x="11036" y="4633"/>
                    <a:pt x="11036" y="4597"/>
                    <a:pt x="11000" y="4597"/>
                  </a:cubicBezTo>
                  <a:cubicBezTo>
                    <a:pt x="9905" y="4502"/>
                    <a:pt x="9131" y="3704"/>
                    <a:pt x="8143" y="3299"/>
                  </a:cubicBezTo>
                  <a:cubicBezTo>
                    <a:pt x="7702" y="3121"/>
                    <a:pt x="7226" y="3049"/>
                    <a:pt x="6809" y="2775"/>
                  </a:cubicBezTo>
                  <a:cubicBezTo>
                    <a:pt x="6404" y="2525"/>
                    <a:pt x="6143" y="2299"/>
                    <a:pt x="5666" y="2216"/>
                  </a:cubicBezTo>
                  <a:cubicBezTo>
                    <a:pt x="5083" y="2097"/>
                    <a:pt x="4595" y="1978"/>
                    <a:pt x="4035" y="1704"/>
                  </a:cubicBezTo>
                  <a:cubicBezTo>
                    <a:pt x="3618" y="1501"/>
                    <a:pt x="3225" y="1323"/>
                    <a:pt x="2773" y="1192"/>
                  </a:cubicBezTo>
                  <a:cubicBezTo>
                    <a:pt x="2190" y="1001"/>
                    <a:pt x="1630" y="835"/>
                    <a:pt x="1106" y="513"/>
                  </a:cubicBezTo>
                  <a:cubicBezTo>
                    <a:pt x="749" y="287"/>
                    <a:pt x="451" y="84"/>
                    <a:pt x="23" y="25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63" name="Google Shape;19763;p28"/>
            <p:cNvSpPr/>
            <p:nvPr/>
          </p:nvSpPr>
          <p:spPr>
            <a:xfrm>
              <a:off x="2129725" y="2046475"/>
              <a:ext cx="209875" cy="79825"/>
            </a:xfrm>
            <a:custGeom>
              <a:avLst/>
              <a:gdLst/>
              <a:ahLst/>
              <a:cxnLst/>
              <a:rect l="l" t="t" r="r" b="b"/>
              <a:pathLst>
                <a:path w="8395" h="3193" extrusionOk="0">
                  <a:moveTo>
                    <a:pt x="70" y="1"/>
                  </a:moveTo>
                  <a:cubicBezTo>
                    <a:pt x="51" y="1"/>
                    <a:pt x="31" y="1"/>
                    <a:pt x="12" y="2"/>
                  </a:cubicBezTo>
                  <a:cubicBezTo>
                    <a:pt x="12" y="26"/>
                    <a:pt x="0" y="50"/>
                    <a:pt x="36" y="50"/>
                  </a:cubicBezTo>
                  <a:cubicBezTo>
                    <a:pt x="750" y="169"/>
                    <a:pt x="1322" y="704"/>
                    <a:pt x="2024" y="895"/>
                  </a:cubicBezTo>
                  <a:cubicBezTo>
                    <a:pt x="2858" y="1133"/>
                    <a:pt x="3501" y="1586"/>
                    <a:pt x="4286" y="1895"/>
                  </a:cubicBezTo>
                  <a:cubicBezTo>
                    <a:pt x="5001" y="2181"/>
                    <a:pt x="5751" y="2300"/>
                    <a:pt x="6465" y="2609"/>
                  </a:cubicBezTo>
                  <a:cubicBezTo>
                    <a:pt x="7073" y="2883"/>
                    <a:pt x="7680" y="3157"/>
                    <a:pt x="8370" y="3193"/>
                  </a:cubicBezTo>
                  <a:cubicBezTo>
                    <a:pt x="8394" y="3193"/>
                    <a:pt x="8394" y="3145"/>
                    <a:pt x="8370" y="3133"/>
                  </a:cubicBezTo>
                  <a:cubicBezTo>
                    <a:pt x="7501" y="3014"/>
                    <a:pt x="6775" y="2645"/>
                    <a:pt x="5965" y="2312"/>
                  </a:cubicBezTo>
                  <a:cubicBezTo>
                    <a:pt x="5227" y="2014"/>
                    <a:pt x="4453" y="1907"/>
                    <a:pt x="3739" y="1526"/>
                  </a:cubicBezTo>
                  <a:cubicBezTo>
                    <a:pt x="3132" y="1181"/>
                    <a:pt x="2572" y="990"/>
                    <a:pt x="1917" y="776"/>
                  </a:cubicBezTo>
                  <a:cubicBezTo>
                    <a:pt x="1315" y="591"/>
                    <a:pt x="73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64" name="Google Shape;19764;p28"/>
            <p:cNvSpPr/>
            <p:nvPr/>
          </p:nvSpPr>
          <p:spPr>
            <a:xfrm>
              <a:off x="2121975" y="2036475"/>
              <a:ext cx="13725" cy="6500"/>
            </a:xfrm>
            <a:custGeom>
              <a:avLst/>
              <a:gdLst/>
              <a:ahLst/>
              <a:cxnLst/>
              <a:rect l="l" t="t" r="r" b="b"/>
              <a:pathLst>
                <a:path w="549" h="260" extrusionOk="0">
                  <a:moveTo>
                    <a:pt x="118" y="1"/>
                  </a:moveTo>
                  <a:cubicBezTo>
                    <a:pt x="86" y="1"/>
                    <a:pt x="54" y="6"/>
                    <a:pt x="24" y="21"/>
                  </a:cubicBezTo>
                  <a:cubicBezTo>
                    <a:pt x="13" y="21"/>
                    <a:pt x="1" y="45"/>
                    <a:pt x="24" y="69"/>
                  </a:cubicBezTo>
                  <a:cubicBezTo>
                    <a:pt x="120" y="104"/>
                    <a:pt x="203" y="116"/>
                    <a:pt x="298" y="152"/>
                  </a:cubicBezTo>
                  <a:cubicBezTo>
                    <a:pt x="370" y="188"/>
                    <a:pt x="429" y="259"/>
                    <a:pt x="525" y="259"/>
                  </a:cubicBezTo>
                  <a:cubicBezTo>
                    <a:pt x="548" y="259"/>
                    <a:pt x="548" y="223"/>
                    <a:pt x="548" y="211"/>
                  </a:cubicBezTo>
                  <a:cubicBezTo>
                    <a:pt x="536" y="116"/>
                    <a:pt x="405" y="81"/>
                    <a:pt x="322" y="45"/>
                  </a:cubicBezTo>
                  <a:cubicBezTo>
                    <a:pt x="265" y="28"/>
                    <a:pt x="190" y="1"/>
                    <a:pt x="1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65" name="Google Shape;19765;p28"/>
            <p:cNvSpPr/>
            <p:nvPr/>
          </p:nvSpPr>
          <p:spPr>
            <a:xfrm>
              <a:off x="2094000" y="2030725"/>
              <a:ext cx="2400" cy="6425"/>
            </a:xfrm>
            <a:custGeom>
              <a:avLst/>
              <a:gdLst/>
              <a:ahLst/>
              <a:cxnLst/>
              <a:rect l="l" t="t" r="r" b="b"/>
              <a:pathLst>
                <a:path w="96" h="257" extrusionOk="0">
                  <a:moveTo>
                    <a:pt x="0" y="1"/>
                  </a:moveTo>
                  <a:cubicBezTo>
                    <a:pt x="0" y="72"/>
                    <a:pt x="12" y="168"/>
                    <a:pt x="60" y="251"/>
                  </a:cubicBezTo>
                  <a:cubicBezTo>
                    <a:pt x="60" y="255"/>
                    <a:pt x="61" y="256"/>
                    <a:pt x="63" y="256"/>
                  </a:cubicBezTo>
                  <a:cubicBezTo>
                    <a:pt x="67" y="256"/>
                    <a:pt x="72" y="251"/>
                    <a:pt x="72" y="251"/>
                  </a:cubicBezTo>
                  <a:cubicBezTo>
                    <a:pt x="96" y="156"/>
                    <a:pt x="48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66" name="Google Shape;19766;p28"/>
            <p:cNvSpPr/>
            <p:nvPr/>
          </p:nvSpPr>
          <p:spPr>
            <a:xfrm>
              <a:off x="2097275" y="2025375"/>
              <a:ext cx="3675" cy="10775"/>
            </a:xfrm>
            <a:custGeom>
              <a:avLst/>
              <a:gdLst/>
              <a:ahLst/>
              <a:cxnLst/>
              <a:rect l="l" t="t" r="r" b="b"/>
              <a:pathLst>
                <a:path w="147" h="431" extrusionOk="0">
                  <a:moveTo>
                    <a:pt x="36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0" y="84"/>
                    <a:pt x="0" y="179"/>
                    <a:pt x="24" y="251"/>
                  </a:cubicBezTo>
                  <a:cubicBezTo>
                    <a:pt x="36" y="298"/>
                    <a:pt x="36" y="382"/>
                    <a:pt x="84" y="417"/>
                  </a:cubicBezTo>
                  <a:cubicBezTo>
                    <a:pt x="90" y="426"/>
                    <a:pt x="97" y="430"/>
                    <a:pt x="104" y="430"/>
                  </a:cubicBezTo>
                  <a:cubicBezTo>
                    <a:pt x="126" y="430"/>
                    <a:pt x="146" y="397"/>
                    <a:pt x="120" y="370"/>
                  </a:cubicBezTo>
                  <a:lnTo>
                    <a:pt x="108" y="370"/>
                  </a:lnTo>
                  <a:lnTo>
                    <a:pt x="108" y="394"/>
                  </a:lnTo>
                  <a:cubicBezTo>
                    <a:pt x="84" y="394"/>
                    <a:pt x="48" y="215"/>
                    <a:pt x="48" y="191"/>
                  </a:cubicBezTo>
                  <a:cubicBezTo>
                    <a:pt x="36" y="132"/>
                    <a:pt x="36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67" name="Google Shape;19767;p28"/>
            <p:cNvSpPr/>
            <p:nvPr/>
          </p:nvSpPr>
          <p:spPr>
            <a:xfrm>
              <a:off x="2099950" y="2024200"/>
              <a:ext cx="4200" cy="15150"/>
            </a:xfrm>
            <a:custGeom>
              <a:avLst/>
              <a:gdLst/>
              <a:ahLst/>
              <a:cxnLst/>
              <a:rect l="l" t="t" r="r" b="b"/>
              <a:pathLst>
                <a:path w="168" h="606" extrusionOk="0">
                  <a:moveTo>
                    <a:pt x="13" y="0"/>
                  </a:moveTo>
                  <a:cubicBezTo>
                    <a:pt x="13" y="0"/>
                    <a:pt x="1" y="0"/>
                    <a:pt x="1" y="24"/>
                  </a:cubicBezTo>
                  <a:cubicBezTo>
                    <a:pt x="13" y="214"/>
                    <a:pt x="36" y="441"/>
                    <a:pt x="155" y="595"/>
                  </a:cubicBezTo>
                  <a:cubicBezTo>
                    <a:pt x="155" y="603"/>
                    <a:pt x="157" y="606"/>
                    <a:pt x="158" y="606"/>
                  </a:cubicBezTo>
                  <a:cubicBezTo>
                    <a:pt x="162" y="606"/>
                    <a:pt x="167" y="592"/>
                    <a:pt x="167" y="583"/>
                  </a:cubicBezTo>
                  <a:cubicBezTo>
                    <a:pt x="155" y="488"/>
                    <a:pt x="108" y="405"/>
                    <a:pt x="72" y="310"/>
                  </a:cubicBezTo>
                  <a:cubicBezTo>
                    <a:pt x="48" y="214"/>
                    <a:pt x="36" y="10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68" name="Google Shape;19768;p28"/>
            <p:cNvSpPr/>
            <p:nvPr/>
          </p:nvSpPr>
          <p:spPr>
            <a:xfrm>
              <a:off x="2104425" y="2027025"/>
              <a:ext cx="3875" cy="10275"/>
            </a:xfrm>
            <a:custGeom>
              <a:avLst/>
              <a:gdLst/>
              <a:ahLst/>
              <a:cxnLst/>
              <a:rect l="l" t="t" r="r" b="b"/>
              <a:pathLst>
                <a:path w="155" h="411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125"/>
                    <a:pt x="12" y="339"/>
                    <a:pt x="131" y="411"/>
                  </a:cubicBezTo>
                  <a:cubicBezTo>
                    <a:pt x="131" y="411"/>
                    <a:pt x="155" y="411"/>
                    <a:pt x="155" y="399"/>
                  </a:cubicBezTo>
                  <a:cubicBezTo>
                    <a:pt x="119" y="339"/>
                    <a:pt x="95" y="292"/>
                    <a:pt x="60" y="232"/>
                  </a:cubicBezTo>
                  <a:cubicBezTo>
                    <a:pt x="36" y="161"/>
                    <a:pt x="36" y="78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69" name="Google Shape;19769;p28"/>
            <p:cNvSpPr/>
            <p:nvPr/>
          </p:nvSpPr>
          <p:spPr>
            <a:xfrm>
              <a:off x="2108275" y="2031025"/>
              <a:ext cx="3025" cy="8375"/>
            </a:xfrm>
            <a:custGeom>
              <a:avLst/>
              <a:gdLst/>
              <a:ahLst/>
              <a:cxnLst/>
              <a:rect l="l" t="t" r="r" b="b"/>
              <a:pathLst>
                <a:path w="121" h="335" extrusionOk="0">
                  <a:moveTo>
                    <a:pt x="37" y="1"/>
                  </a:moveTo>
                  <a:cubicBezTo>
                    <a:pt x="37" y="7"/>
                    <a:pt x="34" y="7"/>
                    <a:pt x="31" y="7"/>
                  </a:cubicBezTo>
                  <a:cubicBezTo>
                    <a:pt x="28" y="7"/>
                    <a:pt x="25" y="7"/>
                    <a:pt x="25" y="13"/>
                  </a:cubicBezTo>
                  <a:cubicBezTo>
                    <a:pt x="1" y="120"/>
                    <a:pt x="25" y="287"/>
                    <a:pt x="96" y="334"/>
                  </a:cubicBezTo>
                  <a:cubicBezTo>
                    <a:pt x="96" y="334"/>
                    <a:pt x="120" y="334"/>
                    <a:pt x="120" y="322"/>
                  </a:cubicBezTo>
                  <a:cubicBezTo>
                    <a:pt x="96" y="275"/>
                    <a:pt x="72" y="239"/>
                    <a:pt x="61" y="179"/>
                  </a:cubicBezTo>
                  <a:cubicBezTo>
                    <a:pt x="37" y="120"/>
                    <a:pt x="37" y="6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70" name="Google Shape;19770;p28"/>
            <p:cNvSpPr/>
            <p:nvPr/>
          </p:nvSpPr>
          <p:spPr>
            <a:xfrm>
              <a:off x="2111850" y="20325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37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1" y="131"/>
                    <a:pt x="13" y="298"/>
                    <a:pt x="120" y="369"/>
                  </a:cubicBezTo>
                  <a:cubicBezTo>
                    <a:pt x="120" y="369"/>
                    <a:pt x="132" y="369"/>
                    <a:pt x="132" y="358"/>
                  </a:cubicBezTo>
                  <a:cubicBezTo>
                    <a:pt x="120" y="298"/>
                    <a:pt x="72" y="250"/>
                    <a:pt x="60" y="191"/>
                  </a:cubicBezTo>
                  <a:cubicBezTo>
                    <a:pt x="48" y="131"/>
                    <a:pt x="37" y="72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71" name="Google Shape;19771;p28"/>
            <p:cNvSpPr/>
            <p:nvPr/>
          </p:nvSpPr>
          <p:spPr>
            <a:xfrm>
              <a:off x="2115725" y="2035075"/>
              <a:ext cx="2400" cy="7900"/>
            </a:xfrm>
            <a:custGeom>
              <a:avLst/>
              <a:gdLst/>
              <a:ahLst/>
              <a:cxnLst/>
              <a:rect l="l" t="t" r="r" b="b"/>
              <a:pathLst>
                <a:path w="96" h="316" extrusionOk="0">
                  <a:moveTo>
                    <a:pt x="23" y="1"/>
                  </a:moveTo>
                  <a:cubicBezTo>
                    <a:pt x="17" y="1"/>
                    <a:pt x="13" y="7"/>
                    <a:pt x="13" y="17"/>
                  </a:cubicBezTo>
                  <a:cubicBezTo>
                    <a:pt x="1" y="101"/>
                    <a:pt x="1" y="256"/>
                    <a:pt x="84" y="315"/>
                  </a:cubicBezTo>
                  <a:cubicBezTo>
                    <a:pt x="96" y="315"/>
                    <a:pt x="96" y="315"/>
                    <a:pt x="96" y="291"/>
                  </a:cubicBezTo>
                  <a:cubicBezTo>
                    <a:pt x="84" y="256"/>
                    <a:pt x="72" y="220"/>
                    <a:pt x="60" y="172"/>
                  </a:cubicBezTo>
                  <a:cubicBezTo>
                    <a:pt x="36" y="137"/>
                    <a:pt x="36" y="77"/>
                    <a:pt x="36" y="29"/>
                  </a:cubicBezTo>
                  <a:cubicBezTo>
                    <a:pt x="36" y="10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72" name="Google Shape;19772;p28"/>
            <p:cNvSpPr/>
            <p:nvPr/>
          </p:nvSpPr>
          <p:spPr>
            <a:xfrm>
              <a:off x="2116125" y="2034650"/>
              <a:ext cx="5875" cy="7125"/>
            </a:xfrm>
            <a:custGeom>
              <a:avLst/>
              <a:gdLst/>
              <a:ahLst/>
              <a:cxnLst/>
              <a:rect l="l" t="t" r="r" b="b"/>
              <a:pathLst>
                <a:path w="235" h="285" extrusionOk="0">
                  <a:moveTo>
                    <a:pt x="10" y="1"/>
                  </a:moveTo>
                  <a:cubicBezTo>
                    <a:pt x="4" y="1"/>
                    <a:pt x="0" y="18"/>
                    <a:pt x="8" y="34"/>
                  </a:cubicBezTo>
                  <a:cubicBezTo>
                    <a:pt x="56" y="58"/>
                    <a:pt x="104" y="106"/>
                    <a:pt x="128" y="154"/>
                  </a:cubicBezTo>
                  <a:cubicBezTo>
                    <a:pt x="163" y="201"/>
                    <a:pt x="163" y="237"/>
                    <a:pt x="187" y="284"/>
                  </a:cubicBezTo>
                  <a:lnTo>
                    <a:pt x="199" y="284"/>
                  </a:lnTo>
                  <a:cubicBezTo>
                    <a:pt x="235" y="177"/>
                    <a:pt x="104" y="58"/>
                    <a:pt x="20" y="11"/>
                  </a:cubicBezTo>
                  <a:cubicBezTo>
                    <a:pt x="17" y="4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73" name="Google Shape;19773;p28"/>
            <p:cNvSpPr/>
            <p:nvPr/>
          </p:nvSpPr>
          <p:spPr>
            <a:xfrm>
              <a:off x="2121675" y="2035375"/>
              <a:ext cx="4350" cy="7675"/>
            </a:xfrm>
            <a:custGeom>
              <a:avLst/>
              <a:gdLst/>
              <a:ahLst/>
              <a:cxnLst/>
              <a:rect l="l" t="t" r="r" b="b"/>
              <a:pathLst>
                <a:path w="174" h="307" extrusionOk="0">
                  <a:moveTo>
                    <a:pt x="16" y="1"/>
                  </a:moveTo>
                  <a:cubicBezTo>
                    <a:pt x="8" y="1"/>
                    <a:pt x="1" y="11"/>
                    <a:pt x="1" y="17"/>
                  </a:cubicBezTo>
                  <a:cubicBezTo>
                    <a:pt x="13" y="77"/>
                    <a:pt x="36" y="136"/>
                    <a:pt x="60" y="208"/>
                  </a:cubicBezTo>
                  <a:cubicBezTo>
                    <a:pt x="72" y="244"/>
                    <a:pt x="72" y="291"/>
                    <a:pt x="96" y="303"/>
                  </a:cubicBezTo>
                  <a:cubicBezTo>
                    <a:pt x="102" y="305"/>
                    <a:pt x="109" y="306"/>
                    <a:pt x="116" y="306"/>
                  </a:cubicBezTo>
                  <a:cubicBezTo>
                    <a:pt x="146" y="306"/>
                    <a:pt x="173" y="285"/>
                    <a:pt x="144" y="255"/>
                  </a:cubicBezTo>
                  <a:lnTo>
                    <a:pt x="144" y="255"/>
                  </a:lnTo>
                  <a:cubicBezTo>
                    <a:pt x="144" y="255"/>
                    <a:pt x="132" y="256"/>
                    <a:pt x="132" y="267"/>
                  </a:cubicBezTo>
                  <a:cubicBezTo>
                    <a:pt x="132" y="255"/>
                    <a:pt x="96" y="232"/>
                    <a:pt x="96" y="208"/>
                  </a:cubicBezTo>
                  <a:cubicBezTo>
                    <a:pt x="96" y="196"/>
                    <a:pt x="84" y="172"/>
                    <a:pt x="84" y="148"/>
                  </a:cubicBezTo>
                  <a:cubicBezTo>
                    <a:pt x="72" y="113"/>
                    <a:pt x="60" y="65"/>
                    <a:pt x="36" y="29"/>
                  </a:cubicBezTo>
                  <a:cubicBezTo>
                    <a:pt x="31" y="8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74" name="Google Shape;19774;p28"/>
            <p:cNvSpPr/>
            <p:nvPr/>
          </p:nvSpPr>
          <p:spPr>
            <a:xfrm>
              <a:off x="2123300" y="2036125"/>
              <a:ext cx="4350" cy="8450"/>
            </a:xfrm>
            <a:custGeom>
              <a:avLst/>
              <a:gdLst/>
              <a:ahLst/>
              <a:cxnLst/>
              <a:rect l="l" t="t" r="r" b="b"/>
              <a:pathLst>
                <a:path w="174" h="338" extrusionOk="0">
                  <a:moveTo>
                    <a:pt x="3" y="1"/>
                  </a:moveTo>
                  <a:lnTo>
                    <a:pt x="3" y="1"/>
                  </a:lnTo>
                  <a:cubicBezTo>
                    <a:pt x="1" y="1"/>
                    <a:pt x="1" y="10"/>
                    <a:pt x="7" y="23"/>
                  </a:cubicBezTo>
                  <a:cubicBezTo>
                    <a:pt x="7" y="7"/>
                    <a:pt x="5" y="1"/>
                    <a:pt x="3" y="1"/>
                  </a:cubicBezTo>
                  <a:close/>
                  <a:moveTo>
                    <a:pt x="7" y="23"/>
                  </a:moveTo>
                  <a:cubicBezTo>
                    <a:pt x="55" y="59"/>
                    <a:pt x="79" y="118"/>
                    <a:pt x="91" y="178"/>
                  </a:cubicBezTo>
                  <a:cubicBezTo>
                    <a:pt x="114" y="225"/>
                    <a:pt x="91" y="285"/>
                    <a:pt x="114" y="333"/>
                  </a:cubicBezTo>
                  <a:cubicBezTo>
                    <a:pt x="114" y="337"/>
                    <a:pt x="116" y="338"/>
                    <a:pt x="117" y="338"/>
                  </a:cubicBezTo>
                  <a:cubicBezTo>
                    <a:pt x="121" y="338"/>
                    <a:pt x="126" y="333"/>
                    <a:pt x="126" y="333"/>
                  </a:cubicBezTo>
                  <a:cubicBezTo>
                    <a:pt x="174" y="285"/>
                    <a:pt x="150" y="214"/>
                    <a:pt x="126" y="154"/>
                  </a:cubicBezTo>
                  <a:cubicBezTo>
                    <a:pt x="114" y="95"/>
                    <a:pt x="67" y="47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75" name="Google Shape;19775;p28"/>
            <p:cNvSpPr/>
            <p:nvPr/>
          </p:nvSpPr>
          <p:spPr>
            <a:xfrm>
              <a:off x="2127050" y="2039075"/>
              <a:ext cx="2900" cy="6225"/>
            </a:xfrm>
            <a:custGeom>
              <a:avLst/>
              <a:gdLst/>
              <a:ahLst/>
              <a:cxnLst/>
              <a:rect l="l" t="t" r="r" b="b"/>
              <a:pathLst>
                <a:path w="116" h="249" extrusionOk="0">
                  <a:moveTo>
                    <a:pt x="12" y="0"/>
                  </a:moveTo>
                  <a:cubicBezTo>
                    <a:pt x="12" y="2"/>
                    <a:pt x="13" y="3"/>
                    <a:pt x="13" y="4"/>
                  </a:cubicBezTo>
                  <a:lnTo>
                    <a:pt x="13" y="4"/>
                  </a:lnTo>
                  <a:cubicBezTo>
                    <a:pt x="20" y="0"/>
                    <a:pt x="25" y="0"/>
                    <a:pt x="12" y="0"/>
                  </a:cubicBezTo>
                  <a:close/>
                  <a:moveTo>
                    <a:pt x="13" y="4"/>
                  </a:moveTo>
                  <a:cubicBezTo>
                    <a:pt x="7" y="8"/>
                    <a:pt x="0" y="13"/>
                    <a:pt x="0" y="24"/>
                  </a:cubicBezTo>
                  <a:cubicBezTo>
                    <a:pt x="0" y="96"/>
                    <a:pt x="24" y="203"/>
                    <a:pt x="83" y="238"/>
                  </a:cubicBezTo>
                  <a:cubicBezTo>
                    <a:pt x="87" y="245"/>
                    <a:pt x="91" y="248"/>
                    <a:pt x="96" y="248"/>
                  </a:cubicBezTo>
                  <a:cubicBezTo>
                    <a:pt x="106" y="248"/>
                    <a:pt x="116" y="231"/>
                    <a:pt x="107" y="215"/>
                  </a:cubicBezTo>
                  <a:cubicBezTo>
                    <a:pt x="60" y="144"/>
                    <a:pt x="36" y="97"/>
                    <a:pt x="13" y="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76" name="Google Shape;19776;p28"/>
            <p:cNvSpPr/>
            <p:nvPr/>
          </p:nvSpPr>
          <p:spPr>
            <a:xfrm>
              <a:off x="2125775" y="2039300"/>
              <a:ext cx="20275" cy="11150"/>
            </a:xfrm>
            <a:custGeom>
              <a:avLst/>
              <a:gdLst/>
              <a:ahLst/>
              <a:cxnLst/>
              <a:rect l="l" t="t" r="r" b="b"/>
              <a:pathLst>
                <a:path w="811" h="446" extrusionOk="0">
                  <a:moveTo>
                    <a:pt x="29" y="85"/>
                  </a:moveTo>
                  <a:cubicBezTo>
                    <a:pt x="30" y="85"/>
                    <a:pt x="30" y="85"/>
                    <a:pt x="31" y="85"/>
                  </a:cubicBezTo>
                  <a:lnTo>
                    <a:pt x="31" y="85"/>
                  </a:lnTo>
                  <a:cubicBezTo>
                    <a:pt x="28" y="87"/>
                    <a:pt x="25" y="89"/>
                    <a:pt x="22" y="92"/>
                  </a:cubicBezTo>
                  <a:lnTo>
                    <a:pt x="22" y="92"/>
                  </a:lnTo>
                  <a:cubicBezTo>
                    <a:pt x="25" y="86"/>
                    <a:pt x="27" y="85"/>
                    <a:pt x="29" y="85"/>
                  </a:cubicBezTo>
                  <a:close/>
                  <a:moveTo>
                    <a:pt x="324" y="272"/>
                  </a:moveTo>
                  <a:lnTo>
                    <a:pt x="324" y="272"/>
                  </a:lnTo>
                  <a:cubicBezTo>
                    <a:pt x="329" y="276"/>
                    <a:pt x="334" y="279"/>
                    <a:pt x="339" y="282"/>
                  </a:cubicBezTo>
                  <a:lnTo>
                    <a:pt x="339" y="282"/>
                  </a:lnTo>
                  <a:cubicBezTo>
                    <a:pt x="339" y="285"/>
                    <a:pt x="338" y="287"/>
                    <a:pt x="337" y="290"/>
                  </a:cubicBezTo>
                  <a:lnTo>
                    <a:pt x="337" y="290"/>
                  </a:lnTo>
                  <a:cubicBezTo>
                    <a:pt x="332" y="284"/>
                    <a:pt x="328" y="278"/>
                    <a:pt x="324" y="272"/>
                  </a:cubicBezTo>
                  <a:close/>
                  <a:moveTo>
                    <a:pt x="198" y="204"/>
                  </a:moveTo>
                  <a:lnTo>
                    <a:pt x="198" y="204"/>
                  </a:lnTo>
                  <a:cubicBezTo>
                    <a:pt x="215" y="214"/>
                    <a:pt x="233" y="224"/>
                    <a:pt x="250" y="233"/>
                  </a:cubicBezTo>
                  <a:lnTo>
                    <a:pt x="250" y="233"/>
                  </a:lnTo>
                  <a:cubicBezTo>
                    <a:pt x="248" y="256"/>
                    <a:pt x="245" y="278"/>
                    <a:pt x="239" y="302"/>
                  </a:cubicBezTo>
                  <a:lnTo>
                    <a:pt x="239" y="302"/>
                  </a:lnTo>
                  <a:lnTo>
                    <a:pt x="198" y="204"/>
                  </a:lnTo>
                  <a:close/>
                  <a:moveTo>
                    <a:pt x="238" y="306"/>
                  </a:moveTo>
                  <a:cubicBezTo>
                    <a:pt x="232" y="327"/>
                    <a:pt x="226" y="349"/>
                    <a:pt x="218" y="372"/>
                  </a:cubicBezTo>
                  <a:lnTo>
                    <a:pt x="265" y="372"/>
                  </a:lnTo>
                  <a:lnTo>
                    <a:pt x="238" y="306"/>
                  </a:lnTo>
                  <a:close/>
                  <a:moveTo>
                    <a:pt x="301" y="0"/>
                  </a:moveTo>
                  <a:cubicBezTo>
                    <a:pt x="294" y="0"/>
                    <a:pt x="286" y="4"/>
                    <a:pt x="282" y="11"/>
                  </a:cubicBezTo>
                  <a:lnTo>
                    <a:pt x="282" y="11"/>
                  </a:lnTo>
                  <a:cubicBezTo>
                    <a:pt x="275" y="15"/>
                    <a:pt x="269" y="20"/>
                    <a:pt x="265" y="27"/>
                  </a:cubicBezTo>
                  <a:cubicBezTo>
                    <a:pt x="259" y="43"/>
                    <a:pt x="254" y="59"/>
                    <a:pt x="251" y="75"/>
                  </a:cubicBezTo>
                  <a:lnTo>
                    <a:pt x="230" y="75"/>
                  </a:lnTo>
                  <a:cubicBezTo>
                    <a:pt x="231" y="79"/>
                    <a:pt x="232" y="83"/>
                    <a:pt x="234" y="87"/>
                  </a:cubicBezTo>
                  <a:lnTo>
                    <a:pt x="230" y="87"/>
                  </a:lnTo>
                  <a:cubicBezTo>
                    <a:pt x="232" y="93"/>
                    <a:pt x="234" y="99"/>
                    <a:pt x="236" y="105"/>
                  </a:cubicBezTo>
                  <a:lnTo>
                    <a:pt x="236" y="105"/>
                  </a:lnTo>
                  <a:cubicBezTo>
                    <a:pt x="230" y="103"/>
                    <a:pt x="224" y="101"/>
                    <a:pt x="218" y="98"/>
                  </a:cubicBezTo>
                  <a:cubicBezTo>
                    <a:pt x="215" y="97"/>
                    <a:pt x="212" y="97"/>
                    <a:pt x="210" y="97"/>
                  </a:cubicBezTo>
                  <a:cubicBezTo>
                    <a:pt x="206" y="97"/>
                    <a:pt x="202" y="98"/>
                    <a:pt x="198" y="100"/>
                  </a:cubicBezTo>
                  <a:lnTo>
                    <a:pt x="198" y="100"/>
                  </a:lnTo>
                  <a:cubicBezTo>
                    <a:pt x="186" y="102"/>
                    <a:pt x="168" y="110"/>
                    <a:pt x="158" y="110"/>
                  </a:cubicBezTo>
                  <a:lnTo>
                    <a:pt x="160" y="114"/>
                  </a:lnTo>
                  <a:lnTo>
                    <a:pt x="160" y="114"/>
                  </a:lnTo>
                  <a:cubicBezTo>
                    <a:pt x="124" y="94"/>
                    <a:pt x="87" y="73"/>
                    <a:pt x="51" y="51"/>
                  </a:cubicBezTo>
                  <a:lnTo>
                    <a:pt x="51" y="51"/>
                  </a:lnTo>
                  <a:cubicBezTo>
                    <a:pt x="51" y="51"/>
                    <a:pt x="51" y="51"/>
                    <a:pt x="51" y="51"/>
                  </a:cubicBezTo>
                  <a:cubicBezTo>
                    <a:pt x="48" y="50"/>
                    <a:pt x="46" y="49"/>
                    <a:pt x="43" y="49"/>
                  </a:cubicBezTo>
                  <a:cubicBezTo>
                    <a:pt x="23" y="49"/>
                    <a:pt x="0" y="81"/>
                    <a:pt x="19" y="95"/>
                  </a:cubicBezTo>
                  <a:lnTo>
                    <a:pt x="19" y="95"/>
                  </a:lnTo>
                  <a:cubicBezTo>
                    <a:pt x="18" y="96"/>
                    <a:pt x="17" y="97"/>
                    <a:pt x="15" y="98"/>
                  </a:cubicBezTo>
                  <a:lnTo>
                    <a:pt x="15" y="110"/>
                  </a:lnTo>
                  <a:cubicBezTo>
                    <a:pt x="17" y="104"/>
                    <a:pt x="19" y="99"/>
                    <a:pt x="21" y="95"/>
                  </a:cubicBezTo>
                  <a:lnTo>
                    <a:pt x="21" y="95"/>
                  </a:lnTo>
                  <a:cubicBezTo>
                    <a:pt x="23" y="97"/>
                    <a:pt x="25" y="98"/>
                    <a:pt x="27" y="98"/>
                  </a:cubicBezTo>
                  <a:cubicBezTo>
                    <a:pt x="27" y="98"/>
                    <a:pt x="27" y="98"/>
                    <a:pt x="27" y="98"/>
                  </a:cubicBezTo>
                  <a:lnTo>
                    <a:pt x="27" y="98"/>
                  </a:lnTo>
                  <a:cubicBezTo>
                    <a:pt x="47" y="112"/>
                    <a:pt x="67" y="125"/>
                    <a:pt x="88" y="138"/>
                  </a:cubicBezTo>
                  <a:lnTo>
                    <a:pt x="88" y="138"/>
                  </a:lnTo>
                  <a:cubicBezTo>
                    <a:pt x="98" y="149"/>
                    <a:pt x="107" y="158"/>
                    <a:pt x="111" y="158"/>
                  </a:cubicBezTo>
                  <a:cubicBezTo>
                    <a:pt x="117" y="160"/>
                    <a:pt x="123" y="162"/>
                    <a:pt x="129" y="163"/>
                  </a:cubicBezTo>
                  <a:lnTo>
                    <a:pt x="129" y="163"/>
                  </a:lnTo>
                  <a:cubicBezTo>
                    <a:pt x="150" y="177"/>
                    <a:pt x="172" y="190"/>
                    <a:pt x="194" y="202"/>
                  </a:cubicBezTo>
                  <a:lnTo>
                    <a:pt x="194" y="202"/>
                  </a:lnTo>
                  <a:lnTo>
                    <a:pt x="190" y="192"/>
                  </a:lnTo>
                  <a:lnTo>
                    <a:pt x="190" y="192"/>
                  </a:lnTo>
                  <a:cubicBezTo>
                    <a:pt x="191" y="193"/>
                    <a:pt x="192" y="194"/>
                    <a:pt x="194" y="195"/>
                  </a:cubicBezTo>
                  <a:lnTo>
                    <a:pt x="194" y="195"/>
                  </a:lnTo>
                  <a:lnTo>
                    <a:pt x="198" y="204"/>
                  </a:lnTo>
                  <a:lnTo>
                    <a:pt x="198" y="204"/>
                  </a:lnTo>
                  <a:cubicBezTo>
                    <a:pt x="196" y="204"/>
                    <a:pt x="195" y="203"/>
                    <a:pt x="194" y="202"/>
                  </a:cubicBezTo>
                  <a:lnTo>
                    <a:pt x="194" y="202"/>
                  </a:lnTo>
                  <a:lnTo>
                    <a:pt x="238" y="306"/>
                  </a:lnTo>
                  <a:lnTo>
                    <a:pt x="238" y="306"/>
                  </a:lnTo>
                  <a:cubicBezTo>
                    <a:pt x="238" y="305"/>
                    <a:pt x="238" y="303"/>
                    <a:pt x="239" y="302"/>
                  </a:cubicBezTo>
                  <a:lnTo>
                    <a:pt x="239" y="302"/>
                  </a:lnTo>
                  <a:lnTo>
                    <a:pt x="253" y="337"/>
                  </a:lnTo>
                  <a:cubicBezTo>
                    <a:pt x="261" y="344"/>
                    <a:pt x="272" y="355"/>
                    <a:pt x="280" y="355"/>
                  </a:cubicBezTo>
                  <a:cubicBezTo>
                    <a:pt x="286" y="355"/>
                    <a:pt x="289" y="351"/>
                    <a:pt x="289" y="337"/>
                  </a:cubicBezTo>
                  <a:cubicBezTo>
                    <a:pt x="296" y="322"/>
                    <a:pt x="301" y="308"/>
                    <a:pt x="307" y="294"/>
                  </a:cubicBezTo>
                  <a:lnTo>
                    <a:pt x="307" y="294"/>
                  </a:lnTo>
                  <a:cubicBezTo>
                    <a:pt x="313" y="301"/>
                    <a:pt x="320" y="309"/>
                    <a:pt x="328" y="317"/>
                  </a:cubicBezTo>
                  <a:lnTo>
                    <a:pt x="328" y="317"/>
                  </a:lnTo>
                  <a:cubicBezTo>
                    <a:pt x="327" y="319"/>
                    <a:pt x="326" y="322"/>
                    <a:pt x="325" y="325"/>
                  </a:cubicBezTo>
                  <a:lnTo>
                    <a:pt x="336" y="325"/>
                  </a:lnTo>
                  <a:cubicBezTo>
                    <a:pt x="340" y="329"/>
                    <a:pt x="344" y="333"/>
                    <a:pt x="349" y="337"/>
                  </a:cubicBezTo>
                  <a:cubicBezTo>
                    <a:pt x="361" y="343"/>
                    <a:pt x="370" y="346"/>
                    <a:pt x="377" y="346"/>
                  </a:cubicBezTo>
                  <a:cubicBezTo>
                    <a:pt x="378" y="346"/>
                    <a:pt x="379" y="346"/>
                    <a:pt x="379" y="345"/>
                  </a:cubicBezTo>
                  <a:lnTo>
                    <a:pt x="379" y="345"/>
                  </a:lnTo>
                  <a:cubicBezTo>
                    <a:pt x="382" y="354"/>
                    <a:pt x="387" y="363"/>
                    <a:pt x="396" y="372"/>
                  </a:cubicBezTo>
                  <a:cubicBezTo>
                    <a:pt x="435" y="385"/>
                    <a:pt x="470" y="394"/>
                    <a:pt x="507" y="406"/>
                  </a:cubicBezTo>
                  <a:lnTo>
                    <a:pt x="507" y="406"/>
                  </a:lnTo>
                  <a:cubicBezTo>
                    <a:pt x="532" y="419"/>
                    <a:pt x="559" y="428"/>
                    <a:pt x="588" y="434"/>
                  </a:cubicBezTo>
                  <a:lnTo>
                    <a:pt x="588" y="434"/>
                  </a:lnTo>
                  <a:cubicBezTo>
                    <a:pt x="595" y="437"/>
                    <a:pt x="603" y="440"/>
                    <a:pt x="611" y="444"/>
                  </a:cubicBezTo>
                  <a:cubicBezTo>
                    <a:pt x="613" y="445"/>
                    <a:pt x="616" y="446"/>
                    <a:pt x="618" y="446"/>
                  </a:cubicBezTo>
                  <a:cubicBezTo>
                    <a:pt x="622" y="446"/>
                    <a:pt x="625" y="444"/>
                    <a:pt x="628" y="441"/>
                  </a:cubicBezTo>
                  <a:lnTo>
                    <a:pt x="628" y="441"/>
                  </a:lnTo>
                  <a:cubicBezTo>
                    <a:pt x="646" y="443"/>
                    <a:pt x="664" y="444"/>
                    <a:pt x="682" y="444"/>
                  </a:cubicBezTo>
                  <a:cubicBezTo>
                    <a:pt x="692" y="444"/>
                    <a:pt x="702" y="418"/>
                    <a:pt x="705" y="403"/>
                  </a:cubicBezTo>
                  <a:lnTo>
                    <a:pt x="705" y="403"/>
                  </a:lnTo>
                  <a:cubicBezTo>
                    <a:pt x="721" y="413"/>
                    <a:pt x="737" y="423"/>
                    <a:pt x="754" y="432"/>
                  </a:cubicBezTo>
                  <a:cubicBezTo>
                    <a:pt x="757" y="433"/>
                    <a:pt x="761" y="434"/>
                    <a:pt x="765" y="434"/>
                  </a:cubicBezTo>
                  <a:cubicBezTo>
                    <a:pt x="794" y="434"/>
                    <a:pt x="810" y="395"/>
                    <a:pt x="789" y="384"/>
                  </a:cubicBezTo>
                  <a:cubicBezTo>
                    <a:pt x="772" y="374"/>
                    <a:pt x="756" y="365"/>
                    <a:pt x="739" y="355"/>
                  </a:cubicBezTo>
                  <a:lnTo>
                    <a:pt x="739" y="355"/>
                  </a:lnTo>
                  <a:cubicBezTo>
                    <a:pt x="734" y="353"/>
                    <a:pt x="730" y="350"/>
                    <a:pt x="725" y="348"/>
                  </a:cubicBezTo>
                  <a:lnTo>
                    <a:pt x="725" y="348"/>
                  </a:lnTo>
                  <a:cubicBezTo>
                    <a:pt x="727" y="348"/>
                    <a:pt x="728" y="348"/>
                    <a:pt x="730" y="349"/>
                  </a:cubicBezTo>
                  <a:cubicBezTo>
                    <a:pt x="730" y="348"/>
                    <a:pt x="730" y="348"/>
                    <a:pt x="730" y="347"/>
                  </a:cubicBezTo>
                  <a:lnTo>
                    <a:pt x="730" y="347"/>
                  </a:lnTo>
                  <a:cubicBezTo>
                    <a:pt x="734" y="348"/>
                    <a:pt x="738" y="348"/>
                    <a:pt x="742" y="349"/>
                  </a:cubicBezTo>
                  <a:cubicBezTo>
                    <a:pt x="765" y="349"/>
                    <a:pt x="789" y="313"/>
                    <a:pt x="754" y="313"/>
                  </a:cubicBezTo>
                  <a:cubicBezTo>
                    <a:pt x="710" y="288"/>
                    <a:pt x="663" y="263"/>
                    <a:pt x="613" y="241"/>
                  </a:cubicBezTo>
                  <a:lnTo>
                    <a:pt x="613" y="241"/>
                  </a:lnTo>
                  <a:cubicBezTo>
                    <a:pt x="622" y="229"/>
                    <a:pt x="624" y="212"/>
                    <a:pt x="611" y="206"/>
                  </a:cubicBezTo>
                  <a:cubicBezTo>
                    <a:pt x="563" y="182"/>
                    <a:pt x="527" y="158"/>
                    <a:pt x="492" y="146"/>
                  </a:cubicBezTo>
                  <a:cubicBezTo>
                    <a:pt x="488" y="144"/>
                    <a:pt x="485" y="142"/>
                    <a:pt x="483" y="141"/>
                  </a:cubicBezTo>
                  <a:lnTo>
                    <a:pt x="483" y="141"/>
                  </a:lnTo>
                  <a:cubicBezTo>
                    <a:pt x="476" y="105"/>
                    <a:pt x="462" y="71"/>
                    <a:pt x="444" y="39"/>
                  </a:cubicBezTo>
                  <a:cubicBezTo>
                    <a:pt x="440" y="26"/>
                    <a:pt x="429" y="21"/>
                    <a:pt x="417" y="21"/>
                  </a:cubicBezTo>
                  <a:cubicBezTo>
                    <a:pt x="398" y="21"/>
                    <a:pt x="377" y="36"/>
                    <a:pt x="384" y="51"/>
                  </a:cubicBezTo>
                  <a:cubicBezTo>
                    <a:pt x="390" y="63"/>
                    <a:pt x="396" y="74"/>
                    <a:pt x="403" y="85"/>
                  </a:cubicBezTo>
                  <a:lnTo>
                    <a:pt x="403" y="85"/>
                  </a:lnTo>
                  <a:cubicBezTo>
                    <a:pt x="397" y="86"/>
                    <a:pt x="391" y="87"/>
                    <a:pt x="384" y="87"/>
                  </a:cubicBezTo>
                  <a:cubicBezTo>
                    <a:pt x="404" y="121"/>
                    <a:pt x="415" y="154"/>
                    <a:pt x="420" y="188"/>
                  </a:cubicBezTo>
                  <a:lnTo>
                    <a:pt x="420" y="188"/>
                  </a:lnTo>
                  <a:cubicBezTo>
                    <a:pt x="395" y="175"/>
                    <a:pt x="369" y="163"/>
                    <a:pt x="343" y="151"/>
                  </a:cubicBezTo>
                  <a:lnTo>
                    <a:pt x="343" y="151"/>
                  </a:lnTo>
                  <a:cubicBezTo>
                    <a:pt x="341" y="129"/>
                    <a:pt x="338" y="108"/>
                    <a:pt x="335" y="87"/>
                  </a:cubicBezTo>
                  <a:lnTo>
                    <a:pt x="335" y="87"/>
                  </a:lnTo>
                  <a:cubicBezTo>
                    <a:pt x="333" y="68"/>
                    <a:pt x="329" y="48"/>
                    <a:pt x="325" y="27"/>
                  </a:cubicBezTo>
                  <a:cubicBezTo>
                    <a:pt x="325" y="9"/>
                    <a:pt x="313" y="0"/>
                    <a:pt x="3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77" name="Google Shape;19777;p28"/>
            <p:cNvSpPr/>
            <p:nvPr/>
          </p:nvSpPr>
          <p:spPr>
            <a:xfrm>
              <a:off x="2129550" y="1963725"/>
              <a:ext cx="229300" cy="88725"/>
            </a:xfrm>
            <a:custGeom>
              <a:avLst/>
              <a:gdLst/>
              <a:ahLst/>
              <a:cxnLst/>
              <a:rect l="l" t="t" r="r" b="b"/>
              <a:pathLst>
                <a:path w="9172" h="3549" extrusionOk="0">
                  <a:moveTo>
                    <a:pt x="3375" y="1"/>
                  </a:moveTo>
                  <a:cubicBezTo>
                    <a:pt x="1667" y="1"/>
                    <a:pt x="1" y="1213"/>
                    <a:pt x="174" y="3074"/>
                  </a:cubicBezTo>
                  <a:cubicBezTo>
                    <a:pt x="180" y="3096"/>
                    <a:pt x="204" y="3108"/>
                    <a:pt x="228" y="3108"/>
                  </a:cubicBezTo>
                  <a:cubicBezTo>
                    <a:pt x="255" y="3108"/>
                    <a:pt x="281" y="3093"/>
                    <a:pt x="281" y="3062"/>
                  </a:cubicBezTo>
                  <a:cubicBezTo>
                    <a:pt x="195" y="1196"/>
                    <a:pt x="1763" y="129"/>
                    <a:pt x="3402" y="129"/>
                  </a:cubicBezTo>
                  <a:cubicBezTo>
                    <a:pt x="3802" y="129"/>
                    <a:pt x="4206" y="193"/>
                    <a:pt x="4591" y="324"/>
                  </a:cubicBezTo>
                  <a:cubicBezTo>
                    <a:pt x="5544" y="657"/>
                    <a:pt x="6139" y="1336"/>
                    <a:pt x="6925" y="1883"/>
                  </a:cubicBezTo>
                  <a:cubicBezTo>
                    <a:pt x="7699" y="2443"/>
                    <a:pt x="8556" y="2657"/>
                    <a:pt x="9092" y="3526"/>
                  </a:cubicBezTo>
                  <a:cubicBezTo>
                    <a:pt x="9100" y="3542"/>
                    <a:pt x="9112" y="3549"/>
                    <a:pt x="9123" y="3549"/>
                  </a:cubicBezTo>
                  <a:cubicBezTo>
                    <a:pt x="9147" y="3549"/>
                    <a:pt x="9171" y="3522"/>
                    <a:pt x="9163" y="3491"/>
                  </a:cubicBezTo>
                  <a:cubicBezTo>
                    <a:pt x="8806" y="2479"/>
                    <a:pt x="7544" y="2229"/>
                    <a:pt x="6782" y="1621"/>
                  </a:cubicBezTo>
                  <a:cubicBezTo>
                    <a:pt x="5889" y="895"/>
                    <a:pt x="5067" y="216"/>
                    <a:pt x="3889" y="38"/>
                  </a:cubicBezTo>
                  <a:cubicBezTo>
                    <a:pt x="3718" y="13"/>
                    <a:pt x="3546" y="1"/>
                    <a:pt x="33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78" name="Google Shape;19778;p28"/>
            <p:cNvSpPr/>
            <p:nvPr/>
          </p:nvSpPr>
          <p:spPr>
            <a:xfrm>
              <a:off x="2354150" y="2044425"/>
              <a:ext cx="78600" cy="121150"/>
            </a:xfrm>
            <a:custGeom>
              <a:avLst/>
              <a:gdLst/>
              <a:ahLst/>
              <a:cxnLst/>
              <a:rect l="l" t="t" r="r" b="b"/>
              <a:pathLst>
                <a:path w="3144" h="4846" extrusionOk="0">
                  <a:moveTo>
                    <a:pt x="1" y="1"/>
                  </a:moveTo>
                  <a:cubicBezTo>
                    <a:pt x="2" y="3"/>
                    <a:pt x="3" y="5"/>
                    <a:pt x="4" y="8"/>
                  </a:cubicBezTo>
                  <a:lnTo>
                    <a:pt x="4" y="8"/>
                  </a:lnTo>
                  <a:cubicBezTo>
                    <a:pt x="6" y="4"/>
                    <a:pt x="7" y="1"/>
                    <a:pt x="1" y="1"/>
                  </a:cubicBezTo>
                  <a:close/>
                  <a:moveTo>
                    <a:pt x="4" y="8"/>
                  </a:moveTo>
                  <a:cubicBezTo>
                    <a:pt x="3" y="10"/>
                    <a:pt x="1" y="13"/>
                    <a:pt x="1" y="13"/>
                  </a:cubicBezTo>
                  <a:cubicBezTo>
                    <a:pt x="239" y="1036"/>
                    <a:pt x="1155" y="1417"/>
                    <a:pt x="1679" y="2263"/>
                  </a:cubicBezTo>
                  <a:cubicBezTo>
                    <a:pt x="1917" y="2644"/>
                    <a:pt x="2072" y="3084"/>
                    <a:pt x="2287" y="3477"/>
                  </a:cubicBezTo>
                  <a:cubicBezTo>
                    <a:pt x="2548" y="3930"/>
                    <a:pt x="2929" y="4287"/>
                    <a:pt x="3037" y="4811"/>
                  </a:cubicBezTo>
                  <a:cubicBezTo>
                    <a:pt x="3041" y="4835"/>
                    <a:pt x="3060" y="4845"/>
                    <a:pt x="3080" y="4845"/>
                  </a:cubicBezTo>
                  <a:cubicBezTo>
                    <a:pt x="3110" y="4845"/>
                    <a:pt x="3144" y="4822"/>
                    <a:pt x="3144" y="4787"/>
                  </a:cubicBezTo>
                  <a:cubicBezTo>
                    <a:pt x="3120" y="4418"/>
                    <a:pt x="2918" y="4168"/>
                    <a:pt x="2703" y="3870"/>
                  </a:cubicBezTo>
                  <a:cubicBezTo>
                    <a:pt x="2406" y="3442"/>
                    <a:pt x="2215" y="2977"/>
                    <a:pt x="1977" y="2513"/>
                  </a:cubicBezTo>
                  <a:cubicBezTo>
                    <a:pt x="1751" y="2060"/>
                    <a:pt x="1489" y="1727"/>
                    <a:pt x="1120" y="1394"/>
                  </a:cubicBezTo>
                  <a:cubicBezTo>
                    <a:pt x="657" y="979"/>
                    <a:pt x="301" y="552"/>
                    <a:pt x="4" y="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79" name="Google Shape;19779;p28"/>
            <p:cNvSpPr/>
            <p:nvPr/>
          </p:nvSpPr>
          <p:spPr>
            <a:xfrm>
              <a:off x="2098475" y="2047700"/>
              <a:ext cx="278325" cy="167500"/>
            </a:xfrm>
            <a:custGeom>
              <a:avLst/>
              <a:gdLst/>
              <a:ahLst/>
              <a:cxnLst/>
              <a:rect l="l" t="t" r="r" b="b"/>
              <a:pathLst>
                <a:path w="11133" h="6700" extrusionOk="0">
                  <a:moveTo>
                    <a:pt x="1429" y="1"/>
                  </a:moveTo>
                  <a:cubicBezTo>
                    <a:pt x="905" y="120"/>
                    <a:pt x="607" y="513"/>
                    <a:pt x="405" y="989"/>
                  </a:cubicBezTo>
                  <a:cubicBezTo>
                    <a:pt x="214" y="1429"/>
                    <a:pt x="0" y="2037"/>
                    <a:pt x="107" y="2537"/>
                  </a:cubicBezTo>
                  <a:cubicBezTo>
                    <a:pt x="345" y="3727"/>
                    <a:pt x="1488" y="4513"/>
                    <a:pt x="2477" y="5037"/>
                  </a:cubicBezTo>
                  <a:cubicBezTo>
                    <a:pt x="3846" y="5751"/>
                    <a:pt x="5370" y="6418"/>
                    <a:pt x="6906" y="6656"/>
                  </a:cubicBezTo>
                  <a:cubicBezTo>
                    <a:pt x="7105" y="6684"/>
                    <a:pt x="7304" y="6699"/>
                    <a:pt x="7501" y="6699"/>
                  </a:cubicBezTo>
                  <a:cubicBezTo>
                    <a:pt x="7903" y="6699"/>
                    <a:pt x="8300" y="6634"/>
                    <a:pt x="8692" y="6466"/>
                  </a:cubicBezTo>
                  <a:cubicBezTo>
                    <a:pt x="9025" y="6311"/>
                    <a:pt x="9335" y="6120"/>
                    <a:pt x="9680" y="6001"/>
                  </a:cubicBezTo>
                  <a:cubicBezTo>
                    <a:pt x="10132" y="5835"/>
                    <a:pt x="10597" y="5823"/>
                    <a:pt x="11073" y="5763"/>
                  </a:cubicBezTo>
                  <a:cubicBezTo>
                    <a:pt x="11121" y="5763"/>
                    <a:pt x="11132" y="5668"/>
                    <a:pt x="11085" y="5668"/>
                  </a:cubicBezTo>
                  <a:cubicBezTo>
                    <a:pt x="10967" y="5649"/>
                    <a:pt x="10853" y="5640"/>
                    <a:pt x="10741" y="5640"/>
                  </a:cubicBezTo>
                  <a:cubicBezTo>
                    <a:pt x="9830" y="5640"/>
                    <a:pt x="9121" y="6234"/>
                    <a:pt x="8251" y="6478"/>
                  </a:cubicBezTo>
                  <a:cubicBezTo>
                    <a:pt x="8004" y="6546"/>
                    <a:pt x="7747" y="6575"/>
                    <a:pt x="7486" y="6575"/>
                  </a:cubicBezTo>
                  <a:cubicBezTo>
                    <a:pt x="6377" y="6575"/>
                    <a:pt x="5181" y="6042"/>
                    <a:pt x="4227" y="5656"/>
                  </a:cubicBezTo>
                  <a:cubicBezTo>
                    <a:pt x="3072" y="5180"/>
                    <a:pt x="1643" y="4668"/>
                    <a:pt x="881" y="3620"/>
                  </a:cubicBezTo>
                  <a:cubicBezTo>
                    <a:pt x="464" y="3049"/>
                    <a:pt x="167" y="2525"/>
                    <a:pt x="310" y="1798"/>
                  </a:cubicBezTo>
                  <a:cubicBezTo>
                    <a:pt x="464" y="1084"/>
                    <a:pt x="714" y="310"/>
                    <a:pt x="1453" y="48"/>
                  </a:cubicBezTo>
                  <a:cubicBezTo>
                    <a:pt x="1476" y="48"/>
                    <a:pt x="1465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80" name="Google Shape;19780;p28"/>
            <p:cNvSpPr/>
            <p:nvPr/>
          </p:nvSpPr>
          <p:spPr>
            <a:xfrm>
              <a:off x="2372900" y="2161725"/>
              <a:ext cx="59550" cy="29575"/>
            </a:xfrm>
            <a:custGeom>
              <a:avLst/>
              <a:gdLst/>
              <a:ahLst/>
              <a:cxnLst/>
              <a:rect l="l" t="t" r="r" b="b"/>
              <a:pathLst>
                <a:path w="2382" h="1183" extrusionOk="0">
                  <a:moveTo>
                    <a:pt x="2299" y="1"/>
                  </a:moveTo>
                  <a:cubicBezTo>
                    <a:pt x="2267" y="1"/>
                    <a:pt x="2232" y="24"/>
                    <a:pt x="2239" y="59"/>
                  </a:cubicBezTo>
                  <a:cubicBezTo>
                    <a:pt x="2251" y="214"/>
                    <a:pt x="1929" y="321"/>
                    <a:pt x="1822" y="369"/>
                  </a:cubicBezTo>
                  <a:cubicBezTo>
                    <a:pt x="1763" y="393"/>
                    <a:pt x="1763" y="381"/>
                    <a:pt x="1703" y="416"/>
                  </a:cubicBezTo>
                  <a:cubicBezTo>
                    <a:pt x="1537" y="500"/>
                    <a:pt x="1406" y="655"/>
                    <a:pt x="1239" y="738"/>
                  </a:cubicBezTo>
                  <a:cubicBezTo>
                    <a:pt x="858" y="976"/>
                    <a:pt x="453" y="1012"/>
                    <a:pt x="24" y="1131"/>
                  </a:cubicBezTo>
                  <a:cubicBezTo>
                    <a:pt x="1" y="1131"/>
                    <a:pt x="1" y="1155"/>
                    <a:pt x="24" y="1167"/>
                  </a:cubicBezTo>
                  <a:cubicBezTo>
                    <a:pt x="88" y="1177"/>
                    <a:pt x="154" y="1182"/>
                    <a:pt x="220" y="1182"/>
                  </a:cubicBezTo>
                  <a:cubicBezTo>
                    <a:pt x="668" y="1182"/>
                    <a:pt x="1146" y="950"/>
                    <a:pt x="1489" y="690"/>
                  </a:cubicBezTo>
                  <a:cubicBezTo>
                    <a:pt x="1691" y="559"/>
                    <a:pt x="1763" y="535"/>
                    <a:pt x="2013" y="440"/>
                  </a:cubicBezTo>
                  <a:cubicBezTo>
                    <a:pt x="2108" y="416"/>
                    <a:pt x="2179" y="416"/>
                    <a:pt x="2251" y="357"/>
                  </a:cubicBezTo>
                  <a:cubicBezTo>
                    <a:pt x="2358" y="262"/>
                    <a:pt x="2382" y="154"/>
                    <a:pt x="2346" y="35"/>
                  </a:cubicBezTo>
                  <a:cubicBezTo>
                    <a:pt x="2341" y="11"/>
                    <a:pt x="2321" y="1"/>
                    <a:pt x="22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81" name="Google Shape;19781;p28"/>
            <p:cNvSpPr/>
            <p:nvPr/>
          </p:nvSpPr>
          <p:spPr>
            <a:xfrm>
              <a:off x="2364875" y="2187900"/>
              <a:ext cx="20550" cy="2900"/>
            </a:xfrm>
            <a:custGeom>
              <a:avLst/>
              <a:gdLst/>
              <a:ahLst/>
              <a:cxnLst/>
              <a:rect l="l" t="t" r="r" b="b"/>
              <a:pathLst>
                <a:path w="822" h="116" extrusionOk="0">
                  <a:moveTo>
                    <a:pt x="405" y="0"/>
                  </a:moveTo>
                  <a:cubicBezTo>
                    <a:pt x="274" y="0"/>
                    <a:pt x="143" y="0"/>
                    <a:pt x="24" y="36"/>
                  </a:cubicBezTo>
                  <a:cubicBezTo>
                    <a:pt x="0" y="48"/>
                    <a:pt x="12" y="96"/>
                    <a:pt x="24" y="96"/>
                  </a:cubicBezTo>
                  <a:cubicBezTo>
                    <a:pt x="94" y="110"/>
                    <a:pt x="172" y="115"/>
                    <a:pt x="251" y="115"/>
                  </a:cubicBezTo>
                  <a:cubicBezTo>
                    <a:pt x="306" y="115"/>
                    <a:pt x="363" y="113"/>
                    <a:pt x="417" y="108"/>
                  </a:cubicBezTo>
                  <a:cubicBezTo>
                    <a:pt x="548" y="108"/>
                    <a:pt x="667" y="108"/>
                    <a:pt x="786" y="84"/>
                  </a:cubicBezTo>
                  <a:cubicBezTo>
                    <a:pt x="822" y="84"/>
                    <a:pt x="810" y="36"/>
                    <a:pt x="786" y="36"/>
                  </a:cubicBezTo>
                  <a:cubicBezTo>
                    <a:pt x="655" y="0"/>
                    <a:pt x="536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82" name="Google Shape;19782;p28"/>
            <p:cNvSpPr/>
            <p:nvPr/>
          </p:nvSpPr>
          <p:spPr>
            <a:xfrm>
              <a:off x="2364875" y="2188700"/>
              <a:ext cx="26500" cy="4000"/>
            </a:xfrm>
            <a:custGeom>
              <a:avLst/>
              <a:gdLst/>
              <a:ahLst/>
              <a:cxnLst/>
              <a:rect l="l" t="t" r="r" b="b"/>
              <a:pathLst>
                <a:path w="1060" h="160" extrusionOk="0">
                  <a:moveTo>
                    <a:pt x="917" y="1"/>
                  </a:moveTo>
                  <a:cubicBezTo>
                    <a:pt x="782" y="1"/>
                    <a:pt x="649" y="18"/>
                    <a:pt x="524" y="28"/>
                  </a:cubicBezTo>
                  <a:cubicBezTo>
                    <a:pt x="357" y="52"/>
                    <a:pt x="191" y="28"/>
                    <a:pt x="36" y="64"/>
                  </a:cubicBezTo>
                  <a:cubicBezTo>
                    <a:pt x="0" y="64"/>
                    <a:pt x="0" y="88"/>
                    <a:pt x="24" y="111"/>
                  </a:cubicBezTo>
                  <a:cubicBezTo>
                    <a:pt x="150" y="142"/>
                    <a:pt x="298" y="159"/>
                    <a:pt x="449" y="159"/>
                  </a:cubicBezTo>
                  <a:cubicBezTo>
                    <a:pt x="652" y="159"/>
                    <a:pt x="860" y="127"/>
                    <a:pt x="1024" y="52"/>
                  </a:cubicBezTo>
                  <a:cubicBezTo>
                    <a:pt x="1060" y="28"/>
                    <a:pt x="1048" y="4"/>
                    <a:pt x="1012" y="4"/>
                  </a:cubicBezTo>
                  <a:cubicBezTo>
                    <a:pt x="980" y="2"/>
                    <a:pt x="949" y="1"/>
                    <a:pt x="9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83" name="Google Shape;19783;p28"/>
            <p:cNvSpPr/>
            <p:nvPr/>
          </p:nvSpPr>
          <p:spPr>
            <a:xfrm>
              <a:off x="2369625" y="2171400"/>
              <a:ext cx="47575" cy="21175"/>
            </a:xfrm>
            <a:custGeom>
              <a:avLst/>
              <a:gdLst/>
              <a:ahLst/>
              <a:cxnLst/>
              <a:rect l="l" t="t" r="r" b="b"/>
              <a:pathLst>
                <a:path w="1903" h="847" extrusionOk="0">
                  <a:moveTo>
                    <a:pt x="1886" y="1"/>
                  </a:moveTo>
                  <a:cubicBezTo>
                    <a:pt x="1884" y="1"/>
                    <a:pt x="1882" y="2"/>
                    <a:pt x="1882" y="6"/>
                  </a:cubicBezTo>
                  <a:cubicBezTo>
                    <a:pt x="1446" y="496"/>
                    <a:pt x="860" y="787"/>
                    <a:pt x="207" y="787"/>
                  </a:cubicBezTo>
                  <a:cubicBezTo>
                    <a:pt x="147" y="787"/>
                    <a:pt x="86" y="785"/>
                    <a:pt x="24" y="780"/>
                  </a:cubicBezTo>
                  <a:cubicBezTo>
                    <a:pt x="24" y="780"/>
                    <a:pt x="1" y="815"/>
                    <a:pt x="24" y="815"/>
                  </a:cubicBezTo>
                  <a:cubicBezTo>
                    <a:pt x="136" y="836"/>
                    <a:pt x="250" y="846"/>
                    <a:pt x="363" y="846"/>
                  </a:cubicBezTo>
                  <a:cubicBezTo>
                    <a:pt x="961" y="846"/>
                    <a:pt x="1553" y="560"/>
                    <a:pt x="1894" y="29"/>
                  </a:cubicBezTo>
                  <a:cubicBezTo>
                    <a:pt x="1902" y="12"/>
                    <a:pt x="1892" y="1"/>
                    <a:pt x="1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84" name="Google Shape;19784;p28"/>
            <p:cNvSpPr/>
            <p:nvPr/>
          </p:nvSpPr>
          <p:spPr>
            <a:xfrm>
              <a:off x="2144900" y="2053950"/>
              <a:ext cx="103850" cy="137925"/>
            </a:xfrm>
            <a:custGeom>
              <a:avLst/>
              <a:gdLst/>
              <a:ahLst/>
              <a:cxnLst/>
              <a:rect l="l" t="t" r="r" b="b"/>
              <a:pathLst>
                <a:path w="4154" h="5517" extrusionOk="0">
                  <a:moveTo>
                    <a:pt x="36" y="1"/>
                  </a:moveTo>
                  <a:cubicBezTo>
                    <a:pt x="24" y="1"/>
                    <a:pt x="0" y="1"/>
                    <a:pt x="0" y="24"/>
                  </a:cubicBezTo>
                  <a:cubicBezTo>
                    <a:pt x="36" y="417"/>
                    <a:pt x="346" y="644"/>
                    <a:pt x="596" y="929"/>
                  </a:cubicBezTo>
                  <a:cubicBezTo>
                    <a:pt x="1001" y="1370"/>
                    <a:pt x="1060" y="2001"/>
                    <a:pt x="1429" y="2465"/>
                  </a:cubicBezTo>
                  <a:cubicBezTo>
                    <a:pt x="1810" y="2941"/>
                    <a:pt x="1941" y="3453"/>
                    <a:pt x="2358" y="3894"/>
                  </a:cubicBezTo>
                  <a:cubicBezTo>
                    <a:pt x="2906" y="4454"/>
                    <a:pt x="3501" y="5037"/>
                    <a:pt x="4108" y="5513"/>
                  </a:cubicBezTo>
                  <a:cubicBezTo>
                    <a:pt x="4112" y="5515"/>
                    <a:pt x="4117" y="5516"/>
                    <a:pt x="4121" y="5516"/>
                  </a:cubicBezTo>
                  <a:cubicBezTo>
                    <a:pt x="4139" y="5516"/>
                    <a:pt x="4154" y="5497"/>
                    <a:pt x="4144" y="5478"/>
                  </a:cubicBezTo>
                  <a:cubicBezTo>
                    <a:pt x="3715" y="4966"/>
                    <a:pt x="3191" y="4513"/>
                    <a:pt x="2715" y="4037"/>
                  </a:cubicBezTo>
                  <a:cubicBezTo>
                    <a:pt x="2417" y="3739"/>
                    <a:pt x="2144" y="3489"/>
                    <a:pt x="1965" y="3096"/>
                  </a:cubicBezTo>
                  <a:cubicBezTo>
                    <a:pt x="1870" y="2894"/>
                    <a:pt x="1810" y="2727"/>
                    <a:pt x="1655" y="2537"/>
                  </a:cubicBezTo>
                  <a:cubicBezTo>
                    <a:pt x="1346" y="2120"/>
                    <a:pt x="1215" y="1715"/>
                    <a:pt x="977" y="1275"/>
                  </a:cubicBezTo>
                  <a:cubicBezTo>
                    <a:pt x="715" y="798"/>
                    <a:pt x="179" y="5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85" name="Google Shape;19785;p28"/>
            <p:cNvSpPr/>
            <p:nvPr/>
          </p:nvSpPr>
          <p:spPr>
            <a:xfrm>
              <a:off x="2148500" y="2010100"/>
              <a:ext cx="142250" cy="36150"/>
            </a:xfrm>
            <a:custGeom>
              <a:avLst/>
              <a:gdLst/>
              <a:ahLst/>
              <a:cxnLst/>
              <a:rect l="l" t="t" r="r" b="b"/>
              <a:pathLst>
                <a:path w="5690" h="1446" extrusionOk="0">
                  <a:moveTo>
                    <a:pt x="3" y="1440"/>
                  </a:moveTo>
                  <a:cubicBezTo>
                    <a:pt x="1" y="1440"/>
                    <a:pt x="3" y="1445"/>
                    <a:pt x="11" y="1445"/>
                  </a:cubicBezTo>
                  <a:cubicBezTo>
                    <a:pt x="7" y="1441"/>
                    <a:pt x="5" y="1440"/>
                    <a:pt x="3" y="1440"/>
                  </a:cubicBezTo>
                  <a:close/>
                  <a:moveTo>
                    <a:pt x="5667" y="0"/>
                  </a:moveTo>
                  <a:cubicBezTo>
                    <a:pt x="5663" y="0"/>
                    <a:pt x="5659" y="1"/>
                    <a:pt x="5655" y="4"/>
                  </a:cubicBezTo>
                  <a:cubicBezTo>
                    <a:pt x="5024" y="16"/>
                    <a:pt x="4405" y="88"/>
                    <a:pt x="3786" y="135"/>
                  </a:cubicBezTo>
                  <a:cubicBezTo>
                    <a:pt x="3297" y="183"/>
                    <a:pt x="2773" y="183"/>
                    <a:pt x="2297" y="362"/>
                  </a:cubicBezTo>
                  <a:cubicBezTo>
                    <a:pt x="1821" y="552"/>
                    <a:pt x="1404" y="862"/>
                    <a:pt x="904" y="1016"/>
                  </a:cubicBezTo>
                  <a:cubicBezTo>
                    <a:pt x="559" y="1124"/>
                    <a:pt x="237" y="1136"/>
                    <a:pt x="11" y="1445"/>
                  </a:cubicBezTo>
                  <a:cubicBezTo>
                    <a:pt x="380" y="1159"/>
                    <a:pt x="892" y="1195"/>
                    <a:pt x="1309" y="1028"/>
                  </a:cubicBezTo>
                  <a:cubicBezTo>
                    <a:pt x="1666" y="874"/>
                    <a:pt x="1988" y="659"/>
                    <a:pt x="2345" y="493"/>
                  </a:cubicBezTo>
                  <a:cubicBezTo>
                    <a:pt x="3333" y="40"/>
                    <a:pt x="4595" y="207"/>
                    <a:pt x="5655" y="64"/>
                  </a:cubicBezTo>
                  <a:cubicBezTo>
                    <a:pt x="5686" y="64"/>
                    <a:pt x="5690" y="0"/>
                    <a:pt x="5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86" name="Google Shape;19786;p28"/>
            <p:cNvSpPr/>
            <p:nvPr/>
          </p:nvSpPr>
          <p:spPr>
            <a:xfrm>
              <a:off x="2215450" y="207450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0"/>
                  </a:moveTo>
                  <a:cubicBezTo>
                    <a:pt x="0" y="12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87" name="Google Shape;19787;p28"/>
            <p:cNvSpPr/>
            <p:nvPr/>
          </p:nvSpPr>
          <p:spPr>
            <a:xfrm>
              <a:off x="2214550" y="2073900"/>
              <a:ext cx="1075" cy="850"/>
            </a:xfrm>
            <a:custGeom>
              <a:avLst/>
              <a:gdLst/>
              <a:ahLst/>
              <a:cxnLst/>
              <a:rect l="l" t="t" r="r" b="b"/>
              <a:pathLst>
                <a:path w="43" h="34" extrusionOk="0">
                  <a:moveTo>
                    <a:pt x="1" y="0"/>
                  </a:moveTo>
                  <a:lnTo>
                    <a:pt x="19" y="13"/>
                  </a:lnTo>
                  <a:lnTo>
                    <a:pt x="19" y="13"/>
                  </a:lnTo>
                  <a:cubicBezTo>
                    <a:pt x="11" y="6"/>
                    <a:pt x="8" y="0"/>
                    <a:pt x="1" y="0"/>
                  </a:cubicBezTo>
                  <a:close/>
                  <a:moveTo>
                    <a:pt x="19" y="13"/>
                  </a:moveTo>
                  <a:cubicBezTo>
                    <a:pt x="23" y="16"/>
                    <a:pt x="28" y="20"/>
                    <a:pt x="36" y="24"/>
                  </a:cubicBezTo>
                  <a:lnTo>
                    <a:pt x="19" y="13"/>
                  </a:lnTo>
                  <a:close/>
                  <a:moveTo>
                    <a:pt x="36" y="24"/>
                  </a:moveTo>
                  <a:cubicBezTo>
                    <a:pt x="36" y="30"/>
                    <a:pt x="39" y="33"/>
                    <a:pt x="41" y="33"/>
                  </a:cubicBezTo>
                  <a:cubicBezTo>
                    <a:pt x="42" y="33"/>
                    <a:pt x="42" y="30"/>
                    <a:pt x="36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88" name="Google Shape;19788;p28"/>
            <p:cNvSpPr/>
            <p:nvPr/>
          </p:nvSpPr>
          <p:spPr>
            <a:xfrm>
              <a:off x="2097900" y="2034250"/>
              <a:ext cx="50775" cy="16200"/>
            </a:xfrm>
            <a:custGeom>
              <a:avLst/>
              <a:gdLst/>
              <a:ahLst/>
              <a:cxnLst/>
              <a:rect l="l" t="t" r="r" b="b"/>
              <a:pathLst>
                <a:path w="2031" h="648" extrusionOk="0">
                  <a:moveTo>
                    <a:pt x="19" y="1"/>
                  </a:moveTo>
                  <a:cubicBezTo>
                    <a:pt x="9" y="1"/>
                    <a:pt x="1" y="39"/>
                    <a:pt x="11" y="39"/>
                  </a:cubicBezTo>
                  <a:cubicBezTo>
                    <a:pt x="452" y="300"/>
                    <a:pt x="1071" y="515"/>
                    <a:pt x="1571" y="539"/>
                  </a:cubicBezTo>
                  <a:cubicBezTo>
                    <a:pt x="1584" y="539"/>
                    <a:pt x="1594" y="532"/>
                    <a:pt x="1600" y="523"/>
                  </a:cubicBezTo>
                  <a:lnTo>
                    <a:pt x="1600" y="523"/>
                  </a:lnTo>
                  <a:cubicBezTo>
                    <a:pt x="1721" y="560"/>
                    <a:pt x="1841" y="601"/>
                    <a:pt x="1964" y="646"/>
                  </a:cubicBezTo>
                  <a:cubicBezTo>
                    <a:pt x="1967" y="647"/>
                    <a:pt x="1970" y="647"/>
                    <a:pt x="1973" y="647"/>
                  </a:cubicBezTo>
                  <a:cubicBezTo>
                    <a:pt x="2005" y="647"/>
                    <a:pt x="2031" y="597"/>
                    <a:pt x="1988" y="586"/>
                  </a:cubicBezTo>
                  <a:cubicBezTo>
                    <a:pt x="2023" y="574"/>
                    <a:pt x="2023" y="527"/>
                    <a:pt x="1988" y="527"/>
                  </a:cubicBezTo>
                  <a:cubicBezTo>
                    <a:pt x="1916" y="515"/>
                    <a:pt x="1857" y="491"/>
                    <a:pt x="1785" y="479"/>
                  </a:cubicBezTo>
                  <a:cubicBezTo>
                    <a:pt x="1778" y="479"/>
                    <a:pt x="1772" y="483"/>
                    <a:pt x="1768" y="489"/>
                  </a:cubicBezTo>
                  <a:lnTo>
                    <a:pt x="1768" y="489"/>
                  </a:lnTo>
                  <a:cubicBezTo>
                    <a:pt x="1764" y="489"/>
                    <a:pt x="1761" y="489"/>
                    <a:pt x="1757" y="489"/>
                  </a:cubicBezTo>
                  <a:cubicBezTo>
                    <a:pt x="1747" y="489"/>
                    <a:pt x="1737" y="490"/>
                    <a:pt x="1726" y="491"/>
                  </a:cubicBezTo>
                  <a:cubicBezTo>
                    <a:pt x="1690" y="479"/>
                    <a:pt x="1678" y="479"/>
                    <a:pt x="1642" y="467"/>
                  </a:cubicBezTo>
                  <a:cubicBezTo>
                    <a:pt x="1593" y="449"/>
                    <a:pt x="1543" y="435"/>
                    <a:pt x="1494" y="422"/>
                  </a:cubicBezTo>
                  <a:lnTo>
                    <a:pt x="1494" y="422"/>
                  </a:lnTo>
                  <a:cubicBezTo>
                    <a:pt x="1495" y="403"/>
                    <a:pt x="1485" y="383"/>
                    <a:pt x="1464" y="372"/>
                  </a:cubicBezTo>
                  <a:cubicBezTo>
                    <a:pt x="1406" y="354"/>
                    <a:pt x="1349" y="339"/>
                    <a:pt x="1291" y="327"/>
                  </a:cubicBezTo>
                  <a:lnTo>
                    <a:pt x="1291" y="327"/>
                  </a:lnTo>
                  <a:cubicBezTo>
                    <a:pt x="1286" y="325"/>
                    <a:pt x="1281" y="323"/>
                    <a:pt x="1276" y="321"/>
                  </a:cubicBezTo>
                  <a:lnTo>
                    <a:pt x="1276" y="321"/>
                  </a:lnTo>
                  <a:cubicBezTo>
                    <a:pt x="1147" y="261"/>
                    <a:pt x="1015" y="209"/>
                    <a:pt x="868" y="170"/>
                  </a:cubicBezTo>
                  <a:cubicBezTo>
                    <a:pt x="865" y="168"/>
                    <a:pt x="862" y="168"/>
                    <a:pt x="859" y="168"/>
                  </a:cubicBezTo>
                  <a:cubicBezTo>
                    <a:pt x="829" y="168"/>
                    <a:pt x="812" y="218"/>
                    <a:pt x="845" y="229"/>
                  </a:cubicBezTo>
                  <a:cubicBezTo>
                    <a:pt x="880" y="247"/>
                    <a:pt x="916" y="264"/>
                    <a:pt x="953" y="281"/>
                  </a:cubicBezTo>
                  <a:lnTo>
                    <a:pt x="953" y="281"/>
                  </a:lnTo>
                  <a:cubicBezTo>
                    <a:pt x="933" y="279"/>
                    <a:pt x="913" y="278"/>
                    <a:pt x="892" y="277"/>
                  </a:cubicBezTo>
                  <a:cubicBezTo>
                    <a:pt x="871" y="277"/>
                    <a:pt x="859" y="291"/>
                    <a:pt x="857" y="306"/>
                  </a:cubicBezTo>
                  <a:lnTo>
                    <a:pt x="857" y="306"/>
                  </a:lnTo>
                  <a:cubicBezTo>
                    <a:pt x="573" y="211"/>
                    <a:pt x="302" y="103"/>
                    <a:pt x="23" y="3"/>
                  </a:cubicBezTo>
                  <a:cubicBezTo>
                    <a:pt x="22" y="2"/>
                    <a:pt x="20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89" name="Google Shape;19789;p28"/>
            <p:cNvSpPr/>
            <p:nvPr/>
          </p:nvSpPr>
          <p:spPr>
            <a:xfrm>
              <a:off x="2324375" y="2123275"/>
              <a:ext cx="21475" cy="7500"/>
            </a:xfrm>
            <a:custGeom>
              <a:avLst/>
              <a:gdLst/>
              <a:ahLst/>
              <a:cxnLst/>
              <a:rect l="l" t="t" r="r" b="b"/>
              <a:pathLst>
                <a:path w="859" h="300" extrusionOk="0">
                  <a:moveTo>
                    <a:pt x="46" y="1"/>
                  </a:moveTo>
                  <a:cubicBezTo>
                    <a:pt x="30" y="1"/>
                    <a:pt x="15" y="1"/>
                    <a:pt x="1" y="2"/>
                  </a:cubicBezTo>
                  <a:cubicBezTo>
                    <a:pt x="144" y="49"/>
                    <a:pt x="287" y="61"/>
                    <a:pt x="430" y="121"/>
                  </a:cubicBezTo>
                  <a:cubicBezTo>
                    <a:pt x="561" y="168"/>
                    <a:pt x="703" y="252"/>
                    <a:pt x="834" y="299"/>
                  </a:cubicBezTo>
                  <a:cubicBezTo>
                    <a:pt x="846" y="299"/>
                    <a:pt x="858" y="288"/>
                    <a:pt x="846" y="288"/>
                  </a:cubicBezTo>
                  <a:cubicBezTo>
                    <a:pt x="666" y="96"/>
                    <a:pt x="306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90" name="Google Shape;19790;p28"/>
            <p:cNvSpPr/>
            <p:nvPr/>
          </p:nvSpPr>
          <p:spPr>
            <a:xfrm>
              <a:off x="2327675" y="2124975"/>
              <a:ext cx="30000" cy="12550"/>
            </a:xfrm>
            <a:custGeom>
              <a:avLst/>
              <a:gdLst/>
              <a:ahLst/>
              <a:cxnLst/>
              <a:rect l="l" t="t" r="r" b="b"/>
              <a:pathLst>
                <a:path w="1200" h="502" extrusionOk="0">
                  <a:moveTo>
                    <a:pt x="13" y="0"/>
                  </a:moveTo>
                  <a:cubicBezTo>
                    <a:pt x="1" y="0"/>
                    <a:pt x="3" y="9"/>
                    <a:pt x="12" y="17"/>
                  </a:cubicBezTo>
                  <a:cubicBezTo>
                    <a:pt x="429" y="112"/>
                    <a:pt x="810" y="255"/>
                    <a:pt x="1167" y="493"/>
                  </a:cubicBezTo>
                  <a:cubicBezTo>
                    <a:pt x="1170" y="499"/>
                    <a:pt x="1173" y="501"/>
                    <a:pt x="1177" y="501"/>
                  </a:cubicBezTo>
                  <a:cubicBezTo>
                    <a:pt x="1188" y="501"/>
                    <a:pt x="1200" y="479"/>
                    <a:pt x="1191" y="470"/>
                  </a:cubicBezTo>
                  <a:cubicBezTo>
                    <a:pt x="845" y="220"/>
                    <a:pt x="452" y="53"/>
                    <a:pt x="36" y="5"/>
                  </a:cubicBezTo>
                  <a:cubicBezTo>
                    <a:pt x="25" y="2"/>
                    <a:pt x="18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91" name="Google Shape;19791;p28"/>
            <p:cNvSpPr/>
            <p:nvPr/>
          </p:nvSpPr>
          <p:spPr>
            <a:xfrm>
              <a:off x="2235450" y="2043525"/>
              <a:ext cx="69900" cy="40425"/>
            </a:xfrm>
            <a:custGeom>
              <a:avLst/>
              <a:gdLst/>
              <a:ahLst/>
              <a:cxnLst/>
              <a:rect l="l" t="t" r="r" b="b"/>
              <a:pathLst>
                <a:path w="2796" h="1617" extrusionOk="0">
                  <a:moveTo>
                    <a:pt x="2517" y="0"/>
                  </a:moveTo>
                  <a:cubicBezTo>
                    <a:pt x="2038" y="0"/>
                    <a:pt x="1648" y="352"/>
                    <a:pt x="1224" y="584"/>
                  </a:cubicBezTo>
                  <a:cubicBezTo>
                    <a:pt x="736" y="834"/>
                    <a:pt x="546" y="1406"/>
                    <a:pt x="10" y="1584"/>
                  </a:cubicBezTo>
                  <a:cubicBezTo>
                    <a:pt x="1" y="1594"/>
                    <a:pt x="5" y="1616"/>
                    <a:pt x="19" y="1616"/>
                  </a:cubicBezTo>
                  <a:cubicBezTo>
                    <a:pt x="23" y="1616"/>
                    <a:pt x="28" y="1614"/>
                    <a:pt x="34" y="1608"/>
                  </a:cubicBezTo>
                  <a:cubicBezTo>
                    <a:pt x="415" y="1513"/>
                    <a:pt x="641" y="1192"/>
                    <a:pt x="903" y="930"/>
                  </a:cubicBezTo>
                  <a:cubicBezTo>
                    <a:pt x="1129" y="703"/>
                    <a:pt x="1331" y="644"/>
                    <a:pt x="1605" y="477"/>
                  </a:cubicBezTo>
                  <a:cubicBezTo>
                    <a:pt x="1701" y="418"/>
                    <a:pt x="1772" y="346"/>
                    <a:pt x="1843" y="287"/>
                  </a:cubicBezTo>
                  <a:cubicBezTo>
                    <a:pt x="2079" y="108"/>
                    <a:pt x="2299" y="33"/>
                    <a:pt x="2563" y="33"/>
                  </a:cubicBezTo>
                  <a:cubicBezTo>
                    <a:pt x="2633" y="33"/>
                    <a:pt x="2707" y="39"/>
                    <a:pt x="2784" y="49"/>
                  </a:cubicBezTo>
                  <a:cubicBezTo>
                    <a:pt x="2796" y="49"/>
                    <a:pt x="2796" y="37"/>
                    <a:pt x="2784" y="37"/>
                  </a:cubicBezTo>
                  <a:cubicBezTo>
                    <a:pt x="2692" y="11"/>
                    <a:pt x="2603" y="0"/>
                    <a:pt x="25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92" name="Google Shape;19792;p28"/>
            <p:cNvSpPr/>
            <p:nvPr/>
          </p:nvSpPr>
          <p:spPr>
            <a:xfrm>
              <a:off x="2309200" y="2041975"/>
              <a:ext cx="20850" cy="2475"/>
            </a:xfrm>
            <a:custGeom>
              <a:avLst/>
              <a:gdLst/>
              <a:ahLst/>
              <a:cxnLst/>
              <a:rect l="l" t="t" r="r" b="b"/>
              <a:pathLst>
                <a:path w="834" h="99" extrusionOk="0">
                  <a:moveTo>
                    <a:pt x="822" y="0"/>
                  </a:moveTo>
                  <a:cubicBezTo>
                    <a:pt x="819" y="0"/>
                    <a:pt x="815" y="1"/>
                    <a:pt x="810" y="3"/>
                  </a:cubicBezTo>
                  <a:cubicBezTo>
                    <a:pt x="548" y="15"/>
                    <a:pt x="275" y="63"/>
                    <a:pt x="1" y="99"/>
                  </a:cubicBezTo>
                  <a:cubicBezTo>
                    <a:pt x="263" y="99"/>
                    <a:pt x="560" y="99"/>
                    <a:pt x="810" y="15"/>
                  </a:cubicBezTo>
                  <a:cubicBezTo>
                    <a:pt x="829" y="15"/>
                    <a:pt x="833" y="0"/>
                    <a:pt x="8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93" name="Google Shape;19793;p28"/>
            <p:cNvSpPr/>
            <p:nvPr/>
          </p:nvSpPr>
          <p:spPr>
            <a:xfrm>
              <a:off x="2302050" y="2043525"/>
              <a:ext cx="34525" cy="3275"/>
            </a:xfrm>
            <a:custGeom>
              <a:avLst/>
              <a:gdLst/>
              <a:ahLst/>
              <a:cxnLst/>
              <a:rect l="l" t="t" r="r" b="b"/>
              <a:pathLst>
                <a:path w="1381" h="131" extrusionOk="0">
                  <a:moveTo>
                    <a:pt x="1370" y="1"/>
                  </a:moveTo>
                  <a:cubicBezTo>
                    <a:pt x="1374" y="9"/>
                    <a:pt x="1377" y="12"/>
                    <a:pt x="1378" y="12"/>
                  </a:cubicBezTo>
                  <a:cubicBezTo>
                    <a:pt x="1381" y="12"/>
                    <a:pt x="1378" y="1"/>
                    <a:pt x="1370" y="1"/>
                  </a:cubicBezTo>
                  <a:close/>
                  <a:moveTo>
                    <a:pt x="1370" y="1"/>
                  </a:moveTo>
                  <a:lnTo>
                    <a:pt x="1370" y="1"/>
                  </a:lnTo>
                  <a:cubicBezTo>
                    <a:pt x="1078" y="53"/>
                    <a:pt x="805" y="87"/>
                    <a:pt x="528" y="87"/>
                  </a:cubicBezTo>
                  <a:cubicBezTo>
                    <a:pt x="363" y="87"/>
                    <a:pt x="197" y="75"/>
                    <a:pt x="25" y="49"/>
                  </a:cubicBezTo>
                  <a:cubicBezTo>
                    <a:pt x="13" y="49"/>
                    <a:pt x="1" y="84"/>
                    <a:pt x="25" y="84"/>
                  </a:cubicBezTo>
                  <a:cubicBezTo>
                    <a:pt x="198" y="113"/>
                    <a:pt x="381" y="130"/>
                    <a:pt x="566" y="130"/>
                  </a:cubicBezTo>
                  <a:cubicBezTo>
                    <a:pt x="839" y="130"/>
                    <a:pt x="1115" y="93"/>
                    <a:pt x="1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94" name="Google Shape;19794;p28"/>
            <p:cNvSpPr/>
            <p:nvPr/>
          </p:nvSpPr>
          <p:spPr>
            <a:xfrm>
              <a:off x="2240450" y="2046825"/>
              <a:ext cx="60750" cy="40500"/>
            </a:xfrm>
            <a:custGeom>
              <a:avLst/>
              <a:gdLst/>
              <a:ahLst/>
              <a:cxnLst/>
              <a:rect l="l" t="t" r="r" b="b"/>
              <a:pathLst>
                <a:path w="2430" h="1620" extrusionOk="0">
                  <a:moveTo>
                    <a:pt x="2213" y="1"/>
                  </a:moveTo>
                  <a:cubicBezTo>
                    <a:pt x="1888" y="1"/>
                    <a:pt x="1668" y="332"/>
                    <a:pt x="1381" y="500"/>
                  </a:cubicBezTo>
                  <a:cubicBezTo>
                    <a:pt x="858" y="762"/>
                    <a:pt x="536" y="1274"/>
                    <a:pt x="36" y="1572"/>
                  </a:cubicBezTo>
                  <a:cubicBezTo>
                    <a:pt x="0" y="1583"/>
                    <a:pt x="36" y="1619"/>
                    <a:pt x="72" y="1619"/>
                  </a:cubicBezTo>
                  <a:cubicBezTo>
                    <a:pt x="453" y="1417"/>
                    <a:pt x="691" y="1095"/>
                    <a:pt x="989" y="810"/>
                  </a:cubicBezTo>
                  <a:cubicBezTo>
                    <a:pt x="1179" y="631"/>
                    <a:pt x="1417" y="571"/>
                    <a:pt x="1632" y="417"/>
                  </a:cubicBezTo>
                  <a:cubicBezTo>
                    <a:pt x="1840" y="265"/>
                    <a:pt x="1935" y="16"/>
                    <a:pt x="2193" y="16"/>
                  </a:cubicBezTo>
                  <a:cubicBezTo>
                    <a:pt x="2259" y="16"/>
                    <a:pt x="2337" y="32"/>
                    <a:pt x="2429" y="71"/>
                  </a:cubicBezTo>
                  <a:lnTo>
                    <a:pt x="2429" y="48"/>
                  </a:lnTo>
                  <a:cubicBezTo>
                    <a:pt x="2352" y="15"/>
                    <a:pt x="2280" y="1"/>
                    <a:pt x="2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95" name="Google Shape;19795;p28"/>
            <p:cNvSpPr/>
            <p:nvPr/>
          </p:nvSpPr>
          <p:spPr>
            <a:xfrm>
              <a:off x="2244350" y="2073300"/>
              <a:ext cx="17350" cy="14075"/>
            </a:xfrm>
            <a:custGeom>
              <a:avLst/>
              <a:gdLst/>
              <a:ahLst/>
              <a:cxnLst/>
              <a:rect l="l" t="t" r="r" b="b"/>
              <a:pathLst>
                <a:path w="694" h="563" extrusionOk="0">
                  <a:moveTo>
                    <a:pt x="678" y="1"/>
                  </a:moveTo>
                  <a:cubicBezTo>
                    <a:pt x="475" y="203"/>
                    <a:pt x="249" y="358"/>
                    <a:pt x="11" y="524"/>
                  </a:cubicBezTo>
                  <a:cubicBezTo>
                    <a:pt x="1" y="535"/>
                    <a:pt x="8" y="563"/>
                    <a:pt x="26" y="563"/>
                  </a:cubicBezTo>
                  <a:cubicBezTo>
                    <a:pt x="28" y="563"/>
                    <a:pt x="32" y="562"/>
                    <a:pt x="35" y="560"/>
                  </a:cubicBezTo>
                  <a:cubicBezTo>
                    <a:pt x="273" y="405"/>
                    <a:pt x="511" y="227"/>
                    <a:pt x="678" y="12"/>
                  </a:cubicBezTo>
                  <a:cubicBezTo>
                    <a:pt x="683" y="15"/>
                    <a:pt x="685" y="16"/>
                    <a:pt x="687" y="16"/>
                  </a:cubicBezTo>
                  <a:cubicBezTo>
                    <a:pt x="693" y="16"/>
                    <a:pt x="678" y="1"/>
                    <a:pt x="6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96" name="Google Shape;19796;p28"/>
            <p:cNvSpPr/>
            <p:nvPr/>
          </p:nvSpPr>
          <p:spPr>
            <a:xfrm>
              <a:off x="2249075" y="2076600"/>
              <a:ext cx="15300" cy="11300"/>
            </a:xfrm>
            <a:custGeom>
              <a:avLst/>
              <a:gdLst/>
              <a:ahLst/>
              <a:cxnLst/>
              <a:rect l="l" t="t" r="r" b="b"/>
              <a:pathLst>
                <a:path w="612" h="452" extrusionOk="0">
                  <a:moveTo>
                    <a:pt x="601" y="1"/>
                  </a:moveTo>
                  <a:cubicBezTo>
                    <a:pt x="599" y="1"/>
                    <a:pt x="596" y="3"/>
                    <a:pt x="596" y="11"/>
                  </a:cubicBezTo>
                  <a:cubicBezTo>
                    <a:pt x="612" y="11"/>
                    <a:pt x="607" y="1"/>
                    <a:pt x="601" y="1"/>
                  </a:cubicBezTo>
                  <a:close/>
                  <a:moveTo>
                    <a:pt x="596" y="11"/>
                  </a:moveTo>
                  <a:cubicBezTo>
                    <a:pt x="405" y="154"/>
                    <a:pt x="227" y="285"/>
                    <a:pt x="24" y="428"/>
                  </a:cubicBezTo>
                  <a:cubicBezTo>
                    <a:pt x="1" y="440"/>
                    <a:pt x="24" y="452"/>
                    <a:pt x="36" y="452"/>
                  </a:cubicBezTo>
                  <a:cubicBezTo>
                    <a:pt x="239" y="333"/>
                    <a:pt x="453" y="190"/>
                    <a:pt x="596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97" name="Google Shape;19797;p28"/>
            <p:cNvSpPr/>
            <p:nvPr/>
          </p:nvSpPr>
          <p:spPr>
            <a:xfrm>
              <a:off x="2253625" y="2078575"/>
              <a:ext cx="16025" cy="11325"/>
            </a:xfrm>
            <a:custGeom>
              <a:avLst/>
              <a:gdLst/>
              <a:ahLst/>
              <a:cxnLst/>
              <a:rect l="l" t="t" r="r" b="b"/>
              <a:pathLst>
                <a:path w="641" h="453" extrusionOk="0">
                  <a:moveTo>
                    <a:pt x="634" y="1"/>
                  </a:moveTo>
                  <a:cubicBezTo>
                    <a:pt x="632" y="1"/>
                    <a:pt x="631" y="2"/>
                    <a:pt x="628" y="4"/>
                  </a:cubicBezTo>
                  <a:cubicBezTo>
                    <a:pt x="414" y="135"/>
                    <a:pt x="212" y="266"/>
                    <a:pt x="9" y="421"/>
                  </a:cubicBezTo>
                  <a:cubicBezTo>
                    <a:pt x="0" y="430"/>
                    <a:pt x="5" y="452"/>
                    <a:pt x="18" y="452"/>
                  </a:cubicBezTo>
                  <a:cubicBezTo>
                    <a:pt x="22" y="452"/>
                    <a:pt x="27" y="450"/>
                    <a:pt x="33" y="444"/>
                  </a:cubicBezTo>
                  <a:cubicBezTo>
                    <a:pt x="235" y="325"/>
                    <a:pt x="450" y="182"/>
                    <a:pt x="640" y="28"/>
                  </a:cubicBezTo>
                  <a:cubicBezTo>
                    <a:pt x="640" y="18"/>
                    <a:pt x="640" y="1"/>
                    <a:pt x="6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98" name="Google Shape;19798;p28"/>
            <p:cNvSpPr/>
            <p:nvPr/>
          </p:nvSpPr>
          <p:spPr>
            <a:xfrm>
              <a:off x="2257425" y="2082225"/>
              <a:ext cx="13100" cy="8075"/>
            </a:xfrm>
            <a:custGeom>
              <a:avLst/>
              <a:gdLst/>
              <a:ahLst/>
              <a:cxnLst/>
              <a:rect l="l" t="t" r="r" b="b"/>
              <a:pathLst>
                <a:path w="524" h="323" extrusionOk="0">
                  <a:moveTo>
                    <a:pt x="488" y="1"/>
                  </a:moveTo>
                  <a:cubicBezTo>
                    <a:pt x="345" y="144"/>
                    <a:pt x="179" y="203"/>
                    <a:pt x="12" y="286"/>
                  </a:cubicBezTo>
                  <a:cubicBezTo>
                    <a:pt x="0" y="286"/>
                    <a:pt x="12" y="322"/>
                    <a:pt x="24" y="322"/>
                  </a:cubicBezTo>
                  <a:cubicBezTo>
                    <a:pt x="214" y="298"/>
                    <a:pt x="381" y="167"/>
                    <a:pt x="512" y="36"/>
                  </a:cubicBezTo>
                  <a:cubicBezTo>
                    <a:pt x="524" y="25"/>
                    <a:pt x="500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799" name="Google Shape;19799;p28"/>
            <p:cNvSpPr/>
            <p:nvPr/>
          </p:nvSpPr>
          <p:spPr>
            <a:xfrm>
              <a:off x="2150550" y="2055625"/>
              <a:ext cx="12825" cy="19775"/>
            </a:xfrm>
            <a:custGeom>
              <a:avLst/>
              <a:gdLst/>
              <a:ahLst/>
              <a:cxnLst/>
              <a:rect l="l" t="t" r="r" b="b"/>
              <a:pathLst>
                <a:path w="513" h="791" extrusionOk="0">
                  <a:moveTo>
                    <a:pt x="17" y="0"/>
                  </a:moveTo>
                  <a:cubicBezTo>
                    <a:pt x="8" y="0"/>
                    <a:pt x="1" y="6"/>
                    <a:pt x="1" y="17"/>
                  </a:cubicBezTo>
                  <a:cubicBezTo>
                    <a:pt x="13" y="327"/>
                    <a:pt x="370" y="505"/>
                    <a:pt x="489" y="791"/>
                  </a:cubicBezTo>
                  <a:lnTo>
                    <a:pt x="513" y="791"/>
                  </a:lnTo>
                  <a:cubicBezTo>
                    <a:pt x="477" y="469"/>
                    <a:pt x="72" y="338"/>
                    <a:pt x="48" y="29"/>
                  </a:cubicBezTo>
                  <a:cubicBezTo>
                    <a:pt x="42" y="9"/>
                    <a:pt x="28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00" name="Google Shape;19800;p28"/>
            <p:cNvSpPr/>
            <p:nvPr/>
          </p:nvSpPr>
          <p:spPr>
            <a:xfrm>
              <a:off x="2163800" y="2074950"/>
              <a:ext cx="59925" cy="95825"/>
            </a:xfrm>
            <a:custGeom>
              <a:avLst/>
              <a:gdLst/>
              <a:ahLst/>
              <a:cxnLst/>
              <a:rect l="l" t="t" r="r" b="b"/>
              <a:pathLst>
                <a:path w="2397" h="3833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233" y="339"/>
                    <a:pt x="352" y="697"/>
                    <a:pt x="530" y="1030"/>
                  </a:cubicBezTo>
                  <a:cubicBezTo>
                    <a:pt x="709" y="1339"/>
                    <a:pt x="947" y="1590"/>
                    <a:pt x="1114" y="1923"/>
                  </a:cubicBezTo>
                  <a:cubicBezTo>
                    <a:pt x="1471" y="2590"/>
                    <a:pt x="1864" y="3256"/>
                    <a:pt x="2376" y="3828"/>
                  </a:cubicBezTo>
                  <a:cubicBezTo>
                    <a:pt x="2379" y="3831"/>
                    <a:pt x="2382" y="3833"/>
                    <a:pt x="2385" y="3833"/>
                  </a:cubicBezTo>
                  <a:cubicBezTo>
                    <a:pt x="2392" y="3833"/>
                    <a:pt x="2396" y="3822"/>
                    <a:pt x="2388" y="3804"/>
                  </a:cubicBezTo>
                  <a:cubicBezTo>
                    <a:pt x="1923" y="3149"/>
                    <a:pt x="1471" y="2518"/>
                    <a:pt x="1090" y="1804"/>
                  </a:cubicBezTo>
                  <a:cubicBezTo>
                    <a:pt x="911" y="1459"/>
                    <a:pt x="673" y="1173"/>
                    <a:pt x="495" y="851"/>
                  </a:cubicBezTo>
                  <a:cubicBezTo>
                    <a:pt x="328" y="554"/>
                    <a:pt x="233" y="268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01" name="Google Shape;19801;p28"/>
            <p:cNvSpPr/>
            <p:nvPr/>
          </p:nvSpPr>
          <p:spPr>
            <a:xfrm>
              <a:off x="2103225" y="2052175"/>
              <a:ext cx="34850" cy="63900"/>
            </a:xfrm>
            <a:custGeom>
              <a:avLst/>
              <a:gdLst/>
              <a:ahLst/>
              <a:cxnLst/>
              <a:rect l="l" t="t" r="r" b="b"/>
              <a:pathLst>
                <a:path w="1394" h="2556" extrusionOk="0">
                  <a:moveTo>
                    <a:pt x="1394" y="0"/>
                  </a:moveTo>
                  <a:lnTo>
                    <a:pt x="1394" y="0"/>
                  </a:lnTo>
                  <a:cubicBezTo>
                    <a:pt x="453" y="369"/>
                    <a:pt x="1" y="1619"/>
                    <a:pt x="334" y="2548"/>
                  </a:cubicBezTo>
                  <a:cubicBezTo>
                    <a:pt x="334" y="2553"/>
                    <a:pt x="338" y="2556"/>
                    <a:pt x="343" y="2556"/>
                  </a:cubicBezTo>
                  <a:cubicBezTo>
                    <a:pt x="350" y="2556"/>
                    <a:pt x="358" y="2550"/>
                    <a:pt x="358" y="2536"/>
                  </a:cubicBezTo>
                  <a:cubicBezTo>
                    <a:pt x="84" y="1584"/>
                    <a:pt x="477" y="488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02" name="Google Shape;19802;p28"/>
            <p:cNvSpPr/>
            <p:nvPr/>
          </p:nvSpPr>
          <p:spPr>
            <a:xfrm>
              <a:off x="2112150" y="2117875"/>
              <a:ext cx="126150" cy="83200"/>
            </a:xfrm>
            <a:custGeom>
              <a:avLst/>
              <a:gdLst/>
              <a:ahLst/>
              <a:cxnLst/>
              <a:rect l="l" t="t" r="r" b="b"/>
              <a:pathLst>
                <a:path w="5046" h="3328" extrusionOk="0">
                  <a:moveTo>
                    <a:pt x="53" y="1"/>
                  </a:moveTo>
                  <a:cubicBezTo>
                    <a:pt x="48" y="1"/>
                    <a:pt x="42" y="9"/>
                    <a:pt x="36" y="27"/>
                  </a:cubicBezTo>
                  <a:cubicBezTo>
                    <a:pt x="1" y="718"/>
                    <a:pt x="1001" y="1420"/>
                    <a:pt x="1525" y="1766"/>
                  </a:cubicBezTo>
                  <a:cubicBezTo>
                    <a:pt x="2561" y="2444"/>
                    <a:pt x="3858" y="2861"/>
                    <a:pt x="5001" y="3325"/>
                  </a:cubicBezTo>
                  <a:cubicBezTo>
                    <a:pt x="5006" y="3327"/>
                    <a:pt x="5011" y="3328"/>
                    <a:pt x="5015" y="3328"/>
                  </a:cubicBezTo>
                  <a:cubicBezTo>
                    <a:pt x="5040" y="3328"/>
                    <a:pt x="5046" y="3302"/>
                    <a:pt x="5025" y="3302"/>
                  </a:cubicBezTo>
                  <a:cubicBezTo>
                    <a:pt x="4108" y="2897"/>
                    <a:pt x="3180" y="2540"/>
                    <a:pt x="2287" y="2123"/>
                  </a:cubicBezTo>
                  <a:cubicBezTo>
                    <a:pt x="1834" y="1908"/>
                    <a:pt x="1430" y="1670"/>
                    <a:pt x="1060" y="1361"/>
                  </a:cubicBezTo>
                  <a:cubicBezTo>
                    <a:pt x="691" y="1039"/>
                    <a:pt x="60" y="539"/>
                    <a:pt x="60" y="27"/>
                  </a:cubicBezTo>
                  <a:cubicBezTo>
                    <a:pt x="60" y="9"/>
                    <a:pt x="57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03" name="Google Shape;19803;p28"/>
            <p:cNvSpPr/>
            <p:nvPr/>
          </p:nvSpPr>
          <p:spPr>
            <a:xfrm>
              <a:off x="2138350" y="1995200"/>
              <a:ext cx="19575" cy="44675"/>
            </a:xfrm>
            <a:custGeom>
              <a:avLst/>
              <a:gdLst/>
              <a:ahLst/>
              <a:cxnLst/>
              <a:rect l="l" t="t" r="r" b="b"/>
              <a:pathLst>
                <a:path w="783" h="1787" extrusionOk="0">
                  <a:moveTo>
                    <a:pt x="768" y="0"/>
                  </a:moveTo>
                  <a:cubicBezTo>
                    <a:pt x="764" y="0"/>
                    <a:pt x="758" y="2"/>
                    <a:pt x="751" y="5"/>
                  </a:cubicBezTo>
                  <a:cubicBezTo>
                    <a:pt x="251" y="422"/>
                    <a:pt x="1" y="1136"/>
                    <a:pt x="108" y="1767"/>
                  </a:cubicBezTo>
                  <a:cubicBezTo>
                    <a:pt x="108" y="1781"/>
                    <a:pt x="116" y="1787"/>
                    <a:pt x="123" y="1787"/>
                  </a:cubicBezTo>
                  <a:cubicBezTo>
                    <a:pt x="127" y="1787"/>
                    <a:pt x="131" y="1784"/>
                    <a:pt x="131" y="1779"/>
                  </a:cubicBezTo>
                  <a:cubicBezTo>
                    <a:pt x="72" y="1077"/>
                    <a:pt x="298" y="529"/>
                    <a:pt x="774" y="17"/>
                  </a:cubicBezTo>
                  <a:cubicBezTo>
                    <a:pt x="783" y="9"/>
                    <a:pt x="779" y="0"/>
                    <a:pt x="7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04" name="Google Shape;19804;p28"/>
            <p:cNvSpPr/>
            <p:nvPr/>
          </p:nvSpPr>
          <p:spPr>
            <a:xfrm>
              <a:off x="2161950" y="1968475"/>
              <a:ext cx="79700" cy="22050"/>
            </a:xfrm>
            <a:custGeom>
              <a:avLst/>
              <a:gdLst/>
              <a:ahLst/>
              <a:cxnLst/>
              <a:rect l="l" t="t" r="r" b="b"/>
              <a:pathLst>
                <a:path w="3188" h="882" extrusionOk="0">
                  <a:moveTo>
                    <a:pt x="1095" y="199"/>
                  </a:moveTo>
                  <a:lnTo>
                    <a:pt x="1095" y="199"/>
                  </a:lnTo>
                  <a:cubicBezTo>
                    <a:pt x="1092" y="200"/>
                    <a:pt x="1088" y="201"/>
                    <a:pt x="1084" y="202"/>
                  </a:cubicBezTo>
                  <a:lnTo>
                    <a:pt x="1084" y="202"/>
                  </a:lnTo>
                  <a:cubicBezTo>
                    <a:pt x="1088" y="201"/>
                    <a:pt x="1092" y="200"/>
                    <a:pt x="1095" y="199"/>
                  </a:cubicBezTo>
                  <a:close/>
                  <a:moveTo>
                    <a:pt x="2163" y="1"/>
                  </a:moveTo>
                  <a:cubicBezTo>
                    <a:pt x="1921" y="1"/>
                    <a:pt x="1677" y="34"/>
                    <a:pt x="1438" y="98"/>
                  </a:cubicBezTo>
                  <a:cubicBezTo>
                    <a:pt x="1326" y="129"/>
                    <a:pt x="1211" y="162"/>
                    <a:pt x="1095" y="199"/>
                  </a:cubicBezTo>
                  <a:lnTo>
                    <a:pt x="1095" y="199"/>
                  </a:lnTo>
                  <a:cubicBezTo>
                    <a:pt x="1410" y="99"/>
                    <a:pt x="1747" y="50"/>
                    <a:pt x="2079" y="50"/>
                  </a:cubicBezTo>
                  <a:cubicBezTo>
                    <a:pt x="2461" y="50"/>
                    <a:pt x="2837" y="115"/>
                    <a:pt x="3164" y="241"/>
                  </a:cubicBezTo>
                  <a:cubicBezTo>
                    <a:pt x="3176" y="241"/>
                    <a:pt x="3188" y="217"/>
                    <a:pt x="3176" y="217"/>
                  </a:cubicBezTo>
                  <a:cubicBezTo>
                    <a:pt x="2853" y="70"/>
                    <a:pt x="2510" y="1"/>
                    <a:pt x="2163" y="1"/>
                  </a:cubicBezTo>
                  <a:close/>
                  <a:moveTo>
                    <a:pt x="1084" y="202"/>
                  </a:moveTo>
                  <a:cubicBezTo>
                    <a:pt x="672" y="334"/>
                    <a:pt x="258" y="518"/>
                    <a:pt x="9" y="860"/>
                  </a:cubicBezTo>
                  <a:cubicBezTo>
                    <a:pt x="1" y="868"/>
                    <a:pt x="10" y="882"/>
                    <a:pt x="16" y="882"/>
                  </a:cubicBezTo>
                  <a:cubicBezTo>
                    <a:pt x="19" y="882"/>
                    <a:pt x="21" y="879"/>
                    <a:pt x="21" y="872"/>
                  </a:cubicBezTo>
                  <a:cubicBezTo>
                    <a:pt x="296" y="557"/>
                    <a:pt x="671" y="335"/>
                    <a:pt x="1084" y="2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05" name="Google Shape;19805;p28"/>
            <p:cNvSpPr/>
            <p:nvPr/>
          </p:nvSpPr>
          <p:spPr>
            <a:xfrm>
              <a:off x="2201475" y="2049500"/>
              <a:ext cx="35725" cy="19550"/>
            </a:xfrm>
            <a:custGeom>
              <a:avLst/>
              <a:gdLst/>
              <a:ahLst/>
              <a:cxnLst/>
              <a:rect l="l" t="t" r="r" b="b"/>
              <a:pathLst>
                <a:path w="1429" h="782" extrusionOk="0">
                  <a:moveTo>
                    <a:pt x="1416" y="0"/>
                  </a:moveTo>
                  <a:cubicBezTo>
                    <a:pt x="1190" y="36"/>
                    <a:pt x="1000" y="167"/>
                    <a:pt x="821" y="286"/>
                  </a:cubicBezTo>
                  <a:cubicBezTo>
                    <a:pt x="559" y="464"/>
                    <a:pt x="309" y="643"/>
                    <a:pt x="12" y="750"/>
                  </a:cubicBezTo>
                  <a:cubicBezTo>
                    <a:pt x="2" y="759"/>
                    <a:pt x="0" y="782"/>
                    <a:pt x="5" y="782"/>
                  </a:cubicBezTo>
                  <a:cubicBezTo>
                    <a:pt x="6" y="782"/>
                    <a:pt x="9" y="780"/>
                    <a:pt x="12" y="774"/>
                  </a:cubicBezTo>
                  <a:cubicBezTo>
                    <a:pt x="535" y="655"/>
                    <a:pt x="928" y="202"/>
                    <a:pt x="1416" y="12"/>
                  </a:cubicBezTo>
                  <a:cubicBezTo>
                    <a:pt x="1428" y="12"/>
                    <a:pt x="1428" y="0"/>
                    <a:pt x="14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06" name="Google Shape;19806;p28"/>
            <p:cNvSpPr/>
            <p:nvPr/>
          </p:nvSpPr>
          <p:spPr>
            <a:xfrm>
              <a:off x="2240750" y="2027675"/>
              <a:ext cx="47350" cy="20950"/>
            </a:xfrm>
            <a:custGeom>
              <a:avLst/>
              <a:gdLst/>
              <a:ahLst/>
              <a:cxnLst/>
              <a:rect l="l" t="t" r="r" b="b"/>
              <a:pathLst>
                <a:path w="1894" h="838" extrusionOk="0">
                  <a:moveTo>
                    <a:pt x="1682" y="0"/>
                  </a:moveTo>
                  <a:cubicBezTo>
                    <a:pt x="1524" y="0"/>
                    <a:pt x="1375" y="71"/>
                    <a:pt x="1215" y="147"/>
                  </a:cubicBezTo>
                  <a:cubicBezTo>
                    <a:pt x="810" y="349"/>
                    <a:pt x="393" y="575"/>
                    <a:pt x="12" y="814"/>
                  </a:cubicBezTo>
                  <a:cubicBezTo>
                    <a:pt x="0" y="814"/>
                    <a:pt x="0" y="837"/>
                    <a:pt x="12" y="837"/>
                  </a:cubicBezTo>
                  <a:cubicBezTo>
                    <a:pt x="274" y="718"/>
                    <a:pt x="524" y="563"/>
                    <a:pt x="798" y="433"/>
                  </a:cubicBezTo>
                  <a:cubicBezTo>
                    <a:pt x="1075" y="278"/>
                    <a:pt x="1397" y="44"/>
                    <a:pt x="1725" y="44"/>
                  </a:cubicBezTo>
                  <a:cubicBezTo>
                    <a:pt x="1777" y="44"/>
                    <a:pt x="1829" y="50"/>
                    <a:pt x="1881" y="63"/>
                  </a:cubicBezTo>
                  <a:cubicBezTo>
                    <a:pt x="1893" y="63"/>
                    <a:pt x="1893" y="40"/>
                    <a:pt x="1881" y="40"/>
                  </a:cubicBezTo>
                  <a:cubicBezTo>
                    <a:pt x="1813" y="12"/>
                    <a:pt x="1747" y="0"/>
                    <a:pt x="16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07" name="Google Shape;19807;p28"/>
            <p:cNvSpPr/>
            <p:nvPr/>
          </p:nvSpPr>
          <p:spPr>
            <a:xfrm>
              <a:off x="2207100" y="2051500"/>
              <a:ext cx="36950" cy="19750"/>
            </a:xfrm>
            <a:custGeom>
              <a:avLst/>
              <a:gdLst/>
              <a:ahLst/>
              <a:cxnLst/>
              <a:rect l="l" t="t" r="r" b="b"/>
              <a:pathLst>
                <a:path w="1478" h="790" extrusionOk="0">
                  <a:moveTo>
                    <a:pt x="1401" y="1"/>
                  </a:moveTo>
                  <a:cubicBezTo>
                    <a:pt x="862" y="1"/>
                    <a:pt x="459" y="560"/>
                    <a:pt x="1" y="777"/>
                  </a:cubicBezTo>
                  <a:cubicBezTo>
                    <a:pt x="1" y="777"/>
                    <a:pt x="1" y="789"/>
                    <a:pt x="13" y="789"/>
                  </a:cubicBezTo>
                  <a:cubicBezTo>
                    <a:pt x="549" y="611"/>
                    <a:pt x="870" y="75"/>
                    <a:pt x="1465" y="15"/>
                  </a:cubicBezTo>
                  <a:cubicBezTo>
                    <a:pt x="1477" y="15"/>
                    <a:pt x="1477" y="3"/>
                    <a:pt x="1465" y="3"/>
                  </a:cubicBezTo>
                  <a:cubicBezTo>
                    <a:pt x="1443" y="2"/>
                    <a:pt x="1422" y="1"/>
                    <a:pt x="1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08" name="Google Shape;19808;p28"/>
            <p:cNvSpPr/>
            <p:nvPr/>
          </p:nvSpPr>
          <p:spPr>
            <a:xfrm>
              <a:off x="2248775" y="2039075"/>
              <a:ext cx="17300" cy="8350"/>
            </a:xfrm>
            <a:custGeom>
              <a:avLst/>
              <a:gdLst/>
              <a:ahLst/>
              <a:cxnLst/>
              <a:rect l="l" t="t" r="r" b="b"/>
              <a:pathLst>
                <a:path w="692" h="334" extrusionOk="0">
                  <a:moveTo>
                    <a:pt x="667" y="0"/>
                  </a:moveTo>
                  <a:cubicBezTo>
                    <a:pt x="417" y="84"/>
                    <a:pt x="203" y="203"/>
                    <a:pt x="1" y="334"/>
                  </a:cubicBezTo>
                  <a:lnTo>
                    <a:pt x="667" y="12"/>
                  </a:lnTo>
                  <a:cubicBezTo>
                    <a:pt x="691" y="12"/>
                    <a:pt x="667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09" name="Google Shape;19809;p28"/>
            <p:cNvSpPr/>
            <p:nvPr/>
          </p:nvSpPr>
          <p:spPr>
            <a:xfrm>
              <a:off x="2154725" y="2035500"/>
              <a:ext cx="26225" cy="15200"/>
            </a:xfrm>
            <a:custGeom>
              <a:avLst/>
              <a:gdLst/>
              <a:ahLst/>
              <a:cxnLst/>
              <a:rect l="l" t="t" r="r" b="b"/>
              <a:pathLst>
                <a:path w="1049" h="608" extrusionOk="0">
                  <a:moveTo>
                    <a:pt x="1036" y="0"/>
                  </a:moveTo>
                  <a:cubicBezTo>
                    <a:pt x="727" y="262"/>
                    <a:pt x="143" y="167"/>
                    <a:pt x="0" y="608"/>
                  </a:cubicBezTo>
                  <a:cubicBezTo>
                    <a:pt x="108" y="477"/>
                    <a:pt x="191" y="370"/>
                    <a:pt x="346" y="310"/>
                  </a:cubicBezTo>
                  <a:cubicBezTo>
                    <a:pt x="429" y="262"/>
                    <a:pt x="536" y="250"/>
                    <a:pt x="643" y="239"/>
                  </a:cubicBezTo>
                  <a:cubicBezTo>
                    <a:pt x="798" y="191"/>
                    <a:pt x="953" y="143"/>
                    <a:pt x="1048" y="12"/>
                  </a:cubicBezTo>
                  <a:cubicBezTo>
                    <a:pt x="1048" y="0"/>
                    <a:pt x="1036" y="0"/>
                    <a:pt x="10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10" name="Google Shape;19810;p28"/>
            <p:cNvSpPr/>
            <p:nvPr/>
          </p:nvSpPr>
          <p:spPr>
            <a:xfrm>
              <a:off x="2225275" y="2087875"/>
              <a:ext cx="29700" cy="60575"/>
            </a:xfrm>
            <a:custGeom>
              <a:avLst/>
              <a:gdLst/>
              <a:ahLst/>
              <a:cxnLst/>
              <a:rect l="l" t="t" r="r" b="b"/>
              <a:pathLst>
                <a:path w="1188" h="2423" extrusionOk="0">
                  <a:moveTo>
                    <a:pt x="0" y="1"/>
                  </a:moveTo>
                  <a:lnTo>
                    <a:pt x="0" y="1"/>
                  </a:lnTo>
                  <a:cubicBezTo>
                    <a:pt x="155" y="275"/>
                    <a:pt x="203" y="513"/>
                    <a:pt x="214" y="822"/>
                  </a:cubicBezTo>
                  <a:cubicBezTo>
                    <a:pt x="214" y="965"/>
                    <a:pt x="214" y="1108"/>
                    <a:pt x="286" y="1227"/>
                  </a:cubicBezTo>
                  <a:cubicBezTo>
                    <a:pt x="393" y="1406"/>
                    <a:pt x="584" y="1525"/>
                    <a:pt x="703" y="1680"/>
                  </a:cubicBezTo>
                  <a:cubicBezTo>
                    <a:pt x="869" y="1918"/>
                    <a:pt x="1000" y="2180"/>
                    <a:pt x="1167" y="2418"/>
                  </a:cubicBezTo>
                  <a:cubicBezTo>
                    <a:pt x="1170" y="2421"/>
                    <a:pt x="1173" y="2423"/>
                    <a:pt x="1176" y="2423"/>
                  </a:cubicBezTo>
                  <a:cubicBezTo>
                    <a:pt x="1184" y="2423"/>
                    <a:pt x="1188" y="2412"/>
                    <a:pt x="1179" y="2394"/>
                  </a:cubicBezTo>
                  <a:cubicBezTo>
                    <a:pt x="1048" y="2144"/>
                    <a:pt x="893" y="1894"/>
                    <a:pt x="738" y="1656"/>
                  </a:cubicBezTo>
                  <a:cubicBezTo>
                    <a:pt x="548" y="1406"/>
                    <a:pt x="298" y="1263"/>
                    <a:pt x="238" y="930"/>
                  </a:cubicBezTo>
                  <a:cubicBezTo>
                    <a:pt x="203" y="584"/>
                    <a:pt x="274" y="29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11" name="Google Shape;19811;p28"/>
            <p:cNvSpPr/>
            <p:nvPr/>
          </p:nvSpPr>
          <p:spPr>
            <a:xfrm>
              <a:off x="2230925" y="2087950"/>
              <a:ext cx="8650" cy="33900"/>
            </a:xfrm>
            <a:custGeom>
              <a:avLst/>
              <a:gdLst/>
              <a:ahLst/>
              <a:cxnLst/>
              <a:rect l="l" t="t" r="r" b="b"/>
              <a:pathLst>
                <a:path w="346" h="1356" extrusionOk="0">
                  <a:moveTo>
                    <a:pt x="8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48" y="188"/>
                    <a:pt x="119" y="367"/>
                    <a:pt x="131" y="546"/>
                  </a:cubicBezTo>
                  <a:cubicBezTo>
                    <a:pt x="155" y="700"/>
                    <a:pt x="108" y="831"/>
                    <a:pt x="108" y="986"/>
                  </a:cubicBezTo>
                  <a:cubicBezTo>
                    <a:pt x="108" y="1129"/>
                    <a:pt x="143" y="1296"/>
                    <a:pt x="310" y="1355"/>
                  </a:cubicBezTo>
                  <a:cubicBezTo>
                    <a:pt x="322" y="1355"/>
                    <a:pt x="346" y="1343"/>
                    <a:pt x="322" y="1320"/>
                  </a:cubicBezTo>
                  <a:cubicBezTo>
                    <a:pt x="84" y="1105"/>
                    <a:pt x="215" y="831"/>
                    <a:pt x="191" y="546"/>
                  </a:cubicBezTo>
                  <a:cubicBezTo>
                    <a:pt x="179" y="355"/>
                    <a:pt x="108" y="177"/>
                    <a:pt x="24" y="10"/>
                  </a:cubicBezTo>
                  <a:cubicBezTo>
                    <a:pt x="18" y="4"/>
                    <a:pt x="12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12" name="Google Shape;19812;p28"/>
            <p:cNvSpPr/>
            <p:nvPr/>
          </p:nvSpPr>
          <p:spPr>
            <a:xfrm>
              <a:off x="2238375" y="2121525"/>
              <a:ext cx="18975" cy="28725"/>
            </a:xfrm>
            <a:custGeom>
              <a:avLst/>
              <a:gdLst/>
              <a:ahLst/>
              <a:cxnLst/>
              <a:rect l="l" t="t" r="r" b="b"/>
              <a:pathLst>
                <a:path w="759" h="1149" extrusionOk="0">
                  <a:moveTo>
                    <a:pt x="0" y="0"/>
                  </a:moveTo>
                  <a:cubicBezTo>
                    <a:pt x="155" y="179"/>
                    <a:pt x="298" y="369"/>
                    <a:pt x="429" y="560"/>
                  </a:cubicBezTo>
                  <a:cubicBezTo>
                    <a:pt x="548" y="739"/>
                    <a:pt x="619" y="953"/>
                    <a:pt x="726" y="1143"/>
                  </a:cubicBezTo>
                  <a:cubicBezTo>
                    <a:pt x="726" y="1147"/>
                    <a:pt x="729" y="1148"/>
                    <a:pt x="733" y="1148"/>
                  </a:cubicBezTo>
                  <a:cubicBezTo>
                    <a:pt x="743" y="1148"/>
                    <a:pt x="759" y="1140"/>
                    <a:pt x="750" y="1131"/>
                  </a:cubicBezTo>
                  <a:cubicBezTo>
                    <a:pt x="619" y="715"/>
                    <a:pt x="310" y="29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13" name="Google Shape;19813;p28"/>
            <p:cNvSpPr/>
            <p:nvPr/>
          </p:nvSpPr>
          <p:spPr>
            <a:xfrm>
              <a:off x="2254425" y="2146825"/>
              <a:ext cx="40825" cy="49725"/>
            </a:xfrm>
            <a:custGeom>
              <a:avLst/>
              <a:gdLst/>
              <a:ahLst/>
              <a:cxnLst/>
              <a:rect l="l" t="t" r="r" b="b"/>
              <a:pathLst>
                <a:path w="1633" h="1989" extrusionOk="0">
                  <a:moveTo>
                    <a:pt x="1" y="0"/>
                  </a:moveTo>
                  <a:cubicBezTo>
                    <a:pt x="84" y="179"/>
                    <a:pt x="168" y="381"/>
                    <a:pt x="275" y="548"/>
                  </a:cubicBezTo>
                  <a:cubicBezTo>
                    <a:pt x="418" y="750"/>
                    <a:pt x="668" y="810"/>
                    <a:pt x="822" y="1036"/>
                  </a:cubicBezTo>
                  <a:cubicBezTo>
                    <a:pt x="1084" y="1405"/>
                    <a:pt x="1203" y="1751"/>
                    <a:pt x="1620" y="1989"/>
                  </a:cubicBezTo>
                  <a:cubicBezTo>
                    <a:pt x="1632" y="1989"/>
                    <a:pt x="1632" y="1977"/>
                    <a:pt x="1632" y="1977"/>
                  </a:cubicBezTo>
                  <a:cubicBezTo>
                    <a:pt x="1430" y="1810"/>
                    <a:pt x="1251" y="1643"/>
                    <a:pt x="1084" y="1441"/>
                  </a:cubicBezTo>
                  <a:cubicBezTo>
                    <a:pt x="977" y="1274"/>
                    <a:pt x="906" y="1060"/>
                    <a:pt x="787" y="917"/>
                  </a:cubicBezTo>
                  <a:cubicBezTo>
                    <a:pt x="680" y="810"/>
                    <a:pt x="549" y="739"/>
                    <a:pt x="441" y="643"/>
                  </a:cubicBezTo>
                  <a:cubicBezTo>
                    <a:pt x="251" y="477"/>
                    <a:pt x="144" y="21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14" name="Google Shape;19814;p28"/>
            <p:cNvSpPr/>
            <p:nvPr/>
          </p:nvSpPr>
          <p:spPr>
            <a:xfrm>
              <a:off x="2241050" y="2200150"/>
              <a:ext cx="74925" cy="10200"/>
            </a:xfrm>
            <a:custGeom>
              <a:avLst/>
              <a:gdLst/>
              <a:ahLst/>
              <a:cxnLst/>
              <a:rect l="l" t="t" r="r" b="b"/>
              <a:pathLst>
                <a:path w="2997" h="408" extrusionOk="0">
                  <a:moveTo>
                    <a:pt x="2987" y="0"/>
                  </a:moveTo>
                  <a:cubicBezTo>
                    <a:pt x="2984" y="0"/>
                    <a:pt x="2980" y="3"/>
                    <a:pt x="2977" y="11"/>
                  </a:cubicBezTo>
                  <a:cubicBezTo>
                    <a:pt x="2548" y="249"/>
                    <a:pt x="2095" y="396"/>
                    <a:pt x="1614" y="396"/>
                  </a:cubicBezTo>
                  <a:cubicBezTo>
                    <a:pt x="1495" y="396"/>
                    <a:pt x="1373" y="387"/>
                    <a:pt x="1250" y="368"/>
                  </a:cubicBezTo>
                  <a:cubicBezTo>
                    <a:pt x="834" y="272"/>
                    <a:pt x="429" y="94"/>
                    <a:pt x="0" y="11"/>
                  </a:cubicBezTo>
                  <a:lnTo>
                    <a:pt x="0" y="11"/>
                  </a:lnTo>
                  <a:cubicBezTo>
                    <a:pt x="567" y="226"/>
                    <a:pt x="1148" y="408"/>
                    <a:pt x="1717" y="408"/>
                  </a:cubicBezTo>
                  <a:cubicBezTo>
                    <a:pt x="2153" y="408"/>
                    <a:pt x="2581" y="301"/>
                    <a:pt x="2989" y="22"/>
                  </a:cubicBezTo>
                  <a:cubicBezTo>
                    <a:pt x="2997" y="14"/>
                    <a:pt x="2994" y="0"/>
                    <a:pt x="2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15" name="Google Shape;19815;p28"/>
            <p:cNvSpPr/>
            <p:nvPr/>
          </p:nvSpPr>
          <p:spPr>
            <a:xfrm>
              <a:off x="2318525" y="2174200"/>
              <a:ext cx="85950" cy="26650"/>
            </a:xfrm>
            <a:custGeom>
              <a:avLst/>
              <a:gdLst/>
              <a:ahLst/>
              <a:cxnLst/>
              <a:rect l="l" t="t" r="r" b="b"/>
              <a:pathLst>
                <a:path w="3438" h="1066" extrusionOk="0">
                  <a:moveTo>
                    <a:pt x="3414" y="1"/>
                  </a:moveTo>
                  <a:cubicBezTo>
                    <a:pt x="2795" y="489"/>
                    <a:pt x="2188" y="287"/>
                    <a:pt x="1473" y="406"/>
                  </a:cubicBezTo>
                  <a:cubicBezTo>
                    <a:pt x="949" y="513"/>
                    <a:pt x="461" y="775"/>
                    <a:pt x="9" y="1060"/>
                  </a:cubicBezTo>
                  <a:cubicBezTo>
                    <a:pt x="783" y="668"/>
                    <a:pt x="1390" y="429"/>
                    <a:pt x="2259" y="429"/>
                  </a:cubicBezTo>
                  <a:cubicBezTo>
                    <a:pt x="2723" y="429"/>
                    <a:pt x="3104" y="358"/>
                    <a:pt x="3438" y="13"/>
                  </a:cubicBezTo>
                  <a:cubicBezTo>
                    <a:pt x="3438" y="13"/>
                    <a:pt x="3438" y="1"/>
                    <a:pt x="3414" y="1"/>
                  </a:cubicBezTo>
                  <a:close/>
                  <a:moveTo>
                    <a:pt x="9" y="1060"/>
                  </a:moveTo>
                  <a:cubicBezTo>
                    <a:pt x="1" y="1060"/>
                    <a:pt x="3" y="1066"/>
                    <a:pt x="6" y="1066"/>
                  </a:cubicBezTo>
                  <a:cubicBezTo>
                    <a:pt x="7" y="1066"/>
                    <a:pt x="9" y="1064"/>
                    <a:pt x="9" y="10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16" name="Google Shape;19816;p28"/>
            <p:cNvSpPr/>
            <p:nvPr/>
          </p:nvSpPr>
          <p:spPr>
            <a:xfrm>
              <a:off x="2408250" y="2168500"/>
              <a:ext cx="9925" cy="4750"/>
            </a:xfrm>
            <a:custGeom>
              <a:avLst/>
              <a:gdLst/>
              <a:ahLst/>
              <a:cxnLst/>
              <a:rect l="l" t="t" r="r" b="b"/>
              <a:pathLst>
                <a:path w="397" h="190" extrusionOk="0">
                  <a:moveTo>
                    <a:pt x="359" y="0"/>
                  </a:moveTo>
                  <a:cubicBezTo>
                    <a:pt x="303" y="0"/>
                    <a:pt x="233" y="30"/>
                    <a:pt x="182" y="50"/>
                  </a:cubicBezTo>
                  <a:cubicBezTo>
                    <a:pt x="123" y="86"/>
                    <a:pt x="63" y="110"/>
                    <a:pt x="27" y="157"/>
                  </a:cubicBezTo>
                  <a:cubicBezTo>
                    <a:pt x="0" y="166"/>
                    <a:pt x="14" y="189"/>
                    <a:pt x="28" y="189"/>
                  </a:cubicBezTo>
                  <a:cubicBezTo>
                    <a:pt x="32" y="189"/>
                    <a:pt x="36" y="187"/>
                    <a:pt x="39" y="181"/>
                  </a:cubicBezTo>
                  <a:cubicBezTo>
                    <a:pt x="99" y="145"/>
                    <a:pt x="146" y="110"/>
                    <a:pt x="218" y="86"/>
                  </a:cubicBezTo>
                  <a:cubicBezTo>
                    <a:pt x="265" y="62"/>
                    <a:pt x="337" y="62"/>
                    <a:pt x="384" y="38"/>
                  </a:cubicBezTo>
                  <a:cubicBezTo>
                    <a:pt x="396" y="38"/>
                    <a:pt x="384" y="26"/>
                    <a:pt x="384" y="3"/>
                  </a:cubicBezTo>
                  <a:cubicBezTo>
                    <a:pt x="376" y="1"/>
                    <a:pt x="36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17" name="Google Shape;19817;p28"/>
            <p:cNvSpPr/>
            <p:nvPr/>
          </p:nvSpPr>
          <p:spPr>
            <a:xfrm>
              <a:off x="2248475" y="1977750"/>
              <a:ext cx="34550" cy="22350"/>
            </a:xfrm>
            <a:custGeom>
              <a:avLst/>
              <a:gdLst/>
              <a:ahLst/>
              <a:cxnLst/>
              <a:rect l="l" t="t" r="r" b="b"/>
              <a:pathLst>
                <a:path w="1382" h="894" extrusionOk="0">
                  <a:moveTo>
                    <a:pt x="1" y="1"/>
                  </a:moveTo>
                  <a:lnTo>
                    <a:pt x="1" y="1"/>
                  </a:lnTo>
                  <a:cubicBezTo>
                    <a:pt x="477" y="286"/>
                    <a:pt x="906" y="608"/>
                    <a:pt x="1370" y="894"/>
                  </a:cubicBezTo>
                  <a:cubicBezTo>
                    <a:pt x="1382" y="894"/>
                    <a:pt x="1382" y="882"/>
                    <a:pt x="1382" y="882"/>
                  </a:cubicBezTo>
                  <a:cubicBezTo>
                    <a:pt x="965" y="536"/>
                    <a:pt x="477" y="25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18" name="Google Shape;19818;p28"/>
            <p:cNvSpPr/>
            <p:nvPr/>
          </p:nvSpPr>
          <p:spPr>
            <a:xfrm>
              <a:off x="2300375" y="2013650"/>
              <a:ext cx="66300" cy="56700"/>
            </a:xfrm>
            <a:custGeom>
              <a:avLst/>
              <a:gdLst/>
              <a:ahLst/>
              <a:cxnLst/>
              <a:rect l="l" t="t" r="r" b="b"/>
              <a:pathLst>
                <a:path w="2652" h="2268" extrusionOk="0">
                  <a:moveTo>
                    <a:pt x="6" y="0"/>
                  </a:moveTo>
                  <a:cubicBezTo>
                    <a:pt x="3" y="0"/>
                    <a:pt x="0" y="5"/>
                    <a:pt x="8" y="5"/>
                  </a:cubicBezTo>
                  <a:cubicBezTo>
                    <a:pt x="8" y="1"/>
                    <a:pt x="7" y="0"/>
                    <a:pt x="6" y="0"/>
                  </a:cubicBezTo>
                  <a:close/>
                  <a:moveTo>
                    <a:pt x="8" y="5"/>
                  </a:moveTo>
                  <a:cubicBezTo>
                    <a:pt x="497" y="434"/>
                    <a:pt x="1235" y="589"/>
                    <a:pt x="1675" y="1077"/>
                  </a:cubicBezTo>
                  <a:cubicBezTo>
                    <a:pt x="2056" y="1529"/>
                    <a:pt x="2104" y="1946"/>
                    <a:pt x="2640" y="2267"/>
                  </a:cubicBezTo>
                  <a:cubicBezTo>
                    <a:pt x="2652" y="2267"/>
                    <a:pt x="2652" y="2256"/>
                    <a:pt x="2652" y="2256"/>
                  </a:cubicBezTo>
                  <a:cubicBezTo>
                    <a:pt x="2342" y="2006"/>
                    <a:pt x="2175" y="1803"/>
                    <a:pt x="1985" y="1446"/>
                  </a:cubicBezTo>
                  <a:cubicBezTo>
                    <a:pt x="1878" y="1255"/>
                    <a:pt x="1806" y="1136"/>
                    <a:pt x="1628" y="994"/>
                  </a:cubicBezTo>
                  <a:cubicBezTo>
                    <a:pt x="1140" y="577"/>
                    <a:pt x="508" y="398"/>
                    <a:pt x="8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19" name="Google Shape;19819;p28"/>
            <p:cNvSpPr/>
            <p:nvPr/>
          </p:nvSpPr>
          <p:spPr>
            <a:xfrm>
              <a:off x="2121675" y="2053950"/>
              <a:ext cx="19675" cy="21675"/>
            </a:xfrm>
            <a:custGeom>
              <a:avLst/>
              <a:gdLst/>
              <a:ahLst/>
              <a:cxnLst/>
              <a:rect l="l" t="t" r="r" b="b"/>
              <a:pathLst>
                <a:path w="787" h="867" extrusionOk="0">
                  <a:moveTo>
                    <a:pt x="778" y="0"/>
                  </a:moveTo>
                  <a:cubicBezTo>
                    <a:pt x="670" y="0"/>
                    <a:pt x="499" y="205"/>
                    <a:pt x="429" y="274"/>
                  </a:cubicBezTo>
                  <a:cubicBezTo>
                    <a:pt x="263" y="441"/>
                    <a:pt x="84" y="632"/>
                    <a:pt x="1" y="858"/>
                  </a:cubicBezTo>
                  <a:cubicBezTo>
                    <a:pt x="1" y="864"/>
                    <a:pt x="1" y="867"/>
                    <a:pt x="2" y="867"/>
                  </a:cubicBezTo>
                  <a:cubicBezTo>
                    <a:pt x="4" y="867"/>
                    <a:pt x="7" y="864"/>
                    <a:pt x="13" y="858"/>
                  </a:cubicBezTo>
                  <a:cubicBezTo>
                    <a:pt x="132" y="691"/>
                    <a:pt x="215" y="525"/>
                    <a:pt x="358" y="382"/>
                  </a:cubicBezTo>
                  <a:cubicBezTo>
                    <a:pt x="441" y="286"/>
                    <a:pt x="668" y="24"/>
                    <a:pt x="775" y="24"/>
                  </a:cubicBezTo>
                  <a:lnTo>
                    <a:pt x="787" y="24"/>
                  </a:lnTo>
                  <a:lnTo>
                    <a:pt x="787" y="1"/>
                  </a:lnTo>
                  <a:cubicBezTo>
                    <a:pt x="784" y="0"/>
                    <a:pt x="781" y="0"/>
                    <a:pt x="7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20" name="Google Shape;19820;p28"/>
            <p:cNvSpPr/>
            <p:nvPr/>
          </p:nvSpPr>
          <p:spPr>
            <a:xfrm>
              <a:off x="2132100" y="2055025"/>
              <a:ext cx="11775" cy="17400"/>
            </a:xfrm>
            <a:custGeom>
              <a:avLst/>
              <a:gdLst/>
              <a:ahLst/>
              <a:cxnLst/>
              <a:rect l="l" t="t" r="r" b="b"/>
              <a:pathLst>
                <a:path w="471" h="696" extrusionOk="0">
                  <a:moveTo>
                    <a:pt x="451" y="1"/>
                  </a:moveTo>
                  <a:cubicBezTo>
                    <a:pt x="448" y="1"/>
                    <a:pt x="444" y="2"/>
                    <a:pt x="441" y="5"/>
                  </a:cubicBezTo>
                  <a:cubicBezTo>
                    <a:pt x="262" y="184"/>
                    <a:pt x="60" y="434"/>
                    <a:pt x="0" y="672"/>
                  </a:cubicBezTo>
                  <a:cubicBezTo>
                    <a:pt x="0" y="696"/>
                    <a:pt x="12" y="696"/>
                    <a:pt x="12" y="696"/>
                  </a:cubicBezTo>
                  <a:cubicBezTo>
                    <a:pt x="84" y="601"/>
                    <a:pt x="131" y="482"/>
                    <a:pt x="191" y="398"/>
                  </a:cubicBezTo>
                  <a:cubicBezTo>
                    <a:pt x="274" y="255"/>
                    <a:pt x="370" y="160"/>
                    <a:pt x="453" y="41"/>
                  </a:cubicBezTo>
                  <a:cubicBezTo>
                    <a:pt x="471" y="14"/>
                    <a:pt x="462" y="1"/>
                    <a:pt x="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21" name="Google Shape;19821;p28"/>
            <p:cNvSpPr/>
            <p:nvPr/>
          </p:nvSpPr>
          <p:spPr>
            <a:xfrm>
              <a:off x="2135675" y="2057575"/>
              <a:ext cx="9575" cy="14100"/>
            </a:xfrm>
            <a:custGeom>
              <a:avLst/>
              <a:gdLst/>
              <a:ahLst/>
              <a:cxnLst/>
              <a:rect l="l" t="t" r="r" b="b"/>
              <a:pathLst>
                <a:path w="383" h="564" extrusionOk="0">
                  <a:moveTo>
                    <a:pt x="370" y="0"/>
                  </a:moveTo>
                  <a:cubicBezTo>
                    <a:pt x="366" y="0"/>
                    <a:pt x="361" y="3"/>
                    <a:pt x="358" y="10"/>
                  </a:cubicBezTo>
                  <a:cubicBezTo>
                    <a:pt x="238" y="177"/>
                    <a:pt x="96" y="356"/>
                    <a:pt x="0" y="546"/>
                  </a:cubicBezTo>
                  <a:cubicBezTo>
                    <a:pt x="0" y="555"/>
                    <a:pt x="6" y="563"/>
                    <a:pt x="10" y="563"/>
                  </a:cubicBezTo>
                  <a:cubicBezTo>
                    <a:pt x="11" y="563"/>
                    <a:pt x="12" y="562"/>
                    <a:pt x="12" y="558"/>
                  </a:cubicBezTo>
                  <a:cubicBezTo>
                    <a:pt x="155" y="415"/>
                    <a:pt x="274" y="201"/>
                    <a:pt x="358" y="22"/>
                  </a:cubicBezTo>
                  <a:cubicBezTo>
                    <a:pt x="382" y="14"/>
                    <a:pt x="378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22" name="Google Shape;19822;p28"/>
            <p:cNvSpPr/>
            <p:nvPr/>
          </p:nvSpPr>
          <p:spPr>
            <a:xfrm>
              <a:off x="2139850" y="2060800"/>
              <a:ext cx="7750" cy="12225"/>
            </a:xfrm>
            <a:custGeom>
              <a:avLst/>
              <a:gdLst/>
              <a:ahLst/>
              <a:cxnLst/>
              <a:rect l="l" t="t" r="r" b="b"/>
              <a:pathLst>
                <a:path w="310" h="489" extrusionOk="0">
                  <a:moveTo>
                    <a:pt x="286" y="0"/>
                  </a:moveTo>
                  <a:cubicBezTo>
                    <a:pt x="179" y="143"/>
                    <a:pt x="71" y="310"/>
                    <a:pt x="0" y="477"/>
                  </a:cubicBezTo>
                  <a:cubicBezTo>
                    <a:pt x="0" y="489"/>
                    <a:pt x="12" y="489"/>
                    <a:pt x="12" y="489"/>
                  </a:cubicBezTo>
                  <a:cubicBezTo>
                    <a:pt x="131" y="346"/>
                    <a:pt x="202" y="179"/>
                    <a:pt x="298" y="12"/>
                  </a:cubicBezTo>
                  <a:cubicBezTo>
                    <a:pt x="310" y="0"/>
                    <a:pt x="28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23" name="Google Shape;19823;p28"/>
            <p:cNvSpPr/>
            <p:nvPr/>
          </p:nvSpPr>
          <p:spPr>
            <a:xfrm>
              <a:off x="2143700" y="2065275"/>
              <a:ext cx="4800" cy="8050"/>
            </a:xfrm>
            <a:custGeom>
              <a:avLst/>
              <a:gdLst/>
              <a:ahLst/>
              <a:cxnLst/>
              <a:rect l="l" t="t" r="r" b="b"/>
              <a:pathLst>
                <a:path w="192" h="322" extrusionOk="0">
                  <a:moveTo>
                    <a:pt x="191" y="0"/>
                  </a:moveTo>
                  <a:cubicBezTo>
                    <a:pt x="132" y="107"/>
                    <a:pt x="48" y="191"/>
                    <a:pt x="1" y="310"/>
                  </a:cubicBezTo>
                  <a:cubicBezTo>
                    <a:pt x="1" y="322"/>
                    <a:pt x="1" y="322"/>
                    <a:pt x="25" y="322"/>
                  </a:cubicBezTo>
                  <a:cubicBezTo>
                    <a:pt x="96" y="226"/>
                    <a:pt x="144" y="119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24" name="Google Shape;19824;p28"/>
            <p:cNvSpPr/>
            <p:nvPr/>
          </p:nvSpPr>
          <p:spPr>
            <a:xfrm>
              <a:off x="2299375" y="2114800"/>
              <a:ext cx="28300" cy="65300"/>
            </a:xfrm>
            <a:custGeom>
              <a:avLst/>
              <a:gdLst/>
              <a:ahLst/>
              <a:cxnLst/>
              <a:rect l="l" t="t" r="r" b="b"/>
              <a:pathLst>
                <a:path w="1132" h="2612" extrusionOk="0">
                  <a:moveTo>
                    <a:pt x="26" y="0"/>
                  </a:moveTo>
                  <a:cubicBezTo>
                    <a:pt x="15" y="0"/>
                    <a:pt x="1" y="9"/>
                    <a:pt x="1" y="31"/>
                  </a:cubicBezTo>
                  <a:cubicBezTo>
                    <a:pt x="191" y="460"/>
                    <a:pt x="191" y="936"/>
                    <a:pt x="370" y="1365"/>
                  </a:cubicBezTo>
                  <a:cubicBezTo>
                    <a:pt x="560" y="1817"/>
                    <a:pt x="1025" y="2091"/>
                    <a:pt x="1108" y="2603"/>
                  </a:cubicBezTo>
                  <a:cubicBezTo>
                    <a:pt x="1108" y="2609"/>
                    <a:pt x="1114" y="2612"/>
                    <a:pt x="1120" y="2612"/>
                  </a:cubicBezTo>
                  <a:cubicBezTo>
                    <a:pt x="1126" y="2612"/>
                    <a:pt x="1132" y="2609"/>
                    <a:pt x="1132" y="2603"/>
                  </a:cubicBezTo>
                  <a:cubicBezTo>
                    <a:pt x="1084" y="2174"/>
                    <a:pt x="763" y="1912"/>
                    <a:pt x="537" y="1579"/>
                  </a:cubicBezTo>
                  <a:cubicBezTo>
                    <a:pt x="227" y="1103"/>
                    <a:pt x="275" y="519"/>
                    <a:pt x="37" y="7"/>
                  </a:cubicBezTo>
                  <a:cubicBezTo>
                    <a:pt x="37" y="3"/>
                    <a:pt x="32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25" name="Google Shape;19825;p28"/>
            <p:cNvSpPr/>
            <p:nvPr/>
          </p:nvSpPr>
          <p:spPr>
            <a:xfrm>
              <a:off x="2306625" y="2116150"/>
              <a:ext cx="24925" cy="71175"/>
            </a:xfrm>
            <a:custGeom>
              <a:avLst/>
              <a:gdLst/>
              <a:ahLst/>
              <a:cxnLst/>
              <a:rect l="l" t="t" r="r" b="b"/>
              <a:pathLst>
                <a:path w="997" h="2847" extrusionOk="0">
                  <a:moveTo>
                    <a:pt x="31" y="1"/>
                  </a:moveTo>
                  <a:cubicBezTo>
                    <a:pt x="18" y="1"/>
                    <a:pt x="1" y="14"/>
                    <a:pt x="8" y="37"/>
                  </a:cubicBezTo>
                  <a:cubicBezTo>
                    <a:pt x="128" y="418"/>
                    <a:pt x="80" y="870"/>
                    <a:pt x="270" y="1227"/>
                  </a:cubicBezTo>
                  <a:cubicBezTo>
                    <a:pt x="544" y="1763"/>
                    <a:pt x="901" y="2204"/>
                    <a:pt x="997" y="2847"/>
                  </a:cubicBezTo>
                  <a:cubicBezTo>
                    <a:pt x="949" y="2382"/>
                    <a:pt x="759" y="1977"/>
                    <a:pt x="532" y="1596"/>
                  </a:cubicBezTo>
                  <a:cubicBezTo>
                    <a:pt x="366" y="1311"/>
                    <a:pt x="235" y="1073"/>
                    <a:pt x="187" y="751"/>
                  </a:cubicBezTo>
                  <a:cubicBezTo>
                    <a:pt x="139" y="489"/>
                    <a:pt x="116" y="251"/>
                    <a:pt x="44" y="13"/>
                  </a:cubicBezTo>
                  <a:cubicBezTo>
                    <a:pt x="44" y="5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26" name="Google Shape;19826;p28"/>
            <p:cNvSpPr/>
            <p:nvPr/>
          </p:nvSpPr>
          <p:spPr>
            <a:xfrm>
              <a:off x="2309500" y="2120625"/>
              <a:ext cx="3600" cy="13650"/>
            </a:xfrm>
            <a:custGeom>
              <a:avLst/>
              <a:gdLst/>
              <a:ahLst/>
              <a:cxnLst/>
              <a:rect l="l" t="t" r="r" b="b"/>
              <a:pathLst>
                <a:path w="144" h="546" extrusionOk="0">
                  <a:moveTo>
                    <a:pt x="13" y="1"/>
                  </a:moveTo>
                  <a:cubicBezTo>
                    <a:pt x="1" y="96"/>
                    <a:pt x="24" y="179"/>
                    <a:pt x="48" y="274"/>
                  </a:cubicBezTo>
                  <a:cubicBezTo>
                    <a:pt x="60" y="358"/>
                    <a:pt x="60" y="465"/>
                    <a:pt x="108" y="536"/>
                  </a:cubicBezTo>
                  <a:cubicBezTo>
                    <a:pt x="108" y="542"/>
                    <a:pt x="114" y="545"/>
                    <a:pt x="120" y="545"/>
                  </a:cubicBezTo>
                  <a:cubicBezTo>
                    <a:pt x="126" y="545"/>
                    <a:pt x="132" y="542"/>
                    <a:pt x="132" y="536"/>
                  </a:cubicBezTo>
                  <a:cubicBezTo>
                    <a:pt x="143" y="429"/>
                    <a:pt x="108" y="334"/>
                    <a:pt x="84" y="227"/>
                  </a:cubicBezTo>
                  <a:cubicBezTo>
                    <a:pt x="72" y="167"/>
                    <a:pt x="72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27" name="Google Shape;19827;p28"/>
            <p:cNvSpPr/>
            <p:nvPr/>
          </p:nvSpPr>
          <p:spPr>
            <a:xfrm>
              <a:off x="2310700" y="2120500"/>
              <a:ext cx="1775" cy="1650"/>
            </a:xfrm>
            <a:custGeom>
              <a:avLst/>
              <a:gdLst/>
              <a:ahLst/>
              <a:cxnLst/>
              <a:rect l="l" t="t" r="r" b="b"/>
              <a:pathLst>
                <a:path w="71" h="66" extrusionOk="0">
                  <a:moveTo>
                    <a:pt x="68" y="0"/>
                  </a:moveTo>
                  <a:cubicBezTo>
                    <a:pt x="66" y="0"/>
                    <a:pt x="64" y="2"/>
                    <a:pt x="60" y="6"/>
                  </a:cubicBezTo>
                  <a:cubicBezTo>
                    <a:pt x="68" y="6"/>
                    <a:pt x="70" y="0"/>
                    <a:pt x="68" y="0"/>
                  </a:cubicBezTo>
                  <a:close/>
                  <a:moveTo>
                    <a:pt x="60" y="6"/>
                  </a:moveTo>
                  <a:cubicBezTo>
                    <a:pt x="24" y="6"/>
                    <a:pt x="0" y="41"/>
                    <a:pt x="12" y="65"/>
                  </a:cubicBezTo>
                  <a:lnTo>
                    <a:pt x="24" y="65"/>
                  </a:lnTo>
                  <a:cubicBezTo>
                    <a:pt x="24" y="41"/>
                    <a:pt x="36" y="18"/>
                    <a:pt x="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28" name="Google Shape;19828;p28"/>
            <p:cNvSpPr/>
            <p:nvPr/>
          </p:nvSpPr>
          <p:spPr>
            <a:xfrm>
              <a:off x="2303850" y="2091150"/>
              <a:ext cx="34250" cy="20275"/>
            </a:xfrm>
            <a:custGeom>
              <a:avLst/>
              <a:gdLst/>
              <a:ahLst/>
              <a:cxnLst/>
              <a:rect l="l" t="t" r="r" b="b"/>
              <a:pathLst>
                <a:path w="1370" h="811" extrusionOk="0">
                  <a:moveTo>
                    <a:pt x="1322" y="1"/>
                  </a:moveTo>
                  <a:cubicBezTo>
                    <a:pt x="1120" y="1"/>
                    <a:pt x="905" y="144"/>
                    <a:pt x="739" y="275"/>
                  </a:cubicBezTo>
                  <a:cubicBezTo>
                    <a:pt x="620" y="382"/>
                    <a:pt x="536" y="513"/>
                    <a:pt x="405" y="596"/>
                  </a:cubicBezTo>
                  <a:cubicBezTo>
                    <a:pt x="286" y="691"/>
                    <a:pt x="131" y="739"/>
                    <a:pt x="0" y="799"/>
                  </a:cubicBezTo>
                  <a:lnTo>
                    <a:pt x="12" y="811"/>
                  </a:lnTo>
                  <a:cubicBezTo>
                    <a:pt x="227" y="787"/>
                    <a:pt x="417" y="656"/>
                    <a:pt x="584" y="525"/>
                  </a:cubicBezTo>
                  <a:cubicBezTo>
                    <a:pt x="703" y="418"/>
                    <a:pt x="786" y="287"/>
                    <a:pt x="917" y="215"/>
                  </a:cubicBezTo>
                  <a:cubicBezTo>
                    <a:pt x="1060" y="120"/>
                    <a:pt x="1191" y="108"/>
                    <a:pt x="1334" y="60"/>
                  </a:cubicBezTo>
                  <a:cubicBezTo>
                    <a:pt x="1370" y="49"/>
                    <a:pt x="1358" y="1"/>
                    <a:pt x="1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29" name="Google Shape;19829;p28"/>
            <p:cNvSpPr/>
            <p:nvPr/>
          </p:nvSpPr>
          <p:spPr>
            <a:xfrm>
              <a:off x="2308300" y="2082825"/>
              <a:ext cx="68200" cy="29800"/>
            </a:xfrm>
            <a:custGeom>
              <a:avLst/>
              <a:gdLst/>
              <a:ahLst/>
              <a:cxnLst/>
              <a:rect l="l" t="t" r="r" b="b"/>
              <a:pathLst>
                <a:path w="2728" h="1192" extrusionOk="0">
                  <a:moveTo>
                    <a:pt x="2716" y="1"/>
                  </a:moveTo>
                  <a:cubicBezTo>
                    <a:pt x="2204" y="84"/>
                    <a:pt x="1644" y="191"/>
                    <a:pt x="1168" y="370"/>
                  </a:cubicBezTo>
                  <a:cubicBezTo>
                    <a:pt x="727" y="536"/>
                    <a:pt x="418" y="917"/>
                    <a:pt x="13" y="1144"/>
                  </a:cubicBezTo>
                  <a:cubicBezTo>
                    <a:pt x="1" y="1167"/>
                    <a:pt x="13" y="1191"/>
                    <a:pt x="37" y="1191"/>
                  </a:cubicBezTo>
                  <a:cubicBezTo>
                    <a:pt x="477" y="1048"/>
                    <a:pt x="715" y="655"/>
                    <a:pt x="1120" y="453"/>
                  </a:cubicBezTo>
                  <a:cubicBezTo>
                    <a:pt x="1608" y="239"/>
                    <a:pt x="2192" y="191"/>
                    <a:pt x="2716" y="24"/>
                  </a:cubicBezTo>
                  <a:cubicBezTo>
                    <a:pt x="2728" y="24"/>
                    <a:pt x="2728" y="1"/>
                    <a:pt x="27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30" name="Google Shape;19830;p28"/>
            <p:cNvSpPr/>
            <p:nvPr/>
          </p:nvSpPr>
          <p:spPr>
            <a:xfrm>
              <a:off x="2354675" y="2123700"/>
              <a:ext cx="23025" cy="12350"/>
            </a:xfrm>
            <a:custGeom>
              <a:avLst/>
              <a:gdLst/>
              <a:ahLst/>
              <a:cxnLst/>
              <a:rect l="l" t="t" r="r" b="b"/>
              <a:pathLst>
                <a:path w="921" h="494" extrusionOk="0">
                  <a:moveTo>
                    <a:pt x="818" y="0"/>
                  </a:moveTo>
                  <a:cubicBezTo>
                    <a:pt x="526" y="0"/>
                    <a:pt x="257" y="342"/>
                    <a:pt x="27" y="473"/>
                  </a:cubicBezTo>
                  <a:cubicBezTo>
                    <a:pt x="0" y="473"/>
                    <a:pt x="0" y="493"/>
                    <a:pt x="12" y="493"/>
                  </a:cubicBezTo>
                  <a:cubicBezTo>
                    <a:pt x="16" y="493"/>
                    <a:pt x="21" y="491"/>
                    <a:pt x="27" y="485"/>
                  </a:cubicBezTo>
                  <a:cubicBezTo>
                    <a:pt x="158" y="461"/>
                    <a:pt x="265" y="366"/>
                    <a:pt x="361" y="282"/>
                  </a:cubicBezTo>
                  <a:cubicBezTo>
                    <a:pt x="527" y="151"/>
                    <a:pt x="682" y="44"/>
                    <a:pt x="896" y="32"/>
                  </a:cubicBezTo>
                  <a:cubicBezTo>
                    <a:pt x="920" y="32"/>
                    <a:pt x="920" y="9"/>
                    <a:pt x="896" y="9"/>
                  </a:cubicBezTo>
                  <a:cubicBezTo>
                    <a:pt x="870" y="3"/>
                    <a:pt x="844" y="0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31" name="Google Shape;19831;p28"/>
            <p:cNvSpPr/>
            <p:nvPr/>
          </p:nvSpPr>
          <p:spPr>
            <a:xfrm>
              <a:off x="2360100" y="2125400"/>
              <a:ext cx="17900" cy="9850"/>
            </a:xfrm>
            <a:custGeom>
              <a:avLst/>
              <a:gdLst/>
              <a:ahLst/>
              <a:cxnLst/>
              <a:rect l="l" t="t" r="r" b="b"/>
              <a:pathLst>
                <a:path w="716" h="394" extrusionOk="0">
                  <a:moveTo>
                    <a:pt x="679" y="0"/>
                  </a:moveTo>
                  <a:cubicBezTo>
                    <a:pt x="441" y="83"/>
                    <a:pt x="179" y="214"/>
                    <a:pt x="1" y="381"/>
                  </a:cubicBezTo>
                  <a:cubicBezTo>
                    <a:pt x="1" y="381"/>
                    <a:pt x="1" y="393"/>
                    <a:pt x="13" y="393"/>
                  </a:cubicBezTo>
                  <a:cubicBezTo>
                    <a:pt x="132" y="334"/>
                    <a:pt x="239" y="262"/>
                    <a:pt x="358" y="203"/>
                  </a:cubicBezTo>
                  <a:cubicBezTo>
                    <a:pt x="477" y="143"/>
                    <a:pt x="596" y="95"/>
                    <a:pt x="715" y="36"/>
                  </a:cubicBezTo>
                  <a:cubicBezTo>
                    <a:pt x="703" y="24"/>
                    <a:pt x="703" y="0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32" name="Google Shape;19832;p28"/>
            <p:cNvSpPr/>
            <p:nvPr/>
          </p:nvSpPr>
          <p:spPr>
            <a:xfrm>
              <a:off x="2377075" y="2119775"/>
              <a:ext cx="11325" cy="5050"/>
            </a:xfrm>
            <a:custGeom>
              <a:avLst/>
              <a:gdLst/>
              <a:ahLst/>
              <a:cxnLst/>
              <a:rect l="l" t="t" r="r" b="b"/>
              <a:pathLst>
                <a:path w="453" h="202" extrusionOk="0">
                  <a:moveTo>
                    <a:pt x="445" y="1"/>
                  </a:moveTo>
                  <a:cubicBezTo>
                    <a:pt x="441" y="1"/>
                    <a:pt x="436" y="3"/>
                    <a:pt x="429" y="11"/>
                  </a:cubicBezTo>
                  <a:cubicBezTo>
                    <a:pt x="381" y="35"/>
                    <a:pt x="322" y="82"/>
                    <a:pt x="238" y="106"/>
                  </a:cubicBezTo>
                  <a:cubicBezTo>
                    <a:pt x="167" y="154"/>
                    <a:pt x="96" y="166"/>
                    <a:pt x="0" y="201"/>
                  </a:cubicBezTo>
                  <a:cubicBezTo>
                    <a:pt x="155" y="189"/>
                    <a:pt x="346" y="142"/>
                    <a:pt x="453" y="23"/>
                  </a:cubicBezTo>
                  <a:cubicBezTo>
                    <a:pt x="453" y="15"/>
                    <a:pt x="453" y="1"/>
                    <a:pt x="4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33" name="Google Shape;19833;p28"/>
            <p:cNvSpPr/>
            <p:nvPr/>
          </p:nvSpPr>
          <p:spPr>
            <a:xfrm>
              <a:off x="2354750" y="2137300"/>
              <a:ext cx="12525" cy="30375"/>
            </a:xfrm>
            <a:custGeom>
              <a:avLst/>
              <a:gdLst/>
              <a:ahLst/>
              <a:cxnLst/>
              <a:rect l="l" t="t" r="r" b="b"/>
              <a:pathLst>
                <a:path w="501" h="1215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262"/>
                    <a:pt x="167" y="512"/>
                    <a:pt x="227" y="798"/>
                  </a:cubicBezTo>
                  <a:cubicBezTo>
                    <a:pt x="262" y="953"/>
                    <a:pt x="334" y="1131"/>
                    <a:pt x="477" y="1215"/>
                  </a:cubicBezTo>
                  <a:cubicBezTo>
                    <a:pt x="500" y="1215"/>
                    <a:pt x="500" y="1191"/>
                    <a:pt x="500" y="1191"/>
                  </a:cubicBezTo>
                  <a:cubicBezTo>
                    <a:pt x="96" y="917"/>
                    <a:pt x="393" y="2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34" name="Google Shape;19834;p28"/>
            <p:cNvSpPr/>
            <p:nvPr/>
          </p:nvSpPr>
          <p:spPr>
            <a:xfrm>
              <a:off x="2359200" y="2137450"/>
              <a:ext cx="1525" cy="12675"/>
            </a:xfrm>
            <a:custGeom>
              <a:avLst/>
              <a:gdLst/>
              <a:ahLst/>
              <a:cxnLst/>
              <a:rect l="l" t="t" r="r" b="b"/>
              <a:pathLst>
                <a:path w="61" h="507" extrusionOk="0">
                  <a:moveTo>
                    <a:pt x="31" y="0"/>
                  </a:moveTo>
                  <a:cubicBezTo>
                    <a:pt x="28" y="0"/>
                    <a:pt x="25" y="6"/>
                    <a:pt x="25" y="18"/>
                  </a:cubicBezTo>
                  <a:cubicBezTo>
                    <a:pt x="25" y="173"/>
                    <a:pt x="1" y="352"/>
                    <a:pt x="37" y="506"/>
                  </a:cubicBezTo>
                  <a:lnTo>
                    <a:pt x="49" y="506"/>
                  </a:lnTo>
                  <a:cubicBezTo>
                    <a:pt x="60" y="352"/>
                    <a:pt x="49" y="173"/>
                    <a:pt x="37" y="18"/>
                  </a:cubicBezTo>
                  <a:cubicBezTo>
                    <a:pt x="37" y="6"/>
                    <a:pt x="34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35" name="Google Shape;19835;p28"/>
            <p:cNvSpPr/>
            <p:nvPr/>
          </p:nvSpPr>
          <p:spPr>
            <a:xfrm>
              <a:off x="2381725" y="2087450"/>
              <a:ext cx="24250" cy="44950"/>
            </a:xfrm>
            <a:custGeom>
              <a:avLst/>
              <a:gdLst/>
              <a:ahLst/>
              <a:cxnLst/>
              <a:rect l="l" t="t" r="r" b="b"/>
              <a:pathLst>
                <a:path w="970" h="1798" extrusionOk="0">
                  <a:moveTo>
                    <a:pt x="11" y="1"/>
                  </a:moveTo>
                  <a:cubicBezTo>
                    <a:pt x="6" y="1"/>
                    <a:pt x="1" y="6"/>
                    <a:pt x="17" y="6"/>
                  </a:cubicBezTo>
                  <a:cubicBezTo>
                    <a:pt x="17" y="2"/>
                    <a:pt x="14" y="1"/>
                    <a:pt x="11" y="1"/>
                  </a:cubicBezTo>
                  <a:close/>
                  <a:moveTo>
                    <a:pt x="17" y="6"/>
                  </a:moveTo>
                  <a:lnTo>
                    <a:pt x="17" y="6"/>
                  </a:lnTo>
                  <a:cubicBezTo>
                    <a:pt x="445" y="566"/>
                    <a:pt x="731" y="1137"/>
                    <a:pt x="945" y="1792"/>
                  </a:cubicBezTo>
                  <a:cubicBezTo>
                    <a:pt x="945" y="1796"/>
                    <a:pt x="948" y="1797"/>
                    <a:pt x="952" y="1797"/>
                  </a:cubicBezTo>
                  <a:cubicBezTo>
                    <a:pt x="959" y="1797"/>
                    <a:pt x="969" y="1792"/>
                    <a:pt x="969" y="1792"/>
                  </a:cubicBezTo>
                  <a:cubicBezTo>
                    <a:pt x="826" y="1149"/>
                    <a:pt x="457" y="482"/>
                    <a:pt x="1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36" name="Google Shape;19836;p28"/>
            <p:cNvSpPr/>
            <p:nvPr/>
          </p:nvSpPr>
          <p:spPr>
            <a:xfrm>
              <a:off x="2410700" y="2135000"/>
              <a:ext cx="18175" cy="30650"/>
            </a:xfrm>
            <a:custGeom>
              <a:avLst/>
              <a:gdLst/>
              <a:ahLst/>
              <a:cxnLst/>
              <a:rect l="l" t="t" r="r" b="b"/>
              <a:pathLst>
                <a:path w="727" h="1226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84" y="188"/>
                    <a:pt x="179" y="354"/>
                    <a:pt x="275" y="509"/>
                  </a:cubicBezTo>
                  <a:cubicBezTo>
                    <a:pt x="334" y="616"/>
                    <a:pt x="727" y="1164"/>
                    <a:pt x="429" y="1212"/>
                  </a:cubicBezTo>
                  <a:cubicBezTo>
                    <a:pt x="417" y="1212"/>
                    <a:pt x="417" y="1223"/>
                    <a:pt x="429" y="1223"/>
                  </a:cubicBezTo>
                  <a:cubicBezTo>
                    <a:pt x="438" y="1225"/>
                    <a:pt x="447" y="1225"/>
                    <a:pt x="455" y="1225"/>
                  </a:cubicBezTo>
                  <a:cubicBezTo>
                    <a:pt x="597" y="1225"/>
                    <a:pt x="605" y="1038"/>
                    <a:pt x="560" y="926"/>
                  </a:cubicBezTo>
                  <a:cubicBezTo>
                    <a:pt x="429" y="616"/>
                    <a:pt x="203" y="29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37" name="Google Shape;19837;p28"/>
            <p:cNvSpPr/>
            <p:nvPr/>
          </p:nvSpPr>
          <p:spPr>
            <a:xfrm>
              <a:off x="2230925" y="1978050"/>
              <a:ext cx="18775" cy="3975"/>
            </a:xfrm>
            <a:custGeom>
              <a:avLst/>
              <a:gdLst/>
              <a:ahLst/>
              <a:cxnLst/>
              <a:rect l="l" t="t" r="r" b="b"/>
              <a:pathLst>
                <a:path w="751" h="159" extrusionOk="0">
                  <a:moveTo>
                    <a:pt x="727" y="1"/>
                  </a:moveTo>
                  <a:cubicBezTo>
                    <a:pt x="489" y="1"/>
                    <a:pt x="238" y="48"/>
                    <a:pt x="12" y="143"/>
                  </a:cubicBezTo>
                  <a:cubicBezTo>
                    <a:pt x="3" y="143"/>
                    <a:pt x="1" y="159"/>
                    <a:pt x="7" y="159"/>
                  </a:cubicBezTo>
                  <a:cubicBezTo>
                    <a:pt x="8" y="159"/>
                    <a:pt x="10" y="158"/>
                    <a:pt x="12" y="155"/>
                  </a:cubicBezTo>
                  <a:cubicBezTo>
                    <a:pt x="250" y="96"/>
                    <a:pt x="477" y="48"/>
                    <a:pt x="715" y="36"/>
                  </a:cubicBezTo>
                  <a:cubicBezTo>
                    <a:pt x="750" y="24"/>
                    <a:pt x="750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38" name="Google Shape;19838;p28"/>
            <p:cNvSpPr/>
            <p:nvPr/>
          </p:nvSpPr>
          <p:spPr>
            <a:xfrm>
              <a:off x="2235100" y="1980150"/>
              <a:ext cx="18175" cy="3575"/>
            </a:xfrm>
            <a:custGeom>
              <a:avLst/>
              <a:gdLst/>
              <a:ahLst/>
              <a:cxnLst/>
              <a:rect l="l" t="t" r="r" b="b"/>
              <a:pathLst>
                <a:path w="727" h="143" extrusionOk="0">
                  <a:moveTo>
                    <a:pt x="552" y="0"/>
                  </a:moveTo>
                  <a:cubicBezTo>
                    <a:pt x="359" y="0"/>
                    <a:pt x="158" y="47"/>
                    <a:pt x="0" y="131"/>
                  </a:cubicBezTo>
                  <a:lnTo>
                    <a:pt x="0" y="143"/>
                  </a:lnTo>
                  <a:cubicBezTo>
                    <a:pt x="238" y="83"/>
                    <a:pt x="464" y="59"/>
                    <a:pt x="714" y="59"/>
                  </a:cubicBezTo>
                  <a:cubicBezTo>
                    <a:pt x="726" y="36"/>
                    <a:pt x="726" y="12"/>
                    <a:pt x="714" y="12"/>
                  </a:cubicBezTo>
                  <a:cubicBezTo>
                    <a:pt x="662" y="4"/>
                    <a:pt x="607" y="0"/>
                    <a:pt x="5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39" name="Google Shape;19839;p28"/>
            <p:cNvSpPr/>
            <p:nvPr/>
          </p:nvSpPr>
          <p:spPr>
            <a:xfrm>
              <a:off x="2239250" y="1982225"/>
              <a:ext cx="16675" cy="3300"/>
            </a:xfrm>
            <a:custGeom>
              <a:avLst/>
              <a:gdLst/>
              <a:ahLst/>
              <a:cxnLst/>
              <a:rect l="l" t="t" r="r" b="b"/>
              <a:pathLst>
                <a:path w="667" h="132" extrusionOk="0">
                  <a:moveTo>
                    <a:pt x="656" y="0"/>
                  </a:moveTo>
                  <a:cubicBezTo>
                    <a:pt x="660" y="4"/>
                    <a:pt x="662" y="6"/>
                    <a:pt x="664" y="6"/>
                  </a:cubicBezTo>
                  <a:cubicBezTo>
                    <a:pt x="666" y="6"/>
                    <a:pt x="664" y="0"/>
                    <a:pt x="656" y="0"/>
                  </a:cubicBezTo>
                  <a:close/>
                  <a:moveTo>
                    <a:pt x="656" y="0"/>
                  </a:moveTo>
                  <a:cubicBezTo>
                    <a:pt x="477" y="0"/>
                    <a:pt x="298" y="12"/>
                    <a:pt x="120" y="60"/>
                  </a:cubicBezTo>
                  <a:cubicBezTo>
                    <a:pt x="84" y="72"/>
                    <a:pt x="1" y="107"/>
                    <a:pt x="72" y="131"/>
                  </a:cubicBezTo>
                  <a:cubicBezTo>
                    <a:pt x="72" y="131"/>
                    <a:pt x="84" y="131"/>
                    <a:pt x="84" y="119"/>
                  </a:cubicBezTo>
                  <a:cubicBezTo>
                    <a:pt x="144" y="84"/>
                    <a:pt x="179" y="72"/>
                    <a:pt x="239" y="60"/>
                  </a:cubicBezTo>
                  <a:cubicBezTo>
                    <a:pt x="275" y="48"/>
                    <a:pt x="334" y="48"/>
                    <a:pt x="382" y="48"/>
                  </a:cubicBezTo>
                  <a:cubicBezTo>
                    <a:pt x="477" y="48"/>
                    <a:pt x="560" y="2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40" name="Google Shape;19840;p28"/>
            <p:cNvSpPr/>
            <p:nvPr/>
          </p:nvSpPr>
          <p:spPr>
            <a:xfrm>
              <a:off x="2246100" y="1984250"/>
              <a:ext cx="12525" cy="3350"/>
            </a:xfrm>
            <a:custGeom>
              <a:avLst/>
              <a:gdLst/>
              <a:ahLst/>
              <a:cxnLst/>
              <a:rect l="l" t="t" r="r" b="b"/>
              <a:pathLst>
                <a:path w="501" h="134" extrusionOk="0">
                  <a:moveTo>
                    <a:pt x="371" y="1"/>
                  </a:moveTo>
                  <a:cubicBezTo>
                    <a:pt x="237" y="1"/>
                    <a:pt x="89" y="39"/>
                    <a:pt x="1" y="110"/>
                  </a:cubicBezTo>
                  <a:lnTo>
                    <a:pt x="1" y="134"/>
                  </a:lnTo>
                  <a:cubicBezTo>
                    <a:pt x="84" y="110"/>
                    <a:pt x="155" y="86"/>
                    <a:pt x="227" y="74"/>
                  </a:cubicBezTo>
                  <a:cubicBezTo>
                    <a:pt x="322" y="50"/>
                    <a:pt x="405" y="50"/>
                    <a:pt x="477" y="50"/>
                  </a:cubicBezTo>
                  <a:cubicBezTo>
                    <a:pt x="501" y="26"/>
                    <a:pt x="501" y="15"/>
                    <a:pt x="501" y="15"/>
                  </a:cubicBezTo>
                  <a:cubicBezTo>
                    <a:pt x="461" y="5"/>
                    <a:pt x="417" y="1"/>
                    <a:pt x="3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41" name="Google Shape;19841;p28"/>
            <p:cNvSpPr/>
            <p:nvPr/>
          </p:nvSpPr>
          <p:spPr>
            <a:xfrm>
              <a:off x="2254150" y="1986375"/>
              <a:ext cx="6850" cy="1525"/>
            </a:xfrm>
            <a:custGeom>
              <a:avLst/>
              <a:gdLst/>
              <a:ahLst/>
              <a:cxnLst/>
              <a:rect l="l" t="t" r="r" b="b"/>
              <a:pathLst>
                <a:path w="274" h="61" extrusionOk="0">
                  <a:moveTo>
                    <a:pt x="274" y="1"/>
                  </a:moveTo>
                  <a:cubicBezTo>
                    <a:pt x="191" y="1"/>
                    <a:pt x="95" y="13"/>
                    <a:pt x="12" y="49"/>
                  </a:cubicBezTo>
                  <a:cubicBezTo>
                    <a:pt x="0" y="49"/>
                    <a:pt x="12" y="60"/>
                    <a:pt x="12" y="60"/>
                  </a:cubicBezTo>
                  <a:cubicBezTo>
                    <a:pt x="95" y="60"/>
                    <a:pt x="191" y="49"/>
                    <a:pt x="274" y="13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42" name="Google Shape;19842;p28"/>
            <p:cNvSpPr/>
            <p:nvPr/>
          </p:nvSpPr>
          <p:spPr>
            <a:xfrm>
              <a:off x="2170500" y="2066450"/>
              <a:ext cx="2100" cy="2325"/>
            </a:xfrm>
            <a:custGeom>
              <a:avLst/>
              <a:gdLst/>
              <a:ahLst/>
              <a:cxnLst/>
              <a:rect l="l" t="t" r="r" b="b"/>
              <a:pathLst>
                <a:path w="84" h="93" extrusionOk="0">
                  <a:moveTo>
                    <a:pt x="12" y="1"/>
                  </a:moveTo>
                  <a:cubicBezTo>
                    <a:pt x="4" y="9"/>
                    <a:pt x="1" y="18"/>
                    <a:pt x="1" y="26"/>
                  </a:cubicBezTo>
                  <a:lnTo>
                    <a:pt x="1" y="26"/>
                  </a:lnTo>
                  <a:cubicBezTo>
                    <a:pt x="2" y="17"/>
                    <a:pt x="5" y="8"/>
                    <a:pt x="12" y="1"/>
                  </a:cubicBezTo>
                  <a:close/>
                  <a:moveTo>
                    <a:pt x="1" y="26"/>
                  </a:moveTo>
                  <a:cubicBezTo>
                    <a:pt x="0" y="57"/>
                    <a:pt x="28" y="93"/>
                    <a:pt x="59" y="93"/>
                  </a:cubicBezTo>
                  <a:cubicBezTo>
                    <a:pt x="67" y="93"/>
                    <a:pt x="76" y="90"/>
                    <a:pt x="84" y="84"/>
                  </a:cubicBezTo>
                  <a:cubicBezTo>
                    <a:pt x="47" y="84"/>
                    <a:pt x="3" y="56"/>
                    <a:pt x="1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43" name="Google Shape;19843;p28"/>
            <p:cNvSpPr/>
            <p:nvPr/>
          </p:nvSpPr>
          <p:spPr>
            <a:xfrm>
              <a:off x="2170800" y="2065850"/>
              <a:ext cx="2100" cy="1225"/>
            </a:xfrm>
            <a:custGeom>
              <a:avLst/>
              <a:gdLst/>
              <a:ahLst/>
              <a:cxnLst/>
              <a:rect l="l" t="t" r="r" b="b"/>
              <a:pathLst>
                <a:path w="84" h="49" extrusionOk="0">
                  <a:moveTo>
                    <a:pt x="0" y="1"/>
                  </a:moveTo>
                  <a:cubicBezTo>
                    <a:pt x="24" y="25"/>
                    <a:pt x="48" y="49"/>
                    <a:pt x="84" y="49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44" name="Google Shape;19844;p28"/>
            <p:cNvSpPr/>
            <p:nvPr/>
          </p:nvSpPr>
          <p:spPr>
            <a:xfrm>
              <a:off x="2171400" y="2066525"/>
              <a:ext cx="6850" cy="10675"/>
            </a:xfrm>
            <a:custGeom>
              <a:avLst/>
              <a:gdLst/>
              <a:ahLst/>
              <a:cxnLst/>
              <a:rect l="l" t="t" r="r" b="b"/>
              <a:pathLst>
                <a:path w="274" h="42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36" y="152"/>
                    <a:pt x="119" y="331"/>
                    <a:pt x="250" y="426"/>
                  </a:cubicBezTo>
                  <a:cubicBezTo>
                    <a:pt x="250" y="426"/>
                    <a:pt x="274" y="426"/>
                    <a:pt x="274" y="414"/>
                  </a:cubicBezTo>
                  <a:cubicBezTo>
                    <a:pt x="226" y="355"/>
                    <a:pt x="167" y="283"/>
                    <a:pt x="131" y="236"/>
                  </a:cubicBezTo>
                  <a:cubicBezTo>
                    <a:pt x="72" y="152"/>
                    <a:pt x="48" y="81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45" name="Google Shape;19845;p28"/>
            <p:cNvSpPr/>
            <p:nvPr/>
          </p:nvSpPr>
          <p:spPr>
            <a:xfrm>
              <a:off x="2174675" y="2068250"/>
              <a:ext cx="5375" cy="10125"/>
            </a:xfrm>
            <a:custGeom>
              <a:avLst/>
              <a:gdLst/>
              <a:ahLst/>
              <a:cxnLst/>
              <a:rect l="l" t="t" r="r" b="b"/>
              <a:pathLst>
                <a:path w="215" h="405" extrusionOk="0">
                  <a:moveTo>
                    <a:pt x="0" y="0"/>
                  </a:moveTo>
                  <a:lnTo>
                    <a:pt x="0" y="0"/>
                  </a:lnTo>
                  <a:cubicBezTo>
                    <a:pt x="24" y="72"/>
                    <a:pt x="60" y="143"/>
                    <a:pt x="95" y="203"/>
                  </a:cubicBezTo>
                  <a:cubicBezTo>
                    <a:pt x="119" y="262"/>
                    <a:pt x="155" y="345"/>
                    <a:pt x="202" y="405"/>
                  </a:cubicBezTo>
                  <a:cubicBezTo>
                    <a:pt x="202" y="405"/>
                    <a:pt x="214" y="405"/>
                    <a:pt x="214" y="381"/>
                  </a:cubicBezTo>
                  <a:cubicBezTo>
                    <a:pt x="202" y="310"/>
                    <a:pt x="155" y="250"/>
                    <a:pt x="107" y="179"/>
                  </a:cubicBezTo>
                  <a:cubicBezTo>
                    <a:pt x="95" y="119"/>
                    <a:pt x="48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46" name="Google Shape;19846;p28"/>
            <p:cNvSpPr/>
            <p:nvPr/>
          </p:nvSpPr>
          <p:spPr>
            <a:xfrm>
              <a:off x="2177900" y="2068500"/>
              <a:ext cx="5125" cy="8700"/>
            </a:xfrm>
            <a:custGeom>
              <a:avLst/>
              <a:gdLst/>
              <a:ahLst/>
              <a:cxnLst/>
              <a:rect l="l" t="t" r="r" b="b"/>
              <a:pathLst>
                <a:path w="205" h="348" extrusionOk="0">
                  <a:moveTo>
                    <a:pt x="9" y="0"/>
                  </a:moveTo>
                  <a:cubicBezTo>
                    <a:pt x="2" y="0"/>
                    <a:pt x="0" y="7"/>
                    <a:pt x="14" y="14"/>
                  </a:cubicBezTo>
                  <a:cubicBezTo>
                    <a:pt x="62" y="121"/>
                    <a:pt x="109" y="240"/>
                    <a:pt x="193" y="347"/>
                  </a:cubicBezTo>
                  <a:lnTo>
                    <a:pt x="204" y="347"/>
                  </a:lnTo>
                  <a:cubicBezTo>
                    <a:pt x="157" y="228"/>
                    <a:pt x="85" y="121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47" name="Google Shape;19847;p28"/>
            <p:cNvSpPr/>
            <p:nvPr/>
          </p:nvSpPr>
          <p:spPr>
            <a:xfrm>
              <a:off x="2182100" y="2070325"/>
              <a:ext cx="3900" cy="9850"/>
            </a:xfrm>
            <a:custGeom>
              <a:avLst/>
              <a:gdLst/>
              <a:ahLst/>
              <a:cxnLst/>
              <a:rect l="l" t="t" r="r" b="b"/>
              <a:pathLst>
                <a:path w="156" h="394" extrusionOk="0">
                  <a:moveTo>
                    <a:pt x="1" y="0"/>
                  </a:moveTo>
                  <a:cubicBezTo>
                    <a:pt x="36" y="131"/>
                    <a:pt x="60" y="274"/>
                    <a:pt x="144" y="393"/>
                  </a:cubicBezTo>
                  <a:lnTo>
                    <a:pt x="156" y="393"/>
                  </a:lnTo>
                  <a:cubicBezTo>
                    <a:pt x="108" y="274"/>
                    <a:pt x="48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48" name="Google Shape;19848;p28"/>
            <p:cNvSpPr/>
            <p:nvPr/>
          </p:nvSpPr>
          <p:spPr>
            <a:xfrm>
              <a:off x="2307125" y="2183300"/>
              <a:ext cx="10150" cy="15625"/>
            </a:xfrm>
            <a:custGeom>
              <a:avLst/>
              <a:gdLst/>
              <a:ahLst/>
              <a:cxnLst/>
              <a:rect l="l" t="t" r="r" b="b"/>
              <a:pathLst>
                <a:path w="406" h="625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53"/>
                    <a:pt x="0" y="89"/>
                    <a:pt x="36" y="125"/>
                  </a:cubicBezTo>
                  <a:cubicBezTo>
                    <a:pt x="36" y="113"/>
                    <a:pt x="48" y="89"/>
                    <a:pt x="48" y="65"/>
                  </a:cubicBezTo>
                  <a:cubicBezTo>
                    <a:pt x="60" y="89"/>
                    <a:pt x="60" y="101"/>
                    <a:pt x="84" y="113"/>
                  </a:cubicBezTo>
                  <a:cubicBezTo>
                    <a:pt x="96" y="125"/>
                    <a:pt x="108" y="161"/>
                    <a:pt x="119" y="173"/>
                  </a:cubicBezTo>
                  <a:cubicBezTo>
                    <a:pt x="155" y="232"/>
                    <a:pt x="179" y="280"/>
                    <a:pt x="215" y="339"/>
                  </a:cubicBezTo>
                  <a:cubicBezTo>
                    <a:pt x="274" y="423"/>
                    <a:pt x="322" y="530"/>
                    <a:pt x="393" y="625"/>
                  </a:cubicBezTo>
                  <a:cubicBezTo>
                    <a:pt x="393" y="625"/>
                    <a:pt x="405" y="625"/>
                    <a:pt x="405" y="601"/>
                  </a:cubicBezTo>
                  <a:cubicBezTo>
                    <a:pt x="381" y="506"/>
                    <a:pt x="298" y="411"/>
                    <a:pt x="238" y="327"/>
                  </a:cubicBezTo>
                  <a:cubicBezTo>
                    <a:pt x="179" y="220"/>
                    <a:pt x="119" y="113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49" name="Google Shape;19849;p28"/>
            <p:cNvSpPr/>
            <p:nvPr/>
          </p:nvSpPr>
          <p:spPr>
            <a:xfrm>
              <a:off x="2311575" y="2181725"/>
              <a:ext cx="10450" cy="16625"/>
            </a:xfrm>
            <a:custGeom>
              <a:avLst/>
              <a:gdLst/>
              <a:ahLst/>
              <a:cxnLst/>
              <a:rect l="l" t="t" r="r" b="b"/>
              <a:pathLst>
                <a:path w="418" h="665" extrusionOk="0">
                  <a:moveTo>
                    <a:pt x="10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13" y="3"/>
                    <a:pt x="13" y="0"/>
                    <a:pt x="10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37" y="140"/>
                    <a:pt x="72" y="271"/>
                    <a:pt x="156" y="390"/>
                  </a:cubicBezTo>
                  <a:cubicBezTo>
                    <a:pt x="215" y="486"/>
                    <a:pt x="299" y="605"/>
                    <a:pt x="406" y="664"/>
                  </a:cubicBezTo>
                  <a:cubicBezTo>
                    <a:pt x="418" y="664"/>
                    <a:pt x="418" y="664"/>
                    <a:pt x="418" y="652"/>
                  </a:cubicBezTo>
                  <a:cubicBezTo>
                    <a:pt x="346" y="545"/>
                    <a:pt x="239" y="474"/>
                    <a:pt x="180" y="367"/>
                  </a:cubicBezTo>
                  <a:cubicBezTo>
                    <a:pt x="108" y="247"/>
                    <a:pt x="49" y="128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50" name="Google Shape;19850;p28"/>
            <p:cNvSpPr/>
            <p:nvPr/>
          </p:nvSpPr>
          <p:spPr>
            <a:xfrm>
              <a:off x="2315450" y="2182550"/>
              <a:ext cx="9550" cy="15200"/>
            </a:xfrm>
            <a:custGeom>
              <a:avLst/>
              <a:gdLst/>
              <a:ahLst/>
              <a:cxnLst/>
              <a:rect l="l" t="t" r="r" b="b"/>
              <a:pathLst>
                <a:path w="382" h="608" extrusionOk="0">
                  <a:moveTo>
                    <a:pt x="25" y="0"/>
                  </a:moveTo>
                  <a:cubicBezTo>
                    <a:pt x="13" y="0"/>
                    <a:pt x="1" y="0"/>
                    <a:pt x="13" y="12"/>
                  </a:cubicBezTo>
                  <a:cubicBezTo>
                    <a:pt x="84" y="214"/>
                    <a:pt x="203" y="453"/>
                    <a:pt x="370" y="607"/>
                  </a:cubicBezTo>
                  <a:cubicBezTo>
                    <a:pt x="382" y="607"/>
                    <a:pt x="382" y="607"/>
                    <a:pt x="382" y="595"/>
                  </a:cubicBezTo>
                  <a:cubicBezTo>
                    <a:pt x="322" y="500"/>
                    <a:pt x="251" y="417"/>
                    <a:pt x="191" y="322"/>
                  </a:cubicBezTo>
                  <a:cubicBezTo>
                    <a:pt x="132" y="214"/>
                    <a:pt x="72" y="119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51" name="Google Shape;19851;p28"/>
            <p:cNvSpPr/>
            <p:nvPr/>
          </p:nvSpPr>
          <p:spPr>
            <a:xfrm>
              <a:off x="2318425" y="2180025"/>
              <a:ext cx="8950" cy="13675"/>
            </a:xfrm>
            <a:custGeom>
              <a:avLst/>
              <a:gdLst/>
              <a:ahLst/>
              <a:cxnLst/>
              <a:rect l="l" t="t" r="r" b="b"/>
              <a:pathLst>
                <a:path w="358" h="547" extrusionOk="0">
                  <a:moveTo>
                    <a:pt x="10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08" y="196"/>
                    <a:pt x="203" y="399"/>
                    <a:pt x="346" y="542"/>
                  </a:cubicBezTo>
                  <a:cubicBezTo>
                    <a:pt x="350" y="545"/>
                    <a:pt x="352" y="547"/>
                    <a:pt x="354" y="547"/>
                  </a:cubicBezTo>
                  <a:cubicBezTo>
                    <a:pt x="358" y="547"/>
                    <a:pt x="358" y="538"/>
                    <a:pt x="358" y="530"/>
                  </a:cubicBezTo>
                  <a:cubicBezTo>
                    <a:pt x="251" y="351"/>
                    <a:pt x="120" y="184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52" name="Google Shape;19852;p28"/>
            <p:cNvSpPr/>
            <p:nvPr/>
          </p:nvSpPr>
          <p:spPr>
            <a:xfrm>
              <a:off x="2053525" y="2108700"/>
              <a:ext cx="175300" cy="237275"/>
            </a:xfrm>
            <a:custGeom>
              <a:avLst/>
              <a:gdLst/>
              <a:ahLst/>
              <a:cxnLst/>
              <a:rect l="l" t="t" r="r" b="b"/>
              <a:pathLst>
                <a:path w="7012" h="9491" extrusionOk="0">
                  <a:moveTo>
                    <a:pt x="1916" y="0"/>
                  </a:moveTo>
                  <a:cubicBezTo>
                    <a:pt x="1913" y="0"/>
                    <a:pt x="1909" y="1"/>
                    <a:pt x="1905" y="1"/>
                  </a:cubicBezTo>
                  <a:cubicBezTo>
                    <a:pt x="786" y="251"/>
                    <a:pt x="24" y="1252"/>
                    <a:pt x="84" y="2395"/>
                  </a:cubicBezTo>
                  <a:cubicBezTo>
                    <a:pt x="107" y="2680"/>
                    <a:pt x="179" y="2930"/>
                    <a:pt x="262" y="3192"/>
                  </a:cubicBezTo>
                  <a:cubicBezTo>
                    <a:pt x="417" y="3609"/>
                    <a:pt x="465" y="3966"/>
                    <a:pt x="500" y="4407"/>
                  </a:cubicBezTo>
                  <a:cubicBezTo>
                    <a:pt x="560" y="4990"/>
                    <a:pt x="667" y="5574"/>
                    <a:pt x="953" y="6085"/>
                  </a:cubicBezTo>
                  <a:cubicBezTo>
                    <a:pt x="1572" y="7276"/>
                    <a:pt x="2989" y="7514"/>
                    <a:pt x="4048" y="8205"/>
                  </a:cubicBezTo>
                  <a:cubicBezTo>
                    <a:pt x="4703" y="8633"/>
                    <a:pt x="5370" y="9110"/>
                    <a:pt x="6096" y="9395"/>
                  </a:cubicBezTo>
                  <a:cubicBezTo>
                    <a:pt x="6244" y="9450"/>
                    <a:pt x="6390" y="9490"/>
                    <a:pt x="6528" y="9490"/>
                  </a:cubicBezTo>
                  <a:cubicBezTo>
                    <a:pt x="6688" y="9490"/>
                    <a:pt x="6837" y="9436"/>
                    <a:pt x="6965" y="9288"/>
                  </a:cubicBezTo>
                  <a:cubicBezTo>
                    <a:pt x="7012" y="9233"/>
                    <a:pt x="6957" y="9162"/>
                    <a:pt x="6897" y="9162"/>
                  </a:cubicBezTo>
                  <a:cubicBezTo>
                    <a:pt x="6880" y="9162"/>
                    <a:pt x="6862" y="9168"/>
                    <a:pt x="6846" y="9181"/>
                  </a:cubicBezTo>
                  <a:cubicBezTo>
                    <a:pt x="6746" y="9268"/>
                    <a:pt x="6624" y="9304"/>
                    <a:pt x="6490" y="9304"/>
                  </a:cubicBezTo>
                  <a:cubicBezTo>
                    <a:pt x="6001" y="9304"/>
                    <a:pt x="5352" y="8830"/>
                    <a:pt x="5025" y="8633"/>
                  </a:cubicBezTo>
                  <a:cubicBezTo>
                    <a:pt x="4608" y="8383"/>
                    <a:pt x="4203" y="8086"/>
                    <a:pt x="3798" y="7836"/>
                  </a:cubicBezTo>
                  <a:cubicBezTo>
                    <a:pt x="2870" y="7300"/>
                    <a:pt x="1715" y="7086"/>
                    <a:pt x="1131" y="6074"/>
                  </a:cubicBezTo>
                  <a:cubicBezTo>
                    <a:pt x="596" y="5157"/>
                    <a:pt x="798" y="4085"/>
                    <a:pt x="465" y="3133"/>
                  </a:cubicBezTo>
                  <a:cubicBezTo>
                    <a:pt x="0" y="1835"/>
                    <a:pt x="643" y="573"/>
                    <a:pt x="1917" y="120"/>
                  </a:cubicBezTo>
                  <a:cubicBezTo>
                    <a:pt x="2019" y="98"/>
                    <a:pt x="1981" y="0"/>
                    <a:pt x="19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53" name="Google Shape;19853;p28"/>
            <p:cNvSpPr/>
            <p:nvPr/>
          </p:nvSpPr>
          <p:spPr>
            <a:xfrm>
              <a:off x="2217250" y="2211400"/>
              <a:ext cx="62800" cy="133425"/>
            </a:xfrm>
            <a:custGeom>
              <a:avLst/>
              <a:gdLst/>
              <a:ahLst/>
              <a:cxnLst/>
              <a:rect l="l" t="t" r="r" b="b"/>
              <a:pathLst>
                <a:path w="2512" h="5337" extrusionOk="0">
                  <a:moveTo>
                    <a:pt x="2149" y="1"/>
                  </a:moveTo>
                  <a:cubicBezTo>
                    <a:pt x="2132" y="1"/>
                    <a:pt x="2107" y="14"/>
                    <a:pt x="2107" y="37"/>
                  </a:cubicBezTo>
                  <a:cubicBezTo>
                    <a:pt x="2286" y="1227"/>
                    <a:pt x="2071" y="2192"/>
                    <a:pt x="1393" y="3192"/>
                  </a:cubicBezTo>
                  <a:cubicBezTo>
                    <a:pt x="1155" y="3525"/>
                    <a:pt x="976" y="3859"/>
                    <a:pt x="833" y="4263"/>
                  </a:cubicBezTo>
                  <a:cubicBezTo>
                    <a:pt x="702" y="4609"/>
                    <a:pt x="643" y="4811"/>
                    <a:pt x="309" y="5073"/>
                  </a:cubicBezTo>
                  <a:cubicBezTo>
                    <a:pt x="178" y="5192"/>
                    <a:pt x="131" y="5168"/>
                    <a:pt x="12" y="5287"/>
                  </a:cubicBezTo>
                  <a:cubicBezTo>
                    <a:pt x="1" y="5298"/>
                    <a:pt x="9" y="5337"/>
                    <a:pt x="36" y="5337"/>
                  </a:cubicBezTo>
                  <a:cubicBezTo>
                    <a:pt x="40" y="5337"/>
                    <a:pt x="43" y="5336"/>
                    <a:pt x="47" y="5335"/>
                  </a:cubicBezTo>
                  <a:cubicBezTo>
                    <a:pt x="464" y="5156"/>
                    <a:pt x="666" y="5085"/>
                    <a:pt x="857" y="4656"/>
                  </a:cubicBezTo>
                  <a:cubicBezTo>
                    <a:pt x="1119" y="4109"/>
                    <a:pt x="1309" y="3585"/>
                    <a:pt x="1631" y="3085"/>
                  </a:cubicBezTo>
                  <a:cubicBezTo>
                    <a:pt x="2226" y="2168"/>
                    <a:pt x="2512" y="1085"/>
                    <a:pt x="2167" y="13"/>
                  </a:cubicBezTo>
                  <a:cubicBezTo>
                    <a:pt x="2167" y="5"/>
                    <a:pt x="2159" y="1"/>
                    <a:pt x="21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54" name="Google Shape;19854;p28"/>
            <p:cNvSpPr/>
            <p:nvPr/>
          </p:nvSpPr>
          <p:spPr>
            <a:xfrm>
              <a:off x="2163650" y="2182550"/>
              <a:ext cx="51825" cy="135000"/>
            </a:xfrm>
            <a:custGeom>
              <a:avLst/>
              <a:gdLst/>
              <a:ahLst/>
              <a:cxnLst/>
              <a:rect l="l" t="t" r="r" b="b"/>
              <a:pathLst>
                <a:path w="2073" h="5400" extrusionOk="0">
                  <a:moveTo>
                    <a:pt x="1" y="0"/>
                  </a:moveTo>
                  <a:lnTo>
                    <a:pt x="1" y="0"/>
                  </a:lnTo>
                  <a:cubicBezTo>
                    <a:pt x="262" y="453"/>
                    <a:pt x="560" y="917"/>
                    <a:pt x="763" y="1429"/>
                  </a:cubicBezTo>
                  <a:cubicBezTo>
                    <a:pt x="953" y="1941"/>
                    <a:pt x="917" y="2453"/>
                    <a:pt x="1013" y="2989"/>
                  </a:cubicBezTo>
                  <a:cubicBezTo>
                    <a:pt x="1132" y="3846"/>
                    <a:pt x="1667" y="4608"/>
                    <a:pt x="2025" y="5382"/>
                  </a:cubicBezTo>
                  <a:cubicBezTo>
                    <a:pt x="2029" y="5395"/>
                    <a:pt x="2037" y="5400"/>
                    <a:pt x="2044" y="5400"/>
                  </a:cubicBezTo>
                  <a:cubicBezTo>
                    <a:pt x="2058" y="5400"/>
                    <a:pt x="2072" y="5385"/>
                    <a:pt x="2072" y="5370"/>
                  </a:cubicBezTo>
                  <a:cubicBezTo>
                    <a:pt x="1953" y="4906"/>
                    <a:pt x="1715" y="4501"/>
                    <a:pt x="1489" y="4072"/>
                  </a:cubicBezTo>
                  <a:cubicBezTo>
                    <a:pt x="1203" y="3524"/>
                    <a:pt x="1096" y="3001"/>
                    <a:pt x="1036" y="2393"/>
                  </a:cubicBezTo>
                  <a:cubicBezTo>
                    <a:pt x="953" y="1465"/>
                    <a:pt x="548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55" name="Google Shape;19855;p28"/>
            <p:cNvSpPr/>
            <p:nvPr/>
          </p:nvSpPr>
          <p:spPr>
            <a:xfrm>
              <a:off x="2214250" y="2319075"/>
              <a:ext cx="6275" cy="15400"/>
            </a:xfrm>
            <a:custGeom>
              <a:avLst/>
              <a:gdLst/>
              <a:ahLst/>
              <a:cxnLst/>
              <a:rect l="l" t="t" r="r" b="b"/>
              <a:pathLst>
                <a:path w="251" h="616" extrusionOk="0">
                  <a:moveTo>
                    <a:pt x="18" y="1"/>
                  </a:moveTo>
                  <a:cubicBezTo>
                    <a:pt x="8" y="1"/>
                    <a:pt x="1" y="18"/>
                    <a:pt x="1" y="28"/>
                  </a:cubicBezTo>
                  <a:cubicBezTo>
                    <a:pt x="24" y="135"/>
                    <a:pt x="72" y="230"/>
                    <a:pt x="120" y="337"/>
                  </a:cubicBezTo>
                  <a:cubicBezTo>
                    <a:pt x="143" y="433"/>
                    <a:pt x="179" y="528"/>
                    <a:pt x="227" y="611"/>
                  </a:cubicBezTo>
                  <a:cubicBezTo>
                    <a:pt x="230" y="615"/>
                    <a:pt x="233" y="616"/>
                    <a:pt x="236" y="616"/>
                  </a:cubicBezTo>
                  <a:cubicBezTo>
                    <a:pt x="244" y="616"/>
                    <a:pt x="251" y="605"/>
                    <a:pt x="251" y="588"/>
                  </a:cubicBezTo>
                  <a:cubicBezTo>
                    <a:pt x="227" y="492"/>
                    <a:pt x="179" y="385"/>
                    <a:pt x="132" y="278"/>
                  </a:cubicBezTo>
                  <a:cubicBezTo>
                    <a:pt x="108" y="183"/>
                    <a:pt x="72" y="99"/>
                    <a:pt x="24" y="4"/>
                  </a:cubicBezTo>
                  <a:cubicBezTo>
                    <a:pt x="22" y="2"/>
                    <a:pt x="20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56" name="Google Shape;19856;p28"/>
            <p:cNvSpPr/>
            <p:nvPr/>
          </p:nvSpPr>
          <p:spPr>
            <a:xfrm>
              <a:off x="2159175" y="2175700"/>
              <a:ext cx="16400" cy="23825"/>
            </a:xfrm>
            <a:custGeom>
              <a:avLst/>
              <a:gdLst/>
              <a:ahLst/>
              <a:cxnLst/>
              <a:rect l="l" t="t" r="r" b="b"/>
              <a:pathLst>
                <a:path w="656" h="953" extrusionOk="0">
                  <a:moveTo>
                    <a:pt x="1" y="0"/>
                  </a:moveTo>
                  <a:lnTo>
                    <a:pt x="1" y="0"/>
                  </a:lnTo>
                  <a:cubicBezTo>
                    <a:pt x="13" y="191"/>
                    <a:pt x="144" y="393"/>
                    <a:pt x="239" y="536"/>
                  </a:cubicBezTo>
                  <a:cubicBezTo>
                    <a:pt x="322" y="667"/>
                    <a:pt x="441" y="893"/>
                    <a:pt x="608" y="953"/>
                  </a:cubicBezTo>
                  <a:cubicBezTo>
                    <a:pt x="620" y="953"/>
                    <a:pt x="656" y="941"/>
                    <a:pt x="656" y="929"/>
                  </a:cubicBezTo>
                  <a:cubicBezTo>
                    <a:pt x="620" y="762"/>
                    <a:pt x="441" y="608"/>
                    <a:pt x="358" y="465"/>
                  </a:cubicBezTo>
                  <a:cubicBezTo>
                    <a:pt x="251" y="310"/>
                    <a:pt x="168" y="11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57" name="Google Shape;19857;p28"/>
            <p:cNvSpPr/>
            <p:nvPr/>
          </p:nvSpPr>
          <p:spPr>
            <a:xfrm>
              <a:off x="2172575" y="2197425"/>
              <a:ext cx="7775" cy="14575"/>
            </a:xfrm>
            <a:custGeom>
              <a:avLst/>
              <a:gdLst/>
              <a:ahLst/>
              <a:cxnLst/>
              <a:rect l="l" t="t" r="r" b="b"/>
              <a:pathLst>
                <a:path w="311" h="583" extrusionOk="0">
                  <a:moveTo>
                    <a:pt x="1" y="0"/>
                  </a:moveTo>
                  <a:lnTo>
                    <a:pt x="1" y="0"/>
                  </a:lnTo>
                  <a:cubicBezTo>
                    <a:pt x="36" y="96"/>
                    <a:pt x="108" y="191"/>
                    <a:pt x="144" y="274"/>
                  </a:cubicBezTo>
                  <a:cubicBezTo>
                    <a:pt x="191" y="370"/>
                    <a:pt x="227" y="489"/>
                    <a:pt x="275" y="572"/>
                  </a:cubicBezTo>
                  <a:cubicBezTo>
                    <a:pt x="275" y="580"/>
                    <a:pt x="279" y="583"/>
                    <a:pt x="284" y="583"/>
                  </a:cubicBezTo>
                  <a:cubicBezTo>
                    <a:pt x="294" y="583"/>
                    <a:pt x="310" y="572"/>
                    <a:pt x="310" y="572"/>
                  </a:cubicBezTo>
                  <a:cubicBezTo>
                    <a:pt x="310" y="477"/>
                    <a:pt x="251" y="370"/>
                    <a:pt x="203" y="274"/>
                  </a:cubicBezTo>
                  <a:cubicBezTo>
                    <a:pt x="144" y="155"/>
                    <a:pt x="84" y="7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58" name="Google Shape;19858;p28"/>
            <p:cNvSpPr/>
            <p:nvPr/>
          </p:nvSpPr>
          <p:spPr>
            <a:xfrm>
              <a:off x="2168700" y="2183425"/>
              <a:ext cx="23250" cy="50550"/>
            </a:xfrm>
            <a:custGeom>
              <a:avLst/>
              <a:gdLst/>
              <a:ahLst/>
              <a:cxnLst/>
              <a:rect l="l" t="t" r="r" b="b"/>
              <a:pathLst>
                <a:path w="930" h="2022" extrusionOk="0">
                  <a:moveTo>
                    <a:pt x="1" y="1"/>
                  </a:moveTo>
                  <a:lnTo>
                    <a:pt x="1" y="1"/>
                  </a:lnTo>
                  <a:cubicBezTo>
                    <a:pt x="525" y="513"/>
                    <a:pt x="822" y="1299"/>
                    <a:pt x="870" y="2013"/>
                  </a:cubicBezTo>
                  <a:cubicBezTo>
                    <a:pt x="870" y="2019"/>
                    <a:pt x="873" y="2022"/>
                    <a:pt x="876" y="2022"/>
                  </a:cubicBezTo>
                  <a:cubicBezTo>
                    <a:pt x="879" y="2022"/>
                    <a:pt x="882" y="2019"/>
                    <a:pt x="882" y="2013"/>
                  </a:cubicBezTo>
                  <a:cubicBezTo>
                    <a:pt x="930" y="1668"/>
                    <a:pt x="811" y="1346"/>
                    <a:pt x="680" y="1037"/>
                  </a:cubicBezTo>
                  <a:cubicBezTo>
                    <a:pt x="525" y="680"/>
                    <a:pt x="334" y="23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59" name="Google Shape;19859;p28"/>
            <p:cNvSpPr/>
            <p:nvPr/>
          </p:nvSpPr>
          <p:spPr>
            <a:xfrm>
              <a:off x="2191625" y="2237225"/>
              <a:ext cx="27550" cy="78925"/>
            </a:xfrm>
            <a:custGeom>
              <a:avLst/>
              <a:gdLst/>
              <a:ahLst/>
              <a:cxnLst/>
              <a:rect l="l" t="t" r="r" b="b"/>
              <a:pathLst>
                <a:path w="1102" h="3157" extrusionOk="0">
                  <a:moveTo>
                    <a:pt x="11" y="1"/>
                  </a:moveTo>
                  <a:cubicBezTo>
                    <a:pt x="7" y="1"/>
                    <a:pt x="1" y="10"/>
                    <a:pt x="1" y="28"/>
                  </a:cubicBezTo>
                  <a:cubicBezTo>
                    <a:pt x="36" y="528"/>
                    <a:pt x="25" y="1147"/>
                    <a:pt x="263" y="1599"/>
                  </a:cubicBezTo>
                  <a:cubicBezTo>
                    <a:pt x="513" y="2111"/>
                    <a:pt x="691" y="2695"/>
                    <a:pt x="1048" y="3147"/>
                  </a:cubicBezTo>
                  <a:cubicBezTo>
                    <a:pt x="1052" y="3154"/>
                    <a:pt x="1059" y="3157"/>
                    <a:pt x="1065" y="3157"/>
                  </a:cubicBezTo>
                  <a:cubicBezTo>
                    <a:pt x="1082" y="3157"/>
                    <a:pt x="1101" y="3140"/>
                    <a:pt x="1084" y="3123"/>
                  </a:cubicBezTo>
                  <a:cubicBezTo>
                    <a:pt x="787" y="2695"/>
                    <a:pt x="667" y="2195"/>
                    <a:pt x="406" y="1766"/>
                  </a:cubicBezTo>
                  <a:cubicBezTo>
                    <a:pt x="108" y="1230"/>
                    <a:pt x="96" y="635"/>
                    <a:pt x="13" y="28"/>
                  </a:cubicBezTo>
                  <a:cubicBezTo>
                    <a:pt x="19" y="10"/>
                    <a:pt x="16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60" name="Google Shape;19860;p28"/>
            <p:cNvSpPr/>
            <p:nvPr/>
          </p:nvSpPr>
          <p:spPr>
            <a:xfrm>
              <a:off x="2070175" y="2118850"/>
              <a:ext cx="30700" cy="32325"/>
            </a:xfrm>
            <a:custGeom>
              <a:avLst/>
              <a:gdLst/>
              <a:ahLst/>
              <a:cxnLst/>
              <a:rect l="l" t="t" r="r" b="b"/>
              <a:pathLst>
                <a:path w="1228" h="1293" extrusionOk="0">
                  <a:moveTo>
                    <a:pt x="1192" y="0"/>
                  </a:moveTo>
                  <a:cubicBezTo>
                    <a:pt x="656" y="238"/>
                    <a:pt x="180" y="703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299" y="726"/>
                    <a:pt x="644" y="298"/>
                    <a:pt x="1192" y="12"/>
                  </a:cubicBezTo>
                  <a:cubicBezTo>
                    <a:pt x="1227" y="12"/>
                    <a:pt x="1204" y="0"/>
                    <a:pt x="1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61" name="Google Shape;19861;p28"/>
            <p:cNvSpPr/>
            <p:nvPr/>
          </p:nvSpPr>
          <p:spPr>
            <a:xfrm>
              <a:off x="2065425" y="2156650"/>
              <a:ext cx="29725" cy="109625"/>
            </a:xfrm>
            <a:custGeom>
              <a:avLst/>
              <a:gdLst/>
              <a:ahLst/>
              <a:cxnLst/>
              <a:rect l="l" t="t" r="r" b="b"/>
              <a:pathLst>
                <a:path w="1189" h="4385" extrusionOk="0">
                  <a:moveTo>
                    <a:pt x="131" y="0"/>
                  </a:moveTo>
                  <a:cubicBezTo>
                    <a:pt x="48" y="322"/>
                    <a:pt x="48" y="619"/>
                    <a:pt x="131" y="929"/>
                  </a:cubicBezTo>
                  <a:cubicBezTo>
                    <a:pt x="286" y="1465"/>
                    <a:pt x="346" y="1929"/>
                    <a:pt x="381" y="2477"/>
                  </a:cubicBezTo>
                  <a:cubicBezTo>
                    <a:pt x="429" y="3179"/>
                    <a:pt x="620" y="3894"/>
                    <a:pt x="1143" y="4382"/>
                  </a:cubicBezTo>
                  <a:cubicBezTo>
                    <a:pt x="1146" y="4384"/>
                    <a:pt x="1149" y="4385"/>
                    <a:pt x="1152" y="4385"/>
                  </a:cubicBezTo>
                  <a:cubicBezTo>
                    <a:pt x="1167" y="4385"/>
                    <a:pt x="1189" y="4366"/>
                    <a:pt x="1179" y="4346"/>
                  </a:cubicBezTo>
                  <a:cubicBezTo>
                    <a:pt x="608" y="3679"/>
                    <a:pt x="441" y="2941"/>
                    <a:pt x="429" y="2084"/>
                  </a:cubicBezTo>
                  <a:cubicBezTo>
                    <a:pt x="381" y="1370"/>
                    <a:pt x="0" y="75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62" name="Google Shape;19862;p28"/>
            <p:cNvSpPr/>
            <p:nvPr/>
          </p:nvSpPr>
          <p:spPr>
            <a:xfrm>
              <a:off x="2069600" y="2173400"/>
              <a:ext cx="21750" cy="6475"/>
            </a:xfrm>
            <a:custGeom>
              <a:avLst/>
              <a:gdLst/>
              <a:ahLst/>
              <a:cxnLst/>
              <a:rect l="l" t="t" r="r" b="b"/>
              <a:pathLst>
                <a:path w="870" h="259" extrusionOk="0">
                  <a:moveTo>
                    <a:pt x="172" y="0"/>
                  </a:moveTo>
                  <a:cubicBezTo>
                    <a:pt x="122" y="0"/>
                    <a:pt x="73" y="3"/>
                    <a:pt x="24" y="9"/>
                  </a:cubicBezTo>
                  <a:cubicBezTo>
                    <a:pt x="0" y="9"/>
                    <a:pt x="0" y="33"/>
                    <a:pt x="24" y="33"/>
                  </a:cubicBezTo>
                  <a:cubicBezTo>
                    <a:pt x="59" y="30"/>
                    <a:pt x="93" y="29"/>
                    <a:pt x="127" y="29"/>
                  </a:cubicBezTo>
                  <a:cubicBezTo>
                    <a:pt x="392" y="29"/>
                    <a:pt x="625" y="111"/>
                    <a:pt x="857" y="259"/>
                  </a:cubicBezTo>
                  <a:cubicBezTo>
                    <a:pt x="869" y="259"/>
                    <a:pt x="869" y="247"/>
                    <a:pt x="869" y="247"/>
                  </a:cubicBezTo>
                  <a:cubicBezTo>
                    <a:pt x="690" y="78"/>
                    <a:pt x="428" y="0"/>
                    <a:pt x="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63" name="Google Shape;19863;p28"/>
            <p:cNvSpPr/>
            <p:nvPr/>
          </p:nvSpPr>
          <p:spPr>
            <a:xfrm>
              <a:off x="2121075" y="2083200"/>
              <a:ext cx="7375" cy="48900"/>
            </a:xfrm>
            <a:custGeom>
              <a:avLst/>
              <a:gdLst/>
              <a:ahLst/>
              <a:cxnLst/>
              <a:rect l="l" t="t" r="r" b="b"/>
              <a:pathLst>
                <a:path w="295" h="1956" extrusionOk="0">
                  <a:moveTo>
                    <a:pt x="291" y="0"/>
                  </a:moveTo>
                  <a:cubicBezTo>
                    <a:pt x="290" y="0"/>
                    <a:pt x="287" y="3"/>
                    <a:pt x="287" y="9"/>
                  </a:cubicBezTo>
                  <a:cubicBezTo>
                    <a:pt x="293" y="3"/>
                    <a:pt x="293" y="0"/>
                    <a:pt x="291" y="0"/>
                  </a:cubicBezTo>
                  <a:close/>
                  <a:moveTo>
                    <a:pt x="287" y="9"/>
                  </a:moveTo>
                  <a:cubicBezTo>
                    <a:pt x="239" y="402"/>
                    <a:pt x="84" y="771"/>
                    <a:pt x="37" y="1140"/>
                  </a:cubicBezTo>
                  <a:cubicBezTo>
                    <a:pt x="1" y="1414"/>
                    <a:pt x="168" y="1712"/>
                    <a:pt x="275" y="1950"/>
                  </a:cubicBezTo>
                  <a:cubicBezTo>
                    <a:pt x="275" y="1954"/>
                    <a:pt x="277" y="1955"/>
                    <a:pt x="281" y="1955"/>
                  </a:cubicBezTo>
                  <a:cubicBezTo>
                    <a:pt x="287" y="1955"/>
                    <a:pt x="295" y="1950"/>
                    <a:pt x="287" y="1950"/>
                  </a:cubicBezTo>
                  <a:cubicBezTo>
                    <a:pt x="168" y="1545"/>
                    <a:pt x="25" y="1295"/>
                    <a:pt x="156" y="855"/>
                  </a:cubicBezTo>
                  <a:cubicBezTo>
                    <a:pt x="239" y="581"/>
                    <a:pt x="287" y="295"/>
                    <a:pt x="28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64" name="Google Shape;19864;p28"/>
            <p:cNvSpPr/>
            <p:nvPr/>
          </p:nvSpPr>
          <p:spPr>
            <a:xfrm>
              <a:off x="2125550" y="2110600"/>
              <a:ext cx="5675" cy="18875"/>
            </a:xfrm>
            <a:custGeom>
              <a:avLst/>
              <a:gdLst/>
              <a:ahLst/>
              <a:cxnLst/>
              <a:rect l="l" t="t" r="r" b="b"/>
              <a:pathLst>
                <a:path w="227" h="755" extrusionOk="0">
                  <a:moveTo>
                    <a:pt x="18" y="1"/>
                  </a:moveTo>
                  <a:cubicBezTo>
                    <a:pt x="9" y="1"/>
                    <a:pt x="1" y="7"/>
                    <a:pt x="1" y="21"/>
                  </a:cubicBezTo>
                  <a:cubicBezTo>
                    <a:pt x="36" y="259"/>
                    <a:pt x="96" y="509"/>
                    <a:pt x="203" y="747"/>
                  </a:cubicBezTo>
                  <a:cubicBezTo>
                    <a:pt x="203" y="752"/>
                    <a:pt x="207" y="755"/>
                    <a:pt x="212" y="755"/>
                  </a:cubicBezTo>
                  <a:cubicBezTo>
                    <a:pt x="219" y="755"/>
                    <a:pt x="227" y="749"/>
                    <a:pt x="227" y="735"/>
                  </a:cubicBezTo>
                  <a:cubicBezTo>
                    <a:pt x="155" y="485"/>
                    <a:pt x="84" y="259"/>
                    <a:pt x="36" y="9"/>
                  </a:cubicBezTo>
                  <a:cubicBezTo>
                    <a:pt x="31" y="4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65" name="Google Shape;19865;p28"/>
            <p:cNvSpPr/>
            <p:nvPr/>
          </p:nvSpPr>
          <p:spPr>
            <a:xfrm>
              <a:off x="2130025" y="2112675"/>
              <a:ext cx="2700" cy="15050"/>
            </a:xfrm>
            <a:custGeom>
              <a:avLst/>
              <a:gdLst/>
              <a:ahLst/>
              <a:cxnLst/>
              <a:rect l="l" t="t" r="r" b="b"/>
              <a:pathLst>
                <a:path w="108" h="602" extrusionOk="0">
                  <a:moveTo>
                    <a:pt x="9" y="0"/>
                  </a:moveTo>
                  <a:cubicBezTo>
                    <a:pt x="6" y="0"/>
                    <a:pt x="0" y="3"/>
                    <a:pt x="0" y="9"/>
                  </a:cubicBezTo>
                  <a:cubicBezTo>
                    <a:pt x="12" y="3"/>
                    <a:pt x="12" y="0"/>
                    <a:pt x="9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4" y="200"/>
                    <a:pt x="36" y="390"/>
                    <a:pt x="83" y="592"/>
                  </a:cubicBezTo>
                  <a:cubicBezTo>
                    <a:pt x="83" y="598"/>
                    <a:pt x="86" y="601"/>
                    <a:pt x="89" y="601"/>
                  </a:cubicBezTo>
                  <a:cubicBezTo>
                    <a:pt x="92" y="601"/>
                    <a:pt x="95" y="598"/>
                    <a:pt x="95" y="592"/>
                  </a:cubicBezTo>
                  <a:cubicBezTo>
                    <a:pt x="107" y="378"/>
                    <a:pt x="60" y="188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66" name="Google Shape;19866;p28"/>
            <p:cNvSpPr/>
            <p:nvPr/>
          </p:nvSpPr>
          <p:spPr>
            <a:xfrm>
              <a:off x="2162175" y="2091150"/>
              <a:ext cx="19950" cy="33675"/>
            </a:xfrm>
            <a:custGeom>
              <a:avLst/>
              <a:gdLst/>
              <a:ahLst/>
              <a:cxnLst/>
              <a:rect l="l" t="t" r="r" b="b"/>
              <a:pathLst>
                <a:path w="798" h="1347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275"/>
                    <a:pt x="250" y="572"/>
                    <a:pt x="369" y="870"/>
                  </a:cubicBezTo>
                  <a:cubicBezTo>
                    <a:pt x="441" y="1072"/>
                    <a:pt x="595" y="1239"/>
                    <a:pt x="786" y="1346"/>
                  </a:cubicBezTo>
                  <a:cubicBezTo>
                    <a:pt x="798" y="1346"/>
                    <a:pt x="798" y="1334"/>
                    <a:pt x="798" y="1334"/>
                  </a:cubicBezTo>
                  <a:cubicBezTo>
                    <a:pt x="524" y="1132"/>
                    <a:pt x="429" y="918"/>
                    <a:pt x="321" y="596"/>
                  </a:cubicBezTo>
                  <a:cubicBezTo>
                    <a:pt x="250" y="382"/>
                    <a:pt x="143" y="18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67" name="Google Shape;19867;p28"/>
            <p:cNvSpPr/>
            <p:nvPr/>
          </p:nvSpPr>
          <p:spPr>
            <a:xfrm>
              <a:off x="2185075" y="2132300"/>
              <a:ext cx="2700" cy="8250"/>
            </a:xfrm>
            <a:custGeom>
              <a:avLst/>
              <a:gdLst/>
              <a:ahLst/>
              <a:cxnLst/>
              <a:rect l="l" t="t" r="r" b="b"/>
              <a:pathLst>
                <a:path w="108" h="330" extrusionOk="0">
                  <a:moveTo>
                    <a:pt x="10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13" y="4"/>
                    <a:pt x="13" y="1"/>
                    <a:pt x="10" y="1"/>
                  </a:cubicBezTo>
                  <a:close/>
                  <a:moveTo>
                    <a:pt x="1" y="10"/>
                  </a:moveTo>
                  <a:cubicBezTo>
                    <a:pt x="1" y="117"/>
                    <a:pt x="37" y="236"/>
                    <a:pt x="96" y="319"/>
                  </a:cubicBezTo>
                  <a:cubicBezTo>
                    <a:pt x="96" y="327"/>
                    <a:pt x="97" y="330"/>
                    <a:pt x="99" y="330"/>
                  </a:cubicBezTo>
                  <a:cubicBezTo>
                    <a:pt x="102" y="330"/>
                    <a:pt x="108" y="316"/>
                    <a:pt x="108" y="308"/>
                  </a:cubicBezTo>
                  <a:cubicBezTo>
                    <a:pt x="60" y="224"/>
                    <a:pt x="37" y="117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68" name="Google Shape;19868;p28"/>
            <p:cNvSpPr/>
            <p:nvPr/>
          </p:nvSpPr>
          <p:spPr>
            <a:xfrm>
              <a:off x="2340750" y="2057100"/>
              <a:ext cx="14550" cy="6400"/>
            </a:xfrm>
            <a:custGeom>
              <a:avLst/>
              <a:gdLst/>
              <a:ahLst/>
              <a:cxnLst/>
              <a:rect l="l" t="t" r="r" b="b"/>
              <a:pathLst>
                <a:path w="582" h="256" extrusionOk="0">
                  <a:moveTo>
                    <a:pt x="576" y="0"/>
                  </a:moveTo>
                  <a:cubicBezTo>
                    <a:pt x="574" y="0"/>
                    <a:pt x="568" y="2"/>
                    <a:pt x="560" y="6"/>
                  </a:cubicBezTo>
                  <a:cubicBezTo>
                    <a:pt x="576" y="6"/>
                    <a:pt x="582" y="0"/>
                    <a:pt x="576" y="0"/>
                  </a:cubicBezTo>
                  <a:close/>
                  <a:moveTo>
                    <a:pt x="560" y="6"/>
                  </a:moveTo>
                  <a:cubicBezTo>
                    <a:pt x="477" y="53"/>
                    <a:pt x="382" y="101"/>
                    <a:pt x="287" y="148"/>
                  </a:cubicBezTo>
                  <a:lnTo>
                    <a:pt x="13" y="232"/>
                  </a:lnTo>
                  <a:cubicBezTo>
                    <a:pt x="1" y="232"/>
                    <a:pt x="13" y="256"/>
                    <a:pt x="13" y="256"/>
                  </a:cubicBezTo>
                  <a:cubicBezTo>
                    <a:pt x="227" y="220"/>
                    <a:pt x="417" y="113"/>
                    <a:pt x="5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69" name="Google Shape;19869;p28"/>
            <p:cNvSpPr/>
            <p:nvPr/>
          </p:nvSpPr>
          <p:spPr>
            <a:xfrm>
              <a:off x="2343725" y="2059900"/>
              <a:ext cx="11950" cy="6875"/>
            </a:xfrm>
            <a:custGeom>
              <a:avLst/>
              <a:gdLst/>
              <a:ahLst/>
              <a:cxnLst/>
              <a:rect l="l" t="t" r="r" b="b"/>
              <a:pathLst>
                <a:path w="478" h="275" extrusionOk="0">
                  <a:moveTo>
                    <a:pt x="477" y="1"/>
                  </a:moveTo>
                  <a:cubicBezTo>
                    <a:pt x="406" y="48"/>
                    <a:pt x="310" y="84"/>
                    <a:pt x="239" y="120"/>
                  </a:cubicBezTo>
                  <a:cubicBezTo>
                    <a:pt x="168" y="167"/>
                    <a:pt x="72" y="203"/>
                    <a:pt x="1" y="263"/>
                  </a:cubicBezTo>
                  <a:lnTo>
                    <a:pt x="1" y="275"/>
                  </a:lnTo>
                  <a:cubicBezTo>
                    <a:pt x="72" y="239"/>
                    <a:pt x="144" y="203"/>
                    <a:pt x="227" y="156"/>
                  </a:cubicBezTo>
                  <a:cubicBezTo>
                    <a:pt x="310" y="108"/>
                    <a:pt x="406" y="60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70" name="Google Shape;19870;p28"/>
            <p:cNvSpPr/>
            <p:nvPr/>
          </p:nvSpPr>
          <p:spPr>
            <a:xfrm>
              <a:off x="2349675" y="2063650"/>
              <a:ext cx="6975" cy="4925"/>
            </a:xfrm>
            <a:custGeom>
              <a:avLst/>
              <a:gdLst/>
              <a:ahLst/>
              <a:cxnLst/>
              <a:rect l="l" t="t" r="r" b="b"/>
              <a:pathLst>
                <a:path w="279" h="197" extrusionOk="0">
                  <a:moveTo>
                    <a:pt x="268" y="0"/>
                  </a:moveTo>
                  <a:cubicBezTo>
                    <a:pt x="266" y="0"/>
                    <a:pt x="263" y="2"/>
                    <a:pt x="263" y="6"/>
                  </a:cubicBezTo>
                  <a:cubicBezTo>
                    <a:pt x="279" y="6"/>
                    <a:pt x="273" y="0"/>
                    <a:pt x="268" y="0"/>
                  </a:cubicBezTo>
                  <a:close/>
                  <a:moveTo>
                    <a:pt x="263" y="6"/>
                  </a:moveTo>
                  <a:cubicBezTo>
                    <a:pt x="191" y="77"/>
                    <a:pt x="96" y="125"/>
                    <a:pt x="13" y="172"/>
                  </a:cubicBezTo>
                  <a:cubicBezTo>
                    <a:pt x="1" y="172"/>
                    <a:pt x="1" y="196"/>
                    <a:pt x="25" y="196"/>
                  </a:cubicBezTo>
                  <a:cubicBezTo>
                    <a:pt x="120" y="148"/>
                    <a:pt x="203" y="89"/>
                    <a:pt x="26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71" name="Google Shape;19871;p28"/>
            <p:cNvSpPr/>
            <p:nvPr/>
          </p:nvSpPr>
          <p:spPr>
            <a:xfrm>
              <a:off x="2354450" y="2065425"/>
              <a:ext cx="6800" cy="5525"/>
            </a:xfrm>
            <a:custGeom>
              <a:avLst/>
              <a:gdLst/>
              <a:ahLst/>
              <a:cxnLst/>
              <a:rect l="l" t="t" r="r" b="b"/>
              <a:pathLst>
                <a:path w="272" h="221" extrusionOk="0">
                  <a:moveTo>
                    <a:pt x="266" y="1"/>
                  </a:moveTo>
                  <a:cubicBezTo>
                    <a:pt x="264" y="1"/>
                    <a:pt x="258" y="2"/>
                    <a:pt x="250" y="6"/>
                  </a:cubicBezTo>
                  <a:cubicBezTo>
                    <a:pt x="266" y="6"/>
                    <a:pt x="272" y="1"/>
                    <a:pt x="266" y="1"/>
                  </a:cubicBezTo>
                  <a:close/>
                  <a:moveTo>
                    <a:pt x="250" y="6"/>
                  </a:moveTo>
                  <a:lnTo>
                    <a:pt x="250" y="6"/>
                  </a:lnTo>
                  <a:cubicBezTo>
                    <a:pt x="215" y="42"/>
                    <a:pt x="167" y="77"/>
                    <a:pt x="108" y="113"/>
                  </a:cubicBezTo>
                  <a:cubicBezTo>
                    <a:pt x="72" y="137"/>
                    <a:pt x="36" y="173"/>
                    <a:pt x="0" y="196"/>
                  </a:cubicBezTo>
                  <a:cubicBezTo>
                    <a:pt x="0" y="196"/>
                    <a:pt x="0" y="220"/>
                    <a:pt x="12" y="220"/>
                  </a:cubicBezTo>
                  <a:cubicBezTo>
                    <a:pt x="60" y="196"/>
                    <a:pt x="96" y="161"/>
                    <a:pt x="120" y="125"/>
                  </a:cubicBezTo>
                  <a:cubicBezTo>
                    <a:pt x="179" y="101"/>
                    <a:pt x="227" y="54"/>
                    <a:pt x="25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72" name="Google Shape;19872;p28"/>
            <p:cNvSpPr/>
            <p:nvPr/>
          </p:nvSpPr>
          <p:spPr>
            <a:xfrm>
              <a:off x="2359800" y="2071225"/>
              <a:ext cx="7475" cy="2300"/>
            </a:xfrm>
            <a:custGeom>
              <a:avLst/>
              <a:gdLst/>
              <a:ahLst/>
              <a:cxnLst/>
              <a:rect l="l" t="t" r="r" b="b"/>
              <a:pathLst>
                <a:path w="299" h="92" extrusionOk="0">
                  <a:moveTo>
                    <a:pt x="275" y="0"/>
                  </a:moveTo>
                  <a:cubicBezTo>
                    <a:pt x="191" y="24"/>
                    <a:pt x="96" y="60"/>
                    <a:pt x="13" y="72"/>
                  </a:cubicBezTo>
                  <a:cubicBezTo>
                    <a:pt x="1" y="72"/>
                    <a:pt x="1" y="84"/>
                    <a:pt x="13" y="84"/>
                  </a:cubicBezTo>
                  <a:cubicBezTo>
                    <a:pt x="36" y="89"/>
                    <a:pt x="57" y="91"/>
                    <a:pt x="78" y="91"/>
                  </a:cubicBezTo>
                  <a:cubicBezTo>
                    <a:pt x="156" y="91"/>
                    <a:pt x="224" y="59"/>
                    <a:pt x="298" y="12"/>
                  </a:cubicBezTo>
                  <a:cubicBezTo>
                    <a:pt x="298" y="12"/>
                    <a:pt x="298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73" name="Google Shape;19873;p28"/>
            <p:cNvSpPr/>
            <p:nvPr/>
          </p:nvSpPr>
          <p:spPr>
            <a:xfrm>
              <a:off x="2270500" y="2105150"/>
              <a:ext cx="8075" cy="34250"/>
            </a:xfrm>
            <a:custGeom>
              <a:avLst/>
              <a:gdLst/>
              <a:ahLst/>
              <a:cxnLst/>
              <a:rect l="l" t="t" r="r" b="b"/>
              <a:pathLst>
                <a:path w="323" h="1370" extrusionOk="0">
                  <a:moveTo>
                    <a:pt x="1" y="1"/>
                  </a:moveTo>
                  <a:lnTo>
                    <a:pt x="1" y="1"/>
                  </a:lnTo>
                  <a:cubicBezTo>
                    <a:pt x="84" y="298"/>
                    <a:pt x="120" y="572"/>
                    <a:pt x="156" y="893"/>
                  </a:cubicBezTo>
                  <a:cubicBezTo>
                    <a:pt x="179" y="1072"/>
                    <a:pt x="215" y="1227"/>
                    <a:pt x="322" y="1370"/>
                  </a:cubicBezTo>
                  <a:cubicBezTo>
                    <a:pt x="96" y="929"/>
                    <a:pt x="203" y="42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74" name="Google Shape;19874;p28"/>
            <p:cNvSpPr/>
            <p:nvPr/>
          </p:nvSpPr>
          <p:spPr>
            <a:xfrm>
              <a:off x="2278550" y="2141475"/>
              <a:ext cx="3000" cy="8650"/>
            </a:xfrm>
            <a:custGeom>
              <a:avLst/>
              <a:gdLst/>
              <a:ahLst/>
              <a:cxnLst/>
              <a:rect l="l" t="t" r="r" b="b"/>
              <a:pathLst>
                <a:path w="120" h="346" extrusionOk="0">
                  <a:moveTo>
                    <a:pt x="12" y="0"/>
                  </a:moveTo>
                  <a:lnTo>
                    <a:pt x="12" y="0"/>
                  </a:lnTo>
                  <a:cubicBezTo>
                    <a:pt x="0" y="119"/>
                    <a:pt x="36" y="250"/>
                    <a:pt x="108" y="345"/>
                  </a:cubicBezTo>
                  <a:lnTo>
                    <a:pt x="119" y="345"/>
                  </a:lnTo>
                  <a:cubicBezTo>
                    <a:pt x="108" y="286"/>
                    <a:pt x="72" y="238"/>
                    <a:pt x="60" y="191"/>
                  </a:cubicBezTo>
                  <a:cubicBezTo>
                    <a:pt x="48" y="119"/>
                    <a:pt x="36" y="6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75" name="Google Shape;19875;p28"/>
            <p:cNvSpPr/>
            <p:nvPr/>
          </p:nvSpPr>
          <p:spPr>
            <a:xfrm>
              <a:off x="2245500" y="2215575"/>
              <a:ext cx="21500" cy="77725"/>
            </a:xfrm>
            <a:custGeom>
              <a:avLst/>
              <a:gdLst/>
              <a:ahLst/>
              <a:cxnLst/>
              <a:rect l="l" t="t" r="r" b="b"/>
              <a:pathLst>
                <a:path w="860" h="3109" extrusionOk="0">
                  <a:moveTo>
                    <a:pt x="775" y="1"/>
                  </a:moveTo>
                  <a:lnTo>
                    <a:pt x="775" y="1"/>
                  </a:lnTo>
                  <a:cubicBezTo>
                    <a:pt x="813" y="301"/>
                    <a:pt x="848" y="601"/>
                    <a:pt x="843" y="897"/>
                  </a:cubicBezTo>
                  <a:lnTo>
                    <a:pt x="843" y="897"/>
                  </a:lnTo>
                  <a:cubicBezTo>
                    <a:pt x="860" y="620"/>
                    <a:pt x="840" y="326"/>
                    <a:pt x="775" y="1"/>
                  </a:cubicBezTo>
                  <a:close/>
                  <a:moveTo>
                    <a:pt x="843" y="897"/>
                  </a:moveTo>
                  <a:cubicBezTo>
                    <a:pt x="819" y="1277"/>
                    <a:pt x="726" y="1623"/>
                    <a:pt x="585" y="1971"/>
                  </a:cubicBezTo>
                  <a:lnTo>
                    <a:pt x="585" y="1971"/>
                  </a:lnTo>
                  <a:cubicBezTo>
                    <a:pt x="633" y="1867"/>
                    <a:pt x="677" y="1762"/>
                    <a:pt x="715" y="1656"/>
                  </a:cubicBezTo>
                  <a:cubicBezTo>
                    <a:pt x="803" y="1407"/>
                    <a:pt x="838" y="1154"/>
                    <a:pt x="843" y="897"/>
                  </a:cubicBezTo>
                  <a:close/>
                  <a:moveTo>
                    <a:pt x="585" y="1971"/>
                  </a:moveTo>
                  <a:cubicBezTo>
                    <a:pt x="408" y="2354"/>
                    <a:pt x="179" y="2722"/>
                    <a:pt x="1" y="3096"/>
                  </a:cubicBezTo>
                  <a:cubicBezTo>
                    <a:pt x="1" y="3108"/>
                    <a:pt x="13" y="3108"/>
                    <a:pt x="13" y="3108"/>
                  </a:cubicBezTo>
                  <a:cubicBezTo>
                    <a:pt x="238" y="2703"/>
                    <a:pt x="438" y="2337"/>
                    <a:pt x="585" y="197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76" name="Google Shape;19876;p28"/>
            <p:cNvSpPr/>
            <p:nvPr/>
          </p:nvSpPr>
          <p:spPr>
            <a:xfrm>
              <a:off x="2227950" y="2295650"/>
              <a:ext cx="17875" cy="41700"/>
            </a:xfrm>
            <a:custGeom>
              <a:avLst/>
              <a:gdLst/>
              <a:ahLst/>
              <a:cxnLst/>
              <a:rect l="l" t="t" r="r" b="b"/>
              <a:pathLst>
                <a:path w="715" h="1668" extrusionOk="0">
                  <a:moveTo>
                    <a:pt x="703" y="1"/>
                  </a:moveTo>
                  <a:cubicBezTo>
                    <a:pt x="393" y="489"/>
                    <a:pt x="119" y="1072"/>
                    <a:pt x="0" y="1644"/>
                  </a:cubicBezTo>
                  <a:cubicBezTo>
                    <a:pt x="0" y="1667"/>
                    <a:pt x="12" y="1667"/>
                    <a:pt x="36" y="1667"/>
                  </a:cubicBezTo>
                  <a:cubicBezTo>
                    <a:pt x="250" y="1096"/>
                    <a:pt x="441" y="560"/>
                    <a:pt x="715" y="12"/>
                  </a:cubicBezTo>
                  <a:cubicBezTo>
                    <a:pt x="715" y="1"/>
                    <a:pt x="715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77" name="Google Shape;19877;p28"/>
            <p:cNvSpPr/>
            <p:nvPr/>
          </p:nvSpPr>
          <p:spPr>
            <a:xfrm>
              <a:off x="2178225" y="2186125"/>
              <a:ext cx="84875" cy="27700"/>
            </a:xfrm>
            <a:custGeom>
              <a:avLst/>
              <a:gdLst/>
              <a:ahLst/>
              <a:cxnLst/>
              <a:rect l="l" t="t" r="r" b="b"/>
              <a:pathLst>
                <a:path w="3395" h="1108" extrusionOk="0">
                  <a:moveTo>
                    <a:pt x="1" y="0"/>
                  </a:moveTo>
                  <a:lnTo>
                    <a:pt x="1" y="0"/>
                  </a:lnTo>
                  <a:cubicBezTo>
                    <a:pt x="572" y="191"/>
                    <a:pt x="1073" y="572"/>
                    <a:pt x="1644" y="762"/>
                  </a:cubicBezTo>
                  <a:cubicBezTo>
                    <a:pt x="2204" y="953"/>
                    <a:pt x="2775" y="1060"/>
                    <a:pt x="3359" y="1107"/>
                  </a:cubicBezTo>
                  <a:cubicBezTo>
                    <a:pt x="3394" y="1107"/>
                    <a:pt x="3394" y="1060"/>
                    <a:pt x="3359" y="1060"/>
                  </a:cubicBezTo>
                  <a:cubicBezTo>
                    <a:pt x="2620" y="1012"/>
                    <a:pt x="1906" y="845"/>
                    <a:pt x="1215" y="548"/>
                  </a:cubicBezTo>
                  <a:cubicBezTo>
                    <a:pt x="811" y="393"/>
                    <a:pt x="441" y="9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78" name="Google Shape;19878;p28"/>
            <p:cNvSpPr/>
            <p:nvPr/>
          </p:nvSpPr>
          <p:spPr>
            <a:xfrm>
              <a:off x="2180050" y="2188225"/>
              <a:ext cx="82150" cy="28075"/>
            </a:xfrm>
            <a:custGeom>
              <a:avLst/>
              <a:gdLst/>
              <a:ahLst/>
              <a:cxnLst/>
              <a:rect l="l" t="t" r="r" b="b"/>
              <a:pathLst>
                <a:path w="3286" h="1123" extrusionOk="0">
                  <a:moveTo>
                    <a:pt x="3" y="1"/>
                  </a:moveTo>
                  <a:cubicBezTo>
                    <a:pt x="1" y="1"/>
                    <a:pt x="3" y="11"/>
                    <a:pt x="11" y="11"/>
                  </a:cubicBezTo>
                  <a:cubicBezTo>
                    <a:pt x="7" y="3"/>
                    <a:pt x="5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71" y="599"/>
                    <a:pt x="2010" y="1123"/>
                    <a:pt x="3081" y="1123"/>
                  </a:cubicBezTo>
                  <a:cubicBezTo>
                    <a:pt x="3137" y="1123"/>
                    <a:pt x="3194" y="1122"/>
                    <a:pt x="3250" y="1119"/>
                  </a:cubicBezTo>
                  <a:cubicBezTo>
                    <a:pt x="3286" y="1119"/>
                    <a:pt x="3286" y="1083"/>
                    <a:pt x="3250" y="1083"/>
                  </a:cubicBezTo>
                  <a:cubicBezTo>
                    <a:pt x="2702" y="1083"/>
                    <a:pt x="2119" y="916"/>
                    <a:pt x="1583" y="761"/>
                  </a:cubicBezTo>
                  <a:cubicBezTo>
                    <a:pt x="1011" y="618"/>
                    <a:pt x="547" y="249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79" name="Google Shape;19879;p28"/>
            <p:cNvSpPr/>
            <p:nvPr/>
          </p:nvSpPr>
          <p:spPr>
            <a:xfrm>
              <a:off x="2076150" y="2121525"/>
              <a:ext cx="24125" cy="28525"/>
            </a:xfrm>
            <a:custGeom>
              <a:avLst/>
              <a:gdLst/>
              <a:ahLst/>
              <a:cxnLst/>
              <a:rect l="l" t="t" r="r" b="b"/>
              <a:pathLst>
                <a:path w="965" h="1141" extrusionOk="0">
                  <a:moveTo>
                    <a:pt x="965" y="0"/>
                  </a:moveTo>
                  <a:lnTo>
                    <a:pt x="965" y="0"/>
                  </a:lnTo>
                  <a:cubicBezTo>
                    <a:pt x="750" y="179"/>
                    <a:pt x="536" y="358"/>
                    <a:pt x="333" y="560"/>
                  </a:cubicBezTo>
                  <a:cubicBezTo>
                    <a:pt x="167" y="727"/>
                    <a:pt x="12" y="893"/>
                    <a:pt x="0" y="1131"/>
                  </a:cubicBezTo>
                  <a:cubicBezTo>
                    <a:pt x="0" y="1137"/>
                    <a:pt x="3" y="1140"/>
                    <a:pt x="6" y="1140"/>
                  </a:cubicBezTo>
                  <a:cubicBezTo>
                    <a:pt x="9" y="1140"/>
                    <a:pt x="12" y="1137"/>
                    <a:pt x="12" y="1131"/>
                  </a:cubicBezTo>
                  <a:cubicBezTo>
                    <a:pt x="119" y="631"/>
                    <a:pt x="631" y="334"/>
                    <a:pt x="9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80" name="Google Shape;19880;p28"/>
            <p:cNvSpPr/>
            <p:nvPr/>
          </p:nvSpPr>
          <p:spPr>
            <a:xfrm>
              <a:off x="2088050" y="2124700"/>
              <a:ext cx="14300" cy="15000"/>
            </a:xfrm>
            <a:custGeom>
              <a:avLst/>
              <a:gdLst/>
              <a:ahLst/>
              <a:cxnLst/>
              <a:rect l="l" t="t" r="r" b="b"/>
              <a:pathLst>
                <a:path w="572" h="600" extrusionOk="0">
                  <a:moveTo>
                    <a:pt x="560" y="1"/>
                  </a:moveTo>
                  <a:cubicBezTo>
                    <a:pt x="557" y="1"/>
                    <a:pt x="553" y="2"/>
                    <a:pt x="548" y="4"/>
                  </a:cubicBezTo>
                  <a:cubicBezTo>
                    <a:pt x="346" y="135"/>
                    <a:pt x="84" y="362"/>
                    <a:pt x="0" y="588"/>
                  </a:cubicBezTo>
                  <a:cubicBezTo>
                    <a:pt x="0" y="600"/>
                    <a:pt x="12" y="600"/>
                    <a:pt x="12" y="600"/>
                  </a:cubicBezTo>
                  <a:cubicBezTo>
                    <a:pt x="108" y="504"/>
                    <a:pt x="167" y="409"/>
                    <a:pt x="250" y="302"/>
                  </a:cubicBezTo>
                  <a:cubicBezTo>
                    <a:pt x="346" y="195"/>
                    <a:pt x="465" y="111"/>
                    <a:pt x="572" y="16"/>
                  </a:cubicBezTo>
                  <a:cubicBezTo>
                    <a:pt x="572" y="16"/>
                    <a:pt x="572" y="1"/>
                    <a:pt x="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81" name="Google Shape;19881;p28"/>
            <p:cNvSpPr/>
            <p:nvPr/>
          </p:nvSpPr>
          <p:spPr>
            <a:xfrm>
              <a:off x="2093400" y="2126275"/>
              <a:ext cx="11350" cy="12525"/>
            </a:xfrm>
            <a:custGeom>
              <a:avLst/>
              <a:gdLst/>
              <a:ahLst/>
              <a:cxnLst/>
              <a:rect l="l" t="t" r="r" b="b"/>
              <a:pathLst>
                <a:path w="454" h="501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132"/>
                    <a:pt x="96" y="310"/>
                    <a:pt x="1" y="489"/>
                  </a:cubicBezTo>
                  <a:cubicBezTo>
                    <a:pt x="1" y="501"/>
                    <a:pt x="13" y="501"/>
                    <a:pt x="13" y="501"/>
                  </a:cubicBezTo>
                  <a:cubicBezTo>
                    <a:pt x="96" y="429"/>
                    <a:pt x="155" y="322"/>
                    <a:pt x="239" y="251"/>
                  </a:cubicBezTo>
                  <a:cubicBezTo>
                    <a:pt x="310" y="168"/>
                    <a:pt x="382" y="84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82" name="Google Shape;19882;p28"/>
            <p:cNvSpPr/>
            <p:nvPr/>
          </p:nvSpPr>
          <p:spPr>
            <a:xfrm>
              <a:off x="2100250" y="2133425"/>
              <a:ext cx="3000" cy="4350"/>
            </a:xfrm>
            <a:custGeom>
              <a:avLst/>
              <a:gdLst/>
              <a:ahLst/>
              <a:cxnLst/>
              <a:rect l="l" t="t" r="r" b="b"/>
              <a:pathLst>
                <a:path w="120" h="174" extrusionOk="0">
                  <a:moveTo>
                    <a:pt x="120" y="1"/>
                  </a:moveTo>
                  <a:cubicBezTo>
                    <a:pt x="60" y="36"/>
                    <a:pt x="24" y="96"/>
                    <a:pt x="1" y="155"/>
                  </a:cubicBezTo>
                  <a:cubicBezTo>
                    <a:pt x="1" y="167"/>
                    <a:pt x="6" y="173"/>
                    <a:pt x="12" y="173"/>
                  </a:cubicBezTo>
                  <a:cubicBezTo>
                    <a:pt x="18" y="173"/>
                    <a:pt x="24" y="167"/>
                    <a:pt x="24" y="155"/>
                  </a:cubicBezTo>
                  <a:cubicBezTo>
                    <a:pt x="48" y="96"/>
                    <a:pt x="60" y="36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83" name="Google Shape;19883;p28"/>
            <p:cNvSpPr/>
            <p:nvPr/>
          </p:nvSpPr>
          <p:spPr>
            <a:xfrm>
              <a:off x="2100250" y="2120325"/>
              <a:ext cx="18775" cy="31200"/>
            </a:xfrm>
            <a:custGeom>
              <a:avLst/>
              <a:gdLst/>
              <a:ahLst/>
              <a:cxnLst/>
              <a:rect l="l" t="t" r="r" b="b"/>
              <a:pathLst>
                <a:path w="751" h="1248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239"/>
                    <a:pt x="143" y="441"/>
                    <a:pt x="286" y="644"/>
                  </a:cubicBezTo>
                  <a:cubicBezTo>
                    <a:pt x="441" y="834"/>
                    <a:pt x="655" y="977"/>
                    <a:pt x="715" y="1239"/>
                  </a:cubicBezTo>
                  <a:cubicBezTo>
                    <a:pt x="715" y="1245"/>
                    <a:pt x="724" y="1248"/>
                    <a:pt x="733" y="1248"/>
                  </a:cubicBezTo>
                  <a:cubicBezTo>
                    <a:pt x="742" y="1248"/>
                    <a:pt x="751" y="1245"/>
                    <a:pt x="751" y="1239"/>
                  </a:cubicBezTo>
                  <a:cubicBezTo>
                    <a:pt x="751" y="1037"/>
                    <a:pt x="584" y="918"/>
                    <a:pt x="453" y="787"/>
                  </a:cubicBezTo>
                  <a:cubicBezTo>
                    <a:pt x="262" y="560"/>
                    <a:pt x="96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84" name="Google Shape;19884;p28"/>
            <p:cNvSpPr/>
            <p:nvPr/>
          </p:nvSpPr>
          <p:spPr>
            <a:xfrm>
              <a:off x="2119625" y="2154475"/>
              <a:ext cx="27975" cy="17800"/>
            </a:xfrm>
            <a:custGeom>
              <a:avLst/>
              <a:gdLst/>
              <a:ahLst/>
              <a:cxnLst/>
              <a:rect l="l" t="t" r="r" b="b"/>
              <a:pathLst>
                <a:path w="1119" h="712" extrusionOk="0">
                  <a:moveTo>
                    <a:pt x="12" y="1"/>
                  </a:moveTo>
                  <a:cubicBezTo>
                    <a:pt x="0" y="1"/>
                    <a:pt x="4" y="16"/>
                    <a:pt x="23" y="16"/>
                  </a:cubicBezTo>
                  <a:cubicBezTo>
                    <a:pt x="452" y="147"/>
                    <a:pt x="773" y="385"/>
                    <a:pt x="1107" y="706"/>
                  </a:cubicBezTo>
                  <a:cubicBezTo>
                    <a:pt x="1110" y="710"/>
                    <a:pt x="1112" y="711"/>
                    <a:pt x="1114" y="711"/>
                  </a:cubicBezTo>
                  <a:cubicBezTo>
                    <a:pt x="1119" y="711"/>
                    <a:pt x="1119" y="700"/>
                    <a:pt x="1119" y="683"/>
                  </a:cubicBezTo>
                  <a:cubicBezTo>
                    <a:pt x="833" y="361"/>
                    <a:pt x="440" y="135"/>
                    <a:pt x="23" y="4"/>
                  </a:cubicBezTo>
                  <a:cubicBezTo>
                    <a:pt x="18" y="2"/>
                    <a:pt x="15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85" name="Google Shape;19885;p28"/>
            <p:cNvSpPr/>
            <p:nvPr/>
          </p:nvSpPr>
          <p:spPr>
            <a:xfrm>
              <a:off x="2121675" y="2182550"/>
              <a:ext cx="38725" cy="44200"/>
            </a:xfrm>
            <a:custGeom>
              <a:avLst/>
              <a:gdLst/>
              <a:ahLst/>
              <a:cxnLst/>
              <a:rect l="l" t="t" r="r" b="b"/>
              <a:pathLst>
                <a:path w="1549" h="1768" extrusionOk="0">
                  <a:moveTo>
                    <a:pt x="1549" y="0"/>
                  </a:moveTo>
                  <a:lnTo>
                    <a:pt x="1549" y="0"/>
                  </a:lnTo>
                  <a:cubicBezTo>
                    <a:pt x="1334" y="238"/>
                    <a:pt x="1191" y="357"/>
                    <a:pt x="906" y="512"/>
                  </a:cubicBezTo>
                  <a:cubicBezTo>
                    <a:pt x="798" y="572"/>
                    <a:pt x="715" y="631"/>
                    <a:pt x="620" y="726"/>
                  </a:cubicBezTo>
                  <a:cubicBezTo>
                    <a:pt x="358" y="1000"/>
                    <a:pt x="144" y="1405"/>
                    <a:pt x="1" y="1750"/>
                  </a:cubicBezTo>
                  <a:cubicBezTo>
                    <a:pt x="1" y="1759"/>
                    <a:pt x="7" y="1767"/>
                    <a:pt x="10" y="1767"/>
                  </a:cubicBezTo>
                  <a:cubicBezTo>
                    <a:pt x="12" y="1767"/>
                    <a:pt x="13" y="1766"/>
                    <a:pt x="13" y="1762"/>
                  </a:cubicBezTo>
                  <a:cubicBezTo>
                    <a:pt x="298" y="1369"/>
                    <a:pt x="453" y="798"/>
                    <a:pt x="918" y="548"/>
                  </a:cubicBezTo>
                  <a:cubicBezTo>
                    <a:pt x="1215" y="393"/>
                    <a:pt x="1370" y="298"/>
                    <a:pt x="1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86" name="Google Shape;19886;p28"/>
            <p:cNvSpPr/>
            <p:nvPr/>
          </p:nvSpPr>
          <p:spPr>
            <a:xfrm>
              <a:off x="2123475" y="2184800"/>
              <a:ext cx="39700" cy="47000"/>
            </a:xfrm>
            <a:custGeom>
              <a:avLst/>
              <a:gdLst/>
              <a:ahLst/>
              <a:cxnLst/>
              <a:rect l="l" t="t" r="r" b="b"/>
              <a:pathLst>
                <a:path w="1588" h="1880" extrusionOk="0">
                  <a:moveTo>
                    <a:pt x="1565" y="0"/>
                  </a:moveTo>
                  <a:cubicBezTo>
                    <a:pt x="1559" y="0"/>
                    <a:pt x="1552" y="1"/>
                    <a:pt x="1548" y="5"/>
                  </a:cubicBezTo>
                  <a:cubicBezTo>
                    <a:pt x="1358" y="410"/>
                    <a:pt x="893" y="565"/>
                    <a:pt x="596" y="875"/>
                  </a:cubicBezTo>
                  <a:cubicBezTo>
                    <a:pt x="345" y="1160"/>
                    <a:pt x="131" y="1494"/>
                    <a:pt x="0" y="1851"/>
                  </a:cubicBezTo>
                  <a:cubicBezTo>
                    <a:pt x="0" y="1868"/>
                    <a:pt x="7" y="1879"/>
                    <a:pt x="15" y="1879"/>
                  </a:cubicBezTo>
                  <a:cubicBezTo>
                    <a:pt x="18" y="1879"/>
                    <a:pt x="21" y="1878"/>
                    <a:pt x="24" y="1875"/>
                  </a:cubicBezTo>
                  <a:cubicBezTo>
                    <a:pt x="310" y="1410"/>
                    <a:pt x="524" y="946"/>
                    <a:pt x="977" y="625"/>
                  </a:cubicBezTo>
                  <a:cubicBezTo>
                    <a:pt x="1238" y="446"/>
                    <a:pt x="1477" y="327"/>
                    <a:pt x="1572" y="5"/>
                  </a:cubicBezTo>
                  <a:cubicBezTo>
                    <a:pt x="1588" y="5"/>
                    <a:pt x="1577" y="0"/>
                    <a:pt x="15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87" name="Google Shape;19887;p28"/>
            <p:cNvSpPr/>
            <p:nvPr/>
          </p:nvSpPr>
          <p:spPr>
            <a:xfrm>
              <a:off x="2110075" y="2230625"/>
              <a:ext cx="11425" cy="27075"/>
            </a:xfrm>
            <a:custGeom>
              <a:avLst/>
              <a:gdLst/>
              <a:ahLst/>
              <a:cxnLst/>
              <a:rect l="l" t="t" r="r" b="b"/>
              <a:pathLst>
                <a:path w="457" h="1083" extrusionOk="0">
                  <a:moveTo>
                    <a:pt x="446" y="1"/>
                  </a:moveTo>
                  <a:cubicBezTo>
                    <a:pt x="444" y="1"/>
                    <a:pt x="441" y="2"/>
                    <a:pt x="441" y="6"/>
                  </a:cubicBezTo>
                  <a:cubicBezTo>
                    <a:pt x="457" y="6"/>
                    <a:pt x="452" y="1"/>
                    <a:pt x="446" y="1"/>
                  </a:cubicBezTo>
                  <a:close/>
                  <a:moveTo>
                    <a:pt x="441" y="6"/>
                  </a:moveTo>
                  <a:lnTo>
                    <a:pt x="441" y="6"/>
                  </a:lnTo>
                  <a:cubicBezTo>
                    <a:pt x="286" y="351"/>
                    <a:pt x="143" y="708"/>
                    <a:pt x="0" y="1066"/>
                  </a:cubicBezTo>
                  <a:cubicBezTo>
                    <a:pt x="0" y="1074"/>
                    <a:pt x="6" y="1082"/>
                    <a:pt x="10" y="1082"/>
                  </a:cubicBezTo>
                  <a:cubicBezTo>
                    <a:pt x="11" y="1082"/>
                    <a:pt x="12" y="1081"/>
                    <a:pt x="12" y="1078"/>
                  </a:cubicBezTo>
                  <a:cubicBezTo>
                    <a:pt x="179" y="720"/>
                    <a:pt x="322" y="363"/>
                    <a:pt x="4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88" name="Google Shape;19888;p28"/>
            <p:cNvSpPr/>
            <p:nvPr/>
          </p:nvSpPr>
          <p:spPr>
            <a:xfrm>
              <a:off x="2112150" y="2236275"/>
              <a:ext cx="10150" cy="21525"/>
            </a:xfrm>
            <a:custGeom>
              <a:avLst/>
              <a:gdLst/>
              <a:ahLst/>
              <a:cxnLst/>
              <a:rect l="l" t="t" r="r" b="b"/>
              <a:pathLst>
                <a:path w="406" h="861" extrusionOk="0">
                  <a:moveTo>
                    <a:pt x="397" y="1"/>
                  </a:moveTo>
                  <a:cubicBezTo>
                    <a:pt x="395" y="1"/>
                    <a:pt x="394" y="2"/>
                    <a:pt x="394" y="6"/>
                  </a:cubicBezTo>
                  <a:cubicBezTo>
                    <a:pt x="227" y="256"/>
                    <a:pt x="60" y="554"/>
                    <a:pt x="1" y="852"/>
                  </a:cubicBezTo>
                  <a:cubicBezTo>
                    <a:pt x="1" y="857"/>
                    <a:pt x="7" y="860"/>
                    <a:pt x="13" y="860"/>
                  </a:cubicBezTo>
                  <a:cubicBezTo>
                    <a:pt x="19" y="860"/>
                    <a:pt x="25" y="857"/>
                    <a:pt x="25" y="852"/>
                  </a:cubicBezTo>
                  <a:cubicBezTo>
                    <a:pt x="156" y="566"/>
                    <a:pt x="275" y="292"/>
                    <a:pt x="406" y="6"/>
                  </a:cubicBezTo>
                  <a:cubicBezTo>
                    <a:pt x="406" y="6"/>
                    <a:pt x="400" y="1"/>
                    <a:pt x="3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89" name="Google Shape;19889;p28"/>
            <p:cNvSpPr/>
            <p:nvPr/>
          </p:nvSpPr>
          <p:spPr>
            <a:xfrm>
              <a:off x="2097900" y="2269700"/>
              <a:ext cx="67500" cy="35275"/>
            </a:xfrm>
            <a:custGeom>
              <a:avLst/>
              <a:gdLst/>
              <a:ahLst/>
              <a:cxnLst/>
              <a:rect l="l" t="t" r="r" b="b"/>
              <a:pathLst>
                <a:path w="2700" h="1411" extrusionOk="0">
                  <a:moveTo>
                    <a:pt x="26" y="0"/>
                  </a:moveTo>
                  <a:cubicBezTo>
                    <a:pt x="8" y="0"/>
                    <a:pt x="1" y="26"/>
                    <a:pt x="11" y="26"/>
                  </a:cubicBezTo>
                  <a:cubicBezTo>
                    <a:pt x="285" y="277"/>
                    <a:pt x="559" y="562"/>
                    <a:pt x="928" y="646"/>
                  </a:cubicBezTo>
                  <a:cubicBezTo>
                    <a:pt x="1571" y="812"/>
                    <a:pt x="2071" y="1110"/>
                    <a:pt x="2666" y="1408"/>
                  </a:cubicBezTo>
                  <a:cubicBezTo>
                    <a:pt x="2671" y="1410"/>
                    <a:pt x="2675" y="1411"/>
                    <a:pt x="2678" y="1411"/>
                  </a:cubicBezTo>
                  <a:cubicBezTo>
                    <a:pt x="2694" y="1411"/>
                    <a:pt x="2700" y="1391"/>
                    <a:pt x="2690" y="1372"/>
                  </a:cubicBezTo>
                  <a:cubicBezTo>
                    <a:pt x="2273" y="1134"/>
                    <a:pt x="1833" y="872"/>
                    <a:pt x="1392" y="717"/>
                  </a:cubicBezTo>
                  <a:cubicBezTo>
                    <a:pt x="1166" y="646"/>
                    <a:pt x="916" y="634"/>
                    <a:pt x="714" y="527"/>
                  </a:cubicBezTo>
                  <a:cubicBezTo>
                    <a:pt x="464" y="407"/>
                    <a:pt x="249" y="169"/>
                    <a:pt x="35" y="3"/>
                  </a:cubicBezTo>
                  <a:cubicBezTo>
                    <a:pt x="32" y="1"/>
                    <a:pt x="28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90" name="Google Shape;19890;p28"/>
            <p:cNvSpPr/>
            <p:nvPr/>
          </p:nvSpPr>
          <p:spPr>
            <a:xfrm>
              <a:off x="2169975" y="2306850"/>
              <a:ext cx="45800" cy="27525"/>
            </a:xfrm>
            <a:custGeom>
              <a:avLst/>
              <a:gdLst/>
              <a:ahLst/>
              <a:cxnLst/>
              <a:rect l="l" t="t" r="r" b="b"/>
              <a:pathLst>
                <a:path w="1832" h="1101" extrusionOk="0">
                  <a:moveTo>
                    <a:pt x="17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402" y="231"/>
                    <a:pt x="760" y="457"/>
                    <a:pt x="1117" y="719"/>
                  </a:cubicBezTo>
                  <a:cubicBezTo>
                    <a:pt x="1331" y="898"/>
                    <a:pt x="1533" y="1041"/>
                    <a:pt x="1819" y="1100"/>
                  </a:cubicBezTo>
                  <a:cubicBezTo>
                    <a:pt x="1831" y="1100"/>
                    <a:pt x="1831" y="1077"/>
                    <a:pt x="1819" y="1077"/>
                  </a:cubicBezTo>
                  <a:cubicBezTo>
                    <a:pt x="1462" y="957"/>
                    <a:pt x="1224" y="743"/>
                    <a:pt x="926" y="529"/>
                  </a:cubicBezTo>
                  <a:cubicBezTo>
                    <a:pt x="641" y="326"/>
                    <a:pt x="343" y="160"/>
                    <a:pt x="33" y="5"/>
                  </a:cubicBezTo>
                  <a:cubicBezTo>
                    <a:pt x="27" y="2"/>
                    <a:pt x="21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91" name="Google Shape;19891;p28"/>
            <p:cNvSpPr/>
            <p:nvPr/>
          </p:nvSpPr>
          <p:spPr>
            <a:xfrm>
              <a:off x="2258000" y="2218725"/>
              <a:ext cx="6325" cy="39975"/>
            </a:xfrm>
            <a:custGeom>
              <a:avLst/>
              <a:gdLst/>
              <a:ahLst/>
              <a:cxnLst/>
              <a:rect l="l" t="t" r="r" b="b"/>
              <a:pathLst>
                <a:path w="253" h="1599" extrusionOk="0">
                  <a:moveTo>
                    <a:pt x="203" y="65"/>
                  </a:moveTo>
                  <a:cubicBezTo>
                    <a:pt x="201" y="65"/>
                    <a:pt x="200" y="66"/>
                    <a:pt x="198" y="66"/>
                  </a:cubicBezTo>
                  <a:lnTo>
                    <a:pt x="198" y="66"/>
                  </a:lnTo>
                  <a:cubicBezTo>
                    <a:pt x="200" y="66"/>
                    <a:pt x="201" y="66"/>
                    <a:pt x="203" y="65"/>
                  </a:cubicBezTo>
                  <a:close/>
                  <a:moveTo>
                    <a:pt x="129" y="0"/>
                  </a:moveTo>
                  <a:cubicBezTo>
                    <a:pt x="125" y="0"/>
                    <a:pt x="120" y="6"/>
                    <a:pt x="120" y="6"/>
                  </a:cubicBezTo>
                  <a:cubicBezTo>
                    <a:pt x="120" y="43"/>
                    <a:pt x="125" y="62"/>
                    <a:pt x="146" y="68"/>
                  </a:cubicBezTo>
                  <a:lnTo>
                    <a:pt x="146" y="68"/>
                  </a:lnTo>
                  <a:cubicBezTo>
                    <a:pt x="142" y="47"/>
                    <a:pt x="137" y="26"/>
                    <a:pt x="132" y="6"/>
                  </a:cubicBezTo>
                  <a:cubicBezTo>
                    <a:pt x="132" y="2"/>
                    <a:pt x="130" y="0"/>
                    <a:pt x="129" y="0"/>
                  </a:cubicBezTo>
                  <a:close/>
                  <a:moveTo>
                    <a:pt x="198" y="66"/>
                  </a:moveTo>
                  <a:cubicBezTo>
                    <a:pt x="184" y="68"/>
                    <a:pt x="173" y="69"/>
                    <a:pt x="164" y="69"/>
                  </a:cubicBezTo>
                  <a:cubicBezTo>
                    <a:pt x="157" y="69"/>
                    <a:pt x="151" y="69"/>
                    <a:pt x="146" y="68"/>
                  </a:cubicBezTo>
                  <a:lnTo>
                    <a:pt x="146" y="68"/>
                  </a:lnTo>
                  <a:cubicBezTo>
                    <a:pt x="153" y="95"/>
                    <a:pt x="158" y="123"/>
                    <a:pt x="163" y="151"/>
                  </a:cubicBezTo>
                  <a:lnTo>
                    <a:pt x="163" y="151"/>
                  </a:lnTo>
                  <a:cubicBezTo>
                    <a:pt x="170" y="104"/>
                    <a:pt x="181" y="72"/>
                    <a:pt x="198" y="66"/>
                  </a:cubicBezTo>
                  <a:close/>
                  <a:moveTo>
                    <a:pt x="163" y="151"/>
                  </a:moveTo>
                  <a:cubicBezTo>
                    <a:pt x="140" y="317"/>
                    <a:pt x="168" y="674"/>
                    <a:pt x="168" y="756"/>
                  </a:cubicBezTo>
                  <a:cubicBezTo>
                    <a:pt x="156" y="1030"/>
                    <a:pt x="96" y="1303"/>
                    <a:pt x="1" y="1589"/>
                  </a:cubicBezTo>
                  <a:cubicBezTo>
                    <a:pt x="1" y="1595"/>
                    <a:pt x="7" y="1598"/>
                    <a:pt x="13" y="1598"/>
                  </a:cubicBezTo>
                  <a:cubicBezTo>
                    <a:pt x="19" y="1598"/>
                    <a:pt x="25" y="1595"/>
                    <a:pt x="25" y="1589"/>
                  </a:cubicBezTo>
                  <a:cubicBezTo>
                    <a:pt x="198" y="1124"/>
                    <a:pt x="253" y="630"/>
                    <a:pt x="163" y="1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92" name="Google Shape;19892;p28"/>
            <p:cNvSpPr/>
            <p:nvPr/>
          </p:nvSpPr>
          <p:spPr>
            <a:xfrm>
              <a:off x="2242825" y="2215350"/>
              <a:ext cx="2400" cy="13475"/>
            </a:xfrm>
            <a:custGeom>
              <a:avLst/>
              <a:gdLst/>
              <a:ahLst/>
              <a:cxnLst/>
              <a:rect l="l" t="t" r="r" b="b"/>
              <a:pathLst>
                <a:path w="96" h="539" extrusionOk="0">
                  <a:moveTo>
                    <a:pt x="10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176"/>
                    <a:pt x="13" y="367"/>
                    <a:pt x="60" y="534"/>
                  </a:cubicBezTo>
                  <a:cubicBezTo>
                    <a:pt x="60" y="538"/>
                    <a:pt x="61" y="539"/>
                    <a:pt x="63" y="539"/>
                  </a:cubicBezTo>
                  <a:cubicBezTo>
                    <a:pt x="67" y="539"/>
                    <a:pt x="72" y="534"/>
                    <a:pt x="72" y="534"/>
                  </a:cubicBezTo>
                  <a:cubicBezTo>
                    <a:pt x="96" y="367"/>
                    <a:pt x="48" y="176"/>
                    <a:pt x="36" y="10"/>
                  </a:cubicBezTo>
                  <a:cubicBezTo>
                    <a:pt x="24" y="4"/>
                    <a:pt x="15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93" name="Google Shape;19893;p28"/>
            <p:cNvSpPr/>
            <p:nvPr/>
          </p:nvSpPr>
          <p:spPr>
            <a:xfrm>
              <a:off x="2246100" y="2217450"/>
              <a:ext cx="2100" cy="11975"/>
            </a:xfrm>
            <a:custGeom>
              <a:avLst/>
              <a:gdLst/>
              <a:ahLst/>
              <a:cxnLst/>
              <a:rect l="l" t="t" r="r" b="b"/>
              <a:pathLst>
                <a:path w="84" h="479" extrusionOk="0">
                  <a:moveTo>
                    <a:pt x="8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" y="164"/>
                    <a:pt x="1" y="342"/>
                    <a:pt x="48" y="473"/>
                  </a:cubicBezTo>
                  <a:cubicBezTo>
                    <a:pt x="48" y="477"/>
                    <a:pt x="50" y="479"/>
                    <a:pt x="51" y="479"/>
                  </a:cubicBezTo>
                  <a:cubicBezTo>
                    <a:pt x="55" y="479"/>
                    <a:pt x="60" y="473"/>
                    <a:pt x="60" y="473"/>
                  </a:cubicBezTo>
                  <a:cubicBezTo>
                    <a:pt x="84" y="331"/>
                    <a:pt x="48" y="164"/>
                    <a:pt x="24" y="9"/>
                  </a:cubicBezTo>
                  <a:cubicBezTo>
                    <a:pt x="18" y="3"/>
                    <a:pt x="12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94" name="Google Shape;19894;p28"/>
            <p:cNvSpPr/>
            <p:nvPr/>
          </p:nvSpPr>
          <p:spPr>
            <a:xfrm>
              <a:off x="2249075" y="2216525"/>
              <a:ext cx="1525" cy="11200"/>
            </a:xfrm>
            <a:custGeom>
              <a:avLst/>
              <a:gdLst/>
              <a:ahLst/>
              <a:cxnLst/>
              <a:rect l="l" t="t" r="r" b="b"/>
              <a:pathLst>
                <a:path w="61" h="448" extrusionOk="0">
                  <a:moveTo>
                    <a:pt x="24" y="0"/>
                  </a:moveTo>
                  <a:cubicBezTo>
                    <a:pt x="18" y="0"/>
                    <a:pt x="1" y="14"/>
                    <a:pt x="1" y="22"/>
                  </a:cubicBezTo>
                  <a:cubicBezTo>
                    <a:pt x="1" y="94"/>
                    <a:pt x="24" y="165"/>
                    <a:pt x="24" y="248"/>
                  </a:cubicBezTo>
                  <a:cubicBezTo>
                    <a:pt x="24" y="308"/>
                    <a:pt x="24" y="379"/>
                    <a:pt x="36" y="439"/>
                  </a:cubicBezTo>
                  <a:cubicBezTo>
                    <a:pt x="36" y="445"/>
                    <a:pt x="39" y="448"/>
                    <a:pt x="42" y="448"/>
                  </a:cubicBezTo>
                  <a:cubicBezTo>
                    <a:pt x="45" y="448"/>
                    <a:pt x="48" y="445"/>
                    <a:pt x="48" y="439"/>
                  </a:cubicBezTo>
                  <a:cubicBezTo>
                    <a:pt x="60" y="379"/>
                    <a:pt x="48" y="308"/>
                    <a:pt x="36" y="225"/>
                  </a:cubicBezTo>
                  <a:cubicBezTo>
                    <a:pt x="36" y="153"/>
                    <a:pt x="24" y="82"/>
                    <a:pt x="24" y="10"/>
                  </a:cubicBezTo>
                  <a:cubicBezTo>
                    <a:pt x="28" y="3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95" name="Google Shape;19895;p28"/>
            <p:cNvSpPr/>
            <p:nvPr/>
          </p:nvSpPr>
          <p:spPr>
            <a:xfrm>
              <a:off x="2253250" y="2215750"/>
              <a:ext cx="2400" cy="13775"/>
            </a:xfrm>
            <a:custGeom>
              <a:avLst/>
              <a:gdLst/>
              <a:ahLst/>
              <a:cxnLst/>
              <a:rect l="l" t="t" r="r" b="b"/>
              <a:pathLst>
                <a:path w="96" h="551" extrusionOk="0">
                  <a:moveTo>
                    <a:pt x="15" y="1"/>
                  </a:moveTo>
                  <a:cubicBezTo>
                    <a:pt x="12" y="1"/>
                    <a:pt x="0" y="9"/>
                    <a:pt x="0" y="18"/>
                  </a:cubicBezTo>
                  <a:cubicBezTo>
                    <a:pt x="36" y="196"/>
                    <a:pt x="36" y="363"/>
                    <a:pt x="36" y="541"/>
                  </a:cubicBezTo>
                  <a:cubicBezTo>
                    <a:pt x="36" y="547"/>
                    <a:pt x="42" y="550"/>
                    <a:pt x="48" y="550"/>
                  </a:cubicBezTo>
                  <a:cubicBezTo>
                    <a:pt x="54" y="550"/>
                    <a:pt x="60" y="547"/>
                    <a:pt x="60" y="541"/>
                  </a:cubicBezTo>
                  <a:cubicBezTo>
                    <a:pt x="96" y="363"/>
                    <a:pt x="60" y="184"/>
                    <a:pt x="12" y="6"/>
                  </a:cubicBezTo>
                  <a:cubicBezTo>
                    <a:pt x="16" y="2"/>
                    <a:pt x="16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96" name="Google Shape;19896;p28"/>
            <p:cNvSpPr/>
            <p:nvPr/>
          </p:nvSpPr>
          <p:spPr>
            <a:xfrm>
              <a:off x="2258900" y="2217375"/>
              <a:ext cx="2400" cy="9175"/>
            </a:xfrm>
            <a:custGeom>
              <a:avLst/>
              <a:gdLst/>
              <a:ahLst/>
              <a:cxnLst/>
              <a:rect l="l" t="t" r="r" b="b"/>
              <a:pathLst>
                <a:path w="96" h="367" extrusionOk="0">
                  <a:moveTo>
                    <a:pt x="1" y="0"/>
                  </a:moveTo>
                  <a:cubicBezTo>
                    <a:pt x="48" y="119"/>
                    <a:pt x="48" y="238"/>
                    <a:pt x="48" y="357"/>
                  </a:cubicBezTo>
                  <a:cubicBezTo>
                    <a:pt x="48" y="363"/>
                    <a:pt x="51" y="366"/>
                    <a:pt x="54" y="366"/>
                  </a:cubicBezTo>
                  <a:cubicBezTo>
                    <a:pt x="57" y="366"/>
                    <a:pt x="60" y="363"/>
                    <a:pt x="60" y="357"/>
                  </a:cubicBezTo>
                  <a:cubicBezTo>
                    <a:pt x="96" y="250"/>
                    <a:pt x="60" y="10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97" name="Google Shape;19897;p28"/>
            <p:cNvSpPr/>
            <p:nvPr/>
          </p:nvSpPr>
          <p:spPr>
            <a:xfrm>
              <a:off x="2074050" y="2184400"/>
              <a:ext cx="6875" cy="43325"/>
            </a:xfrm>
            <a:custGeom>
              <a:avLst/>
              <a:gdLst/>
              <a:ahLst/>
              <a:cxnLst/>
              <a:rect l="l" t="t" r="r" b="b"/>
              <a:pathLst>
                <a:path w="275" h="1733" extrusionOk="0">
                  <a:moveTo>
                    <a:pt x="5" y="1"/>
                  </a:moveTo>
                  <a:cubicBezTo>
                    <a:pt x="4" y="1"/>
                    <a:pt x="1" y="4"/>
                    <a:pt x="1" y="9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9"/>
                  </a:moveTo>
                  <a:cubicBezTo>
                    <a:pt x="132" y="581"/>
                    <a:pt x="191" y="1141"/>
                    <a:pt x="251" y="1724"/>
                  </a:cubicBezTo>
                  <a:cubicBezTo>
                    <a:pt x="251" y="1730"/>
                    <a:pt x="254" y="1733"/>
                    <a:pt x="257" y="1733"/>
                  </a:cubicBezTo>
                  <a:cubicBezTo>
                    <a:pt x="260" y="1733"/>
                    <a:pt x="263" y="1730"/>
                    <a:pt x="263" y="1724"/>
                  </a:cubicBezTo>
                  <a:cubicBezTo>
                    <a:pt x="275" y="1141"/>
                    <a:pt x="179" y="54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98" name="Google Shape;19898;p28"/>
            <p:cNvSpPr/>
            <p:nvPr/>
          </p:nvSpPr>
          <p:spPr>
            <a:xfrm>
              <a:off x="2079125" y="2191775"/>
              <a:ext cx="3875" cy="27325"/>
            </a:xfrm>
            <a:custGeom>
              <a:avLst/>
              <a:gdLst/>
              <a:ahLst/>
              <a:cxnLst/>
              <a:rect l="l" t="t" r="r" b="b"/>
              <a:pathLst>
                <a:path w="155" h="1093" extrusionOk="0">
                  <a:moveTo>
                    <a:pt x="0" y="0"/>
                  </a:moveTo>
                  <a:cubicBezTo>
                    <a:pt x="36" y="357"/>
                    <a:pt x="48" y="727"/>
                    <a:pt x="131" y="1084"/>
                  </a:cubicBezTo>
                  <a:cubicBezTo>
                    <a:pt x="131" y="1090"/>
                    <a:pt x="137" y="1093"/>
                    <a:pt x="143" y="1093"/>
                  </a:cubicBezTo>
                  <a:cubicBezTo>
                    <a:pt x="149" y="1093"/>
                    <a:pt x="155" y="1090"/>
                    <a:pt x="155" y="1084"/>
                  </a:cubicBezTo>
                  <a:cubicBezTo>
                    <a:pt x="119" y="715"/>
                    <a:pt x="48" y="35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899" name="Google Shape;19899;p28"/>
            <p:cNvSpPr/>
            <p:nvPr/>
          </p:nvSpPr>
          <p:spPr>
            <a:xfrm>
              <a:off x="2080900" y="2192950"/>
              <a:ext cx="3000" cy="22575"/>
            </a:xfrm>
            <a:custGeom>
              <a:avLst/>
              <a:gdLst/>
              <a:ahLst/>
              <a:cxnLst/>
              <a:rect l="l" t="t" r="r" b="b"/>
              <a:pathLst>
                <a:path w="120" h="903" extrusionOk="0">
                  <a:moveTo>
                    <a:pt x="1" y="1"/>
                  </a:moveTo>
                  <a:lnTo>
                    <a:pt x="1" y="1"/>
                  </a:lnTo>
                  <a:cubicBezTo>
                    <a:pt x="24" y="299"/>
                    <a:pt x="48" y="608"/>
                    <a:pt x="108" y="894"/>
                  </a:cubicBezTo>
                  <a:cubicBezTo>
                    <a:pt x="108" y="900"/>
                    <a:pt x="111" y="903"/>
                    <a:pt x="114" y="903"/>
                  </a:cubicBezTo>
                  <a:cubicBezTo>
                    <a:pt x="117" y="903"/>
                    <a:pt x="120" y="900"/>
                    <a:pt x="120" y="894"/>
                  </a:cubicBezTo>
                  <a:cubicBezTo>
                    <a:pt x="120" y="596"/>
                    <a:pt x="84" y="27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00" name="Google Shape;19900;p28"/>
            <p:cNvSpPr/>
            <p:nvPr/>
          </p:nvSpPr>
          <p:spPr>
            <a:xfrm>
              <a:off x="2085975" y="2196825"/>
              <a:ext cx="1500" cy="19000"/>
            </a:xfrm>
            <a:custGeom>
              <a:avLst/>
              <a:gdLst/>
              <a:ahLst/>
              <a:cxnLst/>
              <a:rect l="l" t="t" r="r" b="b"/>
              <a:pathLst>
                <a:path w="60" h="760" extrusionOk="0">
                  <a:moveTo>
                    <a:pt x="0" y="1"/>
                  </a:moveTo>
                  <a:cubicBezTo>
                    <a:pt x="12" y="263"/>
                    <a:pt x="12" y="501"/>
                    <a:pt x="36" y="751"/>
                  </a:cubicBezTo>
                  <a:cubicBezTo>
                    <a:pt x="36" y="757"/>
                    <a:pt x="42" y="760"/>
                    <a:pt x="48" y="760"/>
                  </a:cubicBezTo>
                  <a:cubicBezTo>
                    <a:pt x="54" y="760"/>
                    <a:pt x="60" y="757"/>
                    <a:pt x="60" y="751"/>
                  </a:cubicBezTo>
                  <a:cubicBezTo>
                    <a:pt x="60" y="501"/>
                    <a:pt x="36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01" name="Google Shape;19901;p28"/>
            <p:cNvSpPr/>
            <p:nvPr/>
          </p:nvSpPr>
          <p:spPr>
            <a:xfrm>
              <a:off x="2171700" y="2227550"/>
              <a:ext cx="15925" cy="41850"/>
            </a:xfrm>
            <a:custGeom>
              <a:avLst/>
              <a:gdLst/>
              <a:ahLst/>
              <a:cxnLst/>
              <a:rect l="l" t="t" r="r" b="b"/>
              <a:pathLst>
                <a:path w="637" h="1674" extrusionOk="0">
                  <a:moveTo>
                    <a:pt x="636" y="1"/>
                  </a:moveTo>
                  <a:cubicBezTo>
                    <a:pt x="634" y="1"/>
                    <a:pt x="631" y="4"/>
                    <a:pt x="631" y="10"/>
                  </a:cubicBezTo>
                  <a:cubicBezTo>
                    <a:pt x="637" y="4"/>
                    <a:pt x="637" y="1"/>
                    <a:pt x="636" y="1"/>
                  </a:cubicBezTo>
                  <a:close/>
                  <a:moveTo>
                    <a:pt x="631" y="10"/>
                  </a:moveTo>
                  <a:lnTo>
                    <a:pt x="631" y="10"/>
                  </a:lnTo>
                  <a:cubicBezTo>
                    <a:pt x="500" y="581"/>
                    <a:pt x="0" y="1070"/>
                    <a:pt x="12" y="1665"/>
                  </a:cubicBezTo>
                  <a:cubicBezTo>
                    <a:pt x="12" y="1671"/>
                    <a:pt x="18" y="1674"/>
                    <a:pt x="24" y="1674"/>
                  </a:cubicBezTo>
                  <a:cubicBezTo>
                    <a:pt x="30" y="1674"/>
                    <a:pt x="36" y="1671"/>
                    <a:pt x="36" y="1665"/>
                  </a:cubicBezTo>
                  <a:cubicBezTo>
                    <a:pt x="107" y="1070"/>
                    <a:pt x="536" y="605"/>
                    <a:pt x="63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02" name="Google Shape;19902;p28"/>
            <p:cNvSpPr/>
            <p:nvPr/>
          </p:nvSpPr>
          <p:spPr>
            <a:xfrm>
              <a:off x="2165725" y="2235225"/>
              <a:ext cx="23550" cy="54175"/>
            </a:xfrm>
            <a:custGeom>
              <a:avLst/>
              <a:gdLst/>
              <a:ahLst/>
              <a:cxnLst/>
              <a:rect l="l" t="t" r="r" b="b"/>
              <a:pathLst>
                <a:path w="942" h="2167" extrusionOk="0">
                  <a:moveTo>
                    <a:pt x="930" y="1"/>
                  </a:moveTo>
                  <a:cubicBezTo>
                    <a:pt x="584" y="608"/>
                    <a:pt x="1" y="1417"/>
                    <a:pt x="203" y="2156"/>
                  </a:cubicBezTo>
                  <a:cubicBezTo>
                    <a:pt x="203" y="2164"/>
                    <a:pt x="205" y="2166"/>
                    <a:pt x="206" y="2166"/>
                  </a:cubicBezTo>
                  <a:cubicBezTo>
                    <a:pt x="210" y="2166"/>
                    <a:pt x="215" y="2156"/>
                    <a:pt x="215" y="2156"/>
                  </a:cubicBezTo>
                  <a:cubicBezTo>
                    <a:pt x="108" y="1382"/>
                    <a:pt x="620" y="691"/>
                    <a:pt x="941" y="12"/>
                  </a:cubicBezTo>
                  <a:cubicBezTo>
                    <a:pt x="941" y="1"/>
                    <a:pt x="930" y="1"/>
                    <a:pt x="9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03" name="Google Shape;19903;p28"/>
            <p:cNvSpPr/>
            <p:nvPr/>
          </p:nvSpPr>
          <p:spPr>
            <a:xfrm>
              <a:off x="2193200" y="2247375"/>
              <a:ext cx="45175" cy="14075"/>
            </a:xfrm>
            <a:custGeom>
              <a:avLst/>
              <a:gdLst/>
              <a:ahLst/>
              <a:cxnLst/>
              <a:rect l="l" t="t" r="r" b="b"/>
              <a:pathLst>
                <a:path w="1807" h="563" extrusionOk="0">
                  <a:moveTo>
                    <a:pt x="5" y="0"/>
                  </a:moveTo>
                  <a:cubicBezTo>
                    <a:pt x="1" y="0"/>
                    <a:pt x="11" y="27"/>
                    <a:pt x="21" y="27"/>
                  </a:cubicBezTo>
                  <a:cubicBezTo>
                    <a:pt x="259" y="27"/>
                    <a:pt x="533" y="27"/>
                    <a:pt x="735" y="181"/>
                  </a:cubicBezTo>
                  <a:cubicBezTo>
                    <a:pt x="831" y="265"/>
                    <a:pt x="855" y="384"/>
                    <a:pt x="962" y="443"/>
                  </a:cubicBezTo>
                  <a:cubicBezTo>
                    <a:pt x="1188" y="562"/>
                    <a:pt x="1533" y="538"/>
                    <a:pt x="1795" y="562"/>
                  </a:cubicBezTo>
                  <a:cubicBezTo>
                    <a:pt x="1807" y="562"/>
                    <a:pt x="1807" y="538"/>
                    <a:pt x="1795" y="538"/>
                  </a:cubicBezTo>
                  <a:cubicBezTo>
                    <a:pt x="1581" y="515"/>
                    <a:pt x="1366" y="527"/>
                    <a:pt x="1152" y="467"/>
                  </a:cubicBezTo>
                  <a:cubicBezTo>
                    <a:pt x="974" y="408"/>
                    <a:pt x="890" y="277"/>
                    <a:pt x="735" y="169"/>
                  </a:cubicBezTo>
                  <a:cubicBezTo>
                    <a:pt x="533" y="3"/>
                    <a:pt x="259" y="3"/>
                    <a:pt x="9" y="3"/>
                  </a:cubicBezTo>
                  <a:cubicBezTo>
                    <a:pt x="7" y="1"/>
                    <a:pt x="6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04" name="Google Shape;19904;p28"/>
            <p:cNvSpPr/>
            <p:nvPr/>
          </p:nvSpPr>
          <p:spPr>
            <a:xfrm>
              <a:off x="2193525" y="2248500"/>
              <a:ext cx="44575" cy="14425"/>
            </a:xfrm>
            <a:custGeom>
              <a:avLst/>
              <a:gdLst/>
              <a:ahLst/>
              <a:cxnLst/>
              <a:rect l="l" t="t" r="r" b="b"/>
              <a:pathLst>
                <a:path w="1783" h="577" extrusionOk="0">
                  <a:moveTo>
                    <a:pt x="167" y="1"/>
                  </a:moveTo>
                  <a:cubicBezTo>
                    <a:pt x="118" y="1"/>
                    <a:pt x="69" y="3"/>
                    <a:pt x="20" y="5"/>
                  </a:cubicBezTo>
                  <a:cubicBezTo>
                    <a:pt x="1" y="5"/>
                    <a:pt x="5" y="36"/>
                    <a:pt x="13" y="36"/>
                  </a:cubicBezTo>
                  <a:cubicBezTo>
                    <a:pt x="15" y="36"/>
                    <a:pt x="18" y="34"/>
                    <a:pt x="20" y="29"/>
                  </a:cubicBezTo>
                  <a:cubicBezTo>
                    <a:pt x="39" y="28"/>
                    <a:pt x="57" y="28"/>
                    <a:pt x="74" y="28"/>
                  </a:cubicBezTo>
                  <a:cubicBezTo>
                    <a:pt x="368" y="28"/>
                    <a:pt x="498" y="123"/>
                    <a:pt x="734" y="303"/>
                  </a:cubicBezTo>
                  <a:cubicBezTo>
                    <a:pt x="830" y="374"/>
                    <a:pt x="865" y="422"/>
                    <a:pt x="972" y="470"/>
                  </a:cubicBezTo>
                  <a:cubicBezTo>
                    <a:pt x="1211" y="577"/>
                    <a:pt x="1496" y="529"/>
                    <a:pt x="1746" y="577"/>
                  </a:cubicBezTo>
                  <a:cubicBezTo>
                    <a:pt x="1770" y="577"/>
                    <a:pt x="1782" y="553"/>
                    <a:pt x="1770" y="553"/>
                  </a:cubicBezTo>
                  <a:cubicBezTo>
                    <a:pt x="1651" y="529"/>
                    <a:pt x="1520" y="529"/>
                    <a:pt x="1389" y="517"/>
                  </a:cubicBezTo>
                  <a:cubicBezTo>
                    <a:pt x="1246" y="493"/>
                    <a:pt x="1080" y="493"/>
                    <a:pt x="949" y="422"/>
                  </a:cubicBezTo>
                  <a:cubicBezTo>
                    <a:pt x="830" y="363"/>
                    <a:pt x="758" y="243"/>
                    <a:pt x="651" y="148"/>
                  </a:cubicBezTo>
                  <a:cubicBezTo>
                    <a:pt x="511" y="27"/>
                    <a:pt x="342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05" name="Google Shape;19905;p28"/>
            <p:cNvSpPr/>
            <p:nvPr/>
          </p:nvSpPr>
          <p:spPr>
            <a:xfrm>
              <a:off x="2238950" y="2254100"/>
              <a:ext cx="21175" cy="6450"/>
            </a:xfrm>
            <a:custGeom>
              <a:avLst/>
              <a:gdLst/>
              <a:ahLst/>
              <a:cxnLst/>
              <a:rect l="l" t="t" r="r" b="b"/>
              <a:pathLst>
                <a:path w="847" h="258" extrusionOk="0">
                  <a:moveTo>
                    <a:pt x="707" y="1"/>
                  </a:moveTo>
                  <a:cubicBezTo>
                    <a:pt x="449" y="1"/>
                    <a:pt x="198" y="102"/>
                    <a:pt x="1" y="258"/>
                  </a:cubicBezTo>
                  <a:cubicBezTo>
                    <a:pt x="263" y="91"/>
                    <a:pt x="525" y="31"/>
                    <a:pt x="822" y="31"/>
                  </a:cubicBezTo>
                  <a:cubicBezTo>
                    <a:pt x="846" y="31"/>
                    <a:pt x="846" y="8"/>
                    <a:pt x="822" y="8"/>
                  </a:cubicBezTo>
                  <a:cubicBezTo>
                    <a:pt x="784" y="3"/>
                    <a:pt x="745" y="1"/>
                    <a:pt x="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06" name="Google Shape;19906;p28"/>
            <p:cNvSpPr/>
            <p:nvPr/>
          </p:nvSpPr>
          <p:spPr>
            <a:xfrm>
              <a:off x="2241125" y="2256450"/>
              <a:ext cx="17500" cy="5725"/>
            </a:xfrm>
            <a:custGeom>
              <a:avLst/>
              <a:gdLst/>
              <a:ahLst/>
              <a:cxnLst/>
              <a:rect l="l" t="t" r="r" b="b"/>
              <a:pathLst>
                <a:path w="700" h="229" extrusionOk="0">
                  <a:moveTo>
                    <a:pt x="518" y="0"/>
                  </a:moveTo>
                  <a:cubicBezTo>
                    <a:pt x="330" y="0"/>
                    <a:pt x="110" y="74"/>
                    <a:pt x="9" y="211"/>
                  </a:cubicBezTo>
                  <a:cubicBezTo>
                    <a:pt x="1" y="220"/>
                    <a:pt x="4" y="228"/>
                    <a:pt x="11" y="228"/>
                  </a:cubicBezTo>
                  <a:cubicBezTo>
                    <a:pt x="14" y="228"/>
                    <a:pt x="17" y="227"/>
                    <a:pt x="21" y="223"/>
                  </a:cubicBezTo>
                  <a:cubicBezTo>
                    <a:pt x="128" y="164"/>
                    <a:pt x="211" y="92"/>
                    <a:pt x="342" y="56"/>
                  </a:cubicBezTo>
                  <a:cubicBezTo>
                    <a:pt x="462" y="33"/>
                    <a:pt x="557" y="33"/>
                    <a:pt x="676" y="33"/>
                  </a:cubicBezTo>
                  <a:cubicBezTo>
                    <a:pt x="700" y="33"/>
                    <a:pt x="700" y="21"/>
                    <a:pt x="676" y="21"/>
                  </a:cubicBezTo>
                  <a:cubicBezTo>
                    <a:pt x="629" y="7"/>
                    <a:pt x="575" y="0"/>
                    <a:pt x="5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07" name="Google Shape;19907;p28"/>
            <p:cNvSpPr/>
            <p:nvPr/>
          </p:nvSpPr>
          <p:spPr>
            <a:xfrm>
              <a:off x="2235675" y="2265950"/>
              <a:ext cx="8375" cy="24075"/>
            </a:xfrm>
            <a:custGeom>
              <a:avLst/>
              <a:gdLst/>
              <a:ahLst/>
              <a:cxnLst/>
              <a:rect l="l" t="t" r="r" b="b"/>
              <a:pathLst>
                <a:path w="335" h="963" extrusionOk="0">
                  <a:moveTo>
                    <a:pt x="141" y="1"/>
                  </a:moveTo>
                  <a:cubicBezTo>
                    <a:pt x="138" y="1"/>
                    <a:pt x="132" y="4"/>
                    <a:pt x="132" y="10"/>
                  </a:cubicBezTo>
                  <a:cubicBezTo>
                    <a:pt x="144" y="4"/>
                    <a:pt x="144" y="1"/>
                    <a:pt x="141" y="1"/>
                  </a:cubicBezTo>
                  <a:close/>
                  <a:moveTo>
                    <a:pt x="132" y="10"/>
                  </a:moveTo>
                  <a:lnTo>
                    <a:pt x="132" y="10"/>
                  </a:lnTo>
                  <a:cubicBezTo>
                    <a:pt x="179" y="272"/>
                    <a:pt x="1" y="796"/>
                    <a:pt x="322" y="962"/>
                  </a:cubicBezTo>
                  <a:cubicBezTo>
                    <a:pt x="322" y="962"/>
                    <a:pt x="334" y="962"/>
                    <a:pt x="334" y="938"/>
                  </a:cubicBezTo>
                  <a:cubicBezTo>
                    <a:pt x="48" y="665"/>
                    <a:pt x="239" y="331"/>
                    <a:pt x="13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08" name="Google Shape;19908;p28"/>
            <p:cNvSpPr/>
            <p:nvPr/>
          </p:nvSpPr>
          <p:spPr>
            <a:xfrm>
              <a:off x="2240750" y="2275575"/>
              <a:ext cx="5375" cy="14675"/>
            </a:xfrm>
            <a:custGeom>
              <a:avLst/>
              <a:gdLst/>
              <a:ahLst/>
              <a:cxnLst/>
              <a:rect l="l" t="t" r="r" b="b"/>
              <a:pathLst>
                <a:path w="215" h="587" extrusionOk="0">
                  <a:moveTo>
                    <a:pt x="9" y="0"/>
                  </a:moveTo>
                  <a:cubicBezTo>
                    <a:pt x="6" y="0"/>
                    <a:pt x="0" y="6"/>
                    <a:pt x="0" y="6"/>
                  </a:cubicBezTo>
                  <a:cubicBezTo>
                    <a:pt x="12" y="208"/>
                    <a:pt x="96" y="423"/>
                    <a:pt x="215" y="577"/>
                  </a:cubicBezTo>
                  <a:cubicBezTo>
                    <a:pt x="119" y="399"/>
                    <a:pt x="72" y="208"/>
                    <a:pt x="12" y="6"/>
                  </a:cubicBezTo>
                  <a:cubicBezTo>
                    <a:pt x="12" y="2"/>
                    <a:pt x="11" y="0"/>
                    <a:pt x="9" y="0"/>
                  </a:cubicBezTo>
                  <a:close/>
                  <a:moveTo>
                    <a:pt x="215" y="577"/>
                  </a:moveTo>
                  <a:lnTo>
                    <a:pt x="215" y="577"/>
                  </a:lnTo>
                  <a:cubicBezTo>
                    <a:pt x="209" y="583"/>
                    <a:pt x="209" y="586"/>
                    <a:pt x="210" y="586"/>
                  </a:cubicBezTo>
                  <a:cubicBezTo>
                    <a:pt x="212" y="586"/>
                    <a:pt x="215" y="583"/>
                    <a:pt x="215" y="5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09" name="Google Shape;19909;p28"/>
            <p:cNvSpPr/>
            <p:nvPr/>
          </p:nvSpPr>
          <p:spPr>
            <a:xfrm>
              <a:off x="2186275" y="2286800"/>
              <a:ext cx="11625" cy="27250"/>
            </a:xfrm>
            <a:custGeom>
              <a:avLst/>
              <a:gdLst/>
              <a:ahLst/>
              <a:cxnLst/>
              <a:rect l="l" t="t" r="r" b="b"/>
              <a:pathLst>
                <a:path w="465" h="1090" extrusionOk="0">
                  <a:moveTo>
                    <a:pt x="422" y="0"/>
                  </a:moveTo>
                  <a:cubicBezTo>
                    <a:pt x="420" y="0"/>
                    <a:pt x="417" y="3"/>
                    <a:pt x="417" y="9"/>
                  </a:cubicBezTo>
                  <a:cubicBezTo>
                    <a:pt x="423" y="3"/>
                    <a:pt x="423" y="0"/>
                    <a:pt x="422" y="0"/>
                  </a:cubicBezTo>
                  <a:close/>
                  <a:moveTo>
                    <a:pt x="417" y="9"/>
                  </a:moveTo>
                  <a:lnTo>
                    <a:pt x="417" y="9"/>
                  </a:lnTo>
                  <a:cubicBezTo>
                    <a:pt x="453" y="271"/>
                    <a:pt x="227" y="414"/>
                    <a:pt x="108" y="616"/>
                  </a:cubicBezTo>
                  <a:cubicBezTo>
                    <a:pt x="12" y="771"/>
                    <a:pt x="0" y="914"/>
                    <a:pt x="0" y="1081"/>
                  </a:cubicBezTo>
                  <a:cubicBezTo>
                    <a:pt x="0" y="1087"/>
                    <a:pt x="6" y="1090"/>
                    <a:pt x="12" y="1090"/>
                  </a:cubicBezTo>
                  <a:cubicBezTo>
                    <a:pt x="18" y="1090"/>
                    <a:pt x="24" y="1087"/>
                    <a:pt x="24" y="1081"/>
                  </a:cubicBezTo>
                  <a:cubicBezTo>
                    <a:pt x="12" y="747"/>
                    <a:pt x="179" y="569"/>
                    <a:pt x="358" y="319"/>
                  </a:cubicBezTo>
                  <a:cubicBezTo>
                    <a:pt x="417" y="212"/>
                    <a:pt x="465" y="128"/>
                    <a:pt x="41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10" name="Google Shape;19910;p28"/>
            <p:cNvSpPr/>
            <p:nvPr/>
          </p:nvSpPr>
          <p:spPr>
            <a:xfrm>
              <a:off x="2187175" y="2305475"/>
              <a:ext cx="3000" cy="9225"/>
            </a:xfrm>
            <a:custGeom>
              <a:avLst/>
              <a:gdLst/>
              <a:ahLst/>
              <a:cxnLst/>
              <a:rect l="l" t="t" r="r" b="b"/>
              <a:pathLst>
                <a:path w="120" h="369" extrusionOk="0">
                  <a:moveTo>
                    <a:pt x="119" y="0"/>
                  </a:moveTo>
                  <a:lnTo>
                    <a:pt x="119" y="0"/>
                  </a:lnTo>
                  <a:cubicBezTo>
                    <a:pt x="72" y="119"/>
                    <a:pt x="24" y="239"/>
                    <a:pt x="0" y="358"/>
                  </a:cubicBezTo>
                  <a:cubicBezTo>
                    <a:pt x="0" y="358"/>
                    <a:pt x="5" y="368"/>
                    <a:pt x="9" y="368"/>
                  </a:cubicBezTo>
                  <a:cubicBezTo>
                    <a:pt x="11" y="368"/>
                    <a:pt x="12" y="366"/>
                    <a:pt x="12" y="358"/>
                  </a:cubicBezTo>
                  <a:cubicBezTo>
                    <a:pt x="60" y="262"/>
                    <a:pt x="83" y="143"/>
                    <a:pt x="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11" name="Google Shape;19911;p28"/>
            <p:cNvSpPr/>
            <p:nvPr/>
          </p:nvSpPr>
          <p:spPr>
            <a:xfrm>
              <a:off x="2188950" y="2293900"/>
              <a:ext cx="8075" cy="11600"/>
            </a:xfrm>
            <a:custGeom>
              <a:avLst/>
              <a:gdLst/>
              <a:ahLst/>
              <a:cxnLst/>
              <a:rect l="l" t="t" r="r" b="b"/>
              <a:pathLst>
                <a:path w="323" h="464" extrusionOk="0">
                  <a:moveTo>
                    <a:pt x="319" y="0"/>
                  </a:moveTo>
                  <a:cubicBezTo>
                    <a:pt x="317" y="0"/>
                    <a:pt x="314" y="3"/>
                    <a:pt x="310" y="11"/>
                  </a:cubicBezTo>
                  <a:cubicBezTo>
                    <a:pt x="203" y="154"/>
                    <a:pt x="120" y="309"/>
                    <a:pt x="1" y="463"/>
                  </a:cubicBezTo>
                  <a:cubicBezTo>
                    <a:pt x="120" y="332"/>
                    <a:pt x="239" y="166"/>
                    <a:pt x="322" y="11"/>
                  </a:cubicBezTo>
                  <a:cubicBezTo>
                    <a:pt x="322" y="11"/>
                    <a:pt x="322" y="0"/>
                    <a:pt x="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12" name="Google Shape;19912;p28"/>
            <p:cNvSpPr/>
            <p:nvPr/>
          </p:nvSpPr>
          <p:spPr>
            <a:xfrm>
              <a:off x="2123775" y="2161700"/>
              <a:ext cx="8650" cy="11775"/>
            </a:xfrm>
            <a:custGeom>
              <a:avLst/>
              <a:gdLst/>
              <a:ahLst/>
              <a:cxnLst/>
              <a:rect l="l" t="t" r="r" b="b"/>
              <a:pathLst>
                <a:path w="346" h="471" extrusionOk="0">
                  <a:moveTo>
                    <a:pt x="345" y="1"/>
                  </a:moveTo>
                  <a:lnTo>
                    <a:pt x="345" y="1"/>
                  </a:lnTo>
                  <a:cubicBezTo>
                    <a:pt x="191" y="96"/>
                    <a:pt x="48" y="275"/>
                    <a:pt x="0" y="453"/>
                  </a:cubicBezTo>
                  <a:cubicBezTo>
                    <a:pt x="0" y="465"/>
                    <a:pt x="3" y="471"/>
                    <a:pt x="6" y="471"/>
                  </a:cubicBezTo>
                  <a:cubicBezTo>
                    <a:pt x="9" y="471"/>
                    <a:pt x="12" y="465"/>
                    <a:pt x="12" y="453"/>
                  </a:cubicBezTo>
                  <a:cubicBezTo>
                    <a:pt x="60" y="370"/>
                    <a:pt x="107" y="275"/>
                    <a:pt x="167" y="191"/>
                  </a:cubicBezTo>
                  <a:cubicBezTo>
                    <a:pt x="214" y="132"/>
                    <a:pt x="286" y="60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13" name="Google Shape;19913;p28"/>
            <p:cNvSpPr/>
            <p:nvPr/>
          </p:nvSpPr>
          <p:spPr>
            <a:xfrm>
              <a:off x="2126450" y="2161700"/>
              <a:ext cx="9250" cy="14250"/>
            </a:xfrm>
            <a:custGeom>
              <a:avLst/>
              <a:gdLst/>
              <a:ahLst/>
              <a:cxnLst/>
              <a:rect l="l" t="t" r="r" b="b"/>
              <a:pathLst>
                <a:path w="370" h="570" extrusionOk="0">
                  <a:moveTo>
                    <a:pt x="369" y="1"/>
                  </a:moveTo>
                  <a:lnTo>
                    <a:pt x="369" y="1"/>
                  </a:lnTo>
                  <a:cubicBezTo>
                    <a:pt x="179" y="120"/>
                    <a:pt x="12" y="322"/>
                    <a:pt x="0" y="560"/>
                  </a:cubicBezTo>
                  <a:cubicBezTo>
                    <a:pt x="0" y="566"/>
                    <a:pt x="3" y="569"/>
                    <a:pt x="6" y="569"/>
                  </a:cubicBezTo>
                  <a:cubicBezTo>
                    <a:pt x="9" y="569"/>
                    <a:pt x="12" y="566"/>
                    <a:pt x="12" y="560"/>
                  </a:cubicBezTo>
                  <a:cubicBezTo>
                    <a:pt x="84" y="322"/>
                    <a:pt x="179" y="144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14" name="Google Shape;19914;p28"/>
            <p:cNvSpPr/>
            <p:nvPr/>
          </p:nvSpPr>
          <p:spPr>
            <a:xfrm>
              <a:off x="2129125" y="2162300"/>
              <a:ext cx="8950" cy="14425"/>
            </a:xfrm>
            <a:custGeom>
              <a:avLst/>
              <a:gdLst/>
              <a:ahLst/>
              <a:cxnLst/>
              <a:rect l="l" t="t" r="r" b="b"/>
              <a:pathLst>
                <a:path w="358" h="577" extrusionOk="0">
                  <a:moveTo>
                    <a:pt x="358" y="1"/>
                  </a:moveTo>
                  <a:lnTo>
                    <a:pt x="358" y="1"/>
                  </a:lnTo>
                  <a:cubicBezTo>
                    <a:pt x="274" y="96"/>
                    <a:pt x="215" y="179"/>
                    <a:pt x="155" y="274"/>
                  </a:cubicBezTo>
                  <a:cubicBezTo>
                    <a:pt x="131" y="310"/>
                    <a:pt x="96" y="370"/>
                    <a:pt x="72" y="417"/>
                  </a:cubicBezTo>
                  <a:cubicBezTo>
                    <a:pt x="63" y="444"/>
                    <a:pt x="47" y="457"/>
                    <a:pt x="35" y="473"/>
                  </a:cubicBezTo>
                  <a:lnTo>
                    <a:pt x="35" y="473"/>
                  </a:lnTo>
                  <a:cubicBezTo>
                    <a:pt x="34" y="472"/>
                    <a:pt x="34" y="471"/>
                    <a:pt x="33" y="471"/>
                  </a:cubicBezTo>
                  <a:cubicBezTo>
                    <a:pt x="31" y="471"/>
                    <a:pt x="28" y="473"/>
                    <a:pt x="24" y="477"/>
                  </a:cubicBezTo>
                  <a:cubicBezTo>
                    <a:pt x="12" y="512"/>
                    <a:pt x="0" y="536"/>
                    <a:pt x="0" y="548"/>
                  </a:cubicBezTo>
                  <a:cubicBezTo>
                    <a:pt x="0" y="566"/>
                    <a:pt x="7" y="577"/>
                    <a:pt x="10" y="577"/>
                  </a:cubicBezTo>
                  <a:cubicBezTo>
                    <a:pt x="11" y="577"/>
                    <a:pt x="12" y="575"/>
                    <a:pt x="12" y="572"/>
                  </a:cubicBezTo>
                  <a:cubicBezTo>
                    <a:pt x="119" y="393"/>
                    <a:pt x="239" y="19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15" name="Google Shape;19915;p28"/>
            <p:cNvSpPr/>
            <p:nvPr/>
          </p:nvSpPr>
          <p:spPr>
            <a:xfrm>
              <a:off x="2133600" y="2165450"/>
              <a:ext cx="7750" cy="11175"/>
            </a:xfrm>
            <a:custGeom>
              <a:avLst/>
              <a:gdLst/>
              <a:ahLst/>
              <a:cxnLst/>
              <a:rect l="l" t="t" r="r" b="b"/>
              <a:pathLst>
                <a:path w="310" h="447" extrusionOk="0">
                  <a:moveTo>
                    <a:pt x="300" y="1"/>
                  </a:moveTo>
                  <a:cubicBezTo>
                    <a:pt x="299" y="1"/>
                    <a:pt x="298" y="2"/>
                    <a:pt x="298" y="5"/>
                  </a:cubicBezTo>
                  <a:cubicBezTo>
                    <a:pt x="191" y="148"/>
                    <a:pt x="71" y="279"/>
                    <a:pt x="0" y="422"/>
                  </a:cubicBezTo>
                  <a:cubicBezTo>
                    <a:pt x="0" y="446"/>
                    <a:pt x="12" y="446"/>
                    <a:pt x="12" y="446"/>
                  </a:cubicBezTo>
                  <a:cubicBezTo>
                    <a:pt x="131" y="327"/>
                    <a:pt x="214" y="172"/>
                    <a:pt x="310" y="29"/>
                  </a:cubicBezTo>
                  <a:cubicBezTo>
                    <a:pt x="310" y="12"/>
                    <a:pt x="303" y="1"/>
                    <a:pt x="3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16" name="Google Shape;19916;p28"/>
            <p:cNvSpPr/>
            <p:nvPr/>
          </p:nvSpPr>
          <p:spPr>
            <a:xfrm>
              <a:off x="2137450" y="2169150"/>
              <a:ext cx="6875" cy="8175"/>
            </a:xfrm>
            <a:custGeom>
              <a:avLst/>
              <a:gdLst/>
              <a:ahLst/>
              <a:cxnLst/>
              <a:rect l="l" t="t" r="r" b="b"/>
              <a:pathLst>
                <a:path w="275" h="327" extrusionOk="0">
                  <a:moveTo>
                    <a:pt x="275" y="0"/>
                  </a:moveTo>
                  <a:lnTo>
                    <a:pt x="275" y="0"/>
                  </a:lnTo>
                  <a:cubicBezTo>
                    <a:pt x="227" y="36"/>
                    <a:pt x="179" y="96"/>
                    <a:pt x="120" y="155"/>
                  </a:cubicBezTo>
                  <a:cubicBezTo>
                    <a:pt x="72" y="203"/>
                    <a:pt x="37" y="262"/>
                    <a:pt x="1" y="310"/>
                  </a:cubicBezTo>
                  <a:cubicBezTo>
                    <a:pt x="1" y="318"/>
                    <a:pt x="13" y="327"/>
                    <a:pt x="20" y="327"/>
                  </a:cubicBezTo>
                  <a:cubicBezTo>
                    <a:pt x="23" y="327"/>
                    <a:pt x="25" y="325"/>
                    <a:pt x="25" y="322"/>
                  </a:cubicBezTo>
                  <a:cubicBezTo>
                    <a:pt x="72" y="274"/>
                    <a:pt x="108" y="203"/>
                    <a:pt x="156" y="155"/>
                  </a:cubicBezTo>
                  <a:cubicBezTo>
                    <a:pt x="215" y="119"/>
                    <a:pt x="263" y="72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17" name="Google Shape;19917;p28"/>
            <p:cNvSpPr/>
            <p:nvPr/>
          </p:nvSpPr>
          <p:spPr>
            <a:xfrm>
              <a:off x="2131300" y="2172575"/>
              <a:ext cx="15700" cy="16375"/>
            </a:xfrm>
            <a:custGeom>
              <a:avLst/>
              <a:gdLst/>
              <a:ahLst/>
              <a:cxnLst/>
              <a:rect l="l" t="t" r="r" b="b"/>
              <a:pathLst>
                <a:path w="628" h="655" extrusionOk="0">
                  <a:moveTo>
                    <a:pt x="601" y="1"/>
                  </a:moveTo>
                  <a:cubicBezTo>
                    <a:pt x="596" y="1"/>
                    <a:pt x="592" y="2"/>
                    <a:pt x="592" y="6"/>
                  </a:cubicBezTo>
                  <a:cubicBezTo>
                    <a:pt x="437" y="256"/>
                    <a:pt x="247" y="459"/>
                    <a:pt x="9" y="637"/>
                  </a:cubicBezTo>
                  <a:cubicBezTo>
                    <a:pt x="0" y="646"/>
                    <a:pt x="4" y="654"/>
                    <a:pt x="15" y="654"/>
                  </a:cubicBezTo>
                  <a:cubicBezTo>
                    <a:pt x="20" y="654"/>
                    <a:pt x="25" y="653"/>
                    <a:pt x="32" y="649"/>
                  </a:cubicBezTo>
                  <a:cubicBezTo>
                    <a:pt x="283" y="518"/>
                    <a:pt x="509" y="280"/>
                    <a:pt x="628" y="6"/>
                  </a:cubicBezTo>
                  <a:cubicBezTo>
                    <a:pt x="628" y="6"/>
                    <a:pt x="612" y="1"/>
                    <a:pt x="6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18" name="Google Shape;19918;p28"/>
            <p:cNvSpPr/>
            <p:nvPr/>
          </p:nvSpPr>
          <p:spPr>
            <a:xfrm>
              <a:off x="2141625" y="2268600"/>
              <a:ext cx="6275" cy="21850"/>
            </a:xfrm>
            <a:custGeom>
              <a:avLst/>
              <a:gdLst/>
              <a:ahLst/>
              <a:cxnLst/>
              <a:rect l="l" t="t" r="r" b="b"/>
              <a:pathLst>
                <a:path w="251" h="874" extrusionOk="0">
                  <a:moveTo>
                    <a:pt x="241" y="1"/>
                  </a:moveTo>
                  <a:cubicBezTo>
                    <a:pt x="240" y="1"/>
                    <a:pt x="239" y="4"/>
                    <a:pt x="239" y="11"/>
                  </a:cubicBezTo>
                  <a:cubicBezTo>
                    <a:pt x="120" y="273"/>
                    <a:pt x="48" y="571"/>
                    <a:pt x="0" y="856"/>
                  </a:cubicBezTo>
                  <a:cubicBezTo>
                    <a:pt x="0" y="865"/>
                    <a:pt x="18" y="873"/>
                    <a:pt x="29" y="873"/>
                  </a:cubicBezTo>
                  <a:cubicBezTo>
                    <a:pt x="33" y="873"/>
                    <a:pt x="36" y="872"/>
                    <a:pt x="36" y="868"/>
                  </a:cubicBezTo>
                  <a:cubicBezTo>
                    <a:pt x="96" y="582"/>
                    <a:pt x="167" y="309"/>
                    <a:pt x="251" y="23"/>
                  </a:cubicBezTo>
                  <a:cubicBezTo>
                    <a:pt x="251" y="15"/>
                    <a:pt x="245" y="1"/>
                    <a:pt x="2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19" name="Google Shape;19919;p28"/>
            <p:cNvSpPr/>
            <p:nvPr/>
          </p:nvSpPr>
          <p:spPr>
            <a:xfrm>
              <a:off x="2144900" y="2269450"/>
              <a:ext cx="5975" cy="22275"/>
            </a:xfrm>
            <a:custGeom>
              <a:avLst/>
              <a:gdLst/>
              <a:ahLst/>
              <a:cxnLst/>
              <a:rect l="l" t="t" r="r" b="b"/>
              <a:pathLst>
                <a:path w="239" h="891" extrusionOk="0">
                  <a:moveTo>
                    <a:pt x="239" y="1"/>
                  </a:moveTo>
                  <a:lnTo>
                    <a:pt x="239" y="1"/>
                  </a:lnTo>
                  <a:cubicBezTo>
                    <a:pt x="155" y="287"/>
                    <a:pt x="36" y="584"/>
                    <a:pt x="0" y="882"/>
                  </a:cubicBezTo>
                  <a:cubicBezTo>
                    <a:pt x="0" y="888"/>
                    <a:pt x="6" y="891"/>
                    <a:pt x="12" y="891"/>
                  </a:cubicBezTo>
                  <a:cubicBezTo>
                    <a:pt x="18" y="891"/>
                    <a:pt x="24" y="888"/>
                    <a:pt x="24" y="882"/>
                  </a:cubicBezTo>
                  <a:cubicBezTo>
                    <a:pt x="120" y="596"/>
                    <a:pt x="167" y="298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20" name="Google Shape;19920;p28"/>
            <p:cNvSpPr/>
            <p:nvPr/>
          </p:nvSpPr>
          <p:spPr>
            <a:xfrm>
              <a:off x="2150550" y="2270425"/>
              <a:ext cx="5375" cy="20750"/>
            </a:xfrm>
            <a:custGeom>
              <a:avLst/>
              <a:gdLst/>
              <a:ahLst/>
              <a:cxnLst/>
              <a:rect l="l" t="t" r="r" b="b"/>
              <a:pathLst>
                <a:path w="215" h="830" extrusionOk="0">
                  <a:moveTo>
                    <a:pt x="188" y="0"/>
                  </a:moveTo>
                  <a:cubicBezTo>
                    <a:pt x="182" y="0"/>
                    <a:pt x="179" y="3"/>
                    <a:pt x="179" y="9"/>
                  </a:cubicBezTo>
                  <a:lnTo>
                    <a:pt x="1" y="807"/>
                  </a:lnTo>
                  <a:cubicBezTo>
                    <a:pt x="1" y="820"/>
                    <a:pt x="11" y="830"/>
                    <a:pt x="21" y="830"/>
                  </a:cubicBezTo>
                  <a:cubicBezTo>
                    <a:pt x="29" y="830"/>
                    <a:pt x="36" y="823"/>
                    <a:pt x="36" y="807"/>
                  </a:cubicBezTo>
                  <a:lnTo>
                    <a:pt x="215" y="9"/>
                  </a:lnTo>
                  <a:cubicBezTo>
                    <a:pt x="203" y="3"/>
                    <a:pt x="194" y="0"/>
                    <a:pt x="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21" name="Google Shape;19921;p28"/>
            <p:cNvSpPr/>
            <p:nvPr/>
          </p:nvSpPr>
          <p:spPr>
            <a:xfrm>
              <a:off x="2156800" y="2275400"/>
              <a:ext cx="6575" cy="21975"/>
            </a:xfrm>
            <a:custGeom>
              <a:avLst/>
              <a:gdLst/>
              <a:ahLst/>
              <a:cxnLst/>
              <a:rect l="l" t="t" r="r" b="b"/>
              <a:pathLst>
                <a:path w="263" h="879" extrusionOk="0">
                  <a:moveTo>
                    <a:pt x="108" y="1"/>
                  </a:moveTo>
                  <a:lnTo>
                    <a:pt x="108" y="13"/>
                  </a:lnTo>
                  <a:cubicBezTo>
                    <a:pt x="263" y="72"/>
                    <a:pt x="13" y="727"/>
                    <a:pt x="1" y="870"/>
                  </a:cubicBezTo>
                  <a:cubicBezTo>
                    <a:pt x="1" y="876"/>
                    <a:pt x="4" y="879"/>
                    <a:pt x="7" y="879"/>
                  </a:cubicBezTo>
                  <a:cubicBezTo>
                    <a:pt x="10" y="879"/>
                    <a:pt x="13" y="876"/>
                    <a:pt x="13" y="870"/>
                  </a:cubicBezTo>
                  <a:cubicBezTo>
                    <a:pt x="96" y="656"/>
                    <a:pt x="155" y="394"/>
                    <a:pt x="179" y="168"/>
                  </a:cubicBezTo>
                  <a:cubicBezTo>
                    <a:pt x="179" y="96"/>
                    <a:pt x="179" y="13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9922" name="Google Shape;19922;p28"/>
          <p:cNvGrpSpPr/>
          <p:nvPr/>
        </p:nvGrpSpPr>
        <p:grpSpPr>
          <a:xfrm rot="-750031" flipH="1">
            <a:off x="11583467" y="4676327"/>
            <a:ext cx="1031413" cy="2588611"/>
            <a:chOff x="757300" y="1884600"/>
            <a:chExt cx="457350" cy="1136525"/>
          </a:xfrm>
        </p:grpSpPr>
        <p:sp>
          <p:nvSpPr>
            <p:cNvPr id="19923" name="Google Shape;19923;p28"/>
            <p:cNvSpPr/>
            <p:nvPr/>
          </p:nvSpPr>
          <p:spPr>
            <a:xfrm>
              <a:off x="818550" y="2640050"/>
              <a:ext cx="144675" cy="120850"/>
            </a:xfrm>
            <a:custGeom>
              <a:avLst/>
              <a:gdLst/>
              <a:ahLst/>
              <a:cxnLst/>
              <a:rect l="l" t="t" r="r" b="b"/>
              <a:pathLst>
                <a:path w="5787" h="4834" extrusionOk="0">
                  <a:moveTo>
                    <a:pt x="0" y="0"/>
                  </a:moveTo>
                  <a:cubicBezTo>
                    <a:pt x="0" y="0"/>
                    <a:pt x="1250" y="1786"/>
                    <a:pt x="2036" y="2310"/>
                  </a:cubicBezTo>
                  <a:cubicBezTo>
                    <a:pt x="2834" y="2834"/>
                    <a:pt x="3310" y="3250"/>
                    <a:pt x="4036" y="3786"/>
                  </a:cubicBezTo>
                  <a:cubicBezTo>
                    <a:pt x="4763" y="4322"/>
                    <a:pt x="5787" y="4834"/>
                    <a:pt x="5787" y="4834"/>
                  </a:cubicBezTo>
                  <a:cubicBezTo>
                    <a:pt x="5787" y="4834"/>
                    <a:pt x="4798" y="3381"/>
                    <a:pt x="4560" y="3024"/>
                  </a:cubicBezTo>
                  <a:cubicBezTo>
                    <a:pt x="4322" y="2679"/>
                    <a:pt x="4025" y="1786"/>
                    <a:pt x="2977" y="1345"/>
                  </a:cubicBezTo>
                  <a:cubicBezTo>
                    <a:pt x="1941" y="89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24" name="Google Shape;19924;p28"/>
            <p:cNvSpPr/>
            <p:nvPr/>
          </p:nvSpPr>
          <p:spPr>
            <a:xfrm>
              <a:off x="971250" y="2023850"/>
              <a:ext cx="241700" cy="995725"/>
            </a:xfrm>
            <a:custGeom>
              <a:avLst/>
              <a:gdLst/>
              <a:ahLst/>
              <a:cxnLst/>
              <a:rect l="l" t="t" r="r" b="b"/>
              <a:pathLst>
                <a:path w="9668" h="39829" extrusionOk="0">
                  <a:moveTo>
                    <a:pt x="5373" y="0"/>
                  </a:moveTo>
                  <a:cubicBezTo>
                    <a:pt x="5003" y="0"/>
                    <a:pt x="3563" y="1442"/>
                    <a:pt x="3120" y="2026"/>
                  </a:cubicBezTo>
                  <a:cubicBezTo>
                    <a:pt x="2679" y="2621"/>
                    <a:pt x="1631" y="3967"/>
                    <a:pt x="1631" y="3967"/>
                  </a:cubicBezTo>
                  <a:lnTo>
                    <a:pt x="1036" y="5253"/>
                  </a:lnTo>
                  <a:lnTo>
                    <a:pt x="1036" y="4562"/>
                  </a:lnTo>
                  <a:cubicBezTo>
                    <a:pt x="1036" y="4562"/>
                    <a:pt x="595" y="6646"/>
                    <a:pt x="595" y="7682"/>
                  </a:cubicBezTo>
                  <a:cubicBezTo>
                    <a:pt x="595" y="8729"/>
                    <a:pt x="0" y="27029"/>
                    <a:pt x="0" y="27029"/>
                  </a:cubicBezTo>
                  <a:lnTo>
                    <a:pt x="0" y="39828"/>
                  </a:lnTo>
                  <a:lnTo>
                    <a:pt x="441" y="39686"/>
                  </a:lnTo>
                  <a:cubicBezTo>
                    <a:pt x="441" y="39686"/>
                    <a:pt x="369" y="34756"/>
                    <a:pt x="369" y="29399"/>
                  </a:cubicBezTo>
                  <a:cubicBezTo>
                    <a:pt x="655" y="29327"/>
                    <a:pt x="1691" y="29053"/>
                    <a:pt x="2084" y="28672"/>
                  </a:cubicBezTo>
                  <a:cubicBezTo>
                    <a:pt x="2524" y="28220"/>
                    <a:pt x="2715" y="27791"/>
                    <a:pt x="3370" y="27327"/>
                  </a:cubicBezTo>
                  <a:cubicBezTo>
                    <a:pt x="4013" y="26886"/>
                    <a:pt x="4560" y="26720"/>
                    <a:pt x="4667" y="26053"/>
                  </a:cubicBezTo>
                  <a:cubicBezTo>
                    <a:pt x="4774" y="25374"/>
                    <a:pt x="5048" y="24934"/>
                    <a:pt x="5048" y="24934"/>
                  </a:cubicBezTo>
                  <a:lnTo>
                    <a:pt x="5048" y="24934"/>
                  </a:lnTo>
                  <a:cubicBezTo>
                    <a:pt x="5048" y="24934"/>
                    <a:pt x="3417" y="25672"/>
                    <a:pt x="2524" y="26565"/>
                  </a:cubicBezTo>
                  <a:cubicBezTo>
                    <a:pt x="1631" y="27458"/>
                    <a:pt x="786" y="28577"/>
                    <a:pt x="786" y="28577"/>
                  </a:cubicBezTo>
                  <a:lnTo>
                    <a:pt x="345" y="29291"/>
                  </a:lnTo>
                  <a:lnTo>
                    <a:pt x="345" y="25231"/>
                  </a:lnTo>
                  <a:cubicBezTo>
                    <a:pt x="607" y="25196"/>
                    <a:pt x="1465" y="25089"/>
                    <a:pt x="2286" y="25077"/>
                  </a:cubicBezTo>
                  <a:cubicBezTo>
                    <a:pt x="3251" y="25077"/>
                    <a:pt x="3251" y="24779"/>
                    <a:pt x="4048" y="23862"/>
                  </a:cubicBezTo>
                  <a:cubicBezTo>
                    <a:pt x="4810" y="22922"/>
                    <a:pt x="5953" y="22112"/>
                    <a:pt x="7346" y="21302"/>
                  </a:cubicBezTo>
                  <a:cubicBezTo>
                    <a:pt x="8751" y="20481"/>
                    <a:pt x="9668" y="17802"/>
                    <a:pt x="9668" y="17802"/>
                  </a:cubicBezTo>
                  <a:lnTo>
                    <a:pt x="9668" y="17802"/>
                  </a:lnTo>
                  <a:cubicBezTo>
                    <a:pt x="9668" y="17802"/>
                    <a:pt x="8180" y="18397"/>
                    <a:pt x="6858" y="19040"/>
                  </a:cubicBezTo>
                  <a:cubicBezTo>
                    <a:pt x="5537" y="19683"/>
                    <a:pt x="4167" y="21374"/>
                    <a:pt x="3429" y="21945"/>
                  </a:cubicBezTo>
                  <a:cubicBezTo>
                    <a:pt x="2703" y="22505"/>
                    <a:pt x="1488" y="23326"/>
                    <a:pt x="1381" y="23791"/>
                  </a:cubicBezTo>
                  <a:cubicBezTo>
                    <a:pt x="1286" y="24172"/>
                    <a:pt x="607" y="24934"/>
                    <a:pt x="369" y="25184"/>
                  </a:cubicBezTo>
                  <a:cubicBezTo>
                    <a:pt x="369" y="24065"/>
                    <a:pt x="381" y="22981"/>
                    <a:pt x="393" y="21969"/>
                  </a:cubicBezTo>
                  <a:lnTo>
                    <a:pt x="881" y="21243"/>
                  </a:lnTo>
                  <a:cubicBezTo>
                    <a:pt x="881" y="21243"/>
                    <a:pt x="3370" y="20659"/>
                    <a:pt x="4798" y="19457"/>
                  </a:cubicBezTo>
                  <a:cubicBezTo>
                    <a:pt x="6239" y="18266"/>
                    <a:pt x="7227" y="17671"/>
                    <a:pt x="7477" y="17147"/>
                  </a:cubicBezTo>
                  <a:cubicBezTo>
                    <a:pt x="7727" y="16623"/>
                    <a:pt x="8013" y="15766"/>
                    <a:pt x="8013" y="15766"/>
                  </a:cubicBezTo>
                  <a:lnTo>
                    <a:pt x="8013" y="15766"/>
                  </a:lnTo>
                  <a:cubicBezTo>
                    <a:pt x="8013" y="15766"/>
                    <a:pt x="3417" y="18171"/>
                    <a:pt x="2524" y="19112"/>
                  </a:cubicBezTo>
                  <a:cubicBezTo>
                    <a:pt x="1822" y="19838"/>
                    <a:pt x="834" y="21017"/>
                    <a:pt x="417" y="21493"/>
                  </a:cubicBezTo>
                  <a:cubicBezTo>
                    <a:pt x="429" y="20778"/>
                    <a:pt x="441" y="20100"/>
                    <a:pt x="453" y="19481"/>
                  </a:cubicBezTo>
                  <a:cubicBezTo>
                    <a:pt x="1131" y="19064"/>
                    <a:pt x="3691" y="17445"/>
                    <a:pt x="4310" y="16849"/>
                  </a:cubicBezTo>
                  <a:cubicBezTo>
                    <a:pt x="5060" y="16171"/>
                    <a:pt x="6680" y="15171"/>
                    <a:pt x="7049" y="14635"/>
                  </a:cubicBezTo>
                  <a:cubicBezTo>
                    <a:pt x="7418" y="14087"/>
                    <a:pt x="7537" y="13575"/>
                    <a:pt x="7537" y="13575"/>
                  </a:cubicBezTo>
                  <a:lnTo>
                    <a:pt x="7537" y="13575"/>
                  </a:lnTo>
                  <a:cubicBezTo>
                    <a:pt x="7537" y="13575"/>
                    <a:pt x="5441" y="14885"/>
                    <a:pt x="4715" y="15456"/>
                  </a:cubicBezTo>
                  <a:cubicBezTo>
                    <a:pt x="4001" y="16016"/>
                    <a:pt x="2834" y="16599"/>
                    <a:pt x="2227" y="16980"/>
                  </a:cubicBezTo>
                  <a:cubicBezTo>
                    <a:pt x="1619" y="17361"/>
                    <a:pt x="1155" y="18147"/>
                    <a:pt x="929" y="18504"/>
                  </a:cubicBezTo>
                  <a:cubicBezTo>
                    <a:pt x="798" y="18707"/>
                    <a:pt x="595" y="19064"/>
                    <a:pt x="441" y="19326"/>
                  </a:cubicBezTo>
                  <a:cubicBezTo>
                    <a:pt x="476" y="18588"/>
                    <a:pt x="500" y="17957"/>
                    <a:pt x="536" y="17433"/>
                  </a:cubicBezTo>
                  <a:cubicBezTo>
                    <a:pt x="834" y="17195"/>
                    <a:pt x="1727" y="16540"/>
                    <a:pt x="2679" y="16314"/>
                  </a:cubicBezTo>
                  <a:cubicBezTo>
                    <a:pt x="3870" y="16016"/>
                    <a:pt x="4608" y="13932"/>
                    <a:pt x="5060" y="13790"/>
                  </a:cubicBezTo>
                  <a:cubicBezTo>
                    <a:pt x="5501" y="13635"/>
                    <a:pt x="6644" y="12635"/>
                    <a:pt x="6644" y="12635"/>
                  </a:cubicBezTo>
                  <a:lnTo>
                    <a:pt x="6644" y="12635"/>
                  </a:lnTo>
                  <a:cubicBezTo>
                    <a:pt x="6644" y="12635"/>
                    <a:pt x="4679" y="13194"/>
                    <a:pt x="4060" y="13861"/>
                  </a:cubicBezTo>
                  <a:cubicBezTo>
                    <a:pt x="3417" y="14528"/>
                    <a:pt x="2429" y="15075"/>
                    <a:pt x="1965" y="15409"/>
                  </a:cubicBezTo>
                  <a:cubicBezTo>
                    <a:pt x="1584" y="15659"/>
                    <a:pt x="845" y="16838"/>
                    <a:pt x="560" y="17314"/>
                  </a:cubicBezTo>
                  <a:cubicBezTo>
                    <a:pt x="572" y="17099"/>
                    <a:pt x="584" y="16921"/>
                    <a:pt x="607" y="16766"/>
                  </a:cubicBezTo>
                  <a:cubicBezTo>
                    <a:pt x="655" y="16314"/>
                    <a:pt x="691" y="15825"/>
                    <a:pt x="726" y="15302"/>
                  </a:cubicBezTo>
                  <a:cubicBezTo>
                    <a:pt x="743" y="15302"/>
                    <a:pt x="762" y="15303"/>
                    <a:pt x="781" y="15303"/>
                  </a:cubicBezTo>
                  <a:cubicBezTo>
                    <a:pt x="1160" y="15303"/>
                    <a:pt x="2019" y="15170"/>
                    <a:pt x="3060" y="14004"/>
                  </a:cubicBezTo>
                  <a:cubicBezTo>
                    <a:pt x="4465" y="12444"/>
                    <a:pt x="6394" y="10218"/>
                    <a:pt x="6846" y="9920"/>
                  </a:cubicBezTo>
                  <a:cubicBezTo>
                    <a:pt x="7287" y="9622"/>
                    <a:pt x="7739" y="9170"/>
                    <a:pt x="7739" y="9170"/>
                  </a:cubicBezTo>
                  <a:lnTo>
                    <a:pt x="7739" y="9170"/>
                  </a:lnTo>
                  <a:cubicBezTo>
                    <a:pt x="7739" y="9170"/>
                    <a:pt x="6251" y="9456"/>
                    <a:pt x="4977" y="10432"/>
                  </a:cubicBezTo>
                  <a:cubicBezTo>
                    <a:pt x="3715" y="11408"/>
                    <a:pt x="2453" y="12658"/>
                    <a:pt x="2203" y="13147"/>
                  </a:cubicBezTo>
                  <a:cubicBezTo>
                    <a:pt x="1929" y="13635"/>
                    <a:pt x="1191" y="14635"/>
                    <a:pt x="965" y="14813"/>
                  </a:cubicBezTo>
                  <a:cubicBezTo>
                    <a:pt x="893" y="14873"/>
                    <a:pt x="834" y="14897"/>
                    <a:pt x="774" y="14933"/>
                  </a:cubicBezTo>
                  <a:cubicBezTo>
                    <a:pt x="810" y="14171"/>
                    <a:pt x="857" y="13349"/>
                    <a:pt x="893" y="12516"/>
                  </a:cubicBezTo>
                  <a:cubicBezTo>
                    <a:pt x="1512" y="12266"/>
                    <a:pt x="3012" y="11599"/>
                    <a:pt x="4179" y="10230"/>
                  </a:cubicBezTo>
                  <a:cubicBezTo>
                    <a:pt x="5667" y="8444"/>
                    <a:pt x="7001" y="6658"/>
                    <a:pt x="7001" y="6658"/>
                  </a:cubicBezTo>
                  <a:lnTo>
                    <a:pt x="7001" y="6658"/>
                  </a:lnTo>
                  <a:cubicBezTo>
                    <a:pt x="7001" y="6658"/>
                    <a:pt x="4774" y="7848"/>
                    <a:pt x="3429" y="9039"/>
                  </a:cubicBezTo>
                  <a:cubicBezTo>
                    <a:pt x="2465" y="9896"/>
                    <a:pt x="1429" y="11384"/>
                    <a:pt x="905" y="12158"/>
                  </a:cubicBezTo>
                  <a:cubicBezTo>
                    <a:pt x="965" y="10587"/>
                    <a:pt x="988" y="8979"/>
                    <a:pt x="1024" y="7670"/>
                  </a:cubicBezTo>
                  <a:lnTo>
                    <a:pt x="1048" y="7848"/>
                  </a:lnTo>
                  <a:cubicBezTo>
                    <a:pt x="1048" y="7848"/>
                    <a:pt x="2167" y="7122"/>
                    <a:pt x="3167" y="5634"/>
                  </a:cubicBezTo>
                  <a:cubicBezTo>
                    <a:pt x="4167" y="4110"/>
                    <a:pt x="6394" y="1883"/>
                    <a:pt x="6394" y="1883"/>
                  </a:cubicBezTo>
                  <a:lnTo>
                    <a:pt x="6394" y="1883"/>
                  </a:lnTo>
                  <a:cubicBezTo>
                    <a:pt x="6394" y="1883"/>
                    <a:pt x="4620" y="2741"/>
                    <a:pt x="3953" y="3503"/>
                  </a:cubicBezTo>
                  <a:cubicBezTo>
                    <a:pt x="3274" y="4265"/>
                    <a:pt x="2477" y="5598"/>
                    <a:pt x="2060" y="6193"/>
                  </a:cubicBezTo>
                  <a:cubicBezTo>
                    <a:pt x="1691" y="6729"/>
                    <a:pt x="1131" y="7384"/>
                    <a:pt x="1024" y="7503"/>
                  </a:cubicBezTo>
                  <a:cubicBezTo>
                    <a:pt x="1036" y="6598"/>
                    <a:pt x="1036" y="5836"/>
                    <a:pt x="1048" y="5312"/>
                  </a:cubicBezTo>
                  <a:lnTo>
                    <a:pt x="1203" y="5455"/>
                  </a:lnTo>
                  <a:cubicBezTo>
                    <a:pt x="1203" y="5455"/>
                    <a:pt x="2655" y="4526"/>
                    <a:pt x="2977" y="3800"/>
                  </a:cubicBezTo>
                  <a:cubicBezTo>
                    <a:pt x="3286" y="3062"/>
                    <a:pt x="3893" y="1609"/>
                    <a:pt x="4263" y="1371"/>
                  </a:cubicBezTo>
                  <a:cubicBezTo>
                    <a:pt x="4620" y="1133"/>
                    <a:pt x="5727" y="50"/>
                    <a:pt x="5394" y="2"/>
                  </a:cubicBezTo>
                  <a:cubicBezTo>
                    <a:pt x="5387" y="1"/>
                    <a:pt x="5380" y="0"/>
                    <a:pt x="53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25" name="Google Shape;19925;p28"/>
            <p:cNvSpPr/>
            <p:nvPr/>
          </p:nvSpPr>
          <p:spPr>
            <a:xfrm>
              <a:off x="759000" y="2543600"/>
              <a:ext cx="209300" cy="164025"/>
            </a:xfrm>
            <a:custGeom>
              <a:avLst/>
              <a:gdLst/>
              <a:ahLst/>
              <a:cxnLst/>
              <a:rect l="l" t="t" r="r" b="b"/>
              <a:pathLst>
                <a:path w="8372" h="6561" extrusionOk="0">
                  <a:moveTo>
                    <a:pt x="1" y="0"/>
                  </a:moveTo>
                  <a:cubicBezTo>
                    <a:pt x="1" y="0"/>
                    <a:pt x="584" y="1310"/>
                    <a:pt x="2001" y="2370"/>
                  </a:cubicBezTo>
                  <a:cubicBezTo>
                    <a:pt x="3430" y="3429"/>
                    <a:pt x="4990" y="4441"/>
                    <a:pt x="5906" y="4822"/>
                  </a:cubicBezTo>
                  <a:cubicBezTo>
                    <a:pt x="6835" y="5215"/>
                    <a:pt x="7454" y="5942"/>
                    <a:pt x="7740" y="6013"/>
                  </a:cubicBezTo>
                  <a:cubicBezTo>
                    <a:pt x="8026" y="6084"/>
                    <a:pt x="8371" y="6561"/>
                    <a:pt x="8371" y="6561"/>
                  </a:cubicBezTo>
                  <a:lnTo>
                    <a:pt x="8335" y="6120"/>
                  </a:lnTo>
                  <a:cubicBezTo>
                    <a:pt x="8347" y="6108"/>
                    <a:pt x="6657" y="5001"/>
                    <a:pt x="6228" y="4215"/>
                  </a:cubicBezTo>
                  <a:cubicBezTo>
                    <a:pt x="5811" y="3417"/>
                    <a:pt x="3251" y="1489"/>
                    <a:pt x="2073" y="893"/>
                  </a:cubicBezTo>
                  <a:cubicBezTo>
                    <a:pt x="894" y="2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26" name="Google Shape;19926;p28"/>
            <p:cNvSpPr/>
            <p:nvPr/>
          </p:nvSpPr>
          <p:spPr>
            <a:xfrm>
              <a:off x="811100" y="2468875"/>
              <a:ext cx="156300" cy="189350"/>
            </a:xfrm>
            <a:custGeom>
              <a:avLst/>
              <a:gdLst/>
              <a:ahLst/>
              <a:cxnLst/>
              <a:rect l="l" t="t" r="r" b="b"/>
              <a:pathLst>
                <a:path w="6252" h="7574" extrusionOk="0">
                  <a:moveTo>
                    <a:pt x="1" y="1"/>
                  </a:moveTo>
                  <a:cubicBezTo>
                    <a:pt x="1" y="1"/>
                    <a:pt x="286" y="1323"/>
                    <a:pt x="1179" y="2442"/>
                  </a:cubicBezTo>
                  <a:cubicBezTo>
                    <a:pt x="2084" y="3573"/>
                    <a:pt x="2251" y="4180"/>
                    <a:pt x="3132" y="4918"/>
                  </a:cubicBezTo>
                  <a:cubicBezTo>
                    <a:pt x="4025" y="5644"/>
                    <a:pt x="6251" y="7573"/>
                    <a:pt x="6251" y="7573"/>
                  </a:cubicBezTo>
                  <a:lnTo>
                    <a:pt x="6228" y="7383"/>
                  </a:lnTo>
                  <a:cubicBezTo>
                    <a:pt x="6228" y="7383"/>
                    <a:pt x="5406" y="6049"/>
                    <a:pt x="5227" y="5240"/>
                  </a:cubicBezTo>
                  <a:cubicBezTo>
                    <a:pt x="5061" y="4466"/>
                    <a:pt x="2977" y="2977"/>
                    <a:pt x="2977" y="2977"/>
                  </a:cubicBezTo>
                  <a:cubicBezTo>
                    <a:pt x="2977" y="2977"/>
                    <a:pt x="2310" y="1537"/>
                    <a:pt x="1441" y="930"/>
                  </a:cubicBezTo>
                  <a:cubicBezTo>
                    <a:pt x="596" y="299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27" name="Google Shape;19927;p28"/>
            <p:cNvSpPr/>
            <p:nvPr/>
          </p:nvSpPr>
          <p:spPr>
            <a:xfrm>
              <a:off x="804850" y="2407575"/>
              <a:ext cx="166425" cy="172950"/>
            </a:xfrm>
            <a:custGeom>
              <a:avLst/>
              <a:gdLst/>
              <a:ahLst/>
              <a:cxnLst/>
              <a:rect l="l" t="t" r="r" b="b"/>
              <a:pathLst>
                <a:path w="6657" h="6918" extrusionOk="0">
                  <a:moveTo>
                    <a:pt x="1" y="0"/>
                  </a:moveTo>
                  <a:cubicBezTo>
                    <a:pt x="1" y="0"/>
                    <a:pt x="1739" y="2608"/>
                    <a:pt x="2632" y="3798"/>
                  </a:cubicBezTo>
                  <a:cubicBezTo>
                    <a:pt x="3525" y="4989"/>
                    <a:pt x="4632" y="5227"/>
                    <a:pt x="5263" y="5703"/>
                  </a:cubicBezTo>
                  <a:cubicBezTo>
                    <a:pt x="5906" y="6180"/>
                    <a:pt x="6656" y="6918"/>
                    <a:pt x="6656" y="6918"/>
                  </a:cubicBezTo>
                  <a:lnTo>
                    <a:pt x="6656" y="6620"/>
                  </a:lnTo>
                  <a:cubicBezTo>
                    <a:pt x="6656" y="6620"/>
                    <a:pt x="6156" y="5013"/>
                    <a:pt x="5358" y="4406"/>
                  </a:cubicBezTo>
                  <a:cubicBezTo>
                    <a:pt x="4573" y="37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28" name="Google Shape;19928;p28"/>
            <p:cNvSpPr/>
            <p:nvPr/>
          </p:nvSpPr>
          <p:spPr>
            <a:xfrm>
              <a:off x="814975" y="2357275"/>
              <a:ext cx="156875" cy="150625"/>
            </a:xfrm>
            <a:custGeom>
              <a:avLst/>
              <a:gdLst/>
              <a:ahLst/>
              <a:cxnLst/>
              <a:rect l="l" t="t" r="r" b="b"/>
              <a:pathLst>
                <a:path w="6275" h="6025" extrusionOk="0">
                  <a:moveTo>
                    <a:pt x="0" y="0"/>
                  </a:moveTo>
                  <a:cubicBezTo>
                    <a:pt x="0" y="0"/>
                    <a:pt x="560" y="1881"/>
                    <a:pt x="2286" y="3322"/>
                  </a:cubicBezTo>
                  <a:cubicBezTo>
                    <a:pt x="4013" y="4763"/>
                    <a:pt x="4727" y="4834"/>
                    <a:pt x="5191" y="5179"/>
                  </a:cubicBezTo>
                  <a:cubicBezTo>
                    <a:pt x="5656" y="5525"/>
                    <a:pt x="6275" y="6025"/>
                    <a:pt x="6275" y="6025"/>
                  </a:cubicBezTo>
                  <a:lnTo>
                    <a:pt x="6251" y="5513"/>
                  </a:lnTo>
                  <a:cubicBezTo>
                    <a:pt x="6251" y="5513"/>
                    <a:pt x="5727" y="3703"/>
                    <a:pt x="5096" y="3262"/>
                  </a:cubicBezTo>
                  <a:cubicBezTo>
                    <a:pt x="4465" y="2834"/>
                    <a:pt x="2798" y="2488"/>
                    <a:pt x="2060" y="1834"/>
                  </a:cubicBezTo>
                  <a:cubicBezTo>
                    <a:pt x="1334" y="119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29" name="Google Shape;19929;p28"/>
            <p:cNvSpPr/>
            <p:nvPr/>
          </p:nvSpPr>
          <p:spPr>
            <a:xfrm>
              <a:off x="807525" y="2260525"/>
              <a:ext cx="171175" cy="189925"/>
            </a:xfrm>
            <a:custGeom>
              <a:avLst/>
              <a:gdLst/>
              <a:ahLst/>
              <a:cxnLst/>
              <a:rect l="l" t="t" r="r" b="b"/>
              <a:pathLst>
                <a:path w="6847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203" y="1525"/>
                    <a:pt x="1358" y="2846"/>
                  </a:cubicBezTo>
                  <a:cubicBezTo>
                    <a:pt x="2525" y="4168"/>
                    <a:pt x="4442" y="5716"/>
                    <a:pt x="4966" y="5989"/>
                  </a:cubicBezTo>
                  <a:cubicBezTo>
                    <a:pt x="5501" y="6251"/>
                    <a:pt x="6847" y="7597"/>
                    <a:pt x="6847" y="7597"/>
                  </a:cubicBezTo>
                  <a:lnTo>
                    <a:pt x="6692" y="7299"/>
                  </a:lnTo>
                  <a:cubicBezTo>
                    <a:pt x="6692" y="7299"/>
                    <a:pt x="5978" y="5882"/>
                    <a:pt x="5668" y="5108"/>
                  </a:cubicBezTo>
                  <a:cubicBezTo>
                    <a:pt x="5358" y="4334"/>
                    <a:pt x="2334" y="1715"/>
                    <a:pt x="2334" y="17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30" name="Google Shape;19930;p28"/>
            <p:cNvSpPr/>
            <p:nvPr/>
          </p:nvSpPr>
          <p:spPr>
            <a:xfrm>
              <a:off x="848300" y="2227200"/>
              <a:ext cx="130400" cy="156275"/>
            </a:xfrm>
            <a:custGeom>
              <a:avLst/>
              <a:gdLst/>
              <a:ahLst/>
              <a:cxnLst/>
              <a:rect l="l" t="t" r="r" b="b"/>
              <a:pathLst>
                <a:path w="5216" h="6251" extrusionOk="0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834" y="2453"/>
                    <a:pt x="2061" y="3536"/>
                  </a:cubicBezTo>
                  <a:cubicBezTo>
                    <a:pt x="3275" y="4620"/>
                    <a:pt x="5216" y="6251"/>
                    <a:pt x="5216" y="6251"/>
                  </a:cubicBezTo>
                  <a:lnTo>
                    <a:pt x="5132" y="6072"/>
                  </a:lnTo>
                  <a:cubicBezTo>
                    <a:pt x="5216" y="5953"/>
                    <a:pt x="4061" y="4251"/>
                    <a:pt x="3085" y="3096"/>
                  </a:cubicBezTo>
                  <a:cubicBezTo>
                    <a:pt x="2084" y="192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31" name="Google Shape;19931;p28"/>
            <p:cNvSpPr/>
            <p:nvPr/>
          </p:nvSpPr>
          <p:spPr>
            <a:xfrm>
              <a:off x="837300" y="2156350"/>
              <a:ext cx="144975" cy="175050"/>
            </a:xfrm>
            <a:custGeom>
              <a:avLst/>
              <a:gdLst/>
              <a:ahLst/>
              <a:cxnLst/>
              <a:rect l="l" t="t" r="r" b="b"/>
              <a:pathLst>
                <a:path w="5799" h="7002" extrusionOk="0">
                  <a:moveTo>
                    <a:pt x="0" y="0"/>
                  </a:moveTo>
                  <a:cubicBezTo>
                    <a:pt x="0" y="0"/>
                    <a:pt x="488" y="1798"/>
                    <a:pt x="2036" y="3072"/>
                  </a:cubicBezTo>
                  <a:cubicBezTo>
                    <a:pt x="3572" y="4322"/>
                    <a:pt x="5799" y="7001"/>
                    <a:pt x="5799" y="7001"/>
                  </a:cubicBezTo>
                  <a:lnTo>
                    <a:pt x="5739" y="6025"/>
                  </a:lnTo>
                  <a:cubicBezTo>
                    <a:pt x="5739" y="6025"/>
                    <a:pt x="3989" y="2977"/>
                    <a:pt x="2882" y="2310"/>
                  </a:cubicBezTo>
                  <a:cubicBezTo>
                    <a:pt x="1786" y="164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32" name="Google Shape;19932;p28"/>
            <p:cNvSpPr/>
            <p:nvPr/>
          </p:nvSpPr>
          <p:spPr>
            <a:xfrm>
              <a:off x="997125" y="2125400"/>
              <a:ext cx="135175" cy="139025"/>
            </a:xfrm>
            <a:custGeom>
              <a:avLst/>
              <a:gdLst/>
              <a:ahLst/>
              <a:cxnLst/>
              <a:rect l="l" t="t" r="r" b="b"/>
              <a:pathLst>
                <a:path w="5407" h="5561" extrusionOk="0">
                  <a:moveTo>
                    <a:pt x="5406" y="0"/>
                  </a:moveTo>
                  <a:cubicBezTo>
                    <a:pt x="5406" y="0"/>
                    <a:pt x="3632" y="393"/>
                    <a:pt x="3085" y="1334"/>
                  </a:cubicBezTo>
                  <a:cubicBezTo>
                    <a:pt x="2537" y="2286"/>
                    <a:pt x="2180" y="3060"/>
                    <a:pt x="1382" y="3858"/>
                  </a:cubicBezTo>
                  <a:cubicBezTo>
                    <a:pt x="596" y="4667"/>
                    <a:pt x="1" y="4965"/>
                    <a:pt x="1" y="4965"/>
                  </a:cubicBezTo>
                  <a:lnTo>
                    <a:pt x="1" y="5560"/>
                  </a:lnTo>
                  <a:cubicBezTo>
                    <a:pt x="1" y="5560"/>
                    <a:pt x="1787" y="5108"/>
                    <a:pt x="2537" y="3917"/>
                  </a:cubicBezTo>
                  <a:cubicBezTo>
                    <a:pt x="3275" y="2727"/>
                    <a:pt x="5406" y="0"/>
                    <a:pt x="54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33" name="Google Shape;19933;p28"/>
            <p:cNvSpPr/>
            <p:nvPr/>
          </p:nvSpPr>
          <p:spPr>
            <a:xfrm>
              <a:off x="863200" y="2126575"/>
              <a:ext cx="120275" cy="137850"/>
            </a:xfrm>
            <a:custGeom>
              <a:avLst/>
              <a:gdLst/>
              <a:ahLst/>
              <a:cxnLst/>
              <a:rect l="l" t="t" r="r" b="b"/>
              <a:pathLst>
                <a:path w="4811" h="5514" extrusionOk="0">
                  <a:moveTo>
                    <a:pt x="0" y="1"/>
                  </a:moveTo>
                  <a:cubicBezTo>
                    <a:pt x="0" y="1"/>
                    <a:pt x="893" y="1441"/>
                    <a:pt x="2012" y="2370"/>
                  </a:cubicBezTo>
                  <a:cubicBezTo>
                    <a:pt x="3131" y="3275"/>
                    <a:pt x="3727" y="4323"/>
                    <a:pt x="4024" y="4620"/>
                  </a:cubicBezTo>
                  <a:cubicBezTo>
                    <a:pt x="4322" y="4918"/>
                    <a:pt x="4763" y="5513"/>
                    <a:pt x="4763" y="5513"/>
                  </a:cubicBezTo>
                  <a:lnTo>
                    <a:pt x="4810" y="4799"/>
                  </a:lnTo>
                  <a:cubicBezTo>
                    <a:pt x="4810" y="4799"/>
                    <a:pt x="3691" y="1918"/>
                    <a:pt x="2739" y="1418"/>
                  </a:cubicBezTo>
                  <a:cubicBezTo>
                    <a:pt x="1786" y="894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34" name="Google Shape;19934;p28"/>
            <p:cNvSpPr/>
            <p:nvPr/>
          </p:nvSpPr>
          <p:spPr>
            <a:xfrm>
              <a:off x="886700" y="2077775"/>
              <a:ext cx="96775" cy="116100"/>
            </a:xfrm>
            <a:custGeom>
              <a:avLst/>
              <a:gdLst/>
              <a:ahLst/>
              <a:cxnLst/>
              <a:rect l="l" t="t" r="r" b="b"/>
              <a:pathLst>
                <a:path w="3871" h="4644" extrusionOk="0">
                  <a:moveTo>
                    <a:pt x="1" y="0"/>
                  </a:moveTo>
                  <a:cubicBezTo>
                    <a:pt x="1" y="0"/>
                    <a:pt x="846" y="1357"/>
                    <a:pt x="1441" y="2250"/>
                  </a:cubicBezTo>
                  <a:cubicBezTo>
                    <a:pt x="2037" y="3143"/>
                    <a:pt x="3870" y="4644"/>
                    <a:pt x="3870" y="4644"/>
                  </a:cubicBezTo>
                  <a:cubicBezTo>
                    <a:pt x="3870" y="4644"/>
                    <a:pt x="3382" y="2548"/>
                    <a:pt x="2632" y="1810"/>
                  </a:cubicBezTo>
                  <a:cubicBezTo>
                    <a:pt x="1894" y="1060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35" name="Google Shape;19935;p28"/>
            <p:cNvSpPr/>
            <p:nvPr/>
          </p:nvSpPr>
          <p:spPr>
            <a:xfrm>
              <a:off x="889675" y="2000375"/>
              <a:ext cx="103025" cy="144100"/>
            </a:xfrm>
            <a:custGeom>
              <a:avLst/>
              <a:gdLst/>
              <a:ahLst/>
              <a:cxnLst/>
              <a:rect l="l" t="t" r="r" b="b"/>
              <a:pathLst>
                <a:path w="4121" h="5764" extrusionOk="0">
                  <a:moveTo>
                    <a:pt x="6" y="0"/>
                  </a:moveTo>
                  <a:cubicBezTo>
                    <a:pt x="3" y="0"/>
                    <a:pt x="1" y="1"/>
                    <a:pt x="1" y="1"/>
                  </a:cubicBezTo>
                  <a:cubicBezTo>
                    <a:pt x="1" y="1"/>
                    <a:pt x="953" y="2298"/>
                    <a:pt x="1882" y="3215"/>
                  </a:cubicBezTo>
                  <a:cubicBezTo>
                    <a:pt x="2811" y="4156"/>
                    <a:pt x="4097" y="5763"/>
                    <a:pt x="4097" y="5763"/>
                  </a:cubicBezTo>
                  <a:lnTo>
                    <a:pt x="4120" y="5465"/>
                  </a:lnTo>
                  <a:cubicBezTo>
                    <a:pt x="4120" y="5465"/>
                    <a:pt x="2906" y="3906"/>
                    <a:pt x="2704" y="3358"/>
                  </a:cubicBezTo>
                  <a:cubicBezTo>
                    <a:pt x="2513" y="2822"/>
                    <a:pt x="1132" y="1108"/>
                    <a:pt x="715" y="536"/>
                  </a:cubicBezTo>
                  <a:cubicBezTo>
                    <a:pt x="331" y="21"/>
                    <a:pt x="48" y="0"/>
                    <a:pt x="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36" name="Google Shape;19936;p28"/>
            <p:cNvSpPr/>
            <p:nvPr/>
          </p:nvSpPr>
          <p:spPr>
            <a:xfrm>
              <a:off x="1001000" y="1946500"/>
              <a:ext cx="55600" cy="150350"/>
            </a:xfrm>
            <a:custGeom>
              <a:avLst/>
              <a:gdLst/>
              <a:ahLst/>
              <a:cxnLst/>
              <a:rect l="l" t="t" r="r" b="b"/>
              <a:pathLst>
                <a:path w="2224" h="6014" extrusionOk="0">
                  <a:moveTo>
                    <a:pt x="2126" y="1"/>
                  </a:moveTo>
                  <a:cubicBezTo>
                    <a:pt x="2124" y="1"/>
                    <a:pt x="2122" y="5"/>
                    <a:pt x="2120" y="12"/>
                  </a:cubicBezTo>
                  <a:cubicBezTo>
                    <a:pt x="2084" y="215"/>
                    <a:pt x="1322" y="1405"/>
                    <a:pt x="953" y="2370"/>
                  </a:cubicBezTo>
                  <a:cubicBezTo>
                    <a:pt x="572" y="3334"/>
                    <a:pt x="1" y="5227"/>
                    <a:pt x="1" y="5227"/>
                  </a:cubicBezTo>
                  <a:lnTo>
                    <a:pt x="1" y="6013"/>
                  </a:lnTo>
                  <a:cubicBezTo>
                    <a:pt x="1" y="6013"/>
                    <a:pt x="2037" y="4168"/>
                    <a:pt x="2120" y="3227"/>
                  </a:cubicBezTo>
                  <a:cubicBezTo>
                    <a:pt x="2223" y="2334"/>
                    <a:pt x="2172" y="1"/>
                    <a:pt x="212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37" name="Google Shape;19937;p28"/>
            <p:cNvSpPr/>
            <p:nvPr/>
          </p:nvSpPr>
          <p:spPr>
            <a:xfrm>
              <a:off x="934625" y="1895600"/>
              <a:ext cx="58975" cy="205100"/>
            </a:xfrm>
            <a:custGeom>
              <a:avLst/>
              <a:gdLst/>
              <a:ahLst/>
              <a:cxnLst/>
              <a:rect l="l" t="t" r="r" b="b"/>
              <a:pathLst>
                <a:path w="2359" h="8204" extrusionOk="0">
                  <a:moveTo>
                    <a:pt x="286" y="1"/>
                  </a:moveTo>
                  <a:cubicBezTo>
                    <a:pt x="286" y="1"/>
                    <a:pt x="1" y="1572"/>
                    <a:pt x="286" y="2941"/>
                  </a:cubicBezTo>
                  <a:cubicBezTo>
                    <a:pt x="572" y="4311"/>
                    <a:pt x="1167" y="6513"/>
                    <a:pt x="1465" y="7073"/>
                  </a:cubicBezTo>
                  <a:cubicBezTo>
                    <a:pt x="1763" y="7609"/>
                    <a:pt x="2358" y="8204"/>
                    <a:pt x="2358" y="8204"/>
                  </a:cubicBezTo>
                  <a:cubicBezTo>
                    <a:pt x="2358" y="8204"/>
                    <a:pt x="1858" y="5465"/>
                    <a:pt x="1727" y="4751"/>
                  </a:cubicBezTo>
                  <a:cubicBezTo>
                    <a:pt x="1608" y="4037"/>
                    <a:pt x="870" y="2548"/>
                    <a:pt x="572" y="1656"/>
                  </a:cubicBezTo>
                  <a:cubicBezTo>
                    <a:pt x="275" y="763"/>
                    <a:pt x="286" y="1"/>
                    <a:pt x="2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38" name="Google Shape;19938;p28"/>
            <p:cNvSpPr/>
            <p:nvPr/>
          </p:nvSpPr>
          <p:spPr>
            <a:xfrm>
              <a:off x="962600" y="2089375"/>
              <a:ext cx="35450" cy="930600"/>
            </a:xfrm>
            <a:custGeom>
              <a:avLst/>
              <a:gdLst/>
              <a:ahLst/>
              <a:cxnLst/>
              <a:rect l="l" t="t" r="r" b="b"/>
              <a:pathLst>
                <a:path w="1418" h="37224" extrusionOk="0">
                  <a:moveTo>
                    <a:pt x="1330" y="0"/>
                  </a:moveTo>
                  <a:cubicBezTo>
                    <a:pt x="1293" y="0"/>
                    <a:pt x="1257" y="24"/>
                    <a:pt x="1251" y="72"/>
                  </a:cubicBezTo>
                  <a:cubicBezTo>
                    <a:pt x="846" y="3096"/>
                    <a:pt x="787" y="6192"/>
                    <a:pt x="644" y="9228"/>
                  </a:cubicBezTo>
                  <a:cubicBezTo>
                    <a:pt x="477" y="12335"/>
                    <a:pt x="358" y="15455"/>
                    <a:pt x="263" y="18562"/>
                  </a:cubicBezTo>
                  <a:cubicBezTo>
                    <a:pt x="84" y="24718"/>
                    <a:pt x="1" y="30897"/>
                    <a:pt x="120" y="37076"/>
                  </a:cubicBezTo>
                  <a:cubicBezTo>
                    <a:pt x="120" y="37173"/>
                    <a:pt x="200" y="37224"/>
                    <a:pt x="278" y="37224"/>
                  </a:cubicBezTo>
                  <a:cubicBezTo>
                    <a:pt x="354" y="37224"/>
                    <a:pt x="429" y="37176"/>
                    <a:pt x="429" y="37076"/>
                  </a:cubicBezTo>
                  <a:cubicBezTo>
                    <a:pt x="370" y="30897"/>
                    <a:pt x="358" y="24742"/>
                    <a:pt x="537" y="18562"/>
                  </a:cubicBezTo>
                  <a:cubicBezTo>
                    <a:pt x="620" y="15514"/>
                    <a:pt x="739" y="12442"/>
                    <a:pt x="894" y="9395"/>
                  </a:cubicBezTo>
                  <a:cubicBezTo>
                    <a:pt x="1037" y="6299"/>
                    <a:pt x="1382" y="3168"/>
                    <a:pt x="1418" y="72"/>
                  </a:cubicBezTo>
                  <a:cubicBezTo>
                    <a:pt x="1406" y="24"/>
                    <a:pt x="1367" y="0"/>
                    <a:pt x="1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39" name="Google Shape;19939;p28"/>
            <p:cNvSpPr/>
            <p:nvPr/>
          </p:nvSpPr>
          <p:spPr>
            <a:xfrm>
              <a:off x="993575" y="2084500"/>
              <a:ext cx="6550" cy="35325"/>
            </a:xfrm>
            <a:custGeom>
              <a:avLst/>
              <a:gdLst/>
              <a:ahLst/>
              <a:cxnLst/>
              <a:rect l="l" t="t" r="r" b="b"/>
              <a:pathLst>
                <a:path w="262" h="1413" extrusionOk="0">
                  <a:moveTo>
                    <a:pt x="226" y="0"/>
                  </a:moveTo>
                  <a:cubicBezTo>
                    <a:pt x="211" y="0"/>
                    <a:pt x="196" y="6"/>
                    <a:pt x="191" y="17"/>
                  </a:cubicBezTo>
                  <a:cubicBezTo>
                    <a:pt x="72" y="434"/>
                    <a:pt x="0" y="957"/>
                    <a:pt x="72" y="1386"/>
                  </a:cubicBezTo>
                  <a:cubicBezTo>
                    <a:pt x="72" y="1404"/>
                    <a:pt x="83" y="1413"/>
                    <a:pt x="97" y="1413"/>
                  </a:cubicBezTo>
                  <a:cubicBezTo>
                    <a:pt x="110" y="1413"/>
                    <a:pt x="125" y="1404"/>
                    <a:pt x="131" y="1386"/>
                  </a:cubicBezTo>
                  <a:cubicBezTo>
                    <a:pt x="202" y="957"/>
                    <a:pt x="214" y="481"/>
                    <a:pt x="262" y="29"/>
                  </a:cubicBezTo>
                  <a:cubicBezTo>
                    <a:pt x="262" y="9"/>
                    <a:pt x="244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40" name="Google Shape;19940;p28"/>
            <p:cNvSpPr/>
            <p:nvPr/>
          </p:nvSpPr>
          <p:spPr>
            <a:xfrm>
              <a:off x="967675" y="3015675"/>
              <a:ext cx="12225" cy="5450"/>
            </a:xfrm>
            <a:custGeom>
              <a:avLst/>
              <a:gdLst/>
              <a:ahLst/>
              <a:cxnLst/>
              <a:rect l="l" t="t" r="r" b="b"/>
              <a:pathLst>
                <a:path w="489" h="218" extrusionOk="0">
                  <a:moveTo>
                    <a:pt x="393" y="1"/>
                  </a:moveTo>
                  <a:cubicBezTo>
                    <a:pt x="297" y="43"/>
                    <a:pt x="211" y="86"/>
                    <a:pt x="117" y="86"/>
                  </a:cubicBezTo>
                  <a:cubicBezTo>
                    <a:pt x="106" y="86"/>
                    <a:pt x="95" y="85"/>
                    <a:pt x="84" y="84"/>
                  </a:cubicBezTo>
                  <a:cubicBezTo>
                    <a:pt x="0" y="96"/>
                    <a:pt x="0" y="215"/>
                    <a:pt x="84" y="215"/>
                  </a:cubicBezTo>
                  <a:cubicBezTo>
                    <a:pt x="104" y="217"/>
                    <a:pt x="124" y="218"/>
                    <a:pt x="145" y="218"/>
                  </a:cubicBezTo>
                  <a:cubicBezTo>
                    <a:pt x="258" y="218"/>
                    <a:pt x="374" y="188"/>
                    <a:pt x="465" y="108"/>
                  </a:cubicBezTo>
                  <a:cubicBezTo>
                    <a:pt x="488" y="96"/>
                    <a:pt x="476" y="72"/>
                    <a:pt x="476" y="36"/>
                  </a:cubicBezTo>
                  <a:cubicBezTo>
                    <a:pt x="476" y="36"/>
                    <a:pt x="476" y="24"/>
                    <a:pt x="465" y="24"/>
                  </a:cubicBezTo>
                  <a:cubicBezTo>
                    <a:pt x="453" y="1"/>
                    <a:pt x="417" y="1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41" name="Google Shape;19941;p28"/>
            <p:cNvSpPr/>
            <p:nvPr/>
          </p:nvSpPr>
          <p:spPr>
            <a:xfrm>
              <a:off x="990875" y="2075450"/>
              <a:ext cx="10625" cy="46625"/>
            </a:xfrm>
            <a:custGeom>
              <a:avLst/>
              <a:gdLst/>
              <a:ahLst/>
              <a:cxnLst/>
              <a:rect l="l" t="t" r="r" b="b"/>
              <a:pathLst>
                <a:path w="425" h="1865" extrusionOk="0">
                  <a:moveTo>
                    <a:pt x="358" y="1"/>
                  </a:moveTo>
                  <a:cubicBezTo>
                    <a:pt x="339" y="1"/>
                    <a:pt x="319" y="11"/>
                    <a:pt x="307" y="34"/>
                  </a:cubicBezTo>
                  <a:lnTo>
                    <a:pt x="307" y="34"/>
                  </a:lnTo>
                  <a:cubicBezTo>
                    <a:pt x="304" y="34"/>
                    <a:pt x="301" y="34"/>
                    <a:pt x="299" y="34"/>
                  </a:cubicBezTo>
                  <a:cubicBezTo>
                    <a:pt x="296" y="47"/>
                    <a:pt x="294" y="61"/>
                    <a:pt x="291" y="74"/>
                  </a:cubicBezTo>
                  <a:lnTo>
                    <a:pt x="291" y="74"/>
                  </a:lnTo>
                  <a:cubicBezTo>
                    <a:pt x="235" y="198"/>
                    <a:pt x="190" y="302"/>
                    <a:pt x="168" y="438"/>
                  </a:cubicBezTo>
                  <a:cubicBezTo>
                    <a:pt x="143" y="447"/>
                    <a:pt x="163" y="466"/>
                    <a:pt x="190" y="466"/>
                  </a:cubicBezTo>
                  <a:cubicBezTo>
                    <a:pt x="196" y="466"/>
                    <a:pt x="203" y="465"/>
                    <a:pt x="210" y="462"/>
                  </a:cubicBezTo>
                  <a:lnTo>
                    <a:pt x="210" y="462"/>
                  </a:lnTo>
                  <a:cubicBezTo>
                    <a:pt x="110" y="911"/>
                    <a:pt x="1" y="1369"/>
                    <a:pt x="1" y="1820"/>
                  </a:cubicBezTo>
                  <a:cubicBezTo>
                    <a:pt x="1" y="1848"/>
                    <a:pt x="23" y="1864"/>
                    <a:pt x="43" y="1864"/>
                  </a:cubicBezTo>
                  <a:cubicBezTo>
                    <a:pt x="56" y="1864"/>
                    <a:pt x="68" y="1857"/>
                    <a:pt x="72" y="1843"/>
                  </a:cubicBezTo>
                  <a:cubicBezTo>
                    <a:pt x="287" y="1308"/>
                    <a:pt x="310" y="653"/>
                    <a:pt x="418" y="81"/>
                  </a:cubicBezTo>
                  <a:cubicBezTo>
                    <a:pt x="425" y="33"/>
                    <a:pt x="391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42" name="Google Shape;19942;p28"/>
            <p:cNvSpPr/>
            <p:nvPr/>
          </p:nvSpPr>
          <p:spPr>
            <a:xfrm>
              <a:off x="978375" y="2073600"/>
              <a:ext cx="21475" cy="315000"/>
            </a:xfrm>
            <a:custGeom>
              <a:avLst/>
              <a:gdLst/>
              <a:ahLst/>
              <a:cxnLst/>
              <a:rect l="l" t="t" r="r" b="b"/>
              <a:pathLst>
                <a:path w="859" h="12600" extrusionOk="0">
                  <a:moveTo>
                    <a:pt x="821" y="0"/>
                  </a:moveTo>
                  <a:cubicBezTo>
                    <a:pt x="805" y="0"/>
                    <a:pt x="787" y="12"/>
                    <a:pt x="787" y="36"/>
                  </a:cubicBezTo>
                  <a:cubicBezTo>
                    <a:pt x="560" y="2120"/>
                    <a:pt x="465" y="4215"/>
                    <a:pt x="358" y="6299"/>
                  </a:cubicBezTo>
                  <a:cubicBezTo>
                    <a:pt x="263" y="8371"/>
                    <a:pt x="1" y="10514"/>
                    <a:pt x="132" y="12585"/>
                  </a:cubicBezTo>
                  <a:cubicBezTo>
                    <a:pt x="132" y="12592"/>
                    <a:pt x="140" y="12599"/>
                    <a:pt x="149" y="12599"/>
                  </a:cubicBezTo>
                  <a:cubicBezTo>
                    <a:pt x="155" y="12599"/>
                    <a:pt x="163" y="12595"/>
                    <a:pt x="168" y="12585"/>
                  </a:cubicBezTo>
                  <a:cubicBezTo>
                    <a:pt x="501" y="10585"/>
                    <a:pt x="465" y="8490"/>
                    <a:pt x="584" y="6466"/>
                  </a:cubicBezTo>
                  <a:cubicBezTo>
                    <a:pt x="703" y="4322"/>
                    <a:pt x="858" y="2179"/>
                    <a:pt x="846" y="36"/>
                  </a:cubicBezTo>
                  <a:cubicBezTo>
                    <a:pt x="852" y="12"/>
                    <a:pt x="837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43" name="Google Shape;19943;p28"/>
            <p:cNvSpPr/>
            <p:nvPr/>
          </p:nvSpPr>
          <p:spPr>
            <a:xfrm>
              <a:off x="971550" y="2328025"/>
              <a:ext cx="22325" cy="690875"/>
            </a:xfrm>
            <a:custGeom>
              <a:avLst/>
              <a:gdLst/>
              <a:ahLst/>
              <a:cxnLst/>
              <a:rect l="l" t="t" r="r" b="b"/>
              <a:pathLst>
                <a:path w="893" h="27635" extrusionOk="0">
                  <a:moveTo>
                    <a:pt x="750" y="0"/>
                  </a:moveTo>
                  <a:cubicBezTo>
                    <a:pt x="738" y="0"/>
                    <a:pt x="726" y="9"/>
                    <a:pt x="726" y="27"/>
                  </a:cubicBezTo>
                  <a:cubicBezTo>
                    <a:pt x="524" y="4599"/>
                    <a:pt x="143" y="9147"/>
                    <a:pt x="71" y="13731"/>
                  </a:cubicBezTo>
                  <a:cubicBezTo>
                    <a:pt x="0" y="18327"/>
                    <a:pt x="119" y="22911"/>
                    <a:pt x="202" y="27519"/>
                  </a:cubicBezTo>
                  <a:cubicBezTo>
                    <a:pt x="202" y="27596"/>
                    <a:pt x="268" y="27635"/>
                    <a:pt x="333" y="27635"/>
                  </a:cubicBezTo>
                  <a:cubicBezTo>
                    <a:pt x="399" y="27635"/>
                    <a:pt x="464" y="27596"/>
                    <a:pt x="464" y="27519"/>
                  </a:cubicBezTo>
                  <a:cubicBezTo>
                    <a:pt x="321" y="22911"/>
                    <a:pt x="238" y="18327"/>
                    <a:pt x="250" y="13731"/>
                  </a:cubicBezTo>
                  <a:cubicBezTo>
                    <a:pt x="262" y="11469"/>
                    <a:pt x="310" y="9195"/>
                    <a:pt x="429" y="6933"/>
                  </a:cubicBezTo>
                  <a:cubicBezTo>
                    <a:pt x="536" y="4659"/>
                    <a:pt x="893" y="2313"/>
                    <a:pt x="774" y="27"/>
                  </a:cubicBezTo>
                  <a:cubicBezTo>
                    <a:pt x="774" y="9"/>
                    <a:pt x="762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44" name="Google Shape;19944;p28"/>
            <p:cNvSpPr/>
            <p:nvPr/>
          </p:nvSpPr>
          <p:spPr>
            <a:xfrm>
              <a:off x="987900" y="2296475"/>
              <a:ext cx="5700" cy="56825"/>
            </a:xfrm>
            <a:custGeom>
              <a:avLst/>
              <a:gdLst/>
              <a:ahLst/>
              <a:cxnLst/>
              <a:rect l="l" t="t" r="r" b="b"/>
              <a:pathLst>
                <a:path w="228" h="2273" extrusionOk="0">
                  <a:moveTo>
                    <a:pt x="102" y="0"/>
                  </a:moveTo>
                  <a:cubicBezTo>
                    <a:pt x="93" y="0"/>
                    <a:pt x="84" y="9"/>
                    <a:pt x="84" y="27"/>
                  </a:cubicBezTo>
                  <a:cubicBezTo>
                    <a:pt x="13" y="741"/>
                    <a:pt x="1" y="1539"/>
                    <a:pt x="84" y="2254"/>
                  </a:cubicBezTo>
                  <a:cubicBezTo>
                    <a:pt x="84" y="2268"/>
                    <a:pt x="92" y="2272"/>
                    <a:pt x="100" y="2272"/>
                  </a:cubicBezTo>
                  <a:cubicBezTo>
                    <a:pt x="114" y="2272"/>
                    <a:pt x="132" y="2261"/>
                    <a:pt x="132" y="2254"/>
                  </a:cubicBezTo>
                  <a:cubicBezTo>
                    <a:pt x="227" y="1539"/>
                    <a:pt x="203" y="753"/>
                    <a:pt x="120" y="27"/>
                  </a:cubicBezTo>
                  <a:cubicBezTo>
                    <a:pt x="120" y="9"/>
                    <a:pt x="111" y="0"/>
                    <a:pt x="1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45" name="Google Shape;19945;p28"/>
            <p:cNvSpPr/>
            <p:nvPr/>
          </p:nvSpPr>
          <p:spPr>
            <a:xfrm>
              <a:off x="977800" y="2360025"/>
              <a:ext cx="10500" cy="31200"/>
            </a:xfrm>
            <a:custGeom>
              <a:avLst/>
              <a:gdLst/>
              <a:ahLst/>
              <a:cxnLst/>
              <a:rect l="l" t="t" r="r" b="b"/>
              <a:pathLst>
                <a:path w="420" h="1248" extrusionOk="0">
                  <a:moveTo>
                    <a:pt x="378" y="0"/>
                  </a:moveTo>
                  <a:cubicBezTo>
                    <a:pt x="364" y="0"/>
                    <a:pt x="350" y="7"/>
                    <a:pt x="345" y="21"/>
                  </a:cubicBezTo>
                  <a:cubicBezTo>
                    <a:pt x="214" y="402"/>
                    <a:pt x="36" y="831"/>
                    <a:pt x="0" y="1212"/>
                  </a:cubicBezTo>
                  <a:cubicBezTo>
                    <a:pt x="0" y="1235"/>
                    <a:pt x="20" y="1248"/>
                    <a:pt x="37" y="1248"/>
                  </a:cubicBezTo>
                  <a:cubicBezTo>
                    <a:pt x="47" y="1248"/>
                    <a:pt x="55" y="1244"/>
                    <a:pt x="60" y="1235"/>
                  </a:cubicBezTo>
                  <a:cubicBezTo>
                    <a:pt x="250" y="890"/>
                    <a:pt x="310" y="414"/>
                    <a:pt x="405" y="45"/>
                  </a:cubicBezTo>
                  <a:cubicBezTo>
                    <a:pt x="419" y="16"/>
                    <a:pt x="399" y="0"/>
                    <a:pt x="3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46" name="Google Shape;19946;p28"/>
            <p:cNvSpPr/>
            <p:nvPr/>
          </p:nvSpPr>
          <p:spPr>
            <a:xfrm>
              <a:off x="976000" y="2376800"/>
              <a:ext cx="10675" cy="38125"/>
            </a:xfrm>
            <a:custGeom>
              <a:avLst/>
              <a:gdLst/>
              <a:ahLst/>
              <a:cxnLst/>
              <a:rect l="l" t="t" r="r" b="b"/>
              <a:pathLst>
                <a:path w="427" h="1525" extrusionOk="0">
                  <a:moveTo>
                    <a:pt x="419" y="0"/>
                  </a:moveTo>
                  <a:cubicBezTo>
                    <a:pt x="418" y="0"/>
                    <a:pt x="417" y="2"/>
                    <a:pt x="417" y="5"/>
                  </a:cubicBezTo>
                  <a:cubicBezTo>
                    <a:pt x="286" y="505"/>
                    <a:pt x="84" y="993"/>
                    <a:pt x="1" y="1493"/>
                  </a:cubicBezTo>
                  <a:cubicBezTo>
                    <a:pt x="1" y="1516"/>
                    <a:pt x="10" y="1524"/>
                    <a:pt x="17" y="1524"/>
                  </a:cubicBezTo>
                  <a:cubicBezTo>
                    <a:pt x="21" y="1524"/>
                    <a:pt x="24" y="1521"/>
                    <a:pt x="24" y="1517"/>
                  </a:cubicBezTo>
                  <a:cubicBezTo>
                    <a:pt x="227" y="1041"/>
                    <a:pt x="298" y="517"/>
                    <a:pt x="417" y="29"/>
                  </a:cubicBezTo>
                  <a:cubicBezTo>
                    <a:pt x="426" y="11"/>
                    <a:pt x="422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47" name="Google Shape;19947;p28"/>
            <p:cNvSpPr/>
            <p:nvPr/>
          </p:nvSpPr>
          <p:spPr>
            <a:xfrm>
              <a:off x="977800" y="2375925"/>
              <a:ext cx="13100" cy="43225"/>
            </a:xfrm>
            <a:custGeom>
              <a:avLst/>
              <a:gdLst/>
              <a:ahLst/>
              <a:cxnLst/>
              <a:rect l="l" t="t" r="r" b="b"/>
              <a:pathLst>
                <a:path w="524" h="1729" extrusionOk="0">
                  <a:moveTo>
                    <a:pt x="474" y="1"/>
                  </a:moveTo>
                  <a:cubicBezTo>
                    <a:pt x="464" y="1"/>
                    <a:pt x="456" y="5"/>
                    <a:pt x="452" y="16"/>
                  </a:cubicBezTo>
                  <a:cubicBezTo>
                    <a:pt x="214" y="516"/>
                    <a:pt x="0" y="1135"/>
                    <a:pt x="36" y="1695"/>
                  </a:cubicBezTo>
                  <a:cubicBezTo>
                    <a:pt x="36" y="1716"/>
                    <a:pt x="56" y="1728"/>
                    <a:pt x="73" y="1728"/>
                  </a:cubicBezTo>
                  <a:cubicBezTo>
                    <a:pt x="85" y="1728"/>
                    <a:pt x="95" y="1722"/>
                    <a:pt x="95" y="1707"/>
                  </a:cubicBezTo>
                  <a:cubicBezTo>
                    <a:pt x="226" y="1147"/>
                    <a:pt x="298" y="599"/>
                    <a:pt x="524" y="40"/>
                  </a:cubicBezTo>
                  <a:cubicBezTo>
                    <a:pt x="524" y="23"/>
                    <a:pt x="495" y="1"/>
                    <a:pt x="4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48" name="Google Shape;19948;p28"/>
            <p:cNvSpPr/>
            <p:nvPr/>
          </p:nvSpPr>
          <p:spPr>
            <a:xfrm>
              <a:off x="981650" y="2352500"/>
              <a:ext cx="6275" cy="53175"/>
            </a:xfrm>
            <a:custGeom>
              <a:avLst/>
              <a:gdLst/>
              <a:ahLst/>
              <a:cxnLst/>
              <a:rect l="l" t="t" r="r" b="b"/>
              <a:pathLst>
                <a:path w="251" h="2127" extrusionOk="0">
                  <a:moveTo>
                    <a:pt x="208" y="0"/>
                  </a:moveTo>
                  <a:cubicBezTo>
                    <a:pt x="197" y="0"/>
                    <a:pt x="185" y="9"/>
                    <a:pt x="179" y="24"/>
                  </a:cubicBezTo>
                  <a:cubicBezTo>
                    <a:pt x="96" y="703"/>
                    <a:pt x="1" y="1429"/>
                    <a:pt x="60" y="2096"/>
                  </a:cubicBezTo>
                  <a:cubicBezTo>
                    <a:pt x="60" y="2111"/>
                    <a:pt x="84" y="2126"/>
                    <a:pt x="102" y="2126"/>
                  </a:cubicBezTo>
                  <a:cubicBezTo>
                    <a:pt x="112" y="2126"/>
                    <a:pt x="120" y="2121"/>
                    <a:pt x="120" y="2108"/>
                  </a:cubicBezTo>
                  <a:cubicBezTo>
                    <a:pt x="251" y="1453"/>
                    <a:pt x="239" y="715"/>
                    <a:pt x="239" y="48"/>
                  </a:cubicBezTo>
                  <a:cubicBezTo>
                    <a:pt x="239" y="15"/>
                    <a:pt x="224" y="0"/>
                    <a:pt x="2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49" name="Google Shape;19949;p28"/>
            <p:cNvSpPr/>
            <p:nvPr/>
          </p:nvSpPr>
          <p:spPr>
            <a:xfrm>
              <a:off x="986125" y="2075675"/>
              <a:ext cx="17275" cy="287625"/>
            </a:xfrm>
            <a:custGeom>
              <a:avLst/>
              <a:gdLst/>
              <a:ahLst/>
              <a:cxnLst/>
              <a:rect l="l" t="t" r="r" b="b"/>
              <a:pathLst>
                <a:path w="691" h="11505" extrusionOk="0">
                  <a:moveTo>
                    <a:pt x="512" y="1"/>
                  </a:moveTo>
                  <a:cubicBezTo>
                    <a:pt x="512" y="1"/>
                    <a:pt x="489" y="1"/>
                    <a:pt x="489" y="13"/>
                  </a:cubicBezTo>
                  <a:cubicBezTo>
                    <a:pt x="500" y="1930"/>
                    <a:pt x="512" y="3835"/>
                    <a:pt x="429" y="5763"/>
                  </a:cubicBezTo>
                  <a:cubicBezTo>
                    <a:pt x="334" y="7680"/>
                    <a:pt x="119" y="9585"/>
                    <a:pt x="0" y="11490"/>
                  </a:cubicBezTo>
                  <a:cubicBezTo>
                    <a:pt x="0" y="11497"/>
                    <a:pt x="8" y="11504"/>
                    <a:pt x="15" y="11504"/>
                  </a:cubicBezTo>
                  <a:cubicBezTo>
                    <a:pt x="20" y="11504"/>
                    <a:pt x="24" y="11500"/>
                    <a:pt x="24" y="11490"/>
                  </a:cubicBezTo>
                  <a:cubicBezTo>
                    <a:pt x="620" y="7752"/>
                    <a:pt x="691" y="3775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50" name="Google Shape;19950;p28"/>
            <p:cNvSpPr/>
            <p:nvPr/>
          </p:nvSpPr>
          <p:spPr>
            <a:xfrm>
              <a:off x="999650" y="2009275"/>
              <a:ext cx="117675" cy="143925"/>
            </a:xfrm>
            <a:custGeom>
              <a:avLst/>
              <a:gdLst/>
              <a:ahLst/>
              <a:cxnLst/>
              <a:rect l="l" t="t" r="r" b="b"/>
              <a:pathLst>
                <a:path w="4707" h="5757" extrusionOk="0">
                  <a:moveTo>
                    <a:pt x="4647" y="0"/>
                  </a:moveTo>
                  <a:cubicBezTo>
                    <a:pt x="4644" y="0"/>
                    <a:pt x="4641" y="1"/>
                    <a:pt x="4639" y="2"/>
                  </a:cubicBezTo>
                  <a:cubicBezTo>
                    <a:pt x="3293" y="454"/>
                    <a:pt x="2686" y="1776"/>
                    <a:pt x="1698" y="2681"/>
                  </a:cubicBezTo>
                  <a:cubicBezTo>
                    <a:pt x="805" y="3514"/>
                    <a:pt x="126" y="4455"/>
                    <a:pt x="7" y="5717"/>
                  </a:cubicBezTo>
                  <a:cubicBezTo>
                    <a:pt x="0" y="5745"/>
                    <a:pt x="18" y="5756"/>
                    <a:pt x="33" y="5756"/>
                  </a:cubicBezTo>
                  <a:cubicBezTo>
                    <a:pt x="45" y="5756"/>
                    <a:pt x="55" y="5750"/>
                    <a:pt x="55" y="5741"/>
                  </a:cubicBezTo>
                  <a:cubicBezTo>
                    <a:pt x="364" y="4371"/>
                    <a:pt x="1031" y="3574"/>
                    <a:pt x="2019" y="2609"/>
                  </a:cubicBezTo>
                  <a:cubicBezTo>
                    <a:pt x="2400" y="2240"/>
                    <a:pt x="2674" y="1788"/>
                    <a:pt x="3031" y="1395"/>
                  </a:cubicBezTo>
                  <a:cubicBezTo>
                    <a:pt x="3508" y="859"/>
                    <a:pt x="4079" y="514"/>
                    <a:pt x="4662" y="97"/>
                  </a:cubicBezTo>
                  <a:cubicBezTo>
                    <a:pt x="4706" y="64"/>
                    <a:pt x="4679" y="0"/>
                    <a:pt x="46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51" name="Google Shape;19951;p28"/>
            <p:cNvSpPr/>
            <p:nvPr/>
          </p:nvSpPr>
          <p:spPr>
            <a:xfrm>
              <a:off x="998250" y="2011675"/>
              <a:ext cx="116775" cy="151150"/>
            </a:xfrm>
            <a:custGeom>
              <a:avLst/>
              <a:gdLst/>
              <a:ahLst/>
              <a:cxnLst/>
              <a:rect l="l" t="t" r="r" b="b"/>
              <a:pathLst>
                <a:path w="4671" h="6046" extrusionOk="0">
                  <a:moveTo>
                    <a:pt x="4647" y="1"/>
                  </a:moveTo>
                  <a:cubicBezTo>
                    <a:pt x="2730" y="1692"/>
                    <a:pt x="2266" y="4537"/>
                    <a:pt x="51" y="5942"/>
                  </a:cubicBezTo>
                  <a:cubicBezTo>
                    <a:pt x="1" y="5972"/>
                    <a:pt x="19" y="6045"/>
                    <a:pt x="76" y="6045"/>
                  </a:cubicBezTo>
                  <a:cubicBezTo>
                    <a:pt x="86" y="6045"/>
                    <a:pt x="98" y="6043"/>
                    <a:pt x="111" y="6037"/>
                  </a:cubicBezTo>
                  <a:cubicBezTo>
                    <a:pt x="1099" y="5537"/>
                    <a:pt x="1754" y="4585"/>
                    <a:pt x="2290" y="3632"/>
                  </a:cubicBezTo>
                  <a:cubicBezTo>
                    <a:pt x="2635" y="3001"/>
                    <a:pt x="2944" y="2370"/>
                    <a:pt x="3337" y="1775"/>
                  </a:cubicBezTo>
                  <a:cubicBezTo>
                    <a:pt x="3730" y="1144"/>
                    <a:pt x="4230" y="608"/>
                    <a:pt x="4671" y="25"/>
                  </a:cubicBezTo>
                  <a:lnTo>
                    <a:pt x="464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52" name="Google Shape;19952;p28"/>
            <p:cNvSpPr/>
            <p:nvPr/>
          </p:nvSpPr>
          <p:spPr>
            <a:xfrm>
              <a:off x="1003550" y="2107100"/>
              <a:ext cx="22600" cy="37000"/>
            </a:xfrm>
            <a:custGeom>
              <a:avLst/>
              <a:gdLst/>
              <a:ahLst/>
              <a:cxnLst/>
              <a:rect l="l" t="t" r="r" b="b"/>
              <a:pathLst>
                <a:path w="904" h="1480" extrusionOk="0">
                  <a:moveTo>
                    <a:pt x="878" y="1"/>
                  </a:moveTo>
                  <a:cubicBezTo>
                    <a:pt x="872" y="1"/>
                    <a:pt x="867" y="2"/>
                    <a:pt x="863" y="6"/>
                  </a:cubicBezTo>
                  <a:cubicBezTo>
                    <a:pt x="530" y="423"/>
                    <a:pt x="232" y="958"/>
                    <a:pt x="18" y="1435"/>
                  </a:cubicBezTo>
                  <a:cubicBezTo>
                    <a:pt x="1" y="1460"/>
                    <a:pt x="21" y="1480"/>
                    <a:pt x="38" y="1480"/>
                  </a:cubicBezTo>
                  <a:cubicBezTo>
                    <a:pt x="44" y="1480"/>
                    <a:pt x="50" y="1477"/>
                    <a:pt x="54" y="1470"/>
                  </a:cubicBezTo>
                  <a:cubicBezTo>
                    <a:pt x="351" y="1006"/>
                    <a:pt x="649" y="518"/>
                    <a:pt x="887" y="18"/>
                  </a:cubicBezTo>
                  <a:cubicBezTo>
                    <a:pt x="904" y="9"/>
                    <a:pt x="891" y="1"/>
                    <a:pt x="8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53" name="Google Shape;19953;p28"/>
            <p:cNvSpPr/>
            <p:nvPr/>
          </p:nvSpPr>
          <p:spPr>
            <a:xfrm>
              <a:off x="998525" y="2115325"/>
              <a:ext cx="27800" cy="38450"/>
            </a:xfrm>
            <a:custGeom>
              <a:avLst/>
              <a:gdLst/>
              <a:ahLst/>
              <a:cxnLst/>
              <a:rect l="l" t="t" r="r" b="b"/>
              <a:pathLst>
                <a:path w="1112" h="1538" extrusionOk="0">
                  <a:moveTo>
                    <a:pt x="1084" y="0"/>
                  </a:moveTo>
                  <a:cubicBezTo>
                    <a:pt x="1079" y="0"/>
                    <a:pt x="1076" y="3"/>
                    <a:pt x="1076" y="10"/>
                  </a:cubicBezTo>
                  <a:cubicBezTo>
                    <a:pt x="707" y="463"/>
                    <a:pt x="362" y="975"/>
                    <a:pt x="16" y="1463"/>
                  </a:cubicBezTo>
                  <a:cubicBezTo>
                    <a:pt x="0" y="1503"/>
                    <a:pt x="28" y="1538"/>
                    <a:pt x="62" y="1538"/>
                  </a:cubicBezTo>
                  <a:cubicBezTo>
                    <a:pt x="78" y="1538"/>
                    <a:pt x="96" y="1530"/>
                    <a:pt x="112" y="1510"/>
                  </a:cubicBezTo>
                  <a:cubicBezTo>
                    <a:pt x="457" y="1034"/>
                    <a:pt x="814" y="522"/>
                    <a:pt x="1112" y="22"/>
                  </a:cubicBezTo>
                  <a:cubicBezTo>
                    <a:pt x="1112" y="14"/>
                    <a:pt x="1095" y="0"/>
                    <a:pt x="10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54" name="Google Shape;19954;p28"/>
            <p:cNvSpPr/>
            <p:nvPr/>
          </p:nvSpPr>
          <p:spPr>
            <a:xfrm>
              <a:off x="998800" y="2134150"/>
              <a:ext cx="18375" cy="27750"/>
            </a:xfrm>
            <a:custGeom>
              <a:avLst/>
              <a:gdLst/>
              <a:ahLst/>
              <a:cxnLst/>
              <a:rect l="l" t="t" r="r" b="b"/>
              <a:pathLst>
                <a:path w="735" h="1110" extrusionOk="0">
                  <a:moveTo>
                    <a:pt x="718" y="0"/>
                  </a:moveTo>
                  <a:cubicBezTo>
                    <a:pt x="713" y="0"/>
                    <a:pt x="708" y="3"/>
                    <a:pt x="708" y="7"/>
                  </a:cubicBezTo>
                  <a:cubicBezTo>
                    <a:pt x="517" y="388"/>
                    <a:pt x="244" y="698"/>
                    <a:pt x="29" y="1043"/>
                  </a:cubicBezTo>
                  <a:cubicBezTo>
                    <a:pt x="0" y="1072"/>
                    <a:pt x="34" y="1109"/>
                    <a:pt x="67" y="1109"/>
                  </a:cubicBezTo>
                  <a:cubicBezTo>
                    <a:pt x="75" y="1109"/>
                    <a:pt x="82" y="1107"/>
                    <a:pt x="89" y="1103"/>
                  </a:cubicBezTo>
                  <a:cubicBezTo>
                    <a:pt x="363" y="817"/>
                    <a:pt x="565" y="400"/>
                    <a:pt x="720" y="31"/>
                  </a:cubicBezTo>
                  <a:cubicBezTo>
                    <a:pt x="735" y="8"/>
                    <a:pt x="726" y="0"/>
                    <a:pt x="7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55" name="Google Shape;19955;p28"/>
            <p:cNvSpPr/>
            <p:nvPr/>
          </p:nvSpPr>
          <p:spPr>
            <a:xfrm>
              <a:off x="1001600" y="2067175"/>
              <a:ext cx="57950" cy="74025"/>
            </a:xfrm>
            <a:custGeom>
              <a:avLst/>
              <a:gdLst/>
              <a:ahLst/>
              <a:cxnLst/>
              <a:rect l="l" t="t" r="r" b="b"/>
              <a:pathLst>
                <a:path w="2318" h="2961" extrusionOk="0">
                  <a:moveTo>
                    <a:pt x="2285" y="0"/>
                  </a:moveTo>
                  <a:cubicBezTo>
                    <a:pt x="2276" y="0"/>
                    <a:pt x="2267" y="3"/>
                    <a:pt x="2263" y="7"/>
                  </a:cubicBezTo>
                  <a:cubicBezTo>
                    <a:pt x="1739" y="781"/>
                    <a:pt x="1072" y="1412"/>
                    <a:pt x="584" y="2198"/>
                  </a:cubicBezTo>
                  <a:cubicBezTo>
                    <a:pt x="536" y="2258"/>
                    <a:pt x="1" y="2924"/>
                    <a:pt x="310" y="2960"/>
                  </a:cubicBezTo>
                  <a:cubicBezTo>
                    <a:pt x="322" y="2960"/>
                    <a:pt x="322" y="2960"/>
                    <a:pt x="322" y="2936"/>
                  </a:cubicBezTo>
                  <a:cubicBezTo>
                    <a:pt x="322" y="2924"/>
                    <a:pt x="346" y="2913"/>
                    <a:pt x="346" y="2901"/>
                  </a:cubicBezTo>
                  <a:lnTo>
                    <a:pt x="346" y="2877"/>
                  </a:lnTo>
                  <a:cubicBezTo>
                    <a:pt x="322" y="2877"/>
                    <a:pt x="310" y="2865"/>
                    <a:pt x="298" y="2865"/>
                  </a:cubicBezTo>
                  <a:cubicBezTo>
                    <a:pt x="298" y="2862"/>
                    <a:pt x="297" y="2860"/>
                    <a:pt x="296" y="2860"/>
                  </a:cubicBezTo>
                  <a:cubicBezTo>
                    <a:pt x="294" y="2860"/>
                    <a:pt x="289" y="2871"/>
                    <a:pt x="298" y="2889"/>
                  </a:cubicBezTo>
                  <a:cubicBezTo>
                    <a:pt x="60" y="2710"/>
                    <a:pt x="2144" y="412"/>
                    <a:pt x="2310" y="31"/>
                  </a:cubicBezTo>
                  <a:cubicBezTo>
                    <a:pt x="2318" y="9"/>
                    <a:pt x="2302" y="0"/>
                    <a:pt x="22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56" name="Google Shape;19956;p28"/>
            <p:cNvSpPr/>
            <p:nvPr/>
          </p:nvSpPr>
          <p:spPr>
            <a:xfrm>
              <a:off x="1000225" y="2134400"/>
              <a:ext cx="10325" cy="20625"/>
            </a:xfrm>
            <a:custGeom>
              <a:avLst/>
              <a:gdLst/>
              <a:ahLst/>
              <a:cxnLst/>
              <a:rect l="l" t="t" r="r" b="b"/>
              <a:pathLst>
                <a:path w="413" h="825" extrusionOk="0">
                  <a:moveTo>
                    <a:pt x="320" y="1"/>
                  </a:moveTo>
                  <a:cubicBezTo>
                    <a:pt x="308" y="1"/>
                    <a:pt x="297" y="6"/>
                    <a:pt x="294" y="21"/>
                  </a:cubicBezTo>
                  <a:cubicBezTo>
                    <a:pt x="239" y="130"/>
                    <a:pt x="192" y="239"/>
                    <a:pt x="149" y="350"/>
                  </a:cubicBezTo>
                  <a:lnTo>
                    <a:pt x="149" y="350"/>
                  </a:lnTo>
                  <a:cubicBezTo>
                    <a:pt x="82" y="479"/>
                    <a:pt x="35" y="613"/>
                    <a:pt x="8" y="747"/>
                  </a:cubicBezTo>
                  <a:cubicBezTo>
                    <a:pt x="1" y="790"/>
                    <a:pt x="41" y="825"/>
                    <a:pt x="76" y="825"/>
                  </a:cubicBezTo>
                  <a:cubicBezTo>
                    <a:pt x="100" y="825"/>
                    <a:pt x="122" y="809"/>
                    <a:pt x="127" y="771"/>
                  </a:cubicBezTo>
                  <a:cubicBezTo>
                    <a:pt x="157" y="681"/>
                    <a:pt x="185" y="593"/>
                    <a:pt x="213" y="506"/>
                  </a:cubicBezTo>
                  <a:lnTo>
                    <a:pt x="213" y="506"/>
                  </a:lnTo>
                  <a:cubicBezTo>
                    <a:pt x="215" y="555"/>
                    <a:pt x="218" y="604"/>
                    <a:pt x="222" y="652"/>
                  </a:cubicBezTo>
                  <a:cubicBezTo>
                    <a:pt x="222" y="690"/>
                    <a:pt x="256" y="718"/>
                    <a:pt x="290" y="718"/>
                  </a:cubicBezTo>
                  <a:cubicBezTo>
                    <a:pt x="309" y="718"/>
                    <a:pt x="328" y="709"/>
                    <a:pt x="341" y="688"/>
                  </a:cubicBezTo>
                  <a:cubicBezTo>
                    <a:pt x="389" y="605"/>
                    <a:pt x="413" y="533"/>
                    <a:pt x="413" y="462"/>
                  </a:cubicBezTo>
                  <a:cubicBezTo>
                    <a:pt x="413" y="451"/>
                    <a:pt x="395" y="424"/>
                    <a:pt x="375" y="424"/>
                  </a:cubicBezTo>
                  <a:cubicBezTo>
                    <a:pt x="372" y="424"/>
                    <a:pt x="368" y="424"/>
                    <a:pt x="365" y="426"/>
                  </a:cubicBezTo>
                  <a:cubicBezTo>
                    <a:pt x="360" y="429"/>
                    <a:pt x="356" y="432"/>
                    <a:pt x="351" y="436"/>
                  </a:cubicBezTo>
                  <a:lnTo>
                    <a:pt x="351" y="436"/>
                  </a:lnTo>
                  <a:cubicBezTo>
                    <a:pt x="350" y="375"/>
                    <a:pt x="347" y="312"/>
                    <a:pt x="341" y="247"/>
                  </a:cubicBezTo>
                  <a:cubicBezTo>
                    <a:pt x="341" y="230"/>
                    <a:pt x="328" y="214"/>
                    <a:pt x="311" y="204"/>
                  </a:cubicBezTo>
                  <a:lnTo>
                    <a:pt x="311" y="204"/>
                  </a:lnTo>
                  <a:cubicBezTo>
                    <a:pt x="329" y="151"/>
                    <a:pt x="347" y="98"/>
                    <a:pt x="365" y="45"/>
                  </a:cubicBezTo>
                  <a:cubicBezTo>
                    <a:pt x="382" y="29"/>
                    <a:pt x="347" y="1"/>
                    <a:pt x="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57" name="Google Shape;19957;p28"/>
            <p:cNvSpPr/>
            <p:nvPr/>
          </p:nvSpPr>
          <p:spPr>
            <a:xfrm>
              <a:off x="882825" y="1985300"/>
              <a:ext cx="108675" cy="166300"/>
            </a:xfrm>
            <a:custGeom>
              <a:avLst/>
              <a:gdLst/>
              <a:ahLst/>
              <a:cxnLst/>
              <a:rect l="l" t="t" r="r" b="b"/>
              <a:pathLst>
                <a:path w="4347" h="6652" extrusionOk="0">
                  <a:moveTo>
                    <a:pt x="60" y="1"/>
                  </a:moveTo>
                  <a:cubicBezTo>
                    <a:pt x="30" y="1"/>
                    <a:pt x="1" y="18"/>
                    <a:pt x="1" y="56"/>
                  </a:cubicBezTo>
                  <a:cubicBezTo>
                    <a:pt x="84" y="1175"/>
                    <a:pt x="739" y="2092"/>
                    <a:pt x="1406" y="2961"/>
                  </a:cubicBezTo>
                  <a:cubicBezTo>
                    <a:pt x="2346" y="4199"/>
                    <a:pt x="3263" y="5485"/>
                    <a:pt x="4311" y="6652"/>
                  </a:cubicBezTo>
                  <a:cubicBezTo>
                    <a:pt x="4323" y="6652"/>
                    <a:pt x="4347" y="6616"/>
                    <a:pt x="4335" y="6604"/>
                  </a:cubicBezTo>
                  <a:cubicBezTo>
                    <a:pt x="3632" y="5545"/>
                    <a:pt x="2823" y="4568"/>
                    <a:pt x="2049" y="3556"/>
                  </a:cubicBezTo>
                  <a:cubicBezTo>
                    <a:pt x="1215" y="2449"/>
                    <a:pt x="346" y="1437"/>
                    <a:pt x="120" y="44"/>
                  </a:cubicBezTo>
                  <a:cubicBezTo>
                    <a:pt x="114" y="16"/>
                    <a:pt x="87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58" name="Google Shape;19958;p28"/>
            <p:cNvSpPr/>
            <p:nvPr/>
          </p:nvSpPr>
          <p:spPr>
            <a:xfrm>
              <a:off x="882825" y="1986100"/>
              <a:ext cx="117300" cy="167300"/>
            </a:xfrm>
            <a:custGeom>
              <a:avLst/>
              <a:gdLst/>
              <a:ahLst/>
              <a:cxnLst/>
              <a:rect l="l" t="t" r="r" b="b"/>
              <a:pathLst>
                <a:path w="4692" h="6692" extrusionOk="0">
                  <a:moveTo>
                    <a:pt x="60" y="0"/>
                  </a:moveTo>
                  <a:cubicBezTo>
                    <a:pt x="37" y="0"/>
                    <a:pt x="1" y="24"/>
                    <a:pt x="25" y="36"/>
                  </a:cubicBezTo>
                  <a:cubicBezTo>
                    <a:pt x="977" y="1083"/>
                    <a:pt x="1870" y="2107"/>
                    <a:pt x="2597" y="3334"/>
                  </a:cubicBezTo>
                  <a:cubicBezTo>
                    <a:pt x="2906" y="3870"/>
                    <a:pt x="3180" y="4429"/>
                    <a:pt x="3478" y="4977"/>
                  </a:cubicBezTo>
                  <a:cubicBezTo>
                    <a:pt x="3775" y="5536"/>
                    <a:pt x="4466" y="6084"/>
                    <a:pt x="4609" y="6668"/>
                  </a:cubicBezTo>
                  <a:cubicBezTo>
                    <a:pt x="4614" y="6683"/>
                    <a:pt x="4630" y="6692"/>
                    <a:pt x="4647" y="6692"/>
                  </a:cubicBezTo>
                  <a:cubicBezTo>
                    <a:pt x="4669" y="6692"/>
                    <a:pt x="4692" y="6677"/>
                    <a:pt x="4692" y="6644"/>
                  </a:cubicBezTo>
                  <a:cubicBezTo>
                    <a:pt x="4668" y="6191"/>
                    <a:pt x="4287" y="5929"/>
                    <a:pt x="4025" y="5596"/>
                  </a:cubicBezTo>
                  <a:cubicBezTo>
                    <a:pt x="3501" y="4917"/>
                    <a:pt x="3204" y="4108"/>
                    <a:pt x="2787" y="3369"/>
                  </a:cubicBezTo>
                  <a:cubicBezTo>
                    <a:pt x="2073" y="2143"/>
                    <a:pt x="1192" y="905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59" name="Google Shape;19959;p28"/>
            <p:cNvSpPr/>
            <p:nvPr/>
          </p:nvSpPr>
          <p:spPr>
            <a:xfrm>
              <a:off x="925100" y="1886225"/>
              <a:ext cx="69975" cy="218050"/>
            </a:xfrm>
            <a:custGeom>
              <a:avLst/>
              <a:gdLst/>
              <a:ahLst/>
              <a:cxnLst/>
              <a:rect l="l" t="t" r="r" b="b"/>
              <a:pathLst>
                <a:path w="2799" h="8722" extrusionOk="0">
                  <a:moveTo>
                    <a:pt x="750" y="0"/>
                  </a:moveTo>
                  <a:cubicBezTo>
                    <a:pt x="740" y="0"/>
                    <a:pt x="731" y="5"/>
                    <a:pt x="727" y="18"/>
                  </a:cubicBezTo>
                  <a:cubicBezTo>
                    <a:pt x="1" y="1328"/>
                    <a:pt x="501" y="3078"/>
                    <a:pt x="739" y="4483"/>
                  </a:cubicBezTo>
                  <a:cubicBezTo>
                    <a:pt x="1025" y="6150"/>
                    <a:pt x="1548" y="7484"/>
                    <a:pt x="2751" y="8722"/>
                  </a:cubicBezTo>
                  <a:cubicBezTo>
                    <a:pt x="2763" y="8722"/>
                    <a:pt x="2799" y="8710"/>
                    <a:pt x="2775" y="8698"/>
                  </a:cubicBezTo>
                  <a:cubicBezTo>
                    <a:pt x="2382" y="8115"/>
                    <a:pt x="1906" y="7579"/>
                    <a:pt x="1560" y="6948"/>
                  </a:cubicBezTo>
                  <a:cubicBezTo>
                    <a:pt x="1191" y="6257"/>
                    <a:pt x="1036" y="5507"/>
                    <a:pt x="906" y="4721"/>
                  </a:cubicBezTo>
                  <a:cubicBezTo>
                    <a:pt x="632" y="3185"/>
                    <a:pt x="203" y="1554"/>
                    <a:pt x="775" y="30"/>
                  </a:cubicBezTo>
                  <a:cubicBezTo>
                    <a:pt x="782" y="15"/>
                    <a:pt x="766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60" name="Google Shape;19960;p28"/>
            <p:cNvSpPr/>
            <p:nvPr/>
          </p:nvSpPr>
          <p:spPr>
            <a:xfrm>
              <a:off x="940575" y="1884600"/>
              <a:ext cx="53475" cy="217950"/>
            </a:xfrm>
            <a:custGeom>
              <a:avLst/>
              <a:gdLst/>
              <a:ahLst/>
              <a:cxnLst/>
              <a:rect l="l" t="t" r="r" b="b"/>
              <a:pathLst>
                <a:path w="2139" h="8718" extrusionOk="0">
                  <a:moveTo>
                    <a:pt x="95" y="0"/>
                  </a:moveTo>
                  <a:cubicBezTo>
                    <a:pt x="81" y="0"/>
                    <a:pt x="66" y="12"/>
                    <a:pt x="60" y="36"/>
                  </a:cubicBezTo>
                  <a:cubicBezTo>
                    <a:pt x="1" y="738"/>
                    <a:pt x="48" y="1429"/>
                    <a:pt x="251" y="2107"/>
                  </a:cubicBezTo>
                  <a:cubicBezTo>
                    <a:pt x="477" y="2846"/>
                    <a:pt x="941" y="3477"/>
                    <a:pt x="1168" y="4215"/>
                  </a:cubicBezTo>
                  <a:cubicBezTo>
                    <a:pt x="1620" y="5679"/>
                    <a:pt x="1465" y="7251"/>
                    <a:pt x="2025" y="8680"/>
                  </a:cubicBezTo>
                  <a:cubicBezTo>
                    <a:pt x="2040" y="8705"/>
                    <a:pt x="2065" y="8718"/>
                    <a:pt x="2086" y="8718"/>
                  </a:cubicBezTo>
                  <a:cubicBezTo>
                    <a:pt x="2115" y="8718"/>
                    <a:pt x="2139" y="8696"/>
                    <a:pt x="2132" y="8656"/>
                  </a:cubicBezTo>
                  <a:cubicBezTo>
                    <a:pt x="1703" y="7263"/>
                    <a:pt x="1763" y="5822"/>
                    <a:pt x="1370" y="4441"/>
                  </a:cubicBezTo>
                  <a:cubicBezTo>
                    <a:pt x="1203" y="3810"/>
                    <a:pt x="882" y="3298"/>
                    <a:pt x="632" y="2715"/>
                  </a:cubicBezTo>
                  <a:cubicBezTo>
                    <a:pt x="239" y="1869"/>
                    <a:pt x="108" y="976"/>
                    <a:pt x="120" y="36"/>
                  </a:cubicBezTo>
                  <a:cubicBezTo>
                    <a:pt x="120" y="12"/>
                    <a:pt x="108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61" name="Google Shape;19961;p28"/>
            <p:cNvSpPr/>
            <p:nvPr/>
          </p:nvSpPr>
          <p:spPr>
            <a:xfrm>
              <a:off x="899800" y="2010950"/>
              <a:ext cx="42500" cy="63200"/>
            </a:xfrm>
            <a:custGeom>
              <a:avLst/>
              <a:gdLst/>
              <a:ahLst/>
              <a:cxnLst/>
              <a:rect l="l" t="t" r="r" b="b"/>
              <a:pathLst>
                <a:path w="1700" h="2528" extrusionOk="0">
                  <a:moveTo>
                    <a:pt x="8" y="0"/>
                  </a:moveTo>
                  <a:cubicBezTo>
                    <a:pt x="4" y="0"/>
                    <a:pt x="1" y="6"/>
                    <a:pt x="1" y="18"/>
                  </a:cubicBezTo>
                  <a:cubicBezTo>
                    <a:pt x="477" y="875"/>
                    <a:pt x="1048" y="1709"/>
                    <a:pt x="1632" y="2518"/>
                  </a:cubicBezTo>
                  <a:cubicBezTo>
                    <a:pt x="1642" y="2525"/>
                    <a:pt x="1652" y="2528"/>
                    <a:pt x="1661" y="2528"/>
                  </a:cubicBezTo>
                  <a:cubicBezTo>
                    <a:pt x="1684" y="2528"/>
                    <a:pt x="1700" y="2508"/>
                    <a:pt x="1691" y="2483"/>
                  </a:cubicBezTo>
                  <a:cubicBezTo>
                    <a:pt x="1108" y="1685"/>
                    <a:pt x="572" y="828"/>
                    <a:pt x="24" y="18"/>
                  </a:cubicBezTo>
                  <a:cubicBezTo>
                    <a:pt x="18" y="6"/>
                    <a:pt x="13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62" name="Google Shape;19962;p28"/>
            <p:cNvSpPr/>
            <p:nvPr/>
          </p:nvSpPr>
          <p:spPr>
            <a:xfrm>
              <a:off x="943250" y="1941525"/>
              <a:ext cx="38525" cy="128425"/>
            </a:xfrm>
            <a:custGeom>
              <a:avLst/>
              <a:gdLst/>
              <a:ahLst/>
              <a:cxnLst/>
              <a:rect l="l" t="t" r="r" b="b"/>
              <a:pathLst>
                <a:path w="1541" h="5137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322" y="1104"/>
                    <a:pt x="668" y="2176"/>
                    <a:pt x="822" y="3331"/>
                  </a:cubicBezTo>
                  <a:cubicBezTo>
                    <a:pt x="906" y="3998"/>
                    <a:pt x="977" y="4641"/>
                    <a:pt x="1477" y="5129"/>
                  </a:cubicBezTo>
                  <a:cubicBezTo>
                    <a:pt x="1483" y="5134"/>
                    <a:pt x="1489" y="5136"/>
                    <a:pt x="1496" y="5136"/>
                  </a:cubicBezTo>
                  <a:cubicBezTo>
                    <a:pt x="1518" y="5136"/>
                    <a:pt x="1541" y="5109"/>
                    <a:pt x="1513" y="5081"/>
                  </a:cubicBezTo>
                  <a:cubicBezTo>
                    <a:pt x="942" y="4402"/>
                    <a:pt x="965" y="3509"/>
                    <a:pt x="799" y="2652"/>
                  </a:cubicBezTo>
                  <a:cubicBezTo>
                    <a:pt x="620" y="1747"/>
                    <a:pt x="346" y="854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63" name="Google Shape;19963;p28"/>
            <p:cNvSpPr/>
            <p:nvPr/>
          </p:nvSpPr>
          <p:spPr>
            <a:xfrm>
              <a:off x="992375" y="2069975"/>
              <a:ext cx="139825" cy="145400"/>
            </a:xfrm>
            <a:custGeom>
              <a:avLst/>
              <a:gdLst/>
              <a:ahLst/>
              <a:cxnLst/>
              <a:rect l="l" t="t" r="r" b="b"/>
              <a:pathLst>
                <a:path w="5593" h="5816" extrusionOk="0">
                  <a:moveTo>
                    <a:pt x="5560" y="1"/>
                  </a:moveTo>
                  <a:cubicBezTo>
                    <a:pt x="5556" y="1"/>
                    <a:pt x="5553" y="1"/>
                    <a:pt x="5549" y="3"/>
                  </a:cubicBezTo>
                  <a:cubicBezTo>
                    <a:pt x="4453" y="419"/>
                    <a:pt x="3382" y="1134"/>
                    <a:pt x="2644" y="2062"/>
                  </a:cubicBezTo>
                  <a:cubicBezTo>
                    <a:pt x="2215" y="2610"/>
                    <a:pt x="1894" y="3229"/>
                    <a:pt x="1501" y="3813"/>
                  </a:cubicBezTo>
                  <a:cubicBezTo>
                    <a:pt x="1036" y="4503"/>
                    <a:pt x="524" y="5134"/>
                    <a:pt x="0" y="5789"/>
                  </a:cubicBezTo>
                  <a:cubicBezTo>
                    <a:pt x="0" y="5789"/>
                    <a:pt x="35" y="5815"/>
                    <a:pt x="53" y="5815"/>
                  </a:cubicBezTo>
                  <a:cubicBezTo>
                    <a:pt x="56" y="5815"/>
                    <a:pt x="58" y="5815"/>
                    <a:pt x="60" y="5813"/>
                  </a:cubicBezTo>
                  <a:cubicBezTo>
                    <a:pt x="941" y="4872"/>
                    <a:pt x="1632" y="3801"/>
                    <a:pt x="2322" y="2729"/>
                  </a:cubicBezTo>
                  <a:cubicBezTo>
                    <a:pt x="3156" y="1431"/>
                    <a:pt x="4251" y="765"/>
                    <a:pt x="5561" y="50"/>
                  </a:cubicBezTo>
                  <a:cubicBezTo>
                    <a:pt x="5592" y="40"/>
                    <a:pt x="5587" y="1"/>
                    <a:pt x="5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64" name="Google Shape;19964;p28"/>
            <p:cNvSpPr/>
            <p:nvPr/>
          </p:nvSpPr>
          <p:spPr>
            <a:xfrm>
              <a:off x="996725" y="2072200"/>
              <a:ext cx="134475" cy="149475"/>
            </a:xfrm>
            <a:custGeom>
              <a:avLst/>
              <a:gdLst/>
              <a:ahLst/>
              <a:cxnLst/>
              <a:rect l="l" t="t" r="r" b="b"/>
              <a:pathLst>
                <a:path w="5379" h="5979" extrusionOk="0">
                  <a:moveTo>
                    <a:pt x="5345" y="1"/>
                  </a:moveTo>
                  <a:cubicBezTo>
                    <a:pt x="5339" y="1"/>
                    <a:pt x="5333" y="3"/>
                    <a:pt x="5327" y="9"/>
                  </a:cubicBezTo>
                  <a:cubicBezTo>
                    <a:pt x="4315" y="759"/>
                    <a:pt x="3494" y="1747"/>
                    <a:pt x="2755" y="2771"/>
                  </a:cubicBezTo>
                  <a:cubicBezTo>
                    <a:pt x="1946" y="3878"/>
                    <a:pt x="1279" y="5212"/>
                    <a:pt x="53" y="5879"/>
                  </a:cubicBezTo>
                  <a:cubicBezTo>
                    <a:pt x="0" y="5910"/>
                    <a:pt x="22" y="5978"/>
                    <a:pt x="68" y="5978"/>
                  </a:cubicBezTo>
                  <a:cubicBezTo>
                    <a:pt x="74" y="5978"/>
                    <a:pt x="81" y="5977"/>
                    <a:pt x="88" y="5974"/>
                  </a:cubicBezTo>
                  <a:cubicBezTo>
                    <a:pt x="1148" y="5498"/>
                    <a:pt x="1731" y="4414"/>
                    <a:pt x="2374" y="3485"/>
                  </a:cubicBezTo>
                  <a:cubicBezTo>
                    <a:pt x="3244" y="2223"/>
                    <a:pt x="4196" y="1057"/>
                    <a:pt x="5351" y="33"/>
                  </a:cubicBezTo>
                  <a:cubicBezTo>
                    <a:pt x="5378" y="24"/>
                    <a:pt x="5364" y="1"/>
                    <a:pt x="5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65" name="Google Shape;19965;p28"/>
            <p:cNvSpPr/>
            <p:nvPr/>
          </p:nvSpPr>
          <p:spPr>
            <a:xfrm>
              <a:off x="996925" y="2119825"/>
              <a:ext cx="135150" cy="131325"/>
            </a:xfrm>
            <a:custGeom>
              <a:avLst/>
              <a:gdLst/>
              <a:ahLst/>
              <a:cxnLst/>
              <a:rect l="l" t="t" r="r" b="b"/>
              <a:pathLst>
                <a:path w="5406" h="5253" extrusionOk="0">
                  <a:moveTo>
                    <a:pt x="5334" y="1"/>
                  </a:moveTo>
                  <a:cubicBezTo>
                    <a:pt x="5325" y="1"/>
                    <a:pt x="5316" y="3"/>
                    <a:pt x="5307" y="9"/>
                  </a:cubicBezTo>
                  <a:cubicBezTo>
                    <a:pt x="4343" y="521"/>
                    <a:pt x="3295" y="1092"/>
                    <a:pt x="2652" y="2009"/>
                  </a:cubicBezTo>
                  <a:cubicBezTo>
                    <a:pt x="2259" y="2592"/>
                    <a:pt x="2045" y="3188"/>
                    <a:pt x="1545" y="3712"/>
                  </a:cubicBezTo>
                  <a:cubicBezTo>
                    <a:pt x="1045" y="4212"/>
                    <a:pt x="473" y="4664"/>
                    <a:pt x="9" y="5212"/>
                  </a:cubicBezTo>
                  <a:cubicBezTo>
                    <a:pt x="0" y="5239"/>
                    <a:pt x="4" y="5252"/>
                    <a:pt x="12" y="5252"/>
                  </a:cubicBezTo>
                  <a:cubicBezTo>
                    <a:pt x="15" y="5252"/>
                    <a:pt x="18" y="5251"/>
                    <a:pt x="21" y="5248"/>
                  </a:cubicBezTo>
                  <a:cubicBezTo>
                    <a:pt x="902" y="4593"/>
                    <a:pt x="1866" y="3759"/>
                    <a:pt x="2343" y="2759"/>
                  </a:cubicBezTo>
                  <a:cubicBezTo>
                    <a:pt x="2974" y="1449"/>
                    <a:pt x="4129" y="759"/>
                    <a:pt x="5355" y="92"/>
                  </a:cubicBezTo>
                  <a:cubicBezTo>
                    <a:pt x="5405" y="72"/>
                    <a:pt x="5379" y="1"/>
                    <a:pt x="5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66" name="Google Shape;19966;p28"/>
            <p:cNvSpPr/>
            <p:nvPr/>
          </p:nvSpPr>
          <p:spPr>
            <a:xfrm>
              <a:off x="994450" y="2120400"/>
              <a:ext cx="140875" cy="146075"/>
            </a:xfrm>
            <a:custGeom>
              <a:avLst/>
              <a:gdLst/>
              <a:ahLst/>
              <a:cxnLst/>
              <a:rect l="l" t="t" r="r" b="b"/>
              <a:pathLst>
                <a:path w="5635" h="5843" extrusionOk="0">
                  <a:moveTo>
                    <a:pt x="5595" y="0"/>
                  </a:moveTo>
                  <a:cubicBezTo>
                    <a:pt x="5587" y="0"/>
                    <a:pt x="5579" y="3"/>
                    <a:pt x="5573" y="10"/>
                  </a:cubicBezTo>
                  <a:cubicBezTo>
                    <a:pt x="4704" y="1057"/>
                    <a:pt x="3977" y="2224"/>
                    <a:pt x="3204" y="3331"/>
                  </a:cubicBezTo>
                  <a:cubicBezTo>
                    <a:pt x="2799" y="3891"/>
                    <a:pt x="2382" y="4463"/>
                    <a:pt x="1822" y="4879"/>
                  </a:cubicBezTo>
                  <a:cubicBezTo>
                    <a:pt x="1287" y="5272"/>
                    <a:pt x="608" y="5367"/>
                    <a:pt x="60" y="5713"/>
                  </a:cubicBezTo>
                  <a:cubicBezTo>
                    <a:pt x="0" y="5753"/>
                    <a:pt x="41" y="5843"/>
                    <a:pt x="91" y="5843"/>
                  </a:cubicBezTo>
                  <a:cubicBezTo>
                    <a:pt x="100" y="5843"/>
                    <a:pt x="110" y="5839"/>
                    <a:pt x="120" y="5832"/>
                  </a:cubicBezTo>
                  <a:cubicBezTo>
                    <a:pt x="691" y="5475"/>
                    <a:pt x="1346" y="5379"/>
                    <a:pt x="1894" y="4998"/>
                  </a:cubicBezTo>
                  <a:cubicBezTo>
                    <a:pt x="2311" y="4701"/>
                    <a:pt x="2632" y="4308"/>
                    <a:pt x="2954" y="3915"/>
                  </a:cubicBezTo>
                  <a:cubicBezTo>
                    <a:pt x="3882" y="2689"/>
                    <a:pt x="4835" y="1379"/>
                    <a:pt x="5609" y="57"/>
                  </a:cubicBezTo>
                  <a:cubicBezTo>
                    <a:pt x="5635" y="22"/>
                    <a:pt x="5616" y="0"/>
                    <a:pt x="5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67" name="Google Shape;19967;p28"/>
            <p:cNvSpPr/>
            <p:nvPr/>
          </p:nvSpPr>
          <p:spPr>
            <a:xfrm>
              <a:off x="886700" y="2077150"/>
              <a:ext cx="100350" cy="137550"/>
            </a:xfrm>
            <a:custGeom>
              <a:avLst/>
              <a:gdLst/>
              <a:ahLst/>
              <a:cxnLst/>
              <a:rect l="l" t="t" r="r" b="b"/>
              <a:pathLst>
                <a:path w="4014" h="5502" extrusionOk="0">
                  <a:moveTo>
                    <a:pt x="36" y="0"/>
                  </a:moveTo>
                  <a:cubicBezTo>
                    <a:pt x="19" y="0"/>
                    <a:pt x="1" y="10"/>
                    <a:pt x="1" y="25"/>
                  </a:cubicBezTo>
                  <a:cubicBezTo>
                    <a:pt x="346" y="2347"/>
                    <a:pt x="3096" y="3395"/>
                    <a:pt x="3954" y="5478"/>
                  </a:cubicBezTo>
                  <a:cubicBezTo>
                    <a:pt x="3962" y="5495"/>
                    <a:pt x="3972" y="5502"/>
                    <a:pt x="3982" y="5502"/>
                  </a:cubicBezTo>
                  <a:cubicBezTo>
                    <a:pt x="3998" y="5502"/>
                    <a:pt x="4013" y="5482"/>
                    <a:pt x="4013" y="5466"/>
                  </a:cubicBezTo>
                  <a:cubicBezTo>
                    <a:pt x="3204" y="3276"/>
                    <a:pt x="787" y="2287"/>
                    <a:pt x="60" y="13"/>
                  </a:cubicBezTo>
                  <a:cubicBezTo>
                    <a:pt x="56" y="4"/>
                    <a:pt x="4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68" name="Google Shape;19968;p28"/>
            <p:cNvSpPr/>
            <p:nvPr/>
          </p:nvSpPr>
          <p:spPr>
            <a:xfrm>
              <a:off x="883550" y="2076700"/>
              <a:ext cx="100225" cy="117750"/>
            </a:xfrm>
            <a:custGeom>
              <a:avLst/>
              <a:gdLst/>
              <a:ahLst/>
              <a:cxnLst/>
              <a:rect l="l" t="t" r="r" b="b"/>
              <a:pathLst>
                <a:path w="4009" h="4710" extrusionOk="0">
                  <a:moveTo>
                    <a:pt x="31" y="1"/>
                  </a:moveTo>
                  <a:cubicBezTo>
                    <a:pt x="4" y="1"/>
                    <a:pt x="0" y="34"/>
                    <a:pt x="20" y="43"/>
                  </a:cubicBezTo>
                  <a:cubicBezTo>
                    <a:pt x="948" y="567"/>
                    <a:pt x="1853" y="1115"/>
                    <a:pt x="2579" y="1912"/>
                  </a:cubicBezTo>
                  <a:cubicBezTo>
                    <a:pt x="3341" y="2722"/>
                    <a:pt x="3699" y="3639"/>
                    <a:pt x="3961" y="4687"/>
                  </a:cubicBezTo>
                  <a:cubicBezTo>
                    <a:pt x="3961" y="4703"/>
                    <a:pt x="3970" y="4709"/>
                    <a:pt x="3981" y="4709"/>
                  </a:cubicBezTo>
                  <a:cubicBezTo>
                    <a:pt x="3994" y="4709"/>
                    <a:pt x="4008" y="4700"/>
                    <a:pt x="4008" y="4687"/>
                  </a:cubicBezTo>
                  <a:cubicBezTo>
                    <a:pt x="3949" y="2508"/>
                    <a:pt x="1817" y="865"/>
                    <a:pt x="55" y="7"/>
                  </a:cubicBezTo>
                  <a:cubicBezTo>
                    <a:pt x="46" y="3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69" name="Google Shape;19969;p28"/>
            <p:cNvSpPr/>
            <p:nvPr/>
          </p:nvSpPr>
          <p:spPr>
            <a:xfrm>
              <a:off x="981650" y="2186325"/>
              <a:ext cx="5100" cy="15600"/>
            </a:xfrm>
            <a:custGeom>
              <a:avLst/>
              <a:gdLst/>
              <a:ahLst/>
              <a:cxnLst/>
              <a:rect l="l" t="t" r="r" b="b"/>
              <a:pathLst>
                <a:path w="204" h="624" extrusionOk="0">
                  <a:moveTo>
                    <a:pt x="44" y="1"/>
                  </a:moveTo>
                  <a:cubicBezTo>
                    <a:pt x="34" y="1"/>
                    <a:pt x="25" y="10"/>
                    <a:pt x="25" y="28"/>
                  </a:cubicBezTo>
                  <a:cubicBezTo>
                    <a:pt x="1" y="230"/>
                    <a:pt x="60" y="444"/>
                    <a:pt x="191" y="623"/>
                  </a:cubicBezTo>
                  <a:cubicBezTo>
                    <a:pt x="191" y="623"/>
                    <a:pt x="203" y="623"/>
                    <a:pt x="203" y="599"/>
                  </a:cubicBezTo>
                  <a:cubicBezTo>
                    <a:pt x="120" y="421"/>
                    <a:pt x="72" y="230"/>
                    <a:pt x="72" y="28"/>
                  </a:cubicBezTo>
                  <a:cubicBezTo>
                    <a:pt x="66" y="10"/>
                    <a:pt x="54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70" name="Google Shape;19970;p28"/>
            <p:cNvSpPr/>
            <p:nvPr/>
          </p:nvSpPr>
          <p:spPr>
            <a:xfrm>
              <a:off x="1000125" y="2211325"/>
              <a:ext cx="53825" cy="46325"/>
            </a:xfrm>
            <a:custGeom>
              <a:avLst/>
              <a:gdLst/>
              <a:ahLst/>
              <a:cxnLst/>
              <a:rect l="l" t="t" r="r" b="b"/>
              <a:pathLst>
                <a:path w="2153" h="1853" extrusionOk="0">
                  <a:moveTo>
                    <a:pt x="2131" y="1"/>
                  </a:moveTo>
                  <a:cubicBezTo>
                    <a:pt x="2128" y="1"/>
                    <a:pt x="2124" y="2"/>
                    <a:pt x="2119" y="4"/>
                  </a:cubicBezTo>
                  <a:cubicBezTo>
                    <a:pt x="1369" y="576"/>
                    <a:pt x="833" y="1349"/>
                    <a:pt x="0" y="1802"/>
                  </a:cubicBezTo>
                  <a:cubicBezTo>
                    <a:pt x="0" y="1831"/>
                    <a:pt x="24" y="1853"/>
                    <a:pt x="39" y="1853"/>
                  </a:cubicBezTo>
                  <a:cubicBezTo>
                    <a:pt x="43" y="1853"/>
                    <a:pt x="46" y="1852"/>
                    <a:pt x="48" y="1850"/>
                  </a:cubicBezTo>
                  <a:cubicBezTo>
                    <a:pt x="429" y="1647"/>
                    <a:pt x="774" y="1361"/>
                    <a:pt x="1107" y="1064"/>
                  </a:cubicBezTo>
                  <a:cubicBezTo>
                    <a:pt x="1464" y="730"/>
                    <a:pt x="1845" y="409"/>
                    <a:pt x="2143" y="40"/>
                  </a:cubicBezTo>
                  <a:cubicBezTo>
                    <a:pt x="2153" y="20"/>
                    <a:pt x="2147" y="1"/>
                    <a:pt x="2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71" name="Google Shape;19971;p28"/>
            <p:cNvSpPr/>
            <p:nvPr/>
          </p:nvSpPr>
          <p:spPr>
            <a:xfrm>
              <a:off x="1057025" y="2145975"/>
              <a:ext cx="49000" cy="59225"/>
            </a:xfrm>
            <a:custGeom>
              <a:avLst/>
              <a:gdLst/>
              <a:ahLst/>
              <a:cxnLst/>
              <a:rect l="l" t="t" r="r" b="b"/>
              <a:pathLst>
                <a:path w="1960" h="2369" extrusionOk="0">
                  <a:moveTo>
                    <a:pt x="6" y="2363"/>
                  </a:moveTo>
                  <a:cubicBezTo>
                    <a:pt x="1" y="2363"/>
                    <a:pt x="6" y="2368"/>
                    <a:pt x="22" y="2368"/>
                  </a:cubicBezTo>
                  <a:cubicBezTo>
                    <a:pt x="14" y="2364"/>
                    <a:pt x="9" y="2363"/>
                    <a:pt x="6" y="2363"/>
                  </a:cubicBezTo>
                  <a:close/>
                  <a:moveTo>
                    <a:pt x="1925" y="1"/>
                  </a:moveTo>
                  <a:cubicBezTo>
                    <a:pt x="1917" y="1"/>
                    <a:pt x="1910" y="4"/>
                    <a:pt x="1903" y="11"/>
                  </a:cubicBezTo>
                  <a:cubicBezTo>
                    <a:pt x="1653" y="415"/>
                    <a:pt x="1177" y="606"/>
                    <a:pt x="891" y="987"/>
                  </a:cubicBezTo>
                  <a:cubicBezTo>
                    <a:pt x="558" y="1416"/>
                    <a:pt x="355" y="1916"/>
                    <a:pt x="22" y="2368"/>
                  </a:cubicBezTo>
                  <a:cubicBezTo>
                    <a:pt x="403" y="2023"/>
                    <a:pt x="582" y="1546"/>
                    <a:pt x="867" y="1130"/>
                  </a:cubicBezTo>
                  <a:cubicBezTo>
                    <a:pt x="1165" y="701"/>
                    <a:pt x="1701" y="511"/>
                    <a:pt x="1951" y="46"/>
                  </a:cubicBezTo>
                  <a:cubicBezTo>
                    <a:pt x="1959" y="21"/>
                    <a:pt x="1943" y="1"/>
                    <a:pt x="1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72" name="Google Shape;19972;p28"/>
            <p:cNvSpPr/>
            <p:nvPr/>
          </p:nvSpPr>
          <p:spPr>
            <a:xfrm>
              <a:off x="860350" y="2125700"/>
              <a:ext cx="123725" cy="140500"/>
            </a:xfrm>
            <a:custGeom>
              <a:avLst/>
              <a:gdLst/>
              <a:ahLst/>
              <a:cxnLst/>
              <a:rect l="l" t="t" r="r" b="b"/>
              <a:pathLst>
                <a:path w="4949" h="5620" extrusionOk="0">
                  <a:moveTo>
                    <a:pt x="57" y="0"/>
                  </a:moveTo>
                  <a:cubicBezTo>
                    <a:pt x="29" y="0"/>
                    <a:pt x="0" y="20"/>
                    <a:pt x="7" y="48"/>
                  </a:cubicBezTo>
                  <a:cubicBezTo>
                    <a:pt x="448" y="1226"/>
                    <a:pt x="1602" y="2000"/>
                    <a:pt x="2495" y="2810"/>
                  </a:cubicBezTo>
                  <a:cubicBezTo>
                    <a:pt x="3103" y="3358"/>
                    <a:pt x="3805" y="3858"/>
                    <a:pt x="4210" y="4608"/>
                  </a:cubicBezTo>
                  <a:cubicBezTo>
                    <a:pt x="4412" y="4989"/>
                    <a:pt x="4555" y="5346"/>
                    <a:pt x="4924" y="5620"/>
                  </a:cubicBezTo>
                  <a:cubicBezTo>
                    <a:pt x="4936" y="5608"/>
                    <a:pt x="4948" y="5584"/>
                    <a:pt x="4936" y="5572"/>
                  </a:cubicBezTo>
                  <a:cubicBezTo>
                    <a:pt x="4531" y="5167"/>
                    <a:pt x="4400" y="4655"/>
                    <a:pt x="4079" y="4191"/>
                  </a:cubicBezTo>
                  <a:cubicBezTo>
                    <a:pt x="3757" y="3739"/>
                    <a:pt x="3317" y="3417"/>
                    <a:pt x="2912" y="3060"/>
                  </a:cubicBezTo>
                  <a:cubicBezTo>
                    <a:pt x="1948" y="2179"/>
                    <a:pt x="578" y="1286"/>
                    <a:pt x="102" y="36"/>
                  </a:cubicBezTo>
                  <a:cubicBezTo>
                    <a:pt x="97" y="11"/>
                    <a:pt x="77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73" name="Google Shape;19973;p28"/>
            <p:cNvSpPr/>
            <p:nvPr/>
          </p:nvSpPr>
          <p:spPr>
            <a:xfrm>
              <a:off x="860500" y="2126575"/>
              <a:ext cx="127850" cy="128100"/>
            </a:xfrm>
            <a:custGeom>
              <a:avLst/>
              <a:gdLst/>
              <a:ahLst/>
              <a:cxnLst/>
              <a:rect l="l" t="t" r="r" b="b"/>
              <a:pathLst>
                <a:path w="5114" h="5124" extrusionOk="0">
                  <a:moveTo>
                    <a:pt x="49" y="1"/>
                  </a:moveTo>
                  <a:cubicBezTo>
                    <a:pt x="25" y="1"/>
                    <a:pt x="1" y="36"/>
                    <a:pt x="25" y="48"/>
                  </a:cubicBezTo>
                  <a:cubicBezTo>
                    <a:pt x="1013" y="584"/>
                    <a:pt x="2251" y="941"/>
                    <a:pt x="3073" y="1775"/>
                  </a:cubicBezTo>
                  <a:cubicBezTo>
                    <a:pt x="3918" y="2632"/>
                    <a:pt x="4430" y="4037"/>
                    <a:pt x="5002" y="5097"/>
                  </a:cubicBezTo>
                  <a:cubicBezTo>
                    <a:pt x="5013" y="5115"/>
                    <a:pt x="5029" y="5124"/>
                    <a:pt x="5045" y="5124"/>
                  </a:cubicBezTo>
                  <a:cubicBezTo>
                    <a:pt x="5079" y="5124"/>
                    <a:pt x="5113" y="5086"/>
                    <a:pt x="5097" y="5037"/>
                  </a:cubicBezTo>
                  <a:cubicBezTo>
                    <a:pt x="4502" y="3942"/>
                    <a:pt x="3966" y="2477"/>
                    <a:pt x="3061" y="1608"/>
                  </a:cubicBezTo>
                  <a:cubicBezTo>
                    <a:pt x="2251" y="846"/>
                    <a:pt x="1061" y="406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74" name="Google Shape;19974;p28"/>
            <p:cNvSpPr/>
            <p:nvPr/>
          </p:nvSpPr>
          <p:spPr>
            <a:xfrm>
              <a:off x="881600" y="2144375"/>
              <a:ext cx="67650" cy="62425"/>
            </a:xfrm>
            <a:custGeom>
              <a:avLst/>
              <a:gdLst/>
              <a:ahLst/>
              <a:cxnLst/>
              <a:rect l="l" t="t" r="r" b="b"/>
              <a:pathLst>
                <a:path w="2706" h="2497" extrusionOk="0">
                  <a:moveTo>
                    <a:pt x="43" y="1"/>
                  </a:moveTo>
                  <a:cubicBezTo>
                    <a:pt x="18" y="1"/>
                    <a:pt x="1" y="29"/>
                    <a:pt x="26" y="63"/>
                  </a:cubicBezTo>
                  <a:cubicBezTo>
                    <a:pt x="407" y="467"/>
                    <a:pt x="943" y="610"/>
                    <a:pt x="1407" y="908"/>
                  </a:cubicBezTo>
                  <a:cubicBezTo>
                    <a:pt x="2003" y="1289"/>
                    <a:pt x="2395" y="1861"/>
                    <a:pt x="2693" y="2492"/>
                  </a:cubicBezTo>
                  <a:cubicBezTo>
                    <a:pt x="2693" y="2496"/>
                    <a:pt x="2694" y="2497"/>
                    <a:pt x="2696" y="2497"/>
                  </a:cubicBezTo>
                  <a:cubicBezTo>
                    <a:pt x="2700" y="2497"/>
                    <a:pt x="2705" y="2492"/>
                    <a:pt x="2705" y="2492"/>
                  </a:cubicBezTo>
                  <a:cubicBezTo>
                    <a:pt x="2550" y="1920"/>
                    <a:pt x="2241" y="1468"/>
                    <a:pt x="1800" y="1075"/>
                  </a:cubicBezTo>
                  <a:cubicBezTo>
                    <a:pt x="1276" y="634"/>
                    <a:pt x="586" y="479"/>
                    <a:pt x="74" y="15"/>
                  </a:cubicBezTo>
                  <a:cubicBezTo>
                    <a:pt x="64" y="5"/>
                    <a:pt x="53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75" name="Google Shape;19975;p28"/>
            <p:cNvSpPr/>
            <p:nvPr/>
          </p:nvSpPr>
          <p:spPr>
            <a:xfrm>
              <a:off x="952350" y="2210375"/>
              <a:ext cx="29925" cy="40300"/>
            </a:xfrm>
            <a:custGeom>
              <a:avLst/>
              <a:gdLst/>
              <a:ahLst/>
              <a:cxnLst/>
              <a:rect l="l" t="t" r="r" b="b"/>
              <a:pathLst>
                <a:path w="1197" h="1612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304" y="566"/>
                    <a:pt x="732" y="1161"/>
                    <a:pt x="1173" y="1602"/>
                  </a:cubicBezTo>
                  <a:cubicBezTo>
                    <a:pt x="1177" y="1609"/>
                    <a:pt x="1180" y="1612"/>
                    <a:pt x="1184" y="1612"/>
                  </a:cubicBezTo>
                  <a:cubicBezTo>
                    <a:pt x="1191" y="1612"/>
                    <a:pt x="1197" y="1598"/>
                    <a:pt x="1197" y="1590"/>
                  </a:cubicBezTo>
                  <a:cubicBezTo>
                    <a:pt x="1018" y="1340"/>
                    <a:pt x="816" y="1102"/>
                    <a:pt x="613" y="864"/>
                  </a:cubicBezTo>
                  <a:cubicBezTo>
                    <a:pt x="411" y="566"/>
                    <a:pt x="232" y="280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76" name="Google Shape;19976;p28"/>
            <p:cNvSpPr/>
            <p:nvPr/>
          </p:nvSpPr>
          <p:spPr>
            <a:xfrm>
              <a:off x="990950" y="2186075"/>
              <a:ext cx="163275" cy="149950"/>
            </a:xfrm>
            <a:custGeom>
              <a:avLst/>
              <a:gdLst/>
              <a:ahLst/>
              <a:cxnLst/>
              <a:rect l="l" t="t" r="r" b="b"/>
              <a:pathLst>
                <a:path w="6531" h="5998" extrusionOk="0">
                  <a:moveTo>
                    <a:pt x="6483" y="0"/>
                  </a:moveTo>
                  <a:cubicBezTo>
                    <a:pt x="6480" y="0"/>
                    <a:pt x="6478" y="1"/>
                    <a:pt x="6475" y="2"/>
                  </a:cubicBezTo>
                  <a:cubicBezTo>
                    <a:pt x="5237" y="526"/>
                    <a:pt x="4225" y="1526"/>
                    <a:pt x="3296" y="2479"/>
                  </a:cubicBezTo>
                  <a:cubicBezTo>
                    <a:pt x="2189" y="3622"/>
                    <a:pt x="1069" y="4765"/>
                    <a:pt x="10" y="5955"/>
                  </a:cubicBezTo>
                  <a:cubicBezTo>
                    <a:pt x="0" y="5965"/>
                    <a:pt x="29" y="5997"/>
                    <a:pt x="47" y="5997"/>
                  </a:cubicBezTo>
                  <a:cubicBezTo>
                    <a:pt x="51" y="5997"/>
                    <a:pt x="55" y="5995"/>
                    <a:pt x="57" y="5991"/>
                  </a:cubicBezTo>
                  <a:cubicBezTo>
                    <a:pt x="2153" y="3907"/>
                    <a:pt x="3975" y="1645"/>
                    <a:pt x="6499" y="50"/>
                  </a:cubicBezTo>
                  <a:cubicBezTo>
                    <a:pt x="6531" y="39"/>
                    <a:pt x="6506" y="0"/>
                    <a:pt x="6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77" name="Google Shape;19977;p28"/>
            <p:cNvSpPr/>
            <p:nvPr/>
          </p:nvSpPr>
          <p:spPr>
            <a:xfrm>
              <a:off x="989350" y="2187525"/>
              <a:ext cx="164025" cy="155350"/>
            </a:xfrm>
            <a:custGeom>
              <a:avLst/>
              <a:gdLst/>
              <a:ahLst/>
              <a:cxnLst/>
              <a:rect l="l" t="t" r="r" b="b"/>
              <a:pathLst>
                <a:path w="6561" h="6214" extrusionOk="0">
                  <a:moveTo>
                    <a:pt x="6541" y="0"/>
                  </a:moveTo>
                  <a:cubicBezTo>
                    <a:pt x="6540" y="0"/>
                    <a:pt x="6539" y="1"/>
                    <a:pt x="6539" y="4"/>
                  </a:cubicBezTo>
                  <a:cubicBezTo>
                    <a:pt x="4455" y="2159"/>
                    <a:pt x="2848" y="4718"/>
                    <a:pt x="62" y="6088"/>
                  </a:cubicBezTo>
                  <a:cubicBezTo>
                    <a:pt x="0" y="6129"/>
                    <a:pt x="36" y="6214"/>
                    <a:pt x="93" y="6214"/>
                  </a:cubicBezTo>
                  <a:cubicBezTo>
                    <a:pt x="102" y="6214"/>
                    <a:pt x="112" y="6212"/>
                    <a:pt x="121" y="6207"/>
                  </a:cubicBezTo>
                  <a:cubicBezTo>
                    <a:pt x="2753" y="4897"/>
                    <a:pt x="4848" y="2373"/>
                    <a:pt x="6551" y="39"/>
                  </a:cubicBezTo>
                  <a:cubicBezTo>
                    <a:pt x="6561" y="20"/>
                    <a:pt x="6546" y="0"/>
                    <a:pt x="6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78" name="Google Shape;19978;p28"/>
            <p:cNvSpPr/>
            <p:nvPr/>
          </p:nvSpPr>
          <p:spPr>
            <a:xfrm>
              <a:off x="987900" y="2188750"/>
              <a:ext cx="158325" cy="146350"/>
            </a:xfrm>
            <a:custGeom>
              <a:avLst/>
              <a:gdLst/>
              <a:ahLst/>
              <a:cxnLst/>
              <a:rect l="l" t="t" r="r" b="b"/>
              <a:pathLst>
                <a:path w="6333" h="5854" extrusionOk="0">
                  <a:moveTo>
                    <a:pt x="6287" y="1"/>
                  </a:moveTo>
                  <a:cubicBezTo>
                    <a:pt x="6284" y="1"/>
                    <a:pt x="6280" y="1"/>
                    <a:pt x="6275" y="2"/>
                  </a:cubicBezTo>
                  <a:cubicBezTo>
                    <a:pt x="3704" y="978"/>
                    <a:pt x="1168" y="3348"/>
                    <a:pt x="1" y="5836"/>
                  </a:cubicBezTo>
                  <a:cubicBezTo>
                    <a:pt x="1" y="5845"/>
                    <a:pt x="13" y="5853"/>
                    <a:pt x="20" y="5853"/>
                  </a:cubicBezTo>
                  <a:cubicBezTo>
                    <a:pt x="23" y="5853"/>
                    <a:pt x="25" y="5852"/>
                    <a:pt x="25" y="5848"/>
                  </a:cubicBezTo>
                  <a:cubicBezTo>
                    <a:pt x="834" y="4634"/>
                    <a:pt x="1656" y="3467"/>
                    <a:pt x="2727" y="2467"/>
                  </a:cubicBezTo>
                  <a:cubicBezTo>
                    <a:pt x="3811" y="1455"/>
                    <a:pt x="5025" y="776"/>
                    <a:pt x="6311" y="62"/>
                  </a:cubicBezTo>
                  <a:cubicBezTo>
                    <a:pt x="6333" y="51"/>
                    <a:pt x="6325" y="1"/>
                    <a:pt x="6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79" name="Google Shape;19979;p28"/>
            <p:cNvSpPr/>
            <p:nvPr/>
          </p:nvSpPr>
          <p:spPr>
            <a:xfrm>
              <a:off x="836400" y="2158350"/>
              <a:ext cx="146900" cy="171725"/>
            </a:xfrm>
            <a:custGeom>
              <a:avLst/>
              <a:gdLst/>
              <a:ahLst/>
              <a:cxnLst/>
              <a:rect l="l" t="t" r="r" b="b"/>
              <a:pathLst>
                <a:path w="5876" h="6869" extrusionOk="0">
                  <a:moveTo>
                    <a:pt x="57" y="1"/>
                  </a:moveTo>
                  <a:cubicBezTo>
                    <a:pt x="45" y="1"/>
                    <a:pt x="36" y="10"/>
                    <a:pt x="36" y="28"/>
                  </a:cubicBezTo>
                  <a:cubicBezTo>
                    <a:pt x="1" y="1397"/>
                    <a:pt x="1286" y="2361"/>
                    <a:pt x="2215" y="3147"/>
                  </a:cubicBezTo>
                  <a:cubicBezTo>
                    <a:pt x="3525" y="4254"/>
                    <a:pt x="4632" y="5612"/>
                    <a:pt x="5787" y="6862"/>
                  </a:cubicBezTo>
                  <a:cubicBezTo>
                    <a:pt x="5796" y="6866"/>
                    <a:pt x="5805" y="6868"/>
                    <a:pt x="5814" y="6868"/>
                  </a:cubicBezTo>
                  <a:cubicBezTo>
                    <a:pt x="5850" y="6868"/>
                    <a:pt x="5875" y="6833"/>
                    <a:pt x="5847" y="6814"/>
                  </a:cubicBezTo>
                  <a:cubicBezTo>
                    <a:pt x="4870" y="5731"/>
                    <a:pt x="3930" y="4552"/>
                    <a:pt x="2858" y="3552"/>
                  </a:cubicBezTo>
                  <a:cubicBezTo>
                    <a:pt x="1679" y="2433"/>
                    <a:pt x="513" y="1706"/>
                    <a:pt x="96" y="28"/>
                  </a:cubicBezTo>
                  <a:cubicBezTo>
                    <a:pt x="84" y="10"/>
                    <a:pt x="69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80" name="Google Shape;19980;p28"/>
            <p:cNvSpPr/>
            <p:nvPr/>
          </p:nvSpPr>
          <p:spPr>
            <a:xfrm>
              <a:off x="838775" y="2157550"/>
              <a:ext cx="147450" cy="162775"/>
            </a:xfrm>
            <a:custGeom>
              <a:avLst/>
              <a:gdLst/>
              <a:ahLst/>
              <a:cxnLst/>
              <a:rect l="l" t="t" r="r" b="b"/>
              <a:pathLst>
                <a:path w="5898" h="6511" extrusionOk="0">
                  <a:moveTo>
                    <a:pt x="1" y="0"/>
                  </a:moveTo>
                  <a:lnTo>
                    <a:pt x="1" y="0"/>
                  </a:lnTo>
                  <a:cubicBezTo>
                    <a:pt x="96" y="429"/>
                    <a:pt x="656" y="702"/>
                    <a:pt x="989" y="953"/>
                  </a:cubicBezTo>
                  <a:cubicBezTo>
                    <a:pt x="1703" y="1488"/>
                    <a:pt x="2418" y="2024"/>
                    <a:pt x="3096" y="2607"/>
                  </a:cubicBezTo>
                  <a:cubicBezTo>
                    <a:pt x="4311" y="3679"/>
                    <a:pt x="5299" y="4905"/>
                    <a:pt x="5787" y="6477"/>
                  </a:cubicBezTo>
                  <a:cubicBezTo>
                    <a:pt x="5792" y="6500"/>
                    <a:pt x="5811" y="6511"/>
                    <a:pt x="5831" y="6511"/>
                  </a:cubicBezTo>
                  <a:cubicBezTo>
                    <a:pt x="5863" y="6511"/>
                    <a:pt x="5897" y="6485"/>
                    <a:pt x="5883" y="6441"/>
                  </a:cubicBezTo>
                  <a:cubicBezTo>
                    <a:pt x="5549" y="5179"/>
                    <a:pt x="4775" y="4096"/>
                    <a:pt x="3847" y="3167"/>
                  </a:cubicBezTo>
                  <a:cubicBezTo>
                    <a:pt x="3358" y="2679"/>
                    <a:pt x="2823" y="2226"/>
                    <a:pt x="2275" y="1810"/>
                  </a:cubicBezTo>
                  <a:cubicBezTo>
                    <a:pt x="1572" y="1274"/>
                    <a:pt x="501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81" name="Google Shape;19981;p28"/>
            <p:cNvSpPr/>
            <p:nvPr/>
          </p:nvSpPr>
          <p:spPr>
            <a:xfrm>
              <a:off x="866175" y="2192375"/>
              <a:ext cx="96000" cy="95975"/>
            </a:xfrm>
            <a:custGeom>
              <a:avLst/>
              <a:gdLst/>
              <a:ahLst/>
              <a:cxnLst/>
              <a:rect l="l" t="t" r="r" b="b"/>
              <a:pathLst>
                <a:path w="3840" h="3839" extrusionOk="0">
                  <a:moveTo>
                    <a:pt x="0" y="0"/>
                  </a:moveTo>
                  <a:cubicBezTo>
                    <a:pt x="453" y="619"/>
                    <a:pt x="1000" y="1167"/>
                    <a:pt x="1608" y="1631"/>
                  </a:cubicBezTo>
                  <a:cubicBezTo>
                    <a:pt x="1977" y="1905"/>
                    <a:pt x="2370" y="2167"/>
                    <a:pt x="2691" y="2524"/>
                  </a:cubicBezTo>
                  <a:cubicBezTo>
                    <a:pt x="3084" y="2941"/>
                    <a:pt x="3429" y="3417"/>
                    <a:pt x="3810" y="3834"/>
                  </a:cubicBezTo>
                  <a:cubicBezTo>
                    <a:pt x="3813" y="3837"/>
                    <a:pt x="3817" y="3839"/>
                    <a:pt x="3821" y="3839"/>
                  </a:cubicBezTo>
                  <a:cubicBezTo>
                    <a:pt x="3831" y="3839"/>
                    <a:pt x="3840" y="3827"/>
                    <a:pt x="3822" y="3810"/>
                  </a:cubicBezTo>
                  <a:cubicBezTo>
                    <a:pt x="3322" y="3143"/>
                    <a:pt x="2786" y="2429"/>
                    <a:pt x="2096" y="1941"/>
                  </a:cubicBezTo>
                  <a:cubicBezTo>
                    <a:pt x="1310" y="1357"/>
                    <a:pt x="643" y="73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82" name="Google Shape;19982;p28"/>
            <p:cNvSpPr/>
            <p:nvPr/>
          </p:nvSpPr>
          <p:spPr>
            <a:xfrm>
              <a:off x="988175" y="2251875"/>
              <a:ext cx="174100" cy="145875"/>
            </a:xfrm>
            <a:custGeom>
              <a:avLst/>
              <a:gdLst/>
              <a:ahLst/>
              <a:cxnLst/>
              <a:rect l="l" t="t" r="r" b="b"/>
              <a:pathLst>
                <a:path w="6964" h="5835" extrusionOk="0">
                  <a:moveTo>
                    <a:pt x="6872" y="0"/>
                  </a:moveTo>
                  <a:cubicBezTo>
                    <a:pt x="6868" y="0"/>
                    <a:pt x="6864" y="1"/>
                    <a:pt x="6860" y="1"/>
                  </a:cubicBezTo>
                  <a:cubicBezTo>
                    <a:pt x="5348" y="204"/>
                    <a:pt x="4050" y="1525"/>
                    <a:pt x="2907" y="2418"/>
                  </a:cubicBezTo>
                  <a:cubicBezTo>
                    <a:pt x="1704" y="3359"/>
                    <a:pt x="1109" y="4704"/>
                    <a:pt x="37" y="5764"/>
                  </a:cubicBezTo>
                  <a:cubicBezTo>
                    <a:pt x="0" y="5792"/>
                    <a:pt x="29" y="5834"/>
                    <a:pt x="66" y="5834"/>
                  </a:cubicBezTo>
                  <a:cubicBezTo>
                    <a:pt x="76" y="5834"/>
                    <a:pt x="87" y="5831"/>
                    <a:pt x="97" y="5823"/>
                  </a:cubicBezTo>
                  <a:cubicBezTo>
                    <a:pt x="1133" y="4990"/>
                    <a:pt x="1621" y="3657"/>
                    <a:pt x="2669" y="2799"/>
                  </a:cubicBezTo>
                  <a:cubicBezTo>
                    <a:pt x="3931" y="1763"/>
                    <a:pt x="5300" y="573"/>
                    <a:pt x="6895" y="108"/>
                  </a:cubicBezTo>
                  <a:cubicBezTo>
                    <a:pt x="6963" y="97"/>
                    <a:pt x="6945" y="0"/>
                    <a:pt x="68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83" name="Google Shape;19983;p28"/>
            <p:cNvSpPr/>
            <p:nvPr/>
          </p:nvSpPr>
          <p:spPr>
            <a:xfrm>
              <a:off x="986600" y="2254225"/>
              <a:ext cx="178525" cy="156100"/>
            </a:xfrm>
            <a:custGeom>
              <a:avLst/>
              <a:gdLst/>
              <a:ahLst/>
              <a:cxnLst/>
              <a:rect l="l" t="t" r="r" b="b"/>
              <a:pathLst>
                <a:path w="7141" h="6244" extrusionOk="0">
                  <a:moveTo>
                    <a:pt x="7103" y="0"/>
                  </a:moveTo>
                  <a:cubicBezTo>
                    <a:pt x="7099" y="0"/>
                    <a:pt x="7094" y="1"/>
                    <a:pt x="7089" y="3"/>
                  </a:cubicBezTo>
                  <a:cubicBezTo>
                    <a:pt x="5851" y="467"/>
                    <a:pt x="4982" y="1741"/>
                    <a:pt x="4208" y="2741"/>
                  </a:cubicBezTo>
                  <a:cubicBezTo>
                    <a:pt x="3113" y="4158"/>
                    <a:pt x="1970" y="5658"/>
                    <a:pt x="112" y="6039"/>
                  </a:cubicBezTo>
                  <a:cubicBezTo>
                    <a:pt x="0" y="6073"/>
                    <a:pt x="36" y="6243"/>
                    <a:pt x="140" y="6243"/>
                  </a:cubicBezTo>
                  <a:cubicBezTo>
                    <a:pt x="146" y="6243"/>
                    <a:pt x="153" y="6243"/>
                    <a:pt x="160" y="6241"/>
                  </a:cubicBezTo>
                  <a:cubicBezTo>
                    <a:pt x="1601" y="5956"/>
                    <a:pt x="2720" y="4967"/>
                    <a:pt x="3613" y="3860"/>
                  </a:cubicBezTo>
                  <a:cubicBezTo>
                    <a:pt x="4161" y="3182"/>
                    <a:pt x="4637" y="2455"/>
                    <a:pt x="5184" y="1788"/>
                  </a:cubicBezTo>
                  <a:cubicBezTo>
                    <a:pt x="5756" y="1098"/>
                    <a:pt x="6411" y="610"/>
                    <a:pt x="7089" y="62"/>
                  </a:cubicBezTo>
                  <a:cubicBezTo>
                    <a:pt x="7141" y="31"/>
                    <a:pt x="7130" y="0"/>
                    <a:pt x="71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84" name="Google Shape;19984;p28"/>
            <p:cNvSpPr/>
            <p:nvPr/>
          </p:nvSpPr>
          <p:spPr>
            <a:xfrm>
              <a:off x="988675" y="2329725"/>
              <a:ext cx="82800" cy="72300"/>
            </a:xfrm>
            <a:custGeom>
              <a:avLst/>
              <a:gdLst/>
              <a:ahLst/>
              <a:cxnLst/>
              <a:rect l="l" t="t" r="r" b="b"/>
              <a:pathLst>
                <a:path w="3312" h="2892" extrusionOk="0">
                  <a:moveTo>
                    <a:pt x="3246" y="0"/>
                  </a:moveTo>
                  <a:cubicBezTo>
                    <a:pt x="3238" y="0"/>
                    <a:pt x="3229" y="2"/>
                    <a:pt x="3220" y="7"/>
                  </a:cubicBezTo>
                  <a:cubicBezTo>
                    <a:pt x="2625" y="197"/>
                    <a:pt x="2327" y="864"/>
                    <a:pt x="1958" y="1328"/>
                  </a:cubicBezTo>
                  <a:cubicBezTo>
                    <a:pt x="1434" y="1971"/>
                    <a:pt x="708" y="2400"/>
                    <a:pt x="29" y="2864"/>
                  </a:cubicBezTo>
                  <a:cubicBezTo>
                    <a:pt x="0" y="2874"/>
                    <a:pt x="18" y="2891"/>
                    <a:pt x="39" y="2891"/>
                  </a:cubicBezTo>
                  <a:cubicBezTo>
                    <a:pt x="44" y="2891"/>
                    <a:pt x="49" y="2890"/>
                    <a:pt x="53" y="2888"/>
                  </a:cubicBezTo>
                  <a:cubicBezTo>
                    <a:pt x="696" y="2543"/>
                    <a:pt x="1339" y="2162"/>
                    <a:pt x="1863" y="1638"/>
                  </a:cubicBezTo>
                  <a:cubicBezTo>
                    <a:pt x="2327" y="1150"/>
                    <a:pt x="2887" y="626"/>
                    <a:pt x="3292" y="78"/>
                  </a:cubicBezTo>
                  <a:cubicBezTo>
                    <a:pt x="3311" y="39"/>
                    <a:pt x="3283" y="0"/>
                    <a:pt x="32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85" name="Google Shape;19985;p28"/>
            <p:cNvSpPr/>
            <p:nvPr/>
          </p:nvSpPr>
          <p:spPr>
            <a:xfrm>
              <a:off x="1073325" y="2292525"/>
              <a:ext cx="32425" cy="33500"/>
            </a:xfrm>
            <a:custGeom>
              <a:avLst/>
              <a:gdLst/>
              <a:ahLst/>
              <a:cxnLst/>
              <a:rect l="l" t="t" r="r" b="b"/>
              <a:pathLst>
                <a:path w="1297" h="1340" extrusionOk="0">
                  <a:moveTo>
                    <a:pt x="1258" y="0"/>
                  </a:moveTo>
                  <a:cubicBezTo>
                    <a:pt x="1252" y="0"/>
                    <a:pt x="1246" y="2"/>
                    <a:pt x="1239" y="6"/>
                  </a:cubicBezTo>
                  <a:cubicBezTo>
                    <a:pt x="989" y="161"/>
                    <a:pt x="775" y="447"/>
                    <a:pt x="561" y="673"/>
                  </a:cubicBezTo>
                  <a:cubicBezTo>
                    <a:pt x="358" y="864"/>
                    <a:pt x="108" y="1078"/>
                    <a:pt x="1" y="1328"/>
                  </a:cubicBezTo>
                  <a:lnTo>
                    <a:pt x="25" y="1340"/>
                  </a:lnTo>
                  <a:cubicBezTo>
                    <a:pt x="275" y="1221"/>
                    <a:pt x="477" y="923"/>
                    <a:pt x="680" y="733"/>
                  </a:cubicBezTo>
                  <a:cubicBezTo>
                    <a:pt x="882" y="518"/>
                    <a:pt x="1132" y="316"/>
                    <a:pt x="1287" y="66"/>
                  </a:cubicBezTo>
                  <a:cubicBezTo>
                    <a:pt x="1296" y="37"/>
                    <a:pt x="1283" y="0"/>
                    <a:pt x="12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86" name="Google Shape;19986;p28"/>
            <p:cNvSpPr/>
            <p:nvPr/>
          </p:nvSpPr>
          <p:spPr>
            <a:xfrm>
              <a:off x="847125" y="2224725"/>
              <a:ext cx="135275" cy="165075"/>
            </a:xfrm>
            <a:custGeom>
              <a:avLst/>
              <a:gdLst/>
              <a:ahLst/>
              <a:cxnLst/>
              <a:rect l="l" t="t" r="r" b="b"/>
              <a:pathLst>
                <a:path w="5411" h="6603" extrusionOk="0">
                  <a:moveTo>
                    <a:pt x="57" y="0"/>
                  </a:moveTo>
                  <a:cubicBezTo>
                    <a:pt x="29" y="0"/>
                    <a:pt x="0" y="19"/>
                    <a:pt x="0" y="51"/>
                  </a:cubicBezTo>
                  <a:cubicBezTo>
                    <a:pt x="36" y="1349"/>
                    <a:pt x="1048" y="2516"/>
                    <a:pt x="1869" y="3433"/>
                  </a:cubicBezTo>
                  <a:cubicBezTo>
                    <a:pt x="2298" y="3921"/>
                    <a:pt x="2786" y="4266"/>
                    <a:pt x="3334" y="4623"/>
                  </a:cubicBezTo>
                  <a:cubicBezTo>
                    <a:pt x="4144" y="5135"/>
                    <a:pt x="4763" y="5790"/>
                    <a:pt x="5298" y="6588"/>
                  </a:cubicBezTo>
                  <a:cubicBezTo>
                    <a:pt x="5308" y="6598"/>
                    <a:pt x="5322" y="6602"/>
                    <a:pt x="5336" y="6602"/>
                  </a:cubicBezTo>
                  <a:cubicBezTo>
                    <a:pt x="5372" y="6602"/>
                    <a:pt x="5411" y="6572"/>
                    <a:pt x="5394" y="6528"/>
                  </a:cubicBezTo>
                  <a:cubicBezTo>
                    <a:pt x="4691" y="5409"/>
                    <a:pt x="3751" y="4778"/>
                    <a:pt x="2739" y="3992"/>
                  </a:cubicBezTo>
                  <a:cubicBezTo>
                    <a:pt x="1548" y="3076"/>
                    <a:pt x="357" y="1528"/>
                    <a:pt x="107" y="40"/>
                  </a:cubicBezTo>
                  <a:cubicBezTo>
                    <a:pt x="102" y="13"/>
                    <a:pt x="80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87" name="Google Shape;19987;p28"/>
            <p:cNvSpPr/>
            <p:nvPr/>
          </p:nvSpPr>
          <p:spPr>
            <a:xfrm>
              <a:off x="848600" y="2226300"/>
              <a:ext cx="130700" cy="158350"/>
            </a:xfrm>
            <a:custGeom>
              <a:avLst/>
              <a:gdLst/>
              <a:ahLst/>
              <a:cxnLst/>
              <a:rect l="l" t="t" r="r" b="b"/>
              <a:pathLst>
                <a:path w="5228" h="6334" extrusionOk="0">
                  <a:moveTo>
                    <a:pt x="1" y="0"/>
                  </a:moveTo>
                  <a:lnTo>
                    <a:pt x="1" y="0"/>
                  </a:lnTo>
                  <a:cubicBezTo>
                    <a:pt x="584" y="1108"/>
                    <a:pt x="1668" y="1893"/>
                    <a:pt x="2596" y="2715"/>
                  </a:cubicBezTo>
                  <a:cubicBezTo>
                    <a:pt x="3120" y="3191"/>
                    <a:pt x="3620" y="3679"/>
                    <a:pt x="4037" y="4263"/>
                  </a:cubicBezTo>
                  <a:cubicBezTo>
                    <a:pt x="4501" y="4906"/>
                    <a:pt x="4763" y="5632"/>
                    <a:pt x="5156" y="6311"/>
                  </a:cubicBezTo>
                  <a:cubicBezTo>
                    <a:pt x="5164" y="6327"/>
                    <a:pt x="5175" y="6334"/>
                    <a:pt x="5186" y="6334"/>
                  </a:cubicBezTo>
                  <a:cubicBezTo>
                    <a:pt x="5207" y="6334"/>
                    <a:pt x="5228" y="6310"/>
                    <a:pt x="5228" y="6287"/>
                  </a:cubicBezTo>
                  <a:cubicBezTo>
                    <a:pt x="5025" y="5001"/>
                    <a:pt x="3989" y="3787"/>
                    <a:pt x="3073" y="2929"/>
                  </a:cubicBezTo>
                  <a:cubicBezTo>
                    <a:pt x="2013" y="1965"/>
                    <a:pt x="929" y="11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88" name="Google Shape;19988;p28"/>
            <p:cNvSpPr/>
            <p:nvPr/>
          </p:nvSpPr>
          <p:spPr>
            <a:xfrm>
              <a:off x="874875" y="2270525"/>
              <a:ext cx="56725" cy="59025"/>
            </a:xfrm>
            <a:custGeom>
              <a:avLst/>
              <a:gdLst/>
              <a:ahLst/>
              <a:cxnLst/>
              <a:rect l="l" t="t" r="r" b="b"/>
              <a:pathLst>
                <a:path w="2269" h="2361" extrusionOk="0">
                  <a:moveTo>
                    <a:pt x="12" y="0"/>
                  </a:moveTo>
                  <a:cubicBezTo>
                    <a:pt x="10" y="0"/>
                    <a:pt x="1" y="9"/>
                    <a:pt x="9" y="17"/>
                  </a:cubicBezTo>
                  <a:cubicBezTo>
                    <a:pt x="259" y="529"/>
                    <a:pt x="581" y="946"/>
                    <a:pt x="998" y="1327"/>
                  </a:cubicBezTo>
                  <a:cubicBezTo>
                    <a:pt x="1391" y="1696"/>
                    <a:pt x="1855" y="1958"/>
                    <a:pt x="2212" y="2351"/>
                  </a:cubicBezTo>
                  <a:cubicBezTo>
                    <a:pt x="2216" y="2358"/>
                    <a:pt x="2222" y="2361"/>
                    <a:pt x="2229" y="2361"/>
                  </a:cubicBezTo>
                  <a:cubicBezTo>
                    <a:pt x="2247" y="2361"/>
                    <a:pt x="2268" y="2344"/>
                    <a:pt x="2260" y="2327"/>
                  </a:cubicBezTo>
                  <a:cubicBezTo>
                    <a:pt x="2105" y="1934"/>
                    <a:pt x="1712" y="1744"/>
                    <a:pt x="1391" y="1517"/>
                  </a:cubicBezTo>
                  <a:cubicBezTo>
                    <a:pt x="855" y="1101"/>
                    <a:pt x="378" y="589"/>
                    <a:pt x="9" y="5"/>
                  </a:cubicBezTo>
                  <a:cubicBezTo>
                    <a:pt x="13" y="2"/>
                    <a:pt x="13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89" name="Google Shape;19989;p28"/>
            <p:cNvSpPr/>
            <p:nvPr/>
          </p:nvSpPr>
          <p:spPr>
            <a:xfrm>
              <a:off x="992975" y="2066200"/>
              <a:ext cx="5675" cy="33775"/>
            </a:xfrm>
            <a:custGeom>
              <a:avLst/>
              <a:gdLst/>
              <a:ahLst/>
              <a:cxnLst/>
              <a:rect l="l" t="t" r="r" b="b"/>
              <a:pathLst>
                <a:path w="227" h="1351" extrusionOk="0">
                  <a:moveTo>
                    <a:pt x="209" y="0"/>
                  </a:moveTo>
                  <a:cubicBezTo>
                    <a:pt x="205" y="0"/>
                    <a:pt x="203" y="3"/>
                    <a:pt x="203" y="11"/>
                  </a:cubicBezTo>
                  <a:cubicBezTo>
                    <a:pt x="143" y="201"/>
                    <a:pt x="119" y="404"/>
                    <a:pt x="96" y="618"/>
                  </a:cubicBezTo>
                  <a:cubicBezTo>
                    <a:pt x="60" y="856"/>
                    <a:pt x="0" y="1094"/>
                    <a:pt x="0" y="1332"/>
                  </a:cubicBezTo>
                  <a:cubicBezTo>
                    <a:pt x="0" y="1344"/>
                    <a:pt x="9" y="1350"/>
                    <a:pt x="20" y="1350"/>
                  </a:cubicBezTo>
                  <a:cubicBezTo>
                    <a:pt x="30" y="1350"/>
                    <a:pt x="42" y="1344"/>
                    <a:pt x="48" y="1332"/>
                  </a:cubicBezTo>
                  <a:cubicBezTo>
                    <a:pt x="107" y="1142"/>
                    <a:pt x="119" y="916"/>
                    <a:pt x="155" y="725"/>
                  </a:cubicBezTo>
                  <a:cubicBezTo>
                    <a:pt x="179" y="487"/>
                    <a:pt x="226" y="249"/>
                    <a:pt x="226" y="11"/>
                  </a:cubicBezTo>
                  <a:cubicBezTo>
                    <a:pt x="226" y="11"/>
                    <a:pt x="216" y="0"/>
                    <a:pt x="2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90" name="Google Shape;19990;p28"/>
            <p:cNvSpPr/>
            <p:nvPr/>
          </p:nvSpPr>
          <p:spPr>
            <a:xfrm>
              <a:off x="992975" y="2055250"/>
              <a:ext cx="6875" cy="51375"/>
            </a:xfrm>
            <a:custGeom>
              <a:avLst/>
              <a:gdLst/>
              <a:ahLst/>
              <a:cxnLst/>
              <a:rect l="l" t="t" r="r" b="b"/>
              <a:pathLst>
                <a:path w="275" h="2055" extrusionOk="0">
                  <a:moveTo>
                    <a:pt x="212" y="1"/>
                  </a:moveTo>
                  <a:cubicBezTo>
                    <a:pt x="196" y="1"/>
                    <a:pt x="179" y="13"/>
                    <a:pt x="179" y="32"/>
                  </a:cubicBezTo>
                  <a:cubicBezTo>
                    <a:pt x="107" y="663"/>
                    <a:pt x="0" y="1401"/>
                    <a:pt x="84" y="2032"/>
                  </a:cubicBezTo>
                  <a:cubicBezTo>
                    <a:pt x="84" y="2048"/>
                    <a:pt x="91" y="2055"/>
                    <a:pt x="99" y="2055"/>
                  </a:cubicBezTo>
                  <a:cubicBezTo>
                    <a:pt x="109" y="2055"/>
                    <a:pt x="119" y="2045"/>
                    <a:pt x="119" y="2032"/>
                  </a:cubicBezTo>
                  <a:cubicBezTo>
                    <a:pt x="274" y="1401"/>
                    <a:pt x="238" y="663"/>
                    <a:pt x="238" y="32"/>
                  </a:cubicBezTo>
                  <a:cubicBezTo>
                    <a:pt x="238" y="10"/>
                    <a:pt x="226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91" name="Google Shape;19991;p28"/>
            <p:cNvSpPr/>
            <p:nvPr/>
          </p:nvSpPr>
          <p:spPr>
            <a:xfrm>
              <a:off x="998025" y="2052475"/>
              <a:ext cx="5375" cy="50475"/>
            </a:xfrm>
            <a:custGeom>
              <a:avLst/>
              <a:gdLst/>
              <a:ahLst/>
              <a:cxnLst/>
              <a:rect l="l" t="t" r="r" b="b"/>
              <a:pathLst>
                <a:path w="215" h="2019" extrusionOk="0">
                  <a:moveTo>
                    <a:pt x="175" y="0"/>
                  </a:moveTo>
                  <a:cubicBezTo>
                    <a:pt x="158" y="0"/>
                    <a:pt x="144" y="12"/>
                    <a:pt x="144" y="36"/>
                  </a:cubicBezTo>
                  <a:cubicBezTo>
                    <a:pt x="72" y="655"/>
                    <a:pt x="1" y="1357"/>
                    <a:pt x="60" y="2000"/>
                  </a:cubicBezTo>
                  <a:cubicBezTo>
                    <a:pt x="60" y="2012"/>
                    <a:pt x="69" y="2018"/>
                    <a:pt x="78" y="2018"/>
                  </a:cubicBezTo>
                  <a:cubicBezTo>
                    <a:pt x="87" y="2018"/>
                    <a:pt x="96" y="2012"/>
                    <a:pt x="96" y="2000"/>
                  </a:cubicBezTo>
                  <a:cubicBezTo>
                    <a:pt x="215" y="1369"/>
                    <a:pt x="215" y="679"/>
                    <a:pt x="215" y="36"/>
                  </a:cubicBezTo>
                  <a:cubicBezTo>
                    <a:pt x="209" y="12"/>
                    <a:pt x="191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92" name="Google Shape;19992;p28"/>
            <p:cNvSpPr/>
            <p:nvPr/>
          </p:nvSpPr>
          <p:spPr>
            <a:xfrm>
              <a:off x="992375" y="2049850"/>
              <a:ext cx="7175" cy="57325"/>
            </a:xfrm>
            <a:custGeom>
              <a:avLst/>
              <a:gdLst/>
              <a:ahLst/>
              <a:cxnLst/>
              <a:rect l="l" t="t" r="r" b="b"/>
              <a:pathLst>
                <a:path w="287" h="2293" extrusionOk="0">
                  <a:moveTo>
                    <a:pt x="227" y="0"/>
                  </a:moveTo>
                  <a:cubicBezTo>
                    <a:pt x="213" y="0"/>
                    <a:pt x="203" y="7"/>
                    <a:pt x="203" y="22"/>
                  </a:cubicBezTo>
                  <a:cubicBezTo>
                    <a:pt x="72" y="724"/>
                    <a:pt x="0" y="1570"/>
                    <a:pt x="120" y="2272"/>
                  </a:cubicBezTo>
                  <a:cubicBezTo>
                    <a:pt x="120" y="2286"/>
                    <a:pt x="129" y="2293"/>
                    <a:pt x="141" y="2293"/>
                  </a:cubicBezTo>
                  <a:cubicBezTo>
                    <a:pt x="159" y="2293"/>
                    <a:pt x="184" y="2277"/>
                    <a:pt x="191" y="2248"/>
                  </a:cubicBezTo>
                  <a:cubicBezTo>
                    <a:pt x="286" y="1534"/>
                    <a:pt x="262" y="748"/>
                    <a:pt x="286" y="34"/>
                  </a:cubicBezTo>
                  <a:cubicBezTo>
                    <a:pt x="272" y="13"/>
                    <a:pt x="246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93" name="Google Shape;19993;p28"/>
            <p:cNvSpPr/>
            <p:nvPr/>
          </p:nvSpPr>
          <p:spPr>
            <a:xfrm>
              <a:off x="995350" y="2055600"/>
              <a:ext cx="7775" cy="51500"/>
            </a:xfrm>
            <a:custGeom>
              <a:avLst/>
              <a:gdLst/>
              <a:ahLst/>
              <a:cxnLst/>
              <a:rect l="l" t="t" r="r" b="b"/>
              <a:pathLst>
                <a:path w="311" h="2060" extrusionOk="0">
                  <a:moveTo>
                    <a:pt x="243" y="0"/>
                  </a:moveTo>
                  <a:cubicBezTo>
                    <a:pt x="239" y="0"/>
                    <a:pt x="233" y="6"/>
                    <a:pt x="227" y="18"/>
                  </a:cubicBezTo>
                  <a:cubicBezTo>
                    <a:pt x="108" y="328"/>
                    <a:pt x="120" y="685"/>
                    <a:pt x="84" y="1030"/>
                  </a:cubicBezTo>
                  <a:cubicBezTo>
                    <a:pt x="60" y="1363"/>
                    <a:pt x="1" y="1709"/>
                    <a:pt x="48" y="2042"/>
                  </a:cubicBezTo>
                  <a:cubicBezTo>
                    <a:pt x="48" y="2054"/>
                    <a:pt x="63" y="2060"/>
                    <a:pt x="78" y="2060"/>
                  </a:cubicBezTo>
                  <a:cubicBezTo>
                    <a:pt x="93" y="2060"/>
                    <a:pt x="108" y="2054"/>
                    <a:pt x="108" y="2042"/>
                  </a:cubicBezTo>
                  <a:cubicBezTo>
                    <a:pt x="203" y="1709"/>
                    <a:pt x="191" y="1351"/>
                    <a:pt x="227" y="1030"/>
                  </a:cubicBezTo>
                  <a:cubicBezTo>
                    <a:pt x="251" y="697"/>
                    <a:pt x="310" y="339"/>
                    <a:pt x="251" y="18"/>
                  </a:cubicBezTo>
                  <a:cubicBezTo>
                    <a:pt x="251" y="6"/>
                    <a:pt x="248" y="0"/>
                    <a:pt x="2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94" name="Google Shape;19994;p28"/>
            <p:cNvSpPr/>
            <p:nvPr/>
          </p:nvSpPr>
          <p:spPr>
            <a:xfrm>
              <a:off x="995050" y="2071425"/>
              <a:ext cx="6875" cy="66275"/>
            </a:xfrm>
            <a:custGeom>
              <a:avLst/>
              <a:gdLst/>
              <a:ahLst/>
              <a:cxnLst/>
              <a:rect l="l" t="t" r="r" b="b"/>
              <a:pathLst>
                <a:path w="275" h="2651" extrusionOk="0">
                  <a:moveTo>
                    <a:pt x="161" y="0"/>
                  </a:moveTo>
                  <a:cubicBezTo>
                    <a:pt x="152" y="0"/>
                    <a:pt x="143" y="6"/>
                    <a:pt x="143" y="16"/>
                  </a:cubicBezTo>
                  <a:cubicBezTo>
                    <a:pt x="84" y="849"/>
                    <a:pt x="1" y="1790"/>
                    <a:pt x="155" y="2623"/>
                  </a:cubicBezTo>
                  <a:cubicBezTo>
                    <a:pt x="155" y="2641"/>
                    <a:pt x="170" y="2650"/>
                    <a:pt x="185" y="2650"/>
                  </a:cubicBezTo>
                  <a:cubicBezTo>
                    <a:pt x="200" y="2650"/>
                    <a:pt x="215" y="2641"/>
                    <a:pt x="215" y="2623"/>
                  </a:cubicBezTo>
                  <a:cubicBezTo>
                    <a:pt x="274" y="1778"/>
                    <a:pt x="191" y="885"/>
                    <a:pt x="191" y="40"/>
                  </a:cubicBezTo>
                  <a:cubicBezTo>
                    <a:pt x="191" y="12"/>
                    <a:pt x="175" y="0"/>
                    <a:pt x="1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95" name="Google Shape;19995;p28"/>
            <p:cNvSpPr/>
            <p:nvPr/>
          </p:nvSpPr>
          <p:spPr>
            <a:xfrm>
              <a:off x="999825" y="2090350"/>
              <a:ext cx="5675" cy="40750"/>
            </a:xfrm>
            <a:custGeom>
              <a:avLst/>
              <a:gdLst/>
              <a:ahLst/>
              <a:cxnLst/>
              <a:rect l="l" t="t" r="r" b="b"/>
              <a:pathLst>
                <a:path w="227" h="1630" extrusionOk="0">
                  <a:moveTo>
                    <a:pt x="112" y="0"/>
                  </a:moveTo>
                  <a:cubicBezTo>
                    <a:pt x="110" y="0"/>
                    <a:pt x="107" y="3"/>
                    <a:pt x="107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7" y="9"/>
                  </a:moveTo>
                  <a:lnTo>
                    <a:pt x="107" y="9"/>
                  </a:lnTo>
                  <a:cubicBezTo>
                    <a:pt x="83" y="533"/>
                    <a:pt x="0" y="1081"/>
                    <a:pt x="12" y="1605"/>
                  </a:cubicBezTo>
                  <a:cubicBezTo>
                    <a:pt x="12" y="1619"/>
                    <a:pt x="35" y="1629"/>
                    <a:pt x="52" y="1629"/>
                  </a:cubicBezTo>
                  <a:cubicBezTo>
                    <a:pt x="63" y="1629"/>
                    <a:pt x="72" y="1626"/>
                    <a:pt x="72" y="1616"/>
                  </a:cubicBezTo>
                  <a:cubicBezTo>
                    <a:pt x="226" y="1093"/>
                    <a:pt x="167" y="509"/>
                    <a:pt x="10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96" name="Google Shape;19996;p28"/>
            <p:cNvSpPr/>
            <p:nvPr/>
          </p:nvSpPr>
          <p:spPr>
            <a:xfrm>
              <a:off x="998925" y="2048875"/>
              <a:ext cx="5375" cy="7175"/>
            </a:xfrm>
            <a:custGeom>
              <a:avLst/>
              <a:gdLst/>
              <a:ahLst/>
              <a:cxnLst/>
              <a:rect l="l" t="t" r="r" b="b"/>
              <a:pathLst>
                <a:path w="215" h="287" extrusionOk="0">
                  <a:moveTo>
                    <a:pt x="35" y="0"/>
                  </a:moveTo>
                  <a:cubicBezTo>
                    <a:pt x="19" y="0"/>
                    <a:pt x="0" y="10"/>
                    <a:pt x="0" y="25"/>
                  </a:cubicBezTo>
                  <a:lnTo>
                    <a:pt x="0" y="180"/>
                  </a:lnTo>
                  <a:cubicBezTo>
                    <a:pt x="18" y="192"/>
                    <a:pt x="39" y="198"/>
                    <a:pt x="55" y="198"/>
                  </a:cubicBezTo>
                  <a:cubicBezTo>
                    <a:pt x="59" y="198"/>
                    <a:pt x="63" y="197"/>
                    <a:pt x="66" y="197"/>
                  </a:cubicBezTo>
                  <a:lnTo>
                    <a:pt x="66" y="197"/>
                  </a:lnTo>
                  <a:cubicBezTo>
                    <a:pt x="96" y="241"/>
                    <a:pt x="136" y="276"/>
                    <a:pt x="179" y="287"/>
                  </a:cubicBezTo>
                  <a:cubicBezTo>
                    <a:pt x="203" y="287"/>
                    <a:pt x="215" y="263"/>
                    <a:pt x="203" y="251"/>
                  </a:cubicBezTo>
                  <a:cubicBezTo>
                    <a:pt x="179" y="204"/>
                    <a:pt x="131" y="180"/>
                    <a:pt x="108" y="144"/>
                  </a:cubicBezTo>
                  <a:cubicBezTo>
                    <a:pt x="96" y="126"/>
                    <a:pt x="90" y="105"/>
                    <a:pt x="84" y="83"/>
                  </a:cubicBezTo>
                  <a:lnTo>
                    <a:pt x="84" y="83"/>
                  </a:lnTo>
                  <a:lnTo>
                    <a:pt x="84" y="25"/>
                  </a:lnTo>
                  <a:cubicBezTo>
                    <a:pt x="77" y="25"/>
                    <a:pt x="71" y="25"/>
                    <a:pt x="65" y="25"/>
                  </a:cubicBezTo>
                  <a:lnTo>
                    <a:pt x="65" y="25"/>
                  </a:lnTo>
                  <a:cubicBezTo>
                    <a:pt x="64" y="21"/>
                    <a:pt x="62" y="17"/>
                    <a:pt x="60" y="13"/>
                  </a:cubicBezTo>
                  <a:cubicBezTo>
                    <a:pt x="55" y="4"/>
                    <a:pt x="46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97" name="Google Shape;19997;p28"/>
            <p:cNvSpPr/>
            <p:nvPr/>
          </p:nvSpPr>
          <p:spPr>
            <a:xfrm>
              <a:off x="1001625" y="1930450"/>
              <a:ext cx="62275" cy="167575"/>
            </a:xfrm>
            <a:custGeom>
              <a:avLst/>
              <a:gdLst/>
              <a:ahLst/>
              <a:cxnLst/>
              <a:rect l="l" t="t" r="r" b="b"/>
              <a:pathLst>
                <a:path w="2491" h="6703" extrusionOk="0">
                  <a:moveTo>
                    <a:pt x="4" y="6697"/>
                  </a:moveTo>
                  <a:cubicBezTo>
                    <a:pt x="1" y="6697"/>
                    <a:pt x="4" y="6703"/>
                    <a:pt x="11" y="6703"/>
                  </a:cubicBezTo>
                  <a:cubicBezTo>
                    <a:pt x="7" y="6699"/>
                    <a:pt x="5" y="6697"/>
                    <a:pt x="4" y="6697"/>
                  </a:cubicBezTo>
                  <a:close/>
                  <a:moveTo>
                    <a:pt x="2424" y="1"/>
                  </a:moveTo>
                  <a:cubicBezTo>
                    <a:pt x="2402" y="1"/>
                    <a:pt x="2378" y="11"/>
                    <a:pt x="2369" y="35"/>
                  </a:cubicBezTo>
                  <a:cubicBezTo>
                    <a:pt x="1940" y="1119"/>
                    <a:pt x="2155" y="2238"/>
                    <a:pt x="2059" y="3369"/>
                  </a:cubicBezTo>
                  <a:cubicBezTo>
                    <a:pt x="1916" y="4857"/>
                    <a:pt x="845" y="5595"/>
                    <a:pt x="11" y="6703"/>
                  </a:cubicBezTo>
                  <a:cubicBezTo>
                    <a:pt x="833" y="6131"/>
                    <a:pt x="1762" y="5119"/>
                    <a:pt x="2036" y="4143"/>
                  </a:cubicBezTo>
                  <a:cubicBezTo>
                    <a:pt x="2440" y="2798"/>
                    <a:pt x="1952" y="1393"/>
                    <a:pt x="2476" y="59"/>
                  </a:cubicBezTo>
                  <a:cubicBezTo>
                    <a:pt x="2490" y="24"/>
                    <a:pt x="2458" y="1"/>
                    <a:pt x="2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98" name="Google Shape;19998;p28"/>
            <p:cNvSpPr/>
            <p:nvPr/>
          </p:nvSpPr>
          <p:spPr>
            <a:xfrm>
              <a:off x="993575" y="1932675"/>
              <a:ext cx="66975" cy="164825"/>
            </a:xfrm>
            <a:custGeom>
              <a:avLst/>
              <a:gdLst/>
              <a:ahLst/>
              <a:cxnLst/>
              <a:rect l="l" t="t" r="r" b="b"/>
              <a:pathLst>
                <a:path w="2679" h="6593" extrusionOk="0">
                  <a:moveTo>
                    <a:pt x="2661" y="1"/>
                  </a:moveTo>
                  <a:cubicBezTo>
                    <a:pt x="2658" y="1"/>
                    <a:pt x="2655" y="2"/>
                    <a:pt x="2655" y="6"/>
                  </a:cubicBezTo>
                  <a:cubicBezTo>
                    <a:pt x="2048" y="1077"/>
                    <a:pt x="1405" y="2268"/>
                    <a:pt x="1095" y="3459"/>
                  </a:cubicBezTo>
                  <a:cubicBezTo>
                    <a:pt x="845" y="4423"/>
                    <a:pt x="0" y="5554"/>
                    <a:pt x="369" y="6566"/>
                  </a:cubicBezTo>
                  <a:cubicBezTo>
                    <a:pt x="374" y="6585"/>
                    <a:pt x="386" y="6593"/>
                    <a:pt x="399" y="6593"/>
                  </a:cubicBezTo>
                  <a:cubicBezTo>
                    <a:pt x="417" y="6593"/>
                    <a:pt x="436" y="6576"/>
                    <a:pt x="429" y="6554"/>
                  </a:cubicBezTo>
                  <a:cubicBezTo>
                    <a:pt x="179" y="5721"/>
                    <a:pt x="595" y="5149"/>
                    <a:pt x="905" y="4423"/>
                  </a:cubicBezTo>
                  <a:cubicBezTo>
                    <a:pt x="1084" y="3994"/>
                    <a:pt x="1143" y="3542"/>
                    <a:pt x="1274" y="3113"/>
                  </a:cubicBezTo>
                  <a:cubicBezTo>
                    <a:pt x="1607" y="2030"/>
                    <a:pt x="2238" y="1042"/>
                    <a:pt x="2679" y="6"/>
                  </a:cubicBezTo>
                  <a:cubicBezTo>
                    <a:pt x="2679" y="6"/>
                    <a:pt x="2668" y="1"/>
                    <a:pt x="2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999" name="Google Shape;19999;p28"/>
            <p:cNvSpPr/>
            <p:nvPr/>
          </p:nvSpPr>
          <p:spPr>
            <a:xfrm>
              <a:off x="1001000" y="2009750"/>
              <a:ext cx="41100" cy="87400"/>
            </a:xfrm>
            <a:custGeom>
              <a:avLst/>
              <a:gdLst/>
              <a:ahLst/>
              <a:cxnLst/>
              <a:rect l="l" t="t" r="r" b="b"/>
              <a:pathLst>
                <a:path w="1644" h="3496" extrusionOk="0">
                  <a:moveTo>
                    <a:pt x="1624" y="0"/>
                  </a:moveTo>
                  <a:cubicBezTo>
                    <a:pt x="1618" y="0"/>
                    <a:pt x="1612" y="5"/>
                    <a:pt x="1608" y="18"/>
                  </a:cubicBezTo>
                  <a:cubicBezTo>
                    <a:pt x="1394" y="733"/>
                    <a:pt x="1156" y="1411"/>
                    <a:pt x="798" y="2054"/>
                  </a:cubicBezTo>
                  <a:cubicBezTo>
                    <a:pt x="537" y="2531"/>
                    <a:pt x="132" y="2947"/>
                    <a:pt x="1" y="3495"/>
                  </a:cubicBezTo>
                  <a:cubicBezTo>
                    <a:pt x="310" y="2900"/>
                    <a:pt x="739" y="2400"/>
                    <a:pt x="1037" y="1804"/>
                  </a:cubicBezTo>
                  <a:cubicBezTo>
                    <a:pt x="1322" y="1233"/>
                    <a:pt x="1525" y="661"/>
                    <a:pt x="1644" y="30"/>
                  </a:cubicBezTo>
                  <a:cubicBezTo>
                    <a:pt x="1644" y="15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00" name="Google Shape;20000;p28"/>
            <p:cNvSpPr/>
            <p:nvPr/>
          </p:nvSpPr>
          <p:spPr>
            <a:xfrm>
              <a:off x="1045050" y="2003950"/>
              <a:ext cx="625" cy="325"/>
            </a:xfrm>
            <a:custGeom>
              <a:avLst/>
              <a:gdLst/>
              <a:ahLst/>
              <a:cxnLst/>
              <a:rect l="l" t="t" r="r" b="b"/>
              <a:pathLst>
                <a:path w="25" h="13" extrusionOk="0">
                  <a:moveTo>
                    <a:pt x="1" y="0"/>
                  </a:moveTo>
                  <a:lnTo>
                    <a:pt x="1" y="12"/>
                  </a:lnTo>
                  <a:cubicBezTo>
                    <a:pt x="25" y="12"/>
                    <a:pt x="25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01" name="Google Shape;20001;p28"/>
            <p:cNvSpPr/>
            <p:nvPr/>
          </p:nvSpPr>
          <p:spPr>
            <a:xfrm>
              <a:off x="1041925" y="1971875"/>
              <a:ext cx="7025" cy="32325"/>
            </a:xfrm>
            <a:custGeom>
              <a:avLst/>
              <a:gdLst/>
              <a:ahLst/>
              <a:cxnLst/>
              <a:rect l="l" t="t" r="r" b="b"/>
              <a:pathLst>
                <a:path w="281" h="1293" extrusionOk="0">
                  <a:moveTo>
                    <a:pt x="263" y="1"/>
                  </a:moveTo>
                  <a:cubicBezTo>
                    <a:pt x="254" y="1"/>
                    <a:pt x="245" y="3"/>
                    <a:pt x="245" y="9"/>
                  </a:cubicBezTo>
                  <a:cubicBezTo>
                    <a:pt x="150" y="426"/>
                    <a:pt x="66" y="867"/>
                    <a:pt x="7" y="1283"/>
                  </a:cubicBezTo>
                  <a:cubicBezTo>
                    <a:pt x="1" y="1289"/>
                    <a:pt x="7" y="1292"/>
                    <a:pt x="16" y="1292"/>
                  </a:cubicBezTo>
                  <a:cubicBezTo>
                    <a:pt x="25" y="1292"/>
                    <a:pt x="37" y="1289"/>
                    <a:pt x="43" y="1283"/>
                  </a:cubicBezTo>
                  <a:cubicBezTo>
                    <a:pt x="126" y="867"/>
                    <a:pt x="233" y="426"/>
                    <a:pt x="281" y="9"/>
                  </a:cubicBezTo>
                  <a:cubicBezTo>
                    <a:pt x="281" y="3"/>
                    <a:pt x="272" y="1"/>
                    <a:pt x="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02" name="Google Shape;20002;p28"/>
            <p:cNvSpPr/>
            <p:nvPr/>
          </p:nvSpPr>
          <p:spPr>
            <a:xfrm>
              <a:off x="809025" y="2257975"/>
              <a:ext cx="165750" cy="191375"/>
            </a:xfrm>
            <a:custGeom>
              <a:avLst/>
              <a:gdLst/>
              <a:ahLst/>
              <a:cxnLst/>
              <a:rect l="l" t="t" r="r" b="b"/>
              <a:pathLst>
                <a:path w="6630" h="7655" extrusionOk="0">
                  <a:moveTo>
                    <a:pt x="42" y="1"/>
                  </a:moveTo>
                  <a:cubicBezTo>
                    <a:pt x="23" y="1"/>
                    <a:pt x="0" y="16"/>
                    <a:pt x="0" y="43"/>
                  </a:cubicBezTo>
                  <a:cubicBezTo>
                    <a:pt x="179" y="1829"/>
                    <a:pt x="1310" y="3008"/>
                    <a:pt x="2465" y="4270"/>
                  </a:cubicBezTo>
                  <a:cubicBezTo>
                    <a:pt x="2977" y="4806"/>
                    <a:pt x="3393" y="5329"/>
                    <a:pt x="4048" y="5651"/>
                  </a:cubicBezTo>
                  <a:cubicBezTo>
                    <a:pt x="5084" y="6163"/>
                    <a:pt x="5751" y="6818"/>
                    <a:pt x="6549" y="7651"/>
                  </a:cubicBezTo>
                  <a:cubicBezTo>
                    <a:pt x="6555" y="7653"/>
                    <a:pt x="6562" y="7654"/>
                    <a:pt x="6568" y="7654"/>
                  </a:cubicBezTo>
                  <a:cubicBezTo>
                    <a:pt x="6599" y="7654"/>
                    <a:pt x="6630" y="7633"/>
                    <a:pt x="6620" y="7603"/>
                  </a:cubicBezTo>
                  <a:cubicBezTo>
                    <a:pt x="6215" y="7068"/>
                    <a:pt x="5775" y="6568"/>
                    <a:pt x="5251" y="6163"/>
                  </a:cubicBezTo>
                  <a:cubicBezTo>
                    <a:pt x="4584" y="5651"/>
                    <a:pt x="3774" y="5460"/>
                    <a:pt x="3179" y="4841"/>
                  </a:cubicBezTo>
                  <a:cubicBezTo>
                    <a:pt x="1822" y="3413"/>
                    <a:pt x="417" y="2067"/>
                    <a:pt x="72" y="31"/>
                  </a:cubicBezTo>
                  <a:cubicBezTo>
                    <a:pt x="72" y="10"/>
                    <a:pt x="58" y="1"/>
                    <a:pt x="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03" name="Google Shape;20003;p28"/>
            <p:cNvSpPr/>
            <p:nvPr/>
          </p:nvSpPr>
          <p:spPr>
            <a:xfrm>
              <a:off x="806425" y="2260400"/>
              <a:ext cx="130675" cy="140675"/>
            </a:xfrm>
            <a:custGeom>
              <a:avLst/>
              <a:gdLst/>
              <a:ahLst/>
              <a:cxnLst/>
              <a:rect l="l" t="t" r="r" b="b"/>
              <a:pathLst>
                <a:path w="5227" h="5627" extrusionOk="0">
                  <a:moveTo>
                    <a:pt x="19" y="1"/>
                  </a:moveTo>
                  <a:cubicBezTo>
                    <a:pt x="4" y="1"/>
                    <a:pt x="1" y="9"/>
                    <a:pt x="9" y="17"/>
                  </a:cubicBezTo>
                  <a:cubicBezTo>
                    <a:pt x="938" y="1006"/>
                    <a:pt x="1890" y="1946"/>
                    <a:pt x="2700" y="3030"/>
                  </a:cubicBezTo>
                  <a:cubicBezTo>
                    <a:pt x="3033" y="3458"/>
                    <a:pt x="3355" y="3804"/>
                    <a:pt x="3771" y="4161"/>
                  </a:cubicBezTo>
                  <a:cubicBezTo>
                    <a:pt x="4283" y="4601"/>
                    <a:pt x="4688" y="5125"/>
                    <a:pt x="5141" y="5613"/>
                  </a:cubicBezTo>
                  <a:cubicBezTo>
                    <a:pt x="5150" y="5623"/>
                    <a:pt x="5160" y="5626"/>
                    <a:pt x="5171" y="5626"/>
                  </a:cubicBezTo>
                  <a:cubicBezTo>
                    <a:pt x="5201" y="5626"/>
                    <a:pt x="5227" y="5595"/>
                    <a:pt x="5200" y="5578"/>
                  </a:cubicBezTo>
                  <a:cubicBezTo>
                    <a:pt x="4533" y="4566"/>
                    <a:pt x="3557" y="3911"/>
                    <a:pt x="2819" y="2970"/>
                  </a:cubicBezTo>
                  <a:cubicBezTo>
                    <a:pt x="1985" y="1899"/>
                    <a:pt x="1033" y="934"/>
                    <a:pt x="45" y="6"/>
                  </a:cubicBezTo>
                  <a:cubicBezTo>
                    <a:pt x="34" y="2"/>
                    <a:pt x="26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04" name="Google Shape;20004;p28"/>
            <p:cNvSpPr/>
            <p:nvPr/>
          </p:nvSpPr>
          <p:spPr>
            <a:xfrm>
              <a:off x="938575" y="2404100"/>
              <a:ext cx="37150" cy="38225"/>
            </a:xfrm>
            <a:custGeom>
              <a:avLst/>
              <a:gdLst/>
              <a:ahLst/>
              <a:cxnLst/>
              <a:rect l="l" t="t" r="r" b="b"/>
              <a:pathLst>
                <a:path w="1486" h="1529" extrusionOk="0">
                  <a:moveTo>
                    <a:pt x="13" y="0"/>
                  </a:moveTo>
                  <a:cubicBezTo>
                    <a:pt x="5" y="0"/>
                    <a:pt x="0" y="23"/>
                    <a:pt x="9" y="32"/>
                  </a:cubicBezTo>
                  <a:cubicBezTo>
                    <a:pt x="307" y="223"/>
                    <a:pt x="593" y="425"/>
                    <a:pt x="831" y="675"/>
                  </a:cubicBezTo>
                  <a:cubicBezTo>
                    <a:pt x="1081" y="925"/>
                    <a:pt x="1248" y="1223"/>
                    <a:pt x="1438" y="1520"/>
                  </a:cubicBezTo>
                  <a:cubicBezTo>
                    <a:pt x="1443" y="1525"/>
                    <a:pt x="1452" y="1528"/>
                    <a:pt x="1461" y="1528"/>
                  </a:cubicBezTo>
                  <a:cubicBezTo>
                    <a:pt x="1473" y="1528"/>
                    <a:pt x="1486" y="1522"/>
                    <a:pt x="1486" y="1508"/>
                  </a:cubicBezTo>
                  <a:cubicBezTo>
                    <a:pt x="1248" y="866"/>
                    <a:pt x="617" y="306"/>
                    <a:pt x="21" y="8"/>
                  </a:cubicBezTo>
                  <a:cubicBezTo>
                    <a:pt x="18" y="3"/>
                    <a:pt x="15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05" name="Google Shape;20005;p28"/>
            <p:cNvSpPr/>
            <p:nvPr/>
          </p:nvSpPr>
          <p:spPr>
            <a:xfrm>
              <a:off x="808175" y="2258950"/>
              <a:ext cx="163600" cy="180025"/>
            </a:xfrm>
            <a:custGeom>
              <a:avLst/>
              <a:gdLst/>
              <a:ahLst/>
              <a:cxnLst/>
              <a:rect l="l" t="t" r="r" b="b"/>
              <a:pathLst>
                <a:path w="6544" h="7201" extrusionOk="0">
                  <a:moveTo>
                    <a:pt x="38" y="1"/>
                  </a:moveTo>
                  <a:cubicBezTo>
                    <a:pt x="23" y="1"/>
                    <a:pt x="1" y="20"/>
                    <a:pt x="10" y="40"/>
                  </a:cubicBezTo>
                  <a:cubicBezTo>
                    <a:pt x="1189" y="1052"/>
                    <a:pt x="2439" y="1957"/>
                    <a:pt x="3642" y="2921"/>
                  </a:cubicBezTo>
                  <a:cubicBezTo>
                    <a:pt x="4356" y="3504"/>
                    <a:pt x="5106" y="4052"/>
                    <a:pt x="5511" y="4897"/>
                  </a:cubicBezTo>
                  <a:cubicBezTo>
                    <a:pt x="5844" y="5648"/>
                    <a:pt x="6130" y="6421"/>
                    <a:pt x="6464" y="7183"/>
                  </a:cubicBezTo>
                  <a:cubicBezTo>
                    <a:pt x="6467" y="7195"/>
                    <a:pt x="6477" y="7200"/>
                    <a:pt x="6489" y="7200"/>
                  </a:cubicBezTo>
                  <a:cubicBezTo>
                    <a:pt x="6513" y="7200"/>
                    <a:pt x="6543" y="7176"/>
                    <a:pt x="6535" y="7136"/>
                  </a:cubicBezTo>
                  <a:cubicBezTo>
                    <a:pt x="6202" y="6326"/>
                    <a:pt x="5904" y="5517"/>
                    <a:pt x="5535" y="4743"/>
                  </a:cubicBezTo>
                  <a:cubicBezTo>
                    <a:pt x="5213" y="4052"/>
                    <a:pt x="4630" y="3600"/>
                    <a:pt x="4047" y="3135"/>
                  </a:cubicBezTo>
                  <a:cubicBezTo>
                    <a:pt x="2737" y="2064"/>
                    <a:pt x="1415" y="992"/>
                    <a:pt x="46" y="4"/>
                  </a:cubicBezTo>
                  <a:cubicBezTo>
                    <a:pt x="44" y="2"/>
                    <a:pt x="41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06" name="Google Shape;20006;p28"/>
            <p:cNvSpPr/>
            <p:nvPr/>
          </p:nvSpPr>
          <p:spPr>
            <a:xfrm>
              <a:off x="986775" y="2335650"/>
              <a:ext cx="156075" cy="121125"/>
            </a:xfrm>
            <a:custGeom>
              <a:avLst/>
              <a:gdLst/>
              <a:ahLst/>
              <a:cxnLst/>
              <a:rect l="l" t="t" r="r" b="b"/>
              <a:pathLst>
                <a:path w="6243" h="4845" extrusionOk="0">
                  <a:moveTo>
                    <a:pt x="6179" y="0"/>
                  </a:moveTo>
                  <a:cubicBezTo>
                    <a:pt x="6166" y="0"/>
                    <a:pt x="6152" y="6"/>
                    <a:pt x="6142" y="20"/>
                  </a:cubicBezTo>
                  <a:cubicBezTo>
                    <a:pt x="5701" y="639"/>
                    <a:pt x="4951" y="865"/>
                    <a:pt x="4392" y="1377"/>
                  </a:cubicBezTo>
                  <a:cubicBezTo>
                    <a:pt x="3880" y="1818"/>
                    <a:pt x="3522" y="2413"/>
                    <a:pt x="3082" y="2913"/>
                  </a:cubicBezTo>
                  <a:cubicBezTo>
                    <a:pt x="2546" y="3532"/>
                    <a:pt x="1903" y="3782"/>
                    <a:pt x="1153" y="4056"/>
                  </a:cubicBezTo>
                  <a:cubicBezTo>
                    <a:pt x="713" y="4211"/>
                    <a:pt x="284" y="4389"/>
                    <a:pt x="10" y="4806"/>
                  </a:cubicBezTo>
                  <a:cubicBezTo>
                    <a:pt x="0" y="4825"/>
                    <a:pt x="30" y="4845"/>
                    <a:pt x="48" y="4845"/>
                  </a:cubicBezTo>
                  <a:cubicBezTo>
                    <a:pt x="52" y="4845"/>
                    <a:pt x="56" y="4844"/>
                    <a:pt x="58" y="4842"/>
                  </a:cubicBezTo>
                  <a:cubicBezTo>
                    <a:pt x="629" y="4318"/>
                    <a:pt x="1248" y="4199"/>
                    <a:pt x="1951" y="3913"/>
                  </a:cubicBezTo>
                  <a:cubicBezTo>
                    <a:pt x="2534" y="3675"/>
                    <a:pt x="2939" y="3306"/>
                    <a:pt x="3332" y="2830"/>
                  </a:cubicBezTo>
                  <a:cubicBezTo>
                    <a:pt x="3844" y="2210"/>
                    <a:pt x="4225" y="1568"/>
                    <a:pt x="4916" y="1115"/>
                  </a:cubicBezTo>
                  <a:cubicBezTo>
                    <a:pt x="5404" y="794"/>
                    <a:pt x="5892" y="567"/>
                    <a:pt x="6225" y="67"/>
                  </a:cubicBezTo>
                  <a:cubicBezTo>
                    <a:pt x="6242" y="34"/>
                    <a:pt x="6211" y="0"/>
                    <a:pt x="6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07" name="Google Shape;20007;p28"/>
            <p:cNvSpPr/>
            <p:nvPr/>
          </p:nvSpPr>
          <p:spPr>
            <a:xfrm>
              <a:off x="984750" y="2336725"/>
              <a:ext cx="156775" cy="117150"/>
            </a:xfrm>
            <a:custGeom>
              <a:avLst/>
              <a:gdLst/>
              <a:ahLst/>
              <a:cxnLst/>
              <a:rect l="l" t="t" r="r" b="b"/>
              <a:pathLst>
                <a:path w="6271" h="4686" extrusionOk="0">
                  <a:moveTo>
                    <a:pt x="6223" y="1"/>
                  </a:moveTo>
                  <a:cubicBezTo>
                    <a:pt x="5592" y="215"/>
                    <a:pt x="4949" y="501"/>
                    <a:pt x="4342" y="774"/>
                  </a:cubicBezTo>
                  <a:cubicBezTo>
                    <a:pt x="3592" y="1108"/>
                    <a:pt x="3246" y="1644"/>
                    <a:pt x="2627" y="2120"/>
                  </a:cubicBezTo>
                  <a:cubicBezTo>
                    <a:pt x="1639" y="2858"/>
                    <a:pt x="270" y="3275"/>
                    <a:pt x="8" y="4632"/>
                  </a:cubicBezTo>
                  <a:cubicBezTo>
                    <a:pt x="1" y="4667"/>
                    <a:pt x="26" y="4685"/>
                    <a:pt x="51" y="4685"/>
                  </a:cubicBezTo>
                  <a:cubicBezTo>
                    <a:pt x="69" y="4685"/>
                    <a:pt x="86" y="4676"/>
                    <a:pt x="91" y="4656"/>
                  </a:cubicBezTo>
                  <a:cubicBezTo>
                    <a:pt x="425" y="3203"/>
                    <a:pt x="1913" y="2894"/>
                    <a:pt x="2913" y="2025"/>
                  </a:cubicBezTo>
                  <a:cubicBezTo>
                    <a:pt x="3449" y="1548"/>
                    <a:pt x="3830" y="1108"/>
                    <a:pt x="4520" y="810"/>
                  </a:cubicBezTo>
                  <a:cubicBezTo>
                    <a:pt x="5092" y="560"/>
                    <a:pt x="5711" y="334"/>
                    <a:pt x="6270" y="36"/>
                  </a:cubicBezTo>
                  <a:cubicBezTo>
                    <a:pt x="6259" y="36"/>
                    <a:pt x="6247" y="1"/>
                    <a:pt x="6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08" name="Google Shape;20008;p28"/>
            <p:cNvSpPr/>
            <p:nvPr/>
          </p:nvSpPr>
          <p:spPr>
            <a:xfrm>
              <a:off x="983750" y="2399375"/>
              <a:ext cx="78725" cy="55550"/>
            </a:xfrm>
            <a:custGeom>
              <a:avLst/>
              <a:gdLst/>
              <a:ahLst/>
              <a:cxnLst/>
              <a:rect l="l" t="t" r="r" b="b"/>
              <a:pathLst>
                <a:path w="3149" h="2222" extrusionOk="0">
                  <a:moveTo>
                    <a:pt x="3107" y="1"/>
                  </a:moveTo>
                  <a:cubicBezTo>
                    <a:pt x="3099" y="1"/>
                    <a:pt x="3090" y="6"/>
                    <a:pt x="3084" y="19"/>
                  </a:cubicBezTo>
                  <a:cubicBezTo>
                    <a:pt x="2620" y="507"/>
                    <a:pt x="1977" y="709"/>
                    <a:pt x="1429" y="1066"/>
                  </a:cubicBezTo>
                  <a:cubicBezTo>
                    <a:pt x="893" y="1364"/>
                    <a:pt x="405" y="1769"/>
                    <a:pt x="0" y="2221"/>
                  </a:cubicBezTo>
                  <a:cubicBezTo>
                    <a:pt x="595" y="1769"/>
                    <a:pt x="1131" y="1281"/>
                    <a:pt x="1798" y="924"/>
                  </a:cubicBezTo>
                  <a:cubicBezTo>
                    <a:pt x="2274" y="674"/>
                    <a:pt x="2774" y="471"/>
                    <a:pt x="3132" y="54"/>
                  </a:cubicBezTo>
                  <a:cubicBezTo>
                    <a:pt x="3149" y="37"/>
                    <a:pt x="3128" y="1"/>
                    <a:pt x="3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09" name="Google Shape;20009;p28"/>
            <p:cNvSpPr/>
            <p:nvPr/>
          </p:nvSpPr>
          <p:spPr>
            <a:xfrm>
              <a:off x="1065300" y="2368875"/>
              <a:ext cx="32775" cy="25925"/>
            </a:xfrm>
            <a:custGeom>
              <a:avLst/>
              <a:gdLst/>
              <a:ahLst/>
              <a:cxnLst/>
              <a:rect l="l" t="t" r="r" b="b"/>
              <a:pathLst>
                <a:path w="1311" h="1037" extrusionOk="0">
                  <a:moveTo>
                    <a:pt x="1274" y="0"/>
                  </a:moveTo>
                  <a:cubicBezTo>
                    <a:pt x="786" y="179"/>
                    <a:pt x="251" y="620"/>
                    <a:pt x="0" y="1036"/>
                  </a:cubicBezTo>
                  <a:cubicBezTo>
                    <a:pt x="191" y="881"/>
                    <a:pt x="370" y="679"/>
                    <a:pt x="584" y="524"/>
                  </a:cubicBezTo>
                  <a:cubicBezTo>
                    <a:pt x="798" y="346"/>
                    <a:pt x="1060" y="227"/>
                    <a:pt x="1298" y="48"/>
                  </a:cubicBezTo>
                  <a:cubicBezTo>
                    <a:pt x="1310" y="24"/>
                    <a:pt x="1310" y="0"/>
                    <a:pt x="1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10" name="Google Shape;20010;p28"/>
            <p:cNvSpPr/>
            <p:nvPr/>
          </p:nvSpPr>
          <p:spPr>
            <a:xfrm>
              <a:off x="983750" y="2448675"/>
              <a:ext cx="7750" cy="10125"/>
            </a:xfrm>
            <a:custGeom>
              <a:avLst/>
              <a:gdLst/>
              <a:ahLst/>
              <a:cxnLst/>
              <a:rect l="l" t="t" r="r" b="b"/>
              <a:pathLst>
                <a:path w="310" h="405" extrusionOk="0">
                  <a:moveTo>
                    <a:pt x="270" y="1"/>
                  </a:moveTo>
                  <a:cubicBezTo>
                    <a:pt x="265" y="1"/>
                    <a:pt x="258" y="3"/>
                    <a:pt x="250" y="11"/>
                  </a:cubicBezTo>
                  <a:cubicBezTo>
                    <a:pt x="179" y="47"/>
                    <a:pt x="167" y="130"/>
                    <a:pt x="119" y="190"/>
                  </a:cubicBezTo>
                  <a:cubicBezTo>
                    <a:pt x="72" y="249"/>
                    <a:pt x="12" y="309"/>
                    <a:pt x="0" y="368"/>
                  </a:cubicBezTo>
                  <a:cubicBezTo>
                    <a:pt x="0" y="380"/>
                    <a:pt x="0" y="404"/>
                    <a:pt x="24" y="404"/>
                  </a:cubicBezTo>
                  <a:cubicBezTo>
                    <a:pt x="107" y="392"/>
                    <a:pt x="167" y="333"/>
                    <a:pt x="203" y="261"/>
                  </a:cubicBezTo>
                  <a:cubicBezTo>
                    <a:pt x="262" y="190"/>
                    <a:pt x="310" y="106"/>
                    <a:pt x="298" y="11"/>
                  </a:cubicBezTo>
                  <a:cubicBezTo>
                    <a:pt x="290" y="11"/>
                    <a:pt x="282" y="1"/>
                    <a:pt x="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11" name="Google Shape;20011;p28"/>
            <p:cNvSpPr/>
            <p:nvPr/>
          </p:nvSpPr>
          <p:spPr>
            <a:xfrm>
              <a:off x="981950" y="2448200"/>
              <a:ext cx="13275" cy="13825"/>
            </a:xfrm>
            <a:custGeom>
              <a:avLst/>
              <a:gdLst/>
              <a:ahLst/>
              <a:cxnLst/>
              <a:rect l="l" t="t" r="r" b="b"/>
              <a:pathLst>
                <a:path w="531" h="553" extrusionOk="0">
                  <a:moveTo>
                    <a:pt x="471" y="1"/>
                  </a:moveTo>
                  <a:cubicBezTo>
                    <a:pt x="465" y="1"/>
                    <a:pt x="459" y="3"/>
                    <a:pt x="453" y="6"/>
                  </a:cubicBezTo>
                  <a:cubicBezTo>
                    <a:pt x="445" y="14"/>
                    <a:pt x="433" y="17"/>
                    <a:pt x="419" y="17"/>
                  </a:cubicBezTo>
                  <a:cubicBezTo>
                    <a:pt x="391" y="17"/>
                    <a:pt x="354" y="6"/>
                    <a:pt x="322" y="6"/>
                  </a:cubicBezTo>
                  <a:cubicBezTo>
                    <a:pt x="298" y="6"/>
                    <a:pt x="298" y="42"/>
                    <a:pt x="322" y="42"/>
                  </a:cubicBezTo>
                  <a:cubicBezTo>
                    <a:pt x="343" y="42"/>
                    <a:pt x="371" y="42"/>
                    <a:pt x="396" y="47"/>
                  </a:cubicBezTo>
                  <a:lnTo>
                    <a:pt x="396" y="47"/>
                  </a:lnTo>
                  <a:cubicBezTo>
                    <a:pt x="308" y="104"/>
                    <a:pt x="234" y="178"/>
                    <a:pt x="167" y="245"/>
                  </a:cubicBezTo>
                  <a:cubicBezTo>
                    <a:pt x="84" y="328"/>
                    <a:pt x="13" y="423"/>
                    <a:pt x="1" y="530"/>
                  </a:cubicBezTo>
                  <a:cubicBezTo>
                    <a:pt x="1" y="538"/>
                    <a:pt x="6" y="552"/>
                    <a:pt x="14" y="552"/>
                  </a:cubicBezTo>
                  <a:cubicBezTo>
                    <a:pt x="17" y="552"/>
                    <a:pt x="21" y="550"/>
                    <a:pt x="25" y="542"/>
                  </a:cubicBezTo>
                  <a:cubicBezTo>
                    <a:pt x="120" y="483"/>
                    <a:pt x="179" y="387"/>
                    <a:pt x="251" y="304"/>
                  </a:cubicBezTo>
                  <a:cubicBezTo>
                    <a:pt x="322" y="221"/>
                    <a:pt x="417" y="149"/>
                    <a:pt x="501" y="66"/>
                  </a:cubicBezTo>
                  <a:cubicBezTo>
                    <a:pt x="531" y="46"/>
                    <a:pt x="502" y="1"/>
                    <a:pt x="4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12" name="Google Shape;20012;p28"/>
            <p:cNvSpPr/>
            <p:nvPr/>
          </p:nvSpPr>
          <p:spPr>
            <a:xfrm>
              <a:off x="816750" y="2352975"/>
              <a:ext cx="156900" cy="167925"/>
            </a:xfrm>
            <a:custGeom>
              <a:avLst/>
              <a:gdLst/>
              <a:ahLst/>
              <a:cxnLst/>
              <a:rect l="l" t="t" r="r" b="b"/>
              <a:pathLst>
                <a:path w="6276" h="6717" extrusionOk="0">
                  <a:moveTo>
                    <a:pt x="10" y="0"/>
                  </a:moveTo>
                  <a:cubicBezTo>
                    <a:pt x="6" y="0"/>
                    <a:pt x="1" y="5"/>
                    <a:pt x="1" y="5"/>
                  </a:cubicBezTo>
                  <a:cubicBezTo>
                    <a:pt x="120" y="684"/>
                    <a:pt x="346" y="1398"/>
                    <a:pt x="620" y="2006"/>
                  </a:cubicBezTo>
                  <a:cubicBezTo>
                    <a:pt x="918" y="2672"/>
                    <a:pt x="1394" y="2911"/>
                    <a:pt x="1989" y="3315"/>
                  </a:cubicBezTo>
                  <a:cubicBezTo>
                    <a:pt x="2632" y="3732"/>
                    <a:pt x="3096" y="4375"/>
                    <a:pt x="3751" y="4756"/>
                  </a:cubicBezTo>
                  <a:cubicBezTo>
                    <a:pt x="4608" y="5280"/>
                    <a:pt x="6192" y="5327"/>
                    <a:pt x="6132" y="6661"/>
                  </a:cubicBezTo>
                  <a:cubicBezTo>
                    <a:pt x="6132" y="6698"/>
                    <a:pt x="6151" y="6717"/>
                    <a:pt x="6168" y="6717"/>
                  </a:cubicBezTo>
                  <a:cubicBezTo>
                    <a:pt x="6178" y="6717"/>
                    <a:pt x="6188" y="6710"/>
                    <a:pt x="6192" y="6697"/>
                  </a:cubicBezTo>
                  <a:cubicBezTo>
                    <a:pt x="6275" y="6185"/>
                    <a:pt x="6037" y="5768"/>
                    <a:pt x="5656" y="5458"/>
                  </a:cubicBezTo>
                  <a:cubicBezTo>
                    <a:pt x="4930" y="4887"/>
                    <a:pt x="3989" y="4816"/>
                    <a:pt x="3263" y="4173"/>
                  </a:cubicBezTo>
                  <a:cubicBezTo>
                    <a:pt x="2977" y="3923"/>
                    <a:pt x="2703" y="3637"/>
                    <a:pt x="2394" y="3399"/>
                  </a:cubicBezTo>
                  <a:cubicBezTo>
                    <a:pt x="2049" y="3137"/>
                    <a:pt x="1656" y="2970"/>
                    <a:pt x="1322" y="2684"/>
                  </a:cubicBezTo>
                  <a:cubicBezTo>
                    <a:pt x="560" y="2018"/>
                    <a:pt x="477" y="875"/>
                    <a:pt x="13" y="5"/>
                  </a:cubicBezTo>
                  <a:cubicBezTo>
                    <a:pt x="13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13" name="Google Shape;20013;p28"/>
            <p:cNvSpPr/>
            <p:nvPr/>
          </p:nvSpPr>
          <p:spPr>
            <a:xfrm>
              <a:off x="816475" y="2357950"/>
              <a:ext cx="156400" cy="140300"/>
            </a:xfrm>
            <a:custGeom>
              <a:avLst/>
              <a:gdLst/>
              <a:ahLst/>
              <a:cxnLst/>
              <a:rect l="l" t="t" r="r" b="b"/>
              <a:pathLst>
                <a:path w="6256" h="5612" extrusionOk="0">
                  <a:moveTo>
                    <a:pt x="5" y="1"/>
                  </a:moveTo>
                  <a:cubicBezTo>
                    <a:pt x="1" y="1"/>
                    <a:pt x="3" y="21"/>
                    <a:pt x="12" y="21"/>
                  </a:cubicBezTo>
                  <a:cubicBezTo>
                    <a:pt x="690" y="330"/>
                    <a:pt x="976" y="1045"/>
                    <a:pt x="1500" y="1533"/>
                  </a:cubicBezTo>
                  <a:cubicBezTo>
                    <a:pt x="1964" y="1985"/>
                    <a:pt x="2524" y="2283"/>
                    <a:pt x="3119" y="2485"/>
                  </a:cubicBezTo>
                  <a:cubicBezTo>
                    <a:pt x="3988" y="2783"/>
                    <a:pt x="4846" y="2950"/>
                    <a:pt x="5298" y="3843"/>
                  </a:cubicBezTo>
                  <a:cubicBezTo>
                    <a:pt x="5596" y="4438"/>
                    <a:pt x="5691" y="5093"/>
                    <a:pt x="6155" y="5605"/>
                  </a:cubicBezTo>
                  <a:cubicBezTo>
                    <a:pt x="6162" y="5609"/>
                    <a:pt x="6170" y="5611"/>
                    <a:pt x="6179" y="5611"/>
                  </a:cubicBezTo>
                  <a:cubicBezTo>
                    <a:pt x="6214" y="5611"/>
                    <a:pt x="6256" y="5576"/>
                    <a:pt x="6227" y="5557"/>
                  </a:cubicBezTo>
                  <a:cubicBezTo>
                    <a:pt x="5774" y="4914"/>
                    <a:pt x="5679" y="4116"/>
                    <a:pt x="5239" y="3485"/>
                  </a:cubicBezTo>
                  <a:cubicBezTo>
                    <a:pt x="4858" y="2962"/>
                    <a:pt x="4286" y="2747"/>
                    <a:pt x="3703" y="2545"/>
                  </a:cubicBezTo>
                  <a:cubicBezTo>
                    <a:pt x="2750" y="2235"/>
                    <a:pt x="1905" y="1890"/>
                    <a:pt x="1226" y="1104"/>
                  </a:cubicBezTo>
                  <a:cubicBezTo>
                    <a:pt x="869" y="687"/>
                    <a:pt x="619" y="80"/>
                    <a:pt x="12" y="9"/>
                  </a:cubicBezTo>
                  <a:cubicBezTo>
                    <a:pt x="9" y="3"/>
                    <a:pt x="7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14" name="Google Shape;20014;p28"/>
            <p:cNvSpPr/>
            <p:nvPr/>
          </p:nvSpPr>
          <p:spPr>
            <a:xfrm>
              <a:off x="837300" y="2387925"/>
              <a:ext cx="109450" cy="81075"/>
            </a:xfrm>
            <a:custGeom>
              <a:avLst/>
              <a:gdLst/>
              <a:ahLst/>
              <a:cxnLst/>
              <a:rect l="l" t="t" r="r" b="b"/>
              <a:pathLst>
                <a:path w="4378" h="3243" extrusionOk="0">
                  <a:moveTo>
                    <a:pt x="24" y="0"/>
                  </a:moveTo>
                  <a:cubicBezTo>
                    <a:pt x="12" y="0"/>
                    <a:pt x="0" y="0"/>
                    <a:pt x="0" y="12"/>
                  </a:cubicBezTo>
                  <a:cubicBezTo>
                    <a:pt x="36" y="620"/>
                    <a:pt x="869" y="1048"/>
                    <a:pt x="1346" y="1286"/>
                  </a:cubicBezTo>
                  <a:cubicBezTo>
                    <a:pt x="2441" y="1822"/>
                    <a:pt x="3298" y="2596"/>
                    <a:pt x="4322" y="3239"/>
                  </a:cubicBezTo>
                  <a:cubicBezTo>
                    <a:pt x="4329" y="3241"/>
                    <a:pt x="4335" y="3242"/>
                    <a:pt x="4340" y="3242"/>
                  </a:cubicBezTo>
                  <a:cubicBezTo>
                    <a:pt x="4365" y="3242"/>
                    <a:pt x="4378" y="3221"/>
                    <a:pt x="4358" y="3191"/>
                  </a:cubicBezTo>
                  <a:cubicBezTo>
                    <a:pt x="3727" y="2632"/>
                    <a:pt x="3013" y="2084"/>
                    <a:pt x="2298" y="1632"/>
                  </a:cubicBezTo>
                  <a:cubicBezTo>
                    <a:pt x="1536" y="1167"/>
                    <a:pt x="322" y="953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15" name="Google Shape;20015;p28"/>
            <p:cNvSpPr/>
            <p:nvPr/>
          </p:nvSpPr>
          <p:spPr>
            <a:xfrm>
              <a:off x="946825" y="2473050"/>
              <a:ext cx="11200" cy="12050"/>
            </a:xfrm>
            <a:custGeom>
              <a:avLst/>
              <a:gdLst/>
              <a:ahLst/>
              <a:cxnLst/>
              <a:rect l="l" t="t" r="r" b="b"/>
              <a:pathLst>
                <a:path w="448" h="482" extrusionOk="0">
                  <a:moveTo>
                    <a:pt x="1" y="1"/>
                  </a:moveTo>
                  <a:cubicBezTo>
                    <a:pt x="4" y="2"/>
                    <a:pt x="7" y="4"/>
                    <a:pt x="11" y="6"/>
                  </a:cubicBezTo>
                  <a:lnTo>
                    <a:pt x="11" y="6"/>
                  </a:lnTo>
                  <a:cubicBezTo>
                    <a:pt x="12" y="3"/>
                    <a:pt x="11" y="1"/>
                    <a:pt x="1" y="1"/>
                  </a:cubicBezTo>
                  <a:close/>
                  <a:moveTo>
                    <a:pt x="11" y="6"/>
                  </a:moveTo>
                  <a:cubicBezTo>
                    <a:pt x="9" y="11"/>
                    <a:pt x="1" y="18"/>
                    <a:pt x="1" y="24"/>
                  </a:cubicBezTo>
                  <a:lnTo>
                    <a:pt x="227" y="251"/>
                  </a:lnTo>
                  <a:cubicBezTo>
                    <a:pt x="287" y="322"/>
                    <a:pt x="334" y="417"/>
                    <a:pt x="406" y="477"/>
                  </a:cubicBezTo>
                  <a:cubicBezTo>
                    <a:pt x="409" y="480"/>
                    <a:pt x="413" y="481"/>
                    <a:pt x="418" y="481"/>
                  </a:cubicBezTo>
                  <a:cubicBezTo>
                    <a:pt x="432" y="481"/>
                    <a:pt x="447" y="468"/>
                    <a:pt x="429" y="441"/>
                  </a:cubicBezTo>
                  <a:cubicBezTo>
                    <a:pt x="418" y="358"/>
                    <a:pt x="334" y="263"/>
                    <a:pt x="263" y="203"/>
                  </a:cubicBezTo>
                  <a:cubicBezTo>
                    <a:pt x="182" y="134"/>
                    <a:pt x="112" y="65"/>
                    <a:pt x="1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16" name="Google Shape;20016;p28"/>
            <p:cNvSpPr/>
            <p:nvPr/>
          </p:nvSpPr>
          <p:spPr>
            <a:xfrm>
              <a:off x="978075" y="2362900"/>
              <a:ext cx="183700" cy="153625"/>
            </a:xfrm>
            <a:custGeom>
              <a:avLst/>
              <a:gdLst/>
              <a:ahLst/>
              <a:cxnLst/>
              <a:rect l="l" t="t" r="r" b="b"/>
              <a:pathLst>
                <a:path w="7348" h="6145" extrusionOk="0">
                  <a:moveTo>
                    <a:pt x="7307" y="0"/>
                  </a:moveTo>
                  <a:cubicBezTo>
                    <a:pt x="7296" y="0"/>
                    <a:pt x="7288" y="4"/>
                    <a:pt x="7288" y="13"/>
                  </a:cubicBezTo>
                  <a:cubicBezTo>
                    <a:pt x="7121" y="1073"/>
                    <a:pt x="6264" y="1597"/>
                    <a:pt x="5418" y="2109"/>
                  </a:cubicBezTo>
                  <a:cubicBezTo>
                    <a:pt x="4775" y="2502"/>
                    <a:pt x="4275" y="2978"/>
                    <a:pt x="3728" y="3466"/>
                  </a:cubicBezTo>
                  <a:cubicBezTo>
                    <a:pt x="3025" y="4097"/>
                    <a:pt x="2251" y="4585"/>
                    <a:pt x="1418" y="5014"/>
                  </a:cubicBezTo>
                  <a:cubicBezTo>
                    <a:pt x="882" y="5300"/>
                    <a:pt x="334" y="5597"/>
                    <a:pt x="1" y="6121"/>
                  </a:cubicBezTo>
                  <a:cubicBezTo>
                    <a:pt x="1" y="6133"/>
                    <a:pt x="25" y="6145"/>
                    <a:pt x="37" y="6145"/>
                  </a:cubicBezTo>
                  <a:cubicBezTo>
                    <a:pt x="680" y="5442"/>
                    <a:pt x="1489" y="5121"/>
                    <a:pt x="2299" y="4645"/>
                  </a:cubicBezTo>
                  <a:cubicBezTo>
                    <a:pt x="3049" y="4180"/>
                    <a:pt x="3692" y="3621"/>
                    <a:pt x="4347" y="3025"/>
                  </a:cubicBezTo>
                  <a:cubicBezTo>
                    <a:pt x="5347" y="2109"/>
                    <a:pt x="7228" y="1597"/>
                    <a:pt x="7347" y="25"/>
                  </a:cubicBezTo>
                  <a:cubicBezTo>
                    <a:pt x="7347" y="10"/>
                    <a:pt x="7324" y="0"/>
                    <a:pt x="73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17" name="Google Shape;20017;p28"/>
            <p:cNvSpPr/>
            <p:nvPr/>
          </p:nvSpPr>
          <p:spPr>
            <a:xfrm>
              <a:off x="976300" y="2360875"/>
              <a:ext cx="183200" cy="154300"/>
            </a:xfrm>
            <a:custGeom>
              <a:avLst/>
              <a:gdLst/>
              <a:ahLst/>
              <a:cxnLst/>
              <a:rect l="l" t="t" r="r" b="b"/>
              <a:pathLst>
                <a:path w="7328" h="6172" extrusionOk="0">
                  <a:moveTo>
                    <a:pt x="7285" y="1"/>
                  </a:moveTo>
                  <a:cubicBezTo>
                    <a:pt x="7276" y="1"/>
                    <a:pt x="7267" y="7"/>
                    <a:pt x="7263" y="23"/>
                  </a:cubicBezTo>
                  <a:cubicBezTo>
                    <a:pt x="6882" y="809"/>
                    <a:pt x="6025" y="1023"/>
                    <a:pt x="5299" y="1392"/>
                  </a:cubicBezTo>
                  <a:cubicBezTo>
                    <a:pt x="4525" y="1797"/>
                    <a:pt x="3941" y="2464"/>
                    <a:pt x="3203" y="2892"/>
                  </a:cubicBezTo>
                  <a:cubicBezTo>
                    <a:pt x="2560" y="3261"/>
                    <a:pt x="1834" y="3476"/>
                    <a:pt x="1346" y="4035"/>
                  </a:cubicBezTo>
                  <a:cubicBezTo>
                    <a:pt x="810" y="4666"/>
                    <a:pt x="632" y="5500"/>
                    <a:pt x="36" y="6095"/>
                  </a:cubicBezTo>
                  <a:cubicBezTo>
                    <a:pt x="1" y="6130"/>
                    <a:pt x="24" y="6172"/>
                    <a:pt x="58" y="6172"/>
                  </a:cubicBezTo>
                  <a:cubicBezTo>
                    <a:pt x="70" y="6172"/>
                    <a:pt x="83" y="6167"/>
                    <a:pt x="96" y="6154"/>
                  </a:cubicBezTo>
                  <a:cubicBezTo>
                    <a:pt x="715" y="5547"/>
                    <a:pt x="882" y="4630"/>
                    <a:pt x="1477" y="4023"/>
                  </a:cubicBezTo>
                  <a:cubicBezTo>
                    <a:pt x="2096" y="3380"/>
                    <a:pt x="3072" y="3178"/>
                    <a:pt x="3763" y="2642"/>
                  </a:cubicBezTo>
                  <a:cubicBezTo>
                    <a:pt x="4537" y="2059"/>
                    <a:pt x="5239" y="1559"/>
                    <a:pt x="6120" y="1142"/>
                  </a:cubicBezTo>
                  <a:cubicBezTo>
                    <a:pt x="6644" y="880"/>
                    <a:pt x="7085" y="618"/>
                    <a:pt x="7311" y="70"/>
                  </a:cubicBezTo>
                  <a:cubicBezTo>
                    <a:pt x="7327" y="30"/>
                    <a:pt x="7305" y="1"/>
                    <a:pt x="7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18" name="Google Shape;20018;p28"/>
            <p:cNvSpPr/>
            <p:nvPr/>
          </p:nvSpPr>
          <p:spPr>
            <a:xfrm>
              <a:off x="987975" y="2454000"/>
              <a:ext cx="55625" cy="46675"/>
            </a:xfrm>
            <a:custGeom>
              <a:avLst/>
              <a:gdLst/>
              <a:ahLst/>
              <a:cxnLst/>
              <a:rect l="l" t="t" r="r" b="b"/>
              <a:pathLst>
                <a:path w="2225" h="1867" extrusionOk="0">
                  <a:moveTo>
                    <a:pt x="2201" y="1"/>
                  </a:moveTo>
                  <a:cubicBezTo>
                    <a:pt x="1808" y="1"/>
                    <a:pt x="1558" y="298"/>
                    <a:pt x="1308" y="548"/>
                  </a:cubicBezTo>
                  <a:cubicBezTo>
                    <a:pt x="867" y="989"/>
                    <a:pt x="426" y="1406"/>
                    <a:pt x="10" y="1846"/>
                  </a:cubicBezTo>
                  <a:cubicBezTo>
                    <a:pt x="1" y="1846"/>
                    <a:pt x="5" y="1866"/>
                    <a:pt x="13" y="1866"/>
                  </a:cubicBezTo>
                  <a:cubicBezTo>
                    <a:pt x="16" y="1866"/>
                    <a:pt x="19" y="1864"/>
                    <a:pt x="22" y="1858"/>
                  </a:cubicBezTo>
                  <a:cubicBezTo>
                    <a:pt x="379" y="1548"/>
                    <a:pt x="712" y="1227"/>
                    <a:pt x="1058" y="894"/>
                  </a:cubicBezTo>
                  <a:cubicBezTo>
                    <a:pt x="1391" y="548"/>
                    <a:pt x="1724" y="179"/>
                    <a:pt x="2201" y="48"/>
                  </a:cubicBezTo>
                  <a:cubicBezTo>
                    <a:pt x="2224" y="36"/>
                    <a:pt x="2224" y="1"/>
                    <a:pt x="22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19" name="Google Shape;20019;p28"/>
            <p:cNvSpPr/>
            <p:nvPr/>
          </p:nvSpPr>
          <p:spPr>
            <a:xfrm>
              <a:off x="1045950" y="2403400"/>
              <a:ext cx="81875" cy="47650"/>
            </a:xfrm>
            <a:custGeom>
              <a:avLst/>
              <a:gdLst/>
              <a:ahLst/>
              <a:cxnLst/>
              <a:rect l="l" t="t" r="r" b="b"/>
              <a:pathLst>
                <a:path w="3275" h="1906" extrusionOk="0">
                  <a:moveTo>
                    <a:pt x="3239" y="1"/>
                  </a:moveTo>
                  <a:cubicBezTo>
                    <a:pt x="2739" y="227"/>
                    <a:pt x="2322" y="489"/>
                    <a:pt x="1894" y="834"/>
                  </a:cubicBezTo>
                  <a:cubicBezTo>
                    <a:pt x="1334" y="1298"/>
                    <a:pt x="644" y="1548"/>
                    <a:pt x="1" y="1906"/>
                  </a:cubicBezTo>
                  <a:cubicBezTo>
                    <a:pt x="548" y="1667"/>
                    <a:pt x="1179" y="1441"/>
                    <a:pt x="1667" y="1108"/>
                  </a:cubicBezTo>
                  <a:cubicBezTo>
                    <a:pt x="2215" y="715"/>
                    <a:pt x="2644" y="310"/>
                    <a:pt x="3251" y="36"/>
                  </a:cubicBezTo>
                  <a:cubicBezTo>
                    <a:pt x="3275" y="12"/>
                    <a:pt x="3251" y="1"/>
                    <a:pt x="3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20" name="Google Shape;20020;p28"/>
            <p:cNvSpPr/>
            <p:nvPr/>
          </p:nvSpPr>
          <p:spPr>
            <a:xfrm>
              <a:off x="801875" y="2402275"/>
              <a:ext cx="169875" cy="180200"/>
            </a:xfrm>
            <a:custGeom>
              <a:avLst/>
              <a:gdLst/>
              <a:ahLst/>
              <a:cxnLst/>
              <a:rect l="l" t="t" r="r" b="b"/>
              <a:pathLst>
                <a:path w="6795" h="7208" extrusionOk="0">
                  <a:moveTo>
                    <a:pt x="20" y="0"/>
                  </a:moveTo>
                  <a:cubicBezTo>
                    <a:pt x="8" y="0"/>
                    <a:pt x="0" y="13"/>
                    <a:pt x="0" y="34"/>
                  </a:cubicBezTo>
                  <a:cubicBezTo>
                    <a:pt x="310" y="1641"/>
                    <a:pt x="1632" y="2832"/>
                    <a:pt x="2739" y="3951"/>
                  </a:cubicBezTo>
                  <a:cubicBezTo>
                    <a:pt x="3287" y="4498"/>
                    <a:pt x="3822" y="5213"/>
                    <a:pt x="4537" y="5534"/>
                  </a:cubicBezTo>
                  <a:cubicBezTo>
                    <a:pt x="4906" y="5713"/>
                    <a:pt x="5323" y="5772"/>
                    <a:pt x="5680" y="5999"/>
                  </a:cubicBezTo>
                  <a:cubicBezTo>
                    <a:pt x="6156" y="6296"/>
                    <a:pt x="6477" y="6701"/>
                    <a:pt x="6727" y="7189"/>
                  </a:cubicBezTo>
                  <a:cubicBezTo>
                    <a:pt x="6736" y="7202"/>
                    <a:pt x="6748" y="7208"/>
                    <a:pt x="6759" y="7208"/>
                  </a:cubicBezTo>
                  <a:cubicBezTo>
                    <a:pt x="6778" y="7208"/>
                    <a:pt x="6795" y="7192"/>
                    <a:pt x="6787" y="7177"/>
                  </a:cubicBezTo>
                  <a:cubicBezTo>
                    <a:pt x="6608" y="6689"/>
                    <a:pt x="6299" y="6249"/>
                    <a:pt x="5858" y="5951"/>
                  </a:cubicBezTo>
                  <a:cubicBezTo>
                    <a:pt x="5608" y="5772"/>
                    <a:pt x="5323" y="5689"/>
                    <a:pt x="5049" y="5570"/>
                  </a:cubicBezTo>
                  <a:cubicBezTo>
                    <a:pt x="4465" y="5344"/>
                    <a:pt x="4049" y="5046"/>
                    <a:pt x="3620" y="4618"/>
                  </a:cubicBezTo>
                  <a:cubicBezTo>
                    <a:pt x="2227" y="3213"/>
                    <a:pt x="727" y="1903"/>
                    <a:pt x="48" y="22"/>
                  </a:cubicBezTo>
                  <a:cubicBezTo>
                    <a:pt x="38" y="7"/>
                    <a:pt x="28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21" name="Google Shape;20021;p28"/>
            <p:cNvSpPr/>
            <p:nvPr/>
          </p:nvSpPr>
          <p:spPr>
            <a:xfrm>
              <a:off x="801650" y="2405075"/>
              <a:ext cx="146625" cy="126250"/>
            </a:xfrm>
            <a:custGeom>
              <a:avLst/>
              <a:gdLst/>
              <a:ahLst/>
              <a:cxnLst/>
              <a:rect l="l" t="t" r="r" b="b"/>
              <a:pathLst>
                <a:path w="5865" h="5050" extrusionOk="0">
                  <a:moveTo>
                    <a:pt x="12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1938" y="1696"/>
                    <a:pt x="4069" y="3136"/>
                    <a:pt x="5796" y="5041"/>
                  </a:cubicBezTo>
                  <a:cubicBezTo>
                    <a:pt x="5804" y="5047"/>
                    <a:pt x="5812" y="5049"/>
                    <a:pt x="5819" y="5049"/>
                  </a:cubicBezTo>
                  <a:cubicBezTo>
                    <a:pt x="5845" y="5049"/>
                    <a:pt x="5865" y="5021"/>
                    <a:pt x="5855" y="4994"/>
                  </a:cubicBezTo>
                  <a:cubicBezTo>
                    <a:pt x="5153" y="4005"/>
                    <a:pt x="4069" y="3220"/>
                    <a:pt x="3165" y="2446"/>
                  </a:cubicBezTo>
                  <a:cubicBezTo>
                    <a:pt x="2164" y="1600"/>
                    <a:pt x="1129" y="719"/>
                    <a:pt x="21" y="5"/>
                  </a:cubicBezTo>
                  <a:cubicBezTo>
                    <a:pt x="18" y="2"/>
                    <a:pt x="15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22" name="Google Shape;20022;p28"/>
            <p:cNvSpPr/>
            <p:nvPr/>
          </p:nvSpPr>
          <p:spPr>
            <a:xfrm>
              <a:off x="950400" y="2532825"/>
              <a:ext cx="21000" cy="38550"/>
            </a:xfrm>
            <a:custGeom>
              <a:avLst/>
              <a:gdLst/>
              <a:ahLst/>
              <a:cxnLst/>
              <a:rect l="l" t="t" r="r" b="b"/>
              <a:pathLst>
                <a:path w="840" h="1542" extrusionOk="0">
                  <a:moveTo>
                    <a:pt x="8" y="1"/>
                  </a:moveTo>
                  <a:cubicBezTo>
                    <a:pt x="5" y="1"/>
                    <a:pt x="1" y="8"/>
                    <a:pt x="1" y="15"/>
                  </a:cubicBezTo>
                  <a:cubicBezTo>
                    <a:pt x="84" y="574"/>
                    <a:pt x="394" y="1146"/>
                    <a:pt x="786" y="1539"/>
                  </a:cubicBezTo>
                  <a:cubicBezTo>
                    <a:pt x="791" y="1541"/>
                    <a:pt x="796" y="1542"/>
                    <a:pt x="800" y="1542"/>
                  </a:cubicBezTo>
                  <a:cubicBezTo>
                    <a:pt x="821" y="1542"/>
                    <a:pt x="839" y="1522"/>
                    <a:pt x="810" y="1503"/>
                  </a:cubicBezTo>
                  <a:cubicBezTo>
                    <a:pt x="429" y="1027"/>
                    <a:pt x="203" y="586"/>
                    <a:pt x="13" y="15"/>
                  </a:cubicBezTo>
                  <a:cubicBezTo>
                    <a:pt x="13" y="5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23" name="Google Shape;20023;p28"/>
            <p:cNvSpPr/>
            <p:nvPr/>
          </p:nvSpPr>
          <p:spPr>
            <a:xfrm>
              <a:off x="843900" y="2460175"/>
              <a:ext cx="101175" cy="81950"/>
            </a:xfrm>
            <a:custGeom>
              <a:avLst/>
              <a:gdLst/>
              <a:ahLst/>
              <a:cxnLst/>
              <a:rect l="l" t="t" r="r" b="b"/>
              <a:pathLst>
                <a:path w="4047" h="3278" extrusionOk="0">
                  <a:moveTo>
                    <a:pt x="29" y="1"/>
                  </a:moveTo>
                  <a:cubicBezTo>
                    <a:pt x="7" y="1"/>
                    <a:pt x="0" y="22"/>
                    <a:pt x="10" y="51"/>
                  </a:cubicBezTo>
                  <a:cubicBezTo>
                    <a:pt x="546" y="670"/>
                    <a:pt x="1248" y="1242"/>
                    <a:pt x="1939" y="1718"/>
                  </a:cubicBezTo>
                  <a:cubicBezTo>
                    <a:pt x="2213" y="1909"/>
                    <a:pt x="2534" y="2028"/>
                    <a:pt x="2832" y="2206"/>
                  </a:cubicBezTo>
                  <a:cubicBezTo>
                    <a:pt x="3272" y="2480"/>
                    <a:pt x="3642" y="2944"/>
                    <a:pt x="4046" y="3278"/>
                  </a:cubicBezTo>
                  <a:cubicBezTo>
                    <a:pt x="3761" y="2968"/>
                    <a:pt x="3487" y="2647"/>
                    <a:pt x="3153" y="2373"/>
                  </a:cubicBezTo>
                  <a:cubicBezTo>
                    <a:pt x="2844" y="2123"/>
                    <a:pt x="2475" y="1980"/>
                    <a:pt x="2141" y="1766"/>
                  </a:cubicBezTo>
                  <a:cubicBezTo>
                    <a:pt x="1403" y="1242"/>
                    <a:pt x="760" y="575"/>
                    <a:pt x="46" y="4"/>
                  </a:cubicBezTo>
                  <a:cubicBezTo>
                    <a:pt x="40" y="2"/>
                    <a:pt x="34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24" name="Google Shape;20024;p28"/>
            <p:cNvSpPr/>
            <p:nvPr/>
          </p:nvSpPr>
          <p:spPr>
            <a:xfrm>
              <a:off x="845325" y="2455800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" y="0"/>
                  </a:moveTo>
                  <a:cubicBezTo>
                    <a:pt x="13" y="0"/>
                    <a:pt x="13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25" name="Google Shape;20025;p28"/>
            <p:cNvSpPr/>
            <p:nvPr/>
          </p:nvSpPr>
          <p:spPr>
            <a:xfrm>
              <a:off x="829850" y="2434225"/>
              <a:ext cx="14025" cy="22175"/>
            </a:xfrm>
            <a:custGeom>
              <a:avLst/>
              <a:gdLst/>
              <a:ahLst/>
              <a:cxnLst/>
              <a:rect l="l" t="t" r="r" b="b"/>
              <a:pathLst>
                <a:path w="561" h="887" extrusionOk="0">
                  <a:moveTo>
                    <a:pt x="14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44" y="327"/>
                    <a:pt x="358" y="601"/>
                    <a:pt x="560" y="887"/>
                  </a:cubicBezTo>
                  <a:cubicBezTo>
                    <a:pt x="394" y="589"/>
                    <a:pt x="239" y="268"/>
                    <a:pt x="24" y="6"/>
                  </a:cubicBezTo>
                  <a:cubicBezTo>
                    <a:pt x="21" y="2"/>
                    <a:pt x="17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26" name="Google Shape;20026;p28"/>
            <p:cNvSpPr/>
            <p:nvPr/>
          </p:nvSpPr>
          <p:spPr>
            <a:xfrm>
              <a:off x="978450" y="2553425"/>
              <a:ext cx="20200" cy="24500"/>
            </a:xfrm>
            <a:custGeom>
              <a:avLst/>
              <a:gdLst/>
              <a:ahLst/>
              <a:cxnLst/>
              <a:rect l="l" t="t" r="r" b="b"/>
              <a:pathLst>
                <a:path w="808" h="980" extrusionOk="0">
                  <a:moveTo>
                    <a:pt x="760" y="0"/>
                  </a:moveTo>
                  <a:cubicBezTo>
                    <a:pt x="605" y="72"/>
                    <a:pt x="498" y="250"/>
                    <a:pt x="391" y="381"/>
                  </a:cubicBezTo>
                  <a:cubicBezTo>
                    <a:pt x="260" y="548"/>
                    <a:pt x="141" y="738"/>
                    <a:pt x="34" y="941"/>
                  </a:cubicBezTo>
                  <a:cubicBezTo>
                    <a:pt x="0" y="957"/>
                    <a:pt x="13" y="980"/>
                    <a:pt x="36" y="980"/>
                  </a:cubicBezTo>
                  <a:cubicBezTo>
                    <a:pt x="46" y="980"/>
                    <a:pt x="58" y="976"/>
                    <a:pt x="69" y="965"/>
                  </a:cubicBezTo>
                  <a:cubicBezTo>
                    <a:pt x="200" y="786"/>
                    <a:pt x="319" y="619"/>
                    <a:pt x="462" y="441"/>
                  </a:cubicBezTo>
                  <a:cubicBezTo>
                    <a:pt x="569" y="310"/>
                    <a:pt x="724" y="191"/>
                    <a:pt x="796" y="24"/>
                  </a:cubicBezTo>
                  <a:cubicBezTo>
                    <a:pt x="807" y="12"/>
                    <a:pt x="784" y="0"/>
                    <a:pt x="7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27" name="Google Shape;20027;p28"/>
            <p:cNvSpPr/>
            <p:nvPr/>
          </p:nvSpPr>
          <p:spPr>
            <a:xfrm>
              <a:off x="979125" y="2415550"/>
              <a:ext cx="196825" cy="149100"/>
            </a:xfrm>
            <a:custGeom>
              <a:avLst/>
              <a:gdLst/>
              <a:ahLst/>
              <a:cxnLst/>
              <a:rect l="l" t="t" r="r" b="b"/>
              <a:pathLst>
                <a:path w="7873" h="5964" extrusionOk="0">
                  <a:moveTo>
                    <a:pt x="7817" y="1"/>
                  </a:moveTo>
                  <a:cubicBezTo>
                    <a:pt x="7813" y="1"/>
                    <a:pt x="7809" y="1"/>
                    <a:pt x="7805" y="3"/>
                  </a:cubicBezTo>
                  <a:cubicBezTo>
                    <a:pt x="6126" y="777"/>
                    <a:pt x="4507" y="1848"/>
                    <a:pt x="2959" y="2884"/>
                  </a:cubicBezTo>
                  <a:cubicBezTo>
                    <a:pt x="2400" y="3241"/>
                    <a:pt x="1923" y="3622"/>
                    <a:pt x="1507" y="4146"/>
                  </a:cubicBezTo>
                  <a:cubicBezTo>
                    <a:pt x="1031" y="4753"/>
                    <a:pt x="638" y="5408"/>
                    <a:pt x="18" y="5920"/>
                  </a:cubicBezTo>
                  <a:cubicBezTo>
                    <a:pt x="0" y="5938"/>
                    <a:pt x="10" y="5964"/>
                    <a:pt x="32" y="5964"/>
                  </a:cubicBezTo>
                  <a:cubicBezTo>
                    <a:pt x="38" y="5964"/>
                    <a:pt x="46" y="5961"/>
                    <a:pt x="54" y="5956"/>
                  </a:cubicBezTo>
                  <a:cubicBezTo>
                    <a:pt x="530" y="5599"/>
                    <a:pt x="876" y="5146"/>
                    <a:pt x="1233" y="4670"/>
                  </a:cubicBezTo>
                  <a:cubicBezTo>
                    <a:pt x="1804" y="3872"/>
                    <a:pt x="2424" y="3336"/>
                    <a:pt x="3257" y="2824"/>
                  </a:cubicBezTo>
                  <a:cubicBezTo>
                    <a:pt x="4757" y="1872"/>
                    <a:pt x="6353" y="1050"/>
                    <a:pt x="7841" y="62"/>
                  </a:cubicBezTo>
                  <a:cubicBezTo>
                    <a:pt x="7873" y="41"/>
                    <a:pt x="7848" y="1"/>
                    <a:pt x="78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28" name="Google Shape;20028;p28"/>
            <p:cNvSpPr/>
            <p:nvPr/>
          </p:nvSpPr>
          <p:spPr>
            <a:xfrm>
              <a:off x="989250" y="2413525"/>
              <a:ext cx="184725" cy="145050"/>
            </a:xfrm>
            <a:custGeom>
              <a:avLst/>
              <a:gdLst/>
              <a:ahLst/>
              <a:cxnLst/>
              <a:rect l="l" t="t" r="r" b="b"/>
              <a:pathLst>
                <a:path w="7389" h="5802" extrusionOk="0">
                  <a:moveTo>
                    <a:pt x="7388" y="0"/>
                  </a:moveTo>
                  <a:lnTo>
                    <a:pt x="7388" y="0"/>
                  </a:lnTo>
                  <a:cubicBezTo>
                    <a:pt x="6722" y="1512"/>
                    <a:pt x="5829" y="2691"/>
                    <a:pt x="4376" y="3560"/>
                  </a:cubicBezTo>
                  <a:cubicBezTo>
                    <a:pt x="3781" y="3918"/>
                    <a:pt x="3150" y="4120"/>
                    <a:pt x="2519" y="4406"/>
                  </a:cubicBezTo>
                  <a:cubicBezTo>
                    <a:pt x="1661" y="4787"/>
                    <a:pt x="1030" y="5442"/>
                    <a:pt x="66" y="5680"/>
                  </a:cubicBezTo>
                  <a:cubicBezTo>
                    <a:pt x="1" y="5701"/>
                    <a:pt x="15" y="5802"/>
                    <a:pt x="72" y="5802"/>
                  </a:cubicBezTo>
                  <a:cubicBezTo>
                    <a:pt x="77" y="5802"/>
                    <a:pt x="83" y="5801"/>
                    <a:pt x="90" y="5799"/>
                  </a:cubicBezTo>
                  <a:cubicBezTo>
                    <a:pt x="1066" y="5644"/>
                    <a:pt x="1614" y="5013"/>
                    <a:pt x="2459" y="4584"/>
                  </a:cubicBezTo>
                  <a:cubicBezTo>
                    <a:pt x="3245" y="4179"/>
                    <a:pt x="4078" y="3941"/>
                    <a:pt x="4828" y="3441"/>
                  </a:cubicBezTo>
                  <a:cubicBezTo>
                    <a:pt x="6007" y="2632"/>
                    <a:pt x="7103" y="1429"/>
                    <a:pt x="73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29" name="Google Shape;20029;p28"/>
            <p:cNvSpPr/>
            <p:nvPr/>
          </p:nvSpPr>
          <p:spPr>
            <a:xfrm>
              <a:off x="982250" y="2554825"/>
              <a:ext cx="10400" cy="8750"/>
            </a:xfrm>
            <a:custGeom>
              <a:avLst/>
              <a:gdLst/>
              <a:ahLst/>
              <a:cxnLst/>
              <a:rect l="l" t="t" r="r" b="b"/>
              <a:pathLst>
                <a:path w="416" h="350" extrusionOk="0">
                  <a:moveTo>
                    <a:pt x="400" y="1"/>
                  </a:moveTo>
                  <a:cubicBezTo>
                    <a:pt x="398" y="1"/>
                    <a:pt x="396" y="2"/>
                    <a:pt x="394" y="4"/>
                  </a:cubicBezTo>
                  <a:cubicBezTo>
                    <a:pt x="298" y="51"/>
                    <a:pt x="227" y="87"/>
                    <a:pt x="155" y="147"/>
                  </a:cubicBezTo>
                  <a:cubicBezTo>
                    <a:pt x="96" y="194"/>
                    <a:pt x="13" y="242"/>
                    <a:pt x="1" y="313"/>
                  </a:cubicBezTo>
                  <a:cubicBezTo>
                    <a:pt x="1" y="325"/>
                    <a:pt x="13" y="349"/>
                    <a:pt x="36" y="349"/>
                  </a:cubicBezTo>
                  <a:cubicBezTo>
                    <a:pt x="96" y="313"/>
                    <a:pt x="132" y="242"/>
                    <a:pt x="191" y="194"/>
                  </a:cubicBezTo>
                  <a:cubicBezTo>
                    <a:pt x="251" y="135"/>
                    <a:pt x="334" y="75"/>
                    <a:pt x="405" y="51"/>
                  </a:cubicBezTo>
                  <a:cubicBezTo>
                    <a:pt x="415" y="22"/>
                    <a:pt x="409" y="1"/>
                    <a:pt x="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30" name="Google Shape;20030;p28"/>
            <p:cNvSpPr/>
            <p:nvPr/>
          </p:nvSpPr>
          <p:spPr>
            <a:xfrm>
              <a:off x="1002500" y="2453775"/>
              <a:ext cx="124875" cy="90450"/>
            </a:xfrm>
            <a:custGeom>
              <a:avLst/>
              <a:gdLst/>
              <a:ahLst/>
              <a:cxnLst/>
              <a:rect l="l" t="t" r="r" b="b"/>
              <a:pathLst>
                <a:path w="4995" h="3618" extrusionOk="0">
                  <a:moveTo>
                    <a:pt x="4963" y="0"/>
                  </a:moveTo>
                  <a:cubicBezTo>
                    <a:pt x="4956" y="0"/>
                    <a:pt x="4948" y="3"/>
                    <a:pt x="4941" y="10"/>
                  </a:cubicBezTo>
                  <a:cubicBezTo>
                    <a:pt x="4227" y="760"/>
                    <a:pt x="3298" y="1176"/>
                    <a:pt x="2465" y="1772"/>
                  </a:cubicBezTo>
                  <a:cubicBezTo>
                    <a:pt x="1643" y="2367"/>
                    <a:pt x="786" y="2939"/>
                    <a:pt x="0" y="3617"/>
                  </a:cubicBezTo>
                  <a:cubicBezTo>
                    <a:pt x="1024" y="2974"/>
                    <a:pt x="1941" y="2200"/>
                    <a:pt x="2977" y="1546"/>
                  </a:cubicBezTo>
                  <a:cubicBezTo>
                    <a:pt x="3703" y="1069"/>
                    <a:pt x="4477" y="784"/>
                    <a:pt x="4977" y="45"/>
                  </a:cubicBezTo>
                  <a:cubicBezTo>
                    <a:pt x="4994" y="20"/>
                    <a:pt x="4980" y="0"/>
                    <a:pt x="4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31" name="Google Shape;20031;p28"/>
            <p:cNvSpPr/>
            <p:nvPr/>
          </p:nvSpPr>
          <p:spPr>
            <a:xfrm>
              <a:off x="1130575" y="2443450"/>
              <a:ext cx="12550" cy="12600"/>
            </a:xfrm>
            <a:custGeom>
              <a:avLst/>
              <a:gdLst/>
              <a:ahLst/>
              <a:cxnLst/>
              <a:rect l="l" t="t" r="r" b="b"/>
              <a:pathLst>
                <a:path w="502" h="504" extrusionOk="0">
                  <a:moveTo>
                    <a:pt x="485" y="1"/>
                  </a:moveTo>
                  <a:cubicBezTo>
                    <a:pt x="481" y="1"/>
                    <a:pt x="477" y="2"/>
                    <a:pt x="473" y="6"/>
                  </a:cubicBezTo>
                  <a:cubicBezTo>
                    <a:pt x="378" y="77"/>
                    <a:pt x="307" y="161"/>
                    <a:pt x="211" y="232"/>
                  </a:cubicBezTo>
                  <a:cubicBezTo>
                    <a:pt x="140" y="304"/>
                    <a:pt x="56" y="375"/>
                    <a:pt x="9" y="470"/>
                  </a:cubicBezTo>
                  <a:cubicBezTo>
                    <a:pt x="0" y="487"/>
                    <a:pt x="10" y="504"/>
                    <a:pt x="20" y="504"/>
                  </a:cubicBezTo>
                  <a:cubicBezTo>
                    <a:pt x="25" y="504"/>
                    <a:pt x="29" y="501"/>
                    <a:pt x="33" y="494"/>
                  </a:cubicBezTo>
                  <a:cubicBezTo>
                    <a:pt x="128" y="458"/>
                    <a:pt x="199" y="351"/>
                    <a:pt x="271" y="280"/>
                  </a:cubicBezTo>
                  <a:cubicBezTo>
                    <a:pt x="354" y="196"/>
                    <a:pt x="426" y="113"/>
                    <a:pt x="485" y="18"/>
                  </a:cubicBezTo>
                  <a:cubicBezTo>
                    <a:pt x="502" y="9"/>
                    <a:pt x="495" y="1"/>
                    <a:pt x="4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32" name="Google Shape;20032;p28"/>
            <p:cNvSpPr/>
            <p:nvPr/>
          </p:nvSpPr>
          <p:spPr>
            <a:xfrm>
              <a:off x="810800" y="2468775"/>
              <a:ext cx="157775" cy="191525"/>
            </a:xfrm>
            <a:custGeom>
              <a:avLst/>
              <a:gdLst/>
              <a:ahLst/>
              <a:cxnLst/>
              <a:rect l="l" t="t" r="r" b="b"/>
              <a:pathLst>
                <a:path w="6311" h="7661" extrusionOk="0">
                  <a:moveTo>
                    <a:pt x="39" y="0"/>
                  </a:moveTo>
                  <a:cubicBezTo>
                    <a:pt x="19" y="0"/>
                    <a:pt x="1" y="13"/>
                    <a:pt x="1" y="41"/>
                  </a:cubicBezTo>
                  <a:cubicBezTo>
                    <a:pt x="1" y="731"/>
                    <a:pt x="227" y="1374"/>
                    <a:pt x="655" y="1946"/>
                  </a:cubicBezTo>
                  <a:cubicBezTo>
                    <a:pt x="1001" y="2386"/>
                    <a:pt x="1310" y="2731"/>
                    <a:pt x="1548" y="3255"/>
                  </a:cubicBezTo>
                  <a:cubicBezTo>
                    <a:pt x="1668" y="3517"/>
                    <a:pt x="1787" y="3732"/>
                    <a:pt x="1977" y="3946"/>
                  </a:cubicBezTo>
                  <a:cubicBezTo>
                    <a:pt x="2560" y="4589"/>
                    <a:pt x="3406" y="5006"/>
                    <a:pt x="4073" y="5553"/>
                  </a:cubicBezTo>
                  <a:cubicBezTo>
                    <a:pt x="4846" y="6196"/>
                    <a:pt x="5549" y="6911"/>
                    <a:pt x="6216" y="7661"/>
                  </a:cubicBezTo>
                  <a:cubicBezTo>
                    <a:pt x="6251" y="7661"/>
                    <a:pt x="6311" y="7601"/>
                    <a:pt x="6275" y="7565"/>
                  </a:cubicBezTo>
                  <a:cubicBezTo>
                    <a:pt x="5287" y="6327"/>
                    <a:pt x="4073" y="5339"/>
                    <a:pt x="2787" y="4422"/>
                  </a:cubicBezTo>
                  <a:cubicBezTo>
                    <a:pt x="2382" y="4148"/>
                    <a:pt x="1989" y="3827"/>
                    <a:pt x="1739" y="3398"/>
                  </a:cubicBezTo>
                  <a:cubicBezTo>
                    <a:pt x="1596" y="3112"/>
                    <a:pt x="1513" y="2839"/>
                    <a:pt x="1334" y="2577"/>
                  </a:cubicBezTo>
                  <a:cubicBezTo>
                    <a:pt x="1120" y="2255"/>
                    <a:pt x="798" y="2005"/>
                    <a:pt x="584" y="1672"/>
                  </a:cubicBezTo>
                  <a:cubicBezTo>
                    <a:pt x="251" y="1172"/>
                    <a:pt x="120" y="636"/>
                    <a:pt x="84" y="41"/>
                  </a:cubicBezTo>
                  <a:cubicBezTo>
                    <a:pt x="84" y="16"/>
                    <a:pt x="6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33" name="Google Shape;20033;p28"/>
            <p:cNvSpPr/>
            <p:nvPr/>
          </p:nvSpPr>
          <p:spPr>
            <a:xfrm>
              <a:off x="810900" y="2468750"/>
              <a:ext cx="137300" cy="144675"/>
            </a:xfrm>
            <a:custGeom>
              <a:avLst/>
              <a:gdLst/>
              <a:ahLst/>
              <a:cxnLst/>
              <a:rect l="l" t="t" r="r" b="b"/>
              <a:pathLst>
                <a:path w="5492" h="5787" extrusionOk="0">
                  <a:moveTo>
                    <a:pt x="6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482"/>
                    <a:pt x="1294" y="875"/>
                    <a:pt x="1854" y="1411"/>
                  </a:cubicBezTo>
                  <a:cubicBezTo>
                    <a:pt x="2342" y="1851"/>
                    <a:pt x="2664" y="2423"/>
                    <a:pt x="3080" y="2923"/>
                  </a:cubicBezTo>
                  <a:cubicBezTo>
                    <a:pt x="3342" y="3268"/>
                    <a:pt x="3676" y="3494"/>
                    <a:pt x="3997" y="3756"/>
                  </a:cubicBezTo>
                  <a:cubicBezTo>
                    <a:pt x="4747" y="4340"/>
                    <a:pt x="5128" y="4887"/>
                    <a:pt x="5438" y="5769"/>
                  </a:cubicBezTo>
                  <a:cubicBezTo>
                    <a:pt x="5444" y="5780"/>
                    <a:pt x="5459" y="5786"/>
                    <a:pt x="5471" y="5786"/>
                  </a:cubicBezTo>
                  <a:cubicBezTo>
                    <a:pt x="5482" y="5786"/>
                    <a:pt x="5491" y="5780"/>
                    <a:pt x="5485" y="5769"/>
                  </a:cubicBezTo>
                  <a:cubicBezTo>
                    <a:pt x="5354" y="4328"/>
                    <a:pt x="4069" y="3923"/>
                    <a:pt x="3235" y="2959"/>
                  </a:cubicBezTo>
                  <a:cubicBezTo>
                    <a:pt x="2747" y="2375"/>
                    <a:pt x="2402" y="1744"/>
                    <a:pt x="1830" y="1244"/>
                  </a:cubicBezTo>
                  <a:cubicBezTo>
                    <a:pt x="1271" y="768"/>
                    <a:pt x="651" y="351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34" name="Google Shape;20034;p28"/>
            <p:cNvSpPr/>
            <p:nvPr/>
          </p:nvSpPr>
          <p:spPr>
            <a:xfrm>
              <a:off x="946100" y="2607375"/>
              <a:ext cx="25375" cy="50675"/>
            </a:xfrm>
            <a:custGeom>
              <a:avLst/>
              <a:gdLst/>
              <a:ahLst/>
              <a:cxnLst/>
              <a:rect l="l" t="t" r="r" b="b"/>
              <a:pathLst>
                <a:path w="1015" h="2027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lnTo>
                    <a:pt x="6" y="9"/>
                  </a:lnTo>
                  <a:cubicBezTo>
                    <a:pt x="113" y="724"/>
                    <a:pt x="435" y="1521"/>
                    <a:pt x="958" y="2021"/>
                  </a:cubicBezTo>
                  <a:cubicBezTo>
                    <a:pt x="962" y="2025"/>
                    <a:pt x="967" y="2026"/>
                    <a:pt x="974" y="2026"/>
                  </a:cubicBezTo>
                  <a:cubicBezTo>
                    <a:pt x="992" y="2026"/>
                    <a:pt x="1015" y="2015"/>
                    <a:pt x="1006" y="1998"/>
                  </a:cubicBezTo>
                  <a:cubicBezTo>
                    <a:pt x="566" y="1355"/>
                    <a:pt x="232" y="759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35" name="Google Shape;20035;p28"/>
            <p:cNvSpPr/>
            <p:nvPr/>
          </p:nvSpPr>
          <p:spPr>
            <a:xfrm>
              <a:off x="828675" y="2494475"/>
              <a:ext cx="75925" cy="80100"/>
            </a:xfrm>
            <a:custGeom>
              <a:avLst/>
              <a:gdLst/>
              <a:ahLst/>
              <a:cxnLst/>
              <a:rect l="l" t="t" r="r" b="b"/>
              <a:pathLst>
                <a:path w="3037" h="3204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34"/>
                    <a:pt x="500" y="620"/>
                    <a:pt x="774" y="918"/>
                  </a:cubicBezTo>
                  <a:cubicBezTo>
                    <a:pt x="1119" y="1299"/>
                    <a:pt x="1369" y="1703"/>
                    <a:pt x="1631" y="2132"/>
                  </a:cubicBezTo>
                  <a:cubicBezTo>
                    <a:pt x="1929" y="2608"/>
                    <a:pt x="2405" y="3096"/>
                    <a:pt x="2977" y="3204"/>
                  </a:cubicBezTo>
                  <a:cubicBezTo>
                    <a:pt x="3000" y="3204"/>
                    <a:pt x="3036" y="3180"/>
                    <a:pt x="3000" y="3144"/>
                  </a:cubicBezTo>
                  <a:cubicBezTo>
                    <a:pt x="2715" y="2942"/>
                    <a:pt x="2393" y="2787"/>
                    <a:pt x="2143" y="2537"/>
                  </a:cubicBezTo>
                  <a:cubicBezTo>
                    <a:pt x="1857" y="2263"/>
                    <a:pt x="1679" y="1918"/>
                    <a:pt x="1464" y="1608"/>
                  </a:cubicBezTo>
                  <a:cubicBezTo>
                    <a:pt x="1083" y="1037"/>
                    <a:pt x="548" y="45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36" name="Google Shape;20036;p28"/>
            <p:cNvSpPr/>
            <p:nvPr/>
          </p:nvSpPr>
          <p:spPr>
            <a:xfrm>
              <a:off x="909125" y="2580075"/>
              <a:ext cx="35800" cy="44225"/>
            </a:xfrm>
            <a:custGeom>
              <a:avLst/>
              <a:gdLst/>
              <a:ahLst/>
              <a:cxnLst/>
              <a:rect l="l" t="t" r="r" b="b"/>
              <a:pathLst>
                <a:path w="1432" h="1769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378" y="625"/>
                    <a:pt x="913" y="1196"/>
                    <a:pt x="1366" y="1756"/>
                  </a:cubicBezTo>
                  <a:cubicBezTo>
                    <a:pt x="1372" y="1765"/>
                    <a:pt x="1380" y="1769"/>
                    <a:pt x="1387" y="1769"/>
                  </a:cubicBezTo>
                  <a:cubicBezTo>
                    <a:pt x="1409" y="1769"/>
                    <a:pt x="1431" y="1738"/>
                    <a:pt x="1414" y="1720"/>
                  </a:cubicBezTo>
                  <a:cubicBezTo>
                    <a:pt x="973" y="1149"/>
                    <a:pt x="544" y="494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37" name="Google Shape;20037;p28"/>
            <p:cNvSpPr/>
            <p:nvPr/>
          </p:nvSpPr>
          <p:spPr>
            <a:xfrm>
              <a:off x="978075" y="2465800"/>
              <a:ext cx="236575" cy="188850"/>
            </a:xfrm>
            <a:custGeom>
              <a:avLst/>
              <a:gdLst/>
              <a:ahLst/>
              <a:cxnLst/>
              <a:rect l="l" t="t" r="r" b="b"/>
              <a:pathLst>
                <a:path w="9463" h="7554" extrusionOk="0">
                  <a:moveTo>
                    <a:pt x="9403" y="1"/>
                  </a:moveTo>
                  <a:cubicBezTo>
                    <a:pt x="9397" y="1"/>
                    <a:pt x="9390" y="2"/>
                    <a:pt x="9383" y="5"/>
                  </a:cubicBezTo>
                  <a:cubicBezTo>
                    <a:pt x="7395" y="612"/>
                    <a:pt x="5645" y="1707"/>
                    <a:pt x="4180" y="3160"/>
                  </a:cubicBezTo>
                  <a:cubicBezTo>
                    <a:pt x="3787" y="3577"/>
                    <a:pt x="3370" y="3982"/>
                    <a:pt x="2894" y="4303"/>
                  </a:cubicBezTo>
                  <a:cubicBezTo>
                    <a:pt x="2525" y="4553"/>
                    <a:pt x="2096" y="4755"/>
                    <a:pt x="1751" y="5017"/>
                  </a:cubicBezTo>
                  <a:cubicBezTo>
                    <a:pt x="1489" y="5196"/>
                    <a:pt x="1275" y="5410"/>
                    <a:pt x="1108" y="5660"/>
                  </a:cubicBezTo>
                  <a:cubicBezTo>
                    <a:pt x="703" y="6303"/>
                    <a:pt x="739" y="7041"/>
                    <a:pt x="13" y="7506"/>
                  </a:cubicBezTo>
                  <a:cubicBezTo>
                    <a:pt x="1" y="7518"/>
                    <a:pt x="25" y="7553"/>
                    <a:pt x="37" y="7553"/>
                  </a:cubicBezTo>
                  <a:cubicBezTo>
                    <a:pt x="894" y="7149"/>
                    <a:pt x="834" y="6029"/>
                    <a:pt x="1477" y="5410"/>
                  </a:cubicBezTo>
                  <a:cubicBezTo>
                    <a:pt x="2156" y="4720"/>
                    <a:pt x="3144" y="4398"/>
                    <a:pt x="3859" y="3708"/>
                  </a:cubicBezTo>
                  <a:cubicBezTo>
                    <a:pt x="4680" y="2934"/>
                    <a:pt x="5406" y="2136"/>
                    <a:pt x="6395" y="1541"/>
                  </a:cubicBezTo>
                  <a:cubicBezTo>
                    <a:pt x="7359" y="957"/>
                    <a:pt x="8431" y="600"/>
                    <a:pt x="9431" y="100"/>
                  </a:cubicBezTo>
                  <a:cubicBezTo>
                    <a:pt x="9462" y="69"/>
                    <a:pt x="9448" y="1"/>
                    <a:pt x="94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38" name="Google Shape;20038;p28"/>
            <p:cNvSpPr/>
            <p:nvPr/>
          </p:nvSpPr>
          <p:spPr>
            <a:xfrm>
              <a:off x="1001900" y="2468475"/>
              <a:ext cx="211350" cy="183975"/>
            </a:xfrm>
            <a:custGeom>
              <a:avLst/>
              <a:gdLst/>
              <a:ahLst/>
              <a:cxnLst/>
              <a:rect l="l" t="t" r="r" b="b"/>
              <a:pathLst>
                <a:path w="8454" h="7359" extrusionOk="0">
                  <a:moveTo>
                    <a:pt x="8431" y="0"/>
                  </a:moveTo>
                  <a:cubicBezTo>
                    <a:pt x="8426" y="0"/>
                    <a:pt x="8422" y="2"/>
                    <a:pt x="8418" y="5"/>
                  </a:cubicBezTo>
                  <a:cubicBezTo>
                    <a:pt x="7894" y="481"/>
                    <a:pt x="7680" y="1148"/>
                    <a:pt x="7418" y="1755"/>
                  </a:cubicBezTo>
                  <a:cubicBezTo>
                    <a:pt x="6894" y="2946"/>
                    <a:pt x="6013" y="3541"/>
                    <a:pt x="4965" y="4232"/>
                  </a:cubicBezTo>
                  <a:cubicBezTo>
                    <a:pt x="4275" y="4672"/>
                    <a:pt x="3560" y="5053"/>
                    <a:pt x="3096" y="5732"/>
                  </a:cubicBezTo>
                  <a:cubicBezTo>
                    <a:pt x="2392" y="6742"/>
                    <a:pt x="1450" y="7212"/>
                    <a:pt x="259" y="7212"/>
                  </a:cubicBezTo>
                  <a:cubicBezTo>
                    <a:pt x="201" y="7212"/>
                    <a:pt x="143" y="7210"/>
                    <a:pt x="84" y="7208"/>
                  </a:cubicBezTo>
                  <a:cubicBezTo>
                    <a:pt x="24" y="7208"/>
                    <a:pt x="0" y="7292"/>
                    <a:pt x="60" y="7315"/>
                  </a:cubicBezTo>
                  <a:cubicBezTo>
                    <a:pt x="221" y="7344"/>
                    <a:pt x="382" y="7358"/>
                    <a:pt x="542" y="7358"/>
                  </a:cubicBezTo>
                  <a:cubicBezTo>
                    <a:pt x="1178" y="7358"/>
                    <a:pt x="1799" y="7141"/>
                    <a:pt x="2322" y="6780"/>
                  </a:cubicBezTo>
                  <a:cubicBezTo>
                    <a:pt x="2667" y="6530"/>
                    <a:pt x="2917" y="6232"/>
                    <a:pt x="3156" y="5911"/>
                  </a:cubicBezTo>
                  <a:cubicBezTo>
                    <a:pt x="3608" y="5291"/>
                    <a:pt x="4156" y="4922"/>
                    <a:pt x="4787" y="4517"/>
                  </a:cubicBezTo>
                  <a:cubicBezTo>
                    <a:pt x="5561" y="3994"/>
                    <a:pt x="6489" y="3482"/>
                    <a:pt x="7049" y="2696"/>
                  </a:cubicBezTo>
                  <a:cubicBezTo>
                    <a:pt x="7620" y="1850"/>
                    <a:pt x="7799" y="838"/>
                    <a:pt x="8454" y="17"/>
                  </a:cubicBezTo>
                  <a:cubicBezTo>
                    <a:pt x="8454" y="9"/>
                    <a:pt x="8442" y="0"/>
                    <a:pt x="84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39" name="Google Shape;20039;p28"/>
            <p:cNvSpPr/>
            <p:nvPr/>
          </p:nvSpPr>
          <p:spPr>
            <a:xfrm>
              <a:off x="979575" y="2648975"/>
              <a:ext cx="26225" cy="12375"/>
            </a:xfrm>
            <a:custGeom>
              <a:avLst/>
              <a:gdLst/>
              <a:ahLst/>
              <a:cxnLst/>
              <a:rect l="l" t="t" r="r" b="b"/>
              <a:pathLst>
                <a:path w="1049" h="495" extrusionOk="0">
                  <a:moveTo>
                    <a:pt x="1013" y="0"/>
                  </a:moveTo>
                  <a:cubicBezTo>
                    <a:pt x="751" y="36"/>
                    <a:pt x="0" y="48"/>
                    <a:pt x="36" y="476"/>
                  </a:cubicBezTo>
                  <a:cubicBezTo>
                    <a:pt x="36" y="488"/>
                    <a:pt x="42" y="494"/>
                    <a:pt x="51" y="494"/>
                  </a:cubicBezTo>
                  <a:cubicBezTo>
                    <a:pt x="60" y="494"/>
                    <a:pt x="72" y="488"/>
                    <a:pt x="84" y="476"/>
                  </a:cubicBezTo>
                  <a:cubicBezTo>
                    <a:pt x="203" y="84"/>
                    <a:pt x="703" y="119"/>
                    <a:pt x="1036" y="36"/>
                  </a:cubicBezTo>
                  <a:cubicBezTo>
                    <a:pt x="1048" y="36"/>
                    <a:pt x="1048" y="0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40" name="Google Shape;20040;p28"/>
            <p:cNvSpPr/>
            <p:nvPr/>
          </p:nvSpPr>
          <p:spPr>
            <a:xfrm>
              <a:off x="977800" y="2654500"/>
              <a:ext cx="6175" cy="16450"/>
            </a:xfrm>
            <a:custGeom>
              <a:avLst/>
              <a:gdLst/>
              <a:ahLst/>
              <a:cxnLst/>
              <a:rect l="l" t="t" r="r" b="b"/>
              <a:pathLst>
                <a:path w="247" h="658" extrusionOk="0">
                  <a:moveTo>
                    <a:pt x="216" y="0"/>
                  </a:moveTo>
                  <a:cubicBezTo>
                    <a:pt x="208" y="0"/>
                    <a:pt x="198" y="1"/>
                    <a:pt x="191" y="5"/>
                  </a:cubicBezTo>
                  <a:cubicBezTo>
                    <a:pt x="95" y="172"/>
                    <a:pt x="0" y="446"/>
                    <a:pt x="60" y="648"/>
                  </a:cubicBezTo>
                  <a:cubicBezTo>
                    <a:pt x="60" y="654"/>
                    <a:pt x="66" y="657"/>
                    <a:pt x="71" y="657"/>
                  </a:cubicBezTo>
                  <a:cubicBezTo>
                    <a:pt x="77" y="657"/>
                    <a:pt x="83" y="654"/>
                    <a:pt x="83" y="648"/>
                  </a:cubicBezTo>
                  <a:cubicBezTo>
                    <a:pt x="119" y="541"/>
                    <a:pt x="107" y="434"/>
                    <a:pt x="131" y="315"/>
                  </a:cubicBezTo>
                  <a:cubicBezTo>
                    <a:pt x="167" y="208"/>
                    <a:pt x="191" y="113"/>
                    <a:pt x="238" y="5"/>
                  </a:cubicBezTo>
                  <a:cubicBezTo>
                    <a:pt x="246" y="5"/>
                    <a:pt x="233" y="0"/>
                    <a:pt x="2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41" name="Google Shape;20041;p28"/>
            <p:cNvSpPr/>
            <p:nvPr/>
          </p:nvSpPr>
          <p:spPr>
            <a:xfrm>
              <a:off x="976000" y="2657700"/>
              <a:ext cx="6275" cy="24875"/>
            </a:xfrm>
            <a:custGeom>
              <a:avLst/>
              <a:gdLst/>
              <a:ahLst/>
              <a:cxnLst/>
              <a:rect l="l" t="t" r="r" b="b"/>
              <a:pathLst>
                <a:path w="251" h="995" extrusionOk="0">
                  <a:moveTo>
                    <a:pt x="243" y="1"/>
                  </a:moveTo>
                  <a:cubicBezTo>
                    <a:pt x="241" y="1"/>
                    <a:pt x="239" y="3"/>
                    <a:pt x="239" y="8"/>
                  </a:cubicBezTo>
                  <a:cubicBezTo>
                    <a:pt x="143" y="318"/>
                    <a:pt x="24" y="639"/>
                    <a:pt x="1" y="961"/>
                  </a:cubicBezTo>
                  <a:cubicBezTo>
                    <a:pt x="1" y="982"/>
                    <a:pt x="17" y="994"/>
                    <a:pt x="32" y="994"/>
                  </a:cubicBezTo>
                  <a:cubicBezTo>
                    <a:pt x="44" y="994"/>
                    <a:pt x="55" y="988"/>
                    <a:pt x="60" y="973"/>
                  </a:cubicBezTo>
                  <a:cubicBezTo>
                    <a:pt x="179" y="663"/>
                    <a:pt x="203" y="342"/>
                    <a:pt x="251" y="20"/>
                  </a:cubicBezTo>
                  <a:cubicBezTo>
                    <a:pt x="251" y="6"/>
                    <a:pt x="247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42" name="Google Shape;20042;p28"/>
            <p:cNvSpPr/>
            <p:nvPr/>
          </p:nvSpPr>
          <p:spPr>
            <a:xfrm>
              <a:off x="975100" y="2657450"/>
              <a:ext cx="5400" cy="19725"/>
            </a:xfrm>
            <a:custGeom>
              <a:avLst/>
              <a:gdLst/>
              <a:ahLst/>
              <a:cxnLst/>
              <a:rect l="l" t="t" r="r" b="b"/>
              <a:pathLst>
                <a:path w="216" h="789" extrusionOk="0">
                  <a:moveTo>
                    <a:pt x="165" y="1"/>
                  </a:moveTo>
                  <a:cubicBezTo>
                    <a:pt x="153" y="1"/>
                    <a:pt x="144" y="6"/>
                    <a:pt x="144" y="18"/>
                  </a:cubicBezTo>
                  <a:cubicBezTo>
                    <a:pt x="120" y="173"/>
                    <a:pt x="108" y="304"/>
                    <a:pt x="84" y="435"/>
                  </a:cubicBezTo>
                  <a:cubicBezTo>
                    <a:pt x="49" y="542"/>
                    <a:pt x="1" y="649"/>
                    <a:pt x="1" y="768"/>
                  </a:cubicBezTo>
                  <a:cubicBezTo>
                    <a:pt x="1" y="782"/>
                    <a:pt x="13" y="788"/>
                    <a:pt x="26" y="788"/>
                  </a:cubicBezTo>
                  <a:cubicBezTo>
                    <a:pt x="35" y="788"/>
                    <a:pt x="44" y="785"/>
                    <a:pt x="49" y="780"/>
                  </a:cubicBezTo>
                  <a:cubicBezTo>
                    <a:pt x="203" y="590"/>
                    <a:pt x="215" y="245"/>
                    <a:pt x="203" y="18"/>
                  </a:cubicBezTo>
                  <a:cubicBezTo>
                    <a:pt x="191" y="6"/>
                    <a:pt x="176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43" name="Google Shape;20043;p28"/>
            <p:cNvSpPr/>
            <p:nvPr/>
          </p:nvSpPr>
          <p:spPr>
            <a:xfrm>
              <a:off x="976250" y="2648000"/>
              <a:ext cx="31925" cy="23250"/>
            </a:xfrm>
            <a:custGeom>
              <a:avLst/>
              <a:gdLst/>
              <a:ahLst/>
              <a:cxnLst/>
              <a:rect l="l" t="t" r="r" b="b"/>
              <a:pathLst>
                <a:path w="1277" h="930" extrusionOk="0">
                  <a:moveTo>
                    <a:pt x="1072" y="0"/>
                  </a:moveTo>
                  <a:cubicBezTo>
                    <a:pt x="638" y="0"/>
                    <a:pt x="0" y="528"/>
                    <a:pt x="62" y="920"/>
                  </a:cubicBezTo>
                  <a:cubicBezTo>
                    <a:pt x="62" y="926"/>
                    <a:pt x="65" y="929"/>
                    <a:pt x="68" y="929"/>
                  </a:cubicBezTo>
                  <a:cubicBezTo>
                    <a:pt x="71" y="929"/>
                    <a:pt x="74" y="926"/>
                    <a:pt x="74" y="920"/>
                  </a:cubicBezTo>
                  <a:cubicBezTo>
                    <a:pt x="157" y="849"/>
                    <a:pt x="193" y="742"/>
                    <a:pt x="253" y="646"/>
                  </a:cubicBezTo>
                  <a:cubicBezTo>
                    <a:pt x="336" y="527"/>
                    <a:pt x="431" y="432"/>
                    <a:pt x="550" y="349"/>
                  </a:cubicBezTo>
                  <a:cubicBezTo>
                    <a:pt x="669" y="265"/>
                    <a:pt x="788" y="206"/>
                    <a:pt x="943" y="170"/>
                  </a:cubicBezTo>
                  <a:cubicBezTo>
                    <a:pt x="1038" y="146"/>
                    <a:pt x="1169" y="158"/>
                    <a:pt x="1253" y="99"/>
                  </a:cubicBezTo>
                  <a:cubicBezTo>
                    <a:pt x="1276" y="87"/>
                    <a:pt x="1276" y="51"/>
                    <a:pt x="1253" y="39"/>
                  </a:cubicBezTo>
                  <a:cubicBezTo>
                    <a:pt x="1199" y="12"/>
                    <a:pt x="1138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44" name="Google Shape;20044;p28"/>
            <p:cNvSpPr/>
            <p:nvPr/>
          </p:nvSpPr>
          <p:spPr>
            <a:xfrm>
              <a:off x="1001000" y="2539950"/>
              <a:ext cx="123800" cy="99525"/>
            </a:xfrm>
            <a:custGeom>
              <a:avLst/>
              <a:gdLst/>
              <a:ahLst/>
              <a:cxnLst/>
              <a:rect l="l" t="t" r="r" b="b"/>
              <a:pathLst>
                <a:path w="4952" h="3981" extrusionOk="0">
                  <a:moveTo>
                    <a:pt x="4915" y="0"/>
                  </a:moveTo>
                  <a:cubicBezTo>
                    <a:pt x="4912" y="0"/>
                    <a:pt x="4908" y="1"/>
                    <a:pt x="4906" y="4"/>
                  </a:cubicBezTo>
                  <a:cubicBezTo>
                    <a:pt x="4192" y="670"/>
                    <a:pt x="3311" y="1075"/>
                    <a:pt x="2584" y="1694"/>
                  </a:cubicBezTo>
                  <a:cubicBezTo>
                    <a:pt x="1691" y="2456"/>
                    <a:pt x="977" y="3290"/>
                    <a:pt x="1" y="3980"/>
                  </a:cubicBezTo>
                  <a:cubicBezTo>
                    <a:pt x="989" y="3385"/>
                    <a:pt x="1668" y="2575"/>
                    <a:pt x="2525" y="1837"/>
                  </a:cubicBezTo>
                  <a:cubicBezTo>
                    <a:pt x="3287" y="1182"/>
                    <a:pt x="4311" y="837"/>
                    <a:pt x="4942" y="27"/>
                  </a:cubicBezTo>
                  <a:cubicBezTo>
                    <a:pt x="4951" y="18"/>
                    <a:pt x="4930" y="0"/>
                    <a:pt x="49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45" name="Google Shape;20045;p28"/>
            <p:cNvSpPr/>
            <p:nvPr/>
          </p:nvSpPr>
          <p:spPr>
            <a:xfrm>
              <a:off x="895050" y="2655375"/>
              <a:ext cx="74475" cy="56175"/>
            </a:xfrm>
            <a:custGeom>
              <a:avLst/>
              <a:gdLst/>
              <a:ahLst/>
              <a:cxnLst/>
              <a:rect l="l" t="t" r="r" b="b"/>
              <a:pathLst>
                <a:path w="2979" h="2247" extrusionOk="0">
                  <a:moveTo>
                    <a:pt x="68" y="1"/>
                  </a:moveTo>
                  <a:cubicBezTo>
                    <a:pt x="37" y="1"/>
                    <a:pt x="1" y="42"/>
                    <a:pt x="36" y="78"/>
                  </a:cubicBezTo>
                  <a:cubicBezTo>
                    <a:pt x="345" y="506"/>
                    <a:pt x="881" y="530"/>
                    <a:pt x="1334" y="744"/>
                  </a:cubicBezTo>
                  <a:cubicBezTo>
                    <a:pt x="2036" y="1066"/>
                    <a:pt x="2453" y="1685"/>
                    <a:pt x="2953" y="2233"/>
                  </a:cubicBezTo>
                  <a:cubicBezTo>
                    <a:pt x="2953" y="2243"/>
                    <a:pt x="2959" y="2246"/>
                    <a:pt x="2965" y="2246"/>
                  </a:cubicBezTo>
                  <a:cubicBezTo>
                    <a:pt x="2972" y="2246"/>
                    <a:pt x="2979" y="2239"/>
                    <a:pt x="2965" y="2233"/>
                  </a:cubicBezTo>
                  <a:cubicBezTo>
                    <a:pt x="2667" y="1768"/>
                    <a:pt x="2286" y="1304"/>
                    <a:pt x="1834" y="971"/>
                  </a:cubicBezTo>
                  <a:cubicBezTo>
                    <a:pt x="1322" y="566"/>
                    <a:pt x="500" y="530"/>
                    <a:pt x="95" y="18"/>
                  </a:cubicBezTo>
                  <a:cubicBezTo>
                    <a:pt x="89" y="6"/>
                    <a:pt x="79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46" name="Google Shape;20046;p28"/>
            <p:cNvSpPr/>
            <p:nvPr/>
          </p:nvSpPr>
          <p:spPr>
            <a:xfrm>
              <a:off x="757300" y="2542300"/>
              <a:ext cx="134425" cy="112550"/>
            </a:xfrm>
            <a:custGeom>
              <a:avLst/>
              <a:gdLst/>
              <a:ahLst/>
              <a:cxnLst/>
              <a:rect l="l" t="t" r="r" b="b"/>
              <a:pathLst>
                <a:path w="5377" h="4502" extrusionOk="0">
                  <a:moveTo>
                    <a:pt x="38" y="0"/>
                  </a:moveTo>
                  <a:cubicBezTo>
                    <a:pt x="18" y="0"/>
                    <a:pt x="0" y="14"/>
                    <a:pt x="9" y="40"/>
                  </a:cubicBezTo>
                  <a:cubicBezTo>
                    <a:pt x="379" y="600"/>
                    <a:pt x="652" y="1231"/>
                    <a:pt x="1033" y="1767"/>
                  </a:cubicBezTo>
                  <a:cubicBezTo>
                    <a:pt x="1319" y="2172"/>
                    <a:pt x="1748" y="2386"/>
                    <a:pt x="2176" y="2612"/>
                  </a:cubicBezTo>
                  <a:cubicBezTo>
                    <a:pt x="2736" y="2910"/>
                    <a:pt x="3176" y="3279"/>
                    <a:pt x="3688" y="3636"/>
                  </a:cubicBezTo>
                  <a:cubicBezTo>
                    <a:pt x="4189" y="3993"/>
                    <a:pt x="4820" y="4112"/>
                    <a:pt x="5320" y="4493"/>
                  </a:cubicBezTo>
                  <a:cubicBezTo>
                    <a:pt x="5328" y="4499"/>
                    <a:pt x="5336" y="4501"/>
                    <a:pt x="5342" y="4501"/>
                  </a:cubicBezTo>
                  <a:cubicBezTo>
                    <a:pt x="5364" y="4501"/>
                    <a:pt x="5376" y="4476"/>
                    <a:pt x="5367" y="4458"/>
                  </a:cubicBezTo>
                  <a:cubicBezTo>
                    <a:pt x="4998" y="4089"/>
                    <a:pt x="4510" y="3981"/>
                    <a:pt x="4046" y="3743"/>
                  </a:cubicBezTo>
                  <a:cubicBezTo>
                    <a:pt x="3534" y="3469"/>
                    <a:pt x="3153" y="3017"/>
                    <a:pt x="2641" y="2731"/>
                  </a:cubicBezTo>
                  <a:cubicBezTo>
                    <a:pt x="2045" y="2386"/>
                    <a:pt x="1402" y="2160"/>
                    <a:pt x="1033" y="1529"/>
                  </a:cubicBezTo>
                  <a:cubicBezTo>
                    <a:pt x="724" y="993"/>
                    <a:pt x="498" y="469"/>
                    <a:pt x="57" y="5"/>
                  </a:cubicBezTo>
                  <a:cubicBezTo>
                    <a:pt x="51" y="2"/>
                    <a:pt x="44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47" name="Google Shape;20047;p28"/>
            <p:cNvSpPr/>
            <p:nvPr/>
          </p:nvSpPr>
          <p:spPr>
            <a:xfrm>
              <a:off x="759000" y="2543000"/>
              <a:ext cx="162975" cy="115275"/>
            </a:xfrm>
            <a:custGeom>
              <a:avLst/>
              <a:gdLst/>
              <a:ahLst/>
              <a:cxnLst/>
              <a:rect l="l" t="t" r="r" b="b"/>
              <a:pathLst>
                <a:path w="6519" h="4611" extrusionOk="0">
                  <a:moveTo>
                    <a:pt x="1" y="1"/>
                  </a:moveTo>
                  <a:lnTo>
                    <a:pt x="1" y="1"/>
                  </a:lnTo>
                  <a:cubicBezTo>
                    <a:pt x="1263" y="501"/>
                    <a:pt x="2394" y="1167"/>
                    <a:pt x="3513" y="1953"/>
                  </a:cubicBezTo>
                  <a:cubicBezTo>
                    <a:pt x="4049" y="2322"/>
                    <a:pt x="4573" y="2691"/>
                    <a:pt x="5097" y="3096"/>
                  </a:cubicBezTo>
                  <a:cubicBezTo>
                    <a:pt x="5668" y="3525"/>
                    <a:pt x="6049" y="4037"/>
                    <a:pt x="6454" y="4596"/>
                  </a:cubicBezTo>
                  <a:cubicBezTo>
                    <a:pt x="6464" y="4607"/>
                    <a:pt x="6474" y="4611"/>
                    <a:pt x="6483" y="4611"/>
                  </a:cubicBezTo>
                  <a:cubicBezTo>
                    <a:pt x="6505" y="4611"/>
                    <a:pt x="6519" y="4583"/>
                    <a:pt x="6502" y="4549"/>
                  </a:cubicBezTo>
                  <a:cubicBezTo>
                    <a:pt x="5906" y="3346"/>
                    <a:pt x="4740" y="2679"/>
                    <a:pt x="3668" y="1929"/>
                  </a:cubicBezTo>
                  <a:cubicBezTo>
                    <a:pt x="2549" y="1144"/>
                    <a:pt x="1358" y="3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48" name="Google Shape;20048;p28"/>
            <p:cNvSpPr/>
            <p:nvPr/>
          </p:nvSpPr>
          <p:spPr>
            <a:xfrm>
              <a:off x="925225" y="2660125"/>
              <a:ext cx="45750" cy="42525"/>
            </a:xfrm>
            <a:custGeom>
              <a:avLst/>
              <a:gdLst/>
              <a:ahLst/>
              <a:cxnLst/>
              <a:rect l="l" t="t" r="r" b="b"/>
              <a:pathLst>
                <a:path w="1830" h="1701" extrusionOk="0">
                  <a:moveTo>
                    <a:pt x="24" y="0"/>
                  </a:moveTo>
                  <a:cubicBezTo>
                    <a:pt x="12" y="0"/>
                    <a:pt x="0" y="15"/>
                    <a:pt x="8" y="30"/>
                  </a:cubicBezTo>
                  <a:cubicBezTo>
                    <a:pt x="293" y="816"/>
                    <a:pt x="1317" y="959"/>
                    <a:pt x="1722" y="1674"/>
                  </a:cubicBezTo>
                  <a:cubicBezTo>
                    <a:pt x="1730" y="1692"/>
                    <a:pt x="1744" y="1700"/>
                    <a:pt x="1760" y="1700"/>
                  </a:cubicBezTo>
                  <a:cubicBezTo>
                    <a:pt x="1793" y="1700"/>
                    <a:pt x="1830" y="1663"/>
                    <a:pt x="1805" y="1614"/>
                  </a:cubicBezTo>
                  <a:cubicBezTo>
                    <a:pt x="1424" y="876"/>
                    <a:pt x="472" y="733"/>
                    <a:pt x="43" y="19"/>
                  </a:cubicBezTo>
                  <a:cubicBezTo>
                    <a:pt x="39" y="5"/>
                    <a:pt x="31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49" name="Google Shape;20049;p28"/>
            <p:cNvSpPr/>
            <p:nvPr/>
          </p:nvSpPr>
          <p:spPr>
            <a:xfrm>
              <a:off x="786250" y="2565800"/>
              <a:ext cx="75475" cy="52825"/>
            </a:xfrm>
            <a:custGeom>
              <a:avLst/>
              <a:gdLst/>
              <a:ahLst/>
              <a:cxnLst/>
              <a:rect l="l" t="t" r="r" b="b"/>
              <a:pathLst>
                <a:path w="3019" h="2113" extrusionOk="0">
                  <a:moveTo>
                    <a:pt x="2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494" y="624"/>
                    <a:pt x="1126" y="779"/>
                    <a:pt x="1745" y="1184"/>
                  </a:cubicBezTo>
                  <a:cubicBezTo>
                    <a:pt x="2173" y="1470"/>
                    <a:pt x="2435" y="2089"/>
                    <a:pt x="2995" y="2113"/>
                  </a:cubicBezTo>
                  <a:cubicBezTo>
                    <a:pt x="3019" y="2113"/>
                    <a:pt x="3019" y="2065"/>
                    <a:pt x="3007" y="2065"/>
                  </a:cubicBezTo>
                  <a:cubicBezTo>
                    <a:pt x="2459" y="1875"/>
                    <a:pt x="2185" y="1351"/>
                    <a:pt x="1697" y="1065"/>
                  </a:cubicBezTo>
                  <a:cubicBezTo>
                    <a:pt x="1090" y="720"/>
                    <a:pt x="554" y="505"/>
                    <a:pt x="30" y="5"/>
                  </a:cubicBezTo>
                  <a:cubicBezTo>
                    <a:pt x="30" y="2"/>
                    <a:pt x="28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50" name="Google Shape;20050;p28"/>
            <p:cNvSpPr/>
            <p:nvPr/>
          </p:nvSpPr>
          <p:spPr>
            <a:xfrm>
              <a:off x="865875" y="2621875"/>
              <a:ext cx="31875" cy="25625"/>
            </a:xfrm>
            <a:custGeom>
              <a:avLst/>
              <a:gdLst/>
              <a:ahLst/>
              <a:cxnLst/>
              <a:rect l="l" t="t" r="r" b="b"/>
              <a:pathLst>
                <a:path w="1275" h="1025" extrusionOk="0">
                  <a:moveTo>
                    <a:pt x="12" y="1"/>
                  </a:moveTo>
                  <a:cubicBezTo>
                    <a:pt x="12" y="1"/>
                    <a:pt x="0" y="13"/>
                    <a:pt x="0" y="25"/>
                  </a:cubicBezTo>
                  <a:cubicBezTo>
                    <a:pt x="298" y="429"/>
                    <a:pt x="786" y="846"/>
                    <a:pt x="1250" y="1025"/>
                  </a:cubicBezTo>
                  <a:cubicBezTo>
                    <a:pt x="1262" y="1025"/>
                    <a:pt x="1274" y="1013"/>
                    <a:pt x="1262" y="1001"/>
                  </a:cubicBezTo>
                  <a:cubicBezTo>
                    <a:pt x="1060" y="846"/>
                    <a:pt x="834" y="727"/>
                    <a:pt x="643" y="560"/>
                  </a:cubicBezTo>
                  <a:cubicBezTo>
                    <a:pt x="417" y="382"/>
                    <a:pt x="227" y="19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51" name="Google Shape;20051;p28"/>
            <p:cNvSpPr/>
            <p:nvPr/>
          </p:nvSpPr>
          <p:spPr>
            <a:xfrm>
              <a:off x="975150" y="2646250"/>
              <a:ext cx="125500" cy="110475"/>
            </a:xfrm>
            <a:custGeom>
              <a:avLst/>
              <a:gdLst/>
              <a:ahLst/>
              <a:cxnLst/>
              <a:rect l="l" t="t" r="r" b="b"/>
              <a:pathLst>
                <a:path w="5020" h="4419" extrusionOk="0">
                  <a:moveTo>
                    <a:pt x="4983" y="0"/>
                  </a:moveTo>
                  <a:cubicBezTo>
                    <a:pt x="4981" y="0"/>
                    <a:pt x="4978" y="1"/>
                    <a:pt x="4976" y="2"/>
                  </a:cubicBezTo>
                  <a:cubicBezTo>
                    <a:pt x="3785" y="169"/>
                    <a:pt x="3190" y="966"/>
                    <a:pt x="2368" y="1717"/>
                  </a:cubicBezTo>
                  <a:cubicBezTo>
                    <a:pt x="1999" y="2062"/>
                    <a:pt x="1571" y="2276"/>
                    <a:pt x="1273" y="2693"/>
                  </a:cubicBezTo>
                  <a:cubicBezTo>
                    <a:pt x="856" y="3276"/>
                    <a:pt x="642" y="3919"/>
                    <a:pt x="47" y="4372"/>
                  </a:cubicBezTo>
                  <a:cubicBezTo>
                    <a:pt x="0" y="4381"/>
                    <a:pt x="11" y="4419"/>
                    <a:pt x="35" y="4419"/>
                  </a:cubicBezTo>
                  <a:cubicBezTo>
                    <a:pt x="42" y="4419"/>
                    <a:pt x="50" y="4415"/>
                    <a:pt x="58" y="4407"/>
                  </a:cubicBezTo>
                  <a:cubicBezTo>
                    <a:pt x="951" y="3919"/>
                    <a:pt x="1190" y="2740"/>
                    <a:pt x="2011" y="2121"/>
                  </a:cubicBezTo>
                  <a:cubicBezTo>
                    <a:pt x="2428" y="1788"/>
                    <a:pt x="2725" y="1419"/>
                    <a:pt x="3118" y="1062"/>
                  </a:cubicBezTo>
                  <a:cubicBezTo>
                    <a:pt x="3666" y="538"/>
                    <a:pt x="4285" y="288"/>
                    <a:pt x="4988" y="50"/>
                  </a:cubicBezTo>
                  <a:cubicBezTo>
                    <a:pt x="5019" y="39"/>
                    <a:pt x="5004" y="0"/>
                    <a:pt x="49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52" name="Google Shape;20052;p28"/>
            <p:cNvSpPr/>
            <p:nvPr/>
          </p:nvSpPr>
          <p:spPr>
            <a:xfrm>
              <a:off x="978425" y="2647475"/>
              <a:ext cx="119650" cy="112275"/>
            </a:xfrm>
            <a:custGeom>
              <a:avLst/>
              <a:gdLst/>
              <a:ahLst/>
              <a:cxnLst/>
              <a:rect l="l" t="t" r="r" b="b"/>
              <a:pathLst>
                <a:path w="4786" h="4491" extrusionOk="0">
                  <a:moveTo>
                    <a:pt x="4773" y="1"/>
                  </a:moveTo>
                  <a:cubicBezTo>
                    <a:pt x="4476" y="513"/>
                    <a:pt x="4333" y="1167"/>
                    <a:pt x="4011" y="1644"/>
                  </a:cubicBezTo>
                  <a:cubicBezTo>
                    <a:pt x="3702" y="2084"/>
                    <a:pt x="2964" y="2334"/>
                    <a:pt x="2583" y="2775"/>
                  </a:cubicBezTo>
                  <a:cubicBezTo>
                    <a:pt x="2059" y="3370"/>
                    <a:pt x="1582" y="3846"/>
                    <a:pt x="797" y="4061"/>
                  </a:cubicBezTo>
                  <a:cubicBezTo>
                    <a:pt x="487" y="4156"/>
                    <a:pt x="249" y="4156"/>
                    <a:pt x="35" y="4406"/>
                  </a:cubicBezTo>
                  <a:cubicBezTo>
                    <a:pt x="1" y="4448"/>
                    <a:pt x="45" y="4490"/>
                    <a:pt x="90" y="4490"/>
                  </a:cubicBezTo>
                  <a:cubicBezTo>
                    <a:pt x="109" y="4490"/>
                    <a:pt x="128" y="4483"/>
                    <a:pt x="142" y="4465"/>
                  </a:cubicBezTo>
                  <a:cubicBezTo>
                    <a:pt x="404" y="4120"/>
                    <a:pt x="1356" y="3989"/>
                    <a:pt x="1749" y="3727"/>
                  </a:cubicBezTo>
                  <a:cubicBezTo>
                    <a:pt x="2249" y="3370"/>
                    <a:pt x="2511" y="2834"/>
                    <a:pt x="2987" y="2441"/>
                  </a:cubicBezTo>
                  <a:cubicBezTo>
                    <a:pt x="3356" y="2144"/>
                    <a:pt x="3821" y="2072"/>
                    <a:pt x="4083" y="1668"/>
                  </a:cubicBezTo>
                  <a:cubicBezTo>
                    <a:pt x="4392" y="1191"/>
                    <a:pt x="4559" y="525"/>
                    <a:pt x="4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53" name="Google Shape;20053;p28"/>
            <p:cNvSpPr/>
            <p:nvPr/>
          </p:nvSpPr>
          <p:spPr>
            <a:xfrm>
              <a:off x="975800" y="2754225"/>
              <a:ext cx="10650" cy="7825"/>
            </a:xfrm>
            <a:custGeom>
              <a:avLst/>
              <a:gdLst/>
              <a:ahLst/>
              <a:cxnLst/>
              <a:rect l="l" t="t" r="r" b="b"/>
              <a:pathLst>
                <a:path w="426" h="313" extrusionOk="0">
                  <a:moveTo>
                    <a:pt x="369" y="0"/>
                  </a:moveTo>
                  <a:cubicBezTo>
                    <a:pt x="218" y="0"/>
                    <a:pt x="74" y="159"/>
                    <a:pt x="9" y="279"/>
                  </a:cubicBezTo>
                  <a:cubicBezTo>
                    <a:pt x="0" y="296"/>
                    <a:pt x="16" y="313"/>
                    <a:pt x="34" y="313"/>
                  </a:cubicBezTo>
                  <a:cubicBezTo>
                    <a:pt x="41" y="313"/>
                    <a:pt x="49" y="310"/>
                    <a:pt x="56" y="303"/>
                  </a:cubicBezTo>
                  <a:cubicBezTo>
                    <a:pt x="92" y="231"/>
                    <a:pt x="140" y="172"/>
                    <a:pt x="211" y="124"/>
                  </a:cubicBezTo>
                  <a:cubicBezTo>
                    <a:pt x="271" y="76"/>
                    <a:pt x="354" y="65"/>
                    <a:pt x="413" y="17"/>
                  </a:cubicBezTo>
                  <a:cubicBezTo>
                    <a:pt x="413" y="17"/>
                    <a:pt x="425" y="5"/>
                    <a:pt x="413" y="5"/>
                  </a:cubicBezTo>
                  <a:cubicBezTo>
                    <a:pt x="399" y="2"/>
                    <a:pt x="384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54" name="Google Shape;20054;p28"/>
            <p:cNvSpPr/>
            <p:nvPr/>
          </p:nvSpPr>
          <p:spPr>
            <a:xfrm>
              <a:off x="991275" y="2677550"/>
              <a:ext cx="86550" cy="71000"/>
            </a:xfrm>
            <a:custGeom>
              <a:avLst/>
              <a:gdLst/>
              <a:ahLst/>
              <a:cxnLst/>
              <a:rect l="l" t="t" r="r" b="b"/>
              <a:pathLst>
                <a:path w="3462" h="2840" extrusionOk="0">
                  <a:moveTo>
                    <a:pt x="3402" y="0"/>
                  </a:moveTo>
                  <a:cubicBezTo>
                    <a:pt x="2747" y="179"/>
                    <a:pt x="2295" y="596"/>
                    <a:pt x="1878" y="1107"/>
                  </a:cubicBezTo>
                  <a:cubicBezTo>
                    <a:pt x="1521" y="1536"/>
                    <a:pt x="1235" y="1905"/>
                    <a:pt x="771" y="2227"/>
                  </a:cubicBezTo>
                  <a:cubicBezTo>
                    <a:pt x="485" y="2417"/>
                    <a:pt x="235" y="2584"/>
                    <a:pt x="9" y="2834"/>
                  </a:cubicBezTo>
                  <a:cubicBezTo>
                    <a:pt x="509" y="2322"/>
                    <a:pt x="1140" y="2072"/>
                    <a:pt x="1604" y="1536"/>
                  </a:cubicBezTo>
                  <a:cubicBezTo>
                    <a:pt x="2176" y="893"/>
                    <a:pt x="2652" y="405"/>
                    <a:pt x="3438" y="60"/>
                  </a:cubicBezTo>
                  <a:cubicBezTo>
                    <a:pt x="3462" y="48"/>
                    <a:pt x="3450" y="0"/>
                    <a:pt x="3402" y="0"/>
                  </a:cubicBezTo>
                  <a:close/>
                  <a:moveTo>
                    <a:pt x="9" y="2834"/>
                  </a:moveTo>
                  <a:cubicBezTo>
                    <a:pt x="1" y="2834"/>
                    <a:pt x="3" y="2839"/>
                    <a:pt x="6" y="2839"/>
                  </a:cubicBezTo>
                  <a:cubicBezTo>
                    <a:pt x="7" y="2839"/>
                    <a:pt x="9" y="2838"/>
                    <a:pt x="9" y="28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55" name="Google Shape;20055;p28"/>
            <p:cNvSpPr/>
            <p:nvPr/>
          </p:nvSpPr>
          <p:spPr>
            <a:xfrm>
              <a:off x="817050" y="2639025"/>
              <a:ext cx="146475" cy="131100"/>
            </a:xfrm>
            <a:custGeom>
              <a:avLst/>
              <a:gdLst/>
              <a:ahLst/>
              <a:cxnLst/>
              <a:rect l="l" t="t" r="r" b="b"/>
              <a:pathLst>
                <a:path w="5859" h="5244" extrusionOk="0">
                  <a:moveTo>
                    <a:pt x="5856" y="4881"/>
                  </a:moveTo>
                  <a:cubicBezTo>
                    <a:pt x="5853" y="4881"/>
                    <a:pt x="5847" y="4887"/>
                    <a:pt x="5847" y="4899"/>
                  </a:cubicBezTo>
                  <a:cubicBezTo>
                    <a:pt x="5859" y="4887"/>
                    <a:pt x="5859" y="4881"/>
                    <a:pt x="5856" y="4881"/>
                  </a:cubicBezTo>
                  <a:close/>
                  <a:moveTo>
                    <a:pt x="20" y="1"/>
                  </a:moveTo>
                  <a:cubicBezTo>
                    <a:pt x="7" y="1"/>
                    <a:pt x="1" y="12"/>
                    <a:pt x="1" y="29"/>
                  </a:cubicBezTo>
                  <a:cubicBezTo>
                    <a:pt x="132" y="505"/>
                    <a:pt x="358" y="982"/>
                    <a:pt x="703" y="1351"/>
                  </a:cubicBezTo>
                  <a:cubicBezTo>
                    <a:pt x="1167" y="1875"/>
                    <a:pt x="1846" y="2065"/>
                    <a:pt x="2334" y="2601"/>
                  </a:cubicBezTo>
                  <a:cubicBezTo>
                    <a:pt x="2775" y="3065"/>
                    <a:pt x="3168" y="3399"/>
                    <a:pt x="3739" y="3684"/>
                  </a:cubicBezTo>
                  <a:cubicBezTo>
                    <a:pt x="4525" y="4089"/>
                    <a:pt x="5335" y="4387"/>
                    <a:pt x="5775" y="5220"/>
                  </a:cubicBezTo>
                  <a:cubicBezTo>
                    <a:pt x="5779" y="5237"/>
                    <a:pt x="5790" y="5244"/>
                    <a:pt x="5802" y="5244"/>
                  </a:cubicBezTo>
                  <a:cubicBezTo>
                    <a:pt x="5822" y="5244"/>
                    <a:pt x="5847" y="5224"/>
                    <a:pt x="5847" y="5208"/>
                  </a:cubicBezTo>
                  <a:cubicBezTo>
                    <a:pt x="5835" y="5065"/>
                    <a:pt x="5847" y="4982"/>
                    <a:pt x="5847" y="4899"/>
                  </a:cubicBezTo>
                  <a:lnTo>
                    <a:pt x="5847" y="4899"/>
                  </a:lnTo>
                  <a:cubicBezTo>
                    <a:pt x="5838" y="4922"/>
                    <a:pt x="5824" y="4932"/>
                    <a:pt x="5806" y="4932"/>
                  </a:cubicBezTo>
                  <a:cubicBezTo>
                    <a:pt x="5709" y="4932"/>
                    <a:pt x="5504" y="4616"/>
                    <a:pt x="5454" y="4565"/>
                  </a:cubicBezTo>
                  <a:cubicBezTo>
                    <a:pt x="5287" y="4399"/>
                    <a:pt x="5097" y="4256"/>
                    <a:pt x="4894" y="4137"/>
                  </a:cubicBezTo>
                  <a:cubicBezTo>
                    <a:pt x="4263" y="3720"/>
                    <a:pt x="3501" y="3506"/>
                    <a:pt x="2918" y="3018"/>
                  </a:cubicBezTo>
                  <a:cubicBezTo>
                    <a:pt x="2441" y="2613"/>
                    <a:pt x="2120" y="2113"/>
                    <a:pt x="1560" y="1815"/>
                  </a:cubicBezTo>
                  <a:cubicBezTo>
                    <a:pt x="727" y="1351"/>
                    <a:pt x="477" y="791"/>
                    <a:pt x="36" y="5"/>
                  </a:cubicBezTo>
                  <a:cubicBezTo>
                    <a:pt x="30" y="2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56" name="Google Shape;20056;p28"/>
            <p:cNvSpPr/>
            <p:nvPr/>
          </p:nvSpPr>
          <p:spPr>
            <a:xfrm>
              <a:off x="818350" y="2641150"/>
              <a:ext cx="125425" cy="91650"/>
            </a:xfrm>
            <a:custGeom>
              <a:avLst/>
              <a:gdLst/>
              <a:ahLst/>
              <a:cxnLst/>
              <a:rect l="l" t="t" r="r" b="b"/>
              <a:pathLst>
                <a:path w="5017" h="3666" extrusionOk="0">
                  <a:moveTo>
                    <a:pt x="14" y="0"/>
                  </a:moveTo>
                  <a:cubicBezTo>
                    <a:pt x="5" y="0"/>
                    <a:pt x="1" y="18"/>
                    <a:pt x="20" y="27"/>
                  </a:cubicBezTo>
                  <a:cubicBezTo>
                    <a:pt x="996" y="528"/>
                    <a:pt x="2104" y="778"/>
                    <a:pt x="3056" y="1301"/>
                  </a:cubicBezTo>
                  <a:cubicBezTo>
                    <a:pt x="3628" y="1611"/>
                    <a:pt x="3687" y="2040"/>
                    <a:pt x="4009" y="2492"/>
                  </a:cubicBezTo>
                  <a:cubicBezTo>
                    <a:pt x="4306" y="2909"/>
                    <a:pt x="4711" y="3171"/>
                    <a:pt x="4961" y="3647"/>
                  </a:cubicBezTo>
                  <a:cubicBezTo>
                    <a:pt x="4970" y="3660"/>
                    <a:pt x="4980" y="3665"/>
                    <a:pt x="4989" y="3665"/>
                  </a:cubicBezTo>
                  <a:cubicBezTo>
                    <a:pt x="5005" y="3665"/>
                    <a:pt x="5016" y="3650"/>
                    <a:pt x="5009" y="3635"/>
                  </a:cubicBezTo>
                  <a:cubicBezTo>
                    <a:pt x="4890" y="3206"/>
                    <a:pt x="4580" y="2980"/>
                    <a:pt x="4283" y="2647"/>
                  </a:cubicBezTo>
                  <a:cubicBezTo>
                    <a:pt x="3937" y="2278"/>
                    <a:pt x="3854" y="1754"/>
                    <a:pt x="3461" y="1432"/>
                  </a:cubicBezTo>
                  <a:cubicBezTo>
                    <a:pt x="3104" y="1111"/>
                    <a:pt x="2616" y="1016"/>
                    <a:pt x="2187" y="861"/>
                  </a:cubicBezTo>
                  <a:cubicBezTo>
                    <a:pt x="1449" y="611"/>
                    <a:pt x="734" y="313"/>
                    <a:pt x="20" y="4"/>
                  </a:cubicBezTo>
                  <a:cubicBezTo>
                    <a:pt x="18" y="1"/>
                    <a:pt x="16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57" name="Google Shape;20057;p28"/>
            <p:cNvSpPr/>
            <p:nvPr/>
          </p:nvSpPr>
          <p:spPr>
            <a:xfrm>
              <a:off x="942975" y="2731150"/>
              <a:ext cx="30025" cy="37850"/>
            </a:xfrm>
            <a:custGeom>
              <a:avLst/>
              <a:gdLst/>
              <a:ahLst/>
              <a:cxnLst/>
              <a:rect l="l" t="t" r="r" b="b"/>
              <a:pathLst>
                <a:path w="1201" h="15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262" y="535"/>
                    <a:pt x="667" y="1166"/>
                    <a:pt x="1155" y="1511"/>
                  </a:cubicBezTo>
                  <a:cubicBezTo>
                    <a:pt x="1160" y="1513"/>
                    <a:pt x="1164" y="1514"/>
                    <a:pt x="1168" y="1514"/>
                  </a:cubicBezTo>
                  <a:cubicBezTo>
                    <a:pt x="1193" y="1514"/>
                    <a:pt x="1201" y="1486"/>
                    <a:pt x="1191" y="1476"/>
                  </a:cubicBezTo>
                  <a:cubicBezTo>
                    <a:pt x="1012" y="1238"/>
                    <a:pt x="774" y="1047"/>
                    <a:pt x="595" y="821"/>
                  </a:cubicBezTo>
                  <a:cubicBezTo>
                    <a:pt x="381" y="571"/>
                    <a:pt x="191" y="297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58" name="Google Shape;20058;p28"/>
            <p:cNvSpPr/>
            <p:nvPr/>
          </p:nvSpPr>
          <p:spPr>
            <a:xfrm>
              <a:off x="950400" y="2756425"/>
              <a:ext cx="17300" cy="19625"/>
            </a:xfrm>
            <a:custGeom>
              <a:avLst/>
              <a:gdLst/>
              <a:ahLst/>
              <a:cxnLst/>
              <a:rect l="l" t="t" r="r" b="b"/>
              <a:pathLst>
                <a:path w="692" h="785" extrusionOk="0">
                  <a:moveTo>
                    <a:pt x="36" y="0"/>
                  </a:moveTo>
                  <a:cubicBezTo>
                    <a:pt x="24" y="0"/>
                    <a:pt x="1" y="36"/>
                    <a:pt x="24" y="48"/>
                  </a:cubicBezTo>
                  <a:cubicBezTo>
                    <a:pt x="155" y="143"/>
                    <a:pt x="298" y="262"/>
                    <a:pt x="394" y="393"/>
                  </a:cubicBezTo>
                  <a:cubicBezTo>
                    <a:pt x="453" y="453"/>
                    <a:pt x="501" y="524"/>
                    <a:pt x="548" y="596"/>
                  </a:cubicBezTo>
                  <a:cubicBezTo>
                    <a:pt x="572" y="655"/>
                    <a:pt x="608" y="727"/>
                    <a:pt x="656" y="774"/>
                  </a:cubicBezTo>
                  <a:cubicBezTo>
                    <a:pt x="659" y="782"/>
                    <a:pt x="664" y="784"/>
                    <a:pt x="669" y="784"/>
                  </a:cubicBezTo>
                  <a:cubicBezTo>
                    <a:pt x="680" y="784"/>
                    <a:pt x="691" y="771"/>
                    <a:pt x="691" y="762"/>
                  </a:cubicBezTo>
                  <a:cubicBezTo>
                    <a:pt x="691" y="619"/>
                    <a:pt x="560" y="453"/>
                    <a:pt x="477" y="346"/>
                  </a:cubicBezTo>
                  <a:cubicBezTo>
                    <a:pt x="358" y="203"/>
                    <a:pt x="203" y="9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59" name="Google Shape;20059;p28"/>
            <p:cNvSpPr/>
            <p:nvPr/>
          </p:nvSpPr>
          <p:spPr>
            <a:xfrm>
              <a:off x="952225" y="2752200"/>
              <a:ext cx="16575" cy="20975"/>
            </a:xfrm>
            <a:custGeom>
              <a:avLst/>
              <a:gdLst/>
              <a:ahLst/>
              <a:cxnLst/>
              <a:rect l="l" t="t" r="r" b="b"/>
              <a:pathLst>
                <a:path w="663" h="839" extrusionOk="0">
                  <a:moveTo>
                    <a:pt x="45" y="0"/>
                  </a:moveTo>
                  <a:cubicBezTo>
                    <a:pt x="17" y="0"/>
                    <a:pt x="1" y="30"/>
                    <a:pt x="11" y="50"/>
                  </a:cubicBezTo>
                  <a:cubicBezTo>
                    <a:pt x="106" y="205"/>
                    <a:pt x="190" y="336"/>
                    <a:pt x="297" y="467"/>
                  </a:cubicBezTo>
                  <a:cubicBezTo>
                    <a:pt x="380" y="586"/>
                    <a:pt x="463" y="729"/>
                    <a:pt x="583" y="824"/>
                  </a:cubicBezTo>
                  <a:cubicBezTo>
                    <a:pt x="592" y="834"/>
                    <a:pt x="603" y="838"/>
                    <a:pt x="613" y="838"/>
                  </a:cubicBezTo>
                  <a:cubicBezTo>
                    <a:pt x="640" y="838"/>
                    <a:pt x="663" y="808"/>
                    <a:pt x="654" y="765"/>
                  </a:cubicBezTo>
                  <a:cubicBezTo>
                    <a:pt x="594" y="634"/>
                    <a:pt x="475" y="515"/>
                    <a:pt x="380" y="396"/>
                  </a:cubicBezTo>
                  <a:cubicBezTo>
                    <a:pt x="285" y="265"/>
                    <a:pt x="178" y="134"/>
                    <a:pt x="59" y="3"/>
                  </a:cubicBezTo>
                  <a:cubicBezTo>
                    <a:pt x="54" y="1"/>
                    <a:pt x="49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60" name="Google Shape;20060;p28"/>
            <p:cNvSpPr/>
            <p:nvPr/>
          </p:nvSpPr>
          <p:spPr>
            <a:xfrm>
              <a:off x="957250" y="2757600"/>
              <a:ext cx="11925" cy="12050"/>
            </a:xfrm>
            <a:custGeom>
              <a:avLst/>
              <a:gdLst/>
              <a:ahLst/>
              <a:cxnLst/>
              <a:rect l="l" t="t" r="r" b="b"/>
              <a:pathLst>
                <a:path w="477" h="482" extrusionOk="0">
                  <a:moveTo>
                    <a:pt x="48" y="1"/>
                  </a:moveTo>
                  <a:cubicBezTo>
                    <a:pt x="36" y="1"/>
                    <a:pt x="1" y="25"/>
                    <a:pt x="24" y="49"/>
                  </a:cubicBezTo>
                  <a:cubicBezTo>
                    <a:pt x="96" y="120"/>
                    <a:pt x="179" y="180"/>
                    <a:pt x="239" y="275"/>
                  </a:cubicBezTo>
                  <a:cubicBezTo>
                    <a:pt x="274" y="299"/>
                    <a:pt x="298" y="346"/>
                    <a:pt x="334" y="370"/>
                  </a:cubicBezTo>
                  <a:cubicBezTo>
                    <a:pt x="358" y="418"/>
                    <a:pt x="393" y="465"/>
                    <a:pt x="441" y="477"/>
                  </a:cubicBezTo>
                  <a:cubicBezTo>
                    <a:pt x="444" y="480"/>
                    <a:pt x="448" y="482"/>
                    <a:pt x="452" y="482"/>
                  </a:cubicBezTo>
                  <a:cubicBezTo>
                    <a:pt x="464" y="482"/>
                    <a:pt x="477" y="471"/>
                    <a:pt x="477" y="453"/>
                  </a:cubicBezTo>
                  <a:cubicBezTo>
                    <a:pt x="477" y="358"/>
                    <a:pt x="382" y="275"/>
                    <a:pt x="322" y="215"/>
                  </a:cubicBezTo>
                  <a:cubicBezTo>
                    <a:pt x="239" y="132"/>
                    <a:pt x="155" y="4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61" name="Google Shape;20061;p28"/>
            <p:cNvSpPr/>
            <p:nvPr/>
          </p:nvSpPr>
          <p:spPr>
            <a:xfrm>
              <a:off x="870775" y="2676525"/>
              <a:ext cx="68050" cy="61175"/>
            </a:xfrm>
            <a:custGeom>
              <a:avLst/>
              <a:gdLst/>
              <a:ahLst/>
              <a:cxnLst/>
              <a:rect l="l" t="t" r="r" b="b"/>
              <a:pathLst>
                <a:path w="2722" h="2447" extrusionOk="0">
                  <a:moveTo>
                    <a:pt x="25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61" y="506"/>
                    <a:pt x="638" y="756"/>
                    <a:pt x="1054" y="970"/>
                  </a:cubicBezTo>
                  <a:cubicBezTo>
                    <a:pt x="1400" y="1148"/>
                    <a:pt x="1733" y="1327"/>
                    <a:pt x="2019" y="1613"/>
                  </a:cubicBezTo>
                  <a:cubicBezTo>
                    <a:pt x="2269" y="1875"/>
                    <a:pt x="2471" y="2184"/>
                    <a:pt x="2721" y="2446"/>
                  </a:cubicBezTo>
                  <a:cubicBezTo>
                    <a:pt x="2447" y="2030"/>
                    <a:pt x="2138" y="1577"/>
                    <a:pt x="1733" y="1279"/>
                  </a:cubicBezTo>
                  <a:cubicBezTo>
                    <a:pt x="1126" y="839"/>
                    <a:pt x="531" y="637"/>
                    <a:pt x="54" y="17"/>
                  </a:cubicBezTo>
                  <a:cubicBezTo>
                    <a:pt x="49" y="7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62" name="Google Shape;20062;p28"/>
            <p:cNvSpPr/>
            <p:nvPr/>
          </p:nvSpPr>
          <p:spPr>
            <a:xfrm>
              <a:off x="842350" y="2659675"/>
              <a:ext cx="24725" cy="14925"/>
            </a:xfrm>
            <a:custGeom>
              <a:avLst/>
              <a:gdLst/>
              <a:ahLst/>
              <a:cxnLst/>
              <a:rect l="l" t="t" r="r" b="b"/>
              <a:pathLst>
                <a:path w="989" h="597" extrusionOk="0">
                  <a:moveTo>
                    <a:pt x="36" y="1"/>
                  </a:moveTo>
                  <a:cubicBezTo>
                    <a:pt x="13" y="1"/>
                    <a:pt x="1" y="25"/>
                    <a:pt x="13" y="37"/>
                  </a:cubicBezTo>
                  <a:cubicBezTo>
                    <a:pt x="179" y="144"/>
                    <a:pt x="346" y="203"/>
                    <a:pt x="513" y="298"/>
                  </a:cubicBezTo>
                  <a:cubicBezTo>
                    <a:pt x="667" y="394"/>
                    <a:pt x="834" y="501"/>
                    <a:pt x="989" y="596"/>
                  </a:cubicBezTo>
                  <a:cubicBezTo>
                    <a:pt x="715" y="358"/>
                    <a:pt x="370" y="10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63" name="Google Shape;20063;p28"/>
            <p:cNvSpPr/>
            <p:nvPr/>
          </p:nvSpPr>
          <p:spPr>
            <a:xfrm>
              <a:off x="973325" y="2754625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346" y="1"/>
                  </a:moveTo>
                  <a:cubicBezTo>
                    <a:pt x="346" y="1"/>
                    <a:pt x="346" y="1"/>
                    <a:pt x="346" y="1"/>
                  </a:cubicBezTo>
                  <a:lnTo>
                    <a:pt x="346" y="1"/>
                  </a:lnTo>
                  <a:cubicBezTo>
                    <a:pt x="350" y="5"/>
                    <a:pt x="352" y="6"/>
                    <a:pt x="354" y="6"/>
                  </a:cubicBezTo>
                  <a:cubicBezTo>
                    <a:pt x="356" y="6"/>
                    <a:pt x="354" y="1"/>
                    <a:pt x="346" y="1"/>
                  </a:cubicBezTo>
                  <a:close/>
                  <a:moveTo>
                    <a:pt x="346" y="1"/>
                  </a:moveTo>
                  <a:lnTo>
                    <a:pt x="346" y="1"/>
                  </a:lnTo>
                  <a:cubicBezTo>
                    <a:pt x="298" y="37"/>
                    <a:pt x="286" y="37"/>
                    <a:pt x="239" y="72"/>
                  </a:cubicBezTo>
                  <a:cubicBezTo>
                    <a:pt x="191" y="108"/>
                    <a:pt x="167" y="144"/>
                    <a:pt x="131" y="179"/>
                  </a:cubicBezTo>
                  <a:cubicBezTo>
                    <a:pt x="72" y="239"/>
                    <a:pt x="12" y="287"/>
                    <a:pt x="0" y="370"/>
                  </a:cubicBezTo>
                  <a:cubicBezTo>
                    <a:pt x="0" y="387"/>
                    <a:pt x="7" y="398"/>
                    <a:pt x="20" y="398"/>
                  </a:cubicBezTo>
                  <a:cubicBezTo>
                    <a:pt x="24" y="398"/>
                    <a:pt x="30" y="397"/>
                    <a:pt x="36" y="394"/>
                  </a:cubicBezTo>
                  <a:cubicBezTo>
                    <a:pt x="108" y="370"/>
                    <a:pt x="167" y="287"/>
                    <a:pt x="215" y="227"/>
                  </a:cubicBezTo>
                  <a:cubicBezTo>
                    <a:pt x="239" y="191"/>
                    <a:pt x="250" y="168"/>
                    <a:pt x="286" y="132"/>
                  </a:cubicBezTo>
                  <a:lnTo>
                    <a:pt x="334" y="96"/>
                  </a:lnTo>
                  <a:cubicBezTo>
                    <a:pt x="358" y="49"/>
                    <a:pt x="334" y="72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64" name="Google Shape;20064;p28"/>
            <p:cNvSpPr/>
            <p:nvPr/>
          </p:nvSpPr>
          <p:spPr>
            <a:xfrm>
              <a:off x="973325" y="2753450"/>
              <a:ext cx="10750" cy="13850"/>
            </a:xfrm>
            <a:custGeom>
              <a:avLst/>
              <a:gdLst/>
              <a:ahLst/>
              <a:cxnLst/>
              <a:rect l="l" t="t" r="r" b="b"/>
              <a:pathLst>
                <a:path w="430" h="554" extrusionOk="0">
                  <a:moveTo>
                    <a:pt x="405" y="0"/>
                  </a:moveTo>
                  <a:cubicBezTo>
                    <a:pt x="346" y="24"/>
                    <a:pt x="310" y="0"/>
                    <a:pt x="250" y="36"/>
                  </a:cubicBezTo>
                  <a:cubicBezTo>
                    <a:pt x="191" y="60"/>
                    <a:pt x="155" y="119"/>
                    <a:pt x="120" y="167"/>
                  </a:cubicBezTo>
                  <a:cubicBezTo>
                    <a:pt x="48" y="274"/>
                    <a:pt x="0" y="441"/>
                    <a:pt x="72" y="536"/>
                  </a:cubicBezTo>
                  <a:cubicBezTo>
                    <a:pt x="84" y="548"/>
                    <a:pt x="96" y="554"/>
                    <a:pt x="106" y="554"/>
                  </a:cubicBezTo>
                  <a:cubicBezTo>
                    <a:pt x="117" y="554"/>
                    <a:pt x="125" y="548"/>
                    <a:pt x="131" y="536"/>
                  </a:cubicBezTo>
                  <a:cubicBezTo>
                    <a:pt x="179" y="441"/>
                    <a:pt x="179" y="322"/>
                    <a:pt x="250" y="215"/>
                  </a:cubicBezTo>
                  <a:cubicBezTo>
                    <a:pt x="286" y="167"/>
                    <a:pt x="346" y="119"/>
                    <a:pt x="370" y="84"/>
                  </a:cubicBezTo>
                  <a:cubicBezTo>
                    <a:pt x="393" y="48"/>
                    <a:pt x="393" y="36"/>
                    <a:pt x="417" y="24"/>
                  </a:cubicBezTo>
                  <a:cubicBezTo>
                    <a:pt x="429" y="24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65" name="Google Shape;20065;p28"/>
            <p:cNvSpPr/>
            <p:nvPr/>
          </p:nvSpPr>
          <p:spPr>
            <a:xfrm>
              <a:off x="973125" y="2751900"/>
              <a:ext cx="15325" cy="19400"/>
            </a:xfrm>
            <a:custGeom>
              <a:avLst/>
              <a:gdLst/>
              <a:ahLst/>
              <a:cxnLst/>
              <a:rect l="l" t="t" r="r" b="b"/>
              <a:pathLst>
                <a:path w="613" h="776" extrusionOk="0">
                  <a:moveTo>
                    <a:pt x="570" y="0"/>
                  </a:moveTo>
                  <a:cubicBezTo>
                    <a:pt x="566" y="0"/>
                    <a:pt x="561" y="1"/>
                    <a:pt x="556" y="3"/>
                  </a:cubicBezTo>
                  <a:cubicBezTo>
                    <a:pt x="342" y="181"/>
                    <a:pt x="104" y="443"/>
                    <a:pt x="8" y="717"/>
                  </a:cubicBezTo>
                  <a:cubicBezTo>
                    <a:pt x="1" y="749"/>
                    <a:pt x="24" y="775"/>
                    <a:pt x="48" y="775"/>
                  </a:cubicBezTo>
                  <a:cubicBezTo>
                    <a:pt x="60" y="775"/>
                    <a:pt x="72" y="769"/>
                    <a:pt x="80" y="753"/>
                  </a:cubicBezTo>
                  <a:cubicBezTo>
                    <a:pt x="163" y="634"/>
                    <a:pt x="223" y="515"/>
                    <a:pt x="306" y="396"/>
                  </a:cubicBezTo>
                  <a:cubicBezTo>
                    <a:pt x="401" y="277"/>
                    <a:pt x="485" y="158"/>
                    <a:pt x="592" y="38"/>
                  </a:cubicBezTo>
                  <a:cubicBezTo>
                    <a:pt x="612" y="28"/>
                    <a:pt x="598" y="0"/>
                    <a:pt x="5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66" name="Google Shape;20066;p28"/>
            <p:cNvSpPr/>
            <p:nvPr/>
          </p:nvSpPr>
          <p:spPr>
            <a:xfrm>
              <a:off x="975700" y="2748925"/>
              <a:ext cx="16325" cy="20550"/>
            </a:xfrm>
            <a:custGeom>
              <a:avLst/>
              <a:gdLst/>
              <a:ahLst/>
              <a:cxnLst/>
              <a:rect l="l" t="t" r="r" b="b"/>
              <a:pathLst>
                <a:path w="653" h="822" extrusionOk="0">
                  <a:moveTo>
                    <a:pt x="625" y="0"/>
                  </a:moveTo>
                  <a:cubicBezTo>
                    <a:pt x="623" y="0"/>
                    <a:pt x="621" y="1"/>
                    <a:pt x="620" y="3"/>
                  </a:cubicBezTo>
                  <a:cubicBezTo>
                    <a:pt x="298" y="110"/>
                    <a:pt x="84" y="503"/>
                    <a:pt x="1" y="812"/>
                  </a:cubicBezTo>
                  <a:cubicBezTo>
                    <a:pt x="1" y="818"/>
                    <a:pt x="4" y="821"/>
                    <a:pt x="7" y="821"/>
                  </a:cubicBezTo>
                  <a:cubicBezTo>
                    <a:pt x="10" y="821"/>
                    <a:pt x="13" y="818"/>
                    <a:pt x="13" y="812"/>
                  </a:cubicBezTo>
                  <a:cubicBezTo>
                    <a:pt x="84" y="646"/>
                    <a:pt x="179" y="479"/>
                    <a:pt x="298" y="348"/>
                  </a:cubicBezTo>
                  <a:cubicBezTo>
                    <a:pt x="394" y="229"/>
                    <a:pt x="536" y="157"/>
                    <a:pt x="632" y="38"/>
                  </a:cubicBezTo>
                  <a:cubicBezTo>
                    <a:pt x="652" y="28"/>
                    <a:pt x="637" y="0"/>
                    <a:pt x="6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0067" name="Google Shape;20067;p28"/>
          <p:cNvGrpSpPr/>
          <p:nvPr/>
        </p:nvGrpSpPr>
        <p:grpSpPr>
          <a:xfrm>
            <a:off x="10571002" y="4527022"/>
            <a:ext cx="1759596" cy="2287649"/>
            <a:chOff x="2744675" y="1473650"/>
            <a:chExt cx="2130950" cy="2766425"/>
          </a:xfrm>
        </p:grpSpPr>
        <p:sp>
          <p:nvSpPr>
            <p:cNvPr id="20068" name="Google Shape;20068;p28"/>
            <p:cNvSpPr/>
            <p:nvPr/>
          </p:nvSpPr>
          <p:spPr>
            <a:xfrm>
              <a:off x="4067450" y="3318325"/>
              <a:ext cx="4200" cy="4250"/>
            </a:xfrm>
            <a:custGeom>
              <a:avLst/>
              <a:gdLst/>
              <a:ahLst/>
              <a:cxnLst/>
              <a:rect l="l" t="t" r="r" b="b"/>
              <a:pathLst>
                <a:path w="168" h="170" extrusionOk="0">
                  <a:moveTo>
                    <a:pt x="93" y="0"/>
                  </a:moveTo>
                  <a:cubicBezTo>
                    <a:pt x="63" y="0"/>
                    <a:pt x="1" y="17"/>
                    <a:pt x="1" y="27"/>
                  </a:cubicBezTo>
                  <a:cubicBezTo>
                    <a:pt x="1" y="51"/>
                    <a:pt x="132" y="170"/>
                    <a:pt x="156" y="170"/>
                  </a:cubicBezTo>
                  <a:cubicBezTo>
                    <a:pt x="168" y="170"/>
                    <a:pt x="120" y="3"/>
                    <a:pt x="108" y="3"/>
                  </a:cubicBezTo>
                  <a:cubicBezTo>
                    <a:pt x="106" y="1"/>
                    <a:pt x="100" y="0"/>
                    <a:pt x="93" y="0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69" name="Google Shape;20069;p28"/>
            <p:cNvSpPr/>
            <p:nvPr/>
          </p:nvSpPr>
          <p:spPr>
            <a:xfrm>
              <a:off x="3936200" y="3837500"/>
              <a:ext cx="13425" cy="31350"/>
            </a:xfrm>
            <a:custGeom>
              <a:avLst/>
              <a:gdLst/>
              <a:ahLst/>
              <a:cxnLst/>
              <a:rect l="l" t="t" r="r" b="b"/>
              <a:pathLst>
                <a:path w="537" h="1254" extrusionOk="0">
                  <a:moveTo>
                    <a:pt x="536" y="1"/>
                  </a:moveTo>
                  <a:lnTo>
                    <a:pt x="536" y="1"/>
                  </a:lnTo>
                  <a:cubicBezTo>
                    <a:pt x="441" y="25"/>
                    <a:pt x="286" y="72"/>
                    <a:pt x="203" y="108"/>
                  </a:cubicBezTo>
                  <a:cubicBezTo>
                    <a:pt x="143" y="156"/>
                    <a:pt x="0" y="156"/>
                    <a:pt x="0" y="227"/>
                  </a:cubicBezTo>
                  <a:cubicBezTo>
                    <a:pt x="12" y="548"/>
                    <a:pt x="131" y="941"/>
                    <a:pt x="179" y="1239"/>
                  </a:cubicBezTo>
                  <a:cubicBezTo>
                    <a:pt x="183" y="1248"/>
                    <a:pt x="195" y="1254"/>
                    <a:pt x="208" y="1254"/>
                  </a:cubicBezTo>
                  <a:cubicBezTo>
                    <a:pt x="228" y="1254"/>
                    <a:pt x="250" y="1240"/>
                    <a:pt x="250" y="1203"/>
                  </a:cubicBezTo>
                  <a:cubicBezTo>
                    <a:pt x="250" y="1144"/>
                    <a:pt x="357" y="929"/>
                    <a:pt x="381" y="834"/>
                  </a:cubicBezTo>
                  <a:cubicBezTo>
                    <a:pt x="465" y="572"/>
                    <a:pt x="465" y="251"/>
                    <a:pt x="536" y="1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70" name="Google Shape;20070;p28"/>
            <p:cNvSpPr/>
            <p:nvPr/>
          </p:nvSpPr>
          <p:spPr>
            <a:xfrm>
              <a:off x="4210325" y="3410975"/>
              <a:ext cx="6275" cy="64300"/>
            </a:xfrm>
            <a:custGeom>
              <a:avLst/>
              <a:gdLst/>
              <a:ahLst/>
              <a:cxnLst/>
              <a:rect l="l" t="t" r="r" b="b"/>
              <a:pathLst>
                <a:path w="251" h="2572" extrusionOk="0">
                  <a:moveTo>
                    <a:pt x="1" y="0"/>
                  </a:moveTo>
                  <a:cubicBezTo>
                    <a:pt x="60" y="548"/>
                    <a:pt x="108" y="1131"/>
                    <a:pt x="168" y="1679"/>
                  </a:cubicBezTo>
                  <a:cubicBezTo>
                    <a:pt x="191" y="1977"/>
                    <a:pt x="215" y="2274"/>
                    <a:pt x="227" y="2572"/>
                  </a:cubicBezTo>
                  <a:cubicBezTo>
                    <a:pt x="251" y="2250"/>
                    <a:pt x="251" y="1774"/>
                    <a:pt x="239" y="1477"/>
                  </a:cubicBezTo>
                  <a:cubicBezTo>
                    <a:pt x="227" y="1179"/>
                    <a:pt x="191" y="1072"/>
                    <a:pt x="168" y="822"/>
                  </a:cubicBezTo>
                  <a:lnTo>
                    <a:pt x="168" y="810"/>
                  </a:lnTo>
                  <a:cubicBezTo>
                    <a:pt x="168" y="774"/>
                    <a:pt x="191" y="726"/>
                    <a:pt x="191" y="715"/>
                  </a:cubicBezTo>
                  <a:cubicBezTo>
                    <a:pt x="191" y="691"/>
                    <a:pt x="227" y="703"/>
                    <a:pt x="215" y="691"/>
                  </a:cubicBezTo>
                  <a:cubicBezTo>
                    <a:pt x="212" y="688"/>
                    <a:pt x="209" y="686"/>
                    <a:pt x="206" y="686"/>
                  </a:cubicBezTo>
                  <a:cubicBezTo>
                    <a:pt x="190" y="686"/>
                    <a:pt x="173" y="724"/>
                    <a:pt x="157" y="724"/>
                  </a:cubicBezTo>
                  <a:cubicBezTo>
                    <a:pt x="152" y="724"/>
                    <a:pt x="148" y="721"/>
                    <a:pt x="144" y="715"/>
                  </a:cubicBezTo>
                  <a:cubicBezTo>
                    <a:pt x="132" y="691"/>
                    <a:pt x="132" y="655"/>
                    <a:pt x="120" y="584"/>
                  </a:cubicBezTo>
                  <a:cubicBezTo>
                    <a:pt x="108" y="512"/>
                    <a:pt x="72" y="357"/>
                    <a:pt x="60" y="274"/>
                  </a:cubicBezTo>
                  <a:cubicBezTo>
                    <a:pt x="49" y="179"/>
                    <a:pt x="13" y="95"/>
                    <a:pt x="1" y="0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71" name="Google Shape;20071;p28"/>
            <p:cNvSpPr/>
            <p:nvPr/>
          </p:nvSpPr>
          <p:spPr>
            <a:xfrm>
              <a:off x="3873100" y="3873775"/>
              <a:ext cx="19950" cy="65400"/>
            </a:xfrm>
            <a:custGeom>
              <a:avLst/>
              <a:gdLst/>
              <a:ahLst/>
              <a:cxnLst/>
              <a:rect l="l" t="t" r="r" b="b"/>
              <a:pathLst>
                <a:path w="798" h="2616" extrusionOk="0">
                  <a:moveTo>
                    <a:pt x="762" y="1"/>
                  </a:moveTo>
                  <a:cubicBezTo>
                    <a:pt x="758" y="1"/>
                    <a:pt x="738" y="51"/>
                    <a:pt x="738" y="62"/>
                  </a:cubicBezTo>
                  <a:cubicBezTo>
                    <a:pt x="512" y="514"/>
                    <a:pt x="274" y="1014"/>
                    <a:pt x="119" y="1479"/>
                  </a:cubicBezTo>
                  <a:cubicBezTo>
                    <a:pt x="83" y="1610"/>
                    <a:pt x="48" y="1741"/>
                    <a:pt x="36" y="1836"/>
                  </a:cubicBezTo>
                  <a:cubicBezTo>
                    <a:pt x="24" y="1919"/>
                    <a:pt x="0" y="1967"/>
                    <a:pt x="0" y="2014"/>
                  </a:cubicBezTo>
                  <a:lnTo>
                    <a:pt x="0" y="2062"/>
                  </a:lnTo>
                  <a:lnTo>
                    <a:pt x="0" y="2134"/>
                  </a:lnTo>
                  <a:lnTo>
                    <a:pt x="0" y="2193"/>
                  </a:lnTo>
                  <a:lnTo>
                    <a:pt x="0" y="2229"/>
                  </a:lnTo>
                  <a:lnTo>
                    <a:pt x="0" y="2276"/>
                  </a:lnTo>
                  <a:cubicBezTo>
                    <a:pt x="0" y="2324"/>
                    <a:pt x="36" y="2455"/>
                    <a:pt x="83" y="2503"/>
                  </a:cubicBezTo>
                  <a:cubicBezTo>
                    <a:pt x="119" y="2562"/>
                    <a:pt x="214" y="2610"/>
                    <a:pt x="262" y="2610"/>
                  </a:cubicBezTo>
                  <a:cubicBezTo>
                    <a:pt x="286" y="2610"/>
                    <a:pt x="294" y="2615"/>
                    <a:pt x="307" y="2615"/>
                  </a:cubicBezTo>
                  <a:cubicBezTo>
                    <a:pt x="314" y="2615"/>
                    <a:pt x="322" y="2614"/>
                    <a:pt x="334" y="2610"/>
                  </a:cubicBezTo>
                  <a:cubicBezTo>
                    <a:pt x="357" y="2586"/>
                    <a:pt x="417" y="2610"/>
                    <a:pt x="417" y="2574"/>
                  </a:cubicBezTo>
                  <a:cubicBezTo>
                    <a:pt x="453" y="2086"/>
                    <a:pt x="500" y="1574"/>
                    <a:pt x="536" y="1086"/>
                  </a:cubicBezTo>
                  <a:cubicBezTo>
                    <a:pt x="548" y="883"/>
                    <a:pt x="643" y="776"/>
                    <a:pt x="726" y="598"/>
                  </a:cubicBezTo>
                  <a:cubicBezTo>
                    <a:pt x="798" y="431"/>
                    <a:pt x="726" y="169"/>
                    <a:pt x="762" y="2"/>
                  </a:cubicBezTo>
                  <a:cubicBezTo>
                    <a:pt x="762" y="1"/>
                    <a:pt x="762" y="1"/>
                    <a:pt x="762" y="1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72" name="Google Shape;20072;p28"/>
            <p:cNvSpPr/>
            <p:nvPr/>
          </p:nvSpPr>
          <p:spPr>
            <a:xfrm>
              <a:off x="4023100" y="3455325"/>
              <a:ext cx="4500" cy="36925"/>
            </a:xfrm>
            <a:custGeom>
              <a:avLst/>
              <a:gdLst/>
              <a:ahLst/>
              <a:cxnLst/>
              <a:rect l="l" t="t" r="r" b="b"/>
              <a:pathLst>
                <a:path w="180" h="1477" extrusionOk="0">
                  <a:moveTo>
                    <a:pt x="49" y="0"/>
                  </a:moveTo>
                  <a:cubicBezTo>
                    <a:pt x="25" y="250"/>
                    <a:pt x="1" y="524"/>
                    <a:pt x="1" y="762"/>
                  </a:cubicBezTo>
                  <a:cubicBezTo>
                    <a:pt x="25" y="1012"/>
                    <a:pt x="60" y="1238"/>
                    <a:pt x="108" y="1477"/>
                  </a:cubicBezTo>
                  <a:cubicBezTo>
                    <a:pt x="96" y="1203"/>
                    <a:pt x="179" y="905"/>
                    <a:pt x="179" y="655"/>
                  </a:cubicBezTo>
                  <a:cubicBezTo>
                    <a:pt x="179" y="417"/>
                    <a:pt x="60" y="238"/>
                    <a:pt x="49" y="0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73" name="Google Shape;20073;p28"/>
            <p:cNvSpPr/>
            <p:nvPr/>
          </p:nvSpPr>
          <p:spPr>
            <a:xfrm>
              <a:off x="4090075" y="3385950"/>
              <a:ext cx="2425" cy="5400"/>
            </a:xfrm>
            <a:custGeom>
              <a:avLst/>
              <a:gdLst/>
              <a:ahLst/>
              <a:cxnLst/>
              <a:rect l="l" t="t" r="r" b="b"/>
              <a:pathLst>
                <a:path w="97" h="216" extrusionOk="0">
                  <a:moveTo>
                    <a:pt x="22" y="0"/>
                  </a:moveTo>
                  <a:cubicBezTo>
                    <a:pt x="1" y="0"/>
                    <a:pt x="2" y="121"/>
                    <a:pt x="25" y="144"/>
                  </a:cubicBezTo>
                  <a:cubicBezTo>
                    <a:pt x="25" y="156"/>
                    <a:pt x="96" y="215"/>
                    <a:pt x="96" y="215"/>
                  </a:cubicBezTo>
                  <a:cubicBezTo>
                    <a:pt x="96" y="203"/>
                    <a:pt x="25" y="1"/>
                    <a:pt x="25" y="1"/>
                  </a:cubicBezTo>
                  <a:cubicBezTo>
                    <a:pt x="24" y="0"/>
                    <a:pt x="23" y="0"/>
                    <a:pt x="22" y="0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74" name="Google Shape;20074;p28"/>
            <p:cNvSpPr/>
            <p:nvPr/>
          </p:nvSpPr>
          <p:spPr>
            <a:xfrm>
              <a:off x="4100500" y="3624675"/>
              <a:ext cx="3600" cy="13725"/>
            </a:xfrm>
            <a:custGeom>
              <a:avLst/>
              <a:gdLst/>
              <a:ahLst/>
              <a:cxnLst/>
              <a:rect l="l" t="t" r="r" b="b"/>
              <a:pathLst>
                <a:path w="144" h="549" extrusionOk="0">
                  <a:moveTo>
                    <a:pt x="35" y="10"/>
                  </a:moveTo>
                  <a:cubicBezTo>
                    <a:pt x="30" y="10"/>
                    <a:pt x="26" y="11"/>
                    <a:pt x="24" y="13"/>
                  </a:cubicBezTo>
                  <a:cubicBezTo>
                    <a:pt x="1" y="25"/>
                    <a:pt x="24" y="1"/>
                    <a:pt x="24" y="72"/>
                  </a:cubicBezTo>
                  <a:cubicBezTo>
                    <a:pt x="24" y="144"/>
                    <a:pt x="1" y="441"/>
                    <a:pt x="1" y="548"/>
                  </a:cubicBezTo>
                  <a:cubicBezTo>
                    <a:pt x="36" y="453"/>
                    <a:pt x="108" y="203"/>
                    <a:pt x="120" y="144"/>
                  </a:cubicBezTo>
                  <a:cubicBezTo>
                    <a:pt x="143" y="72"/>
                    <a:pt x="120" y="72"/>
                    <a:pt x="108" y="60"/>
                  </a:cubicBezTo>
                  <a:cubicBezTo>
                    <a:pt x="98" y="31"/>
                    <a:pt x="56" y="10"/>
                    <a:pt x="35" y="10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75" name="Google Shape;20075;p28"/>
            <p:cNvSpPr/>
            <p:nvPr/>
          </p:nvSpPr>
          <p:spPr>
            <a:xfrm>
              <a:off x="4093650" y="3408275"/>
              <a:ext cx="10750" cy="29800"/>
            </a:xfrm>
            <a:custGeom>
              <a:avLst/>
              <a:gdLst/>
              <a:ahLst/>
              <a:cxnLst/>
              <a:rect l="l" t="t" r="r" b="b"/>
              <a:pathLst>
                <a:path w="430" h="1192" extrusionOk="0">
                  <a:moveTo>
                    <a:pt x="239" y="1"/>
                  </a:moveTo>
                  <a:cubicBezTo>
                    <a:pt x="239" y="382"/>
                    <a:pt x="1" y="1049"/>
                    <a:pt x="429" y="1192"/>
                  </a:cubicBezTo>
                  <a:lnTo>
                    <a:pt x="429" y="1168"/>
                  </a:lnTo>
                  <a:cubicBezTo>
                    <a:pt x="370" y="953"/>
                    <a:pt x="429" y="644"/>
                    <a:pt x="394" y="453"/>
                  </a:cubicBezTo>
                  <a:cubicBezTo>
                    <a:pt x="370" y="263"/>
                    <a:pt x="263" y="180"/>
                    <a:pt x="239" y="1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76" name="Google Shape;20076;p28"/>
            <p:cNvSpPr/>
            <p:nvPr/>
          </p:nvSpPr>
          <p:spPr>
            <a:xfrm>
              <a:off x="4257675" y="4037475"/>
              <a:ext cx="22325" cy="11825"/>
            </a:xfrm>
            <a:custGeom>
              <a:avLst/>
              <a:gdLst/>
              <a:ahLst/>
              <a:cxnLst/>
              <a:rect l="l" t="t" r="r" b="b"/>
              <a:pathLst>
                <a:path w="893" h="473" extrusionOk="0">
                  <a:moveTo>
                    <a:pt x="58" y="1"/>
                  </a:moveTo>
                  <a:cubicBezTo>
                    <a:pt x="28" y="1"/>
                    <a:pt x="0" y="8"/>
                    <a:pt x="0" y="15"/>
                  </a:cubicBezTo>
                  <a:cubicBezTo>
                    <a:pt x="0" y="38"/>
                    <a:pt x="36" y="74"/>
                    <a:pt x="83" y="134"/>
                  </a:cubicBezTo>
                  <a:cubicBezTo>
                    <a:pt x="131" y="181"/>
                    <a:pt x="274" y="336"/>
                    <a:pt x="357" y="372"/>
                  </a:cubicBezTo>
                  <a:cubicBezTo>
                    <a:pt x="429" y="419"/>
                    <a:pt x="512" y="455"/>
                    <a:pt x="572" y="467"/>
                  </a:cubicBezTo>
                  <a:cubicBezTo>
                    <a:pt x="591" y="471"/>
                    <a:pt x="603" y="472"/>
                    <a:pt x="612" y="472"/>
                  </a:cubicBezTo>
                  <a:cubicBezTo>
                    <a:pt x="630" y="472"/>
                    <a:pt x="635" y="467"/>
                    <a:pt x="667" y="467"/>
                  </a:cubicBezTo>
                  <a:cubicBezTo>
                    <a:pt x="691" y="467"/>
                    <a:pt x="738" y="455"/>
                    <a:pt x="750" y="431"/>
                  </a:cubicBezTo>
                  <a:cubicBezTo>
                    <a:pt x="774" y="431"/>
                    <a:pt x="893" y="348"/>
                    <a:pt x="845" y="348"/>
                  </a:cubicBezTo>
                  <a:cubicBezTo>
                    <a:pt x="583" y="336"/>
                    <a:pt x="298" y="229"/>
                    <a:pt x="119" y="15"/>
                  </a:cubicBezTo>
                  <a:cubicBezTo>
                    <a:pt x="104" y="5"/>
                    <a:pt x="80" y="1"/>
                    <a:pt x="58" y="1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77" name="Google Shape;20077;p28"/>
            <p:cNvSpPr/>
            <p:nvPr/>
          </p:nvSpPr>
          <p:spPr>
            <a:xfrm>
              <a:off x="4837200" y="3638975"/>
              <a:ext cx="16400" cy="26500"/>
            </a:xfrm>
            <a:custGeom>
              <a:avLst/>
              <a:gdLst/>
              <a:ahLst/>
              <a:cxnLst/>
              <a:rect l="l" t="t" r="r" b="b"/>
              <a:pathLst>
                <a:path w="656" h="1060" extrusionOk="0">
                  <a:moveTo>
                    <a:pt x="655" y="0"/>
                  </a:moveTo>
                  <a:lnTo>
                    <a:pt x="655" y="0"/>
                  </a:lnTo>
                  <a:cubicBezTo>
                    <a:pt x="441" y="357"/>
                    <a:pt x="227" y="715"/>
                    <a:pt x="0" y="1060"/>
                  </a:cubicBezTo>
                  <a:cubicBezTo>
                    <a:pt x="239" y="929"/>
                    <a:pt x="453" y="619"/>
                    <a:pt x="536" y="417"/>
                  </a:cubicBezTo>
                  <a:cubicBezTo>
                    <a:pt x="632" y="227"/>
                    <a:pt x="620" y="179"/>
                    <a:pt x="655" y="0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78" name="Google Shape;20078;p28"/>
            <p:cNvSpPr/>
            <p:nvPr/>
          </p:nvSpPr>
          <p:spPr>
            <a:xfrm>
              <a:off x="4029075" y="3322725"/>
              <a:ext cx="4475" cy="2850"/>
            </a:xfrm>
            <a:custGeom>
              <a:avLst/>
              <a:gdLst/>
              <a:ahLst/>
              <a:cxnLst/>
              <a:rect l="l" t="t" r="r" b="b"/>
              <a:pathLst>
                <a:path w="179" h="114" extrusionOk="0">
                  <a:moveTo>
                    <a:pt x="61" y="1"/>
                  </a:moveTo>
                  <a:cubicBezTo>
                    <a:pt x="42" y="1"/>
                    <a:pt x="27" y="2"/>
                    <a:pt x="24" y="6"/>
                  </a:cubicBezTo>
                  <a:cubicBezTo>
                    <a:pt x="0" y="6"/>
                    <a:pt x="36" y="113"/>
                    <a:pt x="48" y="113"/>
                  </a:cubicBezTo>
                  <a:cubicBezTo>
                    <a:pt x="60" y="113"/>
                    <a:pt x="179" y="18"/>
                    <a:pt x="179" y="18"/>
                  </a:cubicBezTo>
                  <a:cubicBezTo>
                    <a:pt x="179" y="9"/>
                    <a:pt x="107" y="1"/>
                    <a:pt x="61" y="1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79" name="Google Shape;20079;p28"/>
            <p:cNvSpPr/>
            <p:nvPr/>
          </p:nvSpPr>
          <p:spPr>
            <a:xfrm>
              <a:off x="4821425" y="3665450"/>
              <a:ext cx="15800" cy="4025"/>
            </a:xfrm>
            <a:custGeom>
              <a:avLst/>
              <a:gdLst/>
              <a:ahLst/>
              <a:cxnLst/>
              <a:rect l="l" t="t" r="r" b="b"/>
              <a:pathLst>
                <a:path w="632" h="161" extrusionOk="0">
                  <a:moveTo>
                    <a:pt x="631" y="1"/>
                  </a:moveTo>
                  <a:lnTo>
                    <a:pt x="631" y="1"/>
                  </a:lnTo>
                  <a:cubicBezTo>
                    <a:pt x="429" y="49"/>
                    <a:pt x="215" y="96"/>
                    <a:pt x="0" y="132"/>
                  </a:cubicBezTo>
                  <a:cubicBezTo>
                    <a:pt x="70" y="149"/>
                    <a:pt x="95" y="160"/>
                    <a:pt x="146" y="160"/>
                  </a:cubicBezTo>
                  <a:cubicBezTo>
                    <a:pt x="164" y="160"/>
                    <a:pt x="186" y="159"/>
                    <a:pt x="215" y="156"/>
                  </a:cubicBezTo>
                  <a:cubicBezTo>
                    <a:pt x="334" y="132"/>
                    <a:pt x="524" y="72"/>
                    <a:pt x="631" y="1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80" name="Google Shape;20080;p28"/>
            <p:cNvSpPr/>
            <p:nvPr/>
          </p:nvSpPr>
          <p:spPr>
            <a:xfrm>
              <a:off x="3725125" y="1631925"/>
              <a:ext cx="18200" cy="8475"/>
            </a:xfrm>
            <a:custGeom>
              <a:avLst/>
              <a:gdLst/>
              <a:ahLst/>
              <a:cxnLst/>
              <a:rect l="l" t="t" r="r" b="b"/>
              <a:pathLst>
                <a:path w="728" h="339" extrusionOk="0">
                  <a:moveTo>
                    <a:pt x="633" y="0"/>
                  </a:moveTo>
                  <a:cubicBezTo>
                    <a:pt x="418" y="0"/>
                    <a:pt x="54" y="111"/>
                    <a:pt x="14" y="213"/>
                  </a:cubicBezTo>
                  <a:cubicBezTo>
                    <a:pt x="1" y="251"/>
                    <a:pt x="0" y="262"/>
                    <a:pt x="5" y="262"/>
                  </a:cubicBezTo>
                  <a:cubicBezTo>
                    <a:pt x="12" y="262"/>
                    <a:pt x="30" y="241"/>
                    <a:pt x="41" y="241"/>
                  </a:cubicBezTo>
                  <a:cubicBezTo>
                    <a:pt x="45" y="241"/>
                    <a:pt x="48" y="243"/>
                    <a:pt x="49" y="249"/>
                  </a:cubicBezTo>
                  <a:cubicBezTo>
                    <a:pt x="97" y="272"/>
                    <a:pt x="228" y="272"/>
                    <a:pt x="276" y="296"/>
                  </a:cubicBezTo>
                  <a:cubicBezTo>
                    <a:pt x="304" y="306"/>
                    <a:pt x="348" y="339"/>
                    <a:pt x="383" y="339"/>
                  </a:cubicBezTo>
                  <a:cubicBezTo>
                    <a:pt x="392" y="339"/>
                    <a:pt x="400" y="337"/>
                    <a:pt x="407" y="332"/>
                  </a:cubicBezTo>
                  <a:cubicBezTo>
                    <a:pt x="454" y="332"/>
                    <a:pt x="490" y="272"/>
                    <a:pt x="538" y="249"/>
                  </a:cubicBezTo>
                  <a:cubicBezTo>
                    <a:pt x="585" y="213"/>
                    <a:pt x="609" y="118"/>
                    <a:pt x="657" y="82"/>
                  </a:cubicBezTo>
                  <a:cubicBezTo>
                    <a:pt x="704" y="58"/>
                    <a:pt x="704" y="22"/>
                    <a:pt x="728" y="11"/>
                  </a:cubicBezTo>
                  <a:cubicBezTo>
                    <a:pt x="702" y="4"/>
                    <a:pt x="670" y="0"/>
                    <a:pt x="633" y="0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81" name="Google Shape;20081;p28"/>
            <p:cNvSpPr/>
            <p:nvPr/>
          </p:nvSpPr>
          <p:spPr>
            <a:xfrm>
              <a:off x="3705500" y="1641400"/>
              <a:ext cx="8975" cy="7500"/>
            </a:xfrm>
            <a:custGeom>
              <a:avLst/>
              <a:gdLst/>
              <a:ahLst/>
              <a:cxnLst/>
              <a:rect l="l" t="t" r="r" b="b"/>
              <a:pathLst>
                <a:path w="359" h="300" extrusionOk="0">
                  <a:moveTo>
                    <a:pt x="358" y="1"/>
                  </a:moveTo>
                  <a:cubicBezTo>
                    <a:pt x="239" y="48"/>
                    <a:pt x="120" y="72"/>
                    <a:pt x="1" y="120"/>
                  </a:cubicBezTo>
                  <a:cubicBezTo>
                    <a:pt x="24" y="177"/>
                    <a:pt x="123" y="299"/>
                    <a:pt x="183" y="299"/>
                  </a:cubicBezTo>
                  <a:cubicBezTo>
                    <a:pt x="186" y="299"/>
                    <a:pt x="189" y="299"/>
                    <a:pt x="191" y="298"/>
                  </a:cubicBezTo>
                  <a:cubicBezTo>
                    <a:pt x="251" y="286"/>
                    <a:pt x="191" y="274"/>
                    <a:pt x="203" y="227"/>
                  </a:cubicBezTo>
                  <a:cubicBezTo>
                    <a:pt x="239" y="167"/>
                    <a:pt x="299" y="48"/>
                    <a:pt x="358" y="1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82" name="Google Shape;20082;p28"/>
            <p:cNvSpPr/>
            <p:nvPr/>
          </p:nvSpPr>
          <p:spPr>
            <a:xfrm>
              <a:off x="3723975" y="1663125"/>
              <a:ext cx="11625" cy="10125"/>
            </a:xfrm>
            <a:custGeom>
              <a:avLst/>
              <a:gdLst/>
              <a:ahLst/>
              <a:cxnLst/>
              <a:rect l="l" t="t" r="r" b="b"/>
              <a:pathLst>
                <a:path w="465" h="405" extrusionOk="0">
                  <a:moveTo>
                    <a:pt x="0" y="1"/>
                  </a:moveTo>
                  <a:cubicBezTo>
                    <a:pt x="95" y="84"/>
                    <a:pt x="274" y="310"/>
                    <a:pt x="345" y="358"/>
                  </a:cubicBezTo>
                  <a:cubicBezTo>
                    <a:pt x="392" y="381"/>
                    <a:pt x="393" y="405"/>
                    <a:pt x="405" y="405"/>
                  </a:cubicBezTo>
                  <a:cubicBezTo>
                    <a:pt x="411" y="405"/>
                    <a:pt x="420" y="398"/>
                    <a:pt x="441" y="382"/>
                  </a:cubicBezTo>
                  <a:cubicBezTo>
                    <a:pt x="464" y="322"/>
                    <a:pt x="238" y="60"/>
                    <a:pt x="203" y="25"/>
                  </a:cubicBezTo>
                  <a:cubicBezTo>
                    <a:pt x="186" y="8"/>
                    <a:pt x="169" y="3"/>
                    <a:pt x="154" y="3"/>
                  </a:cubicBezTo>
                  <a:cubicBezTo>
                    <a:pt x="130" y="3"/>
                    <a:pt x="108" y="15"/>
                    <a:pt x="93" y="15"/>
                  </a:cubicBezTo>
                  <a:cubicBezTo>
                    <a:pt x="89" y="15"/>
                    <a:pt x="86" y="14"/>
                    <a:pt x="83" y="13"/>
                  </a:cubicBezTo>
                  <a:cubicBezTo>
                    <a:pt x="48" y="1"/>
                    <a:pt x="36" y="1"/>
                    <a:pt x="0" y="1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83" name="Google Shape;20083;p28"/>
            <p:cNvSpPr/>
            <p:nvPr/>
          </p:nvSpPr>
          <p:spPr>
            <a:xfrm>
              <a:off x="3438225" y="1537775"/>
              <a:ext cx="1434425" cy="2130975"/>
            </a:xfrm>
            <a:custGeom>
              <a:avLst/>
              <a:gdLst/>
              <a:ahLst/>
              <a:cxnLst/>
              <a:rect l="l" t="t" r="r" b="b"/>
              <a:pathLst>
                <a:path w="57377" h="85239" extrusionOk="0">
                  <a:moveTo>
                    <a:pt x="15627" y="0"/>
                  </a:moveTo>
                  <a:cubicBezTo>
                    <a:pt x="15105" y="0"/>
                    <a:pt x="14600" y="50"/>
                    <a:pt x="14085" y="157"/>
                  </a:cubicBezTo>
                  <a:cubicBezTo>
                    <a:pt x="13502" y="276"/>
                    <a:pt x="12978" y="455"/>
                    <a:pt x="12466" y="717"/>
                  </a:cubicBezTo>
                  <a:cubicBezTo>
                    <a:pt x="11942" y="990"/>
                    <a:pt x="11466" y="1348"/>
                    <a:pt x="10990" y="1693"/>
                  </a:cubicBezTo>
                  <a:cubicBezTo>
                    <a:pt x="10990" y="1693"/>
                    <a:pt x="10978" y="1705"/>
                    <a:pt x="10954" y="1705"/>
                  </a:cubicBezTo>
                  <a:cubicBezTo>
                    <a:pt x="10478" y="2050"/>
                    <a:pt x="9942" y="2419"/>
                    <a:pt x="9442" y="2657"/>
                  </a:cubicBezTo>
                  <a:cubicBezTo>
                    <a:pt x="8930" y="2884"/>
                    <a:pt x="8525" y="2967"/>
                    <a:pt x="7989" y="3038"/>
                  </a:cubicBezTo>
                  <a:cubicBezTo>
                    <a:pt x="8084" y="3074"/>
                    <a:pt x="7989" y="3062"/>
                    <a:pt x="8132" y="3098"/>
                  </a:cubicBezTo>
                  <a:cubicBezTo>
                    <a:pt x="8263" y="3157"/>
                    <a:pt x="8632" y="3300"/>
                    <a:pt x="8811" y="3360"/>
                  </a:cubicBezTo>
                  <a:cubicBezTo>
                    <a:pt x="9406" y="3360"/>
                    <a:pt x="9894" y="3336"/>
                    <a:pt x="10513" y="3336"/>
                  </a:cubicBezTo>
                  <a:cubicBezTo>
                    <a:pt x="11121" y="3336"/>
                    <a:pt x="11835" y="3372"/>
                    <a:pt x="12454" y="3384"/>
                  </a:cubicBezTo>
                  <a:cubicBezTo>
                    <a:pt x="12478" y="3455"/>
                    <a:pt x="12490" y="3515"/>
                    <a:pt x="12502" y="3598"/>
                  </a:cubicBezTo>
                  <a:cubicBezTo>
                    <a:pt x="12588" y="3581"/>
                    <a:pt x="12672" y="3572"/>
                    <a:pt x="12754" y="3572"/>
                  </a:cubicBezTo>
                  <a:cubicBezTo>
                    <a:pt x="12967" y="3572"/>
                    <a:pt x="13163" y="3634"/>
                    <a:pt x="13335" y="3788"/>
                  </a:cubicBezTo>
                  <a:cubicBezTo>
                    <a:pt x="13585" y="3991"/>
                    <a:pt x="13764" y="4265"/>
                    <a:pt x="13907" y="4562"/>
                  </a:cubicBezTo>
                  <a:cubicBezTo>
                    <a:pt x="13907" y="4574"/>
                    <a:pt x="13883" y="4586"/>
                    <a:pt x="13919" y="4610"/>
                  </a:cubicBezTo>
                  <a:cubicBezTo>
                    <a:pt x="13926" y="4612"/>
                    <a:pt x="13934" y="4613"/>
                    <a:pt x="13943" y="4613"/>
                  </a:cubicBezTo>
                  <a:cubicBezTo>
                    <a:pt x="13971" y="4613"/>
                    <a:pt x="14005" y="4606"/>
                    <a:pt x="14039" y="4606"/>
                  </a:cubicBezTo>
                  <a:cubicBezTo>
                    <a:pt x="14064" y="4606"/>
                    <a:pt x="14088" y="4609"/>
                    <a:pt x="14109" y="4622"/>
                  </a:cubicBezTo>
                  <a:cubicBezTo>
                    <a:pt x="14776" y="4943"/>
                    <a:pt x="14538" y="5705"/>
                    <a:pt x="13811" y="5705"/>
                  </a:cubicBezTo>
                  <a:cubicBezTo>
                    <a:pt x="13736" y="5705"/>
                    <a:pt x="13681" y="5619"/>
                    <a:pt x="13609" y="5619"/>
                  </a:cubicBezTo>
                  <a:cubicBezTo>
                    <a:pt x="13602" y="5619"/>
                    <a:pt x="13593" y="5620"/>
                    <a:pt x="13585" y="5622"/>
                  </a:cubicBezTo>
                  <a:cubicBezTo>
                    <a:pt x="13430" y="5682"/>
                    <a:pt x="13276" y="5824"/>
                    <a:pt x="13073" y="5824"/>
                  </a:cubicBezTo>
                  <a:cubicBezTo>
                    <a:pt x="13168" y="5872"/>
                    <a:pt x="13276" y="5884"/>
                    <a:pt x="13383" y="5932"/>
                  </a:cubicBezTo>
                  <a:cubicBezTo>
                    <a:pt x="13168" y="5991"/>
                    <a:pt x="12954" y="6051"/>
                    <a:pt x="12740" y="6110"/>
                  </a:cubicBezTo>
                  <a:cubicBezTo>
                    <a:pt x="12537" y="6170"/>
                    <a:pt x="12192" y="6277"/>
                    <a:pt x="12014" y="6348"/>
                  </a:cubicBezTo>
                  <a:cubicBezTo>
                    <a:pt x="11835" y="6420"/>
                    <a:pt x="11835" y="6396"/>
                    <a:pt x="11668" y="6479"/>
                  </a:cubicBezTo>
                  <a:cubicBezTo>
                    <a:pt x="11525" y="6574"/>
                    <a:pt x="11287" y="6729"/>
                    <a:pt x="11132" y="6836"/>
                  </a:cubicBezTo>
                  <a:cubicBezTo>
                    <a:pt x="10990" y="6944"/>
                    <a:pt x="10894" y="6967"/>
                    <a:pt x="10763" y="7110"/>
                  </a:cubicBezTo>
                  <a:cubicBezTo>
                    <a:pt x="10632" y="7253"/>
                    <a:pt x="10490" y="7539"/>
                    <a:pt x="10370" y="7717"/>
                  </a:cubicBezTo>
                  <a:cubicBezTo>
                    <a:pt x="10525" y="7968"/>
                    <a:pt x="10335" y="7825"/>
                    <a:pt x="10549" y="8158"/>
                  </a:cubicBezTo>
                  <a:cubicBezTo>
                    <a:pt x="10775" y="8503"/>
                    <a:pt x="11418" y="9337"/>
                    <a:pt x="11716" y="9765"/>
                  </a:cubicBezTo>
                  <a:cubicBezTo>
                    <a:pt x="11775" y="9980"/>
                    <a:pt x="11799" y="10146"/>
                    <a:pt x="11859" y="10325"/>
                  </a:cubicBezTo>
                  <a:lnTo>
                    <a:pt x="11490" y="10694"/>
                  </a:lnTo>
                  <a:cubicBezTo>
                    <a:pt x="10942" y="10575"/>
                    <a:pt x="10394" y="10444"/>
                    <a:pt x="9835" y="10325"/>
                  </a:cubicBezTo>
                  <a:lnTo>
                    <a:pt x="9835" y="10325"/>
                  </a:lnTo>
                  <a:cubicBezTo>
                    <a:pt x="9858" y="10337"/>
                    <a:pt x="9835" y="10325"/>
                    <a:pt x="9858" y="10349"/>
                  </a:cubicBezTo>
                  <a:lnTo>
                    <a:pt x="9930" y="10504"/>
                  </a:lnTo>
                  <a:cubicBezTo>
                    <a:pt x="10180" y="11051"/>
                    <a:pt x="10347" y="11611"/>
                    <a:pt x="10335" y="12206"/>
                  </a:cubicBezTo>
                  <a:cubicBezTo>
                    <a:pt x="10311" y="12801"/>
                    <a:pt x="10144" y="13278"/>
                    <a:pt x="9858" y="13802"/>
                  </a:cubicBezTo>
                  <a:cubicBezTo>
                    <a:pt x="9739" y="14040"/>
                    <a:pt x="9573" y="14254"/>
                    <a:pt x="9382" y="14456"/>
                  </a:cubicBezTo>
                  <a:cubicBezTo>
                    <a:pt x="9180" y="14671"/>
                    <a:pt x="9001" y="14826"/>
                    <a:pt x="8763" y="15040"/>
                  </a:cubicBezTo>
                  <a:cubicBezTo>
                    <a:pt x="8287" y="15457"/>
                    <a:pt x="7787" y="15873"/>
                    <a:pt x="7263" y="16290"/>
                  </a:cubicBezTo>
                  <a:cubicBezTo>
                    <a:pt x="6894" y="16600"/>
                    <a:pt x="6489" y="16933"/>
                    <a:pt x="6084" y="17254"/>
                  </a:cubicBezTo>
                  <a:cubicBezTo>
                    <a:pt x="5882" y="17433"/>
                    <a:pt x="5608" y="17659"/>
                    <a:pt x="5406" y="17862"/>
                  </a:cubicBezTo>
                  <a:cubicBezTo>
                    <a:pt x="5191" y="18076"/>
                    <a:pt x="4953" y="18314"/>
                    <a:pt x="4751" y="18540"/>
                  </a:cubicBezTo>
                  <a:lnTo>
                    <a:pt x="4739" y="18552"/>
                  </a:lnTo>
                  <a:cubicBezTo>
                    <a:pt x="4215" y="19147"/>
                    <a:pt x="3905" y="19433"/>
                    <a:pt x="3370" y="20124"/>
                  </a:cubicBezTo>
                  <a:cubicBezTo>
                    <a:pt x="2441" y="21350"/>
                    <a:pt x="1548" y="22672"/>
                    <a:pt x="905" y="24220"/>
                  </a:cubicBezTo>
                  <a:cubicBezTo>
                    <a:pt x="584" y="25005"/>
                    <a:pt x="286" y="25994"/>
                    <a:pt x="131" y="26970"/>
                  </a:cubicBezTo>
                  <a:cubicBezTo>
                    <a:pt x="0" y="27946"/>
                    <a:pt x="0" y="29161"/>
                    <a:pt x="155" y="30185"/>
                  </a:cubicBezTo>
                  <a:cubicBezTo>
                    <a:pt x="298" y="31220"/>
                    <a:pt x="643" y="32375"/>
                    <a:pt x="965" y="33304"/>
                  </a:cubicBezTo>
                  <a:cubicBezTo>
                    <a:pt x="1286" y="34233"/>
                    <a:pt x="1584" y="34923"/>
                    <a:pt x="1917" y="35780"/>
                  </a:cubicBezTo>
                  <a:cubicBezTo>
                    <a:pt x="1941" y="35840"/>
                    <a:pt x="1977" y="35947"/>
                    <a:pt x="2000" y="35983"/>
                  </a:cubicBezTo>
                  <a:cubicBezTo>
                    <a:pt x="2548" y="37352"/>
                    <a:pt x="3274" y="39114"/>
                    <a:pt x="3846" y="40364"/>
                  </a:cubicBezTo>
                  <a:cubicBezTo>
                    <a:pt x="4929" y="42793"/>
                    <a:pt x="5965" y="44865"/>
                    <a:pt x="7156" y="47127"/>
                  </a:cubicBezTo>
                  <a:cubicBezTo>
                    <a:pt x="7727" y="48199"/>
                    <a:pt x="8287" y="49175"/>
                    <a:pt x="8870" y="50211"/>
                  </a:cubicBezTo>
                  <a:cubicBezTo>
                    <a:pt x="9037" y="50508"/>
                    <a:pt x="9025" y="51044"/>
                    <a:pt x="9418" y="51080"/>
                  </a:cubicBezTo>
                  <a:cubicBezTo>
                    <a:pt x="9442" y="51080"/>
                    <a:pt x="9418" y="51044"/>
                    <a:pt x="9442" y="51044"/>
                  </a:cubicBezTo>
                  <a:cubicBezTo>
                    <a:pt x="9644" y="51116"/>
                    <a:pt x="9870" y="51175"/>
                    <a:pt x="10097" y="51247"/>
                  </a:cubicBezTo>
                  <a:cubicBezTo>
                    <a:pt x="10609" y="51675"/>
                    <a:pt x="11132" y="52092"/>
                    <a:pt x="11656" y="52533"/>
                  </a:cubicBezTo>
                  <a:cubicBezTo>
                    <a:pt x="12037" y="52675"/>
                    <a:pt x="12430" y="52794"/>
                    <a:pt x="12811" y="52949"/>
                  </a:cubicBezTo>
                  <a:cubicBezTo>
                    <a:pt x="13097" y="53497"/>
                    <a:pt x="13454" y="54021"/>
                    <a:pt x="13978" y="54342"/>
                  </a:cubicBezTo>
                  <a:cubicBezTo>
                    <a:pt x="14502" y="54676"/>
                    <a:pt x="15014" y="54914"/>
                    <a:pt x="15538" y="55211"/>
                  </a:cubicBezTo>
                  <a:cubicBezTo>
                    <a:pt x="15764" y="55426"/>
                    <a:pt x="15966" y="55640"/>
                    <a:pt x="16193" y="55878"/>
                  </a:cubicBezTo>
                  <a:cubicBezTo>
                    <a:pt x="16586" y="56724"/>
                    <a:pt x="17121" y="57712"/>
                    <a:pt x="17740" y="58343"/>
                  </a:cubicBezTo>
                  <a:cubicBezTo>
                    <a:pt x="18371" y="58986"/>
                    <a:pt x="19264" y="59688"/>
                    <a:pt x="19931" y="59986"/>
                  </a:cubicBezTo>
                  <a:cubicBezTo>
                    <a:pt x="20598" y="60272"/>
                    <a:pt x="20729" y="60248"/>
                    <a:pt x="21288" y="60522"/>
                  </a:cubicBezTo>
                  <a:cubicBezTo>
                    <a:pt x="21610" y="60522"/>
                    <a:pt x="21967" y="60534"/>
                    <a:pt x="22324" y="60545"/>
                  </a:cubicBezTo>
                  <a:cubicBezTo>
                    <a:pt x="22658" y="60926"/>
                    <a:pt x="23229" y="61557"/>
                    <a:pt x="23384" y="61962"/>
                  </a:cubicBezTo>
                  <a:cubicBezTo>
                    <a:pt x="23527" y="62367"/>
                    <a:pt x="23444" y="62450"/>
                    <a:pt x="23586" y="62796"/>
                  </a:cubicBezTo>
                  <a:cubicBezTo>
                    <a:pt x="23348" y="63022"/>
                    <a:pt x="23586" y="63427"/>
                    <a:pt x="23134" y="63558"/>
                  </a:cubicBezTo>
                  <a:cubicBezTo>
                    <a:pt x="22809" y="63649"/>
                    <a:pt x="22694" y="63805"/>
                    <a:pt x="22358" y="63805"/>
                  </a:cubicBezTo>
                  <a:cubicBezTo>
                    <a:pt x="22213" y="63805"/>
                    <a:pt x="22026" y="63776"/>
                    <a:pt x="21765" y="63701"/>
                  </a:cubicBezTo>
                  <a:cubicBezTo>
                    <a:pt x="20884" y="63462"/>
                    <a:pt x="18693" y="62510"/>
                    <a:pt x="17598" y="62057"/>
                  </a:cubicBezTo>
                  <a:cubicBezTo>
                    <a:pt x="17324" y="61796"/>
                    <a:pt x="17145" y="61581"/>
                    <a:pt x="16943" y="61355"/>
                  </a:cubicBezTo>
                  <a:lnTo>
                    <a:pt x="16943" y="61355"/>
                  </a:lnTo>
                  <a:cubicBezTo>
                    <a:pt x="17383" y="61998"/>
                    <a:pt x="18074" y="62986"/>
                    <a:pt x="18467" y="63546"/>
                  </a:cubicBezTo>
                  <a:cubicBezTo>
                    <a:pt x="18860" y="64093"/>
                    <a:pt x="18979" y="64201"/>
                    <a:pt x="19300" y="64629"/>
                  </a:cubicBezTo>
                  <a:cubicBezTo>
                    <a:pt x="19348" y="64689"/>
                    <a:pt x="19419" y="64760"/>
                    <a:pt x="19455" y="64820"/>
                  </a:cubicBezTo>
                  <a:cubicBezTo>
                    <a:pt x="20050" y="65570"/>
                    <a:pt x="20610" y="66320"/>
                    <a:pt x="21062" y="67130"/>
                  </a:cubicBezTo>
                  <a:cubicBezTo>
                    <a:pt x="21181" y="67332"/>
                    <a:pt x="21241" y="67487"/>
                    <a:pt x="21312" y="67689"/>
                  </a:cubicBezTo>
                  <a:cubicBezTo>
                    <a:pt x="21348" y="67686"/>
                    <a:pt x="21383" y="67685"/>
                    <a:pt x="21417" y="67685"/>
                  </a:cubicBezTo>
                  <a:cubicBezTo>
                    <a:pt x="21837" y="67685"/>
                    <a:pt x="22133" y="67891"/>
                    <a:pt x="22265" y="68320"/>
                  </a:cubicBezTo>
                  <a:cubicBezTo>
                    <a:pt x="22277" y="68368"/>
                    <a:pt x="22253" y="68427"/>
                    <a:pt x="22301" y="68451"/>
                  </a:cubicBezTo>
                  <a:cubicBezTo>
                    <a:pt x="22551" y="68582"/>
                    <a:pt x="22729" y="68749"/>
                    <a:pt x="22848" y="69035"/>
                  </a:cubicBezTo>
                  <a:cubicBezTo>
                    <a:pt x="23134" y="69142"/>
                    <a:pt x="23491" y="69237"/>
                    <a:pt x="23753" y="69273"/>
                  </a:cubicBezTo>
                  <a:cubicBezTo>
                    <a:pt x="23853" y="69281"/>
                    <a:pt x="23949" y="69287"/>
                    <a:pt x="24040" y="69287"/>
                  </a:cubicBezTo>
                  <a:cubicBezTo>
                    <a:pt x="24198" y="69287"/>
                    <a:pt x="24343" y="69270"/>
                    <a:pt x="24479" y="69225"/>
                  </a:cubicBezTo>
                  <a:cubicBezTo>
                    <a:pt x="24539" y="69213"/>
                    <a:pt x="24503" y="69142"/>
                    <a:pt x="24539" y="69106"/>
                  </a:cubicBezTo>
                  <a:cubicBezTo>
                    <a:pt x="25098" y="68808"/>
                    <a:pt x="25003" y="68273"/>
                    <a:pt x="25253" y="67772"/>
                  </a:cubicBezTo>
                  <a:cubicBezTo>
                    <a:pt x="25289" y="67261"/>
                    <a:pt x="25420" y="66760"/>
                    <a:pt x="25479" y="66260"/>
                  </a:cubicBezTo>
                  <a:cubicBezTo>
                    <a:pt x="25487" y="66153"/>
                    <a:pt x="25546" y="66062"/>
                    <a:pt x="25631" y="66062"/>
                  </a:cubicBezTo>
                  <a:cubicBezTo>
                    <a:pt x="25687" y="66062"/>
                    <a:pt x="25754" y="66102"/>
                    <a:pt x="25825" y="66201"/>
                  </a:cubicBezTo>
                  <a:cubicBezTo>
                    <a:pt x="26003" y="66463"/>
                    <a:pt x="26444" y="67010"/>
                    <a:pt x="26789" y="67189"/>
                  </a:cubicBezTo>
                  <a:cubicBezTo>
                    <a:pt x="26859" y="67224"/>
                    <a:pt x="27004" y="67271"/>
                    <a:pt x="27115" y="67271"/>
                  </a:cubicBezTo>
                  <a:cubicBezTo>
                    <a:pt x="27156" y="67271"/>
                    <a:pt x="27192" y="67265"/>
                    <a:pt x="27218" y="67249"/>
                  </a:cubicBezTo>
                  <a:cubicBezTo>
                    <a:pt x="27273" y="67218"/>
                    <a:pt x="27357" y="67193"/>
                    <a:pt x="27433" y="67193"/>
                  </a:cubicBezTo>
                  <a:cubicBezTo>
                    <a:pt x="27505" y="67193"/>
                    <a:pt x="27570" y="67215"/>
                    <a:pt x="27599" y="67272"/>
                  </a:cubicBezTo>
                  <a:cubicBezTo>
                    <a:pt x="27651" y="67367"/>
                    <a:pt x="27611" y="67443"/>
                    <a:pt x="27642" y="67443"/>
                  </a:cubicBezTo>
                  <a:cubicBezTo>
                    <a:pt x="27646" y="67443"/>
                    <a:pt x="27651" y="67442"/>
                    <a:pt x="27658" y="67439"/>
                  </a:cubicBezTo>
                  <a:cubicBezTo>
                    <a:pt x="27725" y="67424"/>
                    <a:pt x="27792" y="67417"/>
                    <a:pt x="27858" y="67417"/>
                  </a:cubicBezTo>
                  <a:cubicBezTo>
                    <a:pt x="28054" y="67417"/>
                    <a:pt x="28242" y="67481"/>
                    <a:pt x="28385" y="67606"/>
                  </a:cubicBezTo>
                  <a:cubicBezTo>
                    <a:pt x="28575" y="67772"/>
                    <a:pt x="28718" y="67975"/>
                    <a:pt x="28932" y="68023"/>
                  </a:cubicBezTo>
                  <a:cubicBezTo>
                    <a:pt x="29385" y="68118"/>
                    <a:pt x="29790" y="68118"/>
                    <a:pt x="30182" y="68356"/>
                  </a:cubicBezTo>
                  <a:cubicBezTo>
                    <a:pt x="30218" y="68368"/>
                    <a:pt x="30242" y="68380"/>
                    <a:pt x="30266" y="68392"/>
                  </a:cubicBezTo>
                  <a:cubicBezTo>
                    <a:pt x="30278" y="68392"/>
                    <a:pt x="30266" y="68380"/>
                    <a:pt x="30278" y="68380"/>
                  </a:cubicBezTo>
                  <a:cubicBezTo>
                    <a:pt x="30290" y="68380"/>
                    <a:pt x="30337" y="68332"/>
                    <a:pt x="30337" y="68332"/>
                  </a:cubicBezTo>
                  <a:cubicBezTo>
                    <a:pt x="30349" y="68332"/>
                    <a:pt x="30349" y="68320"/>
                    <a:pt x="30361" y="68320"/>
                  </a:cubicBezTo>
                  <a:lnTo>
                    <a:pt x="30421" y="68320"/>
                  </a:lnTo>
                  <a:cubicBezTo>
                    <a:pt x="30444" y="68320"/>
                    <a:pt x="30444" y="68320"/>
                    <a:pt x="30468" y="68332"/>
                  </a:cubicBezTo>
                  <a:cubicBezTo>
                    <a:pt x="30480" y="68332"/>
                    <a:pt x="30528" y="68356"/>
                    <a:pt x="30540" y="68356"/>
                  </a:cubicBezTo>
                  <a:cubicBezTo>
                    <a:pt x="30563" y="68356"/>
                    <a:pt x="30599" y="68380"/>
                    <a:pt x="30623" y="68380"/>
                  </a:cubicBezTo>
                  <a:cubicBezTo>
                    <a:pt x="30813" y="68451"/>
                    <a:pt x="31123" y="68546"/>
                    <a:pt x="31302" y="68606"/>
                  </a:cubicBezTo>
                  <a:cubicBezTo>
                    <a:pt x="31468" y="68654"/>
                    <a:pt x="31409" y="68630"/>
                    <a:pt x="31552" y="68665"/>
                  </a:cubicBezTo>
                  <a:cubicBezTo>
                    <a:pt x="31706" y="68689"/>
                    <a:pt x="31826" y="68713"/>
                    <a:pt x="32028" y="68725"/>
                  </a:cubicBezTo>
                  <a:cubicBezTo>
                    <a:pt x="33195" y="68844"/>
                    <a:pt x="34469" y="68975"/>
                    <a:pt x="35636" y="69142"/>
                  </a:cubicBezTo>
                  <a:cubicBezTo>
                    <a:pt x="35862" y="69166"/>
                    <a:pt x="35981" y="69201"/>
                    <a:pt x="36183" y="69225"/>
                  </a:cubicBezTo>
                  <a:cubicBezTo>
                    <a:pt x="36374" y="69261"/>
                    <a:pt x="36659" y="69332"/>
                    <a:pt x="36826" y="69356"/>
                  </a:cubicBezTo>
                  <a:cubicBezTo>
                    <a:pt x="36993" y="69404"/>
                    <a:pt x="37088" y="69416"/>
                    <a:pt x="37207" y="69463"/>
                  </a:cubicBezTo>
                  <a:cubicBezTo>
                    <a:pt x="37850" y="69642"/>
                    <a:pt x="38481" y="69856"/>
                    <a:pt x="39053" y="70142"/>
                  </a:cubicBezTo>
                  <a:cubicBezTo>
                    <a:pt x="39636" y="70416"/>
                    <a:pt x="40100" y="70713"/>
                    <a:pt x="40624" y="71118"/>
                  </a:cubicBezTo>
                  <a:cubicBezTo>
                    <a:pt x="41124" y="71523"/>
                    <a:pt x="41660" y="72059"/>
                    <a:pt x="42136" y="72523"/>
                  </a:cubicBezTo>
                  <a:cubicBezTo>
                    <a:pt x="42470" y="72833"/>
                    <a:pt x="42863" y="73237"/>
                    <a:pt x="43148" y="73499"/>
                  </a:cubicBezTo>
                  <a:cubicBezTo>
                    <a:pt x="43446" y="73773"/>
                    <a:pt x="43696" y="73964"/>
                    <a:pt x="43934" y="74154"/>
                  </a:cubicBezTo>
                  <a:cubicBezTo>
                    <a:pt x="44172" y="74345"/>
                    <a:pt x="44315" y="74440"/>
                    <a:pt x="44506" y="74607"/>
                  </a:cubicBezTo>
                  <a:cubicBezTo>
                    <a:pt x="44970" y="74988"/>
                    <a:pt x="45339" y="75345"/>
                    <a:pt x="45625" y="75881"/>
                  </a:cubicBezTo>
                  <a:cubicBezTo>
                    <a:pt x="45744" y="76107"/>
                    <a:pt x="45803" y="76369"/>
                    <a:pt x="45875" y="76631"/>
                  </a:cubicBezTo>
                  <a:cubicBezTo>
                    <a:pt x="45887" y="76655"/>
                    <a:pt x="45899" y="76714"/>
                    <a:pt x="45899" y="76750"/>
                  </a:cubicBezTo>
                  <a:cubicBezTo>
                    <a:pt x="45994" y="77059"/>
                    <a:pt x="46077" y="77369"/>
                    <a:pt x="46196" y="77678"/>
                  </a:cubicBezTo>
                  <a:cubicBezTo>
                    <a:pt x="46244" y="77809"/>
                    <a:pt x="46351" y="78036"/>
                    <a:pt x="46411" y="78143"/>
                  </a:cubicBezTo>
                  <a:cubicBezTo>
                    <a:pt x="46470" y="78250"/>
                    <a:pt x="46494" y="78310"/>
                    <a:pt x="46542" y="78369"/>
                  </a:cubicBezTo>
                  <a:cubicBezTo>
                    <a:pt x="46589" y="78429"/>
                    <a:pt x="46589" y="78440"/>
                    <a:pt x="46613" y="78488"/>
                  </a:cubicBezTo>
                  <a:cubicBezTo>
                    <a:pt x="46649" y="78524"/>
                    <a:pt x="46661" y="78560"/>
                    <a:pt x="46696" y="78595"/>
                  </a:cubicBezTo>
                  <a:cubicBezTo>
                    <a:pt x="46911" y="78917"/>
                    <a:pt x="47066" y="79131"/>
                    <a:pt x="47304" y="79464"/>
                  </a:cubicBezTo>
                  <a:cubicBezTo>
                    <a:pt x="47720" y="80048"/>
                    <a:pt x="48209" y="80691"/>
                    <a:pt x="48732" y="81227"/>
                  </a:cubicBezTo>
                  <a:lnTo>
                    <a:pt x="48935" y="81429"/>
                  </a:lnTo>
                  <a:cubicBezTo>
                    <a:pt x="49018" y="81500"/>
                    <a:pt x="48982" y="81465"/>
                    <a:pt x="49090" y="81596"/>
                  </a:cubicBezTo>
                  <a:cubicBezTo>
                    <a:pt x="49209" y="81727"/>
                    <a:pt x="49578" y="82119"/>
                    <a:pt x="49709" y="82262"/>
                  </a:cubicBezTo>
                  <a:cubicBezTo>
                    <a:pt x="49852" y="82417"/>
                    <a:pt x="49816" y="82429"/>
                    <a:pt x="49935" y="82596"/>
                  </a:cubicBezTo>
                  <a:cubicBezTo>
                    <a:pt x="50054" y="82762"/>
                    <a:pt x="50173" y="82929"/>
                    <a:pt x="50328" y="83132"/>
                  </a:cubicBezTo>
                  <a:cubicBezTo>
                    <a:pt x="50602" y="83489"/>
                    <a:pt x="50947" y="83846"/>
                    <a:pt x="51352" y="84096"/>
                  </a:cubicBezTo>
                  <a:cubicBezTo>
                    <a:pt x="51542" y="84215"/>
                    <a:pt x="51768" y="84286"/>
                    <a:pt x="51995" y="84346"/>
                  </a:cubicBezTo>
                  <a:cubicBezTo>
                    <a:pt x="52019" y="84346"/>
                    <a:pt x="52019" y="84346"/>
                    <a:pt x="52066" y="84370"/>
                  </a:cubicBezTo>
                  <a:cubicBezTo>
                    <a:pt x="52114" y="84370"/>
                    <a:pt x="52209" y="84382"/>
                    <a:pt x="52257" y="84382"/>
                  </a:cubicBezTo>
                  <a:lnTo>
                    <a:pt x="52566" y="84382"/>
                  </a:lnTo>
                  <a:cubicBezTo>
                    <a:pt x="52602" y="84382"/>
                    <a:pt x="52614" y="84370"/>
                    <a:pt x="52650" y="84370"/>
                  </a:cubicBezTo>
                  <a:cubicBezTo>
                    <a:pt x="52673" y="84370"/>
                    <a:pt x="52673" y="84346"/>
                    <a:pt x="52709" y="84346"/>
                  </a:cubicBezTo>
                  <a:cubicBezTo>
                    <a:pt x="52745" y="84334"/>
                    <a:pt x="52804" y="84286"/>
                    <a:pt x="52828" y="84251"/>
                  </a:cubicBezTo>
                  <a:cubicBezTo>
                    <a:pt x="52840" y="84203"/>
                    <a:pt x="52804" y="84132"/>
                    <a:pt x="52828" y="84132"/>
                  </a:cubicBezTo>
                  <a:cubicBezTo>
                    <a:pt x="52830" y="84129"/>
                    <a:pt x="52832" y="84127"/>
                    <a:pt x="52835" y="84127"/>
                  </a:cubicBezTo>
                  <a:cubicBezTo>
                    <a:pt x="52857" y="84127"/>
                    <a:pt x="52916" y="84193"/>
                    <a:pt x="52947" y="84203"/>
                  </a:cubicBezTo>
                  <a:cubicBezTo>
                    <a:pt x="52959" y="84203"/>
                    <a:pt x="52983" y="84215"/>
                    <a:pt x="53007" y="84227"/>
                  </a:cubicBezTo>
                  <a:cubicBezTo>
                    <a:pt x="53162" y="84310"/>
                    <a:pt x="53459" y="84382"/>
                    <a:pt x="53602" y="84405"/>
                  </a:cubicBezTo>
                  <a:cubicBezTo>
                    <a:pt x="53733" y="84441"/>
                    <a:pt x="53697" y="84429"/>
                    <a:pt x="53793" y="84441"/>
                  </a:cubicBezTo>
                  <a:cubicBezTo>
                    <a:pt x="53900" y="84453"/>
                    <a:pt x="54102" y="84465"/>
                    <a:pt x="54174" y="84489"/>
                  </a:cubicBezTo>
                  <a:lnTo>
                    <a:pt x="54471" y="84489"/>
                  </a:lnTo>
                  <a:cubicBezTo>
                    <a:pt x="54492" y="84489"/>
                    <a:pt x="54495" y="84463"/>
                    <a:pt x="54502" y="84463"/>
                  </a:cubicBezTo>
                  <a:cubicBezTo>
                    <a:pt x="54504" y="84463"/>
                    <a:pt x="54505" y="84463"/>
                    <a:pt x="54507" y="84465"/>
                  </a:cubicBezTo>
                  <a:cubicBezTo>
                    <a:pt x="54519" y="84465"/>
                    <a:pt x="54531" y="84465"/>
                    <a:pt x="54555" y="84489"/>
                  </a:cubicBezTo>
                  <a:cubicBezTo>
                    <a:pt x="54566" y="84501"/>
                    <a:pt x="54578" y="84489"/>
                    <a:pt x="54590" y="84513"/>
                  </a:cubicBezTo>
                  <a:cubicBezTo>
                    <a:pt x="54614" y="84525"/>
                    <a:pt x="54590" y="84513"/>
                    <a:pt x="54614" y="84572"/>
                  </a:cubicBezTo>
                  <a:cubicBezTo>
                    <a:pt x="54626" y="84632"/>
                    <a:pt x="54697" y="84810"/>
                    <a:pt x="54757" y="84882"/>
                  </a:cubicBezTo>
                  <a:cubicBezTo>
                    <a:pt x="54757" y="84894"/>
                    <a:pt x="54757" y="84894"/>
                    <a:pt x="54758" y="84894"/>
                  </a:cubicBezTo>
                  <a:cubicBezTo>
                    <a:pt x="54760" y="84894"/>
                    <a:pt x="54763" y="84894"/>
                    <a:pt x="54769" y="84906"/>
                  </a:cubicBezTo>
                  <a:lnTo>
                    <a:pt x="54769" y="84917"/>
                  </a:lnTo>
                  <a:cubicBezTo>
                    <a:pt x="54769" y="84929"/>
                    <a:pt x="54769" y="84929"/>
                    <a:pt x="54793" y="84941"/>
                  </a:cubicBezTo>
                  <a:cubicBezTo>
                    <a:pt x="54816" y="84989"/>
                    <a:pt x="54852" y="85025"/>
                    <a:pt x="54888" y="85048"/>
                  </a:cubicBezTo>
                  <a:cubicBezTo>
                    <a:pt x="54936" y="85096"/>
                    <a:pt x="54947" y="85108"/>
                    <a:pt x="55007" y="85144"/>
                  </a:cubicBezTo>
                  <a:cubicBezTo>
                    <a:pt x="55067" y="85179"/>
                    <a:pt x="55186" y="85227"/>
                    <a:pt x="55281" y="85239"/>
                  </a:cubicBezTo>
                  <a:cubicBezTo>
                    <a:pt x="55043" y="84917"/>
                    <a:pt x="54816" y="84632"/>
                    <a:pt x="54566" y="84275"/>
                  </a:cubicBezTo>
                  <a:cubicBezTo>
                    <a:pt x="54162" y="82917"/>
                    <a:pt x="53376" y="80536"/>
                    <a:pt x="53007" y="79405"/>
                  </a:cubicBezTo>
                  <a:cubicBezTo>
                    <a:pt x="52614" y="78274"/>
                    <a:pt x="52626" y="78393"/>
                    <a:pt x="52316" y="77500"/>
                  </a:cubicBezTo>
                  <a:lnTo>
                    <a:pt x="52316" y="77500"/>
                  </a:lnTo>
                  <a:cubicBezTo>
                    <a:pt x="53543" y="77952"/>
                    <a:pt x="54733" y="78310"/>
                    <a:pt x="55948" y="78738"/>
                  </a:cubicBezTo>
                  <a:cubicBezTo>
                    <a:pt x="56055" y="78869"/>
                    <a:pt x="56352" y="79131"/>
                    <a:pt x="56460" y="79191"/>
                  </a:cubicBezTo>
                  <a:cubicBezTo>
                    <a:pt x="56492" y="79211"/>
                    <a:pt x="56505" y="79217"/>
                    <a:pt x="56510" y="79217"/>
                  </a:cubicBezTo>
                  <a:cubicBezTo>
                    <a:pt x="56518" y="79217"/>
                    <a:pt x="56505" y="79201"/>
                    <a:pt x="56520" y="79201"/>
                  </a:cubicBezTo>
                  <a:cubicBezTo>
                    <a:pt x="56523" y="79201"/>
                    <a:pt x="56526" y="79201"/>
                    <a:pt x="56531" y="79202"/>
                  </a:cubicBezTo>
                  <a:cubicBezTo>
                    <a:pt x="56539" y="79206"/>
                    <a:pt x="56543" y="79208"/>
                    <a:pt x="56545" y="79208"/>
                  </a:cubicBezTo>
                  <a:cubicBezTo>
                    <a:pt x="56549" y="79208"/>
                    <a:pt x="56547" y="79202"/>
                    <a:pt x="56555" y="79202"/>
                  </a:cubicBezTo>
                  <a:lnTo>
                    <a:pt x="56579" y="79202"/>
                  </a:lnTo>
                  <a:cubicBezTo>
                    <a:pt x="56602" y="79202"/>
                    <a:pt x="56638" y="79191"/>
                    <a:pt x="56674" y="79167"/>
                  </a:cubicBezTo>
                  <a:cubicBezTo>
                    <a:pt x="56721" y="79155"/>
                    <a:pt x="56817" y="79060"/>
                    <a:pt x="56829" y="79024"/>
                  </a:cubicBezTo>
                  <a:cubicBezTo>
                    <a:pt x="56841" y="78976"/>
                    <a:pt x="56841" y="78988"/>
                    <a:pt x="56852" y="78964"/>
                  </a:cubicBezTo>
                  <a:lnTo>
                    <a:pt x="56888" y="78905"/>
                  </a:lnTo>
                  <a:cubicBezTo>
                    <a:pt x="56900" y="78869"/>
                    <a:pt x="56900" y="78833"/>
                    <a:pt x="56900" y="78798"/>
                  </a:cubicBezTo>
                  <a:lnTo>
                    <a:pt x="56900" y="78690"/>
                  </a:lnTo>
                  <a:lnTo>
                    <a:pt x="56900" y="78631"/>
                  </a:lnTo>
                  <a:cubicBezTo>
                    <a:pt x="56900" y="78452"/>
                    <a:pt x="56852" y="78202"/>
                    <a:pt x="56817" y="78059"/>
                  </a:cubicBezTo>
                  <a:cubicBezTo>
                    <a:pt x="56781" y="77905"/>
                    <a:pt x="56769" y="77857"/>
                    <a:pt x="56733" y="77738"/>
                  </a:cubicBezTo>
                  <a:lnTo>
                    <a:pt x="56733" y="77738"/>
                  </a:lnTo>
                  <a:cubicBezTo>
                    <a:pt x="56793" y="77798"/>
                    <a:pt x="56900" y="77917"/>
                    <a:pt x="56936" y="77964"/>
                  </a:cubicBezTo>
                  <a:cubicBezTo>
                    <a:pt x="56972" y="78012"/>
                    <a:pt x="56960" y="78012"/>
                    <a:pt x="56995" y="78024"/>
                  </a:cubicBezTo>
                  <a:cubicBezTo>
                    <a:pt x="57019" y="78036"/>
                    <a:pt x="57007" y="78036"/>
                    <a:pt x="57031" y="78059"/>
                  </a:cubicBezTo>
                  <a:cubicBezTo>
                    <a:pt x="57067" y="78071"/>
                    <a:pt x="57126" y="78071"/>
                    <a:pt x="57150" y="78071"/>
                  </a:cubicBezTo>
                  <a:lnTo>
                    <a:pt x="57174" y="78071"/>
                  </a:lnTo>
                  <a:cubicBezTo>
                    <a:pt x="57186" y="78071"/>
                    <a:pt x="57257" y="78012"/>
                    <a:pt x="57269" y="78000"/>
                  </a:cubicBezTo>
                  <a:cubicBezTo>
                    <a:pt x="57293" y="77964"/>
                    <a:pt x="57293" y="77976"/>
                    <a:pt x="57293" y="77964"/>
                  </a:cubicBezTo>
                  <a:cubicBezTo>
                    <a:pt x="57305" y="77952"/>
                    <a:pt x="57317" y="77905"/>
                    <a:pt x="57317" y="77893"/>
                  </a:cubicBezTo>
                  <a:cubicBezTo>
                    <a:pt x="57317" y="77869"/>
                    <a:pt x="57317" y="77869"/>
                    <a:pt x="57329" y="77857"/>
                  </a:cubicBezTo>
                  <a:cubicBezTo>
                    <a:pt x="57329" y="77845"/>
                    <a:pt x="57329" y="77845"/>
                    <a:pt x="57353" y="77809"/>
                  </a:cubicBezTo>
                  <a:cubicBezTo>
                    <a:pt x="57353" y="77786"/>
                    <a:pt x="57353" y="77786"/>
                    <a:pt x="57364" y="77726"/>
                  </a:cubicBezTo>
                  <a:cubicBezTo>
                    <a:pt x="57364" y="77667"/>
                    <a:pt x="57376" y="77440"/>
                    <a:pt x="57364" y="77369"/>
                  </a:cubicBezTo>
                  <a:cubicBezTo>
                    <a:pt x="57364" y="77297"/>
                    <a:pt x="57364" y="77202"/>
                    <a:pt x="57353" y="77167"/>
                  </a:cubicBezTo>
                  <a:cubicBezTo>
                    <a:pt x="57329" y="76881"/>
                    <a:pt x="57305" y="76643"/>
                    <a:pt x="57269" y="76357"/>
                  </a:cubicBezTo>
                  <a:cubicBezTo>
                    <a:pt x="57210" y="75833"/>
                    <a:pt x="57150" y="75404"/>
                    <a:pt x="57067" y="74857"/>
                  </a:cubicBezTo>
                  <a:cubicBezTo>
                    <a:pt x="56924" y="73999"/>
                    <a:pt x="56733" y="72999"/>
                    <a:pt x="56579" y="72142"/>
                  </a:cubicBezTo>
                  <a:cubicBezTo>
                    <a:pt x="56400" y="71297"/>
                    <a:pt x="56186" y="70392"/>
                    <a:pt x="55995" y="69594"/>
                  </a:cubicBezTo>
                  <a:cubicBezTo>
                    <a:pt x="55876" y="69094"/>
                    <a:pt x="55769" y="68761"/>
                    <a:pt x="55638" y="68308"/>
                  </a:cubicBezTo>
                  <a:cubicBezTo>
                    <a:pt x="55495" y="67844"/>
                    <a:pt x="55352" y="67439"/>
                    <a:pt x="55174" y="67010"/>
                  </a:cubicBezTo>
                  <a:cubicBezTo>
                    <a:pt x="55114" y="66891"/>
                    <a:pt x="55067" y="66725"/>
                    <a:pt x="55031" y="66594"/>
                  </a:cubicBezTo>
                  <a:cubicBezTo>
                    <a:pt x="54983" y="66463"/>
                    <a:pt x="55007" y="66522"/>
                    <a:pt x="54947" y="66344"/>
                  </a:cubicBezTo>
                  <a:cubicBezTo>
                    <a:pt x="54888" y="66177"/>
                    <a:pt x="54805" y="65903"/>
                    <a:pt x="54709" y="65689"/>
                  </a:cubicBezTo>
                  <a:cubicBezTo>
                    <a:pt x="54507" y="65165"/>
                    <a:pt x="54400" y="64867"/>
                    <a:pt x="54150" y="64284"/>
                  </a:cubicBezTo>
                  <a:cubicBezTo>
                    <a:pt x="53662" y="63153"/>
                    <a:pt x="53400" y="62534"/>
                    <a:pt x="52781" y="61188"/>
                  </a:cubicBezTo>
                  <a:cubicBezTo>
                    <a:pt x="51673" y="58795"/>
                    <a:pt x="50340" y="56045"/>
                    <a:pt x="49054" y="53449"/>
                  </a:cubicBezTo>
                  <a:cubicBezTo>
                    <a:pt x="48280" y="51890"/>
                    <a:pt x="47185" y="49758"/>
                    <a:pt x="46280" y="48199"/>
                  </a:cubicBezTo>
                  <a:cubicBezTo>
                    <a:pt x="45470" y="46818"/>
                    <a:pt x="44613" y="45425"/>
                    <a:pt x="43744" y="44210"/>
                  </a:cubicBezTo>
                  <a:cubicBezTo>
                    <a:pt x="42267" y="42115"/>
                    <a:pt x="40839" y="40341"/>
                    <a:pt x="39136" y="38495"/>
                  </a:cubicBezTo>
                  <a:cubicBezTo>
                    <a:pt x="38338" y="37650"/>
                    <a:pt x="37552" y="36900"/>
                    <a:pt x="36648" y="36102"/>
                  </a:cubicBezTo>
                  <a:cubicBezTo>
                    <a:pt x="35743" y="35292"/>
                    <a:pt x="34647" y="34447"/>
                    <a:pt x="33623" y="33733"/>
                  </a:cubicBezTo>
                  <a:cubicBezTo>
                    <a:pt x="32361" y="32852"/>
                    <a:pt x="30980" y="32006"/>
                    <a:pt x="29623" y="31339"/>
                  </a:cubicBezTo>
                  <a:cubicBezTo>
                    <a:pt x="27825" y="30446"/>
                    <a:pt x="25991" y="29756"/>
                    <a:pt x="24086" y="29196"/>
                  </a:cubicBezTo>
                  <a:cubicBezTo>
                    <a:pt x="23515" y="29030"/>
                    <a:pt x="22955" y="28899"/>
                    <a:pt x="22396" y="28792"/>
                  </a:cubicBezTo>
                  <a:cubicBezTo>
                    <a:pt x="21027" y="28518"/>
                    <a:pt x="19610" y="28327"/>
                    <a:pt x="18252" y="28280"/>
                  </a:cubicBezTo>
                  <a:cubicBezTo>
                    <a:pt x="17917" y="28265"/>
                    <a:pt x="17588" y="28258"/>
                    <a:pt x="17264" y="28258"/>
                  </a:cubicBezTo>
                  <a:cubicBezTo>
                    <a:pt x="16022" y="28258"/>
                    <a:pt x="14843" y="28362"/>
                    <a:pt x="13597" y="28541"/>
                  </a:cubicBezTo>
                  <a:lnTo>
                    <a:pt x="13561" y="28541"/>
                  </a:lnTo>
                  <a:cubicBezTo>
                    <a:pt x="12930" y="28637"/>
                    <a:pt x="12275" y="28744"/>
                    <a:pt x="11656" y="28756"/>
                  </a:cubicBezTo>
                  <a:cubicBezTo>
                    <a:pt x="11588" y="28761"/>
                    <a:pt x="11521" y="28763"/>
                    <a:pt x="11456" y="28763"/>
                  </a:cubicBezTo>
                  <a:cubicBezTo>
                    <a:pt x="11216" y="28763"/>
                    <a:pt x="10995" y="28731"/>
                    <a:pt x="10751" y="28684"/>
                  </a:cubicBezTo>
                  <a:cubicBezTo>
                    <a:pt x="10692" y="28672"/>
                    <a:pt x="10644" y="28672"/>
                    <a:pt x="10597" y="28661"/>
                  </a:cubicBezTo>
                  <a:cubicBezTo>
                    <a:pt x="10359" y="28601"/>
                    <a:pt x="10156" y="28553"/>
                    <a:pt x="9918" y="28422"/>
                  </a:cubicBezTo>
                  <a:cubicBezTo>
                    <a:pt x="9692" y="28303"/>
                    <a:pt x="9466" y="28125"/>
                    <a:pt x="9358" y="27863"/>
                  </a:cubicBezTo>
                  <a:cubicBezTo>
                    <a:pt x="9263" y="27613"/>
                    <a:pt x="9263" y="27351"/>
                    <a:pt x="9299" y="27077"/>
                  </a:cubicBezTo>
                  <a:cubicBezTo>
                    <a:pt x="9347" y="26815"/>
                    <a:pt x="9454" y="26553"/>
                    <a:pt x="9573" y="26291"/>
                  </a:cubicBezTo>
                  <a:cubicBezTo>
                    <a:pt x="9692" y="26041"/>
                    <a:pt x="9823" y="25803"/>
                    <a:pt x="9989" y="25565"/>
                  </a:cubicBezTo>
                  <a:cubicBezTo>
                    <a:pt x="10644" y="24612"/>
                    <a:pt x="11382" y="23731"/>
                    <a:pt x="12204" y="22898"/>
                  </a:cubicBezTo>
                  <a:cubicBezTo>
                    <a:pt x="12656" y="22445"/>
                    <a:pt x="13085" y="22053"/>
                    <a:pt x="13573" y="21588"/>
                  </a:cubicBezTo>
                  <a:cubicBezTo>
                    <a:pt x="13752" y="21422"/>
                    <a:pt x="14097" y="21112"/>
                    <a:pt x="14288" y="20933"/>
                  </a:cubicBezTo>
                  <a:cubicBezTo>
                    <a:pt x="14478" y="20755"/>
                    <a:pt x="14585" y="20648"/>
                    <a:pt x="14776" y="20457"/>
                  </a:cubicBezTo>
                  <a:cubicBezTo>
                    <a:pt x="14954" y="20279"/>
                    <a:pt x="15228" y="20029"/>
                    <a:pt x="15407" y="19850"/>
                  </a:cubicBezTo>
                  <a:cubicBezTo>
                    <a:pt x="16443" y="18838"/>
                    <a:pt x="17431" y="17897"/>
                    <a:pt x="18443" y="16826"/>
                  </a:cubicBezTo>
                  <a:cubicBezTo>
                    <a:pt x="19086" y="16159"/>
                    <a:pt x="19693" y="15468"/>
                    <a:pt x="20312" y="14706"/>
                  </a:cubicBezTo>
                  <a:cubicBezTo>
                    <a:pt x="20943" y="13956"/>
                    <a:pt x="21658" y="13028"/>
                    <a:pt x="22158" y="12147"/>
                  </a:cubicBezTo>
                  <a:cubicBezTo>
                    <a:pt x="22443" y="11670"/>
                    <a:pt x="22670" y="11135"/>
                    <a:pt x="22836" y="10646"/>
                  </a:cubicBezTo>
                  <a:cubicBezTo>
                    <a:pt x="22991" y="10158"/>
                    <a:pt x="23074" y="9587"/>
                    <a:pt x="23074" y="9111"/>
                  </a:cubicBezTo>
                  <a:cubicBezTo>
                    <a:pt x="23086" y="8158"/>
                    <a:pt x="23027" y="7206"/>
                    <a:pt x="22872" y="6313"/>
                  </a:cubicBezTo>
                  <a:cubicBezTo>
                    <a:pt x="22729" y="5420"/>
                    <a:pt x="22503" y="4693"/>
                    <a:pt x="22193" y="3907"/>
                  </a:cubicBezTo>
                  <a:cubicBezTo>
                    <a:pt x="22134" y="3741"/>
                    <a:pt x="22062" y="3610"/>
                    <a:pt x="22003" y="3503"/>
                  </a:cubicBezTo>
                  <a:cubicBezTo>
                    <a:pt x="21955" y="3396"/>
                    <a:pt x="21967" y="3443"/>
                    <a:pt x="21943" y="3372"/>
                  </a:cubicBezTo>
                  <a:cubicBezTo>
                    <a:pt x="21908" y="3300"/>
                    <a:pt x="21908" y="3324"/>
                    <a:pt x="21860" y="3241"/>
                  </a:cubicBezTo>
                  <a:cubicBezTo>
                    <a:pt x="21800" y="3145"/>
                    <a:pt x="21729" y="3003"/>
                    <a:pt x="21646" y="2884"/>
                  </a:cubicBezTo>
                  <a:cubicBezTo>
                    <a:pt x="21455" y="2598"/>
                    <a:pt x="21205" y="2264"/>
                    <a:pt x="20967" y="2014"/>
                  </a:cubicBezTo>
                  <a:cubicBezTo>
                    <a:pt x="20526" y="1538"/>
                    <a:pt x="19895" y="1074"/>
                    <a:pt x="19348" y="800"/>
                  </a:cubicBezTo>
                  <a:cubicBezTo>
                    <a:pt x="18800" y="514"/>
                    <a:pt x="18383" y="395"/>
                    <a:pt x="17836" y="240"/>
                  </a:cubicBezTo>
                  <a:cubicBezTo>
                    <a:pt x="17729" y="217"/>
                    <a:pt x="17633" y="205"/>
                    <a:pt x="17550" y="181"/>
                  </a:cubicBezTo>
                  <a:cubicBezTo>
                    <a:pt x="16967" y="98"/>
                    <a:pt x="16371" y="26"/>
                    <a:pt x="15800" y="2"/>
                  </a:cubicBezTo>
                  <a:cubicBezTo>
                    <a:pt x="15742" y="1"/>
                    <a:pt x="15684" y="0"/>
                    <a:pt x="15627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84" name="Google Shape;20084;p28"/>
            <p:cNvSpPr/>
            <p:nvPr/>
          </p:nvSpPr>
          <p:spPr>
            <a:xfrm>
              <a:off x="4166875" y="3429075"/>
              <a:ext cx="4800" cy="5475"/>
            </a:xfrm>
            <a:custGeom>
              <a:avLst/>
              <a:gdLst/>
              <a:ahLst/>
              <a:cxnLst/>
              <a:rect l="l" t="t" r="r" b="b"/>
              <a:pathLst>
                <a:path w="192" h="219" extrusionOk="0">
                  <a:moveTo>
                    <a:pt x="19" y="1"/>
                  </a:moveTo>
                  <a:cubicBezTo>
                    <a:pt x="16" y="1"/>
                    <a:pt x="14" y="1"/>
                    <a:pt x="13" y="2"/>
                  </a:cubicBezTo>
                  <a:cubicBezTo>
                    <a:pt x="1" y="2"/>
                    <a:pt x="13" y="145"/>
                    <a:pt x="24" y="157"/>
                  </a:cubicBezTo>
                  <a:cubicBezTo>
                    <a:pt x="35" y="168"/>
                    <a:pt x="155" y="218"/>
                    <a:pt x="176" y="218"/>
                  </a:cubicBezTo>
                  <a:cubicBezTo>
                    <a:pt x="178" y="218"/>
                    <a:pt x="179" y="218"/>
                    <a:pt x="179" y="217"/>
                  </a:cubicBezTo>
                  <a:cubicBezTo>
                    <a:pt x="191" y="217"/>
                    <a:pt x="179" y="86"/>
                    <a:pt x="167" y="62"/>
                  </a:cubicBezTo>
                  <a:cubicBezTo>
                    <a:pt x="167" y="51"/>
                    <a:pt x="49" y="1"/>
                    <a:pt x="19" y="1"/>
                  </a:cubicBezTo>
                  <a:close/>
                </a:path>
              </a:pathLst>
            </a:custGeom>
            <a:solidFill>
              <a:srgbClr val="C8E6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85" name="Google Shape;20085;p28"/>
            <p:cNvSpPr/>
            <p:nvPr/>
          </p:nvSpPr>
          <p:spPr>
            <a:xfrm>
              <a:off x="2746750" y="1493675"/>
              <a:ext cx="936750" cy="265625"/>
            </a:xfrm>
            <a:custGeom>
              <a:avLst/>
              <a:gdLst/>
              <a:ahLst/>
              <a:cxnLst/>
              <a:rect l="l" t="t" r="r" b="b"/>
              <a:pathLst>
                <a:path w="37470" h="10625" extrusionOk="0">
                  <a:moveTo>
                    <a:pt x="6524" y="0"/>
                  </a:moveTo>
                  <a:cubicBezTo>
                    <a:pt x="5340" y="0"/>
                    <a:pt x="4149" y="155"/>
                    <a:pt x="2989" y="433"/>
                  </a:cubicBezTo>
                  <a:cubicBezTo>
                    <a:pt x="2275" y="611"/>
                    <a:pt x="1608" y="957"/>
                    <a:pt x="989" y="1373"/>
                  </a:cubicBezTo>
                  <a:cubicBezTo>
                    <a:pt x="715" y="1564"/>
                    <a:pt x="430" y="1790"/>
                    <a:pt x="239" y="2100"/>
                  </a:cubicBezTo>
                  <a:cubicBezTo>
                    <a:pt x="144" y="2231"/>
                    <a:pt x="96" y="2528"/>
                    <a:pt x="49" y="2635"/>
                  </a:cubicBezTo>
                  <a:cubicBezTo>
                    <a:pt x="25" y="2754"/>
                    <a:pt x="25" y="2731"/>
                    <a:pt x="13" y="2802"/>
                  </a:cubicBezTo>
                  <a:cubicBezTo>
                    <a:pt x="1" y="2874"/>
                    <a:pt x="1" y="2981"/>
                    <a:pt x="13" y="3040"/>
                  </a:cubicBezTo>
                  <a:cubicBezTo>
                    <a:pt x="37" y="3100"/>
                    <a:pt x="37" y="3088"/>
                    <a:pt x="84" y="3112"/>
                  </a:cubicBezTo>
                  <a:cubicBezTo>
                    <a:pt x="120" y="3124"/>
                    <a:pt x="120" y="3124"/>
                    <a:pt x="179" y="3147"/>
                  </a:cubicBezTo>
                  <a:cubicBezTo>
                    <a:pt x="186" y="3149"/>
                    <a:pt x="193" y="3149"/>
                    <a:pt x="200" y="3149"/>
                  </a:cubicBezTo>
                  <a:cubicBezTo>
                    <a:pt x="259" y="3149"/>
                    <a:pt x="339" y="3109"/>
                    <a:pt x="382" y="3088"/>
                  </a:cubicBezTo>
                  <a:cubicBezTo>
                    <a:pt x="441" y="3052"/>
                    <a:pt x="501" y="3005"/>
                    <a:pt x="549" y="2981"/>
                  </a:cubicBezTo>
                  <a:cubicBezTo>
                    <a:pt x="596" y="2945"/>
                    <a:pt x="560" y="2969"/>
                    <a:pt x="608" y="2933"/>
                  </a:cubicBezTo>
                  <a:cubicBezTo>
                    <a:pt x="644" y="2909"/>
                    <a:pt x="644" y="2909"/>
                    <a:pt x="715" y="2826"/>
                  </a:cubicBezTo>
                  <a:cubicBezTo>
                    <a:pt x="787" y="2754"/>
                    <a:pt x="930" y="2493"/>
                    <a:pt x="977" y="2397"/>
                  </a:cubicBezTo>
                  <a:cubicBezTo>
                    <a:pt x="1025" y="2290"/>
                    <a:pt x="989" y="2350"/>
                    <a:pt x="1037" y="2266"/>
                  </a:cubicBezTo>
                  <a:cubicBezTo>
                    <a:pt x="1084" y="2171"/>
                    <a:pt x="1168" y="1992"/>
                    <a:pt x="1239" y="1897"/>
                  </a:cubicBezTo>
                  <a:cubicBezTo>
                    <a:pt x="1299" y="1802"/>
                    <a:pt x="1358" y="1731"/>
                    <a:pt x="1430" y="1659"/>
                  </a:cubicBezTo>
                  <a:lnTo>
                    <a:pt x="1430" y="1659"/>
                  </a:lnTo>
                  <a:cubicBezTo>
                    <a:pt x="1406" y="1742"/>
                    <a:pt x="1406" y="1850"/>
                    <a:pt x="1394" y="1933"/>
                  </a:cubicBezTo>
                  <a:cubicBezTo>
                    <a:pt x="1382" y="2028"/>
                    <a:pt x="1406" y="2159"/>
                    <a:pt x="1430" y="2207"/>
                  </a:cubicBezTo>
                  <a:cubicBezTo>
                    <a:pt x="1435" y="2227"/>
                    <a:pt x="1435" y="2232"/>
                    <a:pt x="1436" y="2232"/>
                  </a:cubicBezTo>
                  <a:cubicBezTo>
                    <a:pt x="1436" y="2232"/>
                    <a:pt x="1435" y="2228"/>
                    <a:pt x="1437" y="2228"/>
                  </a:cubicBezTo>
                  <a:cubicBezTo>
                    <a:pt x="1438" y="2228"/>
                    <a:pt x="1440" y="2229"/>
                    <a:pt x="1442" y="2231"/>
                  </a:cubicBezTo>
                  <a:cubicBezTo>
                    <a:pt x="1453" y="2266"/>
                    <a:pt x="1453" y="2266"/>
                    <a:pt x="1453" y="2278"/>
                  </a:cubicBezTo>
                  <a:cubicBezTo>
                    <a:pt x="1465" y="2290"/>
                    <a:pt x="1489" y="2326"/>
                    <a:pt x="1513" y="2350"/>
                  </a:cubicBezTo>
                  <a:cubicBezTo>
                    <a:pt x="1525" y="2385"/>
                    <a:pt x="1573" y="2409"/>
                    <a:pt x="1584" y="2433"/>
                  </a:cubicBezTo>
                  <a:cubicBezTo>
                    <a:pt x="1620" y="2445"/>
                    <a:pt x="1584" y="2433"/>
                    <a:pt x="1620" y="2457"/>
                  </a:cubicBezTo>
                  <a:cubicBezTo>
                    <a:pt x="1644" y="2493"/>
                    <a:pt x="1668" y="2493"/>
                    <a:pt x="1727" y="2516"/>
                  </a:cubicBezTo>
                  <a:cubicBezTo>
                    <a:pt x="1799" y="2552"/>
                    <a:pt x="2001" y="2624"/>
                    <a:pt x="2108" y="2635"/>
                  </a:cubicBezTo>
                  <a:cubicBezTo>
                    <a:pt x="2215" y="2647"/>
                    <a:pt x="2275" y="2647"/>
                    <a:pt x="2358" y="2647"/>
                  </a:cubicBezTo>
                  <a:cubicBezTo>
                    <a:pt x="2823" y="2647"/>
                    <a:pt x="3537" y="2588"/>
                    <a:pt x="3966" y="2576"/>
                  </a:cubicBezTo>
                  <a:cubicBezTo>
                    <a:pt x="4500" y="2549"/>
                    <a:pt x="5032" y="2532"/>
                    <a:pt x="5557" y="2532"/>
                  </a:cubicBezTo>
                  <a:cubicBezTo>
                    <a:pt x="6202" y="2532"/>
                    <a:pt x="6837" y="2558"/>
                    <a:pt x="7454" y="2624"/>
                  </a:cubicBezTo>
                  <a:cubicBezTo>
                    <a:pt x="9359" y="2814"/>
                    <a:pt x="11109" y="3112"/>
                    <a:pt x="12955" y="3505"/>
                  </a:cubicBezTo>
                  <a:lnTo>
                    <a:pt x="12979" y="3505"/>
                  </a:lnTo>
                  <a:lnTo>
                    <a:pt x="12991" y="3516"/>
                  </a:lnTo>
                  <a:lnTo>
                    <a:pt x="13003" y="3516"/>
                  </a:lnTo>
                  <a:cubicBezTo>
                    <a:pt x="13014" y="3516"/>
                    <a:pt x="13038" y="3516"/>
                    <a:pt x="13050" y="3528"/>
                  </a:cubicBezTo>
                  <a:cubicBezTo>
                    <a:pt x="13693" y="3683"/>
                    <a:pt x="14300" y="3826"/>
                    <a:pt x="14919" y="3993"/>
                  </a:cubicBezTo>
                  <a:cubicBezTo>
                    <a:pt x="16503" y="4421"/>
                    <a:pt x="18075" y="4838"/>
                    <a:pt x="19658" y="5350"/>
                  </a:cubicBezTo>
                  <a:cubicBezTo>
                    <a:pt x="20563" y="5624"/>
                    <a:pt x="21515" y="5969"/>
                    <a:pt x="22420" y="6243"/>
                  </a:cubicBezTo>
                  <a:cubicBezTo>
                    <a:pt x="22956" y="6398"/>
                    <a:pt x="23420" y="6553"/>
                    <a:pt x="23968" y="6743"/>
                  </a:cubicBezTo>
                  <a:cubicBezTo>
                    <a:pt x="24504" y="6922"/>
                    <a:pt x="25016" y="7112"/>
                    <a:pt x="25576" y="7350"/>
                  </a:cubicBezTo>
                  <a:cubicBezTo>
                    <a:pt x="26147" y="7576"/>
                    <a:pt x="26707" y="7767"/>
                    <a:pt x="27338" y="7993"/>
                  </a:cubicBezTo>
                  <a:cubicBezTo>
                    <a:pt x="28731" y="8481"/>
                    <a:pt x="30064" y="9017"/>
                    <a:pt x="31529" y="9517"/>
                  </a:cubicBezTo>
                  <a:cubicBezTo>
                    <a:pt x="32481" y="9827"/>
                    <a:pt x="33672" y="10243"/>
                    <a:pt x="34648" y="10624"/>
                  </a:cubicBezTo>
                  <a:cubicBezTo>
                    <a:pt x="35327" y="10208"/>
                    <a:pt x="35874" y="9720"/>
                    <a:pt x="36398" y="9100"/>
                  </a:cubicBezTo>
                  <a:cubicBezTo>
                    <a:pt x="36529" y="8541"/>
                    <a:pt x="36732" y="8100"/>
                    <a:pt x="37089" y="7636"/>
                  </a:cubicBezTo>
                  <a:cubicBezTo>
                    <a:pt x="37125" y="7588"/>
                    <a:pt x="37244" y="7517"/>
                    <a:pt x="37303" y="7434"/>
                  </a:cubicBezTo>
                  <a:cubicBezTo>
                    <a:pt x="37351" y="7338"/>
                    <a:pt x="37446" y="7053"/>
                    <a:pt x="37458" y="6969"/>
                  </a:cubicBezTo>
                  <a:cubicBezTo>
                    <a:pt x="37470" y="6874"/>
                    <a:pt x="37398" y="6838"/>
                    <a:pt x="37387" y="6803"/>
                  </a:cubicBezTo>
                  <a:cubicBezTo>
                    <a:pt x="37366" y="6762"/>
                    <a:pt x="37380" y="6714"/>
                    <a:pt x="37364" y="6714"/>
                  </a:cubicBezTo>
                  <a:cubicBezTo>
                    <a:pt x="37361" y="6714"/>
                    <a:pt x="37356" y="6716"/>
                    <a:pt x="37351" y="6719"/>
                  </a:cubicBezTo>
                  <a:cubicBezTo>
                    <a:pt x="36819" y="6850"/>
                    <a:pt x="36307" y="6981"/>
                    <a:pt x="35762" y="6981"/>
                  </a:cubicBezTo>
                  <a:cubicBezTo>
                    <a:pt x="35563" y="6981"/>
                    <a:pt x="35359" y="6963"/>
                    <a:pt x="35148" y="6922"/>
                  </a:cubicBezTo>
                  <a:cubicBezTo>
                    <a:pt x="33612" y="6660"/>
                    <a:pt x="32124" y="5886"/>
                    <a:pt x="30576" y="5683"/>
                  </a:cubicBezTo>
                  <a:cubicBezTo>
                    <a:pt x="29016" y="5493"/>
                    <a:pt x="27635" y="5207"/>
                    <a:pt x="26135" y="4767"/>
                  </a:cubicBezTo>
                  <a:cubicBezTo>
                    <a:pt x="24623" y="4314"/>
                    <a:pt x="23218" y="3981"/>
                    <a:pt x="21635" y="3540"/>
                  </a:cubicBezTo>
                  <a:cubicBezTo>
                    <a:pt x="20051" y="3124"/>
                    <a:pt x="18313" y="2683"/>
                    <a:pt x="16682" y="2195"/>
                  </a:cubicBezTo>
                  <a:cubicBezTo>
                    <a:pt x="13598" y="1278"/>
                    <a:pt x="10621" y="266"/>
                    <a:pt x="7383" y="28"/>
                  </a:cubicBezTo>
                  <a:cubicBezTo>
                    <a:pt x="7097" y="9"/>
                    <a:pt x="6811" y="0"/>
                    <a:pt x="652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86" name="Google Shape;20086;p28"/>
            <p:cNvSpPr/>
            <p:nvPr/>
          </p:nvSpPr>
          <p:spPr>
            <a:xfrm>
              <a:off x="3351600" y="1565200"/>
              <a:ext cx="126225" cy="32775"/>
            </a:xfrm>
            <a:custGeom>
              <a:avLst/>
              <a:gdLst/>
              <a:ahLst/>
              <a:cxnLst/>
              <a:rect l="l" t="t" r="r" b="b"/>
              <a:pathLst>
                <a:path w="5049" h="1311" extrusionOk="0">
                  <a:moveTo>
                    <a:pt x="0" y="1"/>
                  </a:moveTo>
                  <a:cubicBezTo>
                    <a:pt x="155" y="60"/>
                    <a:pt x="286" y="120"/>
                    <a:pt x="429" y="179"/>
                  </a:cubicBezTo>
                  <a:cubicBezTo>
                    <a:pt x="1167" y="489"/>
                    <a:pt x="2001" y="882"/>
                    <a:pt x="2751" y="1072"/>
                  </a:cubicBezTo>
                  <a:cubicBezTo>
                    <a:pt x="3513" y="1263"/>
                    <a:pt x="4168" y="1263"/>
                    <a:pt x="4930" y="1310"/>
                  </a:cubicBezTo>
                  <a:lnTo>
                    <a:pt x="5049" y="1310"/>
                  </a:lnTo>
                  <a:cubicBezTo>
                    <a:pt x="4227" y="1132"/>
                    <a:pt x="2667" y="715"/>
                    <a:pt x="2024" y="536"/>
                  </a:cubicBezTo>
                  <a:cubicBezTo>
                    <a:pt x="1382" y="358"/>
                    <a:pt x="1560" y="405"/>
                    <a:pt x="1143" y="298"/>
                  </a:cubicBezTo>
                  <a:cubicBezTo>
                    <a:pt x="727" y="191"/>
                    <a:pt x="417" y="120"/>
                    <a:pt x="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87" name="Google Shape;20087;p28"/>
            <p:cNvSpPr/>
            <p:nvPr/>
          </p:nvSpPr>
          <p:spPr>
            <a:xfrm>
              <a:off x="2750025" y="1476700"/>
              <a:ext cx="937950" cy="191725"/>
            </a:xfrm>
            <a:custGeom>
              <a:avLst/>
              <a:gdLst/>
              <a:ahLst/>
              <a:cxnLst/>
              <a:rect l="l" t="t" r="r" b="b"/>
              <a:pathLst>
                <a:path w="37518" h="7669" extrusionOk="0">
                  <a:moveTo>
                    <a:pt x="35565" y="5636"/>
                  </a:moveTo>
                  <a:cubicBezTo>
                    <a:pt x="35565" y="5636"/>
                    <a:pt x="35541" y="5684"/>
                    <a:pt x="35541" y="5696"/>
                  </a:cubicBezTo>
                  <a:cubicBezTo>
                    <a:pt x="35553" y="5696"/>
                    <a:pt x="35565" y="5636"/>
                    <a:pt x="35565" y="5636"/>
                  </a:cubicBezTo>
                  <a:close/>
                  <a:moveTo>
                    <a:pt x="6228" y="0"/>
                  </a:moveTo>
                  <a:cubicBezTo>
                    <a:pt x="5755" y="0"/>
                    <a:pt x="5275" y="17"/>
                    <a:pt x="4775" y="52"/>
                  </a:cubicBezTo>
                  <a:cubicBezTo>
                    <a:pt x="4120" y="100"/>
                    <a:pt x="3823" y="207"/>
                    <a:pt x="3227" y="290"/>
                  </a:cubicBezTo>
                  <a:cubicBezTo>
                    <a:pt x="3180" y="290"/>
                    <a:pt x="3144" y="302"/>
                    <a:pt x="3108" y="326"/>
                  </a:cubicBezTo>
                  <a:cubicBezTo>
                    <a:pt x="2644" y="409"/>
                    <a:pt x="2204" y="481"/>
                    <a:pt x="1739" y="636"/>
                  </a:cubicBezTo>
                  <a:cubicBezTo>
                    <a:pt x="1715" y="647"/>
                    <a:pt x="1692" y="647"/>
                    <a:pt x="1632" y="659"/>
                  </a:cubicBezTo>
                  <a:cubicBezTo>
                    <a:pt x="1596" y="683"/>
                    <a:pt x="1442" y="743"/>
                    <a:pt x="1382" y="766"/>
                  </a:cubicBezTo>
                  <a:cubicBezTo>
                    <a:pt x="1334" y="802"/>
                    <a:pt x="1358" y="778"/>
                    <a:pt x="1311" y="802"/>
                  </a:cubicBezTo>
                  <a:cubicBezTo>
                    <a:pt x="1275" y="814"/>
                    <a:pt x="1251" y="826"/>
                    <a:pt x="1203" y="862"/>
                  </a:cubicBezTo>
                  <a:cubicBezTo>
                    <a:pt x="1156" y="886"/>
                    <a:pt x="1084" y="933"/>
                    <a:pt x="1037" y="957"/>
                  </a:cubicBezTo>
                  <a:cubicBezTo>
                    <a:pt x="834" y="1112"/>
                    <a:pt x="656" y="1314"/>
                    <a:pt x="537" y="1517"/>
                  </a:cubicBezTo>
                  <a:cubicBezTo>
                    <a:pt x="310" y="1898"/>
                    <a:pt x="191" y="2267"/>
                    <a:pt x="48" y="2671"/>
                  </a:cubicBezTo>
                  <a:cubicBezTo>
                    <a:pt x="25" y="2707"/>
                    <a:pt x="13" y="2767"/>
                    <a:pt x="1" y="2791"/>
                  </a:cubicBezTo>
                  <a:cubicBezTo>
                    <a:pt x="239" y="2541"/>
                    <a:pt x="477" y="2267"/>
                    <a:pt x="775" y="2076"/>
                  </a:cubicBezTo>
                  <a:cubicBezTo>
                    <a:pt x="1442" y="1648"/>
                    <a:pt x="2108" y="1302"/>
                    <a:pt x="2823" y="1124"/>
                  </a:cubicBezTo>
                  <a:cubicBezTo>
                    <a:pt x="3950" y="846"/>
                    <a:pt x="5099" y="691"/>
                    <a:pt x="6236" y="691"/>
                  </a:cubicBezTo>
                  <a:cubicBezTo>
                    <a:pt x="6564" y="691"/>
                    <a:pt x="6891" y="704"/>
                    <a:pt x="7216" y="731"/>
                  </a:cubicBezTo>
                  <a:cubicBezTo>
                    <a:pt x="10466" y="969"/>
                    <a:pt x="13455" y="1993"/>
                    <a:pt x="16515" y="2886"/>
                  </a:cubicBezTo>
                  <a:cubicBezTo>
                    <a:pt x="18158" y="3362"/>
                    <a:pt x="19896" y="3803"/>
                    <a:pt x="21480" y="4243"/>
                  </a:cubicBezTo>
                  <a:cubicBezTo>
                    <a:pt x="23051" y="4660"/>
                    <a:pt x="24468" y="4993"/>
                    <a:pt x="25968" y="5458"/>
                  </a:cubicBezTo>
                  <a:cubicBezTo>
                    <a:pt x="27469" y="5910"/>
                    <a:pt x="28874" y="6208"/>
                    <a:pt x="30421" y="6386"/>
                  </a:cubicBezTo>
                  <a:cubicBezTo>
                    <a:pt x="31981" y="6577"/>
                    <a:pt x="33457" y="7351"/>
                    <a:pt x="34993" y="7613"/>
                  </a:cubicBezTo>
                  <a:cubicBezTo>
                    <a:pt x="35206" y="7651"/>
                    <a:pt x="35410" y="7668"/>
                    <a:pt x="35610" y="7668"/>
                  </a:cubicBezTo>
                  <a:cubicBezTo>
                    <a:pt x="36146" y="7668"/>
                    <a:pt x="36649" y="7546"/>
                    <a:pt x="37196" y="7398"/>
                  </a:cubicBezTo>
                  <a:cubicBezTo>
                    <a:pt x="37089" y="7041"/>
                    <a:pt x="37089" y="6743"/>
                    <a:pt x="37220" y="6398"/>
                  </a:cubicBezTo>
                  <a:cubicBezTo>
                    <a:pt x="37291" y="6231"/>
                    <a:pt x="37398" y="6100"/>
                    <a:pt x="37517" y="5969"/>
                  </a:cubicBezTo>
                  <a:cubicBezTo>
                    <a:pt x="37101" y="5969"/>
                    <a:pt x="36696" y="5969"/>
                    <a:pt x="36279" y="5981"/>
                  </a:cubicBezTo>
                  <a:cubicBezTo>
                    <a:pt x="36041" y="5886"/>
                    <a:pt x="35791" y="5803"/>
                    <a:pt x="35541" y="5696"/>
                  </a:cubicBezTo>
                  <a:cubicBezTo>
                    <a:pt x="35446" y="5648"/>
                    <a:pt x="35351" y="5565"/>
                    <a:pt x="35243" y="5553"/>
                  </a:cubicBezTo>
                  <a:cubicBezTo>
                    <a:pt x="35217" y="5547"/>
                    <a:pt x="35193" y="5545"/>
                    <a:pt x="35170" y="5545"/>
                  </a:cubicBezTo>
                  <a:cubicBezTo>
                    <a:pt x="35103" y="5545"/>
                    <a:pt x="35047" y="5565"/>
                    <a:pt x="34958" y="5565"/>
                  </a:cubicBezTo>
                  <a:cubicBezTo>
                    <a:pt x="33350" y="5553"/>
                    <a:pt x="31814" y="5398"/>
                    <a:pt x="30207" y="5100"/>
                  </a:cubicBezTo>
                  <a:cubicBezTo>
                    <a:pt x="29897" y="5041"/>
                    <a:pt x="29421" y="4934"/>
                    <a:pt x="29076" y="4862"/>
                  </a:cubicBezTo>
                  <a:cubicBezTo>
                    <a:pt x="29064" y="4858"/>
                    <a:pt x="29051" y="4857"/>
                    <a:pt x="29037" y="4857"/>
                  </a:cubicBezTo>
                  <a:cubicBezTo>
                    <a:pt x="29008" y="4857"/>
                    <a:pt x="28977" y="4862"/>
                    <a:pt x="28945" y="4862"/>
                  </a:cubicBezTo>
                  <a:cubicBezTo>
                    <a:pt x="28183" y="4803"/>
                    <a:pt x="27552" y="4815"/>
                    <a:pt x="26778" y="4624"/>
                  </a:cubicBezTo>
                  <a:cubicBezTo>
                    <a:pt x="26004" y="4434"/>
                    <a:pt x="25206" y="4065"/>
                    <a:pt x="24421" y="3731"/>
                  </a:cubicBezTo>
                  <a:cubicBezTo>
                    <a:pt x="24278" y="3672"/>
                    <a:pt x="24278" y="3648"/>
                    <a:pt x="23956" y="3553"/>
                  </a:cubicBezTo>
                  <a:cubicBezTo>
                    <a:pt x="23647" y="3469"/>
                    <a:pt x="22623" y="3207"/>
                    <a:pt x="22218" y="3112"/>
                  </a:cubicBezTo>
                  <a:cubicBezTo>
                    <a:pt x="21813" y="3005"/>
                    <a:pt x="21539" y="2933"/>
                    <a:pt x="21194" y="2838"/>
                  </a:cubicBezTo>
                  <a:cubicBezTo>
                    <a:pt x="20861" y="2755"/>
                    <a:pt x="20503" y="2695"/>
                    <a:pt x="20230" y="2612"/>
                  </a:cubicBezTo>
                  <a:cubicBezTo>
                    <a:pt x="19718" y="2493"/>
                    <a:pt x="19527" y="2433"/>
                    <a:pt x="18956" y="2302"/>
                  </a:cubicBezTo>
                  <a:cubicBezTo>
                    <a:pt x="18682" y="2243"/>
                    <a:pt x="17015" y="1779"/>
                    <a:pt x="16836" y="1743"/>
                  </a:cubicBezTo>
                  <a:cubicBezTo>
                    <a:pt x="14896" y="1278"/>
                    <a:pt x="12800" y="790"/>
                    <a:pt x="11133" y="505"/>
                  </a:cubicBezTo>
                  <a:cubicBezTo>
                    <a:pt x="9331" y="192"/>
                    <a:pt x="7828" y="0"/>
                    <a:pt x="622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88" name="Google Shape;20088;p28"/>
            <p:cNvSpPr/>
            <p:nvPr/>
          </p:nvSpPr>
          <p:spPr>
            <a:xfrm>
              <a:off x="3611450" y="1626225"/>
              <a:ext cx="149750" cy="175925"/>
            </a:xfrm>
            <a:custGeom>
              <a:avLst/>
              <a:gdLst/>
              <a:ahLst/>
              <a:cxnLst/>
              <a:rect l="l" t="t" r="r" b="b"/>
              <a:pathLst>
                <a:path w="5990" h="7037" extrusionOk="0">
                  <a:moveTo>
                    <a:pt x="3072" y="0"/>
                  </a:moveTo>
                  <a:cubicBezTo>
                    <a:pt x="2953" y="131"/>
                    <a:pt x="2858" y="250"/>
                    <a:pt x="2775" y="429"/>
                  </a:cubicBezTo>
                  <a:cubicBezTo>
                    <a:pt x="2644" y="774"/>
                    <a:pt x="2644" y="1072"/>
                    <a:pt x="2751" y="1429"/>
                  </a:cubicBezTo>
                  <a:cubicBezTo>
                    <a:pt x="2763" y="1453"/>
                    <a:pt x="2775" y="1477"/>
                    <a:pt x="2775" y="1536"/>
                  </a:cubicBezTo>
                  <a:cubicBezTo>
                    <a:pt x="2799" y="1572"/>
                    <a:pt x="2858" y="1608"/>
                    <a:pt x="2858" y="1691"/>
                  </a:cubicBezTo>
                  <a:cubicBezTo>
                    <a:pt x="2834" y="1786"/>
                    <a:pt x="2763" y="2060"/>
                    <a:pt x="2703" y="2155"/>
                  </a:cubicBezTo>
                  <a:cubicBezTo>
                    <a:pt x="2656" y="2239"/>
                    <a:pt x="2525" y="2322"/>
                    <a:pt x="2477" y="2358"/>
                  </a:cubicBezTo>
                  <a:cubicBezTo>
                    <a:pt x="2120" y="2822"/>
                    <a:pt x="1929" y="3275"/>
                    <a:pt x="1798" y="3822"/>
                  </a:cubicBezTo>
                  <a:cubicBezTo>
                    <a:pt x="1275" y="4441"/>
                    <a:pt x="715" y="4941"/>
                    <a:pt x="1" y="5311"/>
                  </a:cubicBezTo>
                  <a:cubicBezTo>
                    <a:pt x="417" y="5477"/>
                    <a:pt x="1048" y="5763"/>
                    <a:pt x="1429" y="5906"/>
                  </a:cubicBezTo>
                  <a:cubicBezTo>
                    <a:pt x="1798" y="6073"/>
                    <a:pt x="2108" y="6227"/>
                    <a:pt x="2358" y="6370"/>
                  </a:cubicBezTo>
                  <a:cubicBezTo>
                    <a:pt x="2620" y="6501"/>
                    <a:pt x="2584" y="6561"/>
                    <a:pt x="2775" y="6656"/>
                  </a:cubicBezTo>
                  <a:cubicBezTo>
                    <a:pt x="2870" y="6698"/>
                    <a:pt x="2891" y="6701"/>
                    <a:pt x="2925" y="6701"/>
                  </a:cubicBezTo>
                  <a:cubicBezTo>
                    <a:pt x="2931" y="6701"/>
                    <a:pt x="2937" y="6701"/>
                    <a:pt x="2944" y="6701"/>
                  </a:cubicBezTo>
                  <a:cubicBezTo>
                    <a:pt x="2978" y="6701"/>
                    <a:pt x="3032" y="6703"/>
                    <a:pt x="3156" y="6727"/>
                  </a:cubicBezTo>
                  <a:cubicBezTo>
                    <a:pt x="3453" y="6787"/>
                    <a:pt x="4180" y="6954"/>
                    <a:pt x="4549" y="7037"/>
                  </a:cubicBezTo>
                  <a:cubicBezTo>
                    <a:pt x="4608" y="6966"/>
                    <a:pt x="4727" y="6918"/>
                    <a:pt x="4763" y="6835"/>
                  </a:cubicBezTo>
                  <a:cubicBezTo>
                    <a:pt x="4772" y="6802"/>
                    <a:pt x="4783" y="6799"/>
                    <a:pt x="4791" y="6799"/>
                  </a:cubicBezTo>
                  <a:cubicBezTo>
                    <a:pt x="4794" y="6799"/>
                    <a:pt x="4796" y="6799"/>
                    <a:pt x="4797" y="6799"/>
                  </a:cubicBezTo>
                  <a:cubicBezTo>
                    <a:pt x="4805" y="6799"/>
                    <a:pt x="4805" y="6793"/>
                    <a:pt x="4787" y="6727"/>
                  </a:cubicBezTo>
                  <a:cubicBezTo>
                    <a:pt x="4763" y="6596"/>
                    <a:pt x="4834" y="6573"/>
                    <a:pt x="4656" y="6299"/>
                  </a:cubicBezTo>
                  <a:cubicBezTo>
                    <a:pt x="4477" y="6013"/>
                    <a:pt x="3715" y="5013"/>
                    <a:pt x="3525" y="4715"/>
                  </a:cubicBezTo>
                  <a:cubicBezTo>
                    <a:pt x="3334" y="4418"/>
                    <a:pt x="3453" y="4453"/>
                    <a:pt x="3310" y="4215"/>
                  </a:cubicBezTo>
                  <a:cubicBezTo>
                    <a:pt x="3489" y="3977"/>
                    <a:pt x="3572" y="3751"/>
                    <a:pt x="3775" y="3501"/>
                  </a:cubicBezTo>
                  <a:cubicBezTo>
                    <a:pt x="3834" y="3417"/>
                    <a:pt x="4049" y="3322"/>
                    <a:pt x="4168" y="3227"/>
                  </a:cubicBezTo>
                  <a:cubicBezTo>
                    <a:pt x="4287" y="3144"/>
                    <a:pt x="4561" y="2941"/>
                    <a:pt x="4715" y="2870"/>
                  </a:cubicBezTo>
                  <a:cubicBezTo>
                    <a:pt x="4846" y="2786"/>
                    <a:pt x="4918" y="2786"/>
                    <a:pt x="5073" y="2727"/>
                  </a:cubicBezTo>
                  <a:cubicBezTo>
                    <a:pt x="5215" y="2655"/>
                    <a:pt x="5418" y="2596"/>
                    <a:pt x="5561" y="2560"/>
                  </a:cubicBezTo>
                  <a:cubicBezTo>
                    <a:pt x="5716" y="2513"/>
                    <a:pt x="5847" y="2465"/>
                    <a:pt x="5989" y="2429"/>
                  </a:cubicBezTo>
                  <a:cubicBezTo>
                    <a:pt x="5775" y="2346"/>
                    <a:pt x="5501" y="2286"/>
                    <a:pt x="5299" y="2215"/>
                  </a:cubicBezTo>
                  <a:cubicBezTo>
                    <a:pt x="5085" y="2144"/>
                    <a:pt x="4954" y="2048"/>
                    <a:pt x="4739" y="1965"/>
                  </a:cubicBezTo>
                  <a:cubicBezTo>
                    <a:pt x="4608" y="1798"/>
                    <a:pt x="4358" y="1512"/>
                    <a:pt x="4227" y="1417"/>
                  </a:cubicBezTo>
                  <a:cubicBezTo>
                    <a:pt x="4084" y="1310"/>
                    <a:pt x="4072" y="1274"/>
                    <a:pt x="4013" y="1191"/>
                  </a:cubicBezTo>
                  <a:cubicBezTo>
                    <a:pt x="3942" y="1096"/>
                    <a:pt x="4001" y="1155"/>
                    <a:pt x="3894" y="1072"/>
                  </a:cubicBezTo>
                  <a:cubicBezTo>
                    <a:pt x="3811" y="977"/>
                    <a:pt x="3596" y="798"/>
                    <a:pt x="3477" y="703"/>
                  </a:cubicBezTo>
                  <a:cubicBezTo>
                    <a:pt x="3751" y="608"/>
                    <a:pt x="3811" y="572"/>
                    <a:pt x="4132" y="477"/>
                  </a:cubicBezTo>
                  <a:cubicBezTo>
                    <a:pt x="4465" y="369"/>
                    <a:pt x="5025" y="191"/>
                    <a:pt x="5394" y="72"/>
                  </a:cubicBezTo>
                  <a:lnTo>
                    <a:pt x="5394" y="48"/>
                  </a:lnTo>
                  <a:lnTo>
                    <a:pt x="3072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89" name="Google Shape;20089;p28"/>
            <p:cNvSpPr/>
            <p:nvPr/>
          </p:nvSpPr>
          <p:spPr>
            <a:xfrm>
              <a:off x="3681400" y="1660450"/>
              <a:ext cx="91700" cy="145575"/>
            </a:xfrm>
            <a:custGeom>
              <a:avLst/>
              <a:gdLst/>
              <a:ahLst/>
              <a:cxnLst/>
              <a:rect l="l" t="t" r="r" b="b"/>
              <a:pathLst>
                <a:path w="3668" h="5823" extrusionOk="0">
                  <a:moveTo>
                    <a:pt x="1405" y="1"/>
                  </a:moveTo>
                  <a:lnTo>
                    <a:pt x="1941" y="572"/>
                  </a:lnTo>
                  <a:cubicBezTo>
                    <a:pt x="2144" y="655"/>
                    <a:pt x="2287" y="739"/>
                    <a:pt x="2501" y="834"/>
                  </a:cubicBezTo>
                  <a:cubicBezTo>
                    <a:pt x="2703" y="905"/>
                    <a:pt x="2977" y="965"/>
                    <a:pt x="3191" y="1036"/>
                  </a:cubicBezTo>
                  <a:cubicBezTo>
                    <a:pt x="3049" y="1084"/>
                    <a:pt x="2918" y="1132"/>
                    <a:pt x="2763" y="1167"/>
                  </a:cubicBezTo>
                  <a:cubicBezTo>
                    <a:pt x="2620" y="1215"/>
                    <a:pt x="2406" y="1275"/>
                    <a:pt x="2275" y="1334"/>
                  </a:cubicBezTo>
                  <a:cubicBezTo>
                    <a:pt x="2120" y="1394"/>
                    <a:pt x="2060" y="1394"/>
                    <a:pt x="1917" y="1489"/>
                  </a:cubicBezTo>
                  <a:cubicBezTo>
                    <a:pt x="1786" y="1572"/>
                    <a:pt x="1501" y="1751"/>
                    <a:pt x="1370" y="1846"/>
                  </a:cubicBezTo>
                  <a:cubicBezTo>
                    <a:pt x="1251" y="1929"/>
                    <a:pt x="1036" y="2048"/>
                    <a:pt x="977" y="2120"/>
                  </a:cubicBezTo>
                  <a:cubicBezTo>
                    <a:pt x="774" y="2382"/>
                    <a:pt x="691" y="2596"/>
                    <a:pt x="512" y="2846"/>
                  </a:cubicBezTo>
                  <a:cubicBezTo>
                    <a:pt x="655" y="3072"/>
                    <a:pt x="536" y="3037"/>
                    <a:pt x="727" y="3346"/>
                  </a:cubicBezTo>
                  <a:cubicBezTo>
                    <a:pt x="917" y="3644"/>
                    <a:pt x="1691" y="4644"/>
                    <a:pt x="1858" y="4930"/>
                  </a:cubicBezTo>
                  <a:cubicBezTo>
                    <a:pt x="2036" y="5204"/>
                    <a:pt x="1965" y="5227"/>
                    <a:pt x="1989" y="5358"/>
                  </a:cubicBezTo>
                  <a:cubicBezTo>
                    <a:pt x="2005" y="5419"/>
                    <a:pt x="2004" y="5429"/>
                    <a:pt x="1997" y="5429"/>
                  </a:cubicBezTo>
                  <a:cubicBezTo>
                    <a:pt x="1993" y="5429"/>
                    <a:pt x="1988" y="5426"/>
                    <a:pt x="1983" y="5426"/>
                  </a:cubicBezTo>
                  <a:cubicBezTo>
                    <a:pt x="1976" y="5426"/>
                    <a:pt x="1969" y="5431"/>
                    <a:pt x="1965" y="5454"/>
                  </a:cubicBezTo>
                  <a:cubicBezTo>
                    <a:pt x="1929" y="5537"/>
                    <a:pt x="1822" y="5597"/>
                    <a:pt x="1751" y="5668"/>
                  </a:cubicBezTo>
                  <a:cubicBezTo>
                    <a:pt x="1382" y="5573"/>
                    <a:pt x="667" y="5418"/>
                    <a:pt x="370" y="5358"/>
                  </a:cubicBezTo>
                  <a:cubicBezTo>
                    <a:pt x="72" y="5299"/>
                    <a:pt x="203" y="5323"/>
                    <a:pt x="1" y="5275"/>
                  </a:cubicBezTo>
                  <a:lnTo>
                    <a:pt x="1" y="5275"/>
                  </a:lnTo>
                  <a:cubicBezTo>
                    <a:pt x="72" y="5323"/>
                    <a:pt x="96" y="5382"/>
                    <a:pt x="143" y="5442"/>
                  </a:cubicBezTo>
                  <a:cubicBezTo>
                    <a:pt x="149" y="5448"/>
                    <a:pt x="146" y="5448"/>
                    <a:pt x="143" y="5448"/>
                  </a:cubicBezTo>
                  <a:cubicBezTo>
                    <a:pt x="140" y="5448"/>
                    <a:pt x="137" y="5448"/>
                    <a:pt x="143" y="5454"/>
                  </a:cubicBezTo>
                  <a:cubicBezTo>
                    <a:pt x="188" y="5463"/>
                    <a:pt x="204" y="5466"/>
                    <a:pt x="208" y="5466"/>
                  </a:cubicBezTo>
                  <a:cubicBezTo>
                    <a:pt x="213" y="5466"/>
                    <a:pt x="198" y="5461"/>
                    <a:pt x="202" y="5461"/>
                  </a:cubicBezTo>
                  <a:cubicBezTo>
                    <a:pt x="207" y="5461"/>
                    <a:pt x="234" y="5467"/>
                    <a:pt x="334" y="5489"/>
                  </a:cubicBezTo>
                  <a:cubicBezTo>
                    <a:pt x="608" y="5549"/>
                    <a:pt x="1405" y="5739"/>
                    <a:pt x="1786" y="5823"/>
                  </a:cubicBezTo>
                  <a:cubicBezTo>
                    <a:pt x="1929" y="5704"/>
                    <a:pt x="2036" y="5561"/>
                    <a:pt x="2156" y="5442"/>
                  </a:cubicBezTo>
                  <a:cubicBezTo>
                    <a:pt x="2108" y="5251"/>
                    <a:pt x="2060" y="5085"/>
                    <a:pt x="2001" y="4894"/>
                  </a:cubicBezTo>
                  <a:cubicBezTo>
                    <a:pt x="1703" y="4454"/>
                    <a:pt x="1072" y="3632"/>
                    <a:pt x="846" y="3287"/>
                  </a:cubicBezTo>
                  <a:cubicBezTo>
                    <a:pt x="620" y="2941"/>
                    <a:pt x="798" y="3096"/>
                    <a:pt x="667" y="2846"/>
                  </a:cubicBezTo>
                  <a:cubicBezTo>
                    <a:pt x="786" y="2668"/>
                    <a:pt x="917" y="2382"/>
                    <a:pt x="1048" y="2227"/>
                  </a:cubicBezTo>
                  <a:cubicBezTo>
                    <a:pt x="1191" y="2084"/>
                    <a:pt x="1274" y="2072"/>
                    <a:pt x="1429" y="1965"/>
                  </a:cubicBezTo>
                  <a:cubicBezTo>
                    <a:pt x="1572" y="1858"/>
                    <a:pt x="1810" y="1691"/>
                    <a:pt x="1965" y="1608"/>
                  </a:cubicBezTo>
                  <a:cubicBezTo>
                    <a:pt x="2108" y="1513"/>
                    <a:pt x="2120" y="1537"/>
                    <a:pt x="2298" y="1477"/>
                  </a:cubicBezTo>
                  <a:cubicBezTo>
                    <a:pt x="2477" y="1394"/>
                    <a:pt x="2810" y="1310"/>
                    <a:pt x="3037" y="1239"/>
                  </a:cubicBezTo>
                  <a:cubicBezTo>
                    <a:pt x="3239" y="1179"/>
                    <a:pt x="3465" y="1120"/>
                    <a:pt x="3668" y="1036"/>
                  </a:cubicBezTo>
                  <a:cubicBezTo>
                    <a:pt x="3596" y="1013"/>
                    <a:pt x="3418" y="953"/>
                    <a:pt x="3358" y="953"/>
                  </a:cubicBezTo>
                  <a:cubicBezTo>
                    <a:pt x="3338" y="949"/>
                    <a:pt x="3325" y="948"/>
                    <a:pt x="3315" y="948"/>
                  </a:cubicBezTo>
                  <a:cubicBezTo>
                    <a:pt x="3296" y="948"/>
                    <a:pt x="3291" y="953"/>
                    <a:pt x="3275" y="953"/>
                  </a:cubicBezTo>
                  <a:cubicBezTo>
                    <a:pt x="2941" y="953"/>
                    <a:pt x="2632" y="846"/>
                    <a:pt x="2358" y="703"/>
                  </a:cubicBezTo>
                  <a:cubicBezTo>
                    <a:pt x="2251" y="644"/>
                    <a:pt x="2156" y="536"/>
                    <a:pt x="2108" y="501"/>
                  </a:cubicBezTo>
                  <a:cubicBezTo>
                    <a:pt x="2048" y="465"/>
                    <a:pt x="2048" y="477"/>
                    <a:pt x="2036" y="465"/>
                  </a:cubicBezTo>
                  <a:cubicBezTo>
                    <a:pt x="1906" y="334"/>
                    <a:pt x="1810" y="203"/>
                    <a:pt x="1679" y="84"/>
                  </a:cubicBezTo>
                  <a:cubicBezTo>
                    <a:pt x="1644" y="60"/>
                    <a:pt x="1572" y="72"/>
                    <a:pt x="1525" y="36"/>
                  </a:cubicBezTo>
                  <a:cubicBezTo>
                    <a:pt x="1489" y="13"/>
                    <a:pt x="1441" y="13"/>
                    <a:pt x="140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90" name="Google Shape;20090;p28"/>
            <p:cNvSpPr/>
            <p:nvPr/>
          </p:nvSpPr>
          <p:spPr>
            <a:xfrm>
              <a:off x="3631400" y="1614525"/>
              <a:ext cx="120575" cy="40600"/>
            </a:xfrm>
            <a:custGeom>
              <a:avLst/>
              <a:gdLst/>
              <a:ahLst/>
              <a:cxnLst/>
              <a:rect l="l" t="t" r="r" b="b"/>
              <a:pathLst>
                <a:path w="4823" h="1624" extrusionOk="0">
                  <a:moveTo>
                    <a:pt x="345" y="122"/>
                  </a:moveTo>
                  <a:cubicBezTo>
                    <a:pt x="345" y="122"/>
                    <a:pt x="346" y="122"/>
                    <a:pt x="346" y="123"/>
                  </a:cubicBezTo>
                  <a:cubicBezTo>
                    <a:pt x="346" y="123"/>
                    <a:pt x="345" y="124"/>
                    <a:pt x="344" y="126"/>
                  </a:cubicBezTo>
                  <a:lnTo>
                    <a:pt x="344" y="126"/>
                  </a:lnTo>
                  <a:cubicBezTo>
                    <a:pt x="345" y="123"/>
                    <a:pt x="345" y="122"/>
                    <a:pt x="345" y="122"/>
                  </a:cubicBezTo>
                  <a:close/>
                  <a:moveTo>
                    <a:pt x="203" y="1"/>
                  </a:moveTo>
                  <a:cubicBezTo>
                    <a:pt x="135" y="1"/>
                    <a:pt x="68" y="18"/>
                    <a:pt x="0" y="28"/>
                  </a:cubicBezTo>
                  <a:cubicBezTo>
                    <a:pt x="107" y="75"/>
                    <a:pt x="203" y="147"/>
                    <a:pt x="298" y="183"/>
                  </a:cubicBezTo>
                  <a:cubicBezTo>
                    <a:pt x="302" y="183"/>
                    <a:pt x="307" y="182"/>
                    <a:pt x="310" y="180"/>
                  </a:cubicBezTo>
                  <a:lnTo>
                    <a:pt x="310" y="180"/>
                  </a:lnTo>
                  <a:cubicBezTo>
                    <a:pt x="310" y="181"/>
                    <a:pt x="310" y="182"/>
                    <a:pt x="310" y="183"/>
                  </a:cubicBezTo>
                  <a:cubicBezTo>
                    <a:pt x="548" y="278"/>
                    <a:pt x="798" y="361"/>
                    <a:pt x="1036" y="468"/>
                  </a:cubicBezTo>
                  <a:cubicBezTo>
                    <a:pt x="1620" y="468"/>
                    <a:pt x="2155" y="456"/>
                    <a:pt x="2751" y="456"/>
                  </a:cubicBezTo>
                  <a:cubicBezTo>
                    <a:pt x="3346" y="456"/>
                    <a:pt x="3989" y="480"/>
                    <a:pt x="4596" y="492"/>
                  </a:cubicBezTo>
                  <a:cubicBezTo>
                    <a:pt x="4596" y="516"/>
                    <a:pt x="4608" y="516"/>
                    <a:pt x="4596" y="528"/>
                  </a:cubicBezTo>
                  <a:cubicBezTo>
                    <a:pt x="4227" y="647"/>
                    <a:pt x="3644" y="826"/>
                    <a:pt x="3334" y="933"/>
                  </a:cubicBezTo>
                  <a:cubicBezTo>
                    <a:pt x="3001" y="1028"/>
                    <a:pt x="2941" y="1064"/>
                    <a:pt x="2679" y="1147"/>
                  </a:cubicBezTo>
                  <a:cubicBezTo>
                    <a:pt x="2822" y="1266"/>
                    <a:pt x="2977" y="1409"/>
                    <a:pt x="3108" y="1528"/>
                  </a:cubicBezTo>
                  <a:cubicBezTo>
                    <a:pt x="3137" y="1548"/>
                    <a:pt x="3150" y="1623"/>
                    <a:pt x="3187" y="1623"/>
                  </a:cubicBezTo>
                  <a:cubicBezTo>
                    <a:pt x="3195" y="1623"/>
                    <a:pt x="3204" y="1620"/>
                    <a:pt x="3215" y="1611"/>
                  </a:cubicBezTo>
                  <a:cubicBezTo>
                    <a:pt x="3274" y="1588"/>
                    <a:pt x="3215" y="1433"/>
                    <a:pt x="3167" y="1373"/>
                  </a:cubicBezTo>
                  <a:cubicBezTo>
                    <a:pt x="3132" y="1314"/>
                    <a:pt x="3036" y="1242"/>
                    <a:pt x="2965" y="1195"/>
                  </a:cubicBezTo>
                  <a:cubicBezTo>
                    <a:pt x="3096" y="1147"/>
                    <a:pt x="3191" y="1135"/>
                    <a:pt x="3322" y="1064"/>
                  </a:cubicBezTo>
                  <a:cubicBezTo>
                    <a:pt x="3453" y="1004"/>
                    <a:pt x="3572" y="945"/>
                    <a:pt x="3763" y="933"/>
                  </a:cubicBezTo>
                  <a:cubicBezTo>
                    <a:pt x="3953" y="909"/>
                    <a:pt x="4334" y="778"/>
                    <a:pt x="4477" y="707"/>
                  </a:cubicBezTo>
                  <a:cubicBezTo>
                    <a:pt x="4632" y="635"/>
                    <a:pt x="4703" y="647"/>
                    <a:pt x="4763" y="552"/>
                  </a:cubicBezTo>
                  <a:cubicBezTo>
                    <a:pt x="4822" y="468"/>
                    <a:pt x="4727" y="421"/>
                    <a:pt x="4715" y="349"/>
                  </a:cubicBezTo>
                  <a:cubicBezTo>
                    <a:pt x="4096" y="337"/>
                    <a:pt x="3382" y="302"/>
                    <a:pt x="2763" y="302"/>
                  </a:cubicBezTo>
                  <a:cubicBezTo>
                    <a:pt x="2155" y="302"/>
                    <a:pt x="1667" y="314"/>
                    <a:pt x="1072" y="314"/>
                  </a:cubicBezTo>
                  <a:cubicBezTo>
                    <a:pt x="893" y="242"/>
                    <a:pt x="524" y="111"/>
                    <a:pt x="381" y="64"/>
                  </a:cubicBezTo>
                  <a:cubicBezTo>
                    <a:pt x="250" y="16"/>
                    <a:pt x="346" y="16"/>
                    <a:pt x="250" y="4"/>
                  </a:cubicBezTo>
                  <a:cubicBezTo>
                    <a:pt x="234" y="2"/>
                    <a:pt x="218" y="1"/>
                    <a:pt x="20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91" name="Google Shape;20091;p28"/>
            <p:cNvSpPr/>
            <p:nvPr/>
          </p:nvSpPr>
          <p:spPr>
            <a:xfrm>
              <a:off x="3710275" y="1627075"/>
              <a:ext cx="97950" cy="56625"/>
            </a:xfrm>
            <a:custGeom>
              <a:avLst/>
              <a:gdLst/>
              <a:ahLst/>
              <a:cxnLst/>
              <a:rect l="l" t="t" r="r" b="b"/>
              <a:pathLst>
                <a:path w="3918" h="2265" extrusionOk="0">
                  <a:moveTo>
                    <a:pt x="1887" y="0"/>
                  </a:moveTo>
                  <a:cubicBezTo>
                    <a:pt x="1807" y="0"/>
                    <a:pt x="1726" y="9"/>
                    <a:pt x="1643" y="26"/>
                  </a:cubicBezTo>
                  <a:cubicBezTo>
                    <a:pt x="1524" y="85"/>
                    <a:pt x="1417" y="157"/>
                    <a:pt x="1346" y="205"/>
                  </a:cubicBezTo>
                  <a:cubicBezTo>
                    <a:pt x="1286" y="252"/>
                    <a:pt x="1298" y="252"/>
                    <a:pt x="1251" y="276"/>
                  </a:cubicBezTo>
                  <a:cubicBezTo>
                    <a:pt x="1203" y="324"/>
                    <a:pt x="1179" y="407"/>
                    <a:pt x="1132" y="443"/>
                  </a:cubicBezTo>
                  <a:cubicBezTo>
                    <a:pt x="1084" y="466"/>
                    <a:pt x="1048" y="526"/>
                    <a:pt x="1001" y="526"/>
                  </a:cubicBezTo>
                  <a:cubicBezTo>
                    <a:pt x="953" y="526"/>
                    <a:pt x="905" y="478"/>
                    <a:pt x="870" y="478"/>
                  </a:cubicBezTo>
                  <a:cubicBezTo>
                    <a:pt x="810" y="478"/>
                    <a:pt x="703" y="443"/>
                    <a:pt x="643" y="443"/>
                  </a:cubicBezTo>
                  <a:cubicBezTo>
                    <a:pt x="614" y="431"/>
                    <a:pt x="620" y="431"/>
                    <a:pt x="623" y="431"/>
                  </a:cubicBezTo>
                  <a:cubicBezTo>
                    <a:pt x="625" y="431"/>
                    <a:pt x="625" y="431"/>
                    <a:pt x="584" y="419"/>
                  </a:cubicBezTo>
                  <a:cubicBezTo>
                    <a:pt x="577" y="418"/>
                    <a:pt x="569" y="418"/>
                    <a:pt x="561" y="418"/>
                  </a:cubicBezTo>
                  <a:cubicBezTo>
                    <a:pt x="454" y="418"/>
                    <a:pt x="244" y="485"/>
                    <a:pt x="167" y="562"/>
                  </a:cubicBezTo>
                  <a:cubicBezTo>
                    <a:pt x="96" y="633"/>
                    <a:pt x="48" y="716"/>
                    <a:pt x="12" y="776"/>
                  </a:cubicBezTo>
                  <a:cubicBezTo>
                    <a:pt x="0" y="859"/>
                    <a:pt x="12" y="800"/>
                    <a:pt x="0" y="871"/>
                  </a:cubicBezTo>
                  <a:cubicBezTo>
                    <a:pt x="0" y="943"/>
                    <a:pt x="12" y="1038"/>
                    <a:pt x="48" y="1109"/>
                  </a:cubicBezTo>
                  <a:cubicBezTo>
                    <a:pt x="72" y="1181"/>
                    <a:pt x="179" y="1288"/>
                    <a:pt x="239" y="1312"/>
                  </a:cubicBezTo>
                  <a:cubicBezTo>
                    <a:pt x="298" y="1348"/>
                    <a:pt x="310" y="1348"/>
                    <a:pt x="370" y="1359"/>
                  </a:cubicBezTo>
                  <a:cubicBezTo>
                    <a:pt x="429" y="1395"/>
                    <a:pt x="536" y="1371"/>
                    <a:pt x="596" y="1419"/>
                  </a:cubicBezTo>
                  <a:cubicBezTo>
                    <a:pt x="607" y="1426"/>
                    <a:pt x="618" y="1428"/>
                    <a:pt x="628" y="1428"/>
                  </a:cubicBezTo>
                  <a:cubicBezTo>
                    <a:pt x="651" y="1428"/>
                    <a:pt x="670" y="1416"/>
                    <a:pt x="687" y="1416"/>
                  </a:cubicBezTo>
                  <a:cubicBezTo>
                    <a:pt x="701" y="1416"/>
                    <a:pt x="714" y="1424"/>
                    <a:pt x="727" y="1455"/>
                  </a:cubicBezTo>
                  <a:cubicBezTo>
                    <a:pt x="774" y="1526"/>
                    <a:pt x="846" y="1729"/>
                    <a:pt x="953" y="1812"/>
                  </a:cubicBezTo>
                  <a:cubicBezTo>
                    <a:pt x="1060" y="1883"/>
                    <a:pt x="1120" y="1955"/>
                    <a:pt x="1227" y="2014"/>
                  </a:cubicBezTo>
                  <a:cubicBezTo>
                    <a:pt x="1501" y="2181"/>
                    <a:pt x="1786" y="2264"/>
                    <a:pt x="2132" y="2264"/>
                  </a:cubicBezTo>
                  <a:cubicBezTo>
                    <a:pt x="2155" y="2264"/>
                    <a:pt x="2132" y="2264"/>
                    <a:pt x="2239" y="2252"/>
                  </a:cubicBezTo>
                  <a:cubicBezTo>
                    <a:pt x="2334" y="2252"/>
                    <a:pt x="2608" y="2110"/>
                    <a:pt x="2727" y="2050"/>
                  </a:cubicBezTo>
                  <a:cubicBezTo>
                    <a:pt x="2733" y="2045"/>
                    <a:pt x="2740" y="2043"/>
                    <a:pt x="2747" y="2043"/>
                  </a:cubicBezTo>
                  <a:cubicBezTo>
                    <a:pt x="2797" y="2043"/>
                    <a:pt x="2870" y="2133"/>
                    <a:pt x="2953" y="2133"/>
                  </a:cubicBezTo>
                  <a:cubicBezTo>
                    <a:pt x="3668" y="2133"/>
                    <a:pt x="3918" y="1371"/>
                    <a:pt x="3227" y="1050"/>
                  </a:cubicBezTo>
                  <a:cubicBezTo>
                    <a:pt x="3202" y="1037"/>
                    <a:pt x="3175" y="1034"/>
                    <a:pt x="3149" y="1034"/>
                  </a:cubicBezTo>
                  <a:cubicBezTo>
                    <a:pt x="3114" y="1034"/>
                    <a:pt x="3080" y="1041"/>
                    <a:pt x="3056" y="1041"/>
                  </a:cubicBezTo>
                  <a:cubicBezTo>
                    <a:pt x="3049" y="1041"/>
                    <a:pt x="3042" y="1040"/>
                    <a:pt x="3037" y="1038"/>
                  </a:cubicBezTo>
                  <a:cubicBezTo>
                    <a:pt x="2989" y="1014"/>
                    <a:pt x="3025" y="1002"/>
                    <a:pt x="3025" y="990"/>
                  </a:cubicBezTo>
                  <a:cubicBezTo>
                    <a:pt x="2894" y="693"/>
                    <a:pt x="2715" y="443"/>
                    <a:pt x="2477" y="216"/>
                  </a:cubicBezTo>
                  <a:cubicBezTo>
                    <a:pt x="2288" y="62"/>
                    <a:pt x="2093" y="0"/>
                    <a:pt x="188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92" name="Google Shape;20092;p28"/>
            <p:cNvSpPr/>
            <p:nvPr/>
          </p:nvSpPr>
          <p:spPr>
            <a:xfrm>
              <a:off x="3745100" y="3224475"/>
              <a:ext cx="556350" cy="1012200"/>
            </a:xfrm>
            <a:custGeom>
              <a:avLst/>
              <a:gdLst/>
              <a:ahLst/>
              <a:cxnLst/>
              <a:rect l="l" t="t" r="r" b="b"/>
              <a:pathLst>
                <a:path w="22254" h="40488" extrusionOk="0">
                  <a:moveTo>
                    <a:pt x="11420" y="3931"/>
                  </a:moveTo>
                  <a:cubicBezTo>
                    <a:pt x="11466" y="3931"/>
                    <a:pt x="11538" y="3939"/>
                    <a:pt x="11538" y="3948"/>
                  </a:cubicBezTo>
                  <a:cubicBezTo>
                    <a:pt x="11538" y="3960"/>
                    <a:pt x="11419" y="4043"/>
                    <a:pt x="11407" y="4043"/>
                  </a:cubicBezTo>
                  <a:cubicBezTo>
                    <a:pt x="11395" y="4043"/>
                    <a:pt x="11359" y="3936"/>
                    <a:pt x="11383" y="3936"/>
                  </a:cubicBezTo>
                  <a:cubicBezTo>
                    <a:pt x="11386" y="3932"/>
                    <a:pt x="11401" y="3931"/>
                    <a:pt x="11420" y="3931"/>
                  </a:cubicBezTo>
                  <a:close/>
                  <a:moveTo>
                    <a:pt x="16895" y="8186"/>
                  </a:moveTo>
                  <a:cubicBezTo>
                    <a:pt x="16919" y="8186"/>
                    <a:pt x="17038" y="8234"/>
                    <a:pt x="17062" y="8246"/>
                  </a:cubicBezTo>
                  <a:cubicBezTo>
                    <a:pt x="17074" y="8270"/>
                    <a:pt x="17098" y="8401"/>
                    <a:pt x="17074" y="8401"/>
                  </a:cubicBezTo>
                  <a:cubicBezTo>
                    <a:pt x="17062" y="8401"/>
                    <a:pt x="16931" y="8353"/>
                    <a:pt x="16919" y="8341"/>
                  </a:cubicBezTo>
                  <a:cubicBezTo>
                    <a:pt x="16895" y="8329"/>
                    <a:pt x="16884" y="8186"/>
                    <a:pt x="16895" y="8186"/>
                  </a:cubicBezTo>
                  <a:close/>
                  <a:moveTo>
                    <a:pt x="15553" y="27352"/>
                  </a:moveTo>
                  <a:lnTo>
                    <a:pt x="15553" y="27352"/>
                  </a:lnTo>
                  <a:cubicBezTo>
                    <a:pt x="15562" y="27357"/>
                    <a:pt x="15575" y="27364"/>
                    <a:pt x="15575" y="27364"/>
                  </a:cubicBezTo>
                  <a:cubicBezTo>
                    <a:pt x="15576" y="27364"/>
                    <a:pt x="15572" y="27362"/>
                    <a:pt x="15562" y="27355"/>
                  </a:cubicBezTo>
                  <a:cubicBezTo>
                    <a:pt x="15559" y="27354"/>
                    <a:pt x="15556" y="27353"/>
                    <a:pt x="15553" y="27352"/>
                  </a:cubicBezTo>
                  <a:close/>
                  <a:moveTo>
                    <a:pt x="15719" y="1"/>
                  </a:moveTo>
                  <a:cubicBezTo>
                    <a:pt x="15637" y="1"/>
                    <a:pt x="15552" y="17"/>
                    <a:pt x="15467" y="54"/>
                  </a:cubicBezTo>
                  <a:cubicBezTo>
                    <a:pt x="15812" y="1567"/>
                    <a:pt x="16002" y="3186"/>
                    <a:pt x="16193" y="4710"/>
                  </a:cubicBezTo>
                  <a:cubicBezTo>
                    <a:pt x="16407" y="6222"/>
                    <a:pt x="15979" y="7448"/>
                    <a:pt x="15205" y="8710"/>
                  </a:cubicBezTo>
                  <a:cubicBezTo>
                    <a:pt x="15181" y="8746"/>
                    <a:pt x="15098" y="8746"/>
                    <a:pt x="15109" y="8782"/>
                  </a:cubicBezTo>
                  <a:cubicBezTo>
                    <a:pt x="15276" y="9460"/>
                    <a:pt x="15479" y="10175"/>
                    <a:pt x="15621" y="10853"/>
                  </a:cubicBezTo>
                  <a:cubicBezTo>
                    <a:pt x="15621" y="10889"/>
                    <a:pt x="15645" y="10913"/>
                    <a:pt x="15645" y="10949"/>
                  </a:cubicBezTo>
                  <a:lnTo>
                    <a:pt x="15645" y="10984"/>
                  </a:lnTo>
                  <a:cubicBezTo>
                    <a:pt x="15788" y="11734"/>
                    <a:pt x="15860" y="12473"/>
                    <a:pt x="15871" y="13223"/>
                  </a:cubicBezTo>
                  <a:cubicBezTo>
                    <a:pt x="15883" y="13961"/>
                    <a:pt x="15645" y="14663"/>
                    <a:pt x="15633" y="15413"/>
                  </a:cubicBezTo>
                  <a:cubicBezTo>
                    <a:pt x="15621" y="16164"/>
                    <a:pt x="15681" y="16961"/>
                    <a:pt x="15633" y="17711"/>
                  </a:cubicBezTo>
                  <a:cubicBezTo>
                    <a:pt x="15574" y="18700"/>
                    <a:pt x="15669" y="19724"/>
                    <a:pt x="15621" y="20712"/>
                  </a:cubicBezTo>
                  <a:cubicBezTo>
                    <a:pt x="15610" y="21200"/>
                    <a:pt x="15574" y="21748"/>
                    <a:pt x="15550" y="22200"/>
                  </a:cubicBezTo>
                  <a:cubicBezTo>
                    <a:pt x="15514" y="22641"/>
                    <a:pt x="15514" y="23033"/>
                    <a:pt x="15383" y="23391"/>
                  </a:cubicBezTo>
                  <a:cubicBezTo>
                    <a:pt x="15252" y="23748"/>
                    <a:pt x="14990" y="23653"/>
                    <a:pt x="14740" y="23748"/>
                  </a:cubicBezTo>
                  <a:cubicBezTo>
                    <a:pt x="14674" y="23770"/>
                    <a:pt x="14608" y="23785"/>
                    <a:pt x="14549" y="23785"/>
                  </a:cubicBezTo>
                  <a:cubicBezTo>
                    <a:pt x="14446" y="23785"/>
                    <a:pt x="14361" y="23740"/>
                    <a:pt x="14324" y="23605"/>
                  </a:cubicBezTo>
                  <a:cubicBezTo>
                    <a:pt x="14181" y="23045"/>
                    <a:pt x="14240" y="22533"/>
                    <a:pt x="14181" y="21974"/>
                  </a:cubicBezTo>
                  <a:cubicBezTo>
                    <a:pt x="14133" y="21402"/>
                    <a:pt x="14026" y="20843"/>
                    <a:pt x="13978" y="20271"/>
                  </a:cubicBezTo>
                  <a:cubicBezTo>
                    <a:pt x="13895" y="19223"/>
                    <a:pt x="13943" y="18176"/>
                    <a:pt x="14097" y="17152"/>
                  </a:cubicBezTo>
                  <a:cubicBezTo>
                    <a:pt x="14133" y="16937"/>
                    <a:pt x="14205" y="16735"/>
                    <a:pt x="14252" y="16568"/>
                  </a:cubicBezTo>
                  <a:cubicBezTo>
                    <a:pt x="14276" y="16402"/>
                    <a:pt x="14264" y="16164"/>
                    <a:pt x="14276" y="16080"/>
                  </a:cubicBezTo>
                  <a:cubicBezTo>
                    <a:pt x="14288" y="16032"/>
                    <a:pt x="14285" y="16020"/>
                    <a:pt x="14280" y="16019"/>
                  </a:cubicBezTo>
                  <a:lnTo>
                    <a:pt x="14280" y="16019"/>
                  </a:lnTo>
                  <a:cubicBezTo>
                    <a:pt x="14283" y="16019"/>
                    <a:pt x="14285" y="16018"/>
                    <a:pt x="14288" y="16018"/>
                  </a:cubicBezTo>
                  <a:cubicBezTo>
                    <a:pt x="14315" y="16018"/>
                    <a:pt x="14361" y="16048"/>
                    <a:pt x="14371" y="16068"/>
                  </a:cubicBezTo>
                  <a:cubicBezTo>
                    <a:pt x="14383" y="16068"/>
                    <a:pt x="14371" y="16128"/>
                    <a:pt x="14383" y="16140"/>
                  </a:cubicBezTo>
                  <a:cubicBezTo>
                    <a:pt x="14598" y="15449"/>
                    <a:pt x="14859" y="14794"/>
                    <a:pt x="14990" y="14080"/>
                  </a:cubicBezTo>
                  <a:cubicBezTo>
                    <a:pt x="15193" y="13056"/>
                    <a:pt x="15109" y="11984"/>
                    <a:pt x="15217" y="10949"/>
                  </a:cubicBezTo>
                  <a:cubicBezTo>
                    <a:pt x="15074" y="10199"/>
                    <a:pt x="14919" y="9484"/>
                    <a:pt x="14788" y="8746"/>
                  </a:cubicBezTo>
                  <a:cubicBezTo>
                    <a:pt x="14776" y="8698"/>
                    <a:pt x="14836" y="8686"/>
                    <a:pt x="14812" y="8651"/>
                  </a:cubicBezTo>
                  <a:cubicBezTo>
                    <a:pt x="14681" y="8389"/>
                    <a:pt x="14502" y="8103"/>
                    <a:pt x="14371" y="7817"/>
                  </a:cubicBezTo>
                  <a:lnTo>
                    <a:pt x="14371" y="7817"/>
                  </a:lnTo>
                  <a:cubicBezTo>
                    <a:pt x="14359" y="8055"/>
                    <a:pt x="14371" y="8294"/>
                    <a:pt x="14383" y="8544"/>
                  </a:cubicBezTo>
                  <a:cubicBezTo>
                    <a:pt x="14383" y="8544"/>
                    <a:pt x="14395" y="8579"/>
                    <a:pt x="14383" y="8579"/>
                  </a:cubicBezTo>
                  <a:cubicBezTo>
                    <a:pt x="13919" y="8425"/>
                    <a:pt x="14240" y="7758"/>
                    <a:pt x="14181" y="7401"/>
                  </a:cubicBezTo>
                  <a:cubicBezTo>
                    <a:pt x="14145" y="7198"/>
                    <a:pt x="13978" y="6936"/>
                    <a:pt x="13919" y="6722"/>
                  </a:cubicBezTo>
                  <a:cubicBezTo>
                    <a:pt x="13907" y="6686"/>
                    <a:pt x="13859" y="6674"/>
                    <a:pt x="13847" y="6627"/>
                  </a:cubicBezTo>
                  <a:cubicBezTo>
                    <a:pt x="13836" y="6579"/>
                    <a:pt x="13859" y="6520"/>
                    <a:pt x="13847" y="6484"/>
                  </a:cubicBezTo>
                  <a:cubicBezTo>
                    <a:pt x="13585" y="5650"/>
                    <a:pt x="13324" y="4817"/>
                    <a:pt x="13085" y="3960"/>
                  </a:cubicBezTo>
                  <a:cubicBezTo>
                    <a:pt x="13074" y="3900"/>
                    <a:pt x="12954" y="3841"/>
                    <a:pt x="12943" y="3817"/>
                  </a:cubicBezTo>
                  <a:cubicBezTo>
                    <a:pt x="12937" y="3793"/>
                    <a:pt x="12963" y="3793"/>
                    <a:pt x="12989" y="3793"/>
                  </a:cubicBezTo>
                  <a:cubicBezTo>
                    <a:pt x="13014" y="3793"/>
                    <a:pt x="13038" y="3793"/>
                    <a:pt x="13026" y="3769"/>
                  </a:cubicBezTo>
                  <a:cubicBezTo>
                    <a:pt x="12847" y="3186"/>
                    <a:pt x="12657" y="2579"/>
                    <a:pt x="12395" y="2019"/>
                  </a:cubicBezTo>
                  <a:cubicBezTo>
                    <a:pt x="12371" y="1971"/>
                    <a:pt x="12395" y="1864"/>
                    <a:pt x="12323" y="1864"/>
                  </a:cubicBezTo>
                  <a:cubicBezTo>
                    <a:pt x="12170" y="1864"/>
                    <a:pt x="12011" y="1895"/>
                    <a:pt x="11829" y="1895"/>
                  </a:cubicBezTo>
                  <a:cubicBezTo>
                    <a:pt x="11756" y="1895"/>
                    <a:pt x="11679" y="1890"/>
                    <a:pt x="11597" y="1876"/>
                  </a:cubicBezTo>
                  <a:cubicBezTo>
                    <a:pt x="11335" y="1840"/>
                    <a:pt x="10978" y="1745"/>
                    <a:pt x="10692" y="1626"/>
                  </a:cubicBezTo>
                  <a:cubicBezTo>
                    <a:pt x="10573" y="1364"/>
                    <a:pt x="10395" y="1186"/>
                    <a:pt x="10145" y="1043"/>
                  </a:cubicBezTo>
                  <a:cubicBezTo>
                    <a:pt x="10097" y="1019"/>
                    <a:pt x="10121" y="959"/>
                    <a:pt x="10109" y="912"/>
                  </a:cubicBezTo>
                  <a:cubicBezTo>
                    <a:pt x="9977" y="484"/>
                    <a:pt x="9684" y="288"/>
                    <a:pt x="9266" y="288"/>
                  </a:cubicBezTo>
                  <a:cubicBezTo>
                    <a:pt x="9230" y="288"/>
                    <a:pt x="9194" y="290"/>
                    <a:pt x="9156" y="293"/>
                  </a:cubicBezTo>
                  <a:cubicBezTo>
                    <a:pt x="9228" y="483"/>
                    <a:pt x="9311" y="650"/>
                    <a:pt x="9371" y="852"/>
                  </a:cubicBezTo>
                  <a:cubicBezTo>
                    <a:pt x="9633" y="1781"/>
                    <a:pt x="10061" y="3186"/>
                    <a:pt x="10287" y="4007"/>
                  </a:cubicBezTo>
                  <a:cubicBezTo>
                    <a:pt x="10514" y="4829"/>
                    <a:pt x="10621" y="5269"/>
                    <a:pt x="10811" y="5924"/>
                  </a:cubicBezTo>
                  <a:cubicBezTo>
                    <a:pt x="11002" y="6567"/>
                    <a:pt x="11109" y="7055"/>
                    <a:pt x="11169" y="7639"/>
                  </a:cubicBezTo>
                  <a:cubicBezTo>
                    <a:pt x="11240" y="8234"/>
                    <a:pt x="11157" y="8663"/>
                    <a:pt x="11180" y="9246"/>
                  </a:cubicBezTo>
                  <a:cubicBezTo>
                    <a:pt x="11192" y="9437"/>
                    <a:pt x="11311" y="9663"/>
                    <a:pt x="11335" y="9901"/>
                  </a:cubicBezTo>
                  <a:cubicBezTo>
                    <a:pt x="11347" y="10139"/>
                    <a:pt x="11240" y="10449"/>
                    <a:pt x="11252" y="10722"/>
                  </a:cubicBezTo>
                  <a:cubicBezTo>
                    <a:pt x="11252" y="10746"/>
                    <a:pt x="11252" y="10782"/>
                    <a:pt x="11276" y="10794"/>
                  </a:cubicBezTo>
                  <a:cubicBezTo>
                    <a:pt x="11395" y="11342"/>
                    <a:pt x="11538" y="11842"/>
                    <a:pt x="11716" y="12377"/>
                  </a:cubicBezTo>
                  <a:cubicBezTo>
                    <a:pt x="11764" y="12496"/>
                    <a:pt x="11811" y="12616"/>
                    <a:pt x="11847" y="12758"/>
                  </a:cubicBezTo>
                  <a:cubicBezTo>
                    <a:pt x="11895" y="12925"/>
                    <a:pt x="11931" y="12889"/>
                    <a:pt x="11954" y="13175"/>
                  </a:cubicBezTo>
                  <a:cubicBezTo>
                    <a:pt x="11990" y="13449"/>
                    <a:pt x="12050" y="13461"/>
                    <a:pt x="12014" y="13985"/>
                  </a:cubicBezTo>
                  <a:cubicBezTo>
                    <a:pt x="11990" y="14497"/>
                    <a:pt x="12002" y="14044"/>
                    <a:pt x="11954" y="15366"/>
                  </a:cubicBezTo>
                  <a:cubicBezTo>
                    <a:pt x="11931" y="15949"/>
                    <a:pt x="11883" y="21807"/>
                    <a:pt x="11907" y="22712"/>
                  </a:cubicBezTo>
                  <a:cubicBezTo>
                    <a:pt x="11954" y="23629"/>
                    <a:pt x="11871" y="23224"/>
                    <a:pt x="11859" y="23545"/>
                  </a:cubicBezTo>
                  <a:cubicBezTo>
                    <a:pt x="11835" y="23867"/>
                    <a:pt x="11800" y="23760"/>
                    <a:pt x="11764" y="23879"/>
                  </a:cubicBezTo>
                  <a:cubicBezTo>
                    <a:pt x="11751" y="23927"/>
                    <a:pt x="11746" y="23940"/>
                    <a:pt x="11743" y="23940"/>
                  </a:cubicBezTo>
                  <a:cubicBezTo>
                    <a:pt x="11740" y="23940"/>
                    <a:pt x="11741" y="23922"/>
                    <a:pt x="11738" y="23922"/>
                  </a:cubicBezTo>
                  <a:cubicBezTo>
                    <a:pt x="11736" y="23922"/>
                    <a:pt x="11733" y="23926"/>
                    <a:pt x="11728" y="23938"/>
                  </a:cubicBezTo>
                  <a:lnTo>
                    <a:pt x="11728" y="23950"/>
                  </a:lnTo>
                  <a:cubicBezTo>
                    <a:pt x="11728" y="23962"/>
                    <a:pt x="11716" y="23986"/>
                    <a:pt x="11704" y="23986"/>
                  </a:cubicBezTo>
                  <a:lnTo>
                    <a:pt x="11692" y="23998"/>
                  </a:lnTo>
                  <a:cubicBezTo>
                    <a:pt x="11687" y="24001"/>
                    <a:pt x="11685" y="24001"/>
                    <a:pt x="11685" y="24001"/>
                  </a:cubicBezTo>
                  <a:cubicBezTo>
                    <a:pt x="11682" y="24003"/>
                    <a:pt x="11677" y="24006"/>
                    <a:pt x="11669" y="24010"/>
                  </a:cubicBezTo>
                  <a:cubicBezTo>
                    <a:pt x="11645" y="24022"/>
                    <a:pt x="11669" y="24022"/>
                    <a:pt x="11550" y="24069"/>
                  </a:cubicBezTo>
                  <a:cubicBezTo>
                    <a:pt x="11454" y="24117"/>
                    <a:pt x="11121" y="24200"/>
                    <a:pt x="10954" y="24224"/>
                  </a:cubicBezTo>
                  <a:lnTo>
                    <a:pt x="10930" y="24224"/>
                  </a:lnTo>
                  <a:cubicBezTo>
                    <a:pt x="10692" y="24248"/>
                    <a:pt x="10454" y="24260"/>
                    <a:pt x="10216" y="24284"/>
                  </a:cubicBezTo>
                  <a:lnTo>
                    <a:pt x="10180" y="24284"/>
                  </a:lnTo>
                  <a:cubicBezTo>
                    <a:pt x="9704" y="24307"/>
                    <a:pt x="9168" y="24296"/>
                    <a:pt x="8716" y="24379"/>
                  </a:cubicBezTo>
                  <a:cubicBezTo>
                    <a:pt x="8537" y="24415"/>
                    <a:pt x="8299" y="24403"/>
                    <a:pt x="8204" y="24522"/>
                  </a:cubicBezTo>
                  <a:cubicBezTo>
                    <a:pt x="8037" y="24712"/>
                    <a:pt x="8144" y="25117"/>
                    <a:pt x="8037" y="25331"/>
                  </a:cubicBezTo>
                  <a:cubicBezTo>
                    <a:pt x="8001" y="25439"/>
                    <a:pt x="7906" y="25653"/>
                    <a:pt x="7906" y="25712"/>
                  </a:cubicBezTo>
                  <a:cubicBezTo>
                    <a:pt x="7906" y="25749"/>
                    <a:pt x="7884" y="25763"/>
                    <a:pt x="7864" y="25763"/>
                  </a:cubicBezTo>
                  <a:cubicBezTo>
                    <a:pt x="7851" y="25763"/>
                    <a:pt x="7839" y="25757"/>
                    <a:pt x="7835" y="25748"/>
                  </a:cubicBezTo>
                  <a:cubicBezTo>
                    <a:pt x="7775" y="25439"/>
                    <a:pt x="7704" y="25069"/>
                    <a:pt x="7644" y="24724"/>
                  </a:cubicBezTo>
                  <a:cubicBezTo>
                    <a:pt x="7585" y="24760"/>
                    <a:pt x="7549" y="24784"/>
                    <a:pt x="7478" y="24831"/>
                  </a:cubicBezTo>
                  <a:cubicBezTo>
                    <a:pt x="7406" y="24879"/>
                    <a:pt x="7204" y="24974"/>
                    <a:pt x="7144" y="25010"/>
                  </a:cubicBezTo>
                  <a:lnTo>
                    <a:pt x="7085" y="25034"/>
                  </a:lnTo>
                  <a:cubicBezTo>
                    <a:pt x="7049" y="25058"/>
                    <a:pt x="7001" y="25069"/>
                    <a:pt x="6966" y="25081"/>
                  </a:cubicBezTo>
                  <a:cubicBezTo>
                    <a:pt x="6942" y="25093"/>
                    <a:pt x="6906" y="25093"/>
                    <a:pt x="6882" y="25117"/>
                  </a:cubicBezTo>
                  <a:cubicBezTo>
                    <a:pt x="6847" y="25129"/>
                    <a:pt x="6835" y="25129"/>
                    <a:pt x="6823" y="25129"/>
                  </a:cubicBezTo>
                  <a:lnTo>
                    <a:pt x="6716" y="25129"/>
                  </a:lnTo>
                  <a:cubicBezTo>
                    <a:pt x="6668" y="25129"/>
                    <a:pt x="6632" y="25129"/>
                    <a:pt x="6573" y="25141"/>
                  </a:cubicBezTo>
                  <a:cubicBezTo>
                    <a:pt x="6525" y="25153"/>
                    <a:pt x="6477" y="25153"/>
                    <a:pt x="6418" y="25189"/>
                  </a:cubicBezTo>
                  <a:cubicBezTo>
                    <a:pt x="6370" y="25212"/>
                    <a:pt x="6358" y="25212"/>
                    <a:pt x="6299" y="25272"/>
                  </a:cubicBezTo>
                  <a:cubicBezTo>
                    <a:pt x="6239" y="25331"/>
                    <a:pt x="6120" y="25498"/>
                    <a:pt x="6073" y="25569"/>
                  </a:cubicBezTo>
                  <a:cubicBezTo>
                    <a:pt x="6049" y="25653"/>
                    <a:pt x="6061" y="25569"/>
                    <a:pt x="6037" y="25665"/>
                  </a:cubicBezTo>
                  <a:cubicBezTo>
                    <a:pt x="5989" y="25736"/>
                    <a:pt x="5918" y="25831"/>
                    <a:pt x="5882" y="25962"/>
                  </a:cubicBezTo>
                  <a:cubicBezTo>
                    <a:pt x="5846" y="26093"/>
                    <a:pt x="5918" y="26391"/>
                    <a:pt x="5846" y="26558"/>
                  </a:cubicBezTo>
                  <a:cubicBezTo>
                    <a:pt x="5763" y="26724"/>
                    <a:pt x="5656" y="26843"/>
                    <a:pt x="5644" y="27046"/>
                  </a:cubicBezTo>
                  <a:cubicBezTo>
                    <a:pt x="5608" y="27522"/>
                    <a:pt x="5549" y="28046"/>
                    <a:pt x="5525" y="28534"/>
                  </a:cubicBezTo>
                  <a:cubicBezTo>
                    <a:pt x="5525" y="28537"/>
                    <a:pt x="5527" y="28537"/>
                    <a:pt x="5530" y="28537"/>
                  </a:cubicBezTo>
                  <a:cubicBezTo>
                    <a:pt x="5543" y="28537"/>
                    <a:pt x="5575" y="28522"/>
                    <a:pt x="5584" y="28522"/>
                  </a:cubicBezTo>
                  <a:cubicBezTo>
                    <a:pt x="5608" y="28522"/>
                    <a:pt x="5620" y="28510"/>
                    <a:pt x="5632" y="28487"/>
                  </a:cubicBezTo>
                  <a:cubicBezTo>
                    <a:pt x="5644" y="28475"/>
                    <a:pt x="5680" y="28463"/>
                    <a:pt x="5704" y="28451"/>
                  </a:cubicBezTo>
                  <a:lnTo>
                    <a:pt x="5727" y="28427"/>
                  </a:lnTo>
                  <a:lnTo>
                    <a:pt x="5787" y="28367"/>
                  </a:lnTo>
                  <a:cubicBezTo>
                    <a:pt x="5811" y="28344"/>
                    <a:pt x="5858" y="28296"/>
                    <a:pt x="5906" y="28272"/>
                  </a:cubicBezTo>
                  <a:cubicBezTo>
                    <a:pt x="5930" y="28236"/>
                    <a:pt x="5954" y="28213"/>
                    <a:pt x="6013" y="28165"/>
                  </a:cubicBezTo>
                  <a:cubicBezTo>
                    <a:pt x="6061" y="28117"/>
                    <a:pt x="6120" y="28058"/>
                    <a:pt x="6180" y="28034"/>
                  </a:cubicBezTo>
                  <a:cubicBezTo>
                    <a:pt x="6239" y="27998"/>
                    <a:pt x="6311" y="27975"/>
                    <a:pt x="6370" y="27939"/>
                  </a:cubicBezTo>
                  <a:lnTo>
                    <a:pt x="6370" y="27939"/>
                  </a:lnTo>
                  <a:cubicBezTo>
                    <a:pt x="6358" y="27998"/>
                    <a:pt x="6335" y="28058"/>
                    <a:pt x="6311" y="28117"/>
                  </a:cubicBezTo>
                  <a:lnTo>
                    <a:pt x="6311" y="28129"/>
                  </a:lnTo>
                  <a:lnTo>
                    <a:pt x="6299" y="28129"/>
                  </a:lnTo>
                  <a:cubicBezTo>
                    <a:pt x="6275" y="28189"/>
                    <a:pt x="6287" y="28165"/>
                    <a:pt x="6251" y="28236"/>
                  </a:cubicBezTo>
                  <a:cubicBezTo>
                    <a:pt x="6227" y="28308"/>
                    <a:pt x="6216" y="28344"/>
                    <a:pt x="6168" y="28475"/>
                  </a:cubicBezTo>
                  <a:cubicBezTo>
                    <a:pt x="6120" y="28606"/>
                    <a:pt x="6037" y="28939"/>
                    <a:pt x="5989" y="29118"/>
                  </a:cubicBezTo>
                  <a:cubicBezTo>
                    <a:pt x="5942" y="29296"/>
                    <a:pt x="5835" y="29606"/>
                    <a:pt x="5811" y="29725"/>
                  </a:cubicBezTo>
                  <a:cubicBezTo>
                    <a:pt x="5775" y="29844"/>
                    <a:pt x="5799" y="29784"/>
                    <a:pt x="5763" y="29832"/>
                  </a:cubicBezTo>
                  <a:cubicBezTo>
                    <a:pt x="5761" y="29836"/>
                    <a:pt x="5759" y="29838"/>
                    <a:pt x="5758" y="29838"/>
                  </a:cubicBezTo>
                  <a:cubicBezTo>
                    <a:pt x="5751" y="29838"/>
                    <a:pt x="5749" y="29796"/>
                    <a:pt x="5739" y="29796"/>
                  </a:cubicBezTo>
                  <a:cubicBezTo>
                    <a:pt x="5287" y="29796"/>
                    <a:pt x="5061" y="30249"/>
                    <a:pt x="4751" y="30475"/>
                  </a:cubicBezTo>
                  <a:cubicBezTo>
                    <a:pt x="4191" y="30892"/>
                    <a:pt x="3620" y="31249"/>
                    <a:pt x="3084" y="31665"/>
                  </a:cubicBezTo>
                  <a:cubicBezTo>
                    <a:pt x="2977" y="31737"/>
                    <a:pt x="2882" y="31844"/>
                    <a:pt x="2787" y="31904"/>
                  </a:cubicBezTo>
                  <a:cubicBezTo>
                    <a:pt x="2715" y="31975"/>
                    <a:pt x="2644" y="32082"/>
                    <a:pt x="2596" y="32142"/>
                  </a:cubicBezTo>
                  <a:cubicBezTo>
                    <a:pt x="2560" y="32201"/>
                    <a:pt x="2548" y="32201"/>
                    <a:pt x="2536" y="32225"/>
                  </a:cubicBezTo>
                  <a:cubicBezTo>
                    <a:pt x="2406" y="32439"/>
                    <a:pt x="2286" y="32654"/>
                    <a:pt x="2167" y="32868"/>
                  </a:cubicBezTo>
                  <a:cubicBezTo>
                    <a:pt x="1941" y="33285"/>
                    <a:pt x="1715" y="33701"/>
                    <a:pt x="1524" y="34130"/>
                  </a:cubicBezTo>
                  <a:cubicBezTo>
                    <a:pt x="1132" y="34952"/>
                    <a:pt x="762" y="35785"/>
                    <a:pt x="453" y="36618"/>
                  </a:cubicBezTo>
                  <a:cubicBezTo>
                    <a:pt x="393" y="36785"/>
                    <a:pt x="298" y="36928"/>
                    <a:pt x="239" y="37047"/>
                  </a:cubicBezTo>
                  <a:cubicBezTo>
                    <a:pt x="179" y="37166"/>
                    <a:pt x="203" y="37107"/>
                    <a:pt x="155" y="37214"/>
                  </a:cubicBezTo>
                  <a:cubicBezTo>
                    <a:pt x="108" y="37321"/>
                    <a:pt x="48" y="37416"/>
                    <a:pt x="36" y="37559"/>
                  </a:cubicBezTo>
                  <a:cubicBezTo>
                    <a:pt x="0" y="37690"/>
                    <a:pt x="0" y="37750"/>
                    <a:pt x="0" y="37928"/>
                  </a:cubicBezTo>
                  <a:cubicBezTo>
                    <a:pt x="0" y="38107"/>
                    <a:pt x="36" y="38393"/>
                    <a:pt x="84" y="38595"/>
                  </a:cubicBezTo>
                  <a:cubicBezTo>
                    <a:pt x="120" y="38809"/>
                    <a:pt x="167" y="39047"/>
                    <a:pt x="227" y="39250"/>
                  </a:cubicBezTo>
                  <a:cubicBezTo>
                    <a:pt x="286" y="39476"/>
                    <a:pt x="358" y="39702"/>
                    <a:pt x="441" y="39917"/>
                  </a:cubicBezTo>
                  <a:cubicBezTo>
                    <a:pt x="453" y="39952"/>
                    <a:pt x="465" y="40012"/>
                    <a:pt x="477" y="40024"/>
                  </a:cubicBezTo>
                  <a:cubicBezTo>
                    <a:pt x="501" y="40059"/>
                    <a:pt x="501" y="40059"/>
                    <a:pt x="512" y="40071"/>
                  </a:cubicBezTo>
                  <a:cubicBezTo>
                    <a:pt x="524" y="40083"/>
                    <a:pt x="524" y="40095"/>
                    <a:pt x="536" y="40131"/>
                  </a:cubicBezTo>
                  <a:cubicBezTo>
                    <a:pt x="560" y="40155"/>
                    <a:pt x="584" y="40214"/>
                    <a:pt x="620" y="40238"/>
                  </a:cubicBezTo>
                  <a:cubicBezTo>
                    <a:pt x="631" y="40250"/>
                    <a:pt x="620" y="40250"/>
                    <a:pt x="631" y="40262"/>
                  </a:cubicBezTo>
                  <a:cubicBezTo>
                    <a:pt x="643" y="40274"/>
                    <a:pt x="655" y="40309"/>
                    <a:pt x="679" y="40321"/>
                  </a:cubicBezTo>
                  <a:lnTo>
                    <a:pt x="691" y="40333"/>
                  </a:lnTo>
                  <a:cubicBezTo>
                    <a:pt x="703" y="40357"/>
                    <a:pt x="751" y="40381"/>
                    <a:pt x="762" y="40393"/>
                  </a:cubicBezTo>
                  <a:cubicBezTo>
                    <a:pt x="768" y="40405"/>
                    <a:pt x="771" y="40405"/>
                    <a:pt x="773" y="40405"/>
                  </a:cubicBezTo>
                  <a:cubicBezTo>
                    <a:pt x="774" y="40405"/>
                    <a:pt x="774" y="40405"/>
                    <a:pt x="774" y="40417"/>
                  </a:cubicBezTo>
                  <a:lnTo>
                    <a:pt x="810" y="40440"/>
                  </a:lnTo>
                  <a:cubicBezTo>
                    <a:pt x="822" y="40452"/>
                    <a:pt x="858" y="40452"/>
                    <a:pt x="882" y="40476"/>
                  </a:cubicBezTo>
                  <a:cubicBezTo>
                    <a:pt x="917" y="40488"/>
                    <a:pt x="989" y="40488"/>
                    <a:pt x="1012" y="40488"/>
                  </a:cubicBezTo>
                  <a:lnTo>
                    <a:pt x="1060" y="40488"/>
                  </a:lnTo>
                  <a:cubicBezTo>
                    <a:pt x="1108" y="40488"/>
                    <a:pt x="1215" y="40440"/>
                    <a:pt x="1251" y="40428"/>
                  </a:cubicBezTo>
                  <a:cubicBezTo>
                    <a:pt x="1286" y="40417"/>
                    <a:pt x="1286" y="40417"/>
                    <a:pt x="1298" y="40393"/>
                  </a:cubicBezTo>
                  <a:cubicBezTo>
                    <a:pt x="1304" y="40387"/>
                    <a:pt x="1307" y="40387"/>
                    <a:pt x="1312" y="40387"/>
                  </a:cubicBezTo>
                  <a:cubicBezTo>
                    <a:pt x="1316" y="40387"/>
                    <a:pt x="1322" y="40387"/>
                    <a:pt x="1334" y="40381"/>
                  </a:cubicBezTo>
                  <a:cubicBezTo>
                    <a:pt x="1346" y="40369"/>
                    <a:pt x="1370" y="40369"/>
                    <a:pt x="1405" y="40357"/>
                  </a:cubicBezTo>
                  <a:cubicBezTo>
                    <a:pt x="1429" y="40333"/>
                    <a:pt x="1453" y="40333"/>
                    <a:pt x="1489" y="40321"/>
                  </a:cubicBezTo>
                  <a:cubicBezTo>
                    <a:pt x="1536" y="40309"/>
                    <a:pt x="1584" y="40297"/>
                    <a:pt x="1644" y="40262"/>
                  </a:cubicBezTo>
                  <a:cubicBezTo>
                    <a:pt x="1703" y="40238"/>
                    <a:pt x="1763" y="40095"/>
                    <a:pt x="1774" y="40059"/>
                  </a:cubicBezTo>
                  <a:lnTo>
                    <a:pt x="1774" y="39952"/>
                  </a:lnTo>
                  <a:lnTo>
                    <a:pt x="1774" y="39905"/>
                  </a:lnTo>
                  <a:lnTo>
                    <a:pt x="1774" y="39881"/>
                  </a:lnTo>
                  <a:cubicBezTo>
                    <a:pt x="1774" y="39845"/>
                    <a:pt x="1774" y="39833"/>
                    <a:pt x="1763" y="39797"/>
                  </a:cubicBezTo>
                  <a:cubicBezTo>
                    <a:pt x="1751" y="39774"/>
                    <a:pt x="1727" y="39666"/>
                    <a:pt x="1715" y="39619"/>
                  </a:cubicBezTo>
                  <a:cubicBezTo>
                    <a:pt x="1712" y="39611"/>
                    <a:pt x="1711" y="39608"/>
                    <a:pt x="1710" y="39608"/>
                  </a:cubicBezTo>
                  <a:cubicBezTo>
                    <a:pt x="1709" y="39608"/>
                    <a:pt x="1709" y="39616"/>
                    <a:pt x="1709" y="39616"/>
                  </a:cubicBezTo>
                  <a:cubicBezTo>
                    <a:pt x="1709" y="39616"/>
                    <a:pt x="1707" y="39610"/>
                    <a:pt x="1703" y="39583"/>
                  </a:cubicBezTo>
                  <a:cubicBezTo>
                    <a:pt x="1691" y="39524"/>
                    <a:pt x="1644" y="39357"/>
                    <a:pt x="1632" y="39262"/>
                  </a:cubicBezTo>
                  <a:cubicBezTo>
                    <a:pt x="1596" y="39166"/>
                    <a:pt x="1572" y="39024"/>
                    <a:pt x="1548" y="38904"/>
                  </a:cubicBezTo>
                  <a:cubicBezTo>
                    <a:pt x="1536" y="38809"/>
                    <a:pt x="1524" y="38666"/>
                    <a:pt x="1524" y="38571"/>
                  </a:cubicBezTo>
                  <a:lnTo>
                    <a:pt x="1524" y="38547"/>
                  </a:lnTo>
                  <a:lnTo>
                    <a:pt x="1524" y="38535"/>
                  </a:lnTo>
                  <a:cubicBezTo>
                    <a:pt x="2239" y="37166"/>
                    <a:pt x="2953" y="35809"/>
                    <a:pt x="3668" y="34440"/>
                  </a:cubicBezTo>
                  <a:cubicBezTo>
                    <a:pt x="3679" y="34523"/>
                    <a:pt x="3679" y="34642"/>
                    <a:pt x="3691" y="34702"/>
                  </a:cubicBezTo>
                  <a:cubicBezTo>
                    <a:pt x="3691" y="34761"/>
                    <a:pt x="3715" y="34785"/>
                    <a:pt x="3715" y="34833"/>
                  </a:cubicBezTo>
                  <a:cubicBezTo>
                    <a:pt x="3727" y="34880"/>
                    <a:pt x="3739" y="34952"/>
                    <a:pt x="3751" y="34975"/>
                  </a:cubicBezTo>
                  <a:lnTo>
                    <a:pt x="3775" y="35011"/>
                  </a:lnTo>
                  <a:cubicBezTo>
                    <a:pt x="3787" y="35035"/>
                    <a:pt x="3810" y="35094"/>
                    <a:pt x="3846" y="35130"/>
                  </a:cubicBezTo>
                  <a:lnTo>
                    <a:pt x="3858" y="35142"/>
                  </a:lnTo>
                  <a:lnTo>
                    <a:pt x="3906" y="35190"/>
                  </a:lnTo>
                  <a:cubicBezTo>
                    <a:pt x="3918" y="35202"/>
                    <a:pt x="3965" y="35214"/>
                    <a:pt x="3989" y="35249"/>
                  </a:cubicBezTo>
                  <a:cubicBezTo>
                    <a:pt x="4025" y="35261"/>
                    <a:pt x="4072" y="35297"/>
                    <a:pt x="4096" y="35297"/>
                  </a:cubicBezTo>
                  <a:cubicBezTo>
                    <a:pt x="4132" y="35309"/>
                    <a:pt x="4144" y="35309"/>
                    <a:pt x="4168" y="35321"/>
                  </a:cubicBezTo>
                  <a:cubicBezTo>
                    <a:pt x="4203" y="35333"/>
                    <a:pt x="4251" y="35333"/>
                    <a:pt x="4263" y="35356"/>
                  </a:cubicBezTo>
                  <a:cubicBezTo>
                    <a:pt x="4287" y="35356"/>
                    <a:pt x="4275" y="35356"/>
                    <a:pt x="4311" y="35368"/>
                  </a:cubicBezTo>
                  <a:cubicBezTo>
                    <a:pt x="4334" y="35368"/>
                    <a:pt x="4382" y="35380"/>
                    <a:pt x="4406" y="35380"/>
                  </a:cubicBezTo>
                  <a:cubicBezTo>
                    <a:pt x="4441" y="35380"/>
                    <a:pt x="4465" y="35392"/>
                    <a:pt x="4501" y="35392"/>
                  </a:cubicBezTo>
                  <a:lnTo>
                    <a:pt x="4632" y="35392"/>
                  </a:lnTo>
                  <a:cubicBezTo>
                    <a:pt x="4644" y="35392"/>
                    <a:pt x="4668" y="35392"/>
                    <a:pt x="4692" y="35380"/>
                  </a:cubicBezTo>
                  <a:cubicBezTo>
                    <a:pt x="4727" y="35380"/>
                    <a:pt x="4751" y="35356"/>
                    <a:pt x="4787" y="35356"/>
                  </a:cubicBezTo>
                  <a:cubicBezTo>
                    <a:pt x="4799" y="35356"/>
                    <a:pt x="4787" y="35356"/>
                    <a:pt x="4799" y="35333"/>
                  </a:cubicBezTo>
                  <a:cubicBezTo>
                    <a:pt x="4811" y="35321"/>
                    <a:pt x="4858" y="35297"/>
                    <a:pt x="4870" y="35273"/>
                  </a:cubicBezTo>
                  <a:lnTo>
                    <a:pt x="4918" y="35237"/>
                  </a:lnTo>
                  <a:cubicBezTo>
                    <a:pt x="4930" y="35214"/>
                    <a:pt x="4930" y="35202"/>
                    <a:pt x="4942" y="35190"/>
                  </a:cubicBezTo>
                  <a:cubicBezTo>
                    <a:pt x="4965" y="35154"/>
                    <a:pt x="4977" y="35142"/>
                    <a:pt x="4989" y="35118"/>
                  </a:cubicBezTo>
                  <a:cubicBezTo>
                    <a:pt x="5001" y="35083"/>
                    <a:pt x="5001" y="35094"/>
                    <a:pt x="5037" y="35035"/>
                  </a:cubicBezTo>
                  <a:cubicBezTo>
                    <a:pt x="5061" y="34964"/>
                    <a:pt x="5144" y="34761"/>
                    <a:pt x="5168" y="34654"/>
                  </a:cubicBezTo>
                  <a:cubicBezTo>
                    <a:pt x="5203" y="34547"/>
                    <a:pt x="5180" y="34594"/>
                    <a:pt x="5215" y="34487"/>
                  </a:cubicBezTo>
                  <a:cubicBezTo>
                    <a:pt x="5239" y="34380"/>
                    <a:pt x="5346" y="34130"/>
                    <a:pt x="5406" y="33999"/>
                  </a:cubicBezTo>
                  <a:cubicBezTo>
                    <a:pt x="5537" y="33701"/>
                    <a:pt x="5870" y="33309"/>
                    <a:pt x="6073" y="33154"/>
                  </a:cubicBezTo>
                  <a:cubicBezTo>
                    <a:pt x="6275" y="32987"/>
                    <a:pt x="6406" y="32939"/>
                    <a:pt x="6537" y="32880"/>
                  </a:cubicBezTo>
                  <a:cubicBezTo>
                    <a:pt x="6668" y="32820"/>
                    <a:pt x="6692" y="32820"/>
                    <a:pt x="6763" y="32808"/>
                  </a:cubicBezTo>
                  <a:cubicBezTo>
                    <a:pt x="7132" y="32689"/>
                    <a:pt x="7775" y="32511"/>
                    <a:pt x="8073" y="32416"/>
                  </a:cubicBezTo>
                  <a:cubicBezTo>
                    <a:pt x="8740" y="32225"/>
                    <a:pt x="9371" y="32023"/>
                    <a:pt x="9918" y="31820"/>
                  </a:cubicBezTo>
                  <a:cubicBezTo>
                    <a:pt x="10264" y="31701"/>
                    <a:pt x="10478" y="31618"/>
                    <a:pt x="10716" y="31523"/>
                  </a:cubicBezTo>
                  <a:cubicBezTo>
                    <a:pt x="10942" y="31439"/>
                    <a:pt x="10930" y="31439"/>
                    <a:pt x="11109" y="31368"/>
                  </a:cubicBezTo>
                  <a:cubicBezTo>
                    <a:pt x="11113" y="31361"/>
                    <a:pt x="11111" y="31359"/>
                    <a:pt x="11108" y="31359"/>
                  </a:cubicBezTo>
                  <a:cubicBezTo>
                    <a:pt x="11108" y="31359"/>
                    <a:pt x="11107" y="31359"/>
                    <a:pt x="11106" y="31359"/>
                  </a:cubicBezTo>
                  <a:lnTo>
                    <a:pt x="11106" y="31359"/>
                  </a:lnTo>
                  <a:cubicBezTo>
                    <a:pt x="11110" y="31357"/>
                    <a:pt x="11118" y="31353"/>
                    <a:pt x="11133" y="31344"/>
                  </a:cubicBezTo>
                  <a:cubicBezTo>
                    <a:pt x="11180" y="31332"/>
                    <a:pt x="11395" y="31213"/>
                    <a:pt x="11430" y="31165"/>
                  </a:cubicBezTo>
                  <a:cubicBezTo>
                    <a:pt x="11478" y="31142"/>
                    <a:pt x="11466" y="31154"/>
                    <a:pt x="11478" y="31130"/>
                  </a:cubicBezTo>
                  <a:cubicBezTo>
                    <a:pt x="11514" y="31106"/>
                    <a:pt x="11514" y="31094"/>
                    <a:pt x="11526" y="31082"/>
                  </a:cubicBezTo>
                  <a:cubicBezTo>
                    <a:pt x="11728" y="30844"/>
                    <a:pt x="11931" y="30570"/>
                    <a:pt x="12121" y="30320"/>
                  </a:cubicBezTo>
                  <a:cubicBezTo>
                    <a:pt x="12145" y="30296"/>
                    <a:pt x="12145" y="30272"/>
                    <a:pt x="12169" y="30261"/>
                  </a:cubicBezTo>
                  <a:lnTo>
                    <a:pt x="12181" y="30249"/>
                  </a:lnTo>
                  <a:cubicBezTo>
                    <a:pt x="12192" y="30249"/>
                    <a:pt x="12192" y="30237"/>
                    <a:pt x="12204" y="30237"/>
                  </a:cubicBezTo>
                  <a:cubicBezTo>
                    <a:pt x="12228" y="30237"/>
                    <a:pt x="12228" y="30213"/>
                    <a:pt x="12240" y="30213"/>
                  </a:cubicBezTo>
                  <a:cubicBezTo>
                    <a:pt x="12252" y="30201"/>
                    <a:pt x="12264" y="30201"/>
                    <a:pt x="12300" y="30189"/>
                  </a:cubicBezTo>
                  <a:cubicBezTo>
                    <a:pt x="12323" y="30177"/>
                    <a:pt x="12383" y="30153"/>
                    <a:pt x="12419" y="30141"/>
                  </a:cubicBezTo>
                  <a:cubicBezTo>
                    <a:pt x="12466" y="30130"/>
                    <a:pt x="12550" y="30118"/>
                    <a:pt x="12585" y="30094"/>
                  </a:cubicBezTo>
                  <a:lnTo>
                    <a:pt x="12788" y="30094"/>
                  </a:lnTo>
                  <a:cubicBezTo>
                    <a:pt x="12823" y="30094"/>
                    <a:pt x="12800" y="30094"/>
                    <a:pt x="12859" y="30118"/>
                  </a:cubicBezTo>
                  <a:cubicBezTo>
                    <a:pt x="12919" y="30130"/>
                    <a:pt x="13014" y="30141"/>
                    <a:pt x="13097" y="30153"/>
                  </a:cubicBezTo>
                  <a:cubicBezTo>
                    <a:pt x="13193" y="30177"/>
                    <a:pt x="13395" y="30189"/>
                    <a:pt x="13478" y="30189"/>
                  </a:cubicBezTo>
                  <a:lnTo>
                    <a:pt x="13752" y="30189"/>
                  </a:lnTo>
                  <a:cubicBezTo>
                    <a:pt x="13788" y="30177"/>
                    <a:pt x="13800" y="30177"/>
                    <a:pt x="13847" y="30141"/>
                  </a:cubicBezTo>
                  <a:cubicBezTo>
                    <a:pt x="13895" y="30118"/>
                    <a:pt x="14014" y="30011"/>
                    <a:pt x="14074" y="29963"/>
                  </a:cubicBezTo>
                  <a:cubicBezTo>
                    <a:pt x="14109" y="29915"/>
                    <a:pt x="14193" y="29880"/>
                    <a:pt x="14217" y="29844"/>
                  </a:cubicBezTo>
                  <a:cubicBezTo>
                    <a:pt x="14264" y="29820"/>
                    <a:pt x="14264" y="29796"/>
                    <a:pt x="14288" y="29784"/>
                  </a:cubicBezTo>
                  <a:cubicBezTo>
                    <a:pt x="14324" y="29760"/>
                    <a:pt x="14324" y="29772"/>
                    <a:pt x="14336" y="29737"/>
                  </a:cubicBezTo>
                  <a:cubicBezTo>
                    <a:pt x="14371" y="29713"/>
                    <a:pt x="14407" y="29653"/>
                    <a:pt x="14407" y="29606"/>
                  </a:cubicBezTo>
                  <a:cubicBezTo>
                    <a:pt x="14431" y="29379"/>
                    <a:pt x="14502" y="28891"/>
                    <a:pt x="14526" y="28760"/>
                  </a:cubicBezTo>
                  <a:cubicBezTo>
                    <a:pt x="14545" y="28689"/>
                    <a:pt x="14551" y="28681"/>
                    <a:pt x="14554" y="28681"/>
                  </a:cubicBezTo>
                  <a:cubicBezTo>
                    <a:pt x="14554" y="28681"/>
                    <a:pt x="14555" y="28682"/>
                    <a:pt x="14556" y="28682"/>
                  </a:cubicBezTo>
                  <a:cubicBezTo>
                    <a:pt x="14557" y="28682"/>
                    <a:pt x="14558" y="28680"/>
                    <a:pt x="14562" y="28665"/>
                  </a:cubicBezTo>
                  <a:cubicBezTo>
                    <a:pt x="14570" y="28653"/>
                    <a:pt x="14578" y="28649"/>
                    <a:pt x="14586" y="28649"/>
                  </a:cubicBezTo>
                  <a:cubicBezTo>
                    <a:pt x="14601" y="28649"/>
                    <a:pt x="14617" y="28665"/>
                    <a:pt x="14633" y="28665"/>
                  </a:cubicBezTo>
                  <a:cubicBezTo>
                    <a:pt x="14635" y="28663"/>
                    <a:pt x="14636" y="28663"/>
                    <a:pt x="14638" y="28663"/>
                  </a:cubicBezTo>
                  <a:cubicBezTo>
                    <a:pt x="14646" y="28663"/>
                    <a:pt x="14650" y="28689"/>
                    <a:pt x="14681" y="28689"/>
                  </a:cubicBezTo>
                  <a:cubicBezTo>
                    <a:pt x="14705" y="28701"/>
                    <a:pt x="14728" y="28713"/>
                    <a:pt x="14764" y="28725"/>
                  </a:cubicBezTo>
                  <a:cubicBezTo>
                    <a:pt x="14812" y="28748"/>
                    <a:pt x="14907" y="28808"/>
                    <a:pt x="14943" y="28832"/>
                  </a:cubicBezTo>
                  <a:cubicBezTo>
                    <a:pt x="15443" y="29106"/>
                    <a:pt x="15943" y="29308"/>
                    <a:pt x="16467" y="29499"/>
                  </a:cubicBezTo>
                  <a:cubicBezTo>
                    <a:pt x="16550" y="29534"/>
                    <a:pt x="16669" y="29582"/>
                    <a:pt x="16776" y="29606"/>
                  </a:cubicBezTo>
                  <a:cubicBezTo>
                    <a:pt x="16884" y="29641"/>
                    <a:pt x="17110" y="29713"/>
                    <a:pt x="17193" y="29737"/>
                  </a:cubicBezTo>
                  <a:cubicBezTo>
                    <a:pt x="17288" y="29772"/>
                    <a:pt x="17324" y="29796"/>
                    <a:pt x="17360" y="29820"/>
                  </a:cubicBezTo>
                  <a:cubicBezTo>
                    <a:pt x="17384" y="29826"/>
                    <a:pt x="17384" y="29826"/>
                    <a:pt x="17381" y="29826"/>
                  </a:cubicBezTo>
                  <a:cubicBezTo>
                    <a:pt x="17378" y="29826"/>
                    <a:pt x="17372" y="29826"/>
                    <a:pt x="17384" y="29832"/>
                  </a:cubicBezTo>
                  <a:cubicBezTo>
                    <a:pt x="17407" y="29844"/>
                    <a:pt x="17419" y="29844"/>
                    <a:pt x="17431" y="29856"/>
                  </a:cubicBezTo>
                  <a:lnTo>
                    <a:pt x="17443" y="29880"/>
                  </a:lnTo>
                  <a:cubicBezTo>
                    <a:pt x="17467" y="29891"/>
                    <a:pt x="17443" y="29880"/>
                    <a:pt x="17503" y="29915"/>
                  </a:cubicBezTo>
                  <a:cubicBezTo>
                    <a:pt x="17550" y="29963"/>
                    <a:pt x="17717" y="30082"/>
                    <a:pt x="17788" y="30141"/>
                  </a:cubicBezTo>
                  <a:cubicBezTo>
                    <a:pt x="17860" y="30201"/>
                    <a:pt x="18003" y="30332"/>
                    <a:pt x="18038" y="30368"/>
                  </a:cubicBezTo>
                  <a:cubicBezTo>
                    <a:pt x="18047" y="30372"/>
                    <a:pt x="18053" y="30373"/>
                    <a:pt x="18058" y="30373"/>
                  </a:cubicBezTo>
                  <a:cubicBezTo>
                    <a:pt x="18078" y="30373"/>
                    <a:pt x="18079" y="30350"/>
                    <a:pt x="18088" y="30350"/>
                  </a:cubicBezTo>
                  <a:cubicBezTo>
                    <a:pt x="18091" y="30350"/>
                    <a:pt x="18094" y="30352"/>
                    <a:pt x="18098" y="30356"/>
                  </a:cubicBezTo>
                  <a:cubicBezTo>
                    <a:pt x="18103" y="30358"/>
                    <a:pt x="18108" y="30358"/>
                    <a:pt x="18113" y="30358"/>
                  </a:cubicBezTo>
                  <a:cubicBezTo>
                    <a:pt x="18130" y="30358"/>
                    <a:pt x="18140" y="30347"/>
                    <a:pt x="18148" y="30347"/>
                  </a:cubicBezTo>
                  <a:cubicBezTo>
                    <a:pt x="18151" y="30347"/>
                    <a:pt x="18154" y="30350"/>
                    <a:pt x="18157" y="30356"/>
                  </a:cubicBezTo>
                  <a:cubicBezTo>
                    <a:pt x="18181" y="30368"/>
                    <a:pt x="18157" y="30380"/>
                    <a:pt x="18193" y="30415"/>
                  </a:cubicBezTo>
                  <a:cubicBezTo>
                    <a:pt x="18217" y="30439"/>
                    <a:pt x="18157" y="30487"/>
                    <a:pt x="18157" y="30499"/>
                  </a:cubicBezTo>
                  <a:cubicBezTo>
                    <a:pt x="18312" y="30737"/>
                    <a:pt x="18491" y="30975"/>
                    <a:pt x="18658" y="31213"/>
                  </a:cubicBezTo>
                  <a:cubicBezTo>
                    <a:pt x="18669" y="31249"/>
                    <a:pt x="18681" y="31249"/>
                    <a:pt x="18693" y="31273"/>
                  </a:cubicBezTo>
                  <a:cubicBezTo>
                    <a:pt x="18729" y="31308"/>
                    <a:pt x="18777" y="31320"/>
                    <a:pt x="18812" y="31332"/>
                  </a:cubicBezTo>
                  <a:cubicBezTo>
                    <a:pt x="18848" y="31344"/>
                    <a:pt x="18896" y="31344"/>
                    <a:pt x="18919" y="31368"/>
                  </a:cubicBezTo>
                  <a:cubicBezTo>
                    <a:pt x="18955" y="31380"/>
                    <a:pt x="19015" y="31380"/>
                    <a:pt x="19039" y="31392"/>
                  </a:cubicBezTo>
                  <a:cubicBezTo>
                    <a:pt x="19074" y="31392"/>
                    <a:pt x="19074" y="31392"/>
                    <a:pt x="19098" y="31404"/>
                  </a:cubicBezTo>
                  <a:cubicBezTo>
                    <a:pt x="19134" y="31404"/>
                    <a:pt x="19146" y="31427"/>
                    <a:pt x="19170" y="31427"/>
                  </a:cubicBezTo>
                  <a:cubicBezTo>
                    <a:pt x="19205" y="31439"/>
                    <a:pt x="19229" y="31439"/>
                    <a:pt x="19265" y="31451"/>
                  </a:cubicBezTo>
                  <a:cubicBezTo>
                    <a:pt x="19289" y="31463"/>
                    <a:pt x="19336" y="31487"/>
                    <a:pt x="19372" y="31487"/>
                  </a:cubicBezTo>
                  <a:cubicBezTo>
                    <a:pt x="19388" y="31487"/>
                    <a:pt x="19414" y="31492"/>
                    <a:pt x="19437" y="31492"/>
                  </a:cubicBezTo>
                  <a:cubicBezTo>
                    <a:pt x="19449" y="31492"/>
                    <a:pt x="19459" y="31491"/>
                    <a:pt x="19467" y="31487"/>
                  </a:cubicBezTo>
                  <a:cubicBezTo>
                    <a:pt x="19503" y="31487"/>
                    <a:pt x="19503" y="31463"/>
                    <a:pt x="19527" y="31463"/>
                  </a:cubicBezTo>
                  <a:cubicBezTo>
                    <a:pt x="19562" y="31451"/>
                    <a:pt x="19610" y="31427"/>
                    <a:pt x="19622" y="31404"/>
                  </a:cubicBezTo>
                  <a:lnTo>
                    <a:pt x="19646" y="31380"/>
                  </a:lnTo>
                  <a:cubicBezTo>
                    <a:pt x="19670" y="31368"/>
                    <a:pt x="19646" y="31368"/>
                    <a:pt x="19670" y="31344"/>
                  </a:cubicBezTo>
                  <a:cubicBezTo>
                    <a:pt x="19681" y="31332"/>
                    <a:pt x="19705" y="31249"/>
                    <a:pt x="19729" y="31249"/>
                  </a:cubicBezTo>
                  <a:cubicBezTo>
                    <a:pt x="19741" y="31249"/>
                    <a:pt x="19789" y="31332"/>
                    <a:pt x="19801" y="31368"/>
                  </a:cubicBezTo>
                  <a:cubicBezTo>
                    <a:pt x="19812" y="31392"/>
                    <a:pt x="19801" y="31380"/>
                    <a:pt x="19824" y="31439"/>
                  </a:cubicBezTo>
                  <a:cubicBezTo>
                    <a:pt x="19860" y="31499"/>
                    <a:pt x="19943" y="31665"/>
                    <a:pt x="19991" y="31737"/>
                  </a:cubicBezTo>
                  <a:lnTo>
                    <a:pt x="20062" y="31880"/>
                  </a:lnTo>
                  <a:cubicBezTo>
                    <a:pt x="20098" y="31939"/>
                    <a:pt x="20098" y="31975"/>
                    <a:pt x="20122" y="32046"/>
                  </a:cubicBezTo>
                  <a:cubicBezTo>
                    <a:pt x="20158" y="32118"/>
                    <a:pt x="20229" y="32285"/>
                    <a:pt x="20277" y="32356"/>
                  </a:cubicBezTo>
                  <a:cubicBezTo>
                    <a:pt x="20324" y="32439"/>
                    <a:pt x="20360" y="32499"/>
                    <a:pt x="20396" y="32523"/>
                  </a:cubicBezTo>
                  <a:cubicBezTo>
                    <a:pt x="20410" y="32537"/>
                    <a:pt x="20424" y="32542"/>
                    <a:pt x="20436" y="32542"/>
                  </a:cubicBezTo>
                  <a:cubicBezTo>
                    <a:pt x="20458" y="32542"/>
                    <a:pt x="20477" y="32529"/>
                    <a:pt x="20496" y="32529"/>
                  </a:cubicBezTo>
                  <a:cubicBezTo>
                    <a:pt x="20502" y="32529"/>
                    <a:pt x="20508" y="32530"/>
                    <a:pt x="20515" y="32535"/>
                  </a:cubicBezTo>
                  <a:cubicBezTo>
                    <a:pt x="20707" y="32750"/>
                    <a:pt x="20921" y="32857"/>
                    <a:pt x="21207" y="32857"/>
                  </a:cubicBezTo>
                  <a:cubicBezTo>
                    <a:pt x="21222" y="32857"/>
                    <a:pt x="21238" y="32857"/>
                    <a:pt x="21253" y="32856"/>
                  </a:cubicBezTo>
                  <a:cubicBezTo>
                    <a:pt x="21277" y="32856"/>
                    <a:pt x="21277" y="32832"/>
                    <a:pt x="21277" y="32820"/>
                  </a:cubicBezTo>
                  <a:cubicBezTo>
                    <a:pt x="21289" y="32808"/>
                    <a:pt x="21289" y="32773"/>
                    <a:pt x="21289" y="32761"/>
                  </a:cubicBezTo>
                  <a:lnTo>
                    <a:pt x="21289" y="32749"/>
                  </a:lnTo>
                  <a:cubicBezTo>
                    <a:pt x="21289" y="32737"/>
                    <a:pt x="21289" y="32713"/>
                    <a:pt x="21301" y="32689"/>
                  </a:cubicBezTo>
                  <a:lnTo>
                    <a:pt x="21301" y="32582"/>
                  </a:lnTo>
                  <a:cubicBezTo>
                    <a:pt x="21301" y="32535"/>
                    <a:pt x="21289" y="32463"/>
                    <a:pt x="21277" y="32404"/>
                  </a:cubicBezTo>
                  <a:cubicBezTo>
                    <a:pt x="21217" y="32166"/>
                    <a:pt x="21158" y="31975"/>
                    <a:pt x="21075" y="31737"/>
                  </a:cubicBezTo>
                  <a:cubicBezTo>
                    <a:pt x="21063" y="31701"/>
                    <a:pt x="21075" y="31737"/>
                    <a:pt x="21051" y="31630"/>
                  </a:cubicBezTo>
                  <a:cubicBezTo>
                    <a:pt x="21003" y="31523"/>
                    <a:pt x="20920" y="31261"/>
                    <a:pt x="20824" y="31082"/>
                  </a:cubicBezTo>
                  <a:cubicBezTo>
                    <a:pt x="20741" y="30903"/>
                    <a:pt x="20574" y="30665"/>
                    <a:pt x="20408" y="30487"/>
                  </a:cubicBezTo>
                  <a:cubicBezTo>
                    <a:pt x="20265" y="30320"/>
                    <a:pt x="20098" y="30130"/>
                    <a:pt x="19932" y="29951"/>
                  </a:cubicBezTo>
                  <a:cubicBezTo>
                    <a:pt x="19765" y="29772"/>
                    <a:pt x="19551" y="29606"/>
                    <a:pt x="19336" y="29463"/>
                  </a:cubicBezTo>
                  <a:cubicBezTo>
                    <a:pt x="19134" y="29320"/>
                    <a:pt x="18908" y="29177"/>
                    <a:pt x="18693" y="29058"/>
                  </a:cubicBezTo>
                  <a:cubicBezTo>
                    <a:pt x="17979" y="28653"/>
                    <a:pt x="17253" y="28296"/>
                    <a:pt x="16538" y="27915"/>
                  </a:cubicBezTo>
                  <a:cubicBezTo>
                    <a:pt x="16288" y="27772"/>
                    <a:pt x="15764" y="27498"/>
                    <a:pt x="15621" y="27391"/>
                  </a:cubicBezTo>
                  <a:cubicBezTo>
                    <a:pt x="15582" y="27369"/>
                    <a:pt x="15562" y="27357"/>
                    <a:pt x="15552" y="27351"/>
                  </a:cubicBezTo>
                  <a:lnTo>
                    <a:pt x="15552" y="27351"/>
                  </a:lnTo>
                  <a:cubicBezTo>
                    <a:pt x="15552" y="27352"/>
                    <a:pt x="15553" y="27352"/>
                    <a:pt x="15553" y="27352"/>
                  </a:cubicBezTo>
                  <a:lnTo>
                    <a:pt x="15553" y="27352"/>
                  </a:lnTo>
                  <a:cubicBezTo>
                    <a:pt x="15549" y="27349"/>
                    <a:pt x="15545" y="27347"/>
                    <a:pt x="15545" y="27347"/>
                  </a:cubicBezTo>
                  <a:lnTo>
                    <a:pt x="15545" y="27347"/>
                  </a:lnTo>
                  <a:cubicBezTo>
                    <a:pt x="15545" y="27347"/>
                    <a:pt x="15547" y="27349"/>
                    <a:pt x="15552" y="27351"/>
                  </a:cubicBezTo>
                  <a:lnTo>
                    <a:pt x="15552" y="27351"/>
                  </a:lnTo>
                  <a:cubicBezTo>
                    <a:pt x="15507" y="27333"/>
                    <a:pt x="15536" y="27342"/>
                    <a:pt x="15502" y="27320"/>
                  </a:cubicBezTo>
                  <a:cubicBezTo>
                    <a:pt x="15455" y="27284"/>
                    <a:pt x="15467" y="27284"/>
                    <a:pt x="15407" y="27236"/>
                  </a:cubicBezTo>
                  <a:cubicBezTo>
                    <a:pt x="15348" y="27201"/>
                    <a:pt x="15145" y="27022"/>
                    <a:pt x="15098" y="26963"/>
                  </a:cubicBezTo>
                  <a:cubicBezTo>
                    <a:pt x="15038" y="26915"/>
                    <a:pt x="15038" y="26903"/>
                    <a:pt x="15002" y="26879"/>
                  </a:cubicBezTo>
                  <a:lnTo>
                    <a:pt x="14990" y="26867"/>
                  </a:lnTo>
                  <a:cubicBezTo>
                    <a:pt x="14979" y="26843"/>
                    <a:pt x="14931" y="26808"/>
                    <a:pt x="14907" y="26760"/>
                  </a:cubicBezTo>
                  <a:lnTo>
                    <a:pt x="14764" y="26629"/>
                  </a:lnTo>
                  <a:lnTo>
                    <a:pt x="14693" y="26558"/>
                  </a:lnTo>
                  <a:lnTo>
                    <a:pt x="14621" y="26486"/>
                  </a:lnTo>
                  <a:lnTo>
                    <a:pt x="14609" y="26462"/>
                  </a:lnTo>
                  <a:cubicBezTo>
                    <a:pt x="14609" y="26451"/>
                    <a:pt x="14550" y="26403"/>
                    <a:pt x="14562" y="26391"/>
                  </a:cubicBezTo>
                  <a:cubicBezTo>
                    <a:pt x="14562" y="26379"/>
                    <a:pt x="14621" y="26343"/>
                    <a:pt x="14633" y="26331"/>
                  </a:cubicBezTo>
                  <a:cubicBezTo>
                    <a:pt x="14639" y="26326"/>
                    <a:pt x="14642" y="26326"/>
                    <a:pt x="14647" y="26326"/>
                  </a:cubicBezTo>
                  <a:cubicBezTo>
                    <a:pt x="14651" y="26326"/>
                    <a:pt x="14657" y="26326"/>
                    <a:pt x="14669" y="26320"/>
                  </a:cubicBezTo>
                  <a:cubicBezTo>
                    <a:pt x="14681" y="26308"/>
                    <a:pt x="14693" y="26308"/>
                    <a:pt x="14705" y="26308"/>
                  </a:cubicBezTo>
                  <a:cubicBezTo>
                    <a:pt x="14739" y="26285"/>
                    <a:pt x="14751" y="26284"/>
                    <a:pt x="14794" y="26273"/>
                  </a:cubicBezTo>
                  <a:lnTo>
                    <a:pt x="14794" y="26273"/>
                  </a:lnTo>
                  <a:cubicBezTo>
                    <a:pt x="14793" y="26275"/>
                    <a:pt x="14793" y="26275"/>
                    <a:pt x="14794" y="26275"/>
                  </a:cubicBezTo>
                  <a:cubicBezTo>
                    <a:pt x="14797" y="26275"/>
                    <a:pt x="14806" y="26272"/>
                    <a:pt x="14800" y="26272"/>
                  </a:cubicBezTo>
                  <a:cubicBezTo>
                    <a:pt x="14798" y="26272"/>
                    <a:pt x="14796" y="26273"/>
                    <a:pt x="14794" y="26273"/>
                  </a:cubicBezTo>
                  <a:lnTo>
                    <a:pt x="14794" y="26273"/>
                  </a:lnTo>
                  <a:cubicBezTo>
                    <a:pt x="14797" y="26271"/>
                    <a:pt x="14805" y="26268"/>
                    <a:pt x="14824" y="26260"/>
                  </a:cubicBezTo>
                  <a:cubicBezTo>
                    <a:pt x="14883" y="26248"/>
                    <a:pt x="15157" y="26165"/>
                    <a:pt x="15229" y="26153"/>
                  </a:cubicBezTo>
                  <a:cubicBezTo>
                    <a:pt x="15300" y="26141"/>
                    <a:pt x="15276" y="26141"/>
                    <a:pt x="15348" y="26141"/>
                  </a:cubicBezTo>
                  <a:cubicBezTo>
                    <a:pt x="15419" y="26129"/>
                    <a:pt x="15621" y="26129"/>
                    <a:pt x="15693" y="26129"/>
                  </a:cubicBezTo>
                  <a:lnTo>
                    <a:pt x="15943" y="26129"/>
                  </a:lnTo>
                  <a:cubicBezTo>
                    <a:pt x="16002" y="26129"/>
                    <a:pt x="16110" y="26141"/>
                    <a:pt x="16181" y="26141"/>
                  </a:cubicBezTo>
                  <a:cubicBezTo>
                    <a:pt x="16526" y="26165"/>
                    <a:pt x="16872" y="26212"/>
                    <a:pt x="17205" y="26272"/>
                  </a:cubicBezTo>
                  <a:cubicBezTo>
                    <a:pt x="17348" y="26308"/>
                    <a:pt x="17586" y="26367"/>
                    <a:pt x="17705" y="26403"/>
                  </a:cubicBezTo>
                  <a:cubicBezTo>
                    <a:pt x="17800" y="26451"/>
                    <a:pt x="17860" y="26486"/>
                    <a:pt x="17907" y="26522"/>
                  </a:cubicBezTo>
                  <a:cubicBezTo>
                    <a:pt x="17967" y="26558"/>
                    <a:pt x="17919" y="26546"/>
                    <a:pt x="17967" y="26570"/>
                  </a:cubicBezTo>
                  <a:cubicBezTo>
                    <a:pt x="18015" y="26605"/>
                    <a:pt x="18086" y="26677"/>
                    <a:pt x="18134" y="26701"/>
                  </a:cubicBezTo>
                  <a:cubicBezTo>
                    <a:pt x="18384" y="26915"/>
                    <a:pt x="18777" y="27284"/>
                    <a:pt x="18955" y="27474"/>
                  </a:cubicBezTo>
                  <a:cubicBezTo>
                    <a:pt x="19134" y="27677"/>
                    <a:pt x="19253" y="27820"/>
                    <a:pt x="19336" y="27927"/>
                  </a:cubicBezTo>
                  <a:cubicBezTo>
                    <a:pt x="19431" y="28046"/>
                    <a:pt x="19384" y="27998"/>
                    <a:pt x="19431" y="28058"/>
                  </a:cubicBezTo>
                  <a:cubicBezTo>
                    <a:pt x="19467" y="28117"/>
                    <a:pt x="19455" y="28117"/>
                    <a:pt x="19491" y="28165"/>
                  </a:cubicBezTo>
                  <a:cubicBezTo>
                    <a:pt x="19494" y="28168"/>
                    <a:pt x="19495" y="28169"/>
                    <a:pt x="19496" y="28169"/>
                  </a:cubicBezTo>
                  <a:cubicBezTo>
                    <a:pt x="19497" y="28169"/>
                    <a:pt x="19497" y="28168"/>
                    <a:pt x="19497" y="28168"/>
                  </a:cubicBezTo>
                  <a:cubicBezTo>
                    <a:pt x="19497" y="28168"/>
                    <a:pt x="19497" y="28171"/>
                    <a:pt x="19503" y="28189"/>
                  </a:cubicBezTo>
                  <a:cubicBezTo>
                    <a:pt x="19515" y="28225"/>
                    <a:pt x="19574" y="28344"/>
                    <a:pt x="19586" y="28403"/>
                  </a:cubicBezTo>
                  <a:cubicBezTo>
                    <a:pt x="19610" y="28451"/>
                    <a:pt x="19586" y="28415"/>
                    <a:pt x="19610" y="28463"/>
                  </a:cubicBezTo>
                  <a:cubicBezTo>
                    <a:pt x="19622" y="28522"/>
                    <a:pt x="19646" y="28594"/>
                    <a:pt x="19693" y="28665"/>
                  </a:cubicBezTo>
                  <a:cubicBezTo>
                    <a:pt x="19741" y="28748"/>
                    <a:pt x="19753" y="28772"/>
                    <a:pt x="19824" y="28868"/>
                  </a:cubicBezTo>
                  <a:cubicBezTo>
                    <a:pt x="19908" y="28951"/>
                    <a:pt x="19979" y="29058"/>
                    <a:pt x="20110" y="29189"/>
                  </a:cubicBezTo>
                  <a:cubicBezTo>
                    <a:pt x="20229" y="29308"/>
                    <a:pt x="20336" y="29415"/>
                    <a:pt x="20527" y="29594"/>
                  </a:cubicBezTo>
                  <a:cubicBezTo>
                    <a:pt x="20717" y="29772"/>
                    <a:pt x="21110" y="30130"/>
                    <a:pt x="21336" y="30332"/>
                  </a:cubicBezTo>
                  <a:cubicBezTo>
                    <a:pt x="21360" y="30368"/>
                    <a:pt x="21360" y="30356"/>
                    <a:pt x="21372" y="30380"/>
                  </a:cubicBezTo>
                  <a:cubicBezTo>
                    <a:pt x="21408" y="30415"/>
                    <a:pt x="21456" y="30475"/>
                    <a:pt x="21467" y="30511"/>
                  </a:cubicBezTo>
                  <a:cubicBezTo>
                    <a:pt x="21479" y="30546"/>
                    <a:pt x="21491" y="30558"/>
                    <a:pt x="21515" y="30594"/>
                  </a:cubicBezTo>
                  <a:lnTo>
                    <a:pt x="21575" y="30713"/>
                  </a:lnTo>
                  <a:cubicBezTo>
                    <a:pt x="21586" y="30749"/>
                    <a:pt x="21586" y="30737"/>
                    <a:pt x="21598" y="30796"/>
                  </a:cubicBezTo>
                  <a:cubicBezTo>
                    <a:pt x="21610" y="30844"/>
                    <a:pt x="21670" y="30963"/>
                    <a:pt x="21706" y="31011"/>
                  </a:cubicBezTo>
                  <a:cubicBezTo>
                    <a:pt x="21729" y="31046"/>
                    <a:pt x="21789" y="31106"/>
                    <a:pt x="21825" y="31130"/>
                  </a:cubicBezTo>
                  <a:cubicBezTo>
                    <a:pt x="21848" y="31142"/>
                    <a:pt x="21872" y="31142"/>
                    <a:pt x="21884" y="31142"/>
                  </a:cubicBezTo>
                  <a:lnTo>
                    <a:pt x="21932" y="31142"/>
                  </a:lnTo>
                  <a:cubicBezTo>
                    <a:pt x="21944" y="31142"/>
                    <a:pt x="21932" y="31142"/>
                    <a:pt x="21967" y="31130"/>
                  </a:cubicBezTo>
                  <a:cubicBezTo>
                    <a:pt x="22015" y="31106"/>
                    <a:pt x="22063" y="31070"/>
                    <a:pt x="22110" y="31011"/>
                  </a:cubicBezTo>
                  <a:cubicBezTo>
                    <a:pt x="22134" y="30951"/>
                    <a:pt x="22194" y="30844"/>
                    <a:pt x="22206" y="30784"/>
                  </a:cubicBezTo>
                  <a:cubicBezTo>
                    <a:pt x="22241" y="30713"/>
                    <a:pt x="22253" y="30558"/>
                    <a:pt x="22253" y="30511"/>
                  </a:cubicBezTo>
                  <a:lnTo>
                    <a:pt x="22253" y="30439"/>
                  </a:lnTo>
                  <a:cubicBezTo>
                    <a:pt x="22253" y="30415"/>
                    <a:pt x="22253" y="30415"/>
                    <a:pt x="22241" y="30380"/>
                  </a:cubicBezTo>
                  <a:cubicBezTo>
                    <a:pt x="22241" y="30356"/>
                    <a:pt x="22229" y="30332"/>
                    <a:pt x="22229" y="30308"/>
                  </a:cubicBezTo>
                  <a:cubicBezTo>
                    <a:pt x="22221" y="30296"/>
                    <a:pt x="22219" y="30294"/>
                    <a:pt x="22218" y="30294"/>
                  </a:cubicBezTo>
                  <a:cubicBezTo>
                    <a:pt x="22217" y="30294"/>
                    <a:pt x="22218" y="30295"/>
                    <a:pt x="22217" y="30295"/>
                  </a:cubicBezTo>
                  <a:cubicBezTo>
                    <a:pt x="22217" y="30295"/>
                    <a:pt x="22215" y="30292"/>
                    <a:pt x="22206" y="30272"/>
                  </a:cubicBezTo>
                  <a:cubicBezTo>
                    <a:pt x="22194" y="30237"/>
                    <a:pt x="22134" y="30094"/>
                    <a:pt x="22087" y="30058"/>
                  </a:cubicBezTo>
                  <a:cubicBezTo>
                    <a:pt x="22063" y="29999"/>
                    <a:pt x="22075" y="30022"/>
                    <a:pt x="22027" y="29963"/>
                  </a:cubicBezTo>
                  <a:cubicBezTo>
                    <a:pt x="21991" y="29891"/>
                    <a:pt x="21944" y="29784"/>
                    <a:pt x="21896" y="29677"/>
                  </a:cubicBezTo>
                  <a:cubicBezTo>
                    <a:pt x="21848" y="29582"/>
                    <a:pt x="21837" y="29522"/>
                    <a:pt x="21789" y="29356"/>
                  </a:cubicBezTo>
                  <a:cubicBezTo>
                    <a:pt x="21729" y="29201"/>
                    <a:pt x="21634" y="28939"/>
                    <a:pt x="21539" y="28760"/>
                  </a:cubicBezTo>
                  <a:cubicBezTo>
                    <a:pt x="21360" y="28391"/>
                    <a:pt x="21134" y="27986"/>
                    <a:pt x="20884" y="27653"/>
                  </a:cubicBezTo>
                  <a:cubicBezTo>
                    <a:pt x="20824" y="27582"/>
                    <a:pt x="20741" y="27498"/>
                    <a:pt x="20694" y="27451"/>
                  </a:cubicBezTo>
                  <a:lnTo>
                    <a:pt x="20658" y="27415"/>
                  </a:lnTo>
                  <a:cubicBezTo>
                    <a:pt x="20634" y="27391"/>
                    <a:pt x="20634" y="27391"/>
                    <a:pt x="20586" y="27332"/>
                  </a:cubicBezTo>
                  <a:cubicBezTo>
                    <a:pt x="20539" y="27272"/>
                    <a:pt x="20539" y="27284"/>
                    <a:pt x="20455" y="27177"/>
                  </a:cubicBezTo>
                  <a:cubicBezTo>
                    <a:pt x="20360" y="27070"/>
                    <a:pt x="20182" y="26879"/>
                    <a:pt x="20062" y="26736"/>
                  </a:cubicBezTo>
                  <a:cubicBezTo>
                    <a:pt x="19812" y="26462"/>
                    <a:pt x="19527" y="26165"/>
                    <a:pt x="19253" y="25915"/>
                  </a:cubicBezTo>
                  <a:cubicBezTo>
                    <a:pt x="19146" y="25808"/>
                    <a:pt x="18955" y="25629"/>
                    <a:pt x="18860" y="25546"/>
                  </a:cubicBezTo>
                  <a:cubicBezTo>
                    <a:pt x="18777" y="25450"/>
                    <a:pt x="18753" y="25427"/>
                    <a:pt x="18681" y="25355"/>
                  </a:cubicBezTo>
                  <a:cubicBezTo>
                    <a:pt x="18622" y="25272"/>
                    <a:pt x="18598" y="25236"/>
                    <a:pt x="18515" y="25129"/>
                  </a:cubicBezTo>
                  <a:cubicBezTo>
                    <a:pt x="18443" y="25034"/>
                    <a:pt x="18300" y="24819"/>
                    <a:pt x="18241" y="24724"/>
                  </a:cubicBezTo>
                  <a:cubicBezTo>
                    <a:pt x="18181" y="24629"/>
                    <a:pt x="18134" y="24557"/>
                    <a:pt x="18098" y="24522"/>
                  </a:cubicBezTo>
                  <a:cubicBezTo>
                    <a:pt x="18074" y="24474"/>
                    <a:pt x="18086" y="24486"/>
                    <a:pt x="18074" y="24474"/>
                  </a:cubicBezTo>
                  <a:lnTo>
                    <a:pt x="18062" y="24462"/>
                  </a:lnTo>
                  <a:cubicBezTo>
                    <a:pt x="18038" y="24438"/>
                    <a:pt x="18062" y="24438"/>
                    <a:pt x="18038" y="24427"/>
                  </a:cubicBezTo>
                  <a:cubicBezTo>
                    <a:pt x="18027" y="24391"/>
                    <a:pt x="18015" y="24367"/>
                    <a:pt x="18003" y="24319"/>
                  </a:cubicBezTo>
                  <a:cubicBezTo>
                    <a:pt x="17907" y="24034"/>
                    <a:pt x="17788" y="23760"/>
                    <a:pt x="17705" y="23462"/>
                  </a:cubicBezTo>
                  <a:cubicBezTo>
                    <a:pt x="17681" y="23403"/>
                    <a:pt x="17681" y="23295"/>
                    <a:pt x="17646" y="23248"/>
                  </a:cubicBezTo>
                  <a:cubicBezTo>
                    <a:pt x="17635" y="23243"/>
                    <a:pt x="17627" y="23241"/>
                    <a:pt x="17620" y="23241"/>
                  </a:cubicBezTo>
                  <a:cubicBezTo>
                    <a:pt x="17605" y="23241"/>
                    <a:pt x="17597" y="23250"/>
                    <a:pt x="17587" y="23250"/>
                  </a:cubicBezTo>
                  <a:cubicBezTo>
                    <a:pt x="17580" y="23250"/>
                    <a:pt x="17573" y="23246"/>
                    <a:pt x="17562" y="23236"/>
                  </a:cubicBezTo>
                  <a:cubicBezTo>
                    <a:pt x="17538" y="23200"/>
                    <a:pt x="17526" y="23129"/>
                    <a:pt x="17550" y="23105"/>
                  </a:cubicBezTo>
                  <a:cubicBezTo>
                    <a:pt x="17553" y="23096"/>
                    <a:pt x="17557" y="23093"/>
                    <a:pt x="17562" y="23093"/>
                  </a:cubicBezTo>
                  <a:cubicBezTo>
                    <a:pt x="17574" y="23093"/>
                    <a:pt x="17591" y="23111"/>
                    <a:pt x="17602" y="23111"/>
                  </a:cubicBezTo>
                  <a:cubicBezTo>
                    <a:pt x="17605" y="23111"/>
                    <a:pt x="17608" y="23109"/>
                    <a:pt x="17610" y="23105"/>
                  </a:cubicBezTo>
                  <a:cubicBezTo>
                    <a:pt x="17612" y="23095"/>
                    <a:pt x="17614" y="23091"/>
                    <a:pt x="17615" y="23088"/>
                  </a:cubicBezTo>
                  <a:lnTo>
                    <a:pt x="17615" y="23088"/>
                  </a:lnTo>
                  <a:cubicBezTo>
                    <a:pt x="17616" y="23089"/>
                    <a:pt x="17616" y="23089"/>
                    <a:pt x="17617" y="23089"/>
                  </a:cubicBezTo>
                  <a:cubicBezTo>
                    <a:pt x="17618" y="23089"/>
                    <a:pt x="17618" y="23087"/>
                    <a:pt x="17617" y="23087"/>
                  </a:cubicBezTo>
                  <a:lnTo>
                    <a:pt x="17617" y="23087"/>
                  </a:lnTo>
                  <a:cubicBezTo>
                    <a:pt x="17617" y="23087"/>
                    <a:pt x="17616" y="23087"/>
                    <a:pt x="17615" y="23088"/>
                  </a:cubicBezTo>
                  <a:lnTo>
                    <a:pt x="17615" y="23088"/>
                  </a:lnTo>
                  <a:cubicBezTo>
                    <a:pt x="17613" y="23086"/>
                    <a:pt x="17607" y="23077"/>
                    <a:pt x="17598" y="23045"/>
                  </a:cubicBezTo>
                  <a:cubicBezTo>
                    <a:pt x="17586" y="22938"/>
                    <a:pt x="17562" y="22831"/>
                    <a:pt x="17550" y="22629"/>
                  </a:cubicBezTo>
                  <a:cubicBezTo>
                    <a:pt x="17538" y="22414"/>
                    <a:pt x="17503" y="22141"/>
                    <a:pt x="17491" y="21819"/>
                  </a:cubicBezTo>
                  <a:cubicBezTo>
                    <a:pt x="17443" y="20783"/>
                    <a:pt x="17372" y="20009"/>
                    <a:pt x="17384" y="18807"/>
                  </a:cubicBezTo>
                  <a:cubicBezTo>
                    <a:pt x="17407" y="17878"/>
                    <a:pt x="17646" y="15390"/>
                    <a:pt x="17776" y="14616"/>
                  </a:cubicBezTo>
                  <a:cubicBezTo>
                    <a:pt x="17907" y="13830"/>
                    <a:pt x="18038" y="13247"/>
                    <a:pt x="18122" y="12973"/>
                  </a:cubicBezTo>
                  <a:cubicBezTo>
                    <a:pt x="18336" y="12104"/>
                    <a:pt x="18443" y="11794"/>
                    <a:pt x="18574" y="11092"/>
                  </a:cubicBezTo>
                  <a:cubicBezTo>
                    <a:pt x="18658" y="10722"/>
                    <a:pt x="18717" y="10413"/>
                    <a:pt x="18717" y="10080"/>
                  </a:cubicBezTo>
                  <a:cubicBezTo>
                    <a:pt x="18729" y="9758"/>
                    <a:pt x="18681" y="9484"/>
                    <a:pt x="18658" y="9187"/>
                  </a:cubicBezTo>
                  <a:cubicBezTo>
                    <a:pt x="18610" y="8603"/>
                    <a:pt x="18550" y="8067"/>
                    <a:pt x="18491" y="7472"/>
                  </a:cubicBezTo>
                  <a:cubicBezTo>
                    <a:pt x="18479" y="7377"/>
                    <a:pt x="18431" y="7270"/>
                    <a:pt x="18396" y="7115"/>
                  </a:cubicBezTo>
                  <a:cubicBezTo>
                    <a:pt x="18360" y="6972"/>
                    <a:pt x="18265" y="6674"/>
                    <a:pt x="18217" y="6508"/>
                  </a:cubicBezTo>
                  <a:cubicBezTo>
                    <a:pt x="18098" y="6043"/>
                    <a:pt x="18003" y="5662"/>
                    <a:pt x="17907" y="5186"/>
                  </a:cubicBezTo>
                  <a:cubicBezTo>
                    <a:pt x="17824" y="4710"/>
                    <a:pt x="17800" y="4365"/>
                    <a:pt x="17776" y="3781"/>
                  </a:cubicBezTo>
                  <a:cubicBezTo>
                    <a:pt x="17765" y="3543"/>
                    <a:pt x="17729" y="2793"/>
                    <a:pt x="17729" y="2448"/>
                  </a:cubicBezTo>
                  <a:lnTo>
                    <a:pt x="17729" y="2209"/>
                  </a:lnTo>
                  <a:cubicBezTo>
                    <a:pt x="17729" y="2090"/>
                    <a:pt x="17741" y="1900"/>
                    <a:pt x="17729" y="1745"/>
                  </a:cubicBezTo>
                  <a:cubicBezTo>
                    <a:pt x="17729" y="1602"/>
                    <a:pt x="17824" y="1221"/>
                    <a:pt x="17884" y="1126"/>
                  </a:cubicBezTo>
                  <a:cubicBezTo>
                    <a:pt x="17943" y="1019"/>
                    <a:pt x="17955" y="1043"/>
                    <a:pt x="17955" y="1007"/>
                  </a:cubicBezTo>
                  <a:cubicBezTo>
                    <a:pt x="17955" y="959"/>
                    <a:pt x="17907" y="971"/>
                    <a:pt x="17884" y="959"/>
                  </a:cubicBezTo>
                  <a:cubicBezTo>
                    <a:pt x="17610" y="685"/>
                    <a:pt x="17193" y="685"/>
                    <a:pt x="16753" y="602"/>
                  </a:cubicBezTo>
                  <a:cubicBezTo>
                    <a:pt x="16526" y="555"/>
                    <a:pt x="16395" y="352"/>
                    <a:pt x="16193" y="185"/>
                  </a:cubicBezTo>
                  <a:cubicBezTo>
                    <a:pt x="16062" y="79"/>
                    <a:pt x="15898" y="1"/>
                    <a:pt x="1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93" name="Google Shape;20093;p28"/>
            <p:cNvSpPr/>
            <p:nvPr/>
          </p:nvSpPr>
          <p:spPr>
            <a:xfrm>
              <a:off x="4747300" y="3474950"/>
              <a:ext cx="110750" cy="193525"/>
            </a:xfrm>
            <a:custGeom>
              <a:avLst/>
              <a:gdLst/>
              <a:ahLst/>
              <a:cxnLst/>
              <a:rect l="l" t="t" r="r" b="b"/>
              <a:pathLst>
                <a:path w="4430" h="7741" extrusionOk="0">
                  <a:moveTo>
                    <a:pt x="1" y="1"/>
                  </a:moveTo>
                  <a:lnTo>
                    <a:pt x="1" y="1"/>
                  </a:lnTo>
                  <a:cubicBezTo>
                    <a:pt x="263" y="882"/>
                    <a:pt x="287" y="763"/>
                    <a:pt x="668" y="1894"/>
                  </a:cubicBezTo>
                  <a:cubicBezTo>
                    <a:pt x="1037" y="3025"/>
                    <a:pt x="1834" y="5406"/>
                    <a:pt x="2311" y="6776"/>
                  </a:cubicBezTo>
                  <a:cubicBezTo>
                    <a:pt x="2561" y="7133"/>
                    <a:pt x="2787" y="7407"/>
                    <a:pt x="3025" y="7740"/>
                  </a:cubicBezTo>
                  <a:cubicBezTo>
                    <a:pt x="3227" y="7692"/>
                    <a:pt x="3454" y="7645"/>
                    <a:pt x="3656" y="7609"/>
                  </a:cubicBezTo>
                  <a:cubicBezTo>
                    <a:pt x="3894" y="7264"/>
                    <a:pt x="4132" y="6930"/>
                    <a:pt x="4311" y="6549"/>
                  </a:cubicBezTo>
                  <a:cubicBezTo>
                    <a:pt x="4347" y="6490"/>
                    <a:pt x="4335" y="6490"/>
                    <a:pt x="4347" y="6395"/>
                  </a:cubicBezTo>
                  <a:cubicBezTo>
                    <a:pt x="4299" y="6347"/>
                    <a:pt x="4299" y="6323"/>
                    <a:pt x="4335" y="6168"/>
                  </a:cubicBezTo>
                  <a:cubicBezTo>
                    <a:pt x="4347" y="6002"/>
                    <a:pt x="4394" y="5668"/>
                    <a:pt x="4406" y="5430"/>
                  </a:cubicBezTo>
                  <a:cubicBezTo>
                    <a:pt x="4430" y="4525"/>
                    <a:pt x="4370" y="3609"/>
                    <a:pt x="4216" y="2692"/>
                  </a:cubicBezTo>
                  <a:lnTo>
                    <a:pt x="4216" y="2668"/>
                  </a:lnTo>
                  <a:cubicBezTo>
                    <a:pt x="4216" y="2632"/>
                    <a:pt x="4192" y="2573"/>
                    <a:pt x="4180" y="2513"/>
                  </a:cubicBezTo>
                  <a:cubicBezTo>
                    <a:pt x="4168" y="2477"/>
                    <a:pt x="4156" y="2406"/>
                    <a:pt x="4120" y="2335"/>
                  </a:cubicBezTo>
                  <a:cubicBezTo>
                    <a:pt x="4085" y="2275"/>
                    <a:pt x="4037" y="2144"/>
                    <a:pt x="4001" y="2085"/>
                  </a:cubicBezTo>
                  <a:lnTo>
                    <a:pt x="3966" y="2025"/>
                  </a:lnTo>
                  <a:lnTo>
                    <a:pt x="3858" y="1787"/>
                  </a:lnTo>
                  <a:lnTo>
                    <a:pt x="3858" y="1775"/>
                  </a:lnTo>
                  <a:cubicBezTo>
                    <a:pt x="3858" y="1751"/>
                    <a:pt x="3823" y="1715"/>
                    <a:pt x="3835" y="1692"/>
                  </a:cubicBezTo>
                  <a:cubicBezTo>
                    <a:pt x="3835" y="1680"/>
                    <a:pt x="3882" y="1668"/>
                    <a:pt x="3894" y="1668"/>
                  </a:cubicBezTo>
                  <a:cubicBezTo>
                    <a:pt x="3918" y="1668"/>
                    <a:pt x="3918" y="1656"/>
                    <a:pt x="3930" y="1656"/>
                  </a:cubicBezTo>
                  <a:cubicBezTo>
                    <a:pt x="3942" y="1656"/>
                    <a:pt x="3942" y="1668"/>
                    <a:pt x="3954" y="1668"/>
                  </a:cubicBezTo>
                  <a:cubicBezTo>
                    <a:pt x="3973" y="1668"/>
                    <a:pt x="4015" y="1683"/>
                    <a:pt x="4031" y="1683"/>
                  </a:cubicBezTo>
                  <a:cubicBezTo>
                    <a:pt x="4035" y="1683"/>
                    <a:pt x="4037" y="1682"/>
                    <a:pt x="4037" y="1680"/>
                  </a:cubicBezTo>
                  <a:cubicBezTo>
                    <a:pt x="4037" y="1679"/>
                    <a:pt x="4038" y="1678"/>
                    <a:pt x="4039" y="1678"/>
                  </a:cubicBezTo>
                  <a:cubicBezTo>
                    <a:pt x="4048" y="1678"/>
                    <a:pt x="4081" y="1699"/>
                    <a:pt x="4095" y="1699"/>
                  </a:cubicBezTo>
                  <a:cubicBezTo>
                    <a:pt x="4101" y="1699"/>
                    <a:pt x="4104" y="1694"/>
                    <a:pt x="4097" y="1680"/>
                  </a:cubicBezTo>
                  <a:cubicBezTo>
                    <a:pt x="4092" y="1674"/>
                    <a:pt x="4091" y="1671"/>
                    <a:pt x="4092" y="1671"/>
                  </a:cubicBezTo>
                  <a:lnTo>
                    <a:pt x="4092" y="1671"/>
                  </a:lnTo>
                  <a:cubicBezTo>
                    <a:pt x="4097" y="1671"/>
                    <a:pt x="4150" y="1720"/>
                    <a:pt x="4156" y="1720"/>
                  </a:cubicBezTo>
                  <a:cubicBezTo>
                    <a:pt x="4160" y="1720"/>
                    <a:pt x="4150" y="1705"/>
                    <a:pt x="4108" y="1656"/>
                  </a:cubicBezTo>
                  <a:cubicBezTo>
                    <a:pt x="3977" y="1489"/>
                    <a:pt x="4120" y="1382"/>
                    <a:pt x="3477" y="1180"/>
                  </a:cubicBezTo>
                  <a:cubicBezTo>
                    <a:pt x="2846" y="965"/>
                    <a:pt x="906" y="322"/>
                    <a:pt x="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94" name="Google Shape;20094;p28"/>
            <p:cNvSpPr/>
            <p:nvPr/>
          </p:nvSpPr>
          <p:spPr>
            <a:xfrm>
              <a:off x="3675750" y="2815350"/>
              <a:ext cx="353925" cy="318625"/>
            </a:xfrm>
            <a:custGeom>
              <a:avLst/>
              <a:gdLst/>
              <a:ahLst/>
              <a:cxnLst/>
              <a:rect l="l" t="t" r="r" b="b"/>
              <a:pathLst>
                <a:path w="14157" h="12745" extrusionOk="0">
                  <a:moveTo>
                    <a:pt x="12" y="1"/>
                  </a:moveTo>
                  <a:cubicBezTo>
                    <a:pt x="0" y="1"/>
                    <a:pt x="0" y="25"/>
                    <a:pt x="0" y="48"/>
                  </a:cubicBezTo>
                  <a:cubicBezTo>
                    <a:pt x="369" y="1144"/>
                    <a:pt x="905" y="1489"/>
                    <a:pt x="1655" y="2537"/>
                  </a:cubicBezTo>
                  <a:cubicBezTo>
                    <a:pt x="2393" y="3596"/>
                    <a:pt x="3596" y="5180"/>
                    <a:pt x="4477" y="6299"/>
                  </a:cubicBezTo>
                  <a:cubicBezTo>
                    <a:pt x="5537" y="7633"/>
                    <a:pt x="6442" y="8954"/>
                    <a:pt x="7513" y="10300"/>
                  </a:cubicBezTo>
                  <a:cubicBezTo>
                    <a:pt x="7644" y="10466"/>
                    <a:pt x="7942" y="10788"/>
                    <a:pt x="8156" y="11002"/>
                  </a:cubicBezTo>
                  <a:cubicBezTo>
                    <a:pt x="9251" y="11455"/>
                    <a:pt x="11442" y="12407"/>
                    <a:pt x="12323" y="12645"/>
                  </a:cubicBezTo>
                  <a:cubicBezTo>
                    <a:pt x="12587" y="12717"/>
                    <a:pt x="12776" y="12744"/>
                    <a:pt x="12922" y="12744"/>
                  </a:cubicBezTo>
                  <a:cubicBezTo>
                    <a:pt x="13263" y="12744"/>
                    <a:pt x="13376" y="12594"/>
                    <a:pt x="13692" y="12502"/>
                  </a:cubicBezTo>
                  <a:cubicBezTo>
                    <a:pt x="14157" y="12371"/>
                    <a:pt x="13895" y="11967"/>
                    <a:pt x="14157" y="11740"/>
                  </a:cubicBezTo>
                  <a:cubicBezTo>
                    <a:pt x="14002" y="11395"/>
                    <a:pt x="14097" y="11312"/>
                    <a:pt x="13943" y="10907"/>
                  </a:cubicBezTo>
                  <a:cubicBezTo>
                    <a:pt x="13800" y="10502"/>
                    <a:pt x="13216" y="9871"/>
                    <a:pt x="12883" y="9490"/>
                  </a:cubicBezTo>
                  <a:cubicBezTo>
                    <a:pt x="12526" y="9478"/>
                    <a:pt x="12168" y="9466"/>
                    <a:pt x="11847" y="9466"/>
                  </a:cubicBezTo>
                  <a:cubicBezTo>
                    <a:pt x="11299" y="9192"/>
                    <a:pt x="11156" y="9204"/>
                    <a:pt x="10490" y="8930"/>
                  </a:cubicBezTo>
                  <a:cubicBezTo>
                    <a:pt x="9823" y="8645"/>
                    <a:pt x="8942" y="7930"/>
                    <a:pt x="8299" y="7287"/>
                  </a:cubicBezTo>
                  <a:cubicBezTo>
                    <a:pt x="7680" y="6644"/>
                    <a:pt x="7144" y="5656"/>
                    <a:pt x="6751" y="4823"/>
                  </a:cubicBezTo>
                  <a:cubicBezTo>
                    <a:pt x="6537" y="4597"/>
                    <a:pt x="6323" y="4370"/>
                    <a:pt x="6096" y="4144"/>
                  </a:cubicBezTo>
                  <a:cubicBezTo>
                    <a:pt x="5561" y="3846"/>
                    <a:pt x="5049" y="3632"/>
                    <a:pt x="4537" y="3287"/>
                  </a:cubicBezTo>
                  <a:cubicBezTo>
                    <a:pt x="4013" y="2954"/>
                    <a:pt x="3656" y="2442"/>
                    <a:pt x="3382" y="1882"/>
                  </a:cubicBezTo>
                  <a:cubicBezTo>
                    <a:pt x="2989" y="1751"/>
                    <a:pt x="2608" y="1620"/>
                    <a:pt x="2215" y="1477"/>
                  </a:cubicBezTo>
                  <a:cubicBezTo>
                    <a:pt x="1691" y="1037"/>
                    <a:pt x="1179" y="620"/>
                    <a:pt x="655" y="191"/>
                  </a:cubicBezTo>
                  <a:cubicBezTo>
                    <a:pt x="441" y="132"/>
                    <a:pt x="227" y="48"/>
                    <a:pt x="12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95" name="Google Shape;20095;p28"/>
            <p:cNvSpPr/>
            <p:nvPr/>
          </p:nvSpPr>
          <p:spPr>
            <a:xfrm>
              <a:off x="2744675" y="1473650"/>
              <a:ext cx="2130950" cy="2766425"/>
            </a:xfrm>
            <a:custGeom>
              <a:avLst/>
              <a:gdLst/>
              <a:ahLst/>
              <a:cxnLst/>
              <a:rect l="l" t="t" r="r" b="b"/>
              <a:pathLst>
                <a:path w="85238" h="110657" extrusionOk="0">
                  <a:moveTo>
                    <a:pt x="45852" y="99873"/>
                  </a:moveTo>
                  <a:cubicBezTo>
                    <a:pt x="45870" y="99880"/>
                    <a:pt x="45884" y="99886"/>
                    <a:pt x="45887" y="99889"/>
                  </a:cubicBezTo>
                  <a:cubicBezTo>
                    <a:pt x="45899" y="99901"/>
                    <a:pt x="45923" y="99901"/>
                    <a:pt x="45899" y="99901"/>
                  </a:cubicBezTo>
                  <a:cubicBezTo>
                    <a:pt x="45896" y="99901"/>
                    <a:pt x="45876" y="99889"/>
                    <a:pt x="45852" y="99873"/>
                  </a:cubicBezTo>
                  <a:close/>
                  <a:moveTo>
                    <a:pt x="59521" y="101179"/>
                  </a:moveTo>
                  <a:cubicBezTo>
                    <a:pt x="59523" y="101181"/>
                    <a:pt x="59523" y="101182"/>
                    <a:pt x="59523" y="101182"/>
                  </a:cubicBezTo>
                  <a:cubicBezTo>
                    <a:pt x="59522" y="101182"/>
                    <a:pt x="59522" y="101181"/>
                    <a:pt x="59521" y="101179"/>
                  </a:cubicBezTo>
                  <a:close/>
                  <a:moveTo>
                    <a:pt x="41711" y="108617"/>
                  </a:moveTo>
                  <a:cubicBezTo>
                    <a:pt x="41710" y="108617"/>
                    <a:pt x="41709" y="108617"/>
                    <a:pt x="41709" y="108619"/>
                  </a:cubicBezTo>
                  <a:lnTo>
                    <a:pt x="41709" y="108619"/>
                  </a:lnTo>
                  <a:cubicBezTo>
                    <a:pt x="41712" y="108619"/>
                    <a:pt x="41711" y="108617"/>
                    <a:pt x="41711" y="108617"/>
                  </a:cubicBezTo>
                  <a:close/>
                  <a:moveTo>
                    <a:pt x="5858" y="329"/>
                  </a:moveTo>
                  <a:cubicBezTo>
                    <a:pt x="6704" y="329"/>
                    <a:pt x="7561" y="353"/>
                    <a:pt x="8383" y="460"/>
                  </a:cubicBezTo>
                  <a:cubicBezTo>
                    <a:pt x="10764" y="746"/>
                    <a:pt x="12788" y="1174"/>
                    <a:pt x="15181" y="1710"/>
                  </a:cubicBezTo>
                  <a:cubicBezTo>
                    <a:pt x="16550" y="2020"/>
                    <a:pt x="17955" y="2377"/>
                    <a:pt x="19503" y="2782"/>
                  </a:cubicBezTo>
                  <a:cubicBezTo>
                    <a:pt x="21051" y="3163"/>
                    <a:pt x="23087" y="3675"/>
                    <a:pt x="24730" y="4103"/>
                  </a:cubicBezTo>
                  <a:cubicBezTo>
                    <a:pt x="26575" y="4579"/>
                    <a:pt x="28790" y="5210"/>
                    <a:pt x="30564" y="5532"/>
                  </a:cubicBezTo>
                  <a:cubicBezTo>
                    <a:pt x="32171" y="5838"/>
                    <a:pt x="33537" y="5963"/>
                    <a:pt x="34995" y="5963"/>
                  </a:cubicBezTo>
                  <a:cubicBezTo>
                    <a:pt x="35124" y="5963"/>
                    <a:pt x="35255" y="5962"/>
                    <a:pt x="35386" y="5961"/>
                  </a:cubicBezTo>
                  <a:cubicBezTo>
                    <a:pt x="36219" y="5961"/>
                    <a:pt x="36827" y="5722"/>
                    <a:pt x="37470" y="5460"/>
                  </a:cubicBezTo>
                  <a:cubicBezTo>
                    <a:pt x="38124" y="5187"/>
                    <a:pt x="38565" y="4794"/>
                    <a:pt x="39077" y="4448"/>
                  </a:cubicBezTo>
                  <a:cubicBezTo>
                    <a:pt x="39589" y="4103"/>
                    <a:pt x="39994" y="3782"/>
                    <a:pt x="40529" y="3520"/>
                  </a:cubicBezTo>
                  <a:cubicBezTo>
                    <a:pt x="41065" y="3282"/>
                    <a:pt x="41518" y="3103"/>
                    <a:pt x="42089" y="3020"/>
                  </a:cubicBezTo>
                  <a:cubicBezTo>
                    <a:pt x="42601" y="2947"/>
                    <a:pt x="43075" y="2906"/>
                    <a:pt x="43550" y="2906"/>
                  </a:cubicBezTo>
                  <a:cubicBezTo>
                    <a:pt x="44157" y="2906"/>
                    <a:pt x="44764" y="2973"/>
                    <a:pt x="45447" y="3127"/>
                  </a:cubicBezTo>
                  <a:cubicBezTo>
                    <a:pt x="46649" y="3389"/>
                    <a:pt x="47733" y="3925"/>
                    <a:pt x="48626" y="4925"/>
                  </a:cubicBezTo>
                  <a:cubicBezTo>
                    <a:pt x="49078" y="5413"/>
                    <a:pt x="49459" y="6044"/>
                    <a:pt x="49745" y="6734"/>
                  </a:cubicBezTo>
                  <a:cubicBezTo>
                    <a:pt x="50031" y="7437"/>
                    <a:pt x="50245" y="8223"/>
                    <a:pt x="50388" y="9080"/>
                  </a:cubicBezTo>
                  <a:cubicBezTo>
                    <a:pt x="50507" y="9925"/>
                    <a:pt x="50578" y="10866"/>
                    <a:pt x="50543" y="11818"/>
                  </a:cubicBezTo>
                  <a:cubicBezTo>
                    <a:pt x="50519" y="12771"/>
                    <a:pt x="50126" y="13795"/>
                    <a:pt x="49626" y="14652"/>
                  </a:cubicBezTo>
                  <a:cubicBezTo>
                    <a:pt x="49114" y="15509"/>
                    <a:pt x="48388" y="16438"/>
                    <a:pt x="47792" y="17152"/>
                  </a:cubicBezTo>
                  <a:cubicBezTo>
                    <a:pt x="47197" y="17867"/>
                    <a:pt x="46483" y="18664"/>
                    <a:pt x="45935" y="19224"/>
                  </a:cubicBezTo>
                  <a:cubicBezTo>
                    <a:pt x="44851" y="20355"/>
                    <a:pt x="43554" y="21605"/>
                    <a:pt x="42565" y="22546"/>
                  </a:cubicBezTo>
                  <a:cubicBezTo>
                    <a:pt x="40625" y="24415"/>
                    <a:pt x="38910" y="25868"/>
                    <a:pt x="37446" y="28035"/>
                  </a:cubicBezTo>
                  <a:cubicBezTo>
                    <a:pt x="37077" y="28570"/>
                    <a:pt x="36886" y="29059"/>
                    <a:pt x="36767" y="29702"/>
                  </a:cubicBezTo>
                  <a:cubicBezTo>
                    <a:pt x="36708" y="30011"/>
                    <a:pt x="36767" y="30392"/>
                    <a:pt x="36946" y="30690"/>
                  </a:cubicBezTo>
                  <a:cubicBezTo>
                    <a:pt x="37124" y="30987"/>
                    <a:pt x="37386" y="31190"/>
                    <a:pt x="37720" y="31321"/>
                  </a:cubicBezTo>
                  <a:cubicBezTo>
                    <a:pt x="38330" y="31565"/>
                    <a:pt x="38826" y="31643"/>
                    <a:pt x="39478" y="31643"/>
                  </a:cubicBezTo>
                  <a:cubicBezTo>
                    <a:pt x="39526" y="31643"/>
                    <a:pt x="39575" y="31643"/>
                    <a:pt x="39625" y="31642"/>
                  </a:cubicBezTo>
                  <a:cubicBezTo>
                    <a:pt x="40351" y="31618"/>
                    <a:pt x="40768" y="31487"/>
                    <a:pt x="41637" y="31380"/>
                  </a:cubicBezTo>
                  <a:cubicBezTo>
                    <a:pt x="42719" y="31245"/>
                    <a:pt x="43803" y="31177"/>
                    <a:pt x="44889" y="31177"/>
                  </a:cubicBezTo>
                  <a:cubicBezTo>
                    <a:pt x="47233" y="31177"/>
                    <a:pt x="49584" y="31492"/>
                    <a:pt x="51936" y="32119"/>
                  </a:cubicBezTo>
                  <a:cubicBezTo>
                    <a:pt x="53638" y="32559"/>
                    <a:pt x="55841" y="33464"/>
                    <a:pt x="57317" y="34214"/>
                  </a:cubicBezTo>
                  <a:cubicBezTo>
                    <a:pt x="58794" y="34952"/>
                    <a:pt x="60187" y="35786"/>
                    <a:pt x="61294" y="36595"/>
                  </a:cubicBezTo>
                  <a:cubicBezTo>
                    <a:pt x="63485" y="38203"/>
                    <a:pt x="64997" y="39453"/>
                    <a:pt x="66795" y="41370"/>
                  </a:cubicBezTo>
                  <a:cubicBezTo>
                    <a:pt x="68604" y="43287"/>
                    <a:pt x="69712" y="44644"/>
                    <a:pt x="71426" y="47132"/>
                  </a:cubicBezTo>
                  <a:cubicBezTo>
                    <a:pt x="73141" y="49597"/>
                    <a:pt x="75165" y="53252"/>
                    <a:pt x="76665" y="56288"/>
                  </a:cubicBezTo>
                  <a:cubicBezTo>
                    <a:pt x="78165" y="59336"/>
                    <a:pt x="79868" y="62848"/>
                    <a:pt x="81237" y="65944"/>
                  </a:cubicBezTo>
                  <a:cubicBezTo>
                    <a:pt x="81582" y="66718"/>
                    <a:pt x="81761" y="67147"/>
                    <a:pt x="82023" y="67837"/>
                  </a:cubicBezTo>
                  <a:cubicBezTo>
                    <a:pt x="82154" y="68171"/>
                    <a:pt x="82249" y="68409"/>
                    <a:pt x="82356" y="68730"/>
                  </a:cubicBezTo>
                  <a:cubicBezTo>
                    <a:pt x="82451" y="69040"/>
                    <a:pt x="82535" y="69302"/>
                    <a:pt x="82654" y="69623"/>
                  </a:cubicBezTo>
                  <a:cubicBezTo>
                    <a:pt x="83070" y="70695"/>
                    <a:pt x="83368" y="71790"/>
                    <a:pt x="83630" y="72921"/>
                  </a:cubicBezTo>
                  <a:cubicBezTo>
                    <a:pt x="83904" y="74052"/>
                    <a:pt x="84118" y="75171"/>
                    <a:pt x="84333" y="76314"/>
                  </a:cubicBezTo>
                  <a:cubicBezTo>
                    <a:pt x="84440" y="76898"/>
                    <a:pt x="84535" y="77565"/>
                    <a:pt x="84630" y="78148"/>
                  </a:cubicBezTo>
                  <a:cubicBezTo>
                    <a:pt x="84678" y="78446"/>
                    <a:pt x="84714" y="78874"/>
                    <a:pt x="84749" y="79100"/>
                  </a:cubicBezTo>
                  <a:cubicBezTo>
                    <a:pt x="84773" y="79339"/>
                    <a:pt x="84773" y="79470"/>
                    <a:pt x="84797" y="79601"/>
                  </a:cubicBezTo>
                  <a:cubicBezTo>
                    <a:pt x="84809" y="79743"/>
                    <a:pt x="84809" y="79755"/>
                    <a:pt x="84809" y="79827"/>
                  </a:cubicBezTo>
                  <a:lnTo>
                    <a:pt x="84809" y="79922"/>
                  </a:lnTo>
                  <a:cubicBezTo>
                    <a:pt x="84809" y="79958"/>
                    <a:pt x="84809" y="79982"/>
                    <a:pt x="84797" y="80005"/>
                  </a:cubicBezTo>
                  <a:cubicBezTo>
                    <a:pt x="84791" y="80014"/>
                    <a:pt x="84785" y="80018"/>
                    <a:pt x="84779" y="80018"/>
                  </a:cubicBezTo>
                  <a:cubicBezTo>
                    <a:pt x="84762" y="80018"/>
                    <a:pt x="84746" y="79985"/>
                    <a:pt x="84737" y="79958"/>
                  </a:cubicBezTo>
                  <a:cubicBezTo>
                    <a:pt x="84714" y="79934"/>
                    <a:pt x="84714" y="79934"/>
                    <a:pt x="84678" y="79886"/>
                  </a:cubicBezTo>
                  <a:cubicBezTo>
                    <a:pt x="84642" y="79839"/>
                    <a:pt x="84535" y="79743"/>
                    <a:pt x="84475" y="79708"/>
                  </a:cubicBezTo>
                  <a:cubicBezTo>
                    <a:pt x="84416" y="79684"/>
                    <a:pt x="84416" y="79684"/>
                    <a:pt x="84356" y="79684"/>
                  </a:cubicBezTo>
                  <a:cubicBezTo>
                    <a:pt x="84297" y="79684"/>
                    <a:pt x="84225" y="79708"/>
                    <a:pt x="84202" y="79755"/>
                  </a:cubicBezTo>
                  <a:cubicBezTo>
                    <a:pt x="84166" y="79815"/>
                    <a:pt x="84154" y="79839"/>
                    <a:pt x="84142" y="79922"/>
                  </a:cubicBezTo>
                  <a:cubicBezTo>
                    <a:pt x="84142" y="79993"/>
                    <a:pt x="84142" y="80005"/>
                    <a:pt x="84154" y="80101"/>
                  </a:cubicBezTo>
                  <a:cubicBezTo>
                    <a:pt x="84166" y="80184"/>
                    <a:pt x="84178" y="80279"/>
                    <a:pt x="84213" y="80398"/>
                  </a:cubicBezTo>
                  <a:cubicBezTo>
                    <a:pt x="84237" y="80517"/>
                    <a:pt x="84297" y="80815"/>
                    <a:pt x="84321" y="80934"/>
                  </a:cubicBezTo>
                  <a:cubicBezTo>
                    <a:pt x="84333" y="81053"/>
                    <a:pt x="84380" y="81267"/>
                    <a:pt x="84285" y="81327"/>
                  </a:cubicBezTo>
                  <a:cubicBezTo>
                    <a:pt x="84256" y="81351"/>
                    <a:pt x="84239" y="81360"/>
                    <a:pt x="84222" y="81360"/>
                  </a:cubicBezTo>
                  <a:cubicBezTo>
                    <a:pt x="84198" y="81360"/>
                    <a:pt x="84175" y="81341"/>
                    <a:pt x="84118" y="81327"/>
                  </a:cubicBezTo>
                  <a:cubicBezTo>
                    <a:pt x="84059" y="81318"/>
                    <a:pt x="83921" y="81280"/>
                    <a:pt x="83812" y="81280"/>
                  </a:cubicBezTo>
                  <a:cubicBezTo>
                    <a:pt x="83768" y="81280"/>
                    <a:pt x="83729" y="81286"/>
                    <a:pt x="83701" y="81303"/>
                  </a:cubicBezTo>
                  <a:cubicBezTo>
                    <a:pt x="83618" y="81351"/>
                    <a:pt x="83606" y="81375"/>
                    <a:pt x="83571" y="81470"/>
                  </a:cubicBezTo>
                  <a:cubicBezTo>
                    <a:pt x="83559" y="81541"/>
                    <a:pt x="83559" y="81601"/>
                    <a:pt x="83571" y="81684"/>
                  </a:cubicBezTo>
                  <a:cubicBezTo>
                    <a:pt x="83582" y="81779"/>
                    <a:pt x="83618" y="81851"/>
                    <a:pt x="83666" y="81922"/>
                  </a:cubicBezTo>
                  <a:lnTo>
                    <a:pt x="83749" y="82113"/>
                  </a:lnTo>
                  <a:cubicBezTo>
                    <a:pt x="83809" y="82220"/>
                    <a:pt x="83963" y="82458"/>
                    <a:pt x="83987" y="82660"/>
                  </a:cubicBezTo>
                  <a:cubicBezTo>
                    <a:pt x="84166" y="83565"/>
                    <a:pt x="84237" y="84494"/>
                    <a:pt x="84202" y="85423"/>
                  </a:cubicBezTo>
                  <a:cubicBezTo>
                    <a:pt x="84178" y="85661"/>
                    <a:pt x="84154" y="85958"/>
                    <a:pt x="84118" y="86161"/>
                  </a:cubicBezTo>
                  <a:cubicBezTo>
                    <a:pt x="84094" y="86351"/>
                    <a:pt x="84094" y="86399"/>
                    <a:pt x="84047" y="86542"/>
                  </a:cubicBezTo>
                  <a:cubicBezTo>
                    <a:pt x="84023" y="86697"/>
                    <a:pt x="83999" y="86720"/>
                    <a:pt x="83928" y="86887"/>
                  </a:cubicBezTo>
                  <a:cubicBezTo>
                    <a:pt x="83856" y="87054"/>
                    <a:pt x="83666" y="87268"/>
                    <a:pt x="83487" y="87375"/>
                  </a:cubicBezTo>
                  <a:cubicBezTo>
                    <a:pt x="83419" y="87416"/>
                    <a:pt x="83340" y="87434"/>
                    <a:pt x="83260" y="87434"/>
                  </a:cubicBezTo>
                  <a:cubicBezTo>
                    <a:pt x="83130" y="87434"/>
                    <a:pt x="83001" y="87385"/>
                    <a:pt x="82928" y="87304"/>
                  </a:cubicBezTo>
                  <a:cubicBezTo>
                    <a:pt x="82809" y="87185"/>
                    <a:pt x="82797" y="87090"/>
                    <a:pt x="82749" y="86970"/>
                  </a:cubicBezTo>
                  <a:cubicBezTo>
                    <a:pt x="82713" y="86851"/>
                    <a:pt x="82654" y="86780"/>
                    <a:pt x="82558" y="86732"/>
                  </a:cubicBezTo>
                  <a:cubicBezTo>
                    <a:pt x="82487" y="86673"/>
                    <a:pt x="82332" y="86673"/>
                    <a:pt x="82273" y="86673"/>
                  </a:cubicBezTo>
                  <a:cubicBezTo>
                    <a:pt x="82011" y="86673"/>
                    <a:pt x="81737" y="86649"/>
                    <a:pt x="81499" y="86601"/>
                  </a:cubicBezTo>
                  <a:cubicBezTo>
                    <a:pt x="81285" y="86566"/>
                    <a:pt x="80963" y="86447"/>
                    <a:pt x="80832" y="86387"/>
                  </a:cubicBezTo>
                  <a:cubicBezTo>
                    <a:pt x="80801" y="86373"/>
                    <a:pt x="80778" y="86362"/>
                    <a:pt x="80761" y="86353"/>
                  </a:cubicBezTo>
                  <a:lnTo>
                    <a:pt x="80761" y="86353"/>
                  </a:lnTo>
                  <a:cubicBezTo>
                    <a:pt x="80761" y="86353"/>
                    <a:pt x="80761" y="86352"/>
                    <a:pt x="80761" y="86351"/>
                  </a:cubicBezTo>
                  <a:cubicBezTo>
                    <a:pt x="80751" y="86328"/>
                    <a:pt x="80743" y="86318"/>
                    <a:pt x="80739" y="86316"/>
                  </a:cubicBezTo>
                  <a:lnTo>
                    <a:pt x="80739" y="86316"/>
                  </a:lnTo>
                  <a:cubicBezTo>
                    <a:pt x="80741" y="86311"/>
                    <a:pt x="80745" y="86304"/>
                    <a:pt x="80749" y="86292"/>
                  </a:cubicBezTo>
                  <a:cubicBezTo>
                    <a:pt x="80749" y="86271"/>
                    <a:pt x="80741" y="86263"/>
                    <a:pt x="80729" y="86263"/>
                  </a:cubicBezTo>
                  <a:cubicBezTo>
                    <a:pt x="80712" y="86263"/>
                    <a:pt x="80685" y="86279"/>
                    <a:pt x="80658" y="86299"/>
                  </a:cubicBezTo>
                  <a:lnTo>
                    <a:pt x="80658" y="86299"/>
                  </a:lnTo>
                  <a:cubicBezTo>
                    <a:pt x="80608" y="86268"/>
                    <a:pt x="80628" y="86267"/>
                    <a:pt x="80594" y="86244"/>
                  </a:cubicBezTo>
                  <a:cubicBezTo>
                    <a:pt x="80570" y="86232"/>
                    <a:pt x="80582" y="86232"/>
                    <a:pt x="80546" y="86208"/>
                  </a:cubicBezTo>
                  <a:cubicBezTo>
                    <a:pt x="80523" y="86197"/>
                    <a:pt x="80546" y="86208"/>
                    <a:pt x="80511" y="86185"/>
                  </a:cubicBezTo>
                  <a:cubicBezTo>
                    <a:pt x="80491" y="86180"/>
                    <a:pt x="80463" y="86177"/>
                    <a:pt x="80435" y="86177"/>
                  </a:cubicBezTo>
                  <a:cubicBezTo>
                    <a:pt x="80394" y="86177"/>
                    <a:pt x="80353" y="86183"/>
                    <a:pt x="80332" y="86197"/>
                  </a:cubicBezTo>
                  <a:cubicBezTo>
                    <a:pt x="80284" y="86244"/>
                    <a:pt x="80189" y="86375"/>
                    <a:pt x="80272" y="86387"/>
                  </a:cubicBezTo>
                  <a:cubicBezTo>
                    <a:pt x="80284" y="86399"/>
                    <a:pt x="80284" y="86399"/>
                    <a:pt x="80283" y="86399"/>
                  </a:cubicBezTo>
                  <a:cubicBezTo>
                    <a:pt x="80281" y="86399"/>
                    <a:pt x="80278" y="86399"/>
                    <a:pt x="80284" y="86411"/>
                  </a:cubicBezTo>
                  <a:cubicBezTo>
                    <a:pt x="80296" y="86423"/>
                    <a:pt x="80308" y="86470"/>
                    <a:pt x="80308" y="86494"/>
                  </a:cubicBezTo>
                  <a:cubicBezTo>
                    <a:pt x="80308" y="86530"/>
                    <a:pt x="80344" y="86542"/>
                    <a:pt x="80296" y="86554"/>
                  </a:cubicBezTo>
                  <a:cubicBezTo>
                    <a:pt x="80263" y="86562"/>
                    <a:pt x="80225" y="86576"/>
                    <a:pt x="80177" y="86576"/>
                  </a:cubicBezTo>
                  <a:cubicBezTo>
                    <a:pt x="80155" y="86576"/>
                    <a:pt x="80132" y="86573"/>
                    <a:pt x="80106" y="86566"/>
                  </a:cubicBezTo>
                  <a:cubicBezTo>
                    <a:pt x="80011" y="86554"/>
                    <a:pt x="79927" y="86566"/>
                    <a:pt x="79772" y="86530"/>
                  </a:cubicBezTo>
                  <a:cubicBezTo>
                    <a:pt x="79630" y="86482"/>
                    <a:pt x="79380" y="86387"/>
                    <a:pt x="79213" y="86256"/>
                  </a:cubicBezTo>
                  <a:cubicBezTo>
                    <a:pt x="78879" y="86006"/>
                    <a:pt x="78558" y="85661"/>
                    <a:pt x="78320" y="85339"/>
                  </a:cubicBezTo>
                  <a:cubicBezTo>
                    <a:pt x="78201" y="85173"/>
                    <a:pt x="78034" y="84935"/>
                    <a:pt x="77963" y="84815"/>
                  </a:cubicBezTo>
                  <a:cubicBezTo>
                    <a:pt x="77891" y="84696"/>
                    <a:pt x="77903" y="84720"/>
                    <a:pt x="77856" y="84661"/>
                  </a:cubicBezTo>
                  <a:cubicBezTo>
                    <a:pt x="77808" y="84601"/>
                    <a:pt x="77832" y="84625"/>
                    <a:pt x="77796" y="84577"/>
                  </a:cubicBezTo>
                  <a:cubicBezTo>
                    <a:pt x="77605" y="84351"/>
                    <a:pt x="77296" y="84030"/>
                    <a:pt x="77117" y="83851"/>
                  </a:cubicBezTo>
                  <a:lnTo>
                    <a:pt x="76677" y="83411"/>
                  </a:lnTo>
                  <a:cubicBezTo>
                    <a:pt x="76177" y="82851"/>
                    <a:pt x="75724" y="82256"/>
                    <a:pt x="75296" y="81660"/>
                  </a:cubicBezTo>
                  <a:cubicBezTo>
                    <a:pt x="75093" y="81363"/>
                    <a:pt x="74891" y="81077"/>
                    <a:pt x="74700" y="80803"/>
                  </a:cubicBezTo>
                  <a:cubicBezTo>
                    <a:pt x="74510" y="80517"/>
                    <a:pt x="74403" y="80232"/>
                    <a:pt x="74284" y="79934"/>
                  </a:cubicBezTo>
                  <a:cubicBezTo>
                    <a:pt x="74057" y="79327"/>
                    <a:pt x="73974" y="78672"/>
                    <a:pt x="73665" y="78100"/>
                  </a:cubicBezTo>
                  <a:cubicBezTo>
                    <a:pt x="73343" y="77541"/>
                    <a:pt x="72891" y="77136"/>
                    <a:pt x="72426" y="76755"/>
                  </a:cubicBezTo>
                  <a:cubicBezTo>
                    <a:pt x="71962" y="76362"/>
                    <a:pt x="71545" y="76052"/>
                    <a:pt x="71105" y="75648"/>
                  </a:cubicBezTo>
                  <a:cubicBezTo>
                    <a:pt x="70212" y="74826"/>
                    <a:pt x="69509" y="73993"/>
                    <a:pt x="68509" y="73219"/>
                  </a:cubicBezTo>
                  <a:cubicBezTo>
                    <a:pt x="67509" y="72445"/>
                    <a:pt x="66247" y="71909"/>
                    <a:pt x="64973" y="71552"/>
                  </a:cubicBezTo>
                  <a:cubicBezTo>
                    <a:pt x="64640" y="71469"/>
                    <a:pt x="64330" y="71397"/>
                    <a:pt x="63901" y="71314"/>
                  </a:cubicBezTo>
                  <a:cubicBezTo>
                    <a:pt x="63687" y="71278"/>
                    <a:pt x="63794" y="71290"/>
                    <a:pt x="63258" y="71219"/>
                  </a:cubicBezTo>
                  <a:cubicBezTo>
                    <a:pt x="62723" y="71159"/>
                    <a:pt x="60401" y="70885"/>
                    <a:pt x="59853" y="70826"/>
                  </a:cubicBezTo>
                  <a:cubicBezTo>
                    <a:pt x="59294" y="70778"/>
                    <a:pt x="59401" y="70730"/>
                    <a:pt x="59151" y="70695"/>
                  </a:cubicBezTo>
                  <a:cubicBezTo>
                    <a:pt x="58913" y="70635"/>
                    <a:pt x="58960" y="70623"/>
                    <a:pt x="58806" y="70576"/>
                  </a:cubicBezTo>
                  <a:cubicBezTo>
                    <a:pt x="58663" y="70528"/>
                    <a:pt x="58579" y="70480"/>
                    <a:pt x="58448" y="70457"/>
                  </a:cubicBezTo>
                  <a:cubicBezTo>
                    <a:pt x="58342" y="70446"/>
                    <a:pt x="58293" y="70407"/>
                    <a:pt x="58199" y="70407"/>
                  </a:cubicBezTo>
                  <a:cubicBezTo>
                    <a:pt x="58188" y="70407"/>
                    <a:pt x="58176" y="70408"/>
                    <a:pt x="58163" y="70409"/>
                  </a:cubicBezTo>
                  <a:cubicBezTo>
                    <a:pt x="58044" y="70421"/>
                    <a:pt x="57972" y="70457"/>
                    <a:pt x="57865" y="70564"/>
                  </a:cubicBezTo>
                  <a:cubicBezTo>
                    <a:pt x="57770" y="70659"/>
                    <a:pt x="57674" y="70766"/>
                    <a:pt x="57603" y="70957"/>
                  </a:cubicBezTo>
                  <a:cubicBezTo>
                    <a:pt x="57532" y="71159"/>
                    <a:pt x="57472" y="71469"/>
                    <a:pt x="57472" y="71707"/>
                  </a:cubicBezTo>
                  <a:lnTo>
                    <a:pt x="57472" y="72409"/>
                  </a:lnTo>
                  <a:cubicBezTo>
                    <a:pt x="57472" y="72885"/>
                    <a:pt x="57484" y="73338"/>
                    <a:pt x="57508" y="73814"/>
                  </a:cubicBezTo>
                  <a:cubicBezTo>
                    <a:pt x="57532" y="74290"/>
                    <a:pt x="57567" y="74790"/>
                    <a:pt x="57674" y="75231"/>
                  </a:cubicBezTo>
                  <a:cubicBezTo>
                    <a:pt x="57782" y="75683"/>
                    <a:pt x="57901" y="76136"/>
                    <a:pt x="58008" y="76553"/>
                  </a:cubicBezTo>
                  <a:cubicBezTo>
                    <a:pt x="58103" y="76969"/>
                    <a:pt x="58246" y="77410"/>
                    <a:pt x="58329" y="77779"/>
                  </a:cubicBezTo>
                  <a:cubicBezTo>
                    <a:pt x="58401" y="78148"/>
                    <a:pt x="58460" y="78600"/>
                    <a:pt x="58484" y="78910"/>
                  </a:cubicBezTo>
                  <a:cubicBezTo>
                    <a:pt x="58544" y="80208"/>
                    <a:pt x="58151" y="81553"/>
                    <a:pt x="57889" y="82708"/>
                  </a:cubicBezTo>
                  <a:cubicBezTo>
                    <a:pt x="57603" y="83851"/>
                    <a:pt x="57484" y="84827"/>
                    <a:pt x="57353" y="85875"/>
                  </a:cubicBezTo>
                  <a:cubicBezTo>
                    <a:pt x="57210" y="86911"/>
                    <a:pt x="57174" y="87780"/>
                    <a:pt x="57151" y="88792"/>
                  </a:cubicBezTo>
                  <a:cubicBezTo>
                    <a:pt x="57139" y="89804"/>
                    <a:pt x="57234" y="90804"/>
                    <a:pt x="57270" y="91816"/>
                  </a:cubicBezTo>
                  <a:cubicBezTo>
                    <a:pt x="57293" y="92066"/>
                    <a:pt x="57317" y="92424"/>
                    <a:pt x="57353" y="92626"/>
                  </a:cubicBezTo>
                  <a:cubicBezTo>
                    <a:pt x="57365" y="92840"/>
                    <a:pt x="57365" y="92900"/>
                    <a:pt x="57389" y="93078"/>
                  </a:cubicBezTo>
                  <a:cubicBezTo>
                    <a:pt x="57424" y="93257"/>
                    <a:pt x="57472" y="93328"/>
                    <a:pt x="57532" y="93555"/>
                  </a:cubicBezTo>
                  <a:cubicBezTo>
                    <a:pt x="57603" y="93781"/>
                    <a:pt x="57746" y="94257"/>
                    <a:pt x="57841" y="94460"/>
                  </a:cubicBezTo>
                  <a:cubicBezTo>
                    <a:pt x="57924" y="94686"/>
                    <a:pt x="58032" y="94769"/>
                    <a:pt x="58139" y="94936"/>
                  </a:cubicBezTo>
                  <a:cubicBezTo>
                    <a:pt x="58246" y="95102"/>
                    <a:pt x="58341" y="95222"/>
                    <a:pt x="58448" y="95364"/>
                  </a:cubicBezTo>
                  <a:cubicBezTo>
                    <a:pt x="58555" y="95519"/>
                    <a:pt x="58686" y="95662"/>
                    <a:pt x="58817" y="95805"/>
                  </a:cubicBezTo>
                  <a:cubicBezTo>
                    <a:pt x="58960" y="95936"/>
                    <a:pt x="59079" y="96055"/>
                    <a:pt x="59222" y="96174"/>
                  </a:cubicBezTo>
                  <a:cubicBezTo>
                    <a:pt x="59508" y="96424"/>
                    <a:pt x="59758" y="96698"/>
                    <a:pt x="60008" y="96972"/>
                  </a:cubicBezTo>
                  <a:cubicBezTo>
                    <a:pt x="60151" y="97126"/>
                    <a:pt x="60270" y="97269"/>
                    <a:pt x="60401" y="97424"/>
                  </a:cubicBezTo>
                  <a:cubicBezTo>
                    <a:pt x="60532" y="97567"/>
                    <a:pt x="60687" y="97722"/>
                    <a:pt x="60806" y="97888"/>
                  </a:cubicBezTo>
                  <a:cubicBezTo>
                    <a:pt x="61044" y="98210"/>
                    <a:pt x="61234" y="98555"/>
                    <a:pt x="61401" y="98924"/>
                  </a:cubicBezTo>
                  <a:cubicBezTo>
                    <a:pt x="61473" y="99103"/>
                    <a:pt x="61556" y="99329"/>
                    <a:pt x="61615" y="99508"/>
                  </a:cubicBezTo>
                  <a:cubicBezTo>
                    <a:pt x="61675" y="99698"/>
                    <a:pt x="61830" y="100032"/>
                    <a:pt x="61901" y="100127"/>
                  </a:cubicBezTo>
                  <a:cubicBezTo>
                    <a:pt x="61973" y="100234"/>
                    <a:pt x="61913" y="100186"/>
                    <a:pt x="61937" y="100234"/>
                  </a:cubicBezTo>
                  <a:cubicBezTo>
                    <a:pt x="61945" y="100266"/>
                    <a:pt x="61932" y="100271"/>
                    <a:pt x="61922" y="100271"/>
                  </a:cubicBezTo>
                  <a:cubicBezTo>
                    <a:pt x="61917" y="100271"/>
                    <a:pt x="61913" y="100270"/>
                    <a:pt x="61913" y="100270"/>
                  </a:cubicBezTo>
                  <a:lnTo>
                    <a:pt x="61901" y="100234"/>
                  </a:lnTo>
                  <a:lnTo>
                    <a:pt x="61889" y="100222"/>
                  </a:lnTo>
                  <a:cubicBezTo>
                    <a:pt x="61877" y="100210"/>
                    <a:pt x="61889" y="100210"/>
                    <a:pt x="61854" y="100174"/>
                  </a:cubicBezTo>
                  <a:cubicBezTo>
                    <a:pt x="61830" y="100151"/>
                    <a:pt x="61877" y="100186"/>
                    <a:pt x="61818" y="100115"/>
                  </a:cubicBezTo>
                  <a:cubicBezTo>
                    <a:pt x="61758" y="100044"/>
                    <a:pt x="61651" y="99936"/>
                    <a:pt x="61520" y="99817"/>
                  </a:cubicBezTo>
                  <a:cubicBezTo>
                    <a:pt x="61377" y="99698"/>
                    <a:pt x="61115" y="99460"/>
                    <a:pt x="60949" y="99293"/>
                  </a:cubicBezTo>
                  <a:cubicBezTo>
                    <a:pt x="60782" y="99151"/>
                    <a:pt x="60532" y="98901"/>
                    <a:pt x="60401" y="98758"/>
                  </a:cubicBezTo>
                  <a:cubicBezTo>
                    <a:pt x="60282" y="98627"/>
                    <a:pt x="60246" y="98579"/>
                    <a:pt x="60163" y="98460"/>
                  </a:cubicBezTo>
                  <a:cubicBezTo>
                    <a:pt x="60091" y="98341"/>
                    <a:pt x="60091" y="98269"/>
                    <a:pt x="60032" y="98127"/>
                  </a:cubicBezTo>
                  <a:cubicBezTo>
                    <a:pt x="59972" y="97984"/>
                    <a:pt x="59889" y="97841"/>
                    <a:pt x="59794" y="97710"/>
                  </a:cubicBezTo>
                  <a:cubicBezTo>
                    <a:pt x="59687" y="97567"/>
                    <a:pt x="59651" y="97507"/>
                    <a:pt x="59508" y="97353"/>
                  </a:cubicBezTo>
                  <a:cubicBezTo>
                    <a:pt x="59353" y="97186"/>
                    <a:pt x="59103" y="96900"/>
                    <a:pt x="58901" y="96722"/>
                  </a:cubicBezTo>
                  <a:cubicBezTo>
                    <a:pt x="58686" y="96543"/>
                    <a:pt x="58460" y="96305"/>
                    <a:pt x="58210" y="96138"/>
                  </a:cubicBezTo>
                  <a:cubicBezTo>
                    <a:pt x="57960" y="95960"/>
                    <a:pt x="57627" y="95888"/>
                    <a:pt x="57329" y="95829"/>
                  </a:cubicBezTo>
                  <a:cubicBezTo>
                    <a:pt x="57031" y="95769"/>
                    <a:pt x="56770" y="95745"/>
                    <a:pt x="56484" y="95710"/>
                  </a:cubicBezTo>
                  <a:cubicBezTo>
                    <a:pt x="56227" y="95689"/>
                    <a:pt x="55996" y="95660"/>
                    <a:pt x="55747" y="95660"/>
                  </a:cubicBezTo>
                  <a:cubicBezTo>
                    <a:pt x="55707" y="95660"/>
                    <a:pt x="55667" y="95660"/>
                    <a:pt x="55627" y="95662"/>
                  </a:cubicBezTo>
                  <a:cubicBezTo>
                    <a:pt x="55329" y="95686"/>
                    <a:pt x="55043" y="95745"/>
                    <a:pt x="54757" y="95829"/>
                  </a:cubicBezTo>
                  <a:cubicBezTo>
                    <a:pt x="54734" y="95841"/>
                    <a:pt x="54698" y="95841"/>
                    <a:pt x="54650" y="95876"/>
                  </a:cubicBezTo>
                  <a:cubicBezTo>
                    <a:pt x="54615" y="95888"/>
                    <a:pt x="54579" y="95900"/>
                    <a:pt x="54519" y="95936"/>
                  </a:cubicBezTo>
                  <a:cubicBezTo>
                    <a:pt x="54448" y="95960"/>
                    <a:pt x="54317" y="96043"/>
                    <a:pt x="54269" y="96138"/>
                  </a:cubicBezTo>
                  <a:cubicBezTo>
                    <a:pt x="54222" y="96245"/>
                    <a:pt x="54281" y="96364"/>
                    <a:pt x="54329" y="96436"/>
                  </a:cubicBezTo>
                  <a:cubicBezTo>
                    <a:pt x="54376" y="96519"/>
                    <a:pt x="54412" y="96555"/>
                    <a:pt x="54448" y="96591"/>
                  </a:cubicBezTo>
                  <a:cubicBezTo>
                    <a:pt x="54472" y="96638"/>
                    <a:pt x="54519" y="96662"/>
                    <a:pt x="54531" y="96698"/>
                  </a:cubicBezTo>
                  <a:cubicBezTo>
                    <a:pt x="54734" y="96888"/>
                    <a:pt x="54984" y="97138"/>
                    <a:pt x="55162" y="97293"/>
                  </a:cubicBezTo>
                  <a:cubicBezTo>
                    <a:pt x="55341" y="97436"/>
                    <a:pt x="55365" y="97484"/>
                    <a:pt x="55543" y="97591"/>
                  </a:cubicBezTo>
                  <a:cubicBezTo>
                    <a:pt x="56115" y="97912"/>
                    <a:pt x="56841" y="98317"/>
                    <a:pt x="57412" y="98603"/>
                  </a:cubicBezTo>
                  <a:cubicBezTo>
                    <a:pt x="57972" y="98877"/>
                    <a:pt x="58425" y="99103"/>
                    <a:pt x="58913" y="99436"/>
                  </a:cubicBezTo>
                  <a:cubicBezTo>
                    <a:pt x="59163" y="99591"/>
                    <a:pt x="59377" y="99734"/>
                    <a:pt x="59579" y="99889"/>
                  </a:cubicBezTo>
                  <a:cubicBezTo>
                    <a:pt x="59794" y="100067"/>
                    <a:pt x="59949" y="100282"/>
                    <a:pt x="60127" y="100472"/>
                  </a:cubicBezTo>
                  <a:cubicBezTo>
                    <a:pt x="60306" y="100663"/>
                    <a:pt x="60472" y="100877"/>
                    <a:pt x="60580" y="101103"/>
                  </a:cubicBezTo>
                  <a:cubicBezTo>
                    <a:pt x="60687" y="101317"/>
                    <a:pt x="60806" y="101651"/>
                    <a:pt x="60865" y="101829"/>
                  </a:cubicBezTo>
                  <a:cubicBezTo>
                    <a:pt x="60925" y="102020"/>
                    <a:pt x="60937" y="102091"/>
                    <a:pt x="60984" y="102234"/>
                  </a:cubicBezTo>
                  <a:cubicBezTo>
                    <a:pt x="61004" y="102307"/>
                    <a:pt x="61020" y="102362"/>
                    <a:pt x="61031" y="102416"/>
                  </a:cubicBezTo>
                  <a:lnTo>
                    <a:pt x="61031" y="102416"/>
                  </a:lnTo>
                  <a:cubicBezTo>
                    <a:pt x="60972" y="102367"/>
                    <a:pt x="60889" y="102290"/>
                    <a:pt x="60806" y="102187"/>
                  </a:cubicBezTo>
                  <a:cubicBezTo>
                    <a:pt x="60699" y="102068"/>
                    <a:pt x="60520" y="101675"/>
                    <a:pt x="60460" y="101532"/>
                  </a:cubicBezTo>
                  <a:cubicBezTo>
                    <a:pt x="60389" y="101365"/>
                    <a:pt x="60330" y="101294"/>
                    <a:pt x="60270" y="101175"/>
                  </a:cubicBezTo>
                  <a:cubicBezTo>
                    <a:pt x="60210" y="101056"/>
                    <a:pt x="60151" y="100925"/>
                    <a:pt x="60115" y="100829"/>
                  </a:cubicBezTo>
                  <a:cubicBezTo>
                    <a:pt x="60091" y="100746"/>
                    <a:pt x="60068" y="100722"/>
                    <a:pt x="60032" y="100686"/>
                  </a:cubicBezTo>
                  <a:cubicBezTo>
                    <a:pt x="59996" y="100639"/>
                    <a:pt x="59984" y="100639"/>
                    <a:pt x="59937" y="100627"/>
                  </a:cubicBezTo>
                  <a:cubicBezTo>
                    <a:pt x="59919" y="100609"/>
                    <a:pt x="59902" y="100598"/>
                    <a:pt x="59880" y="100598"/>
                  </a:cubicBezTo>
                  <a:cubicBezTo>
                    <a:pt x="59872" y="100598"/>
                    <a:pt x="59863" y="100600"/>
                    <a:pt x="59853" y="100603"/>
                  </a:cubicBezTo>
                  <a:cubicBezTo>
                    <a:pt x="59818" y="100603"/>
                    <a:pt x="59806" y="100603"/>
                    <a:pt x="59758" y="100627"/>
                  </a:cubicBezTo>
                  <a:cubicBezTo>
                    <a:pt x="59710" y="100639"/>
                    <a:pt x="59687" y="100663"/>
                    <a:pt x="59651" y="100710"/>
                  </a:cubicBezTo>
                  <a:cubicBezTo>
                    <a:pt x="59627" y="100758"/>
                    <a:pt x="59579" y="100829"/>
                    <a:pt x="59556" y="100877"/>
                  </a:cubicBezTo>
                  <a:cubicBezTo>
                    <a:pt x="59520" y="100925"/>
                    <a:pt x="59472" y="100996"/>
                    <a:pt x="59448" y="101020"/>
                  </a:cubicBezTo>
                  <a:cubicBezTo>
                    <a:pt x="59448" y="101021"/>
                    <a:pt x="59447" y="101022"/>
                    <a:pt x="59446" y="101023"/>
                  </a:cubicBezTo>
                  <a:lnTo>
                    <a:pt x="59446" y="101023"/>
                  </a:lnTo>
                  <a:cubicBezTo>
                    <a:pt x="59435" y="101018"/>
                    <a:pt x="59422" y="101012"/>
                    <a:pt x="59401" y="101008"/>
                  </a:cubicBezTo>
                  <a:cubicBezTo>
                    <a:pt x="59347" y="101008"/>
                    <a:pt x="59149" y="100921"/>
                    <a:pt x="59066" y="100921"/>
                  </a:cubicBezTo>
                  <a:cubicBezTo>
                    <a:pt x="59057" y="100921"/>
                    <a:pt x="59050" y="100922"/>
                    <a:pt x="59044" y="100925"/>
                  </a:cubicBezTo>
                  <a:cubicBezTo>
                    <a:pt x="59042" y="100925"/>
                    <a:pt x="59040" y="100925"/>
                    <a:pt x="59038" y="100925"/>
                  </a:cubicBezTo>
                  <a:cubicBezTo>
                    <a:pt x="58993" y="100925"/>
                    <a:pt x="58956" y="100777"/>
                    <a:pt x="58853" y="100651"/>
                  </a:cubicBezTo>
                  <a:cubicBezTo>
                    <a:pt x="58758" y="100520"/>
                    <a:pt x="58579" y="100270"/>
                    <a:pt x="58496" y="100151"/>
                  </a:cubicBezTo>
                  <a:cubicBezTo>
                    <a:pt x="58401" y="100032"/>
                    <a:pt x="58389" y="100044"/>
                    <a:pt x="58305" y="99948"/>
                  </a:cubicBezTo>
                  <a:cubicBezTo>
                    <a:pt x="58210" y="99865"/>
                    <a:pt x="58067" y="99746"/>
                    <a:pt x="57972" y="99686"/>
                  </a:cubicBezTo>
                  <a:cubicBezTo>
                    <a:pt x="57889" y="99627"/>
                    <a:pt x="57865" y="99591"/>
                    <a:pt x="57793" y="99555"/>
                  </a:cubicBezTo>
                  <a:cubicBezTo>
                    <a:pt x="57722" y="99508"/>
                    <a:pt x="57651" y="99448"/>
                    <a:pt x="57567" y="99412"/>
                  </a:cubicBezTo>
                  <a:cubicBezTo>
                    <a:pt x="57020" y="99210"/>
                    <a:pt x="56484" y="99055"/>
                    <a:pt x="55948" y="98817"/>
                  </a:cubicBezTo>
                  <a:cubicBezTo>
                    <a:pt x="55698" y="98698"/>
                    <a:pt x="55460" y="98603"/>
                    <a:pt x="55210" y="98460"/>
                  </a:cubicBezTo>
                  <a:cubicBezTo>
                    <a:pt x="55162" y="98436"/>
                    <a:pt x="55091" y="98400"/>
                    <a:pt x="55031" y="98365"/>
                  </a:cubicBezTo>
                  <a:cubicBezTo>
                    <a:pt x="54948" y="98329"/>
                    <a:pt x="54876" y="98269"/>
                    <a:pt x="54769" y="98246"/>
                  </a:cubicBezTo>
                  <a:cubicBezTo>
                    <a:pt x="54711" y="98221"/>
                    <a:pt x="54619" y="98185"/>
                    <a:pt x="54536" y="98185"/>
                  </a:cubicBezTo>
                  <a:cubicBezTo>
                    <a:pt x="54500" y="98185"/>
                    <a:pt x="54465" y="98192"/>
                    <a:pt x="54436" y="98210"/>
                  </a:cubicBezTo>
                  <a:cubicBezTo>
                    <a:pt x="54329" y="98269"/>
                    <a:pt x="54269" y="98281"/>
                    <a:pt x="54234" y="98460"/>
                  </a:cubicBezTo>
                  <a:cubicBezTo>
                    <a:pt x="54210" y="98627"/>
                    <a:pt x="54138" y="99270"/>
                    <a:pt x="54103" y="99389"/>
                  </a:cubicBezTo>
                  <a:cubicBezTo>
                    <a:pt x="54098" y="99437"/>
                    <a:pt x="54097" y="99450"/>
                    <a:pt x="54097" y="99450"/>
                  </a:cubicBezTo>
                  <a:cubicBezTo>
                    <a:pt x="54096" y="99450"/>
                    <a:pt x="54097" y="99432"/>
                    <a:pt x="54094" y="99432"/>
                  </a:cubicBezTo>
                  <a:cubicBezTo>
                    <a:pt x="54093" y="99432"/>
                    <a:pt x="54092" y="99433"/>
                    <a:pt x="54091" y="99436"/>
                  </a:cubicBezTo>
                  <a:cubicBezTo>
                    <a:pt x="54031" y="99508"/>
                    <a:pt x="54031" y="99496"/>
                    <a:pt x="53960" y="99555"/>
                  </a:cubicBezTo>
                  <a:cubicBezTo>
                    <a:pt x="53876" y="99615"/>
                    <a:pt x="53757" y="99710"/>
                    <a:pt x="53674" y="99770"/>
                  </a:cubicBezTo>
                  <a:lnTo>
                    <a:pt x="53567" y="99770"/>
                  </a:lnTo>
                  <a:cubicBezTo>
                    <a:pt x="53519" y="99770"/>
                    <a:pt x="53448" y="99770"/>
                    <a:pt x="53364" y="99758"/>
                  </a:cubicBezTo>
                  <a:cubicBezTo>
                    <a:pt x="53269" y="99758"/>
                    <a:pt x="53067" y="99734"/>
                    <a:pt x="52960" y="99698"/>
                  </a:cubicBezTo>
                  <a:cubicBezTo>
                    <a:pt x="52878" y="99689"/>
                    <a:pt x="52824" y="99666"/>
                    <a:pt x="52756" y="99666"/>
                  </a:cubicBezTo>
                  <a:cubicBezTo>
                    <a:pt x="52734" y="99666"/>
                    <a:pt x="52711" y="99669"/>
                    <a:pt x="52686" y="99674"/>
                  </a:cubicBezTo>
                  <a:cubicBezTo>
                    <a:pt x="52590" y="99674"/>
                    <a:pt x="52543" y="99674"/>
                    <a:pt x="52424" y="99698"/>
                  </a:cubicBezTo>
                  <a:cubicBezTo>
                    <a:pt x="52305" y="99734"/>
                    <a:pt x="52078" y="99805"/>
                    <a:pt x="51971" y="99889"/>
                  </a:cubicBezTo>
                  <a:cubicBezTo>
                    <a:pt x="51876" y="99984"/>
                    <a:pt x="51888" y="99972"/>
                    <a:pt x="51781" y="100103"/>
                  </a:cubicBezTo>
                  <a:cubicBezTo>
                    <a:pt x="51674" y="100234"/>
                    <a:pt x="51376" y="100639"/>
                    <a:pt x="51281" y="100758"/>
                  </a:cubicBezTo>
                  <a:cubicBezTo>
                    <a:pt x="51162" y="100865"/>
                    <a:pt x="51245" y="100782"/>
                    <a:pt x="51138" y="100865"/>
                  </a:cubicBezTo>
                  <a:cubicBezTo>
                    <a:pt x="51043" y="100925"/>
                    <a:pt x="50924" y="100984"/>
                    <a:pt x="50805" y="101044"/>
                  </a:cubicBezTo>
                  <a:cubicBezTo>
                    <a:pt x="50269" y="101282"/>
                    <a:pt x="49745" y="101460"/>
                    <a:pt x="49173" y="101639"/>
                  </a:cubicBezTo>
                  <a:cubicBezTo>
                    <a:pt x="48614" y="101818"/>
                    <a:pt x="48090" y="101972"/>
                    <a:pt x="47483" y="102151"/>
                  </a:cubicBezTo>
                  <a:cubicBezTo>
                    <a:pt x="47256" y="102234"/>
                    <a:pt x="46911" y="102306"/>
                    <a:pt x="46637" y="102413"/>
                  </a:cubicBezTo>
                  <a:cubicBezTo>
                    <a:pt x="46340" y="102508"/>
                    <a:pt x="46054" y="102627"/>
                    <a:pt x="45768" y="102889"/>
                  </a:cubicBezTo>
                  <a:cubicBezTo>
                    <a:pt x="45482" y="103139"/>
                    <a:pt x="45173" y="103568"/>
                    <a:pt x="45030" y="103937"/>
                  </a:cubicBezTo>
                  <a:cubicBezTo>
                    <a:pt x="44947" y="104115"/>
                    <a:pt x="44875" y="104330"/>
                    <a:pt x="44828" y="104496"/>
                  </a:cubicBezTo>
                  <a:cubicBezTo>
                    <a:pt x="44792" y="104651"/>
                    <a:pt x="44709" y="104818"/>
                    <a:pt x="44685" y="104925"/>
                  </a:cubicBezTo>
                  <a:cubicBezTo>
                    <a:pt x="44677" y="104949"/>
                    <a:pt x="44650" y="104959"/>
                    <a:pt x="44614" y="104959"/>
                  </a:cubicBezTo>
                  <a:cubicBezTo>
                    <a:pt x="44489" y="104959"/>
                    <a:pt x="44243" y="104846"/>
                    <a:pt x="44197" y="104818"/>
                  </a:cubicBezTo>
                  <a:cubicBezTo>
                    <a:pt x="44137" y="104794"/>
                    <a:pt x="44149" y="104758"/>
                    <a:pt x="44137" y="104735"/>
                  </a:cubicBezTo>
                  <a:cubicBezTo>
                    <a:pt x="44113" y="104699"/>
                    <a:pt x="44113" y="104687"/>
                    <a:pt x="44113" y="104675"/>
                  </a:cubicBezTo>
                  <a:lnTo>
                    <a:pt x="44113" y="104639"/>
                  </a:lnTo>
                  <a:lnTo>
                    <a:pt x="44113" y="104556"/>
                  </a:lnTo>
                  <a:cubicBezTo>
                    <a:pt x="44113" y="104270"/>
                    <a:pt x="44220" y="103973"/>
                    <a:pt x="44292" y="103699"/>
                  </a:cubicBezTo>
                  <a:cubicBezTo>
                    <a:pt x="44316" y="103639"/>
                    <a:pt x="44292" y="103556"/>
                    <a:pt x="44292" y="103508"/>
                  </a:cubicBezTo>
                  <a:cubicBezTo>
                    <a:pt x="44292" y="103461"/>
                    <a:pt x="44268" y="103461"/>
                    <a:pt x="44268" y="103437"/>
                  </a:cubicBezTo>
                  <a:cubicBezTo>
                    <a:pt x="44256" y="103401"/>
                    <a:pt x="44256" y="103389"/>
                    <a:pt x="44256" y="103377"/>
                  </a:cubicBezTo>
                  <a:cubicBezTo>
                    <a:pt x="44232" y="103365"/>
                    <a:pt x="44256" y="103365"/>
                    <a:pt x="44232" y="103342"/>
                  </a:cubicBezTo>
                  <a:cubicBezTo>
                    <a:pt x="44220" y="103330"/>
                    <a:pt x="44232" y="103330"/>
                    <a:pt x="44208" y="103330"/>
                  </a:cubicBezTo>
                  <a:cubicBezTo>
                    <a:pt x="44174" y="103330"/>
                    <a:pt x="44189" y="103299"/>
                    <a:pt x="44161" y="103299"/>
                  </a:cubicBezTo>
                  <a:cubicBezTo>
                    <a:pt x="44150" y="103299"/>
                    <a:pt x="44132" y="103304"/>
                    <a:pt x="44101" y="103318"/>
                  </a:cubicBezTo>
                  <a:cubicBezTo>
                    <a:pt x="44018" y="103365"/>
                    <a:pt x="43923" y="103365"/>
                    <a:pt x="43792" y="103544"/>
                  </a:cubicBezTo>
                  <a:cubicBezTo>
                    <a:pt x="43673" y="103723"/>
                    <a:pt x="43566" y="103806"/>
                    <a:pt x="43375" y="104175"/>
                  </a:cubicBezTo>
                  <a:cubicBezTo>
                    <a:pt x="42899" y="105056"/>
                    <a:pt x="41661" y="107473"/>
                    <a:pt x="41315" y="108104"/>
                  </a:cubicBezTo>
                  <a:cubicBezTo>
                    <a:pt x="41164" y="108396"/>
                    <a:pt x="41138" y="108457"/>
                    <a:pt x="41147" y="108457"/>
                  </a:cubicBezTo>
                  <a:cubicBezTo>
                    <a:pt x="41155" y="108457"/>
                    <a:pt x="41181" y="108425"/>
                    <a:pt x="41192" y="108425"/>
                  </a:cubicBezTo>
                  <a:cubicBezTo>
                    <a:pt x="41199" y="108425"/>
                    <a:pt x="41200" y="108439"/>
                    <a:pt x="41184" y="108485"/>
                  </a:cubicBezTo>
                  <a:cubicBezTo>
                    <a:pt x="41113" y="108687"/>
                    <a:pt x="41184" y="108640"/>
                    <a:pt x="41184" y="108699"/>
                  </a:cubicBezTo>
                  <a:cubicBezTo>
                    <a:pt x="41184" y="108961"/>
                    <a:pt x="41280" y="109235"/>
                    <a:pt x="41315" y="109402"/>
                  </a:cubicBezTo>
                  <a:cubicBezTo>
                    <a:pt x="41351" y="109569"/>
                    <a:pt x="41375" y="109640"/>
                    <a:pt x="41410" y="109735"/>
                  </a:cubicBezTo>
                  <a:cubicBezTo>
                    <a:pt x="41422" y="109819"/>
                    <a:pt x="41422" y="109819"/>
                    <a:pt x="41434" y="109866"/>
                  </a:cubicBezTo>
                  <a:cubicBezTo>
                    <a:pt x="41445" y="109887"/>
                    <a:pt x="41446" y="109892"/>
                    <a:pt x="41444" y="109892"/>
                  </a:cubicBezTo>
                  <a:cubicBezTo>
                    <a:pt x="41443" y="109892"/>
                    <a:pt x="41438" y="109887"/>
                    <a:pt x="41436" y="109887"/>
                  </a:cubicBezTo>
                  <a:cubicBezTo>
                    <a:pt x="41435" y="109887"/>
                    <a:pt x="41434" y="109888"/>
                    <a:pt x="41434" y="109890"/>
                  </a:cubicBezTo>
                  <a:cubicBezTo>
                    <a:pt x="41434" y="109914"/>
                    <a:pt x="41410" y="109914"/>
                    <a:pt x="41422" y="109914"/>
                  </a:cubicBezTo>
                  <a:cubicBezTo>
                    <a:pt x="41434" y="109914"/>
                    <a:pt x="41351" y="109926"/>
                    <a:pt x="41291" y="109938"/>
                  </a:cubicBezTo>
                  <a:cubicBezTo>
                    <a:pt x="41235" y="109949"/>
                    <a:pt x="41125" y="110046"/>
                    <a:pt x="41053" y="110046"/>
                  </a:cubicBezTo>
                  <a:cubicBezTo>
                    <a:pt x="41049" y="110046"/>
                    <a:pt x="41045" y="110045"/>
                    <a:pt x="41041" y="110045"/>
                  </a:cubicBezTo>
                  <a:cubicBezTo>
                    <a:pt x="40958" y="110033"/>
                    <a:pt x="40875" y="109854"/>
                    <a:pt x="40815" y="109711"/>
                  </a:cubicBezTo>
                  <a:cubicBezTo>
                    <a:pt x="40696" y="109438"/>
                    <a:pt x="40565" y="108937"/>
                    <a:pt x="40482" y="108616"/>
                  </a:cubicBezTo>
                  <a:cubicBezTo>
                    <a:pt x="40410" y="108283"/>
                    <a:pt x="40351" y="107830"/>
                    <a:pt x="40398" y="107556"/>
                  </a:cubicBezTo>
                  <a:cubicBezTo>
                    <a:pt x="40446" y="107294"/>
                    <a:pt x="40518" y="107247"/>
                    <a:pt x="40625" y="107056"/>
                  </a:cubicBezTo>
                  <a:cubicBezTo>
                    <a:pt x="40708" y="106854"/>
                    <a:pt x="40803" y="106663"/>
                    <a:pt x="40863" y="106497"/>
                  </a:cubicBezTo>
                  <a:cubicBezTo>
                    <a:pt x="40994" y="106128"/>
                    <a:pt x="41137" y="105806"/>
                    <a:pt x="41291" y="105449"/>
                  </a:cubicBezTo>
                  <a:cubicBezTo>
                    <a:pt x="41601" y="104735"/>
                    <a:pt x="41934" y="104044"/>
                    <a:pt x="42268" y="103365"/>
                  </a:cubicBezTo>
                  <a:cubicBezTo>
                    <a:pt x="42446" y="103020"/>
                    <a:pt x="42649" y="102663"/>
                    <a:pt x="42851" y="102330"/>
                  </a:cubicBezTo>
                  <a:cubicBezTo>
                    <a:pt x="42958" y="102151"/>
                    <a:pt x="43065" y="102056"/>
                    <a:pt x="43220" y="101913"/>
                  </a:cubicBezTo>
                  <a:cubicBezTo>
                    <a:pt x="43387" y="101782"/>
                    <a:pt x="43554" y="101663"/>
                    <a:pt x="43732" y="101532"/>
                  </a:cubicBezTo>
                  <a:cubicBezTo>
                    <a:pt x="44458" y="100996"/>
                    <a:pt x="45220" y="100472"/>
                    <a:pt x="45982" y="99972"/>
                  </a:cubicBezTo>
                  <a:cubicBezTo>
                    <a:pt x="45982" y="99972"/>
                    <a:pt x="45994" y="99972"/>
                    <a:pt x="46006" y="99948"/>
                  </a:cubicBezTo>
                  <a:cubicBezTo>
                    <a:pt x="46018" y="99936"/>
                    <a:pt x="46066" y="99913"/>
                    <a:pt x="46078" y="99877"/>
                  </a:cubicBezTo>
                  <a:cubicBezTo>
                    <a:pt x="46102" y="99853"/>
                    <a:pt x="46113" y="99853"/>
                    <a:pt x="46125" y="99793"/>
                  </a:cubicBezTo>
                  <a:cubicBezTo>
                    <a:pt x="46137" y="99734"/>
                    <a:pt x="46137" y="99770"/>
                    <a:pt x="46173" y="99639"/>
                  </a:cubicBezTo>
                  <a:cubicBezTo>
                    <a:pt x="46221" y="99520"/>
                    <a:pt x="46340" y="99091"/>
                    <a:pt x="46363" y="98924"/>
                  </a:cubicBezTo>
                  <a:cubicBezTo>
                    <a:pt x="46411" y="98758"/>
                    <a:pt x="46471" y="98555"/>
                    <a:pt x="46518" y="98448"/>
                  </a:cubicBezTo>
                  <a:cubicBezTo>
                    <a:pt x="46554" y="98341"/>
                    <a:pt x="46542" y="98377"/>
                    <a:pt x="46554" y="98317"/>
                  </a:cubicBezTo>
                  <a:cubicBezTo>
                    <a:pt x="46578" y="98269"/>
                    <a:pt x="46578" y="98305"/>
                    <a:pt x="46590" y="98258"/>
                  </a:cubicBezTo>
                  <a:cubicBezTo>
                    <a:pt x="46602" y="98210"/>
                    <a:pt x="46602" y="98210"/>
                    <a:pt x="46637" y="98139"/>
                  </a:cubicBezTo>
                  <a:cubicBezTo>
                    <a:pt x="46661" y="98067"/>
                    <a:pt x="46792" y="97829"/>
                    <a:pt x="46828" y="97734"/>
                  </a:cubicBezTo>
                  <a:cubicBezTo>
                    <a:pt x="46852" y="97650"/>
                    <a:pt x="46875" y="97567"/>
                    <a:pt x="46852" y="97507"/>
                  </a:cubicBezTo>
                  <a:cubicBezTo>
                    <a:pt x="46852" y="97448"/>
                    <a:pt x="46852" y="97484"/>
                    <a:pt x="46840" y="97436"/>
                  </a:cubicBezTo>
                  <a:cubicBezTo>
                    <a:pt x="46816" y="97388"/>
                    <a:pt x="46840" y="97388"/>
                    <a:pt x="46756" y="97365"/>
                  </a:cubicBezTo>
                  <a:cubicBezTo>
                    <a:pt x="46737" y="97357"/>
                    <a:pt x="46711" y="97354"/>
                    <a:pt x="46680" y="97354"/>
                  </a:cubicBezTo>
                  <a:cubicBezTo>
                    <a:pt x="46561" y="97354"/>
                    <a:pt x="46377" y="97405"/>
                    <a:pt x="46292" y="97472"/>
                  </a:cubicBezTo>
                  <a:cubicBezTo>
                    <a:pt x="46185" y="97543"/>
                    <a:pt x="46054" y="97603"/>
                    <a:pt x="45994" y="97662"/>
                  </a:cubicBezTo>
                  <a:cubicBezTo>
                    <a:pt x="45923" y="97722"/>
                    <a:pt x="45899" y="97722"/>
                    <a:pt x="45863" y="97769"/>
                  </a:cubicBezTo>
                  <a:cubicBezTo>
                    <a:pt x="45816" y="97805"/>
                    <a:pt x="45816" y="97805"/>
                    <a:pt x="45768" y="97841"/>
                  </a:cubicBezTo>
                  <a:cubicBezTo>
                    <a:pt x="45721" y="97888"/>
                    <a:pt x="45637" y="97960"/>
                    <a:pt x="45601" y="97984"/>
                  </a:cubicBezTo>
                  <a:cubicBezTo>
                    <a:pt x="45566" y="98019"/>
                    <a:pt x="45542" y="98043"/>
                    <a:pt x="45518" y="98079"/>
                  </a:cubicBezTo>
                  <a:cubicBezTo>
                    <a:pt x="45493" y="98087"/>
                    <a:pt x="45480" y="98096"/>
                    <a:pt x="45470" y="98096"/>
                  </a:cubicBezTo>
                  <a:cubicBezTo>
                    <a:pt x="45466" y="98096"/>
                    <a:pt x="45462" y="98094"/>
                    <a:pt x="45459" y="98091"/>
                  </a:cubicBezTo>
                  <a:cubicBezTo>
                    <a:pt x="45423" y="98079"/>
                    <a:pt x="45423" y="98067"/>
                    <a:pt x="45423" y="98031"/>
                  </a:cubicBezTo>
                  <a:cubicBezTo>
                    <a:pt x="45423" y="98008"/>
                    <a:pt x="45423" y="97960"/>
                    <a:pt x="45447" y="97912"/>
                  </a:cubicBezTo>
                  <a:cubicBezTo>
                    <a:pt x="45459" y="97853"/>
                    <a:pt x="45459" y="97781"/>
                    <a:pt x="45482" y="97710"/>
                  </a:cubicBezTo>
                  <a:cubicBezTo>
                    <a:pt x="45578" y="97412"/>
                    <a:pt x="45685" y="97115"/>
                    <a:pt x="45804" y="96817"/>
                  </a:cubicBezTo>
                  <a:cubicBezTo>
                    <a:pt x="45935" y="96519"/>
                    <a:pt x="46102" y="96186"/>
                    <a:pt x="46244" y="95900"/>
                  </a:cubicBezTo>
                  <a:cubicBezTo>
                    <a:pt x="46316" y="95769"/>
                    <a:pt x="46423" y="95579"/>
                    <a:pt x="46494" y="95483"/>
                  </a:cubicBezTo>
                  <a:cubicBezTo>
                    <a:pt x="46578" y="95400"/>
                    <a:pt x="46542" y="95424"/>
                    <a:pt x="46637" y="95400"/>
                  </a:cubicBezTo>
                  <a:cubicBezTo>
                    <a:pt x="46721" y="95364"/>
                    <a:pt x="46816" y="95400"/>
                    <a:pt x="46935" y="95352"/>
                  </a:cubicBezTo>
                  <a:cubicBezTo>
                    <a:pt x="47268" y="95245"/>
                    <a:pt x="47590" y="95043"/>
                    <a:pt x="47899" y="94876"/>
                  </a:cubicBezTo>
                  <a:cubicBezTo>
                    <a:pt x="48221" y="94710"/>
                    <a:pt x="48542" y="94638"/>
                    <a:pt x="48900" y="94590"/>
                  </a:cubicBezTo>
                  <a:cubicBezTo>
                    <a:pt x="49912" y="94471"/>
                    <a:pt x="50924" y="94579"/>
                    <a:pt x="51852" y="94174"/>
                  </a:cubicBezTo>
                  <a:cubicBezTo>
                    <a:pt x="52007" y="94114"/>
                    <a:pt x="52031" y="93936"/>
                    <a:pt x="52090" y="93805"/>
                  </a:cubicBezTo>
                  <a:cubicBezTo>
                    <a:pt x="52150" y="93674"/>
                    <a:pt x="52150" y="93602"/>
                    <a:pt x="52186" y="93436"/>
                  </a:cubicBezTo>
                  <a:cubicBezTo>
                    <a:pt x="52209" y="93269"/>
                    <a:pt x="52245" y="92971"/>
                    <a:pt x="52233" y="92769"/>
                  </a:cubicBezTo>
                  <a:cubicBezTo>
                    <a:pt x="52198" y="92364"/>
                    <a:pt x="52186" y="91947"/>
                    <a:pt x="52186" y="91531"/>
                  </a:cubicBezTo>
                  <a:cubicBezTo>
                    <a:pt x="52150" y="89888"/>
                    <a:pt x="52198" y="86828"/>
                    <a:pt x="52245" y="85566"/>
                  </a:cubicBezTo>
                  <a:cubicBezTo>
                    <a:pt x="52269" y="84292"/>
                    <a:pt x="52305" y="84589"/>
                    <a:pt x="52317" y="83756"/>
                  </a:cubicBezTo>
                  <a:cubicBezTo>
                    <a:pt x="52329" y="83339"/>
                    <a:pt x="52269" y="83220"/>
                    <a:pt x="52209" y="82910"/>
                  </a:cubicBezTo>
                  <a:cubicBezTo>
                    <a:pt x="52138" y="82601"/>
                    <a:pt x="52031" y="82375"/>
                    <a:pt x="51959" y="82113"/>
                  </a:cubicBezTo>
                  <a:cubicBezTo>
                    <a:pt x="51793" y="81577"/>
                    <a:pt x="51638" y="81101"/>
                    <a:pt x="51531" y="80565"/>
                  </a:cubicBezTo>
                  <a:cubicBezTo>
                    <a:pt x="51424" y="80029"/>
                    <a:pt x="51436" y="79624"/>
                    <a:pt x="51483" y="79077"/>
                  </a:cubicBezTo>
                  <a:cubicBezTo>
                    <a:pt x="51519" y="78505"/>
                    <a:pt x="51543" y="78041"/>
                    <a:pt x="51436" y="77422"/>
                  </a:cubicBezTo>
                  <a:cubicBezTo>
                    <a:pt x="51233" y="76172"/>
                    <a:pt x="50900" y="75100"/>
                    <a:pt x="50519" y="73743"/>
                  </a:cubicBezTo>
                  <a:cubicBezTo>
                    <a:pt x="50328" y="73064"/>
                    <a:pt x="49804" y="71302"/>
                    <a:pt x="49590" y="70647"/>
                  </a:cubicBezTo>
                  <a:cubicBezTo>
                    <a:pt x="49376" y="69992"/>
                    <a:pt x="49316" y="69849"/>
                    <a:pt x="49078" y="69397"/>
                  </a:cubicBezTo>
                  <a:cubicBezTo>
                    <a:pt x="48578" y="68504"/>
                    <a:pt x="48018" y="67837"/>
                    <a:pt x="47411" y="67051"/>
                  </a:cubicBezTo>
                  <a:cubicBezTo>
                    <a:pt x="47114" y="66658"/>
                    <a:pt x="46756" y="66230"/>
                    <a:pt x="46471" y="65813"/>
                  </a:cubicBezTo>
                  <a:cubicBezTo>
                    <a:pt x="46185" y="65396"/>
                    <a:pt x="45804" y="64849"/>
                    <a:pt x="45530" y="64456"/>
                  </a:cubicBezTo>
                  <a:cubicBezTo>
                    <a:pt x="44328" y="62729"/>
                    <a:pt x="42804" y="60765"/>
                    <a:pt x="41601" y="59217"/>
                  </a:cubicBezTo>
                  <a:cubicBezTo>
                    <a:pt x="40398" y="57681"/>
                    <a:pt x="39589" y="56574"/>
                    <a:pt x="38565" y="55062"/>
                  </a:cubicBezTo>
                  <a:cubicBezTo>
                    <a:pt x="38422" y="54859"/>
                    <a:pt x="38339" y="54728"/>
                    <a:pt x="38208" y="54550"/>
                  </a:cubicBezTo>
                  <a:cubicBezTo>
                    <a:pt x="37231" y="53062"/>
                    <a:pt x="36338" y="51526"/>
                    <a:pt x="35505" y="49966"/>
                  </a:cubicBezTo>
                  <a:cubicBezTo>
                    <a:pt x="34648" y="48382"/>
                    <a:pt x="33850" y="46811"/>
                    <a:pt x="33076" y="45203"/>
                  </a:cubicBezTo>
                  <a:cubicBezTo>
                    <a:pt x="32314" y="43596"/>
                    <a:pt x="31576" y="41965"/>
                    <a:pt x="30897" y="40334"/>
                  </a:cubicBezTo>
                  <a:cubicBezTo>
                    <a:pt x="30231" y="38691"/>
                    <a:pt x="29516" y="37060"/>
                    <a:pt x="28968" y="35381"/>
                  </a:cubicBezTo>
                  <a:cubicBezTo>
                    <a:pt x="28421" y="33690"/>
                    <a:pt x="28064" y="32011"/>
                    <a:pt x="28195" y="30225"/>
                  </a:cubicBezTo>
                  <a:cubicBezTo>
                    <a:pt x="28326" y="28451"/>
                    <a:pt x="28909" y="26844"/>
                    <a:pt x="29742" y="25284"/>
                  </a:cubicBezTo>
                  <a:cubicBezTo>
                    <a:pt x="30576" y="23737"/>
                    <a:pt x="31695" y="22379"/>
                    <a:pt x="32898" y="21105"/>
                  </a:cubicBezTo>
                  <a:cubicBezTo>
                    <a:pt x="34100" y="19819"/>
                    <a:pt x="35576" y="18843"/>
                    <a:pt x="36886" y="17641"/>
                  </a:cubicBezTo>
                  <a:cubicBezTo>
                    <a:pt x="37208" y="17343"/>
                    <a:pt x="37553" y="17021"/>
                    <a:pt x="37791" y="16640"/>
                  </a:cubicBezTo>
                  <a:cubicBezTo>
                    <a:pt x="38029" y="16248"/>
                    <a:pt x="38243" y="15867"/>
                    <a:pt x="38327" y="15402"/>
                  </a:cubicBezTo>
                  <a:cubicBezTo>
                    <a:pt x="38517" y="14485"/>
                    <a:pt x="38362" y="13628"/>
                    <a:pt x="37958" y="12783"/>
                  </a:cubicBezTo>
                  <a:cubicBezTo>
                    <a:pt x="37910" y="12676"/>
                    <a:pt x="37839" y="12580"/>
                    <a:pt x="37743" y="12473"/>
                  </a:cubicBezTo>
                  <a:cubicBezTo>
                    <a:pt x="37660" y="12378"/>
                    <a:pt x="37600" y="12342"/>
                    <a:pt x="37470" y="12235"/>
                  </a:cubicBezTo>
                  <a:cubicBezTo>
                    <a:pt x="37315" y="12128"/>
                    <a:pt x="37077" y="11985"/>
                    <a:pt x="36874" y="11890"/>
                  </a:cubicBezTo>
                  <a:cubicBezTo>
                    <a:pt x="36469" y="11699"/>
                    <a:pt x="36065" y="11521"/>
                    <a:pt x="35636" y="11342"/>
                  </a:cubicBezTo>
                  <a:cubicBezTo>
                    <a:pt x="34791" y="10997"/>
                    <a:pt x="33933" y="10652"/>
                    <a:pt x="33064" y="10354"/>
                  </a:cubicBezTo>
                  <a:cubicBezTo>
                    <a:pt x="31314" y="9747"/>
                    <a:pt x="29564" y="9128"/>
                    <a:pt x="27825" y="8497"/>
                  </a:cubicBezTo>
                  <a:cubicBezTo>
                    <a:pt x="26956" y="8187"/>
                    <a:pt x="26099" y="7889"/>
                    <a:pt x="25242" y="7544"/>
                  </a:cubicBezTo>
                  <a:cubicBezTo>
                    <a:pt x="24385" y="7199"/>
                    <a:pt x="23480" y="6901"/>
                    <a:pt x="22599" y="6627"/>
                  </a:cubicBezTo>
                  <a:cubicBezTo>
                    <a:pt x="19074" y="5508"/>
                    <a:pt x="15562" y="4389"/>
                    <a:pt x="11954" y="3627"/>
                  </a:cubicBezTo>
                  <a:cubicBezTo>
                    <a:pt x="10157" y="3258"/>
                    <a:pt x="8371" y="3020"/>
                    <a:pt x="6537" y="2901"/>
                  </a:cubicBezTo>
                  <a:cubicBezTo>
                    <a:pt x="6260" y="2882"/>
                    <a:pt x="5984" y="2875"/>
                    <a:pt x="5709" y="2875"/>
                  </a:cubicBezTo>
                  <a:cubicBezTo>
                    <a:pt x="5085" y="2875"/>
                    <a:pt x="4466" y="2912"/>
                    <a:pt x="3846" y="2936"/>
                  </a:cubicBezTo>
                  <a:cubicBezTo>
                    <a:pt x="3394" y="2948"/>
                    <a:pt x="2953" y="2996"/>
                    <a:pt x="2525" y="3008"/>
                  </a:cubicBezTo>
                  <a:cubicBezTo>
                    <a:pt x="2310" y="3008"/>
                    <a:pt x="2120" y="2996"/>
                    <a:pt x="1965" y="2913"/>
                  </a:cubicBezTo>
                  <a:cubicBezTo>
                    <a:pt x="1810" y="2841"/>
                    <a:pt x="1763" y="2722"/>
                    <a:pt x="1786" y="2591"/>
                  </a:cubicBezTo>
                  <a:cubicBezTo>
                    <a:pt x="1822" y="2460"/>
                    <a:pt x="1834" y="2412"/>
                    <a:pt x="1941" y="2341"/>
                  </a:cubicBezTo>
                  <a:cubicBezTo>
                    <a:pt x="2227" y="2079"/>
                    <a:pt x="2525" y="2043"/>
                    <a:pt x="2941" y="2020"/>
                  </a:cubicBezTo>
                  <a:cubicBezTo>
                    <a:pt x="3358" y="1996"/>
                    <a:pt x="3715" y="1948"/>
                    <a:pt x="4203" y="1936"/>
                  </a:cubicBezTo>
                  <a:cubicBezTo>
                    <a:pt x="4707" y="1911"/>
                    <a:pt x="5156" y="1893"/>
                    <a:pt x="5622" y="1893"/>
                  </a:cubicBezTo>
                  <a:cubicBezTo>
                    <a:pt x="6048" y="1893"/>
                    <a:pt x="6490" y="1908"/>
                    <a:pt x="7001" y="1948"/>
                  </a:cubicBezTo>
                  <a:cubicBezTo>
                    <a:pt x="9145" y="2115"/>
                    <a:pt x="11597" y="2532"/>
                    <a:pt x="13752" y="3008"/>
                  </a:cubicBezTo>
                  <a:cubicBezTo>
                    <a:pt x="15717" y="3436"/>
                    <a:pt x="18098" y="4103"/>
                    <a:pt x="19884" y="4615"/>
                  </a:cubicBezTo>
                  <a:cubicBezTo>
                    <a:pt x="21670" y="5115"/>
                    <a:pt x="23146" y="5580"/>
                    <a:pt x="24694" y="6032"/>
                  </a:cubicBezTo>
                  <a:cubicBezTo>
                    <a:pt x="26587" y="6592"/>
                    <a:pt x="28147" y="7008"/>
                    <a:pt x="29945" y="7496"/>
                  </a:cubicBezTo>
                  <a:cubicBezTo>
                    <a:pt x="30838" y="7758"/>
                    <a:pt x="31647" y="7913"/>
                    <a:pt x="32528" y="8139"/>
                  </a:cubicBezTo>
                  <a:cubicBezTo>
                    <a:pt x="32957" y="8258"/>
                    <a:pt x="33362" y="8377"/>
                    <a:pt x="33743" y="8568"/>
                  </a:cubicBezTo>
                  <a:cubicBezTo>
                    <a:pt x="34136" y="8782"/>
                    <a:pt x="34517" y="8985"/>
                    <a:pt x="34874" y="9199"/>
                  </a:cubicBezTo>
                  <a:cubicBezTo>
                    <a:pt x="35041" y="9291"/>
                    <a:pt x="35288" y="9324"/>
                    <a:pt x="35529" y="9324"/>
                  </a:cubicBezTo>
                  <a:cubicBezTo>
                    <a:pt x="35820" y="9324"/>
                    <a:pt x="36102" y="9275"/>
                    <a:pt x="36219" y="9223"/>
                  </a:cubicBezTo>
                  <a:cubicBezTo>
                    <a:pt x="36413" y="9143"/>
                    <a:pt x="36651" y="8888"/>
                    <a:pt x="36597" y="8888"/>
                  </a:cubicBezTo>
                  <a:cubicBezTo>
                    <a:pt x="36595" y="8888"/>
                    <a:pt x="36592" y="8888"/>
                    <a:pt x="36588" y="8889"/>
                  </a:cubicBezTo>
                  <a:cubicBezTo>
                    <a:pt x="36493" y="8901"/>
                    <a:pt x="36303" y="9163"/>
                    <a:pt x="36005" y="9199"/>
                  </a:cubicBezTo>
                  <a:cubicBezTo>
                    <a:pt x="35922" y="9206"/>
                    <a:pt x="35778" y="9241"/>
                    <a:pt x="35609" y="9241"/>
                  </a:cubicBezTo>
                  <a:cubicBezTo>
                    <a:pt x="35488" y="9241"/>
                    <a:pt x="35354" y="9223"/>
                    <a:pt x="35219" y="9163"/>
                  </a:cubicBezTo>
                  <a:cubicBezTo>
                    <a:pt x="34874" y="9163"/>
                    <a:pt x="34612" y="9044"/>
                    <a:pt x="34160" y="8747"/>
                  </a:cubicBezTo>
                  <a:cubicBezTo>
                    <a:pt x="33695" y="8449"/>
                    <a:pt x="32981" y="8151"/>
                    <a:pt x="32266" y="7973"/>
                  </a:cubicBezTo>
                  <a:cubicBezTo>
                    <a:pt x="31552" y="7794"/>
                    <a:pt x="30873" y="7615"/>
                    <a:pt x="30004" y="7365"/>
                  </a:cubicBezTo>
                  <a:cubicBezTo>
                    <a:pt x="28278" y="6865"/>
                    <a:pt x="26671" y="6401"/>
                    <a:pt x="24789" y="5818"/>
                  </a:cubicBezTo>
                  <a:cubicBezTo>
                    <a:pt x="21003" y="4687"/>
                    <a:pt x="16705" y="3329"/>
                    <a:pt x="12800" y="2496"/>
                  </a:cubicBezTo>
                  <a:cubicBezTo>
                    <a:pt x="10764" y="2067"/>
                    <a:pt x="8895" y="1817"/>
                    <a:pt x="6954" y="1650"/>
                  </a:cubicBezTo>
                  <a:cubicBezTo>
                    <a:pt x="6472" y="1609"/>
                    <a:pt x="6070" y="1594"/>
                    <a:pt x="5681" y="1594"/>
                  </a:cubicBezTo>
                  <a:cubicBezTo>
                    <a:pt x="5293" y="1594"/>
                    <a:pt x="4918" y="1609"/>
                    <a:pt x="4489" y="1627"/>
                  </a:cubicBezTo>
                  <a:cubicBezTo>
                    <a:pt x="4049" y="1639"/>
                    <a:pt x="3751" y="1650"/>
                    <a:pt x="3358" y="1698"/>
                  </a:cubicBezTo>
                  <a:cubicBezTo>
                    <a:pt x="2953" y="1722"/>
                    <a:pt x="2644" y="1722"/>
                    <a:pt x="2215" y="1841"/>
                  </a:cubicBezTo>
                  <a:cubicBezTo>
                    <a:pt x="1869" y="1946"/>
                    <a:pt x="1533" y="2189"/>
                    <a:pt x="1400" y="2562"/>
                  </a:cubicBezTo>
                  <a:lnTo>
                    <a:pt x="1400" y="2562"/>
                  </a:lnTo>
                  <a:cubicBezTo>
                    <a:pt x="1261" y="2723"/>
                    <a:pt x="1060" y="3019"/>
                    <a:pt x="1013" y="3163"/>
                  </a:cubicBezTo>
                  <a:cubicBezTo>
                    <a:pt x="953" y="3341"/>
                    <a:pt x="834" y="3484"/>
                    <a:pt x="751" y="3579"/>
                  </a:cubicBezTo>
                  <a:cubicBezTo>
                    <a:pt x="655" y="3675"/>
                    <a:pt x="596" y="3698"/>
                    <a:pt x="524" y="3746"/>
                  </a:cubicBezTo>
                  <a:cubicBezTo>
                    <a:pt x="453" y="3794"/>
                    <a:pt x="393" y="3817"/>
                    <a:pt x="322" y="3817"/>
                  </a:cubicBezTo>
                  <a:cubicBezTo>
                    <a:pt x="239" y="3817"/>
                    <a:pt x="203" y="3794"/>
                    <a:pt x="215" y="3698"/>
                  </a:cubicBezTo>
                  <a:cubicBezTo>
                    <a:pt x="215" y="3615"/>
                    <a:pt x="215" y="3615"/>
                    <a:pt x="262" y="3496"/>
                  </a:cubicBezTo>
                  <a:cubicBezTo>
                    <a:pt x="298" y="3365"/>
                    <a:pt x="382" y="3139"/>
                    <a:pt x="453" y="2960"/>
                  </a:cubicBezTo>
                  <a:cubicBezTo>
                    <a:pt x="584" y="2603"/>
                    <a:pt x="715" y="2198"/>
                    <a:pt x="929" y="1829"/>
                  </a:cubicBezTo>
                  <a:cubicBezTo>
                    <a:pt x="1132" y="1460"/>
                    <a:pt x="1417" y="1174"/>
                    <a:pt x="1822" y="1008"/>
                  </a:cubicBezTo>
                  <a:cubicBezTo>
                    <a:pt x="2227" y="841"/>
                    <a:pt x="2679" y="758"/>
                    <a:pt x="3132" y="662"/>
                  </a:cubicBezTo>
                  <a:cubicBezTo>
                    <a:pt x="3572" y="579"/>
                    <a:pt x="4049" y="507"/>
                    <a:pt x="4501" y="448"/>
                  </a:cubicBezTo>
                  <a:cubicBezTo>
                    <a:pt x="4942" y="388"/>
                    <a:pt x="5418" y="329"/>
                    <a:pt x="5858" y="329"/>
                  </a:cubicBezTo>
                  <a:close/>
                  <a:moveTo>
                    <a:pt x="6479" y="1"/>
                  </a:moveTo>
                  <a:cubicBezTo>
                    <a:pt x="6020" y="1"/>
                    <a:pt x="5551" y="14"/>
                    <a:pt x="5061" y="43"/>
                  </a:cubicBezTo>
                  <a:cubicBezTo>
                    <a:pt x="4501" y="67"/>
                    <a:pt x="4072" y="186"/>
                    <a:pt x="3537" y="281"/>
                  </a:cubicBezTo>
                  <a:cubicBezTo>
                    <a:pt x="3013" y="353"/>
                    <a:pt x="2537" y="460"/>
                    <a:pt x="2025" y="627"/>
                  </a:cubicBezTo>
                  <a:cubicBezTo>
                    <a:pt x="1775" y="698"/>
                    <a:pt x="1525" y="817"/>
                    <a:pt x="1310" y="960"/>
                  </a:cubicBezTo>
                  <a:cubicBezTo>
                    <a:pt x="1108" y="1115"/>
                    <a:pt x="917" y="1341"/>
                    <a:pt x="798" y="1543"/>
                  </a:cubicBezTo>
                  <a:cubicBezTo>
                    <a:pt x="560" y="1972"/>
                    <a:pt x="393" y="2436"/>
                    <a:pt x="239" y="2889"/>
                  </a:cubicBezTo>
                  <a:cubicBezTo>
                    <a:pt x="167" y="3091"/>
                    <a:pt x="108" y="3305"/>
                    <a:pt x="60" y="3460"/>
                  </a:cubicBezTo>
                  <a:cubicBezTo>
                    <a:pt x="24" y="3627"/>
                    <a:pt x="1" y="3698"/>
                    <a:pt x="36" y="3817"/>
                  </a:cubicBezTo>
                  <a:cubicBezTo>
                    <a:pt x="84" y="3936"/>
                    <a:pt x="120" y="3984"/>
                    <a:pt x="262" y="3996"/>
                  </a:cubicBezTo>
                  <a:cubicBezTo>
                    <a:pt x="275" y="3998"/>
                    <a:pt x="288" y="3999"/>
                    <a:pt x="302" y="3999"/>
                  </a:cubicBezTo>
                  <a:cubicBezTo>
                    <a:pt x="429" y="3999"/>
                    <a:pt x="595" y="3904"/>
                    <a:pt x="703" y="3817"/>
                  </a:cubicBezTo>
                  <a:cubicBezTo>
                    <a:pt x="822" y="3734"/>
                    <a:pt x="917" y="3663"/>
                    <a:pt x="989" y="3520"/>
                  </a:cubicBezTo>
                  <a:cubicBezTo>
                    <a:pt x="1072" y="3389"/>
                    <a:pt x="1215" y="3091"/>
                    <a:pt x="1275" y="2960"/>
                  </a:cubicBezTo>
                  <a:cubicBezTo>
                    <a:pt x="1295" y="2914"/>
                    <a:pt x="1319" y="2869"/>
                    <a:pt x="1347" y="2824"/>
                  </a:cubicBezTo>
                  <a:lnTo>
                    <a:pt x="1347" y="2824"/>
                  </a:lnTo>
                  <a:cubicBezTo>
                    <a:pt x="1344" y="3020"/>
                    <a:pt x="1444" y="3218"/>
                    <a:pt x="1596" y="3329"/>
                  </a:cubicBezTo>
                  <a:cubicBezTo>
                    <a:pt x="1775" y="3472"/>
                    <a:pt x="1929" y="3508"/>
                    <a:pt x="2144" y="3544"/>
                  </a:cubicBezTo>
                  <a:cubicBezTo>
                    <a:pt x="2276" y="3558"/>
                    <a:pt x="2343" y="3563"/>
                    <a:pt x="2436" y="3563"/>
                  </a:cubicBezTo>
                  <a:cubicBezTo>
                    <a:pt x="2502" y="3563"/>
                    <a:pt x="2580" y="3560"/>
                    <a:pt x="2703" y="3555"/>
                  </a:cubicBezTo>
                  <a:cubicBezTo>
                    <a:pt x="3001" y="3555"/>
                    <a:pt x="3691" y="3496"/>
                    <a:pt x="4025" y="3484"/>
                  </a:cubicBezTo>
                  <a:cubicBezTo>
                    <a:pt x="4700" y="3465"/>
                    <a:pt x="5282" y="3436"/>
                    <a:pt x="5871" y="3436"/>
                  </a:cubicBezTo>
                  <a:cubicBezTo>
                    <a:pt x="6393" y="3436"/>
                    <a:pt x="6921" y="3459"/>
                    <a:pt x="7525" y="3532"/>
                  </a:cubicBezTo>
                  <a:cubicBezTo>
                    <a:pt x="10097" y="3829"/>
                    <a:pt x="12312" y="4198"/>
                    <a:pt x="15026" y="4901"/>
                  </a:cubicBezTo>
                  <a:cubicBezTo>
                    <a:pt x="16372" y="5258"/>
                    <a:pt x="18074" y="5699"/>
                    <a:pt x="19741" y="6234"/>
                  </a:cubicBezTo>
                  <a:cubicBezTo>
                    <a:pt x="21408" y="6770"/>
                    <a:pt x="23777" y="7520"/>
                    <a:pt x="25575" y="8211"/>
                  </a:cubicBezTo>
                  <a:cubicBezTo>
                    <a:pt x="27385" y="8913"/>
                    <a:pt x="29707" y="9782"/>
                    <a:pt x="31457" y="10342"/>
                  </a:cubicBezTo>
                  <a:cubicBezTo>
                    <a:pt x="33207" y="10925"/>
                    <a:pt x="34529" y="11449"/>
                    <a:pt x="36076" y="12080"/>
                  </a:cubicBezTo>
                  <a:cubicBezTo>
                    <a:pt x="36469" y="12247"/>
                    <a:pt x="36755" y="12414"/>
                    <a:pt x="36993" y="12545"/>
                  </a:cubicBezTo>
                  <a:cubicBezTo>
                    <a:pt x="37231" y="12676"/>
                    <a:pt x="37267" y="12723"/>
                    <a:pt x="37374" y="12819"/>
                  </a:cubicBezTo>
                  <a:cubicBezTo>
                    <a:pt x="37493" y="12902"/>
                    <a:pt x="37446" y="12902"/>
                    <a:pt x="37505" y="12961"/>
                  </a:cubicBezTo>
                  <a:cubicBezTo>
                    <a:pt x="37565" y="13021"/>
                    <a:pt x="37589" y="13092"/>
                    <a:pt x="37612" y="13152"/>
                  </a:cubicBezTo>
                  <a:cubicBezTo>
                    <a:pt x="37862" y="13688"/>
                    <a:pt x="38029" y="14247"/>
                    <a:pt x="38017" y="14819"/>
                  </a:cubicBezTo>
                  <a:cubicBezTo>
                    <a:pt x="38005" y="15402"/>
                    <a:pt x="37827" y="15878"/>
                    <a:pt x="37553" y="16367"/>
                  </a:cubicBezTo>
                  <a:cubicBezTo>
                    <a:pt x="37422" y="16629"/>
                    <a:pt x="37291" y="16795"/>
                    <a:pt x="37089" y="17010"/>
                  </a:cubicBezTo>
                  <a:cubicBezTo>
                    <a:pt x="36898" y="17224"/>
                    <a:pt x="36708" y="17402"/>
                    <a:pt x="36493" y="17593"/>
                  </a:cubicBezTo>
                  <a:cubicBezTo>
                    <a:pt x="35624" y="18367"/>
                    <a:pt x="34743" y="19034"/>
                    <a:pt x="33814" y="19819"/>
                  </a:cubicBezTo>
                  <a:cubicBezTo>
                    <a:pt x="33362" y="20212"/>
                    <a:pt x="32898" y="20629"/>
                    <a:pt x="32445" y="21129"/>
                  </a:cubicBezTo>
                  <a:cubicBezTo>
                    <a:pt x="31993" y="21641"/>
                    <a:pt x="31576" y="22070"/>
                    <a:pt x="31100" y="22701"/>
                  </a:cubicBezTo>
                  <a:cubicBezTo>
                    <a:pt x="30147" y="23951"/>
                    <a:pt x="29278" y="25261"/>
                    <a:pt x="28623" y="26820"/>
                  </a:cubicBezTo>
                  <a:cubicBezTo>
                    <a:pt x="28302" y="27606"/>
                    <a:pt x="28004" y="28630"/>
                    <a:pt x="27849" y="29582"/>
                  </a:cubicBezTo>
                  <a:cubicBezTo>
                    <a:pt x="27706" y="30535"/>
                    <a:pt x="27718" y="31868"/>
                    <a:pt x="27861" y="32833"/>
                  </a:cubicBezTo>
                  <a:cubicBezTo>
                    <a:pt x="28159" y="34762"/>
                    <a:pt x="29052" y="36988"/>
                    <a:pt x="29695" y="38607"/>
                  </a:cubicBezTo>
                  <a:cubicBezTo>
                    <a:pt x="30338" y="40227"/>
                    <a:pt x="30993" y="41774"/>
                    <a:pt x="31576" y="43037"/>
                  </a:cubicBezTo>
                  <a:cubicBezTo>
                    <a:pt x="32719" y="45573"/>
                    <a:pt x="33671" y="47501"/>
                    <a:pt x="34910" y="49823"/>
                  </a:cubicBezTo>
                  <a:cubicBezTo>
                    <a:pt x="36136" y="52145"/>
                    <a:pt x="37255" y="53990"/>
                    <a:pt x="38839" y="56288"/>
                  </a:cubicBezTo>
                  <a:cubicBezTo>
                    <a:pt x="39625" y="57431"/>
                    <a:pt x="40660" y="58741"/>
                    <a:pt x="41720" y="60110"/>
                  </a:cubicBezTo>
                  <a:cubicBezTo>
                    <a:pt x="42780" y="61479"/>
                    <a:pt x="44232" y="63325"/>
                    <a:pt x="45304" y="64920"/>
                  </a:cubicBezTo>
                  <a:cubicBezTo>
                    <a:pt x="46399" y="66527"/>
                    <a:pt x="47828" y="68099"/>
                    <a:pt x="48804" y="69814"/>
                  </a:cubicBezTo>
                  <a:cubicBezTo>
                    <a:pt x="49054" y="70242"/>
                    <a:pt x="49090" y="70349"/>
                    <a:pt x="49292" y="70980"/>
                  </a:cubicBezTo>
                  <a:cubicBezTo>
                    <a:pt x="49507" y="71611"/>
                    <a:pt x="50031" y="73397"/>
                    <a:pt x="50209" y="74076"/>
                  </a:cubicBezTo>
                  <a:cubicBezTo>
                    <a:pt x="50578" y="75410"/>
                    <a:pt x="50900" y="76457"/>
                    <a:pt x="51078" y="77672"/>
                  </a:cubicBezTo>
                  <a:cubicBezTo>
                    <a:pt x="51174" y="78279"/>
                    <a:pt x="51138" y="78684"/>
                    <a:pt x="51102" y="79255"/>
                  </a:cubicBezTo>
                  <a:cubicBezTo>
                    <a:pt x="51055" y="79815"/>
                    <a:pt x="51066" y="80267"/>
                    <a:pt x="51186" y="80827"/>
                  </a:cubicBezTo>
                  <a:cubicBezTo>
                    <a:pt x="51305" y="81375"/>
                    <a:pt x="51471" y="81851"/>
                    <a:pt x="51638" y="82422"/>
                  </a:cubicBezTo>
                  <a:cubicBezTo>
                    <a:pt x="51793" y="82982"/>
                    <a:pt x="51959" y="83280"/>
                    <a:pt x="51936" y="83970"/>
                  </a:cubicBezTo>
                  <a:cubicBezTo>
                    <a:pt x="51900" y="84649"/>
                    <a:pt x="51900" y="84625"/>
                    <a:pt x="51852" y="85744"/>
                  </a:cubicBezTo>
                  <a:cubicBezTo>
                    <a:pt x="51817" y="86875"/>
                    <a:pt x="51757" y="91126"/>
                    <a:pt x="51793" y="92126"/>
                  </a:cubicBezTo>
                  <a:cubicBezTo>
                    <a:pt x="51840" y="93126"/>
                    <a:pt x="51828" y="92543"/>
                    <a:pt x="51840" y="92924"/>
                  </a:cubicBezTo>
                  <a:cubicBezTo>
                    <a:pt x="51852" y="93328"/>
                    <a:pt x="51817" y="93376"/>
                    <a:pt x="51781" y="93578"/>
                  </a:cubicBezTo>
                  <a:cubicBezTo>
                    <a:pt x="51757" y="93793"/>
                    <a:pt x="51757" y="93769"/>
                    <a:pt x="51697" y="93876"/>
                  </a:cubicBezTo>
                  <a:cubicBezTo>
                    <a:pt x="51650" y="93995"/>
                    <a:pt x="51662" y="93971"/>
                    <a:pt x="51555" y="94019"/>
                  </a:cubicBezTo>
                  <a:cubicBezTo>
                    <a:pt x="51138" y="94174"/>
                    <a:pt x="50709" y="94209"/>
                    <a:pt x="50245" y="94221"/>
                  </a:cubicBezTo>
                  <a:cubicBezTo>
                    <a:pt x="49792" y="94233"/>
                    <a:pt x="49197" y="94257"/>
                    <a:pt x="48745" y="94329"/>
                  </a:cubicBezTo>
                  <a:cubicBezTo>
                    <a:pt x="48304" y="94388"/>
                    <a:pt x="47911" y="94531"/>
                    <a:pt x="47554" y="94745"/>
                  </a:cubicBezTo>
                  <a:cubicBezTo>
                    <a:pt x="47376" y="94852"/>
                    <a:pt x="47233" y="94948"/>
                    <a:pt x="47078" y="94995"/>
                  </a:cubicBezTo>
                  <a:cubicBezTo>
                    <a:pt x="46947" y="95055"/>
                    <a:pt x="46947" y="95055"/>
                    <a:pt x="46840" y="95091"/>
                  </a:cubicBezTo>
                  <a:cubicBezTo>
                    <a:pt x="46733" y="95114"/>
                    <a:pt x="46649" y="95091"/>
                    <a:pt x="46530" y="95126"/>
                  </a:cubicBezTo>
                  <a:cubicBezTo>
                    <a:pt x="46399" y="95174"/>
                    <a:pt x="46256" y="95281"/>
                    <a:pt x="46173" y="95400"/>
                  </a:cubicBezTo>
                  <a:cubicBezTo>
                    <a:pt x="46102" y="95519"/>
                    <a:pt x="46066" y="95543"/>
                    <a:pt x="45994" y="95674"/>
                  </a:cubicBezTo>
                  <a:cubicBezTo>
                    <a:pt x="45923" y="95817"/>
                    <a:pt x="45804" y="96019"/>
                    <a:pt x="45721" y="96174"/>
                  </a:cubicBezTo>
                  <a:cubicBezTo>
                    <a:pt x="45566" y="96484"/>
                    <a:pt x="45411" y="96829"/>
                    <a:pt x="45280" y="97162"/>
                  </a:cubicBezTo>
                  <a:cubicBezTo>
                    <a:pt x="45220" y="97329"/>
                    <a:pt x="45161" y="97496"/>
                    <a:pt x="45113" y="97662"/>
                  </a:cubicBezTo>
                  <a:cubicBezTo>
                    <a:pt x="45066" y="97817"/>
                    <a:pt x="45030" y="98055"/>
                    <a:pt x="45030" y="98222"/>
                  </a:cubicBezTo>
                  <a:cubicBezTo>
                    <a:pt x="45042" y="98389"/>
                    <a:pt x="45054" y="98496"/>
                    <a:pt x="45137" y="98591"/>
                  </a:cubicBezTo>
                  <a:cubicBezTo>
                    <a:pt x="45214" y="98677"/>
                    <a:pt x="45290" y="98717"/>
                    <a:pt x="45398" y="98717"/>
                  </a:cubicBezTo>
                  <a:cubicBezTo>
                    <a:pt x="45424" y="98717"/>
                    <a:pt x="45452" y="98715"/>
                    <a:pt x="45482" y="98710"/>
                  </a:cubicBezTo>
                  <a:cubicBezTo>
                    <a:pt x="45637" y="98698"/>
                    <a:pt x="45899" y="98496"/>
                    <a:pt x="45994" y="98400"/>
                  </a:cubicBezTo>
                  <a:cubicBezTo>
                    <a:pt x="46078" y="98317"/>
                    <a:pt x="46090" y="98317"/>
                    <a:pt x="46137" y="98269"/>
                  </a:cubicBezTo>
                  <a:cubicBezTo>
                    <a:pt x="46185" y="98222"/>
                    <a:pt x="46185" y="98222"/>
                    <a:pt x="46209" y="98210"/>
                  </a:cubicBezTo>
                  <a:lnTo>
                    <a:pt x="46233" y="98198"/>
                  </a:lnTo>
                  <a:cubicBezTo>
                    <a:pt x="46235" y="98198"/>
                    <a:pt x="46236" y="98197"/>
                    <a:pt x="46238" y="98196"/>
                  </a:cubicBezTo>
                  <a:lnTo>
                    <a:pt x="46238" y="98196"/>
                  </a:lnTo>
                  <a:cubicBezTo>
                    <a:pt x="46236" y="98199"/>
                    <a:pt x="46235" y="98204"/>
                    <a:pt x="46233" y="98210"/>
                  </a:cubicBezTo>
                  <a:cubicBezTo>
                    <a:pt x="46209" y="98234"/>
                    <a:pt x="46233" y="98198"/>
                    <a:pt x="46209" y="98258"/>
                  </a:cubicBezTo>
                  <a:cubicBezTo>
                    <a:pt x="46185" y="98317"/>
                    <a:pt x="46137" y="98448"/>
                    <a:pt x="46090" y="98579"/>
                  </a:cubicBezTo>
                  <a:cubicBezTo>
                    <a:pt x="46054" y="98698"/>
                    <a:pt x="45971" y="98984"/>
                    <a:pt x="45947" y="99115"/>
                  </a:cubicBezTo>
                  <a:cubicBezTo>
                    <a:pt x="45911" y="99246"/>
                    <a:pt x="45852" y="99448"/>
                    <a:pt x="45828" y="99543"/>
                  </a:cubicBezTo>
                  <a:cubicBezTo>
                    <a:pt x="45792" y="99651"/>
                    <a:pt x="45780" y="99686"/>
                    <a:pt x="45768" y="99722"/>
                  </a:cubicBezTo>
                  <a:cubicBezTo>
                    <a:pt x="45766" y="99733"/>
                    <a:pt x="45765" y="99742"/>
                    <a:pt x="45763" y="99749"/>
                  </a:cubicBezTo>
                  <a:lnTo>
                    <a:pt x="45763" y="99749"/>
                  </a:lnTo>
                  <a:cubicBezTo>
                    <a:pt x="45770" y="99747"/>
                    <a:pt x="45780" y="99746"/>
                    <a:pt x="45792" y="99746"/>
                  </a:cubicBezTo>
                  <a:cubicBezTo>
                    <a:pt x="45792" y="99746"/>
                    <a:pt x="45768" y="99758"/>
                    <a:pt x="45768" y="99770"/>
                  </a:cubicBezTo>
                  <a:cubicBezTo>
                    <a:pt x="45765" y="99772"/>
                    <a:pt x="45761" y="99775"/>
                    <a:pt x="45757" y="99777"/>
                  </a:cubicBezTo>
                  <a:lnTo>
                    <a:pt x="45757" y="99777"/>
                  </a:lnTo>
                  <a:cubicBezTo>
                    <a:pt x="45761" y="99770"/>
                    <a:pt x="45761" y="99764"/>
                    <a:pt x="45763" y="99749"/>
                  </a:cubicBezTo>
                  <a:lnTo>
                    <a:pt x="45763" y="99749"/>
                  </a:lnTo>
                  <a:cubicBezTo>
                    <a:pt x="45745" y="99754"/>
                    <a:pt x="45743" y="99766"/>
                    <a:pt x="45751" y="99781"/>
                  </a:cubicBezTo>
                  <a:lnTo>
                    <a:pt x="45751" y="99781"/>
                  </a:lnTo>
                  <a:cubicBezTo>
                    <a:pt x="45753" y="99780"/>
                    <a:pt x="45755" y="99778"/>
                    <a:pt x="45757" y="99777"/>
                  </a:cubicBezTo>
                  <a:lnTo>
                    <a:pt x="45757" y="99777"/>
                  </a:lnTo>
                  <a:cubicBezTo>
                    <a:pt x="45756" y="99779"/>
                    <a:pt x="45755" y="99782"/>
                    <a:pt x="45753" y="99784"/>
                  </a:cubicBezTo>
                  <a:lnTo>
                    <a:pt x="45753" y="99784"/>
                  </a:lnTo>
                  <a:cubicBezTo>
                    <a:pt x="45752" y="99783"/>
                    <a:pt x="45751" y="99782"/>
                    <a:pt x="45751" y="99781"/>
                  </a:cubicBezTo>
                  <a:lnTo>
                    <a:pt x="45751" y="99781"/>
                  </a:lnTo>
                  <a:cubicBezTo>
                    <a:pt x="44971" y="100313"/>
                    <a:pt x="44167" y="100857"/>
                    <a:pt x="43411" y="101413"/>
                  </a:cubicBezTo>
                  <a:cubicBezTo>
                    <a:pt x="43220" y="101544"/>
                    <a:pt x="43018" y="101710"/>
                    <a:pt x="42875" y="101829"/>
                  </a:cubicBezTo>
                  <a:cubicBezTo>
                    <a:pt x="42732" y="101949"/>
                    <a:pt x="42684" y="102008"/>
                    <a:pt x="42613" y="102127"/>
                  </a:cubicBezTo>
                  <a:cubicBezTo>
                    <a:pt x="42542" y="102222"/>
                    <a:pt x="42482" y="102318"/>
                    <a:pt x="42434" y="102401"/>
                  </a:cubicBezTo>
                  <a:cubicBezTo>
                    <a:pt x="42208" y="102782"/>
                    <a:pt x="42018" y="103151"/>
                    <a:pt x="41827" y="103520"/>
                  </a:cubicBezTo>
                  <a:cubicBezTo>
                    <a:pt x="41446" y="104246"/>
                    <a:pt x="41125" y="104961"/>
                    <a:pt x="40791" y="105711"/>
                  </a:cubicBezTo>
                  <a:cubicBezTo>
                    <a:pt x="40637" y="106080"/>
                    <a:pt x="40518" y="106425"/>
                    <a:pt x="40363" y="106794"/>
                  </a:cubicBezTo>
                  <a:cubicBezTo>
                    <a:pt x="40291" y="106973"/>
                    <a:pt x="40172" y="107140"/>
                    <a:pt x="40101" y="107318"/>
                  </a:cubicBezTo>
                  <a:cubicBezTo>
                    <a:pt x="40006" y="107509"/>
                    <a:pt x="39970" y="107783"/>
                    <a:pt x="39982" y="107985"/>
                  </a:cubicBezTo>
                  <a:cubicBezTo>
                    <a:pt x="39994" y="108414"/>
                    <a:pt x="40089" y="108807"/>
                    <a:pt x="40172" y="109211"/>
                  </a:cubicBezTo>
                  <a:cubicBezTo>
                    <a:pt x="40220" y="109414"/>
                    <a:pt x="40279" y="109592"/>
                    <a:pt x="40351" y="109819"/>
                  </a:cubicBezTo>
                  <a:cubicBezTo>
                    <a:pt x="40422" y="110021"/>
                    <a:pt x="40518" y="110247"/>
                    <a:pt x="40660" y="110438"/>
                  </a:cubicBezTo>
                  <a:cubicBezTo>
                    <a:pt x="40708" y="110485"/>
                    <a:pt x="40779" y="110557"/>
                    <a:pt x="40863" y="110604"/>
                  </a:cubicBezTo>
                  <a:cubicBezTo>
                    <a:pt x="40917" y="110641"/>
                    <a:pt x="41007" y="110656"/>
                    <a:pt x="41088" y="110656"/>
                  </a:cubicBezTo>
                  <a:cubicBezTo>
                    <a:pt x="41113" y="110656"/>
                    <a:pt x="41138" y="110655"/>
                    <a:pt x="41160" y="110652"/>
                  </a:cubicBezTo>
                  <a:cubicBezTo>
                    <a:pt x="41244" y="110640"/>
                    <a:pt x="41315" y="110604"/>
                    <a:pt x="41399" y="110581"/>
                  </a:cubicBezTo>
                  <a:cubicBezTo>
                    <a:pt x="41458" y="110545"/>
                    <a:pt x="41458" y="110545"/>
                    <a:pt x="41506" y="110533"/>
                  </a:cubicBezTo>
                  <a:cubicBezTo>
                    <a:pt x="41565" y="110497"/>
                    <a:pt x="41649" y="110497"/>
                    <a:pt x="41732" y="110461"/>
                  </a:cubicBezTo>
                  <a:cubicBezTo>
                    <a:pt x="41803" y="110426"/>
                    <a:pt x="41899" y="110342"/>
                    <a:pt x="41946" y="110247"/>
                  </a:cubicBezTo>
                  <a:cubicBezTo>
                    <a:pt x="41970" y="110164"/>
                    <a:pt x="41982" y="110057"/>
                    <a:pt x="41970" y="109950"/>
                  </a:cubicBezTo>
                  <a:cubicBezTo>
                    <a:pt x="41958" y="109842"/>
                    <a:pt x="41958" y="109866"/>
                    <a:pt x="41934" y="109747"/>
                  </a:cubicBezTo>
                  <a:lnTo>
                    <a:pt x="41780" y="109152"/>
                  </a:lnTo>
                  <a:cubicBezTo>
                    <a:pt x="41756" y="109021"/>
                    <a:pt x="41732" y="108914"/>
                    <a:pt x="41720" y="108842"/>
                  </a:cubicBezTo>
                  <a:cubicBezTo>
                    <a:pt x="41708" y="108759"/>
                    <a:pt x="41708" y="108735"/>
                    <a:pt x="41708" y="108687"/>
                  </a:cubicBezTo>
                  <a:lnTo>
                    <a:pt x="41708" y="108628"/>
                  </a:lnTo>
                  <a:cubicBezTo>
                    <a:pt x="41708" y="108624"/>
                    <a:pt x="41708" y="108621"/>
                    <a:pt x="41709" y="108619"/>
                  </a:cubicBezTo>
                  <a:lnTo>
                    <a:pt x="41709" y="108619"/>
                  </a:lnTo>
                  <a:cubicBezTo>
                    <a:pt x="41709" y="108620"/>
                    <a:pt x="41708" y="108620"/>
                    <a:pt x="41707" y="108620"/>
                  </a:cubicBezTo>
                  <a:cubicBezTo>
                    <a:pt x="41705" y="108620"/>
                    <a:pt x="41702" y="108619"/>
                    <a:pt x="41696" y="108616"/>
                  </a:cubicBezTo>
                  <a:cubicBezTo>
                    <a:pt x="41661" y="108604"/>
                    <a:pt x="41613" y="108604"/>
                    <a:pt x="41601" y="108580"/>
                  </a:cubicBezTo>
                  <a:cubicBezTo>
                    <a:pt x="41595" y="108574"/>
                    <a:pt x="41586" y="108574"/>
                    <a:pt x="41579" y="108574"/>
                  </a:cubicBezTo>
                  <a:cubicBezTo>
                    <a:pt x="41571" y="108574"/>
                    <a:pt x="41565" y="108574"/>
                    <a:pt x="41565" y="108568"/>
                  </a:cubicBezTo>
                  <a:cubicBezTo>
                    <a:pt x="41565" y="108568"/>
                    <a:pt x="41541" y="108568"/>
                    <a:pt x="41553" y="108556"/>
                  </a:cubicBezTo>
                  <a:cubicBezTo>
                    <a:pt x="41560" y="108548"/>
                    <a:pt x="41567" y="108544"/>
                    <a:pt x="41575" y="108544"/>
                  </a:cubicBezTo>
                  <a:cubicBezTo>
                    <a:pt x="41611" y="108544"/>
                    <a:pt x="41659" y="108616"/>
                    <a:pt x="41708" y="108616"/>
                  </a:cubicBezTo>
                  <a:cubicBezTo>
                    <a:pt x="42101" y="107806"/>
                    <a:pt x="42911" y="106366"/>
                    <a:pt x="43208" y="105723"/>
                  </a:cubicBezTo>
                  <a:cubicBezTo>
                    <a:pt x="43518" y="105080"/>
                    <a:pt x="43327" y="105247"/>
                    <a:pt x="43554" y="104758"/>
                  </a:cubicBezTo>
                  <a:cubicBezTo>
                    <a:pt x="43630" y="104835"/>
                    <a:pt x="43648" y="104857"/>
                    <a:pt x="43660" y="104857"/>
                  </a:cubicBezTo>
                  <a:cubicBezTo>
                    <a:pt x="43667" y="104857"/>
                    <a:pt x="43672" y="104850"/>
                    <a:pt x="43685" y="104842"/>
                  </a:cubicBezTo>
                  <a:cubicBezTo>
                    <a:pt x="43685" y="104842"/>
                    <a:pt x="43685" y="104826"/>
                    <a:pt x="43691" y="104826"/>
                  </a:cubicBezTo>
                  <a:cubicBezTo>
                    <a:pt x="43692" y="104826"/>
                    <a:pt x="43694" y="104827"/>
                    <a:pt x="43696" y="104830"/>
                  </a:cubicBezTo>
                  <a:cubicBezTo>
                    <a:pt x="43708" y="104866"/>
                    <a:pt x="43685" y="104842"/>
                    <a:pt x="43732" y="104949"/>
                  </a:cubicBezTo>
                  <a:cubicBezTo>
                    <a:pt x="43756" y="105056"/>
                    <a:pt x="43887" y="105318"/>
                    <a:pt x="44066" y="105401"/>
                  </a:cubicBezTo>
                  <a:cubicBezTo>
                    <a:pt x="44268" y="105473"/>
                    <a:pt x="44458" y="105544"/>
                    <a:pt x="44685" y="105544"/>
                  </a:cubicBezTo>
                  <a:cubicBezTo>
                    <a:pt x="44744" y="105544"/>
                    <a:pt x="44863" y="105532"/>
                    <a:pt x="44935" y="105485"/>
                  </a:cubicBezTo>
                  <a:cubicBezTo>
                    <a:pt x="45006" y="105437"/>
                    <a:pt x="45078" y="105401"/>
                    <a:pt x="45137" y="105294"/>
                  </a:cubicBezTo>
                  <a:cubicBezTo>
                    <a:pt x="45197" y="105187"/>
                    <a:pt x="45244" y="105104"/>
                    <a:pt x="45292" y="104949"/>
                  </a:cubicBezTo>
                  <a:cubicBezTo>
                    <a:pt x="45351" y="104782"/>
                    <a:pt x="45411" y="104532"/>
                    <a:pt x="45482" y="104342"/>
                  </a:cubicBezTo>
                  <a:cubicBezTo>
                    <a:pt x="45649" y="103949"/>
                    <a:pt x="45911" y="103520"/>
                    <a:pt x="46244" y="103282"/>
                  </a:cubicBezTo>
                  <a:cubicBezTo>
                    <a:pt x="46554" y="103044"/>
                    <a:pt x="46852" y="102972"/>
                    <a:pt x="47197" y="102865"/>
                  </a:cubicBezTo>
                  <a:cubicBezTo>
                    <a:pt x="47542" y="102758"/>
                    <a:pt x="47923" y="102663"/>
                    <a:pt x="48233" y="102556"/>
                  </a:cubicBezTo>
                  <a:cubicBezTo>
                    <a:pt x="48864" y="102365"/>
                    <a:pt x="49519" y="102151"/>
                    <a:pt x="50078" y="101960"/>
                  </a:cubicBezTo>
                  <a:cubicBezTo>
                    <a:pt x="50364" y="101853"/>
                    <a:pt x="50674" y="101734"/>
                    <a:pt x="50876" y="101663"/>
                  </a:cubicBezTo>
                  <a:cubicBezTo>
                    <a:pt x="51066" y="101568"/>
                    <a:pt x="51126" y="101544"/>
                    <a:pt x="51245" y="101496"/>
                  </a:cubicBezTo>
                  <a:cubicBezTo>
                    <a:pt x="51364" y="101437"/>
                    <a:pt x="51352" y="101437"/>
                    <a:pt x="51436" y="101389"/>
                  </a:cubicBezTo>
                  <a:cubicBezTo>
                    <a:pt x="51507" y="101353"/>
                    <a:pt x="51555" y="101317"/>
                    <a:pt x="51626" y="101258"/>
                  </a:cubicBezTo>
                  <a:cubicBezTo>
                    <a:pt x="51709" y="101198"/>
                    <a:pt x="51686" y="101198"/>
                    <a:pt x="51781" y="101091"/>
                  </a:cubicBezTo>
                  <a:cubicBezTo>
                    <a:pt x="51864" y="100996"/>
                    <a:pt x="52126" y="100663"/>
                    <a:pt x="52209" y="100555"/>
                  </a:cubicBezTo>
                  <a:cubicBezTo>
                    <a:pt x="52305" y="100460"/>
                    <a:pt x="52257" y="100484"/>
                    <a:pt x="52340" y="100413"/>
                  </a:cubicBezTo>
                  <a:cubicBezTo>
                    <a:pt x="52436" y="100341"/>
                    <a:pt x="52686" y="100282"/>
                    <a:pt x="52781" y="100258"/>
                  </a:cubicBezTo>
                  <a:lnTo>
                    <a:pt x="52888" y="100258"/>
                  </a:lnTo>
                  <a:cubicBezTo>
                    <a:pt x="52948" y="100258"/>
                    <a:pt x="52960" y="100282"/>
                    <a:pt x="53019" y="100294"/>
                  </a:cubicBezTo>
                  <a:cubicBezTo>
                    <a:pt x="53079" y="100305"/>
                    <a:pt x="53162" y="100317"/>
                    <a:pt x="53257" y="100317"/>
                  </a:cubicBezTo>
                  <a:cubicBezTo>
                    <a:pt x="53341" y="100341"/>
                    <a:pt x="53543" y="100353"/>
                    <a:pt x="53626" y="100353"/>
                  </a:cubicBezTo>
                  <a:lnTo>
                    <a:pt x="53805" y="100353"/>
                  </a:lnTo>
                  <a:cubicBezTo>
                    <a:pt x="53876" y="100341"/>
                    <a:pt x="53936" y="100341"/>
                    <a:pt x="54031" y="100282"/>
                  </a:cubicBezTo>
                  <a:cubicBezTo>
                    <a:pt x="54114" y="100222"/>
                    <a:pt x="54329" y="100055"/>
                    <a:pt x="54400" y="99984"/>
                  </a:cubicBezTo>
                  <a:cubicBezTo>
                    <a:pt x="54472" y="99913"/>
                    <a:pt x="54448" y="99948"/>
                    <a:pt x="54507" y="99889"/>
                  </a:cubicBezTo>
                  <a:cubicBezTo>
                    <a:pt x="54567" y="99817"/>
                    <a:pt x="54591" y="99865"/>
                    <a:pt x="54638" y="99698"/>
                  </a:cubicBezTo>
                  <a:cubicBezTo>
                    <a:pt x="54686" y="99532"/>
                    <a:pt x="54710" y="99020"/>
                    <a:pt x="54769" y="98841"/>
                  </a:cubicBezTo>
                  <a:cubicBezTo>
                    <a:pt x="54776" y="98824"/>
                    <a:pt x="54782" y="98818"/>
                    <a:pt x="54788" y="98818"/>
                  </a:cubicBezTo>
                  <a:cubicBezTo>
                    <a:pt x="54805" y="98818"/>
                    <a:pt x="54825" y="98860"/>
                    <a:pt x="54876" y="98877"/>
                  </a:cubicBezTo>
                  <a:cubicBezTo>
                    <a:pt x="54972" y="98912"/>
                    <a:pt x="55091" y="99020"/>
                    <a:pt x="55269" y="99091"/>
                  </a:cubicBezTo>
                  <a:cubicBezTo>
                    <a:pt x="55448" y="99162"/>
                    <a:pt x="55805" y="99353"/>
                    <a:pt x="56043" y="99448"/>
                  </a:cubicBezTo>
                  <a:cubicBezTo>
                    <a:pt x="56281" y="99532"/>
                    <a:pt x="56591" y="99674"/>
                    <a:pt x="56817" y="99722"/>
                  </a:cubicBezTo>
                  <a:cubicBezTo>
                    <a:pt x="57031" y="99805"/>
                    <a:pt x="57353" y="99889"/>
                    <a:pt x="57496" y="99984"/>
                  </a:cubicBezTo>
                  <a:cubicBezTo>
                    <a:pt x="57663" y="100067"/>
                    <a:pt x="57674" y="100115"/>
                    <a:pt x="57782" y="100186"/>
                  </a:cubicBezTo>
                  <a:cubicBezTo>
                    <a:pt x="57889" y="100270"/>
                    <a:pt x="58008" y="100365"/>
                    <a:pt x="58067" y="100425"/>
                  </a:cubicBezTo>
                  <a:cubicBezTo>
                    <a:pt x="58127" y="100472"/>
                    <a:pt x="58163" y="100520"/>
                    <a:pt x="58186" y="100532"/>
                  </a:cubicBezTo>
                  <a:cubicBezTo>
                    <a:pt x="58341" y="100746"/>
                    <a:pt x="58579" y="101079"/>
                    <a:pt x="58686" y="101246"/>
                  </a:cubicBezTo>
                  <a:cubicBezTo>
                    <a:pt x="58794" y="101413"/>
                    <a:pt x="58865" y="101413"/>
                    <a:pt x="58960" y="101460"/>
                  </a:cubicBezTo>
                  <a:cubicBezTo>
                    <a:pt x="59056" y="101496"/>
                    <a:pt x="59091" y="101484"/>
                    <a:pt x="59163" y="101508"/>
                  </a:cubicBezTo>
                  <a:cubicBezTo>
                    <a:pt x="59234" y="101544"/>
                    <a:pt x="59258" y="101532"/>
                    <a:pt x="59317" y="101556"/>
                  </a:cubicBezTo>
                  <a:cubicBezTo>
                    <a:pt x="59389" y="101591"/>
                    <a:pt x="59460" y="101603"/>
                    <a:pt x="59556" y="101615"/>
                  </a:cubicBezTo>
                  <a:cubicBezTo>
                    <a:pt x="59562" y="101616"/>
                    <a:pt x="59569" y="101617"/>
                    <a:pt x="59576" y="101617"/>
                  </a:cubicBezTo>
                  <a:cubicBezTo>
                    <a:pt x="59652" y="101617"/>
                    <a:pt x="59774" y="101564"/>
                    <a:pt x="59818" y="101532"/>
                  </a:cubicBezTo>
                  <a:cubicBezTo>
                    <a:pt x="59865" y="101484"/>
                    <a:pt x="59829" y="101496"/>
                    <a:pt x="59853" y="101484"/>
                  </a:cubicBezTo>
                  <a:lnTo>
                    <a:pt x="59865" y="101472"/>
                  </a:lnTo>
                  <a:cubicBezTo>
                    <a:pt x="59877" y="101472"/>
                    <a:pt x="59865" y="101472"/>
                    <a:pt x="59865" y="101448"/>
                  </a:cubicBezTo>
                  <a:cubicBezTo>
                    <a:pt x="59870" y="101448"/>
                    <a:pt x="59871" y="101444"/>
                    <a:pt x="59871" y="101444"/>
                  </a:cubicBezTo>
                  <a:lnTo>
                    <a:pt x="59871" y="101444"/>
                  </a:lnTo>
                  <a:cubicBezTo>
                    <a:pt x="59871" y="101444"/>
                    <a:pt x="59870" y="101451"/>
                    <a:pt x="59877" y="101484"/>
                  </a:cubicBezTo>
                  <a:cubicBezTo>
                    <a:pt x="59913" y="101532"/>
                    <a:pt x="59996" y="101722"/>
                    <a:pt x="60032" y="101782"/>
                  </a:cubicBezTo>
                  <a:cubicBezTo>
                    <a:pt x="60056" y="101841"/>
                    <a:pt x="60068" y="101865"/>
                    <a:pt x="60103" y="101913"/>
                  </a:cubicBezTo>
                  <a:cubicBezTo>
                    <a:pt x="60115" y="101960"/>
                    <a:pt x="60151" y="102032"/>
                    <a:pt x="60163" y="102079"/>
                  </a:cubicBezTo>
                  <a:cubicBezTo>
                    <a:pt x="60234" y="102306"/>
                    <a:pt x="60425" y="102568"/>
                    <a:pt x="60544" y="102722"/>
                  </a:cubicBezTo>
                  <a:cubicBezTo>
                    <a:pt x="60687" y="102865"/>
                    <a:pt x="60746" y="102925"/>
                    <a:pt x="60865" y="102996"/>
                  </a:cubicBezTo>
                  <a:cubicBezTo>
                    <a:pt x="60984" y="103080"/>
                    <a:pt x="61008" y="103092"/>
                    <a:pt x="61163" y="103103"/>
                  </a:cubicBezTo>
                  <a:cubicBezTo>
                    <a:pt x="61171" y="103104"/>
                    <a:pt x="61179" y="103104"/>
                    <a:pt x="61187" y="103104"/>
                  </a:cubicBezTo>
                  <a:cubicBezTo>
                    <a:pt x="61325" y="103104"/>
                    <a:pt x="61487" y="103011"/>
                    <a:pt x="61532" y="102853"/>
                  </a:cubicBezTo>
                  <a:cubicBezTo>
                    <a:pt x="61580" y="102687"/>
                    <a:pt x="61544" y="102556"/>
                    <a:pt x="61520" y="102389"/>
                  </a:cubicBezTo>
                  <a:cubicBezTo>
                    <a:pt x="61484" y="102246"/>
                    <a:pt x="61473" y="102199"/>
                    <a:pt x="61425" y="102020"/>
                  </a:cubicBezTo>
                  <a:cubicBezTo>
                    <a:pt x="61377" y="101841"/>
                    <a:pt x="61282" y="101568"/>
                    <a:pt x="61199" y="101365"/>
                  </a:cubicBezTo>
                  <a:cubicBezTo>
                    <a:pt x="61115" y="101151"/>
                    <a:pt x="60996" y="100889"/>
                    <a:pt x="60841" y="100698"/>
                  </a:cubicBezTo>
                  <a:cubicBezTo>
                    <a:pt x="60699" y="100520"/>
                    <a:pt x="60508" y="100282"/>
                    <a:pt x="60365" y="100127"/>
                  </a:cubicBezTo>
                  <a:cubicBezTo>
                    <a:pt x="60234" y="99984"/>
                    <a:pt x="60222" y="99948"/>
                    <a:pt x="60103" y="99829"/>
                  </a:cubicBezTo>
                  <a:cubicBezTo>
                    <a:pt x="59984" y="99710"/>
                    <a:pt x="59937" y="99686"/>
                    <a:pt x="59770" y="99543"/>
                  </a:cubicBezTo>
                  <a:cubicBezTo>
                    <a:pt x="59591" y="99412"/>
                    <a:pt x="59353" y="99270"/>
                    <a:pt x="59115" y="99115"/>
                  </a:cubicBezTo>
                  <a:cubicBezTo>
                    <a:pt x="58163" y="98555"/>
                    <a:pt x="57115" y="98043"/>
                    <a:pt x="56127" y="97507"/>
                  </a:cubicBezTo>
                  <a:cubicBezTo>
                    <a:pt x="56008" y="97448"/>
                    <a:pt x="55877" y="97377"/>
                    <a:pt x="55758" y="97305"/>
                  </a:cubicBezTo>
                  <a:cubicBezTo>
                    <a:pt x="55638" y="97234"/>
                    <a:pt x="55519" y="97126"/>
                    <a:pt x="55424" y="97031"/>
                  </a:cubicBezTo>
                  <a:cubicBezTo>
                    <a:pt x="55329" y="96948"/>
                    <a:pt x="55174" y="96793"/>
                    <a:pt x="55103" y="96722"/>
                  </a:cubicBezTo>
                  <a:lnTo>
                    <a:pt x="54936" y="96555"/>
                  </a:lnTo>
                  <a:lnTo>
                    <a:pt x="54865" y="96484"/>
                  </a:lnTo>
                  <a:cubicBezTo>
                    <a:pt x="54853" y="96472"/>
                    <a:pt x="54853" y="96472"/>
                    <a:pt x="54865" y="96472"/>
                  </a:cubicBezTo>
                  <a:cubicBezTo>
                    <a:pt x="54870" y="96460"/>
                    <a:pt x="54868" y="96460"/>
                    <a:pt x="54866" y="96460"/>
                  </a:cubicBezTo>
                  <a:cubicBezTo>
                    <a:pt x="54865" y="96460"/>
                    <a:pt x="54865" y="96460"/>
                    <a:pt x="54876" y="96448"/>
                  </a:cubicBezTo>
                  <a:cubicBezTo>
                    <a:pt x="54882" y="96446"/>
                    <a:pt x="54885" y="96445"/>
                    <a:pt x="54886" y="96445"/>
                  </a:cubicBezTo>
                  <a:cubicBezTo>
                    <a:pt x="54888" y="96445"/>
                    <a:pt x="54879" y="96450"/>
                    <a:pt x="54879" y="96450"/>
                  </a:cubicBezTo>
                  <a:cubicBezTo>
                    <a:pt x="54879" y="96450"/>
                    <a:pt x="54890" y="96445"/>
                    <a:pt x="54936" y="96424"/>
                  </a:cubicBezTo>
                  <a:cubicBezTo>
                    <a:pt x="55043" y="96376"/>
                    <a:pt x="55150" y="96329"/>
                    <a:pt x="55353" y="96293"/>
                  </a:cubicBezTo>
                  <a:cubicBezTo>
                    <a:pt x="55507" y="96267"/>
                    <a:pt x="55767" y="96248"/>
                    <a:pt x="56011" y="96248"/>
                  </a:cubicBezTo>
                  <a:cubicBezTo>
                    <a:pt x="56106" y="96248"/>
                    <a:pt x="56198" y="96251"/>
                    <a:pt x="56281" y="96257"/>
                  </a:cubicBezTo>
                  <a:cubicBezTo>
                    <a:pt x="56579" y="96293"/>
                    <a:pt x="56996" y="96329"/>
                    <a:pt x="57305" y="96388"/>
                  </a:cubicBezTo>
                  <a:cubicBezTo>
                    <a:pt x="57448" y="96424"/>
                    <a:pt x="57686" y="96484"/>
                    <a:pt x="57793" y="96507"/>
                  </a:cubicBezTo>
                  <a:cubicBezTo>
                    <a:pt x="57913" y="96555"/>
                    <a:pt x="57948" y="96567"/>
                    <a:pt x="58008" y="96615"/>
                  </a:cubicBezTo>
                  <a:cubicBezTo>
                    <a:pt x="58067" y="96650"/>
                    <a:pt x="58067" y="96662"/>
                    <a:pt x="58091" y="96686"/>
                  </a:cubicBezTo>
                  <a:cubicBezTo>
                    <a:pt x="58139" y="96722"/>
                    <a:pt x="58163" y="96769"/>
                    <a:pt x="58198" y="96781"/>
                  </a:cubicBezTo>
                  <a:cubicBezTo>
                    <a:pt x="58496" y="97043"/>
                    <a:pt x="58782" y="97281"/>
                    <a:pt x="59044" y="97579"/>
                  </a:cubicBezTo>
                  <a:cubicBezTo>
                    <a:pt x="59175" y="97734"/>
                    <a:pt x="59317" y="97865"/>
                    <a:pt x="59437" y="98043"/>
                  </a:cubicBezTo>
                  <a:cubicBezTo>
                    <a:pt x="59556" y="98210"/>
                    <a:pt x="59627" y="98317"/>
                    <a:pt x="59698" y="98555"/>
                  </a:cubicBezTo>
                  <a:cubicBezTo>
                    <a:pt x="59770" y="98793"/>
                    <a:pt x="60008" y="99103"/>
                    <a:pt x="60210" y="99293"/>
                  </a:cubicBezTo>
                  <a:cubicBezTo>
                    <a:pt x="60401" y="99484"/>
                    <a:pt x="60603" y="99686"/>
                    <a:pt x="60782" y="99865"/>
                  </a:cubicBezTo>
                  <a:cubicBezTo>
                    <a:pt x="60961" y="100044"/>
                    <a:pt x="61318" y="100353"/>
                    <a:pt x="61437" y="100472"/>
                  </a:cubicBezTo>
                  <a:lnTo>
                    <a:pt x="61520" y="100544"/>
                  </a:lnTo>
                  <a:cubicBezTo>
                    <a:pt x="61556" y="100603"/>
                    <a:pt x="61556" y="100603"/>
                    <a:pt x="61592" y="100675"/>
                  </a:cubicBezTo>
                  <a:cubicBezTo>
                    <a:pt x="61639" y="100758"/>
                    <a:pt x="61699" y="100913"/>
                    <a:pt x="61734" y="101008"/>
                  </a:cubicBezTo>
                  <a:cubicBezTo>
                    <a:pt x="61782" y="101091"/>
                    <a:pt x="61830" y="101175"/>
                    <a:pt x="61889" y="101210"/>
                  </a:cubicBezTo>
                  <a:cubicBezTo>
                    <a:pt x="61949" y="101258"/>
                    <a:pt x="61949" y="101270"/>
                    <a:pt x="62008" y="101294"/>
                  </a:cubicBezTo>
                  <a:cubicBezTo>
                    <a:pt x="62035" y="101299"/>
                    <a:pt x="62054" y="101304"/>
                    <a:pt x="62076" y="101304"/>
                  </a:cubicBezTo>
                  <a:cubicBezTo>
                    <a:pt x="62103" y="101304"/>
                    <a:pt x="62134" y="101296"/>
                    <a:pt x="62187" y="101270"/>
                  </a:cubicBezTo>
                  <a:cubicBezTo>
                    <a:pt x="62270" y="101234"/>
                    <a:pt x="62377" y="101079"/>
                    <a:pt x="62437" y="100936"/>
                  </a:cubicBezTo>
                  <a:cubicBezTo>
                    <a:pt x="62485" y="100794"/>
                    <a:pt x="62532" y="100579"/>
                    <a:pt x="62496" y="100436"/>
                  </a:cubicBezTo>
                  <a:cubicBezTo>
                    <a:pt x="62473" y="100305"/>
                    <a:pt x="62437" y="100246"/>
                    <a:pt x="62389" y="100139"/>
                  </a:cubicBezTo>
                  <a:cubicBezTo>
                    <a:pt x="62354" y="100044"/>
                    <a:pt x="62365" y="100079"/>
                    <a:pt x="62294" y="99948"/>
                  </a:cubicBezTo>
                  <a:cubicBezTo>
                    <a:pt x="62211" y="99817"/>
                    <a:pt x="62127" y="99567"/>
                    <a:pt x="62068" y="99377"/>
                  </a:cubicBezTo>
                  <a:cubicBezTo>
                    <a:pt x="62008" y="99174"/>
                    <a:pt x="61901" y="98960"/>
                    <a:pt x="61818" y="98758"/>
                  </a:cubicBezTo>
                  <a:cubicBezTo>
                    <a:pt x="61615" y="98377"/>
                    <a:pt x="61425" y="97984"/>
                    <a:pt x="61127" y="97638"/>
                  </a:cubicBezTo>
                  <a:cubicBezTo>
                    <a:pt x="61068" y="97591"/>
                    <a:pt x="60984" y="97496"/>
                    <a:pt x="60925" y="97400"/>
                  </a:cubicBezTo>
                  <a:cubicBezTo>
                    <a:pt x="60841" y="97329"/>
                    <a:pt x="60818" y="97293"/>
                    <a:pt x="60722" y="97162"/>
                  </a:cubicBezTo>
                  <a:cubicBezTo>
                    <a:pt x="60627" y="97043"/>
                    <a:pt x="60460" y="96853"/>
                    <a:pt x="60330" y="96722"/>
                  </a:cubicBezTo>
                  <a:cubicBezTo>
                    <a:pt x="60068" y="96436"/>
                    <a:pt x="59770" y="96138"/>
                    <a:pt x="59496" y="95888"/>
                  </a:cubicBezTo>
                  <a:cubicBezTo>
                    <a:pt x="59353" y="95769"/>
                    <a:pt x="59198" y="95614"/>
                    <a:pt x="59091" y="95519"/>
                  </a:cubicBezTo>
                  <a:cubicBezTo>
                    <a:pt x="58984" y="95412"/>
                    <a:pt x="59020" y="95436"/>
                    <a:pt x="58913" y="95305"/>
                  </a:cubicBezTo>
                  <a:cubicBezTo>
                    <a:pt x="58806" y="95186"/>
                    <a:pt x="58555" y="94829"/>
                    <a:pt x="58484" y="94710"/>
                  </a:cubicBezTo>
                  <a:cubicBezTo>
                    <a:pt x="58389" y="94590"/>
                    <a:pt x="58377" y="94567"/>
                    <a:pt x="58341" y="94507"/>
                  </a:cubicBezTo>
                  <a:cubicBezTo>
                    <a:pt x="58305" y="94448"/>
                    <a:pt x="58317" y="94460"/>
                    <a:pt x="58305" y="94412"/>
                  </a:cubicBezTo>
                  <a:cubicBezTo>
                    <a:pt x="58282" y="94364"/>
                    <a:pt x="58270" y="94352"/>
                    <a:pt x="58258" y="94305"/>
                  </a:cubicBezTo>
                  <a:cubicBezTo>
                    <a:pt x="58151" y="94031"/>
                    <a:pt x="58044" y="93757"/>
                    <a:pt x="57960" y="93447"/>
                  </a:cubicBezTo>
                  <a:cubicBezTo>
                    <a:pt x="57948" y="93388"/>
                    <a:pt x="57913" y="93317"/>
                    <a:pt x="57901" y="93233"/>
                  </a:cubicBezTo>
                  <a:cubicBezTo>
                    <a:pt x="57896" y="93206"/>
                    <a:pt x="57893" y="93203"/>
                    <a:pt x="57892" y="93203"/>
                  </a:cubicBezTo>
                  <a:cubicBezTo>
                    <a:pt x="57891" y="93203"/>
                    <a:pt x="57891" y="93203"/>
                    <a:pt x="57890" y="93203"/>
                  </a:cubicBezTo>
                  <a:cubicBezTo>
                    <a:pt x="57889" y="93203"/>
                    <a:pt x="57889" y="93197"/>
                    <a:pt x="57889" y="93138"/>
                  </a:cubicBezTo>
                  <a:cubicBezTo>
                    <a:pt x="57865" y="93019"/>
                    <a:pt x="57853" y="92816"/>
                    <a:pt x="57841" y="92626"/>
                  </a:cubicBezTo>
                  <a:cubicBezTo>
                    <a:pt x="57829" y="92424"/>
                    <a:pt x="57782" y="92078"/>
                    <a:pt x="57782" y="91828"/>
                  </a:cubicBezTo>
                  <a:cubicBezTo>
                    <a:pt x="57746" y="90840"/>
                    <a:pt x="57651" y="89864"/>
                    <a:pt x="57674" y="88864"/>
                  </a:cubicBezTo>
                  <a:cubicBezTo>
                    <a:pt x="57710" y="87863"/>
                    <a:pt x="57734" y="87030"/>
                    <a:pt x="57889" y="85994"/>
                  </a:cubicBezTo>
                  <a:cubicBezTo>
                    <a:pt x="58020" y="84946"/>
                    <a:pt x="58151" y="84018"/>
                    <a:pt x="58448" y="82851"/>
                  </a:cubicBezTo>
                  <a:cubicBezTo>
                    <a:pt x="58746" y="81696"/>
                    <a:pt x="59139" y="80267"/>
                    <a:pt x="59032" y="78922"/>
                  </a:cubicBezTo>
                  <a:cubicBezTo>
                    <a:pt x="58996" y="78589"/>
                    <a:pt x="58960" y="78100"/>
                    <a:pt x="58865" y="77719"/>
                  </a:cubicBezTo>
                  <a:cubicBezTo>
                    <a:pt x="58782" y="77326"/>
                    <a:pt x="58639" y="76898"/>
                    <a:pt x="58544" y="76481"/>
                  </a:cubicBezTo>
                  <a:cubicBezTo>
                    <a:pt x="58436" y="76064"/>
                    <a:pt x="58317" y="75600"/>
                    <a:pt x="58210" y="75160"/>
                  </a:cubicBezTo>
                  <a:cubicBezTo>
                    <a:pt x="58127" y="74731"/>
                    <a:pt x="58103" y="74255"/>
                    <a:pt x="58079" y="73802"/>
                  </a:cubicBezTo>
                  <a:cubicBezTo>
                    <a:pt x="58067" y="73362"/>
                    <a:pt x="58032" y="72862"/>
                    <a:pt x="58032" y="72421"/>
                  </a:cubicBezTo>
                  <a:lnTo>
                    <a:pt x="58032" y="71731"/>
                  </a:lnTo>
                  <a:cubicBezTo>
                    <a:pt x="58044" y="71528"/>
                    <a:pt x="58067" y="71302"/>
                    <a:pt x="58186" y="71123"/>
                  </a:cubicBezTo>
                  <a:cubicBezTo>
                    <a:pt x="58257" y="71025"/>
                    <a:pt x="58269" y="70993"/>
                    <a:pt x="58316" y="70993"/>
                  </a:cubicBezTo>
                  <a:cubicBezTo>
                    <a:pt x="58349" y="70993"/>
                    <a:pt x="58398" y="71009"/>
                    <a:pt x="58496" y="71028"/>
                  </a:cubicBezTo>
                  <a:cubicBezTo>
                    <a:pt x="58734" y="71111"/>
                    <a:pt x="58877" y="71183"/>
                    <a:pt x="59210" y="71254"/>
                  </a:cubicBezTo>
                  <a:cubicBezTo>
                    <a:pt x="59532" y="71326"/>
                    <a:pt x="59437" y="71326"/>
                    <a:pt x="60008" y="71385"/>
                  </a:cubicBezTo>
                  <a:cubicBezTo>
                    <a:pt x="60591" y="71445"/>
                    <a:pt x="62211" y="71647"/>
                    <a:pt x="62949" y="71731"/>
                  </a:cubicBezTo>
                  <a:cubicBezTo>
                    <a:pt x="63687" y="71826"/>
                    <a:pt x="64437" y="71957"/>
                    <a:pt x="65056" y="72135"/>
                  </a:cubicBezTo>
                  <a:cubicBezTo>
                    <a:pt x="66306" y="72493"/>
                    <a:pt x="67438" y="72993"/>
                    <a:pt x="68402" y="73755"/>
                  </a:cubicBezTo>
                  <a:cubicBezTo>
                    <a:pt x="69378" y="74517"/>
                    <a:pt x="70093" y="75362"/>
                    <a:pt x="70986" y="76160"/>
                  </a:cubicBezTo>
                  <a:cubicBezTo>
                    <a:pt x="71426" y="76553"/>
                    <a:pt x="71879" y="76862"/>
                    <a:pt x="72319" y="77255"/>
                  </a:cubicBezTo>
                  <a:cubicBezTo>
                    <a:pt x="72772" y="77648"/>
                    <a:pt x="73141" y="77957"/>
                    <a:pt x="73403" y="78505"/>
                  </a:cubicBezTo>
                  <a:cubicBezTo>
                    <a:pt x="73676" y="79053"/>
                    <a:pt x="73760" y="79696"/>
                    <a:pt x="73986" y="80291"/>
                  </a:cubicBezTo>
                  <a:cubicBezTo>
                    <a:pt x="74105" y="80589"/>
                    <a:pt x="74284" y="80946"/>
                    <a:pt x="74474" y="81232"/>
                  </a:cubicBezTo>
                  <a:cubicBezTo>
                    <a:pt x="74688" y="81506"/>
                    <a:pt x="74867" y="81791"/>
                    <a:pt x="75093" y="82089"/>
                  </a:cubicBezTo>
                  <a:cubicBezTo>
                    <a:pt x="75534" y="82696"/>
                    <a:pt x="75998" y="83315"/>
                    <a:pt x="76534" y="83875"/>
                  </a:cubicBezTo>
                  <a:cubicBezTo>
                    <a:pt x="76582" y="83934"/>
                    <a:pt x="76677" y="84030"/>
                    <a:pt x="76760" y="84089"/>
                  </a:cubicBezTo>
                  <a:lnTo>
                    <a:pt x="76963" y="84292"/>
                  </a:lnTo>
                  <a:cubicBezTo>
                    <a:pt x="77058" y="84399"/>
                    <a:pt x="77272" y="84625"/>
                    <a:pt x="77367" y="84720"/>
                  </a:cubicBezTo>
                  <a:cubicBezTo>
                    <a:pt x="77451" y="84827"/>
                    <a:pt x="77486" y="84839"/>
                    <a:pt x="77558" y="84946"/>
                  </a:cubicBezTo>
                  <a:cubicBezTo>
                    <a:pt x="77629" y="85054"/>
                    <a:pt x="77653" y="85077"/>
                    <a:pt x="77748" y="85232"/>
                  </a:cubicBezTo>
                  <a:cubicBezTo>
                    <a:pt x="77856" y="85375"/>
                    <a:pt x="77986" y="85589"/>
                    <a:pt x="78141" y="85768"/>
                  </a:cubicBezTo>
                  <a:cubicBezTo>
                    <a:pt x="78439" y="86137"/>
                    <a:pt x="78760" y="86494"/>
                    <a:pt x="79201" y="86768"/>
                  </a:cubicBezTo>
                  <a:cubicBezTo>
                    <a:pt x="79403" y="86899"/>
                    <a:pt x="79689" y="87006"/>
                    <a:pt x="79939" y="87030"/>
                  </a:cubicBezTo>
                  <a:cubicBezTo>
                    <a:pt x="79987" y="87030"/>
                    <a:pt x="80070" y="87042"/>
                    <a:pt x="80153" y="87042"/>
                  </a:cubicBezTo>
                  <a:cubicBezTo>
                    <a:pt x="80213" y="87042"/>
                    <a:pt x="80344" y="87030"/>
                    <a:pt x="80403" y="87030"/>
                  </a:cubicBezTo>
                  <a:cubicBezTo>
                    <a:pt x="80433" y="87024"/>
                    <a:pt x="80454" y="87024"/>
                    <a:pt x="80473" y="87024"/>
                  </a:cubicBezTo>
                  <a:cubicBezTo>
                    <a:pt x="80493" y="87024"/>
                    <a:pt x="80511" y="87024"/>
                    <a:pt x="80534" y="87018"/>
                  </a:cubicBezTo>
                  <a:cubicBezTo>
                    <a:pt x="80594" y="87006"/>
                    <a:pt x="80630" y="86982"/>
                    <a:pt x="80689" y="86947"/>
                  </a:cubicBezTo>
                  <a:cubicBezTo>
                    <a:pt x="80723" y="86924"/>
                    <a:pt x="80754" y="86886"/>
                    <a:pt x="80778" y="86841"/>
                  </a:cubicBezTo>
                  <a:lnTo>
                    <a:pt x="80778" y="86841"/>
                  </a:lnTo>
                  <a:cubicBezTo>
                    <a:pt x="80796" y="86848"/>
                    <a:pt x="80813" y="86856"/>
                    <a:pt x="80832" y="86863"/>
                  </a:cubicBezTo>
                  <a:cubicBezTo>
                    <a:pt x="80999" y="86947"/>
                    <a:pt x="81427" y="87042"/>
                    <a:pt x="81606" y="87078"/>
                  </a:cubicBezTo>
                  <a:cubicBezTo>
                    <a:pt x="81785" y="87101"/>
                    <a:pt x="81892" y="87101"/>
                    <a:pt x="82035" y="87125"/>
                  </a:cubicBezTo>
                  <a:cubicBezTo>
                    <a:pt x="82189" y="87137"/>
                    <a:pt x="82261" y="87137"/>
                    <a:pt x="82380" y="87137"/>
                  </a:cubicBezTo>
                  <a:cubicBezTo>
                    <a:pt x="82373" y="87102"/>
                    <a:pt x="82372" y="87087"/>
                    <a:pt x="82376" y="87087"/>
                  </a:cubicBezTo>
                  <a:cubicBezTo>
                    <a:pt x="82402" y="87087"/>
                    <a:pt x="82605" y="87602"/>
                    <a:pt x="82809" y="87744"/>
                  </a:cubicBezTo>
                  <a:cubicBezTo>
                    <a:pt x="82904" y="87821"/>
                    <a:pt x="83075" y="87889"/>
                    <a:pt x="83244" y="87889"/>
                  </a:cubicBezTo>
                  <a:cubicBezTo>
                    <a:pt x="83286" y="87889"/>
                    <a:pt x="83328" y="87885"/>
                    <a:pt x="83368" y="87875"/>
                  </a:cubicBezTo>
                  <a:cubicBezTo>
                    <a:pt x="83559" y="87852"/>
                    <a:pt x="83666" y="87816"/>
                    <a:pt x="83868" y="87685"/>
                  </a:cubicBezTo>
                  <a:cubicBezTo>
                    <a:pt x="84082" y="87542"/>
                    <a:pt x="84333" y="87221"/>
                    <a:pt x="84416" y="86947"/>
                  </a:cubicBezTo>
                  <a:cubicBezTo>
                    <a:pt x="84511" y="86673"/>
                    <a:pt x="84559" y="86387"/>
                    <a:pt x="84594" y="86125"/>
                  </a:cubicBezTo>
                  <a:cubicBezTo>
                    <a:pt x="84630" y="85851"/>
                    <a:pt x="84654" y="85589"/>
                    <a:pt x="84654" y="85339"/>
                  </a:cubicBezTo>
                  <a:cubicBezTo>
                    <a:pt x="84678" y="84827"/>
                    <a:pt x="84654" y="84327"/>
                    <a:pt x="84618" y="83851"/>
                  </a:cubicBezTo>
                  <a:cubicBezTo>
                    <a:pt x="84594" y="83613"/>
                    <a:pt x="84559" y="83339"/>
                    <a:pt x="84523" y="83149"/>
                  </a:cubicBezTo>
                  <a:cubicBezTo>
                    <a:pt x="84499" y="82970"/>
                    <a:pt x="84499" y="82934"/>
                    <a:pt x="84463" y="82791"/>
                  </a:cubicBezTo>
                  <a:cubicBezTo>
                    <a:pt x="84440" y="82637"/>
                    <a:pt x="84440" y="82565"/>
                    <a:pt x="84356" y="82398"/>
                  </a:cubicBezTo>
                  <a:cubicBezTo>
                    <a:pt x="84297" y="82244"/>
                    <a:pt x="84154" y="81982"/>
                    <a:pt x="84082" y="81803"/>
                  </a:cubicBezTo>
                  <a:cubicBezTo>
                    <a:pt x="84082" y="81803"/>
                    <a:pt x="84052" y="81788"/>
                    <a:pt x="84070" y="81788"/>
                  </a:cubicBezTo>
                  <a:cubicBezTo>
                    <a:pt x="84075" y="81788"/>
                    <a:pt x="84082" y="81789"/>
                    <a:pt x="84094" y="81791"/>
                  </a:cubicBezTo>
                  <a:cubicBezTo>
                    <a:pt x="84142" y="81803"/>
                    <a:pt x="84166" y="81803"/>
                    <a:pt x="84285" y="81827"/>
                  </a:cubicBezTo>
                  <a:cubicBezTo>
                    <a:pt x="84404" y="81827"/>
                    <a:pt x="84678" y="81708"/>
                    <a:pt x="84714" y="81541"/>
                  </a:cubicBezTo>
                  <a:cubicBezTo>
                    <a:pt x="84761" y="81375"/>
                    <a:pt x="84773" y="81255"/>
                    <a:pt x="84773" y="81125"/>
                  </a:cubicBezTo>
                  <a:cubicBezTo>
                    <a:pt x="84761" y="80970"/>
                    <a:pt x="84761" y="80934"/>
                    <a:pt x="84737" y="80779"/>
                  </a:cubicBezTo>
                  <a:cubicBezTo>
                    <a:pt x="84726" y="80735"/>
                    <a:pt x="84713" y="80676"/>
                    <a:pt x="84699" y="80613"/>
                  </a:cubicBezTo>
                  <a:lnTo>
                    <a:pt x="84699" y="80613"/>
                  </a:lnTo>
                  <a:cubicBezTo>
                    <a:pt x="84760" y="80664"/>
                    <a:pt x="84839" y="80699"/>
                    <a:pt x="84892" y="80708"/>
                  </a:cubicBezTo>
                  <a:cubicBezTo>
                    <a:pt x="84975" y="80708"/>
                    <a:pt x="84928" y="80720"/>
                    <a:pt x="84975" y="80720"/>
                  </a:cubicBezTo>
                  <a:cubicBezTo>
                    <a:pt x="85011" y="80708"/>
                    <a:pt x="84999" y="80708"/>
                    <a:pt x="85047" y="80672"/>
                  </a:cubicBezTo>
                  <a:cubicBezTo>
                    <a:pt x="85095" y="80648"/>
                    <a:pt x="85106" y="80648"/>
                    <a:pt x="85154" y="80589"/>
                  </a:cubicBezTo>
                  <a:cubicBezTo>
                    <a:pt x="85190" y="80517"/>
                    <a:pt x="85237" y="80303"/>
                    <a:pt x="85237" y="80220"/>
                  </a:cubicBezTo>
                  <a:lnTo>
                    <a:pt x="85237" y="79958"/>
                  </a:lnTo>
                  <a:lnTo>
                    <a:pt x="85237" y="79767"/>
                  </a:lnTo>
                  <a:cubicBezTo>
                    <a:pt x="85237" y="79660"/>
                    <a:pt x="85237" y="79636"/>
                    <a:pt x="85225" y="79481"/>
                  </a:cubicBezTo>
                  <a:cubicBezTo>
                    <a:pt x="85214" y="79339"/>
                    <a:pt x="85190" y="79208"/>
                    <a:pt x="85178" y="78970"/>
                  </a:cubicBezTo>
                  <a:cubicBezTo>
                    <a:pt x="85154" y="78731"/>
                    <a:pt x="85095" y="78291"/>
                    <a:pt x="85047" y="77993"/>
                  </a:cubicBezTo>
                  <a:cubicBezTo>
                    <a:pt x="84952" y="77398"/>
                    <a:pt x="84856" y="76731"/>
                    <a:pt x="84737" y="76160"/>
                  </a:cubicBezTo>
                  <a:cubicBezTo>
                    <a:pt x="84523" y="74993"/>
                    <a:pt x="84285" y="73862"/>
                    <a:pt x="84023" y="72731"/>
                  </a:cubicBezTo>
                  <a:cubicBezTo>
                    <a:pt x="83880" y="72171"/>
                    <a:pt x="83737" y="71600"/>
                    <a:pt x="83582" y="71064"/>
                  </a:cubicBezTo>
                  <a:cubicBezTo>
                    <a:pt x="83511" y="70790"/>
                    <a:pt x="83404" y="70457"/>
                    <a:pt x="83332" y="70230"/>
                  </a:cubicBezTo>
                  <a:cubicBezTo>
                    <a:pt x="83261" y="70016"/>
                    <a:pt x="83225" y="69945"/>
                    <a:pt x="83166" y="69778"/>
                  </a:cubicBezTo>
                  <a:cubicBezTo>
                    <a:pt x="83106" y="69623"/>
                    <a:pt x="83047" y="69528"/>
                    <a:pt x="83011" y="69385"/>
                  </a:cubicBezTo>
                  <a:cubicBezTo>
                    <a:pt x="82511" y="67968"/>
                    <a:pt x="82213" y="67147"/>
                    <a:pt x="81558" y="65658"/>
                  </a:cubicBezTo>
                  <a:cubicBezTo>
                    <a:pt x="80237" y="62658"/>
                    <a:pt x="78487" y="59038"/>
                    <a:pt x="76974" y="56002"/>
                  </a:cubicBezTo>
                  <a:cubicBezTo>
                    <a:pt x="75486" y="52966"/>
                    <a:pt x="73426" y="49287"/>
                    <a:pt x="71700" y="46799"/>
                  </a:cubicBezTo>
                  <a:cubicBezTo>
                    <a:pt x="69974" y="44322"/>
                    <a:pt x="68854" y="42929"/>
                    <a:pt x="67021" y="41001"/>
                  </a:cubicBezTo>
                  <a:cubicBezTo>
                    <a:pt x="65187" y="39060"/>
                    <a:pt x="63675" y="37786"/>
                    <a:pt x="61437" y="36167"/>
                  </a:cubicBezTo>
                  <a:cubicBezTo>
                    <a:pt x="60330" y="35357"/>
                    <a:pt x="58925" y="34512"/>
                    <a:pt x="57412" y="33750"/>
                  </a:cubicBezTo>
                  <a:cubicBezTo>
                    <a:pt x="55888" y="32988"/>
                    <a:pt x="53698" y="32130"/>
                    <a:pt x="51912" y="31642"/>
                  </a:cubicBezTo>
                  <a:cubicBezTo>
                    <a:pt x="50126" y="31142"/>
                    <a:pt x="47864" y="30809"/>
                    <a:pt x="46113" y="30714"/>
                  </a:cubicBezTo>
                  <a:cubicBezTo>
                    <a:pt x="45751" y="30699"/>
                    <a:pt x="45402" y="30692"/>
                    <a:pt x="45064" y="30692"/>
                  </a:cubicBezTo>
                  <a:cubicBezTo>
                    <a:pt x="43782" y="30692"/>
                    <a:pt x="42647" y="30794"/>
                    <a:pt x="41422" y="30964"/>
                  </a:cubicBezTo>
                  <a:cubicBezTo>
                    <a:pt x="40648" y="31071"/>
                    <a:pt x="40148" y="31190"/>
                    <a:pt x="39494" y="31190"/>
                  </a:cubicBezTo>
                  <a:cubicBezTo>
                    <a:pt x="39453" y="31191"/>
                    <a:pt x="39414" y="31191"/>
                    <a:pt x="39375" y="31191"/>
                  </a:cubicBezTo>
                  <a:cubicBezTo>
                    <a:pt x="38777" y="31191"/>
                    <a:pt x="38305" y="31104"/>
                    <a:pt x="37791" y="30880"/>
                  </a:cubicBezTo>
                  <a:cubicBezTo>
                    <a:pt x="37529" y="30761"/>
                    <a:pt x="37386" y="30606"/>
                    <a:pt x="37267" y="30368"/>
                  </a:cubicBezTo>
                  <a:cubicBezTo>
                    <a:pt x="37172" y="30130"/>
                    <a:pt x="37148" y="29916"/>
                    <a:pt x="37208" y="29642"/>
                  </a:cubicBezTo>
                  <a:cubicBezTo>
                    <a:pt x="37327" y="29106"/>
                    <a:pt x="37565" y="28642"/>
                    <a:pt x="37886" y="28166"/>
                  </a:cubicBezTo>
                  <a:cubicBezTo>
                    <a:pt x="38541" y="27201"/>
                    <a:pt x="39267" y="26368"/>
                    <a:pt x="40101" y="25522"/>
                  </a:cubicBezTo>
                  <a:cubicBezTo>
                    <a:pt x="40518" y="25094"/>
                    <a:pt x="40958" y="24677"/>
                    <a:pt x="41458" y="24225"/>
                  </a:cubicBezTo>
                  <a:cubicBezTo>
                    <a:pt x="41946" y="23760"/>
                    <a:pt x="42411" y="23367"/>
                    <a:pt x="42946" y="22808"/>
                  </a:cubicBezTo>
                  <a:cubicBezTo>
                    <a:pt x="44042" y="21724"/>
                    <a:pt x="45173" y="20653"/>
                    <a:pt x="46340" y="19450"/>
                  </a:cubicBezTo>
                  <a:cubicBezTo>
                    <a:pt x="46911" y="18855"/>
                    <a:pt x="47602" y="18093"/>
                    <a:pt x="48209" y="17355"/>
                  </a:cubicBezTo>
                  <a:cubicBezTo>
                    <a:pt x="48816" y="16605"/>
                    <a:pt x="49554" y="15664"/>
                    <a:pt x="50054" y="14771"/>
                  </a:cubicBezTo>
                  <a:cubicBezTo>
                    <a:pt x="50566" y="13878"/>
                    <a:pt x="50947" y="12711"/>
                    <a:pt x="50959" y="11723"/>
                  </a:cubicBezTo>
                  <a:cubicBezTo>
                    <a:pt x="50983" y="10747"/>
                    <a:pt x="50924" y="9747"/>
                    <a:pt x="50769" y="8913"/>
                  </a:cubicBezTo>
                  <a:cubicBezTo>
                    <a:pt x="50483" y="7258"/>
                    <a:pt x="49864" y="5722"/>
                    <a:pt x="48852" y="4591"/>
                  </a:cubicBezTo>
                  <a:cubicBezTo>
                    <a:pt x="47840" y="3460"/>
                    <a:pt x="46697" y="3032"/>
                    <a:pt x="45399" y="2722"/>
                  </a:cubicBezTo>
                  <a:cubicBezTo>
                    <a:pt x="44775" y="2573"/>
                    <a:pt x="44225" y="2518"/>
                    <a:pt x="43683" y="2518"/>
                  </a:cubicBezTo>
                  <a:cubicBezTo>
                    <a:pt x="43099" y="2518"/>
                    <a:pt x="42524" y="2582"/>
                    <a:pt x="41875" y="2663"/>
                  </a:cubicBezTo>
                  <a:cubicBezTo>
                    <a:pt x="41756" y="2674"/>
                    <a:pt x="41589" y="2722"/>
                    <a:pt x="41458" y="2746"/>
                  </a:cubicBezTo>
                  <a:cubicBezTo>
                    <a:pt x="41315" y="2782"/>
                    <a:pt x="41160" y="2841"/>
                    <a:pt x="41041" y="2889"/>
                  </a:cubicBezTo>
                  <a:cubicBezTo>
                    <a:pt x="40744" y="2984"/>
                    <a:pt x="40482" y="3091"/>
                    <a:pt x="40220" y="3222"/>
                  </a:cubicBezTo>
                  <a:cubicBezTo>
                    <a:pt x="39672" y="3508"/>
                    <a:pt x="39232" y="3853"/>
                    <a:pt x="38720" y="4198"/>
                  </a:cubicBezTo>
                  <a:cubicBezTo>
                    <a:pt x="38196" y="4532"/>
                    <a:pt x="37791" y="4913"/>
                    <a:pt x="37172" y="5151"/>
                  </a:cubicBezTo>
                  <a:cubicBezTo>
                    <a:pt x="36541" y="5389"/>
                    <a:pt x="36005" y="5544"/>
                    <a:pt x="35231" y="5544"/>
                  </a:cubicBezTo>
                  <a:cubicBezTo>
                    <a:pt x="33636" y="5544"/>
                    <a:pt x="32207" y="5413"/>
                    <a:pt x="30481" y="5091"/>
                  </a:cubicBezTo>
                  <a:cubicBezTo>
                    <a:pt x="28754" y="4758"/>
                    <a:pt x="26456" y="4091"/>
                    <a:pt x="24682" y="3639"/>
                  </a:cubicBezTo>
                  <a:cubicBezTo>
                    <a:pt x="22301" y="3044"/>
                    <a:pt x="19324" y="2258"/>
                    <a:pt x="17169" y="1734"/>
                  </a:cubicBezTo>
                  <a:cubicBezTo>
                    <a:pt x="15002" y="1198"/>
                    <a:pt x="13300" y="817"/>
                    <a:pt x="11431" y="484"/>
                  </a:cubicBezTo>
                  <a:cubicBezTo>
                    <a:pt x="9617" y="177"/>
                    <a:pt x="8116" y="1"/>
                    <a:pt x="64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96" name="Google Shape;20096;p28"/>
            <p:cNvSpPr/>
            <p:nvPr/>
          </p:nvSpPr>
          <p:spPr>
            <a:xfrm>
              <a:off x="4189800" y="2772650"/>
              <a:ext cx="131575" cy="365750"/>
            </a:xfrm>
            <a:custGeom>
              <a:avLst/>
              <a:gdLst/>
              <a:ahLst/>
              <a:cxnLst/>
              <a:rect l="l" t="t" r="r" b="b"/>
              <a:pathLst>
                <a:path w="5263" h="14630" extrusionOk="0">
                  <a:moveTo>
                    <a:pt x="218" y="1"/>
                  </a:moveTo>
                  <a:cubicBezTo>
                    <a:pt x="176" y="1"/>
                    <a:pt x="136" y="34"/>
                    <a:pt x="119" y="125"/>
                  </a:cubicBezTo>
                  <a:cubicBezTo>
                    <a:pt x="108" y="268"/>
                    <a:pt x="96" y="482"/>
                    <a:pt x="84" y="661"/>
                  </a:cubicBezTo>
                  <a:cubicBezTo>
                    <a:pt x="60" y="840"/>
                    <a:pt x="84" y="1054"/>
                    <a:pt x="60" y="1244"/>
                  </a:cubicBezTo>
                  <a:cubicBezTo>
                    <a:pt x="48" y="1435"/>
                    <a:pt x="24" y="1614"/>
                    <a:pt x="24" y="1828"/>
                  </a:cubicBezTo>
                  <a:cubicBezTo>
                    <a:pt x="24" y="2030"/>
                    <a:pt x="0" y="2161"/>
                    <a:pt x="0" y="2423"/>
                  </a:cubicBezTo>
                  <a:cubicBezTo>
                    <a:pt x="0" y="2685"/>
                    <a:pt x="36" y="3280"/>
                    <a:pt x="48" y="3554"/>
                  </a:cubicBezTo>
                  <a:cubicBezTo>
                    <a:pt x="60" y="3816"/>
                    <a:pt x="60" y="3935"/>
                    <a:pt x="96" y="4161"/>
                  </a:cubicBezTo>
                  <a:cubicBezTo>
                    <a:pt x="108" y="4376"/>
                    <a:pt x="155" y="4554"/>
                    <a:pt x="179" y="4745"/>
                  </a:cubicBezTo>
                  <a:cubicBezTo>
                    <a:pt x="215" y="4935"/>
                    <a:pt x="215" y="5126"/>
                    <a:pt x="239" y="5328"/>
                  </a:cubicBezTo>
                  <a:cubicBezTo>
                    <a:pt x="274" y="5519"/>
                    <a:pt x="322" y="5709"/>
                    <a:pt x="346" y="5900"/>
                  </a:cubicBezTo>
                  <a:cubicBezTo>
                    <a:pt x="381" y="6090"/>
                    <a:pt x="417" y="6269"/>
                    <a:pt x="465" y="6471"/>
                  </a:cubicBezTo>
                  <a:cubicBezTo>
                    <a:pt x="512" y="6662"/>
                    <a:pt x="524" y="6840"/>
                    <a:pt x="572" y="7031"/>
                  </a:cubicBezTo>
                  <a:cubicBezTo>
                    <a:pt x="620" y="7209"/>
                    <a:pt x="643" y="7400"/>
                    <a:pt x="691" y="7579"/>
                  </a:cubicBezTo>
                  <a:cubicBezTo>
                    <a:pt x="739" y="7757"/>
                    <a:pt x="810" y="7936"/>
                    <a:pt x="858" y="8138"/>
                  </a:cubicBezTo>
                  <a:cubicBezTo>
                    <a:pt x="893" y="8317"/>
                    <a:pt x="953" y="8507"/>
                    <a:pt x="1012" y="8686"/>
                  </a:cubicBezTo>
                  <a:cubicBezTo>
                    <a:pt x="1072" y="8864"/>
                    <a:pt x="1096" y="9055"/>
                    <a:pt x="1155" y="9234"/>
                  </a:cubicBezTo>
                  <a:cubicBezTo>
                    <a:pt x="1215" y="9412"/>
                    <a:pt x="1286" y="9591"/>
                    <a:pt x="1346" y="9769"/>
                  </a:cubicBezTo>
                  <a:cubicBezTo>
                    <a:pt x="1405" y="9948"/>
                    <a:pt x="1429" y="10150"/>
                    <a:pt x="1489" y="10329"/>
                  </a:cubicBezTo>
                  <a:cubicBezTo>
                    <a:pt x="1548" y="10507"/>
                    <a:pt x="1655" y="10686"/>
                    <a:pt x="1715" y="10865"/>
                  </a:cubicBezTo>
                  <a:cubicBezTo>
                    <a:pt x="1786" y="11043"/>
                    <a:pt x="1822" y="11234"/>
                    <a:pt x="1893" y="11412"/>
                  </a:cubicBezTo>
                  <a:cubicBezTo>
                    <a:pt x="1965" y="11591"/>
                    <a:pt x="2024" y="11770"/>
                    <a:pt x="2108" y="11948"/>
                  </a:cubicBezTo>
                  <a:lnTo>
                    <a:pt x="2322" y="12484"/>
                  </a:lnTo>
                  <a:cubicBezTo>
                    <a:pt x="2405" y="12662"/>
                    <a:pt x="2489" y="12841"/>
                    <a:pt x="2596" y="13008"/>
                  </a:cubicBezTo>
                  <a:cubicBezTo>
                    <a:pt x="2679" y="13186"/>
                    <a:pt x="2786" y="13341"/>
                    <a:pt x="2906" y="13508"/>
                  </a:cubicBezTo>
                  <a:cubicBezTo>
                    <a:pt x="3025" y="13675"/>
                    <a:pt x="3156" y="13817"/>
                    <a:pt x="3310" y="13972"/>
                  </a:cubicBezTo>
                  <a:cubicBezTo>
                    <a:pt x="3453" y="14103"/>
                    <a:pt x="3632" y="14222"/>
                    <a:pt x="3810" y="14329"/>
                  </a:cubicBezTo>
                  <a:cubicBezTo>
                    <a:pt x="3989" y="14437"/>
                    <a:pt x="4156" y="14508"/>
                    <a:pt x="4346" y="14579"/>
                  </a:cubicBezTo>
                  <a:cubicBezTo>
                    <a:pt x="4346" y="14579"/>
                    <a:pt x="4341" y="14574"/>
                    <a:pt x="4351" y="14574"/>
                  </a:cubicBezTo>
                  <a:cubicBezTo>
                    <a:pt x="4357" y="14574"/>
                    <a:pt x="4366" y="14575"/>
                    <a:pt x="4382" y="14579"/>
                  </a:cubicBezTo>
                  <a:cubicBezTo>
                    <a:pt x="4430" y="14591"/>
                    <a:pt x="4632" y="14627"/>
                    <a:pt x="4727" y="14627"/>
                  </a:cubicBezTo>
                  <a:cubicBezTo>
                    <a:pt x="4769" y="14627"/>
                    <a:pt x="4828" y="14630"/>
                    <a:pt x="4888" y="14630"/>
                  </a:cubicBezTo>
                  <a:cubicBezTo>
                    <a:pt x="4947" y="14630"/>
                    <a:pt x="5007" y="14627"/>
                    <a:pt x="5049" y="14615"/>
                  </a:cubicBezTo>
                  <a:cubicBezTo>
                    <a:pt x="5144" y="14579"/>
                    <a:pt x="5108" y="14591"/>
                    <a:pt x="5180" y="14532"/>
                  </a:cubicBezTo>
                  <a:cubicBezTo>
                    <a:pt x="5263" y="14472"/>
                    <a:pt x="5168" y="14389"/>
                    <a:pt x="5108" y="14389"/>
                  </a:cubicBezTo>
                  <a:lnTo>
                    <a:pt x="5049" y="14389"/>
                  </a:lnTo>
                  <a:cubicBezTo>
                    <a:pt x="5025" y="14389"/>
                    <a:pt x="4977" y="14401"/>
                    <a:pt x="4941" y="14401"/>
                  </a:cubicBezTo>
                  <a:cubicBezTo>
                    <a:pt x="4887" y="14401"/>
                    <a:pt x="4837" y="14402"/>
                    <a:pt x="4787" y="14402"/>
                  </a:cubicBezTo>
                  <a:cubicBezTo>
                    <a:pt x="4664" y="14402"/>
                    <a:pt x="4550" y="14396"/>
                    <a:pt x="4406" y="14353"/>
                  </a:cubicBezTo>
                  <a:cubicBezTo>
                    <a:pt x="4227" y="14317"/>
                    <a:pt x="4049" y="14270"/>
                    <a:pt x="3894" y="14163"/>
                  </a:cubicBezTo>
                  <a:cubicBezTo>
                    <a:pt x="3727" y="14079"/>
                    <a:pt x="3572" y="13960"/>
                    <a:pt x="3441" y="13817"/>
                  </a:cubicBezTo>
                  <a:cubicBezTo>
                    <a:pt x="3310" y="13686"/>
                    <a:pt x="3191" y="13544"/>
                    <a:pt x="3084" y="13389"/>
                  </a:cubicBezTo>
                  <a:cubicBezTo>
                    <a:pt x="2965" y="13246"/>
                    <a:pt x="2882" y="13079"/>
                    <a:pt x="2786" y="12913"/>
                  </a:cubicBezTo>
                  <a:cubicBezTo>
                    <a:pt x="2703" y="12746"/>
                    <a:pt x="2620" y="12567"/>
                    <a:pt x="2548" y="12389"/>
                  </a:cubicBezTo>
                  <a:cubicBezTo>
                    <a:pt x="2477" y="12210"/>
                    <a:pt x="2417" y="12031"/>
                    <a:pt x="2346" y="11853"/>
                  </a:cubicBezTo>
                  <a:lnTo>
                    <a:pt x="2120" y="11317"/>
                  </a:lnTo>
                  <a:cubicBezTo>
                    <a:pt x="2048" y="11139"/>
                    <a:pt x="1989" y="10960"/>
                    <a:pt x="1905" y="10781"/>
                  </a:cubicBezTo>
                  <a:cubicBezTo>
                    <a:pt x="1834" y="10603"/>
                    <a:pt x="1774" y="10424"/>
                    <a:pt x="1715" y="10246"/>
                  </a:cubicBezTo>
                  <a:lnTo>
                    <a:pt x="1536" y="9710"/>
                  </a:lnTo>
                  <a:cubicBezTo>
                    <a:pt x="1477" y="9531"/>
                    <a:pt x="1393" y="9353"/>
                    <a:pt x="1334" y="9174"/>
                  </a:cubicBezTo>
                  <a:cubicBezTo>
                    <a:pt x="1262" y="8995"/>
                    <a:pt x="1227" y="8805"/>
                    <a:pt x="1179" y="8626"/>
                  </a:cubicBezTo>
                  <a:cubicBezTo>
                    <a:pt x="1120" y="8448"/>
                    <a:pt x="1072" y="8269"/>
                    <a:pt x="1012" y="8079"/>
                  </a:cubicBezTo>
                  <a:cubicBezTo>
                    <a:pt x="977" y="7900"/>
                    <a:pt x="941" y="7710"/>
                    <a:pt x="893" y="7531"/>
                  </a:cubicBezTo>
                  <a:cubicBezTo>
                    <a:pt x="858" y="7352"/>
                    <a:pt x="798" y="7174"/>
                    <a:pt x="750" y="6971"/>
                  </a:cubicBezTo>
                  <a:cubicBezTo>
                    <a:pt x="703" y="6793"/>
                    <a:pt x="679" y="6602"/>
                    <a:pt x="643" y="6424"/>
                  </a:cubicBezTo>
                  <a:cubicBezTo>
                    <a:pt x="596" y="6233"/>
                    <a:pt x="560" y="6055"/>
                    <a:pt x="524" y="5864"/>
                  </a:cubicBezTo>
                  <a:lnTo>
                    <a:pt x="441" y="5281"/>
                  </a:lnTo>
                  <a:lnTo>
                    <a:pt x="346" y="4697"/>
                  </a:lnTo>
                  <a:cubicBezTo>
                    <a:pt x="322" y="4507"/>
                    <a:pt x="286" y="4316"/>
                    <a:pt x="274" y="4114"/>
                  </a:cubicBezTo>
                  <a:cubicBezTo>
                    <a:pt x="262" y="3923"/>
                    <a:pt x="286" y="3733"/>
                    <a:pt x="274" y="3542"/>
                  </a:cubicBezTo>
                  <a:cubicBezTo>
                    <a:pt x="262" y="3340"/>
                    <a:pt x="227" y="3149"/>
                    <a:pt x="227" y="2959"/>
                  </a:cubicBezTo>
                  <a:cubicBezTo>
                    <a:pt x="227" y="2768"/>
                    <a:pt x="215" y="2566"/>
                    <a:pt x="215" y="2376"/>
                  </a:cubicBezTo>
                  <a:cubicBezTo>
                    <a:pt x="215" y="2185"/>
                    <a:pt x="203" y="1995"/>
                    <a:pt x="203" y="1792"/>
                  </a:cubicBezTo>
                  <a:lnTo>
                    <a:pt x="203" y="1221"/>
                  </a:lnTo>
                  <a:cubicBezTo>
                    <a:pt x="215" y="1042"/>
                    <a:pt x="274" y="816"/>
                    <a:pt x="274" y="649"/>
                  </a:cubicBezTo>
                  <a:cubicBezTo>
                    <a:pt x="286" y="482"/>
                    <a:pt x="298" y="268"/>
                    <a:pt x="298" y="149"/>
                  </a:cubicBezTo>
                  <a:cubicBezTo>
                    <a:pt x="298" y="30"/>
                    <a:pt x="334" y="66"/>
                    <a:pt x="274" y="18"/>
                  </a:cubicBezTo>
                  <a:cubicBezTo>
                    <a:pt x="256" y="7"/>
                    <a:pt x="237" y="1"/>
                    <a:pt x="2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97" name="Google Shape;20097;p28"/>
            <p:cNvSpPr/>
            <p:nvPr/>
          </p:nvSpPr>
          <p:spPr>
            <a:xfrm>
              <a:off x="4094250" y="2763600"/>
              <a:ext cx="158675" cy="330775"/>
            </a:xfrm>
            <a:custGeom>
              <a:avLst/>
              <a:gdLst/>
              <a:ahLst/>
              <a:cxnLst/>
              <a:rect l="l" t="t" r="r" b="b"/>
              <a:pathLst>
                <a:path w="6347" h="13231" extrusionOk="0">
                  <a:moveTo>
                    <a:pt x="83" y="1"/>
                  </a:moveTo>
                  <a:cubicBezTo>
                    <a:pt x="39" y="1"/>
                    <a:pt x="0" y="30"/>
                    <a:pt x="0" y="118"/>
                  </a:cubicBezTo>
                  <a:lnTo>
                    <a:pt x="0" y="642"/>
                  </a:lnTo>
                  <a:cubicBezTo>
                    <a:pt x="0" y="809"/>
                    <a:pt x="24" y="1011"/>
                    <a:pt x="24" y="1202"/>
                  </a:cubicBezTo>
                  <a:cubicBezTo>
                    <a:pt x="24" y="1380"/>
                    <a:pt x="12" y="1571"/>
                    <a:pt x="24" y="1773"/>
                  </a:cubicBezTo>
                  <a:cubicBezTo>
                    <a:pt x="24" y="1964"/>
                    <a:pt x="48" y="2130"/>
                    <a:pt x="48" y="2333"/>
                  </a:cubicBezTo>
                  <a:cubicBezTo>
                    <a:pt x="60" y="2547"/>
                    <a:pt x="72" y="2666"/>
                    <a:pt x="84" y="2916"/>
                  </a:cubicBezTo>
                  <a:cubicBezTo>
                    <a:pt x="108" y="3166"/>
                    <a:pt x="143" y="3750"/>
                    <a:pt x="167" y="4000"/>
                  </a:cubicBezTo>
                  <a:cubicBezTo>
                    <a:pt x="191" y="4250"/>
                    <a:pt x="227" y="4369"/>
                    <a:pt x="251" y="4583"/>
                  </a:cubicBezTo>
                  <a:cubicBezTo>
                    <a:pt x="286" y="4785"/>
                    <a:pt x="286" y="4952"/>
                    <a:pt x="310" y="5143"/>
                  </a:cubicBezTo>
                  <a:cubicBezTo>
                    <a:pt x="346" y="5345"/>
                    <a:pt x="381" y="5524"/>
                    <a:pt x="429" y="5702"/>
                  </a:cubicBezTo>
                  <a:cubicBezTo>
                    <a:pt x="465" y="5881"/>
                    <a:pt x="501" y="6059"/>
                    <a:pt x="536" y="6250"/>
                  </a:cubicBezTo>
                  <a:cubicBezTo>
                    <a:pt x="560" y="6428"/>
                    <a:pt x="596" y="6607"/>
                    <a:pt x="643" y="6798"/>
                  </a:cubicBezTo>
                  <a:cubicBezTo>
                    <a:pt x="679" y="6976"/>
                    <a:pt x="703" y="7155"/>
                    <a:pt x="739" y="7333"/>
                  </a:cubicBezTo>
                  <a:cubicBezTo>
                    <a:pt x="786" y="7512"/>
                    <a:pt x="858" y="7691"/>
                    <a:pt x="905" y="7869"/>
                  </a:cubicBezTo>
                  <a:cubicBezTo>
                    <a:pt x="953" y="8048"/>
                    <a:pt x="1013" y="8226"/>
                    <a:pt x="1072" y="8405"/>
                  </a:cubicBezTo>
                  <a:cubicBezTo>
                    <a:pt x="1132" y="8583"/>
                    <a:pt x="1143" y="8762"/>
                    <a:pt x="1203" y="8941"/>
                  </a:cubicBezTo>
                  <a:cubicBezTo>
                    <a:pt x="1263" y="9119"/>
                    <a:pt x="1358" y="9286"/>
                    <a:pt x="1429" y="9453"/>
                  </a:cubicBezTo>
                  <a:cubicBezTo>
                    <a:pt x="1501" y="9631"/>
                    <a:pt x="1548" y="9810"/>
                    <a:pt x="1632" y="9965"/>
                  </a:cubicBezTo>
                  <a:cubicBezTo>
                    <a:pt x="1727" y="10131"/>
                    <a:pt x="1834" y="10286"/>
                    <a:pt x="1929" y="10453"/>
                  </a:cubicBezTo>
                  <a:cubicBezTo>
                    <a:pt x="2036" y="10608"/>
                    <a:pt x="2108" y="10774"/>
                    <a:pt x="2215" y="10929"/>
                  </a:cubicBezTo>
                  <a:cubicBezTo>
                    <a:pt x="2322" y="11072"/>
                    <a:pt x="2441" y="11227"/>
                    <a:pt x="2560" y="11370"/>
                  </a:cubicBezTo>
                  <a:cubicBezTo>
                    <a:pt x="2679" y="11524"/>
                    <a:pt x="2810" y="11655"/>
                    <a:pt x="2965" y="11786"/>
                  </a:cubicBezTo>
                  <a:cubicBezTo>
                    <a:pt x="3096" y="11917"/>
                    <a:pt x="3251" y="12036"/>
                    <a:pt x="3406" y="12155"/>
                  </a:cubicBezTo>
                  <a:cubicBezTo>
                    <a:pt x="3560" y="12274"/>
                    <a:pt x="3715" y="12393"/>
                    <a:pt x="3882" y="12501"/>
                  </a:cubicBezTo>
                  <a:cubicBezTo>
                    <a:pt x="4049" y="12608"/>
                    <a:pt x="4215" y="12691"/>
                    <a:pt x="4394" y="12786"/>
                  </a:cubicBezTo>
                  <a:cubicBezTo>
                    <a:pt x="4572" y="12870"/>
                    <a:pt x="4751" y="12929"/>
                    <a:pt x="4930" y="12989"/>
                  </a:cubicBezTo>
                  <a:cubicBezTo>
                    <a:pt x="5108" y="13048"/>
                    <a:pt x="5275" y="13108"/>
                    <a:pt x="5465" y="13167"/>
                  </a:cubicBezTo>
                  <a:lnTo>
                    <a:pt x="5489" y="13167"/>
                  </a:lnTo>
                  <a:cubicBezTo>
                    <a:pt x="5537" y="13179"/>
                    <a:pt x="5727" y="13203"/>
                    <a:pt x="5823" y="13215"/>
                  </a:cubicBezTo>
                  <a:cubicBezTo>
                    <a:pt x="5889" y="13215"/>
                    <a:pt x="5994" y="13230"/>
                    <a:pt x="6076" y="13230"/>
                  </a:cubicBezTo>
                  <a:cubicBezTo>
                    <a:pt x="6096" y="13230"/>
                    <a:pt x="6116" y="13229"/>
                    <a:pt x="6132" y="13227"/>
                  </a:cubicBezTo>
                  <a:cubicBezTo>
                    <a:pt x="6204" y="13215"/>
                    <a:pt x="6192" y="13227"/>
                    <a:pt x="6263" y="13179"/>
                  </a:cubicBezTo>
                  <a:cubicBezTo>
                    <a:pt x="6347" y="13144"/>
                    <a:pt x="6275" y="13036"/>
                    <a:pt x="6227" y="13024"/>
                  </a:cubicBezTo>
                  <a:cubicBezTo>
                    <a:pt x="6198" y="13013"/>
                    <a:pt x="6189" y="13013"/>
                    <a:pt x="6184" y="13013"/>
                  </a:cubicBezTo>
                  <a:cubicBezTo>
                    <a:pt x="6180" y="13013"/>
                    <a:pt x="6180" y="13013"/>
                    <a:pt x="6168" y="13001"/>
                  </a:cubicBezTo>
                  <a:lnTo>
                    <a:pt x="6061" y="13001"/>
                  </a:lnTo>
                  <a:cubicBezTo>
                    <a:pt x="5870" y="12989"/>
                    <a:pt x="5704" y="12989"/>
                    <a:pt x="5525" y="12941"/>
                  </a:cubicBezTo>
                  <a:cubicBezTo>
                    <a:pt x="5346" y="12917"/>
                    <a:pt x="5168" y="12882"/>
                    <a:pt x="4989" y="12834"/>
                  </a:cubicBezTo>
                  <a:cubicBezTo>
                    <a:pt x="4811" y="12774"/>
                    <a:pt x="4644" y="12691"/>
                    <a:pt x="4477" y="12608"/>
                  </a:cubicBezTo>
                  <a:cubicBezTo>
                    <a:pt x="4322" y="12513"/>
                    <a:pt x="4156" y="12429"/>
                    <a:pt x="4001" y="12322"/>
                  </a:cubicBezTo>
                  <a:cubicBezTo>
                    <a:pt x="3846" y="12215"/>
                    <a:pt x="3691" y="12120"/>
                    <a:pt x="3560" y="11989"/>
                  </a:cubicBezTo>
                  <a:cubicBezTo>
                    <a:pt x="3406" y="11882"/>
                    <a:pt x="3275" y="11739"/>
                    <a:pt x="3156" y="11620"/>
                  </a:cubicBezTo>
                  <a:cubicBezTo>
                    <a:pt x="3025" y="11489"/>
                    <a:pt x="2906" y="11358"/>
                    <a:pt x="2787" y="11203"/>
                  </a:cubicBezTo>
                  <a:cubicBezTo>
                    <a:pt x="2667" y="11060"/>
                    <a:pt x="2548" y="10929"/>
                    <a:pt x="2441" y="10774"/>
                  </a:cubicBezTo>
                  <a:cubicBezTo>
                    <a:pt x="2334" y="10631"/>
                    <a:pt x="2227" y="10477"/>
                    <a:pt x="2144" y="10334"/>
                  </a:cubicBezTo>
                  <a:cubicBezTo>
                    <a:pt x="2060" y="10167"/>
                    <a:pt x="1965" y="10012"/>
                    <a:pt x="1894" y="9857"/>
                  </a:cubicBezTo>
                  <a:cubicBezTo>
                    <a:pt x="1798" y="9691"/>
                    <a:pt x="1739" y="9524"/>
                    <a:pt x="1667" y="9357"/>
                  </a:cubicBezTo>
                  <a:cubicBezTo>
                    <a:pt x="1596" y="9203"/>
                    <a:pt x="1501" y="9036"/>
                    <a:pt x="1441" y="8869"/>
                  </a:cubicBezTo>
                  <a:cubicBezTo>
                    <a:pt x="1382" y="8691"/>
                    <a:pt x="1334" y="8524"/>
                    <a:pt x="1286" y="8345"/>
                  </a:cubicBezTo>
                  <a:cubicBezTo>
                    <a:pt x="1227" y="8167"/>
                    <a:pt x="1179" y="8012"/>
                    <a:pt x="1120" y="7833"/>
                  </a:cubicBezTo>
                  <a:cubicBezTo>
                    <a:pt x="1072" y="7655"/>
                    <a:pt x="1060" y="7476"/>
                    <a:pt x="1013" y="7298"/>
                  </a:cubicBezTo>
                  <a:cubicBezTo>
                    <a:pt x="965" y="7119"/>
                    <a:pt x="905" y="6940"/>
                    <a:pt x="882" y="6762"/>
                  </a:cubicBezTo>
                  <a:cubicBezTo>
                    <a:pt x="834" y="6583"/>
                    <a:pt x="822" y="6405"/>
                    <a:pt x="774" y="6226"/>
                  </a:cubicBezTo>
                  <a:cubicBezTo>
                    <a:pt x="739" y="6036"/>
                    <a:pt x="703" y="5869"/>
                    <a:pt x="655" y="5690"/>
                  </a:cubicBezTo>
                  <a:cubicBezTo>
                    <a:pt x="620" y="5500"/>
                    <a:pt x="584" y="5333"/>
                    <a:pt x="548" y="5131"/>
                  </a:cubicBezTo>
                  <a:cubicBezTo>
                    <a:pt x="524" y="4940"/>
                    <a:pt x="489" y="4762"/>
                    <a:pt x="477" y="4583"/>
                  </a:cubicBezTo>
                  <a:cubicBezTo>
                    <a:pt x="465" y="4392"/>
                    <a:pt x="417" y="4214"/>
                    <a:pt x="405" y="4035"/>
                  </a:cubicBezTo>
                  <a:cubicBezTo>
                    <a:pt x="393" y="3833"/>
                    <a:pt x="417" y="3654"/>
                    <a:pt x="405" y="3464"/>
                  </a:cubicBezTo>
                  <a:cubicBezTo>
                    <a:pt x="393" y="3273"/>
                    <a:pt x="358" y="3095"/>
                    <a:pt x="346" y="2904"/>
                  </a:cubicBezTo>
                  <a:cubicBezTo>
                    <a:pt x="322" y="2714"/>
                    <a:pt x="322" y="2523"/>
                    <a:pt x="310" y="2333"/>
                  </a:cubicBezTo>
                  <a:cubicBezTo>
                    <a:pt x="298" y="2142"/>
                    <a:pt x="262" y="1964"/>
                    <a:pt x="262" y="1773"/>
                  </a:cubicBezTo>
                  <a:cubicBezTo>
                    <a:pt x="251" y="1595"/>
                    <a:pt x="239" y="1380"/>
                    <a:pt x="239" y="1202"/>
                  </a:cubicBezTo>
                  <a:cubicBezTo>
                    <a:pt x="239" y="1023"/>
                    <a:pt x="286" y="809"/>
                    <a:pt x="286" y="654"/>
                  </a:cubicBezTo>
                  <a:cubicBezTo>
                    <a:pt x="286" y="487"/>
                    <a:pt x="286" y="273"/>
                    <a:pt x="262" y="166"/>
                  </a:cubicBezTo>
                  <a:cubicBezTo>
                    <a:pt x="215" y="47"/>
                    <a:pt x="191" y="47"/>
                    <a:pt x="131" y="11"/>
                  </a:cubicBezTo>
                  <a:cubicBezTo>
                    <a:pt x="116" y="5"/>
                    <a:pt x="99" y="1"/>
                    <a:pt x="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98" name="Google Shape;20098;p28"/>
            <p:cNvSpPr/>
            <p:nvPr/>
          </p:nvSpPr>
          <p:spPr>
            <a:xfrm>
              <a:off x="4272850" y="2837050"/>
              <a:ext cx="166700" cy="323975"/>
            </a:xfrm>
            <a:custGeom>
              <a:avLst/>
              <a:gdLst/>
              <a:ahLst/>
              <a:cxnLst/>
              <a:rect l="l" t="t" r="r" b="b"/>
              <a:pathLst>
                <a:path w="6668" h="12959" extrusionOk="0">
                  <a:moveTo>
                    <a:pt x="165" y="1"/>
                  </a:moveTo>
                  <a:cubicBezTo>
                    <a:pt x="125" y="1"/>
                    <a:pt x="88" y="38"/>
                    <a:pt x="72" y="133"/>
                  </a:cubicBezTo>
                  <a:cubicBezTo>
                    <a:pt x="60" y="264"/>
                    <a:pt x="48" y="502"/>
                    <a:pt x="36" y="669"/>
                  </a:cubicBezTo>
                  <a:cubicBezTo>
                    <a:pt x="12" y="847"/>
                    <a:pt x="36" y="1062"/>
                    <a:pt x="36" y="1240"/>
                  </a:cubicBezTo>
                  <a:cubicBezTo>
                    <a:pt x="36" y="1443"/>
                    <a:pt x="0" y="1633"/>
                    <a:pt x="0" y="1824"/>
                  </a:cubicBezTo>
                  <a:lnTo>
                    <a:pt x="0" y="2419"/>
                  </a:lnTo>
                  <a:cubicBezTo>
                    <a:pt x="0" y="2609"/>
                    <a:pt x="36" y="2812"/>
                    <a:pt x="48" y="3014"/>
                  </a:cubicBezTo>
                  <a:cubicBezTo>
                    <a:pt x="60" y="3205"/>
                    <a:pt x="60" y="3407"/>
                    <a:pt x="95" y="3610"/>
                  </a:cubicBezTo>
                  <a:cubicBezTo>
                    <a:pt x="107" y="3800"/>
                    <a:pt x="119" y="4002"/>
                    <a:pt x="155" y="4205"/>
                  </a:cubicBezTo>
                  <a:cubicBezTo>
                    <a:pt x="179" y="4395"/>
                    <a:pt x="226" y="4598"/>
                    <a:pt x="250" y="4788"/>
                  </a:cubicBezTo>
                  <a:cubicBezTo>
                    <a:pt x="286" y="4979"/>
                    <a:pt x="310" y="5157"/>
                    <a:pt x="357" y="5348"/>
                  </a:cubicBezTo>
                  <a:cubicBezTo>
                    <a:pt x="405" y="5538"/>
                    <a:pt x="465" y="5729"/>
                    <a:pt x="512" y="5907"/>
                  </a:cubicBezTo>
                  <a:cubicBezTo>
                    <a:pt x="548" y="6098"/>
                    <a:pt x="607" y="6277"/>
                    <a:pt x="655" y="6455"/>
                  </a:cubicBezTo>
                  <a:cubicBezTo>
                    <a:pt x="703" y="6634"/>
                    <a:pt x="750" y="6824"/>
                    <a:pt x="810" y="7003"/>
                  </a:cubicBezTo>
                  <a:cubicBezTo>
                    <a:pt x="869" y="7181"/>
                    <a:pt x="905" y="7372"/>
                    <a:pt x="965" y="7550"/>
                  </a:cubicBezTo>
                  <a:cubicBezTo>
                    <a:pt x="1024" y="7729"/>
                    <a:pt x="1119" y="7908"/>
                    <a:pt x="1191" y="8086"/>
                  </a:cubicBezTo>
                  <a:lnTo>
                    <a:pt x="1417" y="8622"/>
                  </a:lnTo>
                  <a:cubicBezTo>
                    <a:pt x="1489" y="8801"/>
                    <a:pt x="1536" y="9003"/>
                    <a:pt x="1608" y="9182"/>
                  </a:cubicBezTo>
                  <a:cubicBezTo>
                    <a:pt x="1679" y="9360"/>
                    <a:pt x="1786" y="9515"/>
                    <a:pt x="1881" y="9694"/>
                  </a:cubicBezTo>
                  <a:cubicBezTo>
                    <a:pt x="1965" y="9872"/>
                    <a:pt x="2012" y="10051"/>
                    <a:pt x="2108" y="10229"/>
                  </a:cubicBezTo>
                  <a:cubicBezTo>
                    <a:pt x="2203" y="10408"/>
                    <a:pt x="2322" y="10563"/>
                    <a:pt x="2405" y="10741"/>
                  </a:cubicBezTo>
                  <a:cubicBezTo>
                    <a:pt x="2512" y="10908"/>
                    <a:pt x="2596" y="11087"/>
                    <a:pt x="2691" y="11265"/>
                  </a:cubicBezTo>
                  <a:cubicBezTo>
                    <a:pt x="2798" y="11420"/>
                    <a:pt x="2917" y="11587"/>
                    <a:pt x="3036" y="11753"/>
                  </a:cubicBezTo>
                  <a:cubicBezTo>
                    <a:pt x="3167" y="11920"/>
                    <a:pt x="3286" y="12051"/>
                    <a:pt x="3453" y="12194"/>
                  </a:cubicBezTo>
                  <a:cubicBezTo>
                    <a:pt x="3596" y="12337"/>
                    <a:pt x="3763" y="12456"/>
                    <a:pt x="3941" y="12575"/>
                  </a:cubicBezTo>
                  <a:cubicBezTo>
                    <a:pt x="4120" y="12670"/>
                    <a:pt x="4298" y="12777"/>
                    <a:pt x="4489" y="12837"/>
                  </a:cubicBezTo>
                  <a:cubicBezTo>
                    <a:pt x="4691" y="12908"/>
                    <a:pt x="4882" y="12944"/>
                    <a:pt x="5084" y="12956"/>
                  </a:cubicBezTo>
                  <a:cubicBezTo>
                    <a:pt x="5112" y="12957"/>
                    <a:pt x="5140" y="12958"/>
                    <a:pt x="5167" y="12958"/>
                  </a:cubicBezTo>
                  <a:cubicBezTo>
                    <a:pt x="5346" y="12958"/>
                    <a:pt x="5502" y="12926"/>
                    <a:pt x="5668" y="12884"/>
                  </a:cubicBezTo>
                  <a:cubicBezTo>
                    <a:pt x="5870" y="12837"/>
                    <a:pt x="6025" y="12777"/>
                    <a:pt x="6203" y="12694"/>
                  </a:cubicBezTo>
                  <a:lnTo>
                    <a:pt x="6203" y="12694"/>
                  </a:lnTo>
                  <a:cubicBezTo>
                    <a:pt x="6203" y="12694"/>
                    <a:pt x="6201" y="12696"/>
                    <a:pt x="6202" y="12696"/>
                  </a:cubicBezTo>
                  <a:cubicBezTo>
                    <a:pt x="6203" y="12696"/>
                    <a:pt x="6211" y="12692"/>
                    <a:pt x="6239" y="12670"/>
                  </a:cubicBezTo>
                  <a:cubicBezTo>
                    <a:pt x="6275" y="12646"/>
                    <a:pt x="6430" y="12515"/>
                    <a:pt x="6477" y="12432"/>
                  </a:cubicBezTo>
                  <a:cubicBezTo>
                    <a:pt x="6537" y="12361"/>
                    <a:pt x="6620" y="12242"/>
                    <a:pt x="6632" y="12170"/>
                  </a:cubicBezTo>
                  <a:cubicBezTo>
                    <a:pt x="6668" y="12075"/>
                    <a:pt x="6656" y="12111"/>
                    <a:pt x="6656" y="12015"/>
                  </a:cubicBezTo>
                  <a:cubicBezTo>
                    <a:pt x="6656" y="11968"/>
                    <a:pt x="6609" y="11947"/>
                    <a:pt x="6565" y="11947"/>
                  </a:cubicBezTo>
                  <a:cubicBezTo>
                    <a:pt x="6532" y="11947"/>
                    <a:pt x="6499" y="11959"/>
                    <a:pt x="6489" y="11980"/>
                  </a:cubicBezTo>
                  <a:cubicBezTo>
                    <a:pt x="6442" y="12015"/>
                    <a:pt x="6477" y="11991"/>
                    <a:pt x="6453" y="12015"/>
                  </a:cubicBezTo>
                  <a:lnTo>
                    <a:pt x="6418" y="12111"/>
                  </a:lnTo>
                  <a:cubicBezTo>
                    <a:pt x="6311" y="12253"/>
                    <a:pt x="6239" y="12372"/>
                    <a:pt x="6084" y="12480"/>
                  </a:cubicBezTo>
                  <a:cubicBezTo>
                    <a:pt x="5941" y="12587"/>
                    <a:pt x="5799" y="12670"/>
                    <a:pt x="5620" y="12706"/>
                  </a:cubicBezTo>
                  <a:cubicBezTo>
                    <a:pt x="5484" y="12742"/>
                    <a:pt x="5361" y="12758"/>
                    <a:pt x="5221" y="12758"/>
                  </a:cubicBezTo>
                  <a:cubicBezTo>
                    <a:pt x="5177" y="12758"/>
                    <a:pt x="5132" y="12756"/>
                    <a:pt x="5084" y="12753"/>
                  </a:cubicBezTo>
                  <a:cubicBezTo>
                    <a:pt x="4906" y="12730"/>
                    <a:pt x="4727" y="12694"/>
                    <a:pt x="4560" y="12634"/>
                  </a:cubicBezTo>
                  <a:cubicBezTo>
                    <a:pt x="4382" y="12575"/>
                    <a:pt x="4215" y="12492"/>
                    <a:pt x="4048" y="12396"/>
                  </a:cubicBezTo>
                  <a:cubicBezTo>
                    <a:pt x="3882" y="12289"/>
                    <a:pt x="3751" y="12170"/>
                    <a:pt x="3620" y="12039"/>
                  </a:cubicBezTo>
                  <a:cubicBezTo>
                    <a:pt x="3477" y="11896"/>
                    <a:pt x="3358" y="11753"/>
                    <a:pt x="3239" y="11622"/>
                  </a:cubicBezTo>
                  <a:cubicBezTo>
                    <a:pt x="3120" y="11468"/>
                    <a:pt x="3001" y="11325"/>
                    <a:pt x="2905" y="11158"/>
                  </a:cubicBezTo>
                  <a:cubicBezTo>
                    <a:pt x="2798" y="10991"/>
                    <a:pt x="2691" y="10825"/>
                    <a:pt x="2608" y="10670"/>
                  </a:cubicBezTo>
                  <a:cubicBezTo>
                    <a:pt x="2512" y="10503"/>
                    <a:pt x="2429" y="10325"/>
                    <a:pt x="2334" y="10158"/>
                  </a:cubicBezTo>
                  <a:cubicBezTo>
                    <a:pt x="2251" y="9991"/>
                    <a:pt x="2179" y="9813"/>
                    <a:pt x="2084" y="9634"/>
                  </a:cubicBezTo>
                  <a:cubicBezTo>
                    <a:pt x="2000" y="9455"/>
                    <a:pt x="1893" y="9313"/>
                    <a:pt x="1810" y="9134"/>
                  </a:cubicBezTo>
                  <a:lnTo>
                    <a:pt x="1596" y="8598"/>
                  </a:lnTo>
                  <a:cubicBezTo>
                    <a:pt x="1512" y="8420"/>
                    <a:pt x="1441" y="8241"/>
                    <a:pt x="1381" y="8062"/>
                  </a:cubicBezTo>
                  <a:cubicBezTo>
                    <a:pt x="1310" y="7884"/>
                    <a:pt x="1274" y="7693"/>
                    <a:pt x="1215" y="7515"/>
                  </a:cubicBezTo>
                  <a:cubicBezTo>
                    <a:pt x="1155" y="7336"/>
                    <a:pt x="1084" y="7158"/>
                    <a:pt x="1024" y="6979"/>
                  </a:cubicBezTo>
                  <a:cubicBezTo>
                    <a:pt x="965" y="6800"/>
                    <a:pt x="941" y="6598"/>
                    <a:pt x="881" y="6419"/>
                  </a:cubicBezTo>
                  <a:cubicBezTo>
                    <a:pt x="834" y="6241"/>
                    <a:pt x="774" y="6062"/>
                    <a:pt x="727" y="5872"/>
                  </a:cubicBezTo>
                  <a:cubicBezTo>
                    <a:pt x="691" y="5693"/>
                    <a:pt x="643" y="5503"/>
                    <a:pt x="596" y="5324"/>
                  </a:cubicBezTo>
                  <a:cubicBezTo>
                    <a:pt x="548" y="5134"/>
                    <a:pt x="512" y="4955"/>
                    <a:pt x="476" y="4776"/>
                  </a:cubicBezTo>
                  <a:cubicBezTo>
                    <a:pt x="441" y="4574"/>
                    <a:pt x="405" y="4383"/>
                    <a:pt x="369" y="4193"/>
                  </a:cubicBezTo>
                  <a:cubicBezTo>
                    <a:pt x="346" y="4002"/>
                    <a:pt x="369" y="3800"/>
                    <a:pt x="357" y="3610"/>
                  </a:cubicBezTo>
                  <a:cubicBezTo>
                    <a:pt x="346" y="3419"/>
                    <a:pt x="310" y="3229"/>
                    <a:pt x="298" y="3026"/>
                  </a:cubicBezTo>
                  <a:cubicBezTo>
                    <a:pt x="286" y="2836"/>
                    <a:pt x="286" y="2645"/>
                    <a:pt x="262" y="2455"/>
                  </a:cubicBezTo>
                  <a:cubicBezTo>
                    <a:pt x="262" y="2252"/>
                    <a:pt x="238" y="2062"/>
                    <a:pt x="238" y="1871"/>
                  </a:cubicBezTo>
                  <a:cubicBezTo>
                    <a:pt x="238" y="1681"/>
                    <a:pt x="226" y="1466"/>
                    <a:pt x="238" y="1288"/>
                  </a:cubicBezTo>
                  <a:cubicBezTo>
                    <a:pt x="238" y="1097"/>
                    <a:pt x="310" y="883"/>
                    <a:pt x="310" y="704"/>
                  </a:cubicBezTo>
                  <a:cubicBezTo>
                    <a:pt x="322" y="550"/>
                    <a:pt x="346" y="311"/>
                    <a:pt x="322" y="204"/>
                  </a:cubicBezTo>
                  <a:cubicBezTo>
                    <a:pt x="298" y="73"/>
                    <a:pt x="286" y="73"/>
                    <a:pt x="226" y="26"/>
                  </a:cubicBezTo>
                  <a:cubicBezTo>
                    <a:pt x="207" y="10"/>
                    <a:pt x="185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099" name="Google Shape;20099;p28"/>
            <p:cNvSpPr/>
            <p:nvPr/>
          </p:nvSpPr>
          <p:spPr>
            <a:xfrm>
              <a:off x="4025800" y="2683275"/>
              <a:ext cx="159150" cy="402500"/>
            </a:xfrm>
            <a:custGeom>
              <a:avLst/>
              <a:gdLst/>
              <a:ahLst/>
              <a:cxnLst/>
              <a:rect l="l" t="t" r="r" b="b"/>
              <a:pathLst>
                <a:path w="6366" h="16100" extrusionOk="0">
                  <a:moveTo>
                    <a:pt x="243" y="1"/>
                  </a:moveTo>
                  <a:cubicBezTo>
                    <a:pt x="189" y="1"/>
                    <a:pt x="129" y="69"/>
                    <a:pt x="119" y="128"/>
                  </a:cubicBezTo>
                  <a:cubicBezTo>
                    <a:pt x="107" y="355"/>
                    <a:pt x="83" y="545"/>
                    <a:pt x="71" y="771"/>
                  </a:cubicBezTo>
                  <a:cubicBezTo>
                    <a:pt x="60" y="998"/>
                    <a:pt x="71" y="1224"/>
                    <a:pt x="60" y="1462"/>
                  </a:cubicBezTo>
                  <a:cubicBezTo>
                    <a:pt x="48" y="1676"/>
                    <a:pt x="36" y="1902"/>
                    <a:pt x="12" y="2141"/>
                  </a:cubicBezTo>
                  <a:cubicBezTo>
                    <a:pt x="12" y="2367"/>
                    <a:pt x="0" y="2593"/>
                    <a:pt x="0" y="2831"/>
                  </a:cubicBezTo>
                  <a:cubicBezTo>
                    <a:pt x="0" y="3045"/>
                    <a:pt x="12" y="3272"/>
                    <a:pt x="36" y="3510"/>
                  </a:cubicBezTo>
                  <a:cubicBezTo>
                    <a:pt x="36" y="3736"/>
                    <a:pt x="48" y="3962"/>
                    <a:pt x="48" y="4200"/>
                  </a:cubicBezTo>
                  <a:cubicBezTo>
                    <a:pt x="60" y="4415"/>
                    <a:pt x="71" y="4641"/>
                    <a:pt x="71" y="4879"/>
                  </a:cubicBezTo>
                  <a:cubicBezTo>
                    <a:pt x="95" y="5105"/>
                    <a:pt x="131" y="5331"/>
                    <a:pt x="167" y="5546"/>
                  </a:cubicBezTo>
                  <a:cubicBezTo>
                    <a:pt x="179" y="5772"/>
                    <a:pt x="191" y="5998"/>
                    <a:pt x="226" y="6236"/>
                  </a:cubicBezTo>
                  <a:lnTo>
                    <a:pt x="310" y="6903"/>
                  </a:lnTo>
                  <a:cubicBezTo>
                    <a:pt x="345" y="7129"/>
                    <a:pt x="393" y="7355"/>
                    <a:pt x="417" y="7570"/>
                  </a:cubicBezTo>
                  <a:cubicBezTo>
                    <a:pt x="452" y="7796"/>
                    <a:pt x="476" y="8034"/>
                    <a:pt x="524" y="8260"/>
                  </a:cubicBezTo>
                  <a:cubicBezTo>
                    <a:pt x="572" y="8487"/>
                    <a:pt x="595" y="8701"/>
                    <a:pt x="655" y="8927"/>
                  </a:cubicBezTo>
                  <a:cubicBezTo>
                    <a:pt x="714" y="9153"/>
                    <a:pt x="786" y="9356"/>
                    <a:pt x="845" y="9582"/>
                  </a:cubicBezTo>
                  <a:cubicBezTo>
                    <a:pt x="905" y="9808"/>
                    <a:pt x="964" y="10011"/>
                    <a:pt x="1048" y="10237"/>
                  </a:cubicBezTo>
                  <a:cubicBezTo>
                    <a:pt x="1107" y="10463"/>
                    <a:pt x="1131" y="10689"/>
                    <a:pt x="1203" y="10904"/>
                  </a:cubicBezTo>
                  <a:cubicBezTo>
                    <a:pt x="1286" y="11130"/>
                    <a:pt x="1369" y="11344"/>
                    <a:pt x="1441" y="11546"/>
                  </a:cubicBezTo>
                  <a:cubicBezTo>
                    <a:pt x="1524" y="11761"/>
                    <a:pt x="1560" y="11999"/>
                    <a:pt x="1643" y="12201"/>
                  </a:cubicBezTo>
                  <a:cubicBezTo>
                    <a:pt x="1715" y="12416"/>
                    <a:pt x="1822" y="12606"/>
                    <a:pt x="1905" y="12809"/>
                  </a:cubicBezTo>
                  <a:cubicBezTo>
                    <a:pt x="1988" y="13023"/>
                    <a:pt x="2036" y="13225"/>
                    <a:pt x="2131" y="13440"/>
                  </a:cubicBezTo>
                  <a:cubicBezTo>
                    <a:pt x="2215" y="13642"/>
                    <a:pt x="2286" y="13856"/>
                    <a:pt x="2393" y="14047"/>
                  </a:cubicBezTo>
                  <a:cubicBezTo>
                    <a:pt x="2500" y="14261"/>
                    <a:pt x="2608" y="14452"/>
                    <a:pt x="2727" y="14642"/>
                  </a:cubicBezTo>
                  <a:cubicBezTo>
                    <a:pt x="2846" y="14833"/>
                    <a:pt x="2989" y="15011"/>
                    <a:pt x="3143" y="15178"/>
                  </a:cubicBezTo>
                  <a:cubicBezTo>
                    <a:pt x="3298" y="15345"/>
                    <a:pt x="3453" y="15511"/>
                    <a:pt x="3643" y="15642"/>
                  </a:cubicBezTo>
                  <a:cubicBezTo>
                    <a:pt x="3846" y="15773"/>
                    <a:pt x="4036" y="15880"/>
                    <a:pt x="4251" y="15964"/>
                  </a:cubicBezTo>
                  <a:cubicBezTo>
                    <a:pt x="4477" y="16059"/>
                    <a:pt x="4703" y="16071"/>
                    <a:pt x="4941" y="16083"/>
                  </a:cubicBezTo>
                  <a:cubicBezTo>
                    <a:pt x="5048" y="16093"/>
                    <a:pt x="5146" y="16099"/>
                    <a:pt x="5242" y="16099"/>
                  </a:cubicBezTo>
                  <a:cubicBezTo>
                    <a:pt x="5360" y="16099"/>
                    <a:pt x="5477" y="16090"/>
                    <a:pt x="5608" y="16071"/>
                  </a:cubicBezTo>
                  <a:cubicBezTo>
                    <a:pt x="5608" y="16071"/>
                    <a:pt x="5584" y="16071"/>
                    <a:pt x="5644" y="16059"/>
                  </a:cubicBezTo>
                  <a:cubicBezTo>
                    <a:pt x="5703" y="16047"/>
                    <a:pt x="5929" y="15964"/>
                    <a:pt x="6013" y="15904"/>
                  </a:cubicBezTo>
                  <a:cubicBezTo>
                    <a:pt x="6096" y="15845"/>
                    <a:pt x="6251" y="15761"/>
                    <a:pt x="6298" y="15666"/>
                  </a:cubicBezTo>
                  <a:cubicBezTo>
                    <a:pt x="6346" y="15583"/>
                    <a:pt x="6334" y="15606"/>
                    <a:pt x="6358" y="15511"/>
                  </a:cubicBezTo>
                  <a:cubicBezTo>
                    <a:pt x="6365" y="15446"/>
                    <a:pt x="6324" y="15416"/>
                    <a:pt x="6277" y="15416"/>
                  </a:cubicBezTo>
                  <a:cubicBezTo>
                    <a:pt x="6247" y="15416"/>
                    <a:pt x="6215" y="15428"/>
                    <a:pt x="6191" y="15452"/>
                  </a:cubicBezTo>
                  <a:cubicBezTo>
                    <a:pt x="6132" y="15487"/>
                    <a:pt x="6179" y="15464"/>
                    <a:pt x="6144" y="15487"/>
                  </a:cubicBezTo>
                  <a:cubicBezTo>
                    <a:pt x="6120" y="15523"/>
                    <a:pt x="6120" y="15523"/>
                    <a:pt x="6072" y="15583"/>
                  </a:cubicBezTo>
                  <a:cubicBezTo>
                    <a:pt x="6013" y="15630"/>
                    <a:pt x="5953" y="15702"/>
                    <a:pt x="5846" y="15749"/>
                  </a:cubicBezTo>
                  <a:cubicBezTo>
                    <a:pt x="5763" y="15785"/>
                    <a:pt x="5715" y="15821"/>
                    <a:pt x="5572" y="15845"/>
                  </a:cubicBezTo>
                  <a:cubicBezTo>
                    <a:pt x="5451" y="15873"/>
                    <a:pt x="5264" y="15915"/>
                    <a:pt x="5086" y="15915"/>
                  </a:cubicBezTo>
                  <a:cubicBezTo>
                    <a:pt x="5036" y="15915"/>
                    <a:pt x="4988" y="15912"/>
                    <a:pt x="4941" y="15904"/>
                  </a:cubicBezTo>
                  <a:cubicBezTo>
                    <a:pt x="4739" y="15892"/>
                    <a:pt x="4524" y="15845"/>
                    <a:pt x="4322" y="15773"/>
                  </a:cubicBezTo>
                  <a:cubicBezTo>
                    <a:pt x="4120" y="15702"/>
                    <a:pt x="3941" y="15583"/>
                    <a:pt x="3762" y="15464"/>
                  </a:cubicBezTo>
                  <a:cubicBezTo>
                    <a:pt x="3584" y="15345"/>
                    <a:pt x="3441" y="15190"/>
                    <a:pt x="3286" y="15035"/>
                  </a:cubicBezTo>
                  <a:cubicBezTo>
                    <a:pt x="3143" y="14868"/>
                    <a:pt x="3036" y="14690"/>
                    <a:pt x="2917" y="14511"/>
                  </a:cubicBezTo>
                  <a:cubicBezTo>
                    <a:pt x="2798" y="14333"/>
                    <a:pt x="2703" y="14142"/>
                    <a:pt x="2608" y="13928"/>
                  </a:cubicBezTo>
                  <a:cubicBezTo>
                    <a:pt x="2512" y="13737"/>
                    <a:pt x="2417" y="13547"/>
                    <a:pt x="2334" y="13332"/>
                  </a:cubicBezTo>
                  <a:cubicBezTo>
                    <a:pt x="2250" y="13130"/>
                    <a:pt x="2179" y="12928"/>
                    <a:pt x="2084" y="12725"/>
                  </a:cubicBezTo>
                  <a:cubicBezTo>
                    <a:pt x="2000" y="12511"/>
                    <a:pt x="1941" y="12320"/>
                    <a:pt x="1846" y="12094"/>
                  </a:cubicBezTo>
                  <a:cubicBezTo>
                    <a:pt x="1774" y="11880"/>
                    <a:pt x="1703" y="11701"/>
                    <a:pt x="1619" y="11463"/>
                  </a:cubicBezTo>
                  <a:cubicBezTo>
                    <a:pt x="1548" y="11225"/>
                    <a:pt x="1465" y="11106"/>
                    <a:pt x="1369" y="10808"/>
                  </a:cubicBezTo>
                  <a:cubicBezTo>
                    <a:pt x="1286" y="10511"/>
                    <a:pt x="1084" y="9832"/>
                    <a:pt x="1012" y="9534"/>
                  </a:cubicBezTo>
                  <a:cubicBezTo>
                    <a:pt x="929" y="9237"/>
                    <a:pt x="929" y="9094"/>
                    <a:pt x="869" y="8856"/>
                  </a:cubicBezTo>
                  <a:cubicBezTo>
                    <a:pt x="810" y="8618"/>
                    <a:pt x="750" y="8427"/>
                    <a:pt x="703" y="8189"/>
                  </a:cubicBezTo>
                  <a:cubicBezTo>
                    <a:pt x="655" y="7951"/>
                    <a:pt x="631" y="7736"/>
                    <a:pt x="595" y="7498"/>
                  </a:cubicBezTo>
                  <a:cubicBezTo>
                    <a:pt x="560" y="7272"/>
                    <a:pt x="524" y="7058"/>
                    <a:pt x="488" y="6832"/>
                  </a:cubicBezTo>
                  <a:lnTo>
                    <a:pt x="405" y="6165"/>
                  </a:lnTo>
                  <a:cubicBezTo>
                    <a:pt x="369" y="5939"/>
                    <a:pt x="345" y="5712"/>
                    <a:pt x="322" y="5486"/>
                  </a:cubicBezTo>
                  <a:cubicBezTo>
                    <a:pt x="310" y="5272"/>
                    <a:pt x="262" y="5046"/>
                    <a:pt x="250" y="4819"/>
                  </a:cubicBezTo>
                  <a:cubicBezTo>
                    <a:pt x="238" y="4593"/>
                    <a:pt x="262" y="4379"/>
                    <a:pt x="250" y="4153"/>
                  </a:cubicBezTo>
                  <a:lnTo>
                    <a:pt x="202" y="3486"/>
                  </a:lnTo>
                  <a:cubicBezTo>
                    <a:pt x="191" y="3260"/>
                    <a:pt x="202" y="3033"/>
                    <a:pt x="191" y="2807"/>
                  </a:cubicBezTo>
                  <a:cubicBezTo>
                    <a:pt x="179" y="2593"/>
                    <a:pt x="167" y="2367"/>
                    <a:pt x="179" y="2141"/>
                  </a:cubicBezTo>
                  <a:cubicBezTo>
                    <a:pt x="179" y="1914"/>
                    <a:pt x="167" y="1700"/>
                    <a:pt x="179" y="1474"/>
                  </a:cubicBezTo>
                  <a:cubicBezTo>
                    <a:pt x="191" y="1248"/>
                    <a:pt x="250" y="1009"/>
                    <a:pt x="250" y="807"/>
                  </a:cubicBezTo>
                  <a:cubicBezTo>
                    <a:pt x="262" y="581"/>
                    <a:pt x="286" y="402"/>
                    <a:pt x="286" y="188"/>
                  </a:cubicBezTo>
                  <a:cubicBezTo>
                    <a:pt x="357" y="116"/>
                    <a:pt x="333" y="57"/>
                    <a:pt x="274" y="9"/>
                  </a:cubicBezTo>
                  <a:cubicBezTo>
                    <a:pt x="264" y="3"/>
                    <a:pt x="254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00" name="Google Shape;20100;p28"/>
            <p:cNvSpPr/>
            <p:nvPr/>
          </p:nvSpPr>
          <p:spPr>
            <a:xfrm>
              <a:off x="3933825" y="2668575"/>
              <a:ext cx="149725" cy="354100"/>
            </a:xfrm>
            <a:custGeom>
              <a:avLst/>
              <a:gdLst/>
              <a:ahLst/>
              <a:cxnLst/>
              <a:rect l="l" t="t" r="r" b="b"/>
              <a:pathLst>
                <a:path w="5989" h="14164" extrusionOk="0">
                  <a:moveTo>
                    <a:pt x="256" y="0"/>
                  </a:moveTo>
                  <a:cubicBezTo>
                    <a:pt x="213" y="0"/>
                    <a:pt x="175" y="35"/>
                    <a:pt x="167" y="121"/>
                  </a:cubicBezTo>
                  <a:cubicBezTo>
                    <a:pt x="155" y="264"/>
                    <a:pt x="119" y="478"/>
                    <a:pt x="107" y="657"/>
                  </a:cubicBezTo>
                  <a:cubicBezTo>
                    <a:pt x="95" y="835"/>
                    <a:pt x="95" y="1050"/>
                    <a:pt x="83" y="1240"/>
                  </a:cubicBezTo>
                  <a:cubicBezTo>
                    <a:pt x="60" y="1431"/>
                    <a:pt x="36" y="1633"/>
                    <a:pt x="24" y="1824"/>
                  </a:cubicBezTo>
                  <a:cubicBezTo>
                    <a:pt x="0" y="2014"/>
                    <a:pt x="0" y="2205"/>
                    <a:pt x="0" y="2395"/>
                  </a:cubicBezTo>
                  <a:cubicBezTo>
                    <a:pt x="0" y="2598"/>
                    <a:pt x="24" y="2788"/>
                    <a:pt x="24" y="2979"/>
                  </a:cubicBezTo>
                  <a:cubicBezTo>
                    <a:pt x="24" y="3169"/>
                    <a:pt x="24" y="3371"/>
                    <a:pt x="36" y="3562"/>
                  </a:cubicBezTo>
                  <a:cubicBezTo>
                    <a:pt x="36" y="3752"/>
                    <a:pt x="48" y="3943"/>
                    <a:pt x="60" y="4145"/>
                  </a:cubicBezTo>
                  <a:cubicBezTo>
                    <a:pt x="83" y="4336"/>
                    <a:pt x="119" y="4526"/>
                    <a:pt x="143" y="4717"/>
                  </a:cubicBezTo>
                  <a:cubicBezTo>
                    <a:pt x="155" y="4919"/>
                    <a:pt x="167" y="5110"/>
                    <a:pt x="202" y="5300"/>
                  </a:cubicBezTo>
                  <a:lnTo>
                    <a:pt x="286" y="5884"/>
                  </a:lnTo>
                  <a:cubicBezTo>
                    <a:pt x="321" y="6074"/>
                    <a:pt x="345" y="6265"/>
                    <a:pt x="393" y="6467"/>
                  </a:cubicBezTo>
                  <a:cubicBezTo>
                    <a:pt x="417" y="6658"/>
                    <a:pt x="452" y="6848"/>
                    <a:pt x="500" y="7039"/>
                  </a:cubicBezTo>
                  <a:cubicBezTo>
                    <a:pt x="536" y="7241"/>
                    <a:pt x="572" y="7431"/>
                    <a:pt x="619" y="7610"/>
                  </a:cubicBezTo>
                  <a:cubicBezTo>
                    <a:pt x="655" y="7801"/>
                    <a:pt x="738" y="7979"/>
                    <a:pt x="798" y="8170"/>
                  </a:cubicBezTo>
                  <a:cubicBezTo>
                    <a:pt x="857" y="8372"/>
                    <a:pt x="893" y="8551"/>
                    <a:pt x="976" y="8741"/>
                  </a:cubicBezTo>
                  <a:cubicBezTo>
                    <a:pt x="1036" y="8932"/>
                    <a:pt x="1048" y="9122"/>
                    <a:pt x="1119" y="9325"/>
                  </a:cubicBezTo>
                  <a:cubicBezTo>
                    <a:pt x="1191" y="9503"/>
                    <a:pt x="1286" y="9682"/>
                    <a:pt x="1357" y="9860"/>
                  </a:cubicBezTo>
                  <a:cubicBezTo>
                    <a:pt x="1429" y="10039"/>
                    <a:pt x="1476" y="10229"/>
                    <a:pt x="1572" y="10408"/>
                  </a:cubicBezTo>
                  <a:cubicBezTo>
                    <a:pt x="1643" y="10587"/>
                    <a:pt x="1762" y="10753"/>
                    <a:pt x="1845" y="10932"/>
                  </a:cubicBezTo>
                  <a:cubicBezTo>
                    <a:pt x="1941" y="11111"/>
                    <a:pt x="2000" y="11289"/>
                    <a:pt x="2084" y="11468"/>
                  </a:cubicBezTo>
                  <a:cubicBezTo>
                    <a:pt x="2179" y="11646"/>
                    <a:pt x="2262" y="11801"/>
                    <a:pt x="2369" y="11980"/>
                  </a:cubicBezTo>
                  <a:cubicBezTo>
                    <a:pt x="2477" y="12158"/>
                    <a:pt x="2584" y="12325"/>
                    <a:pt x="2703" y="12492"/>
                  </a:cubicBezTo>
                  <a:cubicBezTo>
                    <a:pt x="2822" y="12658"/>
                    <a:pt x="2941" y="12801"/>
                    <a:pt x="3072" y="12956"/>
                  </a:cubicBezTo>
                  <a:cubicBezTo>
                    <a:pt x="3203" y="13099"/>
                    <a:pt x="3334" y="13254"/>
                    <a:pt x="3500" y="13385"/>
                  </a:cubicBezTo>
                  <a:cubicBezTo>
                    <a:pt x="3667" y="13516"/>
                    <a:pt x="3810" y="13635"/>
                    <a:pt x="3989" y="13742"/>
                  </a:cubicBezTo>
                  <a:cubicBezTo>
                    <a:pt x="4167" y="13849"/>
                    <a:pt x="4346" y="13920"/>
                    <a:pt x="4548" y="13992"/>
                  </a:cubicBezTo>
                  <a:cubicBezTo>
                    <a:pt x="4739" y="14063"/>
                    <a:pt x="4905" y="14123"/>
                    <a:pt x="5096" y="14159"/>
                  </a:cubicBezTo>
                  <a:lnTo>
                    <a:pt x="5120" y="14159"/>
                  </a:lnTo>
                  <a:cubicBezTo>
                    <a:pt x="5159" y="14159"/>
                    <a:pt x="5252" y="14164"/>
                    <a:pt x="5341" y="14164"/>
                  </a:cubicBezTo>
                  <a:cubicBezTo>
                    <a:pt x="5386" y="14164"/>
                    <a:pt x="5429" y="14162"/>
                    <a:pt x="5465" y="14159"/>
                  </a:cubicBezTo>
                  <a:cubicBezTo>
                    <a:pt x="5560" y="14147"/>
                    <a:pt x="5703" y="14147"/>
                    <a:pt x="5775" y="14111"/>
                  </a:cubicBezTo>
                  <a:cubicBezTo>
                    <a:pt x="5858" y="14087"/>
                    <a:pt x="5834" y="14099"/>
                    <a:pt x="5917" y="14039"/>
                  </a:cubicBezTo>
                  <a:cubicBezTo>
                    <a:pt x="5989" y="13980"/>
                    <a:pt x="5917" y="13885"/>
                    <a:pt x="5834" y="13873"/>
                  </a:cubicBezTo>
                  <a:lnTo>
                    <a:pt x="5775" y="13873"/>
                  </a:lnTo>
                  <a:cubicBezTo>
                    <a:pt x="5751" y="13873"/>
                    <a:pt x="5703" y="13885"/>
                    <a:pt x="5679" y="13885"/>
                  </a:cubicBezTo>
                  <a:cubicBezTo>
                    <a:pt x="5514" y="13904"/>
                    <a:pt x="5381" y="13924"/>
                    <a:pt x="5240" y="13924"/>
                  </a:cubicBezTo>
                  <a:cubicBezTo>
                    <a:pt x="5208" y="13924"/>
                    <a:pt x="5176" y="13923"/>
                    <a:pt x="5144" y="13920"/>
                  </a:cubicBezTo>
                  <a:cubicBezTo>
                    <a:pt x="4941" y="13908"/>
                    <a:pt x="4786" y="13873"/>
                    <a:pt x="4584" y="13813"/>
                  </a:cubicBezTo>
                  <a:cubicBezTo>
                    <a:pt x="4405" y="13754"/>
                    <a:pt x="4251" y="13670"/>
                    <a:pt x="4084" y="13563"/>
                  </a:cubicBezTo>
                  <a:cubicBezTo>
                    <a:pt x="3917" y="13456"/>
                    <a:pt x="3774" y="13337"/>
                    <a:pt x="3631" y="13218"/>
                  </a:cubicBezTo>
                  <a:cubicBezTo>
                    <a:pt x="3489" y="13099"/>
                    <a:pt x="3358" y="12968"/>
                    <a:pt x="3239" y="12813"/>
                  </a:cubicBezTo>
                  <a:cubicBezTo>
                    <a:pt x="3096" y="12670"/>
                    <a:pt x="3000" y="12515"/>
                    <a:pt x="2893" y="12361"/>
                  </a:cubicBezTo>
                  <a:cubicBezTo>
                    <a:pt x="2786" y="12194"/>
                    <a:pt x="2679" y="12027"/>
                    <a:pt x="2596" y="11861"/>
                  </a:cubicBezTo>
                  <a:cubicBezTo>
                    <a:pt x="2488" y="11706"/>
                    <a:pt x="2405" y="11539"/>
                    <a:pt x="2310" y="11361"/>
                  </a:cubicBezTo>
                  <a:cubicBezTo>
                    <a:pt x="2226" y="11182"/>
                    <a:pt x="2131" y="11015"/>
                    <a:pt x="2048" y="10837"/>
                  </a:cubicBezTo>
                  <a:cubicBezTo>
                    <a:pt x="1953" y="10658"/>
                    <a:pt x="1881" y="10479"/>
                    <a:pt x="1810" y="10301"/>
                  </a:cubicBezTo>
                  <a:lnTo>
                    <a:pt x="1584" y="9765"/>
                  </a:lnTo>
                  <a:cubicBezTo>
                    <a:pt x="1512" y="9587"/>
                    <a:pt x="1405" y="9420"/>
                    <a:pt x="1345" y="9229"/>
                  </a:cubicBezTo>
                  <a:cubicBezTo>
                    <a:pt x="1286" y="9051"/>
                    <a:pt x="1238" y="8860"/>
                    <a:pt x="1179" y="8670"/>
                  </a:cubicBezTo>
                  <a:cubicBezTo>
                    <a:pt x="1119" y="8467"/>
                    <a:pt x="1060" y="8289"/>
                    <a:pt x="1012" y="8098"/>
                  </a:cubicBezTo>
                  <a:cubicBezTo>
                    <a:pt x="953" y="7908"/>
                    <a:pt x="941" y="7729"/>
                    <a:pt x="893" y="7515"/>
                  </a:cubicBezTo>
                  <a:cubicBezTo>
                    <a:pt x="857" y="7312"/>
                    <a:pt x="798" y="7205"/>
                    <a:pt x="750" y="6943"/>
                  </a:cubicBezTo>
                  <a:cubicBezTo>
                    <a:pt x="702" y="6681"/>
                    <a:pt x="595" y="6110"/>
                    <a:pt x="560" y="5848"/>
                  </a:cubicBezTo>
                  <a:cubicBezTo>
                    <a:pt x="512" y="5598"/>
                    <a:pt x="500" y="5479"/>
                    <a:pt x="464" y="5276"/>
                  </a:cubicBezTo>
                  <a:cubicBezTo>
                    <a:pt x="441" y="5062"/>
                    <a:pt x="405" y="4895"/>
                    <a:pt x="393" y="4693"/>
                  </a:cubicBezTo>
                  <a:cubicBezTo>
                    <a:pt x="381" y="4503"/>
                    <a:pt x="333" y="4324"/>
                    <a:pt x="321" y="4110"/>
                  </a:cubicBezTo>
                  <a:cubicBezTo>
                    <a:pt x="298" y="3919"/>
                    <a:pt x="333" y="3729"/>
                    <a:pt x="333" y="3538"/>
                  </a:cubicBezTo>
                  <a:cubicBezTo>
                    <a:pt x="321" y="3336"/>
                    <a:pt x="298" y="3145"/>
                    <a:pt x="298" y="2955"/>
                  </a:cubicBezTo>
                  <a:lnTo>
                    <a:pt x="298" y="2371"/>
                  </a:lnTo>
                  <a:cubicBezTo>
                    <a:pt x="298" y="2181"/>
                    <a:pt x="286" y="1990"/>
                    <a:pt x="286" y="1788"/>
                  </a:cubicBezTo>
                  <a:cubicBezTo>
                    <a:pt x="286" y="1597"/>
                    <a:pt x="286" y="1407"/>
                    <a:pt x="298" y="1216"/>
                  </a:cubicBezTo>
                  <a:cubicBezTo>
                    <a:pt x="321" y="1038"/>
                    <a:pt x="393" y="812"/>
                    <a:pt x="393" y="645"/>
                  </a:cubicBezTo>
                  <a:cubicBezTo>
                    <a:pt x="405" y="478"/>
                    <a:pt x="441" y="264"/>
                    <a:pt x="441" y="145"/>
                  </a:cubicBezTo>
                  <a:cubicBezTo>
                    <a:pt x="405" y="62"/>
                    <a:pt x="381" y="62"/>
                    <a:pt x="321" y="26"/>
                  </a:cubicBezTo>
                  <a:cubicBezTo>
                    <a:pt x="301" y="10"/>
                    <a:pt x="278" y="0"/>
                    <a:pt x="2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01" name="Google Shape;20101;p28"/>
            <p:cNvSpPr/>
            <p:nvPr/>
          </p:nvSpPr>
          <p:spPr>
            <a:xfrm>
              <a:off x="3876950" y="2603200"/>
              <a:ext cx="82150" cy="288975"/>
            </a:xfrm>
            <a:custGeom>
              <a:avLst/>
              <a:gdLst/>
              <a:ahLst/>
              <a:cxnLst/>
              <a:rect l="l" t="t" r="r" b="b"/>
              <a:pathLst>
                <a:path w="3286" h="11559" extrusionOk="0">
                  <a:moveTo>
                    <a:pt x="232" y="0"/>
                  </a:moveTo>
                  <a:cubicBezTo>
                    <a:pt x="195" y="0"/>
                    <a:pt x="163" y="25"/>
                    <a:pt x="156" y="93"/>
                  </a:cubicBezTo>
                  <a:cubicBezTo>
                    <a:pt x="132" y="200"/>
                    <a:pt x="132" y="379"/>
                    <a:pt x="120" y="510"/>
                  </a:cubicBezTo>
                  <a:cubicBezTo>
                    <a:pt x="108" y="641"/>
                    <a:pt x="120" y="819"/>
                    <a:pt x="108" y="974"/>
                  </a:cubicBezTo>
                  <a:cubicBezTo>
                    <a:pt x="84" y="1117"/>
                    <a:pt x="60" y="1272"/>
                    <a:pt x="60" y="1426"/>
                  </a:cubicBezTo>
                  <a:cubicBezTo>
                    <a:pt x="49" y="1581"/>
                    <a:pt x="49" y="1748"/>
                    <a:pt x="37" y="1891"/>
                  </a:cubicBezTo>
                  <a:cubicBezTo>
                    <a:pt x="13" y="2046"/>
                    <a:pt x="37" y="2200"/>
                    <a:pt x="37" y="2355"/>
                  </a:cubicBezTo>
                  <a:cubicBezTo>
                    <a:pt x="37" y="2498"/>
                    <a:pt x="13" y="2665"/>
                    <a:pt x="13" y="2819"/>
                  </a:cubicBezTo>
                  <a:cubicBezTo>
                    <a:pt x="13" y="2962"/>
                    <a:pt x="1" y="3129"/>
                    <a:pt x="1" y="3272"/>
                  </a:cubicBezTo>
                  <a:cubicBezTo>
                    <a:pt x="1" y="3427"/>
                    <a:pt x="37" y="3570"/>
                    <a:pt x="37" y="3724"/>
                  </a:cubicBezTo>
                  <a:cubicBezTo>
                    <a:pt x="37" y="3867"/>
                    <a:pt x="13" y="4022"/>
                    <a:pt x="37" y="4165"/>
                  </a:cubicBezTo>
                  <a:cubicBezTo>
                    <a:pt x="37" y="4320"/>
                    <a:pt x="60" y="4462"/>
                    <a:pt x="60" y="4617"/>
                  </a:cubicBezTo>
                  <a:cubicBezTo>
                    <a:pt x="72" y="4760"/>
                    <a:pt x="96" y="4915"/>
                    <a:pt x="96" y="5058"/>
                  </a:cubicBezTo>
                  <a:cubicBezTo>
                    <a:pt x="108" y="5213"/>
                    <a:pt x="108" y="5355"/>
                    <a:pt x="120" y="5510"/>
                  </a:cubicBezTo>
                  <a:cubicBezTo>
                    <a:pt x="132" y="5653"/>
                    <a:pt x="132" y="5808"/>
                    <a:pt x="156" y="5951"/>
                  </a:cubicBezTo>
                  <a:cubicBezTo>
                    <a:pt x="168" y="6106"/>
                    <a:pt x="215" y="6248"/>
                    <a:pt x="239" y="6403"/>
                  </a:cubicBezTo>
                  <a:cubicBezTo>
                    <a:pt x="251" y="6546"/>
                    <a:pt x="299" y="6701"/>
                    <a:pt x="310" y="6844"/>
                  </a:cubicBezTo>
                  <a:cubicBezTo>
                    <a:pt x="346" y="6998"/>
                    <a:pt x="334" y="7141"/>
                    <a:pt x="358" y="7296"/>
                  </a:cubicBezTo>
                  <a:cubicBezTo>
                    <a:pt x="394" y="7439"/>
                    <a:pt x="430" y="7594"/>
                    <a:pt x="477" y="7725"/>
                  </a:cubicBezTo>
                  <a:cubicBezTo>
                    <a:pt x="513" y="7880"/>
                    <a:pt x="525" y="8022"/>
                    <a:pt x="549" y="8177"/>
                  </a:cubicBezTo>
                  <a:cubicBezTo>
                    <a:pt x="584" y="8320"/>
                    <a:pt x="656" y="8451"/>
                    <a:pt x="703" y="8606"/>
                  </a:cubicBezTo>
                  <a:cubicBezTo>
                    <a:pt x="751" y="8749"/>
                    <a:pt x="763" y="8903"/>
                    <a:pt x="811" y="9046"/>
                  </a:cubicBezTo>
                  <a:cubicBezTo>
                    <a:pt x="846" y="9201"/>
                    <a:pt x="894" y="9332"/>
                    <a:pt x="953" y="9487"/>
                  </a:cubicBezTo>
                  <a:cubicBezTo>
                    <a:pt x="1001" y="9630"/>
                    <a:pt x="1061" y="9761"/>
                    <a:pt x="1120" y="9904"/>
                  </a:cubicBezTo>
                  <a:cubicBezTo>
                    <a:pt x="1180" y="10046"/>
                    <a:pt x="1239" y="10177"/>
                    <a:pt x="1311" y="10320"/>
                  </a:cubicBezTo>
                  <a:cubicBezTo>
                    <a:pt x="1370" y="10463"/>
                    <a:pt x="1442" y="10594"/>
                    <a:pt x="1525" y="10725"/>
                  </a:cubicBezTo>
                  <a:cubicBezTo>
                    <a:pt x="1608" y="10868"/>
                    <a:pt x="1680" y="10999"/>
                    <a:pt x="1799" y="11118"/>
                  </a:cubicBezTo>
                  <a:cubicBezTo>
                    <a:pt x="1918" y="11237"/>
                    <a:pt x="2037" y="11320"/>
                    <a:pt x="2192" y="11404"/>
                  </a:cubicBezTo>
                  <a:cubicBezTo>
                    <a:pt x="2335" y="11487"/>
                    <a:pt x="2442" y="11547"/>
                    <a:pt x="2620" y="11559"/>
                  </a:cubicBezTo>
                  <a:lnTo>
                    <a:pt x="2656" y="11559"/>
                  </a:lnTo>
                  <a:cubicBezTo>
                    <a:pt x="2692" y="11559"/>
                    <a:pt x="2858" y="11559"/>
                    <a:pt x="2930" y="11535"/>
                  </a:cubicBezTo>
                  <a:cubicBezTo>
                    <a:pt x="3013" y="11523"/>
                    <a:pt x="3132" y="11487"/>
                    <a:pt x="3192" y="11440"/>
                  </a:cubicBezTo>
                  <a:cubicBezTo>
                    <a:pt x="3251" y="11404"/>
                    <a:pt x="3228" y="11416"/>
                    <a:pt x="3263" y="11344"/>
                  </a:cubicBezTo>
                  <a:cubicBezTo>
                    <a:pt x="3285" y="11267"/>
                    <a:pt x="3215" y="11200"/>
                    <a:pt x="3158" y="11200"/>
                  </a:cubicBezTo>
                  <a:cubicBezTo>
                    <a:pt x="3153" y="11200"/>
                    <a:pt x="3149" y="11201"/>
                    <a:pt x="3144" y="11201"/>
                  </a:cubicBezTo>
                  <a:cubicBezTo>
                    <a:pt x="3114" y="11213"/>
                    <a:pt x="3114" y="11213"/>
                    <a:pt x="3116" y="11213"/>
                  </a:cubicBezTo>
                  <a:cubicBezTo>
                    <a:pt x="3117" y="11213"/>
                    <a:pt x="3120" y="11213"/>
                    <a:pt x="3097" y="11225"/>
                  </a:cubicBezTo>
                  <a:cubicBezTo>
                    <a:pt x="3049" y="11237"/>
                    <a:pt x="3097" y="11237"/>
                    <a:pt x="3025" y="11249"/>
                  </a:cubicBezTo>
                  <a:cubicBezTo>
                    <a:pt x="2963" y="11280"/>
                    <a:pt x="2830" y="11311"/>
                    <a:pt x="2718" y="11311"/>
                  </a:cubicBezTo>
                  <a:cubicBezTo>
                    <a:pt x="2701" y="11311"/>
                    <a:pt x="2684" y="11310"/>
                    <a:pt x="2668" y="11309"/>
                  </a:cubicBezTo>
                  <a:cubicBezTo>
                    <a:pt x="2549" y="11297"/>
                    <a:pt x="2394" y="11285"/>
                    <a:pt x="2275" y="11225"/>
                  </a:cubicBezTo>
                  <a:cubicBezTo>
                    <a:pt x="2156" y="11142"/>
                    <a:pt x="2061" y="11070"/>
                    <a:pt x="1954" y="10951"/>
                  </a:cubicBezTo>
                  <a:cubicBezTo>
                    <a:pt x="1846" y="10844"/>
                    <a:pt x="1787" y="10725"/>
                    <a:pt x="1715" y="10594"/>
                  </a:cubicBezTo>
                  <a:cubicBezTo>
                    <a:pt x="1644" y="10475"/>
                    <a:pt x="1561" y="10344"/>
                    <a:pt x="1501" y="10213"/>
                  </a:cubicBezTo>
                  <a:cubicBezTo>
                    <a:pt x="1442" y="10070"/>
                    <a:pt x="1406" y="9927"/>
                    <a:pt x="1346" y="9796"/>
                  </a:cubicBezTo>
                  <a:cubicBezTo>
                    <a:pt x="1287" y="9665"/>
                    <a:pt x="1239" y="9511"/>
                    <a:pt x="1192" y="9380"/>
                  </a:cubicBezTo>
                  <a:cubicBezTo>
                    <a:pt x="1144" y="9249"/>
                    <a:pt x="1084" y="9094"/>
                    <a:pt x="1049" y="8963"/>
                  </a:cubicBezTo>
                  <a:cubicBezTo>
                    <a:pt x="1001" y="8832"/>
                    <a:pt x="953" y="8677"/>
                    <a:pt x="906" y="8534"/>
                  </a:cubicBezTo>
                  <a:cubicBezTo>
                    <a:pt x="870" y="8380"/>
                    <a:pt x="834" y="8249"/>
                    <a:pt x="787" y="8094"/>
                  </a:cubicBezTo>
                  <a:cubicBezTo>
                    <a:pt x="763" y="7951"/>
                    <a:pt x="715" y="7820"/>
                    <a:pt x="691" y="7665"/>
                  </a:cubicBezTo>
                  <a:cubicBezTo>
                    <a:pt x="656" y="7522"/>
                    <a:pt x="596" y="7379"/>
                    <a:pt x="572" y="7237"/>
                  </a:cubicBezTo>
                  <a:cubicBezTo>
                    <a:pt x="537" y="7082"/>
                    <a:pt x="525" y="6939"/>
                    <a:pt x="489" y="6784"/>
                  </a:cubicBezTo>
                  <a:cubicBezTo>
                    <a:pt x="465" y="6641"/>
                    <a:pt x="430" y="6487"/>
                    <a:pt x="418" y="6344"/>
                  </a:cubicBezTo>
                  <a:cubicBezTo>
                    <a:pt x="406" y="6189"/>
                    <a:pt x="406" y="6046"/>
                    <a:pt x="394" y="5891"/>
                  </a:cubicBezTo>
                  <a:cubicBezTo>
                    <a:pt x="370" y="5748"/>
                    <a:pt x="346" y="5594"/>
                    <a:pt x="334" y="5451"/>
                  </a:cubicBezTo>
                  <a:cubicBezTo>
                    <a:pt x="310" y="5296"/>
                    <a:pt x="310" y="5153"/>
                    <a:pt x="299" y="4998"/>
                  </a:cubicBezTo>
                  <a:lnTo>
                    <a:pt x="251" y="4558"/>
                  </a:lnTo>
                  <a:cubicBezTo>
                    <a:pt x="239" y="4403"/>
                    <a:pt x="239" y="4260"/>
                    <a:pt x="239" y="4105"/>
                  </a:cubicBezTo>
                  <a:cubicBezTo>
                    <a:pt x="239" y="3962"/>
                    <a:pt x="227" y="3808"/>
                    <a:pt x="227" y="3665"/>
                  </a:cubicBezTo>
                  <a:cubicBezTo>
                    <a:pt x="227" y="3510"/>
                    <a:pt x="191" y="3367"/>
                    <a:pt x="191" y="3212"/>
                  </a:cubicBezTo>
                  <a:cubicBezTo>
                    <a:pt x="191" y="3069"/>
                    <a:pt x="239" y="2915"/>
                    <a:pt x="239" y="2772"/>
                  </a:cubicBezTo>
                  <a:cubicBezTo>
                    <a:pt x="239" y="2617"/>
                    <a:pt x="227" y="2474"/>
                    <a:pt x="239" y="2307"/>
                  </a:cubicBezTo>
                  <a:cubicBezTo>
                    <a:pt x="239" y="2165"/>
                    <a:pt x="251" y="2010"/>
                    <a:pt x="251" y="1843"/>
                  </a:cubicBezTo>
                  <a:cubicBezTo>
                    <a:pt x="251" y="1700"/>
                    <a:pt x="239" y="1534"/>
                    <a:pt x="251" y="1391"/>
                  </a:cubicBezTo>
                  <a:cubicBezTo>
                    <a:pt x="251" y="1236"/>
                    <a:pt x="251" y="1069"/>
                    <a:pt x="275" y="926"/>
                  </a:cubicBezTo>
                  <a:cubicBezTo>
                    <a:pt x="287" y="772"/>
                    <a:pt x="346" y="617"/>
                    <a:pt x="346" y="474"/>
                  </a:cubicBezTo>
                  <a:cubicBezTo>
                    <a:pt x="358" y="343"/>
                    <a:pt x="358" y="164"/>
                    <a:pt x="358" y="81"/>
                  </a:cubicBezTo>
                  <a:cubicBezTo>
                    <a:pt x="370" y="45"/>
                    <a:pt x="346" y="45"/>
                    <a:pt x="299" y="21"/>
                  </a:cubicBezTo>
                  <a:cubicBezTo>
                    <a:pt x="277" y="8"/>
                    <a:pt x="253" y="0"/>
                    <a:pt x="2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02" name="Google Shape;20102;p28"/>
            <p:cNvSpPr/>
            <p:nvPr/>
          </p:nvSpPr>
          <p:spPr>
            <a:xfrm>
              <a:off x="3804625" y="2559700"/>
              <a:ext cx="90175" cy="250425"/>
            </a:xfrm>
            <a:custGeom>
              <a:avLst/>
              <a:gdLst/>
              <a:ahLst/>
              <a:cxnLst/>
              <a:rect l="l" t="t" r="r" b="b"/>
              <a:pathLst>
                <a:path w="3607" h="10017" extrusionOk="0">
                  <a:moveTo>
                    <a:pt x="138" y="1"/>
                  </a:moveTo>
                  <a:cubicBezTo>
                    <a:pt x="91" y="1"/>
                    <a:pt x="48" y="26"/>
                    <a:pt x="48" y="95"/>
                  </a:cubicBezTo>
                  <a:cubicBezTo>
                    <a:pt x="36" y="190"/>
                    <a:pt x="48" y="357"/>
                    <a:pt x="36" y="476"/>
                  </a:cubicBezTo>
                  <a:cubicBezTo>
                    <a:pt x="36" y="607"/>
                    <a:pt x="48" y="761"/>
                    <a:pt x="48" y="892"/>
                  </a:cubicBezTo>
                  <a:cubicBezTo>
                    <a:pt x="48" y="1023"/>
                    <a:pt x="25" y="1178"/>
                    <a:pt x="25" y="1309"/>
                  </a:cubicBezTo>
                  <a:cubicBezTo>
                    <a:pt x="25" y="1464"/>
                    <a:pt x="1" y="1583"/>
                    <a:pt x="1" y="1726"/>
                  </a:cubicBezTo>
                  <a:cubicBezTo>
                    <a:pt x="1" y="1881"/>
                    <a:pt x="25" y="1964"/>
                    <a:pt x="25" y="2154"/>
                  </a:cubicBezTo>
                  <a:lnTo>
                    <a:pt x="25" y="2976"/>
                  </a:lnTo>
                  <a:cubicBezTo>
                    <a:pt x="25" y="3166"/>
                    <a:pt x="48" y="3262"/>
                    <a:pt x="60" y="3405"/>
                  </a:cubicBezTo>
                  <a:lnTo>
                    <a:pt x="60" y="3845"/>
                  </a:lnTo>
                  <a:cubicBezTo>
                    <a:pt x="60" y="3988"/>
                    <a:pt x="96" y="4119"/>
                    <a:pt x="96" y="4262"/>
                  </a:cubicBezTo>
                  <a:cubicBezTo>
                    <a:pt x="108" y="4405"/>
                    <a:pt x="108" y="4536"/>
                    <a:pt x="132" y="4678"/>
                  </a:cubicBezTo>
                  <a:cubicBezTo>
                    <a:pt x="144" y="4809"/>
                    <a:pt x="132" y="4952"/>
                    <a:pt x="144" y="5095"/>
                  </a:cubicBezTo>
                  <a:cubicBezTo>
                    <a:pt x="155" y="5226"/>
                    <a:pt x="155" y="5369"/>
                    <a:pt x="167" y="5512"/>
                  </a:cubicBezTo>
                  <a:cubicBezTo>
                    <a:pt x="191" y="5643"/>
                    <a:pt x="227" y="5786"/>
                    <a:pt x="251" y="5929"/>
                  </a:cubicBezTo>
                  <a:cubicBezTo>
                    <a:pt x="263" y="6060"/>
                    <a:pt x="286" y="6202"/>
                    <a:pt x="310" y="6345"/>
                  </a:cubicBezTo>
                  <a:cubicBezTo>
                    <a:pt x="322" y="6476"/>
                    <a:pt x="310" y="6619"/>
                    <a:pt x="334" y="6774"/>
                  </a:cubicBezTo>
                  <a:cubicBezTo>
                    <a:pt x="346" y="6905"/>
                    <a:pt x="406" y="7036"/>
                    <a:pt x="429" y="7191"/>
                  </a:cubicBezTo>
                  <a:cubicBezTo>
                    <a:pt x="453" y="7322"/>
                    <a:pt x="441" y="7476"/>
                    <a:pt x="489" y="7607"/>
                  </a:cubicBezTo>
                  <a:cubicBezTo>
                    <a:pt x="513" y="7738"/>
                    <a:pt x="584" y="7869"/>
                    <a:pt x="620" y="8012"/>
                  </a:cubicBezTo>
                  <a:cubicBezTo>
                    <a:pt x="667" y="8143"/>
                    <a:pt x="679" y="8274"/>
                    <a:pt x="739" y="8405"/>
                  </a:cubicBezTo>
                  <a:cubicBezTo>
                    <a:pt x="798" y="8548"/>
                    <a:pt x="846" y="8679"/>
                    <a:pt x="917" y="8798"/>
                  </a:cubicBezTo>
                  <a:cubicBezTo>
                    <a:pt x="989" y="8929"/>
                    <a:pt x="1060" y="9048"/>
                    <a:pt x="1156" y="9155"/>
                  </a:cubicBezTo>
                  <a:cubicBezTo>
                    <a:pt x="1239" y="9274"/>
                    <a:pt x="1346" y="9381"/>
                    <a:pt x="1453" y="9465"/>
                  </a:cubicBezTo>
                  <a:cubicBezTo>
                    <a:pt x="1560" y="9572"/>
                    <a:pt x="1679" y="9655"/>
                    <a:pt x="1799" y="9739"/>
                  </a:cubicBezTo>
                  <a:cubicBezTo>
                    <a:pt x="1930" y="9810"/>
                    <a:pt x="2049" y="9870"/>
                    <a:pt x="2191" y="9917"/>
                  </a:cubicBezTo>
                  <a:cubicBezTo>
                    <a:pt x="2334" y="9953"/>
                    <a:pt x="2477" y="9977"/>
                    <a:pt x="2632" y="9989"/>
                  </a:cubicBezTo>
                  <a:cubicBezTo>
                    <a:pt x="2730" y="9997"/>
                    <a:pt x="2816" y="10016"/>
                    <a:pt x="2910" y="10016"/>
                  </a:cubicBezTo>
                  <a:cubicBezTo>
                    <a:pt x="2954" y="10016"/>
                    <a:pt x="3000" y="10012"/>
                    <a:pt x="3049" y="10001"/>
                  </a:cubicBezTo>
                  <a:lnTo>
                    <a:pt x="3073" y="10001"/>
                  </a:lnTo>
                  <a:cubicBezTo>
                    <a:pt x="3120" y="10001"/>
                    <a:pt x="3251" y="9953"/>
                    <a:pt x="3311" y="9929"/>
                  </a:cubicBezTo>
                  <a:cubicBezTo>
                    <a:pt x="3370" y="9893"/>
                    <a:pt x="3477" y="9870"/>
                    <a:pt x="3525" y="9822"/>
                  </a:cubicBezTo>
                  <a:cubicBezTo>
                    <a:pt x="3561" y="9774"/>
                    <a:pt x="3549" y="9798"/>
                    <a:pt x="3584" y="9715"/>
                  </a:cubicBezTo>
                  <a:cubicBezTo>
                    <a:pt x="3607" y="9659"/>
                    <a:pt x="3535" y="9583"/>
                    <a:pt x="3477" y="9583"/>
                  </a:cubicBezTo>
                  <a:cubicBezTo>
                    <a:pt x="3473" y="9583"/>
                    <a:pt x="3469" y="9583"/>
                    <a:pt x="3465" y="9584"/>
                  </a:cubicBezTo>
                  <a:cubicBezTo>
                    <a:pt x="3436" y="9590"/>
                    <a:pt x="3436" y="9590"/>
                    <a:pt x="3437" y="9590"/>
                  </a:cubicBezTo>
                  <a:cubicBezTo>
                    <a:pt x="3439" y="9590"/>
                    <a:pt x="3442" y="9590"/>
                    <a:pt x="3418" y="9596"/>
                  </a:cubicBezTo>
                  <a:cubicBezTo>
                    <a:pt x="3370" y="9620"/>
                    <a:pt x="3418" y="9596"/>
                    <a:pt x="3346" y="9631"/>
                  </a:cubicBezTo>
                  <a:cubicBezTo>
                    <a:pt x="3263" y="9655"/>
                    <a:pt x="3120" y="9739"/>
                    <a:pt x="3013" y="9762"/>
                  </a:cubicBezTo>
                  <a:cubicBezTo>
                    <a:pt x="2907" y="9773"/>
                    <a:pt x="2792" y="9812"/>
                    <a:pt x="2683" y="9812"/>
                  </a:cubicBezTo>
                  <a:cubicBezTo>
                    <a:pt x="2670" y="9812"/>
                    <a:pt x="2657" y="9811"/>
                    <a:pt x="2644" y="9810"/>
                  </a:cubicBezTo>
                  <a:cubicBezTo>
                    <a:pt x="2513" y="9798"/>
                    <a:pt x="2394" y="9762"/>
                    <a:pt x="2275" y="9715"/>
                  </a:cubicBezTo>
                  <a:cubicBezTo>
                    <a:pt x="2156" y="9679"/>
                    <a:pt x="2037" y="9620"/>
                    <a:pt x="1930" y="9536"/>
                  </a:cubicBezTo>
                  <a:cubicBezTo>
                    <a:pt x="1810" y="9465"/>
                    <a:pt x="1715" y="9405"/>
                    <a:pt x="1620" y="9298"/>
                  </a:cubicBezTo>
                  <a:cubicBezTo>
                    <a:pt x="1513" y="9215"/>
                    <a:pt x="1453" y="9108"/>
                    <a:pt x="1358" y="9000"/>
                  </a:cubicBezTo>
                  <a:cubicBezTo>
                    <a:pt x="1287" y="8893"/>
                    <a:pt x="1227" y="8786"/>
                    <a:pt x="1156" y="8667"/>
                  </a:cubicBezTo>
                  <a:lnTo>
                    <a:pt x="977" y="8310"/>
                  </a:lnTo>
                  <a:cubicBezTo>
                    <a:pt x="929" y="8191"/>
                    <a:pt x="882" y="8048"/>
                    <a:pt x="846" y="7917"/>
                  </a:cubicBezTo>
                  <a:cubicBezTo>
                    <a:pt x="798" y="7786"/>
                    <a:pt x="763" y="7667"/>
                    <a:pt x="739" y="7512"/>
                  </a:cubicBezTo>
                  <a:cubicBezTo>
                    <a:pt x="703" y="7381"/>
                    <a:pt x="691" y="7262"/>
                    <a:pt x="667" y="7119"/>
                  </a:cubicBezTo>
                  <a:cubicBezTo>
                    <a:pt x="632" y="6964"/>
                    <a:pt x="584" y="6881"/>
                    <a:pt x="560" y="6703"/>
                  </a:cubicBezTo>
                  <a:cubicBezTo>
                    <a:pt x="525" y="6500"/>
                    <a:pt x="465" y="6083"/>
                    <a:pt x="453" y="5893"/>
                  </a:cubicBezTo>
                  <a:cubicBezTo>
                    <a:pt x="417" y="5702"/>
                    <a:pt x="453" y="5607"/>
                    <a:pt x="441" y="5464"/>
                  </a:cubicBezTo>
                  <a:cubicBezTo>
                    <a:pt x="417" y="5310"/>
                    <a:pt x="394" y="5190"/>
                    <a:pt x="382" y="5048"/>
                  </a:cubicBezTo>
                  <a:cubicBezTo>
                    <a:pt x="358" y="4893"/>
                    <a:pt x="382" y="4762"/>
                    <a:pt x="358" y="4631"/>
                  </a:cubicBezTo>
                  <a:cubicBezTo>
                    <a:pt x="346" y="4500"/>
                    <a:pt x="334" y="4345"/>
                    <a:pt x="334" y="4214"/>
                  </a:cubicBezTo>
                  <a:cubicBezTo>
                    <a:pt x="322" y="4083"/>
                    <a:pt x="322" y="3928"/>
                    <a:pt x="322" y="3797"/>
                  </a:cubicBezTo>
                  <a:cubicBezTo>
                    <a:pt x="322" y="3666"/>
                    <a:pt x="298" y="3512"/>
                    <a:pt x="286" y="3381"/>
                  </a:cubicBezTo>
                  <a:cubicBezTo>
                    <a:pt x="286" y="3250"/>
                    <a:pt x="263" y="3095"/>
                    <a:pt x="263" y="2964"/>
                  </a:cubicBezTo>
                  <a:cubicBezTo>
                    <a:pt x="263" y="2833"/>
                    <a:pt x="298" y="2678"/>
                    <a:pt x="298" y="2547"/>
                  </a:cubicBezTo>
                  <a:cubicBezTo>
                    <a:pt x="298" y="2416"/>
                    <a:pt x="286" y="2262"/>
                    <a:pt x="286" y="2131"/>
                  </a:cubicBezTo>
                  <a:lnTo>
                    <a:pt x="286" y="1714"/>
                  </a:lnTo>
                  <a:cubicBezTo>
                    <a:pt x="286" y="1583"/>
                    <a:pt x="275" y="1428"/>
                    <a:pt x="275" y="1297"/>
                  </a:cubicBezTo>
                  <a:cubicBezTo>
                    <a:pt x="275" y="1166"/>
                    <a:pt x="263" y="1011"/>
                    <a:pt x="275" y="880"/>
                  </a:cubicBezTo>
                  <a:cubicBezTo>
                    <a:pt x="275" y="749"/>
                    <a:pt x="334" y="583"/>
                    <a:pt x="334" y="464"/>
                  </a:cubicBezTo>
                  <a:lnTo>
                    <a:pt x="334" y="83"/>
                  </a:lnTo>
                  <a:cubicBezTo>
                    <a:pt x="263" y="35"/>
                    <a:pt x="227" y="35"/>
                    <a:pt x="191" y="11"/>
                  </a:cubicBezTo>
                  <a:cubicBezTo>
                    <a:pt x="174" y="5"/>
                    <a:pt x="156" y="1"/>
                    <a:pt x="1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03" name="Google Shape;20103;p28"/>
            <p:cNvSpPr/>
            <p:nvPr/>
          </p:nvSpPr>
          <p:spPr>
            <a:xfrm>
              <a:off x="3735875" y="2538800"/>
              <a:ext cx="81875" cy="209900"/>
            </a:xfrm>
            <a:custGeom>
              <a:avLst/>
              <a:gdLst/>
              <a:ahLst/>
              <a:cxnLst/>
              <a:rect l="l" t="t" r="r" b="b"/>
              <a:pathLst>
                <a:path w="3275" h="8396" extrusionOk="0">
                  <a:moveTo>
                    <a:pt x="218" y="0"/>
                  </a:moveTo>
                  <a:cubicBezTo>
                    <a:pt x="181" y="0"/>
                    <a:pt x="143" y="19"/>
                    <a:pt x="119" y="73"/>
                  </a:cubicBezTo>
                  <a:cubicBezTo>
                    <a:pt x="96" y="169"/>
                    <a:pt x="96" y="300"/>
                    <a:pt x="96" y="407"/>
                  </a:cubicBezTo>
                  <a:cubicBezTo>
                    <a:pt x="72" y="502"/>
                    <a:pt x="96" y="645"/>
                    <a:pt x="72" y="740"/>
                  </a:cubicBezTo>
                  <a:cubicBezTo>
                    <a:pt x="60" y="871"/>
                    <a:pt x="36" y="990"/>
                    <a:pt x="36" y="1085"/>
                  </a:cubicBezTo>
                  <a:cubicBezTo>
                    <a:pt x="24" y="1204"/>
                    <a:pt x="24" y="1323"/>
                    <a:pt x="24" y="1431"/>
                  </a:cubicBezTo>
                  <a:lnTo>
                    <a:pt x="24" y="1788"/>
                  </a:lnTo>
                  <a:cubicBezTo>
                    <a:pt x="24" y="1907"/>
                    <a:pt x="0" y="2026"/>
                    <a:pt x="0" y="2145"/>
                  </a:cubicBezTo>
                  <a:lnTo>
                    <a:pt x="0" y="2502"/>
                  </a:lnTo>
                  <a:cubicBezTo>
                    <a:pt x="0" y="2621"/>
                    <a:pt x="36" y="2740"/>
                    <a:pt x="48" y="2847"/>
                  </a:cubicBezTo>
                  <a:lnTo>
                    <a:pt x="48" y="3205"/>
                  </a:lnTo>
                  <a:cubicBezTo>
                    <a:pt x="60" y="3324"/>
                    <a:pt x="72" y="3443"/>
                    <a:pt x="96" y="3538"/>
                  </a:cubicBezTo>
                  <a:cubicBezTo>
                    <a:pt x="108" y="3657"/>
                    <a:pt x="119" y="3776"/>
                    <a:pt x="131" y="3883"/>
                  </a:cubicBezTo>
                  <a:cubicBezTo>
                    <a:pt x="155" y="4002"/>
                    <a:pt x="155" y="4121"/>
                    <a:pt x="167" y="4241"/>
                  </a:cubicBezTo>
                  <a:cubicBezTo>
                    <a:pt x="179" y="4360"/>
                    <a:pt x="179" y="4479"/>
                    <a:pt x="191" y="4598"/>
                  </a:cubicBezTo>
                  <a:cubicBezTo>
                    <a:pt x="215" y="4717"/>
                    <a:pt x="250" y="4824"/>
                    <a:pt x="274" y="4943"/>
                  </a:cubicBezTo>
                  <a:cubicBezTo>
                    <a:pt x="286" y="5062"/>
                    <a:pt x="310" y="5169"/>
                    <a:pt x="334" y="5288"/>
                  </a:cubicBezTo>
                  <a:cubicBezTo>
                    <a:pt x="346" y="5407"/>
                    <a:pt x="334" y="5526"/>
                    <a:pt x="358" y="5645"/>
                  </a:cubicBezTo>
                  <a:cubicBezTo>
                    <a:pt x="393" y="5765"/>
                    <a:pt x="429" y="5860"/>
                    <a:pt x="465" y="5979"/>
                  </a:cubicBezTo>
                  <a:cubicBezTo>
                    <a:pt x="500" y="6098"/>
                    <a:pt x="500" y="6217"/>
                    <a:pt x="524" y="6336"/>
                  </a:cubicBezTo>
                  <a:cubicBezTo>
                    <a:pt x="560" y="6455"/>
                    <a:pt x="631" y="6562"/>
                    <a:pt x="667" y="6669"/>
                  </a:cubicBezTo>
                  <a:cubicBezTo>
                    <a:pt x="715" y="6788"/>
                    <a:pt x="750" y="6908"/>
                    <a:pt x="786" y="7015"/>
                  </a:cubicBezTo>
                  <a:lnTo>
                    <a:pt x="965" y="7324"/>
                  </a:lnTo>
                  <a:cubicBezTo>
                    <a:pt x="1048" y="7431"/>
                    <a:pt x="1120" y="7515"/>
                    <a:pt x="1191" y="7610"/>
                  </a:cubicBezTo>
                  <a:cubicBezTo>
                    <a:pt x="1286" y="7693"/>
                    <a:pt x="1370" y="7765"/>
                    <a:pt x="1465" y="7848"/>
                  </a:cubicBezTo>
                  <a:cubicBezTo>
                    <a:pt x="1548" y="7920"/>
                    <a:pt x="1655" y="7991"/>
                    <a:pt x="1762" y="8050"/>
                  </a:cubicBezTo>
                  <a:cubicBezTo>
                    <a:pt x="1858" y="8110"/>
                    <a:pt x="1965" y="8170"/>
                    <a:pt x="2084" y="8217"/>
                  </a:cubicBezTo>
                  <a:cubicBezTo>
                    <a:pt x="2203" y="8265"/>
                    <a:pt x="2310" y="8277"/>
                    <a:pt x="2429" y="8301"/>
                  </a:cubicBezTo>
                  <a:cubicBezTo>
                    <a:pt x="2548" y="8336"/>
                    <a:pt x="2632" y="8384"/>
                    <a:pt x="2751" y="8396"/>
                  </a:cubicBezTo>
                  <a:lnTo>
                    <a:pt x="2965" y="8396"/>
                  </a:lnTo>
                  <a:cubicBezTo>
                    <a:pt x="3025" y="8396"/>
                    <a:pt x="3096" y="8396"/>
                    <a:pt x="3156" y="8384"/>
                  </a:cubicBezTo>
                  <a:cubicBezTo>
                    <a:pt x="3203" y="8360"/>
                    <a:pt x="3203" y="8360"/>
                    <a:pt x="3227" y="8324"/>
                  </a:cubicBezTo>
                  <a:cubicBezTo>
                    <a:pt x="3275" y="8277"/>
                    <a:pt x="3251" y="8170"/>
                    <a:pt x="3191" y="8158"/>
                  </a:cubicBezTo>
                  <a:lnTo>
                    <a:pt x="3144" y="8146"/>
                  </a:lnTo>
                  <a:lnTo>
                    <a:pt x="3072" y="8146"/>
                  </a:lnTo>
                  <a:cubicBezTo>
                    <a:pt x="3013" y="8146"/>
                    <a:pt x="2858" y="8158"/>
                    <a:pt x="2751" y="8158"/>
                  </a:cubicBezTo>
                  <a:cubicBezTo>
                    <a:pt x="2655" y="8146"/>
                    <a:pt x="2536" y="8158"/>
                    <a:pt x="2429" y="8122"/>
                  </a:cubicBezTo>
                  <a:cubicBezTo>
                    <a:pt x="2322" y="8098"/>
                    <a:pt x="2215" y="8062"/>
                    <a:pt x="2120" y="8027"/>
                  </a:cubicBezTo>
                  <a:cubicBezTo>
                    <a:pt x="2013" y="7979"/>
                    <a:pt x="1917" y="7920"/>
                    <a:pt x="1834" y="7860"/>
                  </a:cubicBezTo>
                  <a:cubicBezTo>
                    <a:pt x="1739" y="7800"/>
                    <a:pt x="1643" y="7741"/>
                    <a:pt x="1560" y="7681"/>
                  </a:cubicBezTo>
                  <a:cubicBezTo>
                    <a:pt x="1477" y="7610"/>
                    <a:pt x="1405" y="7527"/>
                    <a:pt x="1322" y="7443"/>
                  </a:cubicBezTo>
                  <a:cubicBezTo>
                    <a:pt x="1251" y="7348"/>
                    <a:pt x="1191" y="7265"/>
                    <a:pt x="1131" y="7169"/>
                  </a:cubicBezTo>
                  <a:cubicBezTo>
                    <a:pt x="1072" y="7086"/>
                    <a:pt x="1012" y="6991"/>
                    <a:pt x="953" y="6896"/>
                  </a:cubicBezTo>
                  <a:cubicBezTo>
                    <a:pt x="893" y="6788"/>
                    <a:pt x="846" y="6693"/>
                    <a:pt x="822" y="6574"/>
                  </a:cubicBezTo>
                  <a:cubicBezTo>
                    <a:pt x="774" y="6479"/>
                    <a:pt x="750" y="6372"/>
                    <a:pt x="715" y="6253"/>
                  </a:cubicBezTo>
                  <a:cubicBezTo>
                    <a:pt x="691" y="6146"/>
                    <a:pt x="655" y="6026"/>
                    <a:pt x="631" y="5919"/>
                  </a:cubicBezTo>
                  <a:cubicBezTo>
                    <a:pt x="596" y="5800"/>
                    <a:pt x="548" y="5705"/>
                    <a:pt x="524" y="5598"/>
                  </a:cubicBezTo>
                  <a:cubicBezTo>
                    <a:pt x="489" y="5479"/>
                    <a:pt x="489" y="5372"/>
                    <a:pt x="465" y="5253"/>
                  </a:cubicBezTo>
                  <a:cubicBezTo>
                    <a:pt x="453" y="5133"/>
                    <a:pt x="417" y="5026"/>
                    <a:pt x="405" y="4907"/>
                  </a:cubicBezTo>
                  <a:cubicBezTo>
                    <a:pt x="393" y="4788"/>
                    <a:pt x="405" y="4669"/>
                    <a:pt x="369" y="4574"/>
                  </a:cubicBezTo>
                  <a:cubicBezTo>
                    <a:pt x="358" y="4455"/>
                    <a:pt x="334" y="4348"/>
                    <a:pt x="310" y="4229"/>
                  </a:cubicBezTo>
                  <a:cubicBezTo>
                    <a:pt x="298" y="4110"/>
                    <a:pt x="298" y="3990"/>
                    <a:pt x="286" y="3883"/>
                  </a:cubicBezTo>
                  <a:cubicBezTo>
                    <a:pt x="274" y="3764"/>
                    <a:pt x="250" y="3657"/>
                    <a:pt x="238" y="3538"/>
                  </a:cubicBezTo>
                  <a:cubicBezTo>
                    <a:pt x="227" y="3419"/>
                    <a:pt x="227" y="3324"/>
                    <a:pt x="215" y="3205"/>
                  </a:cubicBezTo>
                  <a:cubicBezTo>
                    <a:pt x="191" y="3086"/>
                    <a:pt x="191" y="2978"/>
                    <a:pt x="179" y="2859"/>
                  </a:cubicBezTo>
                  <a:cubicBezTo>
                    <a:pt x="167" y="2740"/>
                    <a:pt x="155" y="2633"/>
                    <a:pt x="155" y="2514"/>
                  </a:cubicBezTo>
                  <a:cubicBezTo>
                    <a:pt x="155" y="2395"/>
                    <a:pt x="191" y="2288"/>
                    <a:pt x="191" y="2169"/>
                  </a:cubicBezTo>
                  <a:cubicBezTo>
                    <a:pt x="191" y="2050"/>
                    <a:pt x="179" y="1955"/>
                    <a:pt x="179" y="1835"/>
                  </a:cubicBezTo>
                  <a:cubicBezTo>
                    <a:pt x="179" y="1716"/>
                    <a:pt x="179" y="1609"/>
                    <a:pt x="191" y="1490"/>
                  </a:cubicBezTo>
                  <a:cubicBezTo>
                    <a:pt x="191" y="1371"/>
                    <a:pt x="179" y="1252"/>
                    <a:pt x="179" y="1145"/>
                  </a:cubicBezTo>
                  <a:cubicBezTo>
                    <a:pt x="179" y="1026"/>
                    <a:pt x="179" y="907"/>
                    <a:pt x="191" y="800"/>
                  </a:cubicBezTo>
                  <a:cubicBezTo>
                    <a:pt x="215" y="681"/>
                    <a:pt x="274" y="561"/>
                    <a:pt x="274" y="466"/>
                  </a:cubicBezTo>
                  <a:cubicBezTo>
                    <a:pt x="274" y="359"/>
                    <a:pt x="286" y="228"/>
                    <a:pt x="286" y="169"/>
                  </a:cubicBezTo>
                  <a:cubicBezTo>
                    <a:pt x="346" y="50"/>
                    <a:pt x="322" y="50"/>
                    <a:pt x="274" y="14"/>
                  </a:cubicBezTo>
                  <a:cubicBezTo>
                    <a:pt x="258" y="6"/>
                    <a:pt x="238" y="0"/>
                    <a:pt x="2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04" name="Google Shape;20104;p28"/>
            <p:cNvSpPr/>
            <p:nvPr/>
          </p:nvSpPr>
          <p:spPr>
            <a:xfrm>
              <a:off x="3617700" y="2360475"/>
              <a:ext cx="246775" cy="502600"/>
            </a:xfrm>
            <a:custGeom>
              <a:avLst/>
              <a:gdLst/>
              <a:ahLst/>
              <a:cxnLst/>
              <a:rect l="l" t="t" r="r" b="b"/>
              <a:pathLst>
                <a:path w="9871" h="20104" extrusionOk="0">
                  <a:moveTo>
                    <a:pt x="5602" y="1"/>
                  </a:moveTo>
                  <a:cubicBezTo>
                    <a:pt x="5312" y="1"/>
                    <a:pt x="5014" y="30"/>
                    <a:pt x="4715" y="51"/>
                  </a:cubicBezTo>
                  <a:cubicBezTo>
                    <a:pt x="4370" y="86"/>
                    <a:pt x="4049" y="122"/>
                    <a:pt x="3703" y="229"/>
                  </a:cubicBezTo>
                  <a:cubicBezTo>
                    <a:pt x="3358" y="336"/>
                    <a:pt x="3049" y="444"/>
                    <a:pt x="2739" y="598"/>
                  </a:cubicBezTo>
                  <a:cubicBezTo>
                    <a:pt x="2429" y="765"/>
                    <a:pt x="2156" y="991"/>
                    <a:pt x="1894" y="1229"/>
                  </a:cubicBezTo>
                  <a:cubicBezTo>
                    <a:pt x="1620" y="1468"/>
                    <a:pt x="1382" y="1718"/>
                    <a:pt x="1191" y="2015"/>
                  </a:cubicBezTo>
                  <a:cubicBezTo>
                    <a:pt x="977" y="2313"/>
                    <a:pt x="858" y="2622"/>
                    <a:pt x="715" y="2956"/>
                  </a:cubicBezTo>
                  <a:cubicBezTo>
                    <a:pt x="584" y="3277"/>
                    <a:pt x="489" y="3611"/>
                    <a:pt x="393" y="3956"/>
                  </a:cubicBezTo>
                  <a:cubicBezTo>
                    <a:pt x="310" y="4289"/>
                    <a:pt x="239" y="4623"/>
                    <a:pt x="179" y="4980"/>
                  </a:cubicBezTo>
                  <a:cubicBezTo>
                    <a:pt x="132" y="5325"/>
                    <a:pt x="72" y="5659"/>
                    <a:pt x="36" y="6016"/>
                  </a:cubicBezTo>
                  <a:cubicBezTo>
                    <a:pt x="12" y="6361"/>
                    <a:pt x="24" y="6718"/>
                    <a:pt x="24" y="7063"/>
                  </a:cubicBezTo>
                  <a:cubicBezTo>
                    <a:pt x="12" y="7409"/>
                    <a:pt x="24" y="7766"/>
                    <a:pt x="24" y="8099"/>
                  </a:cubicBezTo>
                  <a:cubicBezTo>
                    <a:pt x="24" y="8445"/>
                    <a:pt x="1" y="8802"/>
                    <a:pt x="12" y="9147"/>
                  </a:cubicBezTo>
                  <a:cubicBezTo>
                    <a:pt x="24" y="9492"/>
                    <a:pt x="84" y="9826"/>
                    <a:pt x="120" y="10183"/>
                  </a:cubicBezTo>
                  <a:cubicBezTo>
                    <a:pt x="143" y="10528"/>
                    <a:pt x="143" y="10885"/>
                    <a:pt x="179" y="11231"/>
                  </a:cubicBezTo>
                  <a:cubicBezTo>
                    <a:pt x="215" y="11576"/>
                    <a:pt x="310" y="11909"/>
                    <a:pt x="358" y="12255"/>
                  </a:cubicBezTo>
                  <a:cubicBezTo>
                    <a:pt x="393" y="12600"/>
                    <a:pt x="417" y="12957"/>
                    <a:pt x="477" y="13302"/>
                  </a:cubicBezTo>
                  <a:cubicBezTo>
                    <a:pt x="536" y="13636"/>
                    <a:pt x="596" y="13981"/>
                    <a:pt x="679" y="14326"/>
                  </a:cubicBezTo>
                  <a:cubicBezTo>
                    <a:pt x="751" y="14672"/>
                    <a:pt x="858" y="15005"/>
                    <a:pt x="965" y="15350"/>
                  </a:cubicBezTo>
                  <a:cubicBezTo>
                    <a:pt x="1072" y="15695"/>
                    <a:pt x="1203" y="16005"/>
                    <a:pt x="1334" y="16350"/>
                  </a:cubicBezTo>
                  <a:cubicBezTo>
                    <a:pt x="1489" y="16672"/>
                    <a:pt x="1620" y="16981"/>
                    <a:pt x="1810" y="17303"/>
                  </a:cubicBezTo>
                  <a:cubicBezTo>
                    <a:pt x="1989" y="17612"/>
                    <a:pt x="2179" y="17898"/>
                    <a:pt x="2418" y="18172"/>
                  </a:cubicBezTo>
                  <a:cubicBezTo>
                    <a:pt x="2644" y="18458"/>
                    <a:pt x="2906" y="18684"/>
                    <a:pt x="3168" y="18934"/>
                  </a:cubicBezTo>
                  <a:cubicBezTo>
                    <a:pt x="3430" y="19172"/>
                    <a:pt x="3656" y="19386"/>
                    <a:pt x="3953" y="19589"/>
                  </a:cubicBezTo>
                  <a:cubicBezTo>
                    <a:pt x="3953" y="19589"/>
                    <a:pt x="3949" y="19584"/>
                    <a:pt x="3950" y="19584"/>
                  </a:cubicBezTo>
                  <a:lnTo>
                    <a:pt x="3950" y="19584"/>
                  </a:lnTo>
                  <a:cubicBezTo>
                    <a:pt x="3951" y="19584"/>
                    <a:pt x="3961" y="19591"/>
                    <a:pt x="4001" y="19625"/>
                  </a:cubicBezTo>
                  <a:cubicBezTo>
                    <a:pt x="4073" y="19660"/>
                    <a:pt x="4370" y="19827"/>
                    <a:pt x="4525" y="19886"/>
                  </a:cubicBezTo>
                  <a:cubicBezTo>
                    <a:pt x="4668" y="19946"/>
                    <a:pt x="4894" y="20065"/>
                    <a:pt x="5037" y="20077"/>
                  </a:cubicBezTo>
                  <a:cubicBezTo>
                    <a:pt x="5114" y="20095"/>
                    <a:pt x="5141" y="20104"/>
                    <a:pt x="5169" y="20104"/>
                  </a:cubicBezTo>
                  <a:cubicBezTo>
                    <a:pt x="5198" y="20104"/>
                    <a:pt x="5227" y="20095"/>
                    <a:pt x="5311" y="20077"/>
                  </a:cubicBezTo>
                  <a:cubicBezTo>
                    <a:pt x="5477" y="20053"/>
                    <a:pt x="5418" y="19875"/>
                    <a:pt x="5323" y="19827"/>
                  </a:cubicBezTo>
                  <a:lnTo>
                    <a:pt x="5239" y="19779"/>
                  </a:lnTo>
                  <a:cubicBezTo>
                    <a:pt x="5180" y="19767"/>
                    <a:pt x="5120" y="19744"/>
                    <a:pt x="5061" y="19720"/>
                  </a:cubicBezTo>
                  <a:cubicBezTo>
                    <a:pt x="4739" y="19601"/>
                    <a:pt x="4442" y="19482"/>
                    <a:pt x="4168" y="19303"/>
                  </a:cubicBezTo>
                  <a:cubicBezTo>
                    <a:pt x="3882" y="19124"/>
                    <a:pt x="3596" y="18970"/>
                    <a:pt x="3346" y="18732"/>
                  </a:cubicBezTo>
                  <a:cubicBezTo>
                    <a:pt x="3096" y="18505"/>
                    <a:pt x="2870" y="18255"/>
                    <a:pt x="2656" y="17981"/>
                  </a:cubicBezTo>
                  <a:cubicBezTo>
                    <a:pt x="2453" y="17720"/>
                    <a:pt x="2275" y="17434"/>
                    <a:pt x="2108" y="17136"/>
                  </a:cubicBezTo>
                  <a:cubicBezTo>
                    <a:pt x="1929" y="16838"/>
                    <a:pt x="1787" y="16541"/>
                    <a:pt x="1644" y="16231"/>
                  </a:cubicBezTo>
                  <a:cubicBezTo>
                    <a:pt x="1513" y="15910"/>
                    <a:pt x="1406" y="15588"/>
                    <a:pt x="1310" y="15255"/>
                  </a:cubicBezTo>
                  <a:cubicBezTo>
                    <a:pt x="1203" y="14933"/>
                    <a:pt x="1132" y="14600"/>
                    <a:pt x="1048" y="14267"/>
                  </a:cubicBezTo>
                  <a:cubicBezTo>
                    <a:pt x="977" y="13921"/>
                    <a:pt x="905" y="13588"/>
                    <a:pt x="846" y="13255"/>
                  </a:cubicBezTo>
                  <a:cubicBezTo>
                    <a:pt x="786" y="12909"/>
                    <a:pt x="727" y="12564"/>
                    <a:pt x="679" y="12219"/>
                  </a:cubicBezTo>
                  <a:cubicBezTo>
                    <a:pt x="632" y="11885"/>
                    <a:pt x="596" y="11540"/>
                    <a:pt x="560" y="11195"/>
                  </a:cubicBezTo>
                  <a:cubicBezTo>
                    <a:pt x="513" y="10850"/>
                    <a:pt x="489" y="10516"/>
                    <a:pt x="453" y="10171"/>
                  </a:cubicBezTo>
                  <a:cubicBezTo>
                    <a:pt x="429" y="9826"/>
                    <a:pt x="358" y="9480"/>
                    <a:pt x="334" y="9147"/>
                  </a:cubicBezTo>
                  <a:cubicBezTo>
                    <a:pt x="322" y="8802"/>
                    <a:pt x="322" y="8456"/>
                    <a:pt x="310" y="8123"/>
                  </a:cubicBezTo>
                  <a:cubicBezTo>
                    <a:pt x="310" y="7778"/>
                    <a:pt x="298" y="7433"/>
                    <a:pt x="310" y="7087"/>
                  </a:cubicBezTo>
                  <a:cubicBezTo>
                    <a:pt x="322" y="6754"/>
                    <a:pt x="382" y="6409"/>
                    <a:pt x="417" y="6063"/>
                  </a:cubicBezTo>
                  <a:cubicBezTo>
                    <a:pt x="441" y="5718"/>
                    <a:pt x="453" y="5385"/>
                    <a:pt x="501" y="5051"/>
                  </a:cubicBezTo>
                  <a:cubicBezTo>
                    <a:pt x="548" y="4706"/>
                    <a:pt x="632" y="4385"/>
                    <a:pt x="715" y="4051"/>
                  </a:cubicBezTo>
                  <a:cubicBezTo>
                    <a:pt x="798" y="3730"/>
                    <a:pt x="870" y="3396"/>
                    <a:pt x="1013" y="3099"/>
                  </a:cubicBezTo>
                  <a:cubicBezTo>
                    <a:pt x="1144" y="2789"/>
                    <a:pt x="1275" y="2503"/>
                    <a:pt x="1465" y="2230"/>
                  </a:cubicBezTo>
                  <a:cubicBezTo>
                    <a:pt x="1667" y="1944"/>
                    <a:pt x="1858" y="1706"/>
                    <a:pt x="2096" y="1479"/>
                  </a:cubicBezTo>
                  <a:cubicBezTo>
                    <a:pt x="2346" y="1253"/>
                    <a:pt x="2584" y="1063"/>
                    <a:pt x="2882" y="920"/>
                  </a:cubicBezTo>
                  <a:cubicBezTo>
                    <a:pt x="3180" y="753"/>
                    <a:pt x="3489" y="717"/>
                    <a:pt x="3811" y="622"/>
                  </a:cubicBezTo>
                  <a:cubicBezTo>
                    <a:pt x="4120" y="527"/>
                    <a:pt x="4418" y="455"/>
                    <a:pt x="4763" y="420"/>
                  </a:cubicBezTo>
                  <a:cubicBezTo>
                    <a:pt x="4998" y="402"/>
                    <a:pt x="5240" y="391"/>
                    <a:pt x="5479" y="391"/>
                  </a:cubicBezTo>
                  <a:cubicBezTo>
                    <a:pt x="5566" y="391"/>
                    <a:pt x="5653" y="393"/>
                    <a:pt x="5739" y="396"/>
                  </a:cubicBezTo>
                  <a:cubicBezTo>
                    <a:pt x="6073" y="408"/>
                    <a:pt x="6394" y="408"/>
                    <a:pt x="6740" y="455"/>
                  </a:cubicBezTo>
                  <a:cubicBezTo>
                    <a:pt x="7061" y="503"/>
                    <a:pt x="7406" y="539"/>
                    <a:pt x="7740" y="622"/>
                  </a:cubicBezTo>
                  <a:cubicBezTo>
                    <a:pt x="8061" y="694"/>
                    <a:pt x="8359" y="860"/>
                    <a:pt x="8656" y="979"/>
                  </a:cubicBezTo>
                  <a:cubicBezTo>
                    <a:pt x="8954" y="1098"/>
                    <a:pt x="9216" y="1194"/>
                    <a:pt x="9526" y="1289"/>
                  </a:cubicBezTo>
                  <a:cubicBezTo>
                    <a:pt x="9538" y="1291"/>
                    <a:pt x="9553" y="1293"/>
                    <a:pt x="9570" y="1293"/>
                  </a:cubicBezTo>
                  <a:cubicBezTo>
                    <a:pt x="9630" y="1293"/>
                    <a:pt x="9710" y="1274"/>
                    <a:pt x="9776" y="1217"/>
                  </a:cubicBezTo>
                  <a:cubicBezTo>
                    <a:pt x="9871" y="1134"/>
                    <a:pt x="9764" y="1003"/>
                    <a:pt x="9657" y="956"/>
                  </a:cubicBezTo>
                  <a:cubicBezTo>
                    <a:pt x="9347" y="836"/>
                    <a:pt x="9073" y="717"/>
                    <a:pt x="8764" y="598"/>
                  </a:cubicBezTo>
                  <a:cubicBezTo>
                    <a:pt x="8454" y="479"/>
                    <a:pt x="8109" y="408"/>
                    <a:pt x="7763" y="336"/>
                  </a:cubicBezTo>
                  <a:cubicBezTo>
                    <a:pt x="7430" y="265"/>
                    <a:pt x="7109" y="170"/>
                    <a:pt x="6775" y="110"/>
                  </a:cubicBezTo>
                  <a:cubicBezTo>
                    <a:pt x="6430" y="63"/>
                    <a:pt x="6097" y="27"/>
                    <a:pt x="5739" y="3"/>
                  </a:cubicBezTo>
                  <a:cubicBezTo>
                    <a:pt x="5694" y="1"/>
                    <a:pt x="5648" y="1"/>
                    <a:pt x="56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05" name="Google Shape;20105;p28"/>
            <p:cNvSpPr/>
            <p:nvPr/>
          </p:nvSpPr>
          <p:spPr>
            <a:xfrm>
              <a:off x="3608775" y="1619075"/>
              <a:ext cx="188450" cy="187250"/>
            </a:xfrm>
            <a:custGeom>
              <a:avLst/>
              <a:gdLst/>
              <a:ahLst/>
              <a:cxnLst/>
              <a:rect l="l" t="t" r="r" b="b"/>
              <a:pathLst>
                <a:path w="7538" h="7490" extrusionOk="0">
                  <a:moveTo>
                    <a:pt x="881" y="1"/>
                  </a:moveTo>
                  <a:cubicBezTo>
                    <a:pt x="727" y="13"/>
                    <a:pt x="798" y="1"/>
                    <a:pt x="679" y="48"/>
                  </a:cubicBezTo>
                  <a:cubicBezTo>
                    <a:pt x="560" y="96"/>
                    <a:pt x="643" y="191"/>
                    <a:pt x="715" y="227"/>
                  </a:cubicBezTo>
                  <a:cubicBezTo>
                    <a:pt x="786" y="239"/>
                    <a:pt x="739" y="239"/>
                    <a:pt x="786" y="239"/>
                  </a:cubicBezTo>
                  <a:lnTo>
                    <a:pt x="1679" y="239"/>
                  </a:lnTo>
                  <a:cubicBezTo>
                    <a:pt x="1953" y="239"/>
                    <a:pt x="2108" y="227"/>
                    <a:pt x="2453" y="227"/>
                  </a:cubicBezTo>
                  <a:cubicBezTo>
                    <a:pt x="2798" y="239"/>
                    <a:pt x="3560" y="263"/>
                    <a:pt x="3882" y="263"/>
                  </a:cubicBezTo>
                  <a:cubicBezTo>
                    <a:pt x="4227" y="286"/>
                    <a:pt x="4370" y="286"/>
                    <a:pt x="4644" y="286"/>
                  </a:cubicBezTo>
                  <a:cubicBezTo>
                    <a:pt x="4906" y="286"/>
                    <a:pt x="5132" y="298"/>
                    <a:pt x="5370" y="334"/>
                  </a:cubicBezTo>
                  <a:cubicBezTo>
                    <a:pt x="5608" y="346"/>
                    <a:pt x="5846" y="394"/>
                    <a:pt x="6073" y="453"/>
                  </a:cubicBezTo>
                  <a:cubicBezTo>
                    <a:pt x="6299" y="513"/>
                    <a:pt x="6549" y="632"/>
                    <a:pt x="6692" y="715"/>
                  </a:cubicBezTo>
                  <a:cubicBezTo>
                    <a:pt x="6846" y="810"/>
                    <a:pt x="6870" y="846"/>
                    <a:pt x="6966" y="941"/>
                  </a:cubicBezTo>
                  <a:cubicBezTo>
                    <a:pt x="7049" y="1025"/>
                    <a:pt x="7097" y="1108"/>
                    <a:pt x="7156" y="1203"/>
                  </a:cubicBezTo>
                  <a:cubicBezTo>
                    <a:pt x="7216" y="1310"/>
                    <a:pt x="7251" y="1406"/>
                    <a:pt x="7263" y="1525"/>
                  </a:cubicBezTo>
                  <a:cubicBezTo>
                    <a:pt x="7275" y="1620"/>
                    <a:pt x="7275" y="1727"/>
                    <a:pt x="7263" y="1846"/>
                  </a:cubicBezTo>
                  <a:cubicBezTo>
                    <a:pt x="7227" y="1965"/>
                    <a:pt x="7216" y="2037"/>
                    <a:pt x="7144" y="2144"/>
                  </a:cubicBezTo>
                  <a:cubicBezTo>
                    <a:pt x="7073" y="2251"/>
                    <a:pt x="7049" y="2275"/>
                    <a:pt x="6906" y="2382"/>
                  </a:cubicBezTo>
                  <a:cubicBezTo>
                    <a:pt x="6751" y="2489"/>
                    <a:pt x="6513" y="2620"/>
                    <a:pt x="6299" y="2680"/>
                  </a:cubicBezTo>
                  <a:cubicBezTo>
                    <a:pt x="6073" y="2739"/>
                    <a:pt x="5799" y="2787"/>
                    <a:pt x="5561" y="2858"/>
                  </a:cubicBezTo>
                  <a:cubicBezTo>
                    <a:pt x="5322" y="2930"/>
                    <a:pt x="5084" y="3025"/>
                    <a:pt x="4846" y="3144"/>
                  </a:cubicBezTo>
                  <a:cubicBezTo>
                    <a:pt x="4608" y="3239"/>
                    <a:pt x="4394" y="3346"/>
                    <a:pt x="4168" y="3501"/>
                  </a:cubicBezTo>
                  <a:cubicBezTo>
                    <a:pt x="4060" y="3573"/>
                    <a:pt x="3953" y="3644"/>
                    <a:pt x="3858" y="3739"/>
                  </a:cubicBezTo>
                  <a:cubicBezTo>
                    <a:pt x="3763" y="3823"/>
                    <a:pt x="3656" y="3930"/>
                    <a:pt x="3584" y="4037"/>
                  </a:cubicBezTo>
                  <a:cubicBezTo>
                    <a:pt x="3513" y="4132"/>
                    <a:pt x="3441" y="4275"/>
                    <a:pt x="3417" y="4418"/>
                  </a:cubicBezTo>
                  <a:cubicBezTo>
                    <a:pt x="3406" y="4573"/>
                    <a:pt x="3406" y="4704"/>
                    <a:pt x="3465" y="4835"/>
                  </a:cubicBezTo>
                  <a:cubicBezTo>
                    <a:pt x="3572" y="5073"/>
                    <a:pt x="3751" y="5275"/>
                    <a:pt x="3894" y="5478"/>
                  </a:cubicBezTo>
                  <a:cubicBezTo>
                    <a:pt x="4049" y="5668"/>
                    <a:pt x="4227" y="5882"/>
                    <a:pt x="4358" y="6061"/>
                  </a:cubicBezTo>
                  <a:cubicBezTo>
                    <a:pt x="4513" y="6240"/>
                    <a:pt x="4703" y="6478"/>
                    <a:pt x="4787" y="6609"/>
                  </a:cubicBezTo>
                  <a:cubicBezTo>
                    <a:pt x="4882" y="6763"/>
                    <a:pt x="4882" y="6787"/>
                    <a:pt x="4906" y="6906"/>
                  </a:cubicBezTo>
                  <a:cubicBezTo>
                    <a:pt x="4941" y="7025"/>
                    <a:pt x="4906" y="7085"/>
                    <a:pt x="4822" y="7156"/>
                  </a:cubicBezTo>
                  <a:cubicBezTo>
                    <a:pt x="4776" y="7211"/>
                    <a:pt x="4719" y="7235"/>
                    <a:pt x="4651" y="7235"/>
                  </a:cubicBezTo>
                  <a:cubicBezTo>
                    <a:pt x="4616" y="7235"/>
                    <a:pt x="4578" y="7228"/>
                    <a:pt x="4537" y="7216"/>
                  </a:cubicBezTo>
                  <a:cubicBezTo>
                    <a:pt x="4418" y="7204"/>
                    <a:pt x="4358" y="7192"/>
                    <a:pt x="4191" y="7144"/>
                  </a:cubicBezTo>
                  <a:cubicBezTo>
                    <a:pt x="4037" y="7097"/>
                    <a:pt x="3739" y="7013"/>
                    <a:pt x="3525" y="6918"/>
                  </a:cubicBezTo>
                  <a:cubicBezTo>
                    <a:pt x="3322" y="6811"/>
                    <a:pt x="3096" y="6680"/>
                    <a:pt x="2882" y="6561"/>
                  </a:cubicBezTo>
                  <a:cubicBezTo>
                    <a:pt x="2679" y="6442"/>
                    <a:pt x="2453" y="6311"/>
                    <a:pt x="2251" y="6180"/>
                  </a:cubicBezTo>
                  <a:cubicBezTo>
                    <a:pt x="2036" y="6037"/>
                    <a:pt x="1810" y="5906"/>
                    <a:pt x="1608" y="5787"/>
                  </a:cubicBezTo>
                  <a:cubicBezTo>
                    <a:pt x="1382" y="5668"/>
                    <a:pt x="1191" y="5501"/>
                    <a:pt x="965" y="5406"/>
                  </a:cubicBezTo>
                  <a:cubicBezTo>
                    <a:pt x="739" y="5311"/>
                    <a:pt x="524" y="5251"/>
                    <a:pt x="286" y="5204"/>
                  </a:cubicBezTo>
                  <a:cubicBezTo>
                    <a:pt x="191" y="5216"/>
                    <a:pt x="119" y="5227"/>
                    <a:pt x="60" y="5287"/>
                  </a:cubicBezTo>
                  <a:cubicBezTo>
                    <a:pt x="0" y="5347"/>
                    <a:pt x="96" y="5418"/>
                    <a:pt x="179" y="5454"/>
                  </a:cubicBezTo>
                  <a:cubicBezTo>
                    <a:pt x="417" y="5513"/>
                    <a:pt x="620" y="5573"/>
                    <a:pt x="834" y="5656"/>
                  </a:cubicBezTo>
                  <a:cubicBezTo>
                    <a:pt x="1048" y="5751"/>
                    <a:pt x="1262" y="5835"/>
                    <a:pt x="1489" y="5966"/>
                  </a:cubicBezTo>
                  <a:cubicBezTo>
                    <a:pt x="1691" y="6085"/>
                    <a:pt x="1882" y="6251"/>
                    <a:pt x="2096" y="6382"/>
                  </a:cubicBezTo>
                  <a:cubicBezTo>
                    <a:pt x="2298" y="6525"/>
                    <a:pt x="2513" y="6668"/>
                    <a:pt x="2727" y="6799"/>
                  </a:cubicBezTo>
                  <a:cubicBezTo>
                    <a:pt x="2941" y="6942"/>
                    <a:pt x="3167" y="7061"/>
                    <a:pt x="3406" y="7156"/>
                  </a:cubicBezTo>
                  <a:cubicBezTo>
                    <a:pt x="3644" y="7263"/>
                    <a:pt x="3870" y="7359"/>
                    <a:pt x="4132" y="7430"/>
                  </a:cubicBezTo>
                  <a:cubicBezTo>
                    <a:pt x="4263" y="7454"/>
                    <a:pt x="4394" y="7490"/>
                    <a:pt x="4537" y="7490"/>
                  </a:cubicBezTo>
                  <a:cubicBezTo>
                    <a:pt x="4691" y="7490"/>
                    <a:pt x="4846" y="7442"/>
                    <a:pt x="4965" y="7335"/>
                  </a:cubicBezTo>
                  <a:cubicBezTo>
                    <a:pt x="5084" y="7240"/>
                    <a:pt x="5132" y="7073"/>
                    <a:pt x="5120" y="6918"/>
                  </a:cubicBezTo>
                  <a:cubicBezTo>
                    <a:pt x="5108" y="6775"/>
                    <a:pt x="5049" y="6656"/>
                    <a:pt x="4989" y="6537"/>
                  </a:cubicBezTo>
                  <a:cubicBezTo>
                    <a:pt x="4846" y="6311"/>
                    <a:pt x="4703" y="6120"/>
                    <a:pt x="4537" y="5918"/>
                  </a:cubicBezTo>
                  <a:cubicBezTo>
                    <a:pt x="4394" y="5728"/>
                    <a:pt x="4215" y="5537"/>
                    <a:pt x="4060" y="5358"/>
                  </a:cubicBezTo>
                  <a:cubicBezTo>
                    <a:pt x="3918" y="5180"/>
                    <a:pt x="3727" y="4954"/>
                    <a:pt x="3668" y="4787"/>
                  </a:cubicBezTo>
                  <a:cubicBezTo>
                    <a:pt x="3620" y="4632"/>
                    <a:pt x="3620" y="4596"/>
                    <a:pt x="3644" y="4465"/>
                  </a:cubicBezTo>
                  <a:cubicBezTo>
                    <a:pt x="3668" y="4335"/>
                    <a:pt x="3668" y="4299"/>
                    <a:pt x="3775" y="4168"/>
                  </a:cubicBezTo>
                  <a:cubicBezTo>
                    <a:pt x="3882" y="4013"/>
                    <a:pt x="4108" y="3858"/>
                    <a:pt x="4299" y="3715"/>
                  </a:cubicBezTo>
                  <a:cubicBezTo>
                    <a:pt x="4489" y="3584"/>
                    <a:pt x="4703" y="3442"/>
                    <a:pt x="4918" y="3334"/>
                  </a:cubicBezTo>
                  <a:cubicBezTo>
                    <a:pt x="5144" y="3227"/>
                    <a:pt x="5370" y="3144"/>
                    <a:pt x="5608" y="3061"/>
                  </a:cubicBezTo>
                  <a:cubicBezTo>
                    <a:pt x="5846" y="2989"/>
                    <a:pt x="6096" y="2977"/>
                    <a:pt x="6335" y="2918"/>
                  </a:cubicBezTo>
                  <a:cubicBezTo>
                    <a:pt x="6454" y="2882"/>
                    <a:pt x="6596" y="2846"/>
                    <a:pt x="6704" y="2787"/>
                  </a:cubicBezTo>
                  <a:cubicBezTo>
                    <a:pt x="6823" y="2727"/>
                    <a:pt x="6942" y="2668"/>
                    <a:pt x="7049" y="2572"/>
                  </a:cubicBezTo>
                  <a:cubicBezTo>
                    <a:pt x="7156" y="2489"/>
                    <a:pt x="7263" y="2394"/>
                    <a:pt x="7347" y="2275"/>
                  </a:cubicBezTo>
                  <a:cubicBezTo>
                    <a:pt x="7442" y="2156"/>
                    <a:pt x="7478" y="2037"/>
                    <a:pt x="7513" y="1894"/>
                  </a:cubicBezTo>
                  <a:cubicBezTo>
                    <a:pt x="7537" y="1751"/>
                    <a:pt x="7525" y="1620"/>
                    <a:pt x="7501" y="1489"/>
                  </a:cubicBezTo>
                  <a:cubicBezTo>
                    <a:pt x="7466" y="1358"/>
                    <a:pt x="7406" y="1239"/>
                    <a:pt x="7347" y="1120"/>
                  </a:cubicBezTo>
                  <a:cubicBezTo>
                    <a:pt x="7287" y="1001"/>
                    <a:pt x="7216" y="894"/>
                    <a:pt x="7120" y="786"/>
                  </a:cubicBezTo>
                  <a:cubicBezTo>
                    <a:pt x="7037" y="691"/>
                    <a:pt x="6942" y="596"/>
                    <a:pt x="6823" y="525"/>
                  </a:cubicBezTo>
                  <a:cubicBezTo>
                    <a:pt x="6608" y="382"/>
                    <a:pt x="6382" y="263"/>
                    <a:pt x="6132" y="203"/>
                  </a:cubicBezTo>
                  <a:cubicBezTo>
                    <a:pt x="5870" y="132"/>
                    <a:pt x="5632" y="120"/>
                    <a:pt x="5382" y="84"/>
                  </a:cubicBezTo>
                  <a:cubicBezTo>
                    <a:pt x="5257" y="72"/>
                    <a:pt x="5135" y="69"/>
                    <a:pt x="5013" y="69"/>
                  </a:cubicBezTo>
                  <a:cubicBezTo>
                    <a:pt x="4891" y="69"/>
                    <a:pt x="4769" y="72"/>
                    <a:pt x="4644" y="72"/>
                  </a:cubicBezTo>
                  <a:cubicBezTo>
                    <a:pt x="4382" y="60"/>
                    <a:pt x="4144" y="60"/>
                    <a:pt x="3906" y="60"/>
                  </a:cubicBezTo>
                  <a:cubicBezTo>
                    <a:pt x="3656" y="60"/>
                    <a:pt x="3417" y="48"/>
                    <a:pt x="3167" y="48"/>
                  </a:cubicBezTo>
                  <a:cubicBezTo>
                    <a:pt x="3001" y="48"/>
                    <a:pt x="2829" y="54"/>
                    <a:pt x="2662" y="54"/>
                  </a:cubicBezTo>
                  <a:cubicBezTo>
                    <a:pt x="2579" y="54"/>
                    <a:pt x="2497" y="52"/>
                    <a:pt x="2417" y="48"/>
                  </a:cubicBezTo>
                  <a:cubicBezTo>
                    <a:pt x="2167" y="48"/>
                    <a:pt x="1965" y="13"/>
                    <a:pt x="1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06" name="Google Shape;20106;p28"/>
            <p:cNvSpPr/>
            <p:nvPr/>
          </p:nvSpPr>
          <p:spPr>
            <a:xfrm>
              <a:off x="3686450" y="1625025"/>
              <a:ext cx="95875" cy="23250"/>
            </a:xfrm>
            <a:custGeom>
              <a:avLst/>
              <a:gdLst/>
              <a:ahLst/>
              <a:cxnLst/>
              <a:rect l="l" t="t" r="r" b="b"/>
              <a:pathLst>
                <a:path w="3835" h="930" extrusionOk="0">
                  <a:moveTo>
                    <a:pt x="2882" y="1"/>
                  </a:moveTo>
                  <a:cubicBezTo>
                    <a:pt x="2823" y="1"/>
                    <a:pt x="2787" y="1"/>
                    <a:pt x="2739" y="13"/>
                  </a:cubicBezTo>
                  <a:cubicBezTo>
                    <a:pt x="2692" y="13"/>
                    <a:pt x="2632" y="36"/>
                    <a:pt x="2585" y="36"/>
                  </a:cubicBezTo>
                  <a:cubicBezTo>
                    <a:pt x="2549" y="48"/>
                    <a:pt x="2489" y="48"/>
                    <a:pt x="2442" y="60"/>
                  </a:cubicBezTo>
                  <a:cubicBezTo>
                    <a:pt x="2394" y="72"/>
                    <a:pt x="2335" y="72"/>
                    <a:pt x="2287" y="96"/>
                  </a:cubicBezTo>
                  <a:cubicBezTo>
                    <a:pt x="2251" y="108"/>
                    <a:pt x="2215" y="156"/>
                    <a:pt x="2156" y="167"/>
                  </a:cubicBezTo>
                  <a:lnTo>
                    <a:pt x="2025" y="215"/>
                  </a:lnTo>
                  <a:cubicBezTo>
                    <a:pt x="1977" y="227"/>
                    <a:pt x="1930" y="251"/>
                    <a:pt x="1894" y="275"/>
                  </a:cubicBezTo>
                  <a:cubicBezTo>
                    <a:pt x="1846" y="287"/>
                    <a:pt x="1787" y="287"/>
                    <a:pt x="1739" y="298"/>
                  </a:cubicBezTo>
                  <a:cubicBezTo>
                    <a:pt x="1692" y="310"/>
                    <a:pt x="1668" y="358"/>
                    <a:pt x="1620" y="370"/>
                  </a:cubicBezTo>
                  <a:lnTo>
                    <a:pt x="1489" y="417"/>
                  </a:lnTo>
                  <a:cubicBezTo>
                    <a:pt x="1442" y="429"/>
                    <a:pt x="1394" y="465"/>
                    <a:pt x="1370" y="477"/>
                  </a:cubicBezTo>
                  <a:cubicBezTo>
                    <a:pt x="1323" y="489"/>
                    <a:pt x="1275" y="513"/>
                    <a:pt x="1239" y="537"/>
                  </a:cubicBezTo>
                  <a:cubicBezTo>
                    <a:pt x="1192" y="548"/>
                    <a:pt x="1144" y="584"/>
                    <a:pt x="1096" y="596"/>
                  </a:cubicBezTo>
                  <a:cubicBezTo>
                    <a:pt x="1061" y="608"/>
                    <a:pt x="1025" y="644"/>
                    <a:pt x="977" y="656"/>
                  </a:cubicBezTo>
                  <a:cubicBezTo>
                    <a:pt x="970" y="658"/>
                    <a:pt x="962" y="659"/>
                    <a:pt x="954" y="659"/>
                  </a:cubicBezTo>
                  <a:cubicBezTo>
                    <a:pt x="922" y="659"/>
                    <a:pt x="884" y="644"/>
                    <a:pt x="846" y="644"/>
                  </a:cubicBezTo>
                  <a:cubicBezTo>
                    <a:pt x="799" y="656"/>
                    <a:pt x="763" y="668"/>
                    <a:pt x="715" y="668"/>
                  </a:cubicBezTo>
                  <a:cubicBezTo>
                    <a:pt x="668" y="668"/>
                    <a:pt x="620" y="691"/>
                    <a:pt x="584" y="691"/>
                  </a:cubicBezTo>
                  <a:cubicBezTo>
                    <a:pt x="537" y="691"/>
                    <a:pt x="489" y="715"/>
                    <a:pt x="441" y="715"/>
                  </a:cubicBezTo>
                  <a:cubicBezTo>
                    <a:pt x="418" y="715"/>
                    <a:pt x="389" y="720"/>
                    <a:pt x="358" y="720"/>
                  </a:cubicBezTo>
                  <a:cubicBezTo>
                    <a:pt x="342" y="720"/>
                    <a:pt x="326" y="719"/>
                    <a:pt x="310" y="715"/>
                  </a:cubicBezTo>
                  <a:cubicBezTo>
                    <a:pt x="263" y="715"/>
                    <a:pt x="239" y="644"/>
                    <a:pt x="203" y="644"/>
                  </a:cubicBezTo>
                  <a:cubicBezTo>
                    <a:pt x="179" y="636"/>
                    <a:pt x="154" y="622"/>
                    <a:pt x="133" y="622"/>
                  </a:cubicBezTo>
                  <a:cubicBezTo>
                    <a:pt x="124" y="622"/>
                    <a:pt x="115" y="624"/>
                    <a:pt x="108" y="632"/>
                  </a:cubicBezTo>
                  <a:cubicBezTo>
                    <a:pt x="111" y="623"/>
                    <a:pt x="113" y="619"/>
                    <a:pt x="113" y="619"/>
                  </a:cubicBezTo>
                  <a:lnTo>
                    <a:pt x="113" y="619"/>
                  </a:lnTo>
                  <a:cubicBezTo>
                    <a:pt x="112" y="619"/>
                    <a:pt x="99" y="650"/>
                    <a:pt x="72" y="668"/>
                  </a:cubicBezTo>
                  <a:cubicBezTo>
                    <a:pt x="60" y="703"/>
                    <a:pt x="1" y="775"/>
                    <a:pt x="37" y="810"/>
                  </a:cubicBezTo>
                  <a:cubicBezTo>
                    <a:pt x="60" y="834"/>
                    <a:pt x="120" y="834"/>
                    <a:pt x="168" y="870"/>
                  </a:cubicBezTo>
                  <a:cubicBezTo>
                    <a:pt x="191" y="876"/>
                    <a:pt x="218" y="876"/>
                    <a:pt x="244" y="876"/>
                  </a:cubicBezTo>
                  <a:cubicBezTo>
                    <a:pt x="269" y="876"/>
                    <a:pt x="293" y="876"/>
                    <a:pt x="310" y="882"/>
                  </a:cubicBezTo>
                  <a:cubicBezTo>
                    <a:pt x="358" y="894"/>
                    <a:pt x="418" y="906"/>
                    <a:pt x="465" y="929"/>
                  </a:cubicBezTo>
                  <a:lnTo>
                    <a:pt x="608" y="929"/>
                  </a:lnTo>
                  <a:cubicBezTo>
                    <a:pt x="668" y="929"/>
                    <a:pt x="715" y="906"/>
                    <a:pt x="763" y="894"/>
                  </a:cubicBezTo>
                  <a:cubicBezTo>
                    <a:pt x="811" y="894"/>
                    <a:pt x="870" y="882"/>
                    <a:pt x="906" y="882"/>
                  </a:cubicBezTo>
                  <a:cubicBezTo>
                    <a:pt x="953" y="870"/>
                    <a:pt x="1013" y="870"/>
                    <a:pt x="1061" y="846"/>
                  </a:cubicBezTo>
                  <a:cubicBezTo>
                    <a:pt x="1108" y="834"/>
                    <a:pt x="1144" y="787"/>
                    <a:pt x="1192" y="775"/>
                  </a:cubicBezTo>
                  <a:cubicBezTo>
                    <a:pt x="1239" y="763"/>
                    <a:pt x="1299" y="763"/>
                    <a:pt x="1346" y="727"/>
                  </a:cubicBezTo>
                  <a:cubicBezTo>
                    <a:pt x="1382" y="715"/>
                    <a:pt x="1430" y="691"/>
                    <a:pt x="1477" y="656"/>
                  </a:cubicBezTo>
                  <a:cubicBezTo>
                    <a:pt x="1513" y="644"/>
                    <a:pt x="1561" y="608"/>
                    <a:pt x="1608" y="596"/>
                  </a:cubicBezTo>
                  <a:lnTo>
                    <a:pt x="1739" y="548"/>
                  </a:lnTo>
                  <a:lnTo>
                    <a:pt x="1870" y="513"/>
                  </a:lnTo>
                  <a:cubicBezTo>
                    <a:pt x="1918" y="489"/>
                    <a:pt x="1954" y="453"/>
                    <a:pt x="1989" y="429"/>
                  </a:cubicBezTo>
                  <a:cubicBezTo>
                    <a:pt x="2037" y="417"/>
                    <a:pt x="2073" y="394"/>
                    <a:pt x="2108" y="370"/>
                  </a:cubicBezTo>
                  <a:cubicBezTo>
                    <a:pt x="2132" y="364"/>
                    <a:pt x="2156" y="364"/>
                    <a:pt x="2180" y="364"/>
                  </a:cubicBezTo>
                  <a:cubicBezTo>
                    <a:pt x="2204" y="364"/>
                    <a:pt x="2227" y="364"/>
                    <a:pt x="2251" y="358"/>
                  </a:cubicBezTo>
                  <a:cubicBezTo>
                    <a:pt x="2287" y="346"/>
                    <a:pt x="2323" y="310"/>
                    <a:pt x="2370" y="298"/>
                  </a:cubicBezTo>
                  <a:cubicBezTo>
                    <a:pt x="2382" y="294"/>
                    <a:pt x="2395" y="293"/>
                    <a:pt x="2410" y="293"/>
                  </a:cubicBezTo>
                  <a:cubicBezTo>
                    <a:pt x="2438" y="293"/>
                    <a:pt x="2469" y="298"/>
                    <a:pt x="2501" y="298"/>
                  </a:cubicBezTo>
                  <a:cubicBezTo>
                    <a:pt x="2549" y="287"/>
                    <a:pt x="2573" y="251"/>
                    <a:pt x="2620" y="239"/>
                  </a:cubicBezTo>
                  <a:cubicBezTo>
                    <a:pt x="2668" y="239"/>
                    <a:pt x="2704" y="251"/>
                    <a:pt x="2751" y="251"/>
                  </a:cubicBezTo>
                  <a:lnTo>
                    <a:pt x="2882" y="251"/>
                  </a:lnTo>
                  <a:cubicBezTo>
                    <a:pt x="2930" y="251"/>
                    <a:pt x="2977" y="251"/>
                    <a:pt x="3001" y="263"/>
                  </a:cubicBezTo>
                  <a:cubicBezTo>
                    <a:pt x="3049" y="263"/>
                    <a:pt x="3097" y="263"/>
                    <a:pt x="3120" y="287"/>
                  </a:cubicBezTo>
                  <a:cubicBezTo>
                    <a:pt x="3168" y="298"/>
                    <a:pt x="3204" y="310"/>
                    <a:pt x="3239" y="322"/>
                  </a:cubicBezTo>
                  <a:cubicBezTo>
                    <a:pt x="3287" y="346"/>
                    <a:pt x="3323" y="358"/>
                    <a:pt x="3347" y="394"/>
                  </a:cubicBezTo>
                  <a:cubicBezTo>
                    <a:pt x="3382" y="406"/>
                    <a:pt x="3418" y="417"/>
                    <a:pt x="3454" y="453"/>
                  </a:cubicBezTo>
                  <a:cubicBezTo>
                    <a:pt x="3478" y="477"/>
                    <a:pt x="3501" y="525"/>
                    <a:pt x="3513" y="537"/>
                  </a:cubicBezTo>
                  <a:cubicBezTo>
                    <a:pt x="3525" y="560"/>
                    <a:pt x="3561" y="560"/>
                    <a:pt x="3573" y="584"/>
                  </a:cubicBezTo>
                  <a:cubicBezTo>
                    <a:pt x="3585" y="596"/>
                    <a:pt x="3585" y="632"/>
                    <a:pt x="3620" y="632"/>
                  </a:cubicBezTo>
                  <a:cubicBezTo>
                    <a:pt x="3626" y="638"/>
                    <a:pt x="3629" y="641"/>
                    <a:pt x="3637" y="641"/>
                  </a:cubicBezTo>
                  <a:cubicBezTo>
                    <a:pt x="3644" y="641"/>
                    <a:pt x="3656" y="638"/>
                    <a:pt x="3680" y="632"/>
                  </a:cubicBezTo>
                  <a:cubicBezTo>
                    <a:pt x="3716" y="632"/>
                    <a:pt x="3811" y="596"/>
                    <a:pt x="3835" y="548"/>
                  </a:cubicBezTo>
                  <a:lnTo>
                    <a:pt x="3835" y="537"/>
                  </a:lnTo>
                  <a:cubicBezTo>
                    <a:pt x="3835" y="525"/>
                    <a:pt x="3835" y="537"/>
                    <a:pt x="3823" y="513"/>
                  </a:cubicBezTo>
                  <a:cubicBezTo>
                    <a:pt x="3811" y="477"/>
                    <a:pt x="3751" y="417"/>
                    <a:pt x="3716" y="394"/>
                  </a:cubicBezTo>
                  <a:cubicBezTo>
                    <a:pt x="3692" y="346"/>
                    <a:pt x="3632" y="334"/>
                    <a:pt x="3585" y="298"/>
                  </a:cubicBezTo>
                  <a:cubicBezTo>
                    <a:pt x="3537" y="275"/>
                    <a:pt x="3513" y="239"/>
                    <a:pt x="3466" y="215"/>
                  </a:cubicBezTo>
                  <a:lnTo>
                    <a:pt x="3335" y="120"/>
                  </a:lnTo>
                  <a:cubicBezTo>
                    <a:pt x="3287" y="108"/>
                    <a:pt x="3239" y="96"/>
                    <a:pt x="3180" y="72"/>
                  </a:cubicBezTo>
                  <a:cubicBezTo>
                    <a:pt x="3144" y="60"/>
                    <a:pt x="3097" y="48"/>
                    <a:pt x="3037" y="36"/>
                  </a:cubicBezTo>
                  <a:cubicBezTo>
                    <a:pt x="2989" y="13"/>
                    <a:pt x="2930" y="1"/>
                    <a:pt x="28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07" name="Google Shape;20107;p28"/>
            <p:cNvSpPr/>
            <p:nvPr/>
          </p:nvSpPr>
          <p:spPr>
            <a:xfrm>
              <a:off x="3687950" y="1635150"/>
              <a:ext cx="104500" cy="52875"/>
            </a:xfrm>
            <a:custGeom>
              <a:avLst/>
              <a:gdLst/>
              <a:ahLst/>
              <a:cxnLst/>
              <a:rect l="l" t="t" r="r" b="b"/>
              <a:pathLst>
                <a:path w="4180" h="2115" extrusionOk="0">
                  <a:moveTo>
                    <a:pt x="3549" y="1"/>
                  </a:moveTo>
                  <a:cubicBezTo>
                    <a:pt x="3501" y="1"/>
                    <a:pt x="3513" y="1"/>
                    <a:pt x="3465" y="24"/>
                  </a:cubicBezTo>
                  <a:cubicBezTo>
                    <a:pt x="3441" y="60"/>
                    <a:pt x="3394" y="143"/>
                    <a:pt x="3429" y="191"/>
                  </a:cubicBezTo>
                  <a:lnTo>
                    <a:pt x="3441" y="203"/>
                  </a:lnTo>
                  <a:cubicBezTo>
                    <a:pt x="3447" y="209"/>
                    <a:pt x="3447" y="209"/>
                    <a:pt x="3449" y="209"/>
                  </a:cubicBezTo>
                  <a:cubicBezTo>
                    <a:pt x="3450" y="209"/>
                    <a:pt x="3453" y="209"/>
                    <a:pt x="3465" y="215"/>
                  </a:cubicBezTo>
                  <a:cubicBezTo>
                    <a:pt x="3501" y="239"/>
                    <a:pt x="3584" y="263"/>
                    <a:pt x="3632" y="298"/>
                  </a:cubicBezTo>
                  <a:cubicBezTo>
                    <a:pt x="3679" y="322"/>
                    <a:pt x="3751" y="358"/>
                    <a:pt x="3799" y="417"/>
                  </a:cubicBezTo>
                  <a:cubicBezTo>
                    <a:pt x="3846" y="453"/>
                    <a:pt x="3870" y="513"/>
                    <a:pt x="3906" y="572"/>
                  </a:cubicBezTo>
                  <a:cubicBezTo>
                    <a:pt x="3930" y="632"/>
                    <a:pt x="3930" y="691"/>
                    <a:pt x="3941" y="774"/>
                  </a:cubicBezTo>
                  <a:cubicBezTo>
                    <a:pt x="3965" y="834"/>
                    <a:pt x="3977" y="905"/>
                    <a:pt x="3965" y="965"/>
                  </a:cubicBezTo>
                  <a:cubicBezTo>
                    <a:pt x="3965" y="1025"/>
                    <a:pt x="3930" y="1084"/>
                    <a:pt x="3906" y="1155"/>
                  </a:cubicBezTo>
                  <a:cubicBezTo>
                    <a:pt x="3882" y="1215"/>
                    <a:pt x="3846" y="1275"/>
                    <a:pt x="3810" y="1334"/>
                  </a:cubicBezTo>
                  <a:cubicBezTo>
                    <a:pt x="3787" y="1394"/>
                    <a:pt x="3739" y="1453"/>
                    <a:pt x="3691" y="1501"/>
                  </a:cubicBezTo>
                  <a:cubicBezTo>
                    <a:pt x="3644" y="1548"/>
                    <a:pt x="3608" y="1608"/>
                    <a:pt x="3549" y="1632"/>
                  </a:cubicBezTo>
                  <a:cubicBezTo>
                    <a:pt x="3489" y="1679"/>
                    <a:pt x="3429" y="1703"/>
                    <a:pt x="3370" y="1739"/>
                  </a:cubicBezTo>
                  <a:cubicBezTo>
                    <a:pt x="3310" y="1763"/>
                    <a:pt x="3251" y="1787"/>
                    <a:pt x="3168" y="1810"/>
                  </a:cubicBezTo>
                  <a:cubicBezTo>
                    <a:pt x="3096" y="1822"/>
                    <a:pt x="3048" y="1870"/>
                    <a:pt x="2977" y="1882"/>
                  </a:cubicBezTo>
                  <a:cubicBezTo>
                    <a:pt x="2953" y="1890"/>
                    <a:pt x="2931" y="1892"/>
                    <a:pt x="2909" y="1892"/>
                  </a:cubicBezTo>
                  <a:cubicBezTo>
                    <a:pt x="2865" y="1892"/>
                    <a:pt x="2822" y="1882"/>
                    <a:pt x="2775" y="1882"/>
                  </a:cubicBezTo>
                  <a:cubicBezTo>
                    <a:pt x="2691" y="1882"/>
                    <a:pt x="2632" y="1870"/>
                    <a:pt x="2560" y="1858"/>
                  </a:cubicBezTo>
                  <a:cubicBezTo>
                    <a:pt x="2489" y="1846"/>
                    <a:pt x="2441" y="1798"/>
                    <a:pt x="2370" y="1775"/>
                  </a:cubicBezTo>
                  <a:cubicBezTo>
                    <a:pt x="2310" y="1739"/>
                    <a:pt x="2239" y="1739"/>
                    <a:pt x="2179" y="1691"/>
                  </a:cubicBezTo>
                  <a:cubicBezTo>
                    <a:pt x="2120" y="1667"/>
                    <a:pt x="2072" y="1620"/>
                    <a:pt x="2013" y="1572"/>
                  </a:cubicBezTo>
                  <a:cubicBezTo>
                    <a:pt x="1953" y="1525"/>
                    <a:pt x="1894" y="1501"/>
                    <a:pt x="1846" y="1453"/>
                  </a:cubicBezTo>
                  <a:cubicBezTo>
                    <a:pt x="1786" y="1406"/>
                    <a:pt x="1739" y="1370"/>
                    <a:pt x="1703" y="1310"/>
                  </a:cubicBezTo>
                  <a:lnTo>
                    <a:pt x="1548" y="1155"/>
                  </a:lnTo>
                  <a:cubicBezTo>
                    <a:pt x="1501" y="1096"/>
                    <a:pt x="1441" y="1072"/>
                    <a:pt x="1382" y="1013"/>
                  </a:cubicBezTo>
                  <a:cubicBezTo>
                    <a:pt x="1346" y="953"/>
                    <a:pt x="1322" y="870"/>
                    <a:pt x="1263" y="810"/>
                  </a:cubicBezTo>
                  <a:cubicBezTo>
                    <a:pt x="1227" y="751"/>
                    <a:pt x="1143" y="715"/>
                    <a:pt x="1108" y="667"/>
                  </a:cubicBezTo>
                  <a:cubicBezTo>
                    <a:pt x="1048" y="608"/>
                    <a:pt x="989" y="560"/>
                    <a:pt x="929" y="513"/>
                  </a:cubicBezTo>
                  <a:cubicBezTo>
                    <a:pt x="870" y="477"/>
                    <a:pt x="786" y="441"/>
                    <a:pt x="715" y="393"/>
                  </a:cubicBezTo>
                  <a:cubicBezTo>
                    <a:pt x="643" y="358"/>
                    <a:pt x="572" y="334"/>
                    <a:pt x="489" y="310"/>
                  </a:cubicBezTo>
                  <a:cubicBezTo>
                    <a:pt x="417" y="274"/>
                    <a:pt x="358" y="203"/>
                    <a:pt x="274" y="191"/>
                  </a:cubicBezTo>
                  <a:cubicBezTo>
                    <a:pt x="233" y="185"/>
                    <a:pt x="188" y="182"/>
                    <a:pt x="148" y="182"/>
                  </a:cubicBezTo>
                  <a:cubicBezTo>
                    <a:pt x="108" y="182"/>
                    <a:pt x="72" y="185"/>
                    <a:pt x="48" y="191"/>
                  </a:cubicBezTo>
                  <a:cubicBezTo>
                    <a:pt x="44" y="190"/>
                    <a:pt x="41" y="189"/>
                    <a:pt x="38" y="189"/>
                  </a:cubicBezTo>
                  <a:cubicBezTo>
                    <a:pt x="17" y="189"/>
                    <a:pt x="34" y="229"/>
                    <a:pt x="12" y="251"/>
                  </a:cubicBezTo>
                  <a:cubicBezTo>
                    <a:pt x="0" y="298"/>
                    <a:pt x="0" y="370"/>
                    <a:pt x="60" y="382"/>
                  </a:cubicBezTo>
                  <a:cubicBezTo>
                    <a:pt x="90" y="393"/>
                    <a:pt x="120" y="393"/>
                    <a:pt x="149" y="393"/>
                  </a:cubicBezTo>
                  <a:cubicBezTo>
                    <a:pt x="179" y="393"/>
                    <a:pt x="209" y="393"/>
                    <a:pt x="239" y="405"/>
                  </a:cubicBezTo>
                  <a:cubicBezTo>
                    <a:pt x="298" y="417"/>
                    <a:pt x="370" y="417"/>
                    <a:pt x="429" y="441"/>
                  </a:cubicBezTo>
                  <a:cubicBezTo>
                    <a:pt x="489" y="477"/>
                    <a:pt x="548" y="524"/>
                    <a:pt x="608" y="560"/>
                  </a:cubicBezTo>
                  <a:cubicBezTo>
                    <a:pt x="667" y="596"/>
                    <a:pt x="715" y="644"/>
                    <a:pt x="774" y="679"/>
                  </a:cubicBezTo>
                  <a:cubicBezTo>
                    <a:pt x="834" y="727"/>
                    <a:pt x="893" y="763"/>
                    <a:pt x="941" y="822"/>
                  </a:cubicBezTo>
                  <a:cubicBezTo>
                    <a:pt x="989" y="858"/>
                    <a:pt x="1024" y="917"/>
                    <a:pt x="1084" y="977"/>
                  </a:cubicBezTo>
                  <a:cubicBezTo>
                    <a:pt x="1132" y="1036"/>
                    <a:pt x="1179" y="1084"/>
                    <a:pt x="1227" y="1144"/>
                  </a:cubicBezTo>
                  <a:cubicBezTo>
                    <a:pt x="1263" y="1203"/>
                    <a:pt x="1346" y="1239"/>
                    <a:pt x="1382" y="1298"/>
                  </a:cubicBezTo>
                  <a:lnTo>
                    <a:pt x="1524" y="1477"/>
                  </a:lnTo>
                  <a:cubicBezTo>
                    <a:pt x="1584" y="1536"/>
                    <a:pt x="1644" y="1572"/>
                    <a:pt x="1703" y="1620"/>
                  </a:cubicBezTo>
                  <a:cubicBezTo>
                    <a:pt x="1763" y="1667"/>
                    <a:pt x="1822" y="1715"/>
                    <a:pt x="1882" y="1775"/>
                  </a:cubicBezTo>
                  <a:cubicBezTo>
                    <a:pt x="1941" y="1810"/>
                    <a:pt x="2001" y="1870"/>
                    <a:pt x="2072" y="1906"/>
                  </a:cubicBezTo>
                  <a:cubicBezTo>
                    <a:pt x="2144" y="1953"/>
                    <a:pt x="2203" y="1989"/>
                    <a:pt x="2275" y="2013"/>
                  </a:cubicBezTo>
                  <a:cubicBezTo>
                    <a:pt x="2358" y="2037"/>
                    <a:pt x="2441" y="2037"/>
                    <a:pt x="2513" y="2048"/>
                  </a:cubicBezTo>
                  <a:cubicBezTo>
                    <a:pt x="2596" y="2072"/>
                    <a:pt x="2679" y="2072"/>
                    <a:pt x="2751" y="2084"/>
                  </a:cubicBezTo>
                  <a:cubicBezTo>
                    <a:pt x="2827" y="2084"/>
                    <a:pt x="2888" y="2115"/>
                    <a:pt x="2946" y="2115"/>
                  </a:cubicBezTo>
                  <a:cubicBezTo>
                    <a:pt x="2960" y="2115"/>
                    <a:pt x="2975" y="2113"/>
                    <a:pt x="2989" y="2108"/>
                  </a:cubicBezTo>
                  <a:cubicBezTo>
                    <a:pt x="3084" y="2096"/>
                    <a:pt x="3156" y="2072"/>
                    <a:pt x="3227" y="2037"/>
                  </a:cubicBezTo>
                  <a:cubicBezTo>
                    <a:pt x="3322" y="2013"/>
                    <a:pt x="3394" y="2013"/>
                    <a:pt x="3489" y="1977"/>
                  </a:cubicBezTo>
                  <a:cubicBezTo>
                    <a:pt x="3560" y="1929"/>
                    <a:pt x="3620" y="1870"/>
                    <a:pt x="3679" y="1810"/>
                  </a:cubicBezTo>
                  <a:cubicBezTo>
                    <a:pt x="3751" y="1775"/>
                    <a:pt x="3822" y="1727"/>
                    <a:pt x="3882" y="1667"/>
                  </a:cubicBezTo>
                  <a:cubicBezTo>
                    <a:pt x="3941" y="1608"/>
                    <a:pt x="3989" y="1536"/>
                    <a:pt x="4037" y="1477"/>
                  </a:cubicBezTo>
                  <a:cubicBezTo>
                    <a:pt x="4084" y="1394"/>
                    <a:pt x="4108" y="1322"/>
                    <a:pt x="4144" y="1251"/>
                  </a:cubicBezTo>
                  <a:cubicBezTo>
                    <a:pt x="4168" y="1179"/>
                    <a:pt x="4168" y="1084"/>
                    <a:pt x="4180" y="1001"/>
                  </a:cubicBezTo>
                  <a:cubicBezTo>
                    <a:pt x="4180" y="905"/>
                    <a:pt x="4180" y="834"/>
                    <a:pt x="4168" y="739"/>
                  </a:cubicBezTo>
                  <a:cubicBezTo>
                    <a:pt x="4156" y="655"/>
                    <a:pt x="4120" y="584"/>
                    <a:pt x="4096" y="501"/>
                  </a:cubicBezTo>
                  <a:cubicBezTo>
                    <a:pt x="4060" y="429"/>
                    <a:pt x="4001" y="370"/>
                    <a:pt x="3941" y="310"/>
                  </a:cubicBezTo>
                  <a:cubicBezTo>
                    <a:pt x="3906" y="239"/>
                    <a:pt x="3870" y="179"/>
                    <a:pt x="3799" y="120"/>
                  </a:cubicBezTo>
                  <a:lnTo>
                    <a:pt x="3787" y="120"/>
                  </a:lnTo>
                  <a:cubicBezTo>
                    <a:pt x="3763" y="108"/>
                    <a:pt x="3691" y="60"/>
                    <a:pt x="3668" y="48"/>
                  </a:cubicBezTo>
                  <a:cubicBezTo>
                    <a:pt x="3632" y="24"/>
                    <a:pt x="3572" y="1"/>
                    <a:pt x="35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08" name="Google Shape;20108;p28"/>
            <p:cNvSpPr/>
            <p:nvPr/>
          </p:nvSpPr>
          <p:spPr>
            <a:xfrm>
              <a:off x="3722775" y="1625325"/>
              <a:ext cx="67900" cy="59850"/>
            </a:xfrm>
            <a:custGeom>
              <a:avLst/>
              <a:gdLst/>
              <a:ahLst/>
              <a:cxnLst/>
              <a:rect l="l" t="t" r="r" b="b"/>
              <a:pathLst>
                <a:path w="2716" h="2394" extrusionOk="0">
                  <a:moveTo>
                    <a:pt x="1450" y="239"/>
                  </a:moveTo>
                  <a:cubicBezTo>
                    <a:pt x="1455" y="251"/>
                    <a:pt x="1463" y="264"/>
                    <a:pt x="1477" y="275"/>
                  </a:cubicBezTo>
                  <a:cubicBezTo>
                    <a:pt x="1536" y="298"/>
                    <a:pt x="1632" y="334"/>
                    <a:pt x="1691" y="358"/>
                  </a:cubicBezTo>
                  <a:cubicBezTo>
                    <a:pt x="1763" y="394"/>
                    <a:pt x="1834" y="417"/>
                    <a:pt x="1917" y="465"/>
                  </a:cubicBezTo>
                  <a:cubicBezTo>
                    <a:pt x="1989" y="513"/>
                    <a:pt x="2036" y="572"/>
                    <a:pt x="2096" y="632"/>
                  </a:cubicBezTo>
                  <a:cubicBezTo>
                    <a:pt x="2156" y="691"/>
                    <a:pt x="2191" y="727"/>
                    <a:pt x="2251" y="810"/>
                  </a:cubicBezTo>
                  <a:cubicBezTo>
                    <a:pt x="2298" y="870"/>
                    <a:pt x="2358" y="929"/>
                    <a:pt x="2394" y="989"/>
                  </a:cubicBezTo>
                  <a:cubicBezTo>
                    <a:pt x="2417" y="1060"/>
                    <a:pt x="2453" y="1120"/>
                    <a:pt x="2465" y="1191"/>
                  </a:cubicBezTo>
                  <a:cubicBezTo>
                    <a:pt x="2477" y="1263"/>
                    <a:pt x="2477" y="1346"/>
                    <a:pt x="2477" y="1418"/>
                  </a:cubicBezTo>
                  <a:cubicBezTo>
                    <a:pt x="2477" y="1489"/>
                    <a:pt x="2489" y="1560"/>
                    <a:pt x="2465" y="1644"/>
                  </a:cubicBezTo>
                  <a:cubicBezTo>
                    <a:pt x="2429" y="1715"/>
                    <a:pt x="2394" y="1775"/>
                    <a:pt x="2346" y="1834"/>
                  </a:cubicBezTo>
                  <a:cubicBezTo>
                    <a:pt x="2298" y="1894"/>
                    <a:pt x="2251" y="1953"/>
                    <a:pt x="2191" y="2001"/>
                  </a:cubicBezTo>
                  <a:cubicBezTo>
                    <a:pt x="2132" y="2037"/>
                    <a:pt x="2060" y="2072"/>
                    <a:pt x="1989" y="2096"/>
                  </a:cubicBezTo>
                  <a:cubicBezTo>
                    <a:pt x="1917" y="2132"/>
                    <a:pt x="1822" y="2132"/>
                    <a:pt x="1751" y="2132"/>
                  </a:cubicBezTo>
                  <a:cubicBezTo>
                    <a:pt x="1727" y="2136"/>
                    <a:pt x="1700" y="2137"/>
                    <a:pt x="1673" y="2137"/>
                  </a:cubicBezTo>
                  <a:cubicBezTo>
                    <a:pt x="1618" y="2137"/>
                    <a:pt x="1560" y="2132"/>
                    <a:pt x="1513" y="2132"/>
                  </a:cubicBezTo>
                  <a:cubicBezTo>
                    <a:pt x="1449" y="2132"/>
                    <a:pt x="1396" y="2137"/>
                    <a:pt x="1347" y="2137"/>
                  </a:cubicBezTo>
                  <a:cubicBezTo>
                    <a:pt x="1322" y="2137"/>
                    <a:pt x="1298" y="2136"/>
                    <a:pt x="1274" y="2132"/>
                  </a:cubicBezTo>
                  <a:cubicBezTo>
                    <a:pt x="1203" y="2120"/>
                    <a:pt x="1108" y="2096"/>
                    <a:pt x="1036" y="2072"/>
                  </a:cubicBezTo>
                  <a:cubicBezTo>
                    <a:pt x="965" y="2037"/>
                    <a:pt x="917" y="1965"/>
                    <a:pt x="846" y="1941"/>
                  </a:cubicBezTo>
                  <a:cubicBezTo>
                    <a:pt x="762" y="1894"/>
                    <a:pt x="703" y="1858"/>
                    <a:pt x="643" y="1822"/>
                  </a:cubicBezTo>
                  <a:cubicBezTo>
                    <a:pt x="584" y="1763"/>
                    <a:pt x="572" y="1679"/>
                    <a:pt x="512" y="1620"/>
                  </a:cubicBezTo>
                  <a:cubicBezTo>
                    <a:pt x="465" y="1560"/>
                    <a:pt x="405" y="1525"/>
                    <a:pt x="370" y="1441"/>
                  </a:cubicBezTo>
                  <a:cubicBezTo>
                    <a:pt x="334" y="1370"/>
                    <a:pt x="334" y="1298"/>
                    <a:pt x="322" y="1227"/>
                  </a:cubicBezTo>
                  <a:cubicBezTo>
                    <a:pt x="310" y="1144"/>
                    <a:pt x="310" y="1072"/>
                    <a:pt x="310" y="1001"/>
                  </a:cubicBezTo>
                  <a:cubicBezTo>
                    <a:pt x="310" y="929"/>
                    <a:pt x="322" y="870"/>
                    <a:pt x="346" y="786"/>
                  </a:cubicBezTo>
                  <a:cubicBezTo>
                    <a:pt x="381" y="727"/>
                    <a:pt x="405" y="667"/>
                    <a:pt x="465" y="608"/>
                  </a:cubicBezTo>
                  <a:cubicBezTo>
                    <a:pt x="524" y="548"/>
                    <a:pt x="584" y="525"/>
                    <a:pt x="667" y="477"/>
                  </a:cubicBezTo>
                  <a:cubicBezTo>
                    <a:pt x="739" y="429"/>
                    <a:pt x="798" y="405"/>
                    <a:pt x="870" y="358"/>
                  </a:cubicBezTo>
                  <a:cubicBezTo>
                    <a:pt x="941" y="310"/>
                    <a:pt x="1024" y="286"/>
                    <a:pt x="1096" y="251"/>
                  </a:cubicBezTo>
                  <a:cubicBezTo>
                    <a:pt x="1132" y="245"/>
                    <a:pt x="1164" y="245"/>
                    <a:pt x="1200" y="245"/>
                  </a:cubicBezTo>
                  <a:cubicBezTo>
                    <a:pt x="1236" y="245"/>
                    <a:pt x="1274" y="245"/>
                    <a:pt x="1322" y="239"/>
                  </a:cubicBezTo>
                  <a:close/>
                  <a:moveTo>
                    <a:pt x="1322" y="1"/>
                  </a:moveTo>
                  <a:cubicBezTo>
                    <a:pt x="1227" y="1"/>
                    <a:pt x="1120" y="48"/>
                    <a:pt x="1036" y="72"/>
                  </a:cubicBezTo>
                  <a:cubicBezTo>
                    <a:pt x="941" y="108"/>
                    <a:pt x="858" y="132"/>
                    <a:pt x="786" y="167"/>
                  </a:cubicBezTo>
                  <a:cubicBezTo>
                    <a:pt x="691" y="215"/>
                    <a:pt x="620" y="227"/>
                    <a:pt x="524" y="286"/>
                  </a:cubicBezTo>
                  <a:cubicBezTo>
                    <a:pt x="453" y="334"/>
                    <a:pt x="381" y="394"/>
                    <a:pt x="298" y="465"/>
                  </a:cubicBezTo>
                  <a:cubicBezTo>
                    <a:pt x="227" y="536"/>
                    <a:pt x="155" y="608"/>
                    <a:pt x="108" y="703"/>
                  </a:cubicBezTo>
                  <a:cubicBezTo>
                    <a:pt x="72" y="786"/>
                    <a:pt x="36" y="882"/>
                    <a:pt x="24" y="989"/>
                  </a:cubicBezTo>
                  <a:cubicBezTo>
                    <a:pt x="0" y="1084"/>
                    <a:pt x="24" y="1179"/>
                    <a:pt x="36" y="1263"/>
                  </a:cubicBezTo>
                  <a:cubicBezTo>
                    <a:pt x="48" y="1358"/>
                    <a:pt x="84" y="1441"/>
                    <a:pt x="131" y="1537"/>
                  </a:cubicBezTo>
                  <a:cubicBezTo>
                    <a:pt x="155" y="1620"/>
                    <a:pt x="203" y="1703"/>
                    <a:pt x="262" y="1775"/>
                  </a:cubicBezTo>
                  <a:cubicBezTo>
                    <a:pt x="322" y="1846"/>
                    <a:pt x="370" y="1918"/>
                    <a:pt x="441" y="1977"/>
                  </a:cubicBezTo>
                  <a:cubicBezTo>
                    <a:pt x="512" y="2037"/>
                    <a:pt x="608" y="2072"/>
                    <a:pt x="679" y="2132"/>
                  </a:cubicBezTo>
                  <a:cubicBezTo>
                    <a:pt x="751" y="2180"/>
                    <a:pt x="822" y="2215"/>
                    <a:pt x="917" y="2263"/>
                  </a:cubicBezTo>
                  <a:cubicBezTo>
                    <a:pt x="1001" y="2299"/>
                    <a:pt x="1096" y="2322"/>
                    <a:pt x="1179" y="2334"/>
                  </a:cubicBezTo>
                  <a:cubicBezTo>
                    <a:pt x="1274" y="2358"/>
                    <a:pt x="1358" y="2394"/>
                    <a:pt x="1453" y="2394"/>
                  </a:cubicBezTo>
                  <a:cubicBezTo>
                    <a:pt x="1536" y="2394"/>
                    <a:pt x="1644" y="2382"/>
                    <a:pt x="1739" y="2370"/>
                  </a:cubicBezTo>
                  <a:cubicBezTo>
                    <a:pt x="1822" y="2358"/>
                    <a:pt x="1929" y="2358"/>
                    <a:pt x="2013" y="2322"/>
                  </a:cubicBezTo>
                  <a:cubicBezTo>
                    <a:pt x="2108" y="2299"/>
                    <a:pt x="2191" y="2251"/>
                    <a:pt x="2286" y="2191"/>
                  </a:cubicBezTo>
                  <a:cubicBezTo>
                    <a:pt x="2370" y="2132"/>
                    <a:pt x="2441" y="2060"/>
                    <a:pt x="2501" y="1977"/>
                  </a:cubicBezTo>
                  <a:cubicBezTo>
                    <a:pt x="2560" y="1894"/>
                    <a:pt x="2608" y="1799"/>
                    <a:pt x="2644" y="1715"/>
                  </a:cubicBezTo>
                  <a:cubicBezTo>
                    <a:pt x="2667" y="1620"/>
                    <a:pt x="2667" y="1537"/>
                    <a:pt x="2667" y="1429"/>
                  </a:cubicBezTo>
                  <a:cubicBezTo>
                    <a:pt x="2667" y="1322"/>
                    <a:pt x="2715" y="1239"/>
                    <a:pt x="2679" y="1144"/>
                  </a:cubicBezTo>
                  <a:cubicBezTo>
                    <a:pt x="2667" y="1060"/>
                    <a:pt x="2632" y="965"/>
                    <a:pt x="2584" y="882"/>
                  </a:cubicBezTo>
                  <a:cubicBezTo>
                    <a:pt x="2537" y="786"/>
                    <a:pt x="2489" y="715"/>
                    <a:pt x="2429" y="644"/>
                  </a:cubicBezTo>
                  <a:cubicBezTo>
                    <a:pt x="2370" y="572"/>
                    <a:pt x="2298" y="525"/>
                    <a:pt x="2227" y="465"/>
                  </a:cubicBezTo>
                  <a:cubicBezTo>
                    <a:pt x="2144" y="405"/>
                    <a:pt x="2072" y="358"/>
                    <a:pt x="2001" y="310"/>
                  </a:cubicBezTo>
                  <a:cubicBezTo>
                    <a:pt x="1929" y="275"/>
                    <a:pt x="1870" y="179"/>
                    <a:pt x="1786" y="132"/>
                  </a:cubicBezTo>
                  <a:cubicBezTo>
                    <a:pt x="1758" y="122"/>
                    <a:pt x="1727" y="109"/>
                    <a:pt x="1697" y="96"/>
                  </a:cubicBezTo>
                  <a:lnTo>
                    <a:pt x="1697" y="96"/>
                  </a:lnTo>
                  <a:cubicBezTo>
                    <a:pt x="1691" y="83"/>
                    <a:pt x="1691" y="81"/>
                    <a:pt x="1691" y="81"/>
                  </a:cubicBezTo>
                  <a:cubicBezTo>
                    <a:pt x="1691" y="81"/>
                    <a:pt x="1691" y="81"/>
                    <a:pt x="1691" y="81"/>
                  </a:cubicBezTo>
                  <a:cubicBezTo>
                    <a:pt x="1690" y="81"/>
                    <a:pt x="1687" y="80"/>
                    <a:pt x="1679" y="72"/>
                  </a:cubicBezTo>
                  <a:cubicBezTo>
                    <a:pt x="1644" y="60"/>
                    <a:pt x="1679" y="60"/>
                    <a:pt x="1620" y="48"/>
                  </a:cubicBezTo>
                  <a:cubicBezTo>
                    <a:pt x="1560" y="36"/>
                    <a:pt x="1405" y="1"/>
                    <a:pt x="1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09" name="Google Shape;20109;p28"/>
            <p:cNvSpPr/>
            <p:nvPr/>
          </p:nvSpPr>
          <p:spPr>
            <a:xfrm>
              <a:off x="3743025" y="1645450"/>
              <a:ext cx="19650" cy="20100"/>
            </a:xfrm>
            <a:custGeom>
              <a:avLst/>
              <a:gdLst/>
              <a:ahLst/>
              <a:cxnLst/>
              <a:rect l="l" t="t" r="r" b="b"/>
              <a:pathLst>
                <a:path w="786" h="804" extrusionOk="0">
                  <a:moveTo>
                    <a:pt x="366" y="1"/>
                  </a:moveTo>
                  <a:cubicBezTo>
                    <a:pt x="338" y="1"/>
                    <a:pt x="307" y="7"/>
                    <a:pt x="286" y="17"/>
                  </a:cubicBezTo>
                  <a:cubicBezTo>
                    <a:pt x="238" y="65"/>
                    <a:pt x="226" y="65"/>
                    <a:pt x="167" y="148"/>
                  </a:cubicBezTo>
                  <a:cubicBezTo>
                    <a:pt x="119" y="243"/>
                    <a:pt x="0" y="422"/>
                    <a:pt x="60" y="541"/>
                  </a:cubicBezTo>
                  <a:cubicBezTo>
                    <a:pt x="107" y="672"/>
                    <a:pt x="238" y="720"/>
                    <a:pt x="345" y="767"/>
                  </a:cubicBezTo>
                  <a:cubicBezTo>
                    <a:pt x="412" y="787"/>
                    <a:pt x="486" y="804"/>
                    <a:pt x="555" y="804"/>
                  </a:cubicBezTo>
                  <a:cubicBezTo>
                    <a:pt x="609" y="804"/>
                    <a:pt x="661" y="794"/>
                    <a:pt x="703" y="767"/>
                  </a:cubicBezTo>
                  <a:cubicBezTo>
                    <a:pt x="786" y="708"/>
                    <a:pt x="786" y="648"/>
                    <a:pt x="786" y="553"/>
                  </a:cubicBezTo>
                  <a:cubicBezTo>
                    <a:pt x="786" y="482"/>
                    <a:pt x="762" y="410"/>
                    <a:pt x="750" y="327"/>
                  </a:cubicBezTo>
                  <a:cubicBezTo>
                    <a:pt x="726" y="255"/>
                    <a:pt x="691" y="196"/>
                    <a:pt x="655" y="124"/>
                  </a:cubicBezTo>
                  <a:cubicBezTo>
                    <a:pt x="607" y="65"/>
                    <a:pt x="536" y="17"/>
                    <a:pt x="476" y="5"/>
                  </a:cubicBezTo>
                  <a:cubicBezTo>
                    <a:pt x="472" y="4"/>
                    <a:pt x="467" y="4"/>
                    <a:pt x="461" y="4"/>
                  </a:cubicBezTo>
                  <a:cubicBezTo>
                    <a:pt x="448" y="4"/>
                    <a:pt x="432" y="6"/>
                    <a:pt x="416" y="10"/>
                  </a:cubicBezTo>
                  <a:lnTo>
                    <a:pt x="416" y="10"/>
                  </a:lnTo>
                  <a:cubicBezTo>
                    <a:pt x="404" y="4"/>
                    <a:pt x="386" y="1"/>
                    <a:pt x="3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10" name="Google Shape;20110;p28"/>
            <p:cNvSpPr/>
            <p:nvPr/>
          </p:nvSpPr>
          <p:spPr>
            <a:xfrm>
              <a:off x="3737350" y="1641025"/>
              <a:ext cx="28900" cy="30025"/>
            </a:xfrm>
            <a:custGeom>
              <a:avLst/>
              <a:gdLst/>
              <a:ahLst/>
              <a:cxnLst/>
              <a:rect l="l" t="t" r="r" b="b"/>
              <a:pathLst>
                <a:path w="1156" h="1201" extrusionOk="0">
                  <a:moveTo>
                    <a:pt x="596" y="356"/>
                  </a:moveTo>
                  <a:lnTo>
                    <a:pt x="596" y="356"/>
                  </a:lnTo>
                  <a:cubicBezTo>
                    <a:pt x="613" y="361"/>
                    <a:pt x="629" y="367"/>
                    <a:pt x="644" y="373"/>
                  </a:cubicBezTo>
                  <a:lnTo>
                    <a:pt x="680" y="409"/>
                  </a:lnTo>
                  <a:lnTo>
                    <a:pt x="680" y="420"/>
                  </a:lnTo>
                  <a:cubicBezTo>
                    <a:pt x="691" y="420"/>
                    <a:pt x="691" y="432"/>
                    <a:pt x="703" y="432"/>
                  </a:cubicBezTo>
                  <a:cubicBezTo>
                    <a:pt x="715" y="444"/>
                    <a:pt x="715" y="444"/>
                    <a:pt x="715" y="456"/>
                  </a:cubicBezTo>
                  <a:cubicBezTo>
                    <a:pt x="715" y="480"/>
                    <a:pt x="739" y="504"/>
                    <a:pt x="751" y="516"/>
                  </a:cubicBezTo>
                  <a:cubicBezTo>
                    <a:pt x="763" y="539"/>
                    <a:pt x="763" y="551"/>
                    <a:pt x="763" y="563"/>
                  </a:cubicBezTo>
                  <a:cubicBezTo>
                    <a:pt x="763" y="575"/>
                    <a:pt x="775" y="575"/>
                    <a:pt x="799" y="599"/>
                  </a:cubicBezTo>
                  <a:cubicBezTo>
                    <a:pt x="811" y="611"/>
                    <a:pt x="822" y="623"/>
                    <a:pt x="822" y="647"/>
                  </a:cubicBezTo>
                  <a:lnTo>
                    <a:pt x="822" y="682"/>
                  </a:lnTo>
                  <a:lnTo>
                    <a:pt x="822" y="742"/>
                  </a:lnTo>
                  <a:lnTo>
                    <a:pt x="822" y="766"/>
                  </a:lnTo>
                  <a:lnTo>
                    <a:pt x="822" y="778"/>
                  </a:lnTo>
                  <a:cubicBezTo>
                    <a:pt x="822" y="790"/>
                    <a:pt x="822" y="801"/>
                    <a:pt x="811" y="825"/>
                  </a:cubicBezTo>
                  <a:cubicBezTo>
                    <a:pt x="811" y="837"/>
                    <a:pt x="811" y="837"/>
                    <a:pt x="799" y="837"/>
                  </a:cubicBezTo>
                  <a:cubicBezTo>
                    <a:pt x="775" y="837"/>
                    <a:pt x="775" y="849"/>
                    <a:pt x="763" y="849"/>
                  </a:cubicBezTo>
                  <a:cubicBezTo>
                    <a:pt x="751" y="837"/>
                    <a:pt x="691" y="825"/>
                    <a:pt x="656" y="825"/>
                  </a:cubicBezTo>
                  <a:cubicBezTo>
                    <a:pt x="632" y="801"/>
                    <a:pt x="620" y="801"/>
                    <a:pt x="596" y="790"/>
                  </a:cubicBezTo>
                  <a:cubicBezTo>
                    <a:pt x="584" y="778"/>
                    <a:pt x="584" y="766"/>
                    <a:pt x="560" y="766"/>
                  </a:cubicBezTo>
                  <a:cubicBezTo>
                    <a:pt x="549" y="754"/>
                    <a:pt x="540" y="754"/>
                    <a:pt x="531" y="754"/>
                  </a:cubicBezTo>
                  <a:cubicBezTo>
                    <a:pt x="522" y="754"/>
                    <a:pt x="513" y="754"/>
                    <a:pt x="501" y="742"/>
                  </a:cubicBezTo>
                  <a:cubicBezTo>
                    <a:pt x="477" y="730"/>
                    <a:pt x="441" y="718"/>
                    <a:pt x="418" y="706"/>
                  </a:cubicBezTo>
                  <a:cubicBezTo>
                    <a:pt x="406" y="682"/>
                    <a:pt x="418" y="682"/>
                    <a:pt x="418" y="682"/>
                  </a:cubicBezTo>
                  <a:cubicBezTo>
                    <a:pt x="418" y="670"/>
                    <a:pt x="441" y="670"/>
                    <a:pt x="418" y="659"/>
                  </a:cubicBezTo>
                  <a:cubicBezTo>
                    <a:pt x="406" y="647"/>
                    <a:pt x="394" y="647"/>
                    <a:pt x="406" y="623"/>
                  </a:cubicBezTo>
                  <a:cubicBezTo>
                    <a:pt x="418" y="611"/>
                    <a:pt x="441" y="587"/>
                    <a:pt x="441" y="539"/>
                  </a:cubicBezTo>
                  <a:cubicBezTo>
                    <a:pt x="453" y="504"/>
                    <a:pt x="513" y="432"/>
                    <a:pt x="537" y="409"/>
                  </a:cubicBezTo>
                  <a:cubicBezTo>
                    <a:pt x="549" y="397"/>
                    <a:pt x="558" y="397"/>
                    <a:pt x="563" y="397"/>
                  </a:cubicBezTo>
                  <a:cubicBezTo>
                    <a:pt x="569" y="397"/>
                    <a:pt x="572" y="397"/>
                    <a:pt x="572" y="385"/>
                  </a:cubicBezTo>
                  <a:cubicBezTo>
                    <a:pt x="572" y="383"/>
                    <a:pt x="572" y="382"/>
                    <a:pt x="572" y="382"/>
                  </a:cubicBezTo>
                  <a:cubicBezTo>
                    <a:pt x="573" y="382"/>
                    <a:pt x="574" y="409"/>
                    <a:pt x="584" y="409"/>
                  </a:cubicBezTo>
                  <a:cubicBezTo>
                    <a:pt x="592" y="409"/>
                    <a:pt x="595" y="381"/>
                    <a:pt x="596" y="356"/>
                  </a:cubicBezTo>
                  <a:close/>
                  <a:moveTo>
                    <a:pt x="521" y="1"/>
                  </a:moveTo>
                  <a:cubicBezTo>
                    <a:pt x="468" y="1"/>
                    <a:pt x="443" y="22"/>
                    <a:pt x="394" y="51"/>
                  </a:cubicBezTo>
                  <a:cubicBezTo>
                    <a:pt x="334" y="63"/>
                    <a:pt x="287" y="111"/>
                    <a:pt x="263" y="147"/>
                  </a:cubicBezTo>
                  <a:cubicBezTo>
                    <a:pt x="227" y="194"/>
                    <a:pt x="239" y="230"/>
                    <a:pt x="215" y="254"/>
                  </a:cubicBezTo>
                  <a:cubicBezTo>
                    <a:pt x="179" y="289"/>
                    <a:pt x="203" y="289"/>
                    <a:pt x="156" y="325"/>
                  </a:cubicBezTo>
                  <a:cubicBezTo>
                    <a:pt x="108" y="361"/>
                    <a:pt x="108" y="373"/>
                    <a:pt x="84" y="468"/>
                  </a:cubicBezTo>
                  <a:cubicBezTo>
                    <a:pt x="37" y="551"/>
                    <a:pt x="1" y="742"/>
                    <a:pt x="49" y="849"/>
                  </a:cubicBezTo>
                  <a:cubicBezTo>
                    <a:pt x="96" y="956"/>
                    <a:pt x="156" y="1004"/>
                    <a:pt x="227" y="1040"/>
                  </a:cubicBezTo>
                  <a:cubicBezTo>
                    <a:pt x="322" y="1099"/>
                    <a:pt x="394" y="1135"/>
                    <a:pt x="477" y="1159"/>
                  </a:cubicBezTo>
                  <a:cubicBezTo>
                    <a:pt x="541" y="1190"/>
                    <a:pt x="636" y="1201"/>
                    <a:pt x="713" y="1201"/>
                  </a:cubicBezTo>
                  <a:cubicBezTo>
                    <a:pt x="752" y="1201"/>
                    <a:pt x="787" y="1198"/>
                    <a:pt x="811" y="1194"/>
                  </a:cubicBezTo>
                  <a:cubicBezTo>
                    <a:pt x="882" y="1182"/>
                    <a:pt x="930" y="1147"/>
                    <a:pt x="977" y="1123"/>
                  </a:cubicBezTo>
                  <a:cubicBezTo>
                    <a:pt x="995" y="1105"/>
                    <a:pt x="995" y="1105"/>
                    <a:pt x="994" y="1105"/>
                  </a:cubicBezTo>
                  <a:cubicBezTo>
                    <a:pt x="992" y="1105"/>
                    <a:pt x="989" y="1105"/>
                    <a:pt x="1001" y="1087"/>
                  </a:cubicBezTo>
                  <a:cubicBezTo>
                    <a:pt x="1037" y="1063"/>
                    <a:pt x="1108" y="920"/>
                    <a:pt x="1120" y="897"/>
                  </a:cubicBezTo>
                  <a:cubicBezTo>
                    <a:pt x="1124" y="881"/>
                    <a:pt x="1125" y="877"/>
                    <a:pt x="1126" y="877"/>
                  </a:cubicBezTo>
                  <a:cubicBezTo>
                    <a:pt x="1126" y="877"/>
                    <a:pt x="1126" y="881"/>
                    <a:pt x="1126" y="881"/>
                  </a:cubicBezTo>
                  <a:cubicBezTo>
                    <a:pt x="1127" y="881"/>
                    <a:pt x="1128" y="877"/>
                    <a:pt x="1132" y="861"/>
                  </a:cubicBezTo>
                  <a:cubicBezTo>
                    <a:pt x="1156" y="837"/>
                    <a:pt x="1156" y="790"/>
                    <a:pt x="1156" y="742"/>
                  </a:cubicBezTo>
                  <a:cubicBezTo>
                    <a:pt x="1132" y="682"/>
                    <a:pt x="1132" y="623"/>
                    <a:pt x="1120" y="551"/>
                  </a:cubicBezTo>
                  <a:cubicBezTo>
                    <a:pt x="1108" y="480"/>
                    <a:pt x="1072" y="480"/>
                    <a:pt x="1037" y="361"/>
                  </a:cubicBezTo>
                  <a:cubicBezTo>
                    <a:pt x="989" y="254"/>
                    <a:pt x="834" y="111"/>
                    <a:pt x="703" y="75"/>
                  </a:cubicBezTo>
                  <a:cubicBezTo>
                    <a:pt x="674" y="70"/>
                    <a:pt x="644" y="66"/>
                    <a:pt x="613" y="65"/>
                  </a:cubicBezTo>
                  <a:lnTo>
                    <a:pt x="613" y="65"/>
                  </a:lnTo>
                  <a:cubicBezTo>
                    <a:pt x="603" y="30"/>
                    <a:pt x="587" y="4"/>
                    <a:pt x="560" y="4"/>
                  </a:cubicBezTo>
                  <a:cubicBezTo>
                    <a:pt x="546" y="2"/>
                    <a:pt x="533" y="1"/>
                    <a:pt x="5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11" name="Google Shape;20111;p28"/>
            <p:cNvSpPr/>
            <p:nvPr/>
          </p:nvSpPr>
          <p:spPr>
            <a:xfrm>
              <a:off x="3723075" y="1830625"/>
              <a:ext cx="7475" cy="10550"/>
            </a:xfrm>
            <a:custGeom>
              <a:avLst/>
              <a:gdLst/>
              <a:ahLst/>
              <a:cxnLst/>
              <a:rect l="l" t="t" r="r" b="b"/>
              <a:pathLst>
                <a:path w="299" h="422" extrusionOk="0">
                  <a:moveTo>
                    <a:pt x="206" y="0"/>
                  </a:moveTo>
                  <a:cubicBezTo>
                    <a:pt x="172" y="0"/>
                    <a:pt x="135" y="16"/>
                    <a:pt x="119" y="16"/>
                  </a:cubicBezTo>
                  <a:cubicBezTo>
                    <a:pt x="84" y="40"/>
                    <a:pt x="0" y="52"/>
                    <a:pt x="0" y="99"/>
                  </a:cubicBezTo>
                  <a:cubicBezTo>
                    <a:pt x="0" y="135"/>
                    <a:pt x="36" y="194"/>
                    <a:pt x="60" y="242"/>
                  </a:cubicBezTo>
                  <a:cubicBezTo>
                    <a:pt x="72" y="290"/>
                    <a:pt x="131" y="385"/>
                    <a:pt x="155" y="409"/>
                  </a:cubicBezTo>
                  <a:cubicBezTo>
                    <a:pt x="169" y="418"/>
                    <a:pt x="177" y="422"/>
                    <a:pt x="183" y="422"/>
                  </a:cubicBezTo>
                  <a:cubicBezTo>
                    <a:pt x="193" y="422"/>
                    <a:pt x="195" y="412"/>
                    <a:pt x="203" y="397"/>
                  </a:cubicBezTo>
                  <a:cubicBezTo>
                    <a:pt x="208" y="397"/>
                    <a:pt x="218" y="399"/>
                    <a:pt x="230" y="399"/>
                  </a:cubicBezTo>
                  <a:cubicBezTo>
                    <a:pt x="247" y="399"/>
                    <a:pt x="267" y="395"/>
                    <a:pt x="274" y="373"/>
                  </a:cubicBezTo>
                  <a:cubicBezTo>
                    <a:pt x="298" y="361"/>
                    <a:pt x="274" y="361"/>
                    <a:pt x="274" y="314"/>
                  </a:cubicBezTo>
                  <a:cubicBezTo>
                    <a:pt x="274" y="278"/>
                    <a:pt x="274" y="64"/>
                    <a:pt x="250" y="16"/>
                  </a:cubicBezTo>
                  <a:cubicBezTo>
                    <a:pt x="239" y="4"/>
                    <a:pt x="223" y="0"/>
                    <a:pt x="2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12" name="Google Shape;20112;p28"/>
            <p:cNvSpPr/>
            <p:nvPr/>
          </p:nvSpPr>
          <p:spPr>
            <a:xfrm>
              <a:off x="3723725" y="1847875"/>
              <a:ext cx="7700" cy="9525"/>
            </a:xfrm>
            <a:custGeom>
              <a:avLst/>
              <a:gdLst/>
              <a:ahLst/>
              <a:cxnLst/>
              <a:rect l="l" t="t" r="r" b="b"/>
              <a:pathLst>
                <a:path w="308" h="381" extrusionOk="0">
                  <a:moveTo>
                    <a:pt x="176" y="0"/>
                  </a:moveTo>
                  <a:cubicBezTo>
                    <a:pt x="106" y="0"/>
                    <a:pt x="1" y="18"/>
                    <a:pt x="10" y="64"/>
                  </a:cubicBezTo>
                  <a:cubicBezTo>
                    <a:pt x="34" y="100"/>
                    <a:pt x="34" y="76"/>
                    <a:pt x="46" y="124"/>
                  </a:cubicBezTo>
                  <a:cubicBezTo>
                    <a:pt x="46" y="171"/>
                    <a:pt x="46" y="314"/>
                    <a:pt x="70" y="362"/>
                  </a:cubicBezTo>
                  <a:cubicBezTo>
                    <a:pt x="83" y="371"/>
                    <a:pt x="90" y="373"/>
                    <a:pt x="94" y="373"/>
                  </a:cubicBezTo>
                  <a:cubicBezTo>
                    <a:pt x="99" y="373"/>
                    <a:pt x="101" y="370"/>
                    <a:pt x="106" y="370"/>
                  </a:cubicBezTo>
                  <a:cubicBezTo>
                    <a:pt x="108" y="370"/>
                    <a:pt x="112" y="371"/>
                    <a:pt x="117" y="374"/>
                  </a:cubicBezTo>
                  <a:cubicBezTo>
                    <a:pt x="130" y="378"/>
                    <a:pt x="150" y="381"/>
                    <a:pt x="169" y="381"/>
                  </a:cubicBezTo>
                  <a:cubicBezTo>
                    <a:pt x="203" y="381"/>
                    <a:pt x="236" y="372"/>
                    <a:pt x="236" y="350"/>
                  </a:cubicBezTo>
                  <a:cubicBezTo>
                    <a:pt x="236" y="302"/>
                    <a:pt x="260" y="290"/>
                    <a:pt x="284" y="243"/>
                  </a:cubicBezTo>
                  <a:cubicBezTo>
                    <a:pt x="296" y="195"/>
                    <a:pt x="308" y="136"/>
                    <a:pt x="308" y="76"/>
                  </a:cubicBezTo>
                  <a:cubicBezTo>
                    <a:pt x="308" y="16"/>
                    <a:pt x="260" y="16"/>
                    <a:pt x="224" y="5"/>
                  </a:cubicBezTo>
                  <a:cubicBezTo>
                    <a:pt x="214" y="2"/>
                    <a:pt x="196" y="0"/>
                    <a:pt x="1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13" name="Google Shape;20113;p28"/>
            <p:cNvSpPr/>
            <p:nvPr/>
          </p:nvSpPr>
          <p:spPr>
            <a:xfrm>
              <a:off x="3715025" y="1816700"/>
              <a:ext cx="10150" cy="8525"/>
            </a:xfrm>
            <a:custGeom>
              <a:avLst/>
              <a:gdLst/>
              <a:ahLst/>
              <a:cxnLst/>
              <a:rect l="l" t="t" r="r" b="b"/>
              <a:pathLst>
                <a:path w="406" h="341" extrusionOk="0">
                  <a:moveTo>
                    <a:pt x="190" y="1"/>
                  </a:moveTo>
                  <a:cubicBezTo>
                    <a:pt x="161" y="1"/>
                    <a:pt x="135" y="17"/>
                    <a:pt x="108" y="37"/>
                  </a:cubicBezTo>
                  <a:cubicBezTo>
                    <a:pt x="60" y="85"/>
                    <a:pt x="49" y="85"/>
                    <a:pt x="37" y="120"/>
                  </a:cubicBezTo>
                  <a:cubicBezTo>
                    <a:pt x="25" y="144"/>
                    <a:pt x="1" y="180"/>
                    <a:pt x="25" y="204"/>
                  </a:cubicBezTo>
                  <a:cubicBezTo>
                    <a:pt x="37" y="216"/>
                    <a:pt x="84" y="216"/>
                    <a:pt x="108" y="240"/>
                  </a:cubicBezTo>
                  <a:cubicBezTo>
                    <a:pt x="144" y="251"/>
                    <a:pt x="227" y="311"/>
                    <a:pt x="239" y="323"/>
                  </a:cubicBezTo>
                  <a:cubicBezTo>
                    <a:pt x="251" y="335"/>
                    <a:pt x="251" y="341"/>
                    <a:pt x="252" y="341"/>
                  </a:cubicBezTo>
                  <a:cubicBezTo>
                    <a:pt x="254" y="341"/>
                    <a:pt x="257" y="335"/>
                    <a:pt x="275" y="323"/>
                  </a:cubicBezTo>
                  <a:cubicBezTo>
                    <a:pt x="299" y="323"/>
                    <a:pt x="406" y="275"/>
                    <a:pt x="358" y="216"/>
                  </a:cubicBezTo>
                  <a:cubicBezTo>
                    <a:pt x="322" y="156"/>
                    <a:pt x="299" y="97"/>
                    <a:pt x="263" y="37"/>
                  </a:cubicBezTo>
                  <a:cubicBezTo>
                    <a:pt x="237" y="11"/>
                    <a:pt x="213" y="1"/>
                    <a:pt x="1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14" name="Google Shape;20114;p28"/>
            <p:cNvSpPr/>
            <p:nvPr/>
          </p:nvSpPr>
          <p:spPr>
            <a:xfrm>
              <a:off x="3753425" y="1834525"/>
              <a:ext cx="9250" cy="12050"/>
            </a:xfrm>
            <a:custGeom>
              <a:avLst/>
              <a:gdLst/>
              <a:ahLst/>
              <a:cxnLst/>
              <a:rect l="l" t="t" r="r" b="b"/>
              <a:pathLst>
                <a:path w="370" h="482" extrusionOk="0">
                  <a:moveTo>
                    <a:pt x="192" y="1"/>
                  </a:moveTo>
                  <a:cubicBezTo>
                    <a:pt x="157" y="1"/>
                    <a:pt x="124" y="34"/>
                    <a:pt x="108" y="50"/>
                  </a:cubicBezTo>
                  <a:cubicBezTo>
                    <a:pt x="72" y="62"/>
                    <a:pt x="1" y="110"/>
                    <a:pt x="1" y="146"/>
                  </a:cubicBezTo>
                  <a:cubicBezTo>
                    <a:pt x="13" y="193"/>
                    <a:pt x="72" y="253"/>
                    <a:pt x="108" y="300"/>
                  </a:cubicBezTo>
                  <a:cubicBezTo>
                    <a:pt x="132" y="348"/>
                    <a:pt x="215" y="443"/>
                    <a:pt x="251" y="467"/>
                  </a:cubicBezTo>
                  <a:cubicBezTo>
                    <a:pt x="275" y="479"/>
                    <a:pt x="284" y="482"/>
                    <a:pt x="288" y="482"/>
                  </a:cubicBezTo>
                  <a:cubicBezTo>
                    <a:pt x="293" y="482"/>
                    <a:pt x="293" y="479"/>
                    <a:pt x="298" y="479"/>
                  </a:cubicBezTo>
                  <a:cubicBezTo>
                    <a:pt x="334" y="455"/>
                    <a:pt x="358" y="455"/>
                    <a:pt x="370" y="431"/>
                  </a:cubicBezTo>
                  <a:cubicBezTo>
                    <a:pt x="370" y="408"/>
                    <a:pt x="370" y="419"/>
                    <a:pt x="358" y="360"/>
                  </a:cubicBezTo>
                  <a:cubicBezTo>
                    <a:pt x="346" y="300"/>
                    <a:pt x="287" y="74"/>
                    <a:pt x="239" y="27"/>
                  </a:cubicBezTo>
                  <a:cubicBezTo>
                    <a:pt x="224" y="8"/>
                    <a:pt x="208" y="1"/>
                    <a:pt x="1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15" name="Google Shape;20115;p28"/>
            <p:cNvSpPr/>
            <p:nvPr/>
          </p:nvSpPr>
          <p:spPr>
            <a:xfrm>
              <a:off x="3758850" y="1853900"/>
              <a:ext cx="8000" cy="11600"/>
            </a:xfrm>
            <a:custGeom>
              <a:avLst/>
              <a:gdLst/>
              <a:ahLst/>
              <a:cxnLst/>
              <a:rect l="l" t="t" r="r" b="b"/>
              <a:pathLst>
                <a:path w="320" h="464" extrusionOk="0">
                  <a:moveTo>
                    <a:pt x="186" y="0"/>
                  </a:moveTo>
                  <a:cubicBezTo>
                    <a:pt x="127" y="0"/>
                    <a:pt x="0" y="52"/>
                    <a:pt x="22" y="85"/>
                  </a:cubicBezTo>
                  <a:cubicBezTo>
                    <a:pt x="34" y="145"/>
                    <a:pt x="58" y="97"/>
                    <a:pt x="70" y="156"/>
                  </a:cubicBezTo>
                  <a:cubicBezTo>
                    <a:pt x="81" y="216"/>
                    <a:pt x="93" y="395"/>
                    <a:pt x="129" y="442"/>
                  </a:cubicBezTo>
                  <a:cubicBezTo>
                    <a:pt x="139" y="458"/>
                    <a:pt x="143" y="462"/>
                    <a:pt x="147" y="462"/>
                  </a:cubicBezTo>
                  <a:cubicBezTo>
                    <a:pt x="151" y="462"/>
                    <a:pt x="156" y="454"/>
                    <a:pt x="177" y="454"/>
                  </a:cubicBezTo>
                  <a:cubicBezTo>
                    <a:pt x="183" y="461"/>
                    <a:pt x="194" y="464"/>
                    <a:pt x="205" y="464"/>
                  </a:cubicBezTo>
                  <a:cubicBezTo>
                    <a:pt x="235" y="464"/>
                    <a:pt x="272" y="444"/>
                    <a:pt x="272" y="418"/>
                  </a:cubicBezTo>
                  <a:cubicBezTo>
                    <a:pt x="272" y="371"/>
                    <a:pt x="296" y="335"/>
                    <a:pt x="308" y="276"/>
                  </a:cubicBezTo>
                  <a:cubicBezTo>
                    <a:pt x="320" y="228"/>
                    <a:pt x="320" y="133"/>
                    <a:pt x="308" y="73"/>
                  </a:cubicBezTo>
                  <a:cubicBezTo>
                    <a:pt x="296" y="14"/>
                    <a:pt x="260" y="2"/>
                    <a:pt x="201" y="2"/>
                  </a:cubicBezTo>
                  <a:cubicBezTo>
                    <a:pt x="196" y="1"/>
                    <a:pt x="191" y="0"/>
                    <a:pt x="1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16" name="Google Shape;20116;p28"/>
            <p:cNvSpPr/>
            <p:nvPr/>
          </p:nvSpPr>
          <p:spPr>
            <a:xfrm>
              <a:off x="3741225" y="1819675"/>
              <a:ext cx="11925" cy="9200"/>
            </a:xfrm>
            <a:custGeom>
              <a:avLst/>
              <a:gdLst/>
              <a:ahLst/>
              <a:cxnLst/>
              <a:rect l="l" t="t" r="r" b="b"/>
              <a:pathLst>
                <a:path w="477" h="368" extrusionOk="0">
                  <a:moveTo>
                    <a:pt x="205" y="1"/>
                  </a:moveTo>
                  <a:cubicBezTo>
                    <a:pt x="177" y="1"/>
                    <a:pt x="146" y="17"/>
                    <a:pt x="120" y="37"/>
                  </a:cubicBezTo>
                  <a:cubicBezTo>
                    <a:pt x="72" y="85"/>
                    <a:pt x="60" y="85"/>
                    <a:pt x="48" y="121"/>
                  </a:cubicBezTo>
                  <a:cubicBezTo>
                    <a:pt x="13" y="144"/>
                    <a:pt x="1" y="192"/>
                    <a:pt x="24" y="216"/>
                  </a:cubicBezTo>
                  <a:cubicBezTo>
                    <a:pt x="60" y="251"/>
                    <a:pt x="108" y="251"/>
                    <a:pt x="144" y="263"/>
                  </a:cubicBezTo>
                  <a:cubicBezTo>
                    <a:pt x="179" y="275"/>
                    <a:pt x="286" y="335"/>
                    <a:pt x="310" y="359"/>
                  </a:cubicBezTo>
                  <a:cubicBezTo>
                    <a:pt x="328" y="365"/>
                    <a:pt x="328" y="368"/>
                    <a:pt x="328" y="368"/>
                  </a:cubicBezTo>
                  <a:cubicBezTo>
                    <a:pt x="328" y="368"/>
                    <a:pt x="328" y="365"/>
                    <a:pt x="346" y="359"/>
                  </a:cubicBezTo>
                  <a:cubicBezTo>
                    <a:pt x="370" y="335"/>
                    <a:pt x="477" y="299"/>
                    <a:pt x="417" y="240"/>
                  </a:cubicBezTo>
                  <a:cubicBezTo>
                    <a:pt x="358" y="180"/>
                    <a:pt x="322" y="97"/>
                    <a:pt x="263" y="37"/>
                  </a:cubicBezTo>
                  <a:cubicBezTo>
                    <a:pt x="247" y="11"/>
                    <a:pt x="227" y="1"/>
                    <a:pt x="2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17" name="Google Shape;20117;p28"/>
            <p:cNvSpPr/>
            <p:nvPr/>
          </p:nvSpPr>
          <p:spPr>
            <a:xfrm>
              <a:off x="3781700" y="1829250"/>
              <a:ext cx="16100" cy="14125"/>
            </a:xfrm>
            <a:custGeom>
              <a:avLst/>
              <a:gdLst/>
              <a:ahLst/>
              <a:cxnLst/>
              <a:rect l="l" t="t" r="r" b="b"/>
              <a:pathLst>
                <a:path w="644" h="565" extrusionOk="0">
                  <a:moveTo>
                    <a:pt x="184" y="0"/>
                  </a:moveTo>
                  <a:cubicBezTo>
                    <a:pt x="143" y="0"/>
                    <a:pt x="113" y="42"/>
                    <a:pt x="96" y="59"/>
                  </a:cubicBezTo>
                  <a:cubicBezTo>
                    <a:pt x="60" y="83"/>
                    <a:pt x="1" y="142"/>
                    <a:pt x="37" y="202"/>
                  </a:cubicBezTo>
                  <a:cubicBezTo>
                    <a:pt x="60" y="261"/>
                    <a:pt x="180" y="333"/>
                    <a:pt x="239" y="380"/>
                  </a:cubicBezTo>
                  <a:cubicBezTo>
                    <a:pt x="299" y="440"/>
                    <a:pt x="453" y="535"/>
                    <a:pt x="513" y="559"/>
                  </a:cubicBezTo>
                  <a:cubicBezTo>
                    <a:pt x="533" y="563"/>
                    <a:pt x="543" y="564"/>
                    <a:pt x="550" y="564"/>
                  </a:cubicBezTo>
                  <a:cubicBezTo>
                    <a:pt x="563" y="564"/>
                    <a:pt x="561" y="559"/>
                    <a:pt x="584" y="559"/>
                  </a:cubicBezTo>
                  <a:cubicBezTo>
                    <a:pt x="596" y="535"/>
                    <a:pt x="644" y="523"/>
                    <a:pt x="632" y="476"/>
                  </a:cubicBezTo>
                  <a:cubicBezTo>
                    <a:pt x="608" y="440"/>
                    <a:pt x="608" y="452"/>
                    <a:pt x="572" y="392"/>
                  </a:cubicBezTo>
                  <a:cubicBezTo>
                    <a:pt x="525" y="321"/>
                    <a:pt x="310" y="59"/>
                    <a:pt x="239" y="23"/>
                  </a:cubicBezTo>
                  <a:cubicBezTo>
                    <a:pt x="219" y="7"/>
                    <a:pt x="201" y="0"/>
                    <a:pt x="1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18" name="Google Shape;20118;p28"/>
            <p:cNvSpPr/>
            <p:nvPr/>
          </p:nvSpPr>
          <p:spPr>
            <a:xfrm>
              <a:off x="3799275" y="1851400"/>
              <a:ext cx="12525" cy="16700"/>
            </a:xfrm>
            <a:custGeom>
              <a:avLst/>
              <a:gdLst/>
              <a:ahLst/>
              <a:cxnLst/>
              <a:rect l="l" t="t" r="r" b="b"/>
              <a:pathLst>
                <a:path w="501" h="668" extrusionOk="0">
                  <a:moveTo>
                    <a:pt x="219" y="1"/>
                  </a:moveTo>
                  <a:cubicBezTo>
                    <a:pt x="204" y="1"/>
                    <a:pt x="188" y="3"/>
                    <a:pt x="167" y="6"/>
                  </a:cubicBezTo>
                  <a:cubicBezTo>
                    <a:pt x="108" y="30"/>
                    <a:pt x="0" y="161"/>
                    <a:pt x="72" y="221"/>
                  </a:cubicBezTo>
                  <a:cubicBezTo>
                    <a:pt x="119" y="280"/>
                    <a:pt x="84" y="233"/>
                    <a:pt x="143" y="292"/>
                  </a:cubicBezTo>
                  <a:cubicBezTo>
                    <a:pt x="191" y="352"/>
                    <a:pt x="310" y="578"/>
                    <a:pt x="358" y="637"/>
                  </a:cubicBezTo>
                  <a:cubicBezTo>
                    <a:pt x="367" y="660"/>
                    <a:pt x="371" y="667"/>
                    <a:pt x="374" y="667"/>
                  </a:cubicBezTo>
                  <a:cubicBezTo>
                    <a:pt x="379" y="667"/>
                    <a:pt x="383" y="649"/>
                    <a:pt x="405" y="649"/>
                  </a:cubicBezTo>
                  <a:cubicBezTo>
                    <a:pt x="429" y="637"/>
                    <a:pt x="500" y="590"/>
                    <a:pt x="477" y="530"/>
                  </a:cubicBezTo>
                  <a:cubicBezTo>
                    <a:pt x="441" y="471"/>
                    <a:pt x="441" y="411"/>
                    <a:pt x="429" y="340"/>
                  </a:cubicBezTo>
                  <a:cubicBezTo>
                    <a:pt x="405" y="268"/>
                    <a:pt x="358" y="125"/>
                    <a:pt x="310" y="66"/>
                  </a:cubicBezTo>
                  <a:cubicBezTo>
                    <a:pt x="276" y="15"/>
                    <a:pt x="254" y="1"/>
                    <a:pt x="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19" name="Google Shape;20119;p28"/>
            <p:cNvSpPr/>
            <p:nvPr/>
          </p:nvSpPr>
          <p:spPr>
            <a:xfrm>
              <a:off x="3759975" y="1812225"/>
              <a:ext cx="15800" cy="11000"/>
            </a:xfrm>
            <a:custGeom>
              <a:avLst/>
              <a:gdLst/>
              <a:ahLst/>
              <a:cxnLst/>
              <a:rect l="l" t="t" r="r" b="b"/>
              <a:pathLst>
                <a:path w="632" h="440" extrusionOk="0">
                  <a:moveTo>
                    <a:pt x="174" y="0"/>
                  </a:moveTo>
                  <a:cubicBezTo>
                    <a:pt x="152" y="0"/>
                    <a:pt x="130" y="8"/>
                    <a:pt x="108" y="26"/>
                  </a:cubicBezTo>
                  <a:cubicBezTo>
                    <a:pt x="48" y="73"/>
                    <a:pt x="36" y="61"/>
                    <a:pt x="25" y="109"/>
                  </a:cubicBezTo>
                  <a:cubicBezTo>
                    <a:pt x="1" y="145"/>
                    <a:pt x="1" y="192"/>
                    <a:pt x="36" y="228"/>
                  </a:cubicBezTo>
                  <a:cubicBezTo>
                    <a:pt x="72" y="252"/>
                    <a:pt x="144" y="264"/>
                    <a:pt x="203" y="299"/>
                  </a:cubicBezTo>
                  <a:cubicBezTo>
                    <a:pt x="263" y="323"/>
                    <a:pt x="406" y="419"/>
                    <a:pt x="453" y="430"/>
                  </a:cubicBezTo>
                  <a:cubicBezTo>
                    <a:pt x="477" y="436"/>
                    <a:pt x="474" y="439"/>
                    <a:pt x="474" y="439"/>
                  </a:cubicBezTo>
                  <a:cubicBezTo>
                    <a:pt x="474" y="439"/>
                    <a:pt x="477" y="436"/>
                    <a:pt x="513" y="430"/>
                  </a:cubicBezTo>
                  <a:cubicBezTo>
                    <a:pt x="560" y="407"/>
                    <a:pt x="632" y="335"/>
                    <a:pt x="548" y="276"/>
                  </a:cubicBezTo>
                  <a:cubicBezTo>
                    <a:pt x="453" y="228"/>
                    <a:pt x="382" y="133"/>
                    <a:pt x="298" y="61"/>
                  </a:cubicBezTo>
                  <a:cubicBezTo>
                    <a:pt x="253" y="24"/>
                    <a:pt x="213" y="0"/>
                    <a:pt x="1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20" name="Google Shape;20120;p28"/>
            <p:cNvSpPr/>
            <p:nvPr/>
          </p:nvSpPr>
          <p:spPr>
            <a:xfrm>
              <a:off x="3802550" y="1819300"/>
              <a:ext cx="16400" cy="13925"/>
            </a:xfrm>
            <a:custGeom>
              <a:avLst/>
              <a:gdLst/>
              <a:ahLst/>
              <a:cxnLst/>
              <a:rect l="l" t="t" r="r" b="b"/>
              <a:pathLst>
                <a:path w="656" h="557" extrusionOk="0">
                  <a:moveTo>
                    <a:pt x="182" y="1"/>
                  </a:moveTo>
                  <a:cubicBezTo>
                    <a:pt x="139" y="1"/>
                    <a:pt x="114" y="49"/>
                    <a:pt x="96" y="76"/>
                  </a:cubicBezTo>
                  <a:cubicBezTo>
                    <a:pt x="60" y="100"/>
                    <a:pt x="0" y="171"/>
                    <a:pt x="48" y="219"/>
                  </a:cubicBezTo>
                  <a:cubicBezTo>
                    <a:pt x="72" y="266"/>
                    <a:pt x="191" y="338"/>
                    <a:pt x="274" y="386"/>
                  </a:cubicBezTo>
                  <a:cubicBezTo>
                    <a:pt x="346" y="445"/>
                    <a:pt x="489" y="540"/>
                    <a:pt x="548" y="552"/>
                  </a:cubicBezTo>
                  <a:cubicBezTo>
                    <a:pt x="562" y="555"/>
                    <a:pt x="572" y="557"/>
                    <a:pt x="579" y="557"/>
                  </a:cubicBezTo>
                  <a:cubicBezTo>
                    <a:pt x="603" y="557"/>
                    <a:pt x="596" y="541"/>
                    <a:pt x="596" y="505"/>
                  </a:cubicBezTo>
                  <a:cubicBezTo>
                    <a:pt x="631" y="493"/>
                    <a:pt x="655" y="481"/>
                    <a:pt x="643" y="433"/>
                  </a:cubicBezTo>
                  <a:cubicBezTo>
                    <a:pt x="643" y="397"/>
                    <a:pt x="643" y="421"/>
                    <a:pt x="584" y="362"/>
                  </a:cubicBezTo>
                  <a:cubicBezTo>
                    <a:pt x="524" y="290"/>
                    <a:pt x="298" y="64"/>
                    <a:pt x="227" y="16"/>
                  </a:cubicBezTo>
                  <a:cubicBezTo>
                    <a:pt x="210" y="5"/>
                    <a:pt x="195" y="1"/>
                    <a:pt x="1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21" name="Google Shape;20121;p28"/>
            <p:cNvSpPr/>
            <p:nvPr/>
          </p:nvSpPr>
          <p:spPr>
            <a:xfrm>
              <a:off x="3822775" y="1840550"/>
              <a:ext cx="13425" cy="15800"/>
            </a:xfrm>
            <a:custGeom>
              <a:avLst/>
              <a:gdLst/>
              <a:ahLst/>
              <a:cxnLst/>
              <a:rect l="l" t="t" r="r" b="b"/>
              <a:pathLst>
                <a:path w="537" h="632" extrusionOk="0">
                  <a:moveTo>
                    <a:pt x="190" y="0"/>
                  </a:moveTo>
                  <a:cubicBezTo>
                    <a:pt x="174" y="0"/>
                    <a:pt x="155" y="4"/>
                    <a:pt x="132" y="12"/>
                  </a:cubicBezTo>
                  <a:cubicBezTo>
                    <a:pt x="72" y="36"/>
                    <a:pt x="1" y="178"/>
                    <a:pt x="37" y="238"/>
                  </a:cubicBezTo>
                  <a:cubicBezTo>
                    <a:pt x="96" y="286"/>
                    <a:pt x="72" y="238"/>
                    <a:pt x="132" y="298"/>
                  </a:cubicBezTo>
                  <a:cubicBezTo>
                    <a:pt x="191" y="345"/>
                    <a:pt x="358" y="559"/>
                    <a:pt x="394" y="607"/>
                  </a:cubicBezTo>
                  <a:cubicBezTo>
                    <a:pt x="412" y="625"/>
                    <a:pt x="420" y="631"/>
                    <a:pt x="424" y="631"/>
                  </a:cubicBezTo>
                  <a:cubicBezTo>
                    <a:pt x="430" y="631"/>
                    <a:pt x="427" y="615"/>
                    <a:pt x="442" y="607"/>
                  </a:cubicBezTo>
                  <a:cubicBezTo>
                    <a:pt x="489" y="607"/>
                    <a:pt x="537" y="548"/>
                    <a:pt x="501" y="488"/>
                  </a:cubicBezTo>
                  <a:cubicBezTo>
                    <a:pt x="453" y="429"/>
                    <a:pt x="453" y="369"/>
                    <a:pt x="430" y="298"/>
                  </a:cubicBezTo>
                  <a:cubicBezTo>
                    <a:pt x="394" y="238"/>
                    <a:pt x="322" y="119"/>
                    <a:pt x="275" y="59"/>
                  </a:cubicBezTo>
                  <a:cubicBezTo>
                    <a:pt x="250" y="19"/>
                    <a:pt x="226" y="0"/>
                    <a:pt x="1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22" name="Google Shape;20122;p28"/>
            <p:cNvSpPr/>
            <p:nvPr/>
          </p:nvSpPr>
          <p:spPr>
            <a:xfrm>
              <a:off x="3779625" y="1805750"/>
              <a:ext cx="15800" cy="9275"/>
            </a:xfrm>
            <a:custGeom>
              <a:avLst/>
              <a:gdLst/>
              <a:ahLst/>
              <a:cxnLst/>
              <a:rect l="l" t="t" r="r" b="b"/>
              <a:pathLst>
                <a:path w="632" h="371" extrusionOk="0">
                  <a:moveTo>
                    <a:pt x="149" y="0"/>
                  </a:moveTo>
                  <a:cubicBezTo>
                    <a:pt x="111" y="0"/>
                    <a:pt x="79" y="15"/>
                    <a:pt x="60" y="46"/>
                  </a:cubicBezTo>
                  <a:cubicBezTo>
                    <a:pt x="12" y="106"/>
                    <a:pt x="1" y="94"/>
                    <a:pt x="1" y="142"/>
                  </a:cubicBezTo>
                  <a:cubicBezTo>
                    <a:pt x="1" y="166"/>
                    <a:pt x="1" y="213"/>
                    <a:pt x="36" y="237"/>
                  </a:cubicBezTo>
                  <a:cubicBezTo>
                    <a:pt x="84" y="261"/>
                    <a:pt x="155" y="261"/>
                    <a:pt x="215" y="273"/>
                  </a:cubicBezTo>
                  <a:cubicBezTo>
                    <a:pt x="274" y="285"/>
                    <a:pt x="441" y="368"/>
                    <a:pt x="489" y="368"/>
                  </a:cubicBezTo>
                  <a:cubicBezTo>
                    <a:pt x="501" y="368"/>
                    <a:pt x="507" y="369"/>
                    <a:pt x="508" y="370"/>
                  </a:cubicBezTo>
                  <a:lnTo>
                    <a:pt x="508" y="370"/>
                  </a:lnTo>
                  <a:cubicBezTo>
                    <a:pt x="510" y="368"/>
                    <a:pt x="517" y="364"/>
                    <a:pt x="536" y="356"/>
                  </a:cubicBezTo>
                  <a:cubicBezTo>
                    <a:pt x="572" y="332"/>
                    <a:pt x="632" y="261"/>
                    <a:pt x="548" y="213"/>
                  </a:cubicBezTo>
                  <a:cubicBezTo>
                    <a:pt x="453" y="166"/>
                    <a:pt x="358" y="82"/>
                    <a:pt x="263" y="35"/>
                  </a:cubicBezTo>
                  <a:cubicBezTo>
                    <a:pt x="223" y="12"/>
                    <a:pt x="184" y="0"/>
                    <a:pt x="149" y="0"/>
                  </a:cubicBezTo>
                  <a:close/>
                  <a:moveTo>
                    <a:pt x="508" y="370"/>
                  </a:moveTo>
                  <a:cubicBezTo>
                    <a:pt x="507" y="371"/>
                    <a:pt x="508" y="371"/>
                    <a:pt x="508" y="371"/>
                  </a:cubicBezTo>
                  <a:cubicBezTo>
                    <a:pt x="509" y="371"/>
                    <a:pt x="510" y="370"/>
                    <a:pt x="508" y="37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23" name="Google Shape;20123;p28"/>
            <p:cNvSpPr/>
            <p:nvPr/>
          </p:nvSpPr>
          <p:spPr>
            <a:xfrm>
              <a:off x="3972800" y="1692325"/>
              <a:ext cx="13425" cy="12500"/>
            </a:xfrm>
            <a:custGeom>
              <a:avLst/>
              <a:gdLst/>
              <a:ahLst/>
              <a:cxnLst/>
              <a:rect l="l" t="t" r="r" b="b"/>
              <a:pathLst>
                <a:path w="537" h="500" extrusionOk="0">
                  <a:moveTo>
                    <a:pt x="193" y="0"/>
                  </a:moveTo>
                  <a:cubicBezTo>
                    <a:pt x="159" y="0"/>
                    <a:pt x="133" y="39"/>
                    <a:pt x="108" y="47"/>
                  </a:cubicBezTo>
                  <a:cubicBezTo>
                    <a:pt x="84" y="59"/>
                    <a:pt x="1" y="107"/>
                    <a:pt x="36" y="166"/>
                  </a:cubicBezTo>
                  <a:cubicBezTo>
                    <a:pt x="72" y="214"/>
                    <a:pt x="156" y="285"/>
                    <a:pt x="215" y="333"/>
                  </a:cubicBezTo>
                  <a:cubicBezTo>
                    <a:pt x="275" y="381"/>
                    <a:pt x="394" y="464"/>
                    <a:pt x="453" y="476"/>
                  </a:cubicBezTo>
                  <a:cubicBezTo>
                    <a:pt x="483" y="488"/>
                    <a:pt x="495" y="488"/>
                    <a:pt x="499" y="488"/>
                  </a:cubicBezTo>
                  <a:cubicBezTo>
                    <a:pt x="504" y="488"/>
                    <a:pt x="501" y="488"/>
                    <a:pt x="501" y="500"/>
                  </a:cubicBezTo>
                  <a:cubicBezTo>
                    <a:pt x="513" y="476"/>
                    <a:pt x="537" y="452"/>
                    <a:pt x="537" y="416"/>
                  </a:cubicBezTo>
                  <a:cubicBezTo>
                    <a:pt x="537" y="381"/>
                    <a:pt x="537" y="404"/>
                    <a:pt x="501" y="345"/>
                  </a:cubicBezTo>
                  <a:cubicBezTo>
                    <a:pt x="453" y="285"/>
                    <a:pt x="298" y="59"/>
                    <a:pt x="239" y="23"/>
                  </a:cubicBezTo>
                  <a:cubicBezTo>
                    <a:pt x="222" y="6"/>
                    <a:pt x="207" y="0"/>
                    <a:pt x="1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24" name="Google Shape;20124;p28"/>
            <p:cNvSpPr/>
            <p:nvPr/>
          </p:nvSpPr>
          <p:spPr>
            <a:xfrm>
              <a:off x="3989475" y="1710125"/>
              <a:ext cx="13725" cy="12975"/>
            </a:xfrm>
            <a:custGeom>
              <a:avLst/>
              <a:gdLst/>
              <a:ahLst/>
              <a:cxnLst/>
              <a:rect l="l" t="t" r="r" b="b"/>
              <a:pathLst>
                <a:path w="549" h="519" extrusionOk="0">
                  <a:moveTo>
                    <a:pt x="197" y="0"/>
                  </a:moveTo>
                  <a:cubicBezTo>
                    <a:pt x="179" y="0"/>
                    <a:pt x="159" y="9"/>
                    <a:pt x="131" y="26"/>
                  </a:cubicBezTo>
                  <a:cubicBezTo>
                    <a:pt x="72" y="50"/>
                    <a:pt x="0" y="181"/>
                    <a:pt x="60" y="240"/>
                  </a:cubicBezTo>
                  <a:cubicBezTo>
                    <a:pt x="90" y="264"/>
                    <a:pt x="96" y="264"/>
                    <a:pt x="102" y="264"/>
                  </a:cubicBezTo>
                  <a:cubicBezTo>
                    <a:pt x="108" y="264"/>
                    <a:pt x="114" y="264"/>
                    <a:pt x="143" y="288"/>
                  </a:cubicBezTo>
                  <a:cubicBezTo>
                    <a:pt x="203" y="335"/>
                    <a:pt x="370" y="502"/>
                    <a:pt x="429" y="514"/>
                  </a:cubicBezTo>
                  <a:cubicBezTo>
                    <a:pt x="447" y="517"/>
                    <a:pt x="455" y="519"/>
                    <a:pt x="459" y="519"/>
                  </a:cubicBezTo>
                  <a:cubicBezTo>
                    <a:pt x="468" y="519"/>
                    <a:pt x="451" y="510"/>
                    <a:pt x="477" y="502"/>
                  </a:cubicBezTo>
                  <a:cubicBezTo>
                    <a:pt x="501" y="478"/>
                    <a:pt x="548" y="419"/>
                    <a:pt x="501" y="383"/>
                  </a:cubicBezTo>
                  <a:cubicBezTo>
                    <a:pt x="453" y="335"/>
                    <a:pt x="441" y="288"/>
                    <a:pt x="417" y="228"/>
                  </a:cubicBezTo>
                  <a:cubicBezTo>
                    <a:pt x="370" y="169"/>
                    <a:pt x="310" y="85"/>
                    <a:pt x="262" y="38"/>
                  </a:cubicBezTo>
                  <a:cubicBezTo>
                    <a:pt x="237" y="12"/>
                    <a:pt x="218" y="0"/>
                    <a:pt x="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25" name="Google Shape;20125;p28"/>
            <p:cNvSpPr/>
            <p:nvPr/>
          </p:nvSpPr>
          <p:spPr>
            <a:xfrm>
              <a:off x="3957325" y="1674175"/>
              <a:ext cx="12825" cy="11150"/>
            </a:xfrm>
            <a:custGeom>
              <a:avLst/>
              <a:gdLst/>
              <a:ahLst/>
              <a:cxnLst/>
              <a:rect l="l" t="t" r="r" b="b"/>
              <a:pathLst>
                <a:path w="513" h="446" extrusionOk="0">
                  <a:moveTo>
                    <a:pt x="185" y="0"/>
                  </a:moveTo>
                  <a:cubicBezTo>
                    <a:pt x="168" y="0"/>
                    <a:pt x="150" y="4"/>
                    <a:pt x="132" y="11"/>
                  </a:cubicBezTo>
                  <a:cubicBezTo>
                    <a:pt x="72" y="47"/>
                    <a:pt x="72" y="47"/>
                    <a:pt x="48" y="71"/>
                  </a:cubicBezTo>
                  <a:cubicBezTo>
                    <a:pt x="13" y="118"/>
                    <a:pt x="1" y="154"/>
                    <a:pt x="36" y="190"/>
                  </a:cubicBezTo>
                  <a:cubicBezTo>
                    <a:pt x="60" y="226"/>
                    <a:pt x="120" y="249"/>
                    <a:pt x="167" y="285"/>
                  </a:cubicBezTo>
                  <a:cubicBezTo>
                    <a:pt x="215" y="309"/>
                    <a:pt x="334" y="416"/>
                    <a:pt x="358" y="428"/>
                  </a:cubicBezTo>
                  <a:cubicBezTo>
                    <a:pt x="368" y="435"/>
                    <a:pt x="371" y="439"/>
                    <a:pt x="372" y="442"/>
                  </a:cubicBezTo>
                  <a:lnTo>
                    <a:pt x="372" y="442"/>
                  </a:lnTo>
                  <a:cubicBezTo>
                    <a:pt x="374" y="439"/>
                    <a:pt x="380" y="435"/>
                    <a:pt x="394" y="428"/>
                  </a:cubicBezTo>
                  <a:cubicBezTo>
                    <a:pt x="417" y="416"/>
                    <a:pt x="513" y="356"/>
                    <a:pt x="453" y="297"/>
                  </a:cubicBezTo>
                  <a:cubicBezTo>
                    <a:pt x="394" y="237"/>
                    <a:pt x="346" y="154"/>
                    <a:pt x="298" y="71"/>
                  </a:cubicBezTo>
                  <a:cubicBezTo>
                    <a:pt x="265" y="21"/>
                    <a:pt x="226" y="0"/>
                    <a:pt x="185" y="0"/>
                  </a:cubicBezTo>
                  <a:close/>
                  <a:moveTo>
                    <a:pt x="372" y="442"/>
                  </a:moveTo>
                  <a:lnTo>
                    <a:pt x="372" y="442"/>
                  </a:lnTo>
                  <a:cubicBezTo>
                    <a:pt x="370" y="445"/>
                    <a:pt x="371" y="446"/>
                    <a:pt x="371" y="446"/>
                  </a:cubicBezTo>
                  <a:cubicBezTo>
                    <a:pt x="372" y="446"/>
                    <a:pt x="373" y="445"/>
                    <a:pt x="372" y="44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26" name="Google Shape;20126;p28"/>
            <p:cNvSpPr/>
            <p:nvPr/>
          </p:nvSpPr>
          <p:spPr>
            <a:xfrm>
              <a:off x="3982625" y="1732975"/>
              <a:ext cx="13125" cy="11275"/>
            </a:xfrm>
            <a:custGeom>
              <a:avLst/>
              <a:gdLst/>
              <a:ahLst/>
              <a:cxnLst/>
              <a:rect l="l" t="t" r="r" b="b"/>
              <a:pathLst>
                <a:path w="525" h="451" extrusionOk="0">
                  <a:moveTo>
                    <a:pt x="197" y="0"/>
                  </a:moveTo>
                  <a:cubicBezTo>
                    <a:pt x="157" y="0"/>
                    <a:pt x="126" y="43"/>
                    <a:pt x="108" y="52"/>
                  </a:cubicBezTo>
                  <a:cubicBezTo>
                    <a:pt x="72" y="76"/>
                    <a:pt x="1" y="136"/>
                    <a:pt x="36" y="171"/>
                  </a:cubicBezTo>
                  <a:cubicBezTo>
                    <a:pt x="48" y="219"/>
                    <a:pt x="132" y="279"/>
                    <a:pt x="191" y="326"/>
                  </a:cubicBezTo>
                  <a:cubicBezTo>
                    <a:pt x="239" y="374"/>
                    <a:pt x="370" y="445"/>
                    <a:pt x="417" y="445"/>
                  </a:cubicBezTo>
                  <a:cubicBezTo>
                    <a:pt x="437" y="449"/>
                    <a:pt x="449" y="451"/>
                    <a:pt x="457" y="451"/>
                  </a:cubicBezTo>
                  <a:cubicBezTo>
                    <a:pt x="472" y="451"/>
                    <a:pt x="469" y="445"/>
                    <a:pt x="477" y="445"/>
                  </a:cubicBezTo>
                  <a:cubicBezTo>
                    <a:pt x="489" y="433"/>
                    <a:pt x="525" y="398"/>
                    <a:pt x="525" y="374"/>
                  </a:cubicBezTo>
                  <a:cubicBezTo>
                    <a:pt x="525" y="338"/>
                    <a:pt x="525" y="350"/>
                    <a:pt x="477" y="314"/>
                  </a:cubicBezTo>
                  <a:cubicBezTo>
                    <a:pt x="453" y="255"/>
                    <a:pt x="298" y="52"/>
                    <a:pt x="239" y="17"/>
                  </a:cubicBezTo>
                  <a:cubicBezTo>
                    <a:pt x="224" y="5"/>
                    <a:pt x="210" y="0"/>
                    <a:pt x="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27" name="Google Shape;20127;p28"/>
            <p:cNvSpPr/>
            <p:nvPr/>
          </p:nvSpPr>
          <p:spPr>
            <a:xfrm>
              <a:off x="3998400" y="1748675"/>
              <a:ext cx="13725" cy="11650"/>
            </a:xfrm>
            <a:custGeom>
              <a:avLst/>
              <a:gdLst/>
              <a:ahLst/>
              <a:cxnLst/>
              <a:rect l="l" t="t" r="r" b="b"/>
              <a:pathLst>
                <a:path w="549" h="466" extrusionOk="0">
                  <a:moveTo>
                    <a:pt x="197" y="0"/>
                  </a:moveTo>
                  <a:cubicBezTo>
                    <a:pt x="176" y="0"/>
                    <a:pt x="157" y="12"/>
                    <a:pt x="132" y="32"/>
                  </a:cubicBezTo>
                  <a:cubicBezTo>
                    <a:pt x="72" y="55"/>
                    <a:pt x="1" y="210"/>
                    <a:pt x="72" y="222"/>
                  </a:cubicBezTo>
                  <a:cubicBezTo>
                    <a:pt x="102" y="246"/>
                    <a:pt x="108" y="246"/>
                    <a:pt x="114" y="246"/>
                  </a:cubicBezTo>
                  <a:cubicBezTo>
                    <a:pt x="120" y="246"/>
                    <a:pt x="126" y="246"/>
                    <a:pt x="155" y="270"/>
                  </a:cubicBezTo>
                  <a:cubicBezTo>
                    <a:pt x="203" y="305"/>
                    <a:pt x="370" y="460"/>
                    <a:pt x="429" y="460"/>
                  </a:cubicBezTo>
                  <a:cubicBezTo>
                    <a:pt x="447" y="464"/>
                    <a:pt x="455" y="465"/>
                    <a:pt x="459" y="465"/>
                  </a:cubicBezTo>
                  <a:cubicBezTo>
                    <a:pt x="468" y="465"/>
                    <a:pt x="452" y="457"/>
                    <a:pt x="477" y="448"/>
                  </a:cubicBezTo>
                  <a:cubicBezTo>
                    <a:pt x="501" y="424"/>
                    <a:pt x="548" y="353"/>
                    <a:pt x="501" y="329"/>
                  </a:cubicBezTo>
                  <a:cubicBezTo>
                    <a:pt x="453" y="282"/>
                    <a:pt x="441" y="234"/>
                    <a:pt x="417" y="186"/>
                  </a:cubicBezTo>
                  <a:cubicBezTo>
                    <a:pt x="370" y="151"/>
                    <a:pt x="310" y="67"/>
                    <a:pt x="263" y="32"/>
                  </a:cubicBezTo>
                  <a:cubicBezTo>
                    <a:pt x="235" y="9"/>
                    <a:pt x="215" y="0"/>
                    <a:pt x="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28" name="Google Shape;20128;p28"/>
            <p:cNvSpPr/>
            <p:nvPr/>
          </p:nvSpPr>
          <p:spPr>
            <a:xfrm>
              <a:off x="3967750" y="1717875"/>
              <a:ext cx="12225" cy="9875"/>
            </a:xfrm>
            <a:custGeom>
              <a:avLst/>
              <a:gdLst/>
              <a:ahLst/>
              <a:cxnLst/>
              <a:rect l="l" t="t" r="r" b="b"/>
              <a:pathLst>
                <a:path w="489" h="395" extrusionOk="0">
                  <a:moveTo>
                    <a:pt x="193" y="1"/>
                  </a:moveTo>
                  <a:cubicBezTo>
                    <a:pt x="169" y="1"/>
                    <a:pt x="145" y="10"/>
                    <a:pt x="119" y="25"/>
                  </a:cubicBezTo>
                  <a:cubicBezTo>
                    <a:pt x="60" y="49"/>
                    <a:pt x="48" y="49"/>
                    <a:pt x="36" y="85"/>
                  </a:cubicBezTo>
                  <a:cubicBezTo>
                    <a:pt x="12" y="109"/>
                    <a:pt x="0" y="156"/>
                    <a:pt x="12" y="180"/>
                  </a:cubicBezTo>
                  <a:cubicBezTo>
                    <a:pt x="36" y="216"/>
                    <a:pt x="96" y="228"/>
                    <a:pt x="131" y="263"/>
                  </a:cubicBezTo>
                  <a:cubicBezTo>
                    <a:pt x="179" y="275"/>
                    <a:pt x="298" y="371"/>
                    <a:pt x="334" y="383"/>
                  </a:cubicBezTo>
                  <a:cubicBezTo>
                    <a:pt x="358" y="394"/>
                    <a:pt x="310" y="394"/>
                    <a:pt x="369" y="394"/>
                  </a:cubicBezTo>
                  <a:cubicBezTo>
                    <a:pt x="405" y="383"/>
                    <a:pt x="488" y="323"/>
                    <a:pt x="429" y="263"/>
                  </a:cubicBezTo>
                  <a:cubicBezTo>
                    <a:pt x="369" y="204"/>
                    <a:pt x="334" y="121"/>
                    <a:pt x="286" y="49"/>
                  </a:cubicBezTo>
                  <a:cubicBezTo>
                    <a:pt x="253" y="16"/>
                    <a:pt x="223" y="1"/>
                    <a:pt x="1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29" name="Google Shape;20129;p28"/>
            <p:cNvSpPr/>
            <p:nvPr/>
          </p:nvSpPr>
          <p:spPr>
            <a:xfrm>
              <a:off x="3979950" y="1788075"/>
              <a:ext cx="10450" cy="15475"/>
            </a:xfrm>
            <a:custGeom>
              <a:avLst/>
              <a:gdLst/>
              <a:ahLst/>
              <a:cxnLst/>
              <a:rect l="l" t="t" r="r" b="b"/>
              <a:pathLst>
                <a:path w="418" h="619" extrusionOk="0">
                  <a:moveTo>
                    <a:pt x="208" y="1"/>
                  </a:moveTo>
                  <a:cubicBezTo>
                    <a:pt x="174" y="1"/>
                    <a:pt x="141" y="20"/>
                    <a:pt x="120" y="27"/>
                  </a:cubicBezTo>
                  <a:cubicBezTo>
                    <a:pt x="84" y="27"/>
                    <a:pt x="0" y="63"/>
                    <a:pt x="0" y="122"/>
                  </a:cubicBezTo>
                  <a:cubicBezTo>
                    <a:pt x="0" y="182"/>
                    <a:pt x="84" y="277"/>
                    <a:pt x="108" y="361"/>
                  </a:cubicBezTo>
                  <a:cubicBezTo>
                    <a:pt x="143" y="420"/>
                    <a:pt x="227" y="563"/>
                    <a:pt x="274" y="599"/>
                  </a:cubicBezTo>
                  <a:cubicBezTo>
                    <a:pt x="295" y="614"/>
                    <a:pt x="302" y="618"/>
                    <a:pt x="306" y="618"/>
                  </a:cubicBezTo>
                  <a:cubicBezTo>
                    <a:pt x="312" y="618"/>
                    <a:pt x="313" y="611"/>
                    <a:pt x="334" y="611"/>
                  </a:cubicBezTo>
                  <a:cubicBezTo>
                    <a:pt x="358" y="611"/>
                    <a:pt x="405" y="599"/>
                    <a:pt x="405" y="563"/>
                  </a:cubicBezTo>
                  <a:cubicBezTo>
                    <a:pt x="417" y="527"/>
                    <a:pt x="405" y="551"/>
                    <a:pt x="393" y="480"/>
                  </a:cubicBezTo>
                  <a:cubicBezTo>
                    <a:pt x="381" y="396"/>
                    <a:pt x="310" y="122"/>
                    <a:pt x="274" y="39"/>
                  </a:cubicBezTo>
                  <a:cubicBezTo>
                    <a:pt x="255" y="10"/>
                    <a:pt x="231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30" name="Google Shape;20130;p28"/>
            <p:cNvSpPr/>
            <p:nvPr/>
          </p:nvSpPr>
          <p:spPr>
            <a:xfrm>
              <a:off x="3987100" y="1812850"/>
              <a:ext cx="9250" cy="15650"/>
            </a:xfrm>
            <a:custGeom>
              <a:avLst/>
              <a:gdLst/>
              <a:ahLst/>
              <a:cxnLst/>
              <a:rect l="l" t="t" r="r" b="b"/>
              <a:pathLst>
                <a:path w="370" h="626" extrusionOk="0">
                  <a:moveTo>
                    <a:pt x="191" y="1"/>
                  </a:moveTo>
                  <a:cubicBezTo>
                    <a:pt x="119" y="1"/>
                    <a:pt x="0" y="96"/>
                    <a:pt x="36" y="155"/>
                  </a:cubicBezTo>
                  <a:cubicBezTo>
                    <a:pt x="60" y="215"/>
                    <a:pt x="60" y="167"/>
                    <a:pt x="95" y="239"/>
                  </a:cubicBezTo>
                  <a:cubicBezTo>
                    <a:pt x="119" y="322"/>
                    <a:pt x="167" y="548"/>
                    <a:pt x="226" y="596"/>
                  </a:cubicBezTo>
                  <a:cubicBezTo>
                    <a:pt x="244" y="620"/>
                    <a:pt x="244" y="626"/>
                    <a:pt x="244" y="626"/>
                  </a:cubicBezTo>
                  <a:cubicBezTo>
                    <a:pt x="244" y="626"/>
                    <a:pt x="244" y="620"/>
                    <a:pt x="262" y="620"/>
                  </a:cubicBezTo>
                  <a:cubicBezTo>
                    <a:pt x="310" y="620"/>
                    <a:pt x="369" y="584"/>
                    <a:pt x="357" y="524"/>
                  </a:cubicBezTo>
                  <a:cubicBezTo>
                    <a:pt x="346" y="465"/>
                    <a:pt x="357" y="417"/>
                    <a:pt x="357" y="346"/>
                  </a:cubicBezTo>
                  <a:cubicBezTo>
                    <a:pt x="357" y="274"/>
                    <a:pt x="346" y="167"/>
                    <a:pt x="310" y="96"/>
                  </a:cubicBezTo>
                  <a:cubicBezTo>
                    <a:pt x="286" y="24"/>
                    <a:pt x="274" y="1"/>
                    <a:pt x="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31" name="Google Shape;20131;p28"/>
            <p:cNvSpPr/>
            <p:nvPr/>
          </p:nvSpPr>
          <p:spPr>
            <a:xfrm>
              <a:off x="3968925" y="1765175"/>
              <a:ext cx="11650" cy="12625"/>
            </a:xfrm>
            <a:custGeom>
              <a:avLst/>
              <a:gdLst/>
              <a:ahLst/>
              <a:cxnLst/>
              <a:rect l="l" t="t" r="r" b="b"/>
              <a:pathLst>
                <a:path w="466" h="505" extrusionOk="0">
                  <a:moveTo>
                    <a:pt x="193" y="0"/>
                  </a:moveTo>
                  <a:cubicBezTo>
                    <a:pt x="185" y="0"/>
                    <a:pt x="177" y="1"/>
                    <a:pt x="168" y="3"/>
                  </a:cubicBezTo>
                  <a:cubicBezTo>
                    <a:pt x="84" y="26"/>
                    <a:pt x="84" y="3"/>
                    <a:pt x="60" y="38"/>
                  </a:cubicBezTo>
                  <a:cubicBezTo>
                    <a:pt x="25" y="62"/>
                    <a:pt x="1" y="98"/>
                    <a:pt x="13" y="145"/>
                  </a:cubicBezTo>
                  <a:cubicBezTo>
                    <a:pt x="25" y="181"/>
                    <a:pt x="72" y="229"/>
                    <a:pt x="120" y="276"/>
                  </a:cubicBezTo>
                  <a:cubicBezTo>
                    <a:pt x="168" y="324"/>
                    <a:pt x="251" y="455"/>
                    <a:pt x="287" y="479"/>
                  </a:cubicBezTo>
                  <a:cubicBezTo>
                    <a:pt x="301" y="500"/>
                    <a:pt x="290" y="505"/>
                    <a:pt x="291" y="505"/>
                  </a:cubicBezTo>
                  <a:cubicBezTo>
                    <a:pt x="292" y="505"/>
                    <a:pt x="299" y="503"/>
                    <a:pt x="322" y="503"/>
                  </a:cubicBezTo>
                  <a:cubicBezTo>
                    <a:pt x="370" y="503"/>
                    <a:pt x="465" y="479"/>
                    <a:pt x="418" y="396"/>
                  </a:cubicBezTo>
                  <a:cubicBezTo>
                    <a:pt x="370" y="300"/>
                    <a:pt x="346" y="205"/>
                    <a:pt x="311" y="110"/>
                  </a:cubicBezTo>
                  <a:cubicBezTo>
                    <a:pt x="279" y="37"/>
                    <a:pt x="248" y="0"/>
                    <a:pt x="1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32" name="Google Shape;20132;p28"/>
            <p:cNvSpPr/>
            <p:nvPr/>
          </p:nvSpPr>
          <p:spPr>
            <a:xfrm>
              <a:off x="3964175" y="1829900"/>
              <a:ext cx="7750" cy="15325"/>
            </a:xfrm>
            <a:custGeom>
              <a:avLst/>
              <a:gdLst/>
              <a:ahLst/>
              <a:cxnLst/>
              <a:rect l="l" t="t" r="r" b="b"/>
              <a:pathLst>
                <a:path w="310" h="613" extrusionOk="0">
                  <a:moveTo>
                    <a:pt x="201" y="0"/>
                  </a:moveTo>
                  <a:cubicBezTo>
                    <a:pt x="173" y="0"/>
                    <a:pt x="143" y="9"/>
                    <a:pt x="131" y="9"/>
                  </a:cubicBezTo>
                  <a:cubicBezTo>
                    <a:pt x="84" y="9"/>
                    <a:pt x="0" y="21"/>
                    <a:pt x="0" y="81"/>
                  </a:cubicBezTo>
                  <a:cubicBezTo>
                    <a:pt x="0" y="140"/>
                    <a:pt x="36" y="247"/>
                    <a:pt x="60" y="319"/>
                  </a:cubicBezTo>
                  <a:cubicBezTo>
                    <a:pt x="72" y="390"/>
                    <a:pt x="131" y="545"/>
                    <a:pt x="155" y="593"/>
                  </a:cubicBezTo>
                  <a:cubicBezTo>
                    <a:pt x="176" y="608"/>
                    <a:pt x="185" y="612"/>
                    <a:pt x="191" y="612"/>
                  </a:cubicBezTo>
                  <a:cubicBezTo>
                    <a:pt x="199" y="612"/>
                    <a:pt x="201" y="604"/>
                    <a:pt x="215" y="604"/>
                  </a:cubicBezTo>
                  <a:cubicBezTo>
                    <a:pt x="239" y="604"/>
                    <a:pt x="274" y="604"/>
                    <a:pt x="298" y="569"/>
                  </a:cubicBezTo>
                  <a:cubicBezTo>
                    <a:pt x="310" y="545"/>
                    <a:pt x="298" y="557"/>
                    <a:pt x="298" y="485"/>
                  </a:cubicBezTo>
                  <a:cubicBezTo>
                    <a:pt x="298" y="402"/>
                    <a:pt x="298" y="128"/>
                    <a:pt x="262" y="45"/>
                  </a:cubicBezTo>
                  <a:cubicBezTo>
                    <a:pt x="256" y="9"/>
                    <a:pt x="230" y="0"/>
                    <a:pt x="2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33" name="Google Shape;20133;p28"/>
            <p:cNvSpPr/>
            <p:nvPr/>
          </p:nvSpPr>
          <p:spPr>
            <a:xfrm>
              <a:off x="3965650" y="1854975"/>
              <a:ext cx="7475" cy="14975"/>
            </a:xfrm>
            <a:custGeom>
              <a:avLst/>
              <a:gdLst/>
              <a:ahLst/>
              <a:cxnLst/>
              <a:rect l="l" t="t" r="r" b="b"/>
              <a:pathLst>
                <a:path w="299" h="599" extrusionOk="0">
                  <a:moveTo>
                    <a:pt x="171" y="1"/>
                  </a:moveTo>
                  <a:cubicBezTo>
                    <a:pt x="103" y="1"/>
                    <a:pt x="1" y="51"/>
                    <a:pt x="1" y="102"/>
                  </a:cubicBezTo>
                  <a:cubicBezTo>
                    <a:pt x="13" y="161"/>
                    <a:pt x="13" y="113"/>
                    <a:pt x="25" y="197"/>
                  </a:cubicBezTo>
                  <a:cubicBezTo>
                    <a:pt x="37" y="268"/>
                    <a:pt x="25" y="506"/>
                    <a:pt x="72" y="566"/>
                  </a:cubicBezTo>
                  <a:cubicBezTo>
                    <a:pt x="92" y="590"/>
                    <a:pt x="95" y="597"/>
                    <a:pt x="96" y="597"/>
                  </a:cubicBezTo>
                  <a:cubicBezTo>
                    <a:pt x="97" y="597"/>
                    <a:pt x="94" y="588"/>
                    <a:pt x="107" y="588"/>
                  </a:cubicBezTo>
                  <a:cubicBezTo>
                    <a:pt x="110" y="588"/>
                    <a:pt x="114" y="588"/>
                    <a:pt x="120" y="590"/>
                  </a:cubicBezTo>
                  <a:cubicBezTo>
                    <a:pt x="126" y="596"/>
                    <a:pt x="136" y="599"/>
                    <a:pt x="146" y="599"/>
                  </a:cubicBezTo>
                  <a:cubicBezTo>
                    <a:pt x="176" y="599"/>
                    <a:pt x="215" y="574"/>
                    <a:pt x="215" y="530"/>
                  </a:cubicBezTo>
                  <a:cubicBezTo>
                    <a:pt x="215" y="483"/>
                    <a:pt x="251" y="411"/>
                    <a:pt x="263" y="352"/>
                  </a:cubicBezTo>
                  <a:cubicBezTo>
                    <a:pt x="275" y="280"/>
                    <a:pt x="299" y="185"/>
                    <a:pt x="299" y="102"/>
                  </a:cubicBezTo>
                  <a:cubicBezTo>
                    <a:pt x="299" y="30"/>
                    <a:pt x="263" y="18"/>
                    <a:pt x="203" y="6"/>
                  </a:cubicBezTo>
                  <a:cubicBezTo>
                    <a:pt x="194" y="3"/>
                    <a:pt x="183" y="1"/>
                    <a:pt x="1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34" name="Google Shape;20134;p28"/>
            <p:cNvSpPr/>
            <p:nvPr/>
          </p:nvSpPr>
          <p:spPr>
            <a:xfrm>
              <a:off x="3957325" y="1806225"/>
              <a:ext cx="9850" cy="12300"/>
            </a:xfrm>
            <a:custGeom>
              <a:avLst/>
              <a:gdLst/>
              <a:ahLst/>
              <a:cxnLst/>
              <a:rect l="l" t="t" r="r" b="b"/>
              <a:pathLst>
                <a:path w="394" h="492" extrusionOk="0">
                  <a:moveTo>
                    <a:pt x="117" y="1"/>
                  </a:moveTo>
                  <a:cubicBezTo>
                    <a:pt x="102" y="1"/>
                    <a:pt x="90" y="4"/>
                    <a:pt x="72" y="16"/>
                  </a:cubicBezTo>
                  <a:cubicBezTo>
                    <a:pt x="48" y="51"/>
                    <a:pt x="1" y="75"/>
                    <a:pt x="13" y="123"/>
                  </a:cubicBezTo>
                  <a:cubicBezTo>
                    <a:pt x="36" y="170"/>
                    <a:pt x="72" y="206"/>
                    <a:pt x="108" y="254"/>
                  </a:cubicBezTo>
                  <a:cubicBezTo>
                    <a:pt x="132" y="301"/>
                    <a:pt x="191" y="444"/>
                    <a:pt x="227" y="480"/>
                  </a:cubicBezTo>
                  <a:cubicBezTo>
                    <a:pt x="233" y="486"/>
                    <a:pt x="235" y="489"/>
                    <a:pt x="235" y="490"/>
                  </a:cubicBezTo>
                  <a:lnTo>
                    <a:pt x="235" y="490"/>
                  </a:lnTo>
                  <a:cubicBezTo>
                    <a:pt x="232" y="489"/>
                    <a:pt x="231" y="488"/>
                    <a:pt x="230" y="488"/>
                  </a:cubicBezTo>
                  <a:lnTo>
                    <a:pt x="230" y="488"/>
                  </a:lnTo>
                  <a:cubicBezTo>
                    <a:pt x="229" y="488"/>
                    <a:pt x="233" y="491"/>
                    <a:pt x="235" y="491"/>
                  </a:cubicBezTo>
                  <a:cubicBezTo>
                    <a:pt x="235" y="491"/>
                    <a:pt x="236" y="491"/>
                    <a:pt x="235" y="490"/>
                  </a:cubicBezTo>
                  <a:lnTo>
                    <a:pt x="235" y="490"/>
                  </a:lnTo>
                  <a:cubicBezTo>
                    <a:pt x="236" y="491"/>
                    <a:pt x="237" y="491"/>
                    <a:pt x="239" y="492"/>
                  </a:cubicBezTo>
                  <a:cubicBezTo>
                    <a:pt x="286" y="492"/>
                    <a:pt x="394" y="492"/>
                    <a:pt x="358" y="408"/>
                  </a:cubicBezTo>
                  <a:cubicBezTo>
                    <a:pt x="334" y="313"/>
                    <a:pt x="334" y="206"/>
                    <a:pt x="310" y="123"/>
                  </a:cubicBezTo>
                  <a:cubicBezTo>
                    <a:pt x="298" y="27"/>
                    <a:pt x="251" y="4"/>
                    <a:pt x="179" y="4"/>
                  </a:cubicBezTo>
                  <a:cubicBezTo>
                    <a:pt x="149" y="4"/>
                    <a:pt x="132" y="1"/>
                    <a:pt x="1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35" name="Google Shape;20135;p28"/>
            <p:cNvSpPr/>
            <p:nvPr/>
          </p:nvSpPr>
          <p:spPr>
            <a:xfrm>
              <a:off x="3932325" y="1874825"/>
              <a:ext cx="8050" cy="17875"/>
            </a:xfrm>
            <a:custGeom>
              <a:avLst/>
              <a:gdLst/>
              <a:ahLst/>
              <a:cxnLst/>
              <a:rect l="l" t="t" r="r" b="b"/>
              <a:pathLst>
                <a:path w="322" h="715" extrusionOk="0">
                  <a:moveTo>
                    <a:pt x="137" y="0"/>
                  </a:moveTo>
                  <a:cubicBezTo>
                    <a:pt x="103" y="0"/>
                    <a:pt x="69" y="11"/>
                    <a:pt x="48" y="46"/>
                  </a:cubicBezTo>
                  <a:cubicBezTo>
                    <a:pt x="36" y="105"/>
                    <a:pt x="36" y="236"/>
                    <a:pt x="24" y="320"/>
                  </a:cubicBezTo>
                  <a:cubicBezTo>
                    <a:pt x="24" y="415"/>
                    <a:pt x="0" y="593"/>
                    <a:pt x="36" y="653"/>
                  </a:cubicBezTo>
                  <a:cubicBezTo>
                    <a:pt x="48" y="712"/>
                    <a:pt x="48" y="677"/>
                    <a:pt x="84" y="701"/>
                  </a:cubicBezTo>
                  <a:cubicBezTo>
                    <a:pt x="98" y="707"/>
                    <a:pt x="115" y="714"/>
                    <a:pt x="132" y="714"/>
                  </a:cubicBezTo>
                  <a:cubicBezTo>
                    <a:pt x="145" y="714"/>
                    <a:pt x="157" y="711"/>
                    <a:pt x="167" y="701"/>
                  </a:cubicBezTo>
                  <a:cubicBezTo>
                    <a:pt x="179" y="665"/>
                    <a:pt x="167" y="665"/>
                    <a:pt x="203" y="593"/>
                  </a:cubicBezTo>
                  <a:cubicBezTo>
                    <a:pt x="215" y="498"/>
                    <a:pt x="322" y="189"/>
                    <a:pt x="322" y="105"/>
                  </a:cubicBezTo>
                  <a:cubicBezTo>
                    <a:pt x="322" y="22"/>
                    <a:pt x="227" y="22"/>
                    <a:pt x="203" y="10"/>
                  </a:cubicBezTo>
                  <a:cubicBezTo>
                    <a:pt x="183" y="5"/>
                    <a:pt x="160" y="0"/>
                    <a:pt x="1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36" name="Google Shape;20136;p28"/>
            <p:cNvSpPr/>
            <p:nvPr/>
          </p:nvSpPr>
          <p:spPr>
            <a:xfrm>
              <a:off x="3925775" y="1903275"/>
              <a:ext cx="8650" cy="16575"/>
            </a:xfrm>
            <a:custGeom>
              <a:avLst/>
              <a:gdLst/>
              <a:ahLst/>
              <a:cxnLst/>
              <a:rect l="l" t="t" r="r" b="b"/>
              <a:pathLst>
                <a:path w="346" h="663" extrusionOk="0">
                  <a:moveTo>
                    <a:pt x="192" y="1"/>
                  </a:moveTo>
                  <a:cubicBezTo>
                    <a:pt x="124" y="1"/>
                    <a:pt x="51" y="31"/>
                    <a:pt x="60" y="75"/>
                  </a:cubicBezTo>
                  <a:cubicBezTo>
                    <a:pt x="36" y="158"/>
                    <a:pt x="60" y="110"/>
                    <a:pt x="60" y="194"/>
                  </a:cubicBezTo>
                  <a:cubicBezTo>
                    <a:pt x="36" y="289"/>
                    <a:pt x="1" y="551"/>
                    <a:pt x="1" y="634"/>
                  </a:cubicBezTo>
                  <a:cubicBezTo>
                    <a:pt x="1" y="655"/>
                    <a:pt x="1" y="660"/>
                    <a:pt x="2" y="660"/>
                  </a:cubicBezTo>
                  <a:cubicBezTo>
                    <a:pt x="4" y="660"/>
                    <a:pt x="8" y="655"/>
                    <a:pt x="15" y="655"/>
                  </a:cubicBezTo>
                  <a:cubicBezTo>
                    <a:pt x="17" y="655"/>
                    <a:pt x="21" y="656"/>
                    <a:pt x="24" y="658"/>
                  </a:cubicBezTo>
                  <a:cubicBezTo>
                    <a:pt x="32" y="661"/>
                    <a:pt x="42" y="662"/>
                    <a:pt x="53" y="662"/>
                  </a:cubicBezTo>
                  <a:cubicBezTo>
                    <a:pt x="89" y="662"/>
                    <a:pt x="134" y="645"/>
                    <a:pt x="143" y="598"/>
                  </a:cubicBezTo>
                  <a:cubicBezTo>
                    <a:pt x="167" y="539"/>
                    <a:pt x="203" y="491"/>
                    <a:pt x="239" y="420"/>
                  </a:cubicBezTo>
                  <a:cubicBezTo>
                    <a:pt x="262" y="360"/>
                    <a:pt x="310" y="229"/>
                    <a:pt x="322" y="158"/>
                  </a:cubicBezTo>
                  <a:cubicBezTo>
                    <a:pt x="346" y="75"/>
                    <a:pt x="346" y="51"/>
                    <a:pt x="262" y="15"/>
                  </a:cubicBezTo>
                  <a:cubicBezTo>
                    <a:pt x="243" y="5"/>
                    <a:pt x="218" y="1"/>
                    <a:pt x="1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37" name="Google Shape;20137;p28"/>
            <p:cNvSpPr/>
            <p:nvPr/>
          </p:nvSpPr>
          <p:spPr>
            <a:xfrm>
              <a:off x="3936500" y="1845175"/>
              <a:ext cx="7450" cy="15375"/>
            </a:xfrm>
            <a:custGeom>
              <a:avLst/>
              <a:gdLst/>
              <a:ahLst/>
              <a:cxnLst/>
              <a:rect l="l" t="t" r="r" b="b"/>
              <a:pathLst>
                <a:path w="298" h="615" extrusionOk="0">
                  <a:moveTo>
                    <a:pt x="51" y="601"/>
                  </a:moveTo>
                  <a:cubicBezTo>
                    <a:pt x="50" y="604"/>
                    <a:pt x="51" y="607"/>
                    <a:pt x="51" y="607"/>
                  </a:cubicBezTo>
                  <a:cubicBezTo>
                    <a:pt x="51" y="607"/>
                    <a:pt x="52" y="605"/>
                    <a:pt x="51" y="601"/>
                  </a:cubicBezTo>
                  <a:close/>
                  <a:moveTo>
                    <a:pt x="130" y="1"/>
                  </a:moveTo>
                  <a:cubicBezTo>
                    <a:pt x="124" y="1"/>
                    <a:pt x="117" y="2"/>
                    <a:pt x="107" y="5"/>
                  </a:cubicBezTo>
                  <a:cubicBezTo>
                    <a:pt x="60" y="5"/>
                    <a:pt x="36" y="29"/>
                    <a:pt x="12" y="77"/>
                  </a:cubicBezTo>
                  <a:cubicBezTo>
                    <a:pt x="0" y="136"/>
                    <a:pt x="36" y="220"/>
                    <a:pt x="36" y="279"/>
                  </a:cubicBezTo>
                  <a:cubicBezTo>
                    <a:pt x="36" y="351"/>
                    <a:pt x="36" y="529"/>
                    <a:pt x="48" y="577"/>
                  </a:cubicBezTo>
                  <a:cubicBezTo>
                    <a:pt x="50" y="589"/>
                    <a:pt x="51" y="596"/>
                    <a:pt x="51" y="601"/>
                  </a:cubicBezTo>
                  <a:lnTo>
                    <a:pt x="51" y="601"/>
                  </a:lnTo>
                  <a:cubicBezTo>
                    <a:pt x="53" y="596"/>
                    <a:pt x="58" y="589"/>
                    <a:pt x="72" y="589"/>
                  </a:cubicBezTo>
                  <a:cubicBezTo>
                    <a:pt x="94" y="600"/>
                    <a:pt x="128" y="614"/>
                    <a:pt x="157" y="614"/>
                  </a:cubicBezTo>
                  <a:cubicBezTo>
                    <a:pt x="188" y="614"/>
                    <a:pt x="214" y="597"/>
                    <a:pt x="214" y="541"/>
                  </a:cubicBezTo>
                  <a:cubicBezTo>
                    <a:pt x="226" y="434"/>
                    <a:pt x="250" y="315"/>
                    <a:pt x="286" y="208"/>
                  </a:cubicBezTo>
                  <a:cubicBezTo>
                    <a:pt x="298" y="124"/>
                    <a:pt x="286" y="65"/>
                    <a:pt x="214" y="29"/>
                  </a:cubicBezTo>
                  <a:cubicBezTo>
                    <a:pt x="162" y="12"/>
                    <a:pt x="148" y="1"/>
                    <a:pt x="1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38" name="Google Shape;20138;p28"/>
            <p:cNvSpPr/>
            <p:nvPr/>
          </p:nvSpPr>
          <p:spPr>
            <a:xfrm>
              <a:off x="3897500" y="1913550"/>
              <a:ext cx="10750" cy="19925"/>
            </a:xfrm>
            <a:custGeom>
              <a:avLst/>
              <a:gdLst/>
              <a:ahLst/>
              <a:cxnLst/>
              <a:rect l="l" t="t" r="r" b="b"/>
              <a:pathLst>
                <a:path w="430" h="797" extrusionOk="0">
                  <a:moveTo>
                    <a:pt x="245" y="0"/>
                  </a:moveTo>
                  <a:cubicBezTo>
                    <a:pt x="222" y="0"/>
                    <a:pt x="199" y="10"/>
                    <a:pt x="179" y="45"/>
                  </a:cubicBezTo>
                  <a:cubicBezTo>
                    <a:pt x="131" y="104"/>
                    <a:pt x="108" y="259"/>
                    <a:pt x="72" y="354"/>
                  </a:cubicBezTo>
                  <a:cubicBezTo>
                    <a:pt x="60" y="437"/>
                    <a:pt x="0" y="652"/>
                    <a:pt x="12" y="723"/>
                  </a:cubicBezTo>
                  <a:cubicBezTo>
                    <a:pt x="24" y="783"/>
                    <a:pt x="24" y="759"/>
                    <a:pt x="48" y="783"/>
                  </a:cubicBezTo>
                  <a:cubicBezTo>
                    <a:pt x="62" y="790"/>
                    <a:pt x="80" y="796"/>
                    <a:pt x="97" y="796"/>
                  </a:cubicBezTo>
                  <a:cubicBezTo>
                    <a:pt x="109" y="796"/>
                    <a:pt x="121" y="793"/>
                    <a:pt x="131" y="783"/>
                  </a:cubicBezTo>
                  <a:cubicBezTo>
                    <a:pt x="167" y="747"/>
                    <a:pt x="143" y="783"/>
                    <a:pt x="191" y="676"/>
                  </a:cubicBezTo>
                  <a:cubicBezTo>
                    <a:pt x="239" y="568"/>
                    <a:pt x="381" y="295"/>
                    <a:pt x="429" y="128"/>
                  </a:cubicBezTo>
                  <a:cubicBezTo>
                    <a:pt x="429" y="116"/>
                    <a:pt x="370" y="21"/>
                    <a:pt x="322" y="21"/>
                  </a:cubicBezTo>
                  <a:cubicBezTo>
                    <a:pt x="308" y="21"/>
                    <a:pt x="277" y="0"/>
                    <a:pt x="2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39" name="Google Shape;20139;p28"/>
            <p:cNvSpPr/>
            <p:nvPr/>
          </p:nvSpPr>
          <p:spPr>
            <a:xfrm>
              <a:off x="3882025" y="1944900"/>
              <a:ext cx="13125" cy="18075"/>
            </a:xfrm>
            <a:custGeom>
              <a:avLst/>
              <a:gdLst/>
              <a:ahLst/>
              <a:cxnLst/>
              <a:rect l="l" t="t" r="r" b="b"/>
              <a:pathLst>
                <a:path w="525" h="723" extrusionOk="0">
                  <a:moveTo>
                    <a:pt x="362" y="0"/>
                  </a:moveTo>
                  <a:cubicBezTo>
                    <a:pt x="302" y="0"/>
                    <a:pt x="241" y="22"/>
                    <a:pt x="227" y="65"/>
                  </a:cubicBezTo>
                  <a:cubicBezTo>
                    <a:pt x="203" y="148"/>
                    <a:pt x="227" y="112"/>
                    <a:pt x="203" y="195"/>
                  </a:cubicBezTo>
                  <a:cubicBezTo>
                    <a:pt x="167" y="291"/>
                    <a:pt x="24" y="588"/>
                    <a:pt x="12" y="660"/>
                  </a:cubicBezTo>
                  <a:cubicBezTo>
                    <a:pt x="2" y="691"/>
                    <a:pt x="0" y="697"/>
                    <a:pt x="4" y="697"/>
                  </a:cubicBezTo>
                  <a:cubicBezTo>
                    <a:pt x="7" y="697"/>
                    <a:pt x="11" y="695"/>
                    <a:pt x="17" y="695"/>
                  </a:cubicBezTo>
                  <a:cubicBezTo>
                    <a:pt x="23" y="695"/>
                    <a:pt x="29" y="697"/>
                    <a:pt x="36" y="707"/>
                  </a:cubicBezTo>
                  <a:cubicBezTo>
                    <a:pt x="50" y="717"/>
                    <a:pt x="69" y="722"/>
                    <a:pt x="89" y="722"/>
                  </a:cubicBezTo>
                  <a:cubicBezTo>
                    <a:pt x="120" y="722"/>
                    <a:pt x="152" y="708"/>
                    <a:pt x="167" y="672"/>
                  </a:cubicBezTo>
                  <a:cubicBezTo>
                    <a:pt x="203" y="600"/>
                    <a:pt x="274" y="553"/>
                    <a:pt x="322" y="481"/>
                  </a:cubicBezTo>
                  <a:cubicBezTo>
                    <a:pt x="381" y="410"/>
                    <a:pt x="465" y="279"/>
                    <a:pt x="500" y="195"/>
                  </a:cubicBezTo>
                  <a:cubicBezTo>
                    <a:pt x="524" y="124"/>
                    <a:pt x="524" y="88"/>
                    <a:pt x="465" y="29"/>
                  </a:cubicBezTo>
                  <a:cubicBezTo>
                    <a:pt x="441" y="10"/>
                    <a:pt x="402" y="0"/>
                    <a:pt x="3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40" name="Google Shape;20140;p28"/>
            <p:cNvSpPr/>
            <p:nvPr/>
          </p:nvSpPr>
          <p:spPr>
            <a:xfrm>
              <a:off x="3909050" y="1880125"/>
              <a:ext cx="8125" cy="17925"/>
            </a:xfrm>
            <a:custGeom>
              <a:avLst/>
              <a:gdLst/>
              <a:ahLst/>
              <a:cxnLst/>
              <a:rect l="l" t="t" r="r" b="b"/>
              <a:pathLst>
                <a:path w="325" h="717" extrusionOk="0">
                  <a:moveTo>
                    <a:pt x="146" y="0"/>
                  </a:moveTo>
                  <a:cubicBezTo>
                    <a:pt x="98" y="24"/>
                    <a:pt x="62" y="36"/>
                    <a:pt x="39" y="96"/>
                  </a:cubicBezTo>
                  <a:cubicBezTo>
                    <a:pt x="27" y="155"/>
                    <a:pt x="39" y="239"/>
                    <a:pt x="39" y="322"/>
                  </a:cubicBezTo>
                  <a:cubicBezTo>
                    <a:pt x="39" y="393"/>
                    <a:pt x="15" y="608"/>
                    <a:pt x="15" y="667"/>
                  </a:cubicBezTo>
                  <a:cubicBezTo>
                    <a:pt x="15" y="677"/>
                    <a:pt x="12" y="682"/>
                    <a:pt x="9" y="683"/>
                  </a:cubicBezTo>
                  <a:lnTo>
                    <a:pt x="9" y="683"/>
                  </a:lnTo>
                  <a:cubicBezTo>
                    <a:pt x="6" y="682"/>
                    <a:pt x="4" y="682"/>
                    <a:pt x="3" y="682"/>
                  </a:cubicBezTo>
                  <a:cubicBezTo>
                    <a:pt x="0" y="682"/>
                    <a:pt x="2" y="684"/>
                    <a:pt x="6" y="684"/>
                  </a:cubicBezTo>
                  <a:cubicBezTo>
                    <a:pt x="7" y="684"/>
                    <a:pt x="8" y="684"/>
                    <a:pt x="9" y="683"/>
                  </a:cubicBezTo>
                  <a:lnTo>
                    <a:pt x="9" y="683"/>
                  </a:lnTo>
                  <a:cubicBezTo>
                    <a:pt x="13" y="685"/>
                    <a:pt x="18" y="687"/>
                    <a:pt x="27" y="691"/>
                  </a:cubicBezTo>
                  <a:cubicBezTo>
                    <a:pt x="49" y="702"/>
                    <a:pt x="80" y="716"/>
                    <a:pt x="109" y="716"/>
                  </a:cubicBezTo>
                  <a:cubicBezTo>
                    <a:pt x="140" y="716"/>
                    <a:pt x="169" y="699"/>
                    <a:pt x="181" y="643"/>
                  </a:cubicBezTo>
                  <a:cubicBezTo>
                    <a:pt x="193" y="524"/>
                    <a:pt x="265" y="381"/>
                    <a:pt x="300" y="274"/>
                  </a:cubicBezTo>
                  <a:cubicBezTo>
                    <a:pt x="324" y="167"/>
                    <a:pt x="312" y="96"/>
                    <a:pt x="253" y="48"/>
                  </a:cubicBezTo>
                  <a:cubicBezTo>
                    <a:pt x="181" y="0"/>
                    <a:pt x="193" y="0"/>
                    <a:pt x="1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41" name="Google Shape;20141;p28"/>
            <p:cNvSpPr/>
            <p:nvPr/>
          </p:nvSpPr>
          <p:spPr>
            <a:xfrm>
              <a:off x="3711750" y="2390875"/>
              <a:ext cx="70275" cy="165550"/>
            </a:xfrm>
            <a:custGeom>
              <a:avLst/>
              <a:gdLst/>
              <a:ahLst/>
              <a:cxnLst/>
              <a:rect l="l" t="t" r="r" b="b"/>
              <a:pathLst>
                <a:path w="2811" h="6622" extrusionOk="0">
                  <a:moveTo>
                    <a:pt x="931" y="1"/>
                  </a:moveTo>
                  <a:cubicBezTo>
                    <a:pt x="916" y="1"/>
                    <a:pt x="903" y="5"/>
                    <a:pt x="894" y="13"/>
                  </a:cubicBezTo>
                  <a:lnTo>
                    <a:pt x="858" y="37"/>
                  </a:lnTo>
                  <a:lnTo>
                    <a:pt x="834" y="97"/>
                  </a:lnTo>
                  <a:cubicBezTo>
                    <a:pt x="799" y="156"/>
                    <a:pt x="775" y="275"/>
                    <a:pt x="739" y="347"/>
                  </a:cubicBezTo>
                  <a:cubicBezTo>
                    <a:pt x="715" y="430"/>
                    <a:pt x="703" y="549"/>
                    <a:pt x="668" y="621"/>
                  </a:cubicBezTo>
                  <a:cubicBezTo>
                    <a:pt x="644" y="704"/>
                    <a:pt x="596" y="799"/>
                    <a:pt x="561" y="883"/>
                  </a:cubicBezTo>
                  <a:cubicBezTo>
                    <a:pt x="537" y="978"/>
                    <a:pt x="489" y="1061"/>
                    <a:pt x="465" y="1156"/>
                  </a:cubicBezTo>
                  <a:lnTo>
                    <a:pt x="370" y="1430"/>
                  </a:lnTo>
                  <a:cubicBezTo>
                    <a:pt x="346" y="1514"/>
                    <a:pt x="299" y="1597"/>
                    <a:pt x="263" y="1692"/>
                  </a:cubicBezTo>
                  <a:lnTo>
                    <a:pt x="180" y="1966"/>
                  </a:lnTo>
                  <a:cubicBezTo>
                    <a:pt x="144" y="2049"/>
                    <a:pt x="132" y="2157"/>
                    <a:pt x="120" y="2240"/>
                  </a:cubicBezTo>
                  <a:cubicBezTo>
                    <a:pt x="108" y="2335"/>
                    <a:pt x="84" y="2442"/>
                    <a:pt x="72" y="2526"/>
                  </a:cubicBezTo>
                  <a:cubicBezTo>
                    <a:pt x="60" y="2621"/>
                    <a:pt x="49" y="2716"/>
                    <a:pt x="25" y="2811"/>
                  </a:cubicBezTo>
                  <a:cubicBezTo>
                    <a:pt x="13" y="2907"/>
                    <a:pt x="1" y="3002"/>
                    <a:pt x="1" y="3109"/>
                  </a:cubicBezTo>
                  <a:cubicBezTo>
                    <a:pt x="1" y="3204"/>
                    <a:pt x="13" y="3300"/>
                    <a:pt x="13" y="3407"/>
                  </a:cubicBezTo>
                  <a:lnTo>
                    <a:pt x="13" y="3704"/>
                  </a:lnTo>
                  <a:cubicBezTo>
                    <a:pt x="13" y="3800"/>
                    <a:pt x="25" y="3895"/>
                    <a:pt x="49" y="4002"/>
                  </a:cubicBezTo>
                  <a:cubicBezTo>
                    <a:pt x="60" y="4097"/>
                    <a:pt x="49" y="4192"/>
                    <a:pt x="60" y="4300"/>
                  </a:cubicBezTo>
                  <a:cubicBezTo>
                    <a:pt x="72" y="4395"/>
                    <a:pt x="120" y="4490"/>
                    <a:pt x="144" y="4573"/>
                  </a:cubicBezTo>
                  <a:cubicBezTo>
                    <a:pt x="180" y="4669"/>
                    <a:pt x="191" y="4776"/>
                    <a:pt x="239" y="4859"/>
                  </a:cubicBezTo>
                  <a:cubicBezTo>
                    <a:pt x="263" y="4954"/>
                    <a:pt x="322" y="5038"/>
                    <a:pt x="370" y="5133"/>
                  </a:cubicBezTo>
                  <a:cubicBezTo>
                    <a:pt x="418" y="5216"/>
                    <a:pt x="465" y="5312"/>
                    <a:pt x="525" y="5383"/>
                  </a:cubicBezTo>
                  <a:cubicBezTo>
                    <a:pt x="584" y="5466"/>
                    <a:pt x="644" y="5550"/>
                    <a:pt x="703" y="5621"/>
                  </a:cubicBezTo>
                  <a:cubicBezTo>
                    <a:pt x="763" y="5693"/>
                    <a:pt x="834" y="5752"/>
                    <a:pt x="906" y="5824"/>
                  </a:cubicBezTo>
                  <a:cubicBezTo>
                    <a:pt x="977" y="5907"/>
                    <a:pt x="1025" y="5990"/>
                    <a:pt x="1096" y="6062"/>
                  </a:cubicBezTo>
                  <a:cubicBezTo>
                    <a:pt x="1180" y="6121"/>
                    <a:pt x="1263" y="6169"/>
                    <a:pt x="1358" y="6228"/>
                  </a:cubicBezTo>
                  <a:cubicBezTo>
                    <a:pt x="1442" y="6288"/>
                    <a:pt x="1513" y="6336"/>
                    <a:pt x="1608" y="6383"/>
                  </a:cubicBezTo>
                  <a:cubicBezTo>
                    <a:pt x="1692" y="6419"/>
                    <a:pt x="1799" y="6443"/>
                    <a:pt x="1894" y="6467"/>
                  </a:cubicBezTo>
                  <a:cubicBezTo>
                    <a:pt x="1977" y="6502"/>
                    <a:pt x="2085" y="6514"/>
                    <a:pt x="2168" y="6526"/>
                  </a:cubicBezTo>
                  <a:cubicBezTo>
                    <a:pt x="2263" y="6538"/>
                    <a:pt x="2370" y="6621"/>
                    <a:pt x="2454" y="6621"/>
                  </a:cubicBezTo>
                  <a:cubicBezTo>
                    <a:pt x="2549" y="6621"/>
                    <a:pt x="2644" y="6621"/>
                    <a:pt x="2727" y="6586"/>
                  </a:cubicBezTo>
                  <a:cubicBezTo>
                    <a:pt x="2811" y="6574"/>
                    <a:pt x="2799" y="6526"/>
                    <a:pt x="2799" y="6490"/>
                  </a:cubicBezTo>
                  <a:cubicBezTo>
                    <a:pt x="2811" y="6443"/>
                    <a:pt x="2799" y="6371"/>
                    <a:pt x="2727" y="6348"/>
                  </a:cubicBezTo>
                  <a:cubicBezTo>
                    <a:pt x="2717" y="6346"/>
                    <a:pt x="2705" y="6345"/>
                    <a:pt x="2694" y="6345"/>
                  </a:cubicBezTo>
                  <a:cubicBezTo>
                    <a:pt x="2648" y="6345"/>
                    <a:pt x="2597" y="6356"/>
                    <a:pt x="2549" y="6356"/>
                  </a:cubicBezTo>
                  <a:cubicBezTo>
                    <a:pt x="2528" y="6356"/>
                    <a:pt x="2508" y="6354"/>
                    <a:pt x="2489" y="6348"/>
                  </a:cubicBezTo>
                  <a:cubicBezTo>
                    <a:pt x="2454" y="6342"/>
                    <a:pt x="2409" y="6342"/>
                    <a:pt x="2361" y="6342"/>
                  </a:cubicBezTo>
                  <a:cubicBezTo>
                    <a:pt x="2314" y="6342"/>
                    <a:pt x="2263" y="6342"/>
                    <a:pt x="2216" y="6336"/>
                  </a:cubicBezTo>
                  <a:cubicBezTo>
                    <a:pt x="2132" y="6324"/>
                    <a:pt x="2061" y="6276"/>
                    <a:pt x="1965" y="6252"/>
                  </a:cubicBezTo>
                  <a:cubicBezTo>
                    <a:pt x="1882" y="6217"/>
                    <a:pt x="1799" y="6193"/>
                    <a:pt x="1727" y="6145"/>
                  </a:cubicBezTo>
                  <a:cubicBezTo>
                    <a:pt x="1656" y="6097"/>
                    <a:pt x="1561" y="6074"/>
                    <a:pt x="1489" y="6026"/>
                  </a:cubicBezTo>
                  <a:cubicBezTo>
                    <a:pt x="1418" y="5978"/>
                    <a:pt x="1334" y="5919"/>
                    <a:pt x="1287" y="5859"/>
                  </a:cubicBezTo>
                  <a:cubicBezTo>
                    <a:pt x="1203" y="5800"/>
                    <a:pt x="1144" y="5740"/>
                    <a:pt x="1084" y="5681"/>
                  </a:cubicBezTo>
                  <a:cubicBezTo>
                    <a:pt x="1025" y="5621"/>
                    <a:pt x="942" y="5574"/>
                    <a:pt x="882" y="5502"/>
                  </a:cubicBezTo>
                  <a:cubicBezTo>
                    <a:pt x="822" y="5431"/>
                    <a:pt x="775" y="5359"/>
                    <a:pt x="727" y="5276"/>
                  </a:cubicBezTo>
                  <a:cubicBezTo>
                    <a:pt x="692" y="5205"/>
                    <a:pt x="632" y="5133"/>
                    <a:pt x="584" y="5038"/>
                  </a:cubicBezTo>
                  <a:cubicBezTo>
                    <a:pt x="537" y="4954"/>
                    <a:pt x="489" y="4871"/>
                    <a:pt x="465" y="4788"/>
                  </a:cubicBezTo>
                  <a:cubicBezTo>
                    <a:pt x="430" y="4704"/>
                    <a:pt x="418" y="4609"/>
                    <a:pt x="394" y="4526"/>
                  </a:cubicBezTo>
                  <a:cubicBezTo>
                    <a:pt x="358" y="4431"/>
                    <a:pt x="358" y="4347"/>
                    <a:pt x="334" y="4252"/>
                  </a:cubicBezTo>
                  <a:cubicBezTo>
                    <a:pt x="311" y="4157"/>
                    <a:pt x="275" y="4073"/>
                    <a:pt x="251" y="3978"/>
                  </a:cubicBezTo>
                  <a:cubicBezTo>
                    <a:pt x="239" y="3895"/>
                    <a:pt x="227" y="3811"/>
                    <a:pt x="227" y="3704"/>
                  </a:cubicBezTo>
                  <a:cubicBezTo>
                    <a:pt x="227" y="3609"/>
                    <a:pt x="251" y="3526"/>
                    <a:pt x="251" y="3419"/>
                  </a:cubicBezTo>
                  <a:cubicBezTo>
                    <a:pt x="251" y="3335"/>
                    <a:pt x="239" y="3240"/>
                    <a:pt x="239" y="3133"/>
                  </a:cubicBezTo>
                  <a:cubicBezTo>
                    <a:pt x="239" y="3049"/>
                    <a:pt x="287" y="2954"/>
                    <a:pt x="299" y="2871"/>
                  </a:cubicBezTo>
                  <a:cubicBezTo>
                    <a:pt x="311" y="2776"/>
                    <a:pt x="287" y="2692"/>
                    <a:pt x="311" y="2585"/>
                  </a:cubicBezTo>
                  <a:cubicBezTo>
                    <a:pt x="334" y="2478"/>
                    <a:pt x="358" y="2442"/>
                    <a:pt x="394" y="2299"/>
                  </a:cubicBezTo>
                  <a:cubicBezTo>
                    <a:pt x="418" y="2180"/>
                    <a:pt x="489" y="1906"/>
                    <a:pt x="525" y="1787"/>
                  </a:cubicBezTo>
                  <a:cubicBezTo>
                    <a:pt x="549" y="1668"/>
                    <a:pt x="572" y="1609"/>
                    <a:pt x="596" y="1514"/>
                  </a:cubicBezTo>
                  <a:lnTo>
                    <a:pt x="692" y="1252"/>
                  </a:lnTo>
                  <a:lnTo>
                    <a:pt x="775" y="978"/>
                  </a:lnTo>
                  <a:cubicBezTo>
                    <a:pt x="811" y="894"/>
                    <a:pt x="822" y="799"/>
                    <a:pt x="870" y="716"/>
                  </a:cubicBezTo>
                  <a:cubicBezTo>
                    <a:pt x="894" y="621"/>
                    <a:pt x="953" y="561"/>
                    <a:pt x="989" y="478"/>
                  </a:cubicBezTo>
                  <a:lnTo>
                    <a:pt x="989" y="454"/>
                  </a:lnTo>
                  <a:cubicBezTo>
                    <a:pt x="989" y="430"/>
                    <a:pt x="1013" y="359"/>
                    <a:pt x="1025" y="311"/>
                  </a:cubicBezTo>
                  <a:cubicBezTo>
                    <a:pt x="1049" y="263"/>
                    <a:pt x="1073" y="204"/>
                    <a:pt x="1073" y="156"/>
                  </a:cubicBezTo>
                  <a:cubicBezTo>
                    <a:pt x="1073" y="109"/>
                    <a:pt x="1073" y="132"/>
                    <a:pt x="1061" y="73"/>
                  </a:cubicBezTo>
                  <a:cubicBezTo>
                    <a:pt x="1043" y="37"/>
                    <a:pt x="977" y="1"/>
                    <a:pt x="9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42" name="Google Shape;20142;p28"/>
            <p:cNvSpPr/>
            <p:nvPr/>
          </p:nvSpPr>
          <p:spPr>
            <a:xfrm>
              <a:off x="3784400" y="2418450"/>
              <a:ext cx="75025" cy="161200"/>
            </a:xfrm>
            <a:custGeom>
              <a:avLst/>
              <a:gdLst/>
              <a:ahLst/>
              <a:cxnLst/>
              <a:rect l="l" t="t" r="r" b="b"/>
              <a:pathLst>
                <a:path w="3001" h="6448" extrusionOk="0">
                  <a:moveTo>
                    <a:pt x="985" y="0"/>
                  </a:moveTo>
                  <a:cubicBezTo>
                    <a:pt x="977" y="0"/>
                    <a:pt x="970" y="2"/>
                    <a:pt x="964" y="6"/>
                  </a:cubicBezTo>
                  <a:cubicBezTo>
                    <a:pt x="941" y="24"/>
                    <a:pt x="941" y="24"/>
                    <a:pt x="942" y="24"/>
                  </a:cubicBezTo>
                  <a:cubicBezTo>
                    <a:pt x="944" y="24"/>
                    <a:pt x="947" y="24"/>
                    <a:pt x="929" y="41"/>
                  </a:cubicBezTo>
                  <a:lnTo>
                    <a:pt x="905" y="101"/>
                  </a:lnTo>
                  <a:cubicBezTo>
                    <a:pt x="869" y="137"/>
                    <a:pt x="834" y="280"/>
                    <a:pt x="786" y="351"/>
                  </a:cubicBezTo>
                  <a:cubicBezTo>
                    <a:pt x="738" y="422"/>
                    <a:pt x="726" y="530"/>
                    <a:pt x="679" y="613"/>
                  </a:cubicBezTo>
                  <a:cubicBezTo>
                    <a:pt x="631" y="708"/>
                    <a:pt x="607" y="792"/>
                    <a:pt x="560" y="875"/>
                  </a:cubicBezTo>
                  <a:cubicBezTo>
                    <a:pt x="512" y="958"/>
                    <a:pt x="476" y="1030"/>
                    <a:pt x="441" y="1125"/>
                  </a:cubicBezTo>
                  <a:cubicBezTo>
                    <a:pt x="417" y="1208"/>
                    <a:pt x="381" y="1304"/>
                    <a:pt x="333" y="1387"/>
                  </a:cubicBezTo>
                  <a:cubicBezTo>
                    <a:pt x="310" y="1482"/>
                    <a:pt x="262" y="1565"/>
                    <a:pt x="238" y="1661"/>
                  </a:cubicBezTo>
                  <a:lnTo>
                    <a:pt x="143" y="1923"/>
                  </a:lnTo>
                  <a:cubicBezTo>
                    <a:pt x="119" y="2018"/>
                    <a:pt x="95" y="2125"/>
                    <a:pt x="83" y="2208"/>
                  </a:cubicBezTo>
                  <a:cubicBezTo>
                    <a:pt x="72" y="2304"/>
                    <a:pt x="60" y="2399"/>
                    <a:pt x="36" y="2494"/>
                  </a:cubicBezTo>
                  <a:cubicBezTo>
                    <a:pt x="24" y="2601"/>
                    <a:pt x="12" y="2685"/>
                    <a:pt x="12" y="2792"/>
                  </a:cubicBezTo>
                  <a:cubicBezTo>
                    <a:pt x="12" y="2899"/>
                    <a:pt x="0" y="2982"/>
                    <a:pt x="0" y="3089"/>
                  </a:cubicBezTo>
                  <a:cubicBezTo>
                    <a:pt x="0" y="3197"/>
                    <a:pt x="24" y="3280"/>
                    <a:pt x="36" y="3387"/>
                  </a:cubicBezTo>
                  <a:cubicBezTo>
                    <a:pt x="36" y="3494"/>
                    <a:pt x="36" y="3578"/>
                    <a:pt x="60" y="3685"/>
                  </a:cubicBezTo>
                  <a:cubicBezTo>
                    <a:pt x="72" y="3792"/>
                    <a:pt x="83" y="3875"/>
                    <a:pt x="95" y="3971"/>
                  </a:cubicBezTo>
                  <a:cubicBezTo>
                    <a:pt x="119" y="4066"/>
                    <a:pt x="119" y="4161"/>
                    <a:pt x="143" y="4268"/>
                  </a:cubicBezTo>
                  <a:cubicBezTo>
                    <a:pt x="179" y="4363"/>
                    <a:pt x="214" y="4447"/>
                    <a:pt x="250" y="4542"/>
                  </a:cubicBezTo>
                  <a:cubicBezTo>
                    <a:pt x="274" y="4637"/>
                    <a:pt x="310" y="4744"/>
                    <a:pt x="357" y="4828"/>
                  </a:cubicBezTo>
                  <a:cubicBezTo>
                    <a:pt x="393" y="4923"/>
                    <a:pt x="441" y="5006"/>
                    <a:pt x="500" y="5078"/>
                  </a:cubicBezTo>
                  <a:cubicBezTo>
                    <a:pt x="548" y="5173"/>
                    <a:pt x="607" y="5245"/>
                    <a:pt x="667" y="5340"/>
                  </a:cubicBezTo>
                  <a:cubicBezTo>
                    <a:pt x="726" y="5411"/>
                    <a:pt x="798" y="5483"/>
                    <a:pt x="857" y="5554"/>
                  </a:cubicBezTo>
                  <a:cubicBezTo>
                    <a:pt x="929" y="5637"/>
                    <a:pt x="1012" y="5673"/>
                    <a:pt x="1084" y="5756"/>
                  </a:cubicBezTo>
                  <a:cubicBezTo>
                    <a:pt x="1155" y="5816"/>
                    <a:pt x="1203" y="5911"/>
                    <a:pt x="1286" y="5971"/>
                  </a:cubicBezTo>
                  <a:cubicBezTo>
                    <a:pt x="1369" y="6030"/>
                    <a:pt x="1453" y="6078"/>
                    <a:pt x="1548" y="6126"/>
                  </a:cubicBezTo>
                  <a:lnTo>
                    <a:pt x="1810" y="6257"/>
                  </a:lnTo>
                  <a:cubicBezTo>
                    <a:pt x="1905" y="6304"/>
                    <a:pt x="2000" y="6304"/>
                    <a:pt x="2096" y="6328"/>
                  </a:cubicBezTo>
                  <a:cubicBezTo>
                    <a:pt x="2179" y="6364"/>
                    <a:pt x="2286" y="6364"/>
                    <a:pt x="2381" y="6376"/>
                  </a:cubicBezTo>
                  <a:cubicBezTo>
                    <a:pt x="2465" y="6388"/>
                    <a:pt x="2572" y="6447"/>
                    <a:pt x="2655" y="6447"/>
                  </a:cubicBezTo>
                  <a:cubicBezTo>
                    <a:pt x="2750" y="6447"/>
                    <a:pt x="2858" y="6435"/>
                    <a:pt x="2917" y="6423"/>
                  </a:cubicBezTo>
                  <a:cubicBezTo>
                    <a:pt x="2989" y="6423"/>
                    <a:pt x="2977" y="6376"/>
                    <a:pt x="2989" y="6340"/>
                  </a:cubicBezTo>
                  <a:cubicBezTo>
                    <a:pt x="3000" y="6292"/>
                    <a:pt x="2989" y="6221"/>
                    <a:pt x="2917" y="6197"/>
                  </a:cubicBezTo>
                  <a:cubicBezTo>
                    <a:pt x="2906" y="6195"/>
                    <a:pt x="2895" y="6195"/>
                    <a:pt x="2883" y="6195"/>
                  </a:cubicBezTo>
                  <a:cubicBezTo>
                    <a:pt x="2838" y="6195"/>
                    <a:pt x="2786" y="6205"/>
                    <a:pt x="2739" y="6205"/>
                  </a:cubicBezTo>
                  <a:cubicBezTo>
                    <a:pt x="2718" y="6205"/>
                    <a:pt x="2698" y="6203"/>
                    <a:pt x="2679" y="6197"/>
                  </a:cubicBezTo>
                  <a:cubicBezTo>
                    <a:pt x="2615" y="6197"/>
                    <a:pt x="2557" y="6208"/>
                    <a:pt x="2497" y="6208"/>
                  </a:cubicBezTo>
                  <a:cubicBezTo>
                    <a:pt x="2467" y="6208"/>
                    <a:pt x="2437" y="6205"/>
                    <a:pt x="2405" y="6197"/>
                  </a:cubicBezTo>
                  <a:cubicBezTo>
                    <a:pt x="2322" y="6185"/>
                    <a:pt x="2250" y="6137"/>
                    <a:pt x="2155" y="6114"/>
                  </a:cubicBezTo>
                  <a:cubicBezTo>
                    <a:pt x="2072" y="6078"/>
                    <a:pt x="1988" y="6054"/>
                    <a:pt x="1905" y="6018"/>
                  </a:cubicBezTo>
                  <a:cubicBezTo>
                    <a:pt x="1810" y="5995"/>
                    <a:pt x="1738" y="5959"/>
                    <a:pt x="1667" y="5923"/>
                  </a:cubicBezTo>
                  <a:cubicBezTo>
                    <a:pt x="1596" y="5876"/>
                    <a:pt x="1512" y="5816"/>
                    <a:pt x="1441" y="5768"/>
                  </a:cubicBezTo>
                  <a:cubicBezTo>
                    <a:pt x="1369" y="5709"/>
                    <a:pt x="1310" y="5649"/>
                    <a:pt x="1238" y="5590"/>
                  </a:cubicBezTo>
                  <a:cubicBezTo>
                    <a:pt x="1155" y="5530"/>
                    <a:pt x="1084" y="5483"/>
                    <a:pt x="1024" y="5423"/>
                  </a:cubicBezTo>
                  <a:cubicBezTo>
                    <a:pt x="964" y="5352"/>
                    <a:pt x="917" y="5280"/>
                    <a:pt x="857" y="5209"/>
                  </a:cubicBezTo>
                  <a:cubicBezTo>
                    <a:pt x="798" y="5125"/>
                    <a:pt x="738" y="5066"/>
                    <a:pt x="703" y="4983"/>
                  </a:cubicBezTo>
                  <a:cubicBezTo>
                    <a:pt x="655" y="4911"/>
                    <a:pt x="607" y="4816"/>
                    <a:pt x="560" y="4744"/>
                  </a:cubicBezTo>
                  <a:cubicBezTo>
                    <a:pt x="524" y="4649"/>
                    <a:pt x="500" y="4566"/>
                    <a:pt x="476" y="4471"/>
                  </a:cubicBezTo>
                  <a:cubicBezTo>
                    <a:pt x="441" y="4387"/>
                    <a:pt x="429" y="4292"/>
                    <a:pt x="405" y="4209"/>
                  </a:cubicBezTo>
                  <a:cubicBezTo>
                    <a:pt x="369" y="4113"/>
                    <a:pt x="322" y="4042"/>
                    <a:pt x="310" y="3935"/>
                  </a:cubicBezTo>
                  <a:cubicBezTo>
                    <a:pt x="298" y="3851"/>
                    <a:pt x="262" y="3756"/>
                    <a:pt x="262" y="3673"/>
                  </a:cubicBezTo>
                  <a:cubicBezTo>
                    <a:pt x="250" y="3578"/>
                    <a:pt x="286" y="3494"/>
                    <a:pt x="286" y="3387"/>
                  </a:cubicBezTo>
                  <a:cubicBezTo>
                    <a:pt x="286" y="3292"/>
                    <a:pt x="250" y="3209"/>
                    <a:pt x="250" y="3101"/>
                  </a:cubicBezTo>
                  <a:cubicBezTo>
                    <a:pt x="250" y="3018"/>
                    <a:pt x="286" y="2923"/>
                    <a:pt x="298" y="2828"/>
                  </a:cubicBezTo>
                  <a:cubicBezTo>
                    <a:pt x="298" y="2732"/>
                    <a:pt x="274" y="2625"/>
                    <a:pt x="298" y="2542"/>
                  </a:cubicBezTo>
                  <a:cubicBezTo>
                    <a:pt x="310" y="2447"/>
                    <a:pt x="333" y="2363"/>
                    <a:pt x="369" y="2268"/>
                  </a:cubicBezTo>
                  <a:cubicBezTo>
                    <a:pt x="381" y="2185"/>
                    <a:pt x="417" y="2089"/>
                    <a:pt x="429" y="2006"/>
                  </a:cubicBezTo>
                  <a:cubicBezTo>
                    <a:pt x="464" y="1911"/>
                    <a:pt x="476" y="1827"/>
                    <a:pt x="500" y="1732"/>
                  </a:cubicBezTo>
                  <a:cubicBezTo>
                    <a:pt x="536" y="1649"/>
                    <a:pt x="548" y="1554"/>
                    <a:pt x="572" y="1470"/>
                  </a:cubicBezTo>
                  <a:cubicBezTo>
                    <a:pt x="607" y="1375"/>
                    <a:pt x="631" y="1292"/>
                    <a:pt x="679" y="1220"/>
                  </a:cubicBezTo>
                  <a:cubicBezTo>
                    <a:pt x="714" y="1125"/>
                    <a:pt x="762" y="1042"/>
                    <a:pt x="786" y="958"/>
                  </a:cubicBezTo>
                  <a:lnTo>
                    <a:pt x="881" y="696"/>
                  </a:lnTo>
                  <a:cubicBezTo>
                    <a:pt x="917" y="601"/>
                    <a:pt x="976" y="565"/>
                    <a:pt x="1012" y="470"/>
                  </a:cubicBezTo>
                  <a:lnTo>
                    <a:pt x="1012" y="458"/>
                  </a:lnTo>
                  <a:cubicBezTo>
                    <a:pt x="1024" y="422"/>
                    <a:pt x="1060" y="351"/>
                    <a:pt x="1072" y="303"/>
                  </a:cubicBezTo>
                  <a:cubicBezTo>
                    <a:pt x="1084" y="256"/>
                    <a:pt x="1131" y="220"/>
                    <a:pt x="1131" y="172"/>
                  </a:cubicBezTo>
                  <a:cubicBezTo>
                    <a:pt x="1143" y="125"/>
                    <a:pt x="1131" y="149"/>
                    <a:pt x="1107" y="77"/>
                  </a:cubicBezTo>
                  <a:cubicBezTo>
                    <a:pt x="1097" y="47"/>
                    <a:pt x="1028" y="0"/>
                    <a:pt x="9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43" name="Google Shape;20143;p28"/>
            <p:cNvSpPr/>
            <p:nvPr/>
          </p:nvSpPr>
          <p:spPr>
            <a:xfrm>
              <a:off x="3869225" y="2458600"/>
              <a:ext cx="55675" cy="167375"/>
            </a:xfrm>
            <a:custGeom>
              <a:avLst/>
              <a:gdLst/>
              <a:ahLst/>
              <a:cxnLst/>
              <a:rect l="l" t="t" r="r" b="b"/>
              <a:pathLst>
                <a:path w="2227" h="6695" extrusionOk="0">
                  <a:moveTo>
                    <a:pt x="1171" y="1"/>
                  </a:moveTo>
                  <a:cubicBezTo>
                    <a:pt x="1141" y="1"/>
                    <a:pt x="1111" y="10"/>
                    <a:pt x="1096" y="31"/>
                  </a:cubicBezTo>
                  <a:cubicBezTo>
                    <a:pt x="1084" y="43"/>
                    <a:pt x="1084" y="43"/>
                    <a:pt x="1085" y="43"/>
                  </a:cubicBezTo>
                  <a:cubicBezTo>
                    <a:pt x="1087" y="43"/>
                    <a:pt x="1090" y="43"/>
                    <a:pt x="1084" y="55"/>
                  </a:cubicBezTo>
                  <a:cubicBezTo>
                    <a:pt x="1072" y="79"/>
                    <a:pt x="1084" y="55"/>
                    <a:pt x="1072" y="114"/>
                  </a:cubicBezTo>
                  <a:cubicBezTo>
                    <a:pt x="1048" y="174"/>
                    <a:pt x="1036" y="293"/>
                    <a:pt x="1024" y="364"/>
                  </a:cubicBezTo>
                  <a:cubicBezTo>
                    <a:pt x="1012" y="436"/>
                    <a:pt x="1012" y="543"/>
                    <a:pt x="977" y="638"/>
                  </a:cubicBezTo>
                  <a:cubicBezTo>
                    <a:pt x="953" y="721"/>
                    <a:pt x="917" y="805"/>
                    <a:pt x="893" y="888"/>
                  </a:cubicBezTo>
                  <a:cubicBezTo>
                    <a:pt x="858" y="972"/>
                    <a:pt x="822" y="1055"/>
                    <a:pt x="786" y="1138"/>
                  </a:cubicBezTo>
                  <a:cubicBezTo>
                    <a:pt x="750" y="1233"/>
                    <a:pt x="727" y="1305"/>
                    <a:pt x="691" y="1388"/>
                  </a:cubicBezTo>
                  <a:cubicBezTo>
                    <a:pt x="667" y="1483"/>
                    <a:pt x="619" y="1555"/>
                    <a:pt x="596" y="1650"/>
                  </a:cubicBezTo>
                  <a:cubicBezTo>
                    <a:pt x="560" y="1734"/>
                    <a:pt x="512" y="1781"/>
                    <a:pt x="489" y="1900"/>
                  </a:cubicBezTo>
                  <a:cubicBezTo>
                    <a:pt x="441" y="2019"/>
                    <a:pt x="358" y="2281"/>
                    <a:pt x="322" y="2400"/>
                  </a:cubicBezTo>
                  <a:cubicBezTo>
                    <a:pt x="274" y="2519"/>
                    <a:pt x="262" y="2579"/>
                    <a:pt x="238" y="2674"/>
                  </a:cubicBezTo>
                  <a:cubicBezTo>
                    <a:pt x="203" y="2781"/>
                    <a:pt x="179" y="2853"/>
                    <a:pt x="155" y="2936"/>
                  </a:cubicBezTo>
                  <a:cubicBezTo>
                    <a:pt x="143" y="3031"/>
                    <a:pt x="143" y="3138"/>
                    <a:pt x="131" y="3222"/>
                  </a:cubicBezTo>
                  <a:cubicBezTo>
                    <a:pt x="119" y="3317"/>
                    <a:pt x="84" y="3400"/>
                    <a:pt x="72" y="3508"/>
                  </a:cubicBezTo>
                  <a:cubicBezTo>
                    <a:pt x="60" y="3591"/>
                    <a:pt x="60" y="3698"/>
                    <a:pt x="36" y="3793"/>
                  </a:cubicBezTo>
                  <a:cubicBezTo>
                    <a:pt x="36" y="3877"/>
                    <a:pt x="0" y="3984"/>
                    <a:pt x="0" y="4067"/>
                  </a:cubicBezTo>
                  <a:cubicBezTo>
                    <a:pt x="0" y="4162"/>
                    <a:pt x="12" y="4270"/>
                    <a:pt x="24" y="4353"/>
                  </a:cubicBezTo>
                  <a:cubicBezTo>
                    <a:pt x="36" y="4448"/>
                    <a:pt x="36" y="4543"/>
                    <a:pt x="60" y="4639"/>
                  </a:cubicBezTo>
                  <a:cubicBezTo>
                    <a:pt x="72" y="4722"/>
                    <a:pt x="96" y="4817"/>
                    <a:pt x="131" y="4924"/>
                  </a:cubicBezTo>
                  <a:cubicBezTo>
                    <a:pt x="155" y="5008"/>
                    <a:pt x="191" y="5103"/>
                    <a:pt x="238" y="5186"/>
                  </a:cubicBezTo>
                  <a:cubicBezTo>
                    <a:pt x="274" y="5282"/>
                    <a:pt x="322" y="5353"/>
                    <a:pt x="369" y="5436"/>
                  </a:cubicBezTo>
                  <a:cubicBezTo>
                    <a:pt x="417" y="5532"/>
                    <a:pt x="489" y="5591"/>
                    <a:pt x="548" y="5663"/>
                  </a:cubicBezTo>
                  <a:cubicBezTo>
                    <a:pt x="608" y="5734"/>
                    <a:pt x="643" y="5841"/>
                    <a:pt x="691" y="5913"/>
                  </a:cubicBezTo>
                  <a:cubicBezTo>
                    <a:pt x="750" y="5996"/>
                    <a:pt x="846" y="6055"/>
                    <a:pt x="917" y="6115"/>
                  </a:cubicBezTo>
                  <a:lnTo>
                    <a:pt x="1143" y="6294"/>
                  </a:lnTo>
                  <a:cubicBezTo>
                    <a:pt x="1215" y="6353"/>
                    <a:pt x="1310" y="6377"/>
                    <a:pt x="1393" y="6425"/>
                  </a:cubicBezTo>
                  <a:cubicBezTo>
                    <a:pt x="1489" y="6472"/>
                    <a:pt x="1572" y="6496"/>
                    <a:pt x="1667" y="6532"/>
                  </a:cubicBezTo>
                  <a:cubicBezTo>
                    <a:pt x="1751" y="6556"/>
                    <a:pt x="1834" y="6651"/>
                    <a:pt x="1917" y="6663"/>
                  </a:cubicBezTo>
                  <a:cubicBezTo>
                    <a:pt x="1972" y="6672"/>
                    <a:pt x="2053" y="6695"/>
                    <a:pt x="2116" y="6695"/>
                  </a:cubicBezTo>
                  <a:cubicBezTo>
                    <a:pt x="2135" y="6695"/>
                    <a:pt x="2153" y="6692"/>
                    <a:pt x="2167" y="6687"/>
                  </a:cubicBezTo>
                  <a:cubicBezTo>
                    <a:pt x="2191" y="6651"/>
                    <a:pt x="2191" y="6615"/>
                    <a:pt x="2203" y="6579"/>
                  </a:cubicBezTo>
                  <a:cubicBezTo>
                    <a:pt x="2215" y="6532"/>
                    <a:pt x="2227" y="6460"/>
                    <a:pt x="2167" y="6425"/>
                  </a:cubicBezTo>
                  <a:cubicBezTo>
                    <a:pt x="2108" y="6401"/>
                    <a:pt x="2024" y="6401"/>
                    <a:pt x="1929" y="6377"/>
                  </a:cubicBezTo>
                  <a:cubicBezTo>
                    <a:pt x="1858" y="6353"/>
                    <a:pt x="1774" y="6353"/>
                    <a:pt x="1679" y="6317"/>
                  </a:cubicBezTo>
                  <a:cubicBezTo>
                    <a:pt x="1608" y="6294"/>
                    <a:pt x="1536" y="6234"/>
                    <a:pt x="1453" y="6186"/>
                  </a:cubicBezTo>
                  <a:lnTo>
                    <a:pt x="1239" y="6055"/>
                  </a:lnTo>
                  <a:cubicBezTo>
                    <a:pt x="1155" y="6008"/>
                    <a:pt x="1084" y="5960"/>
                    <a:pt x="1024" y="5901"/>
                  </a:cubicBezTo>
                  <a:cubicBezTo>
                    <a:pt x="953" y="5841"/>
                    <a:pt x="905" y="5782"/>
                    <a:pt x="846" y="5722"/>
                  </a:cubicBezTo>
                  <a:cubicBezTo>
                    <a:pt x="786" y="5663"/>
                    <a:pt x="739" y="5591"/>
                    <a:pt x="679" y="5520"/>
                  </a:cubicBezTo>
                  <a:cubicBezTo>
                    <a:pt x="619" y="5448"/>
                    <a:pt x="560" y="5401"/>
                    <a:pt x="512" y="5305"/>
                  </a:cubicBezTo>
                  <a:cubicBezTo>
                    <a:pt x="477" y="5234"/>
                    <a:pt x="441" y="5151"/>
                    <a:pt x="417" y="5067"/>
                  </a:cubicBezTo>
                  <a:cubicBezTo>
                    <a:pt x="381" y="4996"/>
                    <a:pt x="334" y="4924"/>
                    <a:pt x="310" y="4829"/>
                  </a:cubicBezTo>
                  <a:cubicBezTo>
                    <a:pt x="274" y="4746"/>
                    <a:pt x="250" y="4674"/>
                    <a:pt x="238" y="4579"/>
                  </a:cubicBezTo>
                  <a:cubicBezTo>
                    <a:pt x="215" y="4496"/>
                    <a:pt x="215" y="4401"/>
                    <a:pt x="215" y="4317"/>
                  </a:cubicBezTo>
                  <a:cubicBezTo>
                    <a:pt x="203" y="4222"/>
                    <a:pt x="215" y="4139"/>
                    <a:pt x="215" y="4043"/>
                  </a:cubicBezTo>
                  <a:cubicBezTo>
                    <a:pt x="215" y="3960"/>
                    <a:pt x="203" y="3865"/>
                    <a:pt x="203" y="3781"/>
                  </a:cubicBezTo>
                  <a:cubicBezTo>
                    <a:pt x="203" y="3686"/>
                    <a:pt x="215" y="3603"/>
                    <a:pt x="238" y="3508"/>
                  </a:cubicBezTo>
                  <a:cubicBezTo>
                    <a:pt x="250" y="3424"/>
                    <a:pt x="298" y="3341"/>
                    <a:pt x="322" y="3258"/>
                  </a:cubicBezTo>
                  <a:cubicBezTo>
                    <a:pt x="334" y="3162"/>
                    <a:pt x="334" y="3079"/>
                    <a:pt x="358" y="2984"/>
                  </a:cubicBezTo>
                  <a:cubicBezTo>
                    <a:pt x="381" y="2900"/>
                    <a:pt x="429" y="2829"/>
                    <a:pt x="453" y="2734"/>
                  </a:cubicBezTo>
                  <a:cubicBezTo>
                    <a:pt x="489" y="2650"/>
                    <a:pt x="477" y="2555"/>
                    <a:pt x="500" y="2472"/>
                  </a:cubicBezTo>
                  <a:cubicBezTo>
                    <a:pt x="536" y="2376"/>
                    <a:pt x="572" y="2329"/>
                    <a:pt x="619" y="2210"/>
                  </a:cubicBezTo>
                  <a:cubicBezTo>
                    <a:pt x="667" y="2091"/>
                    <a:pt x="774" y="1841"/>
                    <a:pt x="798" y="1722"/>
                  </a:cubicBezTo>
                  <a:cubicBezTo>
                    <a:pt x="846" y="1603"/>
                    <a:pt x="858" y="1543"/>
                    <a:pt x="893" y="1460"/>
                  </a:cubicBezTo>
                  <a:cubicBezTo>
                    <a:pt x="917" y="1364"/>
                    <a:pt x="953" y="1293"/>
                    <a:pt x="989" y="1198"/>
                  </a:cubicBezTo>
                  <a:cubicBezTo>
                    <a:pt x="1024" y="1114"/>
                    <a:pt x="1048" y="1043"/>
                    <a:pt x="1084" y="948"/>
                  </a:cubicBezTo>
                  <a:cubicBezTo>
                    <a:pt x="1120" y="864"/>
                    <a:pt x="1131" y="769"/>
                    <a:pt x="1143" y="686"/>
                  </a:cubicBezTo>
                  <a:cubicBezTo>
                    <a:pt x="1179" y="591"/>
                    <a:pt x="1215" y="531"/>
                    <a:pt x="1239" y="424"/>
                  </a:cubicBezTo>
                  <a:lnTo>
                    <a:pt x="1239" y="412"/>
                  </a:lnTo>
                  <a:cubicBezTo>
                    <a:pt x="1239" y="388"/>
                    <a:pt x="1251" y="305"/>
                    <a:pt x="1262" y="269"/>
                  </a:cubicBezTo>
                  <a:cubicBezTo>
                    <a:pt x="1262" y="221"/>
                    <a:pt x="1298" y="162"/>
                    <a:pt x="1298" y="114"/>
                  </a:cubicBezTo>
                  <a:cubicBezTo>
                    <a:pt x="1298" y="67"/>
                    <a:pt x="1298" y="90"/>
                    <a:pt x="1262" y="43"/>
                  </a:cubicBezTo>
                  <a:cubicBezTo>
                    <a:pt x="1249" y="16"/>
                    <a:pt x="1209" y="1"/>
                    <a:pt x="11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44" name="Google Shape;20144;p28"/>
            <p:cNvSpPr/>
            <p:nvPr/>
          </p:nvSpPr>
          <p:spPr>
            <a:xfrm>
              <a:off x="3982325" y="2544150"/>
              <a:ext cx="89325" cy="150375"/>
            </a:xfrm>
            <a:custGeom>
              <a:avLst/>
              <a:gdLst/>
              <a:ahLst/>
              <a:cxnLst/>
              <a:rect l="l" t="t" r="r" b="b"/>
              <a:pathLst>
                <a:path w="3573" h="6015" extrusionOk="0">
                  <a:moveTo>
                    <a:pt x="95" y="1"/>
                  </a:moveTo>
                  <a:cubicBezTo>
                    <a:pt x="56" y="1"/>
                    <a:pt x="19" y="12"/>
                    <a:pt x="13" y="38"/>
                  </a:cubicBezTo>
                  <a:cubicBezTo>
                    <a:pt x="8" y="57"/>
                    <a:pt x="7" y="61"/>
                    <a:pt x="7" y="61"/>
                  </a:cubicBezTo>
                  <a:cubicBezTo>
                    <a:pt x="7" y="61"/>
                    <a:pt x="7" y="59"/>
                    <a:pt x="6" y="59"/>
                  </a:cubicBezTo>
                  <a:cubicBezTo>
                    <a:pt x="6" y="59"/>
                    <a:pt x="5" y="62"/>
                    <a:pt x="1" y="74"/>
                  </a:cubicBezTo>
                  <a:lnTo>
                    <a:pt x="1" y="133"/>
                  </a:lnTo>
                  <a:cubicBezTo>
                    <a:pt x="1" y="193"/>
                    <a:pt x="13" y="312"/>
                    <a:pt x="13" y="395"/>
                  </a:cubicBezTo>
                  <a:cubicBezTo>
                    <a:pt x="13" y="467"/>
                    <a:pt x="36" y="574"/>
                    <a:pt x="36" y="669"/>
                  </a:cubicBezTo>
                  <a:lnTo>
                    <a:pt x="36" y="931"/>
                  </a:lnTo>
                  <a:cubicBezTo>
                    <a:pt x="36" y="1026"/>
                    <a:pt x="25" y="1109"/>
                    <a:pt x="36" y="1205"/>
                  </a:cubicBezTo>
                  <a:cubicBezTo>
                    <a:pt x="36" y="1288"/>
                    <a:pt x="60" y="1383"/>
                    <a:pt x="60" y="1467"/>
                  </a:cubicBezTo>
                  <a:cubicBezTo>
                    <a:pt x="60" y="1562"/>
                    <a:pt x="60" y="1645"/>
                    <a:pt x="72" y="1741"/>
                  </a:cubicBezTo>
                  <a:cubicBezTo>
                    <a:pt x="72" y="1824"/>
                    <a:pt x="72" y="1919"/>
                    <a:pt x="84" y="2002"/>
                  </a:cubicBezTo>
                  <a:lnTo>
                    <a:pt x="132" y="2276"/>
                  </a:lnTo>
                  <a:lnTo>
                    <a:pt x="179" y="2538"/>
                  </a:lnTo>
                  <a:lnTo>
                    <a:pt x="215" y="2812"/>
                  </a:lnTo>
                  <a:cubicBezTo>
                    <a:pt x="239" y="2895"/>
                    <a:pt x="251" y="2991"/>
                    <a:pt x="275" y="3074"/>
                  </a:cubicBezTo>
                  <a:cubicBezTo>
                    <a:pt x="310" y="3169"/>
                    <a:pt x="358" y="3241"/>
                    <a:pt x="382" y="3336"/>
                  </a:cubicBezTo>
                  <a:cubicBezTo>
                    <a:pt x="417" y="3419"/>
                    <a:pt x="429" y="3503"/>
                    <a:pt x="453" y="3586"/>
                  </a:cubicBezTo>
                  <a:cubicBezTo>
                    <a:pt x="489" y="3669"/>
                    <a:pt x="537" y="3753"/>
                    <a:pt x="560" y="3836"/>
                  </a:cubicBezTo>
                  <a:cubicBezTo>
                    <a:pt x="596" y="3931"/>
                    <a:pt x="608" y="4015"/>
                    <a:pt x="656" y="4086"/>
                  </a:cubicBezTo>
                  <a:cubicBezTo>
                    <a:pt x="691" y="4181"/>
                    <a:pt x="763" y="4241"/>
                    <a:pt x="798" y="4324"/>
                  </a:cubicBezTo>
                  <a:cubicBezTo>
                    <a:pt x="846" y="4396"/>
                    <a:pt x="894" y="4491"/>
                    <a:pt x="929" y="4562"/>
                  </a:cubicBezTo>
                  <a:cubicBezTo>
                    <a:pt x="977" y="4646"/>
                    <a:pt x="1048" y="4717"/>
                    <a:pt x="1096" y="4789"/>
                  </a:cubicBezTo>
                  <a:cubicBezTo>
                    <a:pt x="1156" y="4860"/>
                    <a:pt x="1215" y="4919"/>
                    <a:pt x="1275" y="4991"/>
                  </a:cubicBezTo>
                  <a:cubicBezTo>
                    <a:pt x="1334" y="5050"/>
                    <a:pt x="1418" y="5122"/>
                    <a:pt x="1489" y="5193"/>
                  </a:cubicBezTo>
                  <a:cubicBezTo>
                    <a:pt x="1560" y="5253"/>
                    <a:pt x="1632" y="5289"/>
                    <a:pt x="1715" y="5360"/>
                  </a:cubicBezTo>
                  <a:cubicBezTo>
                    <a:pt x="1787" y="5420"/>
                    <a:pt x="1822" y="5503"/>
                    <a:pt x="1906" y="5551"/>
                  </a:cubicBezTo>
                  <a:cubicBezTo>
                    <a:pt x="1977" y="5598"/>
                    <a:pt x="2072" y="5634"/>
                    <a:pt x="2156" y="5681"/>
                  </a:cubicBezTo>
                  <a:cubicBezTo>
                    <a:pt x="2251" y="5729"/>
                    <a:pt x="2322" y="5777"/>
                    <a:pt x="2406" y="5801"/>
                  </a:cubicBezTo>
                  <a:cubicBezTo>
                    <a:pt x="2501" y="5836"/>
                    <a:pt x="2584" y="5848"/>
                    <a:pt x="2680" y="5872"/>
                  </a:cubicBezTo>
                  <a:cubicBezTo>
                    <a:pt x="2763" y="5908"/>
                    <a:pt x="2858" y="5908"/>
                    <a:pt x="2942" y="5920"/>
                  </a:cubicBezTo>
                  <a:cubicBezTo>
                    <a:pt x="3037" y="5932"/>
                    <a:pt x="3120" y="6015"/>
                    <a:pt x="3215" y="6015"/>
                  </a:cubicBezTo>
                  <a:cubicBezTo>
                    <a:pt x="3299" y="6015"/>
                    <a:pt x="3406" y="6015"/>
                    <a:pt x="3465" y="5991"/>
                  </a:cubicBezTo>
                  <a:cubicBezTo>
                    <a:pt x="3537" y="5955"/>
                    <a:pt x="3537" y="5920"/>
                    <a:pt x="3561" y="5872"/>
                  </a:cubicBezTo>
                  <a:cubicBezTo>
                    <a:pt x="3573" y="5836"/>
                    <a:pt x="3573" y="5753"/>
                    <a:pt x="3501" y="5741"/>
                  </a:cubicBezTo>
                  <a:cubicBezTo>
                    <a:pt x="3459" y="5735"/>
                    <a:pt x="3421" y="5735"/>
                    <a:pt x="3382" y="5735"/>
                  </a:cubicBezTo>
                  <a:cubicBezTo>
                    <a:pt x="3343" y="5735"/>
                    <a:pt x="3305" y="5735"/>
                    <a:pt x="3263" y="5729"/>
                  </a:cubicBezTo>
                  <a:cubicBezTo>
                    <a:pt x="3221" y="5723"/>
                    <a:pt x="3180" y="5723"/>
                    <a:pt x="3137" y="5723"/>
                  </a:cubicBezTo>
                  <a:cubicBezTo>
                    <a:pt x="3093" y="5723"/>
                    <a:pt x="3049" y="5723"/>
                    <a:pt x="3001" y="5717"/>
                  </a:cubicBezTo>
                  <a:cubicBezTo>
                    <a:pt x="2918" y="5693"/>
                    <a:pt x="2846" y="5658"/>
                    <a:pt x="2763" y="5622"/>
                  </a:cubicBezTo>
                  <a:cubicBezTo>
                    <a:pt x="2692" y="5586"/>
                    <a:pt x="2608" y="5562"/>
                    <a:pt x="2525" y="5527"/>
                  </a:cubicBezTo>
                  <a:cubicBezTo>
                    <a:pt x="2453" y="5503"/>
                    <a:pt x="2370" y="5467"/>
                    <a:pt x="2287" y="5443"/>
                  </a:cubicBezTo>
                  <a:lnTo>
                    <a:pt x="2072" y="5312"/>
                  </a:lnTo>
                  <a:cubicBezTo>
                    <a:pt x="1989" y="5265"/>
                    <a:pt x="1930" y="5205"/>
                    <a:pt x="1858" y="5158"/>
                  </a:cubicBezTo>
                  <a:cubicBezTo>
                    <a:pt x="1787" y="5110"/>
                    <a:pt x="1715" y="5074"/>
                    <a:pt x="1656" y="5015"/>
                  </a:cubicBezTo>
                  <a:cubicBezTo>
                    <a:pt x="1596" y="4955"/>
                    <a:pt x="1537" y="4872"/>
                    <a:pt x="1477" y="4812"/>
                  </a:cubicBezTo>
                  <a:lnTo>
                    <a:pt x="1299" y="4634"/>
                  </a:lnTo>
                  <a:cubicBezTo>
                    <a:pt x="1239" y="4562"/>
                    <a:pt x="1191" y="4503"/>
                    <a:pt x="1132" y="4431"/>
                  </a:cubicBezTo>
                  <a:cubicBezTo>
                    <a:pt x="1084" y="4360"/>
                    <a:pt x="1037" y="4277"/>
                    <a:pt x="1013" y="4205"/>
                  </a:cubicBezTo>
                  <a:cubicBezTo>
                    <a:pt x="965" y="4134"/>
                    <a:pt x="941" y="4038"/>
                    <a:pt x="894" y="3967"/>
                  </a:cubicBezTo>
                  <a:cubicBezTo>
                    <a:pt x="846" y="3896"/>
                    <a:pt x="787" y="3824"/>
                    <a:pt x="763" y="3741"/>
                  </a:cubicBezTo>
                  <a:cubicBezTo>
                    <a:pt x="727" y="3669"/>
                    <a:pt x="679" y="3586"/>
                    <a:pt x="656" y="3503"/>
                  </a:cubicBezTo>
                  <a:cubicBezTo>
                    <a:pt x="620" y="3419"/>
                    <a:pt x="620" y="3324"/>
                    <a:pt x="608" y="3253"/>
                  </a:cubicBezTo>
                  <a:cubicBezTo>
                    <a:pt x="596" y="3181"/>
                    <a:pt x="537" y="3086"/>
                    <a:pt x="525" y="3014"/>
                  </a:cubicBezTo>
                  <a:cubicBezTo>
                    <a:pt x="489" y="2931"/>
                    <a:pt x="501" y="2836"/>
                    <a:pt x="489" y="2753"/>
                  </a:cubicBezTo>
                  <a:cubicBezTo>
                    <a:pt x="477" y="2657"/>
                    <a:pt x="429" y="2598"/>
                    <a:pt x="406" y="2491"/>
                  </a:cubicBezTo>
                  <a:cubicBezTo>
                    <a:pt x="382" y="2407"/>
                    <a:pt x="406" y="2348"/>
                    <a:pt x="382" y="2229"/>
                  </a:cubicBezTo>
                  <a:cubicBezTo>
                    <a:pt x="370" y="2110"/>
                    <a:pt x="346" y="1836"/>
                    <a:pt x="322" y="1717"/>
                  </a:cubicBezTo>
                  <a:cubicBezTo>
                    <a:pt x="310" y="1598"/>
                    <a:pt x="298" y="1538"/>
                    <a:pt x="298" y="1455"/>
                  </a:cubicBezTo>
                  <a:cubicBezTo>
                    <a:pt x="298" y="1360"/>
                    <a:pt x="286" y="1276"/>
                    <a:pt x="286" y="1181"/>
                  </a:cubicBezTo>
                  <a:cubicBezTo>
                    <a:pt x="286" y="1098"/>
                    <a:pt x="263" y="1002"/>
                    <a:pt x="263" y="919"/>
                  </a:cubicBezTo>
                  <a:cubicBezTo>
                    <a:pt x="263" y="824"/>
                    <a:pt x="239" y="740"/>
                    <a:pt x="239" y="645"/>
                  </a:cubicBezTo>
                  <a:cubicBezTo>
                    <a:pt x="239" y="562"/>
                    <a:pt x="263" y="490"/>
                    <a:pt x="251" y="395"/>
                  </a:cubicBezTo>
                  <a:lnTo>
                    <a:pt x="251" y="383"/>
                  </a:lnTo>
                  <a:cubicBezTo>
                    <a:pt x="251" y="347"/>
                    <a:pt x="239" y="276"/>
                    <a:pt x="239" y="228"/>
                  </a:cubicBezTo>
                  <a:cubicBezTo>
                    <a:pt x="239" y="193"/>
                    <a:pt x="239" y="133"/>
                    <a:pt x="215" y="86"/>
                  </a:cubicBezTo>
                  <a:cubicBezTo>
                    <a:pt x="203" y="38"/>
                    <a:pt x="203" y="50"/>
                    <a:pt x="179" y="26"/>
                  </a:cubicBezTo>
                  <a:cubicBezTo>
                    <a:pt x="163" y="9"/>
                    <a:pt x="128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45" name="Google Shape;20145;p28"/>
            <p:cNvSpPr/>
            <p:nvPr/>
          </p:nvSpPr>
          <p:spPr>
            <a:xfrm>
              <a:off x="3927550" y="2510000"/>
              <a:ext cx="56900" cy="174175"/>
            </a:xfrm>
            <a:custGeom>
              <a:avLst/>
              <a:gdLst/>
              <a:ahLst/>
              <a:cxnLst/>
              <a:rect l="l" t="t" r="r" b="b"/>
              <a:pathLst>
                <a:path w="2276" h="6967" extrusionOk="0">
                  <a:moveTo>
                    <a:pt x="852" y="0"/>
                  </a:moveTo>
                  <a:cubicBezTo>
                    <a:pt x="830" y="0"/>
                    <a:pt x="811" y="7"/>
                    <a:pt x="799" y="23"/>
                  </a:cubicBezTo>
                  <a:cubicBezTo>
                    <a:pt x="787" y="41"/>
                    <a:pt x="787" y="41"/>
                    <a:pt x="788" y="41"/>
                  </a:cubicBezTo>
                  <a:cubicBezTo>
                    <a:pt x="790" y="41"/>
                    <a:pt x="793" y="41"/>
                    <a:pt x="787" y="59"/>
                  </a:cubicBezTo>
                  <a:cubicBezTo>
                    <a:pt x="775" y="82"/>
                    <a:pt x="787" y="59"/>
                    <a:pt x="775" y="118"/>
                  </a:cubicBezTo>
                  <a:cubicBezTo>
                    <a:pt x="763" y="178"/>
                    <a:pt x="739" y="309"/>
                    <a:pt x="715" y="380"/>
                  </a:cubicBezTo>
                  <a:cubicBezTo>
                    <a:pt x="703" y="475"/>
                    <a:pt x="703" y="570"/>
                    <a:pt x="668" y="666"/>
                  </a:cubicBezTo>
                  <a:cubicBezTo>
                    <a:pt x="656" y="749"/>
                    <a:pt x="620" y="844"/>
                    <a:pt x="596" y="928"/>
                  </a:cubicBezTo>
                  <a:cubicBezTo>
                    <a:pt x="561" y="1023"/>
                    <a:pt x="537" y="1106"/>
                    <a:pt x="525" y="1202"/>
                  </a:cubicBezTo>
                  <a:cubicBezTo>
                    <a:pt x="501" y="1285"/>
                    <a:pt x="477" y="1380"/>
                    <a:pt x="465" y="1487"/>
                  </a:cubicBezTo>
                  <a:cubicBezTo>
                    <a:pt x="442" y="1571"/>
                    <a:pt x="406" y="1666"/>
                    <a:pt x="382" y="1761"/>
                  </a:cubicBezTo>
                  <a:cubicBezTo>
                    <a:pt x="358" y="1868"/>
                    <a:pt x="346" y="1928"/>
                    <a:pt x="311" y="2047"/>
                  </a:cubicBezTo>
                  <a:cubicBezTo>
                    <a:pt x="287" y="2154"/>
                    <a:pt x="287" y="2178"/>
                    <a:pt x="251" y="2345"/>
                  </a:cubicBezTo>
                  <a:cubicBezTo>
                    <a:pt x="227" y="2511"/>
                    <a:pt x="132" y="2987"/>
                    <a:pt x="120" y="3166"/>
                  </a:cubicBezTo>
                  <a:cubicBezTo>
                    <a:pt x="84" y="3333"/>
                    <a:pt x="120" y="3357"/>
                    <a:pt x="108" y="3476"/>
                  </a:cubicBezTo>
                  <a:cubicBezTo>
                    <a:pt x="84" y="3595"/>
                    <a:pt x="72" y="3666"/>
                    <a:pt x="61" y="3761"/>
                  </a:cubicBezTo>
                  <a:cubicBezTo>
                    <a:pt x="49" y="3869"/>
                    <a:pt x="49" y="3952"/>
                    <a:pt x="49" y="4059"/>
                  </a:cubicBezTo>
                  <a:cubicBezTo>
                    <a:pt x="25" y="4166"/>
                    <a:pt x="1" y="4250"/>
                    <a:pt x="1" y="4345"/>
                  </a:cubicBezTo>
                  <a:cubicBezTo>
                    <a:pt x="1" y="4440"/>
                    <a:pt x="13" y="4535"/>
                    <a:pt x="13" y="4642"/>
                  </a:cubicBezTo>
                  <a:cubicBezTo>
                    <a:pt x="13" y="4738"/>
                    <a:pt x="1" y="4833"/>
                    <a:pt x="13" y="4940"/>
                  </a:cubicBezTo>
                  <a:cubicBezTo>
                    <a:pt x="13" y="5035"/>
                    <a:pt x="49" y="5131"/>
                    <a:pt x="61" y="5238"/>
                  </a:cubicBezTo>
                  <a:cubicBezTo>
                    <a:pt x="72" y="5333"/>
                    <a:pt x="108" y="5428"/>
                    <a:pt x="132" y="5535"/>
                  </a:cubicBezTo>
                  <a:cubicBezTo>
                    <a:pt x="168" y="5631"/>
                    <a:pt x="203" y="5726"/>
                    <a:pt x="251" y="5809"/>
                  </a:cubicBezTo>
                  <a:cubicBezTo>
                    <a:pt x="299" y="5904"/>
                    <a:pt x="358" y="5976"/>
                    <a:pt x="430" y="6071"/>
                  </a:cubicBezTo>
                  <a:cubicBezTo>
                    <a:pt x="489" y="6155"/>
                    <a:pt x="525" y="6250"/>
                    <a:pt x="596" y="6321"/>
                  </a:cubicBezTo>
                  <a:cubicBezTo>
                    <a:pt x="668" y="6393"/>
                    <a:pt x="763" y="6440"/>
                    <a:pt x="846" y="6500"/>
                  </a:cubicBezTo>
                  <a:cubicBezTo>
                    <a:pt x="942" y="6559"/>
                    <a:pt x="1013" y="6607"/>
                    <a:pt x="1108" y="6643"/>
                  </a:cubicBezTo>
                  <a:cubicBezTo>
                    <a:pt x="1192" y="6690"/>
                    <a:pt x="1299" y="6702"/>
                    <a:pt x="1382" y="6738"/>
                  </a:cubicBezTo>
                  <a:cubicBezTo>
                    <a:pt x="1477" y="6762"/>
                    <a:pt x="1585" y="6786"/>
                    <a:pt x="1668" y="6809"/>
                  </a:cubicBezTo>
                  <a:cubicBezTo>
                    <a:pt x="1763" y="6845"/>
                    <a:pt x="1846" y="6917"/>
                    <a:pt x="1930" y="6928"/>
                  </a:cubicBezTo>
                  <a:cubicBezTo>
                    <a:pt x="2012" y="6939"/>
                    <a:pt x="2103" y="6967"/>
                    <a:pt x="2164" y="6967"/>
                  </a:cubicBezTo>
                  <a:cubicBezTo>
                    <a:pt x="2174" y="6967"/>
                    <a:pt x="2183" y="6966"/>
                    <a:pt x="2192" y="6964"/>
                  </a:cubicBezTo>
                  <a:cubicBezTo>
                    <a:pt x="2204" y="6905"/>
                    <a:pt x="2204" y="6869"/>
                    <a:pt x="2239" y="6821"/>
                  </a:cubicBezTo>
                  <a:cubicBezTo>
                    <a:pt x="2263" y="6786"/>
                    <a:pt x="2275" y="6702"/>
                    <a:pt x="2204" y="6678"/>
                  </a:cubicBezTo>
                  <a:cubicBezTo>
                    <a:pt x="2144" y="6643"/>
                    <a:pt x="2037" y="6643"/>
                    <a:pt x="1954" y="6619"/>
                  </a:cubicBezTo>
                  <a:cubicBezTo>
                    <a:pt x="1858" y="6607"/>
                    <a:pt x="1775" y="6607"/>
                    <a:pt x="1680" y="6571"/>
                  </a:cubicBezTo>
                  <a:cubicBezTo>
                    <a:pt x="1596" y="6547"/>
                    <a:pt x="1525" y="6500"/>
                    <a:pt x="1430" y="6464"/>
                  </a:cubicBezTo>
                  <a:cubicBezTo>
                    <a:pt x="1334" y="6440"/>
                    <a:pt x="1263" y="6393"/>
                    <a:pt x="1180" y="6369"/>
                  </a:cubicBezTo>
                  <a:cubicBezTo>
                    <a:pt x="1096" y="6321"/>
                    <a:pt x="1013" y="6285"/>
                    <a:pt x="942" y="6250"/>
                  </a:cubicBezTo>
                  <a:cubicBezTo>
                    <a:pt x="858" y="6202"/>
                    <a:pt x="799" y="6143"/>
                    <a:pt x="727" y="6083"/>
                  </a:cubicBezTo>
                  <a:cubicBezTo>
                    <a:pt x="668" y="6024"/>
                    <a:pt x="608" y="5964"/>
                    <a:pt x="561" y="5893"/>
                  </a:cubicBezTo>
                  <a:cubicBezTo>
                    <a:pt x="501" y="5809"/>
                    <a:pt x="442" y="5750"/>
                    <a:pt x="406" y="5678"/>
                  </a:cubicBezTo>
                  <a:cubicBezTo>
                    <a:pt x="358" y="5607"/>
                    <a:pt x="346" y="5512"/>
                    <a:pt x="311" y="5428"/>
                  </a:cubicBezTo>
                  <a:cubicBezTo>
                    <a:pt x="287" y="5333"/>
                    <a:pt x="251" y="5262"/>
                    <a:pt x="239" y="5178"/>
                  </a:cubicBezTo>
                  <a:cubicBezTo>
                    <a:pt x="227" y="5083"/>
                    <a:pt x="203" y="5000"/>
                    <a:pt x="203" y="4904"/>
                  </a:cubicBezTo>
                  <a:cubicBezTo>
                    <a:pt x="203" y="4821"/>
                    <a:pt x="203" y="4726"/>
                    <a:pt x="227" y="4619"/>
                  </a:cubicBezTo>
                  <a:cubicBezTo>
                    <a:pt x="239" y="4523"/>
                    <a:pt x="239" y="4428"/>
                    <a:pt x="239" y="4345"/>
                  </a:cubicBezTo>
                  <a:cubicBezTo>
                    <a:pt x="239" y="4250"/>
                    <a:pt x="227" y="4142"/>
                    <a:pt x="227" y="4059"/>
                  </a:cubicBezTo>
                  <a:cubicBezTo>
                    <a:pt x="227" y="3964"/>
                    <a:pt x="239" y="3869"/>
                    <a:pt x="239" y="3773"/>
                  </a:cubicBezTo>
                  <a:cubicBezTo>
                    <a:pt x="251" y="3690"/>
                    <a:pt x="299" y="3595"/>
                    <a:pt x="311" y="3488"/>
                  </a:cubicBezTo>
                  <a:cubicBezTo>
                    <a:pt x="322" y="3404"/>
                    <a:pt x="311" y="3297"/>
                    <a:pt x="322" y="3214"/>
                  </a:cubicBezTo>
                  <a:cubicBezTo>
                    <a:pt x="346" y="3118"/>
                    <a:pt x="382" y="3035"/>
                    <a:pt x="406" y="2928"/>
                  </a:cubicBezTo>
                  <a:cubicBezTo>
                    <a:pt x="418" y="2821"/>
                    <a:pt x="406" y="2749"/>
                    <a:pt x="418" y="2642"/>
                  </a:cubicBezTo>
                  <a:cubicBezTo>
                    <a:pt x="430" y="2535"/>
                    <a:pt x="465" y="2499"/>
                    <a:pt x="489" y="2356"/>
                  </a:cubicBezTo>
                  <a:lnTo>
                    <a:pt x="608" y="1821"/>
                  </a:lnTo>
                  <a:cubicBezTo>
                    <a:pt x="644" y="1690"/>
                    <a:pt x="644" y="1666"/>
                    <a:pt x="668" y="1523"/>
                  </a:cubicBezTo>
                  <a:cubicBezTo>
                    <a:pt x="703" y="1392"/>
                    <a:pt x="775" y="1130"/>
                    <a:pt x="799" y="987"/>
                  </a:cubicBezTo>
                  <a:cubicBezTo>
                    <a:pt x="834" y="856"/>
                    <a:pt x="834" y="797"/>
                    <a:pt x="846" y="713"/>
                  </a:cubicBezTo>
                  <a:cubicBezTo>
                    <a:pt x="882" y="606"/>
                    <a:pt x="918" y="547"/>
                    <a:pt x="942" y="451"/>
                  </a:cubicBezTo>
                  <a:lnTo>
                    <a:pt x="942" y="440"/>
                  </a:lnTo>
                  <a:cubicBezTo>
                    <a:pt x="942" y="416"/>
                    <a:pt x="953" y="320"/>
                    <a:pt x="965" y="273"/>
                  </a:cubicBezTo>
                  <a:cubicBezTo>
                    <a:pt x="977" y="237"/>
                    <a:pt x="1001" y="178"/>
                    <a:pt x="1001" y="130"/>
                  </a:cubicBezTo>
                  <a:cubicBezTo>
                    <a:pt x="1001" y="82"/>
                    <a:pt x="1001" y="94"/>
                    <a:pt x="965" y="59"/>
                  </a:cubicBezTo>
                  <a:cubicBezTo>
                    <a:pt x="950" y="27"/>
                    <a:pt x="897" y="0"/>
                    <a:pt x="8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46" name="Google Shape;20146;p28"/>
            <p:cNvSpPr/>
            <p:nvPr/>
          </p:nvSpPr>
          <p:spPr>
            <a:xfrm>
              <a:off x="4146625" y="2629275"/>
              <a:ext cx="93500" cy="161625"/>
            </a:xfrm>
            <a:custGeom>
              <a:avLst/>
              <a:gdLst/>
              <a:ahLst/>
              <a:cxnLst/>
              <a:rect l="l" t="t" r="r" b="b"/>
              <a:pathLst>
                <a:path w="3740" h="6465" extrusionOk="0">
                  <a:moveTo>
                    <a:pt x="135" y="0"/>
                  </a:moveTo>
                  <a:cubicBezTo>
                    <a:pt x="89" y="0"/>
                    <a:pt x="35" y="21"/>
                    <a:pt x="13" y="50"/>
                  </a:cubicBezTo>
                  <a:cubicBezTo>
                    <a:pt x="8" y="64"/>
                    <a:pt x="7" y="67"/>
                    <a:pt x="7" y="67"/>
                  </a:cubicBezTo>
                  <a:cubicBezTo>
                    <a:pt x="7" y="67"/>
                    <a:pt x="7" y="65"/>
                    <a:pt x="7" y="65"/>
                  </a:cubicBezTo>
                  <a:cubicBezTo>
                    <a:pt x="6" y="65"/>
                    <a:pt x="5" y="67"/>
                    <a:pt x="1" y="74"/>
                  </a:cubicBezTo>
                  <a:lnTo>
                    <a:pt x="1" y="133"/>
                  </a:lnTo>
                  <a:cubicBezTo>
                    <a:pt x="1" y="193"/>
                    <a:pt x="13" y="324"/>
                    <a:pt x="13" y="419"/>
                  </a:cubicBezTo>
                  <a:cubicBezTo>
                    <a:pt x="13" y="502"/>
                    <a:pt x="49" y="610"/>
                    <a:pt x="49" y="693"/>
                  </a:cubicBezTo>
                  <a:lnTo>
                    <a:pt x="49" y="979"/>
                  </a:lnTo>
                  <a:cubicBezTo>
                    <a:pt x="49" y="1074"/>
                    <a:pt x="37" y="1169"/>
                    <a:pt x="49" y="1264"/>
                  </a:cubicBezTo>
                  <a:cubicBezTo>
                    <a:pt x="49" y="1348"/>
                    <a:pt x="61" y="1455"/>
                    <a:pt x="61" y="1550"/>
                  </a:cubicBezTo>
                  <a:lnTo>
                    <a:pt x="61" y="1824"/>
                  </a:lnTo>
                  <a:cubicBezTo>
                    <a:pt x="61" y="1919"/>
                    <a:pt x="61" y="2026"/>
                    <a:pt x="72" y="2110"/>
                  </a:cubicBezTo>
                  <a:cubicBezTo>
                    <a:pt x="96" y="2205"/>
                    <a:pt x="108" y="2300"/>
                    <a:pt x="120" y="2396"/>
                  </a:cubicBezTo>
                  <a:cubicBezTo>
                    <a:pt x="132" y="2479"/>
                    <a:pt x="156" y="2586"/>
                    <a:pt x="168" y="2681"/>
                  </a:cubicBezTo>
                  <a:cubicBezTo>
                    <a:pt x="180" y="2765"/>
                    <a:pt x="191" y="2872"/>
                    <a:pt x="215" y="2955"/>
                  </a:cubicBezTo>
                  <a:cubicBezTo>
                    <a:pt x="227" y="3050"/>
                    <a:pt x="239" y="3158"/>
                    <a:pt x="275" y="3241"/>
                  </a:cubicBezTo>
                  <a:cubicBezTo>
                    <a:pt x="299" y="3336"/>
                    <a:pt x="346" y="3419"/>
                    <a:pt x="370" y="3515"/>
                  </a:cubicBezTo>
                  <a:cubicBezTo>
                    <a:pt x="406" y="3598"/>
                    <a:pt x="418" y="3705"/>
                    <a:pt x="465" y="3789"/>
                  </a:cubicBezTo>
                  <a:cubicBezTo>
                    <a:pt x="489" y="3884"/>
                    <a:pt x="537" y="3967"/>
                    <a:pt x="572" y="4062"/>
                  </a:cubicBezTo>
                  <a:cubicBezTo>
                    <a:pt x="596" y="4146"/>
                    <a:pt x="608" y="4253"/>
                    <a:pt x="656" y="4348"/>
                  </a:cubicBezTo>
                  <a:cubicBezTo>
                    <a:pt x="703" y="4431"/>
                    <a:pt x="763" y="4503"/>
                    <a:pt x="811" y="4598"/>
                  </a:cubicBezTo>
                  <a:cubicBezTo>
                    <a:pt x="846" y="4682"/>
                    <a:pt x="894" y="4777"/>
                    <a:pt x="942" y="4848"/>
                  </a:cubicBezTo>
                  <a:cubicBezTo>
                    <a:pt x="1001" y="4943"/>
                    <a:pt x="1061" y="5015"/>
                    <a:pt x="1120" y="5086"/>
                  </a:cubicBezTo>
                  <a:cubicBezTo>
                    <a:pt x="1180" y="5158"/>
                    <a:pt x="1239" y="5241"/>
                    <a:pt x="1311" y="5313"/>
                  </a:cubicBezTo>
                  <a:cubicBezTo>
                    <a:pt x="1370" y="5384"/>
                    <a:pt x="1442" y="5444"/>
                    <a:pt x="1525" y="5515"/>
                  </a:cubicBezTo>
                  <a:cubicBezTo>
                    <a:pt x="1596" y="5598"/>
                    <a:pt x="1668" y="5634"/>
                    <a:pt x="1763" y="5694"/>
                  </a:cubicBezTo>
                  <a:cubicBezTo>
                    <a:pt x="1835" y="5753"/>
                    <a:pt x="1882" y="5848"/>
                    <a:pt x="1966" y="5908"/>
                  </a:cubicBezTo>
                  <a:cubicBezTo>
                    <a:pt x="2037" y="5967"/>
                    <a:pt x="2132" y="6015"/>
                    <a:pt x="2216" y="6051"/>
                  </a:cubicBezTo>
                  <a:lnTo>
                    <a:pt x="2489" y="6194"/>
                  </a:lnTo>
                  <a:cubicBezTo>
                    <a:pt x="2573" y="6229"/>
                    <a:pt x="2680" y="6253"/>
                    <a:pt x="2775" y="6277"/>
                  </a:cubicBezTo>
                  <a:cubicBezTo>
                    <a:pt x="2858" y="6313"/>
                    <a:pt x="2966" y="6325"/>
                    <a:pt x="3061" y="6348"/>
                  </a:cubicBezTo>
                  <a:cubicBezTo>
                    <a:pt x="3144" y="6384"/>
                    <a:pt x="3251" y="6444"/>
                    <a:pt x="3335" y="6456"/>
                  </a:cubicBezTo>
                  <a:cubicBezTo>
                    <a:pt x="3382" y="6462"/>
                    <a:pt x="3433" y="6464"/>
                    <a:pt x="3481" y="6464"/>
                  </a:cubicBezTo>
                  <a:cubicBezTo>
                    <a:pt x="3528" y="6464"/>
                    <a:pt x="3573" y="6462"/>
                    <a:pt x="3609" y="6456"/>
                  </a:cubicBezTo>
                  <a:cubicBezTo>
                    <a:pt x="3716" y="6444"/>
                    <a:pt x="3692" y="6420"/>
                    <a:pt x="3728" y="6372"/>
                  </a:cubicBezTo>
                  <a:cubicBezTo>
                    <a:pt x="3740" y="6325"/>
                    <a:pt x="3740" y="6253"/>
                    <a:pt x="3668" y="6241"/>
                  </a:cubicBezTo>
                  <a:cubicBezTo>
                    <a:pt x="3626" y="6229"/>
                    <a:pt x="3585" y="6229"/>
                    <a:pt x="3542" y="6229"/>
                  </a:cubicBezTo>
                  <a:cubicBezTo>
                    <a:pt x="3498" y="6229"/>
                    <a:pt x="3454" y="6229"/>
                    <a:pt x="3406" y="6217"/>
                  </a:cubicBezTo>
                  <a:cubicBezTo>
                    <a:pt x="3323" y="6206"/>
                    <a:pt x="3228" y="6206"/>
                    <a:pt x="3144" y="6194"/>
                  </a:cubicBezTo>
                  <a:cubicBezTo>
                    <a:pt x="3061" y="6170"/>
                    <a:pt x="2978" y="6110"/>
                    <a:pt x="2894" y="6086"/>
                  </a:cubicBezTo>
                  <a:cubicBezTo>
                    <a:pt x="2799" y="6051"/>
                    <a:pt x="2728" y="6015"/>
                    <a:pt x="2632" y="5979"/>
                  </a:cubicBezTo>
                  <a:cubicBezTo>
                    <a:pt x="2549" y="5932"/>
                    <a:pt x="2477" y="5908"/>
                    <a:pt x="2382" y="5860"/>
                  </a:cubicBezTo>
                  <a:cubicBezTo>
                    <a:pt x="2311" y="5813"/>
                    <a:pt x="2239" y="5753"/>
                    <a:pt x="2156" y="5717"/>
                  </a:cubicBezTo>
                  <a:cubicBezTo>
                    <a:pt x="2085" y="5658"/>
                    <a:pt x="2013" y="5610"/>
                    <a:pt x="1942" y="5551"/>
                  </a:cubicBezTo>
                  <a:cubicBezTo>
                    <a:pt x="1858" y="5491"/>
                    <a:pt x="1787" y="5444"/>
                    <a:pt x="1715" y="5384"/>
                  </a:cubicBezTo>
                  <a:cubicBezTo>
                    <a:pt x="1644" y="5324"/>
                    <a:pt x="1596" y="5253"/>
                    <a:pt x="1537" y="5182"/>
                  </a:cubicBezTo>
                  <a:cubicBezTo>
                    <a:pt x="1477" y="5098"/>
                    <a:pt x="1406" y="5039"/>
                    <a:pt x="1346" y="4967"/>
                  </a:cubicBezTo>
                  <a:cubicBezTo>
                    <a:pt x="1287" y="4896"/>
                    <a:pt x="1227" y="4824"/>
                    <a:pt x="1180" y="4741"/>
                  </a:cubicBezTo>
                  <a:cubicBezTo>
                    <a:pt x="1132" y="4670"/>
                    <a:pt x="1096" y="4586"/>
                    <a:pt x="1049" y="4491"/>
                  </a:cubicBezTo>
                  <a:cubicBezTo>
                    <a:pt x="1001" y="4408"/>
                    <a:pt x="965" y="4324"/>
                    <a:pt x="930" y="4241"/>
                  </a:cubicBezTo>
                  <a:cubicBezTo>
                    <a:pt x="882" y="4146"/>
                    <a:pt x="823" y="4074"/>
                    <a:pt x="787" y="4003"/>
                  </a:cubicBezTo>
                  <a:cubicBezTo>
                    <a:pt x="763" y="3908"/>
                    <a:pt x="715" y="3836"/>
                    <a:pt x="692" y="3753"/>
                  </a:cubicBezTo>
                  <a:cubicBezTo>
                    <a:pt x="656" y="3658"/>
                    <a:pt x="656" y="3550"/>
                    <a:pt x="644" y="3467"/>
                  </a:cubicBezTo>
                  <a:cubicBezTo>
                    <a:pt x="608" y="3372"/>
                    <a:pt x="572" y="3300"/>
                    <a:pt x="537" y="3193"/>
                  </a:cubicBezTo>
                  <a:cubicBezTo>
                    <a:pt x="513" y="3110"/>
                    <a:pt x="525" y="3015"/>
                    <a:pt x="513" y="2919"/>
                  </a:cubicBezTo>
                  <a:cubicBezTo>
                    <a:pt x="489" y="2824"/>
                    <a:pt x="453" y="2753"/>
                    <a:pt x="418" y="2646"/>
                  </a:cubicBezTo>
                  <a:cubicBezTo>
                    <a:pt x="406" y="2538"/>
                    <a:pt x="418" y="2479"/>
                    <a:pt x="406" y="2360"/>
                  </a:cubicBezTo>
                  <a:cubicBezTo>
                    <a:pt x="394" y="2229"/>
                    <a:pt x="358" y="1943"/>
                    <a:pt x="346" y="1824"/>
                  </a:cubicBezTo>
                  <a:cubicBezTo>
                    <a:pt x="334" y="1693"/>
                    <a:pt x="311" y="1634"/>
                    <a:pt x="311" y="1550"/>
                  </a:cubicBezTo>
                  <a:cubicBezTo>
                    <a:pt x="311" y="1443"/>
                    <a:pt x="311" y="1348"/>
                    <a:pt x="299" y="1264"/>
                  </a:cubicBezTo>
                  <a:cubicBezTo>
                    <a:pt x="299" y="1157"/>
                    <a:pt x="299" y="1074"/>
                    <a:pt x="287" y="979"/>
                  </a:cubicBezTo>
                  <a:cubicBezTo>
                    <a:pt x="287" y="895"/>
                    <a:pt x="251" y="788"/>
                    <a:pt x="251" y="705"/>
                  </a:cubicBezTo>
                  <a:cubicBezTo>
                    <a:pt x="251" y="610"/>
                    <a:pt x="287" y="526"/>
                    <a:pt x="275" y="431"/>
                  </a:cubicBezTo>
                  <a:lnTo>
                    <a:pt x="275" y="419"/>
                  </a:lnTo>
                  <a:cubicBezTo>
                    <a:pt x="275" y="383"/>
                    <a:pt x="251" y="300"/>
                    <a:pt x="251" y="252"/>
                  </a:cubicBezTo>
                  <a:cubicBezTo>
                    <a:pt x="251" y="205"/>
                    <a:pt x="251" y="145"/>
                    <a:pt x="239" y="98"/>
                  </a:cubicBezTo>
                  <a:cubicBezTo>
                    <a:pt x="227" y="62"/>
                    <a:pt x="227" y="74"/>
                    <a:pt x="203" y="26"/>
                  </a:cubicBezTo>
                  <a:cubicBezTo>
                    <a:pt x="190" y="8"/>
                    <a:pt x="164" y="0"/>
                    <a:pt x="1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47" name="Google Shape;20147;p28"/>
            <p:cNvSpPr/>
            <p:nvPr/>
          </p:nvSpPr>
          <p:spPr>
            <a:xfrm>
              <a:off x="4076100" y="2620375"/>
              <a:ext cx="65200" cy="164250"/>
            </a:xfrm>
            <a:custGeom>
              <a:avLst/>
              <a:gdLst/>
              <a:ahLst/>
              <a:cxnLst/>
              <a:rect l="l" t="t" r="r" b="b"/>
              <a:pathLst>
                <a:path w="2608" h="6570" extrusionOk="0">
                  <a:moveTo>
                    <a:pt x="335" y="1"/>
                  </a:moveTo>
                  <a:cubicBezTo>
                    <a:pt x="313" y="1"/>
                    <a:pt x="294" y="5"/>
                    <a:pt x="286" y="13"/>
                  </a:cubicBezTo>
                  <a:cubicBezTo>
                    <a:pt x="268" y="25"/>
                    <a:pt x="268" y="25"/>
                    <a:pt x="270" y="25"/>
                  </a:cubicBezTo>
                  <a:cubicBezTo>
                    <a:pt x="271" y="25"/>
                    <a:pt x="274" y="25"/>
                    <a:pt x="262" y="37"/>
                  </a:cubicBezTo>
                  <a:cubicBezTo>
                    <a:pt x="250" y="73"/>
                    <a:pt x="262" y="37"/>
                    <a:pt x="250" y="96"/>
                  </a:cubicBezTo>
                  <a:cubicBezTo>
                    <a:pt x="238" y="156"/>
                    <a:pt x="226" y="275"/>
                    <a:pt x="203" y="370"/>
                  </a:cubicBezTo>
                  <a:cubicBezTo>
                    <a:pt x="191" y="442"/>
                    <a:pt x="191" y="549"/>
                    <a:pt x="179" y="632"/>
                  </a:cubicBezTo>
                  <a:lnTo>
                    <a:pt x="131" y="906"/>
                  </a:lnTo>
                  <a:cubicBezTo>
                    <a:pt x="119" y="1001"/>
                    <a:pt x="84" y="1085"/>
                    <a:pt x="84" y="1180"/>
                  </a:cubicBezTo>
                  <a:cubicBezTo>
                    <a:pt x="72" y="1263"/>
                    <a:pt x="72" y="1347"/>
                    <a:pt x="60" y="1442"/>
                  </a:cubicBezTo>
                  <a:cubicBezTo>
                    <a:pt x="48" y="1537"/>
                    <a:pt x="24" y="1620"/>
                    <a:pt x="24" y="1716"/>
                  </a:cubicBezTo>
                  <a:cubicBezTo>
                    <a:pt x="24" y="1799"/>
                    <a:pt x="12" y="1894"/>
                    <a:pt x="0" y="1978"/>
                  </a:cubicBezTo>
                  <a:lnTo>
                    <a:pt x="0" y="2251"/>
                  </a:lnTo>
                  <a:lnTo>
                    <a:pt x="0" y="2513"/>
                  </a:lnTo>
                  <a:cubicBezTo>
                    <a:pt x="0" y="2609"/>
                    <a:pt x="0" y="2692"/>
                    <a:pt x="12" y="2787"/>
                  </a:cubicBezTo>
                  <a:cubicBezTo>
                    <a:pt x="12" y="2871"/>
                    <a:pt x="12" y="2966"/>
                    <a:pt x="24" y="3049"/>
                  </a:cubicBezTo>
                  <a:cubicBezTo>
                    <a:pt x="48" y="3144"/>
                    <a:pt x="72" y="3228"/>
                    <a:pt x="84" y="3323"/>
                  </a:cubicBezTo>
                  <a:cubicBezTo>
                    <a:pt x="107" y="3406"/>
                    <a:pt x="107" y="3502"/>
                    <a:pt x="119" y="3585"/>
                  </a:cubicBezTo>
                  <a:lnTo>
                    <a:pt x="167" y="3859"/>
                  </a:lnTo>
                  <a:cubicBezTo>
                    <a:pt x="179" y="3942"/>
                    <a:pt x="167" y="4037"/>
                    <a:pt x="179" y="4121"/>
                  </a:cubicBezTo>
                  <a:cubicBezTo>
                    <a:pt x="191" y="4216"/>
                    <a:pt x="226" y="4299"/>
                    <a:pt x="250" y="4395"/>
                  </a:cubicBezTo>
                  <a:cubicBezTo>
                    <a:pt x="262" y="4478"/>
                    <a:pt x="286" y="4573"/>
                    <a:pt x="310" y="4657"/>
                  </a:cubicBezTo>
                  <a:lnTo>
                    <a:pt x="405" y="4930"/>
                  </a:lnTo>
                  <a:cubicBezTo>
                    <a:pt x="429" y="5014"/>
                    <a:pt x="465" y="5109"/>
                    <a:pt x="500" y="5180"/>
                  </a:cubicBezTo>
                  <a:cubicBezTo>
                    <a:pt x="548" y="5264"/>
                    <a:pt x="596" y="5347"/>
                    <a:pt x="643" y="5430"/>
                  </a:cubicBezTo>
                  <a:cubicBezTo>
                    <a:pt x="679" y="5502"/>
                    <a:pt x="762" y="5585"/>
                    <a:pt x="822" y="5657"/>
                  </a:cubicBezTo>
                  <a:cubicBezTo>
                    <a:pt x="881" y="5728"/>
                    <a:pt x="905" y="5835"/>
                    <a:pt x="977" y="5895"/>
                  </a:cubicBezTo>
                  <a:cubicBezTo>
                    <a:pt x="1060" y="5966"/>
                    <a:pt x="1143" y="6014"/>
                    <a:pt x="1215" y="6061"/>
                  </a:cubicBezTo>
                  <a:cubicBezTo>
                    <a:pt x="1298" y="6121"/>
                    <a:pt x="1381" y="6157"/>
                    <a:pt x="1477" y="6192"/>
                  </a:cubicBezTo>
                  <a:lnTo>
                    <a:pt x="1739" y="6276"/>
                  </a:lnTo>
                  <a:cubicBezTo>
                    <a:pt x="1834" y="6311"/>
                    <a:pt x="1917" y="6323"/>
                    <a:pt x="2012" y="6359"/>
                  </a:cubicBezTo>
                  <a:cubicBezTo>
                    <a:pt x="2096" y="6383"/>
                    <a:pt x="2167" y="6454"/>
                    <a:pt x="2262" y="6478"/>
                  </a:cubicBezTo>
                  <a:cubicBezTo>
                    <a:pt x="2334" y="6490"/>
                    <a:pt x="2441" y="6502"/>
                    <a:pt x="2501" y="6502"/>
                  </a:cubicBezTo>
                  <a:cubicBezTo>
                    <a:pt x="2512" y="6553"/>
                    <a:pt x="2518" y="6569"/>
                    <a:pt x="2525" y="6569"/>
                  </a:cubicBezTo>
                  <a:cubicBezTo>
                    <a:pt x="2532" y="6569"/>
                    <a:pt x="2541" y="6550"/>
                    <a:pt x="2560" y="6538"/>
                  </a:cubicBezTo>
                  <a:cubicBezTo>
                    <a:pt x="2584" y="6490"/>
                    <a:pt x="2608" y="6419"/>
                    <a:pt x="2524" y="6383"/>
                  </a:cubicBezTo>
                  <a:cubicBezTo>
                    <a:pt x="2465" y="6359"/>
                    <a:pt x="2370" y="6359"/>
                    <a:pt x="2286" y="6323"/>
                  </a:cubicBezTo>
                  <a:cubicBezTo>
                    <a:pt x="2215" y="6311"/>
                    <a:pt x="2108" y="6311"/>
                    <a:pt x="2036" y="6276"/>
                  </a:cubicBezTo>
                  <a:cubicBezTo>
                    <a:pt x="1953" y="6252"/>
                    <a:pt x="1869" y="6204"/>
                    <a:pt x="1798" y="6181"/>
                  </a:cubicBezTo>
                  <a:cubicBezTo>
                    <a:pt x="1727" y="6145"/>
                    <a:pt x="1631" y="6121"/>
                    <a:pt x="1560" y="6073"/>
                  </a:cubicBezTo>
                  <a:cubicBezTo>
                    <a:pt x="1488" y="6026"/>
                    <a:pt x="1417" y="6014"/>
                    <a:pt x="1334" y="5954"/>
                  </a:cubicBezTo>
                  <a:cubicBezTo>
                    <a:pt x="1262" y="5907"/>
                    <a:pt x="1203" y="5847"/>
                    <a:pt x="1143" y="5788"/>
                  </a:cubicBezTo>
                  <a:cubicBezTo>
                    <a:pt x="1084" y="5728"/>
                    <a:pt x="1024" y="5669"/>
                    <a:pt x="977" y="5597"/>
                  </a:cubicBezTo>
                  <a:cubicBezTo>
                    <a:pt x="917" y="5538"/>
                    <a:pt x="857" y="5478"/>
                    <a:pt x="822" y="5407"/>
                  </a:cubicBezTo>
                  <a:cubicBezTo>
                    <a:pt x="774" y="5323"/>
                    <a:pt x="738" y="5252"/>
                    <a:pt x="715" y="5168"/>
                  </a:cubicBezTo>
                  <a:cubicBezTo>
                    <a:pt x="679" y="5085"/>
                    <a:pt x="643" y="5014"/>
                    <a:pt x="607" y="4930"/>
                  </a:cubicBezTo>
                  <a:cubicBezTo>
                    <a:pt x="584" y="4835"/>
                    <a:pt x="548" y="4764"/>
                    <a:pt x="524" y="4668"/>
                  </a:cubicBezTo>
                  <a:cubicBezTo>
                    <a:pt x="488" y="4585"/>
                    <a:pt x="488" y="4490"/>
                    <a:pt x="476" y="4406"/>
                  </a:cubicBezTo>
                  <a:lnTo>
                    <a:pt x="429" y="4133"/>
                  </a:lnTo>
                  <a:cubicBezTo>
                    <a:pt x="417" y="4049"/>
                    <a:pt x="369" y="3978"/>
                    <a:pt x="357" y="3883"/>
                  </a:cubicBezTo>
                  <a:lnTo>
                    <a:pt x="310" y="3621"/>
                  </a:lnTo>
                  <a:cubicBezTo>
                    <a:pt x="298" y="3525"/>
                    <a:pt x="322" y="3442"/>
                    <a:pt x="310" y="3347"/>
                  </a:cubicBezTo>
                  <a:cubicBezTo>
                    <a:pt x="298" y="3264"/>
                    <a:pt x="262" y="3168"/>
                    <a:pt x="262" y="3085"/>
                  </a:cubicBezTo>
                  <a:cubicBezTo>
                    <a:pt x="250" y="2990"/>
                    <a:pt x="286" y="2906"/>
                    <a:pt x="286" y="2811"/>
                  </a:cubicBezTo>
                  <a:cubicBezTo>
                    <a:pt x="286" y="2728"/>
                    <a:pt x="238" y="2632"/>
                    <a:pt x="238" y="2549"/>
                  </a:cubicBezTo>
                  <a:cubicBezTo>
                    <a:pt x="238" y="2454"/>
                    <a:pt x="250" y="2371"/>
                    <a:pt x="250" y="2275"/>
                  </a:cubicBezTo>
                  <a:lnTo>
                    <a:pt x="250" y="2013"/>
                  </a:lnTo>
                  <a:cubicBezTo>
                    <a:pt x="250" y="1918"/>
                    <a:pt x="250" y="1835"/>
                    <a:pt x="262" y="1740"/>
                  </a:cubicBezTo>
                  <a:cubicBezTo>
                    <a:pt x="262" y="1644"/>
                    <a:pt x="262" y="1561"/>
                    <a:pt x="286" y="1478"/>
                  </a:cubicBezTo>
                  <a:cubicBezTo>
                    <a:pt x="286" y="1382"/>
                    <a:pt x="298" y="1299"/>
                    <a:pt x="310" y="1204"/>
                  </a:cubicBezTo>
                  <a:cubicBezTo>
                    <a:pt x="322" y="1108"/>
                    <a:pt x="322" y="1025"/>
                    <a:pt x="345" y="930"/>
                  </a:cubicBezTo>
                  <a:cubicBezTo>
                    <a:pt x="357" y="847"/>
                    <a:pt x="345" y="751"/>
                    <a:pt x="357" y="668"/>
                  </a:cubicBezTo>
                  <a:cubicBezTo>
                    <a:pt x="369" y="573"/>
                    <a:pt x="417" y="513"/>
                    <a:pt x="429" y="418"/>
                  </a:cubicBezTo>
                  <a:lnTo>
                    <a:pt x="429" y="394"/>
                  </a:lnTo>
                  <a:cubicBezTo>
                    <a:pt x="429" y="370"/>
                    <a:pt x="441" y="299"/>
                    <a:pt x="441" y="251"/>
                  </a:cubicBezTo>
                  <a:cubicBezTo>
                    <a:pt x="465" y="204"/>
                    <a:pt x="476" y="144"/>
                    <a:pt x="476" y="120"/>
                  </a:cubicBezTo>
                  <a:cubicBezTo>
                    <a:pt x="476" y="73"/>
                    <a:pt x="476" y="85"/>
                    <a:pt x="441" y="37"/>
                  </a:cubicBezTo>
                  <a:cubicBezTo>
                    <a:pt x="425" y="14"/>
                    <a:pt x="375" y="1"/>
                    <a:pt x="3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48" name="Google Shape;20148;p28"/>
            <p:cNvSpPr/>
            <p:nvPr/>
          </p:nvSpPr>
          <p:spPr>
            <a:xfrm>
              <a:off x="4241300" y="2693400"/>
              <a:ext cx="98250" cy="170925"/>
            </a:xfrm>
            <a:custGeom>
              <a:avLst/>
              <a:gdLst/>
              <a:ahLst/>
              <a:cxnLst/>
              <a:rect l="l" t="t" r="r" b="b"/>
              <a:pathLst>
                <a:path w="3930" h="6837" extrusionOk="0">
                  <a:moveTo>
                    <a:pt x="312" y="0"/>
                  </a:moveTo>
                  <a:cubicBezTo>
                    <a:pt x="284" y="0"/>
                    <a:pt x="260" y="7"/>
                    <a:pt x="250" y="21"/>
                  </a:cubicBezTo>
                  <a:cubicBezTo>
                    <a:pt x="236" y="40"/>
                    <a:pt x="233" y="44"/>
                    <a:pt x="234" y="44"/>
                  </a:cubicBezTo>
                  <a:cubicBezTo>
                    <a:pt x="235" y="44"/>
                    <a:pt x="237" y="42"/>
                    <a:pt x="239" y="42"/>
                  </a:cubicBezTo>
                  <a:cubicBezTo>
                    <a:pt x="241" y="42"/>
                    <a:pt x="242" y="45"/>
                    <a:pt x="238" y="57"/>
                  </a:cubicBezTo>
                  <a:cubicBezTo>
                    <a:pt x="214" y="81"/>
                    <a:pt x="238" y="57"/>
                    <a:pt x="214" y="128"/>
                  </a:cubicBezTo>
                  <a:cubicBezTo>
                    <a:pt x="203" y="188"/>
                    <a:pt x="203" y="343"/>
                    <a:pt x="191" y="426"/>
                  </a:cubicBezTo>
                  <a:cubicBezTo>
                    <a:pt x="179" y="521"/>
                    <a:pt x="191" y="640"/>
                    <a:pt x="179" y="735"/>
                  </a:cubicBezTo>
                  <a:lnTo>
                    <a:pt x="131" y="1057"/>
                  </a:lnTo>
                  <a:cubicBezTo>
                    <a:pt x="119" y="1152"/>
                    <a:pt x="84" y="1259"/>
                    <a:pt x="84" y="1366"/>
                  </a:cubicBezTo>
                  <a:cubicBezTo>
                    <a:pt x="72" y="1474"/>
                    <a:pt x="72" y="1569"/>
                    <a:pt x="60" y="1676"/>
                  </a:cubicBezTo>
                  <a:cubicBezTo>
                    <a:pt x="36" y="1783"/>
                    <a:pt x="24" y="1890"/>
                    <a:pt x="24" y="1986"/>
                  </a:cubicBezTo>
                  <a:cubicBezTo>
                    <a:pt x="24" y="2093"/>
                    <a:pt x="12" y="2200"/>
                    <a:pt x="0" y="2307"/>
                  </a:cubicBezTo>
                  <a:lnTo>
                    <a:pt x="0" y="2617"/>
                  </a:lnTo>
                  <a:cubicBezTo>
                    <a:pt x="0" y="2724"/>
                    <a:pt x="12" y="2819"/>
                    <a:pt x="12" y="2926"/>
                  </a:cubicBezTo>
                  <a:cubicBezTo>
                    <a:pt x="12" y="3033"/>
                    <a:pt x="24" y="3140"/>
                    <a:pt x="36" y="3236"/>
                  </a:cubicBezTo>
                  <a:cubicBezTo>
                    <a:pt x="60" y="3343"/>
                    <a:pt x="60" y="3450"/>
                    <a:pt x="84" y="3557"/>
                  </a:cubicBezTo>
                  <a:cubicBezTo>
                    <a:pt x="95" y="3652"/>
                    <a:pt x="155" y="3760"/>
                    <a:pt x="179" y="3855"/>
                  </a:cubicBezTo>
                  <a:cubicBezTo>
                    <a:pt x="191" y="3938"/>
                    <a:pt x="214" y="4057"/>
                    <a:pt x="250" y="4164"/>
                  </a:cubicBezTo>
                  <a:cubicBezTo>
                    <a:pt x="274" y="4272"/>
                    <a:pt x="322" y="4355"/>
                    <a:pt x="357" y="4462"/>
                  </a:cubicBezTo>
                  <a:cubicBezTo>
                    <a:pt x="393" y="4569"/>
                    <a:pt x="417" y="4664"/>
                    <a:pt x="453" y="4772"/>
                  </a:cubicBezTo>
                  <a:cubicBezTo>
                    <a:pt x="500" y="4879"/>
                    <a:pt x="560" y="4950"/>
                    <a:pt x="619" y="5057"/>
                  </a:cubicBezTo>
                  <a:cubicBezTo>
                    <a:pt x="679" y="5141"/>
                    <a:pt x="726" y="5248"/>
                    <a:pt x="786" y="5343"/>
                  </a:cubicBezTo>
                  <a:cubicBezTo>
                    <a:pt x="846" y="5426"/>
                    <a:pt x="917" y="5498"/>
                    <a:pt x="988" y="5593"/>
                  </a:cubicBezTo>
                  <a:cubicBezTo>
                    <a:pt x="1072" y="5676"/>
                    <a:pt x="1143" y="5760"/>
                    <a:pt x="1215" y="5831"/>
                  </a:cubicBezTo>
                  <a:cubicBezTo>
                    <a:pt x="1286" y="5903"/>
                    <a:pt x="1381" y="5974"/>
                    <a:pt x="1465" y="6034"/>
                  </a:cubicBezTo>
                  <a:cubicBezTo>
                    <a:pt x="1560" y="6117"/>
                    <a:pt x="1643" y="6153"/>
                    <a:pt x="1750" y="6212"/>
                  </a:cubicBezTo>
                  <a:cubicBezTo>
                    <a:pt x="1846" y="6272"/>
                    <a:pt x="1917" y="6367"/>
                    <a:pt x="2000" y="6415"/>
                  </a:cubicBezTo>
                  <a:cubicBezTo>
                    <a:pt x="2108" y="6450"/>
                    <a:pt x="2203" y="6498"/>
                    <a:pt x="2298" y="6534"/>
                  </a:cubicBezTo>
                  <a:cubicBezTo>
                    <a:pt x="2405" y="6569"/>
                    <a:pt x="2512" y="6605"/>
                    <a:pt x="2596" y="6629"/>
                  </a:cubicBezTo>
                  <a:cubicBezTo>
                    <a:pt x="2703" y="6665"/>
                    <a:pt x="2810" y="6677"/>
                    <a:pt x="2917" y="6689"/>
                  </a:cubicBezTo>
                  <a:cubicBezTo>
                    <a:pt x="3012" y="6724"/>
                    <a:pt x="3120" y="6724"/>
                    <a:pt x="3227" y="6736"/>
                  </a:cubicBezTo>
                  <a:cubicBezTo>
                    <a:pt x="3334" y="6748"/>
                    <a:pt x="3429" y="6831"/>
                    <a:pt x="3536" y="6831"/>
                  </a:cubicBezTo>
                  <a:cubicBezTo>
                    <a:pt x="3600" y="6831"/>
                    <a:pt x="3674" y="6837"/>
                    <a:pt x="3737" y="6837"/>
                  </a:cubicBezTo>
                  <a:cubicBezTo>
                    <a:pt x="3769" y="6837"/>
                    <a:pt x="3798" y="6835"/>
                    <a:pt x="3822" y="6831"/>
                  </a:cubicBezTo>
                  <a:cubicBezTo>
                    <a:pt x="3917" y="6808"/>
                    <a:pt x="3894" y="6760"/>
                    <a:pt x="3917" y="6724"/>
                  </a:cubicBezTo>
                  <a:cubicBezTo>
                    <a:pt x="3929" y="6677"/>
                    <a:pt x="3929" y="6605"/>
                    <a:pt x="3858" y="6593"/>
                  </a:cubicBezTo>
                  <a:cubicBezTo>
                    <a:pt x="3774" y="6569"/>
                    <a:pt x="3655" y="6569"/>
                    <a:pt x="3572" y="6569"/>
                  </a:cubicBezTo>
                  <a:cubicBezTo>
                    <a:pt x="3524" y="6564"/>
                    <a:pt x="3471" y="6564"/>
                    <a:pt x="3419" y="6564"/>
                  </a:cubicBezTo>
                  <a:cubicBezTo>
                    <a:pt x="3367" y="6564"/>
                    <a:pt x="3316" y="6564"/>
                    <a:pt x="3274" y="6558"/>
                  </a:cubicBezTo>
                  <a:cubicBezTo>
                    <a:pt x="3167" y="6546"/>
                    <a:pt x="3072" y="6498"/>
                    <a:pt x="2977" y="6486"/>
                  </a:cubicBezTo>
                  <a:cubicBezTo>
                    <a:pt x="2870" y="6450"/>
                    <a:pt x="2774" y="6427"/>
                    <a:pt x="2679" y="6391"/>
                  </a:cubicBezTo>
                  <a:cubicBezTo>
                    <a:pt x="2572" y="6367"/>
                    <a:pt x="2477" y="6355"/>
                    <a:pt x="2393" y="6308"/>
                  </a:cubicBezTo>
                  <a:lnTo>
                    <a:pt x="2119" y="6165"/>
                  </a:lnTo>
                  <a:cubicBezTo>
                    <a:pt x="2036" y="6129"/>
                    <a:pt x="1941" y="6069"/>
                    <a:pt x="1869" y="6022"/>
                  </a:cubicBezTo>
                  <a:cubicBezTo>
                    <a:pt x="1786" y="5962"/>
                    <a:pt x="1691" y="5927"/>
                    <a:pt x="1608" y="5867"/>
                  </a:cubicBezTo>
                  <a:cubicBezTo>
                    <a:pt x="1524" y="5819"/>
                    <a:pt x="1453" y="5736"/>
                    <a:pt x="1381" y="5665"/>
                  </a:cubicBezTo>
                  <a:cubicBezTo>
                    <a:pt x="1310" y="5593"/>
                    <a:pt x="1227" y="5534"/>
                    <a:pt x="1155" y="5462"/>
                  </a:cubicBezTo>
                  <a:cubicBezTo>
                    <a:pt x="1096" y="5379"/>
                    <a:pt x="1024" y="5307"/>
                    <a:pt x="965" y="5224"/>
                  </a:cubicBezTo>
                  <a:cubicBezTo>
                    <a:pt x="905" y="5129"/>
                    <a:pt x="857" y="5034"/>
                    <a:pt x="810" y="4950"/>
                  </a:cubicBezTo>
                  <a:lnTo>
                    <a:pt x="679" y="4688"/>
                  </a:lnTo>
                  <a:cubicBezTo>
                    <a:pt x="631" y="4593"/>
                    <a:pt x="572" y="4510"/>
                    <a:pt x="536" y="4414"/>
                  </a:cubicBezTo>
                  <a:cubicBezTo>
                    <a:pt x="488" y="4331"/>
                    <a:pt x="453" y="4224"/>
                    <a:pt x="429" y="4129"/>
                  </a:cubicBezTo>
                  <a:cubicBezTo>
                    <a:pt x="393" y="4033"/>
                    <a:pt x="417" y="3926"/>
                    <a:pt x="381" y="3831"/>
                  </a:cubicBezTo>
                  <a:cubicBezTo>
                    <a:pt x="357" y="3736"/>
                    <a:pt x="310" y="3641"/>
                    <a:pt x="298" y="3533"/>
                  </a:cubicBezTo>
                  <a:cubicBezTo>
                    <a:pt x="286" y="3438"/>
                    <a:pt x="298" y="3343"/>
                    <a:pt x="286" y="3224"/>
                  </a:cubicBezTo>
                  <a:cubicBezTo>
                    <a:pt x="262" y="3117"/>
                    <a:pt x="238" y="3033"/>
                    <a:pt x="214" y="2926"/>
                  </a:cubicBezTo>
                  <a:cubicBezTo>
                    <a:pt x="214" y="2807"/>
                    <a:pt x="238" y="2748"/>
                    <a:pt x="238" y="2617"/>
                  </a:cubicBezTo>
                  <a:cubicBezTo>
                    <a:pt x="238" y="2462"/>
                    <a:pt x="238" y="2164"/>
                    <a:pt x="250" y="2021"/>
                  </a:cubicBezTo>
                  <a:cubicBezTo>
                    <a:pt x="262" y="1866"/>
                    <a:pt x="250" y="1843"/>
                    <a:pt x="262" y="1688"/>
                  </a:cubicBezTo>
                  <a:lnTo>
                    <a:pt x="322" y="1093"/>
                  </a:lnTo>
                  <a:cubicBezTo>
                    <a:pt x="334" y="950"/>
                    <a:pt x="322" y="890"/>
                    <a:pt x="357" y="783"/>
                  </a:cubicBezTo>
                  <a:cubicBezTo>
                    <a:pt x="369" y="664"/>
                    <a:pt x="417" y="604"/>
                    <a:pt x="429" y="485"/>
                  </a:cubicBezTo>
                  <a:lnTo>
                    <a:pt x="429" y="473"/>
                  </a:lnTo>
                  <a:cubicBezTo>
                    <a:pt x="429" y="438"/>
                    <a:pt x="441" y="354"/>
                    <a:pt x="441" y="295"/>
                  </a:cubicBezTo>
                  <a:cubicBezTo>
                    <a:pt x="441" y="247"/>
                    <a:pt x="453" y="176"/>
                    <a:pt x="453" y="128"/>
                  </a:cubicBezTo>
                  <a:cubicBezTo>
                    <a:pt x="453" y="81"/>
                    <a:pt x="453" y="104"/>
                    <a:pt x="429" y="45"/>
                  </a:cubicBezTo>
                  <a:cubicBezTo>
                    <a:pt x="407" y="16"/>
                    <a:pt x="355" y="0"/>
                    <a:pt x="3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49" name="Google Shape;20149;p28"/>
            <p:cNvSpPr/>
            <p:nvPr/>
          </p:nvSpPr>
          <p:spPr>
            <a:xfrm>
              <a:off x="4319000" y="2665550"/>
              <a:ext cx="240800" cy="236525"/>
            </a:xfrm>
            <a:custGeom>
              <a:avLst/>
              <a:gdLst/>
              <a:ahLst/>
              <a:cxnLst/>
              <a:rect l="l" t="t" r="r" b="b"/>
              <a:pathLst>
                <a:path w="9632" h="9461" extrusionOk="0">
                  <a:moveTo>
                    <a:pt x="153" y="1"/>
                  </a:moveTo>
                  <a:cubicBezTo>
                    <a:pt x="69" y="1"/>
                    <a:pt x="1" y="106"/>
                    <a:pt x="12" y="171"/>
                  </a:cubicBezTo>
                  <a:cubicBezTo>
                    <a:pt x="24" y="230"/>
                    <a:pt x="12" y="183"/>
                    <a:pt x="24" y="230"/>
                  </a:cubicBezTo>
                  <a:cubicBezTo>
                    <a:pt x="47" y="254"/>
                    <a:pt x="71" y="290"/>
                    <a:pt x="83" y="302"/>
                  </a:cubicBezTo>
                  <a:cubicBezTo>
                    <a:pt x="190" y="433"/>
                    <a:pt x="309" y="552"/>
                    <a:pt x="416" y="695"/>
                  </a:cubicBezTo>
                  <a:cubicBezTo>
                    <a:pt x="524" y="825"/>
                    <a:pt x="655" y="933"/>
                    <a:pt x="762" y="1064"/>
                  </a:cubicBezTo>
                  <a:cubicBezTo>
                    <a:pt x="857" y="1195"/>
                    <a:pt x="964" y="1326"/>
                    <a:pt x="1071" y="1457"/>
                  </a:cubicBezTo>
                  <a:cubicBezTo>
                    <a:pt x="1178" y="1587"/>
                    <a:pt x="1262" y="1718"/>
                    <a:pt x="1369" y="1849"/>
                  </a:cubicBezTo>
                  <a:cubicBezTo>
                    <a:pt x="1476" y="1980"/>
                    <a:pt x="1571" y="2099"/>
                    <a:pt x="1678" y="2242"/>
                  </a:cubicBezTo>
                  <a:cubicBezTo>
                    <a:pt x="1786" y="2373"/>
                    <a:pt x="1857" y="2492"/>
                    <a:pt x="1976" y="2647"/>
                  </a:cubicBezTo>
                  <a:cubicBezTo>
                    <a:pt x="2095" y="2790"/>
                    <a:pt x="2143" y="2861"/>
                    <a:pt x="2286" y="3064"/>
                  </a:cubicBezTo>
                  <a:cubicBezTo>
                    <a:pt x="2440" y="3254"/>
                    <a:pt x="2726" y="3600"/>
                    <a:pt x="2905" y="3814"/>
                  </a:cubicBezTo>
                  <a:cubicBezTo>
                    <a:pt x="3083" y="4040"/>
                    <a:pt x="3345" y="4397"/>
                    <a:pt x="3500" y="4588"/>
                  </a:cubicBezTo>
                  <a:cubicBezTo>
                    <a:pt x="3643" y="4790"/>
                    <a:pt x="3738" y="4826"/>
                    <a:pt x="3857" y="4981"/>
                  </a:cubicBezTo>
                  <a:cubicBezTo>
                    <a:pt x="3976" y="5124"/>
                    <a:pt x="4048" y="5243"/>
                    <a:pt x="4167" y="5386"/>
                  </a:cubicBezTo>
                  <a:cubicBezTo>
                    <a:pt x="4274" y="5517"/>
                    <a:pt x="4369" y="5636"/>
                    <a:pt x="4476" y="5767"/>
                  </a:cubicBezTo>
                  <a:cubicBezTo>
                    <a:pt x="4584" y="5898"/>
                    <a:pt x="4655" y="6052"/>
                    <a:pt x="4762" y="6183"/>
                  </a:cubicBezTo>
                  <a:cubicBezTo>
                    <a:pt x="4869" y="6314"/>
                    <a:pt x="4988" y="6433"/>
                    <a:pt x="5084" y="6576"/>
                  </a:cubicBezTo>
                  <a:cubicBezTo>
                    <a:pt x="5191" y="6707"/>
                    <a:pt x="5286" y="6850"/>
                    <a:pt x="5381" y="6969"/>
                  </a:cubicBezTo>
                  <a:cubicBezTo>
                    <a:pt x="5488" y="7088"/>
                    <a:pt x="5596" y="7231"/>
                    <a:pt x="5715" y="7362"/>
                  </a:cubicBezTo>
                  <a:cubicBezTo>
                    <a:pt x="5822" y="7493"/>
                    <a:pt x="5917" y="7624"/>
                    <a:pt x="6036" y="7743"/>
                  </a:cubicBezTo>
                  <a:cubicBezTo>
                    <a:pt x="6143" y="7886"/>
                    <a:pt x="6262" y="8005"/>
                    <a:pt x="6381" y="8124"/>
                  </a:cubicBezTo>
                  <a:cubicBezTo>
                    <a:pt x="6501" y="8243"/>
                    <a:pt x="6631" y="8338"/>
                    <a:pt x="6774" y="8457"/>
                  </a:cubicBezTo>
                  <a:cubicBezTo>
                    <a:pt x="6905" y="8576"/>
                    <a:pt x="6989" y="8731"/>
                    <a:pt x="7132" y="8850"/>
                  </a:cubicBezTo>
                  <a:cubicBezTo>
                    <a:pt x="7263" y="8957"/>
                    <a:pt x="7429" y="9041"/>
                    <a:pt x="7572" y="9136"/>
                  </a:cubicBezTo>
                  <a:cubicBezTo>
                    <a:pt x="7727" y="9219"/>
                    <a:pt x="7882" y="9315"/>
                    <a:pt x="8048" y="9374"/>
                  </a:cubicBezTo>
                  <a:cubicBezTo>
                    <a:pt x="8215" y="9434"/>
                    <a:pt x="8441" y="9446"/>
                    <a:pt x="8584" y="9457"/>
                  </a:cubicBezTo>
                  <a:cubicBezTo>
                    <a:pt x="8609" y="9460"/>
                    <a:pt x="8631" y="9461"/>
                    <a:pt x="8651" y="9461"/>
                  </a:cubicBezTo>
                  <a:cubicBezTo>
                    <a:pt x="8735" y="9461"/>
                    <a:pt x="8783" y="9443"/>
                    <a:pt x="8870" y="9434"/>
                  </a:cubicBezTo>
                  <a:cubicBezTo>
                    <a:pt x="8977" y="9398"/>
                    <a:pt x="9048" y="9374"/>
                    <a:pt x="9132" y="9327"/>
                  </a:cubicBezTo>
                  <a:cubicBezTo>
                    <a:pt x="9227" y="9279"/>
                    <a:pt x="9298" y="9219"/>
                    <a:pt x="9370" y="9160"/>
                  </a:cubicBezTo>
                  <a:cubicBezTo>
                    <a:pt x="9465" y="9100"/>
                    <a:pt x="9525" y="9029"/>
                    <a:pt x="9572" y="8934"/>
                  </a:cubicBezTo>
                  <a:cubicBezTo>
                    <a:pt x="9608" y="8850"/>
                    <a:pt x="9632" y="8743"/>
                    <a:pt x="9632" y="8660"/>
                  </a:cubicBezTo>
                  <a:cubicBezTo>
                    <a:pt x="9632" y="8565"/>
                    <a:pt x="9608" y="8445"/>
                    <a:pt x="9584" y="8386"/>
                  </a:cubicBezTo>
                  <a:cubicBezTo>
                    <a:pt x="9547" y="8340"/>
                    <a:pt x="9496" y="8322"/>
                    <a:pt x="9447" y="8322"/>
                  </a:cubicBezTo>
                  <a:cubicBezTo>
                    <a:pt x="9433" y="8322"/>
                    <a:pt x="9419" y="8324"/>
                    <a:pt x="9406" y="8326"/>
                  </a:cubicBezTo>
                  <a:cubicBezTo>
                    <a:pt x="9334" y="8338"/>
                    <a:pt x="9275" y="8386"/>
                    <a:pt x="9275" y="8493"/>
                  </a:cubicBezTo>
                  <a:cubicBezTo>
                    <a:pt x="9275" y="8600"/>
                    <a:pt x="9298" y="8695"/>
                    <a:pt x="9239" y="8815"/>
                  </a:cubicBezTo>
                  <a:cubicBezTo>
                    <a:pt x="9179" y="8934"/>
                    <a:pt x="9120" y="9053"/>
                    <a:pt x="8989" y="9136"/>
                  </a:cubicBezTo>
                  <a:cubicBezTo>
                    <a:pt x="8891" y="9190"/>
                    <a:pt x="8799" y="9196"/>
                    <a:pt x="8694" y="9196"/>
                  </a:cubicBezTo>
                  <a:cubicBezTo>
                    <a:pt x="8659" y="9196"/>
                    <a:pt x="8623" y="9196"/>
                    <a:pt x="8584" y="9196"/>
                  </a:cubicBezTo>
                  <a:cubicBezTo>
                    <a:pt x="8441" y="9196"/>
                    <a:pt x="8298" y="9148"/>
                    <a:pt x="8155" y="9088"/>
                  </a:cubicBezTo>
                  <a:cubicBezTo>
                    <a:pt x="8001" y="9041"/>
                    <a:pt x="7858" y="8969"/>
                    <a:pt x="7727" y="8898"/>
                  </a:cubicBezTo>
                  <a:cubicBezTo>
                    <a:pt x="7584" y="8815"/>
                    <a:pt x="7453" y="8719"/>
                    <a:pt x="7322" y="8612"/>
                  </a:cubicBezTo>
                  <a:cubicBezTo>
                    <a:pt x="7191" y="8505"/>
                    <a:pt x="7072" y="8398"/>
                    <a:pt x="6953" y="8279"/>
                  </a:cubicBezTo>
                  <a:cubicBezTo>
                    <a:pt x="6834" y="8172"/>
                    <a:pt x="6679" y="8076"/>
                    <a:pt x="6572" y="7957"/>
                  </a:cubicBezTo>
                  <a:cubicBezTo>
                    <a:pt x="6453" y="7838"/>
                    <a:pt x="6370" y="7695"/>
                    <a:pt x="6262" y="7564"/>
                  </a:cubicBezTo>
                  <a:cubicBezTo>
                    <a:pt x="6155" y="7433"/>
                    <a:pt x="6036" y="7314"/>
                    <a:pt x="5941" y="7195"/>
                  </a:cubicBezTo>
                  <a:cubicBezTo>
                    <a:pt x="5834" y="7064"/>
                    <a:pt x="5727" y="6945"/>
                    <a:pt x="5608" y="6802"/>
                  </a:cubicBezTo>
                  <a:cubicBezTo>
                    <a:pt x="5500" y="6671"/>
                    <a:pt x="5417" y="6529"/>
                    <a:pt x="5310" y="6409"/>
                  </a:cubicBezTo>
                  <a:cubicBezTo>
                    <a:pt x="5203" y="6267"/>
                    <a:pt x="5119" y="6124"/>
                    <a:pt x="5012" y="6005"/>
                  </a:cubicBezTo>
                  <a:cubicBezTo>
                    <a:pt x="4905" y="5874"/>
                    <a:pt x="4774" y="5767"/>
                    <a:pt x="4667" y="5636"/>
                  </a:cubicBezTo>
                  <a:cubicBezTo>
                    <a:pt x="4572" y="5493"/>
                    <a:pt x="4465" y="5374"/>
                    <a:pt x="4345" y="5243"/>
                  </a:cubicBezTo>
                  <a:cubicBezTo>
                    <a:pt x="4238" y="5112"/>
                    <a:pt x="4179" y="4945"/>
                    <a:pt x="4072" y="4814"/>
                  </a:cubicBezTo>
                  <a:cubicBezTo>
                    <a:pt x="3976" y="4683"/>
                    <a:pt x="3834" y="4576"/>
                    <a:pt x="3738" y="4445"/>
                  </a:cubicBezTo>
                  <a:cubicBezTo>
                    <a:pt x="3631" y="4302"/>
                    <a:pt x="3572" y="4159"/>
                    <a:pt x="3453" y="4028"/>
                  </a:cubicBezTo>
                  <a:cubicBezTo>
                    <a:pt x="3345" y="3885"/>
                    <a:pt x="3214" y="3802"/>
                    <a:pt x="3107" y="3647"/>
                  </a:cubicBezTo>
                  <a:cubicBezTo>
                    <a:pt x="2988" y="3504"/>
                    <a:pt x="2964" y="3409"/>
                    <a:pt x="2810" y="3219"/>
                  </a:cubicBezTo>
                  <a:cubicBezTo>
                    <a:pt x="2679" y="3040"/>
                    <a:pt x="2369" y="2635"/>
                    <a:pt x="2214" y="2457"/>
                  </a:cubicBezTo>
                  <a:cubicBezTo>
                    <a:pt x="2071" y="2278"/>
                    <a:pt x="2012" y="2207"/>
                    <a:pt x="1893" y="2064"/>
                  </a:cubicBezTo>
                  <a:cubicBezTo>
                    <a:pt x="1774" y="1909"/>
                    <a:pt x="1678" y="1790"/>
                    <a:pt x="1571" y="1659"/>
                  </a:cubicBezTo>
                  <a:cubicBezTo>
                    <a:pt x="1476" y="1528"/>
                    <a:pt x="1369" y="1409"/>
                    <a:pt x="1262" y="1266"/>
                  </a:cubicBezTo>
                  <a:cubicBezTo>
                    <a:pt x="1155" y="1135"/>
                    <a:pt x="1036" y="1028"/>
                    <a:pt x="940" y="897"/>
                  </a:cubicBezTo>
                  <a:cubicBezTo>
                    <a:pt x="833" y="766"/>
                    <a:pt x="774" y="635"/>
                    <a:pt x="666" y="492"/>
                  </a:cubicBezTo>
                  <a:lnTo>
                    <a:pt x="655" y="480"/>
                  </a:lnTo>
                  <a:cubicBezTo>
                    <a:pt x="619" y="456"/>
                    <a:pt x="524" y="337"/>
                    <a:pt x="476" y="278"/>
                  </a:cubicBezTo>
                  <a:cubicBezTo>
                    <a:pt x="428" y="218"/>
                    <a:pt x="357" y="111"/>
                    <a:pt x="297" y="63"/>
                  </a:cubicBezTo>
                  <a:cubicBezTo>
                    <a:pt x="238" y="16"/>
                    <a:pt x="250" y="40"/>
                    <a:pt x="178" y="4"/>
                  </a:cubicBezTo>
                  <a:cubicBezTo>
                    <a:pt x="170" y="2"/>
                    <a:pt x="162" y="1"/>
                    <a:pt x="1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50" name="Google Shape;20150;p28"/>
            <p:cNvSpPr/>
            <p:nvPr/>
          </p:nvSpPr>
          <p:spPr>
            <a:xfrm>
              <a:off x="4517825" y="2828675"/>
              <a:ext cx="32750" cy="24975"/>
            </a:xfrm>
            <a:custGeom>
              <a:avLst/>
              <a:gdLst/>
              <a:ahLst/>
              <a:cxnLst/>
              <a:rect l="l" t="t" r="r" b="b"/>
              <a:pathLst>
                <a:path w="1310" h="999" extrusionOk="0">
                  <a:moveTo>
                    <a:pt x="87" y="0"/>
                  </a:moveTo>
                  <a:cubicBezTo>
                    <a:pt x="72" y="0"/>
                    <a:pt x="58" y="5"/>
                    <a:pt x="48" y="15"/>
                  </a:cubicBezTo>
                  <a:cubicBezTo>
                    <a:pt x="0" y="75"/>
                    <a:pt x="119" y="206"/>
                    <a:pt x="155" y="265"/>
                  </a:cubicBezTo>
                  <a:cubicBezTo>
                    <a:pt x="202" y="313"/>
                    <a:pt x="310" y="373"/>
                    <a:pt x="369" y="432"/>
                  </a:cubicBezTo>
                  <a:cubicBezTo>
                    <a:pt x="429" y="492"/>
                    <a:pt x="476" y="587"/>
                    <a:pt x="548" y="646"/>
                  </a:cubicBezTo>
                  <a:cubicBezTo>
                    <a:pt x="607" y="682"/>
                    <a:pt x="691" y="742"/>
                    <a:pt x="774" y="789"/>
                  </a:cubicBezTo>
                  <a:cubicBezTo>
                    <a:pt x="845" y="837"/>
                    <a:pt x="941" y="908"/>
                    <a:pt x="1012" y="944"/>
                  </a:cubicBezTo>
                  <a:cubicBezTo>
                    <a:pt x="1053" y="960"/>
                    <a:pt x="1160" y="999"/>
                    <a:pt x="1228" y="999"/>
                  </a:cubicBezTo>
                  <a:cubicBezTo>
                    <a:pt x="1259" y="999"/>
                    <a:pt x="1282" y="991"/>
                    <a:pt x="1286" y="968"/>
                  </a:cubicBezTo>
                  <a:cubicBezTo>
                    <a:pt x="1310" y="897"/>
                    <a:pt x="1143" y="825"/>
                    <a:pt x="1084" y="777"/>
                  </a:cubicBezTo>
                  <a:cubicBezTo>
                    <a:pt x="1036" y="730"/>
                    <a:pt x="929" y="706"/>
                    <a:pt x="869" y="646"/>
                  </a:cubicBezTo>
                  <a:cubicBezTo>
                    <a:pt x="810" y="599"/>
                    <a:pt x="738" y="539"/>
                    <a:pt x="679" y="480"/>
                  </a:cubicBezTo>
                  <a:cubicBezTo>
                    <a:pt x="619" y="420"/>
                    <a:pt x="560" y="349"/>
                    <a:pt x="500" y="289"/>
                  </a:cubicBezTo>
                  <a:cubicBezTo>
                    <a:pt x="429" y="242"/>
                    <a:pt x="345" y="158"/>
                    <a:pt x="286" y="123"/>
                  </a:cubicBezTo>
                  <a:cubicBezTo>
                    <a:pt x="257" y="93"/>
                    <a:pt x="155" y="0"/>
                    <a:pt x="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51" name="Google Shape;20151;p28"/>
            <p:cNvSpPr/>
            <p:nvPr/>
          </p:nvSpPr>
          <p:spPr>
            <a:xfrm>
              <a:off x="4557400" y="2836200"/>
              <a:ext cx="13425" cy="17025"/>
            </a:xfrm>
            <a:custGeom>
              <a:avLst/>
              <a:gdLst/>
              <a:ahLst/>
              <a:cxnLst/>
              <a:rect l="l" t="t" r="r" b="b"/>
              <a:pathLst>
                <a:path w="537" h="681" extrusionOk="0">
                  <a:moveTo>
                    <a:pt x="453" y="0"/>
                  </a:moveTo>
                  <a:cubicBezTo>
                    <a:pt x="382" y="0"/>
                    <a:pt x="382" y="107"/>
                    <a:pt x="334" y="143"/>
                  </a:cubicBezTo>
                  <a:cubicBezTo>
                    <a:pt x="298" y="203"/>
                    <a:pt x="286" y="286"/>
                    <a:pt x="251" y="345"/>
                  </a:cubicBezTo>
                  <a:cubicBezTo>
                    <a:pt x="227" y="405"/>
                    <a:pt x="167" y="441"/>
                    <a:pt x="120" y="488"/>
                  </a:cubicBezTo>
                  <a:cubicBezTo>
                    <a:pt x="72" y="536"/>
                    <a:pt x="1" y="584"/>
                    <a:pt x="36" y="655"/>
                  </a:cubicBezTo>
                  <a:cubicBezTo>
                    <a:pt x="44" y="673"/>
                    <a:pt x="60" y="680"/>
                    <a:pt x="81" y="680"/>
                  </a:cubicBezTo>
                  <a:cubicBezTo>
                    <a:pt x="127" y="680"/>
                    <a:pt x="197" y="644"/>
                    <a:pt x="239" y="619"/>
                  </a:cubicBezTo>
                  <a:cubicBezTo>
                    <a:pt x="322" y="596"/>
                    <a:pt x="405" y="524"/>
                    <a:pt x="453" y="441"/>
                  </a:cubicBezTo>
                  <a:cubicBezTo>
                    <a:pt x="477" y="369"/>
                    <a:pt x="513" y="262"/>
                    <a:pt x="524" y="191"/>
                  </a:cubicBezTo>
                  <a:cubicBezTo>
                    <a:pt x="536" y="119"/>
                    <a:pt x="524" y="0"/>
                    <a:pt x="4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52" name="Google Shape;20152;p28"/>
            <p:cNvSpPr/>
            <p:nvPr/>
          </p:nvSpPr>
          <p:spPr>
            <a:xfrm>
              <a:off x="4561275" y="2801950"/>
              <a:ext cx="5075" cy="7775"/>
            </a:xfrm>
            <a:custGeom>
              <a:avLst/>
              <a:gdLst/>
              <a:ahLst/>
              <a:cxnLst/>
              <a:rect l="l" t="t" r="r" b="b"/>
              <a:pathLst>
                <a:path w="203" h="311" extrusionOk="0">
                  <a:moveTo>
                    <a:pt x="86" y="0"/>
                  </a:moveTo>
                  <a:cubicBezTo>
                    <a:pt x="22" y="0"/>
                    <a:pt x="0" y="111"/>
                    <a:pt x="0" y="168"/>
                  </a:cubicBezTo>
                  <a:cubicBezTo>
                    <a:pt x="0" y="203"/>
                    <a:pt x="12" y="311"/>
                    <a:pt x="84" y="311"/>
                  </a:cubicBezTo>
                  <a:cubicBezTo>
                    <a:pt x="167" y="311"/>
                    <a:pt x="203" y="227"/>
                    <a:pt x="203" y="168"/>
                  </a:cubicBezTo>
                  <a:cubicBezTo>
                    <a:pt x="203" y="108"/>
                    <a:pt x="179" y="13"/>
                    <a:pt x="96" y="1"/>
                  </a:cubicBezTo>
                  <a:cubicBezTo>
                    <a:pt x="92" y="0"/>
                    <a:pt x="89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53" name="Google Shape;20153;p28"/>
            <p:cNvSpPr/>
            <p:nvPr/>
          </p:nvSpPr>
          <p:spPr>
            <a:xfrm>
              <a:off x="4388625" y="2642675"/>
              <a:ext cx="103525" cy="151625"/>
            </a:xfrm>
            <a:custGeom>
              <a:avLst/>
              <a:gdLst/>
              <a:ahLst/>
              <a:cxnLst/>
              <a:rect l="l" t="t" r="r" b="b"/>
              <a:pathLst>
                <a:path w="4141" h="6065" extrusionOk="0">
                  <a:moveTo>
                    <a:pt x="496" y="0"/>
                  </a:moveTo>
                  <a:cubicBezTo>
                    <a:pt x="450" y="0"/>
                    <a:pt x="392" y="7"/>
                    <a:pt x="358" y="14"/>
                  </a:cubicBezTo>
                  <a:cubicBezTo>
                    <a:pt x="298" y="26"/>
                    <a:pt x="179" y="86"/>
                    <a:pt x="120" y="133"/>
                  </a:cubicBezTo>
                  <a:cubicBezTo>
                    <a:pt x="72" y="181"/>
                    <a:pt x="1" y="252"/>
                    <a:pt x="13" y="300"/>
                  </a:cubicBezTo>
                  <a:cubicBezTo>
                    <a:pt x="96" y="490"/>
                    <a:pt x="215" y="657"/>
                    <a:pt x="322" y="836"/>
                  </a:cubicBezTo>
                  <a:lnTo>
                    <a:pt x="632" y="1371"/>
                  </a:lnTo>
                  <a:cubicBezTo>
                    <a:pt x="739" y="1550"/>
                    <a:pt x="858" y="1717"/>
                    <a:pt x="965" y="1895"/>
                  </a:cubicBezTo>
                  <a:cubicBezTo>
                    <a:pt x="1072" y="2074"/>
                    <a:pt x="1168" y="2229"/>
                    <a:pt x="1275" y="2407"/>
                  </a:cubicBezTo>
                  <a:cubicBezTo>
                    <a:pt x="1394" y="2586"/>
                    <a:pt x="1441" y="2753"/>
                    <a:pt x="1572" y="2967"/>
                  </a:cubicBezTo>
                  <a:cubicBezTo>
                    <a:pt x="1703" y="3169"/>
                    <a:pt x="2049" y="3467"/>
                    <a:pt x="2203" y="3657"/>
                  </a:cubicBezTo>
                  <a:cubicBezTo>
                    <a:pt x="2346" y="3872"/>
                    <a:pt x="2453" y="4074"/>
                    <a:pt x="2537" y="4241"/>
                  </a:cubicBezTo>
                  <a:cubicBezTo>
                    <a:pt x="2644" y="4407"/>
                    <a:pt x="2680" y="4491"/>
                    <a:pt x="2775" y="4598"/>
                  </a:cubicBezTo>
                  <a:cubicBezTo>
                    <a:pt x="2882" y="4717"/>
                    <a:pt x="2942" y="4717"/>
                    <a:pt x="3049" y="4872"/>
                  </a:cubicBezTo>
                  <a:cubicBezTo>
                    <a:pt x="3156" y="5003"/>
                    <a:pt x="3370" y="5372"/>
                    <a:pt x="3465" y="5491"/>
                  </a:cubicBezTo>
                  <a:cubicBezTo>
                    <a:pt x="3561" y="5610"/>
                    <a:pt x="3573" y="5658"/>
                    <a:pt x="3632" y="5717"/>
                  </a:cubicBezTo>
                  <a:cubicBezTo>
                    <a:pt x="3692" y="5789"/>
                    <a:pt x="3704" y="5789"/>
                    <a:pt x="3751" y="5836"/>
                  </a:cubicBezTo>
                  <a:cubicBezTo>
                    <a:pt x="3799" y="5872"/>
                    <a:pt x="3799" y="5860"/>
                    <a:pt x="3835" y="5908"/>
                  </a:cubicBezTo>
                  <a:cubicBezTo>
                    <a:pt x="3882" y="5955"/>
                    <a:pt x="3930" y="6039"/>
                    <a:pt x="4001" y="6062"/>
                  </a:cubicBezTo>
                  <a:cubicBezTo>
                    <a:pt x="4008" y="6064"/>
                    <a:pt x="4016" y="6064"/>
                    <a:pt x="4023" y="6064"/>
                  </a:cubicBezTo>
                  <a:cubicBezTo>
                    <a:pt x="4086" y="6064"/>
                    <a:pt x="4141" y="6016"/>
                    <a:pt x="4108" y="5920"/>
                  </a:cubicBezTo>
                  <a:cubicBezTo>
                    <a:pt x="4061" y="5812"/>
                    <a:pt x="3989" y="5765"/>
                    <a:pt x="3894" y="5646"/>
                  </a:cubicBezTo>
                  <a:cubicBezTo>
                    <a:pt x="3823" y="5527"/>
                    <a:pt x="3704" y="5360"/>
                    <a:pt x="3644" y="5193"/>
                  </a:cubicBezTo>
                  <a:lnTo>
                    <a:pt x="3644" y="5193"/>
                  </a:lnTo>
                  <a:cubicBezTo>
                    <a:pt x="3644" y="5193"/>
                    <a:pt x="3653" y="5219"/>
                    <a:pt x="3652" y="5219"/>
                  </a:cubicBezTo>
                  <a:cubicBezTo>
                    <a:pt x="3651" y="5219"/>
                    <a:pt x="3646" y="5208"/>
                    <a:pt x="3632" y="5169"/>
                  </a:cubicBezTo>
                  <a:cubicBezTo>
                    <a:pt x="3585" y="5062"/>
                    <a:pt x="3335" y="4681"/>
                    <a:pt x="3180" y="4527"/>
                  </a:cubicBezTo>
                  <a:cubicBezTo>
                    <a:pt x="3025" y="4360"/>
                    <a:pt x="2882" y="4122"/>
                    <a:pt x="2763" y="3884"/>
                  </a:cubicBezTo>
                  <a:cubicBezTo>
                    <a:pt x="2763" y="3872"/>
                    <a:pt x="2692" y="3717"/>
                    <a:pt x="2656" y="3681"/>
                  </a:cubicBezTo>
                  <a:cubicBezTo>
                    <a:pt x="2561" y="3514"/>
                    <a:pt x="2465" y="3324"/>
                    <a:pt x="2358" y="3157"/>
                  </a:cubicBezTo>
                  <a:cubicBezTo>
                    <a:pt x="2263" y="2991"/>
                    <a:pt x="2108" y="2848"/>
                    <a:pt x="2001" y="2669"/>
                  </a:cubicBezTo>
                  <a:cubicBezTo>
                    <a:pt x="1906" y="2491"/>
                    <a:pt x="1799" y="2324"/>
                    <a:pt x="1691" y="2145"/>
                  </a:cubicBezTo>
                  <a:cubicBezTo>
                    <a:pt x="1584" y="1967"/>
                    <a:pt x="1537" y="1776"/>
                    <a:pt x="1441" y="1598"/>
                  </a:cubicBezTo>
                  <a:cubicBezTo>
                    <a:pt x="1334" y="1419"/>
                    <a:pt x="1191" y="1276"/>
                    <a:pt x="1084" y="1098"/>
                  </a:cubicBezTo>
                  <a:cubicBezTo>
                    <a:pt x="977" y="919"/>
                    <a:pt x="953" y="717"/>
                    <a:pt x="858" y="538"/>
                  </a:cubicBezTo>
                  <a:cubicBezTo>
                    <a:pt x="751" y="359"/>
                    <a:pt x="668" y="193"/>
                    <a:pt x="560" y="14"/>
                  </a:cubicBezTo>
                  <a:cubicBezTo>
                    <a:pt x="555" y="4"/>
                    <a:pt x="529" y="0"/>
                    <a:pt x="4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54" name="Google Shape;20154;p28"/>
            <p:cNvSpPr/>
            <p:nvPr/>
          </p:nvSpPr>
          <p:spPr>
            <a:xfrm>
              <a:off x="4493400" y="2796875"/>
              <a:ext cx="22350" cy="27525"/>
            </a:xfrm>
            <a:custGeom>
              <a:avLst/>
              <a:gdLst/>
              <a:ahLst/>
              <a:cxnLst/>
              <a:rect l="l" t="t" r="r" b="b"/>
              <a:pathLst>
                <a:path w="894" h="1101" extrusionOk="0">
                  <a:moveTo>
                    <a:pt x="82" y="0"/>
                  </a:moveTo>
                  <a:cubicBezTo>
                    <a:pt x="79" y="0"/>
                    <a:pt x="75" y="1"/>
                    <a:pt x="72" y="2"/>
                  </a:cubicBezTo>
                  <a:cubicBezTo>
                    <a:pt x="36" y="25"/>
                    <a:pt x="48" y="25"/>
                    <a:pt x="36" y="37"/>
                  </a:cubicBezTo>
                  <a:cubicBezTo>
                    <a:pt x="31" y="43"/>
                    <a:pt x="28" y="43"/>
                    <a:pt x="26" y="43"/>
                  </a:cubicBezTo>
                  <a:cubicBezTo>
                    <a:pt x="25" y="43"/>
                    <a:pt x="25" y="43"/>
                    <a:pt x="25" y="49"/>
                  </a:cubicBezTo>
                  <a:cubicBezTo>
                    <a:pt x="1" y="109"/>
                    <a:pt x="25" y="109"/>
                    <a:pt x="48" y="180"/>
                  </a:cubicBezTo>
                  <a:cubicBezTo>
                    <a:pt x="60" y="264"/>
                    <a:pt x="120" y="406"/>
                    <a:pt x="179" y="478"/>
                  </a:cubicBezTo>
                  <a:cubicBezTo>
                    <a:pt x="239" y="561"/>
                    <a:pt x="334" y="656"/>
                    <a:pt x="382" y="716"/>
                  </a:cubicBezTo>
                  <a:cubicBezTo>
                    <a:pt x="417" y="799"/>
                    <a:pt x="441" y="823"/>
                    <a:pt x="477" y="871"/>
                  </a:cubicBezTo>
                  <a:cubicBezTo>
                    <a:pt x="525" y="918"/>
                    <a:pt x="572" y="930"/>
                    <a:pt x="620" y="954"/>
                  </a:cubicBezTo>
                  <a:cubicBezTo>
                    <a:pt x="656" y="990"/>
                    <a:pt x="656" y="1037"/>
                    <a:pt x="703" y="1061"/>
                  </a:cubicBezTo>
                  <a:cubicBezTo>
                    <a:pt x="736" y="1078"/>
                    <a:pt x="781" y="1100"/>
                    <a:pt x="821" y="1100"/>
                  </a:cubicBezTo>
                  <a:cubicBezTo>
                    <a:pt x="839" y="1100"/>
                    <a:pt x="855" y="1096"/>
                    <a:pt x="870" y="1085"/>
                  </a:cubicBezTo>
                  <a:cubicBezTo>
                    <a:pt x="894" y="1049"/>
                    <a:pt x="882" y="966"/>
                    <a:pt x="894" y="918"/>
                  </a:cubicBezTo>
                  <a:cubicBezTo>
                    <a:pt x="870" y="871"/>
                    <a:pt x="834" y="859"/>
                    <a:pt x="810" y="811"/>
                  </a:cubicBezTo>
                  <a:cubicBezTo>
                    <a:pt x="775" y="764"/>
                    <a:pt x="763" y="740"/>
                    <a:pt x="727" y="692"/>
                  </a:cubicBezTo>
                  <a:cubicBezTo>
                    <a:pt x="715" y="656"/>
                    <a:pt x="691" y="621"/>
                    <a:pt x="656" y="585"/>
                  </a:cubicBezTo>
                  <a:cubicBezTo>
                    <a:pt x="632" y="537"/>
                    <a:pt x="608" y="502"/>
                    <a:pt x="584" y="466"/>
                  </a:cubicBezTo>
                  <a:cubicBezTo>
                    <a:pt x="548" y="442"/>
                    <a:pt x="513" y="406"/>
                    <a:pt x="477" y="383"/>
                  </a:cubicBezTo>
                  <a:cubicBezTo>
                    <a:pt x="453" y="347"/>
                    <a:pt x="417" y="299"/>
                    <a:pt x="394" y="275"/>
                  </a:cubicBezTo>
                  <a:cubicBezTo>
                    <a:pt x="358" y="240"/>
                    <a:pt x="334" y="204"/>
                    <a:pt x="298" y="168"/>
                  </a:cubicBezTo>
                  <a:cubicBezTo>
                    <a:pt x="251" y="121"/>
                    <a:pt x="215" y="109"/>
                    <a:pt x="179" y="85"/>
                  </a:cubicBezTo>
                  <a:cubicBezTo>
                    <a:pt x="158" y="52"/>
                    <a:pt x="116" y="0"/>
                    <a:pt x="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55" name="Google Shape;20155;p28"/>
            <p:cNvSpPr/>
            <p:nvPr/>
          </p:nvSpPr>
          <p:spPr>
            <a:xfrm>
              <a:off x="4563050" y="2816400"/>
              <a:ext cx="5975" cy="11475"/>
            </a:xfrm>
            <a:custGeom>
              <a:avLst/>
              <a:gdLst/>
              <a:ahLst/>
              <a:cxnLst/>
              <a:rect l="l" t="t" r="r" b="b"/>
              <a:pathLst>
                <a:path w="239" h="459" extrusionOk="0">
                  <a:moveTo>
                    <a:pt x="82" y="1"/>
                  </a:moveTo>
                  <a:cubicBezTo>
                    <a:pt x="75" y="1"/>
                    <a:pt x="68" y="3"/>
                    <a:pt x="60" y="6"/>
                  </a:cubicBezTo>
                  <a:cubicBezTo>
                    <a:pt x="13" y="6"/>
                    <a:pt x="25" y="78"/>
                    <a:pt x="1" y="114"/>
                  </a:cubicBezTo>
                  <a:cubicBezTo>
                    <a:pt x="1" y="149"/>
                    <a:pt x="1" y="209"/>
                    <a:pt x="13" y="233"/>
                  </a:cubicBezTo>
                  <a:cubicBezTo>
                    <a:pt x="37" y="268"/>
                    <a:pt x="60" y="316"/>
                    <a:pt x="72" y="340"/>
                  </a:cubicBezTo>
                  <a:cubicBezTo>
                    <a:pt x="96" y="375"/>
                    <a:pt x="108" y="459"/>
                    <a:pt x="156" y="459"/>
                  </a:cubicBezTo>
                  <a:cubicBezTo>
                    <a:pt x="191" y="447"/>
                    <a:pt x="227" y="375"/>
                    <a:pt x="227" y="328"/>
                  </a:cubicBezTo>
                  <a:cubicBezTo>
                    <a:pt x="239" y="280"/>
                    <a:pt x="215" y="233"/>
                    <a:pt x="191" y="197"/>
                  </a:cubicBezTo>
                  <a:cubicBezTo>
                    <a:pt x="191" y="161"/>
                    <a:pt x="179" y="102"/>
                    <a:pt x="168" y="78"/>
                  </a:cubicBezTo>
                  <a:cubicBezTo>
                    <a:pt x="147" y="48"/>
                    <a:pt x="119" y="1"/>
                    <a:pt x="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56" name="Google Shape;20156;p28"/>
            <p:cNvSpPr/>
            <p:nvPr/>
          </p:nvSpPr>
          <p:spPr>
            <a:xfrm>
              <a:off x="4511300" y="2870025"/>
              <a:ext cx="138400" cy="125800"/>
            </a:xfrm>
            <a:custGeom>
              <a:avLst/>
              <a:gdLst/>
              <a:ahLst/>
              <a:cxnLst/>
              <a:rect l="l" t="t" r="r" b="b"/>
              <a:pathLst>
                <a:path w="5536" h="5032" extrusionOk="0">
                  <a:moveTo>
                    <a:pt x="3981" y="1"/>
                  </a:moveTo>
                  <a:cubicBezTo>
                    <a:pt x="3953" y="1"/>
                    <a:pt x="3924" y="16"/>
                    <a:pt x="3869" y="16"/>
                  </a:cubicBezTo>
                  <a:cubicBezTo>
                    <a:pt x="3809" y="16"/>
                    <a:pt x="3714" y="76"/>
                    <a:pt x="3738" y="159"/>
                  </a:cubicBezTo>
                  <a:cubicBezTo>
                    <a:pt x="3773" y="266"/>
                    <a:pt x="3845" y="397"/>
                    <a:pt x="3904" y="505"/>
                  </a:cubicBezTo>
                  <a:cubicBezTo>
                    <a:pt x="3940" y="624"/>
                    <a:pt x="4035" y="743"/>
                    <a:pt x="4095" y="862"/>
                  </a:cubicBezTo>
                  <a:cubicBezTo>
                    <a:pt x="4154" y="981"/>
                    <a:pt x="4178" y="1124"/>
                    <a:pt x="4226" y="1243"/>
                  </a:cubicBezTo>
                  <a:cubicBezTo>
                    <a:pt x="4285" y="1362"/>
                    <a:pt x="4333" y="1505"/>
                    <a:pt x="4393" y="1624"/>
                  </a:cubicBezTo>
                  <a:cubicBezTo>
                    <a:pt x="4452" y="1743"/>
                    <a:pt x="4512" y="1862"/>
                    <a:pt x="4571" y="1993"/>
                  </a:cubicBezTo>
                  <a:cubicBezTo>
                    <a:pt x="4619" y="2112"/>
                    <a:pt x="4654" y="2243"/>
                    <a:pt x="4714" y="2374"/>
                  </a:cubicBezTo>
                  <a:cubicBezTo>
                    <a:pt x="4762" y="2517"/>
                    <a:pt x="4809" y="2636"/>
                    <a:pt x="4857" y="2767"/>
                  </a:cubicBezTo>
                  <a:cubicBezTo>
                    <a:pt x="4893" y="2898"/>
                    <a:pt x="4976" y="3005"/>
                    <a:pt x="5012" y="3136"/>
                  </a:cubicBezTo>
                  <a:cubicBezTo>
                    <a:pt x="5059" y="3267"/>
                    <a:pt x="5071" y="3410"/>
                    <a:pt x="5119" y="3541"/>
                  </a:cubicBezTo>
                  <a:cubicBezTo>
                    <a:pt x="5155" y="3672"/>
                    <a:pt x="5214" y="3791"/>
                    <a:pt x="5226" y="3934"/>
                  </a:cubicBezTo>
                  <a:cubicBezTo>
                    <a:pt x="5238" y="4065"/>
                    <a:pt x="5262" y="4184"/>
                    <a:pt x="5238" y="4303"/>
                  </a:cubicBezTo>
                  <a:cubicBezTo>
                    <a:pt x="5214" y="4422"/>
                    <a:pt x="5166" y="4505"/>
                    <a:pt x="5071" y="4600"/>
                  </a:cubicBezTo>
                  <a:cubicBezTo>
                    <a:pt x="5000" y="4684"/>
                    <a:pt x="4928" y="4707"/>
                    <a:pt x="4809" y="4719"/>
                  </a:cubicBezTo>
                  <a:cubicBezTo>
                    <a:pt x="4713" y="4729"/>
                    <a:pt x="4617" y="4746"/>
                    <a:pt x="4520" y="4746"/>
                  </a:cubicBezTo>
                  <a:cubicBezTo>
                    <a:pt x="4498" y="4746"/>
                    <a:pt x="4475" y="4745"/>
                    <a:pt x="4452" y="4743"/>
                  </a:cubicBezTo>
                  <a:cubicBezTo>
                    <a:pt x="4321" y="4731"/>
                    <a:pt x="4202" y="4719"/>
                    <a:pt x="4071" y="4672"/>
                  </a:cubicBezTo>
                  <a:cubicBezTo>
                    <a:pt x="3928" y="4648"/>
                    <a:pt x="3833" y="4553"/>
                    <a:pt x="3702" y="4505"/>
                  </a:cubicBezTo>
                  <a:cubicBezTo>
                    <a:pt x="3583" y="4469"/>
                    <a:pt x="3452" y="4434"/>
                    <a:pt x="3333" y="4374"/>
                  </a:cubicBezTo>
                  <a:cubicBezTo>
                    <a:pt x="3214" y="4315"/>
                    <a:pt x="3130" y="4207"/>
                    <a:pt x="3011" y="4148"/>
                  </a:cubicBezTo>
                  <a:cubicBezTo>
                    <a:pt x="2892" y="4076"/>
                    <a:pt x="2773" y="4053"/>
                    <a:pt x="2654" y="3969"/>
                  </a:cubicBezTo>
                  <a:cubicBezTo>
                    <a:pt x="2547" y="3898"/>
                    <a:pt x="2452" y="3791"/>
                    <a:pt x="2357" y="3707"/>
                  </a:cubicBezTo>
                  <a:cubicBezTo>
                    <a:pt x="2249" y="3612"/>
                    <a:pt x="2154" y="3529"/>
                    <a:pt x="2059" y="3434"/>
                  </a:cubicBezTo>
                  <a:cubicBezTo>
                    <a:pt x="1964" y="3350"/>
                    <a:pt x="1857" y="3255"/>
                    <a:pt x="1773" y="3160"/>
                  </a:cubicBezTo>
                  <a:cubicBezTo>
                    <a:pt x="1678" y="3053"/>
                    <a:pt x="1583" y="2957"/>
                    <a:pt x="1499" y="2862"/>
                  </a:cubicBezTo>
                  <a:cubicBezTo>
                    <a:pt x="1416" y="2755"/>
                    <a:pt x="1345" y="2648"/>
                    <a:pt x="1249" y="2541"/>
                  </a:cubicBezTo>
                  <a:cubicBezTo>
                    <a:pt x="1178" y="2445"/>
                    <a:pt x="1083" y="2326"/>
                    <a:pt x="1011" y="2219"/>
                  </a:cubicBezTo>
                  <a:cubicBezTo>
                    <a:pt x="940" y="2112"/>
                    <a:pt x="833" y="2005"/>
                    <a:pt x="761" y="1886"/>
                  </a:cubicBezTo>
                  <a:cubicBezTo>
                    <a:pt x="690" y="1767"/>
                    <a:pt x="654" y="1648"/>
                    <a:pt x="571" y="1529"/>
                  </a:cubicBezTo>
                  <a:lnTo>
                    <a:pt x="547" y="1517"/>
                  </a:lnTo>
                  <a:cubicBezTo>
                    <a:pt x="523" y="1481"/>
                    <a:pt x="452" y="1386"/>
                    <a:pt x="416" y="1326"/>
                  </a:cubicBezTo>
                  <a:cubicBezTo>
                    <a:pt x="392" y="1267"/>
                    <a:pt x="344" y="1195"/>
                    <a:pt x="297" y="1148"/>
                  </a:cubicBezTo>
                  <a:cubicBezTo>
                    <a:pt x="249" y="1100"/>
                    <a:pt x="273" y="1112"/>
                    <a:pt x="190" y="1088"/>
                  </a:cubicBezTo>
                  <a:cubicBezTo>
                    <a:pt x="180" y="1083"/>
                    <a:pt x="169" y="1081"/>
                    <a:pt x="158" y="1081"/>
                  </a:cubicBezTo>
                  <a:cubicBezTo>
                    <a:pt x="88" y="1081"/>
                    <a:pt x="1" y="1168"/>
                    <a:pt x="11" y="1219"/>
                  </a:cubicBezTo>
                  <a:cubicBezTo>
                    <a:pt x="21" y="1243"/>
                    <a:pt x="23" y="1248"/>
                    <a:pt x="23" y="1248"/>
                  </a:cubicBezTo>
                  <a:cubicBezTo>
                    <a:pt x="23" y="1248"/>
                    <a:pt x="23" y="1246"/>
                    <a:pt x="23" y="1246"/>
                  </a:cubicBezTo>
                  <a:cubicBezTo>
                    <a:pt x="24" y="1246"/>
                    <a:pt x="26" y="1250"/>
                    <a:pt x="35" y="1267"/>
                  </a:cubicBezTo>
                  <a:cubicBezTo>
                    <a:pt x="47" y="1302"/>
                    <a:pt x="35" y="1278"/>
                    <a:pt x="71" y="1338"/>
                  </a:cubicBezTo>
                  <a:cubicBezTo>
                    <a:pt x="118" y="1409"/>
                    <a:pt x="237" y="1564"/>
                    <a:pt x="297" y="1683"/>
                  </a:cubicBezTo>
                  <a:cubicBezTo>
                    <a:pt x="368" y="1779"/>
                    <a:pt x="475" y="1898"/>
                    <a:pt x="547" y="2005"/>
                  </a:cubicBezTo>
                  <a:cubicBezTo>
                    <a:pt x="630" y="2124"/>
                    <a:pt x="702" y="2243"/>
                    <a:pt x="785" y="2350"/>
                  </a:cubicBezTo>
                  <a:cubicBezTo>
                    <a:pt x="868" y="2469"/>
                    <a:pt x="940" y="2588"/>
                    <a:pt x="1011" y="2695"/>
                  </a:cubicBezTo>
                  <a:cubicBezTo>
                    <a:pt x="1106" y="2814"/>
                    <a:pt x="1190" y="2910"/>
                    <a:pt x="1261" y="3017"/>
                  </a:cubicBezTo>
                  <a:cubicBezTo>
                    <a:pt x="1356" y="3124"/>
                    <a:pt x="1428" y="3243"/>
                    <a:pt x="1535" y="3350"/>
                  </a:cubicBezTo>
                  <a:cubicBezTo>
                    <a:pt x="1618" y="3457"/>
                    <a:pt x="1714" y="3553"/>
                    <a:pt x="1821" y="3660"/>
                  </a:cubicBezTo>
                  <a:cubicBezTo>
                    <a:pt x="1916" y="3767"/>
                    <a:pt x="2023" y="3850"/>
                    <a:pt x="2130" y="3945"/>
                  </a:cubicBezTo>
                  <a:cubicBezTo>
                    <a:pt x="2238" y="4029"/>
                    <a:pt x="2357" y="4124"/>
                    <a:pt x="2452" y="4196"/>
                  </a:cubicBezTo>
                  <a:cubicBezTo>
                    <a:pt x="2571" y="4291"/>
                    <a:pt x="2678" y="4362"/>
                    <a:pt x="2797" y="4434"/>
                  </a:cubicBezTo>
                  <a:cubicBezTo>
                    <a:pt x="2916" y="4505"/>
                    <a:pt x="3035" y="4588"/>
                    <a:pt x="3166" y="4648"/>
                  </a:cubicBezTo>
                  <a:cubicBezTo>
                    <a:pt x="3309" y="4707"/>
                    <a:pt x="3440" y="4719"/>
                    <a:pt x="3571" y="4779"/>
                  </a:cubicBezTo>
                  <a:cubicBezTo>
                    <a:pt x="3702" y="4815"/>
                    <a:pt x="3845" y="4886"/>
                    <a:pt x="3976" y="4910"/>
                  </a:cubicBezTo>
                  <a:cubicBezTo>
                    <a:pt x="4107" y="4946"/>
                    <a:pt x="4262" y="4969"/>
                    <a:pt x="4393" y="4981"/>
                  </a:cubicBezTo>
                  <a:cubicBezTo>
                    <a:pt x="4506" y="5002"/>
                    <a:pt x="4654" y="5031"/>
                    <a:pt x="4777" y="5031"/>
                  </a:cubicBezTo>
                  <a:cubicBezTo>
                    <a:pt x="4796" y="5031"/>
                    <a:pt x="4815" y="5031"/>
                    <a:pt x="4833" y="5029"/>
                  </a:cubicBezTo>
                  <a:cubicBezTo>
                    <a:pt x="4952" y="5017"/>
                    <a:pt x="5000" y="4993"/>
                    <a:pt x="5095" y="4934"/>
                  </a:cubicBezTo>
                  <a:cubicBezTo>
                    <a:pt x="5178" y="4874"/>
                    <a:pt x="5214" y="4862"/>
                    <a:pt x="5297" y="4755"/>
                  </a:cubicBezTo>
                  <a:cubicBezTo>
                    <a:pt x="5393" y="4660"/>
                    <a:pt x="5488" y="4493"/>
                    <a:pt x="5512" y="4326"/>
                  </a:cubicBezTo>
                  <a:cubicBezTo>
                    <a:pt x="5536" y="4184"/>
                    <a:pt x="5524" y="4017"/>
                    <a:pt x="5488" y="3862"/>
                  </a:cubicBezTo>
                  <a:cubicBezTo>
                    <a:pt x="5476" y="3719"/>
                    <a:pt x="5428" y="3588"/>
                    <a:pt x="5393" y="3445"/>
                  </a:cubicBezTo>
                  <a:cubicBezTo>
                    <a:pt x="5357" y="3314"/>
                    <a:pt x="5297" y="3183"/>
                    <a:pt x="5250" y="3053"/>
                  </a:cubicBezTo>
                  <a:cubicBezTo>
                    <a:pt x="5214" y="2910"/>
                    <a:pt x="5155" y="2791"/>
                    <a:pt x="5107" y="2660"/>
                  </a:cubicBezTo>
                  <a:cubicBezTo>
                    <a:pt x="5059" y="2529"/>
                    <a:pt x="5059" y="2374"/>
                    <a:pt x="5012" y="2243"/>
                  </a:cubicBezTo>
                  <a:cubicBezTo>
                    <a:pt x="4976" y="2112"/>
                    <a:pt x="4893" y="1993"/>
                    <a:pt x="4857" y="1862"/>
                  </a:cubicBezTo>
                  <a:cubicBezTo>
                    <a:pt x="4797" y="1719"/>
                    <a:pt x="4750" y="1600"/>
                    <a:pt x="4690" y="1469"/>
                  </a:cubicBezTo>
                  <a:cubicBezTo>
                    <a:pt x="4631" y="1338"/>
                    <a:pt x="4559" y="1231"/>
                    <a:pt x="4500" y="1100"/>
                  </a:cubicBezTo>
                  <a:cubicBezTo>
                    <a:pt x="4440" y="969"/>
                    <a:pt x="4369" y="862"/>
                    <a:pt x="4309" y="731"/>
                  </a:cubicBezTo>
                  <a:cubicBezTo>
                    <a:pt x="4250" y="612"/>
                    <a:pt x="4250" y="433"/>
                    <a:pt x="4202" y="326"/>
                  </a:cubicBezTo>
                  <a:cubicBezTo>
                    <a:pt x="4143" y="219"/>
                    <a:pt x="4083" y="76"/>
                    <a:pt x="4023" y="16"/>
                  </a:cubicBezTo>
                  <a:cubicBezTo>
                    <a:pt x="4008" y="5"/>
                    <a:pt x="3994" y="1"/>
                    <a:pt x="39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57" name="Google Shape;20157;p28"/>
            <p:cNvSpPr/>
            <p:nvPr/>
          </p:nvSpPr>
          <p:spPr>
            <a:xfrm>
              <a:off x="4594700" y="2987825"/>
              <a:ext cx="201150" cy="198725"/>
            </a:xfrm>
            <a:custGeom>
              <a:avLst/>
              <a:gdLst/>
              <a:ahLst/>
              <a:cxnLst/>
              <a:rect l="l" t="t" r="r" b="b"/>
              <a:pathLst>
                <a:path w="8046" h="7949" extrusionOk="0">
                  <a:moveTo>
                    <a:pt x="164" y="0"/>
                  </a:moveTo>
                  <a:cubicBezTo>
                    <a:pt x="86" y="0"/>
                    <a:pt x="0" y="89"/>
                    <a:pt x="21" y="150"/>
                  </a:cubicBezTo>
                  <a:cubicBezTo>
                    <a:pt x="33" y="210"/>
                    <a:pt x="21" y="174"/>
                    <a:pt x="33" y="198"/>
                  </a:cubicBezTo>
                  <a:cubicBezTo>
                    <a:pt x="45" y="234"/>
                    <a:pt x="56" y="257"/>
                    <a:pt x="80" y="269"/>
                  </a:cubicBezTo>
                  <a:cubicBezTo>
                    <a:pt x="164" y="412"/>
                    <a:pt x="259" y="507"/>
                    <a:pt x="342" y="650"/>
                  </a:cubicBezTo>
                  <a:cubicBezTo>
                    <a:pt x="437" y="769"/>
                    <a:pt x="533" y="865"/>
                    <a:pt x="628" y="1008"/>
                  </a:cubicBezTo>
                  <a:cubicBezTo>
                    <a:pt x="711" y="1127"/>
                    <a:pt x="795" y="1258"/>
                    <a:pt x="878" y="1377"/>
                  </a:cubicBezTo>
                  <a:cubicBezTo>
                    <a:pt x="973" y="1508"/>
                    <a:pt x="1033" y="1627"/>
                    <a:pt x="1116" y="1758"/>
                  </a:cubicBezTo>
                  <a:cubicBezTo>
                    <a:pt x="1211" y="1900"/>
                    <a:pt x="1283" y="1996"/>
                    <a:pt x="1390" y="2139"/>
                  </a:cubicBezTo>
                  <a:cubicBezTo>
                    <a:pt x="1473" y="2270"/>
                    <a:pt x="1533" y="2377"/>
                    <a:pt x="1640" y="2520"/>
                  </a:cubicBezTo>
                  <a:cubicBezTo>
                    <a:pt x="1747" y="2674"/>
                    <a:pt x="1759" y="2710"/>
                    <a:pt x="1902" y="2924"/>
                  </a:cubicBezTo>
                  <a:cubicBezTo>
                    <a:pt x="2057" y="3127"/>
                    <a:pt x="2533" y="3746"/>
                    <a:pt x="2700" y="3948"/>
                  </a:cubicBezTo>
                  <a:cubicBezTo>
                    <a:pt x="2854" y="4163"/>
                    <a:pt x="2878" y="4186"/>
                    <a:pt x="2997" y="4341"/>
                  </a:cubicBezTo>
                  <a:cubicBezTo>
                    <a:pt x="3116" y="4472"/>
                    <a:pt x="3200" y="4544"/>
                    <a:pt x="3307" y="4663"/>
                  </a:cubicBezTo>
                  <a:cubicBezTo>
                    <a:pt x="3414" y="4782"/>
                    <a:pt x="3485" y="4901"/>
                    <a:pt x="3593" y="5020"/>
                  </a:cubicBezTo>
                  <a:cubicBezTo>
                    <a:pt x="3688" y="5139"/>
                    <a:pt x="3783" y="5246"/>
                    <a:pt x="3890" y="5365"/>
                  </a:cubicBezTo>
                  <a:cubicBezTo>
                    <a:pt x="3985" y="5484"/>
                    <a:pt x="4045" y="5615"/>
                    <a:pt x="4152" y="5734"/>
                  </a:cubicBezTo>
                  <a:cubicBezTo>
                    <a:pt x="4259" y="5853"/>
                    <a:pt x="4366" y="5949"/>
                    <a:pt x="4462" y="6068"/>
                  </a:cubicBezTo>
                  <a:cubicBezTo>
                    <a:pt x="4569" y="6187"/>
                    <a:pt x="4652" y="6306"/>
                    <a:pt x="4759" y="6401"/>
                  </a:cubicBezTo>
                  <a:cubicBezTo>
                    <a:pt x="4867" y="6508"/>
                    <a:pt x="4986" y="6615"/>
                    <a:pt x="5093" y="6722"/>
                  </a:cubicBezTo>
                  <a:cubicBezTo>
                    <a:pt x="5212" y="6818"/>
                    <a:pt x="5307" y="6925"/>
                    <a:pt x="5426" y="7032"/>
                  </a:cubicBezTo>
                  <a:cubicBezTo>
                    <a:pt x="5545" y="7139"/>
                    <a:pt x="5664" y="7211"/>
                    <a:pt x="5807" y="7294"/>
                  </a:cubicBezTo>
                  <a:cubicBezTo>
                    <a:pt x="5938" y="7389"/>
                    <a:pt x="6069" y="7449"/>
                    <a:pt x="6200" y="7520"/>
                  </a:cubicBezTo>
                  <a:cubicBezTo>
                    <a:pt x="6343" y="7592"/>
                    <a:pt x="6462" y="7735"/>
                    <a:pt x="6593" y="7794"/>
                  </a:cubicBezTo>
                  <a:cubicBezTo>
                    <a:pt x="6724" y="7854"/>
                    <a:pt x="6914" y="7889"/>
                    <a:pt x="7033" y="7925"/>
                  </a:cubicBezTo>
                  <a:cubicBezTo>
                    <a:pt x="7153" y="7949"/>
                    <a:pt x="7200" y="7949"/>
                    <a:pt x="7307" y="7949"/>
                  </a:cubicBezTo>
                  <a:cubicBezTo>
                    <a:pt x="7414" y="7949"/>
                    <a:pt x="7486" y="7937"/>
                    <a:pt x="7569" y="7889"/>
                  </a:cubicBezTo>
                  <a:cubicBezTo>
                    <a:pt x="7665" y="7854"/>
                    <a:pt x="7736" y="7806"/>
                    <a:pt x="7795" y="7735"/>
                  </a:cubicBezTo>
                  <a:cubicBezTo>
                    <a:pt x="7855" y="7639"/>
                    <a:pt x="7891" y="7615"/>
                    <a:pt x="7950" y="7496"/>
                  </a:cubicBezTo>
                  <a:cubicBezTo>
                    <a:pt x="8010" y="7377"/>
                    <a:pt x="8034" y="7163"/>
                    <a:pt x="8034" y="6996"/>
                  </a:cubicBezTo>
                  <a:cubicBezTo>
                    <a:pt x="8034" y="6842"/>
                    <a:pt x="8046" y="6639"/>
                    <a:pt x="8010" y="6508"/>
                  </a:cubicBezTo>
                  <a:cubicBezTo>
                    <a:pt x="7962" y="6377"/>
                    <a:pt x="7891" y="6211"/>
                    <a:pt x="7831" y="6139"/>
                  </a:cubicBezTo>
                  <a:cubicBezTo>
                    <a:pt x="7778" y="6080"/>
                    <a:pt x="7748" y="6064"/>
                    <a:pt x="7718" y="6064"/>
                  </a:cubicBezTo>
                  <a:cubicBezTo>
                    <a:pt x="7695" y="6064"/>
                    <a:pt x="7673" y="6074"/>
                    <a:pt x="7641" y="6080"/>
                  </a:cubicBezTo>
                  <a:cubicBezTo>
                    <a:pt x="7557" y="6080"/>
                    <a:pt x="7486" y="6139"/>
                    <a:pt x="7522" y="6246"/>
                  </a:cubicBezTo>
                  <a:cubicBezTo>
                    <a:pt x="7545" y="6341"/>
                    <a:pt x="7641" y="6496"/>
                    <a:pt x="7665" y="6615"/>
                  </a:cubicBezTo>
                  <a:cubicBezTo>
                    <a:pt x="7700" y="6734"/>
                    <a:pt x="7772" y="6865"/>
                    <a:pt x="7772" y="6996"/>
                  </a:cubicBezTo>
                  <a:cubicBezTo>
                    <a:pt x="7772" y="7139"/>
                    <a:pt x="7724" y="7234"/>
                    <a:pt x="7665" y="7354"/>
                  </a:cubicBezTo>
                  <a:cubicBezTo>
                    <a:pt x="7605" y="7461"/>
                    <a:pt x="7545" y="7532"/>
                    <a:pt x="7426" y="7580"/>
                  </a:cubicBezTo>
                  <a:cubicBezTo>
                    <a:pt x="7347" y="7611"/>
                    <a:pt x="7284" y="7627"/>
                    <a:pt x="7208" y="7627"/>
                  </a:cubicBezTo>
                  <a:cubicBezTo>
                    <a:pt x="7170" y="7627"/>
                    <a:pt x="7129" y="7623"/>
                    <a:pt x="7081" y="7615"/>
                  </a:cubicBezTo>
                  <a:cubicBezTo>
                    <a:pt x="6950" y="7580"/>
                    <a:pt x="6831" y="7520"/>
                    <a:pt x="6700" y="7461"/>
                  </a:cubicBezTo>
                  <a:cubicBezTo>
                    <a:pt x="6569" y="7401"/>
                    <a:pt x="6450" y="7330"/>
                    <a:pt x="6331" y="7270"/>
                  </a:cubicBezTo>
                  <a:cubicBezTo>
                    <a:pt x="6212" y="7199"/>
                    <a:pt x="6057" y="7151"/>
                    <a:pt x="5938" y="7056"/>
                  </a:cubicBezTo>
                  <a:cubicBezTo>
                    <a:pt x="5819" y="6973"/>
                    <a:pt x="5712" y="6865"/>
                    <a:pt x="5593" y="6782"/>
                  </a:cubicBezTo>
                  <a:cubicBezTo>
                    <a:pt x="5474" y="6687"/>
                    <a:pt x="5355" y="6603"/>
                    <a:pt x="5259" y="6496"/>
                  </a:cubicBezTo>
                  <a:cubicBezTo>
                    <a:pt x="5152" y="6389"/>
                    <a:pt x="5033" y="6282"/>
                    <a:pt x="4926" y="6187"/>
                  </a:cubicBezTo>
                  <a:cubicBezTo>
                    <a:pt x="4819" y="6080"/>
                    <a:pt x="4736" y="5960"/>
                    <a:pt x="4628" y="5841"/>
                  </a:cubicBezTo>
                  <a:cubicBezTo>
                    <a:pt x="4521" y="5734"/>
                    <a:pt x="4450" y="5603"/>
                    <a:pt x="4343" y="5496"/>
                  </a:cubicBezTo>
                  <a:cubicBezTo>
                    <a:pt x="4247" y="5377"/>
                    <a:pt x="4128" y="5294"/>
                    <a:pt x="4033" y="5187"/>
                  </a:cubicBezTo>
                  <a:cubicBezTo>
                    <a:pt x="3926" y="5068"/>
                    <a:pt x="3843" y="4960"/>
                    <a:pt x="3735" y="4841"/>
                  </a:cubicBezTo>
                  <a:cubicBezTo>
                    <a:pt x="3628" y="4722"/>
                    <a:pt x="3593" y="4579"/>
                    <a:pt x="3485" y="4460"/>
                  </a:cubicBezTo>
                  <a:cubicBezTo>
                    <a:pt x="3390" y="4341"/>
                    <a:pt x="3271" y="4246"/>
                    <a:pt x="3188" y="4127"/>
                  </a:cubicBezTo>
                  <a:cubicBezTo>
                    <a:pt x="3093" y="4008"/>
                    <a:pt x="3033" y="3877"/>
                    <a:pt x="2950" y="3746"/>
                  </a:cubicBezTo>
                  <a:cubicBezTo>
                    <a:pt x="2854" y="3627"/>
                    <a:pt x="2735" y="3544"/>
                    <a:pt x="2640" y="3413"/>
                  </a:cubicBezTo>
                  <a:cubicBezTo>
                    <a:pt x="2533" y="3282"/>
                    <a:pt x="2497" y="3186"/>
                    <a:pt x="2378" y="3032"/>
                  </a:cubicBezTo>
                  <a:cubicBezTo>
                    <a:pt x="2259" y="2865"/>
                    <a:pt x="1997" y="2508"/>
                    <a:pt x="1878" y="2329"/>
                  </a:cubicBezTo>
                  <a:cubicBezTo>
                    <a:pt x="1747" y="2151"/>
                    <a:pt x="1711" y="2115"/>
                    <a:pt x="1592" y="1936"/>
                  </a:cubicBezTo>
                  <a:cubicBezTo>
                    <a:pt x="1473" y="1758"/>
                    <a:pt x="1223" y="1389"/>
                    <a:pt x="1104" y="1222"/>
                  </a:cubicBezTo>
                  <a:cubicBezTo>
                    <a:pt x="985" y="1067"/>
                    <a:pt x="914" y="1008"/>
                    <a:pt x="818" y="853"/>
                  </a:cubicBezTo>
                  <a:cubicBezTo>
                    <a:pt x="735" y="722"/>
                    <a:pt x="711" y="603"/>
                    <a:pt x="616" y="472"/>
                  </a:cubicBezTo>
                  <a:lnTo>
                    <a:pt x="592" y="448"/>
                  </a:lnTo>
                  <a:cubicBezTo>
                    <a:pt x="568" y="424"/>
                    <a:pt x="497" y="305"/>
                    <a:pt x="449" y="257"/>
                  </a:cubicBezTo>
                  <a:cubicBezTo>
                    <a:pt x="402" y="198"/>
                    <a:pt x="354" y="115"/>
                    <a:pt x="318" y="67"/>
                  </a:cubicBezTo>
                  <a:cubicBezTo>
                    <a:pt x="271" y="19"/>
                    <a:pt x="271" y="31"/>
                    <a:pt x="199" y="7"/>
                  </a:cubicBezTo>
                  <a:cubicBezTo>
                    <a:pt x="188" y="3"/>
                    <a:pt x="176" y="0"/>
                    <a:pt x="16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58" name="Google Shape;20158;p28"/>
            <p:cNvSpPr/>
            <p:nvPr/>
          </p:nvSpPr>
          <p:spPr>
            <a:xfrm>
              <a:off x="4393475" y="2966900"/>
              <a:ext cx="442550" cy="475450"/>
            </a:xfrm>
            <a:custGeom>
              <a:avLst/>
              <a:gdLst/>
              <a:ahLst/>
              <a:cxnLst/>
              <a:rect l="l" t="t" r="r" b="b"/>
              <a:pathLst>
                <a:path w="17702" h="19018" extrusionOk="0">
                  <a:moveTo>
                    <a:pt x="131" y="1"/>
                  </a:moveTo>
                  <a:cubicBezTo>
                    <a:pt x="59" y="1"/>
                    <a:pt x="1" y="101"/>
                    <a:pt x="9" y="178"/>
                  </a:cubicBezTo>
                  <a:cubicBezTo>
                    <a:pt x="21" y="273"/>
                    <a:pt x="9" y="213"/>
                    <a:pt x="21" y="273"/>
                  </a:cubicBezTo>
                  <a:cubicBezTo>
                    <a:pt x="45" y="332"/>
                    <a:pt x="57" y="416"/>
                    <a:pt x="69" y="451"/>
                  </a:cubicBezTo>
                  <a:cubicBezTo>
                    <a:pt x="164" y="785"/>
                    <a:pt x="283" y="1094"/>
                    <a:pt x="378" y="1404"/>
                  </a:cubicBezTo>
                  <a:cubicBezTo>
                    <a:pt x="485" y="1725"/>
                    <a:pt x="616" y="2023"/>
                    <a:pt x="735" y="2321"/>
                  </a:cubicBezTo>
                  <a:cubicBezTo>
                    <a:pt x="855" y="2630"/>
                    <a:pt x="962" y="2928"/>
                    <a:pt x="1081" y="3226"/>
                  </a:cubicBezTo>
                  <a:cubicBezTo>
                    <a:pt x="1200" y="3523"/>
                    <a:pt x="1307" y="3833"/>
                    <a:pt x="1426" y="4131"/>
                  </a:cubicBezTo>
                  <a:lnTo>
                    <a:pt x="1831" y="5023"/>
                  </a:lnTo>
                  <a:cubicBezTo>
                    <a:pt x="1962" y="5321"/>
                    <a:pt x="2093" y="5619"/>
                    <a:pt x="2248" y="5916"/>
                  </a:cubicBezTo>
                  <a:cubicBezTo>
                    <a:pt x="2379" y="6214"/>
                    <a:pt x="2509" y="6524"/>
                    <a:pt x="2676" y="6821"/>
                  </a:cubicBezTo>
                  <a:cubicBezTo>
                    <a:pt x="2819" y="7119"/>
                    <a:pt x="2998" y="7417"/>
                    <a:pt x="3164" y="7702"/>
                  </a:cubicBezTo>
                  <a:cubicBezTo>
                    <a:pt x="3343" y="7988"/>
                    <a:pt x="3522" y="8274"/>
                    <a:pt x="3712" y="8536"/>
                  </a:cubicBezTo>
                  <a:cubicBezTo>
                    <a:pt x="3914" y="8810"/>
                    <a:pt x="4105" y="9072"/>
                    <a:pt x="4307" y="9345"/>
                  </a:cubicBezTo>
                  <a:cubicBezTo>
                    <a:pt x="4522" y="9607"/>
                    <a:pt x="4724" y="9857"/>
                    <a:pt x="4950" y="10119"/>
                  </a:cubicBezTo>
                  <a:cubicBezTo>
                    <a:pt x="5176" y="10369"/>
                    <a:pt x="5427" y="10572"/>
                    <a:pt x="5653" y="10810"/>
                  </a:cubicBezTo>
                  <a:cubicBezTo>
                    <a:pt x="5879" y="11048"/>
                    <a:pt x="6093" y="11286"/>
                    <a:pt x="6331" y="11524"/>
                  </a:cubicBezTo>
                  <a:cubicBezTo>
                    <a:pt x="6570" y="11762"/>
                    <a:pt x="6808" y="11989"/>
                    <a:pt x="7046" y="12215"/>
                  </a:cubicBezTo>
                  <a:cubicBezTo>
                    <a:pt x="7284" y="12441"/>
                    <a:pt x="7510" y="12703"/>
                    <a:pt x="7748" y="12929"/>
                  </a:cubicBezTo>
                  <a:cubicBezTo>
                    <a:pt x="7986" y="13167"/>
                    <a:pt x="8236" y="13370"/>
                    <a:pt x="8498" y="13608"/>
                  </a:cubicBezTo>
                  <a:lnTo>
                    <a:pt x="9213" y="14322"/>
                  </a:lnTo>
                  <a:cubicBezTo>
                    <a:pt x="9451" y="14548"/>
                    <a:pt x="9701" y="14775"/>
                    <a:pt x="9951" y="15013"/>
                  </a:cubicBezTo>
                  <a:cubicBezTo>
                    <a:pt x="10201" y="15239"/>
                    <a:pt x="10439" y="15453"/>
                    <a:pt x="10701" y="15680"/>
                  </a:cubicBezTo>
                  <a:cubicBezTo>
                    <a:pt x="10951" y="15906"/>
                    <a:pt x="11201" y="16108"/>
                    <a:pt x="11451" y="16322"/>
                  </a:cubicBezTo>
                  <a:cubicBezTo>
                    <a:pt x="11713" y="16525"/>
                    <a:pt x="11975" y="16727"/>
                    <a:pt x="12249" y="16930"/>
                  </a:cubicBezTo>
                  <a:cubicBezTo>
                    <a:pt x="12511" y="17144"/>
                    <a:pt x="12737" y="17382"/>
                    <a:pt x="13023" y="17573"/>
                  </a:cubicBezTo>
                  <a:cubicBezTo>
                    <a:pt x="13285" y="17763"/>
                    <a:pt x="13570" y="17930"/>
                    <a:pt x="13856" y="18108"/>
                  </a:cubicBezTo>
                  <a:cubicBezTo>
                    <a:pt x="14130" y="18287"/>
                    <a:pt x="14404" y="18466"/>
                    <a:pt x="14713" y="18632"/>
                  </a:cubicBezTo>
                  <a:cubicBezTo>
                    <a:pt x="15011" y="18787"/>
                    <a:pt x="15344" y="18882"/>
                    <a:pt x="15666" y="18966"/>
                  </a:cubicBezTo>
                  <a:cubicBezTo>
                    <a:pt x="15793" y="19002"/>
                    <a:pt x="15928" y="19018"/>
                    <a:pt x="16063" y="19018"/>
                  </a:cubicBezTo>
                  <a:cubicBezTo>
                    <a:pt x="16105" y="19018"/>
                    <a:pt x="16148" y="19016"/>
                    <a:pt x="16190" y="19013"/>
                  </a:cubicBezTo>
                  <a:cubicBezTo>
                    <a:pt x="16368" y="19001"/>
                    <a:pt x="16535" y="18966"/>
                    <a:pt x="16690" y="18930"/>
                  </a:cubicBezTo>
                  <a:cubicBezTo>
                    <a:pt x="16857" y="18882"/>
                    <a:pt x="17023" y="18811"/>
                    <a:pt x="17190" y="18716"/>
                  </a:cubicBezTo>
                  <a:cubicBezTo>
                    <a:pt x="17345" y="18632"/>
                    <a:pt x="17488" y="18478"/>
                    <a:pt x="17571" y="18311"/>
                  </a:cubicBezTo>
                  <a:cubicBezTo>
                    <a:pt x="17666" y="18156"/>
                    <a:pt x="17702" y="17977"/>
                    <a:pt x="17702" y="17799"/>
                  </a:cubicBezTo>
                  <a:cubicBezTo>
                    <a:pt x="17702" y="17632"/>
                    <a:pt x="17690" y="17442"/>
                    <a:pt x="17630" y="17323"/>
                  </a:cubicBezTo>
                  <a:cubicBezTo>
                    <a:pt x="17547" y="17263"/>
                    <a:pt x="17488" y="17215"/>
                    <a:pt x="17380" y="17204"/>
                  </a:cubicBezTo>
                  <a:cubicBezTo>
                    <a:pt x="17261" y="17204"/>
                    <a:pt x="17273" y="17335"/>
                    <a:pt x="17309" y="17442"/>
                  </a:cubicBezTo>
                  <a:cubicBezTo>
                    <a:pt x="17333" y="17537"/>
                    <a:pt x="17368" y="17680"/>
                    <a:pt x="17345" y="17811"/>
                  </a:cubicBezTo>
                  <a:cubicBezTo>
                    <a:pt x="17333" y="17942"/>
                    <a:pt x="17309" y="18073"/>
                    <a:pt x="17226" y="18192"/>
                  </a:cubicBezTo>
                  <a:cubicBezTo>
                    <a:pt x="17154" y="18311"/>
                    <a:pt x="17083" y="18430"/>
                    <a:pt x="16964" y="18525"/>
                  </a:cubicBezTo>
                  <a:cubicBezTo>
                    <a:pt x="16845" y="18608"/>
                    <a:pt x="16726" y="18692"/>
                    <a:pt x="16583" y="18728"/>
                  </a:cubicBezTo>
                  <a:cubicBezTo>
                    <a:pt x="16464" y="18764"/>
                    <a:pt x="16353" y="18779"/>
                    <a:pt x="16238" y="18779"/>
                  </a:cubicBezTo>
                  <a:cubicBezTo>
                    <a:pt x="16203" y="18779"/>
                    <a:pt x="16167" y="18778"/>
                    <a:pt x="16130" y="18775"/>
                  </a:cubicBezTo>
                  <a:cubicBezTo>
                    <a:pt x="15987" y="18763"/>
                    <a:pt x="15833" y="18751"/>
                    <a:pt x="15690" y="18716"/>
                  </a:cubicBezTo>
                  <a:cubicBezTo>
                    <a:pt x="15368" y="18644"/>
                    <a:pt x="15106" y="18513"/>
                    <a:pt x="14821" y="18358"/>
                  </a:cubicBezTo>
                  <a:cubicBezTo>
                    <a:pt x="14535" y="18216"/>
                    <a:pt x="14261" y="18049"/>
                    <a:pt x="13975" y="17870"/>
                  </a:cubicBezTo>
                  <a:cubicBezTo>
                    <a:pt x="13689" y="17692"/>
                    <a:pt x="13439" y="17501"/>
                    <a:pt x="13166" y="17323"/>
                  </a:cubicBezTo>
                  <a:cubicBezTo>
                    <a:pt x="12904" y="17120"/>
                    <a:pt x="12654" y="16930"/>
                    <a:pt x="12380" y="16739"/>
                  </a:cubicBezTo>
                  <a:cubicBezTo>
                    <a:pt x="12118" y="16549"/>
                    <a:pt x="11844" y="16370"/>
                    <a:pt x="11594" y="16144"/>
                  </a:cubicBezTo>
                  <a:cubicBezTo>
                    <a:pt x="11344" y="15930"/>
                    <a:pt x="11106" y="15691"/>
                    <a:pt x="10844" y="15477"/>
                  </a:cubicBezTo>
                  <a:cubicBezTo>
                    <a:pt x="10594" y="15251"/>
                    <a:pt x="10344" y="15037"/>
                    <a:pt x="10106" y="14822"/>
                  </a:cubicBezTo>
                  <a:cubicBezTo>
                    <a:pt x="9856" y="14596"/>
                    <a:pt x="9618" y="14370"/>
                    <a:pt x="9379" y="14132"/>
                  </a:cubicBezTo>
                  <a:cubicBezTo>
                    <a:pt x="9141" y="13906"/>
                    <a:pt x="8891" y="13655"/>
                    <a:pt x="8665" y="13417"/>
                  </a:cubicBezTo>
                  <a:lnTo>
                    <a:pt x="7951" y="12703"/>
                  </a:lnTo>
                  <a:cubicBezTo>
                    <a:pt x="7713" y="12465"/>
                    <a:pt x="7439" y="12274"/>
                    <a:pt x="7201" y="12048"/>
                  </a:cubicBezTo>
                  <a:cubicBezTo>
                    <a:pt x="6962" y="11822"/>
                    <a:pt x="6724" y="11608"/>
                    <a:pt x="6486" y="11369"/>
                  </a:cubicBezTo>
                  <a:cubicBezTo>
                    <a:pt x="6248" y="11131"/>
                    <a:pt x="6058" y="10869"/>
                    <a:pt x="5831" y="10619"/>
                  </a:cubicBezTo>
                  <a:cubicBezTo>
                    <a:pt x="5605" y="10381"/>
                    <a:pt x="5355" y="10155"/>
                    <a:pt x="5153" y="9917"/>
                  </a:cubicBezTo>
                  <a:cubicBezTo>
                    <a:pt x="4926" y="9667"/>
                    <a:pt x="4748" y="9405"/>
                    <a:pt x="4557" y="9143"/>
                  </a:cubicBezTo>
                  <a:cubicBezTo>
                    <a:pt x="4343" y="8893"/>
                    <a:pt x="4117" y="8655"/>
                    <a:pt x="3926" y="8393"/>
                  </a:cubicBezTo>
                  <a:cubicBezTo>
                    <a:pt x="3736" y="8119"/>
                    <a:pt x="3581" y="7833"/>
                    <a:pt x="3426" y="7559"/>
                  </a:cubicBezTo>
                  <a:cubicBezTo>
                    <a:pt x="3260" y="7274"/>
                    <a:pt x="3093" y="6988"/>
                    <a:pt x="2938" y="6690"/>
                  </a:cubicBezTo>
                  <a:cubicBezTo>
                    <a:pt x="2795" y="6393"/>
                    <a:pt x="2640" y="6095"/>
                    <a:pt x="2509" y="5797"/>
                  </a:cubicBezTo>
                  <a:cubicBezTo>
                    <a:pt x="2379" y="5500"/>
                    <a:pt x="2212" y="5214"/>
                    <a:pt x="2081" y="4916"/>
                  </a:cubicBezTo>
                  <a:cubicBezTo>
                    <a:pt x="1950" y="4619"/>
                    <a:pt x="1807" y="4321"/>
                    <a:pt x="1688" y="4023"/>
                  </a:cubicBezTo>
                  <a:cubicBezTo>
                    <a:pt x="1569" y="3726"/>
                    <a:pt x="1438" y="3428"/>
                    <a:pt x="1331" y="3130"/>
                  </a:cubicBezTo>
                  <a:cubicBezTo>
                    <a:pt x="1212" y="2833"/>
                    <a:pt x="1081" y="2535"/>
                    <a:pt x="974" y="2237"/>
                  </a:cubicBezTo>
                  <a:cubicBezTo>
                    <a:pt x="880" y="1944"/>
                    <a:pt x="798" y="1674"/>
                    <a:pt x="715" y="1348"/>
                  </a:cubicBezTo>
                  <a:lnTo>
                    <a:pt x="715" y="1348"/>
                  </a:lnTo>
                  <a:cubicBezTo>
                    <a:pt x="715" y="1348"/>
                    <a:pt x="715" y="1348"/>
                    <a:pt x="716" y="1348"/>
                  </a:cubicBezTo>
                  <a:cubicBezTo>
                    <a:pt x="718" y="1348"/>
                    <a:pt x="713" y="1331"/>
                    <a:pt x="712" y="1331"/>
                  </a:cubicBezTo>
                  <a:cubicBezTo>
                    <a:pt x="712" y="1331"/>
                    <a:pt x="712" y="1332"/>
                    <a:pt x="712" y="1333"/>
                  </a:cubicBezTo>
                  <a:cubicBezTo>
                    <a:pt x="713" y="1338"/>
                    <a:pt x="714" y="1343"/>
                    <a:pt x="715" y="1348"/>
                  </a:cubicBezTo>
                  <a:lnTo>
                    <a:pt x="715" y="1348"/>
                  </a:lnTo>
                  <a:cubicBezTo>
                    <a:pt x="713" y="1348"/>
                    <a:pt x="703" y="1332"/>
                    <a:pt x="676" y="1273"/>
                  </a:cubicBezTo>
                  <a:cubicBezTo>
                    <a:pt x="640" y="1142"/>
                    <a:pt x="414" y="451"/>
                    <a:pt x="354" y="273"/>
                  </a:cubicBezTo>
                  <a:cubicBezTo>
                    <a:pt x="283" y="94"/>
                    <a:pt x="319" y="190"/>
                    <a:pt x="223" y="59"/>
                  </a:cubicBezTo>
                  <a:cubicBezTo>
                    <a:pt x="193" y="17"/>
                    <a:pt x="161" y="1"/>
                    <a:pt x="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59" name="Google Shape;20159;p28"/>
            <p:cNvSpPr/>
            <p:nvPr/>
          </p:nvSpPr>
          <p:spPr>
            <a:xfrm>
              <a:off x="4601825" y="3116075"/>
              <a:ext cx="253850" cy="273400"/>
            </a:xfrm>
            <a:custGeom>
              <a:avLst/>
              <a:gdLst/>
              <a:ahLst/>
              <a:cxnLst/>
              <a:rect l="l" t="t" r="r" b="b"/>
              <a:pathLst>
                <a:path w="10154" h="10936" extrusionOk="0">
                  <a:moveTo>
                    <a:pt x="111" y="1"/>
                  </a:moveTo>
                  <a:cubicBezTo>
                    <a:pt x="53" y="1"/>
                    <a:pt x="0" y="62"/>
                    <a:pt x="10" y="116"/>
                  </a:cubicBezTo>
                  <a:cubicBezTo>
                    <a:pt x="10" y="188"/>
                    <a:pt x="10" y="140"/>
                    <a:pt x="33" y="176"/>
                  </a:cubicBezTo>
                  <a:cubicBezTo>
                    <a:pt x="45" y="199"/>
                    <a:pt x="57" y="247"/>
                    <a:pt x="57" y="283"/>
                  </a:cubicBezTo>
                  <a:cubicBezTo>
                    <a:pt x="117" y="473"/>
                    <a:pt x="188" y="640"/>
                    <a:pt x="271" y="830"/>
                  </a:cubicBezTo>
                  <a:cubicBezTo>
                    <a:pt x="343" y="1009"/>
                    <a:pt x="426" y="1176"/>
                    <a:pt x="522" y="1366"/>
                  </a:cubicBezTo>
                  <a:cubicBezTo>
                    <a:pt x="593" y="1545"/>
                    <a:pt x="664" y="1712"/>
                    <a:pt x="760" y="1902"/>
                  </a:cubicBezTo>
                  <a:cubicBezTo>
                    <a:pt x="843" y="2093"/>
                    <a:pt x="879" y="2212"/>
                    <a:pt x="1010" y="2438"/>
                  </a:cubicBezTo>
                  <a:cubicBezTo>
                    <a:pt x="1129" y="2676"/>
                    <a:pt x="1414" y="3200"/>
                    <a:pt x="1534" y="3414"/>
                  </a:cubicBezTo>
                  <a:cubicBezTo>
                    <a:pt x="1665" y="3652"/>
                    <a:pt x="1724" y="3759"/>
                    <a:pt x="1831" y="3938"/>
                  </a:cubicBezTo>
                  <a:cubicBezTo>
                    <a:pt x="1938" y="4117"/>
                    <a:pt x="2034" y="4271"/>
                    <a:pt x="2141" y="4426"/>
                  </a:cubicBezTo>
                  <a:cubicBezTo>
                    <a:pt x="2248" y="4593"/>
                    <a:pt x="2367" y="4748"/>
                    <a:pt x="2474" y="4902"/>
                  </a:cubicBezTo>
                  <a:cubicBezTo>
                    <a:pt x="2593" y="5069"/>
                    <a:pt x="2688" y="5224"/>
                    <a:pt x="2808" y="5379"/>
                  </a:cubicBezTo>
                  <a:cubicBezTo>
                    <a:pt x="2927" y="5545"/>
                    <a:pt x="3034" y="5700"/>
                    <a:pt x="3153" y="5843"/>
                  </a:cubicBezTo>
                  <a:cubicBezTo>
                    <a:pt x="3272" y="5998"/>
                    <a:pt x="3427" y="6129"/>
                    <a:pt x="3534" y="6295"/>
                  </a:cubicBezTo>
                  <a:cubicBezTo>
                    <a:pt x="3653" y="6438"/>
                    <a:pt x="3772" y="6605"/>
                    <a:pt x="3903" y="6772"/>
                  </a:cubicBezTo>
                  <a:cubicBezTo>
                    <a:pt x="4022" y="6915"/>
                    <a:pt x="4153" y="7069"/>
                    <a:pt x="4284" y="7212"/>
                  </a:cubicBezTo>
                  <a:cubicBezTo>
                    <a:pt x="4415" y="7367"/>
                    <a:pt x="4522" y="7522"/>
                    <a:pt x="4653" y="7677"/>
                  </a:cubicBezTo>
                  <a:cubicBezTo>
                    <a:pt x="4796" y="7808"/>
                    <a:pt x="4939" y="7939"/>
                    <a:pt x="5070" y="8081"/>
                  </a:cubicBezTo>
                  <a:cubicBezTo>
                    <a:pt x="5213" y="8212"/>
                    <a:pt x="5344" y="8355"/>
                    <a:pt x="5475" y="8498"/>
                  </a:cubicBezTo>
                  <a:cubicBezTo>
                    <a:pt x="5605" y="8629"/>
                    <a:pt x="5760" y="8760"/>
                    <a:pt x="5903" y="8879"/>
                  </a:cubicBezTo>
                  <a:cubicBezTo>
                    <a:pt x="6058" y="9010"/>
                    <a:pt x="6189" y="9153"/>
                    <a:pt x="6344" y="9272"/>
                  </a:cubicBezTo>
                  <a:cubicBezTo>
                    <a:pt x="6487" y="9391"/>
                    <a:pt x="6641" y="9522"/>
                    <a:pt x="6784" y="9641"/>
                  </a:cubicBezTo>
                  <a:cubicBezTo>
                    <a:pt x="6939" y="9760"/>
                    <a:pt x="7094" y="9867"/>
                    <a:pt x="7249" y="9998"/>
                  </a:cubicBezTo>
                  <a:cubicBezTo>
                    <a:pt x="7391" y="10117"/>
                    <a:pt x="7510" y="10284"/>
                    <a:pt x="7677" y="10403"/>
                  </a:cubicBezTo>
                  <a:cubicBezTo>
                    <a:pt x="7844" y="10522"/>
                    <a:pt x="8011" y="10617"/>
                    <a:pt x="8189" y="10713"/>
                  </a:cubicBezTo>
                  <a:cubicBezTo>
                    <a:pt x="8368" y="10796"/>
                    <a:pt x="8558" y="10879"/>
                    <a:pt x="8749" y="10915"/>
                  </a:cubicBezTo>
                  <a:cubicBezTo>
                    <a:pt x="8808" y="10930"/>
                    <a:pt x="8874" y="10935"/>
                    <a:pt x="8941" y="10935"/>
                  </a:cubicBezTo>
                  <a:cubicBezTo>
                    <a:pt x="9090" y="10935"/>
                    <a:pt x="9245" y="10908"/>
                    <a:pt x="9344" y="10891"/>
                  </a:cubicBezTo>
                  <a:cubicBezTo>
                    <a:pt x="9499" y="10856"/>
                    <a:pt x="9535" y="10832"/>
                    <a:pt x="9642" y="10772"/>
                  </a:cubicBezTo>
                  <a:cubicBezTo>
                    <a:pt x="9749" y="10713"/>
                    <a:pt x="9808" y="10653"/>
                    <a:pt x="9880" y="10558"/>
                  </a:cubicBezTo>
                  <a:cubicBezTo>
                    <a:pt x="9951" y="10486"/>
                    <a:pt x="10011" y="10403"/>
                    <a:pt x="10058" y="10296"/>
                  </a:cubicBezTo>
                  <a:cubicBezTo>
                    <a:pt x="10118" y="10201"/>
                    <a:pt x="10130" y="10082"/>
                    <a:pt x="10154" y="9986"/>
                  </a:cubicBezTo>
                  <a:cubicBezTo>
                    <a:pt x="10154" y="9879"/>
                    <a:pt x="10130" y="9760"/>
                    <a:pt x="10082" y="9665"/>
                  </a:cubicBezTo>
                  <a:cubicBezTo>
                    <a:pt x="10047" y="9582"/>
                    <a:pt x="9999" y="9474"/>
                    <a:pt x="9939" y="9415"/>
                  </a:cubicBezTo>
                  <a:cubicBezTo>
                    <a:pt x="9894" y="9369"/>
                    <a:pt x="9858" y="9348"/>
                    <a:pt x="9822" y="9348"/>
                  </a:cubicBezTo>
                  <a:cubicBezTo>
                    <a:pt x="9802" y="9348"/>
                    <a:pt x="9782" y="9354"/>
                    <a:pt x="9761" y="9367"/>
                  </a:cubicBezTo>
                  <a:cubicBezTo>
                    <a:pt x="9701" y="9403"/>
                    <a:pt x="9689" y="9463"/>
                    <a:pt x="9749" y="9546"/>
                  </a:cubicBezTo>
                  <a:cubicBezTo>
                    <a:pt x="9808" y="9641"/>
                    <a:pt x="9892" y="9832"/>
                    <a:pt x="9880" y="9951"/>
                  </a:cubicBezTo>
                  <a:cubicBezTo>
                    <a:pt x="9880" y="10070"/>
                    <a:pt x="9868" y="10117"/>
                    <a:pt x="9856" y="10201"/>
                  </a:cubicBezTo>
                  <a:cubicBezTo>
                    <a:pt x="9820" y="10296"/>
                    <a:pt x="9796" y="10355"/>
                    <a:pt x="9737" y="10427"/>
                  </a:cubicBezTo>
                  <a:cubicBezTo>
                    <a:pt x="9677" y="10498"/>
                    <a:pt x="9618" y="10534"/>
                    <a:pt x="9523" y="10582"/>
                  </a:cubicBezTo>
                  <a:cubicBezTo>
                    <a:pt x="9439" y="10606"/>
                    <a:pt x="9404" y="10641"/>
                    <a:pt x="9273" y="10665"/>
                  </a:cubicBezTo>
                  <a:cubicBezTo>
                    <a:pt x="9207" y="10683"/>
                    <a:pt x="9121" y="10692"/>
                    <a:pt x="9030" y="10692"/>
                  </a:cubicBezTo>
                  <a:cubicBezTo>
                    <a:pt x="8939" y="10692"/>
                    <a:pt x="8844" y="10683"/>
                    <a:pt x="8761" y="10665"/>
                  </a:cubicBezTo>
                  <a:cubicBezTo>
                    <a:pt x="8606" y="10641"/>
                    <a:pt x="8427" y="10582"/>
                    <a:pt x="8261" y="10486"/>
                  </a:cubicBezTo>
                  <a:cubicBezTo>
                    <a:pt x="8094" y="10403"/>
                    <a:pt x="7951" y="10296"/>
                    <a:pt x="7796" y="10177"/>
                  </a:cubicBezTo>
                  <a:lnTo>
                    <a:pt x="7356" y="9820"/>
                  </a:lnTo>
                  <a:cubicBezTo>
                    <a:pt x="7201" y="9701"/>
                    <a:pt x="7034" y="9593"/>
                    <a:pt x="6891" y="9474"/>
                  </a:cubicBezTo>
                  <a:cubicBezTo>
                    <a:pt x="6737" y="9355"/>
                    <a:pt x="6606" y="9224"/>
                    <a:pt x="6463" y="9093"/>
                  </a:cubicBezTo>
                  <a:cubicBezTo>
                    <a:pt x="6308" y="8951"/>
                    <a:pt x="6165" y="8831"/>
                    <a:pt x="6022" y="8712"/>
                  </a:cubicBezTo>
                  <a:cubicBezTo>
                    <a:pt x="5879" y="8581"/>
                    <a:pt x="5736" y="8462"/>
                    <a:pt x="5605" y="8331"/>
                  </a:cubicBezTo>
                  <a:cubicBezTo>
                    <a:pt x="5475" y="8200"/>
                    <a:pt x="5344" y="8046"/>
                    <a:pt x="5213" y="7915"/>
                  </a:cubicBezTo>
                  <a:cubicBezTo>
                    <a:pt x="5070" y="7784"/>
                    <a:pt x="4951" y="7629"/>
                    <a:pt x="4820" y="7486"/>
                  </a:cubicBezTo>
                  <a:cubicBezTo>
                    <a:pt x="4689" y="7343"/>
                    <a:pt x="4534" y="7212"/>
                    <a:pt x="4415" y="7069"/>
                  </a:cubicBezTo>
                  <a:cubicBezTo>
                    <a:pt x="4284" y="6915"/>
                    <a:pt x="4165" y="6784"/>
                    <a:pt x="4034" y="6617"/>
                  </a:cubicBezTo>
                  <a:cubicBezTo>
                    <a:pt x="3915" y="6474"/>
                    <a:pt x="3808" y="6295"/>
                    <a:pt x="3689" y="6141"/>
                  </a:cubicBezTo>
                  <a:cubicBezTo>
                    <a:pt x="3570" y="5998"/>
                    <a:pt x="3439" y="5855"/>
                    <a:pt x="3319" y="5700"/>
                  </a:cubicBezTo>
                  <a:cubicBezTo>
                    <a:pt x="3200" y="5545"/>
                    <a:pt x="3105" y="5367"/>
                    <a:pt x="2986" y="5224"/>
                  </a:cubicBezTo>
                  <a:cubicBezTo>
                    <a:pt x="2867" y="5069"/>
                    <a:pt x="2736" y="4938"/>
                    <a:pt x="2629" y="4771"/>
                  </a:cubicBezTo>
                  <a:cubicBezTo>
                    <a:pt x="2534" y="4605"/>
                    <a:pt x="2438" y="4450"/>
                    <a:pt x="2331" y="4283"/>
                  </a:cubicBezTo>
                  <a:cubicBezTo>
                    <a:pt x="2236" y="4117"/>
                    <a:pt x="2129" y="3950"/>
                    <a:pt x="2034" y="3795"/>
                  </a:cubicBezTo>
                  <a:cubicBezTo>
                    <a:pt x="1938" y="3628"/>
                    <a:pt x="1831" y="3462"/>
                    <a:pt x="1736" y="3295"/>
                  </a:cubicBezTo>
                  <a:cubicBezTo>
                    <a:pt x="1653" y="3140"/>
                    <a:pt x="1545" y="2974"/>
                    <a:pt x="1450" y="2807"/>
                  </a:cubicBezTo>
                  <a:cubicBezTo>
                    <a:pt x="1367" y="2640"/>
                    <a:pt x="1272" y="2462"/>
                    <a:pt x="1188" y="2307"/>
                  </a:cubicBezTo>
                  <a:cubicBezTo>
                    <a:pt x="1105" y="2140"/>
                    <a:pt x="1022" y="1962"/>
                    <a:pt x="938" y="1795"/>
                  </a:cubicBezTo>
                  <a:cubicBezTo>
                    <a:pt x="855" y="1616"/>
                    <a:pt x="760" y="1450"/>
                    <a:pt x="676" y="1271"/>
                  </a:cubicBezTo>
                  <a:cubicBezTo>
                    <a:pt x="605" y="1092"/>
                    <a:pt x="557" y="938"/>
                    <a:pt x="486" y="759"/>
                  </a:cubicBezTo>
                  <a:cubicBezTo>
                    <a:pt x="486" y="759"/>
                    <a:pt x="486" y="760"/>
                    <a:pt x="485" y="760"/>
                  </a:cubicBezTo>
                  <a:cubicBezTo>
                    <a:pt x="484" y="760"/>
                    <a:pt x="482" y="755"/>
                    <a:pt x="474" y="723"/>
                  </a:cubicBezTo>
                  <a:cubicBezTo>
                    <a:pt x="462" y="676"/>
                    <a:pt x="391" y="497"/>
                    <a:pt x="355" y="426"/>
                  </a:cubicBezTo>
                  <a:cubicBezTo>
                    <a:pt x="331" y="354"/>
                    <a:pt x="283" y="223"/>
                    <a:pt x="248" y="140"/>
                  </a:cubicBezTo>
                  <a:cubicBezTo>
                    <a:pt x="212" y="68"/>
                    <a:pt x="224" y="80"/>
                    <a:pt x="164" y="21"/>
                  </a:cubicBezTo>
                  <a:cubicBezTo>
                    <a:pt x="147" y="7"/>
                    <a:pt x="129" y="1"/>
                    <a:pt x="1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60" name="Google Shape;20160;p28"/>
            <p:cNvSpPr/>
            <p:nvPr/>
          </p:nvSpPr>
          <p:spPr>
            <a:xfrm>
              <a:off x="4428250" y="3293675"/>
              <a:ext cx="427725" cy="221800"/>
            </a:xfrm>
            <a:custGeom>
              <a:avLst/>
              <a:gdLst/>
              <a:ahLst/>
              <a:cxnLst/>
              <a:rect l="l" t="t" r="r" b="b"/>
              <a:pathLst>
                <a:path w="17109" h="8872" extrusionOk="0">
                  <a:moveTo>
                    <a:pt x="154" y="0"/>
                  </a:moveTo>
                  <a:cubicBezTo>
                    <a:pt x="44" y="0"/>
                    <a:pt x="1" y="158"/>
                    <a:pt x="47" y="227"/>
                  </a:cubicBezTo>
                  <a:cubicBezTo>
                    <a:pt x="106" y="299"/>
                    <a:pt x="59" y="263"/>
                    <a:pt x="95" y="287"/>
                  </a:cubicBezTo>
                  <a:cubicBezTo>
                    <a:pt x="118" y="323"/>
                    <a:pt x="166" y="346"/>
                    <a:pt x="202" y="382"/>
                  </a:cubicBezTo>
                  <a:cubicBezTo>
                    <a:pt x="392" y="525"/>
                    <a:pt x="583" y="656"/>
                    <a:pt x="773" y="811"/>
                  </a:cubicBezTo>
                  <a:cubicBezTo>
                    <a:pt x="976" y="954"/>
                    <a:pt x="1178" y="1061"/>
                    <a:pt x="1369" y="1216"/>
                  </a:cubicBezTo>
                  <a:cubicBezTo>
                    <a:pt x="1571" y="1358"/>
                    <a:pt x="1761" y="1513"/>
                    <a:pt x="1952" y="1644"/>
                  </a:cubicBezTo>
                  <a:cubicBezTo>
                    <a:pt x="2142" y="1787"/>
                    <a:pt x="2345" y="1942"/>
                    <a:pt x="2535" y="2073"/>
                  </a:cubicBezTo>
                  <a:cubicBezTo>
                    <a:pt x="2726" y="2204"/>
                    <a:pt x="2940" y="2347"/>
                    <a:pt x="3131" y="2489"/>
                  </a:cubicBezTo>
                  <a:cubicBezTo>
                    <a:pt x="3321" y="2620"/>
                    <a:pt x="3524" y="2775"/>
                    <a:pt x="3714" y="2906"/>
                  </a:cubicBezTo>
                  <a:cubicBezTo>
                    <a:pt x="3905" y="3037"/>
                    <a:pt x="4095" y="3192"/>
                    <a:pt x="4309" y="3311"/>
                  </a:cubicBezTo>
                  <a:cubicBezTo>
                    <a:pt x="4512" y="3442"/>
                    <a:pt x="4714" y="3561"/>
                    <a:pt x="4917" y="3692"/>
                  </a:cubicBezTo>
                  <a:cubicBezTo>
                    <a:pt x="5131" y="3811"/>
                    <a:pt x="5333" y="3954"/>
                    <a:pt x="5524" y="4073"/>
                  </a:cubicBezTo>
                  <a:cubicBezTo>
                    <a:pt x="5738" y="4192"/>
                    <a:pt x="5929" y="4323"/>
                    <a:pt x="6131" y="4442"/>
                  </a:cubicBezTo>
                  <a:cubicBezTo>
                    <a:pt x="6345" y="4561"/>
                    <a:pt x="6548" y="4680"/>
                    <a:pt x="6750" y="4799"/>
                  </a:cubicBezTo>
                  <a:cubicBezTo>
                    <a:pt x="6953" y="4918"/>
                    <a:pt x="7179" y="4990"/>
                    <a:pt x="7381" y="5097"/>
                  </a:cubicBezTo>
                  <a:lnTo>
                    <a:pt x="8012" y="5454"/>
                  </a:lnTo>
                  <a:cubicBezTo>
                    <a:pt x="8215" y="5561"/>
                    <a:pt x="8441" y="5657"/>
                    <a:pt x="8655" y="5776"/>
                  </a:cubicBezTo>
                  <a:cubicBezTo>
                    <a:pt x="8858" y="5883"/>
                    <a:pt x="9048" y="6038"/>
                    <a:pt x="9274" y="6133"/>
                  </a:cubicBezTo>
                  <a:cubicBezTo>
                    <a:pt x="9489" y="6240"/>
                    <a:pt x="9703" y="6335"/>
                    <a:pt x="9929" y="6419"/>
                  </a:cubicBezTo>
                  <a:cubicBezTo>
                    <a:pt x="10143" y="6526"/>
                    <a:pt x="10370" y="6633"/>
                    <a:pt x="10572" y="6716"/>
                  </a:cubicBezTo>
                  <a:cubicBezTo>
                    <a:pt x="10798" y="6811"/>
                    <a:pt x="11001" y="6895"/>
                    <a:pt x="11227" y="6978"/>
                  </a:cubicBezTo>
                  <a:cubicBezTo>
                    <a:pt x="11453" y="7073"/>
                    <a:pt x="11656" y="7169"/>
                    <a:pt x="11882" y="7252"/>
                  </a:cubicBezTo>
                  <a:cubicBezTo>
                    <a:pt x="12108" y="7335"/>
                    <a:pt x="12334" y="7419"/>
                    <a:pt x="12548" y="7502"/>
                  </a:cubicBezTo>
                  <a:cubicBezTo>
                    <a:pt x="12775" y="7597"/>
                    <a:pt x="13001" y="7633"/>
                    <a:pt x="13227" y="7728"/>
                  </a:cubicBezTo>
                  <a:cubicBezTo>
                    <a:pt x="13441" y="7823"/>
                    <a:pt x="13644" y="7954"/>
                    <a:pt x="13858" y="8026"/>
                  </a:cubicBezTo>
                  <a:cubicBezTo>
                    <a:pt x="14084" y="8097"/>
                    <a:pt x="14323" y="8169"/>
                    <a:pt x="14537" y="8228"/>
                  </a:cubicBezTo>
                  <a:cubicBezTo>
                    <a:pt x="14751" y="8312"/>
                    <a:pt x="14989" y="8383"/>
                    <a:pt x="15204" y="8454"/>
                  </a:cubicBezTo>
                  <a:cubicBezTo>
                    <a:pt x="15406" y="8526"/>
                    <a:pt x="15704" y="8574"/>
                    <a:pt x="15870" y="8633"/>
                  </a:cubicBezTo>
                  <a:cubicBezTo>
                    <a:pt x="16037" y="8681"/>
                    <a:pt x="16108" y="8716"/>
                    <a:pt x="16216" y="8728"/>
                  </a:cubicBezTo>
                  <a:cubicBezTo>
                    <a:pt x="16323" y="8752"/>
                    <a:pt x="16275" y="8740"/>
                    <a:pt x="16370" y="8764"/>
                  </a:cubicBezTo>
                  <a:cubicBezTo>
                    <a:pt x="16466" y="8788"/>
                    <a:pt x="16692" y="8871"/>
                    <a:pt x="16775" y="8871"/>
                  </a:cubicBezTo>
                  <a:cubicBezTo>
                    <a:pt x="16870" y="8871"/>
                    <a:pt x="16823" y="8812"/>
                    <a:pt x="16870" y="8764"/>
                  </a:cubicBezTo>
                  <a:cubicBezTo>
                    <a:pt x="16906" y="8716"/>
                    <a:pt x="16930" y="8669"/>
                    <a:pt x="16966" y="8562"/>
                  </a:cubicBezTo>
                  <a:cubicBezTo>
                    <a:pt x="17013" y="8454"/>
                    <a:pt x="17073" y="8371"/>
                    <a:pt x="17085" y="8193"/>
                  </a:cubicBezTo>
                  <a:cubicBezTo>
                    <a:pt x="17109" y="8014"/>
                    <a:pt x="17109" y="7716"/>
                    <a:pt x="17049" y="7502"/>
                  </a:cubicBezTo>
                  <a:cubicBezTo>
                    <a:pt x="17097" y="7431"/>
                    <a:pt x="17013" y="7371"/>
                    <a:pt x="16930" y="7347"/>
                  </a:cubicBezTo>
                  <a:cubicBezTo>
                    <a:pt x="16919" y="7343"/>
                    <a:pt x="16908" y="7341"/>
                    <a:pt x="16897" y="7341"/>
                  </a:cubicBezTo>
                  <a:cubicBezTo>
                    <a:pt x="16817" y="7341"/>
                    <a:pt x="16753" y="7449"/>
                    <a:pt x="16763" y="7502"/>
                  </a:cubicBezTo>
                  <a:cubicBezTo>
                    <a:pt x="16799" y="7704"/>
                    <a:pt x="16799" y="7954"/>
                    <a:pt x="16775" y="8097"/>
                  </a:cubicBezTo>
                  <a:cubicBezTo>
                    <a:pt x="16763" y="8252"/>
                    <a:pt x="16739" y="8359"/>
                    <a:pt x="16716" y="8431"/>
                  </a:cubicBezTo>
                  <a:cubicBezTo>
                    <a:pt x="16704" y="8502"/>
                    <a:pt x="16716" y="8478"/>
                    <a:pt x="16704" y="8502"/>
                  </a:cubicBezTo>
                  <a:cubicBezTo>
                    <a:pt x="16692" y="8538"/>
                    <a:pt x="16704" y="8514"/>
                    <a:pt x="16692" y="8538"/>
                  </a:cubicBezTo>
                  <a:cubicBezTo>
                    <a:pt x="16680" y="8538"/>
                    <a:pt x="16692" y="8538"/>
                    <a:pt x="16644" y="8514"/>
                  </a:cubicBezTo>
                  <a:cubicBezTo>
                    <a:pt x="16620" y="8502"/>
                    <a:pt x="16537" y="8490"/>
                    <a:pt x="16478" y="8454"/>
                  </a:cubicBezTo>
                  <a:cubicBezTo>
                    <a:pt x="16418" y="8443"/>
                    <a:pt x="16442" y="8443"/>
                    <a:pt x="16335" y="8395"/>
                  </a:cubicBezTo>
                  <a:cubicBezTo>
                    <a:pt x="16239" y="8371"/>
                    <a:pt x="16156" y="8324"/>
                    <a:pt x="15989" y="8276"/>
                  </a:cubicBezTo>
                  <a:cubicBezTo>
                    <a:pt x="15823" y="8240"/>
                    <a:pt x="15549" y="8133"/>
                    <a:pt x="15335" y="8074"/>
                  </a:cubicBezTo>
                  <a:cubicBezTo>
                    <a:pt x="15132" y="8002"/>
                    <a:pt x="14870" y="7943"/>
                    <a:pt x="14668" y="7883"/>
                  </a:cubicBezTo>
                  <a:cubicBezTo>
                    <a:pt x="14442" y="7800"/>
                    <a:pt x="14215" y="7716"/>
                    <a:pt x="14013" y="7645"/>
                  </a:cubicBezTo>
                  <a:cubicBezTo>
                    <a:pt x="13787" y="7562"/>
                    <a:pt x="13561" y="7478"/>
                    <a:pt x="13358" y="7407"/>
                  </a:cubicBezTo>
                  <a:cubicBezTo>
                    <a:pt x="13132" y="7323"/>
                    <a:pt x="12906" y="7264"/>
                    <a:pt x="12691" y="7192"/>
                  </a:cubicBezTo>
                  <a:cubicBezTo>
                    <a:pt x="12465" y="7109"/>
                    <a:pt x="12251" y="7002"/>
                    <a:pt x="12037" y="6907"/>
                  </a:cubicBezTo>
                  <a:cubicBezTo>
                    <a:pt x="11810" y="6823"/>
                    <a:pt x="11584" y="6752"/>
                    <a:pt x="11370" y="6669"/>
                  </a:cubicBezTo>
                  <a:cubicBezTo>
                    <a:pt x="11155" y="6585"/>
                    <a:pt x="10941" y="6490"/>
                    <a:pt x="10715" y="6407"/>
                  </a:cubicBezTo>
                  <a:cubicBezTo>
                    <a:pt x="10501" y="6311"/>
                    <a:pt x="10298" y="6192"/>
                    <a:pt x="10084" y="6109"/>
                  </a:cubicBezTo>
                  <a:cubicBezTo>
                    <a:pt x="9870" y="6002"/>
                    <a:pt x="9667" y="5883"/>
                    <a:pt x="9453" y="5776"/>
                  </a:cubicBezTo>
                  <a:cubicBezTo>
                    <a:pt x="9250" y="5680"/>
                    <a:pt x="9024" y="5597"/>
                    <a:pt x="8798" y="5502"/>
                  </a:cubicBezTo>
                  <a:cubicBezTo>
                    <a:pt x="8596" y="5395"/>
                    <a:pt x="8381" y="5287"/>
                    <a:pt x="8155" y="5180"/>
                  </a:cubicBezTo>
                  <a:cubicBezTo>
                    <a:pt x="7953" y="5085"/>
                    <a:pt x="7774" y="4918"/>
                    <a:pt x="7560" y="4799"/>
                  </a:cubicBezTo>
                  <a:cubicBezTo>
                    <a:pt x="7357" y="4680"/>
                    <a:pt x="7131" y="4609"/>
                    <a:pt x="6929" y="4490"/>
                  </a:cubicBezTo>
                  <a:cubicBezTo>
                    <a:pt x="6714" y="4371"/>
                    <a:pt x="6536" y="4204"/>
                    <a:pt x="6333" y="4085"/>
                  </a:cubicBezTo>
                  <a:cubicBezTo>
                    <a:pt x="6119" y="3966"/>
                    <a:pt x="5893" y="3894"/>
                    <a:pt x="5690" y="3775"/>
                  </a:cubicBezTo>
                  <a:cubicBezTo>
                    <a:pt x="5476" y="3656"/>
                    <a:pt x="5309" y="3502"/>
                    <a:pt x="5095" y="3371"/>
                  </a:cubicBezTo>
                  <a:cubicBezTo>
                    <a:pt x="4881" y="3240"/>
                    <a:pt x="4690" y="3097"/>
                    <a:pt x="4500" y="2978"/>
                  </a:cubicBezTo>
                  <a:cubicBezTo>
                    <a:pt x="4309" y="2847"/>
                    <a:pt x="4095" y="2728"/>
                    <a:pt x="3905" y="2597"/>
                  </a:cubicBezTo>
                  <a:cubicBezTo>
                    <a:pt x="3714" y="2466"/>
                    <a:pt x="3500" y="2347"/>
                    <a:pt x="3309" y="2204"/>
                  </a:cubicBezTo>
                  <a:cubicBezTo>
                    <a:pt x="3119" y="2073"/>
                    <a:pt x="2928" y="1942"/>
                    <a:pt x="2726" y="1787"/>
                  </a:cubicBezTo>
                  <a:cubicBezTo>
                    <a:pt x="2535" y="1656"/>
                    <a:pt x="2345" y="1513"/>
                    <a:pt x="2142" y="1370"/>
                  </a:cubicBezTo>
                  <a:cubicBezTo>
                    <a:pt x="1952" y="1239"/>
                    <a:pt x="1750" y="1108"/>
                    <a:pt x="1547" y="977"/>
                  </a:cubicBezTo>
                  <a:cubicBezTo>
                    <a:pt x="1357" y="823"/>
                    <a:pt x="1214" y="680"/>
                    <a:pt x="1011" y="525"/>
                  </a:cubicBezTo>
                  <a:lnTo>
                    <a:pt x="1011" y="525"/>
                  </a:lnTo>
                  <a:cubicBezTo>
                    <a:pt x="1007" y="523"/>
                    <a:pt x="999" y="519"/>
                    <a:pt x="988" y="513"/>
                  </a:cubicBezTo>
                  <a:cubicBezTo>
                    <a:pt x="940" y="465"/>
                    <a:pt x="749" y="346"/>
                    <a:pt x="654" y="275"/>
                  </a:cubicBezTo>
                  <a:cubicBezTo>
                    <a:pt x="571" y="215"/>
                    <a:pt x="440" y="96"/>
                    <a:pt x="345" y="49"/>
                  </a:cubicBezTo>
                  <a:cubicBezTo>
                    <a:pt x="261" y="1"/>
                    <a:pt x="285" y="25"/>
                    <a:pt x="166" y="1"/>
                  </a:cubicBezTo>
                  <a:cubicBezTo>
                    <a:pt x="162" y="1"/>
                    <a:pt x="158" y="0"/>
                    <a:pt x="1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61" name="Google Shape;20161;p28"/>
            <p:cNvSpPr/>
            <p:nvPr/>
          </p:nvSpPr>
          <p:spPr>
            <a:xfrm>
              <a:off x="4017200" y="3082025"/>
              <a:ext cx="353600" cy="191150"/>
            </a:xfrm>
            <a:custGeom>
              <a:avLst/>
              <a:gdLst/>
              <a:ahLst/>
              <a:cxnLst/>
              <a:rect l="l" t="t" r="r" b="b"/>
              <a:pathLst>
                <a:path w="14144" h="7646" extrusionOk="0">
                  <a:moveTo>
                    <a:pt x="104" y="1"/>
                  </a:moveTo>
                  <a:cubicBezTo>
                    <a:pt x="31" y="1"/>
                    <a:pt x="1" y="89"/>
                    <a:pt x="34" y="145"/>
                  </a:cubicBezTo>
                  <a:cubicBezTo>
                    <a:pt x="82" y="204"/>
                    <a:pt x="46" y="168"/>
                    <a:pt x="82" y="192"/>
                  </a:cubicBezTo>
                  <a:lnTo>
                    <a:pt x="154" y="264"/>
                  </a:lnTo>
                  <a:cubicBezTo>
                    <a:pt x="320" y="407"/>
                    <a:pt x="439" y="478"/>
                    <a:pt x="618" y="609"/>
                  </a:cubicBezTo>
                  <a:cubicBezTo>
                    <a:pt x="796" y="740"/>
                    <a:pt x="856" y="764"/>
                    <a:pt x="1094" y="954"/>
                  </a:cubicBezTo>
                  <a:cubicBezTo>
                    <a:pt x="1332" y="1145"/>
                    <a:pt x="1630" y="1371"/>
                    <a:pt x="1963" y="1633"/>
                  </a:cubicBezTo>
                  <a:cubicBezTo>
                    <a:pt x="2320" y="1907"/>
                    <a:pt x="2856" y="2312"/>
                    <a:pt x="3309" y="2621"/>
                  </a:cubicBezTo>
                  <a:cubicBezTo>
                    <a:pt x="3749" y="2931"/>
                    <a:pt x="4749" y="3574"/>
                    <a:pt x="5107" y="3812"/>
                  </a:cubicBezTo>
                  <a:cubicBezTo>
                    <a:pt x="5464" y="4050"/>
                    <a:pt x="5440" y="3978"/>
                    <a:pt x="5642" y="4109"/>
                  </a:cubicBezTo>
                  <a:cubicBezTo>
                    <a:pt x="5857" y="4240"/>
                    <a:pt x="5952" y="4300"/>
                    <a:pt x="6130" y="4407"/>
                  </a:cubicBezTo>
                  <a:cubicBezTo>
                    <a:pt x="6309" y="4514"/>
                    <a:pt x="6464" y="4586"/>
                    <a:pt x="6631" y="4693"/>
                  </a:cubicBezTo>
                  <a:cubicBezTo>
                    <a:pt x="6785" y="4776"/>
                    <a:pt x="6940" y="4895"/>
                    <a:pt x="7107" y="4990"/>
                  </a:cubicBezTo>
                  <a:cubicBezTo>
                    <a:pt x="7262" y="5074"/>
                    <a:pt x="7440" y="5145"/>
                    <a:pt x="7607" y="5240"/>
                  </a:cubicBezTo>
                  <a:cubicBezTo>
                    <a:pt x="7774" y="5324"/>
                    <a:pt x="7940" y="5431"/>
                    <a:pt x="8119" y="5526"/>
                  </a:cubicBezTo>
                  <a:cubicBezTo>
                    <a:pt x="8297" y="5610"/>
                    <a:pt x="8452" y="5681"/>
                    <a:pt x="8631" y="5776"/>
                  </a:cubicBezTo>
                  <a:cubicBezTo>
                    <a:pt x="8809" y="5860"/>
                    <a:pt x="8976" y="5943"/>
                    <a:pt x="9155" y="6026"/>
                  </a:cubicBezTo>
                  <a:lnTo>
                    <a:pt x="9690" y="6253"/>
                  </a:lnTo>
                  <a:cubicBezTo>
                    <a:pt x="9869" y="6324"/>
                    <a:pt x="10048" y="6383"/>
                    <a:pt x="10226" y="6455"/>
                  </a:cubicBezTo>
                  <a:cubicBezTo>
                    <a:pt x="10405" y="6538"/>
                    <a:pt x="10560" y="6657"/>
                    <a:pt x="10738" y="6729"/>
                  </a:cubicBezTo>
                  <a:cubicBezTo>
                    <a:pt x="10917" y="6800"/>
                    <a:pt x="11095" y="6860"/>
                    <a:pt x="11274" y="6919"/>
                  </a:cubicBezTo>
                  <a:cubicBezTo>
                    <a:pt x="11453" y="6979"/>
                    <a:pt x="11631" y="7050"/>
                    <a:pt x="11810" y="7110"/>
                  </a:cubicBezTo>
                  <a:cubicBezTo>
                    <a:pt x="11988" y="7169"/>
                    <a:pt x="12179" y="7205"/>
                    <a:pt x="12357" y="7265"/>
                  </a:cubicBezTo>
                  <a:cubicBezTo>
                    <a:pt x="12536" y="7312"/>
                    <a:pt x="12727" y="7348"/>
                    <a:pt x="12905" y="7396"/>
                  </a:cubicBezTo>
                  <a:cubicBezTo>
                    <a:pt x="13084" y="7443"/>
                    <a:pt x="13274" y="7550"/>
                    <a:pt x="13441" y="7574"/>
                  </a:cubicBezTo>
                  <a:cubicBezTo>
                    <a:pt x="13608" y="7610"/>
                    <a:pt x="13810" y="7646"/>
                    <a:pt x="13929" y="7646"/>
                  </a:cubicBezTo>
                  <a:cubicBezTo>
                    <a:pt x="14072" y="7622"/>
                    <a:pt x="14048" y="7610"/>
                    <a:pt x="14096" y="7550"/>
                  </a:cubicBezTo>
                  <a:cubicBezTo>
                    <a:pt x="14143" y="7491"/>
                    <a:pt x="14108" y="7419"/>
                    <a:pt x="14012" y="7396"/>
                  </a:cubicBezTo>
                  <a:cubicBezTo>
                    <a:pt x="13893" y="7372"/>
                    <a:pt x="13667" y="7336"/>
                    <a:pt x="13500" y="7288"/>
                  </a:cubicBezTo>
                  <a:cubicBezTo>
                    <a:pt x="13334" y="7265"/>
                    <a:pt x="13131" y="7241"/>
                    <a:pt x="12965" y="7193"/>
                  </a:cubicBezTo>
                  <a:cubicBezTo>
                    <a:pt x="12786" y="7145"/>
                    <a:pt x="12607" y="7074"/>
                    <a:pt x="12429" y="7026"/>
                  </a:cubicBezTo>
                  <a:lnTo>
                    <a:pt x="11893" y="6848"/>
                  </a:lnTo>
                  <a:cubicBezTo>
                    <a:pt x="11715" y="6788"/>
                    <a:pt x="11536" y="6741"/>
                    <a:pt x="11357" y="6669"/>
                  </a:cubicBezTo>
                  <a:cubicBezTo>
                    <a:pt x="11179" y="6610"/>
                    <a:pt x="11012" y="6538"/>
                    <a:pt x="10833" y="6455"/>
                  </a:cubicBezTo>
                  <a:cubicBezTo>
                    <a:pt x="10655" y="6383"/>
                    <a:pt x="10500" y="6312"/>
                    <a:pt x="10321" y="6241"/>
                  </a:cubicBezTo>
                  <a:cubicBezTo>
                    <a:pt x="10143" y="6157"/>
                    <a:pt x="9964" y="6122"/>
                    <a:pt x="9786" y="6038"/>
                  </a:cubicBezTo>
                  <a:cubicBezTo>
                    <a:pt x="9607" y="5967"/>
                    <a:pt x="9440" y="5883"/>
                    <a:pt x="9262" y="5800"/>
                  </a:cubicBezTo>
                  <a:cubicBezTo>
                    <a:pt x="9083" y="5729"/>
                    <a:pt x="8917" y="5657"/>
                    <a:pt x="8738" y="5562"/>
                  </a:cubicBezTo>
                  <a:cubicBezTo>
                    <a:pt x="8571" y="5479"/>
                    <a:pt x="8393" y="5407"/>
                    <a:pt x="8238" y="5312"/>
                  </a:cubicBezTo>
                  <a:cubicBezTo>
                    <a:pt x="8071" y="5229"/>
                    <a:pt x="7905" y="5121"/>
                    <a:pt x="7738" y="5026"/>
                  </a:cubicBezTo>
                  <a:cubicBezTo>
                    <a:pt x="7583" y="4943"/>
                    <a:pt x="7416" y="4836"/>
                    <a:pt x="7250" y="4752"/>
                  </a:cubicBezTo>
                  <a:cubicBezTo>
                    <a:pt x="7083" y="4657"/>
                    <a:pt x="6904" y="4598"/>
                    <a:pt x="6750" y="4514"/>
                  </a:cubicBezTo>
                  <a:lnTo>
                    <a:pt x="6250" y="4240"/>
                  </a:lnTo>
                  <a:cubicBezTo>
                    <a:pt x="6095" y="4157"/>
                    <a:pt x="5952" y="4014"/>
                    <a:pt x="5797" y="3931"/>
                  </a:cubicBezTo>
                  <a:cubicBezTo>
                    <a:pt x="5630" y="3824"/>
                    <a:pt x="5464" y="3752"/>
                    <a:pt x="5297" y="3657"/>
                  </a:cubicBezTo>
                  <a:cubicBezTo>
                    <a:pt x="5142" y="3562"/>
                    <a:pt x="4999" y="3443"/>
                    <a:pt x="4857" y="3335"/>
                  </a:cubicBezTo>
                  <a:cubicBezTo>
                    <a:pt x="4690" y="3228"/>
                    <a:pt x="4523" y="3157"/>
                    <a:pt x="4368" y="3050"/>
                  </a:cubicBezTo>
                  <a:cubicBezTo>
                    <a:pt x="4202" y="2943"/>
                    <a:pt x="4083" y="2847"/>
                    <a:pt x="3916" y="2728"/>
                  </a:cubicBezTo>
                  <a:cubicBezTo>
                    <a:pt x="3749" y="2609"/>
                    <a:pt x="3654" y="2550"/>
                    <a:pt x="3440" y="2395"/>
                  </a:cubicBezTo>
                  <a:cubicBezTo>
                    <a:pt x="3237" y="2252"/>
                    <a:pt x="2761" y="1931"/>
                    <a:pt x="2559" y="1788"/>
                  </a:cubicBezTo>
                  <a:cubicBezTo>
                    <a:pt x="2356" y="1633"/>
                    <a:pt x="2261" y="1561"/>
                    <a:pt x="2106" y="1442"/>
                  </a:cubicBezTo>
                  <a:cubicBezTo>
                    <a:pt x="1939" y="1323"/>
                    <a:pt x="1809" y="1216"/>
                    <a:pt x="1654" y="1121"/>
                  </a:cubicBezTo>
                  <a:cubicBezTo>
                    <a:pt x="1511" y="1002"/>
                    <a:pt x="1344" y="907"/>
                    <a:pt x="1189" y="788"/>
                  </a:cubicBezTo>
                  <a:cubicBezTo>
                    <a:pt x="1047" y="668"/>
                    <a:pt x="927" y="561"/>
                    <a:pt x="773" y="442"/>
                  </a:cubicBezTo>
                  <a:lnTo>
                    <a:pt x="773" y="442"/>
                  </a:lnTo>
                  <a:cubicBezTo>
                    <a:pt x="773" y="442"/>
                    <a:pt x="780" y="450"/>
                    <a:pt x="778" y="450"/>
                  </a:cubicBezTo>
                  <a:cubicBezTo>
                    <a:pt x="777" y="450"/>
                    <a:pt x="769" y="446"/>
                    <a:pt x="749" y="430"/>
                  </a:cubicBezTo>
                  <a:cubicBezTo>
                    <a:pt x="701" y="407"/>
                    <a:pt x="570" y="299"/>
                    <a:pt x="499" y="252"/>
                  </a:cubicBezTo>
                  <a:cubicBezTo>
                    <a:pt x="415" y="204"/>
                    <a:pt x="332" y="109"/>
                    <a:pt x="261" y="61"/>
                  </a:cubicBezTo>
                  <a:cubicBezTo>
                    <a:pt x="177" y="14"/>
                    <a:pt x="213" y="26"/>
                    <a:pt x="118" y="2"/>
                  </a:cubicBezTo>
                  <a:cubicBezTo>
                    <a:pt x="113" y="1"/>
                    <a:pt x="108" y="1"/>
                    <a:pt x="1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62" name="Google Shape;20162;p28"/>
            <p:cNvSpPr/>
            <p:nvPr/>
          </p:nvSpPr>
          <p:spPr>
            <a:xfrm>
              <a:off x="3948100" y="3120700"/>
              <a:ext cx="134575" cy="154925"/>
            </a:xfrm>
            <a:custGeom>
              <a:avLst/>
              <a:gdLst/>
              <a:ahLst/>
              <a:cxnLst/>
              <a:rect l="l" t="t" r="r" b="b"/>
              <a:pathLst>
                <a:path w="5383" h="6197" extrusionOk="0">
                  <a:moveTo>
                    <a:pt x="4923" y="0"/>
                  </a:moveTo>
                  <a:cubicBezTo>
                    <a:pt x="4855" y="0"/>
                    <a:pt x="4772" y="31"/>
                    <a:pt x="4763" y="74"/>
                  </a:cubicBezTo>
                  <a:cubicBezTo>
                    <a:pt x="4751" y="134"/>
                    <a:pt x="4763" y="98"/>
                    <a:pt x="4751" y="122"/>
                  </a:cubicBezTo>
                  <a:cubicBezTo>
                    <a:pt x="4751" y="157"/>
                    <a:pt x="4751" y="181"/>
                    <a:pt x="4763" y="193"/>
                  </a:cubicBezTo>
                  <a:lnTo>
                    <a:pt x="4846" y="598"/>
                  </a:lnTo>
                  <a:cubicBezTo>
                    <a:pt x="4882" y="729"/>
                    <a:pt x="4930" y="872"/>
                    <a:pt x="4954" y="1003"/>
                  </a:cubicBezTo>
                  <a:cubicBezTo>
                    <a:pt x="4965" y="1134"/>
                    <a:pt x="4989" y="1265"/>
                    <a:pt x="5001" y="1419"/>
                  </a:cubicBezTo>
                  <a:cubicBezTo>
                    <a:pt x="5013" y="1550"/>
                    <a:pt x="5013" y="1705"/>
                    <a:pt x="5025" y="1836"/>
                  </a:cubicBezTo>
                  <a:cubicBezTo>
                    <a:pt x="5049" y="1967"/>
                    <a:pt x="5061" y="2098"/>
                    <a:pt x="5061" y="2253"/>
                  </a:cubicBezTo>
                  <a:cubicBezTo>
                    <a:pt x="5073" y="2384"/>
                    <a:pt x="5061" y="2515"/>
                    <a:pt x="5061" y="2670"/>
                  </a:cubicBezTo>
                  <a:cubicBezTo>
                    <a:pt x="5061" y="2801"/>
                    <a:pt x="5049" y="2931"/>
                    <a:pt x="5049" y="3086"/>
                  </a:cubicBezTo>
                  <a:cubicBezTo>
                    <a:pt x="5049" y="3217"/>
                    <a:pt x="5049" y="3348"/>
                    <a:pt x="5025" y="3503"/>
                  </a:cubicBezTo>
                  <a:cubicBezTo>
                    <a:pt x="5013" y="3634"/>
                    <a:pt x="5013" y="3765"/>
                    <a:pt x="5001" y="3908"/>
                  </a:cubicBezTo>
                  <a:cubicBezTo>
                    <a:pt x="4989" y="4039"/>
                    <a:pt x="4954" y="4170"/>
                    <a:pt x="4930" y="4301"/>
                  </a:cubicBezTo>
                  <a:lnTo>
                    <a:pt x="4834" y="4706"/>
                  </a:lnTo>
                  <a:cubicBezTo>
                    <a:pt x="4811" y="4836"/>
                    <a:pt x="4787" y="4979"/>
                    <a:pt x="4751" y="5098"/>
                  </a:cubicBezTo>
                  <a:cubicBezTo>
                    <a:pt x="4703" y="5217"/>
                    <a:pt x="4656" y="5301"/>
                    <a:pt x="4596" y="5408"/>
                  </a:cubicBezTo>
                  <a:cubicBezTo>
                    <a:pt x="4537" y="5515"/>
                    <a:pt x="4477" y="5598"/>
                    <a:pt x="4394" y="5670"/>
                  </a:cubicBezTo>
                  <a:cubicBezTo>
                    <a:pt x="4299" y="5753"/>
                    <a:pt x="4192" y="5789"/>
                    <a:pt x="4096" y="5837"/>
                  </a:cubicBezTo>
                  <a:cubicBezTo>
                    <a:pt x="3989" y="5884"/>
                    <a:pt x="3882" y="5932"/>
                    <a:pt x="3763" y="5944"/>
                  </a:cubicBezTo>
                  <a:cubicBezTo>
                    <a:pt x="3733" y="5947"/>
                    <a:pt x="3704" y="5948"/>
                    <a:pt x="3675" y="5948"/>
                  </a:cubicBezTo>
                  <a:cubicBezTo>
                    <a:pt x="3589" y="5948"/>
                    <a:pt x="3504" y="5935"/>
                    <a:pt x="3406" y="5908"/>
                  </a:cubicBezTo>
                  <a:cubicBezTo>
                    <a:pt x="3287" y="5884"/>
                    <a:pt x="3168" y="5837"/>
                    <a:pt x="3060" y="5777"/>
                  </a:cubicBezTo>
                  <a:cubicBezTo>
                    <a:pt x="2941" y="5718"/>
                    <a:pt x="2846" y="5634"/>
                    <a:pt x="2739" y="5551"/>
                  </a:cubicBezTo>
                  <a:lnTo>
                    <a:pt x="2429" y="5289"/>
                  </a:lnTo>
                  <a:cubicBezTo>
                    <a:pt x="2322" y="5194"/>
                    <a:pt x="2215" y="5110"/>
                    <a:pt x="2132" y="5003"/>
                  </a:cubicBezTo>
                  <a:cubicBezTo>
                    <a:pt x="2036" y="4896"/>
                    <a:pt x="1977" y="4777"/>
                    <a:pt x="1894" y="4658"/>
                  </a:cubicBezTo>
                  <a:lnTo>
                    <a:pt x="1620" y="4348"/>
                  </a:lnTo>
                  <a:cubicBezTo>
                    <a:pt x="1536" y="4241"/>
                    <a:pt x="1453" y="4122"/>
                    <a:pt x="1370" y="4027"/>
                  </a:cubicBezTo>
                  <a:cubicBezTo>
                    <a:pt x="1274" y="3920"/>
                    <a:pt x="1179" y="3813"/>
                    <a:pt x="1084" y="3705"/>
                  </a:cubicBezTo>
                  <a:cubicBezTo>
                    <a:pt x="1001" y="3610"/>
                    <a:pt x="893" y="3491"/>
                    <a:pt x="822" y="3384"/>
                  </a:cubicBezTo>
                  <a:cubicBezTo>
                    <a:pt x="727" y="3265"/>
                    <a:pt x="703" y="3098"/>
                    <a:pt x="620" y="2991"/>
                  </a:cubicBezTo>
                  <a:cubicBezTo>
                    <a:pt x="548" y="2896"/>
                    <a:pt x="441" y="2753"/>
                    <a:pt x="382" y="2693"/>
                  </a:cubicBezTo>
                  <a:cubicBezTo>
                    <a:pt x="306" y="2649"/>
                    <a:pt x="260" y="2635"/>
                    <a:pt x="225" y="2635"/>
                  </a:cubicBezTo>
                  <a:cubicBezTo>
                    <a:pt x="194" y="2635"/>
                    <a:pt x="171" y="2646"/>
                    <a:pt x="143" y="2658"/>
                  </a:cubicBezTo>
                  <a:cubicBezTo>
                    <a:pt x="84" y="2670"/>
                    <a:pt x="1" y="2729"/>
                    <a:pt x="60" y="2836"/>
                  </a:cubicBezTo>
                  <a:cubicBezTo>
                    <a:pt x="120" y="2920"/>
                    <a:pt x="227" y="3039"/>
                    <a:pt x="298" y="3158"/>
                  </a:cubicBezTo>
                  <a:cubicBezTo>
                    <a:pt x="370" y="3265"/>
                    <a:pt x="489" y="3384"/>
                    <a:pt x="584" y="3491"/>
                  </a:cubicBezTo>
                  <a:cubicBezTo>
                    <a:pt x="667" y="3586"/>
                    <a:pt x="727" y="3741"/>
                    <a:pt x="822" y="3860"/>
                  </a:cubicBezTo>
                  <a:cubicBezTo>
                    <a:pt x="905" y="3979"/>
                    <a:pt x="977" y="4086"/>
                    <a:pt x="1072" y="4205"/>
                  </a:cubicBezTo>
                  <a:cubicBezTo>
                    <a:pt x="1155" y="4325"/>
                    <a:pt x="1239" y="4384"/>
                    <a:pt x="1358" y="4527"/>
                  </a:cubicBezTo>
                  <a:cubicBezTo>
                    <a:pt x="1477" y="4682"/>
                    <a:pt x="1751" y="4991"/>
                    <a:pt x="1894" y="5122"/>
                  </a:cubicBezTo>
                  <a:cubicBezTo>
                    <a:pt x="2025" y="5277"/>
                    <a:pt x="2108" y="5313"/>
                    <a:pt x="2215" y="5420"/>
                  </a:cubicBezTo>
                  <a:cubicBezTo>
                    <a:pt x="2334" y="5539"/>
                    <a:pt x="2406" y="5646"/>
                    <a:pt x="2525" y="5729"/>
                  </a:cubicBezTo>
                  <a:cubicBezTo>
                    <a:pt x="2644" y="5837"/>
                    <a:pt x="2763" y="5908"/>
                    <a:pt x="2918" y="5991"/>
                  </a:cubicBezTo>
                  <a:cubicBezTo>
                    <a:pt x="3049" y="6063"/>
                    <a:pt x="3203" y="6122"/>
                    <a:pt x="3346" y="6146"/>
                  </a:cubicBezTo>
                  <a:cubicBezTo>
                    <a:pt x="3474" y="6176"/>
                    <a:pt x="3601" y="6197"/>
                    <a:pt x="3728" y="6197"/>
                  </a:cubicBezTo>
                  <a:cubicBezTo>
                    <a:pt x="3756" y="6197"/>
                    <a:pt x="3783" y="6196"/>
                    <a:pt x="3811" y="6194"/>
                  </a:cubicBezTo>
                  <a:cubicBezTo>
                    <a:pt x="3953" y="6182"/>
                    <a:pt x="4108" y="6134"/>
                    <a:pt x="4239" y="6075"/>
                  </a:cubicBezTo>
                  <a:cubicBezTo>
                    <a:pt x="4370" y="6015"/>
                    <a:pt x="4465" y="5908"/>
                    <a:pt x="4573" y="5825"/>
                  </a:cubicBezTo>
                  <a:cubicBezTo>
                    <a:pt x="4668" y="5729"/>
                    <a:pt x="4727" y="5634"/>
                    <a:pt x="4811" y="5515"/>
                  </a:cubicBezTo>
                  <a:cubicBezTo>
                    <a:pt x="4882" y="5396"/>
                    <a:pt x="4965" y="5313"/>
                    <a:pt x="5013" y="5182"/>
                  </a:cubicBezTo>
                  <a:cubicBezTo>
                    <a:pt x="5061" y="5051"/>
                    <a:pt x="5073" y="4896"/>
                    <a:pt x="5120" y="4765"/>
                  </a:cubicBezTo>
                  <a:cubicBezTo>
                    <a:pt x="5168" y="4634"/>
                    <a:pt x="5227" y="4503"/>
                    <a:pt x="5251" y="4348"/>
                  </a:cubicBezTo>
                  <a:cubicBezTo>
                    <a:pt x="5287" y="4205"/>
                    <a:pt x="5251" y="4063"/>
                    <a:pt x="5287" y="3920"/>
                  </a:cubicBezTo>
                  <a:cubicBezTo>
                    <a:pt x="5299" y="3765"/>
                    <a:pt x="5346" y="3634"/>
                    <a:pt x="5358" y="3503"/>
                  </a:cubicBezTo>
                  <a:cubicBezTo>
                    <a:pt x="5370" y="3348"/>
                    <a:pt x="5370" y="3217"/>
                    <a:pt x="5382" y="3074"/>
                  </a:cubicBezTo>
                  <a:lnTo>
                    <a:pt x="5382" y="2634"/>
                  </a:lnTo>
                  <a:cubicBezTo>
                    <a:pt x="5382" y="2491"/>
                    <a:pt x="5370" y="2360"/>
                    <a:pt x="5358" y="2217"/>
                  </a:cubicBezTo>
                  <a:cubicBezTo>
                    <a:pt x="5346" y="2086"/>
                    <a:pt x="5346" y="1943"/>
                    <a:pt x="5323" y="1800"/>
                  </a:cubicBezTo>
                  <a:cubicBezTo>
                    <a:pt x="5311" y="1669"/>
                    <a:pt x="5299" y="1527"/>
                    <a:pt x="5287" y="1384"/>
                  </a:cubicBezTo>
                  <a:cubicBezTo>
                    <a:pt x="5263" y="1253"/>
                    <a:pt x="5227" y="1122"/>
                    <a:pt x="5204" y="967"/>
                  </a:cubicBezTo>
                  <a:cubicBezTo>
                    <a:pt x="5192" y="836"/>
                    <a:pt x="5227" y="705"/>
                    <a:pt x="5180" y="574"/>
                  </a:cubicBezTo>
                  <a:cubicBezTo>
                    <a:pt x="5180" y="567"/>
                    <a:pt x="5180" y="565"/>
                    <a:pt x="5179" y="565"/>
                  </a:cubicBezTo>
                  <a:cubicBezTo>
                    <a:pt x="5179" y="565"/>
                    <a:pt x="5178" y="567"/>
                    <a:pt x="5177" y="567"/>
                  </a:cubicBezTo>
                  <a:cubicBezTo>
                    <a:pt x="5175" y="567"/>
                    <a:pt x="5172" y="564"/>
                    <a:pt x="5168" y="550"/>
                  </a:cubicBezTo>
                  <a:cubicBezTo>
                    <a:pt x="5144" y="515"/>
                    <a:pt x="5120" y="395"/>
                    <a:pt x="5108" y="336"/>
                  </a:cubicBezTo>
                  <a:cubicBezTo>
                    <a:pt x="5084" y="276"/>
                    <a:pt x="5084" y="169"/>
                    <a:pt x="5061" y="110"/>
                  </a:cubicBezTo>
                  <a:cubicBezTo>
                    <a:pt x="5025" y="50"/>
                    <a:pt x="5025" y="62"/>
                    <a:pt x="4989" y="14"/>
                  </a:cubicBezTo>
                  <a:cubicBezTo>
                    <a:pt x="4973" y="5"/>
                    <a:pt x="4949" y="0"/>
                    <a:pt x="49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63" name="Google Shape;20163;p28"/>
            <p:cNvSpPr/>
            <p:nvPr/>
          </p:nvSpPr>
          <p:spPr>
            <a:xfrm>
              <a:off x="4071825" y="3173675"/>
              <a:ext cx="166225" cy="81375"/>
            </a:xfrm>
            <a:custGeom>
              <a:avLst/>
              <a:gdLst/>
              <a:ahLst/>
              <a:cxnLst/>
              <a:rect l="l" t="t" r="r" b="b"/>
              <a:pathLst>
                <a:path w="6649" h="3255" extrusionOk="0">
                  <a:moveTo>
                    <a:pt x="236" y="0"/>
                  </a:moveTo>
                  <a:cubicBezTo>
                    <a:pt x="153" y="0"/>
                    <a:pt x="42" y="28"/>
                    <a:pt x="16" y="62"/>
                  </a:cubicBezTo>
                  <a:cubicBezTo>
                    <a:pt x="10" y="78"/>
                    <a:pt x="6" y="86"/>
                    <a:pt x="4" y="89"/>
                  </a:cubicBezTo>
                  <a:lnTo>
                    <a:pt x="4" y="89"/>
                  </a:lnTo>
                  <a:cubicBezTo>
                    <a:pt x="4" y="87"/>
                    <a:pt x="3" y="86"/>
                    <a:pt x="3" y="86"/>
                  </a:cubicBezTo>
                  <a:cubicBezTo>
                    <a:pt x="2" y="86"/>
                    <a:pt x="1" y="90"/>
                    <a:pt x="2" y="90"/>
                  </a:cubicBezTo>
                  <a:cubicBezTo>
                    <a:pt x="3" y="90"/>
                    <a:pt x="3" y="90"/>
                    <a:pt x="4" y="89"/>
                  </a:cubicBezTo>
                  <a:lnTo>
                    <a:pt x="4" y="89"/>
                  </a:lnTo>
                  <a:cubicBezTo>
                    <a:pt x="4" y="91"/>
                    <a:pt x="5" y="94"/>
                    <a:pt x="5" y="98"/>
                  </a:cubicBezTo>
                  <a:lnTo>
                    <a:pt x="5" y="158"/>
                  </a:lnTo>
                  <a:cubicBezTo>
                    <a:pt x="16" y="217"/>
                    <a:pt x="76" y="348"/>
                    <a:pt x="112" y="431"/>
                  </a:cubicBezTo>
                  <a:cubicBezTo>
                    <a:pt x="135" y="515"/>
                    <a:pt x="231" y="598"/>
                    <a:pt x="278" y="670"/>
                  </a:cubicBezTo>
                  <a:cubicBezTo>
                    <a:pt x="314" y="753"/>
                    <a:pt x="362" y="836"/>
                    <a:pt x="421" y="908"/>
                  </a:cubicBezTo>
                  <a:cubicBezTo>
                    <a:pt x="481" y="979"/>
                    <a:pt x="516" y="1074"/>
                    <a:pt x="588" y="1146"/>
                  </a:cubicBezTo>
                  <a:cubicBezTo>
                    <a:pt x="647" y="1217"/>
                    <a:pt x="719" y="1277"/>
                    <a:pt x="790" y="1336"/>
                  </a:cubicBezTo>
                  <a:cubicBezTo>
                    <a:pt x="874" y="1396"/>
                    <a:pt x="933" y="1467"/>
                    <a:pt x="1005" y="1527"/>
                  </a:cubicBezTo>
                  <a:cubicBezTo>
                    <a:pt x="1076" y="1586"/>
                    <a:pt x="1148" y="1646"/>
                    <a:pt x="1231" y="1694"/>
                  </a:cubicBezTo>
                  <a:cubicBezTo>
                    <a:pt x="1302" y="1741"/>
                    <a:pt x="1386" y="1789"/>
                    <a:pt x="1469" y="1813"/>
                  </a:cubicBezTo>
                  <a:cubicBezTo>
                    <a:pt x="1540" y="1860"/>
                    <a:pt x="1624" y="1884"/>
                    <a:pt x="1719" y="1932"/>
                  </a:cubicBezTo>
                  <a:cubicBezTo>
                    <a:pt x="1802" y="1979"/>
                    <a:pt x="1886" y="2003"/>
                    <a:pt x="1957" y="2039"/>
                  </a:cubicBezTo>
                  <a:cubicBezTo>
                    <a:pt x="2040" y="2063"/>
                    <a:pt x="2112" y="2110"/>
                    <a:pt x="2195" y="2134"/>
                  </a:cubicBezTo>
                  <a:cubicBezTo>
                    <a:pt x="2279" y="2170"/>
                    <a:pt x="2374" y="2158"/>
                    <a:pt x="2457" y="2182"/>
                  </a:cubicBezTo>
                  <a:cubicBezTo>
                    <a:pt x="2552" y="2217"/>
                    <a:pt x="2624" y="2253"/>
                    <a:pt x="2695" y="2289"/>
                  </a:cubicBezTo>
                  <a:cubicBezTo>
                    <a:pt x="2791" y="2325"/>
                    <a:pt x="2862" y="2336"/>
                    <a:pt x="2945" y="2360"/>
                  </a:cubicBezTo>
                  <a:cubicBezTo>
                    <a:pt x="3041" y="2396"/>
                    <a:pt x="3100" y="2467"/>
                    <a:pt x="3183" y="2491"/>
                  </a:cubicBezTo>
                  <a:cubicBezTo>
                    <a:pt x="3279" y="2527"/>
                    <a:pt x="3362" y="2527"/>
                    <a:pt x="3457" y="2551"/>
                  </a:cubicBezTo>
                  <a:cubicBezTo>
                    <a:pt x="3541" y="2587"/>
                    <a:pt x="3624" y="2634"/>
                    <a:pt x="3707" y="2658"/>
                  </a:cubicBezTo>
                  <a:cubicBezTo>
                    <a:pt x="3803" y="2694"/>
                    <a:pt x="3886" y="2694"/>
                    <a:pt x="3957" y="2717"/>
                  </a:cubicBezTo>
                  <a:cubicBezTo>
                    <a:pt x="4053" y="2753"/>
                    <a:pt x="4124" y="2765"/>
                    <a:pt x="4219" y="2777"/>
                  </a:cubicBezTo>
                  <a:lnTo>
                    <a:pt x="4481" y="2825"/>
                  </a:lnTo>
                  <a:cubicBezTo>
                    <a:pt x="4577" y="2837"/>
                    <a:pt x="4660" y="2837"/>
                    <a:pt x="4755" y="2848"/>
                  </a:cubicBezTo>
                  <a:cubicBezTo>
                    <a:pt x="4838" y="2872"/>
                    <a:pt x="4898" y="2968"/>
                    <a:pt x="4993" y="2991"/>
                  </a:cubicBezTo>
                  <a:cubicBezTo>
                    <a:pt x="5077" y="3003"/>
                    <a:pt x="5172" y="3003"/>
                    <a:pt x="5255" y="3015"/>
                  </a:cubicBezTo>
                  <a:cubicBezTo>
                    <a:pt x="5350" y="3027"/>
                    <a:pt x="5434" y="3051"/>
                    <a:pt x="5505" y="3063"/>
                  </a:cubicBezTo>
                  <a:cubicBezTo>
                    <a:pt x="5525" y="3065"/>
                    <a:pt x="5545" y="3066"/>
                    <a:pt x="5564" y="3066"/>
                  </a:cubicBezTo>
                  <a:cubicBezTo>
                    <a:pt x="5617" y="3066"/>
                    <a:pt x="5667" y="3059"/>
                    <a:pt x="5720" y="3059"/>
                  </a:cubicBezTo>
                  <a:cubicBezTo>
                    <a:pt x="5739" y="3059"/>
                    <a:pt x="5759" y="3060"/>
                    <a:pt x="5779" y="3063"/>
                  </a:cubicBezTo>
                  <a:cubicBezTo>
                    <a:pt x="5862" y="3075"/>
                    <a:pt x="5958" y="3063"/>
                    <a:pt x="6041" y="3087"/>
                  </a:cubicBezTo>
                  <a:cubicBezTo>
                    <a:pt x="6136" y="3110"/>
                    <a:pt x="6208" y="3229"/>
                    <a:pt x="6279" y="3229"/>
                  </a:cubicBezTo>
                  <a:cubicBezTo>
                    <a:pt x="6346" y="3238"/>
                    <a:pt x="6408" y="3246"/>
                    <a:pt x="6459" y="3246"/>
                  </a:cubicBezTo>
                  <a:cubicBezTo>
                    <a:pt x="6480" y="3246"/>
                    <a:pt x="6500" y="3245"/>
                    <a:pt x="6517" y="3241"/>
                  </a:cubicBezTo>
                  <a:cubicBezTo>
                    <a:pt x="6529" y="3251"/>
                    <a:pt x="6538" y="3254"/>
                    <a:pt x="6546" y="3254"/>
                  </a:cubicBezTo>
                  <a:cubicBezTo>
                    <a:pt x="6578" y="3254"/>
                    <a:pt x="6581" y="3187"/>
                    <a:pt x="6601" y="3158"/>
                  </a:cubicBezTo>
                  <a:cubicBezTo>
                    <a:pt x="6612" y="3098"/>
                    <a:pt x="6648" y="2956"/>
                    <a:pt x="6589" y="2920"/>
                  </a:cubicBezTo>
                  <a:cubicBezTo>
                    <a:pt x="6529" y="2872"/>
                    <a:pt x="6422" y="2884"/>
                    <a:pt x="6351" y="2860"/>
                  </a:cubicBezTo>
                  <a:cubicBezTo>
                    <a:pt x="6309" y="2843"/>
                    <a:pt x="6264" y="2843"/>
                    <a:pt x="6218" y="2843"/>
                  </a:cubicBezTo>
                  <a:cubicBezTo>
                    <a:pt x="6172" y="2843"/>
                    <a:pt x="6124" y="2843"/>
                    <a:pt x="6077" y="2825"/>
                  </a:cubicBezTo>
                  <a:cubicBezTo>
                    <a:pt x="5993" y="2813"/>
                    <a:pt x="5910" y="2753"/>
                    <a:pt x="5827" y="2717"/>
                  </a:cubicBezTo>
                  <a:cubicBezTo>
                    <a:pt x="5731" y="2694"/>
                    <a:pt x="5660" y="2682"/>
                    <a:pt x="5577" y="2658"/>
                  </a:cubicBezTo>
                  <a:cubicBezTo>
                    <a:pt x="5481" y="2646"/>
                    <a:pt x="5398" y="2646"/>
                    <a:pt x="5315" y="2634"/>
                  </a:cubicBezTo>
                  <a:cubicBezTo>
                    <a:pt x="5231" y="2610"/>
                    <a:pt x="5160" y="2587"/>
                    <a:pt x="5065" y="2575"/>
                  </a:cubicBezTo>
                  <a:cubicBezTo>
                    <a:pt x="4981" y="2551"/>
                    <a:pt x="4898" y="2527"/>
                    <a:pt x="4815" y="2515"/>
                  </a:cubicBezTo>
                  <a:cubicBezTo>
                    <a:pt x="4786" y="2508"/>
                    <a:pt x="4759" y="2506"/>
                    <a:pt x="4732" y="2506"/>
                  </a:cubicBezTo>
                  <a:cubicBezTo>
                    <a:pt x="4704" y="2506"/>
                    <a:pt x="4676" y="2508"/>
                    <a:pt x="4648" y="2508"/>
                  </a:cubicBezTo>
                  <a:cubicBezTo>
                    <a:pt x="4613" y="2508"/>
                    <a:pt x="4578" y="2505"/>
                    <a:pt x="4541" y="2491"/>
                  </a:cubicBezTo>
                  <a:cubicBezTo>
                    <a:pt x="4457" y="2479"/>
                    <a:pt x="4386" y="2432"/>
                    <a:pt x="4303" y="2408"/>
                  </a:cubicBezTo>
                  <a:cubicBezTo>
                    <a:pt x="4219" y="2396"/>
                    <a:pt x="4124" y="2396"/>
                    <a:pt x="4053" y="2360"/>
                  </a:cubicBezTo>
                  <a:cubicBezTo>
                    <a:pt x="3969" y="2336"/>
                    <a:pt x="3886" y="2325"/>
                    <a:pt x="3803" y="2301"/>
                  </a:cubicBezTo>
                  <a:cubicBezTo>
                    <a:pt x="3707" y="2277"/>
                    <a:pt x="3648" y="2229"/>
                    <a:pt x="3564" y="2194"/>
                  </a:cubicBezTo>
                  <a:cubicBezTo>
                    <a:pt x="3469" y="2170"/>
                    <a:pt x="3410" y="2122"/>
                    <a:pt x="3326" y="2098"/>
                  </a:cubicBezTo>
                  <a:cubicBezTo>
                    <a:pt x="3231" y="2063"/>
                    <a:pt x="3148" y="2075"/>
                    <a:pt x="3076" y="2051"/>
                  </a:cubicBezTo>
                  <a:cubicBezTo>
                    <a:pt x="2981" y="2015"/>
                    <a:pt x="2910" y="2003"/>
                    <a:pt x="2814" y="1979"/>
                  </a:cubicBezTo>
                  <a:cubicBezTo>
                    <a:pt x="2731" y="1944"/>
                    <a:pt x="2683" y="1860"/>
                    <a:pt x="2600" y="1825"/>
                  </a:cubicBezTo>
                  <a:cubicBezTo>
                    <a:pt x="2505" y="1801"/>
                    <a:pt x="2421" y="1813"/>
                    <a:pt x="2338" y="1765"/>
                  </a:cubicBezTo>
                  <a:cubicBezTo>
                    <a:pt x="2255" y="1741"/>
                    <a:pt x="2207" y="1646"/>
                    <a:pt x="2124" y="1622"/>
                  </a:cubicBezTo>
                  <a:cubicBezTo>
                    <a:pt x="2029" y="1586"/>
                    <a:pt x="1945" y="1598"/>
                    <a:pt x="1862" y="1574"/>
                  </a:cubicBezTo>
                  <a:cubicBezTo>
                    <a:pt x="1790" y="1539"/>
                    <a:pt x="1731" y="1467"/>
                    <a:pt x="1659" y="1432"/>
                  </a:cubicBezTo>
                  <a:cubicBezTo>
                    <a:pt x="1588" y="1384"/>
                    <a:pt x="1505" y="1336"/>
                    <a:pt x="1445" y="1313"/>
                  </a:cubicBezTo>
                  <a:cubicBezTo>
                    <a:pt x="1374" y="1265"/>
                    <a:pt x="1314" y="1229"/>
                    <a:pt x="1243" y="1170"/>
                  </a:cubicBezTo>
                  <a:cubicBezTo>
                    <a:pt x="1183" y="1134"/>
                    <a:pt x="1100" y="1098"/>
                    <a:pt x="1040" y="1039"/>
                  </a:cubicBezTo>
                  <a:cubicBezTo>
                    <a:pt x="981" y="979"/>
                    <a:pt x="921" y="932"/>
                    <a:pt x="886" y="872"/>
                  </a:cubicBezTo>
                  <a:cubicBezTo>
                    <a:pt x="826" y="812"/>
                    <a:pt x="778" y="753"/>
                    <a:pt x="731" y="693"/>
                  </a:cubicBezTo>
                  <a:cubicBezTo>
                    <a:pt x="695" y="634"/>
                    <a:pt x="612" y="598"/>
                    <a:pt x="588" y="515"/>
                  </a:cubicBezTo>
                  <a:cubicBezTo>
                    <a:pt x="552" y="443"/>
                    <a:pt x="576" y="372"/>
                    <a:pt x="528" y="301"/>
                  </a:cubicBezTo>
                  <a:lnTo>
                    <a:pt x="516" y="301"/>
                  </a:lnTo>
                  <a:cubicBezTo>
                    <a:pt x="481" y="265"/>
                    <a:pt x="469" y="217"/>
                    <a:pt x="445" y="181"/>
                  </a:cubicBezTo>
                  <a:cubicBezTo>
                    <a:pt x="433" y="134"/>
                    <a:pt x="433" y="86"/>
                    <a:pt x="409" y="62"/>
                  </a:cubicBezTo>
                  <a:cubicBezTo>
                    <a:pt x="374" y="27"/>
                    <a:pt x="374" y="39"/>
                    <a:pt x="314" y="15"/>
                  </a:cubicBezTo>
                  <a:cubicBezTo>
                    <a:pt x="297" y="5"/>
                    <a:pt x="269" y="0"/>
                    <a:pt x="2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64" name="Google Shape;20164;p28"/>
            <p:cNvSpPr/>
            <p:nvPr/>
          </p:nvSpPr>
          <p:spPr>
            <a:xfrm>
              <a:off x="4098500" y="3227500"/>
              <a:ext cx="57975" cy="595775"/>
            </a:xfrm>
            <a:custGeom>
              <a:avLst/>
              <a:gdLst/>
              <a:ahLst/>
              <a:cxnLst/>
              <a:rect l="l" t="t" r="r" b="b"/>
              <a:pathLst>
                <a:path w="2319" h="23831" extrusionOk="0">
                  <a:moveTo>
                    <a:pt x="1389" y="1"/>
                  </a:moveTo>
                  <a:cubicBezTo>
                    <a:pt x="1326" y="1"/>
                    <a:pt x="1267" y="66"/>
                    <a:pt x="1259" y="136"/>
                  </a:cubicBezTo>
                  <a:cubicBezTo>
                    <a:pt x="1247" y="243"/>
                    <a:pt x="1259" y="183"/>
                    <a:pt x="1259" y="243"/>
                  </a:cubicBezTo>
                  <a:cubicBezTo>
                    <a:pt x="1259" y="303"/>
                    <a:pt x="1271" y="374"/>
                    <a:pt x="1271" y="422"/>
                  </a:cubicBezTo>
                  <a:cubicBezTo>
                    <a:pt x="1307" y="731"/>
                    <a:pt x="1331" y="1065"/>
                    <a:pt x="1390" y="1362"/>
                  </a:cubicBezTo>
                  <a:cubicBezTo>
                    <a:pt x="1450" y="1660"/>
                    <a:pt x="1545" y="1934"/>
                    <a:pt x="1605" y="2219"/>
                  </a:cubicBezTo>
                  <a:cubicBezTo>
                    <a:pt x="1664" y="2505"/>
                    <a:pt x="1688" y="2803"/>
                    <a:pt x="1735" y="3089"/>
                  </a:cubicBezTo>
                  <a:cubicBezTo>
                    <a:pt x="1783" y="3386"/>
                    <a:pt x="1795" y="3696"/>
                    <a:pt x="1819" y="3982"/>
                  </a:cubicBezTo>
                  <a:cubicBezTo>
                    <a:pt x="1866" y="4279"/>
                    <a:pt x="1914" y="4553"/>
                    <a:pt x="1938" y="4839"/>
                  </a:cubicBezTo>
                  <a:cubicBezTo>
                    <a:pt x="1974" y="5125"/>
                    <a:pt x="1986" y="5410"/>
                    <a:pt x="1974" y="5684"/>
                  </a:cubicBezTo>
                  <a:cubicBezTo>
                    <a:pt x="1962" y="5970"/>
                    <a:pt x="1926" y="6244"/>
                    <a:pt x="1866" y="6506"/>
                  </a:cubicBezTo>
                  <a:cubicBezTo>
                    <a:pt x="1807" y="6780"/>
                    <a:pt x="1735" y="7030"/>
                    <a:pt x="1640" y="7280"/>
                  </a:cubicBezTo>
                  <a:cubicBezTo>
                    <a:pt x="1545" y="7530"/>
                    <a:pt x="1402" y="7756"/>
                    <a:pt x="1271" y="8030"/>
                  </a:cubicBezTo>
                  <a:cubicBezTo>
                    <a:pt x="1152" y="8292"/>
                    <a:pt x="1021" y="8542"/>
                    <a:pt x="973" y="8839"/>
                  </a:cubicBezTo>
                  <a:cubicBezTo>
                    <a:pt x="950" y="8994"/>
                    <a:pt x="962" y="9161"/>
                    <a:pt x="973" y="9304"/>
                  </a:cubicBezTo>
                  <a:cubicBezTo>
                    <a:pt x="985" y="9458"/>
                    <a:pt x="1033" y="9613"/>
                    <a:pt x="1081" y="9768"/>
                  </a:cubicBezTo>
                  <a:cubicBezTo>
                    <a:pt x="1164" y="10054"/>
                    <a:pt x="1319" y="10328"/>
                    <a:pt x="1402" y="10613"/>
                  </a:cubicBezTo>
                  <a:cubicBezTo>
                    <a:pt x="1497" y="10899"/>
                    <a:pt x="1521" y="11185"/>
                    <a:pt x="1569" y="11459"/>
                  </a:cubicBezTo>
                  <a:cubicBezTo>
                    <a:pt x="1605" y="11744"/>
                    <a:pt x="1628" y="12030"/>
                    <a:pt x="1640" y="12316"/>
                  </a:cubicBezTo>
                  <a:cubicBezTo>
                    <a:pt x="1664" y="12590"/>
                    <a:pt x="1628" y="12864"/>
                    <a:pt x="1605" y="13149"/>
                  </a:cubicBezTo>
                  <a:cubicBezTo>
                    <a:pt x="1581" y="13423"/>
                    <a:pt x="1557" y="13697"/>
                    <a:pt x="1509" y="13983"/>
                  </a:cubicBezTo>
                  <a:cubicBezTo>
                    <a:pt x="1462" y="14257"/>
                    <a:pt x="1402" y="14530"/>
                    <a:pt x="1402" y="14828"/>
                  </a:cubicBezTo>
                  <a:cubicBezTo>
                    <a:pt x="1402" y="15114"/>
                    <a:pt x="1450" y="15388"/>
                    <a:pt x="1462" y="15685"/>
                  </a:cubicBezTo>
                  <a:cubicBezTo>
                    <a:pt x="1485" y="15971"/>
                    <a:pt x="1462" y="16257"/>
                    <a:pt x="1450" y="16543"/>
                  </a:cubicBezTo>
                  <a:lnTo>
                    <a:pt x="1414" y="17388"/>
                  </a:lnTo>
                  <a:cubicBezTo>
                    <a:pt x="1390" y="17674"/>
                    <a:pt x="1378" y="17936"/>
                    <a:pt x="1378" y="18233"/>
                  </a:cubicBezTo>
                  <a:cubicBezTo>
                    <a:pt x="1366" y="18519"/>
                    <a:pt x="1307" y="18805"/>
                    <a:pt x="1295" y="19079"/>
                  </a:cubicBezTo>
                  <a:cubicBezTo>
                    <a:pt x="1271" y="19364"/>
                    <a:pt x="1271" y="19662"/>
                    <a:pt x="1271" y="19960"/>
                  </a:cubicBezTo>
                  <a:cubicBezTo>
                    <a:pt x="1259" y="20257"/>
                    <a:pt x="1247" y="20543"/>
                    <a:pt x="1235" y="20841"/>
                  </a:cubicBezTo>
                  <a:cubicBezTo>
                    <a:pt x="1212" y="21138"/>
                    <a:pt x="1212" y="21424"/>
                    <a:pt x="1200" y="21722"/>
                  </a:cubicBezTo>
                  <a:cubicBezTo>
                    <a:pt x="1188" y="22020"/>
                    <a:pt x="1176" y="22317"/>
                    <a:pt x="1152" y="22591"/>
                  </a:cubicBezTo>
                  <a:cubicBezTo>
                    <a:pt x="1152" y="22746"/>
                    <a:pt x="1140" y="22877"/>
                    <a:pt x="1093" y="23008"/>
                  </a:cubicBezTo>
                  <a:cubicBezTo>
                    <a:pt x="1057" y="23127"/>
                    <a:pt x="1009" y="23222"/>
                    <a:pt x="914" y="23293"/>
                  </a:cubicBezTo>
                  <a:cubicBezTo>
                    <a:pt x="831" y="23389"/>
                    <a:pt x="723" y="23401"/>
                    <a:pt x="616" y="23448"/>
                  </a:cubicBezTo>
                  <a:cubicBezTo>
                    <a:pt x="521" y="23484"/>
                    <a:pt x="354" y="23484"/>
                    <a:pt x="259" y="23508"/>
                  </a:cubicBezTo>
                  <a:cubicBezTo>
                    <a:pt x="140" y="23544"/>
                    <a:pt x="81" y="23567"/>
                    <a:pt x="45" y="23663"/>
                  </a:cubicBezTo>
                  <a:cubicBezTo>
                    <a:pt x="0" y="23752"/>
                    <a:pt x="102" y="23830"/>
                    <a:pt x="222" y="23830"/>
                  </a:cubicBezTo>
                  <a:cubicBezTo>
                    <a:pt x="230" y="23830"/>
                    <a:pt x="239" y="23830"/>
                    <a:pt x="247" y="23829"/>
                  </a:cubicBezTo>
                  <a:cubicBezTo>
                    <a:pt x="378" y="23817"/>
                    <a:pt x="545" y="23817"/>
                    <a:pt x="712" y="23770"/>
                  </a:cubicBezTo>
                  <a:cubicBezTo>
                    <a:pt x="854" y="23722"/>
                    <a:pt x="1033" y="23663"/>
                    <a:pt x="1164" y="23544"/>
                  </a:cubicBezTo>
                  <a:cubicBezTo>
                    <a:pt x="1283" y="23424"/>
                    <a:pt x="1343" y="23282"/>
                    <a:pt x="1366" y="23115"/>
                  </a:cubicBezTo>
                  <a:cubicBezTo>
                    <a:pt x="1378" y="22948"/>
                    <a:pt x="1366" y="22817"/>
                    <a:pt x="1378" y="22674"/>
                  </a:cubicBezTo>
                  <a:cubicBezTo>
                    <a:pt x="1390" y="22377"/>
                    <a:pt x="1450" y="22103"/>
                    <a:pt x="1462" y="21805"/>
                  </a:cubicBezTo>
                  <a:cubicBezTo>
                    <a:pt x="1497" y="21508"/>
                    <a:pt x="1509" y="21258"/>
                    <a:pt x="1545" y="20924"/>
                  </a:cubicBezTo>
                  <a:cubicBezTo>
                    <a:pt x="1557" y="20615"/>
                    <a:pt x="1545" y="20424"/>
                    <a:pt x="1569" y="20019"/>
                  </a:cubicBezTo>
                  <a:cubicBezTo>
                    <a:pt x="1581" y="19614"/>
                    <a:pt x="1640" y="18745"/>
                    <a:pt x="1640" y="18352"/>
                  </a:cubicBezTo>
                  <a:cubicBezTo>
                    <a:pt x="1664" y="17971"/>
                    <a:pt x="1640" y="17793"/>
                    <a:pt x="1664" y="17495"/>
                  </a:cubicBezTo>
                  <a:cubicBezTo>
                    <a:pt x="1676" y="17174"/>
                    <a:pt x="1724" y="16936"/>
                    <a:pt x="1735" y="16638"/>
                  </a:cubicBezTo>
                  <a:cubicBezTo>
                    <a:pt x="1747" y="16340"/>
                    <a:pt x="1735" y="16066"/>
                    <a:pt x="1735" y="15769"/>
                  </a:cubicBezTo>
                  <a:cubicBezTo>
                    <a:pt x="1735" y="15483"/>
                    <a:pt x="1688" y="15197"/>
                    <a:pt x="1688" y="14911"/>
                  </a:cubicBezTo>
                  <a:cubicBezTo>
                    <a:pt x="1688" y="14638"/>
                    <a:pt x="1747" y="14376"/>
                    <a:pt x="1795" y="14102"/>
                  </a:cubicBezTo>
                  <a:cubicBezTo>
                    <a:pt x="1843" y="13816"/>
                    <a:pt x="1902" y="13542"/>
                    <a:pt x="1926" y="13268"/>
                  </a:cubicBezTo>
                  <a:cubicBezTo>
                    <a:pt x="1962" y="12983"/>
                    <a:pt x="1914" y="12685"/>
                    <a:pt x="1902" y="12387"/>
                  </a:cubicBezTo>
                  <a:cubicBezTo>
                    <a:pt x="1878" y="12090"/>
                    <a:pt x="1866" y="11804"/>
                    <a:pt x="1819" y="11506"/>
                  </a:cubicBezTo>
                  <a:cubicBezTo>
                    <a:pt x="1795" y="11209"/>
                    <a:pt x="1783" y="10911"/>
                    <a:pt x="1700" y="10613"/>
                  </a:cubicBezTo>
                  <a:cubicBezTo>
                    <a:pt x="1616" y="10316"/>
                    <a:pt x="1485" y="10054"/>
                    <a:pt x="1390" y="9768"/>
                  </a:cubicBezTo>
                  <a:cubicBezTo>
                    <a:pt x="1343" y="9613"/>
                    <a:pt x="1319" y="9494"/>
                    <a:pt x="1319" y="9351"/>
                  </a:cubicBezTo>
                  <a:cubicBezTo>
                    <a:pt x="1319" y="9220"/>
                    <a:pt x="1319" y="9101"/>
                    <a:pt x="1331" y="8958"/>
                  </a:cubicBezTo>
                  <a:cubicBezTo>
                    <a:pt x="1378" y="8696"/>
                    <a:pt x="1438" y="8458"/>
                    <a:pt x="1569" y="8208"/>
                  </a:cubicBezTo>
                  <a:cubicBezTo>
                    <a:pt x="1688" y="7946"/>
                    <a:pt x="1866" y="7732"/>
                    <a:pt x="1974" y="7458"/>
                  </a:cubicBezTo>
                  <a:cubicBezTo>
                    <a:pt x="2081" y="7196"/>
                    <a:pt x="2164" y="6911"/>
                    <a:pt x="2224" y="6625"/>
                  </a:cubicBezTo>
                  <a:cubicBezTo>
                    <a:pt x="2283" y="6339"/>
                    <a:pt x="2295" y="6041"/>
                    <a:pt x="2319" y="5744"/>
                  </a:cubicBezTo>
                  <a:cubicBezTo>
                    <a:pt x="2319" y="5446"/>
                    <a:pt x="2283" y="5172"/>
                    <a:pt x="2259" y="4875"/>
                  </a:cubicBezTo>
                  <a:cubicBezTo>
                    <a:pt x="2224" y="4577"/>
                    <a:pt x="2176" y="4291"/>
                    <a:pt x="2140" y="3993"/>
                  </a:cubicBezTo>
                  <a:cubicBezTo>
                    <a:pt x="2093" y="3696"/>
                    <a:pt x="2057" y="3398"/>
                    <a:pt x="2021" y="3101"/>
                  </a:cubicBezTo>
                  <a:cubicBezTo>
                    <a:pt x="1974" y="2803"/>
                    <a:pt x="1902" y="2517"/>
                    <a:pt x="1855" y="2219"/>
                  </a:cubicBezTo>
                  <a:cubicBezTo>
                    <a:pt x="1807" y="1934"/>
                    <a:pt x="1783" y="1672"/>
                    <a:pt x="1724" y="1374"/>
                  </a:cubicBezTo>
                  <a:cubicBezTo>
                    <a:pt x="1724" y="1374"/>
                    <a:pt x="1724" y="1378"/>
                    <a:pt x="1722" y="1378"/>
                  </a:cubicBezTo>
                  <a:cubicBezTo>
                    <a:pt x="1720" y="1378"/>
                    <a:pt x="1714" y="1369"/>
                    <a:pt x="1700" y="1326"/>
                  </a:cubicBezTo>
                  <a:cubicBezTo>
                    <a:pt x="1688" y="1243"/>
                    <a:pt x="1640" y="945"/>
                    <a:pt x="1628" y="803"/>
                  </a:cubicBezTo>
                  <a:cubicBezTo>
                    <a:pt x="1616" y="660"/>
                    <a:pt x="1605" y="422"/>
                    <a:pt x="1569" y="291"/>
                  </a:cubicBezTo>
                  <a:cubicBezTo>
                    <a:pt x="1545" y="148"/>
                    <a:pt x="1557" y="195"/>
                    <a:pt x="1485" y="64"/>
                  </a:cubicBezTo>
                  <a:cubicBezTo>
                    <a:pt x="1457" y="19"/>
                    <a:pt x="1422" y="1"/>
                    <a:pt x="13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65" name="Google Shape;20165;p28"/>
            <p:cNvSpPr/>
            <p:nvPr/>
          </p:nvSpPr>
          <p:spPr>
            <a:xfrm>
              <a:off x="4050800" y="3269525"/>
              <a:ext cx="78325" cy="634675"/>
            </a:xfrm>
            <a:custGeom>
              <a:avLst/>
              <a:gdLst/>
              <a:ahLst/>
              <a:cxnLst/>
              <a:rect l="l" t="t" r="r" b="b"/>
              <a:pathLst>
                <a:path w="3133" h="25387" extrusionOk="0">
                  <a:moveTo>
                    <a:pt x="139" y="0"/>
                  </a:moveTo>
                  <a:cubicBezTo>
                    <a:pt x="65" y="0"/>
                    <a:pt x="0" y="62"/>
                    <a:pt x="0" y="134"/>
                  </a:cubicBezTo>
                  <a:cubicBezTo>
                    <a:pt x="0" y="253"/>
                    <a:pt x="0" y="181"/>
                    <a:pt x="12" y="241"/>
                  </a:cubicBezTo>
                  <a:cubicBezTo>
                    <a:pt x="24" y="300"/>
                    <a:pt x="36" y="372"/>
                    <a:pt x="60" y="419"/>
                  </a:cubicBezTo>
                  <a:cubicBezTo>
                    <a:pt x="143" y="729"/>
                    <a:pt x="262" y="1027"/>
                    <a:pt x="357" y="1348"/>
                  </a:cubicBezTo>
                  <a:cubicBezTo>
                    <a:pt x="441" y="1658"/>
                    <a:pt x="572" y="1955"/>
                    <a:pt x="655" y="2265"/>
                  </a:cubicBezTo>
                  <a:cubicBezTo>
                    <a:pt x="738" y="2574"/>
                    <a:pt x="810" y="2896"/>
                    <a:pt x="917" y="3194"/>
                  </a:cubicBezTo>
                  <a:cubicBezTo>
                    <a:pt x="1024" y="3491"/>
                    <a:pt x="1096" y="3789"/>
                    <a:pt x="1203" y="4087"/>
                  </a:cubicBezTo>
                  <a:cubicBezTo>
                    <a:pt x="1310" y="4384"/>
                    <a:pt x="1405" y="4682"/>
                    <a:pt x="1524" y="4991"/>
                  </a:cubicBezTo>
                  <a:cubicBezTo>
                    <a:pt x="1643" y="5289"/>
                    <a:pt x="1750" y="5611"/>
                    <a:pt x="1869" y="5908"/>
                  </a:cubicBezTo>
                  <a:cubicBezTo>
                    <a:pt x="1989" y="6206"/>
                    <a:pt x="2096" y="6492"/>
                    <a:pt x="2203" y="6777"/>
                  </a:cubicBezTo>
                  <a:cubicBezTo>
                    <a:pt x="2298" y="7063"/>
                    <a:pt x="2393" y="7337"/>
                    <a:pt x="2465" y="7635"/>
                  </a:cubicBezTo>
                  <a:cubicBezTo>
                    <a:pt x="2536" y="7932"/>
                    <a:pt x="2596" y="8218"/>
                    <a:pt x="2631" y="8504"/>
                  </a:cubicBezTo>
                  <a:cubicBezTo>
                    <a:pt x="2679" y="8801"/>
                    <a:pt x="2691" y="9087"/>
                    <a:pt x="2703" y="9361"/>
                  </a:cubicBezTo>
                  <a:cubicBezTo>
                    <a:pt x="2715" y="9659"/>
                    <a:pt x="2703" y="9944"/>
                    <a:pt x="2703" y="10242"/>
                  </a:cubicBezTo>
                  <a:cubicBezTo>
                    <a:pt x="2703" y="10540"/>
                    <a:pt x="2751" y="10837"/>
                    <a:pt x="2715" y="11123"/>
                  </a:cubicBezTo>
                  <a:cubicBezTo>
                    <a:pt x="2691" y="11397"/>
                    <a:pt x="2631" y="11671"/>
                    <a:pt x="2584" y="11933"/>
                  </a:cubicBezTo>
                  <a:cubicBezTo>
                    <a:pt x="2524" y="12218"/>
                    <a:pt x="2465" y="12468"/>
                    <a:pt x="2393" y="12754"/>
                  </a:cubicBezTo>
                  <a:cubicBezTo>
                    <a:pt x="2322" y="13040"/>
                    <a:pt x="2215" y="13278"/>
                    <a:pt x="2143" y="13540"/>
                  </a:cubicBezTo>
                  <a:cubicBezTo>
                    <a:pt x="2060" y="13814"/>
                    <a:pt x="2024" y="14100"/>
                    <a:pt x="1965" y="14362"/>
                  </a:cubicBezTo>
                  <a:cubicBezTo>
                    <a:pt x="1881" y="14647"/>
                    <a:pt x="1798" y="14897"/>
                    <a:pt x="1750" y="15195"/>
                  </a:cubicBezTo>
                  <a:cubicBezTo>
                    <a:pt x="1691" y="15481"/>
                    <a:pt x="1667" y="15790"/>
                    <a:pt x="1619" y="16088"/>
                  </a:cubicBezTo>
                  <a:cubicBezTo>
                    <a:pt x="1572" y="16386"/>
                    <a:pt x="1560" y="16695"/>
                    <a:pt x="1548" y="17017"/>
                  </a:cubicBezTo>
                  <a:cubicBezTo>
                    <a:pt x="1524" y="17326"/>
                    <a:pt x="1548" y="17636"/>
                    <a:pt x="1548" y="17945"/>
                  </a:cubicBezTo>
                  <a:cubicBezTo>
                    <a:pt x="1548" y="18267"/>
                    <a:pt x="1572" y="18564"/>
                    <a:pt x="1584" y="18862"/>
                  </a:cubicBezTo>
                  <a:cubicBezTo>
                    <a:pt x="1608" y="19172"/>
                    <a:pt x="1548" y="19457"/>
                    <a:pt x="1560" y="19767"/>
                  </a:cubicBezTo>
                  <a:cubicBezTo>
                    <a:pt x="1572" y="20077"/>
                    <a:pt x="1619" y="20374"/>
                    <a:pt x="1643" y="20696"/>
                  </a:cubicBezTo>
                  <a:cubicBezTo>
                    <a:pt x="1679" y="21005"/>
                    <a:pt x="1727" y="21291"/>
                    <a:pt x="1727" y="21601"/>
                  </a:cubicBezTo>
                  <a:cubicBezTo>
                    <a:pt x="1738" y="21910"/>
                    <a:pt x="1750" y="22232"/>
                    <a:pt x="1750" y="22565"/>
                  </a:cubicBezTo>
                  <a:cubicBezTo>
                    <a:pt x="1750" y="22898"/>
                    <a:pt x="1762" y="23220"/>
                    <a:pt x="1798" y="23553"/>
                  </a:cubicBezTo>
                  <a:cubicBezTo>
                    <a:pt x="1810" y="23708"/>
                    <a:pt x="1822" y="23887"/>
                    <a:pt x="1858" y="24065"/>
                  </a:cubicBezTo>
                  <a:cubicBezTo>
                    <a:pt x="1881" y="24244"/>
                    <a:pt x="1977" y="24446"/>
                    <a:pt x="2084" y="24589"/>
                  </a:cubicBezTo>
                  <a:cubicBezTo>
                    <a:pt x="2179" y="24720"/>
                    <a:pt x="2334" y="24863"/>
                    <a:pt x="2453" y="24946"/>
                  </a:cubicBezTo>
                  <a:cubicBezTo>
                    <a:pt x="2572" y="25041"/>
                    <a:pt x="2631" y="25125"/>
                    <a:pt x="2715" y="25196"/>
                  </a:cubicBezTo>
                  <a:cubicBezTo>
                    <a:pt x="2798" y="25339"/>
                    <a:pt x="2810" y="25315"/>
                    <a:pt x="2929" y="25375"/>
                  </a:cubicBezTo>
                  <a:cubicBezTo>
                    <a:pt x="2945" y="25383"/>
                    <a:pt x="2961" y="25387"/>
                    <a:pt x="2976" y="25387"/>
                  </a:cubicBezTo>
                  <a:cubicBezTo>
                    <a:pt x="3071" y="25387"/>
                    <a:pt x="3132" y="25238"/>
                    <a:pt x="3060" y="25125"/>
                  </a:cubicBezTo>
                  <a:cubicBezTo>
                    <a:pt x="2989" y="24994"/>
                    <a:pt x="2846" y="24839"/>
                    <a:pt x="2739" y="24720"/>
                  </a:cubicBezTo>
                  <a:cubicBezTo>
                    <a:pt x="2620" y="24601"/>
                    <a:pt x="2512" y="24529"/>
                    <a:pt x="2405" y="24399"/>
                  </a:cubicBezTo>
                  <a:cubicBezTo>
                    <a:pt x="2322" y="24279"/>
                    <a:pt x="2262" y="24160"/>
                    <a:pt x="2203" y="24006"/>
                  </a:cubicBezTo>
                  <a:cubicBezTo>
                    <a:pt x="2143" y="23863"/>
                    <a:pt x="2108" y="23720"/>
                    <a:pt x="2096" y="23565"/>
                  </a:cubicBezTo>
                  <a:cubicBezTo>
                    <a:pt x="2060" y="23244"/>
                    <a:pt x="2108" y="22934"/>
                    <a:pt x="2108" y="22613"/>
                  </a:cubicBezTo>
                  <a:cubicBezTo>
                    <a:pt x="2108" y="22291"/>
                    <a:pt x="2143" y="21958"/>
                    <a:pt x="2119" y="21636"/>
                  </a:cubicBezTo>
                  <a:cubicBezTo>
                    <a:pt x="2108" y="21327"/>
                    <a:pt x="2036" y="21029"/>
                    <a:pt x="2024" y="20731"/>
                  </a:cubicBezTo>
                  <a:cubicBezTo>
                    <a:pt x="2000" y="20434"/>
                    <a:pt x="1977" y="20124"/>
                    <a:pt x="1965" y="19827"/>
                  </a:cubicBezTo>
                  <a:cubicBezTo>
                    <a:pt x="1941" y="19529"/>
                    <a:pt x="1929" y="19231"/>
                    <a:pt x="1917" y="18922"/>
                  </a:cubicBezTo>
                  <a:cubicBezTo>
                    <a:pt x="1905" y="18624"/>
                    <a:pt x="1858" y="18303"/>
                    <a:pt x="1858" y="18005"/>
                  </a:cubicBezTo>
                  <a:cubicBezTo>
                    <a:pt x="1858" y="17707"/>
                    <a:pt x="1881" y="17410"/>
                    <a:pt x="1905" y="17100"/>
                  </a:cubicBezTo>
                  <a:cubicBezTo>
                    <a:pt x="1917" y="16802"/>
                    <a:pt x="1905" y="16493"/>
                    <a:pt x="1941" y="16195"/>
                  </a:cubicBezTo>
                  <a:cubicBezTo>
                    <a:pt x="1989" y="15897"/>
                    <a:pt x="2024" y="15600"/>
                    <a:pt x="2084" y="15314"/>
                  </a:cubicBezTo>
                  <a:cubicBezTo>
                    <a:pt x="2143" y="15028"/>
                    <a:pt x="2227" y="14778"/>
                    <a:pt x="2298" y="14516"/>
                  </a:cubicBezTo>
                  <a:cubicBezTo>
                    <a:pt x="2381" y="14243"/>
                    <a:pt x="2465" y="13981"/>
                    <a:pt x="2524" y="13707"/>
                  </a:cubicBezTo>
                  <a:cubicBezTo>
                    <a:pt x="2596" y="13445"/>
                    <a:pt x="2620" y="13147"/>
                    <a:pt x="2691" y="12873"/>
                  </a:cubicBezTo>
                  <a:cubicBezTo>
                    <a:pt x="2762" y="12611"/>
                    <a:pt x="2822" y="12326"/>
                    <a:pt x="2881" y="12040"/>
                  </a:cubicBezTo>
                  <a:cubicBezTo>
                    <a:pt x="2941" y="11754"/>
                    <a:pt x="3048" y="11504"/>
                    <a:pt x="3072" y="11206"/>
                  </a:cubicBezTo>
                  <a:cubicBezTo>
                    <a:pt x="3108" y="10909"/>
                    <a:pt x="3072" y="10611"/>
                    <a:pt x="3072" y="10313"/>
                  </a:cubicBezTo>
                  <a:cubicBezTo>
                    <a:pt x="3072" y="10016"/>
                    <a:pt x="3132" y="9718"/>
                    <a:pt x="3132" y="9420"/>
                  </a:cubicBezTo>
                  <a:cubicBezTo>
                    <a:pt x="3120" y="9111"/>
                    <a:pt x="3048" y="8825"/>
                    <a:pt x="3012" y="8516"/>
                  </a:cubicBezTo>
                  <a:cubicBezTo>
                    <a:pt x="2977" y="8218"/>
                    <a:pt x="2953" y="7920"/>
                    <a:pt x="2881" y="7611"/>
                  </a:cubicBezTo>
                  <a:cubicBezTo>
                    <a:pt x="2810" y="7313"/>
                    <a:pt x="2715" y="7015"/>
                    <a:pt x="2620" y="6718"/>
                  </a:cubicBezTo>
                  <a:cubicBezTo>
                    <a:pt x="2512" y="6420"/>
                    <a:pt x="2358" y="6134"/>
                    <a:pt x="2239" y="5837"/>
                  </a:cubicBezTo>
                  <a:cubicBezTo>
                    <a:pt x="2119" y="5539"/>
                    <a:pt x="1989" y="5230"/>
                    <a:pt x="1869" y="4932"/>
                  </a:cubicBezTo>
                  <a:cubicBezTo>
                    <a:pt x="1750" y="4634"/>
                    <a:pt x="1667" y="4337"/>
                    <a:pt x="1560" y="4039"/>
                  </a:cubicBezTo>
                  <a:cubicBezTo>
                    <a:pt x="1453" y="3741"/>
                    <a:pt x="1369" y="3455"/>
                    <a:pt x="1262" y="3146"/>
                  </a:cubicBezTo>
                  <a:cubicBezTo>
                    <a:pt x="1155" y="2824"/>
                    <a:pt x="1048" y="2527"/>
                    <a:pt x="965" y="2217"/>
                  </a:cubicBezTo>
                  <a:cubicBezTo>
                    <a:pt x="893" y="1908"/>
                    <a:pt x="846" y="1622"/>
                    <a:pt x="750" y="1312"/>
                  </a:cubicBezTo>
                  <a:cubicBezTo>
                    <a:pt x="750" y="1310"/>
                    <a:pt x="750" y="1310"/>
                    <a:pt x="750" y="1310"/>
                  </a:cubicBezTo>
                  <a:cubicBezTo>
                    <a:pt x="750" y="1310"/>
                    <a:pt x="750" y="1311"/>
                    <a:pt x="749" y="1311"/>
                  </a:cubicBezTo>
                  <a:cubicBezTo>
                    <a:pt x="748" y="1311"/>
                    <a:pt x="745" y="1305"/>
                    <a:pt x="738" y="1265"/>
                  </a:cubicBezTo>
                  <a:cubicBezTo>
                    <a:pt x="715" y="1181"/>
                    <a:pt x="619" y="884"/>
                    <a:pt x="560" y="741"/>
                  </a:cubicBezTo>
                  <a:cubicBezTo>
                    <a:pt x="512" y="610"/>
                    <a:pt x="453" y="372"/>
                    <a:pt x="393" y="253"/>
                  </a:cubicBezTo>
                  <a:cubicBezTo>
                    <a:pt x="334" y="134"/>
                    <a:pt x="357" y="169"/>
                    <a:pt x="250" y="50"/>
                  </a:cubicBezTo>
                  <a:cubicBezTo>
                    <a:pt x="215" y="15"/>
                    <a:pt x="176" y="0"/>
                    <a:pt x="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66" name="Google Shape;20166;p28"/>
            <p:cNvSpPr/>
            <p:nvPr/>
          </p:nvSpPr>
          <p:spPr>
            <a:xfrm>
              <a:off x="3858000" y="2969750"/>
              <a:ext cx="173775" cy="165975"/>
            </a:xfrm>
            <a:custGeom>
              <a:avLst/>
              <a:gdLst/>
              <a:ahLst/>
              <a:cxnLst/>
              <a:rect l="l" t="t" r="r" b="b"/>
              <a:pathLst>
                <a:path w="6951" h="6639" extrusionOk="0">
                  <a:moveTo>
                    <a:pt x="3280" y="1"/>
                  </a:moveTo>
                  <a:cubicBezTo>
                    <a:pt x="3263" y="1"/>
                    <a:pt x="3242" y="4"/>
                    <a:pt x="3212" y="4"/>
                  </a:cubicBezTo>
                  <a:cubicBezTo>
                    <a:pt x="3140" y="16"/>
                    <a:pt x="3093" y="64"/>
                    <a:pt x="3176" y="159"/>
                  </a:cubicBezTo>
                  <a:cubicBezTo>
                    <a:pt x="3235" y="266"/>
                    <a:pt x="3366" y="433"/>
                    <a:pt x="3450" y="552"/>
                  </a:cubicBezTo>
                  <a:cubicBezTo>
                    <a:pt x="3545" y="683"/>
                    <a:pt x="3676" y="814"/>
                    <a:pt x="3783" y="969"/>
                  </a:cubicBezTo>
                  <a:cubicBezTo>
                    <a:pt x="3890" y="1099"/>
                    <a:pt x="3962" y="1266"/>
                    <a:pt x="4069" y="1409"/>
                  </a:cubicBezTo>
                  <a:cubicBezTo>
                    <a:pt x="4164" y="1564"/>
                    <a:pt x="4259" y="1695"/>
                    <a:pt x="4367" y="1850"/>
                  </a:cubicBezTo>
                  <a:cubicBezTo>
                    <a:pt x="4486" y="1992"/>
                    <a:pt x="4557" y="2088"/>
                    <a:pt x="4688" y="2278"/>
                  </a:cubicBezTo>
                  <a:cubicBezTo>
                    <a:pt x="4819" y="2469"/>
                    <a:pt x="5140" y="2909"/>
                    <a:pt x="5271" y="3112"/>
                  </a:cubicBezTo>
                  <a:cubicBezTo>
                    <a:pt x="5402" y="3302"/>
                    <a:pt x="5498" y="3374"/>
                    <a:pt x="5617" y="3528"/>
                  </a:cubicBezTo>
                  <a:cubicBezTo>
                    <a:pt x="5712" y="3695"/>
                    <a:pt x="5807" y="3802"/>
                    <a:pt x="5914" y="3957"/>
                  </a:cubicBezTo>
                  <a:cubicBezTo>
                    <a:pt x="6010" y="4100"/>
                    <a:pt x="6129" y="4243"/>
                    <a:pt x="6224" y="4374"/>
                  </a:cubicBezTo>
                  <a:cubicBezTo>
                    <a:pt x="6307" y="4505"/>
                    <a:pt x="6426" y="4659"/>
                    <a:pt x="6510" y="4802"/>
                  </a:cubicBezTo>
                  <a:cubicBezTo>
                    <a:pt x="6581" y="4957"/>
                    <a:pt x="6641" y="5100"/>
                    <a:pt x="6664" y="5267"/>
                  </a:cubicBezTo>
                  <a:cubicBezTo>
                    <a:pt x="6700" y="5433"/>
                    <a:pt x="6700" y="5564"/>
                    <a:pt x="6664" y="5707"/>
                  </a:cubicBezTo>
                  <a:cubicBezTo>
                    <a:pt x="6629" y="5862"/>
                    <a:pt x="6581" y="5993"/>
                    <a:pt x="6462" y="6112"/>
                  </a:cubicBezTo>
                  <a:cubicBezTo>
                    <a:pt x="6343" y="6231"/>
                    <a:pt x="6224" y="6302"/>
                    <a:pt x="6057" y="6374"/>
                  </a:cubicBezTo>
                  <a:cubicBezTo>
                    <a:pt x="5962" y="6406"/>
                    <a:pt x="5856" y="6406"/>
                    <a:pt x="5747" y="6406"/>
                  </a:cubicBezTo>
                  <a:lnTo>
                    <a:pt x="5747" y="6406"/>
                  </a:lnTo>
                  <a:cubicBezTo>
                    <a:pt x="5692" y="6406"/>
                    <a:pt x="5637" y="6406"/>
                    <a:pt x="5581" y="6410"/>
                  </a:cubicBezTo>
                  <a:cubicBezTo>
                    <a:pt x="5414" y="6410"/>
                    <a:pt x="5259" y="6410"/>
                    <a:pt x="5093" y="6398"/>
                  </a:cubicBezTo>
                  <a:cubicBezTo>
                    <a:pt x="4926" y="6362"/>
                    <a:pt x="4759" y="6291"/>
                    <a:pt x="4605" y="6243"/>
                  </a:cubicBezTo>
                  <a:cubicBezTo>
                    <a:pt x="4438" y="6207"/>
                    <a:pt x="4259" y="6183"/>
                    <a:pt x="4093" y="6124"/>
                  </a:cubicBezTo>
                  <a:cubicBezTo>
                    <a:pt x="3926" y="6076"/>
                    <a:pt x="3783" y="5993"/>
                    <a:pt x="3616" y="5933"/>
                  </a:cubicBezTo>
                  <a:cubicBezTo>
                    <a:pt x="3450" y="5874"/>
                    <a:pt x="3295" y="5802"/>
                    <a:pt x="3140" y="5743"/>
                  </a:cubicBezTo>
                  <a:cubicBezTo>
                    <a:pt x="2973" y="5683"/>
                    <a:pt x="2819" y="5612"/>
                    <a:pt x="2664" y="5552"/>
                  </a:cubicBezTo>
                  <a:cubicBezTo>
                    <a:pt x="2497" y="5493"/>
                    <a:pt x="2331" y="5433"/>
                    <a:pt x="2188" y="5362"/>
                  </a:cubicBezTo>
                  <a:cubicBezTo>
                    <a:pt x="2021" y="5279"/>
                    <a:pt x="1878" y="5207"/>
                    <a:pt x="1723" y="5136"/>
                  </a:cubicBezTo>
                  <a:cubicBezTo>
                    <a:pt x="1580" y="5064"/>
                    <a:pt x="1426" y="4969"/>
                    <a:pt x="1283" y="4886"/>
                  </a:cubicBezTo>
                  <a:cubicBezTo>
                    <a:pt x="1128" y="4790"/>
                    <a:pt x="997" y="4707"/>
                    <a:pt x="866" y="4588"/>
                  </a:cubicBezTo>
                  <a:cubicBezTo>
                    <a:pt x="747" y="4469"/>
                    <a:pt x="676" y="4326"/>
                    <a:pt x="545" y="4207"/>
                  </a:cubicBezTo>
                  <a:lnTo>
                    <a:pt x="533" y="4195"/>
                  </a:lnTo>
                  <a:cubicBezTo>
                    <a:pt x="509" y="4171"/>
                    <a:pt x="414" y="4028"/>
                    <a:pt x="366" y="3969"/>
                  </a:cubicBezTo>
                  <a:cubicBezTo>
                    <a:pt x="330" y="3909"/>
                    <a:pt x="283" y="3790"/>
                    <a:pt x="247" y="3731"/>
                  </a:cubicBezTo>
                  <a:cubicBezTo>
                    <a:pt x="223" y="3671"/>
                    <a:pt x="223" y="3695"/>
                    <a:pt x="164" y="3636"/>
                  </a:cubicBezTo>
                  <a:cubicBezTo>
                    <a:pt x="147" y="3618"/>
                    <a:pt x="125" y="3611"/>
                    <a:pt x="104" y="3611"/>
                  </a:cubicBezTo>
                  <a:cubicBezTo>
                    <a:pt x="52" y="3611"/>
                    <a:pt x="0" y="3656"/>
                    <a:pt x="9" y="3707"/>
                  </a:cubicBezTo>
                  <a:cubicBezTo>
                    <a:pt x="9" y="3766"/>
                    <a:pt x="9" y="3731"/>
                    <a:pt x="33" y="3766"/>
                  </a:cubicBezTo>
                  <a:cubicBezTo>
                    <a:pt x="45" y="3790"/>
                    <a:pt x="56" y="3838"/>
                    <a:pt x="56" y="3874"/>
                  </a:cubicBezTo>
                  <a:cubicBezTo>
                    <a:pt x="152" y="4052"/>
                    <a:pt x="235" y="4195"/>
                    <a:pt x="354" y="4350"/>
                  </a:cubicBezTo>
                  <a:cubicBezTo>
                    <a:pt x="473" y="4493"/>
                    <a:pt x="616" y="4612"/>
                    <a:pt x="747" y="4731"/>
                  </a:cubicBezTo>
                  <a:cubicBezTo>
                    <a:pt x="878" y="4850"/>
                    <a:pt x="1009" y="4969"/>
                    <a:pt x="1176" y="5064"/>
                  </a:cubicBezTo>
                  <a:cubicBezTo>
                    <a:pt x="1330" y="5159"/>
                    <a:pt x="1473" y="5255"/>
                    <a:pt x="1640" y="5338"/>
                  </a:cubicBezTo>
                  <a:cubicBezTo>
                    <a:pt x="1807" y="5433"/>
                    <a:pt x="1950" y="5493"/>
                    <a:pt x="2116" y="5564"/>
                  </a:cubicBezTo>
                  <a:cubicBezTo>
                    <a:pt x="2283" y="5636"/>
                    <a:pt x="2426" y="5719"/>
                    <a:pt x="2592" y="5791"/>
                  </a:cubicBezTo>
                  <a:cubicBezTo>
                    <a:pt x="2759" y="5862"/>
                    <a:pt x="2902" y="5933"/>
                    <a:pt x="3069" y="5993"/>
                  </a:cubicBezTo>
                  <a:lnTo>
                    <a:pt x="3557" y="6172"/>
                  </a:lnTo>
                  <a:lnTo>
                    <a:pt x="4045" y="6350"/>
                  </a:lnTo>
                  <a:cubicBezTo>
                    <a:pt x="4212" y="6410"/>
                    <a:pt x="4378" y="6457"/>
                    <a:pt x="4557" y="6505"/>
                  </a:cubicBezTo>
                  <a:cubicBezTo>
                    <a:pt x="4736" y="6553"/>
                    <a:pt x="4902" y="6588"/>
                    <a:pt x="5081" y="6624"/>
                  </a:cubicBezTo>
                  <a:cubicBezTo>
                    <a:pt x="5170" y="6636"/>
                    <a:pt x="5259" y="6639"/>
                    <a:pt x="5349" y="6639"/>
                  </a:cubicBezTo>
                  <a:cubicBezTo>
                    <a:pt x="5438" y="6639"/>
                    <a:pt x="5527" y="6636"/>
                    <a:pt x="5617" y="6636"/>
                  </a:cubicBezTo>
                  <a:cubicBezTo>
                    <a:pt x="5795" y="6636"/>
                    <a:pt x="5974" y="6612"/>
                    <a:pt x="6152" y="6553"/>
                  </a:cubicBezTo>
                  <a:cubicBezTo>
                    <a:pt x="6307" y="6493"/>
                    <a:pt x="6486" y="6350"/>
                    <a:pt x="6605" y="6255"/>
                  </a:cubicBezTo>
                  <a:cubicBezTo>
                    <a:pt x="6712" y="6148"/>
                    <a:pt x="6724" y="6136"/>
                    <a:pt x="6807" y="6029"/>
                  </a:cubicBezTo>
                  <a:cubicBezTo>
                    <a:pt x="6879" y="5921"/>
                    <a:pt x="6891" y="5910"/>
                    <a:pt x="6926" y="5755"/>
                  </a:cubicBezTo>
                  <a:cubicBezTo>
                    <a:pt x="6950" y="5612"/>
                    <a:pt x="6950" y="5386"/>
                    <a:pt x="6891" y="5207"/>
                  </a:cubicBezTo>
                  <a:cubicBezTo>
                    <a:pt x="6843" y="5029"/>
                    <a:pt x="6783" y="4886"/>
                    <a:pt x="6700" y="4707"/>
                  </a:cubicBezTo>
                  <a:cubicBezTo>
                    <a:pt x="6605" y="4528"/>
                    <a:pt x="6533" y="4433"/>
                    <a:pt x="6391" y="4243"/>
                  </a:cubicBezTo>
                  <a:cubicBezTo>
                    <a:pt x="6248" y="4052"/>
                    <a:pt x="5926" y="3612"/>
                    <a:pt x="5795" y="3421"/>
                  </a:cubicBezTo>
                  <a:cubicBezTo>
                    <a:pt x="5640" y="3231"/>
                    <a:pt x="5569" y="3159"/>
                    <a:pt x="5462" y="2993"/>
                  </a:cubicBezTo>
                  <a:cubicBezTo>
                    <a:pt x="5343" y="2826"/>
                    <a:pt x="5295" y="2683"/>
                    <a:pt x="5200" y="2540"/>
                  </a:cubicBezTo>
                  <a:cubicBezTo>
                    <a:pt x="5093" y="2397"/>
                    <a:pt x="4986" y="2266"/>
                    <a:pt x="4878" y="2123"/>
                  </a:cubicBezTo>
                  <a:cubicBezTo>
                    <a:pt x="4771" y="1992"/>
                    <a:pt x="4676" y="1850"/>
                    <a:pt x="4569" y="1695"/>
                  </a:cubicBezTo>
                  <a:cubicBezTo>
                    <a:pt x="4462" y="1552"/>
                    <a:pt x="4343" y="1433"/>
                    <a:pt x="4236" y="1278"/>
                  </a:cubicBezTo>
                  <a:cubicBezTo>
                    <a:pt x="4140" y="1147"/>
                    <a:pt x="4021" y="992"/>
                    <a:pt x="3926" y="861"/>
                  </a:cubicBezTo>
                  <a:cubicBezTo>
                    <a:pt x="3819" y="730"/>
                    <a:pt x="3747" y="540"/>
                    <a:pt x="3664" y="421"/>
                  </a:cubicBezTo>
                  <a:cubicBezTo>
                    <a:pt x="3569" y="302"/>
                    <a:pt x="3450" y="135"/>
                    <a:pt x="3378" y="64"/>
                  </a:cubicBezTo>
                  <a:cubicBezTo>
                    <a:pt x="3333" y="11"/>
                    <a:pt x="3311" y="1"/>
                    <a:pt x="32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67" name="Google Shape;20167;p28"/>
            <p:cNvSpPr/>
            <p:nvPr/>
          </p:nvSpPr>
          <p:spPr>
            <a:xfrm>
              <a:off x="4253200" y="3155700"/>
              <a:ext cx="245875" cy="191000"/>
            </a:xfrm>
            <a:custGeom>
              <a:avLst/>
              <a:gdLst/>
              <a:ahLst/>
              <a:cxnLst/>
              <a:rect l="l" t="t" r="r" b="b"/>
              <a:pathLst>
                <a:path w="9835" h="7640" extrusionOk="0">
                  <a:moveTo>
                    <a:pt x="216" y="1"/>
                  </a:moveTo>
                  <a:cubicBezTo>
                    <a:pt x="199" y="1"/>
                    <a:pt x="187" y="12"/>
                    <a:pt x="143" y="19"/>
                  </a:cubicBezTo>
                  <a:cubicBezTo>
                    <a:pt x="72" y="19"/>
                    <a:pt x="0" y="162"/>
                    <a:pt x="24" y="222"/>
                  </a:cubicBezTo>
                  <a:cubicBezTo>
                    <a:pt x="60" y="281"/>
                    <a:pt x="36" y="246"/>
                    <a:pt x="60" y="269"/>
                  </a:cubicBezTo>
                  <a:cubicBezTo>
                    <a:pt x="72" y="305"/>
                    <a:pt x="108" y="317"/>
                    <a:pt x="119" y="317"/>
                  </a:cubicBezTo>
                  <a:cubicBezTo>
                    <a:pt x="239" y="400"/>
                    <a:pt x="358" y="460"/>
                    <a:pt x="477" y="555"/>
                  </a:cubicBezTo>
                  <a:cubicBezTo>
                    <a:pt x="596" y="639"/>
                    <a:pt x="727" y="686"/>
                    <a:pt x="846" y="781"/>
                  </a:cubicBezTo>
                  <a:cubicBezTo>
                    <a:pt x="965" y="865"/>
                    <a:pt x="1084" y="936"/>
                    <a:pt x="1191" y="1031"/>
                  </a:cubicBezTo>
                  <a:cubicBezTo>
                    <a:pt x="1310" y="1115"/>
                    <a:pt x="1417" y="1210"/>
                    <a:pt x="1536" y="1293"/>
                  </a:cubicBezTo>
                  <a:cubicBezTo>
                    <a:pt x="1655" y="1389"/>
                    <a:pt x="1774" y="1460"/>
                    <a:pt x="1894" y="1555"/>
                  </a:cubicBezTo>
                  <a:cubicBezTo>
                    <a:pt x="2013" y="1639"/>
                    <a:pt x="2108" y="1734"/>
                    <a:pt x="2227" y="1817"/>
                  </a:cubicBezTo>
                  <a:cubicBezTo>
                    <a:pt x="2346" y="1912"/>
                    <a:pt x="2453" y="1996"/>
                    <a:pt x="2572" y="2091"/>
                  </a:cubicBezTo>
                  <a:cubicBezTo>
                    <a:pt x="2691" y="2174"/>
                    <a:pt x="2798" y="2270"/>
                    <a:pt x="2917" y="2341"/>
                  </a:cubicBezTo>
                  <a:cubicBezTo>
                    <a:pt x="3037" y="2424"/>
                    <a:pt x="3144" y="2520"/>
                    <a:pt x="3263" y="2603"/>
                  </a:cubicBezTo>
                  <a:cubicBezTo>
                    <a:pt x="3358" y="2698"/>
                    <a:pt x="3477" y="2782"/>
                    <a:pt x="3584" y="2877"/>
                  </a:cubicBezTo>
                  <a:cubicBezTo>
                    <a:pt x="3691" y="2960"/>
                    <a:pt x="3810" y="3055"/>
                    <a:pt x="3918" y="3139"/>
                  </a:cubicBezTo>
                  <a:cubicBezTo>
                    <a:pt x="4037" y="3234"/>
                    <a:pt x="4168" y="3294"/>
                    <a:pt x="4275" y="3377"/>
                  </a:cubicBezTo>
                  <a:cubicBezTo>
                    <a:pt x="4394" y="3472"/>
                    <a:pt x="4477" y="3567"/>
                    <a:pt x="4596" y="3663"/>
                  </a:cubicBezTo>
                  <a:cubicBezTo>
                    <a:pt x="4703" y="3746"/>
                    <a:pt x="4822" y="3841"/>
                    <a:pt x="4942" y="3925"/>
                  </a:cubicBezTo>
                  <a:cubicBezTo>
                    <a:pt x="5049" y="4020"/>
                    <a:pt x="5132" y="4139"/>
                    <a:pt x="5251" y="4222"/>
                  </a:cubicBezTo>
                  <a:cubicBezTo>
                    <a:pt x="5358" y="4318"/>
                    <a:pt x="5489" y="4389"/>
                    <a:pt x="5596" y="4484"/>
                  </a:cubicBezTo>
                  <a:cubicBezTo>
                    <a:pt x="5704" y="4568"/>
                    <a:pt x="5799" y="4675"/>
                    <a:pt x="5918" y="4758"/>
                  </a:cubicBezTo>
                  <a:cubicBezTo>
                    <a:pt x="6025" y="4853"/>
                    <a:pt x="6144" y="4925"/>
                    <a:pt x="6263" y="5020"/>
                  </a:cubicBezTo>
                  <a:cubicBezTo>
                    <a:pt x="6382" y="5103"/>
                    <a:pt x="6489" y="5199"/>
                    <a:pt x="6608" y="5282"/>
                  </a:cubicBezTo>
                  <a:cubicBezTo>
                    <a:pt x="6727" y="5377"/>
                    <a:pt x="6835" y="5449"/>
                    <a:pt x="6954" y="5544"/>
                  </a:cubicBezTo>
                  <a:cubicBezTo>
                    <a:pt x="7061" y="5627"/>
                    <a:pt x="7180" y="5687"/>
                    <a:pt x="7311" y="5782"/>
                  </a:cubicBezTo>
                  <a:cubicBezTo>
                    <a:pt x="7430" y="5865"/>
                    <a:pt x="7489" y="5996"/>
                    <a:pt x="7609" y="6092"/>
                  </a:cubicBezTo>
                  <a:cubicBezTo>
                    <a:pt x="7728" y="6175"/>
                    <a:pt x="7847" y="6258"/>
                    <a:pt x="7942" y="6342"/>
                  </a:cubicBezTo>
                  <a:cubicBezTo>
                    <a:pt x="8061" y="6437"/>
                    <a:pt x="8168" y="6520"/>
                    <a:pt x="8287" y="6615"/>
                  </a:cubicBezTo>
                  <a:cubicBezTo>
                    <a:pt x="8406" y="6699"/>
                    <a:pt x="8525" y="6758"/>
                    <a:pt x="8644" y="6854"/>
                  </a:cubicBezTo>
                  <a:cubicBezTo>
                    <a:pt x="8763" y="6937"/>
                    <a:pt x="8882" y="7008"/>
                    <a:pt x="9002" y="7104"/>
                  </a:cubicBezTo>
                  <a:cubicBezTo>
                    <a:pt x="9109" y="7187"/>
                    <a:pt x="9192" y="7354"/>
                    <a:pt x="9299" y="7425"/>
                  </a:cubicBezTo>
                  <a:cubicBezTo>
                    <a:pt x="9406" y="7508"/>
                    <a:pt x="9525" y="7604"/>
                    <a:pt x="9609" y="7639"/>
                  </a:cubicBezTo>
                  <a:cubicBezTo>
                    <a:pt x="9644" y="7627"/>
                    <a:pt x="9656" y="7580"/>
                    <a:pt x="9716" y="7532"/>
                  </a:cubicBezTo>
                  <a:cubicBezTo>
                    <a:pt x="9775" y="7485"/>
                    <a:pt x="9835" y="7401"/>
                    <a:pt x="9764" y="7330"/>
                  </a:cubicBezTo>
                  <a:cubicBezTo>
                    <a:pt x="9692" y="7246"/>
                    <a:pt x="9549" y="7163"/>
                    <a:pt x="9454" y="7068"/>
                  </a:cubicBezTo>
                  <a:cubicBezTo>
                    <a:pt x="9347" y="6985"/>
                    <a:pt x="9216" y="6925"/>
                    <a:pt x="9097" y="6830"/>
                  </a:cubicBezTo>
                  <a:cubicBezTo>
                    <a:pt x="8990" y="6746"/>
                    <a:pt x="8882" y="6627"/>
                    <a:pt x="8775" y="6532"/>
                  </a:cubicBezTo>
                  <a:cubicBezTo>
                    <a:pt x="8680" y="6449"/>
                    <a:pt x="8561" y="6354"/>
                    <a:pt x="8454" y="6270"/>
                  </a:cubicBezTo>
                  <a:cubicBezTo>
                    <a:pt x="8335" y="6175"/>
                    <a:pt x="8216" y="6103"/>
                    <a:pt x="8109" y="6020"/>
                  </a:cubicBezTo>
                  <a:cubicBezTo>
                    <a:pt x="7990" y="5925"/>
                    <a:pt x="7882" y="5842"/>
                    <a:pt x="7787" y="5746"/>
                  </a:cubicBezTo>
                  <a:cubicBezTo>
                    <a:pt x="7668" y="5663"/>
                    <a:pt x="7561" y="5568"/>
                    <a:pt x="7442" y="5484"/>
                  </a:cubicBezTo>
                  <a:cubicBezTo>
                    <a:pt x="7323" y="5389"/>
                    <a:pt x="7192" y="5341"/>
                    <a:pt x="7085" y="5258"/>
                  </a:cubicBezTo>
                  <a:cubicBezTo>
                    <a:pt x="6966" y="5163"/>
                    <a:pt x="6870" y="5068"/>
                    <a:pt x="6751" y="4984"/>
                  </a:cubicBezTo>
                  <a:cubicBezTo>
                    <a:pt x="6632" y="4901"/>
                    <a:pt x="6513" y="4830"/>
                    <a:pt x="6418" y="4734"/>
                  </a:cubicBezTo>
                  <a:cubicBezTo>
                    <a:pt x="6299" y="4651"/>
                    <a:pt x="6192" y="4556"/>
                    <a:pt x="6073" y="4472"/>
                  </a:cubicBezTo>
                  <a:cubicBezTo>
                    <a:pt x="5965" y="4377"/>
                    <a:pt x="5858" y="4270"/>
                    <a:pt x="5739" y="4187"/>
                  </a:cubicBezTo>
                  <a:cubicBezTo>
                    <a:pt x="5644" y="4091"/>
                    <a:pt x="5537" y="3996"/>
                    <a:pt x="5418" y="3901"/>
                  </a:cubicBezTo>
                  <a:cubicBezTo>
                    <a:pt x="5299" y="3817"/>
                    <a:pt x="5180" y="3758"/>
                    <a:pt x="5061" y="3663"/>
                  </a:cubicBezTo>
                  <a:cubicBezTo>
                    <a:pt x="4942" y="3579"/>
                    <a:pt x="4834" y="3496"/>
                    <a:pt x="4715" y="3401"/>
                  </a:cubicBezTo>
                  <a:cubicBezTo>
                    <a:pt x="4596" y="3306"/>
                    <a:pt x="4525" y="3175"/>
                    <a:pt x="4418" y="3079"/>
                  </a:cubicBezTo>
                  <a:cubicBezTo>
                    <a:pt x="4299" y="2996"/>
                    <a:pt x="4180" y="2936"/>
                    <a:pt x="4060" y="2841"/>
                  </a:cubicBezTo>
                  <a:cubicBezTo>
                    <a:pt x="3941" y="2758"/>
                    <a:pt x="3870" y="2639"/>
                    <a:pt x="3751" y="2544"/>
                  </a:cubicBezTo>
                  <a:cubicBezTo>
                    <a:pt x="3632" y="2460"/>
                    <a:pt x="3489" y="2413"/>
                    <a:pt x="3394" y="2329"/>
                  </a:cubicBezTo>
                  <a:cubicBezTo>
                    <a:pt x="3275" y="2234"/>
                    <a:pt x="3179" y="2115"/>
                    <a:pt x="3084" y="2032"/>
                  </a:cubicBezTo>
                  <a:cubicBezTo>
                    <a:pt x="2977" y="1936"/>
                    <a:pt x="2858" y="1853"/>
                    <a:pt x="2751" y="1758"/>
                  </a:cubicBezTo>
                  <a:cubicBezTo>
                    <a:pt x="2632" y="1674"/>
                    <a:pt x="2513" y="1591"/>
                    <a:pt x="2394" y="1508"/>
                  </a:cubicBezTo>
                  <a:cubicBezTo>
                    <a:pt x="2275" y="1412"/>
                    <a:pt x="2155" y="1341"/>
                    <a:pt x="2036" y="1270"/>
                  </a:cubicBezTo>
                  <a:cubicBezTo>
                    <a:pt x="1917" y="1174"/>
                    <a:pt x="1810" y="1103"/>
                    <a:pt x="1691" y="1020"/>
                  </a:cubicBezTo>
                  <a:cubicBezTo>
                    <a:pt x="1572" y="924"/>
                    <a:pt x="1453" y="853"/>
                    <a:pt x="1346" y="758"/>
                  </a:cubicBezTo>
                  <a:cubicBezTo>
                    <a:pt x="1227" y="674"/>
                    <a:pt x="1096" y="615"/>
                    <a:pt x="989" y="543"/>
                  </a:cubicBezTo>
                  <a:cubicBezTo>
                    <a:pt x="870" y="448"/>
                    <a:pt x="798" y="341"/>
                    <a:pt x="679" y="269"/>
                  </a:cubicBezTo>
                  <a:cubicBezTo>
                    <a:pt x="678" y="269"/>
                    <a:pt x="678" y="269"/>
                    <a:pt x="677" y="270"/>
                  </a:cubicBezTo>
                  <a:lnTo>
                    <a:pt x="677" y="270"/>
                  </a:lnTo>
                  <a:cubicBezTo>
                    <a:pt x="676" y="267"/>
                    <a:pt x="673" y="264"/>
                    <a:pt x="667" y="258"/>
                  </a:cubicBezTo>
                  <a:cubicBezTo>
                    <a:pt x="631" y="246"/>
                    <a:pt x="512" y="162"/>
                    <a:pt x="453" y="138"/>
                  </a:cubicBezTo>
                  <a:cubicBezTo>
                    <a:pt x="393" y="103"/>
                    <a:pt x="322" y="31"/>
                    <a:pt x="262" y="19"/>
                  </a:cubicBezTo>
                  <a:cubicBezTo>
                    <a:pt x="239" y="5"/>
                    <a:pt x="227" y="1"/>
                    <a:pt x="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68" name="Google Shape;20168;p28"/>
            <p:cNvSpPr/>
            <p:nvPr/>
          </p:nvSpPr>
          <p:spPr>
            <a:xfrm>
              <a:off x="4442975" y="3185850"/>
              <a:ext cx="374000" cy="281200"/>
            </a:xfrm>
            <a:custGeom>
              <a:avLst/>
              <a:gdLst/>
              <a:ahLst/>
              <a:cxnLst/>
              <a:rect l="l" t="t" r="r" b="b"/>
              <a:pathLst>
                <a:path w="14960" h="11248" extrusionOk="0">
                  <a:moveTo>
                    <a:pt x="86" y="1"/>
                  </a:moveTo>
                  <a:cubicBezTo>
                    <a:pt x="19" y="1"/>
                    <a:pt x="0" y="98"/>
                    <a:pt x="29" y="147"/>
                  </a:cubicBezTo>
                  <a:lnTo>
                    <a:pt x="53" y="206"/>
                  </a:lnTo>
                  <a:cubicBezTo>
                    <a:pt x="89" y="242"/>
                    <a:pt x="113" y="290"/>
                    <a:pt x="137" y="314"/>
                  </a:cubicBezTo>
                  <a:cubicBezTo>
                    <a:pt x="291" y="504"/>
                    <a:pt x="410" y="659"/>
                    <a:pt x="577" y="849"/>
                  </a:cubicBezTo>
                  <a:cubicBezTo>
                    <a:pt x="744" y="1040"/>
                    <a:pt x="851" y="1135"/>
                    <a:pt x="1053" y="1385"/>
                  </a:cubicBezTo>
                  <a:cubicBezTo>
                    <a:pt x="1268" y="1623"/>
                    <a:pt x="1696" y="2171"/>
                    <a:pt x="1899" y="2409"/>
                  </a:cubicBezTo>
                  <a:cubicBezTo>
                    <a:pt x="2113" y="2647"/>
                    <a:pt x="2196" y="2754"/>
                    <a:pt x="2363" y="2945"/>
                  </a:cubicBezTo>
                  <a:cubicBezTo>
                    <a:pt x="2530" y="3147"/>
                    <a:pt x="2649" y="3290"/>
                    <a:pt x="2815" y="3481"/>
                  </a:cubicBezTo>
                  <a:cubicBezTo>
                    <a:pt x="2994" y="3683"/>
                    <a:pt x="3066" y="3778"/>
                    <a:pt x="3292" y="4016"/>
                  </a:cubicBezTo>
                  <a:cubicBezTo>
                    <a:pt x="3506" y="4255"/>
                    <a:pt x="3982" y="4790"/>
                    <a:pt x="4197" y="5017"/>
                  </a:cubicBezTo>
                  <a:cubicBezTo>
                    <a:pt x="4423" y="5255"/>
                    <a:pt x="4506" y="5362"/>
                    <a:pt x="4685" y="5552"/>
                  </a:cubicBezTo>
                  <a:cubicBezTo>
                    <a:pt x="4863" y="5743"/>
                    <a:pt x="4994" y="5898"/>
                    <a:pt x="5173" y="6064"/>
                  </a:cubicBezTo>
                  <a:cubicBezTo>
                    <a:pt x="5340" y="6243"/>
                    <a:pt x="5530" y="6374"/>
                    <a:pt x="5697" y="6541"/>
                  </a:cubicBezTo>
                  <a:cubicBezTo>
                    <a:pt x="5863" y="6695"/>
                    <a:pt x="6018" y="6862"/>
                    <a:pt x="6209" y="7029"/>
                  </a:cubicBezTo>
                  <a:cubicBezTo>
                    <a:pt x="6387" y="7195"/>
                    <a:pt x="6566" y="7326"/>
                    <a:pt x="6721" y="7493"/>
                  </a:cubicBezTo>
                  <a:cubicBezTo>
                    <a:pt x="6899" y="7636"/>
                    <a:pt x="7066" y="7815"/>
                    <a:pt x="7245" y="7969"/>
                  </a:cubicBezTo>
                  <a:cubicBezTo>
                    <a:pt x="7423" y="8112"/>
                    <a:pt x="7614" y="8243"/>
                    <a:pt x="7792" y="8386"/>
                  </a:cubicBezTo>
                  <a:cubicBezTo>
                    <a:pt x="7971" y="8517"/>
                    <a:pt x="8149" y="8660"/>
                    <a:pt x="8352" y="8803"/>
                  </a:cubicBezTo>
                  <a:cubicBezTo>
                    <a:pt x="8542" y="8934"/>
                    <a:pt x="8733" y="9053"/>
                    <a:pt x="8923" y="9184"/>
                  </a:cubicBezTo>
                  <a:cubicBezTo>
                    <a:pt x="9126" y="9315"/>
                    <a:pt x="9316" y="9434"/>
                    <a:pt x="9507" y="9553"/>
                  </a:cubicBezTo>
                  <a:cubicBezTo>
                    <a:pt x="9697" y="9672"/>
                    <a:pt x="9912" y="9779"/>
                    <a:pt x="10114" y="9886"/>
                  </a:cubicBezTo>
                  <a:cubicBezTo>
                    <a:pt x="10328" y="9993"/>
                    <a:pt x="10531" y="10077"/>
                    <a:pt x="10745" y="10184"/>
                  </a:cubicBezTo>
                  <a:cubicBezTo>
                    <a:pt x="10947" y="10291"/>
                    <a:pt x="11150" y="10422"/>
                    <a:pt x="11352" y="10505"/>
                  </a:cubicBezTo>
                  <a:cubicBezTo>
                    <a:pt x="11567" y="10601"/>
                    <a:pt x="11781" y="10672"/>
                    <a:pt x="11995" y="10767"/>
                  </a:cubicBezTo>
                  <a:cubicBezTo>
                    <a:pt x="12198" y="10851"/>
                    <a:pt x="12424" y="10922"/>
                    <a:pt x="12638" y="11005"/>
                  </a:cubicBezTo>
                  <a:cubicBezTo>
                    <a:pt x="12852" y="11077"/>
                    <a:pt x="13067" y="11136"/>
                    <a:pt x="13305" y="11184"/>
                  </a:cubicBezTo>
                  <a:cubicBezTo>
                    <a:pt x="13489" y="11230"/>
                    <a:pt x="13660" y="11248"/>
                    <a:pt x="13844" y="11248"/>
                  </a:cubicBezTo>
                  <a:cubicBezTo>
                    <a:pt x="13897" y="11248"/>
                    <a:pt x="13951" y="11246"/>
                    <a:pt x="14007" y="11244"/>
                  </a:cubicBezTo>
                  <a:cubicBezTo>
                    <a:pt x="14126" y="11244"/>
                    <a:pt x="14245" y="11208"/>
                    <a:pt x="14376" y="11184"/>
                  </a:cubicBezTo>
                  <a:cubicBezTo>
                    <a:pt x="14496" y="11148"/>
                    <a:pt x="14615" y="11077"/>
                    <a:pt x="14698" y="10982"/>
                  </a:cubicBezTo>
                  <a:cubicBezTo>
                    <a:pt x="14793" y="10898"/>
                    <a:pt x="14865" y="10779"/>
                    <a:pt x="14900" y="10672"/>
                  </a:cubicBezTo>
                  <a:cubicBezTo>
                    <a:pt x="14936" y="10565"/>
                    <a:pt x="14960" y="10422"/>
                    <a:pt x="14936" y="10327"/>
                  </a:cubicBezTo>
                  <a:cubicBezTo>
                    <a:pt x="14924" y="10208"/>
                    <a:pt x="14877" y="10172"/>
                    <a:pt x="14805" y="10148"/>
                  </a:cubicBezTo>
                  <a:cubicBezTo>
                    <a:pt x="14801" y="10147"/>
                    <a:pt x="14797" y="10147"/>
                    <a:pt x="14793" y="10147"/>
                  </a:cubicBezTo>
                  <a:cubicBezTo>
                    <a:pt x="14730" y="10147"/>
                    <a:pt x="14698" y="10236"/>
                    <a:pt x="14698" y="10303"/>
                  </a:cubicBezTo>
                  <a:cubicBezTo>
                    <a:pt x="14698" y="10374"/>
                    <a:pt x="14698" y="10470"/>
                    <a:pt x="14674" y="10553"/>
                  </a:cubicBezTo>
                  <a:cubicBezTo>
                    <a:pt x="14638" y="10648"/>
                    <a:pt x="14591" y="10720"/>
                    <a:pt x="14519" y="10791"/>
                  </a:cubicBezTo>
                  <a:cubicBezTo>
                    <a:pt x="14448" y="10863"/>
                    <a:pt x="14388" y="10922"/>
                    <a:pt x="14281" y="10970"/>
                  </a:cubicBezTo>
                  <a:cubicBezTo>
                    <a:pt x="14174" y="11017"/>
                    <a:pt x="14138" y="11041"/>
                    <a:pt x="13972" y="11041"/>
                  </a:cubicBezTo>
                  <a:cubicBezTo>
                    <a:pt x="13805" y="11041"/>
                    <a:pt x="13555" y="11005"/>
                    <a:pt x="13353" y="10946"/>
                  </a:cubicBezTo>
                  <a:cubicBezTo>
                    <a:pt x="13138" y="10886"/>
                    <a:pt x="12912" y="10803"/>
                    <a:pt x="12710" y="10732"/>
                  </a:cubicBezTo>
                  <a:cubicBezTo>
                    <a:pt x="12495" y="10660"/>
                    <a:pt x="12269" y="10601"/>
                    <a:pt x="12067" y="10505"/>
                  </a:cubicBezTo>
                  <a:lnTo>
                    <a:pt x="11448" y="10243"/>
                  </a:lnTo>
                  <a:cubicBezTo>
                    <a:pt x="11233" y="10148"/>
                    <a:pt x="11043" y="10053"/>
                    <a:pt x="10828" y="9946"/>
                  </a:cubicBezTo>
                  <a:cubicBezTo>
                    <a:pt x="10626" y="9839"/>
                    <a:pt x="10412" y="9767"/>
                    <a:pt x="10209" y="9660"/>
                  </a:cubicBezTo>
                  <a:cubicBezTo>
                    <a:pt x="9995" y="9553"/>
                    <a:pt x="9816" y="9434"/>
                    <a:pt x="9626" y="9315"/>
                  </a:cubicBezTo>
                  <a:lnTo>
                    <a:pt x="9042" y="8958"/>
                  </a:lnTo>
                  <a:cubicBezTo>
                    <a:pt x="8852" y="8838"/>
                    <a:pt x="8661" y="8707"/>
                    <a:pt x="8483" y="8577"/>
                  </a:cubicBezTo>
                  <a:cubicBezTo>
                    <a:pt x="8292" y="8446"/>
                    <a:pt x="8126" y="8291"/>
                    <a:pt x="7923" y="8160"/>
                  </a:cubicBezTo>
                  <a:cubicBezTo>
                    <a:pt x="7745" y="8029"/>
                    <a:pt x="7566" y="7862"/>
                    <a:pt x="7399" y="7731"/>
                  </a:cubicBezTo>
                  <a:cubicBezTo>
                    <a:pt x="7209" y="7576"/>
                    <a:pt x="7018" y="7457"/>
                    <a:pt x="6840" y="7314"/>
                  </a:cubicBezTo>
                  <a:cubicBezTo>
                    <a:pt x="6661" y="7160"/>
                    <a:pt x="6483" y="7017"/>
                    <a:pt x="6316" y="6862"/>
                  </a:cubicBezTo>
                  <a:cubicBezTo>
                    <a:pt x="6137" y="6719"/>
                    <a:pt x="6006" y="6517"/>
                    <a:pt x="5840" y="6362"/>
                  </a:cubicBezTo>
                  <a:cubicBezTo>
                    <a:pt x="5685" y="6195"/>
                    <a:pt x="5506" y="6040"/>
                    <a:pt x="5340" y="5886"/>
                  </a:cubicBezTo>
                  <a:cubicBezTo>
                    <a:pt x="5173" y="5719"/>
                    <a:pt x="5042" y="5529"/>
                    <a:pt x="4875" y="5362"/>
                  </a:cubicBezTo>
                  <a:cubicBezTo>
                    <a:pt x="4720" y="5195"/>
                    <a:pt x="4530" y="5052"/>
                    <a:pt x="4375" y="4874"/>
                  </a:cubicBezTo>
                  <a:cubicBezTo>
                    <a:pt x="4209" y="4695"/>
                    <a:pt x="4078" y="4516"/>
                    <a:pt x="3923" y="4338"/>
                  </a:cubicBezTo>
                  <a:cubicBezTo>
                    <a:pt x="3780" y="4159"/>
                    <a:pt x="3613" y="3993"/>
                    <a:pt x="3458" y="3814"/>
                  </a:cubicBezTo>
                  <a:cubicBezTo>
                    <a:pt x="3316" y="3647"/>
                    <a:pt x="3149" y="3469"/>
                    <a:pt x="3006" y="3302"/>
                  </a:cubicBezTo>
                  <a:cubicBezTo>
                    <a:pt x="2851" y="3147"/>
                    <a:pt x="2696" y="2969"/>
                    <a:pt x="2542" y="2802"/>
                  </a:cubicBezTo>
                  <a:cubicBezTo>
                    <a:pt x="2399" y="2635"/>
                    <a:pt x="2244" y="2457"/>
                    <a:pt x="2101" y="2278"/>
                  </a:cubicBezTo>
                  <a:cubicBezTo>
                    <a:pt x="1946" y="2100"/>
                    <a:pt x="1803" y="1933"/>
                    <a:pt x="1649" y="1754"/>
                  </a:cubicBezTo>
                  <a:cubicBezTo>
                    <a:pt x="1506" y="1576"/>
                    <a:pt x="1339" y="1421"/>
                    <a:pt x="1184" y="1242"/>
                  </a:cubicBezTo>
                  <a:cubicBezTo>
                    <a:pt x="1041" y="1064"/>
                    <a:pt x="934" y="897"/>
                    <a:pt x="791" y="718"/>
                  </a:cubicBezTo>
                  <a:lnTo>
                    <a:pt x="791" y="718"/>
                  </a:lnTo>
                  <a:cubicBezTo>
                    <a:pt x="791" y="718"/>
                    <a:pt x="798" y="732"/>
                    <a:pt x="795" y="732"/>
                  </a:cubicBezTo>
                  <a:cubicBezTo>
                    <a:pt x="793" y="732"/>
                    <a:pt x="783" y="722"/>
                    <a:pt x="756" y="683"/>
                  </a:cubicBezTo>
                  <a:cubicBezTo>
                    <a:pt x="696" y="611"/>
                    <a:pt x="375" y="230"/>
                    <a:pt x="279" y="123"/>
                  </a:cubicBezTo>
                  <a:cubicBezTo>
                    <a:pt x="196" y="28"/>
                    <a:pt x="232" y="64"/>
                    <a:pt x="137" y="16"/>
                  </a:cubicBezTo>
                  <a:cubicBezTo>
                    <a:pt x="117" y="5"/>
                    <a:pt x="101" y="1"/>
                    <a:pt x="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69" name="Google Shape;20169;p28"/>
            <p:cNvSpPr/>
            <p:nvPr/>
          </p:nvSpPr>
          <p:spPr>
            <a:xfrm>
              <a:off x="4360350" y="2802525"/>
              <a:ext cx="118800" cy="192650"/>
            </a:xfrm>
            <a:custGeom>
              <a:avLst/>
              <a:gdLst/>
              <a:ahLst/>
              <a:cxnLst/>
              <a:rect l="l" t="t" r="r" b="b"/>
              <a:pathLst>
                <a:path w="4752" h="7706" extrusionOk="0">
                  <a:moveTo>
                    <a:pt x="147" y="0"/>
                  </a:moveTo>
                  <a:cubicBezTo>
                    <a:pt x="85" y="0"/>
                    <a:pt x="20" y="24"/>
                    <a:pt x="13" y="61"/>
                  </a:cubicBezTo>
                  <a:cubicBezTo>
                    <a:pt x="8" y="86"/>
                    <a:pt x="7" y="90"/>
                    <a:pt x="7" y="90"/>
                  </a:cubicBezTo>
                  <a:cubicBezTo>
                    <a:pt x="7" y="90"/>
                    <a:pt x="7" y="89"/>
                    <a:pt x="6" y="89"/>
                  </a:cubicBezTo>
                  <a:cubicBezTo>
                    <a:pt x="6" y="89"/>
                    <a:pt x="5" y="92"/>
                    <a:pt x="1" y="109"/>
                  </a:cubicBezTo>
                  <a:cubicBezTo>
                    <a:pt x="1" y="157"/>
                    <a:pt x="1" y="109"/>
                    <a:pt x="13" y="180"/>
                  </a:cubicBezTo>
                  <a:cubicBezTo>
                    <a:pt x="24" y="264"/>
                    <a:pt x="72" y="419"/>
                    <a:pt x="84" y="526"/>
                  </a:cubicBezTo>
                  <a:cubicBezTo>
                    <a:pt x="108" y="633"/>
                    <a:pt x="167" y="764"/>
                    <a:pt x="179" y="883"/>
                  </a:cubicBezTo>
                  <a:cubicBezTo>
                    <a:pt x="191" y="1002"/>
                    <a:pt x="203" y="1121"/>
                    <a:pt x="239" y="1240"/>
                  </a:cubicBezTo>
                  <a:cubicBezTo>
                    <a:pt x="251" y="1359"/>
                    <a:pt x="251" y="1478"/>
                    <a:pt x="286" y="1597"/>
                  </a:cubicBezTo>
                  <a:cubicBezTo>
                    <a:pt x="298" y="1716"/>
                    <a:pt x="322" y="1835"/>
                    <a:pt x="346" y="1954"/>
                  </a:cubicBezTo>
                  <a:cubicBezTo>
                    <a:pt x="358" y="2073"/>
                    <a:pt x="358" y="2181"/>
                    <a:pt x="382" y="2312"/>
                  </a:cubicBezTo>
                  <a:cubicBezTo>
                    <a:pt x="405" y="2443"/>
                    <a:pt x="405" y="2502"/>
                    <a:pt x="429" y="2681"/>
                  </a:cubicBezTo>
                  <a:cubicBezTo>
                    <a:pt x="465" y="2859"/>
                    <a:pt x="525" y="3181"/>
                    <a:pt x="548" y="3383"/>
                  </a:cubicBezTo>
                  <a:cubicBezTo>
                    <a:pt x="584" y="3597"/>
                    <a:pt x="620" y="3907"/>
                    <a:pt x="644" y="4086"/>
                  </a:cubicBezTo>
                  <a:cubicBezTo>
                    <a:pt x="667" y="4264"/>
                    <a:pt x="715" y="4312"/>
                    <a:pt x="739" y="4443"/>
                  </a:cubicBezTo>
                  <a:cubicBezTo>
                    <a:pt x="775" y="4574"/>
                    <a:pt x="775" y="4681"/>
                    <a:pt x="798" y="4800"/>
                  </a:cubicBezTo>
                  <a:lnTo>
                    <a:pt x="894" y="5157"/>
                  </a:lnTo>
                  <a:cubicBezTo>
                    <a:pt x="917" y="5276"/>
                    <a:pt x="917" y="5395"/>
                    <a:pt x="965" y="5526"/>
                  </a:cubicBezTo>
                  <a:cubicBezTo>
                    <a:pt x="1013" y="5645"/>
                    <a:pt x="1072" y="5753"/>
                    <a:pt x="1120" y="5872"/>
                  </a:cubicBezTo>
                  <a:cubicBezTo>
                    <a:pt x="1156" y="5991"/>
                    <a:pt x="1203" y="6110"/>
                    <a:pt x="1263" y="6217"/>
                  </a:cubicBezTo>
                  <a:cubicBezTo>
                    <a:pt x="1322" y="6324"/>
                    <a:pt x="1394" y="6419"/>
                    <a:pt x="1477" y="6538"/>
                  </a:cubicBezTo>
                  <a:cubicBezTo>
                    <a:pt x="1548" y="6645"/>
                    <a:pt x="1620" y="6753"/>
                    <a:pt x="1715" y="6836"/>
                  </a:cubicBezTo>
                  <a:cubicBezTo>
                    <a:pt x="1799" y="6943"/>
                    <a:pt x="1894" y="7015"/>
                    <a:pt x="1989" y="7110"/>
                  </a:cubicBezTo>
                  <a:cubicBezTo>
                    <a:pt x="2096" y="7193"/>
                    <a:pt x="2203" y="7241"/>
                    <a:pt x="2310" y="7312"/>
                  </a:cubicBezTo>
                  <a:cubicBezTo>
                    <a:pt x="2406" y="7384"/>
                    <a:pt x="2501" y="7491"/>
                    <a:pt x="2620" y="7550"/>
                  </a:cubicBezTo>
                  <a:cubicBezTo>
                    <a:pt x="2739" y="7610"/>
                    <a:pt x="2870" y="7622"/>
                    <a:pt x="2989" y="7658"/>
                  </a:cubicBezTo>
                  <a:cubicBezTo>
                    <a:pt x="3120" y="7681"/>
                    <a:pt x="3239" y="7705"/>
                    <a:pt x="3370" y="7705"/>
                  </a:cubicBezTo>
                  <a:cubicBezTo>
                    <a:pt x="3513" y="7705"/>
                    <a:pt x="3632" y="7669"/>
                    <a:pt x="3763" y="7646"/>
                  </a:cubicBezTo>
                  <a:cubicBezTo>
                    <a:pt x="3894" y="7610"/>
                    <a:pt x="4001" y="7562"/>
                    <a:pt x="4120" y="7527"/>
                  </a:cubicBezTo>
                  <a:cubicBezTo>
                    <a:pt x="4239" y="7479"/>
                    <a:pt x="4382" y="7467"/>
                    <a:pt x="4489" y="7384"/>
                  </a:cubicBezTo>
                  <a:cubicBezTo>
                    <a:pt x="4596" y="7312"/>
                    <a:pt x="4680" y="7205"/>
                    <a:pt x="4727" y="7134"/>
                  </a:cubicBezTo>
                  <a:cubicBezTo>
                    <a:pt x="4751" y="7062"/>
                    <a:pt x="4704" y="7026"/>
                    <a:pt x="4668" y="6991"/>
                  </a:cubicBezTo>
                  <a:cubicBezTo>
                    <a:pt x="4651" y="6956"/>
                    <a:pt x="4595" y="6909"/>
                    <a:pt x="4539" y="6909"/>
                  </a:cubicBezTo>
                  <a:cubicBezTo>
                    <a:pt x="4518" y="6909"/>
                    <a:pt x="4497" y="6915"/>
                    <a:pt x="4477" y="6931"/>
                  </a:cubicBezTo>
                  <a:cubicBezTo>
                    <a:pt x="4406" y="6967"/>
                    <a:pt x="4346" y="7074"/>
                    <a:pt x="4263" y="7122"/>
                  </a:cubicBezTo>
                  <a:cubicBezTo>
                    <a:pt x="4180" y="7181"/>
                    <a:pt x="4108" y="7253"/>
                    <a:pt x="4001" y="7300"/>
                  </a:cubicBezTo>
                  <a:cubicBezTo>
                    <a:pt x="3894" y="7348"/>
                    <a:pt x="3787" y="7348"/>
                    <a:pt x="3668" y="7360"/>
                  </a:cubicBezTo>
                  <a:cubicBezTo>
                    <a:pt x="3573" y="7372"/>
                    <a:pt x="3465" y="7372"/>
                    <a:pt x="3346" y="7372"/>
                  </a:cubicBezTo>
                  <a:cubicBezTo>
                    <a:pt x="3239" y="7372"/>
                    <a:pt x="3120" y="7372"/>
                    <a:pt x="3013" y="7348"/>
                  </a:cubicBezTo>
                  <a:cubicBezTo>
                    <a:pt x="2918" y="7312"/>
                    <a:pt x="2811" y="7265"/>
                    <a:pt x="2703" y="7229"/>
                  </a:cubicBezTo>
                  <a:cubicBezTo>
                    <a:pt x="2596" y="7181"/>
                    <a:pt x="2513" y="7122"/>
                    <a:pt x="2418" y="7062"/>
                  </a:cubicBezTo>
                  <a:cubicBezTo>
                    <a:pt x="2334" y="7003"/>
                    <a:pt x="2215" y="6955"/>
                    <a:pt x="2120" y="6884"/>
                  </a:cubicBezTo>
                  <a:cubicBezTo>
                    <a:pt x="2037" y="6812"/>
                    <a:pt x="1977" y="6717"/>
                    <a:pt x="1906" y="6622"/>
                  </a:cubicBezTo>
                  <a:cubicBezTo>
                    <a:pt x="1822" y="6538"/>
                    <a:pt x="1739" y="6467"/>
                    <a:pt x="1679" y="6360"/>
                  </a:cubicBezTo>
                  <a:cubicBezTo>
                    <a:pt x="1620" y="6264"/>
                    <a:pt x="1548" y="6169"/>
                    <a:pt x="1501" y="6062"/>
                  </a:cubicBezTo>
                  <a:cubicBezTo>
                    <a:pt x="1441" y="5955"/>
                    <a:pt x="1406" y="5836"/>
                    <a:pt x="1370" y="5729"/>
                  </a:cubicBezTo>
                  <a:cubicBezTo>
                    <a:pt x="1322" y="5633"/>
                    <a:pt x="1287" y="5514"/>
                    <a:pt x="1263" y="5407"/>
                  </a:cubicBezTo>
                  <a:cubicBezTo>
                    <a:pt x="1215" y="5288"/>
                    <a:pt x="1156" y="5193"/>
                    <a:pt x="1132" y="5074"/>
                  </a:cubicBezTo>
                  <a:cubicBezTo>
                    <a:pt x="1096" y="4955"/>
                    <a:pt x="1048" y="4860"/>
                    <a:pt x="1037" y="4740"/>
                  </a:cubicBezTo>
                  <a:cubicBezTo>
                    <a:pt x="1013" y="4621"/>
                    <a:pt x="1037" y="4502"/>
                    <a:pt x="1013" y="4383"/>
                  </a:cubicBezTo>
                  <a:cubicBezTo>
                    <a:pt x="977" y="4264"/>
                    <a:pt x="929" y="4157"/>
                    <a:pt x="917" y="4038"/>
                  </a:cubicBezTo>
                  <a:cubicBezTo>
                    <a:pt x="906" y="3919"/>
                    <a:pt x="917" y="3800"/>
                    <a:pt x="906" y="3681"/>
                  </a:cubicBezTo>
                  <a:cubicBezTo>
                    <a:pt x="894" y="3562"/>
                    <a:pt x="834" y="3455"/>
                    <a:pt x="810" y="3336"/>
                  </a:cubicBezTo>
                  <a:cubicBezTo>
                    <a:pt x="798" y="3216"/>
                    <a:pt x="810" y="3097"/>
                    <a:pt x="798" y="2978"/>
                  </a:cubicBezTo>
                  <a:lnTo>
                    <a:pt x="763" y="2621"/>
                  </a:lnTo>
                  <a:cubicBezTo>
                    <a:pt x="739" y="2502"/>
                    <a:pt x="715" y="2383"/>
                    <a:pt x="691" y="2264"/>
                  </a:cubicBezTo>
                  <a:cubicBezTo>
                    <a:pt x="679" y="2145"/>
                    <a:pt x="656" y="2026"/>
                    <a:pt x="620" y="1907"/>
                  </a:cubicBezTo>
                  <a:lnTo>
                    <a:pt x="584" y="1550"/>
                  </a:lnTo>
                  <a:cubicBezTo>
                    <a:pt x="560" y="1431"/>
                    <a:pt x="536" y="1311"/>
                    <a:pt x="513" y="1192"/>
                  </a:cubicBezTo>
                  <a:cubicBezTo>
                    <a:pt x="501" y="1073"/>
                    <a:pt x="453" y="954"/>
                    <a:pt x="429" y="835"/>
                  </a:cubicBezTo>
                  <a:cubicBezTo>
                    <a:pt x="417" y="716"/>
                    <a:pt x="441" y="621"/>
                    <a:pt x="417" y="502"/>
                  </a:cubicBezTo>
                  <a:cubicBezTo>
                    <a:pt x="417" y="502"/>
                    <a:pt x="417" y="504"/>
                    <a:pt x="417" y="504"/>
                  </a:cubicBezTo>
                  <a:cubicBezTo>
                    <a:pt x="415" y="504"/>
                    <a:pt x="413" y="499"/>
                    <a:pt x="405" y="478"/>
                  </a:cubicBezTo>
                  <a:cubicBezTo>
                    <a:pt x="382" y="454"/>
                    <a:pt x="370" y="335"/>
                    <a:pt x="358" y="288"/>
                  </a:cubicBezTo>
                  <a:cubicBezTo>
                    <a:pt x="346" y="228"/>
                    <a:pt x="346" y="157"/>
                    <a:pt x="310" y="97"/>
                  </a:cubicBezTo>
                  <a:cubicBezTo>
                    <a:pt x="286" y="49"/>
                    <a:pt x="286" y="61"/>
                    <a:pt x="239" y="26"/>
                  </a:cubicBezTo>
                  <a:cubicBezTo>
                    <a:pt x="217" y="8"/>
                    <a:pt x="182" y="0"/>
                    <a:pt x="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70" name="Google Shape;20170;p28"/>
            <p:cNvSpPr/>
            <p:nvPr/>
          </p:nvSpPr>
          <p:spPr>
            <a:xfrm>
              <a:off x="4112125" y="2467675"/>
              <a:ext cx="242900" cy="178175"/>
            </a:xfrm>
            <a:custGeom>
              <a:avLst/>
              <a:gdLst/>
              <a:ahLst/>
              <a:cxnLst/>
              <a:rect l="l" t="t" r="r" b="b"/>
              <a:pathLst>
                <a:path w="9716" h="7127" extrusionOk="0">
                  <a:moveTo>
                    <a:pt x="168" y="0"/>
                  </a:moveTo>
                  <a:cubicBezTo>
                    <a:pt x="97" y="0"/>
                    <a:pt x="0" y="111"/>
                    <a:pt x="12" y="168"/>
                  </a:cubicBezTo>
                  <a:cubicBezTo>
                    <a:pt x="24" y="198"/>
                    <a:pt x="24" y="201"/>
                    <a:pt x="24" y="201"/>
                  </a:cubicBezTo>
                  <a:cubicBezTo>
                    <a:pt x="24" y="201"/>
                    <a:pt x="24" y="201"/>
                    <a:pt x="24" y="201"/>
                  </a:cubicBezTo>
                  <a:cubicBezTo>
                    <a:pt x="24" y="201"/>
                    <a:pt x="27" y="202"/>
                    <a:pt x="36" y="216"/>
                  </a:cubicBezTo>
                  <a:cubicBezTo>
                    <a:pt x="47" y="239"/>
                    <a:pt x="59" y="263"/>
                    <a:pt x="71" y="275"/>
                  </a:cubicBezTo>
                  <a:cubicBezTo>
                    <a:pt x="167" y="394"/>
                    <a:pt x="274" y="478"/>
                    <a:pt x="369" y="597"/>
                  </a:cubicBezTo>
                  <a:cubicBezTo>
                    <a:pt x="464" y="704"/>
                    <a:pt x="583" y="787"/>
                    <a:pt x="690" y="906"/>
                  </a:cubicBezTo>
                  <a:cubicBezTo>
                    <a:pt x="774" y="1013"/>
                    <a:pt x="881" y="1132"/>
                    <a:pt x="964" y="1240"/>
                  </a:cubicBezTo>
                  <a:cubicBezTo>
                    <a:pt x="1060" y="1347"/>
                    <a:pt x="1143" y="1466"/>
                    <a:pt x="1238" y="1585"/>
                  </a:cubicBezTo>
                  <a:cubicBezTo>
                    <a:pt x="1321" y="1680"/>
                    <a:pt x="1429" y="1787"/>
                    <a:pt x="1524" y="1906"/>
                  </a:cubicBezTo>
                  <a:cubicBezTo>
                    <a:pt x="1619" y="2025"/>
                    <a:pt x="1679" y="2133"/>
                    <a:pt x="1798" y="2252"/>
                  </a:cubicBezTo>
                  <a:cubicBezTo>
                    <a:pt x="1905" y="2371"/>
                    <a:pt x="1952" y="2442"/>
                    <a:pt x="2083" y="2597"/>
                  </a:cubicBezTo>
                  <a:cubicBezTo>
                    <a:pt x="2214" y="2740"/>
                    <a:pt x="2536" y="3061"/>
                    <a:pt x="2667" y="3204"/>
                  </a:cubicBezTo>
                  <a:cubicBezTo>
                    <a:pt x="2798" y="3359"/>
                    <a:pt x="2857" y="3418"/>
                    <a:pt x="2976" y="3537"/>
                  </a:cubicBezTo>
                  <a:cubicBezTo>
                    <a:pt x="3084" y="3657"/>
                    <a:pt x="3167" y="3740"/>
                    <a:pt x="3274" y="3847"/>
                  </a:cubicBezTo>
                  <a:cubicBezTo>
                    <a:pt x="3381" y="3954"/>
                    <a:pt x="3512" y="4026"/>
                    <a:pt x="3619" y="4133"/>
                  </a:cubicBezTo>
                  <a:cubicBezTo>
                    <a:pt x="3727" y="4228"/>
                    <a:pt x="3810" y="4335"/>
                    <a:pt x="3929" y="4442"/>
                  </a:cubicBezTo>
                  <a:cubicBezTo>
                    <a:pt x="4048" y="4549"/>
                    <a:pt x="4143" y="4633"/>
                    <a:pt x="4262" y="4740"/>
                  </a:cubicBezTo>
                  <a:cubicBezTo>
                    <a:pt x="4358" y="4847"/>
                    <a:pt x="4453" y="4966"/>
                    <a:pt x="4560" y="5061"/>
                  </a:cubicBezTo>
                  <a:cubicBezTo>
                    <a:pt x="4655" y="5169"/>
                    <a:pt x="4798" y="5240"/>
                    <a:pt x="4893" y="5335"/>
                  </a:cubicBezTo>
                  <a:cubicBezTo>
                    <a:pt x="5012" y="5419"/>
                    <a:pt x="5108" y="5526"/>
                    <a:pt x="5227" y="5633"/>
                  </a:cubicBezTo>
                  <a:lnTo>
                    <a:pt x="5584" y="5895"/>
                  </a:lnTo>
                  <a:lnTo>
                    <a:pt x="5941" y="6169"/>
                  </a:lnTo>
                  <a:cubicBezTo>
                    <a:pt x="6060" y="6252"/>
                    <a:pt x="6179" y="6335"/>
                    <a:pt x="6310" y="6407"/>
                  </a:cubicBezTo>
                  <a:cubicBezTo>
                    <a:pt x="6429" y="6478"/>
                    <a:pt x="6560" y="6538"/>
                    <a:pt x="6703" y="6609"/>
                  </a:cubicBezTo>
                  <a:cubicBezTo>
                    <a:pt x="6834" y="6693"/>
                    <a:pt x="6941" y="6812"/>
                    <a:pt x="7072" y="6871"/>
                  </a:cubicBezTo>
                  <a:cubicBezTo>
                    <a:pt x="7203" y="6931"/>
                    <a:pt x="7358" y="6966"/>
                    <a:pt x="7501" y="7014"/>
                  </a:cubicBezTo>
                  <a:cubicBezTo>
                    <a:pt x="7656" y="7062"/>
                    <a:pt x="7798" y="7086"/>
                    <a:pt x="7953" y="7121"/>
                  </a:cubicBezTo>
                  <a:cubicBezTo>
                    <a:pt x="8001" y="7125"/>
                    <a:pt x="8050" y="7127"/>
                    <a:pt x="8100" y="7127"/>
                  </a:cubicBezTo>
                  <a:cubicBezTo>
                    <a:pt x="8199" y="7127"/>
                    <a:pt x="8302" y="7121"/>
                    <a:pt x="8406" y="7121"/>
                  </a:cubicBezTo>
                  <a:cubicBezTo>
                    <a:pt x="8560" y="7121"/>
                    <a:pt x="8703" y="7086"/>
                    <a:pt x="8858" y="7062"/>
                  </a:cubicBezTo>
                  <a:cubicBezTo>
                    <a:pt x="9001" y="7026"/>
                    <a:pt x="9180" y="7050"/>
                    <a:pt x="9322" y="7002"/>
                  </a:cubicBezTo>
                  <a:cubicBezTo>
                    <a:pt x="9453" y="6955"/>
                    <a:pt x="9596" y="6847"/>
                    <a:pt x="9680" y="6788"/>
                  </a:cubicBezTo>
                  <a:cubicBezTo>
                    <a:pt x="9715" y="6728"/>
                    <a:pt x="9680" y="6705"/>
                    <a:pt x="9656" y="6633"/>
                  </a:cubicBezTo>
                  <a:cubicBezTo>
                    <a:pt x="9646" y="6585"/>
                    <a:pt x="9605" y="6513"/>
                    <a:pt x="9533" y="6513"/>
                  </a:cubicBezTo>
                  <a:cubicBezTo>
                    <a:pt x="9516" y="6513"/>
                    <a:pt x="9497" y="6517"/>
                    <a:pt x="9477" y="6526"/>
                  </a:cubicBezTo>
                  <a:cubicBezTo>
                    <a:pt x="9394" y="6574"/>
                    <a:pt x="9275" y="6657"/>
                    <a:pt x="9156" y="6693"/>
                  </a:cubicBezTo>
                  <a:cubicBezTo>
                    <a:pt x="9037" y="6728"/>
                    <a:pt x="8918" y="6812"/>
                    <a:pt x="8775" y="6824"/>
                  </a:cubicBezTo>
                  <a:cubicBezTo>
                    <a:pt x="8731" y="6832"/>
                    <a:pt x="8687" y="6834"/>
                    <a:pt x="8644" y="6834"/>
                  </a:cubicBezTo>
                  <a:cubicBezTo>
                    <a:pt x="8556" y="6834"/>
                    <a:pt x="8469" y="6824"/>
                    <a:pt x="8382" y="6824"/>
                  </a:cubicBezTo>
                  <a:cubicBezTo>
                    <a:pt x="8239" y="6824"/>
                    <a:pt x="8108" y="6812"/>
                    <a:pt x="7977" y="6776"/>
                  </a:cubicBezTo>
                  <a:cubicBezTo>
                    <a:pt x="7846" y="6764"/>
                    <a:pt x="7703" y="6752"/>
                    <a:pt x="7572" y="6705"/>
                  </a:cubicBezTo>
                  <a:cubicBezTo>
                    <a:pt x="7441" y="6657"/>
                    <a:pt x="7322" y="6609"/>
                    <a:pt x="7191" y="6550"/>
                  </a:cubicBezTo>
                  <a:cubicBezTo>
                    <a:pt x="7048" y="6490"/>
                    <a:pt x="6929" y="6431"/>
                    <a:pt x="6810" y="6359"/>
                  </a:cubicBezTo>
                  <a:cubicBezTo>
                    <a:pt x="6691" y="6288"/>
                    <a:pt x="6560" y="6252"/>
                    <a:pt x="6429" y="6169"/>
                  </a:cubicBezTo>
                  <a:cubicBezTo>
                    <a:pt x="6310" y="6097"/>
                    <a:pt x="6203" y="5990"/>
                    <a:pt x="6084" y="5919"/>
                  </a:cubicBezTo>
                  <a:cubicBezTo>
                    <a:pt x="5965" y="5823"/>
                    <a:pt x="5846" y="5764"/>
                    <a:pt x="5727" y="5669"/>
                  </a:cubicBezTo>
                  <a:cubicBezTo>
                    <a:pt x="5608" y="5585"/>
                    <a:pt x="5489" y="5514"/>
                    <a:pt x="5381" y="5407"/>
                  </a:cubicBezTo>
                  <a:cubicBezTo>
                    <a:pt x="5286" y="5311"/>
                    <a:pt x="5179" y="5216"/>
                    <a:pt x="5072" y="5109"/>
                  </a:cubicBezTo>
                  <a:cubicBezTo>
                    <a:pt x="4965" y="5014"/>
                    <a:pt x="4870" y="4907"/>
                    <a:pt x="4762" y="4811"/>
                  </a:cubicBezTo>
                  <a:cubicBezTo>
                    <a:pt x="4655" y="4716"/>
                    <a:pt x="4524" y="4645"/>
                    <a:pt x="4417" y="4538"/>
                  </a:cubicBezTo>
                  <a:cubicBezTo>
                    <a:pt x="4322" y="4454"/>
                    <a:pt x="4215" y="4347"/>
                    <a:pt x="4096" y="4264"/>
                  </a:cubicBezTo>
                  <a:cubicBezTo>
                    <a:pt x="3988" y="4157"/>
                    <a:pt x="3917" y="4026"/>
                    <a:pt x="3810" y="3918"/>
                  </a:cubicBezTo>
                  <a:cubicBezTo>
                    <a:pt x="3703" y="3811"/>
                    <a:pt x="3584" y="3740"/>
                    <a:pt x="3476" y="3633"/>
                  </a:cubicBezTo>
                  <a:cubicBezTo>
                    <a:pt x="3381" y="3537"/>
                    <a:pt x="3322" y="3395"/>
                    <a:pt x="3215" y="3287"/>
                  </a:cubicBezTo>
                  <a:cubicBezTo>
                    <a:pt x="3107" y="3192"/>
                    <a:pt x="2988" y="3133"/>
                    <a:pt x="2881" y="3014"/>
                  </a:cubicBezTo>
                  <a:cubicBezTo>
                    <a:pt x="2786" y="2895"/>
                    <a:pt x="2738" y="2799"/>
                    <a:pt x="2607" y="2668"/>
                  </a:cubicBezTo>
                  <a:cubicBezTo>
                    <a:pt x="2464" y="2525"/>
                    <a:pt x="2167" y="2192"/>
                    <a:pt x="2036" y="2049"/>
                  </a:cubicBezTo>
                  <a:cubicBezTo>
                    <a:pt x="1905" y="1894"/>
                    <a:pt x="1845" y="1835"/>
                    <a:pt x="1738" y="1716"/>
                  </a:cubicBezTo>
                  <a:cubicBezTo>
                    <a:pt x="1631" y="1597"/>
                    <a:pt x="1560" y="1490"/>
                    <a:pt x="1452" y="1394"/>
                  </a:cubicBezTo>
                  <a:cubicBezTo>
                    <a:pt x="1357" y="1275"/>
                    <a:pt x="1262" y="1168"/>
                    <a:pt x="1179" y="1061"/>
                  </a:cubicBezTo>
                  <a:cubicBezTo>
                    <a:pt x="1083" y="954"/>
                    <a:pt x="964" y="870"/>
                    <a:pt x="881" y="751"/>
                  </a:cubicBezTo>
                  <a:cubicBezTo>
                    <a:pt x="786" y="644"/>
                    <a:pt x="738" y="513"/>
                    <a:pt x="643" y="406"/>
                  </a:cubicBezTo>
                  <a:lnTo>
                    <a:pt x="619" y="394"/>
                  </a:lnTo>
                  <a:cubicBezTo>
                    <a:pt x="595" y="358"/>
                    <a:pt x="500" y="275"/>
                    <a:pt x="464" y="216"/>
                  </a:cubicBezTo>
                  <a:cubicBezTo>
                    <a:pt x="417" y="168"/>
                    <a:pt x="357" y="85"/>
                    <a:pt x="298" y="49"/>
                  </a:cubicBezTo>
                  <a:cubicBezTo>
                    <a:pt x="238" y="1"/>
                    <a:pt x="250" y="13"/>
                    <a:pt x="178" y="1"/>
                  </a:cubicBezTo>
                  <a:cubicBezTo>
                    <a:pt x="175" y="1"/>
                    <a:pt x="172" y="0"/>
                    <a:pt x="1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71" name="Google Shape;20171;p28"/>
            <p:cNvSpPr/>
            <p:nvPr/>
          </p:nvSpPr>
          <p:spPr>
            <a:xfrm>
              <a:off x="3871300" y="2324750"/>
              <a:ext cx="321200" cy="145575"/>
            </a:xfrm>
            <a:custGeom>
              <a:avLst/>
              <a:gdLst/>
              <a:ahLst/>
              <a:cxnLst/>
              <a:rect l="l" t="t" r="r" b="b"/>
              <a:pathLst>
                <a:path w="12848" h="5823" extrusionOk="0">
                  <a:moveTo>
                    <a:pt x="214" y="0"/>
                  </a:moveTo>
                  <a:cubicBezTo>
                    <a:pt x="200" y="0"/>
                    <a:pt x="185" y="3"/>
                    <a:pt x="144" y="3"/>
                  </a:cubicBezTo>
                  <a:cubicBezTo>
                    <a:pt x="48" y="3"/>
                    <a:pt x="1" y="158"/>
                    <a:pt x="36" y="218"/>
                  </a:cubicBezTo>
                  <a:cubicBezTo>
                    <a:pt x="52" y="244"/>
                    <a:pt x="56" y="249"/>
                    <a:pt x="58" y="249"/>
                  </a:cubicBezTo>
                  <a:cubicBezTo>
                    <a:pt x="59" y="249"/>
                    <a:pt x="59" y="246"/>
                    <a:pt x="62" y="246"/>
                  </a:cubicBezTo>
                  <a:cubicBezTo>
                    <a:pt x="64" y="246"/>
                    <a:pt x="66" y="248"/>
                    <a:pt x="72" y="253"/>
                  </a:cubicBezTo>
                  <a:cubicBezTo>
                    <a:pt x="108" y="289"/>
                    <a:pt x="132" y="301"/>
                    <a:pt x="155" y="313"/>
                  </a:cubicBezTo>
                  <a:cubicBezTo>
                    <a:pt x="298" y="408"/>
                    <a:pt x="453" y="480"/>
                    <a:pt x="596" y="575"/>
                  </a:cubicBezTo>
                  <a:cubicBezTo>
                    <a:pt x="751" y="658"/>
                    <a:pt x="906" y="718"/>
                    <a:pt x="1048" y="813"/>
                  </a:cubicBezTo>
                  <a:cubicBezTo>
                    <a:pt x="1191" y="896"/>
                    <a:pt x="1322" y="992"/>
                    <a:pt x="1477" y="1087"/>
                  </a:cubicBezTo>
                  <a:cubicBezTo>
                    <a:pt x="1620" y="1182"/>
                    <a:pt x="1763" y="1289"/>
                    <a:pt x="1894" y="1373"/>
                  </a:cubicBezTo>
                  <a:cubicBezTo>
                    <a:pt x="2037" y="1468"/>
                    <a:pt x="2180" y="1551"/>
                    <a:pt x="2322" y="1646"/>
                  </a:cubicBezTo>
                  <a:cubicBezTo>
                    <a:pt x="2477" y="1730"/>
                    <a:pt x="2596" y="1837"/>
                    <a:pt x="2739" y="1944"/>
                  </a:cubicBezTo>
                  <a:cubicBezTo>
                    <a:pt x="2894" y="2039"/>
                    <a:pt x="2977" y="2099"/>
                    <a:pt x="3168" y="2242"/>
                  </a:cubicBezTo>
                  <a:cubicBezTo>
                    <a:pt x="3370" y="2361"/>
                    <a:pt x="3811" y="2623"/>
                    <a:pt x="4001" y="2754"/>
                  </a:cubicBezTo>
                  <a:cubicBezTo>
                    <a:pt x="4204" y="2873"/>
                    <a:pt x="4287" y="2932"/>
                    <a:pt x="4442" y="3039"/>
                  </a:cubicBezTo>
                  <a:cubicBezTo>
                    <a:pt x="4585" y="3147"/>
                    <a:pt x="4716" y="3230"/>
                    <a:pt x="4858" y="3325"/>
                  </a:cubicBezTo>
                  <a:cubicBezTo>
                    <a:pt x="5001" y="3408"/>
                    <a:pt x="5156" y="3468"/>
                    <a:pt x="5299" y="3563"/>
                  </a:cubicBezTo>
                  <a:cubicBezTo>
                    <a:pt x="5454" y="3647"/>
                    <a:pt x="5585" y="3754"/>
                    <a:pt x="5716" y="3849"/>
                  </a:cubicBezTo>
                  <a:cubicBezTo>
                    <a:pt x="5870" y="3932"/>
                    <a:pt x="6001" y="4028"/>
                    <a:pt x="6144" y="4111"/>
                  </a:cubicBezTo>
                  <a:cubicBezTo>
                    <a:pt x="6299" y="4206"/>
                    <a:pt x="6418" y="4325"/>
                    <a:pt x="6549" y="4421"/>
                  </a:cubicBezTo>
                  <a:cubicBezTo>
                    <a:pt x="6704" y="4516"/>
                    <a:pt x="6847" y="4587"/>
                    <a:pt x="7002" y="4682"/>
                  </a:cubicBezTo>
                  <a:cubicBezTo>
                    <a:pt x="7144" y="4766"/>
                    <a:pt x="7275" y="4873"/>
                    <a:pt x="7430" y="4944"/>
                  </a:cubicBezTo>
                  <a:cubicBezTo>
                    <a:pt x="7573" y="5040"/>
                    <a:pt x="7740" y="5099"/>
                    <a:pt x="7895" y="5171"/>
                  </a:cubicBezTo>
                  <a:cubicBezTo>
                    <a:pt x="8037" y="5242"/>
                    <a:pt x="8204" y="5313"/>
                    <a:pt x="8371" y="5373"/>
                  </a:cubicBezTo>
                  <a:cubicBezTo>
                    <a:pt x="8526" y="5433"/>
                    <a:pt x="8692" y="5492"/>
                    <a:pt x="8859" y="5540"/>
                  </a:cubicBezTo>
                  <a:cubicBezTo>
                    <a:pt x="9026" y="5599"/>
                    <a:pt x="9204" y="5611"/>
                    <a:pt x="9359" y="5659"/>
                  </a:cubicBezTo>
                  <a:cubicBezTo>
                    <a:pt x="9538" y="5706"/>
                    <a:pt x="9692" y="5778"/>
                    <a:pt x="9871" y="5814"/>
                  </a:cubicBezTo>
                  <a:cubicBezTo>
                    <a:pt x="9960" y="5820"/>
                    <a:pt x="10047" y="5822"/>
                    <a:pt x="10133" y="5822"/>
                  </a:cubicBezTo>
                  <a:cubicBezTo>
                    <a:pt x="10219" y="5822"/>
                    <a:pt x="10306" y="5820"/>
                    <a:pt x="10395" y="5814"/>
                  </a:cubicBezTo>
                  <a:cubicBezTo>
                    <a:pt x="10573" y="5814"/>
                    <a:pt x="10728" y="5790"/>
                    <a:pt x="10907" y="5766"/>
                  </a:cubicBezTo>
                  <a:cubicBezTo>
                    <a:pt x="11085" y="5730"/>
                    <a:pt x="11252" y="5671"/>
                    <a:pt x="11419" y="5611"/>
                  </a:cubicBezTo>
                  <a:cubicBezTo>
                    <a:pt x="11585" y="5552"/>
                    <a:pt x="11740" y="5480"/>
                    <a:pt x="11907" y="5409"/>
                  </a:cubicBezTo>
                  <a:cubicBezTo>
                    <a:pt x="12074" y="5337"/>
                    <a:pt x="12264" y="5290"/>
                    <a:pt x="12395" y="5194"/>
                  </a:cubicBezTo>
                  <a:cubicBezTo>
                    <a:pt x="12538" y="5111"/>
                    <a:pt x="12681" y="4956"/>
                    <a:pt x="12740" y="4873"/>
                  </a:cubicBezTo>
                  <a:cubicBezTo>
                    <a:pt x="12848" y="4802"/>
                    <a:pt x="12812" y="4766"/>
                    <a:pt x="12788" y="4706"/>
                  </a:cubicBezTo>
                  <a:cubicBezTo>
                    <a:pt x="12772" y="4658"/>
                    <a:pt x="12728" y="4614"/>
                    <a:pt x="12672" y="4614"/>
                  </a:cubicBezTo>
                  <a:cubicBezTo>
                    <a:pt x="12645" y="4614"/>
                    <a:pt x="12616" y="4624"/>
                    <a:pt x="12586" y="4647"/>
                  </a:cubicBezTo>
                  <a:cubicBezTo>
                    <a:pt x="12490" y="4730"/>
                    <a:pt x="12371" y="4861"/>
                    <a:pt x="12252" y="4932"/>
                  </a:cubicBezTo>
                  <a:cubicBezTo>
                    <a:pt x="12133" y="5028"/>
                    <a:pt x="12002" y="5123"/>
                    <a:pt x="11847" y="5206"/>
                  </a:cubicBezTo>
                  <a:cubicBezTo>
                    <a:pt x="11705" y="5266"/>
                    <a:pt x="11538" y="5290"/>
                    <a:pt x="11395" y="5349"/>
                  </a:cubicBezTo>
                  <a:cubicBezTo>
                    <a:pt x="11240" y="5397"/>
                    <a:pt x="11074" y="5421"/>
                    <a:pt x="10919" y="5444"/>
                  </a:cubicBezTo>
                  <a:cubicBezTo>
                    <a:pt x="10752" y="5468"/>
                    <a:pt x="10597" y="5504"/>
                    <a:pt x="10431" y="5504"/>
                  </a:cubicBezTo>
                  <a:cubicBezTo>
                    <a:pt x="10276" y="5504"/>
                    <a:pt x="10109" y="5480"/>
                    <a:pt x="9942" y="5468"/>
                  </a:cubicBezTo>
                  <a:cubicBezTo>
                    <a:pt x="9788" y="5456"/>
                    <a:pt x="9633" y="5409"/>
                    <a:pt x="9466" y="5385"/>
                  </a:cubicBezTo>
                  <a:cubicBezTo>
                    <a:pt x="9311" y="5349"/>
                    <a:pt x="9145" y="5337"/>
                    <a:pt x="8978" y="5290"/>
                  </a:cubicBezTo>
                  <a:cubicBezTo>
                    <a:pt x="8811" y="5242"/>
                    <a:pt x="8680" y="5171"/>
                    <a:pt x="8514" y="5099"/>
                  </a:cubicBezTo>
                  <a:cubicBezTo>
                    <a:pt x="8371" y="5040"/>
                    <a:pt x="8204" y="4980"/>
                    <a:pt x="8061" y="4897"/>
                  </a:cubicBezTo>
                  <a:lnTo>
                    <a:pt x="7609" y="4682"/>
                  </a:lnTo>
                  <a:cubicBezTo>
                    <a:pt x="7466" y="4599"/>
                    <a:pt x="7323" y="4504"/>
                    <a:pt x="7180" y="4409"/>
                  </a:cubicBezTo>
                  <a:cubicBezTo>
                    <a:pt x="7025" y="4325"/>
                    <a:pt x="6894" y="4218"/>
                    <a:pt x="6763" y="4123"/>
                  </a:cubicBezTo>
                  <a:cubicBezTo>
                    <a:pt x="6609" y="4040"/>
                    <a:pt x="6466" y="3980"/>
                    <a:pt x="6311" y="3885"/>
                  </a:cubicBezTo>
                  <a:cubicBezTo>
                    <a:pt x="6168" y="3801"/>
                    <a:pt x="6037" y="3706"/>
                    <a:pt x="5882" y="3623"/>
                  </a:cubicBezTo>
                  <a:cubicBezTo>
                    <a:pt x="5740" y="3528"/>
                    <a:pt x="5632" y="3397"/>
                    <a:pt x="5478" y="3313"/>
                  </a:cubicBezTo>
                  <a:cubicBezTo>
                    <a:pt x="5335" y="3218"/>
                    <a:pt x="5180" y="3158"/>
                    <a:pt x="5037" y="3051"/>
                  </a:cubicBezTo>
                  <a:cubicBezTo>
                    <a:pt x="4882" y="2968"/>
                    <a:pt x="4787" y="2849"/>
                    <a:pt x="4632" y="2742"/>
                  </a:cubicBezTo>
                  <a:cubicBezTo>
                    <a:pt x="4489" y="2658"/>
                    <a:pt x="4335" y="2611"/>
                    <a:pt x="4192" y="2504"/>
                  </a:cubicBezTo>
                  <a:cubicBezTo>
                    <a:pt x="4037" y="2396"/>
                    <a:pt x="3965" y="2325"/>
                    <a:pt x="3775" y="2194"/>
                  </a:cubicBezTo>
                  <a:cubicBezTo>
                    <a:pt x="3573" y="2075"/>
                    <a:pt x="3144" y="1789"/>
                    <a:pt x="2953" y="1670"/>
                  </a:cubicBezTo>
                  <a:cubicBezTo>
                    <a:pt x="2763" y="1551"/>
                    <a:pt x="2656" y="1492"/>
                    <a:pt x="2501" y="1408"/>
                  </a:cubicBezTo>
                  <a:cubicBezTo>
                    <a:pt x="2346" y="1301"/>
                    <a:pt x="2227" y="1230"/>
                    <a:pt x="2072" y="1123"/>
                  </a:cubicBezTo>
                  <a:cubicBezTo>
                    <a:pt x="1930" y="1027"/>
                    <a:pt x="1787" y="944"/>
                    <a:pt x="1644" y="849"/>
                  </a:cubicBezTo>
                  <a:cubicBezTo>
                    <a:pt x="1489" y="765"/>
                    <a:pt x="1346" y="694"/>
                    <a:pt x="1191" y="599"/>
                  </a:cubicBezTo>
                  <a:cubicBezTo>
                    <a:pt x="1048" y="515"/>
                    <a:pt x="941" y="408"/>
                    <a:pt x="798" y="301"/>
                  </a:cubicBezTo>
                  <a:lnTo>
                    <a:pt x="798" y="301"/>
                  </a:lnTo>
                  <a:cubicBezTo>
                    <a:pt x="798" y="301"/>
                    <a:pt x="801" y="304"/>
                    <a:pt x="798" y="304"/>
                  </a:cubicBezTo>
                  <a:cubicBezTo>
                    <a:pt x="795" y="304"/>
                    <a:pt x="787" y="301"/>
                    <a:pt x="763" y="289"/>
                  </a:cubicBezTo>
                  <a:cubicBezTo>
                    <a:pt x="715" y="253"/>
                    <a:pt x="584" y="182"/>
                    <a:pt x="513" y="158"/>
                  </a:cubicBezTo>
                  <a:cubicBezTo>
                    <a:pt x="441" y="122"/>
                    <a:pt x="346" y="39"/>
                    <a:pt x="275" y="15"/>
                  </a:cubicBezTo>
                  <a:cubicBezTo>
                    <a:pt x="239" y="3"/>
                    <a:pt x="227" y="0"/>
                    <a:pt x="2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72" name="Google Shape;20172;p28"/>
            <p:cNvSpPr/>
            <p:nvPr/>
          </p:nvSpPr>
          <p:spPr>
            <a:xfrm>
              <a:off x="3763550" y="1644025"/>
              <a:ext cx="41400" cy="48300"/>
            </a:xfrm>
            <a:custGeom>
              <a:avLst/>
              <a:gdLst/>
              <a:ahLst/>
              <a:cxnLst/>
              <a:rect l="l" t="t" r="r" b="b"/>
              <a:pathLst>
                <a:path w="1656" h="1932" extrusionOk="0">
                  <a:moveTo>
                    <a:pt x="879" y="0"/>
                  </a:moveTo>
                  <a:cubicBezTo>
                    <a:pt x="831" y="0"/>
                    <a:pt x="819" y="30"/>
                    <a:pt x="798" y="50"/>
                  </a:cubicBezTo>
                  <a:cubicBezTo>
                    <a:pt x="786" y="74"/>
                    <a:pt x="727" y="134"/>
                    <a:pt x="739" y="169"/>
                  </a:cubicBezTo>
                  <a:cubicBezTo>
                    <a:pt x="763" y="193"/>
                    <a:pt x="786" y="193"/>
                    <a:pt x="822" y="229"/>
                  </a:cubicBezTo>
                  <a:cubicBezTo>
                    <a:pt x="846" y="241"/>
                    <a:pt x="882" y="241"/>
                    <a:pt x="906" y="265"/>
                  </a:cubicBezTo>
                  <a:cubicBezTo>
                    <a:pt x="941" y="300"/>
                    <a:pt x="941" y="324"/>
                    <a:pt x="965" y="348"/>
                  </a:cubicBezTo>
                  <a:cubicBezTo>
                    <a:pt x="1001" y="372"/>
                    <a:pt x="1013" y="384"/>
                    <a:pt x="1025" y="419"/>
                  </a:cubicBezTo>
                  <a:cubicBezTo>
                    <a:pt x="1060" y="443"/>
                    <a:pt x="1084" y="467"/>
                    <a:pt x="1096" y="479"/>
                  </a:cubicBezTo>
                  <a:cubicBezTo>
                    <a:pt x="1120" y="503"/>
                    <a:pt x="1132" y="539"/>
                    <a:pt x="1156" y="550"/>
                  </a:cubicBezTo>
                  <a:lnTo>
                    <a:pt x="1203" y="646"/>
                  </a:lnTo>
                  <a:cubicBezTo>
                    <a:pt x="1215" y="670"/>
                    <a:pt x="1263" y="681"/>
                    <a:pt x="1275" y="717"/>
                  </a:cubicBezTo>
                  <a:cubicBezTo>
                    <a:pt x="1298" y="741"/>
                    <a:pt x="1298" y="777"/>
                    <a:pt x="1310" y="800"/>
                  </a:cubicBezTo>
                  <a:cubicBezTo>
                    <a:pt x="1322" y="836"/>
                    <a:pt x="1346" y="860"/>
                    <a:pt x="1346" y="896"/>
                  </a:cubicBezTo>
                  <a:cubicBezTo>
                    <a:pt x="1346" y="920"/>
                    <a:pt x="1382" y="955"/>
                    <a:pt x="1382" y="979"/>
                  </a:cubicBezTo>
                  <a:lnTo>
                    <a:pt x="1382" y="1074"/>
                  </a:lnTo>
                  <a:cubicBezTo>
                    <a:pt x="1382" y="1098"/>
                    <a:pt x="1370" y="1122"/>
                    <a:pt x="1370" y="1146"/>
                  </a:cubicBezTo>
                  <a:cubicBezTo>
                    <a:pt x="1370" y="1181"/>
                    <a:pt x="1382" y="1193"/>
                    <a:pt x="1370" y="1217"/>
                  </a:cubicBezTo>
                  <a:cubicBezTo>
                    <a:pt x="1346" y="1253"/>
                    <a:pt x="1334" y="1265"/>
                    <a:pt x="1322" y="1277"/>
                  </a:cubicBezTo>
                  <a:cubicBezTo>
                    <a:pt x="1314" y="1285"/>
                    <a:pt x="1305" y="1287"/>
                    <a:pt x="1295" y="1287"/>
                  </a:cubicBezTo>
                  <a:cubicBezTo>
                    <a:pt x="1276" y="1287"/>
                    <a:pt x="1255" y="1277"/>
                    <a:pt x="1239" y="1277"/>
                  </a:cubicBezTo>
                  <a:cubicBezTo>
                    <a:pt x="1203" y="1301"/>
                    <a:pt x="1191" y="1324"/>
                    <a:pt x="1144" y="1336"/>
                  </a:cubicBezTo>
                  <a:cubicBezTo>
                    <a:pt x="1134" y="1343"/>
                    <a:pt x="1125" y="1345"/>
                    <a:pt x="1116" y="1345"/>
                  </a:cubicBezTo>
                  <a:cubicBezTo>
                    <a:pt x="1095" y="1345"/>
                    <a:pt x="1074" y="1334"/>
                    <a:pt x="1053" y="1334"/>
                  </a:cubicBezTo>
                  <a:cubicBezTo>
                    <a:pt x="1047" y="1334"/>
                    <a:pt x="1042" y="1334"/>
                    <a:pt x="1036" y="1336"/>
                  </a:cubicBezTo>
                  <a:cubicBezTo>
                    <a:pt x="1013" y="1360"/>
                    <a:pt x="977" y="1384"/>
                    <a:pt x="953" y="1396"/>
                  </a:cubicBezTo>
                  <a:cubicBezTo>
                    <a:pt x="935" y="1408"/>
                    <a:pt x="914" y="1408"/>
                    <a:pt x="895" y="1408"/>
                  </a:cubicBezTo>
                  <a:cubicBezTo>
                    <a:pt x="876" y="1408"/>
                    <a:pt x="858" y="1408"/>
                    <a:pt x="846" y="1420"/>
                  </a:cubicBezTo>
                  <a:cubicBezTo>
                    <a:pt x="810" y="1432"/>
                    <a:pt x="775" y="1432"/>
                    <a:pt x="739" y="1443"/>
                  </a:cubicBezTo>
                  <a:cubicBezTo>
                    <a:pt x="715" y="1455"/>
                    <a:pt x="667" y="1479"/>
                    <a:pt x="632" y="1479"/>
                  </a:cubicBezTo>
                  <a:cubicBezTo>
                    <a:pt x="608" y="1491"/>
                    <a:pt x="572" y="1503"/>
                    <a:pt x="536" y="1515"/>
                  </a:cubicBezTo>
                  <a:cubicBezTo>
                    <a:pt x="501" y="1539"/>
                    <a:pt x="453" y="1539"/>
                    <a:pt x="429" y="1551"/>
                  </a:cubicBezTo>
                  <a:cubicBezTo>
                    <a:pt x="394" y="1562"/>
                    <a:pt x="358" y="1574"/>
                    <a:pt x="322" y="1574"/>
                  </a:cubicBezTo>
                  <a:cubicBezTo>
                    <a:pt x="298" y="1586"/>
                    <a:pt x="263" y="1622"/>
                    <a:pt x="239" y="1634"/>
                  </a:cubicBezTo>
                  <a:cubicBezTo>
                    <a:pt x="221" y="1640"/>
                    <a:pt x="200" y="1640"/>
                    <a:pt x="181" y="1640"/>
                  </a:cubicBezTo>
                  <a:cubicBezTo>
                    <a:pt x="161" y="1640"/>
                    <a:pt x="144" y="1640"/>
                    <a:pt x="132" y="1646"/>
                  </a:cubicBezTo>
                  <a:cubicBezTo>
                    <a:pt x="96" y="1670"/>
                    <a:pt x="84" y="1682"/>
                    <a:pt x="72" y="1682"/>
                  </a:cubicBezTo>
                  <a:cubicBezTo>
                    <a:pt x="60" y="1693"/>
                    <a:pt x="24" y="1693"/>
                    <a:pt x="13" y="1705"/>
                  </a:cubicBezTo>
                  <a:cubicBezTo>
                    <a:pt x="1" y="1729"/>
                    <a:pt x="1" y="1729"/>
                    <a:pt x="1" y="1765"/>
                  </a:cubicBezTo>
                  <a:cubicBezTo>
                    <a:pt x="1" y="1801"/>
                    <a:pt x="13" y="1908"/>
                    <a:pt x="60" y="1932"/>
                  </a:cubicBezTo>
                  <a:lnTo>
                    <a:pt x="96" y="1932"/>
                  </a:lnTo>
                  <a:cubicBezTo>
                    <a:pt x="120" y="1932"/>
                    <a:pt x="155" y="1908"/>
                    <a:pt x="191" y="1884"/>
                  </a:cubicBezTo>
                  <a:cubicBezTo>
                    <a:pt x="215" y="1872"/>
                    <a:pt x="251" y="1848"/>
                    <a:pt x="274" y="1824"/>
                  </a:cubicBezTo>
                  <a:cubicBezTo>
                    <a:pt x="310" y="1813"/>
                    <a:pt x="358" y="1813"/>
                    <a:pt x="382" y="1801"/>
                  </a:cubicBezTo>
                  <a:cubicBezTo>
                    <a:pt x="417" y="1789"/>
                    <a:pt x="453" y="1789"/>
                    <a:pt x="489" y="1789"/>
                  </a:cubicBezTo>
                  <a:cubicBezTo>
                    <a:pt x="513" y="1765"/>
                    <a:pt x="560" y="1753"/>
                    <a:pt x="596" y="1753"/>
                  </a:cubicBezTo>
                  <a:cubicBezTo>
                    <a:pt x="620" y="1741"/>
                    <a:pt x="667" y="1741"/>
                    <a:pt x="691" y="1741"/>
                  </a:cubicBezTo>
                  <a:cubicBezTo>
                    <a:pt x="727" y="1729"/>
                    <a:pt x="775" y="1729"/>
                    <a:pt x="798" y="1717"/>
                  </a:cubicBezTo>
                  <a:cubicBezTo>
                    <a:pt x="834" y="1693"/>
                    <a:pt x="870" y="1682"/>
                    <a:pt x="906" y="1670"/>
                  </a:cubicBezTo>
                  <a:cubicBezTo>
                    <a:pt x="941" y="1646"/>
                    <a:pt x="977" y="1634"/>
                    <a:pt x="1013" y="1634"/>
                  </a:cubicBezTo>
                  <a:cubicBezTo>
                    <a:pt x="1036" y="1622"/>
                    <a:pt x="1084" y="1622"/>
                    <a:pt x="1120" y="1610"/>
                  </a:cubicBezTo>
                  <a:cubicBezTo>
                    <a:pt x="1144" y="1598"/>
                    <a:pt x="1191" y="1598"/>
                    <a:pt x="1215" y="1574"/>
                  </a:cubicBezTo>
                  <a:cubicBezTo>
                    <a:pt x="1263" y="1562"/>
                    <a:pt x="1275" y="1539"/>
                    <a:pt x="1322" y="1503"/>
                  </a:cubicBezTo>
                  <a:cubicBezTo>
                    <a:pt x="1370" y="1491"/>
                    <a:pt x="1394" y="1479"/>
                    <a:pt x="1441" y="1443"/>
                  </a:cubicBezTo>
                  <a:cubicBezTo>
                    <a:pt x="1489" y="1420"/>
                    <a:pt x="1513" y="1384"/>
                    <a:pt x="1548" y="1336"/>
                  </a:cubicBezTo>
                  <a:cubicBezTo>
                    <a:pt x="1572" y="1301"/>
                    <a:pt x="1620" y="1265"/>
                    <a:pt x="1632" y="1217"/>
                  </a:cubicBezTo>
                  <a:cubicBezTo>
                    <a:pt x="1656" y="1181"/>
                    <a:pt x="1632" y="1134"/>
                    <a:pt x="1632" y="1086"/>
                  </a:cubicBezTo>
                  <a:lnTo>
                    <a:pt x="1632" y="955"/>
                  </a:lnTo>
                  <a:cubicBezTo>
                    <a:pt x="1632" y="908"/>
                    <a:pt x="1608" y="884"/>
                    <a:pt x="1596" y="836"/>
                  </a:cubicBezTo>
                  <a:cubicBezTo>
                    <a:pt x="1572" y="789"/>
                    <a:pt x="1560" y="753"/>
                    <a:pt x="1548" y="729"/>
                  </a:cubicBezTo>
                  <a:cubicBezTo>
                    <a:pt x="1537" y="705"/>
                    <a:pt x="1501" y="670"/>
                    <a:pt x="1489" y="646"/>
                  </a:cubicBezTo>
                  <a:cubicBezTo>
                    <a:pt x="1477" y="610"/>
                    <a:pt x="1429" y="598"/>
                    <a:pt x="1417" y="550"/>
                  </a:cubicBezTo>
                  <a:cubicBezTo>
                    <a:pt x="1394" y="527"/>
                    <a:pt x="1417" y="467"/>
                    <a:pt x="1382" y="431"/>
                  </a:cubicBezTo>
                  <a:cubicBezTo>
                    <a:pt x="1358" y="408"/>
                    <a:pt x="1322" y="384"/>
                    <a:pt x="1310" y="360"/>
                  </a:cubicBezTo>
                  <a:cubicBezTo>
                    <a:pt x="1275" y="324"/>
                    <a:pt x="1263" y="300"/>
                    <a:pt x="1239" y="265"/>
                  </a:cubicBezTo>
                  <a:cubicBezTo>
                    <a:pt x="1203" y="241"/>
                    <a:pt x="1156" y="241"/>
                    <a:pt x="1144" y="205"/>
                  </a:cubicBezTo>
                  <a:cubicBezTo>
                    <a:pt x="1120" y="181"/>
                    <a:pt x="1084" y="181"/>
                    <a:pt x="1060" y="146"/>
                  </a:cubicBezTo>
                  <a:cubicBezTo>
                    <a:pt x="1025" y="122"/>
                    <a:pt x="1025" y="62"/>
                    <a:pt x="1001" y="50"/>
                  </a:cubicBezTo>
                  <a:cubicBezTo>
                    <a:pt x="965" y="27"/>
                    <a:pt x="941" y="3"/>
                    <a:pt x="906" y="3"/>
                  </a:cubicBezTo>
                  <a:cubicBezTo>
                    <a:pt x="896" y="1"/>
                    <a:pt x="887" y="0"/>
                    <a:pt x="8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73" name="Google Shape;20173;p28"/>
            <p:cNvSpPr/>
            <p:nvPr/>
          </p:nvSpPr>
          <p:spPr>
            <a:xfrm>
              <a:off x="3645075" y="1943400"/>
              <a:ext cx="37850" cy="16825"/>
            </a:xfrm>
            <a:custGeom>
              <a:avLst/>
              <a:gdLst/>
              <a:ahLst/>
              <a:cxnLst/>
              <a:rect l="l" t="t" r="r" b="b"/>
              <a:pathLst>
                <a:path w="1514" h="673" extrusionOk="0">
                  <a:moveTo>
                    <a:pt x="1362" y="1"/>
                  </a:moveTo>
                  <a:cubicBezTo>
                    <a:pt x="1347" y="1"/>
                    <a:pt x="1330" y="2"/>
                    <a:pt x="1311" y="5"/>
                  </a:cubicBezTo>
                  <a:cubicBezTo>
                    <a:pt x="1168" y="41"/>
                    <a:pt x="894" y="136"/>
                    <a:pt x="703" y="232"/>
                  </a:cubicBezTo>
                  <a:cubicBezTo>
                    <a:pt x="513" y="315"/>
                    <a:pt x="227" y="422"/>
                    <a:pt x="37" y="553"/>
                  </a:cubicBezTo>
                  <a:cubicBezTo>
                    <a:pt x="37" y="577"/>
                    <a:pt x="1" y="601"/>
                    <a:pt x="1" y="613"/>
                  </a:cubicBezTo>
                  <a:cubicBezTo>
                    <a:pt x="25" y="648"/>
                    <a:pt x="37" y="672"/>
                    <a:pt x="84" y="672"/>
                  </a:cubicBezTo>
                  <a:cubicBezTo>
                    <a:pt x="144" y="660"/>
                    <a:pt x="215" y="636"/>
                    <a:pt x="275" y="613"/>
                  </a:cubicBezTo>
                  <a:cubicBezTo>
                    <a:pt x="644" y="494"/>
                    <a:pt x="1037" y="398"/>
                    <a:pt x="1394" y="255"/>
                  </a:cubicBezTo>
                  <a:cubicBezTo>
                    <a:pt x="1430" y="244"/>
                    <a:pt x="1513" y="136"/>
                    <a:pt x="1477" y="101"/>
                  </a:cubicBezTo>
                  <a:cubicBezTo>
                    <a:pt x="1457" y="60"/>
                    <a:pt x="1454" y="1"/>
                    <a:pt x="13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74" name="Google Shape;20174;p28"/>
            <p:cNvSpPr/>
            <p:nvPr/>
          </p:nvSpPr>
          <p:spPr>
            <a:xfrm>
              <a:off x="3585250" y="1966075"/>
              <a:ext cx="36650" cy="18600"/>
            </a:xfrm>
            <a:custGeom>
              <a:avLst/>
              <a:gdLst/>
              <a:ahLst/>
              <a:cxnLst/>
              <a:rect l="l" t="t" r="r" b="b"/>
              <a:pathLst>
                <a:path w="1466" h="744" extrusionOk="0">
                  <a:moveTo>
                    <a:pt x="1262" y="1"/>
                  </a:moveTo>
                  <a:cubicBezTo>
                    <a:pt x="1205" y="1"/>
                    <a:pt x="1149" y="15"/>
                    <a:pt x="1120" y="39"/>
                  </a:cubicBezTo>
                  <a:cubicBezTo>
                    <a:pt x="1049" y="99"/>
                    <a:pt x="1001" y="122"/>
                    <a:pt x="941" y="158"/>
                  </a:cubicBezTo>
                  <a:cubicBezTo>
                    <a:pt x="632" y="337"/>
                    <a:pt x="334" y="480"/>
                    <a:pt x="48" y="682"/>
                  </a:cubicBezTo>
                  <a:cubicBezTo>
                    <a:pt x="37" y="682"/>
                    <a:pt x="1" y="694"/>
                    <a:pt x="48" y="718"/>
                  </a:cubicBezTo>
                  <a:cubicBezTo>
                    <a:pt x="74" y="730"/>
                    <a:pt x="106" y="743"/>
                    <a:pt x="147" y="743"/>
                  </a:cubicBezTo>
                  <a:cubicBezTo>
                    <a:pt x="183" y="743"/>
                    <a:pt x="225" y="733"/>
                    <a:pt x="275" y="706"/>
                  </a:cubicBezTo>
                  <a:cubicBezTo>
                    <a:pt x="370" y="646"/>
                    <a:pt x="537" y="599"/>
                    <a:pt x="668" y="539"/>
                  </a:cubicBezTo>
                  <a:cubicBezTo>
                    <a:pt x="810" y="480"/>
                    <a:pt x="1120" y="384"/>
                    <a:pt x="1239" y="301"/>
                  </a:cubicBezTo>
                  <a:cubicBezTo>
                    <a:pt x="1358" y="241"/>
                    <a:pt x="1465" y="241"/>
                    <a:pt x="1441" y="110"/>
                  </a:cubicBezTo>
                  <a:cubicBezTo>
                    <a:pt x="1434" y="32"/>
                    <a:pt x="1347" y="1"/>
                    <a:pt x="12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75" name="Google Shape;20175;p28"/>
            <p:cNvSpPr/>
            <p:nvPr/>
          </p:nvSpPr>
          <p:spPr>
            <a:xfrm>
              <a:off x="3711600" y="1912575"/>
              <a:ext cx="26675" cy="23550"/>
            </a:xfrm>
            <a:custGeom>
              <a:avLst/>
              <a:gdLst/>
              <a:ahLst/>
              <a:cxnLst/>
              <a:rect l="l" t="t" r="r" b="b"/>
              <a:pathLst>
                <a:path w="1067" h="942" extrusionOk="0">
                  <a:moveTo>
                    <a:pt x="948" y="0"/>
                  </a:moveTo>
                  <a:cubicBezTo>
                    <a:pt x="888" y="0"/>
                    <a:pt x="840" y="48"/>
                    <a:pt x="781" y="119"/>
                  </a:cubicBezTo>
                  <a:cubicBezTo>
                    <a:pt x="709" y="191"/>
                    <a:pt x="650" y="334"/>
                    <a:pt x="543" y="429"/>
                  </a:cubicBezTo>
                  <a:cubicBezTo>
                    <a:pt x="436" y="536"/>
                    <a:pt x="174" y="715"/>
                    <a:pt x="19" y="810"/>
                  </a:cubicBezTo>
                  <a:cubicBezTo>
                    <a:pt x="13" y="810"/>
                    <a:pt x="7" y="801"/>
                    <a:pt x="4" y="801"/>
                  </a:cubicBezTo>
                  <a:lnTo>
                    <a:pt x="4" y="801"/>
                  </a:lnTo>
                  <a:cubicBezTo>
                    <a:pt x="1" y="801"/>
                    <a:pt x="1" y="810"/>
                    <a:pt x="7" y="846"/>
                  </a:cubicBezTo>
                  <a:cubicBezTo>
                    <a:pt x="7" y="899"/>
                    <a:pt x="21" y="942"/>
                    <a:pt x="72" y="942"/>
                  </a:cubicBezTo>
                  <a:cubicBezTo>
                    <a:pt x="101" y="942"/>
                    <a:pt x="141" y="928"/>
                    <a:pt x="197" y="893"/>
                  </a:cubicBezTo>
                  <a:cubicBezTo>
                    <a:pt x="364" y="810"/>
                    <a:pt x="709" y="631"/>
                    <a:pt x="840" y="488"/>
                  </a:cubicBezTo>
                  <a:cubicBezTo>
                    <a:pt x="995" y="369"/>
                    <a:pt x="1067" y="215"/>
                    <a:pt x="1019" y="107"/>
                  </a:cubicBezTo>
                  <a:cubicBezTo>
                    <a:pt x="971" y="0"/>
                    <a:pt x="1007" y="0"/>
                    <a:pt x="9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76" name="Google Shape;20176;p28"/>
            <p:cNvSpPr/>
            <p:nvPr/>
          </p:nvSpPr>
          <p:spPr>
            <a:xfrm>
              <a:off x="3680625" y="1970200"/>
              <a:ext cx="20150" cy="15325"/>
            </a:xfrm>
            <a:custGeom>
              <a:avLst/>
              <a:gdLst/>
              <a:ahLst/>
              <a:cxnLst/>
              <a:rect l="l" t="t" r="r" b="b"/>
              <a:pathLst>
                <a:path w="806" h="613" extrusionOk="0">
                  <a:moveTo>
                    <a:pt x="667" y="0"/>
                  </a:moveTo>
                  <a:cubicBezTo>
                    <a:pt x="658" y="0"/>
                    <a:pt x="649" y="2"/>
                    <a:pt x="639" y="5"/>
                  </a:cubicBezTo>
                  <a:cubicBezTo>
                    <a:pt x="567" y="53"/>
                    <a:pt x="424" y="172"/>
                    <a:pt x="341" y="231"/>
                  </a:cubicBezTo>
                  <a:cubicBezTo>
                    <a:pt x="246" y="303"/>
                    <a:pt x="67" y="457"/>
                    <a:pt x="32" y="505"/>
                  </a:cubicBezTo>
                  <a:cubicBezTo>
                    <a:pt x="6" y="550"/>
                    <a:pt x="1" y="560"/>
                    <a:pt x="6" y="560"/>
                  </a:cubicBezTo>
                  <a:cubicBezTo>
                    <a:pt x="10" y="560"/>
                    <a:pt x="21" y="553"/>
                    <a:pt x="32" y="553"/>
                  </a:cubicBezTo>
                  <a:cubicBezTo>
                    <a:pt x="32" y="588"/>
                    <a:pt x="55" y="612"/>
                    <a:pt x="91" y="612"/>
                  </a:cubicBezTo>
                  <a:cubicBezTo>
                    <a:pt x="115" y="612"/>
                    <a:pt x="162" y="588"/>
                    <a:pt x="186" y="577"/>
                  </a:cubicBezTo>
                  <a:cubicBezTo>
                    <a:pt x="401" y="469"/>
                    <a:pt x="591" y="362"/>
                    <a:pt x="782" y="231"/>
                  </a:cubicBezTo>
                  <a:cubicBezTo>
                    <a:pt x="805" y="207"/>
                    <a:pt x="805" y="112"/>
                    <a:pt x="770" y="76"/>
                  </a:cubicBezTo>
                  <a:cubicBezTo>
                    <a:pt x="749" y="56"/>
                    <a:pt x="720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77" name="Google Shape;20177;p28"/>
            <p:cNvSpPr/>
            <p:nvPr/>
          </p:nvSpPr>
          <p:spPr>
            <a:xfrm>
              <a:off x="3645975" y="1989275"/>
              <a:ext cx="22350" cy="12725"/>
            </a:xfrm>
            <a:custGeom>
              <a:avLst/>
              <a:gdLst/>
              <a:ahLst/>
              <a:cxnLst/>
              <a:rect l="l" t="t" r="r" b="b"/>
              <a:pathLst>
                <a:path w="894" h="509" extrusionOk="0">
                  <a:moveTo>
                    <a:pt x="698" y="1"/>
                  </a:moveTo>
                  <a:cubicBezTo>
                    <a:pt x="675" y="1"/>
                    <a:pt x="653" y="5"/>
                    <a:pt x="632" y="16"/>
                  </a:cubicBezTo>
                  <a:cubicBezTo>
                    <a:pt x="560" y="64"/>
                    <a:pt x="620" y="28"/>
                    <a:pt x="513" y="111"/>
                  </a:cubicBezTo>
                  <a:cubicBezTo>
                    <a:pt x="417" y="183"/>
                    <a:pt x="155" y="302"/>
                    <a:pt x="24" y="385"/>
                  </a:cubicBezTo>
                  <a:cubicBezTo>
                    <a:pt x="24" y="385"/>
                    <a:pt x="1" y="409"/>
                    <a:pt x="24" y="433"/>
                  </a:cubicBezTo>
                  <a:cubicBezTo>
                    <a:pt x="52" y="460"/>
                    <a:pt x="79" y="508"/>
                    <a:pt x="128" y="508"/>
                  </a:cubicBezTo>
                  <a:cubicBezTo>
                    <a:pt x="143" y="508"/>
                    <a:pt x="160" y="503"/>
                    <a:pt x="179" y="492"/>
                  </a:cubicBezTo>
                  <a:cubicBezTo>
                    <a:pt x="251" y="445"/>
                    <a:pt x="346" y="445"/>
                    <a:pt x="429" y="421"/>
                  </a:cubicBezTo>
                  <a:cubicBezTo>
                    <a:pt x="513" y="385"/>
                    <a:pt x="691" y="325"/>
                    <a:pt x="775" y="290"/>
                  </a:cubicBezTo>
                  <a:cubicBezTo>
                    <a:pt x="858" y="242"/>
                    <a:pt x="894" y="230"/>
                    <a:pt x="882" y="135"/>
                  </a:cubicBezTo>
                  <a:cubicBezTo>
                    <a:pt x="863" y="61"/>
                    <a:pt x="779" y="1"/>
                    <a:pt x="6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78" name="Google Shape;20178;p28"/>
            <p:cNvSpPr/>
            <p:nvPr/>
          </p:nvSpPr>
          <p:spPr>
            <a:xfrm>
              <a:off x="3713575" y="1946875"/>
              <a:ext cx="16375" cy="15975"/>
            </a:xfrm>
            <a:custGeom>
              <a:avLst/>
              <a:gdLst/>
              <a:ahLst/>
              <a:cxnLst/>
              <a:rect l="l" t="t" r="r" b="b"/>
              <a:pathLst>
                <a:path w="655" h="639" extrusionOk="0">
                  <a:moveTo>
                    <a:pt x="493" y="0"/>
                  </a:moveTo>
                  <a:cubicBezTo>
                    <a:pt x="467" y="0"/>
                    <a:pt x="440" y="9"/>
                    <a:pt x="416" y="33"/>
                  </a:cubicBezTo>
                  <a:cubicBezTo>
                    <a:pt x="380" y="81"/>
                    <a:pt x="321" y="164"/>
                    <a:pt x="273" y="224"/>
                  </a:cubicBezTo>
                  <a:cubicBezTo>
                    <a:pt x="214" y="295"/>
                    <a:pt x="47" y="462"/>
                    <a:pt x="23" y="509"/>
                  </a:cubicBezTo>
                  <a:cubicBezTo>
                    <a:pt x="16" y="517"/>
                    <a:pt x="11" y="521"/>
                    <a:pt x="7" y="522"/>
                  </a:cubicBezTo>
                  <a:lnTo>
                    <a:pt x="7" y="522"/>
                  </a:lnTo>
                  <a:cubicBezTo>
                    <a:pt x="6" y="522"/>
                    <a:pt x="6" y="522"/>
                    <a:pt x="5" y="522"/>
                  </a:cubicBezTo>
                  <a:cubicBezTo>
                    <a:pt x="2" y="522"/>
                    <a:pt x="1" y="524"/>
                    <a:pt x="2" y="524"/>
                  </a:cubicBezTo>
                  <a:cubicBezTo>
                    <a:pt x="3" y="524"/>
                    <a:pt x="5" y="524"/>
                    <a:pt x="7" y="522"/>
                  </a:cubicBezTo>
                  <a:lnTo>
                    <a:pt x="7" y="522"/>
                  </a:lnTo>
                  <a:cubicBezTo>
                    <a:pt x="13" y="523"/>
                    <a:pt x="22" y="528"/>
                    <a:pt x="35" y="545"/>
                  </a:cubicBezTo>
                  <a:cubicBezTo>
                    <a:pt x="43" y="592"/>
                    <a:pt x="66" y="639"/>
                    <a:pt x="104" y="639"/>
                  </a:cubicBezTo>
                  <a:cubicBezTo>
                    <a:pt x="125" y="639"/>
                    <a:pt x="149" y="626"/>
                    <a:pt x="178" y="593"/>
                  </a:cubicBezTo>
                  <a:cubicBezTo>
                    <a:pt x="273" y="509"/>
                    <a:pt x="440" y="414"/>
                    <a:pt x="523" y="343"/>
                  </a:cubicBezTo>
                  <a:cubicBezTo>
                    <a:pt x="619" y="271"/>
                    <a:pt x="654" y="200"/>
                    <a:pt x="630" y="116"/>
                  </a:cubicBezTo>
                  <a:cubicBezTo>
                    <a:pt x="595" y="45"/>
                    <a:pt x="619" y="33"/>
                    <a:pt x="571" y="21"/>
                  </a:cubicBezTo>
                  <a:cubicBezTo>
                    <a:pt x="547" y="9"/>
                    <a:pt x="520" y="0"/>
                    <a:pt x="4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79" name="Google Shape;20179;p28"/>
            <p:cNvSpPr/>
            <p:nvPr/>
          </p:nvSpPr>
          <p:spPr>
            <a:xfrm>
              <a:off x="3574250" y="2011975"/>
              <a:ext cx="22650" cy="11350"/>
            </a:xfrm>
            <a:custGeom>
              <a:avLst/>
              <a:gdLst/>
              <a:ahLst/>
              <a:cxnLst/>
              <a:rect l="l" t="t" r="r" b="b"/>
              <a:pathLst>
                <a:path w="906" h="454" extrusionOk="0">
                  <a:moveTo>
                    <a:pt x="786" y="1"/>
                  </a:moveTo>
                  <a:cubicBezTo>
                    <a:pt x="691" y="13"/>
                    <a:pt x="536" y="96"/>
                    <a:pt x="429" y="120"/>
                  </a:cubicBezTo>
                  <a:cubicBezTo>
                    <a:pt x="322" y="168"/>
                    <a:pt x="119" y="251"/>
                    <a:pt x="60" y="310"/>
                  </a:cubicBezTo>
                  <a:cubicBezTo>
                    <a:pt x="0" y="370"/>
                    <a:pt x="36" y="346"/>
                    <a:pt x="36" y="370"/>
                  </a:cubicBezTo>
                  <a:cubicBezTo>
                    <a:pt x="24" y="406"/>
                    <a:pt x="60" y="453"/>
                    <a:pt x="84" y="453"/>
                  </a:cubicBezTo>
                  <a:cubicBezTo>
                    <a:pt x="119" y="453"/>
                    <a:pt x="143" y="429"/>
                    <a:pt x="191" y="418"/>
                  </a:cubicBezTo>
                  <a:cubicBezTo>
                    <a:pt x="417" y="370"/>
                    <a:pt x="619" y="322"/>
                    <a:pt x="846" y="275"/>
                  </a:cubicBezTo>
                  <a:cubicBezTo>
                    <a:pt x="869" y="251"/>
                    <a:pt x="905" y="156"/>
                    <a:pt x="893" y="120"/>
                  </a:cubicBezTo>
                  <a:cubicBezTo>
                    <a:pt x="869" y="72"/>
                    <a:pt x="869" y="1"/>
                    <a:pt x="7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80" name="Google Shape;20180;p28"/>
            <p:cNvSpPr/>
            <p:nvPr/>
          </p:nvSpPr>
          <p:spPr>
            <a:xfrm>
              <a:off x="3539725" y="2023275"/>
              <a:ext cx="21750" cy="12650"/>
            </a:xfrm>
            <a:custGeom>
              <a:avLst/>
              <a:gdLst/>
              <a:ahLst/>
              <a:cxnLst/>
              <a:rect l="l" t="t" r="r" b="b"/>
              <a:pathLst>
                <a:path w="870" h="506" extrusionOk="0">
                  <a:moveTo>
                    <a:pt x="693" y="0"/>
                  </a:moveTo>
                  <a:cubicBezTo>
                    <a:pt x="676" y="0"/>
                    <a:pt x="659" y="4"/>
                    <a:pt x="643" y="13"/>
                  </a:cubicBezTo>
                  <a:cubicBezTo>
                    <a:pt x="572" y="73"/>
                    <a:pt x="631" y="37"/>
                    <a:pt x="524" y="97"/>
                  </a:cubicBezTo>
                  <a:cubicBezTo>
                    <a:pt x="429" y="156"/>
                    <a:pt x="155" y="299"/>
                    <a:pt x="36" y="394"/>
                  </a:cubicBezTo>
                  <a:cubicBezTo>
                    <a:pt x="24" y="394"/>
                    <a:pt x="0" y="418"/>
                    <a:pt x="36" y="442"/>
                  </a:cubicBezTo>
                  <a:cubicBezTo>
                    <a:pt x="63" y="460"/>
                    <a:pt x="104" y="505"/>
                    <a:pt x="143" y="505"/>
                  </a:cubicBezTo>
                  <a:cubicBezTo>
                    <a:pt x="155" y="505"/>
                    <a:pt x="167" y="501"/>
                    <a:pt x="179" y="489"/>
                  </a:cubicBezTo>
                  <a:cubicBezTo>
                    <a:pt x="262" y="442"/>
                    <a:pt x="334" y="442"/>
                    <a:pt x="429" y="418"/>
                  </a:cubicBezTo>
                  <a:cubicBezTo>
                    <a:pt x="512" y="382"/>
                    <a:pt x="679" y="335"/>
                    <a:pt x="750" y="299"/>
                  </a:cubicBezTo>
                  <a:cubicBezTo>
                    <a:pt x="822" y="251"/>
                    <a:pt x="869" y="239"/>
                    <a:pt x="857" y="144"/>
                  </a:cubicBezTo>
                  <a:cubicBezTo>
                    <a:pt x="857" y="76"/>
                    <a:pt x="770" y="0"/>
                    <a:pt x="6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81" name="Google Shape;20181;p28"/>
            <p:cNvSpPr/>
            <p:nvPr/>
          </p:nvSpPr>
          <p:spPr>
            <a:xfrm>
              <a:off x="3613600" y="2002575"/>
              <a:ext cx="19300" cy="10075"/>
            </a:xfrm>
            <a:custGeom>
              <a:avLst/>
              <a:gdLst/>
              <a:ahLst/>
              <a:cxnLst/>
              <a:rect l="l" t="t" r="r" b="b"/>
              <a:pathLst>
                <a:path w="772" h="403" extrusionOk="0">
                  <a:moveTo>
                    <a:pt x="19" y="265"/>
                  </a:moveTo>
                  <a:lnTo>
                    <a:pt x="19" y="265"/>
                  </a:lnTo>
                  <a:cubicBezTo>
                    <a:pt x="19" y="265"/>
                    <a:pt x="19" y="266"/>
                    <a:pt x="19" y="268"/>
                  </a:cubicBezTo>
                  <a:lnTo>
                    <a:pt x="19" y="268"/>
                  </a:lnTo>
                  <a:cubicBezTo>
                    <a:pt x="19" y="266"/>
                    <a:pt x="19" y="265"/>
                    <a:pt x="19" y="265"/>
                  </a:cubicBezTo>
                  <a:close/>
                  <a:moveTo>
                    <a:pt x="644" y="0"/>
                  </a:moveTo>
                  <a:cubicBezTo>
                    <a:pt x="631" y="0"/>
                    <a:pt x="619" y="2"/>
                    <a:pt x="605" y="8"/>
                  </a:cubicBezTo>
                  <a:cubicBezTo>
                    <a:pt x="546" y="20"/>
                    <a:pt x="462" y="67"/>
                    <a:pt x="391" y="103"/>
                  </a:cubicBezTo>
                  <a:cubicBezTo>
                    <a:pt x="307" y="151"/>
                    <a:pt x="93" y="234"/>
                    <a:pt x="46" y="258"/>
                  </a:cubicBezTo>
                  <a:cubicBezTo>
                    <a:pt x="33" y="267"/>
                    <a:pt x="26" y="270"/>
                    <a:pt x="22" y="270"/>
                  </a:cubicBezTo>
                  <a:cubicBezTo>
                    <a:pt x="20" y="270"/>
                    <a:pt x="19" y="269"/>
                    <a:pt x="19" y="268"/>
                  </a:cubicBezTo>
                  <a:lnTo>
                    <a:pt x="19" y="268"/>
                  </a:lnTo>
                  <a:cubicBezTo>
                    <a:pt x="18" y="271"/>
                    <a:pt x="16" y="278"/>
                    <a:pt x="10" y="294"/>
                  </a:cubicBezTo>
                  <a:cubicBezTo>
                    <a:pt x="0" y="341"/>
                    <a:pt x="6" y="403"/>
                    <a:pt x="68" y="403"/>
                  </a:cubicBezTo>
                  <a:cubicBezTo>
                    <a:pt x="84" y="403"/>
                    <a:pt x="104" y="399"/>
                    <a:pt x="129" y="389"/>
                  </a:cubicBezTo>
                  <a:cubicBezTo>
                    <a:pt x="248" y="365"/>
                    <a:pt x="427" y="329"/>
                    <a:pt x="546" y="317"/>
                  </a:cubicBezTo>
                  <a:cubicBezTo>
                    <a:pt x="653" y="305"/>
                    <a:pt x="724" y="258"/>
                    <a:pt x="748" y="174"/>
                  </a:cubicBezTo>
                  <a:cubicBezTo>
                    <a:pt x="760" y="79"/>
                    <a:pt x="772" y="79"/>
                    <a:pt x="748" y="55"/>
                  </a:cubicBezTo>
                  <a:cubicBezTo>
                    <a:pt x="720" y="28"/>
                    <a:pt x="685" y="0"/>
                    <a:pt x="6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82" name="Google Shape;20182;p28"/>
            <p:cNvSpPr/>
            <p:nvPr/>
          </p:nvSpPr>
          <p:spPr>
            <a:xfrm>
              <a:off x="3540600" y="2058300"/>
              <a:ext cx="32175" cy="15925"/>
            </a:xfrm>
            <a:custGeom>
              <a:avLst/>
              <a:gdLst/>
              <a:ahLst/>
              <a:cxnLst/>
              <a:rect l="l" t="t" r="r" b="b"/>
              <a:pathLst>
                <a:path w="1287" h="637" extrusionOk="0">
                  <a:moveTo>
                    <a:pt x="1151" y="1"/>
                  </a:moveTo>
                  <a:cubicBezTo>
                    <a:pt x="1138" y="1"/>
                    <a:pt x="1124" y="2"/>
                    <a:pt x="1108" y="5"/>
                  </a:cubicBezTo>
                  <a:cubicBezTo>
                    <a:pt x="989" y="41"/>
                    <a:pt x="763" y="136"/>
                    <a:pt x="596" y="220"/>
                  </a:cubicBezTo>
                  <a:cubicBezTo>
                    <a:pt x="429" y="303"/>
                    <a:pt x="191" y="398"/>
                    <a:pt x="48" y="529"/>
                  </a:cubicBezTo>
                  <a:cubicBezTo>
                    <a:pt x="37" y="541"/>
                    <a:pt x="1" y="577"/>
                    <a:pt x="13" y="577"/>
                  </a:cubicBezTo>
                  <a:cubicBezTo>
                    <a:pt x="37" y="601"/>
                    <a:pt x="48" y="636"/>
                    <a:pt x="96" y="636"/>
                  </a:cubicBezTo>
                  <a:cubicBezTo>
                    <a:pt x="144" y="624"/>
                    <a:pt x="179" y="601"/>
                    <a:pt x="251" y="577"/>
                  </a:cubicBezTo>
                  <a:cubicBezTo>
                    <a:pt x="549" y="470"/>
                    <a:pt x="882" y="362"/>
                    <a:pt x="1180" y="267"/>
                  </a:cubicBezTo>
                  <a:cubicBezTo>
                    <a:pt x="1239" y="243"/>
                    <a:pt x="1287" y="148"/>
                    <a:pt x="1251" y="100"/>
                  </a:cubicBezTo>
                  <a:cubicBezTo>
                    <a:pt x="1230" y="59"/>
                    <a:pt x="1228" y="1"/>
                    <a:pt x="11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83" name="Google Shape;20183;p28"/>
            <p:cNvSpPr/>
            <p:nvPr/>
          </p:nvSpPr>
          <p:spPr>
            <a:xfrm>
              <a:off x="3493275" y="2079700"/>
              <a:ext cx="28300" cy="19525"/>
            </a:xfrm>
            <a:custGeom>
              <a:avLst/>
              <a:gdLst/>
              <a:ahLst/>
              <a:cxnLst/>
              <a:rect l="l" t="t" r="r" b="b"/>
              <a:pathLst>
                <a:path w="1132" h="781" extrusionOk="0">
                  <a:moveTo>
                    <a:pt x="955" y="1"/>
                  </a:moveTo>
                  <a:cubicBezTo>
                    <a:pt x="908" y="1"/>
                    <a:pt x="865" y="12"/>
                    <a:pt x="846" y="30"/>
                  </a:cubicBezTo>
                  <a:cubicBezTo>
                    <a:pt x="775" y="90"/>
                    <a:pt x="751" y="126"/>
                    <a:pt x="703" y="149"/>
                  </a:cubicBezTo>
                  <a:cubicBezTo>
                    <a:pt x="465" y="328"/>
                    <a:pt x="227" y="495"/>
                    <a:pt x="36" y="721"/>
                  </a:cubicBezTo>
                  <a:cubicBezTo>
                    <a:pt x="13" y="733"/>
                    <a:pt x="1" y="745"/>
                    <a:pt x="48" y="757"/>
                  </a:cubicBezTo>
                  <a:cubicBezTo>
                    <a:pt x="66" y="768"/>
                    <a:pt x="93" y="780"/>
                    <a:pt x="124" y="780"/>
                  </a:cubicBezTo>
                  <a:cubicBezTo>
                    <a:pt x="156" y="780"/>
                    <a:pt x="191" y="768"/>
                    <a:pt x="227" y="733"/>
                  </a:cubicBezTo>
                  <a:cubicBezTo>
                    <a:pt x="287" y="661"/>
                    <a:pt x="417" y="602"/>
                    <a:pt x="525" y="542"/>
                  </a:cubicBezTo>
                  <a:cubicBezTo>
                    <a:pt x="632" y="483"/>
                    <a:pt x="870" y="376"/>
                    <a:pt x="977" y="304"/>
                  </a:cubicBezTo>
                  <a:cubicBezTo>
                    <a:pt x="1060" y="221"/>
                    <a:pt x="1132" y="221"/>
                    <a:pt x="1120" y="102"/>
                  </a:cubicBezTo>
                  <a:cubicBezTo>
                    <a:pt x="1113" y="29"/>
                    <a:pt x="1029" y="1"/>
                    <a:pt x="9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84" name="Google Shape;20184;p28"/>
            <p:cNvSpPr/>
            <p:nvPr/>
          </p:nvSpPr>
          <p:spPr>
            <a:xfrm>
              <a:off x="3596575" y="2041650"/>
              <a:ext cx="27400" cy="12600"/>
            </a:xfrm>
            <a:custGeom>
              <a:avLst/>
              <a:gdLst/>
              <a:ahLst/>
              <a:cxnLst/>
              <a:rect l="l" t="t" r="r" b="b"/>
              <a:pathLst>
                <a:path w="1096" h="504" extrusionOk="0">
                  <a:moveTo>
                    <a:pt x="934" y="0"/>
                  </a:moveTo>
                  <a:cubicBezTo>
                    <a:pt x="915" y="0"/>
                    <a:pt x="893" y="2"/>
                    <a:pt x="869" y="4"/>
                  </a:cubicBezTo>
                  <a:cubicBezTo>
                    <a:pt x="786" y="16"/>
                    <a:pt x="679" y="76"/>
                    <a:pt x="548" y="135"/>
                  </a:cubicBezTo>
                  <a:cubicBezTo>
                    <a:pt x="417" y="195"/>
                    <a:pt x="155" y="290"/>
                    <a:pt x="24" y="362"/>
                  </a:cubicBezTo>
                  <a:cubicBezTo>
                    <a:pt x="23" y="363"/>
                    <a:pt x="21" y="364"/>
                    <a:pt x="20" y="364"/>
                  </a:cubicBezTo>
                  <a:cubicBezTo>
                    <a:pt x="15" y="364"/>
                    <a:pt x="11" y="359"/>
                    <a:pt x="8" y="359"/>
                  </a:cubicBezTo>
                  <a:cubicBezTo>
                    <a:pt x="3" y="359"/>
                    <a:pt x="0" y="368"/>
                    <a:pt x="0" y="409"/>
                  </a:cubicBezTo>
                  <a:cubicBezTo>
                    <a:pt x="0" y="453"/>
                    <a:pt x="7" y="503"/>
                    <a:pt x="67" y="503"/>
                  </a:cubicBezTo>
                  <a:cubicBezTo>
                    <a:pt x="88" y="503"/>
                    <a:pt x="117" y="497"/>
                    <a:pt x="155" y="481"/>
                  </a:cubicBezTo>
                  <a:cubicBezTo>
                    <a:pt x="310" y="421"/>
                    <a:pt x="596" y="362"/>
                    <a:pt x="738" y="338"/>
                  </a:cubicBezTo>
                  <a:cubicBezTo>
                    <a:pt x="893" y="302"/>
                    <a:pt x="1024" y="243"/>
                    <a:pt x="1036" y="159"/>
                  </a:cubicBezTo>
                  <a:cubicBezTo>
                    <a:pt x="1072" y="64"/>
                    <a:pt x="1096" y="76"/>
                    <a:pt x="1048" y="40"/>
                  </a:cubicBezTo>
                  <a:cubicBezTo>
                    <a:pt x="1030" y="13"/>
                    <a:pt x="992" y="0"/>
                    <a:pt x="9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85" name="Google Shape;20185;p28"/>
            <p:cNvSpPr/>
            <p:nvPr/>
          </p:nvSpPr>
          <p:spPr>
            <a:xfrm>
              <a:off x="3503400" y="2106250"/>
              <a:ext cx="31575" cy="19800"/>
            </a:xfrm>
            <a:custGeom>
              <a:avLst/>
              <a:gdLst/>
              <a:ahLst/>
              <a:cxnLst/>
              <a:rect l="l" t="t" r="r" b="b"/>
              <a:pathLst>
                <a:path w="1263" h="792" extrusionOk="0">
                  <a:moveTo>
                    <a:pt x="1138" y="0"/>
                  </a:moveTo>
                  <a:cubicBezTo>
                    <a:pt x="1121" y="0"/>
                    <a:pt x="1100" y="5"/>
                    <a:pt x="1072" y="16"/>
                  </a:cubicBezTo>
                  <a:cubicBezTo>
                    <a:pt x="953" y="52"/>
                    <a:pt x="727" y="195"/>
                    <a:pt x="572" y="290"/>
                  </a:cubicBezTo>
                  <a:cubicBezTo>
                    <a:pt x="405" y="397"/>
                    <a:pt x="167" y="528"/>
                    <a:pt x="36" y="695"/>
                  </a:cubicBezTo>
                  <a:cubicBezTo>
                    <a:pt x="12" y="707"/>
                    <a:pt x="1" y="742"/>
                    <a:pt x="36" y="742"/>
                  </a:cubicBezTo>
                  <a:cubicBezTo>
                    <a:pt x="47" y="753"/>
                    <a:pt x="57" y="792"/>
                    <a:pt x="93" y="792"/>
                  </a:cubicBezTo>
                  <a:cubicBezTo>
                    <a:pt x="98" y="792"/>
                    <a:pt x="103" y="791"/>
                    <a:pt x="108" y="790"/>
                  </a:cubicBezTo>
                  <a:cubicBezTo>
                    <a:pt x="143" y="790"/>
                    <a:pt x="191" y="742"/>
                    <a:pt x="251" y="707"/>
                  </a:cubicBezTo>
                  <a:cubicBezTo>
                    <a:pt x="548" y="552"/>
                    <a:pt x="870" y="397"/>
                    <a:pt x="1179" y="254"/>
                  </a:cubicBezTo>
                  <a:cubicBezTo>
                    <a:pt x="1227" y="230"/>
                    <a:pt x="1263" y="135"/>
                    <a:pt x="1239" y="87"/>
                  </a:cubicBezTo>
                  <a:cubicBezTo>
                    <a:pt x="1202" y="51"/>
                    <a:pt x="1194" y="0"/>
                    <a:pt x="11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86" name="Google Shape;20186;p28"/>
            <p:cNvSpPr/>
            <p:nvPr/>
          </p:nvSpPr>
          <p:spPr>
            <a:xfrm>
              <a:off x="3458450" y="2136950"/>
              <a:ext cx="28000" cy="24175"/>
            </a:xfrm>
            <a:custGeom>
              <a:avLst/>
              <a:gdLst/>
              <a:ahLst/>
              <a:cxnLst/>
              <a:rect l="l" t="t" r="r" b="b"/>
              <a:pathLst>
                <a:path w="1120" h="967" extrusionOk="0">
                  <a:moveTo>
                    <a:pt x="941" y="0"/>
                  </a:moveTo>
                  <a:cubicBezTo>
                    <a:pt x="873" y="0"/>
                    <a:pt x="801" y="29"/>
                    <a:pt x="775" y="62"/>
                  </a:cubicBezTo>
                  <a:cubicBezTo>
                    <a:pt x="715" y="133"/>
                    <a:pt x="679" y="169"/>
                    <a:pt x="644" y="217"/>
                  </a:cubicBezTo>
                  <a:cubicBezTo>
                    <a:pt x="417" y="443"/>
                    <a:pt x="203" y="657"/>
                    <a:pt x="25" y="907"/>
                  </a:cubicBezTo>
                  <a:cubicBezTo>
                    <a:pt x="13" y="931"/>
                    <a:pt x="1" y="943"/>
                    <a:pt x="48" y="955"/>
                  </a:cubicBezTo>
                  <a:cubicBezTo>
                    <a:pt x="73" y="960"/>
                    <a:pt x="99" y="967"/>
                    <a:pt x="125" y="967"/>
                  </a:cubicBezTo>
                  <a:cubicBezTo>
                    <a:pt x="164" y="967"/>
                    <a:pt x="203" y="952"/>
                    <a:pt x="239" y="895"/>
                  </a:cubicBezTo>
                  <a:cubicBezTo>
                    <a:pt x="310" y="812"/>
                    <a:pt x="429" y="729"/>
                    <a:pt x="537" y="645"/>
                  </a:cubicBezTo>
                  <a:cubicBezTo>
                    <a:pt x="644" y="550"/>
                    <a:pt x="858" y="395"/>
                    <a:pt x="953" y="300"/>
                  </a:cubicBezTo>
                  <a:cubicBezTo>
                    <a:pt x="1037" y="217"/>
                    <a:pt x="1120" y="193"/>
                    <a:pt x="1072" y="74"/>
                  </a:cubicBezTo>
                  <a:cubicBezTo>
                    <a:pt x="1051" y="20"/>
                    <a:pt x="998" y="0"/>
                    <a:pt x="9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87" name="Google Shape;20187;p28"/>
            <p:cNvSpPr/>
            <p:nvPr/>
          </p:nvSpPr>
          <p:spPr>
            <a:xfrm>
              <a:off x="3560250" y="2084150"/>
              <a:ext cx="28300" cy="14975"/>
            </a:xfrm>
            <a:custGeom>
              <a:avLst/>
              <a:gdLst/>
              <a:ahLst/>
              <a:cxnLst/>
              <a:rect l="l" t="t" r="r" b="b"/>
              <a:pathLst>
                <a:path w="1132" h="599" extrusionOk="0">
                  <a:moveTo>
                    <a:pt x="985" y="1"/>
                  </a:moveTo>
                  <a:cubicBezTo>
                    <a:pt x="959" y="1"/>
                    <a:pt x="929" y="6"/>
                    <a:pt x="894" y="19"/>
                  </a:cubicBezTo>
                  <a:cubicBezTo>
                    <a:pt x="798" y="43"/>
                    <a:pt x="691" y="102"/>
                    <a:pt x="560" y="186"/>
                  </a:cubicBezTo>
                  <a:cubicBezTo>
                    <a:pt x="417" y="257"/>
                    <a:pt x="167" y="364"/>
                    <a:pt x="24" y="448"/>
                  </a:cubicBezTo>
                  <a:cubicBezTo>
                    <a:pt x="20" y="450"/>
                    <a:pt x="16" y="450"/>
                    <a:pt x="14" y="450"/>
                  </a:cubicBezTo>
                  <a:cubicBezTo>
                    <a:pt x="10" y="450"/>
                    <a:pt x="8" y="450"/>
                    <a:pt x="6" y="450"/>
                  </a:cubicBezTo>
                  <a:cubicBezTo>
                    <a:pt x="1" y="450"/>
                    <a:pt x="1" y="456"/>
                    <a:pt x="1" y="507"/>
                  </a:cubicBezTo>
                  <a:cubicBezTo>
                    <a:pt x="1" y="556"/>
                    <a:pt x="17" y="599"/>
                    <a:pt x="73" y="599"/>
                  </a:cubicBezTo>
                  <a:cubicBezTo>
                    <a:pt x="99" y="599"/>
                    <a:pt x="134" y="589"/>
                    <a:pt x="179" y="567"/>
                  </a:cubicBezTo>
                  <a:cubicBezTo>
                    <a:pt x="334" y="495"/>
                    <a:pt x="644" y="400"/>
                    <a:pt x="798" y="364"/>
                  </a:cubicBezTo>
                  <a:cubicBezTo>
                    <a:pt x="941" y="317"/>
                    <a:pt x="1072" y="245"/>
                    <a:pt x="1096" y="150"/>
                  </a:cubicBezTo>
                  <a:cubicBezTo>
                    <a:pt x="1108" y="67"/>
                    <a:pt x="1132" y="67"/>
                    <a:pt x="1096" y="31"/>
                  </a:cubicBezTo>
                  <a:cubicBezTo>
                    <a:pt x="1066" y="16"/>
                    <a:pt x="1031" y="1"/>
                    <a:pt x="9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88" name="Google Shape;20188;p28"/>
            <p:cNvSpPr/>
            <p:nvPr/>
          </p:nvSpPr>
          <p:spPr>
            <a:xfrm>
              <a:off x="3486425" y="2152675"/>
              <a:ext cx="31875" cy="21300"/>
            </a:xfrm>
            <a:custGeom>
              <a:avLst/>
              <a:gdLst/>
              <a:ahLst/>
              <a:cxnLst/>
              <a:rect l="l" t="t" r="r" b="b"/>
              <a:pathLst>
                <a:path w="1275" h="852" extrusionOk="0">
                  <a:moveTo>
                    <a:pt x="1140" y="1"/>
                  </a:moveTo>
                  <a:cubicBezTo>
                    <a:pt x="1122" y="1"/>
                    <a:pt x="1100" y="5"/>
                    <a:pt x="1072" y="16"/>
                  </a:cubicBezTo>
                  <a:cubicBezTo>
                    <a:pt x="953" y="76"/>
                    <a:pt x="727" y="207"/>
                    <a:pt x="561" y="314"/>
                  </a:cubicBezTo>
                  <a:cubicBezTo>
                    <a:pt x="394" y="409"/>
                    <a:pt x="156" y="564"/>
                    <a:pt x="25" y="731"/>
                  </a:cubicBezTo>
                  <a:cubicBezTo>
                    <a:pt x="13" y="743"/>
                    <a:pt x="1" y="778"/>
                    <a:pt x="1" y="802"/>
                  </a:cubicBezTo>
                  <a:cubicBezTo>
                    <a:pt x="22" y="813"/>
                    <a:pt x="34" y="852"/>
                    <a:pt x="70" y="852"/>
                  </a:cubicBezTo>
                  <a:cubicBezTo>
                    <a:pt x="74" y="852"/>
                    <a:pt x="79" y="851"/>
                    <a:pt x="84" y="850"/>
                  </a:cubicBezTo>
                  <a:cubicBezTo>
                    <a:pt x="144" y="838"/>
                    <a:pt x="191" y="790"/>
                    <a:pt x="251" y="755"/>
                  </a:cubicBezTo>
                  <a:cubicBezTo>
                    <a:pt x="561" y="576"/>
                    <a:pt x="870" y="433"/>
                    <a:pt x="1192" y="266"/>
                  </a:cubicBezTo>
                  <a:cubicBezTo>
                    <a:pt x="1215" y="243"/>
                    <a:pt x="1275" y="135"/>
                    <a:pt x="1227" y="88"/>
                  </a:cubicBezTo>
                  <a:cubicBezTo>
                    <a:pt x="1209" y="51"/>
                    <a:pt x="1198" y="1"/>
                    <a:pt x="11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89" name="Google Shape;20189;p28"/>
            <p:cNvSpPr/>
            <p:nvPr/>
          </p:nvSpPr>
          <p:spPr>
            <a:xfrm>
              <a:off x="3448350" y="2185950"/>
              <a:ext cx="21750" cy="29725"/>
            </a:xfrm>
            <a:custGeom>
              <a:avLst/>
              <a:gdLst/>
              <a:ahLst/>
              <a:cxnLst/>
              <a:rect l="l" t="t" r="r" b="b"/>
              <a:pathLst>
                <a:path w="870" h="1189" extrusionOk="0">
                  <a:moveTo>
                    <a:pt x="705" y="1"/>
                  </a:moveTo>
                  <a:cubicBezTo>
                    <a:pt x="622" y="1"/>
                    <a:pt x="519" y="49"/>
                    <a:pt x="488" y="102"/>
                  </a:cubicBezTo>
                  <a:cubicBezTo>
                    <a:pt x="452" y="174"/>
                    <a:pt x="417" y="221"/>
                    <a:pt x="393" y="281"/>
                  </a:cubicBezTo>
                  <a:cubicBezTo>
                    <a:pt x="226" y="555"/>
                    <a:pt x="95" y="829"/>
                    <a:pt x="12" y="1150"/>
                  </a:cubicBezTo>
                  <a:cubicBezTo>
                    <a:pt x="2" y="1160"/>
                    <a:pt x="0" y="1188"/>
                    <a:pt x="30" y="1188"/>
                  </a:cubicBezTo>
                  <a:cubicBezTo>
                    <a:pt x="35" y="1188"/>
                    <a:pt x="41" y="1187"/>
                    <a:pt x="48" y="1186"/>
                  </a:cubicBezTo>
                  <a:cubicBezTo>
                    <a:pt x="95" y="1174"/>
                    <a:pt x="167" y="1150"/>
                    <a:pt x="190" y="1055"/>
                  </a:cubicBezTo>
                  <a:cubicBezTo>
                    <a:pt x="226" y="948"/>
                    <a:pt x="309" y="840"/>
                    <a:pt x="393" y="721"/>
                  </a:cubicBezTo>
                  <a:cubicBezTo>
                    <a:pt x="464" y="602"/>
                    <a:pt x="643" y="400"/>
                    <a:pt x="714" y="293"/>
                  </a:cubicBezTo>
                  <a:cubicBezTo>
                    <a:pt x="786" y="186"/>
                    <a:pt x="869" y="174"/>
                    <a:pt x="810" y="55"/>
                  </a:cubicBezTo>
                  <a:cubicBezTo>
                    <a:pt x="792" y="16"/>
                    <a:pt x="752" y="1"/>
                    <a:pt x="7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90" name="Google Shape;20190;p28"/>
            <p:cNvSpPr/>
            <p:nvPr/>
          </p:nvSpPr>
          <p:spPr>
            <a:xfrm>
              <a:off x="3542400" y="2127975"/>
              <a:ext cx="28300" cy="16425"/>
            </a:xfrm>
            <a:custGeom>
              <a:avLst/>
              <a:gdLst/>
              <a:ahLst/>
              <a:cxnLst/>
              <a:rect l="l" t="t" r="r" b="b"/>
              <a:pathLst>
                <a:path w="1132" h="657" extrusionOk="0">
                  <a:moveTo>
                    <a:pt x="994" y="1"/>
                  </a:moveTo>
                  <a:cubicBezTo>
                    <a:pt x="966" y="1"/>
                    <a:pt x="933" y="6"/>
                    <a:pt x="893" y="16"/>
                  </a:cubicBezTo>
                  <a:cubicBezTo>
                    <a:pt x="798" y="52"/>
                    <a:pt x="691" y="123"/>
                    <a:pt x="560" y="195"/>
                  </a:cubicBezTo>
                  <a:cubicBezTo>
                    <a:pt x="441" y="278"/>
                    <a:pt x="167" y="409"/>
                    <a:pt x="36" y="492"/>
                  </a:cubicBezTo>
                  <a:cubicBezTo>
                    <a:pt x="33" y="499"/>
                    <a:pt x="30" y="500"/>
                    <a:pt x="28" y="500"/>
                  </a:cubicBezTo>
                  <a:cubicBezTo>
                    <a:pt x="27" y="500"/>
                    <a:pt x="26" y="500"/>
                    <a:pt x="24" y="500"/>
                  </a:cubicBezTo>
                  <a:cubicBezTo>
                    <a:pt x="20" y="500"/>
                    <a:pt x="14" y="505"/>
                    <a:pt x="0" y="552"/>
                  </a:cubicBezTo>
                  <a:cubicBezTo>
                    <a:pt x="0" y="607"/>
                    <a:pt x="16" y="657"/>
                    <a:pt x="68" y="657"/>
                  </a:cubicBezTo>
                  <a:cubicBezTo>
                    <a:pt x="94" y="657"/>
                    <a:pt x="130" y="644"/>
                    <a:pt x="179" y="612"/>
                  </a:cubicBezTo>
                  <a:cubicBezTo>
                    <a:pt x="334" y="528"/>
                    <a:pt x="643" y="421"/>
                    <a:pt x="786" y="373"/>
                  </a:cubicBezTo>
                  <a:cubicBezTo>
                    <a:pt x="941" y="314"/>
                    <a:pt x="1072" y="242"/>
                    <a:pt x="1084" y="159"/>
                  </a:cubicBezTo>
                  <a:cubicBezTo>
                    <a:pt x="1108" y="64"/>
                    <a:pt x="1131" y="64"/>
                    <a:pt x="1084" y="40"/>
                  </a:cubicBezTo>
                  <a:cubicBezTo>
                    <a:pt x="1063" y="12"/>
                    <a:pt x="1034" y="1"/>
                    <a:pt x="9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91" name="Google Shape;20191;p28"/>
            <p:cNvSpPr/>
            <p:nvPr/>
          </p:nvSpPr>
          <p:spPr>
            <a:xfrm>
              <a:off x="3476375" y="2196525"/>
              <a:ext cx="28550" cy="28250"/>
            </a:xfrm>
            <a:custGeom>
              <a:avLst/>
              <a:gdLst/>
              <a:ahLst/>
              <a:cxnLst/>
              <a:rect l="l" t="t" r="r" b="b"/>
              <a:pathLst>
                <a:path w="1142" h="1130" extrusionOk="0">
                  <a:moveTo>
                    <a:pt x="1002" y="1"/>
                  </a:moveTo>
                  <a:cubicBezTo>
                    <a:pt x="980" y="1"/>
                    <a:pt x="952" y="10"/>
                    <a:pt x="915" y="36"/>
                  </a:cubicBezTo>
                  <a:cubicBezTo>
                    <a:pt x="796" y="108"/>
                    <a:pt x="582" y="298"/>
                    <a:pt x="439" y="465"/>
                  </a:cubicBezTo>
                  <a:cubicBezTo>
                    <a:pt x="296" y="632"/>
                    <a:pt x="105" y="834"/>
                    <a:pt x="10" y="1060"/>
                  </a:cubicBezTo>
                  <a:cubicBezTo>
                    <a:pt x="10" y="1060"/>
                    <a:pt x="1" y="1098"/>
                    <a:pt x="7" y="1098"/>
                  </a:cubicBezTo>
                  <a:cubicBezTo>
                    <a:pt x="8" y="1098"/>
                    <a:pt x="9" y="1097"/>
                    <a:pt x="10" y="1096"/>
                  </a:cubicBezTo>
                  <a:cubicBezTo>
                    <a:pt x="18" y="1113"/>
                    <a:pt x="39" y="1130"/>
                    <a:pt x="67" y="1130"/>
                  </a:cubicBezTo>
                  <a:cubicBezTo>
                    <a:pt x="78" y="1130"/>
                    <a:pt x="91" y="1127"/>
                    <a:pt x="105" y="1120"/>
                  </a:cubicBezTo>
                  <a:cubicBezTo>
                    <a:pt x="141" y="1084"/>
                    <a:pt x="189" y="1025"/>
                    <a:pt x="236" y="989"/>
                  </a:cubicBezTo>
                  <a:cubicBezTo>
                    <a:pt x="486" y="715"/>
                    <a:pt x="784" y="489"/>
                    <a:pt x="1070" y="251"/>
                  </a:cubicBezTo>
                  <a:cubicBezTo>
                    <a:pt x="1093" y="227"/>
                    <a:pt x="1141" y="108"/>
                    <a:pt x="1093" y="72"/>
                  </a:cubicBezTo>
                  <a:cubicBezTo>
                    <a:pt x="1069" y="48"/>
                    <a:pt x="1050" y="1"/>
                    <a:pt x="10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92" name="Google Shape;20192;p28"/>
            <p:cNvSpPr/>
            <p:nvPr/>
          </p:nvSpPr>
          <p:spPr>
            <a:xfrm>
              <a:off x="3448625" y="2245200"/>
              <a:ext cx="17300" cy="35650"/>
            </a:xfrm>
            <a:custGeom>
              <a:avLst/>
              <a:gdLst/>
              <a:ahLst/>
              <a:cxnLst/>
              <a:rect l="l" t="t" r="r" b="b"/>
              <a:pathLst>
                <a:path w="692" h="1426" extrusionOk="0">
                  <a:moveTo>
                    <a:pt x="530" y="0"/>
                  </a:moveTo>
                  <a:cubicBezTo>
                    <a:pt x="443" y="0"/>
                    <a:pt x="332" y="113"/>
                    <a:pt x="322" y="197"/>
                  </a:cubicBezTo>
                  <a:cubicBezTo>
                    <a:pt x="287" y="292"/>
                    <a:pt x="275" y="352"/>
                    <a:pt x="263" y="411"/>
                  </a:cubicBezTo>
                  <a:cubicBezTo>
                    <a:pt x="156" y="733"/>
                    <a:pt x="48" y="1042"/>
                    <a:pt x="1" y="1387"/>
                  </a:cubicBezTo>
                  <a:cubicBezTo>
                    <a:pt x="1" y="1398"/>
                    <a:pt x="1" y="1426"/>
                    <a:pt x="31" y="1426"/>
                  </a:cubicBezTo>
                  <a:cubicBezTo>
                    <a:pt x="36" y="1426"/>
                    <a:pt x="42" y="1425"/>
                    <a:pt x="48" y="1423"/>
                  </a:cubicBezTo>
                  <a:cubicBezTo>
                    <a:pt x="96" y="1399"/>
                    <a:pt x="168" y="1376"/>
                    <a:pt x="179" y="1257"/>
                  </a:cubicBezTo>
                  <a:cubicBezTo>
                    <a:pt x="203" y="1149"/>
                    <a:pt x="275" y="1006"/>
                    <a:pt x="334" y="864"/>
                  </a:cubicBezTo>
                  <a:cubicBezTo>
                    <a:pt x="394" y="721"/>
                    <a:pt x="525" y="447"/>
                    <a:pt x="572" y="316"/>
                  </a:cubicBezTo>
                  <a:cubicBezTo>
                    <a:pt x="620" y="185"/>
                    <a:pt x="691" y="125"/>
                    <a:pt x="596" y="30"/>
                  </a:cubicBezTo>
                  <a:cubicBezTo>
                    <a:pt x="578" y="9"/>
                    <a:pt x="555" y="0"/>
                    <a:pt x="5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93" name="Google Shape;20193;p28"/>
            <p:cNvSpPr/>
            <p:nvPr/>
          </p:nvSpPr>
          <p:spPr>
            <a:xfrm>
              <a:off x="3529700" y="2171125"/>
              <a:ext cx="31775" cy="13725"/>
            </a:xfrm>
            <a:custGeom>
              <a:avLst/>
              <a:gdLst/>
              <a:ahLst/>
              <a:cxnLst/>
              <a:rect l="l" t="t" r="r" b="b"/>
              <a:pathLst>
                <a:path w="1271" h="549" extrusionOk="0">
                  <a:moveTo>
                    <a:pt x="1088" y="0"/>
                  </a:moveTo>
                  <a:cubicBezTo>
                    <a:pt x="1068" y="0"/>
                    <a:pt x="1046" y="2"/>
                    <a:pt x="1020" y="5"/>
                  </a:cubicBezTo>
                  <a:cubicBezTo>
                    <a:pt x="913" y="17"/>
                    <a:pt x="782" y="76"/>
                    <a:pt x="627" y="136"/>
                  </a:cubicBezTo>
                  <a:cubicBezTo>
                    <a:pt x="484" y="195"/>
                    <a:pt x="187" y="302"/>
                    <a:pt x="32" y="410"/>
                  </a:cubicBezTo>
                  <a:cubicBezTo>
                    <a:pt x="31" y="411"/>
                    <a:pt x="29" y="412"/>
                    <a:pt x="28" y="412"/>
                  </a:cubicBezTo>
                  <a:cubicBezTo>
                    <a:pt x="25" y="412"/>
                    <a:pt x="22" y="407"/>
                    <a:pt x="20" y="407"/>
                  </a:cubicBezTo>
                  <a:cubicBezTo>
                    <a:pt x="17" y="407"/>
                    <a:pt x="14" y="415"/>
                    <a:pt x="8" y="457"/>
                  </a:cubicBezTo>
                  <a:cubicBezTo>
                    <a:pt x="0" y="506"/>
                    <a:pt x="14" y="549"/>
                    <a:pt x="73" y="549"/>
                  </a:cubicBezTo>
                  <a:cubicBezTo>
                    <a:pt x="100" y="549"/>
                    <a:pt x="137" y="539"/>
                    <a:pt x="187" y="517"/>
                  </a:cubicBezTo>
                  <a:cubicBezTo>
                    <a:pt x="330" y="433"/>
                    <a:pt x="675" y="362"/>
                    <a:pt x="842" y="338"/>
                  </a:cubicBezTo>
                  <a:cubicBezTo>
                    <a:pt x="1008" y="302"/>
                    <a:pt x="1163" y="255"/>
                    <a:pt x="1199" y="171"/>
                  </a:cubicBezTo>
                  <a:cubicBezTo>
                    <a:pt x="1223" y="76"/>
                    <a:pt x="1270" y="100"/>
                    <a:pt x="1223" y="52"/>
                  </a:cubicBezTo>
                  <a:cubicBezTo>
                    <a:pt x="1195" y="16"/>
                    <a:pt x="1154" y="0"/>
                    <a:pt x="1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94" name="Google Shape;20194;p28"/>
            <p:cNvSpPr/>
            <p:nvPr/>
          </p:nvSpPr>
          <p:spPr>
            <a:xfrm>
              <a:off x="3478400" y="2241975"/>
              <a:ext cx="28000" cy="25975"/>
            </a:xfrm>
            <a:custGeom>
              <a:avLst/>
              <a:gdLst/>
              <a:ahLst/>
              <a:cxnLst/>
              <a:rect l="l" t="t" r="r" b="b"/>
              <a:pathLst>
                <a:path w="1120" h="1039" extrusionOk="0">
                  <a:moveTo>
                    <a:pt x="974" y="0"/>
                  </a:moveTo>
                  <a:cubicBezTo>
                    <a:pt x="953" y="0"/>
                    <a:pt x="927" y="8"/>
                    <a:pt x="893" y="28"/>
                  </a:cubicBezTo>
                  <a:cubicBezTo>
                    <a:pt x="774" y="100"/>
                    <a:pt x="572" y="266"/>
                    <a:pt x="441" y="409"/>
                  </a:cubicBezTo>
                  <a:cubicBezTo>
                    <a:pt x="298" y="552"/>
                    <a:pt x="108" y="743"/>
                    <a:pt x="24" y="957"/>
                  </a:cubicBezTo>
                  <a:cubicBezTo>
                    <a:pt x="24" y="969"/>
                    <a:pt x="0" y="993"/>
                    <a:pt x="36" y="1005"/>
                  </a:cubicBezTo>
                  <a:cubicBezTo>
                    <a:pt x="45" y="1021"/>
                    <a:pt x="65" y="1038"/>
                    <a:pt x="89" y="1038"/>
                  </a:cubicBezTo>
                  <a:cubicBezTo>
                    <a:pt x="99" y="1038"/>
                    <a:pt x="109" y="1035"/>
                    <a:pt x="120" y="1028"/>
                  </a:cubicBezTo>
                  <a:cubicBezTo>
                    <a:pt x="155" y="1005"/>
                    <a:pt x="203" y="945"/>
                    <a:pt x="239" y="909"/>
                  </a:cubicBezTo>
                  <a:cubicBezTo>
                    <a:pt x="501" y="671"/>
                    <a:pt x="774" y="457"/>
                    <a:pt x="1048" y="254"/>
                  </a:cubicBezTo>
                  <a:cubicBezTo>
                    <a:pt x="1096" y="219"/>
                    <a:pt x="1120" y="100"/>
                    <a:pt x="1072" y="76"/>
                  </a:cubicBezTo>
                  <a:cubicBezTo>
                    <a:pt x="1046" y="50"/>
                    <a:pt x="1027" y="0"/>
                    <a:pt x="9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95" name="Google Shape;20195;p28"/>
            <p:cNvSpPr/>
            <p:nvPr/>
          </p:nvSpPr>
          <p:spPr>
            <a:xfrm>
              <a:off x="3454575" y="2286275"/>
              <a:ext cx="14325" cy="33275"/>
            </a:xfrm>
            <a:custGeom>
              <a:avLst/>
              <a:gdLst/>
              <a:ahLst/>
              <a:cxnLst/>
              <a:rect l="l" t="t" r="r" b="b"/>
              <a:pathLst>
                <a:path w="573" h="1331" extrusionOk="0">
                  <a:moveTo>
                    <a:pt x="411" y="0"/>
                  </a:moveTo>
                  <a:cubicBezTo>
                    <a:pt x="326" y="0"/>
                    <a:pt x="222" y="106"/>
                    <a:pt x="203" y="161"/>
                  </a:cubicBezTo>
                  <a:cubicBezTo>
                    <a:pt x="180" y="256"/>
                    <a:pt x="168" y="292"/>
                    <a:pt x="156" y="352"/>
                  </a:cubicBezTo>
                  <a:cubicBezTo>
                    <a:pt x="84" y="685"/>
                    <a:pt x="1" y="971"/>
                    <a:pt x="1" y="1292"/>
                  </a:cubicBezTo>
                  <a:cubicBezTo>
                    <a:pt x="1" y="1303"/>
                    <a:pt x="1" y="1330"/>
                    <a:pt x="31" y="1330"/>
                  </a:cubicBezTo>
                  <a:cubicBezTo>
                    <a:pt x="36" y="1330"/>
                    <a:pt x="42" y="1330"/>
                    <a:pt x="49" y="1328"/>
                  </a:cubicBezTo>
                  <a:cubicBezTo>
                    <a:pt x="96" y="1304"/>
                    <a:pt x="168" y="1268"/>
                    <a:pt x="168" y="1161"/>
                  </a:cubicBezTo>
                  <a:cubicBezTo>
                    <a:pt x="168" y="1054"/>
                    <a:pt x="227" y="923"/>
                    <a:pt x="275" y="792"/>
                  </a:cubicBezTo>
                  <a:cubicBezTo>
                    <a:pt x="299" y="649"/>
                    <a:pt x="418" y="399"/>
                    <a:pt x="465" y="280"/>
                  </a:cubicBezTo>
                  <a:cubicBezTo>
                    <a:pt x="513" y="161"/>
                    <a:pt x="572" y="114"/>
                    <a:pt x="477" y="30"/>
                  </a:cubicBezTo>
                  <a:cubicBezTo>
                    <a:pt x="459" y="9"/>
                    <a:pt x="436" y="0"/>
                    <a:pt x="4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96" name="Google Shape;20196;p28"/>
            <p:cNvSpPr/>
            <p:nvPr/>
          </p:nvSpPr>
          <p:spPr>
            <a:xfrm>
              <a:off x="3529000" y="2215550"/>
              <a:ext cx="28000" cy="16300"/>
            </a:xfrm>
            <a:custGeom>
              <a:avLst/>
              <a:gdLst/>
              <a:ahLst/>
              <a:cxnLst/>
              <a:rect l="l" t="t" r="r" b="b"/>
              <a:pathLst>
                <a:path w="1120" h="652" extrusionOk="0">
                  <a:moveTo>
                    <a:pt x="976" y="1"/>
                  </a:moveTo>
                  <a:cubicBezTo>
                    <a:pt x="949" y="1"/>
                    <a:pt x="918" y="5"/>
                    <a:pt x="882" y="14"/>
                  </a:cubicBezTo>
                  <a:cubicBezTo>
                    <a:pt x="798" y="49"/>
                    <a:pt x="691" y="121"/>
                    <a:pt x="560" y="192"/>
                  </a:cubicBezTo>
                  <a:cubicBezTo>
                    <a:pt x="417" y="264"/>
                    <a:pt x="167" y="383"/>
                    <a:pt x="36" y="490"/>
                  </a:cubicBezTo>
                  <a:cubicBezTo>
                    <a:pt x="32" y="490"/>
                    <a:pt x="26" y="487"/>
                    <a:pt x="20" y="487"/>
                  </a:cubicBezTo>
                  <a:cubicBezTo>
                    <a:pt x="10" y="487"/>
                    <a:pt x="1" y="496"/>
                    <a:pt x="1" y="549"/>
                  </a:cubicBezTo>
                  <a:cubicBezTo>
                    <a:pt x="1" y="598"/>
                    <a:pt x="22" y="652"/>
                    <a:pt x="77" y="652"/>
                  </a:cubicBezTo>
                  <a:cubicBezTo>
                    <a:pt x="103" y="652"/>
                    <a:pt x="137" y="640"/>
                    <a:pt x="179" y="609"/>
                  </a:cubicBezTo>
                  <a:cubicBezTo>
                    <a:pt x="322" y="526"/>
                    <a:pt x="632" y="418"/>
                    <a:pt x="774" y="371"/>
                  </a:cubicBezTo>
                  <a:cubicBezTo>
                    <a:pt x="929" y="311"/>
                    <a:pt x="1060" y="240"/>
                    <a:pt x="1072" y="145"/>
                  </a:cubicBezTo>
                  <a:cubicBezTo>
                    <a:pt x="1096" y="61"/>
                    <a:pt x="1120" y="61"/>
                    <a:pt x="1072" y="26"/>
                  </a:cubicBezTo>
                  <a:cubicBezTo>
                    <a:pt x="1050" y="11"/>
                    <a:pt x="1019" y="1"/>
                    <a:pt x="9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97" name="Google Shape;20197;p28"/>
            <p:cNvSpPr/>
            <p:nvPr/>
          </p:nvSpPr>
          <p:spPr>
            <a:xfrm>
              <a:off x="3494175" y="2284025"/>
              <a:ext cx="22650" cy="30975"/>
            </a:xfrm>
            <a:custGeom>
              <a:avLst/>
              <a:gdLst/>
              <a:ahLst/>
              <a:cxnLst/>
              <a:rect l="l" t="t" r="r" b="b"/>
              <a:pathLst>
                <a:path w="906" h="1239" extrusionOk="0">
                  <a:moveTo>
                    <a:pt x="774" y="1"/>
                  </a:moveTo>
                  <a:cubicBezTo>
                    <a:pt x="750" y="1"/>
                    <a:pt x="720" y="13"/>
                    <a:pt x="679" y="49"/>
                  </a:cubicBezTo>
                  <a:cubicBezTo>
                    <a:pt x="596" y="132"/>
                    <a:pt x="417" y="358"/>
                    <a:pt x="310" y="537"/>
                  </a:cubicBezTo>
                  <a:cubicBezTo>
                    <a:pt x="203" y="716"/>
                    <a:pt x="48" y="954"/>
                    <a:pt x="0" y="1180"/>
                  </a:cubicBezTo>
                  <a:cubicBezTo>
                    <a:pt x="0" y="1189"/>
                    <a:pt x="0" y="1222"/>
                    <a:pt x="7" y="1222"/>
                  </a:cubicBezTo>
                  <a:cubicBezTo>
                    <a:pt x="8" y="1222"/>
                    <a:pt x="10" y="1220"/>
                    <a:pt x="12" y="1216"/>
                  </a:cubicBezTo>
                  <a:cubicBezTo>
                    <a:pt x="19" y="1229"/>
                    <a:pt x="36" y="1238"/>
                    <a:pt x="56" y="1238"/>
                  </a:cubicBezTo>
                  <a:cubicBezTo>
                    <a:pt x="73" y="1238"/>
                    <a:pt x="92" y="1232"/>
                    <a:pt x="108" y="1216"/>
                  </a:cubicBezTo>
                  <a:cubicBezTo>
                    <a:pt x="143" y="1192"/>
                    <a:pt x="179" y="1108"/>
                    <a:pt x="203" y="1073"/>
                  </a:cubicBezTo>
                  <a:cubicBezTo>
                    <a:pt x="417" y="775"/>
                    <a:pt x="643" y="489"/>
                    <a:pt x="882" y="215"/>
                  </a:cubicBezTo>
                  <a:cubicBezTo>
                    <a:pt x="905" y="192"/>
                    <a:pt x="905" y="73"/>
                    <a:pt x="858" y="49"/>
                  </a:cubicBezTo>
                  <a:cubicBezTo>
                    <a:pt x="835" y="34"/>
                    <a:pt x="813" y="1"/>
                    <a:pt x="7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98" name="Google Shape;20198;p28"/>
            <p:cNvSpPr/>
            <p:nvPr/>
          </p:nvSpPr>
          <p:spPr>
            <a:xfrm>
              <a:off x="3473350" y="2336650"/>
              <a:ext cx="14000" cy="34975"/>
            </a:xfrm>
            <a:custGeom>
              <a:avLst/>
              <a:gdLst/>
              <a:ahLst/>
              <a:cxnLst/>
              <a:rect l="l" t="t" r="r" b="b"/>
              <a:pathLst>
                <a:path w="560" h="1399" extrusionOk="0">
                  <a:moveTo>
                    <a:pt x="394" y="0"/>
                  </a:moveTo>
                  <a:cubicBezTo>
                    <a:pt x="296" y="0"/>
                    <a:pt x="188" y="125"/>
                    <a:pt x="179" y="182"/>
                  </a:cubicBezTo>
                  <a:cubicBezTo>
                    <a:pt x="167" y="277"/>
                    <a:pt x="167" y="337"/>
                    <a:pt x="143" y="396"/>
                  </a:cubicBezTo>
                  <a:cubicBezTo>
                    <a:pt x="83" y="718"/>
                    <a:pt x="12" y="1039"/>
                    <a:pt x="0" y="1361"/>
                  </a:cubicBezTo>
                  <a:cubicBezTo>
                    <a:pt x="0" y="1371"/>
                    <a:pt x="0" y="1399"/>
                    <a:pt x="30" y="1399"/>
                  </a:cubicBezTo>
                  <a:cubicBezTo>
                    <a:pt x="35" y="1399"/>
                    <a:pt x="41" y="1398"/>
                    <a:pt x="48" y="1397"/>
                  </a:cubicBezTo>
                  <a:cubicBezTo>
                    <a:pt x="107" y="1373"/>
                    <a:pt x="179" y="1349"/>
                    <a:pt x="179" y="1230"/>
                  </a:cubicBezTo>
                  <a:cubicBezTo>
                    <a:pt x="191" y="1123"/>
                    <a:pt x="250" y="980"/>
                    <a:pt x="298" y="837"/>
                  </a:cubicBezTo>
                  <a:cubicBezTo>
                    <a:pt x="345" y="694"/>
                    <a:pt x="441" y="420"/>
                    <a:pt x="476" y="289"/>
                  </a:cubicBezTo>
                  <a:cubicBezTo>
                    <a:pt x="488" y="158"/>
                    <a:pt x="560" y="99"/>
                    <a:pt x="464" y="27"/>
                  </a:cubicBezTo>
                  <a:cubicBezTo>
                    <a:pt x="443" y="8"/>
                    <a:pt x="419" y="0"/>
                    <a:pt x="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199" name="Google Shape;20199;p28"/>
            <p:cNvSpPr/>
            <p:nvPr/>
          </p:nvSpPr>
          <p:spPr>
            <a:xfrm>
              <a:off x="3537175" y="2247675"/>
              <a:ext cx="27275" cy="19200"/>
            </a:xfrm>
            <a:custGeom>
              <a:avLst/>
              <a:gdLst/>
              <a:ahLst/>
              <a:cxnLst/>
              <a:rect l="l" t="t" r="r" b="b"/>
              <a:pathLst>
                <a:path w="1091" h="768" extrusionOk="0">
                  <a:moveTo>
                    <a:pt x="957" y="1"/>
                  </a:moveTo>
                  <a:cubicBezTo>
                    <a:pt x="923" y="1"/>
                    <a:pt x="885" y="13"/>
                    <a:pt x="840" y="38"/>
                  </a:cubicBezTo>
                  <a:cubicBezTo>
                    <a:pt x="745" y="86"/>
                    <a:pt x="626" y="169"/>
                    <a:pt x="507" y="265"/>
                  </a:cubicBezTo>
                  <a:cubicBezTo>
                    <a:pt x="388" y="348"/>
                    <a:pt x="138" y="515"/>
                    <a:pt x="19" y="646"/>
                  </a:cubicBezTo>
                  <a:cubicBezTo>
                    <a:pt x="16" y="651"/>
                    <a:pt x="13" y="653"/>
                    <a:pt x="10" y="653"/>
                  </a:cubicBezTo>
                  <a:cubicBezTo>
                    <a:pt x="8" y="653"/>
                    <a:pt x="5" y="651"/>
                    <a:pt x="4" y="651"/>
                  </a:cubicBezTo>
                  <a:cubicBezTo>
                    <a:pt x="1" y="651"/>
                    <a:pt x="1" y="657"/>
                    <a:pt x="7" y="693"/>
                  </a:cubicBezTo>
                  <a:cubicBezTo>
                    <a:pt x="14" y="735"/>
                    <a:pt x="37" y="768"/>
                    <a:pt x="78" y="768"/>
                  </a:cubicBezTo>
                  <a:cubicBezTo>
                    <a:pt x="108" y="768"/>
                    <a:pt x="147" y="750"/>
                    <a:pt x="197" y="705"/>
                  </a:cubicBezTo>
                  <a:cubicBezTo>
                    <a:pt x="316" y="586"/>
                    <a:pt x="614" y="443"/>
                    <a:pt x="769" y="384"/>
                  </a:cubicBezTo>
                  <a:cubicBezTo>
                    <a:pt x="912" y="324"/>
                    <a:pt x="1031" y="229"/>
                    <a:pt x="1043" y="145"/>
                  </a:cubicBezTo>
                  <a:cubicBezTo>
                    <a:pt x="1067" y="50"/>
                    <a:pt x="1090" y="50"/>
                    <a:pt x="1043" y="26"/>
                  </a:cubicBezTo>
                  <a:cubicBezTo>
                    <a:pt x="1015" y="10"/>
                    <a:pt x="987" y="1"/>
                    <a:pt x="9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00" name="Google Shape;20200;p28"/>
            <p:cNvSpPr/>
            <p:nvPr/>
          </p:nvSpPr>
          <p:spPr>
            <a:xfrm>
              <a:off x="3536000" y="2310125"/>
              <a:ext cx="16550" cy="17225"/>
            </a:xfrm>
            <a:custGeom>
              <a:avLst/>
              <a:gdLst/>
              <a:ahLst/>
              <a:cxnLst/>
              <a:rect l="l" t="t" r="r" b="b"/>
              <a:pathLst>
                <a:path w="662" h="689" extrusionOk="0">
                  <a:moveTo>
                    <a:pt x="477" y="1"/>
                  </a:moveTo>
                  <a:cubicBezTo>
                    <a:pt x="464" y="1"/>
                    <a:pt x="449" y="5"/>
                    <a:pt x="435" y="17"/>
                  </a:cubicBezTo>
                  <a:cubicBezTo>
                    <a:pt x="375" y="41"/>
                    <a:pt x="256" y="195"/>
                    <a:pt x="197" y="267"/>
                  </a:cubicBezTo>
                  <a:cubicBezTo>
                    <a:pt x="137" y="350"/>
                    <a:pt x="18" y="529"/>
                    <a:pt x="6" y="612"/>
                  </a:cubicBezTo>
                  <a:cubicBezTo>
                    <a:pt x="0" y="642"/>
                    <a:pt x="0" y="648"/>
                    <a:pt x="2" y="648"/>
                  </a:cubicBezTo>
                  <a:cubicBezTo>
                    <a:pt x="3" y="648"/>
                    <a:pt x="4" y="645"/>
                    <a:pt x="5" y="645"/>
                  </a:cubicBezTo>
                  <a:cubicBezTo>
                    <a:pt x="6" y="645"/>
                    <a:pt x="6" y="646"/>
                    <a:pt x="6" y="648"/>
                  </a:cubicBezTo>
                  <a:cubicBezTo>
                    <a:pt x="15" y="675"/>
                    <a:pt x="31" y="688"/>
                    <a:pt x="53" y="688"/>
                  </a:cubicBezTo>
                  <a:cubicBezTo>
                    <a:pt x="61" y="688"/>
                    <a:pt x="69" y="687"/>
                    <a:pt x="78" y="684"/>
                  </a:cubicBezTo>
                  <a:cubicBezTo>
                    <a:pt x="125" y="660"/>
                    <a:pt x="113" y="660"/>
                    <a:pt x="173" y="612"/>
                  </a:cubicBezTo>
                  <a:cubicBezTo>
                    <a:pt x="232" y="541"/>
                    <a:pt x="518" y="291"/>
                    <a:pt x="590" y="219"/>
                  </a:cubicBezTo>
                  <a:cubicBezTo>
                    <a:pt x="661" y="160"/>
                    <a:pt x="590" y="100"/>
                    <a:pt x="578" y="64"/>
                  </a:cubicBezTo>
                  <a:cubicBezTo>
                    <a:pt x="560" y="46"/>
                    <a:pt x="521" y="1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01" name="Google Shape;20201;p28"/>
            <p:cNvSpPr/>
            <p:nvPr/>
          </p:nvSpPr>
          <p:spPr>
            <a:xfrm>
              <a:off x="3516800" y="2336875"/>
              <a:ext cx="13425" cy="17950"/>
            </a:xfrm>
            <a:custGeom>
              <a:avLst/>
              <a:gdLst/>
              <a:ahLst/>
              <a:cxnLst/>
              <a:rect l="l" t="t" r="r" b="b"/>
              <a:pathLst>
                <a:path w="537" h="718" extrusionOk="0">
                  <a:moveTo>
                    <a:pt x="350" y="1"/>
                  </a:moveTo>
                  <a:cubicBezTo>
                    <a:pt x="304" y="1"/>
                    <a:pt x="262" y="18"/>
                    <a:pt x="250" y="54"/>
                  </a:cubicBezTo>
                  <a:cubicBezTo>
                    <a:pt x="227" y="149"/>
                    <a:pt x="250" y="90"/>
                    <a:pt x="203" y="197"/>
                  </a:cubicBezTo>
                  <a:cubicBezTo>
                    <a:pt x="167" y="292"/>
                    <a:pt x="48" y="530"/>
                    <a:pt x="0" y="685"/>
                  </a:cubicBezTo>
                  <a:cubicBezTo>
                    <a:pt x="0" y="685"/>
                    <a:pt x="0" y="709"/>
                    <a:pt x="36" y="709"/>
                  </a:cubicBezTo>
                  <a:cubicBezTo>
                    <a:pt x="48" y="709"/>
                    <a:pt x="72" y="718"/>
                    <a:pt x="97" y="718"/>
                  </a:cubicBezTo>
                  <a:cubicBezTo>
                    <a:pt x="122" y="718"/>
                    <a:pt x="149" y="709"/>
                    <a:pt x="167" y="673"/>
                  </a:cubicBezTo>
                  <a:cubicBezTo>
                    <a:pt x="179" y="614"/>
                    <a:pt x="250" y="566"/>
                    <a:pt x="298" y="495"/>
                  </a:cubicBezTo>
                  <a:cubicBezTo>
                    <a:pt x="346" y="411"/>
                    <a:pt x="429" y="292"/>
                    <a:pt x="477" y="221"/>
                  </a:cubicBezTo>
                  <a:cubicBezTo>
                    <a:pt x="524" y="149"/>
                    <a:pt x="536" y="114"/>
                    <a:pt x="477" y="54"/>
                  </a:cubicBezTo>
                  <a:cubicBezTo>
                    <a:pt x="447" y="18"/>
                    <a:pt x="396" y="1"/>
                    <a:pt x="3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02" name="Google Shape;20202;p28"/>
            <p:cNvSpPr/>
            <p:nvPr/>
          </p:nvSpPr>
          <p:spPr>
            <a:xfrm>
              <a:off x="3563650" y="2293575"/>
              <a:ext cx="18050" cy="10300"/>
            </a:xfrm>
            <a:custGeom>
              <a:avLst/>
              <a:gdLst/>
              <a:ahLst/>
              <a:cxnLst/>
              <a:rect l="l" t="t" r="r" b="b"/>
              <a:pathLst>
                <a:path w="722" h="412" extrusionOk="0">
                  <a:moveTo>
                    <a:pt x="567" y="0"/>
                  </a:moveTo>
                  <a:cubicBezTo>
                    <a:pt x="508" y="0"/>
                    <a:pt x="424" y="60"/>
                    <a:pt x="341" y="95"/>
                  </a:cubicBezTo>
                  <a:cubicBezTo>
                    <a:pt x="269" y="143"/>
                    <a:pt x="79" y="226"/>
                    <a:pt x="31" y="274"/>
                  </a:cubicBezTo>
                  <a:cubicBezTo>
                    <a:pt x="24" y="281"/>
                    <a:pt x="19" y="286"/>
                    <a:pt x="15" y="289"/>
                  </a:cubicBezTo>
                  <a:lnTo>
                    <a:pt x="15" y="289"/>
                  </a:lnTo>
                  <a:cubicBezTo>
                    <a:pt x="13" y="287"/>
                    <a:pt x="11" y="286"/>
                    <a:pt x="9" y="286"/>
                  </a:cubicBezTo>
                  <a:cubicBezTo>
                    <a:pt x="4" y="286"/>
                    <a:pt x="0" y="293"/>
                    <a:pt x="5" y="293"/>
                  </a:cubicBezTo>
                  <a:cubicBezTo>
                    <a:pt x="7" y="293"/>
                    <a:pt x="10" y="292"/>
                    <a:pt x="15" y="289"/>
                  </a:cubicBezTo>
                  <a:lnTo>
                    <a:pt x="15" y="289"/>
                  </a:lnTo>
                  <a:cubicBezTo>
                    <a:pt x="16" y="291"/>
                    <a:pt x="18" y="293"/>
                    <a:pt x="19" y="298"/>
                  </a:cubicBezTo>
                  <a:cubicBezTo>
                    <a:pt x="19" y="344"/>
                    <a:pt x="34" y="412"/>
                    <a:pt x="85" y="412"/>
                  </a:cubicBezTo>
                  <a:cubicBezTo>
                    <a:pt x="100" y="412"/>
                    <a:pt x="117" y="406"/>
                    <a:pt x="139" y="393"/>
                  </a:cubicBezTo>
                  <a:cubicBezTo>
                    <a:pt x="234" y="334"/>
                    <a:pt x="389" y="322"/>
                    <a:pt x="496" y="298"/>
                  </a:cubicBezTo>
                  <a:cubicBezTo>
                    <a:pt x="603" y="286"/>
                    <a:pt x="662" y="262"/>
                    <a:pt x="674" y="179"/>
                  </a:cubicBezTo>
                  <a:cubicBezTo>
                    <a:pt x="686" y="119"/>
                    <a:pt x="722" y="119"/>
                    <a:pt x="686" y="84"/>
                  </a:cubicBezTo>
                  <a:cubicBezTo>
                    <a:pt x="674" y="36"/>
                    <a:pt x="627" y="0"/>
                    <a:pt x="5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03" name="Google Shape;20203;p28"/>
            <p:cNvSpPr/>
            <p:nvPr/>
          </p:nvSpPr>
          <p:spPr>
            <a:xfrm>
              <a:off x="3496850" y="2400250"/>
              <a:ext cx="7775" cy="21450"/>
            </a:xfrm>
            <a:custGeom>
              <a:avLst/>
              <a:gdLst/>
              <a:ahLst/>
              <a:cxnLst/>
              <a:rect l="l" t="t" r="r" b="b"/>
              <a:pathLst>
                <a:path w="311" h="858" extrusionOk="0">
                  <a:moveTo>
                    <a:pt x="120" y="1"/>
                  </a:moveTo>
                  <a:cubicBezTo>
                    <a:pt x="88" y="1"/>
                    <a:pt x="57" y="15"/>
                    <a:pt x="36" y="55"/>
                  </a:cubicBezTo>
                  <a:cubicBezTo>
                    <a:pt x="13" y="127"/>
                    <a:pt x="1" y="305"/>
                    <a:pt x="1" y="412"/>
                  </a:cubicBezTo>
                  <a:cubicBezTo>
                    <a:pt x="1" y="519"/>
                    <a:pt x="13" y="734"/>
                    <a:pt x="36" y="817"/>
                  </a:cubicBezTo>
                  <a:cubicBezTo>
                    <a:pt x="52" y="848"/>
                    <a:pt x="60" y="856"/>
                    <a:pt x="67" y="856"/>
                  </a:cubicBezTo>
                  <a:cubicBezTo>
                    <a:pt x="76" y="856"/>
                    <a:pt x="82" y="841"/>
                    <a:pt x="96" y="841"/>
                  </a:cubicBezTo>
                  <a:cubicBezTo>
                    <a:pt x="109" y="847"/>
                    <a:pt x="125" y="858"/>
                    <a:pt x="142" y="858"/>
                  </a:cubicBezTo>
                  <a:cubicBezTo>
                    <a:pt x="155" y="858"/>
                    <a:pt x="168" y="851"/>
                    <a:pt x="179" y="829"/>
                  </a:cubicBezTo>
                  <a:cubicBezTo>
                    <a:pt x="191" y="781"/>
                    <a:pt x="179" y="793"/>
                    <a:pt x="191" y="710"/>
                  </a:cubicBezTo>
                  <a:cubicBezTo>
                    <a:pt x="203" y="615"/>
                    <a:pt x="274" y="246"/>
                    <a:pt x="298" y="138"/>
                  </a:cubicBezTo>
                  <a:cubicBezTo>
                    <a:pt x="310" y="43"/>
                    <a:pt x="239" y="43"/>
                    <a:pt x="191" y="19"/>
                  </a:cubicBezTo>
                  <a:cubicBezTo>
                    <a:pt x="170" y="9"/>
                    <a:pt x="145" y="1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04" name="Google Shape;20204;p28"/>
            <p:cNvSpPr/>
            <p:nvPr/>
          </p:nvSpPr>
          <p:spPr>
            <a:xfrm>
              <a:off x="3494550" y="2435825"/>
              <a:ext cx="8575" cy="20700"/>
            </a:xfrm>
            <a:custGeom>
              <a:avLst/>
              <a:gdLst/>
              <a:ahLst/>
              <a:cxnLst/>
              <a:rect l="l" t="t" r="r" b="b"/>
              <a:pathLst>
                <a:path w="343" h="828" extrusionOk="0">
                  <a:moveTo>
                    <a:pt x="190" y="0"/>
                  </a:moveTo>
                  <a:cubicBezTo>
                    <a:pt x="100" y="0"/>
                    <a:pt x="0" y="67"/>
                    <a:pt x="33" y="144"/>
                  </a:cubicBezTo>
                  <a:cubicBezTo>
                    <a:pt x="45" y="239"/>
                    <a:pt x="45" y="168"/>
                    <a:pt x="69" y="287"/>
                  </a:cubicBezTo>
                  <a:cubicBezTo>
                    <a:pt x="105" y="382"/>
                    <a:pt x="128" y="656"/>
                    <a:pt x="188" y="799"/>
                  </a:cubicBezTo>
                  <a:cubicBezTo>
                    <a:pt x="188" y="816"/>
                    <a:pt x="201" y="828"/>
                    <a:pt x="217" y="828"/>
                  </a:cubicBezTo>
                  <a:cubicBezTo>
                    <a:pt x="223" y="828"/>
                    <a:pt x="229" y="826"/>
                    <a:pt x="236" y="823"/>
                  </a:cubicBezTo>
                  <a:cubicBezTo>
                    <a:pt x="271" y="799"/>
                    <a:pt x="343" y="775"/>
                    <a:pt x="331" y="704"/>
                  </a:cubicBezTo>
                  <a:cubicBezTo>
                    <a:pt x="295" y="620"/>
                    <a:pt x="331" y="549"/>
                    <a:pt x="331" y="466"/>
                  </a:cubicBezTo>
                  <a:cubicBezTo>
                    <a:pt x="331" y="370"/>
                    <a:pt x="331" y="228"/>
                    <a:pt x="307" y="132"/>
                  </a:cubicBezTo>
                  <a:cubicBezTo>
                    <a:pt x="295" y="61"/>
                    <a:pt x="295" y="13"/>
                    <a:pt x="212" y="1"/>
                  </a:cubicBezTo>
                  <a:cubicBezTo>
                    <a:pt x="205" y="0"/>
                    <a:pt x="198" y="0"/>
                    <a:pt x="1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05" name="Google Shape;20205;p28"/>
            <p:cNvSpPr/>
            <p:nvPr/>
          </p:nvSpPr>
          <p:spPr>
            <a:xfrm>
              <a:off x="3503700" y="2367275"/>
              <a:ext cx="9850" cy="18150"/>
            </a:xfrm>
            <a:custGeom>
              <a:avLst/>
              <a:gdLst/>
              <a:ahLst/>
              <a:cxnLst/>
              <a:rect l="l" t="t" r="r" b="b"/>
              <a:pathLst>
                <a:path w="394" h="726" extrusionOk="0">
                  <a:moveTo>
                    <a:pt x="208" y="1"/>
                  </a:moveTo>
                  <a:cubicBezTo>
                    <a:pt x="175" y="1"/>
                    <a:pt x="147" y="18"/>
                    <a:pt x="120" y="64"/>
                  </a:cubicBezTo>
                  <a:cubicBezTo>
                    <a:pt x="96" y="112"/>
                    <a:pt x="96" y="207"/>
                    <a:pt x="84" y="291"/>
                  </a:cubicBezTo>
                  <a:cubicBezTo>
                    <a:pt x="60" y="362"/>
                    <a:pt x="24" y="564"/>
                    <a:pt x="24" y="624"/>
                  </a:cubicBezTo>
                  <a:cubicBezTo>
                    <a:pt x="24" y="654"/>
                    <a:pt x="15" y="654"/>
                    <a:pt x="9" y="654"/>
                  </a:cubicBezTo>
                  <a:cubicBezTo>
                    <a:pt x="3" y="654"/>
                    <a:pt x="0" y="654"/>
                    <a:pt x="12" y="684"/>
                  </a:cubicBezTo>
                  <a:cubicBezTo>
                    <a:pt x="36" y="707"/>
                    <a:pt x="66" y="725"/>
                    <a:pt x="94" y="725"/>
                  </a:cubicBezTo>
                  <a:cubicBezTo>
                    <a:pt x="123" y="725"/>
                    <a:pt x="149" y="707"/>
                    <a:pt x="167" y="660"/>
                  </a:cubicBezTo>
                  <a:cubicBezTo>
                    <a:pt x="191" y="541"/>
                    <a:pt x="286" y="386"/>
                    <a:pt x="334" y="303"/>
                  </a:cubicBezTo>
                  <a:cubicBezTo>
                    <a:pt x="393" y="207"/>
                    <a:pt x="393" y="124"/>
                    <a:pt x="334" y="76"/>
                  </a:cubicBezTo>
                  <a:cubicBezTo>
                    <a:pt x="274" y="17"/>
                    <a:pt x="286" y="5"/>
                    <a:pt x="239" y="5"/>
                  </a:cubicBezTo>
                  <a:cubicBezTo>
                    <a:pt x="228" y="2"/>
                    <a:pt x="218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06" name="Google Shape;20206;p28"/>
            <p:cNvSpPr/>
            <p:nvPr/>
          </p:nvSpPr>
          <p:spPr>
            <a:xfrm>
              <a:off x="3541500" y="2356375"/>
              <a:ext cx="14325" cy="20150"/>
            </a:xfrm>
            <a:custGeom>
              <a:avLst/>
              <a:gdLst/>
              <a:ahLst/>
              <a:cxnLst/>
              <a:rect l="l" t="t" r="r" b="b"/>
              <a:pathLst>
                <a:path w="573" h="806" extrusionOk="0">
                  <a:moveTo>
                    <a:pt x="401" y="1"/>
                  </a:moveTo>
                  <a:cubicBezTo>
                    <a:pt x="386" y="1"/>
                    <a:pt x="371" y="7"/>
                    <a:pt x="358" y="24"/>
                  </a:cubicBezTo>
                  <a:cubicBezTo>
                    <a:pt x="274" y="84"/>
                    <a:pt x="203" y="227"/>
                    <a:pt x="143" y="334"/>
                  </a:cubicBezTo>
                  <a:cubicBezTo>
                    <a:pt x="84" y="429"/>
                    <a:pt x="1" y="643"/>
                    <a:pt x="1" y="727"/>
                  </a:cubicBezTo>
                  <a:cubicBezTo>
                    <a:pt x="1" y="762"/>
                    <a:pt x="1" y="768"/>
                    <a:pt x="4" y="768"/>
                  </a:cubicBezTo>
                  <a:cubicBezTo>
                    <a:pt x="5" y="768"/>
                    <a:pt x="7" y="767"/>
                    <a:pt x="11" y="767"/>
                  </a:cubicBezTo>
                  <a:cubicBezTo>
                    <a:pt x="14" y="767"/>
                    <a:pt x="18" y="768"/>
                    <a:pt x="24" y="774"/>
                  </a:cubicBezTo>
                  <a:cubicBezTo>
                    <a:pt x="47" y="797"/>
                    <a:pt x="65" y="805"/>
                    <a:pt x="81" y="805"/>
                  </a:cubicBezTo>
                  <a:cubicBezTo>
                    <a:pt x="90" y="805"/>
                    <a:pt x="99" y="802"/>
                    <a:pt x="108" y="798"/>
                  </a:cubicBezTo>
                  <a:cubicBezTo>
                    <a:pt x="143" y="774"/>
                    <a:pt x="155" y="739"/>
                    <a:pt x="167" y="703"/>
                  </a:cubicBezTo>
                  <a:cubicBezTo>
                    <a:pt x="298" y="524"/>
                    <a:pt x="429" y="358"/>
                    <a:pt x="560" y="179"/>
                  </a:cubicBezTo>
                  <a:cubicBezTo>
                    <a:pt x="572" y="167"/>
                    <a:pt x="548" y="72"/>
                    <a:pt x="501" y="48"/>
                  </a:cubicBezTo>
                  <a:cubicBezTo>
                    <a:pt x="475" y="40"/>
                    <a:pt x="438" y="1"/>
                    <a:pt x="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07" name="Google Shape;20207;p28"/>
            <p:cNvSpPr/>
            <p:nvPr/>
          </p:nvSpPr>
          <p:spPr>
            <a:xfrm>
              <a:off x="3526025" y="2388725"/>
              <a:ext cx="11625" cy="20650"/>
            </a:xfrm>
            <a:custGeom>
              <a:avLst/>
              <a:gdLst/>
              <a:ahLst/>
              <a:cxnLst/>
              <a:rect l="l" t="t" r="r" b="b"/>
              <a:pathLst>
                <a:path w="465" h="826" extrusionOk="0">
                  <a:moveTo>
                    <a:pt x="299" y="1"/>
                  </a:moveTo>
                  <a:cubicBezTo>
                    <a:pt x="237" y="1"/>
                    <a:pt x="170" y="28"/>
                    <a:pt x="155" y="87"/>
                  </a:cubicBezTo>
                  <a:cubicBezTo>
                    <a:pt x="131" y="171"/>
                    <a:pt x="167" y="111"/>
                    <a:pt x="131" y="230"/>
                  </a:cubicBezTo>
                  <a:cubicBezTo>
                    <a:pt x="108" y="349"/>
                    <a:pt x="24" y="635"/>
                    <a:pt x="0" y="802"/>
                  </a:cubicBezTo>
                  <a:cubicBezTo>
                    <a:pt x="0" y="814"/>
                    <a:pt x="0" y="826"/>
                    <a:pt x="36" y="826"/>
                  </a:cubicBezTo>
                  <a:cubicBezTo>
                    <a:pt x="84" y="826"/>
                    <a:pt x="155" y="826"/>
                    <a:pt x="167" y="754"/>
                  </a:cubicBezTo>
                  <a:cubicBezTo>
                    <a:pt x="179" y="683"/>
                    <a:pt x="227" y="623"/>
                    <a:pt x="274" y="528"/>
                  </a:cubicBezTo>
                  <a:cubicBezTo>
                    <a:pt x="322" y="445"/>
                    <a:pt x="393" y="290"/>
                    <a:pt x="417" y="207"/>
                  </a:cubicBezTo>
                  <a:cubicBezTo>
                    <a:pt x="429" y="111"/>
                    <a:pt x="465" y="87"/>
                    <a:pt x="393" y="28"/>
                  </a:cubicBezTo>
                  <a:cubicBezTo>
                    <a:pt x="371" y="10"/>
                    <a:pt x="336" y="1"/>
                    <a:pt x="2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08" name="Google Shape;20208;p28"/>
            <p:cNvSpPr/>
            <p:nvPr/>
          </p:nvSpPr>
          <p:spPr>
            <a:xfrm>
              <a:off x="3564500" y="2329500"/>
              <a:ext cx="15725" cy="15950"/>
            </a:xfrm>
            <a:custGeom>
              <a:avLst/>
              <a:gdLst/>
              <a:ahLst/>
              <a:cxnLst/>
              <a:rect l="l" t="t" r="r" b="b"/>
              <a:pathLst>
                <a:path w="629" h="638" extrusionOk="0">
                  <a:moveTo>
                    <a:pt x="488" y="1"/>
                  </a:moveTo>
                  <a:cubicBezTo>
                    <a:pt x="465" y="1"/>
                    <a:pt x="438" y="10"/>
                    <a:pt x="414" y="28"/>
                  </a:cubicBezTo>
                  <a:cubicBezTo>
                    <a:pt x="366" y="51"/>
                    <a:pt x="307" y="147"/>
                    <a:pt x="271" y="206"/>
                  </a:cubicBezTo>
                  <a:cubicBezTo>
                    <a:pt x="212" y="278"/>
                    <a:pt x="57" y="444"/>
                    <a:pt x="33" y="504"/>
                  </a:cubicBezTo>
                  <a:cubicBezTo>
                    <a:pt x="19" y="523"/>
                    <a:pt x="10" y="525"/>
                    <a:pt x="6" y="525"/>
                  </a:cubicBezTo>
                  <a:cubicBezTo>
                    <a:pt x="5" y="525"/>
                    <a:pt x="4" y="525"/>
                    <a:pt x="3" y="525"/>
                  </a:cubicBezTo>
                  <a:cubicBezTo>
                    <a:pt x="0" y="525"/>
                    <a:pt x="3" y="528"/>
                    <a:pt x="9" y="563"/>
                  </a:cubicBezTo>
                  <a:cubicBezTo>
                    <a:pt x="24" y="600"/>
                    <a:pt x="53" y="637"/>
                    <a:pt x="89" y="637"/>
                  </a:cubicBezTo>
                  <a:cubicBezTo>
                    <a:pt x="111" y="637"/>
                    <a:pt x="137" y="623"/>
                    <a:pt x="164" y="587"/>
                  </a:cubicBezTo>
                  <a:cubicBezTo>
                    <a:pt x="235" y="504"/>
                    <a:pt x="390" y="397"/>
                    <a:pt x="474" y="337"/>
                  </a:cubicBezTo>
                  <a:cubicBezTo>
                    <a:pt x="581" y="278"/>
                    <a:pt x="628" y="206"/>
                    <a:pt x="593" y="135"/>
                  </a:cubicBezTo>
                  <a:cubicBezTo>
                    <a:pt x="569" y="51"/>
                    <a:pt x="593" y="51"/>
                    <a:pt x="545" y="28"/>
                  </a:cubicBezTo>
                  <a:cubicBezTo>
                    <a:pt x="533" y="10"/>
                    <a:pt x="512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09" name="Google Shape;20209;p28"/>
            <p:cNvSpPr/>
            <p:nvPr/>
          </p:nvSpPr>
          <p:spPr>
            <a:xfrm>
              <a:off x="3516200" y="2461150"/>
              <a:ext cx="7775" cy="22950"/>
            </a:xfrm>
            <a:custGeom>
              <a:avLst/>
              <a:gdLst/>
              <a:ahLst/>
              <a:cxnLst/>
              <a:rect l="l" t="t" r="r" b="b"/>
              <a:pathLst>
                <a:path w="311" h="918" extrusionOk="0">
                  <a:moveTo>
                    <a:pt x="157" y="11"/>
                  </a:moveTo>
                  <a:cubicBezTo>
                    <a:pt x="152" y="11"/>
                    <a:pt x="148" y="11"/>
                    <a:pt x="143" y="12"/>
                  </a:cubicBezTo>
                  <a:cubicBezTo>
                    <a:pt x="96" y="24"/>
                    <a:pt x="24" y="0"/>
                    <a:pt x="12" y="84"/>
                  </a:cubicBezTo>
                  <a:cubicBezTo>
                    <a:pt x="1" y="167"/>
                    <a:pt x="24" y="346"/>
                    <a:pt x="36" y="465"/>
                  </a:cubicBezTo>
                  <a:cubicBezTo>
                    <a:pt x="60" y="560"/>
                    <a:pt x="120" y="798"/>
                    <a:pt x="155" y="858"/>
                  </a:cubicBezTo>
                  <a:cubicBezTo>
                    <a:pt x="182" y="905"/>
                    <a:pt x="190" y="910"/>
                    <a:pt x="196" y="910"/>
                  </a:cubicBezTo>
                  <a:cubicBezTo>
                    <a:pt x="198" y="910"/>
                    <a:pt x="200" y="909"/>
                    <a:pt x="202" y="909"/>
                  </a:cubicBezTo>
                  <a:cubicBezTo>
                    <a:pt x="205" y="909"/>
                    <a:pt x="208" y="911"/>
                    <a:pt x="215" y="917"/>
                  </a:cubicBezTo>
                  <a:cubicBezTo>
                    <a:pt x="251" y="917"/>
                    <a:pt x="274" y="905"/>
                    <a:pt x="298" y="881"/>
                  </a:cubicBezTo>
                  <a:cubicBezTo>
                    <a:pt x="310" y="846"/>
                    <a:pt x="298" y="798"/>
                    <a:pt x="298" y="762"/>
                  </a:cubicBezTo>
                  <a:cubicBezTo>
                    <a:pt x="274" y="536"/>
                    <a:pt x="298" y="310"/>
                    <a:pt x="274" y="84"/>
                  </a:cubicBezTo>
                  <a:cubicBezTo>
                    <a:pt x="274" y="62"/>
                    <a:pt x="205" y="11"/>
                    <a:pt x="157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10" name="Google Shape;20210;p28"/>
            <p:cNvSpPr/>
            <p:nvPr/>
          </p:nvSpPr>
          <p:spPr>
            <a:xfrm>
              <a:off x="3520675" y="2498050"/>
              <a:ext cx="12225" cy="21425"/>
            </a:xfrm>
            <a:custGeom>
              <a:avLst/>
              <a:gdLst/>
              <a:ahLst/>
              <a:cxnLst/>
              <a:rect l="l" t="t" r="r" b="b"/>
              <a:pathLst>
                <a:path w="489" h="857" extrusionOk="0">
                  <a:moveTo>
                    <a:pt x="191" y="1"/>
                  </a:moveTo>
                  <a:cubicBezTo>
                    <a:pt x="95" y="13"/>
                    <a:pt x="0" y="120"/>
                    <a:pt x="36" y="191"/>
                  </a:cubicBezTo>
                  <a:cubicBezTo>
                    <a:pt x="83" y="275"/>
                    <a:pt x="60" y="215"/>
                    <a:pt x="119" y="322"/>
                  </a:cubicBezTo>
                  <a:cubicBezTo>
                    <a:pt x="155" y="429"/>
                    <a:pt x="262" y="715"/>
                    <a:pt x="357" y="846"/>
                  </a:cubicBezTo>
                  <a:cubicBezTo>
                    <a:pt x="357" y="846"/>
                    <a:pt x="363" y="857"/>
                    <a:pt x="373" y="857"/>
                  </a:cubicBezTo>
                  <a:cubicBezTo>
                    <a:pt x="378" y="857"/>
                    <a:pt x="385" y="854"/>
                    <a:pt x="393" y="846"/>
                  </a:cubicBezTo>
                  <a:cubicBezTo>
                    <a:pt x="429" y="834"/>
                    <a:pt x="488" y="787"/>
                    <a:pt x="453" y="715"/>
                  </a:cubicBezTo>
                  <a:cubicBezTo>
                    <a:pt x="429" y="632"/>
                    <a:pt x="429" y="548"/>
                    <a:pt x="417" y="453"/>
                  </a:cubicBezTo>
                  <a:cubicBezTo>
                    <a:pt x="381" y="370"/>
                    <a:pt x="357" y="203"/>
                    <a:pt x="322" y="120"/>
                  </a:cubicBezTo>
                  <a:cubicBezTo>
                    <a:pt x="274" y="36"/>
                    <a:pt x="274" y="1"/>
                    <a:pt x="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11" name="Google Shape;20211;p28"/>
            <p:cNvSpPr/>
            <p:nvPr/>
          </p:nvSpPr>
          <p:spPr>
            <a:xfrm>
              <a:off x="3518275" y="2423750"/>
              <a:ext cx="7775" cy="19950"/>
            </a:xfrm>
            <a:custGeom>
              <a:avLst/>
              <a:gdLst/>
              <a:ahLst/>
              <a:cxnLst/>
              <a:rect l="l" t="t" r="r" b="b"/>
              <a:pathLst>
                <a:path w="311" h="798" extrusionOk="0">
                  <a:moveTo>
                    <a:pt x="156" y="1"/>
                  </a:moveTo>
                  <a:cubicBezTo>
                    <a:pt x="150" y="1"/>
                    <a:pt x="142" y="3"/>
                    <a:pt x="132" y="8"/>
                  </a:cubicBezTo>
                  <a:cubicBezTo>
                    <a:pt x="96" y="8"/>
                    <a:pt x="49" y="32"/>
                    <a:pt x="37" y="91"/>
                  </a:cubicBezTo>
                  <a:cubicBezTo>
                    <a:pt x="13" y="151"/>
                    <a:pt x="37" y="246"/>
                    <a:pt x="37" y="330"/>
                  </a:cubicBezTo>
                  <a:cubicBezTo>
                    <a:pt x="37" y="425"/>
                    <a:pt x="13" y="663"/>
                    <a:pt x="37" y="722"/>
                  </a:cubicBezTo>
                  <a:cubicBezTo>
                    <a:pt x="49" y="782"/>
                    <a:pt x="1" y="734"/>
                    <a:pt x="60" y="782"/>
                  </a:cubicBezTo>
                  <a:cubicBezTo>
                    <a:pt x="77" y="791"/>
                    <a:pt x="99" y="798"/>
                    <a:pt x="120" y="798"/>
                  </a:cubicBezTo>
                  <a:cubicBezTo>
                    <a:pt x="157" y="798"/>
                    <a:pt x="191" y="775"/>
                    <a:pt x="191" y="699"/>
                  </a:cubicBezTo>
                  <a:cubicBezTo>
                    <a:pt x="191" y="580"/>
                    <a:pt x="251" y="401"/>
                    <a:pt x="287" y="306"/>
                  </a:cubicBezTo>
                  <a:cubicBezTo>
                    <a:pt x="310" y="199"/>
                    <a:pt x="299" y="103"/>
                    <a:pt x="239" y="68"/>
                  </a:cubicBezTo>
                  <a:cubicBezTo>
                    <a:pt x="183" y="30"/>
                    <a:pt x="178" y="1"/>
                    <a:pt x="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12" name="Google Shape;20212;p28"/>
            <p:cNvSpPr/>
            <p:nvPr/>
          </p:nvSpPr>
          <p:spPr>
            <a:xfrm>
              <a:off x="3575125" y="2405650"/>
              <a:ext cx="11950" cy="20575"/>
            </a:xfrm>
            <a:custGeom>
              <a:avLst/>
              <a:gdLst/>
              <a:ahLst/>
              <a:cxnLst/>
              <a:rect l="l" t="t" r="r" b="b"/>
              <a:pathLst>
                <a:path w="478" h="823" extrusionOk="0">
                  <a:moveTo>
                    <a:pt x="284" y="1"/>
                  </a:moveTo>
                  <a:cubicBezTo>
                    <a:pt x="264" y="1"/>
                    <a:pt x="244" y="9"/>
                    <a:pt x="227" y="30"/>
                  </a:cubicBezTo>
                  <a:cubicBezTo>
                    <a:pt x="180" y="89"/>
                    <a:pt x="120" y="256"/>
                    <a:pt x="96" y="363"/>
                  </a:cubicBezTo>
                  <a:cubicBezTo>
                    <a:pt x="49" y="458"/>
                    <a:pt x="1" y="684"/>
                    <a:pt x="25" y="756"/>
                  </a:cubicBezTo>
                  <a:cubicBezTo>
                    <a:pt x="31" y="798"/>
                    <a:pt x="34" y="807"/>
                    <a:pt x="38" y="807"/>
                  </a:cubicBezTo>
                  <a:cubicBezTo>
                    <a:pt x="42" y="807"/>
                    <a:pt x="46" y="801"/>
                    <a:pt x="53" y="801"/>
                  </a:cubicBezTo>
                  <a:cubicBezTo>
                    <a:pt x="55" y="801"/>
                    <a:pt x="58" y="802"/>
                    <a:pt x="61" y="804"/>
                  </a:cubicBezTo>
                  <a:cubicBezTo>
                    <a:pt x="82" y="811"/>
                    <a:pt x="100" y="822"/>
                    <a:pt x="118" y="822"/>
                  </a:cubicBezTo>
                  <a:cubicBezTo>
                    <a:pt x="130" y="822"/>
                    <a:pt x="142" y="818"/>
                    <a:pt x="156" y="804"/>
                  </a:cubicBezTo>
                  <a:cubicBezTo>
                    <a:pt x="180" y="780"/>
                    <a:pt x="156" y="792"/>
                    <a:pt x="203" y="696"/>
                  </a:cubicBezTo>
                  <a:cubicBezTo>
                    <a:pt x="227" y="613"/>
                    <a:pt x="406" y="268"/>
                    <a:pt x="453" y="184"/>
                  </a:cubicBezTo>
                  <a:cubicBezTo>
                    <a:pt x="477" y="89"/>
                    <a:pt x="406" y="77"/>
                    <a:pt x="382" y="42"/>
                  </a:cubicBezTo>
                  <a:cubicBezTo>
                    <a:pt x="359" y="26"/>
                    <a:pt x="321" y="1"/>
                    <a:pt x="2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13" name="Google Shape;20213;p28"/>
            <p:cNvSpPr/>
            <p:nvPr/>
          </p:nvSpPr>
          <p:spPr>
            <a:xfrm>
              <a:off x="3565600" y="2439075"/>
              <a:ext cx="9275" cy="20300"/>
            </a:xfrm>
            <a:custGeom>
              <a:avLst/>
              <a:gdLst/>
              <a:ahLst/>
              <a:cxnLst/>
              <a:rect l="l" t="t" r="r" b="b"/>
              <a:pathLst>
                <a:path w="371" h="812" extrusionOk="0">
                  <a:moveTo>
                    <a:pt x="233" y="1"/>
                  </a:moveTo>
                  <a:cubicBezTo>
                    <a:pt x="163" y="1"/>
                    <a:pt x="81" y="39"/>
                    <a:pt x="72" y="109"/>
                  </a:cubicBezTo>
                  <a:cubicBezTo>
                    <a:pt x="72" y="193"/>
                    <a:pt x="84" y="121"/>
                    <a:pt x="72" y="240"/>
                  </a:cubicBezTo>
                  <a:cubicBezTo>
                    <a:pt x="61" y="359"/>
                    <a:pt x="1" y="633"/>
                    <a:pt x="1" y="776"/>
                  </a:cubicBezTo>
                  <a:cubicBezTo>
                    <a:pt x="1" y="788"/>
                    <a:pt x="13" y="812"/>
                    <a:pt x="37" y="812"/>
                  </a:cubicBezTo>
                  <a:cubicBezTo>
                    <a:pt x="72" y="812"/>
                    <a:pt x="144" y="812"/>
                    <a:pt x="156" y="729"/>
                  </a:cubicBezTo>
                  <a:cubicBezTo>
                    <a:pt x="180" y="657"/>
                    <a:pt x="215" y="598"/>
                    <a:pt x="251" y="514"/>
                  </a:cubicBezTo>
                  <a:cubicBezTo>
                    <a:pt x="287" y="419"/>
                    <a:pt x="334" y="276"/>
                    <a:pt x="358" y="181"/>
                  </a:cubicBezTo>
                  <a:cubicBezTo>
                    <a:pt x="358" y="98"/>
                    <a:pt x="370" y="62"/>
                    <a:pt x="299" y="14"/>
                  </a:cubicBezTo>
                  <a:cubicBezTo>
                    <a:pt x="280" y="5"/>
                    <a:pt x="257" y="1"/>
                    <a:pt x="2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14" name="Google Shape;20214;p28"/>
            <p:cNvSpPr/>
            <p:nvPr/>
          </p:nvSpPr>
          <p:spPr>
            <a:xfrm>
              <a:off x="3592775" y="2378050"/>
              <a:ext cx="14825" cy="15025"/>
            </a:xfrm>
            <a:custGeom>
              <a:avLst/>
              <a:gdLst/>
              <a:ahLst/>
              <a:cxnLst/>
              <a:rect l="l" t="t" r="r" b="b"/>
              <a:pathLst>
                <a:path w="593" h="601" extrusionOk="0">
                  <a:moveTo>
                    <a:pt x="455" y="1"/>
                  </a:moveTo>
                  <a:cubicBezTo>
                    <a:pt x="436" y="1"/>
                    <a:pt x="416" y="4"/>
                    <a:pt x="390" y="14"/>
                  </a:cubicBezTo>
                  <a:cubicBezTo>
                    <a:pt x="331" y="50"/>
                    <a:pt x="271" y="133"/>
                    <a:pt x="224" y="193"/>
                  </a:cubicBezTo>
                  <a:cubicBezTo>
                    <a:pt x="176" y="276"/>
                    <a:pt x="33" y="431"/>
                    <a:pt x="9" y="491"/>
                  </a:cubicBezTo>
                  <a:cubicBezTo>
                    <a:pt x="7" y="501"/>
                    <a:pt x="5" y="506"/>
                    <a:pt x="3" y="509"/>
                  </a:cubicBezTo>
                  <a:lnTo>
                    <a:pt x="3" y="509"/>
                  </a:lnTo>
                  <a:cubicBezTo>
                    <a:pt x="3" y="507"/>
                    <a:pt x="2" y="507"/>
                    <a:pt x="1" y="507"/>
                  </a:cubicBezTo>
                  <a:cubicBezTo>
                    <a:pt x="0" y="507"/>
                    <a:pt x="0" y="511"/>
                    <a:pt x="1" y="511"/>
                  </a:cubicBezTo>
                  <a:cubicBezTo>
                    <a:pt x="2" y="511"/>
                    <a:pt x="3" y="510"/>
                    <a:pt x="3" y="509"/>
                  </a:cubicBezTo>
                  <a:lnTo>
                    <a:pt x="3" y="509"/>
                  </a:lnTo>
                  <a:cubicBezTo>
                    <a:pt x="5" y="511"/>
                    <a:pt x="7" y="516"/>
                    <a:pt x="9" y="526"/>
                  </a:cubicBezTo>
                  <a:cubicBezTo>
                    <a:pt x="24" y="563"/>
                    <a:pt x="57" y="600"/>
                    <a:pt x="94" y="600"/>
                  </a:cubicBezTo>
                  <a:cubicBezTo>
                    <a:pt x="117" y="600"/>
                    <a:pt x="142" y="586"/>
                    <a:pt x="164" y="550"/>
                  </a:cubicBezTo>
                  <a:cubicBezTo>
                    <a:pt x="236" y="467"/>
                    <a:pt x="367" y="372"/>
                    <a:pt x="462" y="312"/>
                  </a:cubicBezTo>
                  <a:cubicBezTo>
                    <a:pt x="545" y="253"/>
                    <a:pt x="593" y="193"/>
                    <a:pt x="569" y="122"/>
                  </a:cubicBezTo>
                  <a:cubicBezTo>
                    <a:pt x="533" y="50"/>
                    <a:pt x="569" y="50"/>
                    <a:pt x="521" y="14"/>
                  </a:cubicBezTo>
                  <a:cubicBezTo>
                    <a:pt x="501" y="8"/>
                    <a:pt x="480" y="1"/>
                    <a:pt x="4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15" name="Google Shape;20215;p28"/>
            <p:cNvSpPr/>
            <p:nvPr/>
          </p:nvSpPr>
          <p:spPr>
            <a:xfrm>
              <a:off x="3552525" y="2508350"/>
              <a:ext cx="7450" cy="21250"/>
            </a:xfrm>
            <a:custGeom>
              <a:avLst/>
              <a:gdLst/>
              <a:ahLst/>
              <a:cxnLst/>
              <a:rect l="l" t="t" r="r" b="b"/>
              <a:pathLst>
                <a:path w="298" h="850" extrusionOk="0">
                  <a:moveTo>
                    <a:pt x="91" y="1"/>
                  </a:moveTo>
                  <a:cubicBezTo>
                    <a:pt x="67" y="1"/>
                    <a:pt x="47" y="9"/>
                    <a:pt x="36" y="41"/>
                  </a:cubicBezTo>
                  <a:cubicBezTo>
                    <a:pt x="12" y="136"/>
                    <a:pt x="0" y="303"/>
                    <a:pt x="0" y="398"/>
                  </a:cubicBezTo>
                  <a:cubicBezTo>
                    <a:pt x="0" y="506"/>
                    <a:pt x="0" y="732"/>
                    <a:pt x="36" y="803"/>
                  </a:cubicBezTo>
                  <a:cubicBezTo>
                    <a:pt x="49" y="836"/>
                    <a:pt x="51" y="844"/>
                    <a:pt x="53" y="844"/>
                  </a:cubicBezTo>
                  <a:cubicBezTo>
                    <a:pt x="54" y="844"/>
                    <a:pt x="54" y="839"/>
                    <a:pt x="60" y="839"/>
                  </a:cubicBezTo>
                  <a:cubicBezTo>
                    <a:pt x="76" y="844"/>
                    <a:pt x="92" y="850"/>
                    <a:pt x="106" y="850"/>
                  </a:cubicBezTo>
                  <a:cubicBezTo>
                    <a:pt x="125" y="850"/>
                    <a:pt x="142" y="841"/>
                    <a:pt x="155" y="815"/>
                  </a:cubicBezTo>
                  <a:cubicBezTo>
                    <a:pt x="179" y="779"/>
                    <a:pt x="167" y="815"/>
                    <a:pt x="179" y="696"/>
                  </a:cubicBezTo>
                  <a:cubicBezTo>
                    <a:pt x="214" y="577"/>
                    <a:pt x="286" y="255"/>
                    <a:pt x="298" y="89"/>
                  </a:cubicBezTo>
                  <a:cubicBezTo>
                    <a:pt x="298" y="78"/>
                    <a:pt x="241" y="2"/>
                    <a:pt x="195" y="2"/>
                  </a:cubicBezTo>
                  <a:cubicBezTo>
                    <a:pt x="189" y="2"/>
                    <a:pt x="184" y="3"/>
                    <a:pt x="179" y="5"/>
                  </a:cubicBezTo>
                  <a:cubicBezTo>
                    <a:pt x="173" y="7"/>
                    <a:pt x="167" y="7"/>
                    <a:pt x="160" y="7"/>
                  </a:cubicBezTo>
                  <a:cubicBezTo>
                    <a:pt x="138" y="7"/>
                    <a:pt x="113" y="1"/>
                    <a:pt x="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16" name="Google Shape;20216;p28"/>
            <p:cNvSpPr/>
            <p:nvPr/>
          </p:nvSpPr>
          <p:spPr>
            <a:xfrm>
              <a:off x="3548350" y="2543475"/>
              <a:ext cx="7475" cy="21200"/>
            </a:xfrm>
            <a:custGeom>
              <a:avLst/>
              <a:gdLst/>
              <a:ahLst/>
              <a:cxnLst/>
              <a:rect l="l" t="t" r="r" b="b"/>
              <a:pathLst>
                <a:path w="299" h="848" extrusionOk="0">
                  <a:moveTo>
                    <a:pt x="183" y="1"/>
                  </a:moveTo>
                  <a:cubicBezTo>
                    <a:pt x="108" y="1"/>
                    <a:pt x="0" y="66"/>
                    <a:pt x="0" y="148"/>
                  </a:cubicBezTo>
                  <a:cubicBezTo>
                    <a:pt x="24" y="232"/>
                    <a:pt x="24" y="160"/>
                    <a:pt x="36" y="279"/>
                  </a:cubicBezTo>
                  <a:cubicBezTo>
                    <a:pt x="48" y="398"/>
                    <a:pt x="36" y="684"/>
                    <a:pt x="60" y="827"/>
                  </a:cubicBezTo>
                  <a:cubicBezTo>
                    <a:pt x="60" y="827"/>
                    <a:pt x="73" y="847"/>
                    <a:pt x="90" y="847"/>
                  </a:cubicBezTo>
                  <a:cubicBezTo>
                    <a:pt x="96" y="847"/>
                    <a:pt x="102" y="845"/>
                    <a:pt x="108" y="839"/>
                  </a:cubicBezTo>
                  <a:cubicBezTo>
                    <a:pt x="143" y="827"/>
                    <a:pt x="215" y="815"/>
                    <a:pt x="215" y="744"/>
                  </a:cubicBezTo>
                  <a:cubicBezTo>
                    <a:pt x="203" y="660"/>
                    <a:pt x="239" y="589"/>
                    <a:pt x="262" y="505"/>
                  </a:cubicBezTo>
                  <a:cubicBezTo>
                    <a:pt x="274" y="410"/>
                    <a:pt x="298" y="244"/>
                    <a:pt x="298" y="160"/>
                  </a:cubicBezTo>
                  <a:cubicBezTo>
                    <a:pt x="286" y="89"/>
                    <a:pt x="298" y="41"/>
                    <a:pt x="215" y="5"/>
                  </a:cubicBezTo>
                  <a:cubicBezTo>
                    <a:pt x="205" y="2"/>
                    <a:pt x="195" y="1"/>
                    <a:pt x="1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17" name="Google Shape;20217;p28"/>
            <p:cNvSpPr/>
            <p:nvPr/>
          </p:nvSpPr>
          <p:spPr>
            <a:xfrm>
              <a:off x="3558175" y="2473350"/>
              <a:ext cx="8050" cy="18575"/>
            </a:xfrm>
            <a:custGeom>
              <a:avLst/>
              <a:gdLst/>
              <a:ahLst/>
              <a:cxnLst/>
              <a:rect l="l" t="t" r="r" b="b"/>
              <a:pathLst>
                <a:path w="322" h="743" extrusionOk="0">
                  <a:moveTo>
                    <a:pt x="143" y="1"/>
                  </a:moveTo>
                  <a:cubicBezTo>
                    <a:pt x="107" y="12"/>
                    <a:pt x="60" y="36"/>
                    <a:pt x="48" y="96"/>
                  </a:cubicBezTo>
                  <a:cubicBezTo>
                    <a:pt x="24" y="131"/>
                    <a:pt x="24" y="239"/>
                    <a:pt x="24" y="310"/>
                  </a:cubicBezTo>
                  <a:cubicBezTo>
                    <a:pt x="24" y="393"/>
                    <a:pt x="0" y="608"/>
                    <a:pt x="12" y="667"/>
                  </a:cubicBezTo>
                  <a:cubicBezTo>
                    <a:pt x="15" y="681"/>
                    <a:pt x="16" y="688"/>
                    <a:pt x="16" y="692"/>
                  </a:cubicBezTo>
                  <a:lnTo>
                    <a:pt x="16" y="692"/>
                  </a:lnTo>
                  <a:cubicBezTo>
                    <a:pt x="15" y="691"/>
                    <a:pt x="14" y="691"/>
                    <a:pt x="14" y="691"/>
                  </a:cubicBezTo>
                  <a:lnTo>
                    <a:pt x="14" y="691"/>
                  </a:lnTo>
                  <a:cubicBezTo>
                    <a:pt x="12" y="691"/>
                    <a:pt x="14" y="695"/>
                    <a:pt x="15" y="695"/>
                  </a:cubicBezTo>
                  <a:cubicBezTo>
                    <a:pt x="15" y="695"/>
                    <a:pt x="16" y="694"/>
                    <a:pt x="16" y="692"/>
                  </a:cubicBezTo>
                  <a:lnTo>
                    <a:pt x="16" y="692"/>
                  </a:lnTo>
                  <a:cubicBezTo>
                    <a:pt x="17" y="694"/>
                    <a:pt x="20" y="697"/>
                    <a:pt x="24" y="703"/>
                  </a:cubicBezTo>
                  <a:cubicBezTo>
                    <a:pt x="52" y="725"/>
                    <a:pt x="84" y="742"/>
                    <a:pt x="113" y="742"/>
                  </a:cubicBezTo>
                  <a:cubicBezTo>
                    <a:pt x="146" y="742"/>
                    <a:pt x="173" y="719"/>
                    <a:pt x="179" y="655"/>
                  </a:cubicBezTo>
                  <a:cubicBezTo>
                    <a:pt x="191" y="548"/>
                    <a:pt x="262" y="382"/>
                    <a:pt x="298" y="286"/>
                  </a:cubicBezTo>
                  <a:cubicBezTo>
                    <a:pt x="322" y="179"/>
                    <a:pt x="310" y="108"/>
                    <a:pt x="250" y="60"/>
                  </a:cubicBezTo>
                  <a:cubicBezTo>
                    <a:pt x="179" y="12"/>
                    <a:pt x="191" y="1"/>
                    <a:pt x="1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18" name="Google Shape;20218;p28"/>
            <p:cNvSpPr/>
            <p:nvPr/>
          </p:nvSpPr>
          <p:spPr>
            <a:xfrm>
              <a:off x="3732300" y="2760950"/>
              <a:ext cx="96475" cy="161300"/>
            </a:xfrm>
            <a:custGeom>
              <a:avLst/>
              <a:gdLst/>
              <a:ahLst/>
              <a:cxnLst/>
              <a:rect l="l" t="t" r="r" b="b"/>
              <a:pathLst>
                <a:path w="3859" h="6452" extrusionOk="0">
                  <a:moveTo>
                    <a:pt x="104" y="1"/>
                  </a:moveTo>
                  <a:cubicBezTo>
                    <a:pt x="62" y="1"/>
                    <a:pt x="20" y="17"/>
                    <a:pt x="12" y="46"/>
                  </a:cubicBezTo>
                  <a:cubicBezTo>
                    <a:pt x="8" y="65"/>
                    <a:pt x="7" y="68"/>
                    <a:pt x="6" y="68"/>
                  </a:cubicBezTo>
                  <a:cubicBezTo>
                    <a:pt x="6" y="68"/>
                    <a:pt x="7" y="67"/>
                    <a:pt x="6" y="67"/>
                  </a:cubicBezTo>
                  <a:cubicBezTo>
                    <a:pt x="6" y="67"/>
                    <a:pt x="4" y="69"/>
                    <a:pt x="0" y="81"/>
                  </a:cubicBezTo>
                  <a:lnTo>
                    <a:pt x="0" y="141"/>
                  </a:lnTo>
                  <a:cubicBezTo>
                    <a:pt x="0" y="200"/>
                    <a:pt x="24" y="319"/>
                    <a:pt x="48" y="403"/>
                  </a:cubicBezTo>
                  <a:cubicBezTo>
                    <a:pt x="60" y="498"/>
                    <a:pt x="84" y="581"/>
                    <a:pt x="108" y="677"/>
                  </a:cubicBezTo>
                  <a:cubicBezTo>
                    <a:pt x="120" y="760"/>
                    <a:pt x="120" y="855"/>
                    <a:pt x="131" y="950"/>
                  </a:cubicBezTo>
                  <a:cubicBezTo>
                    <a:pt x="143" y="1046"/>
                    <a:pt x="143" y="1153"/>
                    <a:pt x="167" y="1236"/>
                  </a:cubicBezTo>
                  <a:cubicBezTo>
                    <a:pt x="179" y="1331"/>
                    <a:pt x="191" y="1415"/>
                    <a:pt x="203" y="1522"/>
                  </a:cubicBezTo>
                  <a:cubicBezTo>
                    <a:pt x="227" y="1605"/>
                    <a:pt x="227" y="1701"/>
                    <a:pt x="239" y="1808"/>
                  </a:cubicBezTo>
                  <a:cubicBezTo>
                    <a:pt x="251" y="1891"/>
                    <a:pt x="251" y="1986"/>
                    <a:pt x="286" y="2082"/>
                  </a:cubicBezTo>
                  <a:cubicBezTo>
                    <a:pt x="298" y="2189"/>
                    <a:pt x="310" y="2248"/>
                    <a:pt x="346" y="2367"/>
                  </a:cubicBezTo>
                  <a:cubicBezTo>
                    <a:pt x="370" y="2486"/>
                    <a:pt x="441" y="2772"/>
                    <a:pt x="477" y="2891"/>
                  </a:cubicBezTo>
                  <a:cubicBezTo>
                    <a:pt x="501" y="3010"/>
                    <a:pt x="512" y="3070"/>
                    <a:pt x="548" y="3177"/>
                  </a:cubicBezTo>
                  <a:cubicBezTo>
                    <a:pt x="584" y="3272"/>
                    <a:pt x="643" y="3332"/>
                    <a:pt x="667" y="3427"/>
                  </a:cubicBezTo>
                  <a:lnTo>
                    <a:pt x="762" y="3689"/>
                  </a:lnTo>
                  <a:cubicBezTo>
                    <a:pt x="786" y="3784"/>
                    <a:pt x="834" y="3856"/>
                    <a:pt x="870" y="3951"/>
                  </a:cubicBezTo>
                  <a:cubicBezTo>
                    <a:pt x="917" y="4034"/>
                    <a:pt x="929" y="4129"/>
                    <a:pt x="977" y="4213"/>
                  </a:cubicBezTo>
                  <a:cubicBezTo>
                    <a:pt x="1024" y="4308"/>
                    <a:pt x="1084" y="4379"/>
                    <a:pt x="1132" y="4451"/>
                  </a:cubicBezTo>
                  <a:cubicBezTo>
                    <a:pt x="1167" y="4522"/>
                    <a:pt x="1215" y="4618"/>
                    <a:pt x="1263" y="4701"/>
                  </a:cubicBezTo>
                  <a:lnTo>
                    <a:pt x="1441" y="4927"/>
                  </a:lnTo>
                  <a:lnTo>
                    <a:pt x="1620" y="5153"/>
                  </a:lnTo>
                  <a:cubicBezTo>
                    <a:pt x="1679" y="5225"/>
                    <a:pt x="1751" y="5284"/>
                    <a:pt x="1810" y="5356"/>
                  </a:cubicBezTo>
                  <a:cubicBezTo>
                    <a:pt x="1870" y="5439"/>
                    <a:pt x="1965" y="5475"/>
                    <a:pt x="2025" y="5534"/>
                  </a:cubicBezTo>
                  <a:cubicBezTo>
                    <a:pt x="2096" y="5594"/>
                    <a:pt x="2132" y="5701"/>
                    <a:pt x="2203" y="5761"/>
                  </a:cubicBezTo>
                  <a:cubicBezTo>
                    <a:pt x="2275" y="5820"/>
                    <a:pt x="2370" y="5868"/>
                    <a:pt x="2441" y="5927"/>
                  </a:cubicBezTo>
                  <a:cubicBezTo>
                    <a:pt x="2513" y="5987"/>
                    <a:pt x="2584" y="6034"/>
                    <a:pt x="2679" y="6070"/>
                  </a:cubicBezTo>
                  <a:cubicBezTo>
                    <a:pt x="2763" y="6118"/>
                    <a:pt x="2858" y="6153"/>
                    <a:pt x="2929" y="6177"/>
                  </a:cubicBezTo>
                  <a:cubicBezTo>
                    <a:pt x="3025" y="6225"/>
                    <a:pt x="3108" y="6237"/>
                    <a:pt x="3203" y="6273"/>
                  </a:cubicBezTo>
                  <a:cubicBezTo>
                    <a:pt x="3287" y="6296"/>
                    <a:pt x="3382" y="6392"/>
                    <a:pt x="3453" y="6403"/>
                  </a:cubicBezTo>
                  <a:cubicBezTo>
                    <a:pt x="3537" y="6415"/>
                    <a:pt x="3644" y="6451"/>
                    <a:pt x="3703" y="6451"/>
                  </a:cubicBezTo>
                  <a:cubicBezTo>
                    <a:pt x="3810" y="6415"/>
                    <a:pt x="3810" y="6392"/>
                    <a:pt x="3822" y="6344"/>
                  </a:cubicBezTo>
                  <a:cubicBezTo>
                    <a:pt x="3834" y="6296"/>
                    <a:pt x="3858" y="6225"/>
                    <a:pt x="3787" y="6189"/>
                  </a:cubicBezTo>
                  <a:cubicBezTo>
                    <a:pt x="3739" y="6165"/>
                    <a:pt x="3632" y="6165"/>
                    <a:pt x="3549" y="6130"/>
                  </a:cubicBezTo>
                  <a:cubicBezTo>
                    <a:pt x="3477" y="6106"/>
                    <a:pt x="3370" y="6106"/>
                    <a:pt x="3299" y="6070"/>
                  </a:cubicBezTo>
                  <a:cubicBezTo>
                    <a:pt x="3227" y="6046"/>
                    <a:pt x="3156" y="5987"/>
                    <a:pt x="3060" y="5951"/>
                  </a:cubicBezTo>
                  <a:lnTo>
                    <a:pt x="2834" y="5820"/>
                  </a:lnTo>
                  <a:cubicBezTo>
                    <a:pt x="2763" y="5772"/>
                    <a:pt x="2679" y="5749"/>
                    <a:pt x="2620" y="5689"/>
                  </a:cubicBezTo>
                  <a:cubicBezTo>
                    <a:pt x="2537" y="5641"/>
                    <a:pt x="2477" y="5582"/>
                    <a:pt x="2406" y="5522"/>
                  </a:cubicBezTo>
                  <a:cubicBezTo>
                    <a:pt x="2334" y="5463"/>
                    <a:pt x="2275" y="5403"/>
                    <a:pt x="2215" y="5344"/>
                  </a:cubicBezTo>
                  <a:cubicBezTo>
                    <a:pt x="2156" y="5284"/>
                    <a:pt x="2060" y="5237"/>
                    <a:pt x="2001" y="5177"/>
                  </a:cubicBezTo>
                  <a:cubicBezTo>
                    <a:pt x="1953" y="5118"/>
                    <a:pt x="1894" y="5046"/>
                    <a:pt x="1846" y="4975"/>
                  </a:cubicBezTo>
                  <a:cubicBezTo>
                    <a:pt x="1786" y="4903"/>
                    <a:pt x="1727" y="4844"/>
                    <a:pt x="1667" y="4760"/>
                  </a:cubicBezTo>
                  <a:cubicBezTo>
                    <a:pt x="1608" y="4689"/>
                    <a:pt x="1560" y="4618"/>
                    <a:pt x="1501" y="4546"/>
                  </a:cubicBezTo>
                  <a:cubicBezTo>
                    <a:pt x="1453" y="4463"/>
                    <a:pt x="1405" y="4379"/>
                    <a:pt x="1370" y="4308"/>
                  </a:cubicBezTo>
                  <a:cubicBezTo>
                    <a:pt x="1322" y="4225"/>
                    <a:pt x="1286" y="4141"/>
                    <a:pt x="1251" y="4070"/>
                  </a:cubicBezTo>
                  <a:cubicBezTo>
                    <a:pt x="1203" y="3987"/>
                    <a:pt x="1143" y="3915"/>
                    <a:pt x="1096" y="3832"/>
                  </a:cubicBezTo>
                  <a:cubicBezTo>
                    <a:pt x="1060" y="3736"/>
                    <a:pt x="1024" y="3665"/>
                    <a:pt x="977" y="3570"/>
                  </a:cubicBezTo>
                  <a:cubicBezTo>
                    <a:pt x="953" y="3486"/>
                    <a:pt x="953" y="3391"/>
                    <a:pt x="917" y="3308"/>
                  </a:cubicBezTo>
                  <a:cubicBezTo>
                    <a:pt x="893" y="3213"/>
                    <a:pt x="834" y="3141"/>
                    <a:pt x="810" y="3058"/>
                  </a:cubicBezTo>
                  <a:cubicBezTo>
                    <a:pt x="786" y="2963"/>
                    <a:pt x="786" y="2867"/>
                    <a:pt x="774" y="2784"/>
                  </a:cubicBezTo>
                  <a:cubicBezTo>
                    <a:pt x="739" y="2701"/>
                    <a:pt x="703" y="2617"/>
                    <a:pt x="667" y="2534"/>
                  </a:cubicBezTo>
                  <a:cubicBezTo>
                    <a:pt x="632" y="2439"/>
                    <a:pt x="655" y="2355"/>
                    <a:pt x="620" y="2260"/>
                  </a:cubicBezTo>
                  <a:cubicBezTo>
                    <a:pt x="608" y="2177"/>
                    <a:pt x="596" y="2082"/>
                    <a:pt x="560" y="1998"/>
                  </a:cubicBezTo>
                  <a:cubicBezTo>
                    <a:pt x="548" y="1903"/>
                    <a:pt x="536" y="1820"/>
                    <a:pt x="501" y="1724"/>
                  </a:cubicBezTo>
                  <a:cubicBezTo>
                    <a:pt x="489" y="1641"/>
                    <a:pt x="465" y="1546"/>
                    <a:pt x="441" y="1462"/>
                  </a:cubicBezTo>
                  <a:lnTo>
                    <a:pt x="405" y="1189"/>
                  </a:lnTo>
                  <a:lnTo>
                    <a:pt x="358" y="927"/>
                  </a:lnTo>
                  <a:cubicBezTo>
                    <a:pt x="346" y="831"/>
                    <a:pt x="310" y="748"/>
                    <a:pt x="298" y="653"/>
                  </a:cubicBezTo>
                  <a:cubicBezTo>
                    <a:pt x="286" y="569"/>
                    <a:pt x="310" y="474"/>
                    <a:pt x="298" y="391"/>
                  </a:cubicBezTo>
                  <a:lnTo>
                    <a:pt x="298" y="379"/>
                  </a:lnTo>
                  <a:cubicBezTo>
                    <a:pt x="298" y="343"/>
                    <a:pt x="262" y="272"/>
                    <a:pt x="262" y="224"/>
                  </a:cubicBezTo>
                  <a:cubicBezTo>
                    <a:pt x="262" y="177"/>
                    <a:pt x="251" y="117"/>
                    <a:pt x="239" y="81"/>
                  </a:cubicBezTo>
                  <a:cubicBezTo>
                    <a:pt x="227" y="34"/>
                    <a:pt x="227" y="46"/>
                    <a:pt x="179" y="22"/>
                  </a:cubicBezTo>
                  <a:cubicBezTo>
                    <a:pt x="160" y="8"/>
                    <a:pt x="132" y="1"/>
                    <a:pt x="1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19" name="Google Shape;20219;p28"/>
            <p:cNvSpPr/>
            <p:nvPr/>
          </p:nvSpPr>
          <p:spPr>
            <a:xfrm>
              <a:off x="3805225" y="2835750"/>
              <a:ext cx="166700" cy="218350"/>
            </a:xfrm>
            <a:custGeom>
              <a:avLst/>
              <a:gdLst/>
              <a:ahLst/>
              <a:cxnLst/>
              <a:rect l="l" t="t" r="r" b="b"/>
              <a:pathLst>
                <a:path w="6668" h="8734" extrusionOk="0">
                  <a:moveTo>
                    <a:pt x="117" y="1"/>
                  </a:moveTo>
                  <a:cubicBezTo>
                    <a:pt x="65" y="1"/>
                    <a:pt x="9" y="45"/>
                    <a:pt x="1" y="90"/>
                  </a:cubicBezTo>
                  <a:lnTo>
                    <a:pt x="1" y="137"/>
                  </a:lnTo>
                  <a:cubicBezTo>
                    <a:pt x="1" y="173"/>
                    <a:pt x="1" y="149"/>
                    <a:pt x="12" y="221"/>
                  </a:cubicBezTo>
                  <a:cubicBezTo>
                    <a:pt x="24" y="292"/>
                    <a:pt x="108" y="471"/>
                    <a:pt x="131" y="590"/>
                  </a:cubicBezTo>
                  <a:cubicBezTo>
                    <a:pt x="167" y="709"/>
                    <a:pt x="239" y="852"/>
                    <a:pt x="286" y="971"/>
                  </a:cubicBezTo>
                  <a:cubicBezTo>
                    <a:pt x="322" y="1090"/>
                    <a:pt x="358" y="1221"/>
                    <a:pt x="405" y="1352"/>
                  </a:cubicBezTo>
                  <a:cubicBezTo>
                    <a:pt x="441" y="1483"/>
                    <a:pt x="465" y="1602"/>
                    <a:pt x="501" y="1745"/>
                  </a:cubicBezTo>
                  <a:cubicBezTo>
                    <a:pt x="548" y="1876"/>
                    <a:pt x="596" y="1995"/>
                    <a:pt x="643" y="2126"/>
                  </a:cubicBezTo>
                  <a:cubicBezTo>
                    <a:pt x="679" y="2257"/>
                    <a:pt x="703" y="2364"/>
                    <a:pt x="763" y="2519"/>
                  </a:cubicBezTo>
                  <a:cubicBezTo>
                    <a:pt x="822" y="2661"/>
                    <a:pt x="822" y="2709"/>
                    <a:pt x="893" y="2911"/>
                  </a:cubicBezTo>
                  <a:cubicBezTo>
                    <a:pt x="977" y="3138"/>
                    <a:pt x="1263" y="3745"/>
                    <a:pt x="1370" y="3959"/>
                  </a:cubicBezTo>
                  <a:lnTo>
                    <a:pt x="1560" y="4340"/>
                  </a:lnTo>
                  <a:cubicBezTo>
                    <a:pt x="1632" y="4495"/>
                    <a:pt x="1715" y="4566"/>
                    <a:pt x="1786" y="4685"/>
                  </a:cubicBezTo>
                  <a:cubicBezTo>
                    <a:pt x="1858" y="4805"/>
                    <a:pt x="1906" y="4924"/>
                    <a:pt x="1977" y="5043"/>
                  </a:cubicBezTo>
                  <a:cubicBezTo>
                    <a:pt x="2048" y="5162"/>
                    <a:pt x="2132" y="5269"/>
                    <a:pt x="2203" y="5388"/>
                  </a:cubicBezTo>
                  <a:cubicBezTo>
                    <a:pt x="2275" y="5507"/>
                    <a:pt x="2322" y="5626"/>
                    <a:pt x="2406" y="5733"/>
                  </a:cubicBezTo>
                  <a:cubicBezTo>
                    <a:pt x="2489" y="5828"/>
                    <a:pt x="2584" y="5936"/>
                    <a:pt x="2668" y="6043"/>
                  </a:cubicBezTo>
                  <a:cubicBezTo>
                    <a:pt x="2751" y="6150"/>
                    <a:pt x="2822" y="6269"/>
                    <a:pt x="2918" y="6364"/>
                  </a:cubicBezTo>
                  <a:cubicBezTo>
                    <a:pt x="3001" y="6471"/>
                    <a:pt x="3096" y="6567"/>
                    <a:pt x="3203" y="6662"/>
                  </a:cubicBezTo>
                  <a:lnTo>
                    <a:pt x="3477" y="6948"/>
                  </a:lnTo>
                  <a:cubicBezTo>
                    <a:pt x="3572" y="7043"/>
                    <a:pt x="3691" y="7126"/>
                    <a:pt x="3775" y="7221"/>
                  </a:cubicBezTo>
                  <a:cubicBezTo>
                    <a:pt x="3882" y="7305"/>
                    <a:pt x="4001" y="7376"/>
                    <a:pt x="4108" y="7472"/>
                  </a:cubicBezTo>
                  <a:cubicBezTo>
                    <a:pt x="4215" y="7555"/>
                    <a:pt x="4299" y="7662"/>
                    <a:pt x="4406" y="7757"/>
                  </a:cubicBezTo>
                  <a:cubicBezTo>
                    <a:pt x="4513" y="7829"/>
                    <a:pt x="4632" y="7900"/>
                    <a:pt x="4751" y="7960"/>
                  </a:cubicBezTo>
                  <a:cubicBezTo>
                    <a:pt x="4870" y="8031"/>
                    <a:pt x="4965" y="8114"/>
                    <a:pt x="5108" y="8174"/>
                  </a:cubicBezTo>
                  <a:cubicBezTo>
                    <a:pt x="5227" y="8234"/>
                    <a:pt x="5358" y="8269"/>
                    <a:pt x="5477" y="8329"/>
                  </a:cubicBezTo>
                  <a:cubicBezTo>
                    <a:pt x="5596" y="8388"/>
                    <a:pt x="5727" y="8436"/>
                    <a:pt x="5846" y="8484"/>
                  </a:cubicBezTo>
                  <a:cubicBezTo>
                    <a:pt x="5966" y="8531"/>
                    <a:pt x="6097" y="8626"/>
                    <a:pt x="6204" y="8662"/>
                  </a:cubicBezTo>
                  <a:cubicBezTo>
                    <a:pt x="6323" y="8686"/>
                    <a:pt x="6478" y="8734"/>
                    <a:pt x="6549" y="8734"/>
                  </a:cubicBezTo>
                  <a:cubicBezTo>
                    <a:pt x="6608" y="8722"/>
                    <a:pt x="6608" y="8698"/>
                    <a:pt x="6632" y="8650"/>
                  </a:cubicBezTo>
                  <a:cubicBezTo>
                    <a:pt x="6668" y="8603"/>
                    <a:pt x="6668" y="8531"/>
                    <a:pt x="6597" y="8495"/>
                  </a:cubicBezTo>
                  <a:cubicBezTo>
                    <a:pt x="6501" y="8472"/>
                    <a:pt x="6358" y="8436"/>
                    <a:pt x="6251" y="8412"/>
                  </a:cubicBezTo>
                  <a:cubicBezTo>
                    <a:pt x="6144" y="8364"/>
                    <a:pt x="6001" y="8353"/>
                    <a:pt x="5882" y="8305"/>
                  </a:cubicBezTo>
                  <a:cubicBezTo>
                    <a:pt x="5763" y="8257"/>
                    <a:pt x="5644" y="8186"/>
                    <a:pt x="5537" y="8126"/>
                  </a:cubicBezTo>
                  <a:cubicBezTo>
                    <a:pt x="5418" y="8067"/>
                    <a:pt x="5311" y="8007"/>
                    <a:pt x="5192" y="7948"/>
                  </a:cubicBezTo>
                  <a:cubicBezTo>
                    <a:pt x="5073" y="7888"/>
                    <a:pt x="4954" y="7829"/>
                    <a:pt x="4846" y="7757"/>
                  </a:cubicBezTo>
                  <a:cubicBezTo>
                    <a:pt x="4751" y="7674"/>
                    <a:pt x="4632" y="7602"/>
                    <a:pt x="4525" y="7531"/>
                  </a:cubicBezTo>
                  <a:cubicBezTo>
                    <a:pt x="4418" y="7460"/>
                    <a:pt x="4311" y="7364"/>
                    <a:pt x="4215" y="7293"/>
                  </a:cubicBezTo>
                  <a:cubicBezTo>
                    <a:pt x="4108" y="7221"/>
                    <a:pt x="3989" y="7138"/>
                    <a:pt x="3894" y="7055"/>
                  </a:cubicBezTo>
                  <a:cubicBezTo>
                    <a:pt x="3799" y="6960"/>
                    <a:pt x="3703" y="6876"/>
                    <a:pt x="3620" y="6769"/>
                  </a:cubicBezTo>
                  <a:cubicBezTo>
                    <a:pt x="3525" y="6686"/>
                    <a:pt x="3418" y="6590"/>
                    <a:pt x="3334" y="6507"/>
                  </a:cubicBezTo>
                  <a:cubicBezTo>
                    <a:pt x="3239" y="6400"/>
                    <a:pt x="3156" y="6317"/>
                    <a:pt x="3060" y="6209"/>
                  </a:cubicBezTo>
                  <a:cubicBezTo>
                    <a:pt x="2977" y="6102"/>
                    <a:pt x="2906" y="5995"/>
                    <a:pt x="2822" y="5888"/>
                  </a:cubicBezTo>
                  <a:cubicBezTo>
                    <a:pt x="2751" y="5793"/>
                    <a:pt x="2679" y="5674"/>
                    <a:pt x="2608" y="5567"/>
                  </a:cubicBezTo>
                  <a:cubicBezTo>
                    <a:pt x="2525" y="5459"/>
                    <a:pt x="2441" y="5352"/>
                    <a:pt x="2370" y="5257"/>
                  </a:cubicBezTo>
                  <a:cubicBezTo>
                    <a:pt x="2287" y="5150"/>
                    <a:pt x="2215" y="5031"/>
                    <a:pt x="2144" y="4924"/>
                  </a:cubicBezTo>
                  <a:cubicBezTo>
                    <a:pt x="2072" y="4805"/>
                    <a:pt x="2036" y="4685"/>
                    <a:pt x="1977" y="4566"/>
                  </a:cubicBezTo>
                  <a:cubicBezTo>
                    <a:pt x="1917" y="4447"/>
                    <a:pt x="1834" y="4340"/>
                    <a:pt x="1775" y="4221"/>
                  </a:cubicBezTo>
                  <a:cubicBezTo>
                    <a:pt x="1715" y="4102"/>
                    <a:pt x="1679" y="3983"/>
                    <a:pt x="1620" y="3852"/>
                  </a:cubicBezTo>
                  <a:cubicBezTo>
                    <a:pt x="1560" y="3721"/>
                    <a:pt x="1489" y="3650"/>
                    <a:pt x="1429" y="3507"/>
                  </a:cubicBezTo>
                  <a:cubicBezTo>
                    <a:pt x="1370" y="3364"/>
                    <a:pt x="1370" y="3328"/>
                    <a:pt x="1274" y="3126"/>
                  </a:cubicBezTo>
                  <a:cubicBezTo>
                    <a:pt x="1191" y="2911"/>
                    <a:pt x="953" y="2280"/>
                    <a:pt x="882" y="2054"/>
                  </a:cubicBezTo>
                  <a:cubicBezTo>
                    <a:pt x="798" y="1828"/>
                    <a:pt x="798" y="1804"/>
                    <a:pt x="739" y="1649"/>
                  </a:cubicBezTo>
                  <a:cubicBezTo>
                    <a:pt x="703" y="1506"/>
                    <a:pt x="667" y="1399"/>
                    <a:pt x="620" y="1268"/>
                  </a:cubicBezTo>
                  <a:cubicBezTo>
                    <a:pt x="584" y="1125"/>
                    <a:pt x="524" y="1006"/>
                    <a:pt x="489" y="887"/>
                  </a:cubicBezTo>
                  <a:cubicBezTo>
                    <a:pt x="441" y="756"/>
                    <a:pt x="441" y="637"/>
                    <a:pt x="405" y="518"/>
                  </a:cubicBezTo>
                  <a:cubicBezTo>
                    <a:pt x="405" y="518"/>
                    <a:pt x="405" y="521"/>
                    <a:pt x="402" y="521"/>
                  </a:cubicBezTo>
                  <a:cubicBezTo>
                    <a:pt x="399" y="521"/>
                    <a:pt x="393" y="518"/>
                    <a:pt x="382" y="506"/>
                  </a:cubicBezTo>
                  <a:cubicBezTo>
                    <a:pt x="370" y="471"/>
                    <a:pt x="322" y="352"/>
                    <a:pt x="310" y="292"/>
                  </a:cubicBezTo>
                  <a:cubicBezTo>
                    <a:pt x="298" y="233"/>
                    <a:pt x="262" y="149"/>
                    <a:pt x="239" y="90"/>
                  </a:cubicBezTo>
                  <a:cubicBezTo>
                    <a:pt x="203" y="42"/>
                    <a:pt x="227" y="42"/>
                    <a:pt x="167" y="18"/>
                  </a:cubicBezTo>
                  <a:cubicBezTo>
                    <a:pt x="152" y="6"/>
                    <a:pt x="135" y="1"/>
                    <a:pt x="1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20" name="Google Shape;20220;p28"/>
            <p:cNvSpPr/>
            <p:nvPr/>
          </p:nvSpPr>
          <p:spPr>
            <a:xfrm>
              <a:off x="3741225" y="1565800"/>
              <a:ext cx="34550" cy="29600"/>
            </a:xfrm>
            <a:custGeom>
              <a:avLst/>
              <a:gdLst/>
              <a:ahLst/>
              <a:cxnLst/>
              <a:rect l="l" t="t" r="r" b="b"/>
              <a:pathLst>
                <a:path w="1382" h="1184" extrusionOk="0">
                  <a:moveTo>
                    <a:pt x="1382" y="0"/>
                  </a:moveTo>
                  <a:lnTo>
                    <a:pt x="1382" y="0"/>
                  </a:lnTo>
                  <a:cubicBezTo>
                    <a:pt x="1370" y="0"/>
                    <a:pt x="1334" y="24"/>
                    <a:pt x="1310" y="36"/>
                  </a:cubicBezTo>
                  <a:cubicBezTo>
                    <a:pt x="1275" y="48"/>
                    <a:pt x="1239" y="84"/>
                    <a:pt x="1191" y="96"/>
                  </a:cubicBezTo>
                  <a:cubicBezTo>
                    <a:pt x="1156" y="108"/>
                    <a:pt x="1120" y="143"/>
                    <a:pt x="1072" y="167"/>
                  </a:cubicBezTo>
                  <a:cubicBezTo>
                    <a:pt x="1037" y="203"/>
                    <a:pt x="1001" y="227"/>
                    <a:pt x="965" y="239"/>
                  </a:cubicBezTo>
                  <a:cubicBezTo>
                    <a:pt x="941" y="274"/>
                    <a:pt x="894" y="286"/>
                    <a:pt x="846" y="322"/>
                  </a:cubicBezTo>
                  <a:cubicBezTo>
                    <a:pt x="822" y="346"/>
                    <a:pt x="775" y="381"/>
                    <a:pt x="739" y="393"/>
                  </a:cubicBezTo>
                  <a:cubicBezTo>
                    <a:pt x="715" y="417"/>
                    <a:pt x="667" y="453"/>
                    <a:pt x="644" y="477"/>
                  </a:cubicBezTo>
                  <a:cubicBezTo>
                    <a:pt x="608" y="512"/>
                    <a:pt x="560" y="536"/>
                    <a:pt x="536" y="572"/>
                  </a:cubicBezTo>
                  <a:cubicBezTo>
                    <a:pt x="501" y="596"/>
                    <a:pt x="453" y="631"/>
                    <a:pt x="429" y="655"/>
                  </a:cubicBezTo>
                  <a:cubicBezTo>
                    <a:pt x="394" y="691"/>
                    <a:pt x="370" y="739"/>
                    <a:pt x="334" y="762"/>
                  </a:cubicBezTo>
                  <a:cubicBezTo>
                    <a:pt x="310" y="786"/>
                    <a:pt x="263" y="822"/>
                    <a:pt x="239" y="846"/>
                  </a:cubicBezTo>
                  <a:cubicBezTo>
                    <a:pt x="203" y="882"/>
                    <a:pt x="179" y="929"/>
                    <a:pt x="144" y="953"/>
                  </a:cubicBezTo>
                  <a:cubicBezTo>
                    <a:pt x="120" y="989"/>
                    <a:pt x="72" y="1024"/>
                    <a:pt x="60" y="1060"/>
                  </a:cubicBezTo>
                  <a:cubicBezTo>
                    <a:pt x="36" y="1084"/>
                    <a:pt x="24" y="1072"/>
                    <a:pt x="13" y="1108"/>
                  </a:cubicBezTo>
                  <a:cubicBezTo>
                    <a:pt x="1" y="1120"/>
                    <a:pt x="1" y="1120"/>
                    <a:pt x="1" y="1143"/>
                  </a:cubicBezTo>
                  <a:cubicBezTo>
                    <a:pt x="1" y="1170"/>
                    <a:pt x="41" y="1184"/>
                    <a:pt x="66" y="1184"/>
                  </a:cubicBezTo>
                  <a:cubicBezTo>
                    <a:pt x="74" y="1184"/>
                    <a:pt x="81" y="1182"/>
                    <a:pt x="84" y="1179"/>
                  </a:cubicBezTo>
                  <a:cubicBezTo>
                    <a:pt x="90" y="1173"/>
                    <a:pt x="93" y="1173"/>
                    <a:pt x="97" y="1173"/>
                  </a:cubicBezTo>
                  <a:cubicBezTo>
                    <a:pt x="102" y="1173"/>
                    <a:pt x="108" y="1173"/>
                    <a:pt x="120" y="1167"/>
                  </a:cubicBezTo>
                  <a:cubicBezTo>
                    <a:pt x="132" y="1143"/>
                    <a:pt x="120" y="1143"/>
                    <a:pt x="144" y="1132"/>
                  </a:cubicBezTo>
                  <a:cubicBezTo>
                    <a:pt x="155" y="1120"/>
                    <a:pt x="203" y="1060"/>
                    <a:pt x="239" y="1036"/>
                  </a:cubicBezTo>
                  <a:cubicBezTo>
                    <a:pt x="263" y="1001"/>
                    <a:pt x="298" y="977"/>
                    <a:pt x="322" y="929"/>
                  </a:cubicBezTo>
                  <a:cubicBezTo>
                    <a:pt x="358" y="893"/>
                    <a:pt x="382" y="870"/>
                    <a:pt x="417" y="822"/>
                  </a:cubicBezTo>
                  <a:cubicBezTo>
                    <a:pt x="441" y="798"/>
                    <a:pt x="477" y="751"/>
                    <a:pt x="501" y="715"/>
                  </a:cubicBezTo>
                  <a:cubicBezTo>
                    <a:pt x="536" y="691"/>
                    <a:pt x="584" y="679"/>
                    <a:pt x="608" y="643"/>
                  </a:cubicBezTo>
                  <a:lnTo>
                    <a:pt x="703" y="560"/>
                  </a:lnTo>
                  <a:cubicBezTo>
                    <a:pt x="727" y="524"/>
                    <a:pt x="775" y="501"/>
                    <a:pt x="798" y="465"/>
                  </a:cubicBezTo>
                  <a:cubicBezTo>
                    <a:pt x="834" y="441"/>
                    <a:pt x="858" y="405"/>
                    <a:pt x="906" y="381"/>
                  </a:cubicBezTo>
                  <a:cubicBezTo>
                    <a:pt x="941" y="346"/>
                    <a:pt x="977" y="322"/>
                    <a:pt x="1013" y="286"/>
                  </a:cubicBezTo>
                  <a:cubicBezTo>
                    <a:pt x="1025" y="274"/>
                    <a:pt x="1025" y="274"/>
                    <a:pt x="1028" y="274"/>
                  </a:cubicBezTo>
                  <a:cubicBezTo>
                    <a:pt x="1031" y="274"/>
                    <a:pt x="1037" y="274"/>
                    <a:pt x="1060" y="262"/>
                  </a:cubicBezTo>
                  <a:cubicBezTo>
                    <a:pt x="1096" y="227"/>
                    <a:pt x="1251" y="108"/>
                    <a:pt x="1298" y="84"/>
                  </a:cubicBezTo>
                  <a:cubicBezTo>
                    <a:pt x="1334" y="48"/>
                    <a:pt x="1322" y="60"/>
                    <a:pt x="1334" y="48"/>
                  </a:cubicBezTo>
                  <a:cubicBezTo>
                    <a:pt x="1358" y="36"/>
                    <a:pt x="1370" y="36"/>
                    <a:pt x="1370" y="24"/>
                  </a:cubicBezTo>
                  <a:cubicBezTo>
                    <a:pt x="1370" y="27"/>
                    <a:pt x="1371" y="29"/>
                    <a:pt x="1372" y="29"/>
                  </a:cubicBezTo>
                  <a:cubicBezTo>
                    <a:pt x="1375" y="29"/>
                    <a:pt x="1382" y="18"/>
                    <a:pt x="1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21" name="Google Shape;20221;p28"/>
            <p:cNvSpPr/>
            <p:nvPr/>
          </p:nvSpPr>
          <p:spPr>
            <a:xfrm>
              <a:off x="3751775" y="1567000"/>
              <a:ext cx="64200" cy="36725"/>
            </a:xfrm>
            <a:custGeom>
              <a:avLst/>
              <a:gdLst/>
              <a:ahLst/>
              <a:cxnLst/>
              <a:rect l="l" t="t" r="r" b="b"/>
              <a:pathLst>
                <a:path w="2568" h="1469" extrusionOk="0">
                  <a:moveTo>
                    <a:pt x="2543" y="0"/>
                  </a:moveTo>
                  <a:cubicBezTo>
                    <a:pt x="2508" y="0"/>
                    <a:pt x="2460" y="0"/>
                    <a:pt x="2400" y="12"/>
                  </a:cubicBezTo>
                  <a:cubicBezTo>
                    <a:pt x="2341" y="36"/>
                    <a:pt x="2269" y="48"/>
                    <a:pt x="2198" y="72"/>
                  </a:cubicBezTo>
                  <a:cubicBezTo>
                    <a:pt x="2139" y="95"/>
                    <a:pt x="2067" y="119"/>
                    <a:pt x="1984" y="155"/>
                  </a:cubicBezTo>
                  <a:cubicBezTo>
                    <a:pt x="1912" y="179"/>
                    <a:pt x="1853" y="214"/>
                    <a:pt x="1781" y="238"/>
                  </a:cubicBezTo>
                  <a:cubicBezTo>
                    <a:pt x="1710" y="262"/>
                    <a:pt x="1650" y="286"/>
                    <a:pt x="1567" y="310"/>
                  </a:cubicBezTo>
                  <a:cubicBezTo>
                    <a:pt x="1496" y="345"/>
                    <a:pt x="1436" y="369"/>
                    <a:pt x="1365" y="405"/>
                  </a:cubicBezTo>
                  <a:cubicBezTo>
                    <a:pt x="1305" y="429"/>
                    <a:pt x="1234" y="476"/>
                    <a:pt x="1174" y="500"/>
                  </a:cubicBezTo>
                  <a:cubicBezTo>
                    <a:pt x="1115" y="536"/>
                    <a:pt x="1031" y="583"/>
                    <a:pt x="972" y="607"/>
                  </a:cubicBezTo>
                  <a:cubicBezTo>
                    <a:pt x="912" y="655"/>
                    <a:pt x="841" y="679"/>
                    <a:pt x="781" y="726"/>
                  </a:cubicBezTo>
                  <a:lnTo>
                    <a:pt x="603" y="857"/>
                  </a:lnTo>
                  <a:lnTo>
                    <a:pt x="424" y="1000"/>
                  </a:lnTo>
                  <a:cubicBezTo>
                    <a:pt x="364" y="1048"/>
                    <a:pt x="305" y="1095"/>
                    <a:pt x="257" y="1143"/>
                  </a:cubicBezTo>
                  <a:cubicBezTo>
                    <a:pt x="222" y="1191"/>
                    <a:pt x="138" y="1262"/>
                    <a:pt x="103" y="1298"/>
                  </a:cubicBezTo>
                  <a:cubicBezTo>
                    <a:pt x="67" y="1322"/>
                    <a:pt x="55" y="1322"/>
                    <a:pt x="43" y="1357"/>
                  </a:cubicBezTo>
                  <a:cubicBezTo>
                    <a:pt x="7" y="1381"/>
                    <a:pt x="7" y="1381"/>
                    <a:pt x="7" y="1429"/>
                  </a:cubicBezTo>
                  <a:cubicBezTo>
                    <a:pt x="0" y="1457"/>
                    <a:pt x="26" y="1468"/>
                    <a:pt x="56" y="1468"/>
                  </a:cubicBezTo>
                  <a:cubicBezTo>
                    <a:pt x="77" y="1468"/>
                    <a:pt x="100" y="1462"/>
                    <a:pt x="114" y="1453"/>
                  </a:cubicBezTo>
                  <a:cubicBezTo>
                    <a:pt x="138" y="1441"/>
                    <a:pt x="126" y="1453"/>
                    <a:pt x="162" y="1429"/>
                  </a:cubicBezTo>
                  <a:lnTo>
                    <a:pt x="198" y="1381"/>
                  </a:lnTo>
                  <a:lnTo>
                    <a:pt x="353" y="1238"/>
                  </a:lnTo>
                  <a:cubicBezTo>
                    <a:pt x="400" y="1191"/>
                    <a:pt x="460" y="1131"/>
                    <a:pt x="519" y="1084"/>
                  </a:cubicBezTo>
                  <a:cubicBezTo>
                    <a:pt x="579" y="1036"/>
                    <a:pt x="615" y="1000"/>
                    <a:pt x="674" y="953"/>
                  </a:cubicBezTo>
                  <a:cubicBezTo>
                    <a:pt x="734" y="905"/>
                    <a:pt x="781" y="857"/>
                    <a:pt x="841" y="822"/>
                  </a:cubicBezTo>
                  <a:cubicBezTo>
                    <a:pt x="900" y="774"/>
                    <a:pt x="972" y="762"/>
                    <a:pt x="1031" y="714"/>
                  </a:cubicBezTo>
                  <a:cubicBezTo>
                    <a:pt x="1091" y="667"/>
                    <a:pt x="1150" y="631"/>
                    <a:pt x="1210" y="595"/>
                  </a:cubicBezTo>
                  <a:cubicBezTo>
                    <a:pt x="1269" y="560"/>
                    <a:pt x="1353" y="524"/>
                    <a:pt x="1412" y="488"/>
                  </a:cubicBezTo>
                  <a:cubicBezTo>
                    <a:pt x="1472" y="464"/>
                    <a:pt x="1543" y="417"/>
                    <a:pt x="1603" y="393"/>
                  </a:cubicBezTo>
                  <a:cubicBezTo>
                    <a:pt x="1662" y="357"/>
                    <a:pt x="1734" y="310"/>
                    <a:pt x="1793" y="298"/>
                  </a:cubicBezTo>
                  <a:cubicBezTo>
                    <a:pt x="1823" y="286"/>
                    <a:pt x="1823" y="286"/>
                    <a:pt x="1827" y="286"/>
                  </a:cubicBezTo>
                  <a:cubicBezTo>
                    <a:pt x="1832" y="286"/>
                    <a:pt x="1841" y="286"/>
                    <a:pt x="1888" y="274"/>
                  </a:cubicBezTo>
                  <a:cubicBezTo>
                    <a:pt x="1960" y="238"/>
                    <a:pt x="2258" y="131"/>
                    <a:pt x="2329" y="107"/>
                  </a:cubicBezTo>
                  <a:cubicBezTo>
                    <a:pt x="2400" y="95"/>
                    <a:pt x="2377" y="95"/>
                    <a:pt x="2424" y="72"/>
                  </a:cubicBezTo>
                  <a:cubicBezTo>
                    <a:pt x="2448" y="60"/>
                    <a:pt x="2460" y="60"/>
                    <a:pt x="2484" y="60"/>
                  </a:cubicBezTo>
                  <a:cubicBezTo>
                    <a:pt x="2508" y="48"/>
                    <a:pt x="2520" y="48"/>
                    <a:pt x="2543" y="36"/>
                  </a:cubicBezTo>
                  <a:cubicBezTo>
                    <a:pt x="2555" y="0"/>
                    <a:pt x="2567" y="0"/>
                    <a:pt x="25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22" name="Google Shape;20222;p28"/>
            <p:cNvSpPr/>
            <p:nvPr/>
          </p:nvSpPr>
          <p:spPr>
            <a:xfrm>
              <a:off x="3764875" y="1576800"/>
              <a:ext cx="60925" cy="29600"/>
            </a:xfrm>
            <a:custGeom>
              <a:avLst/>
              <a:gdLst/>
              <a:ahLst/>
              <a:cxnLst/>
              <a:rect l="l" t="t" r="r" b="b"/>
              <a:pathLst>
                <a:path w="2437" h="1184" extrusionOk="0">
                  <a:moveTo>
                    <a:pt x="2281" y="1"/>
                  </a:moveTo>
                  <a:cubicBezTo>
                    <a:pt x="2234" y="13"/>
                    <a:pt x="2150" y="13"/>
                    <a:pt x="2091" y="25"/>
                  </a:cubicBezTo>
                  <a:cubicBezTo>
                    <a:pt x="2031" y="37"/>
                    <a:pt x="1960" y="49"/>
                    <a:pt x="1900" y="72"/>
                  </a:cubicBezTo>
                  <a:cubicBezTo>
                    <a:pt x="1841" y="84"/>
                    <a:pt x="1757" y="120"/>
                    <a:pt x="1698" y="132"/>
                  </a:cubicBezTo>
                  <a:cubicBezTo>
                    <a:pt x="1638" y="144"/>
                    <a:pt x="1567" y="156"/>
                    <a:pt x="1507" y="191"/>
                  </a:cubicBezTo>
                  <a:cubicBezTo>
                    <a:pt x="1448" y="215"/>
                    <a:pt x="1376" y="239"/>
                    <a:pt x="1317" y="263"/>
                  </a:cubicBezTo>
                  <a:cubicBezTo>
                    <a:pt x="1257" y="299"/>
                    <a:pt x="1198" y="322"/>
                    <a:pt x="1126" y="358"/>
                  </a:cubicBezTo>
                  <a:cubicBezTo>
                    <a:pt x="1067" y="382"/>
                    <a:pt x="1007" y="418"/>
                    <a:pt x="924" y="442"/>
                  </a:cubicBezTo>
                  <a:lnTo>
                    <a:pt x="745" y="537"/>
                  </a:lnTo>
                  <a:cubicBezTo>
                    <a:pt x="686" y="561"/>
                    <a:pt x="626" y="608"/>
                    <a:pt x="591" y="656"/>
                  </a:cubicBezTo>
                  <a:cubicBezTo>
                    <a:pt x="531" y="680"/>
                    <a:pt x="472" y="727"/>
                    <a:pt x="412" y="751"/>
                  </a:cubicBezTo>
                  <a:cubicBezTo>
                    <a:pt x="352" y="799"/>
                    <a:pt x="293" y="846"/>
                    <a:pt x="245" y="894"/>
                  </a:cubicBezTo>
                  <a:cubicBezTo>
                    <a:pt x="198" y="930"/>
                    <a:pt x="126" y="989"/>
                    <a:pt x="91" y="1025"/>
                  </a:cubicBezTo>
                  <a:cubicBezTo>
                    <a:pt x="67" y="1049"/>
                    <a:pt x="55" y="1049"/>
                    <a:pt x="31" y="1084"/>
                  </a:cubicBezTo>
                  <a:cubicBezTo>
                    <a:pt x="7" y="1108"/>
                    <a:pt x="7" y="1108"/>
                    <a:pt x="7" y="1144"/>
                  </a:cubicBezTo>
                  <a:cubicBezTo>
                    <a:pt x="0" y="1172"/>
                    <a:pt x="26" y="1183"/>
                    <a:pt x="56" y="1183"/>
                  </a:cubicBezTo>
                  <a:cubicBezTo>
                    <a:pt x="77" y="1183"/>
                    <a:pt x="100" y="1178"/>
                    <a:pt x="114" y="1168"/>
                  </a:cubicBezTo>
                  <a:cubicBezTo>
                    <a:pt x="126" y="1162"/>
                    <a:pt x="129" y="1162"/>
                    <a:pt x="132" y="1162"/>
                  </a:cubicBezTo>
                  <a:cubicBezTo>
                    <a:pt x="135" y="1162"/>
                    <a:pt x="138" y="1162"/>
                    <a:pt x="150" y="1156"/>
                  </a:cubicBezTo>
                  <a:lnTo>
                    <a:pt x="198" y="1108"/>
                  </a:lnTo>
                  <a:cubicBezTo>
                    <a:pt x="233" y="1084"/>
                    <a:pt x="305" y="1025"/>
                    <a:pt x="352" y="977"/>
                  </a:cubicBezTo>
                  <a:cubicBezTo>
                    <a:pt x="388" y="930"/>
                    <a:pt x="448" y="894"/>
                    <a:pt x="507" y="858"/>
                  </a:cubicBezTo>
                  <a:cubicBezTo>
                    <a:pt x="567" y="811"/>
                    <a:pt x="614" y="763"/>
                    <a:pt x="674" y="739"/>
                  </a:cubicBezTo>
                  <a:cubicBezTo>
                    <a:pt x="733" y="692"/>
                    <a:pt x="781" y="668"/>
                    <a:pt x="841" y="620"/>
                  </a:cubicBezTo>
                  <a:cubicBezTo>
                    <a:pt x="900" y="584"/>
                    <a:pt x="960" y="572"/>
                    <a:pt x="1019" y="525"/>
                  </a:cubicBezTo>
                  <a:cubicBezTo>
                    <a:pt x="1079" y="501"/>
                    <a:pt x="1138" y="453"/>
                    <a:pt x="1198" y="430"/>
                  </a:cubicBezTo>
                  <a:lnTo>
                    <a:pt x="1376" y="334"/>
                  </a:lnTo>
                  <a:lnTo>
                    <a:pt x="1555" y="251"/>
                  </a:lnTo>
                  <a:cubicBezTo>
                    <a:pt x="1615" y="215"/>
                    <a:pt x="1686" y="191"/>
                    <a:pt x="1734" y="168"/>
                  </a:cubicBezTo>
                  <a:cubicBezTo>
                    <a:pt x="1793" y="156"/>
                    <a:pt x="1734" y="168"/>
                    <a:pt x="1805" y="144"/>
                  </a:cubicBezTo>
                  <a:cubicBezTo>
                    <a:pt x="1876" y="120"/>
                    <a:pt x="2162" y="37"/>
                    <a:pt x="2234" y="37"/>
                  </a:cubicBezTo>
                  <a:cubicBezTo>
                    <a:pt x="2317" y="25"/>
                    <a:pt x="2281" y="25"/>
                    <a:pt x="2317" y="25"/>
                  </a:cubicBezTo>
                  <a:cubicBezTo>
                    <a:pt x="2341" y="25"/>
                    <a:pt x="2353" y="25"/>
                    <a:pt x="2377" y="13"/>
                  </a:cubicBezTo>
                  <a:cubicBezTo>
                    <a:pt x="2384" y="13"/>
                    <a:pt x="2397" y="8"/>
                    <a:pt x="2411" y="4"/>
                  </a:cubicBezTo>
                  <a:lnTo>
                    <a:pt x="2411" y="4"/>
                  </a:lnTo>
                  <a:cubicBezTo>
                    <a:pt x="2422" y="8"/>
                    <a:pt x="2428" y="10"/>
                    <a:pt x="2432" y="10"/>
                  </a:cubicBezTo>
                  <a:cubicBezTo>
                    <a:pt x="2436" y="10"/>
                    <a:pt x="2436" y="7"/>
                    <a:pt x="2436" y="1"/>
                  </a:cubicBezTo>
                  <a:cubicBezTo>
                    <a:pt x="2427" y="1"/>
                    <a:pt x="2419" y="3"/>
                    <a:pt x="2411" y="4"/>
                  </a:cubicBezTo>
                  <a:lnTo>
                    <a:pt x="2411" y="4"/>
                  </a:lnTo>
                  <a:cubicBezTo>
                    <a:pt x="2408" y="3"/>
                    <a:pt x="2404" y="2"/>
                    <a:pt x="2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23" name="Google Shape;20223;p28"/>
            <p:cNvSpPr/>
            <p:nvPr/>
          </p:nvSpPr>
          <p:spPr>
            <a:xfrm>
              <a:off x="3783275" y="1589325"/>
              <a:ext cx="54425" cy="22150"/>
            </a:xfrm>
            <a:custGeom>
              <a:avLst/>
              <a:gdLst/>
              <a:ahLst/>
              <a:cxnLst/>
              <a:rect l="l" t="t" r="r" b="b"/>
              <a:pathLst>
                <a:path w="2177" h="886" extrusionOk="0">
                  <a:moveTo>
                    <a:pt x="2033" y="0"/>
                  </a:moveTo>
                  <a:cubicBezTo>
                    <a:pt x="1998" y="0"/>
                    <a:pt x="1914" y="12"/>
                    <a:pt x="1879" y="12"/>
                  </a:cubicBezTo>
                  <a:cubicBezTo>
                    <a:pt x="1819" y="12"/>
                    <a:pt x="1760" y="36"/>
                    <a:pt x="1700" y="48"/>
                  </a:cubicBezTo>
                  <a:cubicBezTo>
                    <a:pt x="1641" y="60"/>
                    <a:pt x="1581" y="71"/>
                    <a:pt x="1533" y="95"/>
                  </a:cubicBezTo>
                  <a:cubicBezTo>
                    <a:pt x="1474" y="107"/>
                    <a:pt x="1414" y="107"/>
                    <a:pt x="1355" y="119"/>
                  </a:cubicBezTo>
                  <a:cubicBezTo>
                    <a:pt x="1295" y="131"/>
                    <a:pt x="1236" y="143"/>
                    <a:pt x="1188" y="167"/>
                  </a:cubicBezTo>
                  <a:cubicBezTo>
                    <a:pt x="1129" y="179"/>
                    <a:pt x="1081" y="214"/>
                    <a:pt x="1021" y="226"/>
                  </a:cubicBezTo>
                  <a:cubicBezTo>
                    <a:pt x="962" y="238"/>
                    <a:pt x="914" y="274"/>
                    <a:pt x="855" y="286"/>
                  </a:cubicBezTo>
                  <a:cubicBezTo>
                    <a:pt x="795" y="310"/>
                    <a:pt x="759" y="333"/>
                    <a:pt x="700" y="357"/>
                  </a:cubicBezTo>
                  <a:cubicBezTo>
                    <a:pt x="640" y="393"/>
                    <a:pt x="593" y="417"/>
                    <a:pt x="545" y="452"/>
                  </a:cubicBezTo>
                  <a:cubicBezTo>
                    <a:pt x="498" y="476"/>
                    <a:pt x="438" y="488"/>
                    <a:pt x="378" y="524"/>
                  </a:cubicBezTo>
                  <a:cubicBezTo>
                    <a:pt x="343" y="548"/>
                    <a:pt x="283" y="595"/>
                    <a:pt x="236" y="631"/>
                  </a:cubicBezTo>
                  <a:cubicBezTo>
                    <a:pt x="188" y="655"/>
                    <a:pt x="128" y="702"/>
                    <a:pt x="105" y="726"/>
                  </a:cubicBezTo>
                  <a:cubicBezTo>
                    <a:pt x="69" y="762"/>
                    <a:pt x="69" y="738"/>
                    <a:pt x="45" y="774"/>
                  </a:cubicBezTo>
                  <a:cubicBezTo>
                    <a:pt x="21" y="798"/>
                    <a:pt x="21" y="786"/>
                    <a:pt x="9" y="833"/>
                  </a:cubicBezTo>
                  <a:cubicBezTo>
                    <a:pt x="0" y="870"/>
                    <a:pt x="40" y="885"/>
                    <a:pt x="75" y="885"/>
                  </a:cubicBezTo>
                  <a:cubicBezTo>
                    <a:pt x="86" y="885"/>
                    <a:pt x="96" y="884"/>
                    <a:pt x="105" y="881"/>
                  </a:cubicBezTo>
                  <a:cubicBezTo>
                    <a:pt x="117" y="875"/>
                    <a:pt x="119" y="875"/>
                    <a:pt x="121" y="875"/>
                  </a:cubicBezTo>
                  <a:cubicBezTo>
                    <a:pt x="122" y="875"/>
                    <a:pt x="122" y="875"/>
                    <a:pt x="128" y="869"/>
                  </a:cubicBezTo>
                  <a:cubicBezTo>
                    <a:pt x="140" y="845"/>
                    <a:pt x="140" y="845"/>
                    <a:pt x="176" y="833"/>
                  </a:cubicBezTo>
                  <a:cubicBezTo>
                    <a:pt x="200" y="810"/>
                    <a:pt x="259" y="762"/>
                    <a:pt x="307" y="726"/>
                  </a:cubicBezTo>
                  <a:lnTo>
                    <a:pt x="438" y="643"/>
                  </a:lnTo>
                  <a:cubicBezTo>
                    <a:pt x="486" y="607"/>
                    <a:pt x="533" y="583"/>
                    <a:pt x="593" y="548"/>
                  </a:cubicBezTo>
                  <a:cubicBezTo>
                    <a:pt x="640" y="524"/>
                    <a:pt x="676" y="488"/>
                    <a:pt x="736" y="464"/>
                  </a:cubicBezTo>
                  <a:cubicBezTo>
                    <a:pt x="783" y="429"/>
                    <a:pt x="843" y="429"/>
                    <a:pt x="902" y="405"/>
                  </a:cubicBezTo>
                  <a:cubicBezTo>
                    <a:pt x="950" y="369"/>
                    <a:pt x="1009" y="345"/>
                    <a:pt x="1057" y="333"/>
                  </a:cubicBezTo>
                  <a:cubicBezTo>
                    <a:pt x="1117" y="310"/>
                    <a:pt x="1152" y="286"/>
                    <a:pt x="1212" y="274"/>
                  </a:cubicBezTo>
                  <a:cubicBezTo>
                    <a:pt x="1271" y="250"/>
                    <a:pt x="1319" y="226"/>
                    <a:pt x="1379" y="214"/>
                  </a:cubicBezTo>
                  <a:cubicBezTo>
                    <a:pt x="1438" y="191"/>
                    <a:pt x="1498" y="167"/>
                    <a:pt x="1545" y="167"/>
                  </a:cubicBezTo>
                  <a:cubicBezTo>
                    <a:pt x="1569" y="161"/>
                    <a:pt x="1569" y="161"/>
                    <a:pt x="1572" y="161"/>
                  </a:cubicBezTo>
                  <a:cubicBezTo>
                    <a:pt x="1575" y="161"/>
                    <a:pt x="1581" y="161"/>
                    <a:pt x="1617" y="155"/>
                  </a:cubicBezTo>
                  <a:cubicBezTo>
                    <a:pt x="1676" y="131"/>
                    <a:pt x="1926" y="95"/>
                    <a:pt x="1986" y="71"/>
                  </a:cubicBezTo>
                  <a:cubicBezTo>
                    <a:pt x="2045" y="71"/>
                    <a:pt x="2033" y="71"/>
                    <a:pt x="2069" y="60"/>
                  </a:cubicBezTo>
                  <a:lnTo>
                    <a:pt x="2129" y="60"/>
                  </a:lnTo>
                  <a:cubicBezTo>
                    <a:pt x="2141" y="60"/>
                    <a:pt x="2152" y="60"/>
                    <a:pt x="2164" y="48"/>
                  </a:cubicBezTo>
                  <a:cubicBezTo>
                    <a:pt x="2176" y="36"/>
                    <a:pt x="2176" y="12"/>
                    <a:pt x="2141" y="12"/>
                  </a:cubicBezTo>
                  <a:cubicBezTo>
                    <a:pt x="2117" y="12"/>
                    <a:pt x="2081" y="0"/>
                    <a:pt x="2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24" name="Google Shape;20224;p28"/>
            <p:cNvSpPr/>
            <p:nvPr/>
          </p:nvSpPr>
          <p:spPr>
            <a:xfrm>
              <a:off x="3763250" y="1914075"/>
              <a:ext cx="24725" cy="63400"/>
            </a:xfrm>
            <a:custGeom>
              <a:avLst/>
              <a:gdLst/>
              <a:ahLst/>
              <a:cxnLst/>
              <a:rect l="l" t="t" r="r" b="b"/>
              <a:pathLst>
                <a:path w="989" h="2536" extrusionOk="0">
                  <a:moveTo>
                    <a:pt x="962" y="0"/>
                  </a:moveTo>
                  <a:cubicBezTo>
                    <a:pt x="936" y="0"/>
                    <a:pt x="888" y="41"/>
                    <a:pt x="870" y="59"/>
                  </a:cubicBezTo>
                  <a:cubicBezTo>
                    <a:pt x="858" y="95"/>
                    <a:pt x="858" y="71"/>
                    <a:pt x="858" y="107"/>
                  </a:cubicBezTo>
                  <a:lnTo>
                    <a:pt x="858" y="166"/>
                  </a:lnTo>
                  <a:cubicBezTo>
                    <a:pt x="858" y="214"/>
                    <a:pt x="846" y="297"/>
                    <a:pt x="846" y="357"/>
                  </a:cubicBezTo>
                  <a:cubicBezTo>
                    <a:pt x="834" y="416"/>
                    <a:pt x="834" y="488"/>
                    <a:pt x="810" y="547"/>
                  </a:cubicBezTo>
                  <a:cubicBezTo>
                    <a:pt x="798" y="607"/>
                    <a:pt x="798" y="690"/>
                    <a:pt x="787" y="750"/>
                  </a:cubicBezTo>
                  <a:cubicBezTo>
                    <a:pt x="763" y="809"/>
                    <a:pt x="763" y="881"/>
                    <a:pt x="739" y="940"/>
                  </a:cubicBezTo>
                  <a:cubicBezTo>
                    <a:pt x="727" y="1000"/>
                    <a:pt x="679" y="1059"/>
                    <a:pt x="667" y="1131"/>
                  </a:cubicBezTo>
                  <a:cubicBezTo>
                    <a:pt x="656" y="1190"/>
                    <a:pt x="632" y="1262"/>
                    <a:pt x="608" y="1333"/>
                  </a:cubicBezTo>
                  <a:cubicBezTo>
                    <a:pt x="596" y="1393"/>
                    <a:pt x="560" y="1452"/>
                    <a:pt x="537" y="1524"/>
                  </a:cubicBezTo>
                  <a:cubicBezTo>
                    <a:pt x="501" y="1583"/>
                    <a:pt x="489" y="1655"/>
                    <a:pt x="453" y="1714"/>
                  </a:cubicBezTo>
                  <a:cubicBezTo>
                    <a:pt x="429" y="1774"/>
                    <a:pt x="394" y="1845"/>
                    <a:pt x="382" y="1893"/>
                  </a:cubicBezTo>
                  <a:cubicBezTo>
                    <a:pt x="358" y="1940"/>
                    <a:pt x="382" y="1893"/>
                    <a:pt x="334" y="1964"/>
                  </a:cubicBezTo>
                  <a:cubicBezTo>
                    <a:pt x="310" y="2048"/>
                    <a:pt x="156" y="2298"/>
                    <a:pt x="120" y="2357"/>
                  </a:cubicBezTo>
                  <a:cubicBezTo>
                    <a:pt x="72" y="2417"/>
                    <a:pt x="84" y="2405"/>
                    <a:pt x="72" y="2429"/>
                  </a:cubicBezTo>
                  <a:cubicBezTo>
                    <a:pt x="61" y="2462"/>
                    <a:pt x="40" y="2464"/>
                    <a:pt x="37" y="2483"/>
                  </a:cubicBezTo>
                  <a:lnTo>
                    <a:pt x="37" y="2483"/>
                  </a:lnTo>
                  <a:cubicBezTo>
                    <a:pt x="57" y="2467"/>
                    <a:pt x="79" y="2442"/>
                    <a:pt x="96" y="2417"/>
                  </a:cubicBezTo>
                  <a:cubicBezTo>
                    <a:pt x="132" y="2369"/>
                    <a:pt x="179" y="2310"/>
                    <a:pt x="215" y="2250"/>
                  </a:cubicBezTo>
                  <a:cubicBezTo>
                    <a:pt x="251" y="2190"/>
                    <a:pt x="298" y="2131"/>
                    <a:pt x="322" y="2071"/>
                  </a:cubicBezTo>
                  <a:lnTo>
                    <a:pt x="417" y="1893"/>
                  </a:lnTo>
                  <a:cubicBezTo>
                    <a:pt x="441" y="1833"/>
                    <a:pt x="489" y="1774"/>
                    <a:pt x="513" y="1714"/>
                  </a:cubicBezTo>
                  <a:lnTo>
                    <a:pt x="608" y="1536"/>
                  </a:lnTo>
                  <a:cubicBezTo>
                    <a:pt x="632" y="1476"/>
                    <a:pt x="656" y="1405"/>
                    <a:pt x="679" y="1345"/>
                  </a:cubicBezTo>
                  <a:cubicBezTo>
                    <a:pt x="715" y="1286"/>
                    <a:pt x="727" y="1214"/>
                    <a:pt x="751" y="1143"/>
                  </a:cubicBezTo>
                  <a:cubicBezTo>
                    <a:pt x="775" y="1095"/>
                    <a:pt x="798" y="1012"/>
                    <a:pt x="810" y="952"/>
                  </a:cubicBezTo>
                  <a:cubicBezTo>
                    <a:pt x="834" y="893"/>
                    <a:pt x="846" y="821"/>
                    <a:pt x="858" y="762"/>
                  </a:cubicBezTo>
                  <a:cubicBezTo>
                    <a:pt x="870" y="702"/>
                    <a:pt x="906" y="631"/>
                    <a:pt x="918" y="571"/>
                  </a:cubicBezTo>
                  <a:cubicBezTo>
                    <a:pt x="929" y="512"/>
                    <a:pt x="929" y="428"/>
                    <a:pt x="953" y="357"/>
                  </a:cubicBezTo>
                  <a:cubicBezTo>
                    <a:pt x="965" y="297"/>
                    <a:pt x="965" y="214"/>
                    <a:pt x="977" y="166"/>
                  </a:cubicBezTo>
                  <a:cubicBezTo>
                    <a:pt x="977" y="119"/>
                    <a:pt x="989" y="119"/>
                    <a:pt x="989" y="95"/>
                  </a:cubicBezTo>
                  <a:cubicBezTo>
                    <a:pt x="989" y="59"/>
                    <a:pt x="989" y="59"/>
                    <a:pt x="977" y="12"/>
                  </a:cubicBezTo>
                  <a:cubicBezTo>
                    <a:pt x="974" y="4"/>
                    <a:pt x="969" y="0"/>
                    <a:pt x="962" y="0"/>
                  </a:cubicBezTo>
                  <a:close/>
                  <a:moveTo>
                    <a:pt x="37" y="2483"/>
                  </a:moveTo>
                  <a:cubicBezTo>
                    <a:pt x="28" y="2491"/>
                    <a:pt x="20" y="2496"/>
                    <a:pt x="13" y="2500"/>
                  </a:cubicBezTo>
                  <a:cubicBezTo>
                    <a:pt x="1" y="2524"/>
                    <a:pt x="1" y="2524"/>
                    <a:pt x="13" y="2536"/>
                  </a:cubicBezTo>
                  <a:cubicBezTo>
                    <a:pt x="25" y="2536"/>
                    <a:pt x="25" y="2500"/>
                    <a:pt x="36" y="2488"/>
                  </a:cubicBezTo>
                  <a:cubicBezTo>
                    <a:pt x="36" y="2486"/>
                    <a:pt x="37" y="2485"/>
                    <a:pt x="37" y="248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25" name="Google Shape;20225;p28"/>
            <p:cNvSpPr/>
            <p:nvPr/>
          </p:nvSpPr>
          <p:spPr>
            <a:xfrm>
              <a:off x="3777250" y="1934400"/>
              <a:ext cx="21150" cy="42675"/>
            </a:xfrm>
            <a:custGeom>
              <a:avLst/>
              <a:gdLst/>
              <a:ahLst/>
              <a:cxnLst/>
              <a:rect l="l" t="t" r="r" b="b"/>
              <a:pathLst>
                <a:path w="846" h="1707" extrusionOk="0">
                  <a:moveTo>
                    <a:pt x="790" y="0"/>
                  </a:moveTo>
                  <a:cubicBezTo>
                    <a:pt x="772" y="0"/>
                    <a:pt x="753" y="3"/>
                    <a:pt x="739" y="8"/>
                  </a:cubicBezTo>
                  <a:cubicBezTo>
                    <a:pt x="733" y="14"/>
                    <a:pt x="730" y="14"/>
                    <a:pt x="727" y="14"/>
                  </a:cubicBezTo>
                  <a:cubicBezTo>
                    <a:pt x="724" y="14"/>
                    <a:pt x="721" y="14"/>
                    <a:pt x="715" y="20"/>
                  </a:cubicBezTo>
                  <a:cubicBezTo>
                    <a:pt x="703" y="44"/>
                    <a:pt x="715" y="44"/>
                    <a:pt x="703" y="68"/>
                  </a:cubicBezTo>
                  <a:cubicBezTo>
                    <a:pt x="679" y="104"/>
                    <a:pt x="667" y="163"/>
                    <a:pt x="655" y="187"/>
                  </a:cubicBezTo>
                  <a:cubicBezTo>
                    <a:pt x="643" y="234"/>
                    <a:pt x="608" y="282"/>
                    <a:pt x="596" y="318"/>
                  </a:cubicBezTo>
                  <a:cubicBezTo>
                    <a:pt x="584" y="365"/>
                    <a:pt x="560" y="413"/>
                    <a:pt x="536" y="449"/>
                  </a:cubicBezTo>
                  <a:lnTo>
                    <a:pt x="488" y="592"/>
                  </a:lnTo>
                  <a:cubicBezTo>
                    <a:pt x="477" y="627"/>
                    <a:pt x="429" y="663"/>
                    <a:pt x="417" y="711"/>
                  </a:cubicBezTo>
                  <a:lnTo>
                    <a:pt x="369" y="842"/>
                  </a:lnTo>
                  <a:cubicBezTo>
                    <a:pt x="358" y="889"/>
                    <a:pt x="322" y="925"/>
                    <a:pt x="310" y="973"/>
                  </a:cubicBezTo>
                  <a:lnTo>
                    <a:pt x="262" y="1104"/>
                  </a:lnTo>
                  <a:lnTo>
                    <a:pt x="227" y="1247"/>
                  </a:lnTo>
                  <a:cubicBezTo>
                    <a:pt x="203" y="1270"/>
                    <a:pt x="227" y="1247"/>
                    <a:pt x="191" y="1282"/>
                  </a:cubicBezTo>
                  <a:cubicBezTo>
                    <a:pt x="179" y="1330"/>
                    <a:pt x="84" y="1520"/>
                    <a:pt x="60" y="1568"/>
                  </a:cubicBezTo>
                  <a:cubicBezTo>
                    <a:pt x="24" y="1616"/>
                    <a:pt x="48" y="1604"/>
                    <a:pt x="24" y="1616"/>
                  </a:cubicBezTo>
                  <a:cubicBezTo>
                    <a:pt x="12" y="1628"/>
                    <a:pt x="12" y="1639"/>
                    <a:pt x="12" y="1663"/>
                  </a:cubicBezTo>
                  <a:cubicBezTo>
                    <a:pt x="12" y="1675"/>
                    <a:pt x="0" y="1687"/>
                    <a:pt x="0" y="1699"/>
                  </a:cubicBezTo>
                  <a:cubicBezTo>
                    <a:pt x="5" y="1704"/>
                    <a:pt x="8" y="1707"/>
                    <a:pt x="12" y="1707"/>
                  </a:cubicBezTo>
                  <a:cubicBezTo>
                    <a:pt x="16" y="1707"/>
                    <a:pt x="22" y="1701"/>
                    <a:pt x="36" y="1687"/>
                  </a:cubicBezTo>
                  <a:cubicBezTo>
                    <a:pt x="48" y="1675"/>
                    <a:pt x="60" y="1663"/>
                    <a:pt x="96" y="1616"/>
                  </a:cubicBezTo>
                  <a:cubicBezTo>
                    <a:pt x="119" y="1568"/>
                    <a:pt x="179" y="1437"/>
                    <a:pt x="203" y="1377"/>
                  </a:cubicBezTo>
                  <a:cubicBezTo>
                    <a:pt x="238" y="1318"/>
                    <a:pt x="238" y="1282"/>
                    <a:pt x="262" y="1247"/>
                  </a:cubicBezTo>
                  <a:cubicBezTo>
                    <a:pt x="286" y="1199"/>
                    <a:pt x="310" y="1175"/>
                    <a:pt x="346" y="1127"/>
                  </a:cubicBezTo>
                  <a:cubicBezTo>
                    <a:pt x="369" y="1080"/>
                    <a:pt x="381" y="1044"/>
                    <a:pt x="405" y="1008"/>
                  </a:cubicBezTo>
                  <a:cubicBezTo>
                    <a:pt x="429" y="961"/>
                    <a:pt x="429" y="925"/>
                    <a:pt x="465" y="877"/>
                  </a:cubicBezTo>
                  <a:cubicBezTo>
                    <a:pt x="488" y="818"/>
                    <a:pt x="560" y="699"/>
                    <a:pt x="584" y="627"/>
                  </a:cubicBezTo>
                  <a:cubicBezTo>
                    <a:pt x="608" y="580"/>
                    <a:pt x="608" y="544"/>
                    <a:pt x="619" y="496"/>
                  </a:cubicBezTo>
                  <a:cubicBezTo>
                    <a:pt x="643" y="449"/>
                    <a:pt x="667" y="425"/>
                    <a:pt x="703" y="377"/>
                  </a:cubicBezTo>
                  <a:cubicBezTo>
                    <a:pt x="715" y="330"/>
                    <a:pt x="727" y="294"/>
                    <a:pt x="762" y="246"/>
                  </a:cubicBezTo>
                  <a:cubicBezTo>
                    <a:pt x="774" y="199"/>
                    <a:pt x="798" y="151"/>
                    <a:pt x="822" y="127"/>
                  </a:cubicBezTo>
                  <a:cubicBezTo>
                    <a:pt x="834" y="104"/>
                    <a:pt x="834" y="104"/>
                    <a:pt x="846" y="80"/>
                  </a:cubicBezTo>
                  <a:lnTo>
                    <a:pt x="846" y="20"/>
                  </a:lnTo>
                  <a:cubicBezTo>
                    <a:pt x="839" y="6"/>
                    <a:pt x="815" y="0"/>
                    <a:pt x="7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26" name="Google Shape;20226;p28"/>
            <p:cNvSpPr/>
            <p:nvPr/>
          </p:nvSpPr>
          <p:spPr>
            <a:xfrm>
              <a:off x="3793025" y="1953950"/>
              <a:ext cx="14000" cy="23825"/>
            </a:xfrm>
            <a:custGeom>
              <a:avLst/>
              <a:gdLst/>
              <a:ahLst/>
              <a:cxnLst/>
              <a:rect l="l" t="t" r="r" b="b"/>
              <a:pathLst>
                <a:path w="560" h="953" extrusionOk="0">
                  <a:moveTo>
                    <a:pt x="465" y="0"/>
                  </a:moveTo>
                  <a:cubicBezTo>
                    <a:pt x="459" y="6"/>
                    <a:pt x="456" y="6"/>
                    <a:pt x="454" y="6"/>
                  </a:cubicBezTo>
                  <a:cubicBezTo>
                    <a:pt x="453" y="6"/>
                    <a:pt x="453" y="6"/>
                    <a:pt x="453" y="12"/>
                  </a:cubicBezTo>
                  <a:lnTo>
                    <a:pt x="441" y="36"/>
                  </a:lnTo>
                  <a:cubicBezTo>
                    <a:pt x="429" y="48"/>
                    <a:pt x="429" y="72"/>
                    <a:pt x="405" y="107"/>
                  </a:cubicBezTo>
                  <a:cubicBezTo>
                    <a:pt x="393" y="119"/>
                    <a:pt x="381" y="155"/>
                    <a:pt x="381" y="179"/>
                  </a:cubicBezTo>
                  <a:cubicBezTo>
                    <a:pt x="369" y="214"/>
                    <a:pt x="369" y="226"/>
                    <a:pt x="346" y="250"/>
                  </a:cubicBezTo>
                  <a:cubicBezTo>
                    <a:pt x="334" y="286"/>
                    <a:pt x="334" y="310"/>
                    <a:pt x="322" y="334"/>
                  </a:cubicBezTo>
                  <a:cubicBezTo>
                    <a:pt x="310" y="357"/>
                    <a:pt x="274" y="369"/>
                    <a:pt x="262" y="393"/>
                  </a:cubicBezTo>
                  <a:cubicBezTo>
                    <a:pt x="250" y="417"/>
                    <a:pt x="250" y="429"/>
                    <a:pt x="227" y="465"/>
                  </a:cubicBezTo>
                  <a:cubicBezTo>
                    <a:pt x="215" y="488"/>
                    <a:pt x="203" y="512"/>
                    <a:pt x="203" y="536"/>
                  </a:cubicBezTo>
                  <a:cubicBezTo>
                    <a:pt x="191" y="572"/>
                    <a:pt x="191" y="595"/>
                    <a:pt x="167" y="607"/>
                  </a:cubicBezTo>
                  <a:cubicBezTo>
                    <a:pt x="155" y="643"/>
                    <a:pt x="143" y="667"/>
                    <a:pt x="143" y="691"/>
                  </a:cubicBezTo>
                  <a:cubicBezTo>
                    <a:pt x="131" y="703"/>
                    <a:pt x="143" y="691"/>
                    <a:pt x="131" y="715"/>
                  </a:cubicBezTo>
                  <a:cubicBezTo>
                    <a:pt x="108" y="750"/>
                    <a:pt x="48" y="846"/>
                    <a:pt x="36" y="881"/>
                  </a:cubicBezTo>
                  <a:cubicBezTo>
                    <a:pt x="24" y="905"/>
                    <a:pt x="24" y="893"/>
                    <a:pt x="24" y="905"/>
                  </a:cubicBezTo>
                  <a:cubicBezTo>
                    <a:pt x="24" y="929"/>
                    <a:pt x="12" y="929"/>
                    <a:pt x="12" y="929"/>
                  </a:cubicBezTo>
                  <a:lnTo>
                    <a:pt x="12" y="949"/>
                  </a:lnTo>
                  <a:lnTo>
                    <a:pt x="12" y="949"/>
                  </a:lnTo>
                  <a:cubicBezTo>
                    <a:pt x="20" y="945"/>
                    <a:pt x="28" y="937"/>
                    <a:pt x="36" y="929"/>
                  </a:cubicBezTo>
                  <a:cubicBezTo>
                    <a:pt x="60" y="905"/>
                    <a:pt x="72" y="881"/>
                    <a:pt x="84" y="869"/>
                  </a:cubicBezTo>
                  <a:cubicBezTo>
                    <a:pt x="96" y="846"/>
                    <a:pt x="119" y="822"/>
                    <a:pt x="131" y="786"/>
                  </a:cubicBezTo>
                  <a:cubicBezTo>
                    <a:pt x="143" y="762"/>
                    <a:pt x="155" y="750"/>
                    <a:pt x="167" y="715"/>
                  </a:cubicBezTo>
                  <a:cubicBezTo>
                    <a:pt x="191" y="691"/>
                    <a:pt x="203" y="667"/>
                    <a:pt x="215" y="655"/>
                  </a:cubicBezTo>
                  <a:cubicBezTo>
                    <a:pt x="227" y="631"/>
                    <a:pt x="250" y="607"/>
                    <a:pt x="262" y="584"/>
                  </a:cubicBezTo>
                  <a:cubicBezTo>
                    <a:pt x="274" y="548"/>
                    <a:pt x="274" y="536"/>
                    <a:pt x="310" y="512"/>
                  </a:cubicBezTo>
                  <a:cubicBezTo>
                    <a:pt x="322" y="476"/>
                    <a:pt x="381" y="405"/>
                    <a:pt x="393" y="369"/>
                  </a:cubicBezTo>
                  <a:cubicBezTo>
                    <a:pt x="405" y="345"/>
                    <a:pt x="405" y="334"/>
                    <a:pt x="429" y="298"/>
                  </a:cubicBezTo>
                  <a:cubicBezTo>
                    <a:pt x="441" y="274"/>
                    <a:pt x="453" y="250"/>
                    <a:pt x="465" y="238"/>
                  </a:cubicBezTo>
                  <a:cubicBezTo>
                    <a:pt x="489" y="214"/>
                    <a:pt x="500" y="191"/>
                    <a:pt x="500" y="167"/>
                  </a:cubicBezTo>
                  <a:cubicBezTo>
                    <a:pt x="512" y="131"/>
                    <a:pt x="524" y="119"/>
                    <a:pt x="548" y="95"/>
                  </a:cubicBezTo>
                  <a:cubicBezTo>
                    <a:pt x="560" y="72"/>
                    <a:pt x="560" y="72"/>
                    <a:pt x="560" y="60"/>
                  </a:cubicBezTo>
                  <a:lnTo>
                    <a:pt x="560" y="36"/>
                  </a:lnTo>
                  <a:cubicBezTo>
                    <a:pt x="548" y="12"/>
                    <a:pt x="489" y="0"/>
                    <a:pt x="465" y="0"/>
                  </a:cubicBezTo>
                  <a:close/>
                  <a:moveTo>
                    <a:pt x="12" y="949"/>
                  </a:moveTo>
                  <a:lnTo>
                    <a:pt x="12" y="949"/>
                  </a:lnTo>
                  <a:cubicBezTo>
                    <a:pt x="8" y="951"/>
                    <a:pt x="4" y="953"/>
                    <a:pt x="0" y="953"/>
                  </a:cubicBezTo>
                  <a:lnTo>
                    <a:pt x="12" y="953"/>
                  </a:lnTo>
                  <a:lnTo>
                    <a:pt x="12" y="949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27" name="Google Shape;20227;p28"/>
            <p:cNvSpPr/>
            <p:nvPr/>
          </p:nvSpPr>
          <p:spPr>
            <a:xfrm>
              <a:off x="3804625" y="1969125"/>
              <a:ext cx="12525" cy="15800"/>
            </a:xfrm>
            <a:custGeom>
              <a:avLst/>
              <a:gdLst/>
              <a:ahLst/>
              <a:cxnLst/>
              <a:rect l="l" t="t" r="r" b="b"/>
              <a:pathLst>
                <a:path w="501" h="632" extrusionOk="0">
                  <a:moveTo>
                    <a:pt x="382" y="0"/>
                  </a:moveTo>
                  <a:lnTo>
                    <a:pt x="370" y="12"/>
                  </a:lnTo>
                  <a:cubicBezTo>
                    <a:pt x="370" y="36"/>
                    <a:pt x="346" y="48"/>
                    <a:pt x="334" y="60"/>
                  </a:cubicBezTo>
                  <a:cubicBezTo>
                    <a:pt x="322" y="72"/>
                    <a:pt x="322" y="96"/>
                    <a:pt x="310" y="108"/>
                  </a:cubicBezTo>
                  <a:cubicBezTo>
                    <a:pt x="286" y="119"/>
                    <a:pt x="286" y="131"/>
                    <a:pt x="275" y="155"/>
                  </a:cubicBezTo>
                  <a:cubicBezTo>
                    <a:pt x="263" y="167"/>
                    <a:pt x="263" y="179"/>
                    <a:pt x="263" y="191"/>
                  </a:cubicBezTo>
                  <a:cubicBezTo>
                    <a:pt x="251" y="215"/>
                    <a:pt x="227" y="215"/>
                    <a:pt x="215" y="227"/>
                  </a:cubicBezTo>
                  <a:cubicBezTo>
                    <a:pt x="203" y="239"/>
                    <a:pt x="203" y="250"/>
                    <a:pt x="191" y="274"/>
                  </a:cubicBezTo>
                  <a:cubicBezTo>
                    <a:pt x="167" y="286"/>
                    <a:pt x="167" y="298"/>
                    <a:pt x="155" y="310"/>
                  </a:cubicBezTo>
                  <a:cubicBezTo>
                    <a:pt x="144" y="334"/>
                    <a:pt x="144" y="346"/>
                    <a:pt x="144" y="358"/>
                  </a:cubicBezTo>
                  <a:cubicBezTo>
                    <a:pt x="132" y="369"/>
                    <a:pt x="132" y="393"/>
                    <a:pt x="108" y="405"/>
                  </a:cubicBezTo>
                  <a:lnTo>
                    <a:pt x="96" y="417"/>
                  </a:lnTo>
                  <a:cubicBezTo>
                    <a:pt x="84" y="429"/>
                    <a:pt x="36" y="512"/>
                    <a:pt x="36" y="524"/>
                  </a:cubicBezTo>
                  <a:cubicBezTo>
                    <a:pt x="25" y="536"/>
                    <a:pt x="36" y="536"/>
                    <a:pt x="25" y="536"/>
                  </a:cubicBezTo>
                  <a:cubicBezTo>
                    <a:pt x="1" y="536"/>
                    <a:pt x="1" y="548"/>
                    <a:pt x="1" y="548"/>
                  </a:cubicBezTo>
                  <a:lnTo>
                    <a:pt x="1" y="572"/>
                  </a:lnTo>
                  <a:cubicBezTo>
                    <a:pt x="36" y="631"/>
                    <a:pt x="36" y="631"/>
                    <a:pt x="48" y="631"/>
                  </a:cubicBezTo>
                  <a:cubicBezTo>
                    <a:pt x="72" y="631"/>
                    <a:pt x="84" y="631"/>
                    <a:pt x="84" y="608"/>
                  </a:cubicBezTo>
                  <a:cubicBezTo>
                    <a:pt x="96" y="596"/>
                    <a:pt x="108" y="584"/>
                    <a:pt x="108" y="572"/>
                  </a:cubicBezTo>
                  <a:cubicBezTo>
                    <a:pt x="132" y="548"/>
                    <a:pt x="144" y="536"/>
                    <a:pt x="144" y="524"/>
                  </a:cubicBezTo>
                  <a:cubicBezTo>
                    <a:pt x="155" y="512"/>
                    <a:pt x="155" y="489"/>
                    <a:pt x="167" y="477"/>
                  </a:cubicBezTo>
                  <a:lnTo>
                    <a:pt x="215" y="429"/>
                  </a:lnTo>
                  <a:cubicBezTo>
                    <a:pt x="227" y="417"/>
                    <a:pt x="251" y="405"/>
                    <a:pt x="251" y="393"/>
                  </a:cubicBezTo>
                  <a:cubicBezTo>
                    <a:pt x="263" y="369"/>
                    <a:pt x="263" y="358"/>
                    <a:pt x="275" y="346"/>
                  </a:cubicBezTo>
                  <a:lnTo>
                    <a:pt x="346" y="274"/>
                  </a:lnTo>
                  <a:cubicBezTo>
                    <a:pt x="370" y="250"/>
                    <a:pt x="370" y="239"/>
                    <a:pt x="382" y="227"/>
                  </a:cubicBezTo>
                  <a:lnTo>
                    <a:pt x="429" y="179"/>
                  </a:lnTo>
                  <a:cubicBezTo>
                    <a:pt x="441" y="167"/>
                    <a:pt x="441" y="155"/>
                    <a:pt x="453" y="131"/>
                  </a:cubicBezTo>
                  <a:cubicBezTo>
                    <a:pt x="465" y="119"/>
                    <a:pt x="489" y="108"/>
                    <a:pt x="489" y="96"/>
                  </a:cubicBezTo>
                  <a:cubicBezTo>
                    <a:pt x="495" y="84"/>
                    <a:pt x="498" y="84"/>
                    <a:pt x="499" y="84"/>
                  </a:cubicBezTo>
                  <a:cubicBezTo>
                    <a:pt x="501" y="84"/>
                    <a:pt x="501" y="84"/>
                    <a:pt x="501" y="72"/>
                  </a:cubicBezTo>
                  <a:cubicBezTo>
                    <a:pt x="501" y="60"/>
                    <a:pt x="501" y="60"/>
                    <a:pt x="489" y="48"/>
                  </a:cubicBezTo>
                  <a:cubicBezTo>
                    <a:pt x="465" y="36"/>
                    <a:pt x="429" y="0"/>
                    <a:pt x="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28" name="Google Shape;20228;p28"/>
            <p:cNvSpPr/>
            <p:nvPr/>
          </p:nvSpPr>
          <p:spPr>
            <a:xfrm>
              <a:off x="3814150" y="1982525"/>
              <a:ext cx="10450" cy="13400"/>
            </a:xfrm>
            <a:custGeom>
              <a:avLst/>
              <a:gdLst/>
              <a:ahLst/>
              <a:cxnLst/>
              <a:rect l="l" t="t" r="r" b="b"/>
              <a:pathLst>
                <a:path w="418" h="536" extrusionOk="0">
                  <a:moveTo>
                    <a:pt x="310" y="0"/>
                  </a:moveTo>
                  <a:lnTo>
                    <a:pt x="298" y="24"/>
                  </a:lnTo>
                  <a:cubicBezTo>
                    <a:pt x="298" y="36"/>
                    <a:pt x="286" y="48"/>
                    <a:pt x="286" y="60"/>
                  </a:cubicBezTo>
                  <a:cubicBezTo>
                    <a:pt x="286" y="84"/>
                    <a:pt x="263" y="95"/>
                    <a:pt x="251" y="107"/>
                  </a:cubicBezTo>
                  <a:cubicBezTo>
                    <a:pt x="239" y="119"/>
                    <a:pt x="239" y="143"/>
                    <a:pt x="239" y="155"/>
                  </a:cubicBezTo>
                  <a:cubicBezTo>
                    <a:pt x="227" y="167"/>
                    <a:pt x="227" y="179"/>
                    <a:pt x="227" y="203"/>
                  </a:cubicBezTo>
                  <a:cubicBezTo>
                    <a:pt x="203" y="214"/>
                    <a:pt x="191" y="214"/>
                    <a:pt x="179" y="226"/>
                  </a:cubicBezTo>
                  <a:cubicBezTo>
                    <a:pt x="167" y="238"/>
                    <a:pt x="167" y="262"/>
                    <a:pt x="167" y="274"/>
                  </a:cubicBezTo>
                  <a:cubicBezTo>
                    <a:pt x="144" y="286"/>
                    <a:pt x="144" y="298"/>
                    <a:pt x="132" y="322"/>
                  </a:cubicBezTo>
                  <a:cubicBezTo>
                    <a:pt x="120" y="334"/>
                    <a:pt x="120" y="345"/>
                    <a:pt x="120" y="357"/>
                  </a:cubicBezTo>
                  <a:cubicBezTo>
                    <a:pt x="108" y="381"/>
                    <a:pt x="108" y="393"/>
                    <a:pt x="108" y="405"/>
                  </a:cubicBezTo>
                  <a:cubicBezTo>
                    <a:pt x="108" y="411"/>
                    <a:pt x="108" y="411"/>
                    <a:pt x="105" y="411"/>
                  </a:cubicBezTo>
                  <a:cubicBezTo>
                    <a:pt x="102" y="411"/>
                    <a:pt x="96" y="411"/>
                    <a:pt x="84" y="417"/>
                  </a:cubicBezTo>
                  <a:cubicBezTo>
                    <a:pt x="72" y="441"/>
                    <a:pt x="48" y="500"/>
                    <a:pt x="25" y="500"/>
                  </a:cubicBezTo>
                  <a:cubicBezTo>
                    <a:pt x="48" y="500"/>
                    <a:pt x="48" y="500"/>
                    <a:pt x="60" y="476"/>
                  </a:cubicBezTo>
                  <a:lnTo>
                    <a:pt x="84" y="453"/>
                  </a:lnTo>
                  <a:lnTo>
                    <a:pt x="120" y="417"/>
                  </a:lnTo>
                  <a:cubicBezTo>
                    <a:pt x="132" y="405"/>
                    <a:pt x="132" y="393"/>
                    <a:pt x="144" y="393"/>
                  </a:cubicBezTo>
                  <a:cubicBezTo>
                    <a:pt x="167" y="381"/>
                    <a:pt x="179" y="381"/>
                    <a:pt x="179" y="357"/>
                  </a:cubicBezTo>
                  <a:lnTo>
                    <a:pt x="203" y="334"/>
                  </a:lnTo>
                  <a:lnTo>
                    <a:pt x="239" y="298"/>
                  </a:lnTo>
                  <a:lnTo>
                    <a:pt x="298" y="238"/>
                  </a:lnTo>
                  <a:cubicBezTo>
                    <a:pt x="310" y="226"/>
                    <a:pt x="310" y="214"/>
                    <a:pt x="310" y="203"/>
                  </a:cubicBezTo>
                  <a:cubicBezTo>
                    <a:pt x="322" y="179"/>
                    <a:pt x="346" y="179"/>
                    <a:pt x="346" y="167"/>
                  </a:cubicBezTo>
                  <a:cubicBezTo>
                    <a:pt x="358" y="155"/>
                    <a:pt x="358" y="143"/>
                    <a:pt x="370" y="119"/>
                  </a:cubicBezTo>
                  <a:cubicBezTo>
                    <a:pt x="382" y="107"/>
                    <a:pt x="382" y="95"/>
                    <a:pt x="406" y="95"/>
                  </a:cubicBezTo>
                  <a:cubicBezTo>
                    <a:pt x="406" y="89"/>
                    <a:pt x="408" y="89"/>
                    <a:pt x="411" y="89"/>
                  </a:cubicBezTo>
                  <a:cubicBezTo>
                    <a:pt x="414" y="89"/>
                    <a:pt x="417" y="89"/>
                    <a:pt x="417" y="84"/>
                  </a:cubicBezTo>
                  <a:cubicBezTo>
                    <a:pt x="417" y="60"/>
                    <a:pt x="417" y="60"/>
                    <a:pt x="406" y="48"/>
                  </a:cubicBezTo>
                  <a:cubicBezTo>
                    <a:pt x="382" y="36"/>
                    <a:pt x="346" y="0"/>
                    <a:pt x="322" y="0"/>
                  </a:cubicBezTo>
                  <a:close/>
                  <a:moveTo>
                    <a:pt x="25" y="500"/>
                  </a:moveTo>
                  <a:cubicBezTo>
                    <a:pt x="15" y="500"/>
                    <a:pt x="13" y="500"/>
                    <a:pt x="7" y="518"/>
                  </a:cubicBezTo>
                  <a:lnTo>
                    <a:pt x="7" y="518"/>
                  </a:lnTo>
                  <a:lnTo>
                    <a:pt x="13" y="512"/>
                  </a:lnTo>
                  <a:cubicBezTo>
                    <a:pt x="25" y="512"/>
                    <a:pt x="13" y="512"/>
                    <a:pt x="25" y="500"/>
                  </a:cubicBezTo>
                  <a:close/>
                  <a:moveTo>
                    <a:pt x="7" y="518"/>
                  </a:moveTo>
                  <a:lnTo>
                    <a:pt x="1" y="524"/>
                  </a:lnTo>
                  <a:lnTo>
                    <a:pt x="1" y="536"/>
                  </a:lnTo>
                  <a:cubicBezTo>
                    <a:pt x="3" y="528"/>
                    <a:pt x="5" y="523"/>
                    <a:pt x="7" y="5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29" name="Google Shape;20229;p28"/>
            <p:cNvSpPr/>
            <p:nvPr/>
          </p:nvSpPr>
          <p:spPr>
            <a:xfrm>
              <a:off x="3824575" y="1995325"/>
              <a:ext cx="7175" cy="5800"/>
            </a:xfrm>
            <a:custGeom>
              <a:avLst/>
              <a:gdLst/>
              <a:ahLst/>
              <a:cxnLst/>
              <a:rect l="l" t="t" r="r" b="b"/>
              <a:pathLst>
                <a:path w="287" h="232" extrusionOk="0">
                  <a:moveTo>
                    <a:pt x="7" y="210"/>
                  </a:moveTo>
                  <a:cubicBezTo>
                    <a:pt x="7" y="213"/>
                    <a:pt x="8" y="218"/>
                    <a:pt x="12" y="226"/>
                  </a:cubicBezTo>
                  <a:cubicBezTo>
                    <a:pt x="10" y="220"/>
                    <a:pt x="8" y="215"/>
                    <a:pt x="7" y="210"/>
                  </a:cubicBezTo>
                  <a:close/>
                  <a:moveTo>
                    <a:pt x="191" y="0"/>
                  </a:moveTo>
                  <a:cubicBezTo>
                    <a:pt x="191" y="0"/>
                    <a:pt x="191" y="12"/>
                    <a:pt x="179" y="12"/>
                  </a:cubicBezTo>
                  <a:lnTo>
                    <a:pt x="167" y="24"/>
                  </a:lnTo>
                  <a:cubicBezTo>
                    <a:pt x="167" y="24"/>
                    <a:pt x="167" y="36"/>
                    <a:pt x="143" y="36"/>
                  </a:cubicBezTo>
                  <a:cubicBezTo>
                    <a:pt x="143" y="36"/>
                    <a:pt x="143" y="60"/>
                    <a:pt x="131" y="72"/>
                  </a:cubicBezTo>
                  <a:lnTo>
                    <a:pt x="108" y="72"/>
                  </a:lnTo>
                  <a:cubicBezTo>
                    <a:pt x="108" y="72"/>
                    <a:pt x="108" y="83"/>
                    <a:pt x="84" y="83"/>
                  </a:cubicBezTo>
                  <a:lnTo>
                    <a:pt x="72" y="95"/>
                  </a:lnTo>
                  <a:cubicBezTo>
                    <a:pt x="72" y="95"/>
                    <a:pt x="72" y="119"/>
                    <a:pt x="60" y="131"/>
                  </a:cubicBezTo>
                  <a:cubicBezTo>
                    <a:pt x="60" y="131"/>
                    <a:pt x="60" y="143"/>
                    <a:pt x="48" y="143"/>
                  </a:cubicBezTo>
                  <a:lnTo>
                    <a:pt x="24" y="143"/>
                  </a:lnTo>
                  <a:lnTo>
                    <a:pt x="0" y="179"/>
                  </a:lnTo>
                  <a:cubicBezTo>
                    <a:pt x="0" y="189"/>
                    <a:pt x="0" y="190"/>
                    <a:pt x="7" y="210"/>
                  </a:cubicBezTo>
                  <a:lnTo>
                    <a:pt x="7" y="210"/>
                  </a:lnTo>
                  <a:cubicBezTo>
                    <a:pt x="7" y="209"/>
                    <a:pt x="7" y="208"/>
                    <a:pt x="8" y="208"/>
                  </a:cubicBezTo>
                  <a:lnTo>
                    <a:pt x="8" y="208"/>
                  </a:lnTo>
                  <a:cubicBezTo>
                    <a:pt x="9" y="208"/>
                    <a:pt x="12" y="214"/>
                    <a:pt x="12" y="226"/>
                  </a:cubicBezTo>
                  <a:cubicBezTo>
                    <a:pt x="12" y="226"/>
                    <a:pt x="18" y="232"/>
                    <a:pt x="28" y="232"/>
                  </a:cubicBezTo>
                  <a:cubicBezTo>
                    <a:pt x="33" y="232"/>
                    <a:pt x="40" y="230"/>
                    <a:pt x="48" y="226"/>
                  </a:cubicBezTo>
                  <a:cubicBezTo>
                    <a:pt x="60" y="226"/>
                    <a:pt x="60" y="226"/>
                    <a:pt x="60" y="203"/>
                  </a:cubicBezTo>
                  <a:lnTo>
                    <a:pt x="72" y="191"/>
                  </a:lnTo>
                  <a:lnTo>
                    <a:pt x="84" y="179"/>
                  </a:lnTo>
                  <a:lnTo>
                    <a:pt x="119" y="179"/>
                  </a:lnTo>
                  <a:cubicBezTo>
                    <a:pt x="131" y="179"/>
                    <a:pt x="131" y="179"/>
                    <a:pt x="131" y="155"/>
                  </a:cubicBezTo>
                  <a:cubicBezTo>
                    <a:pt x="143" y="155"/>
                    <a:pt x="131" y="143"/>
                    <a:pt x="143" y="143"/>
                  </a:cubicBezTo>
                  <a:cubicBezTo>
                    <a:pt x="167" y="143"/>
                    <a:pt x="179" y="131"/>
                    <a:pt x="191" y="131"/>
                  </a:cubicBezTo>
                  <a:cubicBezTo>
                    <a:pt x="203" y="131"/>
                    <a:pt x="191" y="119"/>
                    <a:pt x="203" y="119"/>
                  </a:cubicBezTo>
                  <a:lnTo>
                    <a:pt x="239" y="119"/>
                  </a:lnTo>
                  <a:lnTo>
                    <a:pt x="250" y="95"/>
                  </a:lnTo>
                  <a:lnTo>
                    <a:pt x="262" y="83"/>
                  </a:lnTo>
                  <a:lnTo>
                    <a:pt x="286" y="83"/>
                  </a:lnTo>
                  <a:cubicBezTo>
                    <a:pt x="286" y="72"/>
                    <a:pt x="286" y="72"/>
                    <a:pt x="262" y="60"/>
                  </a:cubicBezTo>
                  <a:cubicBezTo>
                    <a:pt x="250" y="36"/>
                    <a:pt x="227" y="0"/>
                    <a:pt x="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30" name="Google Shape;20230;p28"/>
            <p:cNvSpPr/>
            <p:nvPr/>
          </p:nvSpPr>
          <p:spPr>
            <a:xfrm>
              <a:off x="3742725" y="2403300"/>
              <a:ext cx="14900" cy="35425"/>
            </a:xfrm>
            <a:custGeom>
              <a:avLst/>
              <a:gdLst/>
              <a:ahLst/>
              <a:cxnLst/>
              <a:rect l="l" t="t" r="r" b="b"/>
              <a:pathLst>
                <a:path w="596" h="1417" extrusionOk="0">
                  <a:moveTo>
                    <a:pt x="520" y="0"/>
                  </a:moveTo>
                  <a:cubicBezTo>
                    <a:pt x="511" y="0"/>
                    <a:pt x="503" y="2"/>
                    <a:pt x="500" y="5"/>
                  </a:cubicBezTo>
                  <a:cubicBezTo>
                    <a:pt x="494" y="11"/>
                    <a:pt x="491" y="11"/>
                    <a:pt x="488" y="11"/>
                  </a:cubicBezTo>
                  <a:cubicBezTo>
                    <a:pt x="485" y="11"/>
                    <a:pt x="482" y="11"/>
                    <a:pt x="476" y="16"/>
                  </a:cubicBezTo>
                  <a:cubicBezTo>
                    <a:pt x="453" y="40"/>
                    <a:pt x="476" y="16"/>
                    <a:pt x="453" y="52"/>
                  </a:cubicBezTo>
                  <a:cubicBezTo>
                    <a:pt x="441" y="64"/>
                    <a:pt x="429" y="124"/>
                    <a:pt x="417" y="159"/>
                  </a:cubicBezTo>
                  <a:cubicBezTo>
                    <a:pt x="393" y="183"/>
                    <a:pt x="381" y="231"/>
                    <a:pt x="369" y="255"/>
                  </a:cubicBezTo>
                  <a:cubicBezTo>
                    <a:pt x="357" y="290"/>
                    <a:pt x="334" y="338"/>
                    <a:pt x="322" y="362"/>
                  </a:cubicBezTo>
                  <a:cubicBezTo>
                    <a:pt x="310" y="397"/>
                    <a:pt x="310" y="433"/>
                    <a:pt x="298" y="469"/>
                  </a:cubicBezTo>
                  <a:cubicBezTo>
                    <a:pt x="274" y="493"/>
                    <a:pt x="250" y="528"/>
                    <a:pt x="238" y="576"/>
                  </a:cubicBezTo>
                  <a:cubicBezTo>
                    <a:pt x="215" y="600"/>
                    <a:pt x="215" y="647"/>
                    <a:pt x="203" y="671"/>
                  </a:cubicBezTo>
                  <a:cubicBezTo>
                    <a:pt x="191" y="707"/>
                    <a:pt x="179" y="755"/>
                    <a:pt x="155" y="778"/>
                  </a:cubicBezTo>
                  <a:cubicBezTo>
                    <a:pt x="143" y="814"/>
                    <a:pt x="143" y="850"/>
                    <a:pt x="131" y="886"/>
                  </a:cubicBezTo>
                  <a:cubicBezTo>
                    <a:pt x="119" y="909"/>
                    <a:pt x="119" y="957"/>
                    <a:pt x="95" y="993"/>
                  </a:cubicBezTo>
                  <a:cubicBezTo>
                    <a:pt x="84" y="1017"/>
                    <a:pt x="95" y="993"/>
                    <a:pt x="84" y="1028"/>
                  </a:cubicBezTo>
                  <a:cubicBezTo>
                    <a:pt x="72" y="1076"/>
                    <a:pt x="24" y="1243"/>
                    <a:pt x="24" y="1267"/>
                  </a:cubicBezTo>
                  <a:cubicBezTo>
                    <a:pt x="24" y="1302"/>
                    <a:pt x="24" y="1302"/>
                    <a:pt x="12" y="1314"/>
                  </a:cubicBezTo>
                  <a:cubicBezTo>
                    <a:pt x="12" y="1326"/>
                    <a:pt x="12" y="1326"/>
                    <a:pt x="0" y="1350"/>
                  </a:cubicBezTo>
                  <a:lnTo>
                    <a:pt x="0" y="1374"/>
                  </a:lnTo>
                  <a:cubicBezTo>
                    <a:pt x="8" y="1406"/>
                    <a:pt x="11" y="1416"/>
                    <a:pt x="15" y="1416"/>
                  </a:cubicBezTo>
                  <a:cubicBezTo>
                    <a:pt x="17" y="1416"/>
                    <a:pt x="20" y="1413"/>
                    <a:pt x="24" y="1409"/>
                  </a:cubicBezTo>
                  <a:cubicBezTo>
                    <a:pt x="48" y="1386"/>
                    <a:pt x="60" y="1374"/>
                    <a:pt x="60" y="1350"/>
                  </a:cubicBezTo>
                  <a:cubicBezTo>
                    <a:pt x="72" y="1302"/>
                    <a:pt x="107" y="1195"/>
                    <a:pt x="119" y="1136"/>
                  </a:cubicBezTo>
                  <a:cubicBezTo>
                    <a:pt x="131" y="1088"/>
                    <a:pt x="131" y="1064"/>
                    <a:pt x="143" y="1028"/>
                  </a:cubicBezTo>
                  <a:cubicBezTo>
                    <a:pt x="167" y="993"/>
                    <a:pt x="179" y="957"/>
                    <a:pt x="191" y="933"/>
                  </a:cubicBezTo>
                  <a:cubicBezTo>
                    <a:pt x="203" y="898"/>
                    <a:pt x="226" y="850"/>
                    <a:pt x="238" y="826"/>
                  </a:cubicBezTo>
                  <a:cubicBezTo>
                    <a:pt x="250" y="790"/>
                    <a:pt x="262" y="755"/>
                    <a:pt x="286" y="719"/>
                  </a:cubicBezTo>
                  <a:cubicBezTo>
                    <a:pt x="298" y="695"/>
                    <a:pt x="310" y="659"/>
                    <a:pt x="322" y="612"/>
                  </a:cubicBezTo>
                  <a:cubicBezTo>
                    <a:pt x="345" y="588"/>
                    <a:pt x="357" y="552"/>
                    <a:pt x="369" y="517"/>
                  </a:cubicBezTo>
                  <a:cubicBezTo>
                    <a:pt x="381" y="481"/>
                    <a:pt x="381" y="433"/>
                    <a:pt x="417" y="409"/>
                  </a:cubicBezTo>
                  <a:cubicBezTo>
                    <a:pt x="429" y="374"/>
                    <a:pt x="453" y="350"/>
                    <a:pt x="476" y="314"/>
                  </a:cubicBezTo>
                  <a:cubicBezTo>
                    <a:pt x="488" y="290"/>
                    <a:pt x="500" y="243"/>
                    <a:pt x="512" y="219"/>
                  </a:cubicBezTo>
                  <a:cubicBezTo>
                    <a:pt x="536" y="183"/>
                    <a:pt x="560" y="136"/>
                    <a:pt x="560" y="124"/>
                  </a:cubicBezTo>
                  <a:cubicBezTo>
                    <a:pt x="572" y="100"/>
                    <a:pt x="572" y="112"/>
                    <a:pt x="596" y="76"/>
                  </a:cubicBezTo>
                  <a:lnTo>
                    <a:pt x="596" y="40"/>
                  </a:lnTo>
                  <a:cubicBezTo>
                    <a:pt x="596" y="13"/>
                    <a:pt x="549" y="0"/>
                    <a:pt x="5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31" name="Google Shape;20231;p28"/>
            <p:cNvSpPr/>
            <p:nvPr/>
          </p:nvSpPr>
          <p:spPr>
            <a:xfrm>
              <a:off x="3756100" y="2409650"/>
              <a:ext cx="8675" cy="14325"/>
            </a:xfrm>
            <a:custGeom>
              <a:avLst/>
              <a:gdLst/>
              <a:ahLst/>
              <a:cxnLst/>
              <a:rect l="l" t="t" r="r" b="b"/>
              <a:pathLst>
                <a:path w="347" h="573" extrusionOk="0">
                  <a:moveTo>
                    <a:pt x="227" y="1"/>
                  </a:moveTo>
                  <a:lnTo>
                    <a:pt x="227" y="12"/>
                  </a:lnTo>
                  <a:cubicBezTo>
                    <a:pt x="227" y="36"/>
                    <a:pt x="227" y="48"/>
                    <a:pt x="203" y="60"/>
                  </a:cubicBezTo>
                  <a:cubicBezTo>
                    <a:pt x="203" y="84"/>
                    <a:pt x="191" y="96"/>
                    <a:pt x="191" y="108"/>
                  </a:cubicBezTo>
                  <a:cubicBezTo>
                    <a:pt x="191" y="120"/>
                    <a:pt x="191" y="132"/>
                    <a:pt x="180" y="155"/>
                  </a:cubicBezTo>
                  <a:cubicBezTo>
                    <a:pt x="180" y="167"/>
                    <a:pt x="180" y="179"/>
                    <a:pt x="168" y="203"/>
                  </a:cubicBezTo>
                  <a:cubicBezTo>
                    <a:pt x="168" y="215"/>
                    <a:pt x="132" y="215"/>
                    <a:pt x="132" y="227"/>
                  </a:cubicBezTo>
                  <a:cubicBezTo>
                    <a:pt x="132" y="239"/>
                    <a:pt x="132" y="251"/>
                    <a:pt x="120" y="274"/>
                  </a:cubicBezTo>
                  <a:cubicBezTo>
                    <a:pt x="120" y="286"/>
                    <a:pt x="108" y="298"/>
                    <a:pt x="108" y="322"/>
                  </a:cubicBezTo>
                  <a:cubicBezTo>
                    <a:pt x="108" y="334"/>
                    <a:pt x="108" y="346"/>
                    <a:pt x="84" y="358"/>
                  </a:cubicBezTo>
                  <a:cubicBezTo>
                    <a:pt x="84" y="382"/>
                    <a:pt x="72" y="393"/>
                    <a:pt x="72" y="405"/>
                  </a:cubicBezTo>
                  <a:cubicBezTo>
                    <a:pt x="72" y="411"/>
                    <a:pt x="72" y="411"/>
                    <a:pt x="71" y="411"/>
                  </a:cubicBezTo>
                  <a:cubicBezTo>
                    <a:pt x="69" y="411"/>
                    <a:pt x="66" y="411"/>
                    <a:pt x="61" y="417"/>
                  </a:cubicBezTo>
                  <a:cubicBezTo>
                    <a:pt x="49" y="441"/>
                    <a:pt x="25" y="501"/>
                    <a:pt x="13" y="513"/>
                  </a:cubicBezTo>
                  <a:cubicBezTo>
                    <a:pt x="1" y="524"/>
                    <a:pt x="13" y="524"/>
                    <a:pt x="13" y="524"/>
                  </a:cubicBezTo>
                  <a:lnTo>
                    <a:pt x="13" y="536"/>
                  </a:lnTo>
                  <a:lnTo>
                    <a:pt x="13" y="560"/>
                  </a:lnTo>
                  <a:cubicBezTo>
                    <a:pt x="13" y="572"/>
                    <a:pt x="25" y="572"/>
                    <a:pt x="25" y="572"/>
                  </a:cubicBezTo>
                  <a:cubicBezTo>
                    <a:pt x="49" y="572"/>
                    <a:pt x="49" y="572"/>
                    <a:pt x="61" y="548"/>
                  </a:cubicBezTo>
                  <a:cubicBezTo>
                    <a:pt x="72" y="536"/>
                    <a:pt x="72" y="524"/>
                    <a:pt x="84" y="524"/>
                  </a:cubicBezTo>
                  <a:cubicBezTo>
                    <a:pt x="84" y="513"/>
                    <a:pt x="108" y="501"/>
                    <a:pt x="120" y="477"/>
                  </a:cubicBezTo>
                  <a:cubicBezTo>
                    <a:pt x="132" y="465"/>
                    <a:pt x="132" y="453"/>
                    <a:pt x="132" y="429"/>
                  </a:cubicBezTo>
                  <a:cubicBezTo>
                    <a:pt x="144" y="417"/>
                    <a:pt x="144" y="405"/>
                    <a:pt x="168" y="405"/>
                  </a:cubicBezTo>
                  <a:cubicBezTo>
                    <a:pt x="180" y="393"/>
                    <a:pt x="180" y="382"/>
                    <a:pt x="191" y="358"/>
                  </a:cubicBezTo>
                  <a:cubicBezTo>
                    <a:pt x="203" y="346"/>
                    <a:pt x="203" y="334"/>
                    <a:pt x="203" y="310"/>
                  </a:cubicBezTo>
                  <a:cubicBezTo>
                    <a:pt x="227" y="298"/>
                    <a:pt x="251" y="251"/>
                    <a:pt x="251" y="239"/>
                  </a:cubicBezTo>
                  <a:cubicBezTo>
                    <a:pt x="263" y="227"/>
                    <a:pt x="251" y="215"/>
                    <a:pt x="263" y="191"/>
                  </a:cubicBezTo>
                  <a:lnTo>
                    <a:pt x="299" y="167"/>
                  </a:lnTo>
                  <a:cubicBezTo>
                    <a:pt x="311" y="155"/>
                    <a:pt x="311" y="132"/>
                    <a:pt x="311" y="120"/>
                  </a:cubicBezTo>
                  <a:cubicBezTo>
                    <a:pt x="311" y="108"/>
                    <a:pt x="322" y="96"/>
                    <a:pt x="322" y="72"/>
                  </a:cubicBezTo>
                  <a:cubicBezTo>
                    <a:pt x="322" y="66"/>
                    <a:pt x="328" y="66"/>
                    <a:pt x="334" y="66"/>
                  </a:cubicBezTo>
                  <a:cubicBezTo>
                    <a:pt x="340" y="66"/>
                    <a:pt x="346" y="66"/>
                    <a:pt x="346" y="60"/>
                  </a:cubicBezTo>
                  <a:cubicBezTo>
                    <a:pt x="346" y="48"/>
                    <a:pt x="346" y="48"/>
                    <a:pt x="322" y="36"/>
                  </a:cubicBezTo>
                  <a:cubicBezTo>
                    <a:pt x="311" y="12"/>
                    <a:pt x="251" y="1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32" name="Google Shape;20232;p28"/>
            <p:cNvSpPr/>
            <p:nvPr/>
          </p:nvSpPr>
          <p:spPr>
            <a:xfrm>
              <a:off x="3764150" y="2415550"/>
              <a:ext cx="8350" cy="14075"/>
            </a:xfrm>
            <a:custGeom>
              <a:avLst/>
              <a:gdLst/>
              <a:ahLst/>
              <a:cxnLst/>
              <a:rect l="l" t="t" r="r" b="b"/>
              <a:pathLst>
                <a:path w="334" h="563" extrusionOk="0">
                  <a:moveTo>
                    <a:pt x="234" y="0"/>
                  </a:moveTo>
                  <a:cubicBezTo>
                    <a:pt x="231" y="0"/>
                    <a:pt x="228" y="1"/>
                    <a:pt x="227" y="3"/>
                  </a:cubicBezTo>
                  <a:lnTo>
                    <a:pt x="215" y="3"/>
                  </a:lnTo>
                  <a:lnTo>
                    <a:pt x="215" y="27"/>
                  </a:lnTo>
                  <a:cubicBezTo>
                    <a:pt x="215" y="38"/>
                    <a:pt x="215" y="50"/>
                    <a:pt x="203" y="62"/>
                  </a:cubicBezTo>
                  <a:cubicBezTo>
                    <a:pt x="203" y="86"/>
                    <a:pt x="179" y="98"/>
                    <a:pt x="179" y="110"/>
                  </a:cubicBezTo>
                  <a:cubicBezTo>
                    <a:pt x="179" y="122"/>
                    <a:pt x="179" y="146"/>
                    <a:pt x="167" y="157"/>
                  </a:cubicBezTo>
                  <a:cubicBezTo>
                    <a:pt x="167" y="169"/>
                    <a:pt x="167" y="181"/>
                    <a:pt x="155" y="205"/>
                  </a:cubicBezTo>
                  <a:cubicBezTo>
                    <a:pt x="155" y="217"/>
                    <a:pt x="120" y="217"/>
                    <a:pt x="120" y="229"/>
                  </a:cubicBezTo>
                  <a:cubicBezTo>
                    <a:pt x="120" y="241"/>
                    <a:pt x="120" y="265"/>
                    <a:pt x="108" y="277"/>
                  </a:cubicBezTo>
                  <a:cubicBezTo>
                    <a:pt x="108" y="288"/>
                    <a:pt x="96" y="300"/>
                    <a:pt x="96" y="324"/>
                  </a:cubicBezTo>
                  <a:cubicBezTo>
                    <a:pt x="96" y="336"/>
                    <a:pt x="96" y="348"/>
                    <a:pt x="84" y="360"/>
                  </a:cubicBezTo>
                  <a:cubicBezTo>
                    <a:pt x="84" y="384"/>
                    <a:pt x="84" y="396"/>
                    <a:pt x="60" y="408"/>
                  </a:cubicBezTo>
                  <a:cubicBezTo>
                    <a:pt x="60" y="413"/>
                    <a:pt x="60" y="413"/>
                    <a:pt x="58" y="413"/>
                  </a:cubicBezTo>
                  <a:cubicBezTo>
                    <a:pt x="57" y="413"/>
                    <a:pt x="54" y="413"/>
                    <a:pt x="48" y="419"/>
                  </a:cubicBezTo>
                  <a:cubicBezTo>
                    <a:pt x="36" y="443"/>
                    <a:pt x="24" y="503"/>
                    <a:pt x="24" y="515"/>
                  </a:cubicBezTo>
                  <a:cubicBezTo>
                    <a:pt x="0" y="527"/>
                    <a:pt x="24" y="527"/>
                    <a:pt x="24" y="527"/>
                  </a:cubicBezTo>
                  <a:lnTo>
                    <a:pt x="24" y="538"/>
                  </a:lnTo>
                  <a:lnTo>
                    <a:pt x="24" y="562"/>
                  </a:lnTo>
                  <a:cubicBezTo>
                    <a:pt x="24" y="515"/>
                    <a:pt x="36" y="515"/>
                    <a:pt x="36" y="515"/>
                  </a:cubicBezTo>
                  <a:cubicBezTo>
                    <a:pt x="48" y="515"/>
                    <a:pt x="48" y="515"/>
                    <a:pt x="60" y="503"/>
                  </a:cubicBezTo>
                  <a:lnTo>
                    <a:pt x="96" y="467"/>
                  </a:lnTo>
                  <a:cubicBezTo>
                    <a:pt x="96" y="455"/>
                    <a:pt x="108" y="443"/>
                    <a:pt x="108" y="443"/>
                  </a:cubicBezTo>
                  <a:cubicBezTo>
                    <a:pt x="108" y="419"/>
                    <a:pt x="120" y="408"/>
                    <a:pt x="120" y="396"/>
                  </a:cubicBezTo>
                  <a:cubicBezTo>
                    <a:pt x="120" y="384"/>
                    <a:pt x="143" y="384"/>
                    <a:pt x="155" y="360"/>
                  </a:cubicBezTo>
                  <a:lnTo>
                    <a:pt x="179" y="336"/>
                  </a:lnTo>
                  <a:cubicBezTo>
                    <a:pt x="203" y="324"/>
                    <a:pt x="203" y="300"/>
                    <a:pt x="203" y="288"/>
                  </a:cubicBezTo>
                  <a:cubicBezTo>
                    <a:pt x="215" y="277"/>
                    <a:pt x="227" y="241"/>
                    <a:pt x="239" y="229"/>
                  </a:cubicBezTo>
                  <a:cubicBezTo>
                    <a:pt x="262" y="217"/>
                    <a:pt x="239" y="205"/>
                    <a:pt x="262" y="181"/>
                  </a:cubicBezTo>
                  <a:lnTo>
                    <a:pt x="286" y="157"/>
                  </a:lnTo>
                  <a:cubicBezTo>
                    <a:pt x="286" y="146"/>
                    <a:pt x="298" y="122"/>
                    <a:pt x="298" y="110"/>
                  </a:cubicBezTo>
                  <a:cubicBezTo>
                    <a:pt x="298" y="98"/>
                    <a:pt x="322" y="86"/>
                    <a:pt x="322" y="86"/>
                  </a:cubicBezTo>
                  <a:cubicBezTo>
                    <a:pt x="322" y="74"/>
                    <a:pt x="325" y="74"/>
                    <a:pt x="328" y="74"/>
                  </a:cubicBezTo>
                  <a:cubicBezTo>
                    <a:pt x="331" y="74"/>
                    <a:pt x="334" y="74"/>
                    <a:pt x="334" y="62"/>
                  </a:cubicBezTo>
                  <a:cubicBezTo>
                    <a:pt x="334" y="50"/>
                    <a:pt x="334" y="50"/>
                    <a:pt x="322" y="38"/>
                  </a:cubicBezTo>
                  <a:cubicBezTo>
                    <a:pt x="301" y="28"/>
                    <a:pt x="254" y="0"/>
                    <a:pt x="2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33" name="Google Shape;20233;p28"/>
            <p:cNvSpPr/>
            <p:nvPr/>
          </p:nvSpPr>
          <p:spPr>
            <a:xfrm>
              <a:off x="3771450" y="2425425"/>
              <a:ext cx="7000" cy="8075"/>
            </a:xfrm>
            <a:custGeom>
              <a:avLst/>
              <a:gdLst/>
              <a:ahLst/>
              <a:cxnLst/>
              <a:rect l="l" t="t" r="r" b="b"/>
              <a:pathLst>
                <a:path w="280" h="323" extrusionOk="0">
                  <a:moveTo>
                    <a:pt x="173" y="1"/>
                  </a:moveTo>
                  <a:cubicBezTo>
                    <a:pt x="173" y="1"/>
                    <a:pt x="173" y="13"/>
                    <a:pt x="161" y="24"/>
                  </a:cubicBezTo>
                  <a:cubicBezTo>
                    <a:pt x="161" y="36"/>
                    <a:pt x="149" y="36"/>
                    <a:pt x="149" y="60"/>
                  </a:cubicBezTo>
                  <a:cubicBezTo>
                    <a:pt x="149" y="72"/>
                    <a:pt x="149" y="72"/>
                    <a:pt x="125" y="84"/>
                  </a:cubicBezTo>
                  <a:lnTo>
                    <a:pt x="125" y="120"/>
                  </a:lnTo>
                  <a:cubicBezTo>
                    <a:pt x="125" y="126"/>
                    <a:pt x="119" y="126"/>
                    <a:pt x="113" y="126"/>
                  </a:cubicBezTo>
                  <a:cubicBezTo>
                    <a:pt x="107" y="126"/>
                    <a:pt x="101" y="126"/>
                    <a:pt x="101" y="132"/>
                  </a:cubicBezTo>
                  <a:cubicBezTo>
                    <a:pt x="101" y="143"/>
                    <a:pt x="101" y="143"/>
                    <a:pt x="89" y="155"/>
                  </a:cubicBezTo>
                  <a:cubicBezTo>
                    <a:pt x="89" y="179"/>
                    <a:pt x="66" y="179"/>
                    <a:pt x="66" y="191"/>
                  </a:cubicBezTo>
                  <a:lnTo>
                    <a:pt x="66" y="215"/>
                  </a:lnTo>
                  <a:cubicBezTo>
                    <a:pt x="66" y="239"/>
                    <a:pt x="66" y="239"/>
                    <a:pt x="54" y="251"/>
                  </a:cubicBezTo>
                  <a:lnTo>
                    <a:pt x="42" y="251"/>
                  </a:lnTo>
                  <a:cubicBezTo>
                    <a:pt x="42" y="263"/>
                    <a:pt x="6" y="298"/>
                    <a:pt x="6" y="298"/>
                  </a:cubicBezTo>
                  <a:lnTo>
                    <a:pt x="6" y="310"/>
                  </a:lnTo>
                  <a:lnTo>
                    <a:pt x="42" y="310"/>
                  </a:lnTo>
                  <a:lnTo>
                    <a:pt x="54" y="298"/>
                  </a:lnTo>
                  <a:lnTo>
                    <a:pt x="66" y="274"/>
                  </a:lnTo>
                  <a:cubicBezTo>
                    <a:pt x="66" y="274"/>
                    <a:pt x="66" y="263"/>
                    <a:pt x="89" y="251"/>
                  </a:cubicBezTo>
                  <a:cubicBezTo>
                    <a:pt x="89" y="251"/>
                    <a:pt x="101" y="239"/>
                    <a:pt x="113" y="239"/>
                  </a:cubicBezTo>
                  <a:lnTo>
                    <a:pt x="125" y="215"/>
                  </a:lnTo>
                  <a:cubicBezTo>
                    <a:pt x="125" y="215"/>
                    <a:pt x="125" y="203"/>
                    <a:pt x="149" y="191"/>
                  </a:cubicBezTo>
                  <a:cubicBezTo>
                    <a:pt x="161" y="179"/>
                    <a:pt x="173" y="155"/>
                    <a:pt x="185" y="155"/>
                  </a:cubicBezTo>
                  <a:cubicBezTo>
                    <a:pt x="209" y="143"/>
                    <a:pt x="185" y="143"/>
                    <a:pt x="209" y="132"/>
                  </a:cubicBezTo>
                  <a:cubicBezTo>
                    <a:pt x="209" y="120"/>
                    <a:pt x="220" y="120"/>
                    <a:pt x="232" y="120"/>
                  </a:cubicBezTo>
                  <a:cubicBezTo>
                    <a:pt x="232" y="96"/>
                    <a:pt x="232" y="96"/>
                    <a:pt x="244" y="84"/>
                  </a:cubicBezTo>
                  <a:cubicBezTo>
                    <a:pt x="244" y="72"/>
                    <a:pt x="268" y="72"/>
                    <a:pt x="268" y="72"/>
                  </a:cubicBezTo>
                  <a:lnTo>
                    <a:pt x="280" y="72"/>
                  </a:lnTo>
                  <a:cubicBezTo>
                    <a:pt x="280" y="72"/>
                    <a:pt x="280" y="60"/>
                    <a:pt x="268" y="36"/>
                  </a:cubicBezTo>
                  <a:cubicBezTo>
                    <a:pt x="244" y="24"/>
                    <a:pt x="209" y="1"/>
                    <a:pt x="185" y="1"/>
                  </a:cubicBezTo>
                  <a:close/>
                  <a:moveTo>
                    <a:pt x="2" y="307"/>
                  </a:moveTo>
                  <a:lnTo>
                    <a:pt x="2" y="307"/>
                  </a:lnTo>
                  <a:cubicBezTo>
                    <a:pt x="0" y="307"/>
                    <a:pt x="0" y="310"/>
                    <a:pt x="6" y="322"/>
                  </a:cubicBezTo>
                  <a:lnTo>
                    <a:pt x="6" y="310"/>
                  </a:lnTo>
                  <a:cubicBezTo>
                    <a:pt x="6" y="310"/>
                    <a:pt x="3" y="307"/>
                    <a:pt x="2" y="30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34" name="Google Shape;20234;p28"/>
            <p:cNvSpPr/>
            <p:nvPr/>
          </p:nvSpPr>
          <p:spPr>
            <a:xfrm>
              <a:off x="3803725" y="2426400"/>
              <a:ext cx="24450" cy="76450"/>
            </a:xfrm>
            <a:custGeom>
              <a:avLst/>
              <a:gdLst/>
              <a:ahLst/>
              <a:cxnLst/>
              <a:rect l="l" t="t" r="r" b="b"/>
              <a:pathLst>
                <a:path w="978" h="3058" extrusionOk="0">
                  <a:moveTo>
                    <a:pt x="947" y="0"/>
                  </a:moveTo>
                  <a:cubicBezTo>
                    <a:pt x="922" y="0"/>
                    <a:pt x="889" y="19"/>
                    <a:pt x="882" y="33"/>
                  </a:cubicBezTo>
                  <a:cubicBezTo>
                    <a:pt x="846" y="69"/>
                    <a:pt x="858" y="45"/>
                    <a:pt x="846" y="81"/>
                  </a:cubicBezTo>
                  <a:cubicBezTo>
                    <a:pt x="834" y="104"/>
                    <a:pt x="834" y="93"/>
                    <a:pt x="823" y="140"/>
                  </a:cubicBezTo>
                  <a:cubicBezTo>
                    <a:pt x="787" y="188"/>
                    <a:pt x="739" y="283"/>
                    <a:pt x="715" y="343"/>
                  </a:cubicBezTo>
                  <a:cubicBezTo>
                    <a:pt x="680" y="402"/>
                    <a:pt x="632" y="497"/>
                    <a:pt x="608" y="569"/>
                  </a:cubicBezTo>
                  <a:lnTo>
                    <a:pt x="513" y="795"/>
                  </a:lnTo>
                  <a:lnTo>
                    <a:pt x="430" y="1021"/>
                  </a:lnTo>
                  <a:cubicBezTo>
                    <a:pt x="394" y="1093"/>
                    <a:pt x="358" y="1164"/>
                    <a:pt x="322" y="1236"/>
                  </a:cubicBezTo>
                  <a:cubicBezTo>
                    <a:pt x="299" y="1319"/>
                    <a:pt x="275" y="1390"/>
                    <a:pt x="251" y="1474"/>
                  </a:cubicBezTo>
                  <a:cubicBezTo>
                    <a:pt x="215" y="1557"/>
                    <a:pt x="203" y="1628"/>
                    <a:pt x="191" y="1712"/>
                  </a:cubicBezTo>
                  <a:cubicBezTo>
                    <a:pt x="180" y="1795"/>
                    <a:pt x="156" y="1879"/>
                    <a:pt x="144" y="1950"/>
                  </a:cubicBezTo>
                  <a:cubicBezTo>
                    <a:pt x="132" y="2033"/>
                    <a:pt x="120" y="2117"/>
                    <a:pt x="96" y="2188"/>
                  </a:cubicBezTo>
                  <a:cubicBezTo>
                    <a:pt x="84" y="2271"/>
                    <a:pt x="96" y="2188"/>
                    <a:pt x="84" y="2283"/>
                  </a:cubicBezTo>
                  <a:cubicBezTo>
                    <a:pt x="72" y="2367"/>
                    <a:pt x="25" y="2712"/>
                    <a:pt x="13" y="2819"/>
                  </a:cubicBezTo>
                  <a:cubicBezTo>
                    <a:pt x="1" y="2902"/>
                    <a:pt x="1" y="2938"/>
                    <a:pt x="1" y="2986"/>
                  </a:cubicBezTo>
                  <a:lnTo>
                    <a:pt x="1" y="3057"/>
                  </a:lnTo>
                  <a:cubicBezTo>
                    <a:pt x="13" y="3045"/>
                    <a:pt x="13" y="3045"/>
                    <a:pt x="25" y="3010"/>
                  </a:cubicBezTo>
                  <a:cubicBezTo>
                    <a:pt x="49" y="2986"/>
                    <a:pt x="61" y="2926"/>
                    <a:pt x="61" y="2867"/>
                  </a:cubicBezTo>
                  <a:cubicBezTo>
                    <a:pt x="61" y="2807"/>
                    <a:pt x="72" y="2700"/>
                    <a:pt x="84" y="2641"/>
                  </a:cubicBezTo>
                  <a:cubicBezTo>
                    <a:pt x="108" y="2569"/>
                    <a:pt x="120" y="2474"/>
                    <a:pt x="120" y="2402"/>
                  </a:cubicBezTo>
                  <a:cubicBezTo>
                    <a:pt x="132" y="2331"/>
                    <a:pt x="144" y="2236"/>
                    <a:pt x="168" y="2164"/>
                  </a:cubicBezTo>
                  <a:cubicBezTo>
                    <a:pt x="180" y="2093"/>
                    <a:pt x="203" y="2009"/>
                    <a:pt x="227" y="1938"/>
                  </a:cubicBezTo>
                  <a:cubicBezTo>
                    <a:pt x="239" y="1867"/>
                    <a:pt x="263" y="1795"/>
                    <a:pt x="287" y="1712"/>
                  </a:cubicBezTo>
                  <a:cubicBezTo>
                    <a:pt x="311" y="1640"/>
                    <a:pt x="322" y="1569"/>
                    <a:pt x="346" y="1498"/>
                  </a:cubicBezTo>
                  <a:cubicBezTo>
                    <a:pt x="370" y="1414"/>
                    <a:pt x="406" y="1343"/>
                    <a:pt x="418" y="1271"/>
                  </a:cubicBezTo>
                  <a:lnTo>
                    <a:pt x="501" y="1045"/>
                  </a:lnTo>
                  <a:cubicBezTo>
                    <a:pt x="537" y="974"/>
                    <a:pt x="549" y="902"/>
                    <a:pt x="596" y="819"/>
                  </a:cubicBezTo>
                  <a:cubicBezTo>
                    <a:pt x="620" y="747"/>
                    <a:pt x="668" y="688"/>
                    <a:pt x="703" y="616"/>
                  </a:cubicBezTo>
                  <a:cubicBezTo>
                    <a:pt x="727" y="545"/>
                    <a:pt x="775" y="462"/>
                    <a:pt x="799" y="402"/>
                  </a:cubicBezTo>
                  <a:cubicBezTo>
                    <a:pt x="834" y="343"/>
                    <a:pt x="894" y="259"/>
                    <a:pt x="918" y="200"/>
                  </a:cubicBezTo>
                  <a:cubicBezTo>
                    <a:pt x="953" y="152"/>
                    <a:pt x="953" y="152"/>
                    <a:pt x="965" y="128"/>
                  </a:cubicBezTo>
                  <a:cubicBezTo>
                    <a:pt x="977" y="81"/>
                    <a:pt x="977" y="93"/>
                    <a:pt x="977" y="33"/>
                  </a:cubicBezTo>
                  <a:cubicBezTo>
                    <a:pt x="977" y="9"/>
                    <a:pt x="964" y="0"/>
                    <a:pt x="9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35" name="Google Shape;20235;p28"/>
            <p:cNvSpPr/>
            <p:nvPr/>
          </p:nvSpPr>
          <p:spPr>
            <a:xfrm>
              <a:off x="3831725" y="2429600"/>
              <a:ext cx="8350" cy="14300"/>
            </a:xfrm>
            <a:custGeom>
              <a:avLst/>
              <a:gdLst/>
              <a:ahLst/>
              <a:cxnLst/>
              <a:rect l="l" t="t" r="r" b="b"/>
              <a:pathLst>
                <a:path w="334" h="572" extrusionOk="0">
                  <a:moveTo>
                    <a:pt x="250" y="0"/>
                  </a:moveTo>
                  <a:lnTo>
                    <a:pt x="238" y="12"/>
                  </a:lnTo>
                  <a:cubicBezTo>
                    <a:pt x="238" y="24"/>
                    <a:pt x="214" y="36"/>
                    <a:pt x="203" y="60"/>
                  </a:cubicBezTo>
                  <a:cubicBezTo>
                    <a:pt x="191" y="72"/>
                    <a:pt x="191" y="84"/>
                    <a:pt x="179" y="96"/>
                  </a:cubicBezTo>
                  <a:cubicBezTo>
                    <a:pt x="155" y="119"/>
                    <a:pt x="155" y="131"/>
                    <a:pt x="143" y="143"/>
                  </a:cubicBezTo>
                  <a:cubicBezTo>
                    <a:pt x="131" y="155"/>
                    <a:pt x="131" y="179"/>
                    <a:pt x="131" y="191"/>
                  </a:cubicBezTo>
                  <a:cubicBezTo>
                    <a:pt x="119" y="203"/>
                    <a:pt x="95" y="203"/>
                    <a:pt x="84" y="215"/>
                  </a:cubicBezTo>
                  <a:cubicBezTo>
                    <a:pt x="72" y="238"/>
                    <a:pt x="72" y="250"/>
                    <a:pt x="72" y="262"/>
                  </a:cubicBezTo>
                  <a:cubicBezTo>
                    <a:pt x="72" y="274"/>
                    <a:pt x="60" y="298"/>
                    <a:pt x="60" y="310"/>
                  </a:cubicBezTo>
                  <a:cubicBezTo>
                    <a:pt x="60" y="322"/>
                    <a:pt x="60" y="334"/>
                    <a:pt x="36" y="357"/>
                  </a:cubicBezTo>
                  <a:cubicBezTo>
                    <a:pt x="36" y="369"/>
                    <a:pt x="36" y="381"/>
                    <a:pt x="24" y="393"/>
                  </a:cubicBezTo>
                  <a:cubicBezTo>
                    <a:pt x="24" y="405"/>
                    <a:pt x="24" y="405"/>
                    <a:pt x="22" y="405"/>
                  </a:cubicBezTo>
                  <a:cubicBezTo>
                    <a:pt x="21" y="405"/>
                    <a:pt x="18" y="405"/>
                    <a:pt x="12" y="417"/>
                  </a:cubicBezTo>
                  <a:cubicBezTo>
                    <a:pt x="12" y="429"/>
                    <a:pt x="0" y="500"/>
                    <a:pt x="0" y="512"/>
                  </a:cubicBezTo>
                  <a:lnTo>
                    <a:pt x="0" y="536"/>
                  </a:lnTo>
                  <a:lnTo>
                    <a:pt x="0" y="548"/>
                  </a:lnTo>
                  <a:lnTo>
                    <a:pt x="0" y="560"/>
                  </a:lnTo>
                  <a:cubicBezTo>
                    <a:pt x="0" y="572"/>
                    <a:pt x="0" y="572"/>
                    <a:pt x="12" y="572"/>
                  </a:cubicBezTo>
                  <a:cubicBezTo>
                    <a:pt x="24" y="572"/>
                    <a:pt x="24" y="560"/>
                    <a:pt x="36" y="548"/>
                  </a:cubicBezTo>
                  <a:cubicBezTo>
                    <a:pt x="36" y="536"/>
                    <a:pt x="60" y="488"/>
                    <a:pt x="72" y="477"/>
                  </a:cubicBezTo>
                  <a:cubicBezTo>
                    <a:pt x="72" y="453"/>
                    <a:pt x="72" y="441"/>
                    <a:pt x="84" y="429"/>
                  </a:cubicBezTo>
                  <a:cubicBezTo>
                    <a:pt x="84" y="417"/>
                    <a:pt x="95" y="393"/>
                    <a:pt x="119" y="381"/>
                  </a:cubicBezTo>
                  <a:cubicBezTo>
                    <a:pt x="119" y="369"/>
                    <a:pt x="131" y="357"/>
                    <a:pt x="143" y="334"/>
                  </a:cubicBezTo>
                  <a:cubicBezTo>
                    <a:pt x="155" y="322"/>
                    <a:pt x="155" y="310"/>
                    <a:pt x="155" y="298"/>
                  </a:cubicBezTo>
                  <a:cubicBezTo>
                    <a:pt x="179" y="274"/>
                    <a:pt x="179" y="262"/>
                    <a:pt x="191" y="262"/>
                  </a:cubicBezTo>
                  <a:lnTo>
                    <a:pt x="214" y="238"/>
                  </a:lnTo>
                  <a:cubicBezTo>
                    <a:pt x="238" y="215"/>
                    <a:pt x="214" y="203"/>
                    <a:pt x="238" y="191"/>
                  </a:cubicBezTo>
                  <a:cubicBezTo>
                    <a:pt x="250" y="179"/>
                    <a:pt x="262" y="179"/>
                    <a:pt x="262" y="155"/>
                  </a:cubicBezTo>
                  <a:cubicBezTo>
                    <a:pt x="262" y="143"/>
                    <a:pt x="274" y="131"/>
                    <a:pt x="298" y="131"/>
                  </a:cubicBezTo>
                  <a:cubicBezTo>
                    <a:pt x="310" y="119"/>
                    <a:pt x="322" y="119"/>
                    <a:pt x="322" y="96"/>
                  </a:cubicBezTo>
                  <a:cubicBezTo>
                    <a:pt x="322" y="90"/>
                    <a:pt x="325" y="90"/>
                    <a:pt x="328" y="90"/>
                  </a:cubicBezTo>
                  <a:cubicBezTo>
                    <a:pt x="331" y="90"/>
                    <a:pt x="334" y="90"/>
                    <a:pt x="334" y="84"/>
                  </a:cubicBezTo>
                  <a:lnTo>
                    <a:pt x="334" y="60"/>
                  </a:lnTo>
                  <a:cubicBezTo>
                    <a:pt x="334" y="36"/>
                    <a:pt x="298" y="0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36" name="Google Shape;20236;p28"/>
            <p:cNvSpPr/>
            <p:nvPr/>
          </p:nvSpPr>
          <p:spPr>
            <a:xfrm>
              <a:off x="3842125" y="2428950"/>
              <a:ext cx="8375" cy="14075"/>
            </a:xfrm>
            <a:custGeom>
              <a:avLst/>
              <a:gdLst/>
              <a:ahLst/>
              <a:cxnLst/>
              <a:rect l="l" t="t" r="r" b="b"/>
              <a:pathLst>
                <a:path w="335" h="563" extrusionOk="0">
                  <a:moveTo>
                    <a:pt x="247" y="0"/>
                  </a:moveTo>
                  <a:cubicBezTo>
                    <a:pt x="243" y="0"/>
                    <a:pt x="241" y="1"/>
                    <a:pt x="239" y="2"/>
                  </a:cubicBezTo>
                  <a:lnTo>
                    <a:pt x="215" y="2"/>
                  </a:lnTo>
                  <a:lnTo>
                    <a:pt x="215" y="26"/>
                  </a:lnTo>
                  <a:cubicBezTo>
                    <a:pt x="215" y="38"/>
                    <a:pt x="215" y="50"/>
                    <a:pt x="203" y="62"/>
                  </a:cubicBezTo>
                  <a:cubicBezTo>
                    <a:pt x="203" y="86"/>
                    <a:pt x="191" y="98"/>
                    <a:pt x="191" y="110"/>
                  </a:cubicBezTo>
                  <a:cubicBezTo>
                    <a:pt x="191" y="122"/>
                    <a:pt x="191" y="145"/>
                    <a:pt x="179" y="157"/>
                  </a:cubicBezTo>
                  <a:cubicBezTo>
                    <a:pt x="179" y="169"/>
                    <a:pt x="179" y="181"/>
                    <a:pt x="156" y="205"/>
                  </a:cubicBezTo>
                  <a:cubicBezTo>
                    <a:pt x="156" y="217"/>
                    <a:pt x="132" y="217"/>
                    <a:pt x="132" y="229"/>
                  </a:cubicBezTo>
                  <a:cubicBezTo>
                    <a:pt x="132" y="241"/>
                    <a:pt x="132" y="264"/>
                    <a:pt x="120" y="276"/>
                  </a:cubicBezTo>
                  <a:cubicBezTo>
                    <a:pt x="120" y="288"/>
                    <a:pt x="96" y="300"/>
                    <a:pt x="96" y="324"/>
                  </a:cubicBezTo>
                  <a:cubicBezTo>
                    <a:pt x="96" y="336"/>
                    <a:pt x="96" y="348"/>
                    <a:pt x="84" y="360"/>
                  </a:cubicBezTo>
                  <a:cubicBezTo>
                    <a:pt x="84" y="383"/>
                    <a:pt x="84" y="395"/>
                    <a:pt x="72" y="407"/>
                  </a:cubicBezTo>
                  <a:cubicBezTo>
                    <a:pt x="72" y="413"/>
                    <a:pt x="72" y="413"/>
                    <a:pt x="71" y="413"/>
                  </a:cubicBezTo>
                  <a:cubicBezTo>
                    <a:pt x="69" y="413"/>
                    <a:pt x="66" y="413"/>
                    <a:pt x="60" y="419"/>
                  </a:cubicBezTo>
                  <a:cubicBezTo>
                    <a:pt x="37" y="443"/>
                    <a:pt x="25" y="503"/>
                    <a:pt x="13" y="514"/>
                  </a:cubicBezTo>
                  <a:cubicBezTo>
                    <a:pt x="1" y="526"/>
                    <a:pt x="13" y="526"/>
                    <a:pt x="13" y="526"/>
                  </a:cubicBezTo>
                  <a:lnTo>
                    <a:pt x="13" y="538"/>
                  </a:lnTo>
                  <a:lnTo>
                    <a:pt x="13" y="562"/>
                  </a:lnTo>
                  <a:cubicBezTo>
                    <a:pt x="25" y="514"/>
                    <a:pt x="25" y="514"/>
                    <a:pt x="37" y="514"/>
                  </a:cubicBezTo>
                  <a:cubicBezTo>
                    <a:pt x="60" y="514"/>
                    <a:pt x="60" y="514"/>
                    <a:pt x="72" y="503"/>
                  </a:cubicBezTo>
                  <a:lnTo>
                    <a:pt x="96" y="467"/>
                  </a:lnTo>
                  <a:cubicBezTo>
                    <a:pt x="96" y="455"/>
                    <a:pt x="120" y="443"/>
                    <a:pt x="120" y="443"/>
                  </a:cubicBezTo>
                  <a:cubicBezTo>
                    <a:pt x="120" y="419"/>
                    <a:pt x="132" y="407"/>
                    <a:pt x="132" y="395"/>
                  </a:cubicBezTo>
                  <a:lnTo>
                    <a:pt x="156" y="360"/>
                  </a:lnTo>
                  <a:lnTo>
                    <a:pt x="191" y="336"/>
                  </a:lnTo>
                  <a:cubicBezTo>
                    <a:pt x="203" y="324"/>
                    <a:pt x="203" y="324"/>
                    <a:pt x="203" y="288"/>
                  </a:cubicBezTo>
                  <a:cubicBezTo>
                    <a:pt x="215" y="276"/>
                    <a:pt x="239" y="241"/>
                    <a:pt x="251" y="229"/>
                  </a:cubicBezTo>
                  <a:cubicBezTo>
                    <a:pt x="263" y="217"/>
                    <a:pt x="251" y="205"/>
                    <a:pt x="263" y="181"/>
                  </a:cubicBezTo>
                  <a:lnTo>
                    <a:pt x="299" y="157"/>
                  </a:lnTo>
                  <a:cubicBezTo>
                    <a:pt x="310" y="145"/>
                    <a:pt x="310" y="122"/>
                    <a:pt x="310" y="110"/>
                  </a:cubicBezTo>
                  <a:cubicBezTo>
                    <a:pt x="310" y="98"/>
                    <a:pt x="322" y="86"/>
                    <a:pt x="322" y="86"/>
                  </a:cubicBezTo>
                  <a:cubicBezTo>
                    <a:pt x="322" y="74"/>
                    <a:pt x="325" y="74"/>
                    <a:pt x="328" y="74"/>
                  </a:cubicBezTo>
                  <a:cubicBezTo>
                    <a:pt x="331" y="74"/>
                    <a:pt x="334" y="74"/>
                    <a:pt x="334" y="62"/>
                  </a:cubicBezTo>
                  <a:cubicBezTo>
                    <a:pt x="334" y="50"/>
                    <a:pt x="334" y="50"/>
                    <a:pt x="322" y="38"/>
                  </a:cubicBezTo>
                  <a:cubicBezTo>
                    <a:pt x="312" y="28"/>
                    <a:pt x="267" y="0"/>
                    <a:pt x="2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37" name="Google Shape;20237;p28"/>
            <p:cNvSpPr/>
            <p:nvPr/>
          </p:nvSpPr>
          <p:spPr>
            <a:xfrm>
              <a:off x="3849800" y="2437325"/>
              <a:ext cx="6650" cy="10575"/>
            </a:xfrm>
            <a:custGeom>
              <a:avLst/>
              <a:gdLst/>
              <a:ahLst/>
              <a:cxnLst/>
              <a:rect l="l" t="t" r="r" b="b"/>
              <a:pathLst>
                <a:path w="266" h="423" extrusionOk="0">
                  <a:moveTo>
                    <a:pt x="170" y="1"/>
                  </a:moveTo>
                  <a:cubicBezTo>
                    <a:pt x="170" y="1"/>
                    <a:pt x="146" y="13"/>
                    <a:pt x="146" y="25"/>
                  </a:cubicBezTo>
                  <a:cubicBezTo>
                    <a:pt x="146" y="48"/>
                    <a:pt x="134" y="48"/>
                    <a:pt x="134" y="60"/>
                  </a:cubicBezTo>
                  <a:cubicBezTo>
                    <a:pt x="134" y="72"/>
                    <a:pt x="123" y="72"/>
                    <a:pt x="123" y="84"/>
                  </a:cubicBezTo>
                  <a:cubicBezTo>
                    <a:pt x="123" y="108"/>
                    <a:pt x="123" y="120"/>
                    <a:pt x="111" y="120"/>
                  </a:cubicBezTo>
                  <a:cubicBezTo>
                    <a:pt x="99" y="126"/>
                    <a:pt x="90" y="126"/>
                    <a:pt x="84" y="126"/>
                  </a:cubicBezTo>
                  <a:cubicBezTo>
                    <a:pt x="78" y="126"/>
                    <a:pt x="75" y="126"/>
                    <a:pt x="75" y="132"/>
                  </a:cubicBezTo>
                  <a:cubicBezTo>
                    <a:pt x="75" y="144"/>
                    <a:pt x="75" y="168"/>
                    <a:pt x="63" y="168"/>
                  </a:cubicBezTo>
                  <a:cubicBezTo>
                    <a:pt x="63" y="179"/>
                    <a:pt x="51" y="179"/>
                    <a:pt x="51" y="191"/>
                  </a:cubicBezTo>
                  <a:lnTo>
                    <a:pt x="51" y="215"/>
                  </a:lnTo>
                  <a:lnTo>
                    <a:pt x="51" y="251"/>
                  </a:lnTo>
                  <a:lnTo>
                    <a:pt x="51" y="263"/>
                  </a:lnTo>
                  <a:cubicBezTo>
                    <a:pt x="51" y="287"/>
                    <a:pt x="27" y="322"/>
                    <a:pt x="27" y="334"/>
                  </a:cubicBezTo>
                  <a:lnTo>
                    <a:pt x="27" y="358"/>
                  </a:lnTo>
                  <a:lnTo>
                    <a:pt x="27" y="370"/>
                  </a:lnTo>
                  <a:lnTo>
                    <a:pt x="27" y="382"/>
                  </a:lnTo>
                  <a:cubicBezTo>
                    <a:pt x="0" y="409"/>
                    <a:pt x="0" y="422"/>
                    <a:pt x="2" y="422"/>
                  </a:cubicBezTo>
                  <a:cubicBezTo>
                    <a:pt x="3" y="422"/>
                    <a:pt x="3" y="421"/>
                    <a:pt x="3" y="418"/>
                  </a:cubicBezTo>
                  <a:cubicBezTo>
                    <a:pt x="3" y="418"/>
                    <a:pt x="15" y="418"/>
                    <a:pt x="27" y="406"/>
                  </a:cubicBezTo>
                  <a:cubicBezTo>
                    <a:pt x="51" y="382"/>
                    <a:pt x="51" y="382"/>
                    <a:pt x="51" y="370"/>
                  </a:cubicBezTo>
                  <a:cubicBezTo>
                    <a:pt x="51" y="358"/>
                    <a:pt x="63" y="358"/>
                    <a:pt x="63" y="346"/>
                  </a:cubicBezTo>
                  <a:cubicBezTo>
                    <a:pt x="63" y="322"/>
                    <a:pt x="63" y="322"/>
                    <a:pt x="75" y="310"/>
                  </a:cubicBezTo>
                  <a:cubicBezTo>
                    <a:pt x="75" y="299"/>
                    <a:pt x="87" y="299"/>
                    <a:pt x="111" y="287"/>
                  </a:cubicBezTo>
                  <a:cubicBezTo>
                    <a:pt x="111" y="263"/>
                    <a:pt x="123" y="263"/>
                    <a:pt x="123" y="251"/>
                  </a:cubicBezTo>
                  <a:cubicBezTo>
                    <a:pt x="123" y="239"/>
                    <a:pt x="134" y="239"/>
                    <a:pt x="134" y="227"/>
                  </a:cubicBezTo>
                  <a:cubicBezTo>
                    <a:pt x="134" y="203"/>
                    <a:pt x="146" y="203"/>
                    <a:pt x="146" y="203"/>
                  </a:cubicBezTo>
                  <a:cubicBezTo>
                    <a:pt x="146" y="203"/>
                    <a:pt x="170" y="191"/>
                    <a:pt x="182" y="191"/>
                  </a:cubicBezTo>
                  <a:cubicBezTo>
                    <a:pt x="194" y="179"/>
                    <a:pt x="182" y="179"/>
                    <a:pt x="194" y="168"/>
                  </a:cubicBezTo>
                  <a:cubicBezTo>
                    <a:pt x="206" y="144"/>
                    <a:pt x="206" y="144"/>
                    <a:pt x="230" y="144"/>
                  </a:cubicBezTo>
                  <a:cubicBezTo>
                    <a:pt x="242" y="144"/>
                    <a:pt x="242" y="132"/>
                    <a:pt x="242" y="120"/>
                  </a:cubicBezTo>
                  <a:lnTo>
                    <a:pt x="253" y="108"/>
                  </a:lnTo>
                  <a:lnTo>
                    <a:pt x="265" y="108"/>
                  </a:lnTo>
                  <a:cubicBezTo>
                    <a:pt x="265" y="108"/>
                    <a:pt x="265" y="84"/>
                    <a:pt x="253" y="72"/>
                  </a:cubicBezTo>
                  <a:cubicBezTo>
                    <a:pt x="253" y="60"/>
                    <a:pt x="206" y="13"/>
                    <a:pt x="1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38" name="Google Shape;20238;p28"/>
            <p:cNvSpPr/>
            <p:nvPr/>
          </p:nvSpPr>
          <p:spPr>
            <a:xfrm>
              <a:off x="3857325" y="2444775"/>
              <a:ext cx="4775" cy="6275"/>
            </a:xfrm>
            <a:custGeom>
              <a:avLst/>
              <a:gdLst/>
              <a:ahLst/>
              <a:cxnLst/>
              <a:rect l="l" t="t" r="r" b="b"/>
              <a:pathLst>
                <a:path w="191" h="251" extrusionOk="0">
                  <a:moveTo>
                    <a:pt x="83" y="1"/>
                  </a:moveTo>
                  <a:lnTo>
                    <a:pt x="83" y="24"/>
                  </a:lnTo>
                  <a:cubicBezTo>
                    <a:pt x="83" y="24"/>
                    <a:pt x="83" y="36"/>
                    <a:pt x="72" y="36"/>
                  </a:cubicBezTo>
                  <a:lnTo>
                    <a:pt x="72" y="60"/>
                  </a:lnTo>
                  <a:lnTo>
                    <a:pt x="72" y="84"/>
                  </a:lnTo>
                  <a:cubicBezTo>
                    <a:pt x="72" y="88"/>
                    <a:pt x="70" y="89"/>
                    <a:pt x="68" y="89"/>
                  </a:cubicBezTo>
                  <a:cubicBezTo>
                    <a:pt x="64" y="89"/>
                    <a:pt x="56" y="84"/>
                    <a:pt x="48" y="84"/>
                  </a:cubicBezTo>
                  <a:lnTo>
                    <a:pt x="48" y="120"/>
                  </a:lnTo>
                  <a:cubicBezTo>
                    <a:pt x="48" y="120"/>
                    <a:pt x="48" y="131"/>
                    <a:pt x="24" y="131"/>
                  </a:cubicBezTo>
                  <a:lnTo>
                    <a:pt x="24" y="155"/>
                  </a:lnTo>
                  <a:lnTo>
                    <a:pt x="24" y="179"/>
                  </a:lnTo>
                  <a:cubicBezTo>
                    <a:pt x="24" y="179"/>
                    <a:pt x="12" y="203"/>
                    <a:pt x="12" y="215"/>
                  </a:cubicBezTo>
                  <a:lnTo>
                    <a:pt x="12" y="239"/>
                  </a:lnTo>
                  <a:cubicBezTo>
                    <a:pt x="0" y="239"/>
                    <a:pt x="12" y="239"/>
                    <a:pt x="12" y="251"/>
                  </a:cubicBezTo>
                  <a:lnTo>
                    <a:pt x="48" y="251"/>
                  </a:lnTo>
                  <a:cubicBezTo>
                    <a:pt x="60" y="251"/>
                    <a:pt x="60" y="239"/>
                    <a:pt x="60" y="239"/>
                  </a:cubicBezTo>
                  <a:lnTo>
                    <a:pt x="72" y="215"/>
                  </a:lnTo>
                  <a:cubicBezTo>
                    <a:pt x="72" y="215"/>
                    <a:pt x="72" y="203"/>
                    <a:pt x="83" y="203"/>
                  </a:cubicBezTo>
                  <a:cubicBezTo>
                    <a:pt x="83" y="203"/>
                    <a:pt x="107" y="203"/>
                    <a:pt x="107" y="191"/>
                  </a:cubicBezTo>
                  <a:lnTo>
                    <a:pt x="119" y="179"/>
                  </a:lnTo>
                  <a:cubicBezTo>
                    <a:pt x="119" y="179"/>
                    <a:pt x="119" y="155"/>
                    <a:pt x="131" y="155"/>
                  </a:cubicBezTo>
                  <a:cubicBezTo>
                    <a:pt x="131" y="155"/>
                    <a:pt x="167" y="143"/>
                    <a:pt x="167" y="131"/>
                  </a:cubicBezTo>
                  <a:lnTo>
                    <a:pt x="167" y="96"/>
                  </a:lnTo>
                  <a:cubicBezTo>
                    <a:pt x="167" y="96"/>
                    <a:pt x="179" y="96"/>
                    <a:pt x="179" y="84"/>
                  </a:cubicBezTo>
                  <a:lnTo>
                    <a:pt x="179" y="72"/>
                  </a:lnTo>
                  <a:lnTo>
                    <a:pt x="191" y="60"/>
                  </a:lnTo>
                  <a:cubicBezTo>
                    <a:pt x="191" y="36"/>
                    <a:pt x="191" y="36"/>
                    <a:pt x="179" y="36"/>
                  </a:cubicBezTo>
                  <a:cubicBezTo>
                    <a:pt x="167" y="24"/>
                    <a:pt x="119" y="1"/>
                    <a:pt x="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39" name="Google Shape;20239;p28"/>
            <p:cNvSpPr/>
            <p:nvPr/>
          </p:nvSpPr>
          <p:spPr>
            <a:xfrm>
              <a:off x="3753725" y="2546100"/>
              <a:ext cx="10150" cy="92850"/>
            </a:xfrm>
            <a:custGeom>
              <a:avLst/>
              <a:gdLst/>
              <a:ahLst/>
              <a:cxnLst/>
              <a:rect l="l" t="t" r="r" b="b"/>
              <a:pathLst>
                <a:path w="406" h="3714" extrusionOk="0">
                  <a:moveTo>
                    <a:pt x="102" y="1"/>
                  </a:moveTo>
                  <a:cubicBezTo>
                    <a:pt x="82" y="1"/>
                    <a:pt x="62" y="5"/>
                    <a:pt x="48" y="19"/>
                  </a:cubicBezTo>
                  <a:cubicBezTo>
                    <a:pt x="1" y="79"/>
                    <a:pt x="48" y="174"/>
                    <a:pt x="48" y="258"/>
                  </a:cubicBezTo>
                  <a:lnTo>
                    <a:pt x="48" y="555"/>
                  </a:lnTo>
                  <a:cubicBezTo>
                    <a:pt x="48" y="650"/>
                    <a:pt x="48" y="758"/>
                    <a:pt x="60" y="853"/>
                  </a:cubicBezTo>
                  <a:cubicBezTo>
                    <a:pt x="60" y="960"/>
                    <a:pt x="84" y="1055"/>
                    <a:pt x="84" y="1151"/>
                  </a:cubicBezTo>
                  <a:cubicBezTo>
                    <a:pt x="84" y="1258"/>
                    <a:pt x="60" y="1329"/>
                    <a:pt x="84" y="1472"/>
                  </a:cubicBezTo>
                  <a:cubicBezTo>
                    <a:pt x="96" y="1603"/>
                    <a:pt x="120" y="1913"/>
                    <a:pt x="120" y="2032"/>
                  </a:cubicBezTo>
                  <a:cubicBezTo>
                    <a:pt x="144" y="2163"/>
                    <a:pt x="156" y="2246"/>
                    <a:pt x="167" y="2329"/>
                  </a:cubicBezTo>
                  <a:cubicBezTo>
                    <a:pt x="179" y="2425"/>
                    <a:pt x="203" y="2555"/>
                    <a:pt x="215" y="2615"/>
                  </a:cubicBezTo>
                  <a:cubicBezTo>
                    <a:pt x="227" y="2675"/>
                    <a:pt x="227" y="2698"/>
                    <a:pt x="227" y="2722"/>
                  </a:cubicBezTo>
                  <a:cubicBezTo>
                    <a:pt x="263" y="2936"/>
                    <a:pt x="334" y="3413"/>
                    <a:pt x="358" y="3556"/>
                  </a:cubicBezTo>
                  <a:cubicBezTo>
                    <a:pt x="377" y="3631"/>
                    <a:pt x="382" y="3644"/>
                    <a:pt x="385" y="3644"/>
                  </a:cubicBezTo>
                  <a:cubicBezTo>
                    <a:pt x="387" y="3644"/>
                    <a:pt x="387" y="3641"/>
                    <a:pt x="388" y="3641"/>
                  </a:cubicBezTo>
                  <a:cubicBezTo>
                    <a:pt x="390" y="3641"/>
                    <a:pt x="391" y="3643"/>
                    <a:pt x="394" y="3651"/>
                  </a:cubicBezTo>
                  <a:cubicBezTo>
                    <a:pt x="400" y="3698"/>
                    <a:pt x="403" y="3713"/>
                    <a:pt x="404" y="3713"/>
                  </a:cubicBezTo>
                  <a:cubicBezTo>
                    <a:pt x="406" y="3713"/>
                    <a:pt x="406" y="3698"/>
                    <a:pt x="406" y="3687"/>
                  </a:cubicBezTo>
                  <a:cubicBezTo>
                    <a:pt x="406" y="3651"/>
                    <a:pt x="406" y="3579"/>
                    <a:pt x="394" y="3508"/>
                  </a:cubicBezTo>
                  <a:cubicBezTo>
                    <a:pt x="382" y="3437"/>
                    <a:pt x="358" y="3317"/>
                    <a:pt x="346" y="3222"/>
                  </a:cubicBezTo>
                  <a:cubicBezTo>
                    <a:pt x="334" y="3139"/>
                    <a:pt x="322" y="3032"/>
                    <a:pt x="298" y="2925"/>
                  </a:cubicBezTo>
                  <a:cubicBezTo>
                    <a:pt x="286" y="2817"/>
                    <a:pt x="275" y="2746"/>
                    <a:pt x="263" y="2627"/>
                  </a:cubicBezTo>
                  <a:cubicBezTo>
                    <a:pt x="239" y="2520"/>
                    <a:pt x="239" y="2460"/>
                    <a:pt x="227" y="2317"/>
                  </a:cubicBezTo>
                  <a:cubicBezTo>
                    <a:pt x="215" y="2163"/>
                    <a:pt x="203" y="1913"/>
                    <a:pt x="179" y="1734"/>
                  </a:cubicBezTo>
                  <a:cubicBezTo>
                    <a:pt x="167" y="1567"/>
                    <a:pt x="167" y="1305"/>
                    <a:pt x="167" y="1151"/>
                  </a:cubicBezTo>
                  <a:cubicBezTo>
                    <a:pt x="167" y="1008"/>
                    <a:pt x="156" y="960"/>
                    <a:pt x="156" y="853"/>
                  </a:cubicBezTo>
                  <a:lnTo>
                    <a:pt x="156" y="555"/>
                  </a:lnTo>
                  <a:cubicBezTo>
                    <a:pt x="156" y="460"/>
                    <a:pt x="144" y="353"/>
                    <a:pt x="156" y="258"/>
                  </a:cubicBezTo>
                  <a:cubicBezTo>
                    <a:pt x="156" y="257"/>
                    <a:pt x="156" y="256"/>
                    <a:pt x="156" y="256"/>
                  </a:cubicBezTo>
                  <a:lnTo>
                    <a:pt x="156" y="256"/>
                  </a:lnTo>
                  <a:cubicBezTo>
                    <a:pt x="163" y="242"/>
                    <a:pt x="167" y="229"/>
                    <a:pt x="167" y="222"/>
                  </a:cubicBezTo>
                  <a:cubicBezTo>
                    <a:pt x="167" y="174"/>
                    <a:pt x="179" y="186"/>
                    <a:pt x="179" y="162"/>
                  </a:cubicBezTo>
                  <a:lnTo>
                    <a:pt x="179" y="79"/>
                  </a:lnTo>
                  <a:cubicBezTo>
                    <a:pt x="179" y="67"/>
                    <a:pt x="203" y="43"/>
                    <a:pt x="179" y="19"/>
                  </a:cubicBezTo>
                  <a:cubicBezTo>
                    <a:pt x="165" y="12"/>
                    <a:pt x="133" y="1"/>
                    <a:pt x="1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40" name="Google Shape;20240;p28"/>
            <p:cNvSpPr/>
            <p:nvPr/>
          </p:nvSpPr>
          <p:spPr>
            <a:xfrm>
              <a:off x="3762650" y="2552225"/>
              <a:ext cx="4500" cy="19550"/>
            </a:xfrm>
            <a:custGeom>
              <a:avLst/>
              <a:gdLst/>
              <a:ahLst/>
              <a:cxnLst/>
              <a:rect l="l" t="t" r="r" b="b"/>
              <a:pathLst>
                <a:path w="180" h="782" extrusionOk="0">
                  <a:moveTo>
                    <a:pt x="108" y="1"/>
                  </a:moveTo>
                  <a:cubicBezTo>
                    <a:pt x="96" y="1"/>
                    <a:pt x="37" y="1"/>
                    <a:pt x="13" y="36"/>
                  </a:cubicBezTo>
                  <a:lnTo>
                    <a:pt x="1" y="48"/>
                  </a:lnTo>
                  <a:lnTo>
                    <a:pt x="1" y="60"/>
                  </a:lnTo>
                  <a:cubicBezTo>
                    <a:pt x="1" y="72"/>
                    <a:pt x="13" y="96"/>
                    <a:pt x="13" y="108"/>
                  </a:cubicBezTo>
                  <a:cubicBezTo>
                    <a:pt x="13" y="120"/>
                    <a:pt x="13" y="132"/>
                    <a:pt x="37" y="167"/>
                  </a:cubicBezTo>
                  <a:cubicBezTo>
                    <a:pt x="37" y="179"/>
                    <a:pt x="49" y="191"/>
                    <a:pt x="49" y="227"/>
                  </a:cubicBezTo>
                  <a:cubicBezTo>
                    <a:pt x="49" y="239"/>
                    <a:pt x="60" y="251"/>
                    <a:pt x="60" y="286"/>
                  </a:cubicBezTo>
                  <a:cubicBezTo>
                    <a:pt x="60" y="298"/>
                    <a:pt x="49" y="310"/>
                    <a:pt x="49" y="346"/>
                  </a:cubicBezTo>
                  <a:cubicBezTo>
                    <a:pt x="49" y="358"/>
                    <a:pt x="60" y="370"/>
                    <a:pt x="60" y="405"/>
                  </a:cubicBezTo>
                  <a:cubicBezTo>
                    <a:pt x="60" y="417"/>
                    <a:pt x="60" y="429"/>
                    <a:pt x="84" y="465"/>
                  </a:cubicBezTo>
                  <a:cubicBezTo>
                    <a:pt x="84" y="477"/>
                    <a:pt x="96" y="489"/>
                    <a:pt x="96" y="525"/>
                  </a:cubicBezTo>
                  <a:cubicBezTo>
                    <a:pt x="96" y="536"/>
                    <a:pt x="108" y="548"/>
                    <a:pt x="108" y="572"/>
                  </a:cubicBezTo>
                  <a:lnTo>
                    <a:pt x="108" y="584"/>
                  </a:lnTo>
                  <a:cubicBezTo>
                    <a:pt x="108" y="596"/>
                    <a:pt x="120" y="691"/>
                    <a:pt x="120" y="703"/>
                  </a:cubicBezTo>
                  <a:lnTo>
                    <a:pt x="120" y="715"/>
                  </a:lnTo>
                  <a:lnTo>
                    <a:pt x="120" y="727"/>
                  </a:lnTo>
                  <a:cubicBezTo>
                    <a:pt x="120" y="727"/>
                    <a:pt x="120" y="751"/>
                    <a:pt x="144" y="751"/>
                  </a:cubicBezTo>
                  <a:cubicBezTo>
                    <a:pt x="151" y="773"/>
                    <a:pt x="159" y="782"/>
                    <a:pt x="163" y="782"/>
                  </a:cubicBezTo>
                  <a:cubicBezTo>
                    <a:pt x="166" y="782"/>
                    <a:pt x="168" y="779"/>
                    <a:pt x="168" y="775"/>
                  </a:cubicBezTo>
                  <a:cubicBezTo>
                    <a:pt x="168" y="775"/>
                    <a:pt x="180" y="763"/>
                    <a:pt x="180" y="751"/>
                  </a:cubicBezTo>
                  <a:lnTo>
                    <a:pt x="180" y="691"/>
                  </a:lnTo>
                  <a:lnTo>
                    <a:pt x="180" y="632"/>
                  </a:lnTo>
                  <a:cubicBezTo>
                    <a:pt x="180" y="608"/>
                    <a:pt x="168" y="596"/>
                    <a:pt x="168" y="572"/>
                  </a:cubicBezTo>
                  <a:lnTo>
                    <a:pt x="168" y="513"/>
                  </a:lnTo>
                  <a:lnTo>
                    <a:pt x="168" y="453"/>
                  </a:lnTo>
                  <a:lnTo>
                    <a:pt x="168" y="394"/>
                  </a:lnTo>
                  <a:lnTo>
                    <a:pt x="168" y="286"/>
                  </a:lnTo>
                  <a:cubicBezTo>
                    <a:pt x="168" y="251"/>
                    <a:pt x="156" y="251"/>
                    <a:pt x="156" y="227"/>
                  </a:cubicBezTo>
                  <a:lnTo>
                    <a:pt x="156" y="167"/>
                  </a:lnTo>
                  <a:cubicBezTo>
                    <a:pt x="156" y="155"/>
                    <a:pt x="144" y="132"/>
                    <a:pt x="144" y="108"/>
                  </a:cubicBezTo>
                  <a:lnTo>
                    <a:pt x="144" y="48"/>
                  </a:lnTo>
                  <a:lnTo>
                    <a:pt x="144" y="13"/>
                  </a:lnTo>
                  <a:cubicBezTo>
                    <a:pt x="144" y="1"/>
                    <a:pt x="120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41" name="Google Shape;20241;p28"/>
            <p:cNvSpPr/>
            <p:nvPr/>
          </p:nvSpPr>
          <p:spPr>
            <a:xfrm>
              <a:off x="3820700" y="2566425"/>
              <a:ext cx="4200" cy="58750"/>
            </a:xfrm>
            <a:custGeom>
              <a:avLst/>
              <a:gdLst/>
              <a:ahLst/>
              <a:cxnLst/>
              <a:rect l="l" t="t" r="r" b="b"/>
              <a:pathLst>
                <a:path w="168" h="2350" extrusionOk="0">
                  <a:moveTo>
                    <a:pt x="81" y="1"/>
                  </a:moveTo>
                  <a:cubicBezTo>
                    <a:pt x="53" y="1"/>
                    <a:pt x="13" y="23"/>
                    <a:pt x="13" y="40"/>
                  </a:cubicBezTo>
                  <a:cubicBezTo>
                    <a:pt x="1" y="76"/>
                    <a:pt x="1" y="64"/>
                    <a:pt x="1" y="76"/>
                  </a:cubicBezTo>
                  <a:lnTo>
                    <a:pt x="1" y="123"/>
                  </a:lnTo>
                  <a:lnTo>
                    <a:pt x="1" y="278"/>
                  </a:lnTo>
                  <a:lnTo>
                    <a:pt x="1" y="457"/>
                  </a:lnTo>
                  <a:lnTo>
                    <a:pt x="1" y="635"/>
                  </a:lnTo>
                  <a:cubicBezTo>
                    <a:pt x="1" y="695"/>
                    <a:pt x="13" y="754"/>
                    <a:pt x="13" y="814"/>
                  </a:cubicBezTo>
                  <a:cubicBezTo>
                    <a:pt x="13" y="873"/>
                    <a:pt x="1" y="933"/>
                    <a:pt x="1" y="992"/>
                  </a:cubicBezTo>
                  <a:cubicBezTo>
                    <a:pt x="1" y="1052"/>
                    <a:pt x="13" y="1111"/>
                    <a:pt x="13" y="1171"/>
                  </a:cubicBezTo>
                  <a:cubicBezTo>
                    <a:pt x="13" y="1231"/>
                    <a:pt x="13" y="1290"/>
                    <a:pt x="36" y="1350"/>
                  </a:cubicBezTo>
                  <a:cubicBezTo>
                    <a:pt x="36" y="1409"/>
                    <a:pt x="48" y="1469"/>
                    <a:pt x="48" y="1528"/>
                  </a:cubicBezTo>
                  <a:cubicBezTo>
                    <a:pt x="48" y="1588"/>
                    <a:pt x="60" y="1647"/>
                    <a:pt x="60" y="1707"/>
                  </a:cubicBezTo>
                  <a:lnTo>
                    <a:pt x="60" y="1790"/>
                  </a:lnTo>
                  <a:cubicBezTo>
                    <a:pt x="60" y="1850"/>
                    <a:pt x="96" y="2100"/>
                    <a:pt x="108" y="2171"/>
                  </a:cubicBezTo>
                  <a:cubicBezTo>
                    <a:pt x="108" y="2231"/>
                    <a:pt x="108" y="2219"/>
                    <a:pt x="120" y="2243"/>
                  </a:cubicBezTo>
                  <a:lnTo>
                    <a:pt x="120" y="2302"/>
                  </a:lnTo>
                  <a:cubicBezTo>
                    <a:pt x="120" y="2326"/>
                    <a:pt x="120" y="2350"/>
                    <a:pt x="144" y="2350"/>
                  </a:cubicBezTo>
                  <a:cubicBezTo>
                    <a:pt x="144" y="2350"/>
                    <a:pt x="155" y="2350"/>
                    <a:pt x="155" y="2326"/>
                  </a:cubicBezTo>
                  <a:cubicBezTo>
                    <a:pt x="155" y="2290"/>
                    <a:pt x="167" y="2278"/>
                    <a:pt x="155" y="2219"/>
                  </a:cubicBezTo>
                  <a:cubicBezTo>
                    <a:pt x="155" y="2159"/>
                    <a:pt x="144" y="1969"/>
                    <a:pt x="120" y="1885"/>
                  </a:cubicBezTo>
                  <a:cubicBezTo>
                    <a:pt x="120" y="1814"/>
                    <a:pt x="108" y="1766"/>
                    <a:pt x="108" y="1707"/>
                  </a:cubicBezTo>
                  <a:lnTo>
                    <a:pt x="108" y="1528"/>
                  </a:lnTo>
                  <a:lnTo>
                    <a:pt x="108" y="1350"/>
                  </a:lnTo>
                  <a:cubicBezTo>
                    <a:pt x="108" y="1290"/>
                    <a:pt x="108" y="1254"/>
                    <a:pt x="96" y="1171"/>
                  </a:cubicBezTo>
                  <a:cubicBezTo>
                    <a:pt x="96" y="1100"/>
                    <a:pt x="96" y="921"/>
                    <a:pt x="108" y="850"/>
                  </a:cubicBezTo>
                  <a:cubicBezTo>
                    <a:pt x="108" y="778"/>
                    <a:pt x="96" y="730"/>
                    <a:pt x="96" y="671"/>
                  </a:cubicBezTo>
                  <a:cubicBezTo>
                    <a:pt x="96" y="611"/>
                    <a:pt x="108" y="552"/>
                    <a:pt x="108" y="492"/>
                  </a:cubicBezTo>
                  <a:lnTo>
                    <a:pt x="108" y="314"/>
                  </a:lnTo>
                  <a:cubicBezTo>
                    <a:pt x="108" y="254"/>
                    <a:pt x="120" y="183"/>
                    <a:pt x="120" y="147"/>
                  </a:cubicBezTo>
                  <a:cubicBezTo>
                    <a:pt x="120" y="99"/>
                    <a:pt x="144" y="99"/>
                    <a:pt x="120" y="76"/>
                  </a:cubicBezTo>
                  <a:cubicBezTo>
                    <a:pt x="120" y="40"/>
                    <a:pt x="120" y="40"/>
                    <a:pt x="108" y="16"/>
                  </a:cubicBezTo>
                  <a:cubicBezTo>
                    <a:pt x="104" y="5"/>
                    <a:pt x="94" y="1"/>
                    <a:pt x="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42" name="Google Shape;20242;p28"/>
            <p:cNvSpPr/>
            <p:nvPr/>
          </p:nvSpPr>
          <p:spPr>
            <a:xfrm>
              <a:off x="3830825" y="2575750"/>
              <a:ext cx="3300" cy="16100"/>
            </a:xfrm>
            <a:custGeom>
              <a:avLst/>
              <a:gdLst/>
              <a:ahLst/>
              <a:cxnLst/>
              <a:rect l="l" t="t" r="r" b="b"/>
              <a:pathLst>
                <a:path w="132" h="644" extrusionOk="0">
                  <a:moveTo>
                    <a:pt x="108" y="0"/>
                  </a:moveTo>
                  <a:cubicBezTo>
                    <a:pt x="96" y="0"/>
                    <a:pt x="36" y="0"/>
                    <a:pt x="12" y="12"/>
                  </a:cubicBezTo>
                  <a:cubicBezTo>
                    <a:pt x="6" y="18"/>
                    <a:pt x="3" y="18"/>
                    <a:pt x="2" y="18"/>
                  </a:cubicBezTo>
                  <a:cubicBezTo>
                    <a:pt x="0" y="18"/>
                    <a:pt x="0" y="18"/>
                    <a:pt x="0" y="24"/>
                  </a:cubicBezTo>
                  <a:lnTo>
                    <a:pt x="0" y="48"/>
                  </a:lnTo>
                  <a:cubicBezTo>
                    <a:pt x="0" y="60"/>
                    <a:pt x="12" y="72"/>
                    <a:pt x="12" y="84"/>
                  </a:cubicBezTo>
                  <a:lnTo>
                    <a:pt x="12" y="131"/>
                  </a:lnTo>
                  <a:cubicBezTo>
                    <a:pt x="12" y="143"/>
                    <a:pt x="12" y="167"/>
                    <a:pt x="36" y="179"/>
                  </a:cubicBezTo>
                  <a:cubicBezTo>
                    <a:pt x="36" y="191"/>
                    <a:pt x="48" y="203"/>
                    <a:pt x="48" y="226"/>
                  </a:cubicBezTo>
                  <a:cubicBezTo>
                    <a:pt x="48" y="238"/>
                    <a:pt x="36" y="250"/>
                    <a:pt x="36" y="262"/>
                  </a:cubicBezTo>
                  <a:cubicBezTo>
                    <a:pt x="36" y="286"/>
                    <a:pt x="48" y="298"/>
                    <a:pt x="48" y="310"/>
                  </a:cubicBezTo>
                  <a:lnTo>
                    <a:pt x="48" y="357"/>
                  </a:lnTo>
                  <a:cubicBezTo>
                    <a:pt x="48" y="369"/>
                    <a:pt x="60" y="381"/>
                    <a:pt x="60" y="405"/>
                  </a:cubicBezTo>
                  <a:cubicBezTo>
                    <a:pt x="60" y="417"/>
                    <a:pt x="72" y="429"/>
                    <a:pt x="72" y="441"/>
                  </a:cubicBezTo>
                  <a:lnTo>
                    <a:pt x="72" y="465"/>
                  </a:lnTo>
                  <a:cubicBezTo>
                    <a:pt x="72" y="477"/>
                    <a:pt x="96" y="548"/>
                    <a:pt x="96" y="584"/>
                  </a:cubicBezTo>
                  <a:lnTo>
                    <a:pt x="96" y="596"/>
                  </a:lnTo>
                  <a:lnTo>
                    <a:pt x="96" y="607"/>
                  </a:lnTo>
                  <a:cubicBezTo>
                    <a:pt x="96" y="607"/>
                    <a:pt x="96" y="618"/>
                    <a:pt x="105" y="619"/>
                  </a:cubicBezTo>
                  <a:lnTo>
                    <a:pt x="105" y="619"/>
                  </a:lnTo>
                  <a:cubicBezTo>
                    <a:pt x="107" y="615"/>
                    <a:pt x="108" y="611"/>
                    <a:pt x="108" y="607"/>
                  </a:cubicBezTo>
                  <a:lnTo>
                    <a:pt x="108" y="560"/>
                  </a:lnTo>
                  <a:lnTo>
                    <a:pt x="108" y="524"/>
                  </a:lnTo>
                  <a:lnTo>
                    <a:pt x="108" y="477"/>
                  </a:lnTo>
                  <a:cubicBezTo>
                    <a:pt x="108" y="453"/>
                    <a:pt x="120" y="441"/>
                    <a:pt x="120" y="429"/>
                  </a:cubicBezTo>
                  <a:lnTo>
                    <a:pt x="120" y="381"/>
                  </a:lnTo>
                  <a:lnTo>
                    <a:pt x="120" y="322"/>
                  </a:lnTo>
                  <a:cubicBezTo>
                    <a:pt x="120" y="298"/>
                    <a:pt x="131" y="250"/>
                    <a:pt x="131" y="226"/>
                  </a:cubicBezTo>
                  <a:cubicBezTo>
                    <a:pt x="131" y="191"/>
                    <a:pt x="120" y="191"/>
                    <a:pt x="120" y="167"/>
                  </a:cubicBezTo>
                  <a:cubicBezTo>
                    <a:pt x="120" y="143"/>
                    <a:pt x="131" y="131"/>
                    <a:pt x="131" y="119"/>
                  </a:cubicBezTo>
                  <a:lnTo>
                    <a:pt x="131" y="72"/>
                  </a:lnTo>
                  <a:lnTo>
                    <a:pt x="131" y="24"/>
                  </a:lnTo>
                  <a:lnTo>
                    <a:pt x="131" y="12"/>
                  </a:lnTo>
                  <a:cubicBezTo>
                    <a:pt x="131" y="0"/>
                    <a:pt x="120" y="0"/>
                    <a:pt x="108" y="0"/>
                  </a:cubicBezTo>
                  <a:close/>
                  <a:moveTo>
                    <a:pt x="105" y="619"/>
                  </a:moveTo>
                  <a:cubicBezTo>
                    <a:pt x="105" y="620"/>
                    <a:pt x="105" y="621"/>
                    <a:pt x="105" y="621"/>
                  </a:cubicBezTo>
                  <a:lnTo>
                    <a:pt x="105" y="621"/>
                  </a:lnTo>
                  <a:cubicBezTo>
                    <a:pt x="106" y="621"/>
                    <a:pt x="107" y="620"/>
                    <a:pt x="108" y="619"/>
                  </a:cubicBezTo>
                  <a:cubicBezTo>
                    <a:pt x="107" y="619"/>
                    <a:pt x="106" y="619"/>
                    <a:pt x="105" y="619"/>
                  </a:cubicBezTo>
                  <a:close/>
                  <a:moveTo>
                    <a:pt x="105" y="621"/>
                  </a:moveTo>
                  <a:cubicBezTo>
                    <a:pt x="72" y="643"/>
                    <a:pt x="73" y="643"/>
                    <a:pt x="96" y="643"/>
                  </a:cubicBezTo>
                  <a:cubicBezTo>
                    <a:pt x="96" y="643"/>
                    <a:pt x="101" y="632"/>
                    <a:pt x="105" y="62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43" name="Google Shape;20243;p28"/>
            <p:cNvSpPr/>
            <p:nvPr/>
          </p:nvSpPr>
          <p:spPr>
            <a:xfrm>
              <a:off x="3839150" y="2576350"/>
              <a:ext cx="3450" cy="11025"/>
            </a:xfrm>
            <a:custGeom>
              <a:avLst/>
              <a:gdLst/>
              <a:ahLst/>
              <a:cxnLst/>
              <a:rect l="l" t="t" r="r" b="b"/>
              <a:pathLst>
                <a:path w="138" h="441" extrusionOk="0">
                  <a:moveTo>
                    <a:pt x="13" y="0"/>
                  </a:moveTo>
                  <a:cubicBezTo>
                    <a:pt x="7" y="12"/>
                    <a:pt x="4" y="12"/>
                    <a:pt x="2" y="12"/>
                  </a:cubicBezTo>
                  <a:cubicBezTo>
                    <a:pt x="1" y="12"/>
                    <a:pt x="1" y="12"/>
                    <a:pt x="1" y="24"/>
                  </a:cubicBezTo>
                  <a:lnTo>
                    <a:pt x="1" y="36"/>
                  </a:lnTo>
                  <a:lnTo>
                    <a:pt x="1" y="60"/>
                  </a:lnTo>
                  <a:lnTo>
                    <a:pt x="1" y="95"/>
                  </a:lnTo>
                  <a:lnTo>
                    <a:pt x="1" y="119"/>
                  </a:lnTo>
                  <a:cubicBezTo>
                    <a:pt x="1" y="143"/>
                    <a:pt x="13" y="143"/>
                    <a:pt x="13" y="155"/>
                  </a:cubicBezTo>
                  <a:cubicBezTo>
                    <a:pt x="13" y="167"/>
                    <a:pt x="1" y="167"/>
                    <a:pt x="1" y="179"/>
                  </a:cubicBezTo>
                  <a:cubicBezTo>
                    <a:pt x="1" y="202"/>
                    <a:pt x="1" y="214"/>
                    <a:pt x="13" y="214"/>
                  </a:cubicBezTo>
                  <a:lnTo>
                    <a:pt x="13" y="238"/>
                  </a:lnTo>
                  <a:cubicBezTo>
                    <a:pt x="13" y="262"/>
                    <a:pt x="25" y="274"/>
                    <a:pt x="25" y="274"/>
                  </a:cubicBezTo>
                  <a:lnTo>
                    <a:pt x="25" y="298"/>
                  </a:lnTo>
                  <a:lnTo>
                    <a:pt x="25" y="322"/>
                  </a:lnTo>
                  <a:lnTo>
                    <a:pt x="25" y="393"/>
                  </a:lnTo>
                  <a:lnTo>
                    <a:pt x="25" y="405"/>
                  </a:lnTo>
                  <a:lnTo>
                    <a:pt x="25" y="417"/>
                  </a:lnTo>
                  <a:cubicBezTo>
                    <a:pt x="25" y="417"/>
                    <a:pt x="25" y="441"/>
                    <a:pt x="37" y="441"/>
                  </a:cubicBezTo>
                  <a:cubicBezTo>
                    <a:pt x="72" y="417"/>
                    <a:pt x="72" y="417"/>
                    <a:pt x="84" y="417"/>
                  </a:cubicBezTo>
                  <a:lnTo>
                    <a:pt x="96" y="405"/>
                  </a:lnTo>
                  <a:lnTo>
                    <a:pt x="96" y="381"/>
                  </a:lnTo>
                  <a:lnTo>
                    <a:pt x="96" y="345"/>
                  </a:lnTo>
                  <a:lnTo>
                    <a:pt x="96" y="322"/>
                  </a:lnTo>
                  <a:cubicBezTo>
                    <a:pt x="96" y="298"/>
                    <a:pt x="120" y="298"/>
                    <a:pt x="120" y="286"/>
                  </a:cubicBezTo>
                  <a:lnTo>
                    <a:pt x="120" y="262"/>
                  </a:lnTo>
                  <a:lnTo>
                    <a:pt x="120" y="226"/>
                  </a:lnTo>
                  <a:cubicBezTo>
                    <a:pt x="120" y="214"/>
                    <a:pt x="132" y="179"/>
                    <a:pt x="132" y="155"/>
                  </a:cubicBezTo>
                  <a:cubicBezTo>
                    <a:pt x="132" y="143"/>
                    <a:pt x="120" y="119"/>
                    <a:pt x="120" y="119"/>
                  </a:cubicBezTo>
                  <a:cubicBezTo>
                    <a:pt x="120" y="107"/>
                    <a:pt x="132" y="95"/>
                    <a:pt x="132" y="95"/>
                  </a:cubicBezTo>
                  <a:lnTo>
                    <a:pt x="132" y="60"/>
                  </a:lnTo>
                  <a:lnTo>
                    <a:pt x="132" y="36"/>
                  </a:lnTo>
                  <a:cubicBezTo>
                    <a:pt x="132" y="30"/>
                    <a:pt x="135" y="30"/>
                    <a:pt x="136" y="30"/>
                  </a:cubicBezTo>
                  <a:cubicBezTo>
                    <a:pt x="138" y="30"/>
                    <a:pt x="138" y="30"/>
                    <a:pt x="132" y="24"/>
                  </a:cubicBezTo>
                  <a:cubicBezTo>
                    <a:pt x="132" y="12"/>
                    <a:pt x="129" y="12"/>
                    <a:pt x="123" y="12"/>
                  </a:cubicBezTo>
                  <a:cubicBezTo>
                    <a:pt x="117" y="12"/>
                    <a:pt x="108" y="12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44" name="Google Shape;20244;p28"/>
            <p:cNvSpPr/>
            <p:nvPr/>
          </p:nvSpPr>
          <p:spPr>
            <a:xfrm>
              <a:off x="3847500" y="2578725"/>
              <a:ext cx="3750" cy="10450"/>
            </a:xfrm>
            <a:custGeom>
              <a:avLst/>
              <a:gdLst/>
              <a:ahLst/>
              <a:cxnLst/>
              <a:rect l="l" t="t" r="r" b="b"/>
              <a:pathLst>
                <a:path w="150" h="418" extrusionOk="0">
                  <a:moveTo>
                    <a:pt x="0" y="0"/>
                  </a:moveTo>
                  <a:lnTo>
                    <a:pt x="0" y="12"/>
                  </a:lnTo>
                  <a:lnTo>
                    <a:pt x="0" y="48"/>
                  </a:lnTo>
                  <a:lnTo>
                    <a:pt x="0" y="72"/>
                  </a:lnTo>
                  <a:lnTo>
                    <a:pt x="0" y="107"/>
                  </a:lnTo>
                  <a:cubicBezTo>
                    <a:pt x="0" y="119"/>
                    <a:pt x="24" y="119"/>
                    <a:pt x="24" y="131"/>
                  </a:cubicBezTo>
                  <a:cubicBezTo>
                    <a:pt x="24" y="143"/>
                    <a:pt x="0" y="143"/>
                    <a:pt x="0" y="167"/>
                  </a:cubicBezTo>
                  <a:cubicBezTo>
                    <a:pt x="0" y="179"/>
                    <a:pt x="24" y="179"/>
                    <a:pt x="24" y="191"/>
                  </a:cubicBezTo>
                  <a:lnTo>
                    <a:pt x="24" y="227"/>
                  </a:lnTo>
                  <a:cubicBezTo>
                    <a:pt x="24" y="238"/>
                    <a:pt x="36" y="238"/>
                    <a:pt x="36" y="250"/>
                  </a:cubicBezTo>
                  <a:cubicBezTo>
                    <a:pt x="36" y="262"/>
                    <a:pt x="48" y="262"/>
                    <a:pt x="36" y="286"/>
                  </a:cubicBezTo>
                  <a:lnTo>
                    <a:pt x="36" y="298"/>
                  </a:lnTo>
                  <a:lnTo>
                    <a:pt x="36" y="369"/>
                  </a:lnTo>
                  <a:lnTo>
                    <a:pt x="36" y="381"/>
                  </a:lnTo>
                  <a:lnTo>
                    <a:pt x="36" y="405"/>
                  </a:lnTo>
                  <a:lnTo>
                    <a:pt x="48" y="417"/>
                  </a:lnTo>
                  <a:cubicBezTo>
                    <a:pt x="84" y="405"/>
                    <a:pt x="95" y="405"/>
                    <a:pt x="95" y="405"/>
                  </a:cubicBezTo>
                  <a:lnTo>
                    <a:pt x="107" y="381"/>
                  </a:lnTo>
                  <a:lnTo>
                    <a:pt x="107" y="358"/>
                  </a:lnTo>
                  <a:lnTo>
                    <a:pt x="107" y="322"/>
                  </a:lnTo>
                  <a:lnTo>
                    <a:pt x="107" y="298"/>
                  </a:lnTo>
                  <a:cubicBezTo>
                    <a:pt x="107" y="286"/>
                    <a:pt x="119" y="286"/>
                    <a:pt x="119" y="262"/>
                  </a:cubicBezTo>
                  <a:lnTo>
                    <a:pt x="119" y="238"/>
                  </a:lnTo>
                  <a:lnTo>
                    <a:pt x="119" y="203"/>
                  </a:lnTo>
                  <a:cubicBezTo>
                    <a:pt x="119" y="191"/>
                    <a:pt x="143" y="167"/>
                    <a:pt x="143" y="143"/>
                  </a:cubicBezTo>
                  <a:cubicBezTo>
                    <a:pt x="143" y="131"/>
                    <a:pt x="119" y="131"/>
                    <a:pt x="119" y="119"/>
                  </a:cubicBezTo>
                  <a:cubicBezTo>
                    <a:pt x="119" y="107"/>
                    <a:pt x="143" y="107"/>
                    <a:pt x="143" y="84"/>
                  </a:cubicBezTo>
                  <a:lnTo>
                    <a:pt x="143" y="60"/>
                  </a:lnTo>
                  <a:lnTo>
                    <a:pt x="143" y="24"/>
                  </a:lnTo>
                  <a:cubicBezTo>
                    <a:pt x="143" y="18"/>
                    <a:pt x="146" y="18"/>
                    <a:pt x="148" y="18"/>
                  </a:cubicBezTo>
                  <a:cubicBezTo>
                    <a:pt x="149" y="18"/>
                    <a:pt x="149" y="18"/>
                    <a:pt x="143" y="12"/>
                  </a:cubicBezTo>
                  <a:cubicBezTo>
                    <a:pt x="143" y="12"/>
                    <a:pt x="119" y="12"/>
                    <a:pt x="107" y="0"/>
                  </a:cubicBezTo>
                  <a:lnTo>
                    <a:pt x="24" y="0"/>
                  </a:lnTo>
                  <a:cubicBezTo>
                    <a:pt x="16" y="4"/>
                    <a:pt x="11" y="6"/>
                    <a:pt x="7" y="6"/>
                  </a:cubicBezTo>
                  <a:cubicBezTo>
                    <a:pt x="0" y="6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45" name="Google Shape;20245;p28"/>
            <p:cNvSpPr/>
            <p:nvPr/>
          </p:nvSpPr>
          <p:spPr>
            <a:xfrm>
              <a:off x="3895125" y="2609325"/>
              <a:ext cx="5675" cy="110500"/>
            </a:xfrm>
            <a:custGeom>
              <a:avLst/>
              <a:gdLst/>
              <a:ahLst/>
              <a:cxnLst/>
              <a:rect l="l" t="t" r="r" b="b"/>
              <a:pathLst>
                <a:path w="227" h="4420" extrusionOk="0">
                  <a:moveTo>
                    <a:pt x="194" y="1"/>
                  </a:moveTo>
                  <a:cubicBezTo>
                    <a:pt x="165" y="1"/>
                    <a:pt x="116" y="63"/>
                    <a:pt x="107" y="98"/>
                  </a:cubicBezTo>
                  <a:cubicBezTo>
                    <a:pt x="107" y="146"/>
                    <a:pt x="95" y="134"/>
                    <a:pt x="95" y="169"/>
                  </a:cubicBezTo>
                  <a:cubicBezTo>
                    <a:pt x="95" y="217"/>
                    <a:pt x="95" y="205"/>
                    <a:pt x="72" y="277"/>
                  </a:cubicBezTo>
                  <a:cubicBezTo>
                    <a:pt x="72" y="348"/>
                    <a:pt x="60" y="503"/>
                    <a:pt x="60" y="598"/>
                  </a:cubicBezTo>
                  <a:cubicBezTo>
                    <a:pt x="60" y="705"/>
                    <a:pt x="48" y="824"/>
                    <a:pt x="48" y="931"/>
                  </a:cubicBezTo>
                  <a:cubicBezTo>
                    <a:pt x="48" y="1039"/>
                    <a:pt x="48" y="1158"/>
                    <a:pt x="36" y="1253"/>
                  </a:cubicBezTo>
                  <a:lnTo>
                    <a:pt x="36" y="1586"/>
                  </a:lnTo>
                  <a:cubicBezTo>
                    <a:pt x="36" y="1705"/>
                    <a:pt x="0" y="1777"/>
                    <a:pt x="0" y="1931"/>
                  </a:cubicBezTo>
                  <a:cubicBezTo>
                    <a:pt x="0" y="2074"/>
                    <a:pt x="12" y="2420"/>
                    <a:pt x="12" y="2563"/>
                  </a:cubicBezTo>
                  <a:cubicBezTo>
                    <a:pt x="12" y="2717"/>
                    <a:pt x="36" y="2789"/>
                    <a:pt x="48" y="2908"/>
                  </a:cubicBezTo>
                  <a:cubicBezTo>
                    <a:pt x="48" y="3015"/>
                    <a:pt x="60" y="3158"/>
                    <a:pt x="72" y="3229"/>
                  </a:cubicBezTo>
                  <a:lnTo>
                    <a:pt x="72" y="3348"/>
                  </a:lnTo>
                  <a:cubicBezTo>
                    <a:pt x="95" y="3563"/>
                    <a:pt x="131" y="4027"/>
                    <a:pt x="167" y="4182"/>
                  </a:cubicBezTo>
                  <a:cubicBezTo>
                    <a:pt x="179" y="4325"/>
                    <a:pt x="167" y="4241"/>
                    <a:pt x="179" y="4301"/>
                  </a:cubicBezTo>
                  <a:cubicBezTo>
                    <a:pt x="203" y="4360"/>
                    <a:pt x="203" y="4360"/>
                    <a:pt x="203" y="4384"/>
                  </a:cubicBezTo>
                  <a:cubicBezTo>
                    <a:pt x="209" y="4408"/>
                    <a:pt x="215" y="4420"/>
                    <a:pt x="219" y="4420"/>
                  </a:cubicBezTo>
                  <a:cubicBezTo>
                    <a:pt x="223" y="4420"/>
                    <a:pt x="226" y="4408"/>
                    <a:pt x="226" y="4384"/>
                  </a:cubicBezTo>
                  <a:lnTo>
                    <a:pt x="226" y="4194"/>
                  </a:lnTo>
                  <a:cubicBezTo>
                    <a:pt x="226" y="4122"/>
                    <a:pt x="215" y="3979"/>
                    <a:pt x="203" y="3872"/>
                  </a:cubicBezTo>
                  <a:cubicBezTo>
                    <a:pt x="179" y="3777"/>
                    <a:pt x="179" y="3670"/>
                    <a:pt x="167" y="3551"/>
                  </a:cubicBezTo>
                  <a:cubicBezTo>
                    <a:pt x="155" y="3444"/>
                    <a:pt x="155" y="3348"/>
                    <a:pt x="131" y="3229"/>
                  </a:cubicBezTo>
                  <a:lnTo>
                    <a:pt x="131" y="2884"/>
                  </a:lnTo>
                  <a:cubicBezTo>
                    <a:pt x="131" y="2717"/>
                    <a:pt x="119" y="2432"/>
                    <a:pt x="119" y="2241"/>
                  </a:cubicBezTo>
                  <a:cubicBezTo>
                    <a:pt x="119" y="2051"/>
                    <a:pt x="131" y="1753"/>
                    <a:pt x="131" y="1598"/>
                  </a:cubicBezTo>
                  <a:lnTo>
                    <a:pt x="131" y="1253"/>
                  </a:lnTo>
                  <a:cubicBezTo>
                    <a:pt x="131" y="1134"/>
                    <a:pt x="155" y="1039"/>
                    <a:pt x="167" y="931"/>
                  </a:cubicBezTo>
                  <a:cubicBezTo>
                    <a:pt x="167" y="812"/>
                    <a:pt x="179" y="705"/>
                    <a:pt x="179" y="598"/>
                  </a:cubicBezTo>
                  <a:cubicBezTo>
                    <a:pt x="179" y="503"/>
                    <a:pt x="203" y="360"/>
                    <a:pt x="215" y="277"/>
                  </a:cubicBezTo>
                  <a:cubicBezTo>
                    <a:pt x="215" y="205"/>
                    <a:pt x="226" y="205"/>
                    <a:pt x="226" y="146"/>
                  </a:cubicBezTo>
                  <a:cubicBezTo>
                    <a:pt x="226" y="86"/>
                    <a:pt x="226" y="98"/>
                    <a:pt x="215" y="26"/>
                  </a:cubicBezTo>
                  <a:cubicBezTo>
                    <a:pt x="211" y="8"/>
                    <a:pt x="204" y="1"/>
                    <a:pt x="1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46" name="Google Shape;20246;p28"/>
            <p:cNvSpPr/>
            <p:nvPr/>
          </p:nvSpPr>
          <p:spPr>
            <a:xfrm>
              <a:off x="3906125" y="2617600"/>
              <a:ext cx="3300" cy="24250"/>
            </a:xfrm>
            <a:custGeom>
              <a:avLst/>
              <a:gdLst/>
              <a:ahLst/>
              <a:cxnLst/>
              <a:rect l="l" t="t" r="r" b="b"/>
              <a:pathLst>
                <a:path w="132" h="970" extrusionOk="0">
                  <a:moveTo>
                    <a:pt x="76" y="0"/>
                  </a:moveTo>
                  <a:cubicBezTo>
                    <a:pt x="53" y="0"/>
                    <a:pt x="21" y="9"/>
                    <a:pt x="13" y="17"/>
                  </a:cubicBezTo>
                  <a:cubicBezTo>
                    <a:pt x="7" y="29"/>
                    <a:pt x="4" y="29"/>
                    <a:pt x="2" y="29"/>
                  </a:cubicBezTo>
                  <a:cubicBezTo>
                    <a:pt x="1" y="29"/>
                    <a:pt x="1" y="29"/>
                    <a:pt x="1" y="41"/>
                  </a:cubicBezTo>
                  <a:lnTo>
                    <a:pt x="1" y="53"/>
                  </a:lnTo>
                  <a:cubicBezTo>
                    <a:pt x="1" y="65"/>
                    <a:pt x="1" y="100"/>
                    <a:pt x="13" y="124"/>
                  </a:cubicBezTo>
                  <a:lnTo>
                    <a:pt x="13" y="196"/>
                  </a:lnTo>
                  <a:cubicBezTo>
                    <a:pt x="13" y="231"/>
                    <a:pt x="13" y="243"/>
                    <a:pt x="25" y="279"/>
                  </a:cubicBezTo>
                  <a:cubicBezTo>
                    <a:pt x="25" y="303"/>
                    <a:pt x="36" y="315"/>
                    <a:pt x="36" y="350"/>
                  </a:cubicBezTo>
                  <a:cubicBezTo>
                    <a:pt x="36" y="374"/>
                    <a:pt x="25" y="398"/>
                    <a:pt x="25" y="422"/>
                  </a:cubicBezTo>
                  <a:cubicBezTo>
                    <a:pt x="25" y="457"/>
                    <a:pt x="36" y="469"/>
                    <a:pt x="36" y="493"/>
                  </a:cubicBezTo>
                  <a:lnTo>
                    <a:pt x="36" y="577"/>
                  </a:lnTo>
                  <a:cubicBezTo>
                    <a:pt x="36" y="600"/>
                    <a:pt x="60" y="612"/>
                    <a:pt x="60" y="648"/>
                  </a:cubicBezTo>
                  <a:cubicBezTo>
                    <a:pt x="60" y="672"/>
                    <a:pt x="60" y="696"/>
                    <a:pt x="72" y="719"/>
                  </a:cubicBezTo>
                  <a:lnTo>
                    <a:pt x="72" y="755"/>
                  </a:lnTo>
                  <a:cubicBezTo>
                    <a:pt x="72" y="779"/>
                    <a:pt x="84" y="874"/>
                    <a:pt x="72" y="898"/>
                  </a:cubicBezTo>
                  <a:lnTo>
                    <a:pt x="72" y="934"/>
                  </a:lnTo>
                  <a:lnTo>
                    <a:pt x="72" y="946"/>
                  </a:lnTo>
                  <a:cubicBezTo>
                    <a:pt x="72" y="958"/>
                    <a:pt x="72" y="958"/>
                    <a:pt x="84" y="958"/>
                  </a:cubicBezTo>
                  <a:lnTo>
                    <a:pt x="84" y="969"/>
                  </a:lnTo>
                  <a:cubicBezTo>
                    <a:pt x="96" y="958"/>
                    <a:pt x="96" y="946"/>
                    <a:pt x="96" y="934"/>
                  </a:cubicBezTo>
                  <a:lnTo>
                    <a:pt x="96" y="874"/>
                  </a:lnTo>
                  <a:lnTo>
                    <a:pt x="96" y="791"/>
                  </a:lnTo>
                  <a:lnTo>
                    <a:pt x="96" y="719"/>
                  </a:lnTo>
                  <a:cubicBezTo>
                    <a:pt x="96" y="696"/>
                    <a:pt x="120" y="672"/>
                    <a:pt x="120" y="648"/>
                  </a:cubicBezTo>
                  <a:lnTo>
                    <a:pt x="120" y="577"/>
                  </a:lnTo>
                  <a:lnTo>
                    <a:pt x="120" y="493"/>
                  </a:lnTo>
                  <a:cubicBezTo>
                    <a:pt x="120" y="469"/>
                    <a:pt x="132" y="398"/>
                    <a:pt x="132" y="362"/>
                  </a:cubicBezTo>
                  <a:cubicBezTo>
                    <a:pt x="132" y="338"/>
                    <a:pt x="120" y="315"/>
                    <a:pt x="120" y="291"/>
                  </a:cubicBezTo>
                  <a:cubicBezTo>
                    <a:pt x="120" y="255"/>
                    <a:pt x="132" y="243"/>
                    <a:pt x="132" y="219"/>
                  </a:cubicBezTo>
                  <a:lnTo>
                    <a:pt x="132" y="136"/>
                  </a:lnTo>
                  <a:lnTo>
                    <a:pt x="132" y="65"/>
                  </a:lnTo>
                  <a:lnTo>
                    <a:pt x="132" y="41"/>
                  </a:lnTo>
                  <a:cubicBezTo>
                    <a:pt x="132" y="17"/>
                    <a:pt x="132" y="17"/>
                    <a:pt x="96" y="5"/>
                  </a:cubicBezTo>
                  <a:cubicBezTo>
                    <a:pt x="92" y="2"/>
                    <a:pt x="85" y="0"/>
                    <a:pt x="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47" name="Google Shape;20247;p28"/>
            <p:cNvSpPr/>
            <p:nvPr/>
          </p:nvSpPr>
          <p:spPr>
            <a:xfrm>
              <a:off x="3914175" y="2626225"/>
              <a:ext cx="3600" cy="10575"/>
            </a:xfrm>
            <a:custGeom>
              <a:avLst/>
              <a:gdLst/>
              <a:ahLst/>
              <a:cxnLst/>
              <a:rect l="l" t="t" r="r" b="b"/>
              <a:pathLst>
                <a:path w="144" h="423" extrusionOk="0">
                  <a:moveTo>
                    <a:pt x="45" y="0"/>
                  </a:moveTo>
                  <a:cubicBezTo>
                    <a:pt x="32" y="0"/>
                    <a:pt x="20" y="1"/>
                    <a:pt x="12" y="5"/>
                  </a:cubicBezTo>
                  <a:lnTo>
                    <a:pt x="0" y="5"/>
                  </a:lnTo>
                  <a:lnTo>
                    <a:pt x="0" y="17"/>
                  </a:lnTo>
                  <a:lnTo>
                    <a:pt x="0" y="53"/>
                  </a:lnTo>
                  <a:lnTo>
                    <a:pt x="0" y="77"/>
                  </a:lnTo>
                  <a:lnTo>
                    <a:pt x="0" y="112"/>
                  </a:lnTo>
                  <a:cubicBezTo>
                    <a:pt x="0" y="124"/>
                    <a:pt x="12" y="124"/>
                    <a:pt x="12" y="136"/>
                  </a:cubicBezTo>
                  <a:cubicBezTo>
                    <a:pt x="12" y="148"/>
                    <a:pt x="0" y="148"/>
                    <a:pt x="0" y="172"/>
                  </a:cubicBezTo>
                  <a:lnTo>
                    <a:pt x="0" y="196"/>
                  </a:lnTo>
                  <a:lnTo>
                    <a:pt x="0" y="232"/>
                  </a:lnTo>
                  <a:cubicBezTo>
                    <a:pt x="0" y="243"/>
                    <a:pt x="12" y="243"/>
                    <a:pt x="12" y="255"/>
                  </a:cubicBezTo>
                  <a:lnTo>
                    <a:pt x="12" y="291"/>
                  </a:lnTo>
                  <a:lnTo>
                    <a:pt x="12" y="303"/>
                  </a:lnTo>
                  <a:lnTo>
                    <a:pt x="12" y="374"/>
                  </a:lnTo>
                  <a:lnTo>
                    <a:pt x="12" y="386"/>
                  </a:lnTo>
                  <a:lnTo>
                    <a:pt x="12" y="410"/>
                  </a:lnTo>
                  <a:lnTo>
                    <a:pt x="36" y="422"/>
                  </a:lnTo>
                  <a:cubicBezTo>
                    <a:pt x="48" y="410"/>
                    <a:pt x="48" y="410"/>
                    <a:pt x="60" y="410"/>
                  </a:cubicBezTo>
                  <a:lnTo>
                    <a:pt x="72" y="386"/>
                  </a:lnTo>
                  <a:cubicBezTo>
                    <a:pt x="72" y="374"/>
                    <a:pt x="72" y="374"/>
                    <a:pt x="95" y="363"/>
                  </a:cubicBezTo>
                  <a:lnTo>
                    <a:pt x="95" y="327"/>
                  </a:lnTo>
                  <a:lnTo>
                    <a:pt x="95" y="303"/>
                  </a:lnTo>
                  <a:cubicBezTo>
                    <a:pt x="95" y="291"/>
                    <a:pt x="107" y="291"/>
                    <a:pt x="107" y="267"/>
                  </a:cubicBezTo>
                  <a:cubicBezTo>
                    <a:pt x="107" y="255"/>
                    <a:pt x="107" y="255"/>
                    <a:pt x="119" y="243"/>
                  </a:cubicBezTo>
                  <a:lnTo>
                    <a:pt x="119" y="208"/>
                  </a:lnTo>
                  <a:cubicBezTo>
                    <a:pt x="119" y="196"/>
                    <a:pt x="131" y="172"/>
                    <a:pt x="131" y="148"/>
                  </a:cubicBezTo>
                  <a:cubicBezTo>
                    <a:pt x="131" y="136"/>
                    <a:pt x="119" y="136"/>
                    <a:pt x="119" y="124"/>
                  </a:cubicBezTo>
                  <a:cubicBezTo>
                    <a:pt x="119" y="112"/>
                    <a:pt x="131" y="112"/>
                    <a:pt x="131" y="89"/>
                  </a:cubicBezTo>
                  <a:lnTo>
                    <a:pt x="131" y="65"/>
                  </a:lnTo>
                  <a:lnTo>
                    <a:pt x="131" y="29"/>
                  </a:lnTo>
                  <a:cubicBezTo>
                    <a:pt x="131" y="23"/>
                    <a:pt x="137" y="23"/>
                    <a:pt x="140" y="23"/>
                  </a:cubicBezTo>
                  <a:cubicBezTo>
                    <a:pt x="143" y="23"/>
                    <a:pt x="143" y="23"/>
                    <a:pt x="131" y="17"/>
                  </a:cubicBezTo>
                  <a:cubicBezTo>
                    <a:pt x="131" y="17"/>
                    <a:pt x="119" y="17"/>
                    <a:pt x="107" y="5"/>
                  </a:cubicBezTo>
                  <a:cubicBezTo>
                    <a:pt x="99" y="5"/>
                    <a:pt x="70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48" name="Google Shape;20248;p28"/>
            <p:cNvSpPr/>
            <p:nvPr/>
          </p:nvSpPr>
          <p:spPr>
            <a:xfrm>
              <a:off x="3895125" y="2468550"/>
              <a:ext cx="18775" cy="98000"/>
            </a:xfrm>
            <a:custGeom>
              <a:avLst/>
              <a:gdLst/>
              <a:ahLst/>
              <a:cxnLst/>
              <a:rect l="l" t="t" r="r" b="b"/>
              <a:pathLst>
                <a:path w="751" h="3920" extrusionOk="0">
                  <a:moveTo>
                    <a:pt x="728" y="1"/>
                  </a:moveTo>
                  <a:cubicBezTo>
                    <a:pt x="699" y="1"/>
                    <a:pt x="648" y="37"/>
                    <a:pt x="631" y="62"/>
                  </a:cubicBezTo>
                  <a:cubicBezTo>
                    <a:pt x="619" y="109"/>
                    <a:pt x="619" y="73"/>
                    <a:pt x="596" y="121"/>
                  </a:cubicBezTo>
                  <a:cubicBezTo>
                    <a:pt x="584" y="145"/>
                    <a:pt x="584" y="133"/>
                    <a:pt x="572" y="204"/>
                  </a:cubicBezTo>
                  <a:cubicBezTo>
                    <a:pt x="548" y="264"/>
                    <a:pt x="512" y="407"/>
                    <a:pt x="476" y="490"/>
                  </a:cubicBezTo>
                  <a:cubicBezTo>
                    <a:pt x="453" y="585"/>
                    <a:pt x="417" y="681"/>
                    <a:pt x="393" y="776"/>
                  </a:cubicBezTo>
                  <a:cubicBezTo>
                    <a:pt x="357" y="859"/>
                    <a:pt x="345" y="966"/>
                    <a:pt x="310" y="1062"/>
                  </a:cubicBezTo>
                  <a:cubicBezTo>
                    <a:pt x="286" y="1157"/>
                    <a:pt x="286" y="1252"/>
                    <a:pt x="250" y="1359"/>
                  </a:cubicBezTo>
                  <a:cubicBezTo>
                    <a:pt x="226" y="1455"/>
                    <a:pt x="203" y="1514"/>
                    <a:pt x="167" y="1657"/>
                  </a:cubicBezTo>
                  <a:cubicBezTo>
                    <a:pt x="131" y="1788"/>
                    <a:pt x="95" y="2086"/>
                    <a:pt x="72" y="2217"/>
                  </a:cubicBezTo>
                  <a:cubicBezTo>
                    <a:pt x="60" y="2348"/>
                    <a:pt x="60" y="2431"/>
                    <a:pt x="48" y="2526"/>
                  </a:cubicBezTo>
                  <a:cubicBezTo>
                    <a:pt x="36" y="2633"/>
                    <a:pt x="36" y="2752"/>
                    <a:pt x="36" y="2824"/>
                  </a:cubicBezTo>
                  <a:cubicBezTo>
                    <a:pt x="36" y="2883"/>
                    <a:pt x="12" y="2883"/>
                    <a:pt x="12" y="2931"/>
                  </a:cubicBezTo>
                  <a:cubicBezTo>
                    <a:pt x="0" y="3181"/>
                    <a:pt x="0" y="3395"/>
                    <a:pt x="0" y="3645"/>
                  </a:cubicBezTo>
                  <a:lnTo>
                    <a:pt x="0" y="3824"/>
                  </a:lnTo>
                  <a:cubicBezTo>
                    <a:pt x="0" y="3860"/>
                    <a:pt x="0" y="3883"/>
                    <a:pt x="12" y="3919"/>
                  </a:cubicBezTo>
                  <a:lnTo>
                    <a:pt x="36" y="3872"/>
                  </a:lnTo>
                  <a:cubicBezTo>
                    <a:pt x="48" y="3824"/>
                    <a:pt x="48" y="3764"/>
                    <a:pt x="48" y="3693"/>
                  </a:cubicBezTo>
                  <a:cubicBezTo>
                    <a:pt x="48" y="3622"/>
                    <a:pt x="48" y="3502"/>
                    <a:pt x="60" y="3407"/>
                  </a:cubicBezTo>
                  <a:cubicBezTo>
                    <a:pt x="60" y="3324"/>
                    <a:pt x="84" y="3217"/>
                    <a:pt x="84" y="3110"/>
                  </a:cubicBezTo>
                  <a:cubicBezTo>
                    <a:pt x="84" y="3002"/>
                    <a:pt x="95" y="2919"/>
                    <a:pt x="95" y="2812"/>
                  </a:cubicBezTo>
                  <a:cubicBezTo>
                    <a:pt x="107" y="2705"/>
                    <a:pt x="119" y="2621"/>
                    <a:pt x="143" y="2514"/>
                  </a:cubicBezTo>
                  <a:cubicBezTo>
                    <a:pt x="155" y="2407"/>
                    <a:pt x="167" y="2324"/>
                    <a:pt x="179" y="2217"/>
                  </a:cubicBezTo>
                  <a:cubicBezTo>
                    <a:pt x="203" y="2109"/>
                    <a:pt x="215" y="2026"/>
                    <a:pt x="226" y="1919"/>
                  </a:cubicBezTo>
                  <a:cubicBezTo>
                    <a:pt x="238" y="1836"/>
                    <a:pt x="274" y="1728"/>
                    <a:pt x="286" y="1633"/>
                  </a:cubicBezTo>
                  <a:cubicBezTo>
                    <a:pt x="298" y="1550"/>
                    <a:pt x="334" y="1443"/>
                    <a:pt x="357" y="1359"/>
                  </a:cubicBezTo>
                  <a:cubicBezTo>
                    <a:pt x="393" y="1264"/>
                    <a:pt x="393" y="1157"/>
                    <a:pt x="417" y="1074"/>
                  </a:cubicBezTo>
                  <a:cubicBezTo>
                    <a:pt x="453" y="978"/>
                    <a:pt x="476" y="883"/>
                    <a:pt x="512" y="788"/>
                  </a:cubicBezTo>
                  <a:cubicBezTo>
                    <a:pt x="536" y="704"/>
                    <a:pt x="572" y="597"/>
                    <a:pt x="596" y="502"/>
                  </a:cubicBezTo>
                  <a:cubicBezTo>
                    <a:pt x="631" y="419"/>
                    <a:pt x="679" y="300"/>
                    <a:pt x="691" y="240"/>
                  </a:cubicBezTo>
                  <a:cubicBezTo>
                    <a:pt x="703" y="181"/>
                    <a:pt x="715" y="181"/>
                    <a:pt x="738" y="133"/>
                  </a:cubicBezTo>
                  <a:cubicBezTo>
                    <a:pt x="750" y="85"/>
                    <a:pt x="750" y="85"/>
                    <a:pt x="750" y="26"/>
                  </a:cubicBezTo>
                  <a:cubicBezTo>
                    <a:pt x="750" y="8"/>
                    <a:pt x="741" y="1"/>
                    <a:pt x="7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49" name="Google Shape;20249;p28"/>
            <p:cNvSpPr/>
            <p:nvPr/>
          </p:nvSpPr>
          <p:spPr>
            <a:xfrm>
              <a:off x="3912075" y="2479375"/>
              <a:ext cx="8375" cy="25550"/>
            </a:xfrm>
            <a:custGeom>
              <a:avLst/>
              <a:gdLst/>
              <a:ahLst/>
              <a:cxnLst/>
              <a:rect l="l" t="t" r="r" b="b"/>
              <a:pathLst>
                <a:path w="335" h="1022" extrusionOk="0">
                  <a:moveTo>
                    <a:pt x="281" y="1"/>
                  </a:moveTo>
                  <a:cubicBezTo>
                    <a:pt x="263" y="1"/>
                    <a:pt x="245" y="4"/>
                    <a:pt x="239" y="10"/>
                  </a:cubicBezTo>
                  <a:cubicBezTo>
                    <a:pt x="227" y="21"/>
                    <a:pt x="221" y="21"/>
                    <a:pt x="218" y="21"/>
                  </a:cubicBezTo>
                  <a:cubicBezTo>
                    <a:pt x="215" y="21"/>
                    <a:pt x="215" y="21"/>
                    <a:pt x="215" y="33"/>
                  </a:cubicBezTo>
                  <a:lnTo>
                    <a:pt x="215" y="57"/>
                  </a:lnTo>
                  <a:cubicBezTo>
                    <a:pt x="215" y="69"/>
                    <a:pt x="215" y="117"/>
                    <a:pt x="203" y="129"/>
                  </a:cubicBezTo>
                  <a:cubicBezTo>
                    <a:pt x="203" y="164"/>
                    <a:pt x="191" y="188"/>
                    <a:pt x="191" y="212"/>
                  </a:cubicBezTo>
                  <a:cubicBezTo>
                    <a:pt x="191" y="236"/>
                    <a:pt x="191" y="271"/>
                    <a:pt x="179" y="283"/>
                  </a:cubicBezTo>
                  <a:cubicBezTo>
                    <a:pt x="179" y="307"/>
                    <a:pt x="179" y="343"/>
                    <a:pt x="156" y="355"/>
                  </a:cubicBezTo>
                  <a:cubicBezTo>
                    <a:pt x="156" y="391"/>
                    <a:pt x="132" y="402"/>
                    <a:pt x="132" y="426"/>
                  </a:cubicBezTo>
                  <a:cubicBezTo>
                    <a:pt x="132" y="462"/>
                    <a:pt x="132" y="486"/>
                    <a:pt x="120" y="510"/>
                  </a:cubicBezTo>
                  <a:cubicBezTo>
                    <a:pt x="120" y="533"/>
                    <a:pt x="96" y="545"/>
                    <a:pt x="96" y="581"/>
                  </a:cubicBezTo>
                  <a:cubicBezTo>
                    <a:pt x="96" y="605"/>
                    <a:pt x="96" y="641"/>
                    <a:pt x="84" y="652"/>
                  </a:cubicBezTo>
                  <a:cubicBezTo>
                    <a:pt x="84" y="688"/>
                    <a:pt x="84" y="712"/>
                    <a:pt x="72" y="724"/>
                  </a:cubicBezTo>
                  <a:cubicBezTo>
                    <a:pt x="72" y="742"/>
                    <a:pt x="72" y="742"/>
                    <a:pt x="71" y="742"/>
                  </a:cubicBezTo>
                  <a:cubicBezTo>
                    <a:pt x="69" y="742"/>
                    <a:pt x="66" y="742"/>
                    <a:pt x="60" y="760"/>
                  </a:cubicBezTo>
                  <a:cubicBezTo>
                    <a:pt x="60" y="783"/>
                    <a:pt x="25" y="903"/>
                    <a:pt x="13" y="926"/>
                  </a:cubicBezTo>
                  <a:cubicBezTo>
                    <a:pt x="1" y="950"/>
                    <a:pt x="13" y="938"/>
                    <a:pt x="13" y="950"/>
                  </a:cubicBezTo>
                  <a:lnTo>
                    <a:pt x="13" y="986"/>
                  </a:lnTo>
                  <a:lnTo>
                    <a:pt x="13" y="1010"/>
                  </a:lnTo>
                  <a:cubicBezTo>
                    <a:pt x="25" y="1022"/>
                    <a:pt x="25" y="1022"/>
                    <a:pt x="37" y="1022"/>
                  </a:cubicBezTo>
                  <a:cubicBezTo>
                    <a:pt x="60" y="1010"/>
                    <a:pt x="72" y="1010"/>
                    <a:pt x="72" y="986"/>
                  </a:cubicBezTo>
                  <a:cubicBezTo>
                    <a:pt x="72" y="962"/>
                    <a:pt x="84" y="938"/>
                    <a:pt x="96" y="903"/>
                  </a:cubicBezTo>
                  <a:cubicBezTo>
                    <a:pt x="96" y="879"/>
                    <a:pt x="120" y="867"/>
                    <a:pt x="120" y="831"/>
                  </a:cubicBezTo>
                  <a:cubicBezTo>
                    <a:pt x="120" y="807"/>
                    <a:pt x="132" y="772"/>
                    <a:pt x="132" y="760"/>
                  </a:cubicBezTo>
                  <a:cubicBezTo>
                    <a:pt x="132" y="724"/>
                    <a:pt x="144" y="712"/>
                    <a:pt x="156" y="688"/>
                  </a:cubicBezTo>
                  <a:cubicBezTo>
                    <a:pt x="179" y="652"/>
                    <a:pt x="179" y="641"/>
                    <a:pt x="191" y="605"/>
                  </a:cubicBezTo>
                  <a:cubicBezTo>
                    <a:pt x="203" y="581"/>
                    <a:pt x="203" y="569"/>
                    <a:pt x="203" y="533"/>
                  </a:cubicBezTo>
                  <a:cubicBezTo>
                    <a:pt x="215" y="510"/>
                    <a:pt x="251" y="426"/>
                    <a:pt x="251" y="391"/>
                  </a:cubicBezTo>
                  <a:cubicBezTo>
                    <a:pt x="263" y="355"/>
                    <a:pt x="251" y="331"/>
                    <a:pt x="263" y="295"/>
                  </a:cubicBezTo>
                  <a:cubicBezTo>
                    <a:pt x="275" y="271"/>
                    <a:pt x="275" y="248"/>
                    <a:pt x="299" y="224"/>
                  </a:cubicBezTo>
                  <a:cubicBezTo>
                    <a:pt x="310" y="188"/>
                    <a:pt x="310" y="164"/>
                    <a:pt x="310" y="141"/>
                  </a:cubicBezTo>
                  <a:cubicBezTo>
                    <a:pt x="310" y="117"/>
                    <a:pt x="322" y="93"/>
                    <a:pt x="322" y="69"/>
                  </a:cubicBezTo>
                  <a:cubicBezTo>
                    <a:pt x="322" y="57"/>
                    <a:pt x="334" y="57"/>
                    <a:pt x="334" y="45"/>
                  </a:cubicBezTo>
                  <a:cubicBezTo>
                    <a:pt x="334" y="33"/>
                    <a:pt x="334" y="21"/>
                    <a:pt x="322" y="10"/>
                  </a:cubicBezTo>
                  <a:cubicBezTo>
                    <a:pt x="316" y="4"/>
                    <a:pt x="299" y="1"/>
                    <a:pt x="2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50" name="Google Shape;20250;p28"/>
            <p:cNvSpPr/>
            <p:nvPr/>
          </p:nvSpPr>
          <p:spPr>
            <a:xfrm>
              <a:off x="3922500" y="2486625"/>
              <a:ext cx="6575" cy="15925"/>
            </a:xfrm>
            <a:custGeom>
              <a:avLst/>
              <a:gdLst/>
              <a:ahLst/>
              <a:cxnLst/>
              <a:rect l="l" t="t" r="r" b="b"/>
              <a:pathLst>
                <a:path w="263" h="637" extrusionOk="0">
                  <a:moveTo>
                    <a:pt x="183" y="0"/>
                  </a:moveTo>
                  <a:cubicBezTo>
                    <a:pt x="172" y="0"/>
                    <a:pt x="162" y="2"/>
                    <a:pt x="155" y="5"/>
                  </a:cubicBezTo>
                  <a:cubicBezTo>
                    <a:pt x="151" y="9"/>
                    <a:pt x="149" y="11"/>
                    <a:pt x="147" y="11"/>
                  </a:cubicBezTo>
                  <a:cubicBezTo>
                    <a:pt x="143" y="11"/>
                    <a:pt x="143" y="5"/>
                    <a:pt x="143" y="5"/>
                  </a:cubicBezTo>
                  <a:lnTo>
                    <a:pt x="143" y="17"/>
                  </a:lnTo>
                  <a:lnTo>
                    <a:pt x="143" y="65"/>
                  </a:lnTo>
                  <a:cubicBezTo>
                    <a:pt x="143" y="77"/>
                    <a:pt x="143" y="89"/>
                    <a:pt x="132" y="112"/>
                  </a:cubicBezTo>
                  <a:lnTo>
                    <a:pt x="132" y="148"/>
                  </a:lnTo>
                  <a:lnTo>
                    <a:pt x="132" y="196"/>
                  </a:lnTo>
                  <a:cubicBezTo>
                    <a:pt x="132" y="208"/>
                    <a:pt x="96" y="232"/>
                    <a:pt x="96" y="243"/>
                  </a:cubicBezTo>
                  <a:lnTo>
                    <a:pt x="96" y="291"/>
                  </a:lnTo>
                  <a:cubicBezTo>
                    <a:pt x="96" y="303"/>
                    <a:pt x="96" y="315"/>
                    <a:pt x="84" y="327"/>
                  </a:cubicBezTo>
                  <a:lnTo>
                    <a:pt x="84" y="374"/>
                  </a:lnTo>
                  <a:lnTo>
                    <a:pt x="84" y="422"/>
                  </a:lnTo>
                  <a:cubicBezTo>
                    <a:pt x="84" y="428"/>
                    <a:pt x="84" y="428"/>
                    <a:pt x="82" y="428"/>
                  </a:cubicBezTo>
                  <a:cubicBezTo>
                    <a:pt x="81" y="428"/>
                    <a:pt x="78" y="428"/>
                    <a:pt x="72" y="434"/>
                  </a:cubicBezTo>
                  <a:cubicBezTo>
                    <a:pt x="72" y="458"/>
                    <a:pt x="60" y="529"/>
                    <a:pt x="36" y="541"/>
                  </a:cubicBezTo>
                  <a:lnTo>
                    <a:pt x="36" y="553"/>
                  </a:lnTo>
                  <a:lnTo>
                    <a:pt x="36" y="577"/>
                  </a:lnTo>
                  <a:lnTo>
                    <a:pt x="36" y="589"/>
                  </a:lnTo>
                  <a:cubicBezTo>
                    <a:pt x="1" y="636"/>
                    <a:pt x="1" y="636"/>
                    <a:pt x="12" y="636"/>
                  </a:cubicBezTo>
                  <a:cubicBezTo>
                    <a:pt x="24" y="636"/>
                    <a:pt x="24" y="613"/>
                    <a:pt x="36" y="601"/>
                  </a:cubicBezTo>
                  <a:cubicBezTo>
                    <a:pt x="36" y="589"/>
                    <a:pt x="60" y="577"/>
                    <a:pt x="60" y="553"/>
                  </a:cubicBezTo>
                  <a:cubicBezTo>
                    <a:pt x="60" y="541"/>
                    <a:pt x="72" y="529"/>
                    <a:pt x="72" y="517"/>
                  </a:cubicBezTo>
                  <a:cubicBezTo>
                    <a:pt x="72" y="493"/>
                    <a:pt x="72" y="482"/>
                    <a:pt x="84" y="470"/>
                  </a:cubicBezTo>
                  <a:cubicBezTo>
                    <a:pt x="84" y="446"/>
                    <a:pt x="96" y="434"/>
                    <a:pt x="120" y="422"/>
                  </a:cubicBezTo>
                  <a:cubicBezTo>
                    <a:pt x="120" y="410"/>
                    <a:pt x="132" y="398"/>
                    <a:pt x="132" y="374"/>
                  </a:cubicBezTo>
                  <a:cubicBezTo>
                    <a:pt x="132" y="362"/>
                    <a:pt x="132" y="351"/>
                    <a:pt x="143" y="327"/>
                  </a:cubicBezTo>
                  <a:cubicBezTo>
                    <a:pt x="155" y="315"/>
                    <a:pt x="179" y="279"/>
                    <a:pt x="191" y="243"/>
                  </a:cubicBezTo>
                  <a:cubicBezTo>
                    <a:pt x="203" y="232"/>
                    <a:pt x="191" y="208"/>
                    <a:pt x="191" y="196"/>
                  </a:cubicBezTo>
                  <a:cubicBezTo>
                    <a:pt x="191" y="184"/>
                    <a:pt x="203" y="172"/>
                    <a:pt x="215" y="148"/>
                  </a:cubicBezTo>
                  <a:cubicBezTo>
                    <a:pt x="215" y="136"/>
                    <a:pt x="215" y="124"/>
                    <a:pt x="239" y="112"/>
                  </a:cubicBezTo>
                  <a:cubicBezTo>
                    <a:pt x="239" y="89"/>
                    <a:pt x="251" y="77"/>
                    <a:pt x="251" y="65"/>
                  </a:cubicBezTo>
                  <a:cubicBezTo>
                    <a:pt x="251" y="59"/>
                    <a:pt x="254" y="59"/>
                    <a:pt x="257" y="59"/>
                  </a:cubicBezTo>
                  <a:cubicBezTo>
                    <a:pt x="260" y="59"/>
                    <a:pt x="263" y="59"/>
                    <a:pt x="263" y="53"/>
                  </a:cubicBezTo>
                  <a:cubicBezTo>
                    <a:pt x="263" y="29"/>
                    <a:pt x="263" y="29"/>
                    <a:pt x="251" y="17"/>
                  </a:cubicBezTo>
                  <a:cubicBezTo>
                    <a:pt x="242" y="9"/>
                    <a:pt x="210" y="0"/>
                    <a:pt x="1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51" name="Google Shape;20251;p28"/>
            <p:cNvSpPr/>
            <p:nvPr/>
          </p:nvSpPr>
          <p:spPr>
            <a:xfrm>
              <a:off x="4079375" y="3126850"/>
              <a:ext cx="8800" cy="67725"/>
            </a:xfrm>
            <a:custGeom>
              <a:avLst/>
              <a:gdLst/>
              <a:ahLst/>
              <a:cxnLst/>
              <a:rect l="l" t="t" r="r" b="b"/>
              <a:pathLst>
                <a:path w="352" h="2709" extrusionOk="0">
                  <a:moveTo>
                    <a:pt x="50" y="1"/>
                  </a:moveTo>
                  <a:cubicBezTo>
                    <a:pt x="49" y="1"/>
                    <a:pt x="48" y="3"/>
                    <a:pt x="48" y="7"/>
                  </a:cubicBezTo>
                  <a:cubicBezTo>
                    <a:pt x="36" y="42"/>
                    <a:pt x="36" y="90"/>
                    <a:pt x="12" y="126"/>
                  </a:cubicBezTo>
                  <a:cubicBezTo>
                    <a:pt x="12" y="173"/>
                    <a:pt x="0" y="257"/>
                    <a:pt x="0" y="316"/>
                  </a:cubicBezTo>
                  <a:lnTo>
                    <a:pt x="0" y="530"/>
                  </a:lnTo>
                  <a:lnTo>
                    <a:pt x="0" y="733"/>
                  </a:lnTo>
                  <a:lnTo>
                    <a:pt x="0" y="947"/>
                  </a:lnTo>
                  <a:lnTo>
                    <a:pt x="0" y="1150"/>
                  </a:lnTo>
                  <a:cubicBezTo>
                    <a:pt x="0" y="1233"/>
                    <a:pt x="12" y="1292"/>
                    <a:pt x="12" y="1364"/>
                  </a:cubicBezTo>
                  <a:cubicBezTo>
                    <a:pt x="12" y="1435"/>
                    <a:pt x="24" y="1495"/>
                    <a:pt x="24" y="1566"/>
                  </a:cubicBezTo>
                  <a:cubicBezTo>
                    <a:pt x="24" y="1650"/>
                    <a:pt x="48" y="1709"/>
                    <a:pt x="48" y="1781"/>
                  </a:cubicBezTo>
                  <a:cubicBezTo>
                    <a:pt x="60" y="1852"/>
                    <a:pt x="72" y="1912"/>
                    <a:pt x="84" y="1971"/>
                  </a:cubicBezTo>
                  <a:cubicBezTo>
                    <a:pt x="107" y="2031"/>
                    <a:pt x="107" y="2102"/>
                    <a:pt x="119" y="2185"/>
                  </a:cubicBezTo>
                  <a:cubicBezTo>
                    <a:pt x="131" y="2245"/>
                    <a:pt x="143" y="2316"/>
                    <a:pt x="167" y="2376"/>
                  </a:cubicBezTo>
                  <a:cubicBezTo>
                    <a:pt x="179" y="2435"/>
                    <a:pt x="191" y="2519"/>
                    <a:pt x="203" y="2566"/>
                  </a:cubicBezTo>
                  <a:cubicBezTo>
                    <a:pt x="226" y="2614"/>
                    <a:pt x="203" y="2614"/>
                    <a:pt x="226" y="2638"/>
                  </a:cubicBezTo>
                  <a:cubicBezTo>
                    <a:pt x="238" y="2674"/>
                    <a:pt x="238" y="2674"/>
                    <a:pt x="262" y="2697"/>
                  </a:cubicBezTo>
                  <a:cubicBezTo>
                    <a:pt x="270" y="2705"/>
                    <a:pt x="278" y="2708"/>
                    <a:pt x="286" y="2708"/>
                  </a:cubicBezTo>
                  <a:cubicBezTo>
                    <a:pt x="316" y="2708"/>
                    <a:pt x="345" y="2663"/>
                    <a:pt x="345" y="2626"/>
                  </a:cubicBezTo>
                  <a:cubicBezTo>
                    <a:pt x="345" y="2602"/>
                    <a:pt x="348" y="2602"/>
                    <a:pt x="350" y="2602"/>
                  </a:cubicBezTo>
                  <a:cubicBezTo>
                    <a:pt x="351" y="2602"/>
                    <a:pt x="351" y="2602"/>
                    <a:pt x="345" y="2578"/>
                  </a:cubicBezTo>
                  <a:cubicBezTo>
                    <a:pt x="322" y="2543"/>
                    <a:pt x="298" y="2400"/>
                    <a:pt x="286" y="2340"/>
                  </a:cubicBezTo>
                  <a:cubicBezTo>
                    <a:pt x="262" y="2281"/>
                    <a:pt x="250" y="2209"/>
                    <a:pt x="238" y="2150"/>
                  </a:cubicBezTo>
                  <a:cubicBezTo>
                    <a:pt x="226" y="2090"/>
                    <a:pt x="203" y="2019"/>
                    <a:pt x="191" y="1959"/>
                  </a:cubicBezTo>
                  <a:cubicBezTo>
                    <a:pt x="179" y="1900"/>
                    <a:pt x="167" y="1828"/>
                    <a:pt x="143" y="1769"/>
                  </a:cubicBezTo>
                  <a:cubicBezTo>
                    <a:pt x="131" y="1709"/>
                    <a:pt x="143" y="1626"/>
                    <a:pt x="131" y="1554"/>
                  </a:cubicBezTo>
                  <a:cubicBezTo>
                    <a:pt x="119" y="1495"/>
                    <a:pt x="107" y="1423"/>
                    <a:pt x="107" y="1364"/>
                  </a:cubicBezTo>
                  <a:cubicBezTo>
                    <a:pt x="84" y="1304"/>
                    <a:pt x="84" y="1233"/>
                    <a:pt x="84" y="1173"/>
                  </a:cubicBezTo>
                  <a:cubicBezTo>
                    <a:pt x="84" y="1114"/>
                    <a:pt x="72" y="1031"/>
                    <a:pt x="60" y="971"/>
                  </a:cubicBezTo>
                  <a:cubicBezTo>
                    <a:pt x="60" y="911"/>
                    <a:pt x="48" y="840"/>
                    <a:pt x="48" y="780"/>
                  </a:cubicBezTo>
                  <a:lnTo>
                    <a:pt x="48" y="709"/>
                  </a:lnTo>
                  <a:lnTo>
                    <a:pt x="48" y="257"/>
                  </a:lnTo>
                  <a:lnTo>
                    <a:pt x="48" y="185"/>
                  </a:lnTo>
                  <a:lnTo>
                    <a:pt x="48" y="126"/>
                  </a:lnTo>
                  <a:lnTo>
                    <a:pt x="48" y="66"/>
                  </a:lnTo>
                  <a:cubicBezTo>
                    <a:pt x="56" y="15"/>
                    <a:pt x="53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52" name="Google Shape;20252;p28"/>
            <p:cNvSpPr/>
            <p:nvPr/>
          </p:nvSpPr>
          <p:spPr>
            <a:xfrm>
              <a:off x="4088000" y="3133125"/>
              <a:ext cx="5975" cy="43475"/>
            </a:xfrm>
            <a:custGeom>
              <a:avLst/>
              <a:gdLst/>
              <a:ahLst/>
              <a:cxnLst/>
              <a:rect l="l" t="t" r="r" b="b"/>
              <a:pathLst>
                <a:path w="239" h="1739" extrusionOk="0">
                  <a:moveTo>
                    <a:pt x="22" y="1"/>
                  </a:moveTo>
                  <a:cubicBezTo>
                    <a:pt x="21" y="1"/>
                    <a:pt x="18" y="7"/>
                    <a:pt x="12" y="18"/>
                  </a:cubicBezTo>
                  <a:cubicBezTo>
                    <a:pt x="0" y="29"/>
                    <a:pt x="0" y="53"/>
                    <a:pt x="0" y="89"/>
                  </a:cubicBezTo>
                  <a:lnTo>
                    <a:pt x="0" y="208"/>
                  </a:lnTo>
                  <a:lnTo>
                    <a:pt x="0" y="339"/>
                  </a:lnTo>
                  <a:lnTo>
                    <a:pt x="0" y="470"/>
                  </a:lnTo>
                  <a:lnTo>
                    <a:pt x="0" y="601"/>
                  </a:lnTo>
                  <a:lnTo>
                    <a:pt x="0" y="744"/>
                  </a:lnTo>
                  <a:cubicBezTo>
                    <a:pt x="0" y="780"/>
                    <a:pt x="12" y="815"/>
                    <a:pt x="12" y="875"/>
                  </a:cubicBezTo>
                  <a:cubicBezTo>
                    <a:pt x="12" y="934"/>
                    <a:pt x="24" y="1065"/>
                    <a:pt x="24" y="1125"/>
                  </a:cubicBezTo>
                  <a:cubicBezTo>
                    <a:pt x="24" y="1184"/>
                    <a:pt x="36" y="1220"/>
                    <a:pt x="60" y="1256"/>
                  </a:cubicBezTo>
                  <a:cubicBezTo>
                    <a:pt x="60" y="1303"/>
                    <a:pt x="60" y="1351"/>
                    <a:pt x="72" y="1399"/>
                  </a:cubicBezTo>
                  <a:cubicBezTo>
                    <a:pt x="72" y="1434"/>
                    <a:pt x="84" y="1482"/>
                    <a:pt x="96" y="1530"/>
                  </a:cubicBezTo>
                  <a:cubicBezTo>
                    <a:pt x="96" y="1577"/>
                    <a:pt x="120" y="1613"/>
                    <a:pt x="120" y="1649"/>
                  </a:cubicBezTo>
                  <a:lnTo>
                    <a:pt x="120" y="1696"/>
                  </a:lnTo>
                  <a:cubicBezTo>
                    <a:pt x="131" y="1708"/>
                    <a:pt x="131" y="1708"/>
                    <a:pt x="143" y="1732"/>
                  </a:cubicBezTo>
                  <a:cubicBezTo>
                    <a:pt x="150" y="1737"/>
                    <a:pt x="157" y="1739"/>
                    <a:pt x="164" y="1739"/>
                  </a:cubicBezTo>
                  <a:cubicBezTo>
                    <a:pt x="193" y="1739"/>
                    <a:pt x="219" y="1706"/>
                    <a:pt x="239" y="1696"/>
                  </a:cubicBezTo>
                  <a:lnTo>
                    <a:pt x="239" y="1661"/>
                  </a:lnTo>
                  <a:lnTo>
                    <a:pt x="239" y="1613"/>
                  </a:lnTo>
                  <a:cubicBezTo>
                    <a:pt x="239" y="1589"/>
                    <a:pt x="215" y="1530"/>
                    <a:pt x="203" y="1494"/>
                  </a:cubicBezTo>
                  <a:cubicBezTo>
                    <a:pt x="191" y="1458"/>
                    <a:pt x="191" y="1411"/>
                    <a:pt x="179" y="1375"/>
                  </a:cubicBezTo>
                  <a:cubicBezTo>
                    <a:pt x="155" y="1339"/>
                    <a:pt x="155" y="1291"/>
                    <a:pt x="143" y="1256"/>
                  </a:cubicBezTo>
                  <a:cubicBezTo>
                    <a:pt x="131" y="1220"/>
                    <a:pt x="131" y="1172"/>
                    <a:pt x="120" y="1137"/>
                  </a:cubicBezTo>
                  <a:cubicBezTo>
                    <a:pt x="120" y="1101"/>
                    <a:pt x="131" y="1053"/>
                    <a:pt x="120" y="1006"/>
                  </a:cubicBezTo>
                  <a:cubicBezTo>
                    <a:pt x="120" y="970"/>
                    <a:pt x="96" y="922"/>
                    <a:pt x="96" y="875"/>
                  </a:cubicBezTo>
                  <a:cubicBezTo>
                    <a:pt x="96" y="827"/>
                    <a:pt x="84" y="780"/>
                    <a:pt x="84" y="744"/>
                  </a:cubicBezTo>
                  <a:cubicBezTo>
                    <a:pt x="84" y="696"/>
                    <a:pt x="72" y="649"/>
                    <a:pt x="72" y="613"/>
                  </a:cubicBezTo>
                  <a:cubicBezTo>
                    <a:pt x="72" y="565"/>
                    <a:pt x="60" y="518"/>
                    <a:pt x="60" y="494"/>
                  </a:cubicBezTo>
                  <a:lnTo>
                    <a:pt x="60" y="434"/>
                  </a:lnTo>
                  <a:cubicBezTo>
                    <a:pt x="60" y="387"/>
                    <a:pt x="48" y="196"/>
                    <a:pt x="48" y="148"/>
                  </a:cubicBezTo>
                  <a:lnTo>
                    <a:pt x="48" y="101"/>
                  </a:lnTo>
                  <a:lnTo>
                    <a:pt x="48" y="53"/>
                  </a:lnTo>
                  <a:cubicBezTo>
                    <a:pt x="48" y="41"/>
                    <a:pt x="48" y="29"/>
                    <a:pt x="24" y="29"/>
                  </a:cubicBezTo>
                  <a:cubicBezTo>
                    <a:pt x="24" y="10"/>
                    <a:pt x="24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53" name="Google Shape;20253;p28"/>
            <p:cNvSpPr/>
            <p:nvPr/>
          </p:nvSpPr>
          <p:spPr>
            <a:xfrm>
              <a:off x="4098125" y="3143375"/>
              <a:ext cx="5675" cy="35225"/>
            </a:xfrm>
            <a:custGeom>
              <a:avLst/>
              <a:gdLst/>
              <a:ahLst/>
              <a:cxnLst/>
              <a:rect l="l" t="t" r="r" b="b"/>
              <a:pathLst>
                <a:path w="227" h="1409" extrusionOk="0">
                  <a:moveTo>
                    <a:pt x="36" y="0"/>
                  </a:moveTo>
                  <a:cubicBezTo>
                    <a:pt x="12" y="24"/>
                    <a:pt x="12" y="24"/>
                    <a:pt x="12" y="36"/>
                  </a:cubicBezTo>
                  <a:cubicBezTo>
                    <a:pt x="12" y="48"/>
                    <a:pt x="0" y="60"/>
                    <a:pt x="0" y="96"/>
                  </a:cubicBezTo>
                  <a:lnTo>
                    <a:pt x="0" y="203"/>
                  </a:lnTo>
                  <a:cubicBezTo>
                    <a:pt x="0" y="227"/>
                    <a:pt x="0" y="274"/>
                    <a:pt x="12" y="298"/>
                  </a:cubicBezTo>
                  <a:cubicBezTo>
                    <a:pt x="12" y="334"/>
                    <a:pt x="24" y="358"/>
                    <a:pt x="24" y="405"/>
                  </a:cubicBezTo>
                  <a:lnTo>
                    <a:pt x="24" y="512"/>
                  </a:lnTo>
                  <a:lnTo>
                    <a:pt x="24" y="620"/>
                  </a:lnTo>
                  <a:cubicBezTo>
                    <a:pt x="24" y="643"/>
                    <a:pt x="36" y="679"/>
                    <a:pt x="36" y="715"/>
                  </a:cubicBezTo>
                  <a:cubicBezTo>
                    <a:pt x="36" y="762"/>
                    <a:pt x="36" y="870"/>
                    <a:pt x="48" y="917"/>
                  </a:cubicBezTo>
                  <a:cubicBezTo>
                    <a:pt x="48" y="953"/>
                    <a:pt x="72" y="977"/>
                    <a:pt x="72" y="1012"/>
                  </a:cubicBezTo>
                  <a:lnTo>
                    <a:pt x="72" y="1120"/>
                  </a:lnTo>
                  <a:cubicBezTo>
                    <a:pt x="72" y="1155"/>
                    <a:pt x="84" y="1191"/>
                    <a:pt x="84" y="1227"/>
                  </a:cubicBezTo>
                  <a:cubicBezTo>
                    <a:pt x="84" y="1251"/>
                    <a:pt x="84" y="1298"/>
                    <a:pt x="96" y="1334"/>
                  </a:cubicBezTo>
                  <a:lnTo>
                    <a:pt x="96" y="1370"/>
                  </a:lnTo>
                  <a:cubicBezTo>
                    <a:pt x="96" y="1393"/>
                    <a:pt x="96" y="1393"/>
                    <a:pt x="131" y="1405"/>
                  </a:cubicBezTo>
                  <a:cubicBezTo>
                    <a:pt x="133" y="1408"/>
                    <a:pt x="137" y="1409"/>
                    <a:pt x="142" y="1409"/>
                  </a:cubicBezTo>
                  <a:cubicBezTo>
                    <a:pt x="163" y="1409"/>
                    <a:pt x="205" y="1389"/>
                    <a:pt x="215" y="1370"/>
                  </a:cubicBezTo>
                  <a:cubicBezTo>
                    <a:pt x="226" y="1358"/>
                    <a:pt x="226" y="1358"/>
                    <a:pt x="226" y="1346"/>
                  </a:cubicBezTo>
                  <a:lnTo>
                    <a:pt x="226" y="1310"/>
                  </a:lnTo>
                  <a:cubicBezTo>
                    <a:pt x="226" y="1298"/>
                    <a:pt x="215" y="1251"/>
                    <a:pt x="215" y="1215"/>
                  </a:cubicBezTo>
                  <a:cubicBezTo>
                    <a:pt x="215" y="1179"/>
                    <a:pt x="203" y="1132"/>
                    <a:pt x="203" y="1108"/>
                  </a:cubicBezTo>
                  <a:cubicBezTo>
                    <a:pt x="203" y="1072"/>
                    <a:pt x="191" y="1048"/>
                    <a:pt x="191" y="1001"/>
                  </a:cubicBezTo>
                  <a:cubicBezTo>
                    <a:pt x="191" y="977"/>
                    <a:pt x="167" y="941"/>
                    <a:pt x="155" y="893"/>
                  </a:cubicBezTo>
                  <a:cubicBezTo>
                    <a:pt x="155" y="870"/>
                    <a:pt x="167" y="822"/>
                    <a:pt x="155" y="798"/>
                  </a:cubicBezTo>
                  <a:cubicBezTo>
                    <a:pt x="155" y="762"/>
                    <a:pt x="143" y="739"/>
                    <a:pt x="143" y="691"/>
                  </a:cubicBezTo>
                  <a:cubicBezTo>
                    <a:pt x="143" y="655"/>
                    <a:pt x="131" y="620"/>
                    <a:pt x="131" y="584"/>
                  </a:cubicBezTo>
                  <a:cubicBezTo>
                    <a:pt x="131" y="548"/>
                    <a:pt x="107" y="524"/>
                    <a:pt x="96" y="477"/>
                  </a:cubicBezTo>
                  <a:cubicBezTo>
                    <a:pt x="96" y="453"/>
                    <a:pt x="84" y="405"/>
                    <a:pt x="84" y="370"/>
                  </a:cubicBezTo>
                  <a:lnTo>
                    <a:pt x="84" y="334"/>
                  </a:lnTo>
                  <a:cubicBezTo>
                    <a:pt x="84" y="286"/>
                    <a:pt x="48" y="155"/>
                    <a:pt x="48" y="108"/>
                  </a:cubicBezTo>
                  <a:lnTo>
                    <a:pt x="48" y="60"/>
                  </a:lnTo>
                  <a:lnTo>
                    <a:pt x="48" y="36"/>
                  </a:lnTo>
                  <a:cubicBezTo>
                    <a:pt x="48" y="12"/>
                    <a:pt x="48" y="12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54" name="Google Shape;20254;p28"/>
            <p:cNvSpPr/>
            <p:nvPr/>
          </p:nvSpPr>
          <p:spPr>
            <a:xfrm>
              <a:off x="4109125" y="3148725"/>
              <a:ext cx="5975" cy="40275"/>
            </a:xfrm>
            <a:custGeom>
              <a:avLst/>
              <a:gdLst/>
              <a:ahLst/>
              <a:cxnLst/>
              <a:rect l="l" t="t" r="r" b="b"/>
              <a:pathLst>
                <a:path w="239" h="1611" extrusionOk="0">
                  <a:moveTo>
                    <a:pt x="48" y="1"/>
                  </a:moveTo>
                  <a:cubicBezTo>
                    <a:pt x="25" y="1"/>
                    <a:pt x="13" y="1"/>
                    <a:pt x="13" y="13"/>
                  </a:cubicBezTo>
                  <a:cubicBezTo>
                    <a:pt x="13" y="25"/>
                    <a:pt x="1" y="60"/>
                    <a:pt x="1" y="84"/>
                  </a:cubicBezTo>
                  <a:lnTo>
                    <a:pt x="1" y="203"/>
                  </a:lnTo>
                  <a:cubicBezTo>
                    <a:pt x="1" y="251"/>
                    <a:pt x="1" y="275"/>
                    <a:pt x="13" y="322"/>
                  </a:cubicBezTo>
                  <a:cubicBezTo>
                    <a:pt x="13" y="370"/>
                    <a:pt x="25" y="394"/>
                    <a:pt x="25" y="441"/>
                  </a:cubicBezTo>
                  <a:lnTo>
                    <a:pt x="25" y="560"/>
                  </a:lnTo>
                  <a:lnTo>
                    <a:pt x="25" y="679"/>
                  </a:lnTo>
                  <a:cubicBezTo>
                    <a:pt x="25" y="727"/>
                    <a:pt x="48" y="751"/>
                    <a:pt x="48" y="798"/>
                  </a:cubicBezTo>
                  <a:cubicBezTo>
                    <a:pt x="48" y="858"/>
                    <a:pt x="48" y="977"/>
                    <a:pt x="60" y="1037"/>
                  </a:cubicBezTo>
                  <a:cubicBezTo>
                    <a:pt x="60" y="1096"/>
                    <a:pt x="72" y="1108"/>
                    <a:pt x="72" y="1156"/>
                  </a:cubicBezTo>
                  <a:lnTo>
                    <a:pt x="72" y="1275"/>
                  </a:lnTo>
                  <a:cubicBezTo>
                    <a:pt x="72" y="1322"/>
                    <a:pt x="84" y="1370"/>
                    <a:pt x="84" y="1394"/>
                  </a:cubicBezTo>
                  <a:cubicBezTo>
                    <a:pt x="84" y="1441"/>
                    <a:pt x="84" y="1489"/>
                    <a:pt x="108" y="1513"/>
                  </a:cubicBezTo>
                  <a:lnTo>
                    <a:pt x="108" y="1560"/>
                  </a:lnTo>
                  <a:cubicBezTo>
                    <a:pt x="108" y="1572"/>
                    <a:pt x="108" y="1572"/>
                    <a:pt x="132" y="1608"/>
                  </a:cubicBezTo>
                  <a:cubicBezTo>
                    <a:pt x="133" y="1610"/>
                    <a:pt x="136" y="1610"/>
                    <a:pt x="140" y="1610"/>
                  </a:cubicBezTo>
                  <a:cubicBezTo>
                    <a:pt x="165" y="1610"/>
                    <a:pt x="227" y="1581"/>
                    <a:pt x="227" y="1560"/>
                  </a:cubicBezTo>
                  <a:cubicBezTo>
                    <a:pt x="227" y="1525"/>
                    <a:pt x="239" y="1549"/>
                    <a:pt x="239" y="1525"/>
                  </a:cubicBezTo>
                  <a:lnTo>
                    <a:pt x="239" y="1501"/>
                  </a:lnTo>
                  <a:cubicBezTo>
                    <a:pt x="239" y="1465"/>
                    <a:pt x="227" y="1429"/>
                    <a:pt x="227" y="1382"/>
                  </a:cubicBezTo>
                  <a:cubicBezTo>
                    <a:pt x="227" y="1346"/>
                    <a:pt x="203" y="1310"/>
                    <a:pt x="203" y="1263"/>
                  </a:cubicBezTo>
                  <a:cubicBezTo>
                    <a:pt x="203" y="1215"/>
                    <a:pt x="191" y="1191"/>
                    <a:pt x="191" y="1144"/>
                  </a:cubicBezTo>
                  <a:cubicBezTo>
                    <a:pt x="191" y="1096"/>
                    <a:pt x="179" y="1072"/>
                    <a:pt x="167" y="1025"/>
                  </a:cubicBezTo>
                  <a:cubicBezTo>
                    <a:pt x="167" y="977"/>
                    <a:pt x="179" y="953"/>
                    <a:pt x="167" y="906"/>
                  </a:cubicBezTo>
                  <a:cubicBezTo>
                    <a:pt x="167" y="858"/>
                    <a:pt x="144" y="834"/>
                    <a:pt x="144" y="787"/>
                  </a:cubicBezTo>
                  <a:cubicBezTo>
                    <a:pt x="144" y="739"/>
                    <a:pt x="132" y="715"/>
                    <a:pt x="132" y="667"/>
                  </a:cubicBezTo>
                  <a:cubicBezTo>
                    <a:pt x="132" y="620"/>
                    <a:pt x="120" y="596"/>
                    <a:pt x="108" y="548"/>
                  </a:cubicBezTo>
                  <a:cubicBezTo>
                    <a:pt x="108" y="501"/>
                    <a:pt x="84" y="453"/>
                    <a:pt x="84" y="429"/>
                  </a:cubicBezTo>
                  <a:lnTo>
                    <a:pt x="84" y="382"/>
                  </a:lnTo>
                  <a:cubicBezTo>
                    <a:pt x="84" y="334"/>
                    <a:pt x="60" y="156"/>
                    <a:pt x="60" y="120"/>
                  </a:cubicBezTo>
                  <a:lnTo>
                    <a:pt x="60" y="72"/>
                  </a:lnTo>
                  <a:lnTo>
                    <a:pt x="60" y="25"/>
                  </a:lnTo>
                  <a:cubicBezTo>
                    <a:pt x="60" y="13"/>
                    <a:pt x="60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55" name="Google Shape;20255;p28"/>
            <p:cNvSpPr/>
            <p:nvPr/>
          </p:nvSpPr>
          <p:spPr>
            <a:xfrm>
              <a:off x="4120750" y="3153800"/>
              <a:ext cx="6850" cy="40275"/>
            </a:xfrm>
            <a:custGeom>
              <a:avLst/>
              <a:gdLst/>
              <a:ahLst/>
              <a:cxnLst/>
              <a:rect l="l" t="t" r="r" b="b"/>
              <a:pathLst>
                <a:path w="274" h="1611" extrusionOk="0">
                  <a:moveTo>
                    <a:pt x="72" y="0"/>
                  </a:moveTo>
                  <a:cubicBezTo>
                    <a:pt x="12" y="0"/>
                    <a:pt x="12" y="0"/>
                    <a:pt x="12" y="24"/>
                  </a:cubicBezTo>
                  <a:cubicBezTo>
                    <a:pt x="12" y="36"/>
                    <a:pt x="0" y="60"/>
                    <a:pt x="0" y="95"/>
                  </a:cubicBezTo>
                  <a:cubicBezTo>
                    <a:pt x="0" y="119"/>
                    <a:pt x="0" y="167"/>
                    <a:pt x="12" y="214"/>
                  </a:cubicBezTo>
                  <a:cubicBezTo>
                    <a:pt x="12" y="250"/>
                    <a:pt x="12" y="298"/>
                    <a:pt x="24" y="334"/>
                  </a:cubicBezTo>
                  <a:cubicBezTo>
                    <a:pt x="24" y="369"/>
                    <a:pt x="36" y="405"/>
                    <a:pt x="36" y="453"/>
                  </a:cubicBezTo>
                  <a:lnTo>
                    <a:pt x="36" y="572"/>
                  </a:lnTo>
                  <a:cubicBezTo>
                    <a:pt x="36" y="607"/>
                    <a:pt x="36" y="643"/>
                    <a:pt x="60" y="691"/>
                  </a:cubicBezTo>
                  <a:cubicBezTo>
                    <a:pt x="60" y="726"/>
                    <a:pt x="72" y="762"/>
                    <a:pt x="72" y="810"/>
                  </a:cubicBezTo>
                  <a:cubicBezTo>
                    <a:pt x="72" y="869"/>
                    <a:pt x="83" y="988"/>
                    <a:pt x="83" y="1048"/>
                  </a:cubicBezTo>
                  <a:cubicBezTo>
                    <a:pt x="83" y="1107"/>
                    <a:pt x="95" y="1119"/>
                    <a:pt x="119" y="1167"/>
                  </a:cubicBezTo>
                  <a:cubicBezTo>
                    <a:pt x="131" y="1203"/>
                    <a:pt x="119" y="1250"/>
                    <a:pt x="119" y="1286"/>
                  </a:cubicBezTo>
                  <a:cubicBezTo>
                    <a:pt x="119" y="1322"/>
                    <a:pt x="131" y="1369"/>
                    <a:pt x="131" y="1405"/>
                  </a:cubicBezTo>
                  <a:cubicBezTo>
                    <a:pt x="131" y="1441"/>
                    <a:pt x="143" y="1488"/>
                    <a:pt x="143" y="1524"/>
                  </a:cubicBezTo>
                  <a:lnTo>
                    <a:pt x="143" y="1560"/>
                  </a:lnTo>
                  <a:cubicBezTo>
                    <a:pt x="143" y="1584"/>
                    <a:pt x="143" y="1584"/>
                    <a:pt x="179" y="1607"/>
                  </a:cubicBezTo>
                  <a:cubicBezTo>
                    <a:pt x="181" y="1610"/>
                    <a:pt x="184" y="1611"/>
                    <a:pt x="189" y="1611"/>
                  </a:cubicBezTo>
                  <a:cubicBezTo>
                    <a:pt x="210" y="1611"/>
                    <a:pt x="252" y="1589"/>
                    <a:pt x="262" y="1560"/>
                  </a:cubicBezTo>
                  <a:cubicBezTo>
                    <a:pt x="262" y="1536"/>
                    <a:pt x="274" y="1548"/>
                    <a:pt x="274" y="1536"/>
                  </a:cubicBezTo>
                  <a:lnTo>
                    <a:pt x="274" y="1500"/>
                  </a:lnTo>
                  <a:cubicBezTo>
                    <a:pt x="274" y="1477"/>
                    <a:pt x="262" y="1429"/>
                    <a:pt x="262" y="1381"/>
                  </a:cubicBezTo>
                  <a:cubicBezTo>
                    <a:pt x="262" y="1357"/>
                    <a:pt x="250" y="1310"/>
                    <a:pt x="250" y="1262"/>
                  </a:cubicBezTo>
                  <a:cubicBezTo>
                    <a:pt x="250" y="1226"/>
                    <a:pt x="238" y="1191"/>
                    <a:pt x="238" y="1143"/>
                  </a:cubicBezTo>
                  <a:cubicBezTo>
                    <a:pt x="238" y="1107"/>
                    <a:pt x="214" y="1072"/>
                    <a:pt x="203" y="1024"/>
                  </a:cubicBezTo>
                  <a:cubicBezTo>
                    <a:pt x="203" y="988"/>
                    <a:pt x="214" y="941"/>
                    <a:pt x="203" y="905"/>
                  </a:cubicBezTo>
                  <a:cubicBezTo>
                    <a:pt x="203" y="869"/>
                    <a:pt x="191" y="834"/>
                    <a:pt x="179" y="786"/>
                  </a:cubicBezTo>
                  <a:cubicBezTo>
                    <a:pt x="179" y="750"/>
                    <a:pt x="155" y="715"/>
                    <a:pt x="155" y="667"/>
                  </a:cubicBezTo>
                  <a:cubicBezTo>
                    <a:pt x="155" y="631"/>
                    <a:pt x="143" y="595"/>
                    <a:pt x="131" y="548"/>
                  </a:cubicBezTo>
                  <a:cubicBezTo>
                    <a:pt x="131" y="512"/>
                    <a:pt x="119" y="464"/>
                    <a:pt x="119" y="429"/>
                  </a:cubicBezTo>
                  <a:lnTo>
                    <a:pt x="119" y="393"/>
                  </a:lnTo>
                  <a:cubicBezTo>
                    <a:pt x="119" y="345"/>
                    <a:pt x="83" y="167"/>
                    <a:pt x="83" y="119"/>
                  </a:cubicBezTo>
                  <a:lnTo>
                    <a:pt x="83" y="83"/>
                  </a:lnTo>
                  <a:lnTo>
                    <a:pt x="83" y="36"/>
                  </a:lnTo>
                  <a:cubicBezTo>
                    <a:pt x="83" y="24"/>
                    <a:pt x="83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56" name="Google Shape;20256;p28"/>
            <p:cNvSpPr/>
            <p:nvPr/>
          </p:nvSpPr>
          <p:spPr>
            <a:xfrm>
              <a:off x="4138900" y="3168975"/>
              <a:ext cx="7175" cy="40400"/>
            </a:xfrm>
            <a:custGeom>
              <a:avLst/>
              <a:gdLst/>
              <a:ahLst/>
              <a:cxnLst/>
              <a:rect l="l" t="t" r="r" b="b"/>
              <a:pathLst>
                <a:path w="287" h="1616" extrusionOk="0">
                  <a:moveTo>
                    <a:pt x="12" y="0"/>
                  </a:moveTo>
                  <a:cubicBezTo>
                    <a:pt x="15" y="3"/>
                    <a:pt x="18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lnTo>
                    <a:pt x="19" y="4"/>
                  </a:lnTo>
                  <a:cubicBezTo>
                    <a:pt x="19" y="4"/>
                    <a:pt x="20" y="5"/>
                    <a:pt x="20" y="5"/>
                  </a:cubicBezTo>
                  <a:lnTo>
                    <a:pt x="20" y="5"/>
                  </a:lnTo>
                  <a:cubicBezTo>
                    <a:pt x="21" y="4"/>
                    <a:pt x="21" y="3"/>
                    <a:pt x="21" y="3"/>
                  </a:cubicBezTo>
                  <a:lnTo>
                    <a:pt x="21" y="3"/>
                  </a:lnTo>
                  <a:cubicBezTo>
                    <a:pt x="21" y="3"/>
                    <a:pt x="20" y="4"/>
                    <a:pt x="19" y="4"/>
                  </a:cubicBezTo>
                  <a:lnTo>
                    <a:pt x="19" y="4"/>
                  </a:lnTo>
                  <a:cubicBezTo>
                    <a:pt x="17" y="2"/>
                    <a:pt x="15" y="0"/>
                    <a:pt x="12" y="0"/>
                  </a:cubicBezTo>
                  <a:close/>
                  <a:moveTo>
                    <a:pt x="20" y="5"/>
                  </a:moveTo>
                  <a:lnTo>
                    <a:pt x="20" y="5"/>
                  </a:lnTo>
                  <a:cubicBezTo>
                    <a:pt x="18" y="8"/>
                    <a:pt x="16" y="13"/>
                    <a:pt x="12" y="24"/>
                  </a:cubicBezTo>
                  <a:cubicBezTo>
                    <a:pt x="12" y="36"/>
                    <a:pt x="0" y="60"/>
                    <a:pt x="0" y="96"/>
                  </a:cubicBezTo>
                  <a:cubicBezTo>
                    <a:pt x="0" y="131"/>
                    <a:pt x="0" y="167"/>
                    <a:pt x="12" y="215"/>
                  </a:cubicBezTo>
                  <a:cubicBezTo>
                    <a:pt x="12" y="238"/>
                    <a:pt x="12" y="286"/>
                    <a:pt x="24" y="334"/>
                  </a:cubicBezTo>
                  <a:cubicBezTo>
                    <a:pt x="24" y="381"/>
                    <a:pt x="48" y="405"/>
                    <a:pt x="48" y="453"/>
                  </a:cubicBezTo>
                  <a:lnTo>
                    <a:pt x="48" y="572"/>
                  </a:lnTo>
                  <a:cubicBezTo>
                    <a:pt x="48" y="619"/>
                    <a:pt x="48" y="643"/>
                    <a:pt x="60" y="691"/>
                  </a:cubicBezTo>
                  <a:cubicBezTo>
                    <a:pt x="60" y="739"/>
                    <a:pt x="72" y="762"/>
                    <a:pt x="72" y="810"/>
                  </a:cubicBezTo>
                  <a:cubicBezTo>
                    <a:pt x="72" y="870"/>
                    <a:pt x="84" y="989"/>
                    <a:pt x="84" y="1048"/>
                  </a:cubicBezTo>
                  <a:cubicBezTo>
                    <a:pt x="84" y="1108"/>
                    <a:pt x="108" y="1120"/>
                    <a:pt x="119" y="1167"/>
                  </a:cubicBezTo>
                  <a:lnTo>
                    <a:pt x="119" y="1286"/>
                  </a:lnTo>
                  <a:cubicBezTo>
                    <a:pt x="119" y="1334"/>
                    <a:pt x="131" y="1370"/>
                    <a:pt x="131" y="1405"/>
                  </a:cubicBezTo>
                  <a:cubicBezTo>
                    <a:pt x="131" y="1429"/>
                    <a:pt x="143" y="1489"/>
                    <a:pt x="143" y="1524"/>
                  </a:cubicBezTo>
                  <a:lnTo>
                    <a:pt x="143" y="1572"/>
                  </a:lnTo>
                  <a:cubicBezTo>
                    <a:pt x="143" y="1584"/>
                    <a:pt x="143" y="1584"/>
                    <a:pt x="179" y="1608"/>
                  </a:cubicBezTo>
                  <a:cubicBezTo>
                    <a:pt x="185" y="1613"/>
                    <a:pt x="191" y="1616"/>
                    <a:pt x="199" y="1616"/>
                  </a:cubicBezTo>
                  <a:cubicBezTo>
                    <a:pt x="223" y="1616"/>
                    <a:pt x="253" y="1590"/>
                    <a:pt x="262" y="1572"/>
                  </a:cubicBezTo>
                  <a:cubicBezTo>
                    <a:pt x="262" y="1536"/>
                    <a:pt x="286" y="1548"/>
                    <a:pt x="286" y="1536"/>
                  </a:cubicBezTo>
                  <a:lnTo>
                    <a:pt x="286" y="1512"/>
                  </a:lnTo>
                  <a:cubicBezTo>
                    <a:pt x="286" y="1477"/>
                    <a:pt x="262" y="1429"/>
                    <a:pt x="250" y="1393"/>
                  </a:cubicBezTo>
                  <a:cubicBezTo>
                    <a:pt x="250" y="1358"/>
                    <a:pt x="239" y="1310"/>
                    <a:pt x="239" y="1274"/>
                  </a:cubicBezTo>
                  <a:cubicBezTo>
                    <a:pt x="239" y="1227"/>
                    <a:pt x="227" y="1191"/>
                    <a:pt x="203" y="1155"/>
                  </a:cubicBezTo>
                  <a:cubicBezTo>
                    <a:pt x="203" y="1108"/>
                    <a:pt x="191" y="1072"/>
                    <a:pt x="179" y="1036"/>
                  </a:cubicBezTo>
                  <a:cubicBezTo>
                    <a:pt x="179" y="989"/>
                    <a:pt x="191" y="953"/>
                    <a:pt x="179" y="917"/>
                  </a:cubicBezTo>
                  <a:cubicBezTo>
                    <a:pt x="179" y="870"/>
                    <a:pt x="167" y="834"/>
                    <a:pt x="143" y="798"/>
                  </a:cubicBezTo>
                  <a:cubicBezTo>
                    <a:pt x="143" y="750"/>
                    <a:pt x="131" y="715"/>
                    <a:pt x="131" y="679"/>
                  </a:cubicBezTo>
                  <a:cubicBezTo>
                    <a:pt x="131" y="631"/>
                    <a:pt x="119" y="596"/>
                    <a:pt x="108" y="560"/>
                  </a:cubicBezTo>
                  <a:cubicBezTo>
                    <a:pt x="108" y="512"/>
                    <a:pt x="84" y="465"/>
                    <a:pt x="72" y="441"/>
                  </a:cubicBezTo>
                  <a:lnTo>
                    <a:pt x="72" y="393"/>
                  </a:lnTo>
                  <a:cubicBezTo>
                    <a:pt x="60" y="346"/>
                    <a:pt x="48" y="167"/>
                    <a:pt x="24" y="119"/>
                  </a:cubicBezTo>
                  <a:lnTo>
                    <a:pt x="24" y="84"/>
                  </a:lnTo>
                  <a:lnTo>
                    <a:pt x="24" y="36"/>
                  </a:lnTo>
                  <a:cubicBezTo>
                    <a:pt x="24" y="28"/>
                    <a:pt x="24" y="13"/>
                    <a:pt x="20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57" name="Google Shape;20257;p28"/>
            <p:cNvSpPr/>
            <p:nvPr/>
          </p:nvSpPr>
          <p:spPr>
            <a:xfrm>
              <a:off x="4154975" y="3178425"/>
              <a:ext cx="8050" cy="39850"/>
            </a:xfrm>
            <a:custGeom>
              <a:avLst/>
              <a:gdLst/>
              <a:ahLst/>
              <a:cxnLst/>
              <a:rect l="l" t="t" r="r" b="b"/>
              <a:pathLst>
                <a:path w="322" h="1594" extrusionOk="0">
                  <a:moveTo>
                    <a:pt x="20" y="0"/>
                  </a:moveTo>
                  <a:cubicBezTo>
                    <a:pt x="15" y="0"/>
                    <a:pt x="12" y="3"/>
                    <a:pt x="12" y="15"/>
                  </a:cubicBezTo>
                  <a:cubicBezTo>
                    <a:pt x="12" y="27"/>
                    <a:pt x="0" y="63"/>
                    <a:pt x="0" y="87"/>
                  </a:cubicBezTo>
                  <a:lnTo>
                    <a:pt x="0" y="206"/>
                  </a:lnTo>
                  <a:cubicBezTo>
                    <a:pt x="0" y="241"/>
                    <a:pt x="0" y="277"/>
                    <a:pt x="12" y="325"/>
                  </a:cubicBezTo>
                  <a:cubicBezTo>
                    <a:pt x="12" y="372"/>
                    <a:pt x="24" y="396"/>
                    <a:pt x="24" y="444"/>
                  </a:cubicBezTo>
                  <a:lnTo>
                    <a:pt x="24" y="563"/>
                  </a:lnTo>
                  <a:cubicBezTo>
                    <a:pt x="24" y="611"/>
                    <a:pt x="24" y="634"/>
                    <a:pt x="36" y="682"/>
                  </a:cubicBezTo>
                  <a:cubicBezTo>
                    <a:pt x="36" y="730"/>
                    <a:pt x="60" y="753"/>
                    <a:pt x="60" y="801"/>
                  </a:cubicBezTo>
                  <a:cubicBezTo>
                    <a:pt x="60" y="861"/>
                    <a:pt x="72" y="980"/>
                    <a:pt x="84" y="1039"/>
                  </a:cubicBezTo>
                  <a:cubicBezTo>
                    <a:pt x="96" y="1099"/>
                    <a:pt x="119" y="1111"/>
                    <a:pt x="119" y="1158"/>
                  </a:cubicBezTo>
                  <a:cubicBezTo>
                    <a:pt x="131" y="1206"/>
                    <a:pt x="119" y="1230"/>
                    <a:pt x="131" y="1277"/>
                  </a:cubicBezTo>
                  <a:cubicBezTo>
                    <a:pt x="131" y="1325"/>
                    <a:pt x="143" y="1349"/>
                    <a:pt x="155" y="1396"/>
                  </a:cubicBezTo>
                  <a:cubicBezTo>
                    <a:pt x="179" y="1432"/>
                    <a:pt x="179" y="1492"/>
                    <a:pt x="191" y="1515"/>
                  </a:cubicBezTo>
                  <a:cubicBezTo>
                    <a:pt x="203" y="1551"/>
                    <a:pt x="191" y="1551"/>
                    <a:pt x="203" y="1563"/>
                  </a:cubicBezTo>
                  <a:lnTo>
                    <a:pt x="238" y="1587"/>
                  </a:lnTo>
                  <a:cubicBezTo>
                    <a:pt x="243" y="1592"/>
                    <a:pt x="249" y="1593"/>
                    <a:pt x="255" y="1593"/>
                  </a:cubicBezTo>
                  <a:cubicBezTo>
                    <a:pt x="280" y="1593"/>
                    <a:pt x="312" y="1561"/>
                    <a:pt x="322" y="1551"/>
                  </a:cubicBezTo>
                  <a:lnTo>
                    <a:pt x="322" y="1515"/>
                  </a:lnTo>
                  <a:cubicBezTo>
                    <a:pt x="322" y="1504"/>
                    <a:pt x="322" y="1515"/>
                    <a:pt x="310" y="1492"/>
                  </a:cubicBezTo>
                  <a:cubicBezTo>
                    <a:pt x="310" y="1456"/>
                    <a:pt x="298" y="1432"/>
                    <a:pt x="274" y="1373"/>
                  </a:cubicBezTo>
                  <a:cubicBezTo>
                    <a:pt x="262" y="1325"/>
                    <a:pt x="238" y="1206"/>
                    <a:pt x="215" y="1146"/>
                  </a:cubicBezTo>
                  <a:cubicBezTo>
                    <a:pt x="203" y="1099"/>
                    <a:pt x="191" y="1075"/>
                    <a:pt x="191" y="1027"/>
                  </a:cubicBezTo>
                  <a:cubicBezTo>
                    <a:pt x="179" y="980"/>
                    <a:pt x="191" y="956"/>
                    <a:pt x="191" y="908"/>
                  </a:cubicBezTo>
                  <a:cubicBezTo>
                    <a:pt x="179" y="861"/>
                    <a:pt x="179" y="837"/>
                    <a:pt x="155" y="789"/>
                  </a:cubicBezTo>
                  <a:cubicBezTo>
                    <a:pt x="143" y="742"/>
                    <a:pt x="143" y="718"/>
                    <a:pt x="143" y="670"/>
                  </a:cubicBezTo>
                  <a:cubicBezTo>
                    <a:pt x="131" y="622"/>
                    <a:pt x="131" y="599"/>
                    <a:pt x="119" y="551"/>
                  </a:cubicBezTo>
                  <a:cubicBezTo>
                    <a:pt x="96" y="503"/>
                    <a:pt x="96" y="456"/>
                    <a:pt x="84" y="432"/>
                  </a:cubicBezTo>
                  <a:lnTo>
                    <a:pt x="84" y="384"/>
                  </a:lnTo>
                  <a:cubicBezTo>
                    <a:pt x="72" y="337"/>
                    <a:pt x="60" y="158"/>
                    <a:pt x="60" y="122"/>
                  </a:cubicBezTo>
                  <a:lnTo>
                    <a:pt x="60" y="75"/>
                  </a:lnTo>
                  <a:lnTo>
                    <a:pt x="60" y="27"/>
                  </a:lnTo>
                  <a:cubicBezTo>
                    <a:pt x="60" y="15"/>
                    <a:pt x="60" y="3"/>
                    <a:pt x="36" y="3"/>
                  </a:cubicBezTo>
                  <a:cubicBezTo>
                    <a:pt x="30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58" name="Google Shape;20258;p28"/>
            <p:cNvSpPr/>
            <p:nvPr/>
          </p:nvSpPr>
          <p:spPr>
            <a:xfrm>
              <a:off x="4166575" y="3186975"/>
              <a:ext cx="8375" cy="41750"/>
            </a:xfrm>
            <a:custGeom>
              <a:avLst/>
              <a:gdLst/>
              <a:ahLst/>
              <a:cxnLst/>
              <a:rect l="l" t="t" r="r" b="b"/>
              <a:pathLst>
                <a:path w="335" h="1670" extrusionOk="0">
                  <a:moveTo>
                    <a:pt x="22" y="1"/>
                  </a:moveTo>
                  <a:cubicBezTo>
                    <a:pt x="19" y="1"/>
                    <a:pt x="17" y="6"/>
                    <a:pt x="13" y="19"/>
                  </a:cubicBezTo>
                  <a:cubicBezTo>
                    <a:pt x="13" y="30"/>
                    <a:pt x="1" y="42"/>
                    <a:pt x="1" y="90"/>
                  </a:cubicBezTo>
                  <a:cubicBezTo>
                    <a:pt x="1" y="138"/>
                    <a:pt x="13" y="269"/>
                    <a:pt x="25" y="328"/>
                  </a:cubicBezTo>
                  <a:cubicBezTo>
                    <a:pt x="36" y="388"/>
                    <a:pt x="36" y="423"/>
                    <a:pt x="36" y="459"/>
                  </a:cubicBezTo>
                  <a:cubicBezTo>
                    <a:pt x="36" y="507"/>
                    <a:pt x="36" y="554"/>
                    <a:pt x="60" y="602"/>
                  </a:cubicBezTo>
                  <a:cubicBezTo>
                    <a:pt x="60" y="638"/>
                    <a:pt x="72" y="673"/>
                    <a:pt x="72" y="709"/>
                  </a:cubicBezTo>
                  <a:cubicBezTo>
                    <a:pt x="72" y="757"/>
                    <a:pt x="84" y="792"/>
                    <a:pt x="84" y="852"/>
                  </a:cubicBezTo>
                  <a:cubicBezTo>
                    <a:pt x="84" y="912"/>
                    <a:pt x="96" y="1031"/>
                    <a:pt x="108" y="1090"/>
                  </a:cubicBezTo>
                  <a:cubicBezTo>
                    <a:pt x="108" y="1150"/>
                    <a:pt x="144" y="1162"/>
                    <a:pt x="144" y="1221"/>
                  </a:cubicBezTo>
                  <a:cubicBezTo>
                    <a:pt x="144" y="1269"/>
                    <a:pt x="144" y="1304"/>
                    <a:pt x="155" y="1340"/>
                  </a:cubicBezTo>
                  <a:cubicBezTo>
                    <a:pt x="155" y="1388"/>
                    <a:pt x="167" y="1423"/>
                    <a:pt x="191" y="1459"/>
                  </a:cubicBezTo>
                  <a:cubicBezTo>
                    <a:pt x="191" y="1507"/>
                    <a:pt x="203" y="1543"/>
                    <a:pt x="203" y="1578"/>
                  </a:cubicBezTo>
                  <a:lnTo>
                    <a:pt x="203" y="1626"/>
                  </a:lnTo>
                  <a:cubicBezTo>
                    <a:pt x="215" y="1638"/>
                    <a:pt x="203" y="1638"/>
                    <a:pt x="227" y="1662"/>
                  </a:cubicBezTo>
                  <a:cubicBezTo>
                    <a:pt x="235" y="1667"/>
                    <a:pt x="244" y="1669"/>
                    <a:pt x="253" y="1669"/>
                  </a:cubicBezTo>
                  <a:cubicBezTo>
                    <a:pt x="283" y="1669"/>
                    <a:pt x="313" y="1644"/>
                    <a:pt x="322" y="1626"/>
                  </a:cubicBezTo>
                  <a:cubicBezTo>
                    <a:pt x="322" y="1590"/>
                    <a:pt x="334" y="1602"/>
                    <a:pt x="334" y="1590"/>
                  </a:cubicBezTo>
                  <a:lnTo>
                    <a:pt x="334" y="1566"/>
                  </a:lnTo>
                  <a:cubicBezTo>
                    <a:pt x="334" y="1531"/>
                    <a:pt x="322" y="1471"/>
                    <a:pt x="310" y="1447"/>
                  </a:cubicBezTo>
                  <a:cubicBezTo>
                    <a:pt x="310" y="1400"/>
                    <a:pt x="286" y="1352"/>
                    <a:pt x="275" y="1328"/>
                  </a:cubicBezTo>
                  <a:cubicBezTo>
                    <a:pt x="263" y="1281"/>
                    <a:pt x="263" y="1245"/>
                    <a:pt x="251" y="1209"/>
                  </a:cubicBezTo>
                  <a:cubicBezTo>
                    <a:pt x="227" y="1162"/>
                    <a:pt x="215" y="1126"/>
                    <a:pt x="215" y="1090"/>
                  </a:cubicBezTo>
                  <a:lnTo>
                    <a:pt x="215" y="947"/>
                  </a:lnTo>
                  <a:cubicBezTo>
                    <a:pt x="203" y="912"/>
                    <a:pt x="203" y="876"/>
                    <a:pt x="191" y="828"/>
                  </a:cubicBezTo>
                  <a:cubicBezTo>
                    <a:pt x="167" y="792"/>
                    <a:pt x="167" y="745"/>
                    <a:pt x="167" y="709"/>
                  </a:cubicBezTo>
                  <a:cubicBezTo>
                    <a:pt x="155" y="673"/>
                    <a:pt x="144" y="626"/>
                    <a:pt x="144" y="602"/>
                  </a:cubicBezTo>
                  <a:cubicBezTo>
                    <a:pt x="132" y="554"/>
                    <a:pt x="132" y="507"/>
                    <a:pt x="108" y="483"/>
                  </a:cubicBezTo>
                  <a:cubicBezTo>
                    <a:pt x="96" y="447"/>
                    <a:pt x="108" y="483"/>
                    <a:pt x="108" y="435"/>
                  </a:cubicBezTo>
                  <a:cubicBezTo>
                    <a:pt x="96" y="388"/>
                    <a:pt x="72" y="209"/>
                    <a:pt x="72" y="161"/>
                  </a:cubicBezTo>
                  <a:cubicBezTo>
                    <a:pt x="72" y="126"/>
                    <a:pt x="72" y="138"/>
                    <a:pt x="48" y="126"/>
                  </a:cubicBezTo>
                  <a:lnTo>
                    <a:pt x="48" y="78"/>
                  </a:lnTo>
                  <a:cubicBezTo>
                    <a:pt x="48" y="66"/>
                    <a:pt x="48" y="42"/>
                    <a:pt x="36" y="42"/>
                  </a:cubicBezTo>
                  <a:cubicBezTo>
                    <a:pt x="29" y="19"/>
                    <a:pt x="26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59" name="Google Shape;20259;p28"/>
            <p:cNvSpPr/>
            <p:nvPr/>
          </p:nvSpPr>
          <p:spPr>
            <a:xfrm>
              <a:off x="4180575" y="3194700"/>
              <a:ext cx="7175" cy="37150"/>
            </a:xfrm>
            <a:custGeom>
              <a:avLst/>
              <a:gdLst/>
              <a:ahLst/>
              <a:cxnLst/>
              <a:rect l="l" t="t" r="r" b="b"/>
              <a:pathLst>
                <a:path w="287" h="1486" extrusionOk="0">
                  <a:moveTo>
                    <a:pt x="28" y="0"/>
                  </a:moveTo>
                  <a:cubicBezTo>
                    <a:pt x="26" y="0"/>
                    <a:pt x="21" y="3"/>
                    <a:pt x="12" y="7"/>
                  </a:cubicBezTo>
                  <a:cubicBezTo>
                    <a:pt x="12" y="10"/>
                    <a:pt x="11" y="15"/>
                    <a:pt x="10" y="21"/>
                  </a:cubicBezTo>
                  <a:lnTo>
                    <a:pt x="10" y="21"/>
                  </a:lnTo>
                  <a:cubicBezTo>
                    <a:pt x="25" y="6"/>
                    <a:pt x="31" y="0"/>
                    <a:pt x="28" y="0"/>
                  </a:cubicBezTo>
                  <a:close/>
                  <a:moveTo>
                    <a:pt x="10" y="21"/>
                  </a:moveTo>
                  <a:lnTo>
                    <a:pt x="10" y="21"/>
                  </a:lnTo>
                  <a:cubicBezTo>
                    <a:pt x="7" y="24"/>
                    <a:pt x="4" y="27"/>
                    <a:pt x="0" y="31"/>
                  </a:cubicBezTo>
                  <a:cubicBezTo>
                    <a:pt x="3" y="31"/>
                    <a:pt x="6" y="32"/>
                    <a:pt x="7" y="33"/>
                  </a:cubicBezTo>
                  <a:lnTo>
                    <a:pt x="7" y="33"/>
                  </a:lnTo>
                  <a:cubicBezTo>
                    <a:pt x="8" y="29"/>
                    <a:pt x="9" y="25"/>
                    <a:pt x="10" y="21"/>
                  </a:cubicBezTo>
                  <a:close/>
                  <a:moveTo>
                    <a:pt x="7" y="33"/>
                  </a:moveTo>
                  <a:cubicBezTo>
                    <a:pt x="4" y="48"/>
                    <a:pt x="0" y="65"/>
                    <a:pt x="0" y="79"/>
                  </a:cubicBezTo>
                  <a:cubicBezTo>
                    <a:pt x="0" y="114"/>
                    <a:pt x="0" y="150"/>
                    <a:pt x="12" y="186"/>
                  </a:cubicBezTo>
                  <a:cubicBezTo>
                    <a:pt x="12" y="210"/>
                    <a:pt x="36" y="257"/>
                    <a:pt x="36" y="293"/>
                  </a:cubicBezTo>
                  <a:cubicBezTo>
                    <a:pt x="36" y="317"/>
                    <a:pt x="48" y="364"/>
                    <a:pt x="48" y="388"/>
                  </a:cubicBezTo>
                  <a:lnTo>
                    <a:pt x="48" y="507"/>
                  </a:lnTo>
                  <a:cubicBezTo>
                    <a:pt x="48" y="555"/>
                    <a:pt x="48" y="591"/>
                    <a:pt x="60" y="626"/>
                  </a:cubicBezTo>
                  <a:cubicBezTo>
                    <a:pt x="60" y="674"/>
                    <a:pt x="72" y="686"/>
                    <a:pt x="72" y="745"/>
                  </a:cubicBezTo>
                  <a:cubicBezTo>
                    <a:pt x="72" y="793"/>
                    <a:pt x="84" y="912"/>
                    <a:pt x="84" y="960"/>
                  </a:cubicBezTo>
                  <a:cubicBezTo>
                    <a:pt x="84" y="995"/>
                    <a:pt x="107" y="1031"/>
                    <a:pt x="119" y="1079"/>
                  </a:cubicBezTo>
                  <a:lnTo>
                    <a:pt x="119" y="1198"/>
                  </a:lnTo>
                  <a:cubicBezTo>
                    <a:pt x="119" y="1234"/>
                    <a:pt x="131" y="1269"/>
                    <a:pt x="131" y="1293"/>
                  </a:cubicBezTo>
                  <a:cubicBezTo>
                    <a:pt x="131" y="1329"/>
                    <a:pt x="143" y="1388"/>
                    <a:pt x="143" y="1400"/>
                  </a:cubicBezTo>
                  <a:lnTo>
                    <a:pt x="143" y="1448"/>
                  </a:lnTo>
                  <a:cubicBezTo>
                    <a:pt x="143" y="1460"/>
                    <a:pt x="167" y="1460"/>
                    <a:pt x="179" y="1484"/>
                  </a:cubicBezTo>
                  <a:cubicBezTo>
                    <a:pt x="181" y="1485"/>
                    <a:pt x="183" y="1486"/>
                    <a:pt x="186" y="1486"/>
                  </a:cubicBezTo>
                  <a:cubicBezTo>
                    <a:pt x="206" y="1486"/>
                    <a:pt x="252" y="1457"/>
                    <a:pt x="262" y="1436"/>
                  </a:cubicBezTo>
                  <a:cubicBezTo>
                    <a:pt x="262" y="1400"/>
                    <a:pt x="286" y="1424"/>
                    <a:pt x="286" y="1400"/>
                  </a:cubicBezTo>
                  <a:lnTo>
                    <a:pt x="286" y="1376"/>
                  </a:lnTo>
                  <a:cubicBezTo>
                    <a:pt x="286" y="1341"/>
                    <a:pt x="262" y="1293"/>
                    <a:pt x="250" y="1269"/>
                  </a:cubicBezTo>
                  <a:cubicBezTo>
                    <a:pt x="250" y="1234"/>
                    <a:pt x="238" y="1198"/>
                    <a:pt x="238" y="1162"/>
                  </a:cubicBezTo>
                  <a:cubicBezTo>
                    <a:pt x="238" y="1138"/>
                    <a:pt x="227" y="1091"/>
                    <a:pt x="203" y="1055"/>
                  </a:cubicBezTo>
                  <a:cubicBezTo>
                    <a:pt x="203" y="1031"/>
                    <a:pt x="191" y="984"/>
                    <a:pt x="179" y="960"/>
                  </a:cubicBezTo>
                  <a:cubicBezTo>
                    <a:pt x="179" y="912"/>
                    <a:pt x="191" y="876"/>
                    <a:pt x="179" y="841"/>
                  </a:cubicBezTo>
                  <a:cubicBezTo>
                    <a:pt x="179" y="793"/>
                    <a:pt x="167" y="757"/>
                    <a:pt x="143" y="733"/>
                  </a:cubicBezTo>
                  <a:cubicBezTo>
                    <a:pt x="131" y="698"/>
                    <a:pt x="131" y="662"/>
                    <a:pt x="131" y="626"/>
                  </a:cubicBezTo>
                  <a:cubicBezTo>
                    <a:pt x="131" y="603"/>
                    <a:pt x="119" y="555"/>
                    <a:pt x="107" y="519"/>
                  </a:cubicBezTo>
                  <a:cubicBezTo>
                    <a:pt x="84" y="495"/>
                    <a:pt x="84" y="448"/>
                    <a:pt x="72" y="424"/>
                  </a:cubicBezTo>
                  <a:lnTo>
                    <a:pt x="72" y="376"/>
                  </a:lnTo>
                  <a:cubicBezTo>
                    <a:pt x="60" y="329"/>
                    <a:pt x="48" y="162"/>
                    <a:pt x="24" y="138"/>
                  </a:cubicBezTo>
                  <a:cubicBezTo>
                    <a:pt x="24" y="91"/>
                    <a:pt x="24" y="102"/>
                    <a:pt x="12" y="91"/>
                  </a:cubicBezTo>
                  <a:lnTo>
                    <a:pt x="12" y="67"/>
                  </a:lnTo>
                  <a:cubicBezTo>
                    <a:pt x="12" y="49"/>
                    <a:pt x="12" y="38"/>
                    <a:pt x="7" y="3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60" name="Google Shape;20260;p28"/>
            <p:cNvSpPr/>
            <p:nvPr/>
          </p:nvSpPr>
          <p:spPr>
            <a:xfrm>
              <a:off x="4189800" y="3199150"/>
              <a:ext cx="9250" cy="33700"/>
            </a:xfrm>
            <a:custGeom>
              <a:avLst/>
              <a:gdLst/>
              <a:ahLst/>
              <a:cxnLst/>
              <a:rect l="l" t="t" r="r" b="b"/>
              <a:pathLst>
                <a:path w="370" h="1348" extrusionOk="0">
                  <a:moveTo>
                    <a:pt x="33" y="1"/>
                  </a:moveTo>
                  <a:cubicBezTo>
                    <a:pt x="31" y="1"/>
                    <a:pt x="29" y="3"/>
                    <a:pt x="24" y="8"/>
                  </a:cubicBezTo>
                  <a:cubicBezTo>
                    <a:pt x="24" y="20"/>
                    <a:pt x="0" y="44"/>
                    <a:pt x="24" y="67"/>
                  </a:cubicBezTo>
                  <a:cubicBezTo>
                    <a:pt x="24" y="91"/>
                    <a:pt x="36" y="127"/>
                    <a:pt x="36" y="151"/>
                  </a:cubicBezTo>
                  <a:cubicBezTo>
                    <a:pt x="36" y="186"/>
                    <a:pt x="48" y="210"/>
                    <a:pt x="48" y="258"/>
                  </a:cubicBezTo>
                  <a:cubicBezTo>
                    <a:pt x="48" y="294"/>
                    <a:pt x="60" y="317"/>
                    <a:pt x="72" y="365"/>
                  </a:cubicBezTo>
                  <a:cubicBezTo>
                    <a:pt x="72" y="389"/>
                    <a:pt x="72" y="425"/>
                    <a:pt x="96" y="472"/>
                  </a:cubicBezTo>
                  <a:cubicBezTo>
                    <a:pt x="96" y="496"/>
                    <a:pt x="108" y="532"/>
                    <a:pt x="108" y="567"/>
                  </a:cubicBezTo>
                  <a:cubicBezTo>
                    <a:pt x="108" y="603"/>
                    <a:pt x="119" y="627"/>
                    <a:pt x="131" y="675"/>
                  </a:cubicBezTo>
                  <a:cubicBezTo>
                    <a:pt x="155" y="722"/>
                    <a:pt x="167" y="829"/>
                    <a:pt x="167" y="865"/>
                  </a:cubicBezTo>
                  <a:cubicBezTo>
                    <a:pt x="179" y="913"/>
                    <a:pt x="191" y="925"/>
                    <a:pt x="191" y="972"/>
                  </a:cubicBezTo>
                  <a:cubicBezTo>
                    <a:pt x="191" y="1008"/>
                    <a:pt x="191" y="1044"/>
                    <a:pt x="215" y="1079"/>
                  </a:cubicBezTo>
                  <a:cubicBezTo>
                    <a:pt x="215" y="1103"/>
                    <a:pt x="227" y="1139"/>
                    <a:pt x="239" y="1187"/>
                  </a:cubicBezTo>
                  <a:cubicBezTo>
                    <a:pt x="239" y="1210"/>
                    <a:pt x="250" y="1258"/>
                    <a:pt x="250" y="1270"/>
                  </a:cubicBezTo>
                  <a:lnTo>
                    <a:pt x="250" y="1317"/>
                  </a:lnTo>
                  <a:lnTo>
                    <a:pt x="286" y="1341"/>
                  </a:lnTo>
                  <a:cubicBezTo>
                    <a:pt x="288" y="1346"/>
                    <a:pt x="293" y="1348"/>
                    <a:pt x="298" y="1348"/>
                  </a:cubicBezTo>
                  <a:cubicBezTo>
                    <a:pt x="319" y="1348"/>
                    <a:pt x="360" y="1315"/>
                    <a:pt x="369" y="1306"/>
                  </a:cubicBezTo>
                  <a:lnTo>
                    <a:pt x="369" y="1270"/>
                  </a:lnTo>
                  <a:lnTo>
                    <a:pt x="369" y="1246"/>
                  </a:lnTo>
                  <a:cubicBezTo>
                    <a:pt x="369" y="1222"/>
                    <a:pt x="358" y="1187"/>
                    <a:pt x="346" y="1151"/>
                  </a:cubicBezTo>
                  <a:cubicBezTo>
                    <a:pt x="334" y="1127"/>
                    <a:pt x="334" y="1091"/>
                    <a:pt x="310" y="1044"/>
                  </a:cubicBezTo>
                  <a:cubicBezTo>
                    <a:pt x="298" y="1020"/>
                    <a:pt x="298" y="984"/>
                    <a:pt x="286" y="960"/>
                  </a:cubicBezTo>
                  <a:cubicBezTo>
                    <a:pt x="274" y="925"/>
                    <a:pt x="250" y="901"/>
                    <a:pt x="250" y="865"/>
                  </a:cubicBezTo>
                  <a:cubicBezTo>
                    <a:pt x="239" y="841"/>
                    <a:pt x="250" y="794"/>
                    <a:pt x="250" y="770"/>
                  </a:cubicBezTo>
                  <a:cubicBezTo>
                    <a:pt x="239" y="734"/>
                    <a:pt x="227" y="710"/>
                    <a:pt x="227" y="675"/>
                  </a:cubicBezTo>
                  <a:cubicBezTo>
                    <a:pt x="215" y="651"/>
                    <a:pt x="215" y="615"/>
                    <a:pt x="191" y="567"/>
                  </a:cubicBezTo>
                  <a:cubicBezTo>
                    <a:pt x="179" y="544"/>
                    <a:pt x="167" y="508"/>
                    <a:pt x="167" y="484"/>
                  </a:cubicBezTo>
                  <a:cubicBezTo>
                    <a:pt x="155" y="448"/>
                    <a:pt x="155" y="413"/>
                    <a:pt x="131" y="389"/>
                  </a:cubicBezTo>
                  <a:cubicBezTo>
                    <a:pt x="119" y="365"/>
                    <a:pt x="131" y="389"/>
                    <a:pt x="119" y="353"/>
                  </a:cubicBezTo>
                  <a:cubicBezTo>
                    <a:pt x="108" y="305"/>
                    <a:pt x="72" y="174"/>
                    <a:pt x="60" y="139"/>
                  </a:cubicBezTo>
                  <a:cubicBezTo>
                    <a:pt x="60" y="115"/>
                    <a:pt x="60" y="127"/>
                    <a:pt x="48" y="91"/>
                  </a:cubicBezTo>
                  <a:lnTo>
                    <a:pt x="48" y="67"/>
                  </a:lnTo>
                  <a:cubicBezTo>
                    <a:pt x="48" y="55"/>
                    <a:pt x="36" y="55"/>
                    <a:pt x="36" y="32"/>
                  </a:cubicBezTo>
                  <a:cubicBezTo>
                    <a:pt x="36" y="9"/>
                    <a:pt x="36" y="1"/>
                    <a:pt x="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61" name="Google Shape;20261;p28"/>
            <p:cNvSpPr/>
            <p:nvPr/>
          </p:nvSpPr>
          <p:spPr>
            <a:xfrm>
              <a:off x="4205275" y="3204400"/>
              <a:ext cx="10750" cy="30800"/>
            </a:xfrm>
            <a:custGeom>
              <a:avLst/>
              <a:gdLst/>
              <a:ahLst/>
              <a:cxnLst/>
              <a:rect l="l" t="t" r="r" b="b"/>
              <a:pathLst>
                <a:path w="430" h="1232" extrusionOk="0">
                  <a:moveTo>
                    <a:pt x="72" y="0"/>
                  </a:moveTo>
                  <a:cubicBezTo>
                    <a:pt x="24" y="36"/>
                    <a:pt x="12" y="12"/>
                    <a:pt x="1" y="36"/>
                  </a:cubicBezTo>
                  <a:cubicBezTo>
                    <a:pt x="1" y="48"/>
                    <a:pt x="1" y="60"/>
                    <a:pt x="12" y="95"/>
                  </a:cubicBezTo>
                  <a:cubicBezTo>
                    <a:pt x="24" y="119"/>
                    <a:pt x="72" y="226"/>
                    <a:pt x="84" y="262"/>
                  </a:cubicBezTo>
                  <a:cubicBezTo>
                    <a:pt x="96" y="298"/>
                    <a:pt x="120" y="310"/>
                    <a:pt x="131" y="345"/>
                  </a:cubicBezTo>
                  <a:cubicBezTo>
                    <a:pt x="143" y="381"/>
                    <a:pt x="143" y="405"/>
                    <a:pt x="155" y="441"/>
                  </a:cubicBezTo>
                  <a:cubicBezTo>
                    <a:pt x="167" y="465"/>
                    <a:pt x="167" y="500"/>
                    <a:pt x="191" y="524"/>
                  </a:cubicBezTo>
                  <a:cubicBezTo>
                    <a:pt x="203" y="560"/>
                    <a:pt x="203" y="584"/>
                    <a:pt x="215" y="619"/>
                  </a:cubicBezTo>
                  <a:cubicBezTo>
                    <a:pt x="239" y="643"/>
                    <a:pt x="239" y="679"/>
                    <a:pt x="239" y="703"/>
                  </a:cubicBezTo>
                  <a:cubicBezTo>
                    <a:pt x="239" y="738"/>
                    <a:pt x="251" y="762"/>
                    <a:pt x="251" y="798"/>
                  </a:cubicBezTo>
                  <a:cubicBezTo>
                    <a:pt x="251" y="822"/>
                    <a:pt x="262" y="857"/>
                    <a:pt x="274" y="881"/>
                  </a:cubicBezTo>
                  <a:lnTo>
                    <a:pt x="274" y="977"/>
                  </a:lnTo>
                  <a:cubicBezTo>
                    <a:pt x="274" y="1000"/>
                    <a:pt x="286" y="1036"/>
                    <a:pt x="286" y="1060"/>
                  </a:cubicBezTo>
                  <a:lnTo>
                    <a:pt x="286" y="1155"/>
                  </a:lnTo>
                  <a:lnTo>
                    <a:pt x="286" y="1191"/>
                  </a:lnTo>
                  <a:cubicBezTo>
                    <a:pt x="286" y="1215"/>
                    <a:pt x="286" y="1215"/>
                    <a:pt x="322" y="1227"/>
                  </a:cubicBezTo>
                  <a:cubicBezTo>
                    <a:pt x="325" y="1230"/>
                    <a:pt x="331" y="1231"/>
                    <a:pt x="338" y="1231"/>
                  </a:cubicBezTo>
                  <a:cubicBezTo>
                    <a:pt x="361" y="1231"/>
                    <a:pt x="396" y="1218"/>
                    <a:pt x="405" y="1191"/>
                  </a:cubicBezTo>
                  <a:lnTo>
                    <a:pt x="429" y="1179"/>
                  </a:lnTo>
                  <a:lnTo>
                    <a:pt x="429" y="1155"/>
                  </a:lnTo>
                  <a:cubicBezTo>
                    <a:pt x="429" y="1131"/>
                    <a:pt x="405" y="1096"/>
                    <a:pt x="405" y="1060"/>
                  </a:cubicBezTo>
                  <a:cubicBezTo>
                    <a:pt x="405" y="1036"/>
                    <a:pt x="405" y="1000"/>
                    <a:pt x="393" y="953"/>
                  </a:cubicBezTo>
                  <a:cubicBezTo>
                    <a:pt x="393" y="929"/>
                    <a:pt x="382" y="893"/>
                    <a:pt x="382" y="857"/>
                  </a:cubicBezTo>
                  <a:cubicBezTo>
                    <a:pt x="382" y="822"/>
                    <a:pt x="370" y="798"/>
                    <a:pt x="346" y="762"/>
                  </a:cubicBezTo>
                  <a:lnTo>
                    <a:pt x="346" y="655"/>
                  </a:lnTo>
                  <a:cubicBezTo>
                    <a:pt x="334" y="631"/>
                    <a:pt x="322" y="596"/>
                    <a:pt x="322" y="572"/>
                  </a:cubicBezTo>
                  <a:cubicBezTo>
                    <a:pt x="310" y="536"/>
                    <a:pt x="310" y="512"/>
                    <a:pt x="286" y="476"/>
                  </a:cubicBezTo>
                  <a:lnTo>
                    <a:pt x="251" y="393"/>
                  </a:lnTo>
                  <a:lnTo>
                    <a:pt x="203" y="298"/>
                  </a:lnTo>
                  <a:cubicBezTo>
                    <a:pt x="191" y="274"/>
                    <a:pt x="203" y="298"/>
                    <a:pt x="191" y="250"/>
                  </a:cubicBezTo>
                  <a:cubicBezTo>
                    <a:pt x="179" y="226"/>
                    <a:pt x="120" y="95"/>
                    <a:pt x="96" y="60"/>
                  </a:cubicBezTo>
                  <a:cubicBezTo>
                    <a:pt x="84" y="36"/>
                    <a:pt x="84" y="48"/>
                    <a:pt x="84" y="36"/>
                  </a:cubicBezTo>
                  <a:cubicBezTo>
                    <a:pt x="72" y="12"/>
                    <a:pt x="72" y="12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62" name="Google Shape;20262;p28"/>
            <p:cNvSpPr/>
            <p:nvPr/>
          </p:nvSpPr>
          <p:spPr>
            <a:xfrm>
              <a:off x="4229675" y="3220875"/>
              <a:ext cx="8675" cy="29875"/>
            </a:xfrm>
            <a:custGeom>
              <a:avLst/>
              <a:gdLst/>
              <a:ahLst/>
              <a:cxnLst/>
              <a:rect l="l" t="t" r="r" b="b"/>
              <a:pathLst>
                <a:path w="347" h="1195" extrusionOk="0">
                  <a:moveTo>
                    <a:pt x="32" y="0"/>
                  </a:moveTo>
                  <a:cubicBezTo>
                    <a:pt x="21" y="0"/>
                    <a:pt x="13" y="6"/>
                    <a:pt x="13" y="20"/>
                  </a:cubicBezTo>
                  <a:cubicBezTo>
                    <a:pt x="13" y="32"/>
                    <a:pt x="1" y="44"/>
                    <a:pt x="1" y="79"/>
                  </a:cubicBezTo>
                  <a:cubicBezTo>
                    <a:pt x="1" y="91"/>
                    <a:pt x="13" y="139"/>
                    <a:pt x="13" y="163"/>
                  </a:cubicBezTo>
                  <a:cubicBezTo>
                    <a:pt x="13" y="198"/>
                    <a:pt x="37" y="222"/>
                    <a:pt x="37" y="258"/>
                  </a:cubicBezTo>
                  <a:cubicBezTo>
                    <a:pt x="37" y="282"/>
                    <a:pt x="48" y="318"/>
                    <a:pt x="48" y="341"/>
                  </a:cubicBezTo>
                  <a:cubicBezTo>
                    <a:pt x="48" y="377"/>
                    <a:pt x="48" y="401"/>
                    <a:pt x="60" y="437"/>
                  </a:cubicBezTo>
                  <a:cubicBezTo>
                    <a:pt x="60" y="460"/>
                    <a:pt x="72" y="496"/>
                    <a:pt x="72" y="520"/>
                  </a:cubicBezTo>
                  <a:cubicBezTo>
                    <a:pt x="72" y="556"/>
                    <a:pt x="84" y="568"/>
                    <a:pt x="84" y="615"/>
                  </a:cubicBezTo>
                  <a:cubicBezTo>
                    <a:pt x="84" y="651"/>
                    <a:pt x="108" y="734"/>
                    <a:pt x="120" y="770"/>
                  </a:cubicBezTo>
                  <a:cubicBezTo>
                    <a:pt x="120" y="818"/>
                    <a:pt x="144" y="829"/>
                    <a:pt x="144" y="865"/>
                  </a:cubicBezTo>
                  <a:cubicBezTo>
                    <a:pt x="144" y="889"/>
                    <a:pt x="144" y="925"/>
                    <a:pt x="168" y="949"/>
                  </a:cubicBezTo>
                  <a:cubicBezTo>
                    <a:pt x="168" y="984"/>
                    <a:pt x="179" y="1008"/>
                    <a:pt x="191" y="1044"/>
                  </a:cubicBezTo>
                  <a:cubicBezTo>
                    <a:pt x="191" y="1068"/>
                    <a:pt x="203" y="1103"/>
                    <a:pt x="203" y="1127"/>
                  </a:cubicBezTo>
                  <a:lnTo>
                    <a:pt x="203" y="1163"/>
                  </a:lnTo>
                  <a:cubicBezTo>
                    <a:pt x="203" y="1175"/>
                    <a:pt x="227" y="1175"/>
                    <a:pt x="239" y="1187"/>
                  </a:cubicBezTo>
                  <a:cubicBezTo>
                    <a:pt x="242" y="1192"/>
                    <a:pt x="247" y="1195"/>
                    <a:pt x="254" y="1195"/>
                  </a:cubicBezTo>
                  <a:cubicBezTo>
                    <a:pt x="277" y="1195"/>
                    <a:pt x="313" y="1172"/>
                    <a:pt x="322" y="1163"/>
                  </a:cubicBezTo>
                  <a:lnTo>
                    <a:pt x="346" y="1151"/>
                  </a:lnTo>
                  <a:lnTo>
                    <a:pt x="346" y="1115"/>
                  </a:lnTo>
                  <a:cubicBezTo>
                    <a:pt x="346" y="1103"/>
                    <a:pt x="322" y="1056"/>
                    <a:pt x="310" y="1044"/>
                  </a:cubicBezTo>
                  <a:cubicBezTo>
                    <a:pt x="310" y="1008"/>
                    <a:pt x="298" y="984"/>
                    <a:pt x="298" y="949"/>
                  </a:cubicBezTo>
                  <a:cubicBezTo>
                    <a:pt x="287" y="925"/>
                    <a:pt x="287" y="889"/>
                    <a:pt x="263" y="865"/>
                  </a:cubicBezTo>
                  <a:cubicBezTo>
                    <a:pt x="251" y="829"/>
                    <a:pt x="239" y="806"/>
                    <a:pt x="239" y="770"/>
                  </a:cubicBezTo>
                  <a:lnTo>
                    <a:pt x="239" y="687"/>
                  </a:lnTo>
                  <a:cubicBezTo>
                    <a:pt x="239" y="651"/>
                    <a:pt x="227" y="627"/>
                    <a:pt x="203" y="591"/>
                  </a:cubicBezTo>
                  <a:cubicBezTo>
                    <a:pt x="191" y="568"/>
                    <a:pt x="191" y="532"/>
                    <a:pt x="191" y="508"/>
                  </a:cubicBezTo>
                  <a:cubicBezTo>
                    <a:pt x="179" y="472"/>
                    <a:pt x="179" y="448"/>
                    <a:pt x="168" y="413"/>
                  </a:cubicBezTo>
                  <a:cubicBezTo>
                    <a:pt x="144" y="389"/>
                    <a:pt x="144" y="353"/>
                    <a:pt x="132" y="329"/>
                  </a:cubicBezTo>
                  <a:lnTo>
                    <a:pt x="132" y="294"/>
                  </a:lnTo>
                  <a:cubicBezTo>
                    <a:pt x="120" y="270"/>
                    <a:pt x="84" y="151"/>
                    <a:pt x="84" y="103"/>
                  </a:cubicBezTo>
                  <a:cubicBezTo>
                    <a:pt x="84" y="79"/>
                    <a:pt x="84" y="91"/>
                    <a:pt x="72" y="79"/>
                  </a:cubicBezTo>
                  <a:lnTo>
                    <a:pt x="72" y="44"/>
                  </a:lnTo>
                  <a:cubicBezTo>
                    <a:pt x="72" y="32"/>
                    <a:pt x="72" y="32"/>
                    <a:pt x="60" y="8"/>
                  </a:cubicBezTo>
                  <a:cubicBezTo>
                    <a:pt x="50" y="3"/>
                    <a:pt x="41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63" name="Google Shape;20263;p28"/>
            <p:cNvSpPr/>
            <p:nvPr/>
          </p:nvSpPr>
          <p:spPr>
            <a:xfrm>
              <a:off x="4244275" y="3228200"/>
              <a:ext cx="6875" cy="26650"/>
            </a:xfrm>
            <a:custGeom>
              <a:avLst/>
              <a:gdLst/>
              <a:ahLst/>
              <a:cxnLst/>
              <a:rect l="l" t="t" r="r" b="b"/>
              <a:pathLst>
                <a:path w="275" h="1066" extrusionOk="0">
                  <a:moveTo>
                    <a:pt x="0" y="1"/>
                  </a:moveTo>
                  <a:lnTo>
                    <a:pt x="0" y="60"/>
                  </a:lnTo>
                  <a:lnTo>
                    <a:pt x="0" y="108"/>
                  </a:lnTo>
                  <a:cubicBezTo>
                    <a:pt x="0" y="120"/>
                    <a:pt x="12" y="155"/>
                    <a:pt x="12" y="179"/>
                  </a:cubicBezTo>
                  <a:cubicBezTo>
                    <a:pt x="12" y="215"/>
                    <a:pt x="24" y="239"/>
                    <a:pt x="24" y="251"/>
                  </a:cubicBezTo>
                  <a:cubicBezTo>
                    <a:pt x="24" y="286"/>
                    <a:pt x="36" y="298"/>
                    <a:pt x="60" y="334"/>
                  </a:cubicBezTo>
                  <a:cubicBezTo>
                    <a:pt x="60" y="358"/>
                    <a:pt x="60" y="394"/>
                    <a:pt x="72" y="406"/>
                  </a:cubicBezTo>
                  <a:cubicBezTo>
                    <a:pt x="72" y="441"/>
                    <a:pt x="84" y="465"/>
                    <a:pt x="84" y="477"/>
                  </a:cubicBezTo>
                  <a:cubicBezTo>
                    <a:pt x="84" y="513"/>
                    <a:pt x="95" y="536"/>
                    <a:pt x="95" y="548"/>
                  </a:cubicBezTo>
                  <a:cubicBezTo>
                    <a:pt x="95" y="584"/>
                    <a:pt x="95" y="608"/>
                    <a:pt x="119" y="632"/>
                  </a:cubicBezTo>
                  <a:lnTo>
                    <a:pt x="119" y="703"/>
                  </a:lnTo>
                  <a:cubicBezTo>
                    <a:pt x="119" y="739"/>
                    <a:pt x="131" y="751"/>
                    <a:pt x="131" y="775"/>
                  </a:cubicBezTo>
                  <a:lnTo>
                    <a:pt x="131" y="846"/>
                  </a:lnTo>
                  <a:cubicBezTo>
                    <a:pt x="131" y="882"/>
                    <a:pt x="143" y="906"/>
                    <a:pt x="143" y="929"/>
                  </a:cubicBezTo>
                  <a:lnTo>
                    <a:pt x="143" y="1001"/>
                  </a:lnTo>
                  <a:lnTo>
                    <a:pt x="143" y="1037"/>
                  </a:lnTo>
                  <a:cubicBezTo>
                    <a:pt x="143" y="1048"/>
                    <a:pt x="143" y="1048"/>
                    <a:pt x="179" y="1060"/>
                  </a:cubicBezTo>
                  <a:cubicBezTo>
                    <a:pt x="182" y="1064"/>
                    <a:pt x="190" y="1065"/>
                    <a:pt x="199" y="1065"/>
                  </a:cubicBezTo>
                  <a:cubicBezTo>
                    <a:pt x="222" y="1065"/>
                    <a:pt x="254" y="1057"/>
                    <a:pt x="262" y="1048"/>
                  </a:cubicBezTo>
                  <a:cubicBezTo>
                    <a:pt x="268" y="1043"/>
                    <a:pt x="271" y="1043"/>
                    <a:pt x="273" y="1043"/>
                  </a:cubicBezTo>
                  <a:cubicBezTo>
                    <a:pt x="274" y="1043"/>
                    <a:pt x="274" y="1043"/>
                    <a:pt x="274" y="1037"/>
                  </a:cubicBezTo>
                  <a:lnTo>
                    <a:pt x="274" y="1001"/>
                  </a:lnTo>
                  <a:cubicBezTo>
                    <a:pt x="274" y="989"/>
                    <a:pt x="262" y="941"/>
                    <a:pt x="262" y="906"/>
                  </a:cubicBezTo>
                  <a:cubicBezTo>
                    <a:pt x="262" y="882"/>
                    <a:pt x="262" y="846"/>
                    <a:pt x="250" y="822"/>
                  </a:cubicBezTo>
                  <a:cubicBezTo>
                    <a:pt x="250" y="787"/>
                    <a:pt x="238" y="763"/>
                    <a:pt x="238" y="751"/>
                  </a:cubicBezTo>
                  <a:cubicBezTo>
                    <a:pt x="238" y="715"/>
                    <a:pt x="215" y="691"/>
                    <a:pt x="203" y="667"/>
                  </a:cubicBezTo>
                  <a:cubicBezTo>
                    <a:pt x="203" y="644"/>
                    <a:pt x="215" y="608"/>
                    <a:pt x="203" y="584"/>
                  </a:cubicBezTo>
                  <a:cubicBezTo>
                    <a:pt x="203" y="548"/>
                    <a:pt x="191" y="525"/>
                    <a:pt x="179" y="513"/>
                  </a:cubicBezTo>
                  <a:cubicBezTo>
                    <a:pt x="179" y="477"/>
                    <a:pt x="155" y="453"/>
                    <a:pt x="155" y="429"/>
                  </a:cubicBezTo>
                  <a:cubicBezTo>
                    <a:pt x="155" y="406"/>
                    <a:pt x="143" y="370"/>
                    <a:pt x="131" y="358"/>
                  </a:cubicBezTo>
                  <a:cubicBezTo>
                    <a:pt x="119" y="334"/>
                    <a:pt x="119" y="298"/>
                    <a:pt x="95" y="286"/>
                  </a:cubicBezTo>
                  <a:cubicBezTo>
                    <a:pt x="90" y="269"/>
                    <a:pt x="90" y="269"/>
                    <a:pt x="91" y="269"/>
                  </a:cubicBezTo>
                  <a:cubicBezTo>
                    <a:pt x="93" y="269"/>
                    <a:pt x="95" y="269"/>
                    <a:pt x="95" y="251"/>
                  </a:cubicBezTo>
                  <a:cubicBezTo>
                    <a:pt x="84" y="227"/>
                    <a:pt x="60" y="108"/>
                    <a:pt x="36" y="72"/>
                  </a:cubicBezTo>
                  <a:cubicBezTo>
                    <a:pt x="36" y="48"/>
                    <a:pt x="36" y="60"/>
                    <a:pt x="24" y="48"/>
                  </a:cubicBezTo>
                  <a:cubicBezTo>
                    <a:pt x="24" y="36"/>
                    <a:pt x="24" y="36"/>
                    <a:pt x="12" y="13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64" name="Google Shape;20264;p28"/>
            <p:cNvSpPr/>
            <p:nvPr/>
          </p:nvSpPr>
          <p:spPr>
            <a:xfrm>
              <a:off x="4256775" y="3232075"/>
              <a:ext cx="7450" cy="27675"/>
            </a:xfrm>
            <a:custGeom>
              <a:avLst/>
              <a:gdLst/>
              <a:ahLst/>
              <a:cxnLst/>
              <a:rect l="l" t="t" r="r" b="b"/>
              <a:pathLst>
                <a:path w="298" h="1107" extrusionOk="0">
                  <a:moveTo>
                    <a:pt x="36" y="0"/>
                  </a:moveTo>
                  <a:cubicBezTo>
                    <a:pt x="36" y="0"/>
                    <a:pt x="24" y="0"/>
                    <a:pt x="24" y="12"/>
                  </a:cubicBezTo>
                  <a:cubicBezTo>
                    <a:pt x="24" y="24"/>
                    <a:pt x="0" y="48"/>
                    <a:pt x="24" y="72"/>
                  </a:cubicBezTo>
                  <a:cubicBezTo>
                    <a:pt x="36" y="108"/>
                    <a:pt x="48" y="191"/>
                    <a:pt x="60" y="227"/>
                  </a:cubicBezTo>
                  <a:cubicBezTo>
                    <a:pt x="72" y="251"/>
                    <a:pt x="72" y="262"/>
                    <a:pt x="96" y="298"/>
                  </a:cubicBezTo>
                  <a:cubicBezTo>
                    <a:pt x="96" y="322"/>
                    <a:pt x="96" y="358"/>
                    <a:pt x="107" y="370"/>
                  </a:cubicBezTo>
                  <a:cubicBezTo>
                    <a:pt x="107" y="405"/>
                    <a:pt x="119" y="429"/>
                    <a:pt x="119" y="441"/>
                  </a:cubicBezTo>
                  <a:cubicBezTo>
                    <a:pt x="119" y="477"/>
                    <a:pt x="131" y="501"/>
                    <a:pt x="131" y="524"/>
                  </a:cubicBezTo>
                  <a:lnTo>
                    <a:pt x="131" y="608"/>
                  </a:lnTo>
                  <a:lnTo>
                    <a:pt x="131" y="703"/>
                  </a:lnTo>
                  <a:cubicBezTo>
                    <a:pt x="131" y="727"/>
                    <a:pt x="155" y="762"/>
                    <a:pt x="155" y="786"/>
                  </a:cubicBezTo>
                  <a:lnTo>
                    <a:pt x="155" y="882"/>
                  </a:lnTo>
                  <a:cubicBezTo>
                    <a:pt x="155" y="905"/>
                    <a:pt x="155" y="941"/>
                    <a:pt x="167" y="965"/>
                  </a:cubicBezTo>
                  <a:lnTo>
                    <a:pt x="167" y="1036"/>
                  </a:lnTo>
                  <a:lnTo>
                    <a:pt x="167" y="1072"/>
                  </a:lnTo>
                  <a:cubicBezTo>
                    <a:pt x="167" y="1084"/>
                    <a:pt x="167" y="1084"/>
                    <a:pt x="191" y="1096"/>
                  </a:cubicBezTo>
                  <a:cubicBezTo>
                    <a:pt x="198" y="1103"/>
                    <a:pt x="209" y="1106"/>
                    <a:pt x="221" y="1106"/>
                  </a:cubicBezTo>
                  <a:cubicBezTo>
                    <a:pt x="247" y="1106"/>
                    <a:pt x="278" y="1092"/>
                    <a:pt x="286" y="1084"/>
                  </a:cubicBezTo>
                  <a:cubicBezTo>
                    <a:pt x="292" y="1078"/>
                    <a:pt x="295" y="1078"/>
                    <a:pt x="296" y="1078"/>
                  </a:cubicBezTo>
                  <a:cubicBezTo>
                    <a:pt x="298" y="1078"/>
                    <a:pt x="298" y="1078"/>
                    <a:pt x="298" y="1072"/>
                  </a:cubicBezTo>
                  <a:lnTo>
                    <a:pt x="298" y="1036"/>
                  </a:lnTo>
                  <a:cubicBezTo>
                    <a:pt x="298" y="1013"/>
                    <a:pt x="286" y="905"/>
                    <a:pt x="286" y="882"/>
                  </a:cubicBezTo>
                  <a:cubicBezTo>
                    <a:pt x="286" y="846"/>
                    <a:pt x="274" y="822"/>
                    <a:pt x="274" y="786"/>
                  </a:cubicBezTo>
                  <a:cubicBezTo>
                    <a:pt x="274" y="762"/>
                    <a:pt x="250" y="727"/>
                    <a:pt x="250" y="703"/>
                  </a:cubicBezTo>
                  <a:cubicBezTo>
                    <a:pt x="250" y="667"/>
                    <a:pt x="274" y="643"/>
                    <a:pt x="250" y="608"/>
                  </a:cubicBezTo>
                  <a:cubicBezTo>
                    <a:pt x="250" y="584"/>
                    <a:pt x="238" y="548"/>
                    <a:pt x="227" y="524"/>
                  </a:cubicBezTo>
                  <a:cubicBezTo>
                    <a:pt x="227" y="489"/>
                    <a:pt x="215" y="465"/>
                    <a:pt x="215" y="429"/>
                  </a:cubicBezTo>
                  <a:cubicBezTo>
                    <a:pt x="191" y="393"/>
                    <a:pt x="179" y="370"/>
                    <a:pt x="179" y="358"/>
                  </a:cubicBezTo>
                  <a:cubicBezTo>
                    <a:pt x="179" y="346"/>
                    <a:pt x="167" y="298"/>
                    <a:pt x="155" y="286"/>
                  </a:cubicBezTo>
                  <a:lnTo>
                    <a:pt x="131" y="251"/>
                  </a:lnTo>
                  <a:cubicBezTo>
                    <a:pt x="119" y="215"/>
                    <a:pt x="72" y="96"/>
                    <a:pt x="72" y="72"/>
                  </a:cubicBezTo>
                  <a:cubicBezTo>
                    <a:pt x="60" y="36"/>
                    <a:pt x="60" y="60"/>
                    <a:pt x="60" y="36"/>
                  </a:cubicBezTo>
                  <a:cubicBezTo>
                    <a:pt x="60" y="24"/>
                    <a:pt x="60" y="24"/>
                    <a:pt x="48" y="12"/>
                  </a:cubicBezTo>
                  <a:cubicBezTo>
                    <a:pt x="48" y="0"/>
                    <a:pt x="3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65" name="Google Shape;20265;p28"/>
            <p:cNvSpPr/>
            <p:nvPr/>
          </p:nvSpPr>
          <p:spPr>
            <a:xfrm>
              <a:off x="4274025" y="3237425"/>
              <a:ext cx="4800" cy="14925"/>
            </a:xfrm>
            <a:custGeom>
              <a:avLst/>
              <a:gdLst/>
              <a:ahLst/>
              <a:cxnLst/>
              <a:rect l="l" t="t" r="r" b="b"/>
              <a:pathLst>
                <a:path w="192" h="597" extrusionOk="0">
                  <a:moveTo>
                    <a:pt x="60" y="1"/>
                  </a:moveTo>
                  <a:lnTo>
                    <a:pt x="13" y="13"/>
                  </a:lnTo>
                  <a:cubicBezTo>
                    <a:pt x="1" y="13"/>
                    <a:pt x="1" y="25"/>
                    <a:pt x="1" y="37"/>
                  </a:cubicBezTo>
                  <a:lnTo>
                    <a:pt x="1" y="84"/>
                  </a:lnTo>
                  <a:lnTo>
                    <a:pt x="1" y="132"/>
                  </a:lnTo>
                  <a:cubicBezTo>
                    <a:pt x="1" y="144"/>
                    <a:pt x="13" y="156"/>
                    <a:pt x="13" y="167"/>
                  </a:cubicBezTo>
                  <a:lnTo>
                    <a:pt x="13" y="215"/>
                  </a:lnTo>
                  <a:lnTo>
                    <a:pt x="13" y="263"/>
                  </a:lnTo>
                  <a:cubicBezTo>
                    <a:pt x="13" y="275"/>
                    <a:pt x="13" y="287"/>
                    <a:pt x="25" y="298"/>
                  </a:cubicBezTo>
                  <a:lnTo>
                    <a:pt x="25" y="394"/>
                  </a:lnTo>
                  <a:cubicBezTo>
                    <a:pt x="25" y="406"/>
                    <a:pt x="37" y="418"/>
                    <a:pt x="37" y="441"/>
                  </a:cubicBezTo>
                  <a:lnTo>
                    <a:pt x="37" y="477"/>
                  </a:lnTo>
                  <a:cubicBezTo>
                    <a:pt x="37" y="501"/>
                    <a:pt x="60" y="513"/>
                    <a:pt x="60" y="525"/>
                  </a:cubicBezTo>
                  <a:lnTo>
                    <a:pt x="60" y="572"/>
                  </a:lnTo>
                  <a:lnTo>
                    <a:pt x="60" y="584"/>
                  </a:lnTo>
                  <a:cubicBezTo>
                    <a:pt x="60" y="590"/>
                    <a:pt x="63" y="590"/>
                    <a:pt x="68" y="590"/>
                  </a:cubicBezTo>
                  <a:cubicBezTo>
                    <a:pt x="72" y="590"/>
                    <a:pt x="78" y="590"/>
                    <a:pt x="84" y="596"/>
                  </a:cubicBezTo>
                  <a:cubicBezTo>
                    <a:pt x="96" y="596"/>
                    <a:pt x="156" y="584"/>
                    <a:pt x="179" y="584"/>
                  </a:cubicBezTo>
                  <a:lnTo>
                    <a:pt x="191" y="572"/>
                  </a:lnTo>
                  <a:lnTo>
                    <a:pt x="191" y="560"/>
                  </a:lnTo>
                  <a:cubicBezTo>
                    <a:pt x="191" y="537"/>
                    <a:pt x="179" y="525"/>
                    <a:pt x="179" y="513"/>
                  </a:cubicBezTo>
                  <a:cubicBezTo>
                    <a:pt x="179" y="501"/>
                    <a:pt x="156" y="477"/>
                    <a:pt x="156" y="465"/>
                  </a:cubicBezTo>
                  <a:cubicBezTo>
                    <a:pt x="156" y="453"/>
                    <a:pt x="144" y="441"/>
                    <a:pt x="144" y="418"/>
                  </a:cubicBezTo>
                  <a:cubicBezTo>
                    <a:pt x="144" y="406"/>
                    <a:pt x="132" y="394"/>
                    <a:pt x="132" y="382"/>
                  </a:cubicBezTo>
                  <a:cubicBezTo>
                    <a:pt x="132" y="358"/>
                    <a:pt x="144" y="346"/>
                    <a:pt x="144" y="334"/>
                  </a:cubicBezTo>
                  <a:cubicBezTo>
                    <a:pt x="144" y="322"/>
                    <a:pt x="132" y="298"/>
                    <a:pt x="132" y="287"/>
                  </a:cubicBezTo>
                  <a:cubicBezTo>
                    <a:pt x="132" y="275"/>
                    <a:pt x="132" y="263"/>
                    <a:pt x="120" y="239"/>
                  </a:cubicBezTo>
                  <a:cubicBezTo>
                    <a:pt x="120" y="227"/>
                    <a:pt x="108" y="215"/>
                    <a:pt x="108" y="203"/>
                  </a:cubicBezTo>
                  <a:cubicBezTo>
                    <a:pt x="108" y="179"/>
                    <a:pt x="84" y="167"/>
                    <a:pt x="84" y="156"/>
                  </a:cubicBezTo>
                  <a:lnTo>
                    <a:pt x="84" y="144"/>
                  </a:lnTo>
                  <a:cubicBezTo>
                    <a:pt x="84" y="132"/>
                    <a:pt x="72" y="72"/>
                    <a:pt x="72" y="48"/>
                  </a:cubicBezTo>
                  <a:lnTo>
                    <a:pt x="72" y="37"/>
                  </a:lnTo>
                  <a:lnTo>
                    <a:pt x="72" y="25"/>
                  </a:lnTo>
                  <a:cubicBezTo>
                    <a:pt x="72" y="25"/>
                    <a:pt x="72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66" name="Google Shape;20266;p28"/>
            <p:cNvSpPr/>
            <p:nvPr/>
          </p:nvSpPr>
          <p:spPr>
            <a:xfrm>
              <a:off x="4025800" y="2675750"/>
              <a:ext cx="5375" cy="20625"/>
            </a:xfrm>
            <a:custGeom>
              <a:avLst/>
              <a:gdLst/>
              <a:ahLst/>
              <a:cxnLst/>
              <a:rect l="l" t="t" r="r" b="b"/>
              <a:pathLst>
                <a:path w="215" h="825" extrusionOk="0">
                  <a:moveTo>
                    <a:pt x="48" y="1"/>
                  </a:moveTo>
                  <a:cubicBezTo>
                    <a:pt x="36" y="1"/>
                    <a:pt x="36" y="1"/>
                    <a:pt x="12" y="13"/>
                  </a:cubicBezTo>
                  <a:cubicBezTo>
                    <a:pt x="12" y="36"/>
                    <a:pt x="0" y="48"/>
                    <a:pt x="0" y="60"/>
                  </a:cubicBezTo>
                  <a:lnTo>
                    <a:pt x="0" y="120"/>
                  </a:lnTo>
                  <a:lnTo>
                    <a:pt x="0" y="179"/>
                  </a:lnTo>
                  <a:cubicBezTo>
                    <a:pt x="0" y="191"/>
                    <a:pt x="12" y="227"/>
                    <a:pt x="12" y="239"/>
                  </a:cubicBezTo>
                  <a:lnTo>
                    <a:pt x="12" y="298"/>
                  </a:lnTo>
                  <a:lnTo>
                    <a:pt x="12" y="358"/>
                  </a:lnTo>
                  <a:cubicBezTo>
                    <a:pt x="12" y="370"/>
                    <a:pt x="36" y="382"/>
                    <a:pt x="36" y="417"/>
                  </a:cubicBezTo>
                  <a:lnTo>
                    <a:pt x="36" y="537"/>
                  </a:lnTo>
                  <a:cubicBezTo>
                    <a:pt x="36" y="560"/>
                    <a:pt x="48" y="560"/>
                    <a:pt x="48" y="596"/>
                  </a:cubicBezTo>
                  <a:lnTo>
                    <a:pt x="48" y="656"/>
                  </a:lnTo>
                  <a:cubicBezTo>
                    <a:pt x="48" y="668"/>
                    <a:pt x="60" y="703"/>
                    <a:pt x="60" y="715"/>
                  </a:cubicBezTo>
                  <a:cubicBezTo>
                    <a:pt x="60" y="727"/>
                    <a:pt x="60" y="763"/>
                    <a:pt x="71" y="775"/>
                  </a:cubicBezTo>
                  <a:lnTo>
                    <a:pt x="71" y="798"/>
                  </a:lnTo>
                  <a:cubicBezTo>
                    <a:pt x="71" y="822"/>
                    <a:pt x="95" y="822"/>
                    <a:pt x="107" y="822"/>
                  </a:cubicBezTo>
                  <a:cubicBezTo>
                    <a:pt x="109" y="824"/>
                    <a:pt x="111" y="825"/>
                    <a:pt x="115" y="825"/>
                  </a:cubicBezTo>
                  <a:cubicBezTo>
                    <a:pt x="135" y="825"/>
                    <a:pt x="180" y="797"/>
                    <a:pt x="191" y="787"/>
                  </a:cubicBezTo>
                  <a:lnTo>
                    <a:pt x="214" y="775"/>
                  </a:lnTo>
                  <a:lnTo>
                    <a:pt x="214" y="763"/>
                  </a:lnTo>
                  <a:cubicBezTo>
                    <a:pt x="214" y="739"/>
                    <a:pt x="191" y="715"/>
                    <a:pt x="191" y="703"/>
                  </a:cubicBezTo>
                  <a:cubicBezTo>
                    <a:pt x="191" y="679"/>
                    <a:pt x="179" y="656"/>
                    <a:pt x="179" y="644"/>
                  </a:cubicBezTo>
                  <a:cubicBezTo>
                    <a:pt x="179" y="620"/>
                    <a:pt x="167" y="596"/>
                    <a:pt x="167" y="584"/>
                  </a:cubicBezTo>
                  <a:cubicBezTo>
                    <a:pt x="167" y="560"/>
                    <a:pt x="155" y="548"/>
                    <a:pt x="155" y="525"/>
                  </a:cubicBezTo>
                  <a:cubicBezTo>
                    <a:pt x="155" y="501"/>
                    <a:pt x="167" y="477"/>
                    <a:pt x="155" y="465"/>
                  </a:cubicBezTo>
                  <a:cubicBezTo>
                    <a:pt x="155" y="441"/>
                    <a:pt x="131" y="417"/>
                    <a:pt x="131" y="406"/>
                  </a:cubicBezTo>
                  <a:cubicBezTo>
                    <a:pt x="131" y="382"/>
                    <a:pt x="119" y="358"/>
                    <a:pt x="119" y="346"/>
                  </a:cubicBezTo>
                  <a:cubicBezTo>
                    <a:pt x="119" y="322"/>
                    <a:pt x="107" y="298"/>
                    <a:pt x="107" y="287"/>
                  </a:cubicBezTo>
                  <a:cubicBezTo>
                    <a:pt x="107" y="263"/>
                    <a:pt x="95" y="239"/>
                    <a:pt x="95" y="227"/>
                  </a:cubicBezTo>
                  <a:lnTo>
                    <a:pt x="95" y="191"/>
                  </a:lnTo>
                  <a:cubicBezTo>
                    <a:pt x="95" y="167"/>
                    <a:pt x="60" y="96"/>
                    <a:pt x="60" y="60"/>
                  </a:cubicBezTo>
                  <a:lnTo>
                    <a:pt x="60" y="36"/>
                  </a:lnTo>
                  <a:lnTo>
                    <a:pt x="60" y="13"/>
                  </a:lnTo>
                  <a:cubicBezTo>
                    <a:pt x="60" y="13"/>
                    <a:pt x="60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67" name="Google Shape;20267;p28"/>
            <p:cNvSpPr/>
            <p:nvPr/>
          </p:nvSpPr>
          <p:spPr>
            <a:xfrm>
              <a:off x="4029650" y="2676950"/>
              <a:ext cx="5100" cy="19675"/>
            </a:xfrm>
            <a:custGeom>
              <a:avLst/>
              <a:gdLst/>
              <a:ahLst/>
              <a:cxnLst/>
              <a:rect l="l" t="t" r="r" b="b"/>
              <a:pathLst>
                <a:path w="204" h="787" extrusionOk="0">
                  <a:moveTo>
                    <a:pt x="37" y="0"/>
                  </a:moveTo>
                  <a:cubicBezTo>
                    <a:pt x="25" y="12"/>
                    <a:pt x="13" y="12"/>
                    <a:pt x="13" y="12"/>
                  </a:cubicBezTo>
                  <a:cubicBezTo>
                    <a:pt x="13" y="24"/>
                    <a:pt x="1" y="24"/>
                    <a:pt x="1" y="48"/>
                  </a:cubicBezTo>
                  <a:lnTo>
                    <a:pt x="1" y="108"/>
                  </a:lnTo>
                  <a:lnTo>
                    <a:pt x="1" y="155"/>
                  </a:lnTo>
                  <a:cubicBezTo>
                    <a:pt x="1" y="179"/>
                    <a:pt x="13" y="191"/>
                    <a:pt x="13" y="215"/>
                  </a:cubicBezTo>
                  <a:lnTo>
                    <a:pt x="13" y="274"/>
                  </a:lnTo>
                  <a:lnTo>
                    <a:pt x="13" y="334"/>
                  </a:lnTo>
                  <a:cubicBezTo>
                    <a:pt x="13" y="358"/>
                    <a:pt x="25" y="369"/>
                    <a:pt x="25" y="393"/>
                  </a:cubicBezTo>
                  <a:lnTo>
                    <a:pt x="25" y="500"/>
                  </a:lnTo>
                  <a:cubicBezTo>
                    <a:pt x="25" y="536"/>
                    <a:pt x="37" y="536"/>
                    <a:pt x="37" y="560"/>
                  </a:cubicBezTo>
                  <a:lnTo>
                    <a:pt x="37" y="620"/>
                  </a:lnTo>
                  <a:cubicBezTo>
                    <a:pt x="37" y="631"/>
                    <a:pt x="60" y="667"/>
                    <a:pt x="60" y="679"/>
                  </a:cubicBezTo>
                  <a:cubicBezTo>
                    <a:pt x="60" y="691"/>
                    <a:pt x="60" y="727"/>
                    <a:pt x="72" y="739"/>
                  </a:cubicBezTo>
                  <a:lnTo>
                    <a:pt x="72" y="774"/>
                  </a:lnTo>
                  <a:cubicBezTo>
                    <a:pt x="72" y="786"/>
                    <a:pt x="84" y="786"/>
                    <a:pt x="96" y="786"/>
                  </a:cubicBezTo>
                  <a:cubicBezTo>
                    <a:pt x="120" y="786"/>
                    <a:pt x="179" y="774"/>
                    <a:pt x="191" y="750"/>
                  </a:cubicBezTo>
                  <a:lnTo>
                    <a:pt x="203" y="739"/>
                  </a:lnTo>
                  <a:lnTo>
                    <a:pt x="203" y="727"/>
                  </a:lnTo>
                  <a:cubicBezTo>
                    <a:pt x="203" y="715"/>
                    <a:pt x="191" y="691"/>
                    <a:pt x="191" y="667"/>
                  </a:cubicBezTo>
                  <a:cubicBezTo>
                    <a:pt x="191" y="655"/>
                    <a:pt x="179" y="631"/>
                    <a:pt x="179" y="608"/>
                  </a:cubicBezTo>
                  <a:cubicBezTo>
                    <a:pt x="179" y="572"/>
                    <a:pt x="156" y="572"/>
                    <a:pt x="156" y="548"/>
                  </a:cubicBezTo>
                  <a:cubicBezTo>
                    <a:pt x="156" y="536"/>
                    <a:pt x="144" y="512"/>
                    <a:pt x="144" y="489"/>
                  </a:cubicBezTo>
                  <a:cubicBezTo>
                    <a:pt x="144" y="477"/>
                    <a:pt x="156" y="441"/>
                    <a:pt x="144" y="429"/>
                  </a:cubicBezTo>
                  <a:cubicBezTo>
                    <a:pt x="144" y="417"/>
                    <a:pt x="132" y="393"/>
                    <a:pt x="132" y="369"/>
                  </a:cubicBezTo>
                  <a:cubicBezTo>
                    <a:pt x="132" y="358"/>
                    <a:pt x="120" y="334"/>
                    <a:pt x="120" y="310"/>
                  </a:cubicBezTo>
                  <a:cubicBezTo>
                    <a:pt x="120" y="298"/>
                    <a:pt x="96" y="274"/>
                    <a:pt x="96" y="250"/>
                  </a:cubicBezTo>
                  <a:cubicBezTo>
                    <a:pt x="96" y="239"/>
                    <a:pt x="84" y="203"/>
                    <a:pt x="84" y="191"/>
                  </a:cubicBezTo>
                  <a:lnTo>
                    <a:pt x="84" y="155"/>
                  </a:lnTo>
                  <a:cubicBezTo>
                    <a:pt x="84" y="143"/>
                    <a:pt x="60" y="60"/>
                    <a:pt x="60" y="36"/>
                  </a:cubicBezTo>
                  <a:lnTo>
                    <a:pt x="60" y="24"/>
                  </a:lnTo>
                  <a:lnTo>
                    <a:pt x="60" y="12"/>
                  </a:lnTo>
                  <a:cubicBezTo>
                    <a:pt x="60" y="12"/>
                    <a:pt x="60" y="0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68" name="Google Shape;20268;p28"/>
            <p:cNvSpPr/>
            <p:nvPr/>
          </p:nvSpPr>
          <p:spPr>
            <a:xfrm>
              <a:off x="4027575" y="2675750"/>
              <a:ext cx="7175" cy="20875"/>
            </a:xfrm>
            <a:custGeom>
              <a:avLst/>
              <a:gdLst/>
              <a:ahLst/>
              <a:cxnLst/>
              <a:rect l="l" t="t" r="r" b="b"/>
              <a:pathLst>
                <a:path w="287" h="835" extrusionOk="0">
                  <a:moveTo>
                    <a:pt x="48" y="1"/>
                  </a:moveTo>
                  <a:lnTo>
                    <a:pt x="24" y="36"/>
                  </a:lnTo>
                  <a:cubicBezTo>
                    <a:pt x="0" y="48"/>
                    <a:pt x="0" y="60"/>
                    <a:pt x="0" y="72"/>
                  </a:cubicBezTo>
                  <a:lnTo>
                    <a:pt x="0" y="132"/>
                  </a:lnTo>
                  <a:lnTo>
                    <a:pt x="0" y="191"/>
                  </a:lnTo>
                  <a:cubicBezTo>
                    <a:pt x="0" y="215"/>
                    <a:pt x="24" y="239"/>
                    <a:pt x="24" y="251"/>
                  </a:cubicBezTo>
                  <a:lnTo>
                    <a:pt x="24" y="310"/>
                  </a:lnTo>
                  <a:lnTo>
                    <a:pt x="24" y="370"/>
                  </a:lnTo>
                  <a:cubicBezTo>
                    <a:pt x="24" y="382"/>
                    <a:pt x="36" y="417"/>
                    <a:pt x="36" y="429"/>
                  </a:cubicBezTo>
                  <a:cubicBezTo>
                    <a:pt x="36" y="441"/>
                    <a:pt x="36" y="477"/>
                    <a:pt x="48" y="489"/>
                  </a:cubicBezTo>
                  <a:cubicBezTo>
                    <a:pt x="48" y="501"/>
                    <a:pt x="48" y="537"/>
                    <a:pt x="60" y="548"/>
                  </a:cubicBezTo>
                  <a:cubicBezTo>
                    <a:pt x="60" y="560"/>
                    <a:pt x="96" y="596"/>
                    <a:pt x="96" y="608"/>
                  </a:cubicBezTo>
                  <a:cubicBezTo>
                    <a:pt x="96" y="620"/>
                    <a:pt x="96" y="656"/>
                    <a:pt x="108" y="668"/>
                  </a:cubicBezTo>
                  <a:cubicBezTo>
                    <a:pt x="108" y="679"/>
                    <a:pt x="120" y="715"/>
                    <a:pt x="143" y="727"/>
                  </a:cubicBezTo>
                  <a:cubicBezTo>
                    <a:pt x="143" y="739"/>
                    <a:pt x="155" y="775"/>
                    <a:pt x="167" y="787"/>
                  </a:cubicBezTo>
                  <a:cubicBezTo>
                    <a:pt x="167" y="798"/>
                    <a:pt x="167" y="798"/>
                    <a:pt x="179" y="822"/>
                  </a:cubicBezTo>
                  <a:cubicBezTo>
                    <a:pt x="191" y="828"/>
                    <a:pt x="197" y="828"/>
                    <a:pt x="201" y="828"/>
                  </a:cubicBezTo>
                  <a:cubicBezTo>
                    <a:pt x="206" y="828"/>
                    <a:pt x="209" y="828"/>
                    <a:pt x="215" y="834"/>
                  </a:cubicBezTo>
                  <a:cubicBezTo>
                    <a:pt x="227" y="834"/>
                    <a:pt x="286" y="798"/>
                    <a:pt x="286" y="787"/>
                  </a:cubicBezTo>
                  <a:lnTo>
                    <a:pt x="286" y="775"/>
                  </a:lnTo>
                  <a:lnTo>
                    <a:pt x="286" y="763"/>
                  </a:lnTo>
                  <a:cubicBezTo>
                    <a:pt x="286" y="739"/>
                    <a:pt x="274" y="727"/>
                    <a:pt x="262" y="703"/>
                  </a:cubicBezTo>
                  <a:cubicBezTo>
                    <a:pt x="239" y="679"/>
                    <a:pt x="239" y="656"/>
                    <a:pt x="227" y="644"/>
                  </a:cubicBezTo>
                  <a:cubicBezTo>
                    <a:pt x="215" y="620"/>
                    <a:pt x="215" y="608"/>
                    <a:pt x="203" y="584"/>
                  </a:cubicBezTo>
                  <a:cubicBezTo>
                    <a:pt x="179" y="560"/>
                    <a:pt x="167" y="548"/>
                    <a:pt x="167" y="525"/>
                  </a:cubicBezTo>
                  <a:lnTo>
                    <a:pt x="167" y="465"/>
                  </a:lnTo>
                  <a:cubicBezTo>
                    <a:pt x="167" y="441"/>
                    <a:pt x="155" y="417"/>
                    <a:pt x="143" y="406"/>
                  </a:cubicBezTo>
                  <a:cubicBezTo>
                    <a:pt x="143" y="382"/>
                    <a:pt x="120" y="358"/>
                    <a:pt x="120" y="346"/>
                  </a:cubicBezTo>
                  <a:cubicBezTo>
                    <a:pt x="120" y="322"/>
                    <a:pt x="108" y="298"/>
                    <a:pt x="96" y="287"/>
                  </a:cubicBezTo>
                  <a:cubicBezTo>
                    <a:pt x="96" y="263"/>
                    <a:pt x="84" y="239"/>
                    <a:pt x="84" y="227"/>
                  </a:cubicBezTo>
                  <a:lnTo>
                    <a:pt x="84" y="191"/>
                  </a:lnTo>
                  <a:cubicBezTo>
                    <a:pt x="84" y="167"/>
                    <a:pt x="60" y="72"/>
                    <a:pt x="60" y="60"/>
                  </a:cubicBezTo>
                  <a:lnTo>
                    <a:pt x="60" y="25"/>
                  </a:lnTo>
                  <a:lnTo>
                    <a:pt x="60" y="13"/>
                  </a:lnTo>
                  <a:cubicBezTo>
                    <a:pt x="60" y="1"/>
                    <a:pt x="60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69" name="Google Shape;20269;p28"/>
            <p:cNvSpPr/>
            <p:nvPr/>
          </p:nvSpPr>
          <p:spPr>
            <a:xfrm>
              <a:off x="4088000" y="2746000"/>
              <a:ext cx="9250" cy="35525"/>
            </a:xfrm>
            <a:custGeom>
              <a:avLst/>
              <a:gdLst/>
              <a:ahLst/>
              <a:cxnLst/>
              <a:rect l="l" t="t" r="r" b="b"/>
              <a:pathLst>
                <a:path w="370" h="1421" extrusionOk="0">
                  <a:moveTo>
                    <a:pt x="24" y="1"/>
                  </a:moveTo>
                  <a:cubicBezTo>
                    <a:pt x="24" y="36"/>
                    <a:pt x="12" y="36"/>
                    <a:pt x="12" y="48"/>
                  </a:cubicBezTo>
                  <a:cubicBezTo>
                    <a:pt x="12" y="60"/>
                    <a:pt x="0" y="96"/>
                    <a:pt x="12" y="108"/>
                  </a:cubicBezTo>
                  <a:cubicBezTo>
                    <a:pt x="12" y="143"/>
                    <a:pt x="24" y="179"/>
                    <a:pt x="24" y="215"/>
                  </a:cubicBezTo>
                  <a:cubicBezTo>
                    <a:pt x="24" y="239"/>
                    <a:pt x="36" y="286"/>
                    <a:pt x="36" y="322"/>
                  </a:cubicBezTo>
                  <a:cubicBezTo>
                    <a:pt x="36" y="346"/>
                    <a:pt x="60" y="394"/>
                    <a:pt x="72" y="417"/>
                  </a:cubicBezTo>
                  <a:cubicBezTo>
                    <a:pt x="72" y="453"/>
                    <a:pt x="72" y="501"/>
                    <a:pt x="84" y="524"/>
                  </a:cubicBezTo>
                  <a:cubicBezTo>
                    <a:pt x="96" y="560"/>
                    <a:pt x="96" y="584"/>
                    <a:pt x="96" y="632"/>
                  </a:cubicBezTo>
                  <a:cubicBezTo>
                    <a:pt x="96" y="679"/>
                    <a:pt x="120" y="691"/>
                    <a:pt x="131" y="739"/>
                  </a:cubicBezTo>
                  <a:cubicBezTo>
                    <a:pt x="143" y="775"/>
                    <a:pt x="155" y="882"/>
                    <a:pt x="155" y="929"/>
                  </a:cubicBezTo>
                  <a:cubicBezTo>
                    <a:pt x="155" y="977"/>
                    <a:pt x="191" y="989"/>
                    <a:pt x="191" y="1036"/>
                  </a:cubicBezTo>
                  <a:cubicBezTo>
                    <a:pt x="203" y="1072"/>
                    <a:pt x="191" y="1108"/>
                    <a:pt x="203" y="1132"/>
                  </a:cubicBezTo>
                  <a:cubicBezTo>
                    <a:pt x="203" y="1167"/>
                    <a:pt x="215" y="1215"/>
                    <a:pt x="239" y="1239"/>
                  </a:cubicBezTo>
                  <a:cubicBezTo>
                    <a:pt x="239" y="1275"/>
                    <a:pt x="250" y="1310"/>
                    <a:pt x="250" y="1346"/>
                  </a:cubicBezTo>
                  <a:lnTo>
                    <a:pt x="250" y="1394"/>
                  </a:lnTo>
                  <a:lnTo>
                    <a:pt x="274" y="1417"/>
                  </a:lnTo>
                  <a:cubicBezTo>
                    <a:pt x="281" y="1420"/>
                    <a:pt x="287" y="1421"/>
                    <a:pt x="294" y="1421"/>
                  </a:cubicBezTo>
                  <a:cubicBezTo>
                    <a:pt x="326" y="1421"/>
                    <a:pt x="360" y="1399"/>
                    <a:pt x="370" y="1370"/>
                  </a:cubicBezTo>
                  <a:lnTo>
                    <a:pt x="370" y="1346"/>
                  </a:lnTo>
                  <a:lnTo>
                    <a:pt x="370" y="1310"/>
                  </a:lnTo>
                  <a:cubicBezTo>
                    <a:pt x="370" y="1286"/>
                    <a:pt x="358" y="1239"/>
                    <a:pt x="334" y="1215"/>
                  </a:cubicBezTo>
                  <a:cubicBezTo>
                    <a:pt x="322" y="1179"/>
                    <a:pt x="322" y="1132"/>
                    <a:pt x="310" y="1108"/>
                  </a:cubicBezTo>
                  <a:cubicBezTo>
                    <a:pt x="298" y="1072"/>
                    <a:pt x="298" y="1036"/>
                    <a:pt x="274" y="1001"/>
                  </a:cubicBezTo>
                  <a:cubicBezTo>
                    <a:pt x="262" y="977"/>
                    <a:pt x="250" y="941"/>
                    <a:pt x="250" y="894"/>
                  </a:cubicBezTo>
                  <a:cubicBezTo>
                    <a:pt x="239" y="870"/>
                    <a:pt x="250" y="822"/>
                    <a:pt x="250" y="798"/>
                  </a:cubicBezTo>
                  <a:cubicBezTo>
                    <a:pt x="239" y="763"/>
                    <a:pt x="239" y="715"/>
                    <a:pt x="215" y="691"/>
                  </a:cubicBezTo>
                  <a:cubicBezTo>
                    <a:pt x="203" y="655"/>
                    <a:pt x="203" y="620"/>
                    <a:pt x="191" y="584"/>
                  </a:cubicBezTo>
                  <a:cubicBezTo>
                    <a:pt x="179" y="548"/>
                    <a:pt x="155" y="513"/>
                    <a:pt x="155" y="477"/>
                  </a:cubicBezTo>
                  <a:cubicBezTo>
                    <a:pt x="143" y="453"/>
                    <a:pt x="143" y="405"/>
                    <a:pt x="131" y="370"/>
                  </a:cubicBezTo>
                  <a:cubicBezTo>
                    <a:pt x="120" y="346"/>
                    <a:pt x="131" y="370"/>
                    <a:pt x="120" y="334"/>
                  </a:cubicBezTo>
                  <a:cubicBezTo>
                    <a:pt x="96" y="286"/>
                    <a:pt x="72" y="132"/>
                    <a:pt x="60" y="108"/>
                  </a:cubicBezTo>
                  <a:cubicBezTo>
                    <a:pt x="60" y="60"/>
                    <a:pt x="60" y="72"/>
                    <a:pt x="36" y="60"/>
                  </a:cubicBezTo>
                  <a:lnTo>
                    <a:pt x="36" y="36"/>
                  </a:lnTo>
                  <a:cubicBezTo>
                    <a:pt x="36" y="13"/>
                    <a:pt x="24" y="1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70" name="Google Shape;20270;p28"/>
            <p:cNvSpPr/>
            <p:nvPr/>
          </p:nvSpPr>
          <p:spPr>
            <a:xfrm>
              <a:off x="4091575" y="2752250"/>
              <a:ext cx="7175" cy="30475"/>
            </a:xfrm>
            <a:custGeom>
              <a:avLst/>
              <a:gdLst/>
              <a:ahLst/>
              <a:cxnLst/>
              <a:rect l="l" t="t" r="r" b="b"/>
              <a:pathLst>
                <a:path w="287" h="1219" extrusionOk="0">
                  <a:moveTo>
                    <a:pt x="0" y="1"/>
                  </a:moveTo>
                  <a:lnTo>
                    <a:pt x="0" y="1"/>
                  </a:lnTo>
                  <a:cubicBezTo>
                    <a:pt x="12" y="24"/>
                    <a:pt x="12" y="24"/>
                    <a:pt x="12" y="36"/>
                  </a:cubicBezTo>
                  <a:lnTo>
                    <a:pt x="12" y="62"/>
                  </a:lnTo>
                  <a:lnTo>
                    <a:pt x="12" y="62"/>
                  </a:lnTo>
                  <a:cubicBezTo>
                    <a:pt x="18" y="51"/>
                    <a:pt x="24" y="42"/>
                    <a:pt x="24" y="36"/>
                  </a:cubicBezTo>
                  <a:cubicBezTo>
                    <a:pt x="24" y="24"/>
                    <a:pt x="36" y="24"/>
                    <a:pt x="0" y="1"/>
                  </a:cubicBezTo>
                  <a:close/>
                  <a:moveTo>
                    <a:pt x="12" y="62"/>
                  </a:moveTo>
                  <a:cubicBezTo>
                    <a:pt x="6" y="72"/>
                    <a:pt x="0" y="84"/>
                    <a:pt x="0" y="96"/>
                  </a:cubicBezTo>
                  <a:cubicBezTo>
                    <a:pt x="0" y="132"/>
                    <a:pt x="0" y="155"/>
                    <a:pt x="24" y="191"/>
                  </a:cubicBezTo>
                  <a:cubicBezTo>
                    <a:pt x="24" y="215"/>
                    <a:pt x="36" y="239"/>
                    <a:pt x="36" y="274"/>
                  </a:cubicBezTo>
                  <a:cubicBezTo>
                    <a:pt x="36" y="310"/>
                    <a:pt x="48" y="334"/>
                    <a:pt x="48" y="370"/>
                  </a:cubicBezTo>
                  <a:lnTo>
                    <a:pt x="48" y="453"/>
                  </a:lnTo>
                  <a:cubicBezTo>
                    <a:pt x="48" y="489"/>
                    <a:pt x="48" y="513"/>
                    <a:pt x="60" y="548"/>
                  </a:cubicBezTo>
                  <a:cubicBezTo>
                    <a:pt x="60" y="572"/>
                    <a:pt x="72" y="584"/>
                    <a:pt x="72" y="632"/>
                  </a:cubicBezTo>
                  <a:cubicBezTo>
                    <a:pt x="72" y="679"/>
                    <a:pt x="96" y="763"/>
                    <a:pt x="96" y="798"/>
                  </a:cubicBezTo>
                  <a:cubicBezTo>
                    <a:pt x="96" y="846"/>
                    <a:pt x="107" y="858"/>
                    <a:pt x="119" y="882"/>
                  </a:cubicBezTo>
                  <a:lnTo>
                    <a:pt x="119" y="977"/>
                  </a:lnTo>
                  <a:cubicBezTo>
                    <a:pt x="119" y="1001"/>
                    <a:pt x="131" y="1036"/>
                    <a:pt x="131" y="1060"/>
                  </a:cubicBezTo>
                  <a:cubicBezTo>
                    <a:pt x="131" y="1096"/>
                    <a:pt x="155" y="1120"/>
                    <a:pt x="155" y="1156"/>
                  </a:cubicBezTo>
                  <a:lnTo>
                    <a:pt x="155" y="1179"/>
                  </a:lnTo>
                  <a:cubicBezTo>
                    <a:pt x="155" y="1203"/>
                    <a:pt x="167" y="1203"/>
                    <a:pt x="179" y="1215"/>
                  </a:cubicBezTo>
                  <a:cubicBezTo>
                    <a:pt x="181" y="1217"/>
                    <a:pt x="185" y="1218"/>
                    <a:pt x="189" y="1218"/>
                  </a:cubicBezTo>
                  <a:cubicBezTo>
                    <a:pt x="211" y="1218"/>
                    <a:pt x="255" y="1197"/>
                    <a:pt x="274" y="1167"/>
                  </a:cubicBezTo>
                  <a:lnTo>
                    <a:pt x="286" y="1156"/>
                  </a:lnTo>
                  <a:lnTo>
                    <a:pt x="286" y="1120"/>
                  </a:lnTo>
                  <a:cubicBezTo>
                    <a:pt x="286" y="1108"/>
                    <a:pt x="274" y="1060"/>
                    <a:pt x="250" y="1036"/>
                  </a:cubicBezTo>
                  <a:cubicBezTo>
                    <a:pt x="250" y="1001"/>
                    <a:pt x="238" y="977"/>
                    <a:pt x="238" y="941"/>
                  </a:cubicBezTo>
                  <a:cubicBezTo>
                    <a:pt x="238" y="917"/>
                    <a:pt x="227" y="882"/>
                    <a:pt x="215" y="858"/>
                  </a:cubicBezTo>
                  <a:cubicBezTo>
                    <a:pt x="191" y="822"/>
                    <a:pt x="179" y="798"/>
                    <a:pt x="179" y="763"/>
                  </a:cubicBezTo>
                  <a:lnTo>
                    <a:pt x="179" y="679"/>
                  </a:lnTo>
                  <a:cubicBezTo>
                    <a:pt x="179" y="644"/>
                    <a:pt x="167" y="620"/>
                    <a:pt x="155" y="584"/>
                  </a:cubicBezTo>
                  <a:cubicBezTo>
                    <a:pt x="155" y="560"/>
                    <a:pt x="131" y="525"/>
                    <a:pt x="131" y="501"/>
                  </a:cubicBezTo>
                  <a:cubicBezTo>
                    <a:pt x="131" y="465"/>
                    <a:pt x="119" y="441"/>
                    <a:pt x="107" y="405"/>
                  </a:cubicBezTo>
                  <a:cubicBezTo>
                    <a:pt x="96" y="382"/>
                    <a:pt x="96" y="346"/>
                    <a:pt x="72" y="322"/>
                  </a:cubicBezTo>
                  <a:lnTo>
                    <a:pt x="72" y="286"/>
                  </a:lnTo>
                  <a:cubicBezTo>
                    <a:pt x="60" y="263"/>
                    <a:pt x="36" y="132"/>
                    <a:pt x="36" y="96"/>
                  </a:cubicBezTo>
                  <a:cubicBezTo>
                    <a:pt x="36" y="72"/>
                    <a:pt x="36" y="84"/>
                    <a:pt x="12" y="72"/>
                  </a:cubicBezTo>
                  <a:lnTo>
                    <a:pt x="12" y="62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71" name="Google Shape;20271;p28"/>
            <p:cNvSpPr/>
            <p:nvPr/>
          </p:nvSpPr>
          <p:spPr>
            <a:xfrm>
              <a:off x="3957025" y="2688950"/>
              <a:ext cx="8950" cy="103325"/>
            </a:xfrm>
            <a:custGeom>
              <a:avLst/>
              <a:gdLst/>
              <a:ahLst/>
              <a:cxnLst/>
              <a:rect l="l" t="t" r="r" b="b"/>
              <a:pathLst>
                <a:path w="358" h="4133" extrusionOk="0">
                  <a:moveTo>
                    <a:pt x="222" y="1"/>
                  </a:moveTo>
                  <a:cubicBezTo>
                    <a:pt x="217" y="1"/>
                    <a:pt x="212" y="8"/>
                    <a:pt x="203" y="20"/>
                  </a:cubicBezTo>
                  <a:cubicBezTo>
                    <a:pt x="191" y="68"/>
                    <a:pt x="167" y="128"/>
                    <a:pt x="167" y="199"/>
                  </a:cubicBezTo>
                  <a:cubicBezTo>
                    <a:pt x="144" y="282"/>
                    <a:pt x="120" y="401"/>
                    <a:pt x="120" y="497"/>
                  </a:cubicBezTo>
                  <a:cubicBezTo>
                    <a:pt x="108" y="592"/>
                    <a:pt x="84" y="711"/>
                    <a:pt x="72" y="794"/>
                  </a:cubicBezTo>
                  <a:cubicBezTo>
                    <a:pt x="60" y="902"/>
                    <a:pt x="60" y="1009"/>
                    <a:pt x="48" y="1116"/>
                  </a:cubicBezTo>
                  <a:cubicBezTo>
                    <a:pt x="25" y="1211"/>
                    <a:pt x="13" y="1318"/>
                    <a:pt x="13" y="1425"/>
                  </a:cubicBezTo>
                  <a:cubicBezTo>
                    <a:pt x="13" y="1533"/>
                    <a:pt x="1" y="1628"/>
                    <a:pt x="1" y="1735"/>
                  </a:cubicBezTo>
                  <a:lnTo>
                    <a:pt x="1" y="2044"/>
                  </a:lnTo>
                  <a:lnTo>
                    <a:pt x="1" y="2366"/>
                  </a:lnTo>
                  <a:cubicBezTo>
                    <a:pt x="1" y="2461"/>
                    <a:pt x="13" y="2568"/>
                    <a:pt x="13" y="2676"/>
                  </a:cubicBezTo>
                  <a:lnTo>
                    <a:pt x="60" y="2985"/>
                  </a:lnTo>
                  <a:cubicBezTo>
                    <a:pt x="72" y="3092"/>
                    <a:pt x="72" y="3199"/>
                    <a:pt x="84" y="3295"/>
                  </a:cubicBezTo>
                  <a:cubicBezTo>
                    <a:pt x="108" y="3402"/>
                    <a:pt x="120" y="3497"/>
                    <a:pt x="144" y="3616"/>
                  </a:cubicBezTo>
                  <a:cubicBezTo>
                    <a:pt x="167" y="3711"/>
                    <a:pt x="203" y="3926"/>
                    <a:pt x="239" y="4009"/>
                  </a:cubicBezTo>
                  <a:cubicBezTo>
                    <a:pt x="263" y="4104"/>
                    <a:pt x="251" y="4057"/>
                    <a:pt x="286" y="4116"/>
                  </a:cubicBezTo>
                  <a:cubicBezTo>
                    <a:pt x="293" y="4128"/>
                    <a:pt x="300" y="4132"/>
                    <a:pt x="307" y="4132"/>
                  </a:cubicBezTo>
                  <a:cubicBezTo>
                    <a:pt x="335" y="4132"/>
                    <a:pt x="358" y="4047"/>
                    <a:pt x="358" y="4009"/>
                  </a:cubicBezTo>
                  <a:lnTo>
                    <a:pt x="358" y="3949"/>
                  </a:lnTo>
                  <a:cubicBezTo>
                    <a:pt x="346" y="3926"/>
                    <a:pt x="358" y="3926"/>
                    <a:pt x="346" y="3866"/>
                  </a:cubicBezTo>
                  <a:cubicBezTo>
                    <a:pt x="322" y="3807"/>
                    <a:pt x="298" y="3676"/>
                    <a:pt x="286" y="3580"/>
                  </a:cubicBezTo>
                  <a:cubicBezTo>
                    <a:pt x="263" y="3497"/>
                    <a:pt x="239" y="3378"/>
                    <a:pt x="227" y="3283"/>
                  </a:cubicBezTo>
                  <a:cubicBezTo>
                    <a:pt x="203" y="3176"/>
                    <a:pt x="191" y="3080"/>
                    <a:pt x="179" y="2985"/>
                  </a:cubicBezTo>
                  <a:cubicBezTo>
                    <a:pt x="167" y="2878"/>
                    <a:pt x="144" y="2783"/>
                    <a:pt x="132" y="2687"/>
                  </a:cubicBezTo>
                  <a:cubicBezTo>
                    <a:pt x="120" y="2580"/>
                    <a:pt x="132" y="2485"/>
                    <a:pt x="132" y="2378"/>
                  </a:cubicBezTo>
                  <a:cubicBezTo>
                    <a:pt x="132" y="2271"/>
                    <a:pt x="120" y="2164"/>
                    <a:pt x="120" y="2080"/>
                  </a:cubicBezTo>
                  <a:lnTo>
                    <a:pt x="120" y="1771"/>
                  </a:lnTo>
                  <a:lnTo>
                    <a:pt x="120" y="1473"/>
                  </a:lnTo>
                  <a:cubicBezTo>
                    <a:pt x="120" y="1378"/>
                    <a:pt x="120" y="1235"/>
                    <a:pt x="132" y="1175"/>
                  </a:cubicBezTo>
                  <a:cubicBezTo>
                    <a:pt x="132" y="1116"/>
                    <a:pt x="132" y="1092"/>
                    <a:pt x="144" y="1068"/>
                  </a:cubicBezTo>
                  <a:cubicBezTo>
                    <a:pt x="167" y="818"/>
                    <a:pt x="191" y="592"/>
                    <a:pt x="239" y="354"/>
                  </a:cubicBezTo>
                  <a:cubicBezTo>
                    <a:pt x="239" y="318"/>
                    <a:pt x="251" y="282"/>
                    <a:pt x="251" y="247"/>
                  </a:cubicBezTo>
                  <a:cubicBezTo>
                    <a:pt x="251" y="223"/>
                    <a:pt x="263" y="187"/>
                    <a:pt x="263" y="163"/>
                  </a:cubicBezTo>
                  <a:cubicBezTo>
                    <a:pt x="263" y="128"/>
                    <a:pt x="286" y="104"/>
                    <a:pt x="263" y="68"/>
                  </a:cubicBezTo>
                  <a:cubicBezTo>
                    <a:pt x="240" y="22"/>
                    <a:pt x="232" y="1"/>
                    <a:pt x="2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72" name="Google Shape;20272;p28"/>
            <p:cNvSpPr/>
            <p:nvPr/>
          </p:nvSpPr>
          <p:spPr>
            <a:xfrm>
              <a:off x="3974900" y="2689100"/>
              <a:ext cx="4775" cy="49775"/>
            </a:xfrm>
            <a:custGeom>
              <a:avLst/>
              <a:gdLst/>
              <a:ahLst/>
              <a:cxnLst/>
              <a:rect l="l" t="t" r="r" b="b"/>
              <a:pathLst>
                <a:path w="191" h="1991" extrusionOk="0">
                  <a:moveTo>
                    <a:pt x="81" y="1"/>
                  </a:moveTo>
                  <a:cubicBezTo>
                    <a:pt x="79" y="1"/>
                    <a:pt x="77" y="4"/>
                    <a:pt x="72" y="14"/>
                  </a:cubicBezTo>
                  <a:cubicBezTo>
                    <a:pt x="60" y="38"/>
                    <a:pt x="36" y="62"/>
                    <a:pt x="36" y="110"/>
                  </a:cubicBezTo>
                  <a:cubicBezTo>
                    <a:pt x="36" y="134"/>
                    <a:pt x="24" y="193"/>
                    <a:pt x="24" y="241"/>
                  </a:cubicBezTo>
                  <a:cubicBezTo>
                    <a:pt x="24" y="288"/>
                    <a:pt x="12" y="348"/>
                    <a:pt x="12" y="395"/>
                  </a:cubicBezTo>
                  <a:lnTo>
                    <a:pt x="12" y="538"/>
                  </a:lnTo>
                  <a:cubicBezTo>
                    <a:pt x="12" y="586"/>
                    <a:pt x="0" y="645"/>
                    <a:pt x="0" y="693"/>
                  </a:cubicBezTo>
                  <a:lnTo>
                    <a:pt x="0" y="836"/>
                  </a:lnTo>
                  <a:lnTo>
                    <a:pt x="0" y="991"/>
                  </a:lnTo>
                  <a:lnTo>
                    <a:pt x="0" y="1134"/>
                  </a:lnTo>
                  <a:lnTo>
                    <a:pt x="0" y="1288"/>
                  </a:lnTo>
                  <a:cubicBezTo>
                    <a:pt x="0" y="1324"/>
                    <a:pt x="12" y="1384"/>
                    <a:pt x="24" y="1431"/>
                  </a:cubicBezTo>
                  <a:lnTo>
                    <a:pt x="24" y="1586"/>
                  </a:lnTo>
                  <a:cubicBezTo>
                    <a:pt x="24" y="1622"/>
                    <a:pt x="36" y="1681"/>
                    <a:pt x="60" y="1729"/>
                  </a:cubicBezTo>
                  <a:cubicBezTo>
                    <a:pt x="60" y="1777"/>
                    <a:pt x="72" y="1836"/>
                    <a:pt x="72" y="1884"/>
                  </a:cubicBezTo>
                  <a:lnTo>
                    <a:pt x="72" y="1943"/>
                  </a:lnTo>
                  <a:cubicBezTo>
                    <a:pt x="83" y="1967"/>
                    <a:pt x="83" y="1967"/>
                    <a:pt x="107" y="1979"/>
                  </a:cubicBezTo>
                  <a:cubicBezTo>
                    <a:pt x="113" y="1987"/>
                    <a:pt x="120" y="1990"/>
                    <a:pt x="128" y="1990"/>
                  </a:cubicBezTo>
                  <a:cubicBezTo>
                    <a:pt x="155" y="1990"/>
                    <a:pt x="191" y="1952"/>
                    <a:pt x="191" y="1943"/>
                  </a:cubicBezTo>
                  <a:lnTo>
                    <a:pt x="191" y="1908"/>
                  </a:lnTo>
                  <a:lnTo>
                    <a:pt x="191" y="1860"/>
                  </a:lnTo>
                  <a:cubicBezTo>
                    <a:pt x="191" y="1836"/>
                    <a:pt x="179" y="1777"/>
                    <a:pt x="167" y="1729"/>
                  </a:cubicBezTo>
                  <a:cubicBezTo>
                    <a:pt x="143" y="1681"/>
                    <a:pt x="143" y="1646"/>
                    <a:pt x="143" y="1586"/>
                  </a:cubicBezTo>
                  <a:cubicBezTo>
                    <a:pt x="143" y="1538"/>
                    <a:pt x="131" y="1491"/>
                    <a:pt x="119" y="1431"/>
                  </a:cubicBezTo>
                  <a:cubicBezTo>
                    <a:pt x="119" y="1384"/>
                    <a:pt x="95" y="1348"/>
                    <a:pt x="83" y="1288"/>
                  </a:cubicBezTo>
                  <a:cubicBezTo>
                    <a:pt x="83" y="1241"/>
                    <a:pt x="95" y="1193"/>
                    <a:pt x="95" y="1134"/>
                  </a:cubicBezTo>
                  <a:cubicBezTo>
                    <a:pt x="95" y="1086"/>
                    <a:pt x="83" y="1050"/>
                    <a:pt x="83" y="991"/>
                  </a:cubicBezTo>
                  <a:lnTo>
                    <a:pt x="83" y="836"/>
                  </a:lnTo>
                  <a:cubicBezTo>
                    <a:pt x="83" y="788"/>
                    <a:pt x="72" y="729"/>
                    <a:pt x="72" y="693"/>
                  </a:cubicBezTo>
                  <a:lnTo>
                    <a:pt x="72" y="538"/>
                  </a:lnTo>
                  <a:lnTo>
                    <a:pt x="72" y="479"/>
                  </a:lnTo>
                  <a:cubicBezTo>
                    <a:pt x="72" y="419"/>
                    <a:pt x="83" y="217"/>
                    <a:pt x="83" y="169"/>
                  </a:cubicBezTo>
                  <a:cubicBezTo>
                    <a:pt x="95" y="110"/>
                    <a:pt x="83" y="134"/>
                    <a:pt x="83" y="110"/>
                  </a:cubicBezTo>
                  <a:lnTo>
                    <a:pt x="83" y="62"/>
                  </a:lnTo>
                  <a:lnTo>
                    <a:pt x="83" y="14"/>
                  </a:lnTo>
                  <a:cubicBezTo>
                    <a:pt x="83" y="8"/>
                    <a:pt x="83" y="1"/>
                    <a:pt x="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73" name="Google Shape;20273;p28"/>
            <p:cNvSpPr/>
            <p:nvPr/>
          </p:nvSpPr>
          <p:spPr>
            <a:xfrm>
              <a:off x="3987400" y="2698475"/>
              <a:ext cx="3575" cy="20600"/>
            </a:xfrm>
            <a:custGeom>
              <a:avLst/>
              <a:gdLst/>
              <a:ahLst/>
              <a:cxnLst/>
              <a:rect l="l" t="t" r="r" b="b"/>
              <a:pathLst>
                <a:path w="143" h="824" extrusionOk="0">
                  <a:moveTo>
                    <a:pt x="54" y="1"/>
                  </a:moveTo>
                  <a:cubicBezTo>
                    <a:pt x="51" y="1"/>
                    <a:pt x="46" y="4"/>
                    <a:pt x="36" y="9"/>
                  </a:cubicBezTo>
                  <a:cubicBezTo>
                    <a:pt x="45" y="9"/>
                    <a:pt x="47" y="9"/>
                    <a:pt x="48" y="21"/>
                  </a:cubicBezTo>
                  <a:lnTo>
                    <a:pt x="48" y="21"/>
                  </a:lnTo>
                  <a:cubicBezTo>
                    <a:pt x="48" y="21"/>
                    <a:pt x="48" y="20"/>
                    <a:pt x="48" y="20"/>
                  </a:cubicBezTo>
                  <a:cubicBezTo>
                    <a:pt x="55" y="6"/>
                    <a:pt x="58" y="1"/>
                    <a:pt x="54" y="1"/>
                  </a:cubicBezTo>
                  <a:close/>
                  <a:moveTo>
                    <a:pt x="48" y="21"/>
                  </a:moveTo>
                  <a:cubicBezTo>
                    <a:pt x="36" y="32"/>
                    <a:pt x="36" y="32"/>
                    <a:pt x="36" y="56"/>
                  </a:cubicBezTo>
                  <a:lnTo>
                    <a:pt x="36" y="116"/>
                  </a:lnTo>
                  <a:lnTo>
                    <a:pt x="36" y="175"/>
                  </a:lnTo>
                  <a:lnTo>
                    <a:pt x="36" y="235"/>
                  </a:lnTo>
                  <a:cubicBezTo>
                    <a:pt x="36" y="259"/>
                    <a:pt x="24" y="282"/>
                    <a:pt x="24" y="294"/>
                  </a:cubicBezTo>
                  <a:lnTo>
                    <a:pt x="24" y="354"/>
                  </a:lnTo>
                  <a:lnTo>
                    <a:pt x="24" y="413"/>
                  </a:lnTo>
                  <a:cubicBezTo>
                    <a:pt x="24" y="449"/>
                    <a:pt x="0" y="509"/>
                    <a:pt x="0" y="532"/>
                  </a:cubicBezTo>
                  <a:cubicBezTo>
                    <a:pt x="0" y="568"/>
                    <a:pt x="24" y="580"/>
                    <a:pt x="24" y="592"/>
                  </a:cubicBezTo>
                  <a:cubicBezTo>
                    <a:pt x="24" y="628"/>
                    <a:pt x="0" y="640"/>
                    <a:pt x="0" y="651"/>
                  </a:cubicBezTo>
                  <a:lnTo>
                    <a:pt x="0" y="711"/>
                  </a:lnTo>
                  <a:lnTo>
                    <a:pt x="0" y="771"/>
                  </a:lnTo>
                  <a:lnTo>
                    <a:pt x="0" y="806"/>
                  </a:lnTo>
                  <a:cubicBezTo>
                    <a:pt x="0" y="818"/>
                    <a:pt x="24" y="818"/>
                    <a:pt x="36" y="818"/>
                  </a:cubicBezTo>
                  <a:cubicBezTo>
                    <a:pt x="39" y="822"/>
                    <a:pt x="47" y="823"/>
                    <a:pt x="56" y="823"/>
                  </a:cubicBezTo>
                  <a:cubicBezTo>
                    <a:pt x="79" y="823"/>
                    <a:pt x="111" y="815"/>
                    <a:pt x="119" y="806"/>
                  </a:cubicBezTo>
                  <a:cubicBezTo>
                    <a:pt x="131" y="794"/>
                    <a:pt x="137" y="794"/>
                    <a:pt x="140" y="794"/>
                  </a:cubicBezTo>
                  <a:cubicBezTo>
                    <a:pt x="143" y="794"/>
                    <a:pt x="143" y="794"/>
                    <a:pt x="143" y="782"/>
                  </a:cubicBezTo>
                  <a:lnTo>
                    <a:pt x="143" y="771"/>
                  </a:lnTo>
                  <a:cubicBezTo>
                    <a:pt x="143" y="759"/>
                    <a:pt x="143" y="723"/>
                    <a:pt x="119" y="711"/>
                  </a:cubicBezTo>
                  <a:lnTo>
                    <a:pt x="119" y="651"/>
                  </a:lnTo>
                  <a:cubicBezTo>
                    <a:pt x="119" y="640"/>
                    <a:pt x="119" y="604"/>
                    <a:pt x="107" y="592"/>
                  </a:cubicBezTo>
                  <a:cubicBezTo>
                    <a:pt x="107" y="580"/>
                    <a:pt x="95" y="544"/>
                    <a:pt x="95" y="532"/>
                  </a:cubicBezTo>
                  <a:cubicBezTo>
                    <a:pt x="95" y="509"/>
                    <a:pt x="107" y="485"/>
                    <a:pt x="107" y="473"/>
                  </a:cubicBezTo>
                  <a:cubicBezTo>
                    <a:pt x="107" y="449"/>
                    <a:pt x="95" y="425"/>
                    <a:pt x="95" y="413"/>
                  </a:cubicBezTo>
                  <a:lnTo>
                    <a:pt x="95" y="354"/>
                  </a:lnTo>
                  <a:cubicBezTo>
                    <a:pt x="95" y="342"/>
                    <a:pt x="83" y="306"/>
                    <a:pt x="83" y="294"/>
                  </a:cubicBezTo>
                  <a:cubicBezTo>
                    <a:pt x="83" y="282"/>
                    <a:pt x="60" y="247"/>
                    <a:pt x="60" y="235"/>
                  </a:cubicBezTo>
                  <a:lnTo>
                    <a:pt x="60" y="211"/>
                  </a:lnTo>
                  <a:cubicBezTo>
                    <a:pt x="60" y="175"/>
                    <a:pt x="48" y="92"/>
                    <a:pt x="48" y="80"/>
                  </a:cubicBezTo>
                  <a:lnTo>
                    <a:pt x="48" y="44"/>
                  </a:lnTo>
                  <a:lnTo>
                    <a:pt x="48" y="32"/>
                  </a:lnTo>
                  <a:cubicBezTo>
                    <a:pt x="48" y="27"/>
                    <a:pt x="48" y="24"/>
                    <a:pt x="48" y="2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74" name="Google Shape;20274;p28"/>
            <p:cNvSpPr/>
            <p:nvPr/>
          </p:nvSpPr>
          <p:spPr>
            <a:xfrm>
              <a:off x="3997800" y="2696900"/>
              <a:ext cx="3900" cy="20375"/>
            </a:xfrm>
            <a:custGeom>
              <a:avLst/>
              <a:gdLst/>
              <a:ahLst/>
              <a:cxnLst/>
              <a:rect l="l" t="t" r="r" b="b"/>
              <a:pathLst>
                <a:path w="156" h="815" extrusionOk="0">
                  <a:moveTo>
                    <a:pt x="108" y="0"/>
                  </a:moveTo>
                  <a:cubicBezTo>
                    <a:pt x="96" y="0"/>
                    <a:pt x="96" y="24"/>
                    <a:pt x="96" y="36"/>
                  </a:cubicBezTo>
                  <a:cubicBezTo>
                    <a:pt x="96" y="48"/>
                    <a:pt x="96" y="83"/>
                    <a:pt x="84" y="95"/>
                  </a:cubicBezTo>
                  <a:lnTo>
                    <a:pt x="84" y="155"/>
                  </a:lnTo>
                  <a:lnTo>
                    <a:pt x="84" y="214"/>
                  </a:lnTo>
                  <a:cubicBezTo>
                    <a:pt x="84" y="226"/>
                    <a:pt x="60" y="250"/>
                    <a:pt x="60" y="274"/>
                  </a:cubicBezTo>
                  <a:cubicBezTo>
                    <a:pt x="60" y="286"/>
                    <a:pt x="60" y="310"/>
                    <a:pt x="48" y="333"/>
                  </a:cubicBezTo>
                  <a:lnTo>
                    <a:pt x="48" y="393"/>
                  </a:lnTo>
                  <a:cubicBezTo>
                    <a:pt x="48" y="417"/>
                    <a:pt x="37" y="476"/>
                    <a:pt x="37" y="512"/>
                  </a:cubicBezTo>
                  <a:cubicBezTo>
                    <a:pt x="37" y="536"/>
                    <a:pt x="48" y="548"/>
                    <a:pt x="37" y="572"/>
                  </a:cubicBezTo>
                  <a:cubicBezTo>
                    <a:pt x="37" y="595"/>
                    <a:pt x="13" y="607"/>
                    <a:pt x="13" y="631"/>
                  </a:cubicBezTo>
                  <a:lnTo>
                    <a:pt x="13" y="691"/>
                  </a:lnTo>
                  <a:lnTo>
                    <a:pt x="13" y="750"/>
                  </a:lnTo>
                  <a:cubicBezTo>
                    <a:pt x="13" y="762"/>
                    <a:pt x="1" y="762"/>
                    <a:pt x="13" y="774"/>
                  </a:cubicBezTo>
                  <a:cubicBezTo>
                    <a:pt x="13" y="786"/>
                    <a:pt x="13" y="786"/>
                    <a:pt x="48" y="810"/>
                  </a:cubicBezTo>
                  <a:cubicBezTo>
                    <a:pt x="52" y="813"/>
                    <a:pt x="58" y="814"/>
                    <a:pt x="67" y="814"/>
                  </a:cubicBezTo>
                  <a:cubicBezTo>
                    <a:pt x="90" y="814"/>
                    <a:pt x="126" y="803"/>
                    <a:pt x="144" y="786"/>
                  </a:cubicBezTo>
                  <a:cubicBezTo>
                    <a:pt x="150" y="780"/>
                    <a:pt x="153" y="780"/>
                    <a:pt x="154" y="780"/>
                  </a:cubicBezTo>
                  <a:cubicBezTo>
                    <a:pt x="156" y="780"/>
                    <a:pt x="156" y="780"/>
                    <a:pt x="156" y="774"/>
                  </a:cubicBezTo>
                  <a:lnTo>
                    <a:pt x="156" y="762"/>
                  </a:lnTo>
                  <a:lnTo>
                    <a:pt x="156" y="703"/>
                  </a:lnTo>
                  <a:lnTo>
                    <a:pt x="156" y="643"/>
                  </a:lnTo>
                  <a:lnTo>
                    <a:pt x="156" y="584"/>
                  </a:lnTo>
                  <a:cubicBezTo>
                    <a:pt x="156" y="572"/>
                    <a:pt x="144" y="536"/>
                    <a:pt x="144" y="524"/>
                  </a:cubicBezTo>
                  <a:cubicBezTo>
                    <a:pt x="144" y="512"/>
                    <a:pt x="156" y="476"/>
                    <a:pt x="156" y="464"/>
                  </a:cubicBezTo>
                  <a:lnTo>
                    <a:pt x="156" y="405"/>
                  </a:lnTo>
                  <a:lnTo>
                    <a:pt x="156" y="345"/>
                  </a:lnTo>
                  <a:cubicBezTo>
                    <a:pt x="156" y="333"/>
                    <a:pt x="144" y="298"/>
                    <a:pt x="144" y="286"/>
                  </a:cubicBezTo>
                  <a:lnTo>
                    <a:pt x="144" y="226"/>
                  </a:lnTo>
                  <a:lnTo>
                    <a:pt x="144" y="191"/>
                  </a:lnTo>
                  <a:lnTo>
                    <a:pt x="144" y="60"/>
                  </a:lnTo>
                  <a:lnTo>
                    <a:pt x="144" y="36"/>
                  </a:lnTo>
                  <a:lnTo>
                    <a:pt x="144" y="12"/>
                  </a:lnTo>
                  <a:lnTo>
                    <a:pt x="14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75" name="Google Shape;20275;p28"/>
            <p:cNvSpPr/>
            <p:nvPr/>
          </p:nvSpPr>
          <p:spPr>
            <a:xfrm>
              <a:off x="4007025" y="2696300"/>
              <a:ext cx="3900" cy="19475"/>
            </a:xfrm>
            <a:custGeom>
              <a:avLst/>
              <a:gdLst/>
              <a:ahLst/>
              <a:cxnLst/>
              <a:rect l="l" t="t" r="r" b="b"/>
              <a:pathLst>
                <a:path w="156" h="779" extrusionOk="0">
                  <a:moveTo>
                    <a:pt x="132" y="0"/>
                  </a:moveTo>
                  <a:cubicBezTo>
                    <a:pt x="108" y="0"/>
                    <a:pt x="108" y="12"/>
                    <a:pt x="96" y="24"/>
                  </a:cubicBezTo>
                  <a:cubicBezTo>
                    <a:pt x="96" y="48"/>
                    <a:pt x="84" y="60"/>
                    <a:pt x="84" y="84"/>
                  </a:cubicBezTo>
                  <a:cubicBezTo>
                    <a:pt x="84" y="107"/>
                    <a:pt x="60" y="131"/>
                    <a:pt x="60" y="143"/>
                  </a:cubicBezTo>
                  <a:lnTo>
                    <a:pt x="60" y="203"/>
                  </a:lnTo>
                  <a:cubicBezTo>
                    <a:pt x="60" y="227"/>
                    <a:pt x="49" y="238"/>
                    <a:pt x="49" y="262"/>
                  </a:cubicBezTo>
                  <a:cubicBezTo>
                    <a:pt x="49" y="274"/>
                    <a:pt x="37" y="298"/>
                    <a:pt x="37" y="322"/>
                  </a:cubicBezTo>
                  <a:lnTo>
                    <a:pt x="37" y="381"/>
                  </a:lnTo>
                  <a:cubicBezTo>
                    <a:pt x="37" y="417"/>
                    <a:pt x="25" y="477"/>
                    <a:pt x="25" y="488"/>
                  </a:cubicBezTo>
                  <a:cubicBezTo>
                    <a:pt x="25" y="512"/>
                    <a:pt x="37" y="536"/>
                    <a:pt x="25" y="548"/>
                  </a:cubicBezTo>
                  <a:cubicBezTo>
                    <a:pt x="25" y="560"/>
                    <a:pt x="1" y="596"/>
                    <a:pt x="1" y="608"/>
                  </a:cubicBezTo>
                  <a:lnTo>
                    <a:pt x="1" y="667"/>
                  </a:lnTo>
                  <a:lnTo>
                    <a:pt x="1" y="727"/>
                  </a:lnTo>
                  <a:lnTo>
                    <a:pt x="1" y="750"/>
                  </a:lnTo>
                  <a:cubicBezTo>
                    <a:pt x="1" y="774"/>
                    <a:pt x="1" y="774"/>
                    <a:pt x="37" y="774"/>
                  </a:cubicBezTo>
                  <a:cubicBezTo>
                    <a:pt x="40" y="777"/>
                    <a:pt x="46" y="779"/>
                    <a:pt x="55" y="779"/>
                  </a:cubicBezTo>
                  <a:cubicBezTo>
                    <a:pt x="77" y="779"/>
                    <a:pt x="111" y="768"/>
                    <a:pt x="120" y="750"/>
                  </a:cubicBezTo>
                  <a:lnTo>
                    <a:pt x="144" y="738"/>
                  </a:lnTo>
                  <a:lnTo>
                    <a:pt x="144" y="727"/>
                  </a:lnTo>
                  <a:lnTo>
                    <a:pt x="144" y="667"/>
                  </a:lnTo>
                  <a:lnTo>
                    <a:pt x="144" y="608"/>
                  </a:lnTo>
                  <a:lnTo>
                    <a:pt x="144" y="548"/>
                  </a:lnTo>
                  <a:cubicBezTo>
                    <a:pt x="144" y="536"/>
                    <a:pt x="120" y="512"/>
                    <a:pt x="120" y="488"/>
                  </a:cubicBezTo>
                  <a:cubicBezTo>
                    <a:pt x="120" y="477"/>
                    <a:pt x="144" y="453"/>
                    <a:pt x="144" y="429"/>
                  </a:cubicBezTo>
                  <a:lnTo>
                    <a:pt x="144" y="369"/>
                  </a:lnTo>
                  <a:lnTo>
                    <a:pt x="144" y="310"/>
                  </a:lnTo>
                  <a:lnTo>
                    <a:pt x="144" y="250"/>
                  </a:lnTo>
                  <a:lnTo>
                    <a:pt x="144" y="191"/>
                  </a:lnTo>
                  <a:lnTo>
                    <a:pt x="144" y="155"/>
                  </a:lnTo>
                  <a:cubicBezTo>
                    <a:pt x="144" y="143"/>
                    <a:pt x="156" y="60"/>
                    <a:pt x="156" y="36"/>
                  </a:cubicBezTo>
                  <a:lnTo>
                    <a:pt x="156" y="24"/>
                  </a:lnTo>
                  <a:lnTo>
                    <a:pt x="156" y="12"/>
                  </a:lnTo>
                  <a:lnTo>
                    <a:pt x="15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76" name="Google Shape;20276;p28"/>
            <p:cNvSpPr/>
            <p:nvPr/>
          </p:nvSpPr>
          <p:spPr>
            <a:xfrm>
              <a:off x="4014175" y="2700450"/>
              <a:ext cx="3600" cy="19075"/>
            </a:xfrm>
            <a:custGeom>
              <a:avLst/>
              <a:gdLst/>
              <a:ahLst/>
              <a:cxnLst/>
              <a:rect l="l" t="t" r="r" b="b"/>
              <a:pathLst>
                <a:path w="144" h="763" extrusionOk="0">
                  <a:moveTo>
                    <a:pt x="36" y="1"/>
                  </a:moveTo>
                  <a:cubicBezTo>
                    <a:pt x="25" y="1"/>
                    <a:pt x="25" y="13"/>
                    <a:pt x="25" y="25"/>
                  </a:cubicBezTo>
                  <a:lnTo>
                    <a:pt x="25" y="84"/>
                  </a:lnTo>
                  <a:lnTo>
                    <a:pt x="25" y="144"/>
                  </a:lnTo>
                  <a:lnTo>
                    <a:pt x="25" y="203"/>
                  </a:lnTo>
                  <a:cubicBezTo>
                    <a:pt x="25" y="215"/>
                    <a:pt x="1" y="227"/>
                    <a:pt x="1" y="263"/>
                  </a:cubicBezTo>
                  <a:lnTo>
                    <a:pt x="1" y="322"/>
                  </a:lnTo>
                  <a:lnTo>
                    <a:pt x="1" y="382"/>
                  </a:lnTo>
                  <a:lnTo>
                    <a:pt x="1" y="489"/>
                  </a:lnTo>
                  <a:cubicBezTo>
                    <a:pt x="1" y="513"/>
                    <a:pt x="25" y="513"/>
                    <a:pt x="25" y="549"/>
                  </a:cubicBezTo>
                  <a:cubicBezTo>
                    <a:pt x="25" y="561"/>
                    <a:pt x="25" y="572"/>
                    <a:pt x="1" y="608"/>
                  </a:cubicBezTo>
                  <a:lnTo>
                    <a:pt x="1" y="668"/>
                  </a:lnTo>
                  <a:lnTo>
                    <a:pt x="1" y="727"/>
                  </a:lnTo>
                  <a:lnTo>
                    <a:pt x="1" y="751"/>
                  </a:lnTo>
                  <a:cubicBezTo>
                    <a:pt x="1" y="763"/>
                    <a:pt x="1" y="763"/>
                    <a:pt x="36" y="763"/>
                  </a:cubicBezTo>
                  <a:cubicBezTo>
                    <a:pt x="48" y="763"/>
                    <a:pt x="108" y="763"/>
                    <a:pt x="120" y="751"/>
                  </a:cubicBezTo>
                  <a:lnTo>
                    <a:pt x="144" y="739"/>
                  </a:lnTo>
                  <a:lnTo>
                    <a:pt x="144" y="727"/>
                  </a:lnTo>
                  <a:cubicBezTo>
                    <a:pt x="144" y="703"/>
                    <a:pt x="120" y="692"/>
                    <a:pt x="120" y="668"/>
                  </a:cubicBezTo>
                  <a:lnTo>
                    <a:pt x="120" y="608"/>
                  </a:lnTo>
                  <a:cubicBezTo>
                    <a:pt x="120" y="584"/>
                    <a:pt x="120" y="572"/>
                    <a:pt x="108" y="549"/>
                  </a:cubicBezTo>
                  <a:cubicBezTo>
                    <a:pt x="108" y="525"/>
                    <a:pt x="96" y="513"/>
                    <a:pt x="96" y="489"/>
                  </a:cubicBezTo>
                  <a:cubicBezTo>
                    <a:pt x="96" y="465"/>
                    <a:pt x="108" y="453"/>
                    <a:pt x="108" y="430"/>
                  </a:cubicBezTo>
                  <a:cubicBezTo>
                    <a:pt x="108" y="406"/>
                    <a:pt x="96" y="394"/>
                    <a:pt x="96" y="370"/>
                  </a:cubicBezTo>
                  <a:lnTo>
                    <a:pt x="96" y="311"/>
                  </a:lnTo>
                  <a:cubicBezTo>
                    <a:pt x="96" y="287"/>
                    <a:pt x="84" y="275"/>
                    <a:pt x="84" y="251"/>
                  </a:cubicBezTo>
                  <a:cubicBezTo>
                    <a:pt x="84" y="227"/>
                    <a:pt x="60" y="203"/>
                    <a:pt x="60" y="191"/>
                  </a:cubicBezTo>
                  <a:lnTo>
                    <a:pt x="60" y="168"/>
                  </a:lnTo>
                  <a:cubicBezTo>
                    <a:pt x="60" y="156"/>
                    <a:pt x="48" y="72"/>
                    <a:pt x="48" y="49"/>
                  </a:cubicBezTo>
                  <a:lnTo>
                    <a:pt x="48" y="37"/>
                  </a:lnTo>
                  <a:lnTo>
                    <a:pt x="48" y="25"/>
                  </a:lnTo>
                  <a:cubicBezTo>
                    <a:pt x="48" y="25"/>
                    <a:pt x="48" y="13"/>
                    <a:pt x="36" y="13"/>
                  </a:cubicBezTo>
                  <a:cubicBezTo>
                    <a:pt x="48" y="1"/>
                    <a:pt x="36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77" name="Google Shape;20277;p28"/>
            <p:cNvSpPr/>
            <p:nvPr/>
          </p:nvSpPr>
          <p:spPr>
            <a:xfrm>
              <a:off x="4001675" y="2541225"/>
              <a:ext cx="21425" cy="99900"/>
            </a:xfrm>
            <a:custGeom>
              <a:avLst/>
              <a:gdLst/>
              <a:ahLst/>
              <a:cxnLst/>
              <a:rect l="l" t="t" r="r" b="b"/>
              <a:pathLst>
                <a:path w="857" h="3996" extrusionOk="0">
                  <a:moveTo>
                    <a:pt x="48" y="0"/>
                  </a:moveTo>
                  <a:lnTo>
                    <a:pt x="36" y="12"/>
                  </a:lnTo>
                  <a:lnTo>
                    <a:pt x="36" y="22"/>
                  </a:lnTo>
                  <a:lnTo>
                    <a:pt x="36" y="22"/>
                  </a:lnTo>
                  <a:cubicBezTo>
                    <a:pt x="40" y="14"/>
                    <a:pt x="44" y="7"/>
                    <a:pt x="48" y="0"/>
                  </a:cubicBezTo>
                  <a:close/>
                  <a:moveTo>
                    <a:pt x="36" y="22"/>
                  </a:moveTo>
                  <a:cubicBezTo>
                    <a:pt x="20" y="59"/>
                    <a:pt x="13" y="111"/>
                    <a:pt x="13" y="179"/>
                  </a:cubicBezTo>
                  <a:cubicBezTo>
                    <a:pt x="13" y="250"/>
                    <a:pt x="1" y="381"/>
                    <a:pt x="1" y="476"/>
                  </a:cubicBezTo>
                  <a:lnTo>
                    <a:pt x="1" y="786"/>
                  </a:lnTo>
                  <a:cubicBezTo>
                    <a:pt x="1" y="893"/>
                    <a:pt x="13" y="988"/>
                    <a:pt x="13" y="1096"/>
                  </a:cubicBezTo>
                  <a:cubicBezTo>
                    <a:pt x="24" y="1203"/>
                    <a:pt x="24" y="1310"/>
                    <a:pt x="24" y="1405"/>
                  </a:cubicBezTo>
                  <a:cubicBezTo>
                    <a:pt x="48" y="1512"/>
                    <a:pt x="48" y="1619"/>
                    <a:pt x="60" y="1727"/>
                  </a:cubicBezTo>
                  <a:cubicBezTo>
                    <a:pt x="72" y="1822"/>
                    <a:pt x="84" y="1929"/>
                    <a:pt x="120" y="2024"/>
                  </a:cubicBezTo>
                  <a:cubicBezTo>
                    <a:pt x="132" y="2119"/>
                    <a:pt x="144" y="2227"/>
                    <a:pt x="179" y="2322"/>
                  </a:cubicBezTo>
                  <a:cubicBezTo>
                    <a:pt x="191" y="2417"/>
                    <a:pt x="215" y="2524"/>
                    <a:pt x="251" y="2620"/>
                  </a:cubicBezTo>
                  <a:cubicBezTo>
                    <a:pt x="286" y="2715"/>
                    <a:pt x="322" y="2810"/>
                    <a:pt x="358" y="2917"/>
                  </a:cubicBezTo>
                  <a:cubicBezTo>
                    <a:pt x="382" y="3012"/>
                    <a:pt x="417" y="3120"/>
                    <a:pt x="441" y="3215"/>
                  </a:cubicBezTo>
                  <a:cubicBezTo>
                    <a:pt x="477" y="3298"/>
                    <a:pt x="525" y="3405"/>
                    <a:pt x="560" y="3489"/>
                  </a:cubicBezTo>
                  <a:cubicBezTo>
                    <a:pt x="596" y="3584"/>
                    <a:pt x="655" y="3703"/>
                    <a:pt x="679" y="3774"/>
                  </a:cubicBezTo>
                  <a:cubicBezTo>
                    <a:pt x="715" y="3834"/>
                    <a:pt x="703" y="3846"/>
                    <a:pt x="727" y="3893"/>
                  </a:cubicBezTo>
                  <a:cubicBezTo>
                    <a:pt x="751" y="3941"/>
                    <a:pt x="739" y="3941"/>
                    <a:pt x="798" y="3989"/>
                  </a:cubicBezTo>
                  <a:cubicBezTo>
                    <a:pt x="804" y="3993"/>
                    <a:pt x="810" y="3995"/>
                    <a:pt x="815" y="3995"/>
                  </a:cubicBezTo>
                  <a:cubicBezTo>
                    <a:pt x="849" y="3995"/>
                    <a:pt x="856" y="3901"/>
                    <a:pt x="846" y="3870"/>
                  </a:cubicBezTo>
                  <a:cubicBezTo>
                    <a:pt x="834" y="3822"/>
                    <a:pt x="846" y="3834"/>
                    <a:pt x="834" y="3810"/>
                  </a:cubicBezTo>
                  <a:cubicBezTo>
                    <a:pt x="810" y="3774"/>
                    <a:pt x="810" y="3786"/>
                    <a:pt x="786" y="3727"/>
                  </a:cubicBezTo>
                  <a:cubicBezTo>
                    <a:pt x="751" y="3667"/>
                    <a:pt x="691" y="3548"/>
                    <a:pt x="667" y="3465"/>
                  </a:cubicBezTo>
                  <a:cubicBezTo>
                    <a:pt x="632" y="3370"/>
                    <a:pt x="596" y="3274"/>
                    <a:pt x="560" y="3179"/>
                  </a:cubicBezTo>
                  <a:cubicBezTo>
                    <a:pt x="536" y="3096"/>
                    <a:pt x="489" y="2989"/>
                    <a:pt x="453" y="2893"/>
                  </a:cubicBezTo>
                  <a:cubicBezTo>
                    <a:pt x="429" y="2810"/>
                    <a:pt x="382" y="2703"/>
                    <a:pt x="358" y="2620"/>
                  </a:cubicBezTo>
                  <a:cubicBezTo>
                    <a:pt x="322" y="2512"/>
                    <a:pt x="322" y="2405"/>
                    <a:pt x="298" y="2322"/>
                  </a:cubicBezTo>
                  <a:cubicBezTo>
                    <a:pt x="263" y="2215"/>
                    <a:pt x="239" y="2119"/>
                    <a:pt x="215" y="2024"/>
                  </a:cubicBezTo>
                  <a:cubicBezTo>
                    <a:pt x="203" y="1917"/>
                    <a:pt x="179" y="1810"/>
                    <a:pt x="155" y="1727"/>
                  </a:cubicBezTo>
                  <a:cubicBezTo>
                    <a:pt x="144" y="1619"/>
                    <a:pt x="120" y="1512"/>
                    <a:pt x="96" y="1429"/>
                  </a:cubicBezTo>
                  <a:cubicBezTo>
                    <a:pt x="84" y="1334"/>
                    <a:pt x="72" y="1191"/>
                    <a:pt x="60" y="1131"/>
                  </a:cubicBezTo>
                  <a:lnTo>
                    <a:pt x="60" y="1024"/>
                  </a:lnTo>
                  <a:cubicBezTo>
                    <a:pt x="36" y="774"/>
                    <a:pt x="24" y="548"/>
                    <a:pt x="36" y="298"/>
                  </a:cubicBezTo>
                  <a:lnTo>
                    <a:pt x="36" y="191"/>
                  </a:lnTo>
                  <a:lnTo>
                    <a:pt x="36" y="95"/>
                  </a:lnTo>
                  <a:lnTo>
                    <a:pt x="36" y="22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78" name="Google Shape;20278;p28"/>
            <p:cNvSpPr/>
            <p:nvPr/>
          </p:nvSpPr>
          <p:spPr>
            <a:xfrm>
              <a:off x="4018650" y="2564000"/>
              <a:ext cx="5375" cy="23275"/>
            </a:xfrm>
            <a:custGeom>
              <a:avLst/>
              <a:gdLst/>
              <a:ahLst/>
              <a:cxnLst/>
              <a:rect l="l" t="t" r="r" b="b"/>
              <a:pathLst>
                <a:path w="215" h="931" extrusionOk="0">
                  <a:moveTo>
                    <a:pt x="27" y="0"/>
                  </a:moveTo>
                  <a:cubicBezTo>
                    <a:pt x="25" y="0"/>
                    <a:pt x="24" y="2"/>
                    <a:pt x="24" y="6"/>
                  </a:cubicBezTo>
                  <a:cubicBezTo>
                    <a:pt x="24" y="18"/>
                    <a:pt x="0" y="42"/>
                    <a:pt x="0" y="54"/>
                  </a:cubicBezTo>
                  <a:lnTo>
                    <a:pt x="0" y="113"/>
                  </a:lnTo>
                  <a:lnTo>
                    <a:pt x="0" y="185"/>
                  </a:lnTo>
                  <a:cubicBezTo>
                    <a:pt x="0" y="220"/>
                    <a:pt x="24" y="232"/>
                    <a:pt x="24" y="256"/>
                  </a:cubicBezTo>
                  <a:lnTo>
                    <a:pt x="24" y="339"/>
                  </a:lnTo>
                  <a:lnTo>
                    <a:pt x="24" y="411"/>
                  </a:lnTo>
                  <a:cubicBezTo>
                    <a:pt x="24" y="435"/>
                    <a:pt x="36" y="458"/>
                    <a:pt x="36" y="482"/>
                  </a:cubicBezTo>
                  <a:lnTo>
                    <a:pt x="36" y="613"/>
                  </a:lnTo>
                  <a:cubicBezTo>
                    <a:pt x="36" y="649"/>
                    <a:pt x="48" y="661"/>
                    <a:pt x="48" y="696"/>
                  </a:cubicBezTo>
                  <a:lnTo>
                    <a:pt x="48" y="768"/>
                  </a:lnTo>
                  <a:cubicBezTo>
                    <a:pt x="48" y="792"/>
                    <a:pt x="60" y="816"/>
                    <a:pt x="60" y="827"/>
                  </a:cubicBezTo>
                  <a:cubicBezTo>
                    <a:pt x="60" y="839"/>
                    <a:pt x="60" y="875"/>
                    <a:pt x="84" y="887"/>
                  </a:cubicBezTo>
                  <a:lnTo>
                    <a:pt x="84" y="911"/>
                  </a:lnTo>
                  <a:cubicBezTo>
                    <a:pt x="84" y="923"/>
                    <a:pt x="96" y="923"/>
                    <a:pt x="107" y="923"/>
                  </a:cubicBezTo>
                  <a:cubicBezTo>
                    <a:pt x="110" y="928"/>
                    <a:pt x="116" y="931"/>
                    <a:pt x="123" y="931"/>
                  </a:cubicBezTo>
                  <a:cubicBezTo>
                    <a:pt x="146" y="931"/>
                    <a:pt x="185" y="908"/>
                    <a:pt x="203" y="899"/>
                  </a:cubicBezTo>
                  <a:lnTo>
                    <a:pt x="215" y="887"/>
                  </a:lnTo>
                  <a:lnTo>
                    <a:pt x="215" y="863"/>
                  </a:lnTo>
                  <a:cubicBezTo>
                    <a:pt x="215" y="851"/>
                    <a:pt x="203" y="827"/>
                    <a:pt x="203" y="804"/>
                  </a:cubicBezTo>
                  <a:cubicBezTo>
                    <a:pt x="203" y="792"/>
                    <a:pt x="179" y="768"/>
                    <a:pt x="179" y="756"/>
                  </a:cubicBezTo>
                  <a:cubicBezTo>
                    <a:pt x="179" y="732"/>
                    <a:pt x="167" y="708"/>
                    <a:pt x="167" y="696"/>
                  </a:cubicBezTo>
                  <a:cubicBezTo>
                    <a:pt x="167" y="661"/>
                    <a:pt x="155" y="649"/>
                    <a:pt x="155" y="637"/>
                  </a:cubicBezTo>
                  <a:cubicBezTo>
                    <a:pt x="155" y="601"/>
                    <a:pt x="167" y="589"/>
                    <a:pt x="167" y="554"/>
                  </a:cubicBezTo>
                  <a:cubicBezTo>
                    <a:pt x="167" y="530"/>
                    <a:pt x="155" y="518"/>
                    <a:pt x="155" y="494"/>
                  </a:cubicBezTo>
                  <a:cubicBezTo>
                    <a:pt x="155" y="470"/>
                    <a:pt x="143" y="458"/>
                    <a:pt x="143" y="423"/>
                  </a:cubicBezTo>
                  <a:cubicBezTo>
                    <a:pt x="143" y="399"/>
                    <a:pt x="119" y="375"/>
                    <a:pt x="119" y="363"/>
                  </a:cubicBezTo>
                  <a:cubicBezTo>
                    <a:pt x="119" y="351"/>
                    <a:pt x="107" y="315"/>
                    <a:pt x="107" y="304"/>
                  </a:cubicBezTo>
                  <a:lnTo>
                    <a:pt x="107" y="280"/>
                  </a:lnTo>
                  <a:cubicBezTo>
                    <a:pt x="107" y="244"/>
                    <a:pt x="84" y="161"/>
                    <a:pt x="84" y="125"/>
                  </a:cubicBezTo>
                  <a:lnTo>
                    <a:pt x="84" y="101"/>
                  </a:lnTo>
                  <a:lnTo>
                    <a:pt x="84" y="77"/>
                  </a:lnTo>
                  <a:cubicBezTo>
                    <a:pt x="84" y="65"/>
                    <a:pt x="84" y="65"/>
                    <a:pt x="60" y="65"/>
                  </a:cubicBezTo>
                  <a:cubicBezTo>
                    <a:pt x="43" y="15"/>
                    <a:pt x="32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79" name="Google Shape;20279;p28"/>
            <p:cNvSpPr/>
            <p:nvPr/>
          </p:nvSpPr>
          <p:spPr>
            <a:xfrm>
              <a:off x="4030250" y="2571875"/>
              <a:ext cx="3300" cy="20375"/>
            </a:xfrm>
            <a:custGeom>
              <a:avLst/>
              <a:gdLst/>
              <a:ahLst/>
              <a:cxnLst/>
              <a:rect l="l" t="t" r="r" b="b"/>
              <a:pathLst>
                <a:path w="132" h="815" extrusionOk="0">
                  <a:moveTo>
                    <a:pt x="96" y="0"/>
                  </a:moveTo>
                  <a:cubicBezTo>
                    <a:pt x="60" y="0"/>
                    <a:pt x="60" y="0"/>
                    <a:pt x="48" y="24"/>
                  </a:cubicBezTo>
                  <a:cubicBezTo>
                    <a:pt x="36" y="24"/>
                    <a:pt x="36" y="36"/>
                    <a:pt x="36" y="48"/>
                  </a:cubicBezTo>
                  <a:lnTo>
                    <a:pt x="36" y="108"/>
                  </a:lnTo>
                  <a:lnTo>
                    <a:pt x="36" y="167"/>
                  </a:lnTo>
                  <a:lnTo>
                    <a:pt x="36" y="227"/>
                  </a:lnTo>
                  <a:cubicBezTo>
                    <a:pt x="36" y="239"/>
                    <a:pt x="13" y="274"/>
                    <a:pt x="13" y="286"/>
                  </a:cubicBezTo>
                  <a:lnTo>
                    <a:pt x="13" y="346"/>
                  </a:lnTo>
                  <a:lnTo>
                    <a:pt x="13" y="405"/>
                  </a:lnTo>
                  <a:cubicBezTo>
                    <a:pt x="13" y="429"/>
                    <a:pt x="1" y="489"/>
                    <a:pt x="1" y="524"/>
                  </a:cubicBezTo>
                  <a:cubicBezTo>
                    <a:pt x="1" y="548"/>
                    <a:pt x="13" y="572"/>
                    <a:pt x="13" y="584"/>
                  </a:cubicBezTo>
                  <a:cubicBezTo>
                    <a:pt x="13" y="596"/>
                    <a:pt x="1" y="632"/>
                    <a:pt x="1" y="643"/>
                  </a:cubicBezTo>
                  <a:lnTo>
                    <a:pt x="1" y="703"/>
                  </a:lnTo>
                  <a:lnTo>
                    <a:pt x="1" y="762"/>
                  </a:lnTo>
                  <a:lnTo>
                    <a:pt x="1" y="786"/>
                  </a:lnTo>
                  <a:cubicBezTo>
                    <a:pt x="1" y="810"/>
                    <a:pt x="1" y="810"/>
                    <a:pt x="36" y="810"/>
                  </a:cubicBezTo>
                  <a:cubicBezTo>
                    <a:pt x="40" y="813"/>
                    <a:pt x="46" y="815"/>
                    <a:pt x="54" y="815"/>
                  </a:cubicBezTo>
                  <a:cubicBezTo>
                    <a:pt x="77" y="815"/>
                    <a:pt x="111" y="804"/>
                    <a:pt x="120" y="786"/>
                  </a:cubicBezTo>
                  <a:cubicBezTo>
                    <a:pt x="126" y="780"/>
                    <a:pt x="129" y="780"/>
                    <a:pt x="130" y="780"/>
                  </a:cubicBezTo>
                  <a:cubicBezTo>
                    <a:pt x="132" y="780"/>
                    <a:pt x="132" y="780"/>
                    <a:pt x="132" y="774"/>
                  </a:cubicBezTo>
                  <a:lnTo>
                    <a:pt x="132" y="762"/>
                  </a:lnTo>
                  <a:lnTo>
                    <a:pt x="132" y="703"/>
                  </a:lnTo>
                  <a:lnTo>
                    <a:pt x="132" y="643"/>
                  </a:lnTo>
                  <a:lnTo>
                    <a:pt x="132" y="584"/>
                  </a:lnTo>
                  <a:cubicBezTo>
                    <a:pt x="132" y="572"/>
                    <a:pt x="120" y="536"/>
                    <a:pt x="120" y="524"/>
                  </a:cubicBezTo>
                  <a:cubicBezTo>
                    <a:pt x="120" y="512"/>
                    <a:pt x="132" y="477"/>
                    <a:pt x="132" y="465"/>
                  </a:cubicBezTo>
                  <a:cubicBezTo>
                    <a:pt x="132" y="453"/>
                    <a:pt x="132" y="417"/>
                    <a:pt x="120" y="405"/>
                  </a:cubicBezTo>
                  <a:lnTo>
                    <a:pt x="120" y="346"/>
                  </a:lnTo>
                  <a:cubicBezTo>
                    <a:pt x="120" y="334"/>
                    <a:pt x="108" y="298"/>
                    <a:pt x="108" y="286"/>
                  </a:cubicBezTo>
                  <a:lnTo>
                    <a:pt x="108" y="227"/>
                  </a:lnTo>
                  <a:lnTo>
                    <a:pt x="108" y="191"/>
                  </a:lnTo>
                  <a:lnTo>
                    <a:pt x="108" y="60"/>
                  </a:lnTo>
                  <a:lnTo>
                    <a:pt x="108" y="36"/>
                  </a:lnTo>
                  <a:lnTo>
                    <a:pt x="108" y="12"/>
                  </a:lnTo>
                  <a:cubicBezTo>
                    <a:pt x="108" y="0"/>
                    <a:pt x="108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80" name="Google Shape;20280;p28"/>
            <p:cNvSpPr/>
            <p:nvPr/>
          </p:nvSpPr>
          <p:spPr>
            <a:xfrm>
              <a:off x="4039475" y="2580800"/>
              <a:ext cx="3600" cy="15625"/>
            </a:xfrm>
            <a:custGeom>
              <a:avLst/>
              <a:gdLst/>
              <a:ahLst/>
              <a:cxnLst/>
              <a:rect l="l" t="t" r="r" b="b"/>
              <a:pathLst>
                <a:path w="144" h="625" extrusionOk="0">
                  <a:moveTo>
                    <a:pt x="96" y="1"/>
                  </a:moveTo>
                  <a:cubicBezTo>
                    <a:pt x="60" y="1"/>
                    <a:pt x="60" y="1"/>
                    <a:pt x="48" y="24"/>
                  </a:cubicBezTo>
                  <a:cubicBezTo>
                    <a:pt x="36" y="24"/>
                    <a:pt x="36" y="36"/>
                    <a:pt x="36" y="48"/>
                  </a:cubicBezTo>
                  <a:lnTo>
                    <a:pt x="36" y="96"/>
                  </a:lnTo>
                  <a:lnTo>
                    <a:pt x="36" y="144"/>
                  </a:lnTo>
                  <a:lnTo>
                    <a:pt x="36" y="179"/>
                  </a:lnTo>
                  <a:cubicBezTo>
                    <a:pt x="36" y="203"/>
                    <a:pt x="25" y="215"/>
                    <a:pt x="25" y="227"/>
                  </a:cubicBezTo>
                  <a:lnTo>
                    <a:pt x="25" y="275"/>
                  </a:lnTo>
                  <a:lnTo>
                    <a:pt x="25" y="322"/>
                  </a:lnTo>
                  <a:cubicBezTo>
                    <a:pt x="25" y="334"/>
                    <a:pt x="1" y="394"/>
                    <a:pt x="1" y="405"/>
                  </a:cubicBezTo>
                  <a:cubicBezTo>
                    <a:pt x="1" y="417"/>
                    <a:pt x="25" y="441"/>
                    <a:pt x="25" y="453"/>
                  </a:cubicBezTo>
                  <a:cubicBezTo>
                    <a:pt x="25" y="465"/>
                    <a:pt x="1" y="477"/>
                    <a:pt x="1" y="501"/>
                  </a:cubicBezTo>
                  <a:lnTo>
                    <a:pt x="1" y="536"/>
                  </a:lnTo>
                  <a:lnTo>
                    <a:pt x="1" y="584"/>
                  </a:lnTo>
                  <a:lnTo>
                    <a:pt x="1" y="596"/>
                  </a:lnTo>
                  <a:cubicBezTo>
                    <a:pt x="1" y="620"/>
                    <a:pt x="25" y="620"/>
                    <a:pt x="36" y="620"/>
                  </a:cubicBezTo>
                  <a:cubicBezTo>
                    <a:pt x="40" y="623"/>
                    <a:pt x="46" y="624"/>
                    <a:pt x="54" y="624"/>
                  </a:cubicBezTo>
                  <a:cubicBezTo>
                    <a:pt x="77" y="624"/>
                    <a:pt x="111" y="613"/>
                    <a:pt x="120" y="596"/>
                  </a:cubicBezTo>
                  <a:cubicBezTo>
                    <a:pt x="132" y="590"/>
                    <a:pt x="138" y="590"/>
                    <a:pt x="141" y="590"/>
                  </a:cubicBezTo>
                  <a:cubicBezTo>
                    <a:pt x="144" y="590"/>
                    <a:pt x="144" y="590"/>
                    <a:pt x="144" y="584"/>
                  </a:cubicBezTo>
                  <a:lnTo>
                    <a:pt x="144" y="572"/>
                  </a:lnTo>
                  <a:lnTo>
                    <a:pt x="144" y="525"/>
                  </a:lnTo>
                  <a:lnTo>
                    <a:pt x="144" y="477"/>
                  </a:lnTo>
                  <a:lnTo>
                    <a:pt x="144" y="441"/>
                  </a:lnTo>
                  <a:cubicBezTo>
                    <a:pt x="144" y="417"/>
                    <a:pt x="120" y="405"/>
                    <a:pt x="120" y="394"/>
                  </a:cubicBezTo>
                  <a:cubicBezTo>
                    <a:pt x="120" y="382"/>
                    <a:pt x="144" y="358"/>
                    <a:pt x="144" y="346"/>
                  </a:cubicBezTo>
                  <a:cubicBezTo>
                    <a:pt x="144" y="334"/>
                    <a:pt x="120" y="322"/>
                    <a:pt x="120" y="298"/>
                  </a:cubicBezTo>
                  <a:lnTo>
                    <a:pt x="120" y="263"/>
                  </a:lnTo>
                  <a:cubicBezTo>
                    <a:pt x="120" y="239"/>
                    <a:pt x="108" y="227"/>
                    <a:pt x="108" y="215"/>
                  </a:cubicBezTo>
                  <a:lnTo>
                    <a:pt x="108" y="167"/>
                  </a:lnTo>
                  <a:lnTo>
                    <a:pt x="108" y="155"/>
                  </a:lnTo>
                  <a:lnTo>
                    <a:pt x="108" y="48"/>
                  </a:lnTo>
                  <a:lnTo>
                    <a:pt x="108" y="36"/>
                  </a:lnTo>
                  <a:lnTo>
                    <a:pt x="108" y="13"/>
                  </a:lnTo>
                  <a:cubicBezTo>
                    <a:pt x="108" y="13"/>
                    <a:pt x="108" y="1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81" name="Google Shape;20281;p28"/>
            <p:cNvSpPr/>
            <p:nvPr/>
          </p:nvSpPr>
          <p:spPr>
            <a:xfrm>
              <a:off x="4049000" y="2590025"/>
              <a:ext cx="3300" cy="15500"/>
            </a:xfrm>
            <a:custGeom>
              <a:avLst/>
              <a:gdLst/>
              <a:ahLst/>
              <a:cxnLst/>
              <a:rect l="l" t="t" r="r" b="b"/>
              <a:pathLst>
                <a:path w="132" h="620" extrusionOk="0">
                  <a:moveTo>
                    <a:pt x="36" y="1"/>
                  </a:moveTo>
                  <a:cubicBezTo>
                    <a:pt x="48" y="25"/>
                    <a:pt x="48" y="25"/>
                    <a:pt x="36" y="25"/>
                  </a:cubicBezTo>
                  <a:cubicBezTo>
                    <a:pt x="25" y="25"/>
                    <a:pt x="25" y="36"/>
                    <a:pt x="25" y="48"/>
                  </a:cubicBezTo>
                  <a:lnTo>
                    <a:pt x="25" y="96"/>
                  </a:lnTo>
                  <a:lnTo>
                    <a:pt x="25" y="144"/>
                  </a:lnTo>
                  <a:lnTo>
                    <a:pt x="25" y="191"/>
                  </a:lnTo>
                  <a:cubicBezTo>
                    <a:pt x="25" y="203"/>
                    <a:pt x="13" y="215"/>
                    <a:pt x="13" y="227"/>
                  </a:cubicBezTo>
                  <a:lnTo>
                    <a:pt x="13" y="275"/>
                  </a:lnTo>
                  <a:lnTo>
                    <a:pt x="13" y="322"/>
                  </a:lnTo>
                  <a:cubicBezTo>
                    <a:pt x="13" y="334"/>
                    <a:pt x="1" y="394"/>
                    <a:pt x="1" y="406"/>
                  </a:cubicBezTo>
                  <a:cubicBezTo>
                    <a:pt x="1" y="429"/>
                    <a:pt x="13" y="441"/>
                    <a:pt x="13" y="453"/>
                  </a:cubicBezTo>
                  <a:cubicBezTo>
                    <a:pt x="13" y="465"/>
                    <a:pt x="1" y="489"/>
                    <a:pt x="1" y="501"/>
                  </a:cubicBezTo>
                  <a:lnTo>
                    <a:pt x="1" y="548"/>
                  </a:lnTo>
                  <a:lnTo>
                    <a:pt x="1" y="584"/>
                  </a:lnTo>
                  <a:lnTo>
                    <a:pt x="1" y="608"/>
                  </a:lnTo>
                  <a:cubicBezTo>
                    <a:pt x="1" y="620"/>
                    <a:pt x="13" y="620"/>
                    <a:pt x="25" y="620"/>
                  </a:cubicBezTo>
                  <a:cubicBezTo>
                    <a:pt x="36" y="620"/>
                    <a:pt x="96" y="620"/>
                    <a:pt x="120" y="608"/>
                  </a:cubicBezTo>
                  <a:cubicBezTo>
                    <a:pt x="126" y="596"/>
                    <a:pt x="129" y="596"/>
                    <a:pt x="130" y="596"/>
                  </a:cubicBezTo>
                  <a:cubicBezTo>
                    <a:pt x="132" y="596"/>
                    <a:pt x="132" y="596"/>
                    <a:pt x="132" y="584"/>
                  </a:cubicBezTo>
                  <a:lnTo>
                    <a:pt x="132" y="572"/>
                  </a:lnTo>
                  <a:cubicBezTo>
                    <a:pt x="132" y="560"/>
                    <a:pt x="132" y="548"/>
                    <a:pt x="120" y="525"/>
                  </a:cubicBezTo>
                  <a:lnTo>
                    <a:pt x="120" y="489"/>
                  </a:lnTo>
                  <a:cubicBezTo>
                    <a:pt x="120" y="465"/>
                    <a:pt x="120" y="453"/>
                    <a:pt x="96" y="441"/>
                  </a:cubicBezTo>
                  <a:cubicBezTo>
                    <a:pt x="96" y="429"/>
                    <a:pt x="84" y="406"/>
                    <a:pt x="84" y="394"/>
                  </a:cubicBezTo>
                  <a:cubicBezTo>
                    <a:pt x="84" y="382"/>
                    <a:pt x="96" y="370"/>
                    <a:pt x="96" y="346"/>
                  </a:cubicBezTo>
                  <a:cubicBezTo>
                    <a:pt x="96" y="334"/>
                    <a:pt x="84" y="322"/>
                    <a:pt x="84" y="310"/>
                  </a:cubicBezTo>
                  <a:lnTo>
                    <a:pt x="84" y="263"/>
                  </a:lnTo>
                  <a:cubicBezTo>
                    <a:pt x="84" y="251"/>
                    <a:pt x="72" y="227"/>
                    <a:pt x="72" y="215"/>
                  </a:cubicBezTo>
                  <a:cubicBezTo>
                    <a:pt x="72" y="203"/>
                    <a:pt x="72" y="191"/>
                    <a:pt x="60" y="167"/>
                  </a:cubicBezTo>
                  <a:lnTo>
                    <a:pt x="60" y="156"/>
                  </a:lnTo>
                  <a:cubicBezTo>
                    <a:pt x="60" y="144"/>
                    <a:pt x="36" y="60"/>
                    <a:pt x="60" y="48"/>
                  </a:cubicBezTo>
                  <a:lnTo>
                    <a:pt x="60" y="36"/>
                  </a:lnTo>
                  <a:lnTo>
                    <a:pt x="60" y="25"/>
                  </a:lnTo>
                  <a:cubicBezTo>
                    <a:pt x="60" y="25"/>
                    <a:pt x="60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82" name="Google Shape;20282;p28"/>
            <p:cNvSpPr/>
            <p:nvPr/>
          </p:nvSpPr>
          <p:spPr>
            <a:xfrm>
              <a:off x="4055250" y="2602525"/>
              <a:ext cx="6275" cy="13725"/>
            </a:xfrm>
            <a:custGeom>
              <a:avLst/>
              <a:gdLst/>
              <a:ahLst/>
              <a:cxnLst/>
              <a:rect l="l" t="t" r="r" b="b"/>
              <a:pathLst>
                <a:path w="251" h="549" extrusionOk="0">
                  <a:moveTo>
                    <a:pt x="60" y="1"/>
                  </a:moveTo>
                  <a:cubicBezTo>
                    <a:pt x="25" y="1"/>
                    <a:pt x="25" y="1"/>
                    <a:pt x="13" y="13"/>
                  </a:cubicBezTo>
                  <a:cubicBezTo>
                    <a:pt x="1" y="13"/>
                    <a:pt x="1" y="25"/>
                    <a:pt x="1" y="48"/>
                  </a:cubicBezTo>
                  <a:lnTo>
                    <a:pt x="1" y="84"/>
                  </a:lnTo>
                  <a:lnTo>
                    <a:pt x="1" y="132"/>
                  </a:lnTo>
                  <a:cubicBezTo>
                    <a:pt x="1" y="144"/>
                    <a:pt x="1" y="168"/>
                    <a:pt x="13" y="179"/>
                  </a:cubicBezTo>
                  <a:cubicBezTo>
                    <a:pt x="25" y="191"/>
                    <a:pt x="13" y="203"/>
                    <a:pt x="13" y="227"/>
                  </a:cubicBezTo>
                  <a:lnTo>
                    <a:pt x="13" y="263"/>
                  </a:lnTo>
                  <a:cubicBezTo>
                    <a:pt x="13" y="287"/>
                    <a:pt x="25" y="298"/>
                    <a:pt x="25" y="310"/>
                  </a:cubicBezTo>
                  <a:lnTo>
                    <a:pt x="25" y="358"/>
                  </a:lnTo>
                  <a:cubicBezTo>
                    <a:pt x="25" y="370"/>
                    <a:pt x="25" y="382"/>
                    <a:pt x="36" y="406"/>
                  </a:cubicBezTo>
                  <a:cubicBezTo>
                    <a:pt x="36" y="418"/>
                    <a:pt x="60" y="418"/>
                    <a:pt x="72" y="429"/>
                  </a:cubicBezTo>
                  <a:cubicBezTo>
                    <a:pt x="72" y="441"/>
                    <a:pt x="72" y="465"/>
                    <a:pt x="84" y="477"/>
                  </a:cubicBezTo>
                  <a:cubicBezTo>
                    <a:pt x="84" y="489"/>
                    <a:pt x="96" y="501"/>
                    <a:pt x="120" y="501"/>
                  </a:cubicBezTo>
                  <a:cubicBezTo>
                    <a:pt x="120" y="525"/>
                    <a:pt x="132" y="537"/>
                    <a:pt x="132" y="537"/>
                  </a:cubicBezTo>
                  <a:cubicBezTo>
                    <a:pt x="132" y="549"/>
                    <a:pt x="132" y="549"/>
                    <a:pt x="144" y="549"/>
                  </a:cubicBezTo>
                  <a:lnTo>
                    <a:pt x="179" y="549"/>
                  </a:lnTo>
                  <a:cubicBezTo>
                    <a:pt x="191" y="549"/>
                    <a:pt x="239" y="501"/>
                    <a:pt x="251" y="489"/>
                  </a:cubicBezTo>
                  <a:lnTo>
                    <a:pt x="251" y="477"/>
                  </a:lnTo>
                  <a:lnTo>
                    <a:pt x="251" y="465"/>
                  </a:lnTo>
                  <a:cubicBezTo>
                    <a:pt x="251" y="441"/>
                    <a:pt x="239" y="441"/>
                    <a:pt x="215" y="429"/>
                  </a:cubicBezTo>
                  <a:cubicBezTo>
                    <a:pt x="203" y="418"/>
                    <a:pt x="203" y="418"/>
                    <a:pt x="203" y="406"/>
                  </a:cubicBezTo>
                  <a:cubicBezTo>
                    <a:pt x="203" y="382"/>
                    <a:pt x="191" y="382"/>
                    <a:pt x="179" y="370"/>
                  </a:cubicBezTo>
                  <a:cubicBezTo>
                    <a:pt x="179" y="358"/>
                    <a:pt x="156" y="358"/>
                    <a:pt x="144" y="346"/>
                  </a:cubicBezTo>
                  <a:cubicBezTo>
                    <a:pt x="144" y="322"/>
                    <a:pt x="156" y="310"/>
                    <a:pt x="144" y="298"/>
                  </a:cubicBezTo>
                  <a:cubicBezTo>
                    <a:pt x="144" y="287"/>
                    <a:pt x="132" y="287"/>
                    <a:pt x="132" y="263"/>
                  </a:cubicBezTo>
                  <a:cubicBezTo>
                    <a:pt x="132" y="251"/>
                    <a:pt x="120" y="239"/>
                    <a:pt x="120" y="227"/>
                  </a:cubicBezTo>
                  <a:cubicBezTo>
                    <a:pt x="120" y="203"/>
                    <a:pt x="96" y="203"/>
                    <a:pt x="96" y="191"/>
                  </a:cubicBezTo>
                  <a:cubicBezTo>
                    <a:pt x="96" y="179"/>
                    <a:pt x="84" y="168"/>
                    <a:pt x="84" y="144"/>
                  </a:cubicBezTo>
                  <a:lnTo>
                    <a:pt x="84" y="132"/>
                  </a:lnTo>
                  <a:cubicBezTo>
                    <a:pt x="84" y="120"/>
                    <a:pt x="72" y="72"/>
                    <a:pt x="72" y="48"/>
                  </a:cubicBezTo>
                  <a:lnTo>
                    <a:pt x="72" y="25"/>
                  </a:lnTo>
                  <a:lnTo>
                    <a:pt x="72" y="13"/>
                  </a:lnTo>
                  <a:cubicBezTo>
                    <a:pt x="72" y="13"/>
                    <a:pt x="72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83" name="Google Shape;20283;p28"/>
            <p:cNvSpPr/>
            <p:nvPr/>
          </p:nvSpPr>
          <p:spPr>
            <a:xfrm>
              <a:off x="4667000" y="3463925"/>
              <a:ext cx="93650" cy="172675"/>
            </a:xfrm>
            <a:custGeom>
              <a:avLst/>
              <a:gdLst/>
              <a:ahLst/>
              <a:cxnLst/>
              <a:rect l="l" t="t" r="r" b="b"/>
              <a:pathLst>
                <a:path w="3746" h="6907" extrusionOk="0">
                  <a:moveTo>
                    <a:pt x="6" y="1"/>
                  </a:moveTo>
                  <a:cubicBezTo>
                    <a:pt x="0" y="1"/>
                    <a:pt x="3" y="14"/>
                    <a:pt x="10" y="61"/>
                  </a:cubicBezTo>
                  <a:cubicBezTo>
                    <a:pt x="22" y="132"/>
                    <a:pt x="70" y="263"/>
                    <a:pt x="117" y="394"/>
                  </a:cubicBezTo>
                  <a:cubicBezTo>
                    <a:pt x="165" y="525"/>
                    <a:pt x="248" y="752"/>
                    <a:pt x="308" y="918"/>
                  </a:cubicBezTo>
                  <a:cubicBezTo>
                    <a:pt x="367" y="1085"/>
                    <a:pt x="462" y="1287"/>
                    <a:pt x="534" y="1466"/>
                  </a:cubicBezTo>
                  <a:cubicBezTo>
                    <a:pt x="605" y="1644"/>
                    <a:pt x="701" y="1823"/>
                    <a:pt x="772" y="2002"/>
                  </a:cubicBezTo>
                  <a:cubicBezTo>
                    <a:pt x="843" y="2180"/>
                    <a:pt x="915" y="2359"/>
                    <a:pt x="1010" y="2537"/>
                  </a:cubicBezTo>
                  <a:cubicBezTo>
                    <a:pt x="1093" y="2716"/>
                    <a:pt x="1165" y="2895"/>
                    <a:pt x="1260" y="3073"/>
                  </a:cubicBezTo>
                  <a:cubicBezTo>
                    <a:pt x="1344" y="3252"/>
                    <a:pt x="1439" y="3419"/>
                    <a:pt x="1522" y="3597"/>
                  </a:cubicBezTo>
                  <a:cubicBezTo>
                    <a:pt x="1617" y="3776"/>
                    <a:pt x="1713" y="3942"/>
                    <a:pt x="1808" y="4121"/>
                  </a:cubicBezTo>
                  <a:cubicBezTo>
                    <a:pt x="1903" y="4300"/>
                    <a:pt x="2010" y="4466"/>
                    <a:pt x="2106" y="4621"/>
                  </a:cubicBezTo>
                  <a:lnTo>
                    <a:pt x="2415" y="5121"/>
                  </a:lnTo>
                  <a:lnTo>
                    <a:pt x="2737" y="5609"/>
                  </a:lnTo>
                  <a:cubicBezTo>
                    <a:pt x="2832" y="5776"/>
                    <a:pt x="2939" y="5919"/>
                    <a:pt x="3070" y="6097"/>
                  </a:cubicBezTo>
                  <a:cubicBezTo>
                    <a:pt x="3189" y="6264"/>
                    <a:pt x="3415" y="6586"/>
                    <a:pt x="3522" y="6717"/>
                  </a:cubicBezTo>
                  <a:cubicBezTo>
                    <a:pt x="3630" y="6859"/>
                    <a:pt x="3570" y="6800"/>
                    <a:pt x="3665" y="6883"/>
                  </a:cubicBezTo>
                  <a:cubicBezTo>
                    <a:pt x="3684" y="6900"/>
                    <a:pt x="3696" y="6906"/>
                    <a:pt x="3705" y="6906"/>
                  </a:cubicBezTo>
                  <a:cubicBezTo>
                    <a:pt x="3745" y="6906"/>
                    <a:pt x="3683" y="6744"/>
                    <a:pt x="3653" y="6705"/>
                  </a:cubicBezTo>
                  <a:cubicBezTo>
                    <a:pt x="3630" y="6669"/>
                    <a:pt x="3630" y="6645"/>
                    <a:pt x="3594" y="6621"/>
                  </a:cubicBezTo>
                  <a:cubicBezTo>
                    <a:pt x="3570" y="6586"/>
                    <a:pt x="3534" y="6526"/>
                    <a:pt x="3510" y="6502"/>
                  </a:cubicBezTo>
                  <a:cubicBezTo>
                    <a:pt x="3391" y="6336"/>
                    <a:pt x="3272" y="6181"/>
                    <a:pt x="3165" y="6026"/>
                  </a:cubicBezTo>
                  <a:cubicBezTo>
                    <a:pt x="3046" y="5859"/>
                    <a:pt x="2939" y="5705"/>
                    <a:pt x="2832" y="5550"/>
                  </a:cubicBezTo>
                  <a:cubicBezTo>
                    <a:pt x="2737" y="5383"/>
                    <a:pt x="2617" y="5216"/>
                    <a:pt x="2510" y="5050"/>
                  </a:cubicBezTo>
                  <a:lnTo>
                    <a:pt x="2201" y="4562"/>
                  </a:lnTo>
                  <a:cubicBezTo>
                    <a:pt x="2094" y="4395"/>
                    <a:pt x="2022" y="4228"/>
                    <a:pt x="1915" y="4038"/>
                  </a:cubicBezTo>
                  <a:cubicBezTo>
                    <a:pt x="1808" y="3859"/>
                    <a:pt x="1725" y="3704"/>
                    <a:pt x="1617" y="3538"/>
                  </a:cubicBezTo>
                  <a:cubicBezTo>
                    <a:pt x="1522" y="3359"/>
                    <a:pt x="1439" y="3192"/>
                    <a:pt x="1344" y="3014"/>
                  </a:cubicBezTo>
                  <a:cubicBezTo>
                    <a:pt x="1260" y="2835"/>
                    <a:pt x="1165" y="2680"/>
                    <a:pt x="1082" y="2502"/>
                  </a:cubicBezTo>
                  <a:cubicBezTo>
                    <a:pt x="998" y="2311"/>
                    <a:pt x="903" y="2156"/>
                    <a:pt x="832" y="1954"/>
                  </a:cubicBezTo>
                  <a:cubicBezTo>
                    <a:pt x="820" y="1918"/>
                    <a:pt x="772" y="1823"/>
                    <a:pt x="748" y="1775"/>
                  </a:cubicBezTo>
                  <a:cubicBezTo>
                    <a:pt x="558" y="1347"/>
                    <a:pt x="391" y="942"/>
                    <a:pt x="236" y="513"/>
                  </a:cubicBezTo>
                  <a:cubicBezTo>
                    <a:pt x="201" y="430"/>
                    <a:pt x="129" y="251"/>
                    <a:pt x="93" y="168"/>
                  </a:cubicBezTo>
                  <a:cubicBezTo>
                    <a:pt x="70" y="97"/>
                    <a:pt x="58" y="61"/>
                    <a:pt x="34" y="13"/>
                  </a:cubicBezTo>
                  <a:cubicBezTo>
                    <a:pt x="18" y="8"/>
                    <a:pt x="10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84" name="Google Shape;20284;p28"/>
            <p:cNvSpPr/>
            <p:nvPr/>
          </p:nvSpPr>
          <p:spPr>
            <a:xfrm>
              <a:off x="4750450" y="3493825"/>
              <a:ext cx="60875" cy="177025"/>
            </a:xfrm>
            <a:custGeom>
              <a:avLst/>
              <a:gdLst/>
              <a:ahLst/>
              <a:cxnLst/>
              <a:rect l="l" t="t" r="r" b="b"/>
              <a:pathLst>
                <a:path w="2435" h="7081" extrusionOk="0">
                  <a:moveTo>
                    <a:pt x="23" y="0"/>
                  </a:moveTo>
                  <a:cubicBezTo>
                    <a:pt x="1" y="0"/>
                    <a:pt x="9" y="37"/>
                    <a:pt x="18" y="79"/>
                  </a:cubicBezTo>
                  <a:cubicBezTo>
                    <a:pt x="41" y="139"/>
                    <a:pt x="77" y="258"/>
                    <a:pt x="137" y="377"/>
                  </a:cubicBezTo>
                  <a:cubicBezTo>
                    <a:pt x="184" y="496"/>
                    <a:pt x="292" y="710"/>
                    <a:pt x="351" y="853"/>
                  </a:cubicBezTo>
                  <a:cubicBezTo>
                    <a:pt x="411" y="1008"/>
                    <a:pt x="482" y="1187"/>
                    <a:pt x="553" y="1365"/>
                  </a:cubicBezTo>
                  <a:cubicBezTo>
                    <a:pt x="637" y="1520"/>
                    <a:pt x="696" y="1675"/>
                    <a:pt x="768" y="1865"/>
                  </a:cubicBezTo>
                  <a:cubicBezTo>
                    <a:pt x="839" y="2056"/>
                    <a:pt x="875" y="2151"/>
                    <a:pt x="958" y="2389"/>
                  </a:cubicBezTo>
                  <a:cubicBezTo>
                    <a:pt x="1054" y="2639"/>
                    <a:pt x="1208" y="3092"/>
                    <a:pt x="1315" y="3389"/>
                  </a:cubicBezTo>
                  <a:cubicBezTo>
                    <a:pt x="1423" y="3687"/>
                    <a:pt x="1554" y="4139"/>
                    <a:pt x="1649" y="4401"/>
                  </a:cubicBezTo>
                  <a:cubicBezTo>
                    <a:pt x="1720" y="4651"/>
                    <a:pt x="1768" y="4735"/>
                    <a:pt x="1827" y="4937"/>
                  </a:cubicBezTo>
                  <a:cubicBezTo>
                    <a:pt x="1887" y="5128"/>
                    <a:pt x="1911" y="5271"/>
                    <a:pt x="1970" y="5449"/>
                  </a:cubicBezTo>
                  <a:cubicBezTo>
                    <a:pt x="2018" y="5628"/>
                    <a:pt x="2077" y="5806"/>
                    <a:pt x="2125" y="5973"/>
                  </a:cubicBezTo>
                  <a:cubicBezTo>
                    <a:pt x="2161" y="6140"/>
                    <a:pt x="2220" y="6366"/>
                    <a:pt x="2256" y="6485"/>
                  </a:cubicBezTo>
                  <a:cubicBezTo>
                    <a:pt x="2278" y="6607"/>
                    <a:pt x="2269" y="6584"/>
                    <a:pt x="2297" y="6666"/>
                  </a:cubicBezTo>
                  <a:lnTo>
                    <a:pt x="2297" y="6666"/>
                  </a:lnTo>
                  <a:cubicBezTo>
                    <a:pt x="2297" y="6675"/>
                    <a:pt x="2300" y="6682"/>
                    <a:pt x="2304" y="6687"/>
                  </a:cubicBezTo>
                  <a:cubicBezTo>
                    <a:pt x="2327" y="6806"/>
                    <a:pt x="2387" y="6961"/>
                    <a:pt x="2435" y="7080"/>
                  </a:cubicBezTo>
                  <a:cubicBezTo>
                    <a:pt x="2435" y="6973"/>
                    <a:pt x="2435" y="6818"/>
                    <a:pt x="2423" y="6723"/>
                  </a:cubicBezTo>
                  <a:cubicBezTo>
                    <a:pt x="2419" y="6708"/>
                    <a:pt x="2417" y="6696"/>
                    <a:pt x="2415" y="6687"/>
                  </a:cubicBezTo>
                  <a:lnTo>
                    <a:pt x="2415" y="6687"/>
                  </a:lnTo>
                  <a:cubicBezTo>
                    <a:pt x="2418" y="6684"/>
                    <a:pt x="2421" y="6680"/>
                    <a:pt x="2423" y="6675"/>
                  </a:cubicBezTo>
                  <a:cubicBezTo>
                    <a:pt x="2435" y="6640"/>
                    <a:pt x="2423" y="6664"/>
                    <a:pt x="2399" y="6556"/>
                  </a:cubicBezTo>
                  <a:cubicBezTo>
                    <a:pt x="2387" y="6449"/>
                    <a:pt x="2280" y="6092"/>
                    <a:pt x="2244" y="5913"/>
                  </a:cubicBezTo>
                  <a:cubicBezTo>
                    <a:pt x="2197" y="5747"/>
                    <a:pt x="2149" y="5556"/>
                    <a:pt x="2089" y="5390"/>
                  </a:cubicBezTo>
                  <a:cubicBezTo>
                    <a:pt x="2042" y="5235"/>
                    <a:pt x="1982" y="5056"/>
                    <a:pt x="1923" y="4878"/>
                  </a:cubicBezTo>
                  <a:cubicBezTo>
                    <a:pt x="1863" y="4699"/>
                    <a:pt x="1804" y="4532"/>
                    <a:pt x="1768" y="4354"/>
                  </a:cubicBezTo>
                  <a:cubicBezTo>
                    <a:pt x="1708" y="4175"/>
                    <a:pt x="1673" y="4008"/>
                    <a:pt x="1613" y="3830"/>
                  </a:cubicBezTo>
                  <a:cubicBezTo>
                    <a:pt x="1554" y="3651"/>
                    <a:pt x="1494" y="3520"/>
                    <a:pt x="1435" y="3306"/>
                  </a:cubicBezTo>
                  <a:cubicBezTo>
                    <a:pt x="1363" y="3115"/>
                    <a:pt x="1351" y="3056"/>
                    <a:pt x="1244" y="2770"/>
                  </a:cubicBezTo>
                  <a:cubicBezTo>
                    <a:pt x="1137" y="2496"/>
                    <a:pt x="934" y="1972"/>
                    <a:pt x="780" y="1615"/>
                  </a:cubicBezTo>
                  <a:cubicBezTo>
                    <a:pt x="637" y="1258"/>
                    <a:pt x="280" y="437"/>
                    <a:pt x="161" y="198"/>
                  </a:cubicBezTo>
                  <a:cubicBezTo>
                    <a:pt x="94" y="50"/>
                    <a:pt x="92" y="45"/>
                    <a:pt x="88" y="45"/>
                  </a:cubicBezTo>
                  <a:cubicBezTo>
                    <a:pt x="88" y="45"/>
                    <a:pt x="88" y="45"/>
                    <a:pt x="87" y="45"/>
                  </a:cubicBezTo>
                  <a:cubicBezTo>
                    <a:pt x="85" y="45"/>
                    <a:pt x="81" y="44"/>
                    <a:pt x="65" y="20"/>
                  </a:cubicBezTo>
                  <a:cubicBezTo>
                    <a:pt x="45" y="6"/>
                    <a:pt x="31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85" name="Google Shape;20285;p28"/>
            <p:cNvSpPr/>
            <p:nvPr/>
          </p:nvSpPr>
          <p:spPr>
            <a:xfrm>
              <a:off x="4832725" y="3531475"/>
              <a:ext cx="12525" cy="115025"/>
            </a:xfrm>
            <a:custGeom>
              <a:avLst/>
              <a:gdLst/>
              <a:ahLst/>
              <a:cxnLst/>
              <a:rect l="l" t="t" r="r" b="b"/>
              <a:pathLst>
                <a:path w="501" h="4601" extrusionOk="0">
                  <a:moveTo>
                    <a:pt x="171" y="1"/>
                  </a:moveTo>
                  <a:cubicBezTo>
                    <a:pt x="168" y="1"/>
                    <a:pt x="168" y="6"/>
                    <a:pt x="168" y="38"/>
                  </a:cubicBezTo>
                  <a:cubicBezTo>
                    <a:pt x="168" y="74"/>
                    <a:pt x="179" y="145"/>
                    <a:pt x="203" y="240"/>
                  </a:cubicBezTo>
                  <a:cubicBezTo>
                    <a:pt x="215" y="336"/>
                    <a:pt x="239" y="466"/>
                    <a:pt x="263" y="574"/>
                  </a:cubicBezTo>
                  <a:cubicBezTo>
                    <a:pt x="275" y="669"/>
                    <a:pt x="299" y="788"/>
                    <a:pt x="322" y="907"/>
                  </a:cubicBezTo>
                  <a:cubicBezTo>
                    <a:pt x="334" y="1026"/>
                    <a:pt x="346" y="1133"/>
                    <a:pt x="358" y="1252"/>
                  </a:cubicBezTo>
                  <a:cubicBezTo>
                    <a:pt x="382" y="1371"/>
                    <a:pt x="382" y="1490"/>
                    <a:pt x="382" y="1598"/>
                  </a:cubicBezTo>
                  <a:cubicBezTo>
                    <a:pt x="382" y="1717"/>
                    <a:pt x="394" y="1836"/>
                    <a:pt x="394" y="1931"/>
                  </a:cubicBezTo>
                  <a:lnTo>
                    <a:pt x="394" y="2276"/>
                  </a:lnTo>
                  <a:cubicBezTo>
                    <a:pt x="394" y="2395"/>
                    <a:pt x="382" y="2514"/>
                    <a:pt x="382" y="2622"/>
                  </a:cubicBezTo>
                  <a:cubicBezTo>
                    <a:pt x="358" y="2741"/>
                    <a:pt x="346" y="2848"/>
                    <a:pt x="334" y="2967"/>
                  </a:cubicBezTo>
                  <a:cubicBezTo>
                    <a:pt x="322" y="3086"/>
                    <a:pt x="322" y="3205"/>
                    <a:pt x="299" y="3300"/>
                  </a:cubicBezTo>
                  <a:cubicBezTo>
                    <a:pt x="287" y="3419"/>
                    <a:pt x="263" y="3526"/>
                    <a:pt x="227" y="3645"/>
                  </a:cubicBezTo>
                  <a:cubicBezTo>
                    <a:pt x="215" y="3753"/>
                    <a:pt x="179" y="3884"/>
                    <a:pt x="156" y="3991"/>
                  </a:cubicBezTo>
                  <a:cubicBezTo>
                    <a:pt x="120" y="4098"/>
                    <a:pt x="84" y="4241"/>
                    <a:pt x="60" y="4312"/>
                  </a:cubicBezTo>
                  <a:cubicBezTo>
                    <a:pt x="49" y="4396"/>
                    <a:pt x="37" y="4396"/>
                    <a:pt x="25" y="4455"/>
                  </a:cubicBezTo>
                  <a:cubicBezTo>
                    <a:pt x="1" y="4515"/>
                    <a:pt x="1" y="4491"/>
                    <a:pt x="1" y="4574"/>
                  </a:cubicBezTo>
                  <a:cubicBezTo>
                    <a:pt x="1" y="4593"/>
                    <a:pt x="8" y="4600"/>
                    <a:pt x="19" y="4600"/>
                  </a:cubicBezTo>
                  <a:cubicBezTo>
                    <a:pt x="50" y="4600"/>
                    <a:pt x="111" y="4541"/>
                    <a:pt x="120" y="4515"/>
                  </a:cubicBezTo>
                  <a:cubicBezTo>
                    <a:pt x="144" y="4467"/>
                    <a:pt x="144" y="4479"/>
                    <a:pt x="156" y="4455"/>
                  </a:cubicBezTo>
                  <a:cubicBezTo>
                    <a:pt x="168" y="4407"/>
                    <a:pt x="168" y="4419"/>
                    <a:pt x="179" y="4348"/>
                  </a:cubicBezTo>
                  <a:cubicBezTo>
                    <a:pt x="203" y="4276"/>
                    <a:pt x="239" y="4122"/>
                    <a:pt x="275" y="4015"/>
                  </a:cubicBezTo>
                  <a:cubicBezTo>
                    <a:pt x="299" y="3919"/>
                    <a:pt x="334" y="3800"/>
                    <a:pt x="346" y="3681"/>
                  </a:cubicBezTo>
                  <a:cubicBezTo>
                    <a:pt x="358" y="3562"/>
                    <a:pt x="394" y="3443"/>
                    <a:pt x="406" y="3336"/>
                  </a:cubicBezTo>
                  <a:cubicBezTo>
                    <a:pt x="418" y="3217"/>
                    <a:pt x="418" y="3098"/>
                    <a:pt x="441" y="2991"/>
                  </a:cubicBezTo>
                  <a:cubicBezTo>
                    <a:pt x="453" y="2872"/>
                    <a:pt x="477" y="2764"/>
                    <a:pt x="477" y="2645"/>
                  </a:cubicBezTo>
                  <a:cubicBezTo>
                    <a:pt x="501" y="2526"/>
                    <a:pt x="477" y="2407"/>
                    <a:pt x="477" y="2288"/>
                  </a:cubicBezTo>
                  <a:lnTo>
                    <a:pt x="477" y="1931"/>
                  </a:lnTo>
                  <a:cubicBezTo>
                    <a:pt x="477" y="1812"/>
                    <a:pt x="465" y="1693"/>
                    <a:pt x="453" y="1598"/>
                  </a:cubicBezTo>
                  <a:cubicBezTo>
                    <a:pt x="441" y="1490"/>
                    <a:pt x="418" y="1336"/>
                    <a:pt x="418" y="1252"/>
                  </a:cubicBezTo>
                  <a:cubicBezTo>
                    <a:pt x="406" y="1157"/>
                    <a:pt x="418" y="1205"/>
                    <a:pt x="406" y="1133"/>
                  </a:cubicBezTo>
                  <a:cubicBezTo>
                    <a:pt x="406" y="1122"/>
                    <a:pt x="406" y="1118"/>
                    <a:pt x="407" y="1118"/>
                  </a:cubicBezTo>
                  <a:cubicBezTo>
                    <a:pt x="408" y="1118"/>
                    <a:pt x="411" y="1143"/>
                    <a:pt x="411" y="1143"/>
                  </a:cubicBezTo>
                  <a:cubicBezTo>
                    <a:pt x="411" y="1143"/>
                    <a:pt x="410" y="1130"/>
                    <a:pt x="406" y="1086"/>
                  </a:cubicBezTo>
                  <a:cubicBezTo>
                    <a:pt x="394" y="955"/>
                    <a:pt x="322" y="526"/>
                    <a:pt x="275" y="312"/>
                  </a:cubicBezTo>
                  <a:cubicBezTo>
                    <a:pt x="263" y="264"/>
                    <a:pt x="227" y="133"/>
                    <a:pt x="215" y="109"/>
                  </a:cubicBezTo>
                  <a:cubicBezTo>
                    <a:pt x="203" y="74"/>
                    <a:pt x="203" y="26"/>
                    <a:pt x="179" y="2"/>
                  </a:cubicBezTo>
                  <a:cubicBezTo>
                    <a:pt x="176" y="2"/>
                    <a:pt x="173" y="1"/>
                    <a:pt x="1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86" name="Google Shape;20286;p28"/>
            <p:cNvSpPr/>
            <p:nvPr/>
          </p:nvSpPr>
          <p:spPr>
            <a:xfrm>
              <a:off x="4822025" y="3525575"/>
              <a:ext cx="10725" cy="50450"/>
            </a:xfrm>
            <a:custGeom>
              <a:avLst/>
              <a:gdLst/>
              <a:ahLst/>
              <a:cxnLst/>
              <a:rect l="l" t="t" r="r" b="b"/>
              <a:pathLst>
                <a:path w="429" h="2018" extrusionOk="0">
                  <a:moveTo>
                    <a:pt x="24" y="0"/>
                  </a:moveTo>
                  <a:lnTo>
                    <a:pt x="24" y="0"/>
                  </a:lnTo>
                  <a:cubicBezTo>
                    <a:pt x="24" y="4"/>
                    <a:pt x="27" y="10"/>
                    <a:pt x="31" y="16"/>
                  </a:cubicBezTo>
                  <a:lnTo>
                    <a:pt x="31" y="16"/>
                  </a:lnTo>
                  <a:cubicBezTo>
                    <a:pt x="33" y="9"/>
                    <a:pt x="30" y="6"/>
                    <a:pt x="24" y="0"/>
                  </a:cubicBezTo>
                  <a:close/>
                  <a:moveTo>
                    <a:pt x="31" y="16"/>
                  </a:moveTo>
                  <a:cubicBezTo>
                    <a:pt x="29" y="22"/>
                    <a:pt x="23" y="31"/>
                    <a:pt x="12" y="48"/>
                  </a:cubicBezTo>
                  <a:cubicBezTo>
                    <a:pt x="12" y="71"/>
                    <a:pt x="0" y="83"/>
                    <a:pt x="12" y="155"/>
                  </a:cubicBezTo>
                  <a:cubicBezTo>
                    <a:pt x="12" y="214"/>
                    <a:pt x="48" y="369"/>
                    <a:pt x="60" y="429"/>
                  </a:cubicBezTo>
                  <a:cubicBezTo>
                    <a:pt x="72" y="488"/>
                    <a:pt x="72" y="536"/>
                    <a:pt x="84" y="583"/>
                  </a:cubicBezTo>
                  <a:cubicBezTo>
                    <a:pt x="107" y="643"/>
                    <a:pt x="107" y="691"/>
                    <a:pt x="107" y="726"/>
                  </a:cubicBezTo>
                  <a:cubicBezTo>
                    <a:pt x="107" y="786"/>
                    <a:pt x="119" y="822"/>
                    <a:pt x="119" y="881"/>
                  </a:cubicBezTo>
                  <a:cubicBezTo>
                    <a:pt x="131" y="941"/>
                    <a:pt x="131" y="964"/>
                    <a:pt x="143" y="1024"/>
                  </a:cubicBezTo>
                  <a:cubicBezTo>
                    <a:pt x="167" y="1107"/>
                    <a:pt x="179" y="1250"/>
                    <a:pt x="191" y="1310"/>
                  </a:cubicBezTo>
                  <a:cubicBezTo>
                    <a:pt x="203" y="1381"/>
                    <a:pt x="226" y="1417"/>
                    <a:pt x="226" y="1464"/>
                  </a:cubicBezTo>
                  <a:cubicBezTo>
                    <a:pt x="238" y="1524"/>
                    <a:pt x="238" y="1560"/>
                    <a:pt x="238" y="1607"/>
                  </a:cubicBezTo>
                  <a:cubicBezTo>
                    <a:pt x="238" y="1655"/>
                    <a:pt x="250" y="1715"/>
                    <a:pt x="262" y="1762"/>
                  </a:cubicBezTo>
                  <a:cubicBezTo>
                    <a:pt x="286" y="1798"/>
                    <a:pt x="286" y="1857"/>
                    <a:pt x="298" y="1905"/>
                  </a:cubicBezTo>
                  <a:cubicBezTo>
                    <a:pt x="298" y="1941"/>
                    <a:pt x="298" y="1941"/>
                    <a:pt x="310" y="1965"/>
                  </a:cubicBezTo>
                  <a:cubicBezTo>
                    <a:pt x="322" y="2000"/>
                    <a:pt x="322" y="2000"/>
                    <a:pt x="346" y="2012"/>
                  </a:cubicBezTo>
                  <a:cubicBezTo>
                    <a:pt x="349" y="2016"/>
                    <a:pt x="354" y="2018"/>
                    <a:pt x="359" y="2018"/>
                  </a:cubicBezTo>
                  <a:cubicBezTo>
                    <a:pt x="384" y="2018"/>
                    <a:pt x="419" y="1973"/>
                    <a:pt x="429" y="1953"/>
                  </a:cubicBezTo>
                  <a:lnTo>
                    <a:pt x="429" y="1917"/>
                  </a:lnTo>
                  <a:lnTo>
                    <a:pt x="429" y="1869"/>
                  </a:lnTo>
                  <a:cubicBezTo>
                    <a:pt x="429" y="1845"/>
                    <a:pt x="405" y="1774"/>
                    <a:pt x="405" y="1726"/>
                  </a:cubicBezTo>
                  <a:cubicBezTo>
                    <a:pt x="381" y="1679"/>
                    <a:pt x="381" y="1619"/>
                    <a:pt x="369" y="1572"/>
                  </a:cubicBezTo>
                  <a:cubicBezTo>
                    <a:pt x="357" y="1536"/>
                    <a:pt x="346" y="1476"/>
                    <a:pt x="346" y="1429"/>
                  </a:cubicBezTo>
                  <a:cubicBezTo>
                    <a:pt x="322" y="1381"/>
                    <a:pt x="310" y="1322"/>
                    <a:pt x="298" y="1274"/>
                  </a:cubicBezTo>
                  <a:cubicBezTo>
                    <a:pt x="286" y="1238"/>
                    <a:pt x="298" y="1179"/>
                    <a:pt x="286" y="1131"/>
                  </a:cubicBezTo>
                  <a:cubicBezTo>
                    <a:pt x="262" y="1083"/>
                    <a:pt x="250" y="1024"/>
                    <a:pt x="250" y="976"/>
                  </a:cubicBezTo>
                  <a:cubicBezTo>
                    <a:pt x="238" y="941"/>
                    <a:pt x="238" y="881"/>
                    <a:pt x="226" y="833"/>
                  </a:cubicBezTo>
                  <a:cubicBezTo>
                    <a:pt x="203" y="786"/>
                    <a:pt x="191" y="726"/>
                    <a:pt x="179" y="679"/>
                  </a:cubicBezTo>
                  <a:cubicBezTo>
                    <a:pt x="167" y="643"/>
                    <a:pt x="143" y="583"/>
                    <a:pt x="143" y="536"/>
                  </a:cubicBezTo>
                  <a:cubicBezTo>
                    <a:pt x="131" y="488"/>
                    <a:pt x="143" y="536"/>
                    <a:pt x="131" y="476"/>
                  </a:cubicBezTo>
                  <a:cubicBezTo>
                    <a:pt x="119" y="417"/>
                    <a:pt x="72" y="214"/>
                    <a:pt x="72" y="143"/>
                  </a:cubicBezTo>
                  <a:cubicBezTo>
                    <a:pt x="72" y="83"/>
                    <a:pt x="72" y="119"/>
                    <a:pt x="60" y="83"/>
                  </a:cubicBezTo>
                  <a:cubicBezTo>
                    <a:pt x="60" y="60"/>
                    <a:pt x="60" y="60"/>
                    <a:pt x="48" y="48"/>
                  </a:cubicBezTo>
                  <a:cubicBezTo>
                    <a:pt x="48" y="40"/>
                    <a:pt x="38" y="28"/>
                    <a:pt x="31" y="1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87" name="Google Shape;20287;p28"/>
            <p:cNvSpPr/>
            <p:nvPr/>
          </p:nvSpPr>
          <p:spPr>
            <a:xfrm>
              <a:off x="4805650" y="3516475"/>
              <a:ext cx="15200" cy="44875"/>
            </a:xfrm>
            <a:custGeom>
              <a:avLst/>
              <a:gdLst/>
              <a:ahLst/>
              <a:cxnLst/>
              <a:rect l="l" t="t" r="r" b="b"/>
              <a:pathLst>
                <a:path w="608" h="1795" extrusionOk="0">
                  <a:moveTo>
                    <a:pt x="9" y="1"/>
                  </a:moveTo>
                  <a:cubicBezTo>
                    <a:pt x="3" y="1"/>
                    <a:pt x="0" y="7"/>
                    <a:pt x="0" y="19"/>
                  </a:cubicBezTo>
                  <a:cubicBezTo>
                    <a:pt x="0" y="54"/>
                    <a:pt x="0" y="66"/>
                    <a:pt x="12" y="114"/>
                  </a:cubicBezTo>
                  <a:cubicBezTo>
                    <a:pt x="24" y="162"/>
                    <a:pt x="72" y="304"/>
                    <a:pt x="108" y="364"/>
                  </a:cubicBezTo>
                  <a:cubicBezTo>
                    <a:pt x="119" y="424"/>
                    <a:pt x="131" y="459"/>
                    <a:pt x="143" y="495"/>
                  </a:cubicBezTo>
                  <a:cubicBezTo>
                    <a:pt x="167" y="543"/>
                    <a:pt x="167" y="590"/>
                    <a:pt x="179" y="638"/>
                  </a:cubicBezTo>
                  <a:lnTo>
                    <a:pt x="227" y="769"/>
                  </a:lnTo>
                  <a:cubicBezTo>
                    <a:pt x="239" y="816"/>
                    <a:pt x="250" y="840"/>
                    <a:pt x="262" y="900"/>
                  </a:cubicBezTo>
                  <a:cubicBezTo>
                    <a:pt x="286" y="959"/>
                    <a:pt x="310" y="1090"/>
                    <a:pt x="322" y="1150"/>
                  </a:cubicBezTo>
                  <a:cubicBezTo>
                    <a:pt x="346" y="1209"/>
                    <a:pt x="358" y="1245"/>
                    <a:pt x="370" y="1293"/>
                  </a:cubicBezTo>
                  <a:cubicBezTo>
                    <a:pt x="381" y="1328"/>
                    <a:pt x="381" y="1376"/>
                    <a:pt x="405" y="1424"/>
                  </a:cubicBezTo>
                  <a:cubicBezTo>
                    <a:pt x="417" y="1471"/>
                    <a:pt x="429" y="1507"/>
                    <a:pt x="429" y="1555"/>
                  </a:cubicBezTo>
                  <a:cubicBezTo>
                    <a:pt x="441" y="1602"/>
                    <a:pt x="441" y="1662"/>
                    <a:pt x="465" y="1686"/>
                  </a:cubicBezTo>
                  <a:cubicBezTo>
                    <a:pt x="477" y="1721"/>
                    <a:pt x="465" y="1721"/>
                    <a:pt x="477" y="1745"/>
                  </a:cubicBezTo>
                  <a:cubicBezTo>
                    <a:pt x="489" y="1781"/>
                    <a:pt x="489" y="1769"/>
                    <a:pt x="500" y="1793"/>
                  </a:cubicBezTo>
                  <a:cubicBezTo>
                    <a:pt x="504" y="1794"/>
                    <a:pt x="508" y="1795"/>
                    <a:pt x="513" y="1795"/>
                  </a:cubicBezTo>
                  <a:cubicBezTo>
                    <a:pt x="546" y="1795"/>
                    <a:pt x="585" y="1756"/>
                    <a:pt x="596" y="1745"/>
                  </a:cubicBezTo>
                  <a:cubicBezTo>
                    <a:pt x="596" y="1721"/>
                    <a:pt x="608" y="1733"/>
                    <a:pt x="596" y="1721"/>
                  </a:cubicBezTo>
                  <a:cubicBezTo>
                    <a:pt x="596" y="1686"/>
                    <a:pt x="596" y="1721"/>
                    <a:pt x="584" y="1674"/>
                  </a:cubicBezTo>
                  <a:cubicBezTo>
                    <a:pt x="560" y="1626"/>
                    <a:pt x="524" y="1483"/>
                    <a:pt x="500" y="1424"/>
                  </a:cubicBezTo>
                  <a:cubicBezTo>
                    <a:pt x="489" y="1364"/>
                    <a:pt x="477" y="1328"/>
                    <a:pt x="465" y="1293"/>
                  </a:cubicBezTo>
                  <a:lnTo>
                    <a:pt x="417" y="1150"/>
                  </a:lnTo>
                  <a:cubicBezTo>
                    <a:pt x="405" y="1114"/>
                    <a:pt x="417" y="1066"/>
                    <a:pt x="405" y="1019"/>
                  </a:cubicBezTo>
                  <a:lnTo>
                    <a:pt x="358" y="888"/>
                  </a:lnTo>
                  <a:lnTo>
                    <a:pt x="310" y="757"/>
                  </a:lnTo>
                  <a:cubicBezTo>
                    <a:pt x="298" y="709"/>
                    <a:pt x="274" y="662"/>
                    <a:pt x="250" y="614"/>
                  </a:cubicBezTo>
                  <a:lnTo>
                    <a:pt x="215" y="483"/>
                  </a:lnTo>
                  <a:cubicBezTo>
                    <a:pt x="191" y="459"/>
                    <a:pt x="215" y="483"/>
                    <a:pt x="191" y="424"/>
                  </a:cubicBezTo>
                  <a:cubicBezTo>
                    <a:pt x="179" y="376"/>
                    <a:pt x="108" y="185"/>
                    <a:pt x="72" y="138"/>
                  </a:cubicBezTo>
                  <a:cubicBezTo>
                    <a:pt x="60" y="102"/>
                    <a:pt x="60" y="114"/>
                    <a:pt x="60" y="102"/>
                  </a:cubicBezTo>
                  <a:cubicBezTo>
                    <a:pt x="48" y="78"/>
                    <a:pt x="48" y="66"/>
                    <a:pt x="48" y="54"/>
                  </a:cubicBezTo>
                  <a:cubicBezTo>
                    <a:pt x="48" y="43"/>
                    <a:pt x="36" y="19"/>
                    <a:pt x="36" y="19"/>
                  </a:cubicBezTo>
                  <a:cubicBezTo>
                    <a:pt x="24" y="7"/>
                    <a:pt x="15" y="1"/>
                    <a:pt x="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88" name="Google Shape;20288;p28"/>
            <p:cNvSpPr/>
            <p:nvPr/>
          </p:nvSpPr>
          <p:spPr>
            <a:xfrm>
              <a:off x="4791075" y="3514925"/>
              <a:ext cx="12525" cy="32725"/>
            </a:xfrm>
            <a:custGeom>
              <a:avLst/>
              <a:gdLst/>
              <a:ahLst/>
              <a:cxnLst/>
              <a:rect l="l" t="t" r="r" b="b"/>
              <a:pathLst>
                <a:path w="501" h="1309" extrusionOk="0">
                  <a:moveTo>
                    <a:pt x="36" y="0"/>
                  </a:moveTo>
                  <a:cubicBezTo>
                    <a:pt x="33" y="0"/>
                    <a:pt x="24" y="3"/>
                    <a:pt x="0" y="9"/>
                  </a:cubicBezTo>
                  <a:cubicBezTo>
                    <a:pt x="0" y="21"/>
                    <a:pt x="24" y="21"/>
                    <a:pt x="24" y="45"/>
                  </a:cubicBezTo>
                  <a:cubicBezTo>
                    <a:pt x="36" y="57"/>
                    <a:pt x="36" y="57"/>
                    <a:pt x="36" y="69"/>
                  </a:cubicBezTo>
                  <a:lnTo>
                    <a:pt x="36" y="9"/>
                  </a:lnTo>
                  <a:cubicBezTo>
                    <a:pt x="36" y="3"/>
                    <a:pt x="39" y="0"/>
                    <a:pt x="36" y="0"/>
                  </a:cubicBezTo>
                  <a:close/>
                  <a:moveTo>
                    <a:pt x="36" y="69"/>
                  </a:moveTo>
                  <a:cubicBezTo>
                    <a:pt x="36" y="89"/>
                    <a:pt x="36" y="90"/>
                    <a:pt x="38" y="94"/>
                  </a:cubicBezTo>
                  <a:lnTo>
                    <a:pt x="38" y="94"/>
                  </a:lnTo>
                  <a:cubicBezTo>
                    <a:pt x="36" y="86"/>
                    <a:pt x="36" y="78"/>
                    <a:pt x="36" y="69"/>
                  </a:cubicBezTo>
                  <a:close/>
                  <a:moveTo>
                    <a:pt x="38" y="94"/>
                  </a:moveTo>
                  <a:cubicBezTo>
                    <a:pt x="42" y="117"/>
                    <a:pt x="51" y="137"/>
                    <a:pt x="60" y="164"/>
                  </a:cubicBezTo>
                  <a:cubicBezTo>
                    <a:pt x="64" y="168"/>
                    <a:pt x="67" y="173"/>
                    <a:pt x="70" y="177"/>
                  </a:cubicBezTo>
                  <a:lnTo>
                    <a:pt x="70" y="177"/>
                  </a:lnTo>
                  <a:cubicBezTo>
                    <a:pt x="60" y="149"/>
                    <a:pt x="52" y="125"/>
                    <a:pt x="48" y="116"/>
                  </a:cubicBezTo>
                  <a:cubicBezTo>
                    <a:pt x="42" y="101"/>
                    <a:pt x="39" y="96"/>
                    <a:pt x="38" y="94"/>
                  </a:cubicBezTo>
                  <a:close/>
                  <a:moveTo>
                    <a:pt x="70" y="177"/>
                  </a:moveTo>
                  <a:cubicBezTo>
                    <a:pt x="75" y="194"/>
                    <a:pt x="81" y="212"/>
                    <a:pt x="87" y="229"/>
                  </a:cubicBezTo>
                  <a:lnTo>
                    <a:pt x="87" y="229"/>
                  </a:lnTo>
                  <a:cubicBezTo>
                    <a:pt x="83" y="210"/>
                    <a:pt x="79" y="192"/>
                    <a:pt x="70" y="177"/>
                  </a:cubicBezTo>
                  <a:close/>
                  <a:moveTo>
                    <a:pt x="87" y="229"/>
                  </a:moveTo>
                  <a:cubicBezTo>
                    <a:pt x="89" y="239"/>
                    <a:pt x="92" y="249"/>
                    <a:pt x="95" y="259"/>
                  </a:cubicBezTo>
                  <a:cubicBezTo>
                    <a:pt x="107" y="295"/>
                    <a:pt x="119" y="319"/>
                    <a:pt x="119" y="355"/>
                  </a:cubicBezTo>
                  <a:cubicBezTo>
                    <a:pt x="143" y="378"/>
                    <a:pt x="143" y="414"/>
                    <a:pt x="143" y="462"/>
                  </a:cubicBezTo>
                  <a:cubicBezTo>
                    <a:pt x="155" y="486"/>
                    <a:pt x="155" y="521"/>
                    <a:pt x="167" y="557"/>
                  </a:cubicBezTo>
                  <a:cubicBezTo>
                    <a:pt x="179" y="593"/>
                    <a:pt x="179" y="617"/>
                    <a:pt x="202" y="664"/>
                  </a:cubicBezTo>
                  <a:cubicBezTo>
                    <a:pt x="214" y="712"/>
                    <a:pt x="238" y="819"/>
                    <a:pt x="238" y="855"/>
                  </a:cubicBezTo>
                  <a:cubicBezTo>
                    <a:pt x="262" y="902"/>
                    <a:pt x="274" y="914"/>
                    <a:pt x="286" y="950"/>
                  </a:cubicBezTo>
                  <a:cubicBezTo>
                    <a:pt x="298" y="974"/>
                    <a:pt x="298" y="1009"/>
                    <a:pt x="321" y="1057"/>
                  </a:cubicBezTo>
                  <a:cubicBezTo>
                    <a:pt x="333" y="1081"/>
                    <a:pt x="345" y="1117"/>
                    <a:pt x="345" y="1140"/>
                  </a:cubicBezTo>
                  <a:cubicBezTo>
                    <a:pt x="357" y="1176"/>
                    <a:pt x="381" y="1212"/>
                    <a:pt x="381" y="1236"/>
                  </a:cubicBezTo>
                  <a:cubicBezTo>
                    <a:pt x="393" y="1248"/>
                    <a:pt x="381" y="1259"/>
                    <a:pt x="393" y="1271"/>
                  </a:cubicBezTo>
                  <a:lnTo>
                    <a:pt x="417" y="1307"/>
                  </a:lnTo>
                  <a:cubicBezTo>
                    <a:pt x="421" y="1308"/>
                    <a:pt x="425" y="1309"/>
                    <a:pt x="429" y="1309"/>
                  </a:cubicBezTo>
                  <a:cubicBezTo>
                    <a:pt x="462" y="1309"/>
                    <a:pt x="500" y="1269"/>
                    <a:pt x="500" y="1248"/>
                  </a:cubicBezTo>
                  <a:lnTo>
                    <a:pt x="500" y="1212"/>
                  </a:lnTo>
                  <a:cubicBezTo>
                    <a:pt x="500" y="1200"/>
                    <a:pt x="500" y="1200"/>
                    <a:pt x="476" y="1188"/>
                  </a:cubicBezTo>
                  <a:cubicBezTo>
                    <a:pt x="464" y="1176"/>
                    <a:pt x="452" y="1128"/>
                    <a:pt x="441" y="1093"/>
                  </a:cubicBezTo>
                  <a:cubicBezTo>
                    <a:pt x="417" y="1069"/>
                    <a:pt x="405" y="1033"/>
                    <a:pt x="405" y="1009"/>
                  </a:cubicBezTo>
                  <a:lnTo>
                    <a:pt x="357" y="914"/>
                  </a:lnTo>
                  <a:lnTo>
                    <a:pt x="321" y="831"/>
                  </a:lnTo>
                  <a:cubicBezTo>
                    <a:pt x="298" y="795"/>
                    <a:pt x="321" y="759"/>
                    <a:pt x="298" y="724"/>
                  </a:cubicBezTo>
                  <a:lnTo>
                    <a:pt x="262" y="640"/>
                  </a:lnTo>
                  <a:cubicBezTo>
                    <a:pt x="238" y="605"/>
                    <a:pt x="226" y="581"/>
                    <a:pt x="226" y="545"/>
                  </a:cubicBezTo>
                  <a:lnTo>
                    <a:pt x="179" y="462"/>
                  </a:lnTo>
                  <a:lnTo>
                    <a:pt x="143" y="366"/>
                  </a:lnTo>
                  <a:cubicBezTo>
                    <a:pt x="119" y="343"/>
                    <a:pt x="143" y="366"/>
                    <a:pt x="119" y="319"/>
                  </a:cubicBezTo>
                  <a:cubicBezTo>
                    <a:pt x="114" y="308"/>
                    <a:pt x="101" y="270"/>
                    <a:pt x="87" y="22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89" name="Google Shape;20289;p28"/>
            <p:cNvSpPr/>
            <p:nvPr/>
          </p:nvSpPr>
          <p:spPr>
            <a:xfrm>
              <a:off x="4775575" y="3504725"/>
              <a:ext cx="10450" cy="32225"/>
            </a:xfrm>
            <a:custGeom>
              <a:avLst/>
              <a:gdLst/>
              <a:ahLst/>
              <a:cxnLst/>
              <a:rect l="l" t="t" r="r" b="b"/>
              <a:pathLst>
                <a:path w="418" h="1289" extrusionOk="0">
                  <a:moveTo>
                    <a:pt x="37" y="1"/>
                  </a:moveTo>
                  <a:cubicBezTo>
                    <a:pt x="13" y="12"/>
                    <a:pt x="13" y="12"/>
                    <a:pt x="13" y="36"/>
                  </a:cubicBezTo>
                  <a:cubicBezTo>
                    <a:pt x="13" y="48"/>
                    <a:pt x="1" y="72"/>
                    <a:pt x="13" y="96"/>
                  </a:cubicBezTo>
                  <a:cubicBezTo>
                    <a:pt x="13" y="120"/>
                    <a:pt x="25" y="155"/>
                    <a:pt x="25" y="179"/>
                  </a:cubicBezTo>
                  <a:cubicBezTo>
                    <a:pt x="25" y="215"/>
                    <a:pt x="37" y="239"/>
                    <a:pt x="37" y="274"/>
                  </a:cubicBezTo>
                  <a:cubicBezTo>
                    <a:pt x="37" y="298"/>
                    <a:pt x="60" y="334"/>
                    <a:pt x="72" y="358"/>
                  </a:cubicBezTo>
                  <a:cubicBezTo>
                    <a:pt x="84" y="393"/>
                    <a:pt x="84" y="417"/>
                    <a:pt x="84" y="465"/>
                  </a:cubicBezTo>
                  <a:cubicBezTo>
                    <a:pt x="84" y="489"/>
                    <a:pt x="96" y="524"/>
                    <a:pt x="96" y="548"/>
                  </a:cubicBezTo>
                  <a:cubicBezTo>
                    <a:pt x="120" y="584"/>
                    <a:pt x="120" y="608"/>
                    <a:pt x="132" y="655"/>
                  </a:cubicBezTo>
                  <a:cubicBezTo>
                    <a:pt x="144" y="703"/>
                    <a:pt x="156" y="810"/>
                    <a:pt x="179" y="834"/>
                  </a:cubicBezTo>
                  <a:cubicBezTo>
                    <a:pt x="191" y="882"/>
                    <a:pt x="203" y="894"/>
                    <a:pt x="203" y="929"/>
                  </a:cubicBezTo>
                  <a:cubicBezTo>
                    <a:pt x="215" y="953"/>
                    <a:pt x="215" y="989"/>
                    <a:pt x="215" y="1025"/>
                  </a:cubicBezTo>
                  <a:cubicBezTo>
                    <a:pt x="239" y="1060"/>
                    <a:pt x="239" y="1084"/>
                    <a:pt x="251" y="1120"/>
                  </a:cubicBezTo>
                  <a:cubicBezTo>
                    <a:pt x="263" y="1144"/>
                    <a:pt x="263" y="1191"/>
                    <a:pt x="275" y="1203"/>
                  </a:cubicBezTo>
                  <a:cubicBezTo>
                    <a:pt x="299" y="1227"/>
                    <a:pt x="275" y="1239"/>
                    <a:pt x="299" y="1251"/>
                  </a:cubicBezTo>
                  <a:lnTo>
                    <a:pt x="322" y="1286"/>
                  </a:lnTo>
                  <a:cubicBezTo>
                    <a:pt x="326" y="1288"/>
                    <a:pt x="330" y="1288"/>
                    <a:pt x="334" y="1288"/>
                  </a:cubicBezTo>
                  <a:cubicBezTo>
                    <a:pt x="366" y="1288"/>
                    <a:pt x="396" y="1249"/>
                    <a:pt x="418" y="1239"/>
                  </a:cubicBezTo>
                  <a:lnTo>
                    <a:pt x="418" y="1203"/>
                  </a:lnTo>
                  <a:lnTo>
                    <a:pt x="418" y="1179"/>
                  </a:lnTo>
                  <a:cubicBezTo>
                    <a:pt x="418" y="1167"/>
                    <a:pt x="382" y="1120"/>
                    <a:pt x="382" y="1084"/>
                  </a:cubicBezTo>
                  <a:cubicBezTo>
                    <a:pt x="370" y="1060"/>
                    <a:pt x="370" y="1025"/>
                    <a:pt x="358" y="1001"/>
                  </a:cubicBezTo>
                  <a:cubicBezTo>
                    <a:pt x="334" y="965"/>
                    <a:pt x="334" y="941"/>
                    <a:pt x="322" y="905"/>
                  </a:cubicBezTo>
                  <a:cubicBezTo>
                    <a:pt x="310" y="882"/>
                    <a:pt x="299" y="846"/>
                    <a:pt x="299" y="822"/>
                  </a:cubicBezTo>
                  <a:cubicBezTo>
                    <a:pt x="275" y="786"/>
                    <a:pt x="299" y="763"/>
                    <a:pt x="275" y="715"/>
                  </a:cubicBezTo>
                  <a:cubicBezTo>
                    <a:pt x="263" y="691"/>
                    <a:pt x="251" y="655"/>
                    <a:pt x="251" y="632"/>
                  </a:cubicBezTo>
                  <a:cubicBezTo>
                    <a:pt x="239" y="596"/>
                    <a:pt x="239" y="572"/>
                    <a:pt x="215" y="536"/>
                  </a:cubicBezTo>
                  <a:cubicBezTo>
                    <a:pt x="203" y="513"/>
                    <a:pt x="191" y="477"/>
                    <a:pt x="191" y="453"/>
                  </a:cubicBezTo>
                  <a:cubicBezTo>
                    <a:pt x="179" y="417"/>
                    <a:pt x="156" y="393"/>
                    <a:pt x="156" y="358"/>
                  </a:cubicBezTo>
                  <a:cubicBezTo>
                    <a:pt x="144" y="334"/>
                    <a:pt x="156" y="358"/>
                    <a:pt x="144" y="310"/>
                  </a:cubicBezTo>
                  <a:cubicBezTo>
                    <a:pt x="132" y="286"/>
                    <a:pt x="84" y="132"/>
                    <a:pt x="84" y="108"/>
                  </a:cubicBezTo>
                  <a:cubicBezTo>
                    <a:pt x="84" y="72"/>
                    <a:pt x="84" y="96"/>
                    <a:pt x="72" y="60"/>
                  </a:cubicBezTo>
                  <a:cubicBezTo>
                    <a:pt x="72" y="48"/>
                    <a:pt x="72" y="48"/>
                    <a:pt x="60" y="36"/>
                  </a:cubicBezTo>
                  <a:cubicBezTo>
                    <a:pt x="60" y="12"/>
                    <a:pt x="37" y="12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90" name="Google Shape;20290;p28"/>
            <p:cNvSpPr/>
            <p:nvPr/>
          </p:nvSpPr>
          <p:spPr>
            <a:xfrm>
              <a:off x="4610225" y="3433475"/>
              <a:ext cx="29050" cy="64625"/>
            </a:xfrm>
            <a:custGeom>
              <a:avLst/>
              <a:gdLst/>
              <a:ahLst/>
              <a:cxnLst/>
              <a:rect l="l" t="t" r="r" b="b"/>
              <a:pathLst>
                <a:path w="1162" h="2585" extrusionOk="0">
                  <a:moveTo>
                    <a:pt x="5" y="0"/>
                  </a:moveTo>
                  <a:cubicBezTo>
                    <a:pt x="1" y="0"/>
                    <a:pt x="0" y="9"/>
                    <a:pt x="7" y="29"/>
                  </a:cubicBezTo>
                  <a:cubicBezTo>
                    <a:pt x="7" y="53"/>
                    <a:pt x="7" y="100"/>
                    <a:pt x="19" y="148"/>
                  </a:cubicBezTo>
                  <a:cubicBezTo>
                    <a:pt x="31" y="184"/>
                    <a:pt x="43" y="279"/>
                    <a:pt x="78" y="338"/>
                  </a:cubicBezTo>
                  <a:cubicBezTo>
                    <a:pt x="90" y="398"/>
                    <a:pt x="126" y="469"/>
                    <a:pt x="138" y="529"/>
                  </a:cubicBezTo>
                  <a:cubicBezTo>
                    <a:pt x="174" y="588"/>
                    <a:pt x="186" y="660"/>
                    <a:pt x="209" y="719"/>
                  </a:cubicBezTo>
                  <a:cubicBezTo>
                    <a:pt x="245" y="779"/>
                    <a:pt x="257" y="850"/>
                    <a:pt x="269" y="934"/>
                  </a:cubicBezTo>
                  <a:cubicBezTo>
                    <a:pt x="305" y="1005"/>
                    <a:pt x="316" y="1065"/>
                    <a:pt x="352" y="1124"/>
                  </a:cubicBezTo>
                  <a:cubicBezTo>
                    <a:pt x="376" y="1196"/>
                    <a:pt x="388" y="1243"/>
                    <a:pt x="436" y="1327"/>
                  </a:cubicBezTo>
                  <a:cubicBezTo>
                    <a:pt x="471" y="1422"/>
                    <a:pt x="555" y="1624"/>
                    <a:pt x="590" y="1708"/>
                  </a:cubicBezTo>
                  <a:cubicBezTo>
                    <a:pt x="626" y="1791"/>
                    <a:pt x="662" y="1827"/>
                    <a:pt x="686" y="1898"/>
                  </a:cubicBezTo>
                  <a:cubicBezTo>
                    <a:pt x="721" y="1970"/>
                    <a:pt x="745" y="2029"/>
                    <a:pt x="781" y="2089"/>
                  </a:cubicBezTo>
                  <a:cubicBezTo>
                    <a:pt x="805" y="2148"/>
                    <a:pt x="852" y="2220"/>
                    <a:pt x="888" y="2267"/>
                  </a:cubicBezTo>
                  <a:cubicBezTo>
                    <a:pt x="912" y="2327"/>
                    <a:pt x="959" y="2398"/>
                    <a:pt x="983" y="2446"/>
                  </a:cubicBezTo>
                  <a:cubicBezTo>
                    <a:pt x="1019" y="2493"/>
                    <a:pt x="1007" y="2493"/>
                    <a:pt x="1031" y="2517"/>
                  </a:cubicBezTo>
                  <a:cubicBezTo>
                    <a:pt x="1043" y="2553"/>
                    <a:pt x="1043" y="2553"/>
                    <a:pt x="1090" y="2577"/>
                  </a:cubicBezTo>
                  <a:cubicBezTo>
                    <a:pt x="1098" y="2582"/>
                    <a:pt x="1105" y="2585"/>
                    <a:pt x="1111" y="2585"/>
                  </a:cubicBezTo>
                  <a:cubicBezTo>
                    <a:pt x="1145" y="2585"/>
                    <a:pt x="1160" y="2514"/>
                    <a:pt x="1150" y="2493"/>
                  </a:cubicBezTo>
                  <a:cubicBezTo>
                    <a:pt x="1138" y="2458"/>
                    <a:pt x="1162" y="2493"/>
                    <a:pt x="1138" y="2446"/>
                  </a:cubicBezTo>
                  <a:cubicBezTo>
                    <a:pt x="1102" y="2398"/>
                    <a:pt x="1043" y="2279"/>
                    <a:pt x="1007" y="2220"/>
                  </a:cubicBezTo>
                  <a:cubicBezTo>
                    <a:pt x="971" y="2160"/>
                    <a:pt x="924" y="2101"/>
                    <a:pt x="900" y="2041"/>
                  </a:cubicBezTo>
                  <a:cubicBezTo>
                    <a:pt x="864" y="1981"/>
                    <a:pt x="828" y="1922"/>
                    <a:pt x="793" y="1862"/>
                  </a:cubicBezTo>
                  <a:cubicBezTo>
                    <a:pt x="769" y="1803"/>
                    <a:pt x="721" y="1743"/>
                    <a:pt x="686" y="1684"/>
                  </a:cubicBezTo>
                  <a:cubicBezTo>
                    <a:pt x="662" y="1624"/>
                    <a:pt x="650" y="1553"/>
                    <a:pt x="614" y="1493"/>
                  </a:cubicBezTo>
                  <a:cubicBezTo>
                    <a:pt x="590" y="1434"/>
                    <a:pt x="555" y="1374"/>
                    <a:pt x="531" y="1303"/>
                  </a:cubicBezTo>
                  <a:cubicBezTo>
                    <a:pt x="495" y="1243"/>
                    <a:pt x="471" y="1172"/>
                    <a:pt x="436" y="1112"/>
                  </a:cubicBezTo>
                  <a:cubicBezTo>
                    <a:pt x="412" y="1053"/>
                    <a:pt x="376" y="969"/>
                    <a:pt x="352" y="910"/>
                  </a:cubicBezTo>
                  <a:cubicBezTo>
                    <a:pt x="316" y="850"/>
                    <a:pt x="293" y="779"/>
                    <a:pt x="269" y="719"/>
                  </a:cubicBezTo>
                  <a:cubicBezTo>
                    <a:pt x="245" y="660"/>
                    <a:pt x="269" y="719"/>
                    <a:pt x="245" y="648"/>
                  </a:cubicBezTo>
                  <a:cubicBezTo>
                    <a:pt x="209" y="577"/>
                    <a:pt x="114" y="291"/>
                    <a:pt x="90" y="219"/>
                  </a:cubicBezTo>
                  <a:cubicBezTo>
                    <a:pt x="78" y="136"/>
                    <a:pt x="78" y="172"/>
                    <a:pt x="66" y="136"/>
                  </a:cubicBezTo>
                  <a:cubicBezTo>
                    <a:pt x="55" y="112"/>
                    <a:pt x="55" y="100"/>
                    <a:pt x="55" y="76"/>
                  </a:cubicBezTo>
                  <a:cubicBezTo>
                    <a:pt x="31" y="65"/>
                    <a:pt x="31" y="41"/>
                    <a:pt x="19" y="17"/>
                  </a:cubicBezTo>
                  <a:cubicBezTo>
                    <a:pt x="13" y="6"/>
                    <a:pt x="8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91" name="Google Shape;20291;p28"/>
            <p:cNvSpPr/>
            <p:nvPr/>
          </p:nvSpPr>
          <p:spPr>
            <a:xfrm>
              <a:off x="4624975" y="3437750"/>
              <a:ext cx="15200" cy="35150"/>
            </a:xfrm>
            <a:custGeom>
              <a:avLst/>
              <a:gdLst/>
              <a:ahLst/>
              <a:cxnLst/>
              <a:rect l="l" t="t" r="r" b="b"/>
              <a:pathLst>
                <a:path w="608" h="1406" extrusionOk="0">
                  <a:moveTo>
                    <a:pt x="24" y="1"/>
                  </a:moveTo>
                  <a:cubicBezTo>
                    <a:pt x="12" y="13"/>
                    <a:pt x="12" y="13"/>
                    <a:pt x="12" y="36"/>
                  </a:cubicBezTo>
                  <a:cubicBezTo>
                    <a:pt x="12" y="48"/>
                    <a:pt x="0" y="72"/>
                    <a:pt x="12" y="108"/>
                  </a:cubicBezTo>
                  <a:cubicBezTo>
                    <a:pt x="12" y="132"/>
                    <a:pt x="24" y="179"/>
                    <a:pt x="24" y="215"/>
                  </a:cubicBezTo>
                  <a:cubicBezTo>
                    <a:pt x="24" y="239"/>
                    <a:pt x="36" y="286"/>
                    <a:pt x="48" y="310"/>
                  </a:cubicBezTo>
                  <a:cubicBezTo>
                    <a:pt x="72" y="346"/>
                    <a:pt x="84" y="394"/>
                    <a:pt x="84" y="417"/>
                  </a:cubicBezTo>
                  <a:cubicBezTo>
                    <a:pt x="96" y="453"/>
                    <a:pt x="96" y="489"/>
                    <a:pt x="96" y="525"/>
                  </a:cubicBezTo>
                  <a:cubicBezTo>
                    <a:pt x="107" y="548"/>
                    <a:pt x="107" y="596"/>
                    <a:pt x="131" y="632"/>
                  </a:cubicBezTo>
                  <a:cubicBezTo>
                    <a:pt x="143" y="656"/>
                    <a:pt x="155" y="703"/>
                    <a:pt x="167" y="727"/>
                  </a:cubicBezTo>
                  <a:cubicBezTo>
                    <a:pt x="191" y="763"/>
                    <a:pt x="203" y="810"/>
                    <a:pt x="203" y="834"/>
                  </a:cubicBezTo>
                  <a:cubicBezTo>
                    <a:pt x="215" y="870"/>
                    <a:pt x="227" y="906"/>
                    <a:pt x="250" y="941"/>
                  </a:cubicBezTo>
                  <a:cubicBezTo>
                    <a:pt x="262" y="965"/>
                    <a:pt x="286" y="1001"/>
                    <a:pt x="310" y="1048"/>
                  </a:cubicBezTo>
                  <a:cubicBezTo>
                    <a:pt x="322" y="1072"/>
                    <a:pt x="334" y="1120"/>
                    <a:pt x="346" y="1144"/>
                  </a:cubicBezTo>
                  <a:cubicBezTo>
                    <a:pt x="369" y="1179"/>
                    <a:pt x="393" y="1203"/>
                    <a:pt x="417" y="1251"/>
                  </a:cubicBezTo>
                  <a:cubicBezTo>
                    <a:pt x="429" y="1287"/>
                    <a:pt x="453" y="1322"/>
                    <a:pt x="477" y="1346"/>
                  </a:cubicBezTo>
                  <a:cubicBezTo>
                    <a:pt x="488" y="1358"/>
                    <a:pt x="477" y="1370"/>
                    <a:pt x="488" y="1382"/>
                  </a:cubicBezTo>
                  <a:cubicBezTo>
                    <a:pt x="500" y="1406"/>
                    <a:pt x="500" y="1406"/>
                    <a:pt x="524" y="1406"/>
                  </a:cubicBezTo>
                  <a:cubicBezTo>
                    <a:pt x="560" y="1406"/>
                    <a:pt x="608" y="1358"/>
                    <a:pt x="596" y="1322"/>
                  </a:cubicBezTo>
                  <a:lnTo>
                    <a:pt x="596" y="1298"/>
                  </a:lnTo>
                  <a:cubicBezTo>
                    <a:pt x="596" y="1287"/>
                    <a:pt x="596" y="1287"/>
                    <a:pt x="572" y="1263"/>
                  </a:cubicBezTo>
                  <a:cubicBezTo>
                    <a:pt x="560" y="1251"/>
                    <a:pt x="536" y="1203"/>
                    <a:pt x="512" y="1179"/>
                  </a:cubicBezTo>
                  <a:cubicBezTo>
                    <a:pt x="500" y="1144"/>
                    <a:pt x="488" y="1120"/>
                    <a:pt x="453" y="1084"/>
                  </a:cubicBezTo>
                  <a:cubicBezTo>
                    <a:pt x="441" y="1060"/>
                    <a:pt x="429" y="1025"/>
                    <a:pt x="393" y="1001"/>
                  </a:cubicBezTo>
                  <a:cubicBezTo>
                    <a:pt x="381" y="965"/>
                    <a:pt x="346" y="941"/>
                    <a:pt x="334" y="906"/>
                  </a:cubicBezTo>
                  <a:cubicBezTo>
                    <a:pt x="322" y="882"/>
                    <a:pt x="322" y="834"/>
                    <a:pt x="310" y="810"/>
                  </a:cubicBezTo>
                  <a:cubicBezTo>
                    <a:pt x="286" y="775"/>
                    <a:pt x="274" y="751"/>
                    <a:pt x="262" y="703"/>
                  </a:cubicBezTo>
                  <a:cubicBezTo>
                    <a:pt x="250" y="667"/>
                    <a:pt x="227" y="632"/>
                    <a:pt x="215" y="596"/>
                  </a:cubicBezTo>
                  <a:cubicBezTo>
                    <a:pt x="203" y="572"/>
                    <a:pt x="191" y="536"/>
                    <a:pt x="167" y="489"/>
                  </a:cubicBezTo>
                  <a:cubicBezTo>
                    <a:pt x="155" y="465"/>
                    <a:pt x="143" y="417"/>
                    <a:pt x="131" y="394"/>
                  </a:cubicBezTo>
                  <a:cubicBezTo>
                    <a:pt x="119" y="358"/>
                    <a:pt x="131" y="394"/>
                    <a:pt x="119" y="346"/>
                  </a:cubicBezTo>
                  <a:cubicBezTo>
                    <a:pt x="96" y="298"/>
                    <a:pt x="48" y="155"/>
                    <a:pt x="48" y="108"/>
                  </a:cubicBezTo>
                  <a:cubicBezTo>
                    <a:pt x="48" y="60"/>
                    <a:pt x="48" y="72"/>
                    <a:pt x="36" y="60"/>
                  </a:cubicBezTo>
                  <a:lnTo>
                    <a:pt x="36" y="36"/>
                  </a:lnTo>
                  <a:cubicBezTo>
                    <a:pt x="36" y="13"/>
                    <a:pt x="24" y="1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92" name="Google Shape;20292;p28"/>
            <p:cNvSpPr/>
            <p:nvPr/>
          </p:nvSpPr>
          <p:spPr>
            <a:xfrm>
              <a:off x="4639850" y="3439100"/>
              <a:ext cx="11350" cy="29375"/>
            </a:xfrm>
            <a:custGeom>
              <a:avLst/>
              <a:gdLst/>
              <a:ahLst/>
              <a:cxnLst/>
              <a:rect l="l" t="t" r="r" b="b"/>
              <a:pathLst>
                <a:path w="454" h="1175" extrusionOk="0">
                  <a:moveTo>
                    <a:pt x="14" y="0"/>
                  </a:moveTo>
                  <a:lnTo>
                    <a:pt x="14" y="0"/>
                  </a:lnTo>
                  <a:cubicBezTo>
                    <a:pt x="14" y="0"/>
                    <a:pt x="13" y="3"/>
                    <a:pt x="13" y="6"/>
                  </a:cubicBezTo>
                  <a:lnTo>
                    <a:pt x="13" y="25"/>
                  </a:lnTo>
                  <a:lnTo>
                    <a:pt x="13" y="25"/>
                  </a:lnTo>
                  <a:cubicBezTo>
                    <a:pt x="17" y="6"/>
                    <a:pt x="16" y="0"/>
                    <a:pt x="14" y="0"/>
                  </a:cubicBezTo>
                  <a:close/>
                  <a:moveTo>
                    <a:pt x="13" y="25"/>
                  </a:moveTo>
                  <a:cubicBezTo>
                    <a:pt x="10" y="35"/>
                    <a:pt x="7" y="48"/>
                    <a:pt x="1" y="66"/>
                  </a:cubicBezTo>
                  <a:cubicBezTo>
                    <a:pt x="1" y="66"/>
                    <a:pt x="13" y="66"/>
                    <a:pt x="13" y="78"/>
                  </a:cubicBezTo>
                  <a:cubicBezTo>
                    <a:pt x="13" y="79"/>
                    <a:pt x="14" y="81"/>
                    <a:pt x="15" y="82"/>
                  </a:cubicBezTo>
                  <a:lnTo>
                    <a:pt x="15" y="82"/>
                  </a:lnTo>
                  <a:cubicBezTo>
                    <a:pt x="13" y="75"/>
                    <a:pt x="13" y="69"/>
                    <a:pt x="13" y="66"/>
                  </a:cubicBezTo>
                  <a:lnTo>
                    <a:pt x="13" y="25"/>
                  </a:lnTo>
                  <a:close/>
                  <a:moveTo>
                    <a:pt x="15" y="82"/>
                  </a:moveTo>
                  <a:cubicBezTo>
                    <a:pt x="19" y="103"/>
                    <a:pt x="28" y="135"/>
                    <a:pt x="36" y="161"/>
                  </a:cubicBezTo>
                  <a:cubicBezTo>
                    <a:pt x="48" y="185"/>
                    <a:pt x="48" y="221"/>
                    <a:pt x="72" y="244"/>
                  </a:cubicBezTo>
                  <a:cubicBezTo>
                    <a:pt x="84" y="280"/>
                    <a:pt x="96" y="304"/>
                    <a:pt x="96" y="340"/>
                  </a:cubicBezTo>
                  <a:cubicBezTo>
                    <a:pt x="120" y="363"/>
                    <a:pt x="120" y="399"/>
                    <a:pt x="120" y="423"/>
                  </a:cubicBezTo>
                  <a:cubicBezTo>
                    <a:pt x="132" y="459"/>
                    <a:pt x="132" y="482"/>
                    <a:pt x="144" y="518"/>
                  </a:cubicBezTo>
                  <a:cubicBezTo>
                    <a:pt x="155" y="542"/>
                    <a:pt x="155" y="554"/>
                    <a:pt x="179" y="602"/>
                  </a:cubicBezTo>
                  <a:cubicBezTo>
                    <a:pt x="191" y="649"/>
                    <a:pt x="203" y="733"/>
                    <a:pt x="215" y="768"/>
                  </a:cubicBezTo>
                  <a:lnTo>
                    <a:pt x="263" y="852"/>
                  </a:lnTo>
                  <a:cubicBezTo>
                    <a:pt x="274" y="887"/>
                    <a:pt x="274" y="911"/>
                    <a:pt x="274" y="947"/>
                  </a:cubicBezTo>
                  <a:cubicBezTo>
                    <a:pt x="286" y="971"/>
                    <a:pt x="310" y="1006"/>
                    <a:pt x="310" y="1030"/>
                  </a:cubicBezTo>
                  <a:cubicBezTo>
                    <a:pt x="322" y="1066"/>
                    <a:pt x="322" y="1090"/>
                    <a:pt x="334" y="1125"/>
                  </a:cubicBezTo>
                  <a:cubicBezTo>
                    <a:pt x="346" y="1137"/>
                    <a:pt x="334" y="1137"/>
                    <a:pt x="346" y="1149"/>
                  </a:cubicBezTo>
                  <a:cubicBezTo>
                    <a:pt x="370" y="1173"/>
                    <a:pt x="370" y="1173"/>
                    <a:pt x="382" y="1173"/>
                  </a:cubicBezTo>
                  <a:cubicBezTo>
                    <a:pt x="386" y="1174"/>
                    <a:pt x="389" y="1175"/>
                    <a:pt x="393" y="1175"/>
                  </a:cubicBezTo>
                  <a:cubicBezTo>
                    <a:pt x="425" y="1175"/>
                    <a:pt x="453" y="1136"/>
                    <a:pt x="453" y="1125"/>
                  </a:cubicBezTo>
                  <a:lnTo>
                    <a:pt x="453" y="1090"/>
                  </a:lnTo>
                  <a:cubicBezTo>
                    <a:pt x="453" y="1078"/>
                    <a:pt x="453" y="1090"/>
                    <a:pt x="441" y="1066"/>
                  </a:cubicBezTo>
                  <a:cubicBezTo>
                    <a:pt x="441" y="1054"/>
                    <a:pt x="417" y="1006"/>
                    <a:pt x="417" y="994"/>
                  </a:cubicBezTo>
                  <a:cubicBezTo>
                    <a:pt x="394" y="959"/>
                    <a:pt x="382" y="935"/>
                    <a:pt x="382" y="899"/>
                  </a:cubicBezTo>
                  <a:cubicBezTo>
                    <a:pt x="370" y="875"/>
                    <a:pt x="346" y="840"/>
                    <a:pt x="334" y="828"/>
                  </a:cubicBezTo>
                  <a:cubicBezTo>
                    <a:pt x="322" y="792"/>
                    <a:pt x="310" y="780"/>
                    <a:pt x="298" y="756"/>
                  </a:cubicBezTo>
                  <a:cubicBezTo>
                    <a:pt x="274" y="721"/>
                    <a:pt x="298" y="697"/>
                    <a:pt x="274" y="661"/>
                  </a:cubicBezTo>
                  <a:cubicBezTo>
                    <a:pt x="263" y="637"/>
                    <a:pt x="251" y="602"/>
                    <a:pt x="239" y="590"/>
                  </a:cubicBezTo>
                  <a:cubicBezTo>
                    <a:pt x="215" y="554"/>
                    <a:pt x="215" y="530"/>
                    <a:pt x="203" y="494"/>
                  </a:cubicBezTo>
                  <a:cubicBezTo>
                    <a:pt x="191" y="471"/>
                    <a:pt x="179" y="435"/>
                    <a:pt x="155" y="423"/>
                  </a:cubicBezTo>
                  <a:cubicBezTo>
                    <a:pt x="144" y="399"/>
                    <a:pt x="132" y="363"/>
                    <a:pt x="132" y="352"/>
                  </a:cubicBezTo>
                  <a:lnTo>
                    <a:pt x="120" y="316"/>
                  </a:lnTo>
                  <a:cubicBezTo>
                    <a:pt x="96" y="292"/>
                    <a:pt x="60" y="173"/>
                    <a:pt x="36" y="137"/>
                  </a:cubicBezTo>
                  <a:cubicBezTo>
                    <a:pt x="24" y="113"/>
                    <a:pt x="24" y="125"/>
                    <a:pt x="24" y="113"/>
                  </a:cubicBezTo>
                  <a:cubicBezTo>
                    <a:pt x="24" y="102"/>
                    <a:pt x="24" y="102"/>
                    <a:pt x="15" y="8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93" name="Google Shape;20293;p28"/>
            <p:cNvSpPr/>
            <p:nvPr/>
          </p:nvSpPr>
          <p:spPr>
            <a:xfrm>
              <a:off x="4656825" y="3449075"/>
              <a:ext cx="5075" cy="19650"/>
            </a:xfrm>
            <a:custGeom>
              <a:avLst/>
              <a:gdLst/>
              <a:ahLst/>
              <a:cxnLst/>
              <a:rect l="l" t="t" r="r" b="b"/>
              <a:pathLst>
                <a:path w="203" h="786" extrusionOk="0">
                  <a:moveTo>
                    <a:pt x="48" y="0"/>
                  </a:moveTo>
                  <a:cubicBezTo>
                    <a:pt x="36" y="12"/>
                    <a:pt x="12" y="12"/>
                    <a:pt x="12" y="12"/>
                  </a:cubicBezTo>
                  <a:cubicBezTo>
                    <a:pt x="12" y="24"/>
                    <a:pt x="0" y="24"/>
                    <a:pt x="0" y="36"/>
                  </a:cubicBezTo>
                  <a:lnTo>
                    <a:pt x="0" y="95"/>
                  </a:lnTo>
                  <a:lnTo>
                    <a:pt x="0" y="155"/>
                  </a:lnTo>
                  <a:cubicBezTo>
                    <a:pt x="0" y="179"/>
                    <a:pt x="12" y="191"/>
                    <a:pt x="12" y="214"/>
                  </a:cubicBezTo>
                  <a:lnTo>
                    <a:pt x="12" y="274"/>
                  </a:lnTo>
                  <a:lnTo>
                    <a:pt x="12" y="334"/>
                  </a:lnTo>
                  <a:cubicBezTo>
                    <a:pt x="12" y="357"/>
                    <a:pt x="36" y="369"/>
                    <a:pt x="36" y="393"/>
                  </a:cubicBezTo>
                  <a:lnTo>
                    <a:pt x="36" y="500"/>
                  </a:lnTo>
                  <a:cubicBezTo>
                    <a:pt x="36" y="536"/>
                    <a:pt x="48" y="536"/>
                    <a:pt x="48" y="560"/>
                  </a:cubicBezTo>
                  <a:lnTo>
                    <a:pt x="48" y="619"/>
                  </a:lnTo>
                  <a:cubicBezTo>
                    <a:pt x="48" y="631"/>
                    <a:pt x="60" y="667"/>
                    <a:pt x="60" y="679"/>
                  </a:cubicBezTo>
                  <a:cubicBezTo>
                    <a:pt x="60" y="691"/>
                    <a:pt x="60" y="726"/>
                    <a:pt x="72" y="738"/>
                  </a:cubicBezTo>
                  <a:lnTo>
                    <a:pt x="72" y="762"/>
                  </a:lnTo>
                  <a:cubicBezTo>
                    <a:pt x="72" y="786"/>
                    <a:pt x="84" y="786"/>
                    <a:pt x="107" y="786"/>
                  </a:cubicBezTo>
                  <a:cubicBezTo>
                    <a:pt x="119" y="786"/>
                    <a:pt x="179" y="762"/>
                    <a:pt x="191" y="750"/>
                  </a:cubicBezTo>
                  <a:lnTo>
                    <a:pt x="203" y="738"/>
                  </a:lnTo>
                  <a:lnTo>
                    <a:pt x="203" y="726"/>
                  </a:lnTo>
                  <a:cubicBezTo>
                    <a:pt x="203" y="703"/>
                    <a:pt x="191" y="691"/>
                    <a:pt x="191" y="667"/>
                  </a:cubicBezTo>
                  <a:cubicBezTo>
                    <a:pt x="191" y="643"/>
                    <a:pt x="179" y="619"/>
                    <a:pt x="179" y="607"/>
                  </a:cubicBezTo>
                  <a:cubicBezTo>
                    <a:pt x="179" y="584"/>
                    <a:pt x="167" y="572"/>
                    <a:pt x="167" y="548"/>
                  </a:cubicBezTo>
                  <a:cubicBezTo>
                    <a:pt x="167" y="524"/>
                    <a:pt x="143" y="512"/>
                    <a:pt x="143" y="488"/>
                  </a:cubicBezTo>
                  <a:cubicBezTo>
                    <a:pt x="143" y="464"/>
                    <a:pt x="167" y="441"/>
                    <a:pt x="143" y="429"/>
                  </a:cubicBezTo>
                  <a:cubicBezTo>
                    <a:pt x="143" y="417"/>
                    <a:pt x="131" y="393"/>
                    <a:pt x="131" y="369"/>
                  </a:cubicBezTo>
                  <a:cubicBezTo>
                    <a:pt x="131" y="357"/>
                    <a:pt x="119" y="334"/>
                    <a:pt x="119" y="310"/>
                  </a:cubicBezTo>
                  <a:cubicBezTo>
                    <a:pt x="119" y="298"/>
                    <a:pt x="107" y="274"/>
                    <a:pt x="107" y="250"/>
                  </a:cubicBezTo>
                  <a:cubicBezTo>
                    <a:pt x="107" y="238"/>
                    <a:pt x="96" y="203"/>
                    <a:pt x="96" y="191"/>
                  </a:cubicBezTo>
                  <a:lnTo>
                    <a:pt x="96" y="155"/>
                  </a:lnTo>
                  <a:cubicBezTo>
                    <a:pt x="96" y="143"/>
                    <a:pt x="60" y="60"/>
                    <a:pt x="60" y="36"/>
                  </a:cubicBezTo>
                  <a:lnTo>
                    <a:pt x="60" y="24"/>
                  </a:lnTo>
                  <a:lnTo>
                    <a:pt x="60" y="12"/>
                  </a:lnTo>
                  <a:cubicBezTo>
                    <a:pt x="60" y="12"/>
                    <a:pt x="60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94" name="Google Shape;20294;p28"/>
            <p:cNvSpPr/>
            <p:nvPr/>
          </p:nvSpPr>
          <p:spPr>
            <a:xfrm>
              <a:off x="4688975" y="3466325"/>
              <a:ext cx="29700" cy="69775"/>
            </a:xfrm>
            <a:custGeom>
              <a:avLst/>
              <a:gdLst/>
              <a:ahLst/>
              <a:cxnLst/>
              <a:rect l="l" t="t" r="r" b="b"/>
              <a:pathLst>
                <a:path w="1188" h="2791" extrusionOk="0">
                  <a:moveTo>
                    <a:pt x="0" y="1"/>
                  </a:moveTo>
                  <a:lnTo>
                    <a:pt x="0" y="1"/>
                  </a:lnTo>
                  <a:cubicBezTo>
                    <a:pt x="12" y="36"/>
                    <a:pt x="0" y="36"/>
                    <a:pt x="0" y="60"/>
                  </a:cubicBezTo>
                  <a:cubicBezTo>
                    <a:pt x="0" y="96"/>
                    <a:pt x="0" y="144"/>
                    <a:pt x="12" y="203"/>
                  </a:cubicBezTo>
                  <a:cubicBezTo>
                    <a:pt x="24" y="263"/>
                    <a:pt x="48" y="334"/>
                    <a:pt x="72" y="406"/>
                  </a:cubicBezTo>
                  <a:cubicBezTo>
                    <a:pt x="84" y="465"/>
                    <a:pt x="119" y="560"/>
                    <a:pt x="143" y="620"/>
                  </a:cubicBezTo>
                  <a:cubicBezTo>
                    <a:pt x="179" y="691"/>
                    <a:pt x="203" y="751"/>
                    <a:pt x="214" y="822"/>
                  </a:cubicBezTo>
                  <a:cubicBezTo>
                    <a:pt x="250" y="894"/>
                    <a:pt x="262" y="965"/>
                    <a:pt x="298" y="1025"/>
                  </a:cubicBezTo>
                  <a:cubicBezTo>
                    <a:pt x="322" y="1108"/>
                    <a:pt x="334" y="1168"/>
                    <a:pt x="369" y="1239"/>
                  </a:cubicBezTo>
                  <a:cubicBezTo>
                    <a:pt x="393" y="1310"/>
                    <a:pt x="417" y="1358"/>
                    <a:pt x="453" y="1441"/>
                  </a:cubicBezTo>
                  <a:cubicBezTo>
                    <a:pt x="500" y="1537"/>
                    <a:pt x="572" y="1763"/>
                    <a:pt x="619" y="1846"/>
                  </a:cubicBezTo>
                  <a:cubicBezTo>
                    <a:pt x="667" y="1941"/>
                    <a:pt x="691" y="1977"/>
                    <a:pt x="726" y="2060"/>
                  </a:cubicBezTo>
                  <a:cubicBezTo>
                    <a:pt x="750" y="2132"/>
                    <a:pt x="786" y="2191"/>
                    <a:pt x="810" y="2263"/>
                  </a:cubicBezTo>
                  <a:cubicBezTo>
                    <a:pt x="846" y="2334"/>
                    <a:pt x="881" y="2394"/>
                    <a:pt x="917" y="2453"/>
                  </a:cubicBezTo>
                  <a:cubicBezTo>
                    <a:pt x="941" y="2513"/>
                    <a:pt x="988" y="2608"/>
                    <a:pt x="1024" y="2656"/>
                  </a:cubicBezTo>
                  <a:cubicBezTo>
                    <a:pt x="1048" y="2691"/>
                    <a:pt x="1036" y="2691"/>
                    <a:pt x="1060" y="2727"/>
                  </a:cubicBezTo>
                  <a:cubicBezTo>
                    <a:pt x="1096" y="2751"/>
                    <a:pt x="1084" y="2751"/>
                    <a:pt x="1131" y="2787"/>
                  </a:cubicBezTo>
                  <a:cubicBezTo>
                    <a:pt x="1136" y="2790"/>
                    <a:pt x="1140" y="2791"/>
                    <a:pt x="1144" y="2791"/>
                  </a:cubicBezTo>
                  <a:cubicBezTo>
                    <a:pt x="1172" y="2791"/>
                    <a:pt x="1188" y="2721"/>
                    <a:pt x="1167" y="2680"/>
                  </a:cubicBezTo>
                  <a:cubicBezTo>
                    <a:pt x="1155" y="2632"/>
                    <a:pt x="1179" y="2680"/>
                    <a:pt x="1155" y="2620"/>
                  </a:cubicBezTo>
                  <a:cubicBezTo>
                    <a:pt x="1131" y="2572"/>
                    <a:pt x="1048" y="2453"/>
                    <a:pt x="1024" y="2382"/>
                  </a:cubicBezTo>
                  <a:cubicBezTo>
                    <a:pt x="988" y="2322"/>
                    <a:pt x="941" y="2251"/>
                    <a:pt x="917" y="2191"/>
                  </a:cubicBezTo>
                  <a:cubicBezTo>
                    <a:pt x="881" y="2132"/>
                    <a:pt x="846" y="2060"/>
                    <a:pt x="810" y="2001"/>
                  </a:cubicBezTo>
                  <a:cubicBezTo>
                    <a:pt x="786" y="1941"/>
                    <a:pt x="738" y="1858"/>
                    <a:pt x="703" y="1799"/>
                  </a:cubicBezTo>
                  <a:cubicBezTo>
                    <a:pt x="679" y="1727"/>
                    <a:pt x="667" y="1656"/>
                    <a:pt x="631" y="1596"/>
                  </a:cubicBezTo>
                  <a:cubicBezTo>
                    <a:pt x="607" y="1525"/>
                    <a:pt x="572" y="1465"/>
                    <a:pt x="524" y="1382"/>
                  </a:cubicBezTo>
                  <a:cubicBezTo>
                    <a:pt x="500" y="1310"/>
                    <a:pt x="465" y="1251"/>
                    <a:pt x="441" y="1179"/>
                  </a:cubicBezTo>
                  <a:cubicBezTo>
                    <a:pt x="405" y="1108"/>
                    <a:pt x="381" y="1048"/>
                    <a:pt x="345" y="965"/>
                  </a:cubicBezTo>
                  <a:cubicBezTo>
                    <a:pt x="322" y="917"/>
                    <a:pt x="286" y="822"/>
                    <a:pt x="262" y="763"/>
                  </a:cubicBezTo>
                  <a:cubicBezTo>
                    <a:pt x="238" y="703"/>
                    <a:pt x="262" y="763"/>
                    <a:pt x="238" y="667"/>
                  </a:cubicBezTo>
                  <a:cubicBezTo>
                    <a:pt x="203" y="596"/>
                    <a:pt x="95" y="286"/>
                    <a:pt x="72" y="215"/>
                  </a:cubicBezTo>
                  <a:cubicBezTo>
                    <a:pt x="36" y="132"/>
                    <a:pt x="60" y="167"/>
                    <a:pt x="36" y="120"/>
                  </a:cubicBezTo>
                  <a:cubicBezTo>
                    <a:pt x="24" y="96"/>
                    <a:pt x="24" y="72"/>
                    <a:pt x="24" y="60"/>
                  </a:cubicBezTo>
                  <a:cubicBezTo>
                    <a:pt x="12" y="36"/>
                    <a:pt x="12" y="2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95" name="Google Shape;20295;p28"/>
            <p:cNvSpPr/>
            <p:nvPr/>
          </p:nvSpPr>
          <p:spPr>
            <a:xfrm>
              <a:off x="4704750" y="3478025"/>
              <a:ext cx="11925" cy="27175"/>
            </a:xfrm>
            <a:custGeom>
              <a:avLst/>
              <a:gdLst/>
              <a:ahLst/>
              <a:cxnLst/>
              <a:rect l="l" t="t" r="r" b="b"/>
              <a:pathLst>
                <a:path w="477" h="1087" extrusionOk="0">
                  <a:moveTo>
                    <a:pt x="31" y="0"/>
                  </a:moveTo>
                  <a:cubicBezTo>
                    <a:pt x="27" y="0"/>
                    <a:pt x="18" y="3"/>
                    <a:pt x="0" y="9"/>
                  </a:cubicBezTo>
                  <a:cubicBezTo>
                    <a:pt x="0" y="9"/>
                    <a:pt x="24" y="9"/>
                    <a:pt x="24" y="21"/>
                  </a:cubicBezTo>
                  <a:cubicBezTo>
                    <a:pt x="36" y="45"/>
                    <a:pt x="36" y="45"/>
                    <a:pt x="36" y="57"/>
                  </a:cubicBezTo>
                  <a:lnTo>
                    <a:pt x="36" y="9"/>
                  </a:lnTo>
                  <a:cubicBezTo>
                    <a:pt x="36" y="3"/>
                    <a:pt x="36" y="0"/>
                    <a:pt x="31" y="0"/>
                  </a:cubicBezTo>
                  <a:close/>
                  <a:moveTo>
                    <a:pt x="36" y="57"/>
                  </a:moveTo>
                  <a:lnTo>
                    <a:pt x="36" y="68"/>
                  </a:lnTo>
                  <a:cubicBezTo>
                    <a:pt x="36" y="92"/>
                    <a:pt x="48" y="128"/>
                    <a:pt x="60" y="152"/>
                  </a:cubicBezTo>
                  <a:cubicBezTo>
                    <a:pt x="84" y="176"/>
                    <a:pt x="84" y="199"/>
                    <a:pt x="95" y="223"/>
                  </a:cubicBezTo>
                  <a:cubicBezTo>
                    <a:pt x="107" y="247"/>
                    <a:pt x="119" y="259"/>
                    <a:pt x="119" y="295"/>
                  </a:cubicBezTo>
                  <a:cubicBezTo>
                    <a:pt x="143" y="330"/>
                    <a:pt x="143" y="354"/>
                    <a:pt x="143" y="390"/>
                  </a:cubicBezTo>
                  <a:cubicBezTo>
                    <a:pt x="155" y="414"/>
                    <a:pt x="155" y="449"/>
                    <a:pt x="167" y="473"/>
                  </a:cubicBezTo>
                  <a:cubicBezTo>
                    <a:pt x="179" y="509"/>
                    <a:pt x="179" y="521"/>
                    <a:pt x="203" y="569"/>
                  </a:cubicBezTo>
                  <a:cubicBezTo>
                    <a:pt x="215" y="592"/>
                    <a:pt x="226" y="688"/>
                    <a:pt x="238" y="723"/>
                  </a:cubicBezTo>
                  <a:cubicBezTo>
                    <a:pt x="262" y="771"/>
                    <a:pt x="274" y="771"/>
                    <a:pt x="286" y="807"/>
                  </a:cubicBezTo>
                  <a:cubicBezTo>
                    <a:pt x="298" y="830"/>
                    <a:pt x="298" y="866"/>
                    <a:pt x="298" y="890"/>
                  </a:cubicBezTo>
                  <a:cubicBezTo>
                    <a:pt x="310" y="926"/>
                    <a:pt x="334" y="950"/>
                    <a:pt x="334" y="961"/>
                  </a:cubicBezTo>
                  <a:cubicBezTo>
                    <a:pt x="345" y="997"/>
                    <a:pt x="345" y="1021"/>
                    <a:pt x="357" y="1045"/>
                  </a:cubicBezTo>
                  <a:cubicBezTo>
                    <a:pt x="381" y="1057"/>
                    <a:pt x="357" y="1057"/>
                    <a:pt x="381" y="1069"/>
                  </a:cubicBezTo>
                  <a:cubicBezTo>
                    <a:pt x="393" y="1080"/>
                    <a:pt x="393" y="1080"/>
                    <a:pt x="405" y="1080"/>
                  </a:cubicBezTo>
                  <a:cubicBezTo>
                    <a:pt x="412" y="1085"/>
                    <a:pt x="418" y="1087"/>
                    <a:pt x="425" y="1087"/>
                  </a:cubicBezTo>
                  <a:cubicBezTo>
                    <a:pt x="453" y="1087"/>
                    <a:pt x="476" y="1050"/>
                    <a:pt x="476" y="1021"/>
                  </a:cubicBezTo>
                  <a:lnTo>
                    <a:pt x="476" y="1009"/>
                  </a:lnTo>
                  <a:cubicBezTo>
                    <a:pt x="476" y="997"/>
                    <a:pt x="476" y="1009"/>
                    <a:pt x="465" y="985"/>
                  </a:cubicBezTo>
                  <a:cubicBezTo>
                    <a:pt x="465" y="961"/>
                    <a:pt x="441" y="938"/>
                    <a:pt x="441" y="902"/>
                  </a:cubicBezTo>
                  <a:cubicBezTo>
                    <a:pt x="417" y="878"/>
                    <a:pt x="405" y="842"/>
                    <a:pt x="405" y="830"/>
                  </a:cubicBezTo>
                  <a:cubicBezTo>
                    <a:pt x="393" y="807"/>
                    <a:pt x="381" y="783"/>
                    <a:pt x="357" y="759"/>
                  </a:cubicBezTo>
                  <a:cubicBezTo>
                    <a:pt x="345" y="723"/>
                    <a:pt x="334" y="711"/>
                    <a:pt x="322" y="688"/>
                  </a:cubicBezTo>
                  <a:cubicBezTo>
                    <a:pt x="298" y="652"/>
                    <a:pt x="322" y="628"/>
                    <a:pt x="298" y="592"/>
                  </a:cubicBezTo>
                  <a:cubicBezTo>
                    <a:pt x="286" y="569"/>
                    <a:pt x="274" y="545"/>
                    <a:pt x="262" y="521"/>
                  </a:cubicBezTo>
                  <a:cubicBezTo>
                    <a:pt x="238" y="485"/>
                    <a:pt x="238" y="461"/>
                    <a:pt x="226" y="449"/>
                  </a:cubicBezTo>
                  <a:cubicBezTo>
                    <a:pt x="215" y="414"/>
                    <a:pt x="203" y="402"/>
                    <a:pt x="179" y="366"/>
                  </a:cubicBezTo>
                  <a:cubicBezTo>
                    <a:pt x="167" y="342"/>
                    <a:pt x="155" y="307"/>
                    <a:pt x="143" y="295"/>
                  </a:cubicBezTo>
                  <a:cubicBezTo>
                    <a:pt x="119" y="283"/>
                    <a:pt x="143" y="295"/>
                    <a:pt x="119" y="271"/>
                  </a:cubicBezTo>
                  <a:cubicBezTo>
                    <a:pt x="107" y="235"/>
                    <a:pt x="60" y="116"/>
                    <a:pt x="48" y="92"/>
                  </a:cubicBezTo>
                  <a:cubicBezTo>
                    <a:pt x="36" y="57"/>
                    <a:pt x="36" y="68"/>
                    <a:pt x="36" y="5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96" name="Google Shape;20296;p28"/>
            <p:cNvSpPr/>
            <p:nvPr/>
          </p:nvSpPr>
          <p:spPr>
            <a:xfrm>
              <a:off x="4724100" y="3476150"/>
              <a:ext cx="6850" cy="22775"/>
            </a:xfrm>
            <a:custGeom>
              <a:avLst/>
              <a:gdLst/>
              <a:ahLst/>
              <a:cxnLst/>
              <a:rect l="l" t="t" r="r" b="b"/>
              <a:pathLst>
                <a:path w="274" h="911" extrusionOk="0">
                  <a:moveTo>
                    <a:pt x="0" y="1"/>
                  </a:moveTo>
                  <a:cubicBezTo>
                    <a:pt x="24" y="72"/>
                    <a:pt x="0" y="72"/>
                    <a:pt x="0" y="84"/>
                  </a:cubicBezTo>
                  <a:lnTo>
                    <a:pt x="0" y="132"/>
                  </a:lnTo>
                  <a:cubicBezTo>
                    <a:pt x="24" y="167"/>
                    <a:pt x="36" y="227"/>
                    <a:pt x="48" y="251"/>
                  </a:cubicBezTo>
                  <a:cubicBezTo>
                    <a:pt x="60" y="274"/>
                    <a:pt x="60" y="298"/>
                    <a:pt x="83" y="310"/>
                  </a:cubicBezTo>
                  <a:cubicBezTo>
                    <a:pt x="83" y="334"/>
                    <a:pt x="83" y="358"/>
                    <a:pt x="95" y="370"/>
                  </a:cubicBezTo>
                  <a:cubicBezTo>
                    <a:pt x="95" y="382"/>
                    <a:pt x="107" y="417"/>
                    <a:pt x="107" y="429"/>
                  </a:cubicBezTo>
                  <a:cubicBezTo>
                    <a:pt x="107" y="441"/>
                    <a:pt x="119" y="477"/>
                    <a:pt x="119" y="489"/>
                  </a:cubicBezTo>
                  <a:lnTo>
                    <a:pt x="119" y="548"/>
                  </a:lnTo>
                  <a:lnTo>
                    <a:pt x="119" y="608"/>
                  </a:lnTo>
                  <a:cubicBezTo>
                    <a:pt x="119" y="620"/>
                    <a:pt x="131" y="655"/>
                    <a:pt x="131" y="667"/>
                  </a:cubicBezTo>
                  <a:lnTo>
                    <a:pt x="131" y="727"/>
                  </a:lnTo>
                  <a:lnTo>
                    <a:pt x="131" y="786"/>
                  </a:lnTo>
                  <a:lnTo>
                    <a:pt x="131" y="846"/>
                  </a:lnTo>
                  <a:lnTo>
                    <a:pt x="131" y="870"/>
                  </a:lnTo>
                  <a:cubicBezTo>
                    <a:pt x="131" y="894"/>
                    <a:pt x="131" y="894"/>
                    <a:pt x="167" y="905"/>
                  </a:cubicBezTo>
                  <a:cubicBezTo>
                    <a:pt x="170" y="909"/>
                    <a:pt x="178" y="910"/>
                    <a:pt x="187" y="910"/>
                  </a:cubicBezTo>
                  <a:cubicBezTo>
                    <a:pt x="209" y="910"/>
                    <a:pt x="242" y="902"/>
                    <a:pt x="250" y="894"/>
                  </a:cubicBezTo>
                  <a:cubicBezTo>
                    <a:pt x="262" y="882"/>
                    <a:pt x="268" y="882"/>
                    <a:pt x="271" y="882"/>
                  </a:cubicBezTo>
                  <a:cubicBezTo>
                    <a:pt x="274" y="882"/>
                    <a:pt x="274" y="882"/>
                    <a:pt x="274" y="870"/>
                  </a:cubicBezTo>
                  <a:lnTo>
                    <a:pt x="274" y="858"/>
                  </a:lnTo>
                  <a:cubicBezTo>
                    <a:pt x="274" y="846"/>
                    <a:pt x="274" y="810"/>
                    <a:pt x="250" y="786"/>
                  </a:cubicBezTo>
                  <a:lnTo>
                    <a:pt x="250" y="715"/>
                  </a:lnTo>
                  <a:cubicBezTo>
                    <a:pt x="250" y="679"/>
                    <a:pt x="238" y="667"/>
                    <a:pt x="238" y="632"/>
                  </a:cubicBezTo>
                  <a:cubicBezTo>
                    <a:pt x="238" y="608"/>
                    <a:pt x="226" y="596"/>
                    <a:pt x="226" y="560"/>
                  </a:cubicBezTo>
                  <a:cubicBezTo>
                    <a:pt x="226" y="536"/>
                    <a:pt x="238" y="513"/>
                    <a:pt x="226" y="489"/>
                  </a:cubicBezTo>
                  <a:cubicBezTo>
                    <a:pt x="226" y="453"/>
                    <a:pt x="214" y="441"/>
                    <a:pt x="191" y="417"/>
                  </a:cubicBezTo>
                  <a:cubicBezTo>
                    <a:pt x="191" y="382"/>
                    <a:pt x="179" y="370"/>
                    <a:pt x="179" y="334"/>
                  </a:cubicBezTo>
                  <a:cubicBezTo>
                    <a:pt x="167" y="322"/>
                    <a:pt x="155" y="298"/>
                    <a:pt x="155" y="274"/>
                  </a:cubicBezTo>
                  <a:cubicBezTo>
                    <a:pt x="131" y="263"/>
                    <a:pt x="131" y="239"/>
                    <a:pt x="119" y="215"/>
                  </a:cubicBezTo>
                  <a:cubicBezTo>
                    <a:pt x="107" y="203"/>
                    <a:pt x="119" y="215"/>
                    <a:pt x="107" y="191"/>
                  </a:cubicBezTo>
                  <a:cubicBezTo>
                    <a:pt x="95" y="155"/>
                    <a:pt x="48" y="72"/>
                    <a:pt x="48" y="60"/>
                  </a:cubicBezTo>
                  <a:cubicBezTo>
                    <a:pt x="36" y="24"/>
                    <a:pt x="36" y="36"/>
                    <a:pt x="36" y="24"/>
                  </a:cubicBezTo>
                  <a:cubicBezTo>
                    <a:pt x="36" y="13"/>
                    <a:pt x="36" y="13"/>
                    <a:pt x="24" y="13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97" name="Google Shape;20297;p28"/>
            <p:cNvSpPr/>
            <p:nvPr/>
          </p:nvSpPr>
          <p:spPr>
            <a:xfrm>
              <a:off x="4737775" y="3483000"/>
              <a:ext cx="7175" cy="20850"/>
            </a:xfrm>
            <a:custGeom>
              <a:avLst/>
              <a:gdLst/>
              <a:ahLst/>
              <a:cxnLst/>
              <a:rect l="l" t="t" r="r" b="b"/>
              <a:pathLst>
                <a:path w="287" h="834" extrusionOk="0">
                  <a:moveTo>
                    <a:pt x="1" y="0"/>
                  </a:moveTo>
                  <a:cubicBezTo>
                    <a:pt x="11" y="7"/>
                    <a:pt x="18" y="12"/>
                    <a:pt x="23" y="16"/>
                  </a:cubicBezTo>
                  <a:lnTo>
                    <a:pt x="23" y="16"/>
                  </a:lnTo>
                  <a:cubicBezTo>
                    <a:pt x="21" y="9"/>
                    <a:pt x="15" y="0"/>
                    <a:pt x="1" y="0"/>
                  </a:cubicBezTo>
                  <a:close/>
                  <a:moveTo>
                    <a:pt x="23" y="16"/>
                  </a:moveTo>
                  <a:lnTo>
                    <a:pt x="23" y="16"/>
                  </a:lnTo>
                  <a:cubicBezTo>
                    <a:pt x="25" y="20"/>
                    <a:pt x="25" y="24"/>
                    <a:pt x="25" y="24"/>
                  </a:cubicBezTo>
                  <a:lnTo>
                    <a:pt x="25" y="36"/>
                  </a:lnTo>
                  <a:cubicBezTo>
                    <a:pt x="33" y="28"/>
                    <a:pt x="36" y="25"/>
                    <a:pt x="23" y="16"/>
                  </a:cubicBezTo>
                  <a:close/>
                  <a:moveTo>
                    <a:pt x="25" y="36"/>
                  </a:moveTo>
                  <a:cubicBezTo>
                    <a:pt x="25" y="48"/>
                    <a:pt x="13" y="72"/>
                    <a:pt x="13" y="84"/>
                  </a:cubicBezTo>
                  <a:cubicBezTo>
                    <a:pt x="13" y="96"/>
                    <a:pt x="13" y="120"/>
                    <a:pt x="25" y="143"/>
                  </a:cubicBezTo>
                  <a:cubicBezTo>
                    <a:pt x="25" y="155"/>
                    <a:pt x="37" y="179"/>
                    <a:pt x="37" y="203"/>
                  </a:cubicBezTo>
                  <a:cubicBezTo>
                    <a:pt x="37" y="215"/>
                    <a:pt x="48" y="239"/>
                    <a:pt x="48" y="262"/>
                  </a:cubicBezTo>
                  <a:lnTo>
                    <a:pt x="48" y="322"/>
                  </a:lnTo>
                  <a:cubicBezTo>
                    <a:pt x="48" y="334"/>
                    <a:pt x="48" y="358"/>
                    <a:pt x="60" y="381"/>
                  </a:cubicBezTo>
                  <a:cubicBezTo>
                    <a:pt x="60" y="405"/>
                    <a:pt x="84" y="405"/>
                    <a:pt x="84" y="441"/>
                  </a:cubicBezTo>
                  <a:cubicBezTo>
                    <a:pt x="84" y="465"/>
                    <a:pt x="96" y="524"/>
                    <a:pt x="96" y="560"/>
                  </a:cubicBezTo>
                  <a:cubicBezTo>
                    <a:pt x="96" y="584"/>
                    <a:pt x="108" y="596"/>
                    <a:pt x="120" y="620"/>
                  </a:cubicBezTo>
                  <a:lnTo>
                    <a:pt x="120" y="679"/>
                  </a:lnTo>
                  <a:cubicBezTo>
                    <a:pt x="120" y="691"/>
                    <a:pt x="144" y="715"/>
                    <a:pt x="144" y="739"/>
                  </a:cubicBezTo>
                  <a:cubicBezTo>
                    <a:pt x="144" y="751"/>
                    <a:pt x="156" y="774"/>
                    <a:pt x="156" y="798"/>
                  </a:cubicBezTo>
                  <a:lnTo>
                    <a:pt x="156" y="822"/>
                  </a:lnTo>
                  <a:cubicBezTo>
                    <a:pt x="156" y="834"/>
                    <a:pt x="167" y="834"/>
                    <a:pt x="179" y="834"/>
                  </a:cubicBezTo>
                  <a:cubicBezTo>
                    <a:pt x="203" y="834"/>
                    <a:pt x="263" y="822"/>
                    <a:pt x="275" y="798"/>
                  </a:cubicBezTo>
                  <a:cubicBezTo>
                    <a:pt x="287" y="774"/>
                    <a:pt x="275" y="774"/>
                    <a:pt x="287" y="774"/>
                  </a:cubicBezTo>
                  <a:lnTo>
                    <a:pt x="287" y="762"/>
                  </a:lnTo>
                  <a:cubicBezTo>
                    <a:pt x="287" y="751"/>
                    <a:pt x="275" y="715"/>
                    <a:pt x="263" y="703"/>
                  </a:cubicBezTo>
                  <a:cubicBezTo>
                    <a:pt x="239" y="691"/>
                    <a:pt x="239" y="655"/>
                    <a:pt x="239" y="643"/>
                  </a:cubicBezTo>
                  <a:cubicBezTo>
                    <a:pt x="239" y="631"/>
                    <a:pt x="227" y="596"/>
                    <a:pt x="215" y="584"/>
                  </a:cubicBezTo>
                  <a:cubicBezTo>
                    <a:pt x="215" y="572"/>
                    <a:pt x="203" y="560"/>
                    <a:pt x="179" y="524"/>
                  </a:cubicBezTo>
                  <a:lnTo>
                    <a:pt x="179" y="465"/>
                  </a:lnTo>
                  <a:cubicBezTo>
                    <a:pt x="179" y="453"/>
                    <a:pt x="167" y="417"/>
                    <a:pt x="156" y="405"/>
                  </a:cubicBezTo>
                  <a:cubicBezTo>
                    <a:pt x="156" y="393"/>
                    <a:pt x="144" y="358"/>
                    <a:pt x="144" y="346"/>
                  </a:cubicBezTo>
                  <a:cubicBezTo>
                    <a:pt x="144" y="334"/>
                    <a:pt x="120" y="298"/>
                    <a:pt x="108" y="286"/>
                  </a:cubicBezTo>
                  <a:cubicBezTo>
                    <a:pt x="108" y="274"/>
                    <a:pt x="96" y="250"/>
                    <a:pt x="84" y="227"/>
                  </a:cubicBezTo>
                  <a:cubicBezTo>
                    <a:pt x="60" y="215"/>
                    <a:pt x="84" y="227"/>
                    <a:pt x="84" y="203"/>
                  </a:cubicBezTo>
                  <a:cubicBezTo>
                    <a:pt x="84" y="167"/>
                    <a:pt x="48" y="96"/>
                    <a:pt x="37" y="60"/>
                  </a:cubicBezTo>
                  <a:cubicBezTo>
                    <a:pt x="37" y="36"/>
                    <a:pt x="37" y="48"/>
                    <a:pt x="25" y="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98" name="Google Shape;20298;p28"/>
            <p:cNvSpPr/>
            <p:nvPr/>
          </p:nvSpPr>
          <p:spPr>
            <a:xfrm>
              <a:off x="4850300" y="3448300"/>
              <a:ext cx="16700" cy="24600"/>
            </a:xfrm>
            <a:custGeom>
              <a:avLst/>
              <a:gdLst/>
              <a:ahLst/>
              <a:cxnLst/>
              <a:rect l="l" t="t" r="r" b="b"/>
              <a:pathLst>
                <a:path w="668" h="984" extrusionOk="0">
                  <a:moveTo>
                    <a:pt x="29" y="1"/>
                  </a:moveTo>
                  <a:cubicBezTo>
                    <a:pt x="25" y="1"/>
                    <a:pt x="20" y="3"/>
                    <a:pt x="12" y="7"/>
                  </a:cubicBezTo>
                  <a:cubicBezTo>
                    <a:pt x="12" y="31"/>
                    <a:pt x="0" y="43"/>
                    <a:pt x="0" y="67"/>
                  </a:cubicBezTo>
                  <a:cubicBezTo>
                    <a:pt x="0" y="103"/>
                    <a:pt x="0" y="126"/>
                    <a:pt x="12" y="162"/>
                  </a:cubicBezTo>
                  <a:cubicBezTo>
                    <a:pt x="12" y="186"/>
                    <a:pt x="36" y="222"/>
                    <a:pt x="36" y="245"/>
                  </a:cubicBezTo>
                  <a:cubicBezTo>
                    <a:pt x="48" y="281"/>
                    <a:pt x="60" y="305"/>
                    <a:pt x="60" y="341"/>
                  </a:cubicBezTo>
                  <a:cubicBezTo>
                    <a:pt x="72" y="365"/>
                    <a:pt x="72" y="400"/>
                    <a:pt x="96" y="424"/>
                  </a:cubicBezTo>
                  <a:lnTo>
                    <a:pt x="131" y="519"/>
                  </a:lnTo>
                  <a:cubicBezTo>
                    <a:pt x="143" y="543"/>
                    <a:pt x="167" y="567"/>
                    <a:pt x="179" y="591"/>
                  </a:cubicBezTo>
                  <a:cubicBezTo>
                    <a:pt x="191" y="626"/>
                    <a:pt x="215" y="638"/>
                    <a:pt x="227" y="662"/>
                  </a:cubicBezTo>
                  <a:cubicBezTo>
                    <a:pt x="238" y="698"/>
                    <a:pt x="250" y="710"/>
                    <a:pt x="286" y="746"/>
                  </a:cubicBezTo>
                  <a:cubicBezTo>
                    <a:pt x="298" y="769"/>
                    <a:pt x="334" y="769"/>
                    <a:pt x="358" y="805"/>
                  </a:cubicBezTo>
                  <a:cubicBezTo>
                    <a:pt x="369" y="817"/>
                    <a:pt x="405" y="841"/>
                    <a:pt x="417" y="876"/>
                  </a:cubicBezTo>
                  <a:cubicBezTo>
                    <a:pt x="453" y="888"/>
                    <a:pt x="465" y="900"/>
                    <a:pt x="489" y="924"/>
                  </a:cubicBezTo>
                  <a:cubicBezTo>
                    <a:pt x="524" y="936"/>
                    <a:pt x="548" y="960"/>
                    <a:pt x="572" y="960"/>
                  </a:cubicBezTo>
                  <a:cubicBezTo>
                    <a:pt x="584" y="984"/>
                    <a:pt x="584" y="984"/>
                    <a:pt x="596" y="984"/>
                  </a:cubicBezTo>
                  <a:lnTo>
                    <a:pt x="643" y="984"/>
                  </a:lnTo>
                  <a:cubicBezTo>
                    <a:pt x="667" y="960"/>
                    <a:pt x="667" y="900"/>
                    <a:pt x="667" y="888"/>
                  </a:cubicBezTo>
                  <a:cubicBezTo>
                    <a:pt x="655" y="876"/>
                    <a:pt x="667" y="876"/>
                    <a:pt x="655" y="876"/>
                  </a:cubicBezTo>
                  <a:lnTo>
                    <a:pt x="643" y="853"/>
                  </a:lnTo>
                  <a:cubicBezTo>
                    <a:pt x="631" y="841"/>
                    <a:pt x="596" y="829"/>
                    <a:pt x="572" y="829"/>
                  </a:cubicBezTo>
                  <a:cubicBezTo>
                    <a:pt x="548" y="817"/>
                    <a:pt x="524" y="793"/>
                    <a:pt x="489" y="781"/>
                  </a:cubicBezTo>
                  <a:cubicBezTo>
                    <a:pt x="477" y="769"/>
                    <a:pt x="453" y="757"/>
                    <a:pt x="429" y="746"/>
                  </a:cubicBezTo>
                  <a:cubicBezTo>
                    <a:pt x="417" y="722"/>
                    <a:pt x="393" y="710"/>
                    <a:pt x="369" y="698"/>
                  </a:cubicBezTo>
                  <a:cubicBezTo>
                    <a:pt x="358" y="686"/>
                    <a:pt x="346" y="638"/>
                    <a:pt x="334" y="626"/>
                  </a:cubicBezTo>
                  <a:lnTo>
                    <a:pt x="274" y="567"/>
                  </a:lnTo>
                  <a:cubicBezTo>
                    <a:pt x="250" y="531"/>
                    <a:pt x="238" y="519"/>
                    <a:pt x="227" y="484"/>
                  </a:cubicBezTo>
                  <a:cubicBezTo>
                    <a:pt x="215" y="460"/>
                    <a:pt x="191" y="448"/>
                    <a:pt x="179" y="412"/>
                  </a:cubicBezTo>
                  <a:cubicBezTo>
                    <a:pt x="167" y="388"/>
                    <a:pt x="155" y="365"/>
                    <a:pt x="131" y="341"/>
                  </a:cubicBezTo>
                  <a:cubicBezTo>
                    <a:pt x="119" y="329"/>
                    <a:pt x="131" y="341"/>
                    <a:pt x="119" y="305"/>
                  </a:cubicBezTo>
                  <a:cubicBezTo>
                    <a:pt x="108" y="281"/>
                    <a:pt x="60" y="162"/>
                    <a:pt x="60" y="126"/>
                  </a:cubicBezTo>
                  <a:lnTo>
                    <a:pt x="60" y="103"/>
                  </a:lnTo>
                  <a:lnTo>
                    <a:pt x="60" y="67"/>
                  </a:lnTo>
                  <a:cubicBezTo>
                    <a:pt x="60" y="55"/>
                    <a:pt x="60" y="55"/>
                    <a:pt x="48" y="43"/>
                  </a:cubicBezTo>
                  <a:cubicBezTo>
                    <a:pt x="40" y="11"/>
                    <a:pt x="37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99" name="Google Shape;20299;p28"/>
            <p:cNvSpPr/>
            <p:nvPr/>
          </p:nvSpPr>
          <p:spPr>
            <a:xfrm>
              <a:off x="4734175" y="3265975"/>
              <a:ext cx="109000" cy="88450"/>
            </a:xfrm>
            <a:custGeom>
              <a:avLst/>
              <a:gdLst/>
              <a:ahLst/>
              <a:cxnLst/>
              <a:rect l="l" t="t" r="r" b="b"/>
              <a:pathLst>
                <a:path w="4360" h="3538" extrusionOk="0">
                  <a:moveTo>
                    <a:pt x="4324" y="3455"/>
                  </a:moveTo>
                  <a:cubicBezTo>
                    <a:pt x="4300" y="3467"/>
                    <a:pt x="4241" y="3478"/>
                    <a:pt x="4217" y="3490"/>
                  </a:cubicBezTo>
                  <a:cubicBezTo>
                    <a:pt x="4170" y="3514"/>
                    <a:pt x="4123" y="3514"/>
                    <a:pt x="4088" y="3525"/>
                  </a:cubicBezTo>
                  <a:lnTo>
                    <a:pt x="4088" y="3525"/>
                  </a:lnTo>
                  <a:cubicBezTo>
                    <a:pt x="4181" y="3520"/>
                    <a:pt x="4245" y="3489"/>
                    <a:pt x="4300" y="3478"/>
                  </a:cubicBezTo>
                  <a:cubicBezTo>
                    <a:pt x="4360" y="3467"/>
                    <a:pt x="4348" y="3467"/>
                    <a:pt x="4324" y="3455"/>
                  </a:cubicBezTo>
                  <a:close/>
                  <a:moveTo>
                    <a:pt x="36" y="1"/>
                  </a:moveTo>
                  <a:cubicBezTo>
                    <a:pt x="1" y="1"/>
                    <a:pt x="31" y="126"/>
                    <a:pt x="61" y="157"/>
                  </a:cubicBezTo>
                  <a:cubicBezTo>
                    <a:pt x="97" y="204"/>
                    <a:pt x="73" y="192"/>
                    <a:pt x="109" y="228"/>
                  </a:cubicBezTo>
                  <a:cubicBezTo>
                    <a:pt x="133" y="276"/>
                    <a:pt x="121" y="264"/>
                    <a:pt x="181" y="335"/>
                  </a:cubicBezTo>
                  <a:cubicBezTo>
                    <a:pt x="240" y="419"/>
                    <a:pt x="359" y="561"/>
                    <a:pt x="442" y="669"/>
                  </a:cubicBezTo>
                  <a:cubicBezTo>
                    <a:pt x="538" y="776"/>
                    <a:pt x="621" y="895"/>
                    <a:pt x="716" y="1014"/>
                  </a:cubicBezTo>
                  <a:cubicBezTo>
                    <a:pt x="800" y="1109"/>
                    <a:pt x="907" y="1228"/>
                    <a:pt x="1002" y="1335"/>
                  </a:cubicBezTo>
                  <a:cubicBezTo>
                    <a:pt x="1109" y="1454"/>
                    <a:pt x="1193" y="1550"/>
                    <a:pt x="1300" y="1669"/>
                  </a:cubicBezTo>
                  <a:cubicBezTo>
                    <a:pt x="1407" y="1788"/>
                    <a:pt x="1443" y="1871"/>
                    <a:pt x="1585" y="2002"/>
                  </a:cubicBezTo>
                  <a:cubicBezTo>
                    <a:pt x="1716" y="2145"/>
                    <a:pt x="2026" y="2466"/>
                    <a:pt x="2181" y="2597"/>
                  </a:cubicBezTo>
                  <a:cubicBezTo>
                    <a:pt x="2312" y="2740"/>
                    <a:pt x="2395" y="2812"/>
                    <a:pt x="2502" y="2895"/>
                  </a:cubicBezTo>
                  <a:cubicBezTo>
                    <a:pt x="2609" y="2990"/>
                    <a:pt x="2752" y="3109"/>
                    <a:pt x="2836" y="3169"/>
                  </a:cubicBezTo>
                  <a:cubicBezTo>
                    <a:pt x="2907" y="3228"/>
                    <a:pt x="2919" y="3240"/>
                    <a:pt x="2967" y="3252"/>
                  </a:cubicBezTo>
                  <a:cubicBezTo>
                    <a:pt x="3276" y="3455"/>
                    <a:pt x="3562" y="3538"/>
                    <a:pt x="3931" y="3538"/>
                  </a:cubicBezTo>
                  <a:cubicBezTo>
                    <a:pt x="3979" y="3538"/>
                    <a:pt x="4038" y="3526"/>
                    <a:pt x="4086" y="3526"/>
                  </a:cubicBezTo>
                  <a:cubicBezTo>
                    <a:pt x="4086" y="3526"/>
                    <a:pt x="4087" y="3526"/>
                    <a:pt x="4088" y="3525"/>
                  </a:cubicBezTo>
                  <a:lnTo>
                    <a:pt x="4088" y="3525"/>
                  </a:lnTo>
                  <a:cubicBezTo>
                    <a:pt x="4080" y="3526"/>
                    <a:pt x="4071" y="3526"/>
                    <a:pt x="4062" y="3526"/>
                  </a:cubicBezTo>
                  <a:cubicBezTo>
                    <a:pt x="4022" y="3531"/>
                    <a:pt x="3971" y="3534"/>
                    <a:pt x="3914" y="3534"/>
                  </a:cubicBezTo>
                  <a:cubicBezTo>
                    <a:pt x="3835" y="3534"/>
                    <a:pt x="3746" y="3528"/>
                    <a:pt x="3669" y="3514"/>
                  </a:cubicBezTo>
                  <a:cubicBezTo>
                    <a:pt x="3526" y="3478"/>
                    <a:pt x="3395" y="3431"/>
                    <a:pt x="3264" y="3371"/>
                  </a:cubicBezTo>
                  <a:cubicBezTo>
                    <a:pt x="3121" y="3312"/>
                    <a:pt x="3002" y="3240"/>
                    <a:pt x="2895" y="3169"/>
                  </a:cubicBezTo>
                  <a:cubicBezTo>
                    <a:pt x="2776" y="3074"/>
                    <a:pt x="2669" y="2990"/>
                    <a:pt x="2562" y="2883"/>
                  </a:cubicBezTo>
                  <a:lnTo>
                    <a:pt x="2252" y="2574"/>
                  </a:lnTo>
                  <a:cubicBezTo>
                    <a:pt x="2145" y="2466"/>
                    <a:pt x="2038" y="2359"/>
                    <a:pt x="1955" y="2264"/>
                  </a:cubicBezTo>
                  <a:cubicBezTo>
                    <a:pt x="1847" y="2157"/>
                    <a:pt x="1764" y="2050"/>
                    <a:pt x="1657" y="1931"/>
                  </a:cubicBezTo>
                  <a:cubicBezTo>
                    <a:pt x="1562" y="1823"/>
                    <a:pt x="1466" y="1704"/>
                    <a:pt x="1371" y="1597"/>
                  </a:cubicBezTo>
                  <a:cubicBezTo>
                    <a:pt x="1288" y="1502"/>
                    <a:pt x="1181" y="1395"/>
                    <a:pt x="1073" y="1276"/>
                  </a:cubicBezTo>
                  <a:cubicBezTo>
                    <a:pt x="990" y="1169"/>
                    <a:pt x="895" y="1050"/>
                    <a:pt x="812" y="930"/>
                  </a:cubicBezTo>
                  <a:cubicBezTo>
                    <a:pt x="716" y="811"/>
                    <a:pt x="609" y="704"/>
                    <a:pt x="538" y="585"/>
                  </a:cubicBezTo>
                  <a:cubicBezTo>
                    <a:pt x="454" y="490"/>
                    <a:pt x="347" y="335"/>
                    <a:pt x="288" y="252"/>
                  </a:cubicBezTo>
                  <a:cubicBezTo>
                    <a:pt x="228" y="180"/>
                    <a:pt x="228" y="157"/>
                    <a:pt x="181" y="121"/>
                  </a:cubicBezTo>
                  <a:cubicBezTo>
                    <a:pt x="133" y="61"/>
                    <a:pt x="145" y="61"/>
                    <a:pt x="61" y="14"/>
                  </a:cubicBezTo>
                  <a:cubicBezTo>
                    <a:pt x="51" y="5"/>
                    <a:pt x="43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00" name="Google Shape;20300;p28"/>
            <p:cNvSpPr/>
            <p:nvPr/>
          </p:nvSpPr>
          <p:spPr>
            <a:xfrm>
              <a:off x="4802050" y="3206875"/>
              <a:ext cx="24750" cy="121000"/>
            </a:xfrm>
            <a:custGeom>
              <a:avLst/>
              <a:gdLst/>
              <a:ahLst/>
              <a:cxnLst/>
              <a:rect l="l" t="t" r="r" b="b"/>
              <a:pathLst>
                <a:path w="990" h="4840" extrusionOk="0">
                  <a:moveTo>
                    <a:pt x="5" y="1"/>
                  </a:moveTo>
                  <a:cubicBezTo>
                    <a:pt x="2" y="1"/>
                    <a:pt x="1" y="12"/>
                    <a:pt x="13" y="44"/>
                  </a:cubicBezTo>
                  <a:cubicBezTo>
                    <a:pt x="25" y="104"/>
                    <a:pt x="25" y="127"/>
                    <a:pt x="61" y="258"/>
                  </a:cubicBezTo>
                  <a:cubicBezTo>
                    <a:pt x="85" y="401"/>
                    <a:pt x="204" y="770"/>
                    <a:pt x="240" y="937"/>
                  </a:cubicBezTo>
                  <a:cubicBezTo>
                    <a:pt x="263" y="1092"/>
                    <a:pt x="299" y="1151"/>
                    <a:pt x="335" y="1306"/>
                  </a:cubicBezTo>
                  <a:cubicBezTo>
                    <a:pt x="371" y="1437"/>
                    <a:pt x="383" y="1509"/>
                    <a:pt x="418" y="1675"/>
                  </a:cubicBezTo>
                  <a:cubicBezTo>
                    <a:pt x="442" y="1842"/>
                    <a:pt x="537" y="2199"/>
                    <a:pt x="561" y="2378"/>
                  </a:cubicBezTo>
                  <a:cubicBezTo>
                    <a:pt x="597" y="2544"/>
                    <a:pt x="609" y="2616"/>
                    <a:pt x="621" y="2747"/>
                  </a:cubicBezTo>
                  <a:cubicBezTo>
                    <a:pt x="633" y="2878"/>
                    <a:pt x="656" y="2985"/>
                    <a:pt x="680" y="3104"/>
                  </a:cubicBezTo>
                  <a:cubicBezTo>
                    <a:pt x="692" y="3223"/>
                    <a:pt x="728" y="3342"/>
                    <a:pt x="740" y="3461"/>
                  </a:cubicBezTo>
                  <a:cubicBezTo>
                    <a:pt x="752" y="3580"/>
                    <a:pt x="752" y="3699"/>
                    <a:pt x="775" y="3818"/>
                  </a:cubicBezTo>
                  <a:cubicBezTo>
                    <a:pt x="787" y="3937"/>
                    <a:pt x="799" y="4068"/>
                    <a:pt x="811" y="4176"/>
                  </a:cubicBezTo>
                  <a:cubicBezTo>
                    <a:pt x="835" y="4295"/>
                    <a:pt x="847" y="4449"/>
                    <a:pt x="847" y="4533"/>
                  </a:cubicBezTo>
                  <a:cubicBezTo>
                    <a:pt x="859" y="4628"/>
                    <a:pt x="847" y="4628"/>
                    <a:pt x="859" y="4688"/>
                  </a:cubicBezTo>
                  <a:cubicBezTo>
                    <a:pt x="871" y="4747"/>
                    <a:pt x="859" y="4747"/>
                    <a:pt x="895" y="4818"/>
                  </a:cubicBezTo>
                  <a:cubicBezTo>
                    <a:pt x="899" y="4833"/>
                    <a:pt x="906" y="4839"/>
                    <a:pt x="913" y="4839"/>
                  </a:cubicBezTo>
                  <a:cubicBezTo>
                    <a:pt x="940" y="4839"/>
                    <a:pt x="978" y="4749"/>
                    <a:pt x="978" y="4711"/>
                  </a:cubicBezTo>
                  <a:cubicBezTo>
                    <a:pt x="978" y="4664"/>
                    <a:pt x="990" y="4676"/>
                    <a:pt x="978" y="4640"/>
                  </a:cubicBezTo>
                  <a:lnTo>
                    <a:pt x="978" y="4533"/>
                  </a:lnTo>
                  <a:cubicBezTo>
                    <a:pt x="978" y="4461"/>
                    <a:pt x="954" y="4283"/>
                    <a:pt x="930" y="4176"/>
                  </a:cubicBezTo>
                  <a:cubicBezTo>
                    <a:pt x="918" y="4068"/>
                    <a:pt x="906" y="3937"/>
                    <a:pt x="895" y="3818"/>
                  </a:cubicBezTo>
                  <a:cubicBezTo>
                    <a:pt x="871" y="3699"/>
                    <a:pt x="859" y="3580"/>
                    <a:pt x="835" y="3461"/>
                  </a:cubicBezTo>
                  <a:cubicBezTo>
                    <a:pt x="811" y="3342"/>
                    <a:pt x="787" y="3223"/>
                    <a:pt x="775" y="3092"/>
                  </a:cubicBezTo>
                  <a:cubicBezTo>
                    <a:pt x="752" y="2949"/>
                    <a:pt x="752" y="2878"/>
                    <a:pt x="728" y="2711"/>
                  </a:cubicBezTo>
                  <a:cubicBezTo>
                    <a:pt x="692" y="2556"/>
                    <a:pt x="621" y="2175"/>
                    <a:pt x="573" y="2021"/>
                  </a:cubicBezTo>
                  <a:cubicBezTo>
                    <a:pt x="549" y="1854"/>
                    <a:pt x="514" y="1759"/>
                    <a:pt x="490" y="1640"/>
                  </a:cubicBezTo>
                  <a:cubicBezTo>
                    <a:pt x="454" y="1520"/>
                    <a:pt x="418" y="1378"/>
                    <a:pt x="394" y="1306"/>
                  </a:cubicBezTo>
                  <a:cubicBezTo>
                    <a:pt x="383" y="1223"/>
                    <a:pt x="371" y="1199"/>
                    <a:pt x="371" y="1163"/>
                  </a:cubicBezTo>
                  <a:cubicBezTo>
                    <a:pt x="311" y="913"/>
                    <a:pt x="156" y="425"/>
                    <a:pt x="97" y="258"/>
                  </a:cubicBezTo>
                  <a:cubicBezTo>
                    <a:pt x="61" y="92"/>
                    <a:pt x="85" y="187"/>
                    <a:pt x="61" y="127"/>
                  </a:cubicBezTo>
                  <a:cubicBezTo>
                    <a:pt x="37" y="68"/>
                    <a:pt x="25" y="56"/>
                    <a:pt x="13" y="20"/>
                  </a:cubicBezTo>
                  <a:cubicBezTo>
                    <a:pt x="13" y="9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01" name="Google Shape;20301;p28"/>
            <p:cNvSpPr/>
            <p:nvPr/>
          </p:nvSpPr>
          <p:spPr>
            <a:xfrm>
              <a:off x="4799700" y="3231175"/>
              <a:ext cx="10725" cy="46000"/>
            </a:xfrm>
            <a:custGeom>
              <a:avLst/>
              <a:gdLst/>
              <a:ahLst/>
              <a:cxnLst/>
              <a:rect l="l" t="t" r="r" b="b"/>
              <a:pathLst>
                <a:path w="429" h="1840" extrusionOk="0">
                  <a:moveTo>
                    <a:pt x="24" y="1"/>
                  </a:moveTo>
                  <a:cubicBezTo>
                    <a:pt x="24" y="10"/>
                    <a:pt x="27" y="17"/>
                    <a:pt x="31" y="23"/>
                  </a:cubicBezTo>
                  <a:lnTo>
                    <a:pt x="31" y="23"/>
                  </a:lnTo>
                  <a:cubicBezTo>
                    <a:pt x="30" y="18"/>
                    <a:pt x="28" y="12"/>
                    <a:pt x="24" y="1"/>
                  </a:cubicBezTo>
                  <a:close/>
                  <a:moveTo>
                    <a:pt x="31" y="23"/>
                  </a:moveTo>
                  <a:cubicBezTo>
                    <a:pt x="34" y="33"/>
                    <a:pt x="29" y="32"/>
                    <a:pt x="12" y="48"/>
                  </a:cubicBezTo>
                  <a:cubicBezTo>
                    <a:pt x="12" y="84"/>
                    <a:pt x="0" y="96"/>
                    <a:pt x="12" y="144"/>
                  </a:cubicBezTo>
                  <a:cubicBezTo>
                    <a:pt x="12" y="179"/>
                    <a:pt x="48" y="334"/>
                    <a:pt x="60" y="394"/>
                  </a:cubicBezTo>
                  <a:cubicBezTo>
                    <a:pt x="72" y="453"/>
                    <a:pt x="72" y="477"/>
                    <a:pt x="84" y="525"/>
                  </a:cubicBezTo>
                  <a:cubicBezTo>
                    <a:pt x="107" y="572"/>
                    <a:pt x="107" y="620"/>
                    <a:pt x="107" y="656"/>
                  </a:cubicBezTo>
                  <a:cubicBezTo>
                    <a:pt x="107" y="703"/>
                    <a:pt x="119" y="751"/>
                    <a:pt x="119" y="798"/>
                  </a:cubicBezTo>
                  <a:cubicBezTo>
                    <a:pt x="131" y="834"/>
                    <a:pt x="131" y="870"/>
                    <a:pt x="143" y="929"/>
                  </a:cubicBezTo>
                  <a:cubicBezTo>
                    <a:pt x="167" y="989"/>
                    <a:pt x="179" y="1132"/>
                    <a:pt x="191" y="1191"/>
                  </a:cubicBezTo>
                  <a:cubicBezTo>
                    <a:pt x="203" y="1251"/>
                    <a:pt x="227" y="1287"/>
                    <a:pt x="227" y="1322"/>
                  </a:cubicBezTo>
                  <a:cubicBezTo>
                    <a:pt x="238" y="1370"/>
                    <a:pt x="238" y="1418"/>
                    <a:pt x="238" y="1465"/>
                  </a:cubicBezTo>
                  <a:cubicBezTo>
                    <a:pt x="250" y="1501"/>
                    <a:pt x="250" y="1549"/>
                    <a:pt x="262" y="1596"/>
                  </a:cubicBezTo>
                  <a:cubicBezTo>
                    <a:pt x="286" y="1644"/>
                    <a:pt x="286" y="1703"/>
                    <a:pt x="298" y="1727"/>
                  </a:cubicBezTo>
                  <a:cubicBezTo>
                    <a:pt x="310" y="1763"/>
                    <a:pt x="298" y="1763"/>
                    <a:pt x="310" y="1787"/>
                  </a:cubicBezTo>
                  <a:cubicBezTo>
                    <a:pt x="322" y="1822"/>
                    <a:pt x="322" y="1799"/>
                    <a:pt x="346" y="1834"/>
                  </a:cubicBezTo>
                  <a:cubicBezTo>
                    <a:pt x="349" y="1838"/>
                    <a:pt x="354" y="1840"/>
                    <a:pt x="359" y="1840"/>
                  </a:cubicBezTo>
                  <a:cubicBezTo>
                    <a:pt x="384" y="1840"/>
                    <a:pt x="419" y="1797"/>
                    <a:pt x="429" y="1787"/>
                  </a:cubicBezTo>
                  <a:lnTo>
                    <a:pt x="429" y="1763"/>
                  </a:lnTo>
                  <a:lnTo>
                    <a:pt x="429" y="1715"/>
                  </a:lnTo>
                  <a:cubicBezTo>
                    <a:pt x="429" y="1680"/>
                    <a:pt x="405" y="1620"/>
                    <a:pt x="405" y="1584"/>
                  </a:cubicBezTo>
                  <a:cubicBezTo>
                    <a:pt x="381" y="1537"/>
                    <a:pt x="381" y="1489"/>
                    <a:pt x="369" y="1441"/>
                  </a:cubicBezTo>
                  <a:cubicBezTo>
                    <a:pt x="357" y="1406"/>
                    <a:pt x="346" y="1358"/>
                    <a:pt x="346" y="1310"/>
                  </a:cubicBezTo>
                  <a:lnTo>
                    <a:pt x="298" y="1179"/>
                  </a:lnTo>
                  <a:cubicBezTo>
                    <a:pt x="286" y="1132"/>
                    <a:pt x="298" y="1084"/>
                    <a:pt x="286" y="1049"/>
                  </a:cubicBezTo>
                  <a:cubicBezTo>
                    <a:pt x="262" y="1001"/>
                    <a:pt x="250" y="953"/>
                    <a:pt x="250" y="918"/>
                  </a:cubicBezTo>
                  <a:cubicBezTo>
                    <a:pt x="238" y="870"/>
                    <a:pt x="238" y="822"/>
                    <a:pt x="227" y="775"/>
                  </a:cubicBezTo>
                  <a:lnTo>
                    <a:pt x="179" y="644"/>
                  </a:lnTo>
                  <a:cubicBezTo>
                    <a:pt x="167" y="596"/>
                    <a:pt x="143" y="560"/>
                    <a:pt x="143" y="513"/>
                  </a:cubicBezTo>
                  <a:cubicBezTo>
                    <a:pt x="131" y="465"/>
                    <a:pt x="143" y="513"/>
                    <a:pt x="131" y="453"/>
                  </a:cubicBezTo>
                  <a:cubicBezTo>
                    <a:pt x="119" y="394"/>
                    <a:pt x="72" y="203"/>
                    <a:pt x="72" y="156"/>
                  </a:cubicBezTo>
                  <a:cubicBezTo>
                    <a:pt x="72" y="108"/>
                    <a:pt x="72" y="120"/>
                    <a:pt x="60" y="96"/>
                  </a:cubicBezTo>
                  <a:cubicBezTo>
                    <a:pt x="60" y="60"/>
                    <a:pt x="60" y="60"/>
                    <a:pt x="48" y="48"/>
                  </a:cubicBezTo>
                  <a:cubicBezTo>
                    <a:pt x="48" y="41"/>
                    <a:pt x="38" y="33"/>
                    <a:pt x="31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02" name="Google Shape;20302;p28"/>
            <p:cNvSpPr/>
            <p:nvPr/>
          </p:nvSpPr>
          <p:spPr>
            <a:xfrm>
              <a:off x="4787500" y="3229400"/>
              <a:ext cx="8350" cy="30275"/>
            </a:xfrm>
            <a:custGeom>
              <a:avLst/>
              <a:gdLst/>
              <a:ahLst/>
              <a:cxnLst/>
              <a:rect l="l" t="t" r="r" b="b"/>
              <a:pathLst>
                <a:path w="334" h="1211" extrusionOk="0">
                  <a:moveTo>
                    <a:pt x="60" y="0"/>
                  </a:moveTo>
                  <a:cubicBezTo>
                    <a:pt x="24" y="0"/>
                    <a:pt x="12" y="0"/>
                    <a:pt x="12" y="12"/>
                  </a:cubicBezTo>
                  <a:cubicBezTo>
                    <a:pt x="12" y="36"/>
                    <a:pt x="0" y="48"/>
                    <a:pt x="0" y="72"/>
                  </a:cubicBezTo>
                  <a:cubicBezTo>
                    <a:pt x="0" y="107"/>
                    <a:pt x="12" y="131"/>
                    <a:pt x="12" y="167"/>
                  </a:cubicBezTo>
                  <a:cubicBezTo>
                    <a:pt x="12" y="191"/>
                    <a:pt x="24" y="227"/>
                    <a:pt x="24" y="250"/>
                  </a:cubicBezTo>
                  <a:cubicBezTo>
                    <a:pt x="24" y="286"/>
                    <a:pt x="36" y="310"/>
                    <a:pt x="36" y="346"/>
                  </a:cubicBezTo>
                  <a:cubicBezTo>
                    <a:pt x="36" y="369"/>
                    <a:pt x="36" y="405"/>
                    <a:pt x="60" y="429"/>
                  </a:cubicBezTo>
                  <a:cubicBezTo>
                    <a:pt x="60" y="465"/>
                    <a:pt x="72" y="488"/>
                    <a:pt x="72" y="524"/>
                  </a:cubicBezTo>
                  <a:cubicBezTo>
                    <a:pt x="72" y="548"/>
                    <a:pt x="83" y="572"/>
                    <a:pt x="83" y="608"/>
                  </a:cubicBezTo>
                  <a:cubicBezTo>
                    <a:pt x="83" y="655"/>
                    <a:pt x="95" y="750"/>
                    <a:pt x="119" y="786"/>
                  </a:cubicBezTo>
                  <a:cubicBezTo>
                    <a:pt x="119" y="834"/>
                    <a:pt x="143" y="846"/>
                    <a:pt x="143" y="881"/>
                  </a:cubicBezTo>
                  <a:cubicBezTo>
                    <a:pt x="143" y="905"/>
                    <a:pt x="143" y="941"/>
                    <a:pt x="155" y="965"/>
                  </a:cubicBezTo>
                  <a:cubicBezTo>
                    <a:pt x="155" y="1000"/>
                    <a:pt x="179" y="1024"/>
                    <a:pt x="191" y="1060"/>
                  </a:cubicBezTo>
                  <a:cubicBezTo>
                    <a:pt x="191" y="1084"/>
                    <a:pt x="203" y="1120"/>
                    <a:pt x="203" y="1143"/>
                  </a:cubicBezTo>
                  <a:lnTo>
                    <a:pt x="203" y="1179"/>
                  </a:lnTo>
                  <a:cubicBezTo>
                    <a:pt x="203" y="1191"/>
                    <a:pt x="214" y="1191"/>
                    <a:pt x="238" y="1203"/>
                  </a:cubicBezTo>
                  <a:cubicBezTo>
                    <a:pt x="241" y="1208"/>
                    <a:pt x="246" y="1211"/>
                    <a:pt x="253" y="1211"/>
                  </a:cubicBezTo>
                  <a:cubicBezTo>
                    <a:pt x="275" y="1211"/>
                    <a:pt x="312" y="1185"/>
                    <a:pt x="322" y="1167"/>
                  </a:cubicBezTo>
                  <a:cubicBezTo>
                    <a:pt x="322" y="1143"/>
                    <a:pt x="334" y="1143"/>
                    <a:pt x="334" y="1143"/>
                  </a:cubicBezTo>
                  <a:lnTo>
                    <a:pt x="334" y="1120"/>
                  </a:lnTo>
                  <a:cubicBezTo>
                    <a:pt x="334" y="1108"/>
                    <a:pt x="322" y="1060"/>
                    <a:pt x="310" y="1024"/>
                  </a:cubicBezTo>
                  <a:cubicBezTo>
                    <a:pt x="310" y="1000"/>
                    <a:pt x="298" y="965"/>
                    <a:pt x="298" y="941"/>
                  </a:cubicBezTo>
                  <a:cubicBezTo>
                    <a:pt x="274" y="905"/>
                    <a:pt x="274" y="881"/>
                    <a:pt x="262" y="846"/>
                  </a:cubicBezTo>
                  <a:cubicBezTo>
                    <a:pt x="250" y="822"/>
                    <a:pt x="238" y="786"/>
                    <a:pt x="238" y="762"/>
                  </a:cubicBezTo>
                  <a:lnTo>
                    <a:pt x="238" y="667"/>
                  </a:lnTo>
                  <a:cubicBezTo>
                    <a:pt x="238" y="643"/>
                    <a:pt x="214" y="608"/>
                    <a:pt x="203" y="584"/>
                  </a:cubicBezTo>
                  <a:cubicBezTo>
                    <a:pt x="191" y="548"/>
                    <a:pt x="191" y="524"/>
                    <a:pt x="191" y="488"/>
                  </a:cubicBezTo>
                  <a:cubicBezTo>
                    <a:pt x="179" y="465"/>
                    <a:pt x="179" y="429"/>
                    <a:pt x="155" y="405"/>
                  </a:cubicBezTo>
                  <a:cubicBezTo>
                    <a:pt x="143" y="369"/>
                    <a:pt x="143" y="346"/>
                    <a:pt x="131" y="310"/>
                  </a:cubicBezTo>
                  <a:cubicBezTo>
                    <a:pt x="125" y="298"/>
                    <a:pt x="125" y="298"/>
                    <a:pt x="127" y="298"/>
                  </a:cubicBezTo>
                  <a:cubicBezTo>
                    <a:pt x="128" y="298"/>
                    <a:pt x="131" y="298"/>
                    <a:pt x="131" y="286"/>
                  </a:cubicBezTo>
                  <a:cubicBezTo>
                    <a:pt x="119" y="250"/>
                    <a:pt x="83" y="119"/>
                    <a:pt x="83" y="96"/>
                  </a:cubicBezTo>
                  <a:cubicBezTo>
                    <a:pt x="83" y="60"/>
                    <a:pt x="83" y="72"/>
                    <a:pt x="72" y="60"/>
                  </a:cubicBezTo>
                  <a:lnTo>
                    <a:pt x="72" y="36"/>
                  </a:lnTo>
                  <a:cubicBezTo>
                    <a:pt x="72" y="12"/>
                    <a:pt x="72" y="12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03" name="Google Shape;20303;p28"/>
            <p:cNvSpPr/>
            <p:nvPr/>
          </p:nvSpPr>
          <p:spPr>
            <a:xfrm>
              <a:off x="4781550" y="3232975"/>
              <a:ext cx="8950" cy="20850"/>
            </a:xfrm>
            <a:custGeom>
              <a:avLst/>
              <a:gdLst/>
              <a:ahLst/>
              <a:cxnLst/>
              <a:rect l="l" t="t" r="r" b="b"/>
              <a:pathLst>
                <a:path w="358" h="834" extrusionOk="0">
                  <a:moveTo>
                    <a:pt x="36" y="0"/>
                  </a:moveTo>
                  <a:cubicBezTo>
                    <a:pt x="24" y="24"/>
                    <a:pt x="12" y="24"/>
                    <a:pt x="12" y="36"/>
                  </a:cubicBezTo>
                  <a:cubicBezTo>
                    <a:pt x="12" y="48"/>
                    <a:pt x="0" y="72"/>
                    <a:pt x="12" y="84"/>
                  </a:cubicBezTo>
                  <a:cubicBezTo>
                    <a:pt x="12" y="95"/>
                    <a:pt x="24" y="119"/>
                    <a:pt x="24" y="143"/>
                  </a:cubicBezTo>
                  <a:cubicBezTo>
                    <a:pt x="24" y="155"/>
                    <a:pt x="36" y="179"/>
                    <a:pt x="36" y="203"/>
                  </a:cubicBezTo>
                  <a:cubicBezTo>
                    <a:pt x="36" y="215"/>
                    <a:pt x="60" y="238"/>
                    <a:pt x="60" y="262"/>
                  </a:cubicBezTo>
                  <a:cubicBezTo>
                    <a:pt x="60" y="274"/>
                    <a:pt x="60" y="298"/>
                    <a:pt x="71" y="322"/>
                  </a:cubicBezTo>
                  <a:cubicBezTo>
                    <a:pt x="71" y="334"/>
                    <a:pt x="83" y="357"/>
                    <a:pt x="83" y="381"/>
                  </a:cubicBezTo>
                  <a:cubicBezTo>
                    <a:pt x="83" y="405"/>
                    <a:pt x="95" y="405"/>
                    <a:pt x="95" y="441"/>
                  </a:cubicBezTo>
                  <a:cubicBezTo>
                    <a:pt x="95" y="465"/>
                    <a:pt x="119" y="524"/>
                    <a:pt x="131" y="560"/>
                  </a:cubicBezTo>
                  <a:cubicBezTo>
                    <a:pt x="131" y="584"/>
                    <a:pt x="155" y="596"/>
                    <a:pt x="155" y="619"/>
                  </a:cubicBezTo>
                  <a:cubicBezTo>
                    <a:pt x="155" y="631"/>
                    <a:pt x="155" y="655"/>
                    <a:pt x="179" y="679"/>
                  </a:cubicBezTo>
                  <a:cubicBezTo>
                    <a:pt x="179" y="691"/>
                    <a:pt x="191" y="715"/>
                    <a:pt x="202" y="738"/>
                  </a:cubicBezTo>
                  <a:cubicBezTo>
                    <a:pt x="202" y="750"/>
                    <a:pt x="214" y="774"/>
                    <a:pt x="214" y="798"/>
                  </a:cubicBezTo>
                  <a:lnTo>
                    <a:pt x="214" y="822"/>
                  </a:lnTo>
                  <a:cubicBezTo>
                    <a:pt x="238" y="834"/>
                    <a:pt x="238" y="834"/>
                    <a:pt x="250" y="834"/>
                  </a:cubicBezTo>
                  <a:cubicBezTo>
                    <a:pt x="262" y="834"/>
                    <a:pt x="321" y="810"/>
                    <a:pt x="333" y="798"/>
                  </a:cubicBezTo>
                  <a:cubicBezTo>
                    <a:pt x="333" y="774"/>
                    <a:pt x="333" y="774"/>
                    <a:pt x="357" y="774"/>
                  </a:cubicBezTo>
                  <a:lnTo>
                    <a:pt x="357" y="762"/>
                  </a:lnTo>
                  <a:cubicBezTo>
                    <a:pt x="357" y="750"/>
                    <a:pt x="333" y="715"/>
                    <a:pt x="321" y="703"/>
                  </a:cubicBezTo>
                  <a:cubicBezTo>
                    <a:pt x="310" y="691"/>
                    <a:pt x="310" y="655"/>
                    <a:pt x="298" y="643"/>
                  </a:cubicBezTo>
                  <a:cubicBezTo>
                    <a:pt x="274" y="631"/>
                    <a:pt x="274" y="596"/>
                    <a:pt x="262" y="584"/>
                  </a:cubicBezTo>
                  <a:cubicBezTo>
                    <a:pt x="250" y="572"/>
                    <a:pt x="238" y="560"/>
                    <a:pt x="238" y="524"/>
                  </a:cubicBezTo>
                  <a:lnTo>
                    <a:pt x="238" y="465"/>
                  </a:lnTo>
                  <a:cubicBezTo>
                    <a:pt x="214" y="453"/>
                    <a:pt x="214" y="417"/>
                    <a:pt x="202" y="405"/>
                  </a:cubicBezTo>
                  <a:cubicBezTo>
                    <a:pt x="191" y="393"/>
                    <a:pt x="191" y="357"/>
                    <a:pt x="179" y="345"/>
                  </a:cubicBezTo>
                  <a:cubicBezTo>
                    <a:pt x="155" y="334"/>
                    <a:pt x="143" y="310"/>
                    <a:pt x="143" y="286"/>
                  </a:cubicBezTo>
                  <a:cubicBezTo>
                    <a:pt x="131" y="274"/>
                    <a:pt x="131" y="250"/>
                    <a:pt x="119" y="226"/>
                  </a:cubicBezTo>
                  <a:cubicBezTo>
                    <a:pt x="95" y="215"/>
                    <a:pt x="119" y="226"/>
                    <a:pt x="119" y="203"/>
                  </a:cubicBezTo>
                  <a:cubicBezTo>
                    <a:pt x="119" y="167"/>
                    <a:pt x="71" y="95"/>
                    <a:pt x="71" y="60"/>
                  </a:cubicBezTo>
                  <a:cubicBezTo>
                    <a:pt x="71" y="36"/>
                    <a:pt x="71" y="48"/>
                    <a:pt x="60" y="36"/>
                  </a:cubicBezTo>
                  <a:lnTo>
                    <a:pt x="60" y="24"/>
                  </a:lnTo>
                  <a:cubicBezTo>
                    <a:pt x="60" y="24"/>
                    <a:pt x="60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04" name="Google Shape;20304;p28"/>
            <p:cNvSpPr/>
            <p:nvPr/>
          </p:nvSpPr>
          <p:spPr>
            <a:xfrm>
              <a:off x="3723975" y="2854950"/>
              <a:ext cx="11325" cy="36075"/>
            </a:xfrm>
            <a:custGeom>
              <a:avLst/>
              <a:gdLst/>
              <a:ahLst/>
              <a:cxnLst/>
              <a:rect l="l" t="t" r="r" b="b"/>
              <a:pathLst>
                <a:path w="453" h="1443" extrusionOk="0">
                  <a:moveTo>
                    <a:pt x="0" y="0"/>
                  </a:moveTo>
                  <a:lnTo>
                    <a:pt x="0" y="36"/>
                  </a:lnTo>
                  <a:lnTo>
                    <a:pt x="0" y="107"/>
                  </a:lnTo>
                  <a:cubicBezTo>
                    <a:pt x="0" y="143"/>
                    <a:pt x="24" y="191"/>
                    <a:pt x="24" y="215"/>
                  </a:cubicBezTo>
                  <a:cubicBezTo>
                    <a:pt x="36" y="250"/>
                    <a:pt x="36" y="286"/>
                    <a:pt x="48" y="322"/>
                  </a:cubicBezTo>
                  <a:cubicBezTo>
                    <a:pt x="60" y="346"/>
                    <a:pt x="83" y="393"/>
                    <a:pt x="83" y="429"/>
                  </a:cubicBezTo>
                  <a:cubicBezTo>
                    <a:pt x="95" y="453"/>
                    <a:pt x="95" y="500"/>
                    <a:pt x="95" y="524"/>
                  </a:cubicBezTo>
                  <a:cubicBezTo>
                    <a:pt x="107" y="572"/>
                    <a:pt x="107" y="608"/>
                    <a:pt x="119" y="631"/>
                  </a:cubicBezTo>
                  <a:cubicBezTo>
                    <a:pt x="143" y="679"/>
                    <a:pt x="143" y="691"/>
                    <a:pt x="155" y="738"/>
                  </a:cubicBezTo>
                  <a:cubicBezTo>
                    <a:pt x="167" y="786"/>
                    <a:pt x="179" y="905"/>
                    <a:pt x="203" y="941"/>
                  </a:cubicBezTo>
                  <a:cubicBezTo>
                    <a:pt x="214" y="989"/>
                    <a:pt x="226" y="1024"/>
                    <a:pt x="238" y="1048"/>
                  </a:cubicBezTo>
                  <a:cubicBezTo>
                    <a:pt x="262" y="1096"/>
                    <a:pt x="262" y="1119"/>
                    <a:pt x="262" y="1155"/>
                  </a:cubicBezTo>
                  <a:cubicBezTo>
                    <a:pt x="274" y="1179"/>
                    <a:pt x="286" y="1227"/>
                    <a:pt x="286" y="1262"/>
                  </a:cubicBezTo>
                  <a:cubicBezTo>
                    <a:pt x="298" y="1286"/>
                    <a:pt x="298" y="1334"/>
                    <a:pt x="322" y="1358"/>
                  </a:cubicBezTo>
                  <a:cubicBezTo>
                    <a:pt x="333" y="1393"/>
                    <a:pt x="322" y="1393"/>
                    <a:pt x="333" y="1405"/>
                  </a:cubicBezTo>
                  <a:lnTo>
                    <a:pt x="357" y="1441"/>
                  </a:lnTo>
                  <a:cubicBezTo>
                    <a:pt x="361" y="1442"/>
                    <a:pt x="365" y="1443"/>
                    <a:pt x="369" y="1443"/>
                  </a:cubicBezTo>
                  <a:cubicBezTo>
                    <a:pt x="403" y="1443"/>
                    <a:pt x="442" y="1404"/>
                    <a:pt x="453" y="1393"/>
                  </a:cubicBezTo>
                  <a:lnTo>
                    <a:pt x="453" y="1358"/>
                  </a:lnTo>
                  <a:cubicBezTo>
                    <a:pt x="453" y="1346"/>
                    <a:pt x="453" y="1346"/>
                    <a:pt x="441" y="1334"/>
                  </a:cubicBezTo>
                  <a:cubicBezTo>
                    <a:pt x="441" y="1298"/>
                    <a:pt x="405" y="1262"/>
                    <a:pt x="405" y="1227"/>
                  </a:cubicBezTo>
                  <a:cubicBezTo>
                    <a:pt x="393" y="1203"/>
                    <a:pt x="393" y="1155"/>
                    <a:pt x="381" y="1119"/>
                  </a:cubicBezTo>
                  <a:cubicBezTo>
                    <a:pt x="357" y="1096"/>
                    <a:pt x="345" y="1048"/>
                    <a:pt x="345" y="1024"/>
                  </a:cubicBezTo>
                  <a:cubicBezTo>
                    <a:pt x="333" y="989"/>
                    <a:pt x="322" y="941"/>
                    <a:pt x="298" y="917"/>
                  </a:cubicBezTo>
                  <a:cubicBezTo>
                    <a:pt x="286" y="881"/>
                    <a:pt x="298" y="846"/>
                    <a:pt x="286" y="810"/>
                  </a:cubicBezTo>
                  <a:cubicBezTo>
                    <a:pt x="274" y="786"/>
                    <a:pt x="262" y="738"/>
                    <a:pt x="238" y="703"/>
                  </a:cubicBezTo>
                  <a:cubicBezTo>
                    <a:pt x="226" y="679"/>
                    <a:pt x="226" y="631"/>
                    <a:pt x="214" y="608"/>
                  </a:cubicBezTo>
                  <a:cubicBezTo>
                    <a:pt x="203" y="572"/>
                    <a:pt x="179" y="524"/>
                    <a:pt x="167" y="500"/>
                  </a:cubicBezTo>
                  <a:cubicBezTo>
                    <a:pt x="155" y="465"/>
                    <a:pt x="143" y="429"/>
                    <a:pt x="143" y="393"/>
                  </a:cubicBezTo>
                  <a:cubicBezTo>
                    <a:pt x="143" y="357"/>
                    <a:pt x="143" y="393"/>
                    <a:pt x="119" y="346"/>
                  </a:cubicBezTo>
                  <a:cubicBezTo>
                    <a:pt x="107" y="310"/>
                    <a:pt x="60" y="155"/>
                    <a:pt x="48" y="107"/>
                  </a:cubicBezTo>
                  <a:cubicBezTo>
                    <a:pt x="36" y="72"/>
                    <a:pt x="36" y="84"/>
                    <a:pt x="36" y="72"/>
                  </a:cubicBezTo>
                  <a:cubicBezTo>
                    <a:pt x="36" y="48"/>
                    <a:pt x="36" y="48"/>
                    <a:pt x="24" y="36"/>
                  </a:cubicBezTo>
                  <a:cubicBezTo>
                    <a:pt x="24" y="24"/>
                    <a:pt x="0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05" name="Google Shape;20305;p28"/>
            <p:cNvSpPr/>
            <p:nvPr/>
          </p:nvSpPr>
          <p:spPr>
            <a:xfrm>
              <a:off x="3735275" y="2863900"/>
              <a:ext cx="13125" cy="48550"/>
            </a:xfrm>
            <a:custGeom>
              <a:avLst/>
              <a:gdLst/>
              <a:ahLst/>
              <a:cxnLst/>
              <a:rect l="l" t="t" r="r" b="b"/>
              <a:pathLst>
                <a:path w="525" h="1942" extrusionOk="0">
                  <a:moveTo>
                    <a:pt x="40" y="1"/>
                  </a:moveTo>
                  <a:cubicBezTo>
                    <a:pt x="39" y="1"/>
                    <a:pt x="34" y="9"/>
                    <a:pt x="24" y="23"/>
                  </a:cubicBezTo>
                  <a:cubicBezTo>
                    <a:pt x="24" y="25"/>
                    <a:pt x="24" y="27"/>
                    <a:pt x="24" y="30"/>
                  </a:cubicBezTo>
                  <a:lnTo>
                    <a:pt x="24" y="30"/>
                  </a:lnTo>
                  <a:cubicBezTo>
                    <a:pt x="36" y="9"/>
                    <a:pt x="40" y="1"/>
                    <a:pt x="40" y="1"/>
                  </a:cubicBezTo>
                  <a:close/>
                  <a:moveTo>
                    <a:pt x="24" y="30"/>
                  </a:moveTo>
                  <a:cubicBezTo>
                    <a:pt x="18" y="41"/>
                    <a:pt x="10" y="54"/>
                    <a:pt x="1" y="71"/>
                  </a:cubicBezTo>
                  <a:cubicBezTo>
                    <a:pt x="1" y="83"/>
                    <a:pt x="12" y="95"/>
                    <a:pt x="12" y="107"/>
                  </a:cubicBezTo>
                  <a:lnTo>
                    <a:pt x="12" y="154"/>
                  </a:lnTo>
                  <a:cubicBezTo>
                    <a:pt x="24" y="190"/>
                    <a:pt x="24" y="154"/>
                    <a:pt x="24" y="214"/>
                  </a:cubicBezTo>
                  <a:cubicBezTo>
                    <a:pt x="24" y="252"/>
                    <a:pt x="55" y="389"/>
                    <a:pt x="73" y="473"/>
                  </a:cubicBezTo>
                  <a:lnTo>
                    <a:pt x="73" y="473"/>
                  </a:lnTo>
                  <a:cubicBezTo>
                    <a:pt x="70" y="446"/>
                    <a:pt x="67" y="419"/>
                    <a:pt x="60" y="392"/>
                  </a:cubicBezTo>
                  <a:cubicBezTo>
                    <a:pt x="60" y="345"/>
                    <a:pt x="48" y="285"/>
                    <a:pt x="48" y="238"/>
                  </a:cubicBezTo>
                  <a:cubicBezTo>
                    <a:pt x="48" y="202"/>
                    <a:pt x="24" y="142"/>
                    <a:pt x="24" y="107"/>
                  </a:cubicBezTo>
                  <a:cubicBezTo>
                    <a:pt x="14" y="86"/>
                    <a:pt x="21" y="48"/>
                    <a:pt x="24" y="30"/>
                  </a:cubicBezTo>
                  <a:close/>
                  <a:moveTo>
                    <a:pt x="73" y="473"/>
                  </a:moveTo>
                  <a:cubicBezTo>
                    <a:pt x="76" y="494"/>
                    <a:pt x="79" y="514"/>
                    <a:pt x="84" y="535"/>
                  </a:cubicBezTo>
                  <a:cubicBezTo>
                    <a:pt x="108" y="583"/>
                    <a:pt x="108" y="642"/>
                    <a:pt x="108" y="690"/>
                  </a:cubicBezTo>
                  <a:cubicBezTo>
                    <a:pt x="120" y="738"/>
                    <a:pt x="120" y="785"/>
                    <a:pt x="132" y="833"/>
                  </a:cubicBezTo>
                  <a:cubicBezTo>
                    <a:pt x="143" y="892"/>
                    <a:pt x="143" y="928"/>
                    <a:pt x="167" y="988"/>
                  </a:cubicBezTo>
                  <a:cubicBezTo>
                    <a:pt x="179" y="1047"/>
                    <a:pt x="203" y="1190"/>
                    <a:pt x="227" y="1273"/>
                  </a:cubicBezTo>
                  <a:cubicBezTo>
                    <a:pt x="239" y="1333"/>
                    <a:pt x="262" y="1357"/>
                    <a:pt x="262" y="1416"/>
                  </a:cubicBezTo>
                  <a:cubicBezTo>
                    <a:pt x="286" y="1464"/>
                    <a:pt x="286" y="1523"/>
                    <a:pt x="298" y="1571"/>
                  </a:cubicBezTo>
                  <a:lnTo>
                    <a:pt x="346" y="1702"/>
                  </a:lnTo>
                  <a:cubicBezTo>
                    <a:pt x="358" y="1750"/>
                    <a:pt x="370" y="1809"/>
                    <a:pt x="382" y="1833"/>
                  </a:cubicBezTo>
                  <a:cubicBezTo>
                    <a:pt x="405" y="1869"/>
                    <a:pt x="382" y="1869"/>
                    <a:pt x="405" y="1893"/>
                  </a:cubicBezTo>
                  <a:cubicBezTo>
                    <a:pt x="417" y="1928"/>
                    <a:pt x="417" y="1904"/>
                    <a:pt x="441" y="1940"/>
                  </a:cubicBezTo>
                  <a:cubicBezTo>
                    <a:pt x="444" y="1941"/>
                    <a:pt x="448" y="1942"/>
                    <a:pt x="451" y="1942"/>
                  </a:cubicBezTo>
                  <a:cubicBezTo>
                    <a:pt x="485" y="1942"/>
                    <a:pt x="524" y="1892"/>
                    <a:pt x="524" y="1881"/>
                  </a:cubicBezTo>
                  <a:lnTo>
                    <a:pt x="524" y="1845"/>
                  </a:lnTo>
                  <a:cubicBezTo>
                    <a:pt x="524" y="1833"/>
                    <a:pt x="524" y="1833"/>
                    <a:pt x="501" y="1809"/>
                  </a:cubicBezTo>
                  <a:cubicBezTo>
                    <a:pt x="489" y="1774"/>
                    <a:pt x="465" y="1714"/>
                    <a:pt x="441" y="1666"/>
                  </a:cubicBezTo>
                  <a:lnTo>
                    <a:pt x="405" y="1535"/>
                  </a:lnTo>
                  <a:lnTo>
                    <a:pt x="358" y="1404"/>
                  </a:lnTo>
                  <a:cubicBezTo>
                    <a:pt x="346" y="1357"/>
                    <a:pt x="310" y="1309"/>
                    <a:pt x="298" y="1273"/>
                  </a:cubicBezTo>
                  <a:cubicBezTo>
                    <a:pt x="286" y="1226"/>
                    <a:pt x="286" y="1166"/>
                    <a:pt x="262" y="1119"/>
                  </a:cubicBezTo>
                  <a:lnTo>
                    <a:pt x="227" y="988"/>
                  </a:lnTo>
                  <a:lnTo>
                    <a:pt x="179" y="857"/>
                  </a:lnTo>
                  <a:lnTo>
                    <a:pt x="132" y="726"/>
                  </a:lnTo>
                  <a:cubicBezTo>
                    <a:pt x="120" y="678"/>
                    <a:pt x="108" y="619"/>
                    <a:pt x="108" y="583"/>
                  </a:cubicBezTo>
                  <a:cubicBezTo>
                    <a:pt x="84" y="547"/>
                    <a:pt x="108" y="583"/>
                    <a:pt x="84" y="523"/>
                  </a:cubicBezTo>
                  <a:cubicBezTo>
                    <a:pt x="81" y="511"/>
                    <a:pt x="78" y="494"/>
                    <a:pt x="73" y="47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06" name="Google Shape;20306;p28"/>
            <p:cNvSpPr/>
            <p:nvPr/>
          </p:nvSpPr>
          <p:spPr>
            <a:xfrm>
              <a:off x="3746300" y="2860175"/>
              <a:ext cx="17575" cy="72900"/>
            </a:xfrm>
            <a:custGeom>
              <a:avLst/>
              <a:gdLst/>
              <a:ahLst/>
              <a:cxnLst/>
              <a:rect l="l" t="t" r="r" b="b"/>
              <a:pathLst>
                <a:path w="703" h="2916" extrusionOk="0">
                  <a:moveTo>
                    <a:pt x="12" y="1"/>
                  </a:moveTo>
                  <a:cubicBezTo>
                    <a:pt x="5" y="1"/>
                    <a:pt x="0" y="7"/>
                    <a:pt x="0" y="18"/>
                  </a:cubicBezTo>
                  <a:lnTo>
                    <a:pt x="0" y="148"/>
                  </a:lnTo>
                  <a:cubicBezTo>
                    <a:pt x="0" y="208"/>
                    <a:pt x="24" y="303"/>
                    <a:pt x="36" y="363"/>
                  </a:cubicBezTo>
                  <a:cubicBezTo>
                    <a:pt x="48" y="434"/>
                    <a:pt x="48" y="506"/>
                    <a:pt x="60" y="589"/>
                  </a:cubicBezTo>
                  <a:lnTo>
                    <a:pt x="107" y="803"/>
                  </a:lnTo>
                  <a:cubicBezTo>
                    <a:pt x="119" y="887"/>
                    <a:pt x="119" y="958"/>
                    <a:pt x="143" y="1030"/>
                  </a:cubicBezTo>
                  <a:cubicBezTo>
                    <a:pt x="155" y="1101"/>
                    <a:pt x="155" y="1161"/>
                    <a:pt x="167" y="1256"/>
                  </a:cubicBezTo>
                  <a:cubicBezTo>
                    <a:pt x="179" y="1339"/>
                    <a:pt x="202" y="1375"/>
                    <a:pt x="214" y="1482"/>
                  </a:cubicBezTo>
                  <a:cubicBezTo>
                    <a:pt x="226" y="1577"/>
                    <a:pt x="274" y="1803"/>
                    <a:pt x="298" y="1899"/>
                  </a:cubicBezTo>
                  <a:cubicBezTo>
                    <a:pt x="322" y="1994"/>
                    <a:pt x="345" y="2042"/>
                    <a:pt x="357" y="2113"/>
                  </a:cubicBezTo>
                  <a:lnTo>
                    <a:pt x="405" y="2339"/>
                  </a:lnTo>
                  <a:cubicBezTo>
                    <a:pt x="417" y="2411"/>
                    <a:pt x="453" y="2494"/>
                    <a:pt x="476" y="2554"/>
                  </a:cubicBezTo>
                  <a:cubicBezTo>
                    <a:pt x="500" y="2613"/>
                    <a:pt x="524" y="2708"/>
                    <a:pt x="536" y="2756"/>
                  </a:cubicBezTo>
                  <a:lnTo>
                    <a:pt x="572" y="2851"/>
                  </a:lnTo>
                  <a:cubicBezTo>
                    <a:pt x="583" y="2875"/>
                    <a:pt x="583" y="2875"/>
                    <a:pt x="619" y="2911"/>
                  </a:cubicBezTo>
                  <a:cubicBezTo>
                    <a:pt x="622" y="2914"/>
                    <a:pt x="626" y="2915"/>
                    <a:pt x="630" y="2915"/>
                  </a:cubicBezTo>
                  <a:cubicBezTo>
                    <a:pt x="655" y="2915"/>
                    <a:pt x="691" y="2858"/>
                    <a:pt x="691" y="2827"/>
                  </a:cubicBezTo>
                  <a:cubicBezTo>
                    <a:pt x="679" y="2792"/>
                    <a:pt x="703" y="2827"/>
                    <a:pt x="691" y="2768"/>
                  </a:cubicBezTo>
                  <a:cubicBezTo>
                    <a:pt x="679" y="2708"/>
                    <a:pt x="631" y="2589"/>
                    <a:pt x="595" y="2518"/>
                  </a:cubicBezTo>
                  <a:cubicBezTo>
                    <a:pt x="572" y="2446"/>
                    <a:pt x="560" y="2387"/>
                    <a:pt x="536" y="2315"/>
                  </a:cubicBezTo>
                  <a:cubicBezTo>
                    <a:pt x="524" y="2232"/>
                    <a:pt x="500" y="2161"/>
                    <a:pt x="476" y="2101"/>
                  </a:cubicBezTo>
                  <a:cubicBezTo>
                    <a:pt x="464" y="2030"/>
                    <a:pt x="441" y="1970"/>
                    <a:pt x="417" y="1899"/>
                  </a:cubicBezTo>
                  <a:cubicBezTo>
                    <a:pt x="405" y="1815"/>
                    <a:pt x="405" y="1744"/>
                    <a:pt x="393" y="1672"/>
                  </a:cubicBezTo>
                  <a:cubicBezTo>
                    <a:pt x="381" y="1601"/>
                    <a:pt x="345" y="1518"/>
                    <a:pt x="333" y="1458"/>
                  </a:cubicBezTo>
                  <a:lnTo>
                    <a:pt x="286" y="1244"/>
                  </a:lnTo>
                  <a:cubicBezTo>
                    <a:pt x="274" y="1161"/>
                    <a:pt x="238" y="1089"/>
                    <a:pt x="226" y="1030"/>
                  </a:cubicBezTo>
                  <a:cubicBezTo>
                    <a:pt x="214" y="958"/>
                    <a:pt x="202" y="887"/>
                    <a:pt x="179" y="827"/>
                  </a:cubicBezTo>
                  <a:cubicBezTo>
                    <a:pt x="167" y="768"/>
                    <a:pt x="179" y="827"/>
                    <a:pt x="167" y="732"/>
                  </a:cubicBezTo>
                  <a:cubicBezTo>
                    <a:pt x="155" y="649"/>
                    <a:pt x="95" y="327"/>
                    <a:pt x="95" y="256"/>
                  </a:cubicBezTo>
                  <a:cubicBezTo>
                    <a:pt x="83" y="184"/>
                    <a:pt x="83" y="208"/>
                    <a:pt x="83" y="172"/>
                  </a:cubicBezTo>
                  <a:cubicBezTo>
                    <a:pt x="83" y="137"/>
                    <a:pt x="83" y="125"/>
                    <a:pt x="60" y="89"/>
                  </a:cubicBezTo>
                  <a:cubicBezTo>
                    <a:pt x="60" y="65"/>
                    <a:pt x="48" y="53"/>
                    <a:pt x="48" y="29"/>
                  </a:cubicBezTo>
                  <a:cubicBezTo>
                    <a:pt x="35" y="10"/>
                    <a:pt x="21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07" name="Google Shape;20307;p28"/>
            <p:cNvSpPr/>
            <p:nvPr/>
          </p:nvSpPr>
          <p:spPr>
            <a:xfrm>
              <a:off x="3761175" y="2874000"/>
              <a:ext cx="11925" cy="70025"/>
            </a:xfrm>
            <a:custGeom>
              <a:avLst/>
              <a:gdLst/>
              <a:ahLst/>
              <a:cxnLst/>
              <a:rect l="l" t="t" r="r" b="b"/>
              <a:pathLst>
                <a:path w="477" h="2801" extrusionOk="0">
                  <a:moveTo>
                    <a:pt x="24" y="0"/>
                  </a:moveTo>
                  <a:cubicBezTo>
                    <a:pt x="24" y="11"/>
                    <a:pt x="27" y="22"/>
                    <a:pt x="29" y="31"/>
                  </a:cubicBezTo>
                  <a:lnTo>
                    <a:pt x="29" y="31"/>
                  </a:lnTo>
                  <a:cubicBezTo>
                    <a:pt x="30" y="24"/>
                    <a:pt x="29" y="16"/>
                    <a:pt x="24" y="0"/>
                  </a:cubicBezTo>
                  <a:close/>
                  <a:moveTo>
                    <a:pt x="29" y="31"/>
                  </a:moveTo>
                  <a:cubicBezTo>
                    <a:pt x="28" y="40"/>
                    <a:pt x="24" y="46"/>
                    <a:pt x="24" y="60"/>
                  </a:cubicBezTo>
                  <a:cubicBezTo>
                    <a:pt x="24" y="96"/>
                    <a:pt x="0" y="119"/>
                    <a:pt x="24" y="191"/>
                  </a:cubicBezTo>
                  <a:cubicBezTo>
                    <a:pt x="36" y="274"/>
                    <a:pt x="48" y="488"/>
                    <a:pt x="60" y="584"/>
                  </a:cubicBezTo>
                  <a:cubicBezTo>
                    <a:pt x="84" y="679"/>
                    <a:pt x="84" y="715"/>
                    <a:pt x="96" y="786"/>
                  </a:cubicBezTo>
                  <a:cubicBezTo>
                    <a:pt x="108" y="869"/>
                    <a:pt x="108" y="929"/>
                    <a:pt x="108" y="1000"/>
                  </a:cubicBezTo>
                  <a:cubicBezTo>
                    <a:pt x="108" y="1072"/>
                    <a:pt x="119" y="1131"/>
                    <a:pt x="119" y="1203"/>
                  </a:cubicBezTo>
                  <a:cubicBezTo>
                    <a:pt x="143" y="1286"/>
                    <a:pt x="143" y="1322"/>
                    <a:pt x="155" y="1417"/>
                  </a:cubicBezTo>
                  <a:cubicBezTo>
                    <a:pt x="167" y="1500"/>
                    <a:pt x="179" y="1727"/>
                    <a:pt x="203" y="1822"/>
                  </a:cubicBezTo>
                  <a:cubicBezTo>
                    <a:pt x="215" y="1905"/>
                    <a:pt x="227" y="1953"/>
                    <a:pt x="239" y="2024"/>
                  </a:cubicBezTo>
                  <a:cubicBezTo>
                    <a:pt x="262" y="2096"/>
                    <a:pt x="262" y="2155"/>
                    <a:pt x="274" y="2239"/>
                  </a:cubicBezTo>
                  <a:cubicBezTo>
                    <a:pt x="286" y="2310"/>
                    <a:pt x="298" y="2370"/>
                    <a:pt x="322" y="2441"/>
                  </a:cubicBezTo>
                  <a:cubicBezTo>
                    <a:pt x="334" y="2501"/>
                    <a:pt x="346" y="2596"/>
                    <a:pt x="346" y="2632"/>
                  </a:cubicBezTo>
                  <a:cubicBezTo>
                    <a:pt x="358" y="2679"/>
                    <a:pt x="346" y="2679"/>
                    <a:pt x="358" y="2715"/>
                  </a:cubicBezTo>
                  <a:cubicBezTo>
                    <a:pt x="381" y="2739"/>
                    <a:pt x="381" y="2739"/>
                    <a:pt x="393" y="2786"/>
                  </a:cubicBezTo>
                  <a:cubicBezTo>
                    <a:pt x="398" y="2797"/>
                    <a:pt x="405" y="2801"/>
                    <a:pt x="413" y="2801"/>
                  </a:cubicBezTo>
                  <a:cubicBezTo>
                    <a:pt x="440" y="2801"/>
                    <a:pt x="477" y="2746"/>
                    <a:pt x="477" y="2727"/>
                  </a:cubicBezTo>
                  <a:lnTo>
                    <a:pt x="477" y="2679"/>
                  </a:lnTo>
                  <a:cubicBezTo>
                    <a:pt x="477" y="2655"/>
                    <a:pt x="477" y="2667"/>
                    <a:pt x="465" y="2620"/>
                  </a:cubicBezTo>
                  <a:cubicBezTo>
                    <a:pt x="453" y="2572"/>
                    <a:pt x="441" y="2489"/>
                    <a:pt x="417" y="2429"/>
                  </a:cubicBezTo>
                  <a:cubicBezTo>
                    <a:pt x="405" y="2370"/>
                    <a:pt x="393" y="2298"/>
                    <a:pt x="381" y="2215"/>
                  </a:cubicBezTo>
                  <a:cubicBezTo>
                    <a:pt x="358" y="2167"/>
                    <a:pt x="346" y="2084"/>
                    <a:pt x="334" y="2012"/>
                  </a:cubicBezTo>
                  <a:cubicBezTo>
                    <a:pt x="322" y="1941"/>
                    <a:pt x="298" y="1881"/>
                    <a:pt x="286" y="1810"/>
                  </a:cubicBezTo>
                  <a:cubicBezTo>
                    <a:pt x="274" y="1727"/>
                    <a:pt x="286" y="1667"/>
                    <a:pt x="274" y="1596"/>
                  </a:cubicBezTo>
                  <a:cubicBezTo>
                    <a:pt x="262" y="1524"/>
                    <a:pt x="239" y="1465"/>
                    <a:pt x="239" y="1393"/>
                  </a:cubicBezTo>
                  <a:cubicBezTo>
                    <a:pt x="227" y="1310"/>
                    <a:pt x="227" y="1250"/>
                    <a:pt x="215" y="1179"/>
                  </a:cubicBezTo>
                  <a:cubicBezTo>
                    <a:pt x="203" y="1108"/>
                    <a:pt x="179" y="1048"/>
                    <a:pt x="167" y="977"/>
                  </a:cubicBezTo>
                  <a:cubicBezTo>
                    <a:pt x="155" y="917"/>
                    <a:pt x="143" y="822"/>
                    <a:pt x="143" y="762"/>
                  </a:cubicBezTo>
                  <a:cubicBezTo>
                    <a:pt x="119" y="703"/>
                    <a:pt x="143" y="762"/>
                    <a:pt x="119" y="679"/>
                  </a:cubicBezTo>
                  <a:cubicBezTo>
                    <a:pt x="108" y="596"/>
                    <a:pt x="60" y="286"/>
                    <a:pt x="60" y="215"/>
                  </a:cubicBezTo>
                  <a:cubicBezTo>
                    <a:pt x="60" y="143"/>
                    <a:pt x="60" y="167"/>
                    <a:pt x="48" y="119"/>
                  </a:cubicBezTo>
                  <a:cubicBezTo>
                    <a:pt x="48" y="96"/>
                    <a:pt x="48" y="84"/>
                    <a:pt x="36" y="60"/>
                  </a:cubicBezTo>
                  <a:cubicBezTo>
                    <a:pt x="36" y="53"/>
                    <a:pt x="32" y="43"/>
                    <a:pt x="29" y="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08" name="Google Shape;20308;p28"/>
            <p:cNvSpPr/>
            <p:nvPr/>
          </p:nvSpPr>
          <p:spPr>
            <a:xfrm>
              <a:off x="3775750" y="2906450"/>
              <a:ext cx="10450" cy="45450"/>
            </a:xfrm>
            <a:custGeom>
              <a:avLst/>
              <a:gdLst/>
              <a:ahLst/>
              <a:cxnLst/>
              <a:rect l="l" t="t" r="r" b="b"/>
              <a:pathLst>
                <a:path w="418" h="1818" extrusionOk="0">
                  <a:moveTo>
                    <a:pt x="48" y="0"/>
                  </a:moveTo>
                  <a:cubicBezTo>
                    <a:pt x="37" y="24"/>
                    <a:pt x="37" y="24"/>
                    <a:pt x="13" y="48"/>
                  </a:cubicBezTo>
                  <a:cubicBezTo>
                    <a:pt x="13" y="72"/>
                    <a:pt x="1" y="72"/>
                    <a:pt x="13" y="131"/>
                  </a:cubicBezTo>
                  <a:cubicBezTo>
                    <a:pt x="13" y="179"/>
                    <a:pt x="37" y="322"/>
                    <a:pt x="48" y="393"/>
                  </a:cubicBezTo>
                  <a:cubicBezTo>
                    <a:pt x="60" y="453"/>
                    <a:pt x="60" y="476"/>
                    <a:pt x="72" y="524"/>
                  </a:cubicBezTo>
                  <a:cubicBezTo>
                    <a:pt x="96" y="572"/>
                    <a:pt x="96" y="607"/>
                    <a:pt x="96" y="655"/>
                  </a:cubicBezTo>
                  <a:cubicBezTo>
                    <a:pt x="96" y="703"/>
                    <a:pt x="108" y="750"/>
                    <a:pt x="108" y="786"/>
                  </a:cubicBezTo>
                  <a:cubicBezTo>
                    <a:pt x="120" y="834"/>
                    <a:pt x="120" y="869"/>
                    <a:pt x="132" y="917"/>
                  </a:cubicBezTo>
                  <a:cubicBezTo>
                    <a:pt x="156" y="976"/>
                    <a:pt x="167" y="1119"/>
                    <a:pt x="179" y="1179"/>
                  </a:cubicBezTo>
                  <a:cubicBezTo>
                    <a:pt x="191" y="1238"/>
                    <a:pt x="215" y="1262"/>
                    <a:pt x="215" y="1310"/>
                  </a:cubicBezTo>
                  <a:cubicBezTo>
                    <a:pt x="227" y="1357"/>
                    <a:pt x="227" y="1405"/>
                    <a:pt x="227" y="1441"/>
                  </a:cubicBezTo>
                  <a:cubicBezTo>
                    <a:pt x="239" y="1488"/>
                    <a:pt x="239" y="1536"/>
                    <a:pt x="251" y="1572"/>
                  </a:cubicBezTo>
                  <a:cubicBezTo>
                    <a:pt x="275" y="1619"/>
                    <a:pt x="275" y="1679"/>
                    <a:pt x="287" y="1715"/>
                  </a:cubicBezTo>
                  <a:cubicBezTo>
                    <a:pt x="298" y="1738"/>
                    <a:pt x="287" y="1738"/>
                    <a:pt x="298" y="1774"/>
                  </a:cubicBezTo>
                  <a:cubicBezTo>
                    <a:pt x="310" y="1786"/>
                    <a:pt x="310" y="1786"/>
                    <a:pt x="334" y="1810"/>
                  </a:cubicBezTo>
                  <a:cubicBezTo>
                    <a:pt x="340" y="1815"/>
                    <a:pt x="347" y="1818"/>
                    <a:pt x="354" y="1818"/>
                  </a:cubicBezTo>
                  <a:cubicBezTo>
                    <a:pt x="378" y="1818"/>
                    <a:pt x="408" y="1792"/>
                    <a:pt x="418" y="1774"/>
                  </a:cubicBezTo>
                  <a:lnTo>
                    <a:pt x="418" y="1738"/>
                  </a:lnTo>
                  <a:lnTo>
                    <a:pt x="418" y="1691"/>
                  </a:lnTo>
                  <a:cubicBezTo>
                    <a:pt x="418" y="1667"/>
                    <a:pt x="394" y="1607"/>
                    <a:pt x="394" y="1560"/>
                  </a:cubicBezTo>
                  <a:cubicBezTo>
                    <a:pt x="370" y="1512"/>
                    <a:pt x="370" y="1476"/>
                    <a:pt x="358" y="1429"/>
                  </a:cubicBezTo>
                  <a:cubicBezTo>
                    <a:pt x="346" y="1381"/>
                    <a:pt x="334" y="1334"/>
                    <a:pt x="334" y="1298"/>
                  </a:cubicBezTo>
                  <a:lnTo>
                    <a:pt x="287" y="1167"/>
                  </a:lnTo>
                  <a:cubicBezTo>
                    <a:pt x="275" y="1119"/>
                    <a:pt x="287" y="1072"/>
                    <a:pt x="275" y="1024"/>
                  </a:cubicBezTo>
                  <a:cubicBezTo>
                    <a:pt x="251" y="988"/>
                    <a:pt x="239" y="941"/>
                    <a:pt x="239" y="893"/>
                  </a:cubicBezTo>
                  <a:cubicBezTo>
                    <a:pt x="227" y="845"/>
                    <a:pt x="227" y="810"/>
                    <a:pt x="215" y="762"/>
                  </a:cubicBezTo>
                  <a:lnTo>
                    <a:pt x="167" y="631"/>
                  </a:lnTo>
                  <a:cubicBezTo>
                    <a:pt x="156" y="583"/>
                    <a:pt x="132" y="536"/>
                    <a:pt x="132" y="488"/>
                  </a:cubicBezTo>
                  <a:cubicBezTo>
                    <a:pt x="120" y="464"/>
                    <a:pt x="132" y="488"/>
                    <a:pt x="120" y="429"/>
                  </a:cubicBezTo>
                  <a:cubicBezTo>
                    <a:pt x="108" y="393"/>
                    <a:pt x="72" y="179"/>
                    <a:pt x="72" y="131"/>
                  </a:cubicBezTo>
                  <a:cubicBezTo>
                    <a:pt x="72" y="95"/>
                    <a:pt x="72" y="107"/>
                    <a:pt x="60" y="72"/>
                  </a:cubicBezTo>
                  <a:lnTo>
                    <a:pt x="60" y="36"/>
                  </a:lnTo>
                  <a:cubicBezTo>
                    <a:pt x="60" y="12"/>
                    <a:pt x="48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09" name="Google Shape;20309;p28"/>
            <p:cNvSpPr/>
            <p:nvPr/>
          </p:nvSpPr>
          <p:spPr>
            <a:xfrm>
              <a:off x="3787950" y="2908425"/>
              <a:ext cx="9550" cy="37525"/>
            </a:xfrm>
            <a:custGeom>
              <a:avLst/>
              <a:gdLst/>
              <a:ahLst/>
              <a:cxnLst/>
              <a:rect l="l" t="t" r="r" b="b"/>
              <a:pathLst>
                <a:path w="382" h="1501" extrusionOk="0">
                  <a:moveTo>
                    <a:pt x="29" y="1"/>
                  </a:moveTo>
                  <a:cubicBezTo>
                    <a:pt x="27" y="1"/>
                    <a:pt x="25" y="6"/>
                    <a:pt x="25" y="16"/>
                  </a:cubicBezTo>
                  <a:cubicBezTo>
                    <a:pt x="25" y="28"/>
                    <a:pt x="1" y="52"/>
                    <a:pt x="1" y="88"/>
                  </a:cubicBezTo>
                  <a:cubicBezTo>
                    <a:pt x="1" y="112"/>
                    <a:pt x="25" y="159"/>
                    <a:pt x="25" y="195"/>
                  </a:cubicBezTo>
                  <a:cubicBezTo>
                    <a:pt x="25" y="219"/>
                    <a:pt x="37" y="266"/>
                    <a:pt x="37" y="314"/>
                  </a:cubicBezTo>
                  <a:cubicBezTo>
                    <a:pt x="37" y="338"/>
                    <a:pt x="49" y="385"/>
                    <a:pt x="60" y="409"/>
                  </a:cubicBezTo>
                  <a:cubicBezTo>
                    <a:pt x="60" y="457"/>
                    <a:pt x="60" y="493"/>
                    <a:pt x="84" y="528"/>
                  </a:cubicBezTo>
                  <a:cubicBezTo>
                    <a:pt x="84" y="576"/>
                    <a:pt x="96" y="612"/>
                    <a:pt x="96" y="647"/>
                  </a:cubicBezTo>
                  <a:cubicBezTo>
                    <a:pt x="96" y="695"/>
                    <a:pt x="108" y="707"/>
                    <a:pt x="120" y="766"/>
                  </a:cubicBezTo>
                  <a:cubicBezTo>
                    <a:pt x="144" y="814"/>
                    <a:pt x="156" y="933"/>
                    <a:pt x="156" y="981"/>
                  </a:cubicBezTo>
                  <a:cubicBezTo>
                    <a:pt x="168" y="1016"/>
                    <a:pt x="180" y="1052"/>
                    <a:pt x="180" y="1100"/>
                  </a:cubicBezTo>
                  <a:cubicBezTo>
                    <a:pt x="180" y="1136"/>
                    <a:pt x="180" y="1171"/>
                    <a:pt x="203" y="1219"/>
                  </a:cubicBezTo>
                  <a:cubicBezTo>
                    <a:pt x="203" y="1255"/>
                    <a:pt x="215" y="1290"/>
                    <a:pt x="227" y="1314"/>
                  </a:cubicBezTo>
                  <a:cubicBezTo>
                    <a:pt x="227" y="1350"/>
                    <a:pt x="239" y="1409"/>
                    <a:pt x="239" y="1421"/>
                  </a:cubicBezTo>
                  <a:lnTo>
                    <a:pt x="239" y="1469"/>
                  </a:lnTo>
                  <a:lnTo>
                    <a:pt x="275" y="1493"/>
                  </a:lnTo>
                  <a:cubicBezTo>
                    <a:pt x="280" y="1498"/>
                    <a:pt x="287" y="1501"/>
                    <a:pt x="295" y="1501"/>
                  </a:cubicBezTo>
                  <a:cubicBezTo>
                    <a:pt x="319" y="1501"/>
                    <a:pt x="349" y="1475"/>
                    <a:pt x="358" y="1457"/>
                  </a:cubicBezTo>
                  <a:cubicBezTo>
                    <a:pt x="358" y="1421"/>
                    <a:pt x="382" y="1433"/>
                    <a:pt x="358" y="1421"/>
                  </a:cubicBezTo>
                  <a:lnTo>
                    <a:pt x="358" y="1397"/>
                  </a:lnTo>
                  <a:cubicBezTo>
                    <a:pt x="358" y="1362"/>
                    <a:pt x="346" y="1314"/>
                    <a:pt x="334" y="1290"/>
                  </a:cubicBezTo>
                  <a:cubicBezTo>
                    <a:pt x="322" y="1255"/>
                    <a:pt x="322" y="1219"/>
                    <a:pt x="299" y="1183"/>
                  </a:cubicBezTo>
                  <a:cubicBezTo>
                    <a:pt x="287" y="1159"/>
                    <a:pt x="287" y="1112"/>
                    <a:pt x="275" y="1076"/>
                  </a:cubicBezTo>
                  <a:cubicBezTo>
                    <a:pt x="263" y="1052"/>
                    <a:pt x="239" y="1005"/>
                    <a:pt x="239" y="981"/>
                  </a:cubicBezTo>
                  <a:cubicBezTo>
                    <a:pt x="227" y="933"/>
                    <a:pt x="239" y="897"/>
                    <a:pt x="239" y="862"/>
                  </a:cubicBezTo>
                  <a:cubicBezTo>
                    <a:pt x="227" y="814"/>
                    <a:pt x="227" y="778"/>
                    <a:pt x="215" y="755"/>
                  </a:cubicBezTo>
                  <a:cubicBezTo>
                    <a:pt x="203" y="719"/>
                    <a:pt x="203" y="683"/>
                    <a:pt x="180" y="647"/>
                  </a:cubicBezTo>
                  <a:cubicBezTo>
                    <a:pt x="168" y="624"/>
                    <a:pt x="156" y="576"/>
                    <a:pt x="156" y="540"/>
                  </a:cubicBezTo>
                  <a:cubicBezTo>
                    <a:pt x="144" y="516"/>
                    <a:pt x="144" y="469"/>
                    <a:pt x="120" y="445"/>
                  </a:cubicBezTo>
                  <a:cubicBezTo>
                    <a:pt x="108" y="409"/>
                    <a:pt x="120" y="445"/>
                    <a:pt x="108" y="397"/>
                  </a:cubicBezTo>
                  <a:cubicBezTo>
                    <a:pt x="96" y="350"/>
                    <a:pt x="60" y="183"/>
                    <a:pt x="60" y="147"/>
                  </a:cubicBezTo>
                  <a:cubicBezTo>
                    <a:pt x="60" y="100"/>
                    <a:pt x="60" y="112"/>
                    <a:pt x="49" y="100"/>
                  </a:cubicBezTo>
                  <a:lnTo>
                    <a:pt x="49" y="64"/>
                  </a:lnTo>
                  <a:cubicBezTo>
                    <a:pt x="49" y="52"/>
                    <a:pt x="49" y="40"/>
                    <a:pt x="37" y="40"/>
                  </a:cubicBezTo>
                  <a:cubicBezTo>
                    <a:pt x="37" y="1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10" name="Google Shape;20310;p28"/>
            <p:cNvSpPr/>
            <p:nvPr/>
          </p:nvSpPr>
          <p:spPr>
            <a:xfrm>
              <a:off x="3802850" y="2913750"/>
              <a:ext cx="8650" cy="40100"/>
            </a:xfrm>
            <a:custGeom>
              <a:avLst/>
              <a:gdLst/>
              <a:ahLst/>
              <a:cxnLst/>
              <a:rect l="l" t="t" r="r" b="b"/>
              <a:pathLst>
                <a:path w="346" h="1604" extrusionOk="0">
                  <a:moveTo>
                    <a:pt x="34" y="0"/>
                  </a:moveTo>
                  <a:cubicBezTo>
                    <a:pt x="31" y="0"/>
                    <a:pt x="28" y="2"/>
                    <a:pt x="24" y="6"/>
                  </a:cubicBezTo>
                  <a:cubicBezTo>
                    <a:pt x="24" y="18"/>
                    <a:pt x="0" y="53"/>
                    <a:pt x="0" y="77"/>
                  </a:cubicBezTo>
                  <a:lnTo>
                    <a:pt x="0" y="196"/>
                  </a:lnTo>
                  <a:cubicBezTo>
                    <a:pt x="0" y="244"/>
                    <a:pt x="0" y="291"/>
                    <a:pt x="24" y="315"/>
                  </a:cubicBezTo>
                  <a:cubicBezTo>
                    <a:pt x="24" y="363"/>
                    <a:pt x="36" y="387"/>
                    <a:pt x="36" y="434"/>
                  </a:cubicBezTo>
                  <a:lnTo>
                    <a:pt x="36" y="553"/>
                  </a:lnTo>
                  <a:cubicBezTo>
                    <a:pt x="36" y="601"/>
                    <a:pt x="36" y="625"/>
                    <a:pt x="48" y="672"/>
                  </a:cubicBezTo>
                  <a:cubicBezTo>
                    <a:pt x="48" y="720"/>
                    <a:pt x="60" y="744"/>
                    <a:pt x="60" y="792"/>
                  </a:cubicBezTo>
                  <a:cubicBezTo>
                    <a:pt x="60" y="851"/>
                    <a:pt x="84" y="970"/>
                    <a:pt x="96" y="1030"/>
                  </a:cubicBezTo>
                  <a:cubicBezTo>
                    <a:pt x="107" y="1089"/>
                    <a:pt x="119" y="1101"/>
                    <a:pt x="119" y="1149"/>
                  </a:cubicBezTo>
                  <a:cubicBezTo>
                    <a:pt x="119" y="1196"/>
                    <a:pt x="119" y="1244"/>
                    <a:pt x="143" y="1268"/>
                  </a:cubicBezTo>
                  <a:cubicBezTo>
                    <a:pt x="143" y="1315"/>
                    <a:pt x="155" y="1363"/>
                    <a:pt x="167" y="1387"/>
                  </a:cubicBezTo>
                  <a:cubicBezTo>
                    <a:pt x="179" y="1434"/>
                    <a:pt x="179" y="1482"/>
                    <a:pt x="203" y="1506"/>
                  </a:cubicBezTo>
                  <a:cubicBezTo>
                    <a:pt x="215" y="1542"/>
                    <a:pt x="203" y="1542"/>
                    <a:pt x="215" y="1554"/>
                  </a:cubicBezTo>
                  <a:cubicBezTo>
                    <a:pt x="226" y="1565"/>
                    <a:pt x="226" y="1565"/>
                    <a:pt x="238" y="1601"/>
                  </a:cubicBezTo>
                  <a:cubicBezTo>
                    <a:pt x="243" y="1603"/>
                    <a:pt x="248" y="1604"/>
                    <a:pt x="254" y="1604"/>
                  </a:cubicBezTo>
                  <a:cubicBezTo>
                    <a:pt x="286" y="1604"/>
                    <a:pt x="323" y="1574"/>
                    <a:pt x="334" y="1554"/>
                  </a:cubicBezTo>
                  <a:cubicBezTo>
                    <a:pt x="334" y="1518"/>
                    <a:pt x="346" y="1542"/>
                    <a:pt x="334" y="1518"/>
                  </a:cubicBezTo>
                  <a:lnTo>
                    <a:pt x="334" y="1494"/>
                  </a:lnTo>
                  <a:cubicBezTo>
                    <a:pt x="334" y="1458"/>
                    <a:pt x="322" y="1423"/>
                    <a:pt x="298" y="1375"/>
                  </a:cubicBezTo>
                  <a:cubicBezTo>
                    <a:pt x="286" y="1327"/>
                    <a:pt x="262" y="1196"/>
                    <a:pt x="238" y="1149"/>
                  </a:cubicBezTo>
                  <a:cubicBezTo>
                    <a:pt x="226" y="1089"/>
                    <a:pt x="215" y="1077"/>
                    <a:pt x="215" y="1030"/>
                  </a:cubicBezTo>
                  <a:cubicBezTo>
                    <a:pt x="203" y="982"/>
                    <a:pt x="215" y="958"/>
                    <a:pt x="215" y="911"/>
                  </a:cubicBezTo>
                  <a:cubicBezTo>
                    <a:pt x="203" y="863"/>
                    <a:pt x="203" y="839"/>
                    <a:pt x="179" y="792"/>
                  </a:cubicBezTo>
                  <a:cubicBezTo>
                    <a:pt x="179" y="744"/>
                    <a:pt x="167" y="720"/>
                    <a:pt x="167" y="672"/>
                  </a:cubicBezTo>
                  <a:cubicBezTo>
                    <a:pt x="167" y="625"/>
                    <a:pt x="155" y="601"/>
                    <a:pt x="143" y="553"/>
                  </a:cubicBezTo>
                  <a:cubicBezTo>
                    <a:pt x="143" y="506"/>
                    <a:pt x="119" y="470"/>
                    <a:pt x="119" y="434"/>
                  </a:cubicBezTo>
                  <a:lnTo>
                    <a:pt x="119" y="387"/>
                  </a:lnTo>
                  <a:cubicBezTo>
                    <a:pt x="119" y="351"/>
                    <a:pt x="96" y="172"/>
                    <a:pt x="96" y="125"/>
                  </a:cubicBezTo>
                  <a:lnTo>
                    <a:pt x="96" y="77"/>
                  </a:lnTo>
                  <a:lnTo>
                    <a:pt x="96" y="30"/>
                  </a:lnTo>
                  <a:cubicBezTo>
                    <a:pt x="96" y="18"/>
                    <a:pt x="96" y="6"/>
                    <a:pt x="84" y="6"/>
                  </a:cubicBezTo>
                  <a:cubicBezTo>
                    <a:pt x="52" y="6"/>
                    <a:pt x="41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11" name="Google Shape;20311;p28"/>
            <p:cNvSpPr/>
            <p:nvPr/>
          </p:nvSpPr>
          <p:spPr>
            <a:xfrm>
              <a:off x="3818925" y="2922875"/>
              <a:ext cx="10725" cy="39025"/>
            </a:xfrm>
            <a:custGeom>
              <a:avLst/>
              <a:gdLst/>
              <a:ahLst/>
              <a:cxnLst/>
              <a:rect l="l" t="t" r="r" b="b"/>
              <a:pathLst>
                <a:path w="429" h="1561" extrusionOk="0">
                  <a:moveTo>
                    <a:pt x="6" y="1"/>
                  </a:moveTo>
                  <a:cubicBezTo>
                    <a:pt x="3" y="1"/>
                    <a:pt x="0" y="4"/>
                    <a:pt x="0" y="10"/>
                  </a:cubicBezTo>
                  <a:lnTo>
                    <a:pt x="0" y="93"/>
                  </a:lnTo>
                  <a:cubicBezTo>
                    <a:pt x="12" y="129"/>
                    <a:pt x="48" y="248"/>
                    <a:pt x="60" y="296"/>
                  </a:cubicBezTo>
                  <a:cubicBezTo>
                    <a:pt x="72" y="343"/>
                    <a:pt x="95" y="367"/>
                    <a:pt x="95" y="415"/>
                  </a:cubicBezTo>
                  <a:cubicBezTo>
                    <a:pt x="107" y="462"/>
                    <a:pt x="107" y="486"/>
                    <a:pt x="107" y="534"/>
                  </a:cubicBezTo>
                  <a:cubicBezTo>
                    <a:pt x="119" y="581"/>
                    <a:pt x="119" y="605"/>
                    <a:pt x="131" y="653"/>
                  </a:cubicBezTo>
                  <a:cubicBezTo>
                    <a:pt x="155" y="700"/>
                    <a:pt x="155" y="712"/>
                    <a:pt x="167" y="772"/>
                  </a:cubicBezTo>
                  <a:cubicBezTo>
                    <a:pt x="179" y="819"/>
                    <a:pt x="191" y="939"/>
                    <a:pt x="215" y="998"/>
                  </a:cubicBezTo>
                  <a:cubicBezTo>
                    <a:pt x="226" y="1058"/>
                    <a:pt x="238" y="1069"/>
                    <a:pt x="238" y="1117"/>
                  </a:cubicBezTo>
                  <a:cubicBezTo>
                    <a:pt x="250" y="1153"/>
                    <a:pt x="238" y="1189"/>
                    <a:pt x="250" y="1236"/>
                  </a:cubicBezTo>
                  <a:cubicBezTo>
                    <a:pt x="250" y="1272"/>
                    <a:pt x="274" y="1308"/>
                    <a:pt x="286" y="1355"/>
                  </a:cubicBezTo>
                  <a:cubicBezTo>
                    <a:pt x="286" y="1379"/>
                    <a:pt x="298" y="1439"/>
                    <a:pt x="298" y="1474"/>
                  </a:cubicBezTo>
                  <a:lnTo>
                    <a:pt x="298" y="1510"/>
                  </a:lnTo>
                  <a:cubicBezTo>
                    <a:pt x="298" y="1534"/>
                    <a:pt x="310" y="1534"/>
                    <a:pt x="334" y="1558"/>
                  </a:cubicBezTo>
                  <a:cubicBezTo>
                    <a:pt x="336" y="1560"/>
                    <a:pt x="339" y="1561"/>
                    <a:pt x="344" y="1561"/>
                  </a:cubicBezTo>
                  <a:cubicBezTo>
                    <a:pt x="365" y="1561"/>
                    <a:pt x="407" y="1539"/>
                    <a:pt x="417" y="1510"/>
                  </a:cubicBezTo>
                  <a:cubicBezTo>
                    <a:pt x="417" y="1486"/>
                    <a:pt x="429" y="1498"/>
                    <a:pt x="429" y="1486"/>
                  </a:cubicBezTo>
                  <a:lnTo>
                    <a:pt x="429" y="1450"/>
                  </a:lnTo>
                  <a:cubicBezTo>
                    <a:pt x="429" y="1427"/>
                    <a:pt x="417" y="1379"/>
                    <a:pt x="405" y="1331"/>
                  </a:cubicBezTo>
                  <a:cubicBezTo>
                    <a:pt x="393" y="1308"/>
                    <a:pt x="393" y="1260"/>
                    <a:pt x="369" y="1212"/>
                  </a:cubicBezTo>
                  <a:cubicBezTo>
                    <a:pt x="357" y="1177"/>
                    <a:pt x="357" y="1141"/>
                    <a:pt x="345" y="1093"/>
                  </a:cubicBezTo>
                  <a:cubicBezTo>
                    <a:pt x="334" y="1058"/>
                    <a:pt x="310" y="1022"/>
                    <a:pt x="310" y="974"/>
                  </a:cubicBezTo>
                  <a:cubicBezTo>
                    <a:pt x="298" y="939"/>
                    <a:pt x="310" y="903"/>
                    <a:pt x="298" y="855"/>
                  </a:cubicBezTo>
                  <a:cubicBezTo>
                    <a:pt x="286" y="819"/>
                    <a:pt x="274" y="784"/>
                    <a:pt x="274" y="736"/>
                  </a:cubicBezTo>
                  <a:cubicBezTo>
                    <a:pt x="250" y="700"/>
                    <a:pt x="250" y="665"/>
                    <a:pt x="238" y="617"/>
                  </a:cubicBezTo>
                  <a:cubicBezTo>
                    <a:pt x="226" y="581"/>
                    <a:pt x="215" y="546"/>
                    <a:pt x="191" y="522"/>
                  </a:cubicBezTo>
                  <a:cubicBezTo>
                    <a:pt x="179" y="486"/>
                    <a:pt x="167" y="438"/>
                    <a:pt x="155" y="415"/>
                  </a:cubicBezTo>
                  <a:cubicBezTo>
                    <a:pt x="131" y="379"/>
                    <a:pt x="155" y="415"/>
                    <a:pt x="131" y="367"/>
                  </a:cubicBezTo>
                  <a:cubicBezTo>
                    <a:pt x="119" y="319"/>
                    <a:pt x="60" y="165"/>
                    <a:pt x="60" y="117"/>
                  </a:cubicBezTo>
                  <a:cubicBezTo>
                    <a:pt x="48" y="69"/>
                    <a:pt x="48" y="81"/>
                    <a:pt x="48" y="69"/>
                  </a:cubicBezTo>
                  <a:cubicBezTo>
                    <a:pt x="48" y="57"/>
                    <a:pt x="48" y="46"/>
                    <a:pt x="36" y="46"/>
                  </a:cubicBezTo>
                  <a:cubicBezTo>
                    <a:pt x="36" y="22"/>
                    <a:pt x="12" y="10"/>
                    <a:pt x="12" y="10"/>
                  </a:cubicBezTo>
                  <a:cubicBezTo>
                    <a:pt x="12" y="4"/>
                    <a:pt x="9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12" name="Google Shape;20312;p28"/>
            <p:cNvSpPr/>
            <p:nvPr/>
          </p:nvSpPr>
          <p:spPr>
            <a:xfrm>
              <a:off x="3832025" y="2936800"/>
              <a:ext cx="9550" cy="25675"/>
            </a:xfrm>
            <a:custGeom>
              <a:avLst/>
              <a:gdLst/>
              <a:ahLst/>
              <a:cxnLst/>
              <a:rect l="l" t="t" r="r" b="b"/>
              <a:pathLst>
                <a:path w="382" h="1027" extrusionOk="0">
                  <a:moveTo>
                    <a:pt x="72" y="1"/>
                  </a:moveTo>
                  <a:cubicBezTo>
                    <a:pt x="24" y="36"/>
                    <a:pt x="24" y="36"/>
                    <a:pt x="12" y="36"/>
                  </a:cubicBezTo>
                  <a:cubicBezTo>
                    <a:pt x="12" y="48"/>
                    <a:pt x="0" y="72"/>
                    <a:pt x="12" y="84"/>
                  </a:cubicBezTo>
                  <a:cubicBezTo>
                    <a:pt x="12" y="96"/>
                    <a:pt x="24" y="120"/>
                    <a:pt x="24" y="155"/>
                  </a:cubicBezTo>
                  <a:cubicBezTo>
                    <a:pt x="24" y="191"/>
                    <a:pt x="48" y="203"/>
                    <a:pt x="48" y="227"/>
                  </a:cubicBezTo>
                  <a:cubicBezTo>
                    <a:pt x="48" y="262"/>
                    <a:pt x="60" y="274"/>
                    <a:pt x="72" y="298"/>
                  </a:cubicBezTo>
                  <a:cubicBezTo>
                    <a:pt x="72" y="334"/>
                    <a:pt x="72" y="346"/>
                    <a:pt x="83" y="382"/>
                  </a:cubicBezTo>
                  <a:cubicBezTo>
                    <a:pt x="83" y="405"/>
                    <a:pt x="107" y="417"/>
                    <a:pt x="107" y="453"/>
                  </a:cubicBezTo>
                  <a:cubicBezTo>
                    <a:pt x="107" y="489"/>
                    <a:pt x="119" y="501"/>
                    <a:pt x="131" y="524"/>
                  </a:cubicBezTo>
                  <a:cubicBezTo>
                    <a:pt x="143" y="560"/>
                    <a:pt x="143" y="632"/>
                    <a:pt x="167" y="679"/>
                  </a:cubicBezTo>
                  <a:cubicBezTo>
                    <a:pt x="179" y="703"/>
                    <a:pt x="191" y="715"/>
                    <a:pt x="191" y="751"/>
                  </a:cubicBezTo>
                  <a:cubicBezTo>
                    <a:pt x="191" y="786"/>
                    <a:pt x="191" y="798"/>
                    <a:pt x="202" y="822"/>
                  </a:cubicBezTo>
                  <a:cubicBezTo>
                    <a:pt x="202" y="858"/>
                    <a:pt x="226" y="870"/>
                    <a:pt x="238" y="893"/>
                  </a:cubicBezTo>
                  <a:cubicBezTo>
                    <a:pt x="238" y="929"/>
                    <a:pt x="250" y="953"/>
                    <a:pt x="250" y="977"/>
                  </a:cubicBezTo>
                  <a:lnTo>
                    <a:pt x="250" y="1001"/>
                  </a:lnTo>
                  <a:cubicBezTo>
                    <a:pt x="262" y="1024"/>
                    <a:pt x="262" y="1024"/>
                    <a:pt x="286" y="1024"/>
                  </a:cubicBezTo>
                  <a:cubicBezTo>
                    <a:pt x="287" y="1026"/>
                    <a:pt x="290" y="1027"/>
                    <a:pt x="293" y="1027"/>
                  </a:cubicBezTo>
                  <a:cubicBezTo>
                    <a:pt x="313" y="1027"/>
                    <a:pt x="359" y="997"/>
                    <a:pt x="369" y="977"/>
                  </a:cubicBezTo>
                  <a:cubicBezTo>
                    <a:pt x="369" y="971"/>
                    <a:pt x="369" y="971"/>
                    <a:pt x="371" y="971"/>
                  </a:cubicBezTo>
                  <a:cubicBezTo>
                    <a:pt x="372" y="971"/>
                    <a:pt x="375" y="971"/>
                    <a:pt x="381" y="965"/>
                  </a:cubicBezTo>
                  <a:lnTo>
                    <a:pt x="381" y="941"/>
                  </a:lnTo>
                  <a:cubicBezTo>
                    <a:pt x="381" y="929"/>
                    <a:pt x="369" y="905"/>
                    <a:pt x="357" y="870"/>
                  </a:cubicBezTo>
                  <a:cubicBezTo>
                    <a:pt x="345" y="858"/>
                    <a:pt x="345" y="822"/>
                    <a:pt x="322" y="798"/>
                  </a:cubicBezTo>
                  <a:cubicBezTo>
                    <a:pt x="310" y="763"/>
                    <a:pt x="310" y="751"/>
                    <a:pt x="298" y="727"/>
                  </a:cubicBezTo>
                  <a:cubicBezTo>
                    <a:pt x="286" y="691"/>
                    <a:pt x="262" y="679"/>
                    <a:pt x="262" y="643"/>
                  </a:cubicBezTo>
                  <a:cubicBezTo>
                    <a:pt x="250" y="620"/>
                    <a:pt x="262" y="608"/>
                    <a:pt x="262" y="572"/>
                  </a:cubicBezTo>
                  <a:cubicBezTo>
                    <a:pt x="250" y="548"/>
                    <a:pt x="250" y="524"/>
                    <a:pt x="238" y="501"/>
                  </a:cubicBezTo>
                  <a:cubicBezTo>
                    <a:pt x="226" y="465"/>
                    <a:pt x="226" y="453"/>
                    <a:pt x="202" y="429"/>
                  </a:cubicBezTo>
                  <a:cubicBezTo>
                    <a:pt x="191" y="393"/>
                    <a:pt x="179" y="382"/>
                    <a:pt x="179" y="346"/>
                  </a:cubicBezTo>
                  <a:cubicBezTo>
                    <a:pt x="167" y="322"/>
                    <a:pt x="167" y="310"/>
                    <a:pt x="143" y="274"/>
                  </a:cubicBezTo>
                  <a:cubicBezTo>
                    <a:pt x="137" y="262"/>
                    <a:pt x="137" y="262"/>
                    <a:pt x="138" y="262"/>
                  </a:cubicBezTo>
                  <a:cubicBezTo>
                    <a:pt x="140" y="262"/>
                    <a:pt x="143" y="262"/>
                    <a:pt x="143" y="251"/>
                  </a:cubicBezTo>
                  <a:cubicBezTo>
                    <a:pt x="131" y="215"/>
                    <a:pt x="107" y="108"/>
                    <a:pt x="107" y="84"/>
                  </a:cubicBezTo>
                  <a:cubicBezTo>
                    <a:pt x="107" y="48"/>
                    <a:pt x="107" y="60"/>
                    <a:pt x="83" y="48"/>
                  </a:cubicBezTo>
                  <a:lnTo>
                    <a:pt x="83" y="24"/>
                  </a:lnTo>
                  <a:cubicBezTo>
                    <a:pt x="83" y="1"/>
                    <a:pt x="72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13" name="Google Shape;20313;p28"/>
            <p:cNvSpPr/>
            <p:nvPr/>
          </p:nvSpPr>
          <p:spPr>
            <a:xfrm>
              <a:off x="3857025" y="2981975"/>
              <a:ext cx="18475" cy="50825"/>
            </a:xfrm>
            <a:custGeom>
              <a:avLst/>
              <a:gdLst/>
              <a:ahLst/>
              <a:cxnLst/>
              <a:rect l="l" t="t" r="r" b="b"/>
              <a:pathLst>
                <a:path w="739" h="2033" extrusionOk="0">
                  <a:moveTo>
                    <a:pt x="33" y="0"/>
                  </a:moveTo>
                  <a:cubicBezTo>
                    <a:pt x="24" y="0"/>
                    <a:pt x="0" y="21"/>
                    <a:pt x="0" y="51"/>
                  </a:cubicBezTo>
                  <a:cubicBezTo>
                    <a:pt x="0" y="75"/>
                    <a:pt x="0" y="87"/>
                    <a:pt x="12" y="146"/>
                  </a:cubicBezTo>
                  <a:cubicBezTo>
                    <a:pt x="24" y="206"/>
                    <a:pt x="72" y="372"/>
                    <a:pt x="95" y="432"/>
                  </a:cubicBezTo>
                  <a:cubicBezTo>
                    <a:pt x="119" y="491"/>
                    <a:pt x="131" y="539"/>
                    <a:pt x="155" y="587"/>
                  </a:cubicBezTo>
                  <a:cubicBezTo>
                    <a:pt x="179" y="646"/>
                    <a:pt x="191" y="682"/>
                    <a:pt x="203" y="730"/>
                  </a:cubicBezTo>
                  <a:cubicBezTo>
                    <a:pt x="215" y="789"/>
                    <a:pt x="238" y="837"/>
                    <a:pt x="250" y="884"/>
                  </a:cubicBezTo>
                  <a:cubicBezTo>
                    <a:pt x="262" y="944"/>
                    <a:pt x="274" y="968"/>
                    <a:pt x="310" y="1027"/>
                  </a:cubicBezTo>
                  <a:cubicBezTo>
                    <a:pt x="322" y="1099"/>
                    <a:pt x="369" y="1253"/>
                    <a:pt x="393" y="1325"/>
                  </a:cubicBezTo>
                  <a:cubicBezTo>
                    <a:pt x="417" y="1396"/>
                    <a:pt x="441" y="1420"/>
                    <a:pt x="453" y="1480"/>
                  </a:cubicBezTo>
                  <a:cubicBezTo>
                    <a:pt x="476" y="1539"/>
                    <a:pt x="488" y="1575"/>
                    <a:pt x="500" y="1623"/>
                  </a:cubicBezTo>
                  <a:cubicBezTo>
                    <a:pt x="512" y="1670"/>
                    <a:pt x="548" y="1730"/>
                    <a:pt x="560" y="1777"/>
                  </a:cubicBezTo>
                  <a:cubicBezTo>
                    <a:pt x="572" y="1813"/>
                    <a:pt x="584" y="1873"/>
                    <a:pt x="607" y="1920"/>
                  </a:cubicBezTo>
                  <a:cubicBezTo>
                    <a:pt x="619" y="1956"/>
                    <a:pt x="607" y="1956"/>
                    <a:pt x="619" y="1980"/>
                  </a:cubicBezTo>
                  <a:cubicBezTo>
                    <a:pt x="631" y="2015"/>
                    <a:pt x="631" y="1992"/>
                    <a:pt x="667" y="2027"/>
                  </a:cubicBezTo>
                  <a:cubicBezTo>
                    <a:pt x="670" y="2031"/>
                    <a:pt x="674" y="2032"/>
                    <a:pt x="678" y="2032"/>
                  </a:cubicBezTo>
                  <a:cubicBezTo>
                    <a:pt x="703" y="2032"/>
                    <a:pt x="738" y="1976"/>
                    <a:pt x="738" y="1956"/>
                  </a:cubicBezTo>
                  <a:lnTo>
                    <a:pt x="738" y="1920"/>
                  </a:lnTo>
                  <a:cubicBezTo>
                    <a:pt x="738" y="1908"/>
                    <a:pt x="738" y="1908"/>
                    <a:pt x="726" y="1873"/>
                  </a:cubicBezTo>
                  <a:cubicBezTo>
                    <a:pt x="703" y="1849"/>
                    <a:pt x="679" y="1765"/>
                    <a:pt x="667" y="1730"/>
                  </a:cubicBezTo>
                  <a:cubicBezTo>
                    <a:pt x="643" y="1682"/>
                    <a:pt x="631" y="1623"/>
                    <a:pt x="607" y="1575"/>
                  </a:cubicBezTo>
                  <a:cubicBezTo>
                    <a:pt x="584" y="1539"/>
                    <a:pt x="560" y="1468"/>
                    <a:pt x="548" y="1432"/>
                  </a:cubicBezTo>
                  <a:cubicBezTo>
                    <a:pt x="524" y="1384"/>
                    <a:pt x="500" y="1337"/>
                    <a:pt x="488" y="1277"/>
                  </a:cubicBezTo>
                  <a:cubicBezTo>
                    <a:pt x="465" y="1242"/>
                    <a:pt x="465" y="1170"/>
                    <a:pt x="453" y="1134"/>
                  </a:cubicBezTo>
                  <a:cubicBezTo>
                    <a:pt x="441" y="1087"/>
                    <a:pt x="405" y="1027"/>
                    <a:pt x="393" y="980"/>
                  </a:cubicBezTo>
                  <a:cubicBezTo>
                    <a:pt x="381" y="944"/>
                    <a:pt x="369" y="872"/>
                    <a:pt x="334" y="837"/>
                  </a:cubicBezTo>
                  <a:cubicBezTo>
                    <a:pt x="322" y="789"/>
                    <a:pt x="286" y="730"/>
                    <a:pt x="274" y="682"/>
                  </a:cubicBezTo>
                  <a:cubicBezTo>
                    <a:pt x="262" y="646"/>
                    <a:pt x="238" y="575"/>
                    <a:pt x="215" y="539"/>
                  </a:cubicBezTo>
                  <a:cubicBezTo>
                    <a:pt x="203" y="491"/>
                    <a:pt x="215" y="539"/>
                    <a:pt x="203" y="480"/>
                  </a:cubicBezTo>
                  <a:cubicBezTo>
                    <a:pt x="191" y="420"/>
                    <a:pt x="95" y="206"/>
                    <a:pt x="84" y="146"/>
                  </a:cubicBezTo>
                  <a:cubicBezTo>
                    <a:pt x="72" y="87"/>
                    <a:pt x="72" y="122"/>
                    <a:pt x="72" y="87"/>
                  </a:cubicBezTo>
                  <a:cubicBezTo>
                    <a:pt x="48" y="63"/>
                    <a:pt x="48" y="63"/>
                    <a:pt x="48" y="51"/>
                  </a:cubicBezTo>
                  <a:cubicBezTo>
                    <a:pt x="48" y="27"/>
                    <a:pt x="36" y="15"/>
                    <a:pt x="36" y="3"/>
                  </a:cubicBezTo>
                  <a:cubicBezTo>
                    <a:pt x="36" y="1"/>
                    <a:pt x="35" y="0"/>
                    <a:pt x="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14" name="Google Shape;20314;p28"/>
            <p:cNvSpPr/>
            <p:nvPr/>
          </p:nvSpPr>
          <p:spPr>
            <a:xfrm>
              <a:off x="3875475" y="2997725"/>
              <a:ext cx="7750" cy="29075"/>
            </a:xfrm>
            <a:custGeom>
              <a:avLst/>
              <a:gdLst/>
              <a:ahLst/>
              <a:cxnLst/>
              <a:rect l="l" t="t" r="r" b="b"/>
              <a:pathLst>
                <a:path w="310" h="1163" extrusionOk="0">
                  <a:moveTo>
                    <a:pt x="31" y="1"/>
                  </a:moveTo>
                  <a:cubicBezTo>
                    <a:pt x="28" y="1"/>
                    <a:pt x="22" y="6"/>
                    <a:pt x="12" y="16"/>
                  </a:cubicBezTo>
                  <a:cubicBezTo>
                    <a:pt x="12" y="28"/>
                    <a:pt x="0" y="40"/>
                    <a:pt x="0" y="76"/>
                  </a:cubicBezTo>
                  <a:cubicBezTo>
                    <a:pt x="0" y="88"/>
                    <a:pt x="0" y="135"/>
                    <a:pt x="12" y="147"/>
                  </a:cubicBezTo>
                  <a:cubicBezTo>
                    <a:pt x="12" y="171"/>
                    <a:pt x="36" y="207"/>
                    <a:pt x="36" y="231"/>
                  </a:cubicBezTo>
                  <a:cubicBezTo>
                    <a:pt x="36" y="266"/>
                    <a:pt x="48" y="290"/>
                    <a:pt x="48" y="326"/>
                  </a:cubicBezTo>
                  <a:lnTo>
                    <a:pt x="48" y="409"/>
                  </a:lnTo>
                  <a:cubicBezTo>
                    <a:pt x="48" y="445"/>
                    <a:pt x="48" y="469"/>
                    <a:pt x="60" y="504"/>
                  </a:cubicBezTo>
                  <a:cubicBezTo>
                    <a:pt x="60" y="528"/>
                    <a:pt x="72" y="552"/>
                    <a:pt x="72" y="588"/>
                  </a:cubicBezTo>
                  <a:cubicBezTo>
                    <a:pt x="72" y="635"/>
                    <a:pt x="96" y="707"/>
                    <a:pt x="108" y="754"/>
                  </a:cubicBezTo>
                  <a:cubicBezTo>
                    <a:pt x="108" y="802"/>
                    <a:pt x="131" y="814"/>
                    <a:pt x="131" y="850"/>
                  </a:cubicBezTo>
                  <a:cubicBezTo>
                    <a:pt x="131" y="873"/>
                    <a:pt x="131" y="909"/>
                    <a:pt x="155" y="933"/>
                  </a:cubicBezTo>
                  <a:cubicBezTo>
                    <a:pt x="155" y="969"/>
                    <a:pt x="167" y="993"/>
                    <a:pt x="167" y="1028"/>
                  </a:cubicBezTo>
                  <a:cubicBezTo>
                    <a:pt x="167" y="1052"/>
                    <a:pt x="179" y="1088"/>
                    <a:pt x="179" y="1100"/>
                  </a:cubicBezTo>
                  <a:lnTo>
                    <a:pt x="179" y="1123"/>
                  </a:lnTo>
                  <a:cubicBezTo>
                    <a:pt x="179" y="1147"/>
                    <a:pt x="191" y="1147"/>
                    <a:pt x="215" y="1159"/>
                  </a:cubicBezTo>
                  <a:cubicBezTo>
                    <a:pt x="217" y="1161"/>
                    <a:pt x="221" y="1162"/>
                    <a:pt x="225" y="1162"/>
                  </a:cubicBezTo>
                  <a:cubicBezTo>
                    <a:pt x="247" y="1162"/>
                    <a:pt x="288" y="1143"/>
                    <a:pt x="298" y="1123"/>
                  </a:cubicBezTo>
                  <a:lnTo>
                    <a:pt x="310" y="1112"/>
                  </a:lnTo>
                  <a:lnTo>
                    <a:pt x="310" y="1088"/>
                  </a:lnTo>
                  <a:cubicBezTo>
                    <a:pt x="310" y="1064"/>
                    <a:pt x="298" y="1028"/>
                    <a:pt x="286" y="1004"/>
                  </a:cubicBezTo>
                  <a:cubicBezTo>
                    <a:pt x="286" y="981"/>
                    <a:pt x="274" y="945"/>
                    <a:pt x="274" y="921"/>
                  </a:cubicBezTo>
                  <a:cubicBezTo>
                    <a:pt x="250" y="885"/>
                    <a:pt x="250" y="862"/>
                    <a:pt x="239" y="826"/>
                  </a:cubicBezTo>
                  <a:cubicBezTo>
                    <a:pt x="227" y="802"/>
                    <a:pt x="215" y="766"/>
                    <a:pt x="215" y="754"/>
                  </a:cubicBezTo>
                  <a:lnTo>
                    <a:pt x="215" y="671"/>
                  </a:lnTo>
                  <a:cubicBezTo>
                    <a:pt x="215" y="635"/>
                    <a:pt x="191" y="612"/>
                    <a:pt x="179" y="576"/>
                  </a:cubicBezTo>
                  <a:cubicBezTo>
                    <a:pt x="179" y="552"/>
                    <a:pt x="167" y="516"/>
                    <a:pt x="167" y="492"/>
                  </a:cubicBezTo>
                  <a:cubicBezTo>
                    <a:pt x="155" y="457"/>
                    <a:pt x="155" y="433"/>
                    <a:pt x="131" y="409"/>
                  </a:cubicBezTo>
                  <a:cubicBezTo>
                    <a:pt x="119" y="385"/>
                    <a:pt x="119" y="350"/>
                    <a:pt x="108" y="338"/>
                  </a:cubicBezTo>
                  <a:lnTo>
                    <a:pt x="108" y="314"/>
                  </a:lnTo>
                  <a:cubicBezTo>
                    <a:pt x="96" y="278"/>
                    <a:pt x="60" y="159"/>
                    <a:pt x="60" y="135"/>
                  </a:cubicBezTo>
                  <a:cubicBezTo>
                    <a:pt x="60" y="100"/>
                    <a:pt x="60" y="111"/>
                    <a:pt x="48" y="100"/>
                  </a:cubicBezTo>
                  <a:lnTo>
                    <a:pt x="48" y="64"/>
                  </a:lnTo>
                  <a:cubicBezTo>
                    <a:pt x="48" y="52"/>
                    <a:pt x="48" y="52"/>
                    <a:pt x="36" y="40"/>
                  </a:cubicBezTo>
                  <a:cubicBezTo>
                    <a:pt x="36" y="12"/>
                    <a:pt x="36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15" name="Google Shape;20315;p28"/>
            <p:cNvSpPr/>
            <p:nvPr/>
          </p:nvSpPr>
          <p:spPr>
            <a:xfrm>
              <a:off x="3887375" y="3010625"/>
              <a:ext cx="7175" cy="20550"/>
            </a:xfrm>
            <a:custGeom>
              <a:avLst/>
              <a:gdLst/>
              <a:ahLst/>
              <a:cxnLst/>
              <a:rect l="l" t="t" r="r" b="b"/>
              <a:pathLst>
                <a:path w="287" h="822" extrusionOk="0">
                  <a:moveTo>
                    <a:pt x="13" y="0"/>
                  </a:moveTo>
                  <a:cubicBezTo>
                    <a:pt x="20" y="0"/>
                    <a:pt x="26" y="2"/>
                    <a:pt x="29" y="3"/>
                  </a:cubicBezTo>
                  <a:lnTo>
                    <a:pt x="29" y="3"/>
                  </a:lnTo>
                  <a:cubicBezTo>
                    <a:pt x="33" y="0"/>
                    <a:pt x="28" y="0"/>
                    <a:pt x="13" y="0"/>
                  </a:cubicBezTo>
                  <a:close/>
                  <a:moveTo>
                    <a:pt x="29" y="3"/>
                  </a:moveTo>
                  <a:cubicBezTo>
                    <a:pt x="27" y="5"/>
                    <a:pt x="21" y="8"/>
                    <a:pt x="13" y="12"/>
                  </a:cubicBezTo>
                  <a:cubicBezTo>
                    <a:pt x="13" y="36"/>
                    <a:pt x="1" y="48"/>
                    <a:pt x="1" y="60"/>
                  </a:cubicBezTo>
                  <a:cubicBezTo>
                    <a:pt x="1" y="72"/>
                    <a:pt x="1" y="107"/>
                    <a:pt x="13" y="119"/>
                  </a:cubicBezTo>
                  <a:cubicBezTo>
                    <a:pt x="13" y="131"/>
                    <a:pt x="36" y="167"/>
                    <a:pt x="36" y="179"/>
                  </a:cubicBezTo>
                  <a:cubicBezTo>
                    <a:pt x="36" y="191"/>
                    <a:pt x="48" y="226"/>
                    <a:pt x="48" y="238"/>
                  </a:cubicBezTo>
                  <a:lnTo>
                    <a:pt x="48" y="298"/>
                  </a:lnTo>
                  <a:cubicBezTo>
                    <a:pt x="48" y="310"/>
                    <a:pt x="48" y="346"/>
                    <a:pt x="60" y="357"/>
                  </a:cubicBezTo>
                  <a:cubicBezTo>
                    <a:pt x="60" y="381"/>
                    <a:pt x="72" y="381"/>
                    <a:pt x="72" y="417"/>
                  </a:cubicBezTo>
                  <a:cubicBezTo>
                    <a:pt x="72" y="441"/>
                    <a:pt x="96" y="500"/>
                    <a:pt x="96" y="536"/>
                  </a:cubicBezTo>
                  <a:cubicBezTo>
                    <a:pt x="96" y="560"/>
                    <a:pt x="108" y="560"/>
                    <a:pt x="120" y="596"/>
                  </a:cubicBezTo>
                  <a:lnTo>
                    <a:pt x="120" y="655"/>
                  </a:lnTo>
                  <a:cubicBezTo>
                    <a:pt x="120" y="667"/>
                    <a:pt x="132" y="703"/>
                    <a:pt x="132" y="715"/>
                  </a:cubicBezTo>
                  <a:cubicBezTo>
                    <a:pt x="132" y="727"/>
                    <a:pt x="155" y="762"/>
                    <a:pt x="155" y="774"/>
                  </a:cubicBezTo>
                  <a:lnTo>
                    <a:pt x="155" y="798"/>
                  </a:lnTo>
                  <a:cubicBezTo>
                    <a:pt x="155" y="822"/>
                    <a:pt x="167" y="822"/>
                    <a:pt x="179" y="822"/>
                  </a:cubicBezTo>
                  <a:cubicBezTo>
                    <a:pt x="191" y="822"/>
                    <a:pt x="251" y="798"/>
                    <a:pt x="274" y="786"/>
                  </a:cubicBezTo>
                  <a:lnTo>
                    <a:pt x="286" y="774"/>
                  </a:lnTo>
                  <a:lnTo>
                    <a:pt x="286" y="762"/>
                  </a:lnTo>
                  <a:cubicBezTo>
                    <a:pt x="286" y="738"/>
                    <a:pt x="274" y="715"/>
                    <a:pt x="251" y="703"/>
                  </a:cubicBezTo>
                  <a:cubicBezTo>
                    <a:pt x="251" y="679"/>
                    <a:pt x="239" y="655"/>
                    <a:pt x="239" y="643"/>
                  </a:cubicBezTo>
                  <a:cubicBezTo>
                    <a:pt x="239" y="619"/>
                    <a:pt x="227" y="596"/>
                    <a:pt x="215" y="584"/>
                  </a:cubicBezTo>
                  <a:cubicBezTo>
                    <a:pt x="191" y="560"/>
                    <a:pt x="191" y="548"/>
                    <a:pt x="179" y="524"/>
                  </a:cubicBezTo>
                  <a:lnTo>
                    <a:pt x="179" y="465"/>
                  </a:lnTo>
                  <a:cubicBezTo>
                    <a:pt x="179" y="441"/>
                    <a:pt x="167" y="417"/>
                    <a:pt x="155" y="405"/>
                  </a:cubicBezTo>
                  <a:cubicBezTo>
                    <a:pt x="155" y="381"/>
                    <a:pt x="132" y="357"/>
                    <a:pt x="132" y="346"/>
                  </a:cubicBezTo>
                  <a:cubicBezTo>
                    <a:pt x="132" y="322"/>
                    <a:pt x="120" y="298"/>
                    <a:pt x="108" y="286"/>
                  </a:cubicBezTo>
                  <a:cubicBezTo>
                    <a:pt x="108" y="262"/>
                    <a:pt x="96" y="238"/>
                    <a:pt x="72" y="226"/>
                  </a:cubicBezTo>
                  <a:lnTo>
                    <a:pt x="72" y="191"/>
                  </a:lnTo>
                  <a:cubicBezTo>
                    <a:pt x="72" y="167"/>
                    <a:pt x="48" y="84"/>
                    <a:pt x="36" y="60"/>
                  </a:cubicBezTo>
                  <a:lnTo>
                    <a:pt x="36" y="24"/>
                  </a:lnTo>
                  <a:lnTo>
                    <a:pt x="36" y="12"/>
                  </a:lnTo>
                  <a:cubicBezTo>
                    <a:pt x="36" y="12"/>
                    <a:pt x="36" y="7"/>
                    <a:pt x="29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16" name="Google Shape;20316;p28"/>
            <p:cNvSpPr/>
            <p:nvPr/>
          </p:nvSpPr>
          <p:spPr>
            <a:xfrm>
              <a:off x="3899275" y="3017575"/>
              <a:ext cx="5400" cy="22150"/>
            </a:xfrm>
            <a:custGeom>
              <a:avLst/>
              <a:gdLst/>
              <a:ahLst/>
              <a:cxnLst/>
              <a:rect l="l" t="t" r="r" b="b"/>
              <a:pathLst>
                <a:path w="216" h="886" extrusionOk="0">
                  <a:moveTo>
                    <a:pt x="16" y="1"/>
                  </a:moveTo>
                  <a:cubicBezTo>
                    <a:pt x="13" y="1"/>
                    <a:pt x="13" y="4"/>
                    <a:pt x="13" y="8"/>
                  </a:cubicBezTo>
                  <a:cubicBezTo>
                    <a:pt x="13" y="20"/>
                    <a:pt x="1" y="32"/>
                    <a:pt x="1" y="44"/>
                  </a:cubicBezTo>
                  <a:lnTo>
                    <a:pt x="1" y="103"/>
                  </a:lnTo>
                  <a:lnTo>
                    <a:pt x="1" y="163"/>
                  </a:lnTo>
                  <a:cubicBezTo>
                    <a:pt x="1" y="187"/>
                    <a:pt x="13" y="210"/>
                    <a:pt x="13" y="222"/>
                  </a:cubicBezTo>
                  <a:lnTo>
                    <a:pt x="13" y="306"/>
                  </a:lnTo>
                  <a:lnTo>
                    <a:pt x="13" y="365"/>
                  </a:lnTo>
                  <a:cubicBezTo>
                    <a:pt x="13" y="389"/>
                    <a:pt x="37" y="401"/>
                    <a:pt x="37" y="437"/>
                  </a:cubicBezTo>
                  <a:lnTo>
                    <a:pt x="37" y="568"/>
                  </a:lnTo>
                  <a:cubicBezTo>
                    <a:pt x="37" y="603"/>
                    <a:pt x="49" y="615"/>
                    <a:pt x="49" y="639"/>
                  </a:cubicBezTo>
                  <a:lnTo>
                    <a:pt x="49" y="722"/>
                  </a:lnTo>
                  <a:cubicBezTo>
                    <a:pt x="49" y="746"/>
                    <a:pt x="60" y="758"/>
                    <a:pt x="60" y="782"/>
                  </a:cubicBezTo>
                  <a:cubicBezTo>
                    <a:pt x="60" y="794"/>
                    <a:pt x="60" y="818"/>
                    <a:pt x="72" y="841"/>
                  </a:cubicBezTo>
                  <a:lnTo>
                    <a:pt x="72" y="865"/>
                  </a:lnTo>
                  <a:cubicBezTo>
                    <a:pt x="72" y="877"/>
                    <a:pt x="96" y="877"/>
                    <a:pt x="108" y="877"/>
                  </a:cubicBezTo>
                  <a:cubicBezTo>
                    <a:pt x="111" y="883"/>
                    <a:pt x="117" y="885"/>
                    <a:pt x="124" y="885"/>
                  </a:cubicBezTo>
                  <a:cubicBezTo>
                    <a:pt x="146" y="885"/>
                    <a:pt x="182" y="862"/>
                    <a:pt x="191" y="853"/>
                  </a:cubicBezTo>
                  <a:cubicBezTo>
                    <a:pt x="203" y="847"/>
                    <a:pt x="209" y="847"/>
                    <a:pt x="212" y="847"/>
                  </a:cubicBezTo>
                  <a:cubicBezTo>
                    <a:pt x="215" y="847"/>
                    <a:pt x="215" y="847"/>
                    <a:pt x="215" y="841"/>
                  </a:cubicBezTo>
                  <a:lnTo>
                    <a:pt x="215" y="818"/>
                  </a:lnTo>
                  <a:cubicBezTo>
                    <a:pt x="215" y="806"/>
                    <a:pt x="191" y="782"/>
                    <a:pt x="191" y="758"/>
                  </a:cubicBezTo>
                  <a:cubicBezTo>
                    <a:pt x="191" y="746"/>
                    <a:pt x="179" y="722"/>
                    <a:pt x="179" y="699"/>
                  </a:cubicBezTo>
                  <a:cubicBezTo>
                    <a:pt x="179" y="687"/>
                    <a:pt x="168" y="663"/>
                    <a:pt x="168" y="639"/>
                  </a:cubicBezTo>
                  <a:cubicBezTo>
                    <a:pt x="168" y="615"/>
                    <a:pt x="156" y="603"/>
                    <a:pt x="156" y="580"/>
                  </a:cubicBezTo>
                  <a:cubicBezTo>
                    <a:pt x="156" y="556"/>
                    <a:pt x="168" y="544"/>
                    <a:pt x="168" y="508"/>
                  </a:cubicBezTo>
                  <a:cubicBezTo>
                    <a:pt x="168" y="484"/>
                    <a:pt x="156" y="460"/>
                    <a:pt x="156" y="449"/>
                  </a:cubicBezTo>
                  <a:cubicBezTo>
                    <a:pt x="156" y="425"/>
                    <a:pt x="156" y="401"/>
                    <a:pt x="132" y="389"/>
                  </a:cubicBezTo>
                  <a:cubicBezTo>
                    <a:pt x="132" y="377"/>
                    <a:pt x="120" y="341"/>
                    <a:pt x="120" y="329"/>
                  </a:cubicBezTo>
                  <a:cubicBezTo>
                    <a:pt x="120" y="318"/>
                    <a:pt x="108" y="294"/>
                    <a:pt x="108" y="270"/>
                  </a:cubicBezTo>
                  <a:lnTo>
                    <a:pt x="108" y="246"/>
                  </a:lnTo>
                  <a:cubicBezTo>
                    <a:pt x="108" y="210"/>
                    <a:pt x="96" y="127"/>
                    <a:pt x="96" y="91"/>
                  </a:cubicBezTo>
                  <a:lnTo>
                    <a:pt x="96" y="68"/>
                  </a:lnTo>
                  <a:lnTo>
                    <a:pt x="96" y="44"/>
                  </a:lnTo>
                  <a:cubicBezTo>
                    <a:pt x="96" y="32"/>
                    <a:pt x="96" y="32"/>
                    <a:pt x="72" y="32"/>
                  </a:cubicBezTo>
                  <a:cubicBezTo>
                    <a:pt x="35" y="9"/>
                    <a:pt x="21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17" name="Google Shape;20317;p28"/>
            <p:cNvSpPr/>
            <p:nvPr/>
          </p:nvSpPr>
          <p:spPr>
            <a:xfrm>
              <a:off x="3912375" y="3031750"/>
              <a:ext cx="5100" cy="20650"/>
            </a:xfrm>
            <a:custGeom>
              <a:avLst/>
              <a:gdLst/>
              <a:ahLst/>
              <a:cxnLst/>
              <a:rect l="l" t="t" r="r" b="b"/>
              <a:pathLst>
                <a:path w="204" h="826" extrusionOk="0">
                  <a:moveTo>
                    <a:pt x="48" y="1"/>
                  </a:moveTo>
                  <a:cubicBezTo>
                    <a:pt x="25" y="24"/>
                    <a:pt x="13" y="24"/>
                    <a:pt x="13" y="24"/>
                  </a:cubicBezTo>
                  <a:cubicBezTo>
                    <a:pt x="13" y="36"/>
                    <a:pt x="1" y="48"/>
                    <a:pt x="1" y="60"/>
                  </a:cubicBezTo>
                  <a:lnTo>
                    <a:pt x="1" y="120"/>
                  </a:lnTo>
                  <a:lnTo>
                    <a:pt x="1" y="179"/>
                  </a:lnTo>
                  <a:cubicBezTo>
                    <a:pt x="1" y="191"/>
                    <a:pt x="13" y="227"/>
                    <a:pt x="13" y="239"/>
                  </a:cubicBezTo>
                  <a:lnTo>
                    <a:pt x="13" y="298"/>
                  </a:lnTo>
                  <a:lnTo>
                    <a:pt x="13" y="358"/>
                  </a:lnTo>
                  <a:cubicBezTo>
                    <a:pt x="13" y="394"/>
                    <a:pt x="25" y="394"/>
                    <a:pt x="25" y="417"/>
                  </a:cubicBezTo>
                  <a:lnTo>
                    <a:pt x="25" y="536"/>
                  </a:lnTo>
                  <a:cubicBezTo>
                    <a:pt x="25" y="572"/>
                    <a:pt x="48" y="584"/>
                    <a:pt x="48" y="596"/>
                  </a:cubicBezTo>
                  <a:lnTo>
                    <a:pt x="48" y="655"/>
                  </a:lnTo>
                  <a:cubicBezTo>
                    <a:pt x="48" y="667"/>
                    <a:pt x="60" y="703"/>
                    <a:pt x="60" y="715"/>
                  </a:cubicBezTo>
                  <a:cubicBezTo>
                    <a:pt x="60" y="727"/>
                    <a:pt x="60" y="763"/>
                    <a:pt x="72" y="775"/>
                  </a:cubicBezTo>
                  <a:cubicBezTo>
                    <a:pt x="84" y="786"/>
                    <a:pt x="72" y="786"/>
                    <a:pt x="72" y="810"/>
                  </a:cubicBezTo>
                  <a:cubicBezTo>
                    <a:pt x="72" y="822"/>
                    <a:pt x="84" y="822"/>
                    <a:pt x="108" y="822"/>
                  </a:cubicBezTo>
                  <a:cubicBezTo>
                    <a:pt x="110" y="824"/>
                    <a:pt x="114" y="825"/>
                    <a:pt x="119" y="825"/>
                  </a:cubicBezTo>
                  <a:cubicBezTo>
                    <a:pt x="140" y="825"/>
                    <a:pt x="182" y="806"/>
                    <a:pt x="191" y="786"/>
                  </a:cubicBezTo>
                  <a:cubicBezTo>
                    <a:pt x="197" y="780"/>
                    <a:pt x="200" y="780"/>
                    <a:pt x="202" y="780"/>
                  </a:cubicBezTo>
                  <a:cubicBezTo>
                    <a:pt x="203" y="780"/>
                    <a:pt x="203" y="780"/>
                    <a:pt x="203" y="775"/>
                  </a:cubicBezTo>
                  <a:lnTo>
                    <a:pt x="203" y="763"/>
                  </a:lnTo>
                  <a:cubicBezTo>
                    <a:pt x="203" y="751"/>
                    <a:pt x="191" y="715"/>
                    <a:pt x="191" y="703"/>
                  </a:cubicBezTo>
                  <a:cubicBezTo>
                    <a:pt x="191" y="691"/>
                    <a:pt x="179" y="655"/>
                    <a:pt x="179" y="644"/>
                  </a:cubicBezTo>
                  <a:cubicBezTo>
                    <a:pt x="179" y="632"/>
                    <a:pt x="167" y="596"/>
                    <a:pt x="167" y="584"/>
                  </a:cubicBezTo>
                  <a:cubicBezTo>
                    <a:pt x="167" y="572"/>
                    <a:pt x="144" y="536"/>
                    <a:pt x="144" y="524"/>
                  </a:cubicBezTo>
                  <a:cubicBezTo>
                    <a:pt x="144" y="513"/>
                    <a:pt x="167" y="477"/>
                    <a:pt x="144" y="465"/>
                  </a:cubicBezTo>
                  <a:cubicBezTo>
                    <a:pt x="144" y="453"/>
                    <a:pt x="132" y="417"/>
                    <a:pt x="132" y="405"/>
                  </a:cubicBezTo>
                  <a:cubicBezTo>
                    <a:pt x="132" y="394"/>
                    <a:pt x="120" y="358"/>
                    <a:pt x="120" y="346"/>
                  </a:cubicBezTo>
                  <a:cubicBezTo>
                    <a:pt x="120" y="334"/>
                    <a:pt x="108" y="298"/>
                    <a:pt x="108" y="286"/>
                  </a:cubicBezTo>
                  <a:cubicBezTo>
                    <a:pt x="108" y="274"/>
                    <a:pt x="84" y="239"/>
                    <a:pt x="84" y="227"/>
                  </a:cubicBezTo>
                  <a:lnTo>
                    <a:pt x="84" y="191"/>
                  </a:lnTo>
                  <a:cubicBezTo>
                    <a:pt x="84" y="167"/>
                    <a:pt x="60" y="72"/>
                    <a:pt x="60" y="60"/>
                  </a:cubicBezTo>
                  <a:lnTo>
                    <a:pt x="60" y="36"/>
                  </a:lnTo>
                  <a:lnTo>
                    <a:pt x="60" y="13"/>
                  </a:lnTo>
                  <a:cubicBezTo>
                    <a:pt x="60" y="1"/>
                    <a:pt x="60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18" name="Google Shape;20318;p28"/>
            <p:cNvSpPr/>
            <p:nvPr/>
          </p:nvSpPr>
          <p:spPr>
            <a:xfrm>
              <a:off x="3924300" y="3038600"/>
              <a:ext cx="5675" cy="20475"/>
            </a:xfrm>
            <a:custGeom>
              <a:avLst/>
              <a:gdLst/>
              <a:ahLst/>
              <a:cxnLst/>
              <a:rect l="l" t="t" r="r" b="b"/>
              <a:pathLst>
                <a:path w="227" h="819" extrusionOk="0">
                  <a:moveTo>
                    <a:pt x="60" y="0"/>
                  </a:moveTo>
                  <a:cubicBezTo>
                    <a:pt x="24" y="12"/>
                    <a:pt x="24" y="12"/>
                    <a:pt x="12" y="12"/>
                  </a:cubicBezTo>
                  <a:cubicBezTo>
                    <a:pt x="12" y="24"/>
                    <a:pt x="0" y="48"/>
                    <a:pt x="0" y="60"/>
                  </a:cubicBezTo>
                  <a:lnTo>
                    <a:pt x="0" y="120"/>
                  </a:lnTo>
                  <a:lnTo>
                    <a:pt x="0" y="179"/>
                  </a:lnTo>
                  <a:cubicBezTo>
                    <a:pt x="0" y="191"/>
                    <a:pt x="12" y="215"/>
                    <a:pt x="12" y="239"/>
                  </a:cubicBezTo>
                  <a:lnTo>
                    <a:pt x="12" y="298"/>
                  </a:lnTo>
                  <a:lnTo>
                    <a:pt x="12" y="358"/>
                  </a:lnTo>
                  <a:cubicBezTo>
                    <a:pt x="12" y="381"/>
                    <a:pt x="24" y="381"/>
                    <a:pt x="24" y="417"/>
                  </a:cubicBezTo>
                  <a:cubicBezTo>
                    <a:pt x="24" y="441"/>
                    <a:pt x="24" y="501"/>
                    <a:pt x="48" y="536"/>
                  </a:cubicBezTo>
                  <a:cubicBezTo>
                    <a:pt x="48" y="560"/>
                    <a:pt x="60" y="572"/>
                    <a:pt x="60" y="596"/>
                  </a:cubicBezTo>
                  <a:lnTo>
                    <a:pt x="60" y="655"/>
                  </a:lnTo>
                  <a:cubicBezTo>
                    <a:pt x="60" y="667"/>
                    <a:pt x="71" y="691"/>
                    <a:pt x="71" y="715"/>
                  </a:cubicBezTo>
                  <a:cubicBezTo>
                    <a:pt x="71" y="727"/>
                    <a:pt x="71" y="751"/>
                    <a:pt x="83" y="774"/>
                  </a:cubicBezTo>
                  <a:lnTo>
                    <a:pt x="83" y="798"/>
                  </a:lnTo>
                  <a:cubicBezTo>
                    <a:pt x="83" y="810"/>
                    <a:pt x="107" y="810"/>
                    <a:pt x="119" y="810"/>
                  </a:cubicBezTo>
                  <a:cubicBezTo>
                    <a:pt x="122" y="816"/>
                    <a:pt x="128" y="818"/>
                    <a:pt x="135" y="818"/>
                  </a:cubicBezTo>
                  <a:cubicBezTo>
                    <a:pt x="157" y="818"/>
                    <a:pt x="193" y="795"/>
                    <a:pt x="202" y="786"/>
                  </a:cubicBezTo>
                  <a:lnTo>
                    <a:pt x="226" y="774"/>
                  </a:lnTo>
                  <a:lnTo>
                    <a:pt x="226" y="751"/>
                  </a:lnTo>
                  <a:cubicBezTo>
                    <a:pt x="226" y="739"/>
                    <a:pt x="202" y="715"/>
                    <a:pt x="202" y="691"/>
                  </a:cubicBezTo>
                  <a:cubicBezTo>
                    <a:pt x="202" y="679"/>
                    <a:pt x="191" y="655"/>
                    <a:pt x="191" y="631"/>
                  </a:cubicBezTo>
                  <a:cubicBezTo>
                    <a:pt x="191" y="620"/>
                    <a:pt x="179" y="596"/>
                    <a:pt x="179" y="572"/>
                  </a:cubicBezTo>
                  <a:cubicBezTo>
                    <a:pt x="179" y="560"/>
                    <a:pt x="167" y="536"/>
                    <a:pt x="167" y="512"/>
                  </a:cubicBezTo>
                  <a:cubicBezTo>
                    <a:pt x="167" y="501"/>
                    <a:pt x="179" y="477"/>
                    <a:pt x="167" y="453"/>
                  </a:cubicBezTo>
                  <a:cubicBezTo>
                    <a:pt x="143" y="441"/>
                    <a:pt x="143" y="417"/>
                    <a:pt x="143" y="393"/>
                  </a:cubicBezTo>
                  <a:cubicBezTo>
                    <a:pt x="143" y="381"/>
                    <a:pt x="131" y="358"/>
                    <a:pt x="131" y="334"/>
                  </a:cubicBezTo>
                  <a:cubicBezTo>
                    <a:pt x="131" y="322"/>
                    <a:pt x="119" y="298"/>
                    <a:pt x="119" y="274"/>
                  </a:cubicBezTo>
                  <a:cubicBezTo>
                    <a:pt x="119" y="262"/>
                    <a:pt x="107" y="239"/>
                    <a:pt x="107" y="215"/>
                  </a:cubicBezTo>
                  <a:lnTo>
                    <a:pt x="107" y="191"/>
                  </a:lnTo>
                  <a:cubicBezTo>
                    <a:pt x="107" y="155"/>
                    <a:pt x="71" y="84"/>
                    <a:pt x="71" y="60"/>
                  </a:cubicBezTo>
                  <a:lnTo>
                    <a:pt x="71" y="24"/>
                  </a:lnTo>
                  <a:lnTo>
                    <a:pt x="71" y="12"/>
                  </a:lnTo>
                  <a:cubicBezTo>
                    <a:pt x="71" y="0"/>
                    <a:pt x="71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19" name="Google Shape;20319;p28"/>
            <p:cNvSpPr/>
            <p:nvPr/>
          </p:nvSpPr>
          <p:spPr>
            <a:xfrm>
              <a:off x="3932925" y="3040375"/>
              <a:ext cx="5075" cy="20625"/>
            </a:xfrm>
            <a:custGeom>
              <a:avLst/>
              <a:gdLst/>
              <a:ahLst/>
              <a:cxnLst/>
              <a:rect l="l" t="t" r="r" b="b"/>
              <a:pathLst>
                <a:path w="203" h="825" extrusionOk="0">
                  <a:moveTo>
                    <a:pt x="60" y="1"/>
                  </a:moveTo>
                  <a:cubicBezTo>
                    <a:pt x="24" y="1"/>
                    <a:pt x="24" y="1"/>
                    <a:pt x="12" y="13"/>
                  </a:cubicBezTo>
                  <a:cubicBezTo>
                    <a:pt x="12" y="37"/>
                    <a:pt x="0" y="37"/>
                    <a:pt x="0" y="60"/>
                  </a:cubicBezTo>
                  <a:lnTo>
                    <a:pt x="0" y="120"/>
                  </a:lnTo>
                  <a:lnTo>
                    <a:pt x="0" y="179"/>
                  </a:lnTo>
                  <a:cubicBezTo>
                    <a:pt x="0" y="191"/>
                    <a:pt x="12" y="227"/>
                    <a:pt x="12" y="239"/>
                  </a:cubicBezTo>
                  <a:lnTo>
                    <a:pt x="12" y="299"/>
                  </a:lnTo>
                  <a:lnTo>
                    <a:pt x="12" y="358"/>
                  </a:lnTo>
                  <a:cubicBezTo>
                    <a:pt x="12" y="382"/>
                    <a:pt x="24" y="382"/>
                    <a:pt x="24" y="418"/>
                  </a:cubicBezTo>
                  <a:lnTo>
                    <a:pt x="24" y="537"/>
                  </a:lnTo>
                  <a:cubicBezTo>
                    <a:pt x="24" y="560"/>
                    <a:pt x="36" y="584"/>
                    <a:pt x="36" y="596"/>
                  </a:cubicBezTo>
                  <a:lnTo>
                    <a:pt x="36" y="656"/>
                  </a:lnTo>
                  <a:cubicBezTo>
                    <a:pt x="36" y="668"/>
                    <a:pt x="60" y="703"/>
                    <a:pt x="60" y="715"/>
                  </a:cubicBezTo>
                  <a:cubicBezTo>
                    <a:pt x="60" y="727"/>
                    <a:pt x="60" y="763"/>
                    <a:pt x="72" y="775"/>
                  </a:cubicBezTo>
                  <a:lnTo>
                    <a:pt x="72" y="799"/>
                  </a:lnTo>
                  <a:cubicBezTo>
                    <a:pt x="72" y="822"/>
                    <a:pt x="84" y="822"/>
                    <a:pt x="96" y="822"/>
                  </a:cubicBezTo>
                  <a:cubicBezTo>
                    <a:pt x="99" y="824"/>
                    <a:pt x="103" y="825"/>
                    <a:pt x="107" y="825"/>
                  </a:cubicBezTo>
                  <a:cubicBezTo>
                    <a:pt x="135" y="825"/>
                    <a:pt x="181" y="797"/>
                    <a:pt x="191" y="787"/>
                  </a:cubicBezTo>
                  <a:cubicBezTo>
                    <a:pt x="197" y="781"/>
                    <a:pt x="200" y="781"/>
                    <a:pt x="201" y="781"/>
                  </a:cubicBezTo>
                  <a:cubicBezTo>
                    <a:pt x="203" y="781"/>
                    <a:pt x="203" y="781"/>
                    <a:pt x="203" y="775"/>
                  </a:cubicBezTo>
                  <a:lnTo>
                    <a:pt x="203" y="763"/>
                  </a:lnTo>
                  <a:cubicBezTo>
                    <a:pt x="203" y="739"/>
                    <a:pt x="191" y="715"/>
                    <a:pt x="191" y="703"/>
                  </a:cubicBezTo>
                  <a:cubicBezTo>
                    <a:pt x="191" y="680"/>
                    <a:pt x="179" y="656"/>
                    <a:pt x="179" y="644"/>
                  </a:cubicBezTo>
                  <a:cubicBezTo>
                    <a:pt x="179" y="620"/>
                    <a:pt x="155" y="596"/>
                    <a:pt x="155" y="584"/>
                  </a:cubicBezTo>
                  <a:cubicBezTo>
                    <a:pt x="155" y="560"/>
                    <a:pt x="143" y="537"/>
                    <a:pt x="143" y="525"/>
                  </a:cubicBezTo>
                  <a:cubicBezTo>
                    <a:pt x="143" y="501"/>
                    <a:pt x="155" y="477"/>
                    <a:pt x="155" y="465"/>
                  </a:cubicBezTo>
                  <a:cubicBezTo>
                    <a:pt x="155" y="441"/>
                    <a:pt x="143" y="418"/>
                    <a:pt x="143" y="406"/>
                  </a:cubicBezTo>
                  <a:cubicBezTo>
                    <a:pt x="143" y="382"/>
                    <a:pt x="131" y="358"/>
                    <a:pt x="131" y="346"/>
                  </a:cubicBezTo>
                  <a:cubicBezTo>
                    <a:pt x="131" y="322"/>
                    <a:pt x="119" y="299"/>
                    <a:pt x="119" y="287"/>
                  </a:cubicBezTo>
                  <a:cubicBezTo>
                    <a:pt x="119" y="263"/>
                    <a:pt x="96" y="239"/>
                    <a:pt x="96" y="227"/>
                  </a:cubicBezTo>
                  <a:lnTo>
                    <a:pt x="96" y="191"/>
                  </a:lnTo>
                  <a:cubicBezTo>
                    <a:pt x="96" y="168"/>
                    <a:pt x="72" y="84"/>
                    <a:pt x="72" y="60"/>
                  </a:cubicBezTo>
                  <a:lnTo>
                    <a:pt x="72" y="25"/>
                  </a:lnTo>
                  <a:lnTo>
                    <a:pt x="72" y="13"/>
                  </a:lnTo>
                  <a:cubicBezTo>
                    <a:pt x="72" y="1"/>
                    <a:pt x="72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20" name="Google Shape;20320;p28"/>
            <p:cNvSpPr/>
            <p:nvPr/>
          </p:nvSpPr>
          <p:spPr>
            <a:xfrm>
              <a:off x="3946325" y="3046625"/>
              <a:ext cx="4775" cy="20400"/>
            </a:xfrm>
            <a:custGeom>
              <a:avLst/>
              <a:gdLst/>
              <a:ahLst/>
              <a:cxnLst/>
              <a:rect l="l" t="t" r="r" b="b"/>
              <a:pathLst>
                <a:path w="191" h="816" extrusionOk="0">
                  <a:moveTo>
                    <a:pt x="12" y="1"/>
                  </a:moveTo>
                  <a:cubicBezTo>
                    <a:pt x="12" y="25"/>
                    <a:pt x="0" y="37"/>
                    <a:pt x="0" y="49"/>
                  </a:cubicBezTo>
                  <a:lnTo>
                    <a:pt x="0" y="108"/>
                  </a:lnTo>
                  <a:lnTo>
                    <a:pt x="0" y="168"/>
                  </a:lnTo>
                  <a:cubicBezTo>
                    <a:pt x="0" y="180"/>
                    <a:pt x="12" y="215"/>
                    <a:pt x="12" y="227"/>
                  </a:cubicBezTo>
                  <a:lnTo>
                    <a:pt x="12" y="287"/>
                  </a:lnTo>
                  <a:lnTo>
                    <a:pt x="12" y="346"/>
                  </a:lnTo>
                  <a:cubicBezTo>
                    <a:pt x="12" y="370"/>
                    <a:pt x="12" y="370"/>
                    <a:pt x="24" y="406"/>
                  </a:cubicBezTo>
                  <a:lnTo>
                    <a:pt x="24" y="525"/>
                  </a:lnTo>
                  <a:cubicBezTo>
                    <a:pt x="24" y="549"/>
                    <a:pt x="36" y="572"/>
                    <a:pt x="36" y="584"/>
                  </a:cubicBezTo>
                  <a:lnTo>
                    <a:pt x="36" y="644"/>
                  </a:lnTo>
                  <a:cubicBezTo>
                    <a:pt x="36" y="656"/>
                    <a:pt x="60" y="691"/>
                    <a:pt x="60" y="703"/>
                  </a:cubicBezTo>
                  <a:lnTo>
                    <a:pt x="60" y="763"/>
                  </a:lnTo>
                  <a:lnTo>
                    <a:pt x="60" y="787"/>
                  </a:lnTo>
                  <a:cubicBezTo>
                    <a:pt x="60" y="811"/>
                    <a:pt x="72" y="811"/>
                    <a:pt x="83" y="811"/>
                  </a:cubicBezTo>
                  <a:cubicBezTo>
                    <a:pt x="87" y="814"/>
                    <a:pt x="93" y="815"/>
                    <a:pt x="102" y="815"/>
                  </a:cubicBezTo>
                  <a:cubicBezTo>
                    <a:pt x="125" y="815"/>
                    <a:pt x="161" y="804"/>
                    <a:pt x="179" y="787"/>
                  </a:cubicBezTo>
                  <a:cubicBezTo>
                    <a:pt x="185" y="781"/>
                    <a:pt x="188" y="781"/>
                    <a:pt x="189" y="781"/>
                  </a:cubicBezTo>
                  <a:cubicBezTo>
                    <a:pt x="191" y="781"/>
                    <a:pt x="191" y="781"/>
                    <a:pt x="191" y="775"/>
                  </a:cubicBezTo>
                  <a:lnTo>
                    <a:pt x="191" y="763"/>
                  </a:lnTo>
                  <a:cubicBezTo>
                    <a:pt x="191" y="751"/>
                    <a:pt x="179" y="715"/>
                    <a:pt x="179" y="703"/>
                  </a:cubicBezTo>
                  <a:cubicBezTo>
                    <a:pt x="179" y="691"/>
                    <a:pt x="179" y="656"/>
                    <a:pt x="155" y="644"/>
                  </a:cubicBezTo>
                  <a:cubicBezTo>
                    <a:pt x="155" y="632"/>
                    <a:pt x="143" y="596"/>
                    <a:pt x="143" y="584"/>
                  </a:cubicBezTo>
                  <a:cubicBezTo>
                    <a:pt x="143" y="572"/>
                    <a:pt x="131" y="537"/>
                    <a:pt x="131" y="525"/>
                  </a:cubicBezTo>
                  <a:cubicBezTo>
                    <a:pt x="131" y="489"/>
                    <a:pt x="143" y="477"/>
                    <a:pt x="143" y="465"/>
                  </a:cubicBezTo>
                  <a:cubicBezTo>
                    <a:pt x="143" y="453"/>
                    <a:pt x="131" y="418"/>
                    <a:pt x="131" y="406"/>
                  </a:cubicBezTo>
                  <a:cubicBezTo>
                    <a:pt x="131" y="394"/>
                    <a:pt x="131" y="358"/>
                    <a:pt x="119" y="346"/>
                  </a:cubicBezTo>
                  <a:cubicBezTo>
                    <a:pt x="119" y="334"/>
                    <a:pt x="95" y="299"/>
                    <a:pt x="95" y="287"/>
                  </a:cubicBezTo>
                  <a:cubicBezTo>
                    <a:pt x="95" y="275"/>
                    <a:pt x="83" y="239"/>
                    <a:pt x="83" y="227"/>
                  </a:cubicBezTo>
                  <a:lnTo>
                    <a:pt x="83" y="191"/>
                  </a:lnTo>
                  <a:cubicBezTo>
                    <a:pt x="83" y="168"/>
                    <a:pt x="72" y="72"/>
                    <a:pt x="72" y="60"/>
                  </a:cubicBezTo>
                  <a:lnTo>
                    <a:pt x="72" y="37"/>
                  </a:lnTo>
                  <a:lnTo>
                    <a:pt x="72" y="13"/>
                  </a:lnTo>
                  <a:cubicBezTo>
                    <a:pt x="72" y="1"/>
                    <a:pt x="72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21" name="Google Shape;20321;p28"/>
            <p:cNvSpPr/>
            <p:nvPr/>
          </p:nvSpPr>
          <p:spPr>
            <a:xfrm>
              <a:off x="3957025" y="3051100"/>
              <a:ext cx="5675" cy="20650"/>
            </a:xfrm>
            <a:custGeom>
              <a:avLst/>
              <a:gdLst/>
              <a:ahLst/>
              <a:cxnLst/>
              <a:rect l="l" t="t" r="r" b="b"/>
              <a:pathLst>
                <a:path w="227" h="826" extrusionOk="0">
                  <a:moveTo>
                    <a:pt x="60" y="1"/>
                  </a:moveTo>
                  <a:cubicBezTo>
                    <a:pt x="25" y="1"/>
                    <a:pt x="13" y="1"/>
                    <a:pt x="13" y="24"/>
                  </a:cubicBezTo>
                  <a:cubicBezTo>
                    <a:pt x="13" y="36"/>
                    <a:pt x="1" y="48"/>
                    <a:pt x="1" y="60"/>
                  </a:cubicBezTo>
                  <a:lnTo>
                    <a:pt x="1" y="120"/>
                  </a:lnTo>
                  <a:lnTo>
                    <a:pt x="1" y="179"/>
                  </a:lnTo>
                  <a:cubicBezTo>
                    <a:pt x="1" y="191"/>
                    <a:pt x="13" y="227"/>
                    <a:pt x="13" y="239"/>
                  </a:cubicBezTo>
                  <a:lnTo>
                    <a:pt x="13" y="298"/>
                  </a:lnTo>
                  <a:lnTo>
                    <a:pt x="13" y="358"/>
                  </a:lnTo>
                  <a:cubicBezTo>
                    <a:pt x="13" y="393"/>
                    <a:pt x="25" y="393"/>
                    <a:pt x="25" y="417"/>
                  </a:cubicBezTo>
                  <a:cubicBezTo>
                    <a:pt x="25" y="453"/>
                    <a:pt x="25" y="512"/>
                    <a:pt x="48" y="536"/>
                  </a:cubicBezTo>
                  <a:cubicBezTo>
                    <a:pt x="48" y="572"/>
                    <a:pt x="60" y="584"/>
                    <a:pt x="60" y="596"/>
                  </a:cubicBezTo>
                  <a:lnTo>
                    <a:pt x="60" y="655"/>
                  </a:lnTo>
                  <a:cubicBezTo>
                    <a:pt x="60" y="667"/>
                    <a:pt x="72" y="703"/>
                    <a:pt x="72" y="715"/>
                  </a:cubicBezTo>
                  <a:cubicBezTo>
                    <a:pt x="72" y="727"/>
                    <a:pt x="72" y="763"/>
                    <a:pt x="84" y="774"/>
                  </a:cubicBezTo>
                  <a:lnTo>
                    <a:pt x="84" y="810"/>
                  </a:lnTo>
                  <a:cubicBezTo>
                    <a:pt x="84" y="822"/>
                    <a:pt x="108" y="822"/>
                    <a:pt x="120" y="822"/>
                  </a:cubicBezTo>
                  <a:cubicBezTo>
                    <a:pt x="122" y="824"/>
                    <a:pt x="126" y="825"/>
                    <a:pt x="131" y="825"/>
                  </a:cubicBezTo>
                  <a:cubicBezTo>
                    <a:pt x="152" y="825"/>
                    <a:pt x="193" y="806"/>
                    <a:pt x="203" y="786"/>
                  </a:cubicBezTo>
                  <a:cubicBezTo>
                    <a:pt x="215" y="780"/>
                    <a:pt x="221" y="780"/>
                    <a:pt x="224" y="780"/>
                  </a:cubicBezTo>
                  <a:cubicBezTo>
                    <a:pt x="227" y="780"/>
                    <a:pt x="227" y="780"/>
                    <a:pt x="227" y="774"/>
                  </a:cubicBezTo>
                  <a:lnTo>
                    <a:pt x="227" y="763"/>
                  </a:lnTo>
                  <a:cubicBezTo>
                    <a:pt x="227" y="751"/>
                    <a:pt x="203" y="715"/>
                    <a:pt x="203" y="703"/>
                  </a:cubicBezTo>
                  <a:cubicBezTo>
                    <a:pt x="203" y="691"/>
                    <a:pt x="191" y="655"/>
                    <a:pt x="191" y="643"/>
                  </a:cubicBezTo>
                  <a:cubicBezTo>
                    <a:pt x="191" y="632"/>
                    <a:pt x="179" y="596"/>
                    <a:pt x="179" y="584"/>
                  </a:cubicBezTo>
                  <a:cubicBezTo>
                    <a:pt x="179" y="572"/>
                    <a:pt x="167" y="536"/>
                    <a:pt x="167" y="524"/>
                  </a:cubicBezTo>
                  <a:cubicBezTo>
                    <a:pt x="167" y="512"/>
                    <a:pt x="179" y="477"/>
                    <a:pt x="167" y="465"/>
                  </a:cubicBezTo>
                  <a:cubicBezTo>
                    <a:pt x="167" y="453"/>
                    <a:pt x="144" y="417"/>
                    <a:pt x="144" y="405"/>
                  </a:cubicBezTo>
                  <a:cubicBezTo>
                    <a:pt x="144" y="393"/>
                    <a:pt x="132" y="358"/>
                    <a:pt x="132" y="346"/>
                  </a:cubicBezTo>
                  <a:cubicBezTo>
                    <a:pt x="132" y="334"/>
                    <a:pt x="120" y="298"/>
                    <a:pt x="120" y="286"/>
                  </a:cubicBezTo>
                  <a:cubicBezTo>
                    <a:pt x="120" y="274"/>
                    <a:pt x="108" y="239"/>
                    <a:pt x="108" y="227"/>
                  </a:cubicBezTo>
                  <a:lnTo>
                    <a:pt x="108" y="191"/>
                  </a:lnTo>
                  <a:cubicBezTo>
                    <a:pt x="108" y="167"/>
                    <a:pt x="72" y="72"/>
                    <a:pt x="72" y="60"/>
                  </a:cubicBezTo>
                  <a:lnTo>
                    <a:pt x="72" y="36"/>
                  </a:lnTo>
                  <a:lnTo>
                    <a:pt x="72" y="12"/>
                  </a:lnTo>
                  <a:cubicBezTo>
                    <a:pt x="72" y="1"/>
                    <a:pt x="72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22" name="Google Shape;20322;p28"/>
            <p:cNvSpPr/>
            <p:nvPr/>
          </p:nvSpPr>
          <p:spPr>
            <a:xfrm>
              <a:off x="3967750" y="3053900"/>
              <a:ext cx="4775" cy="19550"/>
            </a:xfrm>
            <a:custGeom>
              <a:avLst/>
              <a:gdLst/>
              <a:ahLst/>
              <a:cxnLst/>
              <a:rect l="l" t="t" r="r" b="b"/>
              <a:pathLst>
                <a:path w="191" h="782" extrusionOk="0">
                  <a:moveTo>
                    <a:pt x="31" y="0"/>
                  </a:moveTo>
                  <a:cubicBezTo>
                    <a:pt x="26" y="0"/>
                    <a:pt x="21" y="3"/>
                    <a:pt x="12" y="8"/>
                  </a:cubicBezTo>
                  <a:cubicBezTo>
                    <a:pt x="12" y="31"/>
                    <a:pt x="0" y="31"/>
                    <a:pt x="0" y="43"/>
                  </a:cubicBezTo>
                  <a:lnTo>
                    <a:pt x="0" y="103"/>
                  </a:lnTo>
                  <a:lnTo>
                    <a:pt x="0" y="162"/>
                  </a:lnTo>
                  <a:cubicBezTo>
                    <a:pt x="0" y="174"/>
                    <a:pt x="12" y="186"/>
                    <a:pt x="12" y="222"/>
                  </a:cubicBezTo>
                  <a:lnTo>
                    <a:pt x="12" y="281"/>
                  </a:lnTo>
                  <a:lnTo>
                    <a:pt x="12" y="341"/>
                  </a:lnTo>
                  <a:cubicBezTo>
                    <a:pt x="12" y="353"/>
                    <a:pt x="12" y="365"/>
                    <a:pt x="36" y="400"/>
                  </a:cubicBezTo>
                  <a:lnTo>
                    <a:pt x="36" y="496"/>
                  </a:lnTo>
                  <a:cubicBezTo>
                    <a:pt x="36" y="531"/>
                    <a:pt x="48" y="531"/>
                    <a:pt x="48" y="555"/>
                  </a:cubicBezTo>
                  <a:lnTo>
                    <a:pt x="48" y="615"/>
                  </a:lnTo>
                  <a:cubicBezTo>
                    <a:pt x="48" y="639"/>
                    <a:pt x="60" y="651"/>
                    <a:pt x="60" y="674"/>
                  </a:cubicBezTo>
                  <a:lnTo>
                    <a:pt x="60" y="734"/>
                  </a:lnTo>
                  <a:lnTo>
                    <a:pt x="60" y="770"/>
                  </a:lnTo>
                  <a:cubicBezTo>
                    <a:pt x="60" y="781"/>
                    <a:pt x="72" y="781"/>
                    <a:pt x="96" y="781"/>
                  </a:cubicBezTo>
                  <a:cubicBezTo>
                    <a:pt x="107" y="781"/>
                    <a:pt x="167" y="781"/>
                    <a:pt x="179" y="770"/>
                  </a:cubicBezTo>
                  <a:lnTo>
                    <a:pt x="191" y="758"/>
                  </a:lnTo>
                  <a:lnTo>
                    <a:pt x="191" y="734"/>
                  </a:lnTo>
                  <a:cubicBezTo>
                    <a:pt x="191" y="722"/>
                    <a:pt x="179" y="710"/>
                    <a:pt x="179" y="674"/>
                  </a:cubicBezTo>
                  <a:cubicBezTo>
                    <a:pt x="179" y="662"/>
                    <a:pt x="179" y="651"/>
                    <a:pt x="167" y="615"/>
                  </a:cubicBezTo>
                  <a:cubicBezTo>
                    <a:pt x="167" y="603"/>
                    <a:pt x="155" y="591"/>
                    <a:pt x="155" y="555"/>
                  </a:cubicBezTo>
                  <a:cubicBezTo>
                    <a:pt x="155" y="543"/>
                    <a:pt x="131" y="531"/>
                    <a:pt x="131" y="496"/>
                  </a:cubicBezTo>
                  <a:cubicBezTo>
                    <a:pt x="131" y="484"/>
                    <a:pt x="155" y="472"/>
                    <a:pt x="155" y="436"/>
                  </a:cubicBezTo>
                  <a:cubicBezTo>
                    <a:pt x="155" y="424"/>
                    <a:pt x="131" y="412"/>
                    <a:pt x="131" y="377"/>
                  </a:cubicBezTo>
                  <a:cubicBezTo>
                    <a:pt x="131" y="365"/>
                    <a:pt x="131" y="353"/>
                    <a:pt x="119" y="329"/>
                  </a:cubicBezTo>
                  <a:cubicBezTo>
                    <a:pt x="119" y="305"/>
                    <a:pt x="107" y="293"/>
                    <a:pt x="107" y="270"/>
                  </a:cubicBezTo>
                  <a:cubicBezTo>
                    <a:pt x="107" y="246"/>
                    <a:pt x="96" y="222"/>
                    <a:pt x="96" y="210"/>
                  </a:cubicBezTo>
                  <a:lnTo>
                    <a:pt x="96" y="186"/>
                  </a:lnTo>
                  <a:cubicBezTo>
                    <a:pt x="96" y="174"/>
                    <a:pt x="72" y="79"/>
                    <a:pt x="72" y="67"/>
                  </a:cubicBezTo>
                  <a:lnTo>
                    <a:pt x="72" y="55"/>
                  </a:lnTo>
                  <a:lnTo>
                    <a:pt x="72" y="43"/>
                  </a:lnTo>
                  <a:cubicBezTo>
                    <a:pt x="72" y="43"/>
                    <a:pt x="72" y="31"/>
                    <a:pt x="60" y="31"/>
                  </a:cubicBezTo>
                  <a:cubicBezTo>
                    <a:pt x="45" y="9"/>
                    <a:pt x="39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23" name="Google Shape;20323;p28"/>
            <p:cNvSpPr/>
            <p:nvPr/>
          </p:nvSpPr>
          <p:spPr>
            <a:xfrm>
              <a:off x="3973700" y="3053775"/>
              <a:ext cx="5975" cy="17000"/>
            </a:xfrm>
            <a:custGeom>
              <a:avLst/>
              <a:gdLst/>
              <a:ahLst/>
              <a:cxnLst/>
              <a:rect l="l" t="t" r="r" b="b"/>
              <a:pathLst>
                <a:path w="239" h="680" extrusionOk="0">
                  <a:moveTo>
                    <a:pt x="12" y="1"/>
                  </a:moveTo>
                  <a:cubicBezTo>
                    <a:pt x="12" y="13"/>
                    <a:pt x="0" y="13"/>
                    <a:pt x="0" y="36"/>
                  </a:cubicBezTo>
                  <a:lnTo>
                    <a:pt x="0" y="72"/>
                  </a:lnTo>
                  <a:cubicBezTo>
                    <a:pt x="0" y="96"/>
                    <a:pt x="0" y="108"/>
                    <a:pt x="12" y="132"/>
                  </a:cubicBezTo>
                  <a:cubicBezTo>
                    <a:pt x="12" y="155"/>
                    <a:pt x="36" y="167"/>
                    <a:pt x="36" y="179"/>
                  </a:cubicBezTo>
                  <a:lnTo>
                    <a:pt x="36" y="239"/>
                  </a:lnTo>
                  <a:lnTo>
                    <a:pt x="36" y="298"/>
                  </a:lnTo>
                  <a:cubicBezTo>
                    <a:pt x="36" y="310"/>
                    <a:pt x="48" y="334"/>
                    <a:pt x="48" y="358"/>
                  </a:cubicBezTo>
                  <a:cubicBezTo>
                    <a:pt x="48" y="382"/>
                    <a:pt x="48" y="429"/>
                    <a:pt x="60" y="465"/>
                  </a:cubicBezTo>
                  <a:cubicBezTo>
                    <a:pt x="60" y="489"/>
                    <a:pt x="72" y="489"/>
                    <a:pt x="72" y="501"/>
                  </a:cubicBezTo>
                  <a:lnTo>
                    <a:pt x="72" y="560"/>
                  </a:lnTo>
                  <a:cubicBezTo>
                    <a:pt x="72" y="584"/>
                    <a:pt x="96" y="596"/>
                    <a:pt x="96" y="608"/>
                  </a:cubicBezTo>
                  <a:cubicBezTo>
                    <a:pt x="96" y="620"/>
                    <a:pt x="108" y="656"/>
                    <a:pt x="108" y="656"/>
                  </a:cubicBezTo>
                  <a:lnTo>
                    <a:pt x="108" y="667"/>
                  </a:lnTo>
                  <a:cubicBezTo>
                    <a:pt x="108" y="679"/>
                    <a:pt x="120" y="679"/>
                    <a:pt x="131" y="679"/>
                  </a:cubicBezTo>
                  <a:cubicBezTo>
                    <a:pt x="155" y="679"/>
                    <a:pt x="215" y="667"/>
                    <a:pt x="227" y="656"/>
                  </a:cubicBezTo>
                  <a:lnTo>
                    <a:pt x="239" y="644"/>
                  </a:lnTo>
                  <a:lnTo>
                    <a:pt x="239" y="620"/>
                  </a:lnTo>
                  <a:cubicBezTo>
                    <a:pt x="239" y="608"/>
                    <a:pt x="227" y="596"/>
                    <a:pt x="227" y="584"/>
                  </a:cubicBezTo>
                  <a:cubicBezTo>
                    <a:pt x="227" y="560"/>
                    <a:pt x="215" y="548"/>
                    <a:pt x="215" y="536"/>
                  </a:cubicBezTo>
                  <a:cubicBezTo>
                    <a:pt x="215" y="525"/>
                    <a:pt x="191" y="501"/>
                    <a:pt x="191" y="489"/>
                  </a:cubicBezTo>
                  <a:cubicBezTo>
                    <a:pt x="191" y="477"/>
                    <a:pt x="179" y="465"/>
                    <a:pt x="167" y="441"/>
                  </a:cubicBezTo>
                  <a:cubicBezTo>
                    <a:pt x="167" y="429"/>
                    <a:pt x="179" y="417"/>
                    <a:pt x="167" y="382"/>
                  </a:cubicBezTo>
                  <a:cubicBezTo>
                    <a:pt x="167" y="370"/>
                    <a:pt x="155" y="358"/>
                    <a:pt x="155" y="346"/>
                  </a:cubicBezTo>
                  <a:cubicBezTo>
                    <a:pt x="155" y="334"/>
                    <a:pt x="131" y="310"/>
                    <a:pt x="131" y="298"/>
                  </a:cubicBezTo>
                  <a:cubicBezTo>
                    <a:pt x="131" y="286"/>
                    <a:pt x="120" y="275"/>
                    <a:pt x="108" y="251"/>
                  </a:cubicBezTo>
                  <a:cubicBezTo>
                    <a:pt x="108" y="239"/>
                    <a:pt x="96" y="227"/>
                    <a:pt x="96" y="215"/>
                  </a:cubicBezTo>
                  <a:lnTo>
                    <a:pt x="96" y="191"/>
                  </a:lnTo>
                  <a:cubicBezTo>
                    <a:pt x="96" y="179"/>
                    <a:pt x="60" y="108"/>
                    <a:pt x="60" y="72"/>
                  </a:cubicBezTo>
                  <a:lnTo>
                    <a:pt x="60" y="60"/>
                  </a:lnTo>
                  <a:lnTo>
                    <a:pt x="60" y="48"/>
                  </a:lnTo>
                  <a:cubicBezTo>
                    <a:pt x="60" y="48"/>
                    <a:pt x="60" y="36"/>
                    <a:pt x="48" y="36"/>
                  </a:cubicBezTo>
                  <a:lnTo>
                    <a:pt x="1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24" name="Google Shape;20324;p28"/>
            <p:cNvSpPr/>
            <p:nvPr/>
          </p:nvSpPr>
          <p:spPr>
            <a:xfrm>
              <a:off x="4029350" y="3097825"/>
              <a:ext cx="6875" cy="55550"/>
            </a:xfrm>
            <a:custGeom>
              <a:avLst/>
              <a:gdLst/>
              <a:ahLst/>
              <a:cxnLst/>
              <a:rect l="l" t="t" r="r" b="b"/>
              <a:pathLst>
                <a:path w="275" h="2222" extrusionOk="0">
                  <a:moveTo>
                    <a:pt x="215" y="1"/>
                  </a:moveTo>
                  <a:cubicBezTo>
                    <a:pt x="217" y="3"/>
                    <a:pt x="219" y="5"/>
                    <a:pt x="221" y="7"/>
                  </a:cubicBezTo>
                  <a:lnTo>
                    <a:pt x="221" y="7"/>
                  </a:lnTo>
                  <a:cubicBezTo>
                    <a:pt x="227" y="1"/>
                    <a:pt x="225" y="1"/>
                    <a:pt x="215" y="1"/>
                  </a:cubicBezTo>
                  <a:close/>
                  <a:moveTo>
                    <a:pt x="221" y="7"/>
                  </a:moveTo>
                  <a:cubicBezTo>
                    <a:pt x="219" y="9"/>
                    <a:pt x="217" y="10"/>
                    <a:pt x="215" y="13"/>
                  </a:cubicBezTo>
                  <a:cubicBezTo>
                    <a:pt x="203" y="36"/>
                    <a:pt x="203" y="72"/>
                    <a:pt x="203" y="120"/>
                  </a:cubicBezTo>
                  <a:lnTo>
                    <a:pt x="203" y="275"/>
                  </a:lnTo>
                  <a:lnTo>
                    <a:pt x="203" y="441"/>
                  </a:lnTo>
                  <a:lnTo>
                    <a:pt x="203" y="608"/>
                  </a:lnTo>
                  <a:cubicBezTo>
                    <a:pt x="203" y="668"/>
                    <a:pt x="191" y="727"/>
                    <a:pt x="191" y="775"/>
                  </a:cubicBezTo>
                  <a:lnTo>
                    <a:pt x="191" y="929"/>
                  </a:lnTo>
                  <a:lnTo>
                    <a:pt x="191" y="1108"/>
                  </a:lnTo>
                  <a:cubicBezTo>
                    <a:pt x="191" y="1191"/>
                    <a:pt x="168" y="1370"/>
                    <a:pt x="168" y="1441"/>
                  </a:cubicBezTo>
                  <a:cubicBezTo>
                    <a:pt x="168" y="1513"/>
                    <a:pt x="191" y="1560"/>
                    <a:pt x="168" y="1620"/>
                  </a:cubicBezTo>
                  <a:cubicBezTo>
                    <a:pt x="168" y="1680"/>
                    <a:pt x="156" y="1727"/>
                    <a:pt x="144" y="1787"/>
                  </a:cubicBezTo>
                  <a:cubicBezTo>
                    <a:pt x="120" y="1846"/>
                    <a:pt x="120" y="1882"/>
                    <a:pt x="108" y="1941"/>
                  </a:cubicBezTo>
                  <a:cubicBezTo>
                    <a:pt x="96" y="1989"/>
                    <a:pt x="60" y="2049"/>
                    <a:pt x="49" y="2084"/>
                  </a:cubicBezTo>
                  <a:cubicBezTo>
                    <a:pt x="37" y="2108"/>
                    <a:pt x="25" y="2108"/>
                    <a:pt x="25" y="2120"/>
                  </a:cubicBezTo>
                  <a:cubicBezTo>
                    <a:pt x="1" y="2156"/>
                    <a:pt x="1" y="2144"/>
                    <a:pt x="1" y="2180"/>
                  </a:cubicBezTo>
                  <a:cubicBezTo>
                    <a:pt x="1" y="2211"/>
                    <a:pt x="38" y="2222"/>
                    <a:pt x="70" y="2222"/>
                  </a:cubicBezTo>
                  <a:cubicBezTo>
                    <a:pt x="86" y="2222"/>
                    <a:pt x="100" y="2219"/>
                    <a:pt x="108" y="2215"/>
                  </a:cubicBezTo>
                  <a:cubicBezTo>
                    <a:pt x="144" y="2203"/>
                    <a:pt x="120" y="2215"/>
                    <a:pt x="144" y="2180"/>
                  </a:cubicBezTo>
                  <a:cubicBezTo>
                    <a:pt x="156" y="2156"/>
                    <a:pt x="156" y="2168"/>
                    <a:pt x="168" y="2144"/>
                  </a:cubicBezTo>
                  <a:cubicBezTo>
                    <a:pt x="191" y="2108"/>
                    <a:pt x="215" y="2025"/>
                    <a:pt x="227" y="1977"/>
                  </a:cubicBezTo>
                  <a:cubicBezTo>
                    <a:pt x="239" y="1930"/>
                    <a:pt x="263" y="1858"/>
                    <a:pt x="263" y="1799"/>
                  </a:cubicBezTo>
                  <a:cubicBezTo>
                    <a:pt x="263" y="1739"/>
                    <a:pt x="275" y="1680"/>
                    <a:pt x="275" y="1620"/>
                  </a:cubicBezTo>
                  <a:cubicBezTo>
                    <a:pt x="275" y="1560"/>
                    <a:pt x="275" y="1501"/>
                    <a:pt x="263" y="1441"/>
                  </a:cubicBezTo>
                  <a:cubicBezTo>
                    <a:pt x="263" y="1382"/>
                    <a:pt x="275" y="1322"/>
                    <a:pt x="275" y="1275"/>
                  </a:cubicBezTo>
                  <a:cubicBezTo>
                    <a:pt x="275" y="1215"/>
                    <a:pt x="263" y="1156"/>
                    <a:pt x="263" y="1108"/>
                  </a:cubicBezTo>
                  <a:lnTo>
                    <a:pt x="263" y="953"/>
                  </a:lnTo>
                  <a:cubicBezTo>
                    <a:pt x="263" y="894"/>
                    <a:pt x="239" y="834"/>
                    <a:pt x="239" y="787"/>
                  </a:cubicBezTo>
                  <a:cubicBezTo>
                    <a:pt x="239" y="727"/>
                    <a:pt x="239" y="668"/>
                    <a:pt x="227" y="620"/>
                  </a:cubicBezTo>
                  <a:lnTo>
                    <a:pt x="227" y="548"/>
                  </a:lnTo>
                  <a:cubicBezTo>
                    <a:pt x="227" y="489"/>
                    <a:pt x="215" y="239"/>
                    <a:pt x="227" y="179"/>
                  </a:cubicBezTo>
                  <a:lnTo>
                    <a:pt x="227" y="96"/>
                  </a:lnTo>
                  <a:lnTo>
                    <a:pt x="227" y="36"/>
                  </a:lnTo>
                  <a:cubicBezTo>
                    <a:pt x="227" y="27"/>
                    <a:pt x="227" y="17"/>
                    <a:pt x="221" y="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25" name="Google Shape;20325;p28"/>
            <p:cNvSpPr/>
            <p:nvPr/>
          </p:nvSpPr>
          <p:spPr>
            <a:xfrm>
              <a:off x="4044850" y="3107900"/>
              <a:ext cx="6275" cy="36200"/>
            </a:xfrm>
            <a:custGeom>
              <a:avLst/>
              <a:gdLst/>
              <a:ahLst/>
              <a:cxnLst/>
              <a:rect l="l" t="t" r="r" b="b"/>
              <a:pathLst>
                <a:path w="251" h="1448" extrusionOk="0">
                  <a:moveTo>
                    <a:pt x="21" y="1"/>
                  </a:moveTo>
                  <a:cubicBezTo>
                    <a:pt x="20" y="1"/>
                    <a:pt x="17" y="3"/>
                    <a:pt x="12" y="3"/>
                  </a:cubicBezTo>
                  <a:cubicBezTo>
                    <a:pt x="12" y="3"/>
                    <a:pt x="14" y="7"/>
                    <a:pt x="17" y="13"/>
                  </a:cubicBezTo>
                  <a:lnTo>
                    <a:pt x="17" y="13"/>
                  </a:lnTo>
                  <a:cubicBezTo>
                    <a:pt x="20" y="3"/>
                    <a:pt x="22" y="1"/>
                    <a:pt x="21" y="1"/>
                  </a:cubicBezTo>
                  <a:close/>
                  <a:moveTo>
                    <a:pt x="17" y="13"/>
                  </a:moveTo>
                  <a:cubicBezTo>
                    <a:pt x="15" y="16"/>
                    <a:pt x="14" y="21"/>
                    <a:pt x="12" y="26"/>
                  </a:cubicBezTo>
                  <a:cubicBezTo>
                    <a:pt x="12" y="38"/>
                    <a:pt x="0" y="50"/>
                    <a:pt x="12" y="98"/>
                  </a:cubicBezTo>
                  <a:cubicBezTo>
                    <a:pt x="12" y="145"/>
                    <a:pt x="48" y="265"/>
                    <a:pt x="48" y="300"/>
                  </a:cubicBezTo>
                  <a:cubicBezTo>
                    <a:pt x="60" y="348"/>
                    <a:pt x="60" y="384"/>
                    <a:pt x="71" y="407"/>
                  </a:cubicBezTo>
                  <a:lnTo>
                    <a:pt x="71" y="515"/>
                  </a:lnTo>
                  <a:cubicBezTo>
                    <a:pt x="71" y="550"/>
                    <a:pt x="71" y="586"/>
                    <a:pt x="83" y="622"/>
                  </a:cubicBezTo>
                  <a:cubicBezTo>
                    <a:pt x="83" y="646"/>
                    <a:pt x="107" y="693"/>
                    <a:pt x="107" y="729"/>
                  </a:cubicBezTo>
                  <a:lnTo>
                    <a:pt x="107" y="824"/>
                  </a:lnTo>
                  <a:lnTo>
                    <a:pt x="107" y="931"/>
                  </a:lnTo>
                  <a:cubicBezTo>
                    <a:pt x="107" y="967"/>
                    <a:pt x="119" y="1003"/>
                    <a:pt x="119" y="1038"/>
                  </a:cubicBezTo>
                  <a:lnTo>
                    <a:pt x="119" y="1146"/>
                  </a:lnTo>
                  <a:lnTo>
                    <a:pt x="119" y="1241"/>
                  </a:lnTo>
                  <a:lnTo>
                    <a:pt x="119" y="1348"/>
                  </a:lnTo>
                  <a:lnTo>
                    <a:pt x="119" y="1396"/>
                  </a:lnTo>
                  <a:cubicBezTo>
                    <a:pt x="119" y="1408"/>
                    <a:pt x="119" y="1408"/>
                    <a:pt x="143" y="1443"/>
                  </a:cubicBezTo>
                  <a:cubicBezTo>
                    <a:pt x="149" y="1446"/>
                    <a:pt x="158" y="1448"/>
                    <a:pt x="168" y="1448"/>
                  </a:cubicBezTo>
                  <a:cubicBezTo>
                    <a:pt x="198" y="1448"/>
                    <a:pt x="238" y="1434"/>
                    <a:pt x="238" y="1408"/>
                  </a:cubicBezTo>
                  <a:cubicBezTo>
                    <a:pt x="244" y="1396"/>
                    <a:pt x="247" y="1396"/>
                    <a:pt x="249" y="1396"/>
                  </a:cubicBezTo>
                  <a:cubicBezTo>
                    <a:pt x="250" y="1396"/>
                    <a:pt x="250" y="1396"/>
                    <a:pt x="250" y="1384"/>
                  </a:cubicBezTo>
                  <a:lnTo>
                    <a:pt x="250" y="1348"/>
                  </a:lnTo>
                  <a:cubicBezTo>
                    <a:pt x="250" y="1300"/>
                    <a:pt x="238" y="1181"/>
                    <a:pt x="238" y="1146"/>
                  </a:cubicBezTo>
                  <a:cubicBezTo>
                    <a:pt x="238" y="1098"/>
                    <a:pt x="226" y="1062"/>
                    <a:pt x="226" y="1027"/>
                  </a:cubicBezTo>
                  <a:cubicBezTo>
                    <a:pt x="226" y="979"/>
                    <a:pt x="202" y="943"/>
                    <a:pt x="202" y="919"/>
                  </a:cubicBezTo>
                  <a:cubicBezTo>
                    <a:pt x="202" y="872"/>
                    <a:pt x="226" y="848"/>
                    <a:pt x="202" y="812"/>
                  </a:cubicBezTo>
                  <a:cubicBezTo>
                    <a:pt x="202" y="765"/>
                    <a:pt x="191" y="741"/>
                    <a:pt x="191" y="705"/>
                  </a:cubicBezTo>
                  <a:cubicBezTo>
                    <a:pt x="191" y="681"/>
                    <a:pt x="179" y="634"/>
                    <a:pt x="179" y="610"/>
                  </a:cubicBezTo>
                  <a:cubicBezTo>
                    <a:pt x="179" y="574"/>
                    <a:pt x="167" y="526"/>
                    <a:pt x="143" y="503"/>
                  </a:cubicBezTo>
                  <a:cubicBezTo>
                    <a:pt x="131" y="467"/>
                    <a:pt x="131" y="431"/>
                    <a:pt x="119" y="395"/>
                  </a:cubicBezTo>
                  <a:lnTo>
                    <a:pt x="119" y="348"/>
                  </a:lnTo>
                  <a:cubicBezTo>
                    <a:pt x="107" y="312"/>
                    <a:pt x="71" y="157"/>
                    <a:pt x="60" y="110"/>
                  </a:cubicBezTo>
                  <a:cubicBezTo>
                    <a:pt x="60" y="74"/>
                    <a:pt x="60" y="86"/>
                    <a:pt x="48" y="74"/>
                  </a:cubicBezTo>
                  <a:cubicBezTo>
                    <a:pt x="48" y="50"/>
                    <a:pt x="48" y="50"/>
                    <a:pt x="24" y="38"/>
                  </a:cubicBezTo>
                  <a:cubicBezTo>
                    <a:pt x="24" y="32"/>
                    <a:pt x="20" y="21"/>
                    <a:pt x="17" y="1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26" name="Google Shape;20326;p28"/>
            <p:cNvSpPr/>
            <p:nvPr/>
          </p:nvSpPr>
          <p:spPr>
            <a:xfrm>
              <a:off x="4055550" y="3117475"/>
              <a:ext cx="7475" cy="29600"/>
            </a:xfrm>
            <a:custGeom>
              <a:avLst/>
              <a:gdLst/>
              <a:ahLst/>
              <a:cxnLst/>
              <a:rect l="l" t="t" r="r" b="b"/>
              <a:pathLst>
                <a:path w="299" h="1184" extrusionOk="0">
                  <a:moveTo>
                    <a:pt x="13" y="1"/>
                  </a:moveTo>
                  <a:cubicBezTo>
                    <a:pt x="13" y="12"/>
                    <a:pt x="1" y="24"/>
                    <a:pt x="13" y="60"/>
                  </a:cubicBezTo>
                  <a:cubicBezTo>
                    <a:pt x="13" y="72"/>
                    <a:pt x="24" y="120"/>
                    <a:pt x="24" y="143"/>
                  </a:cubicBezTo>
                  <a:cubicBezTo>
                    <a:pt x="24" y="179"/>
                    <a:pt x="48" y="203"/>
                    <a:pt x="48" y="239"/>
                  </a:cubicBezTo>
                  <a:cubicBezTo>
                    <a:pt x="48" y="263"/>
                    <a:pt x="60" y="298"/>
                    <a:pt x="72" y="322"/>
                  </a:cubicBezTo>
                  <a:cubicBezTo>
                    <a:pt x="72" y="358"/>
                    <a:pt x="72" y="382"/>
                    <a:pt x="84" y="417"/>
                  </a:cubicBezTo>
                  <a:cubicBezTo>
                    <a:pt x="84" y="441"/>
                    <a:pt x="84" y="477"/>
                    <a:pt x="108" y="501"/>
                  </a:cubicBezTo>
                  <a:cubicBezTo>
                    <a:pt x="120" y="536"/>
                    <a:pt x="120" y="548"/>
                    <a:pt x="120" y="596"/>
                  </a:cubicBezTo>
                  <a:cubicBezTo>
                    <a:pt x="120" y="644"/>
                    <a:pt x="132" y="727"/>
                    <a:pt x="132" y="763"/>
                  </a:cubicBezTo>
                  <a:cubicBezTo>
                    <a:pt x="132" y="798"/>
                    <a:pt x="144" y="822"/>
                    <a:pt x="144" y="846"/>
                  </a:cubicBezTo>
                  <a:lnTo>
                    <a:pt x="144" y="941"/>
                  </a:lnTo>
                  <a:cubicBezTo>
                    <a:pt x="144" y="965"/>
                    <a:pt x="167" y="1001"/>
                    <a:pt x="167" y="1025"/>
                  </a:cubicBezTo>
                  <a:lnTo>
                    <a:pt x="167" y="1120"/>
                  </a:lnTo>
                  <a:lnTo>
                    <a:pt x="167" y="1144"/>
                  </a:lnTo>
                  <a:cubicBezTo>
                    <a:pt x="167" y="1155"/>
                    <a:pt x="167" y="1155"/>
                    <a:pt x="191" y="1179"/>
                  </a:cubicBezTo>
                  <a:cubicBezTo>
                    <a:pt x="194" y="1182"/>
                    <a:pt x="200" y="1184"/>
                    <a:pt x="208" y="1184"/>
                  </a:cubicBezTo>
                  <a:cubicBezTo>
                    <a:pt x="231" y="1184"/>
                    <a:pt x="269" y="1170"/>
                    <a:pt x="286" y="1144"/>
                  </a:cubicBezTo>
                  <a:cubicBezTo>
                    <a:pt x="292" y="1138"/>
                    <a:pt x="295" y="1138"/>
                    <a:pt x="297" y="1138"/>
                  </a:cubicBezTo>
                  <a:cubicBezTo>
                    <a:pt x="298" y="1138"/>
                    <a:pt x="298" y="1138"/>
                    <a:pt x="298" y="1132"/>
                  </a:cubicBezTo>
                  <a:lnTo>
                    <a:pt x="298" y="1096"/>
                  </a:lnTo>
                  <a:cubicBezTo>
                    <a:pt x="298" y="1084"/>
                    <a:pt x="286" y="1036"/>
                    <a:pt x="286" y="1013"/>
                  </a:cubicBezTo>
                  <a:cubicBezTo>
                    <a:pt x="286" y="977"/>
                    <a:pt x="286" y="953"/>
                    <a:pt x="263" y="917"/>
                  </a:cubicBezTo>
                  <a:cubicBezTo>
                    <a:pt x="263" y="894"/>
                    <a:pt x="251" y="858"/>
                    <a:pt x="251" y="834"/>
                  </a:cubicBezTo>
                  <a:cubicBezTo>
                    <a:pt x="251" y="798"/>
                    <a:pt x="239" y="774"/>
                    <a:pt x="227" y="739"/>
                  </a:cubicBezTo>
                  <a:cubicBezTo>
                    <a:pt x="227" y="715"/>
                    <a:pt x="239" y="679"/>
                    <a:pt x="227" y="655"/>
                  </a:cubicBezTo>
                  <a:cubicBezTo>
                    <a:pt x="227" y="620"/>
                    <a:pt x="203" y="596"/>
                    <a:pt x="191" y="560"/>
                  </a:cubicBezTo>
                  <a:cubicBezTo>
                    <a:pt x="191" y="536"/>
                    <a:pt x="179" y="501"/>
                    <a:pt x="179" y="477"/>
                  </a:cubicBezTo>
                  <a:cubicBezTo>
                    <a:pt x="167" y="441"/>
                    <a:pt x="167" y="417"/>
                    <a:pt x="144" y="382"/>
                  </a:cubicBezTo>
                  <a:cubicBezTo>
                    <a:pt x="132" y="358"/>
                    <a:pt x="132" y="322"/>
                    <a:pt x="120" y="298"/>
                  </a:cubicBezTo>
                  <a:cubicBezTo>
                    <a:pt x="114" y="280"/>
                    <a:pt x="114" y="280"/>
                    <a:pt x="115" y="280"/>
                  </a:cubicBezTo>
                  <a:cubicBezTo>
                    <a:pt x="117" y="280"/>
                    <a:pt x="120" y="280"/>
                    <a:pt x="120" y="263"/>
                  </a:cubicBezTo>
                  <a:cubicBezTo>
                    <a:pt x="108" y="239"/>
                    <a:pt x="72" y="96"/>
                    <a:pt x="60" y="72"/>
                  </a:cubicBezTo>
                  <a:cubicBezTo>
                    <a:pt x="60" y="36"/>
                    <a:pt x="60" y="60"/>
                    <a:pt x="48" y="36"/>
                  </a:cubicBezTo>
                  <a:cubicBezTo>
                    <a:pt x="48" y="24"/>
                    <a:pt x="48" y="24"/>
                    <a:pt x="24" y="12"/>
                  </a:cubicBezTo>
                  <a:cubicBezTo>
                    <a:pt x="24" y="1"/>
                    <a:pt x="13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27" name="Google Shape;20327;p28"/>
            <p:cNvSpPr/>
            <p:nvPr/>
          </p:nvSpPr>
          <p:spPr>
            <a:xfrm>
              <a:off x="4073700" y="3130300"/>
              <a:ext cx="9850" cy="54025"/>
            </a:xfrm>
            <a:custGeom>
              <a:avLst/>
              <a:gdLst/>
              <a:ahLst/>
              <a:cxnLst/>
              <a:rect l="l" t="t" r="r" b="b"/>
              <a:pathLst>
                <a:path w="394" h="2161" extrusionOk="0">
                  <a:moveTo>
                    <a:pt x="35" y="1"/>
                  </a:moveTo>
                  <a:cubicBezTo>
                    <a:pt x="33" y="1"/>
                    <a:pt x="30" y="7"/>
                    <a:pt x="25" y="23"/>
                  </a:cubicBezTo>
                  <a:cubicBezTo>
                    <a:pt x="25" y="47"/>
                    <a:pt x="1" y="59"/>
                    <a:pt x="25" y="131"/>
                  </a:cubicBezTo>
                  <a:cubicBezTo>
                    <a:pt x="25" y="190"/>
                    <a:pt x="49" y="369"/>
                    <a:pt x="49" y="428"/>
                  </a:cubicBezTo>
                  <a:cubicBezTo>
                    <a:pt x="60" y="500"/>
                    <a:pt x="60" y="523"/>
                    <a:pt x="84" y="583"/>
                  </a:cubicBezTo>
                  <a:cubicBezTo>
                    <a:pt x="96" y="642"/>
                    <a:pt x="84" y="690"/>
                    <a:pt x="96" y="750"/>
                  </a:cubicBezTo>
                  <a:cubicBezTo>
                    <a:pt x="96" y="809"/>
                    <a:pt x="108" y="857"/>
                    <a:pt x="108" y="916"/>
                  </a:cubicBezTo>
                  <a:cubicBezTo>
                    <a:pt x="120" y="976"/>
                    <a:pt x="120" y="1000"/>
                    <a:pt x="144" y="1083"/>
                  </a:cubicBezTo>
                  <a:cubicBezTo>
                    <a:pt x="156" y="1154"/>
                    <a:pt x="168" y="1321"/>
                    <a:pt x="168" y="1393"/>
                  </a:cubicBezTo>
                  <a:cubicBezTo>
                    <a:pt x="180" y="1464"/>
                    <a:pt x="203" y="1500"/>
                    <a:pt x="203" y="1559"/>
                  </a:cubicBezTo>
                  <a:cubicBezTo>
                    <a:pt x="203" y="1619"/>
                    <a:pt x="203" y="1655"/>
                    <a:pt x="215" y="1714"/>
                  </a:cubicBezTo>
                  <a:cubicBezTo>
                    <a:pt x="215" y="1774"/>
                    <a:pt x="227" y="1821"/>
                    <a:pt x="239" y="1881"/>
                  </a:cubicBezTo>
                  <a:cubicBezTo>
                    <a:pt x="239" y="1928"/>
                    <a:pt x="251" y="2000"/>
                    <a:pt x="275" y="2036"/>
                  </a:cubicBezTo>
                  <a:lnTo>
                    <a:pt x="275" y="2095"/>
                  </a:lnTo>
                  <a:cubicBezTo>
                    <a:pt x="287" y="2119"/>
                    <a:pt x="275" y="2119"/>
                    <a:pt x="299" y="2155"/>
                  </a:cubicBezTo>
                  <a:cubicBezTo>
                    <a:pt x="304" y="2158"/>
                    <a:pt x="311" y="2160"/>
                    <a:pt x="317" y="2160"/>
                  </a:cubicBezTo>
                  <a:cubicBezTo>
                    <a:pt x="352" y="2160"/>
                    <a:pt x="394" y="2115"/>
                    <a:pt x="394" y="2095"/>
                  </a:cubicBezTo>
                  <a:lnTo>
                    <a:pt x="394" y="2059"/>
                  </a:lnTo>
                  <a:lnTo>
                    <a:pt x="394" y="2012"/>
                  </a:lnTo>
                  <a:cubicBezTo>
                    <a:pt x="394" y="1988"/>
                    <a:pt x="382" y="1916"/>
                    <a:pt x="358" y="1869"/>
                  </a:cubicBezTo>
                  <a:cubicBezTo>
                    <a:pt x="346" y="1821"/>
                    <a:pt x="346" y="1762"/>
                    <a:pt x="334" y="1702"/>
                  </a:cubicBezTo>
                  <a:cubicBezTo>
                    <a:pt x="322" y="1655"/>
                    <a:pt x="322" y="1595"/>
                    <a:pt x="299" y="1535"/>
                  </a:cubicBezTo>
                  <a:cubicBezTo>
                    <a:pt x="287" y="1476"/>
                    <a:pt x="275" y="1440"/>
                    <a:pt x="275" y="1381"/>
                  </a:cubicBezTo>
                  <a:cubicBezTo>
                    <a:pt x="251" y="1321"/>
                    <a:pt x="275" y="1274"/>
                    <a:pt x="275" y="1214"/>
                  </a:cubicBezTo>
                  <a:cubicBezTo>
                    <a:pt x="251" y="1154"/>
                    <a:pt x="239" y="1107"/>
                    <a:pt x="239" y="1047"/>
                  </a:cubicBezTo>
                  <a:cubicBezTo>
                    <a:pt x="227" y="988"/>
                    <a:pt x="227" y="940"/>
                    <a:pt x="215" y="881"/>
                  </a:cubicBezTo>
                  <a:cubicBezTo>
                    <a:pt x="191" y="821"/>
                    <a:pt x="180" y="785"/>
                    <a:pt x="180" y="726"/>
                  </a:cubicBezTo>
                  <a:cubicBezTo>
                    <a:pt x="168" y="678"/>
                    <a:pt x="168" y="619"/>
                    <a:pt x="156" y="571"/>
                  </a:cubicBezTo>
                  <a:cubicBezTo>
                    <a:pt x="132" y="523"/>
                    <a:pt x="156" y="571"/>
                    <a:pt x="132" y="512"/>
                  </a:cubicBezTo>
                  <a:cubicBezTo>
                    <a:pt x="120" y="452"/>
                    <a:pt x="96" y="214"/>
                    <a:pt x="72" y="166"/>
                  </a:cubicBezTo>
                  <a:cubicBezTo>
                    <a:pt x="72" y="107"/>
                    <a:pt x="72" y="142"/>
                    <a:pt x="60" y="107"/>
                  </a:cubicBezTo>
                  <a:cubicBezTo>
                    <a:pt x="60" y="83"/>
                    <a:pt x="60" y="83"/>
                    <a:pt x="49" y="71"/>
                  </a:cubicBezTo>
                  <a:cubicBezTo>
                    <a:pt x="49" y="47"/>
                    <a:pt x="37" y="35"/>
                    <a:pt x="37" y="23"/>
                  </a:cubicBezTo>
                  <a:cubicBezTo>
                    <a:pt x="37" y="10"/>
                    <a:pt x="37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28" name="Google Shape;20328;p28"/>
            <p:cNvSpPr/>
            <p:nvPr/>
          </p:nvSpPr>
          <p:spPr>
            <a:xfrm>
              <a:off x="4077875" y="3132650"/>
              <a:ext cx="7175" cy="45600"/>
            </a:xfrm>
            <a:custGeom>
              <a:avLst/>
              <a:gdLst/>
              <a:ahLst/>
              <a:cxnLst/>
              <a:rect l="l" t="t" r="r" b="b"/>
              <a:pathLst>
                <a:path w="287" h="1824" extrusionOk="0">
                  <a:moveTo>
                    <a:pt x="1" y="1"/>
                  </a:moveTo>
                  <a:cubicBezTo>
                    <a:pt x="5" y="5"/>
                    <a:pt x="9" y="9"/>
                    <a:pt x="12" y="13"/>
                  </a:cubicBezTo>
                  <a:lnTo>
                    <a:pt x="12" y="13"/>
                  </a:lnTo>
                  <a:cubicBezTo>
                    <a:pt x="10" y="5"/>
                    <a:pt x="8" y="1"/>
                    <a:pt x="1" y="1"/>
                  </a:cubicBezTo>
                  <a:close/>
                  <a:moveTo>
                    <a:pt x="12" y="13"/>
                  </a:moveTo>
                  <a:cubicBezTo>
                    <a:pt x="13" y="19"/>
                    <a:pt x="13" y="27"/>
                    <a:pt x="13" y="37"/>
                  </a:cubicBezTo>
                  <a:cubicBezTo>
                    <a:pt x="13" y="47"/>
                    <a:pt x="3" y="48"/>
                    <a:pt x="10" y="66"/>
                  </a:cubicBezTo>
                  <a:lnTo>
                    <a:pt x="10" y="66"/>
                  </a:lnTo>
                  <a:cubicBezTo>
                    <a:pt x="11" y="58"/>
                    <a:pt x="13" y="52"/>
                    <a:pt x="13" y="48"/>
                  </a:cubicBezTo>
                  <a:cubicBezTo>
                    <a:pt x="13" y="38"/>
                    <a:pt x="31" y="37"/>
                    <a:pt x="12" y="13"/>
                  </a:cubicBezTo>
                  <a:close/>
                  <a:moveTo>
                    <a:pt x="10" y="66"/>
                  </a:moveTo>
                  <a:cubicBezTo>
                    <a:pt x="6" y="82"/>
                    <a:pt x="1" y="104"/>
                    <a:pt x="1" y="120"/>
                  </a:cubicBezTo>
                  <a:cubicBezTo>
                    <a:pt x="1" y="156"/>
                    <a:pt x="1" y="215"/>
                    <a:pt x="13" y="251"/>
                  </a:cubicBezTo>
                  <a:cubicBezTo>
                    <a:pt x="13" y="298"/>
                    <a:pt x="24" y="346"/>
                    <a:pt x="24" y="394"/>
                  </a:cubicBezTo>
                  <a:cubicBezTo>
                    <a:pt x="24" y="429"/>
                    <a:pt x="48" y="477"/>
                    <a:pt x="48" y="525"/>
                  </a:cubicBezTo>
                  <a:lnTo>
                    <a:pt x="48" y="656"/>
                  </a:lnTo>
                  <a:cubicBezTo>
                    <a:pt x="48" y="703"/>
                    <a:pt x="48" y="751"/>
                    <a:pt x="60" y="787"/>
                  </a:cubicBezTo>
                  <a:cubicBezTo>
                    <a:pt x="60" y="834"/>
                    <a:pt x="72" y="858"/>
                    <a:pt x="72" y="918"/>
                  </a:cubicBezTo>
                  <a:cubicBezTo>
                    <a:pt x="72" y="977"/>
                    <a:pt x="84" y="1120"/>
                    <a:pt x="84" y="1180"/>
                  </a:cubicBezTo>
                  <a:cubicBezTo>
                    <a:pt x="84" y="1239"/>
                    <a:pt x="108" y="1263"/>
                    <a:pt x="120" y="1310"/>
                  </a:cubicBezTo>
                  <a:lnTo>
                    <a:pt x="120" y="1441"/>
                  </a:lnTo>
                  <a:cubicBezTo>
                    <a:pt x="120" y="1489"/>
                    <a:pt x="132" y="1537"/>
                    <a:pt x="132" y="1572"/>
                  </a:cubicBezTo>
                  <a:cubicBezTo>
                    <a:pt x="132" y="1620"/>
                    <a:pt x="144" y="1680"/>
                    <a:pt x="144" y="1715"/>
                  </a:cubicBezTo>
                  <a:lnTo>
                    <a:pt x="144" y="1775"/>
                  </a:lnTo>
                  <a:cubicBezTo>
                    <a:pt x="144" y="1799"/>
                    <a:pt x="144" y="1787"/>
                    <a:pt x="179" y="1811"/>
                  </a:cubicBezTo>
                  <a:cubicBezTo>
                    <a:pt x="185" y="1820"/>
                    <a:pt x="194" y="1823"/>
                    <a:pt x="203" y="1823"/>
                  </a:cubicBezTo>
                  <a:cubicBezTo>
                    <a:pt x="230" y="1823"/>
                    <a:pt x="263" y="1793"/>
                    <a:pt x="263" y="1775"/>
                  </a:cubicBezTo>
                  <a:cubicBezTo>
                    <a:pt x="263" y="1739"/>
                    <a:pt x="286" y="1751"/>
                    <a:pt x="286" y="1739"/>
                  </a:cubicBezTo>
                  <a:lnTo>
                    <a:pt x="286" y="1691"/>
                  </a:lnTo>
                  <a:cubicBezTo>
                    <a:pt x="286" y="1668"/>
                    <a:pt x="263" y="1608"/>
                    <a:pt x="251" y="1561"/>
                  </a:cubicBezTo>
                  <a:cubicBezTo>
                    <a:pt x="251" y="1513"/>
                    <a:pt x="239" y="1477"/>
                    <a:pt x="239" y="1430"/>
                  </a:cubicBezTo>
                  <a:cubicBezTo>
                    <a:pt x="239" y="1382"/>
                    <a:pt x="227" y="1334"/>
                    <a:pt x="203" y="1299"/>
                  </a:cubicBezTo>
                  <a:cubicBezTo>
                    <a:pt x="203" y="1251"/>
                    <a:pt x="191" y="1203"/>
                    <a:pt x="179" y="1156"/>
                  </a:cubicBezTo>
                  <a:cubicBezTo>
                    <a:pt x="179" y="1120"/>
                    <a:pt x="191" y="1072"/>
                    <a:pt x="179" y="1025"/>
                  </a:cubicBezTo>
                  <a:cubicBezTo>
                    <a:pt x="179" y="989"/>
                    <a:pt x="167" y="941"/>
                    <a:pt x="144" y="894"/>
                  </a:cubicBezTo>
                  <a:cubicBezTo>
                    <a:pt x="132" y="846"/>
                    <a:pt x="132" y="799"/>
                    <a:pt x="132" y="763"/>
                  </a:cubicBezTo>
                  <a:cubicBezTo>
                    <a:pt x="132" y="715"/>
                    <a:pt x="120" y="668"/>
                    <a:pt x="108" y="632"/>
                  </a:cubicBezTo>
                  <a:cubicBezTo>
                    <a:pt x="108" y="584"/>
                    <a:pt x="84" y="537"/>
                    <a:pt x="72" y="489"/>
                  </a:cubicBezTo>
                  <a:lnTo>
                    <a:pt x="72" y="429"/>
                  </a:lnTo>
                  <a:cubicBezTo>
                    <a:pt x="60" y="394"/>
                    <a:pt x="48" y="191"/>
                    <a:pt x="24" y="132"/>
                  </a:cubicBezTo>
                  <a:cubicBezTo>
                    <a:pt x="24" y="96"/>
                    <a:pt x="24" y="108"/>
                    <a:pt x="13" y="72"/>
                  </a:cubicBezTo>
                  <a:cubicBezTo>
                    <a:pt x="11" y="70"/>
                    <a:pt x="10" y="68"/>
                    <a:pt x="10" y="6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29" name="Google Shape;20329;p28"/>
            <p:cNvSpPr/>
            <p:nvPr/>
          </p:nvSpPr>
          <p:spPr>
            <a:xfrm>
              <a:off x="4074900" y="3122825"/>
              <a:ext cx="7175" cy="30475"/>
            </a:xfrm>
            <a:custGeom>
              <a:avLst/>
              <a:gdLst/>
              <a:ahLst/>
              <a:cxnLst/>
              <a:rect l="l" t="t" r="r" b="b"/>
              <a:pathLst>
                <a:path w="287" h="1219" extrusionOk="0">
                  <a:moveTo>
                    <a:pt x="12" y="1"/>
                  </a:moveTo>
                  <a:cubicBezTo>
                    <a:pt x="14" y="4"/>
                    <a:pt x="16" y="7"/>
                    <a:pt x="17" y="9"/>
                  </a:cubicBezTo>
                  <a:lnTo>
                    <a:pt x="17" y="9"/>
                  </a:lnTo>
                  <a:cubicBezTo>
                    <a:pt x="22" y="1"/>
                    <a:pt x="29" y="1"/>
                    <a:pt x="12" y="1"/>
                  </a:cubicBezTo>
                  <a:close/>
                  <a:moveTo>
                    <a:pt x="17" y="9"/>
                  </a:moveTo>
                  <a:cubicBezTo>
                    <a:pt x="14" y="13"/>
                    <a:pt x="12" y="18"/>
                    <a:pt x="12" y="25"/>
                  </a:cubicBezTo>
                  <a:cubicBezTo>
                    <a:pt x="12" y="37"/>
                    <a:pt x="1" y="49"/>
                    <a:pt x="1" y="84"/>
                  </a:cubicBezTo>
                  <a:cubicBezTo>
                    <a:pt x="1" y="108"/>
                    <a:pt x="1" y="144"/>
                    <a:pt x="12" y="168"/>
                  </a:cubicBezTo>
                  <a:cubicBezTo>
                    <a:pt x="12" y="203"/>
                    <a:pt x="24" y="227"/>
                    <a:pt x="24" y="263"/>
                  </a:cubicBezTo>
                  <a:cubicBezTo>
                    <a:pt x="24" y="287"/>
                    <a:pt x="48" y="322"/>
                    <a:pt x="48" y="346"/>
                  </a:cubicBezTo>
                  <a:lnTo>
                    <a:pt x="48" y="441"/>
                  </a:lnTo>
                  <a:cubicBezTo>
                    <a:pt x="48" y="465"/>
                    <a:pt x="48" y="501"/>
                    <a:pt x="60" y="525"/>
                  </a:cubicBezTo>
                  <a:cubicBezTo>
                    <a:pt x="60" y="560"/>
                    <a:pt x="72" y="572"/>
                    <a:pt x="72" y="620"/>
                  </a:cubicBezTo>
                  <a:cubicBezTo>
                    <a:pt x="72" y="668"/>
                    <a:pt x="84" y="751"/>
                    <a:pt x="84" y="799"/>
                  </a:cubicBezTo>
                  <a:cubicBezTo>
                    <a:pt x="84" y="846"/>
                    <a:pt x="108" y="858"/>
                    <a:pt x="120" y="882"/>
                  </a:cubicBezTo>
                  <a:lnTo>
                    <a:pt x="120" y="977"/>
                  </a:lnTo>
                  <a:cubicBezTo>
                    <a:pt x="120" y="1001"/>
                    <a:pt x="132" y="1037"/>
                    <a:pt x="132" y="1061"/>
                  </a:cubicBezTo>
                  <a:cubicBezTo>
                    <a:pt x="132" y="1096"/>
                    <a:pt x="143" y="1120"/>
                    <a:pt x="143" y="1156"/>
                  </a:cubicBezTo>
                  <a:lnTo>
                    <a:pt x="143" y="1180"/>
                  </a:lnTo>
                  <a:cubicBezTo>
                    <a:pt x="143" y="1203"/>
                    <a:pt x="167" y="1203"/>
                    <a:pt x="179" y="1215"/>
                  </a:cubicBezTo>
                  <a:cubicBezTo>
                    <a:pt x="181" y="1217"/>
                    <a:pt x="185" y="1218"/>
                    <a:pt x="189" y="1218"/>
                  </a:cubicBezTo>
                  <a:cubicBezTo>
                    <a:pt x="211" y="1218"/>
                    <a:pt x="253" y="1197"/>
                    <a:pt x="263" y="1168"/>
                  </a:cubicBezTo>
                  <a:lnTo>
                    <a:pt x="286" y="1156"/>
                  </a:lnTo>
                  <a:lnTo>
                    <a:pt x="286" y="1120"/>
                  </a:lnTo>
                  <a:cubicBezTo>
                    <a:pt x="286" y="1108"/>
                    <a:pt x="263" y="1061"/>
                    <a:pt x="251" y="1037"/>
                  </a:cubicBezTo>
                  <a:cubicBezTo>
                    <a:pt x="251" y="1001"/>
                    <a:pt x="239" y="977"/>
                    <a:pt x="239" y="941"/>
                  </a:cubicBezTo>
                  <a:cubicBezTo>
                    <a:pt x="239" y="918"/>
                    <a:pt x="227" y="882"/>
                    <a:pt x="203" y="858"/>
                  </a:cubicBezTo>
                  <a:cubicBezTo>
                    <a:pt x="203" y="822"/>
                    <a:pt x="191" y="799"/>
                    <a:pt x="179" y="763"/>
                  </a:cubicBezTo>
                  <a:lnTo>
                    <a:pt x="179" y="680"/>
                  </a:lnTo>
                  <a:cubicBezTo>
                    <a:pt x="179" y="644"/>
                    <a:pt x="167" y="620"/>
                    <a:pt x="143" y="584"/>
                  </a:cubicBezTo>
                  <a:cubicBezTo>
                    <a:pt x="143" y="560"/>
                    <a:pt x="132" y="525"/>
                    <a:pt x="132" y="501"/>
                  </a:cubicBezTo>
                  <a:cubicBezTo>
                    <a:pt x="132" y="465"/>
                    <a:pt x="120" y="441"/>
                    <a:pt x="108" y="406"/>
                  </a:cubicBezTo>
                  <a:cubicBezTo>
                    <a:pt x="108" y="382"/>
                    <a:pt x="84" y="346"/>
                    <a:pt x="72" y="322"/>
                  </a:cubicBezTo>
                  <a:lnTo>
                    <a:pt x="72" y="287"/>
                  </a:lnTo>
                  <a:cubicBezTo>
                    <a:pt x="60" y="263"/>
                    <a:pt x="48" y="132"/>
                    <a:pt x="24" y="96"/>
                  </a:cubicBezTo>
                  <a:lnTo>
                    <a:pt x="24" y="72"/>
                  </a:lnTo>
                  <a:lnTo>
                    <a:pt x="24" y="37"/>
                  </a:lnTo>
                  <a:cubicBezTo>
                    <a:pt x="24" y="26"/>
                    <a:pt x="24" y="25"/>
                    <a:pt x="1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30" name="Google Shape;20330;p28"/>
            <p:cNvSpPr/>
            <p:nvPr/>
          </p:nvSpPr>
          <p:spPr>
            <a:xfrm>
              <a:off x="4077875" y="3131025"/>
              <a:ext cx="4800" cy="14750"/>
            </a:xfrm>
            <a:custGeom>
              <a:avLst/>
              <a:gdLst/>
              <a:ahLst/>
              <a:cxnLst/>
              <a:rect l="l" t="t" r="r" b="b"/>
              <a:pathLst>
                <a:path w="192" h="590" extrusionOk="0">
                  <a:moveTo>
                    <a:pt x="19" y="0"/>
                  </a:moveTo>
                  <a:cubicBezTo>
                    <a:pt x="15" y="0"/>
                    <a:pt x="13" y="3"/>
                    <a:pt x="13" y="6"/>
                  </a:cubicBezTo>
                  <a:cubicBezTo>
                    <a:pt x="13" y="6"/>
                    <a:pt x="1" y="18"/>
                    <a:pt x="1" y="42"/>
                  </a:cubicBezTo>
                  <a:lnTo>
                    <a:pt x="1" y="78"/>
                  </a:lnTo>
                  <a:lnTo>
                    <a:pt x="1" y="125"/>
                  </a:lnTo>
                  <a:cubicBezTo>
                    <a:pt x="1" y="137"/>
                    <a:pt x="13" y="161"/>
                    <a:pt x="13" y="173"/>
                  </a:cubicBezTo>
                  <a:lnTo>
                    <a:pt x="13" y="209"/>
                  </a:lnTo>
                  <a:lnTo>
                    <a:pt x="13" y="256"/>
                  </a:lnTo>
                  <a:cubicBezTo>
                    <a:pt x="13" y="268"/>
                    <a:pt x="13" y="268"/>
                    <a:pt x="24" y="304"/>
                  </a:cubicBezTo>
                  <a:lnTo>
                    <a:pt x="24" y="375"/>
                  </a:lnTo>
                  <a:cubicBezTo>
                    <a:pt x="24" y="387"/>
                    <a:pt x="48" y="411"/>
                    <a:pt x="48" y="423"/>
                  </a:cubicBezTo>
                  <a:lnTo>
                    <a:pt x="48" y="471"/>
                  </a:lnTo>
                  <a:cubicBezTo>
                    <a:pt x="48" y="483"/>
                    <a:pt x="60" y="494"/>
                    <a:pt x="60" y="506"/>
                  </a:cubicBezTo>
                  <a:lnTo>
                    <a:pt x="60" y="554"/>
                  </a:lnTo>
                  <a:lnTo>
                    <a:pt x="60" y="566"/>
                  </a:lnTo>
                  <a:cubicBezTo>
                    <a:pt x="60" y="566"/>
                    <a:pt x="72" y="566"/>
                    <a:pt x="84" y="590"/>
                  </a:cubicBezTo>
                  <a:cubicBezTo>
                    <a:pt x="108" y="590"/>
                    <a:pt x="167" y="566"/>
                    <a:pt x="179" y="554"/>
                  </a:cubicBezTo>
                  <a:cubicBezTo>
                    <a:pt x="185" y="548"/>
                    <a:pt x="188" y="548"/>
                    <a:pt x="190" y="548"/>
                  </a:cubicBezTo>
                  <a:cubicBezTo>
                    <a:pt x="191" y="548"/>
                    <a:pt x="191" y="548"/>
                    <a:pt x="191" y="542"/>
                  </a:cubicBezTo>
                  <a:lnTo>
                    <a:pt x="191" y="530"/>
                  </a:lnTo>
                  <a:cubicBezTo>
                    <a:pt x="191" y="506"/>
                    <a:pt x="179" y="494"/>
                    <a:pt x="179" y="494"/>
                  </a:cubicBezTo>
                  <a:cubicBezTo>
                    <a:pt x="179" y="483"/>
                    <a:pt x="179" y="471"/>
                    <a:pt x="167" y="447"/>
                  </a:cubicBezTo>
                  <a:cubicBezTo>
                    <a:pt x="167" y="435"/>
                    <a:pt x="144" y="423"/>
                    <a:pt x="144" y="423"/>
                  </a:cubicBezTo>
                  <a:cubicBezTo>
                    <a:pt x="144" y="411"/>
                    <a:pt x="132" y="411"/>
                    <a:pt x="132" y="387"/>
                  </a:cubicBezTo>
                  <a:cubicBezTo>
                    <a:pt x="132" y="375"/>
                    <a:pt x="144" y="363"/>
                    <a:pt x="144" y="352"/>
                  </a:cubicBezTo>
                  <a:cubicBezTo>
                    <a:pt x="144" y="328"/>
                    <a:pt x="132" y="316"/>
                    <a:pt x="132" y="316"/>
                  </a:cubicBezTo>
                  <a:cubicBezTo>
                    <a:pt x="132" y="304"/>
                    <a:pt x="132" y="292"/>
                    <a:pt x="120" y="268"/>
                  </a:cubicBezTo>
                  <a:cubicBezTo>
                    <a:pt x="120" y="256"/>
                    <a:pt x="108" y="244"/>
                    <a:pt x="108" y="244"/>
                  </a:cubicBezTo>
                  <a:cubicBezTo>
                    <a:pt x="108" y="232"/>
                    <a:pt x="96" y="209"/>
                    <a:pt x="96" y="197"/>
                  </a:cubicBezTo>
                  <a:lnTo>
                    <a:pt x="96" y="185"/>
                  </a:lnTo>
                  <a:cubicBezTo>
                    <a:pt x="96" y="173"/>
                    <a:pt x="72" y="113"/>
                    <a:pt x="72" y="90"/>
                  </a:cubicBezTo>
                  <a:lnTo>
                    <a:pt x="72" y="78"/>
                  </a:lnTo>
                  <a:lnTo>
                    <a:pt x="72" y="66"/>
                  </a:lnTo>
                  <a:cubicBezTo>
                    <a:pt x="72" y="66"/>
                    <a:pt x="72" y="54"/>
                    <a:pt x="60" y="54"/>
                  </a:cubicBezTo>
                  <a:cubicBezTo>
                    <a:pt x="44" y="13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31" name="Google Shape;20331;p28"/>
            <p:cNvSpPr/>
            <p:nvPr/>
          </p:nvSpPr>
          <p:spPr>
            <a:xfrm>
              <a:off x="4077575" y="3124025"/>
              <a:ext cx="5975" cy="15800"/>
            </a:xfrm>
            <a:custGeom>
              <a:avLst/>
              <a:gdLst/>
              <a:ahLst/>
              <a:cxnLst/>
              <a:rect l="l" t="t" r="r" b="b"/>
              <a:pathLst>
                <a:path w="239" h="632" extrusionOk="0">
                  <a:moveTo>
                    <a:pt x="25" y="1"/>
                  </a:moveTo>
                  <a:cubicBezTo>
                    <a:pt x="13" y="24"/>
                    <a:pt x="13" y="24"/>
                    <a:pt x="13" y="36"/>
                  </a:cubicBezTo>
                  <a:cubicBezTo>
                    <a:pt x="13" y="36"/>
                    <a:pt x="1" y="48"/>
                    <a:pt x="1" y="60"/>
                  </a:cubicBezTo>
                  <a:lnTo>
                    <a:pt x="1" y="108"/>
                  </a:lnTo>
                  <a:cubicBezTo>
                    <a:pt x="1" y="120"/>
                    <a:pt x="1" y="143"/>
                    <a:pt x="13" y="155"/>
                  </a:cubicBezTo>
                  <a:cubicBezTo>
                    <a:pt x="13" y="167"/>
                    <a:pt x="25" y="179"/>
                    <a:pt x="25" y="191"/>
                  </a:cubicBezTo>
                  <a:lnTo>
                    <a:pt x="25" y="239"/>
                  </a:lnTo>
                  <a:lnTo>
                    <a:pt x="25" y="286"/>
                  </a:lnTo>
                  <a:cubicBezTo>
                    <a:pt x="25" y="298"/>
                    <a:pt x="36" y="310"/>
                    <a:pt x="36" y="334"/>
                  </a:cubicBezTo>
                  <a:cubicBezTo>
                    <a:pt x="36" y="346"/>
                    <a:pt x="60" y="405"/>
                    <a:pt x="60" y="417"/>
                  </a:cubicBezTo>
                  <a:cubicBezTo>
                    <a:pt x="60" y="429"/>
                    <a:pt x="72" y="453"/>
                    <a:pt x="72" y="465"/>
                  </a:cubicBezTo>
                  <a:lnTo>
                    <a:pt x="72" y="512"/>
                  </a:lnTo>
                  <a:cubicBezTo>
                    <a:pt x="72" y="524"/>
                    <a:pt x="84" y="536"/>
                    <a:pt x="84" y="548"/>
                  </a:cubicBezTo>
                  <a:cubicBezTo>
                    <a:pt x="84" y="572"/>
                    <a:pt x="96" y="584"/>
                    <a:pt x="96" y="596"/>
                  </a:cubicBezTo>
                  <a:lnTo>
                    <a:pt x="96" y="608"/>
                  </a:lnTo>
                  <a:cubicBezTo>
                    <a:pt x="96" y="608"/>
                    <a:pt x="120" y="608"/>
                    <a:pt x="132" y="632"/>
                  </a:cubicBezTo>
                  <a:cubicBezTo>
                    <a:pt x="144" y="632"/>
                    <a:pt x="203" y="608"/>
                    <a:pt x="215" y="596"/>
                  </a:cubicBezTo>
                  <a:cubicBezTo>
                    <a:pt x="227" y="590"/>
                    <a:pt x="233" y="590"/>
                    <a:pt x="236" y="590"/>
                  </a:cubicBezTo>
                  <a:cubicBezTo>
                    <a:pt x="239" y="590"/>
                    <a:pt x="239" y="590"/>
                    <a:pt x="239" y="584"/>
                  </a:cubicBezTo>
                  <a:lnTo>
                    <a:pt x="239" y="572"/>
                  </a:lnTo>
                  <a:cubicBezTo>
                    <a:pt x="239" y="548"/>
                    <a:pt x="215" y="536"/>
                    <a:pt x="215" y="524"/>
                  </a:cubicBezTo>
                  <a:cubicBezTo>
                    <a:pt x="215" y="512"/>
                    <a:pt x="203" y="489"/>
                    <a:pt x="203" y="477"/>
                  </a:cubicBezTo>
                  <a:cubicBezTo>
                    <a:pt x="203" y="465"/>
                    <a:pt x="191" y="453"/>
                    <a:pt x="191" y="429"/>
                  </a:cubicBezTo>
                  <a:cubicBezTo>
                    <a:pt x="191" y="417"/>
                    <a:pt x="179" y="405"/>
                    <a:pt x="156" y="393"/>
                  </a:cubicBezTo>
                  <a:cubicBezTo>
                    <a:pt x="156" y="370"/>
                    <a:pt x="179" y="358"/>
                    <a:pt x="156" y="346"/>
                  </a:cubicBezTo>
                  <a:cubicBezTo>
                    <a:pt x="156" y="334"/>
                    <a:pt x="144" y="310"/>
                    <a:pt x="132" y="298"/>
                  </a:cubicBezTo>
                  <a:cubicBezTo>
                    <a:pt x="132" y="286"/>
                    <a:pt x="132" y="274"/>
                    <a:pt x="120" y="251"/>
                  </a:cubicBezTo>
                  <a:cubicBezTo>
                    <a:pt x="120" y="239"/>
                    <a:pt x="96" y="227"/>
                    <a:pt x="84" y="215"/>
                  </a:cubicBezTo>
                  <a:cubicBezTo>
                    <a:pt x="84" y="191"/>
                    <a:pt x="72" y="179"/>
                    <a:pt x="72" y="167"/>
                  </a:cubicBezTo>
                  <a:lnTo>
                    <a:pt x="72" y="155"/>
                  </a:lnTo>
                  <a:cubicBezTo>
                    <a:pt x="72" y="131"/>
                    <a:pt x="36" y="72"/>
                    <a:pt x="36" y="48"/>
                  </a:cubicBezTo>
                  <a:lnTo>
                    <a:pt x="36" y="36"/>
                  </a:lnTo>
                  <a:lnTo>
                    <a:pt x="36" y="12"/>
                  </a:lnTo>
                  <a:cubicBezTo>
                    <a:pt x="36" y="12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32" name="Google Shape;20332;p28"/>
            <p:cNvSpPr/>
            <p:nvPr/>
          </p:nvSpPr>
          <p:spPr>
            <a:xfrm>
              <a:off x="3596575" y="2476400"/>
              <a:ext cx="22625" cy="200875"/>
            </a:xfrm>
            <a:custGeom>
              <a:avLst/>
              <a:gdLst/>
              <a:ahLst/>
              <a:cxnLst/>
              <a:rect l="l" t="t" r="r" b="b"/>
              <a:pathLst>
                <a:path w="905" h="8035" extrusionOk="0">
                  <a:moveTo>
                    <a:pt x="129" y="0"/>
                  </a:moveTo>
                  <a:cubicBezTo>
                    <a:pt x="128" y="0"/>
                    <a:pt x="125" y="18"/>
                    <a:pt x="119" y="57"/>
                  </a:cubicBezTo>
                  <a:cubicBezTo>
                    <a:pt x="95" y="129"/>
                    <a:pt x="84" y="260"/>
                    <a:pt x="72" y="414"/>
                  </a:cubicBezTo>
                  <a:cubicBezTo>
                    <a:pt x="60" y="557"/>
                    <a:pt x="36" y="807"/>
                    <a:pt x="24" y="998"/>
                  </a:cubicBezTo>
                  <a:cubicBezTo>
                    <a:pt x="12" y="1176"/>
                    <a:pt x="12" y="1391"/>
                    <a:pt x="0" y="1593"/>
                  </a:cubicBezTo>
                  <a:lnTo>
                    <a:pt x="0" y="2200"/>
                  </a:lnTo>
                  <a:lnTo>
                    <a:pt x="0" y="2807"/>
                  </a:lnTo>
                  <a:cubicBezTo>
                    <a:pt x="0" y="3010"/>
                    <a:pt x="12" y="3212"/>
                    <a:pt x="24" y="3427"/>
                  </a:cubicBezTo>
                  <a:cubicBezTo>
                    <a:pt x="36" y="3629"/>
                    <a:pt x="60" y="3819"/>
                    <a:pt x="72" y="4022"/>
                  </a:cubicBezTo>
                  <a:cubicBezTo>
                    <a:pt x="84" y="4212"/>
                    <a:pt x="95" y="4415"/>
                    <a:pt x="131" y="4617"/>
                  </a:cubicBezTo>
                  <a:cubicBezTo>
                    <a:pt x="155" y="4808"/>
                    <a:pt x="179" y="5010"/>
                    <a:pt x="203" y="5213"/>
                  </a:cubicBezTo>
                  <a:cubicBezTo>
                    <a:pt x="238" y="5403"/>
                    <a:pt x="274" y="5605"/>
                    <a:pt x="310" y="5808"/>
                  </a:cubicBezTo>
                  <a:cubicBezTo>
                    <a:pt x="334" y="5998"/>
                    <a:pt x="381" y="6201"/>
                    <a:pt x="417" y="6403"/>
                  </a:cubicBezTo>
                  <a:cubicBezTo>
                    <a:pt x="453" y="6594"/>
                    <a:pt x="500" y="6784"/>
                    <a:pt x="548" y="6998"/>
                  </a:cubicBezTo>
                  <a:cubicBezTo>
                    <a:pt x="596" y="7189"/>
                    <a:pt x="655" y="7379"/>
                    <a:pt x="691" y="7594"/>
                  </a:cubicBezTo>
                  <a:cubicBezTo>
                    <a:pt x="715" y="7665"/>
                    <a:pt x="727" y="7725"/>
                    <a:pt x="750" y="7808"/>
                  </a:cubicBezTo>
                  <a:cubicBezTo>
                    <a:pt x="786" y="7891"/>
                    <a:pt x="786" y="7903"/>
                    <a:pt x="846" y="8010"/>
                  </a:cubicBezTo>
                  <a:cubicBezTo>
                    <a:pt x="856" y="8027"/>
                    <a:pt x="865" y="8035"/>
                    <a:pt x="872" y="8035"/>
                  </a:cubicBezTo>
                  <a:cubicBezTo>
                    <a:pt x="905" y="8035"/>
                    <a:pt x="903" y="7881"/>
                    <a:pt x="893" y="7832"/>
                  </a:cubicBezTo>
                  <a:cubicBezTo>
                    <a:pt x="869" y="7772"/>
                    <a:pt x="869" y="7749"/>
                    <a:pt x="857" y="7713"/>
                  </a:cubicBezTo>
                  <a:cubicBezTo>
                    <a:pt x="846" y="7665"/>
                    <a:pt x="834" y="7606"/>
                    <a:pt x="810" y="7558"/>
                  </a:cubicBezTo>
                  <a:cubicBezTo>
                    <a:pt x="750" y="7368"/>
                    <a:pt x="715" y="7177"/>
                    <a:pt x="655" y="6975"/>
                  </a:cubicBezTo>
                  <a:cubicBezTo>
                    <a:pt x="607" y="6784"/>
                    <a:pt x="560" y="6594"/>
                    <a:pt x="512" y="6379"/>
                  </a:cubicBezTo>
                  <a:cubicBezTo>
                    <a:pt x="476" y="6189"/>
                    <a:pt x="429" y="5998"/>
                    <a:pt x="393" y="5784"/>
                  </a:cubicBezTo>
                  <a:cubicBezTo>
                    <a:pt x="357" y="5594"/>
                    <a:pt x="322" y="5403"/>
                    <a:pt x="298" y="5189"/>
                  </a:cubicBezTo>
                  <a:cubicBezTo>
                    <a:pt x="262" y="4998"/>
                    <a:pt x="250" y="4796"/>
                    <a:pt x="238" y="4593"/>
                  </a:cubicBezTo>
                  <a:cubicBezTo>
                    <a:pt x="215" y="4403"/>
                    <a:pt x="179" y="4200"/>
                    <a:pt x="155" y="3998"/>
                  </a:cubicBezTo>
                  <a:cubicBezTo>
                    <a:pt x="143" y="3808"/>
                    <a:pt x="131" y="3605"/>
                    <a:pt x="119" y="3403"/>
                  </a:cubicBezTo>
                  <a:cubicBezTo>
                    <a:pt x="95" y="3212"/>
                    <a:pt x="84" y="3010"/>
                    <a:pt x="72" y="2807"/>
                  </a:cubicBezTo>
                  <a:cubicBezTo>
                    <a:pt x="60" y="2605"/>
                    <a:pt x="60" y="2415"/>
                    <a:pt x="60" y="2212"/>
                  </a:cubicBezTo>
                  <a:lnTo>
                    <a:pt x="60" y="2022"/>
                  </a:lnTo>
                  <a:cubicBezTo>
                    <a:pt x="60" y="1545"/>
                    <a:pt x="72" y="1081"/>
                    <a:pt x="95" y="629"/>
                  </a:cubicBezTo>
                  <a:cubicBezTo>
                    <a:pt x="95" y="521"/>
                    <a:pt x="131" y="331"/>
                    <a:pt x="131" y="248"/>
                  </a:cubicBezTo>
                  <a:cubicBezTo>
                    <a:pt x="131" y="164"/>
                    <a:pt x="143" y="117"/>
                    <a:pt x="131" y="69"/>
                  </a:cubicBezTo>
                  <a:cubicBezTo>
                    <a:pt x="131" y="24"/>
                    <a:pt x="131" y="0"/>
                    <a:pt x="1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33" name="Google Shape;20333;p28"/>
            <p:cNvSpPr/>
            <p:nvPr/>
          </p:nvSpPr>
          <p:spPr>
            <a:xfrm>
              <a:off x="3648650" y="2529350"/>
              <a:ext cx="15800" cy="114625"/>
            </a:xfrm>
            <a:custGeom>
              <a:avLst/>
              <a:gdLst/>
              <a:ahLst/>
              <a:cxnLst/>
              <a:rect l="l" t="t" r="r" b="b"/>
              <a:pathLst>
                <a:path w="632" h="4585" extrusionOk="0">
                  <a:moveTo>
                    <a:pt x="17" y="1"/>
                  </a:moveTo>
                  <a:cubicBezTo>
                    <a:pt x="15" y="1"/>
                    <a:pt x="13" y="11"/>
                    <a:pt x="13" y="35"/>
                  </a:cubicBezTo>
                  <a:cubicBezTo>
                    <a:pt x="1" y="82"/>
                    <a:pt x="1" y="154"/>
                    <a:pt x="1" y="249"/>
                  </a:cubicBezTo>
                  <a:lnTo>
                    <a:pt x="1" y="570"/>
                  </a:lnTo>
                  <a:lnTo>
                    <a:pt x="1" y="916"/>
                  </a:lnTo>
                  <a:cubicBezTo>
                    <a:pt x="1" y="1023"/>
                    <a:pt x="13" y="1142"/>
                    <a:pt x="13" y="1261"/>
                  </a:cubicBezTo>
                  <a:cubicBezTo>
                    <a:pt x="13" y="1380"/>
                    <a:pt x="13" y="1487"/>
                    <a:pt x="25" y="1606"/>
                  </a:cubicBezTo>
                  <a:cubicBezTo>
                    <a:pt x="37" y="1725"/>
                    <a:pt x="37" y="1821"/>
                    <a:pt x="60" y="1940"/>
                  </a:cubicBezTo>
                  <a:cubicBezTo>
                    <a:pt x="72" y="2059"/>
                    <a:pt x="84" y="2166"/>
                    <a:pt x="96" y="2285"/>
                  </a:cubicBezTo>
                  <a:cubicBezTo>
                    <a:pt x="120" y="2404"/>
                    <a:pt x="132" y="2511"/>
                    <a:pt x="144" y="2630"/>
                  </a:cubicBezTo>
                  <a:cubicBezTo>
                    <a:pt x="156" y="2749"/>
                    <a:pt x="179" y="2856"/>
                    <a:pt x="191" y="2975"/>
                  </a:cubicBezTo>
                  <a:cubicBezTo>
                    <a:pt x="203" y="3095"/>
                    <a:pt x="239" y="3190"/>
                    <a:pt x="263" y="3309"/>
                  </a:cubicBezTo>
                  <a:cubicBezTo>
                    <a:pt x="275" y="3428"/>
                    <a:pt x="298" y="3535"/>
                    <a:pt x="322" y="3654"/>
                  </a:cubicBezTo>
                  <a:cubicBezTo>
                    <a:pt x="358" y="3773"/>
                    <a:pt x="370" y="3880"/>
                    <a:pt x="394" y="3999"/>
                  </a:cubicBezTo>
                  <a:cubicBezTo>
                    <a:pt x="429" y="4118"/>
                    <a:pt x="477" y="4345"/>
                    <a:pt x="501" y="4440"/>
                  </a:cubicBezTo>
                  <a:cubicBezTo>
                    <a:pt x="537" y="4535"/>
                    <a:pt x="513" y="4499"/>
                    <a:pt x="560" y="4559"/>
                  </a:cubicBezTo>
                  <a:cubicBezTo>
                    <a:pt x="571" y="4577"/>
                    <a:pt x="580" y="4585"/>
                    <a:pt x="588" y="4585"/>
                  </a:cubicBezTo>
                  <a:cubicBezTo>
                    <a:pt x="617" y="4585"/>
                    <a:pt x="629" y="4492"/>
                    <a:pt x="620" y="4464"/>
                  </a:cubicBezTo>
                  <a:cubicBezTo>
                    <a:pt x="608" y="4416"/>
                    <a:pt x="632" y="4464"/>
                    <a:pt x="608" y="4380"/>
                  </a:cubicBezTo>
                  <a:cubicBezTo>
                    <a:pt x="572" y="4309"/>
                    <a:pt x="537" y="4083"/>
                    <a:pt x="501" y="3987"/>
                  </a:cubicBezTo>
                  <a:cubicBezTo>
                    <a:pt x="465" y="3880"/>
                    <a:pt x="441" y="3761"/>
                    <a:pt x="429" y="3654"/>
                  </a:cubicBezTo>
                  <a:cubicBezTo>
                    <a:pt x="394" y="3547"/>
                    <a:pt x="382" y="3428"/>
                    <a:pt x="346" y="3333"/>
                  </a:cubicBezTo>
                  <a:cubicBezTo>
                    <a:pt x="322" y="3225"/>
                    <a:pt x="310" y="3106"/>
                    <a:pt x="275" y="2999"/>
                  </a:cubicBezTo>
                  <a:cubicBezTo>
                    <a:pt x="263" y="2880"/>
                    <a:pt x="263" y="2773"/>
                    <a:pt x="251" y="2654"/>
                  </a:cubicBezTo>
                  <a:cubicBezTo>
                    <a:pt x="227" y="2535"/>
                    <a:pt x="203" y="2440"/>
                    <a:pt x="191" y="2321"/>
                  </a:cubicBezTo>
                  <a:cubicBezTo>
                    <a:pt x="168" y="2213"/>
                    <a:pt x="156" y="2094"/>
                    <a:pt x="144" y="1975"/>
                  </a:cubicBezTo>
                  <a:cubicBezTo>
                    <a:pt x="132" y="1868"/>
                    <a:pt x="108" y="1737"/>
                    <a:pt x="96" y="1630"/>
                  </a:cubicBezTo>
                  <a:cubicBezTo>
                    <a:pt x="84" y="1523"/>
                    <a:pt x="72" y="1368"/>
                    <a:pt x="72" y="1309"/>
                  </a:cubicBezTo>
                  <a:lnTo>
                    <a:pt x="72" y="1190"/>
                  </a:lnTo>
                  <a:cubicBezTo>
                    <a:pt x="48" y="904"/>
                    <a:pt x="37" y="666"/>
                    <a:pt x="37" y="380"/>
                  </a:cubicBezTo>
                  <a:lnTo>
                    <a:pt x="37" y="261"/>
                  </a:lnTo>
                  <a:lnTo>
                    <a:pt x="37" y="154"/>
                  </a:lnTo>
                  <a:lnTo>
                    <a:pt x="37" y="70"/>
                  </a:lnTo>
                  <a:cubicBezTo>
                    <a:pt x="29" y="27"/>
                    <a:pt x="22" y="1"/>
                    <a:pt x="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34" name="Google Shape;20334;p28"/>
            <p:cNvSpPr/>
            <p:nvPr/>
          </p:nvSpPr>
          <p:spPr>
            <a:xfrm>
              <a:off x="4058225" y="3432925"/>
              <a:ext cx="50625" cy="47425"/>
            </a:xfrm>
            <a:custGeom>
              <a:avLst/>
              <a:gdLst/>
              <a:ahLst/>
              <a:cxnLst/>
              <a:rect l="l" t="t" r="r" b="b"/>
              <a:pathLst>
                <a:path w="2025" h="1897" extrusionOk="0">
                  <a:moveTo>
                    <a:pt x="1812" y="1"/>
                  </a:moveTo>
                  <a:cubicBezTo>
                    <a:pt x="1803" y="1"/>
                    <a:pt x="1795" y="2"/>
                    <a:pt x="1787" y="3"/>
                  </a:cubicBezTo>
                  <a:lnTo>
                    <a:pt x="1763" y="3"/>
                  </a:lnTo>
                  <a:lnTo>
                    <a:pt x="1751" y="15"/>
                  </a:lnTo>
                  <a:cubicBezTo>
                    <a:pt x="1751" y="27"/>
                    <a:pt x="1751" y="75"/>
                    <a:pt x="1739" y="110"/>
                  </a:cubicBezTo>
                  <a:cubicBezTo>
                    <a:pt x="1739" y="134"/>
                    <a:pt x="1751" y="170"/>
                    <a:pt x="1739" y="194"/>
                  </a:cubicBezTo>
                  <a:cubicBezTo>
                    <a:pt x="1727" y="229"/>
                    <a:pt x="1727" y="253"/>
                    <a:pt x="1703" y="289"/>
                  </a:cubicBezTo>
                  <a:cubicBezTo>
                    <a:pt x="1692" y="313"/>
                    <a:pt x="1680" y="325"/>
                    <a:pt x="1668" y="360"/>
                  </a:cubicBezTo>
                  <a:cubicBezTo>
                    <a:pt x="1656" y="384"/>
                    <a:pt x="1656" y="420"/>
                    <a:pt x="1632" y="432"/>
                  </a:cubicBezTo>
                  <a:cubicBezTo>
                    <a:pt x="1620" y="468"/>
                    <a:pt x="1584" y="479"/>
                    <a:pt x="1572" y="503"/>
                  </a:cubicBezTo>
                  <a:cubicBezTo>
                    <a:pt x="1561" y="539"/>
                    <a:pt x="1525" y="551"/>
                    <a:pt x="1513" y="587"/>
                  </a:cubicBezTo>
                  <a:cubicBezTo>
                    <a:pt x="1501" y="610"/>
                    <a:pt x="1489" y="622"/>
                    <a:pt x="1465" y="658"/>
                  </a:cubicBezTo>
                  <a:cubicBezTo>
                    <a:pt x="1453" y="682"/>
                    <a:pt x="1441" y="706"/>
                    <a:pt x="1430" y="729"/>
                  </a:cubicBezTo>
                  <a:cubicBezTo>
                    <a:pt x="1406" y="765"/>
                    <a:pt x="1394" y="777"/>
                    <a:pt x="1370" y="801"/>
                  </a:cubicBezTo>
                  <a:cubicBezTo>
                    <a:pt x="1346" y="837"/>
                    <a:pt x="1322" y="849"/>
                    <a:pt x="1311" y="860"/>
                  </a:cubicBezTo>
                  <a:cubicBezTo>
                    <a:pt x="1287" y="896"/>
                    <a:pt x="1287" y="920"/>
                    <a:pt x="1275" y="956"/>
                  </a:cubicBezTo>
                  <a:cubicBezTo>
                    <a:pt x="1263" y="980"/>
                    <a:pt x="1227" y="980"/>
                    <a:pt x="1203" y="1015"/>
                  </a:cubicBezTo>
                  <a:cubicBezTo>
                    <a:pt x="1191" y="1027"/>
                    <a:pt x="1168" y="1063"/>
                    <a:pt x="1144" y="1075"/>
                  </a:cubicBezTo>
                  <a:cubicBezTo>
                    <a:pt x="1108" y="1087"/>
                    <a:pt x="1084" y="1087"/>
                    <a:pt x="1049" y="1122"/>
                  </a:cubicBezTo>
                  <a:cubicBezTo>
                    <a:pt x="1025" y="1134"/>
                    <a:pt x="1025" y="1158"/>
                    <a:pt x="989" y="1194"/>
                  </a:cubicBezTo>
                  <a:cubicBezTo>
                    <a:pt x="965" y="1206"/>
                    <a:pt x="930" y="1218"/>
                    <a:pt x="918" y="1241"/>
                  </a:cubicBezTo>
                  <a:cubicBezTo>
                    <a:pt x="894" y="1253"/>
                    <a:pt x="870" y="1277"/>
                    <a:pt x="846" y="1301"/>
                  </a:cubicBezTo>
                  <a:cubicBezTo>
                    <a:pt x="810" y="1313"/>
                    <a:pt x="799" y="1325"/>
                    <a:pt x="775" y="1361"/>
                  </a:cubicBezTo>
                  <a:cubicBezTo>
                    <a:pt x="739" y="1372"/>
                    <a:pt x="727" y="1396"/>
                    <a:pt x="691" y="1420"/>
                  </a:cubicBezTo>
                  <a:cubicBezTo>
                    <a:pt x="668" y="1432"/>
                    <a:pt x="656" y="1456"/>
                    <a:pt x="620" y="1480"/>
                  </a:cubicBezTo>
                  <a:cubicBezTo>
                    <a:pt x="608" y="1486"/>
                    <a:pt x="590" y="1486"/>
                    <a:pt x="571" y="1486"/>
                  </a:cubicBezTo>
                  <a:cubicBezTo>
                    <a:pt x="551" y="1486"/>
                    <a:pt x="531" y="1486"/>
                    <a:pt x="513" y="1491"/>
                  </a:cubicBezTo>
                  <a:cubicBezTo>
                    <a:pt x="489" y="1503"/>
                    <a:pt x="477" y="1539"/>
                    <a:pt x="441" y="1551"/>
                  </a:cubicBezTo>
                  <a:lnTo>
                    <a:pt x="358" y="1599"/>
                  </a:lnTo>
                  <a:cubicBezTo>
                    <a:pt x="322" y="1611"/>
                    <a:pt x="310" y="1634"/>
                    <a:pt x="275" y="1658"/>
                  </a:cubicBezTo>
                  <a:cubicBezTo>
                    <a:pt x="251" y="1670"/>
                    <a:pt x="239" y="1682"/>
                    <a:pt x="191" y="1694"/>
                  </a:cubicBezTo>
                  <a:cubicBezTo>
                    <a:pt x="184" y="1699"/>
                    <a:pt x="176" y="1701"/>
                    <a:pt x="167" y="1701"/>
                  </a:cubicBezTo>
                  <a:cubicBezTo>
                    <a:pt x="138" y="1701"/>
                    <a:pt x="103" y="1680"/>
                    <a:pt x="82" y="1680"/>
                  </a:cubicBezTo>
                  <a:cubicBezTo>
                    <a:pt x="78" y="1680"/>
                    <a:pt x="75" y="1681"/>
                    <a:pt x="72" y="1682"/>
                  </a:cubicBezTo>
                  <a:cubicBezTo>
                    <a:pt x="37" y="1694"/>
                    <a:pt x="13" y="1694"/>
                    <a:pt x="1" y="1730"/>
                  </a:cubicBezTo>
                  <a:cubicBezTo>
                    <a:pt x="7" y="1728"/>
                    <a:pt x="13" y="1727"/>
                    <a:pt x="19" y="1727"/>
                  </a:cubicBezTo>
                  <a:cubicBezTo>
                    <a:pt x="54" y="1727"/>
                    <a:pt x="72" y="1758"/>
                    <a:pt x="72" y="1789"/>
                  </a:cubicBezTo>
                  <a:cubicBezTo>
                    <a:pt x="84" y="1813"/>
                    <a:pt x="120" y="1896"/>
                    <a:pt x="144" y="1896"/>
                  </a:cubicBezTo>
                  <a:cubicBezTo>
                    <a:pt x="179" y="1896"/>
                    <a:pt x="203" y="1872"/>
                    <a:pt x="239" y="1861"/>
                  </a:cubicBezTo>
                  <a:cubicBezTo>
                    <a:pt x="263" y="1861"/>
                    <a:pt x="298" y="1813"/>
                    <a:pt x="322" y="1813"/>
                  </a:cubicBezTo>
                  <a:cubicBezTo>
                    <a:pt x="340" y="1807"/>
                    <a:pt x="358" y="1807"/>
                    <a:pt x="376" y="1807"/>
                  </a:cubicBezTo>
                  <a:cubicBezTo>
                    <a:pt x="394" y="1807"/>
                    <a:pt x="412" y="1807"/>
                    <a:pt x="429" y="1801"/>
                  </a:cubicBezTo>
                  <a:cubicBezTo>
                    <a:pt x="465" y="1789"/>
                    <a:pt x="489" y="1789"/>
                    <a:pt x="537" y="1777"/>
                  </a:cubicBezTo>
                  <a:cubicBezTo>
                    <a:pt x="560" y="1753"/>
                    <a:pt x="596" y="1730"/>
                    <a:pt x="620" y="1718"/>
                  </a:cubicBezTo>
                  <a:lnTo>
                    <a:pt x="715" y="1670"/>
                  </a:lnTo>
                  <a:lnTo>
                    <a:pt x="799" y="1622"/>
                  </a:lnTo>
                  <a:cubicBezTo>
                    <a:pt x="834" y="1611"/>
                    <a:pt x="846" y="1563"/>
                    <a:pt x="858" y="1551"/>
                  </a:cubicBezTo>
                  <a:lnTo>
                    <a:pt x="953" y="1503"/>
                  </a:lnTo>
                  <a:cubicBezTo>
                    <a:pt x="977" y="1491"/>
                    <a:pt x="989" y="1456"/>
                    <a:pt x="1025" y="1444"/>
                  </a:cubicBezTo>
                  <a:cubicBezTo>
                    <a:pt x="1049" y="1432"/>
                    <a:pt x="1072" y="1396"/>
                    <a:pt x="1096" y="1384"/>
                  </a:cubicBezTo>
                  <a:lnTo>
                    <a:pt x="1191" y="1337"/>
                  </a:lnTo>
                  <a:cubicBezTo>
                    <a:pt x="1215" y="1325"/>
                    <a:pt x="1251" y="1313"/>
                    <a:pt x="1275" y="1277"/>
                  </a:cubicBezTo>
                  <a:cubicBezTo>
                    <a:pt x="1311" y="1253"/>
                    <a:pt x="1311" y="1218"/>
                    <a:pt x="1334" y="1206"/>
                  </a:cubicBezTo>
                  <a:cubicBezTo>
                    <a:pt x="1370" y="1182"/>
                    <a:pt x="1382" y="1158"/>
                    <a:pt x="1394" y="1134"/>
                  </a:cubicBezTo>
                  <a:cubicBezTo>
                    <a:pt x="1430" y="1099"/>
                    <a:pt x="1465" y="1122"/>
                    <a:pt x="1501" y="1087"/>
                  </a:cubicBezTo>
                  <a:cubicBezTo>
                    <a:pt x="1525" y="1063"/>
                    <a:pt x="1513" y="1027"/>
                    <a:pt x="1549" y="1003"/>
                  </a:cubicBezTo>
                  <a:cubicBezTo>
                    <a:pt x="1572" y="968"/>
                    <a:pt x="1608" y="968"/>
                    <a:pt x="1632" y="944"/>
                  </a:cubicBezTo>
                  <a:cubicBezTo>
                    <a:pt x="1644" y="908"/>
                    <a:pt x="1644" y="884"/>
                    <a:pt x="1668" y="849"/>
                  </a:cubicBezTo>
                  <a:cubicBezTo>
                    <a:pt x="1680" y="825"/>
                    <a:pt x="1727" y="801"/>
                    <a:pt x="1739" y="789"/>
                  </a:cubicBezTo>
                  <a:cubicBezTo>
                    <a:pt x="1751" y="765"/>
                    <a:pt x="1763" y="729"/>
                    <a:pt x="1799" y="718"/>
                  </a:cubicBezTo>
                  <a:lnTo>
                    <a:pt x="1846" y="622"/>
                  </a:lnTo>
                  <a:cubicBezTo>
                    <a:pt x="1858" y="599"/>
                    <a:pt x="1858" y="563"/>
                    <a:pt x="1870" y="539"/>
                  </a:cubicBezTo>
                  <a:lnTo>
                    <a:pt x="1918" y="444"/>
                  </a:lnTo>
                  <a:cubicBezTo>
                    <a:pt x="1930" y="420"/>
                    <a:pt x="1942" y="384"/>
                    <a:pt x="1942" y="360"/>
                  </a:cubicBezTo>
                  <a:cubicBezTo>
                    <a:pt x="1965" y="325"/>
                    <a:pt x="1942" y="301"/>
                    <a:pt x="1965" y="265"/>
                  </a:cubicBezTo>
                  <a:cubicBezTo>
                    <a:pt x="1977" y="241"/>
                    <a:pt x="2001" y="229"/>
                    <a:pt x="2001" y="194"/>
                  </a:cubicBezTo>
                  <a:lnTo>
                    <a:pt x="2001" y="134"/>
                  </a:lnTo>
                  <a:cubicBezTo>
                    <a:pt x="2001" y="122"/>
                    <a:pt x="2025" y="110"/>
                    <a:pt x="2001" y="75"/>
                  </a:cubicBezTo>
                  <a:cubicBezTo>
                    <a:pt x="1989" y="63"/>
                    <a:pt x="1989" y="63"/>
                    <a:pt x="1965" y="51"/>
                  </a:cubicBezTo>
                  <a:cubicBezTo>
                    <a:pt x="1935" y="30"/>
                    <a:pt x="1868" y="1"/>
                    <a:pt x="18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35" name="Google Shape;20335;p28"/>
            <p:cNvSpPr/>
            <p:nvPr/>
          </p:nvSpPr>
          <p:spPr>
            <a:xfrm>
              <a:off x="4035600" y="3502000"/>
              <a:ext cx="56600" cy="25375"/>
            </a:xfrm>
            <a:custGeom>
              <a:avLst/>
              <a:gdLst/>
              <a:ahLst/>
              <a:cxnLst/>
              <a:rect l="l" t="t" r="r" b="b"/>
              <a:pathLst>
                <a:path w="2264" h="1015" extrusionOk="0">
                  <a:moveTo>
                    <a:pt x="2092" y="1"/>
                  </a:moveTo>
                  <a:cubicBezTo>
                    <a:pt x="2089" y="1"/>
                    <a:pt x="2087" y="1"/>
                    <a:pt x="2085" y="2"/>
                  </a:cubicBezTo>
                  <a:cubicBezTo>
                    <a:pt x="2049" y="2"/>
                    <a:pt x="2049" y="38"/>
                    <a:pt x="2037" y="62"/>
                  </a:cubicBezTo>
                  <a:cubicBezTo>
                    <a:pt x="2025" y="86"/>
                    <a:pt x="2025" y="121"/>
                    <a:pt x="2001" y="145"/>
                  </a:cubicBezTo>
                  <a:cubicBezTo>
                    <a:pt x="1989" y="157"/>
                    <a:pt x="1965" y="169"/>
                    <a:pt x="1942" y="181"/>
                  </a:cubicBezTo>
                  <a:lnTo>
                    <a:pt x="1882" y="241"/>
                  </a:lnTo>
                  <a:cubicBezTo>
                    <a:pt x="1870" y="264"/>
                    <a:pt x="1858" y="288"/>
                    <a:pt x="1846" y="300"/>
                  </a:cubicBezTo>
                  <a:cubicBezTo>
                    <a:pt x="1823" y="324"/>
                    <a:pt x="1799" y="336"/>
                    <a:pt x="1775" y="348"/>
                  </a:cubicBezTo>
                  <a:cubicBezTo>
                    <a:pt x="1763" y="360"/>
                    <a:pt x="1739" y="383"/>
                    <a:pt x="1715" y="395"/>
                  </a:cubicBezTo>
                  <a:cubicBezTo>
                    <a:pt x="1704" y="407"/>
                    <a:pt x="1704" y="431"/>
                    <a:pt x="1680" y="467"/>
                  </a:cubicBezTo>
                  <a:cubicBezTo>
                    <a:pt x="1668" y="479"/>
                    <a:pt x="1632" y="479"/>
                    <a:pt x="1596" y="491"/>
                  </a:cubicBezTo>
                  <a:cubicBezTo>
                    <a:pt x="1573" y="514"/>
                    <a:pt x="1573" y="538"/>
                    <a:pt x="1537" y="550"/>
                  </a:cubicBezTo>
                  <a:cubicBezTo>
                    <a:pt x="1513" y="574"/>
                    <a:pt x="1501" y="586"/>
                    <a:pt x="1477" y="598"/>
                  </a:cubicBezTo>
                  <a:cubicBezTo>
                    <a:pt x="1454" y="610"/>
                    <a:pt x="1418" y="610"/>
                    <a:pt x="1406" y="633"/>
                  </a:cubicBezTo>
                  <a:cubicBezTo>
                    <a:pt x="1382" y="645"/>
                    <a:pt x="1346" y="645"/>
                    <a:pt x="1334" y="645"/>
                  </a:cubicBezTo>
                  <a:cubicBezTo>
                    <a:pt x="1299" y="657"/>
                    <a:pt x="1299" y="693"/>
                    <a:pt x="1275" y="705"/>
                  </a:cubicBezTo>
                  <a:cubicBezTo>
                    <a:pt x="1239" y="717"/>
                    <a:pt x="1227" y="729"/>
                    <a:pt x="1203" y="729"/>
                  </a:cubicBezTo>
                  <a:cubicBezTo>
                    <a:pt x="1195" y="735"/>
                    <a:pt x="1186" y="737"/>
                    <a:pt x="1179" y="737"/>
                  </a:cubicBezTo>
                  <a:cubicBezTo>
                    <a:pt x="1155" y="737"/>
                    <a:pt x="1135" y="717"/>
                    <a:pt x="1108" y="717"/>
                  </a:cubicBezTo>
                  <a:cubicBezTo>
                    <a:pt x="1084" y="717"/>
                    <a:pt x="1061" y="753"/>
                    <a:pt x="1037" y="764"/>
                  </a:cubicBezTo>
                  <a:cubicBezTo>
                    <a:pt x="1001" y="764"/>
                    <a:pt x="977" y="753"/>
                    <a:pt x="942" y="753"/>
                  </a:cubicBezTo>
                  <a:cubicBezTo>
                    <a:pt x="918" y="753"/>
                    <a:pt x="906" y="788"/>
                    <a:pt x="870" y="788"/>
                  </a:cubicBezTo>
                  <a:cubicBezTo>
                    <a:pt x="846" y="788"/>
                    <a:pt x="811" y="776"/>
                    <a:pt x="787" y="776"/>
                  </a:cubicBezTo>
                  <a:lnTo>
                    <a:pt x="549" y="776"/>
                  </a:lnTo>
                  <a:cubicBezTo>
                    <a:pt x="513" y="776"/>
                    <a:pt x="489" y="764"/>
                    <a:pt x="453" y="764"/>
                  </a:cubicBezTo>
                  <a:cubicBezTo>
                    <a:pt x="430" y="764"/>
                    <a:pt x="394" y="753"/>
                    <a:pt x="382" y="753"/>
                  </a:cubicBezTo>
                  <a:cubicBezTo>
                    <a:pt x="346" y="753"/>
                    <a:pt x="322" y="753"/>
                    <a:pt x="287" y="729"/>
                  </a:cubicBezTo>
                  <a:cubicBezTo>
                    <a:pt x="263" y="717"/>
                    <a:pt x="251" y="693"/>
                    <a:pt x="215" y="693"/>
                  </a:cubicBezTo>
                  <a:cubicBezTo>
                    <a:pt x="203" y="669"/>
                    <a:pt x="191" y="669"/>
                    <a:pt x="156" y="669"/>
                  </a:cubicBezTo>
                  <a:cubicBezTo>
                    <a:pt x="144" y="669"/>
                    <a:pt x="132" y="657"/>
                    <a:pt x="120" y="657"/>
                  </a:cubicBezTo>
                  <a:cubicBezTo>
                    <a:pt x="96" y="657"/>
                    <a:pt x="96" y="657"/>
                    <a:pt x="72" y="693"/>
                  </a:cubicBezTo>
                  <a:cubicBezTo>
                    <a:pt x="37" y="705"/>
                    <a:pt x="1" y="776"/>
                    <a:pt x="1" y="824"/>
                  </a:cubicBezTo>
                  <a:lnTo>
                    <a:pt x="1" y="836"/>
                  </a:lnTo>
                  <a:cubicBezTo>
                    <a:pt x="1" y="842"/>
                    <a:pt x="1" y="842"/>
                    <a:pt x="2" y="842"/>
                  </a:cubicBezTo>
                  <a:cubicBezTo>
                    <a:pt x="4" y="842"/>
                    <a:pt x="7" y="842"/>
                    <a:pt x="13" y="848"/>
                  </a:cubicBezTo>
                  <a:cubicBezTo>
                    <a:pt x="25" y="872"/>
                    <a:pt x="84" y="883"/>
                    <a:pt x="120" y="895"/>
                  </a:cubicBezTo>
                  <a:cubicBezTo>
                    <a:pt x="144" y="907"/>
                    <a:pt x="191" y="907"/>
                    <a:pt x="215" y="907"/>
                  </a:cubicBezTo>
                  <a:cubicBezTo>
                    <a:pt x="251" y="907"/>
                    <a:pt x="275" y="943"/>
                    <a:pt x="322" y="943"/>
                  </a:cubicBezTo>
                  <a:cubicBezTo>
                    <a:pt x="358" y="955"/>
                    <a:pt x="382" y="967"/>
                    <a:pt x="430" y="967"/>
                  </a:cubicBezTo>
                  <a:cubicBezTo>
                    <a:pt x="453" y="991"/>
                    <a:pt x="489" y="991"/>
                    <a:pt x="537" y="991"/>
                  </a:cubicBezTo>
                  <a:cubicBezTo>
                    <a:pt x="572" y="991"/>
                    <a:pt x="596" y="1003"/>
                    <a:pt x="632" y="1003"/>
                  </a:cubicBezTo>
                  <a:cubicBezTo>
                    <a:pt x="668" y="1003"/>
                    <a:pt x="715" y="1014"/>
                    <a:pt x="739" y="1014"/>
                  </a:cubicBezTo>
                  <a:cubicBezTo>
                    <a:pt x="775" y="1014"/>
                    <a:pt x="799" y="1014"/>
                    <a:pt x="834" y="1003"/>
                  </a:cubicBezTo>
                  <a:cubicBezTo>
                    <a:pt x="858" y="1003"/>
                    <a:pt x="894" y="991"/>
                    <a:pt x="918" y="991"/>
                  </a:cubicBezTo>
                  <a:cubicBezTo>
                    <a:pt x="953" y="991"/>
                    <a:pt x="977" y="991"/>
                    <a:pt x="1013" y="967"/>
                  </a:cubicBezTo>
                  <a:cubicBezTo>
                    <a:pt x="1037" y="967"/>
                    <a:pt x="1073" y="967"/>
                    <a:pt x="1096" y="955"/>
                  </a:cubicBezTo>
                  <a:cubicBezTo>
                    <a:pt x="1132" y="943"/>
                    <a:pt x="1144" y="907"/>
                    <a:pt x="1168" y="907"/>
                  </a:cubicBezTo>
                  <a:cubicBezTo>
                    <a:pt x="1203" y="895"/>
                    <a:pt x="1227" y="895"/>
                    <a:pt x="1263" y="895"/>
                  </a:cubicBezTo>
                  <a:cubicBezTo>
                    <a:pt x="1287" y="883"/>
                    <a:pt x="1299" y="872"/>
                    <a:pt x="1334" y="872"/>
                  </a:cubicBezTo>
                  <a:cubicBezTo>
                    <a:pt x="1352" y="860"/>
                    <a:pt x="1367" y="860"/>
                    <a:pt x="1381" y="860"/>
                  </a:cubicBezTo>
                  <a:cubicBezTo>
                    <a:pt x="1394" y="860"/>
                    <a:pt x="1406" y="860"/>
                    <a:pt x="1418" y="848"/>
                  </a:cubicBezTo>
                  <a:cubicBezTo>
                    <a:pt x="1454" y="836"/>
                    <a:pt x="1465" y="824"/>
                    <a:pt x="1501" y="812"/>
                  </a:cubicBezTo>
                  <a:cubicBezTo>
                    <a:pt x="1525" y="788"/>
                    <a:pt x="1561" y="788"/>
                    <a:pt x="1584" y="776"/>
                  </a:cubicBezTo>
                  <a:cubicBezTo>
                    <a:pt x="1620" y="764"/>
                    <a:pt x="1632" y="753"/>
                    <a:pt x="1656" y="729"/>
                  </a:cubicBezTo>
                  <a:cubicBezTo>
                    <a:pt x="1692" y="717"/>
                    <a:pt x="1704" y="705"/>
                    <a:pt x="1739" y="693"/>
                  </a:cubicBezTo>
                  <a:cubicBezTo>
                    <a:pt x="1763" y="681"/>
                    <a:pt x="1775" y="645"/>
                    <a:pt x="1799" y="633"/>
                  </a:cubicBezTo>
                  <a:cubicBezTo>
                    <a:pt x="1823" y="610"/>
                    <a:pt x="1823" y="586"/>
                    <a:pt x="1858" y="574"/>
                  </a:cubicBezTo>
                  <a:cubicBezTo>
                    <a:pt x="1870" y="562"/>
                    <a:pt x="1888" y="562"/>
                    <a:pt x="1904" y="562"/>
                  </a:cubicBezTo>
                  <a:cubicBezTo>
                    <a:pt x="1921" y="562"/>
                    <a:pt x="1936" y="562"/>
                    <a:pt x="1942" y="550"/>
                  </a:cubicBezTo>
                  <a:cubicBezTo>
                    <a:pt x="1977" y="538"/>
                    <a:pt x="1977" y="514"/>
                    <a:pt x="2001" y="479"/>
                  </a:cubicBezTo>
                  <a:lnTo>
                    <a:pt x="2061" y="419"/>
                  </a:lnTo>
                  <a:cubicBezTo>
                    <a:pt x="2073" y="407"/>
                    <a:pt x="2073" y="360"/>
                    <a:pt x="2096" y="348"/>
                  </a:cubicBezTo>
                  <a:cubicBezTo>
                    <a:pt x="2108" y="312"/>
                    <a:pt x="2108" y="300"/>
                    <a:pt x="2144" y="276"/>
                  </a:cubicBezTo>
                  <a:cubicBezTo>
                    <a:pt x="2156" y="241"/>
                    <a:pt x="2216" y="252"/>
                    <a:pt x="2227" y="241"/>
                  </a:cubicBezTo>
                  <a:cubicBezTo>
                    <a:pt x="2239" y="217"/>
                    <a:pt x="2263" y="193"/>
                    <a:pt x="2263" y="169"/>
                  </a:cubicBezTo>
                  <a:cubicBezTo>
                    <a:pt x="2263" y="121"/>
                    <a:pt x="2216" y="98"/>
                    <a:pt x="2204" y="62"/>
                  </a:cubicBezTo>
                  <a:cubicBezTo>
                    <a:pt x="2171" y="51"/>
                    <a:pt x="2119" y="1"/>
                    <a:pt x="20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36" name="Google Shape;20336;p28"/>
            <p:cNvSpPr/>
            <p:nvPr/>
          </p:nvSpPr>
          <p:spPr>
            <a:xfrm>
              <a:off x="4080850" y="3518275"/>
              <a:ext cx="41400" cy="18025"/>
            </a:xfrm>
            <a:custGeom>
              <a:avLst/>
              <a:gdLst/>
              <a:ahLst/>
              <a:cxnLst/>
              <a:rect l="l" t="t" r="r" b="b"/>
              <a:pathLst>
                <a:path w="1656" h="721" extrusionOk="0">
                  <a:moveTo>
                    <a:pt x="1542" y="1"/>
                  </a:moveTo>
                  <a:cubicBezTo>
                    <a:pt x="1533" y="1"/>
                    <a:pt x="1525" y="6"/>
                    <a:pt x="1501" y="6"/>
                  </a:cubicBezTo>
                  <a:cubicBezTo>
                    <a:pt x="1489" y="6"/>
                    <a:pt x="1477" y="42"/>
                    <a:pt x="1441" y="42"/>
                  </a:cubicBezTo>
                  <a:cubicBezTo>
                    <a:pt x="1418" y="42"/>
                    <a:pt x="1394" y="30"/>
                    <a:pt x="1370" y="30"/>
                  </a:cubicBezTo>
                  <a:lnTo>
                    <a:pt x="1310" y="30"/>
                  </a:lnTo>
                  <a:cubicBezTo>
                    <a:pt x="1298" y="30"/>
                    <a:pt x="1275" y="42"/>
                    <a:pt x="1251" y="54"/>
                  </a:cubicBezTo>
                  <a:lnTo>
                    <a:pt x="1132" y="54"/>
                  </a:lnTo>
                  <a:cubicBezTo>
                    <a:pt x="1120" y="54"/>
                    <a:pt x="1096" y="90"/>
                    <a:pt x="1084" y="102"/>
                  </a:cubicBezTo>
                  <a:lnTo>
                    <a:pt x="1025" y="102"/>
                  </a:lnTo>
                  <a:cubicBezTo>
                    <a:pt x="1013" y="102"/>
                    <a:pt x="1001" y="113"/>
                    <a:pt x="965" y="125"/>
                  </a:cubicBezTo>
                  <a:cubicBezTo>
                    <a:pt x="953" y="125"/>
                    <a:pt x="941" y="149"/>
                    <a:pt x="906" y="149"/>
                  </a:cubicBezTo>
                  <a:lnTo>
                    <a:pt x="787" y="149"/>
                  </a:lnTo>
                  <a:cubicBezTo>
                    <a:pt x="775" y="149"/>
                    <a:pt x="763" y="173"/>
                    <a:pt x="739" y="185"/>
                  </a:cubicBezTo>
                  <a:cubicBezTo>
                    <a:pt x="727" y="185"/>
                    <a:pt x="715" y="209"/>
                    <a:pt x="679" y="221"/>
                  </a:cubicBezTo>
                  <a:cubicBezTo>
                    <a:pt x="661" y="221"/>
                    <a:pt x="650" y="200"/>
                    <a:pt x="631" y="200"/>
                  </a:cubicBezTo>
                  <a:cubicBezTo>
                    <a:pt x="624" y="200"/>
                    <a:pt x="617" y="203"/>
                    <a:pt x="608" y="209"/>
                  </a:cubicBezTo>
                  <a:cubicBezTo>
                    <a:pt x="584" y="209"/>
                    <a:pt x="596" y="232"/>
                    <a:pt x="560" y="244"/>
                  </a:cubicBezTo>
                  <a:cubicBezTo>
                    <a:pt x="554" y="251"/>
                    <a:pt x="549" y="253"/>
                    <a:pt x="543" y="253"/>
                  </a:cubicBezTo>
                  <a:cubicBezTo>
                    <a:pt x="532" y="253"/>
                    <a:pt x="521" y="242"/>
                    <a:pt x="503" y="242"/>
                  </a:cubicBezTo>
                  <a:cubicBezTo>
                    <a:pt x="499" y="242"/>
                    <a:pt x="494" y="243"/>
                    <a:pt x="489" y="244"/>
                  </a:cubicBezTo>
                  <a:cubicBezTo>
                    <a:pt x="465" y="268"/>
                    <a:pt x="477" y="292"/>
                    <a:pt x="441" y="292"/>
                  </a:cubicBezTo>
                  <a:cubicBezTo>
                    <a:pt x="437" y="296"/>
                    <a:pt x="432" y="297"/>
                    <a:pt x="426" y="297"/>
                  </a:cubicBezTo>
                  <a:cubicBezTo>
                    <a:pt x="413" y="297"/>
                    <a:pt x="398" y="292"/>
                    <a:pt x="382" y="292"/>
                  </a:cubicBezTo>
                  <a:cubicBezTo>
                    <a:pt x="370" y="304"/>
                    <a:pt x="346" y="304"/>
                    <a:pt x="322" y="304"/>
                  </a:cubicBezTo>
                  <a:cubicBezTo>
                    <a:pt x="310" y="328"/>
                    <a:pt x="298" y="328"/>
                    <a:pt x="286" y="340"/>
                  </a:cubicBezTo>
                  <a:cubicBezTo>
                    <a:pt x="263" y="352"/>
                    <a:pt x="251" y="363"/>
                    <a:pt x="239" y="363"/>
                  </a:cubicBezTo>
                  <a:cubicBezTo>
                    <a:pt x="227" y="387"/>
                    <a:pt x="203" y="387"/>
                    <a:pt x="179" y="399"/>
                  </a:cubicBezTo>
                  <a:cubicBezTo>
                    <a:pt x="167" y="411"/>
                    <a:pt x="144" y="411"/>
                    <a:pt x="132" y="423"/>
                  </a:cubicBezTo>
                  <a:cubicBezTo>
                    <a:pt x="120" y="447"/>
                    <a:pt x="120" y="459"/>
                    <a:pt x="84" y="471"/>
                  </a:cubicBezTo>
                  <a:cubicBezTo>
                    <a:pt x="78" y="477"/>
                    <a:pt x="69" y="477"/>
                    <a:pt x="59" y="477"/>
                  </a:cubicBezTo>
                  <a:cubicBezTo>
                    <a:pt x="48" y="477"/>
                    <a:pt x="36" y="477"/>
                    <a:pt x="25" y="483"/>
                  </a:cubicBezTo>
                  <a:cubicBezTo>
                    <a:pt x="13" y="506"/>
                    <a:pt x="13" y="506"/>
                    <a:pt x="13" y="518"/>
                  </a:cubicBezTo>
                  <a:cubicBezTo>
                    <a:pt x="13" y="530"/>
                    <a:pt x="1" y="518"/>
                    <a:pt x="1" y="542"/>
                  </a:cubicBezTo>
                  <a:cubicBezTo>
                    <a:pt x="1" y="566"/>
                    <a:pt x="1" y="566"/>
                    <a:pt x="13" y="590"/>
                  </a:cubicBezTo>
                  <a:cubicBezTo>
                    <a:pt x="25" y="625"/>
                    <a:pt x="84" y="709"/>
                    <a:pt x="132" y="721"/>
                  </a:cubicBezTo>
                  <a:lnTo>
                    <a:pt x="167" y="721"/>
                  </a:lnTo>
                  <a:cubicBezTo>
                    <a:pt x="179" y="721"/>
                    <a:pt x="179" y="697"/>
                    <a:pt x="191" y="685"/>
                  </a:cubicBezTo>
                  <a:cubicBezTo>
                    <a:pt x="203" y="661"/>
                    <a:pt x="203" y="637"/>
                    <a:pt x="227" y="637"/>
                  </a:cubicBezTo>
                  <a:cubicBezTo>
                    <a:pt x="239" y="625"/>
                    <a:pt x="251" y="625"/>
                    <a:pt x="263" y="602"/>
                  </a:cubicBezTo>
                  <a:cubicBezTo>
                    <a:pt x="275" y="596"/>
                    <a:pt x="286" y="596"/>
                    <a:pt x="297" y="596"/>
                  </a:cubicBezTo>
                  <a:cubicBezTo>
                    <a:pt x="307" y="596"/>
                    <a:pt x="316" y="596"/>
                    <a:pt x="322" y="590"/>
                  </a:cubicBezTo>
                  <a:cubicBezTo>
                    <a:pt x="346" y="578"/>
                    <a:pt x="358" y="578"/>
                    <a:pt x="370" y="566"/>
                  </a:cubicBezTo>
                  <a:cubicBezTo>
                    <a:pt x="376" y="554"/>
                    <a:pt x="388" y="554"/>
                    <a:pt x="400" y="554"/>
                  </a:cubicBezTo>
                  <a:cubicBezTo>
                    <a:pt x="411" y="554"/>
                    <a:pt x="423" y="554"/>
                    <a:pt x="429" y="542"/>
                  </a:cubicBezTo>
                  <a:cubicBezTo>
                    <a:pt x="435" y="536"/>
                    <a:pt x="447" y="536"/>
                    <a:pt x="459" y="536"/>
                  </a:cubicBezTo>
                  <a:cubicBezTo>
                    <a:pt x="471" y="536"/>
                    <a:pt x="483" y="536"/>
                    <a:pt x="489" y="530"/>
                  </a:cubicBezTo>
                  <a:cubicBezTo>
                    <a:pt x="501" y="518"/>
                    <a:pt x="525" y="518"/>
                    <a:pt x="536" y="506"/>
                  </a:cubicBezTo>
                  <a:cubicBezTo>
                    <a:pt x="548" y="483"/>
                    <a:pt x="560" y="483"/>
                    <a:pt x="584" y="471"/>
                  </a:cubicBezTo>
                  <a:cubicBezTo>
                    <a:pt x="596" y="471"/>
                    <a:pt x="608" y="459"/>
                    <a:pt x="644" y="459"/>
                  </a:cubicBezTo>
                  <a:cubicBezTo>
                    <a:pt x="656" y="459"/>
                    <a:pt x="667" y="459"/>
                    <a:pt x="703" y="447"/>
                  </a:cubicBezTo>
                  <a:cubicBezTo>
                    <a:pt x="715" y="423"/>
                    <a:pt x="715" y="399"/>
                    <a:pt x="727" y="399"/>
                  </a:cubicBezTo>
                  <a:cubicBezTo>
                    <a:pt x="733" y="393"/>
                    <a:pt x="745" y="393"/>
                    <a:pt x="757" y="393"/>
                  </a:cubicBezTo>
                  <a:cubicBezTo>
                    <a:pt x="769" y="393"/>
                    <a:pt x="781" y="393"/>
                    <a:pt x="787" y="387"/>
                  </a:cubicBezTo>
                  <a:cubicBezTo>
                    <a:pt x="798" y="387"/>
                    <a:pt x="822" y="363"/>
                    <a:pt x="846" y="363"/>
                  </a:cubicBezTo>
                  <a:cubicBezTo>
                    <a:pt x="858" y="363"/>
                    <a:pt x="894" y="387"/>
                    <a:pt x="917" y="387"/>
                  </a:cubicBezTo>
                  <a:cubicBezTo>
                    <a:pt x="941" y="387"/>
                    <a:pt x="953" y="352"/>
                    <a:pt x="965" y="352"/>
                  </a:cubicBezTo>
                  <a:lnTo>
                    <a:pt x="1025" y="352"/>
                  </a:lnTo>
                  <a:cubicBezTo>
                    <a:pt x="1037" y="352"/>
                    <a:pt x="1060" y="340"/>
                    <a:pt x="1072" y="340"/>
                  </a:cubicBezTo>
                  <a:cubicBezTo>
                    <a:pt x="1084" y="340"/>
                    <a:pt x="1096" y="328"/>
                    <a:pt x="1132" y="328"/>
                  </a:cubicBezTo>
                  <a:cubicBezTo>
                    <a:pt x="1144" y="328"/>
                    <a:pt x="1156" y="304"/>
                    <a:pt x="1191" y="304"/>
                  </a:cubicBezTo>
                  <a:cubicBezTo>
                    <a:pt x="1203" y="304"/>
                    <a:pt x="1215" y="280"/>
                    <a:pt x="1239" y="280"/>
                  </a:cubicBezTo>
                  <a:cubicBezTo>
                    <a:pt x="1263" y="280"/>
                    <a:pt x="1275" y="304"/>
                    <a:pt x="1310" y="304"/>
                  </a:cubicBezTo>
                  <a:cubicBezTo>
                    <a:pt x="1334" y="304"/>
                    <a:pt x="1334" y="292"/>
                    <a:pt x="1370" y="280"/>
                  </a:cubicBezTo>
                  <a:cubicBezTo>
                    <a:pt x="1382" y="280"/>
                    <a:pt x="1418" y="280"/>
                    <a:pt x="1429" y="256"/>
                  </a:cubicBezTo>
                  <a:cubicBezTo>
                    <a:pt x="1441" y="256"/>
                    <a:pt x="1453" y="232"/>
                    <a:pt x="1477" y="232"/>
                  </a:cubicBezTo>
                  <a:cubicBezTo>
                    <a:pt x="1489" y="232"/>
                    <a:pt x="1501" y="221"/>
                    <a:pt x="1537" y="197"/>
                  </a:cubicBezTo>
                  <a:cubicBezTo>
                    <a:pt x="1560" y="197"/>
                    <a:pt x="1572" y="244"/>
                    <a:pt x="1608" y="244"/>
                  </a:cubicBezTo>
                  <a:cubicBezTo>
                    <a:pt x="1620" y="244"/>
                    <a:pt x="1632" y="244"/>
                    <a:pt x="1656" y="221"/>
                  </a:cubicBezTo>
                  <a:cubicBezTo>
                    <a:pt x="1644" y="209"/>
                    <a:pt x="1620" y="161"/>
                    <a:pt x="1620" y="125"/>
                  </a:cubicBezTo>
                  <a:cubicBezTo>
                    <a:pt x="1620" y="102"/>
                    <a:pt x="1596" y="30"/>
                    <a:pt x="1560" y="6"/>
                  </a:cubicBezTo>
                  <a:cubicBezTo>
                    <a:pt x="1552" y="2"/>
                    <a:pt x="1547" y="1"/>
                    <a:pt x="15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37" name="Google Shape;20337;p28"/>
            <p:cNvSpPr/>
            <p:nvPr/>
          </p:nvSpPr>
          <p:spPr>
            <a:xfrm>
              <a:off x="3888875" y="3819450"/>
              <a:ext cx="154500" cy="153150"/>
            </a:xfrm>
            <a:custGeom>
              <a:avLst/>
              <a:gdLst/>
              <a:ahLst/>
              <a:cxnLst/>
              <a:rect l="l" t="t" r="r" b="b"/>
              <a:pathLst>
                <a:path w="6180" h="6126" extrusionOk="0">
                  <a:moveTo>
                    <a:pt x="6051" y="1"/>
                  </a:moveTo>
                  <a:cubicBezTo>
                    <a:pt x="6032" y="1"/>
                    <a:pt x="6015" y="7"/>
                    <a:pt x="6001" y="20"/>
                  </a:cubicBezTo>
                  <a:cubicBezTo>
                    <a:pt x="5977" y="32"/>
                    <a:pt x="5977" y="32"/>
                    <a:pt x="5979" y="32"/>
                  </a:cubicBezTo>
                  <a:cubicBezTo>
                    <a:pt x="5980" y="32"/>
                    <a:pt x="5983" y="32"/>
                    <a:pt x="5965" y="44"/>
                  </a:cubicBezTo>
                  <a:cubicBezTo>
                    <a:pt x="5953" y="80"/>
                    <a:pt x="5965" y="44"/>
                    <a:pt x="5941" y="116"/>
                  </a:cubicBezTo>
                  <a:cubicBezTo>
                    <a:pt x="5906" y="175"/>
                    <a:pt x="5882" y="342"/>
                    <a:pt x="5846" y="449"/>
                  </a:cubicBezTo>
                  <a:cubicBezTo>
                    <a:pt x="5822" y="556"/>
                    <a:pt x="5822" y="675"/>
                    <a:pt x="5810" y="794"/>
                  </a:cubicBezTo>
                  <a:cubicBezTo>
                    <a:pt x="5787" y="889"/>
                    <a:pt x="5775" y="1009"/>
                    <a:pt x="5763" y="1128"/>
                  </a:cubicBezTo>
                  <a:cubicBezTo>
                    <a:pt x="5751" y="1235"/>
                    <a:pt x="5727" y="1354"/>
                    <a:pt x="5715" y="1461"/>
                  </a:cubicBezTo>
                  <a:cubicBezTo>
                    <a:pt x="5703" y="1568"/>
                    <a:pt x="5703" y="1687"/>
                    <a:pt x="5691" y="1782"/>
                  </a:cubicBezTo>
                  <a:cubicBezTo>
                    <a:pt x="5668" y="1890"/>
                    <a:pt x="5656" y="1997"/>
                    <a:pt x="5632" y="2116"/>
                  </a:cubicBezTo>
                  <a:cubicBezTo>
                    <a:pt x="5608" y="2223"/>
                    <a:pt x="5584" y="2318"/>
                    <a:pt x="5548" y="2425"/>
                  </a:cubicBezTo>
                  <a:cubicBezTo>
                    <a:pt x="5525" y="2532"/>
                    <a:pt x="5513" y="2640"/>
                    <a:pt x="5465" y="2723"/>
                  </a:cubicBezTo>
                  <a:cubicBezTo>
                    <a:pt x="5418" y="2830"/>
                    <a:pt x="5394" y="2913"/>
                    <a:pt x="5334" y="3009"/>
                  </a:cubicBezTo>
                  <a:cubicBezTo>
                    <a:pt x="5275" y="3104"/>
                    <a:pt x="5227" y="3175"/>
                    <a:pt x="5156" y="3247"/>
                  </a:cubicBezTo>
                  <a:cubicBezTo>
                    <a:pt x="5072" y="3318"/>
                    <a:pt x="5013" y="3378"/>
                    <a:pt x="4929" y="3437"/>
                  </a:cubicBezTo>
                  <a:cubicBezTo>
                    <a:pt x="4834" y="3497"/>
                    <a:pt x="4775" y="3556"/>
                    <a:pt x="4679" y="3604"/>
                  </a:cubicBezTo>
                  <a:cubicBezTo>
                    <a:pt x="4584" y="3652"/>
                    <a:pt x="4477" y="3664"/>
                    <a:pt x="4382" y="3699"/>
                  </a:cubicBezTo>
                  <a:cubicBezTo>
                    <a:pt x="4275" y="3723"/>
                    <a:pt x="4167" y="3735"/>
                    <a:pt x="4060" y="3771"/>
                  </a:cubicBezTo>
                  <a:cubicBezTo>
                    <a:pt x="3965" y="3783"/>
                    <a:pt x="3858" y="3783"/>
                    <a:pt x="3739" y="3795"/>
                  </a:cubicBezTo>
                  <a:cubicBezTo>
                    <a:pt x="3632" y="3818"/>
                    <a:pt x="3524" y="3854"/>
                    <a:pt x="3429" y="3878"/>
                  </a:cubicBezTo>
                  <a:cubicBezTo>
                    <a:pt x="3322" y="3902"/>
                    <a:pt x="3203" y="3902"/>
                    <a:pt x="3096" y="3937"/>
                  </a:cubicBezTo>
                  <a:cubicBezTo>
                    <a:pt x="2989" y="3961"/>
                    <a:pt x="2870" y="3997"/>
                    <a:pt x="2774" y="4021"/>
                  </a:cubicBezTo>
                  <a:cubicBezTo>
                    <a:pt x="2667" y="4056"/>
                    <a:pt x="2548" y="4080"/>
                    <a:pt x="2441" y="4128"/>
                  </a:cubicBezTo>
                  <a:cubicBezTo>
                    <a:pt x="2334" y="4152"/>
                    <a:pt x="2215" y="4199"/>
                    <a:pt x="2119" y="4247"/>
                  </a:cubicBezTo>
                  <a:cubicBezTo>
                    <a:pt x="2012" y="4295"/>
                    <a:pt x="1905" y="4354"/>
                    <a:pt x="1798" y="4390"/>
                  </a:cubicBezTo>
                  <a:cubicBezTo>
                    <a:pt x="1703" y="4437"/>
                    <a:pt x="1584" y="4449"/>
                    <a:pt x="1465" y="4509"/>
                  </a:cubicBezTo>
                  <a:cubicBezTo>
                    <a:pt x="1357" y="4568"/>
                    <a:pt x="1262" y="4652"/>
                    <a:pt x="1167" y="4699"/>
                  </a:cubicBezTo>
                  <a:cubicBezTo>
                    <a:pt x="1060" y="4759"/>
                    <a:pt x="965" y="4842"/>
                    <a:pt x="881" y="4914"/>
                  </a:cubicBezTo>
                  <a:cubicBezTo>
                    <a:pt x="786" y="4985"/>
                    <a:pt x="715" y="5080"/>
                    <a:pt x="631" y="5164"/>
                  </a:cubicBezTo>
                  <a:cubicBezTo>
                    <a:pt x="536" y="5259"/>
                    <a:pt x="476" y="5342"/>
                    <a:pt x="405" y="5438"/>
                  </a:cubicBezTo>
                  <a:cubicBezTo>
                    <a:pt x="334" y="5521"/>
                    <a:pt x="214" y="5592"/>
                    <a:pt x="155" y="5688"/>
                  </a:cubicBezTo>
                  <a:cubicBezTo>
                    <a:pt x="95" y="5783"/>
                    <a:pt x="36" y="5890"/>
                    <a:pt x="0" y="5973"/>
                  </a:cubicBezTo>
                  <a:cubicBezTo>
                    <a:pt x="60" y="6045"/>
                    <a:pt x="95" y="6057"/>
                    <a:pt x="119" y="6092"/>
                  </a:cubicBezTo>
                  <a:cubicBezTo>
                    <a:pt x="140" y="6107"/>
                    <a:pt x="174" y="6125"/>
                    <a:pt x="208" y="6125"/>
                  </a:cubicBezTo>
                  <a:cubicBezTo>
                    <a:pt x="232" y="6125"/>
                    <a:pt x="255" y="6117"/>
                    <a:pt x="274" y="6092"/>
                  </a:cubicBezTo>
                  <a:cubicBezTo>
                    <a:pt x="310" y="6021"/>
                    <a:pt x="357" y="5914"/>
                    <a:pt x="417" y="5819"/>
                  </a:cubicBezTo>
                  <a:cubicBezTo>
                    <a:pt x="476" y="5735"/>
                    <a:pt x="524" y="5628"/>
                    <a:pt x="595" y="5545"/>
                  </a:cubicBezTo>
                  <a:cubicBezTo>
                    <a:pt x="667" y="5450"/>
                    <a:pt x="762" y="5390"/>
                    <a:pt x="834" y="5319"/>
                  </a:cubicBezTo>
                  <a:cubicBezTo>
                    <a:pt x="905" y="5247"/>
                    <a:pt x="1000" y="5164"/>
                    <a:pt x="1084" y="5104"/>
                  </a:cubicBezTo>
                  <a:cubicBezTo>
                    <a:pt x="1179" y="5045"/>
                    <a:pt x="1250" y="4961"/>
                    <a:pt x="1357" y="4902"/>
                  </a:cubicBezTo>
                  <a:cubicBezTo>
                    <a:pt x="1441" y="4842"/>
                    <a:pt x="1548" y="4783"/>
                    <a:pt x="1643" y="4735"/>
                  </a:cubicBezTo>
                  <a:cubicBezTo>
                    <a:pt x="1738" y="4676"/>
                    <a:pt x="1834" y="4628"/>
                    <a:pt x="1941" y="4592"/>
                  </a:cubicBezTo>
                  <a:cubicBezTo>
                    <a:pt x="2036" y="4545"/>
                    <a:pt x="2131" y="4473"/>
                    <a:pt x="2239" y="4437"/>
                  </a:cubicBezTo>
                  <a:cubicBezTo>
                    <a:pt x="2334" y="4390"/>
                    <a:pt x="2453" y="4378"/>
                    <a:pt x="2560" y="4330"/>
                  </a:cubicBezTo>
                  <a:cubicBezTo>
                    <a:pt x="2667" y="4307"/>
                    <a:pt x="2774" y="4259"/>
                    <a:pt x="2870" y="4235"/>
                  </a:cubicBezTo>
                  <a:cubicBezTo>
                    <a:pt x="2977" y="4199"/>
                    <a:pt x="3084" y="4176"/>
                    <a:pt x="3203" y="4140"/>
                  </a:cubicBezTo>
                  <a:cubicBezTo>
                    <a:pt x="3310" y="4104"/>
                    <a:pt x="3429" y="4104"/>
                    <a:pt x="3524" y="4080"/>
                  </a:cubicBezTo>
                  <a:cubicBezTo>
                    <a:pt x="3632" y="4056"/>
                    <a:pt x="3751" y="4056"/>
                    <a:pt x="3858" y="4021"/>
                  </a:cubicBezTo>
                  <a:cubicBezTo>
                    <a:pt x="3965" y="4009"/>
                    <a:pt x="4060" y="3961"/>
                    <a:pt x="4167" y="3937"/>
                  </a:cubicBezTo>
                  <a:cubicBezTo>
                    <a:pt x="4275" y="3902"/>
                    <a:pt x="4382" y="3890"/>
                    <a:pt x="4477" y="3854"/>
                  </a:cubicBezTo>
                  <a:cubicBezTo>
                    <a:pt x="4584" y="3830"/>
                    <a:pt x="4703" y="3842"/>
                    <a:pt x="4810" y="3795"/>
                  </a:cubicBezTo>
                  <a:cubicBezTo>
                    <a:pt x="4917" y="3759"/>
                    <a:pt x="5001" y="3699"/>
                    <a:pt x="5096" y="3616"/>
                  </a:cubicBezTo>
                  <a:cubicBezTo>
                    <a:pt x="5179" y="3556"/>
                    <a:pt x="5287" y="3497"/>
                    <a:pt x="5370" y="3414"/>
                  </a:cubicBezTo>
                  <a:cubicBezTo>
                    <a:pt x="5453" y="3318"/>
                    <a:pt x="5489" y="3223"/>
                    <a:pt x="5548" y="3116"/>
                  </a:cubicBezTo>
                  <a:cubicBezTo>
                    <a:pt x="5608" y="3009"/>
                    <a:pt x="5668" y="2925"/>
                    <a:pt x="5715" y="2818"/>
                  </a:cubicBezTo>
                  <a:cubicBezTo>
                    <a:pt x="5763" y="2711"/>
                    <a:pt x="5787" y="2604"/>
                    <a:pt x="5822" y="2485"/>
                  </a:cubicBezTo>
                  <a:cubicBezTo>
                    <a:pt x="5846" y="2378"/>
                    <a:pt x="5870" y="2271"/>
                    <a:pt x="5882" y="2151"/>
                  </a:cubicBezTo>
                  <a:cubicBezTo>
                    <a:pt x="5894" y="2032"/>
                    <a:pt x="5906" y="1925"/>
                    <a:pt x="5906" y="1806"/>
                  </a:cubicBezTo>
                  <a:cubicBezTo>
                    <a:pt x="5929" y="1687"/>
                    <a:pt x="5929" y="1580"/>
                    <a:pt x="5941" y="1473"/>
                  </a:cubicBezTo>
                  <a:cubicBezTo>
                    <a:pt x="5953" y="1378"/>
                    <a:pt x="5953" y="1259"/>
                    <a:pt x="5965" y="1151"/>
                  </a:cubicBezTo>
                  <a:cubicBezTo>
                    <a:pt x="5989" y="1044"/>
                    <a:pt x="5965" y="925"/>
                    <a:pt x="6001" y="818"/>
                  </a:cubicBezTo>
                  <a:cubicBezTo>
                    <a:pt x="6013" y="711"/>
                    <a:pt x="6072" y="628"/>
                    <a:pt x="6084" y="520"/>
                  </a:cubicBezTo>
                  <a:lnTo>
                    <a:pt x="6084" y="508"/>
                  </a:lnTo>
                  <a:cubicBezTo>
                    <a:pt x="6084" y="473"/>
                    <a:pt x="6120" y="377"/>
                    <a:pt x="6132" y="330"/>
                  </a:cubicBezTo>
                  <a:cubicBezTo>
                    <a:pt x="6144" y="282"/>
                    <a:pt x="6180" y="211"/>
                    <a:pt x="6180" y="163"/>
                  </a:cubicBezTo>
                  <a:cubicBezTo>
                    <a:pt x="6180" y="116"/>
                    <a:pt x="6180" y="139"/>
                    <a:pt x="6168" y="80"/>
                  </a:cubicBezTo>
                  <a:cubicBezTo>
                    <a:pt x="6151" y="37"/>
                    <a:pt x="6097" y="1"/>
                    <a:pt x="60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38" name="Google Shape;20338;p28"/>
            <p:cNvSpPr/>
            <p:nvPr/>
          </p:nvSpPr>
          <p:spPr>
            <a:xfrm>
              <a:off x="3901675" y="3891550"/>
              <a:ext cx="125925" cy="26950"/>
            </a:xfrm>
            <a:custGeom>
              <a:avLst/>
              <a:gdLst/>
              <a:ahLst/>
              <a:cxnLst/>
              <a:rect l="l" t="t" r="r" b="b"/>
              <a:pathLst>
                <a:path w="5037" h="1078" extrusionOk="0">
                  <a:moveTo>
                    <a:pt x="4971" y="0"/>
                  </a:moveTo>
                  <a:cubicBezTo>
                    <a:pt x="4970" y="0"/>
                    <a:pt x="4973" y="6"/>
                    <a:pt x="4965" y="6"/>
                  </a:cubicBezTo>
                  <a:lnTo>
                    <a:pt x="4917" y="6"/>
                  </a:lnTo>
                  <a:cubicBezTo>
                    <a:pt x="4894" y="6"/>
                    <a:pt x="4798" y="29"/>
                    <a:pt x="4763" y="29"/>
                  </a:cubicBezTo>
                  <a:cubicBezTo>
                    <a:pt x="4715" y="29"/>
                    <a:pt x="4655" y="77"/>
                    <a:pt x="4596" y="77"/>
                  </a:cubicBezTo>
                  <a:cubicBezTo>
                    <a:pt x="4536" y="89"/>
                    <a:pt x="4477" y="89"/>
                    <a:pt x="4417" y="89"/>
                  </a:cubicBezTo>
                  <a:cubicBezTo>
                    <a:pt x="4358" y="89"/>
                    <a:pt x="4298" y="89"/>
                    <a:pt x="4239" y="113"/>
                  </a:cubicBezTo>
                  <a:cubicBezTo>
                    <a:pt x="4179" y="125"/>
                    <a:pt x="4120" y="125"/>
                    <a:pt x="4060" y="137"/>
                  </a:cubicBezTo>
                  <a:cubicBezTo>
                    <a:pt x="4030" y="149"/>
                    <a:pt x="4004" y="149"/>
                    <a:pt x="3975" y="149"/>
                  </a:cubicBezTo>
                  <a:cubicBezTo>
                    <a:pt x="3947" y="149"/>
                    <a:pt x="3917" y="149"/>
                    <a:pt x="3882" y="160"/>
                  </a:cubicBezTo>
                  <a:cubicBezTo>
                    <a:pt x="3852" y="166"/>
                    <a:pt x="3828" y="166"/>
                    <a:pt x="3801" y="166"/>
                  </a:cubicBezTo>
                  <a:cubicBezTo>
                    <a:pt x="3774" y="166"/>
                    <a:pt x="3745" y="166"/>
                    <a:pt x="3703" y="172"/>
                  </a:cubicBezTo>
                  <a:cubicBezTo>
                    <a:pt x="3608" y="184"/>
                    <a:pt x="3465" y="220"/>
                    <a:pt x="3358" y="232"/>
                  </a:cubicBezTo>
                  <a:cubicBezTo>
                    <a:pt x="3251" y="244"/>
                    <a:pt x="3108" y="256"/>
                    <a:pt x="3012" y="280"/>
                  </a:cubicBezTo>
                  <a:cubicBezTo>
                    <a:pt x="2929" y="291"/>
                    <a:pt x="2917" y="315"/>
                    <a:pt x="2858" y="327"/>
                  </a:cubicBezTo>
                  <a:cubicBezTo>
                    <a:pt x="2798" y="351"/>
                    <a:pt x="2739" y="351"/>
                    <a:pt x="2679" y="351"/>
                  </a:cubicBezTo>
                  <a:cubicBezTo>
                    <a:pt x="2620" y="363"/>
                    <a:pt x="2560" y="375"/>
                    <a:pt x="2500" y="375"/>
                  </a:cubicBezTo>
                  <a:cubicBezTo>
                    <a:pt x="2485" y="381"/>
                    <a:pt x="2469" y="383"/>
                    <a:pt x="2454" y="383"/>
                  </a:cubicBezTo>
                  <a:cubicBezTo>
                    <a:pt x="2419" y="383"/>
                    <a:pt x="2384" y="372"/>
                    <a:pt x="2349" y="372"/>
                  </a:cubicBezTo>
                  <a:cubicBezTo>
                    <a:pt x="2340" y="372"/>
                    <a:pt x="2331" y="373"/>
                    <a:pt x="2322" y="375"/>
                  </a:cubicBezTo>
                  <a:lnTo>
                    <a:pt x="2143" y="422"/>
                  </a:lnTo>
                  <a:cubicBezTo>
                    <a:pt x="2084" y="434"/>
                    <a:pt x="2024" y="434"/>
                    <a:pt x="1965" y="434"/>
                  </a:cubicBezTo>
                  <a:lnTo>
                    <a:pt x="1786" y="482"/>
                  </a:lnTo>
                  <a:cubicBezTo>
                    <a:pt x="1727" y="494"/>
                    <a:pt x="1667" y="518"/>
                    <a:pt x="1607" y="518"/>
                  </a:cubicBezTo>
                  <a:lnTo>
                    <a:pt x="1429" y="553"/>
                  </a:lnTo>
                  <a:cubicBezTo>
                    <a:pt x="1369" y="577"/>
                    <a:pt x="1310" y="601"/>
                    <a:pt x="1250" y="613"/>
                  </a:cubicBezTo>
                  <a:cubicBezTo>
                    <a:pt x="1238" y="615"/>
                    <a:pt x="1224" y="616"/>
                    <a:pt x="1210" y="616"/>
                  </a:cubicBezTo>
                  <a:cubicBezTo>
                    <a:pt x="1171" y="616"/>
                    <a:pt x="1127" y="609"/>
                    <a:pt x="1088" y="609"/>
                  </a:cubicBezTo>
                  <a:cubicBezTo>
                    <a:pt x="1074" y="609"/>
                    <a:pt x="1060" y="610"/>
                    <a:pt x="1048" y="613"/>
                  </a:cubicBezTo>
                  <a:cubicBezTo>
                    <a:pt x="988" y="625"/>
                    <a:pt x="929" y="661"/>
                    <a:pt x="869" y="661"/>
                  </a:cubicBezTo>
                  <a:lnTo>
                    <a:pt x="691" y="708"/>
                  </a:lnTo>
                  <a:cubicBezTo>
                    <a:pt x="631" y="720"/>
                    <a:pt x="572" y="744"/>
                    <a:pt x="512" y="768"/>
                  </a:cubicBezTo>
                  <a:cubicBezTo>
                    <a:pt x="453" y="780"/>
                    <a:pt x="393" y="803"/>
                    <a:pt x="334" y="827"/>
                  </a:cubicBezTo>
                  <a:cubicBezTo>
                    <a:pt x="327" y="829"/>
                    <a:pt x="320" y="829"/>
                    <a:pt x="313" y="829"/>
                  </a:cubicBezTo>
                  <a:cubicBezTo>
                    <a:pt x="265" y="829"/>
                    <a:pt x="212" y="801"/>
                    <a:pt x="164" y="801"/>
                  </a:cubicBezTo>
                  <a:cubicBezTo>
                    <a:pt x="157" y="801"/>
                    <a:pt x="150" y="802"/>
                    <a:pt x="143" y="803"/>
                  </a:cubicBezTo>
                  <a:cubicBezTo>
                    <a:pt x="83" y="827"/>
                    <a:pt x="24" y="839"/>
                    <a:pt x="0" y="863"/>
                  </a:cubicBezTo>
                  <a:cubicBezTo>
                    <a:pt x="12" y="887"/>
                    <a:pt x="12" y="911"/>
                    <a:pt x="12" y="958"/>
                  </a:cubicBezTo>
                  <a:cubicBezTo>
                    <a:pt x="12" y="994"/>
                    <a:pt x="24" y="1077"/>
                    <a:pt x="72" y="1077"/>
                  </a:cubicBezTo>
                  <a:cubicBezTo>
                    <a:pt x="131" y="1077"/>
                    <a:pt x="191" y="1042"/>
                    <a:pt x="238" y="1042"/>
                  </a:cubicBezTo>
                  <a:cubicBezTo>
                    <a:pt x="298" y="1030"/>
                    <a:pt x="357" y="1006"/>
                    <a:pt x="417" y="982"/>
                  </a:cubicBezTo>
                  <a:cubicBezTo>
                    <a:pt x="447" y="976"/>
                    <a:pt x="476" y="976"/>
                    <a:pt x="508" y="976"/>
                  </a:cubicBezTo>
                  <a:cubicBezTo>
                    <a:pt x="539" y="976"/>
                    <a:pt x="572" y="976"/>
                    <a:pt x="607" y="970"/>
                  </a:cubicBezTo>
                  <a:cubicBezTo>
                    <a:pt x="667" y="958"/>
                    <a:pt x="726" y="958"/>
                    <a:pt x="786" y="946"/>
                  </a:cubicBezTo>
                  <a:cubicBezTo>
                    <a:pt x="845" y="922"/>
                    <a:pt x="893" y="911"/>
                    <a:pt x="965" y="899"/>
                  </a:cubicBezTo>
                  <a:lnTo>
                    <a:pt x="1322" y="839"/>
                  </a:lnTo>
                  <a:cubicBezTo>
                    <a:pt x="1405" y="827"/>
                    <a:pt x="1441" y="791"/>
                    <a:pt x="1500" y="780"/>
                  </a:cubicBezTo>
                  <a:cubicBezTo>
                    <a:pt x="1572" y="768"/>
                    <a:pt x="1619" y="768"/>
                    <a:pt x="1679" y="744"/>
                  </a:cubicBezTo>
                  <a:lnTo>
                    <a:pt x="1858" y="708"/>
                  </a:lnTo>
                  <a:lnTo>
                    <a:pt x="2036" y="661"/>
                  </a:lnTo>
                  <a:cubicBezTo>
                    <a:pt x="2066" y="655"/>
                    <a:pt x="2096" y="655"/>
                    <a:pt x="2125" y="655"/>
                  </a:cubicBezTo>
                  <a:cubicBezTo>
                    <a:pt x="2155" y="655"/>
                    <a:pt x="2185" y="655"/>
                    <a:pt x="2215" y="649"/>
                  </a:cubicBezTo>
                  <a:cubicBezTo>
                    <a:pt x="2244" y="637"/>
                    <a:pt x="2274" y="637"/>
                    <a:pt x="2304" y="637"/>
                  </a:cubicBezTo>
                  <a:cubicBezTo>
                    <a:pt x="2334" y="637"/>
                    <a:pt x="2364" y="637"/>
                    <a:pt x="2393" y="625"/>
                  </a:cubicBezTo>
                  <a:cubicBezTo>
                    <a:pt x="2453" y="613"/>
                    <a:pt x="2512" y="589"/>
                    <a:pt x="2572" y="577"/>
                  </a:cubicBezTo>
                  <a:cubicBezTo>
                    <a:pt x="2631" y="553"/>
                    <a:pt x="2679" y="541"/>
                    <a:pt x="2739" y="541"/>
                  </a:cubicBezTo>
                  <a:cubicBezTo>
                    <a:pt x="2750" y="539"/>
                    <a:pt x="2762" y="538"/>
                    <a:pt x="2774" y="538"/>
                  </a:cubicBezTo>
                  <a:cubicBezTo>
                    <a:pt x="2822" y="538"/>
                    <a:pt x="2870" y="553"/>
                    <a:pt x="2917" y="553"/>
                  </a:cubicBezTo>
                  <a:cubicBezTo>
                    <a:pt x="2977" y="541"/>
                    <a:pt x="3012" y="518"/>
                    <a:pt x="3072" y="518"/>
                  </a:cubicBezTo>
                  <a:cubicBezTo>
                    <a:pt x="3088" y="511"/>
                    <a:pt x="3103" y="509"/>
                    <a:pt x="3119" y="509"/>
                  </a:cubicBezTo>
                  <a:cubicBezTo>
                    <a:pt x="3154" y="509"/>
                    <a:pt x="3189" y="520"/>
                    <a:pt x="3224" y="520"/>
                  </a:cubicBezTo>
                  <a:cubicBezTo>
                    <a:pt x="3233" y="520"/>
                    <a:pt x="3242" y="519"/>
                    <a:pt x="3251" y="518"/>
                  </a:cubicBezTo>
                  <a:cubicBezTo>
                    <a:pt x="3310" y="494"/>
                    <a:pt x="3358" y="470"/>
                    <a:pt x="3417" y="458"/>
                  </a:cubicBezTo>
                  <a:cubicBezTo>
                    <a:pt x="3437" y="450"/>
                    <a:pt x="3457" y="448"/>
                    <a:pt x="3477" y="448"/>
                  </a:cubicBezTo>
                  <a:cubicBezTo>
                    <a:pt x="3516" y="448"/>
                    <a:pt x="3556" y="458"/>
                    <a:pt x="3596" y="458"/>
                  </a:cubicBezTo>
                  <a:cubicBezTo>
                    <a:pt x="3655" y="434"/>
                    <a:pt x="3715" y="434"/>
                    <a:pt x="3774" y="422"/>
                  </a:cubicBezTo>
                  <a:cubicBezTo>
                    <a:pt x="3834" y="410"/>
                    <a:pt x="3882" y="410"/>
                    <a:pt x="3953" y="387"/>
                  </a:cubicBezTo>
                  <a:cubicBezTo>
                    <a:pt x="4013" y="375"/>
                    <a:pt x="4060" y="363"/>
                    <a:pt x="4132" y="363"/>
                  </a:cubicBezTo>
                  <a:cubicBezTo>
                    <a:pt x="4203" y="351"/>
                    <a:pt x="4382" y="327"/>
                    <a:pt x="4465" y="315"/>
                  </a:cubicBezTo>
                  <a:cubicBezTo>
                    <a:pt x="4536" y="303"/>
                    <a:pt x="4584" y="280"/>
                    <a:pt x="4644" y="280"/>
                  </a:cubicBezTo>
                  <a:cubicBezTo>
                    <a:pt x="4683" y="280"/>
                    <a:pt x="4723" y="285"/>
                    <a:pt x="4756" y="285"/>
                  </a:cubicBezTo>
                  <a:cubicBezTo>
                    <a:pt x="4772" y="285"/>
                    <a:pt x="4786" y="283"/>
                    <a:pt x="4798" y="280"/>
                  </a:cubicBezTo>
                  <a:cubicBezTo>
                    <a:pt x="4803" y="276"/>
                    <a:pt x="4807" y="274"/>
                    <a:pt x="4809" y="272"/>
                  </a:cubicBezTo>
                  <a:lnTo>
                    <a:pt x="4809" y="272"/>
                  </a:lnTo>
                  <a:cubicBezTo>
                    <a:pt x="4807" y="275"/>
                    <a:pt x="4807" y="280"/>
                    <a:pt x="4822" y="280"/>
                  </a:cubicBezTo>
                  <a:cubicBezTo>
                    <a:pt x="4846" y="256"/>
                    <a:pt x="4882" y="256"/>
                    <a:pt x="4906" y="244"/>
                  </a:cubicBezTo>
                  <a:cubicBezTo>
                    <a:pt x="4941" y="244"/>
                    <a:pt x="4977" y="244"/>
                    <a:pt x="5001" y="232"/>
                  </a:cubicBezTo>
                  <a:cubicBezTo>
                    <a:pt x="5025" y="208"/>
                    <a:pt x="5013" y="208"/>
                    <a:pt x="5025" y="172"/>
                  </a:cubicBezTo>
                  <a:cubicBezTo>
                    <a:pt x="5036" y="125"/>
                    <a:pt x="5036" y="29"/>
                    <a:pt x="4977" y="6"/>
                  </a:cubicBezTo>
                  <a:cubicBezTo>
                    <a:pt x="4973" y="2"/>
                    <a:pt x="4972" y="0"/>
                    <a:pt x="49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39" name="Google Shape;20339;p28"/>
            <p:cNvSpPr/>
            <p:nvPr/>
          </p:nvSpPr>
          <p:spPr>
            <a:xfrm>
              <a:off x="3903450" y="3826200"/>
              <a:ext cx="135450" cy="94575"/>
            </a:xfrm>
            <a:custGeom>
              <a:avLst/>
              <a:gdLst/>
              <a:ahLst/>
              <a:cxnLst/>
              <a:rect l="l" t="t" r="r" b="b"/>
              <a:pathLst>
                <a:path w="5418" h="3783" extrusionOk="0">
                  <a:moveTo>
                    <a:pt x="5273" y="0"/>
                  </a:moveTo>
                  <a:cubicBezTo>
                    <a:pt x="5253" y="0"/>
                    <a:pt x="5235" y="4"/>
                    <a:pt x="5227" y="12"/>
                  </a:cubicBezTo>
                  <a:cubicBezTo>
                    <a:pt x="5210" y="30"/>
                    <a:pt x="5210" y="30"/>
                    <a:pt x="5211" y="30"/>
                  </a:cubicBezTo>
                  <a:cubicBezTo>
                    <a:pt x="5213" y="30"/>
                    <a:pt x="5216" y="30"/>
                    <a:pt x="5204" y="48"/>
                  </a:cubicBezTo>
                  <a:cubicBezTo>
                    <a:pt x="5192" y="72"/>
                    <a:pt x="5204" y="48"/>
                    <a:pt x="5192" y="107"/>
                  </a:cubicBezTo>
                  <a:cubicBezTo>
                    <a:pt x="5180" y="155"/>
                    <a:pt x="5180" y="274"/>
                    <a:pt x="5168" y="346"/>
                  </a:cubicBezTo>
                  <a:cubicBezTo>
                    <a:pt x="5144" y="417"/>
                    <a:pt x="5144" y="512"/>
                    <a:pt x="5132" y="584"/>
                  </a:cubicBezTo>
                  <a:cubicBezTo>
                    <a:pt x="5120" y="655"/>
                    <a:pt x="5085" y="727"/>
                    <a:pt x="5061" y="810"/>
                  </a:cubicBezTo>
                  <a:cubicBezTo>
                    <a:pt x="5025" y="881"/>
                    <a:pt x="4989" y="941"/>
                    <a:pt x="4942" y="1000"/>
                  </a:cubicBezTo>
                  <a:lnTo>
                    <a:pt x="4811" y="1179"/>
                  </a:lnTo>
                  <a:cubicBezTo>
                    <a:pt x="4751" y="1227"/>
                    <a:pt x="4692" y="1262"/>
                    <a:pt x="4632" y="1298"/>
                  </a:cubicBezTo>
                  <a:cubicBezTo>
                    <a:pt x="4573" y="1346"/>
                    <a:pt x="4489" y="1358"/>
                    <a:pt x="4418" y="1381"/>
                  </a:cubicBezTo>
                  <a:cubicBezTo>
                    <a:pt x="4346" y="1417"/>
                    <a:pt x="4287" y="1441"/>
                    <a:pt x="4215" y="1465"/>
                  </a:cubicBezTo>
                  <a:cubicBezTo>
                    <a:pt x="4132" y="1477"/>
                    <a:pt x="4061" y="1500"/>
                    <a:pt x="3989" y="1524"/>
                  </a:cubicBezTo>
                  <a:cubicBezTo>
                    <a:pt x="3918" y="1536"/>
                    <a:pt x="3834" y="1548"/>
                    <a:pt x="3751" y="1548"/>
                  </a:cubicBezTo>
                  <a:cubicBezTo>
                    <a:pt x="3680" y="1560"/>
                    <a:pt x="3584" y="1560"/>
                    <a:pt x="3513" y="1584"/>
                  </a:cubicBezTo>
                  <a:cubicBezTo>
                    <a:pt x="3441" y="1596"/>
                    <a:pt x="3358" y="1620"/>
                    <a:pt x="3275" y="1643"/>
                  </a:cubicBezTo>
                  <a:cubicBezTo>
                    <a:pt x="3203" y="1655"/>
                    <a:pt x="3108" y="1655"/>
                    <a:pt x="3037" y="1655"/>
                  </a:cubicBezTo>
                  <a:cubicBezTo>
                    <a:pt x="2965" y="1667"/>
                    <a:pt x="2870" y="1679"/>
                    <a:pt x="2799" y="1703"/>
                  </a:cubicBezTo>
                  <a:cubicBezTo>
                    <a:pt x="2763" y="1709"/>
                    <a:pt x="2721" y="1709"/>
                    <a:pt x="2678" y="1709"/>
                  </a:cubicBezTo>
                  <a:cubicBezTo>
                    <a:pt x="2635" y="1709"/>
                    <a:pt x="2590" y="1709"/>
                    <a:pt x="2549" y="1715"/>
                  </a:cubicBezTo>
                  <a:cubicBezTo>
                    <a:pt x="2465" y="1727"/>
                    <a:pt x="2382" y="1762"/>
                    <a:pt x="2298" y="1774"/>
                  </a:cubicBezTo>
                  <a:cubicBezTo>
                    <a:pt x="2227" y="1786"/>
                    <a:pt x="2144" y="1798"/>
                    <a:pt x="2060" y="1822"/>
                  </a:cubicBezTo>
                  <a:cubicBezTo>
                    <a:pt x="1989" y="1834"/>
                    <a:pt x="1917" y="1858"/>
                    <a:pt x="1822" y="1893"/>
                  </a:cubicBezTo>
                  <a:lnTo>
                    <a:pt x="1608" y="1977"/>
                  </a:lnTo>
                  <a:cubicBezTo>
                    <a:pt x="1525" y="2012"/>
                    <a:pt x="1453" y="2060"/>
                    <a:pt x="1382" y="2096"/>
                  </a:cubicBezTo>
                  <a:cubicBezTo>
                    <a:pt x="1310" y="2143"/>
                    <a:pt x="1227" y="2203"/>
                    <a:pt x="1155" y="2251"/>
                  </a:cubicBezTo>
                  <a:cubicBezTo>
                    <a:pt x="1084" y="2298"/>
                    <a:pt x="977" y="2310"/>
                    <a:pt x="905" y="2370"/>
                  </a:cubicBezTo>
                  <a:cubicBezTo>
                    <a:pt x="834" y="2429"/>
                    <a:pt x="774" y="2489"/>
                    <a:pt x="715" y="2548"/>
                  </a:cubicBezTo>
                  <a:cubicBezTo>
                    <a:pt x="655" y="2608"/>
                    <a:pt x="572" y="2667"/>
                    <a:pt x="513" y="2739"/>
                  </a:cubicBezTo>
                  <a:cubicBezTo>
                    <a:pt x="465" y="2810"/>
                    <a:pt x="417" y="2894"/>
                    <a:pt x="370" y="2965"/>
                  </a:cubicBezTo>
                  <a:cubicBezTo>
                    <a:pt x="322" y="3036"/>
                    <a:pt x="274" y="3132"/>
                    <a:pt x="251" y="3203"/>
                  </a:cubicBezTo>
                  <a:cubicBezTo>
                    <a:pt x="203" y="3275"/>
                    <a:pt x="132" y="3346"/>
                    <a:pt x="108" y="3441"/>
                  </a:cubicBezTo>
                  <a:cubicBezTo>
                    <a:pt x="72" y="3513"/>
                    <a:pt x="60" y="3620"/>
                    <a:pt x="60" y="3679"/>
                  </a:cubicBezTo>
                  <a:cubicBezTo>
                    <a:pt x="1" y="3751"/>
                    <a:pt x="48" y="3751"/>
                    <a:pt x="84" y="3763"/>
                  </a:cubicBezTo>
                  <a:cubicBezTo>
                    <a:pt x="106" y="3774"/>
                    <a:pt x="133" y="3782"/>
                    <a:pt x="160" y="3782"/>
                  </a:cubicBezTo>
                  <a:cubicBezTo>
                    <a:pt x="190" y="3782"/>
                    <a:pt x="220" y="3771"/>
                    <a:pt x="239" y="3739"/>
                  </a:cubicBezTo>
                  <a:cubicBezTo>
                    <a:pt x="263" y="3679"/>
                    <a:pt x="263" y="3584"/>
                    <a:pt x="286" y="3525"/>
                  </a:cubicBezTo>
                  <a:cubicBezTo>
                    <a:pt x="310" y="3453"/>
                    <a:pt x="310" y="3370"/>
                    <a:pt x="358" y="3310"/>
                  </a:cubicBezTo>
                  <a:cubicBezTo>
                    <a:pt x="382" y="3227"/>
                    <a:pt x="441" y="3167"/>
                    <a:pt x="501" y="3108"/>
                  </a:cubicBezTo>
                  <a:cubicBezTo>
                    <a:pt x="548" y="3048"/>
                    <a:pt x="608" y="2989"/>
                    <a:pt x="655" y="2917"/>
                  </a:cubicBezTo>
                  <a:cubicBezTo>
                    <a:pt x="715" y="2858"/>
                    <a:pt x="763" y="2786"/>
                    <a:pt x="822" y="2739"/>
                  </a:cubicBezTo>
                  <a:cubicBezTo>
                    <a:pt x="882" y="2679"/>
                    <a:pt x="953" y="2632"/>
                    <a:pt x="1013" y="2596"/>
                  </a:cubicBezTo>
                  <a:cubicBezTo>
                    <a:pt x="1072" y="2548"/>
                    <a:pt x="1144" y="2501"/>
                    <a:pt x="1215" y="2453"/>
                  </a:cubicBezTo>
                  <a:cubicBezTo>
                    <a:pt x="1298" y="2417"/>
                    <a:pt x="1358" y="2358"/>
                    <a:pt x="1429" y="2310"/>
                  </a:cubicBezTo>
                  <a:cubicBezTo>
                    <a:pt x="1501" y="2262"/>
                    <a:pt x="1572" y="2251"/>
                    <a:pt x="1656" y="2215"/>
                  </a:cubicBezTo>
                  <a:cubicBezTo>
                    <a:pt x="1727" y="2191"/>
                    <a:pt x="1787" y="2143"/>
                    <a:pt x="1858" y="2132"/>
                  </a:cubicBezTo>
                  <a:cubicBezTo>
                    <a:pt x="1929" y="2096"/>
                    <a:pt x="2001" y="2084"/>
                    <a:pt x="2084" y="2060"/>
                  </a:cubicBezTo>
                  <a:cubicBezTo>
                    <a:pt x="2156" y="2036"/>
                    <a:pt x="2251" y="2024"/>
                    <a:pt x="2322" y="2012"/>
                  </a:cubicBezTo>
                  <a:cubicBezTo>
                    <a:pt x="2394" y="2001"/>
                    <a:pt x="2489" y="2001"/>
                    <a:pt x="2560" y="1977"/>
                  </a:cubicBezTo>
                  <a:cubicBezTo>
                    <a:pt x="2632" y="1965"/>
                    <a:pt x="2703" y="1941"/>
                    <a:pt x="2799" y="1917"/>
                  </a:cubicBezTo>
                  <a:cubicBezTo>
                    <a:pt x="2870" y="1905"/>
                    <a:pt x="2965" y="1893"/>
                    <a:pt x="3037" y="1881"/>
                  </a:cubicBezTo>
                  <a:cubicBezTo>
                    <a:pt x="3055" y="1875"/>
                    <a:pt x="3076" y="1873"/>
                    <a:pt x="3097" y="1873"/>
                  </a:cubicBezTo>
                  <a:cubicBezTo>
                    <a:pt x="3145" y="1873"/>
                    <a:pt x="3198" y="1884"/>
                    <a:pt x="3248" y="1884"/>
                  </a:cubicBezTo>
                  <a:cubicBezTo>
                    <a:pt x="3261" y="1884"/>
                    <a:pt x="3274" y="1883"/>
                    <a:pt x="3287" y="1881"/>
                  </a:cubicBezTo>
                  <a:cubicBezTo>
                    <a:pt x="3382" y="1858"/>
                    <a:pt x="3441" y="1834"/>
                    <a:pt x="3525" y="1822"/>
                  </a:cubicBezTo>
                  <a:cubicBezTo>
                    <a:pt x="3550" y="1816"/>
                    <a:pt x="3573" y="1814"/>
                    <a:pt x="3595" y="1814"/>
                  </a:cubicBezTo>
                  <a:cubicBezTo>
                    <a:pt x="3645" y="1814"/>
                    <a:pt x="3691" y="1824"/>
                    <a:pt x="3738" y="1824"/>
                  </a:cubicBezTo>
                  <a:cubicBezTo>
                    <a:pt x="3750" y="1824"/>
                    <a:pt x="3762" y="1824"/>
                    <a:pt x="3775" y="1822"/>
                  </a:cubicBezTo>
                  <a:cubicBezTo>
                    <a:pt x="3870" y="1798"/>
                    <a:pt x="3930" y="1762"/>
                    <a:pt x="4013" y="1739"/>
                  </a:cubicBezTo>
                  <a:cubicBezTo>
                    <a:pt x="4108" y="1727"/>
                    <a:pt x="4180" y="1727"/>
                    <a:pt x="4275" y="1715"/>
                  </a:cubicBezTo>
                  <a:cubicBezTo>
                    <a:pt x="4358" y="1679"/>
                    <a:pt x="4430" y="1667"/>
                    <a:pt x="4513" y="1643"/>
                  </a:cubicBezTo>
                  <a:cubicBezTo>
                    <a:pt x="4584" y="1608"/>
                    <a:pt x="4656" y="1560"/>
                    <a:pt x="4727" y="1524"/>
                  </a:cubicBezTo>
                  <a:cubicBezTo>
                    <a:pt x="4811" y="1477"/>
                    <a:pt x="4870" y="1417"/>
                    <a:pt x="4942" y="1358"/>
                  </a:cubicBezTo>
                  <a:cubicBezTo>
                    <a:pt x="5001" y="1298"/>
                    <a:pt x="5061" y="1227"/>
                    <a:pt x="5108" y="1143"/>
                  </a:cubicBezTo>
                  <a:cubicBezTo>
                    <a:pt x="5144" y="1072"/>
                    <a:pt x="5192" y="1000"/>
                    <a:pt x="5227" y="905"/>
                  </a:cubicBezTo>
                  <a:cubicBezTo>
                    <a:pt x="5251" y="834"/>
                    <a:pt x="5263" y="750"/>
                    <a:pt x="5299" y="655"/>
                  </a:cubicBezTo>
                  <a:cubicBezTo>
                    <a:pt x="5323" y="572"/>
                    <a:pt x="5370" y="512"/>
                    <a:pt x="5382" y="417"/>
                  </a:cubicBezTo>
                  <a:lnTo>
                    <a:pt x="5382" y="405"/>
                  </a:lnTo>
                  <a:cubicBezTo>
                    <a:pt x="5382" y="369"/>
                    <a:pt x="5406" y="298"/>
                    <a:pt x="5406" y="250"/>
                  </a:cubicBezTo>
                  <a:cubicBezTo>
                    <a:pt x="5406" y="215"/>
                    <a:pt x="5418" y="167"/>
                    <a:pt x="5418" y="119"/>
                  </a:cubicBezTo>
                  <a:cubicBezTo>
                    <a:pt x="5418" y="72"/>
                    <a:pt x="5406" y="96"/>
                    <a:pt x="5382" y="48"/>
                  </a:cubicBezTo>
                  <a:cubicBezTo>
                    <a:pt x="5366" y="16"/>
                    <a:pt x="5313" y="0"/>
                    <a:pt x="52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40" name="Google Shape;20340;p28"/>
            <p:cNvSpPr/>
            <p:nvPr/>
          </p:nvSpPr>
          <p:spPr>
            <a:xfrm>
              <a:off x="4159150" y="3841375"/>
              <a:ext cx="69375" cy="71500"/>
            </a:xfrm>
            <a:custGeom>
              <a:avLst/>
              <a:gdLst/>
              <a:ahLst/>
              <a:cxnLst/>
              <a:rect l="l" t="t" r="r" b="b"/>
              <a:pathLst>
                <a:path w="2775" h="2860" extrusionOk="0">
                  <a:moveTo>
                    <a:pt x="119" y="1"/>
                  </a:moveTo>
                  <a:cubicBezTo>
                    <a:pt x="83" y="1"/>
                    <a:pt x="95" y="1"/>
                    <a:pt x="71" y="36"/>
                  </a:cubicBezTo>
                  <a:cubicBezTo>
                    <a:pt x="36" y="60"/>
                    <a:pt x="0" y="132"/>
                    <a:pt x="24" y="191"/>
                  </a:cubicBezTo>
                  <a:cubicBezTo>
                    <a:pt x="24" y="203"/>
                    <a:pt x="24" y="203"/>
                    <a:pt x="25" y="203"/>
                  </a:cubicBezTo>
                  <a:cubicBezTo>
                    <a:pt x="27" y="203"/>
                    <a:pt x="30" y="203"/>
                    <a:pt x="36" y="215"/>
                  </a:cubicBezTo>
                  <a:cubicBezTo>
                    <a:pt x="48" y="221"/>
                    <a:pt x="48" y="221"/>
                    <a:pt x="49" y="221"/>
                  </a:cubicBezTo>
                  <a:cubicBezTo>
                    <a:pt x="51" y="221"/>
                    <a:pt x="54" y="221"/>
                    <a:pt x="71" y="227"/>
                  </a:cubicBezTo>
                  <a:cubicBezTo>
                    <a:pt x="95" y="239"/>
                    <a:pt x="143" y="251"/>
                    <a:pt x="191" y="274"/>
                  </a:cubicBezTo>
                  <a:cubicBezTo>
                    <a:pt x="214" y="286"/>
                    <a:pt x="274" y="286"/>
                    <a:pt x="310" y="310"/>
                  </a:cubicBezTo>
                  <a:cubicBezTo>
                    <a:pt x="333" y="334"/>
                    <a:pt x="381" y="358"/>
                    <a:pt x="417" y="393"/>
                  </a:cubicBezTo>
                  <a:lnTo>
                    <a:pt x="500" y="477"/>
                  </a:lnTo>
                  <a:cubicBezTo>
                    <a:pt x="536" y="513"/>
                    <a:pt x="572" y="524"/>
                    <a:pt x="607" y="548"/>
                  </a:cubicBezTo>
                  <a:lnTo>
                    <a:pt x="691" y="643"/>
                  </a:lnTo>
                  <a:cubicBezTo>
                    <a:pt x="726" y="667"/>
                    <a:pt x="750" y="703"/>
                    <a:pt x="786" y="751"/>
                  </a:cubicBezTo>
                  <a:lnTo>
                    <a:pt x="869" y="834"/>
                  </a:lnTo>
                  <a:lnTo>
                    <a:pt x="964" y="929"/>
                  </a:lnTo>
                  <a:cubicBezTo>
                    <a:pt x="988" y="953"/>
                    <a:pt x="1024" y="1001"/>
                    <a:pt x="1036" y="1024"/>
                  </a:cubicBezTo>
                  <a:cubicBezTo>
                    <a:pt x="1060" y="1060"/>
                    <a:pt x="1084" y="1108"/>
                    <a:pt x="1107" y="1132"/>
                  </a:cubicBezTo>
                  <a:cubicBezTo>
                    <a:pt x="1143" y="1167"/>
                    <a:pt x="1179" y="1179"/>
                    <a:pt x="1214" y="1227"/>
                  </a:cubicBezTo>
                  <a:cubicBezTo>
                    <a:pt x="1238" y="1251"/>
                    <a:pt x="1262" y="1298"/>
                    <a:pt x="1286" y="1346"/>
                  </a:cubicBezTo>
                  <a:cubicBezTo>
                    <a:pt x="1322" y="1370"/>
                    <a:pt x="1345" y="1417"/>
                    <a:pt x="1357" y="1441"/>
                  </a:cubicBezTo>
                  <a:cubicBezTo>
                    <a:pt x="1393" y="1477"/>
                    <a:pt x="1393" y="1536"/>
                    <a:pt x="1417" y="1560"/>
                  </a:cubicBezTo>
                  <a:cubicBezTo>
                    <a:pt x="1453" y="1608"/>
                    <a:pt x="1488" y="1620"/>
                    <a:pt x="1512" y="1667"/>
                  </a:cubicBezTo>
                  <a:cubicBezTo>
                    <a:pt x="1536" y="1703"/>
                    <a:pt x="1560" y="1739"/>
                    <a:pt x="1572" y="1786"/>
                  </a:cubicBezTo>
                  <a:cubicBezTo>
                    <a:pt x="1595" y="1822"/>
                    <a:pt x="1631" y="1858"/>
                    <a:pt x="1655" y="1894"/>
                  </a:cubicBezTo>
                  <a:cubicBezTo>
                    <a:pt x="1691" y="1929"/>
                    <a:pt x="1715" y="1965"/>
                    <a:pt x="1738" y="2001"/>
                  </a:cubicBezTo>
                  <a:cubicBezTo>
                    <a:pt x="1762" y="2025"/>
                    <a:pt x="1798" y="2072"/>
                    <a:pt x="1822" y="2108"/>
                  </a:cubicBezTo>
                  <a:cubicBezTo>
                    <a:pt x="1857" y="2132"/>
                    <a:pt x="1893" y="2167"/>
                    <a:pt x="1929" y="2191"/>
                  </a:cubicBezTo>
                  <a:cubicBezTo>
                    <a:pt x="1953" y="2227"/>
                    <a:pt x="1953" y="2287"/>
                    <a:pt x="1988" y="2322"/>
                  </a:cubicBezTo>
                  <a:cubicBezTo>
                    <a:pt x="2012" y="2358"/>
                    <a:pt x="2060" y="2382"/>
                    <a:pt x="2096" y="2417"/>
                  </a:cubicBezTo>
                  <a:lnTo>
                    <a:pt x="2191" y="2525"/>
                  </a:lnTo>
                  <a:cubicBezTo>
                    <a:pt x="2227" y="2548"/>
                    <a:pt x="2286" y="2560"/>
                    <a:pt x="2310" y="2596"/>
                  </a:cubicBezTo>
                  <a:cubicBezTo>
                    <a:pt x="2357" y="2620"/>
                    <a:pt x="2393" y="2644"/>
                    <a:pt x="2429" y="2668"/>
                  </a:cubicBezTo>
                  <a:cubicBezTo>
                    <a:pt x="2477" y="2703"/>
                    <a:pt x="2477" y="2763"/>
                    <a:pt x="2512" y="2787"/>
                  </a:cubicBezTo>
                  <a:cubicBezTo>
                    <a:pt x="2548" y="2822"/>
                    <a:pt x="2584" y="2834"/>
                    <a:pt x="2631" y="2846"/>
                  </a:cubicBezTo>
                  <a:cubicBezTo>
                    <a:pt x="2638" y="2856"/>
                    <a:pt x="2644" y="2859"/>
                    <a:pt x="2650" y="2859"/>
                  </a:cubicBezTo>
                  <a:cubicBezTo>
                    <a:pt x="2668" y="2859"/>
                    <a:pt x="2685" y="2831"/>
                    <a:pt x="2703" y="2822"/>
                  </a:cubicBezTo>
                  <a:cubicBezTo>
                    <a:pt x="2738" y="2798"/>
                    <a:pt x="2774" y="2727"/>
                    <a:pt x="2762" y="2703"/>
                  </a:cubicBezTo>
                  <a:cubicBezTo>
                    <a:pt x="2750" y="2668"/>
                    <a:pt x="2691" y="2656"/>
                    <a:pt x="2655" y="2620"/>
                  </a:cubicBezTo>
                  <a:cubicBezTo>
                    <a:pt x="2631" y="2596"/>
                    <a:pt x="2572" y="2596"/>
                    <a:pt x="2536" y="2560"/>
                  </a:cubicBezTo>
                  <a:cubicBezTo>
                    <a:pt x="2512" y="2537"/>
                    <a:pt x="2477" y="2489"/>
                    <a:pt x="2453" y="2465"/>
                  </a:cubicBezTo>
                  <a:lnTo>
                    <a:pt x="2357" y="2370"/>
                  </a:lnTo>
                  <a:cubicBezTo>
                    <a:pt x="2334" y="2334"/>
                    <a:pt x="2286" y="2322"/>
                    <a:pt x="2262" y="2287"/>
                  </a:cubicBezTo>
                  <a:cubicBezTo>
                    <a:pt x="2227" y="2251"/>
                    <a:pt x="2203" y="2227"/>
                    <a:pt x="2167" y="2179"/>
                  </a:cubicBezTo>
                  <a:cubicBezTo>
                    <a:pt x="2143" y="2144"/>
                    <a:pt x="2107" y="2120"/>
                    <a:pt x="2084" y="2072"/>
                  </a:cubicBezTo>
                  <a:cubicBezTo>
                    <a:pt x="2048" y="2036"/>
                    <a:pt x="2000" y="2025"/>
                    <a:pt x="1976" y="1977"/>
                  </a:cubicBezTo>
                  <a:cubicBezTo>
                    <a:pt x="1941" y="1953"/>
                    <a:pt x="1929" y="1906"/>
                    <a:pt x="1905" y="1858"/>
                  </a:cubicBezTo>
                  <a:cubicBezTo>
                    <a:pt x="1869" y="1834"/>
                    <a:pt x="1846" y="1798"/>
                    <a:pt x="1810" y="1763"/>
                  </a:cubicBezTo>
                  <a:cubicBezTo>
                    <a:pt x="1786" y="1727"/>
                    <a:pt x="1750" y="1679"/>
                    <a:pt x="1738" y="1655"/>
                  </a:cubicBezTo>
                  <a:cubicBezTo>
                    <a:pt x="1703" y="1620"/>
                    <a:pt x="1691" y="1584"/>
                    <a:pt x="1679" y="1536"/>
                  </a:cubicBezTo>
                  <a:cubicBezTo>
                    <a:pt x="1643" y="1489"/>
                    <a:pt x="1631" y="1465"/>
                    <a:pt x="1619" y="1417"/>
                  </a:cubicBezTo>
                  <a:cubicBezTo>
                    <a:pt x="1584" y="1370"/>
                    <a:pt x="1548" y="1358"/>
                    <a:pt x="1512" y="1322"/>
                  </a:cubicBezTo>
                  <a:cubicBezTo>
                    <a:pt x="1488" y="1298"/>
                    <a:pt x="1453" y="1251"/>
                    <a:pt x="1429" y="1227"/>
                  </a:cubicBezTo>
                  <a:cubicBezTo>
                    <a:pt x="1393" y="1179"/>
                    <a:pt x="1405" y="1132"/>
                    <a:pt x="1381" y="1084"/>
                  </a:cubicBezTo>
                  <a:cubicBezTo>
                    <a:pt x="1345" y="1048"/>
                    <a:pt x="1310" y="1024"/>
                    <a:pt x="1274" y="1001"/>
                  </a:cubicBezTo>
                  <a:cubicBezTo>
                    <a:pt x="1250" y="953"/>
                    <a:pt x="1250" y="905"/>
                    <a:pt x="1214" y="882"/>
                  </a:cubicBezTo>
                  <a:cubicBezTo>
                    <a:pt x="1191" y="834"/>
                    <a:pt x="1143" y="834"/>
                    <a:pt x="1107" y="786"/>
                  </a:cubicBezTo>
                  <a:cubicBezTo>
                    <a:pt x="1084" y="763"/>
                    <a:pt x="1072" y="703"/>
                    <a:pt x="1036" y="667"/>
                  </a:cubicBezTo>
                  <a:cubicBezTo>
                    <a:pt x="1012" y="643"/>
                    <a:pt x="976" y="596"/>
                    <a:pt x="953" y="572"/>
                  </a:cubicBezTo>
                  <a:cubicBezTo>
                    <a:pt x="917" y="536"/>
                    <a:pt x="869" y="513"/>
                    <a:pt x="845" y="477"/>
                  </a:cubicBezTo>
                  <a:cubicBezTo>
                    <a:pt x="810" y="453"/>
                    <a:pt x="774" y="417"/>
                    <a:pt x="738" y="393"/>
                  </a:cubicBezTo>
                  <a:cubicBezTo>
                    <a:pt x="714" y="358"/>
                    <a:pt x="667" y="334"/>
                    <a:pt x="631" y="298"/>
                  </a:cubicBezTo>
                  <a:cubicBezTo>
                    <a:pt x="607" y="274"/>
                    <a:pt x="560" y="239"/>
                    <a:pt x="512" y="215"/>
                  </a:cubicBezTo>
                  <a:cubicBezTo>
                    <a:pt x="476" y="179"/>
                    <a:pt x="429" y="179"/>
                    <a:pt x="381" y="155"/>
                  </a:cubicBezTo>
                  <a:cubicBezTo>
                    <a:pt x="357" y="120"/>
                    <a:pt x="310" y="72"/>
                    <a:pt x="274" y="60"/>
                  </a:cubicBezTo>
                  <a:lnTo>
                    <a:pt x="262" y="60"/>
                  </a:lnTo>
                  <a:cubicBezTo>
                    <a:pt x="238" y="60"/>
                    <a:pt x="202" y="48"/>
                    <a:pt x="191" y="36"/>
                  </a:cubicBezTo>
                  <a:cubicBezTo>
                    <a:pt x="155" y="12"/>
                    <a:pt x="143" y="1"/>
                    <a:pt x="1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41" name="Google Shape;20341;p28"/>
            <p:cNvSpPr/>
            <p:nvPr/>
          </p:nvSpPr>
          <p:spPr>
            <a:xfrm>
              <a:off x="3839750" y="3917300"/>
              <a:ext cx="200350" cy="180325"/>
            </a:xfrm>
            <a:custGeom>
              <a:avLst/>
              <a:gdLst/>
              <a:ahLst/>
              <a:cxnLst/>
              <a:rect l="l" t="t" r="r" b="b"/>
              <a:pathLst>
                <a:path w="8014" h="7213" extrusionOk="0">
                  <a:moveTo>
                    <a:pt x="7867" y="0"/>
                  </a:moveTo>
                  <a:cubicBezTo>
                    <a:pt x="7843" y="0"/>
                    <a:pt x="7819" y="10"/>
                    <a:pt x="7799" y="35"/>
                  </a:cubicBezTo>
                  <a:cubicBezTo>
                    <a:pt x="7752" y="107"/>
                    <a:pt x="7680" y="226"/>
                    <a:pt x="7621" y="321"/>
                  </a:cubicBezTo>
                  <a:cubicBezTo>
                    <a:pt x="7561" y="404"/>
                    <a:pt x="7502" y="523"/>
                    <a:pt x="7418" y="619"/>
                  </a:cubicBezTo>
                  <a:cubicBezTo>
                    <a:pt x="7335" y="702"/>
                    <a:pt x="7228" y="774"/>
                    <a:pt x="7144" y="857"/>
                  </a:cubicBezTo>
                  <a:cubicBezTo>
                    <a:pt x="7061" y="940"/>
                    <a:pt x="6966" y="1012"/>
                    <a:pt x="6882" y="1095"/>
                  </a:cubicBezTo>
                  <a:cubicBezTo>
                    <a:pt x="6787" y="1166"/>
                    <a:pt x="6680" y="1250"/>
                    <a:pt x="6597" y="1333"/>
                  </a:cubicBezTo>
                  <a:cubicBezTo>
                    <a:pt x="6490" y="1405"/>
                    <a:pt x="6382" y="1464"/>
                    <a:pt x="6263" y="1536"/>
                  </a:cubicBezTo>
                  <a:cubicBezTo>
                    <a:pt x="6168" y="1595"/>
                    <a:pt x="6049" y="1655"/>
                    <a:pt x="5942" y="1726"/>
                  </a:cubicBezTo>
                  <a:cubicBezTo>
                    <a:pt x="5835" y="1786"/>
                    <a:pt x="5728" y="1881"/>
                    <a:pt x="5608" y="1940"/>
                  </a:cubicBezTo>
                  <a:cubicBezTo>
                    <a:pt x="5489" y="2000"/>
                    <a:pt x="5370" y="2047"/>
                    <a:pt x="5275" y="2107"/>
                  </a:cubicBezTo>
                  <a:cubicBezTo>
                    <a:pt x="5156" y="2167"/>
                    <a:pt x="5049" y="2226"/>
                    <a:pt x="4930" y="2286"/>
                  </a:cubicBezTo>
                  <a:cubicBezTo>
                    <a:pt x="4811" y="2345"/>
                    <a:pt x="4692" y="2405"/>
                    <a:pt x="4573" y="2440"/>
                  </a:cubicBezTo>
                  <a:cubicBezTo>
                    <a:pt x="4454" y="2500"/>
                    <a:pt x="4323" y="2536"/>
                    <a:pt x="4204" y="2595"/>
                  </a:cubicBezTo>
                  <a:cubicBezTo>
                    <a:pt x="4084" y="2655"/>
                    <a:pt x="3942" y="2702"/>
                    <a:pt x="3823" y="2738"/>
                  </a:cubicBezTo>
                  <a:cubicBezTo>
                    <a:pt x="3703" y="2798"/>
                    <a:pt x="3584" y="2881"/>
                    <a:pt x="3465" y="2940"/>
                  </a:cubicBezTo>
                  <a:cubicBezTo>
                    <a:pt x="3346" y="3000"/>
                    <a:pt x="3227" y="3071"/>
                    <a:pt x="3108" y="3131"/>
                  </a:cubicBezTo>
                  <a:cubicBezTo>
                    <a:pt x="2989" y="3190"/>
                    <a:pt x="2858" y="3238"/>
                    <a:pt x="2739" y="3298"/>
                  </a:cubicBezTo>
                  <a:cubicBezTo>
                    <a:pt x="2620" y="3369"/>
                    <a:pt x="2513" y="3452"/>
                    <a:pt x="2418" y="3536"/>
                  </a:cubicBezTo>
                  <a:cubicBezTo>
                    <a:pt x="2299" y="3607"/>
                    <a:pt x="2179" y="3667"/>
                    <a:pt x="2060" y="3738"/>
                  </a:cubicBezTo>
                  <a:cubicBezTo>
                    <a:pt x="1953" y="3833"/>
                    <a:pt x="1858" y="3929"/>
                    <a:pt x="1763" y="4024"/>
                  </a:cubicBezTo>
                  <a:cubicBezTo>
                    <a:pt x="1656" y="4107"/>
                    <a:pt x="1537" y="4191"/>
                    <a:pt x="1441" y="4274"/>
                  </a:cubicBezTo>
                  <a:cubicBezTo>
                    <a:pt x="1346" y="4369"/>
                    <a:pt x="1251" y="4464"/>
                    <a:pt x="1144" y="4560"/>
                  </a:cubicBezTo>
                  <a:cubicBezTo>
                    <a:pt x="1060" y="4667"/>
                    <a:pt x="965" y="4750"/>
                    <a:pt x="882" y="4857"/>
                  </a:cubicBezTo>
                  <a:cubicBezTo>
                    <a:pt x="786" y="4965"/>
                    <a:pt x="715" y="5060"/>
                    <a:pt x="632" y="5179"/>
                  </a:cubicBezTo>
                  <a:cubicBezTo>
                    <a:pt x="536" y="5286"/>
                    <a:pt x="465" y="5393"/>
                    <a:pt x="394" y="5512"/>
                  </a:cubicBezTo>
                  <a:cubicBezTo>
                    <a:pt x="310" y="5631"/>
                    <a:pt x="251" y="5750"/>
                    <a:pt x="191" y="5869"/>
                  </a:cubicBezTo>
                  <a:cubicBezTo>
                    <a:pt x="132" y="6000"/>
                    <a:pt x="108" y="6131"/>
                    <a:pt x="72" y="6274"/>
                  </a:cubicBezTo>
                  <a:cubicBezTo>
                    <a:pt x="48" y="6405"/>
                    <a:pt x="1" y="6524"/>
                    <a:pt x="13" y="6667"/>
                  </a:cubicBezTo>
                  <a:lnTo>
                    <a:pt x="13" y="6703"/>
                  </a:lnTo>
                  <a:cubicBezTo>
                    <a:pt x="13" y="6750"/>
                    <a:pt x="48" y="6870"/>
                    <a:pt x="60" y="6941"/>
                  </a:cubicBezTo>
                  <a:cubicBezTo>
                    <a:pt x="72" y="7000"/>
                    <a:pt x="108" y="7108"/>
                    <a:pt x="132" y="7143"/>
                  </a:cubicBezTo>
                  <a:cubicBezTo>
                    <a:pt x="167" y="7191"/>
                    <a:pt x="167" y="7191"/>
                    <a:pt x="227" y="7203"/>
                  </a:cubicBezTo>
                  <a:cubicBezTo>
                    <a:pt x="238" y="7210"/>
                    <a:pt x="250" y="7212"/>
                    <a:pt x="262" y="7212"/>
                  </a:cubicBezTo>
                  <a:cubicBezTo>
                    <a:pt x="314" y="7212"/>
                    <a:pt x="370" y="7156"/>
                    <a:pt x="370" y="7108"/>
                  </a:cubicBezTo>
                  <a:lnTo>
                    <a:pt x="370" y="7060"/>
                  </a:lnTo>
                  <a:cubicBezTo>
                    <a:pt x="358" y="7012"/>
                    <a:pt x="370" y="7060"/>
                    <a:pt x="346" y="6989"/>
                  </a:cubicBezTo>
                  <a:cubicBezTo>
                    <a:pt x="310" y="6905"/>
                    <a:pt x="274" y="6774"/>
                    <a:pt x="251" y="6655"/>
                  </a:cubicBezTo>
                  <a:cubicBezTo>
                    <a:pt x="251" y="6548"/>
                    <a:pt x="227" y="6417"/>
                    <a:pt x="251" y="6298"/>
                  </a:cubicBezTo>
                  <a:cubicBezTo>
                    <a:pt x="286" y="6179"/>
                    <a:pt x="334" y="6060"/>
                    <a:pt x="370" y="5941"/>
                  </a:cubicBezTo>
                  <a:cubicBezTo>
                    <a:pt x="429" y="5822"/>
                    <a:pt x="489" y="5715"/>
                    <a:pt x="572" y="5619"/>
                  </a:cubicBezTo>
                  <a:cubicBezTo>
                    <a:pt x="644" y="5512"/>
                    <a:pt x="715" y="5393"/>
                    <a:pt x="786" y="5298"/>
                  </a:cubicBezTo>
                  <a:cubicBezTo>
                    <a:pt x="870" y="5203"/>
                    <a:pt x="953" y="5107"/>
                    <a:pt x="1048" y="5000"/>
                  </a:cubicBezTo>
                  <a:cubicBezTo>
                    <a:pt x="1132" y="4905"/>
                    <a:pt x="1227" y="4810"/>
                    <a:pt x="1310" y="4726"/>
                  </a:cubicBezTo>
                  <a:cubicBezTo>
                    <a:pt x="1406" y="4631"/>
                    <a:pt x="1489" y="4524"/>
                    <a:pt x="1572" y="4441"/>
                  </a:cubicBezTo>
                  <a:cubicBezTo>
                    <a:pt x="1668" y="4345"/>
                    <a:pt x="1775" y="4262"/>
                    <a:pt x="1870" y="4167"/>
                  </a:cubicBezTo>
                  <a:cubicBezTo>
                    <a:pt x="1977" y="4083"/>
                    <a:pt x="2084" y="4012"/>
                    <a:pt x="2191" y="3929"/>
                  </a:cubicBezTo>
                  <a:cubicBezTo>
                    <a:pt x="2299" y="3857"/>
                    <a:pt x="2394" y="3786"/>
                    <a:pt x="2513" y="3714"/>
                  </a:cubicBezTo>
                  <a:cubicBezTo>
                    <a:pt x="2620" y="3631"/>
                    <a:pt x="2727" y="3548"/>
                    <a:pt x="2834" y="3476"/>
                  </a:cubicBezTo>
                  <a:cubicBezTo>
                    <a:pt x="2953" y="3393"/>
                    <a:pt x="3072" y="3357"/>
                    <a:pt x="3168" y="3274"/>
                  </a:cubicBezTo>
                  <a:cubicBezTo>
                    <a:pt x="3287" y="3214"/>
                    <a:pt x="3406" y="3143"/>
                    <a:pt x="3525" y="3083"/>
                  </a:cubicBezTo>
                  <a:cubicBezTo>
                    <a:pt x="3644" y="3024"/>
                    <a:pt x="3787" y="3000"/>
                    <a:pt x="3906" y="2940"/>
                  </a:cubicBezTo>
                  <a:lnTo>
                    <a:pt x="4251" y="2762"/>
                  </a:lnTo>
                  <a:cubicBezTo>
                    <a:pt x="4370" y="2702"/>
                    <a:pt x="4513" y="2667"/>
                    <a:pt x="4632" y="2607"/>
                  </a:cubicBezTo>
                  <a:cubicBezTo>
                    <a:pt x="4751" y="2548"/>
                    <a:pt x="4870" y="2488"/>
                    <a:pt x="4989" y="2440"/>
                  </a:cubicBezTo>
                  <a:cubicBezTo>
                    <a:pt x="5108" y="2381"/>
                    <a:pt x="5227" y="2345"/>
                    <a:pt x="5347" y="2286"/>
                  </a:cubicBezTo>
                  <a:cubicBezTo>
                    <a:pt x="5466" y="2226"/>
                    <a:pt x="5561" y="2167"/>
                    <a:pt x="5680" y="2107"/>
                  </a:cubicBezTo>
                  <a:cubicBezTo>
                    <a:pt x="5799" y="2047"/>
                    <a:pt x="5906" y="1964"/>
                    <a:pt x="6013" y="1905"/>
                  </a:cubicBezTo>
                  <a:cubicBezTo>
                    <a:pt x="6132" y="1845"/>
                    <a:pt x="6263" y="1821"/>
                    <a:pt x="6370" y="1750"/>
                  </a:cubicBezTo>
                  <a:cubicBezTo>
                    <a:pt x="6490" y="1666"/>
                    <a:pt x="6573" y="1595"/>
                    <a:pt x="6692" y="1524"/>
                  </a:cubicBezTo>
                  <a:cubicBezTo>
                    <a:pt x="6799" y="1452"/>
                    <a:pt x="6906" y="1369"/>
                    <a:pt x="7013" y="1285"/>
                  </a:cubicBezTo>
                  <a:cubicBezTo>
                    <a:pt x="7121" y="1190"/>
                    <a:pt x="7192" y="1107"/>
                    <a:pt x="7275" y="1012"/>
                  </a:cubicBezTo>
                  <a:cubicBezTo>
                    <a:pt x="7371" y="928"/>
                    <a:pt x="7442" y="821"/>
                    <a:pt x="7525" y="738"/>
                  </a:cubicBezTo>
                  <a:cubicBezTo>
                    <a:pt x="7609" y="643"/>
                    <a:pt x="7740" y="571"/>
                    <a:pt x="7799" y="464"/>
                  </a:cubicBezTo>
                  <a:cubicBezTo>
                    <a:pt x="7859" y="381"/>
                    <a:pt x="7930" y="238"/>
                    <a:pt x="7966" y="166"/>
                  </a:cubicBezTo>
                  <a:cubicBezTo>
                    <a:pt x="8014" y="107"/>
                    <a:pt x="7978" y="95"/>
                    <a:pt x="7954" y="47"/>
                  </a:cubicBezTo>
                  <a:cubicBezTo>
                    <a:pt x="7933" y="20"/>
                    <a:pt x="7901" y="0"/>
                    <a:pt x="78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42" name="Google Shape;20342;p28"/>
            <p:cNvSpPr/>
            <p:nvPr/>
          </p:nvSpPr>
          <p:spPr>
            <a:xfrm>
              <a:off x="4153175" y="3399300"/>
              <a:ext cx="53025" cy="57900"/>
            </a:xfrm>
            <a:custGeom>
              <a:avLst/>
              <a:gdLst/>
              <a:ahLst/>
              <a:cxnLst/>
              <a:rect l="l" t="t" r="r" b="b"/>
              <a:pathLst>
                <a:path w="2121" h="2316" extrusionOk="0">
                  <a:moveTo>
                    <a:pt x="1946" y="1"/>
                  </a:moveTo>
                  <a:cubicBezTo>
                    <a:pt x="1940" y="1"/>
                    <a:pt x="1935" y="2"/>
                    <a:pt x="1930" y="3"/>
                  </a:cubicBezTo>
                  <a:lnTo>
                    <a:pt x="1918" y="3"/>
                  </a:lnTo>
                  <a:lnTo>
                    <a:pt x="1906" y="27"/>
                  </a:lnTo>
                  <a:cubicBezTo>
                    <a:pt x="1882" y="39"/>
                    <a:pt x="1882" y="86"/>
                    <a:pt x="1870" y="110"/>
                  </a:cubicBezTo>
                  <a:cubicBezTo>
                    <a:pt x="1858" y="146"/>
                    <a:pt x="1870" y="181"/>
                    <a:pt x="1858" y="217"/>
                  </a:cubicBezTo>
                  <a:cubicBezTo>
                    <a:pt x="1846" y="241"/>
                    <a:pt x="1823" y="277"/>
                    <a:pt x="1799" y="300"/>
                  </a:cubicBezTo>
                  <a:cubicBezTo>
                    <a:pt x="1787" y="336"/>
                    <a:pt x="1751" y="360"/>
                    <a:pt x="1739" y="384"/>
                  </a:cubicBezTo>
                  <a:cubicBezTo>
                    <a:pt x="1727" y="408"/>
                    <a:pt x="1704" y="443"/>
                    <a:pt x="1680" y="467"/>
                  </a:cubicBezTo>
                  <a:cubicBezTo>
                    <a:pt x="1668" y="503"/>
                    <a:pt x="1632" y="515"/>
                    <a:pt x="1608" y="539"/>
                  </a:cubicBezTo>
                  <a:cubicBezTo>
                    <a:pt x="1584" y="574"/>
                    <a:pt x="1561" y="586"/>
                    <a:pt x="1525" y="622"/>
                  </a:cubicBezTo>
                  <a:cubicBezTo>
                    <a:pt x="1513" y="646"/>
                    <a:pt x="1489" y="681"/>
                    <a:pt x="1465" y="705"/>
                  </a:cubicBezTo>
                  <a:cubicBezTo>
                    <a:pt x="1453" y="741"/>
                    <a:pt x="1430" y="765"/>
                    <a:pt x="1406" y="777"/>
                  </a:cubicBezTo>
                  <a:lnTo>
                    <a:pt x="1334" y="860"/>
                  </a:lnTo>
                  <a:lnTo>
                    <a:pt x="1263" y="931"/>
                  </a:lnTo>
                  <a:cubicBezTo>
                    <a:pt x="1227" y="955"/>
                    <a:pt x="1251" y="1003"/>
                    <a:pt x="1215" y="1015"/>
                  </a:cubicBezTo>
                  <a:cubicBezTo>
                    <a:pt x="1192" y="1051"/>
                    <a:pt x="1156" y="1062"/>
                    <a:pt x="1144" y="1074"/>
                  </a:cubicBezTo>
                  <a:lnTo>
                    <a:pt x="1072" y="1158"/>
                  </a:lnTo>
                  <a:cubicBezTo>
                    <a:pt x="1037" y="1182"/>
                    <a:pt x="989" y="1182"/>
                    <a:pt x="965" y="1193"/>
                  </a:cubicBezTo>
                  <a:cubicBezTo>
                    <a:pt x="930" y="1229"/>
                    <a:pt x="918" y="1253"/>
                    <a:pt x="894" y="1277"/>
                  </a:cubicBezTo>
                  <a:cubicBezTo>
                    <a:pt x="858" y="1289"/>
                    <a:pt x="834" y="1301"/>
                    <a:pt x="799" y="1336"/>
                  </a:cubicBezTo>
                  <a:cubicBezTo>
                    <a:pt x="775" y="1348"/>
                    <a:pt x="751" y="1372"/>
                    <a:pt x="727" y="1396"/>
                  </a:cubicBezTo>
                  <a:cubicBezTo>
                    <a:pt x="691" y="1408"/>
                    <a:pt x="668" y="1432"/>
                    <a:pt x="632" y="1455"/>
                  </a:cubicBezTo>
                  <a:cubicBezTo>
                    <a:pt x="608" y="1467"/>
                    <a:pt x="572" y="1491"/>
                    <a:pt x="549" y="1515"/>
                  </a:cubicBezTo>
                  <a:cubicBezTo>
                    <a:pt x="513" y="1527"/>
                    <a:pt x="501" y="1551"/>
                    <a:pt x="477" y="1586"/>
                  </a:cubicBezTo>
                  <a:cubicBezTo>
                    <a:pt x="441" y="1598"/>
                    <a:pt x="382" y="1586"/>
                    <a:pt x="358" y="1610"/>
                  </a:cubicBezTo>
                  <a:cubicBezTo>
                    <a:pt x="322" y="1646"/>
                    <a:pt x="299" y="1670"/>
                    <a:pt x="263" y="1693"/>
                  </a:cubicBezTo>
                  <a:cubicBezTo>
                    <a:pt x="239" y="1717"/>
                    <a:pt x="203" y="1729"/>
                    <a:pt x="180" y="1765"/>
                  </a:cubicBezTo>
                  <a:cubicBezTo>
                    <a:pt x="144" y="1789"/>
                    <a:pt x="144" y="1836"/>
                    <a:pt x="120" y="1872"/>
                  </a:cubicBezTo>
                  <a:cubicBezTo>
                    <a:pt x="96" y="1896"/>
                    <a:pt x="84" y="1944"/>
                    <a:pt x="72" y="1967"/>
                  </a:cubicBezTo>
                  <a:cubicBezTo>
                    <a:pt x="60" y="2015"/>
                    <a:pt x="1" y="2027"/>
                    <a:pt x="1" y="2074"/>
                  </a:cubicBezTo>
                  <a:cubicBezTo>
                    <a:pt x="1" y="2122"/>
                    <a:pt x="1" y="2170"/>
                    <a:pt x="13" y="2194"/>
                  </a:cubicBezTo>
                  <a:cubicBezTo>
                    <a:pt x="25" y="2229"/>
                    <a:pt x="72" y="2301"/>
                    <a:pt x="120" y="2313"/>
                  </a:cubicBezTo>
                  <a:cubicBezTo>
                    <a:pt x="132" y="2313"/>
                    <a:pt x="162" y="2316"/>
                    <a:pt x="190" y="2316"/>
                  </a:cubicBezTo>
                  <a:cubicBezTo>
                    <a:pt x="218" y="2316"/>
                    <a:pt x="245" y="2313"/>
                    <a:pt x="251" y="2301"/>
                  </a:cubicBezTo>
                  <a:cubicBezTo>
                    <a:pt x="263" y="2265"/>
                    <a:pt x="251" y="2253"/>
                    <a:pt x="251" y="2229"/>
                  </a:cubicBezTo>
                  <a:cubicBezTo>
                    <a:pt x="263" y="2194"/>
                    <a:pt x="239" y="2170"/>
                    <a:pt x="251" y="2134"/>
                  </a:cubicBezTo>
                  <a:cubicBezTo>
                    <a:pt x="263" y="2110"/>
                    <a:pt x="299" y="2086"/>
                    <a:pt x="310" y="2063"/>
                  </a:cubicBezTo>
                  <a:cubicBezTo>
                    <a:pt x="322" y="2027"/>
                    <a:pt x="358" y="2015"/>
                    <a:pt x="370" y="1991"/>
                  </a:cubicBezTo>
                  <a:cubicBezTo>
                    <a:pt x="382" y="1955"/>
                    <a:pt x="394" y="1932"/>
                    <a:pt x="430" y="1908"/>
                  </a:cubicBezTo>
                  <a:cubicBezTo>
                    <a:pt x="453" y="1896"/>
                    <a:pt x="489" y="1884"/>
                    <a:pt x="513" y="1848"/>
                  </a:cubicBezTo>
                  <a:cubicBezTo>
                    <a:pt x="549" y="1836"/>
                    <a:pt x="572" y="1824"/>
                    <a:pt x="608" y="1789"/>
                  </a:cubicBezTo>
                  <a:cubicBezTo>
                    <a:pt x="632" y="1777"/>
                    <a:pt x="656" y="1729"/>
                    <a:pt x="680" y="1717"/>
                  </a:cubicBezTo>
                  <a:cubicBezTo>
                    <a:pt x="715" y="1705"/>
                    <a:pt x="751" y="1693"/>
                    <a:pt x="787" y="1670"/>
                  </a:cubicBezTo>
                  <a:cubicBezTo>
                    <a:pt x="811" y="1658"/>
                    <a:pt x="846" y="1634"/>
                    <a:pt x="870" y="1598"/>
                  </a:cubicBezTo>
                  <a:cubicBezTo>
                    <a:pt x="906" y="1574"/>
                    <a:pt x="930" y="1551"/>
                    <a:pt x="965" y="1527"/>
                  </a:cubicBezTo>
                  <a:cubicBezTo>
                    <a:pt x="989" y="1491"/>
                    <a:pt x="1025" y="1491"/>
                    <a:pt x="1072" y="1467"/>
                  </a:cubicBezTo>
                  <a:cubicBezTo>
                    <a:pt x="1096" y="1432"/>
                    <a:pt x="1132" y="1432"/>
                    <a:pt x="1156" y="1408"/>
                  </a:cubicBezTo>
                  <a:cubicBezTo>
                    <a:pt x="1192" y="1372"/>
                    <a:pt x="1192" y="1348"/>
                    <a:pt x="1215" y="1312"/>
                  </a:cubicBezTo>
                  <a:lnTo>
                    <a:pt x="1287" y="1241"/>
                  </a:lnTo>
                  <a:cubicBezTo>
                    <a:pt x="1323" y="1217"/>
                    <a:pt x="1370" y="1217"/>
                    <a:pt x="1394" y="1193"/>
                  </a:cubicBezTo>
                  <a:cubicBezTo>
                    <a:pt x="1430" y="1170"/>
                    <a:pt x="1430" y="1134"/>
                    <a:pt x="1453" y="1110"/>
                  </a:cubicBezTo>
                  <a:cubicBezTo>
                    <a:pt x="1489" y="1074"/>
                    <a:pt x="1525" y="1074"/>
                    <a:pt x="1549" y="1051"/>
                  </a:cubicBezTo>
                  <a:cubicBezTo>
                    <a:pt x="1573" y="1015"/>
                    <a:pt x="1561" y="979"/>
                    <a:pt x="1584" y="943"/>
                  </a:cubicBezTo>
                  <a:cubicBezTo>
                    <a:pt x="1620" y="920"/>
                    <a:pt x="1668" y="896"/>
                    <a:pt x="1680" y="872"/>
                  </a:cubicBezTo>
                  <a:cubicBezTo>
                    <a:pt x="1704" y="836"/>
                    <a:pt x="1727" y="812"/>
                    <a:pt x="1751" y="777"/>
                  </a:cubicBezTo>
                  <a:cubicBezTo>
                    <a:pt x="1787" y="753"/>
                    <a:pt x="1799" y="717"/>
                    <a:pt x="1811" y="693"/>
                  </a:cubicBezTo>
                  <a:cubicBezTo>
                    <a:pt x="1823" y="658"/>
                    <a:pt x="1846" y="634"/>
                    <a:pt x="1870" y="598"/>
                  </a:cubicBezTo>
                  <a:cubicBezTo>
                    <a:pt x="1882" y="574"/>
                    <a:pt x="1918" y="539"/>
                    <a:pt x="1930" y="515"/>
                  </a:cubicBezTo>
                  <a:cubicBezTo>
                    <a:pt x="1942" y="479"/>
                    <a:pt x="1977" y="455"/>
                    <a:pt x="1989" y="420"/>
                  </a:cubicBezTo>
                  <a:cubicBezTo>
                    <a:pt x="2001" y="396"/>
                    <a:pt x="2001" y="348"/>
                    <a:pt x="2025" y="324"/>
                  </a:cubicBezTo>
                  <a:cubicBezTo>
                    <a:pt x="2037" y="289"/>
                    <a:pt x="2085" y="265"/>
                    <a:pt x="2096" y="241"/>
                  </a:cubicBezTo>
                  <a:cubicBezTo>
                    <a:pt x="2108" y="217"/>
                    <a:pt x="2108" y="205"/>
                    <a:pt x="2108" y="169"/>
                  </a:cubicBezTo>
                  <a:cubicBezTo>
                    <a:pt x="2108" y="134"/>
                    <a:pt x="2120" y="134"/>
                    <a:pt x="2120" y="110"/>
                  </a:cubicBezTo>
                  <a:cubicBezTo>
                    <a:pt x="2120" y="98"/>
                    <a:pt x="2120" y="98"/>
                    <a:pt x="2096" y="62"/>
                  </a:cubicBezTo>
                  <a:cubicBezTo>
                    <a:pt x="2065" y="41"/>
                    <a:pt x="1995" y="1"/>
                    <a:pt x="19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43" name="Google Shape;20343;p28"/>
            <p:cNvSpPr/>
            <p:nvPr/>
          </p:nvSpPr>
          <p:spPr>
            <a:xfrm>
              <a:off x="4123425" y="2821225"/>
              <a:ext cx="77000" cy="240300"/>
            </a:xfrm>
            <a:custGeom>
              <a:avLst/>
              <a:gdLst/>
              <a:ahLst/>
              <a:cxnLst/>
              <a:rect l="l" t="t" r="r" b="b"/>
              <a:pathLst>
                <a:path w="3080" h="9612" extrusionOk="0">
                  <a:moveTo>
                    <a:pt x="2654" y="9015"/>
                  </a:moveTo>
                  <a:lnTo>
                    <a:pt x="2654" y="9015"/>
                  </a:lnTo>
                  <a:cubicBezTo>
                    <a:pt x="2654" y="9015"/>
                    <a:pt x="2655" y="9016"/>
                    <a:pt x="2655" y="9017"/>
                  </a:cubicBezTo>
                  <a:cubicBezTo>
                    <a:pt x="2658" y="9022"/>
                    <a:pt x="2661" y="9027"/>
                    <a:pt x="2664" y="9032"/>
                  </a:cubicBezTo>
                  <a:lnTo>
                    <a:pt x="2664" y="9032"/>
                  </a:lnTo>
                  <a:cubicBezTo>
                    <a:pt x="2661" y="9027"/>
                    <a:pt x="2658" y="9021"/>
                    <a:pt x="2654" y="9015"/>
                  </a:cubicBezTo>
                  <a:close/>
                  <a:moveTo>
                    <a:pt x="2664" y="9032"/>
                  </a:moveTo>
                  <a:cubicBezTo>
                    <a:pt x="2665" y="9033"/>
                    <a:pt x="2665" y="9034"/>
                    <a:pt x="2666" y="9035"/>
                  </a:cubicBezTo>
                  <a:lnTo>
                    <a:pt x="2666" y="9035"/>
                  </a:lnTo>
                  <a:cubicBezTo>
                    <a:pt x="2665" y="9034"/>
                    <a:pt x="2665" y="9033"/>
                    <a:pt x="2664" y="9032"/>
                  </a:cubicBezTo>
                  <a:close/>
                  <a:moveTo>
                    <a:pt x="107" y="0"/>
                  </a:moveTo>
                  <a:cubicBezTo>
                    <a:pt x="70" y="0"/>
                    <a:pt x="24" y="196"/>
                    <a:pt x="24" y="254"/>
                  </a:cubicBezTo>
                  <a:cubicBezTo>
                    <a:pt x="24" y="325"/>
                    <a:pt x="12" y="337"/>
                    <a:pt x="12" y="397"/>
                  </a:cubicBezTo>
                  <a:cubicBezTo>
                    <a:pt x="12" y="456"/>
                    <a:pt x="12" y="552"/>
                    <a:pt x="0" y="611"/>
                  </a:cubicBezTo>
                  <a:cubicBezTo>
                    <a:pt x="0" y="873"/>
                    <a:pt x="0" y="1135"/>
                    <a:pt x="12" y="1385"/>
                  </a:cubicBezTo>
                  <a:cubicBezTo>
                    <a:pt x="24" y="1635"/>
                    <a:pt x="36" y="1909"/>
                    <a:pt x="60" y="2159"/>
                  </a:cubicBezTo>
                  <a:cubicBezTo>
                    <a:pt x="84" y="2409"/>
                    <a:pt x="119" y="2683"/>
                    <a:pt x="155" y="2933"/>
                  </a:cubicBezTo>
                  <a:cubicBezTo>
                    <a:pt x="203" y="3183"/>
                    <a:pt x="262" y="3421"/>
                    <a:pt x="322" y="3683"/>
                  </a:cubicBezTo>
                  <a:cubicBezTo>
                    <a:pt x="381" y="3933"/>
                    <a:pt x="429" y="4171"/>
                    <a:pt x="488" y="4421"/>
                  </a:cubicBezTo>
                  <a:cubicBezTo>
                    <a:pt x="560" y="4659"/>
                    <a:pt x="631" y="4909"/>
                    <a:pt x="727" y="5147"/>
                  </a:cubicBezTo>
                  <a:cubicBezTo>
                    <a:pt x="810" y="5386"/>
                    <a:pt x="881" y="5624"/>
                    <a:pt x="989" y="5862"/>
                  </a:cubicBezTo>
                  <a:cubicBezTo>
                    <a:pt x="1084" y="6100"/>
                    <a:pt x="1179" y="6338"/>
                    <a:pt x="1286" y="6564"/>
                  </a:cubicBezTo>
                  <a:cubicBezTo>
                    <a:pt x="1393" y="6802"/>
                    <a:pt x="1512" y="7029"/>
                    <a:pt x="1620" y="7255"/>
                  </a:cubicBezTo>
                  <a:cubicBezTo>
                    <a:pt x="1643" y="7302"/>
                    <a:pt x="1703" y="7445"/>
                    <a:pt x="1739" y="7493"/>
                  </a:cubicBezTo>
                  <a:cubicBezTo>
                    <a:pt x="1929" y="7886"/>
                    <a:pt x="2453" y="8719"/>
                    <a:pt x="2620" y="8957"/>
                  </a:cubicBezTo>
                  <a:cubicBezTo>
                    <a:pt x="2634" y="8981"/>
                    <a:pt x="2645" y="9000"/>
                    <a:pt x="2654" y="9015"/>
                  </a:cubicBezTo>
                  <a:lnTo>
                    <a:pt x="2654" y="9015"/>
                  </a:lnTo>
                  <a:cubicBezTo>
                    <a:pt x="2646" y="9004"/>
                    <a:pt x="2643" y="9000"/>
                    <a:pt x="2642" y="9000"/>
                  </a:cubicBezTo>
                  <a:lnTo>
                    <a:pt x="2642" y="9000"/>
                  </a:lnTo>
                  <a:cubicBezTo>
                    <a:pt x="2640" y="9000"/>
                    <a:pt x="2678" y="9060"/>
                    <a:pt x="2679" y="9060"/>
                  </a:cubicBezTo>
                  <a:cubicBezTo>
                    <a:pt x="2680" y="9060"/>
                    <a:pt x="2676" y="9053"/>
                    <a:pt x="2666" y="9035"/>
                  </a:cubicBezTo>
                  <a:lnTo>
                    <a:pt x="2666" y="9035"/>
                  </a:lnTo>
                  <a:cubicBezTo>
                    <a:pt x="2719" y="9127"/>
                    <a:pt x="2754" y="9153"/>
                    <a:pt x="2810" y="9231"/>
                  </a:cubicBezTo>
                  <a:cubicBezTo>
                    <a:pt x="2870" y="9303"/>
                    <a:pt x="2894" y="9362"/>
                    <a:pt x="2941" y="9422"/>
                  </a:cubicBezTo>
                  <a:cubicBezTo>
                    <a:pt x="2989" y="9481"/>
                    <a:pt x="3024" y="9553"/>
                    <a:pt x="3072" y="9600"/>
                  </a:cubicBezTo>
                  <a:cubicBezTo>
                    <a:pt x="3072" y="9605"/>
                    <a:pt x="3076" y="9612"/>
                    <a:pt x="3078" y="9612"/>
                  </a:cubicBezTo>
                  <a:cubicBezTo>
                    <a:pt x="3080" y="9612"/>
                    <a:pt x="3077" y="9597"/>
                    <a:pt x="3048" y="9541"/>
                  </a:cubicBezTo>
                  <a:cubicBezTo>
                    <a:pt x="3001" y="9469"/>
                    <a:pt x="2870" y="9279"/>
                    <a:pt x="2810" y="9172"/>
                  </a:cubicBezTo>
                  <a:cubicBezTo>
                    <a:pt x="2655" y="8957"/>
                    <a:pt x="2536" y="8755"/>
                    <a:pt x="2405" y="8541"/>
                  </a:cubicBezTo>
                  <a:cubicBezTo>
                    <a:pt x="2274" y="8338"/>
                    <a:pt x="2143" y="8112"/>
                    <a:pt x="2024" y="7886"/>
                  </a:cubicBezTo>
                  <a:cubicBezTo>
                    <a:pt x="1905" y="7660"/>
                    <a:pt x="1762" y="7445"/>
                    <a:pt x="1667" y="7219"/>
                  </a:cubicBezTo>
                  <a:cubicBezTo>
                    <a:pt x="1560" y="6993"/>
                    <a:pt x="1453" y="6755"/>
                    <a:pt x="1346" y="6517"/>
                  </a:cubicBezTo>
                  <a:cubicBezTo>
                    <a:pt x="1250" y="6278"/>
                    <a:pt x="1155" y="6052"/>
                    <a:pt x="1072" y="5814"/>
                  </a:cubicBezTo>
                  <a:cubicBezTo>
                    <a:pt x="977" y="5576"/>
                    <a:pt x="893" y="5338"/>
                    <a:pt x="810" y="5100"/>
                  </a:cubicBezTo>
                  <a:cubicBezTo>
                    <a:pt x="738" y="4862"/>
                    <a:pt x="667" y="4624"/>
                    <a:pt x="608" y="4373"/>
                  </a:cubicBezTo>
                  <a:cubicBezTo>
                    <a:pt x="548" y="4135"/>
                    <a:pt x="488" y="3885"/>
                    <a:pt x="429" y="3647"/>
                  </a:cubicBezTo>
                  <a:cubicBezTo>
                    <a:pt x="381" y="3397"/>
                    <a:pt x="310" y="3171"/>
                    <a:pt x="262" y="2921"/>
                  </a:cubicBezTo>
                  <a:cubicBezTo>
                    <a:pt x="215" y="2659"/>
                    <a:pt x="203" y="2409"/>
                    <a:pt x="191" y="2147"/>
                  </a:cubicBezTo>
                  <a:cubicBezTo>
                    <a:pt x="155" y="1885"/>
                    <a:pt x="143" y="1635"/>
                    <a:pt x="143" y="1373"/>
                  </a:cubicBezTo>
                  <a:cubicBezTo>
                    <a:pt x="131" y="1111"/>
                    <a:pt x="131" y="861"/>
                    <a:pt x="131" y="599"/>
                  </a:cubicBezTo>
                  <a:cubicBezTo>
                    <a:pt x="131" y="504"/>
                    <a:pt x="143" y="421"/>
                    <a:pt x="143" y="313"/>
                  </a:cubicBezTo>
                  <a:cubicBezTo>
                    <a:pt x="143" y="206"/>
                    <a:pt x="143" y="194"/>
                    <a:pt x="131" y="40"/>
                  </a:cubicBezTo>
                  <a:cubicBezTo>
                    <a:pt x="124" y="12"/>
                    <a:pt x="116" y="0"/>
                    <a:pt x="1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44" name="Google Shape;20344;p28"/>
            <p:cNvSpPr/>
            <p:nvPr/>
          </p:nvSpPr>
          <p:spPr>
            <a:xfrm>
              <a:off x="4072225" y="2849250"/>
              <a:ext cx="56350" cy="213975"/>
            </a:xfrm>
            <a:custGeom>
              <a:avLst/>
              <a:gdLst/>
              <a:ahLst/>
              <a:cxnLst/>
              <a:rect l="l" t="t" r="r" b="b"/>
              <a:pathLst>
                <a:path w="2254" h="8559" extrusionOk="0">
                  <a:moveTo>
                    <a:pt x="84" y="0"/>
                  </a:moveTo>
                  <a:cubicBezTo>
                    <a:pt x="50" y="0"/>
                    <a:pt x="12" y="169"/>
                    <a:pt x="12" y="216"/>
                  </a:cubicBezTo>
                  <a:cubicBezTo>
                    <a:pt x="12" y="276"/>
                    <a:pt x="0" y="288"/>
                    <a:pt x="0" y="347"/>
                  </a:cubicBezTo>
                  <a:lnTo>
                    <a:pt x="0" y="526"/>
                  </a:lnTo>
                  <a:cubicBezTo>
                    <a:pt x="0" y="752"/>
                    <a:pt x="12" y="978"/>
                    <a:pt x="36" y="1205"/>
                  </a:cubicBezTo>
                  <a:cubicBezTo>
                    <a:pt x="48" y="1419"/>
                    <a:pt x="60" y="1645"/>
                    <a:pt x="96" y="1883"/>
                  </a:cubicBezTo>
                  <a:cubicBezTo>
                    <a:pt x="119" y="2109"/>
                    <a:pt x="167" y="2336"/>
                    <a:pt x="203" y="2562"/>
                  </a:cubicBezTo>
                  <a:cubicBezTo>
                    <a:pt x="227" y="2776"/>
                    <a:pt x="286" y="3002"/>
                    <a:pt x="334" y="3229"/>
                  </a:cubicBezTo>
                  <a:cubicBezTo>
                    <a:pt x="381" y="3455"/>
                    <a:pt x="405" y="3669"/>
                    <a:pt x="453" y="3895"/>
                  </a:cubicBezTo>
                  <a:cubicBezTo>
                    <a:pt x="500" y="4122"/>
                    <a:pt x="560" y="4324"/>
                    <a:pt x="620" y="4538"/>
                  </a:cubicBezTo>
                  <a:lnTo>
                    <a:pt x="798" y="5157"/>
                  </a:lnTo>
                  <a:cubicBezTo>
                    <a:pt x="858" y="5372"/>
                    <a:pt x="929" y="5574"/>
                    <a:pt x="1001" y="5789"/>
                  </a:cubicBezTo>
                  <a:cubicBezTo>
                    <a:pt x="1072" y="5991"/>
                    <a:pt x="1155" y="6193"/>
                    <a:pt x="1227" y="6396"/>
                  </a:cubicBezTo>
                  <a:cubicBezTo>
                    <a:pt x="1239" y="6455"/>
                    <a:pt x="1286" y="6551"/>
                    <a:pt x="1298" y="6610"/>
                  </a:cubicBezTo>
                  <a:cubicBezTo>
                    <a:pt x="1489" y="7086"/>
                    <a:pt x="1691" y="7539"/>
                    <a:pt x="1905" y="8003"/>
                  </a:cubicBezTo>
                  <a:cubicBezTo>
                    <a:pt x="1953" y="8110"/>
                    <a:pt x="2048" y="8289"/>
                    <a:pt x="2084" y="8360"/>
                  </a:cubicBezTo>
                  <a:cubicBezTo>
                    <a:pt x="2132" y="8432"/>
                    <a:pt x="2144" y="8479"/>
                    <a:pt x="2179" y="8527"/>
                  </a:cubicBezTo>
                  <a:cubicBezTo>
                    <a:pt x="2213" y="8544"/>
                    <a:pt x="2234" y="8558"/>
                    <a:pt x="2243" y="8558"/>
                  </a:cubicBezTo>
                  <a:cubicBezTo>
                    <a:pt x="2254" y="8558"/>
                    <a:pt x="2251" y="8541"/>
                    <a:pt x="2239" y="8491"/>
                  </a:cubicBezTo>
                  <a:cubicBezTo>
                    <a:pt x="2203" y="8408"/>
                    <a:pt x="2144" y="8289"/>
                    <a:pt x="2072" y="8134"/>
                  </a:cubicBezTo>
                  <a:cubicBezTo>
                    <a:pt x="2001" y="7991"/>
                    <a:pt x="1894" y="7753"/>
                    <a:pt x="1810" y="7574"/>
                  </a:cubicBezTo>
                  <a:cubicBezTo>
                    <a:pt x="1715" y="7396"/>
                    <a:pt x="1632" y="7170"/>
                    <a:pt x="1548" y="6979"/>
                  </a:cubicBezTo>
                  <a:cubicBezTo>
                    <a:pt x="1477" y="6789"/>
                    <a:pt x="1393" y="6574"/>
                    <a:pt x="1310" y="6372"/>
                  </a:cubicBezTo>
                  <a:cubicBezTo>
                    <a:pt x="1239" y="6158"/>
                    <a:pt x="1167" y="5955"/>
                    <a:pt x="1108" y="5741"/>
                  </a:cubicBezTo>
                  <a:cubicBezTo>
                    <a:pt x="1036" y="5538"/>
                    <a:pt x="977" y="5324"/>
                    <a:pt x="917" y="5110"/>
                  </a:cubicBezTo>
                  <a:lnTo>
                    <a:pt x="739" y="4491"/>
                  </a:lnTo>
                  <a:cubicBezTo>
                    <a:pt x="679" y="4276"/>
                    <a:pt x="631" y="4074"/>
                    <a:pt x="584" y="3848"/>
                  </a:cubicBezTo>
                  <a:cubicBezTo>
                    <a:pt x="536" y="3622"/>
                    <a:pt x="500" y="3419"/>
                    <a:pt x="453" y="3193"/>
                  </a:cubicBezTo>
                  <a:cubicBezTo>
                    <a:pt x="405" y="2967"/>
                    <a:pt x="358" y="2764"/>
                    <a:pt x="310" y="2538"/>
                  </a:cubicBezTo>
                  <a:lnTo>
                    <a:pt x="227" y="1871"/>
                  </a:lnTo>
                  <a:cubicBezTo>
                    <a:pt x="203" y="1645"/>
                    <a:pt x="179" y="1419"/>
                    <a:pt x="167" y="1205"/>
                  </a:cubicBezTo>
                  <a:cubicBezTo>
                    <a:pt x="155" y="978"/>
                    <a:pt x="155" y="752"/>
                    <a:pt x="131" y="526"/>
                  </a:cubicBezTo>
                  <a:cubicBezTo>
                    <a:pt x="131" y="455"/>
                    <a:pt x="155" y="371"/>
                    <a:pt x="131" y="276"/>
                  </a:cubicBezTo>
                  <a:cubicBezTo>
                    <a:pt x="131" y="193"/>
                    <a:pt x="131" y="169"/>
                    <a:pt x="108" y="38"/>
                  </a:cubicBezTo>
                  <a:cubicBezTo>
                    <a:pt x="100" y="11"/>
                    <a:pt x="92" y="0"/>
                    <a:pt x="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45" name="Google Shape;20345;p28"/>
            <p:cNvSpPr/>
            <p:nvPr/>
          </p:nvSpPr>
          <p:spPr>
            <a:xfrm>
              <a:off x="3978175" y="2844650"/>
              <a:ext cx="37225" cy="100100"/>
            </a:xfrm>
            <a:custGeom>
              <a:avLst/>
              <a:gdLst/>
              <a:ahLst/>
              <a:cxnLst/>
              <a:rect l="l" t="t" r="r" b="b"/>
              <a:pathLst>
                <a:path w="1489" h="4004" extrusionOk="0">
                  <a:moveTo>
                    <a:pt x="80" y="0"/>
                  </a:moveTo>
                  <a:cubicBezTo>
                    <a:pt x="48" y="0"/>
                    <a:pt x="12" y="66"/>
                    <a:pt x="12" y="103"/>
                  </a:cubicBezTo>
                  <a:cubicBezTo>
                    <a:pt x="12" y="150"/>
                    <a:pt x="0" y="138"/>
                    <a:pt x="12" y="162"/>
                  </a:cubicBezTo>
                  <a:cubicBezTo>
                    <a:pt x="36" y="198"/>
                    <a:pt x="12" y="198"/>
                    <a:pt x="12" y="258"/>
                  </a:cubicBezTo>
                  <a:cubicBezTo>
                    <a:pt x="12" y="329"/>
                    <a:pt x="48" y="460"/>
                    <a:pt x="60" y="567"/>
                  </a:cubicBezTo>
                  <a:cubicBezTo>
                    <a:pt x="71" y="662"/>
                    <a:pt x="95" y="769"/>
                    <a:pt x="107" y="877"/>
                  </a:cubicBezTo>
                  <a:cubicBezTo>
                    <a:pt x="119" y="984"/>
                    <a:pt x="143" y="1091"/>
                    <a:pt x="179" y="1198"/>
                  </a:cubicBezTo>
                  <a:lnTo>
                    <a:pt x="262" y="1508"/>
                  </a:lnTo>
                  <a:cubicBezTo>
                    <a:pt x="298" y="1615"/>
                    <a:pt x="310" y="1710"/>
                    <a:pt x="345" y="1817"/>
                  </a:cubicBezTo>
                  <a:cubicBezTo>
                    <a:pt x="369" y="1924"/>
                    <a:pt x="417" y="2032"/>
                    <a:pt x="452" y="2127"/>
                  </a:cubicBezTo>
                  <a:cubicBezTo>
                    <a:pt x="488" y="2234"/>
                    <a:pt x="524" y="2341"/>
                    <a:pt x="560" y="2424"/>
                  </a:cubicBezTo>
                  <a:cubicBezTo>
                    <a:pt x="607" y="2520"/>
                    <a:pt x="667" y="2639"/>
                    <a:pt x="714" y="2710"/>
                  </a:cubicBezTo>
                  <a:cubicBezTo>
                    <a:pt x="740" y="2761"/>
                    <a:pt x="772" y="2823"/>
                    <a:pt x="801" y="2878"/>
                  </a:cubicBezTo>
                  <a:lnTo>
                    <a:pt x="801" y="2878"/>
                  </a:lnTo>
                  <a:cubicBezTo>
                    <a:pt x="777" y="2824"/>
                    <a:pt x="752" y="2767"/>
                    <a:pt x="726" y="2710"/>
                  </a:cubicBezTo>
                  <a:cubicBezTo>
                    <a:pt x="691" y="2603"/>
                    <a:pt x="643" y="2520"/>
                    <a:pt x="607" y="2413"/>
                  </a:cubicBezTo>
                  <a:cubicBezTo>
                    <a:pt x="572" y="2305"/>
                    <a:pt x="524" y="2222"/>
                    <a:pt x="488" y="2115"/>
                  </a:cubicBezTo>
                  <a:lnTo>
                    <a:pt x="405" y="1805"/>
                  </a:lnTo>
                  <a:cubicBezTo>
                    <a:pt x="369" y="1698"/>
                    <a:pt x="345" y="1591"/>
                    <a:pt x="333" y="1496"/>
                  </a:cubicBezTo>
                  <a:cubicBezTo>
                    <a:pt x="298" y="1389"/>
                    <a:pt x="274" y="1281"/>
                    <a:pt x="250" y="1174"/>
                  </a:cubicBezTo>
                  <a:lnTo>
                    <a:pt x="214" y="865"/>
                  </a:lnTo>
                  <a:cubicBezTo>
                    <a:pt x="191" y="758"/>
                    <a:pt x="167" y="662"/>
                    <a:pt x="167" y="555"/>
                  </a:cubicBezTo>
                  <a:cubicBezTo>
                    <a:pt x="155" y="448"/>
                    <a:pt x="131" y="317"/>
                    <a:pt x="131" y="234"/>
                  </a:cubicBezTo>
                  <a:cubicBezTo>
                    <a:pt x="119" y="162"/>
                    <a:pt x="131" y="162"/>
                    <a:pt x="131" y="115"/>
                  </a:cubicBezTo>
                  <a:cubicBezTo>
                    <a:pt x="119" y="67"/>
                    <a:pt x="131" y="79"/>
                    <a:pt x="107" y="19"/>
                  </a:cubicBezTo>
                  <a:cubicBezTo>
                    <a:pt x="99" y="6"/>
                    <a:pt x="90" y="0"/>
                    <a:pt x="80" y="0"/>
                  </a:cubicBezTo>
                  <a:close/>
                  <a:moveTo>
                    <a:pt x="801" y="2878"/>
                  </a:moveTo>
                  <a:cubicBezTo>
                    <a:pt x="821" y="2925"/>
                    <a:pt x="841" y="2969"/>
                    <a:pt x="857" y="3008"/>
                  </a:cubicBezTo>
                  <a:cubicBezTo>
                    <a:pt x="870" y="3031"/>
                    <a:pt x="884" y="3054"/>
                    <a:pt x="898" y="3075"/>
                  </a:cubicBezTo>
                  <a:lnTo>
                    <a:pt x="898" y="3075"/>
                  </a:lnTo>
                  <a:cubicBezTo>
                    <a:pt x="891" y="3052"/>
                    <a:pt x="884" y="3041"/>
                    <a:pt x="857" y="2996"/>
                  </a:cubicBezTo>
                  <a:cubicBezTo>
                    <a:pt x="846" y="2968"/>
                    <a:pt x="825" y="2926"/>
                    <a:pt x="801" y="2878"/>
                  </a:cubicBezTo>
                  <a:close/>
                  <a:moveTo>
                    <a:pt x="898" y="3075"/>
                  </a:moveTo>
                  <a:lnTo>
                    <a:pt x="898" y="3075"/>
                  </a:lnTo>
                  <a:cubicBezTo>
                    <a:pt x="900" y="3083"/>
                    <a:pt x="902" y="3092"/>
                    <a:pt x="905" y="3103"/>
                  </a:cubicBezTo>
                  <a:cubicBezTo>
                    <a:pt x="1036" y="3317"/>
                    <a:pt x="1155" y="3532"/>
                    <a:pt x="1310" y="3758"/>
                  </a:cubicBezTo>
                  <a:cubicBezTo>
                    <a:pt x="1320" y="3778"/>
                    <a:pt x="1370" y="3853"/>
                    <a:pt x="1407" y="3893"/>
                  </a:cubicBezTo>
                  <a:lnTo>
                    <a:pt x="1407" y="3893"/>
                  </a:lnTo>
                  <a:cubicBezTo>
                    <a:pt x="1394" y="3869"/>
                    <a:pt x="1378" y="3843"/>
                    <a:pt x="1357" y="3817"/>
                  </a:cubicBezTo>
                  <a:cubicBezTo>
                    <a:pt x="1310" y="3758"/>
                    <a:pt x="1238" y="3639"/>
                    <a:pt x="1191" y="3556"/>
                  </a:cubicBezTo>
                  <a:cubicBezTo>
                    <a:pt x="1143" y="3472"/>
                    <a:pt x="1084" y="3377"/>
                    <a:pt x="1024" y="3294"/>
                  </a:cubicBezTo>
                  <a:cubicBezTo>
                    <a:pt x="996" y="3219"/>
                    <a:pt x="946" y="3152"/>
                    <a:pt x="898" y="3075"/>
                  </a:cubicBezTo>
                  <a:close/>
                  <a:moveTo>
                    <a:pt x="1407" y="3893"/>
                  </a:moveTo>
                  <a:cubicBezTo>
                    <a:pt x="1423" y="3924"/>
                    <a:pt x="1434" y="3952"/>
                    <a:pt x="1441" y="3972"/>
                  </a:cubicBezTo>
                  <a:cubicBezTo>
                    <a:pt x="1456" y="3995"/>
                    <a:pt x="1461" y="4003"/>
                    <a:pt x="1469" y="4003"/>
                  </a:cubicBezTo>
                  <a:cubicBezTo>
                    <a:pt x="1474" y="4003"/>
                    <a:pt x="1480" y="4000"/>
                    <a:pt x="1488" y="3996"/>
                  </a:cubicBezTo>
                  <a:cubicBezTo>
                    <a:pt x="1476" y="3972"/>
                    <a:pt x="1453" y="3948"/>
                    <a:pt x="1429" y="3913"/>
                  </a:cubicBezTo>
                  <a:cubicBezTo>
                    <a:pt x="1422" y="3908"/>
                    <a:pt x="1415" y="3902"/>
                    <a:pt x="1407" y="389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46" name="Google Shape;20346;p28"/>
            <p:cNvSpPr/>
            <p:nvPr/>
          </p:nvSpPr>
          <p:spPr>
            <a:xfrm>
              <a:off x="4110925" y="2626875"/>
              <a:ext cx="5375" cy="25400"/>
            </a:xfrm>
            <a:custGeom>
              <a:avLst/>
              <a:gdLst/>
              <a:ahLst/>
              <a:cxnLst/>
              <a:rect l="l" t="t" r="r" b="b"/>
              <a:pathLst>
                <a:path w="215" h="1016" extrusionOk="0">
                  <a:moveTo>
                    <a:pt x="100" y="1"/>
                  </a:moveTo>
                  <a:cubicBezTo>
                    <a:pt x="80" y="1"/>
                    <a:pt x="34" y="29"/>
                    <a:pt x="24" y="39"/>
                  </a:cubicBezTo>
                  <a:cubicBezTo>
                    <a:pt x="12" y="45"/>
                    <a:pt x="6" y="45"/>
                    <a:pt x="3" y="45"/>
                  </a:cubicBezTo>
                  <a:cubicBezTo>
                    <a:pt x="0" y="45"/>
                    <a:pt x="0" y="45"/>
                    <a:pt x="0" y="51"/>
                  </a:cubicBezTo>
                  <a:lnTo>
                    <a:pt x="0" y="86"/>
                  </a:lnTo>
                  <a:cubicBezTo>
                    <a:pt x="0" y="98"/>
                    <a:pt x="24" y="122"/>
                    <a:pt x="24" y="158"/>
                  </a:cubicBezTo>
                  <a:cubicBezTo>
                    <a:pt x="24" y="182"/>
                    <a:pt x="36" y="206"/>
                    <a:pt x="36" y="229"/>
                  </a:cubicBezTo>
                  <a:cubicBezTo>
                    <a:pt x="36" y="265"/>
                    <a:pt x="48" y="277"/>
                    <a:pt x="48" y="301"/>
                  </a:cubicBezTo>
                  <a:cubicBezTo>
                    <a:pt x="48" y="337"/>
                    <a:pt x="60" y="348"/>
                    <a:pt x="60" y="384"/>
                  </a:cubicBezTo>
                  <a:cubicBezTo>
                    <a:pt x="60" y="408"/>
                    <a:pt x="48" y="420"/>
                    <a:pt x="48" y="456"/>
                  </a:cubicBezTo>
                  <a:cubicBezTo>
                    <a:pt x="48" y="479"/>
                    <a:pt x="60" y="503"/>
                    <a:pt x="60" y="527"/>
                  </a:cubicBezTo>
                  <a:cubicBezTo>
                    <a:pt x="60" y="563"/>
                    <a:pt x="60" y="575"/>
                    <a:pt x="84" y="598"/>
                  </a:cubicBezTo>
                  <a:cubicBezTo>
                    <a:pt x="95" y="634"/>
                    <a:pt x="95" y="646"/>
                    <a:pt x="95" y="682"/>
                  </a:cubicBezTo>
                  <a:cubicBezTo>
                    <a:pt x="95" y="706"/>
                    <a:pt x="107" y="718"/>
                    <a:pt x="107" y="753"/>
                  </a:cubicBezTo>
                  <a:lnTo>
                    <a:pt x="107" y="777"/>
                  </a:lnTo>
                  <a:cubicBezTo>
                    <a:pt x="107" y="813"/>
                    <a:pt x="143" y="920"/>
                    <a:pt x="143" y="944"/>
                  </a:cubicBezTo>
                  <a:lnTo>
                    <a:pt x="143" y="979"/>
                  </a:lnTo>
                  <a:lnTo>
                    <a:pt x="143" y="1003"/>
                  </a:lnTo>
                  <a:cubicBezTo>
                    <a:pt x="143" y="1015"/>
                    <a:pt x="143" y="1015"/>
                    <a:pt x="155" y="1015"/>
                  </a:cubicBezTo>
                  <a:cubicBezTo>
                    <a:pt x="179" y="1003"/>
                    <a:pt x="179" y="1003"/>
                    <a:pt x="203" y="1003"/>
                  </a:cubicBezTo>
                  <a:cubicBezTo>
                    <a:pt x="203" y="991"/>
                    <a:pt x="215" y="979"/>
                    <a:pt x="215" y="956"/>
                  </a:cubicBezTo>
                  <a:lnTo>
                    <a:pt x="215" y="884"/>
                  </a:lnTo>
                  <a:lnTo>
                    <a:pt x="215" y="813"/>
                  </a:lnTo>
                  <a:cubicBezTo>
                    <a:pt x="215" y="777"/>
                    <a:pt x="203" y="765"/>
                    <a:pt x="203" y="741"/>
                  </a:cubicBezTo>
                  <a:lnTo>
                    <a:pt x="203" y="658"/>
                  </a:lnTo>
                  <a:lnTo>
                    <a:pt x="203" y="587"/>
                  </a:lnTo>
                  <a:cubicBezTo>
                    <a:pt x="203" y="563"/>
                    <a:pt x="179" y="539"/>
                    <a:pt x="179" y="515"/>
                  </a:cubicBezTo>
                  <a:lnTo>
                    <a:pt x="179" y="360"/>
                  </a:lnTo>
                  <a:cubicBezTo>
                    <a:pt x="179" y="337"/>
                    <a:pt x="167" y="325"/>
                    <a:pt x="167" y="289"/>
                  </a:cubicBezTo>
                  <a:lnTo>
                    <a:pt x="167" y="217"/>
                  </a:lnTo>
                  <a:cubicBezTo>
                    <a:pt x="167" y="182"/>
                    <a:pt x="155" y="170"/>
                    <a:pt x="155" y="146"/>
                  </a:cubicBezTo>
                  <a:cubicBezTo>
                    <a:pt x="155" y="110"/>
                    <a:pt x="155" y="86"/>
                    <a:pt x="143" y="63"/>
                  </a:cubicBezTo>
                  <a:lnTo>
                    <a:pt x="143" y="39"/>
                  </a:lnTo>
                  <a:cubicBezTo>
                    <a:pt x="143" y="27"/>
                    <a:pt x="119" y="27"/>
                    <a:pt x="107" y="3"/>
                  </a:cubicBezTo>
                  <a:cubicBezTo>
                    <a:pt x="106" y="1"/>
                    <a:pt x="103" y="1"/>
                    <a:pt x="1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47" name="Google Shape;20347;p28"/>
            <p:cNvSpPr/>
            <p:nvPr/>
          </p:nvSpPr>
          <p:spPr>
            <a:xfrm>
              <a:off x="4173425" y="2627700"/>
              <a:ext cx="3900" cy="70400"/>
            </a:xfrm>
            <a:custGeom>
              <a:avLst/>
              <a:gdLst/>
              <a:ahLst/>
              <a:cxnLst/>
              <a:rect l="l" t="t" r="r" b="b"/>
              <a:pathLst>
                <a:path w="156" h="2816" extrusionOk="0">
                  <a:moveTo>
                    <a:pt x="77" y="0"/>
                  </a:moveTo>
                  <a:cubicBezTo>
                    <a:pt x="45" y="0"/>
                    <a:pt x="12" y="42"/>
                    <a:pt x="12" y="77"/>
                  </a:cubicBezTo>
                  <a:cubicBezTo>
                    <a:pt x="12" y="113"/>
                    <a:pt x="1" y="89"/>
                    <a:pt x="1" y="125"/>
                  </a:cubicBezTo>
                  <a:lnTo>
                    <a:pt x="1" y="184"/>
                  </a:lnTo>
                  <a:cubicBezTo>
                    <a:pt x="1" y="232"/>
                    <a:pt x="1" y="315"/>
                    <a:pt x="12" y="387"/>
                  </a:cubicBezTo>
                  <a:lnTo>
                    <a:pt x="12" y="601"/>
                  </a:lnTo>
                  <a:cubicBezTo>
                    <a:pt x="12" y="673"/>
                    <a:pt x="12" y="732"/>
                    <a:pt x="36" y="804"/>
                  </a:cubicBezTo>
                  <a:cubicBezTo>
                    <a:pt x="36" y="887"/>
                    <a:pt x="48" y="946"/>
                    <a:pt x="48" y="1018"/>
                  </a:cubicBezTo>
                  <a:cubicBezTo>
                    <a:pt x="48" y="1089"/>
                    <a:pt x="36" y="1149"/>
                    <a:pt x="36" y="1220"/>
                  </a:cubicBezTo>
                  <a:cubicBezTo>
                    <a:pt x="36" y="1304"/>
                    <a:pt x="48" y="1363"/>
                    <a:pt x="48" y="1435"/>
                  </a:cubicBezTo>
                  <a:lnTo>
                    <a:pt x="48" y="1637"/>
                  </a:lnTo>
                  <a:cubicBezTo>
                    <a:pt x="48" y="1720"/>
                    <a:pt x="60" y="1780"/>
                    <a:pt x="60" y="1851"/>
                  </a:cubicBezTo>
                  <a:cubicBezTo>
                    <a:pt x="60" y="1923"/>
                    <a:pt x="60" y="1994"/>
                    <a:pt x="72" y="2054"/>
                  </a:cubicBezTo>
                  <a:lnTo>
                    <a:pt x="72" y="2149"/>
                  </a:lnTo>
                  <a:cubicBezTo>
                    <a:pt x="72" y="2220"/>
                    <a:pt x="96" y="2530"/>
                    <a:pt x="96" y="2613"/>
                  </a:cubicBezTo>
                  <a:lnTo>
                    <a:pt x="96" y="2697"/>
                  </a:lnTo>
                  <a:lnTo>
                    <a:pt x="96" y="2756"/>
                  </a:lnTo>
                  <a:cubicBezTo>
                    <a:pt x="96" y="2760"/>
                    <a:pt x="96" y="2764"/>
                    <a:pt x="96" y="2768"/>
                  </a:cubicBezTo>
                  <a:lnTo>
                    <a:pt x="96" y="2768"/>
                  </a:lnTo>
                  <a:cubicBezTo>
                    <a:pt x="108" y="2744"/>
                    <a:pt x="108" y="2697"/>
                    <a:pt x="108" y="2649"/>
                  </a:cubicBezTo>
                  <a:lnTo>
                    <a:pt x="108" y="2459"/>
                  </a:lnTo>
                  <a:lnTo>
                    <a:pt x="108" y="2256"/>
                  </a:lnTo>
                  <a:lnTo>
                    <a:pt x="108" y="2042"/>
                  </a:lnTo>
                  <a:cubicBezTo>
                    <a:pt x="108" y="1970"/>
                    <a:pt x="108" y="1911"/>
                    <a:pt x="120" y="1839"/>
                  </a:cubicBezTo>
                  <a:lnTo>
                    <a:pt x="120" y="1625"/>
                  </a:lnTo>
                  <a:lnTo>
                    <a:pt x="120" y="1423"/>
                  </a:lnTo>
                  <a:cubicBezTo>
                    <a:pt x="120" y="1327"/>
                    <a:pt x="132" y="1101"/>
                    <a:pt x="132" y="1018"/>
                  </a:cubicBezTo>
                  <a:cubicBezTo>
                    <a:pt x="132" y="923"/>
                    <a:pt x="120" y="887"/>
                    <a:pt x="120" y="804"/>
                  </a:cubicBezTo>
                  <a:cubicBezTo>
                    <a:pt x="120" y="732"/>
                    <a:pt x="132" y="673"/>
                    <a:pt x="132" y="601"/>
                  </a:cubicBezTo>
                  <a:lnTo>
                    <a:pt x="132" y="387"/>
                  </a:lnTo>
                  <a:lnTo>
                    <a:pt x="132" y="184"/>
                  </a:lnTo>
                  <a:cubicBezTo>
                    <a:pt x="132" y="137"/>
                    <a:pt x="155" y="137"/>
                    <a:pt x="132" y="89"/>
                  </a:cubicBezTo>
                  <a:cubicBezTo>
                    <a:pt x="132" y="65"/>
                    <a:pt x="132" y="65"/>
                    <a:pt x="108" y="18"/>
                  </a:cubicBezTo>
                  <a:cubicBezTo>
                    <a:pt x="98" y="5"/>
                    <a:pt x="88" y="0"/>
                    <a:pt x="77" y="0"/>
                  </a:cubicBezTo>
                  <a:close/>
                  <a:moveTo>
                    <a:pt x="96" y="2768"/>
                  </a:moveTo>
                  <a:cubicBezTo>
                    <a:pt x="96" y="2768"/>
                    <a:pt x="96" y="2768"/>
                    <a:pt x="96" y="2768"/>
                  </a:cubicBezTo>
                  <a:cubicBezTo>
                    <a:pt x="96" y="2788"/>
                    <a:pt x="96" y="2793"/>
                    <a:pt x="98" y="2798"/>
                  </a:cubicBezTo>
                  <a:lnTo>
                    <a:pt x="98" y="2798"/>
                  </a:lnTo>
                  <a:cubicBezTo>
                    <a:pt x="96" y="2791"/>
                    <a:pt x="96" y="2781"/>
                    <a:pt x="96" y="2768"/>
                  </a:cubicBezTo>
                  <a:close/>
                  <a:moveTo>
                    <a:pt x="98" y="2798"/>
                  </a:moveTo>
                  <a:lnTo>
                    <a:pt x="98" y="2798"/>
                  </a:lnTo>
                  <a:cubicBezTo>
                    <a:pt x="99" y="2805"/>
                    <a:pt x="102" y="2810"/>
                    <a:pt x="108" y="2816"/>
                  </a:cubicBezTo>
                  <a:cubicBezTo>
                    <a:pt x="102" y="2805"/>
                    <a:pt x="99" y="2802"/>
                    <a:pt x="98" y="279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48" name="Google Shape;20348;p28"/>
            <p:cNvSpPr/>
            <p:nvPr/>
          </p:nvSpPr>
          <p:spPr>
            <a:xfrm>
              <a:off x="4186225" y="2657550"/>
              <a:ext cx="8050" cy="45025"/>
            </a:xfrm>
            <a:custGeom>
              <a:avLst/>
              <a:gdLst/>
              <a:ahLst/>
              <a:cxnLst/>
              <a:rect l="l" t="t" r="r" b="b"/>
              <a:pathLst>
                <a:path w="322" h="1801" extrusionOk="0">
                  <a:moveTo>
                    <a:pt x="61" y="0"/>
                  </a:moveTo>
                  <a:cubicBezTo>
                    <a:pt x="36" y="0"/>
                    <a:pt x="1" y="31"/>
                    <a:pt x="1" y="62"/>
                  </a:cubicBezTo>
                  <a:lnTo>
                    <a:pt x="1" y="86"/>
                  </a:lnTo>
                  <a:cubicBezTo>
                    <a:pt x="1" y="110"/>
                    <a:pt x="1" y="110"/>
                    <a:pt x="12" y="133"/>
                  </a:cubicBezTo>
                  <a:cubicBezTo>
                    <a:pt x="24" y="169"/>
                    <a:pt x="48" y="229"/>
                    <a:pt x="60" y="253"/>
                  </a:cubicBezTo>
                  <a:cubicBezTo>
                    <a:pt x="72" y="300"/>
                    <a:pt x="84" y="348"/>
                    <a:pt x="84" y="372"/>
                  </a:cubicBezTo>
                  <a:cubicBezTo>
                    <a:pt x="108" y="419"/>
                    <a:pt x="120" y="467"/>
                    <a:pt x="131" y="491"/>
                  </a:cubicBezTo>
                  <a:lnTo>
                    <a:pt x="179" y="622"/>
                  </a:lnTo>
                  <a:cubicBezTo>
                    <a:pt x="191" y="669"/>
                    <a:pt x="179" y="717"/>
                    <a:pt x="191" y="764"/>
                  </a:cubicBezTo>
                  <a:cubicBezTo>
                    <a:pt x="203" y="800"/>
                    <a:pt x="227" y="848"/>
                    <a:pt x="227" y="895"/>
                  </a:cubicBezTo>
                  <a:cubicBezTo>
                    <a:pt x="239" y="943"/>
                    <a:pt x="239" y="979"/>
                    <a:pt x="239" y="1026"/>
                  </a:cubicBezTo>
                  <a:cubicBezTo>
                    <a:pt x="251" y="1074"/>
                    <a:pt x="251" y="1122"/>
                    <a:pt x="262" y="1157"/>
                  </a:cubicBezTo>
                  <a:cubicBezTo>
                    <a:pt x="262" y="1205"/>
                    <a:pt x="286" y="1253"/>
                    <a:pt x="286" y="1300"/>
                  </a:cubicBezTo>
                  <a:lnTo>
                    <a:pt x="286" y="1360"/>
                  </a:lnTo>
                  <a:cubicBezTo>
                    <a:pt x="286" y="1396"/>
                    <a:pt x="310" y="1598"/>
                    <a:pt x="298" y="1657"/>
                  </a:cubicBezTo>
                  <a:lnTo>
                    <a:pt x="298" y="1717"/>
                  </a:lnTo>
                  <a:lnTo>
                    <a:pt x="298" y="1753"/>
                  </a:lnTo>
                  <a:cubicBezTo>
                    <a:pt x="298" y="1770"/>
                    <a:pt x="298" y="1781"/>
                    <a:pt x="303" y="1790"/>
                  </a:cubicBezTo>
                  <a:lnTo>
                    <a:pt x="303" y="1790"/>
                  </a:lnTo>
                  <a:cubicBezTo>
                    <a:pt x="304" y="1788"/>
                    <a:pt x="306" y="1784"/>
                    <a:pt x="310" y="1777"/>
                  </a:cubicBezTo>
                  <a:cubicBezTo>
                    <a:pt x="322" y="1753"/>
                    <a:pt x="322" y="1729"/>
                    <a:pt x="322" y="1693"/>
                  </a:cubicBezTo>
                  <a:lnTo>
                    <a:pt x="322" y="1562"/>
                  </a:lnTo>
                  <a:lnTo>
                    <a:pt x="322" y="1431"/>
                  </a:lnTo>
                  <a:cubicBezTo>
                    <a:pt x="322" y="1384"/>
                    <a:pt x="310" y="1336"/>
                    <a:pt x="310" y="1300"/>
                  </a:cubicBezTo>
                  <a:lnTo>
                    <a:pt x="310" y="1157"/>
                  </a:lnTo>
                  <a:cubicBezTo>
                    <a:pt x="310" y="1122"/>
                    <a:pt x="310" y="1074"/>
                    <a:pt x="298" y="1026"/>
                  </a:cubicBezTo>
                  <a:cubicBezTo>
                    <a:pt x="298" y="979"/>
                    <a:pt x="286" y="943"/>
                    <a:pt x="286" y="895"/>
                  </a:cubicBezTo>
                  <a:cubicBezTo>
                    <a:pt x="286" y="848"/>
                    <a:pt x="262" y="800"/>
                    <a:pt x="262" y="764"/>
                  </a:cubicBezTo>
                  <a:cubicBezTo>
                    <a:pt x="262" y="717"/>
                    <a:pt x="251" y="669"/>
                    <a:pt x="251" y="622"/>
                  </a:cubicBezTo>
                  <a:lnTo>
                    <a:pt x="203" y="491"/>
                  </a:lnTo>
                  <a:cubicBezTo>
                    <a:pt x="191" y="443"/>
                    <a:pt x="191" y="407"/>
                    <a:pt x="191" y="360"/>
                  </a:cubicBezTo>
                  <a:lnTo>
                    <a:pt x="143" y="229"/>
                  </a:lnTo>
                  <a:cubicBezTo>
                    <a:pt x="131" y="181"/>
                    <a:pt x="120" y="133"/>
                    <a:pt x="120" y="86"/>
                  </a:cubicBezTo>
                  <a:cubicBezTo>
                    <a:pt x="108" y="62"/>
                    <a:pt x="120" y="62"/>
                    <a:pt x="108" y="50"/>
                  </a:cubicBezTo>
                  <a:cubicBezTo>
                    <a:pt x="84" y="26"/>
                    <a:pt x="84" y="26"/>
                    <a:pt x="72" y="2"/>
                  </a:cubicBezTo>
                  <a:cubicBezTo>
                    <a:pt x="69" y="1"/>
                    <a:pt x="65" y="0"/>
                    <a:pt x="61" y="0"/>
                  </a:cubicBezTo>
                  <a:close/>
                  <a:moveTo>
                    <a:pt x="303" y="1790"/>
                  </a:moveTo>
                  <a:cubicBezTo>
                    <a:pt x="299" y="1795"/>
                    <a:pt x="302" y="1792"/>
                    <a:pt x="310" y="1800"/>
                  </a:cubicBezTo>
                  <a:cubicBezTo>
                    <a:pt x="307" y="1797"/>
                    <a:pt x="304" y="1794"/>
                    <a:pt x="303" y="179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49" name="Google Shape;20349;p28"/>
            <p:cNvSpPr/>
            <p:nvPr/>
          </p:nvSpPr>
          <p:spPr>
            <a:xfrm>
              <a:off x="4204675" y="2673025"/>
              <a:ext cx="5375" cy="36200"/>
            </a:xfrm>
            <a:custGeom>
              <a:avLst/>
              <a:gdLst/>
              <a:ahLst/>
              <a:cxnLst/>
              <a:rect l="l" t="t" r="r" b="b"/>
              <a:pathLst>
                <a:path w="215" h="1448" extrusionOk="0">
                  <a:moveTo>
                    <a:pt x="97" y="0"/>
                  </a:moveTo>
                  <a:cubicBezTo>
                    <a:pt x="71" y="0"/>
                    <a:pt x="35" y="28"/>
                    <a:pt x="25" y="38"/>
                  </a:cubicBezTo>
                  <a:cubicBezTo>
                    <a:pt x="1" y="62"/>
                    <a:pt x="1" y="50"/>
                    <a:pt x="1" y="62"/>
                  </a:cubicBezTo>
                  <a:lnTo>
                    <a:pt x="1" y="98"/>
                  </a:lnTo>
                  <a:cubicBezTo>
                    <a:pt x="1" y="122"/>
                    <a:pt x="25" y="169"/>
                    <a:pt x="25" y="205"/>
                  </a:cubicBezTo>
                  <a:cubicBezTo>
                    <a:pt x="25" y="229"/>
                    <a:pt x="36" y="276"/>
                    <a:pt x="36" y="300"/>
                  </a:cubicBezTo>
                  <a:cubicBezTo>
                    <a:pt x="36" y="336"/>
                    <a:pt x="48" y="384"/>
                    <a:pt x="48" y="407"/>
                  </a:cubicBezTo>
                  <a:cubicBezTo>
                    <a:pt x="48" y="443"/>
                    <a:pt x="60" y="479"/>
                    <a:pt x="60" y="515"/>
                  </a:cubicBezTo>
                  <a:cubicBezTo>
                    <a:pt x="60" y="538"/>
                    <a:pt x="48" y="586"/>
                    <a:pt x="60" y="622"/>
                  </a:cubicBezTo>
                  <a:cubicBezTo>
                    <a:pt x="60" y="646"/>
                    <a:pt x="84" y="693"/>
                    <a:pt x="84" y="717"/>
                  </a:cubicBezTo>
                  <a:cubicBezTo>
                    <a:pt x="84" y="753"/>
                    <a:pt x="96" y="800"/>
                    <a:pt x="96" y="824"/>
                  </a:cubicBezTo>
                  <a:cubicBezTo>
                    <a:pt x="96" y="860"/>
                    <a:pt x="108" y="896"/>
                    <a:pt x="108" y="931"/>
                  </a:cubicBezTo>
                  <a:cubicBezTo>
                    <a:pt x="108" y="955"/>
                    <a:pt x="120" y="1003"/>
                    <a:pt x="120" y="1027"/>
                  </a:cubicBezTo>
                  <a:lnTo>
                    <a:pt x="120" y="1074"/>
                  </a:lnTo>
                  <a:cubicBezTo>
                    <a:pt x="120" y="1122"/>
                    <a:pt x="155" y="1277"/>
                    <a:pt x="155" y="1312"/>
                  </a:cubicBezTo>
                  <a:lnTo>
                    <a:pt x="155" y="1360"/>
                  </a:lnTo>
                  <a:lnTo>
                    <a:pt x="155" y="1396"/>
                  </a:lnTo>
                  <a:cubicBezTo>
                    <a:pt x="155" y="1408"/>
                    <a:pt x="155" y="1419"/>
                    <a:pt x="167" y="1419"/>
                  </a:cubicBezTo>
                  <a:cubicBezTo>
                    <a:pt x="174" y="1439"/>
                    <a:pt x="177" y="1448"/>
                    <a:pt x="182" y="1448"/>
                  </a:cubicBezTo>
                  <a:cubicBezTo>
                    <a:pt x="187" y="1448"/>
                    <a:pt x="192" y="1442"/>
                    <a:pt x="203" y="1431"/>
                  </a:cubicBezTo>
                  <a:cubicBezTo>
                    <a:pt x="203" y="1419"/>
                    <a:pt x="215" y="1396"/>
                    <a:pt x="215" y="1360"/>
                  </a:cubicBezTo>
                  <a:lnTo>
                    <a:pt x="215" y="1253"/>
                  </a:lnTo>
                  <a:lnTo>
                    <a:pt x="215" y="1158"/>
                  </a:lnTo>
                  <a:cubicBezTo>
                    <a:pt x="215" y="1122"/>
                    <a:pt x="203" y="1074"/>
                    <a:pt x="203" y="1050"/>
                  </a:cubicBezTo>
                  <a:lnTo>
                    <a:pt x="203" y="943"/>
                  </a:lnTo>
                  <a:lnTo>
                    <a:pt x="203" y="836"/>
                  </a:lnTo>
                  <a:cubicBezTo>
                    <a:pt x="203" y="800"/>
                    <a:pt x="179" y="777"/>
                    <a:pt x="179" y="717"/>
                  </a:cubicBezTo>
                  <a:lnTo>
                    <a:pt x="179" y="515"/>
                  </a:lnTo>
                  <a:cubicBezTo>
                    <a:pt x="179" y="467"/>
                    <a:pt x="167" y="443"/>
                    <a:pt x="167" y="396"/>
                  </a:cubicBezTo>
                  <a:lnTo>
                    <a:pt x="167" y="288"/>
                  </a:lnTo>
                  <a:cubicBezTo>
                    <a:pt x="167" y="265"/>
                    <a:pt x="155" y="217"/>
                    <a:pt x="155" y="181"/>
                  </a:cubicBezTo>
                  <a:cubicBezTo>
                    <a:pt x="155" y="157"/>
                    <a:pt x="155" y="110"/>
                    <a:pt x="144" y="86"/>
                  </a:cubicBezTo>
                  <a:lnTo>
                    <a:pt x="144" y="38"/>
                  </a:lnTo>
                  <a:cubicBezTo>
                    <a:pt x="144" y="26"/>
                    <a:pt x="144" y="26"/>
                    <a:pt x="108" y="3"/>
                  </a:cubicBezTo>
                  <a:cubicBezTo>
                    <a:pt x="105" y="1"/>
                    <a:pt x="101" y="0"/>
                    <a:pt x="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50" name="Google Shape;20350;p28"/>
            <p:cNvSpPr/>
            <p:nvPr/>
          </p:nvSpPr>
          <p:spPr>
            <a:xfrm>
              <a:off x="4217475" y="2687550"/>
              <a:ext cx="3900" cy="20375"/>
            </a:xfrm>
            <a:custGeom>
              <a:avLst/>
              <a:gdLst/>
              <a:ahLst/>
              <a:cxnLst/>
              <a:rect l="l" t="t" r="r" b="b"/>
              <a:pathLst>
                <a:path w="156" h="815" extrusionOk="0">
                  <a:moveTo>
                    <a:pt x="80" y="0"/>
                  </a:moveTo>
                  <a:cubicBezTo>
                    <a:pt x="53" y="0"/>
                    <a:pt x="21" y="8"/>
                    <a:pt x="13" y="17"/>
                  </a:cubicBezTo>
                  <a:cubicBezTo>
                    <a:pt x="7" y="29"/>
                    <a:pt x="4" y="29"/>
                    <a:pt x="2" y="29"/>
                  </a:cubicBezTo>
                  <a:cubicBezTo>
                    <a:pt x="1" y="29"/>
                    <a:pt x="1" y="29"/>
                    <a:pt x="1" y="41"/>
                  </a:cubicBezTo>
                  <a:lnTo>
                    <a:pt x="1" y="53"/>
                  </a:lnTo>
                  <a:cubicBezTo>
                    <a:pt x="1" y="65"/>
                    <a:pt x="13" y="100"/>
                    <a:pt x="13" y="112"/>
                  </a:cubicBezTo>
                  <a:cubicBezTo>
                    <a:pt x="13" y="124"/>
                    <a:pt x="13" y="160"/>
                    <a:pt x="24" y="172"/>
                  </a:cubicBezTo>
                  <a:cubicBezTo>
                    <a:pt x="24" y="184"/>
                    <a:pt x="48" y="219"/>
                    <a:pt x="48" y="231"/>
                  </a:cubicBezTo>
                  <a:cubicBezTo>
                    <a:pt x="48" y="243"/>
                    <a:pt x="60" y="255"/>
                    <a:pt x="60" y="291"/>
                  </a:cubicBezTo>
                  <a:cubicBezTo>
                    <a:pt x="60" y="303"/>
                    <a:pt x="48" y="338"/>
                    <a:pt x="48" y="350"/>
                  </a:cubicBezTo>
                  <a:cubicBezTo>
                    <a:pt x="48" y="362"/>
                    <a:pt x="60" y="398"/>
                    <a:pt x="60" y="410"/>
                  </a:cubicBezTo>
                  <a:cubicBezTo>
                    <a:pt x="60" y="422"/>
                    <a:pt x="60" y="457"/>
                    <a:pt x="72" y="469"/>
                  </a:cubicBezTo>
                  <a:cubicBezTo>
                    <a:pt x="72" y="481"/>
                    <a:pt x="84" y="517"/>
                    <a:pt x="84" y="529"/>
                  </a:cubicBezTo>
                  <a:cubicBezTo>
                    <a:pt x="84" y="541"/>
                    <a:pt x="96" y="577"/>
                    <a:pt x="96" y="588"/>
                  </a:cubicBezTo>
                  <a:lnTo>
                    <a:pt x="96" y="612"/>
                  </a:lnTo>
                  <a:cubicBezTo>
                    <a:pt x="96" y="648"/>
                    <a:pt x="120" y="719"/>
                    <a:pt x="120" y="755"/>
                  </a:cubicBezTo>
                  <a:lnTo>
                    <a:pt x="120" y="779"/>
                  </a:lnTo>
                  <a:lnTo>
                    <a:pt x="120" y="791"/>
                  </a:lnTo>
                  <a:cubicBezTo>
                    <a:pt x="120" y="791"/>
                    <a:pt x="120" y="815"/>
                    <a:pt x="132" y="815"/>
                  </a:cubicBezTo>
                  <a:lnTo>
                    <a:pt x="144" y="791"/>
                  </a:lnTo>
                  <a:cubicBezTo>
                    <a:pt x="144" y="779"/>
                    <a:pt x="155" y="779"/>
                    <a:pt x="155" y="767"/>
                  </a:cubicBezTo>
                  <a:lnTo>
                    <a:pt x="155" y="707"/>
                  </a:lnTo>
                  <a:lnTo>
                    <a:pt x="155" y="648"/>
                  </a:lnTo>
                  <a:lnTo>
                    <a:pt x="155" y="588"/>
                  </a:lnTo>
                  <a:lnTo>
                    <a:pt x="155" y="529"/>
                  </a:lnTo>
                  <a:lnTo>
                    <a:pt x="155" y="469"/>
                  </a:lnTo>
                  <a:lnTo>
                    <a:pt x="155" y="410"/>
                  </a:lnTo>
                  <a:lnTo>
                    <a:pt x="155" y="291"/>
                  </a:lnTo>
                  <a:cubicBezTo>
                    <a:pt x="155" y="255"/>
                    <a:pt x="144" y="243"/>
                    <a:pt x="144" y="231"/>
                  </a:cubicBezTo>
                  <a:lnTo>
                    <a:pt x="144" y="172"/>
                  </a:lnTo>
                  <a:cubicBezTo>
                    <a:pt x="144" y="160"/>
                    <a:pt x="144" y="124"/>
                    <a:pt x="132" y="112"/>
                  </a:cubicBezTo>
                  <a:lnTo>
                    <a:pt x="132" y="53"/>
                  </a:lnTo>
                  <a:lnTo>
                    <a:pt x="132" y="17"/>
                  </a:lnTo>
                  <a:cubicBezTo>
                    <a:pt x="132" y="5"/>
                    <a:pt x="120" y="5"/>
                    <a:pt x="108" y="5"/>
                  </a:cubicBezTo>
                  <a:cubicBezTo>
                    <a:pt x="101" y="2"/>
                    <a:pt x="91" y="0"/>
                    <a:pt x="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51" name="Google Shape;20351;p28"/>
            <p:cNvSpPr/>
            <p:nvPr/>
          </p:nvSpPr>
          <p:spPr>
            <a:xfrm>
              <a:off x="4272850" y="2712325"/>
              <a:ext cx="26500" cy="104800"/>
            </a:xfrm>
            <a:custGeom>
              <a:avLst/>
              <a:gdLst/>
              <a:ahLst/>
              <a:cxnLst/>
              <a:rect l="l" t="t" r="r" b="b"/>
              <a:pathLst>
                <a:path w="1060" h="4192" extrusionOk="0">
                  <a:moveTo>
                    <a:pt x="95" y="0"/>
                  </a:moveTo>
                  <a:cubicBezTo>
                    <a:pt x="67" y="0"/>
                    <a:pt x="30" y="62"/>
                    <a:pt x="12" y="97"/>
                  </a:cubicBezTo>
                  <a:cubicBezTo>
                    <a:pt x="12" y="145"/>
                    <a:pt x="0" y="133"/>
                    <a:pt x="0" y="157"/>
                  </a:cubicBezTo>
                  <a:lnTo>
                    <a:pt x="0" y="252"/>
                  </a:lnTo>
                  <a:lnTo>
                    <a:pt x="0" y="562"/>
                  </a:lnTo>
                  <a:cubicBezTo>
                    <a:pt x="0" y="669"/>
                    <a:pt x="12" y="788"/>
                    <a:pt x="12" y="883"/>
                  </a:cubicBezTo>
                  <a:cubicBezTo>
                    <a:pt x="36" y="990"/>
                    <a:pt x="36" y="1109"/>
                    <a:pt x="48" y="1217"/>
                  </a:cubicBezTo>
                  <a:cubicBezTo>
                    <a:pt x="60" y="1324"/>
                    <a:pt x="72" y="1419"/>
                    <a:pt x="95" y="1538"/>
                  </a:cubicBezTo>
                  <a:cubicBezTo>
                    <a:pt x="107" y="1645"/>
                    <a:pt x="107" y="1764"/>
                    <a:pt x="131" y="1871"/>
                  </a:cubicBezTo>
                  <a:cubicBezTo>
                    <a:pt x="155" y="1979"/>
                    <a:pt x="191" y="2074"/>
                    <a:pt x="215" y="2181"/>
                  </a:cubicBezTo>
                  <a:cubicBezTo>
                    <a:pt x="226" y="2288"/>
                    <a:pt x="274" y="2395"/>
                    <a:pt x="298" y="2491"/>
                  </a:cubicBezTo>
                  <a:cubicBezTo>
                    <a:pt x="334" y="2598"/>
                    <a:pt x="369" y="2705"/>
                    <a:pt x="405" y="2812"/>
                  </a:cubicBezTo>
                  <a:cubicBezTo>
                    <a:pt x="429" y="2895"/>
                    <a:pt x="488" y="3026"/>
                    <a:pt x="524" y="3110"/>
                  </a:cubicBezTo>
                  <a:cubicBezTo>
                    <a:pt x="548" y="3169"/>
                    <a:pt x="548" y="3181"/>
                    <a:pt x="572" y="3205"/>
                  </a:cubicBezTo>
                  <a:cubicBezTo>
                    <a:pt x="667" y="3443"/>
                    <a:pt x="774" y="3657"/>
                    <a:pt x="893" y="3907"/>
                  </a:cubicBezTo>
                  <a:cubicBezTo>
                    <a:pt x="905" y="3943"/>
                    <a:pt x="965" y="4038"/>
                    <a:pt x="1000" y="4086"/>
                  </a:cubicBezTo>
                  <a:cubicBezTo>
                    <a:pt x="1006" y="4104"/>
                    <a:pt x="1019" y="4119"/>
                    <a:pt x="1031" y="4133"/>
                  </a:cubicBezTo>
                  <a:lnTo>
                    <a:pt x="1031" y="4133"/>
                  </a:lnTo>
                  <a:cubicBezTo>
                    <a:pt x="1012" y="4092"/>
                    <a:pt x="992" y="4042"/>
                    <a:pt x="965" y="3979"/>
                  </a:cubicBezTo>
                  <a:cubicBezTo>
                    <a:pt x="941" y="3907"/>
                    <a:pt x="881" y="3788"/>
                    <a:pt x="834" y="3705"/>
                  </a:cubicBezTo>
                  <a:cubicBezTo>
                    <a:pt x="786" y="3610"/>
                    <a:pt x="750" y="3515"/>
                    <a:pt x="703" y="3407"/>
                  </a:cubicBezTo>
                  <a:cubicBezTo>
                    <a:pt x="655" y="3312"/>
                    <a:pt x="607" y="3217"/>
                    <a:pt x="584" y="3110"/>
                  </a:cubicBezTo>
                  <a:cubicBezTo>
                    <a:pt x="548" y="3003"/>
                    <a:pt x="512" y="2895"/>
                    <a:pt x="476" y="2788"/>
                  </a:cubicBezTo>
                  <a:lnTo>
                    <a:pt x="393" y="2479"/>
                  </a:lnTo>
                  <a:lnTo>
                    <a:pt x="298" y="2169"/>
                  </a:lnTo>
                  <a:cubicBezTo>
                    <a:pt x="274" y="2062"/>
                    <a:pt x="250" y="1955"/>
                    <a:pt x="238" y="1860"/>
                  </a:cubicBezTo>
                  <a:lnTo>
                    <a:pt x="191" y="1538"/>
                  </a:lnTo>
                  <a:cubicBezTo>
                    <a:pt x="179" y="1443"/>
                    <a:pt x="155" y="1336"/>
                    <a:pt x="155" y="1229"/>
                  </a:cubicBezTo>
                  <a:cubicBezTo>
                    <a:pt x="131" y="1121"/>
                    <a:pt x="131" y="1026"/>
                    <a:pt x="131" y="907"/>
                  </a:cubicBezTo>
                  <a:cubicBezTo>
                    <a:pt x="131" y="800"/>
                    <a:pt x="119" y="681"/>
                    <a:pt x="119" y="586"/>
                  </a:cubicBezTo>
                  <a:lnTo>
                    <a:pt x="119" y="276"/>
                  </a:lnTo>
                  <a:cubicBezTo>
                    <a:pt x="119" y="205"/>
                    <a:pt x="131" y="205"/>
                    <a:pt x="131" y="145"/>
                  </a:cubicBezTo>
                  <a:cubicBezTo>
                    <a:pt x="131" y="86"/>
                    <a:pt x="131" y="97"/>
                    <a:pt x="119" y="26"/>
                  </a:cubicBezTo>
                  <a:cubicBezTo>
                    <a:pt x="113" y="8"/>
                    <a:pt x="105" y="0"/>
                    <a:pt x="95" y="0"/>
                  </a:cubicBezTo>
                  <a:close/>
                  <a:moveTo>
                    <a:pt x="1031" y="4133"/>
                  </a:moveTo>
                  <a:cubicBezTo>
                    <a:pt x="1037" y="4146"/>
                    <a:pt x="1042" y="4158"/>
                    <a:pt x="1048" y="4169"/>
                  </a:cubicBezTo>
                  <a:cubicBezTo>
                    <a:pt x="1053" y="4186"/>
                    <a:pt x="1054" y="4192"/>
                    <a:pt x="1054" y="4192"/>
                  </a:cubicBezTo>
                  <a:cubicBezTo>
                    <a:pt x="1054" y="4192"/>
                    <a:pt x="1053" y="4182"/>
                    <a:pt x="1060" y="4169"/>
                  </a:cubicBezTo>
                  <a:cubicBezTo>
                    <a:pt x="1054" y="4158"/>
                    <a:pt x="1042" y="4146"/>
                    <a:pt x="1031" y="413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52" name="Google Shape;20352;p28"/>
            <p:cNvSpPr/>
            <p:nvPr/>
          </p:nvSpPr>
          <p:spPr>
            <a:xfrm>
              <a:off x="4294875" y="2728075"/>
              <a:ext cx="5975" cy="28375"/>
            </a:xfrm>
            <a:custGeom>
              <a:avLst/>
              <a:gdLst/>
              <a:ahLst/>
              <a:cxnLst/>
              <a:rect l="l" t="t" r="r" b="b"/>
              <a:pathLst>
                <a:path w="239" h="1135" extrusionOk="0">
                  <a:moveTo>
                    <a:pt x="91" y="0"/>
                  </a:moveTo>
                  <a:cubicBezTo>
                    <a:pt x="63" y="0"/>
                    <a:pt x="22" y="20"/>
                    <a:pt x="12" y="39"/>
                  </a:cubicBezTo>
                  <a:lnTo>
                    <a:pt x="0" y="51"/>
                  </a:lnTo>
                  <a:lnTo>
                    <a:pt x="0" y="75"/>
                  </a:lnTo>
                  <a:cubicBezTo>
                    <a:pt x="0" y="98"/>
                    <a:pt x="12" y="134"/>
                    <a:pt x="12" y="158"/>
                  </a:cubicBezTo>
                  <a:cubicBezTo>
                    <a:pt x="12" y="182"/>
                    <a:pt x="24" y="218"/>
                    <a:pt x="24" y="229"/>
                  </a:cubicBezTo>
                  <a:cubicBezTo>
                    <a:pt x="24" y="253"/>
                    <a:pt x="48" y="289"/>
                    <a:pt x="48" y="301"/>
                  </a:cubicBezTo>
                  <a:cubicBezTo>
                    <a:pt x="48" y="337"/>
                    <a:pt x="60" y="360"/>
                    <a:pt x="72" y="372"/>
                  </a:cubicBezTo>
                  <a:cubicBezTo>
                    <a:pt x="72" y="408"/>
                    <a:pt x="60" y="432"/>
                    <a:pt x="72" y="468"/>
                  </a:cubicBezTo>
                  <a:cubicBezTo>
                    <a:pt x="72" y="491"/>
                    <a:pt x="84" y="527"/>
                    <a:pt x="84" y="551"/>
                  </a:cubicBezTo>
                  <a:cubicBezTo>
                    <a:pt x="84" y="587"/>
                    <a:pt x="107" y="610"/>
                    <a:pt x="107" y="646"/>
                  </a:cubicBezTo>
                  <a:cubicBezTo>
                    <a:pt x="107" y="670"/>
                    <a:pt x="119" y="706"/>
                    <a:pt x="131" y="718"/>
                  </a:cubicBezTo>
                  <a:cubicBezTo>
                    <a:pt x="131" y="753"/>
                    <a:pt x="143" y="777"/>
                    <a:pt x="143" y="789"/>
                  </a:cubicBezTo>
                  <a:lnTo>
                    <a:pt x="143" y="825"/>
                  </a:lnTo>
                  <a:cubicBezTo>
                    <a:pt x="143" y="849"/>
                    <a:pt x="179" y="968"/>
                    <a:pt x="179" y="1003"/>
                  </a:cubicBezTo>
                  <a:lnTo>
                    <a:pt x="179" y="1027"/>
                  </a:lnTo>
                  <a:lnTo>
                    <a:pt x="179" y="1063"/>
                  </a:lnTo>
                  <a:cubicBezTo>
                    <a:pt x="179" y="1075"/>
                    <a:pt x="179" y="1075"/>
                    <a:pt x="191" y="1099"/>
                  </a:cubicBezTo>
                  <a:cubicBezTo>
                    <a:pt x="203" y="1134"/>
                    <a:pt x="227" y="1134"/>
                    <a:pt x="227" y="1134"/>
                  </a:cubicBezTo>
                  <a:cubicBezTo>
                    <a:pt x="227" y="1122"/>
                    <a:pt x="238" y="1111"/>
                    <a:pt x="238" y="1099"/>
                  </a:cubicBezTo>
                  <a:lnTo>
                    <a:pt x="238" y="1015"/>
                  </a:lnTo>
                  <a:cubicBezTo>
                    <a:pt x="238" y="991"/>
                    <a:pt x="238" y="956"/>
                    <a:pt x="227" y="932"/>
                  </a:cubicBezTo>
                  <a:cubicBezTo>
                    <a:pt x="227" y="896"/>
                    <a:pt x="203" y="872"/>
                    <a:pt x="203" y="837"/>
                  </a:cubicBezTo>
                  <a:lnTo>
                    <a:pt x="203" y="753"/>
                  </a:lnTo>
                  <a:lnTo>
                    <a:pt x="203" y="658"/>
                  </a:lnTo>
                  <a:cubicBezTo>
                    <a:pt x="203" y="634"/>
                    <a:pt x="191" y="610"/>
                    <a:pt x="191" y="575"/>
                  </a:cubicBezTo>
                  <a:cubicBezTo>
                    <a:pt x="191" y="527"/>
                    <a:pt x="191" y="456"/>
                    <a:pt x="179" y="408"/>
                  </a:cubicBezTo>
                  <a:cubicBezTo>
                    <a:pt x="179" y="360"/>
                    <a:pt x="167" y="349"/>
                    <a:pt x="167" y="313"/>
                  </a:cubicBezTo>
                  <a:lnTo>
                    <a:pt x="167" y="229"/>
                  </a:lnTo>
                  <a:cubicBezTo>
                    <a:pt x="167" y="194"/>
                    <a:pt x="143" y="170"/>
                    <a:pt x="143" y="134"/>
                  </a:cubicBezTo>
                  <a:cubicBezTo>
                    <a:pt x="143" y="110"/>
                    <a:pt x="143" y="75"/>
                    <a:pt x="131" y="63"/>
                  </a:cubicBezTo>
                  <a:lnTo>
                    <a:pt x="131" y="39"/>
                  </a:lnTo>
                  <a:cubicBezTo>
                    <a:pt x="131" y="15"/>
                    <a:pt x="119" y="15"/>
                    <a:pt x="107" y="3"/>
                  </a:cubicBezTo>
                  <a:cubicBezTo>
                    <a:pt x="103" y="1"/>
                    <a:pt x="98" y="0"/>
                    <a:pt x="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53" name="Google Shape;20353;p28"/>
            <p:cNvSpPr/>
            <p:nvPr/>
          </p:nvSpPr>
          <p:spPr>
            <a:xfrm>
              <a:off x="4312425" y="2751350"/>
              <a:ext cx="4800" cy="15525"/>
            </a:xfrm>
            <a:custGeom>
              <a:avLst/>
              <a:gdLst/>
              <a:ahLst/>
              <a:cxnLst/>
              <a:rect l="l" t="t" r="r" b="b"/>
              <a:pathLst>
                <a:path w="192" h="621" extrusionOk="0">
                  <a:moveTo>
                    <a:pt x="96" y="1"/>
                  </a:moveTo>
                  <a:cubicBezTo>
                    <a:pt x="84" y="1"/>
                    <a:pt x="25" y="13"/>
                    <a:pt x="13" y="25"/>
                  </a:cubicBezTo>
                  <a:cubicBezTo>
                    <a:pt x="7" y="37"/>
                    <a:pt x="4" y="37"/>
                    <a:pt x="2" y="37"/>
                  </a:cubicBezTo>
                  <a:cubicBezTo>
                    <a:pt x="1" y="37"/>
                    <a:pt x="1" y="37"/>
                    <a:pt x="1" y="49"/>
                  </a:cubicBezTo>
                  <a:lnTo>
                    <a:pt x="1" y="60"/>
                  </a:lnTo>
                  <a:cubicBezTo>
                    <a:pt x="1" y="72"/>
                    <a:pt x="13" y="84"/>
                    <a:pt x="13" y="108"/>
                  </a:cubicBezTo>
                  <a:cubicBezTo>
                    <a:pt x="13" y="120"/>
                    <a:pt x="13" y="132"/>
                    <a:pt x="25" y="144"/>
                  </a:cubicBezTo>
                  <a:cubicBezTo>
                    <a:pt x="25" y="168"/>
                    <a:pt x="36" y="180"/>
                    <a:pt x="36" y="191"/>
                  </a:cubicBezTo>
                  <a:cubicBezTo>
                    <a:pt x="36" y="203"/>
                    <a:pt x="60" y="227"/>
                    <a:pt x="60" y="239"/>
                  </a:cubicBezTo>
                  <a:cubicBezTo>
                    <a:pt x="60" y="251"/>
                    <a:pt x="36" y="263"/>
                    <a:pt x="36" y="287"/>
                  </a:cubicBezTo>
                  <a:cubicBezTo>
                    <a:pt x="36" y="299"/>
                    <a:pt x="60" y="310"/>
                    <a:pt x="60" y="322"/>
                  </a:cubicBezTo>
                  <a:cubicBezTo>
                    <a:pt x="60" y="346"/>
                    <a:pt x="60" y="358"/>
                    <a:pt x="72" y="370"/>
                  </a:cubicBezTo>
                  <a:cubicBezTo>
                    <a:pt x="72" y="382"/>
                    <a:pt x="84" y="406"/>
                    <a:pt x="84" y="418"/>
                  </a:cubicBezTo>
                  <a:cubicBezTo>
                    <a:pt x="84" y="430"/>
                    <a:pt x="96" y="441"/>
                    <a:pt x="96" y="465"/>
                  </a:cubicBezTo>
                  <a:lnTo>
                    <a:pt x="96" y="477"/>
                  </a:lnTo>
                  <a:cubicBezTo>
                    <a:pt x="96" y="489"/>
                    <a:pt x="108" y="561"/>
                    <a:pt x="108" y="584"/>
                  </a:cubicBezTo>
                  <a:lnTo>
                    <a:pt x="108" y="596"/>
                  </a:lnTo>
                  <a:lnTo>
                    <a:pt x="108" y="608"/>
                  </a:lnTo>
                  <a:cubicBezTo>
                    <a:pt x="108" y="608"/>
                    <a:pt x="108" y="620"/>
                    <a:pt x="132" y="620"/>
                  </a:cubicBezTo>
                  <a:cubicBezTo>
                    <a:pt x="156" y="596"/>
                    <a:pt x="156" y="596"/>
                    <a:pt x="179" y="596"/>
                  </a:cubicBezTo>
                  <a:cubicBezTo>
                    <a:pt x="179" y="596"/>
                    <a:pt x="191" y="572"/>
                    <a:pt x="191" y="561"/>
                  </a:cubicBezTo>
                  <a:lnTo>
                    <a:pt x="191" y="525"/>
                  </a:lnTo>
                  <a:lnTo>
                    <a:pt x="191" y="477"/>
                  </a:lnTo>
                  <a:cubicBezTo>
                    <a:pt x="191" y="465"/>
                    <a:pt x="179" y="441"/>
                    <a:pt x="179" y="430"/>
                  </a:cubicBezTo>
                  <a:lnTo>
                    <a:pt x="179" y="382"/>
                  </a:lnTo>
                  <a:lnTo>
                    <a:pt x="179" y="346"/>
                  </a:lnTo>
                  <a:cubicBezTo>
                    <a:pt x="179" y="322"/>
                    <a:pt x="179" y="310"/>
                    <a:pt x="156" y="299"/>
                  </a:cubicBezTo>
                  <a:lnTo>
                    <a:pt x="156" y="203"/>
                  </a:lnTo>
                  <a:cubicBezTo>
                    <a:pt x="156" y="180"/>
                    <a:pt x="144" y="180"/>
                    <a:pt x="144" y="168"/>
                  </a:cubicBezTo>
                  <a:lnTo>
                    <a:pt x="144" y="120"/>
                  </a:lnTo>
                  <a:cubicBezTo>
                    <a:pt x="144" y="108"/>
                    <a:pt x="132" y="84"/>
                    <a:pt x="132" y="72"/>
                  </a:cubicBezTo>
                  <a:lnTo>
                    <a:pt x="132" y="25"/>
                  </a:lnTo>
                  <a:lnTo>
                    <a:pt x="132" y="13"/>
                  </a:lnTo>
                  <a:cubicBezTo>
                    <a:pt x="132" y="1"/>
                    <a:pt x="120" y="1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54" name="Google Shape;20354;p28"/>
            <p:cNvSpPr/>
            <p:nvPr/>
          </p:nvSpPr>
          <p:spPr>
            <a:xfrm>
              <a:off x="4307375" y="2879075"/>
              <a:ext cx="47575" cy="197100"/>
            </a:xfrm>
            <a:custGeom>
              <a:avLst/>
              <a:gdLst/>
              <a:ahLst/>
              <a:cxnLst/>
              <a:rect l="l" t="t" r="r" b="b"/>
              <a:pathLst>
                <a:path w="1903" h="7884" extrusionOk="0">
                  <a:moveTo>
                    <a:pt x="122" y="0"/>
                  </a:moveTo>
                  <a:cubicBezTo>
                    <a:pt x="88" y="0"/>
                    <a:pt x="36" y="146"/>
                    <a:pt x="36" y="202"/>
                  </a:cubicBezTo>
                  <a:cubicBezTo>
                    <a:pt x="36" y="262"/>
                    <a:pt x="24" y="274"/>
                    <a:pt x="24" y="321"/>
                  </a:cubicBezTo>
                  <a:cubicBezTo>
                    <a:pt x="24" y="369"/>
                    <a:pt x="0" y="440"/>
                    <a:pt x="0" y="488"/>
                  </a:cubicBezTo>
                  <a:lnTo>
                    <a:pt x="0" y="1107"/>
                  </a:lnTo>
                  <a:cubicBezTo>
                    <a:pt x="0" y="1321"/>
                    <a:pt x="24" y="1524"/>
                    <a:pt x="36" y="1738"/>
                  </a:cubicBezTo>
                  <a:cubicBezTo>
                    <a:pt x="48" y="1940"/>
                    <a:pt x="60" y="2155"/>
                    <a:pt x="96" y="2357"/>
                  </a:cubicBezTo>
                  <a:cubicBezTo>
                    <a:pt x="108" y="2571"/>
                    <a:pt x="155" y="2774"/>
                    <a:pt x="167" y="2976"/>
                  </a:cubicBezTo>
                  <a:cubicBezTo>
                    <a:pt x="203" y="3179"/>
                    <a:pt x="215" y="3393"/>
                    <a:pt x="238" y="3583"/>
                  </a:cubicBezTo>
                  <a:cubicBezTo>
                    <a:pt x="274" y="3786"/>
                    <a:pt x="334" y="3964"/>
                    <a:pt x="381" y="4179"/>
                  </a:cubicBezTo>
                  <a:cubicBezTo>
                    <a:pt x="417" y="4369"/>
                    <a:pt x="477" y="4560"/>
                    <a:pt x="536" y="4762"/>
                  </a:cubicBezTo>
                  <a:cubicBezTo>
                    <a:pt x="596" y="4953"/>
                    <a:pt x="679" y="5143"/>
                    <a:pt x="739" y="5334"/>
                  </a:cubicBezTo>
                  <a:cubicBezTo>
                    <a:pt x="798" y="5536"/>
                    <a:pt x="870" y="5715"/>
                    <a:pt x="941" y="5905"/>
                  </a:cubicBezTo>
                  <a:cubicBezTo>
                    <a:pt x="953" y="5941"/>
                    <a:pt x="989" y="6036"/>
                    <a:pt x="1012" y="6096"/>
                  </a:cubicBezTo>
                  <a:cubicBezTo>
                    <a:pt x="1191" y="6536"/>
                    <a:pt x="1393" y="6953"/>
                    <a:pt x="1608" y="7393"/>
                  </a:cubicBezTo>
                  <a:cubicBezTo>
                    <a:pt x="1655" y="7477"/>
                    <a:pt x="1751" y="7655"/>
                    <a:pt x="1786" y="7715"/>
                  </a:cubicBezTo>
                  <a:cubicBezTo>
                    <a:pt x="1834" y="7798"/>
                    <a:pt x="1846" y="7834"/>
                    <a:pt x="1882" y="7870"/>
                  </a:cubicBezTo>
                  <a:cubicBezTo>
                    <a:pt x="1890" y="7878"/>
                    <a:pt x="1896" y="7884"/>
                    <a:pt x="1898" y="7884"/>
                  </a:cubicBezTo>
                  <a:cubicBezTo>
                    <a:pt x="1902" y="7884"/>
                    <a:pt x="1897" y="7867"/>
                    <a:pt x="1882" y="7822"/>
                  </a:cubicBezTo>
                  <a:cubicBezTo>
                    <a:pt x="1846" y="7751"/>
                    <a:pt x="1786" y="7632"/>
                    <a:pt x="1727" y="7489"/>
                  </a:cubicBezTo>
                  <a:cubicBezTo>
                    <a:pt x="1655" y="7358"/>
                    <a:pt x="1548" y="7132"/>
                    <a:pt x="1477" y="6977"/>
                  </a:cubicBezTo>
                  <a:cubicBezTo>
                    <a:pt x="1405" y="6810"/>
                    <a:pt x="1310" y="6596"/>
                    <a:pt x="1239" y="6417"/>
                  </a:cubicBezTo>
                  <a:cubicBezTo>
                    <a:pt x="1167" y="6239"/>
                    <a:pt x="1072" y="6048"/>
                    <a:pt x="1012" y="5858"/>
                  </a:cubicBezTo>
                  <a:cubicBezTo>
                    <a:pt x="941" y="5667"/>
                    <a:pt x="881" y="5465"/>
                    <a:pt x="822" y="5286"/>
                  </a:cubicBezTo>
                  <a:lnTo>
                    <a:pt x="643" y="4715"/>
                  </a:lnTo>
                  <a:cubicBezTo>
                    <a:pt x="584" y="4524"/>
                    <a:pt x="536" y="4322"/>
                    <a:pt x="477" y="4131"/>
                  </a:cubicBezTo>
                  <a:cubicBezTo>
                    <a:pt x="441" y="3941"/>
                    <a:pt x="393" y="3750"/>
                    <a:pt x="358" y="3536"/>
                  </a:cubicBezTo>
                  <a:cubicBezTo>
                    <a:pt x="334" y="3333"/>
                    <a:pt x="298" y="3131"/>
                    <a:pt x="274" y="2929"/>
                  </a:cubicBezTo>
                  <a:cubicBezTo>
                    <a:pt x="238" y="2714"/>
                    <a:pt x="215" y="2524"/>
                    <a:pt x="203" y="2310"/>
                  </a:cubicBezTo>
                  <a:cubicBezTo>
                    <a:pt x="179" y="2107"/>
                    <a:pt x="167" y="1917"/>
                    <a:pt x="167" y="1702"/>
                  </a:cubicBezTo>
                  <a:cubicBezTo>
                    <a:pt x="155" y="1500"/>
                    <a:pt x="155" y="1297"/>
                    <a:pt x="143" y="1095"/>
                  </a:cubicBezTo>
                  <a:lnTo>
                    <a:pt x="143" y="488"/>
                  </a:lnTo>
                  <a:cubicBezTo>
                    <a:pt x="143" y="405"/>
                    <a:pt x="155" y="333"/>
                    <a:pt x="155" y="262"/>
                  </a:cubicBezTo>
                  <a:cubicBezTo>
                    <a:pt x="155" y="166"/>
                    <a:pt x="155" y="166"/>
                    <a:pt x="143" y="35"/>
                  </a:cubicBezTo>
                  <a:cubicBezTo>
                    <a:pt x="138" y="10"/>
                    <a:pt x="131" y="0"/>
                    <a:pt x="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55" name="Google Shape;20355;p28"/>
            <p:cNvSpPr/>
            <p:nvPr/>
          </p:nvSpPr>
          <p:spPr>
            <a:xfrm>
              <a:off x="4323450" y="2894075"/>
              <a:ext cx="7750" cy="31450"/>
            </a:xfrm>
            <a:custGeom>
              <a:avLst/>
              <a:gdLst/>
              <a:ahLst/>
              <a:cxnLst/>
              <a:rect l="l" t="t" r="r" b="b"/>
              <a:pathLst>
                <a:path w="310" h="1258" extrusionOk="0">
                  <a:moveTo>
                    <a:pt x="74" y="0"/>
                  </a:moveTo>
                  <a:cubicBezTo>
                    <a:pt x="43" y="0"/>
                    <a:pt x="10" y="33"/>
                    <a:pt x="0" y="43"/>
                  </a:cubicBezTo>
                  <a:lnTo>
                    <a:pt x="0" y="78"/>
                  </a:lnTo>
                  <a:cubicBezTo>
                    <a:pt x="0" y="90"/>
                    <a:pt x="0" y="78"/>
                    <a:pt x="12" y="102"/>
                  </a:cubicBezTo>
                  <a:cubicBezTo>
                    <a:pt x="12" y="138"/>
                    <a:pt x="48" y="150"/>
                    <a:pt x="48" y="197"/>
                  </a:cubicBezTo>
                  <a:cubicBezTo>
                    <a:pt x="60" y="245"/>
                    <a:pt x="96" y="328"/>
                    <a:pt x="107" y="364"/>
                  </a:cubicBezTo>
                  <a:cubicBezTo>
                    <a:pt x="119" y="400"/>
                    <a:pt x="131" y="424"/>
                    <a:pt x="131" y="447"/>
                  </a:cubicBezTo>
                  <a:cubicBezTo>
                    <a:pt x="155" y="483"/>
                    <a:pt x="131" y="507"/>
                    <a:pt x="131" y="543"/>
                  </a:cubicBezTo>
                  <a:cubicBezTo>
                    <a:pt x="155" y="567"/>
                    <a:pt x="155" y="602"/>
                    <a:pt x="167" y="626"/>
                  </a:cubicBezTo>
                  <a:cubicBezTo>
                    <a:pt x="167" y="662"/>
                    <a:pt x="179" y="686"/>
                    <a:pt x="179" y="721"/>
                  </a:cubicBezTo>
                  <a:cubicBezTo>
                    <a:pt x="179" y="745"/>
                    <a:pt x="191" y="781"/>
                    <a:pt x="215" y="805"/>
                  </a:cubicBezTo>
                  <a:cubicBezTo>
                    <a:pt x="215" y="840"/>
                    <a:pt x="227" y="864"/>
                    <a:pt x="227" y="900"/>
                  </a:cubicBezTo>
                  <a:lnTo>
                    <a:pt x="227" y="936"/>
                  </a:lnTo>
                  <a:cubicBezTo>
                    <a:pt x="227" y="971"/>
                    <a:pt x="250" y="1102"/>
                    <a:pt x="250" y="1150"/>
                  </a:cubicBezTo>
                  <a:lnTo>
                    <a:pt x="250" y="1198"/>
                  </a:lnTo>
                  <a:lnTo>
                    <a:pt x="250" y="1221"/>
                  </a:lnTo>
                  <a:cubicBezTo>
                    <a:pt x="250" y="1233"/>
                    <a:pt x="250" y="1233"/>
                    <a:pt x="274" y="1257"/>
                  </a:cubicBezTo>
                  <a:cubicBezTo>
                    <a:pt x="286" y="1209"/>
                    <a:pt x="286" y="1209"/>
                    <a:pt x="298" y="1198"/>
                  </a:cubicBezTo>
                  <a:cubicBezTo>
                    <a:pt x="310" y="1174"/>
                    <a:pt x="310" y="1162"/>
                    <a:pt x="310" y="1138"/>
                  </a:cubicBezTo>
                  <a:lnTo>
                    <a:pt x="310" y="1043"/>
                  </a:lnTo>
                  <a:lnTo>
                    <a:pt x="310" y="959"/>
                  </a:lnTo>
                  <a:cubicBezTo>
                    <a:pt x="310" y="924"/>
                    <a:pt x="298" y="900"/>
                    <a:pt x="298" y="864"/>
                  </a:cubicBezTo>
                  <a:lnTo>
                    <a:pt x="298" y="781"/>
                  </a:lnTo>
                  <a:cubicBezTo>
                    <a:pt x="298" y="745"/>
                    <a:pt x="298" y="721"/>
                    <a:pt x="286" y="686"/>
                  </a:cubicBezTo>
                  <a:cubicBezTo>
                    <a:pt x="286" y="662"/>
                    <a:pt x="274" y="626"/>
                    <a:pt x="274" y="602"/>
                  </a:cubicBezTo>
                  <a:cubicBezTo>
                    <a:pt x="274" y="555"/>
                    <a:pt x="250" y="459"/>
                    <a:pt x="238" y="424"/>
                  </a:cubicBezTo>
                  <a:cubicBezTo>
                    <a:pt x="227" y="376"/>
                    <a:pt x="215" y="364"/>
                    <a:pt x="215" y="328"/>
                  </a:cubicBezTo>
                  <a:cubicBezTo>
                    <a:pt x="191" y="305"/>
                    <a:pt x="215" y="269"/>
                    <a:pt x="191" y="245"/>
                  </a:cubicBezTo>
                  <a:cubicBezTo>
                    <a:pt x="191" y="209"/>
                    <a:pt x="179" y="186"/>
                    <a:pt x="167" y="150"/>
                  </a:cubicBezTo>
                  <a:cubicBezTo>
                    <a:pt x="155" y="126"/>
                    <a:pt x="155" y="78"/>
                    <a:pt x="131" y="66"/>
                  </a:cubicBezTo>
                  <a:cubicBezTo>
                    <a:pt x="119" y="43"/>
                    <a:pt x="131" y="43"/>
                    <a:pt x="119" y="31"/>
                  </a:cubicBezTo>
                  <a:lnTo>
                    <a:pt x="96" y="7"/>
                  </a:lnTo>
                  <a:cubicBezTo>
                    <a:pt x="89" y="2"/>
                    <a:pt x="81" y="0"/>
                    <a:pt x="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56" name="Google Shape;20356;p28"/>
            <p:cNvSpPr/>
            <p:nvPr/>
          </p:nvSpPr>
          <p:spPr>
            <a:xfrm>
              <a:off x="4339825" y="2899000"/>
              <a:ext cx="4775" cy="15800"/>
            </a:xfrm>
            <a:custGeom>
              <a:avLst/>
              <a:gdLst/>
              <a:ahLst/>
              <a:cxnLst/>
              <a:rect l="l" t="t" r="r" b="b"/>
              <a:pathLst>
                <a:path w="191" h="632" extrusionOk="0">
                  <a:moveTo>
                    <a:pt x="107" y="0"/>
                  </a:moveTo>
                  <a:cubicBezTo>
                    <a:pt x="95" y="0"/>
                    <a:pt x="36" y="12"/>
                    <a:pt x="12" y="36"/>
                  </a:cubicBezTo>
                  <a:cubicBezTo>
                    <a:pt x="6" y="42"/>
                    <a:pt x="3" y="42"/>
                    <a:pt x="2" y="42"/>
                  </a:cubicBezTo>
                  <a:cubicBezTo>
                    <a:pt x="0" y="42"/>
                    <a:pt x="0" y="42"/>
                    <a:pt x="0" y="48"/>
                  </a:cubicBezTo>
                  <a:lnTo>
                    <a:pt x="0" y="60"/>
                  </a:lnTo>
                  <a:cubicBezTo>
                    <a:pt x="0" y="72"/>
                    <a:pt x="12" y="96"/>
                    <a:pt x="12" y="108"/>
                  </a:cubicBezTo>
                  <a:cubicBezTo>
                    <a:pt x="12" y="119"/>
                    <a:pt x="36" y="131"/>
                    <a:pt x="36" y="155"/>
                  </a:cubicBezTo>
                  <a:cubicBezTo>
                    <a:pt x="36" y="167"/>
                    <a:pt x="48" y="179"/>
                    <a:pt x="48" y="191"/>
                  </a:cubicBezTo>
                  <a:cubicBezTo>
                    <a:pt x="48" y="215"/>
                    <a:pt x="60" y="227"/>
                    <a:pt x="60" y="239"/>
                  </a:cubicBezTo>
                  <a:cubicBezTo>
                    <a:pt x="60" y="250"/>
                    <a:pt x="48" y="274"/>
                    <a:pt x="48" y="286"/>
                  </a:cubicBezTo>
                  <a:cubicBezTo>
                    <a:pt x="48" y="298"/>
                    <a:pt x="60" y="310"/>
                    <a:pt x="60" y="334"/>
                  </a:cubicBezTo>
                  <a:cubicBezTo>
                    <a:pt x="60" y="346"/>
                    <a:pt x="60" y="358"/>
                    <a:pt x="72" y="370"/>
                  </a:cubicBezTo>
                  <a:cubicBezTo>
                    <a:pt x="72" y="393"/>
                    <a:pt x="83" y="405"/>
                    <a:pt x="83" y="417"/>
                  </a:cubicBezTo>
                  <a:cubicBezTo>
                    <a:pt x="83" y="429"/>
                    <a:pt x="107" y="453"/>
                    <a:pt x="107" y="465"/>
                  </a:cubicBezTo>
                  <a:lnTo>
                    <a:pt x="107" y="477"/>
                  </a:lnTo>
                  <a:cubicBezTo>
                    <a:pt x="107" y="489"/>
                    <a:pt x="119" y="572"/>
                    <a:pt x="119" y="584"/>
                  </a:cubicBezTo>
                  <a:lnTo>
                    <a:pt x="119" y="596"/>
                  </a:lnTo>
                  <a:lnTo>
                    <a:pt x="119" y="608"/>
                  </a:lnTo>
                  <a:cubicBezTo>
                    <a:pt x="119" y="608"/>
                    <a:pt x="119" y="631"/>
                    <a:pt x="131" y="631"/>
                  </a:cubicBezTo>
                  <a:lnTo>
                    <a:pt x="179" y="596"/>
                  </a:lnTo>
                  <a:cubicBezTo>
                    <a:pt x="179" y="596"/>
                    <a:pt x="191" y="584"/>
                    <a:pt x="191" y="572"/>
                  </a:cubicBezTo>
                  <a:lnTo>
                    <a:pt x="191" y="524"/>
                  </a:lnTo>
                  <a:lnTo>
                    <a:pt x="191" y="477"/>
                  </a:lnTo>
                  <a:cubicBezTo>
                    <a:pt x="191" y="465"/>
                    <a:pt x="179" y="453"/>
                    <a:pt x="179" y="429"/>
                  </a:cubicBezTo>
                  <a:lnTo>
                    <a:pt x="179" y="393"/>
                  </a:lnTo>
                  <a:lnTo>
                    <a:pt x="179" y="346"/>
                  </a:lnTo>
                  <a:cubicBezTo>
                    <a:pt x="179" y="334"/>
                    <a:pt x="179" y="310"/>
                    <a:pt x="167" y="298"/>
                  </a:cubicBezTo>
                  <a:lnTo>
                    <a:pt x="167" y="215"/>
                  </a:lnTo>
                  <a:cubicBezTo>
                    <a:pt x="167" y="179"/>
                    <a:pt x="155" y="179"/>
                    <a:pt x="155" y="167"/>
                  </a:cubicBezTo>
                  <a:lnTo>
                    <a:pt x="155" y="119"/>
                  </a:lnTo>
                  <a:cubicBezTo>
                    <a:pt x="155" y="108"/>
                    <a:pt x="131" y="96"/>
                    <a:pt x="131" y="72"/>
                  </a:cubicBezTo>
                  <a:lnTo>
                    <a:pt x="131" y="36"/>
                  </a:lnTo>
                  <a:lnTo>
                    <a:pt x="131" y="12"/>
                  </a:lnTo>
                  <a:cubicBezTo>
                    <a:pt x="131" y="6"/>
                    <a:pt x="128" y="6"/>
                    <a:pt x="124" y="6"/>
                  </a:cubicBezTo>
                  <a:cubicBezTo>
                    <a:pt x="119" y="6"/>
                    <a:pt x="113" y="6"/>
                    <a:pt x="1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57" name="Google Shape;20357;p28"/>
            <p:cNvSpPr/>
            <p:nvPr/>
          </p:nvSpPr>
          <p:spPr>
            <a:xfrm>
              <a:off x="4397550" y="2817575"/>
              <a:ext cx="47075" cy="154075"/>
            </a:xfrm>
            <a:custGeom>
              <a:avLst/>
              <a:gdLst/>
              <a:ahLst/>
              <a:cxnLst/>
              <a:rect l="l" t="t" r="r" b="b"/>
              <a:pathLst>
                <a:path w="1883" h="6163" extrusionOk="0">
                  <a:moveTo>
                    <a:pt x="81" y="1"/>
                  </a:moveTo>
                  <a:cubicBezTo>
                    <a:pt x="49" y="1"/>
                    <a:pt x="13" y="106"/>
                    <a:pt x="13" y="162"/>
                  </a:cubicBezTo>
                  <a:cubicBezTo>
                    <a:pt x="13" y="233"/>
                    <a:pt x="1" y="162"/>
                    <a:pt x="13" y="281"/>
                  </a:cubicBezTo>
                  <a:cubicBezTo>
                    <a:pt x="25" y="400"/>
                    <a:pt x="60" y="709"/>
                    <a:pt x="72" y="876"/>
                  </a:cubicBezTo>
                  <a:cubicBezTo>
                    <a:pt x="84" y="1043"/>
                    <a:pt x="108" y="1210"/>
                    <a:pt x="132" y="1364"/>
                  </a:cubicBezTo>
                  <a:cubicBezTo>
                    <a:pt x="144" y="1531"/>
                    <a:pt x="180" y="1698"/>
                    <a:pt x="203" y="1852"/>
                  </a:cubicBezTo>
                  <a:lnTo>
                    <a:pt x="299" y="2353"/>
                  </a:lnTo>
                  <a:cubicBezTo>
                    <a:pt x="322" y="2507"/>
                    <a:pt x="346" y="2674"/>
                    <a:pt x="370" y="2841"/>
                  </a:cubicBezTo>
                  <a:cubicBezTo>
                    <a:pt x="406" y="3007"/>
                    <a:pt x="441" y="3150"/>
                    <a:pt x="477" y="3317"/>
                  </a:cubicBezTo>
                  <a:cubicBezTo>
                    <a:pt x="501" y="3484"/>
                    <a:pt x="549" y="3627"/>
                    <a:pt x="596" y="3793"/>
                  </a:cubicBezTo>
                  <a:cubicBezTo>
                    <a:pt x="644" y="3960"/>
                    <a:pt x="680" y="4091"/>
                    <a:pt x="727" y="4269"/>
                  </a:cubicBezTo>
                  <a:cubicBezTo>
                    <a:pt x="775" y="4448"/>
                    <a:pt x="846" y="4722"/>
                    <a:pt x="906" y="4900"/>
                  </a:cubicBezTo>
                  <a:cubicBezTo>
                    <a:pt x="1037" y="5293"/>
                    <a:pt x="1192" y="5591"/>
                    <a:pt x="1442" y="5913"/>
                  </a:cubicBezTo>
                  <a:cubicBezTo>
                    <a:pt x="1477" y="5936"/>
                    <a:pt x="1537" y="5984"/>
                    <a:pt x="1561" y="6008"/>
                  </a:cubicBezTo>
                  <a:cubicBezTo>
                    <a:pt x="1608" y="6043"/>
                    <a:pt x="1656" y="6067"/>
                    <a:pt x="1680" y="6103"/>
                  </a:cubicBezTo>
                  <a:cubicBezTo>
                    <a:pt x="1727" y="6115"/>
                    <a:pt x="1775" y="6151"/>
                    <a:pt x="1811" y="6163"/>
                  </a:cubicBezTo>
                  <a:cubicBezTo>
                    <a:pt x="1870" y="6163"/>
                    <a:pt x="1882" y="6163"/>
                    <a:pt x="1835" y="6115"/>
                  </a:cubicBezTo>
                  <a:cubicBezTo>
                    <a:pt x="1775" y="6067"/>
                    <a:pt x="1680" y="6020"/>
                    <a:pt x="1596" y="5948"/>
                  </a:cubicBezTo>
                  <a:cubicBezTo>
                    <a:pt x="1501" y="5865"/>
                    <a:pt x="1382" y="5746"/>
                    <a:pt x="1299" y="5591"/>
                  </a:cubicBezTo>
                  <a:cubicBezTo>
                    <a:pt x="1215" y="5460"/>
                    <a:pt x="1144" y="5341"/>
                    <a:pt x="1084" y="5162"/>
                  </a:cubicBezTo>
                  <a:cubicBezTo>
                    <a:pt x="1025" y="4984"/>
                    <a:pt x="1001" y="4936"/>
                    <a:pt x="918" y="4674"/>
                  </a:cubicBezTo>
                  <a:cubicBezTo>
                    <a:pt x="846" y="4400"/>
                    <a:pt x="656" y="3591"/>
                    <a:pt x="596" y="3317"/>
                  </a:cubicBezTo>
                  <a:cubicBezTo>
                    <a:pt x="537" y="3031"/>
                    <a:pt x="537" y="3007"/>
                    <a:pt x="489" y="2817"/>
                  </a:cubicBezTo>
                  <a:cubicBezTo>
                    <a:pt x="465" y="2614"/>
                    <a:pt x="430" y="2495"/>
                    <a:pt x="406" y="2317"/>
                  </a:cubicBezTo>
                  <a:cubicBezTo>
                    <a:pt x="370" y="2162"/>
                    <a:pt x="346" y="2007"/>
                    <a:pt x="311" y="1841"/>
                  </a:cubicBezTo>
                  <a:cubicBezTo>
                    <a:pt x="287" y="1686"/>
                    <a:pt x="287" y="1519"/>
                    <a:pt x="251" y="1352"/>
                  </a:cubicBezTo>
                  <a:cubicBezTo>
                    <a:pt x="239" y="1186"/>
                    <a:pt x="203" y="1031"/>
                    <a:pt x="191" y="864"/>
                  </a:cubicBezTo>
                  <a:cubicBezTo>
                    <a:pt x="180" y="709"/>
                    <a:pt x="168" y="507"/>
                    <a:pt x="144" y="388"/>
                  </a:cubicBezTo>
                  <a:cubicBezTo>
                    <a:pt x="132" y="269"/>
                    <a:pt x="144" y="269"/>
                    <a:pt x="132" y="198"/>
                  </a:cubicBezTo>
                  <a:cubicBezTo>
                    <a:pt x="120" y="114"/>
                    <a:pt x="132" y="114"/>
                    <a:pt x="108" y="31"/>
                  </a:cubicBezTo>
                  <a:cubicBezTo>
                    <a:pt x="100" y="10"/>
                    <a:pt x="91" y="1"/>
                    <a:pt x="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58" name="Google Shape;20358;p28"/>
            <p:cNvSpPr/>
            <p:nvPr/>
          </p:nvSpPr>
          <p:spPr>
            <a:xfrm>
              <a:off x="4425550" y="2835400"/>
              <a:ext cx="3875" cy="20575"/>
            </a:xfrm>
            <a:custGeom>
              <a:avLst/>
              <a:gdLst/>
              <a:ahLst/>
              <a:cxnLst/>
              <a:rect l="l" t="t" r="r" b="b"/>
              <a:pathLst>
                <a:path w="155" h="823" extrusionOk="0">
                  <a:moveTo>
                    <a:pt x="35" y="1"/>
                  </a:moveTo>
                  <a:cubicBezTo>
                    <a:pt x="34" y="1"/>
                    <a:pt x="31" y="6"/>
                    <a:pt x="24" y="20"/>
                  </a:cubicBezTo>
                  <a:cubicBezTo>
                    <a:pt x="12" y="32"/>
                    <a:pt x="12" y="32"/>
                    <a:pt x="12" y="56"/>
                  </a:cubicBezTo>
                  <a:lnTo>
                    <a:pt x="12" y="116"/>
                  </a:lnTo>
                  <a:lnTo>
                    <a:pt x="12" y="175"/>
                  </a:lnTo>
                  <a:lnTo>
                    <a:pt x="12" y="235"/>
                  </a:lnTo>
                  <a:cubicBezTo>
                    <a:pt x="12" y="247"/>
                    <a:pt x="12" y="282"/>
                    <a:pt x="0" y="294"/>
                  </a:cubicBezTo>
                  <a:lnTo>
                    <a:pt x="0" y="354"/>
                  </a:lnTo>
                  <a:lnTo>
                    <a:pt x="0" y="413"/>
                  </a:lnTo>
                  <a:lnTo>
                    <a:pt x="0" y="532"/>
                  </a:lnTo>
                  <a:cubicBezTo>
                    <a:pt x="0" y="568"/>
                    <a:pt x="12" y="580"/>
                    <a:pt x="12" y="592"/>
                  </a:cubicBezTo>
                  <a:lnTo>
                    <a:pt x="12" y="651"/>
                  </a:lnTo>
                  <a:cubicBezTo>
                    <a:pt x="12" y="663"/>
                    <a:pt x="12" y="699"/>
                    <a:pt x="24" y="711"/>
                  </a:cubicBezTo>
                  <a:lnTo>
                    <a:pt x="24" y="770"/>
                  </a:lnTo>
                  <a:lnTo>
                    <a:pt x="24" y="806"/>
                  </a:lnTo>
                  <a:cubicBezTo>
                    <a:pt x="24" y="818"/>
                    <a:pt x="36" y="818"/>
                    <a:pt x="60" y="818"/>
                  </a:cubicBezTo>
                  <a:cubicBezTo>
                    <a:pt x="63" y="822"/>
                    <a:pt x="71" y="823"/>
                    <a:pt x="80" y="823"/>
                  </a:cubicBezTo>
                  <a:cubicBezTo>
                    <a:pt x="102" y="823"/>
                    <a:pt x="135" y="815"/>
                    <a:pt x="143" y="806"/>
                  </a:cubicBezTo>
                  <a:cubicBezTo>
                    <a:pt x="149" y="794"/>
                    <a:pt x="152" y="794"/>
                    <a:pt x="153" y="794"/>
                  </a:cubicBezTo>
                  <a:cubicBezTo>
                    <a:pt x="155" y="794"/>
                    <a:pt x="155" y="794"/>
                    <a:pt x="155" y="782"/>
                  </a:cubicBezTo>
                  <a:lnTo>
                    <a:pt x="155" y="770"/>
                  </a:lnTo>
                  <a:cubicBezTo>
                    <a:pt x="155" y="758"/>
                    <a:pt x="143" y="723"/>
                    <a:pt x="143" y="711"/>
                  </a:cubicBezTo>
                  <a:cubicBezTo>
                    <a:pt x="143" y="699"/>
                    <a:pt x="143" y="663"/>
                    <a:pt x="131" y="651"/>
                  </a:cubicBezTo>
                  <a:cubicBezTo>
                    <a:pt x="131" y="639"/>
                    <a:pt x="119" y="604"/>
                    <a:pt x="119" y="592"/>
                  </a:cubicBezTo>
                  <a:cubicBezTo>
                    <a:pt x="119" y="580"/>
                    <a:pt x="95" y="544"/>
                    <a:pt x="95" y="532"/>
                  </a:cubicBezTo>
                  <a:cubicBezTo>
                    <a:pt x="95" y="520"/>
                    <a:pt x="119" y="485"/>
                    <a:pt x="119" y="473"/>
                  </a:cubicBezTo>
                  <a:cubicBezTo>
                    <a:pt x="119" y="461"/>
                    <a:pt x="95" y="425"/>
                    <a:pt x="95" y="413"/>
                  </a:cubicBezTo>
                  <a:lnTo>
                    <a:pt x="95" y="354"/>
                  </a:lnTo>
                  <a:cubicBezTo>
                    <a:pt x="95" y="342"/>
                    <a:pt x="83" y="306"/>
                    <a:pt x="83" y="294"/>
                  </a:cubicBezTo>
                  <a:cubicBezTo>
                    <a:pt x="83" y="282"/>
                    <a:pt x="72" y="247"/>
                    <a:pt x="72" y="235"/>
                  </a:cubicBezTo>
                  <a:lnTo>
                    <a:pt x="72" y="211"/>
                  </a:lnTo>
                  <a:cubicBezTo>
                    <a:pt x="72" y="175"/>
                    <a:pt x="60" y="92"/>
                    <a:pt x="60" y="68"/>
                  </a:cubicBezTo>
                  <a:lnTo>
                    <a:pt x="60" y="44"/>
                  </a:lnTo>
                  <a:lnTo>
                    <a:pt x="60" y="32"/>
                  </a:lnTo>
                  <a:cubicBezTo>
                    <a:pt x="60" y="8"/>
                    <a:pt x="60" y="8"/>
                    <a:pt x="36" y="8"/>
                  </a:cubicBezTo>
                  <a:cubicBezTo>
                    <a:pt x="36" y="3"/>
                    <a:pt x="36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59" name="Google Shape;20359;p28"/>
            <p:cNvSpPr/>
            <p:nvPr/>
          </p:nvSpPr>
          <p:spPr>
            <a:xfrm>
              <a:off x="4439225" y="2844325"/>
              <a:ext cx="5975" cy="30350"/>
            </a:xfrm>
            <a:custGeom>
              <a:avLst/>
              <a:gdLst/>
              <a:ahLst/>
              <a:cxnLst/>
              <a:rect l="l" t="t" r="r" b="b"/>
              <a:pathLst>
                <a:path w="239" h="1214" extrusionOk="0">
                  <a:moveTo>
                    <a:pt x="23" y="1"/>
                  </a:moveTo>
                  <a:cubicBezTo>
                    <a:pt x="17" y="1"/>
                    <a:pt x="13" y="7"/>
                    <a:pt x="13" y="20"/>
                  </a:cubicBezTo>
                  <a:cubicBezTo>
                    <a:pt x="13" y="32"/>
                    <a:pt x="1" y="44"/>
                    <a:pt x="1" y="80"/>
                  </a:cubicBezTo>
                  <a:lnTo>
                    <a:pt x="1" y="163"/>
                  </a:lnTo>
                  <a:cubicBezTo>
                    <a:pt x="1" y="199"/>
                    <a:pt x="1" y="223"/>
                    <a:pt x="13" y="259"/>
                  </a:cubicBezTo>
                  <a:cubicBezTo>
                    <a:pt x="13" y="282"/>
                    <a:pt x="25" y="318"/>
                    <a:pt x="25" y="342"/>
                  </a:cubicBezTo>
                  <a:lnTo>
                    <a:pt x="25" y="437"/>
                  </a:lnTo>
                  <a:lnTo>
                    <a:pt x="25" y="521"/>
                  </a:lnTo>
                  <a:cubicBezTo>
                    <a:pt x="25" y="556"/>
                    <a:pt x="37" y="568"/>
                    <a:pt x="37" y="616"/>
                  </a:cubicBezTo>
                  <a:cubicBezTo>
                    <a:pt x="37" y="652"/>
                    <a:pt x="37" y="747"/>
                    <a:pt x="60" y="794"/>
                  </a:cubicBezTo>
                  <a:cubicBezTo>
                    <a:pt x="60" y="830"/>
                    <a:pt x="72" y="854"/>
                    <a:pt x="72" y="878"/>
                  </a:cubicBezTo>
                  <a:lnTo>
                    <a:pt x="72" y="973"/>
                  </a:lnTo>
                  <a:cubicBezTo>
                    <a:pt x="72" y="997"/>
                    <a:pt x="84" y="1033"/>
                    <a:pt x="84" y="1056"/>
                  </a:cubicBezTo>
                  <a:cubicBezTo>
                    <a:pt x="84" y="1092"/>
                    <a:pt x="84" y="1128"/>
                    <a:pt x="96" y="1152"/>
                  </a:cubicBezTo>
                  <a:lnTo>
                    <a:pt x="96" y="1175"/>
                  </a:lnTo>
                  <a:cubicBezTo>
                    <a:pt x="96" y="1187"/>
                    <a:pt x="120" y="1187"/>
                    <a:pt x="132" y="1211"/>
                  </a:cubicBezTo>
                  <a:cubicBezTo>
                    <a:pt x="133" y="1213"/>
                    <a:pt x="136" y="1214"/>
                    <a:pt x="139" y="1214"/>
                  </a:cubicBezTo>
                  <a:cubicBezTo>
                    <a:pt x="159" y="1214"/>
                    <a:pt x="205" y="1186"/>
                    <a:pt x="215" y="1175"/>
                  </a:cubicBezTo>
                  <a:lnTo>
                    <a:pt x="239" y="1163"/>
                  </a:lnTo>
                  <a:lnTo>
                    <a:pt x="239" y="1128"/>
                  </a:lnTo>
                  <a:cubicBezTo>
                    <a:pt x="239" y="1104"/>
                    <a:pt x="215" y="1068"/>
                    <a:pt x="215" y="1044"/>
                  </a:cubicBezTo>
                  <a:cubicBezTo>
                    <a:pt x="215" y="1009"/>
                    <a:pt x="203" y="985"/>
                    <a:pt x="203" y="949"/>
                  </a:cubicBezTo>
                  <a:cubicBezTo>
                    <a:pt x="203" y="925"/>
                    <a:pt x="191" y="890"/>
                    <a:pt x="191" y="866"/>
                  </a:cubicBezTo>
                  <a:cubicBezTo>
                    <a:pt x="191" y="830"/>
                    <a:pt x="179" y="806"/>
                    <a:pt x="156" y="771"/>
                  </a:cubicBezTo>
                  <a:cubicBezTo>
                    <a:pt x="156" y="747"/>
                    <a:pt x="179" y="711"/>
                    <a:pt x="156" y="687"/>
                  </a:cubicBezTo>
                  <a:cubicBezTo>
                    <a:pt x="156" y="652"/>
                    <a:pt x="144" y="628"/>
                    <a:pt x="144" y="592"/>
                  </a:cubicBezTo>
                  <a:cubicBezTo>
                    <a:pt x="144" y="568"/>
                    <a:pt x="132" y="532"/>
                    <a:pt x="132" y="509"/>
                  </a:cubicBezTo>
                  <a:cubicBezTo>
                    <a:pt x="132" y="473"/>
                    <a:pt x="120" y="449"/>
                    <a:pt x="96" y="413"/>
                  </a:cubicBezTo>
                  <a:cubicBezTo>
                    <a:pt x="96" y="390"/>
                    <a:pt x="84" y="354"/>
                    <a:pt x="84" y="330"/>
                  </a:cubicBezTo>
                  <a:lnTo>
                    <a:pt x="84" y="294"/>
                  </a:lnTo>
                  <a:cubicBezTo>
                    <a:pt x="84" y="271"/>
                    <a:pt x="60" y="128"/>
                    <a:pt x="60" y="104"/>
                  </a:cubicBezTo>
                  <a:lnTo>
                    <a:pt x="60" y="80"/>
                  </a:lnTo>
                  <a:lnTo>
                    <a:pt x="60" y="44"/>
                  </a:lnTo>
                  <a:cubicBezTo>
                    <a:pt x="60" y="32"/>
                    <a:pt x="60" y="32"/>
                    <a:pt x="37" y="9"/>
                  </a:cubicBezTo>
                  <a:cubicBezTo>
                    <a:pt x="32" y="4"/>
                    <a:pt x="27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60" name="Google Shape;20360;p28"/>
            <p:cNvSpPr/>
            <p:nvPr/>
          </p:nvSpPr>
          <p:spPr>
            <a:xfrm>
              <a:off x="4430325" y="2994275"/>
              <a:ext cx="124950" cy="254700"/>
            </a:xfrm>
            <a:custGeom>
              <a:avLst/>
              <a:gdLst/>
              <a:ahLst/>
              <a:cxnLst/>
              <a:rect l="l" t="t" r="r" b="b"/>
              <a:pathLst>
                <a:path w="4998" h="10188" extrusionOk="0">
                  <a:moveTo>
                    <a:pt x="31" y="1"/>
                  </a:moveTo>
                  <a:cubicBezTo>
                    <a:pt x="0" y="1"/>
                    <a:pt x="2" y="228"/>
                    <a:pt x="12" y="285"/>
                  </a:cubicBezTo>
                  <a:cubicBezTo>
                    <a:pt x="23" y="357"/>
                    <a:pt x="23" y="392"/>
                    <a:pt x="35" y="452"/>
                  </a:cubicBezTo>
                  <a:cubicBezTo>
                    <a:pt x="59" y="523"/>
                    <a:pt x="71" y="607"/>
                    <a:pt x="83" y="666"/>
                  </a:cubicBezTo>
                  <a:cubicBezTo>
                    <a:pt x="143" y="952"/>
                    <a:pt x="214" y="1226"/>
                    <a:pt x="309" y="1488"/>
                  </a:cubicBezTo>
                  <a:cubicBezTo>
                    <a:pt x="393" y="1762"/>
                    <a:pt x="476" y="2023"/>
                    <a:pt x="559" y="2297"/>
                  </a:cubicBezTo>
                  <a:cubicBezTo>
                    <a:pt x="654" y="2559"/>
                    <a:pt x="750" y="2809"/>
                    <a:pt x="857" y="3083"/>
                  </a:cubicBezTo>
                  <a:cubicBezTo>
                    <a:pt x="964" y="3345"/>
                    <a:pt x="1083" y="3607"/>
                    <a:pt x="1190" y="3857"/>
                  </a:cubicBezTo>
                  <a:cubicBezTo>
                    <a:pt x="1286" y="4119"/>
                    <a:pt x="1393" y="4393"/>
                    <a:pt x="1500" y="4643"/>
                  </a:cubicBezTo>
                  <a:cubicBezTo>
                    <a:pt x="1607" y="4917"/>
                    <a:pt x="1738" y="5167"/>
                    <a:pt x="1857" y="5429"/>
                  </a:cubicBezTo>
                  <a:cubicBezTo>
                    <a:pt x="1976" y="5691"/>
                    <a:pt x="2107" y="5953"/>
                    <a:pt x="2238" y="6203"/>
                  </a:cubicBezTo>
                  <a:cubicBezTo>
                    <a:pt x="2381" y="6464"/>
                    <a:pt x="2524" y="6703"/>
                    <a:pt x="2679" y="6953"/>
                  </a:cubicBezTo>
                  <a:cubicBezTo>
                    <a:pt x="2821" y="7191"/>
                    <a:pt x="2976" y="7441"/>
                    <a:pt x="3119" y="7679"/>
                  </a:cubicBezTo>
                  <a:cubicBezTo>
                    <a:pt x="3167" y="7738"/>
                    <a:pt x="3238" y="7869"/>
                    <a:pt x="3274" y="7917"/>
                  </a:cubicBezTo>
                  <a:cubicBezTo>
                    <a:pt x="3536" y="8334"/>
                    <a:pt x="4191" y="9215"/>
                    <a:pt x="4381" y="9465"/>
                  </a:cubicBezTo>
                  <a:cubicBezTo>
                    <a:pt x="4398" y="9485"/>
                    <a:pt x="4412" y="9503"/>
                    <a:pt x="4423" y="9517"/>
                  </a:cubicBezTo>
                  <a:lnTo>
                    <a:pt x="4423" y="9517"/>
                  </a:lnTo>
                  <a:cubicBezTo>
                    <a:pt x="4422" y="9516"/>
                    <a:pt x="4422" y="9515"/>
                    <a:pt x="4421" y="9515"/>
                  </a:cubicBezTo>
                  <a:lnTo>
                    <a:pt x="4421" y="9515"/>
                  </a:lnTo>
                  <a:cubicBezTo>
                    <a:pt x="4420" y="9515"/>
                    <a:pt x="4467" y="9573"/>
                    <a:pt x="4468" y="9573"/>
                  </a:cubicBezTo>
                  <a:cubicBezTo>
                    <a:pt x="4468" y="9573"/>
                    <a:pt x="4457" y="9559"/>
                    <a:pt x="4423" y="9517"/>
                  </a:cubicBezTo>
                  <a:lnTo>
                    <a:pt x="4423" y="9517"/>
                  </a:lnTo>
                  <a:cubicBezTo>
                    <a:pt x="4425" y="9519"/>
                    <a:pt x="4431" y="9525"/>
                    <a:pt x="4441" y="9536"/>
                  </a:cubicBezTo>
                  <a:cubicBezTo>
                    <a:pt x="4524" y="9643"/>
                    <a:pt x="4560" y="9679"/>
                    <a:pt x="4631" y="9763"/>
                  </a:cubicBezTo>
                  <a:cubicBezTo>
                    <a:pt x="4691" y="9834"/>
                    <a:pt x="4738" y="9893"/>
                    <a:pt x="4786" y="9977"/>
                  </a:cubicBezTo>
                  <a:cubicBezTo>
                    <a:pt x="4845" y="10036"/>
                    <a:pt x="4905" y="10108"/>
                    <a:pt x="4953" y="10155"/>
                  </a:cubicBezTo>
                  <a:cubicBezTo>
                    <a:pt x="4973" y="10176"/>
                    <a:pt x="4987" y="10188"/>
                    <a:pt x="4991" y="10188"/>
                  </a:cubicBezTo>
                  <a:cubicBezTo>
                    <a:pt x="4997" y="10188"/>
                    <a:pt x="4987" y="10167"/>
                    <a:pt x="4953" y="10120"/>
                  </a:cubicBezTo>
                  <a:cubicBezTo>
                    <a:pt x="4893" y="10048"/>
                    <a:pt x="4738" y="9834"/>
                    <a:pt x="4655" y="9739"/>
                  </a:cubicBezTo>
                  <a:cubicBezTo>
                    <a:pt x="4476" y="9512"/>
                    <a:pt x="4310" y="9298"/>
                    <a:pt x="4143" y="9060"/>
                  </a:cubicBezTo>
                  <a:cubicBezTo>
                    <a:pt x="3988" y="8846"/>
                    <a:pt x="3810" y="8608"/>
                    <a:pt x="3655" y="8369"/>
                  </a:cubicBezTo>
                  <a:cubicBezTo>
                    <a:pt x="3500" y="8119"/>
                    <a:pt x="3333" y="7881"/>
                    <a:pt x="3179" y="7655"/>
                  </a:cubicBezTo>
                  <a:cubicBezTo>
                    <a:pt x="3036" y="7417"/>
                    <a:pt x="2881" y="7155"/>
                    <a:pt x="2750" y="6917"/>
                  </a:cubicBezTo>
                  <a:cubicBezTo>
                    <a:pt x="2595" y="6667"/>
                    <a:pt x="2464" y="6429"/>
                    <a:pt x="2333" y="6179"/>
                  </a:cubicBezTo>
                  <a:cubicBezTo>
                    <a:pt x="2202" y="5929"/>
                    <a:pt x="2059" y="5667"/>
                    <a:pt x="1952" y="5405"/>
                  </a:cubicBezTo>
                  <a:cubicBezTo>
                    <a:pt x="1833" y="5143"/>
                    <a:pt x="1714" y="4881"/>
                    <a:pt x="1607" y="4619"/>
                  </a:cubicBezTo>
                  <a:cubicBezTo>
                    <a:pt x="1500" y="4345"/>
                    <a:pt x="1381" y="4095"/>
                    <a:pt x="1274" y="3821"/>
                  </a:cubicBezTo>
                  <a:cubicBezTo>
                    <a:pt x="1166" y="3559"/>
                    <a:pt x="1059" y="3321"/>
                    <a:pt x="952" y="3047"/>
                  </a:cubicBezTo>
                  <a:cubicBezTo>
                    <a:pt x="845" y="2785"/>
                    <a:pt x="774" y="2535"/>
                    <a:pt x="666" y="2262"/>
                  </a:cubicBezTo>
                  <a:cubicBezTo>
                    <a:pt x="559" y="2000"/>
                    <a:pt x="488" y="1738"/>
                    <a:pt x="416" y="1476"/>
                  </a:cubicBezTo>
                  <a:cubicBezTo>
                    <a:pt x="321" y="1202"/>
                    <a:pt x="262" y="940"/>
                    <a:pt x="202" y="654"/>
                  </a:cubicBezTo>
                  <a:cubicBezTo>
                    <a:pt x="190" y="571"/>
                    <a:pt x="178" y="464"/>
                    <a:pt x="143" y="345"/>
                  </a:cubicBezTo>
                  <a:cubicBezTo>
                    <a:pt x="119" y="226"/>
                    <a:pt x="119" y="214"/>
                    <a:pt x="59" y="47"/>
                  </a:cubicBezTo>
                  <a:cubicBezTo>
                    <a:pt x="48" y="14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61" name="Google Shape;20361;p28"/>
            <p:cNvSpPr/>
            <p:nvPr/>
          </p:nvSpPr>
          <p:spPr>
            <a:xfrm>
              <a:off x="4626050" y="2997025"/>
              <a:ext cx="147200" cy="155200"/>
            </a:xfrm>
            <a:custGeom>
              <a:avLst/>
              <a:gdLst/>
              <a:ahLst/>
              <a:cxnLst/>
              <a:rect l="l" t="t" r="r" b="b"/>
              <a:pathLst>
                <a:path w="5888" h="6208" extrusionOk="0">
                  <a:moveTo>
                    <a:pt x="41" y="1"/>
                  </a:moveTo>
                  <a:cubicBezTo>
                    <a:pt x="0" y="1"/>
                    <a:pt x="49" y="153"/>
                    <a:pt x="88" y="223"/>
                  </a:cubicBezTo>
                  <a:cubicBezTo>
                    <a:pt x="124" y="294"/>
                    <a:pt x="76" y="223"/>
                    <a:pt x="160" y="354"/>
                  </a:cubicBezTo>
                  <a:cubicBezTo>
                    <a:pt x="243" y="485"/>
                    <a:pt x="469" y="842"/>
                    <a:pt x="600" y="1021"/>
                  </a:cubicBezTo>
                  <a:cubicBezTo>
                    <a:pt x="719" y="1199"/>
                    <a:pt x="862" y="1378"/>
                    <a:pt x="981" y="1556"/>
                  </a:cubicBezTo>
                  <a:cubicBezTo>
                    <a:pt x="1100" y="1735"/>
                    <a:pt x="1231" y="1913"/>
                    <a:pt x="1362" y="2080"/>
                  </a:cubicBezTo>
                  <a:cubicBezTo>
                    <a:pt x="1493" y="2259"/>
                    <a:pt x="1636" y="2414"/>
                    <a:pt x="1767" y="2604"/>
                  </a:cubicBezTo>
                  <a:cubicBezTo>
                    <a:pt x="1898" y="2783"/>
                    <a:pt x="2017" y="2949"/>
                    <a:pt x="2148" y="3116"/>
                  </a:cubicBezTo>
                  <a:cubicBezTo>
                    <a:pt x="2291" y="3283"/>
                    <a:pt x="2434" y="3449"/>
                    <a:pt x="2565" y="3628"/>
                  </a:cubicBezTo>
                  <a:cubicBezTo>
                    <a:pt x="2708" y="3795"/>
                    <a:pt x="2851" y="3949"/>
                    <a:pt x="2982" y="4116"/>
                  </a:cubicBezTo>
                  <a:cubicBezTo>
                    <a:pt x="3136" y="4283"/>
                    <a:pt x="3267" y="4438"/>
                    <a:pt x="3422" y="4592"/>
                  </a:cubicBezTo>
                  <a:cubicBezTo>
                    <a:pt x="3565" y="4759"/>
                    <a:pt x="3720" y="4902"/>
                    <a:pt x="3874" y="5057"/>
                  </a:cubicBezTo>
                  <a:cubicBezTo>
                    <a:pt x="3922" y="5092"/>
                    <a:pt x="3994" y="5164"/>
                    <a:pt x="4029" y="5200"/>
                  </a:cubicBezTo>
                  <a:cubicBezTo>
                    <a:pt x="4410" y="5545"/>
                    <a:pt x="4803" y="5831"/>
                    <a:pt x="5291" y="6033"/>
                  </a:cubicBezTo>
                  <a:cubicBezTo>
                    <a:pt x="5351" y="6069"/>
                    <a:pt x="5446" y="6093"/>
                    <a:pt x="5506" y="6116"/>
                  </a:cubicBezTo>
                  <a:cubicBezTo>
                    <a:pt x="5565" y="6128"/>
                    <a:pt x="5637" y="6152"/>
                    <a:pt x="5696" y="6176"/>
                  </a:cubicBezTo>
                  <a:cubicBezTo>
                    <a:pt x="5752" y="6187"/>
                    <a:pt x="5819" y="6198"/>
                    <a:pt x="5866" y="6200"/>
                  </a:cubicBezTo>
                  <a:lnTo>
                    <a:pt x="5866" y="6200"/>
                  </a:lnTo>
                  <a:cubicBezTo>
                    <a:pt x="5857" y="6197"/>
                    <a:pt x="5844" y="6193"/>
                    <a:pt x="5827" y="6188"/>
                  </a:cubicBezTo>
                  <a:cubicBezTo>
                    <a:pt x="5744" y="6152"/>
                    <a:pt x="5625" y="6128"/>
                    <a:pt x="5470" y="6069"/>
                  </a:cubicBezTo>
                  <a:cubicBezTo>
                    <a:pt x="5327" y="6009"/>
                    <a:pt x="5089" y="5902"/>
                    <a:pt x="4922" y="5819"/>
                  </a:cubicBezTo>
                  <a:cubicBezTo>
                    <a:pt x="4756" y="5712"/>
                    <a:pt x="4565" y="5592"/>
                    <a:pt x="4398" y="5462"/>
                  </a:cubicBezTo>
                  <a:cubicBezTo>
                    <a:pt x="4244" y="5319"/>
                    <a:pt x="4077" y="5188"/>
                    <a:pt x="3910" y="5045"/>
                  </a:cubicBezTo>
                  <a:cubicBezTo>
                    <a:pt x="3755" y="4890"/>
                    <a:pt x="3613" y="4723"/>
                    <a:pt x="3458" y="4569"/>
                  </a:cubicBezTo>
                  <a:cubicBezTo>
                    <a:pt x="3315" y="4402"/>
                    <a:pt x="3184" y="4235"/>
                    <a:pt x="3053" y="4068"/>
                  </a:cubicBezTo>
                  <a:cubicBezTo>
                    <a:pt x="2910" y="3914"/>
                    <a:pt x="2767" y="3747"/>
                    <a:pt x="2636" y="3580"/>
                  </a:cubicBezTo>
                  <a:cubicBezTo>
                    <a:pt x="2493" y="3414"/>
                    <a:pt x="2362" y="3235"/>
                    <a:pt x="2231" y="3080"/>
                  </a:cubicBezTo>
                  <a:cubicBezTo>
                    <a:pt x="2089" y="2902"/>
                    <a:pt x="1958" y="2735"/>
                    <a:pt x="1839" y="2556"/>
                  </a:cubicBezTo>
                  <a:cubicBezTo>
                    <a:pt x="1708" y="2378"/>
                    <a:pt x="1577" y="2211"/>
                    <a:pt x="1458" y="2033"/>
                  </a:cubicBezTo>
                  <a:cubicBezTo>
                    <a:pt x="1327" y="1854"/>
                    <a:pt x="1219" y="1675"/>
                    <a:pt x="1088" y="1497"/>
                  </a:cubicBezTo>
                  <a:cubicBezTo>
                    <a:pt x="969" y="1318"/>
                    <a:pt x="826" y="1140"/>
                    <a:pt x="707" y="961"/>
                  </a:cubicBezTo>
                  <a:cubicBezTo>
                    <a:pt x="588" y="782"/>
                    <a:pt x="469" y="604"/>
                    <a:pt x="350" y="413"/>
                  </a:cubicBezTo>
                  <a:cubicBezTo>
                    <a:pt x="315" y="354"/>
                    <a:pt x="279" y="282"/>
                    <a:pt x="219" y="199"/>
                  </a:cubicBezTo>
                  <a:cubicBezTo>
                    <a:pt x="172" y="128"/>
                    <a:pt x="160" y="116"/>
                    <a:pt x="76" y="20"/>
                  </a:cubicBezTo>
                  <a:cubicBezTo>
                    <a:pt x="61" y="7"/>
                    <a:pt x="49" y="1"/>
                    <a:pt x="41" y="1"/>
                  </a:cubicBezTo>
                  <a:close/>
                  <a:moveTo>
                    <a:pt x="5866" y="6200"/>
                  </a:moveTo>
                  <a:lnTo>
                    <a:pt x="5866" y="6200"/>
                  </a:lnTo>
                  <a:cubicBezTo>
                    <a:pt x="5874" y="6202"/>
                    <a:pt x="5879" y="6204"/>
                    <a:pt x="5882" y="6205"/>
                  </a:cubicBezTo>
                  <a:lnTo>
                    <a:pt x="5882" y="6205"/>
                  </a:lnTo>
                  <a:cubicBezTo>
                    <a:pt x="5880" y="6204"/>
                    <a:pt x="5877" y="6202"/>
                    <a:pt x="5875" y="6200"/>
                  </a:cubicBezTo>
                  <a:cubicBezTo>
                    <a:pt x="5872" y="6200"/>
                    <a:pt x="5869" y="6200"/>
                    <a:pt x="5866" y="6200"/>
                  </a:cubicBezTo>
                  <a:close/>
                  <a:moveTo>
                    <a:pt x="5882" y="6205"/>
                  </a:moveTo>
                  <a:cubicBezTo>
                    <a:pt x="5885" y="6207"/>
                    <a:pt x="5887" y="6208"/>
                    <a:pt x="5887" y="6208"/>
                  </a:cubicBezTo>
                  <a:cubicBezTo>
                    <a:pt x="5887" y="6208"/>
                    <a:pt x="5886" y="6207"/>
                    <a:pt x="5882" y="620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62" name="Google Shape;20362;p28"/>
            <p:cNvSpPr/>
            <p:nvPr/>
          </p:nvSpPr>
          <p:spPr>
            <a:xfrm>
              <a:off x="3602525" y="2152350"/>
              <a:ext cx="19475" cy="91225"/>
            </a:xfrm>
            <a:custGeom>
              <a:avLst/>
              <a:gdLst/>
              <a:ahLst/>
              <a:cxnLst/>
              <a:rect l="l" t="t" r="r" b="b"/>
              <a:pathLst>
                <a:path w="779" h="3649" extrusionOk="0">
                  <a:moveTo>
                    <a:pt x="751" y="1"/>
                  </a:moveTo>
                  <a:cubicBezTo>
                    <a:pt x="721" y="1"/>
                    <a:pt x="671" y="26"/>
                    <a:pt x="655" y="41"/>
                  </a:cubicBezTo>
                  <a:lnTo>
                    <a:pt x="608" y="89"/>
                  </a:lnTo>
                  <a:cubicBezTo>
                    <a:pt x="596" y="113"/>
                    <a:pt x="596" y="101"/>
                    <a:pt x="560" y="160"/>
                  </a:cubicBezTo>
                  <a:cubicBezTo>
                    <a:pt x="536" y="220"/>
                    <a:pt x="477" y="339"/>
                    <a:pt x="441" y="410"/>
                  </a:cubicBezTo>
                  <a:cubicBezTo>
                    <a:pt x="417" y="494"/>
                    <a:pt x="369" y="589"/>
                    <a:pt x="322" y="684"/>
                  </a:cubicBezTo>
                  <a:lnTo>
                    <a:pt x="238" y="946"/>
                  </a:lnTo>
                  <a:cubicBezTo>
                    <a:pt x="203" y="1041"/>
                    <a:pt x="191" y="1125"/>
                    <a:pt x="155" y="1232"/>
                  </a:cubicBezTo>
                  <a:lnTo>
                    <a:pt x="72" y="1506"/>
                  </a:lnTo>
                  <a:cubicBezTo>
                    <a:pt x="60" y="1589"/>
                    <a:pt x="36" y="1696"/>
                    <a:pt x="24" y="1780"/>
                  </a:cubicBezTo>
                  <a:cubicBezTo>
                    <a:pt x="12" y="1875"/>
                    <a:pt x="0" y="1982"/>
                    <a:pt x="0" y="2065"/>
                  </a:cubicBezTo>
                  <a:lnTo>
                    <a:pt x="0" y="2351"/>
                  </a:lnTo>
                  <a:lnTo>
                    <a:pt x="0" y="2637"/>
                  </a:lnTo>
                  <a:lnTo>
                    <a:pt x="0" y="2732"/>
                  </a:lnTo>
                  <a:cubicBezTo>
                    <a:pt x="12" y="2970"/>
                    <a:pt x="36" y="3161"/>
                    <a:pt x="84" y="3399"/>
                  </a:cubicBezTo>
                  <a:cubicBezTo>
                    <a:pt x="84" y="3435"/>
                    <a:pt x="119" y="3542"/>
                    <a:pt x="131" y="3566"/>
                  </a:cubicBezTo>
                  <a:cubicBezTo>
                    <a:pt x="143" y="3601"/>
                    <a:pt x="143" y="3625"/>
                    <a:pt x="155" y="3649"/>
                  </a:cubicBezTo>
                  <a:lnTo>
                    <a:pt x="155" y="3613"/>
                  </a:lnTo>
                  <a:cubicBezTo>
                    <a:pt x="155" y="3566"/>
                    <a:pt x="155" y="3506"/>
                    <a:pt x="143" y="3447"/>
                  </a:cubicBezTo>
                  <a:cubicBezTo>
                    <a:pt x="131" y="3375"/>
                    <a:pt x="108" y="3268"/>
                    <a:pt x="96" y="3185"/>
                  </a:cubicBezTo>
                  <a:cubicBezTo>
                    <a:pt x="84" y="3089"/>
                    <a:pt x="72" y="2982"/>
                    <a:pt x="72" y="2899"/>
                  </a:cubicBezTo>
                  <a:cubicBezTo>
                    <a:pt x="72" y="2804"/>
                    <a:pt x="48" y="2708"/>
                    <a:pt x="48" y="2613"/>
                  </a:cubicBezTo>
                  <a:cubicBezTo>
                    <a:pt x="48" y="2530"/>
                    <a:pt x="72" y="2423"/>
                    <a:pt x="72" y="2339"/>
                  </a:cubicBezTo>
                  <a:cubicBezTo>
                    <a:pt x="72" y="2244"/>
                    <a:pt x="84" y="2137"/>
                    <a:pt x="96" y="2053"/>
                  </a:cubicBezTo>
                  <a:cubicBezTo>
                    <a:pt x="119" y="1958"/>
                    <a:pt x="119" y="1863"/>
                    <a:pt x="131" y="1768"/>
                  </a:cubicBezTo>
                  <a:cubicBezTo>
                    <a:pt x="143" y="1684"/>
                    <a:pt x="155" y="1589"/>
                    <a:pt x="191" y="1506"/>
                  </a:cubicBezTo>
                  <a:cubicBezTo>
                    <a:pt x="203" y="1411"/>
                    <a:pt x="238" y="1327"/>
                    <a:pt x="262" y="1232"/>
                  </a:cubicBezTo>
                  <a:cubicBezTo>
                    <a:pt x="298" y="1149"/>
                    <a:pt x="310" y="1053"/>
                    <a:pt x="334" y="970"/>
                  </a:cubicBezTo>
                  <a:cubicBezTo>
                    <a:pt x="369" y="875"/>
                    <a:pt x="417" y="791"/>
                    <a:pt x="441" y="708"/>
                  </a:cubicBezTo>
                  <a:cubicBezTo>
                    <a:pt x="477" y="625"/>
                    <a:pt x="512" y="529"/>
                    <a:pt x="548" y="458"/>
                  </a:cubicBezTo>
                  <a:cubicBezTo>
                    <a:pt x="572" y="387"/>
                    <a:pt x="655" y="279"/>
                    <a:pt x="679" y="220"/>
                  </a:cubicBezTo>
                  <a:cubicBezTo>
                    <a:pt x="715" y="160"/>
                    <a:pt x="727" y="172"/>
                    <a:pt x="739" y="137"/>
                  </a:cubicBezTo>
                  <a:cubicBezTo>
                    <a:pt x="750" y="89"/>
                    <a:pt x="750" y="101"/>
                    <a:pt x="774" y="29"/>
                  </a:cubicBezTo>
                  <a:cubicBezTo>
                    <a:pt x="778" y="8"/>
                    <a:pt x="768" y="1"/>
                    <a:pt x="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63" name="Google Shape;20363;p28"/>
            <p:cNvSpPr/>
            <p:nvPr/>
          </p:nvSpPr>
          <p:spPr>
            <a:xfrm>
              <a:off x="3617400" y="2155550"/>
              <a:ext cx="17300" cy="85050"/>
            </a:xfrm>
            <a:custGeom>
              <a:avLst/>
              <a:gdLst/>
              <a:ahLst/>
              <a:cxnLst/>
              <a:rect l="l" t="t" r="r" b="b"/>
              <a:pathLst>
                <a:path w="692" h="3402" extrusionOk="0">
                  <a:moveTo>
                    <a:pt x="661" y="1"/>
                  </a:moveTo>
                  <a:cubicBezTo>
                    <a:pt x="634" y="1"/>
                    <a:pt x="594" y="22"/>
                    <a:pt x="572" y="44"/>
                  </a:cubicBezTo>
                  <a:lnTo>
                    <a:pt x="536" y="92"/>
                  </a:lnTo>
                  <a:cubicBezTo>
                    <a:pt x="501" y="128"/>
                    <a:pt x="513" y="104"/>
                    <a:pt x="489" y="163"/>
                  </a:cubicBezTo>
                  <a:cubicBezTo>
                    <a:pt x="453" y="211"/>
                    <a:pt x="417" y="330"/>
                    <a:pt x="370" y="401"/>
                  </a:cubicBezTo>
                  <a:cubicBezTo>
                    <a:pt x="334" y="485"/>
                    <a:pt x="298" y="568"/>
                    <a:pt x="263" y="640"/>
                  </a:cubicBezTo>
                  <a:cubicBezTo>
                    <a:pt x="239" y="723"/>
                    <a:pt x="203" y="806"/>
                    <a:pt x="191" y="902"/>
                  </a:cubicBezTo>
                  <a:cubicBezTo>
                    <a:pt x="155" y="985"/>
                    <a:pt x="144" y="1056"/>
                    <a:pt x="132" y="1152"/>
                  </a:cubicBezTo>
                  <a:cubicBezTo>
                    <a:pt x="96" y="1235"/>
                    <a:pt x="72" y="1318"/>
                    <a:pt x="60" y="1402"/>
                  </a:cubicBezTo>
                  <a:cubicBezTo>
                    <a:pt x="36" y="1497"/>
                    <a:pt x="24" y="1580"/>
                    <a:pt x="24" y="1675"/>
                  </a:cubicBezTo>
                  <a:cubicBezTo>
                    <a:pt x="13" y="1759"/>
                    <a:pt x="13" y="1854"/>
                    <a:pt x="1" y="1937"/>
                  </a:cubicBezTo>
                  <a:lnTo>
                    <a:pt x="1" y="2211"/>
                  </a:lnTo>
                  <a:cubicBezTo>
                    <a:pt x="1" y="2295"/>
                    <a:pt x="1" y="2390"/>
                    <a:pt x="13" y="2461"/>
                  </a:cubicBezTo>
                  <a:lnTo>
                    <a:pt x="13" y="2568"/>
                  </a:lnTo>
                  <a:cubicBezTo>
                    <a:pt x="13" y="2664"/>
                    <a:pt x="72" y="3045"/>
                    <a:pt x="84" y="3140"/>
                  </a:cubicBezTo>
                  <a:cubicBezTo>
                    <a:pt x="96" y="3247"/>
                    <a:pt x="120" y="3259"/>
                    <a:pt x="132" y="3319"/>
                  </a:cubicBezTo>
                  <a:cubicBezTo>
                    <a:pt x="144" y="3366"/>
                    <a:pt x="144" y="3366"/>
                    <a:pt x="155" y="3402"/>
                  </a:cubicBezTo>
                  <a:cubicBezTo>
                    <a:pt x="179" y="3378"/>
                    <a:pt x="179" y="3378"/>
                    <a:pt x="179" y="3342"/>
                  </a:cubicBezTo>
                  <a:cubicBezTo>
                    <a:pt x="179" y="3307"/>
                    <a:pt x="179" y="3247"/>
                    <a:pt x="155" y="3188"/>
                  </a:cubicBezTo>
                  <a:cubicBezTo>
                    <a:pt x="144" y="3128"/>
                    <a:pt x="132" y="3021"/>
                    <a:pt x="120" y="2938"/>
                  </a:cubicBezTo>
                  <a:cubicBezTo>
                    <a:pt x="96" y="2866"/>
                    <a:pt x="96" y="2759"/>
                    <a:pt x="84" y="2687"/>
                  </a:cubicBezTo>
                  <a:cubicBezTo>
                    <a:pt x="84" y="2592"/>
                    <a:pt x="72" y="2509"/>
                    <a:pt x="72" y="2426"/>
                  </a:cubicBezTo>
                  <a:cubicBezTo>
                    <a:pt x="72" y="2342"/>
                    <a:pt x="72" y="2247"/>
                    <a:pt x="84" y="2176"/>
                  </a:cubicBezTo>
                  <a:cubicBezTo>
                    <a:pt x="84" y="2092"/>
                    <a:pt x="96" y="1997"/>
                    <a:pt x="96" y="1925"/>
                  </a:cubicBezTo>
                  <a:cubicBezTo>
                    <a:pt x="120" y="1830"/>
                    <a:pt x="120" y="1759"/>
                    <a:pt x="132" y="1675"/>
                  </a:cubicBezTo>
                  <a:cubicBezTo>
                    <a:pt x="144" y="1580"/>
                    <a:pt x="155" y="1509"/>
                    <a:pt x="179" y="1414"/>
                  </a:cubicBezTo>
                  <a:cubicBezTo>
                    <a:pt x="191" y="1330"/>
                    <a:pt x="215" y="1259"/>
                    <a:pt x="239" y="1163"/>
                  </a:cubicBezTo>
                  <a:cubicBezTo>
                    <a:pt x="263" y="1080"/>
                    <a:pt x="263" y="997"/>
                    <a:pt x="298" y="913"/>
                  </a:cubicBezTo>
                  <a:cubicBezTo>
                    <a:pt x="322" y="842"/>
                    <a:pt x="346" y="747"/>
                    <a:pt x="382" y="675"/>
                  </a:cubicBezTo>
                  <a:cubicBezTo>
                    <a:pt x="417" y="604"/>
                    <a:pt x="441" y="509"/>
                    <a:pt x="489" y="437"/>
                  </a:cubicBezTo>
                  <a:cubicBezTo>
                    <a:pt x="513" y="366"/>
                    <a:pt x="572" y="271"/>
                    <a:pt x="608" y="211"/>
                  </a:cubicBezTo>
                  <a:cubicBezTo>
                    <a:pt x="632" y="151"/>
                    <a:pt x="632" y="163"/>
                    <a:pt x="667" y="128"/>
                  </a:cubicBezTo>
                  <a:cubicBezTo>
                    <a:pt x="679" y="80"/>
                    <a:pt x="679" y="92"/>
                    <a:pt x="691" y="32"/>
                  </a:cubicBezTo>
                  <a:cubicBezTo>
                    <a:pt x="691" y="9"/>
                    <a:pt x="679" y="1"/>
                    <a:pt x="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64" name="Google Shape;20364;p28"/>
            <p:cNvSpPr/>
            <p:nvPr/>
          </p:nvSpPr>
          <p:spPr>
            <a:xfrm>
              <a:off x="3631100" y="2170150"/>
              <a:ext cx="13425" cy="72400"/>
            </a:xfrm>
            <a:custGeom>
              <a:avLst/>
              <a:gdLst/>
              <a:ahLst/>
              <a:cxnLst/>
              <a:rect l="l" t="t" r="r" b="b"/>
              <a:pathLst>
                <a:path w="537" h="2896" extrusionOk="0">
                  <a:moveTo>
                    <a:pt x="492" y="0"/>
                  </a:moveTo>
                  <a:cubicBezTo>
                    <a:pt x="466" y="0"/>
                    <a:pt x="435" y="13"/>
                    <a:pt x="429" y="32"/>
                  </a:cubicBezTo>
                  <a:cubicBezTo>
                    <a:pt x="417" y="56"/>
                    <a:pt x="417" y="44"/>
                    <a:pt x="393" y="56"/>
                  </a:cubicBezTo>
                  <a:cubicBezTo>
                    <a:pt x="381" y="91"/>
                    <a:pt x="381" y="79"/>
                    <a:pt x="369" y="115"/>
                  </a:cubicBezTo>
                  <a:cubicBezTo>
                    <a:pt x="358" y="163"/>
                    <a:pt x="310" y="258"/>
                    <a:pt x="274" y="329"/>
                  </a:cubicBezTo>
                  <a:cubicBezTo>
                    <a:pt x="250" y="389"/>
                    <a:pt x="215" y="460"/>
                    <a:pt x="203" y="532"/>
                  </a:cubicBezTo>
                  <a:cubicBezTo>
                    <a:pt x="179" y="615"/>
                    <a:pt x="155" y="687"/>
                    <a:pt x="143" y="746"/>
                  </a:cubicBezTo>
                  <a:cubicBezTo>
                    <a:pt x="131" y="806"/>
                    <a:pt x="119" y="889"/>
                    <a:pt x="96" y="972"/>
                  </a:cubicBezTo>
                  <a:cubicBezTo>
                    <a:pt x="84" y="1044"/>
                    <a:pt x="60" y="1115"/>
                    <a:pt x="36" y="1187"/>
                  </a:cubicBezTo>
                  <a:cubicBezTo>
                    <a:pt x="24" y="1270"/>
                    <a:pt x="24" y="1341"/>
                    <a:pt x="12" y="1413"/>
                  </a:cubicBezTo>
                  <a:cubicBezTo>
                    <a:pt x="12" y="1484"/>
                    <a:pt x="0" y="1568"/>
                    <a:pt x="0" y="1639"/>
                  </a:cubicBezTo>
                  <a:lnTo>
                    <a:pt x="0" y="1865"/>
                  </a:lnTo>
                  <a:cubicBezTo>
                    <a:pt x="0" y="1937"/>
                    <a:pt x="12" y="2020"/>
                    <a:pt x="12" y="2080"/>
                  </a:cubicBezTo>
                  <a:lnTo>
                    <a:pt x="12" y="2175"/>
                  </a:lnTo>
                  <a:cubicBezTo>
                    <a:pt x="24" y="2258"/>
                    <a:pt x="72" y="2580"/>
                    <a:pt x="84" y="2663"/>
                  </a:cubicBezTo>
                  <a:cubicBezTo>
                    <a:pt x="96" y="2758"/>
                    <a:pt x="119" y="2770"/>
                    <a:pt x="131" y="2818"/>
                  </a:cubicBezTo>
                  <a:cubicBezTo>
                    <a:pt x="143" y="2854"/>
                    <a:pt x="143" y="2854"/>
                    <a:pt x="155" y="2877"/>
                  </a:cubicBezTo>
                  <a:cubicBezTo>
                    <a:pt x="173" y="2889"/>
                    <a:pt x="185" y="2895"/>
                    <a:pt x="192" y="2895"/>
                  </a:cubicBezTo>
                  <a:cubicBezTo>
                    <a:pt x="200" y="2895"/>
                    <a:pt x="203" y="2889"/>
                    <a:pt x="203" y="2877"/>
                  </a:cubicBezTo>
                  <a:cubicBezTo>
                    <a:pt x="203" y="2842"/>
                    <a:pt x="203" y="2794"/>
                    <a:pt x="191" y="2735"/>
                  </a:cubicBezTo>
                  <a:cubicBezTo>
                    <a:pt x="179" y="2675"/>
                    <a:pt x="155" y="2604"/>
                    <a:pt x="143" y="2532"/>
                  </a:cubicBezTo>
                  <a:cubicBezTo>
                    <a:pt x="131" y="2473"/>
                    <a:pt x="119" y="2377"/>
                    <a:pt x="119" y="2306"/>
                  </a:cubicBezTo>
                  <a:cubicBezTo>
                    <a:pt x="96" y="2234"/>
                    <a:pt x="96" y="2163"/>
                    <a:pt x="84" y="2080"/>
                  </a:cubicBezTo>
                  <a:lnTo>
                    <a:pt x="84" y="1865"/>
                  </a:lnTo>
                  <a:cubicBezTo>
                    <a:pt x="84" y="1782"/>
                    <a:pt x="84" y="1711"/>
                    <a:pt x="96" y="1639"/>
                  </a:cubicBezTo>
                  <a:cubicBezTo>
                    <a:pt x="96" y="1568"/>
                    <a:pt x="96" y="1484"/>
                    <a:pt x="119" y="1413"/>
                  </a:cubicBezTo>
                  <a:cubicBezTo>
                    <a:pt x="131" y="1341"/>
                    <a:pt x="143" y="1270"/>
                    <a:pt x="143" y="1211"/>
                  </a:cubicBezTo>
                  <a:cubicBezTo>
                    <a:pt x="167" y="1127"/>
                    <a:pt x="179" y="1056"/>
                    <a:pt x="191" y="996"/>
                  </a:cubicBezTo>
                  <a:cubicBezTo>
                    <a:pt x="203" y="925"/>
                    <a:pt x="227" y="853"/>
                    <a:pt x="238" y="794"/>
                  </a:cubicBezTo>
                  <a:cubicBezTo>
                    <a:pt x="250" y="710"/>
                    <a:pt x="298" y="651"/>
                    <a:pt x="310" y="579"/>
                  </a:cubicBezTo>
                  <a:cubicBezTo>
                    <a:pt x="346" y="520"/>
                    <a:pt x="358" y="449"/>
                    <a:pt x="381" y="377"/>
                  </a:cubicBezTo>
                  <a:cubicBezTo>
                    <a:pt x="417" y="318"/>
                    <a:pt x="453" y="222"/>
                    <a:pt x="477" y="175"/>
                  </a:cubicBezTo>
                  <a:cubicBezTo>
                    <a:pt x="500" y="139"/>
                    <a:pt x="500" y="139"/>
                    <a:pt x="512" y="103"/>
                  </a:cubicBezTo>
                  <a:cubicBezTo>
                    <a:pt x="536" y="79"/>
                    <a:pt x="536" y="79"/>
                    <a:pt x="536" y="32"/>
                  </a:cubicBezTo>
                  <a:cubicBezTo>
                    <a:pt x="536" y="10"/>
                    <a:pt x="516" y="0"/>
                    <a:pt x="4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65" name="Google Shape;20365;p28"/>
            <p:cNvSpPr/>
            <p:nvPr/>
          </p:nvSpPr>
          <p:spPr>
            <a:xfrm>
              <a:off x="3644500" y="2185725"/>
              <a:ext cx="8050" cy="55775"/>
            </a:xfrm>
            <a:custGeom>
              <a:avLst/>
              <a:gdLst/>
              <a:ahLst/>
              <a:cxnLst/>
              <a:rect l="l" t="t" r="r" b="b"/>
              <a:pathLst>
                <a:path w="322" h="2231" extrusionOk="0">
                  <a:moveTo>
                    <a:pt x="276" y="0"/>
                  </a:moveTo>
                  <a:cubicBezTo>
                    <a:pt x="250" y="0"/>
                    <a:pt x="216" y="14"/>
                    <a:pt x="203" y="28"/>
                  </a:cubicBezTo>
                  <a:cubicBezTo>
                    <a:pt x="191" y="64"/>
                    <a:pt x="191" y="40"/>
                    <a:pt x="179" y="64"/>
                  </a:cubicBezTo>
                  <a:cubicBezTo>
                    <a:pt x="155" y="76"/>
                    <a:pt x="155" y="76"/>
                    <a:pt x="155" y="99"/>
                  </a:cubicBezTo>
                  <a:cubicBezTo>
                    <a:pt x="143" y="135"/>
                    <a:pt x="131" y="218"/>
                    <a:pt x="119" y="266"/>
                  </a:cubicBezTo>
                  <a:cubicBezTo>
                    <a:pt x="107" y="314"/>
                    <a:pt x="83" y="385"/>
                    <a:pt x="72" y="445"/>
                  </a:cubicBezTo>
                  <a:cubicBezTo>
                    <a:pt x="60" y="504"/>
                    <a:pt x="60" y="564"/>
                    <a:pt x="48" y="623"/>
                  </a:cubicBezTo>
                  <a:cubicBezTo>
                    <a:pt x="24" y="683"/>
                    <a:pt x="24" y="742"/>
                    <a:pt x="24" y="802"/>
                  </a:cubicBezTo>
                  <a:cubicBezTo>
                    <a:pt x="24" y="861"/>
                    <a:pt x="0" y="921"/>
                    <a:pt x="0" y="980"/>
                  </a:cubicBezTo>
                  <a:lnTo>
                    <a:pt x="0" y="1159"/>
                  </a:lnTo>
                  <a:cubicBezTo>
                    <a:pt x="0" y="1219"/>
                    <a:pt x="0" y="1278"/>
                    <a:pt x="12" y="1338"/>
                  </a:cubicBezTo>
                  <a:cubicBezTo>
                    <a:pt x="12" y="1397"/>
                    <a:pt x="24" y="1457"/>
                    <a:pt x="48" y="1516"/>
                  </a:cubicBezTo>
                  <a:cubicBezTo>
                    <a:pt x="60" y="1576"/>
                    <a:pt x="72" y="1635"/>
                    <a:pt x="72" y="1683"/>
                  </a:cubicBezTo>
                  <a:cubicBezTo>
                    <a:pt x="83" y="1731"/>
                    <a:pt x="72" y="1683"/>
                    <a:pt x="83" y="1754"/>
                  </a:cubicBezTo>
                  <a:cubicBezTo>
                    <a:pt x="107" y="1814"/>
                    <a:pt x="179" y="2052"/>
                    <a:pt x="203" y="2123"/>
                  </a:cubicBezTo>
                  <a:cubicBezTo>
                    <a:pt x="238" y="2183"/>
                    <a:pt x="238" y="2207"/>
                    <a:pt x="250" y="2231"/>
                  </a:cubicBezTo>
                  <a:cubicBezTo>
                    <a:pt x="286" y="2195"/>
                    <a:pt x="286" y="2195"/>
                    <a:pt x="310" y="2195"/>
                  </a:cubicBezTo>
                  <a:cubicBezTo>
                    <a:pt x="310" y="2159"/>
                    <a:pt x="298" y="2135"/>
                    <a:pt x="286" y="2088"/>
                  </a:cubicBezTo>
                  <a:cubicBezTo>
                    <a:pt x="262" y="2040"/>
                    <a:pt x="238" y="1981"/>
                    <a:pt x="226" y="1933"/>
                  </a:cubicBezTo>
                  <a:cubicBezTo>
                    <a:pt x="203" y="1897"/>
                    <a:pt x="191" y="1838"/>
                    <a:pt x="179" y="1778"/>
                  </a:cubicBezTo>
                  <a:cubicBezTo>
                    <a:pt x="167" y="1719"/>
                    <a:pt x="143" y="1671"/>
                    <a:pt x="131" y="1611"/>
                  </a:cubicBezTo>
                  <a:cubicBezTo>
                    <a:pt x="119" y="1552"/>
                    <a:pt x="119" y="1492"/>
                    <a:pt x="119" y="1445"/>
                  </a:cubicBezTo>
                  <a:cubicBezTo>
                    <a:pt x="119" y="1385"/>
                    <a:pt x="107" y="1326"/>
                    <a:pt x="107" y="1278"/>
                  </a:cubicBezTo>
                  <a:cubicBezTo>
                    <a:pt x="107" y="1230"/>
                    <a:pt x="83" y="1159"/>
                    <a:pt x="83" y="1111"/>
                  </a:cubicBezTo>
                  <a:cubicBezTo>
                    <a:pt x="83" y="1052"/>
                    <a:pt x="83" y="992"/>
                    <a:pt x="107" y="957"/>
                  </a:cubicBezTo>
                  <a:cubicBezTo>
                    <a:pt x="107" y="897"/>
                    <a:pt x="119" y="838"/>
                    <a:pt x="119" y="790"/>
                  </a:cubicBezTo>
                  <a:cubicBezTo>
                    <a:pt x="119" y="730"/>
                    <a:pt x="119" y="671"/>
                    <a:pt x="131" y="623"/>
                  </a:cubicBezTo>
                  <a:cubicBezTo>
                    <a:pt x="143" y="564"/>
                    <a:pt x="167" y="516"/>
                    <a:pt x="179" y="457"/>
                  </a:cubicBezTo>
                  <a:cubicBezTo>
                    <a:pt x="191" y="397"/>
                    <a:pt x="203" y="337"/>
                    <a:pt x="226" y="302"/>
                  </a:cubicBezTo>
                  <a:cubicBezTo>
                    <a:pt x="238" y="254"/>
                    <a:pt x="262" y="183"/>
                    <a:pt x="286" y="147"/>
                  </a:cubicBezTo>
                  <a:cubicBezTo>
                    <a:pt x="298" y="99"/>
                    <a:pt x="310" y="123"/>
                    <a:pt x="310" y="87"/>
                  </a:cubicBezTo>
                  <a:cubicBezTo>
                    <a:pt x="310" y="64"/>
                    <a:pt x="322" y="64"/>
                    <a:pt x="310" y="28"/>
                  </a:cubicBezTo>
                  <a:cubicBezTo>
                    <a:pt x="310" y="8"/>
                    <a:pt x="295" y="0"/>
                    <a:pt x="2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66" name="Google Shape;20366;p28"/>
            <p:cNvSpPr/>
            <p:nvPr/>
          </p:nvSpPr>
          <p:spPr>
            <a:xfrm>
              <a:off x="3652525" y="2208550"/>
              <a:ext cx="7475" cy="35925"/>
            </a:xfrm>
            <a:custGeom>
              <a:avLst/>
              <a:gdLst/>
              <a:ahLst/>
              <a:cxnLst/>
              <a:rect l="l" t="t" r="r" b="b"/>
              <a:pathLst>
                <a:path w="299" h="1437" extrusionOk="0">
                  <a:moveTo>
                    <a:pt x="298" y="1425"/>
                  </a:moveTo>
                  <a:cubicBezTo>
                    <a:pt x="292" y="1431"/>
                    <a:pt x="292" y="1434"/>
                    <a:pt x="294" y="1434"/>
                  </a:cubicBezTo>
                  <a:cubicBezTo>
                    <a:pt x="295" y="1434"/>
                    <a:pt x="298" y="1431"/>
                    <a:pt x="298" y="1425"/>
                  </a:cubicBezTo>
                  <a:close/>
                  <a:moveTo>
                    <a:pt x="183" y="1"/>
                  </a:moveTo>
                  <a:cubicBezTo>
                    <a:pt x="170" y="1"/>
                    <a:pt x="160" y="4"/>
                    <a:pt x="155" y="8"/>
                  </a:cubicBezTo>
                  <a:cubicBezTo>
                    <a:pt x="149" y="20"/>
                    <a:pt x="146" y="20"/>
                    <a:pt x="142" y="20"/>
                  </a:cubicBezTo>
                  <a:cubicBezTo>
                    <a:pt x="138" y="20"/>
                    <a:pt x="132" y="20"/>
                    <a:pt x="120" y="32"/>
                  </a:cubicBezTo>
                  <a:cubicBezTo>
                    <a:pt x="108" y="44"/>
                    <a:pt x="120" y="44"/>
                    <a:pt x="108" y="56"/>
                  </a:cubicBezTo>
                  <a:cubicBezTo>
                    <a:pt x="96" y="91"/>
                    <a:pt x="84" y="127"/>
                    <a:pt x="84" y="163"/>
                  </a:cubicBezTo>
                  <a:cubicBezTo>
                    <a:pt x="60" y="186"/>
                    <a:pt x="48" y="234"/>
                    <a:pt x="48" y="282"/>
                  </a:cubicBezTo>
                  <a:cubicBezTo>
                    <a:pt x="36" y="329"/>
                    <a:pt x="36" y="353"/>
                    <a:pt x="36" y="401"/>
                  </a:cubicBezTo>
                  <a:lnTo>
                    <a:pt x="36" y="520"/>
                  </a:lnTo>
                  <a:cubicBezTo>
                    <a:pt x="36" y="567"/>
                    <a:pt x="1" y="591"/>
                    <a:pt x="1" y="639"/>
                  </a:cubicBezTo>
                  <a:cubicBezTo>
                    <a:pt x="1" y="687"/>
                    <a:pt x="24" y="710"/>
                    <a:pt x="24" y="758"/>
                  </a:cubicBezTo>
                  <a:cubicBezTo>
                    <a:pt x="24" y="806"/>
                    <a:pt x="24" y="829"/>
                    <a:pt x="36" y="877"/>
                  </a:cubicBezTo>
                  <a:cubicBezTo>
                    <a:pt x="36" y="925"/>
                    <a:pt x="48" y="948"/>
                    <a:pt x="60" y="996"/>
                  </a:cubicBezTo>
                  <a:cubicBezTo>
                    <a:pt x="84" y="1020"/>
                    <a:pt x="96" y="1068"/>
                    <a:pt x="96" y="1103"/>
                  </a:cubicBezTo>
                  <a:cubicBezTo>
                    <a:pt x="108" y="1127"/>
                    <a:pt x="96" y="1103"/>
                    <a:pt x="108" y="1139"/>
                  </a:cubicBezTo>
                  <a:cubicBezTo>
                    <a:pt x="120" y="1187"/>
                    <a:pt x="203" y="1341"/>
                    <a:pt x="215" y="1377"/>
                  </a:cubicBezTo>
                  <a:cubicBezTo>
                    <a:pt x="227" y="1425"/>
                    <a:pt x="239" y="1425"/>
                    <a:pt x="263" y="1437"/>
                  </a:cubicBezTo>
                  <a:cubicBezTo>
                    <a:pt x="274" y="1425"/>
                    <a:pt x="274" y="1425"/>
                    <a:pt x="298" y="1425"/>
                  </a:cubicBezTo>
                  <a:cubicBezTo>
                    <a:pt x="298" y="1413"/>
                    <a:pt x="298" y="1377"/>
                    <a:pt x="286" y="1353"/>
                  </a:cubicBezTo>
                  <a:lnTo>
                    <a:pt x="239" y="1258"/>
                  </a:lnTo>
                  <a:cubicBezTo>
                    <a:pt x="227" y="1234"/>
                    <a:pt x="215" y="1187"/>
                    <a:pt x="203" y="1163"/>
                  </a:cubicBezTo>
                  <a:cubicBezTo>
                    <a:pt x="179" y="1127"/>
                    <a:pt x="167" y="1079"/>
                    <a:pt x="155" y="1056"/>
                  </a:cubicBezTo>
                  <a:cubicBezTo>
                    <a:pt x="143" y="1020"/>
                    <a:pt x="143" y="984"/>
                    <a:pt x="143" y="948"/>
                  </a:cubicBezTo>
                  <a:cubicBezTo>
                    <a:pt x="143" y="925"/>
                    <a:pt x="120" y="877"/>
                    <a:pt x="120" y="841"/>
                  </a:cubicBezTo>
                  <a:cubicBezTo>
                    <a:pt x="120" y="818"/>
                    <a:pt x="108" y="770"/>
                    <a:pt x="108" y="746"/>
                  </a:cubicBezTo>
                  <a:lnTo>
                    <a:pt x="108" y="639"/>
                  </a:lnTo>
                  <a:cubicBezTo>
                    <a:pt x="108" y="603"/>
                    <a:pt x="120" y="567"/>
                    <a:pt x="120" y="532"/>
                  </a:cubicBezTo>
                  <a:lnTo>
                    <a:pt x="120" y="425"/>
                  </a:lnTo>
                  <a:cubicBezTo>
                    <a:pt x="120" y="401"/>
                    <a:pt x="155" y="353"/>
                    <a:pt x="155" y="329"/>
                  </a:cubicBezTo>
                  <a:cubicBezTo>
                    <a:pt x="167" y="294"/>
                    <a:pt x="167" y="246"/>
                    <a:pt x="179" y="222"/>
                  </a:cubicBezTo>
                  <a:cubicBezTo>
                    <a:pt x="203" y="186"/>
                    <a:pt x="215" y="151"/>
                    <a:pt x="227" y="115"/>
                  </a:cubicBezTo>
                  <a:cubicBezTo>
                    <a:pt x="239" y="91"/>
                    <a:pt x="239" y="103"/>
                    <a:pt x="239" y="67"/>
                  </a:cubicBezTo>
                  <a:lnTo>
                    <a:pt x="239" y="32"/>
                  </a:lnTo>
                  <a:cubicBezTo>
                    <a:pt x="231" y="9"/>
                    <a:pt x="204" y="1"/>
                    <a:pt x="1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67" name="Google Shape;20367;p28"/>
            <p:cNvSpPr/>
            <p:nvPr/>
          </p:nvSpPr>
          <p:spPr>
            <a:xfrm>
              <a:off x="4038000" y="2392750"/>
              <a:ext cx="129450" cy="43975"/>
            </a:xfrm>
            <a:custGeom>
              <a:avLst/>
              <a:gdLst/>
              <a:ahLst/>
              <a:cxnLst/>
              <a:rect l="l" t="t" r="r" b="b"/>
              <a:pathLst>
                <a:path w="5178" h="1759" extrusionOk="0">
                  <a:moveTo>
                    <a:pt x="37" y="1"/>
                  </a:moveTo>
                  <a:cubicBezTo>
                    <a:pt x="0" y="1"/>
                    <a:pt x="39" y="122"/>
                    <a:pt x="60" y="153"/>
                  </a:cubicBezTo>
                  <a:cubicBezTo>
                    <a:pt x="95" y="200"/>
                    <a:pt x="84" y="188"/>
                    <a:pt x="107" y="236"/>
                  </a:cubicBezTo>
                  <a:cubicBezTo>
                    <a:pt x="143" y="272"/>
                    <a:pt x="119" y="260"/>
                    <a:pt x="203" y="319"/>
                  </a:cubicBezTo>
                  <a:cubicBezTo>
                    <a:pt x="262" y="391"/>
                    <a:pt x="405" y="534"/>
                    <a:pt x="500" y="617"/>
                  </a:cubicBezTo>
                  <a:cubicBezTo>
                    <a:pt x="596" y="712"/>
                    <a:pt x="715" y="808"/>
                    <a:pt x="834" y="891"/>
                  </a:cubicBezTo>
                  <a:cubicBezTo>
                    <a:pt x="953" y="962"/>
                    <a:pt x="1072" y="1058"/>
                    <a:pt x="1191" y="1129"/>
                  </a:cubicBezTo>
                  <a:cubicBezTo>
                    <a:pt x="1310" y="1200"/>
                    <a:pt x="1453" y="1260"/>
                    <a:pt x="1584" y="1320"/>
                  </a:cubicBezTo>
                  <a:cubicBezTo>
                    <a:pt x="1715" y="1379"/>
                    <a:pt x="1834" y="1450"/>
                    <a:pt x="1965" y="1498"/>
                  </a:cubicBezTo>
                  <a:cubicBezTo>
                    <a:pt x="2108" y="1546"/>
                    <a:pt x="2239" y="1593"/>
                    <a:pt x="2381" y="1617"/>
                  </a:cubicBezTo>
                  <a:cubicBezTo>
                    <a:pt x="2524" y="1653"/>
                    <a:pt x="2667" y="1677"/>
                    <a:pt x="2798" y="1712"/>
                  </a:cubicBezTo>
                  <a:cubicBezTo>
                    <a:pt x="2941" y="1724"/>
                    <a:pt x="3096" y="1736"/>
                    <a:pt x="3239" y="1748"/>
                  </a:cubicBezTo>
                  <a:cubicBezTo>
                    <a:pt x="3282" y="1756"/>
                    <a:pt x="3333" y="1759"/>
                    <a:pt x="3384" y="1759"/>
                  </a:cubicBezTo>
                  <a:cubicBezTo>
                    <a:pt x="3486" y="1759"/>
                    <a:pt x="3592" y="1748"/>
                    <a:pt x="3655" y="1748"/>
                  </a:cubicBezTo>
                  <a:lnTo>
                    <a:pt x="3798" y="1748"/>
                  </a:lnTo>
                  <a:cubicBezTo>
                    <a:pt x="4155" y="1724"/>
                    <a:pt x="4453" y="1677"/>
                    <a:pt x="4787" y="1593"/>
                  </a:cubicBezTo>
                  <a:cubicBezTo>
                    <a:pt x="4858" y="1570"/>
                    <a:pt x="4977" y="1534"/>
                    <a:pt x="5037" y="1510"/>
                  </a:cubicBezTo>
                  <a:cubicBezTo>
                    <a:pt x="5096" y="1498"/>
                    <a:pt x="5120" y="1486"/>
                    <a:pt x="5156" y="1474"/>
                  </a:cubicBezTo>
                  <a:cubicBezTo>
                    <a:pt x="5173" y="1457"/>
                    <a:pt x="5178" y="1446"/>
                    <a:pt x="5156" y="1446"/>
                  </a:cubicBezTo>
                  <a:cubicBezTo>
                    <a:pt x="5148" y="1446"/>
                    <a:pt x="5136" y="1447"/>
                    <a:pt x="5120" y="1450"/>
                  </a:cubicBezTo>
                  <a:cubicBezTo>
                    <a:pt x="5060" y="1474"/>
                    <a:pt x="4977" y="1486"/>
                    <a:pt x="4882" y="1510"/>
                  </a:cubicBezTo>
                  <a:cubicBezTo>
                    <a:pt x="4787" y="1546"/>
                    <a:pt x="4620" y="1593"/>
                    <a:pt x="4501" y="1617"/>
                  </a:cubicBezTo>
                  <a:cubicBezTo>
                    <a:pt x="4370" y="1653"/>
                    <a:pt x="4215" y="1665"/>
                    <a:pt x="4084" y="1677"/>
                  </a:cubicBezTo>
                  <a:cubicBezTo>
                    <a:pt x="3953" y="1689"/>
                    <a:pt x="3798" y="1701"/>
                    <a:pt x="3667" y="1701"/>
                  </a:cubicBezTo>
                  <a:cubicBezTo>
                    <a:pt x="3536" y="1701"/>
                    <a:pt x="3382" y="1689"/>
                    <a:pt x="3251" y="1689"/>
                  </a:cubicBezTo>
                  <a:cubicBezTo>
                    <a:pt x="3120" y="1677"/>
                    <a:pt x="2965" y="1665"/>
                    <a:pt x="2834" y="1629"/>
                  </a:cubicBezTo>
                  <a:cubicBezTo>
                    <a:pt x="2703" y="1605"/>
                    <a:pt x="2560" y="1581"/>
                    <a:pt x="2417" y="1546"/>
                  </a:cubicBezTo>
                  <a:lnTo>
                    <a:pt x="2012" y="1403"/>
                  </a:lnTo>
                  <a:cubicBezTo>
                    <a:pt x="1881" y="1367"/>
                    <a:pt x="1762" y="1308"/>
                    <a:pt x="1631" y="1248"/>
                  </a:cubicBezTo>
                  <a:cubicBezTo>
                    <a:pt x="1488" y="1189"/>
                    <a:pt x="1369" y="1129"/>
                    <a:pt x="1250" y="1046"/>
                  </a:cubicBezTo>
                  <a:cubicBezTo>
                    <a:pt x="1131" y="974"/>
                    <a:pt x="1012" y="891"/>
                    <a:pt x="917" y="808"/>
                  </a:cubicBezTo>
                  <a:cubicBezTo>
                    <a:pt x="810" y="736"/>
                    <a:pt x="691" y="629"/>
                    <a:pt x="584" y="546"/>
                  </a:cubicBezTo>
                  <a:cubicBezTo>
                    <a:pt x="476" y="450"/>
                    <a:pt x="357" y="319"/>
                    <a:pt x="286" y="248"/>
                  </a:cubicBezTo>
                  <a:cubicBezTo>
                    <a:pt x="215" y="177"/>
                    <a:pt x="226" y="177"/>
                    <a:pt x="179" y="117"/>
                  </a:cubicBezTo>
                  <a:cubicBezTo>
                    <a:pt x="143" y="69"/>
                    <a:pt x="143" y="69"/>
                    <a:pt x="60" y="10"/>
                  </a:cubicBezTo>
                  <a:cubicBezTo>
                    <a:pt x="50" y="4"/>
                    <a:pt x="43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68" name="Google Shape;20368;p28"/>
            <p:cNvSpPr/>
            <p:nvPr/>
          </p:nvSpPr>
          <p:spPr>
            <a:xfrm>
              <a:off x="4066875" y="2390400"/>
              <a:ext cx="77700" cy="30250"/>
            </a:xfrm>
            <a:custGeom>
              <a:avLst/>
              <a:gdLst/>
              <a:ahLst/>
              <a:cxnLst/>
              <a:rect l="l" t="t" r="r" b="b"/>
              <a:pathLst>
                <a:path w="3108" h="1210" extrusionOk="0">
                  <a:moveTo>
                    <a:pt x="51" y="1"/>
                  </a:moveTo>
                  <a:cubicBezTo>
                    <a:pt x="17" y="1"/>
                    <a:pt x="0" y="74"/>
                    <a:pt x="0" y="104"/>
                  </a:cubicBezTo>
                  <a:cubicBezTo>
                    <a:pt x="12" y="151"/>
                    <a:pt x="0" y="128"/>
                    <a:pt x="12" y="163"/>
                  </a:cubicBezTo>
                  <a:cubicBezTo>
                    <a:pt x="24" y="187"/>
                    <a:pt x="12" y="187"/>
                    <a:pt x="36" y="235"/>
                  </a:cubicBezTo>
                  <a:cubicBezTo>
                    <a:pt x="72" y="294"/>
                    <a:pt x="131" y="401"/>
                    <a:pt x="191" y="473"/>
                  </a:cubicBezTo>
                  <a:cubicBezTo>
                    <a:pt x="238" y="544"/>
                    <a:pt x="310" y="628"/>
                    <a:pt x="369" y="687"/>
                  </a:cubicBezTo>
                  <a:cubicBezTo>
                    <a:pt x="429" y="747"/>
                    <a:pt x="500" y="806"/>
                    <a:pt x="572" y="842"/>
                  </a:cubicBezTo>
                  <a:cubicBezTo>
                    <a:pt x="655" y="890"/>
                    <a:pt x="738" y="937"/>
                    <a:pt x="810" y="985"/>
                  </a:cubicBezTo>
                  <a:cubicBezTo>
                    <a:pt x="905" y="1021"/>
                    <a:pt x="965" y="1068"/>
                    <a:pt x="1048" y="1104"/>
                  </a:cubicBezTo>
                  <a:cubicBezTo>
                    <a:pt x="1143" y="1128"/>
                    <a:pt x="1226" y="1140"/>
                    <a:pt x="1322" y="1163"/>
                  </a:cubicBezTo>
                  <a:lnTo>
                    <a:pt x="1584" y="1199"/>
                  </a:lnTo>
                  <a:cubicBezTo>
                    <a:pt x="1615" y="1207"/>
                    <a:pt x="1646" y="1210"/>
                    <a:pt x="1676" y="1210"/>
                  </a:cubicBezTo>
                  <a:cubicBezTo>
                    <a:pt x="1736" y="1210"/>
                    <a:pt x="1794" y="1199"/>
                    <a:pt x="1857" y="1199"/>
                  </a:cubicBezTo>
                  <a:cubicBezTo>
                    <a:pt x="1941" y="1199"/>
                    <a:pt x="2036" y="1187"/>
                    <a:pt x="2119" y="1187"/>
                  </a:cubicBezTo>
                  <a:lnTo>
                    <a:pt x="2227" y="1187"/>
                  </a:lnTo>
                  <a:cubicBezTo>
                    <a:pt x="2346" y="1175"/>
                    <a:pt x="2655" y="1140"/>
                    <a:pt x="2822" y="1116"/>
                  </a:cubicBezTo>
                  <a:cubicBezTo>
                    <a:pt x="2834" y="1116"/>
                    <a:pt x="2953" y="1104"/>
                    <a:pt x="2989" y="1080"/>
                  </a:cubicBezTo>
                  <a:cubicBezTo>
                    <a:pt x="3012" y="1080"/>
                    <a:pt x="3048" y="1068"/>
                    <a:pt x="3060" y="1068"/>
                  </a:cubicBezTo>
                  <a:cubicBezTo>
                    <a:pt x="3072" y="1056"/>
                    <a:pt x="3108" y="1044"/>
                    <a:pt x="3048" y="1044"/>
                  </a:cubicBezTo>
                  <a:lnTo>
                    <a:pt x="2881" y="1044"/>
                  </a:lnTo>
                  <a:cubicBezTo>
                    <a:pt x="2798" y="1056"/>
                    <a:pt x="2500" y="1092"/>
                    <a:pt x="2393" y="1104"/>
                  </a:cubicBezTo>
                  <a:cubicBezTo>
                    <a:pt x="2274" y="1116"/>
                    <a:pt x="2215" y="1116"/>
                    <a:pt x="2119" y="1128"/>
                  </a:cubicBezTo>
                  <a:lnTo>
                    <a:pt x="1857" y="1128"/>
                  </a:lnTo>
                  <a:cubicBezTo>
                    <a:pt x="1762" y="1128"/>
                    <a:pt x="1679" y="1116"/>
                    <a:pt x="1584" y="1116"/>
                  </a:cubicBezTo>
                  <a:cubicBezTo>
                    <a:pt x="1500" y="1104"/>
                    <a:pt x="1405" y="1104"/>
                    <a:pt x="1334" y="1068"/>
                  </a:cubicBezTo>
                  <a:cubicBezTo>
                    <a:pt x="1250" y="1056"/>
                    <a:pt x="1167" y="1021"/>
                    <a:pt x="1084" y="997"/>
                  </a:cubicBezTo>
                  <a:cubicBezTo>
                    <a:pt x="988" y="961"/>
                    <a:pt x="917" y="925"/>
                    <a:pt x="845" y="890"/>
                  </a:cubicBezTo>
                  <a:cubicBezTo>
                    <a:pt x="774" y="842"/>
                    <a:pt x="691" y="818"/>
                    <a:pt x="619" y="771"/>
                  </a:cubicBezTo>
                  <a:cubicBezTo>
                    <a:pt x="548" y="723"/>
                    <a:pt x="488" y="652"/>
                    <a:pt x="429" y="592"/>
                  </a:cubicBezTo>
                  <a:cubicBezTo>
                    <a:pt x="369" y="532"/>
                    <a:pt x="310" y="473"/>
                    <a:pt x="262" y="401"/>
                  </a:cubicBezTo>
                  <a:cubicBezTo>
                    <a:pt x="214" y="342"/>
                    <a:pt x="155" y="235"/>
                    <a:pt x="143" y="175"/>
                  </a:cubicBezTo>
                  <a:cubicBezTo>
                    <a:pt x="119" y="116"/>
                    <a:pt x="131" y="116"/>
                    <a:pt x="119" y="92"/>
                  </a:cubicBezTo>
                  <a:cubicBezTo>
                    <a:pt x="95" y="56"/>
                    <a:pt x="95" y="56"/>
                    <a:pt x="72" y="9"/>
                  </a:cubicBezTo>
                  <a:cubicBezTo>
                    <a:pt x="64" y="3"/>
                    <a:pt x="57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69" name="Google Shape;20369;p28"/>
            <p:cNvSpPr/>
            <p:nvPr/>
          </p:nvSpPr>
          <p:spPr>
            <a:xfrm>
              <a:off x="3999925" y="3295050"/>
              <a:ext cx="53575" cy="36775"/>
            </a:xfrm>
            <a:custGeom>
              <a:avLst/>
              <a:gdLst/>
              <a:ahLst/>
              <a:cxnLst/>
              <a:rect l="l" t="t" r="r" b="b"/>
              <a:pathLst>
                <a:path w="2143" h="1471" extrusionOk="0">
                  <a:moveTo>
                    <a:pt x="56" y="1"/>
                  </a:moveTo>
                  <a:cubicBezTo>
                    <a:pt x="26" y="1"/>
                    <a:pt x="1" y="57"/>
                    <a:pt x="11" y="77"/>
                  </a:cubicBezTo>
                  <a:cubicBezTo>
                    <a:pt x="23" y="113"/>
                    <a:pt x="11" y="101"/>
                    <a:pt x="11" y="125"/>
                  </a:cubicBezTo>
                  <a:cubicBezTo>
                    <a:pt x="23" y="160"/>
                    <a:pt x="11" y="137"/>
                    <a:pt x="35" y="184"/>
                  </a:cubicBezTo>
                  <a:cubicBezTo>
                    <a:pt x="59" y="232"/>
                    <a:pt x="118" y="303"/>
                    <a:pt x="142" y="363"/>
                  </a:cubicBezTo>
                  <a:cubicBezTo>
                    <a:pt x="178" y="422"/>
                    <a:pt x="214" y="482"/>
                    <a:pt x="261" y="529"/>
                  </a:cubicBezTo>
                  <a:cubicBezTo>
                    <a:pt x="309" y="589"/>
                    <a:pt x="356" y="637"/>
                    <a:pt x="392" y="696"/>
                  </a:cubicBezTo>
                  <a:cubicBezTo>
                    <a:pt x="440" y="732"/>
                    <a:pt x="499" y="780"/>
                    <a:pt x="547" y="839"/>
                  </a:cubicBezTo>
                  <a:cubicBezTo>
                    <a:pt x="595" y="887"/>
                    <a:pt x="630" y="946"/>
                    <a:pt x="690" y="994"/>
                  </a:cubicBezTo>
                  <a:cubicBezTo>
                    <a:pt x="749" y="1030"/>
                    <a:pt x="809" y="1065"/>
                    <a:pt x="868" y="1113"/>
                  </a:cubicBezTo>
                  <a:cubicBezTo>
                    <a:pt x="928" y="1149"/>
                    <a:pt x="987" y="1184"/>
                    <a:pt x="1047" y="1220"/>
                  </a:cubicBezTo>
                  <a:cubicBezTo>
                    <a:pt x="1106" y="1244"/>
                    <a:pt x="1166" y="1268"/>
                    <a:pt x="1249" y="1291"/>
                  </a:cubicBezTo>
                  <a:cubicBezTo>
                    <a:pt x="1309" y="1315"/>
                    <a:pt x="1380" y="1327"/>
                    <a:pt x="1440" y="1363"/>
                  </a:cubicBezTo>
                  <a:cubicBezTo>
                    <a:pt x="1499" y="1375"/>
                    <a:pt x="1440" y="1363"/>
                    <a:pt x="1511" y="1399"/>
                  </a:cubicBezTo>
                  <a:cubicBezTo>
                    <a:pt x="1583" y="1422"/>
                    <a:pt x="1868" y="1470"/>
                    <a:pt x="1940" y="1470"/>
                  </a:cubicBezTo>
                  <a:lnTo>
                    <a:pt x="2142" y="1470"/>
                  </a:lnTo>
                  <a:cubicBezTo>
                    <a:pt x="2119" y="1470"/>
                    <a:pt x="2142" y="1458"/>
                    <a:pt x="2107" y="1458"/>
                  </a:cubicBezTo>
                  <a:cubicBezTo>
                    <a:pt x="2083" y="1434"/>
                    <a:pt x="2035" y="1434"/>
                    <a:pt x="1988" y="1434"/>
                  </a:cubicBezTo>
                  <a:cubicBezTo>
                    <a:pt x="1940" y="1434"/>
                    <a:pt x="1868" y="1422"/>
                    <a:pt x="1809" y="1411"/>
                  </a:cubicBezTo>
                  <a:cubicBezTo>
                    <a:pt x="1749" y="1387"/>
                    <a:pt x="1678" y="1375"/>
                    <a:pt x="1618" y="1363"/>
                  </a:cubicBezTo>
                  <a:cubicBezTo>
                    <a:pt x="1559" y="1351"/>
                    <a:pt x="1487" y="1327"/>
                    <a:pt x="1428" y="1303"/>
                  </a:cubicBezTo>
                  <a:lnTo>
                    <a:pt x="1249" y="1220"/>
                  </a:lnTo>
                  <a:lnTo>
                    <a:pt x="1071" y="1125"/>
                  </a:lnTo>
                  <a:cubicBezTo>
                    <a:pt x="1011" y="1089"/>
                    <a:pt x="952" y="1065"/>
                    <a:pt x="904" y="1018"/>
                  </a:cubicBezTo>
                  <a:cubicBezTo>
                    <a:pt x="845" y="970"/>
                    <a:pt x="797" y="946"/>
                    <a:pt x="749" y="899"/>
                  </a:cubicBezTo>
                  <a:cubicBezTo>
                    <a:pt x="714" y="863"/>
                    <a:pt x="654" y="815"/>
                    <a:pt x="606" y="768"/>
                  </a:cubicBezTo>
                  <a:cubicBezTo>
                    <a:pt x="559" y="720"/>
                    <a:pt x="499" y="672"/>
                    <a:pt x="452" y="637"/>
                  </a:cubicBezTo>
                  <a:cubicBezTo>
                    <a:pt x="416" y="589"/>
                    <a:pt x="380" y="529"/>
                    <a:pt x="333" y="470"/>
                  </a:cubicBezTo>
                  <a:cubicBezTo>
                    <a:pt x="297" y="422"/>
                    <a:pt x="261" y="363"/>
                    <a:pt x="237" y="303"/>
                  </a:cubicBezTo>
                  <a:cubicBezTo>
                    <a:pt x="202" y="268"/>
                    <a:pt x="154" y="172"/>
                    <a:pt x="142" y="137"/>
                  </a:cubicBezTo>
                  <a:cubicBezTo>
                    <a:pt x="130" y="101"/>
                    <a:pt x="130" y="101"/>
                    <a:pt x="118" y="65"/>
                  </a:cubicBezTo>
                  <a:cubicBezTo>
                    <a:pt x="94" y="41"/>
                    <a:pt x="94" y="41"/>
                    <a:pt x="71" y="6"/>
                  </a:cubicBezTo>
                  <a:cubicBezTo>
                    <a:pt x="66" y="2"/>
                    <a:pt x="61" y="1"/>
                    <a:pt x="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70" name="Google Shape;20370;p28"/>
            <p:cNvSpPr/>
            <p:nvPr/>
          </p:nvSpPr>
          <p:spPr>
            <a:xfrm>
              <a:off x="4036200" y="3341200"/>
              <a:ext cx="36350" cy="18900"/>
            </a:xfrm>
            <a:custGeom>
              <a:avLst/>
              <a:gdLst/>
              <a:ahLst/>
              <a:cxnLst/>
              <a:rect l="l" t="t" r="r" b="b"/>
              <a:pathLst>
                <a:path w="1454" h="756" extrusionOk="0">
                  <a:moveTo>
                    <a:pt x="1376" y="1"/>
                  </a:moveTo>
                  <a:cubicBezTo>
                    <a:pt x="1368" y="1"/>
                    <a:pt x="1361" y="2"/>
                    <a:pt x="1358" y="5"/>
                  </a:cubicBezTo>
                  <a:cubicBezTo>
                    <a:pt x="1352" y="11"/>
                    <a:pt x="1349" y="11"/>
                    <a:pt x="1345" y="11"/>
                  </a:cubicBezTo>
                  <a:cubicBezTo>
                    <a:pt x="1340" y="11"/>
                    <a:pt x="1334" y="11"/>
                    <a:pt x="1322" y="17"/>
                  </a:cubicBezTo>
                  <a:cubicBezTo>
                    <a:pt x="1310" y="41"/>
                    <a:pt x="1322" y="41"/>
                    <a:pt x="1310" y="53"/>
                  </a:cubicBezTo>
                  <a:cubicBezTo>
                    <a:pt x="1299" y="65"/>
                    <a:pt x="1263" y="112"/>
                    <a:pt x="1239" y="148"/>
                  </a:cubicBezTo>
                  <a:cubicBezTo>
                    <a:pt x="1203" y="172"/>
                    <a:pt x="1191" y="207"/>
                    <a:pt x="1156" y="231"/>
                  </a:cubicBezTo>
                  <a:cubicBezTo>
                    <a:pt x="1132" y="267"/>
                    <a:pt x="1096" y="291"/>
                    <a:pt x="1072" y="303"/>
                  </a:cubicBezTo>
                  <a:cubicBezTo>
                    <a:pt x="1049" y="338"/>
                    <a:pt x="1013" y="362"/>
                    <a:pt x="989" y="386"/>
                  </a:cubicBezTo>
                  <a:cubicBezTo>
                    <a:pt x="953" y="410"/>
                    <a:pt x="906" y="410"/>
                    <a:pt x="882" y="422"/>
                  </a:cubicBezTo>
                  <a:cubicBezTo>
                    <a:pt x="846" y="446"/>
                    <a:pt x="822" y="469"/>
                    <a:pt x="775" y="481"/>
                  </a:cubicBezTo>
                  <a:cubicBezTo>
                    <a:pt x="751" y="505"/>
                    <a:pt x="703" y="517"/>
                    <a:pt x="668" y="541"/>
                  </a:cubicBezTo>
                  <a:cubicBezTo>
                    <a:pt x="644" y="565"/>
                    <a:pt x="596" y="588"/>
                    <a:pt x="560" y="600"/>
                  </a:cubicBezTo>
                  <a:cubicBezTo>
                    <a:pt x="537" y="612"/>
                    <a:pt x="489" y="636"/>
                    <a:pt x="453" y="648"/>
                  </a:cubicBezTo>
                  <a:cubicBezTo>
                    <a:pt x="435" y="654"/>
                    <a:pt x="435" y="654"/>
                    <a:pt x="434" y="654"/>
                  </a:cubicBezTo>
                  <a:cubicBezTo>
                    <a:pt x="432" y="654"/>
                    <a:pt x="429" y="654"/>
                    <a:pt x="406" y="660"/>
                  </a:cubicBezTo>
                  <a:cubicBezTo>
                    <a:pt x="358" y="672"/>
                    <a:pt x="179" y="708"/>
                    <a:pt x="132" y="708"/>
                  </a:cubicBezTo>
                  <a:lnTo>
                    <a:pt x="48" y="708"/>
                  </a:lnTo>
                  <a:cubicBezTo>
                    <a:pt x="36" y="708"/>
                    <a:pt x="13" y="708"/>
                    <a:pt x="13" y="719"/>
                  </a:cubicBezTo>
                  <a:cubicBezTo>
                    <a:pt x="1" y="719"/>
                    <a:pt x="1" y="743"/>
                    <a:pt x="13" y="743"/>
                  </a:cubicBezTo>
                  <a:cubicBezTo>
                    <a:pt x="36" y="743"/>
                    <a:pt x="60" y="755"/>
                    <a:pt x="96" y="755"/>
                  </a:cubicBezTo>
                  <a:cubicBezTo>
                    <a:pt x="120" y="755"/>
                    <a:pt x="179" y="755"/>
                    <a:pt x="215" y="743"/>
                  </a:cubicBezTo>
                  <a:cubicBezTo>
                    <a:pt x="251" y="743"/>
                    <a:pt x="298" y="719"/>
                    <a:pt x="346" y="719"/>
                  </a:cubicBezTo>
                  <a:cubicBezTo>
                    <a:pt x="382" y="719"/>
                    <a:pt x="429" y="708"/>
                    <a:pt x="465" y="696"/>
                  </a:cubicBezTo>
                  <a:cubicBezTo>
                    <a:pt x="501" y="672"/>
                    <a:pt x="548" y="672"/>
                    <a:pt x="596" y="660"/>
                  </a:cubicBezTo>
                  <a:cubicBezTo>
                    <a:pt x="644" y="648"/>
                    <a:pt x="679" y="636"/>
                    <a:pt x="715" y="612"/>
                  </a:cubicBezTo>
                  <a:cubicBezTo>
                    <a:pt x="763" y="600"/>
                    <a:pt x="787" y="588"/>
                    <a:pt x="834" y="565"/>
                  </a:cubicBezTo>
                  <a:cubicBezTo>
                    <a:pt x="882" y="541"/>
                    <a:pt x="906" y="529"/>
                    <a:pt x="953" y="505"/>
                  </a:cubicBezTo>
                  <a:cubicBezTo>
                    <a:pt x="977" y="481"/>
                    <a:pt x="1025" y="458"/>
                    <a:pt x="1060" y="446"/>
                  </a:cubicBezTo>
                  <a:cubicBezTo>
                    <a:pt x="1084" y="410"/>
                    <a:pt x="1120" y="386"/>
                    <a:pt x="1144" y="362"/>
                  </a:cubicBezTo>
                  <a:cubicBezTo>
                    <a:pt x="1179" y="338"/>
                    <a:pt x="1215" y="327"/>
                    <a:pt x="1251" y="291"/>
                  </a:cubicBezTo>
                  <a:lnTo>
                    <a:pt x="1334" y="207"/>
                  </a:lnTo>
                  <a:cubicBezTo>
                    <a:pt x="1370" y="172"/>
                    <a:pt x="1394" y="148"/>
                    <a:pt x="1418" y="112"/>
                  </a:cubicBezTo>
                  <a:cubicBezTo>
                    <a:pt x="1430" y="77"/>
                    <a:pt x="1430" y="100"/>
                    <a:pt x="1441" y="77"/>
                  </a:cubicBezTo>
                  <a:cubicBezTo>
                    <a:pt x="1453" y="65"/>
                    <a:pt x="1453" y="65"/>
                    <a:pt x="1441" y="41"/>
                  </a:cubicBezTo>
                  <a:cubicBezTo>
                    <a:pt x="1441" y="14"/>
                    <a:pt x="1401" y="1"/>
                    <a:pt x="13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71" name="Google Shape;20371;p28"/>
            <p:cNvSpPr/>
            <p:nvPr/>
          </p:nvSpPr>
          <p:spPr>
            <a:xfrm>
              <a:off x="4021675" y="3379675"/>
              <a:ext cx="44300" cy="16725"/>
            </a:xfrm>
            <a:custGeom>
              <a:avLst/>
              <a:gdLst/>
              <a:ahLst/>
              <a:cxnLst/>
              <a:rect l="l" t="t" r="r" b="b"/>
              <a:pathLst>
                <a:path w="1772" h="669" extrusionOk="0">
                  <a:moveTo>
                    <a:pt x="1760" y="645"/>
                  </a:moveTo>
                  <a:cubicBezTo>
                    <a:pt x="1764" y="649"/>
                    <a:pt x="1767" y="650"/>
                    <a:pt x="1768" y="650"/>
                  </a:cubicBezTo>
                  <a:cubicBezTo>
                    <a:pt x="1771" y="650"/>
                    <a:pt x="1768" y="645"/>
                    <a:pt x="1760" y="645"/>
                  </a:cubicBezTo>
                  <a:close/>
                  <a:moveTo>
                    <a:pt x="41" y="1"/>
                  </a:moveTo>
                  <a:cubicBezTo>
                    <a:pt x="19" y="1"/>
                    <a:pt x="0" y="62"/>
                    <a:pt x="22" y="73"/>
                  </a:cubicBezTo>
                  <a:cubicBezTo>
                    <a:pt x="34" y="109"/>
                    <a:pt x="22" y="97"/>
                    <a:pt x="34" y="109"/>
                  </a:cubicBezTo>
                  <a:lnTo>
                    <a:pt x="58" y="133"/>
                  </a:lnTo>
                  <a:cubicBezTo>
                    <a:pt x="94" y="157"/>
                    <a:pt x="141" y="192"/>
                    <a:pt x="177" y="228"/>
                  </a:cubicBezTo>
                  <a:cubicBezTo>
                    <a:pt x="225" y="252"/>
                    <a:pt x="260" y="288"/>
                    <a:pt x="296" y="312"/>
                  </a:cubicBezTo>
                  <a:cubicBezTo>
                    <a:pt x="344" y="347"/>
                    <a:pt x="391" y="359"/>
                    <a:pt x="439" y="395"/>
                  </a:cubicBezTo>
                  <a:cubicBezTo>
                    <a:pt x="475" y="419"/>
                    <a:pt x="522" y="431"/>
                    <a:pt x="570" y="454"/>
                  </a:cubicBezTo>
                  <a:cubicBezTo>
                    <a:pt x="606" y="478"/>
                    <a:pt x="653" y="514"/>
                    <a:pt x="701" y="526"/>
                  </a:cubicBezTo>
                  <a:lnTo>
                    <a:pt x="832" y="573"/>
                  </a:lnTo>
                  <a:lnTo>
                    <a:pt x="963" y="609"/>
                  </a:lnTo>
                  <a:cubicBezTo>
                    <a:pt x="1010" y="633"/>
                    <a:pt x="1058" y="633"/>
                    <a:pt x="1118" y="645"/>
                  </a:cubicBezTo>
                  <a:cubicBezTo>
                    <a:pt x="1165" y="657"/>
                    <a:pt x="1225" y="657"/>
                    <a:pt x="1249" y="657"/>
                  </a:cubicBezTo>
                  <a:cubicBezTo>
                    <a:pt x="1296" y="657"/>
                    <a:pt x="1249" y="657"/>
                    <a:pt x="1308" y="669"/>
                  </a:cubicBezTo>
                  <a:lnTo>
                    <a:pt x="1630" y="669"/>
                  </a:lnTo>
                  <a:cubicBezTo>
                    <a:pt x="1689" y="669"/>
                    <a:pt x="1689" y="669"/>
                    <a:pt x="1713" y="657"/>
                  </a:cubicBezTo>
                  <a:cubicBezTo>
                    <a:pt x="1737" y="657"/>
                    <a:pt x="1737" y="657"/>
                    <a:pt x="1760" y="645"/>
                  </a:cubicBezTo>
                  <a:cubicBezTo>
                    <a:pt x="1749" y="645"/>
                    <a:pt x="1713" y="633"/>
                    <a:pt x="1665" y="633"/>
                  </a:cubicBezTo>
                  <a:lnTo>
                    <a:pt x="1403" y="633"/>
                  </a:lnTo>
                  <a:cubicBezTo>
                    <a:pt x="1356" y="633"/>
                    <a:pt x="1308" y="633"/>
                    <a:pt x="1260" y="609"/>
                  </a:cubicBezTo>
                  <a:cubicBezTo>
                    <a:pt x="1225" y="609"/>
                    <a:pt x="1177" y="585"/>
                    <a:pt x="1129" y="585"/>
                  </a:cubicBezTo>
                  <a:lnTo>
                    <a:pt x="998" y="538"/>
                  </a:lnTo>
                  <a:lnTo>
                    <a:pt x="868" y="490"/>
                  </a:lnTo>
                  <a:cubicBezTo>
                    <a:pt x="820" y="478"/>
                    <a:pt x="772" y="466"/>
                    <a:pt x="725" y="431"/>
                  </a:cubicBezTo>
                  <a:cubicBezTo>
                    <a:pt x="689" y="419"/>
                    <a:pt x="641" y="395"/>
                    <a:pt x="606" y="371"/>
                  </a:cubicBezTo>
                  <a:cubicBezTo>
                    <a:pt x="570" y="359"/>
                    <a:pt x="522" y="347"/>
                    <a:pt x="475" y="312"/>
                  </a:cubicBezTo>
                  <a:cubicBezTo>
                    <a:pt x="439" y="288"/>
                    <a:pt x="403" y="252"/>
                    <a:pt x="356" y="228"/>
                  </a:cubicBezTo>
                  <a:cubicBezTo>
                    <a:pt x="320" y="192"/>
                    <a:pt x="284" y="169"/>
                    <a:pt x="236" y="157"/>
                  </a:cubicBezTo>
                  <a:cubicBezTo>
                    <a:pt x="213" y="121"/>
                    <a:pt x="165" y="73"/>
                    <a:pt x="141" y="62"/>
                  </a:cubicBezTo>
                  <a:cubicBezTo>
                    <a:pt x="106" y="50"/>
                    <a:pt x="117" y="38"/>
                    <a:pt x="94" y="14"/>
                  </a:cubicBezTo>
                  <a:cubicBezTo>
                    <a:pt x="82" y="2"/>
                    <a:pt x="82" y="2"/>
                    <a:pt x="46" y="2"/>
                  </a:cubicBezTo>
                  <a:cubicBezTo>
                    <a:pt x="44" y="1"/>
                    <a:pt x="42" y="1"/>
                    <a:pt x="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72" name="Google Shape;20372;p28"/>
            <p:cNvSpPr/>
            <p:nvPr/>
          </p:nvSpPr>
          <p:spPr>
            <a:xfrm>
              <a:off x="4055250" y="3417525"/>
              <a:ext cx="41700" cy="35875"/>
            </a:xfrm>
            <a:custGeom>
              <a:avLst/>
              <a:gdLst/>
              <a:ahLst/>
              <a:cxnLst/>
              <a:rect l="l" t="t" r="r" b="b"/>
              <a:pathLst>
                <a:path w="1668" h="1435" extrusionOk="0">
                  <a:moveTo>
                    <a:pt x="1584" y="1"/>
                  </a:moveTo>
                  <a:cubicBezTo>
                    <a:pt x="1554" y="1"/>
                    <a:pt x="1525" y="44"/>
                    <a:pt x="1525" y="72"/>
                  </a:cubicBezTo>
                  <a:lnTo>
                    <a:pt x="1525" y="95"/>
                  </a:lnTo>
                  <a:lnTo>
                    <a:pt x="1525" y="143"/>
                  </a:lnTo>
                  <a:cubicBezTo>
                    <a:pt x="1525" y="167"/>
                    <a:pt x="1549" y="250"/>
                    <a:pt x="1525" y="310"/>
                  </a:cubicBezTo>
                  <a:cubicBezTo>
                    <a:pt x="1513" y="345"/>
                    <a:pt x="1501" y="405"/>
                    <a:pt x="1489" y="453"/>
                  </a:cubicBezTo>
                  <a:cubicBezTo>
                    <a:pt x="1465" y="500"/>
                    <a:pt x="1441" y="548"/>
                    <a:pt x="1406" y="583"/>
                  </a:cubicBezTo>
                  <a:cubicBezTo>
                    <a:pt x="1382" y="631"/>
                    <a:pt x="1346" y="679"/>
                    <a:pt x="1310" y="726"/>
                  </a:cubicBezTo>
                  <a:cubicBezTo>
                    <a:pt x="1263" y="762"/>
                    <a:pt x="1215" y="786"/>
                    <a:pt x="1168" y="810"/>
                  </a:cubicBezTo>
                  <a:cubicBezTo>
                    <a:pt x="1132" y="845"/>
                    <a:pt x="1084" y="881"/>
                    <a:pt x="1037" y="905"/>
                  </a:cubicBezTo>
                  <a:cubicBezTo>
                    <a:pt x="989" y="929"/>
                    <a:pt x="929" y="964"/>
                    <a:pt x="894" y="976"/>
                  </a:cubicBezTo>
                  <a:cubicBezTo>
                    <a:pt x="834" y="1000"/>
                    <a:pt x="787" y="1036"/>
                    <a:pt x="727" y="1048"/>
                  </a:cubicBezTo>
                  <a:cubicBezTo>
                    <a:pt x="668" y="1084"/>
                    <a:pt x="608" y="1095"/>
                    <a:pt x="560" y="1119"/>
                  </a:cubicBezTo>
                  <a:cubicBezTo>
                    <a:pt x="513" y="1143"/>
                    <a:pt x="560" y="1119"/>
                    <a:pt x="489" y="1155"/>
                  </a:cubicBezTo>
                  <a:cubicBezTo>
                    <a:pt x="429" y="1179"/>
                    <a:pt x="191" y="1286"/>
                    <a:pt x="132" y="1334"/>
                  </a:cubicBezTo>
                  <a:cubicBezTo>
                    <a:pt x="72" y="1357"/>
                    <a:pt x="60" y="1381"/>
                    <a:pt x="25" y="1393"/>
                  </a:cubicBezTo>
                  <a:cubicBezTo>
                    <a:pt x="1" y="1405"/>
                    <a:pt x="1" y="1417"/>
                    <a:pt x="1" y="1417"/>
                  </a:cubicBezTo>
                  <a:cubicBezTo>
                    <a:pt x="1" y="1429"/>
                    <a:pt x="4" y="1435"/>
                    <a:pt x="8" y="1435"/>
                  </a:cubicBezTo>
                  <a:cubicBezTo>
                    <a:pt x="13" y="1435"/>
                    <a:pt x="19" y="1429"/>
                    <a:pt x="25" y="1417"/>
                  </a:cubicBezTo>
                  <a:cubicBezTo>
                    <a:pt x="60" y="1417"/>
                    <a:pt x="84" y="1393"/>
                    <a:pt x="120" y="1381"/>
                  </a:cubicBezTo>
                  <a:cubicBezTo>
                    <a:pt x="144" y="1357"/>
                    <a:pt x="215" y="1322"/>
                    <a:pt x="263" y="1298"/>
                  </a:cubicBezTo>
                  <a:cubicBezTo>
                    <a:pt x="310" y="1274"/>
                    <a:pt x="370" y="1262"/>
                    <a:pt x="429" y="1226"/>
                  </a:cubicBezTo>
                  <a:cubicBezTo>
                    <a:pt x="489" y="1215"/>
                    <a:pt x="537" y="1179"/>
                    <a:pt x="596" y="1155"/>
                  </a:cubicBezTo>
                  <a:cubicBezTo>
                    <a:pt x="656" y="1143"/>
                    <a:pt x="715" y="1119"/>
                    <a:pt x="775" y="1095"/>
                  </a:cubicBezTo>
                  <a:cubicBezTo>
                    <a:pt x="834" y="1084"/>
                    <a:pt x="894" y="1048"/>
                    <a:pt x="929" y="1036"/>
                  </a:cubicBezTo>
                  <a:cubicBezTo>
                    <a:pt x="989" y="1000"/>
                    <a:pt x="1037" y="976"/>
                    <a:pt x="1096" y="964"/>
                  </a:cubicBezTo>
                  <a:cubicBezTo>
                    <a:pt x="1156" y="941"/>
                    <a:pt x="1203" y="905"/>
                    <a:pt x="1263" y="869"/>
                  </a:cubicBezTo>
                  <a:cubicBezTo>
                    <a:pt x="1310" y="845"/>
                    <a:pt x="1370" y="798"/>
                    <a:pt x="1394" y="762"/>
                  </a:cubicBezTo>
                  <a:cubicBezTo>
                    <a:pt x="1441" y="726"/>
                    <a:pt x="1465" y="679"/>
                    <a:pt x="1501" y="631"/>
                  </a:cubicBezTo>
                  <a:cubicBezTo>
                    <a:pt x="1525" y="583"/>
                    <a:pt x="1572" y="548"/>
                    <a:pt x="1608" y="488"/>
                  </a:cubicBezTo>
                  <a:cubicBezTo>
                    <a:pt x="1632" y="429"/>
                    <a:pt x="1644" y="369"/>
                    <a:pt x="1644" y="322"/>
                  </a:cubicBezTo>
                  <a:cubicBezTo>
                    <a:pt x="1668" y="262"/>
                    <a:pt x="1668" y="191"/>
                    <a:pt x="1668" y="143"/>
                  </a:cubicBezTo>
                  <a:cubicBezTo>
                    <a:pt x="1668" y="95"/>
                    <a:pt x="1668" y="95"/>
                    <a:pt x="1644" y="72"/>
                  </a:cubicBezTo>
                  <a:cubicBezTo>
                    <a:pt x="1632" y="36"/>
                    <a:pt x="1632" y="36"/>
                    <a:pt x="1608" y="12"/>
                  </a:cubicBezTo>
                  <a:cubicBezTo>
                    <a:pt x="1600" y="4"/>
                    <a:pt x="1592" y="1"/>
                    <a:pt x="15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73" name="Google Shape;20373;p28"/>
            <p:cNvSpPr/>
            <p:nvPr/>
          </p:nvSpPr>
          <p:spPr>
            <a:xfrm>
              <a:off x="4047525" y="3556150"/>
              <a:ext cx="42575" cy="24200"/>
            </a:xfrm>
            <a:custGeom>
              <a:avLst/>
              <a:gdLst/>
              <a:ahLst/>
              <a:cxnLst/>
              <a:rect l="l" t="t" r="r" b="b"/>
              <a:pathLst>
                <a:path w="1703" h="968" extrusionOk="0">
                  <a:moveTo>
                    <a:pt x="1643" y="837"/>
                  </a:moveTo>
                  <a:cubicBezTo>
                    <a:pt x="1643" y="849"/>
                    <a:pt x="1643" y="849"/>
                    <a:pt x="1619" y="861"/>
                  </a:cubicBezTo>
                  <a:lnTo>
                    <a:pt x="1524" y="908"/>
                  </a:lnTo>
                  <a:cubicBezTo>
                    <a:pt x="1484" y="916"/>
                    <a:pt x="1377" y="941"/>
                    <a:pt x="1294" y="956"/>
                  </a:cubicBezTo>
                  <a:lnTo>
                    <a:pt x="1294" y="956"/>
                  </a:lnTo>
                  <a:cubicBezTo>
                    <a:pt x="1295" y="956"/>
                    <a:pt x="1297" y="956"/>
                    <a:pt x="1298" y="956"/>
                  </a:cubicBezTo>
                  <a:cubicBezTo>
                    <a:pt x="1369" y="956"/>
                    <a:pt x="1405" y="956"/>
                    <a:pt x="1453" y="932"/>
                  </a:cubicBezTo>
                  <a:cubicBezTo>
                    <a:pt x="1500" y="920"/>
                    <a:pt x="1560" y="908"/>
                    <a:pt x="1584" y="896"/>
                  </a:cubicBezTo>
                  <a:cubicBezTo>
                    <a:pt x="1631" y="896"/>
                    <a:pt x="1667" y="873"/>
                    <a:pt x="1679" y="873"/>
                  </a:cubicBezTo>
                  <a:cubicBezTo>
                    <a:pt x="1691" y="873"/>
                    <a:pt x="1703" y="873"/>
                    <a:pt x="1643" y="837"/>
                  </a:cubicBezTo>
                  <a:close/>
                  <a:moveTo>
                    <a:pt x="69" y="0"/>
                  </a:moveTo>
                  <a:cubicBezTo>
                    <a:pt x="46" y="0"/>
                    <a:pt x="20" y="23"/>
                    <a:pt x="12" y="39"/>
                  </a:cubicBezTo>
                  <a:cubicBezTo>
                    <a:pt x="0" y="75"/>
                    <a:pt x="12" y="63"/>
                    <a:pt x="12" y="75"/>
                  </a:cubicBezTo>
                  <a:cubicBezTo>
                    <a:pt x="12" y="99"/>
                    <a:pt x="12" y="87"/>
                    <a:pt x="24" y="122"/>
                  </a:cubicBezTo>
                  <a:cubicBezTo>
                    <a:pt x="36" y="146"/>
                    <a:pt x="72" y="218"/>
                    <a:pt x="84" y="265"/>
                  </a:cubicBezTo>
                  <a:cubicBezTo>
                    <a:pt x="95" y="313"/>
                    <a:pt x="131" y="372"/>
                    <a:pt x="155" y="420"/>
                  </a:cubicBezTo>
                  <a:cubicBezTo>
                    <a:pt x="191" y="456"/>
                    <a:pt x="215" y="503"/>
                    <a:pt x="262" y="551"/>
                  </a:cubicBezTo>
                  <a:cubicBezTo>
                    <a:pt x="310" y="599"/>
                    <a:pt x="357" y="622"/>
                    <a:pt x="381" y="670"/>
                  </a:cubicBezTo>
                  <a:cubicBezTo>
                    <a:pt x="429" y="718"/>
                    <a:pt x="453" y="753"/>
                    <a:pt x="500" y="789"/>
                  </a:cubicBezTo>
                  <a:cubicBezTo>
                    <a:pt x="548" y="813"/>
                    <a:pt x="607" y="849"/>
                    <a:pt x="655" y="861"/>
                  </a:cubicBezTo>
                  <a:cubicBezTo>
                    <a:pt x="715" y="896"/>
                    <a:pt x="750" y="908"/>
                    <a:pt x="810" y="920"/>
                  </a:cubicBezTo>
                  <a:cubicBezTo>
                    <a:pt x="869" y="932"/>
                    <a:pt x="917" y="956"/>
                    <a:pt x="977" y="956"/>
                  </a:cubicBezTo>
                  <a:cubicBezTo>
                    <a:pt x="1036" y="968"/>
                    <a:pt x="1096" y="968"/>
                    <a:pt x="1143" y="968"/>
                  </a:cubicBezTo>
                  <a:lnTo>
                    <a:pt x="1203" y="968"/>
                  </a:lnTo>
                  <a:cubicBezTo>
                    <a:pt x="1222" y="968"/>
                    <a:pt x="1255" y="963"/>
                    <a:pt x="1294" y="956"/>
                  </a:cubicBezTo>
                  <a:lnTo>
                    <a:pt x="1294" y="956"/>
                  </a:lnTo>
                  <a:cubicBezTo>
                    <a:pt x="1271" y="956"/>
                    <a:pt x="1238" y="961"/>
                    <a:pt x="1205" y="961"/>
                  </a:cubicBezTo>
                  <a:cubicBezTo>
                    <a:pt x="1188" y="961"/>
                    <a:pt x="1171" y="960"/>
                    <a:pt x="1155" y="956"/>
                  </a:cubicBezTo>
                  <a:cubicBezTo>
                    <a:pt x="1107" y="956"/>
                    <a:pt x="1048" y="932"/>
                    <a:pt x="1000" y="920"/>
                  </a:cubicBezTo>
                  <a:cubicBezTo>
                    <a:pt x="965" y="908"/>
                    <a:pt x="905" y="896"/>
                    <a:pt x="857" y="873"/>
                  </a:cubicBezTo>
                  <a:cubicBezTo>
                    <a:pt x="810" y="861"/>
                    <a:pt x="750" y="849"/>
                    <a:pt x="703" y="813"/>
                  </a:cubicBezTo>
                  <a:lnTo>
                    <a:pt x="572" y="730"/>
                  </a:lnTo>
                  <a:cubicBezTo>
                    <a:pt x="524" y="694"/>
                    <a:pt x="500" y="670"/>
                    <a:pt x="453" y="622"/>
                  </a:cubicBezTo>
                  <a:cubicBezTo>
                    <a:pt x="405" y="575"/>
                    <a:pt x="381" y="563"/>
                    <a:pt x="334" y="515"/>
                  </a:cubicBezTo>
                  <a:cubicBezTo>
                    <a:pt x="310" y="480"/>
                    <a:pt x="274" y="432"/>
                    <a:pt x="262" y="384"/>
                  </a:cubicBezTo>
                  <a:cubicBezTo>
                    <a:pt x="226" y="337"/>
                    <a:pt x="203" y="301"/>
                    <a:pt x="191" y="253"/>
                  </a:cubicBezTo>
                  <a:cubicBezTo>
                    <a:pt x="179" y="206"/>
                    <a:pt x="155" y="146"/>
                    <a:pt x="143" y="122"/>
                  </a:cubicBezTo>
                  <a:cubicBezTo>
                    <a:pt x="131" y="87"/>
                    <a:pt x="143" y="87"/>
                    <a:pt x="131" y="63"/>
                  </a:cubicBezTo>
                  <a:cubicBezTo>
                    <a:pt x="119" y="27"/>
                    <a:pt x="119" y="39"/>
                    <a:pt x="95" y="15"/>
                  </a:cubicBezTo>
                  <a:cubicBezTo>
                    <a:pt x="88" y="4"/>
                    <a:pt x="79" y="0"/>
                    <a:pt x="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74" name="Google Shape;20374;p28"/>
            <p:cNvSpPr/>
            <p:nvPr/>
          </p:nvSpPr>
          <p:spPr>
            <a:xfrm>
              <a:off x="4079950" y="3575350"/>
              <a:ext cx="28900" cy="49650"/>
            </a:xfrm>
            <a:custGeom>
              <a:avLst/>
              <a:gdLst/>
              <a:ahLst/>
              <a:cxnLst/>
              <a:rect l="l" t="t" r="r" b="b"/>
              <a:pathLst>
                <a:path w="1156" h="1986" extrusionOk="0">
                  <a:moveTo>
                    <a:pt x="1112" y="1"/>
                  </a:moveTo>
                  <a:cubicBezTo>
                    <a:pt x="1083" y="1"/>
                    <a:pt x="1049" y="29"/>
                    <a:pt x="1049" y="45"/>
                  </a:cubicBezTo>
                  <a:cubicBezTo>
                    <a:pt x="1037" y="81"/>
                    <a:pt x="1037" y="69"/>
                    <a:pt x="1037" y="81"/>
                  </a:cubicBezTo>
                  <a:lnTo>
                    <a:pt x="1037" y="128"/>
                  </a:lnTo>
                  <a:cubicBezTo>
                    <a:pt x="1037" y="164"/>
                    <a:pt x="1037" y="247"/>
                    <a:pt x="1025" y="283"/>
                  </a:cubicBezTo>
                  <a:cubicBezTo>
                    <a:pt x="1001" y="331"/>
                    <a:pt x="1001" y="402"/>
                    <a:pt x="989" y="450"/>
                  </a:cubicBezTo>
                  <a:cubicBezTo>
                    <a:pt x="977" y="509"/>
                    <a:pt x="965" y="569"/>
                    <a:pt x="942" y="616"/>
                  </a:cubicBezTo>
                  <a:cubicBezTo>
                    <a:pt x="930" y="676"/>
                    <a:pt x="918" y="736"/>
                    <a:pt x="906" y="783"/>
                  </a:cubicBezTo>
                  <a:cubicBezTo>
                    <a:pt x="882" y="843"/>
                    <a:pt x="846" y="878"/>
                    <a:pt x="823" y="926"/>
                  </a:cubicBezTo>
                  <a:cubicBezTo>
                    <a:pt x="811" y="986"/>
                    <a:pt x="787" y="1033"/>
                    <a:pt x="763" y="1093"/>
                  </a:cubicBezTo>
                  <a:cubicBezTo>
                    <a:pt x="739" y="1140"/>
                    <a:pt x="703" y="1200"/>
                    <a:pt x="680" y="1236"/>
                  </a:cubicBezTo>
                  <a:cubicBezTo>
                    <a:pt x="644" y="1283"/>
                    <a:pt x="620" y="1343"/>
                    <a:pt x="584" y="1390"/>
                  </a:cubicBezTo>
                  <a:cubicBezTo>
                    <a:pt x="561" y="1438"/>
                    <a:pt x="513" y="1474"/>
                    <a:pt x="489" y="1521"/>
                  </a:cubicBezTo>
                  <a:cubicBezTo>
                    <a:pt x="471" y="1545"/>
                    <a:pt x="471" y="1545"/>
                    <a:pt x="470" y="1545"/>
                  </a:cubicBezTo>
                  <a:cubicBezTo>
                    <a:pt x="468" y="1545"/>
                    <a:pt x="465" y="1545"/>
                    <a:pt x="442" y="1569"/>
                  </a:cubicBezTo>
                  <a:cubicBezTo>
                    <a:pt x="394" y="1617"/>
                    <a:pt x="215" y="1795"/>
                    <a:pt x="156" y="1819"/>
                  </a:cubicBezTo>
                  <a:cubicBezTo>
                    <a:pt x="96" y="1855"/>
                    <a:pt x="132" y="1855"/>
                    <a:pt x="96" y="1867"/>
                  </a:cubicBezTo>
                  <a:cubicBezTo>
                    <a:pt x="72" y="1879"/>
                    <a:pt x="72" y="1879"/>
                    <a:pt x="49" y="1890"/>
                  </a:cubicBezTo>
                  <a:lnTo>
                    <a:pt x="25" y="1926"/>
                  </a:lnTo>
                  <a:cubicBezTo>
                    <a:pt x="1" y="1986"/>
                    <a:pt x="1" y="1986"/>
                    <a:pt x="25" y="1986"/>
                  </a:cubicBezTo>
                  <a:cubicBezTo>
                    <a:pt x="49" y="1986"/>
                    <a:pt x="84" y="1974"/>
                    <a:pt x="132" y="1938"/>
                  </a:cubicBezTo>
                  <a:cubicBezTo>
                    <a:pt x="156" y="1914"/>
                    <a:pt x="215" y="1879"/>
                    <a:pt x="263" y="1855"/>
                  </a:cubicBezTo>
                  <a:cubicBezTo>
                    <a:pt x="311" y="1819"/>
                    <a:pt x="346" y="1771"/>
                    <a:pt x="394" y="1736"/>
                  </a:cubicBezTo>
                  <a:cubicBezTo>
                    <a:pt x="442" y="1688"/>
                    <a:pt x="465" y="1640"/>
                    <a:pt x="513" y="1593"/>
                  </a:cubicBezTo>
                  <a:cubicBezTo>
                    <a:pt x="561" y="1557"/>
                    <a:pt x="608" y="1521"/>
                    <a:pt x="632" y="1462"/>
                  </a:cubicBezTo>
                  <a:cubicBezTo>
                    <a:pt x="668" y="1414"/>
                    <a:pt x="703" y="1378"/>
                    <a:pt x="739" y="1331"/>
                  </a:cubicBezTo>
                  <a:cubicBezTo>
                    <a:pt x="763" y="1283"/>
                    <a:pt x="799" y="1224"/>
                    <a:pt x="823" y="1176"/>
                  </a:cubicBezTo>
                  <a:cubicBezTo>
                    <a:pt x="858" y="1140"/>
                    <a:pt x="882" y="1081"/>
                    <a:pt x="906" y="1033"/>
                  </a:cubicBezTo>
                  <a:cubicBezTo>
                    <a:pt x="930" y="974"/>
                    <a:pt x="942" y="926"/>
                    <a:pt x="977" y="867"/>
                  </a:cubicBezTo>
                  <a:lnTo>
                    <a:pt x="1025" y="688"/>
                  </a:lnTo>
                  <a:cubicBezTo>
                    <a:pt x="1037" y="628"/>
                    <a:pt x="1061" y="581"/>
                    <a:pt x="1084" y="521"/>
                  </a:cubicBezTo>
                  <a:cubicBezTo>
                    <a:pt x="1096" y="462"/>
                    <a:pt x="1108" y="402"/>
                    <a:pt x="1108" y="343"/>
                  </a:cubicBezTo>
                  <a:cubicBezTo>
                    <a:pt x="1120" y="283"/>
                    <a:pt x="1120" y="212"/>
                    <a:pt x="1144" y="164"/>
                  </a:cubicBezTo>
                  <a:cubicBezTo>
                    <a:pt x="1144" y="128"/>
                    <a:pt x="1156" y="128"/>
                    <a:pt x="1156" y="93"/>
                  </a:cubicBezTo>
                  <a:cubicBezTo>
                    <a:pt x="1156" y="69"/>
                    <a:pt x="1156" y="69"/>
                    <a:pt x="1144" y="21"/>
                  </a:cubicBezTo>
                  <a:cubicBezTo>
                    <a:pt x="1137" y="6"/>
                    <a:pt x="1125" y="1"/>
                    <a:pt x="11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75" name="Google Shape;20375;p28"/>
            <p:cNvSpPr/>
            <p:nvPr/>
          </p:nvSpPr>
          <p:spPr>
            <a:xfrm>
              <a:off x="4044250" y="3636050"/>
              <a:ext cx="24425" cy="36450"/>
            </a:xfrm>
            <a:custGeom>
              <a:avLst/>
              <a:gdLst/>
              <a:ahLst/>
              <a:cxnLst/>
              <a:rect l="l" t="t" r="r" b="b"/>
              <a:pathLst>
                <a:path w="977" h="1458" extrusionOk="0">
                  <a:moveTo>
                    <a:pt x="74" y="0"/>
                  </a:moveTo>
                  <a:cubicBezTo>
                    <a:pt x="54" y="0"/>
                    <a:pt x="31" y="13"/>
                    <a:pt x="24" y="34"/>
                  </a:cubicBezTo>
                  <a:cubicBezTo>
                    <a:pt x="0" y="58"/>
                    <a:pt x="0" y="46"/>
                    <a:pt x="0" y="58"/>
                  </a:cubicBezTo>
                  <a:lnTo>
                    <a:pt x="0" y="105"/>
                  </a:lnTo>
                  <a:cubicBezTo>
                    <a:pt x="0" y="141"/>
                    <a:pt x="24" y="201"/>
                    <a:pt x="36" y="224"/>
                  </a:cubicBezTo>
                  <a:cubicBezTo>
                    <a:pt x="48" y="260"/>
                    <a:pt x="48" y="320"/>
                    <a:pt x="60" y="355"/>
                  </a:cubicBezTo>
                  <a:cubicBezTo>
                    <a:pt x="84" y="403"/>
                    <a:pt x="95" y="451"/>
                    <a:pt x="107" y="474"/>
                  </a:cubicBezTo>
                  <a:cubicBezTo>
                    <a:pt x="119" y="522"/>
                    <a:pt x="155" y="558"/>
                    <a:pt x="167" y="594"/>
                  </a:cubicBezTo>
                  <a:cubicBezTo>
                    <a:pt x="179" y="641"/>
                    <a:pt x="203" y="689"/>
                    <a:pt x="215" y="713"/>
                  </a:cubicBezTo>
                  <a:cubicBezTo>
                    <a:pt x="238" y="760"/>
                    <a:pt x="262" y="796"/>
                    <a:pt x="286" y="832"/>
                  </a:cubicBezTo>
                  <a:cubicBezTo>
                    <a:pt x="322" y="879"/>
                    <a:pt x="346" y="915"/>
                    <a:pt x="357" y="939"/>
                  </a:cubicBezTo>
                  <a:cubicBezTo>
                    <a:pt x="393" y="975"/>
                    <a:pt x="417" y="1010"/>
                    <a:pt x="453" y="1046"/>
                  </a:cubicBezTo>
                  <a:lnTo>
                    <a:pt x="536" y="1129"/>
                  </a:lnTo>
                  <a:lnTo>
                    <a:pt x="584" y="1177"/>
                  </a:lnTo>
                  <a:cubicBezTo>
                    <a:pt x="631" y="1213"/>
                    <a:pt x="774" y="1344"/>
                    <a:pt x="822" y="1367"/>
                  </a:cubicBezTo>
                  <a:cubicBezTo>
                    <a:pt x="869" y="1403"/>
                    <a:pt x="881" y="1403"/>
                    <a:pt x="893" y="1415"/>
                  </a:cubicBezTo>
                  <a:cubicBezTo>
                    <a:pt x="929" y="1427"/>
                    <a:pt x="929" y="1427"/>
                    <a:pt x="941" y="1427"/>
                  </a:cubicBezTo>
                  <a:cubicBezTo>
                    <a:pt x="963" y="1450"/>
                    <a:pt x="972" y="1458"/>
                    <a:pt x="975" y="1458"/>
                  </a:cubicBezTo>
                  <a:cubicBezTo>
                    <a:pt x="977" y="1458"/>
                    <a:pt x="977" y="1455"/>
                    <a:pt x="977" y="1451"/>
                  </a:cubicBezTo>
                  <a:cubicBezTo>
                    <a:pt x="965" y="1427"/>
                    <a:pt x="941" y="1403"/>
                    <a:pt x="917" y="1391"/>
                  </a:cubicBezTo>
                  <a:cubicBezTo>
                    <a:pt x="881" y="1367"/>
                    <a:pt x="834" y="1332"/>
                    <a:pt x="810" y="1308"/>
                  </a:cubicBezTo>
                  <a:cubicBezTo>
                    <a:pt x="774" y="1284"/>
                    <a:pt x="738" y="1248"/>
                    <a:pt x="703" y="1225"/>
                  </a:cubicBezTo>
                  <a:cubicBezTo>
                    <a:pt x="679" y="1189"/>
                    <a:pt x="631" y="1165"/>
                    <a:pt x="596" y="1129"/>
                  </a:cubicBezTo>
                  <a:cubicBezTo>
                    <a:pt x="572" y="1106"/>
                    <a:pt x="536" y="1058"/>
                    <a:pt x="524" y="1022"/>
                  </a:cubicBezTo>
                  <a:cubicBezTo>
                    <a:pt x="500" y="998"/>
                    <a:pt x="465" y="951"/>
                    <a:pt x="453" y="927"/>
                  </a:cubicBezTo>
                  <a:cubicBezTo>
                    <a:pt x="417" y="891"/>
                    <a:pt x="393" y="844"/>
                    <a:pt x="381" y="820"/>
                  </a:cubicBezTo>
                  <a:cubicBezTo>
                    <a:pt x="346" y="784"/>
                    <a:pt x="334" y="748"/>
                    <a:pt x="322" y="701"/>
                  </a:cubicBezTo>
                  <a:cubicBezTo>
                    <a:pt x="298" y="653"/>
                    <a:pt x="286" y="629"/>
                    <a:pt x="274" y="582"/>
                  </a:cubicBezTo>
                  <a:cubicBezTo>
                    <a:pt x="262" y="534"/>
                    <a:pt x="226" y="510"/>
                    <a:pt x="215" y="463"/>
                  </a:cubicBezTo>
                  <a:cubicBezTo>
                    <a:pt x="203" y="415"/>
                    <a:pt x="203" y="391"/>
                    <a:pt x="179" y="344"/>
                  </a:cubicBezTo>
                  <a:cubicBezTo>
                    <a:pt x="167" y="296"/>
                    <a:pt x="155" y="272"/>
                    <a:pt x="155" y="224"/>
                  </a:cubicBezTo>
                  <a:cubicBezTo>
                    <a:pt x="155" y="201"/>
                    <a:pt x="143" y="141"/>
                    <a:pt x="143" y="105"/>
                  </a:cubicBezTo>
                  <a:lnTo>
                    <a:pt x="143" y="58"/>
                  </a:lnTo>
                  <a:cubicBezTo>
                    <a:pt x="143" y="46"/>
                    <a:pt x="119" y="46"/>
                    <a:pt x="107" y="22"/>
                  </a:cubicBezTo>
                  <a:cubicBezTo>
                    <a:pt x="102" y="7"/>
                    <a:pt x="89" y="0"/>
                    <a:pt x="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76" name="Google Shape;20376;p28"/>
            <p:cNvSpPr/>
            <p:nvPr/>
          </p:nvSpPr>
          <p:spPr>
            <a:xfrm>
              <a:off x="4061800" y="3666800"/>
              <a:ext cx="30400" cy="43625"/>
            </a:xfrm>
            <a:custGeom>
              <a:avLst/>
              <a:gdLst/>
              <a:ahLst/>
              <a:cxnLst/>
              <a:rect l="l" t="t" r="r" b="b"/>
              <a:pathLst>
                <a:path w="1216" h="1745" extrusionOk="0">
                  <a:moveTo>
                    <a:pt x="1166" y="1"/>
                  </a:moveTo>
                  <a:cubicBezTo>
                    <a:pt x="1144" y="1"/>
                    <a:pt x="1116" y="19"/>
                    <a:pt x="1108" y="42"/>
                  </a:cubicBezTo>
                  <a:cubicBezTo>
                    <a:pt x="1096" y="66"/>
                    <a:pt x="1096" y="54"/>
                    <a:pt x="1096" y="66"/>
                  </a:cubicBezTo>
                  <a:cubicBezTo>
                    <a:pt x="1096" y="78"/>
                    <a:pt x="1096" y="78"/>
                    <a:pt x="1072" y="114"/>
                  </a:cubicBezTo>
                  <a:cubicBezTo>
                    <a:pt x="1072" y="137"/>
                    <a:pt x="1060" y="221"/>
                    <a:pt x="1048" y="280"/>
                  </a:cubicBezTo>
                  <a:cubicBezTo>
                    <a:pt x="1037" y="316"/>
                    <a:pt x="1013" y="376"/>
                    <a:pt x="1001" y="423"/>
                  </a:cubicBezTo>
                  <a:cubicBezTo>
                    <a:pt x="989" y="471"/>
                    <a:pt x="977" y="530"/>
                    <a:pt x="953" y="578"/>
                  </a:cubicBezTo>
                  <a:cubicBezTo>
                    <a:pt x="941" y="614"/>
                    <a:pt x="929" y="673"/>
                    <a:pt x="894" y="721"/>
                  </a:cubicBezTo>
                  <a:cubicBezTo>
                    <a:pt x="882" y="768"/>
                    <a:pt x="834" y="816"/>
                    <a:pt x="810" y="852"/>
                  </a:cubicBezTo>
                  <a:cubicBezTo>
                    <a:pt x="775" y="899"/>
                    <a:pt x="763" y="959"/>
                    <a:pt x="739" y="1007"/>
                  </a:cubicBezTo>
                  <a:lnTo>
                    <a:pt x="644" y="1138"/>
                  </a:lnTo>
                  <a:lnTo>
                    <a:pt x="560" y="1269"/>
                  </a:lnTo>
                  <a:cubicBezTo>
                    <a:pt x="525" y="1316"/>
                    <a:pt x="477" y="1364"/>
                    <a:pt x="453" y="1388"/>
                  </a:cubicBezTo>
                  <a:lnTo>
                    <a:pt x="406" y="1435"/>
                  </a:lnTo>
                  <a:cubicBezTo>
                    <a:pt x="358" y="1483"/>
                    <a:pt x="179" y="1626"/>
                    <a:pt x="144" y="1661"/>
                  </a:cubicBezTo>
                  <a:cubicBezTo>
                    <a:pt x="96" y="1685"/>
                    <a:pt x="108" y="1673"/>
                    <a:pt x="84" y="1685"/>
                  </a:cubicBezTo>
                  <a:cubicBezTo>
                    <a:pt x="48" y="1697"/>
                    <a:pt x="48" y="1697"/>
                    <a:pt x="36" y="1721"/>
                  </a:cubicBezTo>
                  <a:cubicBezTo>
                    <a:pt x="36" y="1721"/>
                    <a:pt x="36" y="1721"/>
                    <a:pt x="36" y="1721"/>
                  </a:cubicBezTo>
                  <a:lnTo>
                    <a:pt x="36" y="1721"/>
                  </a:lnTo>
                  <a:cubicBezTo>
                    <a:pt x="40" y="1721"/>
                    <a:pt x="43" y="1721"/>
                    <a:pt x="48" y="1721"/>
                  </a:cubicBezTo>
                  <a:cubicBezTo>
                    <a:pt x="84" y="1721"/>
                    <a:pt x="108" y="1709"/>
                    <a:pt x="132" y="1685"/>
                  </a:cubicBezTo>
                  <a:cubicBezTo>
                    <a:pt x="167" y="1673"/>
                    <a:pt x="227" y="1626"/>
                    <a:pt x="275" y="1614"/>
                  </a:cubicBezTo>
                  <a:lnTo>
                    <a:pt x="406" y="1530"/>
                  </a:lnTo>
                  <a:cubicBezTo>
                    <a:pt x="453" y="1495"/>
                    <a:pt x="477" y="1447"/>
                    <a:pt x="525" y="1423"/>
                  </a:cubicBezTo>
                  <a:cubicBezTo>
                    <a:pt x="572" y="1388"/>
                    <a:pt x="620" y="1340"/>
                    <a:pt x="644" y="1316"/>
                  </a:cubicBezTo>
                  <a:cubicBezTo>
                    <a:pt x="679" y="1269"/>
                    <a:pt x="715" y="1245"/>
                    <a:pt x="751" y="1197"/>
                  </a:cubicBezTo>
                  <a:lnTo>
                    <a:pt x="834" y="1066"/>
                  </a:lnTo>
                  <a:lnTo>
                    <a:pt x="929" y="935"/>
                  </a:lnTo>
                  <a:cubicBezTo>
                    <a:pt x="953" y="888"/>
                    <a:pt x="989" y="840"/>
                    <a:pt x="1001" y="780"/>
                  </a:cubicBezTo>
                  <a:cubicBezTo>
                    <a:pt x="1025" y="733"/>
                    <a:pt x="1025" y="673"/>
                    <a:pt x="1060" y="614"/>
                  </a:cubicBezTo>
                  <a:cubicBezTo>
                    <a:pt x="1072" y="578"/>
                    <a:pt x="1108" y="507"/>
                    <a:pt x="1120" y="471"/>
                  </a:cubicBezTo>
                  <a:cubicBezTo>
                    <a:pt x="1132" y="423"/>
                    <a:pt x="1156" y="352"/>
                    <a:pt x="1168" y="304"/>
                  </a:cubicBezTo>
                  <a:cubicBezTo>
                    <a:pt x="1179" y="257"/>
                    <a:pt x="1191" y="185"/>
                    <a:pt x="1191" y="137"/>
                  </a:cubicBezTo>
                  <a:cubicBezTo>
                    <a:pt x="1191" y="90"/>
                    <a:pt x="1215" y="114"/>
                    <a:pt x="1215" y="78"/>
                  </a:cubicBezTo>
                  <a:cubicBezTo>
                    <a:pt x="1215" y="54"/>
                    <a:pt x="1215" y="54"/>
                    <a:pt x="1191" y="18"/>
                  </a:cubicBezTo>
                  <a:cubicBezTo>
                    <a:pt x="1187" y="6"/>
                    <a:pt x="1177" y="1"/>
                    <a:pt x="1166" y="1"/>
                  </a:cubicBezTo>
                  <a:close/>
                  <a:moveTo>
                    <a:pt x="36" y="1721"/>
                  </a:moveTo>
                  <a:cubicBezTo>
                    <a:pt x="26" y="1722"/>
                    <a:pt x="22" y="1724"/>
                    <a:pt x="12" y="1734"/>
                  </a:cubicBezTo>
                  <a:lnTo>
                    <a:pt x="12" y="1734"/>
                  </a:lnTo>
                  <a:cubicBezTo>
                    <a:pt x="20" y="1731"/>
                    <a:pt x="30" y="1728"/>
                    <a:pt x="36" y="1721"/>
                  </a:cubicBezTo>
                  <a:close/>
                  <a:moveTo>
                    <a:pt x="12" y="1734"/>
                  </a:moveTo>
                  <a:cubicBezTo>
                    <a:pt x="5" y="1737"/>
                    <a:pt x="1" y="1739"/>
                    <a:pt x="1" y="1745"/>
                  </a:cubicBezTo>
                  <a:cubicBezTo>
                    <a:pt x="5" y="1740"/>
                    <a:pt x="9" y="1737"/>
                    <a:pt x="12" y="17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77" name="Google Shape;20377;p28"/>
            <p:cNvSpPr/>
            <p:nvPr/>
          </p:nvSpPr>
          <p:spPr>
            <a:xfrm>
              <a:off x="4047525" y="3716125"/>
              <a:ext cx="32175" cy="34025"/>
            </a:xfrm>
            <a:custGeom>
              <a:avLst/>
              <a:gdLst/>
              <a:ahLst/>
              <a:cxnLst/>
              <a:rect l="l" t="t" r="r" b="b"/>
              <a:pathLst>
                <a:path w="1287" h="1361" extrusionOk="0">
                  <a:moveTo>
                    <a:pt x="42" y="0"/>
                  </a:moveTo>
                  <a:cubicBezTo>
                    <a:pt x="19" y="0"/>
                    <a:pt x="0" y="20"/>
                    <a:pt x="0" y="46"/>
                  </a:cubicBezTo>
                  <a:lnTo>
                    <a:pt x="0" y="69"/>
                  </a:lnTo>
                  <a:cubicBezTo>
                    <a:pt x="0" y="93"/>
                    <a:pt x="0" y="93"/>
                    <a:pt x="12" y="117"/>
                  </a:cubicBezTo>
                  <a:cubicBezTo>
                    <a:pt x="24" y="153"/>
                    <a:pt x="60" y="212"/>
                    <a:pt x="72" y="248"/>
                  </a:cubicBezTo>
                  <a:cubicBezTo>
                    <a:pt x="84" y="296"/>
                    <a:pt x="119" y="343"/>
                    <a:pt x="131" y="391"/>
                  </a:cubicBezTo>
                  <a:cubicBezTo>
                    <a:pt x="155" y="427"/>
                    <a:pt x="191" y="474"/>
                    <a:pt x="203" y="522"/>
                  </a:cubicBezTo>
                  <a:cubicBezTo>
                    <a:pt x="238" y="570"/>
                    <a:pt x="262" y="593"/>
                    <a:pt x="298" y="641"/>
                  </a:cubicBezTo>
                  <a:cubicBezTo>
                    <a:pt x="322" y="689"/>
                    <a:pt x="334" y="724"/>
                    <a:pt x="369" y="772"/>
                  </a:cubicBezTo>
                  <a:cubicBezTo>
                    <a:pt x="393" y="820"/>
                    <a:pt x="441" y="843"/>
                    <a:pt x="476" y="879"/>
                  </a:cubicBezTo>
                  <a:lnTo>
                    <a:pt x="572" y="986"/>
                  </a:lnTo>
                  <a:cubicBezTo>
                    <a:pt x="619" y="1010"/>
                    <a:pt x="667" y="1046"/>
                    <a:pt x="691" y="1070"/>
                  </a:cubicBezTo>
                  <a:cubicBezTo>
                    <a:pt x="738" y="1105"/>
                    <a:pt x="786" y="1129"/>
                    <a:pt x="810" y="1165"/>
                  </a:cubicBezTo>
                  <a:cubicBezTo>
                    <a:pt x="828" y="1177"/>
                    <a:pt x="828" y="1177"/>
                    <a:pt x="829" y="1177"/>
                  </a:cubicBezTo>
                  <a:cubicBezTo>
                    <a:pt x="831" y="1177"/>
                    <a:pt x="834" y="1177"/>
                    <a:pt x="857" y="1189"/>
                  </a:cubicBezTo>
                  <a:cubicBezTo>
                    <a:pt x="905" y="1224"/>
                    <a:pt x="1096" y="1308"/>
                    <a:pt x="1143" y="1320"/>
                  </a:cubicBezTo>
                  <a:cubicBezTo>
                    <a:pt x="1203" y="1343"/>
                    <a:pt x="1203" y="1355"/>
                    <a:pt x="1227" y="1355"/>
                  </a:cubicBezTo>
                  <a:cubicBezTo>
                    <a:pt x="1238" y="1359"/>
                    <a:pt x="1246" y="1361"/>
                    <a:pt x="1252" y="1361"/>
                  </a:cubicBezTo>
                  <a:cubicBezTo>
                    <a:pt x="1264" y="1361"/>
                    <a:pt x="1266" y="1355"/>
                    <a:pt x="1274" y="1355"/>
                  </a:cubicBezTo>
                  <a:cubicBezTo>
                    <a:pt x="1286" y="1355"/>
                    <a:pt x="1286" y="1355"/>
                    <a:pt x="1274" y="1343"/>
                  </a:cubicBezTo>
                  <a:cubicBezTo>
                    <a:pt x="1262" y="1320"/>
                    <a:pt x="1227" y="1308"/>
                    <a:pt x="1203" y="1296"/>
                  </a:cubicBezTo>
                  <a:cubicBezTo>
                    <a:pt x="1167" y="1284"/>
                    <a:pt x="1107" y="1260"/>
                    <a:pt x="1084" y="1236"/>
                  </a:cubicBezTo>
                  <a:cubicBezTo>
                    <a:pt x="1036" y="1224"/>
                    <a:pt x="988" y="1189"/>
                    <a:pt x="965" y="1177"/>
                  </a:cubicBezTo>
                  <a:cubicBezTo>
                    <a:pt x="917" y="1141"/>
                    <a:pt x="893" y="1129"/>
                    <a:pt x="846" y="1105"/>
                  </a:cubicBezTo>
                  <a:cubicBezTo>
                    <a:pt x="798" y="1070"/>
                    <a:pt x="774" y="1046"/>
                    <a:pt x="738" y="1010"/>
                  </a:cubicBezTo>
                  <a:cubicBezTo>
                    <a:pt x="715" y="986"/>
                    <a:pt x="667" y="951"/>
                    <a:pt x="631" y="903"/>
                  </a:cubicBezTo>
                  <a:cubicBezTo>
                    <a:pt x="607" y="879"/>
                    <a:pt x="560" y="843"/>
                    <a:pt x="536" y="808"/>
                  </a:cubicBezTo>
                  <a:cubicBezTo>
                    <a:pt x="500" y="772"/>
                    <a:pt x="476" y="724"/>
                    <a:pt x="441" y="700"/>
                  </a:cubicBezTo>
                  <a:cubicBezTo>
                    <a:pt x="417" y="665"/>
                    <a:pt x="381" y="629"/>
                    <a:pt x="369" y="581"/>
                  </a:cubicBezTo>
                  <a:cubicBezTo>
                    <a:pt x="334" y="534"/>
                    <a:pt x="310" y="510"/>
                    <a:pt x="274" y="462"/>
                  </a:cubicBezTo>
                  <a:cubicBezTo>
                    <a:pt x="250" y="415"/>
                    <a:pt x="238" y="367"/>
                    <a:pt x="215" y="343"/>
                  </a:cubicBezTo>
                  <a:cubicBezTo>
                    <a:pt x="203" y="296"/>
                    <a:pt x="179" y="248"/>
                    <a:pt x="155" y="224"/>
                  </a:cubicBezTo>
                  <a:cubicBezTo>
                    <a:pt x="143" y="177"/>
                    <a:pt x="131" y="129"/>
                    <a:pt x="119" y="105"/>
                  </a:cubicBezTo>
                  <a:cubicBezTo>
                    <a:pt x="95" y="69"/>
                    <a:pt x="119" y="69"/>
                    <a:pt x="95" y="58"/>
                  </a:cubicBezTo>
                  <a:cubicBezTo>
                    <a:pt x="84" y="46"/>
                    <a:pt x="84" y="46"/>
                    <a:pt x="72" y="10"/>
                  </a:cubicBezTo>
                  <a:cubicBezTo>
                    <a:pt x="62" y="3"/>
                    <a:pt x="52" y="0"/>
                    <a:pt x="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78" name="Google Shape;20378;p28"/>
            <p:cNvSpPr/>
            <p:nvPr/>
          </p:nvSpPr>
          <p:spPr>
            <a:xfrm>
              <a:off x="4068650" y="3734975"/>
              <a:ext cx="23250" cy="39750"/>
            </a:xfrm>
            <a:custGeom>
              <a:avLst/>
              <a:gdLst/>
              <a:ahLst/>
              <a:cxnLst/>
              <a:rect l="l" t="t" r="r" b="b"/>
              <a:pathLst>
                <a:path w="930" h="1590" extrusionOk="0">
                  <a:moveTo>
                    <a:pt x="873" y="0"/>
                  </a:moveTo>
                  <a:cubicBezTo>
                    <a:pt x="852" y="0"/>
                    <a:pt x="828" y="6"/>
                    <a:pt x="810" y="18"/>
                  </a:cubicBezTo>
                  <a:cubicBezTo>
                    <a:pt x="798" y="54"/>
                    <a:pt x="798" y="30"/>
                    <a:pt x="798" y="54"/>
                  </a:cubicBezTo>
                  <a:cubicBezTo>
                    <a:pt x="786" y="66"/>
                    <a:pt x="798" y="66"/>
                    <a:pt x="786" y="89"/>
                  </a:cubicBezTo>
                  <a:cubicBezTo>
                    <a:pt x="774" y="125"/>
                    <a:pt x="774" y="185"/>
                    <a:pt x="751" y="232"/>
                  </a:cubicBezTo>
                  <a:lnTo>
                    <a:pt x="715" y="363"/>
                  </a:lnTo>
                  <a:lnTo>
                    <a:pt x="667" y="494"/>
                  </a:lnTo>
                  <a:lnTo>
                    <a:pt x="620" y="625"/>
                  </a:lnTo>
                  <a:cubicBezTo>
                    <a:pt x="608" y="673"/>
                    <a:pt x="560" y="708"/>
                    <a:pt x="548" y="744"/>
                  </a:cubicBezTo>
                  <a:cubicBezTo>
                    <a:pt x="536" y="792"/>
                    <a:pt x="513" y="839"/>
                    <a:pt x="489" y="863"/>
                  </a:cubicBezTo>
                  <a:cubicBezTo>
                    <a:pt x="477" y="911"/>
                    <a:pt x="441" y="947"/>
                    <a:pt x="429" y="982"/>
                  </a:cubicBezTo>
                  <a:cubicBezTo>
                    <a:pt x="417" y="1030"/>
                    <a:pt x="382" y="1078"/>
                    <a:pt x="370" y="1101"/>
                  </a:cubicBezTo>
                  <a:cubicBezTo>
                    <a:pt x="334" y="1149"/>
                    <a:pt x="322" y="1185"/>
                    <a:pt x="298" y="1220"/>
                  </a:cubicBezTo>
                  <a:cubicBezTo>
                    <a:pt x="274" y="1256"/>
                    <a:pt x="298" y="1220"/>
                    <a:pt x="262" y="1268"/>
                  </a:cubicBezTo>
                  <a:cubicBezTo>
                    <a:pt x="239" y="1316"/>
                    <a:pt x="120" y="1459"/>
                    <a:pt x="72" y="1494"/>
                  </a:cubicBezTo>
                  <a:cubicBezTo>
                    <a:pt x="36" y="1518"/>
                    <a:pt x="60" y="1518"/>
                    <a:pt x="36" y="1530"/>
                  </a:cubicBezTo>
                  <a:lnTo>
                    <a:pt x="12" y="1566"/>
                  </a:lnTo>
                  <a:cubicBezTo>
                    <a:pt x="8" y="1570"/>
                    <a:pt x="5" y="1574"/>
                    <a:pt x="4" y="1578"/>
                  </a:cubicBezTo>
                  <a:lnTo>
                    <a:pt x="4" y="1578"/>
                  </a:lnTo>
                  <a:cubicBezTo>
                    <a:pt x="5" y="1578"/>
                    <a:pt x="8" y="1578"/>
                    <a:pt x="12" y="1578"/>
                  </a:cubicBezTo>
                  <a:cubicBezTo>
                    <a:pt x="24" y="1566"/>
                    <a:pt x="60" y="1566"/>
                    <a:pt x="84" y="1542"/>
                  </a:cubicBezTo>
                  <a:lnTo>
                    <a:pt x="179" y="1447"/>
                  </a:lnTo>
                  <a:cubicBezTo>
                    <a:pt x="203" y="1423"/>
                    <a:pt x="239" y="1375"/>
                    <a:pt x="262" y="1340"/>
                  </a:cubicBezTo>
                  <a:cubicBezTo>
                    <a:pt x="298" y="1316"/>
                    <a:pt x="322" y="1268"/>
                    <a:pt x="358" y="1232"/>
                  </a:cubicBezTo>
                  <a:cubicBezTo>
                    <a:pt x="382" y="1209"/>
                    <a:pt x="417" y="1161"/>
                    <a:pt x="441" y="1137"/>
                  </a:cubicBezTo>
                  <a:cubicBezTo>
                    <a:pt x="477" y="1101"/>
                    <a:pt x="501" y="1054"/>
                    <a:pt x="513" y="1018"/>
                  </a:cubicBezTo>
                  <a:cubicBezTo>
                    <a:pt x="548" y="970"/>
                    <a:pt x="560" y="935"/>
                    <a:pt x="596" y="899"/>
                  </a:cubicBezTo>
                  <a:cubicBezTo>
                    <a:pt x="620" y="851"/>
                    <a:pt x="632" y="828"/>
                    <a:pt x="667" y="780"/>
                  </a:cubicBezTo>
                  <a:cubicBezTo>
                    <a:pt x="691" y="732"/>
                    <a:pt x="715" y="708"/>
                    <a:pt x="727" y="661"/>
                  </a:cubicBezTo>
                  <a:lnTo>
                    <a:pt x="774" y="530"/>
                  </a:lnTo>
                  <a:cubicBezTo>
                    <a:pt x="786" y="482"/>
                    <a:pt x="810" y="435"/>
                    <a:pt x="834" y="411"/>
                  </a:cubicBezTo>
                  <a:lnTo>
                    <a:pt x="870" y="268"/>
                  </a:lnTo>
                  <a:cubicBezTo>
                    <a:pt x="894" y="232"/>
                    <a:pt x="905" y="173"/>
                    <a:pt x="917" y="137"/>
                  </a:cubicBezTo>
                  <a:cubicBezTo>
                    <a:pt x="929" y="113"/>
                    <a:pt x="929" y="113"/>
                    <a:pt x="929" y="77"/>
                  </a:cubicBezTo>
                  <a:cubicBezTo>
                    <a:pt x="929" y="54"/>
                    <a:pt x="929" y="54"/>
                    <a:pt x="917" y="18"/>
                  </a:cubicBezTo>
                  <a:cubicBezTo>
                    <a:pt x="911" y="6"/>
                    <a:pt x="894" y="0"/>
                    <a:pt x="873" y="0"/>
                  </a:cubicBezTo>
                  <a:close/>
                  <a:moveTo>
                    <a:pt x="4" y="1578"/>
                  </a:moveTo>
                  <a:cubicBezTo>
                    <a:pt x="1" y="1579"/>
                    <a:pt x="1" y="1582"/>
                    <a:pt x="1" y="1590"/>
                  </a:cubicBezTo>
                  <a:cubicBezTo>
                    <a:pt x="1" y="1590"/>
                    <a:pt x="1" y="1585"/>
                    <a:pt x="4" y="157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79" name="Google Shape;20379;p28"/>
            <p:cNvSpPr/>
            <p:nvPr/>
          </p:nvSpPr>
          <p:spPr>
            <a:xfrm>
              <a:off x="4123725" y="3217775"/>
              <a:ext cx="18775" cy="39300"/>
            </a:xfrm>
            <a:custGeom>
              <a:avLst/>
              <a:gdLst/>
              <a:ahLst/>
              <a:cxnLst/>
              <a:rect l="l" t="t" r="r" b="b"/>
              <a:pathLst>
                <a:path w="751" h="1572" extrusionOk="0">
                  <a:moveTo>
                    <a:pt x="0" y="1"/>
                  </a:moveTo>
                  <a:cubicBezTo>
                    <a:pt x="4" y="1"/>
                    <a:pt x="8" y="2"/>
                    <a:pt x="12" y="4"/>
                  </a:cubicBezTo>
                  <a:lnTo>
                    <a:pt x="12" y="4"/>
                  </a:lnTo>
                  <a:cubicBezTo>
                    <a:pt x="9" y="1"/>
                    <a:pt x="6" y="1"/>
                    <a:pt x="0" y="1"/>
                  </a:cubicBezTo>
                  <a:close/>
                  <a:moveTo>
                    <a:pt x="12" y="4"/>
                  </a:moveTo>
                  <a:cubicBezTo>
                    <a:pt x="15" y="7"/>
                    <a:pt x="18" y="13"/>
                    <a:pt x="24" y="25"/>
                  </a:cubicBezTo>
                  <a:lnTo>
                    <a:pt x="84" y="72"/>
                  </a:lnTo>
                  <a:cubicBezTo>
                    <a:pt x="119" y="96"/>
                    <a:pt x="143" y="132"/>
                    <a:pt x="167" y="168"/>
                  </a:cubicBezTo>
                  <a:cubicBezTo>
                    <a:pt x="191" y="203"/>
                    <a:pt x="203" y="239"/>
                    <a:pt x="226" y="275"/>
                  </a:cubicBezTo>
                  <a:cubicBezTo>
                    <a:pt x="238" y="299"/>
                    <a:pt x="262" y="346"/>
                    <a:pt x="262" y="394"/>
                  </a:cubicBezTo>
                  <a:cubicBezTo>
                    <a:pt x="286" y="430"/>
                    <a:pt x="286" y="477"/>
                    <a:pt x="286" y="525"/>
                  </a:cubicBezTo>
                  <a:cubicBezTo>
                    <a:pt x="298" y="572"/>
                    <a:pt x="298" y="620"/>
                    <a:pt x="298" y="656"/>
                  </a:cubicBezTo>
                  <a:cubicBezTo>
                    <a:pt x="298" y="703"/>
                    <a:pt x="310" y="751"/>
                    <a:pt x="310" y="787"/>
                  </a:cubicBezTo>
                  <a:cubicBezTo>
                    <a:pt x="310" y="834"/>
                    <a:pt x="310" y="882"/>
                    <a:pt x="322" y="930"/>
                  </a:cubicBezTo>
                  <a:cubicBezTo>
                    <a:pt x="322" y="965"/>
                    <a:pt x="334" y="1013"/>
                    <a:pt x="334" y="1061"/>
                  </a:cubicBezTo>
                  <a:lnTo>
                    <a:pt x="381" y="1192"/>
                  </a:lnTo>
                  <a:lnTo>
                    <a:pt x="429" y="1323"/>
                  </a:lnTo>
                  <a:cubicBezTo>
                    <a:pt x="441" y="1370"/>
                    <a:pt x="488" y="1406"/>
                    <a:pt x="512" y="1442"/>
                  </a:cubicBezTo>
                  <a:cubicBezTo>
                    <a:pt x="548" y="1477"/>
                    <a:pt x="596" y="1525"/>
                    <a:pt x="619" y="1537"/>
                  </a:cubicBezTo>
                  <a:cubicBezTo>
                    <a:pt x="655" y="1549"/>
                    <a:pt x="655" y="1561"/>
                    <a:pt x="667" y="1561"/>
                  </a:cubicBezTo>
                  <a:cubicBezTo>
                    <a:pt x="675" y="1569"/>
                    <a:pt x="680" y="1571"/>
                    <a:pt x="685" y="1571"/>
                  </a:cubicBezTo>
                  <a:cubicBezTo>
                    <a:pt x="695" y="1571"/>
                    <a:pt x="703" y="1561"/>
                    <a:pt x="726" y="1561"/>
                  </a:cubicBezTo>
                  <a:cubicBezTo>
                    <a:pt x="750" y="1549"/>
                    <a:pt x="750" y="1489"/>
                    <a:pt x="738" y="1477"/>
                  </a:cubicBezTo>
                  <a:cubicBezTo>
                    <a:pt x="726" y="1465"/>
                    <a:pt x="738" y="1465"/>
                    <a:pt x="726" y="1442"/>
                  </a:cubicBezTo>
                  <a:cubicBezTo>
                    <a:pt x="721" y="1436"/>
                    <a:pt x="718" y="1436"/>
                    <a:pt x="713" y="1436"/>
                  </a:cubicBezTo>
                  <a:cubicBezTo>
                    <a:pt x="709" y="1436"/>
                    <a:pt x="703" y="1436"/>
                    <a:pt x="691" y="1430"/>
                  </a:cubicBezTo>
                  <a:cubicBezTo>
                    <a:pt x="679" y="1418"/>
                    <a:pt x="631" y="1382"/>
                    <a:pt x="607" y="1358"/>
                  </a:cubicBezTo>
                  <a:cubicBezTo>
                    <a:pt x="572" y="1323"/>
                    <a:pt x="560" y="1299"/>
                    <a:pt x="536" y="1263"/>
                  </a:cubicBezTo>
                  <a:cubicBezTo>
                    <a:pt x="512" y="1239"/>
                    <a:pt x="488" y="1192"/>
                    <a:pt x="476" y="1168"/>
                  </a:cubicBezTo>
                  <a:cubicBezTo>
                    <a:pt x="453" y="1120"/>
                    <a:pt x="441" y="1084"/>
                    <a:pt x="429" y="1049"/>
                  </a:cubicBezTo>
                  <a:cubicBezTo>
                    <a:pt x="417" y="1001"/>
                    <a:pt x="429" y="953"/>
                    <a:pt x="417" y="906"/>
                  </a:cubicBezTo>
                  <a:cubicBezTo>
                    <a:pt x="393" y="870"/>
                    <a:pt x="393" y="823"/>
                    <a:pt x="381" y="775"/>
                  </a:cubicBezTo>
                  <a:cubicBezTo>
                    <a:pt x="381" y="727"/>
                    <a:pt x="369" y="692"/>
                    <a:pt x="369" y="644"/>
                  </a:cubicBezTo>
                  <a:cubicBezTo>
                    <a:pt x="357" y="596"/>
                    <a:pt x="334" y="549"/>
                    <a:pt x="334" y="513"/>
                  </a:cubicBezTo>
                  <a:cubicBezTo>
                    <a:pt x="322" y="465"/>
                    <a:pt x="310" y="418"/>
                    <a:pt x="298" y="394"/>
                  </a:cubicBezTo>
                  <a:cubicBezTo>
                    <a:pt x="274" y="358"/>
                    <a:pt x="298" y="394"/>
                    <a:pt x="274" y="334"/>
                  </a:cubicBezTo>
                  <a:cubicBezTo>
                    <a:pt x="262" y="287"/>
                    <a:pt x="155" y="120"/>
                    <a:pt x="119" y="72"/>
                  </a:cubicBezTo>
                  <a:cubicBezTo>
                    <a:pt x="72" y="49"/>
                    <a:pt x="84" y="61"/>
                    <a:pt x="72" y="49"/>
                  </a:cubicBezTo>
                  <a:lnTo>
                    <a:pt x="36" y="13"/>
                  </a:lnTo>
                  <a:cubicBezTo>
                    <a:pt x="28" y="13"/>
                    <a:pt x="20" y="8"/>
                    <a:pt x="12" y="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80" name="Google Shape;20380;p28"/>
            <p:cNvSpPr/>
            <p:nvPr/>
          </p:nvSpPr>
          <p:spPr>
            <a:xfrm>
              <a:off x="4137400" y="3247500"/>
              <a:ext cx="32475" cy="31025"/>
            </a:xfrm>
            <a:custGeom>
              <a:avLst/>
              <a:gdLst/>
              <a:ahLst/>
              <a:cxnLst/>
              <a:rect l="l" t="t" r="r" b="b"/>
              <a:pathLst>
                <a:path w="1299" h="1241" extrusionOk="0">
                  <a:moveTo>
                    <a:pt x="93" y="0"/>
                  </a:moveTo>
                  <a:cubicBezTo>
                    <a:pt x="63" y="0"/>
                    <a:pt x="33" y="30"/>
                    <a:pt x="13" y="50"/>
                  </a:cubicBezTo>
                  <a:cubicBezTo>
                    <a:pt x="13" y="86"/>
                    <a:pt x="1" y="62"/>
                    <a:pt x="13" y="86"/>
                  </a:cubicBezTo>
                  <a:cubicBezTo>
                    <a:pt x="37" y="98"/>
                    <a:pt x="13" y="98"/>
                    <a:pt x="37" y="122"/>
                  </a:cubicBezTo>
                  <a:cubicBezTo>
                    <a:pt x="49" y="157"/>
                    <a:pt x="60" y="217"/>
                    <a:pt x="72" y="265"/>
                  </a:cubicBezTo>
                  <a:cubicBezTo>
                    <a:pt x="96" y="300"/>
                    <a:pt x="108" y="348"/>
                    <a:pt x="132" y="396"/>
                  </a:cubicBezTo>
                  <a:cubicBezTo>
                    <a:pt x="156" y="443"/>
                    <a:pt x="179" y="467"/>
                    <a:pt x="215" y="515"/>
                  </a:cubicBezTo>
                  <a:cubicBezTo>
                    <a:pt x="239" y="538"/>
                    <a:pt x="275" y="586"/>
                    <a:pt x="299" y="622"/>
                  </a:cubicBezTo>
                  <a:cubicBezTo>
                    <a:pt x="334" y="646"/>
                    <a:pt x="346" y="693"/>
                    <a:pt x="370" y="741"/>
                  </a:cubicBezTo>
                  <a:cubicBezTo>
                    <a:pt x="406" y="765"/>
                    <a:pt x="453" y="800"/>
                    <a:pt x="477" y="824"/>
                  </a:cubicBezTo>
                  <a:cubicBezTo>
                    <a:pt x="513" y="860"/>
                    <a:pt x="549" y="884"/>
                    <a:pt x="584" y="919"/>
                  </a:cubicBezTo>
                  <a:cubicBezTo>
                    <a:pt x="608" y="943"/>
                    <a:pt x="656" y="955"/>
                    <a:pt x="703" y="991"/>
                  </a:cubicBezTo>
                  <a:cubicBezTo>
                    <a:pt x="751" y="1015"/>
                    <a:pt x="787" y="1038"/>
                    <a:pt x="822" y="1062"/>
                  </a:cubicBezTo>
                  <a:cubicBezTo>
                    <a:pt x="846" y="1074"/>
                    <a:pt x="822" y="1062"/>
                    <a:pt x="870" y="1098"/>
                  </a:cubicBezTo>
                  <a:cubicBezTo>
                    <a:pt x="906" y="1122"/>
                    <a:pt x="1108" y="1193"/>
                    <a:pt x="1144" y="1217"/>
                  </a:cubicBezTo>
                  <a:cubicBezTo>
                    <a:pt x="1192" y="1229"/>
                    <a:pt x="1203" y="1229"/>
                    <a:pt x="1239" y="1241"/>
                  </a:cubicBezTo>
                  <a:lnTo>
                    <a:pt x="1287" y="1241"/>
                  </a:lnTo>
                  <a:cubicBezTo>
                    <a:pt x="1299" y="1241"/>
                    <a:pt x="1263" y="1217"/>
                    <a:pt x="1251" y="1217"/>
                  </a:cubicBezTo>
                  <a:cubicBezTo>
                    <a:pt x="1239" y="1193"/>
                    <a:pt x="1203" y="1181"/>
                    <a:pt x="1180" y="1169"/>
                  </a:cubicBezTo>
                  <a:cubicBezTo>
                    <a:pt x="1144" y="1158"/>
                    <a:pt x="1084" y="1134"/>
                    <a:pt x="1061" y="1122"/>
                  </a:cubicBezTo>
                  <a:cubicBezTo>
                    <a:pt x="1013" y="1110"/>
                    <a:pt x="965" y="1074"/>
                    <a:pt x="941" y="1062"/>
                  </a:cubicBezTo>
                  <a:cubicBezTo>
                    <a:pt x="894" y="1050"/>
                    <a:pt x="870" y="1015"/>
                    <a:pt x="822" y="1003"/>
                  </a:cubicBezTo>
                  <a:cubicBezTo>
                    <a:pt x="775" y="979"/>
                    <a:pt x="751" y="943"/>
                    <a:pt x="715" y="931"/>
                  </a:cubicBezTo>
                  <a:cubicBezTo>
                    <a:pt x="691" y="896"/>
                    <a:pt x="644" y="872"/>
                    <a:pt x="608" y="836"/>
                  </a:cubicBezTo>
                  <a:cubicBezTo>
                    <a:pt x="584" y="812"/>
                    <a:pt x="537" y="777"/>
                    <a:pt x="513" y="753"/>
                  </a:cubicBezTo>
                  <a:lnTo>
                    <a:pt x="418" y="657"/>
                  </a:lnTo>
                  <a:cubicBezTo>
                    <a:pt x="394" y="634"/>
                    <a:pt x="358" y="598"/>
                    <a:pt x="346" y="562"/>
                  </a:cubicBezTo>
                  <a:cubicBezTo>
                    <a:pt x="310" y="526"/>
                    <a:pt x="287" y="503"/>
                    <a:pt x="251" y="455"/>
                  </a:cubicBezTo>
                  <a:cubicBezTo>
                    <a:pt x="227" y="419"/>
                    <a:pt x="227" y="372"/>
                    <a:pt x="215" y="336"/>
                  </a:cubicBezTo>
                  <a:cubicBezTo>
                    <a:pt x="191" y="288"/>
                    <a:pt x="179" y="265"/>
                    <a:pt x="168" y="217"/>
                  </a:cubicBezTo>
                  <a:cubicBezTo>
                    <a:pt x="156" y="169"/>
                    <a:pt x="132" y="122"/>
                    <a:pt x="132" y="98"/>
                  </a:cubicBezTo>
                  <a:cubicBezTo>
                    <a:pt x="120" y="62"/>
                    <a:pt x="132" y="62"/>
                    <a:pt x="132" y="50"/>
                  </a:cubicBezTo>
                  <a:cubicBezTo>
                    <a:pt x="120" y="38"/>
                    <a:pt x="120" y="38"/>
                    <a:pt x="108" y="3"/>
                  </a:cubicBezTo>
                  <a:cubicBezTo>
                    <a:pt x="103" y="1"/>
                    <a:pt x="98" y="0"/>
                    <a:pt x="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81" name="Google Shape;20381;p28"/>
            <p:cNvSpPr/>
            <p:nvPr/>
          </p:nvSpPr>
          <p:spPr>
            <a:xfrm>
              <a:off x="4153175" y="3282250"/>
              <a:ext cx="35150" cy="24550"/>
            </a:xfrm>
            <a:custGeom>
              <a:avLst/>
              <a:gdLst/>
              <a:ahLst/>
              <a:cxnLst/>
              <a:rect l="l" t="t" r="r" b="b"/>
              <a:pathLst>
                <a:path w="1406" h="982" extrusionOk="0">
                  <a:moveTo>
                    <a:pt x="1357" y="1"/>
                  </a:moveTo>
                  <a:cubicBezTo>
                    <a:pt x="1339" y="1"/>
                    <a:pt x="1321" y="7"/>
                    <a:pt x="1311" y="18"/>
                  </a:cubicBezTo>
                  <a:cubicBezTo>
                    <a:pt x="1299" y="24"/>
                    <a:pt x="1293" y="24"/>
                    <a:pt x="1290" y="24"/>
                  </a:cubicBezTo>
                  <a:cubicBezTo>
                    <a:pt x="1287" y="24"/>
                    <a:pt x="1287" y="24"/>
                    <a:pt x="1287" y="29"/>
                  </a:cubicBezTo>
                  <a:cubicBezTo>
                    <a:pt x="1275" y="41"/>
                    <a:pt x="1287" y="41"/>
                    <a:pt x="1275" y="65"/>
                  </a:cubicBezTo>
                  <a:cubicBezTo>
                    <a:pt x="1263" y="89"/>
                    <a:pt x="1251" y="137"/>
                    <a:pt x="1227" y="160"/>
                  </a:cubicBezTo>
                  <a:cubicBezTo>
                    <a:pt x="1215" y="196"/>
                    <a:pt x="1192" y="244"/>
                    <a:pt x="1168" y="268"/>
                  </a:cubicBezTo>
                  <a:cubicBezTo>
                    <a:pt x="1144" y="303"/>
                    <a:pt x="1132" y="339"/>
                    <a:pt x="1096" y="375"/>
                  </a:cubicBezTo>
                  <a:cubicBezTo>
                    <a:pt x="1072" y="399"/>
                    <a:pt x="1049" y="446"/>
                    <a:pt x="1025" y="482"/>
                  </a:cubicBezTo>
                  <a:cubicBezTo>
                    <a:pt x="989" y="506"/>
                    <a:pt x="953" y="518"/>
                    <a:pt x="918" y="553"/>
                  </a:cubicBezTo>
                  <a:lnTo>
                    <a:pt x="834" y="637"/>
                  </a:lnTo>
                  <a:cubicBezTo>
                    <a:pt x="799" y="672"/>
                    <a:pt x="751" y="684"/>
                    <a:pt x="727" y="720"/>
                  </a:cubicBezTo>
                  <a:cubicBezTo>
                    <a:pt x="691" y="744"/>
                    <a:pt x="656" y="756"/>
                    <a:pt x="620" y="791"/>
                  </a:cubicBezTo>
                  <a:cubicBezTo>
                    <a:pt x="596" y="803"/>
                    <a:pt x="549" y="839"/>
                    <a:pt x="501" y="851"/>
                  </a:cubicBezTo>
                  <a:cubicBezTo>
                    <a:pt x="489" y="857"/>
                    <a:pt x="489" y="857"/>
                    <a:pt x="486" y="857"/>
                  </a:cubicBezTo>
                  <a:cubicBezTo>
                    <a:pt x="483" y="857"/>
                    <a:pt x="477" y="857"/>
                    <a:pt x="453" y="863"/>
                  </a:cubicBezTo>
                  <a:cubicBezTo>
                    <a:pt x="431" y="870"/>
                    <a:pt x="343" y="897"/>
                    <a:pt x="272" y="921"/>
                  </a:cubicBezTo>
                  <a:lnTo>
                    <a:pt x="272" y="921"/>
                  </a:lnTo>
                  <a:cubicBezTo>
                    <a:pt x="300" y="915"/>
                    <a:pt x="329" y="911"/>
                    <a:pt x="358" y="911"/>
                  </a:cubicBezTo>
                  <a:lnTo>
                    <a:pt x="489" y="863"/>
                  </a:lnTo>
                  <a:lnTo>
                    <a:pt x="620" y="815"/>
                  </a:lnTo>
                  <a:cubicBezTo>
                    <a:pt x="668" y="803"/>
                    <a:pt x="715" y="780"/>
                    <a:pt x="739" y="756"/>
                  </a:cubicBezTo>
                  <a:cubicBezTo>
                    <a:pt x="787" y="744"/>
                    <a:pt x="811" y="720"/>
                    <a:pt x="858" y="684"/>
                  </a:cubicBezTo>
                  <a:cubicBezTo>
                    <a:pt x="906" y="660"/>
                    <a:pt x="930" y="637"/>
                    <a:pt x="965" y="613"/>
                  </a:cubicBezTo>
                  <a:cubicBezTo>
                    <a:pt x="989" y="577"/>
                    <a:pt x="1037" y="553"/>
                    <a:pt x="1072" y="518"/>
                  </a:cubicBezTo>
                  <a:cubicBezTo>
                    <a:pt x="1096" y="494"/>
                    <a:pt x="1132" y="446"/>
                    <a:pt x="1156" y="422"/>
                  </a:cubicBezTo>
                  <a:lnTo>
                    <a:pt x="1251" y="327"/>
                  </a:lnTo>
                  <a:cubicBezTo>
                    <a:pt x="1275" y="291"/>
                    <a:pt x="1287" y="256"/>
                    <a:pt x="1323" y="220"/>
                  </a:cubicBezTo>
                  <a:cubicBezTo>
                    <a:pt x="1334" y="196"/>
                    <a:pt x="1370" y="137"/>
                    <a:pt x="1382" y="113"/>
                  </a:cubicBezTo>
                  <a:cubicBezTo>
                    <a:pt x="1394" y="89"/>
                    <a:pt x="1394" y="89"/>
                    <a:pt x="1406" y="77"/>
                  </a:cubicBezTo>
                  <a:lnTo>
                    <a:pt x="1406" y="29"/>
                  </a:lnTo>
                  <a:cubicBezTo>
                    <a:pt x="1399" y="10"/>
                    <a:pt x="1378" y="1"/>
                    <a:pt x="1357" y="1"/>
                  </a:cubicBezTo>
                  <a:close/>
                  <a:moveTo>
                    <a:pt x="272" y="921"/>
                  </a:moveTo>
                  <a:lnTo>
                    <a:pt x="272" y="921"/>
                  </a:lnTo>
                  <a:cubicBezTo>
                    <a:pt x="253" y="925"/>
                    <a:pt x="234" y="930"/>
                    <a:pt x="215" y="934"/>
                  </a:cubicBezTo>
                  <a:cubicBezTo>
                    <a:pt x="168" y="958"/>
                    <a:pt x="120" y="970"/>
                    <a:pt x="84" y="970"/>
                  </a:cubicBezTo>
                  <a:lnTo>
                    <a:pt x="120" y="970"/>
                  </a:lnTo>
                  <a:cubicBezTo>
                    <a:pt x="144" y="970"/>
                    <a:pt x="132" y="958"/>
                    <a:pt x="180" y="958"/>
                  </a:cubicBezTo>
                  <a:cubicBezTo>
                    <a:pt x="193" y="949"/>
                    <a:pt x="229" y="935"/>
                    <a:pt x="272" y="921"/>
                  </a:cubicBezTo>
                  <a:close/>
                  <a:moveTo>
                    <a:pt x="1" y="970"/>
                  </a:moveTo>
                  <a:cubicBezTo>
                    <a:pt x="10" y="973"/>
                    <a:pt x="22" y="977"/>
                    <a:pt x="37" y="982"/>
                  </a:cubicBezTo>
                  <a:cubicBezTo>
                    <a:pt x="37" y="979"/>
                    <a:pt x="38" y="976"/>
                    <a:pt x="41" y="975"/>
                  </a:cubicBezTo>
                  <a:lnTo>
                    <a:pt x="41" y="975"/>
                  </a:lnTo>
                  <a:cubicBezTo>
                    <a:pt x="46" y="975"/>
                    <a:pt x="50" y="975"/>
                    <a:pt x="55" y="975"/>
                  </a:cubicBezTo>
                  <a:cubicBezTo>
                    <a:pt x="66" y="975"/>
                    <a:pt x="76" y="974"/>
                    <a:pt x="84" y="970"/>
                  </a:cubicBezTo>
                  <a:lnTo>
                    <a:pt x="72" y="970"/>
                  </a:lnTo>
                  <a:cubicBezTo>
                    <a:pt x="64" y="970"/>
                    <a:pt x="48" y="970"/>
                    <a:pt x="41" y="975"/>
                  </a:cubicBezTo>
                  <a:lnTo>
                    <a:pt x="41" y="975"/>
                  </a:lnTo>
                  <a:cubicBezTo>
                    <a:pt x="24" y="973"/>
                    <a:pt x="7" y="970"/>
                    <a:pt x="1" y="97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82" name="Google Shape;20382;p28"/>
            <p:cNvSpPr/>
            <p:nvPr/>
          </p:nvSpPr>
          <p:spPr>
            <a:xfrm>
              <a:off x="4149025" y="3316650"/>
              <a:ext cx="27700" cy="26775"/>
            </a:xfrm>
            <a:custGeom>
              <a:avLst/>
              <a:gdLst/>
              <a:ahLst/>
              <a:cxnLst/>
              <a:rect l="l" t="t" r="r" b="b"/>
              <a:pathLst>
                <a:path w="1108" h="1071" extrusionOk="0">
                  <a:moveTo>
                    <a:pt x="79" y="1"/>
                  </a:moveTo>
                  <a:cubicBezTo>
                    <a:pt x="53" y="1"/>
                    <a:pt x="21" y="18"/>
                    <a:pt x="12" y="35"/>
                  </a:cubicBezTo>
                  <a:cubicBezTo>
                    <a:pt x="12" y="70"/>
                    <a:pt x="0" y="58"/>
                    <a:pt x="0" y="70"/>
                  </a:cubicBezTo>
                  <a:lnTo>
                    <a:pt x="0" y="94"/>
                  </a:lnTo>
                  <a:cubicBezTo>
                    <a:pt x="0" y="130"/>
                    <a:pt x="24" y="177"/>
                    <a:pt x="24" y="213"/>
                  </a:cubicBezTo>
                  <a:cubicBezTo>
                    <a:pt x="48" y="249"/>
                    <a:pt x="60" y="297"/>
                    <a:pt x="72" y="332"/>
                  </a:cubicBezTo>
                  <a:cubicBezTo>
                    <a:pt x="84" y="368"/>
                    <a:pt x="119" y="404"/>
                    <a:pt x="131" y="439"/>
                  </a:cubicBezTo>
                  <a:cubicBezTo>
                    <a:pt x="143" y="475"/>
                    <a:pt x="191" y="499"/>
                    <a:pt x="203" y="535"/>
                  </a:cubicBezTo>
                  <a:cubicBezTo>
                    <a:pt x="238" y="558"/>
                    <a:pt x="238" y="606"/>
                    <a:pt x="262" y="630"/>
                  </a:cubicBezTo>
                  <a:lnTo>
                    <a:pt x="357" y="725"/>
                  </a:lnTo>
                  <a:cubicBezTo>
                    <a:pt x="381" y="749"/>
                    <a:pt x="417" y="785"/>
                    <a:pt x="441" y="797"/>
                  </a:cubicBezTo>
                  <a:cubicBezTo>
                    <a:pt x="476" y="832"/>
                    <a:pt x="524" y="844"/>
                    <a:pt x="548" y="856"/>
                  </a:cubicBezTo>
                  <a:cubicBezTo>
                    <a:pt x="584" y="868"/>
                    <a:pt x="619" y="904"/>
                    <a:pt x="655" y="916"/>
                  </a:cubicBezTo>
                  <a:cubicBezTo>
                    <a:pt x="679" y="928"/>
                    <a:pt x="655" y="916"/>
                    <a:pt x="703" y="951"/>
                  </a:cubicBezTo>
                  <a:cubicBezTo>
                    <a:pt x="738" y="963"/>
                    <a:pt x="905" y="1035"/>
                    <a:pt x="953" y="1047"/>
                  </a:cubicBezTo>
                  <a:cubicBezTo>
                    <a:pt x="1000" y="1070"/>
                    <a:pt x="1012" y="1070"/>
                    <a:pt x="1024" y="1070"/>
                  </a:cubicBezTo>
                  <a:lnTo>
                    <a:pt x="1060" y="1070"/>
                  </a:lnTo>
                  <a:cubicBezTo>
                    <a:pt x="1108" y="1070"/>
                    <a:pt x="1108" y="1070"/>
                    <a:pt x="1096" y="1047"/>
                  </a:cubicBezTo>
                  <a:cubicBezTo>
                    <a:pt x="1084" y="1035"/>
                    <a:pt x="1060" y="1023"/>
                    <a:pt x="1036" y="1023"/>
                  </a:cubicBezTo>
                  <a:cubicBezTo>
                    <a:pt x="1012" y="999"/>
                    <a:pt x="965" y="987"/>
                    <a:pt x="929" y="975"/>
                  </a:cubicBezTo>
                  <a:cubicBezTo>
                    <a:pt x="905" y="963"/>
                    <a:pt x="857" y="951"/>
                    <a:pt x="834" y="928"/>
                  </a:cubicBezTo>
                  <a:cubicBezTo>
                    <a:pt x="798" y="916"/>
                    <a:pt x="750" y="904"/>
                    <a:pt x="727" y="892"/>
                  </a:cubicBezTo>
                  <a:cubicBezTo>
                    <a:pt x="691" y="868"/>
                    <a:pt x="667" y="844"/>
                    <a:pt x="631" y="808"/>
                  </a:cubicBezTo>
                  <a:cubicBezTo>
                    <a:pt x="607" y="785"/>
                    <a:pt x="572" y="773"/>
                    <a:pt x="548" y="737"/>
                  </a:cubicBezTo>
                  <a:cubicBezTo>
                    <a:pt x="512" y="713"/>
                    <a:pt x="488" y="689"/>
                    <a:pt x="465" y="666"/>
                  </a:cubicBezTo>
                  <a:cubicBezTo>
                    <a:pt x="429" y="630"/>
                    <a:pt x="417" y="606"/>
                    <a:pt x="381" y="570"/>
                  </a:cubicBezTo>
                  <a:cubicBezTo>
                    <a:pt x="357" y="547"/>
                    <a:pt x="346" y="511"/>
                    <a:pt x="322" y="487"/>
                  </a:cubicBezTo>
                  <a:cubicBezTo>
                    <a:pt x="310" y="451"/>
                    <a:pt x="286" y="427"/>
                    <a:pt x="250" y="392"/>
                  </a:cubicBezTo>
                  <a:cubicBezTo>
                    <a:pt x="238" y="368"/>
                    <a:pt x="215" y="332"/>
                    <a:pt x="203" y="297"/>
                  </a:cubicBezTo>
                  <a:cubicBezTo>
                    <a:pt x="191" y="261"/>
                    <a:pt x="179" y="213"/>
                    <a:pt x="167" y="189"/>
                  </a:cubicBezTo>
                  <a:cubicBezTo>
                    <a:pt x="143" y="154"/>
                    <a:pt x="143" y="106"/>
                    <a:pt x="131" y="82"/>
                  </a:cubicBezTo>
                  <a:lnTo>
                    <a:pt x="131" y="35"/>
                  </a:lnTo>
                  <a:cubicBezTo>
                    <a:pt x="131" y="23"/>
                    <a:pt x="119" y="23"/>
                    <a:pt x="107" y="11"/>
                  </a:cubicBezTo>
                  <a:cubicBezTo>
                    <a:pt x="100" y="4"/>
                    <a:pt x="90" y="1"/>
                    <a:pt x="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83" name="Google Shape;20383;p28"/>
            <p:cNvSpPr/>
            <p:nvPr/>
          </p:nvSpPr>
          <p:spPr>
            <a:xfrm>
              <a:off x="4173125" y="3337775"/>
              <a:ext cx="19675" cy="35700"/>
            </a:xfrm>
            <a:custGeom>
              <a:avLst/>
              <a:gdLst/>
              <a:ahLst/>
              <a:cxnLst/>
              <a:rect l="l" t="t" r="r" b="b"/>
              <a:pathLst>
                <a:path w="787" h="1428" extrusionOk="0">
                  <a:moveTo>
                    <a:pt x="749" y="1"/>
                  </a:moveTo>
                  <a:cubicBezTo>
                    <a:pt x="723" y="1"/>
                    <a:pt x="684" y="15"/>
                    <a:pt x="667" y="23"/>
                  </a:cubicBezTo>
                  <a:cubicBezTo>
                    <a:pt x="655" y="47"/>
                    <a:pt x="655" y="23"/>
                    <a:pt x="655" y="59"/>
                  </a:cubicBezTo>
                  <a:lnTo>
                    <a:pt x="655" y="83"/>
                  </a:lnTo>
                  <a:cubicBezTo>
                    <a:pt x="655" y="118"/>
                    <a:pt x="655" y="166"/>
                    <a:pt x="644" y="190"/>
                  </a:cubicBezTo>
                  <a:cubicBezTo>
                    <a:pt x="644" y="225"/>
                    <a:pt x="632" y="261"/>
                    <a:pt x="632" y="309"/>
                  </a:cubicBezTo>
                  <a:cubicBezTo>
                    <a:pt x="608" y="356"/>
                    <a:pt x="608" y="380"/>
                    <a:pt x="596" y="428"/>
                  </a:cubicBezTo>
                  <a:cubicBezTo>
                    <a:pt x="584" y="475"/>
                    <a:pt x="584" y="499"/>
                    <a:pt x="572" y="547"/>
                  </a:cubicBezTo>
                  <a:cubicBezTo>
                    <a:pt x="548" y="595"/>
                    <a:pt x="525" y="618"/>
                    <a:pt x="513" y="654"/>
                  </a:cubicBezTo>
                  <a:cubicBezTo>
                    <a:pt x="489" y="702"/>
                    <a:pt x="477" y="725"/>
                    <a:pt x="465" y="773"/>
                  </a:cubicBezTo>
                  <a:cubicBezTo>
                    <a:pt x="453" y="797"/>
                    <a:pt x="429" y="845"/>
                    <a:pt x="405" y="880"/>
                  </a:cubicBezTo>
                  <a:cubicBezTo>
                    <a:pt x="394" y="904"/>
                    <a:pt x="370" y="952"/>
                    <a:pt x="346" y="976"/>
                  </a:cubicBezTo>
                  <a:cubicBezTo>
                    <a:pt x="334" y="1011"/>
                    <a:pt x="298" y="1059"/>
                    <a:pt x="286" y="1083"/>
                  </a:cubicBezTo>
                  <a:cubicBezTo>
                    <a:pt x="263" y="1118"/>
                    <a:pt x="286" y="1083"/>
                    <a:pt x="251" y="1130"/>
                  </a:cubicBezTo>
                  <a:cubicBezTo>
                    <a:pt x="227" y="1178"/>
                    <a:pt x="108" y="1309"/>
                    <a:pt x="72" y="1333"/>
                  </a:cubicBezTo>
                  <a:lnTo>
                    <a:pt x="48" y="1368"/>
                  </a:lnTo>
                  <a:lnTo>
                    <a:pt x="13" y="1392"/>
                  </a:lnTo>
                  <a:cubicBezTo>
                    <a:pt x="1" y="1416"/>
                    <a:pt x="1" y="1416"/>
                    <a:pt x="1" y="1427"/>
                  </a:cubicBezTo>
                  <a:lnTo>
                    <a:pt x="1" y="1427"/>
                  </a:lnTo>
                  <a:cubicBezTo>
                    <a:pt x="1" y="1416"/>
                    <a:pt x="1" y="1416"/>
                    <a:pt x="13" y="1416"/>
                  </a:cubicBezTo>
                  <a:cubicBezTo>
                    <a:pt x="36" y="1416"/>
                    <a:pt x="60" y="1392"/>
                    <a:pt x="96" y="1368"/>
                  </a:cubicBezTo>
                  <a:cubicBezTo>
                    <a:pt x="120" y="1357"/>
                    <a:pt x="155" y="1309"/>
                    <a:pt x="179" y="1297"/>
                  </a:cubicBezTo>
                  <a:lnTo>
                    <a:pt x="263" y="1202"/>
                  </a:lnTo>
                  <a:cubicBezTo>
                    <a:pt x="298" y="1178"/>
                    <a:pt x="310" y="1142"/>
                    <a:pt x="346" y="1095"/>
                  </a:cubicBezTo>
                  <a:cubicBezTo>
                    <a:pt x="370" y="1071"/>
                    <a:pt x="405" y="1035"/>
                    <a:pt x="417" y="1011"/>
                  </a:cubicBezTo>
                  <a:cubicBezTo>
                    <a:pt x="441" y="976"/>
                    <a:pt x="465" y="940"/>
                    <a:pt x="489" y="904"/>
                  </a:cubicBezTo>
                  <a:cubicBezTo>
                    <a:pt x="525" y="868"/>
                    <a:pt x="536" y="833"/>
                    <a:pt x="548" y="797"/>
                  </a:cubicBezTo>
                  <a:cubicBezTo>
                    <a:pt x="560" y="773"/>
                    <a:pt x="596" y="725"/>
                    <a:pt x="608" y="690"/>
                  </a:cubicBezTo>
                  <a:cubicBezTo>
                    <a:pt x="632" y="654"/>
                    <a:pt x="644" y="618"/>
                    <a:pt x="655" y="571"/>
                  </a:cubicBezTo>
                  <a:cubicBezTo>
                    <a:pt x="667" y="535"/>
                    <a:pt x="667" y="499"/>
                    <a:pt x="691" y="452"/>
                  </a:cubicBezTo>
                  <a:cubicBezTo>
                    <a:pt x="703" y="416"/>
                    <a:pt x="715" y="380"/>
                    <a:pt x="727" y="344"/>
                  </a:cubicBezTo>
                  <a:cubicBezTo>
                    <a:pt x="739" y="297"/>
                    <a:pt x="739" y="249"/>
                    <a:pt x="763" y="225"/>
                  </a:cubicBezTo>
                  <a:cubicBezTo>
                    <a:pt x="775" y="190"/>
                    <a:pt x="775" y="130"/>
                    <a:pt x="775" y="106"/>
                  </a:cubicBezTo>
                  <a:cubicBezTo>
                    <a:pt x="775" y="71"/>
                    <a:pt x="786" y="71"/>
                    <a:pt x="786" y="59"/>
                  </a:cubicBezTo>
                  <a:cubicBezTo>
                    <a:pt x="786" y="47"/>
                    <a:pt x="786" y="47"/>
                    <a:pt x="775" y="11"/>
                  </a:cubicBezTo>
                  <a:cubicBezTo>
                    <a:pt x="771" y="4"/>
                    <a:pt x="761" y="1"/>
                    <a:pt x="7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84" name="Google Shape;20384;p28"/>
            <p:cNvSpPr/>
            <p:nvPr/>
          </p:nvSpPr>
          <p:spPr>
            <a:xfrm>
              <a:off x="4153475" y="3380825"/>
              <a:ext cx="25325" cy="21150"/>
            </a:xfrm>
            <a:custGeom>
              <a:avLst/>
              <a:gdLst/>
              <a:ahLst/>
              <a:cxnLst/>
              <a:rect l="l" t="t" r="r" b="b"/>
              <a:pathLst>
                <a:path w="1013" h="846" extrusionOk="0">
                  <a:moveTo>
                    <a:pt x="73" y="0"/>
                  </a:moveTo>
                  <a:cubicBezTo>
                    <a:pt x="51" y="0"/>
                    <a:pt x="10" y="18"/>
                    <a:pt x="1" y="27"/>
                  </a:cubicBezTo>
                  <a:lnTo>
                    <a:pt x="1" y="63"/>
                  </a:lnTo>
                  <a:lnTo>
                    <a:pt x="1" y="87"/>
                  </a:lnTo>
                  <a:cubicBezTo>
                    <a:pt x="1" y="111"/>
                    <a:pt x="25" y="146"/>
                    <a:pt x="48" y="182"/>
                  </a:cubicBezTo>
                  <a:lnTo>
                    <a:pt x="84" y="266"/>
                  </a:lnTo>
                  <a:cubicBezTo>
                    <a:pt x="108" y="301"/>
                    <a:pt x="132" y="325"/>
                    <a:pt x="144" y="361"/>
                  </a:cubicBezTo>
                  <a:cubicBezTo>
                    <a:pt x="168" y="385"/>
                    <a:pt x="191" y="408"/>
                    <a:pt x="227" y="432"/>
                  </a:cubicBezTo>
                  <a:cubicBezTo>
                    <a:pt x="239" y="468"/>
                    <a:pt x="251" y="492"/>
                    <a:pt x="287" y="527"/>
                  </a:cubicBezTo>
                  <a:cubicBezTo>
                    <a:pt x="310" y="551"/>
                    <a:pt x="346" y="563"/>
                    <a:pt x="370" y="587"/>
                  </a:cubicBezTo>
                  <a:cubicBezTo>
                    <a:pt x="406" y="611"/>
                    <a:pt x="429" y="623"/>
                    <a:pt x="465" y="647"/>
                  </a:cubicBezTo>
                  <a:lnTo>
                    <a:pt x="549" y="682"/>
                  </a:lnTo>
                  <a:cubicBezTo>
                    <a:pt x="584" y="706"/>
                    <a:pt x="620" y="718"/>
                    <a:pt x="632" y="730"/>
                  </a:cubicBezTo>
                  <a:cubicBezTo>
                    <a:pt x="650" y="736"/>
                    <a:pt x="650" y="736"/>
                    <a:pt x="651" y="736"/>
                  </a:cubicBezTo>
                  <a:cubicBezTo>
                    <a:pt x="653" y="736"/>
                    <a:pt x="656" y="736"/>
                    <a:pt x="679" y="742"/>
                  </a:cubicBezTo>
                  <a:lnTo>
                    <a:pt x="906" y="825"/>
                  </a:lnTo>
                  <a:cubicBezTo>
                    <a:pt x="953" y="837"/>
                    <a:pt x="953" y="837"/>
                    <a:pt x="977" y="837"/>
                  </a:cubicBezTo>
                  <a:cubicBezTo>
                    <a:pt x="965" y="825"/>
                    <a:pt x="953" y="825"/>
                    <a:pt x="918" y="801"/>
                  </a:cubicBezTo>
                  <a:cubicBezTo>
                    <a:pt x="894" y="801"/>
                    <a:pt x="858" y="789"/>
                    <a:pt x="834" y="778"/>
                  </a:cubicBezTo>
                  <a:lnTo>
                    <a:pt x="739" y="730"/>
                  </a:lnTo>
                  <a:lnTo>
                    <a:pt x="656" y="682"/>
                  </a:lnTo>
                  <a:cubicBezTo>
                    <a:pt x="620" y="670"/>
                    <a:pt x="596" y="647"/>
                    <a:pt x="560" y="623"/>
                  </a:cubicBezTo>
                  <a:cubicBezTo>
                    <a:pt x="537" y="611"/>
                    <a:pt x="501" y="587"/>
                    <a:pt x="489" y="563"/>
                  </a:cubicBezTo>
                  <a:cubicBezTo>
                    <a:pt x="465" y="551"/>
                    <a:pt x="429" y="527"/>
                    <a:pt x="418" y="504"/>
                  </a:cubicBezTo>
                  <a:cubicBezTo>
                    <a:pt x="382" y="492"/>
                    <a:pt x="370" y="468"/>
                    <a:pt x="358" y="432"/>
                  </a:cubicBezTo>
                  <a:cubicBezTo>
                    <a:pt x="346" y="408"/>
                    <a:pt x="310" y="385"/>
                    <a:pt x="298" y="361"/>
                  </a:cubicBezTo>
                  <a:cubicBezTo>
                    <a:pt x="287" y="325"/>
                    <a:pt x="251" y="313"/>
                    <a:pt x="239" y="289"/>
                  </a:cubicBezTo>
                  <a:cubicBezTo>
                    <a:pt x="227" y="254"/>
                    <a:pt x="203" y="230"/>
                    <a:pt x="191" y="206"/>
                  </a:cubicBezTo>
                  <a:cubicBezTo>
                    <a:pt x="179" y="182"/>
                    <a:pt x="168" y="146"/>
                    <a:pt x="144" y="135"/>
                  </a:cubicBezTo>
                  <a:cubicBezTo>
                    <a:pt x="132" y="111"/>
                    <a:pt x="132" y="75"/>
                    <a:pt x="120" y="63"/>
                  </a:cubicBezTo>
                  <a:cubicBezTo>
                    <a:pt x="108" y="51"/>
                    <a:pt x="120" y="51"/>
                    <a:pt x="120" y="27"/>
                  </a:cubicBezTo>
                  <a:lnTo>
                    <a:pt x="84" y="4"/>
                  </a:lnTo>
                  <a:cubicBezTo>
                    <a:pt x="82" y="1"/>
                    <a:pt x="78" y="0"/>
                    <a:pt x="73" y="0"/>
                  </a:cubicBezTo>
                  <a:close/>
                  <a:moveTo>
                    <a:pt x="977" y="837"/>
                  </a:moveTo>
                  <a:cubicBezTo>
                    <a:pt x="989" y="843"/>
                    <a:pt x="995" y="846"/>
                    <a:pt x="999" y="846"/>
                  </a:cubicBezTo>
                  <a:cubicBezTo>
                    <a:pt x="1004" y="846"/>
                    <a:pt x="1007" y="843"/>
                    <a:pt x="1013" y="83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85" name="Google Shape;20385;p28"/>
            <p:cNvSpPr/>
            <p:nvPr/>
          </p:nvSpPr>
          <p:spPr>
            <a:xfrm>
              <a:off x="4167375" y="3425550"/>
              <a:ext cx="51025" cy="39325"/>
            </a:xfrm>
            <a:custGeom>
              <a:avLst/>
              <a:gdLst/>
              <a:ahLst/>
              <a:cxnLst/>
              <a:rect l="l" t="t" r="r" b="b"/>
              <a:pathLst>
                <a:path w="2041" h="1573" extrusionOk="0">
                  <a:moveTo>
                    <a:pt x="2" y="1451"/>
                  </a:moveTo>
                  <a:cubicBezTo>
                    <a:pt x="0" y="1451"/>
                    <a:pt x="9" y="1463"/>
                    <a:pt x="28" y="1489"/>
                  </a:cubicBezTo>
                  <a:cubicBezTo>
                    <a:pt x="36" y="1489"/>
                    <a:pt x="44" y="1489"/>
                    <a:pt x="60" y="1493"/>
                  </a:cubicBezTo>
                  <a:lnTo>
                    <a:pt x="60" y="1493"/>
                  </a:lnTo>
                  <a:cubicBezTo>
                    <a:pt x="47" y="1486"/>
                    <a:pt x="36" y="1481"/>
                    <a:pt x="28" y="1477"/>
                  </a:cubicBezTo>
                  <a:cubicBezTo>
                    <a:pt x="12" y="1460"/>
                    <a:pt x="3" y="1451"/>
                    <a:pt x="2" y="1451"/>
                  </a:cubicBezTo>
                  <a:close/>
                  <a:moveTo>
                    <a:pt x="1998" y="1"/>
                  </a:moveTo>
                  <a:cubicBezTo>
                    <a:pt x="1971" y="1"/>
                    <a:pt x="1937" y="21"/>
                    <a:pt x="1921" y="36"/>
                  </a:cubicBezTo>
                  <a:cubicBezTo>
                    <a:pt x="1909" y="72"/>
                    <a:pt x="1909" y="36"/>
                    <a:pt x="1898" y="84"/>
                  </a:cubicBezTo>
                  <a:cubicBezTo>
                    <a:pt x="1886" y="132"/>
                    <a:pt x="1838" y="251"/>
                    <a:pt x="1802" y="322"/>
                  </a:cubicBezTo>
                  <a:cubicBezTo>
                    <a:pt x="1778" y="382"/>
                    <a:pt x="1743" y="441"/>
                    <a:pt x="1731" y="513"/>
                  </a:cubicBezTo>
                  <a:cubicBezTo>
                    <a:pt x="1707" y="572"/>
                    <a:pt x="1683" y="632"/>
                    <a:pt x="1659" y="691"/>
                  </a:cubicBezTo>
                  <a:cubicBezTo>
                    <a:pt x="1624" y="751"/>
                    <a:pt x="1612" y="810"/>
                    <a:pt x="1564" y="870"/>
                  </a:cubicBezTo>
                  <a:cubicBezTo>
                    <a:pt x="1540" y="929"/>
                    <a:pt x="1481" y="977"/>
                    <a:pt x="1457" y="1024"/>
                  </a:cubicBezTo>
                  <a:cubicBezTo>
                    <a:pt x="1409" y="1084"/>
                    <a:pt x="1374" y="1132"/>
                    <a:pt x="1338" y="1167"/>
                  </a:cubicBezTo>
                  <a:cubicBezTo>
                    <a:pt x="1290" y="1215"/>
                    <a:pt x="1243" y="1263"/>
                    <a:pt x="1183" y="1310"/>
                  </a:cubicBezTo>
                  <a:cubicBezTo>
                    <a:pt x="1124" y="1346"/>
                    <a:pt x="1076" y="1382"/>
                    <a:pt x="1016" y="1429"/>
                  </a:cubicBezTo>
                  <a:cubicBezTo>
                    <a:pt x="957" y="1453"/>
                    <a:pt x="885" y="1489"/>
                    <a:pt x="826" y="1513"/>
                  </a:cubicBezTo>
                  <a:cubicBezTo>
                    <a:pt x="766" y="1525"/>
                    <a:pt x="826" y="1513"/>
                    <a:pt x="743" y="1548"/>
                  </a:cubicBezTo>
                  <a:cubicBezTo>
                    <a:pt x="695" y="1560"/>
                    <a:pt x="594" y="1566"/>
                    <a:pt x="493" y="1566"/>
                  </a:cubicBezTo>
                  <a:cubicBezTo>
                    <a:pt x="391" y="1566"/>
                    <a:pt x="290" y="1560"/>
                    <a:pt x="243" y="1548"/>
                  </a:cubicBezTo>
                  <a:cubicBezTo>
                    <a:pt x="193" y="1527"/>
                    <a:pt x="181" y="1523"/>
                    <a:pt x="175" y="1523"/>
                  </a:cubicBezTo>
                  <a:cubicBezTo>
                    <a:pt x="171" y="1523"/>
                    <a:pt x="169" y="1525"/>
                    <a:pt x="159" y="1525"/>
                  </a:cubicBezTo>
                  <a:cubicBezTo>
                    <a:pt x="112" y="1513"/>
                    <a:pt x="112" y="1513"/>
                    <a:pt x="88" y="1501"/>
                  </a:cubicBezTo>
                  <a:cubicBezTo>
                    <a:pt x="76" y="1497"/>
                    <a:pt x="67" y="1494"/>
                    <a:pt x="60" y="1493"/>
                  </a:cubicBezTo>
                  <a:lnTo>
                    <a:pt x="60" y="1493"/>
                  </a:lnTo>
                  <a:cubicBezTo>
                    <a:pt x="85" y="1505"/>
                    <a:pt x="120" y="1521"/>
                    <a:pt x="159" y="1536"/>
                  </a:cubicBezTo>
                  <a:cubicBezTo>
                    <a:pt x="219" y="1548"/>
                    <a:pt x="302" y="1572"/>
                    <a:pt x="385" y="1572"/>
                  </a:cubicBezTo>
                  <a:lnTo>
                    <a:pt x="624" y="1572"/>
                  </a:lnTo>
                  <a:cubicBezTo>
                    <a:pt x="695" y="1572"/>
                    <a:pt x="766" y="1548"/>
                    <a:pt x="838" y="1536"/>
                  </a:cubicBezTo>
                  <a:cubicBezTo>
                    <a:pt x="921" y="1513"/>
                    <a:pt x="993" y="1489"/>
                    <a:pt x="1052" y="1453"/>
                  </a:cubicBezTo>
                  <a:cubicBezTo>
                    <a:pt x="1124" y="1429"/>
                    <a:pt x="1183" y="1394"/>
                    <a:pt x="1243" y="1358"/>
                  </a:cubicBezTo>
                  <a:cubicBezTo>
                    <a:pt x="1302" y="1310"/>
                    <a:pt x="1350" y="1263"/>
                    <a:pt x="1409" y="1215"/>
                  </a:cubicBezTo>
                  <a:lnTo>
                    <a:pt x="1552" y="1072"/>
                  </a:lnTo>
                  <a:cubicBezTo>
                    <a:pt x="1600" y="1013"/>
                    <a:pt x="1647" y="965"/>
                    <a:pt x="1671" y="905"/>
                  </a:cubicBezTo>
                  <a:lnTo>
                    <a:pt x="1767" y="727"/>
                  </a:lnTo>
                  <a:lnTo>
                    <a:pt x="1850" y="548"/>
                  </a:lnTo>
                  <a:cubicBezTo>
                    <a:pt x="1886" y="489"/>
                    <a:pt x="1909" y="417"/>
                    <a:pt x="1921" y="358"/>
                  </a:cubicBezTo>
                  <a:cubicBezTo>
                    <a:pt x="1957" y="298"/>
                    <a:pt x="1981" y="215"/>
                    <a:pt x="2005" y="179"/>
                  </a:cubicBezTo>
                  <a:cubicBezTo>
                    <a:pt x="2017" y="132"/>
                    <a:pt x="2028" y="132"/>
                    <a:pt x="2028" y="96"/>
                  </a:cubicBezTo>
                  <a:cubicBezTo>
                    <a:pt x="2028" y="72"/>
                    <a:pt x="2040" y="72"/>
                    <a:pt x="2028" y="24"/>
                  </a:cubicBezTo>
                  <a:cubicBezTo>
                    <a:pt x="2024" y="7"/>
                    <a:pt x="2012" y="1"/>
                    <a:pt x="19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86" name="Google Shape;20386;p28"/>
            <p:cNvSpPr/>
            <p:nvPr/>
          </p:nvSpPr>
          <p:spPr>
            <a:xfrm>
              <a:off x="4134125" y="3476175"/>
              <a:ext cx="38725" cy="47925"/>
            </a:xfrm>
            <a:custGeom>
              <a:avLst/>
              <a:gdLst/>
              <a:ahLst/>
              <a:cxnLst/>
              <a:rect l="l" t="t" r="r" b="b"/>
              <a:pathLst>
                <a:path w="1549" h="1917" extrusionOk="0">
                  <a:moveTo>
                    <a:pt x="1549" y="1869"/>
                  </a:moveTo>
                  <a:cubicBezTo>
                    <a:pt x="1549" y="1875"/>
                    <a:pt x="1539" y="1885"/>
                    <a:pt x="1527" y="1893"/>
                  </a:cubicBezTo>
                  <a:lnTo>
                    <a:pt x="1527" y="1893"/>
                  </a:lnTo>
                  <a:cubicBezTo>
                    <a:pt x="1549" y="1892"/>
                    <a:pt x="1549" y="1889"/>
                    <a:pt x="1549" y="1869"/>
                  </a:cubicBezTo>
                  <a:close/>
                  <a:moveTo>
                    <a:pt x="54" y="0"/>
                  </a:moveTo>
                  <a:cubicBezTo>
                    <a:pt x="30" y="0"/>
                    <a:pt x="1" y="43"/>
                    <a:pt x="1" y="71"/>
                  </a:cubicBezTo>
                  <a:lnTo>
                    <a:pt x="1" y="119"/>
                  </a:lnTo>
                  <a:cubicBezTo>
                    <a:pt x="13" y="142"/>
                    <a:pt x="1" y="131"/>
                    <a:pt x="25" y="154"/>
                  </a:cubicBezTo>
                  <a:cubicBezTo>
                    <a:pt x="49" y="190"/>
                    <a:pt x="84" y="273"/>
                    <a:pt x="120" y="321"/>
                  </a:cubicBezTo>
                  <a:cubicBezTo>
                    <a:pt x="144" y="369"/>
                    <a:pt x="180" y="440"/>
                    <a:pt x="203" y="488"/>
                  </a:cubicBezTo>
                  <a:cubicBezTo>
                    <a:pt x="239" y="547"/>
                    <a:pt x="263" y="595"/>
                    <a:pt x="299" y="654"/>
                  </a:cubicBezTo>
                  <a:cubicBezTo>
                    <a:pt x="322" y="714"/>
                    <a:pt x="370" y="750"/>
                    <a:pt x="406" y="809"/>
                  </a:cubicBezTo>
                  <a:cubicBezTo>
                    <a:pt x="430" y="869"/>
                    <a:pt x="441" y="928"/>
                    <a:pt x="489" y="988"/>
                  </a:cubicBezTo>
                  <a:cubicBezTo>
                    <a:pt x="513" y="1047"/>
                    <a:pt x="561" y="1095"/>
                    <a:pt x="596" y="1154"/>
                  </a:cubicBezTo>
                  <a:cubicBezTo>
                    <a:pt x="620" y="1214"/>
                    <a:pt x="668" y="1262"/>
                    <a:pt x="703" y="1321"/>
                  </a:cubicBezTo>
                  <a:cubicBezTo>
                    <a:pt x="727" y="1381"/>
                    <a:pt x="775" y="1428"/>
                    <a:pt x="811" y="1464"/>
                  </a:cubicBezTo>
                  <a:cubicBezTo>
                    <a:pt x="846" y="1512"/>
                    <a:pt x="906" y="1571"/>
                    <a:pt x="930" y="1619"/>
                  </a:cubicBezTo>
                  <a:cubicBezTo>
                    <a:pt x="965" y="1666"/>
                    <a:pt x="930" y="1619"/>
                    <a:pt x="977" y="1678"/>
                  </a:cubicBezTo>
                  <a:cubicBezTo>
                    <a:pt x="1025" y="1750"/>
                    <a:pt x="1275" y="1905"/>
                    <a:pt x="1346" y="1916"/>
                  </a:cubicBezTo>
                  <a:lnTo>
                    <a:pt x="1442" y="1916"/>
                  </a:lnTo>
                  <a:cubicBezTo>
                    <a:pt x="1465" y="1916"/>
                    <a:pt x="1489" y="1916"/>
                    <a:pt x="1501" y="1905"/>
                  </a:cubicBezTo>
                  <a:cubicBezTo>
                    <a:pt x="1507" y="1905"/>
                    <a:pt x="1517" y="1899"/>
                    <a:pt x="1527" y="1893"/>
                  </a:cubicBezTo>
                  <a:lnTo>
                    <a:pt x="1527" y="1893"/>
                  </a:lnTo>
                  <a:cubicBezTo>
                    <a:pt x="1523" y="1893"/>
                    <a:pt x="1519" y="1893"/>
                    <a:pt x="1513" y="1893"/>
                  </a:cubicBezTo>
                  <a:cubicBezTo>
                    <a:pt x="1497" y="1893"/>
                    <a:pt x="1476" y="1898"/>
                    <a:pt x="1450" y="1898"/>
                  </a:cubicBezTo>
                  <a:cubicBezTo>
                    <a:pt x="1436" y="1898"/>
                    <a:pt x="1422" y="1897"/>
                    <a:pt x="1406" y="1893"/>
                  </a:cubicBezTo>
                  <a:cubicBezTo>
                    <a:pt x="1370" y="1893"/>
                    <a:pt x="1299" y="1869"/>
                    <a:pt x="1251" y="1845"/>
                  </a:cubicBezTo>
                  <a:cubicBezTo>
                    <a:pt x="1192" y="1809"/>
                    <a:pt x="1144" y="1786"/>
                    <a:pt x="1096" y="1738"/>
                  </a:cubicBezTo>
                  <a:cubicBezTo>
                    <a:pt x="1061" y="1690"/>
                    <a:pt x="1013" y="1655"/>
                    <a:pt x="977" y="1607"/>
                  </a:cubicBezTo>
                  <a:cubicBezTo>
                    <a:pt x="942" y="1547"/>
                    <a:pt x="918" y="1512"/>
                    <a:pt x="882" y="1440"/>
                  </a:cubicBezTo>
                  <a:cubicBezTo>
                    <a:pt x="834" y="1369"/>
                    <a:pt x="727" y="1202"/>
                    <a:pt x="680" y="1131"/>
                  </a:cubicBezTo>
                  <a:cubicBezTo>
                    <a:pt x="644" y="1059"/>
                    <a:pt x="620" y="1024"/>
                    <a:pt x="584" y="964"/>
                  </a:cubicBezTo>
                  <a:cubicBezTo>
                    <a:pt x="549" y="904"/>
                    <a:pt x="513" y="857"/>
                    <a:pt x="489" y="797"/>
                  </a:cubicBezTo>
                  <a:cubicBezTo>
                    <a:pt x="465" y="738"/>
                    <a:pt x="418" y="690"/>
                    <a:pt x="382" y="631"/>
                  </a:cubicBezTo>
                  <a:cubicBezTo>
                    <a:pt x="358" y="571"/>
                    <a:pt x="346" y="523"/>
                    <a:pt x="310" y="476"/>
                  </a:cubicBezTo>
                  <a:cubicBezTo>
                    <a:pt x="287" y="416"/>
                    <a:pt x="251" y="357"/>
                    <a:pt x="227" y="309"/>
                  </a:cubicBezTo>
                  <a:cubicBezTo>
                    <a:pt x="191" y="262"/>
                    <a:pt x="168" y="190"/>
                    <a:pt x="144" y="142"/>
                  </a:cubicBezTo>
                  <a:cubicBezTo>
                    <a:pt x="132" y="95"/>
                    <a:pt x="132" y="95"/>
                    <a:pt x="120" y="71"/>
                  </a:cubicBezTo>
                  <a:cubicBezTo>
                    <a:pt x="108" y="35"/>
                    <a:pt x="108" y="35"/>
                    <a:pt x="72" y="12"/>
                  </a:cubicBezTo>
                  <a:cubicBezTo>
                    <a:pt x="67" y="4"/>
                    <a:pt x="61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87" name="Google Shape;20387;p28"/>
            <p:cNvSpPr/>
            <p:nvPr/>
          </p:nvSpPr>
          <p:spPr>
            <a:xfrm>
              <a:off x="4158250" y="3538875"/>
              <a:ext cx="31575" cy="51000"/>
            </a:xfrm>
            <a:custGeom>
              <a:avLst/>
              <a:gdLst/>
              <a:ahLst/>
              <a:cxnLst/>
              <a:rect l="l" t="t" r="r" b="b"/>
              <a:pathLst>
                <a:path w="1263" h="2040" extrusionOk="0">
                  <a:moveTo>
                    <a:pt x="1214" y="1"/>
                  </a:moveTo>
                  <a:cubicBezTo>
                    <a:pt x="1185" y="1"/>
                    <a:pt x="1143" y="26"/>
                    <a:pt x="1143" y="51"/>
                  </a:cubicBezTo>
                  <a:cubicBezTo>
                    <a:pt x="1131" y="75"/>
                    <a:pt x="1131" y="63"/>
                    <a:pt x="1131" y="99"/>
                  </a:cubicBezTo>
                  <a:lnTo>
                    <a:pt x="1131" y="159"/>
                  </a:lnTo>
                  <a:lnTo>
                    <a:pt x="1131" y="337"/>
                  </a:lnTo>
                  <a:cubicBezTo>
                    <a:pt x="1131" y="397"/>
                    <a:pt x="1120" y="456"/>
                    <a:pt x="1108" y="516"/>
                  </a:cubicBezTo>
                  <a:cubicBezTo>
                    <a:pt x="1084" y="575"/>
                    <a:pt x="1084" y="635"/>
                    <a:pt x="1072" y="694"/>
                  </a:cubicBezTo>
                  <a:lnTo>
                    <a:pt x="1024" y="873"/>
                  </a:lnTo>
                  <a:cubicBezTo>
                    <a:pt x="1012" y="932"/>
                    <a:pt x="965" y="968"/>
                    <a:pt x="941" y="1028"/>
                  </a:cubicBezTo>
                  <a:cubicBezTo>
                    <a:pt x="905" y="1087"/>
                    <a:pt x="893" y="1135"/>
                    <a:pt x="869" y="1194"/>
                  </a:cubicBezTo>
                  <a:cubicBezTo>
                    <a:pt x="834" y="1242"/>
                    <a:pt x="810" y="1302"/>
                    <a:pt x="762" y="1349"/>
                  </a:cubicBezTo>
                  <a:cubicBezTo>
                    <a:pt x="727" y="1385"/>
                    <a:pt x="703" y="1444"/>
                    <a:pt x="655" y="1492"/>
                  </a:cubicBezTo>
                  <a:cubicBezTo>
                    <a:pt x="608" y="1540"/>
                    <a:pt x="584" y="1599"/>
                    <a:pt x="536" y="1623"/>
                  </a:cubicBezTo>
                  <a:cubicBezTo>
                    <a:pt x="512" y="1671"/>
                    <a:pt x="536" y="1623"/>
                    <a:pt x="477" y="1683"/>
                  </a:cubicBezTo>
                  <a:cubicBezTo>
                    <a:pt x="429" y="1742"/>
                    <a:pt x="215" y="1909"/>
                    <a:pt x="155" y="1945"/>
                  </a:cubicBezTo>
                  <a:cubicBezTo>
                    <a:pt x="96" y="1968"/>
                    <a:pt x="119" y="1968"/>
                    <a:pt x="96" y="1980"/>
                  </a:cubicBezTo>
                  <a:cubicBezTo>
                    <a:pt x="60" y="2004"/>
                    <a:pt x="60" y="2004"/>
                    <a:pt x="48" y="2016"/>
                  </a:cubicBezTo>
                  <a:cubicBezTo>
                    <a:pt x="36" y="2028"/>
                    <a:pt x="12" y="2028"/>
                    <a:pt x="0" y="2040"/>
                  </a:cubicBezTo>
                  <a:lnTo>
                    <a:pt x="36" y="2040"/>
                  </a:lnTo>
                  <a:cubicBezTo>
                    <a:pt x="60" y="2040"/>
                    <a:pt x="107" y="2028"/>
                    <a:pt x="131" y="2004"/>
                  </a:cubicBezTo>
                  <a:cubicBezTo>
                    <a:pt x="179" y="1968"/>
                    <a:pt x="238" y="1945"/>
                    <a:pt x="298" y="1909"/>
                  </a:cubicBezTo>
                  <a:cubicBezTo>
                    <a:pt x="346" y="1885"/>
                    <a:pt x="405" y="1837"/>
                    <a:pt x="441" y="1790"/>
                  </a:cubicBezTo>
                  <a:lnTo>
                    <a:pt x="584" y="1659"/>
                  </a:lnTo>
                  <a:lnTo>
                    <a:pt x="715" y="1528"/>
                  </a:lnTo>
                  <a:cubicBezTo>
                    <a:pt x="762" y="1480"/>
                    <a:pt x="810" y="1433"/>
                    <a:pt x="834" y="1385"/>
                  </a:cubicBezTo>
                  <a:cubicBezTo>
                    <a:pt x="881" y="1349"/>
                    <a:pt x="905" y="1290"/>
                    <a:pt x="941" y="1242"/>
                  </a:cubicBezTo>
                  <a:cubicBezTo>
                    <a:pt x="965" y="1183"/>
                    <a:pt x="1000" y="1135"/>
                    <a:pt x="1024" y="1075"/>
                  </a:cubicBezTo>
                  <a:cubicBezTo>
                    <a:pt x="1060" y="1016"/>
                    <a:pt x="1084" y="968"/>
                    <a:pt x="1108" y="909"/>
                  </a:cubicBezTo>
                  <a:cubicBezTo>
                    <a:pt x="1131" y="849"/>
                    <a:pt x="1131" y="790"/>
                    <a:pt x="1143" y="730"/>
                  </a:cubicBezTo>
                  <a:cubicBezTo>
                    <a:pt x="1155" y="671"/>
                    <a:pt x="1191" y="611"/>
                    <a:pt x="1203" y="551"/>
                  </a:cubicBezTo>
                  <a:cubicBezTo>
                    <a:pt x="1227" y="492"/>
                    <a:pt x="1227" y="421"/>
                    <a:pt x="1239" y="361"/>
                  </a:cubicBezTo>
                  <a:cubicBezTo>
                    <a:pt x="1239" y="301"/>
                    <a:pt x="1250" y="218"/>
                    <a:pt x="1250" y="170"/>
                  </a:cubicBezTo>
                  <a:cubicBezTo>
                    <a:pt x="1250" y="123"/>
                    <a:pt x="1262" y="123"/>
                    <a:pt x="1250" y="99"/>
                  </a:cubicBezTo>
                  <a:cubicBezTo>
                    <a:pt x="1250" y="63"/>
                    <a:pt x="1250" y="63"/>
                    <a:pt x="1239" y="16"/>
                  </a:cubicBezTo>
                  <a:cubicBezTo>
                    <a:pt x="1235" y="5"/>
                    <a:pt x="1225" y="1"/>
                    <a:pt x="12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88" name="Google Shape;20388;p28"/>
            <p:cNvSpPr/>
            <p:nvPr/>
          </p:nvSpPr>
          <p:spPr>
            <a:xfrm>
              <a:off x="4137400" y="3585625"/>
              <a:ext cx="32775" cy="51775"/>
            </a:xfrm>
            <a:custGeom>
              <a:avLst/>
              <a:gdLst/>
              <a:ahLst/>
              <a:cxnLst/>
              <a:rect l="l" t="t" r="r" b="b"/>
              <a:pathLst>
                <a:path w="1311" h="2071" extrusionOk="0">
                  <a:moveTo>
                    <a:pt x="47" y="0"/>
                  </a:moveTo>
                  <a:cubicBezTo>
                    <a:pt x="25" y="0"/>
                    <a:pt x="1" y="25"/>
                    <a:pt x="1" y="51"/>
                  </a:cubicBezTo>
                  <a:lnTo>
                    <a:pt x="1" y="98"/>
                  </a:lnTo>
                  <a:cubicBezTo>
                    <a:pt x="1" y="122"/>
                    <a:pt x="1" y="110"/>
                    <a:pt x="13" y="146"/>
                  </a:cubicBezTo>
                  <a:cubicBezTo>
                    <a:pt x="25" y="182"/>
                    <a:pt x="49" y="265"/>
                    <a:pt x="60" y="301"/>
                  </a:cubicBezTo>
                  <a:cubicBezTo>
                    <a:pt x="72" y="348"/>
                    <a:pt x="108" y="420"/>
                    <a:pt x="120" y="467"/>
                  </a:cubicBezTo>
                  <a:cubicBezTo>
                    <a:pt x="132" y="527"/>
                    <a:pt x="168" y="575"/>
                    <a:pt x="191" y="634"/>
                  </a:cubicBezTo>
                  <a:cubicBezTo>
                    <a:pt x="227" y="694"/>
                    <a:pt x="251" y="741"/>
                    <a:pt x="287" y="801"/>
                  </a:cubicBezTo>
                  <a:cubicBezTo>
                    <a:pt x="310" y="860"/>
                    <a:pt x="322" y="920"/>
                    <a:pt x="358" y="956"/>
                  </a:cubicBezTo>
                  <a:cubicBezTo>
                    <a:pt x="382" y="1015"/>
                    <a:pt x="430" y="1063"/>
                    <a:pt x="465" y="1122"/>
                  </a:cubicBezTo>
                  <a:cubicBezTo>
                    <a:pt x="489" y="1182"/>
                    <a:pt x="537" y="1229"/>
                    <a:pt x="560" y="1289"/>
                  </a:cubicBezTo>
                  <a:cubicBezTo>
                    <a:pt x="596" y="1337"/>
                    <a:pt x="644" y="1396"/>
                    <a:pt x="680" y="1444"/>
                  </a:cubicBezTo>
                  <a:cubicBezTo>
                    <a:pt x="727" y="1479"/>
                    <a:pt x="775" y="1539"/>
                    <a:pt x="799" y="1587"/>
                  </a:cubicBezTo>
                  <a:cubicBezTo>
                    <a:pt x="834" y="1634"/>
                    <a:pt x="799" y="1587"/>
                    <a:pt x="846" y="1646"/>
                  </a:cubicBezTo>
                  <a:cubicBezTo>
                    <a:pt x="894" y="1706"/>
                    <a:pt x="1084" y="1896"/>
                    <a:pt x="1144" y="1956"/>
                  </a:cubicBezTo>
                  <a:cubicBezTo>
                    <a:pt x="1203" y="2015"/>
                    <a:pt x="1215" y="2015"/>
                    <a:pt x="1239" y="2051"/>
                  </a:cubicBezTo>
                  <a:cubicBezTo>
                    <a:pt x="1260" y="2065"/>
                    <a:pt x="1277" y="2071"/>
                    <a:pt x="1290" y="2071"/>
                  </a:cubicBezTo>
                  <a:cubicBezTo>
                    <a:pt x="1299" y="2071"/>
                    <a:pt x="1306" y="2068"/>
                    <a:pt x="1311" y="2063"/>
                  </a:cubicBezTo>
                  <a:cubicBezTo>
                    <a:pt x="1299" y="2051"/>
                    <a:pt x="1263" y="2003"/>
                    <a:pt x="1239" y="1980"/>
                  </a:cubicBezTo>
                  <a:lnTo>
                    <a:pt x="1096" y="1837"/>
                  </a:lnTo>
                  <a:lnTo>
                    <a:pt x="965" y="1706"/>
                  </a:lnTo>
                  <a:cubicBezTo>
                    <a:pt x="918" y="1658"/>
                    <a:pt x="882" y="1622"/>
                    <a:pt x="846" y="1563"/>
                  </a:cubicBezTo>
                  <a:cubicBezTo>
                    <a:pt x="799" y="1515"/>
                    <a:pt x="775" y="1456"/>
                    <a:pt x="739" y="1408"/>
                  </a:cubicBezTo>
                  <a:cubicBezTo>
                    <a:pt x="715" y="1360"/>
                    <a:pt x="668" y="1301"/>
                    <a:pt x="644" y="1265"/>
                  </a:cubicBezTo>
                  <a:cubicBezTo>
                    <a:pt x="608" y="1218"/>
                    <a:pt x="560" y="1158"/>
                    <a:pt x="537" y="1110"/>
                  </a:cubicBezTo>
                  <a:cubicBezTo>
                    <a:pt x="501" y="1051"/>
                    <a:pt x="477" y="1003"/>
                    <a:pt x="441" y="944"/>
                  </a:cubicBezTo>
                  <a:cubicBezTo>
                    <a:pt x="418" y="884"/>
                    <a:pt x="406" y="848"/>
                    <a:pt x="370" y="789"/>
                  </a:cubicBezTo>
                  <a:cubicBezTo>
                    <a:pt x="346" y="729"/>
                    <a:pt x="310" y="682"/>
                    <a:pt x="287" y="622"/>
                  </a:cubicBezTo>
                  <a:cubicBezTo>
                    <a:pt x="251" y="563"/>
                    <a:pt x="251" y="515"/>
                    <a:pt x="227" y="456"/>
                  </a:cubicBezTo>
                  <a:cubicBezTo>
                    <a:pt x="203" y="396"/>
                    <a:pt x="179" y="348"/>
                    <a:pt x="168" y="289"/>
                  </a:cubicBezTo>
                  <a:cubicBezTo>
                    <a:pt x="144" y="253"/>
                    <a:pt x="132" y="170"/>
                    <a:pt x="120" y="122"/>
                  </a:cubicBezTo>
                  <a:cubicBezTo>
                    <a:pt x="108" y="86"/>
                    <a:pt x="120" y="98"/>
                    <a:pt x="108" y="63"/>
                  </a:cubicBezTo>
                  <a:lnTo>
                    <a:pt x="72" y="15"/>
                  </a:lnTo>
                  <a:cubicBezTo>
                    <a:pt x="65" y="5"/>
                    <a:pt x="56" y="0"/>
                    <a:pt x="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89" name="Google Shape;20389;p28"/>
            <p:cNvSpPr/>
            <p:nvPr/>
          </p:nvSpPr>
          <p:spPr>
            <a:xfrm>
              <a:off x="4153800" y="3635850"/>
              <a:ext cx="27100" cy="53250"/>
            </a:xfrm>
            <a:custGeom>
              <a:avLst/>
              <a:gdLst/>
              <a:ahLst/>
              <a:cxnLst/>
              <a:rect l="l" t="t" r="r" b="b"/>
              <a:pathLst>
                <a:path w="1084" h="2130" extrusionOk="0">
                  <a:moveTo>
                    <a:pt x="1046" y="0"/>
                  </a:moveTo>
                  <a:cubicBezTo>
                    <a:pt x="1024" y="0"/>
                    <a:pt x="996" y="19"/>
                    <a:pt x="988" y="42"/>
                  </a:cubicBezTo>
                  <a:cubicBezTo>
                    <a:pt x="964" y="66"/>
                    <a:pt x="964" y="54"/>
                    <a:pt x="964" y="66"/>
                  </a:cubicBezTo>
                  <a:cubicBezTo>
                    <a:pt x="964" y="101"/>
                    <a:pt x="964" y="90"/>
                    <a:pt x="952" y="125"/>
                  </a:cubicBezTo>
                  <a:cubicBezTo>
                    <a:pt x="940" y="173"/>
                    <a:pt x="940" y="244"/>
                    <a:pt x="928" y="304"/>
                  </a:cubicBezTo>
                  <a:cubicBezTo>
                    <a:pt x="905" y="363"/>
                    <a:pt x="905" y="423"/>
                    <a:pt x="893" y="471"/>
                  </a:cubicBezTo>
                  <a:cubicBezTo>
                    <a:pt x="881" y="530"/>
                    <a:pt x="869" y="590"/>
                    <a:pt x="845" y="637"/>
                  </a:cubicBezTo>
                  <a:cubicBezTo>
                    <a:pt x="833" y="697"/>
                    <a:pt x="821" y="756"/>
                    <a:pt x="809" y="804"/>
                  </a:cubicBezTo>
                  <a:cubicBezTo>
                    <a:pt x="786" y="863"/>
                    <a:pt x="750" y="899"/>
                    <a:pt x="726" y="959"/>
                  </a:cubicBezTo>
                  <a:cubicBezTo>
                    <a:pt x="702" y="1018"/>
                    <a:pt x="690" y="1066"/>
                    <a:pt x="666" y="1125"/>
                  </a:cubicBezTo>
                  <a:cubicBezTo>
                    <a:pt x="643" y="1185"/>
                    <a:pt x="607" y="1233"/>
                    <a:pt x="595" y="1292"/>
                  </a:cubicBezTo>
                  <a:cubicBezTo>
                    <a:pt x="571" y="1340"/>
                    <a:pt x="547" y="1399"/>
                    <a:pt x="524" y="1459"/>
                  </a:cubicBezTo>
                  <a:cubicBezTo>
                    <a:pt x="488" y="1495"/>
                    <a:pt x="464" y="1554"/>
                    <a:pt x="428" y="1602"/>
                  </a:cubicBezTo>
                  <a:cubicBezTo>
                    <a:pt x="405" y="1649"/>
                    <a:pt x="428" y="1602"/>
                    <a:pt x="393" y="1661"/>
                  </a:cubicBezTo>
                  <a:cubicBezTo>
                    <a:pt x="345" y="1721"/>
                    <a:pt x="178" y="1911"/>
                    <a:pt x="131" y="1959"/>
                  </a:cubicBezTo>
                  <a:lnTo>
                    <a:pt x="95" y="2006"/>
                  </a:lnTo>
                  <a:lnTo>
                    <a:pt x="47" y="2054"/>
                  </a:lnTo>
                  <a:cubicBezTo>
                    <a:pt x="35" y="2066"/>
                    <a:pt x="12" y="2078"/>
                    <a:pt x="12" y="2090"/>
                  </a:cubicBezTo>
                  <a:cubicBezTo>
                    <a:pt x="3" y="2117"/>
                    <a:pt x="0" y="2130"/>
                    <a:pt x="10" y="2130"/>
                  </a:cubicBezTo>
                  <a:cubicBezTo>
                    <a:pt x="13" y="2130"/>
                    <a:pt x="18" y="2129"/>
                    <a:pt x="24" y="2126"/>
                  </a:cubicBezTo>
                  <a:cubicBezTo>
                    <a:pt x="59" y="2114"/>
                    <a:pt x="95" y="2090"/>
                    <a:pt x="119" y="2066"/>
                  </a:cubicBezTo>
                  <a:cubicBezTo>
                    <a:pt x="143" y="2030"/>
                    <a:pt x="202" y="1995"/>
                    <a:pt x="238" y="1947"/>
                  </a:cubicBezTo>
                  <a:cubicBezTo>
                    <a:pt x="285" y="1899"/>
                    <a:pt x="309" y="1852"/>
                    <a:pt x="357" y="1816"/>
                  </a:cubicBezTo>
                  <a:cubicBezTo>
                    <a:pt x="405" y="1768"/>
                    <a:pt x="428" y="1721"/>
                    <a:pt x="464" y="1661"/>
                  </a:cubicBezTo>
                  <a:cubicBezTo>
                    <a:pt x="488" y="1614"/>
                    <a:pt x="536" y="1578"/>
                    <a:pt x="559" y="1518"/>
                  </a:cubicBezTo>
                  <a:cubicBezTo>
                    <a:pt x="595" y="1471"/>
                    <a:pt x="619" y="1411"/>
                    <a:pt x="666" y="1364"/>
                  </a:cubicBezTo>
                  <a:cubicBezTo>
                    <a:pt x="702" y="1316"/>
                    <a:pt x="726" y="1256"/>
                    <a:pt x="762" y="1197"/>
                  </a:cubicBezTo>
                  <a:cubicBezTo>
                    <a:pt x="786" y="1137"/>
                    <a:pt x="821" y="1102"/>
                    <a:pt x="833" y="1042"/>
                  </a:cubicBezTo>
                  <a:cubicBezTo>
                    <a:pt x="857" y="983"/>
                    <a:pt x="881" y="935"/>
                    <a:pt x="905" y="875"/>
                  </a:cubicBezTo>
                  <a:lnTo>
                    <a:pt x="952" y="697"/>
                  </a:lnTo>
                  <a:cubicBezTo>
                    <a:pt x="964" y="637"/>
                    <a:pt x="1000" y="590"/>
                    <a:pt x="1012" y="530"/>
                  </a:cubicBezTo>
                  <a:cubicBezTo>
                    <a:pt x="1024" y="471"/>
                    <a:pt x="1036" y="411"/>
                    <a:pt x="1036" y="352"/>
                  </a:cubicBezTo>
                  <a:cubicBezTo>
                    <a:pt x="1059" y="292"/>
                    <a:pt x="1071" y="221"/>
                    <a:pt x="1071" y="173"/>
                  </a:cubicBezTo>
                  <a:cubicBezTo>
                    <a:pt x="1071" y="125"/>
                    <a:pt x="1083" y="125"/>
                    <a:pt x="1083" y="101"/>
                  </a:cubicBezTo>
                  <a:cubicBezTo>
                    <a:pt x="1083" y="66"/>
                    <a:pt x="1083" y="66"/>
                    <a:pt x="1071" y="18"/>
                  </a:cubicBezTo>
                  <a:cubicBezTo>
                    <a:pt x="1067" y="6"/>
                    <a:pt x="1057" y="0"/>
                    <a:pt x="10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90" name="Google Shape;20390;p28"/>
            <p:cNvSpPr/>
            <p:nvPr/>
          </p:nvSpPr>
          <p:spPr>
            <a:xfrm>
              <a:off x="4139800" y="3696900"/>
              <a:ext cx="28600" cy="19475"/>
            </a:xfrm>
            <a:custGeom>
              <a:avLst/>
              <a:gdLst/>
              <a:ahLst/>
              <a:cxnLst/>
              <a:rect l="l" t="t" r="r" b="b"/>
              <a:pathLst>
                <a:path w="1144" h="779" extrusionOk="0">
                  <a:moveTo>
                    <a:pt x="55" y="1"/>
                  </a:moveTo>
                  <a:cubicBezTo>
                    <a:pt x="34" y="1"/>
                    <a:pt x="0" y="14"/>
                    <a:pt x="0" y="41"/>
                  </a:cubicBezTo>
                  <a:lnTo>
                    <a:pt x="0" y="65"/>
                  </a:lnTo>
                  <a:cubicBezTo>
                    <a:pt x="0" y="88"/>
                    <a:pt x="0" y="88"/>
                    <a:pt x="12" y="100"/>
                  </a:cubicBezTo>
                  <a:cubicBezTo>
                    <a:pt x="24" y="112"/>
                    <a:pt x="36" y="160"/>
                    <a:pt x="72" y="184"/>
                  </a:cubicBezTo>
                  <a:cubicBezTo>
                    <a:pt x="83" y="219"/>
                    <a:pt x="119" y="243"/>
                    <a:pt x="131" y="279"/>
                  </a:cubicBezTo>
                  <a:cubicBezTo>
                    <a:pt x="155" y="303"/>
                    <a:pt x="179" y="338"/>
                    <a:pt x="203" y="362"/>
                  </a:cubicBezTo>
                  <a:cubicBezTo>
                    <a:pt x="238" y="398"/>
                    <a:pt x="262" y="410"/>
                    <a:pt x="298" y="446"/>
                  </a:cubicBezTo>
                  <a:cubicBezTo>
                    <a:pt x="322" y="469"/>
                    <a:pt x="334" y="505"/>
                    <a:pt x="369" y="529"/>
                  </a:cubicBezTo>
                  <a:cubicBezTo>
                    <a:pt x="393" y="565"/>
                    <a:pt x="429" y="577"/>
                    <a:pt x="476" y="588"/>
                  </a:cubicBezTo>
                  <a:cubicBezTo>
                    <a:pt x="500" y="600"/>
                    <a:pt x="536" y="636"/>
                    <a:pt x="572" y="648"/>
                  </a:cubicBezTo>
                  <a:cubicBezTo>
                    <a:pt x="607" y="660"/>
                    <a:pt x="655" y="684"/>
                    <a:pt x="679" y="696"/>
                  </a:cubicBezTo>
                  <a:cubicBezTo>
                    <a:pt x="715" y="707"/>
                    <a:pt x="750" y="719"/>
                    <a:pt x="786" y="719"/>
                  </a:cubicBezTo>
                  <a:cubicBezTo>
                    <a:pt x="798" y="731"/>
                    <a:pt x="798" y="731"/>
                    <a:pt x="801" y="731"/>
                  </a:cubicBezTo>
                  <a:cubicBezTo>
                    <a:pt x="804" y="731"/>
                    <a:pt x="810" y="731"/>
                    <a:pt x="834" y="743"/>
                  </a:cubicBezTo>
                  <a:cubicBezTo>
                    <a:pt x="869" y="755"/>
                    <a:pt x="1012" y="767"/>
                    <a:pt x="1048" y="779"/>
                  </a:cubicBezTo>
                  <a:lnTo>
                    <a:pt x="1107" y="779"/>
                  </a:lnTo>
                  <a:cubicBezTo>
                    <a:pt x="1131" y="779"/>
                    <a:pt x="1131" y="779"/>
                    <a:pt x="1143" y="767"/>
                  </a:cubicBezTo>
                  <a:lnTo>
                    <a:pt x="1096" y="719"/>
                  </a:lnTo>
                  <a:cubicBezTo>
                    <a:pt x="1084" y="719"/>
                    <a:pt x="1072" y="707"/>
                    <a:pt x="1036" y="707"/>
                  </a:cubicBezTo>
                  <a:cubicBezTo>
                    <a:pt x="1000" y="707"/>
                    <a:pt x="976" y="707"/>
                    <a:pt x="953" y="696"/>
                  </a:cubicBezTo>
                  <a:cubicBezTo>
                    <a:pt x="917" y="696"/>
                    <a:pt x="881" y="672"/>
                    <a:pt x="857" y="672"/>
                  </a:cubicBezTo>
                  <a:cubicBezTo>
                    <a:pt x="834" y="660"/>
                    <a:pt x="798" y="660"/>
                    <a:pt x="774" y="648"/>
                  </a:cubicBezTo>
                  <a:lnTo>
                    <a:pt x="679" y="600"/>
                  </a:lnTo>
                  <a:lnTo>
                    <a:pt x="595" y="565"/>
                  </a:lnTo>
                  <a:cubicBezTo>
                    <a:pt x="560" y="541"/>
                    <a:pt x="536" y="529"/>
                    <a:pt x="500" y="505"/>
                  </a:cubicBezTo>
                  <a:cubicBezTo>
                    <a:pt x="476" y="481"/>
                    <a:pt x="441" y="457"/>
                    <a:pt x="429" y="446"/>
                  </a:cubicBezTo>
                  <a:cubicBezTo>
                    <a:pt x="393" y="422"/>
                    <a:pt x="381" y="398"/>
                    <a:pt x="357" y="362"/>
                  </a:cubicBezTo>
                  <a:cubicBezTo>
                    <a:pt x="322" y="338"/>
                    <a:pt x="298" y="326"/>
                    <a:pt x="274" y="291"/>
                  </a:cubicBezTo>
                  <a:cubicBezTo>
                    <a:pt x="262" y="267"/>
                    <a:pt x="250" y="231"/>
                    <a:pt x="214" y="219"/>
                  </a:cubicBezTo>
                  <a:cubicBezTo>
                    <a:pt x="203" y="184"/>
                    <a:pt x="179" y="160"/>
                    <a:pt x="155" y="148"/>
                  </a:cubicBezTo>
                  <a:cubicBezTo>
                    <a:pt x="143" y="112"/>
                    <a:pt x="131" y="88"/>
                    <a:pt x="119" y="65"/>
                  </a:cubicBezTo>
                  <a:cubicBezTo>
                    <a:pt x="95" y="53"/>
                    <a:pt x="119" y="53"/>
                    <a:pt x="95" y="41"/>
                  </a:cubicBezTo>
                  <a:lnTo>
                    <a:pt x="72" y="5"/>
                  </a:lnTo>
                  <a:cubicBezTo>
                    <a:pt x="69" y="2"/>
                    <a:pt x="63" y="1"/>
                    <a:pt x="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91" name="Google Shape;20391;p28"/>
            <p:cNvSpPr/>
            <p:nvPr/>
          </p:nvSpPr>
          <p:spPr>
            <a:xfrm>
              <a:off x="4140375" y="3750000"/>
              <a:ext cx="25325" cy="8350"/>
            </a:xfrm>
            <a:custGeom>
              <a:avLst/>
              <a:gdLst/>
              <a:ahLst/>
              <a:cxnLst/>
              <a:rect l="l" t="t" r="r" b="b"/>
              <a:pathLst>
                <a:path w="1013" h="334" extrusionOk="0">
                  <a:moveTo>
                    <a:pt x="60" y="0"/>
                  </a:moveTo>
                  <a:cubicBezTo>
                    <a:pt x="25" y="0"/>
                    <a:pt x="1" y="36"/>
                    <a:pt x="13" y="60"/>
                  </a:cubicBezTo>
                  <a:lnTo>
                    <a:pt x="13" y="72"/>
                  </a:lnTo>
                  <a:lnTo>
                    <a:pt x="25" y="84"/>
                  </a:lnTo>
                  <a:cubicBezTo>
                    <a:pt x="49" y="107"/>
                    <a:pt x="72" y="131"/>
                    <a:pt x="108" y="143"/>
                  </a:cubicBezTo>
                  <a:cubicBezTo>
                    <a:pt x="132" y="167"/>
                    <a:pt x="144" y="179"/>
                    <a:pt x="180" y="191"/>
                  </a:cubicBezTo>
                  <a:lnTo>
                    <a:pt x="263" y="238"/>
                  </a:lnTo>
                  <a:cubicBezTo>
                    <a:pt x="299" y="250"/>
                    <a:pt x="322" y="250"/>
                    <a:pt x="358" y="262"/>
                  </a:cubicBezTo>
                  <a:cubicBezTo>
                    <a:pt x="382" y="286"/>
                    <a:pt x="406" y="298"/>
                    <a:pt x="430" y="310"/>
                  </a:cubicBezTo>
                  <a:cubicBezTo>
                    <a:pt x="465" y="322"/>
                    <a:pt x="489" y="322"/>
                    <a:pt x="525" y="322"/>
                  </a:cubicBezTo>
                  <a:cubicBezTo>
                    <a:pt x="549" y="322"/>
                    <a:pt x="584" y="334"/>
                    <a:pt x="608" y="334"/>
                  </a:cubicBezTo>
                  <a:lnTo>
                    <a:pt x="703" y="334"/>
                  </a:lnTo>
                  <a:cubicBezTo>
                    <a:pt x="727" y="334"/>
                    <a:pt x="763" y="334"/>
                    <a:pt x="775" y="322"/>
                  </a:cubicBezTo>
                  <a:lnTo>
                    <a:pt x="799" y="322"/>
                  </a:lnTo>
                  <a:cubicBezTo>
                    <a:pt x="834" y="322"/>
                    <a:pt x="942" y="286"/>
                    <a:pt x="965" y="286"/>
                  </a:cubicBezTo>
                  <a:cubicBezTo>
                    <a:pt x="978" y="278"/>
                    <a:pt x="986" y="272"/>
                    <a:pt x="992" y="268"/>
                  </a:cubicBezTo>
                  <a:lnTo>
                    <a:pt x="992" y="268"/>
                  </a:lnTo>
                  <a:cubicBezTo>
                    <a:pt x="996" y="275"/>
                    <a:pt x="998" y="279"/>
                    <a:pt x="1000" y="279"/>
                  </a:cubicBezTo>
                  <a:cubicBezTo>
                    <a:pt x="1003" y="279"/>
                    <a:pt x="1006" y="270"/>
                    <a:pt x="1013" y="250"/>
                  </a:cubicBezTo>
                  <a:lnTo>
                    <a:pt x="1013" y="250"/>
                  </a:lnTo>
                  <a:cubicBezTo>
                    <a:pt x="1005" y="258"/>
                    <a:pt x="1003" y="261"/>
                    <a:pt x="992" y="268"/>
                  </a:cubicBezTo>
                  <a:lnTo>
                    <a:pt x="992" y="268"/>
                  </a:lnTo>
                  <a:cubicBezTo>
                    <a:pt x="991" y="266"/>
                    <a:pt x="990" y="264"/>
                    <a:pt x="989" y="262"/>
                  </a:cubicBezTo>
                  <a:lnTo>
                    <a:pt x="942" y="262"/>
                  </a:lnTo>
                  <a:cubicBezTo>
                    <a:pt x="930" y="262"/>
                    <a:pt x="894" y="286"/>
                    <a:pt x="882" y="286"/>
                  </a:cubicBezTo>
                  <a:cubicBezTo>
                    <a:pt x="870" y="286"/>
                    <a:pt x="834" y="298"/>
                    <a:pt x="811" y="298"/>
                  </a:cubicBezTo>
                  <a:cubicBezTo>
                    <a:pt x="775" y="298"/>
                    <a:pt x="763" y="310"/>
                    <a:pt x="727" y="310"/>
                  </a:cubicBezTo>
                  <a:cubicBezTo>
                    <a:pt x="703" y="310"/>
                    <a:pt x="692" y="310"/>
                    <a:pt x="656" y="298"/>
                  </a:cubicBezTo>
                  <a:cubicBezTo>
                    <a:pt x="632" y="298"/>
                    <a:pt x="608" y="298"/>
                    <a:pt x="584" y="286"/>
                  </a:cubicBezTo>
                  <a:cubicBezTo>
                    <a:pt x="549" y="286"/>
                    <a:pt x="537" y="286"/>
                    <a:pt x="513" y="262"/>
                  </a:cubicBezTo>
                  <a:cubicBezTo>
                    <a:pt x="477" y="262"/>
                    <a:pt x="465" y="250"/>
                    <a:pt x="430" y="238"/>
                  </a:cubicBezTo>
                  <a:cubicBezTo>
                    <a:pt x="406" y="227"/>
                    <a:pt x="394" y="227"/>
                    <a:pt x="358" y="203"/>
                  </a:cubicBezTo>
                  <a:cubicBezTo>
                    <a:pt x="334" y="191"/>
                    <a:pt x="311" y="191"/>
                    <a:pt x="287" y="179"/>
                  </a:cubicBezTo>
                  <a:cubicBezTo>
                    <a:pt x="251" y="155"/>
                    <a:pt x="239" y="143"/>
                    <a:pt x="227" y="131"/>
                  </a:cubicBezTo>
                  <a:cubicBezTo>
                    <a:pt x="215" y="119"/>
                    <a:pt x="180" y="96"/>
                    <a:pt x="168" y="84"/>
                  </a:cubicBezTo>
                  <a:cubicBezTo>
                    <a:pt x="156" y="72"/>
                    <a:pt x="120" y="48"/>
                    <a:pt x="108" y="48"/>
                  </a:cubicBezTo>
                  <a:cubicBezTo>
                    <a:pt x="84" y="24"/>
                    <a:pt x="108" y="24"/>
                    <a:pt x="84" y="12"/>
                  </a:cubicBezTo>
                  <a:cubicBezTo>
                    <a:pt x="78" y="6"/>
                    <a:pt x="75" y="6"/>
                    <a:pt x="72" y="6"/>
                  </a:cubicBezTo>
                  <a:cubicBezTo>
                    <a:pt x="69" y="6"/>
                    <a:pt x="66" y="6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92" name="Google Shape;20392;p28"/>
            <p:cNvSpPr/>
            <p:nvPr/>
          </p:nvSpPr>
          <p:spPr>
            <a:xfrm>
              <a:off x="4138600" y="3770600"/>
              <a:ext cx="22050" cy="16925"/>
            </a:xfrm>
            <a:custGeom>
              <a:avLst/>
              <a:gdLst/>
              <a:ahLst/>
              <a:cxnLst/>
              <a:rect l="l" t="t" r="r" b="b"/>
              <a:pathLst>
                <a:path w="882" h="677" extrusionOk="0">
                  <a:moveTo>
                    <a:pt x="54" y="1"/>
                  </a:moveTo>
                  <a:cubicBezTo>
                    <a:pt x="36" y="1"/>
                    <a:pt x="18" y="4"/>
                    <a:pt x="12" y="10"/>
                  </a:cubicBezTo>
                  <a:cubicBezTo>
                    <a:pt x="6" y="16"/>
                    <a:pt x="3" y="16"/>
                    <a:pt x="2" y="16"/>
                  </a:cubicBezTo>
                  <a:cubicBezTo>
                    <a:pt x="1" y="16"/>
                    <a:pt x="1" y="16"/>
                    <a:pt x="1" y="22"/>
                  </a:cubicBezTo>
                  <a:lnTo>
                    <a:pt x="1" y="57"/>
                  </a:lnTo>
                  <a:cubicBezTo>
                    <a:pt x="1" y="81"/>
                    <a:pt x="12" y="117"/>
                    <a:pt x="24" y="141"/>
                  </a:cubicBezTo>
                  <a:cubicBezTo>
                    <a:pt x="36" y="176"/>
                    <a:pt x="36" y="200"/>
                    <a:pt x="60" y="236"/>
                  </a:cubicBezTo>
                  <a:cubicBezTo>
                    <a:pt x="72" y="260"/>
                    <a:pt x="84" y="296"/>
                    <a:pt x="108" y="307"/>
                  </a:cubicBezTo>
                  <a:cubicBezTo>
                    <a:pt x="120" y="331"/>
                    <a:pt x="143" y="355"/>
                    <a:pt x="167" y="379"/>
                  </a:cubicBezTo>
                  <a:cubicBezTo>
                    <a:pt x="179" y="415"/>
                    <a:pt x="191" y="438"/>
                    <a:pt x="203" y="450"/>
                  </a:cubicBezTo>
                  <a:cubicBezTo>
                    <a:pt x="239" y="474"/>
                    <a:pt x="251" y="498"/>
                    <a:pt x="286" y="510"/>
                  </a:cubicBezTo>
                  <a:cubicBezTo>
                    <a:pt x="310" y="534"/>
                    <a:pt x="322" y="546"/>
                    <a:pt x="358" y="569"/>
                  </a:cubicBezTo>
                  <a:lnTo>
                    <a:pt x="441" y="617"/>
                  </a:lnTo>
                  <a:cubicBezTo>
                    <a:pt x="477" y="629"/>
                    <a:pt x="501" y="629"/>
                    <a:pt x="536" y="653"/>
                  </a:cubicBezTo>
                  <a:lnTo>
                    <a:pt x="560" y="665"/>
                  </a:lnTo>
                  <a:cubicBezTo>
                    <a:pt x="596" y="677"/>
                    <a:pt x="727" y="677"/>
                    <a:pt x="751" y="677"/>
                  </a:cubicBezTo>
                  <a:lnTo>
                    <a:pt x="822" y="677"/>
                  </a:lnTo>
                  <a:cubicBezTo>
                    <a:pt x="834" y="677"/>
                    <a:pt x="834" y="677"/>
                    <a:pt x="834" y="665"/>
                  </a:cubicBezTo>
                  <a:cubicBezTo>
                    <a:pt x="882" y="665"/>
                    <a:pt x="882" y="653"/>
                    <a:pt x="858" y="653"/>
                  </a:cubicBezTo>
                  <a:cubicBezTo>
                    <a:pt x="846" y="653"/>
                    <a:pt x="834" y="629"/>
                    <a:pt x="822" y="629"/>
                  </a:cubicBezTo>
                  <a:lnTo>
                    <a:pt x="739" y="629"/>
                  </a:lnTo>
                  <a:cubicBezTo>
                    <a:pt x="715" y="629"/>
                    <a:pt x="679" y="629"/>
                    <a:pt x="667" y="617"/>
                  </a:cubicBezTo>
                  <a:cubicBezTo>
                    <a:pt x="632" y="617"/>
                    <a:pt x="608" y="605"/>
                    <a:pt x="596" y="605"/>
                  </a:cubicBezTo>
                  <a:cubicBezTo>
                    <a:pt x="560" y="593"/>
                    <a:pt x="548" y="569"/>
                    <a:pt x="524" y="557"/>
                  </a:cubicBezTo>
                  <a:cubicBezTo>
                    <a:pt x="489" y="546"/>
                    <a:pt x="477" y="534"/>
                    <a:pt x="441" y="510"/>
                  </a:cubicBezTo>
                  <a:cubicBezTo>
                    <a:pt x="417" y="498"/>
                    <a:pt x="405" y="486"/>
                    <a:pt x="370" y="474"/>
                  </a:cubicBezTo>
                  <a:cubicBezTo>
                    <a:pt x="334" y="450"/>
                    <a:pt x="322" y="426"/>
                    <a:pt x="310" y="415"/>
                  </a:cubicBezTo>
                  <a:cubicBezTo>
                    <a:pt x="298" y="391"/>
                    <a:pt x="274" y="367"/>
                    <a:pt x="262" y="355"/>
                  </a:cubicBezTo>
                  <a:cubicBezTo>
                    <a:pt x="251" y="331"/>
                    <a:pt x="227" y="319"/>
                    <a:pt x="203" y="296"/>
                  </a:cubicBezTo>
                  <a:cubicBezTo>
                    <a:pt x="191" y="260"/>
                    <a:pt x="191" y="248"/>
                    <a:pt x="179" y="212"/>
                  </a:cubicBezTo>
                  <a:cubicBezTo>
                    <a:pt x="155" y="188"/>
                    <a:pt x="143" y="176"/>
                    <a:pt x="143" y="141"/>
                  </a:cubicBezTo>
                  <a:cubicBezTo>
                    <a:pt x="143" y="129"/>
                    <a:pt x="131" y="93"/>
                    <a:pt x="131" y="69"/>
                  </a:cubicBezTo>
                  <a:lnTo>
                    <a:pt x="131" y="34"/>
                  </a:lnTo>
                  <a:cubicBezTo>
                    <a:pt x="131" y="22"/>
                    <a:pt x="120" y="22"/>
                    <a:pt x="96" y="10"/>
                  </a:cubicBezTo>
                  <a:cubicBezTo>
                    <a:pt x="90" y="4"/>
                    <a:pt x="72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93" name="Google Shape;20393;p28"/>
            <p:cNvSpPr/>
            <p:nvPr/>
          </p:nvSpPr>
          <p:spPr>
            <a:xfrm>
              <a:off x="4122225" y="3812500"/>
              <a:ext cx="22350" cy="3000"/>
            </a:xfrm>
            <a:custGeom>
              <a:avLst/>
              <a:gdLst/>
              <a:ahLst/>
              <a:cxnLst/>
              <a:rect l="l" t="t" r="r" b="b"/>
              <a:pathLst>
                <a:path w="894" h="120" extrusionOk="0">
                  <a:moveTo>
                    <a:pt x="24" y="1"/>
                  </a:moveTo>
                  <a:cubicBezTo>
                    <a:pt x="13" y="1"/>
                    <a:pt x="13" y="1"/>
                    <a:pt x="13" y="13"/>
                  </a:cubicBezTo>
                  <a:cubicBezTo>
                    <a:pt x="1" y="24"/>
                    <a:pt x="24" y="84"/>
                    <a:pt x="36" y="108"/>
                  </a:cubicBezTo>
                  <a:lnTo>
                    <a:pt x="60" y="120"/>
                  </a:lnTo>
                  <a:lnTo>
                    <a:pt x="251" y="120"/>
                  </a:lnTo>
                  <a:cubicBezTo>
                    <a:pt x="263" y="120"/>
                    <a:pt x="298" y="108"/>
                    <a:pt x="310" y="108"/>
                  </a:cubicBezTo>
                  <a:cubicBezTo>
                    <a:pt x="334" y="108"/>
                    <a:pt x="358" y="120"/>
                    <a:pt x="382" y="120"/>
                  </a:cubicBezTo>
                  <a:lnTo>
                    <a:pt x="501" y="120"/>
                  </a:lnTo>
                  <a:cubicBezTo>
                    <a:pt x="513" y="120"/>
                    <a:pt x="548" y="108"/>
                    <a:pt x="560" y="108"/>
                  </a:cubicBezTo>
                  <a:lnTo>
                    <a:pt x="858" y="108"/>
                  </a:lnTo>
                  <a:cubicBezTo>
                    <a:pt x="894" y="60"/>
                    <a:pt x="894" y="48"/>
                    <a:pt x="882" y="48"/>
                  </a:cubicBezTo>
                  <a:cubicBezTo>
                    <a:pt x="858" y="48"/>
                    <a:pt x="846" y="24"/>
                    <a:pt x="834" y="24"/>
                  </a:cubicBezTo>
                  <a:lnTo>
                    <a:pt x="656" y="24"/>
                  </a:lnTo>
                  <a:cubicBezTo>
                    <a:pt x="620" y="24"/>
                    <a:pt x="608" y="13"/>
                    <a:pt x="572" y="13"/>
                  </a:cubicBezTo>
                  <a:lnTo>
                    <a:pt x="441" y="13"/>
                  </a:lnTo>
                  <a:cubicBezTo>
                    <a:pt x="417" y="13"/>
                    <a:pt x="334" y="1"/>
                    <a:pt x="310" y="1"/>
                  </a:cubicBezTo>
                  <a:cubicBezTo>
                    <a:pt x="275" y="1"/>
                    <a:pt x="263" y="13"/>
                    <a:pt x="251" y="13"/>
                  </a:cubicBezTo>
                  <a:cubicBezTo>
                    <a:pt x="239" y="13"/>
                    <a:pt x="203" y="1"/>
                    <a:pt x="1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94" name="Google Shape;20394;p28"/>
            <p:cNvSpPr/>
            <p:nvPr/>
          </p:nvSpPr>
          <p:spPr>
            <a:xfrm>
              <a:off x="4110025" y="3844350"/>
              <a:ext cx="4500" cy="33175"/>
            </a:xfrm>
            <a:custGeom>
              <a:avLst/>
              <a:gdLst/>
              <a:ahLst/>
              <a:cxnLst/>
              <a:rect l="l" t="t" r="r" b="b"/>
              <a:pathLst>
                <a:path w="180" h="1327" extrusionOk="0">
                  <a:moveTo>
                    <a:pt x="179" y="1"/>
                  </a:moveTo>
                  <a:cubicBezTo>
                    <a:pt x="155" y="36"/>
                    <a:pt x="143" y="36"/>
                    <a:pt x="143" y="48"/>
                  </a:cubicBezTo>
                  <a:cubicBezTo>
                    <a:pt x="131" y="60"/>
                    <a:pt x="131" y="84"/>
                    <a:pt x="108" y="108"/>
                  </a:cubicBezTo>
                  <a:cubicBezTo>
                    <a:pt x="108" y="143"/>
                    <a:pt x="96" y="167"/>
                    <a:pt x="96" y="203"/>
                  </a:cubicBezTo>
                  <a:cubicBezTo>
                    <a:pt x="96" y="227"/>
                    <a:pt x="96" y="263"/>
                    <a:pt x="84" y="286"/>
                  </a:cubicBezTo>
                  <a:lnTo>
                    <a:pt x="84" y="394"/>
                  </a:lnTo>
                  <a:cubicBezTo>
                    <a:pt x="84" y="417"/>
                    <a:pt x="72" y="453"/>
                    <a:pt x="72" y="477"/>
                  </a:cubicBezTo>
                  <a:cubicBezTo>
                    <a:pt x="72" y="513"/>
                    <a:pt x="60" y="536"/>
                    <a:pt x="60" y="572"/>
                  </a:cubicBezTo>
                  <a:lnTo>
                    <a:pt x="60" y="679"/>
                  </a:lnTo>
                  <a:cubicBezTo>
                    <a:pt x="60" y="715"/>
                    <a:pt x="36" y="810"/>
                    <a:pt x="24" y="858"/>
                  </a:cubicBezTo>
                  <a:lnTo>
                    <a:pt x="24" y="953"/>
                  </a:lnTo>
                  <a:cubicBezTo>
                    <a:pt x="24" y="989"/>
                    <a:pt x="12" y="1013"/>
                    <a:pt x="12" y="1048"/>
                  </a:cubicBezTo>
                  <a:lnTo>
                    <a:pt x="12" y="1155"/>
                  </a:lnTo>
                  <a:lnTo>
                    <a:pt x="12" y="1239"/>
                  </a:lnTo>
                  <a:cubicBezTo>
                    <a:pt x="12" y="1275"/>
                    <a:pt x="1" y="1251"/>
                    <a:pt x="12" y="1286"/>
                  </a:cubicBezTo>
                  <a:cubicBezTo>
                    <a:pt x="12" y="1298"/>
                    <a:pt x="12" y="1298"/>
                    <a:pt x="24" y="1310"/>
                  </a:cubicBezTo>
                  <a:cubicBezTo>
                    <a:pt x="30" y="1321"/>
                    <a:pt x="45" y="1327"/>
                    <a:pt x="62" y="1327"/>
                  </a:cubicBezTo>
                  <a:cubicBezTo>
                    <a:pt x="83" y="1327"/>
                    <a:pt x="106" y="1318"/>
                    <a:pt x="120" y="1298"/>
                  </a:cubicBezTo>
                  <a:cubicBezTo>
                    <a:pt x="126" y="1292"/>
                    <a:pt x="129" y="1292"/>
                    <a:pt x="130" y="1292"/>
                  </a:cubicBezTo>
                  <a:cubicBezTo>
                    <a:pt x="131" y="1292"/>
                    <a:pt x="131" y="1292"/>
                    <a:pt x="131" y="1286"/>
                  </a:cubicBezTo>
                  <a:lnTo>
                    <a:pt x="131" y="1251"/>
                  </a:lnTo>
                  <a:lnTo>
                    <a:pt x="131" y="1167"/>
                  </a:lnTo>
                  <a:lnTo>
                    <a:pt x="131" y="1060"/>
                  </a:lnTo>
                  <a:lnTo>
                    <a:pt x="131" y="953"/>
                  </a:lnTo>
                  <a:lnTo>
                    <a:pt x="131" y="858"/>
                  </a:lnTo>
                  <a:cubicBezTo>
                    <a:pt x="131" y="822"/>
                    <a:pt x="143" y="798"/>
                    <a:pt x="155" y="763"/>
                  </a:cubicBezTo>
                  <a:lnTo>
                    <a:pt x="155" y="655"/>
                  </a:lnTo>
                  <a:lnTo>
                    <a:pt x="155" y="560"/>
                  </a:lnTo>
                  <a:lnTo>
                    <a:pt x="155" y="453"/>
                  </a:lnTo>
                  <a:lnTo>
                    <a:pt x="155" y="358"/>
                  </a:lnTo>
                  <a:lnTo>
                    <a:pt x="155" y="322"/>
                  </a:lnTo>
                  <a:cubicBezTo>
                    <a:pt x="155" y="274"/>
                    <a:pt x="155" y="132"/>
                    <a:pt x="179" y="108"/>
                  </a:cubicBezTo>
                  <a:lnTo>
                    <a:pt x="179" y="60"/>
                  </a:lnTo>
                  <a:lnTo>
                    <a:pt x="179" y="36"/>
                  </a:lnTo>
                  <a:lnTo>
                    <a:pt x="17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95" name="Google Shape;20395;p28"/>
            <p:cNvSpPr/>
            <p:nvPr/>
          </p:nvSpPr>
          <p:spPr>
            <a:xfrm>
              <a:off x="4120750" y="3842050"/>
              <a:ext cx="4475" cy="25375"/>
            </a:xfrm>
            <a:custGeom>
              <a:avLst/>
              <a:gdLst/>
              <a:ahLst/>
              <a:cxnLst/>
              <a:rect l="l" t="t" r="r" b="b"/>
              <a:pathLst>
                <a:path w="179" h="1015" extrusionOk="0">
                  <a:moveTo>
                    <a:pt x="21" y="0"/>
                  </a:moveTo>
                  <a:cubicBezTo>
                    <a:pt x="15" y="0"/>
                    <a:pt x="12" y="3"/>
                    <a:pt x="12" y="9"/>
                  </a:cubicBezTo>
                  <a:cubicBezTo>
                    <a:pt x="0" y="21"/>
                    <a:pt x="0" y="33"/>
                    <a:pt x="0" y="57"/>
                  </a:cubicBezTo>
                  <a:lnTo>
                    <a:pt x="0" y="128"/>
                  </a:lnTo>
                  <a:lnTo>
                    <a:pt x="0" y="200"/>
                  </a:lnTo>
                  <a:cubicBezTo>
                    <a:pt x="0" y="235"/>
                    <a:pt x="0" y="247"/>
                    <a:pt x="12" y="271"/>
                  </a:cubicBezTo>
                  <a:lnTo>
                    <a:pt x="12" y="355"/>
                  </a:lnTo>
                  <a:lnTo>
                    <a:pt x="12" y="426"/>
                  </a:lnTo>
                  <a:lnTo>
                    <a:pt x="12" y="497"/>
                  </a:lnTo>
                  <a:lnTo>
                    <a:pt x="12" y="652"/>
                  </a:lnTo>
                  <a:cubicBezTo>
                    <a:pt x="12" y="676"/>
                    <a:pt x="24" y="688"/>
                    <a:pt x="24" y="724"/>
                  </a:cubicBezTo>
                  <a:lnTo>
                    <a:pt x="24" y="795"/>
                  </a:lnTo>
                  <a:cubicBezTo>
                    <a:pt x="24" y="831"/>
                    <a:pt x="24" y="855"/>
                    <a:pt x="36" y="866"/>
                  </a:cubicBezTo>
                  <a:lnTo>
                    <a:pt x="36" y="950"/>
                  </a:lnTo>
                  <a:lnTo>
                    <a:pt x="36" y="974"/>
                  </a:lnTo>
                  <a:cubicBezTo>
                    <a:pt x="36" y="986"/>
                    <a:pt x="60" y="986"/>
                    <a:pt x="72" y="1009"/>
                  </a:cubicBezTo>
                  <a:cubicBezTo>
                    <a:pt x="75" y="1013"/>
                    <a:pt x="81" y="1014"/>
                    <a:pt x="90" y="1014"/>
                  </a:cubicBezTo>
                  <a:cubicBezTo>
                    <a:pt x="112" y="1014"/>
                    <a:pt x="146" y="1003"/>
                    <a:pt x="155" y="986"/>
                  </a:cubicBezTo>
                  <a:cubicBezTo>
                    <a:pt x="167" y="980"/>
                    <a:pt x="173" y="980"/>
                    <a:pt x="176" y="980"/>
                  </a:cubicBezTo>
                  <a:cubicBezTo>
                    <a:pt x="179" y="980"/>
                    <a:pt x="179" y="980"/>
                    <a:pt x="179" y="974"/>
                  </a:cubicBezTo>
                  <a:lnTo>
                    <a:pt x="179" y="950"/>
                  </a:lnTo>
                  <a:cubicBezTo>
                    <a:pt x="179" y="926"/>
                    <a:pt x="155" y="902"/>
                    <a:pt x="155" y="866"/>
                  </a:cubicBezTo>
                  <a:cubicBezTo>
                    <a:pt x="155" y="843"/>
                    <a:pt x="155" y="831"/>
                    <a:pt x="143" y="795"/>
                  </a:cubicBezTo>
                  <a:cubicBezTo>
                    <a:pt x="143" y="771"/>
                    <a:pt x="131" y="747"/>
                    <a:pt x="131" y="724"/>
                  </a:cubicBezTo>
                  <a:cubicBezTo>
                    <a:pt x="131" y="688"/>
                    <a:pt x="119" y="676"/>
                    <a:pt x="119" y="652"/>
                  </a:cubicBezTo>
                  <a:cubicBezTo>
                    <a:pt x="119" y="616"/>
                    <a:pt x="131" y="605"/>
                    <a:pt x="131" y="569"/>
                  </a:cubicBezTo>
                  <a:cubicBezTo>
                    <a:pt x="131" y="545"/>
                    <a:pt x="119" y="533"/>
                    <a:pt x="119" y="497"/>
                  </a:cubicBezTo>
                  <a:cubicBezTo>
                    <a:pt x="119" y="474"/>
                    <a:pt x="119" y="450"/>
                    <a:pt x="107" y="426"/>
                  </a:cubicBezTo>
                  <a:cubicBezTo>
                    <a:pt x="107" y="390"/>
                    <a:pt x="83" y="378"/>
                    <a:pt x="83" y="355"/>
                  </a:cubicBezTo>
                  <a:cubicBezTo>
                    <a:pt x="83" y="319"/>
                    <a:pt x="72" y="295"/>
                    <a:pt x="72" y="271"/>
                  </a:cubicBezTo>
                  <a:lnTo>
                    <a:pt x="72" y="247"/>
                  </a:lnTo>
                  <a:cubicBezTo>
                    <a:pt x="72" y="212"/>
                    <a:pt x="60" y="116"/>
                    <a:pt x="60" y="81"/>
                  </a:cubicBezTo>
                  <a:lnTo>
                    <a:pt x="60" y="45"/>
                  </a:lnTo>
                  <a:lnTo>
                    <a:pt x="60" y="21"/>
                  </a:lnTo>
                  <a:cubicBezTo>
                    <a:pt x="60" y="9"/>
                    <a:pt x="60" y="9"/>
                    <a:pt x="48" y="9"/>
                  </a:cubicBezTo>
                  <a:cubicBezTo>
                    <a:pt x="36" y="3"/>
                    <a:pt x="27" y="0"/>
                    <a:pt x="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96" name="Google Shape;20396;p28"/>
            <p:cNvSpPr/>
            <p:nvPr/>
          </p:nvSpPr>
          <p:spPr>
            <a:xfrm>
              <a:off x="4128775" y="3842875"/>
              <a:ext cx="7475" cy="25975"/>
            </a:xfrm>
            <a:custGeom>
              <a:avLst/>
              <a:gdLst/>
              <a:ahLst/>
              <a:cxnLst/>
              <a:rect l="l" t="t" r="r" b="b"/>
              <a:pathLst>
                <a:path w="299" h="1039" extrusionOk="0">
                  <a:moveTo>
                    <a:pt x="13" y="0"/>
                  </a:moveTo>
                  <a:lnTo>
                    <a:pt x="24" y="36"/>
                  </a:lnTo>
                  <a:cubicBezTo>
                    <a:pt x="24" y="48"/>
                    <a:pt x="1" y="60"/>
                    <a:pt x="1" y="83"/>
                  </a:cubicBezTo>
                  <a:cubicBezTo>
                    <a:pt x="1" y="95"/>
                    <a:pt x="1" y="119"/>
                    <a:pt x="24" y="155"/>
                  </a:cubicBezTo>
                  <a:cubicBezTo>
                    <a:pt x="24" y="179"/>
                    <a:pt x="36" y="214"/>
                    <a:pt x="36" y="226"/>
                  </a:cubicBezTo>
                  <a:cubicBezTo>
                    <a:pt x="36" y="262"/>
                    <a:pt x="48" y="274"/>
                    <a:pt x="48" y="298"/>
                  </a:cubicBezTo>
                  <a:lnTo>
                    <a:pt x="48" y="381"/>
                  </a:lnTo>
                  <a:cubicBezTo>
                    <a:pt x="48" y="405"/>
                    <a:pt x="48" y="417"/>
                    <a:pt x="60" y="453"/>
                  </a:cubicBezTo>
                  <a:cubicBezTo>
                    <a:pt x="60" y="476"/>
                    <a:pt x="72" y="488"/>
                    <a:pt x="72" y="524"/>
                  </a:cubicBezTo>
                  <a:cubicBezTo>
                    <a:pt x="72" y="560"/>
                    <a:pt x="96" y="643"/>
                    <a:pt x="96" y="679"/>
                  </a:cubicBezTo>
                  <a:cubicBezTo>
                    <a:pt x="96" y="703"/>
                    <a:pt x="108" y="714"/>
                    <a:pt x="120" y="750"/>
                  </a:cubicBezTo>
                  <a:cubicBezTo>
                    <a:pt x="120" y="774"/>
                    <a:pt x="120" y="810"/>
                    <a:pt x="132" y="822"/>
                  </a:cubicBezTo>
                  <a:cubicBezTo>
                    <a:pt x="132" y="857"/>
                    <a:pt x="155" y="881"/>
                    <a:pt x="155" y="893"/>
                  </a:cubicBezTo>
                  <a:cubicBezTo>
                    <a:pt x="155" y="929"/>
                    <a:pt x="167" y="953"/>
                    <a:pt x="167" y="976"/>
                  </a:cubicBezTo>
                  <a:lnTo>
                    <a:pt x="167" y="1000"/>
                  </a:lnTo>
                  <a:cubicBezTo>
                    <a:pt x="167" y="1012"/>
                    <a:pt x="179" y="1012"/>
                    <a:pt x="191" y="1036"/>
                  </a:cubicBezTo>
                  <a:cubicBezTo>
                    <a:pt x="194" y="1038"/>
                    <a:pt x="198" y="1038"/>
                    <a:pt x="203" y="1038"/>
                  </a:cubicBezTo>
                  <a:cubicBezTo>
                    <a:pt x="231" y="1038"/>
                    <a:pt x="276" y="1010"/>
                    <a:pt x="286" y="1000"/>
                  </a:cubicBezTo>
                  <a:cubicBezTo>
                    <a:pt x="292" y="994"/>
                    <a:pt x="295" y="994"/>
                    <a:pt x="297" y="994"/>
                  </a:cubicBezTo>
                  <a:cubicBezTo>
                    <a:pt x="298" y="994"/>
                    <a:pt x="298" y="994"/>
                    <a:pt x="298" y="988"/>
                  </a:cubicBezTo>
                  <a:lnTo>
                    <a:pt x="298" y="953"/>
                  </a:lnTo>
                  <a:cubicBezTo>
                    <a:pt x="298" y="941"/>
                    <a:pt x="286" y="893"/>
                    <a:pt x="274" y="881"/>
                  </a:cubicBezTo>
                  <a:cubicBezTo>
                    <a:pt x="274" y="845"/>
                    <a:pt x="251" y="822"/>
                    <a:pt x="251" y="810"/>
                  </a:cubicBezTo>
                  <a:cubicBezTo>
                    <a:pt x="251" y="774"/>
                    <a:pt x="239" y="762"/>
                    <a:pt x="227" y="738"/>
                  </a:cubicBezTo>
                  <a:cubicBezTo>
                    <a:pt x="215" y="703"/>
                    <a:pt x="191" y="691"/>
                    <a:pt x="191" y="655"/>
                  </a:cubicBezTo>
                  <a:lnTo>
                    <a:pt x="191" y="583"/>
                  </a:lnTo>
                  <a:cubicBezTo>
                    <a:pt x="191" y="548"/>
                    <a:pt x="179" y="536"/>
                    <a:pt x="167" y="512"/>
                  </a:cubicBezTo>
                  <a:cubicBezTo>
                    <a:pt x="167" y="476"/>
                    <a:pt x="155" y="453"/>
                    <a:pt x="155" y="441"/>
                  </a:cubicBezTo>
                  <a:cubicBezTo>
                    <a:pt x="155" y="405"/>
                    <a:pt x="132" y="393"/>
                    <a:pt x="120" y="357"/>
                  </a:cubicBezTo>
                  <a:cubicBezTo>
                    <a:pt x="108" y="333"/>
                    <a:pt x="108" y="298"/>
                    <a:pt x="96" y="286"/>
                  </a:cubicBezTo>
                  <a:lnTo>
                    <a:pt x="96" y="250"/>
                  </a:lnTo>
                  <a:cubicBezTo>
                    <a:pt x="72" y="226"/>
                    <a:pt x="48" y="107"/>
                    <a:pt x="48" y="72"/>
                  </a:cubicBezTo>
                  <a:cubicBezTo>
                    <a:pt x="48" y="48"/>
                    <a:pt x="48" y="60"/>
                    <a:pt x="36" y="48"/>
                  </a:cubicBezTo>
                  <a:lnTo>
                    <a:pt x="36" y="12"/>
                  </a:lnTo>
                  <a:cubicBezTo>
                    <a:pt x="36" y="0"/>
                    <a:pt x="36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97" name="Google Shape;20397;p28"/>
            <p:cNvSpPr/>
            <p:nvPr/>
          </p:nvSpPr>
          <p:spPr>
            <a:xfrm>
              <a:off x="4138300" y="3844050"/>
              <a:ext cx="11050" cy="26225"/>
            </a:xfrm>
            <a:custGeom>
              <a:avLst/>
              <a:gdLst/>
              <a:ahLst/>
              <a:cxnLst/>
              <a:rect l="l" t="t" r="r" b="b"/>
              <a:pathLst>
                <a:path w="442" h="1049" extrusionOk="0">
                  <a:moveTo>
                    <a:pt x="48" y="1"/>
                  </a:moveTo>
                  <a:lnTo>
                    <a:pt x="13" y="48"/>
                  </a:lnTo>
                  <a:cubicBezTo>
                    <a:pt x="13" y="60"/>
                    <a:pt x="1" y="72"/>
                    <a:pt x="1" y="96"/>
                  </a:cubicBezTo>
                  <a:cubicBezTo>
                    <a:pt x="1" y="108"/>
                    <a:pt x="1" y="144"/>
                    <a:pt x="13" y="167"/>
                  </a:cubicBezTo>
                  <a:cubicBezTo>
                    <a:pt x="13" y="191"/>
                    <a:pt x="24" y="227"/>
                    <a:pt x="24" y="239"/>
                  </a:cubicBezTo>
                  <a:cubicBezTo>
                    <a:pt x="24" y="275"/>
                    <a:pt x="36" y="298"/>
                    <a:pt x="36" y="310"/>
                  </a:cubicBezTo>
                  <a:cubicBezTo>
                    <a:pt x="36" y="346"/>
                    <a:pt x="36" y="370"/>
                    <a:pt x="48" y="406"/>
                  </a:cubicBezTo>
                  <a:cubicBezTo>
                    <a:pt x="48" y="429"/>
                    <a:pt x="72" y="465"/>
                    <a:pt x="72" y="477"/>
                  </a:cubicBezTo>
                  <a:cubicBezTo>
                    <a:pt x="72" y="513"/>
                    <a:pt x="84" y="536"/>
                    <a:pt x="96" y="548"/>
                  </a:cubicBezTo>
                  <a:cubicBezTo>
                    <a:pt x="108" y="584"/>
                    <a:pt x="108" y="608"/>
                    <a:pt x="132" y="632"/>
                  </a:cubicBezTo>
                  <a:cubicBezTo>
                    <a:pt x="143" y="656"/>
                    <a:pt x="143" y="691"/>
                    <a:pt x="155" y="703"/>
                  </a:cubicBezTo>
                  <a:cubicBezTo>
                    <a:pt x="167" y="727"/>
                    <a:pt x="191" y="739"/>
                    <a:pt x="203" y="775"/>
                  </a:cubicBezTo>
                  <a:cubicBezTo>
                    <a:pt x="215" y="810"/>
                    <a:pt x="215" y="834"/>
                    <a:pt x="227" y="846"/>
                  </a:cubicBezTo>
                  <a:cubicBezTo>
                    <a:pt x="251" y="882"/>
                    <a:pt x="263" y="894"/>
                    <a:pt x="274" y="929"/>
                  </a:cubicBezTo>
                  <a:cubicBezTo>
                    <a:pt x="286" y="953"/>
                    <a:pt x="310" y="989"/>
                    <a:pt x="322" y="1001"/>
                  </a:cubicBezTo>
                  <a:cubicBezTo>
                    <a:pt x="334" y="1013"/>
                    <a:pt x="322" y="1013"/>
                    <a:pt x="334" y="1025"/>
                  </a:cubicBezTo>
                  <a:cubicBezTo>
                    <a:pt x="346" y="1048"/>
                    <a:pt x="346" y="1048"/>
                    <a:pt x="370" y="1048"/>
                  </a:cubicBezTo>
                  <a:cubicBezTo>
                    <a:pt x="382" y="1048"/>
                    <a:pt x="441" y="1013"/>
                    <a:pt x="441" y="989"/>
                  </a:cubicBezTo>
                  <a:lnTo>
                    <a:pt x="441" y="965"/>
                  </a:lnTo>
                  <a:cubicBezTo>
                    <a:pt x="441" y="959"/>
                    <a:pt x="441" y="959"/>
                    <a:pt x="440" y="959"/>
                  </a:cubicBezTo>
                  <a:cubicBezTo>
                    <a:pt x="438" y="959"/>
                    <a:pt x="435" y="959"/>
                    <a:pt x="429" y="953"/>
                  </a:cubicBezTo>
                  <a:cubicBezTo>
                    <a:pt x="405" y="941"/>
                    <a:pt x="394" y="906"/>
                    <a:pt x="382" y="882"/>
                  </a:cubicBezTo>
                  <a:cubicBezTo>
                    <a:pt x="370" y="846"/>
                    <a:pt x="346" y="834"/>
                    <a:pt x="334" y="810"/>
                  </a:cubicBezTo>
                  <a:cubicBezTo>
                    <a:pt x="322" y="775"/>
                    <a:pt x="310" y="763"/>
                    <a:pt x="286" y="727"/>
                  </a:cubicBezTo>
                  <a:cubicBezTo>
                    <a:pt x="274" y="703"/>
                    <a:pt x="263" y="691"/>
                    <a:pt x="251" y="656"/>
                  </a:cubicBezTo>
                  <a:cubicBezTo>
                    <a:pt x="239" y="632"/>
                    <a:pt x="251" y="596"/>
                    <a:pt x="239" y="584"/>
                  </a:cubicBezTo>
                  <a:cubicBezTo>
                    <a:pt x="215" y="548"/>
                    <a:pt x="203" y="536"/>
                    <a:pt x="203" y="513"/>
                  </a:cubicBezTo>
                  <a:cubicBezTo>
                    <a:pt x="191" y="477"/>
                    <a:pt x="191" y="465"/>
                    <a:pt x="167" y="429"/>
                  </a:cubicBezTo>
                  <a:cubicBezTo>
                    <a:pt x="155" y="406"/>
                    <a:pt x="143" y="394"/>
                    <a:pt x="143" y="358"/>
                  </a:cubicBezTo>
                  <a:cubicBezTo>
                    <a:pt x="132" y="334"/>
                    <a:pt x="132" y="298"/>
                    <a:pt x="108" y="286"/>
                  </a:cubicBezTo>
                  <a:lnTo>
                    <a:pt x="108" y="251"/>
                  </a:lnTo>
                  <a:cubicBezTo>
                    <a:pt x="96" y="227"/>
                    <a:pt x="72" y="108"/>
                    <a:pt x="72" y="72"/>
                  </a:cubicBezTo>
                  <a:lnTo>
                    <a:pt x="72" y="48"/>
                  </a:lnTo>
                  <a:lnTo>
                    <a:pt x="72" y="13"/>
                  </a:lnTo>
                  <a:cubicBezTo>
                    <a:pt x="72" y="1"/>
                    <a:pt x="72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98" name="Google Shape;20398;p28"/>
            <p:cNvSpPr/>
            <p:nvPr/>
          </p:nvSpPr>
          <p:spPr>
            <a:xfrm>
              <a:off x="4147225" y="3845050"/>
              <a:ext cx="12225" cy="27050"/>
            </a:xfrm>
            <a:custGeom>
              <a:avLst/>
              <a:gdLst/>
              <a:ahLst/>
              <a:cxnLst/>
              <a:rect l="l" t="t" r="r" b="b"/>
              <a:pathLst>
                <a:path w="489" h="1082" extrusionOk="0">
                  <a:moveTo>
                    <a:pt x="26" y="0"/>
                  </a:moveTo>
                  <a:cubicBezTo>
                    <a:pt x="26" y="0"/>
                    <a:pt x="22" y="6"/>
                    <a:pt x="1" y="20"/>
                  </a:cubicBezTo>
                  <a:cubicBezTo>
                    <a:pt x="1" y="20"/>
                    <a:pt x="13" y="20"/>
                    <a:pt x="13" y="32"/>
                  </a:cubicBezTo>
                  <a:cubicBezTo>
                    <a:pt x="25" y="56"/>
                    <a:pt x="25" y="56"/>
                    <a:pt x="25" y="68"/>
                  </a:cubicBezTo>
                  <a:lnTo>
                    <a:pt x="25" y="8"/>
                  </a:lnTo>
                  <a:cubicBezTo>
                    <a:pt x="25" y="3"/>
                    <a:pt x="27" y="0"/>
                    <a:pt x="26" y="0"/>
                  </a:cubicBezTo>
                  <a:close/>
                  <a:moveTo>
                    <a:pt x="25" y="68"/>
                  </a:moveTo>
                  <a:cubicBezTo>
                    <a:pt x="25" y="72"/>
                    <a:pt x="25" y="73"/>
                    <a:pt x="25" y="74"/>
                  </a:cubicBezTo>
                  <a:lnTo>
                    <a:pt x="25" y="74"/>
                  </a:lnTo>
                  <a:cubicBezTo>
                    <a:pt x="25" y="72"/>
                    <a:pt x="25" y="69"/>
                    <a:pt x="25" y="68"/>
                  </a:cubicBezTo>
                  <a:close/>
                  <a:moveTo>
                    <a:pt x="25" y="74"/>
                  </a:moveTo>
                  <a:cubicBezTo>
                    <a:pt x="28" y="92"/>
                    <a:pt x="39" y="128"/>
                    <a:pt x="59" y="139"/>
                  </a:cubicBezTo>
                  <a:lnTo>
                    <a:pt x="59" y="139"/>
                  </a:lnTo>
                  <a:cubicBezTo>
                    <a:pt x="51" y="119"/>
                    <a:pt x="43" y="102"/>
                    <a:pt x="37" y="92"/>
                  </a:cubicBezTo>
                  <a:cubicBezTo>
                    <a:pt x="29" y="77"/>
                    <a:pt x="26" y="76"/>
                    <a:pt x="25" y="74"/>
                  </a:cubicBezTo>
                  <a:close/>
                  <a:moveTo>
                    <a:pt x="59" y="139"/>
                  </a:moveTo>
                  <a:cubicBezTo>
                    <a:pt x="61" y="141"/>
                    <a:pt x="62" y="144"/>
                    <a:pt x="63" y="147"/>
                  </a:cubicBezTo>
                  <a:lnTo>
                    <a:pt x="63" y="147"/>
                  </a:lnTo>
                  <a:cubicBezTo>
                    <a:pt x="62" y="144"/>
                    <a:pt x="61" y="142"/>
                    <a:pt x="60" y="139"/>
                  </a:cubicBezTo>
                  <a:cubicBezTo>
                    <a:pt x="60" y="139"/>
                    <a:pt x="60" y="139"/>
                    <a:pt x="59" y="139"/>
                  </a:cubicBezTo>
                  <a:close/>
                  <a:moveTo>
                    <a:pt x="63" y="147"/>
                  </a:moveTo>
                  <a:cubicBezTo>
                    <a:pt x="72" y="178"/>
                    <a:pt x="73" y="200"/>
                    <a:pt x="84" y="211"/>
                  </a:cubicBezTo>
                  <a:cubicBezTo>
                    <a:pt x="96" y="246"/>
                    <a:pt x="120" y="270"/>
                    <a:pt x="120" y="294"/>
                  </a:cubicBezTo>
                  <a:cubicBezTo>
                    <a:pt x="132" y="318"/>
                    <a:pt x="132" y="354"/>
                    <a:pt x="132" y="377"/>
                  </a:cubicBezTo>
                  <a:cubicBezTo>
                    <a:pt x="144" y="413"/>
                    <a:pt x="144" y="437"/>
                    <a:pt x="156" y="473"/>
                  </a:cubicBezTo>
                  <a:cubicBezTo>
                    <a:pt x="179" y="496"/>
                    <a:pt x="179" y="508"/>
                    <a:pt x="191" y="556"/>
                  </a:cubicBezTo>
                  <a:cubicBezTo>
                    <a:pt x="203" y="604"/>
                    <a:pt x="215" y="675"/>
                    <a:pt x="239" y="723"/>
                  </a:cubicBezTo>
                  <a:cubicBezTo>
                    <a:pt x="251" y="770"/>
                    <a:pt x="263" y="770"/>
                    <a:pt x="275" y="794"/>
                  </a:cubicBezTo>
                  <a:cubicBezTo>
                    <a:pt x="287" y="830"/>
                    <a:pt x="287" y="854"/>
                    <a:pt x="310" y="889"/>
                  </a:cubicBezTo>
                  <a:cubicBezTo>
                    <a:pt x="322" y="913"/>
                    <a:pt x="334" y="949"/>
                    <a:pt x="334" y="961"/>
                  </a:cubicBezTo>
                  <a:cubicBezTo>
                    <a:pt x="358" y="985"/>
                    <a:pt x="358" y="1020"/>
                    <a:pt x="370" y="1032"/>
                  </a:cubicBezTo>
                  <a:cubicBezTo>
                    <a:pt x="382" y="1044"/>
                    <a:pt x="370" y="1044"/>
                    <a:pt x="382" y="1068"/>
                  </a:cubicBezTo>
                  <a:cubicBezTo>
                    <a:pt x="394" y="1080"/>
                    <a:pt x="394" y="1080"/>
                    <a:pt x="418" y="1080"/>
                  </a:cubicBezTo>
                  <a:cubicBezTo>
                    <a:pt x="419" y="1081"/>
                    <a:pt x="421" y="1082"/>
                    <a:pt x="423" y="1082"/>
                  </a:cubicBezTo>
                  <a:cubicBezTo>
                    <a:pt x="442" y="1082"/>
                    <a:pt x="489" y="1043"/>
                    <a:pt x="489" y="1032"/>
                  </a:cubicBezTo>
                  <a:lnTo>
                    <a:pt x="489" y="1020"/>
                  </a:lnTo>
                  <a:cubicBezTo>
                    <a:pt x="489" y="1008"/>
                    <a:pt x="489" y="1020"/>
                    <a:pt x="477" y="985"/>
                  </a:cubicBezTo>
                  <a:cubicBezTo>
                    <a:pt x="477" y="973"/>
                    <a:pt x="441" y="925"/>
                    <a:pt x="429" y="913"/>
                  </a:cubicBezTo>
                  <a:cubicBezTo>
                    <a:pt x="418" y="889"/>
                    <a:pt x="394" y="854"/>
                    <a:pt x="394" y="842"/>
                  </a:cubicBezTo>
                  <a:cubicBezTo>
                    <a:pt x="382" y="806"/>
                    <a:pt x="370" y="794"/>
                    <a:pt x="358" y="770"/>
                  </a:cubicBezTo>
                  <a:cubicBezTo>
                    <a:pt x="334" y="735"/>
                    <a:pt x="322" y="723"/>
                    <a:pt x="310" y="687"/>
                  </a:cubicBezTo>
                  <a:cubicBezTo>
                    <a:pt x="298" y="663"/>
                    <a:pt x="310" y="627"/>
                    <a:pt x="298" y="604"/>
                  </a:cubicBezTo>
                  <a:cubicBezTo>
                    <a:pt x="275" y="568"/>
                    <a:pt x="263" y="556"/>
                    <a:pt x="251" y="532"/>
                  </a:cubicBezTo>
                  <a:cubicBezTo>
                    <a:pt x="239" y="496"/>
                    <a:pt x="215" y="473"/>
                    <a:pt x="215" y="449"/>
                  </a:cubicBezTo>
                  <a:cubicBezTo>
                    <a:pt x="203" y="425"/>
                    <a:pt x="191" y="413"/>
                    <a:pt x="179" y="377"/>
                  </a:cubicBezTo>
                  <a:cubicBezTo>
                    <a:pt x="156" y="354"/>
                    <a:pt x="144" y="318"/>
                    <a:pt x="132" y="306"/>
                  </a:cubicBezTo>
                  <a:cubicBezTo>
                    <a:pt x="120" y="294"/>
                    <a:pt x="132" y="306"/>
                    <a:pt x="120" y="270"/>
                  </a:cubicBezTo>
                  <a:cubicBezTo>
                    <a:pt x="104" y="254"/>
                    <a:pt x="82" y="195"/>
                    <a:pt x="63" y="14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399" name="Google Shape;20399;p28"/>
            <p:cNvSpPr/>
            <p:nvPr/>
          </p:nvSpPr>
          <p:spPr>
            <a:xfrm>
              <a:off x="4159150" y="3844950"/>
              <a:ext cx="13700" cy="26800"/>
            </a:xfrm>
            <a:custGeom>
              <a:avLst/>
              <a:gdLst/>
              <a:ahLst/>
              <a:cxnLst/>
              <a:rect l="l" t="t" r="r" b="b"/>
              <a:pathLst>
                <a:path w="548" h="1072" extrusionOk="0">
                  <a:moveTo>
                    <a:pt x="0" y="0"/>
                  </a:moveTo>
                  <a:lnTo>
                    <a:pt x="0" y="12"/>
                  </a:lnTo>
                  <a:cubicBezTo>
                    <a:pt x="12" y="0"/>
                    <a:pt x="0" y="0"/>
                    <a:pt x="0" y="0"/>
                  </a:cubicBezTo>
                  <a:close/>
                  <a:moveTo>
                    <a:pt x="0" y="12"/>
                  </a:moveTo>
                  <a:lnTo>
                    <a:pt x="0" y="60"/>
                  </a:lnTo>
                  <a:cubicBezTo>
                    <a:pt x="12" y="72"/>
                    <a:pt x="12" y="108"/>
                    <a:pt x="24" y="131"/>
                  </a:cubicBezTo>
                  <a:cubicBezTo>
                    <a:pt x="36" y="155"/>
                    <a:pt x="60" y="191"/>
                    <a:pt x="60" y="203"/>
                  </a:cubicBezTo>
                  <a:cubicBezTo>
                    <a:pt x="71" y="239"/>
                    <a:pt x="83" y="250"/>
                    <a:pt x="95" y="274"/>
                  </a:cubicBezTo>
                  <a:cubicBezTo>
                    <a:pt x="107" y="310"/>
                    <a:pt x="107" y="334"/>
                    <a:pt x="131" y="370"/>
                  </a:cubicBezTo>
                  <a:cubicBezTo>
                    <a:pt x="143" y="393"/>
                    <a:pt x="143" y="429"/>
                    <a:pt x="155" y="453"/>
                  </a:cubicBezTo>
                  <a:cubicBezTo>
                    <a:pt x="179" y="489"/>
                    <a:pt x="191" y="500"/>
                    <a:pt x="202" y="548"/>
                  </a:cubicBezTo>
                  <a:cubicBezTo>
                    <a:pt x="214" y="596"/>
                    <a:pt x="250" y="667"/>
                    <a:pt x="262" y="715"/>
                  </a:cubicBezTo>
                  <a:cubicBezTo>
                    <a:pt x="274" y="750"/>
                    <a:pt x="298" y="750"/>
                    <a:pt x="310" y="786"/>
                  </a:cubicBezTo>
                  <a:cubicBezTo>
                    <a:pt x="322" y="810"/>
                    <a:pt x="322" y="846"/>
                    <a:pt x="333" y="870"/>
                  </a:cubicBezTo>
                  <a:cubicBezTo>
                    <a:pt x="357" y="905"/>
                    <a:pt x="369" y="929"/>
                    <a:pt x="381" y="953"/>
                  </a:cubicBezTo>
                  <a:cubicBezTo>
                    <a:pt x="393" y="977"/>
                    <a:pt x="417" y="1012"/>
                    <a:pt x="429" y="1024"/>
                  </a:cubicBezTo>
                  <a:cubicBezTo>
                    <a:pt x="441" y="1036"/>
                    <a:pt x="429" y="1036"/>
                    <a:pt x="441" y="1048"/>
                  </a:cubicBezTo>
                  <a:cubicBezTo>
                    <a:pt x="452" y="1072"/>
                    <a:pt x="452" y="1072"/>
                    <a:pt x="476" y="1072"/>
                  </a:cubicBezTo>
                  <a:cubicBezTo>
                    <a:pt x="488" y="1072"/>
                    <a:pt x="548" y="1036"/>
                    <a:pt x="548" y="1024"/>
                  </a:cubicBezTo>
                  <a:lnTo>
                    <a:pt x="548" y="1012"/>
                  </a:lnTo>
                  <a:cubicBezTo>
                    <a:pt x="548" y="989"/>
                    <a:pt x="548" y="1012"/>
                    <a:pt x="536" y="977"/>
                  </a:cubicBezTo>
                  <a:cubicBezTo>
                    <a:pt x="512" y="965"/>
                    <a:pt x="500" y="929"/>
                    <a:pt x="488" y="905"/>
                  </a:cubicBezTo>
                  <a:cubicBezTo>
                    <a:pt x="476" y="870"/>
                    <a:pt x="452" y="846"/>
                    <a:pt x="441" y="834"/>
                  </a:cubicBezTo>
                  <a:cubicBezTo>
                    <a:pt x="429" y="798"/>
                    <a:pt x="417" y="786"/>
                    <a:pt x="393" y="750"/>
                  </a:cubicBezTo>
                  <a:cubicBezTo>
                    <a:pt x="381" y="727"/>
                    <a:pt x="369" y="715"/>
                    <a:pt x="357" y="679"/>
                  </a:cubicBezTo>
                  <a:cubicBezTo>
                    <a:pt x="333" y="655"/>
                    <a:pt x="333" y="620"/>
                    <a:pt x="322" y="596"/>
                  </a:cubicBezTo>
                  <a:cubicBezTo>
                    <a:pt x="310" y="560"/>
                    <a:pt x="298" y="548"/>
                    <a:pt x="274" y="512"/>
                  </a:cubicBezTo>
                  <a:cubicBezTo>
                    <a:pt x="262" y="489"/>
                    <a:pt x="250" y="453"/>
                    <a:pt x="238" y="441"/>
                  </a:cubicBezTo>
                  <a:cubicBezTo>
                    <a:pt x="214" y="417"/>
                    <a:pt x="202" y="393"/>
                    <a:pt x="191" y="370"/>
                  </a:cubicBezTo>
                  <a:cubicBezTo>
                    <a:pt x="179" y="334"/>
                    <a:pt x="155" y="310"/>
                    <a:pt x="143" y="298"/>
                  </a:cubicBezTo>
                  <a:cubicBezTo>
                    <a:pt x="131" y="274"/>
                    <a:pt x="143" y="298"/>
                    <a:pt x="131" y="262"/>
                  </a:cubicBezTo>
                  <a:lnTo>
                    <a:pt x="36" y="84"/>
                  </a:lnTo>
                  <a:cubicBezTo>
                    <a:pt x="24" y="60"/>
                    <a:pt x="24" y="72"/>
                    <a:pt x="24" y="60"/>
                  </a:cubicBezTo>
                  <a:cubicBezTo>
                    <a:pt x="24" y="36"/>
                    <a:pt x="24" y="36"/>
                    <a:pt x="12" y="24"/>
                  </a:cubicBezTo>
                  <a:cubicBezTo>
                    <a:pt x="12" y="12"/>
                    <a:pt x="0" y="12"/>
                    <a:pt x="0" y="1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00" name="Google Shape;20400;p28"/>
            <p:cNvSpPr/>
            <p:nvPr/>
          </p:nvSpPr>
          <p:spPr>
            <a:xfrm>
              <a:off x="4166575" y="3840175"/>
              <a:ext cx="13725" cy="26300"/>
            </a:xfrm>
            <a:custGeom>
              <a:avLst/>
              <a:gdLst/>
              <a:ahLst/>
              <a:cxnLst/>
              <a:rect l="l" t="t" r="r" b="b"/>
              <a:pathLst>
                <a:path w="549" h="1052" extrusionOk="0">
                  <a:moveTo>
                    <a:pt x="1" y="1"/>
                  </a:moveTo>
                  <a:cubicBezTo>
                    <a:pt x="7" y="10"/>
                    <a:pt x="10" y="16"/>
                    <a:pt x="13" y="22"/>
                  </a:cubicBezTo>
                  <a:lnTo>
                    <a:pt x="13" y="22"/>
                  </a:lnTo>
                  <a:cubicBezTo>
                    <a:pt x="12" y="1"/>
                    <a:pt x="1" y="1"/>
                    <a:pt x="1" y="1"/>
                  </a:cubicBezTo>
                  <a:close/>
                  <a:moveTo>
                    <a:pt x="13" y="22"/>
                  </a:moveTo>
                  <a:cubicBezTo>
                    <a:pt x="13" y="23"/>
                    <a:pt x="13" y="24"/>
                    <a:pt x="13" y="25"/>
                  </a:cubicBezTo>
                  <a:cubicBezTo>
                    <a:pt x="13" y="25"/>
                    <a:pt x="14" y="26"/>
                    <a:pt x="14" y="26"/>
                  </a:cubicBezTo>
                  <a:lnTo>
                    <a:pt x="14" y="26"/>
                  </a:lnTo>
                  <a:cubicBezTo>
                    <a:pt x="14" y="25"/>
                    <a:pt x="13" y="23"/>
                    <a:pt x="13" y="22"/>
                  </a:cubicBezTo>
                  <a:close/>
                  <a:moveTo>
                    <a:pt x="14" y="26"/>
                  </a:moveTo>
                  <a:cubicBezTo>
                    <a:pt x="18" y="38"/>
                    <a:pt x="13" y="41"/>
                    <a:pt x="13" y="49"/>
                  </a:cubicBezTo>
                  <a:lnTo>
                    <a:pt x="13" y="108"/>
                  </a:lnTo>
                  <a:cubicBezTo>
                    <a:pt x="25" y="132"/>
                    <a:pt x="25" y="156"/>
                    <a:pt x="36" y="191"/>
                  </a:cubicBezTo>
                  <a:cubicBezTo>
                    <a:pt x="60" y="215"/>
                    <a:pt x="72" y="251"/>
                    <a:pt x="72" y="263"/>
                  </a:cubicBezTo>
                  <a:cubicBezTo>
                    <a:pt x="84" y="287"/>
                    <a:pt x="96" y="299"/>
                    <a:pt x="120" y="334"/>
                  </a:cubicBezTo>
                  <a:cubicBezTo>
                    <a:pt x="132" y="370"/>
                    <a:pt x="132" y="394"/>
                    <a:pt x="144" y="406"/>
                  </a:cubicBezTo>
                  <a:cubicBezTo>
                    <a:pt x="155" y="441"/>
                    <a:pt x="155" y="453"/>
                    <a:pt x="179" y="489"/>
                  </a:cubicBezTo>
                  <a:cubicBezTo>
                    <a:pt x="191" y="513"/>
                    <a:pt x="203" y="525"/>
                    <a:pt x="215" y="561"/>
                  </a:cubicBezTo>
                  <a:cubicBezTo>
                    <a:pt x="239" y="584"/>
                    <a:pt x="263" y="680"/>
                    <a:pt x="275" y="703"/>
                  </a:cubicBezTo>
                  <a:cubicBezTo>
                    <a:pt x="298" y="739"/>
                    <a:pt x="310" y="751"/>
                    <a:pt x="322" y="787"/>
                  </a:cubicBezTo>
                  <a:cubicBezTo>
                    <a:pt x="334" y="811"/>
                    <a:pt x="334" y="846"/>
                    <a:pt x="358" y="858"/>
                  </a:cubicBezTo>
                  <a:cubicBezTo>
                    <a:pt x="370" y="882"/>
                    <a:pt x="382" y="894"/>
                    <a:pt x="394" y="930"/>
                  </a:cubicBezTo>
                  <a:cubicBezTo>
                    <a:pt x="417" y="965"/>
                    <a:pt x="429" y="989"/>
                    <a:pt x="429" y="1001"/>
                  </a:cubicBezTo>
                  <a:cubicBezTo>
                    <a:pt x="441" y="1025"/>
                    <a:pt x="429" y="1025"/>
                    <a:pt x="441" y="1037"/>
                  </a:cubicBezTo>
                  <a:cubicBezTo>
                    <a:pt x="453" y="1049"/>
                    <a:pt x="453" y="1049"/>
                    <a:pt x="477" y="1049"/>
                  </a:cubicBezTo>
                  <a:cubicBezTo>
                    <a:pt x="479" y="1050"/>
                    <a:pt x="481" y="1051"/>
                    <a:pt x="484" y="1051"/>
                  </a:cubicBezTo>
                  <a:cubicBezTo>
                    <a:pt x="504" y="1051"/>
                    <a:pt x="548" y="1022"/>
                    <a:pt x="548" y="1001"/>
                  </a:cubicBezTo>
                  <a:lnTo>
                    <a:pt x="548" y="989"/>
                  </a:lnTo>
                  <a:cubicBezTo>
                    <a:pt x="548" y="977"/>
                    <a:pt x="548" y="989"/>
                    <a:pt x="536" y="965"/>
                  </a:cubicBezTo>
                  <a:cubicBezTo>
                    <a:pt x="513" y="941"/>
                    <a:pt x="501" y="918"/>
                    <a:pt x="489" y="882"/>
                  </a:cubicBezTo>
                  <a:cubicBezTo>
                    <a:pt x="477" y="858"/>
                    <a:pt x="453" y="846"/>
                    <a:pt x="441" y="811"/>
                  </a:cubicBezTo>
                  <a:cubicBezTo>
                    <a:pt x="429" y="787"/>
                    <a:pt x="417" y="763"/>
                    <a:pt x="394" y="739"/>
                  </a:cubicBezTo>
                  <a:cubicBezTo>
                    <a:pt x="382" y="703"/>
                    <a:pt x="370" y="691"/>
                    <a:pt x="358" y="668"/>
                  </a:cubicBezTo>
                  <a:cubicBezTo>
                    <a:pt x="334" y="632"/>
                    <a:pt x="334" y="608"/>
                    <a:pt x="322" y="572"/>
                  </a:cubicBezTo>
                  <a:cubicBezTo>
                    <a:pt x="310" y="549"/>
                    <a:pt x="298" y="525"/>
                    <a:pt x="275" y="501"/>
                  </a:cubicBezTo>
                  <a:cubicBezTo>
                    <a:pt x="263" y="465"/>
                    <a:pt x="251" y="453"/>
                    <a:pt x="239" y="430"/>
                  </a:cubicBezTo>
                  <a:cubicBezTo>
                    <a:pt x="215" y="394"/>
                    <a:pt x="203" y="382"/>
                    <a:pt x="191" y="346"/>
                  </a:cubicBezTo>
                  <a:cubicBezTo>
                    <a:pt x="179" y="322"/>
                    <a:pt x="155" y="310"/>
                    <a:pt x="144" y="275"/>
                  </a:cubicBezTo>
                  <a:cubicBezTo>
                    <a:pt x="132" y="263"/>
                    <a:pt x="144" y="275"/>
                    <a:pt x="132" y="251"/>
                  </a:cubicBezTo>
                  <a:cubicBezTo>
                    <a:pt x="120" y="215"/>
                    <a:pt x="60" y="108"/>
                    <a:pt x="36" y="84"/>
                  </a:cubicBezTo>
                  <a:cubicBezTo>
                    <a:pt x="25" y="49"/>
                    <a:pt x="25" y="60"/>
                    <a:pt x="25" y="49"/>
                  </a:cubicBezTo>
                  <a:cubicBezTo>
                    <a:pt x="25" y="37"/>
                    <a:pt x="25" y="37"/>
                    <a:pt x="14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01" name="Google Shape;20401;p28"/>
            <p:cNvSpPr/>
            <p:nvPr/>
          </p:nvSpPr>
          <p:spPr>
            <a:xfrm>
              <a:off x="3911500" y="4013250"/>
              <a:ext cx="9450" cy="30175"/>
            </a:xfrm>
            <a:custGeom>
              <a:avLst/>
              <a:gdLst/>
              <a:ahLst/>
              <a:cxnLst/>
              <a:rect l="l" t="t" r="r" b="b"/>
              <a:pathLst>
                <a:path w="378" h="1207" extrusionOk="0">
                  <a:moveTo>
                    <a:pt x="374" y="0"/>
                  </a:moveTo>
                  <a:cubicBezTo>
                    <a:pt x="371" y="0"/>
                    <a:pt x="366" y="3"/>
                    <a:pt x="357" y="7"/>
                  </a:cubicBezTo>
                  <a:cubicBezTo>
                    <a:pt x="345" y="19"/>
                    <a:pt x="333" y="31"/>
                    <a:pt x="333" y="55"/>
                  </a:cubicBezTo>
                  <a:cubicBezTo>
                    <a:pt x="322" y="79"/>
                    <a:pt x="322" y="114"/>
                    <a:pt x="298" y="138"/>
                  </a:cubicBezTo>
                  <a:cubicBezTo>
                    <a:pt x="286" y="174"/>
                    <a:pt x="286" y="198"/>
                    <a:pt x="274" y="234"/>
                  </a:cubicBezTo>
                  <a:cubicBezTo>
                    <a:pt x="250" y="257"/>
                    <a:pt x="250" y="293"/>
                    <a:pt x="250" y="317"/>
                  </a:cubicBezTo>
                  <a:cubicBezTo>
                    <a:pt x="238" y="353"/>
                    <a:pt x="226" y="376"/>
                    <a:pt x="226" y="412"/>
                  </a:cubicBezTo>
                  <a:cubicBezTo>
                    <a:pt x="214" y="436"/>
                    <a:pt x="214" y="472"/>
                    <a:pt x="191" y="495"/>
                  </a:cubicBezTo>
                  <a:cubicBezTo>
                    <a:pt x="179" y="531"/>
                    <a:pt x="179" y="555"/>
                    <a:pt x="167" y="591"/>
                  </a:cubicBezTo>
                  <a:cubicBezTo>
                    <a:pt x="155" y="615"/>
                    <a:pt x="119" y="722"/>
                    <a:pt x="107" y="769"/>
                  </a:cubicBezTo>
                  <a:cubicBezTo>
                    <a:pt x="95" y="805"/>
                    <a:pt x="107" y="829"/>
                    <a:pt x="95" y="853"/>
                  </a:cubicBezTo>
                  <a:cubicBezTo>
                    <a:pt x="71" y="888"/>
                    <a:pt x="60" y="912"/>
                    <a:pt x="60" y="948"/>
                  </a:cubicBezTo>
                  <a:cubicBezTo>
                    <a:pt x="48" y="972"/>
                    <a:pt x="48" y="1007"/>
                    <a:pt x="48" y="1031"/>
                  </a:cubicBezTo>
                  <a:cubicBezTo>
                    <a:pt x="48" y="1067"/>
                    <a:pt x="36" y="1103"/>
                    <a:pt x="12" y="1127"/>
                  </a:cubicBezTo>
                  <a:cubicBezTo>
                    <a:pt x="12" y="1138"/>
                    <a:pt x="0" y="1138"/>
                    <a:pt x="0" y="1150"/>
                  </a:cubicBezTo>
                  <a:cubicBezTo>
                    <a:pt x="0" y="1162"/>
                    <a:pt x="0" y="1162"/>
                    <a:pt x="12" y="1198"/>
                  </a:cubicBezTo>
                  <a:cubicBezTo>
                    <a:pt x="24" y="1204"/>
                    <a:pt x="45" y="1207"/>
                    <a:pt x="64" y="1207"/>
                  </a:cubicBezTo>
                  <a:cubicBezTo>
                    <a:pt x="83" y="1207"/>
                    <a:pt x="101" y="1204"/>
                    <a:pt x="107" y="1198"/>
                  </a:cubicBezTo>
                  <a:cubicBezTo>
                    <a:pt x="113" y="1192"/>
                    <a:pt x="116" y="1192"/>
                    <a:pt x="118" y="1192"/>
                  </a:cubicBezTo>
                  <a:cubicBezTo>
                    <a:pt x="119" y="1192"/>
                    <a:pt x="119" y="1192"/>
                    <a:pt x="119" y="1186"/>
                  </a:cubicBezTo>
                  <a:lnTo>
                    <a:pt x="119" y="1150"/>
                  </a:lnTo>
                  <a:cubicBezTo>
                    <a:pt x="119" y="1138"/>
                    <a:pt x="131" y="1091"/>
                    <a:pt x="131" y="1067"/>
                  </a:cubicBezTo>
                  <a:cubicBezTo>
                    <a:pt x="131" y="1031"/>
                    <a:pt x="155" y="1007"/>
                    <a:pt x="155" y="972"/>
                  </a:cubicBezTo>
                  <a:cubicBezTo>
                    <a:pt x="155" y="948"/>
                    <a:pt x="167" y="912"/>
                    <a:pt x="167" y="888"/>
                  </a:cubicBezTo>
                  <a:cubicBezTo>
                    <a:pt x="167" y="853"/>
                    <a:pt x="167" y="829"/>
                    <a:pt x="179" y="793"/>
                  </a:cubicBezTo>
                  <a:lnTo>
                    <a:pt x="226" y="710"/>
                  </a:lnTo>
                  <a:cubicBezTo>
                    <a:pt x="226" y="674"/>
                    <a:pt x="238" y="650"/>
                    <a:pt x="238" y="615"/>
                  </a:cubicBezTo>
                  <a:cubicBezTo>
                    <a:pt x="238" y="591"/>
                    <a:pt x="250" y="555"/>
                    <a:pt x="250" y="531"/>
                  </a:cubicBezTo>
                  <a:cubicBezTo>
                    <a:pt x="250" y="495"/>
                    <a:pt x="250" y="472"/>
                    <a:pt x="274" y="436"/>
                  </a:cubicBezTo>
                  <a:cubicBezTo>
                    <a:pt x="274" y="412"/>
                    <a:pt x="286" y="376"/>
                    <a:pt x="286" y="353"/>
                  </a:cubicBezTo>
                  <a:cubicBezTo>
                    <a:pt x="286" y="335"/>
                    <a:pt x="286" y="335"/>
                    <a:pt x="287" y="335"/>
                  </a:cubicBezTo>
                  <a:cubicBezTo>
                    <a:pt x="289" y="335"/>
                    <a:pt x="292" y="335"/>
                    <a:pt x="298" y="317"/>
                  </a:cubicBezTo>
                  <a:cubicBezTo>
                    <a:pt x="298" y="281"/>
                    <a:pt x="333" y="150"/>
                    <a:pt x="345" y="126"/>
                  </a:cubicBezTo>
                  <a:cubicBezTo>
                    <a:pt x="357" y="91"/>
                    <a:pt x="345" y="114"/>
                    <a:pt x="357" y="91"/>
                  </a:cubicBezTo>
                  <a:lnTo>
                    <a:pt x="357" y="67"/>
                  </a:lnTo>
                  <a:lnTo>
                    <a:pt x="357" y="31"/>
                  </a:lnTo>
                  <a:cubicBezTo>
                    <a:pt x="372" y="8"/>
                    <a:pt x="378" y="0"/>
                    <a:pt x="3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02" name="Google Shape;20402;p28"/>
            <p:cNvSpPr/>
            <p:nvPr/>
          </p:nvSpPr>
          <p:spPr>
            <a:xfrm>
              <a:off x="3929350" y="4005075"/>
              <a:ext cx="4475" cy="25150"/>
            </a:xfrm>
            <a:custGeom>
              <a:avLst/>
              <a:gdLst/>
              <a:ahLst/>
              <a:cxnLst/>
              <a:rect l="l" t="t" r="r" b="b"/>
              <a:pathLst>
                <a:path w="179" h="1006" extrusionOk="0">
                  <a:moveTo>
                    <a:pt x="155" y="1"/>
                  </a:moveTo>
                  <a:cubicBezTo>
                    <a:pt x="143" y="25"/>
                    <a:pt x="143" y="37"/>
                    <a:pt x="119" y="49"/>
                  </a:cubicBezTo>
                  <a:cubicBezTo>
                    <a:pt x="119" y="60"/>
                    <a:pt x="108" y="96"/>
                    <a:pt x="108" y="120"/>
                  </a:cubicBezTo>
                  <a:cubicBezTo>
                    <a:pt x="108" y="156"/>
                    <a:pt x="108" y="168"/>
                    <a:pt x="96" y="203"/>
                  </a:cubicBezTo>
                  <a:lnTo>
                    <a:pt x="96" y="275"/>
                  </a:lnTo>
                  <a:cubicBezTo>
                    <a:pt x="96" y="299"/>
                    <a:pt x="72" y="311"/>
                    <a:pt x="72" y="346"/>
                  </a:cubicBezTo>
                  <a:cubicBezTo>
                    <a:pt x="72" y="382"/>
                    <a:pt x="60" y="394"/>
                    <a:pt x="60" y="418"/>
                  </a:cubicBezTo>
                  <a:lnTo>
                    <a:pt x="60" y="501"/>
                  </a:lnTo>
                  <a:cubicBezTo>
                    <a:pt x="60" y="525"/>
                    <a:pt x="48" y="596"/>
                    <a:pt x="36" y="644"/>
                  </a:cubicBezTo>
                  <a:lnTo>
                    <a:pt x="36" y="715"/>
                  </a:lnTo>
                  <a:cubicBezTo>
                    <a:pt x="36" y="751"/>
                    <a:pt x="12" y="763"/>
                    <a:pt x="12" y="799"/>
                  </a:cubicBezTo>
                  <a:lnTo>
                    <a:pt x="12" y="870"/>
                  </a:lnTo>
                  <a:lnTo>
                    <a:pt x="12" y="942"/>
                  </a:lnTo>
                  <a:cubicBezTo>
                    <a:pt x="12" y="953"/>
                    <a:pt x="0" y="953"/>
                    <a:pt x="12" y="977"/>
                  </a:cubicBezTo>
                  <a:cubicBezTo>
                    <a:pt x="12" y="989"/>
                    <a:pt x="12" y="989"/>
                    <a:pt x="48" y="1001"/>
                  </a:cubicBezTo>
                  <a:cubicBezTo>
                    <a:pt x="52" y="1005"/>
                    <a:pt x="60" y="1006"/>
                    <a:pt x="71" y="1006"/>
                  </a:cubicBezTo>
                  <a:cubicBezTo>
                    <a:pt x="96" y="1006"/>
                    <a:pt x="131" y="998"/>
                    <a:pt x="131" y="989"/>
                  </a:cubicBezTo>
                  <a:cubicBezTo>
                    <a:pt x="143" y="983"/>
                    <a:pt x="149" y="983"/>
                    <a:pt x="152" y="983"/>
                  </a:cubicBezTo>
                  <a:cubicBezTo>
                    <a:pt x="155" y="983"/>
                    <a:pt x="155" y="983"/>
                    <a:pt x="155" y="977"/>
                  </a:cubicBezTo>
                  <a:lnTo>
                    <a:pt x="155" y="942"/>
                  </a:lnTo>
                  <a:lnTo>
                    <a:pt x="155" y="870"/>
                  </a:lnTo>
                  <a:lnTo>
                    <a:pt x="155" y="799"/>
                  </a:lnTo>
                  <a:lnTo>
                    <a:pt x="155" y="715"/>
                  </a:lnTo>
                  <a:cubicBezTo>
                    <a:pt x="155" y="692"/>
                    <a:pt x="131" y="680"/>
                    <a:pt x="155" y="644"/>
                  </a:cubicBezTo>
                  <a:cubicBezTo>
                    <a:pt x="155" y="608"/>
                    <a:pt x="167" y="596"/>
                    <a:pt x="179" y="572"/>
                  </a:cubicBezTo>
                  <a:lnTo>
                    <a:pt x="179" y="501"/>
                  </a:lnTo>
                  <a:lnTo>
                    <a:pt x="179" y="418"/>
                  </a:lnTo>
                  <a:lnTo>
                    <a:pt x="179" y="346"/>
                  </a:lnTo>
                  <a:lnTo>
                    <a:pt x="179" y="275"/>
                  </a:lnTo>
                  <a:lnTo>
                    <a:pt x="179" y="239"/>
                  </a:lnTo>
                  <a:lnTo>
                    <a:pt x="179" y="72"/>
                  </a:lnTo>
                  <a:lnTo>
                    <a:pt x="179" y="49"/>
                  </a:lnTo>
                  <a:lnTo>
                    <a:pt x="179" y="13"/>
                  </a:lnTo>
                  <a:lnTo>
                    <a:pt x="17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03" name="Google Shape;20403;p28"/>
            <p:cNvSpPr/>
            <p:nvPr/>
          </p:nvSpPr>
          <p:spPr>
            <a:xfrm>
              <a:off x="3936800" y="4005975"/>
              <a:ext cx="5375" cy="25400"/>
            </a:xfrm>
            <a:custGeom>
              <a:avLst/>
              <a:gdLst/>
              <a:ahLst/>
              <a:cxnLst/>
              <a:rect l="l" t="t" r="r" b="b"/>
              <a:pathLst>
                <a:path w="215" h="1016" extrusionOk="0">
                  <a:moveTo>
                    <a:pt x="191" y="1"/>
                  </a:moveTo>
                  <a:lnTo>
                    <a:pt x="191" y="14"/>
                  </a:lnTo>
                  <a:lnTo>
                    <a:pt x="191" y="14"/>
                  </a:lnTo>
                  <a:cubicBezTo>
                    <a:pt x="194" y="13"/>
                    <a:pt x="198" y="13"/>
                    <a:pt x="202" y="13"/>
                  </a:cubicBezTo>
                  <a:cubicBezTo>
                    <a:pt x="214" y="1"/>
                    <a:pt x="214" y="1"/>
                    <a:pt x="191" y="1"/>
                  </a:cubicBezTo>
                  <a:close/>
                  <a:moveTo>
                    <a:pt x="191" y="14"/>
                  </a:moveTo>
                  <a:cubicBezTo>
                    <a:pt x="175" y="18"/>
                    <a:pt x="167" y="31"/>
                    <a:pt x="167" y="60"/>
                  </a:cubicBezTo>
                  <a:cubicBezTo>
                    <a:pt x="155" y="72"/>
                    <a:pt x="155" y="108"/>
                    <a:pt x="131" y="132"/>
                  </a:cubicBezTo>
                  <a:cubicBezTo>
                    <a:pt x="119" y="167"/>
                    <a:pt x="119" y="179"/>
                    <a:pt x="107" y="203"/>
                  </a:cubicBezTo>
                  <a:cubicBezTo>
                    <a:pt x="95" y="239"/>
                    <a:pt x="95" y="251"/>
                    <a:pt x="95" y="286"/>
                  </a:cubicBezTo>
                  <a:cubicBezTo>
                    <a:pt x="95" y="310"/>
                    <a:pt x="72" y="322"/>
                    <a:pt x="60" y="358"/>
                  </a:cubicBezTo>
                  <a:cubicBezTo>
                    <a:pt x="60" y="382"/>
                    <a:pt x="48" y="405"/>
                    <a:pt x="48" y="429"/>
                  </a:cubicBezTo>
                  <a:cubicBezTo>
                    <a:pt x="48" y="465"/>
                    <a:pt x="48" y="489"/>
                    <a:pt x="36" y="501"/>
                  </a:cubicBezTo>
                  <a:cubicBezTo>
                    <a:pt x="12" y="525"/>
                    <a:pt x="12" y="560"/>
                    <a:pt x="12" y="584"/>
                  </a:cubicBezTo>
                  <a:cubicBezTo>
                    <a:pt x="12" y="608"/>
                    <a:pt x="0" y="644"/>
                    <a:pt x="0" y="656"/>
                  </a:cubicBezTo>
                  <a:cubicBezTo>
                    <a:pt x="0" y="679"/>
                    <a:pt x="12" y="715"/>
                    <a:pt x="12" y="727"/>
                  </a:cubicBezTo>
                  <a:cubicBezTo>
                    <a:pt x="12" y="763"/>
                    <a:pt x="0" y="786"/>
                    <a:pt x="0" y="798"/>
                  </a:cubicBezTo>
                  <a:cubicBezTo>
                    <a:pt x="0" y="834"/>
                    <a:pt x="0" y="858"/>
                    <a:pt x="12" y="882"/>
                  </a:cubicBezTo>
                  <a:cubicBezTo>
                    <a:pt x="12" y="906"/>
                    <a:pt x="12" y="941"/>
                    <a:pt x="36" y="953"/>
                  </a:cubicBezTo>
                  <a:lnTo>
                    <a:pt x="36" y="977"/>
                  </a:lnTo>
                  <a:cubicBezTo>
                    <a:pt x="36" y="1001"/>
                    <a:pt x="48" y="1001"/>
                    <a:pt x="60" y="1013"/>
                  </a:cubicBezTo>
                  <a:cubicBezTo>
                    <a:pt x="62" y="1015"/>
                    <a:pt x="66" y="1016"/>
                    <a:pt x="70" y="1016"/>
                  </a:cubicBezTo>
                  <a:cubicBezTo>
                    <a:pt x="92" y="1016"/>
                    <a:pt x="135" y="996"/>
                    <a:pt x="155" y="977"/>
                  </a:cubicBezTo>
                  <a:cubicBezTo>
                    <a:pt x="161" y="971"/>
                    <a:pt x="164" y="971"/>
                    <a:pt x="165" y="971"/>
                  </a:cubicBezTo>
                  <a:cubicBezTo>
                    <a:pt x="167" y="971"/>
                    <a:pt x="167" y="971"/>
                    <a:pt x="167" y="965"/>
                  </a:cubicBezTo>
                  <a:lnTo>
                    <a:pt x="167" y="953"/>
                  </a:lnTo>
                  <a:cubicBezTo>
                    <a:pt x="167" y="941"/>
                    <a:pt x="155" y="906"/>
                    <a:pt x="155" y="882"/>
                  </a:cubicBezTo>
                  <a:cubicBezTo>
                    <a:pt x="155" y="846"/>
                    <a:pt x="155" y="834"/>
                    <a:pt x="131" y="798"/>
                  </a:cubicBezTo>
                  <a:cubicBezTo>
                    <a:pt x="131" y="775"/>
                    <a:pt x="119" y="763"/>
                    <a:pt x="119" y="727"/>
                  </a:cubicBezTo>
                  <a:cubicBezTo>
                    <a:pt x="119" y="703"/>
                    <a:pt x="107" y="679"/>
                    <a:pt x="107" y="656"/>
                  </a:cubicBezTo>
                  <a:cubicBezTo>
                    <a:pt x="107" y="620"/>
                    <a:pt x="119" y="608"/>
                    <a:pt x="119" y="584"/>
                  </a:cubicBezTo>
                  <a:lnTo>
                    <a:pt x="119" y="501"/>
                  </a:lnTo>
                  <a:lnTo>
                    <a:pt x="119" y="429"/>
                  </a:lnTo>
                  <a:lnTo>
                    <a:pt x="119" y="358"/>
                  </a:lnTo>
                  <a:lnTo>
                    <a:pt x="119" y="286"/>
                  </a:lnTo>
                  <a:cubicBezTo>
                    <a:pt x="119" y="263"/>
                    <a:pt x="119" y="286"/>
                    <a:pt x="131" y="251"/>
                  </a:cubicBezTo>
                  <a:cubicBezTo>
                    <a:pt x="131" y="215"/>
                    <a:pt x="167" y="120"/>
                    <a:pt x="179" y="84"/>
                  </a:cubicBezTo>
                  <a:cubicBezTo>
                    <a:pt x="191" y="60"/>
                    <a:pt x="179" y="72"/>
                    <a:pt x="191" y="60"/>
                  </a:cubicBezTo>
                  <a:lnTo>
                    <a:pt x="191" y="24"/>
                  </a:lnTo>
                  <a:lnTo>
                    <a:pt x="191" y="14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04" name="Google Shape;20404;p28"/>
            <p:cNvSpPr/>
            <p:nvPr/>
          </p:nvSpPr>
          <p:spPr>
            <a:xfrm>
              <a:off x="3950175" y="4005675"/>
              <a:ext cx="5100" cy="15425"/>
            </a:xfrm>
            <a:custGeom>
              <a:avLst/>
              <a:gdLst/>
              <a:ahLst/>
              <a:cxnLst/>
              <a:rect l="l" t="t" r="r" b="b"/>
              <a:pathLst>
                <a:path w="204" h="617" extrusionOk="0">
                  <a:moveTo>
                    <a:pt x="179" y="1"/>
                  </a:moveTo>
                  <a:cubicBezTo>
                    <a:pt x="168" y="1"/>
                    <a:pt x="168" y="13"/>
                    <a:pt x="156" y="25"/>
                  </a:cubicBezTo>
                  <a:cubicBezTo>
                    <a:pt x="156" y="36"/>
                    <a:pt x="132" y="60"/>
                    <a:pt x="132" y="72"/>
                  </a:cubicBezTo>
                  <a:cubicBezTo>
                    <a:pt x="132" y="84"/>
                    <a:pt x="120" y="96"/>
                    <a:pt x="120" y="120"/>
                  </a:cubicBezTo>
                  <a:lnTo>
                    <a:pt x="120" y="156"/>
                  </a:lnTo>
                  <a:cubicBezTo>
                    <a:pt x="120" y="179"/>
                    <a:pt x="108" y="191"/>
                    <a:pt x="108" y="203"/>
                  </a:cubicBezTo>
                  <a:cubicBezTo>
                    <a:pt x="108" y="215"/>
                    <a:pt x="96" y="227"/>
                    <a:pt x="96" y="251"/>
                  </a:cubicBezTo>
                  <a:cubicBezTo>
                    <a:pt x="96" y="263"/>
                    <a:pt x="96" y="275"/>
                    <a:pt x="72" y="287"/>
                  </a:cubicBezTo>
                  <a:cubicBezTo>
                    <a:pt x="72" y="322"/>
                    <a:pt x="60" y="370"/>
                    <a:pt x="48" y="382"/>
                  </a:cubicBezTo>
                  <a:lnTo>
                    <a:pt x="48" y="441"/>
                  </a:lnTo>
                  <a:cubicBezTo>
                    <a:pt x="48" y="453"/>
                    <a:pt x="37" y="465"/>
                    <a:pt x="37" y="489"/>
                  </a:cubicBezTo>
                  <a:lnTo>
                    <a:pt x="37" y="525"/>
                  </a:lnTo>
                  <a:cubicBezTo>
                    <a:pt x="37" y="548"/>
                    <a:pt x="37" y="560"/>
                    <a:pt x="13" y="572"/>
                  </a:cubicBezTo>
                  <a:cubicBezTo>
                    <a:pt x="13" y="584"/>
                    <a:pt x="1" y="584"/>
                    <a:pt x="13" y="584"/>
                  </a:cubicBezTo>
                  <a:cubicBezTo>
                    <a:pt x="13" y="608"/>
                    <a:pt x="13" y="608"/>
                    <a:pt x="37" y="608"/>
                  </a:cubicBezTo>
                  <a:cubicBezTo>
                    <a:pt x="43" y="614"/>
                    <a:pt x="60" y="617"/>
                    <a:pt x="78" y="617"/>
                  </a:cubicBezTo>
                  <a:cubicBezTo>
                    <a:pt x="96" y="617"/>
                    <a:pt x="114" y="614"/>
                    <a:pt x="120" y="608"/>
                  </a:cubicBezTo>
                  <a:cubicBezTo>
                    <a:pt x="126" y="596"/>
                    <a:pt x="129" y="596"/>
                    <a:pt x="130" y="596"/>
                  </a:cubicBezTo>
                  <a:cubicBezTo>
                    <a:pt x="132" y="596"/>
                    <a:pt x="132" y="596"/>
                    <a:pt x="132" y="584"/>
                  </a:cubicBezTo>
                  <a:lnTo>
                    <a:pt x="132" y="572"/>
                  </a:lnTo>
                  <a:lnTo>
                    <a:pt x="132" y="525"/>
                  </a:lnTo>
                  <a:lnTo>
                    <a:pt x="132" y="489"/>
                  </a:lnTo>
                  <a:lnTo>
                    <a:pt x="132" y="441"/>
                  </a:lnTo>
                  <a:lnTo>
                    <a:pt x="132" y="394"/>
                  </a:lnTo>
                  <a:cubicBezTo>
                    <a:pt x="132" y="382"/>
                    <a:pt x="168" y="370"/>
                    <a:pt x="168" y="346"/>
                  </a:cubicBezTo>
                  <a:lnTo>
                    <a:pt x="168" y="310"/>
                  </a:lnTo>
                  <a:lnTo>
                    <a:pt x="168" y="263"/>
                  </a:lnTo>
                  <a:lnTo>
                    <a:pt x="168" y="215"/>
                  </a:lnTo>
                  <a:lnTo>
                    <a:pt x="168" y="179"/>
                  </a:lnTo>
                  <a:lnTo>
                    <a:pt x="168" y="156"/>
                  </a:lnTo>
                  <a:cubicBezTo>
                    <a:pt x="168" y="144"/>
                    <a:pt x="179" y="72"/>
                    <a:pt x="179" y="60"/>
                  </a:cubicBezTo>
                  <a:lnTo>
                    <a:pt x="179" y="36"/>
                  </a:lnTo>
                  <a:lnTo>
                    <a:pt x="179" y="25"/>
                  </a:lnTo>
                  <a:lnTo>
                    <a:pt x="179" y="13"/>
                  </a:lnTo>
                  <a:cubicBezTo>
                    <a:pt x="203" y="1"/>
                    <a:pt x="203" y="1"/>
                    <a:pt x="1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05" name="Google Shape;20405;p28"/>
            <p:cNvSpPr/>
            <p:nvPr/>
          </p:nvSpPr>
          <p:spPr>
            <a:xfrm>
              <a:off x="3960900" y="3992875"/>
              <a:ext cx="3900" cy="29625"/>
            </a:xfrm>
            <a:custGeom>
              <a:avLst/>
              <a:gdLst/>
              <a:ahLst/>
              <a:cxnLst/>
              <a:rect l="l" t="t" r="r" b="b"/>
              <a:pathLst>
                <a:path w="156" h="1185" extrusionOk="0">
                  <a:moveTo>
                    <a:pt x="143" y="1"/>
                  </a:moveTo>
                  <a:cubicBezTo>
                    <a:pt x="131" y="1"/>
                    <a:pt x="131" y="1"/>
                    <a:pt x="108" y="13"/>
                  </a:cubicBezTo>
                  <a:cubicBezTo>
                    <a:pt x="96" y="37"/>
                    <a:pt x="96" y="48"/>
                    <a:pt x="96" y="60"/>
                  </a:cubicBezTo>
                  <a:cubicBezTo>
                    <a:pt x="96" y="72"/>
                    <a:pt x="96" y="120"/>
                    <a:pt x="84" y="156"/>
                  </a:cubicBezTo>
                  <a:lnTo>
                    <a:pt x="84" y="239"/>
                  </a:lnTo>
                  <a:lnTo>
                    <a:pt x="84" y="334"/>
                  </a:lnTo>
                  <a:cubicBezTo>
                    <a:pt x="84" y="358"/>
                    <a:pt x="60" y="394"/>
                    <a:pt x="60" y="418"/>
                  </a:cubicBezTo>
                  <a:cubicBezTo>
                    <a:pt x="60" y="453"/>
                    <a:pt x="60" y="477"/>
                    <a:pt x="48" y="513"/>
                  </a:cubicBezTo>
                  <a:lnTo>
                    <a:pt x="48" y="596"/>
                  </a:lnTo>
                  <a:cubicBezTo>
                    <a:pt x="48" y="644"/>
                    <a:pt x="36" y="727"/>
                    <a:pt x="36" y="763"/>
                  </a:cubicBezTo>
                  <a:cubicBezTo>
                    <a:pt x="36" y="810"/>
                    <a:pt x="48" y="822"/>
                    <a:pt x="36" y="846"/>
                  </a:cubicBezTo>
                  <a:cubicBezTo>
                    <a:pt x="36" y="882"/>
                    <a:pt x="24" y="906"/>
                    <a:pt x="24" y="941"/>
                  </a:cubicBezTo>
                  <a:lnTo>
                    <a:pt x="24" y="1025"/>
                  </a:lnTo>
                  <a:lnTo>
                    <a:pt x="24" y="1120"/>
                  </a:lnTo>
                  <a:cubicBezTo>
                    <a:pt x="24" y="1132"/>
                    <a:pt x="0" y="1132"/>
                    <a:pt x="24" y="1144"/>
                  </a:cubicBezTo>
                  <a:cubicBezTo>
                    <a:pt x="24" y="1168"/>
                    <a:pt x="24" y="1168"/>
                    <a:pt x="48" y="1180"/>
                  </a:cubicBezTo>
                  <a:cubicBezTo>
                    <a:pt x="52" y="1183"/>
                    <a:pt x="59" y="1184"/>
                    <a:pt x="69" y="1184"/>
                  </a:cubicBezTo>
                  <a:cubicBezTo>
                    <a:pt x="92" y="1184"/>
                    <a:pt x="127" y="1176"/>
                    <a:pt x="143" y="1168"/>
                  </a:cubicBezTo>
                  <a:cubicBezTo>
                    <a:pt x="149" y="1156"/>
                    <a:pt x="152" y="1156"/>
                    <a:pt x="154" y="1156"/>
                  </a:cubicBezTo>
                  <a:cubicBezTo>
                    <a:pt x="155" y="1156"/>
                    <a:pt x="155" y="1156"/>
                    <a:pt x="155" y="1144"/>
                  </a:cubicBezTo>
                  <a:lnTo>
                    <a:pt x="155" y="1120"/>
                  </a:lnTo>
                  <a:lnTo>
                    <a:pt x="155" y="1025"/>
                  </a:lnTo>
                  <a:lnTo>
                    <a:pt x="155" y="941"/>
                  </a:lnTo>
                  <a:lnTo>
                    <a:pt x="155" y="846"/>
                  </a:lnTo>
                  <a:cubicBezTo>
                    <a:pt x="155" y="822"/>
                    <a:pt x="143" y="787"/>
                    <a:pt x="143" y="763"/>
                  </a:cubicBezTo>
                  <a:cubicBezTo>
                    <a:pt x="143" y="727"/>
                    <a:pt x="155" y="703"/>
                    <a:pt x="155" y="668"/>
                  </a:cubicBezTo>
                  <a:lnTo>
                    <a:pt x="155" y="584"/>
                  </a:lnTo>
                  <a:lnTo>
                    <a:pt x="155" y="489"/>
                  </a:lnTo>
                  <a:cubicBezTo>
                    <a:pt x="155" y="465"/>
                    <a:pt x="143" y="429"/>
                    <a:pt x="143" y="406"/>
                  </a:cubicBezTo>
                  <a:lnTo>
                    <a:pt x="143" y="310"/>
                  </a:lnTo>
                  <a:lnTo>
                    <a:pt x="143" y="287"/>
                  </a:lnTo>
                  <a:lnTo>
                    <a:pt x="143" y="96"/>
                  </a:lnTo>
                  <a:lnTo>
                    <a:pt x="143" y="60"/>
                  </a:lnTo>
                  <a:lnTo>
                    <a:pt x="143" y="37"/>
                  </a:lnTo>
                  <a:lnTo>
                    <a:pt x="143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06" name="Google Shape;20406;p28"/>
            <p:cNvSpPr/>
            <p:nvPr/>
          </p:nvSpPr>
          <p:spPr>
            <a:xfrm>
              <a:off x="3969825" y="3993975"/>
              <a:ext cx="4750" cy="24025"/>
            </a:xfrm>
            <a:custGeom>
              <a:avLst/>
              <a:gdLst/>
              <a:ahLst/>
              <a:cxnLst/>
              <a:rect l="l" t="t" r="r" b="b"/>
              <a:pathLst>
                <a:path w="190" h="961" extrusionOk="0">
                  <a:moveTo>
                    <a:pt x="180" y="0"/>
                  </a:moveTo>
                  <a:cubicBezTo>
                    <a:pt x="177" y="0"/>
                    <a:pt x="173" y="2"/>
                    <a:pt x="167" y="4"/>
                  </a:cubicBezTo>
                  <a:cubicBezTo>
                    <a:pt x="155" y="4"/>
                    <a:pt x="144" y="16"/>
                    <a:pt x="144" y="28"/>
                  </a:cubicBezTo>
                  <a:cubicBezTo>
                    <a:pt x="144" y="52"/>
                    <a:pt x="132" y="76"/>
                    <a:pt x="108" y="88"/>
                  </a:cubicBezTo>
                  <a:cubicBezTo>
                    <a:pt x="108" y="112"/>
                    <a:pt x="96" y="135"/>
                    <a:pt x="96" y="171"/>
                  </a:cubicBezTo>
                  <a:cubicBezTo>
                    <a:pt x="96" y="183"/>
                    <a:pt x="96" y="207"/>
                    <a:pt x="84" y="243"/>
                  </a:cubicBezTo>
                  <a:cubicBezTo>
                    <a:pt x="84" y="266"/>
                    <a:pt x="60" y="290"/>
                    <a:pt x="48" y="314"/>
                  </a:cubicBezTo>
                  <a:cubicBezTo>
                    <a:pt x="48" y="350"/>
                    <a:pt x="36" y="362"/>
                    <a:pt x="36" y="385"/>
                  </a:cubicBezTo>
                  <a:lnTo>
                    <a:pt x="36" y="469"/>
                  </a:lnTo>
                  <a:cubicBezTo>
                    <a:pt x="36" y="493"/>
                    <a:pt x="24" y="504"/>
                    <a:pt x="24" y="540"/>
                  </a:cubicBezTo>
                  <a:cubicBezTo>
                    <a:pt x="24" y="564"/>
                    <a:pt x="24" y="588"/>
                    <a:pt x="1" y="612"/>
                  </a:cubicBezTo>
                  <a:cubicBezTo>
                    <a:pt x="1" y="647"/>
                    <a:pt x="24" y="659"/>
                    <a:pt x="24" y="683"/>
                  </a:cubicBezTo>
                  <a:cubicBezTo>
                    <a:pt x="24" y="719"/>
                    <a:pt x="1" y="731"/>
                    <a:pt x="1" y="766"/>
                  </a:cubicBezTo>
                  <a:cubicBezTo>
                    <a:pt x="1" y="790"/>
                    <a:pt x="1" y="802"/>
                    <a:pt x="24" y="838"/>
                  </a:cubicBezTo>
                  <a:cubicBezTo>
                    <a:pt x="36" y="862"/>
                    <a:pt x="24" y="897"/>
                    <a:pt x="24" y="909"/>
                  </a:cubicBezTo>
                  <a:lnTo>
                    <a:pt x="24" y="945"/>
                  </a:lnTo>
                  <a:cubicBezTo>
                    <a:pt x="24" y="957"/>
                    <a:pt x="36" y="957"/>
                    <a:pt x="48" y="957"/>
                  </a:cubicBezTo>
                  <a:cubicBezTo>
                    <a:pt x="50" y="959"/>
                    <a:pt x="54" y="960"/>
                    <a:pt x="59" y="960"/>
                  </a:cubicBezTo>
                  <a:cubicBezTo>
                    <a:pt x="81" y="960"/>
                    <a:pt x="124" y="941"/>
                    <a:pt x="144" y="921"/>
                  </a:cubicBezTo>
                  <a:cubicBezTo>
                    <a:pt x="149" y="915"/>
                    <a:pt x="152" y="915"/>
                    <a:pt x="154" y="915"/>
                  </a:cubicBezTo>
                  <a:cubicBezTo>
                    <a:pt x="155" y="915"/>
                    <a:pt x="155" y="915"/>
                    <a:pt x="155" y="909"/>
                  </a:cubicBezTo>
                  <a:lnTo>
                    <a:pt x="155" y="897"/>
                  </a:lnTo>
                  <a:cubicBezTo>
                    <a:pt x="155" y="885"/>
                    <a:pt x="144" y="850"/>
                    <a:pt x="144" y="838"/>
                  </a:cubicBezTo>
                  <a:lnTo>
                    <a:pt x="144" y="778"/>
                  </a:lnTo>
                  <a:cubicBezTo>
                    <a:pt x="144" y="766"/>
                    <a:pt x="144" y="731"/>
                    <a:pt x="120" y="719"/>
                  </a:cubicBezTo>
                  <a:cubicBezTo>
                    <a:pt x="120" y="683"/>
                    <a:pt x="108" y="671"/>
                    <a:pt x="108" y="647"/>
                  </a:cubicBezTo>
                  <a:cubicBezTo>
                    <a:pt x="108" y="612"/>
                    <a:pt x="120" y="600"/>
                    <a:pt x="120" y="588"/>
                  </a:cubicBezTo>
                  <a:lnTo>
                    <a:pt x="120" y="504"/>
                  </a:lnTo>
                  <a:lnTo>
                    <a:pt x="120" y="433"/>
                  </a:lnTo>
                  <a:lnTo>
                    <a:pt x="120" y="362"/>
                  </a:lnTo>
                  <a:lnTo>
                    <a:pt x="120" y="290"/>
                  </a:lnTo>
                  <a:lnTo>
                    <a:pt x="120" y="254"/>
                  </a:lnTo>
                  <a:cubicBezTo>
                    <a:pt x="120" y="231"/>
                    <a:pt x="144" y="135"/>
                    <a:pt x="155" y="112"/>
                  </a:cubicBezTo>
                  <a:cubicBezTo>
                    <a:pt x="167" y="76"/>
                    <a:pt x="155" y="88"/>
                    <a:pt x="155" y="76"/>
                  </a:cubicBezTo>
                  <a:lnTo>
                    <a:pt x="155" y="64"/>
                  </a:lnTo>
                  <a:lnTo>
                    <a:pt x="155" y="52"/>
                  </a:lnTo>
                  <a:cubicBezTo>
                    <a:pt x="183" y="16"/>
                    <a:pt x="189" y="0"/>
                    <a:pt x="1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07" name="Google Shape;20407;p28"/>
            <p:cNvSpPr/>
            <p:nvPr/>
          </p:nvSpPr>
          <p:spPr>
            <a:xfrm>
              <a:off x="3978750" y="3986025"/>
              <a:ext cx="4500" cy="26050"/>
            </a:xfrm>
            <a:custGeom>
              <a:avLst/>
              <a:gdLst/>
              <a:ahLst/>
              <a:cxnLst/>
              <a:rect l="l" t="t" r="r" b="b"/>
              <a:pathLst>
                <a:path w="180" h="1042" extrusionOk="0">
                  <a:moveTo>
                    <a:pt x="179" y="1"/>
                  </a:moveTo>
                  <a:cubicBezTo>
                    <a:pt x="177" y="4"/>
                    <a:pt x="175" y="5"/>
                    <a:pt x="173" y="5"/>
                  </a:cubicBezTo>
                  <a:cubicBezTo>
                    <a:pt x="170" y="5"/>
                    <a:pt x="168" y="2"/>
                    <a:pt x="165" y="2"/>
                  </a:cubicBezTo>
                  <a:cubicBezTo>
                    <a:pt x="163" y="2"/>
                    <a:pt x="160" y="4"/>
                    <a:pt x="156" y="13"/>
                  </a:cubicBezTo>
                  <a:cubicBezTo>
                    <a:pt x="144" y="25"/>
                    <a:pt x="144" y="37"/>
                    <a:pt x="132" y="49"/>
                  </a:cubicBezTo>
                  <a:cubicBezTo>
                    <a:pt x="132" y="72"/>
                    <a:pt x="108" y="96"/>
                    <a:pt x="108" y="120"/>
                  </a:cubicBezTo>
                  <a:cubicBezTo>
                    <a:pt x="108" y="156"/>
                    <a:pt x="108" y="180"/>
                    <a:pt x="96" y="203"/>
                  </a:cubicBezTo>
                  <a:lnTo>
                    <a:pt x="96" y="275"/>
                  </a:lnTo>
                  <a:cubicBezTo>
                    <a:pt x="96" y="311"/>
                    <a:pt x="84" y="322"/>
                    <a:pt x="84" y="346"/>
                  </a:cubicBezTo>
                  <a:cubicBezTo>
                    <a:pt x="84" y="382"/>
                    <a:pt x="60" y="394"/>
                    <a:pt x="60" y="418"/>
                  </a:cubicBezTo>
                  <a:lnTo>
                    <a:pt x="60" y="513"/>
                  </a:lnTo>
                  <a:cubicBezTo>
                    <a:pt x="60" y="549"/>
                    <a:pt x="48" y="632"/>
                    <a:pt x="37" y="668"/>
                  </a:cubicBezTo>
                  <a:lnTo>
                    <a:pt x="37" y="751"/>
                  </a:lnTo>
                  <a:cubicBezTo>
                    <a:pt x="37" y="787"/>
                    <a:pt x="25" y="811"/>
                    <a:pt x="25" y="822"/>
                  </a:cubicBezTo>
                  <a:lnTo>
                    <a:pt x="25" y="906"/>
                  </a:lnTo>
                  <a:lnTo>
                    <a:pt x="25" y="977"/>
                  </a:lnTo>
                  <a:cubicBezTo>
                    <a:pt x="25" y="989"/>
                    <a:pt x="1" y="989"/>
                    <a:pt x="25" y="1001"/>
                  </a:cubicBezTo>
                  <a:cubicBezTo>
                    <a:pt x="25" y="1025"/>
                    <a:pt x="25" y="1025"/>
                    <a:pt x="37" y="1037"/>
                  </a:cubicBezTo>
                  <a:cubicBezTo>
                    <a:pt x="40" y="1040"/>
                    <a:pt x="48" y="1042"/>
                    <a:pt x="57" y="1042"/>
                  </a:cubicBezTo>
                  <a:cubicBezTo>
                    <a:pt x="79" y="1042"/>
                    <a:pt x="111" y="1033"/>
                    <a:pt x="120" y="1025"/>
                  </a:cubicBezTo>
                  <a:cubicBezTo>
                    <a:pt x="132" y="1013"/>
                    <a:pt x="138" y="1013"/>
                    <a:pt x="141" y="1013"/>
                  </a:cubicBezTo>
                  <a:cubicBezTo>
                    <a:pt x="144" y="1013"/>
                    <a:pt x="144" y="1013"/>
                    <a:pt x="144" y="1001"/>
                  </a:cubicBezTo>
                  <a:lnTo>
                    <a:pt x="144" y="977"/>
                  </a:lnTo>
                  <a:lnTo>
                    <a:pt x="144" y="906"/>
                  </a:lnTo>
                  <a:lnTo>
                    <a:pt x="144" y="822"/>
                  </a:lnTo>
                  <a:lnTo>
                    <a:pt x="144" y="751"/>
                  </a:lnTo>
                  <a:lnTo>
                    <a:pt x="144" y="680"/>
                  </a:lnTo>
                  <a:cubicBezTo>
                    <a:pt x="144" y="644"/>
                    <a:pt x="168" y="632"/>
                    <a:pt x="168" y="608"/>
                  </a:cubicBezTo>
                  <a:lnTo>
                    <a:pt x="168" y="525"/>
                  </a:lnTo>
                  <a:lnTo>
                    <a:pt x="168" y="453"/>
                  </a:lnTo>
                  <a:lnTo>
                    <a:pt x="168" y="382"/>
                  </a:lnTo>
                  <a:lnTo>
                    <a:pt x="168" y="311"/>
                  </a:lnTo>
                  <a:lnTo>
                    <a:pt x="168" y="275"/>
                  </a:lnTo>
                  <a:cubicBezTo>
                    <a:pt x="168" y="239"/>
                    <a:pt x="168" y="120"/>
                    <a:pt x="179" y="96"/>
                  </a:cubicBezTo>
                  <a:lnTo>
                    <a:pt x="179" y="60"/>
                  </a:lnTo>
                  <a:lnTo>
                    <a:pt x="179" y="37"/>
                  </a:lnTo>
                  <a:lnTo>
                    <a:pt x="17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08" name="Google Shape;20408;p28"/>
            <p:cNvSpPr/>
            <p:nvPr/>
          </p:nvSpPr>
          <p:spPr>
            <a:xfrm>
              <a:off x="3987700" y="3982275"/>
              <a:ext cx="4775" cy="24975"/>
            </a:xfrm>
            <a:custGeom>
              <a:avLst/>
              <a:gdLst/>
              <a:ahLst/>
              <a:cxnLst/>
              <a:rect l="l" t="t" r="r" b="b"/>
              <a:pathLst>
                <a:path w="191" h="999" extrusionOk="0">
                  <a:moveTo>
                    <a:pt x="141" y="0"/>
                  </a:moveTo>
                  <a:cubicBezTo>
                    <a:pt x="139" y="0"/>
                    <a:pt x="136" y="3"/>
                    <a:pt x="131" y="8"/>
                  </a:cubicBezTo>
                  <a:cubicBezTo>
                    <a:pt x="107" y="8"/>
                    <a:pt x="95" y="20"/>
                    <a:pt x="95" y="56"/>
                  </a:cubicBezTo>
                  <a:cubicBezTo>
                    <a:pt x="95" y="68"/>
                    <a:pt x="83" y="91"/>
                    <a:pt x="83" y="127"/>
                  </a:cubicBezTo>
                  <a:cubicBezTo>
                    <a:pt x="83" y="139"/>
                    <a:pt x="71" y="175"/>
                    <a:pt x="71" y="199"/>
                  </a:cubicBezTo>
                  <a:cubicBezTo>
                    <a:pt x="71" y="234"/>
                    <a:pt x="71" y="246"/>
                    <a:pt x="48" y="270"/>
                  </a:cubicBezTo>
                  <a:cubicBezTo>
                    <a:pt x="48" y="306"/>
                    <a:pt x="36" y="318"/>
                    <a:pt x="36" y="353"/>
                  </a:cubicBezTo>
                  <a:cubicBezTo>
                    <a:pt x="36" y="377"/>
                    <a:pt x="24" y="389"/>
                    <a:pt x="24" y="425"/>
                  </a:cubicBezTo>
                  <a:lnTo>
                    <a:pt x="24" y="496"/>
                  </a:lnTo>
                  <a:cubicBezTo>
                    <a:pt x="24" y="532"/>
                    <a:pt x="24" y="544"/>
                    <a:pt x="0" y="568"/>
                  </a:cubicBezTo>
                  <a:lnTo>
                    <a:pt x="0" y="651"/>
                  </a:lnTo>
                  <a:cubicBezTo>
                    <a:pt x="0" y="675"/>
                    <a:pt x="24" y="687"/>
                    <a:pt x="24" y="722"/>
                  </a:cubicBezTo>
                  <a:lnTo>
                    <a:pt x="24" y="794"/>
                  </a:lnTo>
                  <a:cubicBezTo>
                    <a:pt x="24" y="830"/>
                    <a:pt x="36" y="842"/>
                    <a:pt x="36" y="865"/>
                  </a:cubicBezTo>
                  <a:cubicBezTo>
                    <a:pt x="36" y="901"/>
                    <a:pt x="36" y="925"/>
                    <a:pt x="48" y="949"/>
                  </a:cubicBezTo>
                  <a:lnTo>
                    <a:pt x="48" y="972"/>
                  </a:lnTo>
                  <a:cubicBezTo>
                    <a:pt x="48" y="996"/>
                    <a:pt x="71" y="996"/>
                    <a:pt x="83" y="996"/>
                  </a:cubicBezTo>
                  <a:cubicBezTo>
                    <a:pt x="85" y="998"/>
                    <a:pt x="88" y="999"/>
                    <a:pt x="91" y="999"/>
                  </a:cubicBezTo>
                  <a:cubicBezTo>
                    <a:pt x="111" y="999"/>
                    <a:pt x="156" y="971"/>
                    <a:pt x="167" y="961"/>
                  </a:cubicBezTo>
                  <a:cubicBezTo>
                    <a:pt x="179" y="955"/>
                    <a:pt x="185" y="955"/>
                    <a:pt x="188" y="955"/>
                  </a:cubicBezTo>
                  <a:cubicBezTo>
                    <a:pt x="191" y="955"/>
                    <a:pt x="191" y="955"/>
                    <a:pt x="191" y="949"/>
                  </a:cubicBezTo>
                  <a:lnTo>
                    <a:pt x="191" y="925"/>
                  </a:lnTo>
                  <a:cubicBezTo>
                    <a:pt x="191" y="913"/>
                    <a:pt x="167" y="889"/>
                    <a:pt x="167" y="865"/>
                  </a:cubicBezTo>
                  <a:cubicBezTo>
                    <a:pt x="167" y="853"/>
                    <a:pt x="155" y="830"/>
                    <a:pt x="155" y="794"/>
                  </a:cubicBezTo>
                  <a:cubicBezTo>
                    <a:pt x="155" y="770"/>
                    <a:pt x="143" y="758"/>
                    <a:pt x="143" y="722"/>
                  </a:cubicBezTo>
                  <a:cubicBezTo>
                    <a:pt x="143" y="687"/>
                    <a:pt x="119" y="675"/>
                    <a:pt x="119" y="651"/>
                  </a:cubicBezTo>
                  <a:cubicBezTo>
                    <a:pt x="119" y="615"/>
                    <a:pt x="143" y="603"/>
                    <a:pt x="143" y="568"/>
                  </a:cubicBezTo>
                  <a:cubicBezTo>
                    <a:pt x="143" y="544"/>
                    <a:pt x="119" y="532"/>
                    <a:pt x="119" y="496"/>
                  </a:cubicBezTo>
                  <a:lnTo>
                    <a:pt x="119" y="425"/>
                  </a:lnTo>
                  <a:lnTo>
                    <a:pt x="119" y="353"/>
                  </a:lnTo>
                  <a:lnTo>
                    <a:pt x="119" y="270"/>
                  </a:lnTo>
                  <a:lnTo>
                    <a:pt x="119" y="246"/>
                  </a:lnTo>
                  <a:cubicBezTo>
                    <a:pt x="119" y="210"/>
                    <a:pt x="143" y="115"/>
                    <a:pt x="155" y="80"/>
                  </a:cubicBezTo>
                  <a:cubicBezTo>
                    <a:pt x="167" y="56"/>
                    <a:pt x="155" y="68"/>
                    <a:pt x="155" y="56"/>
                  </a:cubicBezTo>
                  <a:lnTo>
                    <a:pt x="155" y="32"/>
                  </a:lnTo>
                  <a:lnTo>
                    <a:pt x="155" y="20"/>
                  </a:lnTo>
                  <a:cubicBezTo>
                    <a:pt x="148" y="6"/>
                    <a:pt x="145" y="0"/>
                    <a:pt x="1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09" name="Google Shape;20409;p28"/>
            <p:cNvSpPr/>
            <p:nvPr/>
          </p:nvSpPr>
          <p:spPr>
            <a:xfrm>
              <a:off x="3998700" y="3978000"/>
              <a:ext cx="4200" cy="29625"/>
            </a:xfrm>
            <a:custGeom>
              <a:avLst/>
              <a:gdLst/>
              <a:ahLst/>
              <a:cxnLst/>
              <a:rect l="l" t="t" r="r" b="b"/>
              <a:pathLst>
                <a:path w="168" h="1185" extrusionOk="0">
                  <a:moveTo>
                    <a:pt x="167" y="0"/>
                  </a:moveTo>
                  <a:cubicBezTo>
                    <a:pt x="143" y="0"/>
                    <a:pt x="132" y="0"/>
                    <a:pt x="132" y="12"/>
                  </a:cubicBezTo>
                  <a:cubicBezTo>
                    <a:pt x="120" y="36"/>
                    <a:pt x="120" y="48"/>
                    <a:pt x="120" y="60"/>
                  </a:cubicBezTo>
                  <a:cubicBezTo>
                    <a:pt x="120" y="72"/>
                    <a:pt x="108" y="120"/>
                    <a:pt x="108" y="155"/>
                  </a:cubicBezTo>
                  <a:cubicBezTo>
                    <a:pt x="108" y="179"/>
                    <a:pt x="108" y="215"/>
                    <a:pt x="84" y="239"/>
                  </a:cubicBezTo>
                  <a:lnTo>
                    <a:pt x="84" y="334"/>
                  </a:lnTo>
                  <a:cubicBezTo>
                    <a:pt x="84" y="358"/>
                    <a:pt x="72" y="393"/>
                    <a:pt x="72" y="417"/>
                  </a:cubicBezTo>
                  <a:cubicBezTo>
                    <a:pt x="72" y="453"/>
                    <a:pt x="60" y="477"/>
                    <a:pt x="60" y="512"/>
                  </a:cubicBezTo>
                  <a:lnTo>
                    <a:pt x="60" y="596"/>
                  </a:lnTo>
                  <a:cubicBezTo>
                    <a:pt x="60" y="643"/>
                    <a:pt x="36" y="727"/>
                    <a:pt x="24" y="762"/>
                  </a:cubicBezTo>
                  <a:lnTo>
                    <a:pt x="24" y="846"/>
                  </a:lnTo>
                  <a:cubicBezTo>
                    <a:pt x="24" y="882"/>
                    <a:pt x="12" y="905"/>
                    <a:pt x="12" y="941"/>
                  </a:cubicBezTo>
                  <a:lnTo>
                    <a:pt x="12" y="1024"/>
                  </a:lnTo>
                  <a:lnTo>
                    <a:pt x="12" y="1120"/>
                  </a:lnTo>
                  <a:cubicBezTo>
                    <a:pt x="12" y="1132"/>
                    <a:pt x="1" y="1132"/>
                    <a:pt x="12" y="1143"/>
                  </a:cubicBezTo>
                  <a:cubicBezTo>
                    <a:pt x="12" y="1167"/>
                    <a:pt x="12" y="1167"/>
                    <a:pt x="24" y="1179"/>
                  </a:cubicBezTo>
                  <a:cubicBezTo>
                    <a:pt x="28" y="1183"/>
                    <a:pt x="37" y="1184"/>
                    <a:pt x="49" y="1184"/>
                  </a:cubicBezTo>
                  <a:cubicBezTo>
                    <a:pt x="78" y="1184"/>
                    <a:pt x="120" y="1176"/>
                    <a:pt x="120" y="1167"/>
                  </a:cubicBezTo>
                  <a:cubicBezTo>
                    <a:pt x="126" y="1155"/>
                    <a:pt x="129" y="1155"/>
                    <a:pt x="130" y="1155"/>
                  </a:cubicBezTo>
                  <a:cubicBezTo>
                    <a:pt x="132" y="1155"/>
                    <a:pt x="132" y="1155"/>
                    <a:pt x="132" y="1143"/>
                  </a:cubicBezTo>
                  <a:lnTo>
                    <a:pt x="132" y="1120"/>
                  </a:lnTo>
                  <a:lnTo>
                    <a:pt x="132" y="1024"/>
                  </a:lnTo>
                  <a:lnTo>
                    <a:pt x="132" y="941"/>
                  </a:lnTo>
                  <a:lnTo>
                    <a:pt x="132" y="846"/>
                  </a:lnTo>
                  <a:lnTo>
                    <a:pt x="132" y="762"/>
                  </a:lnTo>
                  <a:cubicBezTo>
                    <a:pt x="132" y="727"/>
                    <a:pt x="143" y="703"/>
                    <a:pt x="143" y="667"/>
                  </a:cubicBezTo>
                  <a:lnTo>
                    <a:pt x="143" y="584"/>
                  </a:lnTo>
                  <a:lnTo>
                    <a:pt x="143" y="489"/>
                  </a:lnTo>
                  <a:lnTo>
                    <a:pt x="143" y="405"/>
                  </a:lnTo>
                  <a:lnTo>
                    <a:pt x="143" y="310"/>
                  </a:lnTo>
                  <a:lnTo>
                    <a:pt x="143" y="286"/>
                  </a:lnTo>
                  <a:cubicBezTo>
                    <a:pt x="143" y="251"/>
                    <a:pt x="143" y="120"/>
                    <a:pt x="167" y="96"/>
                  </a:cubicBezTo>
                  <a:lnTo>
                    <a:pt x="167" y="60"/>
                  </a:lnTo>
                  <a:lnTo>
                    <a:pt x="167" y="36"/>
                  </a:lnTo>
                  <a:lnTo>
                    <a:pt x="16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10" name="Google Shape;20410;p28"/>
            <p:cNvSpPr/>
            <p:nvPr/>
          </p:nvSpPr>
          <p:spPr>
            <a:xfrm>
              <a:off x="4006450" y="3980975"/>
              <a:ext cx="4475" cy="23850"/>
            </a:xfrm>
            <a:custGeom>
              <a:avLst/>
              <a:gdLst/>
              <a:ahLst/>
              <a:cxnLst/>
              <a:rect l="l" t="t" r="r" b="b"/>
              <a:pathLst>
                <a:path w="179" h="954" extrusionOk="0">
                  <a:moveTo>
                    <a:pt x="107" y="1"/>
                  </a:moveTo>
                  <a:cubicBezTo>
                    <a:pt x="95" y="1"/>
                    <a:pt x="72" y="12"/>
                    <a:pt x="72" y="36"/>
                  </a:cubicBezTo>
                  <a:cubicBezTo>
                    <a:pt x="72" y="48"/>
                    <a:pt x="60" y="72"/>
                    <a:pt x="60" y="96"/>
                  </a:cubicBezTo>
                  <a:cubicBezTo>
                    <a:pt x="60" y="108"/>
                    <a:pt x="48" y="132"/>
                    <a:pt x="48" y="167"/>
                  </a:cubicBezTo>
                  <a:cubicBezTo>
                    <a:pt x="48" y="191"/>
                    <a:pt x="48" y="215"/>
                    <a:pt x="24" y="239"/>
                  </a:cubicBezTo>
                  <a:cubicBezTo>
                    <a:pt x="24" y="274"/>
                    <a:pt x="12" y="286"/>
                    <a:pt x="12" y="310"/>
                  </a:cubicBezTo>
                  <a:cubicBezTo>
                    <a:pt x="12" y="346"/>
                    <a:pt x="0" y="358"/>
                    <a:pt x="0" y="393"/>
                  </a:cubicBezTo>
                  <a:lnTo>
                    <a:pt x="0" y="465"/>
                  </a:lnTo>
                  <a:lnTo>
                    <a:pt x="0" y="536"/>
                  </a:lnTo>
                  <a:lnTo>
                    <a:pt x="0" y="608"/>
                  </a:lnTo>
                  <a:cubicBezTo>
                    <a:pt x="0" y="643"/>
                    <a:pt x="12" y="655"/>
                    <a:pt x="12" y="691"/>
                  </a:cubicBezTo>
                  <a:lnTo>
                    <a:pt x="12" y="763"/>
                  </a:lnTo>
                  <a:cubicBezTo>
                    <a:pt x="12" y="786"/>
                    <a:pt x="24" y="810"/>
                    <a:pt x="24" y="834"/>
                  </a:cubicBezTo>
                  <a:cubicBezTo>
                    <a:pt x="24" y="846"/>
                    <a:pt x="48" y="882"/>
                    <a:pt x="48" y="905"/>
                  </a:cubicBezTo>
                  <a:lnTo>
                    <a:pt x="48" y="941"/>
                  </a:lnTo>
                  <a:cubicBezTo>
                    <a:pt x="48" y="953"/>
                    <a:pt x="60" y="953"/>
                    <a:pt x="72" y="953"/>
                  </a:cubicBezTo>
                  <a:cubicBezTo>
                    <a:pt x="95" y="953"/>
                    <a:pt x="155" y="941"/>
                    <a:pt x="167" y="905"/>
                  </a:cubicBezTo>
                  <a:lnTo>
                    <a:pt x="179" y="894"/>
                  </a:lnTo>
                  <a:lnTo>
                    <a:pt x="179" y="882"/>
                  </a:lnTo>
                  <a:cubicBezTo>
                    <a:pt x="179" y="870"/>
                    <a:pt x="167" y="834"/>
                    <a:pt x="167" y="822"/>
                  </a:cubicBezTo>
                  <a:cubicBezTo>
                    <a:pt x="167" y="810"/>
                    <a:pt x="155" y="774"/>
                    <a:pt x="155" y="763"/>
                  </a:cubicBezTo>
                  <a:cubicBezTo>
                    <a:pt x="155" y="751"/>
                    <a:pt x="131" y="715"/>
                    <a:pt x="131" y="703"/>
                  </a:cubicBezTo>
                  <a:cubicBezTo>
                    <a:pt x="131" y="667"/>
                    <a:pt x="119" y="655"/>
                    <a:pt x="119" y="643"/>
                  </a:cubicBezTo>
                  <a:cubicBezTo>
                    <a:pt x="119" y="608"/>
                    <a:pt x="131" y="596"/>
                    <a:pt x="131" y="584"/>
                  </a:cubicBezTo>
                  <a:cubicBezTo>
                    <a:pt x="131" y="548"/>
                    <a:pt x="119" y="536"/>
                    <a:pt x="119" y="524"/>
                  </a:cubicBezTo>
                  <a:lnTo>
                    <a:pt x="119" y="465"/>
                  </a:lnTo>
                  <a:lnTo>
                    <a:pt x="119" y="393"/>
                  </a:lnTo>
                  <a:lnTo>
                    <a:pt x="119" y="334"/>
                  </a:lnTo>
                  <a:lnTo>
                    <a:pt x="119" y="298"/>
                  </a:lnTo>
                  <a:cubicBezTo>
                    <a:pt x="119" y="274"/>
                    <a:pt x="131" y="179"/>
                    <a:pt x="155" y="155"/>
                  </a:cubicBezTo>
                  <a:cubicBezTo>
                    <a:pt x="167" y="120"/>
                    <a:pt x="155" y="132"/>
                    <a:pt x="155" y="120"/>
                  </a:cubicBezTo>
                  <a:lnTo>
                    <a:pt x="155" y="108"/>
                  </a:lnTo>
                  <a:lnTo>
                    <a:pt x="155" y="96"/>
                  </a:lnTo>
                  <a:cubicBezTo>
                    <a:pt x="119" y="1"/>
                    <a:pt x="107" y="1"/>
                    <a:pt x="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11" name="Google Shape;20411;p28"/>
            <p:cNvSpPr/>
            <p:nvPr/>
          </p:nvSpPr>
          <p:spPr>
            <a:xfrm>
              <a:off x="4015675" y="3976700"/>
              <a:ext cx="4475" cy="24150"/>
            </a:xfrm>
            <a:custGeom>
              <a:avLst/>
              <a:gdLst/>
              <a:ahLst/>
              <a:cxnLst/>
              <a:rect l="l" t="t" r="r" b="b"/>
              <a:pathLst>
                <a:path w="179" h="966" extrusionOk="0">
                  <a:moveTo>
                    <a:pt x="161" y="1"/>
                  </a:moveTo>
                  <a:cubicBezTo>
                    <a:pt x="160" y="1"/>
                    <a:pt x="158" y="2"/>
                    <a:pt x="155" y="5"/>
                  </a:cubicBezTo>
                  <a:cubicBezTo>
                    <a:pt x="143" y="5"/>
                    <a:pt x="119" y="29"/>
                    <a:pt x="119" y="41"/>
                  </a:cubicBezTo>
                  <a:cubicBezTo>
                    <a:pt x="119" y="52"/>
                    <a:pt x="107" y="88"/>
                    <a:pt x="95" y="100"/>
                  </a:cubicBezTo>
                  <a:cubicBezTo>
                    <a:pt x="95" y="112"/>
                    <a:pt x="72" y="148"/>
                    <a:pt x="72" y="172"/>
                  </a:cubicBezTo>
                  <a:cubicBezTo>
                    <a:pt x="72" y="183"/>
                    <a:pt x="72" y="219"/>
                    <a:pt x="60" y="243"/>
                  </a:cubicBezTo>
                  <a:cubicBezTo>
                    <a:pt x="60" y="279"/>
                    <a:pt x="48" y="291"/>
                    <a:pt x="36" y="326"/>
                  </a:cubicBezTo>
                  <a:cubicBezTo>
                    <a:pt x="36" y="350"/>
                    <a:pt x="12" y="362"/>
                    <a:pt x="12" y="398"/>
                  </a:cubicBezTo>
                  <a:lnTo>
                    <a:pt x="12" y="469"/>
                  </a:lnTo>
                  <a:cubicBezTo>
                    <a:pt x="12" y="505"/>
                    <a:pt x="0" y="517"/>
                    <a:pt x="0" y="541"/>
                  </a:cubicBezTo>
                  <a:lnTo>
                    <a:pt x="0" y="624"/>
                  </a:lnTo>
                  <a:cubicBezTo>
                    <a:pt x="0" y="648"/>
                    <a:pt x="12" y="660"/>
                    <a:pt x="12" y="695"/>
                  </a:cubicBezTo>
                  <a:lnTo>
                    <a:pt x="12" y="767"/>
                  </a:lnTo>
                  <a:cubicBezTo>
                    <a:pt x="12" y="803"/>
                    <a:pt x="36" y="814"/>
                    <a:pt x="36" y="838"/>
                  </a:cubicBezTo>
                  <a:cubicBezTo>
                    <a:pt x="36" y="862"/>
                    <a:pt x="36" y="898"/>
                    <a:pt x="48" y="922"/>
                  </a:cubicBezTo>
                  <a:lnTo>
                    <a:pt x="48" y="945"/>
                  </a:lnTo>
                  <a:cubicBezTo>
                    <a:pt x="48" y="957"/>
                    <a:pt x="60" y="957"/>
                    <a:pt x="72" y="957"/>
                  </a:cubicBezTo>
                  <a:cubicBezTo>
                    <a:pt x="77" y="963"/>
                    <a:pt x="85" y="965"/>
                    <a:pt x="94" y="965"/>
                  </a:cubicBezTo>
                  <a:cubicBezTo>
                    <a:pt x="121" y="965"/>
                    <a:pt x="158" y="943"/>
                    <a:pt x="167" y="934"/>
                  </a:cubicBezTo>
                  <a:lnTo>
                    <a:pt x="179" y="922"/>
                  </a:lnTo>
                  <a:lnTo>
                    <a:pt x="179" y="898"/>
                  </a:lnTo>
                  <a:cubicBezTo>
                    <a:pt x="179" y="886"/>
                    <a:pt x="167" y="862"/>
                    <a:pt x="167" y="838"/>
                  </a:cubicBezTo>
                  <a:cubicBezTo>
                    <a:pt x="167" y="826"/>
                    <a:pt x="155" y="803"/>
                    <a:pt x="155" y="779"/>
                  </a:cubicBezTo>
                  <a:cubicBezTo>
                    <a:pt x="155" y="767"/>
                    <a:pt x="131" y="743"/>
                    <a:pt x="131" y="719"/>
                  </a:cubicBezTo>
                  <a:cubicBezTo>
                    <a:pt x="131" y="695"/>
                    <a:pt x="119" y="684"/>
                    <a:pt x="119" y="660"/>
                  </a:cubicBezTo>
                  <a:cubicBezTo>
                    <a:pt x="119" y="636"/>
                    <a:pt x="131" y="624"/>
                    <a:pt x="131" y="600"/>
                  </a:cubicBezTo>
                  <a:lnTo>
                    <a:pt x="131" y="529"/>
                  </a:lnTo>
                  <a:lnTo>
                    <a:pt x="131" y="457"/>
                  </a:lnTo>
                  <a:lnTo>
                    <a:pt x="131" y="386"/>
                  </a:lnTo>
                  <a:lnTo>
                    <a:pt x="131" y="303"/>
                  </a:lnTo>
                  <a:lnTo>
                    <a:pt x="131" y="279"/>
                  </a:lnTo>
                  <a:cubicBezTo>
                    <a:pt x="131" y="243"/>
                    <a:pt x="155" y="160"/>
                    <a:pt x="167" y="124"/>
                  </a:cubicBezTo>
                  <a:cubicBezTo>
                    <a:pt x="179" y="100"/>
                    <a:pt x="167" y="112"/>
                    <a:pt x="167" y="100"/>
                  </a:cubicBezTo>
                  <a:lnTo>
                    <a:pt x="167" y="88"/>
                  </a:lnTo>
                  <a:lnTo>
                    <a:pt x="167" y="64"/>
                  </a:lnTo>
                  <a:cubicBezTo>
                    <a:pt x="167" y="18"/>
                    <a:pt x="167" y="1"/>
                    <a:pt x="1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12" name="Google Shape;20412;p28"/>
            <p:cNvSpPr/>
            <p:nvPr/>
          </p:nvSpPr>
          <p:spPr>
            <a:xfrm>
              <a:off x="4024600" y="3974425"/>
              <a:ext cx="4475" cy="24525"/>
            </a:xfrm>
            <a:custGeom>
              <a:avLst/>
              <a:gdLst/>
              <a:ahLst/>
              <a:cxnLst/>
              <a:rect l="l" t="t" r="r" b="b"/>
              <a:pathLst>
                <a:path w="179" h="981" extrusionOk="0">
                  <a:moveTo>
                    <a:pt x="119" y="1"/>
                  </a:moveTo>
                  <a:cubicBezTo>
                    <a:pt x="108" y="1"/>
                    <a:pt x="96" y="13"/>
                    <a:pt x="96" y="36"/>
                  </a:cubicBezTo>
                  <a:cubicBezTo>
                    <a:pt x="96" y="60"/>
                    <a:pt x="84" y="84"/>
                    <a:pt x="84" y="120"/>
                  </a:cubicBezTo>
                  <a:cubicBezTo>
                    <a:pt x="84" y="132"/>
                    <a:pt x="60" y="155"/>
                    <a:pt x="60" y="191"/>
                  </a:cubicBezTo>
                  <a:cubicBezTo>
                    <a:pt x="60" y="215"/>
                    <a:pt x="60" y="239"/>
                    <a:pt x="48" y="263"/>
                  </a:cubicBezTo>
                  <a:cubicBezTo>
                    <a:pt x="48" y="298"/>
                    <a:pt x="36" y="310"/>
                    <a:pt x="36" y="334"/>
                  </a:cubicBezTo>
                  <a:cubicBezTo>
                    <a:pt x="36" y="370"/>
                    <a:pt x="12" y="382"/>
                    <a:pt x="12" y="417"/>
                  </a:cubicBezTo>
                  <a:lnTo>
                    <a:pt x="12" y="489"/>
                  </a:lnTo>
                  <a:cubicBezTo>
                    <a:pt x="12" y="513"/>
                    <a:pt x="12" y="536"/>
                    <a:pt x="0" y="560"/>
                  </a:cubicBezTo>
                  <a:lnTo>
                    <a:pt x="0" y="632"/>
                  </a:lnTo>
                  <a:cubicBezTo>
                    <a:pt x="0" y="667"/>
                    <a:pt x="12" y="679"/>
                    <a:pt x="12" y="715"/>
                  </a:cubicBezTo>
                  <a:lnTo>
                    <a:pt x="12" y="786"/>
                  </a:lnTo>
                  <a:cubicBezTo>
                    <a:pt x="12" y="810"/>
                    <a:pt x="36" y="834"/>
                    <a:pt x="36" y="858"/>
                  </a:cubicBezTo>
                  <a:cubicBezTo>
                    <a:pt x="36" y="894"/>
                    <a:pt x="36" y="917"/>
                    <a:pt x="48" y="929"/>
                  </a:cubicBezTo>
                  <a:lnTo>
                    <a:pt x="48" y="965"/>
                  </a:lnTo>
                  <a:cubicBezTo>
                    <a:pt x="48" y="977"/>
                    <a:pt x="60" y="977"/>
                    <a:pt x="84" y="977"/>
                  </a:cubicBezTo>
                  <a:cubicBezTo>
                    <a:pt x="86" y="979"/>
                    <a:pt x="90" y="980"/>
                    <a:pt x="95" y="980"/>
                  </a:cubicBezTo>
                  <a:cubicBezTo>
                    <a:pt x="117" y="980"/>
                    <a:pt x="157" y="963"/>
                    <a:pt x="167" y="953"/>
                  </a:cubicBezTo>
                  <a:cubicBezTo>
                    <a:pt x="173" y="941"/>
                    <a:pt x="176" y="941"/>
                    <a:pt x="178" y="941"/>
                  </a:cubicBezTo>
                  <a:cubicBezTo>
                    <a:pt x="179" y="941"/>
                    <a:pt x="179" y="941"/>
                    <a:pt x="179" y="929"/>
                  </a:cubicBezTo>
                  <a:lnTo>
                    <a:pt x="179" y="917"/>
                  </a:lnTo>
                  <a:cubicBezTo>
                    <a:pt x="179" y="905"/>
                    <a:pt x="167" y="870"/>
                    <a:pt x="167" y="846"/>
                  </a:cubicBezTo>
                  <a:cubicBezTo>
                    <a:pt x="167" y="834"/>
                    <a:pt x="167" y="798"/>
                    <a:pt x="155" y="775"/>
                  </a:cubicBezTo>
                  <a:cubicBezTo>
                    <a:pt x="155" y="739"/>
                    <a:pt x="131" y="727"/>
                    <a:pt x="131" y="691"/>
                  </a:cubicBezTo>
                  <a:cubicBezTo>
                    <a:pt x="131" y="667"/>
                    <a:pt x="119" y="655"/>
                    <a:pt x="119" y="620"/>
                  </a:cubicBezTo>
                  <a:cubicBezTo>
                    <a:pt x="119" y="584"/>
                    <a:pt x="131" y="572"/>
                    <a:pt x="131" y="548"/>
                  </a:cubicBezTo>
                  <a:lnTo>
                    <a:pt x="131" y="477"/>
                  </a:lnTo>
                  <a:lnTo>
                    <a:pt x="131" y="394"/>
                  </a:lnTo>
                  <a:lnTo>
                    <a:pt x="131" y="322"/>
                  </a:lnTo>
                  <a:lnTo>
                    <a:pt x="131" y="251"/>
                  </a:lnTo>
                  <a:lnTo>
                    <a:pt x="131" y="215"/>
                  </a:lnTo>
                  <a:cubicBezTo>
                    <a:pt x="131" y="191"/>
                    <a:pt x="155" y="84"/>
                    <a:pt x="167" y="72"/>
                  </a:cubicBezTo>
                  <a:cubicBezTo>
                    <a:pt x="179" y="36"/>
                    <a:pt x="167" y="48"/>
                    <a:pt x="167" y="36"/>
                  </a:cubicBezTo>
                  <a:lnTo>
                    <a:pt x="167" y="24"/>
                  </a:lnTo>
                  <a:lnTo>
                    <a:pt x="167" y="13"/>
                  </a:lnTo>
                  <a:cubicBezTo>
                    <a:pt x="143" y="1"/>
                    <a:pt x="143" y="1"/>
                    <a:pt x="1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13" name="Google Shape;20413;p28"/>
            <p:cNvSpPr/>
            <p:nvPr/>
          </p:nvSpPr>
          <p:spPr>
            <a:xfrm>
              <a:off x="4038000" y="3967275"/>
              <a:ext cx="3000" cy="24700"/>
            </a:xfrm>
            <a:custGeom>
              <a:avLst/>
              <a:gdLst/>
              <a:ahLst/>
              <a:cxnLst/>
              <a:rect l="l" t="t" r="r" b="b"/>
              <a:pathLst>
                <a:path w="120" h="988" extrusionOk="0">
                  <a:moveTo>
                    <a:pt x="84" y="1"/>
                  </a:moveTo>
                  <a:cubicBezTo>
                    <a:pt x="60" y="13"/>
                    <a:pt x="60" y="25"/>
                    <a:pt x="60" y="48"/>
                  </a:cubicBezTo>
                  <a:lnTo>
                    <a:pt x="60" y="120"/>
                  </a:lnTo>
                  <a:lnTo>
                    <a:pt x="60" y="191"/>
                  </a:lnTo>
                  <a:lnTo>
                    <a:pt x="60" y="263"/>
                  </a:lnTo>
                  <a:cubicBezTo>
                    <a:pt x="60" y="299"/>
                    <a:pt x="48" y="310"/>
                    <a:pt x="48" y="346"/>
                  </a:cubicBezTo>
                  <a:cubicBezTo>
                    <a:pt x="48" y="370"/>
                    <a:pt x="48" y="382"/>
                    <a:pt x="36" y="418"/>
                  </a:cubicBezTo>
                  <a:cubicBezTo>
                    <a:pt x="12" y="441"/>
                    <a:pt x="36" y="465"/>
                    <a:pt x="36" y="489"/>
                  </a:cubicBezTo>
                  <a:cubicBezTo>
                    <a:pt x="36" y="525"/>
                    <a:pt x="12" y="596"/>
                    <a:pt x="12" y="620"/>
                  </a:cubicBezTo>
                  <a:cubicBezTo>
                    <a:pt x="12" y="656"/>
                    <a:pt x="36" y="668"/>
                    <a:pt x="12" y="703"/>
                  </a:cubicBezTo>
                  <a:cubicBezTo>
                    <a:pt x="12" y="727"/>
                    <a:pt x="0" y="739"/>
                    <a:pt x="0" y="775"/>
                  </a:cubicBezTo>
                  <a:lnTo>
                    <a:pt x="0" y="846"/>
                  </a:lnTo>
                  <a:lnTo>
                    <a:pt x="0" y="918"/>
                  </a:lnTo>
                  <a:lnTo>
                    <a:pt x="0" y="953"/>
                  </a:lnTo>
                  <a:cubicBezTo>
                    <a:pt x="0" y="965"/>
                    <a:pt x="0" y="965"/>
                    <a:pt x="12" y="977"/>
                  </a:cubicBezTo>
                  <a:cubicBezTo>
                    <a:pt x="19" y="985"/>
                    <a:pt x="30" y="987"/>
                    <a:pt x="42" y="987"/>
                  </a:cubicBezTo>
                  <a:cubicBezTo>
                    <a:pt x="68" y="987"/>
                    <a:pt x="99" y="973"/>
                    <a:pt x="107" y="965"/>
                  </a:cubicBezTo>
                  <a:cubicBezTo>
                    <a:pt x="113" y="959"/>
                    <a:pt x="116" y="959"/>
                    <a:pt x="118" y="959"/>
                  </a:cubicBezTo>
                  <a:cubicBezTo>
                    <a:pt x="119" y="959"/>
                    <a:pt x="119" y="959"/>
                    <a:pt x="119" y="953"/>
                  </a:cubicBezTo>
                  <a:lnTo>
                    <a:pt x="119" y="941"/>
                  </a:lnTo>
                  <a:lnTo>
                    <a:pt x="119" y="858"/>
                  </a:lnTo>
                  <a:lnTo>
                    <a:pt x="119" y="787"/>
                  </a:lnTo>
                  <a:lnTo>
                    <a:pt x="119" y="715"/>
                  </a:lnTo>
                  <a:cubicBezTo>
                    <a:pt x="119" y="680"/>
                    <a:pt x="107" y="668"/>
                    <a:pt x="107" y="644"/>
                  </a:cubicBezTo>
                  <a:cubicBezTo>
                    <a:pt x="107" y="608"/>
                    <a:pt x="119" y="596"/>
                    <a:pt x="119" y="560"/>
                  </a:cubicBezTo>
                  <a:lnTo>
                    <a:pt x="119" y="489"/>
                  </a:lnTo>
                  <a:lnTo>
                    <a:pt x="119" y="418"/>
                  </a:lnTo>
                  <a:cubicBezTo>
                    <a:pt x="119" y="382"/>
                    <a:pt x="107" y="370"/>
                    <a:pt x="107" y="346"/>
                  </a:cubicBezTo>
                  <a:lnTo>
                    <a:pt x="107" y="263"/>
                  </a:lnTo>
                  <a:lnTo>
                    <a:pt x="107" y="239"/>
                  </a:lnTo>
                  <a:lnTo>
                    <a:pt x="107" y="72"/>
                  </a:lnTo>
                  <a:lnTo>
                    <a:pt x="107" y="37"/>
                  </a:lnTo>
                  <a:lnTo>
                    <a:pt x="107" y="25"/>
                  </a:lnTo>
                  <a:cubicBezTo>
                    <a:pt x="107" y="13"/>
                    <a:pt x="107" y="13"/>
                    <a:pt x="95" y="13"/>
                  </a:cubicBezTo>
                  <a:lnTo>
                    <a:pt x="8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14" name="Google Shape;20414;p28"/>
            <p:cNvSpPr/>
            <p:nvPr/>
          </p:nvSpPr>
          <p:spPr>
            <a:xfrm>
              <a:off x="4049300" y="3952875"/>
              <a:ext cx="4200" cy="19500"/>
            </a:xfrm>
            <a:custGeom>
              <a:avLst/>
              <a:gdLst/>
              <a:ahLst/>
              <a:cxnLst/>
              <a:rect l="l" t="t" r="r" b="b"/>
              <a:pathLst>
                <a:path w="168" h="780" extrusionOk="0">
                  <a:moveTo>
                    <a:pt x="101" y="0"/>
                  </a:moveTo>
                  <a:cubicBezTo>
                    <a:pt x="97" y="0"/>
                    <a:pt x="92" y="1"/>
                    <a:pt x="84" y="5"/>
                  </a:cubicBezTo>
                  <a:cubicBezTo>
                    <a:pt x="72" y="5"/>
                    <a:pt x="72" y="29"/>
                    <a:pt x="60" y="41"/>
                  </a:cubicBezTo>
                  <a:cubicBezTo>
                    <a:pt x="60" y="53"/>
                    <a:pt x="48" y="65"/>
                    <a:pt x="48" y="89"/>
                  </a:cubicBezTo>
                  <a:cubicBezTo>
                    <a:pt x="48" y="101"/>
                    <a:pt x="24" y="113"/>
                    <a:pt x="24" y="148"/>
                  </a:cubicBezTo>
                  <a:lnTo>
                    <a:pt x="24" y="208"/>
                  </a:lnTo>
                  <a:cubicBezTo>
                    <a:pt x="24" y="220"/>
                    <a:pt x="13" y="232"/>
                    <a:pt x="13" y="255"/>
                  </a:cubicBezTo>
                  <a:cubicBezTo>
                    <a:pt x="13" y="279"/>
                    <a:pt x="13" y="303"/>
                    <a:pt x="1" y="315"/>
                  </a:cubicBezTo>
                  <a:lnTo>
                    <a:pt x="1" y="374"/>
                  </a:lnTo>
                  <a:lnTo>
                    <a:pt x="1" y="434"/>
                  </a:lnTo>
                  <a:lnTo>
                    <a:pt x="1" y="494"/>
                  </a:lnTo>
                  <a:cubicBezTo>
                    <a:pt x="1" y="517"/>
                    <a:pt x="13" y="541"/>
                    <a:pt x="13" y="553"/>
                  </a:cubicBezTo>
                  <a:lnTo>
                    <a:pt x="13" y="613"/>
                  </a:lnTo>
                  <a:cubicBezTo>
                    <a:pt x="13" y="636"/>
                    <a:pt x="24" y="660"/>
                    <a:pt x="24" y="672"/>
                  </a:cubicBezTo>
                  <a:cubicBezTo>
                    <a:pt x="24" y="696"/>
                    <a:pt x="48" y="720"/>
                    <a:pt x="48" y="732"/>
                  </a:cubicBezTo>
                  <a:lnTo>
                    <a:pt x="48" y="767"/>
                  </a:lnTo>
                  <a:cubicBezTo>
                    <a:pt x="48" y="779"/>
                    <a:pt x="60" y="779"/>
                    <a:pt x="72" y="779"/>
                  </a:cubicBezTo>
                  <a:cubicBezTo>
                    <a:pt x="84" y="779"/>
                    <a:pt x="144" y="755"/>
                    <a:pt x="144" y="732"/>
                  </a:cubicBezTo>
                  <a:lnTo>
                    <a:pt x="167" y="720"/>
                  </a:lnTo>
                  <a:lnTo>
                    <a:pt x="167" y="708"/>
                  </a:lnTo>
                  <a:cubicBezTo>
                    <a:pt x="167" y="696"/>
                    <a:pt x="144" y="672"/>
                    <a:pt x="144" y="660"/>
                  </a:cubicBezTo>
                  <a:cubicBezTo>
                    <a:pt x="144" y="648"/>
                    <a:pt x="132" y="636"/>
                    <a:pt x="132" y="601"/>
                  </a:cubicBezTo>
                  <a:cubicBezTo>
                    <a:pt x="132" y="589"/>
                    <a:pt x="120" y="577"/>
                    <a:pt x="120" y="541"/>
                  </a:cubicBezTo>
                  <a:cubicBezTo>
                    <a:pt x="120" y="529"/>
                    <a:pt x="108" y="517"/>
                    <a:pt x="108" y="482"/>
                  </a:cubicBezTo>
                  <a:cubicBezTo>
                    <a:pt x="108" y="470"/>
                    <a:pt x="120" y="458"/>
                    <a:pt x="120" y="422"/>
                  </a:cubicBezTo>
                  <a:cubicBezTo>
                    <a:pt x="120" y="410"/>
                    <a:pt x="108" y="398"/>
                    <a:pt x="108" y="363"/>
                  </a:cubicBezTo>
                  <a:lnTo>
                    <a:pt x="108" y="303"/>
                  </a:lnTo>
                  <a:cubicBezTo>
                    <a:pt x="108" y="291"/>
                    <a:pt x="84" y="267"/>
                    <a:pt x="84" y="243"/>
                  </a:cubicBezTo>
                  <a:lnTo>
                    <a:pt x="84" y="184"/>
                  </a:lnTo>
                  <a:lnTo>
                    <a:pt x="84" y="172"/>
                  </a:lnTo>
                  <a:cubicBezTo>
                    <a:pt x="84" y="148"/>
                    <a:pt x="108" y="89"/>
                    <a:pt x="120" y="53"/>
                  </a:cubicBezTo>
                  <a:lnTo>
                    <a:pt x="120" y="41"/>
                  </a:lnTo>
                  <a:lnTo>
                    <a:pt x="120" y="29"/>
                  </a:lnTo>
                  <a:lnTo>
                    <a:pt x="120" y="5"/>
                  </a:lnTo>
                  <a:cubicBezTo>
                    <a:pt x="112" y="5"/>
                    <a:pt x="109" y="0"/>
                    <a:pt x="1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15" name="Google Shape;20415;p28"/>
            <p:cNvSpPr/>
            <p:nvPr/>
          </p:nvSpPr>
          <p:spPr>
            <a:xfrm>
              <a:off x="4058225" y="3949225"/>
              <a:ext cx="3300" cy="24875"/>
            </a:xfrm>
            <a:custGeom>
              <a:avLst/>
              <a:gdLst/>
              <a:ahLst/>
              <a:cxnLst/>
              <a:rect l="l" t="t" r="r" b="b"/>
              <a:pathLst>
                <a:path w="132" h="995" extrusionOk="0">
                  <a:moveTo>
                    <a:pt x="50" y="1"/>
                  </a:moveTo>
                  <a:cubicBezTo>
                    <a:pt x="48" y="1"/>
                    <a:pt x="48" y="4"/>
                    <a:pt x="48" y="8"/>
                  </a:cubicBezTo>
                  <a:cubicBezTo>
                    <a:pt x="25" y="20"/>
                    <a:pt x="25" y="32"/>
                    <a:pt x="25" y="56"/>
                  </a:cubicBezTo>
                  <a:lnTo>
                    <a:pt x="25" y="128"/>
                  </a:lnTo>
                  <a:lnTo>
                    <a:pt x="25" y="199"/>
                  </a:lnTo>
                  <a:lnTo>
                    <a:pt x="25" y="270"/>
                  </a:lnTo>
                  <a:cubicBezTo>
                    <a:pt x="25" y="306"/>
                    <a:pt x="13" y="318"/>
                    <a:pt x="13" y="354"/>
                  </a:cubicBezTo>
                  <a:lnTo>
                    <a:pt x="13" y="425"/>
                  </a:lnTo>
                  <a:lnTo>
                    <a:pt x="13" y="497"/>
                  </a:lnTo>
                  <a:cubicBezTo>
                    <a:pt x="13" y="532"/>
                    <a:pt x="1" y="604"/>
                    <a:pt x="1" y="628"/>
                  </a:cubicBezTo>
                  <a:cubicBezTo>
                    <a:pt x="1" y="663"/>
                    <a:pt x="13" y="675"/>
                    <a:pt x="13" y="699"/>
                  </a:cubicBezTo>
                  <a:cubicBezTo>
                    <a:pt x="13" y="735"/>
                    <a:pt x="1" y="747"/>
                    <a:pt x="1" y="782"/>
                  </a:cubicBezTo>
                  <a:lnTo>
                    <a:pt x="1" y="854"/>
                  </a:lnTo>
                  <a:lnTo>
                    <a:pt x="1" y="925"/>
                  </a:lnTo>
                  <a:lnTo>
                    <a:pt x="1" y="961"/>
                  </a:lnTo>
                  <a:cubicBezTo>
                    <a:pt x="1" y="973"/>
                    <a:pt x="1" y="973"/>
                    <a:pt x="25" y="985"/>
                  </a:cubicBezTo>
                  <a:cubicBezTo>
                    <a:pt x="32" y="992"/>
                    <a:pt x="43" y="995"/>
                    <a:pt x="55" y="995"/>
                  </a:cubicBezTo>
                  <a:cubicBezTo>
                    <a:pt x="81" y="995"/>
                    <a:pt x="112" y="981"/>
                    <a:pt x="120" y="973"/>
                  </a:cubicBezTo>
                  <a:cubicBezTo>
                    <a:pt x="126" y="967"/>
                    <a:pt x="129" y="967"/>
                    <a:pt x="130" y="967"/>
                  </a:cubicBezTo>
                  <a:cubicBezTo>
                    <a:pt x="132" y="967"/>
                    <a:pt x="132" y="967"/>
                    <a:pt x="132" y="961"/>
                  </a:cubicBezTo>
                  <a:lnTo>
                    <a:pt x="132" y="949"/>
                  </a:lnTo>
                  <a:cubicBezTo>
                    <a:pt x="132" y="925"/>
                    <a:pt x="132" y="901"/>
                    <a:pt x="120" y="866"/>
                  </a:cubicBezTo>
                  <a:lnTo>
                    <a:pt x="120" y="794"/>
                  </a:lnTo>
                  <a:lnTo>
                    <a:pt x="120" y="723"/>
                  </a:lnTo>
                  <a:cubicBezTo>
                    <a:pt x="120" y="687"/>
                    <a:pt x="108" y="675"/>
                    <a:pt x="108" y="651"/>
                  </a:cubicBezTo>
                  <a:cubicBezTo>
                    <a:pt x="108" y="616"/>
                    <a:pt x="120" y="604"/>
                    <a:pt x="120" y="568"/>
                  </a:cubicBezTo>
                  <a:cubicBezTo>
                    <a:pt x="120" y="544"/>
                    <a:pt x="108" y="532"/>
                    <a:pt x="108" y="497"/>
                  </a:cubicBezTo>
                  <a:lnTo>
                    <a:pt x="108" y="425"/>
                  </a:lnTo>
                  <a:cubicBezTo>
                    <a:pt x="108" y="389"/>
                    <a:pt x="84" y="378"/>
                    <a:pt x="84" y="354"/>
                  </a:cubicBezTo>
                  <a:lnTo>
                    <a:pt x="84" y="270"/>
                  </a:lnTo>
                  <a:lnTo>
                    <a:pt x="84" y="247"/>
                  </a:lnTo>
                  <a:lnTo>
                    <a:pt x="84" y="80"/>
                  </a:lnTo>
                  <a:lnTo>
                    <a:pt x="84" y="44"/>
                  </a:lnTo>
                  <a:lnTo>
                    <a:pt x="84" y="32"/>
                  </a:lnTo>
                  <a:cubicBezTo>
                    <a:pt x="84" y="20"/>
                    <a:pt x="84" y="20"/>
                    <a:pt x="72" y="20"/>
                  </a:cubicBezTo>
                  <a:cubicBezTo>
                    <a:pt x="58" y="6"/>
                    <a:pt x="53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16" name="Google Shape;20416;p28"/>
            <p:cNvSpPr/>
            <p:nvPr/>
          </p:nvSpPr>
          <p:spPr>
            <a:xfrm>
              <a:off x="4067175" y="3947350"/>
              <a:ext cx="5075" cy="29725"/>
            </a:xfrm>
            <a:custGeom>
              <a:avLst/>
              <a:gdLst/>
              <a:ahLst/>
              <a:cxnLst/>
              <a:rect l="l" t="t" r="r" b="b"/>
              <a:pathLst>
                <a:path w="203" h="1189" extrusionOk="0">
                  <a:moveTo>
                    <a:pt x="48" y="0"/>
                  </a:moveTo>
                  <a:lnTo>
                    <a:pt x="12" y="36"/>
                  </a:lnTo>
                  <a:cubicBezTo>
                    <a:pt x="12" y="48"/>
                    <a:pt x="0" y="72"/>
                    <a:pt x="0" y="83"/>
                  </a:cubicBezTo>
                  <a:lnTo>
                    <a:pt x="0" y="155"/>
                  </a:lnTo>
                  <a:lnTo>
                    <a:pt x="0" y="250"/>
                  </a:lnTo>
                  <a:cubicBezTo>
                    <a:pt x="0" y="274"/>
                    <a:pt x="12" y="310"/>
                    <a:pt x="12" y="334"/>
                  </a:cubicBezTo>
                  <a:lnTo>
                    <a:pt x="12" y="429"/>
                  </a:lnTo>
                  <a:lnTo>
                    <a:pt x="12" y="512"/>
                  </a:lnTo>
                  <a:cubicBezTo>
                    <a:pt x="12" y="548"/>
                    <a:pt x="24" y="560"/>
                    <a:pt x="24" y="607"/>
                  </a:cubicBezTo>
                  <a:lnTo>
                    <a:pt x="24" y="762"/>
                  </a:lnTo>
                  <a:cubicBezTo>
                    <a:pt x="24" y="810"/>
                    <a:pt x="36" y="822"/>
                    <a:pt x="36" y="857"/>
                  </a:cubicBezTo>
                  <a:lnTo>
                    <a:pt x="36" y="941"/>
                  </a:lnTo>
                  <a:cubicBezTo>
                    <a:pt x="36" y="976"/>
                    <a:pt x="60" y="1000"/>
                    <a:pt x="60" y="1036"/>
                  </a:cubicBezTo>
                  <a:cubicBezTo>
                    <a:pt x="60" y="1060"/>
                    <a:pt x="60" y="1096"/>
                    <a:pt x="71" y="1119"/>
                  </a:cubicBezTo>
                  <a:lnTo>
                    <a:pt x="71" y="1155"/>
                  </a:lnTo>
                  <a:cubicBezTo>
                    <a:pt x="71" y="1167"/>
                    <a:pt x="83" y="1167"/>
                    <a:pt x="95" y="1179"/>
                  </a:cubicBezTo>
                  <a:cubicBezTo>
                    <a:pt x="102" y="1186"/>
                    <a:pt x="112" y="1189"/>
                    <a:pt x="123" y="1189"/>
                  </a:cubicBezTo>
                  <a:cubicBezTo>
                    <a:pt x="150" y="1189"/>
                    <a:pt x="182" y="1172"/>
                    <a:pt x="191" y="1155"/>
                  </a:cubicBezTo>
                  <a:cubicBezTo>
                    <a:pt x="196" y="1149"/>
                    <a:pt x="199" y="1149"/>
                    <a:pt x="201" y="1149"/>
                  </a:cubicBezTo>
                  <a:cubicBezTo>
                    <a:pt x="202" y="1149"/>
                    <a:pt x="202" y="1149"/>
                    <a:pt x="202" y="1143"/>
                  </a:cubicBezTo>
                  <a:lnTo>
                    <a:pt x="202" y="1107"/>
                  </a:lnTo>
                  <a:cubicBezTo>
                    <a:pt x="202" y="1096"/>
                    <a:pt x="191" y="1048"/>
                    <a:pt x="191" y="1024"/>
                  </a:cubicBezTo>
                  <a:cubicBezTo>
                    <a:pt x="191" y="988"/>
                    <a:pt x="179" y="965"/>
                    <a:pt x="179" y="929"/>
                  </a:cubicBezTo>
                  <a:cubicBezTo>
                    <a:pt x="179" y="905"/>
                    <a:pt x="155" y="869"/>
                    <a:pt x="155" y="845"/>
                  </a:cubicBezTo>
                  <a:cubicBezTo>
                    <a:pt x="155" y="810"/>
                    <a:pt x="143" y="786"/>
                    <a:pt x="143" y="750"/>
                  </a:cubicBezTo>
                  <a:cubicBezTo>
                    <a:pt x="143" y="726"/>
                    <a:pt x="155" y="691"/>
                    <a:pt x="143" y="667"/>
                  </a:cubicBezTo>
                  <a:cubicBezTo>
                    <a:pt x="143" y="631"/>
                    <a:pt x="131" y="607"/>
                    <a:pt x="131" y="572"/>
                  </a:cubicBezTo>
                  <a:cubicBezTo>
                    <a:pt x="131" y="548"/>
                    <a:pt x="119" y="512"/>
                    <a:pt x="119" y="488"/>
                  </a:cubicBezTo>
                  <a:cubicBezTo>
                    <a:pt x="119" y="453"/>
                    <a:pt x="107" y="429"/>
                    <a:pt x="107" y="393"/>
                  </a:cubicBezTo>
                  <a:cubicBezTo>
                    <a:pt x="107" y="369"/>
                    <a:pt x="83" y="334"/>
                    <a:pt x="83" y="310"/>
                  </a:cubicBezTo>
                  <a:lnTo>
                    <a:pt x="83" y="274"/>
                  </a:lnTo>
                  <a:cubicBezTo>
                    <a:pt x="83" y="238"/>
                    <a:pt x="60" y="131"/>
                    <a:pt x="60" y="95"/>
                  </a:cubicBezTo>
                  <a:lnTo>
                    <a:pt x="60" y="60"/>
                  </a:lnTo>
                  <a:lnTo>
                    <a:pt x="60" y="36"/>
                  </a:lnTo>
                  <a:cubicBezTo>
                    <a:pt x="60" y="24"/>
                    <a:pt x="60" y="2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17" name="Google Shape;20417;p28"/>
            <p:cNvSpPr/>
            <p:nvPr/>
          </p:nvSpPr>
          <p:spPr>
            <a:xfrm>
              <a:off x="4073125" y="3939000"/>
              <a:ext cx="4775" cy="30175"/>
            </a:xfrm>
            <a:custGeom>
              <a:avLst/>
              <a:gdLst/>
              <a:ahLst/>
              <a:cxnLst/>
              <a:rect l="l" t="t" r="r" b="b"/>
              <a:pathLst>
                <a:path w="191" h="1207" extrusionOk="0">
                  <a:moveTo>
                    <a:pt x="24" y="1"/>
                  </a:moveTo>
                  <a:lnTo>
                    <a:pt x="24" y="25"/>
                  </a:lnTo>
                  <a:lnTo>
                    <a:pt x="24" y="60"/>
                  </a:lnTo>
                  <a:lnTo>
                    <a:pt x="24" y="84"/>
                  </a:lnTo>
                  <a:lnTo>
                    <a:pt x="24" y="167"/>
                  </a:lnTo>
                  <a:cubicBezTo>
                    <a:pt x="24" y="132"/>
                    <a:pt x="48" y="84"/>
                    <a:pt x="48" y="72"/>
                  </a:cubicBezTo>
                  <a:cubicBezTo>
                    <a:pt x="60" y="60"/>
                    <a:pt x="60" y="48"/>
                    <a:pt x="72" y="25"/>
                  </a:cubicBezTo>
                  <a:cubicBezTo>
                    <a:pt x="72" y="13"/>
                    <a:pt x="83" y="13"/>
                    <a:pt x="24" y="1"/>
                  </a:cubicBezTo>
                  <a:close/>
                  <a:moveTo>
                    <a:pt x="24" y="167"/>
                  </a:moveTo>
                  <a:cubicBezTo>
                    <a:pt x="24" y="191"/>
                    <a:pt x="24" y="215"/>
                    <a:pt x="12" y="251"/>
                  </a:cubicBezTo>
                  <a:lnTo>
                    <a:pt x="12" y="346"/>
                  </a:lnTo>
                  <a:cubicBezTo>
                    <a:pt x="12" y="370"/>
                    <a:pt x="0" y="406"/>
                    <a:pt x="0" y="429"/>
                  </a:cubicBezTo>
                  <a:lnTo>
                    <a:pt x="0" y="525"/>
                  </a:lnTo>
                  <a:lnTo>
                    <a:pt x="0" y="608"/>
                  </a:lnTo>
                  <a:lnTo>
                    <a:pt x="0" y="703"/>
                  </a:lnTo>
                  <a:lnTo>
                    <a:pt x="0" y="787"/>
                  </a:lnTo>
                  <a:cubicBezTo>
                    <a:pt x="0" y="822"/>
                    <a:pt x="12" y="846"/>
                    <a:pt x="24" y="882"/>
                  </a:cubicBezTo>
                  <a:lnTo>
                    <a:pt x="24" y="965"/>
                  </a:lnTo>
                  <a:cubicBezTo>
                    <a:pt x="24" y="1001"/>
                    <a:pt x="48" y="1025"/>
                    <a:pt x="60" y="1060"/>
                  </a:cubicBezTo>
                  <a:cubicBezTo>
                    <a:pt x="60" y="1084"/>
                    <a:pt x="72" y="1120"/>
                    <a:pt x="72" y="1144"/>
                  </a:cubicBezTo>
                  <a:lnTo>
                    <a:pt x="72" y="1179"/>
                  </a:lnTo>
                  <a:lnTo>
                    <a:pt x="107" y="1203"/>
                  </a:lnTo>
                  <a:cubicBezTo>
                    <a:pt x="109" y="1205"/>
                    <a:pt x="113" y="1206"/>
                    <a:pt x="118" y="1206"/>
                  </a:cubicBezTo>
                  <a:cubicBezTo>
                    <a:pt x="139" y="1206"/>
                    <a:pt x="181" y="1185"/>
                    <a:pt x="191" y="1156"/>
                  </a:cubicBezTo>
                  <a:lnTo>
                    <a:pt x="191" y="1144"/>
                  </a:lnTo>
                  <a:lnTo>
                    <a:pt x="191" y="1120"/>
                  </a:lnTo>
                  <a:cubicBezTo>
                    <a:pt x="191" y="1096"/>
                    <a:pt x="179" y="1060"/>
                    <a:pt x="167" y="1025"/>
                  </a:cubicBezTo>
                  <a:cubicBezTo>
                    <a:pt x="167" y="1001"/>
                    <a:pt x="143" y="965"/>
                    <a:pt x="143" y="941"/>
                  </a:cubicBezTo>
                  <a:cubicBezTo>
                    <a:pt x="143" y="906"/>
                    <a:pt x="131" y="882"/>
                    <a:pt x="119" y="846"/>
                  </a:cubicBezTo>
                  <a:cubicBezTo>
                    <a:pt x="119" y="822"/>
                    <a:pt x="107" y="787"/>
                    <a:pt x="83" y="763"/>
                  </a:cubicBezTo>
                  <a:cubicBezTo>
                    <a:pt x="83" y="727"/>
                    <a:pt x="107" y="703"/>
                    <a:pt x="83" y="668"/>
                  </a:cubicBezTo>
                  <a:cubicBezTo>
                    <a:pt x="83" y="644"/>
                    <a:pt x="72" y="608"/>
                    <a:pt x="72" y="584"/>
                  </a:cubicBezTo>
                  <a:cubicBezTo>
                    <a:pt x="72" y="548"/>
                    <a:pt x="72" y="525"/>
                    <a:pt x="60" y="489"/>
                  </a:cubicBezTo>
                  <a:cubicBezTo>
                    <a:pt x="60" y="465"/>
                    <a:pt x="48" y="429"/>
                    <a:pt x="48" y="406"/>
                  </a:cubicBezTo>
                  <a:cubicBezTo>
                    <a:pt x="48" y="370"/>
                    <a:pt x="48" y="346"/>
                    <a:pt x="24" y="310"/>
                  </a:cubicBezTo>
                  <a:lnTo>
                    <a:pt x="24" y="287"/>
                  </a:lnTo>
                  <a:lnTo>
                    <a:pt x="24" y="167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18" name="Google Shape;20418;p28"/>
            <p:cNvSpPr/>
            <p:nvPr/>
          </p:nvSpPr>
          <p:spPr>
            <a:xfrm>
              <a:off x="4082350" y="3933950"/>
              <a:ext cx="4475" cy="34950"/>
            </a:xfrm>
            <a:custGeom>
              <a:avLst/>
              <a:gdLst/>
              <a:ahLst/>
              <a:cxnLst/>
              <a:rect l="l" t="t" r="r" b="b"/>
              <a:pathLst>
                <a:path w="179" h="1398" extrusionOk="0">
                  <a:moveTo>
                    <a:pt x="48" y="0"/>
                  </a:moveTo>
                  <a:cubicBezTo>
                    <a:pt x="12" y="24"/>
                    <a:pt x="12" y="24"/>
                    <a:pt x="12" y="36"/>
                  </a:cubicBezTo>
                  <a:cubicBezTo>
                    <a:pt x="0" y="48"/>
                    <a:pt x="0" y="72"/>
                    <a:pt x="0" y="96"/>
                  </a:cubicBezTo>
                  <a:lnTo>
                    <a:pt x="0" y="191"/>
                  </a:lnTo>
                  <a:lnTo>
                    <a:pt x="0" y="286"/>
                  </a:lnTo>
                  <a:cubicBezTo>
                    <a:pt x="0" y="322"/>
                    <a:pt x="0" y="346"/>
                    <a:pt x="12" y="393"/>
                  </a:cubicBezTo>
                  <a:cubicBezTo>
                    <a:pt x="24" y="441"/>
                    <a:pt x="12" y="453"/>
                    <a:pt x="12" y="500"/>
                  </a:cubicBezTo>
                  <a:lnTo>
                    <a:pt x="12" y="608"/>
                  </a:lnTo>
                  <a:lnTo>
                    <a:pt x="12" y="703"/>
                  </a:lnTo>
                  <a:lnTo>
                    <a:pt x="12" y="905"/>
                  </a:lnTo>
                  <a:cubicBezTo>
                    <a:pt x="12" y="941"/>
                    <a:pt x="24" y="965"/>
                    <a:pt x="24" y="1000"/>
                  </a:cubicBezTo>
                  <a:lnTo>
                    <a:pt x="24" y="1108"/>
                  </a:lnTo>
                  <a:cubicBezTo>
                    <a:pt x="24" y="1143"/>
                    <a:pt x="48" y="1179"/>
                    <a:pt x="48" y="1215"/>
                  </a:cubicBezTo>
                  <a:lnTo>
                    <a:pt x="48" y="1322"/>
                  </a:lnTo>
                  <a:lnTo>
                    <a:pt x="48" y="1358"/>
                  </a:lnTo>
                  <a:cubicBezTo>
                    <a:pt x="48" y="1381"/>
                    <a:pt x="48" y="1381"/>
                    <a:pt x="72" y="1393"/>
                  </a:cubicBezTo>
                  <a:cubicBezTo>
                    <a:pt x="75" y="1396"/>
                    <a:pt x="81" y="1398"/>
                    <a:pt x="88" y="1398"/>
                  </a:cubicBezTo>
                  <a:cubicBezTo>
                    <a:pt x="111" y="1398"/>
                    <a:pt x="149" y="1384"/>
                    <a:pt x="167" y="1358"/>
                  </a:cubicBezTo>
                  <a:lnTo>
                    <a:pt x="179" y="1346"/>
                  </a:lnTo>
                  <a:lnTo>
                    <a:pt x="179" y="1322"/>
                  </a:lnTo>
                  <a:cubicBezTo>
                    <a:pt x="179" y="1298"/>
                    <a:pt x="167" y="1239"/>
                    <a:pt x="167" y="1215"/>
                  </a:cubicBezTo>
                  <a:cubicBezTo>
                    <a:pt x="167" y="1179"/>
                    <a:pt x="167" y="1143"/>
                    <a:pt x="143" y="1108"/>
                  </a:cubicBezTo>
                  <a:cubicBezTo>
                    <a:pt x="143" y="1084"/>
                    <a:pt x="131" y="1048"/>
                    <a:pt x="131" y="1000"/>
                  </a:cubicBezTo>
                  <a:cubicBezTo>
                    <a:pt x="131" y="977"/>
                    <a:pt x="119" y="941"/>
                    <a:pt x="119" y="905"/>
                  </a:cubicBezTo>
                  <a:cubicBezTo>
                    <a:pt x="119" y="870"/>
                    <a:pt x="131" y="846"/>
                    <a:pt x="131" y="798"/>
                  </a:cubicBezTo>
                  <a:cubicBezTo>
                    <a:pt x="131" y="762"/>
                    <a:pt x="119" y="739"/>
                    <a:pt x="119" y="691"/>
                  </a:cubicBezTo>
                  <a:cubicBezTo>
                    <a:pt x="119" y="667"/>
                    <a:pt x="119" y="631"/>
                    <a:pt x="107" y="584"/>
                  </a:cubicBezTo>
                  <a:cubicBezTo>
                    <a:pt x="107" y="560"/>
                    <a:pt x="95" y="512"/>
                    <a:pt x="95" y="477"/>
                  </a:cubicBezTo>
                  <a:cubicBezTo>
                    <a:pt x="95" y="453"/>
                    <a:pt x="72" y="405"/>
                    <a:pt x="72" y="381"/>
                  </a:cubicBezTo>
                  <a:lnTo>
                    <a:pt x="72" y="334"/>
                  </a:lnTo>
                  <a:cubicBezTo>
                    <a:pt x="72" y="286"/>
                    <a:pt x="60" y="155"/>
                    <a:pt x="60" y="108"/>
                  </a:cubicBezTo>
                  <a:lnTo>
                    <a:pt x="60" y="72"/>
                  </a:lnTo>
                  <a:lnTo>
                    <a:pt x="60" y="36"/>
                  </a:lnTo>
                  <a:cubicBezTo>
                    <a:pt x="60" y="24"/>
                    <a:pt x="60" y="2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19" name="Google Shape;20419;p28"/>
            <p:cNvSpPr/>
            <p:nvPr/>
          </p:nvSpPr>
          <p:spPr>
            <a:xfrm>
              <a:off x="4086500" y="3939000"/>
              <a:ext cx="3300" cy="13725"/>
            </a:xfrm>
            <a:custGeom>
              <a:avLst/>
              <a:gdLst/>
              <a:ahLst/>
              <a:cxnLst/>
              <a:rect l="l" t="t" r="r" b="b"/>
              <a:pathLst>
                <a:path w="132" h="549" extrusionOk="0">
                  <a:moveTo>
                    <a:pt x="49" y="1"/>
                  </a:moveTo>
                  <a:cubicBezTo>
                    <a:pt x="60" y="48"/>
                    <a:pt x="60" y="48"/>
                    <a:pt x="37" y="48"/>
                  </a:cubicBezTo>
                  <a:lnTo>
                    <a:pt x="25" y="60"/>
                  </a:lnTo>
                  <a:lnTo>
                    <a:pt x="25" y="84"/>
                  </a:lnTo>
                  <a:lnTo>
                    <a:pt x="25" y="132"/>
                  </a:lnTo>
                  <a:lnTo>
                    <a:pt x="25" y="179"/>
                  </a:lnTo>
                  <a:cubicBezTo>
                    <a:pt x="25" y="191"/>
                    <a:pt x="13" y="203"/>
                    <a:pt x="13" y="203"/>
                  </a:cubicBezTo>
                  <a:lnTo>
                    <a:pt x="13" y="251"/>
                  </a:lnTo>
                  <a:lnTo>
                    <a:pt x="13" y="298"/>
                  </a:lnTo>
                  <a:cubicBezTo>
                    <a:pt x="13" y="310"/>
                    <a:pt x="1" y="358"/>
                    <a:pt x="1" y="370"/>
                  </a:cubicBezTo>
                  <a:cubicBezTo>
                    <a:pt x="1" y="382"/>
                    <a:pt x="13" y="406"/>
                    <a:pt x="13" y="417"/>
                  </a:cubicBezTo>
                  <a:cubicBezTo>
                    <a:pt x="13" y="429"/>
                    <a:pt x="1" y="441"/>
                    <a:pt x="1" y="441"/>
                  </a:cubicBezTo>
                  <a:lnTo>
                    <a:pt x="1" y="489"/>
                  </a:lnTo>
                  <a:lnTo>
                    <a:pt x="1" y="513"/>
                  </a:lnTo>
                  <a:lnTo>
                    <a:pt x="1" y="537"/>
                  </a:lnTo>
                  <a:cubicBezTo>
                    <a:pt x="1" y="548"/>
                    <a:pt x="13" y="548"/>
                    <a:pt x="25" y="548"/>
                  </a:cubicBezTo>
                  <a:lnTo>
                    <a:pt x="120" y="548"/>
                  </a:lnTo>
                  <a:cubicBezTo>
                    <a:pt x="126" y="543"/>
                    <a:pt x="129" y="543"/>
                    <a:pt x="130" y="543"/>
                  </a:cubicBezTo>
                  <a:cubicBezTo>
                    <a:pt x="132" y="543"/>
                    <a:pt x="132" y="543"/>
                    <a:pt x="132" y="537"/>
                  </a:cubicBezTo>
                  <a:lnTo>
                    <a:pt x="132" y="513"/>
                  </a:lnTo>
                  <a:cubicBezTo>
                    <a:pt x="132" y="501"/>
                    <a:pt x="132" y="489"/>
                    <a:pt x="120" y="489"/>
                  </a:cubicBezTo>
                  <a:lnTo>
                    <a:pt x="120" y="441"/>
                  </a:lnTo>
                  <a:cubicBezTo>
                    <a:pt x="120" y="429"/>
                    <a:pt x="120" y="417"/>
                    <a:pt x="108" y="406"/>
                  </a:cubicBezTo>
                  <a:cubicBezTo>
                    <a:pt x="108" y="382"/>
                    <a:pt x="84" y="370"/>
                    <a:pt x="84" y="358"/>
                  </a:cubicBezTo>
                  <a:cubicBezTo>
                    <a:pt x="84" y="346"/>
                    <a:pt x="108" y="346"/>
                    <a:pt x="108" y="322"/>
                  </a:cubicBezTo>
                  <a:cubicBezTo>
                    <a:pt x="108" y="310"/>
                    <a:pt x="84" y="298"/>
                    <a:pt x="84" y="287"/>
                  </a:cubicBezTo>
                  <a:lnTo>
                    <a:pt x="84" y="239"/>
                  </a:lnTo>
                  <a:cubicBezTo>
                    <a:pt x="84" y="227"/>
                    <a:pt x="72" y="203"/>
                    <a:pt x="72" y="191"/>
                  </a:cubicBezTo>
                  <a:cubicBezTo>
                    <a:pt x="72" y="179"/>
                    <a:pt x="60" y="167"/>
                    <a:pt x="60" y="144"/>
                  </a:cubicBezTo>
                  <a:lnTo>
                    <a:pt x="60" y="132"/>
                  </a:lnTo>
                  <a:lnTo>
                    <a:pt x="60" y="48"/>
                  </a:lnTo>
                  <a:lnTo>
                    <a:pt x="60" y="25"/>
                  </a:lnTo>
                  <a:lnTo>
                    <a:pt x="60" y="13"/>
                  </a:lnTo>
                  <a:cubicBezTo>
                    <a:pt x="60" y="13"/>
                    <a:pt x="60" y="1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20" name="Google Shape;20420;p28"/>
            <p:cNvSpPr/>
            <p:nvPr/>
          </p:nvSpPr>
          <p:spPr>
            <a:xfrm>
              <a:off x="4091575" y="3925325"/>
              <a:ext cx="3600" cy="30925"/>
            </a:xfrm>
            <a:custGeom>
              <a:avLst/>
              <a:gdLst/>
              <a:ahLst/>
              <a:cxnLst/>
              <a:rect l="l" t="t" r="r" b="b"/>
              <a:pathLst>
                <a:path w="144" h="1237" extrusionOk="0">
                  <a:moveTo>
                    <a:pt x="96" y="0"/>
                  </a:moveTo>
                  <a:cubicBezTo>
                    <a:pt x="84" y="12"/>
                    <a:pt x="84" y="24"/>
                    <a:pt x="84" y="60"/>
                  </a:cubicBezTo>
                  <a:cubicBezTo>
                    <a:pt x="84" y="83"/>
                    <a:pt x="84" y="119"/>
                    <a:pt x="60" y="143"/>
                  </a:cubicBezTo>
                  <a:lnTo>
                    <a:pt x="60" y="238"/>
                  </a:lnTo>
                  <a:lnTo>
                    <a:pt x="60" y="322"/>
                  </a:lnTo>
                  <a:cubicBezTo>
                    <a:pt x="60" y="357"/>
                    <a:pt x="48" y="381"/>
                    <a:pt x="48" y="417"/>
                  </a:cubicBezTo>
                  <a:cubicBezTo>
                    <a:pt x="48" y="441"/>
                    <a:pt x="48" y="476"/>
                    <a:pt x="36" y="500"/>
                  </a:cubicBezTo>
                  <a:lnTo>
                    <a:pt x="36" y="607"/>
                  </a:lnTo>
                  <a:cubicBezTo>
                    <a:pt x="36" y="655"/>
                    <a:pt x="24" y="738"/>
                    <a:pt x="24" y="786"/>
                  </a:cubicBezTo>
                  <a:cubicBezTo>
                    <a:pt x="24" y="834"/>
                    <a:pt x="36" y="845"/>
                    <a:pt x="24" y="893"/>
                  </a:cubicBezTo>
                  <a:cubicBezTo>
                    <a:pt x="24" y="917"/>
                    <a:pt x="0" y="953"/>
                    <a:pt x="0" y="976"/>
                  </a:cubicBezTo>
                  <a:lnTo>
                    <a:pt x="0" y="1072"/>
                  </a:lnTo>
                  <a:lnTo>
                    <a:pt x="0" y="1155"/>
                  </a:lnTo>
                  <a:lnTo>
                    <a:pt x="0" y="1203"/>
                  </a:lnTo>
                  <a:cubicBezTo>
                    <a:pt x="0" y="1215"/>
                    <a:pt x="0" y="1215"/>
                    <a:pt x="36" y="1226"/>
                  </a:cubicBezTo>
                  <a:cubicBezTo>
                    <a:pt x="40" y="1234"/>
                    <a:pt x="48" y="1237"/>
                    <a:pt x="58" y="1237"/>
                  </a:cubicBezTo>
                  <a:cubicBezTo>
                    <a:pt x="80" y="1237"/>
                    <a:pt x="111" y="1223"/>
                    <a:pt x="119" y="1215"/>
                  </a:cubicBezTo>
                  <a:cubicBezTo>
                    <a:pt x="131" y="1209"/>
                    <a:pt x="137" y="1209"/>
                    <a:pt x="140" y="1209"/>
                  </a:cubicBezTo>
                  <a:cubicBezTo>
                    <a:pt x="143" y="1209"/>
                    <a:pt x="143" y="1209"/>
                    <a:pt x="143" y="1203"/>
                  </a:cubicBezTo>
                  <a:lnTo>
                    <a:pt x="143" y="1167"/>
                  </a:lnTo>
                  <a:lnTo>
                    <a:pt x="143" y="1084"/>
                  </a:lnTo>
                  <a:lnTo>
                    <a:pt x="143" y="988"/>
                  </a:lnTo>
                  <a:lnTo>
                    <a:pt x="143" y="905"/>
                  </a:lnTo>
                  <a:cubicBezTo>
                    <a:pt x="143" y="869"/>
                    <a:pt x="119" y="845"/>
                    <a:pt x="119" y="810"/>
                  </a:cubicBezTo>
                  <a:cubicBezTo>
                    <a:pt x="119" y="786"/>
                    <a:pt x="143" y="750"/>
                    <a:pt x="143" y="726"/>
                  </a:cubicBezTo>
                  <a:lnTo>
                    <a:pt x="143" y="631"/>
                  </a:lnTo>
                  <a:lnTo>
                    <a:pt x="143" y="548"/>
                  </a:lnTo>
                  <a:cubicBezTo>
                    <a:pt x="143" y="512"/>
                    <a:pt x="143" y="488"/>
                    <a:pt x="119" y="453"/>
                  </a:cubicBezTo>
                  <a:lnTo>
                    <a:pt x="119" y="369"/>
                  </a:lnTo>
                  <a:lnTo>
                    <a:pt x="119" y="322"/>
                  </a:lnTo>
                  <a:lnTo>
                    <a:pt x="119" y="119"/>
                  </a:lnTo>
                  <a:lnTo>
                    <a:pt x="119" y="72"/>
                  </a:lnTo>
                  <a:lnTo>
                    <a:pt x="119" y="36"/>
                  </a:lnTo>
                  <a:lnTo>
                    <a:pt x="119" y="12"/>
                  </a:lnTo>
                  <a:cubicBezTo>
                    <a:pt x="107" y="0"/>
                    <a:pt x="107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21" name="Google Shape;20421;p28"/>
            <p:cNvSpPr/>
            <p:nvPr/>
          </p:nvSpPr>
          <p:spPr>
            <a:xfrm>
              <a:off x="4094850" y="3911025"/>
              <a:ext cx="7175" cy="29875"/>
            </a:xfrm>
            <a:custGeom>
              <a:avLst/>
              <a:gdLst/>
              <a:ahLst/>
              <a:cxnLst/>
              <a:rect l="l" t="t" r="r" b="b"/>
              <a:pathLst>
                <a:path w="287" h="1195" extrusionOk="0">
                  <a:moveTo>
                    <a:pt x="0" y="1"/>
                  </a:moveTo>
                  <a:cubicBezTo>
                    <a:pt x="17" y="9"/>
                    <a:pt x="22" y="12"/>
                    <a:pt x="24" y="21"/>
                  </a:cubicBezTo>
                  <a:lnTo>
                    <a:pt x="24" y="21"/>
                  </a:lnTo>
                  <a:cubicBezTo>
                    <a:pt x="24" y="18"/>
                    <a:pt x="24" y="16"/>
                    <a:pt x="24" y="12"/>
                  </a:cubicBezTo>
                  <a:cubicBezTo>
                    <a:pt x="24" y="1"/>
                    <a:pt x="36" y="1"/>
                    <a:pt x="0" y="1"/>
                  </a:cubicBezTo>
                  <a:close/>
                  <a:moveTo>
                    <a:pt x="24" y="21"/>
                  </a:moveTo>
                  <a:lnTo>
                    <a:pt x="24" y="21"/>
                  </a:lnTo>
                  <a:cubicBezTo>
                    <a:pt x="21" y="40"/>
                    <a:pt x="12" y="51"/>
                    <a:pt x="12" y="72"/>
                  </a:cubicBezTo>
                  <a:cubicBezTo>
                    <a:pt x="12" y="96"/>
                    <a:pt x="12" y="132"/>
                    <a:pt x="24" y="167"/>
                  </a:cubicBezTo>
                  <a:cubicBezTo>
                    <a:pt x="24" y="191"/>
                    <a:pt x="36" y="227"/>
                    <a:pt x="36" y="251"/>
                  </a:cubicBezTo>
                  <a:cubicBezTo>
                    <a:pt x="36" y="286"/>
                    <a:pt x="48" y="310"/>
                    <a:pt x="48" y="346"/>
                  </a:cubicBezTo>
                  <a:lnTo>
                    <a:pt x="48" y="429"/>
                  </a:lnTo>
                  <a:cubicBezTo>
                    <a:pt x="48" y="465"/>
                    <a:pt x="48" y="489"/>
                    <a:pt x="60" y="524"/>
                  </a:cubicBezTo>
                  <a:cubicBezTo>
                    <a:pt x="60" y="548"/>
                    <a:pt x="84" y="572"/>
                    <a:pt x="84" y="608"/>
                  </a:cubicBezTo>
                  <a:cubicBezTo>
                    <a:pt x="84" y="655"/>
                    <a:pt x="96" y="751"/>
                    <a:pt x="96" y="774"/>
                  </a:cubicBezTo>
                  <a:cubicBezTo>
                    <a:pt x="96" y="822"/>
                    <a:pt x="107" y="834"/>
                    <a:pt x="119" y="870"/>
                  </a:cubicBezTo>
                  <a:lnTo>
                    <a:pt x="119" y="953"/>
                  </a:lnTo>
                  <a:cubicBezTo>
                    <a:pt x="119" y="989"/>
                    <a:pt x="143" y="1013"/>
                    <a:pt x="143" y="1048"/>
                  </a:cubicBezTo>
                  <a:cubicBezTo>
                    <a:pt x="143" y="1072"/>
                    <a:pt x="155" y="1108"/>
                    <a:pt x="155" y="1132"/>
                  </a:cubicBezTo>
                  <a:lnTo>
                    <a:pt x="155" y="1167"/>
                  </a:lnTo>
                  <a:cubicBezTo>
                    <a:pt x="155" y="1179"/>
                    <a:pt x="167" y="1179"/>
                    <a:pt x="179" y="1191"/>
                  </a:cubicBezTo>
                  <a:cubicBezTo>
                    <a:pt x="183" y="1193"/>
                    <a:pt x="189" y="1194"/>
                    <a:pt x="196" y="1194"/>
                  </a:cubicBezTo>
                  <a:cubicBezTo>
                    <a:pt x="224" y="1194"/>
                    <a:pt x="265" y="1177"/>
                    <a:pt x="274" y="1167"/>
                  </a:cubicBezTo>
                  <a:lnTo>
                    <a:pt x="286" y="1144"/>
                  </a:lnTo>
                  <a:lnTo>
                    <a:pt x="286" y="1120"/>
                  </a:lnTo>
                  <a:cubicBezTo>
                    <a:pt x="286" y="1108"/>
                    <a:pt x="274" y="1060"/>
                    <a:pt x="262" y="1025"/>
                  </a:cubicBezTo>
                  <a:cubicBezTo>
                    <a:pt x="262" y="1001"/>
                    <a:pt x="238" y="965"/>
                    <a:pt x="238" y="941"/>
                  </a:cubicBezTo>
                  <a:cubicBezTo>
                    <a:pt x="238" y="905"/>
                    <a:pt x="227" y="882"/>
                    <a:pt x="215" y="846"/>
                  </a:cubicBezTo>
                  <a:cubicBezTo>
                    <a:pt x="203" y="822"/>
                    <a:pt x="203" y="786"/>
                    <a:pt x="179" y="763"/>
                  </a:cubicBezTo>
                  <a:lnTo>
                    <a:pt x="179" y="667"/>
                  </a:lnTo>
                  <a:cubicBezTo>
                    <a:pt x="179" y="644"/>
                    <a:pt x="167" y="608"/>
                    <a:pt x="155" y="584"/>
                  </a:cubicBezTo>
                  <a:cubicBezTo>
                    <a:pt x="155" y="548"/>
                    <a:pt x="143" y="524"/>
                    <a:pt x="143" y="489"/>
                  </a:cubicBezTo>
                  <a:cubicBezTo>
                    <a:pt x="143" y="465"/>
                    <a:pt x="119" y="429"/>
                    <a:pt x="107" y="405"/>
                  </a:cubicBezTo>
                  <a:cubicBezTo>
                    <a:pt x="107" y="370"/>
                    <a:pt x="96" y="346"/>
                    <a:pt x="84" y="310"/>
                  </a:cubicBezTo>
                  <a:lnTo>
                    <a:pt x="84" y="286"/>
                  </a:lnTo>
                  <a:cubicBezTo>
                    <a:pt x="60" y="251"/>
                    <a:pt x="36" y="120"/>
                    <a:pt x="36" y="96"/>
                  </a:cubicBezTo>
                  <a:cubicBezTo>
                    <a:pt x="36" y="60"/>
                    <a:pt x="36" y="72"/>
                    <a:pt x="24" y="60"/>
                  </a:cubicBezTo>
                  <a:lnTo>
                    <a:pt x="24" y="36"/>
                  </a:lnTo>
                  <a:cubicBezTo>
                    <a:pt x="24" y="30"/>
                    <a:pt x="24" y="25"/>
                    <a:pt x="24" y="2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22" name="Google Shape;20422;p28"/>
            <p:cNvSpPr/>
            <p:nvPr/>
          </p:nvSpPr>
          <p:spPr>
            <a:xfrm>
              <a:off x="4097525" y="3915900"/>
              <a:ext cx="8650" cy="20450"/>
            </a:xfrm>
            <a:custGeom>
              <a:avLst/>
              <a:gdLst/>
              <a:ahLst/>
              <a:cxnLst/>
              <a:rect l="l" t="t" r="r" b="b"/>
              <a:pathLst>
                <a:path w="346" h="818" extrusionOk="0">
                  <a:moveTo>
                    <a:pt x="29" y="0"/>
                  </a:moveTo>
                  <a:cubicBezTo>
                    <a:pt x="24" y="0"/>
                    <a:pt x="24" y="6"/>
                    <a:pt x="24" y="20"/>
                  </a:cubicBezTo>
                  <a:cubicBezTo>
                    <a:pt x="24" y="32"/>
                    <a:pt x="0" y="44"/>
                    <a:pt x="24" y="56"/>
                  </a:cubicBezTo>
                  <a:cubicBezTo>
                    <a:pt x="24" y="79"/>
                    <a:pt x="36" y="103"/>
                    <a:pt x="36" y="115"/>
                  </a:cubicBezTo>
                  <a:cubicBezTo>
                    <a:pt x="36" y="139"/>
                    <a:pt x="48" y="163"/>
                    <a:pt x="48" y="175"/>
                  </a:cubicBezTo>
                  <a:cubicBezTo>
                    <a:pt x="48" y="198"/>
                    <a:pt x="60" y="210"/>
                    <a:pt x="60" y="234"/>
                  </a:cubicBezTo>
                  <a:cubicBezTo>
                    <a:pt x="60" y="246"/>
                    <a:pt x="60" y="282"/>
                    <a:pt x="72" y="294"/>
                  </a:cubicBezTo>
                  <a:cubicBezTo>
                    <a:pt x="72" y="306"/>
                    <a:pt x="96" y="341"/>
                    <a:pt x="96" y="353"/>
                  </a:cubicBezTo>
                  <a:cubicBezTo>
                    <a:pt x="96" y="365"/>
                    <a:pt x="108" y="389"/>
                    <a:pt x="108" y="413"/>
                  </a:cubicBezTo>
                  <a:cubicBezTo>
                    <a:pt x="108" y="449"/>
                    <a:pt x="120" y="508"/>
                    <a:pt x="131" y="532"/>
                  </a:cubicBezTo>
                  <a:cubicBezTo>
                    <a:pt x="131" y="568"/>
                    <a:pt x="155" y="568"/>
                    <a:pt x="167" y="591"/>
                  </a:cubicBezTo>
                  <a:cubicBezTo>
                    <a:pt x="167" y="603"/>
                    <a:pt x="167" y="639"/>
                    <a:pt x="179" y="651"/>
                  </a:cubicBezTo>
                  <a:cubicBezTo>
                    <a:pt x="179" y="663"/>
                    <a:pt x="191" y="699"/>
                    <a:pt x="215" y="710"/>
                  </a:cubicBezTo>
                  <a:cubicBezTo>
                    <a:pt x="215" y="722"/>
                    <a:pt x="227" y="758"/>
                    <a:pt x="227" y="770"/>
                  </a:cubicBezTo>
                  <a:lnTo>
                    <a:pt x="227" y="806"/>
                  </a:lnTo>
                  <a:cubicBezTo>
                    <a:pt x="227" y="818"/>
                    <a:pt x="239" y="818"/>
                    <a:pt x="250" y="818"/>
                  </a:cubicBezTo>
                  <a:cubicBezTo>
                    <a:pt x="274" y="818"/>
                    <a:pt x="334" y="806"/>
                    <a:pt x="334" y="782"/>
                  </a:cubicBezTo>
                  <a:lnTo>
                    <a:pt x="346" y="770"/>
                  </a:lnTo>
                  <a:lnTo>
                    <a:pt x="346" y="758"/>
                  </a:lnTo>
                  <a:cubicBezTo>
                    <a:pt x="346" y="746"/>
                    <a:pt x="334" y="722"/>
                    <a:pt x="310" y="699"/>
                  </a:cubicBezTo>
                  <a:cubicBezTo>
                    <a:pt x="310" y="687"/>
                    <a:pt x="298" y="651"/>
                    <a:pt x="286" y="639"/>
                  </a:cubicBezTo>
                  <a:cubicBezTo>
                    <a:pt x="274" y="627"/>
                    <a:pt x="274" y="603"/>
                    <a:pt x="250" y="579"/>
                  </a:cubicBezTo>
                  <a:cubicBezTo>
                    <a:pt x="239" y="568"/>
                    <a:pt x="227" y="544"/>
                    <a:pt x="227" y="520"/>
                  </a:cubicBezTo>
                  <a:lnTo>
                    <a:pt x="227" y="460"/>
                  </a:lnTo>
                  <a:cubicBezTo>
                    <a:pt x="215" y="449"/>
                    <a:pt x="215" y="425"/>
                    <a:pt x="191" y="401"/>
                  </a:cubicBezTo>
                  <a:cubicBezTo>
                    <a:pt x="179" y="389"/>
                    <a:pt x="179" y="353"/>
                    <a:pt x="179" y="341"/>
                  </a:cubicBezTo>
                  <a:cubicBezTo>
                    <a:pt x="167" y="329"/>
                    <a:pt x="155" y="306"/>
                    <a:pt x="155" y="282"/>
                  </a:cubicBezTo>
                  <a:cubicBezTo>
                    <a:pt x="131" y="270"/>
                    <a:pt x="131" y="234"/>
                    <a:pt x="120" y="222"/>
                  </a:cubicBezTo>
                  <a:lnTo>
                    <a:pt x="120" y="187"/>
                  </a:lnTo>
                  <a:cubicBezTo>
                    <a:pt x="120" y="175"/>
                    <a:pt x="72" y="91"/>
                    <a:pt x="72" y="68"/>
                  </a:cubicBezTo>
                  <a:cubicBezTo>
                    <a:pt x="72" y="56"/>
                    <a:pt x="72" y="56"/>
                    <a:pt x="60" y="44"/>
                  </a:cubicBezTo>
                  <a:lnTo>
                    <a:pt x="60" y="32"/>
                  </a:lnTo>
                  <a:cubicBezTo>
                    <a:pt x="60" y="32"/>
                    <a:pt x="60" y="8"/>
                    <a:pt x="48" y="8"/>
                  </a:cubicBezTo>
                  <a:cubicBezTo>
                    <a:pt x="38" y="3"/>
                    <a:pt x="32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23" name="Google Shape;20423;p28"/>
            <p:cNvSpPr/>
            <p:nvPr/>
          </p:nvSpPr>
          <p:spPr>
            <a:xfrm>
              <a:off x="3779925" y="4159875"/>
              <a:ext cx="6275" cy="59525"/>
            </a:xfrm>
            <a:custGeom>
              <a:avLst/>
              <a:gdLst/>
              <a:ahLst/>
              <a:cxnLst/>
              <a:rect l="l" t="t" r="r" b="b"/>
              <a:pathLst>
                <a:path w="251" h="2381" extrusionOk="0">
                  <a:moveTo>
                    <a:pt x="108" y="0"/>
                  </a:moveTo>
                  <a:cubicBezTo>
                    <a:pt x="84" y="0"/>
                    <a:pt x="84" y="0"/>
                    <a:pt x="72" y="36"/>
                  </a:cubicBezTo>
                  <a:cubicBezTo>
                    <a:pt x="60" y="60"/>
                    <a:pt x="48" y="95"/>
                    <a:pt x="48" y="143"/>
                  </a:cubicBezTo>
                  <a:cubicBezTo>
                    <a:pt x="48" y="179"/>
                    <a:pt x="24" y="262"/>
                    <a:pt x="24" y="298"/>
                  </a:cubicBezTo>
                  <a:cubicBezTo>
                    <a:pt x="24" y="357"/>
                    <a:pt x="12" y="417"/>
                    <a:pt x="12" y="476"/>
                  </a:cubicBezTo>
                  <a:lnTo>
                    <a:pt x="12" y="655"/>
                  </a:lnTo>
                  <a:cubicBezTo>
                    <a:pt x="12" y="715"/>
                    <a:pt x="0" y="774"/>
                    <a:pt x="0" y="834"/>
                  </a:cubicBezTo>
                  <a:lnTo>
                    <a:pt x="0" y="1012"/>
                  </a:lnTo>
                  <a:lnTo>
                    <a:pt x="0" y="1191"/>
                  </a:lnTo>
                  <a:cubicBezTo>
                    <a:pt x="0" y="1274"/>
                    <a:pt x="0" y="1453"/>
                    <a:pt x="12" y="1536"/>
                  </a:cubicBezTo>
                  <a:cubicBezTo>
                    <a:pt x="12" y="1608"/>
                    <a:pt x="24" y="1655"/>
                    <a:pt x="48" y="1715"/>
                  </a:cubicBezTo>
                  <a:cubicBezTo>
                    <a:pt x="48" y="1774"/>
                    <a:pt x="48" y="1834"/>
                    <a:pt x="60" y="1893"/>
                  </a:cubicBezTo>
                  <a:cubicBezTo>
                    <a:pt x="60" y="1953"/>
                    <a:pt x="72" y="2012"/>
                    <a:pt x="84" y="2072"/>
                  </a:cubicBezTo>
                  <a:cubicBezTo>
                    <a:pt x="108" y="2131"/>
                    <a:pt x="108" y="2203"/>
                    <a:pt x="120" y="2239"/>
                  </a:cubicBezTo>
                  <a:cubicBezTo>
                    <a:pt x="120" y="2286"/>
                    <a:pt x="120" y="2286"/>
                    <a:pt x="131" y="2310"/>
                  </a:cubicBezTo>
                  <a:cubicBezTo>
                    <a:pt x="143" y="2346"/>
                    <a:pt x="131" y="2346"/>
                    <a:pt x="167" y="2370"/>
                  </a:cubicBezTo>
                  <a:cubicBezTo>
                    <a:pt x="172" y="2377"/>
                    <a:pt x="179" y="2381"/>
                    <a:pt x="187" y="2381"/>
                  </a:cubicBezTo>
                  <a:cubicBezTo>
                    <a:pt x="214" y="2381"/>
                    <a:pt x="251" y="2338"/>
                    <a:pt x="251" y="2310"/>
                  </a:cubicBezTo>
                  <a:lnTo>
                    <a:pt x="251" y="2262"/>
                  </a:lnTo>
                  <a:cubicBezTo>
                    <a:pt x="251" y="2239"/>
                    <a:pt x="251" y="2250"/>
                    <a:pt x="239" y="2227"/>
                  </a:cubicBezTo>
                  <a:cubicBezTo>
                    <a:pt x="239" y="2179"/>
                    <a:pt x="227" y="2120"/>
                    <a:pt x="203" y="2048"/>
                  </a:cubicBezTo>
                  <a:cubicBezTo>
                    <a:pt x="191" y="1965"/>
                    <a:pt x="167" y="1786"/>
                    <a:pt x="167" y="1715"/>
                  </a:cubicBezTo>
                  <a:cubicBezTo>
                    <a:pt x="143" y="1643"/>
                    <a:pt x="143" y="1596"/>
                    <a:pt x="131" y="1536"/>
                  </a:cubicBezTo>
                  <a:cubicBezTo>
                    <a:pt x="131" y="1477"/>
                    <a:pt x="143" y="1417"/>
                    <a:pt x="131" y="1358"/>
                  </a:cubicBezTo>
                  <a:cubicBezTo>
                    <a:pt x="131" y="1298"/>
                    <a:pt x="120" y="1238"/>
                    <a:pt x="120" y="1179"/>
                  </a:cubicBezTo>
                  <a:cubicBezTo>
                    <a:pt x="120" y="1119"/>
                    <a:pt x="120" y="1060"/>
                    <a:pt x="108" y="1000"/>
                  </a:cubicBezTo>
                  <a:cubicBezTo>
                    <a:pt x="108" y="941"/>
                    <a:pt x="84" y="881"/>
                    <a:pt x="84" y="822"/>
                  </a:cubicBezTo>
                  <a:lnTo>
                    <a:pt x="84" y="643"/>
                  </a:lnTo>
                  <a:lnTo>
                    <a:pt x="84" y="572"/>
                  </a:lnTo>
                  <a:cubicBezTo>
                    <a:pt x="84" y="500"/>
                    <a:pt x="84" y="238"/>
                    <a:pt x="108" y="179"/>
                  </a:cubicBezTo>
                  <a:lnTo>
                    <a:pt x="108" y="107"/>
                  </a:lnTo>
                  <a:lnTo>
                    <a:pt x="108" y="48"/>
                  </a:lnTo>
                  <a:lnTo>
                    <a:pt x="108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24" name="Google Shape;20424;p28"/>
            <p:cNvSpPr/>
            <p:nvPr/>
          </p:nvSpPr>
          <p:spPr>
            <a:xfrm>
              <a:off x="3786775" y="4123850"/>
              <a:ext cx="5675" cy="50950"/>
            </a:xfrm>
            <a:custGeom>
              <a:avLst/>
              <a:gdLst/>
              <a:ahLst/>
              <a:cxnLst/>
              <a:rect l="l" t="t" r="r" b="b"/>
              <a:pathLst>
                <a:path w="227" h="2038" extrusionOk="0">
                  <a:moveTo>
                    <a:pt x="227" y="1"/>
                  </a:moveTo>
                  <a:lnTo>
                    <a:pt x="191" y="48"/>
                  </a:lnTo>
                  <a:cubicBezTo>
                    <a:pt x="167" y="60"/>
                    <a:pt x="155" y="96"/>
                    <a:pt x="155" y="132"/>
                  </a:cubicBezTo>
                  <a:cubicBezTo>
                    <a:pt x="143" y="179"/>
                    <a:pt x="143" y="239"/>
                    <a:pt x="119" y="286"/>
                  </a:cubicBezTo>
                  <a:cubicBezTo>
                    <a:pt x="107" y="334"/>
                    <a:pt x="107" y="393"/>
                    <a:pt x="96" y="429"/>
                  </a:cubicBezTo>
                  <a:cubicBezTo>
                    <a:pt x="96" y="477"/>
                    <a:pt x="84" y="536"/>
                    <a:pt x="84" y="584"/>
                  </a:cubicBezTo>
                  <a:cubicBezTo>
                    <a:pt x="84" y="632"/>
                    <a:pt x="60" y="691"/>
                    <a:pt x="48" y="727"/>
                  </a:cubicBezTo>
                  <a:cubicBezTo>
                    <a:pt x="48" y="774"/>
                    <a:pt x="36" y="834"/>
                    <a:pt x="36" y="882"/>
                  </a:cubicBezTo>
                  <a:lnTo>
                    <a:pt x="36" y="1024"/>
                  </a:lnTo>
                  <a:cubicBezTo>
                    <a:pt x="36" y="1072"/>
                    <a:pt x="24" y="1132"/>
                    <a:pt x="24" y="1179"/>
                  </a:cubicBezTo>
                  <a:cubicBezTo>
                    <a:pt x="24" y="1227"/>
                    <a:pt x="24" y="1286"/>
                    <a:pt x="0" y="1322"/>
                  </a:cubicBezTo>
                  <a:cubicBezTo>
                    <a:pt x="0" y="1370"/>
                    <a:pt x="24" y="1429"/>
                    <a:pt x="24" y="1477"/>
                  </a:cubicBezTo>
                  <a:lnTo>
                    <a:pt x="24" y="1620"/>
                  </a:lnTo>
                  <a:cubicBezTo>
                    <a:pt x="24" y="1667"/>
                    <a:pt x="36" y="1727"/>
                    <a:pt x="36" y="1775"/>
                  </a:cubicBezTo>
                  <a:cubicBezTo>
                    <a:pt x="36" y="1822"/>
                    <a:pt x="36" y="1894"/>
                    <a:pt x="48" y="1917"/>
                  </a:cubicBezTo>
                  <a:lnTo>
                    <a:pt x="48" y="1977"/>
                  </a:lnTo>
                  <a:cubicBezTo>
                    <a:pt x="48" y="2013"/>
                    <a:pt x="48" y="2013"/>
                    <a:pt x="84" y="2025"/>
                  </a:cubicBezTo>
                  <a:cubicBezTo>
                    <a:pt x="90" y="2034"/>
                    <a:pt x="98" y="2037"/>
                    <a:pt x="107" y="2037"/>
                  </a:cubicBezTo>
                  <a:cubicBezTo>
                    <a:pt x="134" y="2037"/>
                    <a:pt x="167" y="2004"/>
                    <a:pt x="167" y="1977"/>
                  </a:cubicBezTo>
                  <a:cubicBezTo>
                    <a:pt x="167" y="1953"/>
                    <a:pt x="179" y="1965"/>
                    <a:pt x="179" y="1953"/>
                  </a:cubicBezTo>
                  <a:lnTo>
                    <a:pt x="179" y="1906"/>
                  </a:lnTo>
                  <a:cubicBezTo>
                    <a:pt x="179" y="1858"/>
                    <a:pt x="167" y="1822"/>
                    <a:pt x="167" y="1763"/>
                  </a:cubicBezTo>
                  <a:cubicBezTo>
                    <a:pt x="167" y="1703"/>
                    <a:pt x="155" y="1536"/>
                    <a:pt x="143" y="1465"/>
                  </a:cubicBezTo>
                  <a:cubicBezTo>
                    <a:pt x="143" y="1382"/>
                    <a:pt x="119" y="1358"/>
                    <a:pt x="119" y="1298"/>
                  </a:cubicBezTo>
                  <a:cubicBezTo>
                    <a:pt x="119" y="1239"/>
                    <a:pt x="143" y="1191"/>
                    <a:pt x="143" y="1144"/>
                  </a:cubicBezTo>
                  <a:lnTo>
                    <a:pt x="143" y="1001"/>
                  </a:lnTo>
                  <a:lnTo>
                    <a:pt x="143" y="846"/>
                  </a:lnTo>
                  <a:lnTo>
                    <a:pt x="143" y="703"/>
                  </a:lnTo>
                  <a:lnTo>
                    <a:pt x="143" y="548"/>
                  </a:lnTo>
                  <a:cubicBezTo>
                    <a:pt x="143" y="513"/>
                    <a:pt x="143" y="548"/>
                    <a:pt x="155" y="489"/>
                  </a:cubicBezTo>
                  <a:cubicBezTo>
                    <a:pt x="155" y="429"/>
                    <a:pt x="179" y="215"/>
                    <a:pt x="203" y="155"/>
                  </a:cubicBezTo>
                  <a:cubicBezTo>
                    <a:pt x="215" y="96"/>
                    <a:pt x="203" y="120"/>
                    <a:pt x="215" y="96"/>
                  </a:cubicBezTo>
                  <a:cubicBezTo>
                    <a:pt x="215" y="60"/>
                    <a:pt x="215" y="60"/>
                    <a:pt x="227" y="48"/>
                  </a:cubicBezTo>
                  <a:lnTo>
                    <a:pt x="22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25" name="Google Shape;20425;p28"/>
            <p:cNvSpPr/>
            <p:nvPr/>
          </p:nvSpPr>
          <p:spPr>
            <a:xfrm>
              <a:off x="3798075" y="4093050"/>
              <a:ext cx="4800" cy="50075"/>
            </a:xfrm>
            <a:custGeom>
              <a:avLst/>
              <a:gdLst/>
              <a:ahLst/>
              <a:cxnLst/>
              <a:rect l="l" t="t" r="r" b="b"/>
              <a:pathLst>
                <a:path w="192" h="2003" extrusionOk="0">
                  <a:moveTo>
                    <a:pt x="148" y="0"/>
                  </a:moveTo>
                  <a:cubicBezTo>
                    <a:pt x="138" y="0"/>
                    <a:pt x="132" y="6"/>
                    <a:pt x="132" y="18"/>
                  </a:cubicBezTo>
                  <a:cubicBezTo>
                    <a:pt x="120" y="42"/>
                    <a:pt x="120" y="54"/>
                    <a:pt x="108" y="101"/>
                  </a:cubicBezTo>
                  <a:cubicBezTo>
                    <a:pt x="108" y="161"/>
                    <a:pt x="96" y="328"/>
                    <a:pt x="96" y="387"/>
                  </a:cubicBezTo>
                  <a:lnTo>
                    <a:pt x="96" y="530"/>
                  </a:lnTo>
                  <a:cubicBezTo>
                    <a:pt x="96" y="578"/>
                    <a:pt x="72" y="637"/>
                    <a:pt x="72" y="685"/>
                  </a:cubicBezTo>
                  <a:cubicBezTo>
                    <a:pt x="72" y="744"/>
                    <a:pt x="60" y="768"/>
                    <a:pt x="60" y="828"/>
                  </a:cubicBezTo>
                  <a:lnTo>
                    <a:pt x="60" y="983"/>
                  </a:lnTo>
                  <a:cubicBezTo>
                    <a:pt x="60" y="1054"/>
                    <a:pt x="48" y="1209"/>
                    <a:pt x="25" y="1280"/>
                  </a:cubicBezTo>
                  <a:cubicBezTo>
                    <a:pt x="25" y="1352"/>
                    <a:pt x="48" y="1387"/>
                    <a:pt x="25" y="1423"/>
                  </a:cubicBezTo>
                  <a:cubicBezTo>
                    <a:pt x="25" y="1483"/>
                    <a:pt x="13" y="1530"/>
                    <a:pt x="13" y="1578"/>
                  </a:cubicBezTo>
                  <a:lnTo>
                    <a:pt x="13" y="1721"/>
                  </a:lnTo>
                  <a:lnTo>
                    <a:pt x="13" y="1875"/>
                  </a:lnTo>
                  <a:cubicBezTo>
                    <a:pt x="13" y="1899"/>
                    <a:pt x="1" y="1899"/>
                    <a:pt x="13" y="1935"/>
                  </a:cubicBezTo>
                  <a:cubicBezTo>
                    <a:pt x="13" y="1959"/>
                    <a:pt x="13" y="1959"/>
                    <a:pt x="48" y="1995"/>
                  </a:cubicBezTo>
                  <a:cubicBezTo>
                    <a:pt x="51" y="2000"/>
                    <a:pt x="57" y="2002"/>
                    <a:pt x="65" y="2002"/>
                  </a:cubicBezTo>
                  <a:cubicBezTo>
                    <a:pt x="90" y="2002"/>
                    <a:pt x="132" y="1977"/>
                    <a:pt x="132" y="1959"/>
                  </a:cubicBezTo>
                  <a:cubicBezTo>
                    <a:pt x="156" y="1935"/>
                    <a:pt x="156" y="1947"/>
                    <a:pt x="156" y="1935"/>
                  </a:cubicBezTo>
                  <a:lnTo>
                    <a:pt x="156" y="1887"/>
                  </a:lnTo>
                  <a:lnTo>
                    <a:pt x="156" y="1745"/>
                  </a:lnTo>
                  <a:lnTo>
                    <a:pt x="156" y="1590"/>
                  </a:lnTo>
                  <a:lnTo>
                    <a:pt x="156" y="1447"/>
                  </a:lnTo>
                  <a:cubicBezTo>
                    <a:pt x="156" y="1399"/>
                    <a:pt x="132" y="1340"/>
                    <a:pt x="156" y="1292"/>
                  </a:cubicBezTo>
                  <a:cubicBezTo>
                    <a:pt x="156" y="1244"/>
                    <a:pt x="179" y="1185"/>
                    <a:pt x="179" y="1149"/>
                  </a:cubicBezTo>
                  <a:lnTo>
                    <a:pt x="179" y="994"/>
                  </a:lnTo>
                  <a:lnTo>
                    <a:pt x="179" y="852"/>
                  </a:lnTo>
                  <a:lnTo>
                    <a:pt x="179" y="697"/>
                  </a:lnTo>
                  <a:lnTo>
                    <a:pt x="179" y="554"/>
                  </a:lnTo>
                  <a:lnTo>
                    <a:pt x="179" y="494"/>
                  </a:lnTo>
                  <a:cubicBezTo>
                    <a:pt x="179" y="435"/>
                    <a:pt x="179" y="209"/>
                    <a:pt x="191" y="161"/>
                  </a:cubicBezTo>
                  <a:lnTo>
                    <a:pt x="191" y="101"/>
                  </a:lnTo>
                  <a:lnTo>
                    <a:pt x="191" y="54"/>
                  </a:lnTo>
                  <a:lnTo>
                    <a:pt x="191" y="18"/>
                  </a:lnTo>
                  <a:cubicBezTo>
                    <a:pt x="173" y="6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26" name="Google Shape;20426;p28"/>
            <p:cNvSpPr/>
            <p:nvPr/>
          </p:nvSpPr>
          <p:spPr>
            <a:xfrm>
              <a:off x="3809100" y="4061025"/>
              <a:ext cx="5075" cy="56475"/>
            </a:xfrm>
            <a:custGeom>
              <a:avLst/>
              <a:gdLst/>
              <a:ahLst/>
              <a:cxnLst/>
              <a:rect l="l" t="t" r="r" b="b"/>
              <a:pathLst>
                <a:path w="203" h="2259" extrusionOk="0">
                  <a:moveTo>
                    <a:pt x="175" y="0"/>
                  </a:moveTo>
                  <a:cubicBezTo>
                    <a:pt x="170" y="0"/>
                    <a:pt x="167" y="4"/>
                    <a:pt x="167" y="13"/>
                  </a:cubicBezTo>
                  <a:cubicBezTo>
                    <a:pt x="155" y="49"/>
                    <a:pt x="155" y="73"/>
                    <a:pt x="143" y="120"/>
                  </a:cubicBezTo>
                  <a:cubicBezTo>
                    <a:pt x="143" y="168"/>
                    <a:pt x="119" y="228"/>
                    <a:pt x="119" y="287"/>
                  </a:cubicBezTo>
                  <a:cubicBezTo>
                    <a:pt x="119" y="323"/>
                    <a:pt x="107" y="406"/>
                    <a:pt x="107" y="442"/>
                  </a:cubicBezTo>
                  <a:lnTo>
                    <a:pt x="107" y="609"/>
                  </a:lnTo>
                  <a:cubicBezTo>
                    <a:pt x="107" y="668"/>
                    <a:pt x="96" y="716"/>
                    <a:pt x="96" y="775"/>
                  </a:cubicBezTo>
                  <a:cubicBezTo>
                    <a:pt x="96" y="835"/>
                    <a:pt x="84" y="882"/>
                    <a:pt x="84" y="942"/>
                  </a:cubicBezTo>
                  <a:lnTo>
                    <a:pt x="84" y="1121"/>
                  </a:lnTo>
                  <a:cubicBezTo>
                    <a:pt x="84" y="1192"/>
                    <a:pt x="60" y="1371"/>
                    <a:pt x="48" y="1442"/>
                  </a:cubicBezTo>
                  <a:lnTo>
                    <a:pt x="48" y="1621"/>
                  </a:lnTo>
                  <a:cubicBezTo>
                    <a:pt x="48" y="1680"/>
                    <a:pt x="36" y="1740"/>
                    <a:pt x="36" y="1787"/>
                  </a:cubicBezTo>
                  <a:lnTo>
                    <a:pt x="36" y="1954"/>
                  </a:lnTo>
                  <a:cubicBezTo>
                    <a:pt x="36" y="1990"/>
                    <a:pt x="36" y="2073"/>
                    <a:pt x="24" y="2109"/>
                  </a:cubicBezTo>
                  <a:cubicBezTo>
                    <a:pt x="24" y="2156"/>
                    <a:pt x="0" y="2156"/>
                    <a:pt x="24" y="2192"/>
                  </a:cubicBezTo>
                  <a:cubicBezTo>
                    <a:pt x="24" y="2216"/>
                    <a:pt x="24" y="2216"/>
                    <a:pt x="48" y="2252"/>
                  </a:cubicBezTo>
                  <a:cubicBezTo>
                    <a:pt x="50" y="2256"/>
                    <a:pt x="55" y="2258"/>
                    <a:pt x="61" y="2258"/>
                  </a:cubicBezTo>
                  <a:cubicBezTo>
                    <a:pt x="89" y="2258"/>
                    <a:pt x="143" y="2223"/>
                    <a:pt x="143" y="2204"/>
                  </a:cubicBezTo>
                  <a:cubicBezTo>
                    <a:pt x="155" y="2168"/>
                    <a:pt x="155" y="2192"/>
                    <a:pt x="155" y="2168"/>
                  </a:cubicBezTo>
                  <a:lnTo>
                    <a:pt x="155" y="2133"/>
                  </a:lnTo>
                  <a:lnTo>
                    <a:pt x="155" y="1966"/>
                  </a:lnTo>
                  <a:lnTo>
                    <a:pt x="155" y="1799"/>
                  </a:lnTo>
                  <a:lnTo>
                    <a:pt x="155" y="1632"/>
                  </a:lnTo>
                  <a:lnTo>
                    <a:pt x="155" y="1478"/>
                  </a:lnTo>
                  <a:cubicBezTo>
                    <a:pt x="155" y="1418"/>
                    <a:pt x="179" y="1359"/>
                    <a:pt x="179" y="1311"/>
                  </a:cubicBezTo>
                  <a:lnTo>
                    <a:pt x="179" y="1144"/>
                  </a:lnTo>
                  <a:lnTo>
                    <a:pt x="179" y="978"/>
                  </a:lnTo>
                  <a:lnTo>
                    <a:pt x="179" y="823"/>
                  </a:lnTo>
                  <a:lnTo>
                    <a:pt x="179" y="656"/>
                  </a:lnTo>
                  <a:lnTo>
                    <a:pt x="179" y="585"/>
                  </a:lnTo>
                  <a:cubicBezTo>
                    <a:pt x="179" y="525"/>
                    <a:pt x="179" y="263"/>
                    <a:pt x="203" y="204"/>
                  </a:cubicBezTo>
                  <a:lnTo>
                    <a:pt x="203" y="132"/>
                  </a:lnTo>
                  <a:lnTo>
                    <a:pt x="203" y="73"/>
                  </a:lnTo>
                  <a:lnTo>
                    <a:pt x="203" y="25"/>
                  </a:lnTo>
                  <a:cubicBezTo>
                    <a:pt x="195" y="10"/>
                    <a:pt x="183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27" name="Google Shape;20427;p28"/>
            <p:cNvSpPr/>
            <p:nvPr/>
          </p:nvSpPr>
          <p:spPr>
            <a:xfrm>
              <a:off x="3819525" y="4046450"/>
              <a:ext cx="9525" cy="38375"/>
            </a:xfrm>
            <a:custGeom>
              <a:avLst/>
              <a:gdLst/>
              <a:ahLst/>
              <a:cxnLst/>
              <a:rect l="l" t="t" r="r" b="b"/>
              <a:pathLst>
                <a:path w="381" h="1535" extrusionOk="0">
                  <a:moveTo>
                    <a:pt x="357" y="1"/>
                  </a:moveTo>
                  <a:cubicBezTo>
                    <a:pt x="345" y="37"/>
                    <a:pt x="345" y="37"/>
                    <a:pt x="333" y="49"/>
                  </a:cubicBezTo>
                  <a:cubicBezTo>
                    <a:pt x="321" y="60"/>
                    <a:pt x="298" y="72"/>
                    <a:pt x="298" y="108"/>
                  </a:cubicBezTo>
                  <a:cubicBezTo>
                    <a:pt x="298" y="132"/>
                    <a:pt x="286" y="180"/>
                    <a:pt x="274" y="215"/>
                  </a:cubicBezTo>
                  <a:cubicBezTo>
                    <a:pt x="262" y="239"/>
                    <a:pt x="262" y="287"/>
                    <a:pt x="238" y="310"/>
                  </a:cubicBezTo>
                  <a:cubicBezTo>
                    <a:pt x="226" y="346"/>
                    <a:pt x="226" y="394"/>
                    <a:pt x="226" y="430"/>
                  </a:cubicBezTo>
                  <a:cubicBezTo>
                    <a:pt x="214" y="477"/>
                    <a:pt x="202" y="513"/>
                    <a:pt x="202" y="537"/>
                  </a:cubicBezTo>
                  <a:cubicBezTo>
                    <a:pt x="179" y="584"/>
                    <a:pt x="179" y="608"/>
                    <a:pt x="167" y="656"/>
                  </a:cubicBezTo>
                  <a:cubicBezTo>
                    <a:pt x="155" y="703"/>
                    <a:pt x="155" y="715"/>
                    <a:pt x="155" y="775"/>
                  </a:cubicBezTo>
                  <a:cubicBezTo>
                    <a:pt x="143" y="822"/>
                    <a:pt x="107" y="942"/>
                    <a:pt x="95" y="977"/>
                  </a:cubicBezTo>
                  <a:cubicBezTo>
                    <a:pt x="83" y="1025"/>
                    <a:pt x="95" y="1061"/>
                    <a:pt x="83" y="1096"/>
                  </a:cubicBezTo>
                  <a:cubicBezTo>
                    <a:pt x="60" y="1144"/>
                    <a:pt x="48" y="1180"/>
                    <a:pt x="48" y="1203"/>
                  </a:cubicBezTo>
                  <a:cubicBezTo>
                    <a:pt x="36" y="1251"/>
                    <a:pt x="36" y="1275"/>
                    <a:pt x="36" y="1323"/>
                  </a:cubicBezTo>
                  <a:cubicBezTo>
                    <a:pt x="36" y="1358"/>
                    <a:pt x="24" y="1418"/>
                    <a:pt x="24" y="1430"/>
                  </a:cubicBezTo>
                  <a:cubicBezTo>
                    <a:pt x="24" y="1465"/>
                    <a:pt x="0" y="1465"/>
                    <a:pt x="0" y="1477"/>
                  </a:cubicBezTo>
                  <a:cubicBezTo>
                    <a:pt x="0" y="1489"/>
                    <a:pt x="0" y="1489"/>
                    <a:pt x="24" y="1513"/>
                  </a:cubicBezTo>
                  <a:cubicBezTo>
                    <a:pt x="29" y="1528"/>
                    <a:pt x="44" y="1535"/>
                    <a:pt x="61" y="1535"/>
                  </a:cubicBezTo>
                  <a:cubicBezTo>
                    <a:pt x="85" y="1535"/>
                    <a:pt x="112" y="1522"/>
                    <a:pt x="119" y="1501"/>
                  </a:cubicBezTo>
                  <a:cubicBezTo>
                    <a:pt x="143" y="1489"/>
                    <a:pt x="143" y="1501"/>
                    <a:pt x="143" y="1477"/>
                  </a:cubicBezTo>
                  <a:lnTo>
                    <a:pt x="143" y="1442"/>
                  </a:lnTo>
                  <a:cubicBezTo>
                    <a:pt x="143" y="1418"/>
                    <a:pt x="155" y="1370"/>
                    <a:pt x="155" y="1334"/>
                  </a:cubicBezTo>
                  <a:cubicBezTo>
                    <a:pt x="155" y="1311"/>
                    <a:pt x="167" y="1263"/>
                    <a:pt x="167" y="1215"/>
                  </a:cubicBezTo>
                  <a:cubicBezTo>
                    <a:pt x="167" y="1192"/>
                    <a:pt x="179" y="1144"/>
                    <a:pt x="179" y="1096"/>
                  </a:cubicBezTo>
                  <a:cubicBezTo>
                    <a:pt x="179" y="1061"/>
                    <a:pt x="179" y="1025"/>
                    <a:pt x="202" y="977"/>
                  </a:cubicBezTo>
                  <a:cubicBezTo>
                    <a:pt x="202" y="942"/>
                    <a:pt x="226" y="906"/>
                    <a:pt x="238" y="882"/>
                  </a:cubicBezTo>
                  <a:cubicBezTo>
                    <a:pt x="238" y="834"/>
                    <a:pt x="238" y="799"/>
                    <a:pt x="262" y="763"/>
                  </a:cubicBezTo>
                  <a:cubicBezTo>
                    <a:pt x="262" y="715"/>
                    <a:pt x="274" y="680"/>
                    <a:pt x="274" y="644"/>
                  </a:cubicBezTo>
                  <a:cubicBezTo>
                    <a:pt x="274" y="596"/>
                    <a:pt x="274" y="561"/>
                    <a:pt x="286" y="525"/>
                  </a:cubicBezTo>
                  <a:cubicBezTo>
                    <a:pt x="286" y="489"/>
                    <a:pt x="298" y="441"/>
                    <a:pt x="298" y="406"/>
                  </a:cubicBezTo>
                  <a:cubicBezTo>
                    <a:pt x="298" y="370"/>
                    <a:pt x="298" y="406"/>
                    <a:pt x="321" y="358"/>
                  </a:cubicBezTo>
                  <a:cubicBezTo>
                    <a:pt x="321" y="310"/>
                    <a:pt x="345" y="156"/>
                    <a:pt x="357" y="108"/>
                  </a:cubicBezTo>
                  <a:cubicBezTo>
                    <a:pt x="381" y="60"/>
                    <a:pt x="357" y="72"/>
                    <a:pt x="357" y="60"/>
                  </a:cubicBezTo>
                  <a:lnTo>
                    <a:pt x="357" y="37"/>
                  </a:lnTo>
                  <a:lnTo>
                    <a:pt x="35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28" name="Google Shape;20428;p28"/>
            <p:cNvSpPr/>
            <p:nvPr/>
          </p:nvSpPr>
          <p:spPr>
            <a:xfrm>
              <a:off x="3835000" y="4038425"/>
              <a:ext cx="7150" cy="32575"/>
            </a:xfrm>
            <a:custGeom>
              <a:avLst/>
              <a:gdLst/>
              <a:ahLst/>
              <a:cxnLst/>
              <a:rect l="l" t="t" r="r" b="b"/>
              <a:pathLst>
                <a:path w="286" h="1303" extrusionOk="0">
                  <a:moveTo>
                    <a:pt x="262" y="0"/>
                  </a:moveTo>
                  <a:cubicBezTo>
                    <a:pt x="262" y="24"/>
                    <a:pt x="250" y="24"/>
                    <a:pt x="250" y="24"/>
                  </a:cubicBezTo>
                  <a:cubicBezTo>
                    <a:pt x="238" y="36"/>
                    <a:pt x="226" y="60"/>
                    <a:pt x="226" y="84"/>
                  </a:cubicBezTo>
                  <a:cubicBezTo>
                    <a:pt x="226" y="120"/>
                    <a:pt x="203" y="143"/>
                    <a:pt x="203" y="179"/>
                  </a:cubicBezTo>
                  <a:cubicBezTo>
                    <a:pt x="203" y="203"/>
                    <a:pt x="191" y="239"/>
                    <a:pt x="191" y="262"/>
                  </a:cubicBezTo>
                  <a:cubicBezTo>
                    <a:pt x="191" y="298"/>
                    <a:pt x="191" y="322"/>
                    <a:pt x="179" y="370"/>
                  </a:cubicBezTo>
                  <a:cubicBezTo>
                    <a:pt x="179" y="393"/>
                    <a:pt x="155" y="429"/>
                    <a:pt x="143" y="453"/>
                  </a:cubicBezTo>
                  <a:cubicBezTo>
                    <a:pt x="143" y="489"/>
                    <a:pt x="131" y="512"/>
                    <a:pt x="131" y="548"/>
                  </a:cubicBezTo>
                  <a:cubicBezTo>
                    <a:pt x="131" y="572"/>
                    <a:pt x="131" y="608"/>
                    <a:pt x="119" y="655"/>
                  </a:cubicBezTo>
                  <a:cubicBezTo>
                    <a:pt x="95" y="691"/>
                    <a:pt x="83" y="786"/>
                    <a:pt x="72" y="834"/>
                  </a:cubicBezTo>
                  <a:cubicBezTo>
                    <a:pt x="60" y="870"/>
                    <a:pt x="72" y="893"/>
                    <a:pt x="72" y="929"/>
                  </a:cubicBezTo>
                  <a:cubicBezTo>
                    <a:pt x="72" y="965"/>
                    <a:pt x="60" y="989"/>
                    <a:pt x="36" y="1024"/>
                  </a:cubicBezTo>
                  <a:cubicBezTo>
                    <a:pt x="36" y="1048"/>
                    <a:pt x="36" y="1084"/>
                    <a:pt x="24" y="1132"/>
                  </a:cubicBezTo>
                  <a:cubicBezTo>
                    <a:pt x="24" y="1155"/>
                    <a:pt x="12" y="1203"/>
                    <a:pt x="12" y="1215"/>
                  </a:cubicBezTo>
                  <a:cubicBezTo>
                    <a:pt x="12" y="1251"/>
                    <a:pt x="0" y="1227"/>
                    <a:pt x="0" y="1263"/>
                  </a:cubicBezTo>
                  <a:cubicBezTo>
                    <a:pt x="0" y="1274"/>
                    <a:pt x="0" y="1274"/>
                    <a:pt x="12" y="1286"/>
                  </a:cubicBezTo>
                  <a:cubicBezTo>
                    <a:pt x="17" y="1297"/>
                    <a:pt x="35" y="1303"/>
                    <a:pt x="52" y="1303"/>
                  </a:cubicBezTo>
                  <a:cubicBezTo>
                    <a:pt x="74" y="1303"/>
                    <a:pt x="95" y="1294"/>
                    <a:pt x="95" y="1274"/>
                  </a:cubicBezTo>
                  <a:cubicBezTo>
                    <a:pt x="107" y="1268"/>
                    <a:pt x="113" y="1268"/>
                    <a:pt x="116" y="1268"/>
                  </a:cubicBezTo>
                  <a:cubicBezTo>
                    <a:pt x="119" y="1268"/>
                    <a:pt x="119" y="1268"/>
                    <a:pt x="119" y="1263"/>
                  </a:cubicBezTo>
                  <a:lnTo>
                    <a:pt x="119" y="1227"/>
                  </a:lnTo>
                  <a:cubicBezTo>
                    <a:pt x="119" y="1215"/>
                    <a:pt x="119" y="1167"/>
                    <a:pt x="131" y="1143"/>
                  </a:cubicBezTo>
                  <a:cubicBezTo>
                    <a:pt x="131" y="1108"/>
                    <a:pt x="143" y="1084"/>
                    <a:pt x="143" y="1048"/>
                  </a:cubicBezTo>
                  <a:cubicBezTo>
                    <a:pt x="143" y="1024"/>
                    <a:pt x="143" y="989"/>
                    <a:pt x="155" y="953"/>
                  </a:cubicBezTo>
                  <a:lnTo>
                    <a:pt x="155" y="846"/>
                  </a:lnTo>
                  <a:cubicBezTo>
                    <a:pt x="155" y="810"/>
                    <a:pt x="191" y="786"/>
                    <a:pt x="191" y="751"/>
                  </a:cubicBezTo>
                  <a:lnTo>
                    <a:pt x="191" y="655"/>
                  </a:lnTo>
                  <a:cubicBezTo>
                    <a:pt x="191" y="620"/>
                    <a:pt x="203" y="596"/>
                    <a:pt x="203" y="548"/>
                  </a:cubicBezTo>
                  <a:lnTo>
                    <a:pt x="203" y="441"/>
                  </a:lnTo>
                  <a:cubicBezTo>
                    <a:pt x="203" y="405"/>
                    <a:pt x="203" y="370"/>
                    <a:pt x="226" y="358"/>
                  </a:cubicBezTo>
                  <a:cubicBezTo>
                    <a:pt x="226" y="322"/>
                    <a:pt x="226" y="358"/>
                    <a:pt x="238" y="310"/>
                  </a:cubicBezTo>
                  <a:cubicBezTo>
                    <a:pt x="238" y="274"/>
                    <a:pt x="262" y="131"/>
                    <a:pt x="262" y="96"/>
                  </a:cubicBezTo>
                  <a:cubicBezTo>
                    <a:pt x="286" y="72"/>
                    <a:pt x="262" y="72"/>
                    <a:pt x="262" y="60"/>
                  </a:cubicBezTo>
                  <a:lnTo>
                    <a:pt x="262" y="24"/>
                  </a:lnTo>
                  <a:lnTo>
                    <a:pt x="262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29" name="Google Shape;20429;p28"/>
            <p:cNvSpPr/>
            <p:nvPr/>
          </p:nvSpPr>
          <p:spPr>
            <a:xfrm>
              <a:off x="3848375" y="4026975"/>
              <a:ext cx="6275" cy="32975"/>
            </a:xfrm>
            <a:custGeom>
              <a:avLst/>
              <a:gdLst/>
              <a:ahLst/>
              <a:cxnLst/>
              <a:rect l="l" t="t" r="r" b="b"/>
              <a:pathLst>
                <a:path w="251" h="1319" extrusionOk="0">
                  <a:moveTo>
                    <a:pt x="235" y="0"/>
                  </a:moveTo>
                  <a:cubicBezTo>
                    <a:pt x="233" y="0"/>
                    <a:pt x="230" y="3"/>
                    <a:pt x="227" y="6"/>
                  </a:cubicBezTo>
                  <a:cubicBezTo>
                    <a:pt x="203" y="18"/>
                    <a:pt x="191" y="42"/>
                    <a:pt x="191" y="54"/>
                  </a:cubicBezTo>
                  <a:cubicBezTo>
                    <a:pt x="180" y="77"/>
                    <a:pt x="156" y="113"/>
                    <a:pt x="156" y="137"/>
                  </a:cubicBezTo>
                  <a:cubicBezTo>
                    <a:pt x="144" y="173"/>
                    <a:pt x="144" y="197"/>
                    <a:pt x="132" y="232"/>
                  </a:cubicBezTo>
                  <a:cubicBezTo>
                    <a:pt x="120" y="256"/>
                    <a:pt x="120" y="292"/>
                    <a:pt x="120" y="339"/>
                  </a:cubicBezTo>
                  <a:cubicBezTo>
                    <a:pt x="96" y="363"/>
                    <a:pt x="84" y="399"/>
                    <a:pt x="84" y="423"/>
                  </a:cubicBezTo>
                  <a:cubicBezTo>
                    <a:pt x="72" y="458"/>
                    <a:pt x="72" y="482"/>
                    <a:pt x="60" y="530"/>
                  </a:cubicBezTo>
                  <a:cubicBezTo>
                    <a:pt x="60" y="554"/>
                    <a:pt x="60" y="589"/>
                    <a:pt x="37" y="637"/>
                  </a:cubicBezTo>
                  <a:cubicBezTo>
                    <a:pt x="37" y="661"/>
                    <a:pt x="25" y="697"/>
                    <a:pt x="25" y="732"/>
                  </a:cubicBezTo>
                  <a:cubicBezTo>
                    <a:pt x="25" y="768"/>
                    <a:pt x="13" y="792"/>
                    <a:pt x="13" y="839"/>
                  </a:cubicBezTo>
                  <a:lnTo>
                    <a:pt x="13" y="947"/>
                  </a:lnTo>
                  <a:cubicBezTo>
                    <a:pt x="13" y="970"/>
                    <a:pt x="1" y="1006"/>
                    <a:pt x="1" y="1054"/>
                  </a:cubicBezTo>
                  <a:lnTo>
                    <a:pt x="1" y="1149"/>
                  </a:lnTo>
                  <a:lnTo>
                    <a:pt x="1" y="1244"/>
                  </a:lnTo>
                  <a:lnTo>
                    <a:pt x="1" y="1292"/>
                  </a:lnTo>
                  <a:cubicBezTo>
                    <a:pt x="1" y="1304"/>
                    <a:pt x="1" y="1304"/>
                    <a:pt x="25" y="1316"/>
                  </a:cubicBezTo>
                  <a:cubicBezTo>
                    <a:pt x="32" y="1318"/>
                    <a:pt x="39" y="1319"/>
                    <a:pt x="47" y="1319"/>
                  </a:cubicBezTo>
                  <a:cubicBezTo>
                    <a:pt x="81" y="1319"/>
                    <a:pt x="120" y="1302"/>
                    <a:pt x="120" y="1292"/>
                  </a:cubicBezTo>
                  <a:lnTo>
                    <a:pt x="132" y="1268"/>
                  </a:lnTo>
                  <a:lnTo>
                    <a:pt x="132" y="1244"/>
                  </a:lnTo>
                  <a:cubicBezTo>
                    <a:pt x="132" y="1232"/>
                    <a:pt x="120" y="1185"/>
                    <a:pt x="120" y="1149"/>
                  </a:cubicBezTo>
                  <a:lnTo>
                    <a:pt x="120" y="1066"/>
                  </a:lnTo>
                  <a:lnTo>
                    <a:pt x="120" y="970"/>
                  </a:lnTo>
                  <a:cubicBezTo>
                    <a:pt x="120" y="947"/>
                    <a:pt x="96" y="911"/>
                    <a:pt x="96" y="887"/>
                  </a:cubicBezTo>
                  <a:cubicBezTo>
                    <a:pt x="96" y="851"/>
                    <a:pt x="120" y="828"/>
                    <a:pt x="132" y="792"/>
                  </a:cubicBezTo>
                  <a:lnTo>
                    <a:pt x="132" y="708"/>
                  </a:lnTo>
                  <a:cubicBezTo>
                    <a:pt x="132" y="673"/>
                    <a:pt x="132" y="649"/>
                    <a:pt x="144" y="613"/>
                  </a:cubicBezTo>
                  <a:lnTo>
                    <a:pt x="144" y="530"/>
                  </a:lnTo>
                  <a:cubicBezTo>
                    <a:pt x="144" y="494"/>
                    <a:pt x="144" y="458"/>
                    <a:pt x="156" y="435"/>
                  </a:cubicBezTo>
                  <a:cubicBezTo>
                    <a:pt x="156" y="411"/>
                    <a:pt x="156" y="435"/>
                    <a:pt x="180" y="399"/>
                  </a:cubicBezTo>
                  <a:cubicBezTo>
                    <a:pt x="180" y="363"/>
                    <a:pt x="215" y="220"/>
                    <a:pt x="215" y="185"/>
                  </a:cubicBezTo>
                  <a:cubicBezTo>
                    <a:pt x="239" y="161"/>
                    <a:pt x="215" y="173"/>
                    <a:pt x="239" y="137"/>
                  </a:cubicBezTo>
                  <a:cubicBezTo>
                    <a:pt x="239" y="125"/>
                    <a:pt x="251" y="125"/>
                    <a:pt x="251" y="113"/>
                  </a:cubicBezTo>
                  <a:lnTo>
                    <a:pt x="251" y="77"/>
                  </a:lnTo>
                  <a:cubicBezTo>
                    <a:pt x="242" y="17"/>
                    <a:pt x="240" y="0"/>
                    <a:pt x="2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30" name="Google Shape;20430;p28"/>
            <p:cNvSpPr/>
            <p:nvPr/>
          </p:nvSpPr>
          <p:spPr>
            <a:xfrm>
              <a:off x="3860300" y="4013725"/>
              <a:ext cx="6575" cy="25100"/>
            </a:xfrm>
            <a:custGeom>
              <a:avLst/>
              <a:gdLst/>
              <a:ahLst/>
              <a:cxnLst/>
              <a:rect l="l" t="t" r="r" b="b"/>
              <a:pathLst>
                <a:path w="263" h="1004" extrusionOk="0">
                  <a:moveTo>
                    <a:pt x="262" y="0"/>
                  </a:moveTo>
                  <a:cubicBezTo>
                    <a:pt x="262" y="18"/>
                    <a:pt x="262" y="29"/>
                    <a:pt x="261" y="36"/>
                  </a:cubicBezTo>
                  <a:lnTo>
                    <a:pt x="261" y="36"/>
                  </a:lnTo>
                  <a:cubicBezTo>
                    <a:pt x="262" y="36"/>
                    <a:pt x="262" y="36"/>
                    <a:pt x="262" y="36"/>
                  </a:cubicBezTo>
                  <a:lnTo>
                    <a:pt x="262" y="0"/>
                  </a:lnTo>
                  <a:close/>
                  <a:moveTo>
                    <a:pt x="261" y="36"/>
                  </a:moveTo>
                  <a:cubicBezTo>
                    <a:pt x="259" y="36"/>
                    <a:pt x="250" y="38"/>
                    <a:pt x="250" y="48"/>
                  </a:cubicBezTo>
                  <a:cubicBezTo>
                    <a:pt x="258" y="48"/>
                    <a:pt x="260" y="48"/>
                    <a:pt x="261" y="36"/>
                  </a:cubicBezTo>
                  <a:close/>
                  <a:moveTo>
                    <a:pt x="250" y="48"/>
                  </a:moveTo>
                  <a:cubicBezTo>
                    <a:pt x="238" y="48"/>
                    <a:pt x="226" y="60"/>
                    <a:pt x="203" y="72"/>
                  </a:cubicBezTo>
                  <a:cubicBezTo>
                    <a:pt x="191" y="95"/>
                    <a:pt x="179" y="119"/>
                    <a:pt x="167" y="131"/>
                  </a:cubicBezTo>
                  <a:cubicBezTo>
                    <a:pt x="143" y="155"/>
                    <a:pt x="143" y="179"/>
                    <a:pt x="131" y="215"/>
                  </a:cubicBezTo>
                  <a:cubicBezTo>
                    <a:pt x="119" y="238"/>
                    <a:pt x="119" y="250"/>
                    <a:pt x="107" y="286"/>
                  </a:cubicBezTo>
                  <a:cubicBezTo>
                    <a:pt x="84" y="310"/>
                    <a:pt x="72" y="334"/>
                    <a:pt x="72" y="357"/>
                  </a:cubicBezTo>
                  <a:cubicBezTo>
                    <a:pt x="60" y="393"/>
                    <a:pt x="60" y="405"/>
                    <a:pt x="48" y="429"/>
                  </a:cubicBezTo>
                  <a:cubicBezTo>
                    <a:pt x="48" y="465"/>
                    <a:pt x="48" y="476"/>
                    <a:pt x="24" y="512"/>
                  </a:cubicBezTo>
                  <a:cubicBezTo>
                    <a:pt x="24" y="536"/>
                    <a:pt x="12" y="548"/>
                    <a:pt x="12" y="584"/>
                  </a:cubicBezTo>
                  <a:cubicBezTo>
                    <a:pt x="12" y="607"/>
                    <a:pt x="0" y="631"/>
                    <a:pt x="0" y="655"/>
                  </a:cubicBezTo>
                  <a:cubicBezTo>
                    <a:pt x="0" y="691"/>
                    <a:pt x="12" y="715"/>
                    <a:pt x="12" y="727"/>
                  </a:cubicBezTo>
                  <a:cubicBezTo>
                    <a:pt x="12" y="762"/>
                    <a:pt x="0" y="786"/>
                    <a:pt x="12" y="810"/>
                  </a:cubicBezTo>
                  <a:cubicBezTo>
                    <a:pt x="12" y="834"/>
                    <a:pt x="24" y="869"/>
                    <a:pt x="24" y="881"/>
                  </a:cubicBezTo>
                  <a:cubicBezTo>
                    <a:pt x="24" y="905"/>
                    <a:pt x="24" y="941"/>
                    <a:pt x="48" y="953"/>
                  </a:cubicBezTo>
                  <a:lnTo>
                    <a:pt x="48" y="988"/>
                  </a:lnTo>
                  <a:cubicBezTo>
                    <a:pt x="48" y="1000"/>
                    <a:pt x="60" y="1000"/>
                    <a:pt x="72" y="1000"/>
                  </a:cubicBezTo>
                  <a:cubicBezTo>
                    <a:pt x="74" y="1002"/>
                    <a:pt x="77" y="1003"/>
                    <a:pt x="82" y="1003"/>
                  </a:cubicBezTo>
                  <a:cubicBezTo>
                    <a:pt x="103" y="1003"/>
                    <a:pt x="147" y="982"/>
                    <a:pt x="167" y="953"/>
                  </a:cubicBezTo>
                  <a:cubicBezTo>
                    <a:pt x="173" y="947"/>
                    <a:pt x="176" y="947"/>
                    <a:pt x="177" y="947"/>
                  </a:cubicBezTo>
                  <a:cubicBezTo>
                    <a:pt x="179" y="947"/>
                    <a:pt x="179" y="947"/>
                    <a:pt x="179" y="941"/>
                  </a:cubicBezTo>
                  <a:lnTo>
                    <a:pt x="179" y="929"/>
                  </a:lnTo>
                  <a:cubicBezTo>
                    <a:pt x="179" y="905"/>
                    <a:pt x="167" y="881"/>
                    <a:pt x="167" y="846"/>
                  </a:cubicBezTo>
                  <a:cubicBezTo>
                    <a:pt x="167" y="834"/>
                    <a:pt x="167" y="810"/>
                    <a:pt x="143" y="774"/>
                  </a:cubicBezTo>
                  <a:cubicBezTo>
                    <a:pt x="143" y="750"/>
                    <a:pt x="131" y="727"/>
                    <a:pt x="131" y="703"/>
                  </a:cubicBezTo>
                  <a:cubicBezTo>
                    <a:pt x="131" y="667"/>
                    <a:pt x="119" y="655"/>
                    <a:pt x="119" y="631"/>
                  </a:cubicBezTo>
                  <a:cubicBezTo>
                    <a:pt x="119" y="596"/>
                    <a:pt x="131" y="584"/>
                    <a:pt x="131" y="548"/>
                  </a:cubicBezTo>
                  <a:lnTo>
                    <a:pt x="131" y="476"/>
                  </a:lnTo>
                  <a:cubicBezTo>
                    <a:pt x="131" y="453"/>
                    <a:pt x="131" y="429"/>
                    <a:pt x="143" y="405"/>
                  </a:cubicBezTo>
                  <a:lnTo>
                    <a:pt x="143" y="334"/>
                  </a:lnTo>
                  <a:cubicBezTo>
                    <a:pt x="143" y="298"/>
                    <a:pt x="167" y="286"/>
                    <a:pt x="167" y="250"/>
                  </a:cubicBezTo>
                  <a:cubicBezTo>
                    <a:pt x="167" y="238"/>
                    <a:pt x="167" y="250"/>
                    <a:pt x="179" y="226"/>
                  </a:cubicBezTo>
                  <a:cubicBezTo>
                    <a:pt x="179" y="191"/>
                    <a:pt x="226" y="95"/>
                    <a:pt x="238" y="72"/>
                  </a:cubicBezTo>
                  <a:cubicBezTo>
                    <a:pt x="250" y="48"/>
                    <a:pt x="238" y="60"/>
                    <a:pt x="250" y="4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31" name="Google Shape;20431;p28"/>
            <p:cNvSpPr/>
            <p:nvPr/>
          </p:nvSpPr>
          <p:spPr>
            <a:xfrm>
              <a:off x="3874575" y="4003300"/>
              <a:ext cx="8075" cy="22275"/>
            </a:xfrm>
            <a:custGeom>
              <a:avLst/>
              <a:gdLst/>
              <a:ahLst/>
              <a:cxnLst/>
              <a:rect l="l" t="t" r="r" b="b"/>
              <a:pathLst>
                <a:path w="323" h="891" extrusionOk="0">
                  <a:moveTo>
                    <a:pt x="286" y="1"/>
                  </a:moveTo>
                  <a:lnTo>
                    <a:pt x="286" y="12"/>
                  </a:lnTo>
                  <a:lnTo>
                    <a:pt x="286" y="24"/>
                  </a:lnTo>
                  <a:cubicBezTo>
                    <a:pt x="286" y="37"/>
                    <a:pt x="293" y="36"/>
                    <a:pt x="296" y="38"/>
                  </a:cubicBezTo>
                  <a:lnTo>
                    <a:pt x="296" y="38"/>
                  </a:lnTo>
                  <a:cubicBezTo>
                    <a:pt x="300" y="37"/>
                    <a:pt x="305" y="36"/>
                    <a:pt x="310" y="36"/>
                  </a:cubicBezTo>
                  <a:cubicBezTo>
                    <a:pt x="322" y="12"/>
                    <a:pt x="322" y="36"/>
                    <a:pt x="286" y="1"/>
                  </a:cubicBezTo>
                  <a:close/>
                  <a:moveTo>
                    <a:pt x="296" y="38"/>
                  </a:moveTo>
                  <a:cubicBezTo>
                    <a:pt x="282" y="42"/>
                    <a:pt x="275" y="51"/>
                    <a:pt x="275" y="60"/>
                  </a:cubicBezTo>
                  <a:cubicBezTo>
                    <a:pt x="275" y="72"/>
                    <a:pt x="263" y="108"/>
                    <a:pt x="239" y="120"/>
                  </a:cubicBezTo>
                  <a:cubicBezTo>
                    <a:pt x="239" y="131"/>
                    <a:pt x="227" y="167"/>
                    <a:pt x="227" y="179"/>
                  </a:cubicBezTo>
                  <a:cubicBezTo>
                    <a:pt x="227" y="191"/>
                    <a:pt x="215" y="227"/>
                    <a:pt x="215" y="239"/>
                  </a:cubicBezTo>
                  <a:cubicBezTo>
                    <a:pt x="215" y="251"/>
                    <a:pt x="203" y="286"/>
                    <a:pt x="179" y="298"/>
                  </a:cubicBezTo>
                  <a:cubicBezTo>
                    <a:pt x="167" y="334"/>
                    <a:pt x="167" y="346"/>
                    <a:pt x="155" y="358"/>
                  </a:cubicBezTo>
                  <a:cubicBezTo>
                    <a:pt x="144" y="393"/>
                    <a:pt x="155" y="405"/>
                    <a:pt x="144" y="429"/>
                  </a:cubicBezTo>
                  <a:cubicBezTo>
                    <a:pt x="120" y="465"/>
                    <a:pt x="108" y="524"/>
                    <a:pt x="96" y="548"/>
                  </a:cubicBezTo>
                  <a:cubicBezTo>
                    <a:pt x="84" y="584"/>
                    <a:pt x="96" y="596"/>
                    <a:pt x="84" y="620"/>
                  </a:cubicBezTo>
                  <a:cubicBezTo>
                    <a:pt x="60" y="655"/>
                    <a:pt x="60" y="667"/>
                    <a:pt x="48" y="679"/>
                  </a:cubicBezTo>
                  <a:cubicBezTo>
                    <a:pt x="48" y="715"/>
                    <a:pt x="36" y="727"/>
                    <a:pt x="36" y="763"/>
                  </a:cubicBezTo>
                  <a:cubicBezTo>
                    <a:pt x="36" y="774"/>
                    <a:pt x="24" y="798"/>
                    <a:pt x="24" y="822"/>
                  </a:cubicBezTo>
                  <a:cubicBezTo>
                    <a:pt x="24" y="834"/>
                    <a:pt x="1" y="834"/>
                    <a:pt x="1" y="846"/>
                  </a:cubicBezTo>
                  <a:cubicBezTo>
                    <a:pt x="1" y="870"/>
                    <a:pt x="1" y="870"/>
                    <a:pt x="24" y="882"/>
                  </a:cubicBezTo>
                  <a:cubicBezTo>
                    <a:pt x="30" y="888"/>
                    <a:pt x="48" y="891"/>
                    <a:pt x="66" y="891"/>
                  </a:cubicBezTo>
                  <a:cubicBezTo>
                    <a:pt x="84" y="891"/>
                    <a:pt x="102" y="888"/>
                    <a:pt x="108" y="882"/>
                  </a:cubicBezTo>
                  <a:cubicBezTo>
                    <a:pt x="114" y="876"/>
                    <a:pt x="117" y="876"/>
                    <a:pt x="118" y="876"/>
                  </a:cubicBezTo>
                  <a:cubicBezTo>
                    <a:pt x="120" y="876"/>
                    <a:pt x="120" y="876"/>
                    <a:pt x="120" y="870"/>
                  </a:cubicBezTo>
                  <a:lnTo>
                    <a:pt x="120" y="846"/>
                  </a:lnTo>
                  <a:cubicBezTo>
                    <a:pt x="120" y="834"/>
                    <a:pt x="120" y="810"/>
                    <a:pt x="144" y="786"/>
                  </a:cubicBezTo>
                  <a:cubicBezTo>
                    <a:pt x="144" y="774"/>
                    <a:pt x="155" y="751"/>
                    <a:pt x="155" y="727"/>
                  </a:cubicBezTo>
                  <a:cubicBezTo>
                    <a:pt x="155" y="715"/>
                    <a:pt x="155" y="691"/>
                    <a:pt x="167" y="655"/>
                  </a:cubicBezTo>
                  <a:lnTo>
                    <a:pt x="167" y="584"/>
                  </a:lnTo>
                  <a:cubicBezTo>
                    <a:pt x="167" y="548"/>
                    <a:pt x="203" y="536"/>
                    <a:pt x="203" y="524"/>
                  </a:cubicBezTo>
                  <a:cubicBezTo>
                    <a:pt x="203" y="489"/>
                    <a:pt x="203" y="477"/>
                    <a:pt x="215" y="453"/>
                  </a:cubicBezTo>
                  <a:cubicBezTo>
                    <a:pt x="215" y="417"/>
                    <a:pt x="227" y="405"/>
                    <a:pt x="227" y="370"/>
                  </a:cubicBezTo>
                  <a:lnTo>
                    <a:pt x="227" y="298"/>
                  </a:lnTo>
                  <a:cubicBezTo>
                    <a:pt x="227" y="286"/>
                    <a:pt x="227" y="251"/>
                    <a:pt x="239" y="239"/>
                  </a:cubicBezTo>
                  <a:cubicBezTo>
                    <a:pt x="239" y="227"/>
                    <a:pt x="239" y="239"/>
                    <a:pt x="263" y="215"/>
                  </a:cubicBezTo>
                  <a:cubicBezTo>
                    <a:pt x="263" y="179"/>
                    <a:pt x="286" y="96"/>
                    <a:pt x="286" y="60"/>
                  </a:cubicBezTo>
                  <a:cubicBezTo>
                    <a:pt x="298" y="43"/>
                    <a:pt x="298" y="40"/>
                    <a:pt x="296" y="3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32" name="Google Shape;20432;p28"/>
            <p:cNvSpPr/>
            <p:nvPr/>
          </p:nvSpPr>
          <p:spPr>
            <a:xfrm>
              <a:off x="3887375" y="3994375"/>
              <a:ext cx="7175" cy="21350"/>
            </a:xfrm>
            <a:custGeom>
              <a:avLst/>
              <a:gdLst/>
              <a:ahLst/>
              <a:cxnLst/>
              <a:rect l="l" t="t" r="r" b="b"/>
              <a:pathLst>
                <a:path w="287" h="854" extrusionOk="0">
                  <a:moveTo>
                    <a:pt x="251" y="0"/>
                  </a:moveTo>
                  <a:cubicBezTo>
                    <a:pt x="239" y="0"/>
                    <a:pt x="227" y="12"/>
                    <a:pt x="215" y="36"/>
                  </a:cubicBezTo>
                  <a:cubicBezTo>
                    <a:pt x="191" y="48"/>
                    <a:pt x="179" y="60"/>
                    <a:pt x="179" y="96"/>
                  </a:cubicBezTo>
                  <a:cubicBezTo>
                    <a:pt x="167" y="107"/>
                    <a:pt x="167" y="131"/>
                    <a:pt x="155" y="155"/>
                  </a:cubicBezTo>
                  <a:cubicBezTo>
                    <a:pt x="132" y="167"/>
                    <a:pt x="132" y="191"/>
                    <a:pt x="120" y="215"/>
                  </a:cubicBezTo>
                  <a:cubicBezTo>
                    <a:pt x="108" y="227"/>
                    <a:pt x="84" y="250"/>
                    <a:pt x="84" y="274"/>
                  </a:cubicBezTo>
                  <a:cubicBezTo>
                    <a:pt x="72" y="286"/>
                    <a:pt x="72" y="310"/>
                    <a:pt x="60" y="334"/>
                  </a:cubicBezTo>
                  <a:cubicBezTo>
                    <a:pt x="48" y="346"/>
                    <a:pt x="48" y="369"/>
                    <a:pt x="48" y="381"/>
                  </a:cubicBezTo>
                  <a:cubicBezTo>
                    <a:pt x="48" y="405"/>
                    <a:pt x="24" y="429"/>
                    <a:pt x="24" y="441"/>
                  </a:cubicBezTo>
                  <a:cubicBezTo>
                    <a:pt x="24" y="477"/>
                    <a:pt x="13" y="488"/>
                    <a:pt x="13" y="524"/>
                  </a:cubicBezTo>
                  <a:cubicBezTo>
                    <a:pt x="13" y="548"/>
                    <a:pt x="24" y="560"/>
                    <a:pt x="13" y="596"/>
                  </a:cubicBezTo>
                  <a:cubicBezTo>
                    <a:pt x="13" y="631"/>
                    <a:pt x="1" y="643"/>
                    <a:pt x="1" y="667"/>
                  </a:cubicBezTo>
                  <a:cubicBezTo>
                    <a:pt x="1" y="703"/>
                    <a:pt x="1" y="715"/>
                    <a:pt x="13" y="739"/>
                  </a:cubicBezTo>
                  <a:lnTo>
                    <a:pt x="13" y="798"/>
                  </a:lnTo>
                  <a:lnTo>
                    <a:pt x="13" y="834"/>
                  </a:lnTo>
                  <a:cubicBezTo>
                    <a:pt x="13" y="846"/>
                    <a:pt x="24" y="846"/>
                    <a:pt x="48" y="846"/>
                  </a:cubicBezTo>
                  <a:cubicBezTo>
                    <a:pt x="51" y="851"/>
                    <a:pt x="57" y="854"/>
                    <a:pt x="64" y="854"/>
                  </a:cubicBezTo>
                  <a:cubicBezTo>
                    <a:pt x="86" y="854"/>
                    <a:pt x="123" y="831"/>
                    <a:pt x="132" y="822"/>
                  </a:cubicBezTo>
                  <a:cubicBezTo>
                    <a:pt x="138" y="810"/>
                    <a:pt x="141" y="810"/>
                    <a:pt x="142" y="810"/>
                  </a:cubicBezTo>
                  <a:cubicBezTo>
                    <a:pt x="144" y="810"/>
                    <a:pt x="144" y="810"/>
                    <a:pt x="144" y="798"/>
                  </a:cubicBezTo>
                  <a:lnTo>
                    <a:pt x="144" y="786"/>
                  </a:lnTo>
                  <a:cubicBezTo>
                    <a:pt x="144" y="774"/>
                    <a:pt x="132" y="739"/>
                    <a:pt x="132" y="727"/>
                  </a:cubicBezTo>
                  <a:lnTo>
                    <a:pt x="132" y="667"/>
                  </a:lnTo>
                  <a:lnTo>
                    <a:pt x="132" y="608"/>
                  </a:lnTo>
                  <a:cubicBezTo>
                    <a:pt x="132" y="596"/>
                    <a:pt x="120" y="572"/>
                    <a:pt x="120" y="548"/>
                  </a:cubicBezTo>
                  <a:cubicBezTo>
                    <a:pt x="120" y="524"/>
                    <a:pt x="132" y="512"/>
                    <a:pt x="144" y="488"/>
                  </a:cubicBezTo>
                  <a:lnTo>
                    <a:pt x="144" y="429"/>
                  </a:lnTo>
                  <a:cubicBezTo>
                    <a:pt x="144" y="417"/>
                    <a:pt x="144" y="393"/>
                    <a:pt x="167" y="369"/>
                  </a:cubicBezTo>
                  <a:lnTo>
                    <a:pt x="167" y="310"/>
                  </a:lnTo>
                  <a:cubicBezTo>
                    <a:pt x="167" y="298"/>
                    <a:pt x="179" y="274"/>
                    <a:pt x="179" y="250"/>
                  </a:cubicBezTo>
                  <a:cubicBezTo>
                    <a:pt x="179" y="238"/>
                    <a:pt x="179" y="250"/>
                    <a:pt x="191" y="227"/>
                  </a:cubicBezTo>
                  <a:cubicBezTo>
                    <a:pt x="215" y="191"/>
                    <a:pt x="239" y="119"/>
                    <a:pt x="251" y="96"/>
                  </a:cubicBezTo>
                  <a:cubicBezTo>
                    <a:pt x="251" y="72"/>
                    <a:pt x="251" y="72"/>
                    <a:pt x="263" y="72"/>
                  </a:cubicBezTo>
                  <a:lnTo>
                    <a:pt x="286" y="60"/>
                  </a:lnTo>
                  <a:lnTo>
                    <a:pt x="286" y="48"/>
                  </a:lnTo>
                  <a:cubicBezTo>
                    <a:pt x="274" y="0"/>
                    <a:pt x="274" y="0"/>
                    <a:pt x="2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33" name="Google Shape;20433;p28"/>
            <p:cNvSpPr/>
            <p:nvPr/>
          </p:nvSpPr>
          <p:spPr>
            <a:xfrm>
              <a:off x="3899875" y="3978600"/>
              <a:ext cx="6875" cy="29900"/>
            </a:xfrm>
            <a:custGeom>
              <a:avLst/>
              <a:gdLst/>
              <a:ahLst/>
              <a:cxnLst/>
              <a:rect l="l" t="t" r="r" b="b"/>
              <a:pathLst>
                <a:path w="275" h="1196" extrusionOk="0">
                  <a:moveTo>
                    <a:pt x="251" y="0"/>
                  </a:moveTo>
                  <a:lnTo>
                    <a:pt x="251" y="34"/>
                  </a:lnTo>
                  <a:lnTo>
                    <a:pt x="251" y="34"/>
                  </a:lnTo>
                  <a:cubicBezTo>
                    <a:pt x="255" y="31"/>
                    <a:pt x="259" y="27"/>
                    <a:pt x="263" y="24"/>
                  </a:cubicBezTo>
                  <a:cubicBezTo>
                    <a:pt x="263" y="12"/>
                    <a:pt x="275" y="12"/>
                    <a:pt x="251" y="0"/>
                  </a:cubicBezTo>
                  <a:close/>
                  <a:moveTo>
                    <a:pt x="251" y="34"/>
                  </a:moveTo>
                  <a:cubicBezTo>
                    <a:pt x="239" y="44"/>
                    <a:pt x="227" y="55"/>
                    <a:pt x="227" y="72"/>
                  </a:cubicBezTo>
                  <a:cubicBezTo>
                    <a:pt x="227" y="84"/>
                    <a:pt x="215" y="119"/>
                    <a:pt x="215" y="155"/>
                  </a:cubicBezTo>
                  <a:cubicBezTo>
                    <a:pt x="215" y="191"/>
                    <a:pt x="203" y="215"/>
                    <a:pt x="203" y="250"/>
                  </a:cubicBezTo>
                  <a:cubicBezTo>
                    <a:pt x="203" y="274"/>
                    <a:pt x="203" y="310"/>
                    <a:pt x="179" y="334"/>
                  </a:cubicBezTo>
                  <a:cubicBezTo>
                    <a:pt x="179" y="369"/>
                    <a:pt x="167" y="393"/>
                    <a:pt x="155" y="429"/>
                  </a:cubicBezTo>
                  <a:cubicBezTo>
                    <a:pt x="155" y="453"/>
                    <a:pt x="144" y="488"/>
                    <a:pt x="144" y="512"/>
                  </a:cubicBezTo>
                  <a:cubicBezTo>
                    <a:pt x="144" y="548"/>
                    <a:pt x="144" y="560"/>
                    <a:pt x="120" y="608"/>
                  </a:cubicBezTo>
                  <a:cubicBezTo>
                    <a:pt x="108" y="643"/>
                    <a:pt x="96" y="738"/>
                    <a:pt x="84" y="762"/>
                  </a:cubicBezTo>
                  <a:cubicBezTo>
                    <a:pt x="60" y="810"/>
                    <a:pt x="84" y="822"/>
                    <a:pt x="84" y="858"/>
                  </a:cubicBezTo>
                  <a:cubicBezTo>
                    <a:pt x="84" y="881"/>
                    <a:pt x="60" y="917"/>
                    <a:pt x="48" y="941"/>
                  </a:cubicBezTo>
                  <a:cubicBezTo>
                    <a:pt x="48" y="977"/>
                    <a:pt x="48" y="1000"/>
                    <a:pt x="36" y="1036"/>
                  </a:cubicBezTo>
                  <a:cubicBezTo>
                    <a:pt x="36" y="1060"/>
                    <a:pt x="25" y="1096"/>
                    <a:pt x="25" y="1119"/>
                  </a:cubicBezTo>
                  <a:cubicBezTo>
                    <a:pt x="25" y="1143"/>
                    <a:pt x="1" y="1143"/>
                    <a:pt x="1" y="1155"/>
                  </a:cubicBezTo>
                  <a:cubicBezTo>
                    <a:pt x="1" y="1167"/>
                    <a:pt x="1" y="1167"/>
                    <a:pt x="25" y="1179"/>
                  </a:cubicBezTo>
                  <a:cubicBezTo>
                    <a:pt x="30" y="1190"/>
                    <a:pt x="45" y="1196"/>
                    <a:pt x="61" y="1196"/>
                  </a:cubicBezTo>
                  <a:cubicBezTo>
                    <a:pt x="80" y="1196"/>
                    <a:pt x="101" y="1187"/>
                    <a:pt x="108" y="1167"/>
                  </a:cubicBezTo>
                  <a:cubicBezTo>
                    <a:pt x="114" y="1161"/>
                    <a:pt x="117" y="1161"/>
                    <a:pt x="118" y="1161"/>
                  </a:cubicBezTo>
                  <a:cubicBezTo>
                    <a:pt x="120" y="1161"/>
                    <a:pt x="120" y="1161"/>
                    <a:pt x="120" y="1155"/>
                  </a:cubicBezTo>
                  <a:lnTo>
                    <a:pt x="120" y="1119"/>
                  </a:lnTo>
                  <a:lnTo>
                    <a:pt x="120" y="1036"/>
                  </a:lnTo>
                  <a:cubicBezTo>
                    <a:pt x="120" y="1000"/>
                    <a:pt x="144" y="977"/>
                    <a:pt x="144" y="941"/>
                  </a:cubicBezTo>
                  <a:cubicBezTo>
                    <a:pt x="144" y="917"/>
                    <a:pt x="144" y="881"/>
                    <a:pt x="155" y="858"/>
                  </a:cubicBezTo>
                  <a:lnTo>
                    <a:pt x="155" y="762"/>
                  </a:lnTo>
                  <a:cubicBezTo>
                    <a:pt x="155" y="738"/>
                    <a:pt x="179" y="703"/>
                    <a:pt x="179" y="679"/>
                  </a:cubicBezTo>
                  <a:lnTo>
                    <a:pt x="179" y="584"/>
                  </a:lnTo>
                  <a:cubicBezTo>
                    <a:pt x="179" y="560"/>
                    <a:pt x="203" y="524"/>
                    <a:pt x="203" y="500"/>
                  </a:cubicBezTo>
                  <a:lnTo>
                    <a:pt x="203" y="405"/>
                  </a:lnTo>
                  <a:cubicBezTo>
                    <a:pt x="203" y="381"/>
                    <a:pt x="203" y="346"/>
                    <a:pt x="215" y="322"/>
                  </a:cubicBezTo>
                  <a:lnTo>
                    <a:pt x="215" y="286"/>
                  </a:lnTo>
                  <a:cubicBezTo>
                    <a:pt x="215" y="262"/>
                    <a:pt x="227" y="119"/>
                    <a:pt x="251" y="96"/>
                  </a:cubicBezTo>
                  <a:cubicBezTo>
                    <a:pt x="263" y="72"/>
                    <a:pt x="251" y="84"/>
                    <a:pt x="251" y="72"/>
                  </a:cubicBezTo>
                  <a:lnTo>
                    <a:pt x="251" y="36"/>
                  </a:lnTo>
                  <a:lnTo>
                    <a:pt x="251" y="34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34" name="Google Shape;20434;p28"/>
            <p:cNvSpPr/>
            <p:nvPr/>
          </p:nvSpPr>
          <p:spPr>
            <a:xfrm>
              <a:off x="3912975" y="3972350"/>
              <a:ext cx="8350" cy="24025"/>
            </a:xfrm>
            <a:custGeom>
              <a:avLst/>
              <a:gdLst/>
              <a:ahLst/>
              <a:cxnLst/>
              <a:rect l="l" t="t" r="r" b="b"/>
              <a:pathLst>
                <a:path w="334" h="961" extrusionOk="0">
                  <a:moveTo>
                    <a:pt x="334" y="0"/>
                  </a:moveTo>
                  <a:cubicBezTo>
                    <a:pt x="322" y="24"/>
                    <a:pt x="322" y="24"/>
                    <a:pt x="298" y="24"/>
                  </a:cubicBezTo>
                  <a:cubicBezTo>
                    <a:pt x="286" y="24"/>
                    <a:pt x="274" y="36"/>
                    <a:pt x="263" y="48"/>
                  </a:cubicBezTo>
                  <a:cubicBezTo>
                    <a:pt x="239" y="60"/>
                    <a:pt x="227" y="96"/>
                    <a:pt x="215" y="107"/>
                  </a:cubicBezTo>
                  <a:cubicBezTo>
                    <a:pt x="203" y="119"/>
                    <a:pt x="179" y="155"/>
                    <a:pt x="167" y="167"/>
                  </a:cubicBezTo>
                  <a:cubicBezTo>
                    <a:pt x="155" y="179"/>
                    <a:pt x="155" y="215"/>
                    <a:pt x="143" y="238"/>
                  </a:cubicBezTo>
                  <a:cubicBezTo>
                    <a:pt x="120" y="274"/>
                    <a:pt x="108" y="286"/>
                    <a:pt x="96" y="322"/>
                  </a:cubicBezTo>
                  <a:cubicBezTo>
                    <a:pt x="84" y="346"/>
                    <a:pt x="84" y="357"/>
                    <a:pt x="60" y="393"/>
                  </a:cubicBezTo>
                  <a:cubicBezTo>
                    <a:pt x="48" y="417"/>
                    <a:pt x="48" y="441"/>
                    <a:pt x="48" y="465"/>
                  </a:cubicBezTo>
                  <a:cubicBezTo>
                    <a:pt x="48" y="500"/>
                    <a:pt x="36" y="512"/>
                    <a:pt x="36" y="536"/>
                  </a:cubicBezTo>
                  <a:cubicBezTo>
                    <a:pt x="36" y="572"/>
                    <a:pt x="24" y="584"/>
                    <a:pt x="24" y="619"/>
                  </a:cubicBezTo>
                  <a:lnTo>
                    <a:pt x="24" y="691"/>
                  </a:lnTo>
                  <a:cubicBezTo>
                    <a:pt x="24" y="715"/>
                    <a:pt x="1" y="738"/>
                    <a:pt x="1" y="762"/>
                  </a:cubicBezTo>
                  <a:cubicBezTo>
                    <a:pt x="1" y="798"/>
                    <a:pt x="1" y="822"/>
                    <a:pt x="24" y="834"/>
                  </a:cubicBezTo>
                  <a:cubicBezTo>
                    <a:pt x="24" y="869"/>
                    <a:pt x="24" y="893"/>
                    <a:pt x="36" y="917"/>
                  </a:cubicBezTo>
                  <a:lnTo>
                    <a:pt x="36" y="941"/>
                  </a:lnTo>
                  <a:cubicBezTo>
                    <a:pt x="36" y="953"/>
                    <a:pt x="48" y="953"/>
                    <a:pt x="60" y="953"/>
                  </a:cubicBezTo>
                  <a:cubicBezTo>
                    <a:pt x="66" y="958"/>
                    <a:pt x="74" y="961"/>
                    <a:pt x="82" y="961"/>
                  </a:cubicBezTo>
                  <a:cubicBezTo>
                    <a:pt x="110" y="961"/>
                    <a:pt x="146" y="938"/>
                    <a:pt x="155" y="929"/>
                  </a:cubicBezTo>
                  <a:cubicBezTo>
                    <a:pt x="161" y="923"/>
                    <a:pt x="164" y="923"/>
                    <a:pt x="166" y="923"/>
                  </a:cubicBezTo>
                  <a:cubicBezTo>
                    <a:pt x="167" y="923"/>
                    <a:pt x="167" y="923"/>
                    <a:pt x="167" y="917"/>
                  </a:cubicBezTo>
                  <a:lnTo>
                    <a:pt x="167" y="893"/>
                  </a:lnTo>
                  <a:cubicBezTo>
                    <a:pt x="167" y="881"/>
                    <a:pt x="155" y="858"/>
                    <a:pt x="155" y="834"/>
                  </a:cubicBezTo>
                  <a:cubicBezTo>
                    <a:pt x="155" y="822"/>
                    <a:pt x="155" y="798"/>
                    <a:pt x="143" y="762"/>
                  </a:cubicBezTo>
                  <a:lnTo>
                    <a:pt x="143" y="691"/>
                  </a:lnTo>
                  <a:cubicBezTo>
                    <a:pt x="143" y="655"/>
                    <a:pt x="120" y="643"/>
                    <a:pt x="143" y="619"/>
                  </a:cubicBezTo>
                  <a:cubicBezTo>
                    <a:pt x="143" y="584"/>
                    <a:pt x="167" y="572"/>
                    <a:pt x="167" y="536"/>
                  </a:cubicBezTo>
                  <a:lnTo>
                    <a:pt x="167" y="465"/>
                  </a:lnTo>
                  <a:cubicBezTo>
                    <a:pt x="167" y="441"/>
                    <a:pt x="179" y="417"/>
                    <a:pt x="179" y="393"/>
                  </a:cubicBezTo>
                  <a:cubicBezTo>
                    <a:pt x="179" y="357"/>
                    <a:pt x="179" y="346"/>
                    <a:pt x="203" y="322"/>
                  </a:cubicBezTo>
                  <a:cubicBezTo>
                    <a:pt x="203" y="286"/>
                    <a:pt x="215" y="274"/>
                    <a:pt x="215" y="238"/>
                  </a:cubicBezTo>
                  <a:cubicBezTo>
                    <a:pt x="215" y="226"/>
                    <a:pt x="215" y="238"/>
                    <a:pt x="227" y="215"/>
                  </a:cubicBezTo>
                  <a:lnTo>
                    <a:pt x="298" y="60"/>
                  </a:lnTo>
                  <a:cubicBezTo>
                    <a:pt x="322" y="48"/>
                    <a:pt x="322" y="48"/>
                    <a:pt x="322" y="36"/>
                  </a:cubicBezTo>
                  <a:cubicBezTo>
                    <a:pt x="322" y="24"/>
                    <a:pt x="334" y="24"/>
                    <a:pt x="334" y="24"/>
                  </a:cubicBezTo>
                  <a:lnTo>
                    <a:pt x="33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35" name="Google Shape;20435;p28"/>
            <p:cNvSpPr/>
            <p:nvPr/>
          </p:nvSpPr>
          <p:spPr>
            <a:xfrm>
              <a:off x="3929650" y="3970850"/>
              <a:ext cx="6575" cy="17400"/>
            </a:xfrm>
            <a:custGeom>
              <a:avLst/>
              <a:gdLst/>
              <a:ahLst/>
              <a:cxnLst/>
              <a:rect l="l" t="t" r="r" b="b"/>
              <a:pathLst>
                <a:path w="263" h="696" extrusionOk="0">
                  <a:moveTo>
                    <a:pt x="215" y="1"/>
                  </a:moveTo>
                  <a:cubicBezTo>
                    <a:pt x="203" y="1"/>
                    <a:pt x="191" y="25"/>
                    <a:pt x="191" y="25"/>
                  </a:cubicBezTo>
                  <a:cubicBezTo>
                    <a:pt x="191" y="25"/>
                    <a:pt x="167" y="48"/>
                    <a:pt x="155" y="60"/>
                  </a:cubicBezTo>
                  <a:cubicBezTo>
                    <a:pt x="143" y="84"/>
                    <a:pt x="143" y="96"/>
                    <a:pt x="119" y="108"/>
                  </a:cubicBezTo>
                  <a:cubicBezTo>
                    <a:pt x="107" y="120"/>
                    <a:pt x="107" y="144"/>
                    <a:pt x="107" y="156"/>
                  </a:cubicBezTo>
                  <a:cubicBezTo>
                    <a:pt x="107" y="167"/>
                    <a:pt x="96" y="179"/>
                    <a:pt x="84" y="191"/>
                  </a:cubicBezTo>
                  <a:cubicBezTo>
                    <a:pt x="84" y="215"/>
                    <a:pt x="60" y="227"/>
                    <a:pt x="60" y="239"/>
                  </a:cubicBezTo>
                  <a:cubicBezTo>
                    <a:pt x="60" y="251"/>
                    <a:pt x="60" y="275"/>
                    <a:pt x="48" y="298"/>
                  </a:cubicBezTo>
                  <a:cubicBezTo>
                    <a:pt x="48" y="310"/>
                    <a:pt x="36" y="334"/>
                    <a:pt x="36" y="346"/>
                  </a:cubicBezTo>
                  <a:cubicBezTo>
                    <a:pt x="36" y="358"/>
                    <a:pt x="24" y="370"/>
                    <a:pt x="24" y="406"/>
                  </a:cubicBezTo>
                  <a:lnTo>
                    <a:pt x="24" y="465"/>
                  </a:lnTo>
                  <a:cubicBezTo>
                    <a:pt x="24" y="477"/>
                    <a:pt x="0" y="489"/>
                    <a:pt x="0" y="525"/>
                  </a:cubicBezTo>
                  <a:lnTo>
                    <a:pt x="0" y="584"/>
                  </a:lnTo>
                  <a:lnTo>
                    <a:pt x="0" y="644"/>
                  </a:lnTo>
                  <a:lnTo>
                    <a:pt x="0" y="667"/>
                  </a:lnTo>
                  <a:cubicBezTo>
                    <a:pt x="0" y="691"/>
                    <a:pt x="24" y="691"/>
                    <a:pt x="36" y="691"/>
                  </a:cubicBezTo>
                  <a:cubicBezTo>
                    <a:pt x="39" y="694"/>
                    <a:pt x="46" y="696"/>
                    <a:pt x="54" y="696"/>
                  </a:cubicBezTo>
                  <a:cubicBezTo>
                    <a:pt x="76" y="696"/>
                    <a:pt x="111" y="685"/>
                    <a:pt x="119" y="667"/>
                  </a:cubicBezTo>
                  <a:cubicBezTo>
                    <a:pt x="131" y="662"/>
                    <a:pt x="137" y="662"/>
                    <a:pt x="140" y="662"/>
                  </a:cubicBezTo>
                  <a:cubicBezTo>
                    <a:pt x="143" y="662"/>
                    <a:pt x="143" y="662"/>
                    <a:pt x="143" y="656"/>
                  </a:cubicBezTo>
                  <a:lnTo>
                    <a:pt x="143" y="644"/>
                  </a:lnTo>
                  <a:lnTo>
                    <a:pt x="143" y="596"/>
                  </a:lnTo>
                  <a:lnTo>
                    <a:pt x="143" y="548"/>
                  </a:lnTo>
                  <a:lnTo>
                    <a:pt x="143" y="513"/>
                  </a:lnTo>
                  <a:lnTo>
                    <a:pt x="143" y="465"/>
                  </a:lnTo>
                  <a:cubicBezTo>
                    <a:pt x="143" y="453"/>
                    <a:pt x="167" y="429"/>
                    <a:pt x="167" y="417"/>
                  </a:cubicBezTo>
                  <a:lnTo>
                    <a:pt x="167" y="382"/>
                  </a:lnTo>
                  <a:cubicBezTo>
                    <a:pt x="167" y="358"/>
                    <a:pt x="167" y="346"/>
                    <a:pt x="179" y="334"/>
                  </a:cubicBezTo>
                  <a:lnTo>
                    <a:pt x="179" y="286"/>
                  </a:lnTo>
                  <a:cubicBezTo>
                    <a:pt x="179" y="275"/>
                    <a:pt x="179" y="263"/>
                    <a:pt x="203" y="239"/>
                  </a:cubicBezTo>
                  <a:cubicBezTo>
                    <a:pt x="203" y="233"/>
                    <a:pt x="203" y="233"/>
                    <a:pt x="204" y="233"/>
                  </a:cubicBezTo>
                  <a:cubicBezTo>
                    <a:pt x="206" y="233"/>
                    <a:pt x="209" y="233"/>
                    <a:pt x="215" y="227"/>
                  </a:cubicBezTo>
                  <a:cubicBezTo>
                    <a:pt x="227" y="215"/>
                    <a:pt x="250" y="156"/>
                    <a:pt x="262" y="120"/>
                  </a:cubicBezTo>
                  <a:lnTo>
                    <a:pt x="262" y="108"/>
                  </a:lnTo>
                  <a:lnTo>
                    <a:pt x="262" y="96"/>
                  </a:lnTo>
                  <a:lnTo>
                    <a:pt x="262" y="84"/>
                  </a:lnTo>
                  <a:cubicBezTo>
                    <a:pt x="227" y="1"/>
                    <a:pt x="227" y="1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36" name="Google Shape;20436;p28"/>
            <p:cNvSpPr/>
            <p:nvPr/>
          </p:nvSpPr>
          <p:spPr>
            <a:xfrm>
              <a:off x="3944825" y="3955975"/>
              <a:ext cx="9550" cy="29275"/>
            </a:xfrm>
            <a:custGeom>
              <a:avLst/>
              <a:gdLst/>
              <a:ahLst/>
              <a:cxnLst/>
              <a:rect l="l" t="t" r="r" b="b"/>
              <a:pathLst>
                <a:path w="382" h="1171" extrusionOk="0">
                  <a:moveTo>
                    <a:pt x="382" y="0"/>
                  </a:moveTo>
                  <a:cubicBezTo>
                    <a:pt x="334" y="48"/>
                    <a:pt x="334" y="48"/>
                    <a:pt x="322" y="48"/>
                  </a:cubicBezTo>
                  <a:cubicBezTo>
                    <a:pt x="310" y="48"/>
                    <a:pt x="298" y="60"/>
                    <a:pt x="274" y="84"/>
                  </a:cubicBezTo>
                  <a:cubicBezTo>
                    <a:pt x="262" y="96"/>
                    <a:pt x="251" y="119"/>
                    <a:pt x="239" y="155"/>
                  </a:cubicBezTo>
                  <a:cubicBezTo>
                    <a:pt x="215" y="179"/>
                    <a:pt x="203" y="215"/>
                    <a:pt x="191" y="227"/>
                  </a:cubicBezTo>
                  <a:cubicBezTo>
                    <a:pt x="179" y="262"/>
                    <a:pt x="179" y="286"/>
                    <a:pt x="155" y="322"/>
                  </a:cubicBezTo>
                  <a:cubicBezTo>
                    <a:pt x="143" y="346"/>
                    <a:pt x="132" y="381"/>
                    <a:pt x="120" y="393"/>
                  </a:cubicBezTo>
                  <a:cubicBezTo>
                    <a:pt x="96" y="417"/>
                    <a:pt x="84" y="453"/>
                    <a:pt x="84" y="477"/>
                  </a:cubicBezTo>
                  <a:cubicBezTo>
                    <a:pt x="72" y="512"/>
                    <a:pt x="72" y="536"/>
                    <a:pt x="60" y="572"/>
                  </a:cubicBezTo>
                  <a:cubicBezTo>
                    <a:pt x="36" y="596"/>
                    <a:pt x="36" y="631"/>
                    <a:pt x="24" y="655"/>
                  </a:cubicBezTo>
                  <a:cubicBezTo>
                    <a:pt x="24" y="691"/>
                    <a:pt x="12" y="715"/>
                    <a:pt x="12" y="751"/>
                  </a:cubicBezTo>
                  <a:lnTo>
                    <a:pt x="12" y="834"/>
                  </a:lnTo>
                  <a:cubicBezTo>
                    <a:pt x="12" y="870"/>
                    <a:pt x="1" y="893"/>
                    <a:pt x="1" y="929"/>
                  </a:cubicBezTo>
                  <a:cubicBezTo>
                    <a:pt x="1" y="953"/>
                    <a:pt x="1" y="989"/>
                    <a:pt x="12" y="1012"/>
                  </a:cubicBezTo>
                  <a:cubicBezTo>
                    <a:pt x="12" y="1048"/>
                    <a:pt x="12" y="1096"/>
                    <a:pt x="24" y="1108"/>
                  </a:cubicBezTo>
                  <a:lnTo>
                    <a:pt x="24" y="1132"/>
                  </a:lnTo>
                  <a:cubicBezTo>
                    <a:pt x="24" y="1155"/>
                    <a:pt x="36" y="1155"/>
                    <a:pt x="60" y="1167"/>
                  </a:cubicBezTo>
                  <a:cubicBezTo>
                    <a:pt x="62" y="1169"/>
                    <a:pt x="66" y="1170"/>
                    <a:pt x="70" y="1170"/>
                  </a:cubicBezTo>
                  <a:cubicBezTo>
                    <a:pt x="92" y="1170"/>
                    <a:pt x="134" y="1149"/>
                    <a:pt x="143" y="1120"/>
                  </a:cubicBezTo>
                  <a:lnTo>
                    <a:pt x="155" y="1108"/>
                  </a:lnTo>
                  <a:lnTo>
                    <a:pt x="155" y="1072"/>
                  </a:lnTo>
                  <a:cubicBezTo>
                    <a:pt x="155" y="1060"/>
                    <a:pt x="143" y="1012"/>
                    <a:pt x="143" y="1001"/>
                  </a:cubicBezTo>
                  <a:cubicBezTo>
                    <a:pt x="143" y="977"/>
                    <a:pt x="143" y="941"/>
                    <a:pt x="132" y="917"/>
                  </a:cubicBezTo>
                  <a:lnTo>
                    <a:pt x="132" y="822"/>
                  </a:lnTo>
                  <a:cubicBezTo>
                    <a:pt x="132" y="798"/>
                    <a:pt x="120" y="762"/>
                    <a:pt x="132" y="739"/>
                  </a:cubicBezTo>
                  <a:cubicBezTo>
                    <a:pt x="132" y="703"/>
                    <a:pt x="155" y="679"/>
                    <a:pt x="155" y="643"/>
                  </a:cubicBezTo>
                  <a:cubicBezTo>
                    <a:pt x="155" y="620"/>
                    <a:pt x="155" y="584"/>
                    <a:pt x="179" y="560"/>
                  </a:cubicBezTo>
                  <a:cubicBezTo>
                    <a:pt x="179" y="524"/>
                    <a:pt x="191" y="500"/>
                    <a:pt x="191" y="465"/>
                  </a:cubicBezTo>
                  <a:cubicBezTo>
                    <a:pt x="191" y="441"/>
                    <a:pt x="203" y="405"/>
                    <a:pt x="203" y="381"/>
                  </a:cubicBezTo>
                  <a:cubicBezTo>
                    <a:pt x="215" y="346"/>
                    <a:pt x="215" y="322"/>
                    <a:pt x="239" y="286"/>
                  </a:cubicBezTo>
                  <a:lnTo>
                    <a:pt x="251" y="262"/>
                  </a:lnTo>
                  <a:cubicBezTo>
                    <a:pt x="262" y="227"/>
                    <a:pt x="310" y="108"/>
                    <a:pt x="334" y="96"/>
                  </a:cubicBezTo>
                  <a:cubicBezTo>
                    <a:pt x="358" y="60"/>
                    <a:pt x="358" y="84"/>
                    <a:pt x="358" y="60"/>
                  </a:cubicBezTo>
                  <a:cubicBezTo>
                    <a:pt x="370" y="48"/>
                    <a:pt x="370" y="48"/>
                    <a:pt x="370" y="36"/>
                  </a:cubicBezTo>
                  <a:cubicBezTo>
                    <a:pt x="370" y="24"/>
                    <a:pt x="382" y="24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37" name="Google Shape;20437;p28"/>
            <p:cNvSpPr/>
            <p:nvPr/>
          </p:nvSpPr>
          <p:spPr>
            <a:xfrm>
              <a:off x="3960900" y="3956975"/>
              <a:ext cx="6875" cy="15225"/>
            </a:xfrm>
            <a:custGeom>
              <a:avLst/>
              <a:gdLst/>
              <a:ahLst/>
              <a:cxnLst/>
              <a:rect l="l" t="t" r="r" b="b"/>
              <a:pathLst>
                <a:path w="275" h="609" extrusionOk="0">
                  <a:moveTo>
                    <a:pt x="267" y="0"/>
                  </a:moveTo>
                  <a:cubicBezTo>
                    <a:pt x="264" y="0"/>
                    <a:pt x="262" y="3"/>
                    <a:pt x="262" y="8"/>
                  </a:cubicBezTo>
                  <a:cubicBezTo>
                    <a:pt x="251" y="8"/>
                    <a:pt x="251" y="20"/>
                    <a:pt x="227" y="20"/>
                  </a:cubicBezTo>
                  <a:cubicBezTo>
                    <a:pt x="227" y="44"/>
                    <a:pt x="215" y="56"/>
                    <a:pt x="215" y="68"/>
                  </a:cubicBezTo>
                  <a:cubicBezTo>
                    <a:pt x="215" y="79"/>
                    <a:pt x="203" y="103"/>
                    <a:pt x="203" y="115"/>
                  </a:cubicBezTo>
                  <a:cubicBezTo>
                    <a:pt x="203" y="127"/>
                    <a:pt x="203" y="139"/>
                    <a:pt x="179" y="151"/>
                  </a:cubicBezTo>
                  <a:cubicBezTo>
                    <a:pt x="179" y="175"/>
                    <a:pt x="167" y="187"/>
                    <a:pt x="155" y="199"/>
                  </a:cubicBezTo>
                  <a:cubicBezTo>
                    <a:pt x="155" y="210"/>
                    <a:pt x="143" y="234"/>
                    <a:pt x="143" y="246"/>
                  </a:cubicBezTo>
                  <a:cubicBezTo>
                    <a:pt x="143" y="258"/>
                    <a:pt x="143" y="270"/>
                    <a:pt x="120" y="294"/>
                  </a:cubicBezTo>
                  <a:cubicBezTo>
                    <a:pt x="108" y="306"/>
                    <a:pt x="96" y="353"/>
                    <a:pt x="84" y="365"/>
                  </a:cubicBezTo>
                  <a:cubicBezTo>
                    <a:pt x="60" y="377"/>
                    <a:pt x="84" y="389"/>
                    <a:pt x="84" y="413"/>
                  </a:cubicBezTo>
                  <a:cubicBezTo>
                    <a:pt x="84" y="425"/>
                    <a:pt x="60" y="437"/>
                    <a:pt x="48" y="449"/>
                  </a:cubicBezTo>
                  <a:cubicBezTo>
                    <a:pt x="48" y="472"/>
                    <a:pt x="48" y="484"/>
                    <a:pt x="36" y="496"/>
                  </a:cubicBezTo>
                  <a:cubicBezTo>
                    <a:pt x="36" y="508"/>
                    <a:pt x="24" y="532"/>
                    <a:pt x="24" y="544"/>
                  </a:cubicBezTo>
                  <a:cubicBezTo>
                    <a:pt x="24" y="550"/>
                    <a:pt x="18" y="550"/>
                    <a:pt x="12" y="550"/>
                  </a:cubicBezTo>
                  <a:cubicBezTo>
                    <a:pt x="6" y="550"/>
                    <a:pt x="0" y="550"/>
                    <a:pt x="0" y="556"/>
                  </a:cubicBezTo>
                  <a:cubicBezTo>
                    <a:pt x="0" y="568"/>
                    <a:pt x="0" y="568"/>
                    <a:pt x="24" y="591"/>
                  </a:cubicBezTo>
                  <a:cubicBezTo>
                    <a:pt x="33" y="600"/>
                    <a:pt x="65" y="608"/>
                    <a:pt x="87" y="608"/>
                  </a:cubicBezTo>
                  <a:cubicBezTo>
                    <a:pt x="97" y="608"/>
                    <a:pt x="104" y="607"/>
                    <a:pt x="108" y="603"/>
                  </a:cubicBezTo>
                  <a:lnTo>
                    <a:pt x="120" y="603"/>
                  </a:lnTo>
                  <a:lnTo>
                    <a:pt x="120" y="591"/>
                  </a:lnTo>
                  <a:cubicBezTo>
                    <a:pt x="120" y="568"/>
                    <a:pt x="120" y="556"/>
                    <a:pt x="143" y="544"/>
                  </a:cubicBezTo>
                  <a:cubicBezTo>
                    <a:pt x="143" y="532"/>
                    <a:pt x="155" y="508"/>
                    <a:pt x="155" y="496"/>
                  </a:cubicBezTo>
                  <a:cubicBezTo>
                    <a:pt x="155" y="484"/>
                    <a:pt x="155" y="472"/>
                    <a:pt x="167" y="449"/>
                  </a:cubicBezTo>
                  <a:lnTo>
                    <a:pt x="167" y="413"/>
                  </a:lnTo>
                  <a:cubicBezTo>
                    <a:pt x="167" y="389"/>
                    <a:pt x="203" y="389"/>
                    <a:pt x="203" y="365"/>
                  </a:cubicBezTo>
                  <a:lnTo>
                    <a:pt x="203" y="318"/>
                  </a:lnTo>
                  <a:cubicBezTo>
                    <a:pt x="203" y="306"/>
                    <a:pt x="215" y="294"/>
                    <a:pt x="215" y="282"/>
                  </a:cubicBezTo>
                  <a:lnTo>
                    <a:pt x="215" y="234"/>
                  </a:lnTo>
                  <a:cubicBezTo>
                    <a:pt x="215" y="222"/>
                    <a:pt x="215" y="199"/>
                    <a:pt x="227" y="187"/>
                  </a:cubicBezTo>
                  <a:cubicBezTo>
                    <a:pt x="227" y="181"/>
                    <a:pt x="227" y="181"/>
                    <a:pt x="230" y="181"/>
                  </a:cubicBezTo>
                  <a:cubicBezTo>
                    <a:pt x="233" y="181"/>
                    <a:pt x="239" y="181"/>
                    <a:pt x="251" y="175"/>
                  </a:cubicBezTo>
                  <a:cubicBezTo>
                    <a:pt x="251" y="163"/>
                    <a:pt x="262" y="79"/>
                    <a:pt x="274" y="68"/>
                  </a:cubicBezTo>
                  <a:lnTo>
                    <a:pt x="274" y="56"/>
                  </a:lnTo>
                  <a:lnTo>
                    <a:pt x="274" y="44"/>
                  </a:lnTo>
                  <a:lnTo>
                    <a:pt x="274" y="20"/>
                  </a:lnTo>
                  <a:cubicBezTo>
                    <a:pt x="274" y="6"/>
                    <a:pt x="270" y="0"/>
                    <a:pt x="2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38" name="Google Shape;20438;p28"/>
            <p:cNvSpPr/>
            <p:nvPr/>
          </p:nvSpPr>
          <p:spPr>
            <a:xfrm>
              <a:off x="3978450" y="3957450"/>
              <a:ext cx="9550" cy="19975"/>
            </a:xfrm>
            <a:custGeom>
              <a:avLst/>
              <a:gdLst/>
              <a:ahLst/>
              <a:cxnLst/>
              <a:rect l="l" t="t" r="r" b="b"/>
              <a:pathLst>
                <a:path w="382" h="799" extrusionOk="0">
                  <a:moveTo>
                    <a:pt x="358" y="1"/>
                  </a:moveTo>
                  <a:cubicBezTo>
                    <a:pt x="346" y="1"/>
                    <a:pt x="334" y="25"/>
                    <a:pt x="334" y="37"/>
                  </a:cubicBezTo>
                  <a:cubicBezTo>
                    <a:pt x="322" y="49"/>
                    <a:pt x="322" y="60"/>
                    <a:pt x="299" y="84"/>
                  </a:cubicBezTo>
                  <a:cubicBezTo>
                    <a:pt x="287" y="96"/>
                    <a:pt x="287" y="108"/>
                    <a:pt x="275" y="144"/>
                  </a:cubicBezTo>
                  <a:cubicBezTo>
                    <a:pt x="251" y="156"/>
                    <a:pt x="251" y="180"/>
                    <a:pt x="251" y="203"/>
                  </a:cubicBezTo>
                  <a:cubicBezTo>
                    <a:pt x="239" y="215"/>
                    <a:pt x="227" y="227"/>
                    <a:pt x="227" y="263"/>
                  </a:cubicBezTo>
                  <a:cubicBezTo>
                    <a:pt x="215" y="275"/>
                    <a:pt x="215" y="287"/>
                    <a:pt x="191" y="322"/>
                  </a:cubicBezTo>
                  <a:cubicBezTo>
                    <a:pt x="180" y="334"/>
                    <a:pt x="180" y="346"/>
                    <a:pt x="168" y="370"/>
                  </a:cubicBezTo>
                  <a:cubicBezTo>
                    <a:pt x="156" y="406"/>
                    <a:pt x="120" y="453"/>
                    <a:pt x="108" y="477"/>
                  </a:cubicBezTo>
                  <a:cubicBezTo>
                    <a:pt x="96" y="513"/>
                    <a:pt x="108" y="525"/>
                    <a:pt x="96" y="537"/>
                  </a:cubicBezTo>
                  <a:cubicBezTo>
                    <a:pt x="72" y="561"/>
                    <a:pt x="60" y="572"/>
                    <a:pt x="60" y="596"/>
                  </a:cubicBezTo>
                  <a:cubicBezTo>
                    <a:pt x="49" y="620"/>
                    <a:pt x="49" y="644"/>
                    <a:pt x="49" y="656"/>
                  </a:cubicBezTo>
                  <a:cubicBezTo>
                    <a:pt x="37" y="668"/>
                    <a:pt x="37" y="703"/>
                    <a:pt x="13" y="715"/>
                  </a:cubicBezTo>
                  <a:cubicBezTo>
                    <a:pt x="13" y="727"/>
                    <a:pt x="1" y="727"/>
                    <a:pt x="1" y="727"/>
                  </a:cubicBezTo>
                  <a:cubicBezTo>
                    <a:pt x="1" y="751"/>
                    <a:pt x="1" y="751"/>
                    <a:pt x="13" y="763"/>
                  </a:cubicBezTo>
                  <a:cubicBezTo>
                    <a:pt x="37" y="775"/>
                    <a:pt x="96" y="799"/>
                    <a:pt x="108" y="799"/>
                  </a:cubicBezTo>
                  <a:cubicBezTo>
                    <a:pt x="114" y="787"/>
                    <a:pt x="117" y="787"/>
                    <a:pt x="119" y="787"/>
                  </a:cubicBezTo>
                  <a:cubicBezTo>
                    <a:pt x="120" y="787"/>
                    <a:pt x="120" y="787"/>
                    <a:pt x="120" y="775"/>
                  </a:cubicBezTo>
                  <a:cubicBezTo>
                    <a:pt x="132" y="775"/>
                    <a:pt x="120" y="775"/>
                    <a:pt x="132" y="763"/>
                  </a:cubicBezTo>
                  <a:cubicBezTo>
                    <a:pt x="132" y="751"/>
                    <a:pt x="156" y="715"/>
                    <a:pt x="156" y="703"/>
                  </a:cubicBezTo>
                  <a:cubicBezTo>
                    <a:pt x="156" y="692"/>
                    <a:pt x="168" y="656"/>
                    <a:pt x="168" y="644"/>
                  </a:cubicBezTo>
                  <a:cubicBezTo>
                    <a:pt x="168" y="632"/>
                    <a:pt x="180" y="596"/>
                    <a:pt x="180" y="584"/>
                  </a:cubicBezTo>
                  <a:cubicBezTo>
                    <a:pt x="180" y="572"/>
                    <a:pt x="180" y="537"/>
                    <a:pt x="191" y="525"/>
                  </a:cubicBezTo>
                  <a:lnTo>
                    <a:pt x="239" y="477"/>
                  </a:lnTo>
                  <a:cubicBezTo>
                    <a:pt x="251" y="465"/>
                    <a:pt x="251" y="441"/>
                    <a:pt x="251" y="418"/>
                  </a:cubicBezTo>
                  <a:cubicBezTo>
                    <a:pt x="251" y="406"/>
                    <a:pt x="275" y="382"/>
                    <a:pt x="275" y="358"/>
                  </a:cubicBezTo>
                  <a:cubicBezTo>
                    <a:pt x="275" y="346"/>
                    <a:pt x="275" y="322"/>
                    <a:pt x="287" y="299"/>
                  </a:cubicBezTo>
                  <a:cubicBezTo>
                    <a:pt x="287" y="287"/>
                    <a:pt x="299" y="263"/>
                    <a:pt x="299" y="239"/>
                  </a:cubicBezTo>
                  <a:cubicBezTo>
                    <a:pt x="299" y="233"/>
                    <a:pt x="299" y="233"/>
                    <a:pt x="300" y="233"/>
                  </a:cubicBezTo>
                  <a:cubicBezTo>
                    <a:pt x="302" y="233"/>
                    <a:pt x="305" y="233"/>
                    <a:pt x="311" y="227"/>
                  </a:cubicBezTo>
                  <a:cubicBezTo>
                    <a:pt x="334" y="215"/>
                    <a:pt x="358" y="120"/>
                    <a:pt x="358" y="108"/>
                  </a:cubicBezTo>
                  <a:cubicBezTo>
                    <a:pt x="370" y="96"/>
                    <a:pt x="358" y="96"/>
                    <a:pt x="370" y="84"/>
                  </a:cubicBezTo>
                  <a:lnTo>
                    <a:pt x="370" y="60"/>
                  </a:lnTo>
                  <a:lnTo>
                    <a:pt x="370" y="49"/>
                  </a:lnTo>
                  <a:cubicBezTo>
                    <a:pt x="382" y="1"/>
                    <a:pt x="358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39" name="Google Shape;20439;p28"/>
            <p:cNvSpPr/>
            <p:nvPr/>
          </p:nvSpPr>
          <p:spPr>
            <a:xfrm>
              <a:off x="4005250" y="3957175"/>
              <a:ext cx="3600" cy="15025"/>
            </a:xfrm>
            <a:custGeom>
              <a:avLst/>
              <a:gdLst/>
              <a:ahLst/>
              <a:cxnLst/>
              <a:rect l="l" t="t" r="r" b="b"/>
              <a:pathLst>
                <a:path w="144" h="601" extrusionOk="0">
                  <a:moveTo>
                    <a:pt x="96" y="0"/>
                  </a:moveTo>
                  <a:cubicBezTo>
                    <a:pt x="84" y="0"/>
                    <a:pt x="84" y="12"/>
                    <a:pt x="84" y="36"/>
                  </a:cubicBezTo>
                  <a:cubicBezTo>
                    <a:pt x="84" y="48"/>
                    <a:pt x="84" y="60"/>
                    <a:pt x="60" y="71"/>
                  </a:cubicBezTo>
                  <a:lnTo>
                    <a:pt x="60" y="119"/>
                  </a:lnTo>
                  <a:lnTo>
                    <a:pt x="60" y="167"/>
                  </a:lnTo>
                  <a:cubicBezTo>
                    <a:pt x="60" y="179"/>
                    <a:pt x="48" y="191"/>
                    <a:pt x="48" y="202"/>
                  </a:cubicBezTo>
                  <a:cubicBezTo>
                    <a:pt x="48" y="226"/>
                    <a:pt x="48" y="238"/>
                    <a:pt x="36" y="250"/>
                  </a:cubicBezTo>
                  <a:cubicBezTo>
                    <a:pt x="12" y="262"/>
                    <a:pt x="36" y="286"/>
                    <a:pt x="36" y="298"/>
                  </a:cubicBezTo>
                  <a:cubicBezTo>
                    <a:pt x="36" y="322"/>
                    <a:pt x="12" y="369"/>
                    <a:pt x="12" y="381"/>
                  </a:cubicBezTo>
                  <a:cubicBezTo>
                    <a:pt x="12" y="417"/>
                    <a:pt x="36" y="417"/>
                    <a:pt x="12" y="429"/>
                  </a:cubicBezTo>
                  <a:cubicBezTo>
                    <a:pt x="12" y="441"/>
                    <a:pt x="1" y="464"/>
                    <a:pt x="1" y="476"/>
                  </a:cubicBezTo>
                  <a:lnTo>
                    <a:pt x="1" y="524"/>
                  </a:lnTo>
                  <a:lnTo>
                    <a:pt x="1" y="560"/>
                  </a:lnTo>
                  <a:lnTo>
                    <a:pt x="1" y="583"/>
                  </a:lnTo>
                  <a:cubicBezTo>
                    <a:pt x="1" y="595"/>
                    <a:pt x="1" y="595"/>
                    <a:pt x="36" y="595"/>
                  </a:cubicBezTo>
                  <a:cubicBezTo>
                    <a:pt x="40" y="599"/>
                    <a:pt x="49" y="601"/>
                    <a:pt x="60" y="601"/>
                  </a:cubicBezTo>
                  <a:cubicBezTo>
                    <a:pt x="83" y="601"/>
                    <a:pt x="112" y="595"/>
                    <a:pt x="120" y="595"/>
                  </a:cubicBezTo>
                  <a:cubicBezTo>
                    <a:pt x="131" y="589"/>
                    <a:pt x="137" y="589"/>
                    <a:pt x="140" y="589"/>
                  </a:cubicBezTo>
                  <a:cubicBezTo>
                    <a:pt x="143" y="589"/>
                    <a:pt x="143" y="589"/>
                    <a:pt x="143" y="583"/>
                  </a:cubicBezTo>
                  <a:lnTo>
                    <a:pt x="143" y="560"/>
                  </a:lnTo>
                  <a:lnTo>
                    <a:pt x="143" y="524"/>
                  </a:lnTo>
                  <a:lnTo>
                    <a:pt x="143" y="476"/>
                  </a:lnTo>
                  <a:lnTo>
                    <a:pt x="143" y="429"/>
                  </a:lnTo>
                  <a:cubicBezTo>
                    <a:pt x="143" y="417"/>
                    <a:pt x="120" y="405"/>
                    <a:pt x="120" y="381"/>
                  </a:cubicBezTo>
                  <a:cubicBezTo>
                    <a:pt x="120" y="369"/>
                    <a:pt x="143" y="357"/>
                    <a:pt x="143" y="345"/>
                  </a:cubicBezTo>
                  <a:lnTo>
                    <a:pt x="143" y="298"/>
                  </a:lnTo>
                  <a:lnTo>
                    <a:pt x="143" y="250"/>
                  </a:lnTo>
                  <a:cubicBezTo>
                    <a:pt x="143" y="238"/>
                    <a:pt x="120" y="226"/>
                    <a:pt x="120" y="214"/>
                  </a:cubicBezTo>
                  <a:lnTo>
                    <a:pt x="120" y="167"/>
                  </a:lnTo>
                  <a:lnTo>
                    <a:pt x="120" y="155"/>
                  </a:lnTo>
                  <a:lnTo>
                    <a:pt x="120" y="48"/>
                  </a:lnTo>
                  <a:lnTo>
                    <a:pt x="120" y="36"/>
                  </a:lnTo>
                  <a:lnTo>
                    <a:pt x="120" y="12"/>
                  </a:lnTo>
                  <a:lnTo>
                    <a:pt x="12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40" name="Google Shape;20440;p28"/>
            <p:cNvSpPr/>
            <p:nvPr/>
          </p:nvSpPr>
          <p:spPr>
            <a:xfrm>
              <a:off x="4014025" y="3939100"/>
              <a:ext cx="4050" cy="14825"/>
            </a:xfrm>
            <a:custGeom>
              <a:avLst/>
              <a:gdLst/>
              <a:ahLst/>
              <a:cxnLst/>
              <a:rect l="l" t="t" r="r" b="b"/>
              <a:pathLst>
                <a:path w="162" h="593" extrusionOk="0">
                  <a:moveTo>
                    <a:pt x="159" y="1"/>
                  </a:moveTo>
                  <a:cubicBezTo>
                    <a:pt x="157" y="1"/>
                    <a:pt x="155" y="4"/>
                    <a:pt x="150" y="9"/>
                  </a:cubicBezTo>
                  <a:cubicBezTo>
                    <a:pt x="126" y="9"/>
                    <a:pt x="126" y="21"/>
                    <a:pt x="126" y="21"/>
                  </a:cubicBezTo>
                  <a:cubicBezTo>
                    <a:pt x="126" y="44"/>
                    <a:pt x="114" y="56"/>
                    <a:pt x="114" y="68"/>
                  </a:cubicBezTo>
                  <a:cubicBezTo>
                    <a:pt x="114" y="80"/>
                    <a:pt x="114" y="104"/>
                    <a:pt x="102" y="116"/>
                  </a:cubicBezTo>
                  <a:lnTo>
                    <a:pt x="102" y="163"/>
                  </a:lnTo>
                  <a:cubicBezTo>
                    <a:pt x="102" y="175"/>
                    <a:pt x="78" y="187"/>
                    <a:pt x="78" y="199"/>
                  </a:cubicBezTo>
                  <a:cubicBezTo>
                    <a:pt x="78" y="211"/>
                    <a:pt x="66" y="235"/>
                    <a:pt x="66" y="247"/>
                  </a:cubicBezTo>
                  <a:lnTo>
                    <a:pt x="66" y="294"/>
                  </a:lnTo>
                  <a:cubicBezTo>
                    <a:pt x="66" y="306"/>
                    <a:pt x="54" y="354"/>
                    <a:pt x="42" y="366"/>
                  </a:cubicBezTo>
                  <a:lnTo>
                    <a:pt x="42" y="413"/>
                  </a:lnTo>
                  <a:cubicBezTo>
                    <a:pt x="42" y="425"/>
                    <a:pt x="19" y="437"/>
                    <a:pt x="19" y="449"/>
                  </a:cubicBezTo>
                  <a:lnTo>
                    <a:pt x="19" y="497"/>
                  </a:lnTo>
                  <a:cubicBezTo>
                    <a:pt x="19" y="509"/>
                    <a:pt x="19" y="533"/>
                    <a:pt x="7" y="544"/>
                  </a:cubicBezTo>
                  <a:cubicBezTo>
                    <a:pt x="7" y="550"/>
                    <a:pt x="4" y="550"/>
                    <a:pt x="2" y="550"/>
                  </a:cubicBezTo>
                  <a:cubicBezTo>
                    <a:pt x="1" y="550"/>
                    <a:pt x="1" y="550"/>
                    <a:pt x="7" y="556"/>
                  </a:cubicBezTo>
                  <a:cubicBezTo>
                    <a:pt x="7" y="568"/>
                    <a:pt x="7" y="568"/>
                    <a:pt x="19" y="568"/>
                  </a:cubicBezTo>
                  <a:cubicBezTo>
                    <a:pt x="42" y="592"/>
                    <a:pt x="102" y="592"/>
                    <a:pt x="114" y="592"/>
                  </a:cubicBezTo>
                  <a:lnTo>
                    <a:pt x="126" y="592"/>
                  </a:lnTo>
                  <a:lnTo>
                    <a:pt x="126" y="568"/>
                  </a:lnTo>
                  <a:lnTo>
                    <a:pt x="126" y="533"/>
                  </a:lnTo>
                  <a:lnTo>
                    <a:pt x="126" y="485"/>
                  </a:lnTo>
                  <a:lnTo>
                    <a:pt x="126" y="437"/>
                  </a:lnTo>
                  <a:lnTo>
                    <a:pt x="126" y="390"/>
                  </a:lnTo>
                  <a:cubicBezTo>
                    <a:pt x="126" y="378"/>
                    <a:pt x="138" y="366"/>
                    <a:pt x="138" y="354"/>
                  </a:cubicBezTo>
                  <a:lnTo>
                    <a:pt x="138" y="306"/>
                  </a:lnTo>
                  <a:lnTo>
                    <a:pt x="138" y="259"/>
                  </a:lnTo>
                  <a:lnTo>
                    <a:pt x="138" y="223"/>
                  </a:lnTo>
                  <a:lnTo>
                    <a:pt x="138" y="175"/>
                  </a:lnTo>
                  <a:lnTo>
                    <a:pt x="138" y="163"/>
                  </a:lnTo>
                  <a:cubicBezTo>
                    <a:pt x="138" y="140"/>
                    <a:pt x="138" y="80"/>
                    <a:pt x="161" y="68"/>
                  </a:cubicBezTo>
                  <a:lnTo>
                    <a:pt x="161" y="56"/>
                  </a:lnTo>
                  <a:lnTo>
                    <a:pt x="161" y="44"/>
                  </a:lnTo>
                  <a:lnTo>
                    <a:pt x="161" y="21"/>
                  </a:lnTo>
                  <a:cubicBezTo>
                    <a:pt x="161" y="7"/>
                    <a:pt x="161" y="1"/>
                    <a:pt x="1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41" name="Google Shape;20441;p28"/>
            <p:cNvSpPr/>
            <p:nvPr/>
          </p:nvSpPr>
          <p:spPr>
            <a:xfrm>
              <a:off x="2821175" y="1524900"/>
              <a:ext cx="49700" cy="29025"/>
            </a:xfrm>
            <a:custGeom>
              <a:avLst/>
              <a:gdLst/>
              <a:ahLst/>
              <a:cxnLst/>
              <a:rect l="l" t="t" r="r" b="b"/>
              <a:pathLst>
                <a:path w="1988" h="1161" extrusionOk="0">
                  <a:moveTo>
                    <a:pt x="1980" y="0"/>
                  </a:moveTo>
                  <a:cubicBezTo>
                    <a:pt x="1977" y="0"/>
                    <a:pt x="1972" y="2"/>
                    <a:pt x="1965" y="5"/>
                  </a:cubicBezTo>
                  <a:cubicBezTo>
                    <a:pt x="1929" y="17"/>
                    <a:pt x="1905" y="29"/>
                    <a:pt x="1870" y="65"/>
                  </a:cubicBezTo>
                  <a:cubicBezTo>
                    <a:pt x="1834" y="89"/>
                    <a:pt x="1786" y="136"/>
                    <a:pt x="1751" y="172"/>
                  </a:cubicBezTo>
                  <a:cubicBezTo>
                    <a:pt x="1703" y="196"/>
                    <a:pt x="1667" y="243"/>
                    <a:pt x="1620" y="267"/>
                  </a:cubicBezTo>
                  <a:cubicBezTo>
                    <a:pt x="1572" y="303"/>
                    <a:pt x="1524" y="351"/>
                    <a:pt x="1489" y="374"/>
                  </a:cubicBezTo>
                  <a:cubicBezTo>
                    <a:pt x="1441" y="398"/>
                    <a:pt x="1393" y="434"/>
                    <a:pt x="1334" y="458"/>
                  </a:cubicBezTo>
                  <a:cubicBezTo>
                    <a:pt x="1286" y="493"/>
                    <a:pt x="1251" y="529"/>
                    <a:pt x="1191" y="553"/>
                  </a:cubicBezTo>
                  <a:cubicBezTo>
                    <a:pt x="1143" y="577"/>
                    <a:pt x="1096" y="613"/>
                    <a:pt x="1036" y="636"/>
                  </a:cubicBezTo>
                  <a:cubicBezTo>
                    <a:pt x="989" y="672"/>
                    <a:pt x="929" y="684"/>
                    <a:pt x="893" y="720"/>
                  </a:cubicBezTo>
                  <a:cubicBezTo>
                    <a:pt x="846" y="743"/>
                    <a:pt x="786" y="755"/>
                    <a:pt x="739" y="791"/>
                  </a:cubicBezTo>
                  <a:cubicBezTo>
                    <a:pt x="691" y="815"/>
                    <a:pt x="655" y="851"/>
                    <a:pt x="596" y="863"/>
                  </a:cubicBezTo>
                  <a:cubicBezTo>
                    <a:pt x="548" y="874"/>
                    <a:pt x="489" y="898"/>
                    <a:pt x="429" y="922"/>
                  </a:cubicBezTo>
                  <a:cubicBezTo>
                    <a:pt x="381" y="934"/>
                    <a:pt x="322" y="970"/>
                    <a:pt x="274" y="982"/>
                  </a:cubicBezTo>
                  <a:cubicBezTo>
                    <a:pt x="239" y="994"/>
                    <a:pt x="155" y="1017"/>
                    <a:pt x="131" y="1029"/>
                  </a:cubicBezTo>
                  <a:cubicBezTo>
                    <a:pt x="114" y="1035"/>
                    <a:pt x="102" y="1035"/>
                    <a:pt x="93" y="1035"/>
                  </a:cubicBezTo>
                  <a:cubicBezTo>
                    <a:pt x="84" y="1035"/>
                    <a:pt x="78" y="1035"/>
                    <a:pt x="72" y="1041"/>
                  </a:cubicBezTo>
                  <a:cubicBezTo>
                    <a:pt x="36" y="1053"/>
                    <a:pt x="36" y="1053"/>
                    <a:pt x="24" y="1089"/>
                  </a:cubicBezTo>
                  <a:cubicBezTo>
                    <a:pt x="0" y="1124"/>
                    <a:pt x="60" y="1160"/>
                    <a:pt x="84" y="1160"/>
                  </a:cubicBezTo>
                  <a:lnTo>
                    <a:pt x="131" y="1160"/>
                  </a:lnTo>
                  <a:cubicBezTo>
                    <a:pt x="155" y="1160"/>
                    <a:pt x="143" y="1160"/>
                    <a:pt x="179" y="1148"/>
                  </a:cubicBezTo>
                  <a:cubicBezTo>
                    <a:pt x="203" y="1136"/>
                    <a:pt x="274" y="1101"/>
                    <a:pt x="322" y="1089"/>
                  </a:cubicBezTo>
                  <a:cubicBezTo>
                    <a:pt x="370" y="1077"/>
                    <a:pt x="429" y="1041"/>
                    <a:pt x="489" y="1029"/>
                  </a:cubicBezTo>
                  <a:cubicBezTo>
                    <a:pt x="536" y="1017"/>
                    <a:pt x="596" y="982"/>
                    <a:pt x="631" y="958"/>
                  </a:cubicBezTo>
                  <a:cubicBezTo>
                    <a:pt x="679" y="922"/>
                    <a:pt x="739" y="898"/>
                    <a:pt x="786" y="886"/>
                  </a:cubicBezTo>
                  <a:cubicBezTo>
                    <a:pt x="834" y="851"/>
                    <a:pt x="893" y="851"/>
                    <a:pt x="953" y="827"/>
                  </a:cubicBezTo>
                  <a:cubicBezTo>
                    <a:pt x="989" y="791"/>
                    <a:pt x="1036" y="755"/>
                    <a:pt x="1096" y="732"/>
                  </a:cubicBezTo>
                  <a:cubicBezTo>
                    <a:pt x="1143" y="708"/>
                    <a:pt x="1203" y="672"/>
                    <a:pt x="1251" y="648"/>
                  </a:cubicBezTo>
                  <a:cubicBezTo>
                    <a:pt x="1286" y="613"/>
                    <a:pt x="1334" y="565"/>
                    <a:pt x="1382" y="541"/>
                  </a:cubicBezTo>
                  <a:cubicBezTo>
                    <a:pt x="1429" y="505"/>
                    <a:pt x="1465" y="470"/>
                    <a:pt x="1513" y="434"/>
                  </a:cubicBezTo>
                  <a:cubicBezTo>
                    <a:pt x="1560" y="410"/>
                    <a:pt x="1513" y="446"/>
                    <a:pt x="1572" y="386"/>
                  </a:cubicBezTo>
                  <a:cubicBezTo>
                    <a:pt x="1632" y="351"/>
                    <a:pt x="1786" y="208"/>
                    <a:pt x="1870" y="136"/>
                  </a:cubicBezTo>
                  <a:cubicBezTo>
                    <a:pt x="1882" y="136"/>
                    <a:pt x="1929" y="77"/>
                    <a:pt x="1941" y="65"/>
                  </a:cubicBezTo>
                  <a:cubicBezTo>
                    <a:pt x="1965" y="53"/>
                    <a:pt x="1977" y="29"/>
                    <a:pt x="1977" y="17"/>
                  </a:cubicBezTo>
                  <a:cubicBezTo>
                    <a:pt x="1985" y="9"/>
                    <a:pt x="1988" y="0"/>
                    <a:pt x="19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42" name="Google Shape;20442;p28"/>
            <p:cNvSpPr/>
            <p:nvPr/>
          </p:nvSpPr>
          <p:spPr>
            <a:xfrm>
              <a:off x="2859325" y="1527700"/>
              <a:ext cx="35700" cy="27875"/>
            </a:xfrm>
            <a:custGeom>
              <a:avLst/>
              <a:gdLst/>
              <a:ahLst/>
              <a:cxnLst/>
              <a:rect l="l" t="t" r="r" b="b"/>
              <a:pathLst>
                <a:path w="1428" h="1115" extrusionOk="0">
                  <a:moveTo>
                    <a:pt x="1415" y="0"/>
                  </a:moveTo>
                  <a:cubicBezTo>
                    <a:pt x="1403" y="12"/>
                    <a:pt x="1391" y="12"/>
                    <a:pt x="1344" y="36"/>
                  </a:cubicBezTo>
                  <a:cubicBezTo>
                    <a:pt x="1308" y="72"/>
                    <a:pt x="1189" y="155"/>
                    <a:pt x="1153" y="203"/>
                  </a:cubicBezTo>
                  <a:cubicBezTo>
                    <a:pt x="1106" y="239"/>
                    <a:pt x="1094" y="262"/>
                    <a:pt x="1046" y="298"/>
                  </a:cubicBezTo>
                  <a:cubicBezTo>
                    <a:pt x="1010" y="322"/>
                    <a:pt x="975" y="334"/>
                    <a:pt x="939" y="370"/>
                  </a:cubicBezTo>
                  <a:cubicBezTo>
                    <a:pt x="903" y="393"/>
                    <a:pt x="868" y="429"/>
                    <a:pt x="832" y="441"/>
                  </a:cubicBezTo>
                  <a:cubicBezTo>
                    <a:pt x="808" y="477"/>
                    <a:pt x="760" y="501"/>
                    <a:pt x="725" y="536"/>
                  </a:cubicBezTo>
                  <a:cubicBezTo>
                    <a:pt x="701" y="560"/>
                    <a:pt x="653" y="572"/>
                    <a:pt x="629" y="608"/>
                  </a:cubicBezTo>
                  <a:cubicBezTo>
                    <a:pt x="594" y="631"/>
                    <a:pt x="546" y="655"/>
                    <a:pt x="522" y="679"/>
                  </a:cubicBezTo>
                  <a:cubicBezTo>
                    <a:pt x="487" y="715"/>
                    <a:pt x="463" y="739"/>
                    <a:pt x="415" y="774"/>
                  </a:cubicBezTo>
                  <a:cubicBezTo>
                    <a:pt x="391" y="798"/>
                    <a:pt x="344" y="810"/>
                    <a:pt x="296" y="834"/>
                  </a:cubicBezTo>
                  <a:cubicBezTo>
                    <a:pt x="272" y="858"/>
                    <a:pt x="225" y="893"/>
                    <a:pt x="189" y="905"/>
                  </a:cubicBezTo>
                  <a:cubicBezTo>
                    <a:pt x="165" y="929"/>
                    <a:pt x="106" y="953"/>
                    <a:pt x="94" y="977"/>
                  </a:cubicBezTo>
                  <a:cubicBezTo>
                    <a:pt x="58" y="989"/>
                    <a:pt x="58" y="989"/>
                    <a:pt x="46" y="1012"/>
                  </a:cubicBezTo>
                  <a:cubicBezTo>
                    <a:pt x="34" y="1024"/>
                    <a:pt x="34" y="1024"/>
                    <a:pt x="10" y="1048"/>
                  </a:cubicBezTo>
                  <a:cubicBezTo>
                    <a:pt x="1" y="1077"/>
                    <a:pt x="38" y="1114"/>
                    <a:pt x="72" y="1114"/>
                  </a:cubicBezTo>
                  <a:cubicBezTo>
                    <a:pt x="79" y="1114"/>
                    <a:pt x="87" y="1112"/>
                    <a:pt x="94" y="1108"/>
                  </a:cubicBezTo>
                  <a:lnTo>
                    <a:pt x="118" y="1108"/>
                  </a:lnTo>
                  <a:cubicBezTo>
                    <a:pt x="123" y="1102"/>
                    <a:pt x="126" y="1102"/>
                    <a:pt x="131" y="1102"/>
                  </a:cubicBezTo>
                  <a:cubicBezTo>
                    <a:pt x="135" y="1102"/>
                    <a:pt x="141" y="1102"/>
                    <a:pt x="153" y="1096"/>
                  </a:cubicBezTo>
                  <a:cubicBezTo>
                    <a:pt x="177" y="1084"/>
                    <a:pt x="225" y="1036"/>
                    <a:pt x="248" y="1024"/>
                  </a:cubicBezTo>
                  <a:cubicBezTo>
                    <a:pt x="284" y="989"/>
                    <a:pt x="332" y="977"/>
                    <a:pt x="356" y="953"/>
                  </a:cubicBezTo>
                  <a:cubicBezTo>
                    <a:pt x="391" y="917"/>
                    <a:pt x="427" y="893"/>
                    <a:pt x="463" y="858"/>
                  </a:cubicBezTo>
                  <a:cubicBezTo>
                    <a:pt x="499" y="834"/>
                    <a:pt x="522" y="798"/>
                    <a:pt x="570" y="774"/>
                  </a:cubicBezTo>
                  <a:cubicBezTo>
                    <a:pt x="594" y="739"/>
                    <a:pt x="653" y="727"/>
                    <a:pt x="689" y="691"/>
                  </a:cubicBezTo>
                  <a:cubicBezTo>
                    <a:pt x="713" y="667"/>
                    <a:pt x="749" y="631"/>
                    <a:pt x="796" y="608"/>
                  </a:cubicBezTo>
                  <a:cubicBezTo>
                    <a:pt x="820" y="572"/>
                    <a:pt x="868" y="548"/>
                    <a:pt x="891" y="512"/>
                  </a:cubicBezTo>
                  <a:lnTo>
                    <a:pt x="987" y="429"/>
                  </a:lnTo>
                  <a:cubicBezTo>
                    <a:pt x="1010" y="393"/>
                    <a:pt x="1058" y="370"/>
                    <a:pt x="1070" y="334"/>
                  </a:cubicBezTo>
                  <a:cubicBezTo>
                    <a:pt x="1088" y="322"/>
                    <a:pt x="1088" y="322"/>
                    <a:pt x="1089" y="322"/>
                  </a:cubicBezTo>
                  <a:cubicBezTo>
                    <a:pt x="1091" y="322"/>
                    <a:pt x="1094" y="322"/>
                    <a:pt x="1118" y="310"/>
                  </a:cubicBezTo>
                  <a:cubicBezTo>
                    <a:pt x="1165" y="274"/>
                    <a:pt x="1296" y="143"/>
                    <a:pt x="1332" y="120"/>
                  </a:cubicBezTo>
                  <a:lnTo>
                    <a:pt x="1356" y="84"/>
                  </a:lnTo>
                  <a:lnTo>
                    <a:pt x="1391" y="60"/>
                  </a:lnTo>
                  <a:cubicBezTo>
                    <a:pt x="1403" y="36"/>
                    <a:pt x="1403" y="36"/>
                    <a:pt x="1403" y="24"/>
                  </a:cubicBezTo>
                  <a:cubicBezTo>
                    <a:pt x="1427" y="0"/>
                    <a:pt x="1427" y="0"/>
                    <a:pt x="14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43" name="Google Shape;20443;p28"/>
            <p:cNvSpPr/>
            <p:nvPr/>
          </p:nvSpPr>
          <p:spPr>
            <a:xfrm>
              <a:off x="2888750" y="1531575"/>
              <a:ext cx="28300" cy="20550"/>
            </a:xfrm>
            <a:custGeom>
              <a:avLst/>
              <a:gdLst/>
              <a:ahLst/>
              <a:cxnLst/>
              <a:rect l="l" t="t" r="r" b="b"/>
              <a:pathLst>
                <a:path w="1132" h="822" extrusionOk="0">
                  <a:moveTo>
                    <a:pt x="1119" y="0"/>
                  </a:moveTo>
                  <a:cubicBezTo>
                    <a:pt x="1107" y="0"/>
                    <a:pt x="1072" y="0"/>
                    <a:pt x="1060" y="24"/>
                  </a:cubicBezTo>
                  <a:cubicBezTo>
                    <a:pt x="1048" y="36"/>
                    <a:pt x="1000" y="48"/>
                    <a:pt x="965" y="60"/>
                  </a:cubicBezTo>
                  <a:cubicBezTo>
                    <a:pt x="941" y="84"/>
                    <a:pt x="905" y="107"/>
                    <a:pt x="881" y="119"/>
                  </a:cubicBezTo>
                  <a:cubicBezTo>
                    <a:pt x="846" y="143"/>
                    <a:pt x="822" y="167"/>
                    <a:pt x="810" y="179"/>
                  </a:cubicBezTo>
                  <a:lnTo>
                    <a:pt x="715" y="226"/>
                  </a:lnTo>
                  <a:cubicBezTo>
                    <a:pt x="679" y="238"/>
                    <a:pt x="655" y="262"/>
                    <a:pt x="619" y="286"/>
                  </a:cubicBezTo>
                  <a:cubicBezTo>
                    <a:pt x="595" y="298"/>
                    <a:pt x="584" y="322"/>
                    <a:pt x="536" y="346"/>
                  </a:cubicBezTo>
                  <a:cubicBezTo>
                    <a:pt x="488" y="381"/>
                    <a:pt x="405" y="417"/>
                    <a:pt x="369" y="453"/>
                  </a:cubicBezTo>
                  <a:cubicBezTo>
                    <a:pt x="322" y="476"/>
                    <a:pt x="322" y="500"/>
                    <a:pt x="298" y="524"/>
                  </a:cubicBezTo>
                  <a:lnTo>
                    <a:pt x="203" y="572"/>
                  </a:lnTo>
                  <a:cubicBezTo>
                    <a:pt x="179" y="584"/>
                    <a:pt x="143" y="619"/>
                    <a:pt x="131" y="631"/>
                  </a:cubicBezTo>
                  <a:cubicBezTo>
                    <a:pt x="107" y="643"/>
                    <a:pt x="72" y="679"/>
                    <a:pt x="48" y="691"/>
                  </a:cubicBezTo>
                  <a:cubicBezTo>
                    <a:pt x="24" y="703"/>
                    <a:pt x="12" y="703"/>
                    <a:pt x="12" y="715"/>
                  </a:cubicBezTo>
                  <a:cubicBezTo>
                    <a:pt x="0" y="738"/>
                    <a:pt x="0" y="738"/>
                    <a:pt x="0" y="762"/>
                  </a:cubicBezTo>
                  <a:cubicBezTo>
                    <a:pt x="0" y="798"/>
                    <a:pt x="60" y="822"/>
                    <a:pt x="72" y="822"/>
                  </a:cubicBezTo>
                  <a:lnTo>
                    <a:pt x="107" y="822"/>
                  </a:lnTo>
                  <a:cubicBezTo>
                    <a:pt x="119" y="822"/>
                    <a:pt x="107" y="822"/>
                    <a:pt x="131" y="810"/>
                  </a:cubicBezTo>
                  <a:cubicBezTo>
                    <a:pt x="143" y="798"/>
                    <a:pt x="191" y="762"/>
                    <a:pt x="203" y="750"/>
                  </a:cubicBezTo>
                  <a:cubicBezTo>
                    <a:pt x="238" y="738"/>
                    <a:pt x="262" y="703"/>
                    <a:pt x="286" y="691"/>
                  </a:cubicBezTo>
                  <a:cubicBezTo>
                    <a:pt x="310" y="679"/>
                    <a:pt x="345" y="643"/>
                    <a:pt x="357" y="631"/>
                  </a:cubicBezTo>
                  <a:cubicBezTo>
                    <a:pt x="381" y="619"/>
                    <a:pt x="405" y="584"/>
                    <a:pt x="429" y="560"/>
                  </a:cubicBezTo>
                  <a:lnTo>
                    <a:pt x="524" y="512"/>
                  </a:lnTo>
                  <a:cubicBezTo>
                    <a:pt x="548" y="500"/>
                    <a:pt x="560" y="465"/>
                    <a:pt x="595" y="441"/>
                  </a:cubicBezTo>
                  <a:cubicBezTo>
                    <a:pt x="619" y="417"/>
                    <a:pt x="655" y="393"/>
                    <a:pt x="667" y="381"/>
                  </a:cubicBezTo>
                  <a:cubicBezTo>
                    <a:pt x="703" y="357"/>
                    <a:pt x="715" y="334"/>
                    <a:pt x="738" y="298"/>
                  </a:cubicBezTo>
                  <a:cubicBezTo>
                    <a:pt x="774" y="286"/>
                    <a:pt x="798" y="262"/>
                    <a:pt x="822" y="238"/>
                  </a:cubicBezTo>
                  <a:lnTo>
                    <a:pt x="846" y="215"/>
                  </a:lnTo>
                  <a:cubicBezTo>
                    <a:pt x="881" y="179"/>
                    <a:pt x="1000" y="95"/>
                    <a:pt x="1024" y="84"/>
                  </a:cubicBezTo>
                  <a:cubicBezTo>
                    <a:pt x="1060" y="60"/>
                    <a:pt x="1048" y="60"/>
                    <a:pt x="1060" y="48"/>
                  </a:cubicBezTo>
                  <a:cubicBezTo>
                    <a:pt x="1072" y="36"/>
                    <a:pt x="1072" y="36"/>
                    <a:pt x="1084" y="36"/>
                  </a:cubicBezTo>
                  <a:cubicBezTo>
                    <a:pt x="1119" y="36"/>
                    <a:pt x="1131" y="36"/>
                    <a:pt x="1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44" name="Google Shape;20444;p28"/>
            <p:cNvSpPr/>
            <p:nvPr/>
          </p:nvSpPr>
          <p:spPr>
            <a:xfrm>
              <a:off x="2911075" y="1534250"/>
              <a:ext cx="27100" cy="17875"/>
            </a:xfrm>
            <a:custGeom>
              <a:avLst/>
              <a:gdLst/>
              <a:ahLst/>
              <a:cxnLst/>
              <a:rect l="l" t="t" r="r" b="b"/>
              <a:pathLst>
                <a:path w="1084" h="715" extrusionOk="0">
                  <a:moveTo>
                    <a:pt x="1072" y="0"/>
                  </a:moveTo>
                  <a:cubicBezTo>
                    <a:pt x="1060" y="0"/>
                    <a:pt x="1024" y="0"/>
                    <a:pt x="1012" y="12"/>
                  </a:cubicBezTo>
                  <a:cubicBezTo>
                    <a:pt x="1000" y="36"/>
                    <a:pt x="953" y="48"/>
                    <a:pt x="941" y="60"/>
                  </a:cubicBezTo>
                  <a:lnTo>
                    <a:pt x="845" y="108"/>
                  </a:lnTo>
                  <a:cubicBezTo>
                    <a:pt x="822" y="119"/>
                    <a:pt x="810" y="131"/>
                    <a:pt x="774" y="155"/>
                  </a:cubicBezTo>
                  <a:lnTo>
                    <a:pt x="691" y="191"/>
                  </a:lnTo>
                  <a:lnTo>
                    <a:pt x="595" y="239"/>
                  </a:lnTo>
                  <a:cubicBezTo>
                    <a:pt x="572" y="250"/>
                    <a:pt x="548" y="274"/>
                    <a:pt x="524" y="298"/>
                  </a:cubicBezTo>
                  <a:cubicBezTo>
                    <a:pt x="488" y="310"/>
                    <a:pt x="405" y="369"/>
                    <a:pt x="357" y="393"/>
                  </a:cubicBezTo>
                  <a:cubicBezTo>
                    <a:pt x="310" y="417"/>
                    <a:pt x="310" y="429"/>
                    <a:pt x="286" y="453"/>
                  </a:cubicBezTo>
                  <a:lnTo>
                    <a:pt x="191" y="489"/>
                  </a:lnTo>
                  <a:cubicBezTo>
                    <a:pt x="167" y="512"/>
                    <a:pt x="155" y="536"/>
                    <a:pt x="119" y="548"/>
                  </a:cubicBezTo>
                  <a:cubicBezTo>
                    <a:pt x="83" y="572"/>
                    <a:pt x="60" y="584"/>
                    <a:pt x="48" y="596"/>
                  </a:cubicBezTo>
                  <a:cubicBezTo>
                    <a:pt x="36" y="602"/>
                    <a:pt x="30" y="602"/>
                    <a:pt x="25" y="602"/>
                  </a:cubicBezTo>
                  <a:cubicBezTo>
                    <a:pt x="21" y="602"/>
                    <a:pt x="18" y="602"/>
                    <a:pt x="12" y="608"/>
                  </a:cubicBezTo>
                  <a:cubicBezTo>
                    <a:pt x="0" y="631"/>
                    <a:pt x="0" y="631"/>
                    <a:pt x="0" y="655"/>
                  </a:cubicBezTo>
                  <a:cubicBezTo>
                    <a:pt x="0" y="691"/>
                    <a:pt x="48" y="715"/>
                    <a:pt x="72" y="715"/>
                  </a:cubicBezTo>
                  <a:lnTo>
                    <a:pt x="107" y="715"/>
                  </a:lnTo>
                  <a:cubicBezTo>
                    <a:pt x="119" y="715"/>
                    <a:pt x="107" y="715"/>
                    <a:pt x="131" y="703"/>
                  </a:cubicBezTo>
                  <a:cubicBezTo>
                    <a:pt x="155" y="691"/>
                    <a:pt x="179" y="655"/>
                    <a:pt x="214" y="643"/>
                  </a:cubicBezTo>
                  <a:cubicBezTo>
                    <a:pt x="238" y="631"/>
                    <a:pt x="250" y="608"/>
                    <a:pt x="286" y="584"/>
                  </a:cubicBezTo>
                  <a:cubicBezTo>
                    <a:pt x="310" y="572"/>
                    <a:pt x="322" y="536"/>
                    <a:pt x="357" y="524"/>
                  </a:cubicBezTo>
                  <a:cubicBezTo>
                    <a:pt x="393" y="512"/>
                    <a:pt x="405" y="477"/>
                    <a:pt x="429" y="465"/>
                  </a:cubicBezTo>
                  <a:cubicBezTo>
                    <a:pt x="464" y="453"/>
                    <a:pt x="488" y="453"/>
                    <a:pt x="524" y="417"/>
                  </a:cubicBezTo>
                  <a:cubicBezTo>
                    <a:pt x="548" y="405"/>
                    <a:pt x="572" y="369"/>
                    <a:pt x="595" y="358"/>
                  </a:cubicBezTo>
                  <a:cubicBezTo>
                    <a:pt x="631" y="346"/>
                    <a:pt x="655" y="334"/>
                    <a:pt x="667" y="298"/>
                  </a:cubicBezTo>
                  <a:cubicBezTo>
                    <a:pt x="703" y="286"/>
                    <a:pt x="715" y="250"/>
                    <a:pt x="750" y="239"/>
                  </a:cubicBezTo>
                  <a:cubicBezTo>
                    <a:pt x="774" y="227"/>
                    <a:pt x="810" y="191"/>
                    <a:pt x="822" y="179"/>
                  </a:cubicBezTo>
                  <a:cubicBezTo>
                    <a:pt x="828" y="173"/>
                    <a:pt x="828" y="173"/>
                    <a:pt x="829" y="173"/>
                  </a:cubicBezTo>
                  <a:cubicBezTo>
                    <a:pt x="831" y="173"/>
                    <a:pt x="834" y="173"/>
                    <a:pt x="845" y="167"/>
                  </a:cubicBezTo>
                  <a:cubicBezTo>
                    <a:pt x="881" y="155"/>
                    <a:pt x="1000" y="60"/>
                    <a:pt x="1024" y="48"/>
                  </a:cubicBezTo>
                  <a:cubicBezTo>
                    <a:pt x="1060" y="36"/>
                    <a:pt x="1048" y="36"/>
                    <a:pt x="1060" y="36"/>
                  </a:cubicBezTo>
                  <a:cubicBezTo>
                    <a:pt x="1068" y="19"/>
                    <a:pt x="1071" y="14"/>
                    <a:pt x="1076" y="13"/>
                  </a:cubicBezTo>
                  <a:lnTo>
                    <a:pt x="1076" y="13"/>
                  </a:lnTo>
                  <a:cubicBezTo>
                    <a:pt x="1080" y="24"/>
                    <a:pt x="1082" y="29"/>
                    <a:pt x="1083" y="29"/>
                  </a:cubicBezTo>
                  <a:cubicBezTo>
                    <a:pt x="1084" y="29"/>
                    <a:pt x="1084" y="23"/>
                    <a:pt x="1084" y="12"/>
                  </a:cubicBezTo>
                  <a:cubicBezTo>
                    <a:pt x="1080" y="12"/>
                    <a:pt x="1078" y="12"/>
                    <a:pt x="1076" y="13"/>
                  </a:cubicBezTo>
                  <a:lnTo>
                    <a:pt x="1076" y="13"/>
                  </a:lnTo>
                  <a:cubicBezTo>
                    <a:pt x="1075" y="9"/>
                    <a:pt x="1073" y="5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45" name="Google Shape;20445;p28"/>
            <p:cNvSpPr/>
            <p:nvPr/>
          </p:nvSpPr>
          <p:spPr>
            <a:xfrm>
              <a:off x="2930700" y="1541850"/>
              <a:ext cx="21775" cy="11775"/>
            </a:xfrm>
            <a:custGeom>
              <a:avLst/>
              <a:gdLst/>
              <a:ahLst/>
              <a:cxnLst/>
              <a:rect l="l" t="t" r="r" b="b"/>
              <a:pathLst>
                <a:path w="871" h="471" extrusionOk="0">
                  <a:moveTo>
                    <a:pt x="795" y="1"/>
                  </a:moveTo>
                  <a:cubicBezTo>
                    <a:pt x="789" y="1"/>
                    <a:pt x="783" y="2"/>
                    <a:pt x="775" y="6"/>
                  </a:cubicBezTo>
                  <a:cubicBezTo>
                    <a:pt x="763" y="6"/>
                    <a:pt x="739" y="30"/>
                    <a:pt x="715" y="30"/>
                  </a:cubicBezTo>
                  <a:cubicBezTo>
                    <a:pt x="703" y="30"/>
                    <a:pt x="680" y="42"/>
                    <a:pt x="656" y="42"/>
                  </a:cubicBezTo>
                  <a:cubicBezTo>
                    <a:pt x="644" y="42"/>
                    <a:pt x="620" y="54"/>
                    <a:pt x="596" y="65"/>
                  </a:cubicBezTo>
                  <a:cubicBezTo>
                    <a:pt x="584" y="77"/>
                    <a:pt x="561" y="77"/>
                    <a:pt x="525" y="77"/>
                  </a:cubicBezTo>
                  <a:cubicBezTo>
                    <a:pt x="513" y="101"/>
                    <a:pt x="477" y="101"/>
                    <a:pt x="465" y="113"/>
                  </a:cubicBezTo>
                  <a:cubicBezTo>
                    <a:pt x="453" y="125"/>
                    <a:pt x="418" y="137"/>
                    <a:pt x="406" y="137"/>
                  </a:cubicBezTo>
                  <a:cubicBezTo>
                    <a:pt x="394" y="161"/>
                    <a:pt x="358" y="161"/>
                    <a:pt x="346" y="173"/>
                  </a:cubicBezTo>
                  <a:cubicBezTo>
                    <a:pt x="334" y="185"/>
                    <a:pt x="299" y="185"/>
                    <a:pt x="287" y="196"/>
                  </a:cubicBezTo>
                  <a:cubicBezTo>
                    <a:pt x="275" y="220"/>
                    <a:pt x="263" y="232"/>
                    <a:pt x="227" y="244"/>
                  </a:cubicBezTo>
                  <a:cubicBezTo>
                    <a:pt x="215" y="256"/>
                    <a:pt x="180" y="256"/>
                    <a:pt x="168" y="280"/>
                  </a:cubicBezTo>
                  <a:cubicBezTo>
                    <a:pt x="156" y="292"/>
                    <a:pt x="120" y="304"/>
                    <a:pt x="108" y="316"/>
                  </a:cubicBezTo>
                  <a:cubicBezTo>
                    <a:pt x="96" y="339"/>
                    <a:pt x="60" y="351"/>
                    <a:pt x="49" y="351"/>
                  </a:cubicBezTo>
                  <a:cubicBezTo>
                    <a:pt x="43" y="357"/>
                    <a:pt x="40" y="357"/>
                    <a:pt x="37" y="357"/>
                  </a:cubicBezTo>
                  <a:cubicBezTo>
                    <a:pt x="34" y="357"/>
                    <a:pt x="31" y="357"/>
                    <a:pt x="25" y="363"/>
                  </a:cubicBezTo>
                  <a:cubicBezTo>
                    <a:pt x="1" y="375"/>
                    <a:pt x="25" y="375"/>
                    <a:pt x="25" y="399"/>
                  </a:cubicBezTo>
                  <a:cubicBezTo>
                    <a:pt x="25" y="411"/>
                    <a:pt x="84" y="458"/>
                    <a:pt x="96" y="470"/>
                  </a:cubicBezTo>
                  <a:lnTo>
                    <a:pt x="108" y="470"/>
                  </a:lnTo>
                  <a:cubicBezTo>
                    <a:pt x="120" y="470"/>
                    <a:pt x="108" y="470"/>
                    <a:pt x="120" y="458"/>
                  </a:cubicBezTo>
                  <a:lnTo>
                    <a:pt x="168" y="411"/>
                  </a:lnTo>
                  <a:cubicBezTo>
                    <a:pt x="180" y="399"/>
                    <a:pt x="203" y="375"/>
                    <a:pt x="227" y="363"/>
                  </a:cubicBezTo>
                  <a:cubicBezTo>
                    <a:pt x="239" y="351"/>
                    <a:pt x="263" y="339"/>
                    <a:pt x="287" y="316"/>
                  </a:cubicBezTo>
                  <a:lnTo>
                    <a:pt x="334" y="280"/>
                  </a:lnTo>
                  <a:cubicBezTo>
                    <a:pt x="340" y="268"/>
                    <a:pt x="352" y="268"/>
                    <a:pt x="366" y="268"/>
                  </a:cubicBezTo>
                  <a:cubicBezTo>
                    <a:pt x="379" y="268"/>
                    <a:pt x="394" y="268"/>
                    <a:pt x="406" y="256"/>
                  </a:cubicBezTo>
                  <a:cubicBezTo>
                    <a:pt x="418" y="244"/>
                    <a:pt x="441" y="232"/>
                    <a:pt x="465" y="220"/>
                  </a:cubicBezTo>
                  <a:cubicBezTo>
                    <a:pt x="477" y="196"/>
                    <a:pt x="513" y="196"/>
                    <a:pt x="525" y="185"/>
                  </a:cubicBezTo>
                  <a:cubicBezTo>
                    <a:pt x="537" y="173"/>
                    <a:pt x="561" y="161"/>
                    <a:pt x="584" y="137"/>
                  </a:cubicBezTo>
                  <a:cubicBezTo>
                    <a:pt x="596" y="125"/>
                    <a:pt x="632" y="113"/>
                    <a:pt x="644" y="113"/>
                  </a:cubicBezTo>
                  <a:cubicBezTo>
                    <a:pt x="650" y="107"/>
                    <a:pt x="650" y="107"/>
                    <a:pt x="653" y="107"/>
                  </a:cubicBezTo>
                  <a:cubicBezTo>
                    <a:pt x="656" y="107"/>
                    <a:pt x="662" y="107"/>
                    <a:pt x="680" y="101"/>
                  </a:cubicBezTo>
                  <a:cubicBezTo>
                    <a:pt x="703" y="77"/>
                    <a:pt x="799" y="54"/>
                    <a:pt x="811" y="42"/>
                  </a:cubicBezTo>
                  <a:cubicBezTo>
                    <a:pt x="834" y="42"/>
                    <a:pt x="822" y="42"/>
                    <a:pt x="834" y="18"/>
                  </a:cubicBezTo>
                  <a:lnTo>
                    <a:pt x="858" y="18"/>
                  </a:lnTo>
                  <a:cubicBezTo>
                    <a:pt x="870" y="18"/>
                    <a:pt x="870" y="6"/>
                    <a:pt x="870" y="6"/>
                  </a:cubicBezTo>
                  <a:lnTo>
                    <a:pt x="822" y="6"/>
                  </a:lnTo>
                  <a:cubicBezTo>
                    <a:pt x="815" y="6"/>
                    <a:pt x="807" y="1"/>
                    <a:pt x="7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46" name="Google Shape;20446;p28"/>
            <p:cNvSpPr/>
            <p:nvPr/>
          </p:nvSpPr>
          <p:spPr>
            <a:xfrm>
              <a:off x="2948575" y="1539600"/>
              <a:ext cx="25025" cy="18775"/>
            </a:xfrm>
            <a:custGeom>
              <a:avLst/>
              <a:gdLst/>
              <a:ahLst/>
              <a:cxnLst/>
              <a:rect l="l" t="t" r="r" b="b"/>
              <a:pathLst>
                <a:path w="1001" h="751" extrusionOk="0">
                  <a:moveTo>
                    <a:pt x="929" y="1"/>
                  </a:moveTo>
                  <a:cubicBezTo>
                    <a:pt x="893" y="13"/>
                    <a:pt x="869" y="13"/>
                    <a:pt x="834" y="25"/>
                  </a:cubicBezTo>
                  <a:lnTo>
                    <a:pt x="750" y="72"/>
                  </a:lnTo>
                  <a:cubicBezTo>
                    <a:pt x="715" y="84"/>
                    <a:pt x="691" y="96"/>
                    <a:pt x="679" y="120"/>
                  </a:cubicBezTo>
                  <a:lnTo>
                    <a:pt x="584" y="155"/>
                  </a:lnTo>
                  <a:cubicBezTo>
                    <a:pt x="560" y="179"/>
                    <a:pt x="524" y="191"/>
                    <a:pt x="512" y="203"/>
                  </a:cubicBezTo>
                  <a:cubicBezTo>
                    <a:pt x="477" y="215"/>
                    <a:pt x="465" y="239"/>
                    <a:pt x="441" y="263"/>
                  </a:cubicBezTo>
                  <a:cubicBezTo>
                    <a:pt x="405" y="275"/>
                    <a:pt x="393" y="298"/>
                    <a:pt x="358" y="310"/>
                  </a:cubicBezTo>
                  <a:cubicBezTo>
                    <a:pt x="334" y="322"/>
                    <a:pt x="322" y="334"/>
                    <a:pt x="286" y="370"/>
                  </a:cubicBezTo>
                  <a:cubicBezTo>
                    <a:pt x="262" y="382"/>
                    <a:pt x="238" y="417"/>
                    <a:pt x="227" y="441"/>
                  </a:cubicBezTo>
                  <a:cubicBezTo>
                    <a:pt x="203" y="453"/>
                    <a:pt x="179" y="477"/>
                    <a:pt x="155" y="501"/>
                  </a:cubicBezTo>
                  <a:cubicBezTo>
                    <a:pt x="143" y="513"/>
                    <a:pt x="107" y="548"/>
                    <a:pt x="96" y="572"/>
                  </a:cubicBezTo>
                  <a:lnTo>
                    <a:pt x="36" y="632"/>
                  </a:lnTo>
                  <a:lnTo>
                    <a:pt x="0" y="667"/>
                  </a:lnTo>
                  <a:lnTo>
                    <a:pt x="0" y="715"/>
                  </a:lnTo>
                  <a:cubicBezTo>
                    <a:pt x="0" y="739"/>
                    <a:pt x="84" y="751"/>
                    <a:pt x="96" y="751"/>
                  </a:cubicBezTo>
                  <a:lnTo>
                    <a:pt x="119" y="751"/>
                  </a:lnTo>
                  <a:lnTo>
                    <a:pt x="143" y="739"/>
                  </a:lnTo>
                  <a:cubicBezTo>
                    <a:pt x="155" y="727"/>
                    <a:pt x="167" y="691"/>
                    <a:pt x="179" y="667"/>
                  </a:cubicBezTo>
                  <a:lnTo>
                    <a:pt x="238" y="608"/>
                  </a:lnTo>
                  <a:cubicBezTo>
                    <a:pt x="262" y="596"/>
                    <a:pt x="274" y="560"/>
                    <a:pt x="298" y="548"/>
                  </a:cubicBezTo>
                  <a:cubicBezTo>
                    <a:pt x="322" y="536"/>
                    <a:pt x="334" y="501"/>
                    <a:pt x="358" y="477"/>
                  </a:cubicBezTo>
                  <a:cubicBezTo>
                    <a:pt x="393" y="453"/>
                    <a:pt x="417" y="441"/>
                    <a:pt x="441" y="429"/>
                  </a:cubicBezTo>
                  <a:cubicBezTo>
                    <a:pt x="465" y="417"/>
                    <a:pt x="477" y="382"/>
                    <a:pt x="500" y="370"/>
                  </a:cubicBezTo>
                  <a:cubicBezTo>
                    <a:pt x="524" y="358"/>
                    <a:pt x="536" y="334"/>
                    <a:pt x="572" y="310"/>
                  </a:cubicBezTo>
                  <a:cubicBezTo>
                    <a:pt x="596" y="298"/>
                    <a:pt x="608" y="263"/>
                    <a:pt x="643" y="251"/>
                  </a:cubicBezTo>
                  <a:cubicBezTo>
                    <a:pt x="679" y="239"/>
                    <a:pt x="691" y="203"/>
                    <a:pt x="715" y="203"/>
                  </a:cubicBezTo>
                  <a:cubicBezTo>
                    <a:pt x="727" y="197"/>
                    <a:pt x="727" y="197"/>
                    <a:pt x="728" y="197"/>
                  </a:cubicBezTo>
                  <a:cubicBezTo>
                    <a:pt x="730" y="197"/>
                    <a:pt x="733" y="197"/>
                    <a:pt x="750" y="191"/>
                  </a:cubicBezTo>
                  <a:lnTo>
                    <a:pt x="929" y="96"/>
                  </a:lnTo>
                  <a:cubicBezTo>
                    <a:pt x="953" y="84"/>
                    <a:pt x="941" y="84"/>
                    <a:pt x="953" y="84"/>
                  </a:cubicBezTo>
                  <a:cubicBezTo>
                    <a:pt x="977" y="84"/>
                    <a:pt x="977" y="84"/>
                    <a:pt x="989" y="72"/>
                  </a:cubicBezTo>
                  <a:cubicBezTo>
                    <a:pt x="1000" y="72"/>
                    <a:pt x="1000" y="60"/>
                    <a:pt x="1000" y="60"/>
                  </a:cubicBezTo>
                  <a:cubicBezTo>
                    <a:pt x="1000" y="13"/>
                    <a:pt x="1000" y="1"/>
                    <a:pt x="9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47" name="Google Shape;20447;p28"/>
            <p:cNvSpPr/>
            <p:nvPr/>
          </p:nvSpPr>
          <p:spPr>
            <a:xfrm>
              <a:off x="2972675" y="1544675"/>
              <a:ext cx="27425" cy="14900"/>
            </a:xfrm>
            <a:custGeom>
              <a:avLst/>
              <a:gdLst/>
              <a:ahLst/>
              <a:cxnLst/>
              <a:rect l="l" t="t" r="r" b="b"/>
              <a:pathLst>
                <a:path w="1097" h="596" extrusionOk="0">
                  <a:moveTo>
                    <a:pt x="1037" y="0"/>
                  </a:moveTo>
                  <a:cubicBezTo>
                    <a:pt x="1025" y="0"/>
                    <a:pt x="1001" y="0"/>
                    <a:pt x="977" y="12"/>
                  </a:cubicBezTo>
                  <a:cubicBezTo>
                    <a:pt x="965" y="36"/>
                    <a:pt x="929" y="48"/>
                    <a:pt x="906" y="48"/>
                  </a:cubicBezTo>
                  <a:cubicBezTo>
                    <a:pt x="870" y="60"/>
                    <a:pt x="846" y="72"/>
                    <a:pt x="822" y="95"/>
                  </a:cubicBezTo>
                  <a:cubicBezTo>
                    <a:pt x="798" y="107"/>
                    <a:pt x="787" y="119"/>
                    <a:pt x="751" y="131"/>
                  </a:cubicBezTo>
                  <a:cubicBezTo>
                    <a:pt x="727" y="155"/>
                    <a:pt x="691" y="155"/>
                    <a:pt x="667" y="167"/>
                  </a:cubicBezTo>
                  <a:cubicBezTo>
                    <a:pt x="632" y="179"/>
                    <a:pt x="620" y="191"/>
                    <a:pt x="584" y="191"/>
                  </a:cubicBezTo>
                  <a:cubicBezTo>
                    <a:pt x="560" y="203"/>
                    <a:pt x="548" y="226"/>
                    <a:pt x="513" y="238"/>
                  </a:cubicBezTo>
                  <a:cubicBezTo>
                    <a:pt x="489" y="250"/>
                    <a:pt x="394" y="286"/>
                    <a:pt x="370" y="310"/>
                  </a:cubicBezTo>
                  <a:cubicBezTo>
                    <a:pt x="334" y="333"/>
                    <a:pt x="322" y="345"/>
                    <a:pt x="286" y="357"/>
                  </a:cubicBezTo>
                  <a:cubicBezTo>
                    <a:pt x="263" y="369"/>
                    <a:pt x="227" y="369"/>
                    <a:pt x="203" y="393"/>
                  </a:cubicBezTo>
                  <a:cubicBezTo>
                    <a:pt x="167" y="405"/>
                    <a:pt x="156" y="417"/>
                    <a:pt x="132" y="429"/>
                  </a:cubicBezTo>
                  <a:cubicBezTo>
                    <a:pt x="96" y="453"/>
                    <a:pt x="72" y="464"/>
                    <a:pt x="48" y="476"/>
                  </a:cubicBezTo>
                  <a:cubicBezTo>
                    <a:pt x="42" y="482"/>
                    <a:pt x="39" y="482"/>
                    <a:pt x="36" y="482"/>
                  </a:cubicBezTo>
                  <a:cubicBezTo>
                    <a:pt x="33" y="482"/>
                    <a:pt x="30" y="482"/>
                    <a:pt x="25" y="488"/>
                  </a:cubicBezTo>
                  <a:cubicBezTo>
                    <a:pt x="1" y="512"/>
                    <a:pt x="1" y="512"/>
                    <a:pt x="1" y="524"/>
                  </a:cubicBezTo>
                  <a:cubicBezTo>
                    <a:pt x="1" y="548"/>
                    <a:pt x="48" y="595"/>
                    <a:pt x="84" y="595"/>
                  </a:cubicBezTo>
                  <a:lnTo>
                    <a:pt x="108" y="595"/>
                  </a:lnTo>
                  <a:cubicBezTo>
                    <a:pt x="132" y="595"/>
                    <a:pt x="108" y="595"/>
                    <a:pt x="144" y="584"/>
                  </a:cubicBezTo>
                  <a:cubicBezTo>
                    <a:pt x="156" y="572"/>
                    <a:pt x="191" y="548"/>
                    <a:pt x="215" y="536"/>
                  </a:cubicBezTo>
                  <a:cubicBezTo>
                    <a:pt x="251" y="524"/>
                    <a:pt x="263" y="512"/>
                    <a:pt x="286" y="488"/>
                  </a:cubicBezTo>
                  <a:cubicBezTo>
                    <a:pt x="322" y="476"/>
                    <a:pt x="334" y="464"/>
                    <a:pt x="370" y="441"/>
                  </a:cubicBezTo>
                  <a:cubicBezTo>
                    <a:pt x="394" y="429"/>
                    <a:pt x="406" y="417"/>
                    <a:pt x="441" y="405"/>
                  </a:cubicBezTo>
                  <a:cubicBezTo>
                    <a:pt x="465" y="381"/>
                    <a:pt x="501" y="381"/>
                    <a:pt x="525" y="369"/>
                  </a:cubicBezTo>
                  <a:cubicBezTo>
                    <a:pt x="560" y="357"/>
                    <a:pt x="572" y="345"/>
                    <a:pt x="608" y="322"/>
                  </a:cubicBezTo>
                  <a:cubicBezTo>
                    <a:pt x="632" y="310"/>
                    <a:pt x="644" y="298"/>
                    <a:pt x="679" y="286"/>
                  </a:cubicBezTo>
                  <a:cubicBezTo>
                    <a:pt x="703" y="262"/>
                    <a:pt x="727" y="250"/>
                    <a:pt x="751" y="238"/>
                  </a:cubicBezTo>
                  <a:cubicBezTo>
                    <a:pt x="787" y="226"/>
                    <a:pt x="798" y="203"/>
                    <a:pt x="822" y="191"/>
                  </a:cubicBezTo>
                  <a:cubicBezTo>
                    <a:pt x="834" y="185"/>
                    <a:pt x="834" y="185"/>
                    <a:pt x="836" y="185"/>
                  </a:cubicBezTo>
                  <a:cubicBezTo>
                    <a:pt x="837" y="185"/>
                    <a:pt x="840" y="185"/>
                    <a:pt x="858" y="179"/>
                  </a:cubicBezTo>
                  <a:cubicBezTo>
                    <a:pt x="882" y="167"/>
                    <a:pt x="989" y="107"/>
                    <a:pt x="1025" y="83"/>
                  </a:cubicBezTo>
                  <a:cubicBezTo>
                    <a:pt x="1048" y="72"/>
                    <a:pt x="1037" y="72"/>
                    <a:pt x="1048" y="72"/>
                  </a:cubicBezTo>
                  <a:cubicBezTo>
                    <a:pt x="1060" y="72"/>
                    <a:pt x="1060" y="72"/>
                    <a:pt x="1084" y="60"/>
                  </a:cubicBezTo>
                  <a:lnTo>
                    <a:pt x="1096" y="48"/>
                  </a:lnTo>
                  <a:cubicBezTo>
                    <a:pt x="1048" y="0"/>
                    <a:pt x="1048" y="0"/>
                    <a:pt x="10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48" name="Google Shape;20448;p28"/>
            <p:cNvSpPr/>
            <p:nvPr/>
          </p:nvSpPr>
          <p:spPr>
            <a:xfrm>
              <a:off x="2997100" y="1546150"/>
              <a:ext cx="21450" cy="12225"/>
            </a:xfrm>
            <a:custGeom>
              <a:avLst/>
              <a:gdLst/>
              <a:ahLst/>
              <a:cxnLst/>
              <a:rect l="l" t="t" r="r" b="b"/>
              <a:pathLst>
                <a:path w="858" h="489" extrusionOk="0">
                  <a:moveTo>
                    <a:pt x="762" y="1"/>
                  </a:moveTo>
                  <a:cubicBezTo>
                    <a:pt x="738" y="1"/>
                    <a:pt x="714" y="13"/>
                    <a:pt x="703" y="36"/>
                  </a:cubicBezTo>
                  <a:cubicBezTo>
                    <a:pt x="679" y="48"/>
                    <a:pt x="655" y="48"/>
                    <a:pt x="643" y="60"/>
                  </a:cubicBezTo>
                  <a:cubicBezTo>
                    <a:pt x="619" y="72"/>
                    <a:pt x="607" y="84"/>
                    <a:pt x="583" y="84"/>
                  </a:cubicBezTo>
                  <a:cubicBezTo>
                    <a:pt x="560" y="108"/>
                    <a:pt x="536" y="108"/>
                    <a:pt x="524" y="120"/>
                  </a:cubicBezTo>
                  <a:cubicBezTo>
                    <a:pt x="500" y="132"/>
                    <a:pt x="476" y="132"/>
                    <a:pt x="464" y="144"/>
                  </a:cubicBezTo>
                  <a:cubicBezTo>
                    <a:pt x="429" y="167"/>
                    <a:pt x="429" y="179"/>
                    <a:pt x="405" y="179"/>
                  </a:cubicBezTo>
                  <a:lnTo>
                    <a:pt x="286" y="239"/>
                  </a:lnTo>
                  <a:cubicBezTo>
                    <a:pt x="250" y="251"/>
                    <a:pt x="250" y="263"/>
                    <a:pt x="226" y="286"/>
                  </a:cubicBezTo>
                  <a:cubicBezTo>
                    <a:pt x="191" y="298"/>
                    <a:pt x="179" y="298"/>
                    <a:pt x="167" y="310"/>
                  </a:cubicBezTo>
                  <a:cubicBezTo>
                    <a:pt x="143" y="322"/>
                    <a:pt x="119" y="346"/>
                    <a:pt x="107" y="346"/>
                  </a:cubicBezTo>
                  <a:cubicBezTo>
                    <a:pt x="83" y="358"/>
                    <a:pt x="60" y="370"/>
                    <a:pt x="48" y="370"/>
                  </a:cubicBezTo>
                  <a:cubicBezTo>
                    <a:pt x="36" y="376"/>
                    <a:pt x="30" y="376"/>
                    <a:pt x="25" y="376"/>
                  </a:cubicBezTo>
                  <a:cubicBezTo>
                    <a:pt x="21" y="376"/>
                    <a:pt x="18" y="376"/>
                    <a:pt x="12" y="382"/>
                  </a:cubicBezTo>
                  <a:cubicBezTo>
                    <a:pt x="0" y="405"/>
                    <a:pt x="12" y="405"/>
                    <a:pt x="0" y="417"/>
                  </a:cubicBezTo>
                  <a:cubicBezTo>
                    <a:pt x="0" y="429"/>
                    <a:pt x="48" y="489"/>
                    <a:pt x="60" y="489"/>
                  </a:cubicBezTo>
                  <a:lnTo>
                    <a:pt x="71" y="489"/>
                  </a:lnTo>
                  <a:cubicBezTo>
                    <a:pt x="83" y="489"/>
                    <a:pt x="71" y="489"/>
                    <a:pt x="83" y="477"/>
                  </a:cubicBezTo>
                  <a:cubicBezTo>
                    <a:pt x="107" y="477"/>
                    <a:pt x="131" y="441"/>
                    <a:pt x="143" y="429"/>
                  </a:cubicBezTo>
                  <a:cubicBezTo>
                    <a:pt x="167" y="417"/>
                    <a:pt x="191" y="405"/>
                    <a:pt x="202" y="405"/>
                  </a:cubicBezTo>
                  <a:cubicBezTo>
                    <a:pt x="226" y="382"/>
                    <a:pt x="238" y="370"/>
                    <a:pt x="262" y="358"/>
                  </a:cubicBezTo>
                  <a:cubicBezTo>
                    <a:pt x="286" y="346"/>
                    <a:pt x="298" y="322"/>
                    <a:pt x="322" y="310"/>
                  </a:cubicBezTo>
                  <a:cubicBezTo>
                    <a:pt x="333" y="304"/>
                    <a:pt x="345" y="304"/>
                    <a:pt x="359" y="304"/>
                  </a:cubicBezTo>
                  <a:cubicBezTo>
                    <a:pt x="372" y="304"/>
                    <a:pt x="387" y="304"/>
                    <a:pt x="405" y="298"/>
                  </a:cubicBezTo>
                  <a:cubicBezTo>
                    <a:pt x="417" y="286"/>
                    <a:pt x="429" y="263"/>
                    <a:pt x="464" y="251"/>
                  </a:cubicBezTo>
                  <a:cubicBezTo>
                    <a:pt x="476" y="239"/>
                    <a:pt x="500" y="227"/>
                    <a:pt x="524" y="227"/>
                  </a:cubicBezTo>
                  <a:cubicBezTo>
                    <a:pt x="536" y="203"/>
                    <a:pt x="548" y="191"/>
                    <a:pt x="583" y="179"/>
                  </a:cubicBezTo>
                  <a:cubicBezTo>
                    <a:pt x="595" y="167"/>
                    <a:pt x="619" y="144"/>
                    <a:pt x="643" y="132"/>
                  </a:cubicBezTo>
                  <a:cubicBezTo>
                    <a:pt x="649" y="126"/>
                    <a:pt x="649" y="126"/>
                    <a:pt x="650" y="126"/>
                  </a:cubicBezTo>
                  <a:cubicBezTo>
                    <a:pt x="652" y="126"/>
                    <a:pt x="655" y="126"/>
                    <a:pt x="667" y="120"/>
                  </a:cubicBezTo>
                  <a:cubicBezTo>
                    <a:pt x="679" y="108"/>
                    <a:pt x="774" y="48"/>
                    <a:pt x="798" y="48"/>
                  </a:cubicBezTo>
                  <a:cubicBezTo>
                    <a:pt x="833" y="24"/>
                    <a:pt x="822" y="24"/>
                    <a:pt x="833" y="24"/>
                  </a:cubicBezTo>
                  <a:cubicBezTo>
                    <a:pt x="845" y="24"/>
                    <a:pt x="845" y="24"/>
                    <a:pt x="845" y="13"/>
                  </a:cubicBezTo>
                  <a:lnTo>
                    <a:pt x="857" y="1"/>
                  </a:lnTo>
                  <a:lnTo>
                    <a:pt x="857" y="1"/>
                  </a:lnTo>
                  <a:cubicBezTo>
                    <a:pt x="845" y="5"/>
                    <a:pt x="837" y="6"/>
                    <a:pt x="831" y="6"/>
                  </a:cubicBezTo>
                  <a:cubicBezTo>
                    <a:pt x="819" y="6"/>
                    <a:pt x="814" y="1"/>
                    <a:pt x="7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49" name="Google Shape;20449;p28"/>
            <p:cNvSpPr/>
            <p:nvPr/>
          </p:nvSpPr>
          <p:spPr>
            <a:xfrm>
              <a:off x="3027150" y="1558350"/>
              <a:ext cx="21750" cy="12225"/>
            </a:xfrm>
            <a:custGeom>
              <a:avLst/>
              <a:gdLst/>
              <a:ahLst/>
              <a:cxnLst/>
              <a:rect l="l" t="t" r="r" b="b"/>
              <a:pathLst>
                <a:path w="870" h="489" extrusionOk="0">
                  <a:moveTo>
                    <a:pt x="870" y="1"/>
                  </a:moveTo>
                  <a:lnTo>
                    <a:pt x="846" y="13"/>
                  </a:lnTo>
                  <a:cubicBezTo>
                    <a:pt x="846" y="37"/>
                    <a:pt x="846" y="37"/>
                    <a:pt x="834" y="37"/>
                  </a:cubicBezTo>
                  <a:cubicBezTo>
                    <a:pt x="838" y="40"/>
                    <a:pt x="841" y="43"/>
                    <a:pt x="843" y="43"/>
                  </a:cubicBezTo>
                  <a:cubicBezTo>
                    <a:pt x="849" y="43"/>
                    <a:pt x="854" y="33"/>
                    <a:pt x="870" y="1"/>
                  </a:cubicBezTo>
                  <a:close/>
                  <a:moveTo>
                    <a:pt x="786" y="37"/>
                  </a:moveTo>
                  <a:cubicBezTo>
                    <a:pt x="774" y="37"/>
                    <a:pt x="751" y="48"/>
                    <a:pt x="727" y="60"/>
                  </a:cubicBezTo>
                  <a:cubicBezTo>
                    <a:pt x="715" y="84"/>
                    <a:pt x="691" y="84"/>
                    <a:pt x="667" y="96"/>
                  </a:cubicBezTo>
                  <a:cubicBezTo>
                    <a:pt x="655" y="108"/>
                    <a:pt x="632" y="120"/>
                    <a:pt x="608" y="120"/>
                  </a:cubicBezTo>
                  <a:cubicBezTo>
                    <a:pt x="596" y="120"/>
                    <a:pt x="572" y="132"/>
                    <a:pt x="536" y="132"/>
                  </a:cubicBezTo>
                  <a:cubicBezTo>
                    <a:pt x="513" y="156"/>
                    <a:pt x="489" y="156"/>
                    <a:pt x="477" y="167"/>
                  </a:cubicBezTo>
                  <a:lnTo>
                    <a:pt x="417" y="191"/>
                  </a:lnTo>
                  <a:cubicBezTo>
                    <a:pt x="393" y="215"/>
                    <a:pt x="334" y="239"/>
                    <a:pt x="298" y="239"/>
                  </a:cubicBezTo>
                  <a:cubicBezTo>
                    <a:pt x="274" y="251"/>
                    <a:pt x="274" y="275"/>
                    <a:pt x="239" y="287"/>
                  </a:cubicBezTo>
                  <a:cubicBezTo>
                    <a:pt x="215" y="298"/>
                    <a:pt x="191" y="298"/>
                    <a:pt x="167" y="310"/>
                  </a:cubicBezTo>
                  <a:cubicBezTo>
                    <a:pt x="155" y="334"/>
                    <a:pt x="120" y="346"/>
                    <a:pt x="108" y="346"/>
                  </a:cubicBezTo>
                  <a:cubicBezTo>
                    <a:pt x="96" y="358"/>
                    <a:pt x="60" y="358"/>
                    <a:pt x="48" y="370"/>
                  </a:cubicBezTo>
                  <a:cubicBezTo>
                    <a:pt x="42" y="382"/>
                    <a:pt x="39" y="382"/>
                    <a:pt x="35" y="382"/>
                  </a:cubicBezTo>
                  <a:cubicBezTo>
                    <a:pt x="30" y="382"/>
                    <a:pt x="24" y="382"/>
                    <a:pt x="12" y="394"/>
                  </a:cubicBezTo>
                  <a:cubicBezTo>
                    <a:pt x="1" y="406"/>
                    <a:pt x="12" y="406"/>
                    <a:pt x="1" y="418"/>
                  </a:cubicBezTo>
                  <a:cubicBezTo>
                    <a:pt x="1" y="429"/>
                    <a:pt x="48" y="489"/>
                    <a:pt x="60" y="489"/>
                  </a:cubicBezTo>
                  <a:lnTo>
                    <a:pt x="72" y="489"/>
                  </a:lnTo>
                  <a:cubicBezTo>
                    <a:pt x="96" y="489"/>
                    <a:pt x="72" y="489"/>
                    <a:pt x="96" y="477"/>
                  </a:cubicBezTo>
                  <a:cubicBezTo>
                    <a:pt x="108" y="477"/>
                    <a:pt x="132" y="453"/>
                    <a:pt x="155" y="429"/>
                  </a:cubicBezTo>
                  <a:cubicBezTo>
                    <a:pt x="167" y="418"/>
                    <a:pt x="191" y="406"/>
                    <a:pt x="215" y="406"/>
                  </a:cubicBezTo>
                  <a:cubicBezTo>
                    <a:pt x="227" y="394"/>
                    <a:pt x="251" y="370"/>
                    <a:pt x="274" y="358"/>
                  </a:cubicBezTo>
                  <a:cubicBezTo>
                    <a:pt x="286" y="346"/>
                    <a:pt x="298" y="334"/>
                    <a:pt x="334" y="310"/>
                  </a:cubicBezTo>
                  <a:cubicBezTo>
                    <a:pt x="340" y="304"/>
                    <a:pt x="349" y="304"/>
                    <a:pt x="361" y="304"/>
                  </a:cubicBezTo>
                  <a:cubicBezTo>
                    <a:pt x="373" y="304"/>
                    <a:pt x="388" y="304"/>
                    <a:pt x="405" y="298"/>
                  </a:cubicBezTo>
                  <a:cubicBezTo>
                    <a:pt x="417" y="287"/>
                    <a:pt x="453" y="275"/>
                    <a:pt x="465" y="251"/>
                  </a:cubicBezTo>
                  <a:cubicBezTo>
                    <a:pt x="477" y="239"/>
                    <a:pt x="513" y="227"/>
                    <a:pt x="524" y="227"/>
                  </a:cubicBezTo>
                  <a:cubicBezTo>
                    <a:pt x="536" y="215"/>
                    <a:pt x="548" y="191"/>
                    <a:pt x="584" y="179"/>
                  </a:cubicBezTo>
                  <a:cubicBezTo>
                    <a:pt x="596" y="167"/>
                    <a:pt x="632" y="156"/>
                    <a:pt x="644" y="132"/>
                  </a:cubicBezTo>
                  <a:cubicBezTo>
                    <a:pt x="649" y="126"/>
                    <a:pt x="649" y="126"/>
                    <a:pt x="651" y="126"/>
                  </a:cubicBezTo>
                  <a:cubicBezTo>
                    <a:pt x="652" y="126"/>
                    <a:pt x="655" y="126"/>
                    <a:pt x="667" y="120"/>
                  </a:cubicBezTo>
                  <a:cubicBezTo>
                    <a:pt x="703" y="108"/>
                    <a:pt x="774" y="60"/>
                    <a:pt x="810" y="48"/>
                  </a:cubicBezTo>
                  <a:cubicBezTo>
                    <a:pt x="834" y="37"/>
                    <a:pt x="822" y="37"/>
                    <a:pt x="834" y="3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50" name="Google Shape;20450;p28"/>
            <p:cNvSpPr/>
            <p:nvPr/>
          </p:nvSpPr>
          <p:spPr>
            <a:xfrm>
              <a:off x="3049775" y="1562225"/>
              <a:ext cx="22350" cy="13725"/>
            </a:xfrm>
            <a:custGeom>
              <a:avLst/>
              <a:gdLst/>
              <a:ahLst/>
              <a:cxnLst/>
              <a:rect l="l" t="t" r="r" b="b"/>
              <a:pathLst>
                <a:path w="894" h="549" extrusionOk="0">
                  <a:moveTo>
                    <a:pt x="893" y="1"/>
                  </a:moveTo>
                  <a:lnTo>
                    <a:pt x="893" y="1"/>
                  </a:lnTo>
                  <a:cubicBezTo>
                    <a:pt x="881" y="12"/>
                    <a:pt x="873" y="15"/>
                    <a:pt x="867" y="15"/>
                  </a:cubicBezTo>
                  <a:cubicBezTo>
                    <a:pt x="861" y="15"/>
                    <a:pt x="858" y="12"/>
                    <a:pt x="858" y="12"/>
                  </a:cubicBezTo>
                  <a:lnTo>
                    <a:pt x="810" y="12"/>
                  </a:lnTo>
                  <a:cubicBezTo>
                    <a:pt x="798" y="24"/>
                    <a:pt x="762" y="24"/>
                    <a:pt x="751" y="48"/>
                  </a:cubicBezTo>
                  <a:cubicBezTo>
                    <a:pt x="739" y="60"/>
                    <a:pt x="703" y="72"/>
                    <a:pt x="691" y="72"/>
                  </a:cubicBezTo>
                  <a:cubicBezTo>
                    <a:pt x="679" y="84"/>
                    <a:pt x="643" y="96"/>
                    <a:pt x="631" y="120"/>
                  </a:cubicBezTo>
                  <a:cubicBezTo>
                    <a:pt x="620" y="132"/>
                    <a:pt x="584" y="132"/>
                    <a:pt x="560" y="143"/>
                  </a:cubicBezTo>
                  <a:cubicBezTo>
                    <a:pt x="524" y="155"/>
                    <a:pt x="512" y="155"/>
                    <a:pt x="501" y="179"/>
                  </a:cubicBezTo>
                  <a:cubicBezTo>
                    <a:pt x="465" y="191"/>
                    <a:pt x="465" y="203"/>
                    <a:pt x="441" y="227"/>
                  </a:cubicBezTo>
                  <a:cubicBezTo>
                    <a:pt x="405" y="239"/>
                    <a:pt x="334" y="263"/>
                    <a:pt x="298" y="286"/>
                  </a:cubicBezTo>
                  <a:cubicBezTo>
                    <a:pt x="274" y="298"/>
                    <a:pt x="274" y="310"/>
                    <a:pt x="239" y="322"/>
                  </a:cubicBezTo>
                  <a:cubicBezTo>
                    <a:pt x="215" y="346"/>
                    <a:pt x="203" y="346"/>
                    <a:pt x="167" y="358"/>
                  </a:cubicBezTo>
                  <a:cubicBezTo>
                    <a:pt x="155" y="370"/>
                    <a:pt x="120" y="382"/>
                    <a:pt x="108" y="405"/>
                  </a:cubicBezTo>
                  <a:cubicBezTo>
                    <a:pt x="96" y="417"/>
                    <a:pt x="60" y="429"/>
                    <a:pt x="48" y="429"/>
                  </a:cubicBezTo>
                  <a:cubicBezTo>
                    <a:pt x="42" y="435"/>
                    <a:pt x="39" y="435"/>
                    <a:pt x="36" y="435"/>
                  </a:cubicBezTo>
                  <a:cubicBezTo>
                    <a:pt x="33" y="435"/>
                    <a:pt x="30" y="435"/>
                    <a:pt x="24" y="441"/>
                  </a:cubicBezTo>
                  <a:cubicBezTo>
                    <a:pt x="0" y="453"/>
                    <a:pt x="24" y="453"/>
                    <a:pt x="24" y="477"/>
                  </a:cubicBezTo>
                  <a:cubicBezTo>
                    <a:pt x="24" y="489"/>
                    <a:pt x="60" y="548"/>
                    <a:pt x="96" y="548"/>
                  </a:cubicBezTo>
                  <a:lnTo>
                    <a:pt x="108" y="548"/>
                  </a:lnTo>
                  <a:cubicBezTo>
                    <a:pt x="120" y="548"/>
                    <a:pt x="108" y="548"/>
                    <a:pt x="120" y="536"/>
                  </a:cubicBezTo>
                  <a:cubicBezTo>
                    <a:pt x="143" y="524"/>
                    <a:pt x="167" y="501"/>
                    <a:pt x="179" y="489"/>
                  </a:cubicBezTo>
                  <a:cubicBezTo>
                    <a:pt x="203" y="477"/>
                    <a:pt x="227" y="453"/>
                    <a:pt x="239" y="441"/>
                  </a:cubicBezTo>
                  <a:cubicBezTo>
                    <a:pt x="262" y="429"/>
                    <a:pt x="286" y="417"/>
                    <a:pt x="298" y="393"/>
                  </a:cubicBezTo>
                  <a:cubicBezTo>
                    <a:pt x="322" y="382"/>
                    <a:pt x="334" y="370"/>
                    <a:pt x="358" y="358"/>
                  </a:cubicBezTo>
                  <a:cubicBezTo>
                    <a:pt x="381" y="334"/>
                    <a:pt x="405" y="334"/>
                    <a:pt x="441" y="322"/>
                  </a:cubicBezTo>
                  <a:cubicBezTo>
                    <a:pt x="465" y="310"/>
                    <a:pt x="465" y="298"/>
                    <a:pt x="501" y="274"/>
                  </a:cubicBezTo>
                  <a:cubicBezTo>
                    <a:pt x="512" y="263"/>
                    <a:pt x="536" y="251"/>
                    <a:pt x="560" y="239"/>
                  </a:cubicBezTo>
                  <a:cubicBezTo>
                    <a:pt x="572" y="215"/>
                    <a:pt x="584" y="203"/>
                    <a:pt x="620" y="191"/>
                  </a:cubicBezTo>
                  <a:cubicBezTo>
                    <a:pt x="631" y="179"/>
                    <a:pt x="655" y="155"/>
                    <a:pt x="679" y="143"/>
                  </a:cubicBezTo>
                  <a:cubicBezTo>
                    <a:pt x="685" y="137"/>
                    <a:pt x="685" y="137"/>
                    <a:pt x="687" y="137"/>
                  </a:cubicBezTo>
                  <a:cubicBezTo>
                    <a:pt x="688" y="137"/>
                    <a:pt x="691" y="137"/>
                    <a:pt x="703" y="132"/>
                  </a:cubicBezTo>
                  <a:cubicBezTo>
                    <a:pt x="739" y="120"/>
                    <a:pt x="810" y="60"/>
                    <a:pt x="834" y="36"/>
                  </a:cubicBezTo>
                  <a:cubicBezTo>
                    <a:pt x="870" y="24"/>
                    <a:pt x="858" y="24"/>
                    <a:pt x="870" y="24"/>
                  </a:cubicBezTo>
                  <a:cubicBezTo>
                    <a:pt x="882" y="24"/>
                    <a:pt x="882" y="24"/>
                    <a:pt x="882" y="12"/>
                  </a:cubicBezTo>
                  <a:lnTo>
                    <a:pt x="893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51" name="Google Shape;20451;p28"/>
            <p:cNvSpPr/>
            <p:nvPr/>
          </p:nvSpPr>
          <p:spPr>
            <a:xfrm>
              <a:off x="3068825" y="1571750"/>
              <a:ext cx="14600" cy="11925"/>
            </a:xfrm>
            <a:custGeom>
              <a:avLst/>
              <a:gdLst/>
              <a:ahLst/>
              <a:cxnLst/>
              <a:rect l="l" t="t" r="r" b="b"/>
              <a:pathLst>
                <a:path w="584" h="477" extrusionOk="0">
                  <a:moveTo>
                    <a:pt x="536" y="1"/>
                  </a:moveTo>
                  <a:cubicBezTo>
                    <a:pt x="524" y="1"/>
                    <a:pt x="512" y="24"/>
                    <a:pt x="489" y="36"/>
                  </a:cubicBezTo>
                  <a:cubicBezTo>
                    <a:pt x="477" y="48"/>
                    <a:pt x="465" y="48"/>
                    <a:pt x="453" y="60"/>
                  </a:cubicBezTo>
                  <a:cubicBezTo>
                    <a:pt x="429" y="72"/>
                    <a:pt x="417" y="96"/>
                    <a:pt x="405" y="96"/>
                  </a:cubicBezTo>
                  <a:cubicBezTo>
                    <a:pt x="393" y="108"/>
                    <a:pt x="370" y="108"/>
                    <a:pt x="358" y="120"/>
                  </a:cubicBezTo>
                  <a:cubicBezTo>
                    <a:pt x="346" y="132"/>
                    <a:pt x="334" y="132"/>
                    <a:pt x="310" y="155"/>
                  </a:cubicBezTo>
                  <a:cubicBezTo>
                    <a:pt x="298" y="167"/>
                    <a:pt x="298" y="167"/>
                    <a:pt x="274" y="179"/>
                  </a:cubicBezTo>
                  <a:cubicBezTo>
                    <a:pt x="250" y="191"/>
                    <a:pt x="191" y="227"/>
                    <a:pt x="179" y="227"/>
                  </a:cubicBezTo>
                  <a:cubicBezTo>
                    <a:pt x="167" y="239"/>
                    <a:pt x="167" y="251"/>
                    <a:pt x="155" y="274"/>
                  </a:cubicBezTo>
                  <a:cubicBezTo>
                    <a:pt x="131" y="286"/>
                    <a:pt x="120" y="286"/>
                    <a:pt x="108" y="298"/>
                  </a:cubicBezTo>
                  <a:cubicBezTo>
                    <a:pt x="96" y="310"/>
                    <a:pt x="72" y="334"/>
                    <a:pt x="60" y="334"/>
                  </a:cubicBezTo>
                  <a:cubicBezTo>
                    <a:pt x="48" y="346"/>
                    <a:pt x="36" y="358"/>
                    <a:pt x="12" y="358"/>
                  </a:cubicBezTo>
                  <a:cubicBezTo>
                    <a:pt x="6" y="364"/>
                    <a:pt x="3" y="364"/>
                    <a:pt x="2" y="364"/>
                  </a:cubicBezTo>
                  <a:cubicBezTo>
                    <a:pt x="0" y="364"/>
                    <a:pt x="0" y="364"/>
                    <a:pt x="0" y="370"/>
                  </a:cubicBezTo>
                  <a:lnTo>
                    <a:pt x="0" y="405"/>
                  </a:lnTo>
                  <a:cubicBezTo>
                    <a:pt x="0" y="417"/>
                    <a:pt x="48" y="465"/>
                    <a:pt x="72" y="477"/>
                  </a:cubicBezTo>
                  <a:lnTo>
                    <a:pt x="96" y="477"/>
                  </a:lnTo>
                  <a:lnTo>
                    <a:pt x="108" y="465"/>
                  </a:lnTo>
                  <a:cubicBezTo>
                    <a:pt x="120" y="453"/>
                    <a:pt x="131" y="429"/>
                    <a:pt x="131" y="417"/>
                  </a:cubicBezTo>
                  <a:cubicBezTo>
                    <a:pt x="155" y="405"/>
                    <a:pt x="167" y="393"/>
                    <a:pt x="179" y="393"/>
                  </a:cubicBezTo>
                  <a:lnTo>
                    <a:pt x="227" y="346"/>
                  </a:lnTo>
                  <a:cubicBezTo>
                    <a:pt x="239" y="334"/>
                    <a:pt x="239" y="310"/>
                    <a:pt x="250" y="298"/>
                  </a:cubicBezTo>
                  <a:cubicBezTo>
                    <a:pt x="262" y="292"/>
                    <a:pt x="274" y="292"/>
                    <a:pt x="285" y="292"/>
                  </a:cubicBezTo>
                  <a:cubicBezTo>
                    <a:pt x="295" y="292"/>
                    <a:pt x="304" y="292"/>
                    <a:pt x="310" y="286"/>
                  </a:cubicBezTo>
                  <a:cubicBezTo>
                    <a:pt x="334" y="274"/>
                    <a:pt x="346" y="251"/>
                    <a:pt x="346" y="239"/>
                  </a:cubicBezTo>
                  <a:cubicBezTo>
                    <a:pt x="358" y="227"/>
                    <a:pt x="370" y="215"/>
                    <a:pt x="393" y="215"/>
                  </a:cubicBezTo>
                  <a:cubicBezTo>
                    <a:pt x="405" y="191"/>
                    <a:pt x="405" y="179"/>
                    <a:pt x="417" y="167"/>
                  </a:cubicBezTo>
                  <a:cubicBezTo>
                    <a:pt x="429" y="155"/>
                    <a:pt x="453" y="132"/>
                    <a:pt x="453" y="120"/>
                  </a:cubicBezTo>
                  <a:lnTo>
                    <a:pt x="465" y="108"/>
                  </a:lnTo>
                  <a:cubicBezTo>
                    <a:pt x="477" y="96"/>
                    <a:pt x="536" y="48"/>
                    <a:pt x="548" y="36"/>
                  </a:cubicBezTo>
                  <a:lnTo>
                    <a:pt x="572" y="12"/>
                  </a:lnTo>
                  <a:cubicBezTo>
                    <a:pt x="572" y="12"/>
                    <a:pt x="584" y="12"/>
                    <a:pt x="5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52" name="Google Shape;20452;p28"/>
            <p:cNvSpPr/>
            <p:nvPr/>
          </p:nvSpPr>
          <p:spPr>
            <a:xfrm>
              <a:off x="3546550" y="1626525"/>
              <a:ext cx="97075" cy="10275"/>
            </a:xfrm>
            <a:custGeom>
              <a:avLst/>
              <a:gdLst/>
              <a:ahLst/>
              <a:cxnLst/>
              <a:rect l="l" t="t" r="r" b="b"/>
              <a:pathLst>
                <a:path w="3883" h="411" extrusionOk="0">
                  <a:moveTo>
                    <a:pt x="168" y="0"/>
                  </a:moveTo>
                  <a:cubicBezTo>
                    <a:pt x="72" y="0"/>
                    <a:pt x="120" y="0"/>
                    <a:pt x="61" y="24"/>
                  </a:cubicBezTo>
                  <a:cubicBezTo>
                    <a:pt x="1" y="60"/>
                    <a:pt x="96" y="119"/>
                    <a:pt x="132" y="119"/>
                  </a:cubicBezTo>
                  <a:cubicBezTo>
                    <a:pt x="180" y="119"/>
                    <a:pt x="132" y="131"/>
                    <a:pt x="215" y="131"/>
                  </a:cubicBezTo>
                  <a:lnTo>
                    <a:pt x="1430" y="131"/>
                  </a:lnTo>
                  <a:cubicBezTo>
                    <a:pt x="1537" y="131"/>
                    <a:pt x="1620" y="167"/>
                    <a:pt x="1727" y="179"/>
                  </a:cubicBezTo>
                  <a:cubicBezTo>
                    <a:pt x="1781" y="185"/>
                    <a:pt x="1829" y="185"/>
                    <a:pt x="1875" y="185"/>
                  </a:cubicBezTo>
                  <a:cubicBezTo>
                    <a:pt x="1921" y="185"/>
                    <a:pt x="1966" y="185"/>
                    <a:pt x="2013" y="191"/>
                  </a:cubicBezTo>
                  <a:cubicBezTo>
                    <a:pt x="2096" y="191"/>
                    <a:pt x="2204" y="203"/>
                    <a:pt x="2287" y="227"/>
                  </a:cubicBezTo>
                  <a:cubicBezTo>
                    <a:pt x="2382" y="238"/>
                    <a:pt x="2489" y="238"/>
                    <a:pt x="2573" y="238"/>
                  </a:cubicBezTo>
                  <a:cubicBezTo>
                    <a:pt x="2668" y="250"/>
                    <a:pt x="2799" y="250"/>
                    <a:pt x="2858" y="262"/>
                  </a:cubicBezTo>
                  <a:cubicBezTo>
                    <a:pt x="2918" y="262"/>
                    <a:pt x="2930" y="286"/>
                    <a:pt x="2966" y="286"/>
                  </a:cubicBezTo>
                  <a:cubicBezTo>
                    <a:pt x="3204" y="310"/>
                    <a:pt x="3406" y="346"/>
                    <a:pt x="3632" y="369"/>
                  </a:cubicBezTo>
                  <a:cubicBezTo>
                    <a:pt x="3668" y="369"/>
                    <a:pt x="3692" y="381"/>
                    <a:pt x="3728" y="381"/>
                  </a:cubicBezTo>
                  <a:cubicBezTo>
                    <a:pt x="3751" y="381"/>
                    <a:pt x="3775" y="405"/>
                    <a:pt x="3811" y="405"/>
                  </a:cubicBezTo>
                  <a:lnTo>
                    <a:pt x="3873" y="405"/>
                  </a:lnTo>
                  <a:cubicBezTo>
                    <a:pt x="3871" y="402"/>
                    <a:pt x="3867" y="398"/>
                    <a:pt x="3859" y="393"/>
                  </a:cubicBezTo>
                  <a:cubicBezTo>
                    <a:pt x="3811" y="369"/>
                    <a:pt x="3763" y="357"/>
                    <a:pt x="3692" y="346"/>
                  </a:cubicBezTo>
                  <a:cubicBezTo>
                    <a:pt x="3620" y="334"/>
                    <a:pt x="3513" y="310"/>
                    <a:pt x="3430" y="298"/>
                  </a:cubicBezTo>
                  <a:cubicBezTo>
                    <a:pt x="3335" y="286"/>
                    <a:pt x="3228" y="262"/>
                    <a:pt x="3144" y="250"/>
                  </a:cubicBezTo>
                  <a:cubicBezTo>
                    <a:pt x="3049" y="238"/>
                    <a:pt x="2966" y="227"/>
                    <a:pt x="2858" y="227"/>
                  </a:cubicBezTo>
                  <a:cubicBezTo>
                    <a:pt x="2751" y="203"/>
                    <a:pt x="2680" y="191"/>
                    <a:pt x="2573" y="179"/>
                  </a:cubicBezTo>
                  <a:cubicBezTo>
                    <a:pt x="2454" y="167"/>
                    <a:pt x="2442" y="167"/>
                    <a:pt x="2275" y="131"/>
                  </a:cubicBezTo>
                  <a:cubicBezTo>
                    <a:pt x="2120" y="119"/>
                    <a:pt x="1620" y="72"/>
                    <a:pt x="1442" y="60"/>
                  </a:cubicBezTo>
                  <a:cubicBezTo>
                    <a:pt x="1364" y="54"/>
                    <a:pt x="1314" y="54"/>
                    <a:pt x="1269" y="54"/>
                  </a:cubicBezTo>
                  <a:cubicBezTo>
                    <a:pt x="1224" y="54"/>
                    <a:pt x="1186" y="54"/>
                    <a:pt x="1132" y="48"/>
                  </a:cubicBezTo>
                  <a:cubicBezTo>
                    <a:pt x="1013" y="24"/>
                    <a:pt x="942" y="24"/>
                    <a:pt x="834" y="12"/>
                  </a:cubicBezTo>
                  <a:lnTo>
                    <a:pt x="549" y="12"/>
                  </a:lnTo>
                  <a:cubicBezTo>
                    <a:pt x="453" y="12"/>
                    <a:pt x="251" y="0"/>
                    <a:pt x="168" y="0"/>
                  </a:cubicBezTo>
                  <a:close/>
                  <a:moveTo>
                    <a:pt x="3873" y="405"/>
                  </a:moveTo>
                  <a:cubicBezTo>
                    <a:pt x="3875" y="408"/>
                    <a:pt x="3876" y="410"/>
                    <a:pt x="3877" y="410"/>
                  </a:cubicBezTo>
                  <a:cubicBezTo>
                    <a:pt x="3877" y="410"/>
                    <a:pt x="3879" y="409"/>
                    <a:pt x="3882" y="40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53" name="Google Shape;20453;p28"/>
            <p:cNvSpPr/>
            <p:nvPr/>
          </p:nvSpPr>
          <p:spPr>
            <a:xfrm>
              <a:off x="3607875" y="1637825"/>
              <a:ext cx="17000" cy="8200"/>
            </a:xfrm>
            <a:custGeom>
              <a:avLst/>
              <a:gdLst/>
              <a:ahLst/>
              <a:cxnLst/>
              <a:rect l="l" t="t" r="r" b="b"/>
              <a:pathLst>
                <a:path w="680" h="328" extrusionOk="0">
                  <a:moveTo>
                    <a:pt x="60" y="1"/>
                  </a:moveTo>
                  <a:cubicBezTo>
                    <a:pt x="48" y="1"/>
                    <a:pt x="48" y="1"/>
                    <a:pt x="36" y="13"/>
                  </a:cubicBezTo>
                  <a:cubicBezTo>
                    <a:pt x="24" y="25"/>
                    <a:pt x="1" y="84"/>
                    <a:pt x="1" y="96"/>
                  </a:cubicBezTo>
                  <a:lnTo>
                    <a:pt x="1" y="120"/>
                  </a:lnTo>
                  <a:lnTo>
                    <a:pt x="24" y="120"/>
                  </a:lnTo>
                  <a:cubicBezTo>
                    <a:pt x="36" y="120"/>
                    <a:pt x="48" y="132"/>
                    <a:pt x="60" y="132"/>
                  </a:cubicBezTo>
                  <a:cubicBezTo>
                    <a:pt x="84" y="132"/>
                    <a:pt x="96" y="144"/>
                    <a:pt x="108" y="144"/>
                  </a:cubicBezTo>
                  <a:cubicBezTo>
                    <a:pt x="120" y="144"/>
                    <a:pt x="144" y="156"/>
                    <a:pt x="167" y="156"/>
                  </a:cubicBezTo>
                  <a:cubicBezTo>
                    <a:pt x="179" y="156"/>
                    <a:pt x="203" y="156"/>
                    <a:pt x="227" y="179"/>
                  </a:cubicBezTo>
                  <a:cubicBezTo>
                    <a:pt x="263" y="191"/>
                    <a:pt x="263" y="203"/>
                    <a:pt x="275" y="203"/>
                  </a:cubicBezTo>
                  <a:cubicBezTo>
                    <a:pt x="286" y="203"/>
                    <a:pt x="298" y="203"/>
                    <a:pt x="334" y="215"/>
                  </a:cubicBezTo>
                  <a:cubicBezTo>
                    <a:pt x="346" y="215"/>
                    <a:pt x="358" y="239"/>
                    <a:pt x="382" y="239"/>
                  </a:cubicBezTo>
                  <a:cubicBezTo>
                    <a:pt x="394" y="239"/>
                    <a:pt x="417" y="239"/>
                    <a:pt x="441" y="251"/>
                  </a:cubicBezTo>
                  <a:cubicBezTo>
                    <a:pt x="453" y="251"/>
                    <a:pt x="477" y="263"/>
                    <a:pt x="501" y="263"/>
                  </a:cubicBezTo>
                  <a:cubicBezTo>
                    <a:pt x="513" y="263"/>
                    <a:pt x="501" y="263"/>
                    <a:pt x="513" y="275"/>
                  </a:cubicBezTo>
                  <a:cubicBezTo>
                    <a:pt x="525" y="298"/>
                    <a:pt x="596" y="310"/>
                    <a:pt x="632" y="322"/>
                  </a:cubicBezTo>
                  <a:cubicBezTo>
                    <a:pt x="636" y="326"/>
                    <a:pt x="638" y="328"/>
                    <a:pt x="640" y="328"/>
                  </a:cubicBezTo>
                  <a:cubicBezTo>
                    <a:pt x="644" y="328"/>
                    <a:pt x="644" y="322"/>
                    <a:pt x="644" y="322"/>
                  </a:cubicBezTo>
                  <a:lnTo>
                    <a:pt x="679" y="322"/>
                  </a:lnTo>
                  <a:cubicBezTo>
                    <a:pt x="644" y="322"/>
                    <a:pt x="644" y="322"/>
                    <a:pt x="644" y="310"/>
                  </a:cubicBezTo>
                  <a:cubicBezTo>
                    <a:pt x="644" y="298"/>
                    <a:pt x="632" y="275"/>
                    <a:pt x="632" y="275"/>
                  </a:cubicBezTo>
                  <a:cubicBezTo>
                    <a:pt x="620" y="263"/>
                    <a:pt x="596" y="263"/>
                    <a:pt x="584" y="251"/>
                  </a:cubicBezTo>
                  <a:cubicBezTo>
                    <a:pt x="572" y="239"/>
                    <a:pt x="560" y="239"/>
                    <a:pt x="536" y="215"/>
                  </a:cubicBezTo>
                  <a:cubicBezTo>
                    <a:pt x="525" y="203"/>
                    <a:pt x="513" y="203"/>
                    <a:pt x="501" y="203"/>
                  </a:cubicBezTo>
                  <a:cubicBezTo>
                    <a:pt x="477" y="191"/>
                    <a:pt x="465" y="191"/>
                    <a:pt x="453" y="179"/>
                  </a:cubicBezTo>
                  <a:cubicBezTo>
                    <a:pt x="441" y="156"/>
                    <a:pt x="417" y="156"/>
                    <a:pt x="405" y="144"/>
                  </a:cubicBezTo>
                  <a:cubicBezTo>
                    <a:pt x="394" y="132"/>
                    <a:pt x="382" y="132"/>
                    <a:pt x="358" y="132"/>
                  </a:cubicBezTo>
                  <a:cubicBezTo>
                    <a:pt x="346" y="120"/>
                    <a:pt x="286" y="84"/>
                    <a:pt x="275" y="84"/>
                  </a:cubicBezTo>
                  <a:cubicBezTo>
                    <a:pt x="257" y="78"/>
                    <a:pt x="248" y="78"/>
                    <a:pt x="240" y="78"/>
                  </a:cubicBezTo>
                  <a:cubicBezTo>
                    <a:pt x="233" y="78"/>
                    <a:pt x="227" y="78"/>
                    <a:pt x="215" y="72"/>
                  </a:cubicBezTo>
                  <a:cubicBezTo>
                    <a:pt x="179" y="60"/>
                    <a:pt x="179" y="60"/>
                    <a:pt x="167" y="36"/>
                  </a:cubicBezTo>
                  <a:cubicBezTo>
                    <a:pt x="155" y="25"/>
                    <a:pt x="144" y="25"/>
                    <a:pt x="120" y="25"/>
                  </a:cubicBezTo>
                  <a:cubicBezTo>
                    <a:pt x="108" y="25"/>
                    <a:pt x="96" y="13"/>
                    <a:pt x="84" y="13"/>
                  </a:cubicBezTo>
                  <a:cubicBezTo>
                    <a:pt x="60" y="13"/>
                    <a:pt x="84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54" name="Google Shape;20454;p28"/>
            <p:cNvSpPr/>
            <p:nvPr/>
          </p:nvSpPr>
          <p:spPr>
            <a:xfrm>
              <a:off x="3614725" y="1651225"/>
              <a:ext cx="16100" cy="3600"/>
            </a:xfrm>
            <a:custGeom>
              <a:avLst/>
              <a:gdLst/>
              <a:ahLst/>
              <a:cxnLst/>
              <a:rect l="l" t="t" r="r" b="b"/>
              <a:pathLst>
                <a:path w="644" h="144" extrusionOk="0">
                  <a:moveTo>
                    <a:pt x="552" y="43"/>
                  </a:moveTo>
                  <a:cubicBezTo>
                    <a:pt x="565" y="60"/>
                    <a:pt x="584" y="61"/>
                    <a:pt x="584" y="72"/>
                  </a:cubicBezTo>
                  <a:cubicBezTo>
                    <a:pt x="584" y="77"/>
                    <a:pt x="584" y="80"/>
                    <a:pt x="588" y="80"/>
                  </a:cubicBezTo>
                  <a:cubicBezTo>
                    <a:pt x="594" y="80"/>
                    <a:pt x="609" y="74"/>
                    <a:pt x="643" y="60"/>
                  </a:cubicBezTo>
                  <a:lnTo>
                    <a:pt x="596" y="60"/>
                  </a:lnTo>
                  <a:cubicBezTo>
                    <a:pt x="583" y="52"/>
                    <a:pt x="568" y="46"/>
                    <a:pt x="552" y="43"/>
                  </a:cubicBezTo>
                  <a:close/>
                  <a:moveTo>
                    <a:pt x="191" y="1"/>
                  </a:moveTo>
                  <a:cubicBezTo>
                    <a:pt x="179" y="1"/>
                    <a:pt x="167" y="12"/>
                    <a:pt x="143" y="12"/>
                  </a:cubicBezTo>
                  <a:lnTo>
                    <a:pt x="108" y="12"/>
                  </a:lnTo>
                  <a:cubicBezTo>
                    <a:pt x="84" y="12"/>
                    <a:pt x="72" y="24"/>
                    <a:pt x="60" y="24"/>
                  </a:cubicBezTo>
                  <a:cubicBezTo>
                    <a:pt x="48" y="24"/>
                    <a:pt x="24" y="36"/>
                    <a:pt x="12" y="36"/>
                  </a:cubicBezTo>
                  <a:lnTo>
                    <a:pt x="1" y="36"/>
                  </a:lnTo>
                  <a:lnTo>
                    <a:pt x="1" y="72"/>
                  </a:lnTo>
                  <a:cubicBezTo>
                    <a:pt x="1" y="84"/>
                    <a:pt x="24" y="143"/>
                    <a:pt x="60" y="143"/>
                  </a:cubicBezTo>
                  <a:lnTo>
                    <a:pt x="84" y="143"/>
                  </a:lnTo>
                  <a:cubicBezTo>
                    <a:pt x="108" y="143"/>
                    <a:pt x="120" y="131"/>
                    <a:pt x="120" y="120"/>
                  </a:cubicBezTo>
                  <a:cubicBezTo>
                    <a:pt x="131" y="120"/>
                    <a:pt x="143" y="96"/>
                    <a:pt x="167" y="96"/>
                  </a:cubicBezTo>
                  <a:cubicBezTo>
                    <a:pt x="179" y="96"/>
                    <a:pt x="191" y="84"/>
                    <a:pt x="203" y="84"/>
                  </a:cubicBezTo>
                  <a:cubicBezTo>
                    <a:pt x="227" y="84"/>
                    <a:pt x="239" y="72"/>
                    <a:pt x="251" y="60"/>
                  </a:cubicBezTo>
                  <a:cubicBezTo>
                    <a:pt x="262" y="60"/>
                    <a:pt x="286" y="72"/>
                    <a:pt x="298" y="72"/>
                  </a:cubicBezTo>
                  <a:cubicBezTo>
                    <a:pt x="310" y="72"/>
                    <a:pt x="322" y="60"/>
                    <a:pt x="346" y="60"/>
                  </a:cubicBezTo>
                  <a:lnTo>
                    <a:pt x="382" y="60"/>
                  </a:lnTo>
                  <a:cubicBezTo>
                    <a:pt x="405" y="60"/>
                    <a:pt x="417" y="36"/>
                    <a:pt x="429" y="36"/>
                  </a:cubicBezTo>
                  <a:lnTo>
                    <a:pt x="489" y="36"/>
                  </a:lnTo>
                  <a:cubicBezTo>
                    <a:pt x="496" y="36"/>
                    <a:pt x="524" y="36"/>
                    <a:pt x="552" y="43"/>
                  </a:cubicBezTo>
                  <a:lnTo>
                    <a:pt x="552" y="43"/>
                  </a:lnTo>
                  <a:cubicBezTo>
                    <a:pt x="551" y="41"/>
                    <a:pt x="549" y="39"/>
                    <a:pt x="548" y="36"/>
                  </a:cubicBezTo>
                  <a:cubicBezTo>
                    <a:pt x="536" y="36"/>
                    <a:pt x="512" y="24"/>
                    <a:pt x="501" y="24"/>
                  </a:cubicBezTo>
                  <a:cubicBezTo>
                    <a:pt x="489" y="24"/>
                    <a:pt x="477" y="24"/>
                    <a:pt x="465" y="12"/>
                  </a:cubicBezTo>
                  <a:lnTo>
                    <a:pt x="417" y="12"/>
                  </a:lnTo>
                  <a:cubicBezTo>
                    <a:pt x="405" y="12"/>
                    <a:pt x="382" y="1"/>
                    <a:pt x="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55" name="Google Shape;20455;p28"/>
            <p:cNvSpPr/>
            <p:nvPr/>
          </p:nvSpPr>
          <p:spPr>
            <a:xfrm>
              <a:off x="3767725" y="1701225"/>
              <a:ext cx="16975" cy="23400"/>
            </a:xfrm>
            <a:custGeom>
              <a:avLst/>
              <a:gdLst/>
              <a:ahLst/>
              <a:cxnLst/>
              <a:rect l="l" t="t" r="r" b="b"/>
              <a:pathLst>
                <a:path w="679" h="936" extrusionOk="0">
                  <a:moveTo>
                    <a:pt x="60" y="1"/>
                  </a:moveTo>
                  <a:cubicBezTo>
                    <a:pt x="24" y="1"/>
                    <a:pt x="0" y="60"/>
                    <a:pt x="12" y="96"/>
                  </a:cubicBezTo>
                  <a:lnTo>
                    <a:pt x="12" y="108"/>
                  </a:lnTo>
                  <a:cubicBezTo>
                    <a:pt x="12" y="114"/>
                    <a:pt x="12" y="114"/>
                    <a:pt x="14" y="114"/>
                  </a:cubicBezTo>
                  <a:cubicBezTo>
                    <a:pt x="15" y="114"/>
                    <a:pt x="18" y="114"/>
                    <a:pt x="24" y="120"/>
                  </a:cubicBezTo>
                  <a:cubicBezTo>
                    <a:pt x="36" y="132"/>
                    <a:pt x="72" y="156"/>
                    <a:pt x="84" y="167"/>
                  </a:cubicBezTo>
                  <a:cubicBezTo>
                    <a:pt x="96" y="179"/>
                    <a:pt x="131" y="191"/>
                    <a:pt x="143" y="215"/>
                  </a:cubicBezTo>
                  <a:cubicBezTo>
                    <a:pt x="155" y="227"/>
                    <a:pt x="191" y="239"/>
                    <a:pt x="203" y="263"/>
                  </a:cubicBezTo>
                  <a:cubicBezTo>
                    <a:pt x="215" y="275"/>
                    <a:pt x="250" y="287"/>
                    <a:pt x="262" y="298"/>
                  </a:cubicBezTo>
                  <a:cubicBezTo>
                    <a:pt x="274" y="322"/>
                    <a:pt x="274" y="346"/>
                    <a:pt x="298" y="382"/>
                  </a:cubicBezTo>
                  <a:cubicBezTo>
                    <a:pt x="310" y="394"/>
                    <a:pt x="334" y="406"/>
                    <a:pt x="358" y="441"/>
                  </a:cubicBezTo>
                  <a:cubicBezTo>
                    <a:pt x="369" y="453"/>
                    <a:pt x="381" y="477"/>
                    <a:pt x="393" y="501"/>
                  </a:cubicBezTo>
                  <a:lnTo>
                    <a:pt x="453" y="560"/>
                  </a:lnTo>
                  <a:cubicBezTo>
                    <a:pt x="477" y="572"/>
                    <a:pt x="488" y="596"/>
                    <a:pt x="500" y="620"/>
                  </a:cubicBezTo>
                  <a:cubicBezTo>
                    <a:pt x="512" y="632"/>
                    <a:pt x="500" y="620"/>
                    <a:pt x="512" y="644"/>
                  </a:cubicBezTo>
                  <a:cubicBezTo>
                    <a:pt x="536" y="679"/>
                    <a:pt x="596" y="775"/>
                    <a:pt x="596" y="798"/>
                  </a:cubicBezTo>
                  <a:cubicBezTo>
                    <a:pt x="608" y="822"/>
                    <a:pt x="608" y="810"/>
                    <a:pt x="608" y="822"/>
                  </a:cubicBezTo>
                  <a:cubicBezTo>
                    <a:pt x="608" y="834"/>
                    <a:pt x="608" y="834"/>
                    <a:pt x="619" y="858"/>
                  </a:cubicBezTo>
                  <a:cubicBezTo>
                    <a:pt x="619" y="870"/>
                    <a:pt x="631" y="870"/>
                    <a:pt x="631" y="870"/>
                  </a:cubicBezTo>
                  <a:cubicBezTo>
                    <a:pt x="657" y="921"/>
                    <a:pt x="664" y="935"/>
                    <a:pt x="666" y="935"/>
                  </a:cubicBezTo>
                  <a:cubicBezTo>
                    <a:pt x="667" y="935"/>
                    <a:pt x="667" y="933"/>
                    <a:pt x="667" y="929"/>
                  </a:cubicBezTo>
                  <a:cubicBezTo>
                    <a:pt x="667" y="918"/>
                    <a:pt x="679" y="894"/>
                    <a:pt x="667" y="882"/>
                  </a:cubicBezTo>
                  <a:cubicBezTo>
                    <a:pt x="667" y="870"/>
                    <a:pt x="655" y="834"/>
                    <a:pt x="631" y="810"/>
                  </a:cubicBezTo>
                  <a:cubicBezTo>
                    <a:pt x="619" y="775"/>
                    <a:pt x="619" y="763"/>
                    <a:pt x="608" y="739"/>
                  </a:cubicBezTo>
                  <a:cubicBezTo>
                    <a:pt x="584" y="703"/>
                    <a:pt x="572" y="691"/>
                    <a:pt x="560" y="656"/>
                  </a:cubicBezTo>
                  <a:cubicBezTo>
                    <a:pt x="548" y="632"/>
                    <a:pt x="548" y="620"/>
                    <a:pt x="536" y="584"/>
                  </a:cubicBezTo>
                  <a:cubicBezTo>
                    <a:pt x="512" y="560"/>
                    <a:pt x="500" y="537"/>
                    <a:pt x="488" y="513"/>
                  </a:cubicBezTo>
                  <a:cubicBezTo>
                    <a:pt x="477" y="477"/>
                    <a:pt x="453" y="465"/>
                    <a:pt x="441" y="441"/>
                  </a:cubicBezTo>
                  <a:cubicBezTo>
                    <a:pt x="429" y="406"/>
                    <a:pt x="417" y="394"/>
                    <a:pt x="393" y="358"/>
                  </a:cubicBezTo>
                  <a:cubicBezTo>
                    <a:pt x="381" y="334"/>
                    <a:pt x="369" y="322"/>
                    <a:pt x="358" y="287"/>
                  </a:cubicBezTo>
                  <a:cubicBezTo>
                    <a:pt x="334" y="263"/>
                    <a:pt x="310" y="263"/>
                    <a:pt x="298" y="227"/>
                  </a:cubicBezTo>
                  <a:cubicBezTo>
                    <a:pt x="274" y="215"/>
                    <a:pt x="262" y="179"/>
                    <a:pt x="250" y="156"/>
                  </a:cubicBezTo>
                  <a:lnTo>
                    <a:pt x="191" y="96"/>
                  </a:lnTo>
                  <a:lnTo>
                    <a:pt x="131" y="36"/>
                  </a:lnTo>
                  <a:lnTo>
                    <a:pt x="9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56" name="Google Shape;20456;p28"/>
            <p:cNvSpPr/>
            <p:nvPr/>
          </p:nvSpPr>
          <p:spPr>
            <a:xfrm>
              <a:off x="3784675" y="1700050"/>
              <a:ext cx="11650" cy="18600"/>
            </a:xfrm>
            <a:custGeom>
              <a:avLst/>
              <a:gdLst/>
              <a:ahLst/>
              <a:cxnLst/>
              <a:rect l="l" t="t" r="r" b="b"/>
              <a:pathLst>
                <a:path w="466" h="744" extrusionOk="0">
                  <a:moveTo>
                    <a:pt x="61" y="0"/>
                  </a:moveTo>
                  <a:cubicBezTo>
                    <a:pt x="49" y="0"/>
                    <a:pt x="1" y="60"/>
                    <a:pt x="1" y="83"/>
                  </a:cubicBezTo>
                  <a:lnTo>
                    <a:pt x="1" y="95"/>
                  </a:lnTo>
                  <a:cubicBezTo>
                    <a:pt x="1" y="101"/>
                    <a:pt x="1" y="101"/>
                    <a:pt x="2" y="101"/>
                  </a:cubicBezTo>
                  <a:cubicBezTo>
                    <a:pt x="4" y="101"/>
                    <a:pt x="7" y="101"/>
                    <a:pt x="13" y="107"/>
                  </a:cubicBezTo>
                  <a:lnTo>
                    <a:pt x="61" y="155"/>
                  </a:lnTo>
                  <a:lnTo>
                    <a:pt x="108" y="203"/>
                  </a:lnTo>
                  <a:lnTo>
                    <a:pt x="144" y="238"/>
                  </a:lnTo>
                  <a:lnTo>
                    <a:pt x="191" y="286"/>
                  </a:lnTo>
                  <a:cubicBezTo>
                    <a:pt x="203" y="298"/>
                    <a:pt x="191" y="334"/>
                    <a:pt x="203" y="345"/>
                  </a:cubicBezTo>
                  <a:lnTo>
                    <a:pt x="251" y="393"/>
                  </a:lnTo>
                  <a:cubicBezTo>
                    <a:pt x="263" y="405"/>
                    <a:pt x="263" y="417"/>
                    <a:pt x="287" y="441"/>
                  </a:cubicBezTo>
                  <a:lnTo>
                    <a:pt x="322" y="488"/>
                  </a:lnTo>
                  <a:cubicBezTo>
                    <a:pt x="346" y="500"/>
                    <a:pt x="358" y="512"/>
                    <a:pt x="358" y="524"/>
                  </a:cubicBezTo>
                  <a:cubicBezTo>
                    <a:pt x="370" y="548"/>
                    <a:pt x="358" y="524"/>
                    <a:pt x="370" y="560"/>
                  </a:cubicBezTo>
                  <a:cubicBezTo>
                    <a:pt x="382" y="572"/>
                    <a:pt x="418" y="667"/>
                    <a:pt x="418" y="679"/>
                  </a:cubicBezTo>
                  <a:cubicBezTo>
                    <a:pt x="418" y="691"/>
                    <a:pt x="418" y="691"/>
                    <a:pt x="430" y="703"/>
                  </a:cubicBezTo>
                  <a:lnTo>
                    <a:pt x="430" y="726"/>
                  </a:lnTo>
                  <a:cubicBezTo>
                    <a:pt x="430" y="726"/>
                    <a:pt x="430" y="738"/>
                    <a:pt x="442" y="738"/>
                  </a:cubicBezTo>
                  <a:cubicBezTo>
                    <a:pt x="438" y="742"/>
                    <a:pt x="438" y="744"/>
                    <a:pt x="439" y="744"/>
                  </a:cubicBezTo>
                  <a:cubicBezTo>
                    <a:pt x="443" y="744"/>
                    <a:pt x="453" y="738"/>
                    <a:pt x="453" y="738"/>
                  </a:cubicBezTo>
                  <a:cubicBezTo>
                    <a:pt x="453" y="726"/>
                    <a:pt x="465" y="703"/>
                    <a:pt x="465" y="691"/>
                  </a:cubicBezTo>
                  <a:cubicBezTo>
                    <a:pt x="465" y="679"/>
                    <a:pt x="453" y="643"/>
                    <a:pt x="453" y="631"/>
                  </a:cubicBezTo>
                  <a:cubicBezTo>
                    <a:pt x="453" y="619"/>
                    <a:pt x="430" y="584"/>
                    <a:pt x="430" y="572"/>
                  </a:cubicBezTo>
                  <a:cubicBezTo>
                    <a:pt x="430" y="560"/>
                    <a:pt x="418" y="548"/>
                    <a:pt x="406" y="512"/>
                  </a:cubicBezTo>
                  <a:cubicBezTo>
                    <a:pt x="406" y="500"/>
                    <a:pt x="394" y="464"/>
                    <a:pt x="394" y="453"/>
                  </a:cubicBezTo>
                  <a:cubicBezTo>
                    <a:pt x="370" y="441"/>
                    <a:pt x="370" y="405"/>
                    <a:pt x="358" y="393"/>
                  </a:cubicBezTo>
                  <a:cubicBezTo>
                    <a:pt x="346" y="381"/>
                    <a:pt x="346" y="369"/>
                    <a:pt x="322" y="334"/>
                  </a:cubicBezTo>
                  <a:cubicBezTo>
                    <a:pt x="311" y="322"/>
                    <a:pt x="311" y="286"/>
                    <a:pt x="299" y="274"/>
                  </a:cubicBezTo>
                  <a:cubicBezTo>
                    <a:pt x="287" y="262"/>
                    <a:pt x="287" y="226"/>
                    <a:pt x="263" y="214"/>
                  </a:cubicBezTo>
                  <a:lnTo>
                    <a:pt x="227" y="167"/>
                  </a:lnTo>
                  <a:cubicBezTo>
                    <a:pt x="203" y="155"/>
                    <a:pt x="203" y="119"/>
                    <a:pt x="191" y="107"/>
                  </a:cubicBezTo>
                  <a:lnTo>
                    <a:pt x="144" y="60"/>
                  </a:lnTo>
                  <a:lnTo>
                    <a:pt x="108" y="24"/>
                  </a:lnTo>
                  <a:cubicBezTo>
                    <a:pt x="84" y="0"/>
                    <a:pt x="108" y="0"/>
                    <a:pt x="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57" name="Google Shape;20457;p28"/>
            <p:cNvSpPr/>
            <p:nvPr/>
          </p:nvSpPr>
          <p:spPr>
            <a:xfrm>
              <a:off x="3797775" y="1694675"/>
              <a:ext cx="16700" cy="15500"/>
            </a:xfrm>
            <a:custGeom>
              <a:avLst/>
              <a:gdLst/>
              <a:ahLst/>
              <a:cxnLst/>
              <a:rect l="l" t="t" r="r" b="b"/>
              <a:pathLst>
                <a:path w="668" h="620" extrusionOk="0">
                  <a:moveTo>
                    <a:pt x="60" y="1"/>
                  </a:moveTo>
                  <a:cubicBezTo>
                    <a:pt x="48" y="1"/>
                    <a:pt x="1" y="60"/>
                    <a:pt x="1" y="72"/>
                  </a:cubicBezTo>
                  <a:lnTo>
                    <a:pt x="1" y="84"/>
                  </a:lnTo>
                  <a:cubicBezTo>
                    <a:pt x="1" y="90"/>
                    <a:pt x="1" y="90"/>
                    <a:pt x="2" y="90"/>
                  </a:cubicBezTo>
                  <a:cubicBezTo>
                    <a:pt x="4" y="90"/>
                    <a:pt x="7" y="90"/>
                    <a:pt x="13" y="96"/>
                  </a:cubicBezTo>
                  <a:cubicBezTo>
                    <a:pt x="25" y="120"/>
                    <a:pt x="48" y="132"/>
                    <a:pt x="72" y="144"/>
                  </a:cubicBezTo>
                  <a:lnTo>
                    <a:pt x="120" y="191"/>
                  </a:lnTo>
                  <a:cubicBezTo>
                    <a:pt x="132" y="203"/>
                    <a:pt x="144" y="215"/>
                    <a:pt x="179" y="239"/>
                  </a:cubicBezTo>
                  <a:cubicBezTo>
                    <a:pt x="191" y="251"/>
                    <a:pt x="227" y="251"/>
                    <a:pt x="239" y="263"/>
                  </a:cubicBezTo>
                  <a:cubicBezTo>
                    <a:pt x="251" y="275"/>
                    <a:pt x="251" y="310"/>
                    <a:pt x="263" y="322"/>
                  </a:cubicBezTo>
                  <a:cubicBezTo>
                    <a:pt x="287" y="334"/>
                    <a:pt x="299" y="358"/>
                    <a:pt x="322" y="370"/>
                  </a:cubicBezTo>
                  <a:lnTo>
                    <a:pt x="370" y="418"/>
                  </a:lnTo>
                  <a:cubicBezTo>
                    <a:pt x="382" y="429"/>
                    <a:pt x="418" y="429"/>
                    <a:pt x="429" y="441"/>
                  </a:cubicBezTo>
                  <a:cubicBezTo>
                    <a:pt x="441" y="453"/>
                    <a:pt x="477" y="477"/>
                    <a:pt x="477" y="489"/>
                  </a:cubicBezTo>
                  <a:lnTo>
                    <a:pt x="489" y="501"/>
                  </a:lnTo>
                  <a:cubicBezTo>
                    <a:pt x="501" y="513"/>
                    <a:pt x="584" y="572"/>
                    <a:pt x="596" y="596"/>
                  </a:cubicBezTo>
                  <a:lnTo>
                    <a:pt x="608" y="608"/>
                  </a:lnTo>
                  <a:cubicBezTo>
                    <a:pt x="620" y="608"/>
                    <a:pt x="620" y="620"/>
                    <a:pt x="620" y="620"/>
                  </a:cubicBezTo>
                  <a:lnTo>
                    <a:pt x="644" y="620"/>
                  </a:lnTo>
                  <a:cubicBezTo>
                    <a:pt x="656" y="620"/>
                    <a:pt x="668" y="620"/>
                    <a:pt x="668" y="608"/>
                  </a:cubicBezTo>
                  <a:cubicBezTo>
                    <a:pt x="668" y="596"/>
                    <a:pt x="668" y="584"/>
                    <a:pt x="656" y="560"/>
                  </a:cubicBezTo>
                  <a:lnTo>
                    <a:pt x="608" y="513"/>
                  </a:lnTo>
                  <a:lnTo>
                    <a:pt x="560" y="477"/>
                  </a:lnTo>
                  <a:lnTo>
                    <a:pt x="525" y="429"/>
                  </a:lnTo>
                  <a:cubicBezTo>
                    <a:pt x="501" y="418"/>
                    <a:pt x="489" y="394"/>
                    <a:pt x="477" y="370"/>
                  </a:cubicBezTo>
                  <a:lnTo>
                    <a:pt x="429" y="322"/>
                  </a:lnTo>
                  <a:lnTo>
                    <a:pt x="382" y="275"/>
                  </a:lnTo>
                  <a:cubicBezTo>
                    <a:pt x="370" y="263"/>
                    <a:pt x="322" y="203"/>
                    <a:pt x="299" y="191"/>
                  </a:cubicBezTo>
                  <a:cubicBezTo>
                    <a:pt x="287" y="179"/>
                    <a:pt x="251" y="179"/>
                    <a:pt x="239" y="144"/>
                  </a:cubicBezTo>
                  <a:lnTo>
                    <a:pt x="191" y="96"/>
                  </a:lnTo>
                  <a:lnTo>
                    <a:pt x="144" y="60"/>
                  </a:lnTo>
                  <a:lnTo>
                    <a:pt x="108" y="13"/>
                  </a:lnTo>
                  <a:cubicBezTo>
                    <a:pt x="84" y="1"/>
                    <a:pt x="108" y="1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58" name="Google Shape;20458;p28"/>
            <p:cNvSpPr/>
            <p:nvPr/>
          </p:nvSpPr>
          <p:spPr>
            <a:xfrm>
              <a:off x="3809700" y="1684850"/>
              <a:ext cx="20850" cy="11050"/>
            </a:xfrm>
            <a:custGeom>
              <a:avLst/>
              <a:gdLst/>
              <a:ahLst/>
              <a:cxnLst/>
              <a:rect l="l" t="t" r="r" b="b"/>
              <a:pathLst>
                <a:path w="834" h="442" extrusionOk="0">
                  <a:moveTo>
                    <a:pt x="48" y="1"/>
                  </a:moveTo>
                  <a:cubicBezTo>
                    <a:pt x="24" y="1"/>
                    <a:pt x="24" y="1"/>
                    <a:pt x="12" y="37"/>
                  </a:cubicBezTo>
                  <a:cubicBezTo>
                    <a:pt x="0" y="49"/>
                    <a:pt x="12" y="108"/>
                    <a:pt x="24" y="120"/>
                  </a:cubicBezTo>
                  <a:cubicBezTo>
                    <a:pt x="48" y="132"/>
                    <a:pt x="24" y="132"/>
                    <a:pt x="48" y="132"/>
                  </a:cubicBezTo>
                  <a:lnTo>
                    <a:pt x="310" y="132"/>
                  </a:lnTo>
                  <a:cubicBezTo>
                    <a:pt x="345" y="132"/>
                    <a:pt x="345" y="168"/>
                    <a:pt x="369" y="180"/>
                  </a:cubicBezTo>
                  <a:cubicBezTo>
                    <a:pt x="381" y="191"/>
                    <a:pt x="417" y="191"/>
                    <a:pt x="429" y="191"/>
                  </a:cubicBezTo>
                  <a:cubicBezTo>
                    <a:pt x="441" y="215"/>
                    <a:pt x="476" y="215"/>
                    <a:pt x="488" y="227"/>
                  </a:cubicBezTo>
                  <a:cubicBezTo>
                    <a:pt x="500" y="239"/>
                    <a:pt x="536" y="239"/>
                    <a:pt x="548" y="251"/>
                  </a:cubicBezTo>
                  <a:cubicBezTo>
                    <a:pt x="560" y="275"/>
                    <a:pt x="595" y="275"/>
                    <a:pt x="607" y="287"/>
                  </a:cubicBezTo>
                  <a:lnTo>
                    <a:pt x="619" y="299"/>
                  </a:lnTo>
                  <a:cubicBezTo>
                    <a:pt x="643" y="310"/>
                    <a:pt x="714" y="370"/>
                    <a:pt x="726" y="406"/>
                  </a:cubicBezTo>
                  <a:lnTo>
                    <a:pt x="738" y="418"/>
                  </a:lnTo>
                  <a:cubicBezTo>
                    <a:pt x="738" y="430"/>
                    <a:pt x="762" y="430"/>
                    <a:pt x="762" y="430"/>
                  </a:cubicBezTo>
                  <a:lnTo>
                    <a:pt x="834" y="441"/>
                  </a:lnTo>
                  <a:cubicBezTo>
                    <a:pt x="834" y="418"/>
                    <a:pt x="834" y="406"/>
                    <a:pt x="822" y="394"/>
                  </a:cubicBezTo>
                  <a:cubicBezTo>
                    <a:pt x="798" y="382"/>
                    <a:pt x="786" y="346"/>
                    <a:pt x="774" y="334"/>
                  </a:cubicBezTo>
                  <a:cubicBezTo>
                    <a:pt x="762" y="310"/>
                    <a:pt x="738" y="299"/>
                    <a:pt x="726" y="275"/>
                  </a:cubicBezTo>
                  <a:cubicBezTo>
                    <a:pt x="714" y="251"/>
                    <a:pt x="679" y="239"/>
                    <a:pt x="667" y="227"/>
                  </a:cubicBezTo>
                  <a:lnTo>
                    <a:pt x="619" y="180"/>
                  </a:lnTo>
                  <a:cubicBezTo>
                    <a:pt x="607" y="168"/>
                    <a:pt x="584" y="156"/>
                    <a:pt x="560" y="132"/>
                  </a:cubicBezTo>
                  <a:cubicBezTo>
                    <a:pt x="548" y="120"/>
                    <a:pt x="524" y="120"/>
                    <a:pt x="500" y="108"/>
                  </a:cubicBezTo>
                  <a:cubicBezTo>
                    <a:pt x="488" y="96"/>
                    <a:pt x="464" y="72"/>
                    <a:pt x="441" y="72"/>
                  </a:cubicBezTo>
                  <a:cubicBezTo>
                    <a:pt x="417" y="60"/>
                    <a:pt x="405" y="60"/>
                    <a:pt x="369" y="49"/>
                  </a:cubicBezTo>
                  <a:cubicBezTo>
                    <a:pt x="357" y="43"/>
                    <a:pt x="345" y="43"/>
                    <a:pt x="333" y="43"/>
                  </a:cubicBezTo>
                  <a:cubicBezTo>
                    <a:pt x="322" y="43"/>
                    <a:pt x="310" y="43"/>
                    <a:pt x="298" y="37"/>
                  </a:cubicBezTo>
                  <a:cubicBezTo>
                    <a:pt x="262" y="37"/>
                    <a:pt x="250" y="13"/>
                    <a:pt x="2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59" name="Google Shape;20459;p28"/>
            <p:cNvSpPr/>
            <p:nvPr/>
          </p:nvSpPr>
          <p:spPr>
            <a:xfrm>
              <a:off x="3820700" y="1671175"/>
              <a:ext cx="19975" cy="7350"/>
            </a:xfrm>
            <a:custGeom>
              <a:avLst/>
              <a:gdLst/>
              <a:ahLst/>
              <a:cxnLst/>
              <a:rect l="l" t="t" r="r" b="b"/>
              <a:pathLst>
                <a:path w="799" h="294" extrusionOk="0">
                  <a:moveTo>
                    <a:pt x="322" y="0"/>
                  </a:moveTo>
                  <a:cubicBezTo>
                    <a:pt x="286" y="0"/>
                    <a:pt x="274" y="12"/>
                    <a:pt x="239" y="12"/>
                  </a:cubicBezTo>
                  <a:lnTo>
                    <a:pt x="167" y="12"/>
                  </a:lnTo>
                  <a:cubicBezTo>
                    <a:pt x="144" y="12"/>
                    <a:pt x="120" y="36"/>
                    <a:pt x="108" y="36"/>
                  </a:cubicBezTo>
                  <a:cubicBezTo>
                    <a:pt x="96" y="36"/>
                    <a:pt x="60" y="48"/>
                    <a:pt x="48" y="48"/>
                  </a:cubicBezTo>
                  <a:cubicBezTo>
                    <a:pt x="36" y="48"/>
                    <a:pt x="36" y="48"/>
                    <a:pt x="24" y="60"/>
                  </a:cubicBezTo>
                  <a:cubicBezTo>
                    <a:pt x="1" y="72"/>
                    <a:pt x="1" y="72"/>
                    <a:pt x="1" y="84"/>
                  </a:cubicBezTo>
                  <a:cubicBezTo>
                    <a:pt x="1" y="107"/>
                    <a:pt x="36" y="167"/>
                    <a:pt x="48" y="167"/>
                  </a:cubicBezTo>
                  <a:lnTo>
                    <a:pt x="84" y="167"/>
                  </a:lnTo>
                  <a:cubicBezTo>
                    <a:pt x="96" y="167"/>
                    <a:pt x="108" y="143"/>
                    <a:pt x="120" y="131"/>
                  </a:cubicBezTo>
                  <a:cubicBezTo>
                    <a:pt x="144" y="131"/>
                    <a:pt x="155" y="119"/>
                    <a:pt x="179" y="119"/>
                  </a:cubicBezTo>
                  <a:cubicBezTo>
                    <a:pt x="203" y="119"/>
                    <a:pt x="215" y="107"/>
                    <a:pt x="239" y="107"/>
                  </a:cubicBezTo>
                  <a:cubicBezTo>
                    <a:pt x="263" y="107"/>
                    <a:pt x="286" y="95"/>
                    <a:pt x="298" y="95"/>
                  </a:cubicBezTo>
                  <a:cubicBezTo>
                    <a:pt x="322" y="95"/>
                    <a:pt x="334" y="107"/>
                    <a:pt x="358" y="107"/>
                  </a:cubicBezTo>
                  <a:lnTo>
                    <a:pt x="417" y="107"/>
                  </a:lnTo>
                  <a:cubicBezTo>
                    <a:pt x="441" y="107"/>
                    <a:pt x="465" y="107"/>
                    <a:pt x="477" y="119"/>
                  </a:cubicBezTo>
                  <a:cubicBezTo>
                    <a:pt x="501" y="119"/>
                    <a:pt x="525" y="119"/>
                    <a:pt x="536" y="131"/>
                  </a:cubicBezTo>
                  <a:cubicBezTo>
                    <a:pt x="560" y="131"/>
                    <a:pt x="584" y="143"/>
                    <a:pt x="596" y="143"/>
                  </a:cubicBezTo>
                  <a:lnTo>
                    <a:pt x="620" y="167"/>
                  </a:lnTo>
                  <a:cubicBezTo>
                    <a:pt x="644" y="179"/>
                    <a:pt x="703" y="203"/>
                    <a:pt x="739" y="238"/>
                  </a:cubicBezTo>
                  <a:lnTo>
                    <a:pt x="751" y="250"/>
                  </a:lnTo>
                  <a:lnTo>
                    <a:pt x="763" y="262"/>
                  </a:lnTo>
                  <a:cubicBezTo>
                    <a:pt x="763" y="285"/>
                    <a:pt x="767" y="293"/>
                    <a:pt x="777" y="293"/>
                  </a:cubicBezTo>
                  <a:cubicBezTo>
                    <a:pt x="783" y="293"/>
                    <a:pt x="790" y="290"/>
                    <a:pt x="798" y="286"/>
                  </a:cubicBezTo>
                  <a:cubicBezTo>
                    <a:pt x="798" y="274"/>
                    <a:pt x="798" y="250"/>
                    <a:pt x="775" y="238"/>
                  </a:cubicBezTo>
                  <a:lnTo>
                    <a:pt x="739" y="191"/>
                  </a:lnTo>
                  <a:lnTo>
                    <a:pt x="691" y="143"/>
                  </a:lnTo>
                  <a:cubicBezTo>
                    <a:pt x="679" y="131"/>
                    <a:pt x="644" y="131"/>
                    <a:pt x="632" y="119"/>
                  </a:cubicBezTo>
                  <a:cubicBezTo>
                    <a:pt x="620" y="107"/>
                    <a:pt x="596" y="95"/>
                    <a:pt x="572" y="72"/>
                  </a:cubicBezTo>
                  <a:cubicBezTo>
                    <a:pt x="560" y="60"/>
                    <a:pt x="525" y="60"/>
                    <a:pt x="513" y="48"/>
                  </a:cubicBezTo>
                  <a:cubicBezTo>
                    <a:pt x="501" y="36"/>
                    <a:pt x="465" y="36"/>
                    <a:pt x="453" y="36"/>
                  </a:cubicBezTo>
                  <a:cubicBezTo>
                    <a:pt x="441" y="36"/>
                    <a:pt x="405" y="12"/>
                    <a:pt x="394" y="12"/>
                  </a:cubicBezTo>
                  <a:cubicBezTo>
                    <a:pt x="358" y="12"/>
                    <a:pt x="346" y="0"/>
                    <a:pt x="3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60" name="Google Shape;20460;p28"/>
            <p:cNvSpPr/>
            <p:nvPr/>
          </p:nvSpPr>
          <p:spPr>
            <a:xfrm>
              <a:off x="3821300" y="1655700"/>
              <a:ext cx="17275" cy="7150"/>
            </a:xfrm>
            <a:custGeom>
              <a:avLst/>
              <a:gdLst/>
              <a:ahLst/>
              <a:cxnLst/>
              <a:rect l="l" t="t" r="r" b="b"/>
              <a:pathLst>
                <a:path w="691" h="286" extrusionOk="0">
                  <a:moveTo>
                    <a:pt x="548" y="0"/>
                  </a:moveTo>
                  <a:cubicBezTo>
                    <a:pt x="536" y="0"/>
                    <a:pt x="512" y="12"/>
                    <a:pt x="489" y="12"/>
                  </a:cubicBezTo>
                  <a:lnTo>
                    <a:pt x="429" y="12"/>
                  </a:lnTo>
                  <a:cubicBezTo>
                    <a:pt x="417" y="12"/>
                    <a:pt x="393" y="12"/>
                    <a:pt x="370" y="24"/>
                  </a:cubicBezTo>
                  <a:cubicBezTo>
                    <a:pt x="358" y="24"/>
                    <a:pt x="334" y="36"/>
                    <a:pt x="322" y="36"/>
                  </a:cubicBezTo>
                  <a:cubicBezTo>
                    <a:pt x="310" y="36"/>
                    <a:pt x="298" y="60"/>
                    <a:pt x="262" y="60"/>
                  </a:cubicBezTo>
                  <a:cubicBezTo>
                    <a:pt x="250" y="60"/>
                    <a:pt x="239" y="72"/>
                    <a:pt x="203" y="72"/>
                  </a:cubicBezTo>
                  <a:cubicBezTo>
                    <a:pt x="191" y="72"/>
                    <a:pt x="179" y="95"/>
                    <a:pt x="155" y="95"/>
                  </a:cubicBezTo>
                  <a:cubicBezTo>
                    <a:pt x="143" y="95"/>
                    <a:pt x="131" y="95"/>
                    <a:pt x="96" y="107"/>
                  </a:cubicBezTo>
                  <a:cubicBezTo>
                    <a:pt x="84" y="107"/>
                    <a:pt x="72" y="131"/>
                    <a:pt x="60" y="143"/>
                  </a:cubicBezTo>
                  <a:cubicBezTo>
                    <a:pt x="36" y="155"/>
                    <a:pt x="24" y="155"/>
                    <a:pt x="12" y="167"/>
                  </a:cubicBezTo>
                  <a:cubicBezTo>
                    <a:pt x="6" y="179"/>
                    <a:pt x="3" y="179"/>
                    <a:pt x="2" y="179"/>
                  </a:cubicBezTo>
                  <a:cubicBezTo>
                    <a:pt x="0" y="179"/>
                    <a:pt x="0" y="179"/>
                    <a:pt x="0" y="191"/>
                  </a:cubicBezTo>
                  <a:lnTo>
                    <a:pt x="0" y="214"/>
                  </a:lnTo>
                  <a:cubicBezTo>
                    <a:pt x="0" y="226"/>
                    <a:pt x="36" y="286"/>
                    <a:pt x="60" y="286"/>
                  </a:cubicBezTo>
                  <a:lnTo>
                    <a:pt x="84" y="286"/>
                  </a:lnTo>
                  <a:cubicBezTo>
                    <a:pt x="96" y="286"/>
                    <a:pt x="120" y="274"/>
                    <a:pt x="131" y="262"/>
                  </a:cubicBezTo>
                  <a:cubicBezTo>
                    <a:pt x="143" y="250"/>
                    <a:pt x="155" y="250"/>
                    <a:pt x="179" y="226"/>
                  </a:cubicBezTo>
                  <a:cubicBezTo>
                    <a:pt x="191" y="214"/>
                    <a:pt x="203" y="214"/>
                    <a:pt x="215" y="203"/>
                  </a:cubicBezTo>
                  <a:cubicBezTo>
                    <a:pt x="239" y="191"/>
                    <a:pt x="250" y="167"/>
                    <a:pt x="262" y="167"/>
                  </a:cubicBezTo>
                  <a:cubicBezTo>
                    <a:pt x="266" y="163"/>
                    <a:pt x="272" y="162"/>
                    <a:pt x="278" y="162"/>
                  </a:cubicBezTo>
                  <a:cubicBezTo>
                    <a:pt x="290" y="162"/>
                    <a:pt x="306" y="167"/>
                    <a:pt x="322" y="167"/>
                  </a:cubicBezTo>
                  <a:cubicBezTo>
                    <a:pt x="334" y="155"/>
                    <a:pt x="358" y="155"/>
                    <a:pt x="370" y="143"/>
                  </a:cubicBezTo>
                  <a:cubicBezTo>
                    <a:pt x="381" y="143"/>
                    <a:pt x="393" y="131"/>
                    <a:pt x="417" y="131"/>
                  </a:cubicBezTo>
                  <a:cubicBezTo>
                    <a:pt x="429" y="131"/>
                    <a:pt x="441" y="119"/>
                    <a:pt x="453" y="95"/>
                  </a:cubicBezTo>
                  <a:cubicBezTo>
                    <a:pt x="477" y="95"/>
                    <a:pt x="489" y="83"/>
                    <a:pt x="501" y="83"/>
                  </a:cubicBezTo>
                  <a:lnTo>
                    <a:pt x="512" y="83"/>
                  </a:lnTo>
                  <a:cubicBezTo>
                    <a:pt x="536" y="83"/>
                    <a:pt x="608" y="60"/>
                    <a:pt x="631" y="60"/>
                  </a:cubicBezTo>
                  <a:lnTo>
                    <a:pt x="667" y="60"/>
                  </a:lnTo>
                  <a:cubicBezTo>
                    <a:pt x="667" y="60"/>
                    <a:pt x="679" y="60"/>
                    <a:pt x="679" y="36"/>
                  </a:cubicBezTo>
                  <a:cubicBezTo>
                    <a:pt x="691" y="24"/>
                    <a:pt x="691" y="24"/>
                    <a:pt x="691" y="12"/>
                  </a:cubicBezTo>
                  <a:cubicBezTo>
                    <a:pt x="679" y="12"/>
                    <a:pt x="679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61" name="Google Shape;20461;p28"/>
            <p:cNvSpPr/>
            <p:nvPr/>
          </p:nvSpPr>
          <p:spPr>
            <a:xfrm>
              <a:off x="3817425" y="1637825"/>
              <a:ext cx="16700" cy="9250"/>
            </a:xfrm>
            <a:custGeom>
              <a:avLst/>
              <a:gdLst/>
              <a:ahLst/>
              <a:cxnLst/>
              <a:rect l="l" t="t" r="r" b="b"/>
              <a:pathLst>
                <a:path w="668" h="370" extrusionOk="0">
                  <a:moveTo>
                    <a:pt x="596" y="1"/>
                  </a:moveTo>
                  <a:cubicBezTo>
                    <a:pt x="584" y="1"/>
                    <a:pt x="572" y="13"/>
                    <a:pt x="548" y="13"/>
                  </a:cubicBezTo>
                  <a:cubicBezTo>
                    <a:pt x="536" y="13"/>
                    <a:pt x="525" y="25"/>
                    <a:pt x="513" y="25"/>
                  </a:cubicBezTo>
                  <a:cubicBezTo>
                    <a:pt x="489" y="25"/>
                    <a:pt x="477" y="36"/>
                    <a:pt x="465" y="48"/>
                  </a:cubicBezTo>
                  <a:cubicBezTo>
                    <a:pt x="453" y="48"/>
                    <a:pt x="429" y="72"/>
                    <a:pt x="405" y="72"/>
                  </a:cubicBezTo>
                  <a:cubicBezTo>
                    <a:pt x="370" y="72"/>
                    <a:pt x="370" y="84"/>
                    <a:pt x="358" y="84"/>
                  </a:cubicBezTo>
                  <a:cubicBezTo>
                    <a:pt x="346" y="96"/>
                    <a:pt x="334" y="96"/>
                    <a:pt x="310" y="108"/>
                  </a:cubicBezTo>
                  <a:cubicBezTo>
                    <a:pt x="286" y="132"/>
                    <a:pt x="239" y="144"/>
                    <a:pt x="215" y="144"/>
                  </a:cubicBezTo>
                  <a:cubicBezTo>
                    <a:pt x="179" y="156"/>
                    <a:pt x="179" y="167"/>
                    <a:pt x="167" y="167"/>
                  </a:cubicBezTo>
                  <a:cubicBezTo>
                    <a:pt x="155" y="191"/>
                    <a:pt x="132" y="191"/>
                    <a:pt x="108" y="191"/>
                  </a:cubicBezTo>
                  <a:cubicBezTo>
                    <a:pt x="96" y="203"/>
                    <a:pt x="72" y="203"/>
                    <a:pt x="60" y="215"/>
                  </a:cubicBezTo>
                  <a:cubicBezTo>
                    <a:pt x="48" y="227"/>
                    <a:pt x="36" y="227"/>
                    <a:pt x="13" y="251"/>
                  </a:cubicBezTo>
                  <a:cubicBezTo>
                    <a:pt x="1" y="251"/>
                    <a:pt x="1" y="251"/>
                    <a:pt x="1" y="263"/>
                  </a:cubicBezTo>
                  <a:lnTo>
                    <a:pt x="1" y="286"/>
                  </a:lnTo>
                  <a:cubicBezTo>
                    <a:pt x="1" y="310"/>
                    <a:pt x="36" y="370"/>
                    <a:pt x="60" y="370"/>
                  </a:cubicBezTo>
                  <a:lnTo>
                    <a:pt x="96" y="370"/>
                  </a:lnTo>
                  <a:cubicBezTo>
                    <a:pt x="108" y="370"/>
                    <a:pt x="120" y="346"/>
                    <a:pt x="132" y="334"/>
                  </a:cubicBezTo>
                  <a:cubicBezTo>
                    <a:pt x="155" y="322"/>
                    <a:pt x="167" y="322"/>
                    <a:pt x="179" y="310"/>
                  </a:cubicBezTo>
                  <a:cubicBezTo>
                    <a:pt x="191" y="286"/>
                    <a:pt x="215" y="286"/>
                    <a:pt x="227" y="275"/>
                  </a:cubicBezTo>
                  <a:cubicBezTo>
                    <a:pt x="239" y="263"/>
                    <a:pt x="251" y="251"/>
                    <a:pt x="275" y="251"/>
                  </a:cubicBezTo>
                  <a:cubicBezTo>
                    <a:pt x="280" y="239"/>
                    <a:pt x="289" y="239"/>
                    <a:pt x="300" y="239"/>
                  </a:cubicBezTo>
                  <a:cubicBezTo>
                    <a:pt x="310" y="239"/>
                    <a:pt x="322" y="239"/>
                    <a:pt x="334" y="227"/>
                  </a:cubicBezTo>
                  <a:cubicBezTo>
                    <a:pt x="346" y="215"/>
                    <a:pt x="358" y="203"/>
                    <a:pt x="370" y="203"/>
                  </a:cubicBezTo>
                  <a:cubicBezTo>
                    <a:pt x="394" y="191"/>
                    <a:pt x="405" y="191"/>
                    <a:pt x="417" y="167"/>
                  </a:cubicBezTo>
                  <a:cubicBezTo>
                    <a:pt x="429" y="156"/>
                    <a:pt x="453" y="144"/>
                    <a:pt x="465" y="144"/>
                  </a:cubicBezTo>
                  <a:cubicBezTo>
                    <a:pt x="477" y="132"/>
                    <a:pt x="489" y="108"/>
                    <a:pt x="513" y="108"/>
                  </a:cubicBezTo>
                  <a:lnTo>
                    <a:pt x="525" y="96"/>
                  </a:lnTo>
                  <a:cubicBezTo>
                    <a:pt x="536" y="84"/>
                    <a:pt x="608" y="48"/>
                    <a:pt x="632" y="36"/>
                  </a:cubicBezTo>
                  <a:cubicBezTo>
                    <a:pt x="644" y="36"/>
                    <a:pt x="644" y="36"/>
                    <a:pt x="644" y="25"/>
                  </a:cubicBezTo>
                  <a:cubicBezTo>
                    <a:pt x="656" y="25"/>
                    <a:pt x="656" y="25"/>
                    <a:pt x="656" y="13"/>
                  </a:cubicBezTo>
                  <a:lnTo>
                    <a:pt x="667" y="1"/>
                  </a:lnTo>
                  <a:lnTo>
                    <a:pt x="667" y="1"/>
                  </a:lnTo>
                  <a:cubicBezTo>
                    <a:pt x="659" y="5"/>
                    <a:pt x="654" y="6"/>
                    <a:pt x="651" y="6"/>
                  </a:cubicBezTo>
                  <a:cubicBezTo>
                    <a:pt x="644" y="6"/>
                    <a:pt x="644" y="1"/>
                    <a:pt x="6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62" name="Google Shape;20462;p28"/>
            <p:cNvSpPr/>
            <p:nvPr/>
          </p:nvSpPr>
          <p:spPr>
            <a:xfrm>
              <a:off x="3811775" y="1621450"/>
              <a:ext cx="17000" cy="14325"/>
            </a:xfrm>
            <a:custGeom>
              <a:avLst/>
              <a:gdLst/>
              <a:ahLst/>
              <a:cxnLst/>
              <a:rect l="l" t="t" r="r" b="b"/>
              <a:pathLst>
                <a:path w="680" h="573" extrusionOk="0">
                  <a:moveTo>
                    <a:pt x="655" y="1"/>
                  </a:moveTo>
                  <a:cubicBezTo>
                    <a:pt x="643" y="1"/>
                    <a:pt x="631" y="1"/>
                    <a:pt x="620" y="13"/>
                  </a:cubicBezTo>
                  <a:cubicBezTo>
                    <a:pt x="596" y="25"/>
                    <a:pt x="584" y="37"/>
                    <a:pt x="572" y="37"/>
                  </a:cubicBezTo>
                  <a:cubicBezTo>
                    <a:pt x="560" y="37"/>
                    <a:pt x="536" y="72"/>
                    <a:pt x="524" y="84"/>
                  </a:cubicBezTo>
                  <a:lnTo>
                    <a:pt x="477" y="132"/>
                  </a:lnTo>
                  <a:cubicBezTo>
                    <a:pt x="465" y="144"/>
                    <a:pt x="441" y="144"/>
                    <a:pt x="417" y="156"/>
                  </a:cubicBezTo>
                  <a:cubicBezTo>
                    <a:pt x="405" y="168"/>
                    <a:pt x="393" y="191"/>
                    <a:pt x="358" y="191"/>
                  </a:cubicBezTo>
                  <a:lnTo>
                    <a:pt x="322" y="239"/>
                  </a:lnTo>
                  <a:cubicBezTo>
                    <a:pt x="286" y="251"/>
                    <a:pt x="239" y="275"/>
                    <a:pt x="215" y="310"/>
                  </a:cubicBezTo>
                  <a:cubicBezTo>
                    <a:pt x="179" y="322"/>
                    <a:pt x="179" y="334"/>
                    <a:pt x="167" y="358"/>
                  </a:cubicBezTo>
                  <a:cubicBezTo>
                    <a:pt x="155" y="370"/>
                    <a:pt x="120" y="370"/>
                    <a:pt x="108" y="382"/>
                  </a:cubicBezTo>
                  <a:lnTo>
                    <a:pt x="60" y="430"/>
                  </a:lnTo>
                  <a:lnTo>
                    <a:pt x="24" y="477"/>
                  </a:lnTo>
                  <a:cubicBezTo>
                    <a:pt x="12" y="483"/>
                    <a:pt x="6" y="483"/>
                    <a:pt x="3" y="483"/>
                  </a:cubicBezTo>
                  <a:cubicBezTo>
                    <a:pt x="0" y="483"/>
                    <a:pt x="0" y="483"/>
                    <a:pt x="0" y="489"/>
                  </a:cubicBezTo>
                  <a:lnTo>
                    <a:pt x="0" y="513"/>
                  </a:lnTo>
                  <a:cubicBezTo>
                    <a:pt x="0" y="537"/>
                    <a:pt x="48" y="572"/>
                    <a:pt x="84" y="572"/>
                  </a:cubicBezTo>
                  <a:lnTo>
                    <a:pt x="96" y="572"/>
                  </a:lnTo>
                  <a:cubicBezTo>
                    <a:pt x="108" y="572"/>
                    <a:pt x="96" y="572"/>
                    <a:pt x="108" y="560"/>
                  </a:cubicBezTo>
                  <a:lnTo>
                    <a:pt x="155" y="513"/>
                  </a:lnTo>
                  <a:lnTo>
                    <a:pt x="203" y="465"/>
                  </a:lnTo>
                  <a:lnTo>
                    <a:pt x="239" y="430"/>
                  </a:lnTo>
                  <a:lnTo>
                    <a:pt x="286" y="382"/>
                  </a:lnTo>
                  <a:cubicBezTo>
                    <a:pt x="298" y="370"/>
                    <a:pt x="334" y="370"/>
                    <a:pt x="346" y="346"/>
                  </a:cubicBezTo>
                  <a:lnTo>
                    <a:pt x="393" y="310"/>
                  </a:lnTo>
                  <a:lnTo>
                    <a:pt x="441" y="263"/>
                  </a:lnTo>
                  <a:lnTo>
                    <a:pt x="477" y="215"/>
                  </a:lnTo>
                  <a:lnTo>
                    <a:pt x="524" y="168"/>
                  </a:lnTo>
                  <a:lnTo>
                    <a:pt x="536" y="156"/>
                  </a:lnTo>
                  <a:cubicBezTo>
                    <a:pt x="560" y="144"/>
                    <a:pt x="631" y="84"/>
                    <a:pt x="643" y="72"/>
                  </a:cubicBezTo>
                  <a:lnTo>
                    <a:pt x="655" y="49"/>
                  </a:lnTo>
                  <a:cubicBezTo>
                    <a:pt x="679" y="49"/>
                    <a:pt x="679" y="37"/>
                    <a:pt x="679" y="37"/>
                  </a:cubicBezTo>
                  <a:cubicBezTo>
                    <a:pt x="679" y="13"/>
                    <a:pt x="679" y="13"/>
                    <a:pt x="6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63" name="Google Shape;20463;p28"/>
            <p:cNvSpPr/>
            <p:nvPr/>
          </p:nvSpPr>
          <p:spPr>
            <a:xfrm>
              <a:off x="3809400" y="1605675"/>
              <a:ext cx="16650" cy="13125"/>
            </a:xfrm>
            <a:custGeom>
              <a:avLst/>
              <a:gdLst/>
              <a:ahLst/>
              <a:cxnLst/>
              <a:rect l="l" t="t" r="r" b="b"/>
              <a:pathLst>
                <a:path w="666" h="525" extrusionOk="0">
                  <a:moveTo>
                    <a:pt x="655" y="1"/>
                  </a:moveTo>
                  <a:cubicBezTo>
                    <a:pt x="655" y="1"/>
                    <a:pt x="655" y="1"/>
                    <a:pt x="655" y="1"/>
                  </a:cubicBezTo>
                  <a:lnTo>
                    <a:pt x="655" y="1"/>
                  </a:lnTo>
                  <a:cubicBezTo>
                    <a:pt x="659" y="5"/>
                    <a:pt x="662" y="6"/>
                    <a:pt x="663" y="6"/>
                  </a:cubicBezTo>
                  <a:cubicBezTo>
                    <a:pt x="666" y="6"/>
                    <a:pt x="663" y="1"/>
                    <a:pt x="655" y="1"/>
                  </a:cubicBezTo>
                  <a:close/>
                  <a:moveTo>
                    <a:pt x="607" y="1"/>
                  </a:moveTo>
                  <a:cubicBezTo>
                    <a:pt x="596" y="1"/>
                    <a:pt x="572" y="13"/>
                    <a:pt x="560" y="37"/>
                  </a:cubicBezTo>
                  <a:cubicBezTo>
                    <a:pt x="548" y="48"/>
                    <a:pt x="536" y="48"/>
                    <a:pt x="512" y="60"/>
                  </a:cubicBezTo>
                  <a:lnTo>
                    <a:pt x="476" y="108"/>
                  </a:lnTo>
                  <a:cubicBezTo>
                    <a:pt x="453" y="120"/>
                    <a:pt x="429" y="120"/>
                    <a:pt x="417" y="132"/>
                  </a:cubicBezTo>
                  <a:cubicBezTo>
                    <a:pt x="393" y="144"/>
                    <a:pt x="381" y="144"/>
                    <a:pt x="357" y="168"/>
                  </a:cubicBezTo>
                  <a:lnTo>
                    <a:pt x="310" y="203"/>
                  </a:lnTo>
                  <a:cubicBezTo>
                    <a:pt x="274" y="227"/>
                    <a:pt x="238" y="251"/>
                    <a:pt x="203" y="275"/>
                  </a:cubicBezTo>
                  <a:cubicBezTo>
                    <a:pt x="179" y="287"/>
                    <a:pt x="179" y="299"/>
                    <a:pt x="155" y="310"/>
                  </a:cubicBezTo>
                  <a:cubicBezTo>
                    <a:pt x="143" y="334"/>
                    <a:pt x="119" y="334"/>
                    <a:pt x="95" y="346"/>
                  </a:cubicBezTo>
                  <a:lnTo>
                    <a:pt x="60" y="394"/>
                  </a:lnTo>
                  <a:cubicBezTo>
                    <a:pt x="36" y="406"/>
                    <a:pt x="24" y="418"/>
                    <a:pt x="12" y="418"/>
                  </a:cubicBezTo>
                  <a:cubicBezTo>
                    <a:pt x="6" y="424"/>
                    <a:pt x="3" y="424"/>
                    <a:pt x="2" y="424"/>
                  </a:cubicBezTo>
                  <a:cubicBezTo>
                    <a:pt x="0" y="424"/>
                    <a:pt x="0" y="424"/>
                    <a:pt x="0" y="429"/>
                  </a:cubicBezTo>
                  <a:lnTo>
                    <a:pt x="0" y="465"/>
                  </a:lnTo>
                  <a:cubicBezTo>
                    <a:pt x="0" y="477"/>
                    <a:pt x="36" y="525"/>
                    <a:pt x="60" y="525"/>
                  </a:cubicBezTo>
                  <a:lnTo>
                    <a:pt x="72" y="525"/>
                  </a:lnTo>
                  <a:cubicBezTo>
                    <a:pt x="84" y="525"/>
                    <a:pt x="72" y="525"/>
                    <a:pt x="84" y="501"/>
                  </a:cubicBezTo>
                  <a:lnTo>
                    <a:pt x="131" y="465"/>
                  </a:lnTo>
                  <a:lnTo>
                    <a:pt x="179" y="418"/>
                  </a:lnTo>
                  <a:lnTo>
                    <a:pt x="215" y="370"/>
                  </a:lnTo>
                  <a:lnTo>
                    <a:pt x="262" y="322"/>
                  </a:lnTo>
                  <a:cubicBezTo>
                    <a:pt x="274" y="310"/>
                    <a:pt x="310" y="310"/>
                    <a:pt x="322" y="310"/>
                  </a:cubicBezTo>
                  <a:lnTo>
                    <a:pt x="369" y="263"/>
                  </a:lnTo>
                  <a:lnTo>
                    <a:pt x="417" y="227"/>
                  </a:lnTo>
                  <a:lnTo>
                    <a:pt x="453" y="179"/>
                  </a:lnTo>
                  <a:lnTo>
                    <a:pt x="500" y="132"/>
                  </a:lnTo>
                  <a:lnTo>
                    <a:pt x="512" y="120"/>
                  </a:lnTo>
                  <a:cubicBezTo>
                    <a:pt x="536" y="108"/>
                    <a:pt x="607" y="48"/>
                    <a:pt x="619" y="25"/>
                  </a:cubicBezTo>
                  <a:lnTo>
                    <a:pt x="631" y="13"/>
                  </a:lnTo>
                  <a:cubicBezTo>
                    <a:pt x="655" y="13"/>
                    <a:pt x="655" y="13"/>
                    <a:pt x="6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64" name="Google Shape;20464;p28"/>
            <p:cNvSpPr/>
            <p:nvPr/>
          </p:nvSpPr>
          <p:spPr>
            <a:xfrm>
              <a:off x="3659375" y="1752725"/>
              <a:ext cx="51225" cy="29600"/>
            </a:xfrm>
            <a:custGeom>
              <a:avLst/>
              <a:gdLst/>
              <a:ahLst/>
              <a:cxnLst/>
              <a:rect l="l" t="t" r="r" b="b"/>
              <a:pathLst>
                <a:path w="2049" h="1184" extrusionOk="0">
                  <a:moveTo>
                    <a:pt x="48" y="1"/>
                  </a:moveTo>
                  <a:cubicBezTo>
                    <a:pt x="0" y="1"/>
                    <a:pt x="0" y="72"/>
                    <a:pt x="12" y="96"/>
                  </a:cubicBezTo>
                  <a:cubicBezTo>
                    <a:pt x="24" y="132"/>
                    <a:pt x="12" y="120"/>
                    <a:pt x="24" y="132"/>
                  </a:cubicBezTo>
                  <a:cubicBezTo>
                    <a:pt x="48" y="143"/>
                    <a:pt x="48" y="143"/>
                    <a:pt x="72" y="155"/>
                  </a:cubicBezTo>
                  <a:cubicBezTo>
                    <a:pt x="108" y="179"/>
                    <a:pt x="167" y="239"/>
                    <a:pt x="203" y="262"/>
                  </a:cubicBezTo>
                  <a:cubicBezTo>
                    <a:pt x="250" y="298"/>
                    <a:pt x="298" y="334"/>
                    <a:pt x="346" y="382"/>
                  </a:cubicBezTo>
                  <a:cubicBezTo>
                    <a:pt x="381" y="429"/>
                    <a:pt x="429" y="477"/>
                    <a:pt x="477" y="501"/>
                  </a:cubicBezTo>
                  <a:cubicBezTo>
                    <a:pt x="512" y="548"/>
                    <a:pt x="560" y="572"/>
                    <a:pt x="608" y="620"/>
                  </a:cubicBezTo>
                  <a:cubicBezTo>
                    <a:pt x="655" y="667"/>
                    <a:pt x="679" y="727"/>
                    <a:pt x="727" y="751"/>
                  </a:cubicBezTo>
                  <a:cubicBezTo>
                    <a:pt x="774" y="798"/>
                    <a:pt x="810" y="834"/>
                    <a:pt x="870" y="870"/>
                  </a:cubicBezTo>
                  <a:cubicBezTo>
                    <a:pt x="917" y="917"/>
                    <a:pt x="977" y="953"/>
                    <a:pt x="1024" y="977"/>
                  </a:cubicBezTo>
                  <a:cubicBezTo>
                    <a:pt x="1084" y="1013"/>
                    <a:pt x="1143" y="1036"/>
                    <a:pt x="1191" y="1072"/>
                  </a:cubicBezTo>
                  <a:cubicBezTo>
                    <a:pt x="1251" y="1096"/>
                    <a:pt x="1310" y="1108"/>
                    <a:pt x="1370" y="1132"/>
                  </a:cubicBezTo>
                  <a:cubicBezTo>
                    <a:pt x="1405" y="1144"/>
                    <a:pt x="1370" y="1132"/>
                    <a:pt x="1441" y="1155"/>
                  </a:cubicBezTo>
                  <a:cubicBezTo>
                    <a:pt x="1480" y="1175"/>
                    <a:pt x="1581" y="1184"/>
                    <a:pt x="1676" y="1184"/>
                  </a:cubicBezTo>
                  <a:cubicBezTo>
                    <a:pt x="1753" y="1184"/>
                    <a:pt x="1826" y="1178"/>
                    <a:pt x="1858" y="1167"/>
                  </a:cubicBezTo>
                  <a:cubicBezTo>
                    <a:pt x="1929" y="1155"/>
                    <a:pt x="1905" y="1155"/>
                    <a:pt x="1929" y="1155"/>
                  </a:cubicBezTo>
                  <a:cubicBezTo>
                    <a:pt x="1965" y="1144"/>
                    <a:pt x="1965" y="1144"/>
                    <a:pt x="1989" y="1144"/>
                  </a:cubicBezTo>
                  <a:cubicBezTo>
                    <a:pt x="2001" y="1132"/>
                    <a:pt x="2025" y="1132"/>
                    <a:pt x="2036" y="1108"/>
                  </a:cubicBezTo>
                  <a:cubicBezTo>
                    <a:pt x="2048" y="1096"/>
                    <a:pt x="2048" y="1084"/>
                    <a:pt x="2025" y="1084"/>
                  </a:cubicBezTo>
                  <a:cubicBezTo>
                    <a:pt x="1989" y="1084"/>
                    <a:pt x="1965" y="1096"/>
                    <a:pt x="1917" y="1096"/>
                  </a:cubicBezTo>
                  <a:cubicBezTo>
                    <a:pt x="1870" y="1120"/>
                    <a:pt x="1810" y="1120"/>
                    <a:pt x="1751" y="1132"/>
                  </a:cubicBezTo>
                  <a:cubicBezTo>
                    <a:pt x="1691" y="1132"/>
                    <a:pt x="1632" y="1132"/>
                    <a:pt x="1572" y="1120"/>
                  </a:cubicBezTo>
                  <a:cubicBezTo>
                    <a:pt x="1513" y="1096"/>
                    <a:pt x="1453" y="1096"/>
                    <a:pt x="1393" y="1072"/>
                  </a:cubicBezTo>
                  <a:cubicBezTo>
                    <a:pt x="1334" y="1060"/>
                    <a:pt x="1286" y="1024"/>
                    <a:pt x="1227" y="1001"/>
                  </a:cubicBezTo>
                  <a:cubicBezTo>
                    <a:pt x="1167" y="965"/>
                    <a:pt x="1132" y="941"/>
                    <a:pt x="1084" y="905"/>
                  </a:cubicBezTo>
                  <a:cubicBezTo>
                    <a:pt x="1036" y="882"/>
                    <a:pt x="977" y="846"/>
                    <a:pt x="929" y="798"/>
                  </a:cubicBezTo>
                  <a:cubicBezTo>
                    <a:pt x="893" y="763"/>
                    <a:pt x="846" y="727"/>
                    <a:pt x="798" y="679"/>
                  </a:cubicBezTo>
                  <a:cubicBezTo>
                    <a:pt x="751" y="643"/>
                    <a:pt x="727" y="596"/>
                    <a:pt x="679" y="548"/>
                  </a:cubicBezTo>
                  <a:cubicBezTo>
                    <a:pt x="643" y="501"/>
                    <a:pt x="596" y="477"/>
                    <a:pt x="548" y="429"/>
                  </a:cubicBezTo>
                  <a:cubicBezTo>
                    <a:pt x="501" y="382"/>
                    <a:pt x="477" y="346"/>
                    <a:pt x="429" y="298"/>
                  </a:cubicBezTo>
                  <a:cubicBezTo>
                    <a:pt x="381" y="251"/>
                    <a:pt x="346" y="203"/>
                    <a:pt x="298" y="179"/>
                  </a:cubicBezTo>
                  <a:cubicBezTo>
                    <a:pt x="250" y="132"/>
                    <a:pt x="191" y="84"/>
                    <a:pt x="167" y="60"/>
                  </a:cubicBezTo>
                  <a:cubicBezTo>
                    <a:pt x="131" y="24"/>
                    <a:pt x="131" y="24"/>
                    <a:pt x="108" y="12"/>
                  </a:cubicBezTo>
                  <a:cubicBezTo>
                    <a:pt x="72" y="1"/>
                    <a:pt x="72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65" name="Google Shape;20465;p28"/>
            <p:cNvSpPr/>
            <p:nvPr/>
          </p:nvSpPr>
          <p:spPr>
            <a:xfrm>
              <a:off x="3753425" y="1711950"/>
              <a:ext cx="7775" cy="20850"/>
            </a:xfrm>
            <a:custGeom>
              <a:avLst/>
              <a:gdLst/>
              <a:ahLst/>
              <a:cxnLst/>
              <a:rect l="l" t="t" r="r" b="b"/>
              <a:pathLst>
                <a:path w="311" h="834" extrusionOk="0">
                  <a:moveTo>
                    <a:pt x="84" y="0"/>
                  </a:moveTo>
                  <a:cubicBezTo>
                    <a:pt x="72" y="0"/>
                    <a:pt x="13" y="36"/>
                    <a:pt x="1" y="48"/>
                  </a:cubicBezTo>
                  <a:lnTo>
                    <a:pt x="1" y="60"/>
                  </a:lnTo>
                  <a:lnTo>
                    <a:pt x="1" y="84"/>
                  </a:lnTo>
                  <a:cubicBezTo>
                    <a:pt x="1" y="96"/>
                    <a:pt x="25" y="108"/>
                    <a:pt x="25" y="143"/>
                  </a:cubicBezTo>
                  <a:cubicBezTo>
                    <a:pt x="48" y="155"/>
                    <a:pt x="48" y="179"/>
                    <a:pt x="60" y="203"/>
                  </a:cubicBezTo>
                  <a:cubicBezTo>
                    <a:pt x="72" y="215"/>
                    <a:pt x="72" y="227"/>
                    <a:pt x="84" y="262"/>
                  </a:cubicBezTo>
                  <a:cubicBezTo>
                    <a:pt x="108" y="274"/>
                    <a:pt x="120" y="286"/>
                    <a:pt x="120" y="322"/>
                  </a:cubicBezTo>
                  <a:lnTo>
                    <a:pt x="120" y="381"/>
                  </a:lnTo>
                  <a:cubicBezTo>
                    <a:pt x="120" y="393"/>
                    <a:pt x="132" y="405"/>
                    <a:pt x="144" y="441"/>
                  </a:cubicBezTo>
                  <a:cubicBezTo>
                    <a:pt x="144" y="453"/>
                    <a:pt x="168" y="489"/>
                    <a:pt x="168" y="500"/>
                  </a:cubicBezTo>
                  <a:cubicBezTo>
                    <a:pt x="168" y="512"/>
                    <a:pt x="179" y="548"/>
                    <a:pt x="191" y="560"/>
                  </a:cubicBezTo>
                  <a:cubicBezTo>
                    <a:pt x="191" y="572"/>
                    <a:pt x="215" y="608"/>
                    <a:pt x="215" y="620"/>
                  </a:cubicBezTo>
                  <a:lnTo>
                    <a:pt x="215" y="643"/>
                  </a:lnTo>
                  <a:cubicBezTo>
                    <a:pt x="215" y="679"/>
                    <a:pt x="239" y="762"/>
                    <a:pt x="239" y="786"/>
                  </a:cubicBezTo>
                  <a:lnTo>
                    <a:pt x="239" y="810"/>
                  </a:lnTo>
                  <a:lnTo>
                    <a:pt x="239" y="822"/>
                  </a:lnTo>
                  <a:cubicBezTo>
                    <a:pt x="239" y="834"/>
                    <a:pt x="239" y="834"/>
                    <a:pt x="251" y="834"/>
                  </a:cubicBezTo>
                  <a:cubicBezTo>
                    <a:pt x="287" y="810"/>
                    <a:pt x="298" y="810"/>
                    <a:pt x="298" y="810"/>
                  </a:cubicBezTo>
                  <a:cubicBezTo>
                    <a:pt x="298" y="798"/>
                    <a:pt x="310" y="786"/>
                    <a:pt x="310" y="762"/>
                  </a:cubicBezTo>
                  <a:lnTo>
                    <a:pt x="310" y="703"/>
                  </a:lnTo>
                  <a:lnTo>
                    <a:pt x="310" y="643"/>
                  </a:lnTo>
                  <a:cubicBezTo>
                    <a:pt x="310" y="631"/>
                    <a:pt x="298" y="596"/>
                    <a:pt x="298" y="584"/>
                  </a:cubicBezTo>
                  <a:lnTo>
                    <a:pt x="298" y="524"/>
                  </a:lnTo>
                  <a:cubicBezTo>
                    <a:pt x="298" y="512"/>
                    <a:pt x="298" y="477"/>
                    <a:pt x="287" y="465"/>
                  </a:cubicBezTo>
                  <a:cubicBezTo>
                    <a:pt x="287" y="453"/>
                    <a:pt x="263" y="417"/>
                    <a:pt x="263" y="405"/>
                  </a:cubicBezTo>
                  <a:cubicBezTo>
                    <a:pt x="263" y="393"/>
                    <a:pt x="263" y="358"/>
                    <a:pt x="251" y="346"/>
                  </a:cubicBezTo>
                  <a:cubicBezTo>
                    <a:pt x="251" y="334"/>
                    <a:pt x="251" y="298"/>
                    <a:pt x="239" y="286"/>
                  </a:cubicBezTo>
                  <a:cubicBezTo>
                    <a:pt x="239" y="274"/>
                    <a:pt x="203" y="262"/>
                    <a:pt x="203" y="227"/>
                  </a:cubicBezTo>
                  <a:cubicBezTo>
                    <a:pt x="203" y="215"/>
                    <a:pt x="203" y="179"/>
                    <a:pt x="191" y="167"/>
                  </a:cubicBezTo>
                  <a:cubicBezTo>
                    <a:pt x="191" y="155"/>
                    <a:pt x="179" y="119"/>
                    <a:pt x="168" y="108"/>
                  </a:cubicBezTo>
                  <a:cubicBezTo>
                    <a:pt x="144" y="96"/>
                    <a:pt x="144" y="60"/>
                    <a:pt x="132" y="48"/>
                  </a:cubicBezTo>
                  <a:cubicBezTo>
                    <a:pt x="132" y="36"/>
                    <a:pt x="132" y="36"/>
                    <a:pt x="120" y="24"/>
                  </a:cubicBezTo>
                  <a:cubicBezTo>
                    <a:pt x="114" y="12"/>
                    <a:pt x="111" y="12"/>
                    <a:pt x="106" y="12"/>
                  </a:cubicBezTo>
                  <a:cubicBezTo>
                    <a:pt x="102" y="12"/>
                    <a:pt x="96" y="12"/>
                    <a:pt x="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66" name="Google Shape;20466;p28"/>
            <p:cNvSpPr/>
            <p:nvPr/>
          </p:nvSpPr>
          <p:spPr>
            <a:xfrm>
              <a:off x="3743025" y="1720150"/>
              <a:ext cx="4025" cy="15175"/>
            </a:xfrm>
            <a:custGeom>
              <a:avLst/>
              <a:gdLst/>
              <a:ahLst/>
              <a:cxnLst/>
              <a:rect l="l" t="t" r="r" b="b"/>
              <a:pathLst>
                <a:path w="161" h="607" extrusionOk="0">
                  <a:moveTo>
                    <a:pt x="91" y="0"/>
                  </a:moveTo>
                  <a:cubicBezTo>
                    <a:pt x="65" y="0"/>
                    <a:pt x="28" y="6"/>
                    <a:pt x="12" y="6"/>
                  </a:cubicBezTo>
                  <a:cubicBezTo>
                    <a:pt x="6" y="12"/>
                    <a:pt x="3" y="12"/>
                    <a:pt x="2" y="12"/>
                  </a:cubicBezTo>
                  <a:cubicBezTo>
                    <a:pt x="0" y="12"/>
                    <a:pt x="0" y="12"/>
                    <a:pt x="0" y="18"/>
                  </a:cubicBezTo>
                  <a:lnTo>
                    <a:pt x="0" y="30"/>
                  </a:lnTo>
                  <a:lnTo>
                    <a:pt x="0" y="77"/>
                  </a:lnTo>
                  <a:lnTo>
                    <a:pt x="0" y="125"/>
                  </a:lnTo>
                  <a:lnTo>
                    <a:pt x="0" y="172"/>
                  </a:lnTo>
                  <a:cubicBezTo>
                    <a:pt x="0" y="184"/>
                    <a:pt x="12" y="196"/>
                    <a:pt x="12" y="208"/>
                  </a:cubicBezTo>
                  <a:cubicBezTo>
                    <a:pt x="12" y="232"/>
                    <a:pt x="0" y="244"/>
                    <a:pt x="0" y="256"/>
                  </a:cubicBezTo>
                  <a:lnTo>
                    <a:pt x="0" y="303"/>
                  </a:lnTo>
                  <a:lnTo>
                    <a:pt x="0" y="351"/>
                  </a:lnTo>
                  <a:cubicBezTo>
                    <a:pt x="0" y="363"/>
                    <a:pt x="12" y="375"/>
                    <a:pt x="12" y="399"/>
                  </a:cubicBezTo>
                  <a:lnTo>
                    <a:pt x="12" y="434"/>
                  </a:lnTo>
                  <a:lnTo>
                    <a:pt x="12" y="458"/>
                  </a:lnTo>
                  <a:lnTo>
                    <a:pt x="12" y="553"/>
                  </a:lnTo>
                  <a:lnTo>
                    <a:pt x="12" y="577"/>
                  </a:lnTo>
                  <a:lnTo>
                    <a:pt x="12" y="589"/>
                  </a:lnTo>
                  <a:lnTo>
                    <a:pt x="12" y="601"/>
                  </a:lnTo>
                  <a:cubicBezTo>
                    <a:pt x="24" y="605"/>
                    <a:pt x="32" y="606"/>
                    <a:pt x="37" y="606"/>
                  </a:cubicBezTo>
                  <a:cubicBezTo>
                    <a:pt x="48" y="606"/>
                    <a:pt x="48" y="601"/>
                    <a:pt x="48" y="601"/>
                  </a:cubicBezTo>
                  <a:cubicBezTo>
                    <a:pt x="60" y="601"/>
                    <a:pt x="60" y="589"/>
                    <a:pt x="72" y="577"/>
                  </a:cubicBezTo>
                  <a:cubicBezTo>
                    <a:pt x="72" y="553"/>
                    <a:pt x="72" y="542"/>
                    <a:pt x="95" y="530"/>
                  </a:cubicBezTo>
                  <a:lnTo>
                    <a:pt x="95" y="482"/>
                  </a:lnTo>
                  <a:lnTo>
                    <a:pt x="95" y="434"/>
                  </a:lnTo>
                  <a:cubicBezTo>
                    <a:pt x="95" y="422"/>
                    <a:pt x="107" y="411"/>
                    <a:pt x="107" y="387"/>
                  </a:cubicBezTo>
                  <a:cubicBezTo>
                    <a:pt x="107" y="375"/>
                    <a:pt x="107" y="363"/>
                    <a:pt x="119" y="351"/>
                  </a:cubicBezTo>
                  <a:lnTo>
                    <a:pt x="119" y="303"/>
                  </a:lnTo>
                  <a:cubicBezTo>
                    <a:pt x="119" y="292"/>
                    <a:pt x="131" y="244"/>
                    <a:pt x="131" y="208"/>
                  </a:cubicBezTo>
                  <a:cubicBezTo>
                    <a:pt x="131" y="196"/>
                    <a:pt x="119" y="184"/>
                    <a:pt x="131" y="172"/>
                  </a:cubicBezTo>
                  <a:cubicBezTo>
                    <a:pt x="131" y="149"/>
                    <a:pt x="155" y="137"/>
                    <a:pt x="155" y="125"/>
                  </a:cubicBezTo>
                  <a:lnTo>
                    <a:pt x="155" y="77"/>
                  </a:lnTo>
                  <a:lnTo>
                    <a:pt x="155" y="30"/>
                  </a:lnTo>
                  <a:cubicBezTo>
                    <a:pt x="155" y="24"/>
                    <a:pt x="158" y="24"/>
                    <a:pt x="159" y="24"/>
                  </a:cubicBezTo>
                  <a:cubicBezTo>
                    <a:pt x="161" y="24"/>
                    <a:pt x="161" y="24"/>
                    <a:pt x="155" y="18"/>
                  </a:cubicBezTo>
                  <a:cubicBezTo>
                    <a:pt x="155" y="6"/>
                    <a:pt x="131" y="6"/>
                    <a:pt x="119" y="6"/>
                  </a:cubicBezTo>
                  <a:cubicBezTo>
                    <a:pt x="115" y="2"/>
                    <a:pt x="105" y="0"/>
                    <a:pt x="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67" name="Google Shape;20467;p28"/>
            <p:cNvSpPr/>
            <p:nvPr/>
          </p:nvSpPr>
          <p:spPr>
            <a:xfrm>
              <a:off x="3729925" y="1723425"/>
              <a:ext cx="7450" cy="15925"/>
            </a:xfrm>
            <a:custGeom>
              <a:avLst/>
              <a:gdLst/>
              <a:ahLst/>
              <a:cxnLst/>
              <a:rect l="l" t="t" r="r" b="b"/>
              <a:pathLst>
                <a:path w="298" h="637" extrusionOk="0">
                  <a:moveTo>
                    <a:pt x="223" y="1"/>
                  </a:moveTo>
                  <a:cubicBezTo>
                    <a:pt x="214" y="1"/>
                    <a:pt x="206" y="2"/>
                    <a:pt x="203" y="6"/>
                  </a:cubicBezTo>
                  <a:lnTo>
                    <a:pt x="179" y="6"/>
                  </a:lnTo>
                  <a:lnTo>
                    <a:pt x="179" y="18"/>
                  </a:lnTo>
                  <a:cubicBezTo>
                    <a:pt x="179" y="41"/>
                    <a:pt x="179" y="53"/>
                    <a:pt x="167" y="65"/>
                  </a:cubicBezTo>
                  <a:cubicBezTo>
                    <a:pt x="167" y="77"/>
                    <a:pt x="155" y="101"/>
                    <a:pt x="155" y="113"/>
                  </a:cubicBezTo>
                  <a:cubicBezTo>
                    <a:pt x="155" y="125"/>
                    <a:pt x="155" y="137"/>
                    <a:pt x="143" y="161"/>
                  </a:cubicBezTo>
                  <a:lnTo>
                    <a:pt x="143" y="196"/>
                  </a:lnTo>
                  <a:cubicBezTo>
                    <a:pt x="143" y="220"/>
                    <a:pt x="107" y="232"/>
                    <a:pt x="107" y="244"/>
                  </a:cubicBezTo>
                  <a:cubicBezTo>
                    <a:pt x="107" y="256"/>
                    <a:pt x="107" y="280"/>
                    <a:pt x="95" y="291"/>
                  </a:cubicBezTo>
                  <a:cubicBezTo>
                    <a:pt x="95" y="303"/>
                    <a:pt x="84" y="327"/>
                    <a:pt x="84" y="339"/>
                  </a:cubicBezTo>
                  <a:lnTo>
                    <a:pt x="84" y="387"/>
                  </a:lnTo>
                  <a:cubicBezTo>
                    <a:pt x="84" y="399"/>
                    <a:pt x="84" y="411"/>
                    <a:pt x="60" y="422"/>
                  </a:cubicBezTo>
                  <a:cubicBezTo>
                    <a:pt x="60" y="434"/>
                    <a:pt x="60" y="434"/>
                    <a:pt x="58" y="434"/>
                  </a:cubicBezTo>
                  <a:cubicBezTo>
                    <a:pt x="57" y="434"/>
                    <a:pt x="54" y="434"/>
                    <a:pt x="48" y="446"/>
                  </a:cubicBezTo>
                  <a:cubicBezTo>
                    <a:pt x="48" y="458"/>
                    <a:pt x="24" y="530"/>
                    <a:pt x="24" y="542"/>
                  </a:cubicBezTo>
                  <a:cubicBezTo>
                    <a:pt x="0" y="565"/>
                    <a:pt x="24" y="565"/>
                    <a:pt x="24" y="565"/>
                  </a:cubicBezTo>
                  <a:lnTo>
                    <a:pt x="24" y="577"/>
                  </a:lnTo>
                  <a:lnTo>
                    <a:pt x="24" y="589"/>
                  </a:lnTo>
                  <a:cubicBezTo>
                    <a:pt x="24" y="637"/>
                    <a:pt x="24" y="637"/>
                    <a:pt x="36" y="637"/>
                  </a:cubicBezTo>
                  <a:cubicBezTo>
                    <a:pt x="48" y="637"/>
                    <a:pt x="48" y="625"/>
                    <a:pt x="60" y="625"/>
                  </a:cubicBezTo>
                  <a:cubicBezTo>
                    <a:pt x="60" y="601"/>
                    <a:pt x="84" y="589"/>
                    <a:pt x="84" y="577"/>
                  </a:cubicBezTo>
                  <a:cubicBezTo>
                    <a:pt x="84" y="565"/>
                    <a:pt x="95" y="542"/>
                    <a:pt x="95" y="530"/>
                  </a:cubicBezTo>
                  <a:cubicBezTo>
                    <a:pt x="95" y="518"/>
                    <a:pt x="95" y="506"/>
                    <a:pt x="107" y="482"/>
                  </a:cubicBezTo>
                  <a:cubicBezTo>
                    <a:pt x="107" y="470"/>
                    <a:pt x="119" y="458"/>
                    <a:pt x="143" y="434"/>
                  </a:cubicBezTo>
                  <a:cubicBezTo>
                    <a:pt x="155" y="422"/>
                    <a:pt x="155" y="411"/>
                    <a:pt x="167" y="399"/>
                  </a:cubicBezTo>
                  <a:cubicBezTo>
                    <a:pt x="179" y="375"/>
                    <a:pt x="167" y="363"/>
                    <a:pt x="179" y="351"/>
                  </a:cubicBezTo>
                  <a:cubicBezTo>
                    <a:pt x="203" y="339"/>
                    <a:pt x="215" y="291"/>
                    <a:pt x="226" y="256"/>
                  </a:cubicBezTo>
                  <a:cubicBezTo>
                    <a:pt x="238" y="244"/>
                    <a:pt x="226" y="232"/>
                    <a:pt x="226" y="196"/>
                  </a:cubicBezTo>
                  <a:cubicBezTo>
                    <a:pt x="226" y="184"/>
                    <a:pt x="238" y="172"/>
                    <a:pt x="262" y="161"/>
                  </a:cubicBezTo>
                  <a:cubicBezTo>
                    <a:pt x="262" y="137"/>
                    <a:pt x="262" y="125"/>
                    <a:pt x="274" y="113"/>
                  </a:cubicBezTo>
                  <a:cubicBezTo>
                    <a:pt x="274" y="101"/>
                    <a:pt x="286" y="77"/>
                    <a:pt x="286" y="65"/>
                  </a:cubicBezTo>
                  <a:cubicBezTo>
                    <a:pt x="286" y="59"/>
                    <a:pt x="289" y="59"/>
                    <a:pt x="292" y="59"/>
                  </a:cubicBezTo>
                  <a:cubicBezTo>
                    <a:pt x="295" y="59"/>
                    <a:pt x="298" y="59"/>
                    <a:pt x="298" y="53"/>
                  </a:cubicBezTo>
                  <a:cubicBezTo>
                    <a:pt x="298" y="41"/>
                    <a:pt x="298" y="41"/>
                    <a:pt x="286" y="18"/>
                  </a:cubicBezTo>
                  <a:cubicBezTo>
                    <a:pt x="278" y="9"/>
                    <a:pt x="245" y="1"/>
                    <a:pt x="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0468" name="Google Shape;20468;p28"/>
          <p:cNvGrpSpPr/>
          <p:nvPr/>
        </p:nvGrpSpPr>
        <p:grpSpPr>
          <a:xfrm rot="-4300102" flipH="1">
            <a:off x="10911871" y="5687075"/>
            <a:ext cx="1437951" cy="2131560"/>
            <a:chOff x="1916600" y="2548900"/>
            <a:chExt cx="516750" cy="772675"/>
          </a:xfrm>
        </p:grpSpPr>
        <p:sp>
          <p:nvSpPr>
            <p:cNvPr id="20469" name="Google Shape;20469;p28"/>
            <p:cNvSpPr/>
            <p:nvPr/>
          </p:nvSpPr>
          <p:spPr>
            <a:xfrm>
              <a:off x="1923750" y="2550750"/>
              <a:ext cx="509600" cy="629325"/>
            </a:xfrm>
            <a:custGeom>
              <a:avLst/>
              <a:gdLst/>
              <a:ahLst/>
              <a:cxnLst/>
              <a:rect l="l" t="t" r="r" b="b"/>
              <a:pathLst>
                <a:path w="20384" h="25173" extrusionOk="0">
                  <a:moveTo>
                    <a:pt x="3417" y="0"/>
                  </a:moveTo>
                  <a:cubicBezTo>
                    <a:pt x="3417" y="0"/>
                    <a:pt x="2524" y="2381"/>
                    <a:pt x="1929" y="3429"/>
                  </a:cubicBezTo>
                  <a:cubicBezTo>
                    <a:pt x="1334" y="4465"/>
                    <a:pt x="1488" y="5513"/>
                    <a:pt x="738" y="6846"/>
                  </a:cubicBezTo>
                  <a:cubicBezTo>
                    <a:pt x="0" y="8192"/>
                    <a:pt x="298" y="9382"/>
                    <a:pt x="738" y="10716"/>
                  </a:cubicBezTo>
                  <a:cubicBezTo>
                    <a:pt x="1191" y="12061"/>
                    <a:pt x="965" y="14061"/>
                    <a:pt x="1750" y="16109"/>
                  </a:cubicBezTo>
                  <a:cubicBezTo>
                    <a:pt x="2524" y="18157"/>
                    <a:pt x="5025" y="23491"/>
                    <a:pt x="6680" y="24027"/>
                  </a:cubicBezTo>
                  <a:cubicBezTo>
                    <a:pt x="8017" y="24460"/>
                    <a:pt x="9222" y="25173"/>
                    <a:pt x="10075" y="25173"/>
                  </a:cubicBezTo>
                  <a:cubicBezTo>
                    <a:pt x="10278" y="25173"/>
                    <a:pt x="10461" y="25133"/>
                    <a:pt x="10620" y="25039"/>
                  </a:cubicBezTo>
                  <a:cubicBezTo>
                    <a:pt x="11319" y="24620"/>
                    <a:pt x="13014" y="23564"/>
                    <a:pt x="13979" y="23564"/>
                  </a:cubicBezTo>
                  <a:cubicBezTo>
                    <a:pt x="14165" y="23564"/>
                    <a:pt x="14323" y="23603"/>
                    <a:pt x="14442" y="23694"/>
                  </a:cubicBezTo>
                  <a:cubicBezTo>
                    <a:pt x="15181" y="24265"/>
                    <a:pt x="15621" y="25003"/>
                    <a:pt x="15621" y="25003"/>
                  </a:cubicBezTo>
                  <a:cubicBezTo>
                    <a:pt x="15621" y="25003"/>
                    <a:pt x="15026" y="22622"/>
                    <a:pt x="16216" y="21884"/>
                  </a:cubicBezTo>
                  <a:cubicBezTo>
                    <a:pt x="17407" y="21134"/>
                    <a:pt x="18062" y="19479"/>
                    <a:pt x="18407" y="18681"/>
                  </a:cubicBezTo>
                  <a:cubicBezTo>
                    <a:pt x="18752" y="17859"/>
                    <a:pt x="20384" y="16466"/>
                    <a:pt x="19193" y="13954"/>
                  </a:cubicBezTo>
                  <a:cubicBezTo>
                    <a:pt x="18002" y="11466"/>
                    <a:pt x="16669" y="9382"/>
                    <a:pt x="16074" y="7584"/>
                  </a:cubicBezTo>
                  <a:cubicBezTo>
                    <a:pt x="15478" y="5798"/>
                    <a:pt x="12240" y="5370"/>
                    <a:pt x="10299" y="4179"/>
                  </a:cubicBezTo>
                  <a:cubicBezTo>
                    <a:pt x="8346" y="2989"/>
                    <a:pt x="7584" y="1346"/>
                    <a:pt x="5953" y="893"/>
                  </a:cubicBezTo>
                  <a:cubicBezTo>
                    <a:pt x="4310" y="453"/>
                    <a:pt x="3417" y="0"/>
                    <a:pt x="341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70" name="Google Shape;20470;p28"/>
            <p:cNvSpPr/>
            <p:nvPr/>
          </p:nvSpPr>
          <p:spPr>
            <a:xfrm>
              <a:off x="2025675" y="2607650"/>
              <a:ext cx="101725" cy="223225"/>
            </a:xfrm>
            <a:custGeom>
              <a:avLst/>
              <a:gdLst/>
              <a:ahLst/>
              <a:cxnLst/>
              <a:rect l="l" t="t" r="r" b="b"/>
              <a:pathLst>
                <a:path w="4069" h="8929" extrusionOk="0">
                  <a:moveTo>
                    <a:pt x="33" y="0"/>
                  </a:moveTo>
                  <a:cubicBezTo>
                    <a:pt x="17" y="0"/>
                    <a:pt x="0" y="13"/>
                    <a:pt x="7" y="34"/>
                  </a:cubicBezTo>
                  <a:cubicBezTo>
                    <a:pt x="233" y="808"/>
                    <a:pt x="686" y="1367"/>
                    <a:pt x="1079" y="2046"/>
                  </a:cubicBezTo>
                  <a:cubicBezTo>
                    <a:pt x="1579" y="2880"/>
                    <a:pt x="1757" y="3784"/>
                    <a:pt x="2019" y="4701"/>
                  </a:cubicBezTo>
                  <a:cubicBezTo>
                    <a:pt x="2448" y="6166"/>
                    <a:pt x="3043" y="7666"/>
                    <a:pt x="3960" y="8904"/>
                  </a:cubicBezTo>
                  <a:cubicBezTo>
                    <a:pt x="3970" y="8922"/>
                    <a:pt x="3985" y="8929"/>
                    <a:pt x="3999" y="8929"/>
                  </a:cubicBezTo>
                  <a:cubicBezTo>
                    <a:pt x="4034" y="8929"/>
                    <a:pt x="4068" y="8887"/>
                    <a:pt x="4043" y="8845"/>
                  </a:cubicBezTo>
                  <a:cubicBezTo>
                    <a:pt x="3257" y="7201"/>
                    <a:pt x="2495" y="5689"/>
                    <a:pt x="2007" y="3915"/>
                  </a:cubicBezTo>
                  <a:cubicBezTo>
                    <a:pt x="1590" y="2439"/>
                    <a:pt x="638" y="1403"/>
                    <a:pt x="55" y="22"/>
                  </a:cubicBezTo>
                  <a:cubicBezTo>
                    <a:pt x="55" y="7"/>
                    <a:pt x="44" y="0"/>
                    <a:pt x="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71" name="Google Shape;20471;p28"/>
            <p:cNvSpPr/>
            <p:nvPr/>
          </p:nvSpPr>
          <p:spPr>
            <a:xfrm>
              <a:off x="2089525" y="2729325"/>
              <a:ext cx="38325" cy="94225"/>
            </a:xfrm>
            <a:custGeom>
              <a:avLst/>
              <a:gdLst/>
              <a:ahLst/>
              <a:cxnLst/>
              <a:rect l="l" t="t" r="r" b="b"/>
              <a:pathLst>
                <a:path w="1533" h="3769" extrusionOk="0">
                  <a:moveTo>
                    <a:pt x="37" y="1"/>
                  </a:moveTo>
                  <a:cubicBezTo>
                    <a:pt x="37" y="1"/>
                    <a:pt x="1" y="13"/>
                    <a:pt x="1" y="37"/>
                  </a:cubicBezTo>
                  <a:cubicBezTo>
                    <a:pt x="418" y="1287"/>
                    <a:pt x="894" y="2573"/>
                    <a:pt x="1477" y="3751"/>
                  </a:cubicBezTo>
                  <a:cubicBezTo>
                    <a:pt x="1481" y="3764"/>
                    <a:pt x="1490" y="3769"/>
                    <a:pt x="1499" y="3769"/>
                  </a:cubicBezTo>
                  <a:cubicBezTo>
                    <a:pt x="1515" y="3769"/>
                    <a:pt x="1533" y="3751"/>
                    <a:pt x="1525" y="3728"/>
                  </a:cubicBezTo>
                  <a:cubicBezTo>
                    <a:pt x="1132" y="2477"/>
                    <a:pt x="584" y="119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72" name="Google Shape;20472;p28"/>
            <p:cNvSpPr/>
            <p:nvPr/>
          </p:nvSpPr>
          <p:spPr>
            <a:xfrm>
              <a:off x="2074750" y="2703475"/>
              <a:ext cx="18075" cy="33450"/>
            </a:xfrm>
            <a:custGeom>
              <a:avLst/>
              <a:gdLst/>
              <a:ahLst/>
              <a:cxnLst/>
              <a:rect l="l" t="t" r="r" b="b"/>
              <a:pathLst>
                <a:path w="723" h="1338" extrusionOk="0">
                  <a:moveTo>
                    <a:pt x="24" y="1"/>
                  </a:moveTo>
                  <a:cubicBezTo>
                    <a:pt x="15" y="1"/>
                    <a:pt x="0" y="15"/>
                    <a:pt x="8" y="23"/>
                  </a:cubicBezTo>
                  <a:cubicBezTo>
                    <a:pt x="211" y="475"/>
                    <a:pt x="449" y="916"/>
                    <a:pt x="699" y="1333"/>
                  </a:cubicBezTo>
                  <a:cubicBezTo>
                    <a:pt x="699" y="1336"/>
                    <a:pt x="701" y="1337"/>
                    <a:pt x="704" y="1337"/>
                  </a:cubicBezTo>
                  <a:cubicBezTo>
                    <a:pt x="711" y="1337"/>
                    <a:pt x="723" y="1329"/>
                    <a:pt x="723" y="1321"/>
                  </a:cubicBezTo>
                  <a:cubicBezTo>
                    <a:pt x="532" y="868"/>
                    <a:pt x="294" y="428"/>
                    <a:pt x="32" y="11"/>
                  </a:cubicBezTo>
                  <a:cubicBezTo>
                    <a:pt x="32" y="4"/>
                    <a:pt x="29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73" name="Google Shape;20473;p28"/>
            <p:cNvSpPr/>
            <p:nvPr/>
          </p:nvSpPr>
          <p:spPr>
            <a:xfrm>
              <a:off x="2111275" y="2800350"/>
              <a:ext cx="33275" cy="44725"/>
            </a:xfrm>
            <a:custGeom>
              <a:avLst/>
              <a:gdLst/>
              <a:ahLst/>
              <a:cxnLst/>
              <a:rect l="l" t="t" r="r" b="b"/>
              <a:pathLst>
                <a:path w="1331" h="1789" extrusionOk="0">
                  <a:moveTo>
                    <a:pt x="37" y="1"/>
                  </a:moveTo>
                  <a:cubicBezTo>
                    <a:pt x="30" y="1"/>
                    <a:pt x="24" y="9"/>
                    <a:pt x="24" y="17"/>
                  </a:cubicBezTo>
                  <a:cubicBezTo>
                    <a:pt x="24" y="89"/>
                    <a:pt x="12" y="172"/>
                    <a:pt x="0" y="232"/>
                  </a:cubicBezTo>
                  <a:cubicBezTo>
                    <a:pt x="0" y="251"/>
                    <a:pt x="7" y="260"/>
                    <a:pt x="16" y="260"/>
                  </a:cubicBezTo>
                  <a:cubicBezTo>
                    <a:pt x="23" y="260"/>
                    <a:pt x="30" y="254"/>
                    <a:pt x="36" y="244"/>
                  </a:cubicBezTo>
                  <a:cubicBezTo>
                    <a:pt x="47" y="182"/>
                    <a:pt x="61" y="159"/>
                    <a:pt x="78" y="159"/>
                  </a:cubicBezTo>
                  <a:cubicBezTo>
                    <a:pt x="111" y="159"/>
                    <a:pt x="154" y="259"/>
                    <a:pt x="202" y="315"/>
                  </a:cubicBezTo>
                  <a:cubicBezTo>
                    <a:pt x="310" y="470"/>
                    <a:pt x="429" y="625"/>
                    <a:pt x="536" y="779"/>
                  </a:cubicBezTo>
                  <a:cubicBezTo>
                    <a:pt x="750" y="1101"/>
                    <a:pt x="964" y="1494"/>
                    <a:pt x="1250" y="1779"/>
                  </a:cubicBezTo>
                  <a:cubicBezTo>
                    <a:pt x="1257" y="1786"/>
                    <a:pt x="1266" y="1789"/>
                    <a:pt x="1275" y="1789"/>
                  </a:cubicBezTo>
                  <a:cubicBezTo>
                    <a:pt x="1301" y="1789"/>
                    <a:pt x="1330" y="1767"/>
                    <a:pt x="1322" y="1732"/>
                  </a:cubicBezTo>
                  <a:cubicBezTo>
                    <a:pt x="1191" y="1398"/>
                    <a:pt x="941" y="1101"/>
                    <a:pt x="738" y="827"/>
                  </a:cubicBezTo>
                  <a:cubicBezTo>
                    <a:pt x="536" y="541"/>
                    <a:pt x="322" y="244"/>
                    <a:pt x="48" y="5"/>
                  </a:cubicBezTo>
                  <a:cubicBezTo>
                    <a:pt x="44" y="2"/>
                    <a:pt x="41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74" name="Google Shape;20474;p28"/>
            <p:cNvSpPr/>
            <p:nvPr/>
          </p:nvSpPr>
          <p:spPr>
            <a:xfrm>
              <a:off x="2110200" y="2790500"/>
              <a:ext cx="30925" cy="52575"/>
            </a:xfrm>
            <a:custGeom>
              <a:avLst/>
              <a:gdLst/>
              <a:ahLst/>
              <a:cxnLst/>
              <a:rect l="l" t="t" r="r" b="b"/>
              <a:pathLst>
                <a:path w="1237" h="2103" extrusionOk="0">
                  <a:moveTo>
                    <a:pt x="41" y="0"/>
                  </a:moveTo>
                  <a:cubicBezTo>
                    <a:pt x="20" y="0"/>
                    <a:pt x="1" y="16"/>
                    <a:pt x="7" y="42"/>
                  </a:cubicBezTo>
                  <a:cubicBezTo>
                    <a:pt x="198" y="780"/>
                    <a:pt x="591" y="1578"/>
                    <a:pt x="1150" y="2090"/>
                  </a:cubicBezTo>
                  <a:cubicBezTo>
                    <a:pt x="1159" y="2099"/>
                    <a:pt x="1170" y="2103"/>
                    <a:pt x="1181" y="2103"/>
                  </a:cubicBezTo>
                  <a:cubicBezTo>
                    <a:pt x="1210" y="2103"/>
                    <a:pt x="1236" y="2072"/>
                    <a:pt x="1210" y="2054"/>
                  </a:cubicBezTo>
                  <a:cubicBezTo>
                    <a:pt x="817" y="1364"/>
                    <a:pt x="388" y="745"/>
                    <a:pt x="79" y="30"/>
                  </a:cubicBezTo>
                  <a:cubicBezTo>
                    <a:pt x="74" y="9"/>
                    <a:pt x="57" y="0"/>
                    <a:pt x="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75" name="Google Shape;20475;p28"/>
            <p:cNvSpPr/>
            <p:nvPr/>
          </p:nvSpPr>
          <p:spPr>
            <a:xfrm>
              <a:off x="2106025" y="2789875"/>
              <a:ext cx="40250" cy="62900"/>
            </a:xfrm>
            <a:custGeom>
              <a:avLst/>
              <a:gdLst/>
              <a:ahLst/>
              <a:cxnLst/>
              <a:rect l="l" t="t" r="r" b="b"/>
              <a:pathLst>
                <a:path w="1610" h="2516" extrusionOk="0">
                  <a:moveTo>
                    <a:pt x="75" y="1"/>
                  </a:moveTo>
                  <a:cubicBezTo>
                    <a:pt x="41" y="1"/>
                    <a:pt x="0" y="29"/>
                    <a:pt x="8" y="67"/>
                  </a:cubicBezTo>
                  <a:cubicBezTo>
                    <a:pt x="234" y="925"/>
                    <a:pt x="758" y="2020"/>
                    <a:pt x="1544" y="2508"/>
                  </a:cubicBezTo>
                  <a:cubicBezTo>
                    <a:pt x="1554" y="2513"/>
                    <a:pt x="1563" y="2516"/>
                    <a:pt x="1571" y="2516"/>
                  </a:cubicBezTo>
                  <a:cubicBezTo>
                    <a:pt x="1599" y="2516"/>
                    <a:pt x="1610" y="2486"/>
                    <a:pt x="1591" y="2449"/>
                  </a:cubicBezTo>
                  <a:cubicBezTo>
                    <a:pt x="1329" y="2044"/>
                    <a:pt x="996" y="1722"/>
                    <a:pt x="734" y="1317"/>
                  </a:cubicBezTo>
                  <a:cubicBezTo>
                    <a:pt x="484" y="913"/>
                    <a:pt x="293" y="484"/>
                    <a:pt x="115" y="32"/>
                  </a:cubicBezTo>
                  <a:cubicBezTo>
                    <a:pt x="110" y="10"/>
                    <a:pt x="94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76" name="Google Shape;20476;p28"/>
            <p:cNvSpPr/>
            <p:nvPr/>
          </p:nvSpPr>
          <p:spPr>
            <a:xfrm>
              <a:off x="2112850" y="2803350"/>
              <a:ext cx="130725" cy="213025"/>
            </a:xfrm>
            <a:custGeom>
              <a:avLst/>
              <a:gdLst/>
              <a:ahLst/>
              <a:cxnLst/>
              <a:rect l="l" t="t" r="r" b="b"/>
              <a:pathLst>
                <a:path w="5229" h="8521" extrusionOk="0">
                  <a:moveTo>
                    <a:pt x="32" y="1"/>
                  </a:moveTo>
                  <a:cubicBezTo>
                    <a:pt x="14" y="1"/>
                    <a:pt x="0" y="20"/>
                    <a:pt x="8" y="28"/>
                  </a:cubicBezTo>
                  <a:cubicBezTo>
                    <a:pt x="544" y="1552"/>
                    <a:pt x="1723" y="2552"/>
                    <a:pt x="2640" y="3826"/>
                  </a:cubicBezTo>
                  <a:cubicBezTo>
                    <a:pt x="3688" y="5267"/>
                    <a:pt x="4199" y="7017"/>
                    <a:pt x="5140" y="8506"/>
                  </a:cubicBezTo>
                  <a:cubicBezTo>
                    <a:pt x="5150" y="8516"/>
                    <a:pt x="5162" y="8520"/>
                    <a:pt x="5174" y="8520"/>
                  </a:cubicBezTo>
                  <a:cubicBezTo>
                    <a:pt x="5203" y="8520"/>
                    <a:pt x="5229" y="8492"/>
                    <a:pt x="5212" y="8458"/>
                  </a:cubicBezTo>
                  <a:cubicBezTo>
                    <a:pt x="4700" y="7017"/>
                    <a:pt x="3902" y="5469"/>
                    <a:pt x="3092" y="4184"/>
                  </a:cubicBezTo>
                  <a:cubicBezTo>
                    <a:pt x="2152" y="2731"/>
                    <a:pt x="747" y="1636"/>
                    <a:pt x="56" y="16"/>
                  </a:cubicBezTo>
                  <a:cubicBezTo>
                    <a:pt x="49" y="5"/>
                    <a:pt x="40" y="1"/>
                    <a:pt x="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77" name="Google Shape;20477;p28"/>
            <p:cNvSpPr/>
            <p:nvPr/>
          </p:nvSpPr>
          <p:spPr>
            <a:xfrm>
              <a:off x="2201950" y="2916725"/>
              <a:ext cx="43775" cy="105025"/>
            </a:xfrm>
            <a:custGeom>
              <a:avLst/>
              <a:gdLst/>
              <a:ahLst/>
              <a:cxnLst/>
              <a:rect l="l" t="t" r="r" b="b"/>
              <a:pathLst>
                <a:path w="1751" h="4201" extrusionOk="0">
                  <a:moveTo>
                    <a:pt x="50" y="1"/>
                  </a:moveTo>
                  <a:cubicBezTo>
                    <a:pt x="27" y="1"/>
                    <a:pt x="0" y="22"/>
                    <a:pt x="16" y="53"/>
                  </a:cubicBezTo>
                  <a:cubicBezTo>
                    <a:pt x="588" y="1423"/>
                    <a:pt x="1147" y="2780"/>
                    <a:pt x="1648" y="4173"/>
                  </a:cubicBezTo>
                  <a:cubicBezTo>
                    <a:pt x="1655" y="4192"/>
                    <a:pt x="1669" y="4200"/>
                    <a:pt x="1684" y="4200"/>
                  </a:cubicBezTo>
                  <a:cubicBezTo>
                    <a:pt x="1715" y="4200"/>
                    <a:pt x="1751" y="4166"/>
                    <a:pt x="1743" y="4125"/>
                  </a:cubicBezTo>
                  <a:cubicBezTo>
                    <a:pt x="1314" y="2732"/>
                    <a:pt x="755" y="1327"/>
                    <a:pt x="76" y="18"/>
                  </a:cubicBezTo>
                  <a:cubicBezTo>
                    <a:pt x="72" y="6"/>
                    <a:pt x="61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78" name="Google Shape;20478;p28"/>
            <p:cNvSpPr/>
            <p:nvPr/>
          </p:nvSpPr>
          <p:spPr>
            <a:xfrm>
              <a:off x="2123300" y="2826525"/>
              <a:ext cx="86500" cy="115075"/>
            </a:xfrm>
            <a:custGeom>
              <a:avLst/>
              <a:gdLst/>
              <a:ahLst/>
              <a:cxnLst/>
              <a:rect l="l" t="t" r="r" b="b"/>
              <a:pathLst>
                <a:path w="3460" h="4603" extrusionOk="0">
                  <a:moveTo>
                    <a:pt x="68" y="1"/>
                  </a:moveTo>
                  <a:cubicBezTo>
                    <a:pt x="30" y="1"/>
                    <a:pt x="1" y="49"/>
                    <a:pt x="31" y="90"/>
                  </a:cubicBezTo>
                  <a:cubicBezTo>
                    <a:pt x="567" y="768"/>
                    <a:pt x="1245" y="1316"/>
                    <a:pt x="1817" y="1959"/>
                  </a:cubicBezTo>
                  <a:cubicBezTo>
                    <a:pt x="2543" y="2745"/>
                    <a:pt x="3031" y="3614"/>
                    <a:pt x="3436" y="4602"/>
                  </a:cubicBezTo>
                  <a:cubicBezTo>
                    <a:pt x="3436" y="4602"/>
                    <a:pt x="3460" y="4602"/>
                    <a:pt x="3460" y="4578"/>
                  </a:cubicBezTo>
                  <a:cubicBezTo>
                    <a:pt x="3067" y="2768"/>
                    <a:pt x="1495" y="1137"/>
                    <a:pt x="91" y="6"/>
                  </a:cubicBezTo>
                  <a:cubicBezTo>
                    <a:pt x="83" y="2"/>
                    <a:pt x="76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79" name="Google Shape;20479;p28"/>
            <p:cNvSpPr/>
            <p:nvPr/>
          </p:nvSpPr>
          <p:spPr>
            <a:xfrm>
              <a:off x="2113125" y="2787850"/>
              <a:ext cx="32600" cy="58150"/>
            </a:xfrm>
            <a:custGeom>
              <a:avLst/>
              <a:gdLst/>
              <a:ahLst/>
              <a:cxnLst/>
              <a:rect l="l" t="t" r="r" b="b"/>
              <a:pathLst>
                <a:path w="1304" h="2326" extrusionOk="0">
                  <a:moveTo>
                    <a:pt x="37" y="1"/>
                  </a:moveTo>
                  <a:cubicBezTo>
                    <a:pt x="24" y="1"/>
                    <a:pt x="1" y="12"/>
                    <a:pt x="9" y="29"/>
                  </a:cubicBezTo>
                  <a:cubicBezTo>
                    <a:pt x="259" y="827"/>
                    <a:pt x="700" y="1684"/>
                    <a:pt x="1260" y="2315"/>
                  </a:cubicBezTo>
                  <a:cubicBezTo>
                    <a:pt x="1263" y="2323"/>
                    <a:pt x="1269" y="2325"/>
                    <a:pt x="1275" y="2325"/>
                  </a:cubicBezTo>
                  <a:cubicBezTo>
                    <a:pt x="1289" y="2325"/>
                    <a:pt x="1303" y="2312"/>
                    <a:pt x="1295" y="2303"/>
                  </a:cubicBezTo>
                  <a:cubicBezTo>
                    <a:pt x="831" y="1541"/>
                    <a:pt x="402" y="827"/>
                    <a:pt x="45" y="5"/>
                  </a:cubicBezTo>
                  <a:cubicBezTo>
                    <a:pt x="45" y="2"/>
                    <a:pt x="42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80" name="Google Shape;20480;p28"/>
            <p:cNvSpPr/>
            <p:nvPr/>
          </p:nvSpPr>
          <p:spPr>
            <a:xfrm>
              <a:off x="2125550" y="2821600"/>
              <a:ext cx="32075" cy="44050"/>
            </a:xfrm>
            <a:custGeom>
              <a:avLst/>
              <a:gdLst/>
              <a:ahLst/>
              <a:cxnLst/>
              <a:rect l="l" t="t" r="r" b="b"/>
              <a:pathLst>
                <a:path w="1283" h="1762" extrusionOk="0">
                  <a:moveTo>
                    <a:pt x="1" y="1"/>
                  </a:moveTo>
                  <a:cubicBezTo>
                    <a:pt x="393" y="596"/>
                    <a:pt x="774" y="1227"/>
                    <a:pt x="1239" y="1751"/>
                  </a:cubicBezTo>
                  <a:cubicBezTo>
                    <a:pt x="1242" y="1758"/>
                    <a:pt x="1248" y="1761"/>
                    <a:pt x="1255" y="1761"/>
                  </a:cubicBezTo>
                  <a:cubicBezTo>
                    <a:pt x="1268" y="1761"/>
                    <a:pt x="1283" y="1747"/>
                    <a:pt x="1275" y="1739"/>
                  </a:cubicBezTo>
                  <a:cubicBezTo>
                    <a:pt x="917" y="1132"/>
                    <a:pt x="453" y="5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81" name="Google Shape;20481;p28"/>
            <p:cNvSpPr/>
            <p:nvPr/>
          </p:nvSpPr>
          <p:spPr>
            <a:xfrm>
              <a:off x="2132700" y="2826075"/>
              <a:ext cx="26775" cy="31050"/>
            </a:xfrm>
            <a:custGeom>
              <a:avLst/>
              <a:gdLst/>
              <a:ahLst/>
              <a:cxnLst/>
              <a:rect l="l" t="t" r="r" b="b"/>
              <a:pathLst>
                <a:path w="1071" h="1242" extrusionOk="0">
                  <a:moveTo>
                    <a:pt x="0" y="0"/>
                  </a:moveTo>
                  <a:lnTo>
                    <a:pt x="0" y="0"/>
                  </a:lnTo>
                  <a:cubicBezTo>
                    <a:pt x="286" y="453"/>
                    <a:pt x="596" y="905"/>
                    <a:pt x="1024" y="1239"/>
                  </a:cubicBezTo>
                  <a:cubicBezTo>
                    <a:pt x="1028" y="1240"/>
                    <a:pt x="1031" y="1241"/>
                    <a:pt x="1034" y="1241"/>
                  </a:cubicBezTo>
                  <a:cubicBezTo>
                    <a:pt x="1054" y="1241"/>
                    <a:pt x="1070" y="1213"/>
                    <a:pt x="1060" y="1203"/>
                  </a:cubicBezTo>
                  <a:cubicBezTo>
                    <a:pt x="703" y="810"/>
                    <a:pt x="334" y="42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82" name="Google Shape;20482;p28"/>
            <p:cNvSpPr/>
            <p:nvPr/>
          </p:nvSpPr>
          <p:spPr>
            <a:xfrm>
              <a:off x="2189625" y="2906975"/>
              <a:ext cx="23450" cy="45150"/>
            </a:xfrm>
            <a:custGeom>
              <a:avLst/>
              <a:gdLst/>
              <a:ahLst/>
              <a:cxnLst/>
              <a:rect l="l" t="t" r="r" b="b"/>
              <a:pathLst>
                <a:path w="938" h="1806" extrusionOk="0">
                  <a:moveTo>
                    <a:pt x="50" y="0"/>
                  </a:moveTo>
                  <a:cubicBezTo>
                    <a:pt x="33" y="0"/>
                    <a:pt x="1" y="28"/>
                    <a:pt x="21" y="39"/>
                  </a:cubicBezTo>
                  <a:cubicBezTo>
                    <a:pt x="343" y="598"/>
                    <a:pt x="581" y="1229"/>
                    <a:pt x="890" y="1789"/>
                  </a:cubicBezTo>
                  <a:cubicBezTo>
                    <a:pt x="901" y="1800"/>
                    <a:pt x="912" y="1805"/>
                    <a:pt x="920" y="1805"/>
                  </a:cubicBezTo>
                  <a:cubicBezTo>
                    <a:pt x="931" y="1805"/>
                    <a:pt x="938" y="1797"/>
                    <a:pt x="938" y="1777"/>
                  </a:cubicBezTo>
                  <a:cubicBezTo>
                    <a:pt x="771" y="1146"/>
                    <a:pt x="414" y="562"/>
                    <a:pt x="57" y="3"/>
                  </a:cubicBezTo>
                  <a:cubicBezTo>
                    <a:pt x="55" y="1"/>
                    <a:pt x="53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83" name="Google Shape;20483;p28"/>
            <p:cNvSpPr/>
            <p:nvPr/>
          </p:nvSpPr>
          <p:spPr>
            <a:xfrm>
              <a:off x="2199750" y="2925975"/>
              <a:ext cx="32975" cy="62050"/>
            </a:xfrm>
            <a:custGeom>
              <a:avLst/>
              <a:gdLst/>
              <a:ahLst/>
              <a:cxnLst/>
              <a:rect l="l" t="t" r="r" b="b"/>
              <a:pathLst>
                <a:path w="1319" h="2482" extrusionOk="0">
                  <a:moveTo>
                    <a:pt x="36" y="0"/>
                  </a:moveTo>
                  <a:cubicBezTo>
                    <a:pt x="17" y="0"/>
                    <a:pt x="0" y="11"/>
                    <a:pt x="9" y="29"/>
                  </a:cubicBezTo>
                  <a:cubicBezTo>
                    <a:pt x="462" y="815"/>
                    <a:pt x="783" y="1696"/>
                    <a:pt x="1259" y="2469"/>
                  </a:cubicBezTo>
                  <a:cubicBezTo>
                    <a:pt x="1263" y="2478"/>
                    <a:pt x="1272" y="2482"/>
                    <a:pt x="1282" y="2482"/>
                  </a:cubicBezTo>
                  <a:cubicBezTo>
                    <a:pt x="1299" y="2482"/>
                    <a:pt x="1319" y="2469"/>
                    <a:pt x="1319" y="2446"/>
                  </a:cubicBezTo>
                  <a:cubicBezTo>
                    <a:pt x="1140" y="1588"/>
                    <a:pt x="581" y="707"/>
                    <a:pt x="57" y="5"/>
                  </a:cubicBezTo>
                  <a:cubicBezTo>
                    <a:pt x="50" y="2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84" name="Google Shape;20484;p28"/>
            <p:cNvSpPr/>
            <p:nvPr/>
          </p:nvSpPr>
          <p:spPr>
            <a:xfrm>
              <a:off x="2208975" y="2931625"/>
              <a:ext cx="26425" cy="56525"/>
            </a:xfrm>
            <a:custGeom>
              <a:avLst/>
              <a:gdLst/>
              <a:ahLst/>
              <a:cxnLst/>
              <a:rect l="l" t="t" r="r" b="b"/>
              <a:pathLst>
                <a:path w="1057" h="2261" extrusionOk="0">
                  <a:moveTo>
                    <a:pt x="20" y="0"/>
                  </a:moveTo>
                  <a:cubicBezTo>
                    <a:pt x="4" y="0"/>
                    <a:pt x="1" y="9"/>
                    <a:pt x="9" y="17"/>
                  </a:cubicBezTo>
                  <a:cubicBezTo>
                    <a:pt x="343" y="767"/>
                    <a:pt x="652" y="1529"/>
                    <a:pt x="1021" y="2255"/>
                  </a:cubicBezTo>
                  <a:cubicBezTo>
                    <a:pt x="1028" y="2259"/>
                    <a:pt x="1034" y="2260"/>
                    <a:pt x="1039" y="2260"/>
                  </a:cubicBezTo>
                  <a:cubicBezTo>
                    <a:pt x="1051" y="2260"/>
                    <a:pt x="1057" y="2252"/>
                    <a:pt x="1057" y="2243"/>
                  </a:cubicBezTo>
                  <a:cubicBezTo>
                    <a:pt x="747" y="1481"/>
                    <a:pt x="390" y="731"/>
                    <a:pt x="45" y="5"/>
                  </a:cubicBezTo>
                  <a:cubicBezTo>
                    <a:pt x="34" y="2"/>
                    <a:pt x="26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85" name="Google Shape;20485;p28"/>
            <p:cNvSpPr/>
            <p:nvPr/>
          </p:nvSpPr>
          <p:spPr>
            <a:xfrm>
              <a:off x="2229425" y="2978050"/>
              <a:ext cx="66825" cy="144875"/>
            </a:xfrm>
            <a:custGeom>
              <a:avLst/>
              <a:gdLst/>
              <a:ahLst/>
              <a:cxnLst/>
              <a:rect l="l" t="t" r="r" b="b"/>
              <a:pathLst>
                <a:path w="2673" h="5795" extrusionOk="0">
                  <a:moveTo>
                    <a:pt x="21" y="1"/>
                  </a:moveTo>
                  <a:cubicBezTo>
                    <a:pt x="21" y="1"/>
                    <a:pt x="19" y="2"/>
                    <a:pt x="16" y="4"/>
                  </a:cubicBezTo>
                  <a:lnTo>
                    <a:pt x="16" y="4"/>
                  </a:lnTo>
                  <a:cubicBezTo>
                    <a:pt x="20" y="2"/>
                    <a:pt x="21" y="1"/>
                    <a:pt x="21" y="1"/>
                  </a:cubicBezTo>
                  <a:close/>
                  <a:moveTo>
                    <a:pt x="16" y="4"/>
                  </a:moveTo>
                  <a:cubicBezTo>
                    <a:pt x="15" y="4"/>
                    <a:pt x="14" y="5"/>
                    <a:pt x="13" y="5"/>
                  </a:cubicBezTo>
                  <a:cubicBezTo>
                    <a:pt x="13" y="6"/>
                    <a:pt x="13" y="6"/>
                    <a:pt x="13" y="6"/>
                  </a:cubicBezTo>
                  <a:lnTo>
                    <a:pt x="13" y="6"/>
                  </a:lnTo>
                  <a:cubicBezTo>
                    <a:pt x="14" y="5"/>
                    <a:pt x="15" y="5"/>
                    <a:pt x="16" y="4"/>
                  </a:cubicBezTo>
                  <a:close/>
                  <a:moveTo>
                    <a:pt x="13" y="6"/>
                  </a:moveTo>
                  <a:cubicBezTo>
                    <a:pt x="7" y="11"/>
                    <a:pt x="1" y="19"/>
                    <a:pt x="1" y="29"/>
                  </a:cubicBezTo>
                  <a:cubicBezTo>
                    <a:pt x="525" y="1994"/>
                    <a:pt x="1191" y="4256"/>
                    <a:pt x="2596" y="5780"/>
                  </a:cubicBezTo>
                  <a:cubicBezTo>
                    <a:pt x="2603" y="5790"/>
                    <a:pt x="2613" y="5795"/>
                    <a:pt x="2624" y="5795"/>
                  </a:cubicBezTo>
                  <a:cubicBezTo>
                    <a:pt x="2648" y="5795"/>
                    <a:pt x="2673" y="5770"/>
                    <a:pt x="2656" y="5744"/>
                  </a:cubicBezTo>
                  <a:cubicBezTo>
                    <a:pt x="2144" y="4804"/>
                    <a:pt x="1549" y="3958"/>
                    <a:pt x="1132" y="2970"/>
                  </a:cubicBezTo>
                  <a:cubicBezTo>
                    <a:pt x="715" y="2006"/>
                    <a:pt x="418" y="982"/>
                    <a:pt x="1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86" name="Google Shape;20486;p28"/>
            <p:cNvSpPr/>
            <p:nvPr/>
          </p:nvSpPr>
          <p:spPr>
            <a:xfrm>
              <a:off x="2286000" y="3114200"/>
              <a:ext cx="142000" cy="206300"/>
            </a:xfrm>
            <a:custGeom>
              <a:avLst/>
              <a:gdLst/>
              <a:ahLst/>
              <a:cxnLst/>
              <a:rect l="l" t="t" r="r" b="b"/>
              <a:pathLst>
                <a:path w="5680" h="8252" extrusionOk="0">
                  <a:moveTo>
                    <a:pt x="48" y="1"/>
                  </a:moveTo>
                  <a:cubicBezTo>
                    <a:pt x="12" y="1"/>
                    <a:pt x="0" y="13"/>
                    <a:pt x="12" y="24"/>
                  </a:cubicBezTo>
                  <a:cubicBezTo>
                    <a:pt x="1298" y="1751"/>
                    <a:pt x="1167" y="3906"/>
                    <a:pt x="2096" y="5775"/>
                  </a:cubicBezTo>
                  <a:cubicBezTo>
                    <a:pt x="2798" y="7156"/>
                    <a:pt x="4167" y="7930"/>
                    <a:pt x="5644" y="8252"/>
                  </a:cubicBezTo>
                  <a:cubicBezTo>
                    <a:pt x="5667" y="8252"/>
                    <a:pt x="5679" y="8216"/>
                    <a:pt x="5655" y="8216"/>
                  </a:cubicBezTo>
                  <a:cubicBezTo>
                    <a:pt x="4703" y="7823"/>
                    <a:pt x="3727" y="7466"/>
                    <a:pt x="2977" y="6704"/>
                  </a:cubicBezTo>
                  <a:cubicBezTo>
                    <a:pt x="2262" y="5978"/>
                    <a:pt x="1941" y="5013"/>
                    <a:pt x="1679" y="4025"/>
                  </a:cubicBezTo>
                  <a:cubicBezTo>
                    <a:pt x="1310" y="2620"/>
                    <a:pt x="1119" y="1084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87" name="Google Shape;20487;p28"/>
            <p:cNvSpPr/>
            <p:nvPr/>
          </p:nvSpPr>
          <p:spPr>
            <a:xfrm>
              <a:off x="2299000" y="3128025"/>
              <a:ext cx="132275" cy="193550"/>
            </a:xfrm>
            <a:custGeom>
              <a:avLst/>
              <a:gdLst/>
              <a:ahLst/>
              <a:cxnLst/>
              <a:rect l="l" t="t" r="r" b="b"/>
              <a:pathLst>
                <a:path w="5291" h="7742" extrusionOk="0">
                  <a:moveTo>
                    <a:pt x="83" y="0"/>
                  </a:moveTo>
                  <a:cubicBezTo>
                    <a:pt x="44" y="0"/>
                    <a:pt x="1" y="29"/>
                    <a:pt x="16" y="67"/>
                  </a:cubicBezTo>
                  <a:cubicBezTo>
                    <a:pt x="468" y="1662"/>
                    <a:pt x="1004" y="3448"/>
                    <a:pt x="1861" y="4877"/>
                  </a:cubicBezTo>
                  <a:cubicBezTo>
                    <a:pt x="2218" y="5436"/>
                    <a:pt x="2647" y="5960"/>
                    <a:pt x="3159" y="6389"/>
                  </a:cubicBezTo>
                  <a:cubicBezTo>
                    <a:pt x="3385" y="6579"/>
                    <a:pt x="5135" y="7437"/>
                    <a:pt x="5135" y="7687"/>
                  </a:cubicBezTo>
                  <a:cubicBezTo>
                    <a:pt x="5129" y="7724"/>
                    <a:pt x="5149" y="7742"/>
                    <a:pt x="5173" y="7742"/>
                  </a:cubicBezTo>
                  <a:cubicBezTo>
                    <a:pt x="5194" y="7742"/>
                    <a:pt x="5219" y="7727"/>
                    <a:pt x="5231" y="7699"/>
                  </a:cubicBezTo>
                  <a:cubicBezTo>
                    <a:pt x="5243" y="7615"/>
                    <a:pt x="5255" y="7544"/>
                    <a:pt x="5290" y="7449"/>
                  </a:cubicBezTo>
                  <a:cubicBezTo>
                    <a:pt x="5290" y="7413"/>
                    <a:pt x="5266" y="7377"/>
                    <a:pt x="5243" y="7353"/>
                  </a:cubicBezTo>
                  <a:cubicBezTo>
                    <a:pt x="3742" y="6734"/>
                    <a:pt x="2504" y="5734"/>
                    <a:pt x="1742" y="4282"/>
                  </a:cubicBezTo>
                  <a:cubicBezTo>
                    <a:pt x="1040" y="2936"/>
                    <a:pt x="718" y="1424"/>
                    <a:pt x="135" y="31"/>
                  </a:cubicBezTo>
                  <a:cubicBezTo>
                    <a:pt x="126" y="10"/>
                    <a:pt x="105" y="0"/>
                    <a:pt x="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88" name="Google Shape;20488;p28"/>
            <p:cNvSpPr/>
            <p:nvPr/>
          </p:nvSpPr>
          <p:spPr>
            <a:xfrm>
              <a:off x="2324375" y="3216000"/>
              <a:ext cx="30725" cy="55525"/>
            </a:xfrm>
            <a:custGeom>
              <a:avLst/>
              <a:gdLst/>
              <a:ahLst/>
              <a:cxnLst/>
              <a:rect l="l" t="t" r="r" b="b"/>
              <a:pathLst>
                <a:path w="1229" h="2221" extrusionOk="0">
                  <a:moveTo>
                    <a:pt x="35" y="0"/>
                  </a:moveTo>
                  <a:cubicBezTo>
                    <a:pt x="21" y="0"/>
                    <a:pt x="1" y="13"/>
                    <a:pt x="1" y="36"/>
                  </a:cubicBezTo>
                  <a:cubicBezTo>
                    <a:pt x="203" y="774"/>
                    <a:pt x="608" y="1560"/>
                    <a:pt x="1072" y="2191"/>
                  </a:cubicBezTo>
                  <a:cubicBezTo>
                    <a:pt x="1086" y="2212"/>
                    <a:pt x="1106" y="2221"/>
                    <a:pt x="1127" y="2221"/>
                  </a:cubicBezTo>
                  <a:cubicBezTo>
                    <a:pt x="1177" y="2221"/>
                    <a:pt x="1229" y="2170"/>
                    <a:pt x="1203" y="2120"/>
                  </a:cubicBezTo>
                  <a:cubicBezTo>
                    <a:pt x="822" y="1417"/>
                    <a:pt x="441" y="703"/>
                    <a:pt x="49" y="12"/>
                  </a:cubicBezTo>
                  <a:cubicBezTo>
                    <a:pt x="49" y="4"/>
                    <a:pt x="43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89" name="Google Shape;20489;p28"/>
            <p:cNvSpPr/>
            <p:nvPr/>
          </p:nvSpPr>
          <p:spPr>
            <a:xfrm>
              <a:off x="2329075" y="3214725"/>
              <a:ext cx="30550" cy="61250"/>
            </a:xfrm>
            <a:custGeom>
              <a:avLst/>
              <a:gdLst/>
              <a:ahLst/>
              <a:cxnLst/>
              <a:rect l="l" t="t" r="r" b="b"/>
              <a:pathLst>
                <a:path w="1222" h="2450" extrusionOk="0">
                  <a:moveTo>
                    <a:pt x="66" y="0"/>
                  </a:moveTo>
                  <a:cubicBezTo>
                    <a:pt x="35" y="0"/>
                    <a:pt x="1" y="27"/>
                    <a:pt x="15" y="63"/>
                  </a:cubicBezTo>
                  <a:cubicBezTo>
                    <a:pt x="301" y="825"/>
                    <a:pt x="599" y="1814"/>
                    <a:pt x="1135" y="2433"/>
                  </a:cubicBezTo>
                  <a:cubicBezTo>
                    <a:pt x="1146" y="2445"/>
                    <a:pt x="1161" y="2450"/>
                    <a:pt x="1174" y="2450"/>
                  </a:cubicBezTo>
                  <a:cubicBezTo>
                    <a:pt x="1201" y="2450"/>
                    <a:pt x="1222" y="2429"/>
                    <a:pt x="1206" y="2397"/>
                  </a:cubicBezTo>
                  <a:cubicBezTo>
                    <a:pt x="1123" y="2016"/>
                    <a:pt x="884" y="1659"/>
                    <a:pt x="706" y="1302"/>
                  </a:cubicBezTo>
                  <a:cubicBezTo>
                    <a:pt x="492" y="885"/>
                    <a:pt x="301" y="456"/>
                    <a:pt x="111" y="40"/>
                  </a:cubicBezTo>
                  <a:cubicBezTo>
                    <a:pt x="106" y="12"/>
                    <a:pt x="86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90" name="Google Shape;20490;p28"/>
            <p:cNvSpPr/>
            <p:nvPr/>
          </p:nvSpPr>
          <p:spPr>
            <a:xfrm>
              <a:off x="2326275" y="3220300"/>
              <a:ext cx="47050" cy="70050"/>
            </a:xfrm>
            <a:custGeom>
              <a:avLst/>
              <a:gdLst/>
              <a:ahLst/>
              <a:cxnLst/>
              <a:rect l="l" t="t" r="r" b="b"/>
              <a:pathLst>
                <a:path w="1882" h="2802" extrusionOk="0">
                  <a:moveTo>
                    <a:pt x="48" y="0"/>
                  </a:moveTo>
                  <a:cubicBezTo>
                    <a:pt x="22" y="0"/>
                    <a:pt x="1" y="29"/>
                    <a:pt x="8" y="67"/>
                  </a:cubicBezTo>
                  <a:cubicBezTo>
                    <a:pt x="306" y="1055"/>
                    <a:pt x="925" y="2162"/>
                    <a:pt x="1758" y="2793"/>
                  </a:cubicBezTo>
                  <a:cubicBezTo>
                    <a:pt x="1768" y="2799"/>
                    <a:pt x="1779" y="2802"/>
                    <a:pt x="1789" y="2802"/>
                  </a:cubicBezTo>
                  <a:cubicBezTo>
                    <a:pt x="1839" y="2802"/>
                    <a:pt x="1882" y="2736"/>
                    <a:pt x="1842" y="2686"/>
                  </a:cubicBezTo>
                  <a:cubicBezTo>
                    <a:pt x="1544" y="2281"/>
                    <a:pt x="1199" y="1924"/>
                    <a:pt x="901" y="1519"/>
                  </a:cubicBezTo>
                  <a:cubicBezTo>
                    <a:pt x="580" y="1043"/>
                    <a:pt x="342" y="555"/>
                    <a:pt x="92" y="31"/>
                  </a:cubicBezTo>
                  <a:cubicBezTo>
                    <a:pt x="79" y="9"/>
                    <a:pt x="63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91" name="Google Shape;20491;p28"/>
            <p:cNvSpPr/>
            <p:nvPr/>
          </p:nvSpPr>
          <p:spPr>
            <a:xfrm>
              <a:off x="2293225" y="3115925"/>
              <a:ext cx="32975" cy="94375"/>
            </a:xfrm>
            <a:custGeom>
              <a:avLst/>
              <a:gdLst/>
              <a:ahLst/>
              <a:cxnLst/>
              <a:rect l="l" t="t" r="r" b="b"/>
              <a:pathLst>
                <a:path w="1319" h="3775" extrusionOk="0">
                  <a:moveTo>
                    <a:pt x="44" y="0"/>
                  </a:moveTo>
                  <a:cubicBezTo>
                    <a:pt x="22" y="0"/>
                    <a:pt x="0" y="28"/>
                    <a:pt x="9" y="63"/>
                  </a:cubicBezTo>
                  <a:cubicBezTo>
                    <a:pt x="235" y="622"/>
                    <a:pt x="533" y="1158"/>
                    <a:pt x="735" y="1741"/>
                  </a:cubicBezTo>
                  <a:cubicBezTo>
                    <a:pt x="961" y="2384"/>
                    <a:pt x="1056" y="3099"/>
                    <a:pt x="1306" y="3718"/>
                  </a:cubicBezTo>
                  <a:cubicBezTo>
                    <a:pt x="1301" y="3708"/>
                    <a:pt x="1294" y="3704"/>
                    <a:pt x="1288" y="3704"/>
                  </a:cubicBezTo>
                  <a:cubicBezTo>
                    <a:pt x="1279" y="3704"/>
                    <a:pt x="1271" y="3711"/>
                    <a:pt x="1271" y="3718"/>
                  </a:cubicBezTo>
                  <a:cubicBezTo>
                    <a:pt x="1271" y="3742"/>
                    <a:pt x="1271" y="3754"/>
                    <a:pt x="1295" y="3765"/>
                  </a:cubicBezTo>
                  <a:cubicBezTo>
                    <a:pt x="1295" y="3771"/>
                    <a:pt x="1300" y="3774"/>
                    <a:pt x="1306" y="3774"/>
                  </a:cubicBezTo>
                  <a:cubicBezTo>
                    <a:pt x="1312" y="3774"/>
                    <a:pt x="1318" y="3771"/>
                    <a:pt x="1318" y="3765"/>
                  </a:cubicBezTo>
                  <a:cubicBezTo>
                    <a:pt x="1271" y="2539"/>
                    <a:pt x="783" y="1015"/>
                    <a:pt x="68" y="15"/>
                  </a:cubicBezTo>
                  <a:cubicBezTo>
                    <a:pt x="61" y="5"/>
                    <a:pt x="53" y="0"/>
                    <a:pt x="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92" name="Google Shape;20492;p28"/>
            <p:cNvSpPr/>
            <p:nvPr/>
          </p:nvSpPr>
          <p:spPr>
            <a:xfrm>
              <a:off x="2302075" y="3143325"/>
              <a:ext cx="9425" cy="15800"/>
            </a:xfrm>
            <a:custGeom>
              <a:avLst/>
              <a:gdLst/>
              <a:ahLst/>
              <a:cxnLst/>
              <a:rect l="l" t="t" r="r" b="b"/>
              <a:pathLst>
                <a:path w="377" h="632" extrusionOk="0">
                  <a:moveTo>
                    <a:pt x="88" y="0"/>
                  </a:moveTo>
                  <a:cubicBezTo>
                    <a:pt x="46" y="0"/>
                    <a:pt x="1" y="37"/>
                    <a:pt x="24" y="98"/>
                  </a:cubicBezTo>
                  <a:cubicBezTo>
                    <a:pt x="119" y="264"/>
                    <a:pt x="190" y="431"/>
                    <a:pt x="286" y="598"/>
                  </a:cubicBezTo>
                  <a:cubicBezTo>
                    <a:pt x="290" y="621"/>
                    <a:pt x="306" y="631"/>
                    <a:pt x="322" y="631"/>
                  </a:cubicBezTo>
                  <a:cubicBezTo>
                    <a:pt x="348" y="631"/>
                    <a:pt x="376" y="606"/>
                    <a:pt x="369" y="562"/>
                  </a:cubicBezTo>
                  <a:cubicBezTo>
                    <a:pt x="298" y="372"/>
                    <a:pt x="226" y="217"/>
                    <a:pt x="143" y="38"/>
                  </a:cubicBezTo>
                  <a:cubicBezTo>
                    <a:pt x="134" y="12"/>
                    <a:pt x="111" y="0"/>
                    <a:pt x="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93" name="Google Shape;20493;p28"/>
            <p:cNvSpPr/>
            <p:nvPr/>
          </p:nvSpPr>
          <p:spPr>
            <a:xfrm>
              <a:off x="1943825" y="2880150"/>
              <a:ext cx="368825" cy="297175"/>
            </a:xfrm>
            <a:custGeom>
              <a:avLst/>
              <a:gdLst/>
              <a:ahLst/>
              <a:cxnLst/>
              <a:rect l="l" t="t" r="r" b="b"/>
              <a:pathLst>
                <a:path w="14753" h="11887" extrusionOk="0">
                  <a:moveTo>
                    <a:pt x="90" y="0"/>
                  </a:moveTo>
                  <a:cubicBezTo>
                    <a:pt x="45" y="0"/>
                    <a:pt x="0" y="33"/>
                    <a:pt x="7" y="100"/>
                  </a:cubicBezTo>
                  <a:cubicBezTo>
                    <a:pt x="209" y="2147"/>
                    <a:pt x="1007" y="4279"/>
                    <a:pt x="1900" y="6124"/>
                  </a:cubicBezTo>
                  <a:cubicBezTo>
                    <a:pt x="2328" y="7017"/>
                    <a:pt x="2829" y="7898"/>
                    <a:pt x="3376" y="8732"/>
                  </a:cubicBezTo>
                  <a:cubicBezTo>
                    <a:pt x="3852" y="9458"/>
                    <a:pt x="4364" y="10398"/>
                    <a:pt x="5174" y="10827"/>
                  </a:cubicBezTo>
                  <a:cubicBezTo>
                    <a:pt x="5805" y="11172"/>
                    <a:pt x="6579" y="11113"/>
                    <a:pt x="7246" y="11291"/>
                  </a:cubicBezTo>
                  <a:cubicBezTo>
                    <a:pt x="7984" y="11494"/>
                    <a:pt x="8651" y="11887"/>
                    <a:pt x="9448" y="11887"/>
                  </a:cubicBezTo>
                  <a:cubicBezTo>
                    <a:pt x="10187" y="11887"/>
                    <a:pt x="10877" y="11577"/>
                    <a:pt x="11496" y="11184"/>
                  </a:cubicBezTo>
                  <a:cubicBezTo>
                    <a:pt x="11889" y="10958"/>
                    <a:pt x="12246" y="10637"/>
                    <a:pt x="12663" y="10458"/>
                  </a:cubicBezTo>
                  <a:cubicBezTo>
                    <a:pt x="12929" y="10348"/>
                    <a:pt x="13115" y="10285"/>
                    <a:pt x="13285" y="10285"/>
                  </a:cubicBezTo>
                  <a:cubicBezTo>
                    <a:pt x="13501" y="10285"/>
                    <a:pt x="13690" y="10389"/>
                    <a:pt x="13985" y="10637"/>
                  </a:cubicBezTo>
                  <a:cubicBezTo>
                    <a:pt x="14544" y="11113"/>
                    <a:pt x="14509" y="11149"/>
                    <a:pt x="14711" y="11827"/>
                  </a:cubicBezTo>
                  <a:cubicBezTo>
                    <a:pt x="14705" y="11851"/>
                    <a:pt x="14717" y="11863"/>
                    <a:pt x="14729" y="11863"/>
                  </a:cubicBezTo>
                  <a:cubicBezTo>
                    <a:pt x="14741" y="11863"/>
                    <a:pt x="14753" y="11851"/>
                    <a:pt x="14747" y="11827"/>
                  </a:cubicBezTo>
                  <a:cubicBezTo>
                    <a:pt x="14589" y="10987"/>
                    <a:pt x="14200" y="10111"/>
                    <a:pt x="13335" y="10111"/>
                  </a:cubicBezTo>
                  <a:cubicBezTo>
                    <a:pt x="13219" y="10111"/>
                    <a:pt x="13095" y="10127"/>
                    <a:pt x="12961" y="10160"/>
                  </a:cubicBezTo>
                  <a:cubicBezTo>
                    <a:pt x="12127" y="10363"/>
                    <a:pt x="11461" y="11089"/>
                    <a:pt x="10663" y="11399"/>
                  </a:cubicBezTo>
                  <a:cubicBezTo>
                    <a:pt x="10275" y="11552"/>
                    <a:pt x="9924" y="11612"/>
                    <a:pt x="9588" y="11612"/>
                  </a:cubicBezTo>
                  <a:cubicBezTo>
                    <a:pt x="8830" y="11612"/>
                    <a:pt x="8151" y="11305"/>
                    <a:pt x="7317" y="11065"/>
                  </a:cubicBezTo>
                  <a:cubicBezTo>
                    <a:pt x="6281" y="10768"/>
                    <a:pt x="5341" y="10875"/>
                    <a:pt x="4567" y="9970"/>
                  </a:cubicBezTo>
                  <a:cubicBezTo>
                    <a:pt x="3781" y="9053"/>
                    <a:pt x="3150" y="7958"/>
                    <a:pt x="2567" y="6898"/>
                  </a:cubicBezTo>
                  <a:cubicBezTo>
                    <a:pt x="1400" y="4707"/>
                    <a:pt x="816" y="2445"/>
                    <a:pt x="173" y="64"/>
                  </a:cubicBezTo>
                  <a:cubicBezTo>
                    <a:pt x="163" y="22"/>
                    <a:pt x="126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94" name="Google Shape;20494;p28"/>
            <p:cNvSpPr/>
            <p:nvPr/>
          </p:nvSpPr>
          <p:spPr>
            <a:xfrm>
              <a:off x="1946775" y="2886100"/>
              <a:ext cx="3175" cy="4125"/>
            </a:xfrm>
            <a:custGeom>
              <a:avLst/>
              <a:gdLst/>
              <a:ahLst/>
              <a:cxnLst/>
              <a:rect l="l" t="t" r="r" b="b"/>
              <a:pathLst>
                <a:path w="127" h="165" extrusionOk="0">
                  <a:moveTo>
                    <a:pt x="53" y="0"/>
                  </a:moveTo>
                  <a:cubicBezTo>
                    <a:pt x="26" y="0"/>
                    <a:pt x="0" y="29"/>
                    <a:pt x="32" y="52"/>
                  </a:cubicBezTo>
                  <a:cubicBezTo>
                    <a:pt x="44" y="76"/>
                    <a:pt x="91" y="147"/>
                    <a:pt x="103" y="159"/>
                  </a:cubicBezTo>
                  <a:cubicBezTo>
                    <a:pt x="103" y="163"/>
                    <a:pt x="105" y="164"/>
                    <a:pt x="108" y="164"/>
                  </a:cubicBezTo>
                  <a:cubicBezTo>
                    <a:pt x="115" y="164"/>
                    <a:pt x="127" y="156"/>
                    <a:pt x="127" y="147"/>
                  </a:cubicBezTo>
                  <a:cubicBezTo>
                    <a:pt x="127" y="135"/>
                    <a:pt x="103" y="40"/>
                    <a:pt x="91" y="28"/>
                  </a:cubicBezTo>
                  <a:cubicBezTo>
                    <a:pt x="83" y="8"/>
                    <a:pt x="68" y="0"/>
                    <a:pt x="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95" name="Google Shape;20495;p28"/>
            <p:cNvSpPr/>
            <p:nvPr/>
          </p:nvSpPr>
          <p:spPr>
            <a:xfrm>
              <a:off x="1916600" y="2712450"/>
              <a:ext cx="35625" cy="184425"/>
            </a:xfrm>
            <a:custGeom>
              <a:avLst/>
              <a:gdLst/>
              <a:ahLst/>
              <a:cxnLst/>
              <a:rect l="l" t="t" r="r" b="b"/>
              <a:pathLst>
                <a:path w="1425" h="7377" extrusionOk="0">
                  <a:moveTo>
                    <a:pt x="1136" y="1"/>
                  </a:moveTo>
                  <a:cubicBezTo>
                    <a:pt x="1118" y="1"/>
                    <a:pt x="1099" y="10"/>
                    <a:pt x="1084" y="33"/>
                  </a:cubicBezTo>
                  <a:cubicBezTo>
                    <a:pt x="548" y="950"/>
                    <a:pt x="0" y="2200"/>
                    <a:pt x="310" y="3271"/>
                  </a:cubicBezTo>
                  <a:cubicBezTo>
                    <a:pt x="417" y="3629"/>
                    <a:pt x="619" y="3926"/>
                    <a:pt x="774" y="4248"/>
                  </a:cubicBezTo>
                  <a:cubicBezTo>
                    <a:pt x="1072" y="4938"/>
                    <a:pt x="977" y="5438"/>
                    <a:pt x="1000" y="6141"/>
                  </a:cubicBezTo>
                  <a:cubicBezTo>
                    <a:pt x="1012" y="6629"/>
                    <a:pt x="1072" y="6974"/>
                    <a:pt x="1370" y="7355"/>
                  </a:cubicBezTo>
                  <a:cubicBezTo>
                    <a:pt x="1380" y="7370"/>
                    <a:pt x="1392" y="7377"/>
                    <a:pt x="1401" y="7377"/>
                  </a:cubicBezTo>
                  <a:cubicBezTo>
                    <a:pt x="1415" y="7377"/>
                    <a:pt x="1424" y="7364"/>
                    <a:pt x="1417" y="7343"/>
                  </a:cubicBezTo>
                  <a:cubicBezTo>
                    <a:pt x="905" y="6343"/>
                    <a:pt x="1417" y="5212"/>
                    <a:pt x="953" y="4176"/>
                  </a:cubicBezTo>
                  <a:cubicBezTo>
                    <a:pt x="643" y="3450"/>
                    <a:pt x="322" y="2867"/>
                    <a:pt x="500" y="2045"/>
                  </a:cubicBezTo>
                  <a:cubicBezTo>
                    <a:pt x="655" y="1378"/>
                    <a:pt x="1000" y="747"/>
                    <a:pt x="1203" y="92"/>
                  </a:cubicBezTo>
                  <a:cubicBezTo>
                    <a:pt x="1211" y="44"/>
                    <a:pt x="1175" y="1"/>
                    <a:pt x="11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96" name="Google Shape;20496;p28"/>
            <p:cNvSpPr/>
            <p:nvPr/>
          </p:nvSpPr>
          <p:spPr>
            <a:xfrm>
              <a:off x="1944575" y="2853300"/>
              <a:ext cx="6875" cy="43200"/>
            </a:xfrm>
            <a:custGeom>
              <a:avLst/>
              <a:gdLst/>
              <a:ahLst/>
              <a:cxnLst/>
              <a:rect l="l" t="t" r="r" b="b"/>
              <a:pathLst>
                <a:path w="275" h="1728" extrusionOk="0">
                  <a:moveTo>
                    <a:pt x="18" y="1"/>
                  </a:moveTo>
                  <a:cubicBezTo>
                    <a:pt x="15" y="1"/>
                    <a:pt x="12" y="7"/>
                    <a:pt x="12" y="19"/>
                  </a:cubicBezTo>
                  <a:cubicBezTo>
                    <a:pt x="1" y="293"/>
                    <a:pt x="24" y="578"/>
                    <a:pt x="60" y="864"/>
                  </a:cubicBezTo>
                  <a:cubicBezTo>
                    <a:pt x="84" y="1150"/>
                    <a:pt x="84" y="1447"/>
                    <a:pt x="179" y="1709"/>
                  </a:cubicBezTo>
                  <a:cubicBezTo>
                    <a:pt x="184" y="1722"/>
                    <a:pt x="193" y="1728"/>
                    <a:pt x="203" y="1728"/>
                  </a:cubicBezTo>
                  <a:cubicBezTo>
                    <a:pt x="220" y="1728"/>
                    <a:pt x="239" y="1713"/>
                    <a:pt x="239" y="1697"/>
                  </a:cubicBezTo>
                  <a:cubicBezTo>
                    <a:pt x="274" y="1412"/>
                    <a:pt x="203" y="1114"/>
                    <a:pt x="179" y="852"/>
                  </a:cubicBezTo>
                  <a:cubicBezTo>
                    <a:pt x="143" y="566"/>
                    <a:pt x="120" y="281"/>
                    <a:pt x="24" y="19"/>
                  </a:cubicBezTo>
                  <a:cubicBezTo>
                    <a:pt x="24" y="7"/>
                    <a:pt x="21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97" name="Google Shape;20497;p28"/>
            <p:cNvSpPr/>
            <p:nvPr/>
          </p:nvSpPr>
          <p:spPr>
            <a:xfrm>
              <a:off x="1942500" y="2856175"/>
              <a:ext cx="8350" cy="48250"/>
            </a:xfrm>
            <a:custGeom>
              <a:avLst/>
              <a:gdLst/>
              <a:ahLst/>
              <a:cxnLst/>
              <a:rect l="l" t="t" r="r" b="b"/>
              <a:pathLst>
                <a:path w="334" h="1930" extrusionOk="0">
                  <a:moveTo>
                    <a:pt x="16" y="0"/>
                  </a:moveTo>
                  <a:cubicBezTo>
                    <a:pt x="7" y="0"/>
                    <a:pt x="0" y="10"/>
                    <a:pt x="0" y="23"/>
                  </a:cubicBezTo>
                  <a:cubicBezTo>
                    <a:pt x="24" y="630"/>
                    <a:pt x="24" y="1332"/>
                    <a:pt x="238" y="1904"/>
                  </a:cubicBezTo>
                  <a:cubicBezTo>
                    <a:pt x="249" y="1920"/>
                    <a:pt x="268" y="1929"/>
                    <a:pt x="285" y="1929"/>
                  </a:cubicBezTo>
                  <a:cubicBezTo>
                    <a:pt x="305" y="1929"/>
                    <a:pt x="322" y="1918"/>
                    <a:pt x="322" y="1892"/>
                  </a:cubicBezTo>
                  <a:cubicBezTo>
                    <a:pt x="334" y="1285"/>
                    <a:pt x="155" y="618"/>
                    <a:pt x="36" y="23"/>
                  </a:cubicBezTo>
                  <a:cubicBezTo>
                    <a:pt x="31" y="7"/>
                    <a:pt x="23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98" name="Google Shape;20498;p28"/>
            <p:cNvSpPr/>
            <p:nvPr/>
          </p:nvSpPr>
          <p:spPr>
            <a:xfrm>
              <a:off x="1941700" y="2548900"/>
              <a:ext cx="68425" cy="174350"/>
            </a:xfrm>
            <a:custGeom>
              <a:avLst/>
              <a:gdLst/>
              <a:ahLst/>
              <a:cxnLst/>
              <a:rect l="l" t="t" r="r" b="b"/>
              <a:pathLst>
                <a:path w="2737" h="6974" extrusionOk="0">
                  <a:moveTo>
                    <a:pt x="2632" y="0"/>
                  </a:moveTo>
                  <a:cubicBezTo>
                    <a:pt x="2618" y="0"/>
                    <a:pt x="2604" y="5"/>
                    <a:pt x="2592" y="15"/>
                  </a:cubicBezTo>
                  <a:cubicBezTo>
                    <a:pt x="2175" y="312"/>
                    <a:pt x="2080" y="729"/>
                    <a:pt x="1961" y="1217"/>
                  </a:cubicBezTo>
                  <a:cubicBezTo>
                    <a:pt x="1759" y="1967"/>
                    <a:pt x="1437" y="2527"/>
                    <a:pt x="1068" y="3205"/>
                  </a:cubicBezTo>
                  <a:cubicBezTo>
                    <a:pt x="830" y="3634"/>
                    <a:pt x="723" y="4015"/>
                    <a:pt x="687" y="4515"/>
                  </a:cubicBezTo>
                  <a:cubicBezTo>
                    <a:pt x="628" y="5444"/>
                    <a:pt x="413" y="6123"/>
                    <a:pt x="8" y="6968"/>
                  </a:cubicBezTo>
                  <a:cubicBezTo>
                    <a:pt x="0" y="6968"/>
                    <a:pt x="8" y="6973"/>
                    <a:pt x="18" y="6973"/>
                  </a:cubicBezTo>
                  <a:cubicBezTo>
                    <a:pt x="23" y="6973"/>
                    <a:pt x="28" y="6972"/>
                    <a:pt x="32" y="6968"/>
                  </a:cubicBezTo>
                  <a:cubicBezTo>
                    <a:pt x="389" y="6515"/>
                    <a:pt x="663" y="6003"/>
                    <a:pt x="794" y="5432"/>
                  </a:cubicBezTo>
                  <a:cubicBezTo>
                    <a:pt x="949" y="4753"/>
                    <a:pt x="854" y="4098"/>
                    <a:pt x="1187" y="3444"/>
                  </a:cubicBezTo>
                  <a:cubicBezTo>
                    <a:pt x="1437" y="2932"/>
                    <a:pt x="1794" y="2503"/>
                    <a:pt x="1985" y="1967"/>
                  </a:cubicBezTo>
                  <a:cubicBezTo>
                    <a:pt x="2223" y="1312"/>
                    <a:pt x="2282" y="705"/>
                    <a:pt x="2699" y="110"/>
                  </a:cubicBezTo>
                  <a:cubicBezTo>
                    <a:pt x="2737" y="63"/>
                    <a:pt x="2685" y="0"/>
                    <a:pt x="26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499" name="Google Shape;20499;p28"/>
            <p:cNvSpPr/>
            <p:nvPr/>
          </p:nvSpPr>
          <p:spPr>
            <a:xfrm>
              <a:off x="2008900" y="2551250"/>
              <a:ext cx="319375" cy="204725"/>
            </a:xfrm>
            <a:custGeom>
              <a:avLst/>
              <a:gdLst/>
              <a:ahLst/>
              <a:cxnLst/>
              <a:rect l="l" t="t" r="r" b="b"/>
              <a:pathLst>
                <a:path w="12775" h="8189" extrusionOk="0">
                  <a:moveTo>
                    <a:pt x="7" y="0"/>
                  </a:moveTo>
                  <a:cubicBezTo>
                    <a:pt x="0" y="0"/>
                    <a:pt x="3" y="20"/>
                    <a:pt x="11" y="28"/>
                  </a:cubicBezTo>
                  <a:cubicBezTo>
                    <a:pt x="1357" y="695"/>
                    <a:pt x="3095" y="992"/>
                    <a:pt x="4297" y="1897"/>
                  </a:cubicBezTo>
                  <a:cubicBezTo>
                    <a:pt x="5190" y="2588"/>
                    <a:pt x="5500" y="3528"/>
                    <a:pt x="6560" y="4028"/>
                  </a:cubicBezTo>
                  <a:cubicBezTo>
                    <a:pt x="7512" y="4481"/>
                    <a:pt x="8584" y="4612"/>
                    <a:pt x="9584" y="4933"/>
                  </a:cubicBezTo>
                  <a:cubicBezTo>
                    <a:pt x="11179" y="5457"/>
                    <a:pt x="12144" y="6600"/>
                    <a:pt x="12703" y="8172"/>
                  </a:cubicBezTo>
                  <a:cubicBezTo>
                    <a:pt x="12711" y="8184"/>
                    <a:pt x="12722" y="8189"/>
                    <a:pt x="12732" y="8189"/>
                  </a:cubicBezTo>
                  <a:cubicBezTo>
                    <a:pt x="12754" y="8189"/>
                    <a:pt x="12775" y="8168"/>
                    <a:pt x="12775" y="8136"/>
                  </a:cubicBezTo>
                  <a:cubicBezTo>
                    <a:pt x="12453" y="5290"/>
                    <a:pt x="9786" y="4802"/>
                    <a:pt x="7524" y="4124"/>
                  </a:cubicBezTo>
                  <a:cubicBezTo>
                    <a:pt x="6857" y="3909"/>
                    <a:pt x="6214" y="3659"/>
                    <a:pt x="5726" y="3171"/>
                  </a:cubicBezTo>
                  <a:cubicBezTo>
                    <a:pt x="5262" y="2707"/>
                    <a:pt x="4988" y="2099"/>
                    <a:pt x="4440" y="1707"/>
                  </a:cubicBezTo>
                  <a:cubicBezTo>
                    <a:pt x="3881" y="1290"/>
                    <a:pt x="3154" y="1099"/>
                    <a:pt x="2512" y="861"/>
                  </a:cubicBezTo>
                  <a:cubicBezTo>
                    <a:pt x="1690" y="564"/>
                    <a:pt x="868" y="230"/>
                    <a:pt x="23" y="16"/>
                  </a:cubicBezTo>
                  <a:cubicBezTo>
                    <a:pt x="16" y="5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00" name="Google Shape;20500;p28"/>
            <p:cNvSpPr/>
            <p:nvPr/>
          </p:nvSpPr>
          <p:spPr>
            <a:xfrm>
              <a:off x="2306525" y="2739325"/>
              <a:ext cx="111050" cy="428375"/>
            </a:xfrm>
            <a:custGeom>
              <a:avLst/>
              <a:gdLst/>
              <a:ahLst/>
              <a:cxnLst/>
              <a:rect l="l" t="t" r="r" b="b"/>
              <a:pathLst>
                <a:path w="4442" h="17135" extrusionOk="0">
                  <a:moveTo>
                    <a:pt x="841" y="1"/>
                  </a:moveTo>
                  <a:cubicBezTo>
                    <a:pt x="832" y="1"/>
                    <a:pt x="822" y="7"/>
                    <a:pt x="822" y="18"/>
                  </a:cubicBezTo>
                  <a:cubicBezTo>
                    <a:pt x="834" y="1637"/>
                    <a:pt x="1596" y="2792"/>
                    <a:pt x="2465" y="4066"/>
                  </a:cubicBezTo>
                  <a:cubicBezTo>
                    <a:pt x="3620" y="5744"/>
                    <a:pt x="4442" y="8459"/>
                    <a:pt x="3346" y="10364"/>
                  </a:cubicBezTo>
                  <a:cubicBezTo>
                    <a:pt x="2989" y="10971"/>
                    <a:pt x="2751" y="11471"/>
                    <a:pt x="2525" y="12150"/>
                  </a:cubicBezTo>
                  <a:cubicBezTo>
                    <a:pt x="2203" y="13162"/>
                    <a:pt x="1691" y="13638"/>
                    <a:pt x="929" y="14305"/>
                  </a:cubicBezTo>
                  <a:cubicBezTo>
                    <a:pt x="24" y="15103"/>
                    <a:pt x="1" y="15984"/>
                    <a:pt x="382" y="17091"/>
                  </a:cubicBezTo>
                  <a:cubicBezTo>
                    <a:pt x="395" y="17122"/>
                    <a:pt x="421" y="17135"/>
                    <a:pt x="448" y="17135"/>
                  </a:cubicBezTo>
                  <a:cubicBezTo>
                    <a:pt x="494" y="17135"/>
                    <a:pt x="544" y="17096"/>
                    <a:pt x="536" y="17043"/>
                  </a:cubicBezTo>
                  <a:cubicBezTo>
                    <a:pt x="310" y="15865"/>
                    <a:pt x="382" y="15091"/>
                    <a:pt x="1346" y="14305"/>
                  </a:cubicBezTo>
                  <a:cubicBezTo>
                    <a:pt x="1810" y="13936"/>
                    <a:pt x="2179" y="13638"/>
                    <a:pt x="2453" y="13114"/>
                  </a:cubicBezTo>
                  <a:cubicBezTo>
                    <a:pt x="2834" y="12376"/>
                    <a:pt x="2941" y="11555"/>
                    <a:pt x="3370" y="10828"/>
                  </a:cubicBezTo>
                  <a:cubicBezTo>
                    <a:pt x="3703" y="10293"/>
                    <a:pt x="3989" y="9876"/>
                    <a:pt x="4072" y="9233"/>
                  </a:cubicBezTo>
                  <a:cubicBezTo>
                    <a:pt x="4263" y="7792"/>
                    <a:pt x="3942" y="6125"/>
                    <a:pt x="3275" y="4840"/>
                  </a:cubicBezTo>
                  <a:cubicBezTo>
                    <a:pt x="2929" y="4197"/>
                    <a:pt x="2453" y="3649"/>
                    <a:pt x="2048" y="3054"/>
                  </a:cubicBezTo>
                  <a:cubicBezTo>
                    <a:pt x="1429" y="2113"/>
                    <a:pt x="1096" y="1137"/>
                    <a:pt x="858" y="29"/>
                  </a:cubicBezTo>
                  <a:cubicBezTo>
                    <a:pt x="864" y="10"/>
                    <a:pt x="853" y="1"/>
                    <a:pt x="8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01" name="Google Shape;20501;p28"/>
            <p:cNvSpPr/>
            <p:nvPr/>
          </p:nvSpPr>
          <p:spPr>
            <a:xfrm>
              <a:off x="2041325" y="2596875"/>
              <a:ext cx="7750" cy="38575"/>
            </a:xfrm>
            <a:custGeom>
              <a:avLst/>
              <a:gdLst/>
              <a:ahLst/>
              <a:cxnLst/>
              <a:rect l="l" t="t" r="r" b="b"/>
              <a:pathLst>
                <a:path w="310" h="1543" extrusionOk="0">
                  <a:moveTo>
                    <a:pt x="310" y="1"/>
                  </a:moveTo>
                  <a:lnTo>
                    <a:pt x="310" y="1"/>
                  </a:lnTo>
                  <a:cubicBezTo>
                    <a:pt x="191" y="501"/>
                    <a:pt x="83" y="1013"/>
                    <a:pt x="0" y="1525"/>
                  </a:cubicBezTo>
                  <a:cubicBezTo>
                    <a:pt x="0" y="1537"/>
                    <a:pt x="6" y="1542"/>
                    <a:pt x="13" y="1542"/>
                  </a:cubicBezTo>
                  <a:cubicBezTo>
                    <a:pt x="21" y="1542"/>
                    <a:pt x="30" y="1537"/>
                    <a:pt x="36" y="1525"/>
                  </a:cubicBezTo>
                  <a:cubicBezTo>
                    <a:pt x="131" y="1013"/>
                    <a:pt x="238" y="513"/>
                    <a:pt x="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02" name="Google Shape;20502;p28"/>
            <p:cNvSpPr/>
            <p:nvPr/>
          </p:nvSpPr>
          <p:spPr>
            <a:xfrm>
              <a:off x="2045625" y="2608300"/>
              <a:ext cx="13575" cy="39025"/>
            </a:xfrm>
            <a:custGeom>
              <a:avLst/>
              <a:gdLst/>
              <a:ahLst/>
              <a:cxnLst/>
              <a:rect l="l" t="t" r="r" b="b"/>
              <a:pathLst>
                <a:path w="543" h="1561" extrusionOk="0">
                  <a:moveTo>
                    <a:pt x="520" y="0"/>
                  </a:moveTo>
                  <a:cubicBezTo>
                    <a:pt x="513" y="0"/>
                    <a:pt x="507" y="3"/>
                    <a:pt x="507" y="8"/>
                  </a:cubicBezTo>
                  <a:cubicBezTo>
                    <a:pt x="400" y="544"/>
                    <a:pt x="221" y="1032"/>
                    <a:pt x="19" y="1520"/>
                  </a:cubicBezTo>
                  <a:cubicBezTo>
                    <a:pt x="1" y="1547"/>
                    <a:pt x="23" y="1560"/>
                    <a:pt x="45" y="1560"/>
                  </a:cubicBezTo>
                  <a:cubicBezTo>
                    <a:pt x="53" y="1560"/>
                    <a:pt x="60" y="1559"/>
                    <a:pt x="66" y="1556"/>
                  </a:cubicBezTo>
                  <a:cubicBezTo>
                    <a:pt x="316" y="1080"/>
                    <a:pt x="483" y="544"/>
                    <a:pt x="542" y="20"/>
                  </a:cubicBezTo>
                  <a:cubicBezTo>
                    <a:pt x="542" y="6"/>
                    <a:pt x="530" y="0"/>
                    <a:pt x="5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03" name="Google Shape;20503;p28"/>
            <p:cNvSpPr/>
            <p:nvPr/>
          </p:nvSpPr>
          <p:spPr>
            <a:xfrm>
              <a:off x="2002025" y="2584975"/>
              <a:ext cx="26800" cy="32775"/>
            </a:xfrm>
            <a:custGeom>
              <a:avLst/>
              <a:gdLst/>
              <a:ahLst/>
              <a:cxnLst/>
              <a:rect l="l" t="t" r="r" b="b"/>
              <a:pathLst>
                <a:path w="1072" h="1311" extrusionOk="0">
                  <a:moveTo>
                    <a:pt x="0" y="0"/>
                  </a:moveTo>
                  <a:cubicBezTo>
                    <a:pt x="143" y="548"/>
                    <a:pt x="501" y="1108"/>
                    <a:pt x="1048" y="1310"/>
                  </a:cubicBezTo>
                  <a:cubicBezTo>
                    <a:pt x="1060" y="1310"/>
                    <a:pt x="1072" y="1298"/>
                    <a:pt x="1060" y="1286"/>
                  </a:cubicBezTo>
                  <a:cubicBezTo>
                    <a:pt x="560" y="953"/>
                    <a:pt x="179" y="58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04" name="Google Shape;20504;p28"/>
            <p:cNvSpPr/>
            <p:nvPr/>
          </p:nvSpPr>
          <p:spPr>
            <a:xfrm>
              <a:off x="2003225" y="2579325"/>
              <a:ext cx="19575" cy="31350"/>
            </a:xfrm>
            <a:custGeom>
              <a:avLst/>
              <a:gdLst/>
              <a:ahLst/>
              <a:cxnLst/>
              <a:rect l="l" t="t" r="r" b="b"/>
              <a:pathLst>
                <a:path w="783" h="1254" extrusionOk="0">
                  <a:moveTo>
                    <a:pt x="12" y="0"/>
                  </a:moveTo>
                  <a:cubicBezTo>
                    <a:pt x="12" y="0"/>
                    <a:pt x="0" y="0"/>
                    <a:pt x="0" y="24"/>
                  </a:cubicBezTo>
                  <a:cubicBezTo>
                    <a:pt x="155" y="476"/>
                    <a:pt x="405" y="893"/>
                    <a:pt x="726" y="1238"/>
                  </a:cubicBezTo>
                  <a:cubicBezTo>
                    <a:pt x="734" y="1249"/>
                    <a:pt x="742" y="1253"/>
                    <a:pt x="750" y="1253"/>
                  </a:cubicBezTo>
                  <a:cubicBezTo>
                    <a:pt x="767" y="1253"/>
                    <a:pt x="782" y="1231"/>
                    <a:pt x="774" y="1215"/>
                  </a:cubicBezTo>
                  <a:cubicBezTo>
                    <a:pt x="464" y="834"/>
                    <a:pt x="226" y="453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05" name="Google Shape;20505;p28"/>
            <p:cNvSpPr/>
            <p:nvPr/>
          </p:nvSpPr>
          <p:spPr>
            <a:xfrm>
              <a:off x="2030900" y="2577125"/>
              <a:ext cx="10175" cy="40800"/>
            </a:xfrm>
            <a:custGeom>
              <a:avLst/>
              <a:gdLst/>
              <a:ahLst/>
              <a:cxnLst/>
              <a:rect l="l" t="t" r="r" b="b"/>
              <a:pathLst>
                <a:path w="407" h="1632" extrusionOk="0">
                  <a:moveTo>
                    <a:pt x="386" y="0"/>
                  </a:moveTo>
                  <a:cubicBezTo>
                    <a:pt x="375" y="0"/>
                    <a:pt x="363" y="6"/>
                    <a:pt x="358" y="17"/>
                  </a:cubicBezTo>
                  <a:cubicBezTo>
                    <a:pt x="310" y="291"/>
                    <a:pt x="262" y="552"/>
                    <a:pt x="203" y="826"/>
                  </a:cubicBezTo>
                  <a:cubicBezTo>
                    <a:pt x="143" y="1088"/>
                    <a:pt x="60" y="1338"/>
                    <a:pt x="0" y="1612"/>
                  </a:cubicBezTo>
                  <a:cubicBezTo>
                    <a:pt x="0" y="1626"/>
                    <a:pt x="9" y="1632"/>
                    <a:pt x="18" y="1632"/>
                  </a:cubicBezTo>
                  <a:cubicBezTo>
                    <a:pt x="24" y="1632"/>
                    <a:pt x="31" y="1629"/>
                    <a:pt x="36" y="1624"/>
                  </a:cubicBezTo>
                  <a:cubicBezTo>
                    <a:pt x="262" y="1160"/>
                    <a:pt x="381" y="552"/>
                    <a:pt x="393" y="29"/>
                  </a:cubicBezTo>
                  <a:cubicBezTo>
                    <a:pt x="406" y="9"/>
                    <a:pt x="398" y="0"/>
                    <a:pt x="3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06" name="Google Shape;20506;p28"/>
            <p:cNvSpPr/>
            <p:nvPr/>
          </p:nvSpPr>
          <p:spPr>
            <a:xfrm>
              <a:off x="2030450" y="2579650"/>
              <a:ext cx="13675" cy="39700"/>
            </a:xfrm>
            <a:custGeom>
              <a:avLst/>
              <a:gdLst/>
              <a:ahLst/>
              <a:cxnLst/>
              <a:rect l="l" t="t" r="r" b="b"/>
              <a:pathLst>
                <a:path w="547" h="1588" extrusionOk="0">
                  <a:moveTo>
                    <a:pt x="523" y="0"/>
                  </a:moveTo>
                  <a:cubicBezTo>
                    <a:pt x="517" y="0"/>
                    <a:pt x="510" y="3"/>
                    <a:pt x="507" y="11"/>
                  </a:cubicBezTo>
                  <a:cubicBezTo>
                    <a:pt x="435" y="273"/>
                    <a:pt x="387" y="547"/>
                    <a:pt x="316" y="797"/>
                  </a:cubicBezTo>
                  <a:cubicBezTo>
                    <a:pt x="221" y="1059"/>
                    <a:pt x="102" y="1297"/>
                    <a:pt x="18" y="1559"/>
                  </a:cubicBezTo>
                  <a:cubicBezTo>
                    <a:pt x="1" y="1576"/>
                    <a:pt x="22" y="1587"/>
                    <a:pt x="39" y="1587"/>
                  </a:cubicBezTo>
                  <a:cubicBezTo>
                    <a:pt x="45" y="1587"/>
                    <a:pt x="51" y="1586"/>
                    <a:pt x="54" y="1583"/>
                  </a:cubicBezTo>
                  <a:cubicBezTo>
                    <a:pt x="340" y="1154"/>
                    <a:pt x="530" y="523"/>
                    <a:pt x="530" y="11"/>
                  </a:cubicBezTo>
                  <a:cubicBezTo>
                    <a:pt x="546" y="11"/>
                    <a:pt x="536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07" name="Google Shape;20507;p28"/>
            <p:cNvSpPr/>
            <p:nvPr/>
          </p:nvSpPr>
          <p:spPr>
            <a:xfrm>
              <a:off x="2019000" y="2591825"/>
              <a:ext cx="24125" cy="47300"/>
            </a:xfrm>
            <a:custGeom>
              <a:avLst/>
              <a:gdLst/>
              <a:ahLst/>
              <a:cxnLst/>
              <a:rect l="l" t="t" r="r" b="b"/>
              <a:pathLst>
                <a:path w="965" h="1892" extrusionOk="0">
                  <a:moveTo>
                    <a:pt x="0" y="0"/>
                  </a:moveTo>
                  <a:lnTo>
                    <a:pt x="0" y="0"/>
                  </a:lnTo>
                  <a:cubicBezTo>
                    <a:pt x="238" y="631"/>
                    <a:pt x="536" y="1334"/>
                    <a:pt x="929" y="1881"/>
                  </a:cubicBezTo>
                  <a:cubicBezTo>
                    <a:pt x="936" y="1889"/>
                    <a:pt x="942" y="1892"/>
                    <a:pt x="948" y="1892"/>
                  </a:cubicBezTo>
                  <a:cubicBezTo>
                    <a:pt x="959" y="1892"/>
                    <a:pt x="965" y="1878"/>
                    <a:pt x="965" y="1869"/>
                  </a:cubicBezTo>
                  <a:cubicBezTo>
                    <a:pt x="679" y="1227"/>
                    <a:pt x="322" y="61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08" name="Google Shape;20508;p28"/>
            <p:cNvSpPr/>
            <p:nvPr/>
          </p:nvSpPr>
          <p:spPr>
            <a:xfrm>
              <a:off x="2024125" y="2601225"/>
              <a:ext cx="59650" cy="116425"/>
            </a:xfrm>
            <a:custGeom>
              <a:avLst/>
              <a:gdLst/>
              <a:ahLst/>
              <a:cxnLst/>
              <a:rect l="l" t="t" r="r" b="b"/>
              <a:pathLst>
                <a:path w="2386" h="4657" extrusionOk="0">
                  <a:moveTo>
                    <a:pt x="26" y="0"/>
                  </a:moveTo>
                  <a:cubicBezTo>
                    <a:pt x="16" y="0"/>
                    <a:pt x="1" y="9"/>
                    <a:pt x="9" y="17"/>
                  </a:cubicBezTo>
                  <a:cubicBezTo>
                    <a:pt x="664" y="1648"/>
                    <a:pt x="1760" y="2994"/>
                    <a:pt x="2355" y="4649"/>
                  </a:cubicBezTo>
                  <a:cubicBezTo>
                    <a:pt x="2355" y="4654"/>
                    <a:pt x="2361" y="4656"/>
                    <a:pt x="2367" y="4656"/>
                  </a:cubicBezTo>
                  <a:cubicBezTo>
                    <a:pt x="2376" y="4656"/>
                    <a:pt x="2386" y="4651"/>
                    <a:pt x="2379" y="4637"/>
                  </a:cubicBezTo>
                  <a:cubicBezTo>
                    <a:pt x="1998" y="2958"/>
                    <a:pt x="807" y="1529"/>
                    <a:pt x="33" y="5"/>
                  </a:cubicBezTo>
                  <a:cubicBezTo>
                    <a:pt x="33" y="2"/>
                    <a:pt x="30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09" name="Google Shape;20509;p28"/>
            <p:cNvSpPr/>
            <p:nvPr/>
          </p:nvSpPr>
          <p:spPr>
            <a:xfrm>
              <a:off x="1970775" y="2593600"/>
              <a:ext cx="26800" cy="72500"/>
            </a:xfrm>
            <a:custGeom>
              <a:avLst/>
              <a:gdLst/>
              <a:ahLst/>
              <a:cxnLst/>
              <a:rect l="l" t="t" r="r" b="b"/>
              <a:pathLst>
                <a:path w="1072" h="2900" extrusionOk="0">
                  <a:moveTo>
                    <a:pt x="1072" y="1"/>
                  </a:moveTo>
                  <a:lnTo>
                    <a:pt x="1072" y="1"/>
                  </a:lnTo>
                  <a:cubicBezTo>
                    <a:pt x="1012" y="322"/>
                    <a:pt x="977" y="667"/>
                    <a:pt x="774" y="953"/>
                  </a:cubicBezTo>
                  <a:cubicBezTo>
                    <a:pt x="608" y="1179"/>
                    <a:pt x="405" y="1334"/>
                    <a:pt x="274" y="1596"/>
                  </a:cubicBezTo>
                  <a:cubicBezTo>
                    <a:pt x="60" y="1965"/>
                    <a:pt x="0" y="2453"/>
                    <a:pt x="0" y="2882"/>
                  </a:cubicBezTo>
                  <a:cubicBezTo>
                    <a:pt x="0" y="2894"/>
                    <a:pt x="9" y="2900"/>
                    <a:pt x="18" y="2900"/>
                  </a:cubicBezTo>
                  <a:cubicBezTo>
                    <a:pt x="27" y="2900"/>
                    <a:pt x="36" y="2894"/>
                    <a:pt x="36" y="2882"/>
                  </a:cubicBezTo>
                  <a:cubicBezTo>
                    <a:pt x="143" y="2227"/>
                    <a:pt x="179" y="1727"/>
                    <a:pt x="643" y="1203"/>
                  </a:cubicBezTo>
                  <a:cubicBezTo>
                    <a:pt x="941" y="834"/>
                    <a:pt x="1048" y="477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10" name="Google Shape;20510;p28"/>
            <p:cNvSpPr/>
            <p:nvPr/>
          </p:nvSpPr>
          <p:spPr>
            <a:xfrm>
              <a:off x="1923750" y="2676825"/>
              <a:ext cx="46950" cy="119375"/>
            </a:xfrm>
            <a:custGeom>
              <a:avLst/>
              <a:gdLst/>
              <a:ahLst/>
              <a:cxnLst/>
              <a:rect l="l" t="t" r="r" b="b"/>
              <a:pathLst>
                <a:path w="1878" h="4775" extrusionOk="0">
                  <a:moveTo>
                    <a:pt x="1872" y="0"/>
                  </a:moveTo>
                  <a:cubicBezTo>
                    <a:pt x="1871" y="0"/>
                    <a:pt x="1869" y="1"/>
                    <a:pt x="1869" y="5"/>
                  </a:cubicBezTo>
                  <a:cubicBezTo>
                    <a:pt x="1877" y="5"/>
                    <a:pt x="1875" y="0"/>
                    <a:pt x="1872" y="0"/>
                  </a:cubicBezTo>
                  <a:close/>
                  <a:moveTo>
                    <a:pt x="1869" y="5"/>
                  </a:moveTo>
                  <a:lnTo>
                    <a:pt x="1869" y="5"/>
                  </a:lnTo>
                  <a:cubicBezTo>
                    <a:pt x="1512" y="1565"/>
                    <a:pt x="0" y="3089"/>
                    <a:pt x="691" y="4768"/>
                  </a:cubicBezTo>
                  <a:cubicBezTo>
                    <a:pt x="691" y="4772"/>
                    <a:pt x="695" y="4775"/>
                    <a:pt x="702" y="4775"/>
                  </a:cubicBezTo>
                  <a:cubicBezTo>
                    <a:pt x="712" y="4775"/>
                    <a:pt x="726" y="4767"/>
                    <a:pt x="726" y="4744"/>
                  </a:cubicBezTo>
                  <a:cubicBezTo>
                    <a:pt x="441" y="3768"/>
                    <a:pt x="679" y="2887"/>
                    <a:pt x="1107" y="1982"/>
                  </a:cubicBezTo>
                  <a:cubicBezTo>
                    <a:pt x="1429" y="1363"/>
                    <a:pt x="1846" y="732"/>
                    <a:pt x="1869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11" name="Google Shape;20511;p28"/>
            <p:cNvSpPr/>
            <p:nvPr/>
          </p:nvSpPr>
          <p:spPr>
            <a:xfrm>
              <a:off x="1941900" y="2803700"/>
              <a:ext cx="58075" cy="213025"/>
            </a:xfrm>
            <a:custGeom>
              <a:avLst/>
              <a:gdLst/>
              <a:ahLst/>
              <a:cxnLst/>
              <a:rect l="l" t="t" r="r" b="b"/>
              <a:pathLst>
                <a:path w="2323" h="8521" extrusionOk="0">
                  <a:moveTo>
                    <a:pt x="10" y="1"/>
                  </a:moveTo>
                  <a:cubicBezTo>
                    <a:pt x="8" y="1"/>
                    <a:pt x="0" y="7"/>
                    <a:pt x="0" y="14"/>
                  </a:cubicBezTo>
                  <a:cubicBezTo>
                    <a:pt x="10" y="4"/>
                    <a:pt x="12" y="1"/>
                    <a:pt x="10" y="1"/>
                  </a:cubicBezTo>
                  <a:close/>
                  <a:moveTo>
                    <a:pt x="0" y="14"/>
                  </a:moveTo>
                  <a:lnTo>
                    <a:pt x="0" y="14"/>
                  </a:lnTo>
                  <a:cubicBezTo>
                    <a:pt x="298" y="907"/>
                    <a:pt x="441" y="1657"/>
                    <a:pt x="465" y="2598"/>
                  </a:cubicBezTo>
                  <a:cubicBezTo>
                    <a:pt x="477" y="3086"/>
                    <a:pt x="536" y="3539"/>
                    <a:pt x="667" y="4027"/>
                  </a:cubicBezTo>
                  <a:cubicBezTo>
                    <a:pt x="1096" y="5527"/>
                    <a:pt x="1691" y="7063"/>
                    <a:pt x="2286" y="8515"/>
                  </a:cubicBezTo>
                  <a:cubicBezTo>
                    <a:pt x="2293" y="8519"/>
                    <a:pt x="2299" y="8520"/>
                    <a:pt x="2304" y="8520"/>
                  </a:cubicBezTo>
                  <a:cubicBezTo>
                    <a:pt x="2316" y="8520"/>
                    <a:pt x="2322" y="8512"/>
                    <a:pt x="2322" y="8503"/>
                  </a:cubicBezTo>
                  <a:cubicBezTo>
                    <a:pt x="1798" y="6896"/>
                    <a:pt x="1001" y="5301"/>
                    <a:pt x="620" y="3646"/>
                  </a:cubicBezTo>
                  <a:cubicBezTo>
                    <a:pt x="477" y="2967"/>
                    <a:pt x="572" y="2277"/>
                    <a:pt x="489" y="1610"/>
                  </a:cubicBezTo>
                  <a:cubicBezTo>
                    <a:pt x="417" y="1062"/>
                    <a:pt x="203" y="526"/>
                    <a:pt x="0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12" name="Google Shape;20512;p28"/>
            <p:cNvSpPr/>
            <p:nvPr/>
          </p:nvSpPr>
          <p:spPr>
            <a:xfrm>
              <a:off x="2002750" y="3026125"/>
              <a:ext cx="138900" cy="129775"/>
            </a:xfrm>
            <a:custGeom>
              <a:avLst/>
              <a:gdLst/>
              <a:ahLst/>
              <a:cxnLst/>
              <a:rect l="l" t="t" r="r" b="b"/>
              <a:pathLst>
                <a:path w="5556" h="5191" extrusionOk="0">
                  <a:moveTo>
                    <a:pt x="12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388" y="785"/>
                    <a:pt x="829" y="1523"/>
                    <a:pt x="1222" y="2273"/>
                  </a:cubicBezTo>
                  <a:cubicBezTo>
                    <a:pt x="1543" y="2833"/>
                    <a:pt x="1805" y="3524"/>
                    <a:pt x="2234" y="4012"/>
                  </a:cubicBezTo>
                  <a:cubicBezTo>
                    <a:pt x="2948" y="4809"/>
                    <a:pt x="4520" y="5036"/>
                    <a:pt x="5532" y="5190"/>
                  </a:cubicBezTo>
                  <a:cubicBezTo>
                    <a:pt x="5544" y="5190"/>
                    <a:pt x="5555" y="5155"/>
                    <a:pt x="5544" y="5155"/>
                  </a:cubicBezTo>
                  <a:cubicBezTo>
                    <a:pt x="4139" y="4809"/>
                    <a:pt x="2650" y="4619"/>
                    <a:pt x="1876" y="3274"/>
                  </a:cubicBezTo>
                  <a:cubicBezTo>
                    <a:pt x="1257" y="2202"/>
                    <a:pt x="686" y="1083"/>
                    <a:pt x="31" y="23"/>
                  </a:cubicBezTo>
                  <a:cubicBezTo>
                    <a:pt x="26" y="7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13" name="Google Shape;20513;p28"/>
            <p:cNvSpPr/>
            <p:nvPr/>
          </p:nvSpPr>
          <p:spPr>
            <a:xfrm>
              <a:off x="2146275" y="3131825"/>
              <a:ext cx="121050" cy="33500"/>
            </a:xfrm>
            <a:custGeom>
              <a:avLst/>
              <a:gdLst/>
              <a:ahLst/>
              <a:cxnLst/>
              <a:rect l="l" t="t" r="r" b="b"/>
              <a:pathLst>
                <a:path w="4842" h="1340" extrusionOk="0">
                  <a:moveTo>
                    <a:pt x="4793" y="0"/>
                  </a:moveTo>
                  <a:cubicBezTo>
                    <a:pt x="4785" y="0"/>
                    <a:pt x="4777" y="3"/>
                    <a:pt x="4767" y="10"/>
                  </a:cubicBezTo>
                  <a:cubicBezTo>
                    <a:pt x="4410" y="189"/>
                    <a:pt x="4029" y="248"/>
                    <a:pt x="3660" y="403"/>
                  </a:cubicBezTo>
                  <a:cubicBezTo>
                    <a:pt x="3339" y="546"/>
                    <a:pt x="3077" y="784"/>
                    <a:pt x="2779" y="927"/>
                  </a:cubicBezTo>
                  <a:cubicBezTo>
                    <a:pt x="2354" y="1134"/>
                    <a:pt x="1887" y="1238"/>
                    <a:pt x="1420" y="1238"/>
                  </a:cubicBezTo>
                  <a:cubicBezTo>
                    <a:pt x="946" y="1238"/>
                    <a:pt x="472" y="1131"/>
                    <a:pt x="41" y="915"/>
                  </a:cubicBezTo>
                  <a:cubicBezTo>
                    <a:pt x="33" y="907"/>
                    <a:pt x="26" y="904"/>
                    <a:pt x="21" y="904"/>
                  </a:cubicBezTo>
                  <a:cubicBezTo>
                    <a:pt x="2" y="904"/>
                    <a:pt x="1" y="944"/>
                    <a:pt x="29" y="962"/>
                  </a:cubicBezTo>
                  <a:cubicBezTo>
                    <a:pt x="467" y="1195"/>
                    <a:pt x="1049" y="1340"/>
                    <a:pt x="1589" y="1340"/>
                  </a:cubicBezTo>
                  <a:cubicBezTo>
                    <a:pt x="1797" y="1340"/>
                    <a:pt x="1999" y="1318"/>
                    <a:pt x="2184" y="1272"/>
                  </a:cubicBezTo>
                  <a:cubicBezTo>
                    <a:pt x="2517" y="1201"/>
                    <a:pt x="2803" y="986"/>
                    <a:pt x="3101" y="820"/>
                  </a:cubicBezTo>
                  <a:cubicBezTo>
                    <a:pt x="3672" y="498"/>
                    <a:pt x="4232" y="343"/>
                    <a:pt x="4803" y="81"/>
                  </a:cubicBezTo>
                  <a:cubicBezTo>
                    <a:pt x="4842" y="53"/>
                    <a:pt x="4826" y="0"/>
                    <a:pt x="4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14" name="Google Shape;20514;p28"/>
            <p:cNvSpPr/>
            <p:nvPr/>
          </p:nvSpPr>
          <p:spPr>
            <a:xfrm>
              <a:off x="2267825" y="3126650"/>
              <a:ext cx="19675" cy="6775"/>
            </a:xfrm>
            <a:custGeom>
              <a:avLst/>
              <a:gdLst/>
              <a:ahLst/>
              <a:cxnLst/>
              <a:rect l="l" t="t" r="r" b="b"/>
              <a:pathLst>
                <a:path w="787" h="271" extrusionOk="0">
                  <a:moveTo>
                    <a:pt x="329" y="1"/>
                  </a:moveTo>
                  <a:cubicBezTo>
                    <a:pt x="220" y="1"/>
                    <a:pt x="102" y="20"/>
                    <a:pt x="25" y="74"/>
                  </a:cubicBezTo>
                  <a:cubicBezTo>
                    <a:pt x="1" y="98"/>
                    <a:pt x="25" y="134"/>
                    <a:pt x="60" y="134"/>
                  </a:cubicBezTo>
                  <a:cubicBezTo>
                    <a:pt x="167" y="134"/>
                    <a:pt x="261" y="114"/>
                    <a:pt x="367" y="114"/>
                  </a:cubicBezTo>
                  <a:cubicBezTo>
                    <a:pt x="402" y="114"/>
                    <a:pt x="438" y="116"/>
                    <a:pt x="477" y="122"/>
                  </a:cubicBezTo>
                  <a:cubicBezTo>
                    <a:pt x="525" y="134"/>
                    <a:pt x="739" y="193"/>
                    <a:pt x="739" y="241"/>
                  </a:cubicBezTo>
                  <a:lnTo>
                    <a:pt x="739" y="253"/>
                  </a:lnTo>
                  <a:cubicBezTo>
                    <a:pt x="751" y="265"/>
                    <a:pt x="757" y="271"/>
                    <a:pt x="763" y="271"/>
                  </a:cubicBezTo>
                  <a:cubicBezTo>
                    <a:pt x="769" y="271"/>
                    <a:pt x="775" y="265"/>
                    <a:pt x="787" y="253"/>
                  </a:cubicBezTo>
                  <a:lnTo>
                    <a:pt x="787" y="241"/>
                  </a:lnTo>
                  <a:cubicBezTo>
                    <a:pt x="775" y="146"/>
                    <a:pt x="751" y="146"/>
                    <a:pt x="679" y="98"/>
                  </a:cubicBezTo>
                  <a:cubicBezTo>
                    <a:pt x="620" y="62"/>
                    <a:pt x="548" y="38"/>
                    <a:pt x="489" y="15"/>
                  </a:cubicBezTo>
                  <a:cubicBezTo>
                    <a:pt x="443" y="6"/>
                    <a:pt x="388" y="1"/>
                    <a:pt x="3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15" name="Google Shape;20515;p28"/>
            <p:cNvSpPr/>
            <p:nvPr/>
          </p:nvSpPr>
          <p:spPr>
            <a:xfrm>
              <a:off x="2303850" y="3070325"/>
              <a:ext cx="38725" cy="61500"/>
            </a:xfrm>
            <a:custGeom>
              <a:avLst/>
              <a:gdLst/>
              <a:ahLst/>
              <a:cxnLst/>
              <a:rect l="l" t="t" r="r" b="b"/>
              <a:pathLst>
                <a:path w="1549" h="2460" extrusionOk="0">
                  <a:moveTo>
                    <a:pt x="1535" y="0"/>
                  </a:moveTo>
                  <a:cubicBezTo>
                    <a:pt x="1531" y="0"/>
                    <a:pt x="1528" y="2"/>
                    <a:pt x="1524" y="5"/>
                  </a:cubicBezTo>
                  <a:cubicBezTo>
                    <a:pt x="1251" y="541"/>
                    <a:pt x="727" y="767"/>
                    <a:pt x="358" y="1196"/>
                  </a:cubicBezTo>
                  <a:cubicBezTo>
                    <a:pt x="60" y="1541"/>
                    <a:pt x="0" y="1970"/>
                    <a:pt x="0" y="2422"/>
                  </a:cubicBezTo>
                  <a:cubicBezTo>
                    <a:pt x="0" y="2448"/>
                    <a:pt x="14" y="2460"/>
                    <a:pt x="27" y="2460"/>
                  </a:cubicBezTo>
                  <a:cubicBezTo>
                    <a:pt x="38" y="2460"/>
                    <a:pt x="48" y="2451"/>
                    <a:pt x="48" y="2434"/>
                  </a:cubicBezTo>
                  <a:cubicBezTo>
                    <a:pt x="84" y="2149"/>
                    <a:pt x="108" y="1851"/>
                    <a:pt x="227" y="1589"/>
                  </a:cubicBezTo>
                  <a:cubicBezTo>
                    <a:pt x="358" y="1267"/>
                    <a:pt x="608" y="1065"/>
                    <a:pt x="870" y="875"/>
                  </a:cubicBezTo>
                  <a:cubicBezTo>
                    <a:pt x="1167" y="636"/>
                    <a:pt x="1441" y="398"/>
                    <a:pt x="1548" y="17"/>
                  </a:cubicBezTo>
                  <a:cubicBezTo>
                    <a:pt x="1548" y="9"/>
                    <a:pt x="1542" y="0"/>
                    <a:pt x="15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16" name="Google Shape;20516;p28"/>
            <p:cNvSpPr/>
            <p:nvPr/>
          </p:nvSpPr>
          <p:spPr>
            <a:xfrm>
              <a:off x="2322050" y="2778575"/>
              <a:ext cx="80350" cy="285150"/>
            </a:xfrm>
            <a:custGeom>
              <a:avLst/>
              <a:gdLst/>
              <a:ahLst/>
              <a:cxnLst/>
              <a:rect l="l" t="t" r="r" b="b"/>
              <a:pathLst>
                <a:path w="3214" h="11406" extrusionOk="0">
                  <a:moveTo>
                    <a:pt x="54" y="1"/>
                  </a:moveTo>
                  <a:cubicBezTo>
                    <a:pt x="30" y="1"/>
                    <a:pt x="1" y="36"/>
                    <a:pt x="11" y="55"/>
                  </a:cubicBezTo>
                  <a:cubicBezTo>
                    <a:pt x="1142" y="1793"/>
                    <a:pt x="2380" y="3770"/>
                    <a:pt x="2785" y="5841"/>
                  </a:cubicBezTo>
                  <a:cubicBezTo>
                    <a:pt x="3190" y="7901"/>
                    <a:pt x="1904" y="9592"/>
                    <a:pt x="1118" y="11378"/>
                  </a:cubicBezTo>
                  <a:cubicBezTo>
                    <a:pt x="1118" y="11386"/>
                    <a:pt x="1129" y="11405"/>
                    <a:pt x="1144" y="11405"/>
                  </a:cubicBezTo>
                  <a:cubicBezTo>
                    <a:pt x="1150" y="11405"/>
                    <a:pt x="1158" y="11401"/>
                    <a:pt x="1165" y="11390"/>
                  </a:cubicBezTo>
                  <a:cubicBezTo>
                    <a:pt x="2035" y="9747"/>
                    <a:pt x="3213" y="7937"/>
                    <a:pt x="2916" y="6008"/>
                  </a:cubicBezTo>
                  <a:cubicBezTo>
                    <a:pt x="2594" y="3948"/>
                    <a:pt x="1392" y="1603"/>
                    <a:pt x="70" y="7"/>
                  </a:cubicBezTo>
                  <a:cubicBezTo>
                    <a:pt x="66" y="3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17" name="Google Shape;20517;p28"/>
            <p:cNvSpPr/>
            <p:nvPr/>
          </p:nvSpPr>
          <p:spPr>
            <a:xfrm>
              <a:off x="2010650" y="2559075"/>
              <a:ext cx="163450" cy="97050"/>
            </a:xfrm>
            <a:custGeom>
              <a:avLst/>
              <a:gdLst/>
              <a:ahLst/>
              <a:cxnLst/>
              <a:rect l="l" t="t" r="r" b="b"/>
              <a:pathLst>
                <a:path w="6538" h="3882" extrusionOk="0">
                  <a:moveTo>
                    <a:pt x="48" y="1"/>
                  </a:moveTo>
                  <a:cubicBezTo>
                    <a:pt x="13" y="1"/>
                    <a:pt x="1" y="24"/>
                    <a:pt x="36" y="36"/>
                  </a:cubicBezTo>
                  <a:cubicBezTo>
                    <a:pt x="1501" y="512"/>
                    <a:pt x="3430" y="893"/>
                    <a:pt x="4513" y="2084"/>
                  </a:cubicBezTo>
                  <a:cubicBezTo>
                    <a:pt x="5216" y="2834"/>
                    <a:pt x="5394" y="3608"/>
                    <a:pt x="6490" y="3882"/>
                  </a:cubicBezTo>
                  <a:cubicBezTo>
                    <a:pt x="6525" y="3882"/>
                    <a:pt x="6537" y="3834"/>
                    <a:pt x="6502" y="3834"/>
                  </a:cubicBezTo>
                  <a:cubicBezTo>
                    <a:pt x="5228" y="3406"/>
                    <a:pt x="4811" y="2025"/>
                    <a:pt x="3644" y="1346"/>
                  </a:cubicBezTo>
                  <a:cubicBezTo>
                    <a:pt x="2537" y="715"/>
                    <a:pt x="1287" y="32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18" name="Google Shape;20518;p28"/>
            <p:cNvSpPr/>
            <p:nvPr/>
          </p:nvSpPr>
          <p:spPr>
            <a:xfrm>
              <a:off x="2175850" y="2662350"/>
              <a:ext cx="135350" cy="88050"/>
            </a:xfrm>
            <a:custGeom>
              <a:avLst/>
              <a:gdLst/>
              <a:ahLst/>
              <a:cxnLst/>
              <a:rect l="l" t="t" r="r" b="b"/>
              <a:pathLst>
                <a:path w="5414" h="3522" extrusionOk="0">
                  <a:moveTo>
                    <a:pt x="13" y="1"/>
                  </a:moveTo>
                  <a:cubicBezTo>
                    <a:pt x="1" y="1"/>
                    <a:pt x="1" y="37"/>
                    <a:pt x="13" y="37"/>
                  </a:cubicBezTo>
                  <a:cubicBezTo>
                    <a:pt x="1001" y="275"/>
                    <a:pt x="2060" y="358"/>
                    <a:pt x="2989" y="751"/>
                  </a:cubicBezTo>
                  <a:cubicBezTo>
                    <a:pt x="4168" y="1227"/>
                    <a:pt x="4966" y="2358"/>
                    <a:pt x="5370" y="3513"/>
                  </a:cubicBezTo>
                  <a:cubicBezTo>
                    <a:pt x="5370" y="3518"/>
                    <a:pt x="5379" y="3521"/>
                    <a:pt x="5387" y="3521"/>
                  </a:cubicBezTo>
                  <a:cubicBezTo>
                    <a:pt x="5400" y="3521"/>
                    <a:pt x="5413" y="3515"/>
                    <a:pt x="5406" y="3501"/>
                  </a:cubicBezTo>
                  <a:cubicBezTo>
                    <a:pt x="5013" y="834"/>
                    <a:pt x="2180" y="33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19" name="Google Shape;20519;p28"/>
            <p:cNvSpPr/>
            <p:nvPr/>
          </p:nvSpPr>
          <p:spPr>
            <a:xfrm>
              <a:off x="2312175" y="2755400"/>
              <a:ext cx="9775" cy="21400"/>
            </a:xfrm>
            <a:custGeom>
              <a:avLst/>
              <a:gdLst/>
              <a:ahLst/>
              <a:cxnLst/>
              <a:rect l="l" t="t" r="r" b="b"/>
              <a:pathLst>
                <a:path w="391" h="856" extrusionOk="0">
                  <a:moveTo>
                    <a:pt x="16" y="1"/>
                  </a:moveTo>
                  <a:cubicBezTo>
                    <a:pt x="8" y="1"/>
                    <a:pt x="1" y="10"/>
                    <a:pt x="1" y="29"/>
                  </a:cubicBezTo>
                  <a:cubicBezTo>
                    <a:pt x="1" y="172"/>
                    <a:pt x="48" y="315"/>
                    <a:pt x="108" y="434"/>
                  </a:cubicBezTo>
                  <a:cubicBezTo>
                    <a:pt x="167" y="577"/>
                    <a:pt x="227" y="732"/>
                    <a:pt x="346" y="851"/>
                  </a:cubicBezTo>
                  <a:cubicBezTo>
                    <a:pt x="352" y="854"/>
                    <a:pt x="359" y="856"/>
                    <a:pt x="364" y="856"/>
                  </a:cubicBezTo>
                  <a:cubicBezTo>
                    <a:pt x="380" y="856"/>
                    <a:pt x="390" y="845"/>
                    <a:pt x="382" y="827"/>
                  </a:cubicBezTo>
                  <a:cubicBezTo>
                    <a:pt x="346" y="696"/>
                    <a:pt x="275" y="577"/>
                    <a:pt x="239" y="446"/>
                  </a:cubicBezTo>
                  <a:cubicBezTo>
                    <a:pt x="186" y="310"/>
                    <a:pt x="143" y="173"/>
                    <a:pt x="77" y="62"/>
                  </a:cubicBezTo>
                  <a:lnTo>
                    <a:pt x="77" y="62"/>
                  </a:lnTo>
                  <a:cubicBezTo>
                    <a:pt x="76" y="56"/>
                    <a:pt x="75" y="49"/>
                    <a:pt x="72" y="41"/>
                  </a:cubicBezTo>
                  <a:lnTo>
                    <a:pt x="58" y="32"/>
                  </a:lnTo>
                  <a:lnTo>
                    <a:pt x="58" y="32"/>
                  </a:lnTo>
                  <a:cubicBezTo>
                    <a:pt x="55" y="27"/>
                    <a:pt x="52" y="22"/>
                    <a:pt x="48" y="18"/>
                  </a:cubicBezTo>
                  <a:cubicBezTo>
                    <a:pt x="47" y="19"/>
                    <a:pt x="45" y="21"/>
                    <a:pt x="43" y="22"/>
                  </a:cubicBezTo>
                  <a:lnTo>
                    <a:pt x="43" y="22"/>
                  </a:lnTo>
                  <a:lnTo>
                    <a:pt x="36" y="18"/>
                  </a:lnTo>
                  <a:cubicBezTo>
                    <a:pt x="31" y="7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20" name="Google Shape;20520;p28"/>
            <p:cNvSpPr/>
            <p:nvPr/>
          </p:nvSpPr>
          <p:spPr>
            <a:xfrm>
              <a:off x="2078825" y="2701350"/>
              <a:ext cx="14375" cy="35025"/>
            </a:xfrm>
            <a:custGeom>
              <a:avLst/>
              <a:gdLst/>
              <a:ahLst/>
              <a:cxnLst/>
              <a:rect l="l" t="t" r="r" b="b"/>
              <a:pathLst>
                <a:path w="575" h="1401" extrusionOk="0">
                  <a:moveTo>
                    <a:pt x="0" y="1"/>
                  </a:moveTo>
                  <a:lnTo>
                    <a:pt x="0" y="1"/>
                  </a:lnTo>
                  <a:cubicBezTo>
                    <a:pt x="60" y="227"/>
                    <a:pt x="179" y="417"/>
                    <a:pt x="250" y="644"/>
                  </a:cubicBezTo>
                  <a:cubicBezTo>
                    <a:pt x="357" y="882"/>
                    <a:pt x="429" y="1132"/>
                    <a:pt x="536" y="1394"/>
                  </a:cubicBezTo>
                  <a:cubicBezTo>
                    <a:pt x="540" y="1398"/>
                    <a:pt x="548" y="1401"/>
                    <a:pt x="555" y="1401"/>
                  </a:cubicBezTo>
                  <a:cubicBezTo>
                    <a:pt x="566" y="1401"/>
                    <a:pt x="575" y="1393"/>
                    <a:pt x="560" y="1370"/>
                  </a:cubicBezTo>
                  <a:cubicBezTo>
                    <a:pt x="453" y="929"/>
                    <a:pt x="262" y="39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21" name="Google Shape;20521;p28"/>
            <p:cNvSpPr/>
            <p:nvPr/>
          </p:nvSpPr>
          <p:spPr>
            <a:xfrm>
              <a:off x="2074050" y="2697775"/>
              <a:ext cx="25925" cy="58575"/>
            </a:xfrm>
            <a:custGeom>
              <a:avLst/>
              <a:gdLst/>
              <a:ahLst/>
              <a:cxnLst/>
              <a:rect l="l" t="t" r="r" b="b"/>
              <a:pathLst>
                <a:path w="1037" h="2343" extrusionOk="0">
                  <a:moveTo>
                    <a:pt x="25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22" y="787"/>
                    <a:pt x="620" y="1596"/>
                    <a:pt x="989" y="2334"/>
                  </a:cubicBezTo>
                  <a:cubicBezTo>
                    <a:pt x="999" y="2339"/>
                    <a:pt x="1009" y="2342"/>
                    <a:pt x="1017" y="2342"/>
                  </a:cubicBezTo>
                  <a:cubicBezTo>
                    <a:pt x="1028" y="2342"/>
                    <a:pt x="1037" y="2336"/>
                    <a:pt x="1037" y="2323"/>
                  </a:cubicBezTo>
                  <a:cubicBezTo>
                    <a:pt x="834" y="1513"/>
                    <a:pt x="429" y="715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22" name="Google Shape;20522;p28"/>
            <p:cNvSpPr/>
            <p:nvPr/>
          </p:nvSpPr>
          <p:spPr>
            <a:xfrm>
              <a:off x="2090725" y="2615175"/>
              <a:ext cx="32775" cy="124000"/>
            </a:xfrm>
            <a:custGeom>
              <a:avLst/>
              <a:gdLst/>
              <a:ahLst/>
              <a:cxnLst/>
              <a:rect l="l" t="t" r="r" b="b"/>
              <a:pathLst>
                <a:path w="1311" h="4960" extrusionOk="0">
                  <a:moveTo>
                    <a:pt x="1263" y="1"/>
                  </a:moveTo>
                  <a:cubicBezTo>
                    <a:pt x="1257" y="1"/>
                    <a:pt x="1251" y="7"/>
                    <a:pt x="1251" y="19"/>
                  </a:cubicBezTo>
                  <a:cubicBezTo>
                    <a:pt x="1191" y="1055"/>
                    <a:pt x="953" y="1983"/>
                    <a:pt x="548" y="2936"/>
                  </a:cubicBezTo>
                  <a:cubicBezTo>
                    <a:pt x="251" y="3591"/>
                    <a:pt x="1" y="4245"/>
                    <a:pt x="179" y="4960"/>
                  </a:cubicBezTo>
                  <a:cubicBezTo>
                    <a:pt x="84" y="3864"/>
                    <a:pt x="643" y="3067"/>
                    <a:pt x="977" y="2078"/>
                  </a:cubicBezTo>
                  <a:cubicBezTo>
                    <a:pt x="1203" y="1412"/>
                    <a:pt x="1310" y="709"/>
                    <a:pt x="1274" y="19"/>
                  </a:cubicBezTo>
                  <a:cubicBezTo>
                    <a:pt x="1274" y="7"/>
                    <a:pt x="1269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23" name="Google Shape;20523;p28"/>
            <p:cNvSpPr/>
            <p:nvPr/>
          </p:nvSpPr>
          <p:spPr>
            <a:xfrm>
              <a:off x="2077675" y="2608475"/>
              <a:ext cx="34200" cy="100125"/>
            </a:xfrm>
            <a:custGeom>
              <a:avLst/>
              <a:gdLst/>
              <a:ahLst/>
              <a:cxnLst/>
              <a:rect l="l" t="t" r="r" b="b"/>
              <a:pathLst>
                <a:path w="1368" h="4005" extrusionOk="0">
                  <a:moveTo>
                    <a:pt x="1368" y="1"/>
                  </a:moveTo>
                  <a:cubicBezTo>
                    <a:pt x="963" y="1323"/>
                    <a:pt x="832" y="2811"/>
                    <a:pt x="11" y="3978"/>
                  </a:cubicBezTo>
                  <a:cubicBezTo>
                    <a:pt x="1" y="3987"/>
                    <a:pt x="22" y="4005"/>
                    <a:pt x="37" y="4005"/>
                  </a:cubicBezTo>
                  <a:cubicBezTo>
                    <a:pt x="41" y="4005"/>
                    <a:pt x="44" y="4004"/>
                    <a:pt x="46" y="4001"/>
                  </a:cubicBezTo>
                  <a:cubicBezTo>
                    <a:pt x="487" y="3537"/>
                    <a:pt x="665" y="2906"/>
                    <a:pt x="820" y="2287"/>
                  </a:cubicBezTo>
                  <a:cubicBezTo>
                    <a:pt x="1011" y="1525"/>
                    <a:pt x="1225" y="775"/>
                    <a:pt x="13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24" name="Google Shape;20524;p28"/>
            <p:cNvSpPr/>
            <p:nvPr/>
          </p:nvSpPr>
          <p:spPr>
            <a:xfrm>
              <a:off x="2071825" y="2609525"/>
              <a:ext cx="25475" cy="88500"/>
            </a:xfrm>
            <a:custGeom>
              <a:avLst/>
              <a:gdLst/>
              <a:ahLst/>
              <a:cxnLst/>
              <a:rect l="l" t="t" r="r" b="b"/>
              <a:pathLst>
                <a:path w="1019" h="3540" extrusionOk="0">
                  <a:moveTo>
                    <a:pt x="965" y="1"/>
                  </a:moveTo>
                  <a:cubicBezTo>
                    <a:pt x="956" y="1"/>
                    <a:pt x="947" y="7"/>
                    <a:pt x="947" y="18"/>
                  </a:cubicBezTo>
                  <a:cubicBezTo>
                    <a:pt x="804" y="1257"/>
                    <a:pt x="423" y="2388"/>
                    <a:pt x="6" y="3531"/>
                  </a:cubicBezTo>
                  <a:cubicBezTo>
                    <a:pt x="483" y="2471"/>
                    <a:pt x="1018" y="1197"/>
                    <a:pt x="983" y="18"/>
                  </a:cubicBezTo>
                  <a:cubicBezTo>
                    <a:pt x="983" y="7"/>
                    <a:pt x="974" y="1"/>
                    <a:pt x="965" y="1"/>
                  </a:cubicBezTo>
                  <a:close/>
                  <a:moveTo>
                    <a:pt x="6" y="3531"/>
                  </a:moveTo>
                  <a:lnTo>
                    <a:pt x="6" y="3531"/>
                  </a:lnTo>
                  <a:cubicBezTo>
                    <a:pt x="0" y="3537"/>
                    <a:pt x="0" y="3540"/>
                    <a:pt x="2" y="3540"/>
                  </a:cubicBezTo>
                  <a:cubicBezTo>
                    <a:pt x="3" y="3540"/>
                    <a:pt x="6" y="3537"/>
                    <a:pt x="6" y="35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25" name="Google Shape;20525;p28"/>
            <p:cNvSpPr/>
            <p:nvPr/>
          </p:nvSpPr>
          <p:spPr>
            <a:xfrm>
              <a:off x="2065725" y="2598700"/>
              <a:ext cx="24725" cy="75300"/>
            </a:xfrm>
            <a:custGeom>
              <a:avLst/>
              <a:gdLst/>
              <a:ahLst/>
              <a:cxnLst/>
              <a:rect l="l" t="t" r="r" b="b"/>
              <a:pathLst>
                <a:path w="989" h="3012" extrusionOk="0">
                  <a:moveTo>
                    <a:pt x="968" y="0"/>
                  </a:moveTo>
                  <a:cubicBezTo>
                    <a:pt x="960" y="0"/>
                    <a:pt x="953" y="7"/>
                    <a:pt x="953" y="23"/>
                  </a:cubicBezTo>
                  <a:cubicBezTo>
                    <a:pt x="655" y="1035"/>
                    <a:pt x="369" y="2011"/>
                    <a:pt x="0" y="3011"/>
                  </a:cubicBezTo>
                  <a:lnTo>
                    <a:pt x="12" y="3011"/>
                  </a:lnTo>
                  <a:cubicBezTo>
                    <a:pt x="477" y="2106"/>
                    <a:pt x="846" y="1035"/>
                    <a:pt x="989" y="23"/>
                  </a:cubicBezTo>
                  <a:cubicBezTo>
                    <a:pt x="989" y="10"/>
                    <a:pt x="978" y="0"/>
                    <a:pt x="9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26" name="Google Shape;20526;p28"/>
            <p:cNvSpPr/>
            <p:nvPr/>
          </p:nvSpPr>
          <p:spPr>
            <a:xfrm>
              <a:off x="2055600" y="2590800"/>
              <a:ext cx="26525" cy="70400"/>
            </a:xfrm>
            <a:custGeom>
              <a:avLst/>
              <a:gdLst/>
              <a:ahLst/>
              <a:cxnLst/>
              <a:rect l="l" t="t" r="r" b="b"/>
              <a:pathLst>
                <a:path w="1061" h="2816" extrusionOk="0">
                  <a:moveTo>
                    <a:pt x="1041" y="1"/>
                  </a:moveTo>
                  <a:cubicBezTo>
                    <a:pt x="1038" y="1"/>
                    <a:pt x="1036" y="2"/>
                    <a:pt x="1036" y="5"/>
                  </a:cubicBezTo>
                  <a:cubicBezTo>
                    <a:pt x="703" y="946"/>
                    <a:pt x="382" y="1887"/>
                    <a:pt x="1" y="2803"/>
                  </a:cubicBezTo>
                  <a:cubicBezTo>
                    <a:pt x="1" y="2815"/>
                    <a:pt x="24" y="2815"/>
                    <a:pt x="24" y="2815"/>
                  </a:cubicBezTo>
                  <a:cubicBezTo>
                    <a:pt x="465" y="1946"/>
                    <a:pt x="834" y="970"/>
                    <a:pt x="1060" y="17"/>
                  </a:cubicBezTo>
                  <a:cubicBezTo>
                    <a:pt x="1060" y="9"/>
                    <a:pt x="1048" y="1"/>
                    <a:pt x="10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27" name="Google Shape;20527;p28"/>
            <p:cNvSpPr/>
            <p:nvPr/>
          </p:nvSpPr>
          <p:spPr>
            <a:xfrm>
              <a:off x="2113650" y="2673225"/>
              <a:ext cx="35450" cy="123325"/>
            </a:xfrm>
            <a:custGeom>
              <a:avLst/>
              <a:gdLst/>
              <a:ahLst/>
              <a:cxnLst/>
              <a:rect l="l" t="t" r="r" b="b"/>
              <a:pathLst>
                <a:path w="1418" h="4933" extrusionOk="0">
                  <a:moveTo>
                    <a:pt x="1048" y="1"/>
                  </a:moveTo>
                  <a:cubicBezTo>
                    <a:pt x="1042" y="1"/>
                    <a:pt x="1036" y="7"/>
                    <a:pt x="1036" y="18"/>
                  </a:cubicBezTo>
                  <a:cubicBezTo>
                    <a:pt x="1119" y="935"/>
                    <a:pt x="953" y="1745"/>
                    <a:pt x="691" y="2638"/>
                  </a:cubicBezTo>
                  <a:cubicBezTo>
                    <a:pt x="584" y="2995"/>
                    <a:pt x="477" y="3328"/>
                    <a:pt x="381" y="3686"/>
                  </a:cubicBezTo>
                  <a:cubicBezTo>
                    <a:pt x="322" y="3900"/>
                    <a:pt x="262" y="4090"/>
                    <a:pt x="203" y="4305"/>
                  </a:cubicBezTo>
                  <a:cubicBezTo>
                    <a:pt x="227" y="4495"/>
                    <a:pt x="167" y="4638"/>
                    <a:pt x="0" y="4721"/>
                  </a:cubicBezTo>
                  <a:cubicBezTo>
                    <a:pt x="24" y="4793"/>
                    <a:pt x="36" y="4864"/>
                    <a:pt x="48" y="4924"/>
                  </a:cubicBezTo>
                  <a:cubicBezTo>
                    <a:pt x="48" y="4930"/>
                    <a:pt x="57" y="4933"/>
                    <a:pt x="66" y="4933"/>
                  </a:cubicBezTo>
                  <a:cubicBezTo>
                    <a:pt x="75" y="4933"/>
                    <a:pt x="84" y="4930"/>
                    <a:pt x="84" y="4924"/>
                  </a:cubicBezTo>
                  <a:cubicBezTo>
                    <a:pt x="596" y="3435"/>
                    <a:pt x="1417" y="1602"/>
                    <a:pt x="1060" y="18"/>
                  </a:cubicBezTo>
                  <a:cubicBezTo>
                    <a:pt x="1060" y="7"/>
                    <a:pt x="1054" y="1"/>
                    <a:pt x="1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28" name="Google Shape;20528;p28"/>
            <p:cNvSpPr/>
            <p:nvPr/>
          </p:nvSpPr>
          <p:spPr>
            <a:xfrm>
              <a:off x="2134475" y="2642425"/>
              <a:ext cx="7175" cy="26475"/>
            </a:xfrm>
            <a:custGeom>
              <a:avLst/>
              <a:gdLst/>
              <a:ahLst/>
              <a:cxnLst/>
              <a:rect l="l" t="t" r="r" b="b"/>
              <a:pathLst>
                <a:path w="287" h="1059" extrusionOk="0">
                  <a:moveTo>
                    <a:pt x="275" y="0"/>
                  </a:moveTo>
                  <a:cubicBezTo>
                    <a:pt x="48" y="298"/>
                    <a:pt x="1" y="715"/>
                    <a:pt x="179" y="1048"/>
                  </a:cubicBezTo>
                  <a:cubicBezTo>
                    <a:pt x="187" y="1055"/>
                    <a:pt x="193" y="1058"/>
                    <a:pt x="198" y="1058"/>
                  </a:cubicBezTo>
                  <a:cubicBezTo>
                    <a:pt x="209" y="1058"/>
                    <a:pt x="215" y="1044"/>
                    <a:pt x="215" y="1036"/>
                  </a:cubicBezTo>
                  <a:cubicBezTo>
                    <a:pt x="96" y="679"/>
                    <a:pt x="108" y="334"/>
                    <a:pt x="286" y="12"/>
                  </a:cubicBezTo>
                  <a:cubicBezTo>
                    <a:pt x="286" y="0"/>
                    <a:pt x="275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29" name="Google Shape;20529;p28"/>
            <p:cNvSpPr/>
            <p:nvPr/>
          </p:nvSpPr>
          <p:spPr>
            <a:xfrm>
              <a:off x="2124950" y="2658000"/>
              <a:ext cx="37400" cy="162225"/>
            </a:xfrm>
            <a:custGeom>
              <a:avLst/>
              <a:gdLst/>
              <a:ahLst/>
              <a:cxnLst/>
              <a:rect l="l" t="t" r="r" b="b"/>
              <a:pathLst>
                <a:path w="1496" h="6489" extrusionOk="0">
                  <a:moveTo>
                    <a:pt x="1490" y="0"/>
                  </a:moveTo>
                  <a:cubicBezTo>
                    <a:pt x="1487" y="0"/>
                    <a:pt x="1482" y="3"/>
                    <a:pt x="1477" y="8"/>
                  </a:cubicBezTo>
                  <a:cubicBezTo>
                    <a:pt x="1037" y="1235"/>
                    <a:pt x="1358" y="2366"/>
                    <a:pt x="1132" y="3604"/>
                  </a:cubicBezTo>
                  <a:cubicBezTo>
                    <a:pt x="965" y="4461"/>
                    <a:pt x="1" y="5604"/>
                    <a:pt x="251" y="6473"/>
                  </a:cubicBezTo>
                  <a:cubicBezTo>
                    <a:pt x="256" y="6483"/>
                    <a:pt x="267" y="6489"/>
                    <a:pt x="277" y="6489"/>
                  </a:cubicBezTo>
                  <a:cubicBezTo>
                    <a:pt x="292" y="6489"/>
                    <a:pt x="305" y="6477"/>
                    <a:pt x="298" y="6450"/>
                  </a:cubicBezTo>
                  <a:cubicBezTo>
                    <a:pt x="132" y="5533"/>
                    <a:pt x="1096" y="4390"/>
                    <a:pt x="1239" y="3449"/>
                  </a:cubicBezTo>
                  <a:cubicBezTo>
                    <a:pt x="1418" y="2282"/>
                    <a:pt x="1179" y="1199"/>
                    <a:pt x="1489" y="20"/>
                  </a:cubicBezTo>
                  <a:cubicBezTo>
                    <a:pt x="1496" y="6"/>
                    <a:pt x="1495" y="0"/>
                    <a:pt x="14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30" name="Google Shape;20530;p28"/>
            <p:cNvSpPr/>
            <p:nvPr/>
          </p:nvSpPr>
          <p:spPr>
            <a:xfrm>
              <a:off x="2135375" y="2675325"/>
              <a:ext cx="43775" cy="158425"/>
            </a:xfrm>
            <a:custGeom>
              <a:avLst/>
              <a:gdLst/>
              <a:ahLst/>
              <a:cxnLst/>
              <a:rect l="l" t="t" r="r" b="b"/>
              <a:pathLst>
                <a:path w="1751" h="6337" extrusionOk="0">
                  <a:moveTo>
                    <a:pt x="1692" y="1"/>
                  </a:moveTo>
                  <a:cubicBezTo>
                    <a:pt x="1687" y="1"/>
                    <a:pt x="1683" y="2"/>
                    <a:pt x="1679" y="6"/>
                  </a:cubicBezTo>
                  <a:cubicBezTo>
                    <a:pt x="1096" y="1077"/>
                    <a:pt x="1679" y="2351"/>
                    <a:pt x="1251" y="3482"/>
                  </a:cubicBezTo>
                  <a:cubicBezTo>
                    <a:pt x="858" y="4471"/>
                    <a:pt x="0" y="5209"/>
                    <a:pt x="60" y="6328"/>
                  </a:cubicBezTo>
                  <a:cubicBezTo>
                    <a:pt x="227" y="5149"/>
                    <a:pt x="1084" y="4364"/>
                    <a:pt x="1429" y="3268"/>
                  </a:cubicBezTo>
                  <a:cubicBezTo>
                    <a:pt x="1751" y="2197"/>
                    <a:pt x="1322" y="1089"/>
                    <a:pt x="1715" y="18"/>
                  </a:cubicBezTo>
                  <a:cubicBezTo>
                    <a:pt x="1715" y="9"/>
                    <a:pt x="1703" y="1"/>
                    <a:pt x="1692" y="1"/>
                  </a:cubicBezTo>
                  <a:close/>
                  <a:moveTo>
                    <a:pt x="60" y="6328"/>
                  </a:moveTo>
                  <a:cubicBezTo>
                    <a:pt x="54" y="6334"/>
                    <a:pt x="54" y="6337"/>
                    <a:pt x="56" y="6337"/>
                  </a:cubicBezTo>
                  <a:cubicBezTo>
                    <a:pt x="57" y="6337"/>
                    <a:pt x="60" y="6334"/>
                    <a:pt x="60" y="632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31" name="Google Shape;20531;p28"/>
            <p:cNvSpPr/>
            <p:nvPr/>
          </p:nvSpPr>
          <p:spPr>
            <a:xfrm>
              <a:off x="2174675" y="2664900"/>
              <a:ext cx="13800" cy="28975"/>
            </a:xfrm>
            <a:custGeom>
              <a:avLst/>
              <a:gdLst/>
              <a:ahLst/>
              <a:cxnLst/>
              <a:rect l="l" t="t" r="r" b="b"/>
              <a:pathLst>
                <a:path w="552" h="1159" extrusionOk="0">
                  <a:moveTo>
                    <a:pt x="541" y="1"/>
                  </a:moveTo>
                  <a:cubicBezTo>
                    <a:pt x="538" y="1"/>
                    <a:pt x="536" y="2"/>
                    <a:pt x="536" y="6"/>
                  </a:cubicBezTo>
                  <a:cubicBezTo>
                    <a:pt x="552" y="6"/>
                    <a:pt x="546" y="1"/>
                    <a:pt x="541" y="1"/>
                  </a:cubicBezTo>
                  <a:close/>
                  <a:moveTo>
                    <a:pt x="536" y="6"/>
                  </a:moveTo>
                  <a:lnTo>
                    <a:pt x="536" y="6"/>
                  </a:lnTo>
                  <a:cubicBezTo>
                    <a:pt x="262" y="256"/>
                    <a:pt x="0" y="768"/>
                    <a:pt x="60" y="1149"/>
                  </a:cubicBezTo>
                  <a:cubicBezTo>
                    <a:pt x="60" y="1155"/>
                    <a:pt x="69" y="1158"/>
                    <a:pt x="77" y="1158"/>
                  </a:cubicBezTo>
                  <a:cubicBezTo>
                    <a:pt x="86" y="1158"/>
                    <a:pt x="95" y="1155"/>
                    <a:pt x="95" y="1149"/>
                  </a:cubicBezTo>
                  <a:cubicBezTo>
                    <a:pt x="155" y="959"/>
                    <a:pt x="155" y="756"/>
                    <a:pt x="226" y="566"/>
                  </a:cubicBezTo>
                  <a:cubicBezTo>
                    <a:pt x="298" y="363"/>
                    <a:pt x="417" y="197"/>
                    <a:pt x="53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32" name="Google Shape;20532;p28"/>
            <p:cNvSpPr/>
            <p:nvPr/>
          </p:nvSpPr>
          <p:spPr>
            <a:xfrm>
              <a:off x="2182100" y="2666500"/>
              <a:ext cx="8850" cy="22300"/>
            </a:xfrm>
            <a:custGeom>
              <a:avLst/>
              <a:gdLst/>
              <a:ahLst/>
              <a:cxnLst/>
              <a:rect l="l" t="t" r="r" b="b"/>
              <a:pathLst>
                <a:path w="354" h="892" extrusionOk="0">
                  <a:moveTo>
                    <a:pt x="338" y="1"/>
                  </a:moveTo>
                  <a:cubicBezTo>
                    <a:pt x="333" y="1"/>
                    <a:pt x="327" y="4"/>
                    <a:pt x="322" y="14"/>
                  </a:cubicBezTo>
                  <a:cubicBezTo>
                    <a:pt x="239" y="145"/>
                    <a:pt x="179" y="299"/>
                    <a:pt x="120" y="466"/>
                  </a:cubicBezTo>
                  <a:cubicBezTo>
                    <a:pt x="84" y="597"/>
                    <a:pt x="1" y="740"/>
                    <a:pt x="25" y="883"/>
                  </a:cubicBezTo>
                  <a:cubicBezTo>
                    <a:pt x="25" y="889"/>
                    <a:pt x="28" y="892"/>
                    <a:pt x="32" y="892"/>
                  </a:cubicBezTo>
                  <a:cubicBezTo>
                    <a:pt x="36" y="892"/>
                    <a:pt x="42" y="889"/>
                    <a:pt x="48" y="883"/>
                  </a:cubicBezTo>
                  <a:cubicBezTo>
                    <a:pt x="120" y="776"/>
                    <a:pt x="144" y="597"/>
                    <a:pt x="179" y="478"/>
                  </a:cubicBezTo>
                  <a:cubicBezTo>
                    <a:pt x="227" y="323"/>
                    <a:pt x="286" y="180"/>
                    <a:pt x="346" y="25"/>
                  </a:cubicBezTo>
                  <a:cubicBezTo>
                    <a:pt x="353" y="11"/>
                    <a:pt x="347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33" name="Google Shape;20533;p28"/>
            <p:cNvSpPr/>
            <p:nvPr/>
          </p:nvSpPr>
          <p:spPr>
            <a:xfrm>
              <a:off x="2187175" y="2663850"/>
              <a:ext cx="9850" cy="23350"/>
            </a:xfrm>
            <a:custGeom>
              <a:avLst/>
              <a:gdLst/>
              <a:ahLst/>
              <a:cxnLst/>
              <a:rect l="l" t="t" r="r" b="b"/>
              <a:pathLst>
                <a:path w="394" h="934" extrusionOk="0">
                  <a:moveTo>
                    <a:pt x="373" y="0"/>
                  </a:moveTo>
                  <a:cubicBezTo>
                    <a:pt x="367" y="0"/>
                    <a:pt x="362" y="4"/>
                    <a:pt x="357" y="12"/>
                  </a:cubicBezTo>
                  <a:cubicBezTo>
                    <a:pt x="274" y="167"/>
                    <a:pt x="203" y="334"/>
                    <a:pt x="143" y="477"/>
                  </a:cubicBezTo>
                  <a:cubicBezTo>
                    <a:pt x="83" y="608"/>
                    <a:pt x="12" y="763"/>
                    <a:pt x="0" y="905"/>
                  </a:cubicBezTo>
                  <a:cubicBezTo>
                    <a:pt x="0" y="923"/>
                    <a:pt x="13" y="934"/>
                    <a:pt x="24" y="934"/>
                  </a:cubicBezTo>
                  <a:cubicBezTo>
                    <a:pt x="29" y="934"/>
                    <a:pt x="33" y="932"/>
                    <a:pt x="36" y="929"/>
                  </a:cubicBezTo>
                  <a:cubicBezTo>
                    <a:pt x="131" y="810"/>
                    <a:pt x="179" y="643"/>
                    <a:pt x="238" y="512"/>
                  </a:cubicBezTo>
                  <a:cubicBezTo>
                    <a:pt x="286" y="346"/>
                    <a:pt x="345" y="191"/>
                    <a:pt x="393" y="36"/>
                  </a:cubicBezTo>
                  <a:cubicBezTo>
                    <a:pt x="393" y="13"/>
                    <a:pt x="383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34" name="Google Shape;20534;p28"/>
            <p:cNvSpPr/>
            <p:nvPr/>
          </p:nvSpPr>
          <p:spPr>
            <a:xfrm>
              <a:off x="2153950" y="2676950"/>
              <a:ext cx="57350" cy="180775"/>
            </a:xfrm>
            <a:custGeom>
              <a:avLst/>
              <a:gdLst/>
              <a:ahLst/>
              <a:cxnLst/>
              <a:rect l="l" t="t" r="r" b="b"/>
              <a:pathLst>
                <a:path w="2294" h="7231" extrusionOk="0">
                  <a:moveTo>
                    <a:pt x="2294" y="0"/>
                  </a:moveTo>
                  <a:cubicBezTo>
                    <a:pt x="1710" y="1239"/>
                    <a:pt x="1698" y="2620"/>
                    <a:pt x="1234" y="3894"/>
                  </a:cubicBezTo>
                  <a:cubicBezTo>
                    <a:pt x="829" y="5013"/>
                    <a:pt x="210" y="6013"/>
                    <a:pt x="8" y="7192"/>
                  </a:cubicBezTo>
                  <a:cubicBezTo>
                    <a:pt x="0" y="7213"/>
                    <a:pt x="32" y="7230"/>
                    <a:pt x="58" y="7230"/>
                  </a:cubicBezTo>
                  <a:cubicBezTo>
                    <a:pt x="76" y="7230"/>
                    <a:pt x="91" y="7223"/>
                    <a:pt x="91" y="7204"/>
                  </a:cubicBezTo>
                  <a:cubicBezTo>
                    <a:pt x="329" y="5918"/>
                    <a:pt x="1020" y="4846"/>
                    <a:pt x="1401" y="3632"/>
                  </a:cubicBezTo>
                  <a:cubicBezTo>
                    <a:pt x="1782" y="2429"/>
                    <a:pt x="1817" y="1155"/>
                    <a:pt x="2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35" name="Google Shape;20535;p28"/>
            <p:cNvSpPr/>
            <p:nvPr/>
          </p:nvSpPr>
          <p:spPr>
            <a:xfrm>
              <a:off x="2161375" y="2741125"/>
              <a:ext cx="57875" cy="130825"/>
            </a:xfrm>
            <a:custGeom>
              <a:avLst/>
              <a:gdLst/>
              <a:ahLst/>
              <a:cxnLst/>
              <a:rect l="l" t="t" r="r" b="b"/>
              <a:pathLst>
                <a:path w="2315" h="5233" extrusionOk="0">
                  <a:moveTo>
                    <a:pt x="2290" y="0"/>
                  </a:moveTo>
                  <a:cubicBezTo>
                    <a:pt x="2284" y="0"/>
                    <a:pt x="2277" y="2"/>
                    <a:pt x="2270" y="5"/>
                  </a:cubicBezTo>
                  <a:cubicBezTo>
                    <a:pt x="1699" y="815"/>
                    <a:pt x="1711" y="1862"/>
                    <a:pt x="1199" y="2720"/>
                  </a:cubicBezTo>
                  <a:cubicBezTo>
                    <a:pt x="711" y="3565"/>
                    <a:pt x="223" y="4232"/>
                    <a:pt x="8" y="5196"/>
                  </a:cubicBezTo>
                  <a:cubicBezTo>
                    <a:pt x="1" y="5219"/>
                    <a:pt x="18" y="5232"/>
                    <a:pt x="31" y="5232"/>
                  </a:cubicBezTo>
                  <a:cubicBezTo>
                    <a:pt x="38" y="5232"/>
                    <a:pt x="44" y="5228"/>
                    <a:pt x="44" y="5220"/>
                  </a:cubicBezTo>
                  <a:cubicBezTo>
                    <a:pt x="330" y="4172"/>
                    <a:pt x="949" y="3446"/>
                    <a:pt x="1425" y="2505"/>
                  </a:cubicBezTo>
                  <a:cubicBezTo>
                    <a:pt x="1830" y="1720"/>
                    <a:pt x="1889" y="815"/>
                    <a:pt x="2306" y="17"/>
                  </a:cubicBezTo>
                  <a:cubicBezTo>
                    <a:pt x="2315" y="9"/>
                    <a:pt x="2305" y="0"/>
                    <a:pt x="22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36" name="Google Shape;20536;p28"/>
            <p:cNvSpPr/>
            <p:nvPr/>
          </p:nvSpPr>
          <p:spPr>
            <a:xfrm>
              <a:off x="2220800" y="2680400"/>
              <a:ext cx="20575" cy="54125"/>
            </a:xfrm>
            <a:custGeom>
              <a:avLst/>
              <a:gdLst/>
              <a:ahLst/>
              <a:cxnLst/>
              <a:rect l="l" t="t" r="r" b="b"/>
              <a:pathLst>
                <a:path w="823" h="2165" extrusionOk="0">
                  <a:moveTo>
                    <a:pt x="808" y="1"/>
                  </a:moveTo>
                  <a:cubicBezTo>
                    <a:pt x="805" y="1"/>
                    <a:pt x="801" y="2"/>
                    <a:pt x="798" y="5"/>
                  </a:cubicBezTo>
                  <a:cubicBezTo>
                    <a:pt x="465" y="660"/>
                    <a:pt x="179" y="1422"/>
                    <a:pt x="1" y="2136"/>
                  </a:cubicBezTo>
                  <a:cubicBezTo>
                    <a:pt x="1" y="2156"/>
                    <a:pt x="8" y="2165"/>
                    <a:pt x="16" y="2165"/>
                  </a:cubicBezTo>
                  <a:cubicBezTo>
                    <a:pt x="23" y="2165"/>
                    <a:pt x="31" y="2159"/>
                    <a:pt x="36" y="2148"/>
                  </a:cubicBezTo>
                  <a:cubicBezTo>
                    <a:pt x="179" y="1815"/>
                    <a:pt x="286" y="1434"/>
                    <a:pt x="417" y="1077"/>
                  </a:cubicBezTo>
                  <a:cubicBezTo>
                    <a:pt x="560" y="720"/>
                    <a:pt x="703" y="386"/>
                    <a:pt x="822" y="29"/>
                  </a:cubicBezTo>
                  <a:cubicBezTo>
                    <a:pt x="822" y="12"/>
                    <a:pt x="816" y="1"/>
                    <a:pt x="8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37" name="Google Shape;20537;p28"/>
            <p:cNvSpPr/>
            <p:nvPr/>
          </p:nvSpPr>
          <p:spPr>
            <a:xfrm>
              <a:off x="2233975" y="2677125"/>
              <a:ext cx="19200" cy="28975"/>
            </a:xfrm>
            <a:custGeom>
              <a:avLst/>
              <a:gdLst/>
              <a:ahLst/>
              <a:cxnLst/>
              <a:rect l="l" t="t" r="r" b="b"/>
              <a:pathLst>
                <a:path w="768" h="1159" extrusionOk="0">
                  <a:moveTo>
                    <a:pt x="757" y="0"/>
                  </a:moveTo>
                  <a:cubicBezTo>
                    <a:pt x="754" y="0"/>
                    <a:pt x="751" y="2"/>
                    <a:pt x="748" y="5"/>
                  </a:cubicBezTo>
                  <a:cubicBezTo>
                    <a:pt x="462" y="339"/>
                    <a:pt x="200" y="732"/>
                    <a:pt x="9" y="1124"/>
                  </a:cubicBezTo>
                  <a:cubicBezTo>
                    <a:pt x="1" y="1141"/>
                    <a:pt x="22" y="1158"/>
                    <a:pt x="40" y="1158"/>
                  </a:cubicBezTo>
                  <a:cubicBezTo>
                    <a:pt x="47" y="1158"/>
                    <a:pt x="53" y="1155"/>
                    <a:pt x="57" y="1148"/>
                  </a:cubicBezTo>
                  <a:cubicBezTo>
                    <a:pt x="307" y="815"/>
                    <a:pt x="581" y="410"/>
                    <a:pt x="759" y="17"/>
                  </a:cubicBezTo>
                  <a:cubicBezTo>
                    <a:pt x="768" y="9"/>
                    <a:pt x="764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38" name="Google Shape;20538;p28"/>
            <p:cNvSpPr/>
            <p:nvPr/>
          </p:nvSpPr>
          <p:spPr>
            <a:xfrm>
              <a:off x="2240150" y="2681325"/>
              <a:ext cx="14250" cy="24775"/>
            </a:xfrm>
            <a:custGeom>
              <a:avLst/>
              <a:gdLst/>
              <a:ahLst/>
              <a:cxnLst/>
              <a:rect l="l" t="t" r="r" b="b"/>
              <a:pathLst>
                <a:path w="570" h="991" extrusionOk="0">
                  <a:moveTo>
                    <a:pt x="533" y="1"/>
                  </a:moveTo>
                  <a:cubicBezTo>
                    <a:pt x="530" y="1"/>
                    <a:pt x="527" y="2"/>
                    <a:pt x="524" y="4"/>
                  </a:cubicBezTo>
                  <a:cubicBezTo>
                    <a:pt x="286" y="254"/>
                    <a:pt x="48" y="623"/>
                    <a:pt x="0" y="968"/>
                  </a:cubicBezTo>
                  <a:cubicBezTo>
                    <a:pt x="0" y="977"/>
                    <a:pt x="17" y="990"/>
                    <a:pt x="28" y="990"/>
                  </a:cubicBezTo>
                  <a:cubicBezTo>
                    <a:pt x="33" y="990"/>
                    <a:pt x="36" y="988"/>
                    <a:pt x="36" y="980"/>
                  </a:cubicBezTo>
                  <a:cubicBezTo>
                    <a:pt x="120" y="837"/>
                    <a:pt x="167" y="683"/>
                    <a:pt x="239" y="540"/>
                  </a:cubicBezTo>
                  <a:cubicBezTo>
                    <a:pt x="334" y="361"/>
                    <a:pt x="441" y="194"/>
                    <a:pt x="560" y="28"/>
                  </a:cubicBezTo>
                  <a:cubicBezTo>
                    <a:pt x="570" y="18"/>
                    <a:pt x="548" y="1"/>
                    <a:pt x="5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39" name="Google Shape;20539;p28"/>
            <p:cNvSpPr/>
            <p:nvPr/>
          </p:nvSpPr>
          <p:spPr>
            <a:xfrm>
              <a:off x="2172750" y="2680700"/>
              <a:ext cx="83800" cy="202150"/>
            </a:xfrm>
            <a:custGeom>
              <a:avLst/>
              <a:gdLst/>
              <a:ahLst/>
              <a:cxnLst/>
              <a:rect l="l" t="t" r="r" b="b"/>
              <a:pathLst>
                <a:path w="3352" h="8086" extrusionOk="0">
                  <a:moveTo>
                    <a:pt x="3344" y="0"/>
                  </a:moveTo>
                  <a:cubicBezTo>
                    <a:pt x="3342" y="0"/>
                    <a:pt x="3339" y="6"/>
                    <a:pt x="3339" y="17"/>
                  </a:cubicBezTo>
                  <a:cubicBezTo>
                    <a:pt x="2923" y="1446"/>
                    <a:pt x="2518" y="2851"/>
                    <a:pt x="1923" y="4220"/>
                  </a:cubicBezTo>
                  <a:cubicBezTo>
                    <a:pt x="1363" y="5518"/>
                    <a:pt x="601" y="6720"/>
                    <a:pt x="18" y="8018"/>
                  </a:cubicBezTo>
                  <a:cubicBezTo>
                    <a:pt x="1" y="8052"/>
                    <a:pt x="37" y="8085"/>
                    <a:pt x="73" y="8085"/>
                  </a:cubicBezTo>
                  <a:cubicBezTo>
                    <a:pt x="88" y="8085"/>
                    <a:pt x="102" y="8080"/>
                    <a:pt x="113" y="8066"/>
                  </a:cubicBezTo>
                  <a:cubicBezTo>
                    <a:pt x="1553" y="5637"/>
                    <a:pt x="2863" y="2803"/>
                    <a:pt x="3351" y="29"/>
                  </a:cubicBezTo>
                  <a:cubicBezTo>
                    <a:pt x="3351" y="9"/>
                    <a:pt x="3348" y="0"/>
                    <a:pt x="33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40" name="Google Shape;20540;p28"/>
            <p:cNvSpPr/>
            <p:nvPr/>
          </p:nvSpPr>
          <p:spPr>
            <a:xfrm>
              <a:off x="2188650" y="2819050"/>
              <a:ext cx="41100" cy="80475"/>
            </a:xfrm>
            <a:custGeom>
              <a:avLst/>
              <a:gdLst/>
              <a:ahLst/>
              <a:cxnLst/>
              <a:rect l="l" t="t" r="r" b="b"/>
              <a:pathLst>
                <a:path w="1644" h="3219" extrusionOk="0">
                  <a:moveTo>
                    <a:pt x="1624" y="0"/>
                  </a:moveTo>
                  <a:cubicBezTo>
                    <a:pt x="1618" y="0"/>
                    <a:pt x="1612" y="3"/>
                    <a:pt x="1608" y="8"/>
                  </a:cubicBezTo>
                  <a:cubicBezTo>
                    <a:pt x="1096" y="1067"/>
                    <a:pt x="263" y="2020"/>
                    <a:pt x="1" y="3198"/>
                  </a:cubicBezTo>
                  <a:cubicBezTo>
                    <a:pt x="1" y="3212"/>
                    <a:pt x="9" y="3218"/>
                    <a:pt x="16" y="3218"/>
                  </a:cubicBezTo>
                  <a:cubicBezTo>
                    <a:pt x="20" y="3218"/>
                    <a:pt x="24" y="3215"/>
                    <a:pt x="24" y="3210"/>
                  </a:cubicBezTo>
                  <a:cubicBezTo>
                    <a:pt x="358" y="2615"/>
                    <a:pt x="584" y="1984"/>
                    <a:pt x="929" y="1401"/>
                  </a:cubicBezTo>
                  <a:cubicBezTo>
                    <a:pt x="1191" y="948"/>
                    <a:pt x="1560" y="543"/>
                    <a:pt x="1644" y="31"/>
                  </a:cubicBezTo>
                  <a:cubicBezTo>
                    <a:pt x="1644" y="9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41" name="Google Shape;20541;p28"/>
            <p:cNvSpPr/>
            <p:nvPr/>
          </p:nvSpPr>
          <p:spPr>
            <a:xfrm>
              <a:off x="2230500" y="2703350"/>
              <a:ext cx="49475" cy="111375"/>
            </a:xfrm>
            <a:custGeom>
              <a:avLst/>
              <a:gdLst/>
              <a:ahLst/>
              <a:cxnLst/>
              <a:rect l="l" t="t" r="r" b="b"/>
              <a:pathLst>
                <a:path w="1979" h="4455" extrusionOk="0">
                  <a:moveTo>
                    <a:pt x="1940" y="1"/>
                  </a:moveTo>
                  <a:cubicBezTo>
                    <a:pt x="1933" y="1"/>
                    <a:pt x="1926" y="5"/>
                    <a:pt x="1922" y="16"/>
                  </a:cubicBezTo>
                  <a:cubicBezTo>
                    <a:pt x="1565" y="635"/>
                    <a:pt x="1327" y="1302"/>
                    <a:pt x="1125" y="1980"/>
                  </a:cubicBezTo>
                  <a:cubicBezTo>
                    <a:pt x="839" y="2838"/>
                    <a:pt x="470" y="3635"/>
                    <a:pt x="17" y="4421"/>
                  </a:cubicBezTo>
                  <a:cubicBezTo>
                    <a:pt x="1" y="4438"/>
                    <a:pt x="7" y="4455"/>
                    <a:pt x="17" y="4455"/>
                  </a:cubicBezTo>
                  <a:cubicBezTo>
                    <a:pt x="21" y="4455"/>
                    <a:pt x="26" y="4452"/>
                    <a:pt x="29" y="4445"/>
                  </a:cubicBezTo>
                  <a:cubicBezTo>
                    <a:pt x="910" y="3076"/>
                    <a:pt x="1220" y="1468"/>
                    <a:pt x="1970" y="40"/>
                  </a:cubicBezTo>
                  <a:cubicBezTo>
                    <a:pt x="1978" y="23"/>
                    <a:pt x="1958" y="1"/>
                    <a:pt x="1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42" name="Google Shape;20542;p28"/>
            <p:cNvSpPr/>
            <p:nvPr/>
          </p:nvSpPr>
          <p:spPr>
            <a:xfrm>
              <a:off x="2204525" y="2747200"/>
              <a:ext cx="96075" cy="179925"/>
            </a:xfrm>
            <a:custGeom>
              <a:avLst/>
              <a:gdLst/>
              <a:ahLst/>
              <a:cxnLst/>
              <a:rect l="l" t="t" r="r" b="b"/>
              <a:pathLst>
                <a:path w="3843" h="7197" extrusionOk="0">
                  <a:moveTo>
                    <a:pt x="3819" y="0"/>
                  </a:moveTo>
                  <a:cubicBezTo>
                    <a:pt x="2318" y="2215"/>
                    <a:pt x="1009" y="4656"/>
                    <a:pt x="9" y="7144"/>
                  </a:cubicBezTo>
                  <a:cubicBezTo>
                    <a:pt x="1" y="7176"/>
                    <a:pt x="24" y="7197"/>
                    <a:pt x="48" y="7197"/>
                  </a:cubicBezTo>
                  <a:cubicBezTo>
                    <a:pt x="60" y="7197"/>
                    <a:pt x="72" y="7192"/>
                    <a:pt x="80" y="7180"/>
                  </a:cubicBezTo>
                  <a:cubicBezTo>
                    <a:pt x="1247" y="4739"/>
                    <a:pt x="2485" y="2370"/>
                    <a:pt x="3842" y="12"/>
                  </a:cubicBezTo>
                  <a:cubicBezTo>
                    <a:pt x="3842" y="12"/>
                    <a:pt x="3842" y="0"/>
                    <a:pt x="38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43" name="Google Shape;20543;p28"/>
            <p:cNvSpPr/>
            <p:nvPr/>
          </p:nvSpPr>
          <p:spPr>
            <a:xfrm>
              <a:off x="2254225" y="2744225"/>
              <a:ext cx="55300" cy="92850"/>
            </a:xfrm>
            <a:custGeom>
              <a:avLst/>
              <a:gdLst/>
              <a:ahLst/>
              <a:cxnLst/>
              <a:rect l="l" t="t" r="r" b="b"/>
              <a:pathLst>
                <a:path w="2212" h="3714" extrusionOk="0">
                  <a:moveTo>
                    <a:pt x="2212" y="0"/>
                  </a:moveTo>
                  <a:lnTo>
                    <a:pt x="2212" y="0"/>
                  </a:lnTo>
                  <a:cubicBezTo>
                    <a:pt x="1271" y="1131"/>
                    <a:pt x="866" y="2512"/>
                    <a:pt x="9" y="3691"/>
                  </a:cubicBezTo>
                  <a:cubicBezTo>
                    <a:pt x="1" y="3699"/>
                    <a:pt x="10" y="3713"/>
                    <a:pt x="16" y="3713"/>
                  </a:cubicBezTo>
                  <a:cubicBezTo>
                    <a:pt x="19" y="3713"/>
                    <a:pt x="21" y="3710"/>
                    <a:pt x="21" y="3703"/>
                  </a:cubicBezTo>
                  <a:cubicBezTo>
                    <a:pt x="438" y="3239"/>
                    <a:pt x="676" y="2691"/>
                    <a:pt x="950" y="2131"/>
                  </a:cubicBezTo>
                  <a:cubicBezTo>
                    <a:pt x="1307" y="1369"/>
                    <a:pt x="1723" y="691"/>
                    <a:pt x="22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44" name="Google Shape;20544;p28"/>
            <p:cNvSpPr/>
            <p:nvPr/>
          </p:nvSpPr>
          <p:spPr>
            <a:xfrm>
              <a:off x="2216575" y="2776575"/>
              <a:ext cx="111350" cy="187875"/>
            </a:xfrm>
            <a:custGeom>
              <a:avLst/>
              <a:gdLst/>
              <a:ahLst/>
              <a:cxnLst/>
              <a:rect l="l" t="t" r="r" b="b"/>
              <a:pathLst>
                <a:path w="4454" h="7515" extrusionOk="0">
                  <a:moveTo>
                    <a:pt x="4428" y="1"/>
                  </a:moveTo>
                  <a:cubicBezTo>
                    <a:pt x="4425" y="1"/>
                    <a:pt x="4422" y="2"/>
                    <a:pt x="4420" y="4"/>
                  </a:cubicBezTo>
                  <a:cubicBezTo>
                    <a:pt x="3908" y="552"/>
                    <a:pt x="3682" y="1266"/>
                    <a:pt x="3265" y="1873"/>
                  </a:cubicBezTo>
                  <a:cubicBezTo>
                    <a:pt x="2872" y="2457"/>
                    <a:pt x="2372" y="2957"/>
                    <a:pt x="2015" y="3552"/>
                  </a:cubicBezTo>
                  <a:cubicBezTo>
                    <a:pt x="1265" y="4826"/>
                    <a:pt x="860" y="6231"/>
                    <a:pt x="27" y="7457"/>
                  </a:cubicBezTo>
                  <a:cubicBezTo>
                    <a:pt x="1" y="7492"/>
                    <a:pt x="19" y="7514"/>
                    <a:pt x="35" y="7514"/>
                  </a:cubicBezTo>
                  <a:cubicBezTo>
                    <a:pt x="42" y="7514"/>
                    <a:pt x="47" y="7511"/>
                    <a:pt x="50" y="7505"/>
                  </a:cubicBezTo>
                  <a:cubicBezTo>
                    <a:pt x="979" y="6421"/>
                    <a:pt x="1336" y="5005"/>
                    <a:pt x="2015" y="3766"/>
                  </a:cubicBezTo>
                  <a:cubicBezTo>
                    <a:pt x="2396" y="3100"/>
                    <a:pt x="2896" y="2540"/>
                    <a:pt x="3313" y="1921"/>
                  </a:cubicBezTo>
                  <a:cubicBezTo>
                    <a:pt x="3730" y="1314"/>
                    <a:pt x="3980" y="611"/>
                    <a:pt x="4444" y="28"/>
                  </a:cubicBezTo>
                  <a:cubicBezTo>
                    <a:pt x="4454" y="18"/>
                    <a:pt x="4440" y="1"/>
                    <a:pt x="4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45" name="Google Shape;20545;p28"/>
            <p:cNvSpPr/>
            <p:nvPr/>
          </p:nvSpPr>
          <p:spPr>
            <a:xfrm>
              <a:off x="2231225" y="2908100"/>
              <a:ext cx="43100" cy="75575"/>
            </a:xfrm>
            <a:custGeom>
              <a:avLst/>
              <a:gdLst/>
              <a:ahLst/>
              <a:cxnLst/>
              <a:rect l="l" t="t" r="r" b="b"/>
              <a:pathLst>
                <a:path w="1724" h="3023" extrusionOk="0">
                  <a:moveTo>
                    <a:pt x="1707" y="1"/>
                  </a:moveTo>
                  <a:cubicBezTo>
                    <a:pt x="1705" y="1"/>
                    <a:pt x="1703" y="2"/>
                    <a:pt x="1703" y="6"/>
                  </a:cubicBezTo>
                  <a:cubicBezTo>
                    <a:pt x="1310" y="387"/>
                    <a:pt x="1119" y="887"/>
                    <a:pt x="905" y="1363"/>
                  </a:cubicBezTo>
                  <a:cubicBezTo>
                    <a:pt x="774" y="1696"/>
                    <a:pt x="631" y="2018"/>
                    <a:pt x="417" y="2303"/>
                  </a:cubicBezTo>
                  <a:cubicBezTo>
                    <a:pt x="238" y="2542"/>
                    <a:pt x="60" y="2708"/>
                    <a:pt x="0" y="3006"/>
                  </a:cubicBezTo>
                  <a:cubicBezTo>
                    <a:pt x="0" y="3014"/>
                    <a:pt x="6" y="3023"/>
                    <a:pt x="10" y="3023"/>
                  </a:cubicBezTo>
                  <a:cubicBezTo>
                    <a:pt x="11" y="3023"/>
                    <a:pt x="12" y="3021"/>
                    <a:pt x="12" y="3018"/>
                  </a:cubicBezTo>
                  <a:cubicBezTo>
                    <a:pt x="215" y="2506"/>
                    <a:pt x="655" y="2137"/>
                    <a:pt x="893" y="1637"/>
                  </a:cubicBezTo>
                  <a:cubicBezTo>
                    <a:pt x="1167" y="1077"/>
                    <a:pt x="1358" y="529"/>
                    <a:pt x="1715" y="29"/>
                  </a:cubicBezTo>
                  <a:cubicBezTo>
                    <a:pt x="1723" y="12"/>
                    <a:pt x="1713" y="1"/>
                    <a:pt x="1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46" name="Google Shape;20546;p28"/>
            <p:cNvSpPr/>
            <p:nvPr/>
          </p:nvSpPr>
          <p:spPr>
            <a:xfrm>
              <a:off x="2274975" y="2794750"/>
              <a:ext cx="67050" cy="109925"/>
            </a:xfrm>
            <a:custGeom>
              <a:avLst/>
              <a:gdLst/>
              <a:ahLst/>
              <a:cxnLst/>
              <a:rect l="l" t="t" r="r" b="b"/>
              <a:pathLst>
                <a:path w="2682" h="4397" extrusionOk="0">
                  <a:moveTo>
                    <a:pt x="2625" y="1"/>
                  </a:moveTo>
                  <a:cubicBezTo>
                    <a:pt x="2612" y="1"/>
                    <a:pt x="2598" y="5"/>
                    <a:pt x="2584" y="15"/>
                  </a:cubicBezTo>
                  <a:cubicBezTo>
                    <a:pt x="2084" y="670"/>
                    <a:pt x="1763" y="1432"/>
                    <a:pt x="1358" y="2158"/>
                  </a:cubicBezTo>
                  <a:cubicBezTo>
                    <a:pt x="965" y="2932"/>
                    <a:pt x="477" y="3670"/>
                    <a:pt x="0" y="4397"/>
                  </a:cubicBezTo>
                  <a:cubicBezTo>
                    <a:pt x="1036" y="3039"/>
                    <a:pt x="1691" y="1468"/>
                    <a:pt x="2656" y="63"/>
                  </a:cubicBezTo>
                  <a:cubicBezTo>
                    <a:pt x="2681" y="29"/>
                    <a:pt x="2658" y="1"/>
                    <a:pt x="26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47" name="Google Shape;20547;p28"/>
            <p:cNvSpPr/>
            <p:nvPr/>
          </p:nvSpPr>
          <p:spPr>
            <a:xfrm>
              <a:off x="2243425" y="2924925"/>
              <a:ext cx="50225" cy="98850"/>
            </a:xfrm>
            <a:custGeom>
              <a:avLst/>
              <a:gdLst/>
              <a:ahLst/>
              <a:cxnLst/>
              <a:rect l="l" t="t" r="r" b="b"/>
              <a:pathLst>
                <a:path w="2009" h="3954" extrusionOk="0">
                  <a:moveTo>
                    <a:pt x="1986" y="1"/>
                  </a:moveTo>
                  <a:cubicBezTo>
                    <a:pt x="1980" y="1"/>
                    <a:pt x="1972" y="4"/>
                    <a:pt x="1965" y="11"/>
                  </a:cubicBezTo>
                  <a:cubicBezTo>
                    <a:pt x="1524" y="726"/>
                    <a:pt x="1108" y="1476"/>
                    <a:pt x="703" y="2226"/>
                  </a:cubicBezTo>
                  <a:cubicBezTo>
                    <a:pt x="405" y="2773"/>
                    <a:pt x="84" y="3321"/>
                    <a:pt x="0" y="3940"/>
                  </a:cubicBezTo>
                  <a:cubicBezTo>
                    <a:pt x="14" y="3947"/>
                    <a:pt x="36" y="3954"/>
                    <a:pt x="52" y="3954"/>
                  </a:cubicBezTo>
                  <a:cubicBezTo>
                    <a:pt x="63" y="3954"/>
                    <a:pt x="72" y="3950"/>
                    <a:pt x="72" y="3940"/>
                  </a:cubicBezTo>
                  <a:cubicBezTo>
                    <a:pt x="215" y="3119"/>
                    <a:pt x="715" y="2428"/>
                    <a:pt x="1108" y="1714"/>
                  </a:cubicBezTo>
                  <a:cubicBezTo>
                    <a:pt x="1417" y="1154"/>
                    <a:pt x="1715" y="583"/>
                    <a:pt x="2001" y="23"/>
                  </a:cubicBezTo>
                  <a:cubicBezTo>
                    <a:pt x="2009" y="15"/>
                    <a:pt x="2000" y="1"/>
                    <a:pt x="19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48" name="Google Shape;20548;p28"/>
            <p:cNvSpPr/>
            <p:nvPr/>
          </p:nvSpPr>
          <p:spPr>
            <a:xfrm>
              <a:off x="2298300" y="2815850"/>
              <a:ext cx="56400" cy="102650"/>
            </a:xfrm>
            <a:custGeom>
              <a:avLst/>
              <a:gdLst/>
              <a:ahLst/>
              <a:cxnLst/>
              <a:rect l="l" t="t" r="r" b="b"/>
              <a:pathLst>
                <a:path w="2256" h="4106" extrusionOk="0">
                  <a:moveTo>
                    <a:pt x="2223" y="0"/>
                  </a:moveTo>
                  <a:cubicBezTo>
                    <a:pt x="2216" y="0"/>
                    <a:pt x="2208" y="2"/>
                    <a:pt x="2199" y="5"/>
                  </a:cubicBezTo>
                  <a:cubicBezTo>
                    <a:pt x="1246" y="1171"/>
                    <a:pt x="603" y="2743"/>
                    <a:pt x="8" y="4100"/>
                  </a:cubicBezTo>
                  <a:cubicBezTo>
                    <a:pt x="758" y="2755"/>
                    <a:pt x="1258" y="1231"/>
                    <a:pt x="2246" y="40"/>
                  </a:cubicBezTo>
                  <a:cubicBezTo>
                    <a:pt x="2255" y="14"/>
                    <a:pt x="2244" y="0"/>
                    <a:pt x="2223" y="0"/>
                  </a:cubicBezTo>
                  <a:close/>
                  <a:moveTo>
                    <a:pt x="8" y="4100"/>
                  </a:moveTo>
                  <a:cubicBezTo>
                    <a:pt x="0" y="4100"/>
                    <a:pt x="3" y="4106"/>
                    <a:pt x="5" y="4106"/>
                  </a:cubicBezTo>
                  <a:cubicBezTo>
                    <a:pt x="7" y="4106"/>
                    <a:pt x="8" y="4104"/>
                    <a:pt x="8" y="41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49" name="Google Shape;20549;p28"/>
            <p:cNvSpPr/>
            <p:nvPr/>
          </p:nvSpPr>
          <p:spPr>
            <a:xfrm>
              <a:off x="2250275" y="3011425"/>
              <a:ext cx="21875" cy="40600"/>
            </a:xfrm>
            <a:custGeom>
              <a:avLst/>
              <a:gdLst/>
              <a:ahLst/>
              <a:cxnLst/>
              <a:rect l="l" t="t" r="r" b="b"/>
              <a:pathLst>
                <a:path w="875" h="1624" extrusionOk="0">
                  <a:moveTo>
                    <a:pt x="831" y="1"/>
                  </a:moveTo>
                  <a:cubicBezTo>
                    <a:pt x="821" y="1"/>
                    <a:pt x="809" y="5"/>
                    <a:pt x="798" y="16"/>
                  </a:cubicBezTo>
                  <a:cubicBezTo>
                    <a:pt x="441" y="456"/>
                    <a:pt x="215" y="1087"/>
                    <a:pt x="0" y="1623"/>
                  </a:cubicBezTo>
                  <a:cubicBezTo>
                    <a:pt x="310" y="1147"/>
                    <a:pt x="703" y="599"/>
                    <a:pt x="858" y="40"/>
                  </a:cubicBezTo>
                  <a:cubicBezTo>
                    <a:pt x="874" y="23"/>
                    <a:pt x="856" y="1"/>
                    <a:pt x="8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50" name="Google Shape;20550;p28"/>
            <p:cNvSpPr/>
            <p:nvPr/>
          </p:nvSpPr>
          <p:spPr>
            <a:xfrm>
              <a:off x="2278850" y="2851725"/>
              <a:ext cx="90425" cy="154500"/>
            </a:xfrm>
            <a:custGeom>
              <a:avLst/>
              <a:gdLst/>
              <a:ahLst/>
              <a:cxnLst/>
              <a:rect l="l" t="t" r="r" b="b"/>
              <a:pathLst>
                <a:path w="3617" h="6180" extrusionOk="0">
                  <a:moveTo>
                    <a:pt x="3576" y="1"/>
                  </a:moveTo>
                  <a:cubicBezTo>
                    <a:pt x="3570" y="1"/>
                    <a:pt x="3564" y="4"/>
                    <a:pt x="3560" y="10"/>
                  </a:cubicBezTo>
                  <a:cubicBezTo>
                    <a:pt x="2179" y="1891"/>
                    <a:pt x="881" y="3987"/>
                    <a:pt x="0" y="6166"/>
                  </a:cubicBezTo>
                  <a:cubicBezTo>
                    <a:pt x="0" y="6173"/>
                    <a:pt x="12" y="6180"/>
                    <a:pt x="22" y="6180"/>
                  </a:cubicBezTo>
                  <a:cubicBezTo>
                    <a:pt x="30" y="6180"/>
                    <a:pt x="36" y="6176"/>
                    <a:pt x="36" y="6166"/>
                  </a:cubicBezTo>
                  <a:cubicBezTo>
                    <a:pt x="1060" y="3999"/>
                    <a:pt x="2358" y="2082"/>
                    <a:pt x="3608" y="46"/>
                  </a:cubicBezTo>
                  <a:cubicBezTo>
                    <a:pt x="3616" y="20"/>
                    <a:pt x="3594" y="1"/>
                    <a:pt x="35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51" name="Google Shape;20551;p28"/>
            <p:cNvSpPr/>
            <p:nvPr/>
          </p:nvSpPr>
          <p:spPr>
            <a:xfrm>
              <a:off x="2265225" y="3031650"/>
              <a:ext cx="22500" cy="42800"/>
            </a:xfrm>
            <a:custGeom>
              <a:avLst/>
              <a:gdLst/>
              <a:ahLst/>
              <a:cxnLst/>
              <a:rect l="l" t="t" r="r" b="b"/>
              <a:pathLst>
                <a:path w="900" h="1712" extrusionOk="0">
                  <a:moveTo>
                    <a:pt x="847" y="0"/>
                  </a:moveTo>
                  <a:cubicBezTo>
                    <a:pt x="840" y="0"/>
                    <a:pt x="834" y="2"/>
                    <a:pt x="831" y="5"/>
                  </a:cubicBezTo>
                  <a:cubicBezTo>
                    <a:pt x="664" y="243"/>
                    <a:pt x="569" y="528"/>
                    <a:pt x="450" y="790"/>
                  </a:cubicBezTo>
                  <a:cubicBezTo>
                    <a:pt x="295" y="1088"/>
                    <a:pt x="129" y="1374"/>
                    <a:pt x="9" y="1671"/>
                  </a:cubicBezTo>
                  <a:cubicBezTo>
                    <a:pt x="1" y="1698"/>
                    <a:pt x="25" y="1712"/>
                    <a:pt x="43" y="1712"/>
                  </a:cubicBezTo>
                  <a:cubicBezTo>
                    <a:pt x="49" y="1712"/>
                    <a:pt x="54" y="1710"/>
                    <a:pt x="57" y="1707"/>
                  </a:cubicBezTo>
                  <a:cubicBezTo>
                    <a:pt x="236" y="1457"/>
                    <a:pt x="390" y="1171"/>
                    <a:pt x="521" y="886"/>
                  </a:cubicBezTo>
                  <a:cubicBezTo>
                    <a:pt x="652" y="624"/>
                    <a:pt x="831" y="338"/>
                    <a:pt x="891" y="40"/>
                  </a:cubicBezTo>
                  <a:cubicBezTo>
                    <a:pt x="899" y="14"/>
                    <a:pt x="868" y="0"/>
                    <a:pt x="8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52" name="Google Shape;20552;p28"/>
            <p:cNvSpPr/>
            <p:nvPr/>
          </p:nvSpPr>
          <p:spPr>
            <a:xfrm>
              <a:off x="2292825" y="2880825"/>
              <a:ext cx="87900" cy="145300"/>
            </a:xfrm>
            <a:custGeom>
              <a:avLst/>
              <a:gdLst/>
              <a:ahLst/>
              <a:cxnLst/>
              <a:rect l="l" t="t" r="r" b="b"/>
              <a:pathLst>
                <a:path w="3516" h="5812" extrusionOk="0">
                  <a:moveTo>
                    <a:pt x="3489" y="0"/>
                  </a:moveTo>
                  <a:cubicBezTo>
                    <a:pt x="3480" y="0"/>
                    <a:pt x="3470" y="4"/>
                    <a:pt x="3466" y="13"/>
                  </a:cubicBezTo>
                  <a:cubicBezTo>
                    <a:pt x="2382" y="1930"/>
                    <a:pt x="727" y="3728"/>
                    <a:pt x="1" y="5811"/>
                  </a:cubicBezTo>
                  <a:lnTo>
                    <a:pt x="13" y="5811"/>
                  </a:lnTo>
                  <a:cubicBezTo>
                    <a:pt x="1049" y="3847"/>
                    <a:pt x="2692" y="2097"/>
                    <a:pt x="3501" y="25"/>
                  </a:cubicBezTo>
                  <a:cubicBezTo>
                    <a:pt x="3516" y="10"/>
                    <a:pt x="3503" y="0"/>
                    <a:pt x="3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53" name="Google Shape;20553;p28"/>
            <p:cNvSpPr/>
            <p:nvPr/>
          </p:nvSpPr>
          <p:spPr>
            <a:xfrm>
              <a:off x="2368300" y="2888250"/>
              <a:ext cx="15950" cy="28450"/>
            </a:xfrm>
            <a:custGeom>
              <a:avLst/>
              <a:gdLst/>
              <a:ahLst/>
              <a:cxnLst/>
              <a:rect l="l" t="t" r="r" b="b"/>
              <a:pathLst>
                <a:path w="638" h="1138" extrusionOk="0">
                  <a:moveTo>
                    <a:pt x="605" y="1"/>
                  </a:moveTo>
                  <a:cubicBezTo>
                    <a:pt x="596" y="1"/>
                    <a:pt x="589" y="5"/>
                    <a:pt x="589" y="14"/>
                  </a:cubicBezTo>
                  <a:cubicBezTo>
                    <a:pt x="482" y="216"/>
                    <a:pt x="399" y="430"/>
                    <a:pt x="292" y="621"/>
                  </a:cubicBezTo>
                  <a:cubicBezTo>
                    <a:pt x="208" y="788"/>
                    <a:pt x="101" y="942"/>
                    <a:pt x="18" y="1109"/>
                  </a:cubicBezTo>
                  <a:cubicBezTo>
                    <a:pt x="1" y="1127"/>
                    <a:pt x="15" y="1138"/>
                    <a:pt x="29" y="1138"/>
                  </a:cubicBezTo>
                  <a:cubicBezTo>
                    <a:pt x="34" y="1138"/>
                    <a:pt x="39" y="1136"/>
                    <a:pt x="42" y="1133"/>
                  </a:cubicBezTo>
                  <a:cubicBezTo>
                    <a:pt x="316" y="835"/>
                    <a:pt x="506" y="383"/>
                    <a:pt x="637" y="26"/>
                  </a:cubicBezTo>
                  <a:cubicBezTo>
                    <a:pt x="637" y="11"/>
                    <a:pt x="619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54" name="Google Shape;20554;p28"/>
            <p:cNvSpPr/>
            <p:nvPr/>
          </p:nvSpPr>
          <p:spPr>
            <a:xfrm>
              <a:off x="2374100" y="2891250"/>
              <a:ext cx="13700" cy="22775"/>
            </a:xfrm>
            <a:custGeom>
              <a:avLst/>
              <a:gdLst/>
              <a:ahLst/>
              <a:cxnLst/>
              <a:rect l="l" t="t" r="r" b="b"/>
              <a:pathLst>
                <a:path w="548" h="911" extrusionOk="0">
                  <a:moveTo>
                    <a:pt x="524" y="1"/>
                  </a:moveTo>
                  <a:cubicBezTo>
                    <a:pt x="322" y="251"/>
                    <a:pt x="96" y="584"/>
                    <a:pt x="0" y="894"/>
                  </a:cubicBezTo>
                  <a:cubicBezTo>
                    <a:pt x="0" y="902"/>
                    <a:pt x="12" y="911"/>
                    <a:pt x="23" y="911"/>
                  </a:cubicBezTo>
                  <a:cubicBezTo>
                    <a:pt x="28" y="911"/>
                    <a:pt x="32" y="909"/>
                    <a:pt x="36" y="906"/>
                  </a:cubicBezTo>
                  <a:cubicBezTo>
                    <a:pt x="143" y="775"/>
                    <a:pt x="203" y="608"/>
                    <a:pt x="286" y="465"/>
                  </a:cubicBezTo>
                  <a:cubicBezTo>
                    <a:pt x="381" y="310"/>
                    <a:pt x="465" y="168"/>
                    <a:pt x="536" y="13"/>
                  </a:cubicBezTo>
                  <a:cubicBezTo>
                    <a:pt x="548" y="1"/>
                    <a:pt x="536" y="1"/>
                    <a:pt x="5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55" name="Google Shape;20555;p28"/>
            <p:cNvSpPr/>
            <p:nvPr/>
          </p:nvSpPr>
          <p:spPr>
            <a:xfrm>
              <a:off x="2373800" y="2902275"/>
              <a:ext cx="11325" cy="18900"/>
            </a:xfrm>
            <a:custGeom>
              <a:avLst/>
              <a:gdLst/>
              <a:ahLst/>
              <a:cxnLst/>
              <a:rect l="l" t="t" r="r" b="b"/>
              <a:pathLst>
                <a:path w="453" h="756" extrusionOk="0">
                  <a:moveTo>
                    <a:pt x="453" y="0"/>
                  </a:moveTo>
                  <a:lnTo>
                    <a:pt x="453" y="0"/>
                  </a:lnTo>
                  <a:cubicBezTo>
                    <a:pt x="262" y="215"/>
                    <a:pt x="96" y="465"/>
                    <a:pt x="0" y="739"/>
                  </a:cubicBezTo>
                  <a:cubicBezTo>
                    <a:pt x="0" y="747"/>
                    <a:pt x="6" y="755"/>
                    <a:pt x="18" y="755"/>
                  </a:cubicBezTo>
                  <a:cubicBezTo>
                    <a:pt x="23" y="755"/>
                    <a:pt x="29" y="754"/>
                    <a:pt x="36" y="750"/>
                  </a:cubicBezTo>
                  <a:cubicBezTo>
                    <a:pt x="179" y="512"/>
                    <a:pt x="298" y="262"/>
                    <a:pt x="4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56" name="Google Shape;20556;p28"/>
            <p:cNvSpPr/>
            <p:nvPr/>
          </p:nvSpPr>
          <p:spPr>
            <a:xfrm>
              <a:off x="2375275" y="2908125"/>
              <a:ext cx="11950" cy="21225"/>
            </a:xfrm>
            <a:custGeom>
              <a:avLst/>
              <a:gdLst/>
              <a:ahLst/>
              <a:cxnLst/>
              <a:rect l="l" t="t" r="r" b="b"/>
              <a:pathLst>
                <a:path w="478" h="849" extrusionOk="0">
                  <a:moveTo>
                    <a:pt x="462" y="0"/>
                  </a:moveTo>
                  <a:cubicBezTo>
                    <a:pt x="459" y="0"/>
                    <a:pt x="456" y="2"/>
                    <a:pt x="453" y="5"/>
                  </a:cubicBezTo>
                  <a:cubicBezTo>
                    <a:pt x="287" y="266"/>
                    <a:pt x="96" y="528"/>
                    <a:pt x="1" y="826"/>
                  </a:cubicBezTo>
                  <a:cubicBezTo>
                    <a:pt x="1" y="834"/>
                    <a:pt x="7" y="848"/>
                    <a:pt x="18" y="848"/>
                  </a:cubicBezTo>
                  <a:cubicBezTo>
                    <a:pt x="23" y="848"/>
                    <a:pt x="29" y="845"/>
                    <a:pt x="37" y="838"/>
                  </a:cubicBezTo>
                  <a:cubicBezTo>
                    <a:pt x="191" y="588"/>
                    <a:pt x="334" y="290"/>
                    <a:pt x="477" y="40"/>
                  </a:cubicBezTo>
                  <a:cubicBezTo>
                    <a:pt x="477" y="13"/>
                    <a:pt x="470" y="0"/>
                    <a:pt x="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57" name="Google Shape;20557;p28"/>
            <p:cNvSpPr/>
            <p:nvPr/>
          </p:nvSpPr>
          <p:spPr>
            <a:xfrm>
              <a:off x="2274725" y="2923250"/>
              <a:ext cx="115625" cy="168575"/>
            </a:xfrm>
            <a:custGeom>
              <a:avLst/>
              <a:gdLst/>
              <a:ahLst/>
              <a:cxnLst/>
              <a:rect l="l" t="t" r="r" b="b"/>
              <a:pathLst>
                <a:path w="4625" h="6743" extrusionOk="0">
                  <a:moveTo>
                    <a:pt x="4623" y="1"/>
                  </a:moveTo>
                  <a:cubicBezTo>
                    <a:pt x="4621" y="1"/>
                    <a:pt x="4618" y="7"/>
                    <a:pt x="4618" y="19"/>
                  </a:cubicBezTo>
                  <a:cubicBezTo>
                    <a:pt x="4624" y="7"/>
                    <a:pt x="4624" y="1"/>
                    <a:pt x="4623" y="1"/>
                  </a:cubicBezTo>
                  <a:close/>
                  <a:moveTo>
                    <a:pt x="4618" y="19"/>
                  </a:moveTo>
                  <a:lnTo>
                    <a:pt x="4618" y="19"/>
                  </a:lnTo>
                  <a:cubicBezTo>
                    <a:pt x="4059" y="1221"/>
                    <a:pt x="3201" y="2245"/>
                    <a:pt x="2332" y="3245"/>
                  </a:cubicBezTo>
                  <a:cubicBezTo>
                    <a:pt x="1439" y="4281"/>
                    <a:pt x="725" y="5400"/>
                    <a:pt x="34" y="6603"/>
                  </a:cubicBezTo>
                  <a:cubicBezTo>
                    <a:pt x="1" y="6670"/>
                    <a:pt x="62" y="6743"/>
                    <a:pt x="113" y="6743"/>
                  </a:cubicBezTo>
                  <a:cubicBezTo>
                    <a:pt x="135" y="6743"/>
                    <a:pt x="155" y="6730"/>
                    <a:pt x="165" y="6698"/>
                  </a:cubicBezTo>
                  <a:cubicBezTo>
                    <a:pt x="880" y="5412"/>
                    <a:pt x="1630" y="4138"/>
                    <a:pt x="2582" y="3019"/>
                  </a:cubicBezTo>
                  <a:cubicBezTo>
                    <a:pt x="3380" y="2078"/>
                    <a:pt x="4190" y="1185"/>
                    <a:pt x="4618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58" name="Google Shape;20558;p28"/>
            <p:cNvSpPr/>
            <p:nvPr/>
          </p:nvSpPr>
          <p:spPr>
            <a:xfrm>
              <a:off x="2284275" y="2974700"/>
              <a:ext cx="106850" cy="131700"/>
            </a:xfrm>
            <a:custGeom>
              <a:avLst/>
              <a:gdLst/>
              <a:ahLst/>
              <a:cxnLst/>
              <a:rect l="l" t="t" r="r" b="b"/>
              <a:pathLst>
                <a:path w="4274" h="5268" extrusionOk="0">
                  <a:moveTo>
                    <a:pt x="4199" y="1"/>
                  </a:moveTo>
                  <a:cubicBezTo>
                    <a:pt x="4185" y="1"/>
                    <a:pt x="4172" y="6"/>
                    <a:pt x="4165" y="20"/>
                  </a:cubicBezTo>
                  <a:cubicBezTo>
                    <a:pt x="3569" y="1116"/>
                    <a:pt x="2676" y="1890"/>
                    <a:pt x="1843" y="2795"/>
                  </a:cubicBezTo>
                  <a:cubicBezTo>
                    <a:pt x="1152" y="3557"/>
                    <a:pt x="652" y="4450"/>
                    <a:pt x="9" y="5235"/>
                  </a:cubicBezTo>
                  <a:cubicBezTo>
                    <a:pt x="0" y="5244"/>
                    <a:pt x="26" y="5267"/>
                    <a:pt x="44" y="5267"/>
                  </a:cubicBezTo>
                  <a:cubicBezTo>
                    <a:pt x="49" y="5267"/>
                    <a:pt x="54" y="5265"/>
                    <a:pt x="57" y="5259"/>
                  </a:cubicBezTo>
                  <a:cubicBezTo>
                    <a:pt x="914" y="4366"/>
                    <a:pt x="1462" y="3247"/>
                    <a:pt x="2355" y="2354"/>
                  </a:cubicBezTo>
                  <a:cubicBezTo>
                    <a:pt x="3069" y="1652"/>
                    <a:pt x="3819" y="985"/>
                    <a:pt x="4248" y="68"/>
                  </a:cubicBezTo>
                  <a:cubicBezTo>
                    <a:pt x="4273" y="34"/>
                    <a:pt x="4233" y="1"/>
                    <a:pt x="41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59" name="Google Shape;20559;p28"/>
            <p:cNvSpPr/>
            <p:nvPr/>
          </p:nvSpPr>
          <p:spPr>
            <a:xfrm>
              <a:off x="2289250" y="3030325"/>
              <a:ext cx="74375" cy="87475"/>
            </a:xfrm>
            <a:custGeom>
              <a:avLst/>
              <a:gdLst/>
              <a:ahLst/>
              <a:cxnLst/>
              <a:rect l="l" t="t" r="r" b="b"/>
              <a:pathLst>
                <a:path w="2975" h="3499" extrusionOk="0">
                  <a:moveTo>
                    <a:pt x="2930" y="0"/>
                  </a:moveTo>
                  <a:cubicBezTo>
                    <a:pt x="2921" y="0"/>
                    <a:pt x="2913" y="3"/>
                    <a:pt x="2906" y="10"/>
                  </a:cubicBezTo>
                  <a:cubicBezTo>
                    <a:pt x="2454" y="546"/>
                    <a:pt x="1894" y="903"/>
                    <a:pt x="1489" y="1498"/>
                  </a:cubicBezTo>
                  <a:cubicBezTo>
                    <a:pt x="1037" y="2177"/>
                    <a:pt x="406" y="2784"/>
                    <a:pt x="1" y="3498"/>
                  </a:cubicBezTo>
                  <a:cubicBezTo>
                    <a:pt x="668" y="3082"/>
                    <a:pt x="1156" y="2344"/>
                    <a:pt x="1585" y="1701"/>
                  </a:cubicBezTo>
                  <a:cubicBezTo>
                    <a:pt x="1989" y="1105"/>
                    <a:pt x="2680" y="701"/>
                    <a:pt x="2966" y="46"/>
                  </a:cubicBezTo>
                  <a:cubicBezTo>
                    <a:pt x="2974" y="20"/>
                    <a:pt x="2952" y="0"/>
                    <a:pt x="29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60" name="Google Shape;20560;p28"/>
            <p:cNvSpPr/>
            <p:nvPr/>
          </p:nvSpPr>
          <p:spPr>
            <a:xfrm>
              <a:off x="2280225" y="2961500"/>
              <a:ext cx="114425" cy="140075"/>
            </a:xfrm>
            <a:custGeom>
              <a:avLst/>
              <a:gdLst/>
              <a:ahLst/>
              <a:cxnLst/>
              <a:rect l="l" t="t" r="r" b="b"/>
              <a:pathLst>
                <a:path w="4577" h="5603" extrusionOk="0">
                  <a:moveTo>
                    <a:pt x="4577" y="1"/>
                  </a:moveTo>
                  <a:lnTo>
                    <a:pt x="4577" y="1"/>
                  </a:lnTo>
                  <a:cubicBezTo>
                    <a:pt x="3839" y="1120"/>
                    <a:pt x="3065" y="2025"/>
                    <a:pt x="2076" y="2942"/>
                  </a:cubicBezTo>
                  <a:cubicBezTo>
                    <a:pt x="1279" y="3727"/>
                    <a:pt x="814" y="4728"/>
                    <a:pt x="41" y="5525"/>
                  </a:cubicBezTo>
                  <a:cubicBezTo>
                    <a:pt x="0" y="5555"/>
                    <a:pt x="36" y="5602"/>
                    <a:pt x="77" y="5602"/>
                  </a:cubicBezTo>
                  <a:cubicBezTo>
                    <a:pt x="85" y="5602"/>
                    <a:pt x="92" y="5600"/>
                    <a:pt x="100" y="5597"/>
                  </a:cubicBezTo>
                  <a:cubicBezTo>
                    <a:pt x="469" y="5228"/>
                    <a:pt x="731" y="4811"/>
                    <a:pt x="1017" y="4358"/>
                  </a:cubicBezTo>
                  <a:cubicBezTo>
                    <a:pt x="1434" y="3704"/>
                    <a:pt x="1957" y="3180"/>
                    <a:pt x="2529" y="2644"/>
                  </a:cubicBezTo>
                  <a:cubicBezTo>
                    <a:pt x="3374" y="1858"/>
                    <a:pt x="4053" y="1048"/>
                    <a:pt x="4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61" name="Google Shape;20561;p28"/>
            <p:cNvSpPr/>
            <p:nvPr/>
          </p:nvSpPr>
          <p:spPr>
            <a:xfrm>
              <a:off x="2284850" y="3071925"/>
              <a:ext cx="22000" cy="31600"/>
            </a:xfrm>
            <a:custGeom>
              <a:avLst/>
              <a:gdLst/>
              <a:ahLst/>
              <a:cxnLst/>
              <a:rect l="l" t="t" r="r" b="b"/>
              <a:pathLst>
                <a:path w="880" h="1264" extrusionOk="0">
                  <a:moveTo>
                    <a:pt x="844" y="1"/>
                  </a:moveTo>
                  <a:cubicBezTo>
                    <a:pt x="701" y="168"/>
                    <a:pt x="582" y="358"/>
                    <a:pt x="463" y="561"/>
                  </a:cubicBezTo>
                  <a:cubicBezTo>
                    <a:pt x="342" y="747"/>
                    <a:pt x="202" y="943"/>
                    <a:pt x="69" y="1121"/>
                  </a:cubicBezTo>
                  <a:lnTo>
                    <a:pt x="69" y="1121"/>
                  </a:lnTo>
                  <a:cubicBezTo>
                    <a:pt x="59" y="1132"/>
                    <a:pt x="52" y="1141"/>
                    <a:pt x="45" y="1153"/>
                  </a:cubicBezTo>
                  <a:lnTo>
                    <a:pt x="45" y="1153"/>
                  </a:lnTo>
                  <a:cubicBezTo>
                    <a:pt x="41" y="1158"/>
                    <a:pt x="38" y="1163"/>
                    <a:pt x="34" y="1168"/>
                  </a:cubicBezTo>
                  <a:cubicBezTo>
                    <a:pt x="35" y="1168"/>
                    <a:pt x="36" y="1169"/>
                    <a:pt x="38" y="1169"/>
                  </a:cubicBezTo>
                  <a:lnTo>
                    <a:pt x="38" y="1169"/>
                  </a:lnTo>
                  <a:cubicBezTo>
                    <a:pt x="37" y="1173"/>
                    <a:pt x="35" y="1176"/>
                    <a:pt x="34" y="1180"/>
                  </a:cubicBezTo>
                  <a:cubicBezTo>
                    <a:pt x="0" y="1222"/>
                    <a:pt x="38" y="1264"/>
                    <a:pt x="76" y="1264"/>
                  </a:cubicBezTo>
                  <a:cubicBezTo>
                    <a:pt x="91" y="1264"/>
                    <a:pt x="107" y="1257"/>
                    <a:pt x="117" y="1239"/>
                  </a:cubicBezTo>
                  <a:cubicBezTo>
                    <a:pt x="124" y="1230"/>
                    <a:pt x="131" y="1222"/>
                    <a:pt x="138" y="1213"/>
                  </a:cubicBezTo>
                  <a:lnTo>
                    <a:pt x="138" y="1213"/>
                  </a:lnTo>
                  <a:cubicBezTo>
                    <a:pt x="139" y="1214"/>
                    <a:pt x="140" y="1215"/>
                    <a:pt x="141" y="1215"/>
                  </a:cubicBezTo>
                  <a:lnTo>
                    <a:pt x="141" y="1208"/>
                  </a:lnTo>
                  <a:lnTo>
                    <a:pt x="141" y="1208"/>
                  </a:lnTo>
                  <a:cubicBezTo>
                    <a:pt x="411" y="858"/>
                    <a:pt x="740" y="452"/>
                    <a:pt x="868" y="13"/>
                  </a:cubicBezTo>
                  <a:cubicBezTo>
                    <a:pt x="879" y="1"/>
                    <a:pt x="868" y="1"/>
                    <a:pt x="8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62" name="Google Shape;20562;p28"/>
            <p:cNvSpPr/>
            <p:nvPr/>
          </p:nvSpPr>
          <p:spPr>
            <a:xfrm>
              <a:off x="2281050" y="3044975"/>
              <a:ext cx="44575" cy="61900"/>
            </a:xfrm>
            <a:custGeom>
              <a:avLst/>
              <a:gdLst/>
              <a:ahLst/>
              <a:cxnLst/>
              <a:rect l="l" t="t" r="r" b="b"/>
              <a:pathLst>
                <a:path w="1783" h="2476" extrusionOk="0">
                  <a:moveTo>
                    <a:pt x="1740" y="1"/>
                  </a:moveTo>
                  <a:cubicBezTo>
                    <a:pt x="1722" y="1"/>
                    <a:pt x="1703" y="10"/>
                    <a:pt x="1698" y="31"/>
                  </a:cubicBezTo>
                  <a:cubicBezTo>
                    <a:pt x="1517" y="385"/>
                    <a:pt x="1281" y="685"/>
                    <a:pt x="1042" y="992"/>
                  </a:cubicBezTo>
                  <a:lnTo>
                    <a:pt x="1042" y="992"/>
                  </a:lnTo>
                  <a:cubicBezTo>
                    <a:pt x="640" y="1360"/>
                    <a:pt x="359" y="1889"/>
                    <a:pt x="82" y="2335"/>
                  </a:cubicBezTo>
                  <a:lnTo>
                    <a:pt x="82" y="2335"/>
                  </a:lnTo>
                  <a:cubicBezTo>
                    <a:pt x="69" y="2349"/>
                    <a:pt x="56" y="2363"/>
                    <a:pt x="43" y="2377"/>
                  </a:cubicBezTo>
                  <a:cubicBezTo>
                    <a:pt x="0" y="2420"/>
                    <a:pt x="51" y="2476"/>
                    <a:pt x="100" y="2476"/>
                  </a:cubicBezTo>
                  <a:cubicBezTo>
                    <a:pt x="119" y="2476"/>
                    <a:pt x="137" y="2468"/>
                    <a:pt x="150" y="2448"/>
                  </a:cubicBezTo>
                  <a:cubicBezTo>
                    <a:pt x="153" y="2444"/>
                    <a:pt x="156" y="2440"/>
                    <a:pt x="159" y="2435"/>
                  </a:cubicBezTo>
                  <a:lnTo>
                    <a:pt x="159" y="2435"/>
                  </a:lnTo>
                  <a:cubicBezTo>
                    <a:pt x="160" y="2436"/>
                    <a:pt x="161" y="2436"/>
                    <a:pt x="162" y="2436"/>
                  </a:cubicBezTo>
                  <a:cubicBezTo>
                    <a:pt x="164" y="2432"/>
                    <a:pt x="166" y="2428"/>
                    <a:pt x="167" y="2424"/>
                  </a:cubicBezTo>
                  <a:lnTo>
                    <a:pt x="167" y="2424"/>
                  </a:lnTo>
                  <a:cubicBezTo>
                    <a:pt x="443" y="2029"/>
                    <a:pt x="685" y="1629"/>
                    <a:pt x="968" y="1253"/>
                  </a:cubicBezTo>
                  <a:lnTo>
                    <a:pt x="968" y="1253"/>
                  </a:lnTo>
                  <a:cubicBezTo>
                    <a:pt x="1038" y="1169"/>
                    <a:pt x="1108" y="1088"/>
                    <a:pt x="1174" y="1008"/>
                  </a:cubicBezTo>
                  <a:cubicBezTo>
                    <a:pt x="1225" y="944"/>
                    <a:pt x="1278" y="880"/>
                    <a:pt x="1330" y="817"/>
                  </a:cubicBezTo>
                  <a:lnTo>
                    <a:pt x="1330" y="817"/>
                  </a:lnTo>
                  <a:cubicBezTo>
                    <a:pt x="1352" y="811"/>
                    <a:pt x="1356" y="800"/>
                    <a:pt x="1351" y="791"/>
                  </a:cubicBezTo>
                  <a:lnTo>
                    <a:pt x="1351" y="791"/>
                  </a:lnTo>
                  <a:cubicBezTo>
                    <a:pt x="1534" y="566"/>
                    <a:pt x="1707" y="332"/>
                    <a:pt x="1770" y="43"/>
                  </a:cubicBezTo>
                  <a:cubicBezTo>
                    <a:pt x="1783" y="16"/>
                    <a:pt x="1763" y="1"/>
                    <a:pt x="17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63" name="Google Shape;20563;p28"/>
            <p:cNvSpPr/>
            <p:nvPr/>
          </p:nvSpPr>
          <p:spPr>
            <a:xfrm>
              <a:off x="2297950" y="3035725"/>
              <a:ext cx="39650" cy="46425"/>
            </a:xfrm>
            <a:custGeom>
              <a:avLst/>
              <a:gdLst/>
              <a:ahLst/>
              <a:cxnLst/>
              <a:rect l="l" t="t" r="r" b="b"/>
              <a:pathLst>
                <a:path w="1586" h="1857" extrusionOk="0">
                  <a:moveTo>
                    <a:pt x="1535" y="1"/>
                  </a:moveTo>
                  <a:cubicBezTo>
                    <a:pt x="1527" y="1"/>
                    <a:pt x="1518" y="3"/>
                    <a:pt x="1510" y="8"/>
                  </a:cubicBezTo>
                  <a:cubicBezTo>
                    <a:pt x="998" y="544"/>
                    <a:pt x="415" y="1187"/>
                    <a:pt x="10" y="1806"/>
                  </a:cubicBezTo>
                  <a:cubicBezTo>
                    <a:pt x="0" y="1836"/>
                    <a:pt x="15" y="1857"/>
                    <a:pt x="40" y="1857"/>
                  </a:cubicBezTo>
                  <a:cubicBezTo>
                    <a:pt x="46" y="1857"/>
                    <a:pt x="51" y="1856"/>
                    <a:pt x="58" y="1854"/>
                  </a:cubicBezTo>
                  <a:cubicBezTo>
                    <a:pt x="605" y="1366"/>
                    <a:pt x="1141" y="663"/>
                    <a:pt x="1558" y="56"/>
                  </a:cubicBezTo>
                  <a:cubicBezTo>
                    <a:pt x="1586" y="28"/>
                    <a:pt x="1563" y="1"/>
                    <a:pt x="15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64" name="Google Shape;20564;p28"/>
            <p:cNvSpPr/>
            <p:nvPr/>
          </p:nvSpPr>
          <p:spPr>
            <a:xfrm>
              <a:off x="2110075" y="2694975"/>
              <a:ext cx="15200" cy="67950"/>
            </a:xfrm>
            <a:custGeom>
              <a:avLst/>
              <a:gdLst/>
              <a:ahLst/>
              <a:cxnLst/>
              <a:rect l="l" t="t" r="r" b="b"/>
              <a:pathLst>
                <a:path w="608" h="2718" extrusionOk="0">
                  <a:moveTo>
                    <a:pt x="594" y="1"/>
                  </a:moveTo>
                  <a:cubicBezTo>
                    <a:pt x="591" y="1"/>
                    <a:pt x="587" y="2"/>
                    <a:pt x="584" y="6"/>
                  </a:cubicBezTo>
                  <a:cubicBezTo>
                    <a:pt x="131" y="827"/>
                    <a:pt x="417" y="1839"/>
                    <a:pt x="0" y="2673"/>
                  </a:cubicBezTo>
                  <a:cubicBezTo>
                    <a:pt x="0" y="2701"/>
                    <a:pt x="9" y="2717"/>
                    <a:pt x="16" y="2717"/>
                  </a:cubicBezTo>
                  <a:cubicBezTo>
                    <a:pt x="21" y="2717"/>
                    <a:pt x="24" y="2711"/>
                    <a:pt x="24" y="2696"/>
                  </a:cubicBezTo>
                  <a:cubicBezTo>
                    <a:pt x="500" y="1911"/>
                    <a:pt x="310" y="887"/>
                    <a:pt x="608" y="18"/>
                  </a:cubicBezTo>
                  <a:cubicBezTo>
                    <a:pt x="608" y="9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65" name="Google Shape;20565;p28"/>
            <p:cNvSpPr/>
            <p:nvPr/>
          </p:nvSpPr>
          <p:spPr>
            <a:xfrm>
              <a:off x="2126150" y="2674350"/>
              <a:ext cx="3000" cy="14750"/>
            </a:xfrm>
            <a:custGeom>
              <a:avLst/>
              <a:gdLst/>
              <a:ahLst/>
              <a:cxnLst/>
              <a:rect l="l" t="t" r="r" b="b"/>
              <a:pathLst>
                <a:path w="120" h="590" extrusionOk="0">
                  <a:moveTo>
                    <a:pt x="108" y="0"/>
                  </a:moveTo>
                  <a:cubicBezTo>
                    <a:pt x="102" y="0"/>
                    <a:pt x="96" y="3"/>
                    <a:pt x="96" y="9"/>
                  </a:cubicBezTo>
                  <a:cubicBezTo>
                    <a:pt x="36" y="188"/>
                    <a:pt x="24" y="390"/>
                    <a:pt x="0" y="581"/>
                  </a:cubicBezTo>
                  <a:cubicBezTo>
                    <a:pt x="0" y="587"/>
                    <a:pt x="6" y="590"/>
                    <a:pt x="12" y="590"/>
                  </a:cubicBezTo>
                  <a:cubicBezTo>
                    <a:pt x="18" y="590"/>
                    <a:pt x="24" y="587"/>
                    <a:pt x="24" y="581"/>
                  </a:cubicBezTo>
                  <a:cubicBezTo>
                    <a:pt x="72" y="402"/>
                    <a:pt x="119" y="212"/>
                    <a:pt x="119" y="9"/>
                  </a:cubicBezTo>
                  <a:cubicBezTo>
                    <a:pt x="119" y="3"/>
                    <a:pt x="113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66" name="Google Shape;20566;p28"/>
            <p:cNvSpPr/>
            <p:nvPr/>
          </p:nvSpPr>
          <p:spPr>
            <a:xfrm>
              <a:off x="2105025" y="2714225"/>
              <a:ext cx="8650" cy="46325"/>
            </a:xfrm>
            <a:custGeom>
              <a:avLst/>
              <a:gdLst/>
              <a:ahLst/>
              <a:cxnLst/>
              <a:rect l="l" t="t" r="r" b="b"/>
              <a:pathLst>
                <a:path w="346" h="1853" extrusionOk="0">
                  <a:moveTo>
                    <a:pt x="338" y="1"/>
                  </a:moveTo>
                  <a:cubicBezTo>
                    <a:pt x="333" y="1"/>
                    <a:pt x="327" y="4"/>
                    <a:pt x="321" y="10"/>
                  </a:cubicBezTo>
                  <a:cubicBezTo>
                    <a:pt x="107" y="593"/>
                    <a:pt x="24" y="1224"/>
                    <a:pt x="0" y="1843"/>
                  </a:cubicBezTo>
                  <a:cubicBezTo>
                    <a:pt x="6" y="1849"/>
                    <a:pt x="12" y="1852"/>
                    <a:pt x="16" y="1852"/>
                  </a:cubicBezTo>
                  <a:cubicBezTo>
                    <a:pt x="21" y="1852"/>
                    <a:pt x="24" y="1849"/>
                    <a:pt x="24" y="1843"/>
                  </a:cubicBezTo>
                  <a:cubicBezTo>
                    <a:pt x="83" y="1212"/>
                    <a:pt x="214" y="617"/>
                    <a:pt x="345" y="10"/>
                  </a:cubicBezTo>
                  <a:cubicBezTo>
                    <a:pt x="345" y="4"/>
                    <a:pt x="342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67" name="Google Shape;20567;p28"/>
            <p:cNvSpPr/>
            <p:nvPr/>
          </p:nvSpPr>
          <p:spPr>
            <a:xfrm>
              <a:off x="2098475" y="2703175"/>
              <a:ext cx="15200" cy="51175"/>
            </a:xfrm>
            <a:custGeom>
              <a:avLst/>
              <a:gdLst/>
              <a:ahLst/>
              <a:cxnLst/>
              <a:rect l="l" t="t" r="r" b="b"/>
              <a:pathLst>
                <a:path w="608" h="2047" extrusionOk="0">
                  <a:moveTo>
                    <a:pt x="594" y="1"/>
                  </a:moveTo>
                  <a:cubicBezTo>
                    <a:pt x="591" y="1"/>
                    <a:pt x="587" y="4"/>
                    <a:pt x="583" y="11"/>
                  </a:cubicBezTo>
                  <a:cubicBezTo>
                    <a:pt x="226" y="559"/>
                    <a:pt x="0" y="1392"/>
                    <a:pt x="48" y="2047"/>
                  </a:cubicBezTo>
                  <a:cubicBezTo>
                    <a:pt x="119" y="1690"/>
                    <a:pt x="155" y="1321"/>
                    <a:pt x="250" y="964"/>
                  </a:cubicBezTo>
                  <a:cubicBezTo>
                    <a:pt x="345" y="630"/>
                    <a:pt x="488" y="333"/>
                    <a:pt x="607" y="23"/>
                  </a:cubicBezTo>
                  <a:cubicBezTo>
                    <a:pt x="607" y="15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68" name="Google Shape;20568;p28"/>
            <p:cNvSpPr/>
            <p:nvPr/>
          </p:nvSpPr>
          <p:spPr>
            <a:xfrm>
              <a:off x="2147275" y="3114800"/>
              <a:ext cx="139625" cy="35975"/>
            </a:xfrm>
            <a:custGeom>
              <a:avLst/>
              <a:gdLst/>
              <a:ahLst/>
              <a:cxnLst/>
              <a:rect l="l" t="t" r="r" b="b"/>
              <a:pathLst>
                <a:path w="5585" h="1439" extrusionOk="0">
                  <a:moveTo>
                    <a:pt x="5585" y="0"/>
                  </a:moveTo>
                  <a:lnTo>
                    <a:pt x="5585" y="0"/>
                  </a:lnTo>
                  <a:cubicBezTo>
                    <a:pt x="4692" y="596"/>
                    <a:pt x="3739" y="393"/>
                    <a:pt x="2787" y="631"/>
                  </a:cubicBezTo>
                  <a:cubicBezTo>
                    <a:pt x="2465" y="715"/>
                    <a:pt x="2203" y="941"/>
                    <a:pt x="1906" y="1072"/>
                  </a:cubicBezTo>
                  <a:cubicBezTo>
                    <a:pt x="1382" y="1299"/>
                    <a:pt x="899" y="1379"/>
                    <a:pt x="361" y="1379"/>
                  </a:cubicBezTo>
                  <a:cubicBezTo>
                    <a:pt x="252" y="1379"/>
                    <a:pt x="140" y="1376"/>
                    <a:pt x="25" y="1370"/>
                  </a:cubicBezTo>
                  <a:cubicBezTo>
                    <a:pt x="13" y="1370"/>
                    <a:pt x="1" y="1405"/>
                    <a:pt x="25" y="1405"/>
                  </a:cubicBezTo>
                  <a:cubicBezTo>
                    <a:pt x="170" y="1428"/>
                    <a:pt x="311" y="1438"/>
                    <a:pt x="447" y="1438"/>
                  </a:cubicBezTo>
                  <a:cubicBezTo>
                    <a:pt x="1530" y="1438"/>
                    <a:pt x="2331" y="794"/>
                    <a:pt x="3442" y="667"/>
                  </a:cubicBezTo>
                  <a:cubicBezTo>
                    <a:pt x="4049" y="620"/>
                    <a:pt x="5204" y="584"/>
                    <a:pt x="55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69" name="Google Shape;20569;p28"/>
            <p:cNvSpPr/>
            <p:nvPr/>
          </p:nvSpPr>
          <p:spPr>
            <a:xfrm>
              <a:off x="2156200" y="3123725"/>
              <a:ext cx="109275" cy="19375"/>
            </a:xfrm>
            <a:custGeom>
              <a:avLst/>
              <a:gdLst/>
              <a:ahLst/>
              <a:cxnLst/>
              <a:rect l="l" t="t" r="r" b="b"/>
              <a:pathLst>
                <a:path w="4371" h="775" extrusionOk="0">
                  <a:moveTo>
                    <a:pt x="4347" y="1"/>
                  </a:moveTo>
                  <a:cubicBezTo>
                    <a:pt x="3692" y="1"/>
                    <a:pt x="3073" y="96"/>
                    <a:pt x="2454" y="274"/>
                  </a:cubicBezTo>
                  <a:cubicBezTo>
                    <a:pt x="1632" y="536"/>
                    <a:pt x="822" y="548"/>
                    <a:pt x="1" y="775"/>
                  </a:cubicBezTo>
                  <a:cubicBezTo>
                    <a:pt x="632" y="655"/>
                    <a:pt x="1275" y="715"/>
                    <a:pt x="1918" y="536"/>
                  </a:cubicBezTo>
                  <a:cubicBezTo>
                    <a:pt x="2751" y="310"/>
                    <a:pt x="3501" y="155"/>
                    <a:pt x="4347" y="48"/>
                  </a:cubicBezTo>
                  <a:cubicBezTo>
                    <a:pt x="4370" y="48"/>
                    <a:pt x="4370" y="1"/>
                    <a:pt x="43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70" name="Google Shape;20570;p28"/>
            <p:cNvSpPr/>
            <p:nvPr/>
          </p:nvSpPr>
          <p:spPr>
            <a:xfrm>
              <a:off x="2092900" y="3105575"/>
              <a:ext cx="185075" cy="17900"/>
            </a:xfrm>
            <a:custGeom>
              <a:avLst/>
              <a:gdLst/>
              <a:ahLst/>
              <a:cxnLst/>
              <a:rect l="l" t="t" r="r" b="b"/>
              <a:pathLst>
                <a:path w="7403" h="716" extrusionOk="0">
                  <a:moveTo>
                    <a:pt x="7319" y="0"/>
                  </a:moveTo>
                  <a:cubicBezTo>
                    <a:pt x="5819" y="48"/>
                    <a:pt x="4319" y="238"/>
                    <a:pt x="2842" y="500"/>
                  </a:cubicBezTo>
                  <a:cubicBezTo>
                    <a:pt x="2570" y="551"/>
                    <a:pt x="2323" y="572"/>
                    <a:pt x="2085" y="572"/>
                  </a:cubicBezTo>
                  <a:cubicBezTo>
                    <a:pt x="1656" y="572"/>
                    <a:pt x="1253" y="505"/>
                    <a:pt x="771" y="429"/>
                  </a:cubicBezTo>
                  <a:cubicBezTo>
                    <a:pt x="652" y="410"/>
                    <a:pt x="555" y="398"/>
                    <a:pt x="465" y="398"/>
                  </a:cubicBezTo>
                  <a:cubicBezTo>
                    <a:pt x="328" y="398"/>
                    <a:pt x="204" y="424"/>
                    <a:pt x="33" y="488"/>
                  </a:cubicBezTo>
                  <a:cubicBezTo>
                    <a:pt x="1" y="499"/>
                    <a:pt x="16" y="538"/>
                    <a:pt x="37" y="538"/>
                  </a:cubicBezTo>
                  <a:cubicBezTo>
                    <a:pt x="39" y="538"/>
                    <a:pt x="42" y="537"/>
                    <a:pt x="44" y="536"/>
                  </a:cubicBezTo>
                  <a:cubicBezTo>
                    <a:pt x="170" y="495"/>
                    <a:pt x="295" y="479"/>
                    <a:pt x="420" y="479"/>
                  </a:cubicBezTo>
                  <a:cubicBezTo>
                    <a:pt x="878" y="479"/>
                    <a:pt x="1334" y="696"/>
                    <a:pt x="1783" y="715"/>
                  </a:cubicBezTo>
                  <a:cubicBezTo>
                    <a:pt x="1803" y="715"/>
                    <a:pt x="1824" y="715"/>
                    <a:pt x="1844" y="715"/>
                  </a:cubicBezTo>
                  <a:cubicBezTo>
                    <a:pt x="2302" y="715"/>
                    <a:pt x="2780" y="593"/>
                    <a:pt x="3235" y="524"/>
                  </a:cubicBezTo>
                  <a:cubicBezTo>
                    <a:pt x="4581" y="310"/>
                    <a:pt x="5950" y="191"/>
                    <a:pt x="7319" y="72"/>
                  </a:cubicBezTo>
                  <a:cubicBezTo>
                    <a:pt x="7403" y="60"/>
                    <a:pt x="7379" y="0"/>
                    <a:pt x="7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71" name="Google Shape;20571;p28"/>
            <p:cNvSpPr/>
            <p:nvPr/>
          </p:nvSpPr>
          <p:spPr>
            <a:xfrm>
              <a:off x="2059175" y="3113600"/>
              <a:ext cx="25625" cy="3375"/>
            </a:xfrm>
            <a:custGeom>
              <a:avLst/>
              <a:gdLst/>
              <a:ahLst/>
              <a:cxnLst/>
              <a:rect l="l" t="t" r="r" b="b"/>
              <a:pathLst>
                <a:path w="1025" h="135" extrusionOk="0">
                  <a:moveTo>
                    <a:pt x="12" y="1"/>
                  </a:moveTo>
                  <a:cubicBezTo>
                    <a:pt x="0" y="1"/>
                    <a:pt x="0" y="25"/>
                    <a:pt x="12" y="25"/>
                  </a:cubicBezTo>
                  <a:cubicBezTo>
                    <a:pt x="174" y="99"/>
                    <a:pt x="370" y="135"/>
                    <a:pt x="570" y="135"/>
                  </a:cubicBezTo>
                  <a:cubicBezTo>
                    <a:pt x="724" y="135"/>
                    <a:pt x="880" y="114"/>
                    <a:pt x="1024" y="72"/>
                  </a:cubicBezTo>
                  <a:lnTo>
                    <a:pt x="1024" y="72"/>
                  </a:lnTo>
                  <a:cubicBezTo>
                    <a:pt x="935" y="84"/>
                    <a:pt x="846" y="90"/>
                    <a:pt x="756" y="90"/>
                  </a:cubicBezTo>
                  <a:cubicBezTo>
                    <a:pt x="667" y="90"/>
                    <a:pt x="578" y="84"/>
                    <a:pt x="489" y="72"/>
                  </a:cubicBezTo>
                  <a:cubicBezTo>
                    <a:pt x="322" y="60"/>
                    <a:pt x="179" y="2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72" name="Google Shape;20572;p28"/>
            <p:cNvSpPr/>
            <p:nvPr/>
          </p:nvSpPr>
          <p:spPr>
            <a:xfrm>
              <a:off x="2051200" y="3100075"/>
              <a:ext cx="31525" cy="3725"/>
            </a:xfrm>
            <a:custGeom>
              <a:avLst/>
              <a:gdLst/>
              <a:ahLst/>
              <a:cxnLst/>
              <a:rect l="l" t="t" r="r" b="b"/>
              <a:pathLst>
                <a:path w="1261" h="149" extrusionOk="0">
                  <a:moveTo>
                    <a:pt x="6" y="1"/>
                  </a:moveTo>
                  <a:cubicBezTo>
                    <a:pt x="1" y="1"/>
                    <a:pt x="6" y="6"/>
                    <a:pt x="22" y="6"/>
                  </a:cubicBezTo>
                  <a:cubicBezTo>
                    <a:pt x="14" y="2"/>
                    <a:pt x="9" y="1"/>
                    <a:pt x="6" y="1"/>
                  </a:cubicBezTo>
                  <a:close/>
                  <a:moveTo>
                    <a:pt x="22" y="6"/>
                  </a:moveTo>
                  <a:lnTo>
                    <a:pt x="22" y="6"/>
                  </a:lnTo>
                  <a:cubicBezTo>
                    <a:pt x="415" y="54"/>
                    <a:pt x="831" y="113"/>
                    <a:pt x="1236" y="149"/>
                  </a:cubicBezTo>
                  <a:cubicBezTo>
                    <a:pt x="1260" y="149"/>
                    <a:pt x="1260" y="101"/>
                    <a:pt x="1236" y="101"/>
                  </a:cubicBezTo>
                  <a:cubicBezTo>
                    <a:pt x="831" y="54"/>
                    <a:pt x="415" y="18"/>
                    <a:pt x="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73" name="Google Shape;20573;p28"/>
            <p:cNvSpPr/>
            <p:nvPr/>
          </p:nvSpPr>
          <p:spPr>
            <a:xfrm>
              <a:off x="2043700" y="3089475"/>
              <a:ext cx="230350" cy="14325"/>
            </a:xfrm>
            <a:custGeom>
              <a:avLst/>
              <a:gdLst/>
              <a:ahLst/>
              <a:cxnLst/>
              <a:rect l="l" t="t" r="r" b="b"/>
              <a:pathLst>
                <a:path w="9214" h="573" extrusionOk="0">
                  <a:moveTo>
                    <a:pt x="8616" y="0"/>
                  </a:moveTo>
                  <a:cubicBezTo>
                    <a:pt x="8387" y="0"/>
                    <a:pt x="8157" y="55"/>
                    <a:pt x="7894" y="120"/>
                  </a:cubicBezTo>
                  <a:cubicBezTo>
                    <a:pt x="6965" y="370"/>
                    <a:pt x="6132" y="454"/>
                    <a:pt x="5168" y="466"/>
                  </a:cubicBezTo>
                  <a:cubicBezTo>
                    <a:pt x="5041" y="467"/>
                    <a:pt x="4915" y="468"/>
                    <a:pt x="4789" y="468"/>
                  </a:cubicBezTo>
                  <a:cubicBezTo>
                    <a:pt x="3194" y="468"/>
                    <a:pt x="1625" y="332"/>
                    <a:pt x="36" y="144"/>
                  </a:cubicBezTo>
                  <a:cubicBezTo>
                    <a:pt x="0" y="144"/>
                    <a:pt x="0" y="180"/>
                    <a:pt x="24" y="180"/>
                  </a:cubicBezTo>
                  <a:cubicBezTo>
                    <a:pt x="1584" y="466"/>
                    <a:pt x="3191" y="573"/>
                    <a:pt x="4787" y="573"/>
                  </a:cubicBezTo>
                  <a:cubicBezTo>
                    <a:pt x="5394" y="573"/>
                    <a:pt x="6025" y="573"/>
                    <a:pt x="6644" y="513"/>
                  </a:cubicBezTo>
                  <a:cubicBezTo>
                    <a:pt x="7258" y="440"/>
                    <a:pt x="7950" y="113"/>
                    <a:pt x="8595" y="113"/>
                  </a:cubicBezTo>
                  <a:cubicBezTo>
                    <a:pt x="8787" y="113"/>
                    <a:pt x="8975" y="142"/>
                    <a:pt x="9156" y="216"/>
                  </a:cubicBezTo>
                  <a:cubicBezTo>
                    <a:pt x="9160" y="217"/>
                    <a:pt x="9164" y="217"/>
                    <a:pt x="9168" y="217"/>
                  </a:cubicBezTo>
                  <a:cubicBezTo>
                    <a:pt x="9206" y="217"/>
                    <a:pt x="9214" y="165"/>
                    <a:pt x="9192" y="132"/>
                  </a:cubicBezTo>
                  <a:cubicBezTo>
                    <a:pt x="8989" y="36"/>
                    <a:pt x="8803" y="0"/>
                    <a:pt x="86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74" name="Google Shape;20574;p28"/>
            <p:cNvSpPr/>
            <p:nvPr/>
          </p:nvSpPr>
          <p:spPr>
            <a:xfrm>
              <a:off x="2123775" y="3060375"/>
              <a:ext cx="138050" cy="23025"/>
            </a:xfrm>
            <a:custGeom>
              <a:avLst/>
              <a:gdLst/>
              <a:ahLst/>
              <a:cxnLst/>
              <a:rect l="l" t="t" r="r" b="b"/>
              <a:pathLst>
                <a:path w="5522" h="921" extrusionOk="0">
                  <a:moveTo>
                    <a:pt x="167" y="1"/>
                  </a:moveTo>
                  <a:cubicBezTo>
                    <a:pt x="116" y="1"/>
                    <a:pt x="65" y="4"/>
                    <a:pt x="12" y="11"/>
                  </a:cubicBezTo>
                  <a:cubicBezTo>
                    <a:pt x="0" y="11"/>
                    <a:pt x="0" y="34"/>
                    <a:pt x="12" y="34"/>
                  </a:cubicBezTo>
                  <a:cubicBezTo>
                    <a:pt x="869" y="94"/>
                    <a:pt x="1429" y="820"/>
                    <a:pt x="2262" y="880"/>
                  </a:cubicBezTo>
                  <a:cubicBezTo>
                    <a:pt x="2296" y="883"/>
                    <a:pt x="2329" y="884"/>
                    <a:pt x="2361" y="884"/>
                  </a:cubicBezTo>
                  <a:cubicBezTo>
                    <a:pt x="2712" y="884"/>
                    <a:pt x="3021" y="722"/>
                    <a:pt x="3370" y="689"/>
                  </a:cubicBezTo>
                  <a:cubicBezTo>
                    <a:pt x="3470" y="677"/>
                    <a:pt x="3573" y="672"/>
                    <a:pt x="3676" y="672"/>
                  </a:cubicBezTo>
                  <a:cubicBezTo>
                    <a:pt x="4283" y="672"/>
                    <a:pt x="4931" y="854"/>
                    <a:pt x="5501" y="915"/>
                  </a:cubicBezTo>
                  <a:cubicBezTo>
                    <a:pt x="4894" y="796"/>
                    <a:pt x="4227" y="618"/>
                    <a:pt x="3608" y="606"/>
                  </a:cubicBezTo>
                  <a:cubicBezTo>
                    <a:pt x="3586" y="605"/>
                    <a:pt x="3563" y="604"/>
                    <a:pt x="3542" y="604"/>
                  </a:cubicBezTo>
                  <a:cubicBezTo>
                    <a:pt x="3109" y="604"/>
                    <a:pt x="2728" y="776"/>
                    <a:pt x="2307" y="776"/>
                  </a:cubicBezTo>
                  <a:cubicBezTo>
                    <a:pt x="2200" y="776"/>
                    <a:pt x="2090" y="765"/>
                    <a:pt x="1977" y="737"/>
                  </a:cubicBezTo>
                  <a:cubicBezTo>
                    <a:pt x="1311" y="570"/>
                    <a:pt x="852" y="1"/>
                    <a:pt x="167" y="1"/>
                  </a:cubicBezTo>
                  <a:close/>
                  <a:moveTo>
                    <a:pt x="5501" y="915"/>
                  </a:moveTo>
                  <a:cubicBezTo>
                    <a:pt x="5509" y="919"/>
                    <a:pt x="5514" y="921"/>
                    <a:pt x="5517" y="921"/>
                  </a:cubicBezTo>
                  <a:cubicBezTo>
                    <a:pt x="5522" y="921"/>
                    <a:pt x="5517" y="915"/>
                    <a:pt x="5501" y="9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75" name="Google Shape;20575;p28"/>
            <p:cNvSpPr/>
            <p:nvPr/>
          </p:nvSpPr>
          <p:spPr>
            <a:xfrm>
              <a:off x="2025250" y="3049600"/>
              <a:ext cx="88425" cy="10150"/>
            </a:xfrm>
            <a:custGeom>
              <a:avLst/>
              <a:gdLst/>
              <a:ahLst/>
              <a:cxnLst/>
              <a:rect l="l" t="t" r="r" b="b"/>
              <a:pathLst>
                <a:path w="3537" h="406" extrusionOk="0">
                  <a:moveTo>
                    <a:pt x="24" y="1"/>
                  </a:moveTo>
                  <a:cubicBezTo>
                    <a:pt x="12" y="1"/>
                    <a:pt x="0" y="37"/>
                    <a:pt x="12" y="37"/>
                  </a:cubicBezTo>
                  <a:cubicBezTo>
                    <a:pt x="769" y="377"/>
                    <a:pt x="1653" y="395"/>
                    <a:pt x="2509" y="395"/>
                  </a:cubicBezTo>
                  <a:cubicBezTo>
                    <a:pt x="2612" y="395"/>
                    <a:pt x="2714" y="395"/>
                    <a:pt x="2816" y="395"/>
                  </a:cubicBezTo>
                  <a:cubicBezTo>
                    <a:pt x="3053" y="395"/>
                    <a:pt x="3286" y="396"/>
                    <a:pt x="3512" y="406"/>
                  </a:cubicBezTo>
                  <a:cubicBezTo>
                    <a:pt x="3536" y="406"/>
                    <a:pt x="3536" y="394"/>
                    <a:pt x="3524" y="394"/>
                  </a:cubicBezTo>
                  <a:cubicBezTo>
                    <a:pt x="2346" y="203"/>
                    <a:pt x="1191" y="38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76" name="Google Shape;20576;p28"/>
            <p:cNvSpPr/>
            <p:nvPr/>
          </p:nvSpPr>
          <p:spPr>
            <a:xfrm>
              <a:off x="2015425" y="3043900"/>
              <a:ext cx="33950" cy="5625"/>
            </a:xfrm>
            <a:custGeom>
              <a:avLst/>
              <a:gdLst/>
              <a:ahLst/>
              <a:cxnLst/>
              <a:rect l="l" t="t" r="r" b="b"/>
              <a:pathLst>
                <a:path w="1358" h="225" extrusionOk="0">
                  <a:moveTo>
                    <a:pt x="23" y="0"/>
                  </a:moveTo>
                  <a:cubicBezTo>
                    <a:pt x="1" y="0"/>
                    <a:pt x="4" y="27"/>
                    <a:pt x="24" y="27"/>
                  </a:cubicBezTo>
                  <a:cubicBezTo>
                    <a:pt x="385" y="130"/>
                    <a:pt x="773" y="224"/>
                    <a:pt x="1165" y="224"/>
                  </a:cubicBezTo>
                  <a:cubicBezTo>
                    <a:pt x="1225" y="224"/>
                    <a:pt x="1285" y="222"/>
                    <a:pt x="1346" y="217"/>
                  </a:cubicBezTo>
                  <a:cubicBezTo>
                    <a:pt x="1358" y="217"/>
                    <a:pt x="1358" y="181"/>
                    <a:pt x="1346" y="181"/>
                  </a:cubicBezTo>
                  <a:cubicBezTo>
                    <a:pt x="893" y="134"/>
                    <a:pt x="465" y="98"/>
                    <a:pt x="36" y="3"/>
                  </a:cubicBezTo>
                  <a:cubicBezTo>
                    <a:pt x="31" y="1"/>
                    <a:pt x="26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77" name="Google Shape;20577;p28"/>
            <p:cNvSpPr/>
            <p:nvPr/>
          </p:nvSpPr>
          <p:spPr>
            <a:xfrm>
              <a:off x="2007975" y="3032650"/>
              <a:ext cx="35750" cy="7450"/>
            </a:xfrm>
            <a:custGeom>
              <a:avLst/>
              <a:gdLst/>
              <a:ahLst/>
              <a:cxnLst/>
              <a:rect l="l" t="t" r="r" b="b"/>
              <a:pathLst>
                <a:path w="1430" h="298" extrusionOk="0">
                  <a:moveTo>
                    <a:pt x="1" y="0"/>
                  </a:moveTo>
                  <a:cubicBezTo>
                    <a:pt x="215" y="72"/>
                    <a:pt x="441" y="119"/>
                    <a:pt x="655" y="167"/>
                  </a:cubicBezTo>
                  <a:cubicBezTo>
                    <a:pt x="905" y="203"/>
                    <a:pt x="1155" y="286"/>
                    <a:pt x="1406" y="298"/>
                  </a:cubicBezTo>
                  <a:cubicBezTo>
                    <a:pt x="1417" y="298"/>
                    <a:pt x="1429" y="262"/>
                    <a:pt x="1417" y="262"/>
                  </a:cubicBezTo>
                  <a:cubicBezTo>
                    <a:pt x="1215" y="191"/>
                    <a:pt x="977" y="155"/>
                    <a:pt x="763" y="119"/>
                  </a:cubicBezTo>
                  <a:cubicBezTo>
                    <a:pt x="513" y="72"/>
                    <a:pt x="263" y="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78" name="Google Shape;20578;p28"/>
            <p:cNvSpPr/>
            <p:nvPr/>
          </p:nvSpPr>
          <p:spPr>
            <a:xfrm>
              <a:off x="2007975" y="3037100"/>
              <a:ext cx="40200" cy="7725"/>
            </a:xfrm>
            <a:custGeom>
              <a:avLst/>
              <a:gdLst/>
              <a:ahLst/>
              <a:cxnLst/>
              <a:rect l="l" t="t" r="r" b="b"/>
              <a:pathLst>
                <a:path w="1608" h="309" extrusionOk="0">
                  <a:moveTo>
                    <a:pt x="36" y="1"/>
                  </a:moveTo>
                  <a:cubicBezTo>
                    <a:pt x="1" y="1"/>
                    <a:pt x="1" y="25"/>
                    <a:pt x="24" y="25"/>
                  </a:cubicBezTo>
                  <a:cubicBezTo>
                    <a:pt x="434" y="189"/>
                    <a:pt x="932" y="308"/>
                    <a:pt x="1381" y="308"/>
                  </a:cubicBezTo>
                  <a:cubicBezTo>
                    <a:pt x="1454" y="308"/>
                    <a:pt x="1526" y="305"/>
                    <a:pt x="1596" y="299"/>
                  </a:cubicBezTo>
                  <a:cubicBezTo>
                    <a:pt x="1608" y="299"/>
                    <a:pt x="1608" y="275"/>
                    <a:pt x="1596" y="263"/>
                  </a:cubicBezTo>
                  <a:cubicBezTo>
                    <a:pt x="1334" y="239"/>
                    <a:pt x="1060" y="215"/>
                    <a:pt x="810" y="180"/>
                  </a:cubicBezTo>
                  <a:cubicBezTo>
                    <a:pt x="536" y="132"/>
                    <a:pt x="286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79" name="Google Shape;20579;p28"/>
            <p:cNvSpPr/>
            <p:nvPr/>
          </p:nvSpPr>
          <p:spPr>
            <a:xfrm>
              <a:off x="2046425" y="3040600"/>
              <a:ext cx="104750" cy="18275"/>
            </a:xfrm>
            <a:custGeom>
              <a:avLst/>
              <a:gdLst/>
              <a:ahLst/>
              <a:cxnLst/>
              <a:rect l="l" t="t" r="r" b="b"/>
              <a:pathLst>
                <a:path w="4190" h="731" extrusionOk="0">
                  <a:moveTo>
                    <a:pt x="9" y="0"/>
                  </a:moveTo>
                  <a:cubicBezTo>
                    <a:pt x="7" y="0"/>
                    <a:pt x="1" y="16"/>
                    <a:pt x="10" y="16"/>
                  </a:cubicBezTo>
                  <a:cubicBezTo>
                    <a:pt x="508" y="231"/>
                    <a:pt x="995" y="338"/>
                    <a:pt x="1522" y="338"/>
                  </a:cubicBezTo>
                  <a:cubicBezTo>
                    <a:pt x="1550" y="338"/>
                    <a:pt x="1578" y="338"/>
                    <a:pt x="1606" y="337"/>
                  </a:cubicBezTo>
                  <a:cubicBezTo>
                    <a:pt x="1808" y="326"/>
                    <a:pt x="2007" y="315"/>
                    <a:pt x="2205" y="315"/>
                  </a:cubicBezTo>
                  <a:cubicBezTo>
                    <a:pt x="2427" y="315"/>
                    <a:pt x="2648" y="329"/>
                    <a:pt x="2868" y="373"/>
                  </a:cubicBezTo>
                  <a:cubicBezTo>
                    <a:pt x="3308" y="456"/>
                    <a:pt x="3725" y="635"/>
                    <a:pt x="4154" y="730"/>
                  </a:cubicBezTo>
                  <a:cubicBezTo>
                    <a:pt x="4178" y="730"/>
                    <a:pt x="4189" y="706"/>
                    <a:pt x="4166" y="694"/>
                  </a:cubicBezTo>
                  <a:cubicBezTo>
                    <a:pt x="3606" y="421"/>
                    <a:pt x="2951" y="242"/>
                    <a:pt x="2320" y="230"/>
                  </a:cubicBezTo>
                  <a:cubicBezTo>
                    <a:pt x="2147" y="223"/>
                    <a:pt x="1981" y="221"/>
                    <a:pt x="1820" y="221"/>
                  </a:cubicBezTo>
                  <a:cubicBezTo>
                    <a:pt x="1737" y="221"/>
                    <a:pt x="1655" y="222"/>
                    <a:pt x="1575" y="222"/>
                  </a:cubicBezTo>
                  <a:cubicBezTo>
                    <a:pt x="1054" y="222"/>
                    <a:pt x="566" y="208"/>
                    <a:pt x="10" y="4"/>
                  </a:cubicBezTo>
                  <a:cubicBezTo>
                    <a:pt x="10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80" name="Google Shape;20580;p28"/>
            <p:cNvSpPr/>
            <p:nvPr/>
          </p:nvSpPr>
          <p:spPr>
            <a:xfrm>
              <a:off x="2154725" y="3055575"/>
              <a:ext cx="105400" cy="15500"/>
            </a:xfrm>
            <a:custGeom>
              <a:avLst/>
              <a:gdLst/>
              <a:ahLst/>
              <a:cxnLst/>
              <a:rect l="l" t="t" r="r" b="b"/>
              <a:pathLst>
                <a:path w="4216" h="620" extrusionOk="0">
                  <a:moveTo>
                    <a:pt x="24" y="24"/>
                  </a:moveTo>
                  <a:cubicBezTo>
                    <a:pt x="0" y="36"/>
                    <a:pt x="0" y="60"/>
                    <a:pt x="12" y="60"/>
                  </a:cubicBezTo>
                  <a:cubicBezTo>
                    <a:pt x="1334" y="512"/>
                    <a:pt x="2798" y="286"/>
                    <a:pt x="4168" y="619"/>
                  </a:cubicBezTo>
                  <a:cubicBezTo>
                    <a:pt x="4191" y="619"/>
                    <a:pt x="4215" y="584"/>
                    <a:pt x="4179" y="572"/>
                  </a:cubicBezTo>
                  <a:cubicBezTo>
                    <a:pt x="2917" y="0"/>
                    <a:pt x="1370" y="298"/>
                    <a:pt x="24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81" name="Google Shape;20581;p28"/>
            <p:cNvSpPr/>
            <p:nvPr/>
          </p:nvSpPr>
          <p:spPr>
            <a:xfrm>
              <a:off x="2217225" y="3055275"/>
              <a:ext cx="41150" cy="9075"/>
            </a:xfrm>
            <a:custGeom>
              <a:avLst/>
              <a:gdLst/>
              <a:ahLst/>
              <a:cxnLst/>
              <a:rect l="l" t="t" r="r" b="b"/>
              <a:pathLst>
                <a:path w="1646" h="363" extrusionOk="0">
                  <a:moveTo>
                    <a:pt x="24" y="0"/>
                  </a:moveTo>
                  <a:cubicBezTo>
                    <a:pt x="13" y="0"/>
                    <a:pt x="1" y="36"/>
                    <a:pt x="13" y="36"/>
                  </a:cubicBezTo>
                  <a:cubicBezTo>
                    <a:pt x="536" y="167"/>
                    <a:pt x="1072" y="238"/>
                    <a:pt x="1608" y="357"/>
                  </a:cubicBezTo>
                  <a:cubicBezTo>
                    <a:pt x="1615" y="361"/>
                    <a:pt x="1622" y="362"/>
                    <a:pt x="1627" y="362"/>
                  </a:cubicBezTo>
                  <a:cubicBezTo>
                    <a:pt x="1641" y="362"/>
                    <a:pt x="1645" y="354"/>
                    <a:pt x="1620" y="345"/>
                  </a:cubicBezTo>
                  <a:cubicBezTo>
                    <a:pt x="1132" y="167"/>
                    <a:pt x="54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82" name="Google Shape;20582;p28"/>
            <p:cNvSpPr/>
            <p:nvPr/>
          </p:nvSpPr>
          <p:spPr>
            <a:xfrm>
              <a:off x="2211875" y="3049600"/>
              <a:ext cx="39900" cy="9850"/>
            </a:xfrm>
            <a:custGeom>
              <a:avLst/>
              <a:gdLst/>
              <a:ahLst/>
              <a:cxnLst/>
              <a:rect l="l" t="t" r="r" b="b"/>
              <a:pathLst>
                <a:path w="1596" h="394" extrusionOk="0">
                  <a:moveTo>
                    <a:pt x="36" y="1"/>
                  </a:moveTo>
                  <a:cubicBezTo>
                    <a:pt x="0" y="1"/>
                    <a:pt x="0" y="37"/>
                    <a:pt x="36" y="37"/>
                  </a:cubicBezTo>
                  <a:cubicBezTo>
                    <a:pt x="298" y="96"/>
                    <a:pt x="572" y="108"/>
                    <a:pt x="822" y="180"/>
                  </a:cubicBezTo>
                  <a:cubicBezTo>
                    <a:pt x="1072" y="239"/>
                    <a:pt x="1334" y="334"/>
                    <a:pt x="1596" y="394"/>
                  </a:cubicBezTo>
                  <a:cubicBezTo>
                    <a:pt x="1155" y="168"/>
                    <a:pt x="536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83" name="Google Shape;20583;p28"/>
            <p:cNvSpPr/>
            <p:nvPr/>
          </p:nvSpPr>
          <p:spPr>
            <a:xfrm>
              <a:off x="2212775" y="3044850"/>
              <a:ext cx="37725" cy="8025"/>
            </a:xfrm>
            <a:custGeom>
              <a:avLst/>
              <a:gdLst/>
              <a:ahLst/>
              <a:cxnLst/>
              <a:rect l="l" t="t" r="r" b="b"/>
              <a:pathLst>
                <a:path w="1509" h="321" extrusionOk="0">
                  <a:moveTo>
                    <a:pt x="208" y="1"/>
                  </a:moveTo>
                  <a:cubicBezTo>
                    <a:pt x="142" y="1"/>
                    <a:pt x="76" y="4"/>
                    <a:pt x="12" y="12"/>
                  </a:cubicBezTo>
                  <a:cubicBezTo>
                    <a:pt x="0" y="12"/>
                    <a:pt x="0" y="48"/>
                    <a:pt x="12" y="48"/>
                  </a:cubicBezTo>
                  <a:cubicBezTo>
                    <a:pt x="238" y="108"/>
                    <a:pt x="453" y="108"/>
                    <a:pt x="679" y="131"/>
                  </a:cubicBezTo>
                  <a:cubicBezTo>
                    <a:pt x="953" y="179"/>
                    <a:pt x="1238" y="239"/>
                    <a:pt x="1500" y="310"/>
                  </a:cubicBezTo>
                  <a:cubicBezTo>
                    <a:pt x="1500" y="317"/>
                    <a:pt x="1501" y="320"/>
                    <a:pt x="1503" y="320"/>
                  </a:cubicBezTo>
                  <a:cubicBezTo>
                    <a:pt x="1505" y="320"/>
                    <a:pt x="1508" y="306"/>
                    <a:pt x="1500" y="298"/>
                  </a:cubicBezTo>
                  <a:cubicBezTo>
                    <a:pt x="1109" y="154"/>
                    <a:pt x="637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84" name="Google Shape;20584;p28"/>
            <p:cNvSpPr/>
            <p:nvPr/>
          </p:nvSpPr>
          <p:spPr>
            <a:xfrm>
              <a:off x="2178350" y="3033975"/>
              <a:ext cx="71950" cy="15650"/>
            </a:xfrm>
            <a:custGeom>
              <a:avLst/>
              <a:gdLst/>
              <a:ahLst/>
              <a:cxnLst/>
              <a:rect l="l" t="t" r="r" b="b"/>
              <a:pathLst>
                <a:path w="2878" h="626" extrusionOk="0">
                  <a:moveTo>
                    <a:pt x="31" y="0"/>
                  </a:moveTo>
                  <a:cubicBezTo>
                    <a:pt x="13" y="0"/>
                    <a:pt x="0" y="37"/>
                    <a:pt x="20" y="66"/>
                  </a:cubicBezTo>
                  <a:cubicBezTo>
                    <a:pt x="782" y="626"/>
                    <a:pt x="1996" y="376"/>
                    <a:pt x="2877" y="519"/>
                  </a:cubicBezTo>
                  <a:lnTo>
                    <a:pt x="2877" y="507"/>
                  </a:lnTo>
                  <a:cubicBezTo>
                    <a:pt x="2461" y="376"/>
                    <a:pt x="2044" y="364"/>
                    <a:pt x="1615" y="328"/>
                  </a:cubicBezTo>
                  <a:cubicBezTo>
                    <a:pt x="1056" y="281"/>
                    <a:pt x="591" y="162"/>
                    <a:pt x="44" y="7"/>
                  </a:cubicBezTo>
                  <a:cubicBezTo>
                    <a:pt x="39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85" name="Google Shape;20585;p28"/>
            <p:cNvSpPr/>
            <p:nvPr/>
          </p:nvSpPr>
          <p:spPr>
            <a:xfrm>
              <a:off x="1995575" y="3010875"/>
              <a:ext cx="176425" cy="22075"/>
            </a:xfrm>
            <a:custGeom>
              <a:avLst/>
              <a:gdLst/>
              <a:ahLst/>
              <a:cxnLst/>
              <a:rect l="l" t="t" r="r" b="b"/>
              <a:pathLst>
                <a:path w="7057" h="883" extrusionOk="0">
                  <a:moveTo>
                    <a:pt x="46" y="1"/>
                  </a:moveTo>
                  <a:cubicBezTo>
                    <a:pt x="7" y="1"/>
                    <a:pt x="0" y="63"/>
                    <a:pt x="44" y="74"/>
                  </a:cubicBezTo>
                  <a:cubicBezTo>
                    <a:pt x="229" y="144"/>
                    <a:pt x="400" y="163"/>
                    <a:pt x="570" y="163"/>
                  </a:cubicBezTo>
                  <a:cubicBezTo>
                    <a:pt x="784" y="163"/>
                    <a:pt x="998" y="132"/>
                    <a:pt x="1238" y="132"/>
                  </a:cubicBezTo>
                  <a:cubicBezTo>
                    <a:pt x="1261" y="132"/>
                    <a:pt x="1283" y="133"/>
                    <a:pt x="1306" y="133"/>
                  </a:cubicBezTo>
                  <a:cubicBezTo>
                    <a:pt x="1902" y="169"/>
                    <a:pt x="2556" y="407"/>
                    <a:pt x="3152" y="514"/>
                  </a:cubicBezTo>
                  <a:cubicBezTo>
                    <a:pt x="4279" y="721"/>
                    <a:pt x="5415" y="883"/>
                    <a:pt x="6544" y="883"/>
                  </a:cubicBezTo>
                  <a:cubicBezTo>
                    <a:pt x="6715" y="883"/>
                    <a:pt x="6886" y="879"/>
                    <a:pt x="7057" y="871"/>
                  </a:cubicBezTo>
                  <a:cubicBezTo>
                    <a:pt x="5747" y="764"/>
                    <a:pt x="4461" y="693"/>
                    <a:pt x="3164" y="419"/>
                  </a:cubicBezTo>
                  <a:cubicBezTo>
                    <a:pt x="2592" y="300"/>
                    <a:pt x="2032" y="109"/>
                    <a:pt x="1473" y="38"/>
                  </a:cubicBezTo>
                  <a:cubicBezTo>
                    <a:pt x="1368" y="25"/>
                    <a:pt x="1264" y="20"/>
                    <a:pt x="1160" y="20"/>
                  </a:cubicBezTo>
                  <a:cubicBezTo>
                    <a:pt x="939" y="20"/>
                    <a:pt x="718" y="41"/>
                    <a:pt x="497" y="41"/>
                  </a:cubicBezTo>
                  <a:cubicBezTo>
                    <a:pt x="351" y="41"/>
                    <a:pt x="204" y="32"/>
                    <a:pt x="56" y="2"/>
                  </a:cubicBezTo>
                  <a:cubicBezTo>
                    <a:pt x="52" y="1"/>
                    <a:pt x="49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86" name="Google Shape;20586;p28"/>
            <p:cNvSpPr/>
            <p:nvPr/>
          </p:nvSpPr>
          <p:spPr>
            <a:xfrm>
              <a:off x="1996075" y="3007050"/>
              <a:ext cx="22950" cy="1975"/>
            </a:xfrm>
            <a:custGeom>
              <a:avLst/>
              <a:gdLst/>
              <a:ahLst/>
              <a:cxnLst/>
              <a:rect l="l" t="t" r="r" b="b"/>
              <a:pathLst>
                <a:path w="918" h="79" extrusionOk="0">
                  <a:moveTo>
                    <a:pt x="568" y="0"/>
                  </a:moveTo>
                  <a:cubicBezTo>
                    <a:pt x="384" y="0"/>
                    <a:pt x="195" y="17"/>
                    <a:pt x="24" y="24"/>
                  </a:cubicBezTo>
                  <a:cubicBezTo>
                    <a:pt x="0" y="24"/>
                    <a:pt x="0" y="60"/>
                    <a:pt x="24" y="60"/>
                  </a:cubicBezTo>
                  <a:cubicBezTo>
                    <a:pt x="191" y="67"/>
                    <a:pt x="375" y="79"/>
                    <a:pt x="555" y="79"/>
                  </a:cubicBezTo>
                  <a:cubicBezTo>
                    <a:pt x="671" y="79"/>
                    <a:pt x="786" y="74"/>
                    <a:pt x="893" y="60"/>
                  </a:cubicBezTo>
                  <a:cubicBezTo>
                    <a:pt x="917" y="60"/>
                    <a:pt x="917" y="24"/>
                    <a:pt x="893" y="24"/>
                  </a:cubicBezTo>
                  <a:cubicBezTo>
                    <a:pt x="790" y="6"/>
                    <a:pt x="680" y="0"/>
                    <a:pt x="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87" name="Google Shape;20587;p28"/>
            <p:cNvSpPr/>
            <p:nvPr/>
          </p:nvSpPr>
          <p:spPr>
            <a:xfrm>
              <a:off x="1998525" y="3002825"/>
              <a:ext cx="23775" cy="3925"/>
            </a:xfrm>
            <a:custGeom>
              <a:avLst/>
              <a:gdLst/>
              <a:ahLst/>
              <a:cxnLst/>
              <a:rect l="l" t="t" r="r" b="b"/>
              <a:pathLst>
                <a:path w="951" h="157" extrusionOk="0">
                  <a:moveTo>
                    <a:pt x="32" y="0"/>
                  </a:moveTo>
                  <a:cubicBezTo>
                    <a:pt x="7" y="0"/>
                    <a:pt x="1" y="28"/>
                    <a:pt x="21" y="38"/>
                  </a:cubicBezTo>
                  <a:cubicBezTo>
                    <a:pt x="215" y="97"/>
                    <a:pt x="456" y="156"/>
                    <a:pt x="678" y="156"/>
                  </a:cubicBezTo>
                  <a:cubicBezTo>
                    <a:pt x="770" y="156"/>
                    <a:pt x="858" y="146"/>
                    <a:pt x="938" y="122"/>
                  </a:cubicBezTo>
                  <a:cubicBezTo>
                    <a:pt x="950" y="122"/>
                    <a:pt x="950" y="86"/>
                    <a:pt x="938" y="74"/>
                  </a:cubicBezTo>
                  <a:cubicBezTo>
                    <a:pt x="883" y="61"/>
                    <a:pt x="830" y="58"/>
                    <a:pt x="777" y="58"/>
                  </a:cubicBezTo>
                  <a:cubicBezTo>
                    <a:pt x="704" y="58"/>
                    <a:pt x="631" y="65"/>
                    <a:pt x="557" y="65"/>
                  </a:cubicBezTo>
                  <a:cubicBezTo>
                    <a:pt x="533" y="65"/>
                    <a:pt x="510" y="64"/>
                    <a:pt x="486" y="62"/>
                  </a:cubicBezTo>
                  <a:cubicBezTo>
                    <a:pt x="343" y="38"/>
                    <a:pt x="188" y="27"/>
                    <a:pt x="45" y="3"/>
                  </a:cubicBezTo>
                  <a:cubicBezTo>
                    <a:pt x="40" y="1"/>
                    <a:pt x="36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88" name="Google Shape;20588;p28"/>
            <p:cNvSpPr/>
            <p:nvPr/>
          </p:nvSpPr>
          <p:spPr>
            <a:xfrm>
              <a:off x="1996225" y="2998625"/>
              <a:ext cx="20700" cy="3375"/>
            </a:xfrm>
            <a:custGeom>
              <a:avLst/>
              <a:gdLst/>
              <a:ahLst/>
              <a:cxnLst/>
              <a:rect l="l" t="t" r="r" b="b"/>
              <a:pathLst>
                <a:path w="828" h="135" extrusionOk="0">
                  <a:moveTo>
                    <a:pt x="29" y="1"/>
                  </a:moveTo>
                  <a:cubicBezTo>
                    <a:pt x="11" y="1"/>
                    <a:pt x="1" y="20"/>
                    <a:pt x="30" y="40"/>
                  </a:cubicBezTo>
                  <a:cubicBezTo>
                    <a:pt x="196" y="81"/>
                    <a:pt x="397" y="134"/>
                    <a:pt x="584" y="134"/>
                  </a:cubicBezTo>
                  <a:cubicBezTo>
                    <a:pt x="665" y="134"/>
                    <a:pt x="744" y="124"/>
                    <a:pt x="816" y="99"/>
                  </a:cubicBezTo>
                  <a:cubicBezTo>
                    <a:pt x="828" y="99"/>
                    <a:pt x="828" y="64"/>
                    <a:pt x="816" y="64"/>
                  </a:cubicBezTo>
                  <a:cubicBezTo>
                    <a:pt x="765" y="48"/>
                    <a:pt x="709" y="44"/>
                    <a:pt x="653" y="44"/>
                  </a:cubicBezTo>
                  <a:cubicBezTo>
                    <a:pt x="579" y="44"/>
                    <a:pt x="503" y="52"/>
                    <a:pt x="435" y="52"/>
                  </a:cubicBezTo>
                  <a:cubicBezTo>
                    <a:pt x="292" y="28"/>
                    <a:pt x="173" y="16"/>
                    <a:pt x="42" y="4"/>
                  </a:cubicBezTo>
                  <a:cubicBezTo>
                    <a:pt x="38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89" name="Google Shape;20589;p28"/>
            <p:cNvSpPr/>
            <p:nvPr/>
          </p:nvSpPr>
          <p:spPr>
            <a:xfrm>
              <a:off x="1989525" y="2985750"/>
              <a:ext cx="155700" cy="24900"/>
            </a:xfrm>
            <a:custGeom>
              <a:avLst/>
              <a:gdLst/>
              <a:ahLst/>
              <a:cxnLst/>
              <a:rect l="l" t="t" r="r" b="b"/>
              <a:pathLst>
                <a:path w="6228" h="996" extrusionOk="0">
                  <a:moveTo>
                    <a:pt x="1086" y="1"/>
                  </a:moveTo>
                  <a:cubicBezTo>
                    <a:pt x="724" y="1"/>
                    <a:pt x="365" y="28"/>
                    <a:pt x="12" y="90"/>
                  </a:cubicBezTo>
                  <a:cubicBezTo>
                    <a:pt x="0" y="90"/>
                    <a:pt x="0" y="126"/>
                    <a:pt x="24" y="126"/>
                  </a:cubicBezTo>
                  <a:cubicBezTo>
                    <a:pt x="126" y="122"/>
                    <a:pt x="227" y="119"/>
                    <a:pt x="327" y="119"/>
                  </a:cubicBezTo>
                  <a:cubicBezTo>
                    <a:pt x="2341" y="119"/>
                    <a:pt x="4196" y="984"/>
                    <a:pt x="6192" y="995"/>
                  </a:cubicBezTo>
                  <a:cubicBezTo>
                    <a:pt x="6227" y="995"/>
                    <a:pt x="6227" y="936"/>
                    <a:pt x="6192" y="924"/>
                  </a:cubicBezTo>
                  <a:cubicBezTo>
                    <a:pt x="4572" y="600"/>
                    <a:pt x="2790" y="1"/>
                    <a:pt x="10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90" name="Google Shape;20590;p28"/>
            <p:cNvSpPr/>
            <p:nvPr/>
          </p:nvSpPr>
          <p:spPr>
            <a:xfrm>
              <a:off x="2060275" y="3001850"/>
              <a:ext cx="68275" cy="10875"/>
            </a:xfrm>
            <a:custGeom>
              <a:avLst/>
              <a:gdLst/>
              <a:ahLst/>
              <a:cxnLst/>
              <a:rect l="l" t="t" r="r" b="b"/>
              <a:pathLst>
                <a:path w="2731" h="435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873" y="232"/>
                    <a:pt x="1838" y="363"/>
                    <a:pt x="2719" y="435"/>
                  </a:cubicBezTo>
                  <a:cubicBezTo>
                    <a:pt x="2731" y="435"/>
                    <a:pt x="2731" y="411"/>
                    <a:pt x="2719" y="411"/>
                  </a:cubicBezTo>
                  <a:cubicBezTo>
                    <a:pt x="1861" y="208"/>
                    <a:pt x="909" y="42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91" name="Google Shape;20591;p28"/>
            <p:cNvSpPr/>
            <p:nvPr/>
          </p:nvSpPr>
          <p:spPr>
            <a:xfrm>
              <a:off x="2110075" y="3001100"/>
              <a:ext cx="131150" cy="26325"/>
            </a:xfrm>
            <a:custGeom>
              <a:avLst/>
              <a:gdLst/>
              <a:ahLst/>
              <a:cxnLst/>
              <a:rect l="l" t="t" r="r" b="b"/>
              <a:pathLst>
                <a:path w="5246" h="1053" extrusionOk="0">
                  <a:moveTo>
                    <a:pt x="12" y="0"/>
                  </a:moveTo>
                  <a:cubicBezTo>
                    <a:pt x="12" y="0"/>
                    <a:pt x="0" y="12"/>
                    <a:pt x="12" y="12"/>
                  </a:cubicBezTo>
                  <a:cubicBezTo>
                    <a:pt x="965" y="250"/>
                    <a:pt x="1953" y="381"/>
                    <a:pt x="2858" y="750"/>
                  </a:cubicBezTo>
                  <a:cubicBezTo>
                    <a:pt x="3227" y="907"/>
                    <a:pt x="3593" y="922"/>
                    <a:pt x="3957" y="922"/>
                  </a:cubicBezTo>
                  <a:cubicBezTo>
                    <a:pt x="4042" y="922"/>
                    <a:pt x="4127" y="921"/>
                    <a:pt x="4211" y="921"/>
                  </a:cubicBezTo>
                  <a:cubicBezTo>
                    <a:pt x="4536" y="921"/>
                    <a:pt x="4859" y="933"/>
                    <a:pt x="5180" y="1048"/>
                  </a:cubicBezTo>
                  <a:cubicBezTo>
                    <a:pt x="5184" y="1051"/>
                    <a:pt x="5188" y="1052"/>
                    <a:pt x="5193" y="1052"/>
                  </a:cubicBezTo>
                  <a:cubicBezTo>
                    <a:pt x="5223" y="1052"/>
                    <a:pt x="5245" y="987"/>
                    <a:pt x="5203" y="977"/>
                  </a:cubicBezTo>
                  <a:cubicBezTo>
                    <a:pt x="4965" y="893"/>
                    <a:pt x="4775" y="858"/>
                    <a:pt x="4525" y="858"/>
                  </a:cubicBezTo>
                  <a:cubicBezTo>
                    <a:pt x="4384" y="858"/>
                    <a:pt x="4251" y="859"/>
                    <a:pt x="4122" y="859"/>
                  </a:cubicBezTo>
                  <a:cubicBezTo>
                    <a:pt x="3650" y="859"/>
                    <a:pt x="3237" y="837"/>
                    <a:pt x="2751" y="631"/>
                  </a:cubicBezTo>
                  <a:cubicBezTo>
                    <a:pt x="1905" y="274"/>
                    <a:pt x="917" y="155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92" name="Google Shape;20592;p28"/>
            <p:cNvSpPr/>
            <p:nvPr/>
          </p:nvSpPr>
          <p:spPr>
            <a:xfrm>
              <a:off x="2177075" y="3015200"/>
              <a:ext cx="58625" cy="6750"/>
            </a:xfrm>
            <a:custGeom>
              <a:avLst/>
              <a:gdLst/>
              <a:ahLst/>
              <a:cxnLst/>
              <a:rect l="l" t="t" r="r" b="b"/>
              <a:pathLst>
                <a:path w="2345" h="270" extrusionOk="0">
                  <a:moveTo>
                    <a:pt x="3" y="21"/>
                  </a:moveTo>
                  <a:cubicBezTo>
                    <a:pt x="1" y="21"/>
                    <a:pt x="3" y="32"/>
                    <a:pt x="11" y="32"/>
                  </a:cubicBezTo>
                  <a:cubicBezTo>
                    <a:pt x="7" y="24"/>
                    <a:pt x="5" y="21"/>
                    <a:pt x="3" y="21"/>
                  </a:cubicBezTo>
                  <a:close/>
                  <a:moveTo>
                    <a:pt x="597" y="1"/>
                  </a:moveTo>
                  <a:cubicBezTo>
                    <a:pt x="402" y="1"/>
                    <a:pt x="207" y="11"/>
                    <a:pt x="11" y="32"/>
                  </a:cubicBezTo>
                  <a:cubicBezTo>
                    <a:pt x="404" y="32"/>
                    <a:pt x="785" y="43"/>
                    <a:pt x="1154" y="91"/>
                  </a:cubicBezTo>
                  <a:cubicBezTo>
                    <a:pt x="1357" y="103"/>
                    <a:pt x="1547" y="127"/>
                    <a:pt x="1738" y="163"/>
                  </a:cubicBezTo>
                  <a:cubicBezTo>
                    <a:pt x="1822" y="173"/>
                    <a:pt x="2039" y="250"/>
                    <a:pt x="2136" y="250"/>
                  </a:cubicBezTo>
                  <a:cubicBezTo>
                    <a:pt x="2148" y="250"/>
                    <a:pt x="2158" y="249"/>
                    <a:pt x="2166" y="246"/>
                  </a:cubicBezTo>
                  <a:lnTo>
                    <a:pt x="2166" y="246"/>
                  </a:lnTo>
                  <a:cubicBezTo>
                    <a:pt x="2166" y="246"/>
                    <a:pt x="2154" y="270"/>
                    <a:pt x="2166" y="270"/>
                  </a:cubicBezTo>
                  <a:lnTo>
                    <a:pt x="2309" y="270"/>
                  </a:lnTo>
                  <a:cubicBezTo>
                    <a:pt x="2333" y="270"/>
                    <a:pt x="2345" y="222"/>
                    <a:pt x="2309" y="210"/>
                  </a:cubicBezTo>
                  <a:cubicBezTo>
                    <a:pt x="1748" y="86"/>
                    <a:pt x="1174" y="1"/>
                    <a:pt x="5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93" name="Google Shape;20593;p28"/>
            <p:cNvSpPr/>
            <p:nvPr/>
          </p:nvSpPr>
          <p:spPr>
            <a:xfrm>
              <a:off x="2188950" y="3010625"/>
              <a:ext cx="46450" cy="5975"/>
            </a:xfrm>
            <a:custGeom>
              <a:avLst/>
              <a:gdLst/>
              <a:ahLst/>
              <a:cxnLst/>
              <a:rect l="l" t="t" r="r" b="b"/>
              <a:pathLst>
                <a:path w="1858" h="239" extrusionOk="0">
                  <a:moveTo>
                    <a:pt x="12" y="0"/>
                  </a:moveTo>
                  <a:cubicBezTo>
                    <a:pt x="1" y="12"/>
                    <a:pt x="1" y="24"/>
                    <a:pt x="12" y="24"/>
                  </a:cubicBezTo>
                  <a:cubicBezTo>
                    <a:pt x="608" y="107"/>
                    <a:pt x="1215" y="167"/>
                    <a:pt x="1810" y="238"/>
                  </a:cubicBezTo>
                  <a:cubicBezTo>
                    <a:pt x="1858" y="238"/>
                    <a:pt x="1858" y="179"/>
                    <a:pt x="1810" y="179"/>
                  </a:cubicBezTo>
                  <a:cubicBezTo>
                    <a:pt x="1215" y="84"/>
                    <a:pt x="608" y="24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94" name="Google Shape;20594;p28"/>
            <p:cNvSpPr/>
            <p:nvPr/>
          </p:nvSpPr>
          <p:spPr>
            <a:xfrm>
              <a:off x="1979400" y="2961500"/>
              <a:ext cx="247075" cy="36650"/>
            </a:xfrm>
            <a:custGeom>
              <a:avLst/>
              <a:gdLst/>
              <a:ahLst/>
              <a:cxnLst/>
              <a:rect l="l" t="t" r="r" b="b"/>
              <a:pathLst>
                <a:path w="9883" h="1466" extrusionOk="0">
                  <a:moveTo>
                    <a:pt x="48" y="1"/>
                  </a:moveTo>
                  <a:cubicBezTo>
                    <a:pt x="1" y="1"/>
                    <a:pt x="1" y="60"/>
                    <a:pt x="48" y="60"/>
                  </a:cubicBezTo>
                  <a:cubicBezTo>
                    <a:pt x="1775" y="298"/>
                    <a:pt x="3561" y="429"/>
                    <a:pt x="5275" y="763"/>
                  </a:cubicBezTo>
                  <a:cubicBezTo>
                    <a:pt x="5954" y="894"/>
                    <a:pt x="6561" y="1168"/>
                    <a:pt x="7263" y="1203"/>
                  </a:cubicBezTo>
                  <a:cubicBezTo>
                    <a:pt x="8168" y="1263"/>
                    <a:pt x="8990" y="1287"/>
                    <a:pt x="9883" y="1465"/>
                  </a:cubicBezTo>
                  <a:lnTo>
                    <a:pt x="9883" y="1441"/>
                  </a:lnTo>
                  <a:cubicBezTo>
                    <a:pt x="9252" y="1263"/>
                    <a:pt x="8621" y="1144"/>
                    <a:pt x="7966" y="1120"/>
                  </a:cubicBezTo>
                  <a:cubicBezTo>
                    <a:pt x="7359" y="1084"/>
                    <a:pt x="6859" y="1132"/>
                    <a:pt x="6251" y="953"/>
                  </a:cubicBezTo>
                  <a:cubicBezTo>
                    <a:pt x="5966" y="882"/>
                    <a:pt x="5716" y="775"/>
                    <a:pt x="5430" y="715"/>
                  </a:cubicBezTo>
                  <a:cubicBezTo>
                    <a:pt x="3680" y="310"/>
                    <a:pt x="1822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95" name="Google Shape;20595;p28"/>
            <p:cNvSpPr/>
            <p:nvPr/>
          </p:nvSpPr>
          <p:spPr>
            <a:xfrm>
              <a:off x="1961650" y="2926850"/>
              <a:ext cx="85950" cy="12650"/>
            </a:xfrm>
            <a:custGeom>
              <a:avLst/>
              <a:gdLst/>
              <a:ahLst/>
              <a:cxnLst/>
              <a:rect l="l" t="t" r="r" b="b"/>
              <a:pathLst>
                <a:path w="3438" h="506" extrusionOk="0">
                  <a:moveTo>
                    <a:pt x="5" y="0"/>
                  </a:moveTo>
                  <a:cubicBezTo>
                    <a:pt x="3" y="0"/>
                    <a:pt x="0" y="6"/>
                    <a:pt x="8" y="6"/>
                  </a:cubicBezTo>
                  <a:cubicBezTo>
                    <a:pt x="8" y="2"/>
                    <a:pt x="7" y="0"/>
                    <a:pt x="5" y="0"/>
                  </a:cubicBezTo>
                  <a:close/>
                  <a:moveTo>
                    <a:pt x="101" y="5"/>
                  </a:moveTo>
                  <a:cubicBezTo>
                    <a:pt x="70" y="5"/>
                    <a:pt x="39" y="5"/>
                    <a:pt x="8" y="6"/>
                  </a:cubicBezTo>
                  <a:cubicBezTo>
                    <a:pt x="1115" y="268"/>
                    <a:pt x="2306" y="291"/>
                    <a:pt x="3425" y="506"/>
                  </a:cubicBezTo>
                  <a:cubicBezTo>
                    <a:pt x="3437" y="506"/>
                    <a:pt x="3437" y="494"/>
                    <a:pt x="3425" y="494"/>
                  </a:cubicBezTo>
                  <a:cubicBezTo>
                    <a:pt x="2384" y="204"/>
                    <a:pt x="1185" y="5"/>
                    <a:pt x="101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96" name="Google Shape;20596;p28"/>
            <p:cNvSpPr/>
            <p:nvPr/>
          </p:nvSpPr>
          <p:spPr>
            <a:xfrm>
              <a:off x="2055300" y="2941850"/>
              <a:ext cx="161350" cy="26825"/>
            </a:xfrm>
            <a:custGeom>
              <a:avLst/>
              <a:gdLst/>
              <a:ahLst/>
              <a:cxnLst/>
              <a:rect l="l" t="t" r="r" b="b"/>
              <a:pathLst>
                <a:path w="6454" h="1073" extrusionOk="0">
                  <a:moveTo>
                    <a:pt x="1" y="1"/>
                  </a:moveTo>
                  <a:lnTo>
                    <a:pt x="1" y="1"/>
                  </a:lnTo>
                  <a:cubicBezTo>
                    <a:pt x="906" y="418"/>
                    <a:pt x="1941" y="465"/>
                    <a:pt x="2918" y="596"/>
                  </a:cubicBezTo>
                  <a:cubicBezTo>
                    <a:pt x="4073" y="763"/>
                    <a:pt x="5251" y="918"/>
                    <a:pt x="6418" y="1072"/>
                  </a:cubicBezTo>
                  <a:cubicBezTo>
                    <a:pt x="6454" y="1072"/>
                    <a:pt x="6454" y="1013"/>
                    <a:pt x="6418" y="1013"/>
                  </a:cubicBezTo>
                  <a:cubicBezTo>
                    <a:pt x="5394" y="858"/>
                    <a:pt x="4346" y="727"/>
                    <a:pt x="3323" y="596"/>
                  </a:cubicBezTo>
                  <a:cubicBezTo>
                    <a:pt x="2239" y="441"/>
                    <a:pt x="1048" y="38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97" name="Google Shape;20597;p28"/>
            <p:cNvSpPr/>
            <p:nvPr/>
          </p:nvSpPr>
          <p:spPr>
            <a:xfrm>
              <a:off x="2158600" y="2971325"/>
              <a:ext cx="66700" cy="5825"/>
            </a:xfrm>
            <a:custGeom>
              <a:avLst/>
              <a:gdLst/>
              <a:ahLst/>
              <a:cxnLst/>
              <a:rect l="l" t="t" r="r" b="b"/>
              <a:pathLst>
                <a:path w="2668" h="233" extrusionOk="0">
                  <a:moveTo>
                    <a:pt x="36" y="1"/>
                  </a:moveTo>
                  <a:cubicBezTo>
                    <a:pt x="0" y="1"/>
                    <a:pt x="0" y="36"/>
                    <a:pt x="36" y="36"/>
                  </a:cubicBezTo>
                  <a:cubicBezTo>
                    <a:pt x="706" y="150"/>
                    <a:pt x="1429" y="233"/>
                    <a:pt x="2127" y="233"/>
                  </a:cubicBezTo>
                  <a:cubicBezTo>
                    <a:pt x="2309" y="233"/>
                    <a:pt x="2490" y="227"/>
                    <a:pt x="2667" y="215"/>
                  </a:cubicBezTo>
                  <a:cubicBezTo>
                    <a:pt x="1810" y="84"/>
                    <a:pt x="905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98" name="Google Shape;20598;p28"/>
            <p:cNvSpPr/>
            <p:nvPr/>
          </p:nvSpPr>
          <p:spPr>
            <a:xfrm>
              <a:off x="2036250" y="2962100"/>
              <a:ext cx="108675" cy="11325"/>
            </a:xfrm>
            <a:custGeom>
              <a:avLst/>
              <a:gdLst/>
              <a:ahLst/>
              <a:cxnLst/>
              <a:rect l="l" t="t" r="r" b="b"/>
              <a:pathLst>
                <a:path w="4347" h="453" extrusionOk="0">
                  <a:moveTo>
                    <a:pt x="24" y="1"/>
                  </a:moveTo>
                  <a:cubicBezTo>
                    <a:pt x="1" y="1"/>
                    <a:pt x="1" y="24"/>
                    <a:pt x="24" y="24"/>
                  </a:cubicBezTo>
                  <a:cubicBezTo>
                    <a:pt x="1453" y="203"/>
                    <a:pt x="2882" y="334"/>
                    <a:pt x="4323" y="453"/>
                  </a:cubicBezTo>
                  <a:cubicBezTo>
                    <a:pt x="4335" y="453"/>
                    <a:pt x="4346" y="405"/>
                    <a:pt x="4323" y="405"/>
                  </a:cubicBezTo>
                  <a:cubicBezTo>
                    <a:pt x="2894" y="239"/>
                    <a:pt x="1465" y="96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599" name="Google Shape;20599;p28"/>
            <p:cNvSpPr/>
            <p:nvPr/>
          </p:nvSpPr>
          <p:spPr>
            <a:xfrm>
              <a:off x="2189250" y="2976400"/>
              <a:ext cx="36625" cy="8000"/>
            </a:xfrm>
            <a:custGeom>
              <a:avLst/>
              <a:gdLst/>
              <a:ahLst/>
              <a:cxnLst/>
              <a:rect l="l" t="t" r="r" b="b"/>
              <a:pathLst>
                <a:path w="1465" h="320" extrusionOk="0">
                  <a:moveTo>
                    <a:pt x="36" y="0"/>
                  </a:moveTo>
                  <a:cubicBezTo>
                    <a:pt x="12" y="0"/>
                    <a:pt x="0" y="36"/>
                    <a:pt x="36" y="36"/>
                  </a:cubicBezTo>
                  <a:cubicBezTo>
                    <a:pt x="239" y="119"/>
                    <a:pt x="477" y="131"/>
                    <a:pt x="703" y="179"/>
                  </a:cubicBezTo>
                  <a:lnTo>
                    <a:pt x="1455" y="308"/>
                  </a:lnTo>
                  <a:lnTo>
                    <a:pt x="1455" y="308"/>
                  </a:lnTo>
                  <a:cubicBezTo>
                    <a:pt x="1451" y="304"/>
                    <a:pt x="1447" y="301"/>
                    <a:pt x="1441" y="298"/>
                  </a:cubicBezTo>
                  <a:cubicBezTo>
                    <a:pt x="1203" y="238"/>
                    <a:pt x="965" y="191"/>
                    <a:pt x="751" y="131"/>
                  </a:cubicBezTo>
                  <a:cubicBezTo>
                    <a:pt x="524" y="95"/>
                    <a:pt x="262" y="0"/>
                    <a:pt x="36" y="0"/>
                  </a:cubicBezTo>
                  <a:close/>
                  <a:moveTo>
                    <a:pt x="1455" y="308"/>
                  </a:moveTo>
                  <a:lnTo>
                    <a:pt x="1455" y="308"/>
                  </a:lnTo>
                  <a:cubicBezTo>
                    <a:pt x="1461" y="314"/>
                    <a:pt x="1463" y="320"/>
                    <a:pt x="1464" y="320"/>
                  </a:cubicBezTo>
                  <a:cubicBezTo>
                    <a:pt x="1465" y="320"/>
                    <a:pt x="1465" y="317"/>
                    <a:pt x="1465" y="310"/>
                  </a:cubicBezTo>
                  <a:lnTo>
                    <a:pt x="1455" y="30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00" name="Google Shape;20600;p28"/>
            <p:cNvSpPr/>
            <p:nvPr/>
          </p:nvSpPr>
          <p:spPr>
            <a:xfrm>
              <a:off x="2198175" y="2984725"/>
              <a:ext cx="28575" cy="4800"/>
            </a:xfrm>
            <a:custGeom>
              <a:avLst/>
              <a:gdLst/>
              <a:ahLst/>
              <a:cxnLst/>
              <a:rect l="l" t="t" r="r" b="b"/>
              <a:pathLst>
                <a:path w="1143" h="192" extrusionOk="0">
                  <a:moveTo>
                    <a:pt x="1132" y="155"/>
                  </a:moveTo>
                  <a:cubicBezTo>
                    <a:pt x="1136" y="159"/>
                    <a:pt x="1138" y="160"/>
                    <a:pt x="1140" y="160"/>
                  </a:cubicBezTo>
                  <a:cubicBezTo>
                    <a:pt x="1142" y="160"/>
                    <a:pt x="1140" y="155"/>
                    <a:pt x="1132" y="155"/>
                  </a:cubicBezTo>
                  <a:close/>
                  <a:moveTo>
                    <a:pt x="24" y="0"/>
                  </a:moveTo>
                  <a:cubicBezTo>
                    <a:pt x="13" y="0"/>
                    <a:pt x="1" y="12"/>
                    <a:pt x="13" y="24"/>
                  </a:cubicBezTo>
                  <a:cubicBezTo>
                    <a:pt x="167" y="119"/>
                    <a:pt x="358" y="131"/>
                    <a:pt x="536" y="155"/>
                  </a:cubicBezTo>
                  <a:cubicBezTo>
                    <a:pt x="643" y="175"/>
                    <a:pt x="757" y="191"/>
                    <a:pt x="870" y="191"/>
                  </a:cubicBezTo>
                  <a:cubicBezTo>
                    <a:pt x="959" y="191"/>
                    <a:pt x="1048" y="181"/>
                    <a:pt x="1132" y="155"/>
                  </a:cubicBezTo>
                  <a:cubicBezTo>
                    <a:pt x="953" y="119"/>
                    <a:pt x="763" y="119"/>
                    <a:pt x="584" y="96"/>
                  </a:cubicBezTo>
                  <a:cubicBezTo>
                    <a:pt x="405" y="72"/>
                    <a:pt x="227" y="12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01" name="Google Shape;20601;p28"/>
            <p:cNvSpPr/>
            <p:nvPr/>
          </p:nvSpPr>
          <p:spPr>
            <a:xfrm>
              <a:off x="1962425" y="2891850"/>
              <a:ext cx="247375" cy="51825"/>
            </a:xfrm>
            <a:custGeom>
              <a:avLst/>
              <a:gdLst/>
              <a:ahLst/>
              <a:cxnLst/>
              <a:rect l="l" t="t" r="r" b="b"/>
              <a:pathLst>
                <a:path w="9895" h="2073" extrusionOk="0">
                  <a:moveTo>
                    <a:pt x="72" y="1"/>
                  </a:moveTo>
                  <a:cubicBezTo>
                    <a:pt x="13" y="1"/>
                    <a:pt x="1" y="96"/>
                    <a:pt x="49" y="96"/>
                  </a:cubicBezTo>
                  <a:cubicBezTo>
                    <a:pt x="3394" y="513"/>
                    <a:pt x="6585" y="1465"/>
                    <a:pt x="9895" y="2072"/>
                  </a:cubicBezTo>
                  <a:cubicBezTo>
                    <a:pt x="6728" y="1132"/>
                    <a:pt x="3347" y="358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02" name="Google Shape;20602;p28"/>
            <p:cNvSpPr/>
            <p:nvPr/>
          </p:nvSpPr>
          <p:spPr>
            <a:xfrm>
              <a:off x="1954100" y="2852275"/>
              <a:ext cx="233250" cy="59025"/>
            </a:xfrm>
            <a:custGeom>
              <a:avLst/>
              <a:gdLst/>
              <a:ahLst/>
              <a:cxnLst/>
              <a:rect l="l" t="t" r="r" b="b"/>
              <a:pathLst>
                <a:path w="9330" h="2361" extrusionOk="0">
                  <a:moveTo>
                    <a:pt x="12" y="0"/>
                  </a:moveTo>
                  <a:cubicBezTo>
                    <a:pt x="1" y="0"/>
                    <a:pt x="1" y="12"/>
                    <a:pt x="1" y="12"/>
                  </a:cubicBezTo>
                  <a:cubicBezTo>
                    <a:pt x="1429" y="738"/>
                    <a:pt x="3215" y="667"/>
                    <a:pt x="4739" y="1131"/>
                  </a:cubicBezTo>
                  <a:cubicBezTo>
                    <a:pt x="6239" y="1584"/>
                    <a:pt x="7680" y="2167"/>
                    <a:pt x="9264" y="2358"/>
                  </a:cubicBezTo>
                  <a:cubicBezTo>
                    <a:pt x="9268" y="2360"/>
                    <a:pt x="9273" y="2361"/>
                    <a:pt x="9277" y="2361"/>
                  </a:cubicBezTo>
                  <a:cubicBezTo>
                    <a:pt x="9315" y="2361"/>
                    <a:pt x="9329" y="2272"/>
                    <a:pt x="9276" y="2250"/>
                  </a:cubicBezTo>
                  <a:cubicBezTo>
                    <a:pt x="7609" y="2012"/>
                    <a:pt x="6049" y="1405"/>
                    <a:pt x="4442" y="953"/>
                  </a:cubicBezTo>
                  <a:cubicBezTo>
                    <a:pt x="2977" y="536"/>
                    <a:pt x="1429" y="54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03" name="Google Shape;20603;p28"/>
            <p:cNvSpPr/>
            <p:nvPr/>
          </p:nvSpPr>
          <p:spPr>
            <a:xfrm>
              <a:off x="2124650" y="2907025"/>
              <a:ext cx="67275" cy="16325"/>
            </a:xfrm>
            <a:custGeom>
              <a:avLst/>
              <a:gdLst/>
              <a:ahLst/>
              <a:cxnLst/>
              <a:rect l="l" t="t" r="r" b="b"/>
              <a:pathLst>
                <a:path w="2691" h="653" extrusionOk="0">
                  <a:moveTo>
                    <a:pt x="13" y="1"/>
                  </a:moveTo>
                  <a:cubicBezTo>
                    <a:pt x="1" y="1"/>
                    <a:pt x="1" y="25"/>
                    <a:pt x="1" y="25"/>
                  </a:cubicBezTo>
                  <a:cubicBezTo>
                    <a:pt x="799" y="394"/>
                    <a:pt x="1763" y="620"/>
                    <a:pt x="2656" y="644"/>
                  </a:cubicBezTo>
                  <a:cubicBezTo>
                    <a:pt x="2665" y="650"/>
                    <a:pt x="2672" y="652"/>
                    <a:pt x="2676" y="652"/>
                  </a:cubicBezTo>
                  <a:cubicBezTo>
                    <a:pt x="2691" y="652"/>
                    <a:pt x="2689" y="632"/>
                    <a:pt x="2680" y="632"/>
                  </a:cubicBezTo>
                  <a:cubicBezTo>
                    <a:pt x="1751" y="501"/>
                    <a:pt x="906" y="287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04" name="Google Shape;20604;p28"/>
            <p:cNvSpPr/>
            <p:nvPr/>
          </p:nvSpPr>
          <p:spPr>
            <a:xfrm>
              <a:off x="1952900" y="2878750"/>
              <a:ext cx="147075" cy="17600"/>
            </a:xfrm>
            <a:custGeom>
              <a:avLst/>
              <a:gdLst/>
              <a:ahLst/>
              <a:cxnLst/>
              <a:rect l="l" t="t" r="r" b="b"/>
              <a:pathLst>
                <a:path w="5883" h="704" extrusionOk="0">
                  <a:moveTo>
                    <a:pt x="37" y="1"/>
                  </a:moveTo>
                  <a:cubicBezTo>
                    <a:pt x="1" y="1"/>
                    <a:pt x="1" y="37"/>
                    <a:pt x="37" y="48"/>
                  </a:cubicBezTo>
                  <a:cubicBezTo>
                    <a:pt x="1965" y="310"/>
                    <a:pt x="3930" y="501"/>
                    <a:pt x="5883" y="703"/>
                  </a:cubicBezTo>
                  <a:cubicBezTo>
                    <a:pt x="3930" y="489"/>
                    <a:pt x="1989" y="215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05" name="Google Shape;20605;p28"/>
            <p:cNvSpPr/>
            <p:nvPr/>
          </p:nvSpPr>
          <p:spPr>
            <a:xfrm>
              <a:off x="1952100" y="2832275"/>
              <a:ext cx="211575" cy="48050"/>
            </a:xfrm>
            <a:custGeom>
              <a:avLst/>
              <a:gdLst/>
              <a:ahLst/>
              <a:cxnLst/>
              <a:rect l="l" t="t" r="r" b="b"/>
              <a:pathLst>
                <a:path w="8463" h="1922" extrusionOk="0">
                  <a:moveTo>
                    <a:pt x="47" y="1"/>
                  </a:moveTo>
                  <a:cubicBezTo>
                    <a:pt x="17" y="1"/>
                    <a:pt x="0" y="51"/>
                    <a:pt x="33" y="62"/>
                  </a:cubicBezTo>
                  <a:cubicBezTo>
                    <a:pt x="1557" y="586"/>
                    <a:pt x="3164" y="872"/>
                    <a:pt x="4736" y="1205"/>
                  </a:cubicBezTo>
                  <a:cubicBezTo>
                    <a:pt x="5569" y="1395"/>
                    <a:pt x="6391" y="1586"/>
                    <a:pt x="7236" y="1753"/>
                  </a:cubicBezTo>
                  <a:cubicBezTo>
                    <a:pt x="7481" y="1786"/>
                    <a:pt x="7839" y="1922"/>
                    <a:pt x="8137" y="1922"/>
                  </a:cubicBezTo>
                  <a:cubicBezTo>
                    <a:pt x="8259" y="1922"/>
                    <a:pt x="8372" y="1899"/>
                    <a:pt x="8463" y="1836"/>
                  </a:cubicBezTo>
                  <a:lnTo>
                    <a:pt x="8463" y="1824"/>
                  </a:lnTo>
                  <a:cubicBezTo>
                    <a:pt x="8451" y="1800"/>
                    <a:pt x="8451" y="1776"/>
                    <a:pt x="8427" y="1765"/>
                  </a:cubicBezTo>
                  <a:cubicBezTo>
                    <a:pt x="8422" y="1749"/>
                    <a:pt x="8417" y="1745"/>
                    <a:pt x="8413" y="1745"/>
                  </a:cubicBezTo>
                  <a:cubicBezTo>
                    <a:pt x="8409" y="1745"/>
                    <a:pt x="8408" y="1753"/>
                    <a:pt x="8415" y="1753"/>
                  </a:cubicBezTo>
                  <a:cubicBezTo>
                    <a:pt x="8415" y="1754"/>
                    <a:pt x="8411" y="1755"/>
                    <a:pt x="8403" y="1755"/>
                  </a:cubicBezTo>
                  <a:cubicBezTo>
                    <a:pt x="8172" y="1755"/>
                    <a:pt x="4596" y="1120"/>
                    <a:pt x="4343" y="1062"/>
                  </a:cubicBezTo>
                  <a:cubicBezTo>
                    <a:pt x="2890" y="753"/>
                    <a:pt x="1450" y="467"/>
                    <a:pt x="57" y="2"/>
                  </a:cubicBezTo>
                  <a:cubicBezTo>
                    <a:pt x="54" y="1"/>
                    <a:pt x="50" y="1"/>
                    <a:pt x="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06" name="Google Shape;20606;p28"/>
            <p:cNvSpPr/>
            <p:nvPr/>
          </p:nvSpPr>
          <p:spPr>
            <a:xfrm>
              <a:off x="1946950" y="2823100"/>
              <a:ext cx="36950" cy="13725"/>
            </a:xfrm>
            <a:custGeom>
              <a:avLst/>
              <a:gdLst/>
              <a:ahLst/>
              <a:cxnLst/>
              <a:rect l="l" t="t" r="r" b="b"/>
              <a:pathLst>
                <a:path w="1478" h="549" extrusionOk="0">
                  <a:moveTo>
                    <a:pt x="37" y="0"/>
                  </a:moveTo>
                  <a:cubicBezTo>
                    <a:pt x="25" y="0"/>
                    <a:pt x="1" y="12"/>
                    <a:pt x="25" y="12"/>
                  </a:cubicBezTo>
                  <a:cubicBezTo>
                    <a:pt x="453" y="274"/>
                    <a:pt x="953" y="524"/>
                    <a:pt x="1465" y="548"/>
                  </a:cubicBezTo>
                  <a:cubicBezTo>
                    <a:pt x="1477" y="548"/>
                    <a:pt x="1477" y="536"/>
                    <a:pt x="1465" y="524"/>
                  </a:cubicBezTo>
                  <a:cubicBezTo>
                    <a:pt x="1227" y="441"/>
                    <a:pt x="989" y="405"/>
                    <a:pt x="763" y="334"/>
                  </a:cubicBezTo>
                  <a:cubicBezTo>
                    <a:pt x="513" y="238"/>
                    <a:pt x="275" y="131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07" name="Google Shape;20607;p28"/>
            <p:cNvSpPr/>
            <p:nvPr/>
          </p:nvSpPr>
          <p:spPr>
            <a:xfrm>
              <a:off x="1952025" y="2819825"/>
              <a:ext cx="21750" cy="6575"/>
            </a:xfrm>
            <a:custGeom>
              <a:avLst/>
              <a:gdLst/>
              <a:ahLst/>
              <a:cxnLst/>
              <a:rect l="l" t="t" r="r" b="b"/>
              <a:pathLst>
                <a:path w="870" h="263" extrusionOk="0">
                  <a:moveTo>
                    <a:pt x="0" y="0"/>
                  </a:moveTo>
                  <a:lnTo>
                    <a:pt x="0" y="0"/>
                  </a:lnTo>
                  <a:cubicBezTo>
                    <a:pt x="119" y="84"/>
                    <a:pt x="274" y="143"/>
                    <a:pt x="429" y="179"/>
                  </a:cubicBezTo>
                  <a:cubicBezTo>
                    <a:pt x="560" y="215"/>
                    <a:pt x="715" y="262"/>
                    <a:pt x="857" y="262"/>
                  </a:cubicBezTo>
                  <a:cubicBezTo>
                    <a:pt x="869" y="262"/>
                    <a:pt x="869" y="238"/>
                    <a:pt x="857" y="238"/>
                  </a:cubicBezTo>
                  <a:cubicBezTo>
                    <a:pt x="715" y="179"/>
                    <a:pt x="548" y="179"/>
                    <a:pt x="393" y="131"/>
                  </a:cubicBezTo>
                  <a:cubicBezTo>
                    <a:pt x="262" y="84"/>
                    <a:pt x="131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08" name="Google Shape;20608;p28"/>
            <p:cNvSpPr/>
            <p:nvPr/>
          </p:nvSpPr>
          <p:spPr>
            <a:xfrm>
              <a:off x="1945475" y="2806125"/>
              <a:ext cx="198925" cy="55300"/>
            </a:xfrm>
            <a:custGeom>
              <a:avLst/>
              <a:gdLst/>
              <a:ahLst/>
              <a:cxnLst/>
              <a:rect l="l" t="t" r="r" b="b"/>
              <a:pathLst>
                <a:path w="7957" h="2212" extrusionOk="0">
                  <a:moveTo>
                    <a:pt x="0" y="1"/>
                  </a:moveTo>
                  <a:lnTo>
                    <a:pt x="0" y="1"/>
                  </a:lnTo>
                  <a:cubicBezTo>
                    <a:pt x="941" y="739"/>
                    <a:pt x="2203" y="775"/>
                    <a:pt x="3334" y="989"/>
                  </a:cubicBezTo>
                  <a:cubicBezTo>
                    <a:pt x="4084" y="1144"/>
                    <a:pt x="4751" y="1465"/>
                    <a:pt x="5489" y="1644"/>
                  </a:cubicBezTo>
                  <a:cubicBezTo>
                    <a:pt x="6287" y="1846"/>
                    <a:pt x="7144" y="1679"/>
                    <a:pt x="7835" y="2203"/>
                  </a:cubicBezTo>
                  <a:cubicBezTo>
                    <a:pt x="7844" y="2209"/>
                    <a:pt x="7853" y="2211"/>
                    <a:pt x="7862" y="2211"/>
                  </a:cubicBezTo>
                  <a:cubicBezTo>
                    <a:pt x="7913" y="2211"/>
                    <a:pt x="7956" y="2137"/>
                    <a:pt x="7906" y="2096"/>
                  </a:cubicBezTo>
                  <a:cubicBezTo>
                    <a:pt x="7513" y="1799"/>
                    <a:pt x="7132" y="1703"/>
                    <a:pt x="6656" y="1668"/>
                  </a:cubicBezTo>
                  <a:cubicBezTo>
                    <a:pt x="5787" y="1572"/>
                    <a:pt x="5060" y="1334"/>
                    <a:pt x="4215" y="1096"/>
                  </a:cubicBezTo>
                  <a:cubicBezTo>
                    <a:pt x="2798" y="679"/>
                    <a:pt x="1358" y="71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09" name="Google Shape;20609;p28"/>
            <p:cNvSpPr/>
            <p:nvPr/>
          </p:nvSpPr>
          <p:spPr>
            <a:xfrm>
              <a:off x="2135850" y="2856950"/>
              <a:ext cx="22475" cy="10525"/>
            </a:xfrm>
            <a:custGeom>
              <a:avLst/>
              <a:gdLst/>
              <a:ahLst/>
              <a:cxnLst/>
              <a:rect l="l" t="t" r="r" b="b"/>
              <a:pathLst>
                <a:path w="899" h="421" extrusionOk="0">
                  <a:moveTo>
                    <a:pt x="39" y="0"/>
                  </a:moveTo>
                  <a:cubicBezTo>
                    <a:pt x="18" y="0"/>
                    <a:pt x="0" y="18"/>
                    <a:pt x="29" y="27"/>
                  </a:cubicBezTo>
                  <a:cubicBezTo>
                    <a:pt x="160" y="135"/>
                    <a:pt x="303" y="206"/>
                    <a:pt x="458" y="289"/>
                  </a:cubicBezTo>
                  <a:cubicBezTo>
                    <a:pt x="589" y="349"/>
                    <a:pt x="755" y="420"/>
                    <a:pt x="886" y="420"/>
                  </a:cubicBezTo>
                  <a:cubicBezTo>
                    <a:pt x="898" y="420"/>
                    <a:pt x="898" y="385"/>
                    <a:pt x="898" y="385"/>
                  </a:cubicBezTo>
                  <a:cubicBezTo>
                    <a:pt x="779" y="313"/>
                    <a:pt x="636" y="277"/>
                    <a:pt x="505" y="242"/>
                  </a:cubicBezTo>
                  <a:cubicBezTo>
                    <a:pt x="339" y="182"/>
                    <a:pt x="208" y="87"/>
                    <a:pt x="53" y="4"/>
                  </a:cubicBezTo>
                  <a:cubicBezTo>
                    <a:pt x="48" y="1"/>
                    <a:pt x="43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10" name="Google Shape;20610;p28"/>
            <p:cNvSpPr/>
            <p:nvPr/>
          </p:nvSpPr>
          <p:spPr>
            <a:xfrm>
              <a:off x="2136850" y="2857325"/>
              <a:ext cx="23550" cy="10150"/>
            </a:xfrm>
            <a:custGeom>
              <a:avLst/>
              <a:gdLst/>
              <a:ahLst/>
              <a:cxnLst/>
              <a:rect l="l" t="t" r="r" b="b"/>
              <a:pathLst>
                <a:path w="942" h="406" extrusionOk="0">
                  <a:moveTo>
                    <a:pt x="49" y="1"/>
                  </a:moveTo>
                  <a:cubicBezTo>
                    <a:pt x="13" y="1"/>
                    <a:pt x="1" y="36"/>
                    <a:pt x="13" y="48"/>
                  </a:cubicBezTo>
                  <a:cubicBezTo>
                    <a:pt x="263" y="227"/>
                    <a:pt x="608" y="370"/>
                    <a:pt x="918" y="405"/>
                  </a:cubicBezTo>
                  <a:cubicBezTo>
                    <a:pt x="942" y="405"/>
                    <a:pt x="942" y="393"/>
                    <a:pt x="918" y="370"/>
                  </a:cubicBezTo>
                  <a:cubicBezTo>
                    <a:pt x="775" y="310"/>
                    <a:pt x="620" y="262"/>
                    <a:pt x="477" y="203"/>
                  </a:cubicBezTo>
                  <a:cubicBezTo>
                    <a:pt x="322" y="155"/>
                    <a:pt x="180" y="72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11" name="Google Shape;20611;p28"/>
            <p:cNvSpPr/>
            <p:nvPr/>
          </p:nvSpPr>
          <p:spPr>
            <a:xfrm>
              <a:off x="2136625" y="2858425"/>
              <a:ext cx="19600" cy="9350"/>
            </a:xfrm>
            <a:custGeom>
              <a:avLst/>
              <a:gdLst/>
              <a:ahLst/>
              <a:cxnLst/>
              <a:rect l="l" t="t" r="r" b="b"/>
              <a:pathLst>
                <a:path w="784" h="374" extrusionOk="0">
                  <a:moveTo>
                    <a:pt x="26" y="1"/>
                  </a:moveTo>
                  <a:cubicBezTo>
                    <a:pt x="14" y="1"/>
                    <a:pt x="0" y="18"/>
                    <a:pt x="10" y="28"/>
                  </a:cubicBezTo>
                  <a:cubicBezTo>
                    <a:pt x="194" y="201"/>
                    <a:pt x="479" y="374"/>
                    <a:pt x="746" y="374"/>
                  </a:cubicBezTo>
                  <a:cubicBezTo>
                    <a:pt x="755" y="374"/>
                    <a:pt x="763" y="374"/>
                    <a:pt x="772" y="373"/>
                  </a:cubicBezTo>
                  <a:cubicBezTo>
                    <a:pt x="784" y="373"/>
                    <a:pt x="784" y="338"/>
                    <a:pt x="772" y="338"/>
                  </a:cubicBezTo>
                  <a:cubicBezTo>
                    <a:pt x="653" y="302"/>
                    <a:pt x="510" y="278"/>
                    <a:pt x="391" y="218"/>
                  </a:cubicBezTo>
                  <a:cubicBezTo>
                    <a:pt x="260" y="159"/>
                    <a:pt x="141" y="88"/>
                    <a:pt x="34" y="4"/>
                  </a:cubicBezTo>
                  <a:cubicBezTo>
                    <a:pt x="32" y="2"/>
                    <a:pt x="29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12" name="Google Shape;20612;p28"/>
            <p:cNvSpPr/>
            <p:nvPr/>
          </p:nvSpPr>
          <p:spPr>
            <a:xfrm>
              <a:off x="1933200" y="2767775"/>
              <a:ext cx="202800" cy="75000"/>
            </a:xfrm>
            <a:custGeom>
              <a:avLst/>
              <a:gdLst/>
              <a:ahLst/>
              <a:cxnLst/>
              <a:rect l="l" t="t" r="r" b="b"/>
              <a:pathLst>
                <a:path w="8112" h="3000" extrusionOk="0">
                  <a:moveTo>
                    <a:pt x="54" y="1"/>
                  </a:moveTo>
                  <a:cubicBezTo>
                    <a:pt x="24" y="1"/>
                    <a:pt x="0" y="53"/>
                    <a:pt x="39" y="82"/>
                  </a:cubicBezTo>
                  <a:cubicBezTo>
                    <a:pt x="1063" y="868"/>
                    <a:pt x="2432" y="1142"/>
                    <a:pt x="3646" y="1511"/>
                  </a:cubicBezTo>
                  <a:cubicBezTo>
                    <a:pt x="5123" y="1963"/>
                    <a:pt x="6766" y="2213"/>
                    <a:pt x="8099" y="2999"/>
                  </a:cubicBezTo>
                  <a:cubicBezTo>
                    <a:pt x="8099" y="2987"/>
                    <a:pt x="8111" y="2975"/>
                    <a:pt x="8099" y="2975"/>
                  </a:cubicBezTo>
                  <a:cubicBezTo>
                    <a:pt x="5778" y="1320"/>
                    <a:pt x="2372" y="1749"/>
                    <a:pt x="75" y="11"/>
                  </a:cubicBezTo>
                  <a:cubicBezTo>
                    <a:pt x="68" y="4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13" name="Google Shape;20613;p28"/>
            <p:cNvSpPr/>
            <p:nvPr/>
          </p:nvSpPr>
          <p:spPr>
            <a:xfrm>
              <a:off x="1934525" y="2763750"/>
              <a:ext cx="27050" cy="15025"/>
            </a:xfrm>
            <a:custGeom>
              <a:avLst/>
              <a:gdLst/>
              <a:ahLst/>
              <a:cxnLst/>
              <a:rect l="l" t="t" r="r" b="b"/>
              <a:pathLst>
                <a:path w="1082" h="601" extrusionOk="0">
                  <a:moveTo>
                    <a:pt x="22" y="0"/>
                  </a:moveTo>
                  <a:cubicBezTo>
                    <a:pt x="5" y="0"/>
                    <a:pt x="1" y="11"/>
                    <a:pt x="10" y="29"/>
                  </a:cubicBezTo>
                  <a:cubicBezTo>
                    <a:pt x="260" y="303"/>
                    <a:pt x="664" y="565"/>
                    <a:pt x="1057" y="600"/>
                  </a:cubicBezTo>
                  <a:cubicBezTo>
                    <a:pt x="1081" y="600"/>
                    <a:pt x="1081" y="576"/>
                    <a:pt x="1069" y="565"/>
                  </a:cubicBezTo>
                  <a:cubicBezTo>
                    <a:pt x="879" y="505"/>
                    <a:pt x="700" y="446"/>
                    <a:pt x="522" y="350"/>
                  </a:cubicBezTo>
                  <a:cubicBezTo>
                    <a:pt x="343" y="267"/>
                    <a:pt x="188" y="148"/>
                    <a:pt x="45" y="5"/>
                  </a:cubicBezTo>
                  <a:cubicBezTo>
                    <a:pt x="36" y="2"/>
                    <a:pt x="28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14" name="Google Shape;20614;p28"/>
            <p:cNvSpPr/>
            <p:nvPr/>
          </p:nvSpPr>
          <p:spPr>
            <a:xfrm>
              <a:off x="1932075" y="2758800"/>
              <a:ext cx="29500" cy="16400"/>
            </a:xfrm>
            <a:custGeom>
              <a:avLst/>
              <a:gdLst/>
              <a:ahLst/>
              <a:cxnLst/>
              <a:rect l="l" t="t" r="r" b="b"/>
              <a:pathLst>
                <a:path w="1180" h="656" extrusionOk="0">
                  <a:moveTo>
                    <a:pt x="48" y="1"/>
                  </a:moveTo>
                  <a:cubicBezTo>
                    <a:pt x="36" y="1"/>
                    <a:pt x="0" y="12"/>
                    <a:pt x="24" y="24"/>
                  </a:cubicBezTo>
                  <a:cubicBezTo>
                    <a:pt x="298" y="298"/>
                    <a:pt x="751" y="596"/>
                    <a:pt x="1155" y="655"/>
                  </a:cubicBezTo>
                  <a:cubicBezTo>
                    <a:pt x="1167" y="655"/>
                    <a:pt x="1179" y="620"/>
                    <a:pt x="1167" y="620"/>
                  </a:cubicBezTo>
                  <a:cubicBezTo>
                    <a:pt x="989" y="524"/>
                    <a:pt x="798" y="477"/>
                    <a:pt x="620" y="370"/>
                  </a:cubicBezTo>
                  <a:cubicBezTo>
                    <a:pt x="417" y="263"/>
                    <a:pt x="227" y="13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15" name="Google Shape;20615;p28"/>
            <p:cNvSpPr/>
            <p:nvPr/>
          </p:nvSpPr>
          <p:spPr>
            <a:xfrm>
              <a:off x="1935775" y="2756450"/>
              <a:ext cx="33225" cy="19350"/>
            </a:xfrm>
            <a:custGeom>
              <a:avLst/>
              <a:gdLst/>
              <a:ahLst/>
              <a:cxnLst/>
              <a:rect l="l" t="t" r="r" b="b"/>
              <a:pathLst>
                <a:path w="1329" h="774" extrusionOk="0">
                  <a:moveTo>
                    <a:pt x="5" y="1"/>
                  </a:moveTo>
                  <a:cubicBezTo>
                    <a:pt x="1" y="1"/>
                    <a:pt x="1" y="10"/>
                    <a:pt x="7" y="23"/>
                  </a:cubicBezTo>
                  <a:cubicBezTo>
                    <a:pt x="364" y="321"/>
                    <a:pt x="829" y="654"/>
                    <a:pt x="1281" y="773"/>
                  </a:cubicBezTo>
                  <a:cubicBezTo>
                    <a:pt x="1305" y="773"/>
                    <a:pt x="1329" y="761"/>
                    <a:pt x="1305" y="749"/>
                  </a:cubicBezTo>
                  <a:cubicBezTo>
                    <a:pt x="1091" y="618"/>
                    <a:pt x="865" y="523"/>
                    <a:pt x="650" y="404"/>
                  </a:cubicBezTo>
                  <a:cubicBezTo>
                    <a:pt x="436" y="285"/>
                    <a:pt x="233" y="154"/>
                    <a:pt x="19" y="23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16" name="Google Shape;20616;p28"/>
            <p:cNvSpPr/>
            <p:nvPr/>
          </p:nvSpPr>
          <p:spPr>
            <a:xfrm>
              <a:off x="1944175" y="2741875"/>
              <a:ext cx="161750" cy="62825"/>
            </a:xfrm>
            <a:custGeom>
              <a:avLst/>
              <a:gdLst/>
              <a:ahLst/>
              <a:cxnLst/>
              <a:rect l="l" t="t" r="r" b="b"/>
              <a:pathLst>
                <a:path w="6470" h="2513" extrusionOk="0">
                  <a:moveTo>
                    <a:pt x="25" y="1"/>
                  </a:moveTo>
                  <a:cubicBezTo>
                    <a:pt x="12" y="1"/>
                    <a:pt x="0" y="15"/>
                    <a:pt x="17" y="23"/>
                  </a:cubicBezTo>
                  <a:cubicBezTo>
                    <a:pt x="814" y="856"/>
                    <a:pt x="1922" y="868"/>
                    <a:pt x="2993" y="1082"/>
                  </a:cubicBezTo>
                  <a:cubicBezTo>
                    <a:pt x="4005" y="1273"/>
                    <a:pt x="4565" y="1832"/>
                    <a:pt x="5446" y="2285"/>
                  </a:cubicBezTo>
                  <a:cubicBezTo>
                    <a:pt x="5763" y="2449"/>
                    <a:pt x="6020" y="2513"/>
                    <a:pt x="6355" y="2513"/>
                  </a:cubicBezTo>
                  <a:cubicBezTo>
                    <a:pt x="6385" y="2513"/>
                    <a:pt x="6415" y="2512"/>
                    <a:pt x="6446" y="2511"/>
                  </a:cubicBezTo>
                  <a:cubicBezTo>
                    <a:pt x="6470" y="2511"/>
                    <a:pt x="6470" y="2452"/>
                    <a:pt x="6446" y="2452"/>
                  </a:cubicBezTo>
                  <a:cubicBezTo>
                    <a:pt x="5267" y="2404"/>
                    <a:pt x="4458" y="1321"/>
                    <a:pt x="3326" y="1047"/>
                  </a:cubicBezTo>
                  <a:cubicBezTo>
                    <a:pt x="2172" y="785"/>
                    <a:pt x="993" y="844"/>
                    <a:pt x="40" y="11"/>
                  </a:cubicBezTo>
                  <a:cubicBezTo>
                    <a:pt x="37" y="3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17" name="Google Shape;20617;p28"/>
            <p:cNvSpPr/>
            <p:nvPr/>
          </p:nvSpPr>
          <p:spPr>
            <a:xfrm>
              <a:off x="1953875" y="2755750"/>
              <a:ext cx="164250" cy="58750"/>
            </a:xfrm>
            <a:custGeom>
              <a:avLst/>
              <a:gdLst/>
              <a:ahLst/>
              <a:cxnLst/>
              <a:rect l="l" t="t" r="r" b="b"/>
              <a:pathLst>
                <a:path w="6570" h="2350" extrusionOk="0">
                  <a:moveTo>
                    <a:pt x="14" y="0"/>
                  </a:moveTo>
                  <a:cubicBezTo>
                    <a:pt x="6" y="0"/>
                    <a:pt x="0" y="15"/>
                    <a:pt x="10" y="15"/>
                  </a:cubicBezTo>
                  <a:cubicBezTo>
                    <a:pt x="795" y="849"/>
                    <a:pt x="2069" y="730"/>
                    <a:pt x="3081" y="1087"/>
                  </a:cubicBezTo>
                  <a:cubicBezTo>
                    <a:pt x="4248" y="1516"/>
                    <a:pt x="5284" y="2337"/>
                    <a:pt x="6570" y="2349"/>
                  </a:cubicBezTo>
                  <a:cubicBezTo>
                    <a:pt x="5320" y="2206"/>
                    <a:pt x="4367" y="1539"/>
                    <a:pt x="3224" y="1099"/>
                  </a:cubicBezTo>
                  <a:cubicBezTo>
                    <a:pt x="2153" y="694"/>
                    <a:pt x="914" y="825"/>
                    <a:pt x="21" y="4"/>
                  </a:cubicBezTo>
                  <a:cubicBezTo>
                    <a:pt x="19" y="1"/>
                    <a:pt x="17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18" name="Google Shape;20618;p28"/>
            <p:cNvSpPr/>
            <p:nvPr/>
          </p:nvSpPr>
          <p:spPr>
            <a:xfrm>
              <a:off x="1963500" y="2704225"/>
              <a:ext cx="136100" cy="73725"/>
            </a:xfrm>
            <a:custGeom>
              <a:avLst/>
              <a:gdLst/>
              <a:ahLst/>
              <a:cxnLst/>
              <a:rect l="l" t="t" r="r" b="b"/>
              <a:pathLst>
                <a:path w="5444" h="2949" extrusionOk="0">
                  <a:moveTo>
                    <a:pt x="28" y="0"/>
                  </a:moveTo>
                  <a:cubicBezTo>
                    <a:pt x="14" y="0"/>
                    <a:pt x="0" y="11"/>
                    <a:pt x="17" y="29"/>
                  </a:cubicBezTo>
                  <a:cubicBezTo>
                    <a:pt x="220" y="398"/>
                    <a:pt x="470" y="576"/>
                    <a:pt x="851" y="755"/>
                  </a:cubicBezTo>
                  <a:cubicBezTo>
                    <a:pt x="1208" y="922"/>
                    <a:pt x="1530" y="969"/>
                    <a:pt x="1863" y="1195"/>
                  </a:cubicBezTo>
                  <a:cubicBezTo>
                    <a:pt x="2113" y="1362"/>
                    <a:pt x="2303" y="1600"/>
                    <a:pt x="2577" y="1743"/>
                  </a:cubicBezTo>
                  <a:cubicBezTo>
                    <a:pt x="3125" y="2076"/>
                    <a:pt x="3744" y="2386"/>
                    <a:pt x="4328" y="2672"/>
                  </a:cubicBezTo>
                  <a:cubicBezTo>
                    <a:pt x="4649" y="2838"/>
                    <a:pt x="4917" y="2941"/>
                    <a:pt x="5256" y="2941"/>
                  </a:cubicBezTo>
                  <a:cubicBezTo>
                    <a:pt x="5296" y="2941"/>
                    <a:pt x="5336" y="2939"/>
                    <a:pt x="5378" y="2936"/>
                  </a:cubicBezTo>
                  <a:lnTo>
                    <a:pt x="5378" y="2936"/>
                  </a:lnTo>
                  <a:cubicBezTo>
                    <a:pt x="4483" y="2780"/>
                    <a:pt x="3655" y="2247"/>
                    <a:pt x="2839" y="1850"/>
                  </a:cubicBezTo>
                  <a:cubicBezTo>
                    <a:pt x="2399" y="1636"/>
                    <a:pt x="2077" y="1255"/>
                    <a:pt x="1649" y="1017"/>
                  </a:cubicBezTo>
                  <a:cubicBezTo>
                    <a:pt x="1053" y="695"/>
                    <a:pt x="470" y="719"/>
                    <a:pt x="41" y="5"/>
                  </a:cubicBezTo>
                  <a:cubicBezTo>
                    <a:pt x="38" y="2"/>
                    <a:pt x="33" y="0"/>
                    <a:pt x="28" y="0"/>
                  </a:cubicBezTo>
                  <a:close/>
                  <a:moveTo>
                    <a:pt x="5411" y="2934"/>
                  </a:moveTo>
                  <a:cubicBezTo>
                    <a:pt x="5400" y="2935"/>
                    <a:pt x="5389" y="2935"/>
                    <a:pt x="5378" y="2936"/>
                  </a:cubicBezTo>
                  <a:lnTo>
                    <a:pt x="5378" y="2936"/>
                  </a:lnTo>
                  <a:cubicBezTo>
                    <a:pt x="5395" y="2939"/>
                    <a:pt x="5413" y="2942"/>
                    <a:pt x="5430" y="2945"/>
                  </a:cubicBezTo>
                  <a:lnTo>
                    <a:pt x="5430" y="2945"/>
                  </a:lnTo>
                  <a:cubicBezTo>
                    <a:pt x="5425" y="2943"/>
                    <a:pt x="5419" y="2939"/>
                    <a:pt x="5411" y="2934"/>
                  </a:cubicBezTo>
                  <a:close/>
                  <a:moveTo>
                    <a:pt x="5430" y="2945"/>
                  </a:moveTo>
                  <a:cubicBezTo>
                    <a:pt x="5436" y="2948"/>
                    <a:pt x="5439" y="2949"/>
                    <a:pt x="5441" y="2949"/>
                  </a:cubicBezTo>
                  <a:cubicBezTo>
                    <a:pt x="5444" y="2949"/>
                    <a:pt x="5441" y="2946"/>
                    <a:pt x="5435" y="2946"/>
                  </a:cubicBezTo>
                  <a:cubicBezTo>
                    <a:pt x="5433" y="2945"/>
                    <a:pt x="5431" y="2945"/>
                    <a:pt x="5430" y="294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19" name="Google Shape;20619;p28"/>
            <p:cNvSpPr/>
            <p:nvPr/>
          </p:nvSpPr>
          <p:spPr>
            <a:xfrm>
              <a:off x="1962825" y="2698875"/>
              <a:ext cx="30900" cy="23050"/>
            </a:xfrm>
            <a:custGeom>
              <a:avLst/>
              <a:gdLst/>
              <a:ahLst/>
              <a:cxnLst/>
              <a:rect l="l" t="t" r="r" b="b"/>
              <a:pathLst>
                <a:path w="1236" h="922" extrusionOk="0">
                  <a:moveTo>
                    <a:pt x="18" y="1"/>
                  </a:moveTo>
                  <a:cubicBezTo>
                    <a:pt x="4" y="1"/>
                    <a:pt x="1" y="20"/>
                    <a:pt x="9" y="28"/>
                  </a:cubicBezTo>
                  <a:cubicBezTo>
                    <a:pt x="318" y="421"/>
                    <a:pt x="723" y="755"/>
                    <a:pt x="1199" y="921"/>
                  </a:cubicBezTo>
                  <a:cubicBezTo>
                    <a:pt x="1211" y="921"/>
                    <a:pt x="1235" y="909"/>
                    <a:pt x="1211" y="909"/>
                  </a:cubicBezTo>
                  <a:cubicBezTo>
                    <a:pt x="771" y="659"/>
                    <a:pt x="366" y="397"/>
                    <a:pt x="44" y="16"/>
                  </a:cubicBezTo>
                  <a:cubicBezTo>
                    <a:pt x="33" y="5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20" name="Google Shape;20620;p28"/>
            <p:cNvSpPr/>
            <p:nvPr/>
          </p:nvSpPr>
          <p:spPr>
            <a:xfrm>
              <a:off x="1968000" y="2696750"/>
              <a:ext cx="31675" cy="25175"/>
            </a:xfrm>
            <a:custGeom>
              <a:avLst/>
              <a:gdLst/>
              <a:ahLst/>
              <a:cxnLst/>
              <a:rect l="l" t="t" r="r" b="b"/>
              <a:pathLst>
                <a:path w="1267" h="1007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314" y="447"/>
                    <a:pt x="730" y="840"/>
                    <a:pt x="1230" y="1006"/>
                  </a:cubicBezTo>
                  <a:cubicBezTo>
                    <a:pt x="1242" y="1006"/>
                    <a:pt x="1266" y="994"/>
                    <a:pt x="1242" y="994"/>
                  </a:cubicBezTo>
                  <a:cubicBezTo>
                    <a:pt x="766" y="720"/>
                    <a:pt x="349" y="459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21" name="Google Shape;20621;p28"/>
            <p:cNvSpPr/>
            <p:nvPr/>
          </p:nvSpPr>
          <p:spPr>
            <a:xfrm>
              <a:off x="1966300" y="2687375"/>
              <a:ext cx="30975" cy="24425"/>
            </a:xfrm>
            <a:custGeom>
              <a:avLst/>
              <a:gdLst/>
              <a:ahLst/>
              <a:cxnLst/>
              <a:rect l="l" t="t" r="r" b="b"/>
              <a:pathLst>
                <a:path w="1239" h="977" extrusionOk="0">
                  <a:moveTo>
                    <a:pt x="25" y="0"/>
                  </a:moveTo>
                  <a:cubicBezTo>
                    <a:pt x="25" y="0"/>
                    <a:pt x="1" y="0"/>
                    <a:pt x="1" y="12"/>
                  </a:cubicBezTo>
                  <a:cubicBezTo>
                    <a:pt x="275" y="429"/>
                    <a:pt x="715" y="822"/>
                    <a:pt x="1215" y="976"/>
                  </a:cubicBezTo>
                  <a:cubicBezTo>
                    <a:pt x="1227" y="976"/>
                    <a:pt x="1239" y="965"/>
                    <a:pt x="1227" y="953"/>
                  </a:cubicBezTo>
                  <a:cubicBezTo>
                    <a:pt x="751" y="679"/>
                    <a:pt x="382" y="417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22" name="Google Shape;20622;p28"/>
            <p:cNvSpPr/>
            <p:nvPr/>
          </p:nvSpPr>
          <p:spPr>
            <a:xfrm>
              <a:off x="1970625" y="2678200"/>
              <a:ext cx="121900" cy="76750"/>
            </a:xfrm>
            <a:custGeom>
              <a:avLst/>
              <a:gdLst/>
              <a:ahLst/>
              <a:cxnLst/>
              <a:rect l="l" t="t" r="r" b="b"/>
              <a:pathLst>
                <a:path w="4876" h="3070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697" y="867"/>
                    <a:pt x="1709" y="1284"/>
                    <a:pt x="2602" y="1879"/>
                  </a:cubicBezTo>
                  <a:cubicBezTo>
                    <a:pt x="3292" y="2344"/>
                    <a:pt x="3935" y="3034"/>
                    <a:pt x="4816" y="3070"/>
                  </a:cubicBezTo>
                  <a:cubicBezTo>
                    <a:pt x="4864" y="3070"/>
                    <a:pt x="4876" y="2998"/>
                    <a:pt x="4828" y="2998"/>
                  </a:cubicBezTo>
                  <a:cubicBezTo>
                    <a:pt x="3876" y="2832"/>
                    <a:pt x="3221" y="2117"/>
                    <a:pt x="2423" y="1629"/>
                  </a:cubicBezTo>
                  <a:cubicBezTo>
                    <a:pt x="1590" y="1105"/>
                    <a:pt x="744" y="68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23" name="Google Shape;20623;p28"/>
            <p:cNvSpPr/>
            <p:nvPr/>
          </p:nvSpPr>
          <p:spPr>
            <a:xfrm>
              <a:off x="1973500" y="2676000"/>
              <a:ext cx="108325" cy="69425"/>
            </a:xfrm>
            <a:custGeom>
              <a:avLst/>
              <a:gdLst/>
              <a:ahLst/>
              <a:cxnLst/>
              <a:rect l="l" t="t" r="r" b="b"/>
              <a:pathLst>
                <a:path w="4333" h="2777" extrusionOk="0">
                  <a:moveTo>
                    <a:pt x="32" y="0"/>
                  </a:moveTo>
                  <a:cubicBezTo>
                    <a:pt x="7" y="0"/>
                    <a:pt x="0" y="28"/>
                    <a:pt x="10" y="38"/>
                  </a:cubicBezTo>
                  <a:cubicBezTo>
                    <a:pt x="1415" y="979"/>
                    <a:pt x="2832" y="1955"/>
                    <a:pt x="4320" y="2777"/>
                  </a:cubicBezTo>
                  <a:cubicBezTo>
                    <a:pt x="4332" y="2777"/>
                    <a:pt x="4332" y="2765"/>
                    <a:pt x="4332" y="2765"/>
                  </a:cubicBezTo>
                  <a:cubicBezTo>
                    <a:pt x="2892" y="1848"/>
                    <a:pt x="1487" y="919"/>
                    <a:pt x="46" y="3"/>
                  </a:cubicBezTo>
                  <a:cubicBezTo>
                    <a:pt x="41" y="1"/>
                    <a:pt x="37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24" name="Google Shape;20624;p28"/>
            <p:cNvSpPr/>
            <p:nvPr/>
          </p:nvSpPr>
          <p:spPr>
            <a:xfrm>
              <a:off x="1977925" y="2630800"/>
              <a:ext cx="94975" cy="55100"/>
            </a:xfrm>
            <a:custGeom>
              <a:avLst/>
              <a:gdLst/>
              <a:ahLst/>
              <a:cxnLst/>
              <a:rect l="l" t="t" r="r" b="b"/>
              <a:pathLst>
                <a:path w="3799" h="2204" extrusionOk="0">
                  <a:moveTo>
                    <a:pt x="0" y="1"/>
                  </a:moveTo>
                  <a:lnTo>
                    <a:pt x="0" y="1"/>
                  </a:lnTo>
                  <a:cubicBezTo>
                    <a:pt x="1131" y="906"/>
                    <a:pt x="2334" y="1834"/>
                    <a:pt x="3762" y="2204"/>
                  </a:cubicBezTo>
                  <a:cubicBezTo>
                    <a:pt x="3786" y="2204"/>
                    <a:pt x="3798" y="2192"/>
                    <a:pt x="3786" y="2168"/>
                  </a:cubicBezTo>
                  <a:cubicBezTo>
                    <a:pt x="2393" y="1608"/>
                    <a:pt x="1191" y="9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25" name="Google Shape;20625;p28"/>
            <p:cNvSpPr/>
            <p:nvPr/>
          </p:nvSpPr>
          <p:spPr>
            <a:xfrm>
              <a:off x="1985475" y="2625075"/>
              <a:ext cx="76100" cy="47725"/>
            </a:xfrm>
            <a:custGeom>
              <a:avLst/>
              <a:gdLst/>
              <a:ahLst/>
              <a:cxnLst/>
              <a:rect l="l" t="t" r="r" b="b"/>
              <a:pathLst>
                <a:path w="3044" h="1909" extrusionOk="0">
                  <a:moveTo>
                    <a:pt x="31" y="1"/>
                  </a:moveTo>
                  <a:cubicBezTo>
                    <a:pt x="12" y="1"/>
                    <a:pt x="0" y="20"/>
                    <a:pt x="20" y="39"/>
                  </a:cubicBezTo>
                  <a:cubicBezTo>
                    <a:pt x="972" y="718"/>
                    <a:pt x="1984" y="1361"/>
                    <a:pt x="3032" y="1909"/>
                  </a:cubicBezTo>
                  <a:cubicBezTo>
                    <a:pt x="3032" y="1909"/>
                    <a:pt x="3044" y="1885"/>
                    <a:pt x="3032" y="1885"/>
                  </a:cubicBezTo>
                  <a:cubicBezTo>
                    <a:pt x="2008" y="1301"/>
                    <a:pt x="1008" y="694"/>
                    <a:pt x="43" y="4"/>
                  </a:cubicBezTo>
                  <a:cubicBezTo>
                    <a:pt x="39" y="2"/>
                    <a:pt x="35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26" name="Google Shape;20626;p28"/>
            <p:cNvSpPr/>
            <p:nvPr/>
          </p:nvSpPr>
          <p:spPr>
            <a:xfrm>
              <a:off x="1987825" y="2620875"/>
              <a:ext cx="71550" cy="38600"/>
            </a:xfrm>
            <a:custGeom>
              <a:avLst/>
              <a:gdLst/>
              <a:ahLst/>
              <a:cxnLst/>
              <a:rect l="l" t="t" r="r" b="b"/>
              <a:pathLst>
                <a:path w="2862" h="1544" extrusionOk="0">
                  <a:moveTo>
                    <a:pt x="12" y="0"/>
                  </a:moveTo>
                  <a:cubicBezTo>
                    <a:pt x="4" y="0"/>
                    <a:pt x="0" y="11"/>
                    <a:pt x="9" y="29"/>
                  </a:cubicBezTo>
                  <a:cubicBezTo>
                    <a:pt x="890" y="624"/>
                    <a:pt x="1819" y="1136"/>
                    <a:pt x="2819" y="1541"/>
                  </a:cubicBezTo>
                  <a:cubicBezTo>
                    <a:pt x="2824" y="1543"/>
                    <a:pt x="2828" y="1543"/>
                    <a:pt x="2832" y="1543"/>
                  </a:cubicBezTo>
                  <a:cubicBezTo>
                    <a:pt x="2857" y="1543"/>
                    <a:pt x="2861" y="1514"/>
                    <a:pt x="2831" y="1493"/>
                  </a:cubicBezTo>
                  <a:cubicBezTo>
                    <a:pt x="1854" y="1065"/>
                    <a:pt x="926" y="577"/>
                    <a:pt x="21" y="5"/>
                  </a:cubicBezTo>
                  <a:cubicBezTo>
                    <a:pt x="18" y="2"/>
                    <a:pt x="14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27" name="Google Shape;20627;p28"/>
            <p:cNvSpPr/>
            <p:nvPr/>
          </p:nvSpPr>
          <p:spPr>
            <a:xfrm>
              <a:off x="1999150" y="2614350"/>
              <a:ext cx="46875" cy="28525"/>
            </a:xfrm>
            <a:custGeom>
              <a:avLst/>
              <a:gdLst/>
              <a:ahLst/>
              <a:cxnLst/>
              <a:rect l="l" t="t" r="r" b="b"/>
              <a:pathLst>
                <a:path w="1875" h="1141" extrusionOk="0">
                  <a:moveTo>
                    <a:pt x="35" y="1"/>
                  </a:moveTo>
                  <a:cubicBezTo>
                    <a:pt x="21" y="1"/>
                    <a:pt x="1" y="18"/>
                    <a:pt x="20" y="28"/>
                  </a:cubicBezTo>
                  <a:cubicBezTo>
                    <a:pt x="627" y="409"/>
                    <a:pt x="1223" y="790"/>
                    <a:pt x="1842" y="1135"/>
                  </a:cubicBezTo>
                  <a:cubicBezTo>
                    <a:pt x="1849" y="1139"/>
                    <a:pt x="1855" y="1140"/>
                    <a:pt x="1859" y="1140"/>
                  </a:cubicBezTo>
                  <a:cubicBezTo>
                    <a:pt x="1871" y="1140"/>
                    <a:pt x="1874" y="1132"/>
                    <a:pt x="1866" y="1123"/>
                  </a:cubicBezTo>
                  <a:cubicBezTo>
                    <a:pt x="1270" y="730"/>
                    <a:pt x="651" y="373"/>
                    <a:pt x="44" y="4"/>
                  </a:cubicBezTo>
                  <a:cubicBezTo>
                    <a:pt x="42" y="2"/>
                    <a:pt x="39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28" name="Google Shape;20628;p28"/>
            <p:cNvSpPr/>
            <p:nvPr/>
          </p:nvSpPr>
          <p:spPr>
            <a:xfrm>
              <a:off x="1972950" y="2650075"/>
              <a:ext cx="103225" cy="59350"/>
            </a:xfrm>
            <a:custGeom>
              <a:avLst/>
              <a:gdLst/>
              <a:ahLst/>
              <a:cxnLst/>
              <a:rect l="l" t="t" r="r" b="b"/>
              <a:pathLst>
                <a:path w="4129" h="2374" extrusionOk="0">
                  <a:moveTo>
                    <a:pt x="38" y="1"/>
                  </a:moveTo>
                  <a:cubicBezTo>
                    <a:pt x="14" y="1"/>
                    <a:pt x="1" y="22"/>
                    <a:pt x="20" y="51"/>
                  </a:cubicBezTo>
                  <a:cubicBezTo>
                    <a:pt x="1306" y="968"/>
                    <a:pt x="2676" y="1790"/>
                    <a:pt x="4128" y="2373"/>
                  </a:cubicBezTo>
                  <a:cubicBezTo>
                    <a:pt x="2711" y="1671"/>
                    <a:pt x="1342" y="921"/>
                    <a:pt x="56" y="4"/>
                  </a:cubicBezTo>
                  <a:cubicBezTo>
                    <a:pt x="50" y="2"/>
                    <a:pt x="44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29" name="Google Shape;20629;p28"/>
            <p:cNvSpPr/>
            <p:nvPr/>
          </p:nvSpPr>
          <p:spPr>
            <a:xfrm>
              <a:off x="1971075" y="2662425"/>
              <a:ext cx="113250" cy="67400"/>
            </a:xfrm>
            <a:custGeom>
              <a:avLst/>
              <a:gdLst/>
              <a:ahLst/>
              <a:cxnLst/>
              <a:rect l="l" t="t" r="r" b="b"/>
              <a:pathLst>
                <a:path w="4530" h="2696" extrusionOk="0">
                  <a:moveTo>
                    <a:pt x="3" y="1"/>
                  </a:moveTo>
                  <a:cubicBezTo>
                    <a:pt x="0" y="1"/>
                    <a:pt x="0" y="4"/>
                    <a:pt x="12" y="10"/>
                  </a:cubicBezTo>
                  <a:cubicBezTo>
                    <a:pt x="12" y="4"/>
                    <a:pt x="6" y="1"/>
                    <a:pt x="3" y="1"/>
                  </a:cubicBezTo>
                  <a:close/>
                  <a:moveTo>
                    <a:pt x="12" y="10"/>
                  </a:moveTo>
                  <a:lnTo>
                    <a:pt x="12" y="10"/>
                  </a:lnTo>
                  <a:cubicBezTo>
                    <a:pt x="1405" y="1022"/>
                    <a:pt x="2846" y="2129"/>
                    <a:pt x="4489" y="2689"/>
                  </a:cubicBezTo>
                  <a:cubicBezTo>
                    <a:pt x="4493" y="2693"/>
                    <a:pt x="4498" y="2695"/>
                    <a:pt x="4502" y="2695"/>
                  </a:cubicBezTo>
                  <a:cubicBezTo>
                    <a:pt x="4520" y="2695"/>
                    <a:pt x="4529" y="2663"/>
                    <a:pt x="4501" y="2653"/>
                  </a:cubicBezTo>
                  <a:cubicBezTo>
                    <a:pt x="2846" y="2034"/>
                    <a:pt x="1477" y="950"/>
                    <a:pt x="1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30" name="Google Shape;20630;p28"/>
            <p:cNvSpPr/>
            <p:nvPr/>
          </p:nvSpPr>
          <p:spPr>
            <a:xfrm>
              <a:off x="2210375" y="2888750"/>
              <a:ext cx="19375" cy="41650"/>
            </a:xfrm>
            <a:custGeom>
              <a:avLst/>
              <a:gdLst/>
              <a:ahLst/>
              <a:cxnLst/>
              <a:rect l="l" t="t" r="r" b="b"/>
              <a:pathLst>
                <a:path w="775" h="1666" extrusionOk="0">
                  <a:moveTo>
                    <a:pt x="750" y="1"/>
                  </a:moveTo>
                  <a:cubicBezTo>
                    <a:pt x="746" y="1"/>
                    <a:pt x="742" y="2"/>
                    <a:pt x="739" y="6"/>
                  </a:cubicBezTo>
                  <a:cubicBezTo>
                    <a:pt x="549" y="244"/>
                    <a:pt x="477" y="518"/>
                    <a:pt x="394" y="780"/>
                  </a:cubicBezTo>
                  <a:cubicBezTo>
                    <a:pt x="287" y="1077"/>
                    <a:pt x="108" y="1351"/>
                    <a:pt x="1" y="1649"/>
                  </a:cubicBezTo>
                  <a:cubicBezTo>
                    <a:pt x="1" y="1657"/>
                    <a:pt x="13" y="1666"/>
                    <a:pt x="24" y="1666"/>
                  </a:cubicBezTo>
                  <a:cubicBezTo>
                    <a:pt x="29" y="1666"/>
                    <a:pt x="33" y="1664"/>
                    <a:pt x="37" y="1661"/>
                  </a:cubicBezTo>
                  <a:cubicBezTo>
                    <a:pt x="465" y="1232"/>
                    <a:pt x="501" y="529"/>
                    <a:pt x="775" y="29"/>
                  </a:cubicBezTo>
                  <a:cubicBezTo>
                    <a:pt x="775" y="12"/>
                    <a:pt x="762" y="1"/>
                    <a:pt x="7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31" name="Google Shape;20631;p28"/>
            <p:cNvSpPr/>
            <p:nvPr/>
          </p:nvSpPr>
          <p:spPr>
            <a:xfrm>
              <a:off x="2206600" y="2886500"/>
              <a:ext cx="21075" cy="49500"/>
            </a:xfrm>
            <a:custGeom>
              <a:avLst/>
              <a:gdLst/>
              <a:ahLst/>
              <a:cxnLst/>
              <a:rect l="l" t="t" r="r" b="b"/>
              <a:pathLst>
                <a:path w="843" h="1980" extrusionOk="0">
                  <a:moveTo>
                    <a:pt x="830" y="0"/>
                  </a:moveTo>
                  <a:cubicBezTo>
                    <a:pt x="652" y="262"/>
                    <a:pt x="545" y="596"/>
                    <a:pt x="414" y="893"/>
                  </a:cubicBezTo>
                  <a:cubicBezTo>
                    <a:pt x="271" y="1215"/>
                    <a:pt x="92" y="1560"/>
                    <a:pt x="9" y="1917"/>
                  </a:cubicBezTo>
                  <a:cubicBezTo>
                    <a:pt x="0" y="1951"/>
                    <a:pt x="29" y="1979"/>
                    <a:pt x="54" y="1979"/>
                  </a:cubicBezTo>
                  <a:cubicBezTo>
                    <a:pt x="64" y="1979"/>
                    <a:pt x="74" y="1975"/>
                    <a:pt x="80" y="1965"/>
                  </a:cubicBezTo>
                  <a:cubicBezTo>
                    <a:pt x="247" y="1667"/>
                    <a:pt x="366" y="1310"/>
                    <a:pt x="485" y="989"/>
                  </a:cubicBezTo>
                  <a:cubicBezTo>
                    <a:pt x="604" y="679"/>
                    <a:pt x="771" y="334"/>
                    <a:pt x="830" y="12"/>
                  </a:cubicBezTo>
                  <a:cubicBezTo>
                    <a:pt x="842" y="0"/>
                    <a:pt x="830" y="0"/>
                    <a:pt x="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32" name="Google Shape;20632;p28"/>
            <p:cNvSpPr/>
            <p:nvPr/>
          </p:nvSpPr>
          <p:spPr>
            <a:xfrm>
              <a:off x="2205925" y="2885475"/>
              <a:ext cx="23225" cy="46475"/>
            </a:xfrm>
            <a:custGeom>
              <a:avLst/>
              <a:gdLst/>
              <a:ahLst/>
              <a:cxnLst/>
              <a:rect l="l" t="t" r="r" b="b"/>
              <a:pathLst>
                <a:path w="929" h="1859" extrusionOk="0">
                  <a:moveTo>
                    <a:pt x="911" y="1"/>
                  </a:moveTo>
                  <a:cubicBezTo>
                    <a:pt x="906" y="1"/>
                    <a:pt x="900" y="2"/>
                    <a:pt x="893" y="6"/>
                  </a:cubicBezTo>
                  <a:cubicBezTo>
                    <a:pt x="476" y="482"/>
                    <a:pt x="36" y="1196"/>
                    <a:pt x="0" y="1839"/>
                  </a:cubicBezTo>
                  <a:cubicBezTo>
                    <a:pt x="0" y="1853"/>
                    <a:pt x="12" y="1859"/>
                    <a:pt x="25" y="1859"/>
                  </a:cubicBezTo>
                  <a:cubicBezTo>
                    <a:pt x="34" y="1859"/>
                    <a:pt x="43" y="1856"/>
                    <a:pt x="48" y="1851"/>
                  </a:cubicBezTo>
                  <a:cubicBezTo>
                    <a:pt x="179" y="1553"/>
                    <a:pt x="250" y="1244"/>
                    <a:pt x="393" y="946"/>
                  </a:cubicBezTo>
                  <a:cubicBezTo>
                    <a:pt x="536" y="613"/>
                    <a:pt x="715" y="315"/>
                    <a:pt x="929" y="18"/>
                  </a:cubicBezTo>
                  <a:cubicBezTo>
                    <a:pt x="929" y="9"/>
                    <a:pt x="923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33" name="Google Shape;20633;p28"/>
            <p:cNvSpPr/>
            <p:nvPr/>
          </p:nvSpPr>
          <p:spPr>
            <a:xfrm>
              <a:off x="2208600" y="2897175"/>
              <a:ext cx="19800" cy="41775"/>
            </a:xfrm>
            <a:custGeom>
              <a:avLst/>
              <a:gdLst/>
              <a:ahLst/>
              <a:cxnLst/>
              <a:rect l="l" t="t" r="r" b="b"/>
              <a:pathLst>
                <a:path w="792" h="1671" extrusionOk="0">
                  <a:moveTo>
                    <a:pt x="772" y="1"/>
                  </a:moveTo>
                  <a:cubicBezTo>
                    <a:pt x="765" y="1"/>
                    <a:pt x="755" y="5"/>
                    <a:pt x="750" y="14"/>
                  </a:cubicBezTo>
                  <a:cubicBezTo>
                    <a:pt x="519" y="487"/>
                    <a:pt x="297" y="960"/>
                    <a:pt x="93" y="1432"/>
                  </a:cubicBezTo>
                  <a:lnTo>
                    <a:pt x="93" y="1432"/>
                  </a:lnTo>
                  <a:cubicBezTo>
                    <a:pt x="0" y="1491"/>
                    <a:pt x="0" y="1539"/>
                    <a:pt x="0" y="1633"/>
                  </a:cubicBezTo>
                  <a:cubicBezTo>
                    <a:pt x="0" y="1659"/>
                    <a:pt x="17" y="1671"/>
                    <a:pt x="35" y="1671"/>
                  </a:cubicBezTo>
                  <a:cubicBezTo>
                    <a:pt x="51" y="1671"/>
                    <a:pt x="66" y="1662"/>
                    <a:pt x="72" y="1645"/>
                  </a:cubicBezTo>
                  <a:cubicBezTo>
                    <a:pt x="75" y="1637"/>
                    <a:pt x="79" y="1629"/>
                    <a:pt x="82" y="1621"/>
                  </a:cubicBezTo>
                  <a:lnTo>
                    <a:pt x="96" y="1621"/>
                  </a:lnTo>
                  <a:cubicBezTo>
                    <a:pt x="99" y="1602"/>
                    <a:pt x="103" y="1584"/>
                    <a:pt x="107" y="1566"/>
                  </a:cubicBezTo>
                  <a:lnTo>
                    <a:pt x="107" y="1566"/>
                  </a:lnTo>
                  <a:cubicBezTo>
                    <a:pt x="333" y="1056"/>
                    <a:pt x="559" y="535"/>
                    <a:pt x="762" y="26"/>
                  </a:cubicBezTo>
                  <a:cubicBezTo>
                    <a:pt x="792" y="11"/>
                    <a:pt x="785" y="1"/>
                    <a:pt x="7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34" name="Google Shape;20634;p28"/>
            <p:cNvSpPr/>
            <p:nvPr/>
          </p:nvSpPr>
          <p:spPr>
            <a:xfrm>
              <a:off x="2211350" y="2901550"/>
              <a:ext cx="18025" cy="40525"/>
            </a:xfrm>
            <a:custGeom>
              <a:avLst/>
              <a:gdLst/>
              <a:ahLst/>
              <a:cxnLst/>
              <a:rect l="l" t="t" r="r" b="b"/>
              <a:pathLst>
                <a:path w="721" h="1621" extrusionOk="0">
                  <a:moveTo>
                    <a:pt x="680" y="1"/>
                  </a:moveTo>
                  <a:cubicBezTo>
                    <a:pt x="673" y="1"/>
                    <a:pt x="667" y="2"/>
                    <a:pt x="664" y="6"/>
                  </a:cubicBezTo>
                  <a:cubicBezTo>
                    <a:pt x="545" y="256"/>
                    <a:pt x="462" y="518"/>
                    <a:pt x="331" y="791"/>
                  </a:cubicBezTo>
                  <a:cubicBezTo>
                    <a:pt x="238" y="1035"/>
                    <a:pt x="100" y="1301"/>
                    <a:pt x="16" y="1546"/>
                  </a:cubicBezTo>
                  <a:lnTo>
                    <a:pt x="16" y="1546"/>
                  </a:lnTo>
                  <a:cubicBezTo>
                    <a:pt x="13" y="1552"/>
                    <a:pt x="11" y="1558"/>
                    <a:pt x="9" y="1565"/>
                  </a:cubicBezTo>
                  <a:cubicBezTo>
                    <a:pt x="0" y="1593"/>
                    <a:pt x="20" y="1621"/>
                    <a:pt x="45" y="1621"/>
                  </a:cubicBezTo>
                  <a:cubicBezTo>
                    <a:pt x="53" y="1621"/>
                    <a:pt x="61" y="1618"/>
                    <a:pt x="69" y="1613"/>
                  </a:cubicBezTo>
                  <a:cubicBezTo>
                    <a:pt x="355" y="1149"/>
                    <a:pt x="557" y="553"/>
                    <a:pt x="712" y="29"/>
                  </a:cubicBezTo>
                  <a:cubicBezTo>
                    <a:pt x="721" y="12"/>
                    <a:pt x="697" y="1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35" name="Google Shape;20635;p28"/>
            <p:cNvSpPr/>
            <p:nvPr/>
          </p:nvSpPr>
          <p:spPr>
            <a:xfrm>
              <a:off x="2212150" y="2908825"/>
              <a:ext cx="18500" cy="37125"/>
            </a:xfrm>
            <a:custGeom>
              <a:avLst/>
              <a:gdLst/>
              <a:ahLst/>
              <a:cxnLst/>
              <a:rect l="l" t="t" r="r" b="b"/>
              <a:pathLst>
                <a:path w="740" h="1485" extrusionOk="0">
                  <a:moveTo>
                    <a:pt x="739" y="0"/>
                  </a:moveTo>
                  <a:lnTo>
                    <a:pt x="739" y="0"/>
                  </a:lnTo>
                  <a:cubicBezTo>
                    <a:pt x="525" y="488"/>
                    <a:pt x="275" y="965"/>
                    <a:pt x="25" y="1429"/>
                  </a:cubicBezTo>
                  <a:cubicBezTo>
                    <a:pt x="0" y="1454"/>
                    <a:pt x="33" y="1485"/>
                    <a:pt x="60" y="1485"/>
                  </a:cubicBezTo>
                  <a:cubicBezTo>
                    <a:pt x="71" y="1485"/>
                    <a:pt x="81" y="1479"/>
                    <a:pt x="85" y="1465"/>
                  </a:cubicBezTo>
                  <a:cubicBezTo>
                    <a:pt x="382" y="1012"/>
                    <a:pt x="585" y="512"/>
                    <a:pt x="7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36" name="Google Shape;20636;p28"/>
            <p:cNvSpPr/>
            <p:nvPr/>
          </p:nvSpPr>
          <p:spPr>
            <a:xfrm>
              <a:off x="2215525" y="2903000"/>
              <a:ext cx="26125" cy="56175"/>
            </a:xfrm>
            <a:custGeom>
              <a:avLst/>
              <a:gdLst/>
              <a:ahLst/>
              <a:cxnLst/>
              <a:rect l="l" t="t" r="r" b="b"/>
              <a:pathLst>
                <a:path w="1045" h="2247" extrusionOk="0">
                  <a:moveTo>
                    <a:pt x="1020" y="1"/>
                  </a:moveTo>
                  <a:cubicBezTo>
                    <a:pt x="1014" y="1"/>
                    <a:pt x="1009" y="6"/>
                    <a:pt x="1009" y="19"/>
                  </a:cubicBezTo>
                  <a:cubicBezTo>
                    <a:pt x="771" y="530"/>
                    <a:pt x="575" y="1047"/>
                    <a:pt x="335" y="1557"/>
                  </a:cubicBezTo>
                  <a:lnTo>
                    <a:pt x="335" y="1557"/>
                  </a:lnTo>
                  <a:cubicBezTo>
                    <a:pt x="451" y="1227"/>
                    <a:pt x="575" y="903"/>
                    <a:pt x="712" y="579"/>
                  </a:cubicBezTo>
                  <a:cubicBezTo>
                    <a:pt x="712" y="564"/>
                    <a:pt x="698" y="554"/>
                    <a:pt x="685" y="554"/>
                  </a:cubicBezTo>
                  <a:cubicBezTo>
                    <a:pt x="677" y="554"/>
                    <a:pt x="669" y="558"/>
                    <a:pt x="664" y="567"/>
                  </a:cubicBezTo>
                  <a:cubicBezTo>
                    <a:pt x="390" y="1091"/>
                    <a:pt x="188" y="1626"/>
                    <a:pt x="9" y="2174"/>
                  </a:cubicBezTo>
                  <a:cubicBezTo>
                    <a:pt x="1" y="2207"/>
                    <a:pt x="33" y="2247"/>
                    <a:pt x="62" y="2247"/>
                  </a:cubicBezTo>
                  <a:cubicBezTo>
                    <a:pt x="74" y="2247"/>
                    <a:pt x="85" y="2239"/>
                    <a:pt x="92" y="2222"/>
                  </a:cubicBezTo>
                  <a:cubicBezTo>
                    <a:pt x="96" y="2216"/>
                    <a:pt x="100" y="2209"/>
                    <a:pt x="103" y="2203"/>
                  </a:cubicBezTo>
                  <a:lnTo>
                    <a:pt x="103" y="2203"/>
                  </a:lnTo>
                  <a:lnTo>
                    <a:pt x="116" y="2210"/>
                  </a:lnTo>
                  <a:cubicBezTo>
                    <a:pt x="123" y="2189"/>
                    <a:pt x="130" y="2168"/>
                    <a:pt x="136" y="2147"/>
                  </a:cubicBezTo>
                  <a:lnTo>
                    <a:pt x="136" y="2147"/>
                  </a:lnTo>
                  <a:cubicBezTo>
                    <a:pt x="516" y="1499"/>
                    <a:pt x="907" y="776"/>
                    <a:pt x="1045" y="31"/>
                  </a:cubicBezTo>
                  <a:cubicBezTo>
                    <a:pt x="1045" y="16"/>
                    <a:pt x="1031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37" name="Google Shape;20637;p28"/>
            <p:cNvSpPr/>
            <p:nvPr/>
          </p:nvSpPr>
          <p:spPr>
            <a:xfrm>
              <a:off x="2234200" y="2843025"/>
              <a:ext cx="45775" cy="86875"/>
            </a:xfrm>
            <a:custGeom>
              <a:avLst/>
              <a:gdLst/>
              <a:ahLst/>
              <a:cxnLst/>
              <a:rect l="l" t="t" r="r" b="b"/>
              <a:pathLst>
                <a:path w="1831" h="3475" extrusionOk="0">
                  <a:moveTo>
                    <a:pt x="1794" y="0"/>
                  </a:moveTo>
                  <a:cubicBezTo>
                    <a:pt x="1787" y="0"/>
                    <a:pt x="1780" y="4"/>
                    <a:pt x="1774" y="13"/>
                  </a:cubicBezTo>
                  <a:cubicBezTo>
                    <a:pt x="941" y="882"/>
                    <a:pt x="298" y="2275"/>
                    <a:pt x="0" y="3430"/>
                  </a:cubicBezTo>
                  <a:cubicBezTo>
                    <a:pt x="0" y="3459"/>
                    <a:pt x="18" y="3475"/>
                    <a:pt x="34" y="3475"/>
                  </a:cubicBezTo>
                  <a:cubicBezTo>
                    <a:pt x="45" y="3475"/>
                    <a:pt x="55" y="3468"/>
                    <a:pt x="60" y="3454"/>
                  </a:cubicBezTo>
                  <a:cubicBezTo>
                    <a:pt x="298" y="2894"/>
                    <a:pt x="488" y="2323"/>
                    <a:pt x="774" y="1775"/>
                  </a:cubicBezTo>
                  <a:cubicBezTo>
                    <a:pt x="1084" y="1180"/>
                    <a:pt x="1489" y="644"/>
                    <a:pt x="1822" y="49"/>
                  </a:cubicBezTo>
                  <a:cubicBezTo>
                    <a:pt x="1831" y="31"/>
                    <a:pt x="1813" y="0"/>
                    <a:pt x="17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38" name="Google Shape;20638;p28"/>
            <p:cNvSpPr/>
            <p:nvPr/>
          </p:nvSpPr>
          <p:spPr>
            <a:xfrm>
              <a:off x="2271850" y="2808575"/>
              <a:ext cx="29975" cy="46600"/>
            </a:xfrm>
            <a:custGeom>
              <a:avLst/>
              <a:gdLst/>
              <a:ahLst/>
              <a:cxnLst/>
              <a:rect l="l" t="t" r="r" b="b"/>
              <a:pathLst>
                <a:path w="1199" h="1864" extrusionOk="0">
                  <a:moveTo>
                    <a:pt x="1175" y="0"/>
                  </a:moveTo>
                  <a:cubicBezTo>
                    <a:pt x="1166" y="0"/>
                    <a:pt x="1154" y="7"/>
                    <a:pt x="1149" y="22"/>
                  </a:cubicBezTo>
                  <a:cubicBezTo>
                    <a:pt x="816" y="653"/>
                    <a:pt x="376" y="1212"/>
                    <a:pt x="18" y="1820"/>
                  </a:cubicBezTo>
                  <a:cubicBezTo>
                    <a:pt x="0" y="1838"/>
                    <a:pt x="17" y="1863"/>
                    <a:pt x="36" y="1863"/>
                  </a:cubicBezTo>
                  <a:cubicBezTo>
                    <a:pt x="42" y="1863"/>
                    <a:pt x="49" y="1861"/>
                    <a:pt x="54" y="1855"/>
                  </a:cubicBezTo>
                  <a:cubicBezTo>
                    <a:pt x="554" y="1355"/>
                    <a:pt x="887" y="665"/>
                    <a:pt x="1185" y="34"/>
                  </a:cubicBezTo>
                  <a:cubicBezTo>
                    <a:pt x="1199" y="13"/>
                    <a:pt x="1189" y="0"/>
                    <a:pt x="1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39" name="Google Shape;20639;p28"/>
            <p:cNvSpPr/>
            <p:nvPr/>
          </p:nvSpPr>
          <p:spPr>
            <a:xfrm>
              <a:off x="2296875" y="2769525"/>
              <a:ext cx="26350" cy="50750"/>
            </a:xfrm>
            <a:custGeom>
              <a:avLst/>
              <a:gdLst/>
              <a:ahLst/>
              <a:cxnLst/>
              <a:rect l="l" t="t" r="r" b="b"/>
              <a:pathLst>
                <a:path w="1054" h="2030" extrusionOk="0">
                  <a:moveTo>
                    <a:pt x="1053" y="0"/>
                  </a:moveTo>
                  <a:lnTo>
                    <a:pt x="1053" y="0"/>
                  </a:lnTo>
                  <a:cubicBezTo>
                    <a:pt x="910" y="369"/>
                    <a:pt x="744" y="726"/>
                    <a:pt x="565" y="1084"/>
                  </a:cubicBezTo>
                  <a:cubicBezTo>
                    <a:pt x="398" y="1393"/>
                    <a:pt x="172" y="1691"/>
                    <a:pt x="17" y="2012"/>
                  </a:cubicBezTo>
                  <a:cubicBezTo>
                    <a:pt x="1" y="2021"/>
                    <a:pt x="14" y="2029"/>
                    <a:pt x="27" y="2029"/>
                  </a:cubicBezTo>
                  <a:cubicBezTo>
                    <a:pt x="32" y="2029"/>
                    <a:pt x="38" y="2028"/>
                    <a:pt x="41" y="2024"/>
                  </a:cubicBezTo>
                  <a:cubicBezTo>
                    <a:pt x="553" y="1500"/>
                    <a:pt x="887" y="703"/>
                    <a:pt x="10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40" name="Google Shape;20640;p28"/>
            <p:cNvSpPr/>
            <p:nvPr/>
          </p:nvSpPr>
          <p:spPr>
            <a:xfrm>
              <a:off x="2122275" y="2868275"/>
              <a:ext cx="34550" cy="10200"/>
            </a:xfrm>
            <a:custGeom>
              <a:avLst/>
              <a:gdLst/>
              <a:ahLst/>
              <a:cxnLst/>
              <a:rect l="l" t="t" r="r" b="b"/>
              <a:pathLst>
                <a:path w="1382" h="408" extrusionOk="0">
                  <a:moveTo>
                    <a:pt x="182" y="1"/>
                  </a:moveTo>
                  <a:cubicBezTo>
                    <a:pt x="135" y="1"/>
                    <a:pt x="90" y="5"/>
                    <a:pt x="48" y="15"/>
                  </a:cubicBezTo>
                  <a:cubicBezTo>
                    <a:pt x="12" y="15"/>
                    <a:pt x="1" y="51"/>
                    <a:pt x="36" y="51"/>
                  </a:cubicBezTo>
                  <a:cubicBezTo>
                    <a:pt x="239" y="158"/>
                    <a:pt x="489" y="158"/>
                    <a:pt x="715" y="217"/>
                  </a:cubicBezTo>
                  <a:cubicBezTo>
                    <a:pt x="905" y="277"/>
                    <a:pt x="1132" y="396"/>
                    <a:pt x="1346" y="408"/>
                  </a:cubicBezTo>
                  <a:cubicBezTo>
                    <a:pt x="1370" y="408"/>
                    <a:pt x="1382" y="384"/>
                    <a:pt x="1370" y="372"/>
                  </a:cubicBezTo>
                  <a:cubicBezTo>
                    <a:pt x="1203" y="217"/>
                    <a:pt x="941" y="158"/>
                    <a:pt x="727" y="110"/>
                  </a:cubicBezTo>
                  <a:cubicBezTo>
                    <a:pt x="566" y="63"/>
                    <a:pt x="361" y="1"/>
                    <a:pt x="1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41" name="Google Shape;20641;p28"/>
            <p:cNvSpPr/>
            <p:nvPr/>
          </p:nvSpPr>
          <p:spPr>
            <a:xfrm>
              <a:off x="2117800" y="2864775"/>
              <a:ext cx="43500" cy="11925"/>
            </a:xfrm>
            <a:custGeom>
              <a:avLst/>
              <a:gdLst/>
              <a:ahLst/>
              <a:cxnLst/>
              <a:rect l="l" t="t" r="r" b="b"/>
              <a:pathLst>
                <a:path w="1740" h="477" extrusionOk="0">
                  <a:moveTo>
                    <a:pt x="13" y="0"/>
                  </a:moveTo>
                  <a:cubicBezTo>
                    <a:pt x="1" y="0"/>
                    <a:pt x="1" y="60"/>
                    <a:pt x="37" y="60"/>
                  </a:cubicBezTo>
                  <a:cubicBezTo>
                    <a:pt x="346" y="107"/>
                    <a:pt x="656" y="167"/>
                    <a:pt x="953" y="250"/>
                  </a:cubicBezTo>
                  <a:cubicBezTo>
                    <a:pt x="1204" y="322"/>
                    <a:pt x="1442" y="429"/>
                    <a:pt x="1692" y="476"/>
                  </a:cubicBezTo>
                  <a:cubicBezTo>
                    <a:pt x="1727" y="476"/>
                    <a:pt x="1739" y="429"/>
                    <a:pt x="1715" y="417"/>
                  </a:cubicBezTo>
                  <a:cubicBezTo>
                    <a:pt x="1251" y="119"/>
                    <a:pt x="549" y="24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42" name="Google Shape;20642;p28"/>
            <p:cNvSpPr/>
            <p:nvPr/>
          </p:nvSpPr>
          <p:spPr>
            <a:xfrm>
              <a:off x="2132475" y="2855425"/>
              <a:ext cx="3225" cy="1625"/>
            </a:xfrm>
            <a:custGeom>
              <a:avLst/>
              <a:gdLst/>
              <a:ahLst/>
              <a:cxnLst/>
              <a:rect l="l" t="t" r="r" b="b"/>
              <a:pathLst>
                <a:path w="129" h="65" extrusionOk="0">
                  <a:moveTo>
                    <a:pt x="31" y="0"/>
                  </a:moveTo>
                  <a:cubicBezTo>
                    <a:pt x="7" y="0"/>
                    <a:pt x="1" y="53"/>
                    <a:pt x="21" y="53"/>
                  </a:cubicBezTo>
                  <a:cubicBezTo>
                    <a:pt x="69" y="65"/>
                    <a:pt x="57" y="65"/>
                    <a:pt x="105" y="65"/>
                  </a:cubicBezTo>
                  <a:cubicBezTo>
                    <a:pt x="116" y="65"/>
                    <a:pt x="128" y="53"/>
                    <a:pt x="116" y="29"/>
                  </a:cubicBezTo>
                  <a:cubicBezTo>
                    <a:pt x="81" y="17"/>
                    <a:pt x="81" y="17"/>
                    <a:pt x="45" y="5"/>
                  </a:cubicBezTo>
                  <a:cubicBezTo>
                    <a:pt x="40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43" name="Google Shape;20643;p28"/>
            <p:cNvSpPr/>
            <p:nvPr/>
          </p:nvSpPr>
          <p:spPr>
            <a:xfrm>
              <a:off x="2087750" y="2863575"/>
              <a:ext cx="43475" cy="8350"/>
            </a:xfrm>
            <a:custGeom>
              <a:avLst/>
              <a:gdLst/>
              <a:ahLst/>
              <a:cxnLst/>
              <a:rect l="l" t="t" r="r" b="b"/>
              <a:pathLst>
                <a:path w="1739" h="334" extrusionOk="0">
                  <a:moveTo>
                    <a:pt x="24" y="1"/>
                  </a:moveTo>
                  <a:cubicBezTo>
                    <a:pt x="0" y="1"/>
                    <a:pt x="0" y="36"/>
                    <a:pt x="12" y="48"/>
                  </a:cubicBezTo>
                  <a:cubicBezTo>
                    <a:pt x="548" y="215"/>
                    <a:pt x="1132" y="286"/>
                    <a:pt x="1691" y="334"/>
                  </a:cubicBezTo>
                  <a:cubicBezTo>
                    <a:pt x="1727" y="334"/>
                    <a:pt x="1739" y="286"/>
                    <a:pt x="1715" y="286"/>
                  </a:cubicBezTo>
                  <a:cubicBezTo>
                    <a:pt x="1179" y="155"/>
                    <a:pt x="596" y="24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44" name="Google Shape;20644;p28"/>
            <p:cNvSpPr/>
            <p:nvPr/>
          </p:nvSpPr>
          <p:spPr>
            <a:xfrm>
              <a:off x="2078825" y="2859700"/>
              <a:ext cx="55375" cy="8075"/>
            </a:xfrm>
            <a:custGeom>
              <a:avLst/>
              <a:gdLst/>
              <a:ahLst/>
              <a:cxnLst/>
              <a:rect l="l" t="t" r="r" b="b"/>
              <a:pathLst>
                <a:path w="2215" h="323" extrusionOk="0">
                  <a:moveTo>
                    <a:pt x="24" y="1"/>
                  </a:moveTo>
                  <a:cubicBezTo>
                    <a:pt x="12" y="1"/>
                    <a:pt x="0" y="25"/>
                    <a:pt x="24" y="25"/>
                  </a:cubicBezTo>
                  <a:cubicBezTo>
                    <a:pt x="429" y="120"/>
                    <a:pt x="834" y="156"/>
                    <a:pt x="1239" y="203"/>
                  </a:cubicBezTo>
                  <a:cubicBezTo>
                    <a:pt x="1429" y="239"/>
                    <a:pt x="1608" y="251"/>
                    <a:pt x="1798" y="275"/>
                  </a:cubicBezTo>
                  <a:cubicBezTo>
                    <a:pt x="1830" y="275"/>
                    <a:pt x="1899" y="270"/>
                    <a:pt x="1970" y="270"/>
                  </a:cubicBezTo>
                  <a:cubicBezTo>
                    <a:pt x="2053" y="270"/>
                    <a:pt x="2138" y="277"/>
                    <a:pt x="2163" y="305"/>
                  </a:cubicBezTo>
                  <a:lnTo>
                    <a:pt x="2163" y="305"/>
                  </a:lnTo>
                  <a:cubicBezTo>
                    <a:pt x="2161" y="306"/>
                    <a:pt x="2160" y="310"/>
                    <a:pt x="2167" y="310"/>
                  </a:cubicBezTo>
                  <a:cubicBezTo>
                    <a:pt x="2191" y="322"/>
                    <a:pt x="2191" y="322"/>
                    <a:pt x="2203" y="322"/>
                  </a:cubicBezTo>
                  <a:lnTo>
                    <a:pt x="2215" y="310"/>
                  </a:lnTo>
                  <a:lnTo>
                    <a:pt x="2215" y="298"/>
                  </a:lnTo>
                  <a:cubicBezTo>
                    <a:pt x="2096" y="132"/>
                    <a:pt x="1631" y="156"/>
                    <a:pt x="1453" y="144"/>
                  </a:cubicBezTo>
                  <a:cubicBezTo>
                    <a:pt x="977" y="84"/>
                    <a:pt x="50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45" name="Google Shape;20645;p28"/>
            <p:cNvSpPr/>
            <p:nvPr/>
          </p:nvSpPr>
          <p:spPr>
            <a:xfrm>
              <a:off x="2005600" y="2847200"/>
              <a:ext cx="91075" cy="17125"/>
            </a:xfrm>
            <a:custGeom>
              <a:avLst/>
              <a:gdLst/>
              <a:ahLst/>
              <a:cxnLst/>
              <a:rect l="l" t="t" r="r" b="b"/>
              <a:pathLst>
                <a:path w="3643" h="685" extrusionOk="0">
                  <a:moveTo>
                    <a:pt x="24" y="1"/>
                  </a:moveTo>
                  <a:cubicBezTo>
                    <a:pt x="12" y="1"/>
                    <a:pt x="0" y="36"/>
                    <a:pt x="24" y="36"/>
                  </a:cubicBezTo>
                  <a:cubicBezTo>
                    <a:pt x="1203" y="346"/>
                    <a:pt x="2441" y="477"/>
                    <a:pt x="3632" y="679"/>
                  </a:cubicBezTo>
                  <a:cubicBezTo>
                    <a:pt x="2441" y="441"/>
                    <a:pt x="1227" y="120"/>
                    <a:pt x="24" y="1"/>
                  </a:cubicBezTo>
                  <a:close/>
                  <a:moveTo>
                    <a:pt x="3632" y="679"/>
                  </a:moveTo>
                  <a:cubicBezTo>
                    <a:pt x="3636" y="683"/>
                    <a:pt x="3638" y="685"/>
                    <a:pt x="3640" y="685"/>
                  </a:cubicBezTo>
                  <a:cubicBezTo>
                    <a:pt x="3642" y="685"/>
                    <a:pt x="3640" y="679"/>
                    <a:pt x="3632" y="6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46" name="Google Shape;20646;p28"/>
            <p:cNvSpPr/>
            <p:nvPr/>
          </p:nvSpPr>
          <p:spPr>
            <a:xfrm>
              <a:off x="1946350" y="2734100"/>
              <a:ext cx="18200" cy="10150"/>
            </a:xfrm>
            <a:custGeom>
              <a:avLst/>
              <a:gdLst/>
              <a:ahLst/>
              <a:cxnLst/>
              <a:rect l="l" t="t" r="r" b="b"/>
              <a:pathLst>
                <a:path w="728" h="406" extrusionOk="0">
                  <a:moveTo>
                    <a:pt x="1" y="0"/>
                  </a:moveTo>
                  <a:lnTo>
                    <a:pt x="1" y="0"/>
                  </a:lnTo>
                  <a:cubicBezTo>
                    <a:pt x="61" y="119"/>
                    <a:pt x="203" y="203"/>
                    <a:pt x="311" y="262"/>
                  </a:cubicBezTo>
                  <a:cubicBezTo>
                    <a:pt x="418" y="322"/>
                    <a:pt x="561" y="405"/>
                    <a:pt x="703" y="405"/>
                  </a:cubicBezTo>
                  <a:cubicBezTo>
                    <a:pt x="715" y="405"/>
                    <a:pt x="727" y="393"/>
                    <a:pt x="715" y="381"/>
                  </a:cubicBezTo>
                  <a:cubicBezTo>
                    <a:pt x="596" y="298"/>
                    <a:pt x="465" y="274"/>
                    <a:pt x="346" y="203"/>
                  </a:cubicBezTo>
                  <a:cubicBezTo>
                    <a:pt x="227" y="143"/>
                    <a:pt x="120" y="48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47" name="Google Shape;20647;p28"/>
            <p:cNvSpPr/>
            <p:nvPr/>
          </p:nvSpPr>
          <p:spPr>
            <a:xfrm>
              <a:off x="1944625" y="2728950"/>
              <a:ext cx="26175" cy="12625"/>
            </a:xfrm>
            <a:custGeom>
              <a:avLst/>
              <a:gdLst/>
              <a:ahLst/>
              <a:cxnLst/>
              <a:rect l="l" t="t" r="r" b="b"/>
              <a:pathLst>
                <a:path w="1047" h="505" extrusionOk="0">
                  <a:moveTo>
                    <a:pt x="22" y="1"/>
                  </a:moveTo>
                  <a:cubicBezTo>
                    <a:pt x="7" y="1"/>
                    <a:pt x="1" y="18"/>
                    <a:pt x="10" y="28"/>
                  </a:cubicBezTo>
                  <a:cubicBezTo>
                    <a:pt x="260" y="266"/>
                    <a:pt x="653" y="480"/>
                    <a:pt x="1011" y="504"/>
                  </a:cubicBezTo>
                  <a:cubicBezTo>
                    <a:pt x="1034" y="504"/>
                    <a:pt x="1046" y="468"/>
                    <a:pt x="1022" y="444"/>
                  </a:cubicBezTo>
                  <a:cubicBezTo>
                    <a:pt x="856" y="385"/>
                    <a:pt x="689" y="361"/>
                    <a:pt x="534" y="290"/>
                  </a:cubicBezTo>
                  <a:cubicBezTo>
                    <a:pt x="356" y="206"/>
                    <a:pt x="201" y="111"/>
                    <a:pt x="34" y="4"/>
                  </a:cubicBezTo>
                  <a:cubicBezTo>
                    <a:pt x="30" y="2"/>
                    <a:pt x="26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48" name="Google Shape;20648;p28"/>
            <p:cNvSpPr/>
            <p:nvPr/>
          </p:nvSpPr>
          <p:spPr>
            <a:xfrm>
              <a:off x="1948450" y="2724275"/>
              <a:ext cx="27100" cy="14475"/>
            </a:xfrm>
            <a:custGeom>
              <a:avLst/>
              <a:gdLst/>
              <a:ahLst/>
              <a:cxnLst/>
              <a:rect l="l" t="t" r="r" b="b"/>
              <a:pathLst>
                <a:path w="1084" h="579" extrusionOk="0">
                  <a:moveTo>
                    <a:pt x="36" y="0"/>
                  </a:moveTo>
                  <a:cubicBezTo>
                    <a:pt x="24" y="0"/>
                    <a:pt x="0" y="12"/>
                    <a:pt x="0" y="24"/>
                  </a:cubicBezTo>
                  <a:cubicBezTo>
                    <a:pt x="143" y="179"/>
                    <a:pt x="298" y="298"/>
                    <a:pt x="477" y="393"/>
                  </a:cubicBezTo>
                  <a:cubicBezTo>
                    <a:pt x="623" y="477"/>
                    <a:pt x="814" y="578"/>
                    <a:pt x="987" y="578"/>
                  </a:cubicBezTo>
                  <a:cubicBezTo>
                    <a:pt x="1012" y="578"/>
                    <a:pt x="1036" y="576"/>
                    <a:pt x="1060" y="572"/>
                  </a:cubicBezTo>
                  <a:cubicBezTo>
                    <a:pt x="1072" y="572"/>
                    <a:pt x="1084" y="548"/>
                    <a:pt x="1072" y="536"/>
                  </a:cubicBezTo>
                  <a:cubicBezTo>
                    <a:pt x="929" y="441"/>
                    <a:pt x="739" y="417"/>
                    <a:pt x="572" y="334"/>
                  </a:cubicBezTo>
                  <a:cubicBezTo>
                    <a:pt x="381" y="250"/>
                    <a:pt x="203" y="131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49" name="Google Shape;20649;p28"/>
            <p:cNvSpPr/>
            <p:nvPr/>
          </p:nvSpPr>
          <p:spPr>
            <a:xfrm>
              <a:off x="1953925" y="2721125"/>
              <a:ext cx="28775" cy="18050"/>
            </a:xfrm>
            <a:custGeom>
              <a:avLst/>
              <a:gdLst/>
              <a:ahLst/>
              <a:cxnLst/>
              <a:rect l="l" t="t" r="r" b="b"/>
              <a:pathLst>
                <a:path w="1151" h="722" extrusionOk="0">
                  <a:moveTo>
                    <a:pt x="36" y="1"/>
                  </a:moveTo>
                  <a:cubicBezTo>
                    <a:pt x="12" y="1"/>
                    <a:pt x="0" y="34"/>
                    <a:pt x="19" y="43"/>
                  </a:cubicBezTo>
                  <a:cubicBezTo>
                    <a:pt x="162" y="222"/>
                    <a:pt x="341" y="376"/>
                    <a:pt x="531" y="496"/>
                  </a:cubicBezTo>
                  <a:cubicBezTo>
                    <a:pt x="698" y="603"/>
                    <a:pt x="912" y="722"/>
                    <a:pt x="1115" y="722"/>
                  </a:cubicBezTo>
                  <a:cubicBezTo>
                    <a:pt x="1139" y="722"/>
                    <a:pt x="1151" y="686"/>
                    <a:pt x="1127" y="674"/>
                  </a:cubicBezTo>
                  <a:cubicBezTo>
                    <a:pt x="948" y="555"/>
                    <a:pt x="734" y="507"/>
                    <a:pt x="555" y="388"/>
                  </a:cubicBezTo>
                  <a:cubicBezTo>
                    <a:pt x="377" y="281"/>
                    <a:pt x="222" y="138"/>
                    <a:pt x="55" y="7"/>
                  </a:cubicBezTo>
                  <a:cubicBezTo>
                    <a:pt x="48" y="3"/>
                    <a:pt x="42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50" name="Google Shape;20650;p28"/>
            <p:cNvSpPr/>
            <p:nvPr/>
          </p:nvSpPr>
          <p:spPr>
            <a:xfrm>
              <a:off x="1955700" y="2721025"/>
              <a:ext cx="27600" cy="16975"/>
            </a:xfrm>
            <a:custGeom>
              <a:avLst/>
              <a:gdLst/>
              <a:ahLst/>
              <a:cxnLst/>
              <a:rect l="l" t="t" r="r" b="b"/>
              <a:pathLst>
                <a:path w="1104" h="679" extrusionOk="0">
                  <a:moveTo>
                    <a:pt x="12" y="1"/>
                  </a:moveTo>
                  <a:cubicBezTo>
                    <a:pt x="3" y="1"/>
                    <a:pt x="0" y="11"/>
                    <a:pt x="8" y="11"/>
                  </a:cubicBezTo>
                  <a:cubicBezTo>
                    <a:pt x="91" y="202"/>
                    <a:pt x="341" y="333"/>
                    <a:pt x="508" y="440"/>
                  </a:cubicBezTo>
                  <a:cubicBezTo>
                    <a:pt x="663" y="547"/>
                    <a:pt x="865" y="678"/>
                    <a:pt x="1068" y="678"/>
                  </a:cubicBezTo>
                  <a:cubicBezTo>
                    <a:pt x="1080" y="678"/>
                    <a:pt x="1103" y="642"/>
                    <a:pt x="1080" y="631"/>
                  </a:cubicBezTo>
                  <a:cubicBezTo>
                    <a:pt x="949" y="488"/>
                    <a:pt x="722" y="428"/>
                    <a:pt x="544" y="333"/>
                  </a:cubicBezTo>
                  <a:cubicBezTo>
                    <a:pt x="389" y="226"/>
                    <a:pt x="222" y="47"/>
                    <a:pt x="32" y="11"/>
                  </a:cubicBezTo>
                  <a:cubicBezTo>
                    <a:pt x="24" y="3"/>
                    <a:pt x="17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51" name="Google Shape;20651;p28"/>
            <p:cNvSpPr/>
            <p:nvPr/>
          </p:nvSpPr>
          <p:spPr>
            <a:xfrm>
              <a:off x="1951425" y="2726350"/>
              <a:ext cx="31875" cy="15225"/>
            </a:xfrm>
            <a:custGeom>
              <a:avLst/>
              <a:gdLst/>
              <a:ahLst/>
              <a:cxnLst/>
              <a:rect l="l" t="t" r="r" b="b"/>
              <a:pathLst>
                <a:path w="1275" h="609" extrusionOk="0">
                  <a:moveTo>
                    <a:pt x="0" y="1"/>
                  </a:moveTo>
                  <a:lnTo>
                    <a:pt x="0" y="13"/>
                  </a:lnTo>
                  <a:cubicBezTo>
                    <a:pt x="60" y="215"/>
                    <a:pt x="381" y="346"/>
                    <a:pt x="536" y="418"/>
                  </a:cubicBezTo>
                  <a:cubicBezTo>
                    <a:pt x="762" y="525"/>
                    <a:pt x="1001" y="608"/>
                    <a:pt x="1239" y="608"/>
                  </a:cubicBezTo>
                  <a:cubicBezTo>
                    <a:pt x="1274" y="608"/>
                    <a:pt x="1251" y="584"/>
                    <a:pt x="1239" y="572"/>
                  </a:cubicBezTo>
                  <a:cubicBezTo>
                    <a:pt x="1012" y="465"/>
                    <a:pt x="798" y="406"/>
                    <a:pt x="572" y="298"/>
                  </a:cubicBezTo>
                  <a:cubicBezTo>
                    <a:pt x="453" y="239"/>
                    <a:pt x="346" y="179"/>
                    <a:pt x="239" y="120"/>
                  </a:cubicBezTo>
                  <a:cubicBezTo>
                    <a:pt x="155" y="60"/>
                    <a:pt x="96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52" name="Google Shape;20652;p28"/>
            <p:cNvSpPr/>
            <p:nvPr/>
          </p:nvSpPr>
          <p:spPr>
            <a:xfrm>
              <a:off x="1975825" y="2734100"/>
              <a:ext cx="67250" cy="29575"/>
            </a:xfrm>
            <a:custGeom>
              <a:avLst/>
              <a:gdLst/>
              <a:ahLst/>
              <a:cxnLst/>
              <a:rect l="l" t="t" r="r" b="b"/>
              <a:pathLst>
                <a:path w="2690" h="1183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274"/>
                    <a:pt x="787" y="405"/>
                    <a:pt x="1215" y="560"/>
                  </a:cubicBezTo>
                  <a:cubicBezTo>
                    <a:pt x="1727" y="715"/>
                    <a:pt x="2203" y="917"/>
                    <a:pt x="2656" y="1179"/>
                  </a:cubicBezTo>
                  <a:cubicBezTo>
                    <a:pt x="2660" y="1181"/>
                    <a:pt x="2664" y="1182"/>
                    <a:pt x="2668" y="1182"/>
                  </a:cubicBezTo>
                  <a:cubicBezTo>
                    <a:pt x="2683" y="1182"/>
                    <a:pt x="2689" y="1165"/>
                    <a:pt x="2680" y="1155"/>
                  </a:cubicBezTo>
                  <a:cubicBezTo>
                    <a:pt x="1965" y="524"/>
                    <a:pt x="846" y="46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53" name="Google Shape;20653;p28"/>
            <p:cNvSpPr/>
            <p:nvPr/>
          </p:nvSpPr>
          <p:spPr>
            <a:xfrm>
              <a:off x="2044600" y="2766850"/>
              <a:ext cx="57750" cy="20650"/>
            </a:xfrm>
            <a:custGeom>
              <a:avLst/>
              <a:gdLst/>
              <a:ahLst/>
              <a:cxnLst/>
              <a:rect l="l" t="t" r="r" b="b"/>
              <a:pathLst>
                <a:path w="2310" h="826" extrusionOk="0">
                  <a:moveTo>
                    <a:pt x="24" y="0"/>
                  </a:moveTo>
                  <a:cubicBezTo>
                    <a:pt x="12" y="24"/>
                    <a:pt x="0" y="48"/>
                    <a:pt x="12" y="48"/>
                  </a:cubicBezTo>
                  <a:cubicBezTo>
                    <a:pt x="429" y="274"/>
                    <a:pt x="881" y="464"/>
                    <a:pt x="1334" y="607"/>
                  </a:cubicBezTo>
                  <a:cubicBezTo>
                    <a:pt x="1497" y="671"/>
                    <a:pt x="1856" y="825"/>
                    <a:pt x="2101" y="825"/>
                  </a:cubicBezTo>
                  <a:cubicBezTo>
                    <a:pt x="2176" y="825"/>
                    <a:pt x="2241" y="810"/>
                    <a:pt x="2286" y="774"/>
                  </a:cubicBezTo>
                  <a:cubicBezTo>
                    <a:pt x="2310" y="762"/>
                    <a:pt x="2310" y="750"/>
                    <a:pt x="2310" y="738"/>
                  </a:cubicBezTo>
                  <a:cubicBezTo>
                    <a:pt x="2286" y="691"/>
                    <a:pt x="2274" y="691"/>
                    <a:pt x="2227" y="679"/>
                  </a:cubicBezTo>
                  <a:cubicBezTo>
                    <a:pt x="2215" y="679"/>
                    <a:pt x="2203" y="691"/>
                    <a:pt x="2203" y="703"/>
                  </a:cubicBezTo>
                  <a:lnTo>
                    <a:pt x="2203" y="714"/>
                  </a:lnTo>
                  <a:cubicBezTo>
                    <a:pt x="2203" y="732"/>
                    <a:pt x="2209" y="743"/>
                    <a:pt x="2217" y="743"/>
                  </a:cubicBezTo>
                  <a:cubicBezTo>
                    <a:pt x="2220" y="743"/>
                    <a:pt x="2223" y="742"/>
                    <a:pt x="2226" y="739"/>
                  </a:cubicBezTo>
                  <a:lnTo>
                    <a:pt x="2226" y="739"/>
                  </a:lnTo>
                  <a:cubicBezTo>
                    <a:pt x="2217" y="747"/>
                    <a:pt x="2199" y="751"/>
                    <a:pt x="2176" y="751"/>
                  </a:cubicBezTo>
                  <a:cubicBezTo>
                    <a:pt x="2040" y="751"/>
                    <a:pt x="1706" y="629"/>
                    <a:pt x="1655" y="619"/>
                  </a:cubicBezTo>
                  <a:cubicBezTo>
                    <a:pt x="1453" y="572"/>
                    <a:pt x="1262" y="512"/>
                    <a:pt x="1072" y="452"/>
                  </a:cubicBezTo>
                  <a:cubicBezTo>
                    <a:pt x="714" y="333"/>
                    <a:pt x="369" y="179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54" name="Google Shape;20654;p28"/>
            <p:cNvSpPr/>
            <p:nvPr/>
          </p:nvSpPr>
          <p:spPr>
            <a:xfrm>
              <a:off x="2065125" y="2772200"/>
              <a:ext cx="35750" cy="11525"/>
            </a:xfrm>
            <a:custGeom>
              <a:avLst/>
              <a:gdLst/>
              <a:ahLst/>
              <a:cxnLst/>
              <a:rect l="l" t="t" r="r" b="b"/>
              <a:pathLst>
                <a:path w="1430" h="461" extrusionOk="0">
                  <a:moveTo>
                    <a:pt x="60" y="0"/>
                  </a:moveTo>
                  <a:cubicBezTo>
                    <a:pt x="24" y="0"/>
                    <a:pt x="1" y="36"/>
                    <a:pt x="24" y="60"/>
                  </a:cubicBezTo>
                  <a:cubicBezTo>
                    <a:pt x="239" y="179"/>
                    <a:pt x="477" y="262"/>
                    <a:pt x="715" y="334"/>
                  </a:cubicBezTo>
                  <a:cubicBezTo>
                    <a:pt x="887" y="384"/>
                    <a:pt x="1093" y="461"/>
                    <a:pt x="1283" y="461"/>
                  </a:cubicBezTo>
                  <a:cubicBezTo>
                    <a:pt x="1316" y="461"/>
                    <a:pt x="1349" y="458"/>
                    <a:pt x="1382" y="453"/>
                  </a:cubicBezTo>
                  <a:cubicBezTo>
                    <a:pt x="1429" y="453"/>
                    <a:pt x="1429" y="381"/>
                    <a:pt x="1394" y="369"/>
                  </a:cubicBezTo>
                  <a:cubicBezTo>
                    <a:pt x="1191" y="274"/>
                    <a:pt x="929" y="262"/>
                    <a:pt x="727" y="203"/>
                  </a:cubicBezTo>
                  <a:cubicBezTo>
                    <a:pt x="501" y="143"/>
                    <a:pt x="274" y="72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55" name="Google Shape;20655;p28"/>
            <p:cNvSpPr/>
            <p:nvPr/>
          </p:nvSpPr>
          <p:spPr>
            <a:xfrm>
              <a:off x="2067500" y="2769825"/>
              <a:ext cx="33975" cy="11650"/>
            </a:xfrm>
            <a:custGeom>
              <a:avLst/>
              <a:gdLst/>
              <a:ahLst/>
              <a:cxnLst/>
              <a:rect l="l" t="t" r="r" b="b"/>
              <a:pathLst>
                <a:path w="1359" h="466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215" y="167"/>
                    <a:pt x="453" y="238"/>
                    <a:pt x="679" y="322"/>
                  </a:cubicBezTo>
                  <a:cubicBezTo>
                    <a:pt x="859" y="378"/>
                    <a:pt x="1081" y="465"/>
                    <a:pt x="1275" y="465"/>
                  </a:cubicBezTo>
                  <a:cubicBezTo>
                    <a:pt x="1287" y="465"/>
                    <a:pt x="1299" y="465"/>
                    <a:pt x="1311" y="464"/>
                  </a:cubicBezTo>
                  <a:cubicBezTo>
                    <a:pt x="1346" y="464"/>
                    <a:pt x="1358" y="417"/>
                    <a:pt x="1334" y="405"/>
                  </a:cubicBezTo>
                  <a:cubicBezTo>
                    <a:pt x="1156" y="286"/>
                    <a:pt x="882" y="262"/>
                    <a:pt x="691" y="203"/>
                  </a:cubicBezTo>
                  <a:cubicBezTo>
                    <a:pt x="477" y="143"/>
                    <a:pt x="263" y="36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56" name="Google Shape;20656;p28"/>
            <p:cNvSpPr/>
            <p:nvPr/>
          </p:nvSpPr>
          <p:spPr>
            <a:xfrm>
              <a:off x="2048275" y="2757525"/>
              <a:ext cx="45675" cy="20400"/>
            </a:xfrm>
            <a:custGeom>
              <a:avLst/>
              <a:gdLst/>
              <a:ahLst/>
              <a:cxnLst/>
              <a:rect l="l" t="t" r="r" b="b"/>
              <a:pathLst>
                <a:path w="1827" h="816" extrusionOk="0">
                  <a:moveTo>
                    <a:pt x="35" y="1"/>
                  </a:moveTo>
                  <a:cubicBezTo>
                    <a:pt x="21" y="1"/>
                    <a:pt x="0" y="20"/>
                    <a:pt x="20" y="40"/>
                  </a:cubicBezTo>
                  <a:cubicBezTo>
                    <a:pt x="429" y="507"/>
                    <a:pt x="1147" y="814"/>
                    <a:pt x="1770" y="814"/>
                  </a:cubicBezTo>
                  <a:cubicBezTo>
                    <a:pt x="1782" y="814"/>
                    <a:pt x="1794" y="814"/>
                    <a:pt x="1806" y="814"/>
                  </a:cubicBezTo>
                  <a:cubicBezTo>
                    <a:pt x="1807" y="815"/>
                    <a:pt x="1809" y="816"/>
                    <a:pt x="1811" y="816"/>
                  </a:cubicBezTo>
                  <a:cubicBezTo>
                    <a:pt x="1820" y="816"/>
                    <a:pt x="1826" y="788"/>
                    <a:pt x="1806" y="778"/>
                  </a:cubicBezTo>
                  <a:cubicBezTo>
                    <a:pt x="1472" y="706"/>
                    <a:pt x="1175" y="647"/>
                    <a:pt x="865" y="516"/>
                  </a:cubicBezTo>
                  <a:cubicBezTo>
                    <a:pt x="567" y="373"/>
                    <a:pt x="317" y="183"/>
                    <a:pt x="44" y="4"/>
                  </a:cubicBezTo>
                  <a:cubicBezTo>
                    <a:pt x="41" y="2"/>
                    <a:pt x="38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57" name="Google Shape;20657;p28"/>
            <p:cNvSpPr/>
            <p:nvPr/>
          </p:nvSpPr>
          <p:spPr>
            <a:xfrm>
              <a:off x="2183600" y="2660275"/>
              <a:ext cx="15750" cy="31675"/>
            </a:xfrm>
            <a:custGeom>
              <a:avLst/>
              <a:gdLst/>
              <a:ahLst/>
              <a:cxnLst/>
              <a:rect l="l" t="t" r="r" b="b"/>
              <a:pathLst>
                <a:path w="630" h="1267" extrusionOk="0">
                  <a:moveTo>
                    <a:pt x="543" y="0"/>
                  </a:moveTo>
                  <a:cubicBezTo>
                    <a:pt x="527" y="0"/>
                    <a:pt x="511" y="7"/>
                    <a:pt x="500" y="24"/>
                  </a:cubicBezTo>
                  <a:cubicBezTo>
                    <a:pt x="500" y="24"/>
                    <a:pt x="500" y="24"/>
                    <a:pt x="500" y="24"/>
                  </a:cubicBezTo>
                  <a:lnTo>
                    <a:pt x="500" y="24"/>
                  </a:lnTo>
                  <a:cubicBezTo>
                    <a:pt x="417" y="120"/>
                    <a:pt x="357" y="215"/>
                    <a:pt x="298" y="310"/>
                  </a:cubicBezTo>
                  <a:cubicBezTo>
                    <a:pt x="285" y="323"/>
                    <a:pt x="286" y="342"/>
                    <a:pt x="295" y="354"/>
                  </a:cubicBezTo>
                  <a:lnTo>
                    <a:pt x="295" y="354"/>
                  </a:lnTo>
                  <a:cubicBezTo>
                    <a:pt x="250" y="442"/>
                    <a:pt x="208" y="532"/>
                    <a:pt x="167" y="620"/>
                  </a:cubicBezTo>
                  <a:cubicBezTo>
                    <a:pt x="96" y="798"/>
                    <a:pt x="0" y="1036"/>
                    <a:pt x="48" y="1227"/>
                  </a:cubicBezTo>
                  <a:cubicBezTo>
                    <a:pt x="55" y="1255"/>
                    <a:pt x="78" y="1266"/>
                    <a:pt x="101" y="1266"/>
                  </a:cubicBezTo>
                  <a:cubicBezTo>
                    <a:pt x="117" y="1266"/>
                    <a:pt x="133" y="1261"/>
                    <a:pt x="143" y="1251"/>
                  </a:cubicBezTo>
                  <a:cubicBezTo>
                    <a:pt x="226" y="1072"/>
                    <a:pt x="226" y="858"/>
                    <a:pt x="298" y="667"/>
                  </a:cubicBezTo>
                  <a:cubicBezTo>
                    <a:pt x="376" y="466"/>
                    <a:pt x="465" y="295"/>
                    <a:pt x="575" y="127"/>
                  </a:cubicBezTo>
                  <a:lnTo>
                    <a:pt x="575" y="127"/>
                  </a:lnTo>
                  <a:cubicBezTo>
                    <a:pt x="578" y="125"/>
                    <a:pt x="581" y="122"/>
                    <a:pt x="584" y="120"/>
                  </a:cubicBezTo>
                  <a:lnTo>
                    <a:pt x="581" y="117"/>
                  </a:lnTo>
                  <a:lnTo>
                    <a:pt x="581" y="117"/>
                  </a:lnTo>
                  <a:cubicBezTo>
                    <a:pt x="586" y="110"/>
                    <a:pt x="591" y="103"/>
                    <a:pt x="596" y="96"/>
                  </a:cubicBezTo>
                  <a:cubicBezTo>
                    <a:pt x="630" y="45"/>
                    <a:pt x="585" y="0"/>
                    <a:pt x="5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58" name="Google Shape;20658;p28"/>
            <p:cNvSpPr/>
            <p:nvPr/>
          </p:nvSpPr>
          <p:spPr>
            <a:xfrm>
              <a:off x="2188950" y="2668850"/>
              <a:ext cx="10150" cy="23325"/>
            </a:xfrm>
            <a:custGeom>
              <a:avLst/>
              <a:gdLst/>
              <a:ahLst/>
              <a:cxnLst/>
              <a:rect l="l" t="t" r="r" b="b"/>
              <a:pathLst>
                <a:path w="406" h="933" extrusionOk="0">
                  <a:moveTo>
                    <a:pt x="346" y="0"/>
                  </a:moveTo>
                  <a:cubicBezTo>
                    <a:pt x="333" y="0"/>
                    <a:pt x="321" y="4"/>
                    <a:pt x="310" y="15"/>
                  </a:cubicBezTo>
                  <a:cubicBezTo>
                    <a:pt x="215" y="146"/>
                    <a:pt x="167" y="289"/>
                    <a:pt x="120" y="455"/>
                  </a:cubicBezTo>
                  <a:cubicBezTo>
                    <a:pt x="72" y="586"/>
                    <a:pt x="1" y="765"/>
                    <a:pt x="48" y="908"/>
                  </a:cubicBezTo>
                  <a:cubicBezTo>
                    <a:pt x="56" y="923"/>
                    <a:pt x="67" y="933"/>
                    <a:pt x="84" y="933"/>
                  </a:cubicBezTo>
                  <a:cubicBezTo>
                    <a:pt x="94" y="933"/>
                    <a:pt x="106" y="929"/>
                    <a:pt x="120" y="920"/>
                  </a:cubicBezTo>
                  <a:cubicBezTo>
                    <a:pt x="191" y="801"/>
                    <a:pt x="191" y="634"/>
                    <a:pt x="239" y="503"/>
                  </a:cubicBezTo>
                  <a:cubicBezTo>
                    <a:pt x="274" y="348"/>
                    <a:pt x="346" y="205"/>
                    <a:pt x="405" y="51"/>
                  </a:cubicBezTo>
                  <a:cubicBezTo>
                    <a:pt x="405" y="25"/>
                    <a:pt x="376" y="0"/>
                    <a:pt x="3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59" name="Google Shape;20659;p28"/>
            <p:cNvSpPr/>
            <p:nvPr/>
          </p:nvSpPr>
          <p:spPr>
            <a:xfrm>
              <a:off x="2192525" y="2666700"/>
              <a:ext cx="12375" cy="23825"/>
            </a:xfrm>
            <a:custGeom>
              <a:avLst/>
              <a:gdLst/>
              <a:ahLst/>
              <a:cxnLst/>
              <a:rect l="l" t="t" r="r" b="b"/>
              <a:pathLst>
                <a:path w="495" h="953" extrusionOk="0">
                  <a:moveTo>
                    <a:pt x="435" y="0"/>
                  </a:moveTo>
                  <a:cubicBezTo>
                    <a:pt x="429" y="0"/>
                    <a:pt x="423" y="2"/>
                    <a:pt x="417" y="6"/>
                  </a:cubicBezTo>
                  <a:cubicBezTo>
                    <a:pt x="298" y="125"/>
                    <a:pt x="215" y="291"/>
                    <a:pt x="143" y="458"/>
                  </a:cubicBezTo>
                  <a:cubicBezTo>
                    <a:pt x="96" y="589"/>
                    <a:pt x="0" y="791"/>
                    <a:pt x="60" y="934"/>
                  </a:cubicBezTo>
                  <a:cubicBezTo>
                    <a:pt x="72" y="946"/>
                    <a:pt x="84" y="952"/>
                    <a:pt x="94" y="952"/>
                  </a:cubicBezTo>
                  <a:cubicBezTo>
                    <a:pt x="105" y="952"/>
                    <a:pt x="114" y="946"/>
                    <a:pt x="120" y="934"/>
                  </a:cubicBezTo>
                  <a:cubicBezTo>
                    <a:pt x="203" y="815"/>
                    <a:pt x="203" y="649"/>
                    <a:pt x="239" y="518"/>
                  </a:cubicBezTo>
                  <a:cubicBezTo>
                    <a:pt x="298" y="351"/>
                    <a:pt x="393" y="220"/>
                    <a:pt x="465" y="65"/>
                  </a:cubicBezTo>
                  <a:cubicBezTo>
                    <a:pt x="495" y="45"/>
                    <a:pt x="466" y="0"/>
                    <a:pt x="4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60" name="Google Shape;20660;p28"/>
            <p:cNvSpPr/>
            <p:nvPr/>
          </p:nvSpPr>
          <p:spPr>
            <a:xfrm>
              <a:off x="2193425" y="2668550"/>
              <a:ext cx="9550" cy="21775"/>
            </a:xfrm>
            <a:custGeom>
              <a:avLst/>
              <a:gdLst/>
              <a:ahLst/>
              <a:cxnLst/>
              <a:rect l="l" t="t" r="r" b="b"/>
              <a:pathLst>
                <a:path w="382" h="871" extrusionOk="0">
                  <a:moveTo>
                    <a:pt x="343" y="1"/>
                  </a:moveTo>
                  <a:cubicBezTo>
                    <a:pt x="340" y="1"/>
                    <a:pt x="337" y="1"/>
                    <a:pt x="334" y="3"/>
                  </a:cubicBezTo>
                  <a:cubicBezTo>
                    <a:pt x="226" y="110"/>
                    <a:pt x="155" y="241"/>
                    <a:pt x="119" y="396"/>
                  </a:cubicBezTo>
                  <a:cubicBezTo>
                    <a:pt x="72" y="527"/>
                    <a:pt x="0" y="705"/>
                    <a:pt x="36" y="836"/>
                  </a:cubicBezTo>
                  <a:cubicBezTo>
                    <a:pt x="36" y="853"/>
                    <a:pt x="60" y="870"/>
                    <a:pt x="78" y="870"/>
                  </a:cubicBezTo>
                  <a:cubicBezTo>
                    <a:pt x="85" y="870"/>
                    <a:pt x="92" y="867"/>
                    <a:pt x="95" y="860"/>
                  </a:cubicBezTo>
                  <a:cubicBezTo>
                    <a:pt x="155" y="741"/>
                    <a:pt x="179" y="586"/>
                    <a:pt x="214" y="455"/>
                  </a:cubicBezTo>
                  <a:cubicBezTo>
                    <a:pt x="262" y="301"/>
                    <a:pt x="334" y="170"/>
                    <a:pt x="381" y="39"/>
                  </a:cubicBezTo>
                  <a:cubicBezTo>
                    <a:pt x="381" y="28"/>
                    <a:pt x="36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61" name="Google Shape;20661;p28"/>
            <p:cNvSpPr/>
            <p:nvPr/>
          </p:nvSpPr>
          <p:spPr>
            <a:xfrm>
              <a:off x="2174150" y="2679900"/>
              <a:ext cx="13625" cy="73400"/>
            </a:xfrm>
            <a:custGeom>
              <a:avLst/>
              <a:gdLst/>
              <a:ahLst/>
              <a:cxnLst/>
              <a:rect l="l" t="t" r="r" b="b"/>
              <a:pathLst>
                <a:path w="545" h="2936" extrusionOk="0">
                  <a:moveTo>
                    <a:pt x="502" y="0"/>
                  </a:moveTo>
                  <a:cubicBezTo>
                    <a:pt x="492" y="0"/>
                    <a:pt x="485" y="4"/>
                    <a:pt x="485" y="13"/>
                  </a:cubicBezTo>
                  <a:cubicBezTo>
                    <a:pt x="319" y="430"/>
                    <a:pt x="188" y="883"/>
                    <a:pt x="200" y="1323"/>
                  </a:cubicBezTo>
                  <a:cubicBezTo>
                    <a:pt x="223" y="1906"/>
                    <a:pt x="343" y="2383"/>
                    <a:pt x="9" y="2918"/>
                  </a:cubicBezTo>
                  <a:cubicBezTo>
                    <a:pt x="1" y="2927"/>
                    <a:pt x="10" y="2935"/>
                    <a:pt x="25" y="2935"/>
                  </a:cubicBezTo>
                  <a:cubicBezTo>
                    <a:pt x="31" y="2935"/>
                    <a:pt x="38" y="2934"/>
                    <a:pt x="45" y="2930"/>
                  </a:cubicBezTo>
                  <a:cubicBezTo>
                    <a:pt x="259" y="2692"/>
                    <a:pt x="307" y="2383"/>
                    <a:pt x="307" y="2073"/>
                  </a:cubicBezTo>
                  <a:cubicBezTo>
                    <a:pt x="307" y="1775"/>
                    <a:pt x="235" y="1478"/>
                    <a:pt x="247" y="1180"/>
                  </a:cubicBezTo>
                  <a:cubicBezTo>
                    <a:pt x="259" y="775"/>
                    <a:pt x="414" y="406"/>
                    <a:pt x="545" y="25"/>
                  </a:cubicBezTo>
                  <a:cubicBezTo>
                    <a:pt x="538" y="11"/>
                    <a:pt x="517" y="0"/>
                    <a:pt x="5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62" name="Google Shape;20662;p28"/>
            <p:cNvSpPr/>
            <p:nvPr/>
          </p:nvSpPr>
          <p:spPr>
            <a:xfrm>
              <a:off x="2178525" y="2717500"/>
              <a:ext cx="8375" cy="34300"/>
            </a:xfrm>
            <a:custGeom>
              <a:avLst/>
              <a:gdLst/>
              <a:ahLst/>
              <a:cxnLst/>
              <a:rect l="l" t="t" r="r" b="b"/>
              <a:pathLst>
                <a:path w="335" h="1372" extrusionOk="0">
                  <a:moveTo>
                    <a:pt x="315" y="1"/>
                  </a:moveTo>
                  <a:cubicBezTo>
                    <a:pt x="310" y="1"/>
                    <a:pt x="304" y="4"/>
                    <a:pt x="299" y="10"/>
                  </a:cubicBezTo>
                  <a:cubicBezTo>
                    <a:pt x="251" y="271"/>
                    <a:pt x="227" y="510"/>
                    <a:pt x="168" y="760"/>
                  </a:cubicBezTo>
                  <a:cubicBezTo>
                    <a:pt x="120" y="950"/>
                    <a:pt x="1" y="1164"/>
                    <a:pt x="13" y="1355"/>
                  </a:cubicBezTo>
                  <a:cubicBezTo>
                    <a:pt x="13" y="1363"/>
                    <a:pt x="31" y="1372"/>
                    <a:pt x="45" y="1372"/>
                  </a:cubicBezTo>
                  <a:cubicBezTo>
                    <a:pt x="51" y="1372"/>
                    <a:pt x="57" y="1370"/>
                    <a:pt x="60" y="1367"/>
                  </a:cubicBezTo>
                  <a:cubicBezTo>
                    <a:pt x="203" y="1236"/>
                    <a:pt x="239" y="962"/>
                    <a:pt x="263" y="772"/>
                  </a:cubicBezTo>
                  <a:cubicBezTo>
                    <a:pt x="322" y="521"/>
                    <a:pt x="334" y="271"/>
                    <a:pt x="322" y="10"/>
                  </a:cubicBezTo>
                  <a:cubicBezTo>
                    <a:pt x="322" y="4"/>
                    <a:pt x="319" y="1"/>
                    <a:pt x="3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63" name="Google Shape;20663;p28"/>
            <p:cNvSpPr/>
            <p:nvPr/>
          </p:nvSpPr>
          <p:spPr>
            <a:xfrm>
              <a:off x="2180625" y="2716350"/>
              <a:ext cx="10425" cy="33375"/>
            </a:xfrm>
            <a:custGeom>
              <a:avLst/>
              <a:gdLst/>
              <a:ahLst/>
              <a:cxnLst/>
              <a:rect l="l" t="t" r="r" b="b"/>
              <a:pathLst>
                <a:path w="417" h="1335" extrusionOk="0">
                  <a:moveTo>
                    <a:pt x="376" y="0"/>
                  </a:moveTo>
                  <a:cubicBezTo>
                    <a:pt x="357" y="0"/>
                    <a:pt x="339" y="10"/>
                    <a:pt x="334" y="32"/>
                  </a:cubicBezTo>
                  <a:cubicBezTo>
                    <a:pt x="274" y="270"/>
                    <a:pt x="215" y="508"/>
                    <a:pt x="155" y="734"/>
                  </a:cubicBezTo>
                  <a:cubicBezTo>
                    <a:pt x="107" y="913"/>
                    <a:pt x="0" y="1115"/>
                    <a:pt x="36" y="1306"/>
                  </a:cubicBezTo>
                  <a:cubicBezTo>
                    <a:pt x="36" y="1323"/>
                    <a:pt x="49" y="1334"/>
                    <a:pt x="60" y="1334"/>
                  </a:cubicBezTo>
                  <a:cubicBezTo>
                    <a:pt x="64" y="1334"/>
                    <a:pt x="68" y="1333"/>
                    <a:pt x="72" y="1329"/>
                  </a:cubicBezTo>
                  <a:cubicBezTo>
                    <a:pt x="215" y="1175"/>
                    <a:pt x="238" y="925"/>
                    <a:pt x="286" y="734"/>
                  </a:cubicBezTo>
                  <a:cubicBezTo>
                    <a:pt x="345" y="508"/>
                    <a:pt x="393" y="270"/>
                    <a:pt x="417" y="32"/>
                  </a:cubicBezTo>
                  <a:cubicBezTo>
                    <a:pt x="417" y="13"/>
                    <a:pt x="396" y="0"/>
                    <a:pt x="3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64" name="Google Shape;20664;p28"/>
            <p:cNvSpPr/>
            <p:nvPr/>
          </p:nvSpPr>
          <p:spPr>
            <a:xfrm>
              <a:off x="2184475" y="2713400"/>
              <a:ext cx="10625" cy="38100"/>
            </a:xfrm>
            <a:custGeom>
              <a:avLst/>
              <a:gdLst/>
              <a:ahLst/>
              <a:cxnLst/>
              <a:rect l="l" t="t" r="r" b="b"/>
              <a:pathLst>
                <a:path w="425" h="1524" extrusionOk="0">
                  <a:moveTo>
                    <a:pt x="391" y="0"/>
                  </a:moveTo>
                  <a:cubicBezTo>
                    <a:pt x="378" y="0"/>
                    <a:pt x="363" y="10"/>
                    <a:pt x="358" y="31"/>
                  </a:cubicBezTo>
                  <a:cubicBezTo>
                    <a:pt x="311" y="293"/>
                    <a:pt x="263" y="566"/>
                    <a:pt x="191" y="828"/>
                  </a:cubicBezTo>
                  <a:cubicBezTo>
                    <a:pt x="132" y="1043"/>
                    <a:pt x="13" y="1281"/>
                    <a:pt x="1" y="1483"/>
                  </a:cubicBezTo>
                  <a:cubicBezTo>
                    <a:pt x="1" y="1510"/>
                    <a:pt x="28" y="1523"/>
                    <a:pt x="46" y="1523"/>
                  </a:cubicBezTo>
                  <a:cubicBezTo>
                    <a:pt x="52" y="1523"/>
                    <a:pt x="58" y="1522"/>
                    <a:pt x="61" y="1519"/>
                  </a:cubicBezTo>
                  <a:cubicBezTo>
                    <a:pt x="203" y="1352"/>
                    <a:pt x="251" y="1055"/>
                    <a:pt x="311" y="828"/>
                  </a:cubicBezTo>
                  <a:cubicBezTo>
                    <a:pt x="370" y="578"/>
                    <a:pt x="406" y="304"/>
                    <a:pt x="418" y="43"/>
                  </a:cubicBezTo>
                  <a:cubicBezTo>
                    <a:pt x="424" y="16"/>
                    <a:pt x="409" y="0"/>
                    <a:pt x="3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65" name="Google Shape;20665;p28"/>
            <p:cNvSpPr/>
            <p:nvPr/>
          </p:nvSpPr>
          <p:spPr>
            <a:xfrm>
              <a:off x="2189075" y="2675425"/>
              <a:ext cx="18050" cy="74525"/>
            </a:xfrm>
            <a:custGeom>
              <a:avLst/>
              <a:gdLst/>
              <a:ahLst/>
              <a:cxnLst/>
              <a:rect l="l" t="t" r="r" b="b"/>
              <a:pathLst>
                <a:path w="722" h="2981" extrusionOk="0">
                  <a:moveTo>
                    <a:pt x="687" y="1"/>
                  </a:moveTo>
                  <a:cubicBezTo>
                    <a:pt x="677" y="1"/>
                    <a:pt x="667" y="5"/>
                    <a:pt x="662" y="14"/>
                  </a:cubicBezTo>
                  <a:cubicBezTo>
                    <a:pt x="321" y="921"/>
                    <a:pt x="189" y="1933"/>
                    <a:pt x="13" y="2889"/>
                  </a:cubicBezTo>
                  <a:lnTo>
                    <a:pt x="13" y="2889"/>
                  </a:lnTo>
                  <a:cubicBezTo>
                    <a:pt x="11" y="2895"/>
                    <a:pt x="9" y="2901"/>
                    <a:pt x="7" y="2907"/>
                  </a:cubicBezTo>
                  <a:cubicBezTo>
                    <a:pt x="8" y="2907"/>
                    <a:pt x="9" y="2907"/>
                    <a:pt x="10" y="2907"/>
                  </a:cubicBezTo>
                  <a:lnTo>
                    <a:pt x="10" y="2907"/>
                  </a:lnTo>
                  <a:cubicBezTo>
                    <a:pt x="9" y="2911"/>
                    <a:pt x="8" y="2915"/>
                    <a:pt x="7" y="2919"/>
                  </a:cubicBezTo>
                  <a:cubicBezTo>
                    <a:pt x="1" y="2959"/>
                    <a:pt x="36" y="2981"/>
                    <a:pt x="70" y="2981"/>
                  </a:cubicBezTo>
                  <a:cubicBezTo>
                    <a:pt x="96" y="2981"/>
                    <a:pt x="121" y="2968"/>
                    <a:pt x="127" y="2943"/>
                  </a:cubicBezTo>
                  <a:cubicBezTo>
                    <a:pt x="311" y="2390"/>
                    <a:pt x="450" y="1827"/>
                    <a:pt x="502" y="1242"/>
                  </a:cubicBezTo>
                  <a:lnTo>
                    <a:pt x="502" y="1242"/>
                  </a:lnTo>
                  <a:cubicBezTo>
                    <a:pt x="592" y="840"/>
                    <a:pt x="672" y="436"/>
                    <a:pt x="722" y="26"/>
                  </a:cubicBezTo>
                  <a:cubicBezTo>
                    <a:pt x="722" y="11"/>
                    <a:pt x="704" y="1"/>
                    <a:pt x="6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66" name="Google Shape;20666;p28"/>
            <p:cNvSpPr/>
            <p:nvPr/>
          </p:nvSpPr>
          <p:spPr>
            <a:xfrm>
              <a:off x="2199975" y="2670700"/>
              <a:ext cx="14300" cy="35350"/>
            </a:xfrm>
            <a:custGeom>
              <a:avLst/>
              <a:gdLst/>
              <a:ahLst/>
              <a:cxnLst/>
              <a:rect l="l" t="t" r="r" b="b"/>
              <a:pathLst>
                <a:path w="572" h="1414" extrusionOk="0">
                  <a:moveTo>
                    <a:pt x="536" y="0"/>
                  </a:moveTo>
                  <a:cubicBezTo>
                    <a:pt x="274" y="393"/>
                    <a:pt x="60" y="905"/>
                    <a:pt x="0" y="1393"/>
                  </a:cubicBezTo>
                  <a:cubicBezTo>
                    <a:pt x="0" y="1407"/>
                    <a:pt x="12" y="1413"/>
                    <a:pt x="25" y="1413"/>
                  </a:cubicBezTo>
                  <a:cubicBezTo>
                    <a:pt x="34" y="1413"/>
                    <a:pt x="43" y="1410"/>
                    <a:pt x="48" y="1405"/>
                  </a:cubicBezTo>
                  <a:cubicBezTo>
                    <a:pt x="131" y="1167"/>
                    <a:pt x="191" y="929"/>
                    <a:pt x="286" y="715"/>
                  </a:cubicBezTo>
                  <a:cubicBezTo>
                    <a:pt x="369" y="477"/>
                    <a:pt x="464" y="250"/>
                    <a:pt x="548" y="12"/>
                  </a:cubicBezTo>
                  <a:cubicBezTo>
                    <a:pt x="572" y="0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0667" name="Google Shape;20667;p28"/>
          <p:cNvGrpSpPr/>
          <p:nvPr/>
        </p:nvGrpSpPr>
        <p:grpSpPr>
          <a:xfrm rot="6544829">
            <a:off x="11009803" y="-388774"/>
            <a:ext cx="1529912" cy="1542115"/>
            <a:chOff x="2053525" y="1963725"/>
            <a:chExt cx="379225" cy="382250"/>
          </a:xfrm>
        </p:grpSpPr>
        <p:sp>
          <p:nvSpPr>
            <p:cNvPr id="20668" name="Google Shape;20668;p28"/>
            <p:cNvSpPr/>
            <p:nvPr/>
          </p:nvSpPr>
          <p:spPr>
            <a:xfrm>
              <a:off x="2061250" y="1966500"/>
              <a:ext cx="368225" cy="375900"/>
            </a:xfrm>
            <a:custGeom>
              <a:avLst/>
              <a:gdLst/>
              <a:ahLst/>
              <a:cxnLst/>
              <a:rect l="l" t="t" r="r" b="b"/>
              <a:pathLst>
                <a:path w="14729" h="15036" extrusionOk="0">
                  <a:moveTo>
                    <a:pt x="5749" y="0"/>
                  </a:moveTo>
                  <a:cubicBezTo>
                    <a:pt x="5497" y="0"/>
                    <a:pt x="5259" y="25"/>
                    <a:pt x="5049" y="82"/>
                  </a:cubicBezTo>
                  <a:cubicBezTo>
                    <a:pt x="3561" y="463"/>
                    <a:pt x="3108" y="2106"/>
                    <a:pt x="3108" y="2106"/>
                  </a:cubicBezTo>
                  <a:lnTo>
                    <a:pt x="2977" y="3022"/>
                  </a:lnTo>
                  <a:lnTo>
                    <a:pt x="1489" y="2237"/>
                  </a:lnTo>
                  <a:lnTo>
                    <a:pt x="1191" y="2689"/>
                  </a:lnTo>
                  <a:lnTo>
                    <a:pt x="2811" y="3177"/>
                  </a:lnTo>
                  <a:cubicBezTo>
                    <a:pt x="2811" y="3177"/>
                    <a:pt x="2001" y="3784"/>
                    <a:pt x="1822" y="4427"/>
                  </a:cubicBezTo>
                  <a:cubicBezTo>
                    <a:pt x="1644" y="5070"/>
                    <a:pt x="1644" y="5666"/>
                    <a:pt x="1644" y="5666"/>
                  </a:cubicBezTo>
                  <a:cubicBezTo>
                    <a:pt x="1644" y="5666"/>
                    <a:pt x="596" y="5808"/>
                    <a:pt x="298" y="6999"/>
                  </a:cubicBezTo>
                  <a:cubicBezTo>
                    <a:pt x="1" y="8190"/>
                    <a:pt x="298" y="8940"/>
                    <a:pt x="298" y="9535"/>
                  </a:cubicBezTo>
                  <a:cubicBezTo>
                    <a:pt x="298" y="10130"/>
                    <a:pt x="453" y="11762"/>
                    <a:pt x="1489" y="12512"/>
                  </a:cubicBezTo>
                  <a:cubicBezTo>
                    <a:pt x="2537" y="13250"/>
                    <a:pt x="5513" y="15036"/>
                    <a:pt x="6252" y="15036"/>
                  </a:cubicBezTo>
                  <a:cubicBezTo>
                    <a:pt x="7002" y="15036"/>
                    <a:pt x="7299" y="13702"/>
                    <a:pt x="7299" y="13702"/>
                  </a:cubicBezTo>
                  <a:cubicBezTo>
                    <a:pt x="7299" y="13702"/>
                    <a:pt x="8038" y="12357"/>
                    <a:pt x="8335" y="11464"/>
                  </a:cubicBezTo>
                  <a:cubicBezTo>
                    <a:pt x="8633" y="10571"/>
                    <a:pt x="8490" y="9833"/>
                    <a:pt x="8490" y="9833"/>
                  </a:cubicBezTo>
                  <a:cubicBezTo>
                    <a:pt x="8490" y="9833"/>
                    <a:pt x="9526" y="9833"/>
                    <a:pt x="10716" y="9380"/>
                  </a:cubicBezTo>
                  <a:cubicBezTo>
                    <a:pt x="11907" y="8940"/>
                    <a:pt x="12860" y="8892"/>
                    <a:pt x="12860" y="8892"/>
                  </a:cubicBezTo>
                  <a:cubicBezTo>
                    <a:pt x="12860" y="8892"/>
                    <a:pt x="13467" y="8880"/>
                    <a:pt x="13717" y="8678"/>
                  </a:cubicBezTo>
                  <a:cubicBezTo>
                    <a:pt x="13991" y="8487"/>
                    <a:pt x="14062" y="8321"/>
                    <a:pt x="14062" y="8321"/>
                  </a:cubicBezTo>
                  <a:cubicBezTo>
                    <a:pt x="14062" y="8321"/>
                    <a:pt x="14729" y="8190"/>
                    <a:pt x="14729" y="7892"/>
                  </a:cubicBezTo>
                  <a:cubicBezTo>
                    <a:pt x="14729" y="7594"/>
                    <a:pt x="14062" y="5689"/>
                    <a:pt x="13502" y="5308"/>
                  </a:cubicBezTo>
                  <a:cubicBezTo>
                    <a:pt x="12931" y="4915"/>
                    <a:pt x="12205" y="3725"/>
                    <a:pt x="11764" y="3130"/>
                  </a:cubicBezTo>
                  <a:cubicBezTo>
                    <a:pt x="11312" y="2534"/>
                    <a:pt x="9490" y="1475"/>
                    <a:pt x="8692" y="903"/>
                  </a:cubicBezTo>
                  <a:cubicBezTo>
                    <a:pt x="8051" y="425"/>
                    <a:pt x="6780" y="0"/>
                    <a:pt x="574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69" name="Google Shape;20669;p28"/>
            <p:cNvSpPr/>
            <p:nvPr/>
          </p:nvSpPr>
          <p:spPr>
            <a:xfrm>
              <a:off x="2095725" y="2023100"/>
              <a:ext cx="36700" cy="18675"/>
            </a:xfrm>
            <a:custGeom>
              <a:avLst/>
              <a:gdLst/>
              <a:ahLst/>
              <a:cxnLst/>
              <a:rect l="l" t="t" r="r" b="b"/>
              <a:pathLst>
                <a:path w="1468" h="747" extrusionOk="0">
                  <a:moveTo>
                    <a:pt x="90" y="0"/>
                  </a:moveTo>
                  <a:cubicBezTo>
                    <a:pt x="35" y="0"/>
                    <a:pt x="0" y="73"/>
                    <a:pt x="51" y="104"/>
                  </a:cubicBezTo>
                  <a:cubicBezTo>
                    <a:pt x="420" y="401"/>
                    <a:pt x="920" y="746"/>
                    <a:pt x="1420" y="746"/>
                  </a:cubicBezTo>
                  <a:cubicBezTo>
                    <a:pt x="1467" y="746"/>
                    <a:pt x="1467" y="687"/>
                    <a:pt x="1432" y="651"/>
                  </a:cubicBezTo>
                  <a:cubicBezTo>
                    <a:pt x="1051" y="389"/>
                    <a:pt x="539" y="235"/>
                    <a:pt x="122" y="8"/>
                  </a:cubicBezTo>
                  <a:cubicBezTo>
                    <a:pt x="111" y="3"/>
                    <a:pt x="100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70" name="Google Shape;20670;p28"/>
            <p:cNvSpPr/>
            <p:nvPr/>
          </p:nvSpPr>
          <p:spPr>
            <a:xfrm>
              <a:off x="2092600" y="2031600"/>
              <a:ext cx="40875" cy="16500"/>
            </a:xfrm>
            <a:custGeom>
              <a:avLst/>
              <a:gdLst/>
              <a:ahLst/>
              <a:cxnLst/>
              <a:rect l="l" t="t" r="r" b="b"/>
              <a:pathLst>
                <a:path w="1635" h="660" extrusionOk="0">
                  <a:moveTo>
                    <a:pt x="89" y="0"/>
                  </a:moveTo>
                  <a:cubicBezTo>
                    <a:pt x="28" y="0"/>
                    <a:pt x="1" y="64"/>
                    <a:pt x="45" y="97"/>
                  </a:cubicBezTo>
                  <a:cubicBezTo>
                    <a:pt x="509" y="383"/>
                    <a:pt x="1021" y="537"/>
                    <a:pt x="1545" y="657"/>
                  </a:cubicBezTo>
                  <a:cubicBezTo>
                    <a:pt x="1551" y="659"/>
                    <a:pt x="1556" y="660"/>
                    <a:pt x="1562" y="660"/>
                  </a:cubicBezTo>
                  <a:cubicBezTo>
                    <a:pt x="1610" y="660"/>
                    <a:pt x="1634" y="572"/>
                    <a:pt x="1580" y="561"/>
                  </a:cubicBezTo>
                  <a:cubicBezTo>
                    <a:pt x="1057" y="442"/>
                    <a:pt x="580" y="228"/>
                    <a:pt x="104" y="2"/>
                  </a:cubicBezTo>
                  <a:cubicBezTo>
                    <a:pt x="99" y="1"/>
                    <a:pt x="94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71" name="Google Shape;20671;p28"/>
            <p:cNvSpPr/>
            <p:nvPr/>
          </p:nvSpPr>
          <p:spPr>
            <a:xfrm>
              <a:off x="2090925" y="2022450"/>
              <a:ext cx="8200" cy="12450"/>
            </a:xfrm>
            <a:custGeom>
              <a:avLst/>
              <a:gdLst/>
              <a:ahLst/>
              <a:cxnLst/>
              <a:rect l="l" t="t" r="r" b="b"/>
              <a:pathLst>
                <a:path w="328" h="498" extrusionOk="0">
                  <a:moveTo>
                    <a:pt x="280" y="1"/>
                  </a:moveTo>
                  <a:cubicBezTo>
                    <a:pt x="271" y="1"/>
                    <a:pt x="261" y="4"/>
                    <a:pt x="254" y="10"/>
                  </a:cubicBezTo>
                  <a:cubicBezTo>
                    <a:pt x="183" y="153"/>
                    <a:pt x="100" y="296"/>
                    <a:pt x="16" y="451"/>
                  </a:cubicBezTo>
                  <a:cubicBezTo>
                    <a:pt x="1" y="474"/>
                    <a:pt x="26" y="498"/>
                    <a:pt x="49" y="498"/>
                  </a:cubicBezTo>
                  <a:cubicBezTo>
                    <a:pt x="61" y="498"/>
                    <a:pt x="72" y="491"/>
                    <a:pt x="76" y="475"/>
                  </a:cubicBezTo>
                  <a:cubicBezTo>
                    <a:pt x="147" y="332"/>
                    <a:pt x="231" y="189"/>
                    <a:pt x="302" y="46"/>
                  </a:cubicBezTo>
                  <a:cubicBezTo>
                    <a:pt x="328" y="20"/>
                    <a:pt x="304" y="1"/>
                    <a:pt x="2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72" name="Google Shape;20672;p28"/>
            <p:cNvSpPr/>
            <p:nvPr/>
          </p:nvSpPr>
          <p:spPr>
            <a:xfrm>
              <a:off x="2127675" y="2039650"/>
              <a:ext cx="275900" cy="115825"/>
            </a:xfrm>
            <a:custGeom>
              <a:avLst/>
              <a:gdLst/>
              <a:ahLst/>
              <a:cxnLst/>
              <a:rect l="l" t="t" r="r" b="b"/>
              <a:pathLst>
                <a:path w="11036" h="4633" extrusionOk="0">
                  <a:moveTo>
                    <a:pt x="5" y="1"/>
                  </a:moveTo>
                  <a:cubicBezTo>
                    <a:pt x="1" y="1"/>
                    <a:pt x="3" y="18"/>
                    <a:pt x="11" y="25"/>
                  </a:cubicBezTo>
                  <a:cubicBezTo>
                    <a:pt x="582" y="180"/>
                    <a:pt x="1011" y="573"/>
                    <a:pt x="1535" y="835"/>
                  </a:cubicBezTo>
                  <a:cubicBezTo>
                    <a:pt x="1999" y="1037"/>
                    <a:pt x="2487" y="1156"/>
                    <a:pt x="2964" y="1323"/>
                  </a:cubicBezTo>
                  <a:cubicBezTo>
                    <a:pt x="3535" y="1513"/>
                    <a:pt x="4047" y="1847"/>
                    <a:pt x="4595" y="2061"/>
                  </a:cubicBezTo>
                  <a:cubicBezTo>
                    <a:pt x="5000" y="2228"/>
                    <a:pt x="5428" y="2240"/>
                    <a:pt x="5821" y="2359"/>
                  </a:cubicBezTo>
                  <a:cubicBezTo>
                    <a:pt x="6321" y="2513"/>
                    <a:pt x="6678" y="2871"/>
                    <a:pt x="7131" y="3061"/>
                  </a:cubicBezTo>
                  <a:cubicBezTo>
                    <a:pt x="7643" y="3275"/>
                    <a:pt x="8167" y="3347"/>
                    <a:pt x="8655" y="3609"/>
                  </a:cubicBezTo>
                  <a:cubicBezTo>
                    <a:pt x="9429" y="4025"/>
                    <a:pt x="10095" y="4597"/>
                    <a:pt x="11000" y="4633"/>
                  </a:cubicBezTo>
                  <a:cubicBezTo>
                    <a:pt x="11036" y="4633"/>
                    <a:pt x="11036" y="4597"/>
                    <a:pt x="11000" y="4597"/>
                  </a:cubicBezTo>
                  <a:cubicBezTo>
                    <a:pt x="9905" y="4502"/>
                    <a:pt x="9131" y="3704"/>
                    <a:pt x="8143" y="3299"/>
                  </a:cubicBezTo>
                  <a:cubicBezTo>
                    <a:pt x="7702" y="3121"/>
                    <a:pt x="7226" y="3049"/>
                    <a:pt x="6809" y="2775"/>
                  </a:cubicBezTo>
                  <a:cubicBezTo>
                    <a:pt x="6404" y="2525"/>
                    <a:pt x="6143" y="2299"/>
                    <a:pt x="5666" y="2216"/>
                  </a:cubicBezTo>
                  <a:cubicBezTo>
                    <a:pt x="5083" y="2097"/>
                    <a:pt x="4595" y="1978"/>
                    <a:pt x="4035" y="1704"/>
                  </a:cubicBezTo>
                  <a:cubicBezTo>
                    <a:pt x="3618" y="1501"/>
                    <a:pt x="3225" y="1323"/>
                    <a:pt x="2773" y="1192"/>
                  </a:cubicBezTo>
                  <a:cubicBezTo>
                    <a:pt x="2190" y="1001"/>
                    <a:pt x="1630" y="835"/>
                    <a:pt x="1106" y="513"/>
                  </a:cubicBezTo>
                  <a:cubicBezTo>
                    <a:pt x="749" y="287"/>
                    <a:pt x="451" y="84"/>
                    <a:pt x="23" y="25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73" name="Google Shape;20673;p28"/>
            <p:cNvSpPr/>
            <p:nvPr/>
          </p:nvSpPr>
          <p:spPr>
            <a:xfrm>
              <a:off x="2129725" y="2046475"/>
              <a:ext cx="209875" cy="79825"/>
            </a:xfrm>
            <a:custGeom>
              <a:avLst/>
              <a:gdLst/>
              <a:ahLst/>
              <a:cxnLst/>
              <a:rect l="l" t="t" r="r" b="b"/>
              <a:pathLst>
                <a:path w="8395" h="3193" extrusionOk="0">
                  <a:moveTo>
                    <a:pt x="70" y="1"/>
                  </a:moveTo>
                  <a:cubicBezTo>
                    <a:pt x="51" y="1"/>
                    <a:pt x="31" y="1"/>
                    <a:pt x="12" y="2"/>
                  </a:cubicBezTo>
                  <a:cubicBezTo>
                    <a:pt x="12" y="26"/>
                    <a:pt x="0" y="50"/>
                    <a:pt x="36" y="50"/>
                  </a:cubicBezTo>
                  <a:cubicBezTo>
                    <a:pt x="750" y="169"/>
                    <a:pt x="1322" y="704"/>
                    <a:pt x="2024" y="895"/>
                  </a:cubicBezTo>
                  <a:cubicBezTo>
                    <a:pt x="2858" y="1133"/>
                    <a:pt x="3501" y="1586"/>
                    <a:pt x="4286" y="1895"/>
                  </a:cubicBezTo>
                  <a:cubicBezTo>
                    <a:pt x="5001" y="2181"/>
                    <a:pt x="5751" y="2300"/>
                    <a:pt x="6465" y="2609"/>
                  </a:cubicBezTo>
                  <a:cubicBezTo>
                    <a:pt x="7073" y="2883"/>
                    <a:pt x="7680" y="3157"/>
                    <a:pt x="8370" y="3193"/>
                  </a:cubicBezTo>
                  <a:cubicBezTo>
                    <a:pt x="8394" y="3193"/>
                    <a:pt x="8394" y="3145"/>
                    <a:pt x="8370" y="3133"/>
                  </a:cubicBezTo>
                  <a:cubicBezTo>
                    <a:pt x="7501" y="3014"/>
                    <a:pt x="6775" y="2645"/>
                    <a:pt x="5965" y="2312"/>
                  </a:cubicBezTo>
                  <a:cubicBezTo>
                    <a:pt x="5227" y="2014"/>
                    <a:pt x="4453" y="1907"/>
                    <a:pt x="3739" y="1526"/>
                  </a:cubicBezTo>
                  <a:cubicBezTo>
                    <a:pt x="3132" y="1181"/>
                    <a:pt x="2572" y="990"/>
                    <a:pt x="1917" y="776"/>
                  </a:cubicBezTo>
                  <a:cubicBezTo>
                    <a:pt x="1315" y="591"/>
                    <a:pt x="73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74" name="Google Shape;20674;p28"/>
            <p:cNvSpPr/>
            <p:nvPr/>
          </p:nvSpPr>
          <p:spPr>
            <a:xfrm>
              <a:off x="2121975" y="2036475"/>
              <a:ext cx="13725" cy="6500"/>
            </a:xfrm>
            <a:custGeom>
              <a:avLst/>
              <a:gdLst/>
              <a:ahLst/>
              <a:cxnLst/>
              <a:rect l="l" t="t" r="r" b="b"/>
              <a:pathLst>
                <a:path w="549" h="260" extrusionOk="0">
                  <a:moveTo>
                    <a:pt x="118" y="1"/>
                  </a:moveTo>
                  <a:cubicBezTo>
                    <a:pt x="86" y="1"/>
                    <a:pt x="54" y="6"/>
                    <a:pt x="24" y="21"/>
                  </a:cubicBezTo>
                  <a:cubicBezTo>
                    <a:pt x="13" y="21"/>
                    <a:pt x="1" y="45"/>
                    <a:pt x="24" y="69"/>
                  </a:cubicBezTo>
                  <a:cubicBezTo>
                    <a:pt x="120" y="104"/>
                    <a:pt x="203" y="116"/>
                    <a:pt x="298" y="152"/>
                  </a:cubicBezTo>
                  <a:cubicBezTo>
                    <a:pt x="370" y="188"/>
                    <a:pt x="429" y="259"/>
                    <a:pt x="525" y="259"/>
                  </a:cubicBezTo>
                  <a:cubicBezTo>
                    <a:pt x="548" y="259"/>
                    <a:pt x="548" y="223"/>
                    <a:pt x="548" y="211"/>
                  </a:cubicBezTo>
                  <a:cubicBezTo>
                    <a:pt x="536" y="116"/>
                    <a:pt x="405" y="81"/>
                    <a:pt x="322" y="45"/>
                  </a:cubicBezTo>
                  <a:cubicBezTo>
                    <a:pt x="265" y="28"/>
                    <a:pt x="190" y="1"/>
                    <a:pt x="1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75" name="Google Shape;20675;p28"/>
            <p:cNvSpPr/>
            <p:nvPr/>
          </p:nvSpPr>
          <p:spPr>
            <a:xfrm>
              <a:off x="2094000" y="2030725"/>
              <a:ext cx="2400" cy="6425"/>
            </a:xfrm>
            <a:custGeom>
              <a:avLst/>
              <a:gdLst/>
              <a:ahLst/>
              <a:cxnLst/>
              <a:rect l="l" t="t" r="r" b="b"/>
              <a:pathLst>
                <a:path w="96" h="257" extrusionOk="0">
                  <a:moveTo>
                    <a:pt x="0" y="1"/>
                  </a:moveTo>
                  <a:cubicBezTo>
                    <a:pt x="0" y="72"/>
                    <a:pt x="12" y="168"/>
                    <a:pt x="60" y="251"/>
                  </a:cubicBezTo>
                  <a:cubicBezTo>
                    <a:pt x="60" y="255"/>
                    <a:pt x="61" y="256"/>
                    <a:pt x="63" y="256"/>
                  </a:cubicBezTo>
                  <a:cubicBezTo>
                    <a:pt x="67" y="256"/>
                    <a:pt x="72" y="251"/>
                    <a:pt x="72" y="251"/>
                  </a:cubicBezTo>
                  <a:cubicBezTo>
                    <a:pt x="96" y="156"/>
                    <a:pt x="48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76" name="Google Shape;20676;p28"/>
            <p:cNvSpPr/>
            <p:nvPr/>
          </p:nvSpPr>
          <p:spPr>
            <a:xfrm>
              <a:off x="2097275" y="2025375"/>
              <a:ext cx="3675" cy="10775"/>
            </a:xfrm>
            <a:custGeom>
              <a:avLst/>
              <a:gdLst/>
              <a:ahLst/>
              <a:cxnLst/>
              <a:rect l="l" t="t" r="r" b="b"/>
              <a:pathLst>
                <a:path w="147" h="431" extrusionOk="0">
                  <a:moveTo>
                    <a:pt x="36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0" y="84"/>
                    <a:pt x="0" y="179"/>
                    <a:pt x="24" y="251"/>
                  </a:cubicBezTo>
                  <a:cubicBezTo>
                    <a:pt x="36" y="298"/>
                    <a:pt x="36" y="382"/>
                    <a:pt x="84" y="417"/>
                  </a:cubicBezTo>
                  <a:cubicBezTo>
                    <a:pt x="90" y="426"/>
                    <a:pt x="97" y="430"/>
                    <a:pt x="104" y="430"/>
                  </a:cubicBezTo>
                  <a:cubicBezTo>
                    <a:pt x="126" y="430"/>
                    <a:pt x="146" y="397"/>
                    <a:pt x="120" y="370"/>
                  </a:cubicBezTo>
                  <a:lnTo>
                    <a:pt x="108" y="370"/>
                  </a:lnTo>
                  <a:lnTo>
                    <a:pt x="108" y="394"/>
                  </a:lnTo>
                  <a:cubicBezTo>
                    <a:pt x="84" y="394"/>
                    <a:pt x="48" y="215"/>
                    <a:pt x="48" y="191"/>
                  </a:cubicBezTo>
                  <a:cubicBezTo>
                    <a:pt x="36" y="132"/>
                    <a:pt x="36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77" name="Google Shape;20677;p28"/>
            <p:cNvSpPr/>
            <p:nvPr/>
          </p:nvSpPr>
          <p:spPr>
            <a:xfrm>
              <a:off x="2099950" y="2024200"/>
              <a:ext cx="4200" cy="15150"/>
            </a:xfrm>
            <a:custGeom>
              <a:avLst/>
              <a:gdLst/>
              <a:ahLst/>
              <a:cxnLst/>
              <a:rect l="l" t="t" r="r" b="b"/>
              <a:pathLst>
                <a:path w="168" h="606" extrusionOk="0">
                  <a:moveTo>
                    <a:pt x="13" y="0"/>
                  </a:moveTo>
                  <a:cubicBezTo>
                    <a:pt x="13" y="0"/>
                    <a:pt x="1" y="0"/>
                    <a:pt x="1" y="24"/>
                  </a:cubicBezTo>
                  <a:cubicBezTo>
                    <a:pt x="13" y="214"/>
                    <a:pt x="36" y="441"/>
                    <a:pt x="155" y="595"/>
                  </a:cubicBezTo>
                  <a:cubicBezTo>
                    <a:pt x="155" y="603"/>
                    <a:pt x="157" y="606"/>
                    <a:pt x="158" y="606"/>
                  </a:cubicBezTo>
                  <a:cubicBezTo>
                    <a:pt x="162" y="606"/>
                    <a:pt x="167" y="592"/>
                    <a:pt x="167" y="583"/>
                  </a:cubicBezTo>
                  <a:cubicBezTo>
                    <a:pt x="155" y="488"/>
                    <a:pt x="108" y="405"/>
                    <a:pt x="72" y="310"/>
                  </a:cubicBezTo>
                  <a:cubicBezTo>
                    <a:pt x="48" y="214"/>
                    <a:pt x="36" y="10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78" name="Google Shape;20678;p28"/>
            <p:cNvSpPr/>
            <p:nvPr/>
          </p:nvSpPr>
          <p:spPr>
            <a:xfrm>
              <a:off x="2104425" y="2027025"/>
              <a:ext cx="3875" cy="10275"/>
            </a:xfrm>
            <a:custGeom>
              <a:avLst/>
              <a:gdLst/>
              <a:ahLst/>
              <a:cxnLst/>
              <a:rect l="l" t="t" r="r" b="b"/>
              <a:pathLst>
                <a:path w="155" h="411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125"/>
                    <a:pt x="12" y="339"/>
                    <a:pt x="131" y="411"/>
                  </a:cubicBezTo>
                  <a:cubicBezTo>
                    <a:pt x="131" y="411"/>
                    <a:pt x="155" y="411"/>
                    <a:pt x="155" y="399"/>
                  </a:cubicBezTo>
                  <a:cubicBezTo>
                    <a:pt x="119" y="339"/>
                    <a:pt x="95" y="292"/>
                    <a:pt x="60" y="232"/>
                  </a:cubicBezTo>
                  <a:cubicBezTo>
                    <a:pt x="36" y="161"/>
                    <a:pt x="36" y="78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79" name="Google Shape;20679;p28"/>
            <p:cNvSpPr/>
            <p:nvPr/>
          </p:nvSpPr>
          <p:spPr>
            <a:xfrm>
              <a:off x="2108275" y="2031025"/>
              <a:ext cx="3025" cy="8375"/>
            </a:xfrm>
            <a:custGeom>
              <a:avLst/>
              <a:gdLst/>
              <a:ahLst/>
              <a:cxnLst/>
              <a:rect l="l" t="t" r="r" b="b"/>
              <a:pathLst>
                <a:path w="121" h="335" extrusionOk="0">
                  <a:moveTo>
                    <a:pt x="37" y="1"/>
                  </a:moveTo>
                  <a:cubicBezTo>
                    <a:pt x="37" y="7"/>
                    <a:pt x="34" y="7"/>
                    <a:pt x="31" y="7"/>
                  </a:cubicBezTo>
                  <a:cubicBezTo>
                    <a:pt x="28" y="7"/>
                    <a:pt x="25" y="7"/>
                    <a:pt x="25" y="13"/>
                  </a:cubicBezTo>
                  <a:cubicBezTo>
                    <a:pt x="1" y="120"/>
                    <a:pt x="25" y="287"/>
                    <a:pt x="96" y="334"/>
                  </a:cubicBezTo>
                  <a:cubicBezTo>
                    <a:pt x="96" y="334"/>
                    <a:pt x="120" y="334"/>
                    <a:pt x="120" y="322"/>
                  </a:cubicBezTo>
                  <a:cubicBezTo>
                    <a:pt x="96" y="275"/>
                    <a:pt x="72" y="239"/>
                    <a:pt x="61" y="179"/>
                  </a:cubicBezTo>
                  <a:cubicBezTo>
                    <a:pt x="37" y="120"/>
                    <a:pt x="37" y="6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80" name="Google Shape;20680;p28"/>
            <p:cNvSpPr/>
            <p:nvPr/>
          </p:nvSpPr>
          <p:spPr>
            <a:xfrm>
              <a:off x="2111850" y="20325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37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1" y="131"/>
                    <a:pt x="13" y="298"/>
                    <a:pt x="120" y="369"/>
                  </a:cubicBezTo>
                  <a:cubicBezTo>
                    <a:pt x="120" y="369"/>
                    <a:pt x="132" y="369"/>
                    <a:pt x="132" y="358"/>
                  </a:cubicBezTo>
                  <a:cubicBezTo>
                    <a:pt x="120" y="298"/>
                    <a:pt x="72" y="250"/>
                    <a:pt x="60" y="191"/>
                  </a:cubicBezTo>
                  <a:cubicBezTo>
                    <a:pt x="48" y="131"/>
                    <a:pt x="37" y="72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81" name="Google Shape;20681;p28"/>
            <p:cNvSpPr/>
            <p:nvPr/>
          </p:nvSpPr>
          <p:spPr>
            <a:xfrm>
              <a:off x="2115725" y="2035075"/>
              <a:ext cx="2400" cy="7900"/>
            </a:xfrm>
            <a:custGeom>
              <a:avLst/>
              <a:gdLst/>
              <a:ahLst/>
              <a:cxnLst/>
              <a:rect l="l" t="t" r="r" b="b"/>
              <a:pathLst>
                <a:path w="96" h="316" extrusionOk="0">
                  <a:moveTo>
                    <a:pt x="23" y="1"/>
                  </a:moveTo>
                  <a:cubicBezTo>
                    <a:pt x="17" y="1"/>
                    <a:pt x="13" y="7"/>
                    <a:pt x="13" y="17"/>
                  </a:cubicBezTo>
                  <a:cubicBezTo>
                    <a:pt x="1" y="101"/>
                    <a:pt x="1" y="256"/>
                    <a:pt x="84" y="315"/>
                  </a:cubicBezTo>
                  <a:cubicBezTo>
                    <a:pt x="96" y="315"/>
                    <a:pt x="96" y="315"/>
                    <a:pt x="96" y="291"/>
                  </a:cubicBezTo>
                  <a:cubicBezTo>
                    <a:pt x="84" y="256"/>
                    <a:pt x="72" y="220"/>
                    <a:pt x="60" y="172"/>
                  </a:cubicBezTo>
                  <a:cubicBezTo>
                    <a:pt x="36" y="137"/>
                    <a:pt x="36" y="77"/>
                    <a:pt x="36" y="29"/>
                  </a:cubicBezTo>
                  <a:cubicBezTo>
                    <a:pt x="36" y="10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82" name="Google Shape;20682;p28"/>
            <p:cNvSpPr/>
            <p:nvPr/>
          </p:nvSpPr>
          <p:spPr>
            <a:xfrm>
              <a:off x="2116125" y="2034650"/>
              <a:ext cx="5875" cy="7125"/>
            </a:xfrm>
            <a:custGeom>
              <a:avLst/>
              <a:gdLst/>
              <a:ahLst/>
              <a:cxnLst/>
              <a:rect l="l" t="t" r="r" b="b"/>
              <a:pathLst>
                <a:path w="235" h="285" extrusionOk="0">
                  <a:moveTo>
                    <a:pt x="10" y="1"/>
                  </a:moveTo>
                  <a:cubicBezTo>
                    <a:pt x="4" y="1"/>
                    <a:pt x="0" y="18"/>
                    <a:pt x="8" y="34"/>
                  </a:cubicBezTo>
                  <a:cubicBezTo>
                    <a:pt x="56" y="58"/>
                    <a:pt x="104" y="106"/>
                    <a:pt x="128" y="154"/>
                  </a:cubicBezTo>
                  <a:cubicBezTo>
                    <a:pt x="163" y="201"/>
                    <a:pt x="163" y="237"/>
                    <a:pt x="187" y="284"/>
                  </a:cubicBezTo>
                  <a:lnTo>
                    <a:pt x="199" y="284"/>
                  </a:lnTo>
                  <a:cubicBezTo>
                    <a:pt x="235" y="177"/>
                    <a:pt x="104" y="58"/>
                    <a:pt x="20" y="11"/>
                  </a:cubicBezTo>
                  <a:cubicBezTo>
                    <a:pt x="17" y="4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83" name="Google Shape;20683;p28"/>
            <p:cNvSpPr/>
            <p:nvPr/>
          </p:nvSpPr>
          <p:spPr>
            <a:xfrm>
              <a:off x="2121675" y="2035375"/>
              <a:ext cx="4350" cy="7675"/>
            </a:xfrm>
            <a:custGeom>
              <a:avLst/>
              <a:gdLst/>
              <a:ahLst/>
              <a:cxnLst/>
              <a:rect l="l" t="t" r="r" b="b"/>
              <a:pathLst>
                <a:path w="174" h="307" extrusionOk="0">
                  <a:moveTo>
                    <a:pt x="16" y="1"/>
                  </a:moveTo>
                  <a:cubicBezTo>
                    <a:pt x="8" y="1"/>
                    <a:pt x="1" y="11"/>
                    <a:pt x="1" y="17"/>
                  </a:cubicBezTo>
                  <a:cubicBezTo>
                    <a:pt x="13" y="77"/>
                    <a:pt x="36" y="136"/>
                    <a:pt x="60" y="208"/>
                  </a:cubicBezTo>
                  <a:cubicBezTo>
                    <a:pt x="72" y="244"/>
                    <a:pt x="72" y="291"/>
                    <a:pt x="96" y="303"/>
                  </a:cubicBezTo>
                  <a:cubicBezTo>
                    <a:pt x="102" y="305"/>
                    <a:pt x="109" y="306"/>
                    <a:pt x="116" y="306"/>
                  </a:cubicBezTo>
                  <a:cubicBezTo>
                    <a:pt x="146" y="306"/>
                    <a:pt x="173" y="285"/>
                    <a:pt x="144" y="255"/>
                  </a:cubicBezTo>
                  <a:lnTo>
                    <a:pt x="144" y="255"/>
                  </a:lnTo>
                  <a:cubicBezTo>
                    <a:pt x="144" y="255"/>
                    <a:pt x="132" y="256"/>
                    <a:pt x="132" y="267"/>
                  </a:cubicBezTo>
                  <a:cubicBezTo>
                    <a:pt x="132" y="255"/>
                    <a:pt x="96" y="232"/>
                    <a:pt x="96" y="208"/>
                  </a:cubicBezTo>
                  <a:cubicBezTo>
                    <a:pt x="96" y="196"/>
                    <a:pt x="84" y="172"/>
                    <a:pt x="84" y="148"/>
                  </a:cubicBezTo>
                  <a:cubicBezTo>
                    <a:pt x="72" y="113"/>
                    <a:pt x="60" y="65"/>
                    <a:pt x="36" y="29"/>
                  </a:cubicBezTo>
                  <a:cubicBezTo>
                    <a:pt x="31" y="8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84" name="Google Shape;20684;p28"/>
            <p:cNvSpPr/>
            <p:nvPr/>
          </p:nvSpPr>
          <p:spPr>
            <a:xfrm>
              <a:off x="2123300" y="2036125"/>
              <a:ext cx="4350" cy="8450"/>
            </a:xfrm>
            <a:custGeom>
              <a:avLst/>
              <a:gdLst/>
              <a:ahLst/>
              <a:cxnLst/>
              <a:rect l="l" t="t" r="r" b="b"/>
              <a:pathLst>
                <a:path w="174" h="338" extrusionOk="0">
                  <a:moveTo>
                    <a:pt x="3" y="1"/>
                  </a:moveTo>
                  <a:lnTo>
                    <a:pt x="3" y="1"/>
                  </a:lnTo>
                  <a:cubicBezTo>
                    <a:pt x="1" y="1"/>
                    <a:pt x="1" y="10"/>
                    <a:pt x="7" y="23"/>
                  </a:cubicBezTo>
                  <a:cubicBezTo>
                    <a:pt x="7" y="7"/>
                    <a:pt x="5" y="1"/>
                    <a:pt x="3" y="1"/>
                  </a:cubicBezTo>
                  <a:close/>
                  <a:moveTo>
                    <a:pt x="7" y="23"/>
                  </a:moveTo>
                  <a:cubicBezTo>
                    <a:pt x="55" y="59"/>
                    <a:pt x="79" y="118"/>
                    <a:pt x="91" y="178"/>
                  </a:cubicBezTo>
                  <a:cubicBezTo>
                    <a:pt x="114" y="225"/>
                    <a:pt x="91" y="285"/>
                    <a:pt x="114" y="333"/>
                  </a:cubicBezTo>
                  <a:cubicBezTo>
                    <a:pt x="114" y="337"/>
                    <a:pt x="116" y="338"/>
                    <a:pt x="117" y="338"/>
                  </a:cubicBezTo>
                  <a:cubicBezTo>
                    <a:pt x="121" y="338"/>
                    <a:pt x="126" y="333"/>
                    <a:pt x="126" y="333"/>
                  </a:cubicBezTo>
                  <a:cubicBezTo>
                    <a:pt x="174" y="285"/>
                    <a:pt x="150" y="214"/>
                    <a:pt x="126" y="154"/>
                  </a:cubicBezTo>
                  <a:cubicBezTo>
                    <a:pt x="114" y="95"/>
                    <a:pt x="67" y="47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85" name="Google Shape;20685;p28"/>
            <p:cNvSpPr/>
            <p:nvPr/>
          </p:nvSpPr>
          <p:spPr>
            <a:xfrm>
              <a:off x="2127050" y="2039075"/>
              <a:ext cx="2900" cy="6225"/>
            </a:xfrm>
            <a:custGeom>
              <a:avLst/>
              <a:gdLst/>
              <a:ahLst/>
              <a:cxnLst/>
              <a:rect l="l" t="t" r="r" b="b"/>
              <a:pathLst>
                <a:path w="116" h="249" extrusionOk="0">
                  <a:moveTo>
                    <a:pt x="12" y="0"/>
                  </a:moveTo>
                  <a:cubicBezTo>
                    <a:pt x="12" y="2"/>
                    <a:pt x="13" y="3"/>
                    <a:pt x="13" y="4"/>
                  </a:cubicBezTo>
                  <a:lnTo>
                    <a:pt x="13" y="4"/>
                  </a:lnTo>
                  <a:cubicBezTo>
                    <a:pt x="20" y="0"/>
                    <a:pt x="25" y="0"/>
                    <a:pt x="12" y="0"/>
                  </a:cubicBezTo>
                  <a:close/>
                  <a:moveTo>
                    <a:pt x="13" y="4"/>
                  </a:moveTo>
                  <a:cubicBezTo>
                    <a:pt x="7" y="8"/>
                    <a:pt x="0" y="13"/>
                    <a:pt x="0" y="24"/>
                  </a:cubicBezTo>
                  <a:cubicBezTo>
                    <a:pt x="0" y="96"/>
                    <a:pt x="24" y="203"/>
                    <a:pt x="83" y="238"/>
                  </a:cubicBezTo>
                  <a:cubicBezTo>
                    <a:pt x="87" y="245"/>
                    <a:pt x="91" y="248"/>
                    <a:pt x="96" y="248"/>
                  </a:cubicBezTo>
                  <a:cubicBezTo>
                    <a:pt x="106" y="248"/>
                    <a:pt x="116" y="231"/>
                    <a:pt x="107" y="215"/>
                  </a:cubicBezTo>
                  <a:cubicBezTo>
                    <a:pt x="60" y="144"/>
                    <a:pt x="36" y="97"/>
                    <a:pt x="13" y="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86" name="Google Shape;20686;p28"/>
            <p:cNvSpPr/>
            <p:nvPr/>
          </p:nvSpPr>
          <p:spPr>
            <a:xfrm>
              <a:off x="2125775" y="2039300"/>
              <a:ext cx="20275" cy="11150"/>
            </a:xfrm>
            <a:custGeom>
              <a:avLst/>
              <a:gdLst/>
              <a:ahLst/>
              <a:cxnLst/>
              <a:rect l="l" t="t" r="r" b="b"/>
              <a:pathLst>
                <a:path w="811" h="446" extrusionOk="0">
                  <a:moveTo>
                    <a:pt x="29" y="85"/>
                  </a:moveTo>
                  <a:cubicBezTo>
                    <a:pt x="30" y="85"/>
                    <a:pt x="30" y="85"/>
                    <a:pt x="31" y="85"/>
                  </a:cubicBezTo>
                  <a:lnTo>
                    <a:pt x="31" y="85"/>
                  </a:lnTo>
                  <a:cubicBezTo>
                    <a:pt x="28" y="87"/>
                    <a:pt x="25" y="89"/>
                    <a:pt x="22" y="92"/>
                  </a:cubicBezTo>
                  <a:lnTo>
                    <a:pt x="22" y="92"/>
                  </a:lnTo>
                  <a:cubicBezTo>
                    <a:pt x="25" y="86"/>
                    <a:pt x="27" y="85"/>
                    <a:pt x="29" y="85"/>
                  </a:cubicBezTo>
                  <a:close/>
                  <a:moveTo>
                    <a:pt x="324" y="272"/>
                  </a:moveTo>
                  <a:lnTo>
                    <a:pt x="324" y="272"/>
                  </a:lnTo>
                  <a:cubicBezTo>
                    <a:pt x="329" y="276"/>
                    <a:pt x="334" y="279"/>
                    <a:pt x="339" y="282"/>
                  </a:cubicBezTo>
                  <a:lnTo>
                    <a:pt x="339" y="282"/>
                  </a:lnTo>
                  <a:cubicBezTo>
                    <a:pt x="339" y="285"/>
                    <a:pt x="338" y="287"/>
                    <a:pt x="337" y="290"/>
                  </a:cubicBezTo>
                  <a:lnTo>
                    <a:pt x="337" y="290"/>
                  </a:lnTo>
                  <a:cubicBezTo>
                    <a:pt x="332" y="284"/>
                    <a:pt x="328" y="278"/>
                    <a:pt x="324" y="272"/>
                  </a:cubicBezTo>
                  <a:close/>
                  <a:moveTo>
                    <a:pt x="198" y="204"/>
                  </a:moveTo>
                  <a:lnTo>
                    <a:pt x="198" y="204"/>
                  </a:lnTo>
                  <a:cubicBezTo>
                    <a:pt x="215" y="214"/>
                    <a:pt x="233" y="224"/>
                    <a:pt x="250" y="233"/>
                  </a:cubicBezTo>
                  <a:lnTo>
                    <a:pt x="250" y="233"/>
                  </a:lnTo>
                  <a:cubicBezTo>
                    <a:pt x="248" y="256"/>
                    <a:pt x="245" y="278"/>
                    <a:pt x="239" y="302"/>
                  </a:cubicBezTo>
                  <a:lnTo>
                    <a:pt x="239" y="302"/>
                  </a:lnTo>
                  <a:lnTo>
                    <a:pt x="198" y="204"/>
                  </a:lnTo>
                  <a:close/>
                  <a:moveTo>
                    <a:pt x="238" y="306"/>
                  </a:moveTo>
                  <a:cubicBezTo>
                    <a:pt x="232" y="327"/>
                    <a:pt x="226" y="349"/>
                    <a:pt x="218" y="372"/>
                  </a:cubicBezTo>
                  <a:lnTo>
                    <a:pt x="265" y="372"/>
                  </a:lnTo>
                  <a:lnTo>
                    <a:pt x="238" y="306"/>
                  </a:lnTo>
                  <a:close/>
                  <a:moveTo>
                    <a:pt x="301" y="0"/>
                  </a:moveTo>
                  <a:cubicBezTo>
                    <a:pt x="294" y="0"/>
                    <a:pt x="286" y="4"/>
                    <a:pt x="282" y="11"/>
                  </a:cubicBezTo>
                  <a:lnTo>
                    <a:pt x="282" y="11"/>
                  </a:lnTo>
                  <a:cubicBezTo>
                    <a:pt x="275" y="15"/>
                    <a:pt x="269" y="20"/>
                    <a:pt x="265" y="27"/>
                  </a:cubicBezTo>
                  <a:cubicBezTo>
                    <a:pt x="259" y="43"/>
                    <a:pt x="254" y="59"/>
                    <a:pt x="251" y="75"/>
                  </a:cubicBezTo>
                  <a:lnTo>
                    <a:pt x="230" y="75"/>
                  </a:lnTo>
                  <a:cubicBezTo>
                    <a:pt x="231" y="79"/>
                    <a:pt x="232" y="83"/>
                    <a:pt x="234" y="87"/>
                  </a:cubicBezTo>
                  <a:lnTo>
                    <a:pt x="230" y="87"/>
                  </a:lnTo>
                  <a:cubicBezTo>
                    <a:pt x="232" y="93"/>
                    <a:pt x="234" y="99"/>
                    <a:pt x="236" y="105"/>
                  </a:cubicBezTo>
                  <a:lnTo>
                    <a:pt x="236" y="105"/>
                  </a:lnTo>
                  <a:cubicBezTo>
                    <a:pt x="230" y="103"/>
                    <a:pt x="224" y="101"/>
                    <a:pt x="218" y="98"/>
                  </a:cubicBezTo>
                  <a:cubicBezTo>
                    <a:pt x="215" y="97"/>
                    <a:pt x="212" y="97"/>
                    <a:pt x="210" y="97"/>
                  </a:cubicBezTo>
                  <a:cubicBezTo>
                    <a:pt x="206" y="97"/>
                    <a:pt x="202" y="98"/>
                    <a:pt x="198" y="100"/>
                  </a:cubicBezTo>
                  <a:lnTo>
                    <a:pt x="198" y="100"/>
                  </a:lnTo>
                  <a:cubicBezTo>
                    <a:pt x="186" y="102"/>
                    <a:pt x="168" y="110"/>
                    <a:pt x="158" y="110"/>
                  </a:cubicBezTo>
                  <a:lnTo>
                    <a:pt x="160" y="114"/>
                  </a:lnTo>
                  <a:lnTo>
                    <a:pt x="160" y="114"/>
                  </a:lnTo>
                  <a:cubicBezTo>
                    <a:pt x="124" y="94"/>
                    <a:pt x="87" y="73"/>
                    <a:pt x="51" y="51"/>
                  </a:cubicBezTo>
                  <a:lnTo>
                    <a:pt x="51" y="51"/>
                  </a:lnTo>
                  <a:cubicBezTo>
                    <a:pt x="51" y="51"/>
                    <a:pt x="51" y="51"/>
                    <a:pt x="51" y="51"/>
                  </a:cubicBezTo>
                  <a:cubicBezTo>
                    <a:pt x="48" y="50"/>
                    <a:pt x="46" y="49"/>
                    <a:pt x="43" y="49"/>
                  </a:cubicBezTo>
                  <a:cubicBezTo>
                    <a:pt x="23" y="49"/>
                    <a:pt x="0" y="81"/>
                    <a:pt x="19" y="95"/>
                  </a:cubicBezTo>
                  <a:lnTo>
                    <a:pt x="19" y="95"/>
                  </a:lnTo>
                  <a:cubicBezTo>
                    <a:pt x="18" y="96"/>
                    <a:pt x="17" y="97"/>
                    <a:pt x="15" y="98"/>
                  </a:cubicBezTo>
                  <a:lnTo>
                    <a:pt x="15" y="110"/>
                  </a:lnTo>
                  <a:cubicBezTo>
                    <a:pt x="17" y="104"/>
                    <a:pt x="19" y="99"/>
                    <a:pt x="21" y="95"/>
                  </a:cubicBezTo>
                  <a:lnTo>
                    <a:pt x="21" y="95"/>
                  </a:lnTo>
                  <a:cubicBezTo>
                    <a:pt x="23" y="97"/>
                    <a:pt x="25" y="98"/>
                    <a:pt x="27" y="98"/>
                  </a:cubicBezTo>
                  <a:cubicBezTo>
                    <a:pt x="27" y="98"/>
                    <a:pt x="27" y="98"/>
                    <a:pt x="27" y="98"/>
                  </a:cubicBezTo>
                  <a:lnTo>
                    <a:pt x="27" y="98"/>
                  </a:lnTo>
                  <a:cubicBezTo>
                    <a:pt x="47" y="112"/>
                    <a:pt x="67" y="125"/>
                    <a:pt x="88" y="138"/>
                  </a:cubicBezTo>
                  <a:lnTo>
                    <a:pt x="88" y="138"/>
                  </a:lnTo>
                  <a:cubicBezTo>
                    <a:pt x="98" y="149"/>
                    <a:pt x="107" y="158"/>
                    <a:pt x="111" y="158"/>
                  </a:cubicBezTo>
                  <a:cubicBezTo>
                    <a:pt x="117" y="160"/>
                    <a:pt x="123" y="162"/>
                    <a:pt x="129" y="163"/>
                  </a:cubicBezTo>
                  <a:lnTo>
                    <a:pt x="129" y="163"/>
                  </a:lnTo>
                  <a:cubicBezTo>
                    <a:pt x="150" y="177"/>
                    <a:pt x="172" y="190"/>
                    <a:pt x="194" y="202"/>
                  </a:cubicBezTo>
                  <a:lnTo>
                    <a:pt x="194" y="202"/>
                  </a:lnTo>
                  <a:lnTo>
                    <a:pt x="190" y="192"/>
                  </a:lnTo>
                  <a:lnTo>
                    <a:pt x="190" y="192"/>
                  </a:lnTo>
                  <a:cubicBezTo>
                    <a:pt x="191" y="193"/>
                    <a:pt x="192" y="194"/>
                    <a:pt x="194" y="195"/>
                  </a:cubicBezTo>
                  <a:lnTo>
                    <a:pt x="194" y="195"/>
                  </a:lnTo>
                  <a:lnTo>
                    <a:pt x="198" y="204"/>
                  </a:lnTo>
                  <a:lnTo>
                    <a:pt x="198" y="204"/>
                  </a:lnTo>
                  <a:cubicBezTo>
                    <a:pt x="196" y="204"/>
                    <a:pt x="195" y="203"/>
                    <a:pt x="194" y="202"/>
                  </a:cubicBezTo>
                  <a:lnTo>
                    <a:pt x="194" y="202"/>
                  </a:lnTo>
                  <a:lnTo>
                    <a:pt x="238" y="306"/>
                  </a:lnTo>
                  <a:lnTo>
                    <a:pt x="238" y="306"/>
                  </a:lnTo>
                  <a:cubicBezTo>
                    <a:pt x="238" y="305"/>
                    <a:pt x="238" y="303"/>
                    <a:pt x="239" y="302"/>
                  </a:cubicBezTo>
                  <a:lnTo>
                    <a:pt x="239" y="302"/>
                  </a:lnTo>
                  <a:lnTo>
                    <a:pt x="253" y="337"/>
                  </a:lnTo>
                  <a:cubicBezTo>
                    <a:pt x="261" y="344"/>
                    <a:pt x="272" y="355"/>
                    <a:pt x="280" y="355"/>
                  </a:cubicBezTo>
                  <a:cubicBezTo>
                    <a:pt x="286" y="355"/>
                    <a:pt x="289" y="351"/>
                    <a:pt x="289" y="337"/>
                  </a:cubicBezTo>
                  <a:cubicBezTo>
                    <a:pt x="296" y="322"/>
                    <a:pt x="301" y="308"/>
                    <a:pt x="307" y="294"/>
                  </a:cubicBezTo>
                  <a:lnTo>
                    <a:pt x="307" y="294"/>
                  </a:lnTo>
                  <a:cubicBezTo>
                    <a:pt x="313" y="301"/>
                    <a:pt x="320" y="309"/>
                    <a:pt x="328" y="317"/>
                  </a:cubicBezTo>
                  <a:lnTo>
                    <a:pt x="328" y="317"/>
                  </a:lnTo>
                  <a:cubicBezTo>
                    <a:pt x="327" y="319"/>
                    <a:pt x="326" y="322"/>
                    <a:pt x="325" y="325"/>
                  </a:cubicBezTo>
                  <a:lnTo>
                    <a:pt x="336" y="325"/>
                  </a:lnTo>
                  <a:cubicBezTo>
                    <a:pt x="340" y="329"/>
                    <a:pt x="344" y="333"/>
                    <a:pt x="349" y="337"/>
                  </a:cubicBezTo>
                  <a:cubicBezTo>
                    <a:pt x="361" y="343"/>
                    <a:pt x="370" y="346"/>
                    <a:pt x="377" y="346"/>
                  </a:cubicBezTo>
                  <a:cubicBezTo>
                    <a:pt x="378" y="346"/>
                    <a:pt x="379" y="346"/>
                    <a:pt x="379" y="345"/>
                  </a:cubicBezTo>
                  <a:lnTo>
                    <a:pt x="379" y="345"/>
                  </a:lnTo>
                  <a:cubicBezTo>
                    <a:pt x="382" y="354"/>
                    <a:pt x="387" y="363"/>
                    <a:pt x="396" y="372"/>
                  </a:cubicBezTo>
                  <a:cubicBezTo>
                    <a:pt x="435" y="385"/>
                    <a:pt x="470" y="394"/>
                    <a:pt x="507" y="406"/>
                  </a:cubicBezTo>
                  <a:lnTo>
                    <a:pt x="507" y="406"/>
                  </a:lnTo>
                  <a:cubicBezTo>
                    <a:pt x="532" y="419"/>
                    <a:pt x="559" y="428"/>
                    <a:pt x="588" y="434"/>
                  </a:cubicBezTo>
                  <a:lnTo>
                    <a:pt x="588" y="434"/>
                  </a:lnTo>
                  <a:cubicBezTo>
                    <a:pt x="595" y="437"/>
                    <a:pt x="603" y="440"/>
                    <a:pt x="611" y="444"/>
                  </a:cubicBezTo>
                  <a:cubicBezTo>
                    <a:pt x="613" y="445"/>
                    <a:pt x="616" y="446"/>
                    <a:pt x="618" y="446"/>
                  </a:cubicBezTo>
                  <a:cubicBezTo>
                    <a:pt x="622" y="446"/>
                    <a:pt x="625" y="444"/>
                    <a:pt x="628" y="441"/>
                  </a:cubicBezTo>
                  <a:lnTo>
                    <a:pt x="628" y="441"/>
                  </a:lnTo>
                  <a:cubicBezTo>
                    <a:pt x="646" y="443"/>
                    <a:pt x="664" y="444"/>
                    <a:pt x="682" y="444"/>
                  </a:cubicBezTo>
                  <a:cubicBezTo>
                    <a:pt x="692" y="444"/>
                    <a:pt x="702" y="418"/>
                    <a:pt x="705" y="403"/>
                  </a:cubicBezTo>
                  <a:lnTo>
                    <a:pt x="705" y="403"/>
                  </a:lnTo>
                  <a:cubicBezTo>
                    <a:pt x="721" y="413"/>
                    <a:pt x="737" y="423"/>
                    <a:pt x="754" y="432"/>
                  </a:cubicBezTo>
                  <a:cubicBezTo>
                    <a:pt x="757" y="433"/>
                    <a:pt x="761" y="434"/>
                    <a:pt x="765" y="434"/>
                  </a:cubicBezTo>
                  <a:cubicBezTo>
                    <a:pt x="794" y="434"/>
                    <a:pt x="810" y="395"/>
                    <a:pt x="789" y="384"/>
                  </a:cubicBezTo>
                  <a:cubicBezTo>
                    <a:pt x="772" y="374"/>
                    <a:pt x="756" y="365"/>
                    <a:pt x="739" y="355"/>
                  </a:cubicBezTo>
                  <a:lnTo>
                    <a:pt x="739" y="355"/>
                  </a:lnTo>
                  <a:cubicBezTo>
                    <a:pt x="734" y="353"/>
                    <a:pt x="730" y="350"/>
                    <a:pt x="725" y="348"/>
                  </a:cubicBezTo>
                  <a:lnTo>
                    <a:pt x="725" y="348"/>
                  </a:lnTo>
                  <a:cubicBezTo>
                    <a:pt x="727" y="348"/>
                    <a:pt x="728" y="348"/>
                    <a:pt x="730" y="349"/>
                  </a:cubicBezTo>
                  <a:cubicBezTo>
                    <a:pt x="730" y="348"/>
                    <a:pt x="730" y="348"/>
                    <a:pt x="730" y="347"/>
                  </a:cubicBezTo>
                  <a:lnTo>
                    <a:pt x="730" y="347"/>
                  </a:lnTo>
                  <a:cubicBezTo>
                    <a:pt x="734" y="348"/>
                    <a:pt x="738" y="348"/>
                    <a:pt x="742" y="349"/>
                  </a:cubicBezTo>
                  <a:cubicBezTo>
                    <a:pt x="765" y="349"/>
                    <a:pt x="789" y="313"/>
                    <a:pt x="754" y="313"/>
                  </a:cubicBezTo>
                  <a:cubicBezTo>
                    <a:pt x="710" y="288"/>
                    <a:pt x="663" y="263"/>
                    <a:pt x="613" y="241"/>
                  </a:cubicBezTo>
                  <a:lnTo>
                    <a:pt x="613" y="241"/>
                  </a:lnTo>
                  <a:cubicBezTo>
                    <a:pt x="622" y="229"/>
                    <a:pt x="624" y="212"/>
                    <a:pt x="611" y="206"/>
                  </a:cubicBezTo>
                  <a:cubicBezTo>
                    <a:pt x="563" y="182"/>
                    <a:pt x="527" y="158"/>
                    <a:pt x="492" y="146"/>
                  </a:cubicBezTo>
                  <a:cubicBezTo>
                    <a:pt x="488" y="144"/>
                    <a:pt x="485" y="142"/>
                    <a:pt x="483" y="141"/>
                  </a:cubicBezTo>
                  <a:lnTo>
                    <a:pt x="483" y="141"/>
                  </a:lnTo>
                  <a:cubicBezTo>
                    <a:pt x="476" y="105"/>
                    <a:pt x="462" y="71"/>
                    <a:pt x="444" y="39"/>
                  </a:cubicBezTo>
                  <a:cubicBezTo>
                    <a:pt x="440" y="26"/>
                    <a:pt x="429" y="21"/>
                    <a:pt x="417" y="21"/>
                  </a:cubicBezTo>
                  <a:cubicBezTo>
                    <a:pt x="398" y="21"/>
                    <a:pt x="377" y="36"/>
                    <a:pt x="384" y="51"/>
                  </a:cubicBezTo>
                  <a:cubicBezTo>
                    <a:pt x="390" y="63"/>
                    <a:pt x="396" y="74"/>
                    <a:pt x="403" y="85"/>
                  </a:cubicBezTo>
                  <a:lnTo>
                    <a:pt x="403" y="85"/>
                  </a:lnTo>
                  <a:cubicBezTo>
                    <a:pt x="397" y="86"/>
                    <a:pt x="391" y="87"/>
                    <a:pt x="384" y="87"/>
                  </a:cubicBezTo>
                  <a:cubicBezTo>
                    <a:pt x="404" y="121"/>
                    <a:pt x="415" y="154"/>
                    <a:pt x="420" y="188"/>
                  </a:cubicBezTo>
                  <a:lnTo>
                    <a:pt x="420" y="188"/>
                  </a:lnTo>
                  <a:cubicBezTo>
                    <a:pt x="395" y="175"/>
                    <a:pt x="369" y="163"/>
                    <a:pt x="343" y="151"/>
                  </a:cubicBezTo>
                  <a:lnTo>
                    <a:pt x="343" y="151"/>
                  </a:lnTo>
                  <a:cubicBezTo>
                    <a:pt x="341" y="129"/>
                    <a:pt x="338" y="108"/>
                    <a:pt x="335" y="87"/>
                  </a:cubicBezTo>
                  <a:lnTo>
                    <a:pt x="335" y="87"/>
                  </a:lnTo>
                  <a:cubicBezTo>
                    <a:pt x="333" y="68"/>
                    <a:pt x="329" y="48"/>
                    <a:pt x="325" y="27"/>
                  </a:cubicBezTo>
                  <a:cubicBezTo>
                    <a:pt x="325" y="9"/>
                    <a:pt x="313" y="0"/>
                    <a:pt x="3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87" name="Google Shape;20687;p28"/>
            <p:cNvSpPr/>
            <p:nvPr/>
          </p:nvSpPr>
          <p:spPr>
            <a:xfrm>
              <a:off x="2129550" y="1963725"/>
              <a:ext cx="229300" cy="88725"/>
            </a:xfrm>
            <a:custGeom>
              <a:avLst/>
              <a:gdLst/>
              <a:ahLst/>
              <a:cxnLst/>
              <a:rect l="l" t="t" r="r" b="b"/>
              <a:pathLst>
                <a:path w="9172" h="3549" extrusionOk="0">
                  <a:moveTo>
                    <a:pt x="3375" y="1"/>
                  </a:moveTo>
                  <a:cubicBezTo>
                    <a:pt x="1667" y="1"/>
                    <a:pt x="1" y="1213"/>
                    <a:pt x="174" y="3074"/>
                  </a:cubicBezTo>
                  <a:cubicBezTo>
                    <a:pt x="180" y="3096"/>
                    <a:pt x="204" y="3108"/>
                    <a:pt x="228" y="3108"/>
                  </a:cubicBezTo>
                  <a:cubicBezTo>
                    <a:pt x="255" y="3108"/>
                    <a:pt x="281" y="3093"/>
                    <a:pt x="281" y="3062"/>
                  </a:cubicBezTo>
                  <a:cubicBezTo>
                    <a:pt x="195" y="1196"/>
                    <a:pt x="1763" y="129"/>
                    <a:pt x="3402" y="129"/>
                  </a:cubicBezTo>
                  <a:cubicBezTo>
                    <a:pt x="3802" y="129"/>
                    <a:pt x="4206" y="193"/>
                    <a:pt x="4591" y="324"/>
                  </a:cubicBezTo>
                  <a:cubicBezTo>
                    <a:pt x="5544" y="657"/>
                    <a:pt x="6139" y="1336"/>
                    <a:pt x="6925" y="1883"/>
                  </a:cubicBezTo>
                  <a:cubicBezTo>
                    <a:pt x="7699" y="2443"/>
                    <a:pt x="8556" y="2657"/>
                    <a:pt x="9092" y="3526"/>
                  </a:cubicBezTo>
                  <a:cubicBezTo>
                    <a:pt x="9100" y="3542"/>
                    <a:pt x="9112" y="3549"/>
                    <a:pt x="9123" y="3549"/>
                  </a:cubicBezTo>
                  <a:cubicBezTo>
                    <a:pt x="9147" y="3549"/>
                    <a:pt x="9171" y="3522"/>
                    <a:pt x="9163" y="3491"/>
                  </a:cubicBezTo>
                  <a:cubicBezTo>
                    <a:pt x="8806" y="2479"/>
                    <a:pt x="7544" y="2229"/>
                    <a:pt x="6782" y="1621"/>
                  </a:cubicBezTo>
                  <a:cubicBezTo>
                    <a:pt x="5889" y="895"/>
                    <a:pt x="5067" y="216"/>
                    <a:pt x="3889" y="38"/>
                  </a:cubicBezTo>
                  <a:cubicBezTo>
                    <a:pt x="3718" y="13"/>
                    <a:pt x="3546" y="1"/>
                    <a:pt x="33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88" name="Google Shape;20688;p28"/>
            <p:cNvSpPr/>
            <p:nvPr/>
          </p:nvSpPr>
          <p:spPr>
            <a:xfrm>
              <a:off x="2354150" y="2044425"/>
              <a:ext cx="78600" cy="121150"/>
            </a:xfrm>
            <a:custGeom>
              <a:avLst/>
              <a:gdLst/>
              <a:ahLst/>
              <a:cxnLst/>
              <a:rect l="l" t="t" r="r" b="b"/>
              <a:pathLst>
                <a:path w="3144" h="4846" extrusionOk="0">
                  <a:moveTo>
                    <a:pt x="1" y="1"/>
                  </a:moveTo>
                  <a:cubicBezTo>
                    <a:pt x="2" y="3"/>
                    <a:pt x="3" y="5"/>
                    <a:pt x="4" y="8"/>
                  </a:cubicBezTo>
                  <a:lnTo>
                    <a:pt x="4" y="8"/>
                  </a:lnTo>
                  <a:cubicBezTo>
                    <a:pt x="6" y="4"/>
                    <a:pt x="7" y="1"/>
                    <a:pt x="1" y="1"/>
                  </a:cubicBezTo>
                  <a:close/>
                  <a:moveTo>
                    <a:pt x="4" y="8"/>
                  </a:moveTo>
                  <a:cubicBezTo>
                    <a:pt x="3" y="10"/>
                    <a:pt x="1" y="13"/>
                    <a:pt x="1" y="13"/>
                  </a:cubicBezTo>
                  <a:cubicBezTo>
                    <a:pt x="239" y="1036"/>
                    <a:pt x="1155" y="1417"/>
                    <a:pt x="1679" y="2263"/>
                  </a:cubicBezTo>
                  <a:cubicBezTo>
                    <a:pt x="1917" y="2644"/>
                    <a:pt x="2072" y="3084"/>
                    <a:pt x="2287" y="3477"/>
                  </a:cubicBezTo>
                  <a:cubicBezTo>
                    <a:pt x="2548" y="3930"/>
                    <a:pt x="2929" y="4287"/>
                    <a:pt x="3037" y="4811"/>
                  </a:cubicBezTo>
                  <a:cubicBezTo>
                    <a:pt x="3041" y="4835"/>
                    <a:pt x="3060" y="4845"/>
                    <a:pt x="3080" y="4845"/>
                  </a:cubicBezTo>
                  <a:cubicBezTo>
                    <a:pt x="3110" y="4845"/>
                    <a:pt x="3144" y="4822"/>
                    <a:pt x="3144" y="4787"/>
                  </a:cubicBezTo>
                  <a:cubicBezTo>
                    <a:pt x="3120" y="4418"/>
                    <a:pt x="2918" y="4168"/>
                    <a:pt x="2703" y="3870"/>
                  </a:cubicBezTo>
                  <a:cubicBezTo>
                    <a:pt x="2406" y="3442"/>
                    <a:pt x="2215" y="2977"/>
                    <a:pt x="1977" y="2513"/>
                  </a:cubicBezTo>
                  <a:cubicBezTo>
                    <a:pt x="1751" y="2060"/>
                    <a:pt x="1489" y="1727"/>
                    <a:pt x="1120" y="1394"/>
                  </a:cubicBezTo>
                  <a:cubicBezTo>
                    <a:pt x="657" y="979"/>
                    <a:pt x="301" y="552"/>
                    <a:pt x="4" y="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89" name="Google Shape;20689;p28"/>
            <p:cNvSpPr/>
            <p:nvPr/>
          </p:nvSpPr>
          <p:spPr>
            <a:xfrm>
              <a:off x="2098475" y="2047700"/>
              <a:ext cx="278325" cy="167500"/>
            </a:xfrm>
            <a:custGeom>
              <a:avLst/>
              <a:gdLst/>
              <a:ahLst/>
              <a:cxnLst/>
              <a:rect l="l" t="t" r="r" b="b"/>
              <a:pathLst>
                <a:path w="11133" h="6700" extrusionOk="0">
                  <a:moveTo>
                    <a:pt x="1429" y="1"/>
                  </a:moveTo>
                  <a:cubicBezTo>
                    <a:pt x="905" y="120"/>
                    <a:pt x="607" y="513"/>
                    <a:pt x="405" y="989"/>
                  </a:cubicBezTo>
                  <a:cubicBezTo>
                    <a:pt x="214" y="1429"/>
                    <a:pt x="0" y="2037"/>
                    <a:pt x="107" y="2537"/>
                  </a:cubicBezTo>
                  <a:cubicBezTo>
                    <a:pt x="345" y="3727"/>
                    <a:pt x="1488" y="4513"/>
                    <a:pt x="2477" y="5037"/>
                  </a:cubicBezTo>
                  <a:cubicBezTo>
                    <a:pt x="3846" y="5751"/>
                    <a:pt x="5370" y="6418"/>
                    <a:pt x="6906" y="6656"/>
                  </a:cubicBezTo>
                  <a:cubicBezTo>
                    <a:pt x="7105" y="6684"/>
                    <a:pt x="7304" y="6699"/>
                    <a:pt x="7501" y="6699"/>
                  </a:cubicBezTo>
                  <a:cubicBezTo>
                    <a:pt x="7903" y="6699"/>
                    <a:pt x="8300" y="6634"/>
                    <a:pt x="8692" y="6466"/>
                  </a:cubicBezTo>
                  <a:cubicBezTo>
                    <a:pt x="9025" y="6311"/>
                    <a:pt x="9335" y="6120"/>
                    <a:pt x="9680" y="6001"/>
                  </a:cubicBezTo>
                  <a:cubicBezTo>
                    <a:pt x="10132" y="5835"/>
                    <a:pt x="10597" y="5823"/>
                    <a:pt x="11073" y="5763"/>
                  </a:cubicBezTo>
                  <a:cubicBezTo>
                    <a:pt x="11121" y="5763"/>
                    <a:pt x="11132" y="5668"/>
                    <a:pt x="11085" y="5668"/>
                  </a:cubicBezTo>
                  <a:cubicBezTo>
                    <a:pt x="10967" y="5649"/>
                    <a:pt x="10853" y="5640"/>
                    <a:pt x="10741" y="5640"/>
                  </a:cubicBezTo>
                  <a:cubicBezTo>
                    <a:pt x="9830" y="5640"/>
                    <a:pt x="9121" y="6234"/>
                    <a:pt x="8251" y="6478"/>
                  </a:cubicBezTo>
                  <a:cubicBezTo>
                    <a:pt x="8004" y="6546"/>
                    <a:pt x="7747" y="6575"/>
                    <a:pt x="7486" y="6575"/>
                  </a:cubicBezTo>
                  <a:cubicBezTo>
                    <a:pt x="6377" y="6575"/>
                    <a:pt x="5181" y="6042"/>
                    <a:pt x="4227" y="5656"/>
                  </a:cubicBezTo>
                  <a:cubicBezTo>
                    <a:pt x="3072" y="5180"/>
                    <a:pt x="1643" y="4668"/>
                    <a:pt x="881" y="3620"/>
                  </a:cubicBezTo>
                  <a:cubicBezTo>
                    <a:pt x="464" y="3049"/>
                    <a:pt x="167" y="2525"/>
                    <a:pt x="310" y="1798"/>
                  </a:cubicBezTo>
                  <a:cubicBezTo>
                    <a:pt x="464" y="1084"/>
                    <a:pt x="714" y="310"/>
                    <a:pt x="1453" y="48"/>
                  </a:cubicBezTo>
                  <a:cubicBezTo>
                    <a:pt x="1476" y="48"/>
                    <a:pt x="1465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90" name="Google Shape;20690;p28"/>
            <p:cNvSpPr/>
            <p:nvPr/>
          </p:nvSpPr>
          <p:spPr>
            <a:xfrm>
              <a:off x="2372900" y="2161725"/>
              <a:ext cx="59550" cy="29575"/>
            </a:xfrm>
            <a:custGeom>
              <a:avLst/>
              <a:gdLst/>
              <a:ahLst/>
              <a:cxnLst/>
              <a:rect l="l" t="t" r="r" b="b"/>
              <a:pathLst>
                <a:path w="2382" h="1183" extrusionOk="0">
                  <a:moveTo>
                    <a:pt x="2299" y="1"/>
                  </a:moveTo>
                  <a:cubicBezTo>
                    <a:pt x="2267" y="1"/>
                    <a:pt x="2232" y="24"/>
                    <a:pt x="2239" y="59"/>
                  </a:cubicBezTo>
                  <a:cubicBezTo>
                    <a:pt x="2251" y="214"/>
                    <a:pt x="1929" y="321"/>
                    <a:pt x="1822" y="369"/>
                  </a:cubicBezTo>
                  <a:cubicBezTo>
                    <a:pt x="1763" y="393"/>
                    <a:pt x="1763" y="381"/>
                    <a:pt x="1703" y="416"/>
                  </a:cubicBezTo>
                  <a:cubicBezTo>
                    <a:pt x="1537" y="500"/>
                    <a:pt x="1406" y="655"/>
                    <a:pt x="1239" y="738"/>
                  </a:cubicBezTo>
                  <a:cubicBezTo>
                    <a:pt x="858" y="976"/>
                    <a:pt x="453" y="1012"/>
                    <a:pt x="24" y="1131"/>
                  </a:cubicBezTo>
                  <a:cubicBezTo>
                    <a:pt x="1" y="1131"/>
                    <a:pt x="1" y="1155"/>
                    <a:pt x="24" y="1167"/>
                  </a:cubicBezTo>
                  <a:cubicBezTo>
                    <a:pt x="88" y="1177"/>
                    <a:pt x="154" y="1182"/>
                    <a:pt x="220" y="1182"/>
                  </a:cubicBezTo>
                  <a:cubicBezTo>
                    <a:pt x="668" y="1182"/>
                    <a:pt x="1146" y="950"/>
                    <a:pt x="1489" y="690"/>
                  </a:cubicBezTo>
                  <a:cubicBezTo>
                    <a:pt x="1691" y="559"/>
                    <a:pt x="1763" y="535"/>
                    <a:pt x="2013" y="440"/>
                  </a:cubicBezTo>
                  <a:cubicBezTo>
                    <a:pt x="2108" y="416"/>
                    <a:pt x="2179" y="416"/>
                    <a:pt x="2251" y="357"/>
                  </a:cubicBezTo>
                  <a:cubicBezTo>
                    <a:pt x="2358" y="262"/>
                    <a:pt x="2382" y="154"/>
                    <a:pt x="2346" y="35"/>
                  </a:cubicBezTo>
                  <a:cubicBezTo>
                    <a:pt x="2341" y="11"/>
                    <a:pt x="2321" y="1"/>
                    <a:pt x="22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91" name="Google Shape;20691;p28"/>
            <p:cNvSpPr/>
            <p:nvPr/>
          </p:nvSpPr>
          <p:spPr>
            <a:xfrm>
              <a:off x="2364875" y="2187900"/>
              <a:ext cx="20550" cy="2900"/>
            </a:xfrm>
            <a:custGeom>
              <a:avLst/>
              <a:gdLst/>
              <a:ahLst/>
              <a:cxnLst/>
              <a:rect l="l" t="t" r="r" b="b"/>
              <a:pathLst>
                <a:path w="822" h="116" extrusionOk="0">
                  <a:moveTo>
                    <a:pt x="405" y="0"/>
                  </a:moveTo>
                  <a:cubicBezTo>
                    <a:pt x="274" y="0"/>
                    <a:pt x="143" y="0"/>
                    <a:pt x="24" y="36"/>
                  </a:cubicBezTo>
                  <a:cubicBezTo>
                    <a:pt x="0" y="48"/>
                    <a:pt x="12" y="96"/>
                    <a:pt x="24" y="96"/>
                  </a:cubicBezTo>
                  <a:cubicBezTo>
                    <a:pt x="94" y="110"/>
                    <a:pt x="172" y="115"/>
                    <a:pt x="251" y="115"/>
                  </a:cubicBezTo>
                  <a:cubicBezTo>
                    <a:pt x="306" y="115"/>
                    <a:pt x="363" y="113"/>
                    <a:pt x="417" y="108"/>
                  </a:cubicBezTo>
                  <a:cubicBezTo>
                    <a:pt x="548" y="108"/>
                    <a:pt x="667" y="108"/>
                    <a:pt x="786" y="84"/>
                  </a:cubicBezTo>
                  <a:cubicBezTo>
                    <a:pt x="822" y="84"/>
                    <a:pt x="810" y="36"/>
                    <a:pt x="786" y="36"/>
                  </a:cubicBezTo>
                  <a:cubicBezTo>
                    <a:pt x="655" y="0"/>
                    <a:pt x="536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92" name="Google Shape;20692;p28"/>
            <p:cNvSpPr/>
            <p:nvPr/>
          </p:nvSpPr>
          <p:spPr>
            <a:xfrm>
              <a:off x="2364875" y="2188700"/>
              <a:ext cx="26500" cy="4000"/>
            </a:xfrm>
            <a:custGeom>
              <a:avLst/>
              <a:gdLst/>
              <a:ahLst/>
              <a:cxnLst/>
              <a:rect l="l" t="t" r="r" b="b"/>
              <a:pathLst>
                <a:path w="1060" h="160" extrusionOk="0">
                  <a:moveTo>
                    <a:pt x="917" y="1"/>
                  </a:moveTo>
                  <a:cubicBezTo>
                    <a:pt x="782" y="1"/>
                    <a:pt x="649" y="18"/>
                    <a:pt x="524" y="28"/>
                  </a:cubicBezTo>
                  <a:cubicBezTo>
                    <a:pt x="357" y="52"/>
                    <a:pt x="191" y="28"/>
                    <a:pt x="36" y="64"/>
                  </a:cubicBezTo>
                  <a:cubicBezTo>
                    <a:pt x="0" y="64"/>
                    <a:pt x="0" y="88"/>
                    <a:pt x="24" y="111"/>
                  </a:cubicBezTo>
                  <a:cubicBezTo>
                    <a:pt x="150" y="142"/>
                    <a:pt x="298" y="159"/>
                    <a:pt x="449" y="159"/>
                  </a:cubicBezTo>
                  <a:cubicBezTo>
                    <a:pt x="652" y="159"/>
                    <a:pt x="860" y="127"/>
                    <a:pt x="1024" y="52"/>
                  </a:cubicBezTo>
                  <a:cubicBezTo>
                    <a:pt x="1060" y="28"/>
                    <a:pt x="1048" y="4"/>
                    <a:pt x="1012" y="4"/>
                  </a:cubicBezTo>
                  <a:cubicBezTo>
                    <a:pt x="980" y="2"/>
                    <a:pt x="949" y="1"/>
                    <a:pt x="9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93" name="Google Shape;20693;p28"/>
            <p:cNvSpPr/>
            <p:nvPr/>
          </p:nvSpPr>
          <p:spPr>
            <a:xfrm>
              <a:off x="2369625" y="2171400"/>
              <a:ext cx="47575" cy="21175"/>
            </a:xfrm>
            <a:custGeom>
              <a:avLst/>
              <a:gdLst/>
              <a:ahLst/>
              <a:cxnLst/>
              <a:rect l="l" t="t" r="r" b="b"/>
              <a:pathLst>
                <a:path w="1903" h="847" extrusionOk="0">
                  <a:moveTo>
                    <a:pt x="1886" y="1"/>
                  </a:moveTo>
                  <a:cubicBezTo>
                    <a:pt x="1884" y="1"/>
                    <a:pt x="1882" y="2"/>
                    <a:pt x="1882" y="6"/>
                  </a:cubicBezTo>
                  <a:cubicBezTo>
                    <a:pt x="1446" y="496"/>
                    <a:pt x="860" y="787"/>
                    <a:pt x="207" y="787"/>
                  </a:cubicBezTo>
                  <a:cubicBezTo>
                    <a:pt x="147" y="787"/>
                    <a:pt x="86" y="785"/>
                    <a:pt x="24" y="780"/>
                  </a:cubicBezTo>
                  <a:cubicBezTo>
                    <a:pt x="24" y="780"/>
                    <a:pt x="1" y="815"/>
                    <a:pt x="24" y="815"/>
                  </a:cubicBezTo>
                  <a:cubicBezTo>
                    <a:pt x="136" y="836"/>
                    <a:pt x="250" y="846"/>
                    <a:pt x="363" y="846"/>
                  </a:cubicBezTo>
                  <a:cubicBezTo>
                    <a:pt x="961" y="846"/>
                    <a:pt x="1553" y="560"/>
                    <a:pt x="1894" y="29"/>
                  </a:cubicBezTo>
                  <a:cubicBezTo>
                    <a:pt x="1902" y="12"/>
                    <a:pt x="1892" y="1"/>
                    <a:pt x="1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94" name="Google Shape;20694;p28"/>
            <p:cNvSpPr/>
            <p:nvPr/>
          </p:nvSpPr>
          <p:spPr>
            <a:xfrm>
              <a:off x="2144900" y="2053950"/>
              <a:ext cx="103850" cy="137925"/>
            </a:xfrm>
            <a:custGeom>
              <a:avLst/>
              <a:gdLst/>
              <a:ahLst/>
              <a:cxnLst/>
              <a:rect l="l" t="t" r="r" b="b"/>
              <a:pathLst>
                <a:path w="4154" h="5517" extrusionOk="0">
                  <a:moveTo>
                    <a:pt x="36" y="1"/>
                  </a:moveTo>
                  <a:cubicBezTo>
                    <a:pt x="24" y="1"/>
                    <a:pt x="0" y="1"/>
                    <a:pt x="0" y="24"/>
                  </a:cubicBezTo>
                  <a:cubicBezTo>
                    <a:pt x="36" y="417"/>
                    <a:pt x="346" y="644"/>
                    <a:pt x="596" y="929"/>
                  </a:cubicBezTo>
                  <a:cubicBezTo>
                    <a:pt x="1001" y="1370"/>
                    <a:pt x="1060" y="2001"/>
                    <a:pt x="1429" y="2465"/>
                  </a:cubicBezTo>
                  <a:cubicBezTo>
                    <a:pt x="1810" y="2941"/>
                    <a:pt x="1941" y="3453"/>
                    <a:pt x="2358" y="3894"/>
                  </a:cubicBezTo>
                  <a:cubicBezTo>
                    <a:pt x="2906" y="4454"/>
                    <a:pt x="3501" y="5037"/>
                    <a:pt x="4108" y="5513"/>
                  </a:cubicBezTo>
                  <a:cubicBezTo>
                    <a:pt x="4112" y="5515"/>
                    <a:pt x="4117" y="5516"/>
                    <a:pt x="4121" y="5516"/>
                  </a:cubicBezTo>
                  <a:cubicBezTo>
                    <a:pt x="4139" y="5516"/>
                    <a:pt x="4154" y="5497"/>
                    <a:pt x="4144" y="5478"/>
                  </a:cubicBezTo>
                  <a:cubicBezTo>
                    <a:pt x="3715" y="4966"/>
                    <a:pt x="3191" y="4513"/>
                    <a:pt x="2715" y="4037"/>
                  </a:cubicBezTo>
                  <a:cubicBezTo>
                    <a:pt x="2417" y="3739"/>
                    <a:pt x="2144" y="3489"/>
                    <a:pt x="1965" y="3096"/>
                  </a:cubicBezTo>
                  <a:cubicBezTo>
                    <a:pt x="1870" y="2894"/>
                    <a:pt x="1810" y="2727"/>
                    <a:pt x="1655" y="2537"/>
                  </a:cubicBezTo>
                  <a:cubicBezTo>
                    <a:pt x="1346" y="2120"/>
                    <a:pt x="1215" y="1715"/>
                    <a:pt x="977" y="1275"/>
                  </a:cubicBezTo>
                  <a:cubicBezTo>
                    <a:pt x="715" y="798"/>
                    <a:pt x="179" y="5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95" name="Google Shape;20695;p28"/>
            <p:cNvSpPr/>
            <p:nvPr/>
          </p:nvSpPr>
          <p:spPr>
            <a:xfrm>
              <a:off x="2148500" y="2010100"/>
              <a:ext cx="142250" cy="36150"/>
            </a:xfrm>
            <a:custGeom>
              <a:avLst/>
              <a:gdLst/>
              <a:ahLst/>
              <a:cxnLst/>
              <a:rect l="l" t="t" r="r" b="b"/>
              <a:pathLst>
                <a:path w="5690" h="1446" extrusionOk="0">
                  <a:moveTo>
                    <a:pt x="3" y="1440"/>
                  </a:moveTo>
                  <a:cubicBezTo>
                    <a:pt x="1" y="1440"/>
                    <a:pt x="3" y="1445"/>
                    <a:pt x="11" y="1445"/>
                  </a:cubicBezTo>
                  <a:cubicBezTo>
                    <a:pt x="7" y="1441"/>
                    <a:pt x="5" y="1440"/>
                    <a:pt x="3" y="1440"/>
                  </a:cubicBezTo>
                  <a:close/>
                  <a:moveTo>
                    <a:pt x="5667" y="0"/>
                  </a:moveTo>
                  <a:cubicBezTo>
                    <a:pt x="5663" y="0"/>
                    <a:pt x="5659" y="1"/>
                    <a:pt x="5655" y="4"/>
                  </a:cubicBezTo>
                  <a:cubicBezTo>
                    <a:pt x="5024" y="16"/>
                    <a:pt x="4405" y="88"/>
                    <a:pt x="3786" y="135"/>
                  </a:cubicBezTo>
                  <a:cubicBezTo>
                    <a:pt x="3297" y="183"/>
                    <a:pt x="2773" y="183"/>
                    <a:pt x="2297" y="362"/>
                  </a:cubicBezTo>
                  <a:cubicBezTo>
                    <a:pt x="1821" y="552"/>
                    <a:pt x="1404" y="862"/>
                    <a:pt x="904" y="1016"/>
                  </a:cubicBezTo>
                  <a:cubicBezTo>
                    <a:pt x="559" y="1124"/>
                    <a:pt x="237" y="1136"/>
                    <a:pt x="11" y="1445"/>
                  </a:cubicBezTo>
                  <a:cubicBezTo>
                    <a:pt x="380" y="1159"/>
                    <a:pt x="892" y="1195"/>
                    <a:pt x="1309" y="1028"/>
                  </a:cubicBezTo>
                  <a:cubicBezTo>
                    <a:pt x="1666" y="874"/>
                    <a:pt x="1988" y="659"/>
                    <a:pt x="2345" y="493"/>
                  </a:cubicBezTo>
                  <a:cubicBezTo>
                    <a:pt x="3333" y="40"/>
                    <a:pt x="4595" y="207"/>
                    <a:pt x="5655" y="64"/>
                  </a:cubicBezTo>
                  <a:cubicBezTo>
                    <a:pt x="5686" y="64"/>
                    <a:pt x="5690" y="0"/>
                    <a:pt x="5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96" name="Google Shape;20696;p28"/>
            <p:cNvSpPr/>
            <p:nvPr/>
          </p:nvSpPr>
          <p:spPr>
            <a:xfrm>
              <a:off x="2215450" y="207450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0"/>
                  </a:moveTo>
                  <a:cubicBezTo>
                    <a:pt x="0" y="12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97" name="Google Shape;20697;p28"/>
            <p:cNvSpPr/>
            <p:nvPr/>
          </p:nvSpPr>
          <p:spPr>
            <a:xfrm>
              <a:off x="2214550" y="2073900"/>
              <a:ext cx="1075" cy="850"/>
            </a:xfrm>
            <a:custGeom>
              <a:avLst/>
              <a:gdLst/>
              <a:ahLst/>
              <a:cxnLst/>
              <a:rect l="l" t="t" r="r" b="b"/>
              <a:pathLst>
                <a:path w="43" h="34" extrusionOk="0">
                  <a:moveTo>
                    <a:pt x="1" y="0"/>
                  </a:moveTo>
                  <a:lnTo>
                    <a:pt x="19" y="13"/>
                  </a:lnTo>
                  <a:lnTo>
                    <a:pt x="19" y="13"/>
                  </a:lnTo>
                  <a:cubicBezTo>
                    <a:pt x="11" y="6"/>
                    <a:pt x="8" y="0"/>
                    <a:pt x="1" y="0"/>
                  </a:cubicBezTo>
                  <a:close/>
                  <a:moveTo>
                    <a:pt x="19" y="13"/>
                  </a:moveTo>
                  <a:cubicBezTo>
                    <a:pt x="23" y="16"/>
                    <a:pt x="28" y="20"/>
                    <a:pt x="36" y="24"/>
                  </a:cubicBezTo>
                  <a:lnTo>
                    <a:pt x="19" y="13"/>
                  </a:lnTo>
                  <a:close/>
                  <a:moveTo>
                    <a:pt x="36" y="24"/>
                  </a:moveTo>
                  <a:cubicBezTo>
                    <a:pt x="36" y="30"/>
                    <a:pt x="39" y="33"/>
                    <a:pt x="41" y="33"/>
                  </a:cubicBezTo>
                  <a:cubicBezTo>
                    <a:pt x="42" y="33"/>
                    <a:pt x="42" y="30"/>
                    <a:pt x="36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98" name="Google Shape;20698;p28"/>
            <p:cNvSpPr/>
            <p:nvPr/>
          </p:nvSpPr>
          <p:spPr>
            <a:xfrm>
              <a:off x="2097900" y="2034250"/>
              <a:ext cx="50775" cy="16200"/>
            </a:xfrm>
            <a:custGeom>
              <a:avLst/>
              <a:gdLst/>
              <a:ahLst/>
              <a:cxnLst/>
              <a:rect l="l" t="t" r="r" b="b"/>
              <a:pathLst>
                <a:path w="2031" h="648" extrusionOk="0">
                  <a:moveTo>
                    <a:pt x="19" y="1"/>
                  </a:moveTo>
                  <a:cubicBezTo>
                    <a:pt x="9" y="1"/>
                    <a:pt x="1" y="39"/>
                    <a:pt x="11" y="39"/>
                  </a:cubicBezTo>
                  <a:cubicBezTo>
                    <a:pt x="452" y="300"/>
                    <a:pt x="1071" y="515"/>
                    <a:pt x="1571" y="539"/>
                  </a:cubicBezTo>
                  <a:cubicBezTo>
                    <a:pt x="1584" y="539"/>
                    <a:pt x="1594" y="532"/>
                    <a:pt x="1600" y="523"/>
                  </a:cubicBezTo>
                  <a:lnTo>
                    <a:pt x="1600" y="523"/>
                  </a:lnTo>
                  <a:cubicBezTo>
                    <a:pt x="1721" y="560"/>
                    <a:pt x="1841" y="601"/>
                    <a:pt x="1964" y="646"/>
                  </a:cubicBezTo>
                  <a:cubicBezTo>
                    <a:pt x="1967" y="647"/>
                    <a:pt x="1970" y="647"/>
                    <a:pt x="1973" y="647"/>
                  </a:cubicBezTo>
                  <a:cubicBezTo>
                    <a:pt x="2005" y="647"/>
                    <a:pt x="2031" y="597"/>
                    <a:pt x="1988" y="586"/>
                  </a:cubicBezTo>
                  <a:cubicBezTo>
                    <a:pt x="2023" y="574"/>
                    <a:pt x="2023" y="527"/>
                    <a:pt x="1988" y="527"/>
                  </a:cubicBezTo>
                  <a:cubicBezTo>
                    <a:pt x="1916" y="515"/>
                    <a:pt x="1857" y="491"/>
                    <a:pt x="1785" y="479"/>
                  </a:cubicBezTo>
                  <a:cubicBezTo>
                    <a:pt x="1778" y="479"/>
                    <a:pt x="1772" y="483"/>
                    <a:pt x="1768" y="489"/>
                  </a:cubicBezTo>
                  <a:lnTo>
                    <a:pt x="1768" y="489"/>
                  </a:lnTo>
                  <a:cubicBezTo>
                    <a:pt x="1764" y="489"/>
                    <a:pt x="1761" y="489"/>
                    <a:pt x="1757" y="489"/>
                  </a:cubicBezTo>
                  <a:cubicBezTo>
                    <a:pt x="1747" y="489"/>
                    <a:pt x="1737" y="490"/>
                    <a:pt x="1726" y="491"/>
                  </a:cubicBezTo>
                  <a:cubicBezTo>
                    <a:pt x="1690" y="479"/>
                    <a:pt x="1678" y="479"/>
                    <a:pt x="1642" y="467"/>
                  </a:cubicBezTo>
                  <a:cubicBezTo>
                    <a:pt x="1593" y="449"/>
                    <a:pt x="1543" y="435"/>
                    <a:pt x="1494" y="422"/>
                  </a:cubicBezTo>
                  <a:lnTo>
                    <a:pt x="1494" y="422"/>
                  </a:lnTo>
                  <a:cubicBezTo>
                    <a:pt x="1495" y="403"/>
                    <a:pt x="1485" y="383"/>
                    <a:pt x="1464" y="372"/>
                  </a:cubicBezTo>
                  <a:cubicBezTo>
                    <a:pt x="1406" y="354"/>
                    <a:pt x="1349" y="339"/>
                    <a:pt x="1291" y="327"/>
                  </a:cubicBezTo>
                  <a:lnTo>
                    <a:pt x="1291" y="327"/>
                  </a:lnTo>
                  <a:cubicBezTo>
                    <a:pt x="1286" y="325"/>
                    <a:pt x="1281" y="323"/>
                    <a:pt x="1276" y="321"/>
                  </a:cubicBezTo>
                  <a:lnTo>
                    <a:pt x="1276" y="321"/>
                  </a:lnTo>
                  <a:cubicBezTo>
                    <a:pt x="1147" y="261"/>
                    <a:pt x="1015" y="209"/>
                    <a:pt x="868" y="170"/>
                  </a:cubicBezTo>
                  <a:cubicBezTo>
                    <a:pt x="865" y="168"/>
                    <a:pt x="862" y="168"/>
                    <a:pt x="859" y="168"/>
                  </a:cubicBezTo>
                  <a:cubicBezTo>
                    <a:pt x="829" y="168"/>
                    <a:pt x="812" y="218"/>
                    <a:pt x="845" y="229"/>
                  </a:cubicBezTo>
                  <a:cubicBezTo>
                    <a:pt x="880" y="247"/>
                    <a:pt x="916" y="264"/>
                    <a:pt x="953" y="281"/>
                  </a:cubicBezTo>
                  <a:lnTo>
                    <a:pt x="953" y="281"/>
                  </a:lnTo>
                  <a:cubicBezTo>
                    <a:pt x="933" y="279"/>
                    <a:pt x="913" y="278"/>
                    <a:pt x="892" y="277"/>
                  </a:cubicBezTo>
                  <a:cubicBezTo>
                    <a:pt x="871" y="277"/>
                    <a:pt x="859" y="291"/>
                    <a:pt x="857" y="306"/>
                  </a:cubicBezTo>
                  <a:lnTo>
                    <a:pt x="857" y="306"/>
                  </a:lnTo>
                  <a:cubicBezTo>
                    <a:pt x="573" y="211"/>
                    <a:pt x="302" y="103"/>
                    <a:pt x="23" y="3"/>
                  </a:cubicBezTo>
                  <a:cubicBezTo>
                    <a:pt x="22" y="2"/>
                    <a:pt x="20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699" name="Google Shape;20699;p28"/>
            <p:cNvSpPr/>
            <p:nvPr/>
          </p:nvSpPr>
          <p:spPr>
            <a:xfrm>
              <a:off x="2324375" y="2123275"/>
              <a:ext cx="21475" cy="7500"/>
            </a:xfrm>
            <a:custGeom>
              <a:avLst/>
              <a:gdLst/>
              <a:ahLst/>
              <a:cxnLst/>
              <a:rect l="l" t="t" r="r" b="b"/>
              <a:pathLst>
                <a:path w="859" h="300" extrusionOk="0">
                  <a:moveTo>
                    <a:pt x="46" y="1"/>
                  </a:moveTo>
                  <a:cubicBezTo>
                    <a:pt x="30" y="1"/>
                    <a:pt x="15" y="1"/>
                    <a:pt x="1" y="2"/>
                  </a:cubicBezTo>
                  <a:cubicBezTo>
                    <a:pt x="144" y="49"/>
                    <a:pt x="287" y="61"/>
                    <a:pt x="430" y="121"/>
                  </a:cubicBezTo>
                  <a:cubicBezTo>
                    <a:pt x="561" y="168"/>
                    <a:pt x="703" y="252"/>
                    <a:pt x="834" y="299"/>
                  </a:cubicBezTo>
                  <a:cubicBezTo>
                    <a:pt x="846" y="299"/>
                    <a:pt x="858" y="288"/>
                    <a:pt x="846" y="288"/>
                  </a:cubicBezTo>
                  <a:cubicBezTo>
                    <a:pt x="666" y="96"/>
                    <a:pt x="306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00" name="Google Shape;20700;p28"/>
            <p:cNvSpPr/>
            <p:nvPr/>
          </p:nvSpPr>
          <p:spPr>
            <a:xfrm>
              <a:off x="2327675" y="2124975"/>
              <a:ext cx="30000" cy="12550"/>
            </a:xfrm>
            <a:custGeom>
              <a:avLst/>
              <a:gdLst/>
              <a:ahLst/>
              <a:cxnLst/>
              <a:rect l="l" t="t" r="r" b="b"/>
              <a:pathLst>
                <a:path w="1200" h="502" extrusionOk="0">
                  <a:moveTo>
                    <a:pt x="13" y="0"/>
                  </a:moveTo>
                  <a:cubicBezTo>
                    <a:pt x="1" y="0"/>
                    <a:pt x="3" y="9"/>
                    <a:pt x="12" y="17"/>
                  </a:cubicBezTo>
                  <a:cubicBezTo>
                    <a:pt x="429" y="112"/>
                    <a:pt x="810" y="255"/>
                    <a:pt x="1167" y="493"/>
                  </a:cubicBezTo>
                  <a:cubicBezTo>
                    <a:pt x="1170" y="499"/>
                    <a:pt x="1173" y="501"/>
                    <a:pt x="1177" y="501"/>
                  </a:cubicBezTo>
                  <a:cubicBezTo>
                    <a:pt x="1188" y="501"/>
                    <a:pt x="1200" y="479"/>
                    <a:pt x="1191" y="470"/>
                  </a:cubicBezTo>
                  <a:cubicBezTo>
                    <a:pt x="845" y="220"/>
                    <a:pt x="452" y="53"/>
                    <a:pt x="36" y="5"/>
                  </a:cubicBezTo>
                  <a:cubicBezTo>
                    <a:pt x="25" y="2"/>
                    <a:pt x="18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01" name="Google Shape;20701;p28"/>
            <p:cNvSpPr/>
            <p:nvPr/>
          </p:nvSpPr>
          <p:spPr>
            <a:xfrm>
              <a:off x="2235450" y="2043525"/>
              <a:ext cx="69900" cy="40425"/>
            </a:xfrm>
            <a:custGeom>
              <a:avLst/>
              <a:gdLst/>
              <a:ahLst/>
              <a:cxnLst/>
              <a:rect l="l" t="t" r="r" b="b"/>
              <a:pathLst>
                <a:path w="2796" h="1617" extrusionOk="0">
                  <a:moveTo>
                    <a:pt x="2517" y="0"/>
                  </a:moveTo>
                  <a:cubicBezTo>
                    <a:pt x="2038" y="0"/>
                    <a:pt x="1648" y="352"/>
                    <a:pt x="1224" y="584"/>
                  </a:cubicBezTo>
                  <a:cubicBezTo>
                    <a:pt x="736" y="834"/>
                    <a:pt x="546" y="1406"/>
                    <a:pt x="10" y="1584"/>
                  </a:cubicBezTo>
                  <a:cubicBezTo>
                    <a:pt x="1" y="1594"/>
                    <a:pt x="5" y="1616"/>
                    <a:pt x="19" y="1616"/>
                  </a:cubicBezTo>
                  <a:cubicBezTo>
                    <a:pt x="23" y="1616"/>
                    <a:pt x="28" y="1614"/>
                    <a:pt x="34" y="1608"/>
                  </a:cubicBezTo>
                  <a:cubicBezTo>
                    <a:pt x="415" y="1513"/>
                    <a:pt x="641" y="1192"/>
                    <a:pt x="903" y="930"/>
                  </a:cubicBezTo>
                  <a:cubicBezTo>
                    <a:pt x="1129" y="703"/>
                    <a:pt x="1331" y="644"/>
                    <a:pt x="1605" y="477"/>
                  </a:cubicBezTo>
                  <a:cubicBezTo>
                    <a:pt x="1701" y="418"/>
                    <a:pt x="1772" y="346"/>
                    <a:pt x="1843" y="287"/>
                  </a:cubicBezTo>
                  <a:cubicBezTo>
                    <a:pt x="2079" y="108"/>
                    <a:pt x="2299" y="33"/>
                    <a:pt x="2563" y="33"/>
                  </a:cubicBezTo>
                  <a:cubicBezTo>
                    <a:pt x="2633" y="33"/>
                    <a:pt x="2707" y="39"/>
                    <a:pt x="2784" y="49"/>
                  </a:cubicBezTo>
                  <a:cubicBezTo>
                    <a:pt x="2796" y="49"/>
                    <a:pt x="2796" y="37"/>
                    <a:pt x="2784" y="37"/>
                  </a:cubicBezTo>
                  <a:cubicBezTo>
                    <a:pt x="2692" y="11"/>
                    <a:pt x="2603" y="0"/>
                    <a:pt x="25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02" name="Google Shape;20702;p28"/>
            <p:cNvSpPr/>
            <p:nvPr/>
          </p:nvSpPr>
          <p:spPr>
            <a:xfrm>
              <a:off x="2309200" y="2041975"/>
              <a:ext cx="20850" cy="2475"/>
            </a:xfrm>
            <a:custGeom>
              <a:avLst/>
              <a:gdLst/>
              <a:ahLst/>
              <a:cxnLst/>
              <a:rect l="l" t="t" r="r" b="b"/>
              <a:pathLst>
                <a:path w="834" h="99" extrusionOk="0">
                  <a:moveTo>
                    <a:pt x="822" y="0"/>
                  </a:moveTo>
                  <a:cubicBezTo>
                    <a:pt x="819" y="0"/>
                    <a:pt x="815" y="1"/>
                    <a:pt x="810" y="3"/>
                  </a:cubicBezTo>
                  <a:cubicBezTo>
                    <a:pt x="548" y="15"/>
                    <a:pt x="275" y="63"/>
                    <a:pt x="1" y="99"/>
                  </a:cubicBezTo>
                  <a:cubicBezTo>
                    <a:pt x="263" y="99"/>
                    <a:pt x="560" y="99"/>
                    <a:pt x="810" y="15"/>
                  </a:cubicBezTo>
                  <a:cubicBezTo>
                    <a:pt x="829" y="15"/>
                    <a:pt x="833" y="0"/>
                    <a:pt x="8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03" name="Google Shape;20703;p28"/>
            <p:cNvSpPr/>
            <p:nvPr/>
          </p:nvSpPr>
          <p:spPr>
            <a:xfrm>
              <a:off x="2302050" y="2043525"/>
              <a:ext cx="34525" cy="3275"/>
            </a:xfrm>
            <a:custGeom>
              <a:avLst/>
              <a:gdLst/>
              <a:ahLst/>
              <a:cxnLst/>
              <a:rect l="l" t="t" r="r" b="b"/>
              <a:pathLst>
                <a:path w="1381" h="131" extrusionOk="0">
                  <a:moveTo>
                    <a:pt x="1370" y="1"/>
                  </a:moveTo>
                  <a:cubicBezTo>
                    <a:pt x="1374" y="9"/>
                    <a:pt x="1377" y="12"/>
                    <a:pt x="1378" y="12"/>
                  </a:cubicBezTo>
                  <a:cubicBezTo>
                    <a:pt x="1381" y="12"/>
                    <a:pt x="1378" y="1"/>
                    <a:pt x="1370" y="1"/>
                  </a:cubicBezTo>
                  <a:close/>
                  <a:moveTo>
                    <a:pt x="1370" y="1"/>
                  </a:moveTo>
                  <a:lnTo>
                    <a:pt x="1370" y="1"/>
                  </a:lnTo>
                  <a:cubicBezTo>
                    <a:pt x="1078" y="53"/>
                    <a:pt x="805" y="87"/>
                    <a:pt x="528" y="87"/>
                  </a:cubicBezTo>
                  <a:cubicBezTo>
                    <a:pt x="363" y="87"/>
                    <a:pt x="197" y="75"/>
                    <a:pt x="25" y="49"/>
                  </a:cubicBezTo>
                  <a:cubicBezTo>
                    <a:pt x="13" y="49"/>
                    <a:pt x="1" y="84"/>
                    <a:pt x="25" y="84"/>
                  </a:cubicBezTo>
                  <a:cubicBezTo>
                    <a:pt x="198" y="113"/>
                    <a:pt x="381" y="130"/>
                    <a:pt x="566" y="130"/>
                  </a:cubicBezTo>
                  <a:cubicBezTo>
                    <a:pt x="839" y="130"/>
                    <a:pt x="1115" y="93"/>
                    <a:pt x="1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04" name="Google Shape;20704;p28"/>
            <p:cNvSpPr/>
            <p:nvPr/>
          </p:nvSpPr>
          <p:spPr>
            <a:xfrm>
              <a:off x="2240450" y="2046825"/>
              <a:ext cx="60750" cy="40500"/>
            </a:xfrm>
            <a:custGeom>
              <a:avLst/>
              <a:gdLst/>
              <a:ahLst/>
              <a:cxnLst/>
              <a:rect l="l" t="t" r="r" b="b"/>
              <a:pathLst>
                <a:path w="2430" h="1620" extrusionOk="0">
                  <a:moveTo>
                    <a:pt x="2213" y="1"/>
                  </a:moveTo>
                  <a:cubicBezTo>
                    <a:pt x="1888" y="1"/>
                    <a:pt x="1668" y="332"/>
                    <a:pt x="1381" y="500"/>
                  </a:cubicBezTo>
                  <a:cubicBezTo>
                    <a:pt x="858" y="762"/>
                    <a:pt x="536" y="1274"/>
                    <a:pt x="36" y="1572"/>
                  </a:cubicBezTo>
                  <a:cubicBezTo>
                    <a:pt x="0" y="1583"/>
                    <a:pt x="36" y="1619"/>
                    <a:pt x="72" y="1619"/>
                  </a:cubicBezTo>
                  <a:cubicBezTo>
                    <a:pt x="453" y="1417"/>
                    <a:pt x="691" y="1095"/>
                    <a:pt x="989" y="810"/>
                  </a:cubicBezTo>
                  <a:cubicBezTo>
                    <a:pt x="1179" y="631"/>
                    <a:pt x="1417" y="571"/>
                    <a:pt x="1632" y="417"/>
                  </a:cubicBezTo>
                  <a:cubicBezTo>
                    <a:pt x="1840" y="265"/>
                    <a:pt x="1935" y="16"/>
                    <a:pt x="2193" y="16"/>
                  </a:cubicBezTo>
                  <a:cubicBezTo>
                    <a:pt x="2259" y="16"/>
                    <a:pt x="2337" y="32"/>
                    <a:pt x="2429" y="71"/>
                  </a:cubicBezTo>
                  <a:lnTo>
                    <a:pt x="2429" y="48"/>
                  </a:lnTo>
                  <a:cubicBezTo>
                    <a:pt x="2352" y="15"/>
                    <a:pt x="2280" y="1"/>
                    <a:pt x="2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05" name="Google Shape;20705;p28"/>
            <p:cNvSpPr/>
            <p:nvPr/>
          </p:nvSpPr>
          <p:spPr>
            <a:xfrm>
              <a:off x="2244350" y="2073300"/>
              <a:ext cx="17350" cy="14075"/>
            </a:xfrm>
            <a:custGeom>
              <a:avLst/>
              <a:gdLst/>
              <a:ahLst/>
              <a:cxnLst/>
              <a:rect l="l" t="t" r="r" b="b"/>
              <a:pathLst>
                <a:path w="694" h="563" extrusionOk="0">
                  <a:moveTo>
                    <a:pt x="678" y="1"/>
                  </a:moveTo>
                  <a:cubicBezTo>
                    <a:pt x="475" y="203"/>
                    <a:pt x="249" y="358"/>
                    <a:pt x="11" y="524"/>
                  </a:cubicBezTo>
                  <a:cubicBezTo>
                    <a:pt x="1" y="535"/>
                    <a:pt x="8" y="563"/>
                    <a:pt x="26" y="563"/>
                  </a:cubicBezTo>
                  <a:cubicBezTo>
                    <a:pt x="28" y="563"/>
                    <a:pt x="32" y="562"/>
                    <a:pt x="35" y="560"/>
                  </a:cubicBezTo>
                  <a:cubicBezTo>
                    <a:pt x="273" y="405"/>
                    <a:pt x="511" y="227"/>
                    <a:pt x="678" y="12"/>
                  </a:cubicBezTo>
                  <a:cubicBezTo>
                    <a:pt x="683" y="15"/>
                    <a:pt x="685" y="16"/>
                    <a:pt x="687" y="16"/>
                  </a:cubicBezTo>
                  <a:cubicBezTo>
                    <a:pt x="693" y="16"/>
                    <a:pt x="678" y="1"/>
                    <a:pt x="6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06" name="Google Shape;20706;p28"/>
            <p:cNvSpPr/>
            <p:nvPr/>
          </p:nvSpPr>
          <p:spPr>
            <a:xfrm>
              <a:off x="2249075" y="2076600"/>
              <a:ext cx="15300" cy="11300"/>
            </a:xfrm>
            <a:custGeom>
              <a:avLst/>
              <a:gdLst/>
              <a:ahLst/>
              <a:cxnLst/>
              <a:rect l="l" t="t" r="r" b="b"/>
              <a:pathLst>
                <a:path w="612" h="452" extrusionOk="0">
                  <a:moveTo>
                    <a:pt x="601" y="1"/>
                  </a:moveTo>
                  <a:cubicBezTo>
                    <a:pt x="599" y="1"/>
                    <a:pt x="596" y="3"/>
                    <a:pt x="596" y="11"/>
                  </a:cubicBezTo>
                  <a:cubicBezTo>
                    <a:pt x="612" y="11"/>
                    <a:pt x="607" y="1"/>
                    <a:pt x="601" y="1"/>
                  </a:cubicBezTo>
                  <a:close/>
                  <a:moveTo>
                    <a:pt x="596" y="11"/>
                  </a:moveTo>
                  <a:cubicBezTo>
                    <a:pt x="405" y="154"/>
                    <a:pt x="227" y="285"/>
                    <a:pt x="24" y="428"/>
                  </a:cubicBezTo>
                  <a:cubicBezTo>
                    <a:pt x="1" y="440"/>
                    <a:pt x="24" y="452"/>
                    <a:pt x="36" y="452"/>
                  </a:cubicBezTo>
                  <a:cubicBezTo>
                    <a:pt x="239" y="333"/>
                    <a:pt x="453" y="190"/>
                    <a:pt x="596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07" name="Google Shape;20707;p28"/>
            <p:cNvSpPr/>
            <p:nvPr/>
          </p:nvSpPr>
          <p:spPr>
            <a:xfrm>
              <a:off x="2253625" y="2078575"/>
              <a:ext cx="16025" cy="11325"/>
            </a:xfrm>
            <a:custGeom>
              <a:avLst/>
              <a:gdLst/>
              <a:ahLst/>
              <a:cxnLst/>
              <a:rect l="l" t="t" r="r" b="b"/>
              <a:pathLst>
                <a:path w="641" h="453" extrusionOk="0">
                  <a:moveTo>
                    <a:pt x="634" y="1"/>
                  </a:moveTo>
                  <a:cubicBezTo>
                    <a:pt x="632" y="1"/>
                    <a:pt x="631" y="2"/>
                    <a:pt x="628" y="4"/>
                  </a:cubicBezTo>
                  <a:cubicBezTo>
                    <a:pt x="414" y="135"/>
                    <a:pt x="212" y="266"/>
                    <a:pt x="9" y="421"/>
                  </a:cubicBezTo>
                  <a:cubicBezTo>
                    <a:pt x="0" y="430"/>
                    <a:pt x="5" y="452"/>
                    <a:pt x="18" y="452"/>
                  </a:cubicBezTo>
                  <a:cubicBezTo>
                    <a:pt x="22" y="452"/>
                    <a:pt x="27" y="450"/>
                    <a:pt x="33" y="444"/>
                  </a:cubicBezTo>
                  <a:cubicBezTo>
                    <a:pt x="235" y="325"/>
                    <a:pt x="450" y="182"/>
                    <a:pt x="640" y="28"/>
                  </a:cubicBezTo>
                  <a:cubicBezTo>
                    <a:pt x="640" y="18"/>
                    <a:pt x="640" y="1"/>
                    <a:pt x="6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08" name="Google Shape;20708;p28"/>
            <p:cNvSpPr/>
            <p:nvPr/>
          </p:nvSpPr>
          <p:spPr>
            <a:xfrm>
              <a:off x="2257425" y="2082225"/>
              <a:ext cx="13100" cy="8075"/>
            </a:xfrm>
            <a:custGeom>
              <a:avLst/>
              <a:gdLst/>
              <a:ahLst/>
              <a:cxnLst/>
              <a:rect l="l" t="t" r="r" b="b"/>
              <a:pathLst>
                <a:path w="524" h="323" extrusionOk="0">
                  <a:moveTo>
                    <a:pt x="488" y="1"/>
                  </a:moveTo>
                  <a:cubicBezTo>
                    <a:pt x="345" y="144"/>
                    <a:pt x="179" y="203"/>
                    <a:pt x="12" y="286"/>
                  </a:cubicBezTo>
                  <a:cubicBezTo>
                    <a:pt x="0" y="286"/>
                    <a:pt x="12" y="322"/>
                    <a:pt x="24" y="322"/>
                  </a:cubicBezTo>
                  <a:cubicBezTo>
                    <a:pt x="214" y="298"/>
                    <a:pt x="381" y="167"/>
                    <a:pt x="512" y="36"/>
                  </a:cubicBezTo>
                  <a:cubicBezTo>
                    <a:pt x="524" y="25"/>
                    <a:pt x="500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09" name="Google Shape;20709;p28"/>
            <p:cNvSpPr/>
            <p:nvPr/>
          </p:nvSpPr>
          <p:spPr>
            <a:xfrm>
              <a:off x="2150550" y="2055625"/>
              <a:ext cx="12825" cy="19775"/>
            </a:xfrm>
            <a:custGeom>
              <a:avLst/>
              <a:gdLst/>
              <a:ahLst/>
              <a:cxnLst/>
              <a:rect l="l" t="t" r="r" b="b"/>
              <a:pathLst>
                <a:path w="513" h="791" extrusionOk="0">
                  <a:moveTo>
                    <a:pt x="17" y="0"/>
                  </a:moveTo>
                  <a:cubicBezTo>
                    <a:pt x="8" y="0"/>
                    <a:pt x="1" y="6"/>
                    <a:pt x="1" y="17"/>
                  </a:cubicBezTo>
                  <a:cubicBezTo>
                    <a:pt x="13" y="327"/>
                    <a:pt x="370" y="505"/>
                    <a:pt x="489" y="791"/>
                  </a:cubicBezTo>
                  <a:lnTo>
                    <a:pt x="513" y="791"/>
                  </a:lnTo>
                  <a:cubicBezTo>
                    <a:pt x="477" y="469"/>
                    <a:pt x="72" y="338"/>
                    <a:pt x="48" y="29"/>
                  </a:cubicBezTo>
                  <a:cubicBezTo>
                    <a:pt x="42" y="9"/>
                    <a:pt x="28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10" name="Google Shape;20710;p28"/>
            <p:cNvSpPr/>
            <p:nvPr/>
          </p:nvSpPr>
          <p:spPr>
            <a:xfrm>
              <a:off x="2163800" y="2074950"/>
              <a:ext cx="59925" cy="95825"/>
            </a:xfrm>
            <a:custGeom>
              <a:avLst/>
              <a:gdLst/>
              <a:ahLst/>
              <a:cxnLst/>
              <a:rect l="l" t="t" r="r" b="b"/>
              <a:pathLst>
                <a:path w="2397" h="3833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233" y="339"/>
                    <a:pt x="352" y="697"/>
                    <a:pt x="530" y="1030"/>
                  </a:cubicBezTo>
                  <a:cubicBezTo>
                    <a:pt x="709" y="1339"/>
                    <a:pt x="947" y="1590"/>
                    <a:pt x="1114" y="1923"/>
                  </a:cubicBezTo>
                  <a:cubicBezTo>
                    <a:pt x="1471" y="2590"/>
                    <a:pt x="1864" y="3256"/>
                    <a:pt x="2376" y="3828"/>
                  </a:cubicBezTo>
                  <a:cubicBezTo>
                    <a:pt x="2379" y="3831"/>
                    <a:pt x="2382" y="3833"/>
                    <a:pt x="2385" y="3833"/>
                  </a:cubicBezTo>
                  <a:cubicBezTo>
                    <a:pt x="2392" y="3833"/>
                    <a:pt x="2396" y="3822"/>
                    <a:pt x="2388" y="3804"/>
                  </a:cubicBezTo>
                  <a:cubicBezTo>
                    <a:pt x="1923" y="3149"/>
                    <a:pt x="1471" y="2518"/>
                    <a:pt x="1090" y="1804"/>
                  </a:cubicBezTo>
                  <a:cubicBezTo>
                    <a:pt x="911" y="1459"/>
                    <a:pt x="673" y="1173"/>
                    <a:pt x="495" y="851"/>
                  </a:cubicBezTo>
                  <a:cubicBezTo>
                    <a:pt x="328" y="554"/>
                    <a:pt x="233" y="268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11" name="Google Shape;20711;p28"/>
            <p:cNvSpPr/>
            <p:nvPr/>
          </p:nvSpPr>
          <p:spPr>
            <a:xfrm>
              <a:off x="2103225" y="2052175"/>
              <a:ext cx="34850" cy="63900"/>
            </a:xfrm>
            <a:custGeom>
              <a:avLst/>
              <a:gdLst/>
              <a:ahLst/>
              <a:cxnLst/>
              <a:rect l="l" t="t" r="r" b="b"/>
              <a:pathLst>
                <a:path w="1394" h="2556" extrusionOk="0">
                  <a:moveTo>
                    <a:pt x="1394" y="0"/>
                  </a:moveTo>
                  <a:lnTo>
                    <a:pt x="1394" y="0"/>
                  </a:lnTo>
                  <a:cubicBezTo>
                    <a:pt x="453" y="369"/>
                    <a:pt x="1" y="1619"/>
                    <a:pt x="334" y="2548"/>
                  </a:cubicBezTo>
                  <a:cubicBezTo>
                    <a:pt x="334" y="2553"/>
                    <a:pt x="338" y="2556"/>
                    <a:pt x="343" y="2556"/>
                  </a:cubicBezTo>
                  <a:cubicBezTo>
                    <a:pt x="350" y="2556"/>
                    <a:pt x="358" y="2550"/>
                    <a:pt x="358" y="2536"/>
                  </a:cubicBezTo>
                  <a:cubicBezTo>
                    <a:pt x="84" y="1584"/>
                    <a:pt x="477" y="488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12" name="Google Shape;20712;p28"/>
            <p:cNvSpPr/>
            <p:nvPr/>
          </p:nvSpPr>
          <p:spPr>
            <a:xfrm>
              <a:off x="2112150" y="2117875"/>
              <a:ext cx="126150" cy="83200"/>
            </a:xfrm>
            <a:custGeom>
              <a:avLst/>
              <a:gdLst/>
              <a:ahLst/>
              <a:cxnLst/>
              <a:rect l="l" t="t" r="r" b="b"/>
              <a:pathLst>
                <a:path w="5046" h="3328" extrusionOk="0">
                  <a:moveTo>
                    <a:pt x="53" y="1"/>
                  </a:moveTo>
                  <a:cubicBezTo>
                    <a:pt x="48" y="1"/>
                    <a:pt x="42" y="9"/>
                    <a:pt x="36" y="27"/>
                  </a:cubicBezTo>
                  <a:cubicBezTo>
                    <a:pt x="1" y="718"/>
                    <a:pt x="1001" y="1420"/>
                    <a:pt x="1525" y="1766"/>
                  </a:cubicBezTo>
                  <a:cubicBezTo>
                    <a:pt x="2561" y="2444"/>
                    <a:pt x="3858" y="2861"/>
                    <a:pt x="5001" y="3325"/>
                  </a:cubicBezTo>
                  <a:cubicBezTo>
                    <a:pt x="5006" y="3327"/>
                    <a:pt x="5011" y="3328"/>
                    <a:pt x="5015" y="3328"/>
                  </a:cubicBezTo>
                  <a:cubicBezTo>
                    <a:pt x="5040" y="3328"/>
                    <a:pt x="5046" y="3302"/>
                    <a:pt x="5025" y="3302"/>
                  </a:cubicBezTo>
                  <a:cubicBezTo>
                    <a:pt x="4108" y="2897"/>
                    <a:pt x="3180" y="2540"/>
                    <a:pt x="2287" y="2123"/>
                  </a:cubicBezTo>
                  <a:cubicBezTo>
                    <a:pt x="1834" y="1908"/>
                    <a:pt x="1430" y="1670"/>
                    <a:pt x="1060" y="1361"/>
                  </a:cubicBezTo>
                  <a:cubicBezTo>
                    <a:pt x="691" y="1039"/>
                    <a:pt x="60" y="539"/>
                    <a:pt x="60" y="27"/>
                  </a:cubicBezTo>
                  <a:cubicBezTo>
                    <a:pt x="60" y="9"/>
                    <a:pt x="57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13" name="Google Shape;20713;p28"/>
            <p:cNvSpPr/>
            <p:nvPr/>
          </p:nvSpPr>
          <p:spPr>
            <a:xfrm>
              <a:off x="2138350" y="1995200"/>
              <a:ext cx="19575" cy="44675"/>
            </a:xfrm>
            <a:custGeom>
              <a:avLst/>
              <a:gdLst/>
              <a:ahLst/>
              <a:cxnLst/>
              <a:rect l="l" t="t" r="r" b="b"/>
              <a:pathLst>
                <a:path w="783" h="1787" extrusionOk="0">
                  <a:moveTo>
                    <a:pt x="768" y="0"/>
                  </a:moveTo>
                  <a:cubicBezTo>
                    <a:pt x="764" y="0"/>
                    <a:pt x="758" y="2"/>
                    <a:pt x="751" y="5"/>
                  </a:cubicBezTo>
                  <a:cubicBezTo>
                    <a:pt x="251" y="422"/>
                    <a:pt x="1" y="1136"/>
                    <a:pt x="108" y="1767"/>
                  </a:cubicBezTo>
                  <a:cubicBezTo>
                    <a:pt x="108" y="1781"/>
                    <a:pt x="116" y="1787"/>
                    <a:pt x="123" y="1787"/>
                  </a:cubicBezTo>
                  <a:cubicBezTo>
                    <a:pt x="127" y="1787"/>
                    <a:pt x="131" y="1784"/>
                    <a:pt x="131" y="1779"/>
                  </a:cubicBezTo>
                  <a:cubicBezTo>
                    <a:pt x="72" y="1077"/>
                    <a:pt x="298" y="529"/>
                    <a:pt x="774" y="17"/>
                  </a:cubicBezTo>
                  <a:cubicBezTo>
                    <a:pt x="783" y="9"/>
                    <a:pt x="779" y="0"/>
                    <a:pt x="7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14" name="Google Shape;20714;p28"/>
            <p:cNvSpPr/>
            <p:nvPr/>
          </p:nvSpPr>
          <p:spPr>
            <a:xfrm>
              <a:off x="2161950" y="1968475"/>
              <a:ext cx="79700" cy="22050"/>
            </a:xfrm>
            <a:custGeom>
              <a:avLst/>
              <a:gdLst/>
              <a:ahLst/>
              <a:cxnLst/>
              <a:rect l="l" t="t" r="r" b="b"/>
              <a:pathLst>
                <a:path w="3188" h="882" extrusionOk="0">
                  <a:moveTo>
                    <a:pt x="1095" y="199"/>
                  </a:moveTo>
                  <a:lnTo>
                    <a:pt x="1095" y="199"/>
                  </a:lnTo>
                  <a:cubicBezTo>
                    <a:pt x="1092" y="200"/>
                    <a:pt x="1088" y="201"/>
                    <a:pt x="1084" y="202"/>
                  </a:cubicBezTo>
                  <a:lnTo>
                    <a:pt x="1084" y="202"/>
                  </a:lnTo>
                  <a:cubicBezTo>
                    <a:pt x="1088" y="201"/>
                    <a:pt x="1092" y="200"/>
                    <a:pt x="1095" y="199"/>
                  </a:cubicBezTo>
                  <a:close/>
                  <a:moveTo>
                    <a:pt x="2163" y="1"/>
                  </a:moveTo>
                  <a:cubicBezTo>
                    <a:pt x="1921" y="1"/>
                    <a:pt x="1677" y="34"/>
                    <a:pt x="1438" y="98"/>
                  </a:cubicBezTo>
                  <a:cubicBezTo>
                    <a:pt x="1326" y="129"/>
                    <a:pt x="1211" y="162"/>
                    <a:pt x="1095" y="199"/>
                  </a:cubicBezTo>
                  <a:lnTo>
                    <a:pt x="1095" y="199"/>
                  </a:lnTo>
                  <a:cubicBezTo>
                    <a:pt x="1410" y="99"/>
                    <a:pt x="1747" y="50"/>
                    <a:pt x="2079" y="50"/>
                  </a:cubicBezTo>
                  <a:cubicBezTo>
                    <a:pt x="2461" y="50"/>
                    <a:pt x="2837" y="115"/>
                    <a:pt x="3164" y="241"/>
                  </a:cubicBezTo>
                  <a:cubicBezTo>
                    <a:pt x="3176" y="241"/>
                    <a:pt x="3188" y="217"/>
                    <a:pt x="3176" y="217"/>
                  </a:cubicBezTo>
                  <a:cubicBezTo>
                    <a:pt x="2853" y="70"/>
                    <a:pt x="2510" y="1"/>
                    <a:pt x="2163" y="1"/>
                  </a:cubicBezTo>
                  <a:close/>
                  <a:moveTo>
                    <a:pt x="1084" y="202"/>
                  </a:moveTo>
                  <a:cubicBezTo>
                    <a:pt x="672" y="334"/>
                    <a:pt x="258" y="518"/>
                    <a:pt x="9" y="860"/>
                  </a:cubicBezTo>
                  <a:cubicBezTo>
                    <a:pt x="1" y="868"/>
                    <a:pt x="10" y="882"/>
                    <a:pt x="16" y="882"/>
                  </a:cubicBezTo>
                  <a:cubicBezTo>
                    <a:pt x="19" y="882"/>
                    <a:pt x="21" y="879"/>
                    <a:pt x="21" y="872"/>
                  </a:cubicBezTo>
                  <a:cubicBezTo>
                    <a:pt x="296" y="557"/>
                    <a:pt x="671" y="335"/>
                    <a:pt x="1084" y="2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15" name="Google Shape;20715;p28"/>
            <p:cNvSpPr/>
            <p:nvPr/>
          </p:nvSpPr>
          <p:spPr>
            <a:xfrm>
              <a:off x="2201475" y="2049500"/>
              <a:ext cx="35725" cy="19550"/>
            </a:xfrm>
            <a:custGeom>
              <a:avLst/>
              <a:gdLst/>
              <a:ahLst/>
              <a:cxnLst/>
              <a:rect l="l" t="t" r="r" b="b"/>
              <a:pathLst>
                <a:path w="1429" h="782" extrusionOk="0">
                  <a:moveTo>
                    <a:pt x="1416" y="0"/>
                  </a:moveTo>
                  <a:cubicBezTo>
                    <a:pt x="1190" y="36"/>
                    <a:pt x="1000" y="167"/>
                    <a:pt x="821" y="286"/>
                  </a:cubicBezTo>
                  <a:cubicBezTo>
                    <a:pt x="559" y="464"/>
                    <a:pt x="309" y="643"/>
                    <a:pt x="12" y="750"/>
                  </a:cubicBezTo>
                  <a:cubicBezTo>
                    <a:pt x="2" y="759"/>
                    <a:pt x="0" y="782"/>
                    <a:pt x="5" y="782"/>
                  </a:cubicBezTo>
                  <a:cubicBezTo>
                    <a:pt x="6" y="782"/>
                    <a:pt x="9" y="780"/>
                    <a:pt x="12" y="774"/>
                  </a:cubicBezTo>
                  <a:cubicBezTo>
                    <a:pt x="535" y="655"/>
                    <a:pt x="928" y="202"/>
                    <a:pt x="1416" y="12"/>
                  </a:cubicBezTo>
                  <a:cubicBezTo>
                    <a:pt x="1428" y="12"/>
                    <a:pt x="1428" y="0"/>
                    <a:pt x="14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16" name="Google Shape;20716;p28"/>
            <p:cNvSpPr/>
            <p:nvPr/>
          </p:nvSpPr>
          <p:spPr>
            <a:xfrm>
              <a:off x="2240750" y="2027675"/>
              <a:ext cx="47350" cy="20950"/>
            </a:xfrm>
            <a:custGeom>
              <a:avLst/>
              <a:gdLst/>
              <a:ahLst/>
              <a:cxnLst/>
              <a:rect l="l" t="t" r="r" b="b"/>
              <a:pathLst>
                <a:path w="1894" h="838" extrusionOk="0">
                  <a:moveTo>
                    <a:pt x="1682" y="0"/>
                  </a:moveTo>
                  <a:cubicBezTo>
                    <a:pt x="1524" y="0"/>
                    <a:pt x="1375" y="71"/>
                    <a:pt x="1215" y="147"/>
                  </a:cubicBezTo>
                  <a:cubicBezTo>
                    <a:pt x="810" y="349"/>
                    <a:pt x="393" y="575"/>
                    <a:pt x="12" y="814"/>
                  </a:cubicBezTo>
                  <a:cubicBezTo>
                    <a:pt x="0" y="814"/>
                    <a:pt x="0" y="837"/>
                    <a:pt x="12" y="837"/>
                  </a:cubicBezTo>
                  <a:cubicBezTo>
                    <a:pt x="274" y="718"/>
                    <a:pt x="524" y="563"/>
                    <a:pt x="798" y="433"/>
                  </a:cubicBezTo>
                  <a:cubicBezTo>
                    <a:pt x="1075" y="278"/>
                    <a:pt x="1397" y="44"/>
                    <a:pt x="1725" y="44"/>
                  </a:cubicBezTo>
                  <a:cubicBezTo>
                    <a:pt x="1777" y="44"/>
                    <a:pt x="1829" y="50"/>
                    <a:pt x="1881" y="63"/>
                  </a:cubicBezTo>
                  <a:cubicBezTo>
                    <a:pt x="1893" y="63"/>
                    <a:pt x="1893" y="40"/>
                    <a:pt x="1881" y="40"/>
                  </a:cubicBezTo>
                  <a:cubicBezTo>
                    <a:pt x="1813" y="12"/>
                    <a:pt x="1747" y="0"/>
                    <a:pt x="16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17" name="Google Shape;20717;p28"/>
            <p:cNvSpPr/>
            <p:nvPr/>
          </p:nvSpPr>
          <p:spPr>
            <a:xfrm>
              <a:off x="2207100" y="2051500"/>
              <a:ext cx="36950" cy="19750"/>
            </a:xfrm>
            <a:custGeom>
              <a:avLst/>
              <a:gdLst/>
              <a:ahLst/>
              <a:cxnLst/>
              <a:rect l="l" t="t" r="r" b="b"/>
              <a:pathLst>
                <a:path w="1478" h="790" extrusionOk="0">
                  <a:moveTo>
                    <a:pt x="1401" y="1"/>
                  </a:moveTo>
                  <a:cubicBezTo>
                    <a:pt x="862" y="1"/>
                    <a:pt x="459" y="560"/>
                    <a:pt x="1" y="777"/>
                  </a:cubicBezTo>
                  <a:cubicBezTo>
                    <a:pt x="1" y="777"/>
                    <a:pt x="1" y="789"/>
                    <a:pt x="13" y="789"/>
                  </a:cubicBezTo>
                  <a:cubicBezTo>
                    <a:pt x="549" y="611"/>
                    <a:pt x="870" y="75"/>
                    <a:pt x="1465" y="15"/>
                  </a:cubicBezTo>
                  <a:cubicBezTo>
                    <a:pt x="1477" y="15"/>
                    <a:pt x="1477" y="3"/>
                    <a:pt x="1465" y="3"/>
                  </a:cubicBezTo>
                  <a:cubicBezTo>
                    <a:pt x="1443" y="2"/>
                    <a:pt x="1422" y="1"/>
                    <a:pt x="1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18" name="Google Shape;20718;p28"/>
            <p:cNvSpPr/>
            <p:nvPr/>
          </p:nvSpPr>
          <p:spPr>
            <a:xfrm>
              <a:off x="2248775" y="2039075"/>
              <a:ext cx="17300" cy="8350"/>
            </a:xfrm>
            <a:custGeom>
              <a:avLst/>
              <a:gdLst/>
              <a:ahLst/>
              <a:cxnLst/>
              <a:rect l="l" t="t" r="r" b="b"/>
              <a:pathLst>
                <a:path w="692" h="334" extrusionOk="0">
                  <a:moveTo>
                    <a:pt x="667" y="0"/>
                  </a:moveTo>
                  <a:cubicBezTo>
                    <a:pt x="417" y="84"/>
                    <a:pt x="203" y="203"/>
                    <a:pt x="1" y="334"/>
                  </a:cubicBezTo>
                  <a:lnTo>
                    <a:pt x="667" y="12"/>
                  </a:lnTo>
                  <a:cubicBezTo>
                    <a:pt x="691" y="12"/>
                    <a:pt x="667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19" name="Google Shape;20719;p28"/>
            <p:cNvSpPr/>
            <p:nvPr/>
          </p:nvSpPr>
          <p:spPr>
            <a:xfrm>
              <a:off x="2154725" y="2035500"/>
              <a:ext cx="26225" cy="15200"/>
            </a:xfrm>
            <a:custGeom>
              <a:avLst/>
              <a:gdLst/>
              <a:ahLst/>
              <a:cxnLst/>
              <a:rect l="l" t="t" r="r" b="b"/>
              <a:pathLst>
                <a:path w="1049" h="608" extrusionOk="0">
                  <a:moveTo>
                    <a:pt x="1036" y="0"/>
                  </a:moveTo>
                  <a:cubicBezTo>
                    <a:pt x="727" y="262"/>
                    <a:pt x="143" y="167"/>
                    <a:pt x="0" y="608"/>
                  </a:cubicBezTo>
                  <a:cubicBezTo>
                    <a:pt x="108" y="477"/>
                    <a:pt x="191" y="370"/>
                    <a:pt x="346" y="310"/>
                  </a:cubicBezTo>
                  <a:cubicBezTo>
                    <a:pt x="429" y="262"/>
                    <a:pt x="536" y="250"/>
                    <a:pt x="643" y="239"/>
                  </a:cubicBezTo>
                  <a:cubicBezTo>
                    <a:pt x="798" y="191"/>
                    <a:pt x="953" y="143"/>
                    <a:pt x="1048" y="12"/>
                  </a:cubicBezTo>
                  <a:cubicBezTo>
                    <a:pt x="1048" y="0"/>
                    <a:pt x="1036" y="0"/>
                    <a:pt x="10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20" name="Google Shape;20720;p28"/>
            <p:cNvSpPr/>
            <p:nvPr/>
          </p:nvSpPr>
          <p:spPr>
            <a:xfrm>
              <a:off x="2225275" y="2087875"/>
              <a:ext cx="29700" cy="60575"/>
            </a:xfrm>
            <a:custGeom>
              <a:avLst/>
              <a:gdLst/>
              <a:ahLst/>
              <a:cxnLst/>
              <a:rect l="l" t="t" r="r" b="b"/>
              <a:pathLst>
                <a:path w="1188" h="2423" extrusionOk="0">
                  <a:moveTo>
                    <a:pt x="0" y="1"/>
                  </a:moveTo>
                  <a:lnTo>
                    <a:pt x="0" y="1"/>
                  </a:lnTo>
                  <a:cubicBezTo>
                    <a:pt x="155" y="275"/>
                    <a:pt x="203" y="513"/>
                    <a:pt x="214" y="822"/>
                  </a:cubicBezTo>
                  <a:cubicBezTo>
                    <a:pt x="214" y="965"/>
                    <a:pt x="214" y="1108"/>
                    <a:pt x="286" y="1227"/>
                  </a:cubicBezTo>
                  <a:cubicBezTo>
                    <a:pt x="393" y="1406"/>
                    <a:pt x="584" y="1525"/>
                    <a:pt x="703" y="1680"/>
                  </a:cubicBezTo>
                  <a:cubicBezTo>
                    <a:pt x="869" y="1918"/>
                    <a:pt x="1000" y="2180"/>
                    <a:pt x="1167" y="2418"/>
                  </a:cubicBezTo>
                  <a:cubicBezTo>
                    <a:pt x="1170" y="2421"/>
                    <a:pt x="1173" y="2423"/>
                    <a:pt x="1176" y="2423"/>
                  </a:cubicBezTo>
                  <a:cubicBezTo>
                    <a:pt x="1184" y="2423"/>
                    <a:pt x="1188" y="2412"/>
                    <a:pt x="1179" y="2394"/>
                  </a:cubicBezTo>
                  <a:cubicBezTo>
                    <a:pt x="1048" y="2144"/>
                    <a:pt x="893" y="1894"/>
                    <a:pt x="738" y="1656"/>
                  </a:cubicBezTo>
                  <a:cubicBezTo>
                    <a:pt x="548" y="1406"/>
                    <a:pt x="298" y="1263"/>
                    <a:pt x="238" y="930"/>
                  </a:cubicBezTo>
                  <a:cubicBezTo>
                    <a:pt x="203" y="584"/>
                    <a:pt x="274" y="29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21" name="Google Shape;20721;p28"/>
            <p:cNvSpPr/>
            <p:nvPr/>
          </p:nvSpPr>
          <p:spPr>
            <a:xfrm>
              <a:off x="2230925" y="2087950"/>
              <a:ext cx="8650" cy="33900"/>
            </a:xfrm>
            <a:custGeom>
              <a:avLst/>
              <a:gdLst/>
              <a:ahLst/>
              <a:cxnLst/>
              <a:rect l="l" t="t" r="r" b="b"/>
              <a:pathLst>
                <a:path w="346" h="1356" extrusionOk="0">
                  <a:moveTo>
                    <a:pt x="8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48" y="188"/>
                    <a:pt x="119" y="367"/>
                    <a:pt x="131" y="546"/>
                  </a:cubicBezTo>
                  <a:cubicBezTo>
                    <a:pt x="155" y="700"/>
                    <a:pt x="108" y="831"/>
                    <a:pt x="108" y="986"/>
                  </a:cubicBezTo>
                  <a:cubicBezTo>
                    <a:pt x="108" y="1129"/>
                    <a:pt x="143" y="1296"/>
                    <a:pt x="310" y="1355"/>
                  </a:cubicBezTo>
                  <a:cubicBezTo>
                    <a:pt x="322" y="1355"/>
                    <a:pt x="346" y="1343"/>
                    <a:pt x="322" y="1320"/>
                  </a:cubicBezTo>
                  <a:cubicBezTo>
                    <a:pt x="84" y="1105"/>
                    <a:pt x="215" y="831"/>
                    <a:pt x="191" y="546"/>
                  </a:cubicBezTo>
                  <a:cubicBezTo>
                    <a:pt x="179" y="355"/>
                    <a:pt x="108" y="177"/>
                    <a:pt x="24" y="10"/>
                  </a:cubicBezTo>
                  <a:cubicBezTo>
                    <a:pt x="18" y="4"/>
                    <a:pt x="12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22" name="Google Shape;20722;p28"/>
            <p:cNvSpPr/>
            <p:nvPr/>
          </p:nvSpPr>
          <p:spPr>
            <a:xfrm>
              <a:off x="2238375" y="2121525"/>
              <a:ext cx="18975" cy="28725"/>
            </a:xfrm>
            <a:custGeom>
              <a:avLst/>
              <a:gdLst/>
              <a:ahLst/>
              <a:cxnLst/>
              <a:rect l="l" t="t" r="r" b="b"/>
              <a:pathLst>
                <a:path w="759" h="1149" extrusionOk="0">
                  <a:moveTo>
                    <a:pt x="0" y="0"/>
                  </a:moveTo>
                  <a:cubicBezTo>
                    <a:pt x="155" y="179"/>
                    <a:pt x="298" y="369"/>
                    <a:pt x="429" y="560"/>
                  </a:cubicBezTo>
                  <a:cubicBezTo>
                    <a:pt x="548" y="739"/>
                    <a:pt x="619" y="953"/>
                    <a:pt x="726" y="1143"/>
                  </a:cubicBezTo>
                  <a:cubicBezTo>
                    <a:pt x="726" y="1147"/>
                    <a:pt x="729" y="1148"/>
                    <a:pt x="733" y="1148"/>
                  </a:cubicBezTo>
                  <a:cubicBezTo>
                    <a:pt x="743" y="1148"/>
                    <a:pt x="759" y="1140"/>
                    <a:pt x="750" y="1131"/>
                  </a:cubicBezTo>
                  <a:cubicBezTo>
                    <a:pt x="619" y="715"/>
                    <a:pt x="310" y="29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23" name="Google Shape;20723;p28"/>
            <p:cNvSpPr/>
            <p:nvPr/>
          </p:nvSpPr>
          <p:spPr>
            <a:xfrm>
              <a:off x="2254425" y="2146825"/>
              <a:ext cx="40825" cy="49725"/>
            </a:xfrm>
            <a:custGeom>
              <a:avLst/>
              <a:gdLst/>
              <a:ahLst/>
              <a:cxnLst/>
              <a:rect l="l" t="t" r="r" b="b"/>
              <a:pathLst>
                <a:path w="1633" h="1989" extrusionOk="0">
                  <a:moveTo>
                    <a:pt x="1" y="0"/>
                  </a:moveTo>
                  <a:cubicBezTo>
                    <a:pt x="84" y="179"/>
                    <a:pt x="168" y="381"/>
                    <a:pt x="275" y="548"/>
                  </a:cubicBezTo>
                  <a:cubicBezTo>
                    <a:pt x="418" y="750"/>
                    <a:pt x="668" y="810"/>
                    <a:pt x="822" y="1036"/>
                  </a:cubicBezTo>
                  <a:cubicBezTo>
                    <a:pt x="1084" y="1405"/>
                    <a:pt x="1203" y="1751"/>
                    <a:pt x="1620" y="1989"/>
                  </a:cubicBezTo>
                  <a:cubicBezTo>
                    <a:pt x="1632" y="1989"/>
                    <a:pt x="1632" y="1977"/>
                    <a:pt x="1632" y="1977"/>
                  </a:cubicBezTo>
                  <a:cubicBezTo>
                    <a:pt x="1430" y="1810"/>
                    <a:pt x="1251" y="1643"/>
                    <a:pt x="1084" y="1441"/>
                  </a:cubicBezTo>
                  <a:cubicBezTo>
                    <a:pt x="977" y="1274"/>
                    <a:pt x="906" y="1060"/>
                    <a:pt x="787" y="917"/>
                  </a:cubicBezTo>
                  <a:cubicBezTo>
                    <a:pt x="680" y="810"/>
                    <a:pt x="549" y="739"/>
                    <a:pt x="441" y="643"/>
                  </a:cubicBezTo>
                  <a:cubicBezTo>
                    <a:pt x="251" y="477"/>
                    <a:pt x="144" y="21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24" name="Google Shape;20724;p28"/>
            <p:cNvSpPr/>
            <p:nvPr/>
          </p:nvSpPr>
          <p:spPr>
            <a:xfrm>
              <a:off x="2241050" y="2200150"/>
              <a:ext cx="74925" cy="10200"/>
            </a:xfrm>
            <a:custGeom>
              <a:avLst/>
              <a:gdLst/>
              <a:ahLst/>
              <a:cxnLst/>
              <a:rect l="l" t="t" r="r" b="b"/>
              <a:pathLst>
                <a:path w="2997" h="408" extrusionOk="0">
                  <a:moveTo>
                    <a:pt x="2987" y="0"/>
                  </a:moveTo>
                  <a:cubicBezTo>
                    <a:pt x="2984" y="0"/>
                    <a:pt x="2980" y="3"/>
                    <a:pt x="2977" y="11"/>
                  </a:cubicBezTo>
                  <a:cubicBezTo>
                    <a:pt x="2548" y="249"/>
                    <a:pt x="2095" y="396"/>
                    <a:pt x="1614" y="396"/>
                  </a:cubicBezTo>
                  <a:cubicBezTo>
                    <a:pt x="1495" y="396"/>
                    <a:pt x="1373" y="387"/>
                    <a:pt x="1250" y="368"/>
                  </a:cubicBezTo>
                  <a:cubicBezTo>
                    <a:pt x="834" y="272"/>
                    <a:pt x="429" y="94"/>
                    <a:pt x="0" y="11"/>
                  </a:cubicBezTo>
                  <a:lnTo>
                    <a:pt x="0" y="11"/>
                  </a:lnTo>
                  <a:cubicBezTo>
                    <a:pt x="567" y="226"/>
                    <a:pt x="1148" y="408"/>
                    <a:pt x="1717" y="408"/>
                  </a:cubicBezTo>
                  <a:cubicBezTo>
                    <a:pt x="2153" y="408"/>
                    <a:pt x="2581" y="301"/>
                    <a:pt x="2989" y="22"/>
                  </a:cubicBezTo>
                  <a:cubicBezTo>
                    <a:pt x="2997" y="14"/>
                    <a:pt x="2994" y="0"/>
                    <a:pt x="2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25" name="Google Shape;20725;p28"/>
            <p:cNvSpPr/>
            <p:nvPr/>
          </p:nvSpPr>
          <p:spPr>
            <a:xfrm>
              <a:off x="2318525" y="2174200"/>
              <a:ext cx="85950" cy="26650"/>
            </a:xfrm>
            <a:custGeom>
              <a:avLst/>
              <a:gdLst/>
              <a:ahLst/>
              <a:cxnLst/>
              <a:rect l="l" t="t" r="r" b="b"/>
              <a:pathLst>
                <a:path w="3438" h="1066" extrusionOk="0">
                  <a:moveTo>
                    <a:pt x="3414" y="1"/>
                  </a:moveTo>
                  <a:cubicBezTo>
                    <a:pt x="2795" y="489"/>
                    <a:pt x="2188" y="287"/>
                    <a:pt x="1473" y="406"/>
                  </a:cubicBezTo>
                  <a:cubicBezTo>
                    <a:pt x="949" y="513"/>
                    <a:pt x="461" y="775"/>
                    <a:pt x="9" y="1060"/>
                  </a:cubicBezTo>
                  <a:cubicBezTo>
                    <a:pt x="783" y="668"/>
                    <a:pt x="1390" y="429"/>
                    <a:pt x="2259" y="429"/>
                  </a:cubicBezTo>
                  <a:cubicBezTo>
                    <a:pt x="2723" y="429"/>
                    <a:pt x="3104" y="358"/>
                    <a:pt x="3438" y="13"/>
                  </a:cubicBezTo>
                  <a:cubicBezTo>
                    <a:pt x="3438" y="13"/>
                    <a:pt x="3438" y="1"/>
                    <a:pt x="3414" y="1"/>
                  </a:cubicBezTo>
                  <a:close/>
                  <a:moveTo>
                    <a:pt x="9" y="1060"/>
                  </a:moveTo>
                  <a:cubicBezTo>
                    <a:pt x="1" y="1060"/>
                    <a:pt x="3" y="1066"/>
                    <a:pt x="6" y="1066"/>
                  </a:cubicBezTo>
                  <a:cubicBezTo>
                    <a:pt x="7" y="1066"/>
                    <a:pt x="9" y="1064"/>
                    <a:pt x="9" y="10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26" name="Google Shape;20726;p28"/>
            <p:cNvSpPr/>
            <p:nvPr/>
          </p:nvSpPr>
          <p:spPr>
            <a:xfrm>
              <a:off x="2408250" y="2168500"/>
              <a:ext cx="9925" cy="4750"/>
            </a:xfrm>
            <a:custGeom>
              <a:avLst/>
              <a:gdLst/>
              <a:ahLst/>
              <a:cxnLst/>
              <a:rect l="l" t="t" r="r" b="b"/>
              <a:pathLst>
                <a:path w="397" h="190" extrusionOk="0">
                  <a:moveTo>
                    <a:pt x="359" y="0"/>
                  </a:moveTo>
                  <a:cubicBezTo>
                    <a:pt x="303" y="0"/>
                    <a:pt x="233" y="30"/>
                    <a:pt x="182" y="50"/>
                  </a:cubicBezTo>
                  <a:cubicBezTo>
                    <a:pt x="123" y="86"/>
                    <a:pt x="63" y="110"/>
                    <a:pt x="27" y="157"/>
                  </a:cubicBezTo>
                  <a:cubicBezTo>
                    <a:pt x="0" y="166"/>
                    <a:pt x="14" y="189"/>
                    <a:pt x="28" y="189"/>
                  </a:cubicBezTo>
                  <a:cubicBezTo>
                    <a:pt x="32" y="189"/>
                    <a:pt x="36" y="187"/>
                    <a:pt x="39" y="181"/>
                  </a:cubicBezTo>
                  <a:cubicBezTo>
                    <a:pt x="99" y="145"/>
                    <a:pt x="146" y="110"/>
                    <a:pt x="218" y="86"/>
                  </a:cubicBezTo>
                  <a:cubicBezTo>
                    <a:pt x="265" y="62"/>
                    <a:pt x="337" y="62"/>
                    <a:pt x="384" y="38"/>
                  </a:cubicBezTo>
                  <a:cubicBezTo>
                    <a:pt x="396" y="38"/>
                    <a:pt x="384" y="26"/>
                    <a:pt x="384" y="3"/>
                  </a:cubicBezTo>
                  <a:cubicBezTo>
                    <a:pt x="376" y="1"/>
                    <a:pt x="36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27" name="Google Shape;20727;p28"/>
            <p:cNvSpPr/>
            <p:nvPr/>
          </p:nvSpPr>
          <p:spPr>
            <a:xfrm>
              <a:off x="2248475" y="1977750"/>
              <a:ext cx="34550" cy="22350"/>
            </a:xfrm>
            <a:custGeom>
              <a:avLst/>
              <a:gdLst/>
              <a:ahLst/>
              <a:cxnLst/>
              <a:rect l="l" t="t" r="r" b="b"/>
              <a:pathLst>
                <a:path w="1382" h="894" extrusionOk="0">
                  <a:moveTo>
                    <a:pt x="1" y="1"/>
                  </a:moveTo>
                  <a:lnTo>
                    <a:pt x="1" y="1"/>
                  </a:lnTo>
                  <a:cubicBezTo>
                    <a:pt x="477" y="286"/>
                    <a:pt x="906" y="608"/>
                    <a:pt x="1370" y="894"/>
                  </a:cubicBezTo>
                  <a:cubicBezTo>
                    <a:pt x="1382" y="894"/>
                    <a:pt x="1382" y="882"/>
                    <a:pt x="1382" y="882"/>
                  </a:cubicBezTo>
                  <a:cubicBezTo>
                    <a:pt x="965" y="536"/>
                    <a:pt x="477" y="25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28" name="Google Shape;20728;p28"/>
            <p:cNvSpPr/>
            <p:nvPr/>
          </p:nvSpPr>
          <p:spPr>
            <a:xfrm>
              <a:off x="2300375" y="2013650"/>
              <a:ext cx="66300" cy="56700"/>
            </a:xfrm>
            <a:custGeom>
              <a:avLst/>
              <a:gdLst/>
              <a:ahLst/>
              <a:cxnLst/>
              <a:rect l="l" t="t" r="r" b="b"/>
              <a:pathLst>
                <a:path w="2652" h="2268" extrusionOk="0">
                  <a:moveTo>
                    <a:pt x="6" y="0"/>
                  </a:moveTo>
                  <a:cubicBezTo>
                    <a:pt x="3" y="0"/>
                    <a:pt x="0" y="5"/>
                    <a:pt x="8" y="5"/>
                  </a:cubicBezTo>
                  <a:cubicBezTo>
                    <a:pt x="8" y="1"/>
                    <a:pt x="7" y="0"/>
                    <a:pt x="6" y="0"/>
                  </a:cubicBezTo>
                  <a:close/>
                  <a:moveTo>
                    <a:pt x="8" y="5"/>
                  </a:moveTo>
                  <a:cubicBezTo>
                    <a:pt x="497" y="434"/>
                    <a:pt x="1235" y="589"/>
                    <a:pt x="1675" y="1077"/>
                  </a:cubicBezTo>
                  <a:cubicBezTo>
                    <a:pt x="2056" y="1529"/>
                    <a:pt x="2104" y="1946"/>
                    <a:pt x="2640" y="2267"/>
                  </a:cubicBezTo>
                  <a:cubicBezTo>
                    <a:pt x="2652" y="2267"/>
                    <a:pt x="2652" y="2256"/>
                    <a:pt x="2652" y="2256"/>
                  </a:cubicBezTo>
                  <a:cubicBezTo>
                    <a:pt x="2342" y="2006"/>
                    <a:pt x="2175" y="1803"/>
                    <a:pt x="1985" y="1446"/>
                  </a:cubicBezTo>
                  <a:cubicBezTo>
                    <a:pt x="1878" y="1255"/>
                    <a:pt x="1806" y="1136"/>
                    <a:pt x="1628" y="994"/>
                  </a:cubicBezTo>
                  <a:cubicBezTo>
                    <a:pt x="1140" y="577"/>
                    <a:pt x="508" y="398"/>
                    <a:pt x="8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29" name="Google Shape;20729;p28"/>
            <p:cNvSpPr/>
            <p:nvPr/>
          </p:nvSpPr>
          <p:spPr>
            <a:xfrm>
              <a:off x="2121675" y="2053950"/>
              <a:ext cx="19675" cy="21675"/>
            </a:xfrm>
            <a:custGeom>
              <a:avLst/>
              <a:gdLst/>
              <a:ahLst/>
              <a:cxnLst/>
              <a:rect l="l" t="t" r="r" b="b"/>
              <a:pathLst>
                <a:path w="787" h="867" extrusionOk="0">
                  <a:moveTo>
                    <a:pt x="778" y="0"/>
                  </a:moveTo>
                  <a:cubicBezTo>
                    <a:pt x="670" y="0"/>
                    <a:pt x="499" y="205"/>
                    <a:pt x="429" y="274"/>
                  </a:cubicBezTo>
                  <a:cubicBezTo>
                    <a:pt x="263" y="441"/>
                    <a:pt x="84" y="632"/>
                    <a:pt x="1" y="858"/>
                  </a:cubicBezTo>
                  <a:cubicBezTo>
                    <a:pt x="1" y="864"/>
                    <a:pt x="1" y="867"/>
                    <a:pt x="2" y="867"/>
                  </a:cubicBezTo>
                  <a:cubicBezTo>
                    <a:pt x="4" y="867"/>
                    <a:pt x="7" y="864"/>
                    <a:pt x="13" y="858"/>
                  </a:cubicBezTo>
                  <a:cubicBezTo>
                    <a:pt x="132" y="691"/>
                    <a:pt x="215" y="525"/>
                    <a:pt x="358" y="382"/>
                  </a:cubicBezTo>
                  <a:cubicBezTo>
                    <a:pt x="441" y="286"/>
                    <a:pt x="668" y="24"/>
                    <a:pt x="775" y="24"/>
                  </a:cubicBezTo>
                  <a:lnTo>
                    <a:pt x="787" y="24"/>
                  </a:lnTo>
                  <a:lnTo>
                    <a:pt x="787" y="1"/>
                  </a:lnTo>
                  <a:cubicBezTo>
                    <a:pt x="784" y="0"/>
                    <a:pt x="781" y="0"/>
                    <a:pt x="7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30" name="Google Shape;20730;p28"/>
            <p:cNvSpPr/>
            <p:nvPr/>
          </p:nvSpPr>
          <p:spPr>
            <a:xfrm>
              <a:off x="2132100" y="2055025"/>
              <a:ext cx="11775" cy="17400"/>
            </a:xfrm>
            <a:custGeom>
              <a:avLst/>
              <a:gdLst/>
              <a:ahLst/>
              <a:cxnLst/>
              <a:rect l="l" t="t" r="r" b="b"/>
              <a:pathLst>
                <a:path w="471" h="696" extrusionOk="0">
                  <a:moveTo>
                    <a:pt x="451" y="1"/>
                  </a:moveTo>
                  <a:cubicBezTo>
                    <a:pt x="448" y="1"/>
                    <a:pt x="444" y="2"/>
                    <a:pt x="441" y="5"/>
                  </a:cubicBezTo>
                  <a:cubicBezTo>
                    <a:pt x="262" y="184"/>
                    <a:pt x="60" y="434"/>
                    <a:pt x="0" y="672"/>
                  </a:cubicBezTo>
                  <a:cubicBezTo>
                    <a:pt x="0" y="696"/>
                    <a:pt x="12" y="696"/>
                    <a:pt x="12" y="696"/>
                  </a:cubicBezTo>
                  <a:cubicBezTo>
                    <a:pt x="84" y="601"/>
                    <a:pt x="131" y="482"/>
                    <a:pt x="191" y="398"/>
                  </a:cubicBezTo>
                  <a:cubicBezTo>
                    <a:pt x="274" y="255"/>
                    <a:pt x="370" y="160"/>
                    <a:pt x="453" y="41"/>
                  </a:cubicBezTo>
                  <a:cubicBezTo>
                    <a:pt x="471" y="14"/>
                    <a:pt x="462" y="1"/>
                    <a:pt x="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31" name="Google Shape;20731;p28"/>
            <p:cNvSpPr/>
            <p:nvPr/>
          </p:nvSpPr>
          <p:spPr>
            <a:xfrm>
              <a:off x="2135675" y="2057575"/>
              <a:ext cx="9575" cy="14100"/>
            </a:xfrm>
            <a:custGeom>
              <a:avLst/>
              <a:gdLst/>
              <a:ahLst/>
              <a:cxnLst/>
              <a:rect l="l" t="t" r="r" b="b"/>
              <a:pathLst>
                <a:path w="383" h="564" extrusionOk="0">
                  <a:moveTo>
                    <a:pt x="370" y="0"/>
                  </a:moveTo>
                  <a:cubicBezTo>
                    <a:pt x="366" y="0"/>
                    <a:pt x="361" y="3"/>
                    <a:pt x="358" y="10"/>
                  </a:cubicBezTo>
                  <a:cubicBezTo>
                    <a:pt x="238" y="177"/>
                    <a:pt x="96" y="356"/>
                    <a:pt x="0" y="546"/>
                  </a:cubicBezTo>
                  <a:cubicBezTo>
                    <a:pt x="0" y="555"/>
                    <a:pt x="6" y="563"/>
                    <a:pt x="10" y="563"/>
                  </a:cubicBezTo>
                  <a:cubicBezTo>
                    <a:pt x="11" y="563"/>
                    <a:pt x="12" y="562"/>
                    <a:pt x="12" y="558"/>
                  </a:cubicBezTo>
                  <a:cubicBezTo>
                    <a:pt x="155" y="415"/>
                    <a:pt x="274" y="201"/>
                    <a:pt x="358" y="22"/>
                  </a:cubicBezTo>
                  <a:cubicBezTo>
                    <a:pt x="382" y="14"/>
                    <a:pt x="378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32" name="Google Shape;20732;p28"/>
            <p:cNvSpPr/>
            <p:nvPr/>
          </p:nvSpPr>
          <p:spPr>
            <a:xfrm>
              <a:off x="2139850" y="2060800"/>
              <a:ext cx="7750" cy="12225"/>
            </a:xfrm>
            <a:custGeom>
              <a:avLst/>
              <a:gdLst/>
              <a:ahLst/>
              <a:cxnLst/>
              <a:rect l="l" t="t" r="r" b="b"/>
              <a:pathLst>
                <a:path w="310" h="489" extrusionOk="0">
                  <a:moveTo>
                    <a:pt x="286" y="0"/>
                  </a:moveTo>
                  <a:cubicBezTo>
                    <a:pt x="179" y="143"/>
                    <a:pt x="71" y="310"/>
                    <a:pt x="0" y="477"/>
                  </a:cubicBezTo>
                  <a:cubicBezTo>
                    <a:pt x="0" y="489"/>
                    <a:pt x="12" y="489"/>
                    <a:pt x="12" y="489"/>
                  </a:cubicBezTo>
                  <a:cubicBezTo>
                    <a:pt x="131" y="346"/>
                    <a:pt x="202" y="179"/>
                    <a:pt x="298" y="12"/>
                  </a:cubicBezTo>
                  <a:cubicBezTo>
                    <a:pt x="310" y="0"/>
                    <a:pt x="28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33" name="Google Shape;20733;p28"/>
            <p:cNvSpPr/>
            <p:nvPr/>
          </p:nvSpPr>
          <p:spPr>
            <a:xfrm>
              <a:off x="2143700" y="2065275"/>
              <a:ext cx="4800" cy="8050"/>
            </a:xfrm>
            <a:custGeom>
              <a:avLst/>
              <a:gdLst/>
              <a:ahLst/>
              <a:cxnLst/>
              <a:rect l="l" t="t" r="r" b="b"/>
              <a:pathLst>
                <a:path w="192" h="322" extrusionOk="0">
                  <a:moveTo>
                    <a:pt x="191" y="0"/>
                  </a:moveTo>
                  <a:cubicBezTo>
                    <a:pt x="132" y="107"/>
                    <a:pt x="48" y="191"/>
                    <a:pt x="1" y="310"/>
                  </a:cubicBezTo>
                  <a:cubicBezTo>
                    <a:pt x="1" y="322"/>
                    <a:pt x="1" y="322"/>
                    <a:pt x="25" y="322"/>
                  </a:cubicBezTo>
                  <a:cubicBezTo>
                    <a:pt x="96" y="226"/>
                    <a:pt x="144" y="119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34" name="Google Shape;20734;p28"/>
            <p:cNvSpPr/>
            <p:nvPr/>
          </p:nvSpPr>
          <p:spPr>
            <a:xfrm>
              <a:off x="2299375" y="2114800"/>
              <a:ext cx="28300" cy="65300"/>
            </a:xfrm>
            <a:custGeom>
              <a:avLst/>
              <a:gdLst/>
              <a:ahLst/>
              <a:cxnLst/>
              <a:rect l="l" t="t" r="r" b="b"/>
              <a:pathLst>
                <a:path w="1132" h="2612" extrusionOk="0">
                  <a:moveTo>
                    <a:pt x="26" y="0"/>
                  </a:moveTo>
                  <a:cubicBezTo>
                    <a:pt x="15" y="0"/>
                    <a:pt x="1" y="9"/>
                    <a:pt x="1" y="31"/>
                  </a:cubicBezTo>
                  <a:cubicBezTo>
                    <a:pt x="191" y="460"/>
                    <a:pt x="191" y="936"/>
                    <a:pt x="370" y="1365"/>
                  </a:cubicBezTo>
                  <a:cubicBezTo>
                    <a:pt x="560" y="1817"/>
                    <a:pt x="1025" y="2091"/>
                    <a:pt x="1108" y="2603"/>
                  </a:cubicBezTo>
                  <a:cubicBezTo>
                    <a:pt x="1108" y="2609"/>
                    <a:pt x="1114" y="2612"/>
                    <a:pt x="1120" y="2612"/>
                  </a:cubicBezTo>
                  <a:cubicBezTo>
                    <a:pt x="1126" y="2612"/>
                    <a:pt x="1132" y="2609"/>
                    <a:pt x="1132" y="2603"/>
                  </a:cubicBezTo>
                  <a:cubicBezTo>
                    <a:pt x="1084" y="2174"/>
                    <a:pt x="763" y="1912"/>
                    <a:pt x="537" y="1579"/>
                  </a:cubicBezTo>
                  <a:cubicBezTo>
                    <a:pt x="227" y="1103"/>
                    <a:pt x="275" y="519"/>
                    <a:pt x="37" y="7"/>
                  </a:cubicBezTo>
                  <a:cubicBezTo>
                    <a:pt x="37" y="3"/>
                    <a:pt x="32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35" name="Google Shape;20735;p28"/>
            <p:cNvSpPr/>
            <p:nvPr/>
          </p:nvSpPr>
          <p:spPr>
            <a:xfrm>
              <a:off x="2306625" y="2116150"/>
              <a:ext cx="24925" cy="71175"/>
            </a:xfrm>
            <a:custGeom>
              <a:avLst/>
              <a:gdLst/>
              <a:ahLst/>
              <a:cxnLst/>
              <a:rect l="l" t="t" r="r" b="b"/>
              <a:pathLst>
                <a:path w="997" h="2847" extrusionOk="0">
                  <a:moveTo>
                    <a:pt x="31" y="1"/>
                  </a:moveTo>
                  <a:cubicBezTo>
                    <a:pt x="18" y="1"/>
                    <a:pt x="1" y="14"/>
                    <a:pt x="8" y="37"/>
                  </a:cubicBezTo>
                  <a:cubicBezTo>
                    <a:pt x="128" y="418"/>
                    <a:pt x="80" y="870"/>
                    <a:pt x="270" y="1227"/>
                  </a:cubicBezTo>
                  <a:cubicBezTo>
                    <a:pt x="544" y="1763"/>
                    <a:pt x="901" y="2204"/>
                    <a:pt x="997" y="2847"/>
                  </a:cubicBezTo>
                  <a:cubicBezTo>
                    <a:pt x="949" y="2382"/>
                    <a:pt x="759" y="1977"/>
                    <a:pt x="532" y="1596"/>
                  </a:cubicBezTo>
                  <a:cubicBezTo>
                    <a:pt x="366" y="1311"/>
                    <a:pt x="235" y="1073"/>
                    <a:pt x="187" y="751"/>
                  </a:cubicBezTo>
                  <a:cubicBezTo>
                    <a:pt x="139" y="489"/>
                    <a:pt x="116" y="251"/>
                    <a:pt x="44" y="13"/>
                  </a:cubicBezTo>
                  <a:cubicBezTo>
                    <a:pt x="44" y="5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36" name="Google Shape;20736;p28"/>
            <p:cNvSpPr/>
            <p:nvPr/>
          </p:nvSpPr>
          <p:spPr>
            <a:xfrm>
              <a:off x="2309500" y="2120625"/>
              <a:ext cx="3600" cy="13650"/>
            </a:xfrm>
            <a:custGeom>
              <a:avLst/>
              <a:gdLst/>
              <a:ahLst/>
              <a:cxnLst/>
              <a:rect l="l" t="t" r="r" b="b"/>
              <a:pathLst>
                <a:path w="144" h="546" extrusionOk="0">
                  <a:moveTo>
                    <a:pt x="13" y="1"/>
                  </a:moveTo>
                  <a:cubicBezTo>
                    <a:pt x="1" y="96"/>
                    <a:pt x="24" y="179"/>
                    <a:pt x="48" y="274"/>
                  </a:cubicBezTo>
                  <a:cubicBezTo>
                    <a:pt x="60" y="358"/>
                    <a:pt x="60" y="465"/>
                    <a:pt x="108" y="536"/>
                  </a:cubicBezTo>
                  <a:cubicBezTo>
                    <a:pt x="108" y="542"/>
                    <a:pt x="114" y="545"/>
                    <a:pt x="120" y="545"/>
                  </a:cubicBezTo>
                  <a:cubicBezTo>
                    <a:pt x="126" y="545"/>
                    <a:pt x="132" y="542"/>
                    <a:pt x="132" y="536"/>
                  </a:cubicBezTo>
                  <a:cubicBezTo>
                    <a:pt x="143" y="429"/>
                    <a:pt x="108" y="334"/>
                    <a:pt x="84" y="227"/>
                  </a:cubicBezTo>
                  <a:cubicBezTo>
                    <a:pt x="72" y="167"/>
                    <a:pt x="72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37" name="Google Shape;20737;p28"/>
            <p:cNvSpPr/>
            <p:nvPr/>
          </p:nvSpPr>
          <p:spPr>
            <a:xfrm>
              <a:off x="2310700" y="2120500"/>
              <a:ext cx="1775" cy="1650"/>
            </a:xfrm>
            <a:custGeom>
              <a:avLst/>
              <a:gdLst/>
              <a:ahLst/>
              <a:cxnLst/>
              <a:rect l="l" t="t" r="r" b="b"/>
              <a:pathLst>
                <a:path w="71" h="66" extrusionOk="0">
                  <a:moveTo>
                    <a:pt x="68" y="0"/>
                  </a:moveTo>
                  <a:cubicBezTo>
                    <a:pt x="66" y="0"/>
                    <a:pt x="64" y="2"/>
                    <a:pt x="60" y="6"/>
                  </a:cubicBezTo>
                  <a:cubicBezTo>
                    <a:pt x="68" y="6"/>
                    <a:pt x="70" y="0"/>
                    <a:pt x="68" y="0"/>
                  </a:cubicBezTo>
                  <a:close/>
                  <a:moveTo>
                    <a:pt x="60" y="6"/>
                  </a:moveTo>
                  <a:cubicBezTo>
                    <a:pt x="24" y="6"/>
                    <a:pt x="0" y="41"/>
                    <a:pt x="12" y="65"/>
                  </a:cubicBezTo>
                  <a:lnTo>
                    <a:pt x="24" y="65"/>
                  </a:lnTo>
                  <a:cubicBezTo>
                    <a:pt x="24" y="41"/>
                    <a:pt x="36" y="18"/>
                    <a:pt x="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38" name="Google Shape;20738;p28"/>
            <p:cNvSpPr/>
            <p:nvPr/>
          </p:nvSpPr>
          <p:spPr>
            <a:xfrm>
              <a:off x="2303850" y="2091150"/>
              <a:ext cx="34250" cy="20275"/>
            </a:xfrm>
            <a:custGeom>
              <a:avLst/>
              <a:gdLst/>
              <a:ahLst/>
              <a:cxnLst/>
              <a:rect l="l" t="t" r="r" b="b"/>
              <a:pathLst>
                <a:path w="1370" h="811" extrusionOk="0">
                  <a:moveTo>
                    <a:pt x="1322" y="1"/>
                  </a:moveTo>
                  <a:cubicBezTo>
                    <a:pt x="1120" y="1"/>
                    <a:pt x="905" y="144"/>
                    <a:pt x="739" y="275"/>
                  </a:cubicBezTo>
                  <a:cubicBezTo>
                    <a:pt x="620" y="382"/>
                    <a:pt x="536" y="513"/>
                    <a:pt x="405" y="596"/>
                  </a:cubicBezTo>
                  <a:cubicBezTo>
                    <a:pt x="286" y="691"/>
                    <a:pt x="131" y="739"/>
                    <a:pt x="0" y="799"/>
                  </a:cubicBezTo>
                  <a:lnTo>
                    <a:pt x="12" y="811"/>
                  </a:lnTo>
                  <a:cubicBezTo>
                    <a:pt x="227" y="787"/>
                    <a:pt x="417" y="656"/>
                    <a:pt x="584" y="525"/>
                  </a:cubicBezTo>
                  <a:cubicBezTo>
                    <a:pt x="703" y="418"/>
                    <a:pt x="786" y="287"/>
                    <a:pt x="917" y="215"/>
                  </a:cubicBezTo>
                  <a:cubicBezTo>
                    <a:pt x="1060" y="120"/>
                    <a:pt x="1191" y="108"/>
                    <a:pt x="1334" y="60"/>
                  </a:cubicBezTo>
                  <a:cubicBezTo>
                    <a:pt x="1370" y="49"/>
                    <a:pt x="1358" y="1"/>
                    <a:pt x="1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39" name="Google Shape;20739;p28"/>
            <p:cNvSpPr/>
            <p:nvPr/>
          </p:nvSpPr>
          <p:spPr>
            <a:xfrm>
              <a:off x="2308300" y="2082825"/>
              <a:ext cx="68200" cy="29800"/>
            </a:xfrm>
            <a:custGeom>
              <a:avLst/>
              <a:gdLst/>
              <a:ahLst/>
              <a:cxnLst/>
              <a:rect l="l" t="t" r="r" b="b"/>
              <a:pathLst>
                <a:path w="2728" h="1192" extrusionOk="0">
                  <a:moveTo>
                    <a:pt x="2716" y="1"/>
                  </a:moveTo>
                  <a:cubicBezTo>
                    <a:pt x="2204" y="84"/>
                    <a:pt x="1644" y="191"/>
                    <a:pt x="1168" y="370"/>
                  </a:cubicBezTo>
                  <a:cubicBezTo>
                    <a:pt x="727" y="536"/>
                    <a:pt x="418" y="917"/>
                    <a:pt x="13" y="1144"/>
                  </a:cubicBezTo>
                  <a:cubicBezTo>
                    <a:pt x="1" y="1167"/>
                    <a:pt x="13" y="1191"/>
                    <a:pt x="37" y="1191"/>
                  </a:cubicBezTo>
                  <a:cubicBezTo>
                    <a:pt x="477" y="1048"/>
                    <a:pt x="715" y="655"/>
                    <a:pt x="1120" y="453"/>
                  </a:cubicBezTo>
                  <a:cubicBezTo>
                    <a:pt x="1608" y="239"/>
                    <a:pt x="2192" y="191"/>
                    <a:pt x="2716" y="24"/>
                  </a:cubicBezTo>
                  <a:cubicBezTo>
                    <a:pt x="2728" y="24"/>
                    <a:pt x="2728" y="1"/>
                    <a:pt x="27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40" name="Google Shape;20740;p28"/>
            <p:cNvSpPr/>
            <p:nvPr/>
          </p:nvSpPr>
          <p:spPr>
            <a:xfrm>
              <a:off x="2354675" y="2123700"/>
              <a:ext cx="23025" cy="12350"/>
            </a:xfrm>
            <a:custGeom>
              <a:avLst/>
              <a:gdLst/>
              <a:ahLst/>
              <a:cxnLst/>
              <a:rect l="l" t="t" r="r" b="b"/>
              <a:pathLst>
                <a:path w="921" h="494" extrusionOk="0">
                  <a:moveTo>
                    <a:pt x="818" y="0"/>
                  </a:moveTo>
                  <a:cubicBezTo>
                    <a:pt x="526" y="0"/>
                    <a:pt x="257" y="342"/>
                    <a:pt x="27" y="473"/>
                  </a:cubicBezTo>
                  <a:cubicBezTo>
                    <a:pt x="0" y="473"/>
                    <a:pt x="0" y="493"/>
                    <a:pt x="12" y="493"/>
                  </a:cubicBezTo>
                  <a:cubicBezTo>
                    <a:pt x="16" y="493"/>
                    <a:pt x="21" y="491"/>
                    <a:pt x="27" y="485"/>
                  </a:cubicBezTo>
                  <a:cubicBezTo>
                    <a:pt x="158" y="461"/>
                    <a:pt x="265" y="366"/>
                    <a:pt x="361" y="282"/>
                  </a:cubicBezTo>
                  <a:cubicBezTo>
                    <a:pt x="527" y="151"/>
                    <a:pt x="682" y="44"/>
                    <a:pt x="896" y="32"/>
                  </a:cubicBezTo>
                  <a:cubicBezTo>
                    <a:pt x="920" y="32"/>
                    <a:pt x="920" y="9"/>
                    <a:pt x="896" y="9"/>
                  </a:cubicBezTo>
                  <a:cubicBezTo>
                    <a:pt x="870" y="3"/>
                    <a:pt x="844" y="0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41" name="Google Shape;20741;p28"/>
            <p:cNvSpPr/>
            <p:nvPr/>
          </p:nvSpPr>
          <p:spPr>
            <a:xfrm>
              <a:off x="2360100" y="2125400"/>
              <a:ext cx="17900" cy="9850"/>
            </a:xfrm>
            <a:custGeom>
              <a:avLst/>
              <a:gdLst/>
              <a:ahLst/>
              <a:cxnLst/>
              <a:rect l="l" t="t" r="r" b="b"/>
              <a:pathLst>
                <a:path w="716" h="394" extrusionOk="0">
                  <a:moveTo>
                    <a:pt x="679" y="0"/>
                  </a:moveTo>
                  <a:cubicBezTo>
                    <a:pt x="441" y="83"/>
                    <a:pt x="179" y="214"/>
                    <a:pt x="1" y="381"/>
                  </a:cubicBezTo>
                  <a:cubicBezTo>
                    <a:pt x="1" y="381"/>
                    <a:pt x="1" y="393"/>
                    <a:pt x="13" y="393"/>
                  </a:cubicBezTo>
                  <a:cubicBezTo>
                    <a:pt x="132" y="334"/>
                    <a:pt x="239" y="262"/>
                    <a:pt x="358" y="203"/>
                  </a:cubicBezTo>
                  <a:cubicBezTo>
                    <a:pt x="477" y="143"/>
                    <a:pt x="596" y="95"/>
                    <a:pt x="715" y="36"/>
                  </a:cubicBezTo>
                  <a:cubicBezTo>
                    <a:pt x="703" y="24"/>
                    <a:pt x="703" y="0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42" name="Google Shape;20742;p28"/>
            <p:cNvSpPr/>
            <p:nvPr/>
          </p:nvSpPr>
          <p:spPr>
            <a:xfrm>
              <a:off x="2377075" y="2119775"/>
              <a:ext cx="11325" cy="5050"/>
            </a:xfrm>
            <a:custGeom>
              <a:avLst/>
              <a:gdLst/>
              <a:ahLst/>
              <a:cxnLst/>
              <a:rect l="l" t="t" r="r" b="b"/>
              <a:pathLst>
                <a:path w="453" h="202" extrusionOk="0">
                  <a:moveTo>
                    <a:pt x="445" y="1"/>
                  </a:moveTo>
                  <a:cubicBezTo>
                    <a:pt x="441" y="1"/>
                    <a:pt x="436" y="3"/>
                    <a:pt x="429" y="11"/>
                  </a:cubicBezTo>
                  <a:cubicBezTo>
                    <a:pt x="381" y="35"/>
                    <a:pt x="322" y="82"/>
                    <a:pt x="238" y="106"/>
                  </a:cubicBezTo>
                  <a:cubicBezTo>
                    <a:pt x="167" y="154"/>
                    <a:pt x="96" y="166"/>
                    <a:pt x="0" y="201"/>
                  </a:cubicBezTo>
                  <a:cubicBezTo>
                    <a:pt x="155" y="189"/>
                    <a:pt x="346" y="142"/>
                    <a:pt x="453" y="23"/>
                  </a:cubicBezTo>
                  <a:cubicBezTo>
                    <a:pt x="453" y="15"/>
                    <a:pt x="453" y="1"/>
                    <a:pt x="4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43" name="Google Shape;20743;p28"/>
            <p:cNvSpPr/>
            <p:nvPr/>
          </p:nvSpPr>
          <p:spPr>
            <a:xfrm>
              <a:off x="2354750" y="2137300"/>
              <a:ext cx="12525" cy="30375"/>
            </a:xfrm>
            <a:custGeom>
              <a:avLst/>
              <a:gdLst/>
              <a:ahLst/>
              <a:cxnLst/>
              <a:rect l="l" t="t" r="r" b="b"/>
              <a:pathLst>
                <a:path w="501" h="1215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262"/>
                    <a:pt x="167" y="512"/>
                    <a:pt x="227" y="798"/>
                  </a:cubicBezTo>
                  <a:cubicBezTo>
                    <a:pt x="262" y="953"/>
                    <a:pt x="334" y="1131"/>
                    <a:pt x="477" y="1215"/>
                  </a:cubicBezTo>
                  <a:cubicBezTo>
                    <a:pt x="500" y="1215"/>
                    <a:pt x="500" y="1191"/>
                    <a:pt x="500" y="1191"/>
                  </a:cubicBezTo>
                  <a:cubicBezTo>
                    <a:pt x="96" y="917"/>
                    <a:pt x="393" y="2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44" name="Google Shape;20744;p28"/>
            <p:cNvSpPr/>
            <p:nvPr/>
          </p:nvSpPr>
          <p:spPr>
            <a:xfrm>
              <a:off x="2359200" y="2137450"/>
              <a:ext cx="1525" cy="12675"/>
            </a:xfrm>
            <a:custGeom>
              <a:avLst/>
              <a:gdLst/>
              <a:ahLst/>
              <a:cxnLst/>
              <a:rect l="l" t="t" r="r" b="b"/>
              <a:pathLst>
                <a:path w="61" h="507" extrusionOk="0">
                  <a:moveTo>
                    <a:pt x="31" y="0"/>
                  </a:moveTo>
                  <a:cubicBezTo>
                    <a:pt x="28" y="0"/>
                    <a:pt x="25" y="6"/>
                    <a:pt x="25" y="18"/>
                  </a:cubicBezTo>
                  <a:cubicBezTo>
                    <a:pt x="25" y="173"/>
                    <a:pt x="1" y="352"/>
                    <a:pt x="37" y="506"/>
                  </a:cubicBezTo>
                  <a:lnTo>
                    <a:pt x="49" y="506"/>
                  </a:lnTo>
                  <a:cubicBezTo>
                    <a:pt x="60" y="352"/>
                    <a:pt x="49" y="173"/>
                    <a:pt x="37" y="18"/>
                  </a:cubicBezTo>
                  <a:cubicBezTo>
                    <a:pt x="37" y="6"/>
                    <a:pt x="34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45" name="Google Shape;20745;p28"/>
            <p:cNvSpPr/>
            <p:nvPr/>
          </p:nvSpPr>
          <p:spPr>
            <a:xfrm>
              <a:off x="2381725" y="2087450"/>
              <a:ext cx="24250" cy="44950"/>
            </a:xfrm>
            <a:custGeom>
              <a:avLst/>
              <a:gdLst/>
              <a:ahLst/>
              <a:cxnLst/>
              <a:rect l="l" t="t" r="r" b="b"/>
              <a:pathLst>
                <a:path w="970" h="1798" extrusionOk="0">
                  <a:moveTo>
                    <a:pt x="11" y="1"/>
                  </a:moveTo>
                  <a:cubicBezTo>
                    <a:pt x="6" y="1"/>
                    <a:pt x="1" y="6"/>
                    <a:pt x="17" y="6"/>
                  </a:cubicBezTo>
                  <a:cubicBezTo>
                    <a:pt x="17" y="2"/>
                    <a:pt x="14" y="1"/>
                    <a:pt x="11" y="1"/>
                  </a:cubicBezTo>
                  <a:close/>
                  <a:moveTo>
                    <a:pt x="17" y="6"/>
                  </a:moveTo>
                  <a:lnTo>
                    <a:pt x="17" y="6"/>
                  </a:lnTo>
                  <a:cubicBezTo>
                    <a:pt x="445" y="566"/>
                    <a:pt x="731" y="1137"/>
                    <a:pt x="945" y="1792"/>
                  </a:cubicBezTo>
                  <a:cubicBezTo>
                    <a:pt x="945" y="1796"/>
                    <a:pt x="948" y="1797"/>
                    <a:pt x="952" y="1797"/>
                  </a:cubicBezTo>
                  <a:cubicBezTo>
                    <a:pt x="959" y="1797"/>
                    <a:pt x="969" y="1792"/>
                    <a:pt x="969" y="1792"/>
                  </a:cubicBezTo>
                  <a:cubicBezTo>
                    <a:pt x="826" y="1149"/>
                    <a:pt x="457" y="482"/>
                    <a:pt x="1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46" name="Google Shape;20746;p28"/>
            <p:cNvSpPr/>
            <p:nvPr/>
          </p:nvSpPr>
          <p:spPr>
            <a:xfrm>
              <a:off x="2410700" y="2135000"/>
              <a:ext cx="18175" cy="30650"/>
            </a:xfrm>
            <a:custGeom>
              <a:avLst/>
              <a:gdLst/>
              <a:ahLst/>
              <a:cxnLst/>
              <a:rect l="l" t="t" r="r" b="b"/>
              <a:pathLst>
                <a:path w="727" h="1226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84" y="188"/>
                    <a:pt x="179" y="354"/>
                    <a:pt x="275" y="509"/>
                  </a:cubicBezTo>
                  <a:cubicBezTo>
                    <a:pt x="334" y="616"/>
                    <a:pt x="727" y="1164"/>
                    <a:pt x="429" y="1212"/>
                  </a:cubicBezTo>
                  <a:cubicBezTo>
                    <a:pt x="417" y="1212"/>
                    <a:pt x="417" y="1223"/>
                    <a:pt x="429" y="1223"/>
                  </a:cubicBezTo>
                  <a:cubicBezTo>
                    <a:pt x="438" y="1225"/>
                    <a:pt x="447" y="1225"/>
                    <a:pt x="455" y="1225"/>
                  </a:cubicBezTo>
                  <a:cubicBezTo>
                    <a:pt x="597" y="1225"/>
                    <a:pt x="605" y="1038"/>
                    <a:pt x="560" y="926"/>
                  </a:cubicBezTo>
                  <a:cubicBezTo>
                    <a:pt x="429" y="616"/>
                    <a:pt x="203" y="29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47" name="Google Shape;20747;p28"/>
            <p:cNvSpPr/>
            <p:nvPr/>
          </p:nvSpPr>
          <p:spPr>
            <a:xfrm>
              <a:off x="2230925" y="1978050"/>
              <a:ext cx="18775" cy="3975"/>
            </a:xfrm>
            <a:custGeom>
              <a:avLst/>
              <a:gdLst/>
              <a:ahLst/>
              <a:cxnLst/>
              <a:rect l="l" t="t" r="r" b="b"/>
              <a:pathLst>
                <a:path w="751" h="159" extrusionOk="0">
                  <a:moveTo>
                    <a:pt x="727" y="1"/>
                  </a:moveTo>
                  <a:cubicBezTo>
                    <a:pt x="489" y="1"/>
                    <a:pt x="238" y="48"/>
                    <a:pt x="12" y="143"/>
                  </a:cubicBezTo>
                  <a:cubicBezTo>
                    <a:pt x="3" y="143"/>
                    <a:pt x="1" y="159"/>
                    <a:pt x="7" y="159"/>
                  </a:cubicBezTo>
                  <a:cubicBezTo>
                    <a:pt x="8" y="159"/>
                    <a:pt x="10" y="158"/>
                    <a:pt x="12" y="155"/>
                  </a:cubicBezTo>
                  <a:cubicBezTo>
                    <a:pt x="250" y="96"/>
                    <a:pt x="477" y="48"/>
                    <a:pt x="715" y="36"/>
                  </a:cubicBezTo>
                  <a:cubicBezTo>
                    <a:pt x="750" y="24"/>
                    <a:pt x="750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48" name="Google Shape;20748;p28"/>
            <p:cNvSpPr/>
            <p:nvPr/>
          </p:nvSpPr>
          <p:spPr>
            <a:xfrm>
              <a:off x="2235100" y="1980150"/>
              <a:ext cx="18175" cy="3575"/>
            </a:xfrm>
            <a:custGeom>
              <a:avLst/>
              <a:gdLst/>
              <a:ahLst/>
              <a:cxnLst/>
              <a:rect l="l" t="t" r="r" b="b"/>
              <a:pathLst>
                <a:path w="727" h="143" extrusionOk="0">
                  <a:moveTo>
                    <a:pt x="552" y="0"/>
                  </a:moveTo>
                  <a:cubicBezTo>
                    <a:pt x="359" y="0"/>
                    <a:pt x="158" y="47"/>
                    <a:pt x="0" y="131"/>
                  </a:cubicBezTo>
                  <a:lnTo>
                    <a:pt x="0" y="143"/>
                  </a:lnTo>
                  <a:cubicBezTo>
                    <a:pt x="238" y="83"/>
                    <a:pt x="464" y="59"/>
                    <a:pt x="714" y="59"/>
                  </a:cubicBezTo>
                  <a:cubicBezTo>
                    <a:pt x="726" y="36"/>
                    <a:pt x="726" y="12"/>
                    <a:pt x="714" y="12"/>
                  </a:cubicBezTo>
                  <a:cubicBezTo>
                    <a:pt x="662" y="4"/>
                    <a:pt x="607" y="0"/>
                    <a:pt x="5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49" name="Google Shape;20749;p28"/>
            <p:cNvSpPr/>
            <p:nvPr/>
          </p:nvSpPr>
          <p:spPr>
            <a:xfrm>
              <a:off x="2239250" y="1982225"/>
              <a:ext cx="16675" cy="3300"/>
            </a:xfrm>
            <a:custGeom>
              <a:avLst/>
              <a:gdLst/>
              <a:ahLst/>
              <a:cxnLst/>
              <a:rect l="l" t="t" r="r" b="b"/>
              <a:pathLst>
                <a:path w="667" h="132" extrusionOk="0">
                  <a:moveTo>
                    <a:pt x="656" y="0"/>
                  </a:moveTo>
                  <a:cubicBezTo>
                    <a:pt x="660" y="4"/>
                    <a:pt x="662" y="6"/>
                    <a:pt x="664" y="6"/>
                  </a:cubicBezTo>
                  <a:cubicBezTo>
                    <a:pt x="666" y="6"/>
                    <a:pt x="664" y="0"/>
                    <a:pt x="656" y="0"/>
                  </a:cubicBezTo>
                  <a:close/>
                  <a:moveTo>
                    <a:pt x="656" y="0"/>
                  </a:moveTo>
                  <a:cubicBezTo>
                    <a:pt x="477" y="0"/>
                    <a:pt x="298" y="12"/>
                    <a:pt x="120" y="60"/>
                  </a:cubicBezTo>
                  <a:cubicBezTo>
                    <a:pt x="84" y="72"/>
                    <a:pt x="1" y="107"/>
                    <a:pt x="72" y="131"/>
                  </a:cubicBezTo>
                  <a:cubicBezTo>
                    <a:pt x="72" y="131"/>
                    <a:pt x="84" y="131"/>
                    <a:pt x="84" y="119"/>
                  </a:cubicBezTo>
                  <a:cubicBezTo>
                    <a:pt x="144" y="84"/>
                    <a:pt x="179" y="72"/>
                    <a:pt x="239" y="60"/>
                  </a:cubicBezTo>
                  <a:cubicBezTo>
                    <a:pt x="275" y="48"/>
                    <a:pt x="334" y="48"/>
                    <a:pt x="382" y="48"/>
                  </a:cubicBezTo>
                  <a:cubicBezTo>
                    <a:pt x="477" y="48"/>
                    <a:pt x="560" y="2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50" name="Google Shape;20750;p28"/>
            <p:cNvSpPr/>
            <p:nvPr/>
          </p:nvSpPr>
          <p:spPr>
            <a:xfrm>
              <a:off x="2246100" y="1984250"/>
              <a:ext cx="12525" cy="3350"/>
            </a:xfrm>
            <a:custGeom>
              <a:avLst/>
              <a:gdLst/>
              <a:ahLst/>
              <a:cxnLst/>
              <a:rect l="l" t="t" r="r" b="b"/>
              <a:pathLst>
                <a:path w="501" h="134" extrusionOk="0">
                  <a:moveTo>
                    <a:pt x="371" y="1"/>
                  </a:moveTo>
                  <a:cubicBezTo>
                    <a:pt x="237" y="1"/>
                    <a:pt x="89" y="39"/>
                    <a:pt x="1" y="110"/>
                  </a:cubicBezTo>
                  <a:lnTo>
                    <a:pt x="1" y="134"/>
                  </a:lnTo>
                  <a:cubicBezTo>
                    <a:pt x="84" y="110"/>
                    <a:pt x="155" y="86"/>
                    <a:pt x="227" y="74"/>
                  </a:cubicBezTo>
                  <a:cubicBezTo>
                    <a:pt x="322" y="50"/>
                    <a:pt x="405" y="50"/>
                    <a:pt x="477" y="50"/>
                  </a:cubicBezTo>
                  <a:cubicBezTo>
                    <a:pt x="501" y="26"/>
                    <a:pt x="501" y="15"/>
                    <a:pt x="501" y="15"/>
                  </a:cubicBezTo>
                  <a:cubicBezTo>
                    <a:pt x="461" y="5"/>
                    <a:pt x="417" y="1"/>
                    <a:pt x="3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51" name="Google Shape;20751;p28"/>
            <p:cNvSpPr/>
            <p:nvPr/>
          </p:nvSpPr>
          <p:spPr>
            <a:xfrm>
              <a:off x="2254150" y="1986375"/>
              <a:ext cx="6850" cy="1525"/>
            </a:xfrm>
            <a:custGeom>
              <a:avLst/>
              <a:gdLst/>
              <a:ahLst/>
              <a:cxnLst/>
              <a:rect l="l" t="t" r="r" b="b"/>
              <a:pathLst>
                <a:path w="274" h="61" extrusionOk="0">
                  <a:moveTo>
                    <a:pt x="274" y="1"/>
                  </a:moveTo>
                  <a:cubicBezTo>
                    <a:pt x="191" y="1"/>
                    <a:pt x="95" y="13"/>
                    <a:pt x="12" y="49"/>
                  </a:cubicBezTo>
                  <a:cubicBezTo>
                    <a:pt x="0" y="49"/>
                    <a:pt x="12" y="60"/>
                    <a:pt x="12" y="60"/>
                  </a:cubicBezTo>
                  <a:cubicBezTo>
                    <a:pt x="95" y="60"/>
                    <a:pt x="191" y="49"/>
                    <a:pt x="274" y="13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52" name="Google Shape;20752;p28"/>
            <p:cNvSpPr/>
            <p:nvPr/>
          </p:nvSpPr>
          <p:spPr>
            <a:xfrm>
              <a:off x="2170500" y="2066450"/>
              <a:ext cx="2100" cy="2325"/>
            </a:xfrm>
            <a:custGeom>
              <a:avLst/>
              <a:gdLst/>
              <a:ahLst/>
              <a:cxnLst/>
              <a:rect l="l" t="t" r="r" b="b"/>
              <a:pathLst>
                <a:path w="84" h="93" extrusionOk="0">
                  <a:moveTo>
                    <a:pt x="12" y="1"/>
                  </a:moveTo>
                  <a:cubicBezTo>
                    <a:pt x="4" y="9"/>
                    <a:pt x="1" y="18"/>
                    <a:pt x="1" y="26"/>
                  </a:cubicBezTo>
                  <a:lnTo>
                    <a:pt x="1" y="26"/>
                  </a:lnTo>
                  <a:cubicBezTo>
                    <a:pt x="2" y="17"/>
                    <a:pt x="5" y="8"/>
                    <a:pt x="12" y="1"/>
                  </a:cubicBezTo>
                  <a:close/>
                  <a:moveTo>
                    <a:pt x="1" y="26"/>
                  </a:moveTo>
                  <a:cubicBezTo>
                    <a:pt x="0" y="57"/>
                    <a:pt x="28" y="93"/>
                    <a:pt x="59" y="93"/>
                  </a:cubicBezTo>
                  <a:cubicBezTo>
                    <a:pt x="67" y="93"/>
                    <a:pt x="76" y="90"/>
                    <a:pt x="84" y="84"/>
                  </a:cubicBezTo>
                  <a:cubicBezTo>
                    <a:pt x="47" y="84"/>
                    <a:pt x="3" y="56"/>
                    <a:pt x="1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53" name="Google Shape;20753;p28"/>
            <p:cNvSpPr/>
            <p:nvPr/>
          </p:nvSpPr>
          <p:spPr>
            <a:xfrm>
              <a:off x="2170800" y="2065850"/>
              <a:ext cx="2100" cy="1225"/>
            </a:xfrm>
            <a:custGeom>
              <a:avLst/>
              <a:gdLst/>
              <a:ahLst/>
              <a:cxnLst/>
              <a:rect l="l" t="t" r="r" b="b"/>
              <a:pathLst>
                <a:path w="84" h="49" extrusionOk="0">
                  <a:moveTo>
                    <a:pt x="0" y="1"/>
                  </a:moveTo>
                  <a:cubicBezTo>
                    <a:pt x="24" y="25"/>
                    <a:pt x="48" y="49"/>
                    <a:pt x="84" y="49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54" name="Google Shape;20754;p28"/>
            <p:cNvSpPr/>
            <p:nvPr/>
          </p:nvSpPr>
          <p:spPr>
            <a:xfrm>
              <a:off x="2171400" y="2066525"/>
              <a:ext cx="6850" cy="10675"/>
            </a:xfrm>
            <a:custGeom>
              <a:avLst/>
              <a:gdLst/>
              <a:ahLst/>
              <a:cxnLst/>
              <a:rect l="l" t="t" r="r" b="b"/>
              <a:pathLst>
                <a:path w="274" h="42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36" y="152"/>
                    <a:pt x="119" y="331"/>
                    <a:pt x="250" y="426"/>
                  </a:cubicBezTo>
                  <a:cubicBezTo>
                    <a:pt x="250" y="426"/>
                    <a:pt x="274" y="426"/>
                    <a:pt x="274" y="414"/>
                  </a:cubicBezTo>
                  <a:cubicBezTo>
                    <a:pt x="226" y="355"/>
                    <a:pt x="167" y="283"/>
                    <a:pt x="131" y="236"/>
                  </a:cubicBezTo>
                  <a:cubicBezTo>
                    <a:pt x="72" y="152"/>
                    <a:pt x="48" y="81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55" name="Google Shape;20755;p28"/>
            <p:cNvSpPr/>
            <p:nvPr/>
          </p:nvSpPr>
          <p:spPr>
            <a:xfrm>
              <a:off x="2174675" y="2068250"/>
              <a:ext cx="5375" cy="10125"/>
            </a:xfrm>
            <a:custGeom>
              <a:avLst/>
              <a:gdLst/>
              <a:ahLst/>
              <a:cxnLst/>
              <a:rect l="l" t="t" r="r" b="b"/>
              <a:pathLst>
                <a:path w="215" h="405" extrusionOk="0">
                  <a:moveTo>
                    <a:pt x="0" y="0"/>
                  </a:moveTo>
                  <a:lnTo>
                    <a:pt x="0" y="0"/>
                  </a:lnTo>
                  <a:cubicBezTo>
                    <a:pt x="24" y="72"/>
                    <a:pt x="60" y="143"/>
                    <a:pt x="95" y="203"/>
                  </a:cubicBezTo>
                  <a:cubicBezTo>
                    <a:pt x="119" y="262"/>
                    <a:pt x="155" y="345"/>
                    <a:pt x="202" y="405"/>
                  </a:cubicBezTo>
                  <a:cubicBezTo>
                    <a:pt x="202" y="405"/>
                    <a:pt x="214" y="405"/>
                    <a:pt x="214" y="381"/>
                  </a:cubicBezTo>
                  <a:cubicBezTo>
                    <a:pt x="202" y="310"/>
                    <a:pt x="155" y="250"/>
                    <a:pt x="107" y="179"/>
                  </a:cubicBezTo>
                  <a:cubicBezTo>
                    <a:pt x="95" y="119"/>
                    <a:pt x="48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56" name="Google Shape;20756;p28"/>
            <p:cNvSpPr/>
            <p:nvPr/>
          </p:nvSpPr>
          <p:spPr>
            <a:xfrm>
              <a:off x="2177900" y="2068500"/>
              <a:ext cx="5125" cy="8700"/>
            </a:xfrm>
            <a:custGeom>
              <a:avLst/>
              <a:gdLst/>
              <a:ahLst/>
              <a:cxnLst/>
              <a:rect l="l" t="t" r="r" b="b"/>
              <a:pathLst>
                <a:path w="205" h="348" extrusionOk="0">
                  <a:moveTo>
                    <a:pt x="9" y="0"/>
                  </a:moveTo>
                  <a:cubicBezTo>
                    <a:pt x="2" y="0"/>
                    <a:pt x="0" y="7"/>
                    <a:pt x="14" y="14"/>
                  </a:cubicBezTo>
                  <a:cubicBezTo>
                    <a:pt x="62" y="121"/>
                    <a:pt x="109" y="240"/>
                    <a:pt x="193" y="347"/>
                  </a:cubicBezTo>
                  <a:lnTo>
                    <a:pt x="204" y="347"/>
                  </a:lnTo>
                  <a:cubicBezTo>
                    <a:pt x="157" y="228"/>
                    <a:pt x="85" y="121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57" name="Google Shape;20757;p28"/>
            <p:cNvSpPr/>
            <p:nvPr/>
          </p:nvSpPr>
          <p:spPr>
            <a:xfrm>
              <a:off x="2182100" y="2070325"/>
              <a:ext cx="3900" cy="9850"/>
            </a:xfrm>
            <a:custGeom>
              <a:avLst/>
              <a:gdLst/>
              <a:ahLst/>
              <a:cxnLst/>
              <a:rect l="l" t="t" r="r" b="b"/>
              <a:pathLst>
                <a:path w="156" h="394" extrusionOk="0">
                  <a:moveTo>
                    <a:pt x="1" y="0"/>
                  </a:moveTo>
                  <a:cubicBezTo>
                    <a:pt x="36" y="131"/>
                    <a:pt x="60" y="274"/>
                    <a:pt x="144" y="393"/>
                  </a:cubicBezTo>
                  <a:lnTo>
                    <a:pt x="156" y="393"/>
                  </a:lnTo>
                  <a:cubicBezTo>
                    <a:pt x="108" y="274"/>
                    <a:pt x="48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58" name="Google Shape;20758;p28"/>
            <p:cNvSpPr/>
            <p:nvPr/>
          </p:nvSpPr>
          <p:spPr>
            <a:xfrm>
              <a:off x="2307125" y="2183300"/>
              <a:ext cx="10150" cy="15625"/>
            </a:xfrm>
            <a:custGeom>
              <a:avLst/>
              <a:gdLst/>
              <a:ahLst/>
              <a:cxnLst/>
              <a:rect l="l" t="t" r="r" b="b"/>
              <a:pathLst>
                <a:path w="406" h="625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53"/>
                    <a:pt x="0" y="89"/>
                    <a:pt x="36" y="125"/>
                  </a:cubicBezTo>
                  <a:cubicBezTo>
                    <a:pt x="36" y="113"/>
                    <a:pt x="48" y="89"/>
                    <a:pt x="48" y="65"/>
                  </a:cubicBezTo>
                  <a:cubicBezTo>
                    <a:pt x="60" y="89"/>
                    <a:pt x="60" y="101"/>
                    <a:pt x="84" y="113"/>
                  </a:cubicBezTo>
                  <a:cubicBezTo>
                    <a:pt x="96" y="125"/>
                    <a:pt x="108" y="161"/>
                    <a:pt x="119" y="173"/>
                  </a:cubicBezTo>
                  <a:cubicBezTo>
                    <a:pt x="155" y="232"/>
                    <a:pt x="179" y="280"/>
                    <a:pt x="215" y="339"/>
                  </a:cubicBezTo>
                  <a:cubicBezTo>
                    <a:pt x="274" y="423"/>
                    <a:pt x="322" y="530"/>
                    <a:pt x="393" y="625"/>
                  </a:cubicBezTo>
                  <a:cubicBezTo>
                    <a:pt x="393" y="625"/>
                    <a:pt x="405" y="625"/>
                    <a:pt x="405" y="601"/>
                  </a:cubicBezTo>
                  <a:cubicBezTo>
                    <a:pt x="381" y="506"/>
                    <a:pt x="298" y="411"/>
                    <a:pt x="238" y="327"/>
                  </a:cubicBezTo>
                  <a:cubicBezTo>
                    <a:pt x="179" y="220"/>
                    <a:pt x="119" y="113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59" name="Google Shape;20759;p28"/>
            <p:cNvSpPr/>
            <p:nvPr/>
          </p:nvSpPr>
          <p:spPr>
            <a:xfrm>
              <a:off x="2311575" y="2181725"/>
              <a:ext cx="10450" cy="16625"/>
            </a:xfrm>
            <a:custGeom>
              <a:avLst/>
              <a:gdLst/>
              <a:ahLst/>
              <a:cxnLst/>
              <a:rect l="l" t="t" r="r" b="b"/>
              <a:pathLst>
                <a:path w="418" h="665" extrusionOk="0">
                  <a:moveTo>
                    <a:pt x="10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13" y="3"/>
                    <a:pt x="13" y="0"/>
                    <a:pt x="10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37" y="140"/>
                    <a:pt x="72" y="271"/>
                    <a:pt x="156" y="390"/>
                  </a:cubicBezTo>
                  <a:cubicBezTo>
                    <a:pt x="215" y="486"/>
                    <a:pt x="299" y="605"/>
                    <a:pt x="406" y="664"/>
                  </a:cubicBezTo>
                  <a:cubicBezTo>
                    <a:pt x="418" y="664"/>
                    <a:pt x="418" y="664"/>
                    <a:pt x="418" y="652"/>
                  </a:cubicBezTo>
                  <a:cubicBezTo>
                    <a:pt x="346" y="545"/>
                    <a:pt x="239" y="474"/>
                    <a:pt x="180" y="367"/>
                  </a:cubicBezTo>
                  <a:cubicBezTo>
                    <a:pt x="108" y="247"/>
                    <a:pt x="49" y="128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60" name="Google Shape;20760;p28"/>
            <p:cNvSpPr/>
            <p:nvPr/>
          </p:nvSpPr>
          <p:spPr>
            <a:xfrm>
              <a:off x="2315450" y="2182550"/>
              <a:ext cx="9550" cy="15200"/>
            </a:xfrm>
            <a:custGeom>
              <a:avLst/>
              <a:gdLst/>
              <a:ahLst/>
              <a:cxnLst/>
              <a:rect l="l" t="t" r="r" b="b"/>
              <a:pathLst>
                <a:path w="382" h="608" extrusionOk="0">
                  <a:moveTo>
                    <a:pt x="25" y="0"/>
                  </a:moveTo>
                  <a:cubicBezTo>
                    <a:pt x="13" y="0"/>
                    <a:pt x="1" y="0"/>
                    <a:pt x="13" y="12"/>
                  </a:cubicBezTo>
                  <a:cubicBezTo>
                    <a:pt x="84" y="214"/>
                    <a:pt x="203" y="453"/>
                    <a:pt x="370" y="607"/>
                  </a:cubicBezTo>
                  <a:cubicBezTo>
                    <a:pt x="382" y="607"/>
                    <a:pt x="382" y="607"/>
                    <a:pt x="382" y="595"/>
                  </a:cubicBezTo>
                  <a:cubicBezTo>
                    <a:pt x="322" y="500"/>
                    <a:pt x="251" y="417"/>
                    <a:pt x="191" y="322"/>
                  </a:cubicBezTo>
                  <a:cubicBezTo>
                    <a:pt x="132" y="214"/>
                    <a:pt x="72" y="119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61" name="Google Shape;20761;p28"/>
            <p:cNvSpPr/>
            <p:nvPr/>
          </p:nvSpPr>
          <p:spPr>
            <a:xfrm>
              <a:off x="2318425" y="2180025"/>
              <a:ext cx="8950" cy="13675"/>
            </a:xfrm>
            <a:custGeom>
              <a:avLst/>
              <a:gdLst/>
              <a:ahLst/>
              <a:cxnLst/>
              <a:rect l="l" t="t" r="r" b="b"/>
              <a:pathLst>
                <a:path w="358" h="547" extrusionOk="0">
                  <a:moveTo>
                    <a:pt x="10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08" y="196"/>
                    <a:pt x="203" y="399"/>
                    <a:pt x="346" y="542"/>
                  </a:cubicBezTo>
                  <a:cubicBezTo>
                    <a:pt x="350" y="545"/>
                    <a:pt x="352" y="547"/>
                    <a:pt x="354" y="547"/>
                  </a:cubicBezTo>
                  <a:cubicBezTo>
                    <a:pt x="358" y="547"/>
                    <a:pt x="358" y="538"/>
                    <a:pt x="358" y="530"/>
                  </a:cubicBezTo>
                  <a:cubicBezTo>
                    <a:pt x="251" y="351"/>
                    <a:pt x="120" y="184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62" name="Google Shape;20762;p28"/>
            <p:cNvSpPr/>
            <p:nvPr/>
          </p:nvSpPr>
          <p:spPr>
            <a:xfrm>
              <a:off x="2053525" y="2108700"/>
              <a:ext cx="175300" cy="237275"/>
            </a:xfrm>
            <a:custGeom>
              <a:avLst/>
              <a:gdLst/>
              <a:ahLst/>
              <a:cxnLst/>
              <a:rect l="l" t="t" r="r" b="b"/>
              <a:pathLst>
                <a:path w="7012" h="9491" extrusionOk="0">
                  <a:moveTo>
                    <a:pt x="1916" y="0"/>
                  </a:moveTo>
                  <a:cubicBezTo>
                    <a:pt x="1913" y="0"/>
                    <a:pt x="1909" y="1"/>
                    <a:pt x="1905" y="1"/>
                  </a:cubicBezTo>
                  <a:cubicBezTo>
                    <a:pt x="786" y="251"/>
                    <a:pt x="24" y="1252"/>
                    <a:pt x="84" y="2395"/>
                  </a:cubicBezTo>
                  <a:cubicBezTo>
                    <a:pt x="107" y="2680"/>
                    <a:pt x="179" y="2930"/>
                    <a:pt x="262" y="3192"/>
                  </a:cubicBezTo>
                  <a:cubicBezTo>
                    <a:pt x="417" y="3609"/>
                    <a:pt x="465" y="3966"/>
                    <a:pt x="500" y="4407"/>
                  </a:cubicBezTo>
                  <a:cubicBezTo>
                    <a:pt x="560" y="4990"/>
                    <a:pt x="667" y="5574"/>
                    <a:pt x="953" y="6085"/>
                  </a:cubicBezTo>
                  <a:cubicBezTo>
                    <a:pt x="1572" y="7276"/>
                    <a:pt x="2989" y="7514"/>
                    <a:pt x="4048" y="8205"/>
                  </a:cubicBezTo>
                  <a:cubicBezTo>
                    <a:pt x="4703" y="8633"/>
                    <a:pt x="5370" y="9110"/>
                    <a:pt x="6096" y="9395"/>
                  </a:cubicBezTo>
                  <a:cubicBezTo>
                    <a:pt x="6244" y="9450"/>
                    <a:pt x="6390" y="9490"/>
                    <a:pt x="6528" y="9490"/>
                  </a:cubicBezTo>
                  <a:cubicBezTo>
                    <a:pt x="6688" y="9490"/>
                    <a:pt x="6837" y="9436"/>
                    <a:pt x="6965" y="9288"/>
                  </a:cubicBezTo>
                  <a:cubicBezTo>
                    <a:pt x="7012" y="9233"/>
                    <a:pt x="6957" y="9162"/>
                    <a:pt x="6897" y="9162"/>
                  </a:cubicBezTo>
                  <a:cubicBezTo>
                    <a:pt x="6880" y="9162"/>
                    <a:pt x="6862" y="9168"/>
                    <a:pt x="6846" y="9181"/>
                  </a:cubicBezTo>
                  <a:cubicBezTo>
                    <a:pt x="6746" y="9268"/>
                    <a:pt x="6624" y="9304"/>
                    <a:pt x="6490" y="9304"/>
                  </a:cubicBezTo>
                  <a:cubicBezTo>
                    <a:pt x="6001" y="9304"/>
                    <a:pt x="5352" y="8830"/>
                    <a:pt x="5025" y="8633"/>
                  </a:cubicBezTo>
                  <a:cubicBezTo>
                    <a:pt x="4608" y="8383"/>
                    <a:pt x="4203" y="8086"/>
                    <a:pt x="3798" y="7836"/>
                  </a:cubicBezTo>
                  <a:cubicBezTo>
                    <a:pt x="2870" y="7300"/>
                    <a:pt x="1715" y="7086"/>
                    <a:pt x="1131" y="6074"/>
                  </a:cubicBezTo>
                  <a:cubicBezTo>
                    <a:pt x="596" y="5157"/>
                    <a:pt x="798" y="4085"/>
                    <a:pt x="465" y="3133"/>
                  </a:cubicBezTo>
                  <a:cubicBezTo>
                    <a:pt x="0" y="1835"/>
                    <a:pt x="643" y="573"/>
                    <a:pt x="1917" y="120"/>
                  </a:cubicBezTo>
                  <a:cubicBezTo>
                    <a:pt x="2019" y="98"/>
                    <a:pt x="1981" y="0"/>
                    <a:pt x="19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63" name="Google Shape;20763;p28"/>
            <p:cNvSpPr/>
            <p:nvPr/>
          </p:nvSpPr>
          <p:spPr>
            <a:xfrm>
              <a:off x="2217250" y="2211400"/>
              <a:ext cx="62800" cy="133425"/>
            </a:xfrm>
            <a:custGeom>
              <a:avLst/>
              <a:gdLst/>
              <a:ahLst/>
              <a:cxnLst/>
              <a:rect l="l" t="t" r="r" b="b"/>
              <a:pathLst>
                <a:path w="2512" h="5337" extrusionOk="0">
                  <a:moveTo>
                    <a:pt x="2149" y="1"/>
                  </a:moveTo>
                  <a:cubicBezTo>
                    <a:pt x="2132" y="1"/>
                    <a:pt x="2107" y="14"/>
                    <a:pt x="2107" y="37"/>
                  </a:cubicBezTo>
                  <a:cubicBezTo>
                    <a:pt x="2286" y="1227"/>
                    <a:pt x="2071" y="2192"/>
                    <a:pt x="1393" y="3192"/>
                  </a:cubicBezTo>
                  <a:cubicBezTo>
                    <a:pt x="1155" y="3525"/>
                    <a:pt x="976" y="3859"/>
                    <a:pt x="833" y="4263"/>
                  </a:cubicBezTo>
                  <a:cubicBezTo>
                    <a:pt x="702" y="4609"/>
                    <a:pt x="643" y="4811"/>
                    <a:pt x="309" y="5073"/>
                  </a:cubicBezTo>
                  <a:cubicBezTo>
                    <a:pt x="178" y="5192"/>
                    <a:pt x="131" y="5168"/>
                    <a:pt x="12" y="5287"/>
                  </a:cubicBezTo>
                  <a:cubicBezTo>
                    <a:pt x="1" y="5298"/>
                    <a:pt x="9" y="5337"/>
                    <a:pt x="36" y="5337"/>
                  </a:cubicBezTo>
                  <a:cubicBezTo>
                    <a:pt x="40" y="5337"/>
                    <a:pt x="43" y="5336"/>
                    <a:pt x="47" y="5335"/>
                  </a:cubicBezTo>
                  <a:cubicBezTo>
                    <a:pt x="464" y="5156"/>
                    <a:pt x="666" y="5085"/>
                    <a:pt x="857" y="4656"/>
                  </a:cubicBezTo>
                  <a:cubicBezTo>
                    <a:pt x="1119" y="4109"/>
                    <a:pt x="1309" y="3585"/>
                    <a:pt x="1631" y="3085"/>
                  </a:cubicBezTo>
                  <a:cubicBezTo>
                    <a:pt x="2226" y="2168"/>
                    <a:pt x="2512" y="1085"/>
                    <a:pt x="2167" y="13"/>
                  </a:cubicBezTo>
                  <a:cubicBezTo>
                    <a:pt x="2167" y="5"/>
                    <a:pt x="2159" y="1"/>
                    <a:pt x="21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64" name="Google Shape;20764;p28"/>
            <p:cNvSpPr/>
            <p:nvPr/>
          </p:nvSpPr>
          <p:spPr>
            <a:xfrm>
              <a:off x="2163650" y="2182550"/>
              <a:ext cx="51825" cy="135000"/>
            </a:xfrm>
            <a:custGeom>
              <a:avLst/>
              <a:gdLst/>
              <a:ahLst/>
              <a:cxnLst/>
              <a:rect l="l" t="t" r="r" b="b"/>
              <a:pathLst>
                <a:path w="2073" h="5400" extrusionOk="0">
                  <a:moveTo>
                    <a:pt x="1" y="0"/>
                  </a:moveTo>
                  <a:lnTo>
                    <a:pt x="1" y="0"/>
                  </a:lnTo>
                  <a:cubicBezTo>
                    <a:pt x="262" y="453"/>
                    <a:pt x="560" y="917"/>
                    <a:pt x="763" y="1429"/>
                  </a:cubicBezTo>
                  <a:cubicBezTo>
                    <a:pt x="953" y="1941"/>
                    <a:pt x="917" y="2453"/>
                    <a:pt x="1013" y="2989"/>
                  </a:cubicBezTo>
                  <a:cubicBezTo>
                    <a:pt x="1132" y="3846"/>
                    <a:pt x="1667" y="4608"/>
                    <a:pt x="2025" y="5382"/>
                  </a:cubicBezTo>
                  <a:cubicBezTo>
                    <a:pt x="2029" y="5395"/>
                    <a:pt x="2037" y="5400"/>
                    <a:pt x="2044" y="5400"/>
                  </a:cubicBezTo>
                  <a:cubicBezTo>
                    <a:pt x="2058" y="5400"/>
                    <a:pt x="2072" y="5385"/>
                    <a:pt x="2072" y="5370"/>
                  </a:cubicBezTo>
                  <a:cubicBezTo>
                    <a:pt x="1953" y="4906"/>
                    <a:pt x="1715" y="4501"/>
                    <a:pt x="1489" y="4072"/>
                  </a:cubicBezTo>
                  <a:cubicBezTo>
                    <a:pt x="1203" y="3524"/>
                    <a:pt x="1096" y="3001"/>
                    <a:pt x="1036" y="2393"/>
                  </a:cubicBezTo>
                  <a:cubicBezTo>
                    <a:pt x="953" y="1465"/>
                    <a:pt x="548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65" name="Google Shape;20765;p28"/>
            <p:cNvSpPr/>
            <p:nvPr/>
          </p:nvSpPr>
          <p:spPr>
            <a:xfrm>
              <a:off x="2214250" y="2319075"/>
              <a:ext cx="6275" cy="15400"/>
            </a:xfrm>
            <a:custGeom>
              <a:avLst/>
              <a:gdLst/>
              <a:ahLst/>
              <a:cxnLst/>
              <a:rect l="l" t="t" r="r" b="b"/>
              <a:pathLst>
                <a:path w="251" h="616" extrusionOk="0">
                  <a:moveTo>
                    <a:pt x="18" y="1"/>
                  </a:moveTo>
                  <a:cubicBezTo>
                    <a:pt x="8" y="1"/>
                    <a:pt x="1" y="18"/>
                    <a:pt x="1" y="28"/>
                  </a:cubicBezTo>
                  <a:cubicBezTo>
                    <a:pt x="24" y="135"/>
                    <a:pt x="72" y="230"/>
                    <a:pt x="120" y="337"/>
                  </a:cubicBezTo>
                  <a:cubicBezTo>
                    <a:pt x="143" y="433"/>
                    <a:pt x="179" y="528"/>
                    <a:pt x="227" y="611"/>
                  </a:cubicBezTo>
                  <a:cubicBezTo>
                    <a:pt x="230" y="615"/>
                    <a:pt x="233" y="616"/>
                    <a:pt x="236" y="616"/>
                  </a:cubicBezTo>
                  <a:cubicBezTo>
                    <a:pt x="244" y="616"/>
                    <a:pt x="251" y="605"/>
                    <a:pt x="251" y="588"/>
                  </a:cubicBezTo>
                  <a:cubicBezTo>
                    <a:pt x="227" y="492"/>
                    <a:pt x="179" y="385"/>
                    <a:pt x="132" y="278"/>
                  </a:cubicBezTo>
                  <a:cubicBezTo>
                    <a:pt x="108" y="183"/>
                    <a:pt x="72" y="99"/>
                    <a:pt x="24" y="4"/>
                  </a:cubicBezTo>
                  <a:cubicBezTo>
                    <a:pt x="22" y="2"/>
                    <a:pt x="20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66" name="Google Shape;20766;p28"/>
            <p:cNvSpPr/>
            <p:nvPr/>
          </p:nvSpPr>
          <p:spPr>
            <a:xfrm>
              <a:off x="2159175" y="2175700"/>
              <a:ext cx="16400" cy="23825"/>
            </a:xfrm>
            <a:custGeom>
              <a:avLst/>
              <a:gdLst/>
              <a:ahLst/>
              <a:cxnLst/>
              <a:rect l="l" t="t" r="r" b="b"/>
              <a:pathLst>
                <a:path w="656" h="953" extrusionOk="0">
                  <a:moveTo>
                    <a:pt x="1" y="0"/>
                  </a:moveTo>
                  <a:lnTo>
                    <a:pt x="1" y="0"/>
                  </a:lnTo>
                  <a:cubicBezTo>
                    <a:pt x="13" y="191"/>
                    <a:pt x="144" y="393"/>
                    <a:pt x="239" y="536"/>
                  </a:cubicBezTo>
                  <a:cubicBezTo>
                    <a:pt x="322" y="667"/>
                    <a:pt x="441" y="893"/>
                    <a:pt x="608" y="953"/>
                  </a:cubicBezTo>
                  <a:cubicBezTo>
                    <a:pt x="620" y="953"/>
                    <a:pt x="656" y="941"/>
                    <a:pt x="656" y="929"/>
                  </a:cubicBezTo>
                  <a:cubicBezTo>
                    <a:pt x="620" y="762"/>
                    <a:pt x="441" y="608"/>
                    <a:pt x="358" y="465"/>
                  </a:cubicBezTo>
                  <a:cubicBezTo>
                    <a:pt x="251" y="310"/>
                    <a:pt x="168" y="11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67" name="Google Shape;20767;p28"/>
            <p:cNvSpPr/>
            <p:nvPr/>
          </p:nvSpPr>
          <p:spPr>
            <a:xfrm>
              <a:off x="2172575" y="2197425"/>
              <a:ext cx="7775" cy="14575"/>
            </a:xfrm>
            <a:custGeom>
              <a:avLst/>
              <a:gdLst/>
              <a:ahLst/>
              <a:cxnLst/>
              <a:rect l="l" t="t" r="r" b="b"/>
              <a:pathLst>
                <a:path w="311" h="583" extrusionOk="0">
                  <a:moveTo>
                    <a:pt x="1" y="0"/>
                  </a:moveTo>
                  <a:lnTo>
                    <a:pt x="1" y="0"/>
                  </a:lnTo>
                  <a:cubicBezTo>
                    <a:pt x="36" y="96"/>
                    <a:pt x="108" y="191"/>
                    <a:pt x="144" y="274"/>
                  </a:cubicBezTo>
                  <a:cubicBezTo>
                    <a:pt x="191" y="370"/>
                    <a:pt x="227" y="489"/>
                    <a:pt x="275" y="572"/>
                  </a:cubicBezTo>
                  <a:cubicBezTo>
                    <a:pt x="275" y="580"/>
                    <a:pt x="279" y="583"/>
                    <a:pt x="284" y="583"/>
                  </a:cubicBezTo>
                  <a:cubicBezTo>
                    <a:pt x="294" y="583"/>
                    <a:pt x="310" y="572"/>
                    <a:pt x="310" y="572"/>
                  </a:cubicBezTo>
                  <a:cubicBezTo>
                    <a:pt x="310" y="477"/>
                    <a:pt x="251" y="370"/>
                    <a:pt x="203" y="274"/>
                  </a:cubicBezTo>
                  <a:cubicBezTo>
                    <a:pt x="144" y="155"/>
                    <a:pt x="84" y="7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68" name="Google Shape;20768;p28"/>
            <p:cNvSpPr/>
            <p:nvPr/>
          </p:nvSpPr>
          <p:spPr>
            <a:xfrm>
              <a:off x="2168700" y="2183425"/>
              <a:ext cx="23250" cy="50550"/>
            </a:xfrm>
            <a:custGeom>
              <a:avLst/>
              <a:gdLst/>
              <a:ahLst/>
              <a:cxnLst/>
              <a:rect l="l" t="t" r="r" b="b"/>
              <a:pathLst>
                <a:path w="930" h="2022" extrusionOk="0">
                  <a:moveTo>
                    <a:pt x="1" y="1"/>
                  </a:moveTo>
                  <a:lnTo>
                    <a:pt x="1" y="1"/>
                  </a:lnTo>
                  <a:cubicBezTo>
                    <a:pt x="525" y="513"/>
                    <a:pt x="822" y="1299"/>
                    <a:pt x="870" y="2013"/>
                  </a:cubicBezTo>
                  <a:cubicBezTo>
                    <a:pt x="870" y="2019"/>
                    <a:pt x="873" y="2022"/>
                    <a:pt x="876" y="2022"/>
                  </a:cubicBezTo>
                  <a:cubicBezTo>
                    <a:pt x="879" y="2022"/>
                    <a:pt x="882" y="2019"/>
                    <a:pt x="882" y="2013"/>
                  </a:cubicBezTo>
                  <a:cubicBezTo>
                    <a:pt x="930" y="1668"/>
                    <a:pt x="811" y="1346"/>
                    <a:pt x="680" y="1037"/>
                  </a:cubicBezTo>
                  <a:cubicBezTo>
                    <a:pt x="525" y="680"/>
                    <a:pt x="334" y="23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69" name="Google Shape;20769;p28"/>
            <p:cNvSpPr/>
            <p:nvPr/>
          </p:nvSpPr>
          <p:spPr>
            <a:xfrm>
              <a:off x="2191625" y="2237225"/>
              <a:ext cx="27550" cy="78925"/>
            </a:xfrm>
            <a:custGeom>
              <a:avLst/>
              <a:gdLst/>
              <a:ahLst/>
              <a:cxnLst/>
              <a:rect l="l" t="t" r="r" b="b"/>
              <a:pathLst>
                <a:path w="1102" h="3157" extrusionOk="0">
                  <a:moveTo>
                    <a:pt x="11" y="1"/>
                  </a:moveTo>
                  <a:cubicBezTo>
                    <a:pt x="7" y="1"/>
                    <a:pt x="1" y="10"/>
                    <a:pt x="1" y="28"/>
                  </a:cubicBezTo>
                  <a:cubicBezTo>
                    <a:pt x="36" y="528"/>
                    <a:pt x="25" y="1147"/>
                    <a:pt x="263" y="1599"/>
                  </a:cubicBezTo>
                  <a:cubicBezTo>
                    <a:pt x="513" y="2111"/>
                    <a:pt x="691" y="2695"/>
                    <a:pt x="1048" y="3147"/>
                  </a:cubicBezTo>
                  <a:cubicBezTo>
                    <a:pt x="1052" y="3154"/>
                    <a:pt x="1059" y="3157"/>
                    <a:pt x="1065" y="3157"/>
                  </a:cubicBezTo>
                  <a:cubicBezTo>
                    <a:pt x="1082" y="3157"/>
                    <a:pt x="1101" y="3140"/>
                    <a:pt x="1084" y="3123"/>
                  </a:cubicBezTo>
                  <a:cubicBezTo>
                    <a:pt x="787" y="2695"/>
                    <a:pt x="667" y="2195"/>
                    <a:pt x="406" y="1766"/>
                  </a:cubicBezTo>
                  <a:cubicBezTo>
                    <a:pt x="108" y="1230"/>
                    <a:pt x="96" y="635"/>
                    <a:pt x="13" y="28"/>
                  </a:cubicBezTo>
                  <a:cubicBezTo>
                    <a:pt x="19" y="10"/>
                    <a:pt x="16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70" name="Google Shape;20770;p28"/>
            <p:cNvSpPr/>
            <p:nvPr/>
          </p:nvSpPr>
          <p:spPr>
            <a:xfrm>
              <a:off x="2070175" y="2118850"/>
              <a:ext cx="30700" cy="32325"/>
            </a:xfrm>
            <a:custGeom>
              <a:avLst/>
              <a:gdLst/>
              <a:ahLst/>
              <a:cxnLst/>
              <a:rect l="l" t="t" r="r" b="b"/>
              <a:pathLst>
                <a:path w="1228" h="1293" extrusionOk="0">
                  <a:moveTo>
                    <a:pt x="1192" y="0"/>
                  </a:moveTo>
                  <a:cubicBezTo>
                    <a:pt x="656" y="238"/>
                    <a:pt x="180" y="703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299" y="726"/>
                    <a:pt x="644" y="298"/>
                    <a:pt x="1192" y="12"/>
                  </a:cubicBezTo>
                  <a:cubicBezTo>
                    <a:pt x="1227" y="12"/>
                    <a:pt x="1204" y="0"/>
                    <a:pt x="1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71" name="Google Shape;20771;p28"/>
            <p:cNvSpPr/>
            <p:nvPr/>
          </p:nvSpPr>
          <p:spPr>
            <a:xfrm>
              <a:off x="2065425" y="2156650"/>
              <a:ext cx="29725" cy="109625"/>
            </a:xfrm>
            <a:custGeom>
              <a:avLst/>
              <a:gdLst/>
              <a:ahLst/>
              <a:cxnLst/>
              <a:rect l="l" t="t" r="r" b="b"/>
              <a:pathLst>
                <a:path w="1189" h="4385" extrusionOk="0">
                  <a:moveTo>
                    <a:pt x="131" y="0"/>
                  </a:moveTo>
                  <a:cubicBezTo>
                    <a:pt x="48" y="322"/>
                    <a:pt x="48" y="619"/>
                    <a:pt x="131" y="929"/>
                  </a:cubicBezTo>
                  <a:cubicBezTo>
                    <a:pt x="286" y="1465"/>
                    <a:pt x="346" y="1929"/>
                    <a:pt x="381" y="2477"/>
                  </a:cubicBezTo>
                  <a:cubicBezTo>
                    <a:pt x="429" y="3179"/>
                    <a:pt x="620" y="3894"/>
                    <a:pt x="1143" y="4382"/>
                  </a:cubicBezTo>
                  <a:cubicBezTo>
                    <a:pt x="1146" y="4384"/>
                    <a:pt x="1149" y="4385"/>
                    <a:pt x="1152" y="4385"/>
                  </a:cubicBezTo>
                  <a:cubicBezTo>
                    <a:pt x="1167" y="4385"/>
                    <a:pt x="1189" y="4366"/>
                    <a:pt x="1179" y="4346"/>
                  </a:cubicBezTo>
                  <a:cubicBezTo>
                    <a:pt x="608" y="3679"/>
                    <a:pt x="441" y="2941"/>
                    <a:pt x="429" y="2084"/>
                  </a:cubicBezTo>
                  <a:cubicBezTo>
                    <a:pt x="381" y="1370"/>
                    <a:pt x="0" y="75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72" name="Google Shape;20772;p28"/>
            <p:cNvSpPr/>
            <p:nvPr/>
          </p:nvSpPr>
          <p:spPr>
            <a:xfrm>
              <a:off x="2069600" y="2173400"/>
              <a:ext cx="21750" cy="6475"/>
            </a:xfrm>
            <a:custGeom>
              <a:avLst/>
              <a:gdLst/>
              <a:ahLst/>
              <a:cxnLst/>
              <a:rect l="l" t="t" r="r" b="b"/>
              <a:pathLst>
                <a:path w="870" h="259" extrusionOk="0">
                  <a:moveTo>
                    <a:pt x="172" y="0"/>
                  </a:moveTo>
                  <a:cubicBezTo>
                    <a:pt x="122" y="0"/>
                    <a:pt x="73" y="3"/>
                    <a:pt x="24" y="9"/>
                  </a:cubicBezTo>
                  <a:cubicBezTo>
                    <a:pt x="0" y="9"/>
                    <a:pt x="0" y="33"/>
                    <a:pt x="24" y="33"/>
                  </a:cubicBezTo>
                  <a:cubicBezTo>
                    <a:pt x="59" y="30"/>
                    <a:pt x="93" y="29"/>
                    <a:pt x="127" y="29"/>
                  </a:cubicBezTo>
                  <a:cubicBezTo>
                    <a:pt x="392" y="29"/>
                    <a:pt x="625" y="111"/>
                    <a:pt x="857" y="259"/>
                  </a:cubicBezTo>
                  <a:cubicBezTo>
                    <a:pt x="869" y="259"/>
                    <a:pt x="869" y="247"/>
                    <a:pt x="869" y="247"/>
                  </a:cubicBezTo>
                  <a:cubicBezTo>
                    <a:pt x="690" y="78"/>
                    <a:pt x="428" y="0"/>
                    <a:pt x="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73" name="Google Shape;20773;p28"/>
            <p:cNvSpPr/>
            <p:nvPr/>
          </p:nvSpPr>
          <p:spPr>
            <a:xfrm>
              <a:off x="2121075" y="2083200"/>
              <a:ext cx="7375" cy="48900"/>
            </a:xfrm>
            <a:custGeom>
              <a:avLst/>
              <a:gdLst/>
              <a:ahLst/>
              <a:cxnLst/>
              <a:rect l="l" t="t" r="r" b="b"/>
              <a:pathLst>
                <a:path w="295" h="1956" extrusionOk="0">
                  <a:moveTo>
                    <a:pt x="291" y="0"/>
                  </a:moveTo>
                  <a:cubicBezTo>
                    <a:pt x="290" y="0"/>
                    <a:pt x="287" y="3"/>
                    <a:pt x="287" y="9"/>
                  </a:cubicBezTo>
                  <a:cubicBezTo>
                    <a:pt x="293" y="3"/>
                    <a:pt x="293" y="0"/>
                    <a:pt x="291" y="0"/>
                  </a:cubicBezTo>
                  <a:close/>
                  <a:moveTo>
                    <a:pt x="287" y="9"/>
                  </a:moveTo>
                  <a:cubicBezTo>
                    <a:pt x="239" y="402"/>
                    <a:pt x="84" y="771"/>
                    <a:pt x="37" y="1140"/>
                  </a:cubicBezTo>
                  <a:cubicBezTo>
                    <a:pt x="1" y="1414"/>
                    <a:pt x="168" y="1712"/>
                    <a:pt x="275" y="1950"/>
                  </a:cubicBezTo>
                  <a:cubicBezTo>
                    <a:pt x="275" y="1954"/>
                    <a:pt x="277" y="1955"/>
                    <a:pt x="281" y="1955"/>
                  </a:cubicBezTo>
                  <a:cubicBezTo>
                    <a:pt x="287" y="1955"/>
                    <a:pt x="295" y="1950"/>
                    <a:pt x="287" y="1950"/>
                  </a:cubicBezTo>
                  <a:cubicBezTo>
                    <a:pt x="168" y="1545"/>
                    <a:pt x="25" y="1295"/>
                    <a:pt x="156" y="855"/>
                  </a:cubicBezTo>
                  <a:cubicBezTo>
                    <a:pt x="239" y="581"/>
                    <a:pt x="287" y="295"/>
                    <a:pt x="28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74" name="Google Shape;20774;p28"/>
            <p:cNvSpPr/>
            <p:nvPr/>
          </p:nvSpPr>
          <p:spPr>
            <a:xfrm>
              <a:off x="2125550" y="2110600"/>
              <a:ext cx="5675" cy="18875"/>
            </a:xfrm>
            <a:custGeom>
              <a:avLst/>
              <a:gdLst/>
              <a:ahLst/>
              <a:cxnLst/>
              <a:rect l="l" t="t" r="r" b="b"/>
              <a:pathLst>
                <a:path w="227" h="755" extrusionOk="0">
                  <a:moveTo>
                    <a:pt x="18" y="1"/>
                  </a:moveTo>
                  <a:cubicBezTo>
                    <a:pt x="9" y="1"/>
                    <a:pt x="1" y="7"/>
                    <a:pt x="1" y="21"/>
                  </a:cubicBezTo>
                  <a:cubicBezTo>
                    <a:pt x="36" y="259"/>
                    <a:pt x="96" y="509"/>
                    <a:pt x="203" y="747"/>
                  </a:cubicBezTo>
                  <a:cubicBezTo>
                    <a:pt x="203" y="752"/>
                    <a:pt x="207" y="755"/>
                    <a:pt x="212" y="755"/>
                  </a:cubicBezTo>
                  <a:cubicBezTo>
                    <a:pt x="219" y="755"/>
                    <a:pt x="227" y="749"/>
                    <a:pt x="227" y="735"/>
                  </a:cubicBezTo>
                  <a:cubicBezTo>
                    <a:pt x="155" y="485"/>
                    <a:pt x="84" y="259"/>
                    <a:pt x="36" y="9"/>
                  </a:cubicBezTo>
                  <a:cubicBezTo>
                    <a:pt x="31" y="4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75" name="Google Shape;20775;p28"/>
            <p:cNvSpPr/>
            <p:nvPr/>
          </p:nvSpPr>
          <p:spPr>
            <a:xfrm>
              <a:off x="2130025" y="2112675"/>
              <a:ext cx="2700" cy="15050"/>
            </a:xfrm>
            <a:custGeom>
              <a:avLst/>
              <a:gdLst/>
              <a:ahLst/>
              <a:cxnLst/>
              <a:rect l="l" t="t" r="r" b="b"/>
              <a:pathLst>
                <a:path w="108" h="602" extrusionOk="0">
                  <a:moveTo>
                    <a:pt x="9" y="0"/>
                  </a:moveTo>
                  <a:cubicBezTo>
                    <a:pt x="6" y="0"/>
                    <a:pt x="0" y="3"/>
                    <a:pt x="0" y="9"/>
                  </a:cubicBezTo>
                  <a:cubicBezTo>
                    <a:pt x="12" y="3"/>
                    <a:pt x="12" y="0"/>
                    <a:pt x="9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4" y="200"/>
                    <a:pt x="36" y="390"/>
                    <a:pt x="83" y="592"/>
                  </a:cubicBezTo>
                  <a:cubicBezTo>
                    <a:pt x="83" y="598"/>
                    <a:pt x="86" y="601"/>
                    <a:pt x="89" y="601"/>
                  </a:cubicBezTo>
                  <a:cubicBezTo>
                    <a:pt x="92" y="601"/>
                    <a:pt x="95" y="598"/>
                    <a:pt x="95" y="592"/>
                  </a:cubicBezTo>
                  <a:cubicBezTo>
                    <a:pt x="107" y="378"/>
                    <a:pt x="60" y="188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76" name="Google Shape;20776;p28"/>
            <p:cNvSpPr/>
            <p:nvPr/>
          </p:nvSpPr>
          <p:spPr>
            <a:xfrm>
              <a:off x="2162175" y="2091150"/>
              <a:ext cx="19950" cy="33675"/>
            </a:xfrm>
            <a:custGeom>
              <a:avLst/>
              <a:gdLst/>
              <a:ahLst/>
              <a:cxnLst/>
              <a:rect l="l" t="t" r="r" b="b"/>
              <a:pathLst>
                <a:path w="798" h="1347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275"/>
                    <a:pt x="250" y="572"/>
                    <a:pt x="369" y="870"/>
                  </a:cubicBezTo>
                  <a:cubicBezTo>
                    <a:pt x="441" y="1072"/>
                    <a:pt x="595" y="1239"/>
                    <a:pt x="786" y="1346"/>
                  </a:cubicBezTo>
                  <a:cubicBezTo>
                    <a:pt x="798" y="1346"/>
                    <a:pt x="798" y="1334"/>
                    <a:pt x="798" y="1334"/>
                  </a:cubicBezTo>
                  <a:cubicBezTo>
                    <a:pt x="524" y="1132"/>
                    <a:pt x="429" y="918"/>
                    <a:pt x="321" y="596"/>
                  </a:cubicBezTo>
                  <a:cubicBezTo>
                    <a:pt x="250" y="382"/>
                    <a:pt x="143" y="18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77" name="Google Shape;20777;p28"/>
            <p:cNvSpPr/>
            <p:nvPr/>
          </p:nvSpPr>
          <p:spPr>
            <a:xfrm>
              <a:off x="2185075" y="2132300"/>
              <a:ext cx="2700" cy="8250"/>
            </a:xfrm>
            <a:custGeom>
              <a:avLst/>
              <a:gdLst/>
              <a:ahLst/>
              <a:cxnLst/>
              <a:rect l="l" t="t" r="r" b="b"/>
              <a:pathLst>
                <a:path w="108" h="330" extrusionOk="0">
                  <a:moveTo>
                    <a:pt x="10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13" y="4"/>
                    <a:pt x="13" y="1"/>
                    <a:pt x="10" y="1"/>
                  </a:cubicBezTo>
                  <a:close/>
                  <a:moveTo>
                    <a:pt x="1" y="10"/>
                  </a:moveTo>
                  <a:cubicBezTo>
                    <a:pt x="1" y="117"/>
                    <a:pt x="37" y="236"/>
                    <a:pt x="96" y="319"/>
                  </a:cubicBezTo>
                  <a:cubicBezTo>
                    <a:pt x="96" y="327"/>
                    <a:pt x="97" y="330"/>
                    <a:pt x="99" y="330"/>
                  </a:cubicBezTo>
                  <a:cubicBezTo>
                    <a:pt x="102" y="330"/>
                    <a:pt x="108" y="316"/>
                    <a:pt x="108" y="308"/>
                  </a:cubicBezTo>
                  <a:cubicBezTo>
                    <a:pt x="60" y="224"/>
                    <a:pt x="37" y="117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78" name="Google Shape;20778;p28"/>
            <p:cNvSpPr/>
            <p:nvPr/>
          </p:nvSpPr>
          <p:spPr>
            <a:xfrm>
              <a:off x="2340750" y="2057100"/>
              <a:ext cx="14550" cy="6400"/>
            </a:xfrm>
            <a:custGeom>
              <a:avLst/>
              <a:gdLst/>
              <a:ahLst/>
              <a:cxnLst/>
              <a:rect l="l" t="t" r="r" b="b"/>
              <a:pathLst>
                <a:path w="582" h="256" extrusionOk="0">
                  <a:moveTo>
                    <a:pt x="576" y="0"/>
                  </a:moveTo>
                  <a:cubicBezTo>
                    <a:pt x="574" y="0"/>
                    <a:pt x="568" y="2"/>
                    <a:pt x="560" y="6"/>
                  </a:cubicBezTo>
                  <a:cubicBezTo>
                    <a:pt x="576" y="6"/>
                    <a:pt x="582" y="0"/>
                    <a:pt x="576" y="0"/>
                  </a:cubicBezTo>
                  <a:close/>
                  <a:moveTo>
                    <a:pt x="560" y="6"/>
                  </a:moveTo>
                  <a:cubicBezTo>
                    <a:pt x="477" y="53"/>
                    <a:pt x="382" y="101"/>
                    <a:pt x="287" y="148"/>
                  </a:cubicBezTo>
                  <a:lnTo>
                    <a:pt x="13" y="232"/>
                  </a:lnTo>
                  <a:cubicBezTo>
                    <a:pt x="1" y="232"/>
                    <a:pt x="13" y="256"/>
                    <a:pt x="13" y="256"/>
                  </a:cubicBezTo>
                  <a:cubicBezTo>
                    <a:pt x="227" y="220"/>
                    <a:pt x="417" y="113"/>
                    <a:pt x="5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79" name="Google Shape;20779;p28"/>
            <p:cNvSpPr/>
            <p:nvPr/>
          </p:nvSpPr>
          <p:spPr>
            <a:xfrm>
              <a:off x="2343725" y="2059900"/>
              <a:ext cx="11950" cy="6875"/>
            </a:xfrm>
            <a:custGeom>
              <a:avLst/>
              <a:gdLst/>
              <a:ahLst/>
              <a:cxnLst/>
              <a:rect l="l" t="t" r="r" b="b"/>
              <a:pathLst>
                <a:path w="478" h="275" extrusionOk="0">
                  <a:moveTo>
                    <a:pt x="477" y="1"/>
                  </a:moveTo>
                  <a:cubicBezTo>
                    <a:pt x="406" y="48"/>
                    <a:pt x="310" y="84"/>
                    <a:pt x="239" y="120"/>
                  </a:cubicBezTo>
                  <a:cubicBezTo>
                    <a:pt x="168" y="167"/>
                    <a:pt x="72" y="203"/>
                    <a:pt x="1" y="263"/>
                  </a:cubicBezTo>
                  <a:lnTo>
                    <a:pt x="1" y="275"/>
                  </a:lnTo>
                  <a:cubicBezTo>
                    <a:pt x="72" y="239"/>
                    <a:pt x="144" y="203"/>
                    <a:pt x="227" y="156"/>
                  </a:cubicBezTo>
                  <a:cubicBezTo>
                    <a:pt x="310" y="108"/>
                    <a:pt x="406" y="60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80" name="Google Shape;20780;p28"/>
            <p:cNvSpPr/>
            <p:nvPr/>
          </p:nvSpPr>
          <p:spPr>
            <a:xfrm>
              <a:off x="2349675" y="2063650"/>
              <a:ext cx="6975" cy="4925"/>
            </a:xfrm>
            <a:custGeom>
              <a:avLst/>
              <a:gdLst/>
              <a:ahLst/>
              <a:cxnLst/>
              <a:rect l="l" t="t" r="r" b="b"/>
              <a:pathLst>
                <a:path w="279" h="197" extrusionOk="0">
                  <a:moveTo>
                    <a:pt x="268" y="0"/>
                  </a:moveTo>
                  <a:cubicBezTo>
                    <a:pt x="266" y="0"/>
                    <a:pt x="263" y="2"/>
                    <a:pt x="263" y="6"/>
                  </a:cubicBezTo>
                  <a:cubicBezTo>
                    <a:pt x="279" y="6"/>
                    <a:pt x="273" y="0"/>
                    <a:pt x="268" y="0"/>
                  </a:cubicBezTo>
                  <a:close/>
                  <a:moveTo>
                    <a:pt x="263" y="6"/>
                  </a:moveTo>
                  <a:cubicBezTo>
                    <a:pt x="191" y="77"/>
                    <a:pt x="96" y="125"/>
                    <a:pt x="13" y="172"/>
                  </a:cubicBezTo>
                  <a:cubicBezTo>
                    <a:pt x="1" y="172"/>
                    <a:pt x="1" y="196"/>
                    <a:pt x="25" y="196"/>
                  </a:cubicBezTo>
                  <a:cubicBezTo>
                    <a:pt x="120" y="148"/>
                    <a:pt x="203" y="89"/>
                    <a:pt x="26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81" name="Google Shape;20781;p28"/>
            <p:cNvSpPr/>
            <p:nvPr/>
          </p:nvSpPr>
          <p:spPr>
            <a:xfrm>
              <a:off x="2354450" y="2065425"/>
              <a:ext cx="6800" cy="5525"/>
            </a:xfrm>
            <a:custGeom>
              <a:avLst/>
              <a:gdLst/>
              <a:ahLst/>
              <a:cxnLst/>
              <a:rect l="l" t="t" r="r" b="b"/>
              <a:pathLst>
                <a:path w="272" h="221" extrusionOk="0">
                  <a:moveTo>
                    <a:pt x="266" y="1"/>
                  </a:moveTo>
                  <a:cubicBezTo>
                    <a:pt x="264" y="1"/>
                    <a:pt x="258" y="2"/>
                    <a:pt x="250" y="6"/>
                  </a:cubicBezTo>
                  <a:cubicBezTo>
                    <a:pt x="266" y="6"/>
                    <a:pt x="272" y="1"/>
                    <a:pt x="266" y="1"/>
                  </a:cubicBezTo>
                  <a:close/>
                  <a:moveTo>
                    <a:pt x="250" y="6"/>
                  </a:moveTo>
                  <a:lnTo>
                    <a:pt x="250" y="6"/>
                  </a:lnTo>
                  <a:cubicBezTo>
                    <a:pt x="215" y="42"/>
                    <a:pt x="167" y="77"/>
                    <a:pt x="108" y="113"/>
                  </a:cubicBezTo>
                  <a:cubicBezTo>
                    <a:pt x="72" y="137"/>
                    <a:pt x="36" y="173"/>
                    <a:pt x="0" y="196"/>
                  </a:cubicBezTo>
                  <a:cubicBezTo>
                    <a:pt x="0" y="196"/>
                    <a:pt x="0" y="220"/>
                    <a:pt x="12" y="220"/>
                  </a:cubicBezTo>
                  <a:cubicBezTo>
                    <a:pt x="60" y="196"/>
                    <a:pt x="96" y="161"/>
                    <a:pt x="120" y="125"/>
                  </a:cubicBezTo>
                  <a:cubicBezTo>
                    <a:pt x="179" y="101"/>
                    <a:pt x="227" y="54"/>
                    <a:pt x="25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82" name="Google Shape;20782;p28"/>
            <p:cNvSpPr/>
            <p:nvPr/>
          </p:nvSpPr>
          <p:spPr>
            <a:xfrm>
              <a:off x="2359800" y="2071225"/>
              <a:ext cx="7475" cy="2300"/>
            </a:xfrm>
            <a:custGeom>
              <a:avLst/>
              <a:gdLst/>
              <a:ahLst/>
              <a:cxnLst/>
              <a:rect l="l" t="t" r="r" b="b"/>
              <a:pathLst>
                <a:path w="299" h="92" extrusionOk="0">
                  <a:moveTo>
                    <a:pt x="275" y="0"/>
                  </a:moveTo>
                  <a:cubicBezTo>
                    <a:pt x="191" y="24"/>
                    <a:pt x="96" y="60"/>
                    <a:pt x="13" y="72"/>
                  </a:cubicBezTo>
                  <a:cubicBezTo>
                    <a:pt x="1" y="72"/>
                    <a:pt x="1" y="84"/>
                    <a:pt x="13" y="84"/>
                  </a:cubicBezTo>
                  <a:cubicBezTo>
                    <a:pt x="36" y="89"/>
                    <a:pt x="57" y="91"/>
                    <a:pt x="78" y="91"/>
                  </a:cubicBezTo>
                  <a:cubicBezTo>
                    <a:pt x="156" y="91"/>
                    <a:pt x="224" y="59"/>
                    <a:pt x="298" y="12"/>
                  </a:cubicBezTo>
                  <a:cubicBezTo>
                    <a:pt x="298" y="12"/>
                    <a:pt x="298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83" name="Google Shape;20783;p28"/>
            <p:cNvSpPr/>
            <p:nvPr/>
          </p:nvSpPr>
          <p:spPr>
            <a:xfrm>
              <a:off x="2270500" y="2105150"/>
              <a:ext cx="8075" cy="34250"/>
            </a:xfrm>
            <a:custGeom>
              <a:avLst/>
              <a:gdLst/>
              <a:ahLst/>
              <a:cxnLst/>
              <a:rect l="l" t="t" r="r" b="b"/>
              <a:pathLst>
                <a:path w="323" h="1370" extrusionOk="0">
                  <a:moveTo>
                    <a:pt x="1" y="1"/>
                  </a:moveTo>
                  <a:lnTo>
                    <a:pt x="1" y="1"/>
                  </a:lnTo>
                  <a:cubicBezTo>
                    <a:pt x="84" y="298"/>
                    <a:pt x="120" y="572"/>
                    <a:pt x="156" y="893"/>
                  </a:cubicBezTo>
                  <a:cubicBezTo>
                    <a:pt x="179" y="1072"/>
                    <a:pt x="215" y="1227"/>
                    <a:pt x="322" y="1370"/>
                  </a:cubicBezTo>
                  <a:cubicBezTo>
                    <a:pt x="96" y="929"/>
                    <a:pt x="203" y="42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84" name="Google Shape;20784;p28"/>
            <p:cNvSpPr/>
            <p:nvPr/>
          </p:nvSpPr>
          <p:spPr>
            <a:xfrm>
              <a:off x="2278550" y="2141475"/>
              <a:ext cx="3000" cy="8650"/>
            </a:xfrm>
            <a:custGeom>
              <a:avLst/>
              <a:gdLst/>
              <a:ahLst/>
              <a:cxnLst/>
              <a:rect l="l" t="t" r="r" b="b"/>
              <a:pathLst>
                <a:path w="120" h="346" extrusionOk="0">
                  <a:moveTo>
                    <a:pt x="12" y="0"/>
                  </a:moveTo>
                  <a:lnTo>
                    <a:pt x="12" y="0"/>
                  </a:lnTo>
                  <a:cubicBezTo>
                    <a:pt x="0" y="119"/>
                    <a:pt x="36" y="250"/>
                    <a:pt x="108" y="345"/>
                  </a:cubicBezTo>
                  <a:lnTo>
                    <a:pt x="119" y="345"/>
                  </a:lnTo>
                  <a:cubicBezTo>
                    <a:pt x="108" y="286"/>
                    <a:pt x="72" y="238"/>
                    <a:pt x="60" y="191"/>
                  </a:cubicBezTo>
                  <a:cubicBezTo>
                    <a:pt x="48" y="119"/>
                    <a:pt x="36" y="6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85" name="Google Shape;20785;p28"/>
            <p:cNvSpPr/>
            <p:nvPr/>
          </p:nvSpPr>
          <p:spPr>
            <a:xfrm>
              <a:off x="2245500" y="2215575"/>
              <a:ext cx="21500" cy="77725"/>
            </a:xfrm>
            <a:custGeom>
              <a:avLst/>
              <a:gdLst/>
              <a:ahLst/>
              <a:cxnLst/>
              <a:rect l="l" t="t" r="r" b="b"/>
              <a:pathLst>
                <a:path w="860" h="3109" extrusionOk="0">
                  <a:moveTo>
                    <a:pt x="775" y="1"/>
                  </a:moveTo>
                  <a:lnTo>
                    <a:pt x="775" y="1"/>
                  </a:lnTo>
                  <a:cubicBezTo>
                    <a:pt x="813" y="301"/>
                    <a:pt x="848" y="601"/>
                    <a:pt x="843" y="897"/>
                  </a:cubicBezTo>
                  <a:lnTo>
                    <a:pt x="843" y="897"/>
                  </a:lnTo>
                  <a:cubicBezTo>
                    <a:pt x="860" y="620"/>
                    <a:pt x="840" y="326"/>
                    <a:pt x="775" y="1"/>
                  </a:cubicBezTo>
                  <a:close/>
                  <a:moveTo>
                    <a:pt x="843" y="897"/>
                  </a:moveTo>
                  <a:cubicBezTo>
                    <a:pt x="819" y="1277"/>
                    <a:pt x="726" y="1623"/>
                    <a:pt x="585" y="1971"/>
                  </a:cubicBezTo>
                  <a:lnTo>
                    <a:pt x="585" y="1971"/>
                  </a:lnTo>
                  <a:cubicBezTo>
                    <a:pt x="633" y="1867"/>
                    <a:pt x="677" y="1762"/>
                    <a:pt x="715" y="1656"/>
                  </a:cubicBezTo>
                  <a:cubicBezTo>
                    <a:pt x="803" y="1407"/>
                    <a:pt x="838" y="1154"/>
                    <a:pt x="843" y="897"/>
                  </a:cubicBezTo>
                  <a:close/>
                  <a:moveTo>
                    <a:pt x="585" y="1971"/>
                  </a:moveTo>
                  <a:cubicBezTo>
                    <a:pt x="408" y="2354"/>
                    <a:pt x="179" y="2722"/>
                    <a:pt x="1" y="3096"/>
                  </a:cubicBezTo>
                  <a:cubicBezTo>
                    <a:pt x="1" y="3108"/>
                    <a:pt x="13" y="3108"/>
                    <a:pt x="13" y="3108"/>
                  </a:cubicBezTo>
                  <a:cubicBezTo>
                    <a:pt x="238" y="2703"/>
                    <a:pt x="438" y="2337"/>
                    <a:pt x="585" y="197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86" name="Google Shape;20786;p28"/>
            <p:cNvSpPr/>
            <p:nvPr/>
          </p:nvSpPr>
          <p:spPr>
            <a:xfrm>
              <a:off x="2227950" y="2295650"/>
              <a:ext cx="17875" cy="41700"/>
            </a:xfrm>
            <a:custGeom>
              <a:avLst/>
              <a:gdLst/>
              <a:ahLst/>
              <a:cxnLst/>
              <a:rect l="l" t="t" r="r" b="b"/>
              <a:pathLst>
                <a:path w="715" h="1668" extrusionOk="0">
                  <a:moveTo>
                    <a:pt x="703" y="1"/>
                  </a:moveTo>
                  <a:cubicBezTo>
                    <a:pt x="393" y="489"/>
                    <a:pt x="119" y="1072"/>
                    <a:pt x="0" y="1644"/>
                  </a:cubicBezTo>
                  <a:cubicBezTo>
                    <a:pt x="0" y="1667"/>
                    <a:pt x="12" y="1667"/>
                    <a:pt x="36" y="1667"/>
                  </a:cubicBezTo>
                  <a:cubicBezTo>
                    <a:pt x="250" y="1096"/>
                    <a:pt x="441" y="560"/>
                    <a:pt x="715" y="12"/>
                  </a:cubicBezTo>
                  <a:cubicBezTo>
                    <a:pt x="715" y="1"/>
                    <a:pt x="715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87" name="Google Shape;20787;p28"/>
            <p:cNvSpPr/>
            <p:nvPr/>
          </p:nvSpPr>
          <p:spPr>
            <a:xfrm>
              <a:off x="2178225" y="2186125"/>
              <a:ext cx="84875" cy="27700"/>
            </a:xfrm>
            <a:custGeom>
              <a:avLst/>
              <a:gdLst/>
              <a:ahLst/>
              <a:cxnLst/>
              <a:rect l="l" t="t" r="r" b="b"/>
              <a:pathLst>
                <a:path w="3395" h="1108" extrusionOk="0">
                  <a:moveTo>
                    <a:pt x="1" y="0"/>
                  </a:moveTo>
                  <a:lnTo>
                    <a:pt x="1" y="0"/>
                  </a:lnTo>
                  <a:cubicBezTo>
                    <a:pt x="572" y="191"/>
                    <a:pt x="1073" y="572"/>
                    <a:pt x="1644" y="762"/>
                  </a:cubicBezTo>
                  <a:cubicBezTo>
                    <a:pt x="2204" y="953"/>
                    <a:pt x="2775" y="1060"/>
                    <a:pt x="3359" y="1107"/>
                  </a:cubicBezTo>
                  <a:cubicBezTo>
                    <a:pt x="3394" y="1107"/>
                    <a:pt x="3394" y="1060"/>
                    <a:pt x="3359" y="1060"/>
                  </a:cubicBezTo>
                  <a:cubicBezTo>
                    <a:pt x="2620" y="1012"/>
                    <a:pt x="1906" y="845"/>
                    <a:pt x="1215" y="548"/>
                  </a:cubicBezTo>
                  <a:cubicBezTo>
                    <a:pt x="811" y="393"/>
                    <a:pt x="441" y="9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88" name="Google Shape;20788;p28"/>
            <p:cNvSpPr/>
            <p:nvPr/>
          </p:nvSpPr>
          <p:spPr>
            <a:xfrm>
              <a:off x="2180050" y="2188225"/>
              <a:ext cx="82150" cy="28075"/>
            </a:xfrm>
            <a:custGeom>
              <a:avLst/>
              <a:gdLst/>
              <a:ahLst/>
              <a:cxnLst/>
              <a:rect l="l" t="t" r="r" b="b"/>
              <a:pathLst>
                <a:path w="3286" h="1123" extrusionOk="0">
                  <a:moveTo>
                    <a:pt x="3" y="1"/>
                  </a:moveTo>
                  <a:cubicBezTo>
                    <a:pt x="1" y="1"/>
                    <a:pt x="3" y="11"/>
                    <a:pt x="11" y="11"/>
                  </a:cubicBezTo>
                  <a:cubicBezTo>
                    <a:pt x="7" y="3"/>
                    <a:pt x="5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71" y="599"/>
                    <a:pt x="2010" y="1123"/>
                    <a:pt x="3081" y="1123"/>
                  </a:cubicBezTo>
                  <a:cubicBezTo>
                    <a:pt x="3137" y="1123"/>
                    <a:pt x="3194" y="1122"/>
                    <a:pt x="3250" y="1119"/>
                  </a:cubicBezTo>
                  <a:cubicBezTo>
                    <a:pt x="3286" y="1119"/>
                    <a:pt x="3286" y="1083"/>
                    <a:pt x="3250" y="1083"/>
                  </a:cubicBezTo>
                  <a:cubicBezTo>
                    <a:pt x="2702" y="1083"/>
                    <a:pt x="2119" y="916"/>
                    <a:pt x="1583" y="761"/>
                  </a:cubicBezTo>
                  <a:cubicBezTo>
                    <a:pt x="1011" y="618"/>
                    <a:pt x="547" y="249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89" name="Google Shape;20789;p28"/>
            <p:cNvSpPr/>
            <p:nvPr/>
          </p:nvSpPr>
          <p:spPr>
            <a:xfrm>
              <a:off x="2076150" y="2121525"/>
              <a:ext cx="24125" cy="28525"/>
            </a:xfrm>
            <a:custGeom>
              <a:avLst/>
              <a:gdLst/>
              <a:ahLst/>
              <a:cxnLst/>
              <a:rect l="l" t="t" r="r" b="b"/>
              <a:pathLst>
                <a:path w="965" h="1141" extrusionOk="0">
                  <a:moveTo>
                    <a:pt x="965" y="0"/>
                  </a:moveTo>
                  <a:lnTo>
                    <a:pt x="965" y="0"/>
                  </a:lnTo>
                  <a:cubicBezTo>
                    <a:pt x="750" y="179"/>
                    <a:pt x="536" y="358"/>
                    <a:pt x="333" y="560"/>
                  </a:cubicBezTo>
                  <a:cubicBezTo>
                    <a:pt x="167" y="727"/>
                    <a:pt x="12" y="893"/>
                    <a:pt x="0" y="1131"/>
                  </a:cubicBezTo>
                  <a:cubicBezTo>
                    <a:pt x="0" y="1137"/>
                    <a:pt x="3" y="1140"/>
                    <a:pt x="6" y="1140"/>
                  </a:cubicBezTo>
                  <a:cubicBezTo>
                    <a:pt x="9" y="1140"/>
                    <a:pt x="12" y="1137"/>
                    <a:pt x="12" y="1131"/>
                  </a:cubicBezTo>
                  <a:cubicBezTo>
                    <a:pt x="119" y="631"/>
                    <a:pt x="631" y="334"/>
                    <a:pt x="9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90" name="Google Shape;20790;p28"/>
            <p:cNvSpPr/>
            <p:nvPr/>
          </p:nvSpPr>
          <p:spPr>
            <a:xfrm>
              <a:off x="2088050" y="2124700"/>
              <a:ext cx="14300" cy="15000"/>
            </a:xfrm>
            <a:custGeom>
              <a:avLst/>
              <a:gdLst/>
              <a:ahLst/>
              <a:cxnLst/>
              <a:rect l="l" t="t" r="r" b="b"/>
              <a:pathLst>
                <a:path w="572" h="600" extrusionOk="0">
                  <a:moveTo>
                    <a:pt x="560" y="1"/>
                  </a:moveTo>
                  <a:cubicBezTo>
                    <a:pt x="557" y="1"/>
                    <a:pt x="553" y="2"/>
                    <a:pt x="548" y="4"/>
                  </a:cubicBezTo>
                  <a:cubicBezTo>
                    <a:pt x="346" y="135"/>
                    <a:pt x="84" y="362"/>
                    <a:pt x="0" y="588"/>
                  </a:cubicBezTo>
                  <a:cubicBezTo>
                    <a:pt x="0" y="600"/>
                    <a:pt x="12" y="600"/>
                    <a:pt x="12" y="600"/>
                  </a:cubicBezTo>
                  <a:cubicBezTo>
                    <a:pt x="108" y="504"/>
                    <a:pt x="167" y="409"/>
                    <a:pt x="250" y="302"/>
                  </a:cubicBezTo>
                  <a:cubicBezTo>
                    <a:pt x="346" y="195"/>
                    <a:pt x="465" y="111"/>
                    <a:pt x="572" y="16"/>
                  </a:cubicBezTo>
                  <a:cubicBezTo>
                    <a:pt x="572" y="16"/>
                    <a:pt x="572" y="1"/>
                    <a:pt x="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91" name="Google Shape;20791;p28"/>
            <p:cNvSpPr/>
            <p:nvPr/>
          </p:nvSpPr>
          <p:spPr>
            <a:xfrm>
              <a:off x="2093400" y="2126275"/>
              <a:ext cx="11350" cy="12525"/>
            </a:xfrm>
            <a:custGeom>
              <a:avLst/>
              <a:gdLst/>
              <a:ahLst/>
              <a:cxnLst/>
              <a:rect l="l" t="t" r="r" b="b"/>
              <a:pathLst>
                <a:path w="454" h="501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132"/>
                    <a:pt x="96" y="310"/>
                    <a:pt x="1" y="489"/>
                  </a:cubicBezTo>
                  <a:cubicBezTo>
                    <a:pt x="1" y="501"/>
                    <a:pt x="13" y="501"/>
                    <a:pt x="13" y="501"/>
                  </a:cubicBezTo>
                  <a:cubicBezTo>
                    <a:pt x="96" y="429"/>
                    <a:pt x="155" y="322"/>
                    <a:pt x="239" y="251"/>
                  </a:cubicBezTo>
                  <a:cubicBezTo>
                    <a:pt x="310" y="168"/>
                    <a:pt x="382" y="84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92" name="Google Shape;20792;p28"/>
            <p:cNvSpPr/>
            <p:nvPr/>
          </p:nvSpPr>
          <p:spPr>
            <a:xfrm>
              <a:off x="2100250" y="2133425"/>
              <a:ext cx="3000" cy="4350"/>
            </a:xfrm>
            <a:custGeom>
              <a:avLst/>
              <a:gdLst/>
              <a:ahLst/>
              <a:cxnLst/>
              <a:rect l="l" t="t" r="r" b="b"/>
              <a:pathLst>
                <a:path w="120" h="174" extrusionOk="0">
                  <a:moveTo>
                    <a:pt x="120" y="1"/>
                  </a:moveTo>
                  <a:cubicBezTo>
                    <a:pt x="60" y="36"/>
                    <a:pt x="24" y="96"/>
                    <a:pt x="1" y="155"/>
                  </a:cubicBezTo>
                  <a:cubicBezTo>
                    <a:pt x="1" y="167"/>
                    <a:pt x="6" y="173"/>
                    <a:pt x="12" y="173"/>
                  </a:cubicBezTo>
                  <a:cubicBezTo>
                    <a:pt x="18" y="173"/>
                    <a:pt x="24" y="167"/>
                    <a:pt x="24" y="155"/>
                  </a:cubicBezTo>
                  <a:cubicBezTo>
                    <a:pt x="48" y="96"/>
                    <a:pt x="60" y="36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93" name="Google Shape;20793;p28"/>
            <p:cNvSpPr/>
            <p:nvPr/>
          </p:nvSpPr>
          <p:spPr>
            <a:xfrm>
              <a:off x="2100250" y="2120325"/>
              <a:ext cx="18775" cy="31200"/>
            </a:xfrm>
            <a:custGeom>
              <a:avLst/>
              <a:gdLst/>
              <a:ahLst/>
              <a:cxnLst/>
              <a:rect l="l" t="t" r="r" b="b"/>
              <a:pathLst>
                <a:path w="751" h="1248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239"/>
                    <a:pt x="143" y="441"/>
                    <a:pt x="286" y="644"/>
                  </a:cubicBezTo>
                  <a:cubicBezTo>
                    <a:pt x="441" y="834"/>
                    <a:pt x="655" y="977"/>
                    <a:pt x="715" y="1239"/>
                  </a:cubicBezTo>
                  <a:cubicBezTo>
                    <a:pt x="715" y="1245"/>
                    <a:pt x="724" y="1248"/>
                    <a:pt x="733" y="1248"/>
                  </a:cubicBezTo>
                  <a:cubicBezTo>
                    <a:pt x="742" y="1248"/>
                    <a:pt x="751" y="1245"/>
                    <a:pt x="751" y="1239"/>
                  </a:cubicBezTo>
                  <a:cubicBezTo>
                    <a:pt x="751" y="1037"/>
                    <a:pt x="584" y="918"/>
                    <a:pt x="453" y="787"/>
                  </a:cubicBezTo>
                  <a:cubicBezTo>
                    <a:pt x="262" y="560"/>
                    <a:pt x="96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94" name="Google Shape;20794;p28"/>
            <p:cNvSpPr/>
            <p:nvPr/>
          </p:nvSpPr>
          <p:spPr>
            <a:xfrm>
              <a:off x="2119625" y="2154475"/>
              <a:ext cx="27975" cy="17800"/>
            </a:xfrm>
            <a:custGeom>
              <a:avLst/>
              <a:gdLst/>
              <a:ahLst/>
              <a:cxnLst/>
              <a:rect l="l" t="t" r="r" b="b"/>
              <a:pathLst>
                <a:path w="1119" h="712" extrusionOk="0">
                  <a:moveTo>
                    <a:pt x="12" y="1"/>
                  </a:moveTo>
                  <a:cubicBezTo>
                    <a:pt x="0" y="1"/>
                    <a:pt x="4" y="16"/>
                    <a:pt x="23" y="16"/>
                  </a:cubicBezTo>
                  <a:cubicBezTo>
                    <a:pt x="452" y="147"/>
                    <a:pt x="773" y="385"/>
                    <a:pt x="1107" y="706"/>
                  </a:cubicBezTo>
                  <a:cubicBezTo>
                    <a:pt x="1110" y="710"/>
                    <a:pt x="1112" y="711"/>
                    <a:pt x="1114" y="711"/>
                  </a:cubicBezTo>
                  <a:cubicBezTo>
                    <a:pt x="1119" y="711"/>
                    <a:pt x="1119" y="700"/>
                    <a:pt x="1119" y="683"/>
                  </a:cubicBezTo>
                  <a:cubicBezTo>
                    <a:pt x="833" y="361"/>
                    <a:pt x="440" y="135"/>
                    <a:pt x="23" y="4"/>
                  </a:cubicBezTo>
                  <a:cubicBezTo>
                    <a:pt x="18" y="2"/>
                    <a:pt x="15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95" name="Google Shape;20795;p28"/>
            <p:cNvSpPr/>
            <p:nvPr/>
          </p:nvSpPr>
          <p:spPr>
            <a:xfrm>
              <a:off x="2121675" y="2182550"/>
              <a:ext cx="38725" cy="44200"/>
            </a:xfrm>
            <a:custGeom>
              <a:avLst/>
              <a:gdLst/>
              <a:ahLst/>
              <a:cxnLst/>
              <a:rect l="l" t="t" r="r" b="b"/>
              <a:pathLst>
                <a:path w="1549" h="1768" extrusionOk="0">
                  <a:moveTo>
                    <a:pt x="1549" y="0"/>
                  </a:moveTo>
                  <a:lnTo>
                    <a:pt x="1549" y="0"/>
                  </a:lnTo>
                  <a:cubicBezTo>
                    <a:pt x="1334" y="238"/>
                    <a:pt x="1191" y="357"/>
                    <a:pt x="906" y="512"/>
                  </a:cubicBezTo>
                  <a:cubicBezTo>
                    <a:pt x="798" y="572"/>
                    <a:pt x="715" y="631"/>
                    <a:pt x="620" y="726"/>
                  </a:cubicBezTo>
                  <a:cubicBezTo>
                    <a:pt x="358" y="1000"/>
                    <a:pt x="144" y="1405"/>
                    <a:pt x="1" y="1750"/>
                  </a:cubicBezTo>
                  <a:cubicBezTo>
                    <a:pt x="1" y="1759"/>
                    <a:pt x="7" y="1767"/>
                    <a:pt x="10" y="1767"/>
                  </a:cubicBezTo>
                  <a:cubicBezTo>
                    <a:pt x="12" y="1767"/>
                    <a:pt x="13" y="1766"/>
                    <a:pt x="13" y="1762"/>
                  </a:cubicBezTo>
                  <a:cubicBezTo>
                    <a:pt x="298" y="1369"/>
                    <a:pt x="453" y="798"/>
                    <a:pt x="918" y="548"/>
                  </a:cubicBezTo>
                  <a:cubicBezTo>
                    <a:pt x="1215" y="393"/>
                    <a:pt x="1370" y="298"/>
                    <a:pt x="1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96" name="Google Shape;20796;p28"/>
            <p:cNvSpPr/>
            <p:nvPr/>
          </p:nvSpPr>
          <p:spPr>
            <a:xfrm>
              <a:off x="2123475" y="2184800"/>
              <a:ext cx="39700" cy="47000"/>
            </a:xfrm>
            <a:custGeom>
              <a:avLst/>
              <a:gdLst/>
              <a:ahLst/>
              <a:cxnLst/>
              <a:rect l="l" t="t" r="r" b="b"/>
              <a:pathLst>
                <a:path w="1588" h="1880" extrusionOk="0">
                  <a:moveTo>
                    <a:pt x="1565" y="0"/>
                  </a:moveTo>
                  <a:cubicBezTo>
                    <a:pt x="1559" y="0"/>
                    <a:pt x="1552" y="1"/>
                    <a:pt x="1548" y="5"/>
                  </a:cubicBezTo>
                  <a:cubicBezTo>
                    <a:pt x="1358" y="410"/>
                    <a:pt x="893" y="565"/>
                    <a:pt x="596" y="875"/>
                  </a:cubicBezTo>
                  <a:cubicBezTo>
                    <a:pt x="345" y="1160"/>
                    <a:pt x="131" y="1494"/>
                    <a:pt x="0" y="1851"/>
                  </a:cubicBezTo>
                  <a:cubicBezTo>
                    <a:pt x="0" y="1868"/>
                    <a:pt x="7" y="1879"/>
                    <a:pt x="15" y="1879"/>
                  </a:cubicBezTo>
                  <a:cubicBezTo>
                    <a:pt x="18" y="1879"/>
                    <a:pt x="21" y="1878"/>
                    <a:pt x="24" y="1875"/>
                  </a:cubicBezTo>
                  <a:cubicBezTo>
                    <a:pt x="310" y="1410"/>
                    <a:pt x="524" y="946"/>
                    <a:pt x="977" y="625"/>
                  </a:cubicBezTo>
                  <a:cubicBezTo>
                    <a:pt x="1238" y="446"/>
                    <a:pt x="1477" y="327"/>
                    <a:pt x="1572" y="5"/>
                  </a:cubicBezTo>
                  <a:cubicBezTo>
                    <a:pt x="1588" y="5"/>
                    <a:pt x="1577" y="0"/>
                    <a:pt x="15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97" name="Google Shape;20797;p28"/>
            <p:cNvSpPr/>
            <p:nvPr/>
          </p:nvSpPr>
          <p:spPr>
            <a:xfrm>
              <a:off x="2110075" y="2230625"/>
              <a:ext cx="11425" cy="27075"/>
            </a:xfrm>
            <a:custGeom>
              <a:avLst/>
              <a:gdLst/>
              <a:ahLst/>
              <a:cxnLst/>
              <a:rect l="l" t="t" r="r" b="b"/>
              <a:pathLst>
                <a:path w="457" h="1083" extrusionOk="0">
                  <a:moveTo>
                    <a:pt x="446" y="1"/>
                  </a:moveTo>
                  <a:cubicBezTo>
                    <a:pt x="444" y="1"/>
                    <a:pt x="441" y="2"/>
                    <a:pt x="441" y="6"/>
                  </a:cubicBezTo>
                  <a:cubicBezTo>
                    <a:pt x="457" y="6"/>
                    <a:pt x="452" y="1"/>
                    <a:pt x="446" y="1"/>
                  </a:cubicBezTo>
                  <a:close/>
                  <a:moveTo>
                    <a:pt x="441" y="6"/>
                  </a:moveTo>
                  <a:lnTo>
                    <a:pt x="441" y="6"/>
                  </a:lnTo>
                  <a:cubicBezTo>
                    <a:pt x="286" y="351"/>
                    <a:pt x="143" y="708"/>
                    <a:pt x="0" y="1066"/>
                  </a:cubicBezTo>
                  <a:cubicBezTo>
                    <a:pt x="0" y="1074"/>
                    <a:pt x="6" y="1082"/>
                    <a:pt x="10" y="1082"/>
                  </a:cubicBezTo>
                  <a:cubicBezTo>
                    <a:pt x="11" y="1082"/>
                    <a:pt x="12" y="1081"/>
                    <a:pt x="12" y="1078"/>
                  </a:cubicBezTo>
                  <a:cubicBezTo>
                    <a:pt x="179" y="720"/>
                    <a:pt x="322" y="363"/>
                    <a:pt x="4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98" name="Google Shape;20798;p28"/>
            <p:cNvSpPr/>
            <p:nvPr/>
          </p:nvSpPr>
          <p:spPr>
            <a:xfrm>
              <a:off x="2112150" y="2236275"/>
              <a:ext cx="10150" cy="21525"/>
            </a:xfrm>
            <a:custGeom>
              <a:avLst/>
              <a:gdLst/>
              <a:ahLst/>
              <a:cxnLst/>
              <a:rect l="l" t="t" r="r" b="b"/>
              <a:pathLst>
                <a:path w="406" h="861" extrusionOk="0">
                  <a:moveTo>
                    <a:pt x="397" y="1"/>
                  </a:moveTo>
                  <a:cubicBezTo>
                    <a:pt x="395" y="1"/>
                    <a:pt x="394" y="2"/>
                    <a:pt x="394" y="6"/>
                  </a:cubicBezTo>
                  <a:cubicBezTo>
                    <a:pt x="227" y="256"/>
                    <a:pt x="60" y="554"/>
                    <a:pt x="1" y="852"/>
                  </a:cubicBezTo>
                  <a:cubicBezTo>
                    <a:pt x="1" y="857"/>
                    <a:pt x="7" y="860"/>
                    <a:pt x="13" y="860"/>
                  </a:cubicBezTo>
                  <a:cubicBezTo>
                    <a:pt x="19" y="860"/>
                    <a:pt x="25" y="857"/>
                    <a:pt x="25" y="852"/>
                  </a:cubicBezTo>
                  <a:cubicBezTo>
                    <a:pt x="156" y="566"/>
                    <a:pt x="275" y="292"/>
                    <a:pt x="406" y="6"/>
                  </a:cubicBezTo>
                  <a:cubicBezTo>
                    <a:pt x="406" y="6"/>
                    <a:pt x="400" y="1"/>
                    <a:pt x="3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799" name="Google Shape;20799;p28"/>
            <p:cNvSpPr/>
            <p:nvPr/>
          </p:nvSpPr>
          <p:spPr>
            <a:xfrm>
              <a:off x="2097900" y="2269700"/>
              <a:ext cx="67500" cy="35275"/>
            </a:xfrm>
            <a:custGeom>
              <a:avLst/>
              <a:gdLst/>
              <a:ahLst/>
              <a:cxnLst/>
              <a:rect l="l" t="t" r="r" b="b"/>
              <a:pathLst>
                <a:path w="2700" h="1411" extrusionOk="0">
                  <a:moveTo>
                    <a:pt x="26" y="0"/>
                  </a:moveTo>
                  <a:cubicBezTo>
                    <a:pt x="8" y="0"/>
                    <a:pt x="1" y="26"/>
                    <a:pt x="11" y="26"/>
                  </a:cubicBezTo>
                  <a:cubicBezTo>
                    <a:pt x="285" y="277"/>
                    <a:pt x="559" y="562"/>
                    <a:pt x="928" y="646"/>
                  </a:cubicBezTo>
                  <a:cubicBezTo>
                    <a:pt x="1571" y="812"/>
                    <a:pt x="2071" y="1110"/>
                    <a:pt x="2666" y="1408"/>
                  </a:cubicBezTo>
                  <a:cubicBezTo>
                    <a:pt x="2671" y="1410"/>
                    <a:pt x="2675" y="1411"/>
                    <a:pt x="2678" y="1411"/>
                  </a:cubicBezTo>
                  <a:cubicBezTo>
                    <a:pt x="2694" y="1411"/>
                    <a:pt x="2700" y="1391"/>
                    <a:pt x="2690" y="1372"/>
                  </a:cubicBezTo>
                  <a:cubicBezTo>
                    <a:pt x="2273" y="1134"/>
                    <a:pt x="1833" y="872"/>
                    <a:pt x="1392" y="717"/>
                  </a:cubicBezTo>
                  <a:cubicBezTo>
                    <a:pt x="1166" y="646"/>
                    <a:pt x="916" y="634"/>
                    <a:pt x="714" y="527"/>
                  </a:cubicBezTo>
                  <a:cubicBezTo>
                    <a:pt x="464" y="407"/>
                    <a:pt x="249" y="169"/>
                    <a:pt x="35" y="3"/>
                  </a:cubicBezTo>
                  <a:cubicBezTo>
                    <a:pt x="32" y="1"/>
                    <a:pt x="28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00" name="Google Shape;20800;p28"/>
            <p:cNvSpPr/>
            <p:nvPr/>
          </p:nvSpPr>
          <p:spPr>
            <a:xfrm>
              <a:off x="2169975" y="2306850"/>
              <a:ext cx="45800" cy="27525"/>
            </a:xfrm>
            <a:custGeom>
              <a:avLst/>
              <a:gdLst/>
              <a:ahLst/>
              <a:cxnLst/>
              <a:rect l="l" t="t" r="r" b="b"/>
              <a:pathLst>
                <a:path w="1832" h="1101" extrusionOk="0">
                  <a:moveTo>
                    <a:pt x="17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402" y="231"/>
                    <a:pt x="760" y="457"/>
                    <a:pt x="1117" y="719"/>
                  </a:cubicBezTo>
                  <a:cubicBezTo>
                    <a:pt x="1331" y="898"/>
                    <a:pt x="1533" y="1041"/>
                    <a:pt x="1819" y="1100"/>
                  </a:cubicBezTo>
                  <a:cubicBezTo>
                    <a:pt x="1831" y="1100"/>
                    <a:pt x="1831" y="1077"/>
                    <a:pt x="1819" y="1077"/>
                  </a:cubicBezTo>
                  <a:cubicBezTo>
                    <a:pt x="1462" y="957"/>
                    <a:pt x="1224" y="743"/>
                    <a:pt x="926" y="529"/>
                  </a:cubicBezTo>
                  <a:cubicBezTo>
                    <a:pt x="641" y="326"/>
                    <a:pt x="343" y="160"/>
                    <a:pt x="33" y="5"/>
                  </a:cubicBezTo>
                  <a:cubicBezTo>
                    <a:pt x="27" y="2"/>
                    <a:pt x="21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01" name="Google Shape;20801;p28"/>
            <p:cNvSpPr/>
            <p:nvPr/>
          </p:nvSpPr>
          <p:spPr>
            <a:xfrm>
              <a:off x="2258000" y="2218725"/>
              <a:ext cx="6325" cy="39975"/>
            </a:xfrm>
            <a:custGeom>
              <a:avLst/>
              <a:gdLst/>
              <a:ahLst/>
              <a:cxnLst/>
              <a:rect l="l" t="t" r="r" b="b"/>
              <a:pathLst>
                <a:path w="253" h="1599" extrusionOk="0">
                  <a:moveTo>
                    <a:pt x="203" y="65"/>
                  </a:moveTo>
                  <a:cubicBezTo>
                    <a:pt x="201" y="65"/>
                    <a:pt x="200" y="66"/>
                    <a:pt x="198" y="66"/>
                  </a:cubicBezTo>
                  <a:lnTo>
                    <a:pt x="198" y="66"/>
                  </a:lnTo>
                  <a:cubicBezTo>
                    <a:pt x="200" y="66"/>
                    <a:pt x="201" y="66"/>
                    <a:pt x="203" y="65"/>
                  </a:cubicBezTo>
                  <a:close/>
                  <a:moveTo>
                    <a:pt x="129" y="0"/>
                  </a:moveTo>
                  <a:cubicBezTo>
                    <a:pt x="125" y="0"/>
                    <a:pt x="120" y="6"/>
                    <a:pt x="120" y="6"/>
                  </a:cubicBezTo>
                  <a:cubicBezTo>
                    <a:pt x="120" y="43"/>
                    <a:pt x="125" y="62"/>
                    <a:pt x="146" y="68"/>
                  </a:cubicBezTo>
                  <a:lnTo>
                    <a:pt x="146" y="68"/>
                  </a:lnTo>
                  <a:cubicBezTo>
                    <a:pt x="142" y="47"/>
                    <a:pt x="137" y="26"/>
                    <a:pt x="132" y="6"/>
                  </a:cubicBezTo>
                  <a:cubicBezTo>
                    <a:pt x="132" y="2"/>
                    <a:pt x="130" y="0"/>
                    <a:pt x="129" y="0"/>
                  </a:cubicBezTo>
                  <a:close/>
                  <a:moveTo>
                    <a:pt x="198" y="66"/>
                  </a:moveTo>
                  <a:cubicBezTo>
                    <a:pt x="184" y="68"/>
                    <a:pt x="173" y="69"/>
                    <a:pt x="164" y="69"/>
                  </a:cubicBezTo>
                  <a:cubicBezTo>
                    <a:pt x="157" y="69"/>
                    <a:pt x="151" y="69"/>
                    <a:pt x="146" y="68"/>
                  </a:cubicBezTo>
                  <a:lnTo>
                    <a:pt x="146" y="68"/>
                  </a:lnTo>
                  <a:cubicBezTo>
                    <a:pt x="153" y="95"/>
                    <a:pt x="158" y="123"/>
                    <a:pt x="163" y="151"/>
                  </a:cubicBezTo>
                  <a:lnTo>
                    <a:pt x="163" y="151"/>
                  </a:lnTo>
                  <a:cubicBezTo>
                    <a:pt x="170" y="104"/>
                    <a:pt x="181" y="72"/>
                    <a:pt x="198" y="66"/>
                  </a:cubicBezTo>
                  <a:close/>
                  <a:moveTo>
                    <a:pt x="163" y="151"/>
                  </a:moveTo>
                  <a:cubicBezTo>
                    <a:pt x="140" y="317"/>
                    <a:pt x="168" y="674"/>
                    <a:pt x="168" y="756"/>
                  </a:cubicBezTo>
                  <a:cubicBezTo>
                    <a:pt x="156" y="1030"/>
                    <a:pt x="96" y="1303"/>
                    <a:pt x="1" y="1589"/>
                  </a:cubicBezTo>
                  <a:cubicBezTo>
                    <a:pt x="1" y="1595"/>
                    <a:pt x="7" y="1598"/>
                    <a:pt x="13" y="1598"/>
                  </a:cubicBezTo>
                  <a:cubicBezTo>
                    <a:pt x="19" y="1598"/>
                    <a:pt x="25" y="1595"/>
                    <a:pt x="25" y="1589"/>
                  </a:cubicBezTo>
                  <a:cubicBezTo>
                    <a:pt x="198" y="1124"/>
                    <a:pt x="253" y="630"/>
                    <a:pt x="163" y="1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02" name="Google Shape;20802;p28"/>
            <p:cNvSpPr/>
            <p:nvPr/>
          </p:nvSpPr>
          <p:spPr>
            <a:xfrm>
              <a:off x="2242825" y="2215350"/>
              <a:ext cx="2400" cy="13475"/>
            </a:xfrm>
            <a:custGeom>
              <a:avLst/>
              <a:gdLst/>
              <a:ahLst/>
              <a:cxnLst/>
              <a:rect l="l" t="t" r="r" b="b"/>
              <a:pathLst>
                <a:path w="96" h="539" extrusionOk="0">
                  <a:moveTo>
                    <a:pt x="10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176"/>
                    <a:pt x="13" y="367"/>
                    <a:pt x="60" y="534"/>
                  </a:cubicBezTo>
                  <a:cubicBezTo>
                    <a:pt x="60" y="538"/>
                    <a:pt x="61" y="539"/>
                    <a:pt x="63" y="539"/>
                  </a:cubicBezTo>
                  <a:cubicBezTo>
                    <a:pt x="67" y="539"/>
                    <a:pt x="72" y="534"/>
                    <a:pt x="72" y="534"/>
                  </a:cubicBezTo>
                  <a:cubicBezTo>
                    <a:pt x="96" y="367"/>
                    <a:pt x="48" y="176"/>
                    <a:pt x="36" y="10"/>
                  </a:cubicBezTo>
                  <a:cubicBezTo>
                    <a:pt x="24" y="4"/>
                    <a:pt x="15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03" name="Google Shape;20803;p28"/>
            <p:cNvSpPr/>
            <p:nvPr/>
          </p:nvSpPr>
          <p:spPr>
            <a:xfrm>
              <a:off x="2246100" y="2217450"/>
              <a:ext cx="2100" cy="11975"/>
            </a:xfrm>
            <a:custGeom>
              <a:avLst/>
              <a:gdLst/>
              <a:ahLst/>
              <a:cxnLst/>
              <a:rect l="l" t="t" r="r" b="b"/>
              <a:pathLst>
                <a:path w="84" h="479" extrusionOk="0">
                  <a:moveTo>
                    <a:pt x="8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" y="164"/>
                    <a:pt x="1" y="342"/>
                    <a:pt x="48" y="473"/>
                  </a:cubicBezTo>
                  <a:cubicBezTo>
                    <a:pt x="48" y="477"/>
                    <a:pt x="50" y="479"/>
                    <a:pt x="51" y="479"/>
                  </a:cubicBezTo>
                  <a:cubicBezTo>
                    <a:pt x="55" y="479"/>
                    <a:pt x="60" y="473"/>
                    <a:pt x="60" y="473"/>
                  </a:cubicBezTo>
                  <a:cubicBezTo>
                    <a:pt x="84" y="331"/>
                    <a:pt x="48" y="164"/>
                    <a:pt x="24" y="9"/>
                  </a:cubicBezTo>
                  <a:cubicBezTo>
                    <a:pt x="18" y="3"/>
                    <a:pt x="12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04" name="Google Shape;20804;p28"/>
            <p:cNvSpPr/>
            <p:nvPr/>
          </p:nvSpPr>
          <p:spPr>
            <a:xfrm>
              <a:off x="2249075" y="2216525"/>
              <a:ext cx="1525" cy="11200"/>
            </a:xfrm>
            <a:custGeom>
              <a:avLst/>
              <a:gdLst/>
              <a:ahLst/>
              <a:cxnLst/>
              <a:rect l="l" t="t" r="r" b="b"/>
              <a:pathLst>
                <a:path w="61" h="448" extrusionOk="0">
                  <a:moveTo>
                    <a:pt x="24" y="0"/>
                  </a:moveTo>
                  <a:cubicBezTo>
                    <a:pt x="18" y="0"/>
                    <a:pt x="1" y="14"/>
                    <a:pt x="1" y="22"/>
                  </a:cubicBezTo>
                  <a:cubicBezTo>
                    <a:pt x="1" y="94"/>
                    <a:pt x="24" y="165"/>
                    <a:pt x="24" y="248"/>
                  </a:cubicBezTo>
                  <a:cubicBezTo>
                    <a:pt x="24" y="308"/>
                    <a:pt x="24" y="379"/>
                    <a:pt x="36" y="439"/>
                  </a:cubicBezTo>
                  <a:cubicBezTo>
                    <a:pt x="36" y="445"/>
                    <a:pt x="39" y="448"/>
                    <a:pt x="42" y="448"/>
                  </a:cubicBezTo>
                  <a:cubicBezTo>
                    <a:pt x="45" y="448"/>
                    <a:pt x="48" y="445"/>
                    <a:pt x="48" y="439"/>
                  </a:cubicBezTo>
                  <a:cubicBezTo>
                    <a:pt x="60" y="379"/>
                    <a:pt x="48" y="308"/>
                    <a:pt x="36" y="225"/>
                  </a:cubicBezTo>
                  <a:cubicBezTo>
                    <a:pt x="36" y="153"/>
                    <a:pt x="24" y="82"/>
                    <a:pt x="24" y="10"/>
                  </a:cubicBezTo>
                  <a:cubicBezTo>
                    <a:pt x="28" y="3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05" name="Google Shape;20805;p28"/>
            <p:cNvSpPr/>
            <p:nvPr/>
          </p:nvSpPr>
          <p:spPr>
            <a:xfrm>
              <a:off x="2253250" y="2215750"/>
              <a:ext cx="2400" cy="13775"/>
            </a:xfrm>
            <a:custGeom>
              <a:avLst/>
              <a:gdLst/>
              <a:ahLst/>
              <a:cxnLst/>
              <a:rect l="l" t="t" r="r" b="b"/>
              <a:pathLst>
                <a:path w="96" h="551" extrusionOk="0">
                  <a:moveTo>
                    <a:pt x="15" y="1"/>
                  </a:moveTo>
                  <a:cubicBezTo>
                    <a:pt x="12" y="1"/>
                    <a:pt x="0" y="9"/>
                    <a:pt x="0" y="18"/>
                  </a:cubicBezTo>
                  <a:cubicBezTo>
                    <a:pt x="36" y="196"/>
                    <a:pt x="36" y="363"/>
                    <a:pt x="36" y="541"/>
                  </a:cubicBezTo>
                  <a:cubicBezTo>
                    <a:pt x="36" y="547"/>
                    <a:pt x="42" y="550"/>
                    <a:pt x="48" y="550"/>
                  </a:cubicBezTo>
                  <a:cubicBezTo>
                    <a:pt x="54" y="550"/>
                    <a:pt x="60" y="547"/>
                    <a:pt x="60" y="541"/>
                  </a:cubicBezTo>
                  <a:cubicBezTo>
                    <a:pt x="96" y="363"/>
                    <a:pt x="60" y="184"/>
                    <a:pt x="12" y="6"/>
                  </a:cubicBezTo>
                  <a:cubicBezTo>
                    <a:pt x="16" y="2"/>
                    <a:pt x="16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06" name="Google Shape;20806;p28"/>
            <p:cNvSpPr/>
            <p:nvPr/>
          </p:nvSpPr>
          <p:spPr>
            <a:xfrm>
              <a:off x="2258900" y="2217375"/>
              <a:ext cx="2400" cy="9175"/>
            </a:xfrm>
            <a:custGeom>
              <a:avLst/>
              <a:gdLst/>
              <a:ahLst/>
              <a:cxnLst/>
              <a:rect l="l" t="t" r="r" b="b"/>
              <a:pathLst>
                <a:path w="96" h="367" extrusionOk="0">
                  <a:moveTo>
                    <a:pt x="1" y="0"/>
                  </a:moveTo>
                  <a:cubicBezTo>
                    <a:pt x="48" y="119"/>
                    <a:pt x="48" y="238"/>
                    <a:pt x="48" y="357"/>
                  </a:cubicBezTo>
                  <a:cubicBezTo>
                    <a:pt x="48" y="363"/>
                    <a:pt x="51" y="366"/>
                    <a:pt x="54" y="366"/>
                  </a:cubicBezTo>
                  <a:cubicBezTo>
                    <a:pt x="57" y="366"/>
                    <a:pt x="60" y="363"/>
                    <a:pt x="60" y="357"/>
                  </a:cubicBezTo>
                  <a:cubicBezTo>
                    <a:pt x="96" y="250"/>
                    <a:pt x="60" y="10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07" name="Google Shape;20807;p28"/>
            <p:cNvSpPr/>
            <p:nvPr/>
          </p:nvSpPr>
          <p:spPr>
            <a:xfrm>
              <a:off x="2074050" y="2184400"/>
              <a:ext cx="6875" cy="43325"/>
            </a:xfrm>
            <a:custGeom>
              <a:avLst/>
              <a:gdLst/>
              <a:ahLst/>
              <a:cxnLst/>
              <a:rect l="l" t="t" r="r" b="b"/>
              <a:pathLst>
                <a:path w="275" h="1733" extrusionOk="0">
                  <a:moveTo>
                    <a:pt x="5" y="1"/>
                  </a:moveTo>
                  <a:cubicBezTo>
                    <a:pt x="4" y="1"/>
                    <a:pt x="1" y="4"/>
                    <a:pt x="1" y="9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9"/>
                  </a:moveTo>
                  <a:cubicBezTo>
                    <a:pt x="132" y="581"/>
                    <a:pt x="191" y="1141"/>
                    <a:pt x="251" y="1724"/>
                  </a:cubicBezTo>
                  <a:cubicBezTo>
                    <a:pt x="251" y="1730"/>
                    <a:pt x="254" y="1733"/>
                    <a:pt x="257" y="1733"/>
                  </a:cubicBezTo>
                  <a:cubicBezTo>
                    <a:pt x="260" y="1733"/>
                    <a:pt x="263" y="1730"/>
                    <a:pt x="263" y="1724"/>
                  </a:cubicBezTo>
                  <a:cubicBezTo>
                    <a:pt x="275" y="1141"/>
                    <a:pt x="179" y="54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08" name="Google Shape;20808;p28"/>
            <p:cNvSpPr/>
            <p:nvPr/>
          </p:nvSpPr>
          <p:spPr>
            <a:xfrm>
              <a:off x="2079125" y="2191775"/>
              <a:ext cx="3875" cy="27325"/>
            </a:xfrm>
            <a:custGeom>
              <a:avLst/>
              <a:gdLst/>
              <a:ahLst/>
              <a:cxnLst/>
              <a:rect l="l" t="t" r="r" b="b"/>
              <a:pathLst>
                <a:path w="155" h="1093" extrusionOk="0">
                  <a:moveTo>
                    <a:pt x="0" y="0"/>
                  </a:moveTo>
                  <a:cubicBezTo>
                    <a:pt x="36" y="357"/>
                    <a:pt x="48" y="727"/>
                    <a:pt x="131" y="1084"/>
                  </a:cubicBezTo>
                  <a:cubicBezTo>
                    <a:pt x="131" y="1090"/>
                    <a:pt x="137" y="1093"/>
                    <a:pt x="143" y="1093"/>
                  </a:cubicBezTo>
                  <a:cubicBezTo>
                    <a:pt x="149" y="1093"/>
                    <a:pt x="155" y="1090"/>
                    <a:pt x="155" y="1084"/>
                  </a:cubicBezTo>
                  <a:cubicBezTo>
                    <a:pt x="119" y="715"/>
                    <a:pt x="48" y="35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09" name="Google Shape;20809;p28"/>
            <p:cNvSpPr/>
            <p:nvPr/>
          </p:nvSpPr>
          <p:spPr>
            <a:xfrm>
              <a:off x="2080900" y="2192950"/>
              <a:ext cx="3000" cy="22575"/>
            </a:xfrm>
            <a:custGeom>
              <a:avLst/>
              <a:gdLst/>
              <a:ahLst/>
              <a:cxnLst/>
              <a:rect l="l" t="t" r="r" b="b"/>
              <a:pathLst>
                <a:path w="120" h="903" extrusionOk="0">
                  <a:moveTo>
                    <a:pt x="1" y="1"/>
                  </a:moveTo>
                  <a:lnTo>
                    <a:pt x="1" y="1"/>
                  </a:lnTo>
                  <a:cubicBezTo>
                    <a:pt x="24" y="299"/>
                    <a:pt x="48" y="608"/>
                    <a:pt x="108" y="894"/>
                  </a:cubicBezTo>
                  <a:cubicBezTo>
                    <a:pt x="108" y="900"/>
                    <a:pt x="111" y="903"/>
                    <a:pt x="114" y="903"/>
                  </a:cubicBezTo>
                  <a:cubicBezTo>
                    <a:pt x="117" y="903"/>
                    <a:pt x="120" y="900"/>
                    <a:pt x="120" y="894"/>
                  </a:cubicBezTo>
                  <a:cubicBezTo>
                    <a:pt x="120" y="596"/>
                    <a:pt x="84" y="27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10" name="Google Shape;20810;p28"/>
            <p:cNvSpPr/>
            <p:nvPr/>
          </p:nvSpPr>
          <p:spPr>
            <a:xfrm>
              <a:off x="2085975" y="2196825"/>
              <a:ext cx="1500" cy="19000"/>
            </a:xfrm>
            <a:custGeom>
              <a:avLst/>
              <a:gdLst/>
              <a:ahLst/>
              <a:cxnLst/>
              <a:rect l="l" t="t" r="r" b="b"/>
              <a:pathLst>
                <a:path w="60" h="760" extrusionOk="0">
                  <a:moveTo>
                    <a:pt x="0" y="1"/>
                  </a:moveTo>
                  <a:cubicBezTo>
                    <a:pt x="12" y="263"/>
                    <a:pt x="12" y="501"/>
                    <a:pt x="36" y="751"/>
                  </a:cubicBezTo>
                  <a:cubicBezTo>
                    <a:pt x="36" y="757"/>
                    <a:pt x="42" y="760"/>
                    <a:pt x="48" y="760"/>
                  </a:cubicBezTo>
                  <a:cubicBezTo>
                    <a:pt x="54" y="760"/>
                    <a:pt x="60" y="757"/>
                    <a:pt x="60" y="751"/>
                  </a:cubicBezTo>
                  <a:cubicBezTo>
                    <a:pt x="60" y="501"/>
                    <a:pt x="36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11" name="Google Shape;20811;p28"/>
            <p:cNvSpPr/>
            <p:nvPr/>
          </p:nvSpPr>
          <p:spPr>
            <a:xfrm>
              <a:off x="2171700" y="2227550"/>
              <a:ext cx="15925" cy="41850"/>
            </a:xfrm>
            <a:custGeom>
              <a:avLst/>
              <a:gdLst/>
              <a:ahLst/>
              <a:cxnLst/>
              <a:rect l="l" t="t" r="r" b="b"/>
              <a:pathLst>
                <a:path w="637" h="1674" extrusionOk="0">
                  <a:moveTo>
                    <a:pt x="636" y="1"/>
                  </a:moveTo>
                  <a:cubicBezTo>
                    <a:pt x="634" y="1"/>
                    <a:pt x="631" y="4"/>
                    <a:pt x="631" y="10"/>
                  </a:cubicBezTo>
                  <a:cubicBezTo>
                    <a:pt x="637" y="4"/>
                    <a:pt x="637" y="1"/>
                    <a:pt x="636" y="1"/>
                  </a:cubicBezTo>
                  <a:close/>
                  <a:moveTo>
                    <a:pt x="631" y="10"/>
                  </a:moveTo>
                  <a:lnTo>
                    <a:pt x="631" y="10"/>
                  </a:lnTo>
                  <a:cubicBezTo>
                    <a:pt x="500" y="581"/>
                    <a:pt x="0" y="1070"/>
                    <a:pt x="12" y="1665"/>
                  </a:cubicBezTo>
                  <a:cubicBezTo>
                    <a:pt x="12" y="1671"/>
                    <a:pt x="18" y="1674"/>
                    <a:pt x="24" y="1674"/>
                  </a:cubicBezTo>
                  <a:cubicBezTo>
                    <a:pt x="30" y="1674"/>
                    <a:pt x="36" y="1671"/>
                    <a:pt x="36" y="1665"/>
                  </a:cubicBezTo>
                  <a:cubicBezTo>
                    <a:pt x="107" y="1070"/>
                    <a:pt x="536" y="605"/>
                    <a:pt x="63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12" name="Google Shape;20812;p28"/>
            <p:cNvSpPr/>
            <p:nvPr/>
          </p:nvSpPr>
          <p:spPr>
            <a:xfrm>
              <a:off x="2165725" y="2235225"/>
              <a:ext cx="23550" cy="54175"/>
            </a:xfrm>
            <a:custGeom>
              <a:avLst/>
              <a:gdLst/>
              <a:ahLst/>
              <a:cxnLst/>
              <a:rect l="l" t="t" r="r" b="b"/>
              <a:pathLst>
                <a:path w="942" h="2167" extrusionOk="0">
                  <a:moveTo>
                    <a:pt x="930" y="1"/>
                  </a:moveTo>
                  <a:cubicBezTo>
                    <a:pt x="584" y="608"/>
                    <a:pt x="1" y="1417"/>
                    <a:pt x="203" y="2156"/>
                  </a:cubicBezTo>
                  <a:cubicBezTo>
                    <a:pt x="203" y="2164"/>
                    <a:pt x="205" y="2166"/>
                    <a:pt x="206" y="2166"/>
                  </a:cubicBezTo>
                  <a:cubicBezTo>
                    <a:pt x="210" y="2166"/>
                    <a:pt x="215" y="2156"/>
                    <a:pt x="215" y="2156"/>
                  </a:cubicBezTo>
                  <a:cubicBezTo>
                    <a:pt x="108" y="1382"/>
                    <a:pt x="620" y="691"/>
                    <a:pt x="941" y="12"/>
                  </a:cubicBezTo>
                  <a:cubicBezTo>
                    <a:pt x="941" y="1"/>
                    <a:pt x="930" y="1"/>
                    <a:pt x="9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13" name="Google Shape;20813;p28"/>
            <p:cNvSpPr/>
            <p:nvPr/>
          </p:nvSpPr>
          <p:spPr>
            <a:xfrm>
              <a:off x="2193200" y="2247375"/>
              <a:ext cx="45175" cy="14075"/>
            </a:xfrm>
            <a:custGeom>
              <a:avLst/>
              <a:gdLst/>
              <a:ahLst/>
              <a:cxnLst/>
              <a:rect l="l" t="t" r="r" b="b"/>
              <a:pathLst>
                <a:path w="1807" h="563" extrusionOk="0">
                  <a:moveTo>
                    <a:pt x="5" y="0"/>
                  </a:moveTo>
                  <a:cubicBezTo>
                    <a:pt x="1" y="0"/>
                    <a:pt x="11" y="27"/>
                    <a:pt x="21" y="27"/>
                  </a:cubicBezTo>
                  <a:cubicBezTo>
                    <a:pt x="259" y="27"/>
                    <a:pt x="533" y="27"/>
                    <a:pt x="735" y="181"/>
                  </a:cubicBezTo>
                  <a:cubicBezTo>
                    <a:pt x="831" y="265"/>
                    <a:pt x="855" y="384"/>
                    <a:pt x="962" y="443"/>
                  </a:cubicBezTo>
                  <a:cubicBezTo>
                    <a:pt x="1188" y="562"/>
                    <a:pt x="1533" y="538"/>
                    <a:pt x="1795" y="562"/>
                  </a:cubicBezTo>
                  <a:cubicBezTo>
                    <a:pt x="1807" y="562"/>
                    <a:pt x="1807" y="538"/>
                    <a:pt x="1795" y="538"/>
                  </a:cubicBezTo>
                  <a:cubicBezTo>
                    <a:pt x="1581" y="515"/>
                    <a:pt x="1366" y="527"/>
                    <a:pt x="1152" y="467"/>
                  </a:cubicBezTo>
                  <a:cubicBezTo>
                    <a:pt x="974" y="408"/>
                    <a:pt x="890" y="277"/>
                    <a:pt x="735" y="169"/>
                  </a:cubicBezTo>
                  <a:cubicBezTo>
                    <a:pt x="533" y="3"/>
                    <a:pt x="259" y="3"/>
                    <a:pt x="9" y="3"/>
                  </a:cubicBezTo>
                  <a:cubicBezTo>
                    <a:pt x="7" y="1"/>
                    <a:pt x="6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14" name="Google Shape;20814;p28"/>
            <p:cNvSpPr/>
            <p:nvPr/>
          </p:nvSpPr>
          <p:spPr>
            <a:xfrm>
              <a:off x="2193525" y="2248500"/>
              <a:ext cx="44575" cy="14425"/>
            </a:xfrm>
            <a:custGeom>
              <a:avLst/>
              <a:gdLst/>
              <a:ahLst/>
              <a:cxnLst/>
              <a:rect l="l" t="t" r="r" b="b"/>
              <a:pathLst>
                <a:path w="1783" h="577" extrusionOk="0">
                  <a:moveTo>
                    <a:pt x="167" y="1"/>
                  </a:moveTo>
                  <a:cubicBezTo>
                    <a:pt x="118" y="1"/>
                    <a:pt x="69" y="3"/>
                    <a:pt x="20" y="5"/>
                  </a:cubicBezTo>
                  <a:cubicBezTo>
                    <a:pt x="1" y="5"/>
                    <a:pt x="5" y="36"/>
                    <a:pt x="13" y="36"/>
                  </a:cubicBezTo>
                  <a:cubicBezTo>
                    <a:pt x="15" y="36"/>
                    <a:pt x="18" y="34"/>
                    <a:pt x="20" y="29"/>
                  </a:cubicBezTo>
                  <a:cubicBezTo>
                    <a:pt x="39" y="28"/>
                    <a:pt x="57" y="28"/>
                    <a:pt x="74" y="28"/>
                  </a:cubicBezTo>
                  <a:cubicBezTo>
                    <a:pt x="368" y="28"/>
                    <a:pt x="498" y="123"/>
                    <a:pt x="734" y="303"/>
                  </a:cubicBezTo>
                  <a:cubicBezTo>
                    <a:pt x="830" y="374"/>
                    <a:pt x="865" y="422"/>
                    <a:pt x="972" y="470"/>
                  </a:cubicBezTo>
                  <a:cubicBezTo>
                    <a:pt x="1211" y="577"/>
                    <a:pt x="1496" y="529"/>
                    <a:pt x="1746" y="577"/>
                  </a:cubicBezTo>
                  <a:cubicBezTo>
                    <a:pt x="1770" y="577"/>
                    <a:pt x="1782" y="553"/>
                    <a:pt x="1770" y="553"/>
                  </a:cubicBezTo>
                  <a:cubicBezTo>
                    <a:pt x="1651" y="529"/>
                    <a:pt x="1520" y="529"/>
                    <a:pt x="1389" y="517"/>
                  </a:cubicBezTo>
                  <a:cubicBezTo>
                    <a:pt x="1246" y="493"/>
                    <a:pt x="1080" y="493"/>
                    <a:pt x="949" y="422"/>
                  </a:cubicBezTo>
                  <a:cubicBezTo>
                    <a:pt x="830" y="363"/>
                    <a:pt x="758" y="243"/>
                    <a:pt x="651" y="148"/>
                  </a:cubicBezTo>
                  <a:cubicBezTo>
                    <a:pt x="511" y="27"/>
                    <a:pt x="342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15" name="Google Shape;20815;p28"/>
            <p:cNvSpPr/>
            <p:nvPr/>
          </p:nvSpPr>
          <p:spPr>
            <a:xfrm>
              <a:off x="2238950" y="2254100"/>
              <a:ext cx="21175" cy="6450"/>
            </a:xfrm>
            <a:custGeom>
              <a:avLst/>
              <a:gdLst/>
              <a:ahLst/>
              <a:cxnLst/>
              <a:rect l="l" t="t" r="r" b="b"/>
              <a:pathLst>
                <a:path w="847" h="258" extrusionOk="0">
                  <a:moveTo>
                    <a:pt x="707" y="1"/>
                  </a:moveTo>
                  <a:cubicBezTo>
                    <a:pt x="449" y="1"/>
                    <a:pt x="198" y="102"/>
                    <a:pt x="1" y="258"/>
                  </a:cubicBezTo>
                  <a:cubicBezTo>
                    <a:pt x="263" y="91"/>
                    <a:pt x="525" y="31"/>
                    <a:pt x="822" y="31"/>
                  </a:cubicBezTo>
                  <a:cubicBezTo>
                    <a:pt x="846" y="31"/>
                    <a:pt x="846" y="8"/>
                    <a:pt x="822" y="8"/>
                  </a:cubicBezTo>
                  <a:cubicBezTo>
                    <a:pt x="784" y="3"/>
                    <a:pt x="745" y="1"/>
                    <a:pt x="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16" name="Google Shape;20816;p28"/>
            <p:cNvSpPr/>
            <p:nvPr/>
          </p:nvSpPr>
          <p:spPr>
            <a:xfrm>
              <a:off x="2241125" y="2256450"/>
              <a:ext cx="17500" cy="5725"/>
            </a:xfrm>
            <a:custGeom>
              <a:avLst/>
              <a:gdLst/>
              <a:ahLst/>
              <a:cxnLst/>
              <a:rect l="l" t="t" r="r" b="b"/>
              <a:pathLst>
                <a:path w="700" h="229" extrusionOk="0">
                  <a:moveTo>
                    <a:pt x="518" y="0"/>
                  </a:moveTo>
                  <a:cubicBezTo>
                    <a:pt x="330" y="0"/>
                    <a:pt x="110" y="74"/>
                    <a:pt x="9" y="211"/>
                  </a:cubicBezTo>
                  <a:cubicBezTo>
                    <a:pt x="1" y="220"/>
                    <a:pt x="4" y="228"/>
                    <a:pt x="11" y="228"/>
                  </a:cubicBezTo>
                  <a:cubicBezTo>
                    <a:pt x="14" y="228"/>
                    <a:pt x="17" y="227"/>
                    <a:pt x="21" y="223"/>
                  </a:cubicBezTo>
                  <a:cubicBezTo>
                    <a:pt x="128" y="164"/>
                    <a:pt x="211" y="92"/>
                    <a:pt x="342" y="56"/>
                  </a:cubicBezTo>
                  <a:cubicBezTo>
                    <a:pt x="462" y="33"/>
                    <a:pt x="557" y="33"/>
                    <a:pt x="676" y="33"/>
                  </a:cubicBezTo>
                  <a:cubicBezTo>
                    <a:pt x="700" y="33"/>
                    <a:pt x="700" y="21"/>
                    <a:pt x="676" y="21"/>
                  </a:cubicBezTo>
                  <a:cubicBezTo>
                    <a:pt x="629" y="7"/>
                    <a:pt x="575" y="0"/>
                    <a:pt x="5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17" name="Google Shape;20817;p28"/>
            <p:cNvSpPr/>
            <p:nvPr/>
          </p:nvSpPr>
          <p:spPr>
            <a:xfrm>
              <a:off x="2235675" y="2265950"/>
              <a:ext cx="8375" cy="24075"/>
            </a:xfrm>
            <a:custGeom>
              <a:avLst/>
              <a:gdLst/>
              <a:ahLst/>
              <a:cxnLst/>
              <a:rect l="l" t="t" r="r" b="b"/>
              <a:pathLst>
                <a:path w="335" h="963" extrusionOk="0">
                  <a:moveTo>
                    <a:pt x="141" y="1"/>
                  </a:moveTo>
                  <a:cubicBezTo>
                    <a:pt x="138" y="1"/>
                    <a:pt x="132" y="4"/>
                    <a:pt x="132" y="10"/>
                  </a:cubicBezTo>
                  <a:cubicBezTo>
                    <a:pt x="144" y="4"/>
                    <a:pt x="144" y="1"/>
                    <a:pt x="141" y="1"/>
                  </a:cubicBezTo>
                  <a:close/>
                  <a:moveTo>
                    <a:pt x="132" y="10"/>
                  </a:moveTo>
                  <a:lnTo>
                    <a:pt x="132" y="10"/>
                  </a:lnTo>
                  <a:cubicBezTo>
                    <a:pt x="179" y="272"/>
                    <a:pt x="1" y="796"/>
                    <a:pt x="322" y="962"/>
                  </a:cubicBezTo>
                  <a:cubicBezTo>
                    <a:pt x="322" y="962"/>
                    <a:pt x="334" y="962"/>
                    <a:pt x="334" y="938"/>
                  </a:cubicBezTo>
                  <a:cubicBezTo>
                    <a:pt x="48" y="665"/>
                    <a:pt x="239" y="331"/>
                    <a:pt x="13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18" name="Google Shape;20818;p28"/>
            <p:cNvSpPr/>
            <p:nvPr/>
          </p:nvSpPr>
          <p:spPr>
            <a:xfrm>
              <a:off x="2240750" y="2275575"/>
              <a:ext cx="5375" cy="14675"/>
            </a:xfrm>
            <a:custGeom>
              <a:avLst/>
              <a:gdLst/>
              <a:ahLst/>
              <a:cxnLst/>
              <a:rect l="l" t="t" r="r" b="b"/>
              <a:pathLst>
                <a:path w="215" h="587" extrusionOk="0">
                  <a:moveTo>
                    <a:pt x="9" y="0"/>
                  </a:moveTo>
                  <a:cubicBezTo>
                    <a:pt x="6" y="0"/>
                    <a:pt x="0" y="6"/>
                    <a:pt x="0" y="6"/>
                  </a:cubicBezTo>
                  <a:cubicBezTo>
                    <a:pt x="12" y="208"/>
                    <a:pt x="96" y="423"/>
                    <a:pt x="215" y="577"/>
                  </a:cubicBezTo>
                  <a:cubicBezTo>
                    <a:pt x="119" y="399"/>
                    <a:pt x="72" y="208"/>
                    <a:pt x="12" y="6"/>
                  </a:cubicBezTo>
                  <a:cubicBezTo>
                    <a:pt x="12" y="2"/>
                    <a:pt x="11" y="0"/>
                    <a:pt x="9" y="0"/>
                  </a:cubicBezTo>
                  <a:close/>
                  <a:moveTo>
                    <a:pt x="215" y="577"/>
                  </a:moveTo>
                  <a:lnTo>
                    <a:pt x="215" y="577"/>
                  </a:lnTo>
                  <a:cubicBezTo>
                    <a:pt x="209" y="583"/>
                    <a:pt x="209" y="586"/>
                    <a:pt x="210" y="586"/>
                  </a:cubicBezTo>
                  <a:cubicBezTo>
                    <a:pt x="212" y="586"/>
                    <a:pt x="215" y="583"/>
                    <a:pt x="215" y="5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19" name="Google Shape;20819;p28"/>
            <p:cNvSpPr/>
            <p:nvPr/>
          </p:nvSpPr>
          <p:spPr>
            <a:xfrm>
              <a:off x="2186275" y="2286800"/>
              <a:ext cx="11625" cy="27250"/>
            </a:xfrm>
            <a:custGeom>
              <a:avLst/>
              <a:gdLst/>
              <a:ahLst/>
              <a:cxnLst/>
              <a:rect l="l" t="t" r="r" b="b"/>
              <a:pathLst>
                <a:path w="465" h="1090" extrusionOk="0">
                  <a:moveTo>
                    <a:pt x="422" y="0"/>
                  </a:moveTo>
                  <a:cubicBezTo>
                    <a:pt x="420" y="0"/>
                    <a:pt x="417" y="3"/>
                    <a:pt x="417" y="9"/>
                  </a:cubicBezTo>
                  <a:cubicBezTo>
                    <a:pt x="423" y="3"/>
                    <a:pt x="423" y="0"/>
                    <a:pt x="422" y="0"/>
                  </a:cubicBezTo>
                  <a:close/>
                  <a:moveTo>
                    <a:pt x="417" y="9"/>
                  </a:moveTo>
                  <a:lnTo>
                    <a:pt x="417" y="9"/>
                  </a:lnTo>
                  <a:cubicBezTo>
                    <a:pt x="453" y="271"/>
                    <a:pt x="227" y="414"/>
                    <a:pt x="108" y="616"/>
                  </a:cubicBezTo>
                  <a:cubicBezTo>
                    <a:pt x="12" y="771"/>
                    <a:pt x="0" y="914"/>
                    <a:pt x="0" y="1081"/>
                  </a:cubicBezTo>
                  <a:cubicBezTo>
                    <a:pt x="0" y="1087"/>
                    <a:pt x="6" y="1090"/>
                    <a:pt x="12" y="1090"/>
                  </a:cubicBezTo>
                  <a:cubicBezTo>
                    <a:pt x="18" y="1090"/>
                    <a:pt x="24" y="1087"/>
                    <a:pt x="24" y="1081"/>
                  </a:cubicBezTo>
                  <a:cubicBezTo>
                    <a:pt x="12" y="747"/>
                    <a:pt x="179" y="569"/>
                    <a:pt x="358" y="319"/>
                  </a:cubicBezTo>
                  <a:cubicBezTo>
                    <a:pt x="417" y="212"/>
                    <a:pt x="465" y="128"/>
                    <a:pt x="41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20" name="Google Shape;20820;p28"/>
            <p:cNvSpPr/>
            <p:nvPr/>
          </p:nvSpPr>
          <p:spPr>
            <a:xfrm>
              <a:off x="2187175" y="2305475"/>
              <a:ext cx="3000" cy="9225"/>
            </a:xfrm>
            <a:custGeom>
              <a:avLst/>
              <a:gdLst/>
              <a:ahLst/>
              <a:cxnLst/>
              <a:rect l="l" t="t" r="r" b="b"/>
              <a:pathLst>
                <a:path w="120" h="369" extrusionOk="0">
                  <a:moveTo>
                    <a:pt x="119" y="0"/>
                  </a:moveTo>
                  <a:lnTo>
                    <a:pt x="119" y="0"/>
                  </a:lnTo>
                  <a:cubicBezTo>
                    <a:pt x="72" y="119"/>
                    <a:pt x="24" y="239"/>
                    <a:pt x="0" y="358"/>
                  </a:cubicBezTo>
                  <a:cubicBezTo>
                    <a:pt x="0" y="358"/>
                    <a:pt x="5" y="368"/>
                    <a:pt x="9" y="368"/>
                  </a:cubicBezTo>
                  <a:cubicBezTo>
                    <a:pt x="11" y="368"/>
                    <a:pt x="12" y="366"/>
                    <a:pt x="12" y="358"/>
                  </a:cubicBezTo>
                  <a:cubicBezTo>
                    <a:pt x="60" y="262"/>
                    <a:pt x="83" y="143"/>
                    <a:pt x="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21" name="Google Shape;20821;p28"/>
            <p:cNvSpPr/>
            <p:nvPr/>
          </p:nvSpPr>
          <p:spPr>
            <a:xfrm>
              <a:off x="2188950" y="2293900"/>
              <a:ext cx="8075" cy="11600"/>
            </a:xfrm>
            <a:custGeom>
              <a:avLst/>
              <a:gdLst/>
              <a:ahLst/>
              <a:cxnLst/>
              <a:rect l="l" t="t" r="r" b="b"/>
              <a:pathLst>
                <a:path w="323" h="464" extrusionOk="0">
                  <a:moveTo>
                    <a:pt x="319" y="0"/>
                  </a:moveTo>
                  <a:cubicBezTo>
                    <a:pt x="317" y="0"/>
                    <a:pt x="314" y="3"/>
                    <a:pt x="310" y="11"/>
                  </a:cubicBezTo>
                  <a:cubicBezTo>
                    <a:pt x="203" y="154"/>
                    <a:pt x="120" y="309"/>
                    <a:pt x="1" y="463"/>
                  </a:cubicBezTo>
                  <a:cubicBezTo>
                    <a:pt x="120" y="332"/>
                    <a:pt x="239" y="166"/>
                    <a:pt x="322" y="11"/>
                  </a:cubicBezTo>
                  <a:cubicBezTo>
                    <a:pt x="322" y="11"/>
                    <a:pt x="322" y="0"/>
                    <a:pt x="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22" name="Google Shape;20822;p28"/>
            <p:cNvSpPr/>
            <p:nvPr/>
          </p:nvSpPr>
          <p:spPr>
            <a:xfrm>
              <a:off x="2123775" y="2161700"/>
              <a:ext cx="8650" cy="11775"/>
            </a:xfrm>
            <a:custGeom>
              <a:avLst/>
              <a:gdLst/>
              <a:ahLst/>
              <a:cxnLst/>
              <a:rect l="l" t="t" r="r" b="b"/>
              <a:pathLst>
                <a:path w="346" h="471" extrusionOk="0">
                  <a:moveTo>
                    <a:pt x="345" y="1"/>
                  </a:moveTo>
                  <a:lnTo>
                    <a:pt x="345" y="1"/>
                  </a:lnTo>
                  <a:cubicBezTo>
                    <a:pt x="191" y="96"/>
                    <a:pt x="48" y="275"/>
                    <a:pt x="0" y="453"/>
                  </a:cubicBezTo>
                  <a:cubicBezTo>
                    <a:pt x="0" y="465"/>
                    <a:pt x="3" y="471"/>
                    <a:pt x="6" y="471"/>
                  </a:cubicBezTo>
                  <a:cubicBezTo>
                    <a:pt x="9" y="471"/>
                    <a:pt x="12" y="465"/>
                    <a:pt x="12" y="453"/>
                  </a:cubicBezTo>
                  <a:cubicBezTo>
                    <a:pt x="60" y="370"/>
                    <a:pt x="107" y="275"/>
                    <a:pt x="167" y="191"/>
                  </a:cubicBezTo>
                  <a:cubicBezTo>
                    <a:pt x="214" y="132"/>
                    <a:pt x="286" y="60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23" name="Google Shape;20823;p28"/>
            <p:cNvSpPr/>
            <p:nvPr/>
          </p:nvSpPr>
          <p:spPr>
            <a:xfrm>
              <a:off x="2126450" y="2161700"/>
              <a:ext cx="9250" cy="14250"/>
            </a:xfrm>
            <a:custGeom>
              <a:avLst/>
              <a:gdLst/>
              <a:ahLst/>
              <a:cxnLst/>
              <a:rect l="l" t="t" r="r" b="b"/>
              <a:pathLst>
                <a:path w="370" h="570" extrusionOk="0">
                  <a:moveTo>
                    <a:pt x="369" y="1"/>
                  </a:moveTo>
                  <a:lnTo>
                    <a:pt x="369" y="1"/>
                  </a:lnTo>
                  <a:cubicBezTo>
                    <a:pt x="179" y="120"/>
                    <a:pt x="12" y="322"/>
                    <a:pt x="0" y="560"/>
                  </a:cubicBezTo>
                  <a:cubicBezTo>
                    <a:pt x="0" y="566"/>
                    <a:pt x="3" y="569"/>
                    <a:pt x="6" y="569"/>
                  </a:cubicBezTo>
                  <a:cubicBezTo>
                    <a:pt x="9" y="569"/>
                    <a:pt x="12" y="566"/>
                    <a:pt x="12" y="560"/>
                  </a:cubicBezTo>
                  <a:cubicBezTo>
                    <a:pt x="84" y="322"/>
                    <a:pt x="179" y="144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24" name="Google Shape;20824;p28"/>
            <p:cNvSpPr/>
            <p:nvPr/>
          </p:nvSpPr>
          <p:spPr>
            <a:xfrm>
              <a:off x="2129125" y="2162300"/>
              <a:ext cx="8950" cy="14425"/>
            </a:xfrm>
            <a:custGeom>
              <a:avLst/>
              <a:gdLst/>
              <a:ahLst/>
              <a:cxnLst/>
              <a:rect l="l" t="t" r="r" b="b"/>
              <a:pathLst>
                <a:path w="358" h="577" extrusionOk="0">
                  <a:moveTo>
                    <a:pt x="358" y="1"/>
                  </a:moveTo>
                  <a:lnTo>
                    <a:pt x="358" y="1"/>
                  </a:lnTo>
                  <a:cubicBezTo>
                    <a:pt x="274" y="96"/>
                    <a:pt x="215" y="179"/>
                    <a:pt x="155" y="274"/>
                  </a:cubicBezTo>
                  <a:cubicBezTo>
                    <a:pt x="131" y="310"/>
                    <a:pt x="96" y="370"/>
                    <a:pt x="72" y="417"/>
                  </a:cubicBezTo>
                  <a:cubicBezTo>
                    <a:pt x="63" y="444"/>
                    <a:pt x="47" y="457"/>
                    <a:pt x="35" y="473"/>
                  </a:cubicBezTo>
                  <a:lnTo>
                    <a:pt x="35" y="473"/>
                  </a:lnTo>
                  <a:cubicBezTo>
                    <a:pt x="34" y="472"/>
                    <a:pt x="34" y="471"/>
                    <a:pt x="33" y="471"/>
                  </a:cubicBezTo>
                  <a:cubicBezTo>
                    <a:pt x="31" y="471"/>
                    <a:pt x="28" y="473"/>
                    <a:pt x="24" y="477"/>
                  </a:cubicBezTo>
                  <a:cubicBezTo>
                    <a:pt x="12" y="512"/>
                    <a:pt x="0" y="536"/>
                    <a:pt x="0" y="548"/>
                  </a:cubicBezTo>
                  <a:cubicBezTo>
                    <a:pt x="0" y="566"/>
                    <a:pt x="7" y="577"/>
                    <a:pt x="10" y="577"/>
                  </a:cubicBezTo>
                  <a:cubicBezTo>
                    <a:pt x="11" y="577"/>
                    <a:pt x="12" y="575"/>
                    <a:pt x="12" y="572"/>
                  </a:cubicBezTo>
                  <a:cubicBezTo>
                    <a:pt x="119" y="393"/>
                    <a:pt x="239" y="19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25" name="Google Shape;20825;p28"/>
            <p:cNvSpPr/>
            <p:nvPr/>
          </p:nvSpPr>
          <p:spPr>
            <a:xfrm>
              <a:off x="2133600" y="2165450"/>
              <a:ext cx="7750" cy="11175"/>
            </a:xfrm>
            <a:custGeom>
              <a:avLst/>
              <a:gdLst/>
              <a:ahLst/>
              <a:cxnLst/>
              <a:rect l="l" t="t" r="r" b="b"/>
              <a:pathLst>
                <a:path w="310" h="447" extrusionOk="0">
                  <a:moveTo>
                    <a:pt x="300" y="1"/>
                  </a:moveTo>
                  <a:cubicBezTo>
                    <a:pt x="299" y="1"/>
                    <a:pt x="298" y="2"/>
                    <a:pt x="298" y="5"/>
                  </a:cubicBezTo>
                  <a:cubicBezTo>
                    <a:pt x="191" y="148"/>
                    <a:pt x="71" y="279"/>
                    <a:pt x="0" y="422"/>
                  </a:cubicBezTo>
                  <a:cubicBezTo>
                    <a:pt x="0" y="446"/>
                    <a:pt x="12" y="446"/>
                    <a:pt x="12" y="446"/>
                  </a:cubicBezTo>
                  <a:cubicBezTo>
                    <a:pt x="131" y="327"/>
                    <a:pt x="214" y="172"/>
                    <a:pt x="310" y="29"/>
                  </a:cubicBezTo>
                  <a:cubicBezTo>
                    <a:pt x="310" y="12"/>
                    <a:pt x="303" y="1"/>
                    <a:pt x="3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26" name="Google Shape;20826;p28"/>
            <p:cNvSpPr/>
            <p:nvPr/>
          </p:nvSpPr>
          <p:spPr>
            <a:xfrm>
              <a:off x="2137450" y="2169150"/>
              <a:ext cx="6875" cy="8175"/>
            </a:xfrm>
            <a:custGeom>
              <a:avLst/>
              <a:gdLst/>
              <a:ahLst/>
              <a:cxnLst/>
              <a:rect l="l" t="t" r="r" b="b"/>
              <a:pathLst>
                <a:path w="275" h="327" extrusionOk="0">
                  <a:moveTo>
                    <a:pt x="275" y="0"/>
                  </a:moveTo>
                  <a:lnTo>
                    <a:pt x="275" y="0"/>
                  </a:lnTo>
                  <a:cubicBezTo>
                    <a:pt x="227" y="36"/>
                    <a:pt x="179" y="96"/>
                    <a:pt x="120" y="155"/>
                  </a:cubicBezTo>
                  <a:cubicBezTo>
                    <a:pt x="72" y="203"/>
                    <a:pt x="37" y="262"/>
                    <a:pt x="1" y="310"/>
                  </a:cubicBezTo>
                  <a:cubicBezTo>
                    <a:pt x="1" y="318"/>
                    <a:pt x="13" y="327"/>
                    <a:pt x="20" y="327"/>
                  </a:cubicBezTo>
                  <a:cubicBezTo>
                    <a:pt x="23" y="327"/>
                    <a:pt x="25" y="325"/>
                    <a:pt x="25" y="322"/>
                  </a:cubicBezTo>
                  <a:cubicBezTo>
                    <a:pt x="72" y="274"/>
                    <a:pt x="108" y="203"/>
                    <a:pt x="156" y="155"/>
                  </a:cubicBezTo>
                  <a:cubicBezTo>
                    <a:pt x="215" y="119"/>
                    <a:pt x="263" y="72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27" name="Google Shape;20827;p28"/>
            <p:cNvSpPr/>
            <p:nvPr/>
          </p:nvSpPr>
          <p:spPr>
            <a:xfrm>
              <a:off x="2131300" y="2172575"/>
              <a:ext cx="15700" cy="16375"/>
            </a:xfrm>
            <a:custGeom>
              <a:avLst/>
              <a:gdLst/>
              <a:ahLst/>
              <a:cxnLst/>
              <a:rect l="l" t="t" r="r" b="b"/>
              <a:pathLst>
                <a:path w="628" h="655" extrusionOk="0">
                  <a:moveTo>
                    <a:pt x="601" y="1"/>
                  </a:moveTo>
                  <a:cubicBezTo>
                    <a:pt x="596" y="1"/>
                    <a:pt x="592" y="2"/>
                    <a:pt x="592" y="6"/>
                  </a:cubicBezTo>
                  <a:cubicBezTo>
                    <a:pt x="437" y="256"/>
                    <a:pt x="247" y="459"/>
                    <a:pt x="9" y="637"/>
                  </a:cubicBezTo>
                  <a:cubicBezTo>
                    <a:pt x="0" y="646"/>
                    <a:pt x="4" y="654"/>
                    <a:pt x="15" y="654"/>
                  </a:cubicBezTo>
                  <a:cubicBezTo>
                    <a:pt x="20" y="654"/>
                    <a:pt x="25" y="653"/>
                    <a:pt x="32" y="649"/>
                  </a:cubicBezTo>
                  <a:cubicBezTo>
                    <a:pt x="283" y="518"/>
                    <a:pt x="509" y="280"/>
                    <a:pt x="628" y="6"/>
                  </a:cubicBezTo>
                  <a:cubicBezTo>
                    <a:pt x="628" y="6"/>
                    <a:pt x="612" y="1"/>
                    <a:pt x="6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28" name="Google Shape;20828;p28"/>
            <p:cNvSpPr/>
            <p:nvPr/>
          </p:nvSpPr>
          <p:spPr>
            <a:xfrm>
              <a:off x="2141625" y="2268600"/>
              <a:ext cx="6275" cy="21850"/>
            </a:xfrm>
            <a:custGeom>
              <a:avLst/>
              <a:gdLst/>
              <a:ahLst/>
              <a:cxnLst/>
              <a:rect l="l" t="t" r="r" b="b"/>
              <a:pathLst>
                <a:path w="251" h="874" extrusionOk="0">
                  <a:moveTo>
                    <a:pt x="241" y="1"/>
                  </a:moveTo>
                  <a:cubicBezTo>
                    <a:pt x="240" y="1"/>
                    <a:pt x="239" y="4"/>
                    <a:pt x="239" y="11"/>
                  </a:cubicBezTo>
                  <a:cubicBezTo>
                    <a:pt x="120" y="273"/>
                    <a:pt x="48" y="571"/>
                    <a:pt x="0" y="856"/>
                  </a:cubicBezTo>
                  <a:cubicBezTo>
                    <a:pt x="0" y="865"/>
                    <a:pt x="18" y="873"/>
                    <a:pt x="29" y="873"/>
                  </a:cubicBezTo>
                  <a:cubicBezTo>
                    <a:pt x="33" y="873"/>
                    <a:pt x="36" y="872"/>
                    <a:pt x="36" y="868"/>
                  </a:cubicBezTo>
                  <a:cubicBezTo>
                    <a:pt x="96" y="582"/>
                    <a:pt x="167" y="309"/>
                    <a:pt x="251" y="23"/>
                  </a:cubicBezTo>
                  <a:cubicBezTo>
                    <a:pt x="251" y="15"/>
                    <a:pt x="245" y="1"/>
                    <a:pt x="2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29" name="Google Shape;20829;p28"/>
            <p:cNvSpPr/>
            <p:nvPr/>
          </p:nvSpPr>
          <p:spPr>
            <a:xfrm>
              <a:off x="2144900" y="2269450"/>
              <a:ext cx="5975" cy="22275"/>
            </a:xfrm>
            <a:custGeom>
              <a:avLst/>
              <a:gdLst/>
              <a:ahLst/>
              <a:cxnLst/>
              <a:rect l="l" t="t" r="r" b="b"/>
              <a:pathLst>
                <a:path w="239" h="891" extrusionOk="0">
                  <a:moveTo>
                    <a:pt x="239" y="1"/>
                  </a:moveTo>
                  <a:lnTo>
                    <a:pt x="239" y="1"/>
                  </a:lnTo>
                  <a:cubicBezTo>
                    <a:pt x="155" y="287"/>
                    <a:pt x="36" y="584"/>
                    <a:pt x="0" y="882"/>
                  </a:cubicBezTo>
                  <a:cubicBezTo>
                    <a:pt x="0" y="888"/>
                    <a:pt x="6" y="891"/>
                    <a:pt x="12" y="891"/>
                  </a:cubicBezTo>
                  <a:cubicBezTo>
                    <a:pt x="18" y="891"/>
                    <a:pt x="24" y="888"/>
                    <a:pt x="24" y="882"/>
                  </a:cubicBezTo>
                  <a:cubicBezTo>
                    <a:pt x="120" y="596"/>
                    <a:pt x="167" y="298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30" name="Google Shape;20830;p28"/>
            <p:cNvSpPr/>
            <p:nvPr/>
          </p:nvSpPr>
          <p:spPr>
            <a:xfrm>
              <a:off x="2150550" y="2270425"/>
              <a:ext cx="5375" cy="20750"/>
            </a:xfrm>
            <a:custGeom>
              <a:avLst/>
              <a:gdLst/>
              <a:ahLst/>
              <a:cxnLst/>
              <a:rect l="l" t="t" r="r" b="b"/>
              <a:pathLst>
                <a:path w="215" h="830" extrusionOk="0">
                  <a:moveTo>
                    <a:pt x="188" y="0"/>
                  </a:moveTo>
                  <a:cubicBezTo>
                    <a:pt x="182" y="0"/>
                    <a:pt x="179" y="3"/>
                    <a:pt x="179" y="9"/>
                  </a:cubicBezTo>
                  <a:lnTo>
                    <a:pt x="1" y="807"/>
                  </a:lnTo>
                  <a:cubicBezTo>
                    <a:pt x="1" y="820"/>
                    <a:pt x="11" y="830"/>
                    <a:pt x="21" y="830"/>
                  </a:cubicBezTo>
                  <a:cubicBezTo>
                    <a:pt x="29" y="830"/>
                    <a:pt x="36" y="823"/>
                    <a:pt x="36" y="807"/>
                  </a:cubicBezTo>
                  <a:lnTo>
                    <a:pt x="215" y="9"/>
                  </a:lnTo>
                  <a:cubicBezTo>
                    <a:pt x="203" y="3"/>
                    <a:pt x="194" y="0"/>
                    <a:pt x="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31" name="Google Shape;20831;p28"/>
            <p:cNvSpPr/>
            <p:nvPr/>
          </p:nvSpPr>
          <p:spPr>
            <a:xfrm>
              <a:off x="2156800" y="2275400"/>
              <a:ext cx="6575" cy="21975"/>
            </a:xfrm>
            <a:custGeom>
              <a:avLst/>
              <a:gdLst/>
              <a:ahLst/>
              <a:cxnLst/>
              <a:rect l="l" t="t" r="r" b="b"/>
              <a:pathLst>
                <a:path w="263" h="879" extrusionOk="0">
                  <a:moveTo>
                    <a:pt x="108" y="1"/>
                  </a:moveTo>
                  <a:lnTo>
                    <a:pt x="108" y="13"/>
                  </a:lnTo>
                  <a:cubicBezTo>
                    <a:pt x="263" y="72"/>
                    <a:pt x="13" y="727"/>
                    <a:pt x="1" y="870"/>
                  </a:cubicBezTo>
                  <a:cubicBezTo>
                    <a:pt x="1" y="876"/>
                    <a:pt x="4" y="879"/>
                    <a:pt x="7" y="879"/>
                  </a:cubicBezTo>
                  <a:cubicBezTo>
                    <a:pt x="10" y="879"/>
                    <a:pt x="13" y="876"/>
                    <a:pt x="13" y="870"/>
                  </a:cubicBezTo>
                  <a:cubicBezTo>
                    <a:pt x="96" y="656"/>
                    <a:pt x="155" y="394"/>
                    <a:pt x="179" y="168"/>
                  </a:cubicBezTo>
                  <a:cubicBezTo>
                    <a:pt x="179" y="96"/>
                    <a:pt x="179" y="13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20832" name="Google Shape;20832;p28"/>
          <p:cNvSpPr txBox="1">
            <a:spLocks noGrp="1"/>
          </p:cNvSpPr>
          <p:nvPr>
            <p:ph type="title"/>
          </p:nvPr>
        </p:nvSpPr>
        <p:spPr>
          <a:xfrm>
            <a:off x="960400" y="603100"/>
            <a:ext cx="10271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024652812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2">
  <p:cSld name="Title only 2">
    <p:spTree>
      <p:nvGrpSpPr>
        <p:cNvPr id="1" name="Shape 208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834" name="Google Shape;20834;p29"/>
          <p:cNvGrpSpPr/>
          <p:nvPr/>
        </p:nvGrpSpPr>
        <p:grpSpPr>
          <a:xfrm rot="4334566">
            <a:off x="-450814" y="4569205"/>
            <a:ext cx="1269180" cy="1897752"/>
            <a:chOff x="1916600" y="2548900"/>
            <a:chExt cx="516750" cy="772675"/>
          </a:xfrm>
        </p:grpSpPr>
        <p:sp>
          <p:nvSpPr>
            <p:cNvPr id="20835" name="Google Shape;20835;p29"/>
            <p:cNvSpPr/>
            <p:nvPr/>
          </p:nvSpPr>
          <p:spPr>
            <a:xfrm>
              <a:off x="1923750" y="2550750"/>
              <a:ext cx="509600" cy="629325"/>
            </a:xfrm>
            <a:custGeom>
              <a:avLst/>
              <a:gdLst/>
              <a:ahLst/>
              <a:cxnLst/>
              <a:rect l="l" t="t" r="r" b="b"/>
              <a:pathLst>
                <a:path w="20384" h="25173" extrusionOk="0">
                  <a:moveTo>
                    <a:pt x="3417" y="0"/>
                  </a:moveTo>
                  <a:cubicBezTo>
                    <a:pt x="3417" y="0"/>
                    <a:pt x="2524" y="2381"/>
                    <a:pt x="1929" y="3429"/>
                  </a:cubicBezTo>
                  <a:cubicBezTo>
                    <a:pt x="1334" y="4465"/>
                    <a:pt x="1488" y="5513"/>
                    <a:pt x="738" y="6846"/>
                  </a:cubicBezTo>
                  <a:cubicBezTo>
                    <a:pt x="0" y="8192"/>
                    <a:pt x="298" y="9382"/>
                    <a:pt x="738" y="10716"/>
                  </a:cubicBezTo>
                  <a:cubicBezTo>
                    <a:pt x="1191" y="12061"/>
                    <a:pt x="965" y="14061"/>
                    <a:pt x="1750" y="16109"/>
                  </a:cubicBezTo>
                  <a:cubicBezTo>
                    <a:pt x="2524" y="18157"/>
                    <a:pt x="5025" y="23491"/>
                    <a:pt x="6680" y="24027"/>
                  </a:cubicBezTo>
                  <a:cubicBezTo>
                    <a:pt x="8017" y="24460"/>
                    <a:pt x="9222" y="25173"/>
                    <a:pt x="10075" y="25173"/>
                  </a:cubicBezTo>
                  <a:cubicBezTo>
                    <a:pt x="10278" y="25173"/>
                    <a:pt x="10461" y="25133"/>
                    <a:pt x="10620" y="25039"/>
                  </a:cubicBezTo>
                  <a:cubicBezTo>
                    <a:pt x="11319" y="24620"/>
                    <a:pt x="13014" y="23564"/>
                    <a:pt x="13979" y="23564"/>
                  </a:cubicBezTo>
                  <a:cubicBezTo>
                    <a:pt x="14165" y="23564"/>
                    <a:pt x="14323" y="23603"/>
                    <a:pt x="14442" y="23694"/>
                  </a:cubicBezTo>
                  <a:cubicBezTo>
                    <a:pt x="15181" y="24265"/>
                    <a:pt x="15621" y="25003"/>
                    <a:pt x="15621" y="25003"/>
                  </a:cubicBezTo>
                  <a:cubicBezTo>
                    <a:pt x="15621" y="25003"/>
                    <a:pt x="15026" y="22622"/>
                    <a:pt x="16216" y="21884"/>
                  </a:cubicBezTo>
                  <a:cubicBezTo>
                    <a:pt x="17407" y="21134"/>
                    <a:pt x="18062" y="19479"/>
                    <a:pt x="18407" y="18681"/>
                  </a:cubicBezTo>
                  <a:cubicBezTo>
                    <a:pt x="18752" y="17859"/>
                    <a:pt x="20384" y="16466"/>
                    <a:pt x="19193" y="13954"/>
                  </a:cubicBezTo>
                  <a:cubicBezTo>
                    <a:pt x="18002" y="11466"/>
                    <a:pt x="16669" y="9382"/>
                    <a:pt x="16074" y="7584"/>
                  </a:cubicBezTo>
                  <a:cubicBezTo>
                    <a:pt x="15478" y="5798"/>
                    <a:pt x="12240" y="5370"/>
                    <a:pt x="10299" y="4179"/>
                  </a:cubicBezTo>
                  <a:cubicBezTo>
                    <a:pt x="8346" y="2989"/>
                    <a:pt x="7584" y="1346"/>
                    <a:pt x="5953" y="893"/>
                  </a:cubicBezTo>
                  <a:cubicBezTo>
                    <a:pt x="4310" y="453"/>
                    <a:pt x="3417" y="0"/>
                    <a:pt x="341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36" name="Google Shape;20836;p29"/>
            <p:cNvSpPr/>
            <p:nvPr/>
          </p:nvSpPr>
          <p:spPr>
            <a:xfrm>
              <a:off x="2025675" y="2607650"/>
              <a:ext cx="101725" cy="223225"/>
            </a:xfrm>
            <a:custGeom>
              <a:avLst/>
              <a:gdLst/>
              <a:ahLst/>
              <a:cxnLst/>
              <a:rect l="l" t="t" r="r" b="b"/>
              <a:pathLst>
                <a:path w="4069" h="8929" extrusionOk="0">
                  <a:moveTo>
                    <a:pt x="33" y="0"/>
                  </a:moveTo>
                  <a:cubicBezTo>
                    <a:pt x="17" y="0"/>
                    <a:pt x="0" y="13"/>
                    <a:pt x="7" y="34"/>
                  </a:cubicBezTo>
                  <a:cubicBezTo>
                    <a:pt x="233" y="808"/>
                    <a:pt x="686" y="1367"/>
                    <a:pt x="1079" y="2046"/>
                  </a:cubicBezTo>
                  <a:cubicBezTo>
                    <a:pt x="1579" y="2880"/>
                    <a:pt x="1757" y="3784"/>
                    <a:pt x="2019" y="4701"/>
                  </a:cubicBezTo>
                  <a:cubicBezTo>
                    <a:pt x="2448" y="6166"/>
                    <a:pt x="3043" y="7666"/>
                    <a:pt x="3960" y="8904"/>
                  </a:cubicBezTo>
                  <a:cubicBezTo>
                    <a:pt x="3970" y="8922"/>
                    <a:pt x="3985" y="8929"/>
                    <a:pt x="3999" y="8929"/>
                  </a:cubicBezTo>
                  <a:cubicBezTo>
                    <a:pt x="4034" y="8929"/>
                    <a:pt x="4068" y="8887"/>
                    <a:pt x="4043" y="8845"/>
                  </a:cubicBezTo>
                  <a:cubicBezTo>
                    <a:pt x="3257" y="7201"/>
                    <a:pt x="2495" y="5689"/>
                    <a:pt x="2007" y="3915"/>
                  </a:cubicBezTo>
                  <a:cubicBezTo>
                    <a:pt x="1590" y="2439"/>
                    <a:pt x="638" y="1403"/>
                    <a:pt x="55" y="22"/>
                  </a:cubicBezTo>
                  <a:cubicBezTo>
                    <a:pt x="55" y="7"/>
                    <a:pt x="44" y="0"/>
                    <a:pt x="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37" name="Google Shape;20837;p29"/>
            <p:cNvSpPr/>
            <p:nvPr/>
          </p:nvSpPr>
          <p:spPr>
            <a:xfrm>
              <a:off x="2089525" y="2729325"/>
              <a:ext cx="38325" cy="94225"/>
            </a:xfrm>
            <a:custGeom>
              <a:avLst/>
              <a:gdLst/>
              <a:ahLst/>
              <a:cxnLst/>
              <a:rect l="l" t="t" r="r" b="b"/>
              <a:pathLst>
                <a:path w="1533" h="3769" extrusionOk="0">
                  <a:moveTo>
                    <a:pt x="37" y="1"/>
                  </a:moveTo>
                  <a:cubicBezTo>
                    <a:pt x="37" y="1"/>
                    <a:pt x="1" y="13"/>
                    <a:pt x="1" y="37"/>
                  </a:cubicBezTo>
                  <a:cubicBezTo>
                    <a:pt x="418" y="1287"/>
                    <a:pt x="894" y="2573"/>
                    <a:pt x="1477" y="3751"/>
                  </a:cubicBezTo>
                  <a:cubicBezTo>
                    <a:pt x="1481" y="3764"/>
                    <a:pt x="1490" y="3769"/>
                    <a:pt x="1499" y="3769"/>
                  </a:cubicBezTo>
                  <a:cubicBezTo>
                    <a:pt x="1515" y="3769"/>
                    <a:pt x="1533" y="3751"/>
                    <a:pt x="1525" y="3728"/>
                  </a:cubicBezTo>
                  <a:cubicBezTo>
                    <a:pt x="1132" y="2477"/>
                    <a:pt x="584" y="119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38" name="Google Shape;20838;p29"/>
            <p:cNvSpPr/>
            <p:nvPr/>
          </p:nvSpPr>
          <p:spPr>
            <a:xfrm>
              <a:off x="2074750" y="2703475"/>
              <a:ext cx="18075" cy="33450"/>
            </a:xfrm>
            <a:custGeom>
              <a:avLst/>
              <a:gdLst/>
              <a:ahLst/>
              <a:cxnLst/>
              <a:rect l="l" t="t" r="r" b="b"/>
              <a:pathLst>
                <a:path w="723" h="1338" extrusionOk="0">
                  <a:moveTo>
                    <a:pt x="24" y="1"/>
                  </a:moveTo>
                  <a:cubicBezTo>
                    <a:pt x="15" y="1"/>
                    <a:pt x="0" y="15"/>
                    <a:pt x="8" y="23"/>
                  </a:cubicBezTo>
                  <a:cubicBezTo>
                    <a:pt x="211" y="475"/>
                    <a:pt x="449" y="916"/>
                    <a:pt x="699" y="1333"/>
                  </a:cubicBezTo>
                  <a:cubicBezTo>
                    <a:pt x="699" y="1336"/>
                    <a:pt x="701" y="1337"/>
                    <a:pt x="704" y="1337"/>
                  </a:cubicBezTo>
                  <a:cubicBezTo>
                    <a:pt x="711" y="1337"/>
                    <a:pt x="723" y="1329"/>
                    <a:pt x="723" y="1321"/>
                  </a:cubicBezTo>
                  <a:cubicBezTo>
                    <a:pt x="532" y="868"/>
                    <a:pt x="294" y="428"/>
                    <a:pt x="32" y="11"/>
                  </a:cubicBezTo>
                  <a:cubicBezTo>
                    <a:pt x="32" y="4"/>
                    <a:pt x="29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39" name="Google Shape;20839;p29"/>
            <p:cNvSpPr/>
            <p:nvPr/>
          </p:nvSpPr>
          <p:spPr>
            <a:xfrm>
              <a:off x="2111275" y="2800350"/>
              <a:ext cx="33275" cy="44725"/>
            </a:xfrm>
            <a:custGeom>
              <a:avLst/>
              <a:gdLst/>
              <a:ahLst/>
              <a:cxnLst/>
              <a:rect l="l" t="t" r="r" b="b"/>
              <a:pathLst>
                <a:path w="1331" h="1789" extrusionOk="0">
                  <a:moveTo>
                    <a:pt x="37" y="1"/>
                  </a:moveTo>
                  <a:cubicBezTo>
                    <a:pt x="30" y="1"/>
                    <a:pt x="24" y="9"/>
                    <a:pt x="24" y="17"/>
                  </a:cubicBezTo>
                  <a:cubicBezTo>
                    <a:pt x="24" y="89"/>
                    <a:pt x="12" y="172"/>
                    <a:pt x="0" y="232"/>
                  </a:cubicBezTo>
                  <a:cubicBezTo>
                    <a:pt x="0" y="251"/>
                    <a:pt x="7" y="260"/>
                    <a:pt x="16" y="260"/>
                  </a:cubicBezTo>
                  <a:cubicBezTo>
                    <a:pt x="23" y="260"/>
                    <a:pt x="30" y="254"/>
                    <a:pt x="36" y="244"/>
                  </a:cubicBezTo>
                  <a:cubicBezTo>
                    <a:pt x="47" y="182"/>
                    <a:pt x="61" y="159"/>
                    <a:pt x="78" y="159"/>
                  </a:cubicBezTo>
                  <a:cubicBezTo>
                    <a:pt x="111" y="159"/>
                    <a:pt x="154" y="259"/>
                    <a:pt x="202" y="315"/>
                  </a:cubicBezTo>
                  <a:cubicBezTo>
                    <a:pt x="310" y="470"/>
                    <a:pt x="429" y="625"/>
                    <a:pt x="536" y="779"/>
                  </a:cubicBezTo>
                  <a:cubicBezTo>
                    <a:pt x="750" y="1101"/>
                    <a:pt x="964" y="1494"/>
                    <a:pt x="1250" y="1779"/>
                  </a:cubicBezTo>
                  <a:cubicBezTo>
                    <a:pt x="1257" y="1786"/>
                    <a:pt x="1266" y="1789"/>
                    <a:pt x="1275" y="1789"/>
                  </a:cubicBezTo>
                  <a:cubicBezTo>
                    <a:pt x="1301" y="1789"/>
                    <a:pt x="1330" y="1767"/>
                    <a:pt x="1322" y="1732"/>
                  </a:cubicBezTo>
                  <a:cubicBezTo>
                    <a:pt x="1191" y="1398"/>
                    <a:pt x="941" y="1101"/>
                    <a:pt x="738" y="827"/>
                  </a:cubicBezTo>
                  <a:cubicBezTo>
                    <a:pt x="536" y="541"/>
                    <a:pt x="322" y="244"/>
                    <a:pt x="48" y="5"/>
                  </a:cubicBezTo>
                  <a:cubicBezTo>
                    <a:pt x="44" y="2"/>
                    <a:pt x="41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40" name="Google Shape;20840;p29"/>
            <p:cNvSpPr/>
            <p:nvPr/>
          </p:nvSpPr>
          <p:spPr>
            <a:xfrm>
              <a:off x="2110200" y="2790500"/>
              <a:ext cx="30925" cy="52575"/>
            </a:xfrm>
            <a:custGeom>
              <a:avLst/>
              <a:gdLst/>
              <a:ahLst/>
              <a:cxnLst/>
              <a:rect l="l" t="t" r="r" b="b"/>
              <a:pathLst>
                <a:path w="1237" h="2103" extrusionOk="0">
                  <a:moveTo>
                    <a:pt x="41" y="0"/>
                  </a:moveTo>
                  <a:cubicBezTo>
                    <a:pt x="20" y="0"/>
                    <a:pt x="1" y="16"/>
                    <a:pt x="7" y="42"/>
                  </a:cubicBezTo>
                  <a:cubicBezTo>
                    <a:pt x="198" y="780"/>
                    <a:pt x="591" y="1578"/>
                    <a:pt x="1150" y="2090"/>
                  </a:cubicBezTo>
                  <a:cubicBezTo>
                    <a:pt x="1159" y="2099"/>
                    <a:pt x="1170" y="2103"/>
                    <a:pt x="1181" y="2103"/>
                  </a:cubicBezTo>
                  <a:cubicBezTo>
                    <a:pt x="1210" y="2103"/>
                    <a:pt x="1236" y="2072"/>
                    <a:pt x="1210" y="2054"/>
                  </a:cubicBezTo>
                  <a:cubicBezTo>
                    <a:pt x="817" y="1364"/>
                    <a:pt x="388" y="745"/>
                    <a:pt x="79" y="30"/>
                  </a:cubicBezTo>
                  <a:cubicBezTo>
                    <a:pt x="74" y="9"/>
                    <a:pt x="57" y="0"/>
                    <a:pt x="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41" name="Google Shape;20841;p29"/>
            <p:cNvSpPr/>
            <p:nvPr/>
          </p:nvSpPr>
          <p:spPr>
            <a:xfrm>
              <a:off x="2106025" y="2789875"/>
              <a:ext cx="40250" cy="62900"/>
            </a:xfrm>
            <a:custGeom>
              <a:avLst/>
              <a:gdLst/>
              <a:ahLst/>
              <a:cxnLst/>
              <a:rect l="l" t="t" r="r" b="b"/>
              <a:pathLst>
                <a:path w="1610" h="2516" extrusionOk="0">
                  <a:moveTo>
                    <a:pt x="75" y="1"/>
                  </a:moveTo>
                  <a:cubicBezTo>
                    <a:pt x="41" y="1"/>
                    <a:pt x="0" y="29"/>
                    <a:pt x="8" y="67"/>
                  </a:cubicBezTo>
                  <a:cubicBezTo>
                    <a:pt x="234" y="925"/>
                    <a:pt x="758" y="2020"/>
                    <a:pt x="1544" y="2508"/>
                  </a:cubicBezTo>
                  <a:cubicBezTo>
                    <a:pt x="1554" y="2513"/>
                    <a:pt x="1563" y="2516"/>
                    <a:pt x="1571" y="2516"/>
                  </a:cubicBezTo>
                  <a:cubicBezTo>
                    <a:pt x="1599" y="2516"/>
                    <a:pt x="1610" y="2486"/>
                    <a:pt x="1591" y="2449"/>
                  </a:cubicBezTo>
                  <a:cubicBezTo>
                    <a:pt x="1329" y="2044"/>
                    <a:pt x="996" y="1722"/>
                    <a:pt x="734" y="1317"/>
                  </a:cubicBezTo>
                  <a:cubicBezTo>
                    <a:pt x="484" y="913"/>
                    <a:pt x="293" y="484"/>
                    <a:pt x="115" y="32"/>
                  </a:cubicBezTo>
                  <a:cubicBezTo>
                    <a:pt x="110" y="10"/>
                    <a:pt x="94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42" name="Google Shape;20842;p29"/>
            <p:cNvSpPr/>
            <p:nvPr/>
          </p:nvSpPr>
          <p:spPr>
            <a:xfrm>
              <a:off x="2112850" y="2803350"/>
              <a:ext cx="130725" cy="213025"/>
            </a:xfrm>
            <a:custGeom>
              <a:avLst/>
              <a:gdLst/>
              <a:ahLst/>
              <a:cxnLst/>
              <a:rect l="l" t="t" r="r" b="b"/>
              <a:pathLst>
                <a:path w="5229" h="8521" extrusionOk="0">
                  <a:moveTo>
                    <a:pt x="32" y="1"/>
                  </a:moveTo>
                  <a:cubicBezTo>
                    <a:pt x="14" y="1"/>
                    <a:pt x="0" y="20"/>
                    <a:pt x="8" y="28"/>
                  </a:cubicBezTo>
                  <a:cubicBezTo>
                    <a:pt x="544" y="1552"/>
                    <a:pt x="1723" y="2552"/>
                    <a:pt x="2640" y="3826"/>
                  </a:cubicBezTo>
                  <a:cubicBezTo>
                    <a:pt x="3688" y="5267"/>
                    <a:pt x="4199" y="7017"/>
                    <a:pt x="5140" y="8506"/>
                  </a:cubicBezTo>
                  <a:cubicBezTo>
                    <a:pt x="5150" y="8516"/>
                    <a:pt x="5162" y="8520"/>
                    <a:pt x="5174" y="8520"/>
                  </a:cubicBezTo>
                  <a:cubicBezTo>
                    <a:pt x="5203" y="8520"/>
                    <a:pt x="5229" y="8492"/>
                    <a:pt x="5212" y="8458"/>
                  </a:cubicBezTo>
                  <a:cubicBezTo>
                    <a:pt x="4700" y="7017"/>
                    <a:pt x="3902" y="5469"/>
                    <a:pt x="3092" y="4184"/>
                  </a:cubicBezTo>
                  <a:cubicBezTo>
                    <a:pt x="2152" y="2731"/>
                    <a:pt x="747" y="1636"/>
                    <a:pt x="56" y="16"/>
                  </a:cubicBezTo>
                  <a:cubicBezTo>
                    <a:pt x="49" y="5"/>
                    <a:pt x="40" y="1"/>
                    <a:pt x="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43" name="Google Shape;20843;p29"/>
            <p:cNvSpPr/>
            <p:nvPr/>
          </p:nvSpPr>
          <p:spPr>
            <a:xfrm>
              <a:off x="2201950" y="2916725"/>
              <a:ext cx="43775" cy="105025"/>
            </a:xfrm>
            <a:custGeom>
              <a:avLst/>
              <a:gdLst/>
              <a:ahLst/>
              <a:cxnLst/>
              <a:rect l="l" t="t" r="r" b="b"/>
              <a:pathLst>
                <a:path w="1751" h="4201" extrusionOk="0">
                  <a:moveTo>
                    <a:pt x="50" y="1"/>
                  </a:moveTo>
                  <a:cubicBezTo>
                    <a:pt x="27" y="1"/>
                    <a:pt x="0" y="22"/>
                    <a:pt x="16" y="53"/>
                  </a:cubicBezTo>
                  <a:cubicBezTo>
                    <a:pt x="588" y="1423"/>
                    <a:pt x="1147" y="2780"/>
                    <a:pt x="1648" y="4173"/>
                  </a:cubicBezTo>
                  <a:cubicBezTo>
                    <a:pt x="1655" y="4192"/>
                    <a:pt x="1669" y="4200"/>
                    <a:pt x="1684" y="4200"/>
                  </a:cubicBezTo>
                  <a:cubicBezTo>
                    <a:pt x="1715" y="4200"/>
                    <a:pt x="1751" y="4166"/>
                    <a:pt x="1743" y="4125"/>
                  </a:cubicBezTo>
                  <a:cubicBezTo>
                    <a:pt x="1314" y="2732"/>
                    <a:pt x="755" y="1327"/>
                    <a:pt x="76" y="18"/>
                  </a:cubicBezTo>
                  <a:cubicBezTo>
                    <a:pt x="72" y="6"/>
                    <a:pt x="61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44" name="Google Shape;20844;p29"/>
            <p:cNvSpPr/>
            <p:nvPr/>
          </p:nvSpPr>
          <p:spPr>
            <a:xfrm>
              <a:off x="2123300" y="2826525"/>
              <a:ext cx="86500" cy="115075"/>
            </a:xfrm>
            <a:custGeom>
              <a:avLst/>
              <a:gdLst/>
              <a:ahLst/>
              <a:cxnLst/>
              <a:rect l="l" t="t" r="r" b="b"/>
              <a:pathLst>
                <a:path w="3460" h="4603" extrusionOk="0">
                  <a:moveTo>
                    <a:pt x="68" y="1"/>
                  </a:moveTo>
                  <a:cubicBezTo>
                    <a:pt x="30" y="1"/>
                    <a:pt x="1" y="49"/>
                    <a:pt x="31" y="90"/>
                  </a:cubicBezTo>
                  <a:cubicBezTo>
                    <a:pt x="567" y="768"/>
                    <a:pt x="1245" y="1316"/>
                    <a:pt x="1817" y="1959"/>
                  </a:cubicBezTo>
                  <a:cubicBezTo>
                    <a:pt x="2543" y="2745"/>
                    <a:pt x="3031" y="3614"/>
                    <a:pt x="3436" y="4602"/>
                  </a:cubicBezTo>
                  <a:cubicBezTo>
                    <a:pt x="3436" y="4602"/>
                    <a:pt x="3460" y="4602"/>
                    <a:pt x="3460" y="4578"/>
                  </a:cubicBezTo>
                  <a:cubicBezTo>
                    <a:pt x="3067" y="2768"/>
                    <a:pt x="1495" y="1137"/>
                    <a:pt x="91" y="6"/>
                  </a:cubicBezTo>
                  <a:cubicBezTo>
                    <a:pt x="83" y="2"/>
                    <a:pt x="76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45" name="Google Shape;20845;p29"/>
            <p:cNvSpPr/>
            <p:nvPr/>
          </p:nvSpPr>
          <p:spPr>
            <a:xfrm>
              <a:off x="2113125" y="2787850"/>
              <a:ext cx="32600" cy="58150"/>
            </a:xfrm>
            <a:custGeom>
              <a:avLst/>
              <a:gdLst/>
              <a:ahLst/>
              <a:cxnLst/>
              <a:rect l="l" t="t" r="r" b="b"/>
              <a:pathLst>
                <a:path w="1304" h="2326" extrusionOk="0">
                  <a:moveTo>
                    <a:pt x="37" y="1"/>
                  </a:moveTo>
                  <a:cubicBezTo>
                    <a:pt x="24" y="1"/>
                    <a:pt x="1" y="12"/>
                    <a:pt x="9" y="29"/>
                  </a:cubicBezTo>
                  <a:cubicBezTo>
                    <a:pt x="259" y="827"/>
                    <a:pt x="700" y="1684"/>
                    <a:pt x="1260" y="2315"/>
                  </a:cubicBezTo>
                  <a:cubicBezTo>
                    <a:pt x="1263" y="2323"/>
                    <a:pt x="1269" y="2325"/>
                    <a:pt x="1275" y="2325"/>
                  </a:cubicBezTo>
                  <a:cubicBezTo>
                    <a:pt x="1289" y="2325"/>
                    <a:pt x="1303" y="2312"/>
                    <a:pt x="1295" y="2303"/>
                  </a:cubicBezTo>
                  <a:cubicBezTo>
                    <a:pt x="831" y="1541"/>
                    <a:pt x="402" y="827"/>
                    <a:pt x="45" y="5"/>
                  </a:cubicBezTo>
                  <a:cubicBezTo>
                    <a:pt x="45" y="2"/>
                    <a:pt x="42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46" name="Google Shape;20846;p29"/>
            <p:cNvSpPr/>
            <p:nvPr/>
          </p:nvSpPr>
          <p:spPr>
            <a:xfrm>
              <a:off x="2125550" y="2821600"/>
              <a:ext cx="32075" cy="44050"/>
            </a:xfrm>
            <a:custGeom>
              <a:avLst/>
              <a:gdLst/>
              <a:ahLst/>
              <a:cxnLst/>
              <a:rect l="l" t="t" r="r" b="b"/>
              <a:pathLst>
                <a:path w="1283" h="1762" extrusionOk="0">
                  <a:moveTo>
                    <a:pt x="1" y="1"/>
                  </a:moveTo>
                  <a:cubicBezTo>
                    <a:pt x="393" y="596"/>
                    <a:pt x="774" y="1227"/>
                    <a:pt x="1239" y="1751"/>
                  </a:cubicBezTo>
                  <a:cubicBezTo>
                    <a:pt x="1242" y="1758"/>
                    <a:pt x="1248" y="1761"/>
                    <a:pt x="1255" y="1761"/>
                  </a:cubicBezTo>
                  <a:cubicBezTo>
                    <a:pt x="1268" y="1761"/>
                    <a:pt x="1283" y="1747"/>
                    <a:pt x="1275" y="1739"/>
                  </a:cubicBezTo>
                  <a:cubicBezTo>
                    <a:pt x="917" y="1132"/>
                    <a:pt x="453" y="5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47" name="Google Shape;20847;p29"/>
            <p:cNvSpPr/>
            <p:nvPr/>
          </p:nvSpPr>
          <p:spPr>
            <a:xfrm>
              <a:off x="2132700" y="2826075"/>
              <a:ext cx="26775" cy="31050"/>
            </a:xfrm>
            <a:custGeom>
              <a:avLst/>
              <a:gdLst/>
              <a:ahLst/>
              <a:cxnLst/>
              <a:rect l="l" t="t" r="r" b="b"/>
              <a:pathLst>
                <a:path w="1071" h="1242" extrusionOk="0">
                  <a:moveTo>
                    <a:pt x="0" y="0"/>
                  </a:moveTo>
                  <a:lnTo>
                    <a:pt x="0" y="0"/>
                  </a:lnTo>
                  <a:cubicBezTo>
                    <a:pt x="286" y="453"/>
                    <a:pt x="596" y="905"/>
                    <a:pt x="1024" y="1239"/>
                  </a:cubicBezTo>
                  <a:cubicBezTo>
                    <a:pt x="1028" y="1240"/>
                    <a:pt x="1031" y="1241"/>
                    <a:pt x="1034" y="1241"/>
                  </a:cubicBezTo>
                  <a:cubicBezTo>
                    <a:pt x="1054" y="1241"/>
                    <a:pt x="1070" y="1213"/>
                    <a:pt x="1060" y="1203"/>
                  </a:cubicBezTo>
                  <a:cubicBezTo>
                    <a:pt x="703" y="810"/>
                    <a:pt x="334" y="42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48" name="Google Shape;20848;p29"/>
            <p:cNvSpPr/>
            <p:nvPr/>
          </p:nvSpPr>
          <p:spPr>
            <a:xfrm>
              <a:off x="2189625" y="2906975"/>
              <a:ext cx="23450" cy="45150"/>
            </a:xfrm>
            <a:custGeom>
              <a:avLst/>
              <a:gdLst/>
              <a:ahLst/>
              <a:cxnLst/>
              <a:rect l="l" t="t" r="r" b="b"/>
              <a:pathLst>
                <a:path w="938" h="1806" extrusionOk="0">
                  <a:moveTo>
                    <a:pt x="50" y="0"/>
                  </a:moveTo>
                  <a:cubicBezTo>
                    <a:pt x="33" y="0"/>
                    <a:pt x="1" y="28"/>
                    <a:pt x="21" y="39"/>
                  </a:cubicBezTo>
                  <a:cubicBezTo>
                    <a:pt x="343" y="598"/>
                    <a:pt x="581" y="1229"/>
                    <a:pt x="890" y="1789"/>
                  </a:cubicBezTo>
                  <a:cubicBezTo>
                    <a:pt x="901" y="1800"/>
                    <a:pt x="912" y="1805"/>
                    <a:pt x="920" y="1805"/>
                  </a:cubicBezTo>
                  <a:cubicBezTo>
                    <a:pt x="931" y="1805"/>
                    <a:pt x="938" y="1797"/>
                    <a:pt x="938" y="1777"/>
                  </a:cubicBezTo>
                  <a:cubicBezTo>
                    <a:pt x="771" y="1146"/>
                    <a:pt x="414" y="562"/>
                    <a:pt x="57" y="3"/>
                  </a:cubicBezTo>
                  <a:cubicBezTo>
                    <a:pt x="55" y="1"/>
                    <a:pt x="53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49" name="Google Shape;20849;p29"/>
            <p:cNvSpPr/>
            <p:nvPr/>
          </p:nvSpPr>
          <p:spPr>
            <a:xfrm>
              <a:off x="2199750" y="2925975"/>
              <a:ext cx="32975" cy="62050"/>
            </a:xfrm>
            <a:custGeom>
              <a:avLst/>
              <a:gdLst/>
              <a:ahLst/>
              <a:cxnLst/>
              <a:rect l="l" t="t" r="r" b="b"/>
              <a:pathLst>
                <a:path w="1319" h="2482" extrusionOk="0">
                  <a:moveTo>
                    <a:pt x="36" y="0"/>
                  </a:moveTo>
                  <a:cubicBezTo>
                    <a:pt x="17" y="0"/>
                    <a:pt x="0" y="11"/>
                    <a:pt x="9" y="29"/>
                  </a:cubicBezTo>
                  <a:cubicBezTo>
                    <a:pt x="462" y="815"/>
                    <a:pt x="783" y="1696"/>
                    <a:pt x="1259" y="2469"/>
                  </a:cubicBezTo>
                  <a:cubicBezTo>
                    <a:pt x="1263" y="2478"/>
                    <a:pt x="1272" y="2482"/>
                    <a:pt x="1282" y="2482"/>
                  </a:cubicBezTo>
                  <a:cubicBezTo>
                    <a:pt x="1299" y="2482"/>
                    <a:pt x="1319" y="2469"/>
                    <a:pt x="1319" y="2446"/>
                  </a:cubicBezTo>
                  <a:cubicBezTo>
                    <a:pt x="1140" y="1588"/>
                    <a:pt x="581" y="707"/>
                    <a:pt x="57" y="5"/>
                  </a:cubicBezTo>
                  <a:cubicBezTo>
                    <a:pt x="50" y="2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50" name="Google Shape;20850;p29"/>
            <p:cNvSpPr/>
            <p:nvPr/>
          </p:nvSpPr>
          <p:spPr>
            <a:xfrm>
              <a:off x="2208975" y="2931625"/>
              <a:ext cx="26425" cy="56525"/>
            </a:xfrm>
            <a:custGeom>
              <a:avLst/>
              <a:gdLst/>
              <a:ahLst/>
              <a:cxnLst/>
              <a:rect l="l" t="t" r="r" b="b"/>
              <a:pathLst>
                <a:path w="1057" h="2261" extrusionOk="0">
                  <a:moveTo>
                    <a:pt x="20" y="0"/>
                  </a:moveTo>
                  <a:cubicBezTo>
                    <a:pt x="4" y="0"/>
                    <a:pt x="1" y="9"/>
                    <a:pt x="9" y="17"/>
                  </a:cubicBezTo>
                  <a:cubicBezTo>
                    <a:pt x="343" y="767"/>
                    <a:pt x="652" y="1529"/>
                    <a:pt x="1021" y="2255"/>
                  </a:cubicBezTo>
                  <a:cubicBezTo>
                    <a:pt x="1028" y="2259"/>
                    <a:pt x="1034" y="2260"/>
                    <a:pt x="1039" y="2260"/>
                  </a:cubicBezTo>
                  <a:cubicBezTo>
                    <a:pt x="1051" y="2260"/>
                    <a:pt x="1057" y="2252"/>
                    <a:pt x="1057" y="2243"/>
                  </a:cubicBezTo>
                  <a:cubicBezTo>
                    <a:pt x="747" y="1481"/>
                    <a:pt x="390" y="731"/>
                    <a:pt x="45" y="5"/>
                  </a:cubicBezTo>
                  <a:cubicBezTo>
                    <a:pt x="34" y="2"/>
                    <a:pt x="26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51" name="Google Shape;20851;p29"/>
            <p:cNvSpPr/>
            <p:nvPr/>
          </p:nvSpPr>
          <p:spPr>
            <a:xfrm>
              <a:off x="2229425" y="2978050"/>
              <a:ext cx="66825" cy="144875"/>
            </a:xfrm>
            <a:custGeom>
              <a:avLst/>
              <a:gdLst/>
              <a:ahLst/>
              <a:cxnLst/>
              <a:rect l="l" t="t" r="r" b="b"/>
              <a:pathLst>
                <a:path w="2673" h="5795" extrusionOk="0">
                  <a:moveTo>
                    <a:pt x="21" y="1"/>
                  </a:moveTo>
                  <a:cubicBezTo>
                    <a:pt x="21" y="1"/>
                    <a:pt x="19" y="2"/>
                    <a:pt x="16" y="4"/>
                  </a:cubicBezTo>
                  <a:lnTo>
                    <a:pt x="16" y="4"/>
                  </a:lnTo>
                  <a:cubicBezTo>
                    <a:pt x="20" y="2"/>
                    <a:pt x="21" y="1"/>
                    <a:pt x="21" y="1"/>
                  </a:cubicBezTo>
                  <a:close/>
                  <a:moveTo>
                    <a:pt x="16" y="4"/>
                  </a:moveTo>
                  <a:cubicBezTo>
                    <a:pt x="15" y="4"/>
                    <a:pt x="14" y="5"/>
                    <a:pt x="13" y="5"/>
                  </a:cubicBezTo>
                  <a:cubicBezTo>
                    <a:pt x="13" y="6"/>
                    <a:pt x="13" y="6"/>
                    <a:pt x="13" y="6"/>
                  </a:cubicBezTo>
                  <a:lnTo>
                    <a:pt x="13" y="6"/>
                  </a:lnTo>
                  <a:cubicBezTo>
                    <a:pt x="14" y="5"/>
                    <a:pt x="15" y="5"/>
                    <a:pt x="16" y="4"/>
                  </a:cubicBezTo>
                  <a:close/>
                  <a:moveTo>
                    <a:pt x="13" y="6"/>
                  </a:moveTo>
                  <a:cubicBezTo>
                    <a:pt x="7" y="11"/>
                    <a:pt x="1" y="19"/>
                    <a:pt x="1" y="29"/>
                  </a:cubicBezTo>
                  <a:cubicBezTo>
                    <a:pt x="525" y="1994"/>
                    <a:pt x="1191" y="4256"/>
                    <a:pt x="2596" y="5780"/>
                  </a:cubicBezTo>
                  <a:cubicBezTo>
                    <a:pt x="2603" y="5790"/>
                    <a:pt x="2613" y="5795"/>
                    <a:pt x="2624" y="5795"/>
                  </a:cubicBezTo>
                  <a:cubicBezTo>
                    <a:pt x="2648" y="5795"/>
                    <a:pt x="2673" y="5770"/>
                    <a:pt x="2656" y="5744"/>
                  </a:cubicBezTo>
                  <a:cubicBezTo>
                    <a:pt x="2144" y="4804"/>
                    <a:pt x="1549" y="3958"/>
                    <a:pt x="1132" y="2970"/>
                  </a:cubicBezTo>
                  <a:cubicBezTo>
                    <a:pt x="715" y="2006"/>
                    <a:pt x="418" y="982"/>
                    <a:pt x="1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52" name="Google Shape;20852;p29"/>
            <p:cNvSpPr/>
            <p:nvPr/>
          </p:nvSpPr>
          <p:spPr>
            <a:xfrm>
              <a:off x="2286000" y="3114200"/>
              <a:ext cx="142000" cy="206300"/>
            </a:xfrm>
            <a:custGeom>
              <a:avLst/>
              <a:gdLst/>
              <a:ahLst/>
              <a:cxnLst/>
              <a:rect l="l" t="t" r="r" b="b"/>
              <a:pathLst>
                <a:path w="5680" h="8252" extrusionOk="0">
                  <a:moveTo>
                    <a:pt x="48" y="1"/>
                  </a:moveTo>
                  <a:cubicBezTo>
                    <a:pt x="12" y="1"/>
                    <a:pt x="0" y="13"/>
                    <a:pt x="12" y="24"/>
                  </a:cubicBezTo>
                  <a:cubicBezTo>
                    <a:pt x="1298" y="1751"/>
                    <a:pt x="1167" y="3906"/>
                    <a:pt x="2096" y="5775"/>
                  </a:cubicBezTo>
                  <a:cubicBezTo>
                    <a:pt x="2798" y="7156"/>
                    <a:pt x="4167" y="7930"/>
                    <a:pt x="5644" y="8252"/>
                  </a:cubicBezTo>
                  <a:cubicBezTo>
                    <a:pt x="5667" y="8252"/>
                    <a:pt x="5679" y="8216"/>
                    <a:pt x="5655" y="8216"/>
                  </a:cubicBezTo>
                  <a:cubicBezTo>
                    <a:pt x="4703" y="7823"/>
                    <a:pt x="3727" y="7466"/>
                    <a:pt x="2977" y="6704"/>
                  </a:cubicBezTo>
                  <a:cubicBezTo>
                    <a:pt x="2262" y="5978"/>
                    <a:pt x="1941" y="5013"/>
                    <a:pt x="1679" y="4025"/>
                  </a:cubicBezTo>
                  <a:cubicBezTo>
                    <a:pt x="1310" y="2620"/>
                    <a:pt x="1119" y="1084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53" name="Google Shape;20853;p29"/>
            <p:cNvSpPr/>
            <p:nvPr/>
          </p:nvSpPr>
          <p:spPr>
            <a:xfrm>
              <a:off x="2299000" y="3128025"/>
              <a:ext cx="132275" cy="193550"/>
            </a:xfrm>
            <a:custGeom>
              <a:avLst/>
              <a:gdLst/>
              <a:ahLst/>
              <a:cxnLst/>
              <a:rect l="l" t="t" r="r" b="b"/>
              <a:pathLst>
                <a:path w="5291" h="7742" extrusionOk="0">
                  <a:moveTo>
                    <a:pt x="83" y="0"/>
                  </a:moveTo>
                  <a:cubicBezTo>
                    <a:pt x="44" y="0"/>
                    <a:pt x="1" y="29"/>
                    <a:pt x="16" y="67"/>
                  </a:cubicBezTo>
                  <a:cubicBezTo>
                    <a:pt x="468" y="1662"/>
                    <a:pt x="1004" y="3448"/>
                    <a:pt x="1861" y="4877"/>
                  </a:cubicBezTo>
                  <a:cubicBezTo>
                    <a:pt x="2218" y="5436"/>
                    <a:pt x="2647" y="5960"/>
                    <a:pt x="3159" y="6389"/>
                  </a:cubicBezTo>
                  <a:cubicBezTo>
                    <a:pt x="3385" y="6579"/>
                    <a:pt x="5135" y="7437"/>
                    <a:pt x="5135" y="7687"/>
                  </a:cubicBezTo>
                  <a:cubicBezTo>
                    <a:pt x="5129" y="7724"/>
                    <a:pt x="5149" y="7742"/>
                    <a:pt x="5173" y="7742"/>
                  </a:cubicBezTo>
                  <a:cubicBezTo>
                    <a:pt x="5194" y="7742"/>
                    <a:pt x="5219" y="7727"/>
                    <a:pt x="5231" y="7699"/>
                  </a:cubicBezTo>
                  <a:cubicBezTo>
                    <a:pt x="5243" y="7615"/>
                    <a:pt x="5255" y="7544"/>
                    <a:pt x="5290" y="7449"/>
                  </a:cubicBezTo>
                  <a:cubicBezTo>
                    <a:pt x="5290" y="7413"/>
                    <a:pt x="5266" y="7377"/>
                    <a:pt x="5243" y="7353"/>
                  </a:cubicBezTo>
                  <a:cubicBezTo>
                    <a:pt x="3742" y="6734"/>
                    <a:pt x="2504" y="5734"/>
                    <a:pt x="1742" y="4282"/>
                  </a:cubicBezTo>
                  <a:cubicBezTo>
                    <a:pt x="1040" y="2936"/>
                    <a:pt x="718" y="1424"/>
                    <a:pt x="135" y="31"/>
                  </a:cubicBezTo>
                  <a:cubicBezTo>
                    <a:pt x="126" y="10"/>
                    <a:pt x="105" y="0"/>
                    <a:pt x="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54" name="Google Shape;20854;p29"/>
            <p:cNvSpPr/>
            <p:nvPr/>
          </p:nvSpPr>
          <p:spPr>
            <a:xfrm>
              <a:off x="2324375" y="3216000"/>
              <a:ext cx="30725" cy="55525"/>
            </a:xfrm>
            <a:custGeom>
              <a:avLst/>
              <a:gdLst/>
              <a:ahLst/>
              <a:cxnLst/>
              <a:rect l="l" t="t" r="r" b="b"/>
              <a:pathLst>
                <a:path w="1229" h="2221" extrusionOk="0">
                  <a:moveTo>
                    <a:pt x="35" y="0"/>
                  </a:moveTo>
                  <a:cubicBezTo>
                    <a:pt x="21" y="0"/>
                    <a:pt x="1" y="13"/>
                    <a:pt x="1" y="36"/>
                  </a:cubicBezTo>
                  <a:cubicBezTo>
                    <a:pt x="203" y="774"/>
                    <a:pt x="608" y="1560"/>
                    <a:pt x="1072" y="2191"/>
                  </a:cubicBezTo>
                  <a:cubicBezTo>
                    <a:pt x="1086" y="2212"/>
                    <a:pt x="1106" y="2221"/>
                    <a:pt x="1127" y="2221"/>
                  </a:cubicBezTo>
                  <a:cubicBezTo>
                    <a:pt x="1177" y="2221"/>
                    <a:pt x="1229" y="2170"/>
                    <a:pt x="1203" y="2120"/>
                  </a:cubicBezTo>
                  <a:cubicBezTo>
                    <a:pt x="822" y="1417"/>
                    <a:pt x="441" y="703"/>
                    <a:pt x="49" y="12"/>
                  </a:cubicBezTo>
                  <a:cubicBezTo>
                    <a:pt x="49" y="4"/>
                    <a:pt x="43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55" name="Google Shape;20855;p29"/>
            <p:cNvSpPr/>
            <p:nvPr/>
          </p:nvSpPr>
          <p:spPr>
            <a:xfrm>
              <a:off x="2329075" y="3214725"/>
              <a:ext cx="30550" cy="61250"/>
            </a:xfrm>
            <a:custGeom>
              <a:avLst/>
              <a:gdLst/>
              <a:ahLst/>
              <a:cxnLst/>
              <a:rect l="l" t="t" r="r" b="b"/>
              <a:pathLst>
                <a:path w="1222" h="2450" extrusionOk="0">
                  <a:moveTo>
                    <a:pt x="66" y="0"/>
                  </a:moveTo>
                  <a:cubicBezTo>
                    <a:pt x="35" y="0"/>
                    <a:pt x="1" y="27"/>
                    <a:pt x="15" y="63"/>
                  </a:cubicBezTo>
                  <a:cubicBezTo>
                    <a:pt x="301" y="825"/>
                    <a:pt x="599" y="1814"/>
                    <a:pt x="1135" y="2433"/>
                  </a:cubicBezTo>
                  <a:cubicBezTo>
                    <a:pt x="1146" y="2445"/>
                    <a:pt x="1161" y="2450"/>
                    <a:pt x="1174" y="2450"/>
                  </a:cubicBezTo>
                  <a:cubicBezTo>
                    <a:pt x="1201" y="2450"/>
                    <a:pt x="1222" y="2429"/>
                    <a:pt x="1206" y="2397"/>
                  </a:cubicBezTo>
                  <a:cubicBezTo>
                    <a:pt x="1123" y="2016"/>
                    <a:pt x="884" y="1659"/>
                    <a:pt x="706" y="1302"/>
                  </a:cubicBezTo>
                  <a:cubicBezTo>
                    <a:pt x="492" y="885"/>
                    <a:pt x="301" y="456"/>
                    <a:pt x="111" y="40"/>
                  </a:cubicBezTo>
                  <a:cubicBezTo>
                    <a:pt x="106" y="12"/>
                    <a:pt x="86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56" name="Google Shape;20856;p29"/>
            <p:cNvSpPr/>
            <p:nvPr/>
          </p:nvSpPr>
          <p:spPr>
            <a:xfrm>
              <a:off x="2326275" y="3220300"/>
              <a:ext cx="47050" cy="70050"/>
            </a:xfrm>
            <a:custGeom>
              <a:avLst/>
              <a:gdLst/>
              <a:ahLst/>
              <a:cxnLst/>
              <a:rect l="l" t="t" r="r" b="b"/>
              <a:pathLst>
                <a:path w="1882" h="2802" extrusionOk="0">
                  <a:moveTo>
                    <a:pt x="48" y="0"/>
                  </a:moveTo>
                  <a:cubicBezTo>
                    <a:pt x="22" y="0"/>
                    <a:pt x="1" y="29"/>
                    <a:pt x="8" y="67"/>
                  </a:cubicBezTo>
                  <a:cubicBezTo>
                    <a:pt x="306" y="1055"/>
                    <a:pt x="925" y="2162"/>
                    <a:pt x="1758" y="2793"/>
                  </a:cubicBezTo>
                  <a:cubicBezTo>
                    <a:pt x="1768" y="2799"/>
                    <a:pt x="1779" y="2802"/>
                    <a:pt x="1789" y="2802"/>
                  </a:cubicBezTo>
                  <a:cubicBezTo>
                    <a:pt x="1839" y="2802"/>
                    <a:pt x="1882" y="2736"/>
                    <a:pt x="1842" y="2686"/>
                  </a:cubicBezTo>
                  <a:cubicBezTo>
                    <a:pt x="1544" y="2281"/>
                    <a:pt x="1199" y="1924"/>
                    <a:pt x="901" y="1519"/>
                  </a:cubicBezTo>
                  <a:cubicBezTo>
                    <a:pt x="580" y="1043"/>
                    <a:pt x="342" y="555"/>
                    <a:pt x="92" y="31"/>
                  </a:cubicBezTo>
                  <a:cubicBezTo>
                    <a:pt x="79" y="9"/>
                    <a:pt x="63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57" name="Google Shape;20857;p29"/>
            <p:cNvSpPr/>
            <p:nvPr/>
          </p:nvSpPr>
          <p:spPr>
            <a:xfrm>
              <a:off x="2293225" y="3115925"/>
              <a:ext cx="32975" cy="94375"/>
            </a:xfrm>
            <a:custGeom>
              <a:avLst/>
              <a:gdLst/>
              <a:ahLst/>
              <a:cxnLst/>
              <a:rect l="l" t="t" r="r" b="b"/>
              <a:pathLst>
                <a:path w="1319" h="3775" extrusionOk="0">
                  <a:moveTo>
                    <a:pt x="44" y="0"/>
                  </a:moveTo>
                  <a:cubicBezTo>
                    <a:pt x="22" y="0"/>
                    <a:pt x="0" y="28"/>
                    <a:pt x="9" y="63"/>
                  </a:cubicBezTo>
                  <a:cubicBezTo>
                    <a:pt x="235" y="622"/>
                    <a:pt x="533" y="1158"/>
                    <a:pt x="735" y="1741"/>
                  </a:cubicBezTo>
                  <a:cubicBezTo>
                    <a:pt x="961" y="2384"/>
                    <a:pt x="1056" y="3099"/>
                    <a:pt x="1306" y="3718"/>
                  </a:cubicBezTo>
                  <a:cubicBezTo>
                    <a:pt x="1301" y="3708"/>
                    <a:pt x="1294" y="3704"/>
                    <a:pt x="1288" y="3704"/>
                  </a:cubicBezTo>
                  <a:cubicBezTo>
                    <a:pt x="1279" y="3704"/>
                    <a:pt x="1271" y="3711"/>
                    <a:pt x="1271" y="3718"/>
                  </a:cubicBezTo>
                  <a:cubicBezTo>
                    <a:pt x="1271" y="3742"/>
                    <a:pt x="1271" y="3754"/>
                    <a:pt x="1295" y="3765"/>
                  </a:cubicBezTo>
                  <a:cubicBezTo>
                    <a:pt x="1295" y="3771"/>
                    <a:pt x="1300" y="3774"/>
                    <a:pt x="1306" y="3774"/>
                  </a:cubicBezTo>
                  <a:cubicBezTo>
                    <a:pt x="1312" y="3774"/>
                    <a:pt x="1318" y="3771"/>
                    <a:pt x="1318" y="3765"/>
                  </a:cubicBezTo>
                  <a:cubicBezTo>
                    <a:pt x="1271" y="2539"/>
                    <a:pt x="783" y="1015"/>
                    <a:pt x="68" y="15"/>
                  </a:cubicBezTo>
                  <a:cubicBezTo>
                    <a:pt x="61" y="5"/>
                    <a:pt x="53" y="0"/>
                    <a:pt x="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58" name="Google Shape;20858;p29"/>
            <p:cNvSpPr/>
            <p:nvPr/>
          </p:nvSpPr>
          <p:spPr>
            <a:xfrm>
              <a:off x="2302075" y="3143325"/>
              <a:ext cx="9425" cy="15800"/>
            </a:xfrm>
            <a:custGeom>
              <a:avLst/>
              <a:gdLst/>
              <a:ahLst/>
              <a:cxnLst/>
              <a:rect l="l" t="t" r="r" b="b"/>
              <a:pathLst>
                <a:path w="377" h="632" extrusionOk="0">
                  <a:moveTo>
                    <a:pt x="88" y="0"/>
                  </a:moveTo>
                  <a:cubicBezTo>
                    <a:pt x="46" y="0"/>
                    <a:pt x="1" y="37"/>
                    <a:pt x="24" y="98"/>
                  </a:cubicBezTo>
                  <a:cubicBezTo>
                    <a:pt x="119" y="264"/>
                    <a:pt x="190" y="431"/>
                    <a:pt x="286" y="598"/>
                  </a:cubicBezTo>
                  <a:cubicBezTo>
                    <a:pt x="290" y="621"/>
                    <a:pt x="306" y="631"/>
                    <a:pt x="322" y="631"/>
                  </a:cubicBezTo>
                  <a:cubicBezTo>
                    <a:pt x="348" y="631"/>
                    <a:pt x="376" y="606"/>
                    <a:pt x="369" y="562"/>
                  </a:cubicBezTo>
                  <a:cubicBezTo>
                    <a:pt x="298" y="372"/>
                    <a:pt x="226" y="217"/>
                    <a:pt x="143" y="38"/>
                  </a:cubicBezTo>
                  <a:cubicBezTo>
                    <a:pt x="134" y="12"/>
                    <a:pt x="111" y="0"/>
                    <a:pt x="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59" name="Google Shape;20859;p29"/>
            <p:cNvSpPr/>
            <p:nvPr/>
          </p:nvSpPr>
          <p:spPr>
            <a:xfrm>
              <a:off x="1943825" y="2880150"/>
              <a:ext cx="368825" cy="297175"/>
            </a:xfrm>
            <a:custGeom>
              <a:avLst/>
              <a:gdLst/>
              <a:ahLst/>
              <a:cxnLst/>
              <a:rect l="l" t="t" r="r" b="b"/>
              <a:pathLst>
                <a:path w="14753" h="11887" extrusionOk="0">
                  <a:moveTo>
                    <a:pt x="90" y="0"/>
                  </a:moveTo>
                  <a:cubicBezTo>
                    <a:pt x="45" y="0"/>
                    <a:pt x="0" y="33"/>
                    <a:pt x="7" y="100"/>
                  </a:cubicBezTo>
                  <a:cubicBezTo>
                    <a:pt x="209" y="2147"/>
                    <a:pt x="1007" y="4279"/>
                    <a:pt x="1900" y="6124"/>
                  </a:cubicBezTo>
                  <a:cubicBezTo>
                    <a:pt x="2328" y="7017"/>
                    <a:pt x="2829" y="7898"/>
                    <a:pt x="3376" y="8732"/>
                  </a:cubicBezTo>
                  <a:cubicBezTo>
                    <a:pt x="3852" y="9458"/>
                    <a:pt x="4364" y="10398"/>
                    <a:pt x="5174" y="10827"/>
                  </a:cubicBezTo>
                  <a:cubicBezTo>
                    <a:pt x="5805" y="11172"/>
                    <a:pt x="6579" y="11113"/>
                    <a:pt x="7246" y="11291"/>
                  </a:cubicBezTo>
                  <a:cubicBezTo>
                    <a:pt x="7984" y="11494"/>
                    <a:pt x="8651" y="11887"/>
                    <a:pt x="9448" y="11887"/>
                  </a:cubicBezTo>
                  <a:cubicBezTo>
                    <a:pt x="10187" y="11887"/>
                    <a:pt x="10877" y="11577"/>
                    <a:pt x="11496" y="11184"/>
                  </a:cubicBezTo>
                  <a:cubicBezTo>
                    <a:pt x="11889" y="10958"/>
                    <a:pt x="12246" y="10637"/>
                    <a:pt x="12663" y="10458"/>
                  </a:cubicBezTo>
                  <a:cubicBezTo>
                    <a:pt x="12929" y="10348"/>
                    <a:pt x="13115" y="10285"/>
                    <a:pt x="13285" y="10285"/>
                  </a:cubicBezTo>
                  <a:cubicBezTo>
                    <a:pt x="13501" y="10285"/>
                    <a:pt x="13690" y="10389"/>
                    <a:pt x="13985" y="10637"/>
                  </a:cubicBezTo>
                  <a:cubicBezTo>
                    <a:pt x="14544" y="11113"/>
                    <a:pt x="14509" y="11149"/>
                    <a:pt x="14711" y="11827"/>
                  </a:cubicBezTo>
                  <a:cubicBezTo>
                    <a:pt x="14705" y="11851"/>
                    <a:pt x="14717" y="11863"/>
                    <a:pt x="14729" y="11863"/>
                  </a:cubicBezTo>
                  <a:cubicBezTo>
                    <a:pt x="14741" y="11863"/>
                    <a:pt x="14753" y="11851"/>
                    <a:pt x="14747" y="11827"/>
                  </a:cubicBezTo>
                  <a:cubicBezTo>
                    <a:pt x="14589" y="10987"/>
                    <a:pt x="14200" y="10111"/>
                    <a:pt x="13335" y="10111"/>
                  </a:cubicBezTo>
                  <a:cubicBezTo>
                    <a:pt x="13219" y="10111"/>
                    <a:pt x="13095" y="10127"/>
                    <a:pt x="12961" y="10160"/>
                  </a:cubicBezTo>
                  <a:cubicBezTo>
                    <a:pt x="12127" y="10363"/>
                    <a:pt x="11461" y="11089"/>
                    <a:pt x="10663" y="11399"/>
                  </a:cubicBezTo>
                  <a:cubicBezTo>
                    <a:pt x="10275" y="11552"/>
                    <a:pt x="9924" y="11612"/>
                    <a:pt x="9588" y="11612"/>
                  </a:cubicBezTo>
                  <a:cubicBezTo>
                    <a:pt x="8830" y="11612"/>
                    <a:pt x="8151" y="11305"/>
                    <a:pt x="7317" y="11065"/>
                  </a:cubicBezTo>
                  <a:cubicBezTo>
                    <a:pt x="6281" y="10768"/>
                    <a:pt x="5341" y="10875"/>
                    <a:pt x="4567" y="9970"/>
                  </a:cubicBezTo>
                  <a:cubicBezTo>
                    <a:pt x="3781" y="9053"/>
                    <a:pt x="3150" y="7958"/>
                    <a:pt x="2567" y="6898"/>
                  </a:cubicBezTo>
                  <a:cubicBezTo>
                    <a:pt x="1400" y="4707"/>
                    <a:pt x="816" y="2445"/>
                    <a:pt x="173" y="64"/>
                  </a:cubicBezTo>
                  <a:cubicBezTo>
                    <a:pt x="163" y="22"/>
                    <a:pt x="126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60" name="Google Shape;20860;p29"/>
            <p:cNvSpPr/>
            <p:nvPr/>
          </p:nvSpPr>
          <p:spPr>
            <a:xfrm>
              <a:off x="1946775" y="2886100"/>
              <a:ext cx="3175" cy="4125"/>
            </a:xfrm>
            <a:custGeom>
              <a:avLst/>
              <a:gdLst/>
              <a:ahLst/>
              <a:cxnLst/>
              <a:rect l="l" t="t" r="r" b="b"/>
              <a:pathLst>
                <a:path w="127" h="165" extrusionOk="0">
                  <a:moveTo>
                    <a:pt x="53" y="0"/>
                  </a:moveTo>
                  <a:cubicBezTo>
                    <a:pt x="26" y="0"/>
                    <a:pt x="0" y="29"/>
                    <a:pt x="32" y="52"/>
                  </a:cubicBezTo>
                  <a:cubicBezTo>
                    <a:pt x="44" y="76"/>
                    <a:pt x="91" y="147"/>
                    <a:pt x="103" y="159"/>
                  </a:cubicBezTo>
                  <a:cubicBezTo>
                    <a:pt x="103" y="163"/>
                    <a:pt x="105" y="164"/>
                    <a:pt x="108" y="164"/>
                  </a:cubicBezTo>
                  <a:cubicBezTo>
                    <a:pt x="115" y="164"/>
                    <a:pt x="127" y="156"/>
                    <a:pt x="127" y="147"/>
                  </a:cubicBezTo>
                  <a:cubicBezTo>
                    <a:pt x="127" y="135"/>
                    <a:pt x="103" y="40"/>
                    <a:pt x="91" y="28"/>
                  </a:cubicBezTo>
                  <a:cubicBezTo>
                    <a:pt x="83" y="8"/>
                    <a:pt x="68" y="0"/>
                    <a:pt x="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61" name="Google Shape;20861;p29"/>
            <p:cNvSpPr/>
            <p:nvPr/>
          </p:nvSpPr>
          <p:spPr>
            <a:xfrm>
              <a:off x="1916600" y="2712450"/>
              <a:ext cx="35625" cy="184425"/>
            </a:xfrm>
            <a:custGeom>
              <a:avLst/>
              <a:gdLst/>
              <a:ahLst/>
              <a:cxnLst/>
              <a:rect l="l" t="t" r="r" b="b"/>
              <a:pathLst>
                <a:path w="1425" h="7377" extrusionOk="0">
                  <a:moveTo>
                    <a:pt x="1136" y="1"/>
                  </a:moveTo>
                  <a:cubicBezTo>
                    <a:pt x="1118" y="1"/>
                    <a:pt x="1099" y="10"/>
                    <a:pt x="1084" y="33"/>
                  </a:cubicBezTo>
                  <a:cubicBezTo>
                    <a:pt x="548" y="950"/>
                    <a:pt x="0" y="2200"/>
                    <a:pt x="310" y="3271"/>
                  </a:cubicBezTo>
                  <a:cubicBezTo>
                    <a:pt x="417" y="3629"/>
                    <a:pt x="619" y="3926"/>
                    <a:pt x="774" y="4248"/>
                  </a:cubicBezTo>
                  <a:cubicBezTo>
                    <a:pt x="1072" y="4938"/>
                    <a:pt x="977" y="5438"/>
                    <a:pt x="1000" y="6141"/>
                  </a:cubicBezTo>
                  <a:cubicBezTo>
                    <a:pt x="1012" y="6629"/>
                    <a:pt x="1072" y="6974"/>
                    <a:pt x="1370" y="7355"/>
                  </a:cubicBezTo>
                  <a:cubicBezTo>
                    <a:pt x="1380" y="7370"/>
                    <a:pt x="1392" y="7377"/>
                    <a:pt x="1401" y="7377"/>
                  </a:cubicBezTo>
                  <a:cubicBezTo>
                    <a:pt x="1415" y="7377"/>
                    <a:pt x="1424" y="7364"/>
                    <a:pt x="1417" y="7343"/>
                  </a:cubicBezTo>
                  <a:cubicBezTo>
                    <a:pt x="905" y="6343"/>
                    <a:pt x="1417" y="5212"/>
                    <a:pt x="953" y="4176"/>
                  </a:cubicBezTo>
                  <a:cubicBezTo>
                    <a:pt x="643" y="3450"/>
                    <a:pt x="322" y="2867"/>
                    <a:pt x="500" y="2045"/>
                  </a:cubicBezTo>
                  <a:cubicBezTo>
                    <a:pt x="655" y="1378"/>
                    <a:pt x="1000" y="747"/>
                    <a:pt x="1203" y="92"/>
                  </a:cubicBezTo>
                  <a:cubicBezTo>
                    <a:pt x="1211" y="44"/>
                    <a:pt x="1175" y="1"/>
                    <a:pt x="11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62" name="Google Shape;20862;p29"/>
            <p:cNvSpPr/>
            <p:nvPr/>
          </p:nvSpPr>
          <p:spPr>
            <a:xfrm>
              <a:off x="1944575" y="2853300"/>
              <a:ext cx="6875" cy="43200"/>
            </a:xfrm>
            <a:custGeom>
              <a:avLst/>
              <a:gdLst/>
              <a:ahLst/>
              <a:cxnLst/>
              <a:rect l="l" t="t" r="r" b="b"/>
              <a:pathLst>
                <a:path w="275" h="1728" extrusionOk="0">
                  <a:moveTo>
                    <a:pt x="18" y="1"/>
                  </a:moveTo>
                  <a:cubicBezTo>
                    <a:pt x="15" y="1"/>
                    <a:pt x="12" y="7"/>
                    <a:pt x="12" y="19"/>
                  </a:cubicBezTo>
                  <a:cubicBezTo>
                    <a:pt x="1" y="293"/>
                    <a:pt x="24" y="578"/>
                    <a:pt x="60" y="864"/>
                  </a:cubicBezTo>
                  <a:cubicBezTo>
                    <a:pt x="84" y="1150"/>
                    <a:pt x="84" y="1447"/>
                    <a:pt x="179" y="1709"/>
                  </a:cubicBezTo>
                  <a:cubicBezTo>
                    <a:pt x="184" y="1722"/>
                    <a:pt x="193" y="1728"/>
                    <a:pt x="203" y="1728"/>
                  </a:cubicBezTo>
                  <a:cubicBezTo>
                    <a:pt x="220" y="1728"/>
                    <a:pt x="239" y="1713"/>
                    <a:pt x="239" y="1697"/>
                  </a:cubicBezTo>
                  <a:cubicBezTo>
                    <a:pt x="274" y="1412"/>
                    <a:pt x="203" y="1114"/>
                    <a:pt x="179" y="852"/>
                  </a:cubicBezTo>
                  <a:cubicBezTo>
                    <a:pt x="143" y="566"/>
                    <a:pt x="120" y="281"/>
                    <a:pt x="24" y="19"/>
                  </a:cubicBezTo>
                  <a:cubicBezTo>
                    <a:pt x="24" y="7"/>
                    <a:pt x="21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63" name="Google Shape;20863;p29"/>
            <p:cNvSpPr/>
            <p:nvPr/>
          </p:nvSpPr>
          <p:spPr>
            <a:xfrm>
              <a:off x="1942500" y="2856175"/>
              <a:ext cx="8350" cy="48250"/>
            </a:xfrm>
            <a:custGeom>
              <a:avLst/>
              <a:gdLst/>
              <a:ahLst/>
              <a:cxnLst/>
              <a:rect l="l" t="t" r="r" b="b"/>
              <a:pathLst>
                <a:path w="334" h="1930" extrusionOk="0">
                  <a:moveTo>
                    <a:pt x="16" y="0"/>
                  </a:moveTo>
                  <a:cubicBezTo>
                    <a:pt x="7" y="0"/>
                    <a:pt x="0" y="10"/>
                    <a:pt x="0" y="23"/>
                  </a:cubicBezTo>
                  <a:cubicBezTo>
                    <a:pt x="24" y="630"/>
                    <a:pt x="24" y="1332"/>
                    <a:pt x="238" y="1904"/>
                  </a:cubicBezTo>
                  <a:cubicBezTo>
                    <a:pt x="249" y="1920"/>
                    <a:pt x="268" y="1929"/>
                    <a:pt x="285" y="1929"/>
                  </a:cubicBezTo>
                  <a:cubicBezTo>
                    <a:pt x="305" y="1929"/>
                    <a:pt x="322" y="1918"/>
                    <a:pt x="322" y="1892"/>
                  </a:cubicBezTo>
                  <a:cubicBezTo>
                    <a:pt x="334" y="1285"/>
                    <a:pt x="155" y="618"/>
                    <a:pt x="36" y="23"/>
                  </a:cubicBezTo>
                  <a:cubicBezTo>
                    <a:pt x="31" y="7"/>
                    <a:pt x="23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64" name="Google Shape;20864;p29"/>
            <p:cNvSpPr/>
            <p:nvPr/>
          </p:nvSpPr>
          <p:spPr>
            <a:xfrm>
              <a:off x="1941700" y="2548900"/>
              <a:ext cx="68425" cy="174350"/>
            </a:xfrm>
            <a:custGeom>
              <a:avLst/>
              <a:gdLst/>
              <a:ahLst/>
              <a:cxnLst/>
              <a:rect l="l" t="t" r="r" b="b"/>
              <a:pathLst>
                <a:path w="2737" h="6974" extrusionOk="0">
                  <a:moveTo>
                    <a:pt x="2632" y="0"/>
                  </a:moveTo>
                  <a:cubicBezTo>
                    <a:pt x="2618" y="0"/>
                    <a:pt x="2604" y="5"/>
                    <a:pt x="2592" y="15"/>
                  </a:cubicBezTo>
                  <a:cubicBezTo>
                    <a:pt x="2175" y="312"/>
                    <a:pt x="2080" y="729"/>
                    <a:pt x="1961" y="1217"/>
                  </a:cubicBezTo>
                  <a:cubicBezTo>
                    <a:pt x="1759" y="1967"/>
                    <a:pt x="1437" y="2527"/>
                    <a:pt x="1068" y="3205"/>
                  </a:cubicBezTo>
                  <a:cubicBezTo>
                    <a:pt x="830" y="3634"/>
                    <a:pt x="723" y="4015"/>
                    <a:pt x="687" y="4515"/>
                  </a:cubicBezTo>
                  <a:cubicBezTo>
                    <a:pt x="628" y="5444"/>
                    <a:pt x="413" y="6123"/>
                    <a:pt x="8" y="6968"/>
                  </a:cubicBezTo>
                  <a:cubicBezTo>
                    <a:pt x="0" y="6968"/>
                    <a:pt x="8" y="6973"/>
                    <a:pt x="18" y="6973"/>
                  </a:cubicBezTo>
                  <a:cubicBezTo>
                    <a:pt x="23" y="6973"/>
                    <a:pt x="28" y="6972"/>
                    <a:pt x="32" y="6968"/>
                  </a:cubicBezTo>
                  <a:cubicBezTo>
                    <a:pt x="389" y="6515"/>
                    <a:pt x="663" y="6003"/>
                    <a:pt x="794" y="5432"/>
                  </a:cubicBezTo>
                  <a:cubicBezTo>
                    <a:pt x="949" y="4753"/>
                    <a:pt x="854" y="4098"/>
                    <a:pt x="1187" y="3444"/>
                  </a:cubicBezTo>
                  <a:cubicBezTo>
                    <a:pt x="1437" y="2932"/>
                    <a:pt x="1794" y="2503"/>
                    <a:pt x="1985" y="1967"/>
                  </a:cubicBezTo>
                  <a:cubicBezTo>
                    <a:pt x="2223" y="1312"/>
                    <a:pt x="2282" y="705"/>
                    <a:pt x="2699" y="110"/>
                  </a:cubicBezTo>
                  <a:cubicBezTo>
                    <a:pt x="2737" y="63"/>
                    <a:pt x="2685" y="0"/>
                    <a:pt x="26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65" name="Google Shape;20865;p29"/>
            <p:cNvSpPr/>
            <p:nvPr/>
          </p:nvSpPr>
          <p:spPr>
            <a:xfrm>
              <a:off x="2008900" y="2551250"/>
              <a:ext cx="319375" cy="204725"/>
            </a:xfrm>
            <a:custGeom>
              <a:avLst/>
              <a:gdLst/>
              <a:ahLst/>
              <a:cxnLst/>
              <a:rect l="l" t="t" r="r" b="b"/>
              <a:pathLst>
                <a:path w="12775" h="8189" extrusionOk="0">
                  <a:moveTo>
                    <a:pt x="7" y="0"/>
                  </a:moveTo>
                  <a:cubicBezTo>
                    <a:pt x="0" y="0"/>
                    <a:pt x="3" y="20"/>
                    <a:pt x="11" y="28"/>
                  </a:cubicBezTo>
                  <a:cubicBezTo>
                    <a:pt x="1357" y="695"/>
                    <a:pt x="3095" y="992"/>
                    <a:pt x="4297" y="1897"/>
                  </a:cubicBezTo>
                  <a:cubicBezTo>
                    <a:pt x="5190" y="2588"/>
                    <a:pt x="5500" y="3528"/>
                    <a:pt x="6560" y="4028"/>
                  </a:cubicBezTo>
                  <a:cubicBezTo>
                    <a:pt x="7512" y="4481"/>
                    <a:pt x="8584" y="4612"/>
                    <a:pt x="9584" y="4933"/>
                  </a:cubicBezTo>
                  <a:cubicBezTo>
                    <a:pt x="11179" y="5457"/>
                    <a:pt x="12144" y="6600"/>
                    <a:pt x="12703" y="8172"/>
                  </a:cubicBezTo>
                  <a:cubicBezTo>
                    <a:pt x="12711" y="8184"/>
                    <a:pt x="12722" y="8189"/>
                    <a:pt x="12732" y="8189"/>
                  </a:cubicBezTo>
                  <a:cubicBezTo>
                    <a:pt x="12754" y="8189"/>
                    <a:pt x="12775" y="8168"/>
                    <a:pt x="12775" y="8136"/>
                  </a:cubicBezTo>
                  <a:cubicBezTo>
                    <a:pt x="12453" y="5290"/>
                    <a:pt x="9786" y="4802"/>
                    <a:pt x="7524" y="4124"/>
                  </a:cubicBezTo>
                  <a:cubicBezTo>
                    <a:pt x="6857" y="3909"/>
                    <a:pt x="6214" y="3659"/>
                    <a:pt x="5726" y="3171"/>
                  </a:cubicBezTo>
                  <a:cubicBezTo>
                    <a:pt x="5262" y="2707"/>
                    <a:pt x="4988" y="2099"/>
                    <a:pt x="4440" y="1707"/>
                  </a:cubicBezTo>
                  <a:cubicBezTo>
                    <a:pt x="3881" y="1290"/>
                    <a:pt x="3154" y="1099"/>
                    <a:pt x="2512" y="861"/>
                  </a:cubicBezTo>
                  <a:cubicBezTo>
                    <a:pt x="1690" y="564"/>
                    <a:pt x="868" y="230"/>
                    <a:pt x="23" y="16"/>
                  </a:cubicBezTo>
                  <a:cubicBezTo>
                    <a:pt x="16" y="5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66" name="Google Shape;20866;p29"/>
            <p:cNvSpPr/>
            <p:nvPr/>
          </p:nvSpPr>
          <p:spPr>
            <a:xfrm>
              <a:off x="2306525" y="2739325"/>
              <a:ext cx="111050" cy="428375"/>
            </a:xfrm>
            <a:custGeom>
              <a:avLst/>
              <a:gdLst/>
              <a:ahLst/>
              <a:cxnLst/>
              <a:rect l="l" t="t" r="r" b="b"/>
              <a:pathLst>
                <a:path w="4442" h="17135" extrusionOk="0">
                  <a:moveTo>
                    <a:pt x="841" y="1"/>
                  </a:moveTo>
                  <a:cubicBezTo>
                    <a:pt x="832" y="1"/>
                    <a:pt x="822" y="7"/>
                    <a:pt x="822" y="18"/>
                  </a:cubicBezTo>
                  <a:cubicBezTo>
                    <a:pt x="834" y="1637"/>
                    <a:pt x="1596" y="2792"/>
                    <a:pt x="2465" y="4066"/>
                  </a:cubicBezTo>
                  <a:cubicBezTo>
                    <a:pt x="3620" y="5744"/>
                    <a:pt x="4442" y="8459"/>
                    <a:pt x="3346" y="10364"/>
                  </a:cubicBezTo>
                  <a:cubicBezTo>
                    <a:pt x="2989" y="10971"/>
                    <a:pt x="2751" y="11471"/>
                    <a:pt x="2525" y="12150"/>
                  </a:cubicBezTo>
                  <a:cubicBezTo>
                    <a:pt x="2203" y="13162"/>
                    <a:pt x="1691" y="13638"/>
                    <a:pt x="929" y="14305"/>
                  </a:cubicBezTo>
                  <a:cubicBezTo>
                    <a:pt x="24" y="15103"/>
                    <a:pt x="1" y="15984"/>
                    <a:pt x="382" y="17091"/>
                  </a:cubicBezTo>
                  <a:cubicBezTo>
                    <a:pt x="395" y="17122"/>
                    <a:pt x="421" y="17135"/>
                    <a:pt x="448" y="17135"/>
                  </a:cubicBezTo>
                  <a:cubicBezTo>
                    <a:pt x="494" y="17135"/>
                    <a:pt x="544" y="17096"/>
                    <a:pt x="536" y="17043"/>
                  </a:cubicBezTo>
                  <a:cubicBezTo>
                    <a:pt x="310" y="15865"/>
                    <a:pt x="382" y="15091"/>
                    <a:pt x="1346" y="14305"/>
                  </a:cubicBezTo>
                  <a:cubicBezTo>
                    <a:pt x="1810" y="13936"/>
                    <a:pt x="2179" y="13638"/>
                    <a:pt x="2453" y="13114"/>
                  </a:cubicBezTo>
                  <a:cubicBezTo>
                    <a:pt x="2834" y="12376"/>
                    <a:pt x="2941" y="11555"/>
                    <a:pt x="3370" y="10828"/>
                  </a:cubicBezTo>
                  <a:cubicBezTo>
                    <a:pt x="3703" y="10293"/>
                    <a:pt x="3989" y="9876"/>
                    <a:pt x="4072" y="9233"/>
                  </a:cubicBezTo>
                  <a:cubicBezTo>
                    <a:pt x="4263" y="7792"/>
                    <a:pt x="3942" y="6125"/>
                    <a:pt x="3275" y="4840"/>
                  </a:cubicBezTo>
                  <a:cubicBezTo>
                    <a:pt x="2929" y="4197"/>
                    <a:pt x="2453" y="3649"/>
                    <a:pt x="2048" y="3054"/>
                  </a:cubicBezTo>
                  <a:cubicBezTo>
                    <a:pt x="1429" y="2113"/>
                    <a:pt x="1096" y="1137"/>
                    <a:pt x="858" y="29"/>
                  </a:cubicBezTo>
                  <a:cubicBezTo>
                    <a:pt x="864" y="10"/>
                    <a:pt x="853" y="1"/>
                    <a:pt x="8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67" name="Google Shape;20867;p29"/>
            <p:cNvSpPr/>
            <p:nvPr/>
          </p:nvSpPr>
          <p:spPr>
            <a:xfrm>
              <a:off x="2041325" y="2596875"/>
              <a:ext cx="7750" cy="38575"/>
            </a:xfrm>
            <a:custGeom>
              <a:avLst/>
              <a:gdLst/>
              <a:ahLst/>
              <a:cxnLst/>
              <a:rect l="l" t="t" r="r" b="b"/>
              <a:pathLst>
                <a:path w="310" h="1543" extrusionOk="0">
                  <a:moveTo>
                    <a:pt x="310" y="1"/>
                  </a:moveTo>
                  <a:lnTo>
                    <a:pt x="310" y="1"/>
                  </a:lnTo>
                  <a:cubicBezTo>
                    <a:pt x="191" y="501"/>
                    <a:pt x="83" y="1013"/>
                    <a:pt x="0" y="1525"/>
                  </a:cubicBezTo>
                  <a:cubicBezTo>
                    <a:pt x="0" y="1537"/>
                    <a:pt x="6" y="1542"/>
                    <a:pt x="13" y="1542"/>
                  </a:cubicBezTo>
                  <a:cubicBezTo>
                    <a:pt x="21" y="1542"/>
                    <a:pt x="30" y="1537"/>
                    <a:pt x="36" y="1525"/>
                  </a:cubicBezTo>
                  <a:cubicBezTo>
                    <a:pt x="131" y="1013"/>
                    <a:pt x="238" y="513"/>
                    <a:pt x="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68" name="Google Shape;20868;p29"/>
            <p:cNvSpPr/>
            <p:nvPr/>
          </p:nvSpPr>
          <p:spPr>
            <a:xfrm>
              <a:off x="2045625" y="2608300"/>
              <a:ext cx="13575" cy="39025"/>
            </a:xfrm>
            <a:custGeom>
              <a:avLst/>
              <a:gdLst/>
              <a:ahLst/>
              <a:cxnLst/>
              <a:rect l="l" t="t" r="r" b="b"/>
              <a:pathLst>
                <a:path w="543" h="1561" extrusionOk="0">
                  <a:moveTo>
                    <a:pt x="520" y="0"/>
                  </a:moveTo>
                  <a:cubicBezTo>
                    <a:pt x="513" y="0"/>
                    <a:pt x="507" y="3"/>
                    <a:pt x="507" y="8"/>
                  </a:cubicBezTo>
                  <a:cubicBezTo>
                    <a:pt x="400" y="544"/>
                    <a:pt x="221" y="1032"/>
                    <a:pt x="19" y="1520"/>
                  </a:cubicBezTo>
                  <a:cubicBezTo>
                    <a:pt x="1" y="1547"/>
                    <a:pt x="23" y="1560"/>
                    <a:pt x="45" y="1560"/>
                  </a:cubicBezTo>
                  <a:cubicBezTo>
                    <a:pt x="53" y="1560"/>
                    <a:pt x="60" y="1559"/>
                    <a:pt x="66" y="1556"/>
                  </a:cubicBezTo>
                  <a:cubicBezTo>
                    <a:pt x="316" y="1080"/>
                    <a:pt x="483" y="544"/>
                    <a:pt x="542" y="20"/>
                  </a:cubicBezTo>
                  <a:cubicBezTo>
                    <a:pt x="542" y="6"/>
                    <a:pt x="530" y="0"/>
                    <a:pt x="5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69" name="Google Shape;20869;p29"/>
            <p:cNvSpPr/>
            <p:nvPr/>
          </p:nvSpPr>
          <p:spPr>
            <a:xfrm>
              <a:off x="2002025" y="2584975"/>
              <a:ext cx="26800" cy="32775"/>
            </a:xfrm>
            <a:custGeom>
              <a:avLst/>
              <a:gdLst/>
              <a:ahLst/>
              <a:cxnLst/>
              <a:rect l="l" t="t" r="r" b="b"/>
              <a:pathLst>
                <a:path w="1072" h="1311" extrusionOk="0">
                  <a:moveTo>
                    <a:pt x="0" y="0"/>
                  </a:moveTo>
                  <a:cubicBezTo>
                    <a:pt x="143" y="548"/>
                    <a:pt x="501" y="1108"/>
                    <a:pt x="1048" y="1310"/>
                  </a:cubicBezTo>
                  <a:cubicBezTo>
                    <a:pt x="1060" y="1310"/>
                    <a:pt x="1072" y="1298"/>
                    <a:pt x="1060" y="1286"/>
                  </a:cubicBezTo>
                  <a:cubicBezTo>
                    <a:pt x="560" y="953"/>
                    <a:pt x="179" y="58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70" name="Google Shape;20870;p29"/>
            <p:cNvSpPr/>
            <p:nvPr/>
          </p:nvSpPr>
          <p:spPr>
            <a:xfrm>
              <a:off x="2003225" y="2579325"/>
              <a:ext cx="19575" cy="31350"/>
            </a:xfrm>
            <a:custGeom>
              <a:avLst/>
              <a:gdLst/>
              <a:ahLst/>
              <a:cxnLst/>
              <a:rect l="l" t="t" r="r" b="b"/>
              <a:pathLst>
                <a:path w="783" h="1254" extrusionOk="0">
                  <a:moveTo>
                    <a:pt x="12" y="0"/>
                  </a:moveTo>
                  <a:cubicBezTo>
                    <a:pt x="12" y="0"/>
                    <a:pt x="0" y="0"/>
                    <a:pt x="0" y="24"/>
                  </a:cubicBezTo>
                  <a:cubicBezTo>
                    <a:pt x="155" y="476"/>
                    <a:pt x="405" y="893"/>
                    <a:pt x="726" y="1238"/>
                  </a:cubicBezTo>
                  <a:cubicBezTo>
                    <a:pt x="734" y="1249"/>
                    <a:pt x="742" y="1253"/>
                    <a:pt x="750" y="1253"/>
                  </a:cubicBezTo>
                  <a:cubicBezTo>
                    <a:pt x="767" y="1253"/>
                    <a:pt x="782" y="1231"/>
                    <a:pt x="774" y="1215"/>
                  </a:cubicBezTo>
                  <a:cubicBezTo>
                    <a:pt x="464" y="834"/>
                    <a:pt x="226" y="453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71" name="Google Shape;20871;p29"/>
            <p:cNvSpPr/>
            <p:nvPr/>
          </p:nvSpPr>
          <p:spPr>
            <a:xfrm>
              <a:off x="2030900" y="2577125"/>
              <a:ext cx="10175" cy="40800"/>
            </a:xfrm>
            <a:custGeom>
              <a:avLst/>
              <a:gdLst/>
              <a:ahLst/>
              <a:cxnLst/>
              <a:rect l="l" t="t" r="r" b="b"/>
              <a:pathLst>
                <a:path w="407" h="1632" extrusionOk="0">
                  <a:moveTo>
                    <a:pt x="386" y="0"/>
                  </a:moveTo>
                  <a:cubicBezTo>
                    <a:pt x="375" y="0"/>
                    <a:pt x="363" y="6"/>
                    <a:pt x="358" y="17"/>
                  </a:cubicBezTo>
                  <a:cubicBezTo>
                    <a:pt x="310" y="291"/>
                    <a:pt x="262" y="552"/>
                    <a:pt x="203" y="826"/>
                  </a:cubicBezTo>
                  <a:cubicBezTo>
                    <a:pt x="143" y="1088"/>
                    <a:pt x="60" y="1338"/>
                    <a:pt x="0" y="1612"/>
                  </a:cubicBezTo>
                  <a:cubicBezTo>
                    <a:pt x="0" y="1626"/>
                    <a:pt x="9" y="1632"/>
                    <a:pt x="18" y="1632"/>
                  </a:cubicBezTo>
                  <a:cubicBezTo>
                    <a:pt x="24" y="1632"/>
                    <a:pt x="31" y="1629"/>
                    <a:pt x="36" y="1624"/>
                  </a:cubicBezTo>
                  <a:cubicBezTo>
                    <a:pt x="262" y="1160"/>
                    <a:pt x="381" y="552"/>
                    <a:pt x="393" y="29"/>
                  </a:cubicBezTo>
                  <a:cubicBezTo>
                    <a:pt x="406" y="9"/>
                    <a:pt x="398" y="0"/>
                    <a:pt x="3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72" name="Google Shape;20872;p29"/>
            <p:cNvSpPr/>
            <p:nvPr/>
          </p:nvSpPr>
          <p:spPr>
            <a:xfrm>
              <a:off x="2030450" y="2579650"/>
              <a:ext cx="13675" cy="39700"/>
            </a:xfrm>
            <a:custGeom>
              <a:avLst/>
              <a:gdLst/>
              <a:ahLst/>
              <a:cxnLst/>
              <a:rect l="l" t="t" r="r" b="b"/>
              <a:pathLst>
                <a:path w="547" h="1588" extrusionOk="0">
                  <a:moveTo>
                    <a:pt x="523" y="0"/>
                  </a:moveTo>
                  <a:cubicBezTo>
                    <a:pt x="517" y="0"/>
                    <a:pt x="510" y="3"/>
                    <a:pt x="507" y="11"/>
                  </a:cubicBezTo>
                  <a:cubicBezTo>
                    <a:pt x="435" y="273"/>
                    <a:pt x="387" y="547"/>
                    <a:pt x="316" y="797"/>
                  </a:cubicBezTo>
                  <a:cubicBezTo>
                    <a:pt x="221" y="1059"/>
                    <a:pt x="102" y="1297"/>
                    <a:pt x="18" y="1559"/>
                  </a:cubicBezTo>
                  <a:cubicBezTo>
                    <a:pt x="1" y="1576"/>
                    <a:pt x="22" y="1587"/>
                    <a:pt x="39" y="1587"/>
                  </a:cubicBezTo>
                  <a:cubicBezTo>
                    <a:pt x="45" y="1587"/>
                    <a:pt x="51" y="1586"/>
                    <a:pt x="54" y="1583"/>
                  </a:cubicBezTo>
                  <a:cubicBezTo>
                    <a:pt x="340" y="1154"/>
                    <a:pt x="530" y="523"/>
                    <a:pt x="530" y="11"/>
                  </a:cubicBezTo>
                  <a:cubicBezTo>
                    <a:pt x="546" y="11"/>
                    <a:pt x="536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73" name="Google Shape;20873;p29"/>
            <p:cNvSpPr/>
            <p:nvPr/>
          </p:nvSpPr>
          <p:spPr>
            <a:xfrm>
              <a:off x="2019000" y="2591825"/>
              <a:ext cx="24125" cy="47300"/>
            </a:xfrm>
            <a:custGeom>
              <a:avLst/>
              <a:gdLst/>
              <a:ahLst/>
              <a:cxnLst/>
              <a:rect l="l" t="t" r="r" b="b"/>
              <a:pathLst>
                <a:path w="965" h="1892" extrusionOk="0">
                  <a:moveTo>
                    <a:pt x="0" y="0"/>
                  </a:moveTo>
                  <a:lnTo>
                    <a:pt x="0" y="0"/>
                  </a:lnTo>
                  <a:cubicBezTo>
                    <a:pt x="238" y="631"/>
                    <a:pt x="536" y="1334"/>
                    <a:pt x="929" y="1881"/>
                  </a:cubicBezTo>
                  <a:cubicBezTo>
                    <a:pt x="936" y="1889"/>
                    <a:pt x="942" y="1892"/>
                    <a:pt x="948" y="1892"/>
                  </a:cubicBezTo>
                  <a:cubicBezTo>
                    <a:pt x="959" y="1892"/>
                    <a:pt x="965" y="1878"/>
                    <a:pt x="965" y="1869"/>
                  </a:cubicBezTo>
                  <a:cubicBezTo>
                    <a:pt x="679" y="1227"/>
                    <a:pt x="322" y="61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74" name="Google Shape;20874;p29"/>
            <p:cNvSpPr/>
            <p:nvPr/>
          </p:nvSpPr>
          <p:spPr>
            <a:xfrm>
              <a:off x="2024125" y="2601225"/>
              <a:ext cx="59650" cy="116425"/>
            </a:xfrm>
            <a:custGeom>
              <a:avLst/>
              <a:gdLst/>
              <a:ahLst/>
              <a:cxnLst/>
              <a:rect l="l" t="t" r="r" b="b"/>
              <a:pathLst>
                <a:path w="2386" h="4657" extrusionOk="0">
                  <a:moveTo>
                    <a:pt x="26" y="0"/>
                  </a:moveTo>
                  <a:cubicBezTo>
                    <a:pt x="16" y="0"/>
                    <a:pt x="1" y="9"/>
                    <a:pt x="9" y="17"/>
                  </a:cubicBezTo>
                  <a:cubicBezTo>
                    <a:pt x="664" y="1648"/>
                    <a:pt x="1760" y="2994"/>
                    <a:pt x="2355" y="4649"/>
                  </a:cubicBezTo>
                  <a:cubicBezTo>
                    <a:pt x="2355" y="4654"/>
                    <a:pt x="2361" y="4656"/>
                    <a:pt x="2367" y="4656"/>
                  </a:cubicBezTo>
                  <a:cubicBezTo>
                    <a:pt x="2376" y="4656"/>
                    <a:pt x="2386" y="4651"/>
                    <a:pt x="2379" y="4637"/>
                  </a:cubicBezTo>
                  <a:cubicBezTo>
                    <a:pt x="1998" y="2958"/>
                    <a:pt x="807" y="1529"/>
                    <a:pt x="33" y="5"/>
                  </a:cubicBezTo>
                  <a:cubicBezTo>
                    <a:pt x="33" y="2"/>
                    <a:pt x="30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75" name="Google Shape;20875;p29"/>
            <p:cNvSpPr/>
            <p:nvPr/>
          </p:nvSpPr>
          <p:spPr>
            <a:xfrm>
              <a:off x="1970775" y="2593600"/>
              <a:ext cx="26800" cy="72500"/>
            </a:xfrm>
            <a:custGeom>
              <a:avLst/>
              <a:gdLst/>
              <a:ahLst/>
              <a:cxnLst/>
              <a:rect l="l" t="t" r="r" b="b"/>
              <a:pathLst>
                <a:path w="1072" h="2900" extrusionOk="0">
                  <a:moveTo>
                    <a:pt x="1072" y="1"/>
                  </a:moveTo>
                  <a:lnTo>
                    <a:pt x="1072" y="1"/>
                  </a:lnTo>
                  <a:cubicBezTo>
                    <a:pt x="1012" y="322"/>
                    <a:pt x="977" y="667"/>
                    <a:pt x="774" y="953"/>
                  </a:cubicBezTo>
                  <a:cubicBezTo>
                    <a:pt x="608" y="1179"/>
                    <a:pt x="405" y="1334"/>
                    <a:pt x="274" y="1596"/>
                  </a:cubicBezTo>
                  <a:cubicBezTo>
                    <a:pt x="60" y="1965"/>
                    <a:pt x="0" y="2453"/>
                    <a:pt x="0" y="2882"/>
                  </a:cubicBezTo>
                  <a:cubicBezTo>
                    <a:pt x="0" y="2894"/>
                    <a:pt x="9" y="2900"/>
                    <a:pt x="18" y="2900"/>
                  </a:cubicBezTo>
                  <a:cubicBezTo>
                    <a:pt x="27" y="2900"/>
                    <a:pt x="36" y="2894"/>
                    <a:pt x="36" y="2882"/>
                  </a:cubicBezTo>
                  <a:cubicBezTo>
                    <a:pt x="143" y="2227"/>
                    <a:pt x="179" y="1727"/>
                    <a:pt x="643" y="1203"/>
                  </a:cubicBezTo>
                  <a:cubicBezTo>
                    <a:pt x="941" y="834"/>
                    <a:pt x="1048" y="477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76" name="Google Shape;20876;p29"/>
            <p:cNvSpPr/>
            <p:nvPr/>
          </p:nvSpPr>
          <p:spPr>
            <a:xfrm>
              <a:off x="1923750" y="2676825"/>
              <a:ext cx="46950" cy="119375"/>
            </a:xfrm>
            <a:custGeom>
              <a:avLst/>
              <a:gdLst/>
              <a:ahLst/>
              <a:cxnLst/>
              <a:rect l="l" t="t" r="r" b="b"/>
              <a:pathLst>
                <a:path w="1878" h="4775" extrusionOk="0">
                  <a:moveTo>
                    <a:pt x="1872" y="0"/>
                  </a:moveTo>
                  <a:cubicBezTo>
                    <a:pt x="1871" y="0"/>
                    <a:pt x="1869" y="1"/>
                    <a:pt x="1869" y="5"/>
                  </a:cubicBezTo>
                  <a:cubicBezTo>
                    <a:pt x="1877" y="5"/>
                    <a:pt x="1875" y="0"/>
                    <a:pt x="1872" y="0"/>
                  </a:cubicBezTo>
                  <a:close/>
                  <a:moveTo>
                    <a:pt x="1869" y="5"/>
                  </a:moveTo>
                  <a:lnTo>
                    <a:pt x="1869" y="5"/>
                  </a:lnTo>
                  <a:cubicBezTo>
                    <a:pt x="1512" y="1565"/>
                    <a:pt x="0" y="3089"/>
                    <a:pt x="691" y="4768"/>
                  </a:cubicBezTo>
                  <a:cubicBezTo>
                    <a:pt x="691" y="4772"/>
                    <a:pt x="695" y="4775"/>
                    <a:pt x="702" y="4775"/>
                  </a:cubicBezTo>
                  <a:cubicBezTo>
                    <a:pt x="712" y="4775"/>
                    <a:pt x="726" y="4767"/>
                    <a:pt x="726" y="4744"/>
                  </a:cubicBezTo>
                  <a:cubicBezTo>
                    <a:pt x="441" y="3768"/>
                    <a:pt x="679" y="2887"/>
                    <a:pt x="1107" y="1982"/>
                  </a:cubicBezTo>
                  <a:cubicBezTo>
                    <a:pt x="1429" y="1363"/>
                    <a:pt x="1846" y="732"/>
                    <a:pt x="1869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77" name="Google Shape;20877;p29"/>
            <p:cNvSpPr/>
            <p:nvPr/>
          </p:nvSpPr>
          <p:spPr>
            <a:xfrm>
              <a:off x="1941900" y="2803700"/>
              <a:ext cx="58075" cy="213025"/>
            </a:xfrm>
            <a:custGeom>
              <a:avLst/>
              <a:gdLst/>
              <a:ahLst/>
              <a:cxnLst/>
              <a:rect l="l" t="t" r="r" b="b"/>
              <a:pathLst>
                <a:path w="2323" h="8521" extrusionOk="0">
                  <a:moveTo>
                    <a:pt x="10" y="1"/>
                  </a:moveTo>
                  <a:cubicBezTo>
                    <a:pt x="8" y="1"/>
                    <a:pt x="0" y="7"/>
                    <a:pt x="0" y="14"/>
                  </a:cubicBezTo>
                  <a:cubicBezTo>
                    <a:pt x="10" y="4"/>
                    <a:pt x="12" y="1"/>
                    <a:pt x="10" y="1"/>
                  </a:cubicBezTo>
                  <a:close/>
                  <a:moveTo>
                    <a:pt x="0" y="14"/>
                  </a:moveTo>
                  <a:lnTo>
                    <a:pt x="0" y="14"/>
                  </a:lnTo>
                  <a:cubicBezTo>
                    <a:pt x="298" y="907"/>
                    <a:pt x="441" y="1657"/>
                    <a:pt x="465" y="2598"/>
                  </a:cubicBezTo>
                  <a:cubicBezTo>
                    <a:pt x="477" y="3086"/>
                    <a:pt x="536" y="3539"/>
                    <a:pt x="667" y="4027"/>
                  </a:cubicBezTo>
                  <a:cubicBezTo>
                    <a:pt x="1096" y="5527"/>
                    <a:pt x="1691" y="7063"/>
                    <a:pt x="2286" y="8515"/>
                  </a:cubicBezTo>
                  <a:cubicBezTo>
                    <a:pt x="2293" y="8519"/>
                    <a:pt x="2299" y="8520"/>
                    <a:pt x="2304" y="8520"/>
                  </a:cubicBezTo>
                  <a:cubicBezTo>
                    <a:pt x="2316" y="8520"/>
                    <a:pt x="2322" y="8512"/>
                    <a:pt x="2322" y="8503"/>
                  </a:cubicBezTo>
                  <a:cubicBezTo>
                    <a:pt x="1798" y="6896"/>
                    <a:pt x="1001" y="5301"/>
                    <a:pt x="620" y="3646"/>
                  </a:cubicBezTo>
                  <a:cubicBezTo>
                    <a:pt x="477" y="2967"/>
                    <a:pt x="572" y="2277"/>
                    <a:pt x="489" y="1610"/>
                  </a:cubicBezTo>
                  <a:cubicBezTo>
                    <a:pt x="417" y="1062"/>
                    <a:pt x="203" y="526"/>
                    <a:pt x="0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78" name="Google Shape;20878;p29"/>
            <p:cNvSpPr/>
            <p:nvPr/>
          </p:nvSpPr>
          <p:spPr>
            <a:xfrm>
              <a:off x="2002750" y="3026125"/>
              <a:ext cx="138900" cy="129775"/>
            </a:xfrm>
            <a:custGeom>
              <a:avLst/>
              <a:gdLst/>
              <a:ahLst/>
              <a:cxnLst/>
              <a:rect l="l" t="t" r="r" b="b"/>
              <a:pathLst>
                <a:path w="5556" h="5191" extrusionOk="0">
                  <a:moveTo>
                    <a:pt x="12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388" y="785"/>
                    <a:pt x="829" y="1523"/>
                    <a:pt x="1222" y="2273"/>
                  </a:cubicBezTo>
                  <a:cubicBezTo>
                    <a:pt x="1543" y="2833"/>
                    <a:pt x="1805" y="3524"/>
                    <a:pt x="2234" y="4012"/>
                  </a:cubicBezTo>
                  <a:cubicBezTo>
                    <a:pt x="2948" y="4809"/>
                    <a:pt x="4520" y="5036"/>
                    <a:pt x="5532" y="5190"/>
                  </a:cubicBezTo>
                  <a:cubicBezTo>
                    <a:pt x="5544" y="5190"/>
                    <a:pt x="5555" y="5155"/>
                    <a:pt x="5544" y="5155"/>
                  </a:cubicBezTo>
                  <a:cubicBezTo>
                    <a:pt x="4139" y="4809"/>
                    <a:pt x="2650" y="4619"/>
                    <a:pt x="1876" y="3274"/>
                  </a:cubicBezTo>
                  <a:cubicBezTo>
                    <a:pt x="1257" y="2202"/>
                    <a:pt x="686" y="1083"/>
                    <a:pt x="31" y="23"/>
                  </a:cubicBezTo>
                  <a:cubicBezTo>
                    <a:pt x="26" y="7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79" name="Google Shape;20879;p29"/>
            <p:cNvSpPr/>
            <p:nvPr/>
          </p:nvSpPr>
          <p:spPr>
            <a:xfrm>
              <a:off x="2146275" y="3131825"/>
              <a:ext cx="121050" cy="33500"/>
            </a:xfrm>
            <a:custGeom>
              <a:avLst/>
              <a:gdLst/>
              <a:ahLst/>
              <a:cxnLst/>
              <a:rect l="l" t="t" r="r" b="b"/>
              <a:pathLst>
                <a:path w="4842" h="1340" extrusionOk="0">
                  <a:moveTo>
                    <a:pt x="4793" y="0"/>
                  </a:moveTo>
                  <a:cubicBezTo>
                    <a:pt x="4785" y="0"/>
                    <a:pt x="4777" y="3"/>
                    <a:pt x="4767" y="10"/>
                  </a:cubicBezTo>
                  <a:cubicBezTo>
                    <a:pt x="4410" y="189"/>
                    <a:pt x="4029" y="248"/>
                    <a:pt x="3660" y="403"/>
                  </a:cubicBezTo>
                  <a:cubicBezTo>
                    <a:pt x="3339" y="546"/>
                    <a:pt x="3077" y="784"/>
                    <a:pt x="2779" y="927"/>
                  </a:cubicBezTo>
                  <a:cubicBezTo>
                    <a:pt x="2354" y="1134"/>
                    <a:pt x="1887" y="1238"/>
                    <a:pt x="1420" y="1238"/>
                  </a:cubicBezTo>
                  <a:cubicBezTo>
                    <a:pt x="946" y="1238"/>
                    <a:pt x="472" y="1131"/>
                    <a:pt x="41" y="915"/>
                  </a:cubicBezTo>
                  <a:cubicBezTo>
                    <a:pt x="33" y="907"/>
                    <a:pt x="26" y="904"/>
                    <a:pt x="21" y="904"/>
                  </a:cubicBezTo>
                  <a:cubicBezTo>
                    <a:pt x="2" y="904"/>
                    <a:pt x="1" y="944"/>
                    <a:pt x="29" y="962"/>
                  </a:cubicBezTo>
                  <a:cubicBezTo>
                    <a:pt x="467" y="1195"/>
                    <a:pt x="1049" y="1340"/>
                    <a:pt x="1589" y="1340"/>
                  </a:cubicBezTo>
                  <a:cubicBezTo>
                    <a:pt x="1797" y="1340"/>
                    <a:pt x="1999" y="1318"/>
                    <a:pt x="2184" y="1272"/>
                  </a:cubicBezTo>
                  <a:cubicBezTo>
                    <a:pt x="2517" y="1201"/>
                    <a:pt x="2803" y="986"/>
                    <a:pt x="3101" y="820"/>
                  </a:cubicBezTo>
                  <a:cubicBezTo>
                    <a:pt x="3672" y="498"/>
                    <a:pt x="4232" y="343"/>
                    <a:pt x="4803" y="81"/>
                  </a:cubicBezTo>
                  <a:cubicBezTo>
                    <a:pt x="4842" y="53"/>
                    <a:pt x="4826" y="0"/>
                    <a:pt x="4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80" name="Google Shape;20880;p29"/>
            <p:cNvSpPr/>
            <p:nvPr/>
          </p:nvSpPr>
          <p:spPr>
            <a:xfrm>
              <a:off x="2267825" y="3126650"/>
              <a:ext cx="19675" cy="6775"/>
            </a:xfrm>
            <a:custGeom>
              <a:avLst/>
              <a:gdLst/>
              <a:ahLst/>
              <a:cxnLst/>
              <a:rect l="l" t="t" r="r" b="b"/>
              <a:pathLst>
                <a:path w="787" h="271" extrusionOk="0">
                  <a:moveTo>
                    <a:pt x="329" y="1"/>
                  </a:moveTo>
                  <a:cubicBezTo>
                    <a:pt x="220" y="1"/>
                    <a:pt x="102" y="20"/>
                    <a:pt x="25" y="74"/>
                  </a:cubicBezTo>
                  <a:cubicBezTo>
                    <a:pt x="1" y="98"/>
                    <a:pt x="25" y="134"/>
                    <a:pt x="60" y="134"/>
                  </a:cubicBezTo>
                  <a:cubicBezTo>
                    <a:pt x="167" y="134"/>
                    <a:pt x="261" y="114"/>
                    <a:pt x="367" y="114"/>
                  </a:cubicBezTo>
                  <a:cubicBezTo>
                    <a:pt x="402" y="114"/>
                    <a:pt x="438" y="116"/>
                    <a:pt x="477" y="122"/>
                  </a:cubicBezTo>
                  <a:cubicBezTo>
                    <a:pt x="525" y="134"/>
                    <a:pt x="739" y="193"/>
                    <a:pt x="739" y="241"/>
                  </a:cubicBezTo>
                  <a:lnTo>
                    <a:pt x="739" y="253"/>
                  </a:lnTo>
                  <a:cubicBezTo>
                    <a:pt x="751" y="265"/>
                    <a:pt x="757" y="271"/>
                    <a:pt x="763" y="271"/>
                  </a:cubicBezTo>
                  <a:cubicBezTo>
                    <a:pt x="769" y="271"/>
                    <a:pt x="775" y="265"/>
                    <a:pt x="787" y="253"/>
                  </a:cubicBezTo>
                  <a:lnTo>
                    <a:pt x="787" y="241"/>
                  </a:lnTo>
                  <a:cubicBezTo>
                    <a:pt x="775" y="146"/>
                    <a:pt x="751" y="146"/>
                    <a:pt x="679" y="98"/>
                  </a:cubicBezTo>
                  <a:cubicBezTo>
                    <a:pt x="620" y="62"/>
                    <a:pt x="548" y="38"/>
                    <a:pt x="489" y="15"/>
                  </a:cubicBezTo>
                  <a:cubicBezTo>
                    <a:pt x="443" y="6"/>
                    <a:pt x="388" y="1"/>
                    <a:pt x="3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81" name="Google Shape;20881;p29"/>
            <p:cNvSpPr/>
            <p:nvPr/>
          </p:nvSpPr>
          <p:spPr>
            <a:xfrm>
              <a:off x="2303850" y="3070325"/>
              <a:ext cx="38725" cy="61500"/>
            </a:xfrm>
            <a:custGeom>
              <a:avLst/>
              <a:gdLst/>
              <a:ahLst/>
              <a:cxnLst/>
              <a:rect l="l" t="t" r="r" b="b"/>
              <a:pathLst>
                <a:path w="1549" h="2460" extrusionOk="0">
                  <a:moveTo>
                    <a:pt x="1535" y="0"/>
                  </a:moveTo>
                  <a:cubicBezTo>
                    <a:pt x="1531" y="0"/>
                    <a:pt x="1528" y="2"/>
                    <a:pt x="1524" y="5"/>
                  </a:cubicBezTo>
                  <a:cubicBezTo>
                    <a:pt x="1251" y="541"/>
                    <a:pt x="727" y="767"/>
                    <a:pt x="358" y="1196"/>
                  </a:cubicBezTo>
                  <a:cubicBezTo>
                    <a:pt x="60" y="1541"/>
                    <a:pt x="0" y="1970"/>
                    <a:pt x="0" y="2422"/>
                  </a:cubicBezTo>
                  <a:cubicBezTo>
                    <a:pt x="0" y="2448"/>
                    <a:pt x="14" y="2460"/>
                    <a:pt x="27" y="2460"/>
                  </a:cubicBezTo>
                  <a:cubicBezTo>
                    <a:pt x="38" y="2460"/>
                    <a:pt x="48" y="2451"/>
                    <a:pt x="48" y="2434"/>
                  </a:cubicBezTo>
                  <a:cubicBezTo>
                    <a:pt x="84" y="2149"/>
                    <a:pt x="108" y="1851"/>
                    <a:pt x="227" y="1589"/>
                  </a:cubicBezTo>
                  <a:cubicBezTo>
                    <a:pt x="358" y="1267"/>
                    <a:pt x="608" y="1065"/>
                    <a:pt x="870" y="875"/>
                  </a:cubicBezTo>
                  <a:cubicBezTo>
                    <a:pt x="1167" y="636"/>
                    <a:pt x="1441" y="398"/>
                    <a:pt x="1548" y="17"/>
                  </a:cubicBezTo>
                  <a:cubicBezTo>
                    <a:pt x="1548" y="9"/>
                    <a:pt x="1542" y="0"/>
                    <a:pt x="15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82" name="Google Shape;20882;p29"/>
            <p:cNvSpPr/>
            <p:nvPr/>
          </p:nvSpPr>
          <p:spPr>
            <a:xfrm>
              <a:off x="2322050" y="2778575"/>
              <a:ext cx="80350" cy="285150"/>
            </a:xfrm>
            <a:custGeom>
              <a:avLst/>
              <a:gdLst/>
              <a:ahLst/>
              <a:cxnLst/>
              <a:rect l="l" t="t" r="r" b="b"/>
              <a:pathLst>
                <a:path w="3214" h="11406" extrusionOk="0">
                  <a:moveTo>
                    <a:pt x="54" y="1"/>
                  </a:moveTo>
                  <a:cubicBezTo>
                    <a:pt x="30" y="1"/>
                    <a:pt x="1" y="36"/>
                    <a:pt x="11" y="55"/>
                  </a:cubicBezTo>
                  <a:cubicBezTo>
                    <a:pt x="1142" y="1793"/>
                    <a:pt x="2380" y="3770"/>
                    <a:pt x="2785" y="5841"/>
                  </a:cubicBezTo>
                  <a:cubicBezTo>
                    <a:pt x="3190" y="7901"/>
                    <a:pt x="1904" y="9592"/>
                    <a:pt x="1118" y="11378"/>
                  </a:cubicBezTo>
                  <a:cubicBezTo>
                    <a:pt x="1118" y="11386"/>
                    <a:pt x="1129" y="11405"/>
                    <a:pt x="1144" y="11405"/>
                  </a:cubicBezTo>
                  <a:cubicBezTo>
                    <a:pt x="1150" y="11405"/>
                    <a:pt x="1158" y="11401"/>
                    <a:pt x="1165" y="11390"/>
                  </a:cubicBezTo>
                  <a:cubicBezTo>
                    <a:pt x="2035" y="9747"/>
                    <a:pt x="3213" y="7937"/>
                    <a:pt x="2916" y="6008"/>
                  </a:cubicBezTo>
                  <a:cubicBezTo>
                    <a:pt x="2594" y="3948"/>
                    <a:pt x="1392" y="1603"/>
                    <a:pt x="70" y="7"/>
                  </a:cubicBezTo>
                  <a:cubicBezTo>
                    <a:pt x="66" y="3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83" name="Google Shape;20883;p29"/>
            <p:cNvSpPr/>
            <p:nvPr/>
          </p:nvSpPr>
          <p:spPr>
            <a:xfrm>
              <a:off x="2010650" y="2559075"/>
              <a:ext cx="163450" cy="97050"/>
            </a:xfrm>
            <a:custGeom>
              <a:avLst/>
              <a:gdLst/>
              <a:ahLst/>
              <a:cxnLst/>
              <a:rect l="l" t="t" r="r" b="b"/>
              <a:pathLst>
                <a:path w="6538" h="3882" extrusionOk="0">
                  <a:moveTo>
                    <a:pt x="48" y="1"/>
                  </a:moveTo>
                  <a:cubicBezTo>
                    <a:pt x="13" y="1"/>
                    <a:pt x="1" y="24"/>
                    <a:pt x="36" y="36"/>
                  </a:cubicBezTo>
                  <a:cubicBezTo>
                    <a:pt x="1501" y="512"/>
                    <a:pt x="3430" y="893"/>
                    <a:pt x="4513" y="2084"/>
                  </a:cubicBezTo>
                  <a:cubicBezTo>
                    <a:pt x="5216" y="2834"/>
                    <a:pt x="5394" y="3608"/>
                    <a:pt x="6490" y="3882"/>
                  </a:cubicBezTo>
                  <a:cubicBezTo>
                    <a:pt x="6525" y="3882"/>
                    <a:pt x="6537" y="3834"/>
                    <a:pt x="6502" y="3834"/>
                  </a:cubicBezTo>
                  <a:cubicBezTo>
                    <a:pt x="5228" y="3406"/>
                    <a:pt x="4811" y="2025"/>
                    <a:pt x="3644" y="1346"/>
                  </a:cubicBezTo>
                  <a:cubicBezTo>
                    <a:pt x="2537" y="715"/>
                    <a:pt x="1287" y="32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84" name="Google Shape;20884;p29"/>
            <p:cNvSpPr/>
            <p:nvPr/>
          </p:nvSpPr>
          <p:spPr>
            <a:xfrm>
              <a:off x="2175850" y="2662350"/>
              <a:ext cx="135350" cy="88050"/>
            </a:xfrm>
            <a:custGeom>
              <a:avLst/>
              <a:gdLst/>
              <a:ahLst/>
              <a:cxnLst/>
              <a:rect l="l" t="t" r="r" b="b"/>
              <a:pathLst>
                <a:path w="5414" h="3522" extrusionOk="0">
                  <a:moveTo>
                    <a:pt x="13" y="1"/>
                  </a:moveTo>
                  <a:cubicBezTo>
                    <a:pt x="1" y="1"/>
                    <a:pt x="1" y="37"/>
                    <a:pt x="13" y="37"/>
                  </a:cubicBezTo>
                  <a:cubicBezTo>
                    <a:pt x="1001" y="275"/>
                    <a:pt x="2060" y="358"/>
                    <a:pt x="2989" y="751"/>
                  </a:cubicBezTo>
                  <a:cubicBezTo>
                    <a:pt x="4168" y="1227"/>
                    <a:pt x="4966" y="2358"/>
                    <a:pt x="5370" y="3513"/>
                  </a:cubicBezTo>
                  <a:cubicBezTo>
                    <a:pt x="5370" y="3518"/>
                    <a:pt x="5379" y="3521"/>
                    <a:pt x="5387" y="3521"/>
                  </a:cubicBezTo>
                  <a:cubicBezTo>
                    <a:pt x="5400" y="3521"/>
                    <a:pt x="5413" y="3515"/>
                    <a:pt x="5406" y="3501"/>
                  </a:cubicBezTo>
                  <a:cubicBezTo>
                    <a:pt x="5013" y="834"/>
                    <a:pt x="2180" y="33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85" name="Google Shape;20885;p29"/>
            <p:cNvSpPr/>
            <p:nvPr/>
          </p:nvSpPr>
          <p:spPr>
            <a:xfrm>
              <a:off x="2312175" y="2755400"/>
              <a:ext cx="9775" cy="21400"/>
            </a:xfrm>
            <a:custGeom>
              <a:avLst/>
              <a:gdLst/>
              <a:ahLst/>
              <a:cxnLst/>
              <a:rect l="l" t="t" r="r" b="b"/>
              <a:pathLst>
                <a:path w="391" h="856" extrusionOk="0">
                  <a:moveTo>
                    <a:pt x="16" y="1"/>
                  </a:moveTo>
                  <a:cubicBezTo>
                    <a:pt x="8" y="1"/>
                    <a:pt x="1" y="10"/>
                    <a:pt x="1" y="29"/>
                  </a:cubicBezTo>
                  <a:cubicBezTo>
                    <a:pt x="1" y="172"/>
                    <a:pt x="48" y="315"/>
                    <a:pt x="108" y="434"/>
                  </a:cubicBezTo>
                  <a:cubicBezTo>
                    <a:pt x="167" y="577"/>
                    <a:pt x="227" y="732"/>
                    <a:pt x="346" y="851"/>
                  </a:cubicBezTo>
                  <a:cubicBezTo>
                    <a:pt x="352" y="854"/>
                    <a:pt x="359" y="856"/>
                    <a:pt x="364" y="856"/>
                  </a:cubicBezTo>
                  <a:cubicBezTo>
                    <a:pt x="380" y="856"/>
                    <a:pt x="390" y="845"/>
                    <a:pt x="382" y="827"/>
                  </a:cubicBezTo>
                  <a:cubicBezTo>
                    <a:pt x="346" y="696"/>
                    <a:pt x="275" y="577"/>
                    <a:pt x="239" y="446"/>
                  </a:cubicBezTo>
                  <a:cubicBezTo>
                    <a:pt x="186" y="310"/>
                    <a:pt x="143" y="173"/>
                    <a:pt x="77" y="62"/>
                  </a:cubicBezTo>
                  <a:lnTo>
                    <a:pt x="77" y="62"/>
                  </a:lnTo>
                  <a:cubicBezTo>
                    <a:pt x="76" y="56"/>
                    <a:pt x="75" y="49"/>
                    <a:pt x="72" y="41"/>
                  </a:cubicBezTo>
                  <a:lnTo>
                    <a:pt x="58" y="32"/>
                  </a:lnTo>
                  <a:lnTo>
                    <a:pt x="58" y="32"/>
                  </a:lnTo>
                  <a:cubicBezTo>
                    <a:pt x="55" y="27"/>
                    <a:pt x="52" y="22"/>
                    <a:pt x="48" y="18"/>
                  </a:cubicBezTo>
                  <a:cubicBezTo>
                    <a:pt x="47" y="19"/>
                    <a:pt x="45" y="21"/>
                    <a:pt x="43" y="22"/>
                  </a:cubicBezTo>
                  <a:lnTo>
                    <a:pt x="43" y="22"/>
                  </a:lnTo>
                  <a:lnTo>
                    <a:pt x="36" y="18"/>
                  </a:lnTo>
                  <a:cubicBezTo>
                    <a:pt x="31" y="7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86" name="Google Shape;20886;p29"/>
            <p:cNvSpPr/>
            <p:nvPr/>
          </p:nvSpPr>
          <p:spPr>
            <a:xfrm>
              <a:off x="2078825" y="2701350"/>
              <a:ext cx="14375" cy="35025"/>
            </a:xfrm>
            <a:custGeom>
              <a:avLst/>
              <a:gdLst/>
              <a:ahLst/>
              <a:cxnLst/>
              <a:rect l="l" t="t" r="r" b="b"/>
              <a:pathLst>
                <a:path w="575" h="1401" extrusionOk="0">
                  <a:moveTo>
                    <a:pt x="0" y="1"/>
                  </a:moveTo>
                  <a:lnTo>
                    <a:pt x="0" y="1"/>
                  </a:lnTo>
                  <a:cubicBezTo>
                    <a:pt x="60" y="227"/>
                    <a:pt x="179" y="417"/>
                    <a:pt x="250" y="644"/>
                  </a:cubicBezTo>
                  <a:cubicBezTo>
                    <a:pt x="357" y="882"/>
                    <a:pt x="429" y="1132"/>
                    <a:pt x="536" y="1394"/>
                  </a:cubicBezTo>
                  <a:cubicBezTo>
                    <a:pt x="540" y="1398"/>
                    <a:pt x="548" y="1401"/>
                    <a:pt x="555" y="1401"/>
                  </a:cubicBezTo>
                  <a:cubicBezTo>
                    <a:pt x="566" y="1401"/>
                    <a:pt x="575" y="1393"/>
                    <a:pt x="560" y="1370"/>
                  </a:cubicBezTo>
                  <a:cubicBezTo>
                    <a:pt x="453" y="929"/>
                    <a:pt x="262" y="39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87" name="Google Shape;20887;p29"/>
            <p:cNvSpPr/>
            <p:nvPr/>
          </p:nvSpPr>
          <p:spPr>
            <a:xfrm>
              <a:off x="2074050" y="2697775"/>
              <a:ext cx="25925" cy="58575"/>
            </a:xfrm>
            <a:custGeom>
              <a:avLst/>
              <a:gdLst/>
              <a:ahLst/>
              <a:cxnLst/>
              <a:rect l="l" t="t" r="r" b="b"/>
              <a:pathLst>
                <a:path w="1037" h="2343" extrusionOk="0">
                  <a:moveTo>
                    <a:pt x="25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22" y="787"/>
                    <a:pt x="620" y="1596"/>
                    <a:pt x="989" y="2334"/>
                  </a:cubicBezTo>
                  <a:cubicBezTo>
                    <a:pt x="999" y="2339"/>
                    <a:pt x="1009" y="2342"/>
                    <a:pt x="1017" y="2342"/>
                  </a:cubicBezTo>
                  <a:cubicBezTo>
                    <a:pt x="1028" y="2342"/>
                    <a:pt x="1037" y="2336"/>
                    <a:pt x="1037" y="2323"/>
                  </a:cubicBezTo>
                  <a:cubicBezTo>
                    <a:pt x="834" y="1513"/>
                    <a:pt x="429" y="715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88" name="Google Shape;20888;p29"/>
            <p:cNvSpPr/>
            <p:nvPr/>
          </p:nvSpPr>
          <p:spPr>
            <a:xfrm>
              <a:off x="2090725" y="2615175"/>
              <a:ext cx="32775" cy="124000"/>
            </a:xfrm>
            <a:custGeom>
              <a:avLst/>
              <a:gdLst/>
              <a:ahLst/>
              <a:cxnLst/>
              <a:rect l="l" t="t" r="r" b="b"/>
              <a:pathLst>
                <a:path w="1311" h="4960" extrusionOk="0">
                  <a:moveTo>
                    <a:pt x="1263" y="1"/>
                  </a:moveTo>
                  <a:cubicBezTo>
                    <a:pt x="1257" y="1"/>
                    <a:pt x="1251" y="7"/>
                    <a:pt x="1251" y="19"/>
                  </a:cubicBezTo>
                  <a:cubicBezTo>
                    <a:pt x="1191" y="1055"/>
                    <a:pt x="953" y="1983"/>
                    <a:pt x="548" y="2936"/>
                  </a:cubicBezTo>
                  <a:cubicBezTo>
                    <a:pt x="251" y="3591"/>
                    <a:pt x="1" y="4245"/>
                    <a:pt x="179" y="4960"/>
                  </a:cubicBezTo>
                  <a:cubicBezTo>
                    <a:pt x="84" y="3864"/>
                    <a:pt x="643" y="3067"/>
                    <a:pt x="977" y="2078"/>
                  </a:cubicBezTo>
                  <a:cubicBezTo>
                    <a:pt x="1203" y="1412"/>
                    <a:pt x="1310" y="709"/>
                    <a:pt x="1274" y="19"/>
                  </a:cubicBezTo>
                  <a:cubicBezTo>
                    <a:pt x="1274" y="7"/>
                    <a:pt x="1269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89" name="Google Shape;20889;p29"/>
            <p:cNvSpPr/>
            <p:nvPr/>
          </p:nvSpPr>
          <p:spPr>
            <a:xfrm>
              <a:off x="2077675" y="2608475"/>
              <a:ext cx="34200" cy="100125"/>
            </a:xfrm>
            <a:custGeom>
              <a:avLst/>
              <a:gdLst/>
              <a:ahLst/>
              <a:cxnLst/>
              <a:rect l="l" t="t" r="r" b="b"/>
              <a:pathLst>
                <a:path w="1368" h="4005" extrusionOk="0">
                  <a:moveTo>
                    <a:pt x="1368" y="1"/>
                  </a:moveTo>
                  <a:cubicBezTo>
                    <a:pt x="963" y="1323"/>
                    <a:pt x="832" y="2811"/>
                    <a:pt x="11" y="3978"/>
                  </a:cubicBezTo>
                  <a:cubicBezTo>
                    <a:pt x="1" y="3987"/>
                    <a:pt x="22" y="4005"/>
                    <a:pt x="37" y="4005"/>
                  </a:cubicBezTo>
                  <a:cubicBezTo>
                    <a:pt x="41" y="4005"/>
                    <a:pt x="44" y="4004"/>
                    <a:pt x="46" y="4001"/>
                  </a:cubicBezTo>
                  <a:cubicBezTo>
                    <a:pt x="487" y="3537"/>
                    <a:pt x="665" y="2906"/>
                    <a:pt x="820" y="2287"/>
                  </a:cubicBezTo>
                  <a:cubicBezTo>
                    <a:pt x="1011" y="1525"/>
                    <a:pt x="1225" y="775"/>
                    <a:pt x="13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90" name="Google Shape;20890;p29"/>
            <p:cNvSpPr/>
            <p:nvPr/>
          </p:nvSpPr>
          <p:spPr>
            <a:xfrm>
              <a:off x="2071825" y="2609525"/>
              <a:ext cx="25475" cy="88500"/>
            </a:xfrm>
            <a:custGeom>
              <a:avLst/>
              <a:gdLst/>
              <a:ahLst/>
              <a:cxnLst/>
              <a:rect l="l" t="t" r="r" b="b"/>
              <a:pathLst>
                <a:path w="1019" h="3540" extrusionOk="0">
                  <a:moveTo>
                    <a:pt x="965" y="1"/>
                  </a:moveTo>
                  <a:cubicBezTo>
                    <a:pt x="956" y="1"/>
                    <a:pt x="947" y="7"/>
                    <a:pt x="947" y="18"/>
                  </a:cubicBezTo>
                  <a:cubicBezTo>
                    <a:pt x="804" y="1257"/>
                    <a:pt x="423" y="2388"/>
                    <a:pt x="6" y="3531"/>
                  </a:cubicBezTo>
                  <a:cubicBezTo>
                    <a:pt x="483" y="2471"/>
                    <a:pt x="1018" y="1197"/>
                    <a:pt x="983" y="18"/>
                  </a:cubicBezTo>
                  <a:cubicBezTo>
                    <a:pt x="983" y="7"/>
                    <a:pt x="974" y="1"/>
                    <a:pt x="965" y="1"/>
                  </a:cubicBezTo>
                  <a:close/>
                  <a:moveTo>
                    <a:pt x="6" y="3531"/>
                  </a:moveTo>
                  <a:lnTo>
                    <a:pt x="6" y="3531"/>
                  </a:lnTo>
                  <a:cubicBezTo>
                    <a:pt x="0" y="3537"/>
                    <a:pt x="0" y="3540"/>
                    <a:pt x="2" y="3540"/>
                  </a:cubicBezTo>
                  <a:cubicBezTo>
                    <a:pt x="3" y="3540"/>
                    <a:pt x="6" y="3537"/>
                    <a:pt x="6" y="35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91" name="Google Shape;20891;p29"/>
            <p:cNvSpPr/>
            <p:nvPr/>
          </p:nvSpPr>
          <p:spPr>
            <a:xfrm>
              <a:off x="2065725" y="2598700"/>
              <a:ext cx="24725" cy="75300"/>
            </a:xfrm>
            <a:custGeom>
              <a:avLst/>
              <a:gdLst/>
              <a:ahLst/>
              <a:cxnLst/>
              <a:rect l="l" t="t" r="r" b="b"/>
              <a:pathLst>
                <a:path w="989" h="3012" extrusionOk="0">
                  <a:moveTo>
                    <a:pt x="968" y="0"/>
                  </a:moveTo>
                  <a:cubicBezTo>
                    <a:pt x="960" y="0"/>
                    <a:pt x="953" y="7"/>
                    <a:pt x="953" y="23"/>
                  </a:cubicBezTo>
                  <a:cubicBezTo>
                    <a:pt x="655" y="1035"/>
                    <a:pt x="369" y="2011"/>
                    <a:pt x="0" y="3011"/>
                  </a:cubicBezTo>
                  <a:lnTo>
                    <a:pt x="12" y="3011"/>
                  </a:lnTo>
                  <a:cubicBezTo>
                    <a:pt x="477" y="2106"/>
                    <a:pt x="846" y="1035"/>
                    <a:pt x="989" y="23"/>
                  </a:cubicBezTo>
                  <a:cubicBezTo>
                    <a:pt x="989" y="10"/>
                    <a:pt x="978" y="0"/>
                    <a:pt x="9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92" name="Google Shape;20892;p29"/>
            <p:cNvSpPr/>
            <p:nvPr/>
          </p:nvSpPr>
          <p:spPr>
            <a:xfrm>
              <a:off x="2055600" y="2590800"/>
              <a:ext cx="26525" cy="70400"/>
            </a:xfrm>
            <a:custGeom>
              <a:avLst/>
              <a:gdLst/>
              <a:ahLst/>
              <a:cxnLst/>
              <a:rect l="l" t="t" r="r" b="b"/>
              <a:pathLst>
                <a:path w="1061" h="2816" extrusionOk="0">
                  <a:moveTo>
                    <a:pt x="1041" y="1"/>
                  </a:moveTo>
                  <a:cubicBezTo>
                    <a:pt x="1038" y="1"/>
                    <a:pt x="1036" y="2"/>
                    <a:pt x="1036" y="5"/>
                  </a:cubicBezTo>
                  <a:cubicBezTo>
                    <a:pt x="703" y="946"/>
                    <a:pt x="382" y="1887"/>
                    <a:pt x="1" y="2803"/>
                  </a:cubicBezTo>
                  <a:cubicBezTo>
                    <a:pt x="1" y="2815"/>
                    <a:pt x="24" y="2815"/>
                    <a:pt x="24" y="2815"/>
                  </a:cubicBezTo>
                  <a:cubicBezTo>
                    <a:pt x="465" y="1946"/>
                    <a:pt x="834" y="970"/>
                    <a:pt x="1060" y="17"/>
                  </a:cubicBezTo>
                  <a:cubicBezTo>
                    <a:pt x="1060" y="9"/>
                    <a:pt x="1048" y="1"/>
                    <a:pt x="10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93" name="Google Shape;20893;p29"/>
            <p:cNvSpPr/>
            <p:nvPr/>
          </p:nvSpPr>
          <p:spPr>
            <a:xfrm>
              <a:off x="2113650" y="2673225"/>
              <a:ext cx="35450" cy="123325"/>
            </a:xfrm>
            <a:custGeom>
              <a:avLst/>
              <a:gdLst/>
              <a:ahLst/>
              <a:cxnLst/>
              <a:rect l="l" t="t" r="r" b="b"/>
              <a:pathLst>
                <a:path w="1418" h="4933" extrusionOk="0">
                  <a:moveTo>
                    <a:pt x="1048" y="1"/>
                  </a:moveTo>
                  <a:cubicBezTo>
                    <a:pt x="1042" y="1"/>
                    <a:pt x="1036" y="7"/>
                    <a:pt x="1036" y="18"/>
                  </a:cubicBezTo>
                  <a:cubicBezTo>
                    <a:pt x="1119" y="935"/>
                    <a:pt x="953" y="1745"/>
                    <a:pt x="691" y="2638"/>
                  </a:cubicBezTo>
                  <a:cubicBezTo>
                    <a:pt x="584" y="2995"/>
                    <a:pt x="477" y="3328"/>
                    <a:pt x="381" y="3686"/>
                  </a:cubicBezTo>
                  <a:cubicBezTo>
                    <a:pt x="322" y="3900"/>
                    <a:pt x="262" y="4090"/>
                    <a:pt x="203" y="4305"/>
                  </a:cubicBezTo>
                  <a:cubicBezTo>
                    <a:pt x="227" y="4495"/>
                    <a:pt x="167" y="4638"/>
                    <a:pt x="0" y="4721"/>
                  </a:cubicBezTo>
                  <a:cubicBezTo>
                    <a:pt x="24" y="4793"/>
                    <a:pt x="36" y="4864"/>
                    <a:pt x="48" y="4924"/>
                  </a:cubicBezTo>
                  <a:cubicBezTo>
                    <a:pt x="48" y="4930"/>
                    <a:pt x="57" y="4933"/>
                    <a:pt x="66" y="4933"/>
                  </a:cubicBezTo>
                  <a:cubicBezTo>
                    <a:pt x="75" y="4933"/>
                    <a:pt x="84" y="4930"/>
                    <a:pt x="84" y="4924"/>
                  </a:cubicBezTo>
                  <a:cubicBezTo>
                    <a:pt x="596" y="3435"/>
                    <a:pt x="1417" y="1602"/>
                    <a:pt x="1060" y="18"/>
                  </a:cubicBezTo>
                  <a:cubicBezTo>
                    <a:pt x="1060" y="7"/>
                    <a:pt x="1054" y="1"/>
                    <a:pt x="1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94" name="Google Shape;20894;p29"/>
            <p:cNvSpPr/>
            <p:nvPr/>
          </p:nvSpPr>
          <p:spPr>
            <a:xfrm>
              <a:off x="2134475" y="2642425"/>
              <a:ext cx="7175" cy="26475"/>
            </a:xfrm>
            <a:custGeom>
              <a:avLst/>
              <a:gdLst/>
              <a:ahLst/>
              <a:cxnLst/>
              <a:rect l="l" t="t" r="r" b="b"/>
              <a:pathLst>
                <a:path w="287" h="1059" extrusionOk="0">
                  <a:moveTo>
                    <a:pt x="275" y="0"/>
                  </a:moveTo>
                  <a:cubicBezTo>
                    <a:pt x="48" y="298"/>
                    <a:pt x="1" y="715"/>
                    <a:pt x="179" y="1048"/>
                  </a:cubicBezTo>
                  <a:cubicBezTo>
                    <a:pt x="187" y="1055"/>
                    <a:pt x="193" y="1058"/>
                    <a:pt x="198" y="1058"/>
                  </a:cubicBezTo>
                  <a:cubicBezTo>
                    <a:pt x="209" y="1058"/>
                    <a:pt x="215" y="1044"/>
                    <a:pt x="215" y="1036"/>
                  </a:cubicBezTo>
                  <a:cubicBezTo>
                    <a:pt x="96" y="679"/>
                    <a:pt x="108" y="334"/>
                    <a:pt x="286" y="12"/>
                  </a:cubicBezTo>
                  <a:cubicBezTo>
                    <a:pt x="286" y="0"/>
                    <a:pt x="275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95" name="Google Shape;20895;p29"/>
            <p:cNvSpPr/>
            <p:nvPr/>
          </p:nvSpPr>
          <p:spPr>
            <a:xfrm>
              <a:off x="2124950" y="2658000"/>
              <a:ext cx="37400" cy="162225"/>
            </a:xfrm>
            <a:custGeom>
              <a:avLst/>
              <a:gdLst/>
              <a:ahLst/>
              <a:cxnLst/>
              <a:rect l="l" t="t" r="r" b="b"/>
              <a:pathLst>
                <a:path w="1496" h="6489" extrusionOk="0">
                  <a:moveTo>
                    <a:pt x="1490" y="0"/>
                  </a:moveTo>
                  <a:cubicBezTo>
                    <a:pt x="1487" y="0"/>
                    <a:pt x="1482" y="3"/>
                    <a:pt x="1477" y="8"/>
                  </a:cubicBezTo>
                  <a:cubicBezTo>
                    <a:pt x="1037" y="1235"/>
                    <a:pt x="1358" y="2366"/>
                    <a:pt x="1132" y="3604"/>
                  </a:cubicBezTo>
                  <a:cubicBezTo>
                    <a:pt x="965" y="4461"/>
                    <a:pt x="1" y="5604"/>
                    <a:pt x="251" y="6473"/>
                  </a:cubicBezTo>
                  <a:cubicBezTo>
                    <a:pt x="256" y="6483"/>
                    <a:pt x="267" y="6489"/>
                    <a:pt x="277" y="6489"/>
                  </a:cubicBezTo>
                  <a:cubicBezTo>
                    <a:pt x="292" y="6489"/>
                    <a:pt x="305" y="6477"/>
                    <a:pt x="298" y="6450"/>
                  </a:cubicBezTo>
                  <a:cubicBezTo>
                    <a:pt x="132" y="5533"/>
                    <a:pt x="1096" y="4390"/>
                    <a:pt x="1239" y="3449"/>
                  </a:cubicBezTo>
                  <a:cubicBezTo>
                    <a:pt x="1418" y="2282"/>
                    <a:pt x="1179" y="1199"/>
                    <a:pt x="1489" y="20"/>
                  </a:cubicBezTo>
                  <a:cubicBezTo>
                    <a:pt x="1496" y="6"/>
                    <a:pt x="1495" y="0"/>
                    <a:pt x="14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96" name="Google Shape;20896;p29"/>
            <p:cNvSpPr/>
            <p:nvPr/>
          </p:nvSpPr>
          <p:spPr>
            <a:xfrm>
              <a:off x="2135375" y="2675325"/>
              <a:ext cx="43775" cy="158425"/>
            </a:xfrm>
            <a:custGeom>
              <a:avLst/>
              <a:gdLst/>
              <a:ahLst/>
              <a:cxnLst/>
              <a:rect l="l" t="t" r="r" b="b"/>
              <a:pathLst>
                <a:path w="1751" h="6337" extrusionOk="0">
                  <a:moveTo>
                    <a:pt x="1692" y="1"/>
                  </a:moveTo>
                  <a:cubicBezTo>
                    <a:pt x="1687" y="1"/>
                    <a:pt x="1683" y="2"/>
                    <a:pt x="1679" y="6"/>
                  </a:cubicBezTo>
                  <a:cubicBezTo>
                    <a:pt x="1096" y="1077"/>
                    <a:pt x="1679" y="2351"/>
                    <a:pt x="1251" y="3482"/>
                  </a:cubicBezTo>
                  <a:cubicBezTo>
                    <a:pt x="858" y="4471"/>
                    <a:pt x="0" y="5209"/>
                    <a:pt x="60" y="6328"/>
                  </a:cubicBezTo>
                  <a:cubicBezTo>
                    <a:pt x="227" y="5149"/>
                    <a:pt x="1084" y="4364"/>
                    <a:pt x="1429" y="3268"/>
                  </a:cubicBezTo>
                  <a:cubicBezTo>
                    <a:pt x="1751" y="2197"/>
                    <a:pt x="1322" y="1089"/>
                    <a:pt x="1715" y="18"/>
                  </a:cubicBezTo>
                  <a:cubicBezTo>
                    <a:pt x="1715" y="9"/>
                    <a:pt x="1703" y="1"/>
                    <a:pt x="1692" y="1"/>
                  </a:cubicBezTo>
                  <a:close/>
                  <a:moveTo>
                    <a:pt x="60" y="6328"/>
                  </a:moveTo>
                  <a:cubicBezTo>
                    <a:pt x="54" y="6334"/>
                    <a:pt x="54" y="6337"/>
                    <a:pt x="56" y="6337"/>
                  </a:cubicBezTo>
                  <a:cubicBezTo>
                    <a:pt x="57" y="6337"/>
                    <a:pt x="60" y="6334"/>
                    <a:pt x="60" y="632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97" name="Google Shape;20897;p29"/>
            <p:cNvSpPr/>
            <p:nvPr/>
          </p:nvSpPr>
          <p:spPr>
            <a:xfrm>
              <a:off x="2174675" y="2664900"/>
              <a:ext cx="13800" cy="28975"/>
            </a:xfrm>
            <a:custGeom>
              <a:avLst/>
              <a:gdLst/>
              <a:ahLst/>
              <a:cxnLst/>
              <a:rect l="l" t="t" r="r" b="b"/>
              <a:pathLst>
                <a:path w="552" h="1159" extrusionOk="0">
                  <a:moveTo>
                    <a:pt x="541" y="1"/>
                  </a:moveTo>
                  <a:cubicBezTo>
                    <a:pt x="538" y="1"/>
                    <a:pt x="536" y="2"/>
                    <a:pt x="536" y="6"/>
                  </a:cubicBezTo>
                  <a:cubicBezTo>
                    <a:pt x="552" y="6"/>
                    <a:pt x="546" y="1"/>
                    <a:pt x="541" y="1"/>
                  </a:cubicBezTo>
                  <a:close/>
                  <a:moveTo>
                    <a:pt x="536" y="6"/>
                  </a:moveTo>
                  <a:lnTo>
                    <a:pt x="536" y="6"/>
                  </a:lnTo>
                  <a:cubicBezTo>
                    <a:pt x="262" y="256"/>
                    <a:pt x="0" y="768"/>
                    <a:pt x="60" y="1149"/>
                  </a:cubicBezTo>
                  <a:cubicBezTo>
                    <a:pt x="60" y="1155"/>
                    <a:pt x="69" y="1158"/>
                    <a:pt x="77" y="1158"/>
                  </a:cubicBezTo>
                  <a:cubicBezTo>
                    <a:pt x="86" y="1158"/>
                    <a:pt x="95" y="1155"/>
                    <a:pt x="95" y="1149"/>
                  </a:cubicBezTo>
                  <a:cubicBezTo>
                    <a:pt x="155" y="959"/>
                    <a:pt x="155" y="756"/>
                    <a:pt x="226" y="566"/>
                  </a:cubicBezTo>
                  <a:cubicBezTo>
                    <a:pt x="298" y="363"/>
                    <a:pt x="417" y="197"/>
                    <a:pt x="53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98" name="Google Shape;20898;p29"/>
            <p:cNvSpPr/>
            <p:nvPr/>
          </p:nvSpPr>
          <p:spPr>
            <a:xfrm>
              <a:off x="2182100" y="2666500"/>
              <a:ext cx="8850" cy="22300"/>
            </a:xfrm>
            <a:custGeom>
              <a:avLst/>
              <a:gdLst/>
              <a:ahLst/>
              <a:cxnLst/>
              <a:rect l="l" t="t" r="r" b="b"/>
              <a:pathLst>
                <a:path w="354" h="892" extrusionOk="0">
                  <a:moveTo>
                    <a:pt x="338" y="1"/>
                  </a:moveTo>
                  <a:cubicBezTo>
                    <a:pt x="333" y="1"/>
                    <a:pt x="327" y="4"/>
                    <a:pt x="322" y="14"/>
                  </a:cubicBezTo>
                  <a:cubicBezTo>
                    <a:pt x="239" y="145"/>
                    <a:pt x="179" y="299"/>
                    <a:pt x="120" y="466"/>
                  </a:cubicBezTo>
                  <a:cubicBezTo>
                    <a:pt x="84" y="597"/>
                    <a:pt x="1" y="740"/>
                    <a:pt x="25" y="883"/>
                  </a:cubicBezTo>
                  <a:cubicBezTo>
                    <a:pt x="25" y="889"/>
                    <a:pt x="28" y="892"/>
                    <a:pt x="32" y="892"/>
                  </a:cubicBezTo>
                  <a:cubicBezTo>
                    <a:pt x="36" y="892"/>
                    <a:pt x="42" y="889"/>
                    <a:pt x="48" y="883"/>
                  </a:cubicBezTo>
                  <a:cubicBezTo>
                    <a:pt x="120" y="776"/>
                    <a:pt x="144" y="597"/>
                    <a:pt x="179" y="478"/>
                  </a:cubicBezTo>
                  <a:cubicBezTo>
                    <a:pt x="227" y="323"/>
                    <a:pt x="286" y="180"/>
                    <a:pt x="346" y="25"/>
                  </a:cubicBezTo>
                  <a:cubicBezTo>
                    <a:pt x="353" y="11"/>
                    <a:pt x="347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99" name="Google Shape;20899;p29"/>
            <p:cNvSpPr/>
            <p:nvPr/>
          </p:nvSpPr>
          <p:spPr>
            <a:xfrm>
              <a:off x="2187175" y="2663850"/>
              <a:ext cx="9850" cy="23350"/>
            </a:xfrm>
            <a:custGeom>
              <a:avLst/>
              <a:gdLst/>
              <a:ahLst/>
              <a:cxnLst/>
              <a:rect l="l" t="t" r="r" b="b"/>
              <a:pathLst>
                <a:path w="394" h="934" extrusionOk="0">
                  <a:moveTo>
                    <a:pt x="373" y="0"/>
                  </a:moveTo>
                  <a:cubicBezTo>
                    <a:pt x="367" y="0"/>
                    <a:pt x="362" y="4"/>
                    <a:pt x="357" y="12"/>
                  </a:cubicBezTo>
                  <a:cubicBezTo>
                    <a:pt x="274" y="167"/>
                    <a:pt x="203" y="334"/>
                    <a:pt x="143" y="477"/>
                  </a:cubicBezTo>
                  <a:cubicBezTo>
                    <a:pt x="83" y="608"/>
                    <a:pt x="12" y="763"/>
                    <a:pt x="0" y="905"/>
                  </a:cubicBezTo>
                  <a:cubicBezTo>
                    <a:pt x="0" y="923"/>
                    <a:pt x="13" y="934"/>
                    <a:pt x="24" y="934"/>
                  </a:cubicBezTo>
                  <a:cubicBezTo>
                    <a:pt x="29" y="934"/>
                    <a:pt x="33" y="932"/>
                    <a:pt x="36" y="929"/>
                  </a:cubicBezTo>
                  <a:cubicBezTo>
                    <a:pt x="131" y="810"/>
                    <a:pt x="179" y="643"/>
                    <a:pt x="238" y="512"/>
                  </a:cubicBezTo>
                  <a:cubicBezTo>
                    <a:pt x="286" y="346"/>
                    <a:pt x="345" y="191"/>
                    <a:pt x="393" y="36"/>
                  </a:cubicBezTo>
                  <a:cubicBezTo>
                    <a:pt x="393" y="13"/>
                    <a:pt x="383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00" name="Google Shape;20900;p29"/>
            <p:cNvSpPr/>
            <p:nvPr/>
          </p:nvSpPr>
          <p:spPr>
            <a:xfrm>
              <a:off x="2153950" y="2676950"/>
              <a:ext cx="57350" cy="180775"/>
            </a:xfrm>
            <a:custGeom>
              <a:avLst/>
              <a:gdLst/>
              <a:ahLst/>
              <a:cxnLst/>
              <a:rect l="l" t="t" r="r" b="b"/>
              <a:pathLst>
                <a:path w="2294" h="7231" extrusionOk="0">
                  <a:moveTo>
                    <a:pt x="2294" y="0"/>
                  </a:moveTo>
                  <a:cubicBezTo>
                    <a:pt x="1710" y="1239"/>
                    <a:pt x="1698" y="2620"/>
                    <a:pt x="1234" y="3894"/>
                  </a:cubicBezTo>
                  <a:cubicBezTo>
                    <a:pt x="829" y="5013"/>
                    <a:pt x="210" y="6013"/>
                    <a:pt x="8" y="7192"/>
                  </a:cubicBezTo>
                  <a:cubicBezTo>
                    <a:pt x="0" y="7213"/>
                    <a:pt x="32" y="7230"/>
                    <a:pt x="58" y="7230"/>
                  </a:cubicBezTo>
                  <a:cubicBezTo>
                    <a:pt x="76" y="7230"/>
                    <a:pt x="91" y="7223"/>
                    <a:pt x="91" y="7204"/>
                  </a:cubicBezTo>
                  <a:cubicBezTo>
                    <a:pt x="329" y="5918"/>
                    <a:pt x="1020" y="4846"/>
                    <a:pt x="1401" y="3632"/>
                  </a:cubicBezTo>
                  <a:cubicBezTo>
                    <a:pt x="1782" y="2429"/>
                    <a:pt x="1817" y="1155"/>
                    <a:pt x="2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01" name="Google Shape;20901;p29"/>
            <p:cNvSpPr/>
            <p:nvPr/>
          </p:nvSpPr>
          <p:spPr>
            <a:xfrm>
              <a:off x="2161375" y="2741125"/>
              <a:ext cx="57875" cy="130825"/>
            </a:xfrm>
            <a:custGeom>
              <a:avLst/>
              <a:gdLst/>
              <a:ahLst/>
              <a:cxnLst/>
              <a:rect l="l" t="t" r="r" b="b"/>
              <a:pathLst>
                <a:path w="2315" h="5233" extrusionOk="0">
                  <a:moveTo>
                    <a:pt x="2290" y="0"/>
                  </a:moveTo>
                  <a:cubicBezTo>
                    <a:pt x="2284" y="0"/>
                    <a:pt x="2277" y="2"/>
                    <a:pt x="2270" y="5"/>
                  </a:cubicBezTo>
                  <a:cubicBezTo>
                    <a:pt x="1699" y="815"/>
                    <a:pt x="1711" y="1862"/>
                    <a:pt x="1199" y="2720"/>
                  </a:cubicBezTo>
                  <a:cubicBezTo>
                    <a:pt x="711" y="3565"/>
                    <a:pt x="223" y="4232"/>
                    <a:pt x="8" y="5196"/>
                  </a:cubicBezTo>
                  <a:cubicBezTo>
                    <a:pt x="1" y="5219"/>
                    <a:pt x="18" y="5232"/>
                    <a:pt x="31" y="5232"/>
                  </a:cubicBezTo>
                  <a:cubicBezTo>
                    <a:pt x="38" y="5232"/>
                    <a:pt x="44" y="5228"/>
                    <a:pt x="44" y="5220"/>
                  </a:cubicBezTo>
                  <a:cubicBezTo>
                    <a:pt x="330" y="4172"/>
                    <a:pt x="949" y="3446"/>
                    <a:pt x="1425" y="2505"/>
                  </a:cubicBezTo>
                  <a:cubicBezTo>
                    <a:pt x="1830" y="1720"/>
                    <a:pt x="1889" y="815"/>
                    <a:pt x="2306" y="17"/>
                  </a:cubicBezTo>
                  <a:cubicBezTo>
                    <a:pt x="2315" y="9"/>
                    <a:pt x="2305" y="0"/>
                    <a:pt x="22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02" name="Google Shape;20902;p29"/>
            <p:cNvSpPr/>
            <p:nvPr/>
          </p:nvSpPr>
          <p:spPr>
            <a:xfrm>
              <a:off x="2220800" y="2680400"/>
              <a:ext cx="20575" cy="54125"/>
            </a:xfrm>
            <a:custGeom>
              <a:avLst/>
              <a:gdLst/>
              <a:ahLst/>
              <a:cxnLst/>
              <a:rect l="l" t="t" r="r" b="b"/>
              <a:pathLst>
                <a:path w="823" h="2165" extrusionOk="0">
                  <a:moveTo>
                    <a:pt x="808" y="1"/>
                  </a:moveTo>
                  <a:cubicBezTo>
                    <a:pt x="805" y="1"/>
                    <a:pt x="801" y="2"/>
                    <a:pt x="798" y="5"/>
                  </a:cubicBezTo>
                  <a:cubicBezTo>
                    <a:pt x="465" y="660"/>
                    <a:pt x="179" y="1422"/>
                    <a:pt x="1" y="2136"/>
                  </a:cubicBezTo>
                  <a:cubicBezTo>
                    <a:pt x="1" y="2156"/>
                    <a:pt x="8" y="2165"/>
                    <a:pt x="16" y="2165"/>
                  </a:cubicBezTo>
                  <a:cubicBezTo>
                    <a:pt x="23" y="2165"/>
                    <a:pt x="31" y="2159"/>
                    <a:pt x="36" y="2148"/>
                  </a:cubicBezTo>
                  <a:cubicBezTo>
                    <a:pt x="179" y="1815"/>
                    <a:pt x="286" y="1434"/>
                    <a:pt x="417" y="1077"/>
                  </a:cubicBezTo>
                  <a:cubicBezTo>
                    <a:pt x="560" y="720"/>
                    <a:pt x="703" y="386"/>
                    <a:pt x="822" y="29"/>
                  </a:cubicBezTo>
                  <a:cubicBezTo>
                    <a:pt x="822" y="12"/>
                    <a:pt x="816" y="1"/>
                    <a:pt x="8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03" name="Google Shape;20903;p29"/>
            <p:cNvSpPr/>
            <p:nvPr/>
          </p:nvSpPr>
          <p:spPr>
            <a:xfrm>
              <a:off x="2233975" y="2677125"/>
              <a:ext cx="19200" cy="28975"/>
            </a:xfrm>
            <a:custGeom>
              <a:avLst/>
              <a:gdLst/>
              <a:ahLst/>
              <a:cxnLst/>
              <a:rect l="l" t="t" r="r" b="b"/>
              <a:pathLst>
                <a:path w="768" h="1159" extrusionOk="0">
                  <a:moveTo>
                    <a:pt x="757" y="0"/>
                  </a:moveTo>
                  <a:cubicBezTo>
                    <a:pt x="754" y="0"/>
                    <a:pt x="751" y="2"/>
                    <a:pt x="748" y="5"/>
                  </a:cubicBezTo>
                  <a:cubicBezTo>
                    <a:pt x="462" y="339"/>
                    <a:pt x="200" y="732"/>
                    <a:pt x="9" y="1124"/>
                  </a:cubicBezTo>
                  <a:cubicBezTo>
                    <a:pt x="1" y="1141"/>
                    <a:pt x="22" y="1158"/>
                    <a:pt x="40" y="1158"/>
                  </a:cubicBezTo>
                  <a:cubicBezTo>
                    <a:pt x="47" y="1158"/>
                    <a:pt x="53" y="1155"/>
                    <a:pt x="57" y="1148"/>
                  </a:cubicBezTo>
                  <a:cubicBezTo>
                    <a:pt x="307" y="815"/>
                    <a:pt x="581" y="410"/>
                    <a:pt x="759" y="17"/>
                  </a:cubicBezTo>
                  <a:cubicBezTo>
                    <a:pt x="768" y="9"/>
                    <a:pt x="764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04" name="Google Shape;20904;p29"/>
            <p:cNvSpPr/>
            <p:nvPr/>
          </p:nvSpPr>
          <p:spPr>
            <a:xfrm>
              <a:off x="2240150" y="2681325"/>
              <a:ext cx="14250" cy="24775"/>
            </a:xfrm>
            <a:custGeom>
              <a:avLst/>
              <a:gdLst/>
              <a:ahLst/>
              <a:cxnLst/>
              <a:rect l="l" t="t" r="r" b="b"/>
              <a:pathLst>
                <a:path w="570" h="991" extrusionOk="0">
                  <a:moveTo>
                    <a:pt x="533" y="1"/>
                  </a:moveTo>
                  <a:cubicBezTo>
                    <a:pt x="530" y="1"/>
                    <a:pt x="527" y="2"/>
                    <a:pt x="524" y="4"/>
                  </a:cubicBezTo>
                  <a:cubicBezTo>
                    <a:pt x="286" y="254"/>
                    <a:pt x="48" y="623"/>
                    <a:pt x="0" y="968"/>
                  </a:cubicBezTo>
                  <a:cubicBezTo>
                    <a:pt x="0" y="977"/>
                    <a:pt x="17" y="990"/>
                    <a:pt x="28" y="990"/>
                  </a:cubicBezTo>
                  <a:cubicBezTo>
                    <a:pt x="33" y="990"/>
                    <a:pt x="36" y="988"/>
                    <a:pt x="36" y="980"/>
                  </a:cubicBezTo>
                  <a:cubicBezTo>
                    <a:pt x="120" y="837"/>
                    <a:pt x="167" y="683"/>
                    <a:pt x="239" y="540"/>
                  </a:cubicBezTo>
                  <a:cubicBezTo>
                    <a:pt x="334" y="361"/>
                    <a:pt x="441" y="194"/>
                    <a:pt x="560" y="28"/>
                  </a:cubicBezTo>
                  <a:cubicBezTo>
                    <a:pt x="570" y="18"/>
                    <a:pt x="548" y="1"/>
                    <a:pt x="5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05" name="Google Shape;20905;p29"/>
            <p:cNvSpPr/>
            <p:nvPr/>
          </p:nvSpPr>
          <p:spPr>
            <a:xfrm>
              <a:off x="2172750" y="2680700"/>
              <a:ext cx="83800" cy="202150"/>
            </a:xfrm>
            <a:custGeom>
              <a:avLst/>
              <a:gdLst/>
              <a:ahLst/>
              <a:cxnLst/>
              <a:rect l="l" t="t" r="r" b="b"/>
              <a:pathLst>
                <a:path w="3352" h="8086" extrusionOk="0">
                  <a:moveTo>
                    <a:pt x="3344" y="0"/>
                  </a:moveTo>
                  <a:cubicBezTo>
                    <a:pt x="3342" y="0"/>
                    <a:pt x="3339" y="6"/>
                    <a:pt x="3339" y="17"/>
                  </a:cubicBezTo>
                  <a:cubicBezTo>
                    <a:pt x="2923" y="1446"/>
                    <a:pt x="2518" y="2851"/>
                    <a:pt x="1923" y="4220"/>
                  </a:cubicBezTo>
                  <a:cubicBezTo>
                    <a:pt x="1363" y="5518"/>
                    <a:pt x="601" y="6720"/>
                    <a:pt x="18" y="8018"/>
                  </a:cubicBezTo>
                  <a:cubicBezTo>
                    <a:pt x="1" y="8052"/>
                    <a:pt x="37" y="8085"/>
                    <a:pt x="73" y="8085"/>
                  </a:cubicBezTo>
                  <a:cubicBezTo>
                    <a:pt x="88" y="8085"/>
                    <a:pt x="102" y="8080"/>
                    <a:pt x="113" y="8066"/>
                  </a:cubicBezTo>
                  <a:cubicBezTo>
                    <a:pt x="1553" y="5637"/>
                    <a:pt x="2863" y="2803"/>
                    <a:pt x="3351" y="29"/>
                  </a:cubicBezTo>
                  <a:cubicBezTo>
                    <a:pt x="3351" y="9"/>
                    <a:pt x="3348" y="0"/>
                    <a:pt x="33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06" name="Google Shape;20906;p29"/>
            <p:cNvSpPr/>
            <p:nvPr/>
          </p:nvSpPr>
          <p:spPr>
            <a:xfrm>
              <a:off x="2188650" y="2819050"/>
              <a:ext cx="41100" cy="80475"/>
            </a:xfrm>
            <a:custGeom>
              <a:avLst/>
              <a:gdLst/>
              <a:ahLst/>
              <a:cxnLst/>
              <a:rect l="l" t="t" r="r" b="b"/>
              <a:pathLst>
                <a:path w="1644" h="3219" extrusionOk="0">
                  <a:moveTo>
                    <a:pt x="1624" y="0"/>
                  </a:moveTo>
                  <a:cubicBezTo>
                    <a:pt x="1618" y="0"/>
                    <a:pt x="1612" y="3"/>
                    <a:pt x="1608" y="8"/>
                  </a:cubicBezTo>
                  <a:cubicBezTo>
                    <a:pt x="1096" y="1067"/>
                    <a:pt x="263" y="2020"/>
                    <a:pt x="1" y="3198"/>
                  </a:cubicBezTo>
                  <a:cubicBezTo>
                    <a:pt x="1" y="3212"/>
                    <a:pt x="9" y="3218"/>
                    <a:pt x="16" y="3218"/>
                  </a:cubicBezTo>
                  <a:cubicBezTo>
                    <a:pt x="20" y="3218"/>
                    <a:pt x="24" y="3215"/>
                    <a:pt x="24" y="3210"/>
                  </a:cubicBezTo>
                  <a:cubicBezTo>
                    <a:pt x="358" y="2615"/>
                    <a:pt x="584" y="1984"/>
                    <a:pt x="929" y="1401"/>
                  </a:cubicBezTo>
                  <a:cubicBezTo>
                    <a:pt x="1191" y="948"/>
                    <a:pt x="1560" y="543"/>
                    <a:pt x="1644" y="31"/>
                  </a:cubicBezTo>
                  <a:cubicBezTo>
                    <a:pt x="1644" y="9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07" name="Google Shape;20907;p29"/>
            <p:cNvSpPr/>
            <p:nvPr/>
          </p:nvSpPr>
          <p:spPr>
            <a:xfrm>
              <a:off x="2230500" y="2703350"/>
              <a:ext cx="49475" cy="111375"/>
            </a:xfrm>
            <a:custGeom>
              <a:avLst/>
              <a:gdLst/>
              <a:ahLst/>
              <a:cxnLst/>
              <a:rect l="l" t="t" r="r" b="b"/>
              <a:pathLst>
                <a:path w="1979" h="4455" extrusionOk="0">
                  <a:moveTo>
                    <a:pt x="1940" y="1"/>
                  </a:moveTo>
                  <a:cubicBezTo>
                    <a:pt x="1933" y="1"/>
                    <a:pt x="1926" y="5"/>
                    <a:pt x="1922" y="16"/>
                  </a:cubicBezTo>
                  <a:cubicBezTo>
                    <a:pt x="1565" y="635"/>
                    <a:pt x="1327" y="1302"/>
                    <a:pt x="1125" y="1980"/>
                  </a:cubicBezTo>
                  <a:cubicBezTo>
                    <a:pt x="839" y="2838"/>
                    <a:pt x="470" y="3635"/>
                    <a:pt x="17" y="4421"/>
                  </a:cubicBezTo>
                  <a:cubicBezTo>
                    <a:pt x="1" y="4438"/>
                    <a:pt x="7" y="4455"/>
                    <a:pt x="17" y="4455"/>
                  </a:cubicBezTo>
                  <a:cubicBezTo>
                    <a:pt x="21" y="4455"/>
                    <a:pt x="26" y="4452"/>
                    <a:pt x="29" y="4445"/>
                  </a:cubicBezTo>
                  <a:cubicBezTo>
                    <a:pt x="910" y="3076"/>
                    <a:pt x="1220" y="1468"/>
                    <a:pt x="1970" y="40"/>
                  </a:cubicBezTo>
                  <a:cubicBezTo>
                    <a:pt x="1978" y="23"/>
                    <a:pt x="1958" y="1"/>
                    <a:pt x="1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08" name="Google Shape;20908;p29"/>
            <p:cNvSpPr/>
            <p:nvPr/>
          </p:nvSpPr>
          <p:spPr>
            <a:xfrm>
              <a:off x="2204525" y="2747200"/>
              <a:ext cx="96075" cy="179925"/>
            </a:xfrm>
            <a:custGeom>
              <a:avLst/>
              <a:gdLst/>
              <a:ahLst/>
              <a:cxnLst/>
              <a:rect l="l" t="t" r="r" b="b"/>
              <a:pathLst>
                <a:path w="3843" h="7197" extrusionOk="0">
                  <a:moveTo>
                    <a:pt x="3819" y="0"/>
                  </a:moveTo>
                  <a:cubicBezTo>
                    <a:pt x="2318" y="2215"/>
                    <a:pt x="1009" y="4656"/>
                    <a:pt x="9" y="7144"/>
                  </a:cubicBezTo>
                  <a:cubicBezTo>
                    <a:pt x="1" y="7176"/>
                    <a:pt x="24" y="7197"/>
                    <a:pt x="48" y="7197"/>
                  </a:cubicBezTo>
                  <a:cubicBezTo>
                    <a:pt x="60" y="7197"/>
                    <a:pt x="72" y="7192"/>
                    <a:pt x="80" y="7180"/>
                  </a:cubicBezTo>
                  <a:cubicBezTo>
                    <a:pt x="1247" y="4739"/>
                    <a:pt x="2485" y="2370"/>
                    <a:pt x="3842" y="12"/>
                  </a:cubicBezTo>
                  <a:cubicBezTo>
                    <a:pt x="3842" y="12"/>
                    <a:pt x="3842" y="0"/>
                    <a:pt x="38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09" name="Google Shape;20909;p29"/>
            <p:cNvSpPr/>
            <p:nvPr/>
          </p:nvSpPr>
          <p:spPr>
            <a:xfrm>
              <a:off x="2254225" y="2744225"/>
              <a:ext cx="55300" cy="92850"/>
            </a:xfrm>
            <a:custGeom>
              <a:avLst/>
              <a:gdLst/>
              <a:ahLst/>
              <a:cxnLst/>
              <a:rect l="l" t="t" r="r" b="b"/>
              <a:pathLst>
                <a:path w="2212" h="3714" extrusionOk="0">
                  <a:moveTo>
                    <a:pt x="2212" y="0"/>
                  </a:moveTo>
                  <a:lnTo>
                    <a:pt x="2212" y="0"/>
                  </a:lnTo>
                  <a:cubicBezTo>
                    <a:pt x="1271" y="1131"/>
                    <a:pt x="866" y="2512"/>
                    <a:pt x="9" y="3691"/>
                  </a:cubicBezTo>
                  <a:cubicBezTo>
                    <a:pt x="1" y="3699"/>
                    <a:pt x="10" y="3713"/>
                    <a:pt x="16" y="3713"/>
                  </a:cubicBezTo>
                  <a:cubicBezTo>
                    <a:pt x="19" y="3713"/>
                    <a:pt x="21" y="3710"/>
                    <a:pt x="21" y="3703"/>
                  </a:cubicBezTo>
                  <a:cubicBezTo>
                    <a:pt x="438" y="3239"/>
                    <a:pt x="676" y="2691"/>
                    <a:pt x="950" y="2131"/>
                  </a:cubicBezTo>
                  <a:cubicBezTo>
                    <a:pt x="1307" y="1369"/>
                    <a:pt x="1723" y="691"/>
                    <a:pt x="22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10" name="Google Shape;20910;p29"/>
            <p:cNvSpPr/>
            <p:nvPr/>
          </p:nvSpPr>
          <p:spPr>
            <a:xfrm>
              <a:off x="2216575" y="2776575"/>
              <a:ext cx="111350" cy="187875"/>
            </a:xfrm>
            <a:custGeom>
              <a:avLst/>
              <a:gdLst/>
              <a:ahLst/>
              <a:cxnLst/>
              <a:rect l="l" t="t" r="r" b="b"/>
              <a:pathLst>
                <a:path w="4454" h="7515" extrusionOk="0">
                  <a:moveTo>
                    <a:pt x="4428" y="1"/>
                  </a:moveTo>
                  <a:cubicBezTo>
                    <a:pt x="4425" y="1"/>
                    <a:pt x="4422" y="2"/>
                    <a:pt x="4420" y="4"/>
                  </a:cubicBezTo>
                  <a:cubicBezTo>
                    <a:pt x="3908" y="552"/>
                    <a:pt x="3682" y="1266"/>
                    <a:pt x="3265" y="1873"/>
                  </a:cubicBezTo>
                  <a:cubicBezTo>
                    <a:pt x="2872" y="2457"/>
                    <a:pt x="2372" y="2957"/>
                    <a:pt x="2015" y="3552"/>
                  </a:cubicBezTo>
                  <a:cubicBezTo>
                    <a:pt x="1265" y="4826"/>
                    <a:pt x="860" y="6231"/>
                    <a:pt x="27" y="7457"/>
                  </a:cubicBezTo>
                  <a:cubicBezTo>
                    <a:pt x="1" y="7492"/>
                    <a:pt x="19" y="7514"/>
                    <a:pt x="35" y="7514"/>
                  </a:cubicBezTo>
                  <a:cubicBezTo>
                    <a:pt x="42" y="7514"/>
                    <a:pt x="47" y="7511"/>
                    <a:pt x="50" y="7505"/>
                  </a:cubicBezTo>
                  <a:cubicBezTo>
                    <a:pt x="979" y="6421"/>
                    <a:pt x="1336" y="5005"/>
                    <a:pt x="2015" y="3766"/>
                  </a:cubicBezTo>
                  <a:cubicBezTo>
                    <a:pt x="2396" y="3100"/>
                    <a:pt x="2896" y="2540"/>
                    <a:pt x="3313" y="1921"/>
                  </a:cubicBezTo>
                  <a:cubicBezTo>
                    <a:pt x="3730" y="1314"/>
                    <a:pt x="3980" y="611"/>
                    <a:pt x="4444" y="28"/>
                  </a:cubicBezTo>
                  <a:cubicBezTo>
                    <a:pt x="4454" y="18"/>
                    <a:pt x="4440" y="1"/>
                    <a:pt x="4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11" name="Google Shape;20911;p29"/>
            <p:cNvSpPr/>
            <p:nvPr/>
          </p:nvSpPr>
          <p:spPr>
            <a:xfrm>
              <a:off x="2231225" y="2908100"/>
              <a:ext cx="43100" cy="75575"/>
            </a:xfrm>
            <a:custGeom>
              <a:avLst/>
              <a:gdLst/>
              <a:ahLst/>
              <a:cxnLst/>
              <a:rect l="l" t="t" r="r" b="b"/>
              <a:pathLst>
                <a:path w="1724" h="3023" extrusionOk="0">
                  <a:moveTo>
                    <a:pt x="1707" y="1"/>
                  </a:moveTo>
                  <a:cubicBezTo>
                    <a:pt x="1705" y="1"/>
                    <a:pt x="1703" y="2"/>
                    <a:pt x="1703" y="6"/>
                  </a:cubicBezTo>
                  <a:cubicBezTo>
                    <a:pt x="1310" y="387"/>
                    <a:pt x="1119" y="887"/>
                    <a:pt x="905" y="1363"/>
                  </a:cubicBezTo>
                  <a:cubicBezTo>
                    <a:pt x="774" y="1696"/>
                    <a:pt x="631" y="2018"/>
                    <a:pt x="417" y="2303"/>
                  </a:cubicBezTo>
                  <a:cubicBezTo>
                    <a:pt x="238" y="2542"/>
                    <a:pt x="60" y="2708"/>
                    <a:pt x="0" y="3006"/>
                  </a:cubicBezTo>
                  <a:cubicBezTo>
                    <a:pt x="0" y="3014"/>
                    <a:pt x="6" y="3023"/>
                    <a:pt x="10" y="3023"/>
                  </a:cubicBezTo>
                  <a:cubicBezTo>
                    <a:pt x="11" y="3023"/>
                    <a:pt x="12" y="3021"/>
                    <a:pt x="12" y="3018"/>
                  </a:cubicBezTo>
                  <a:cubicBezTo>
                    <a:pt x="215" y="2506"/>
                    <a:pt x="655" y="2137"/>
                    <a:pt x="893" y="1637"/>
                  </a:cubicBezTo>
                  <a:cubicBezTo>
                    <a:pt x="1167" y="1077"/>
                    <a:pt x="1358" y="529"/>
                    <a:pt x="1715" y="29"/>
                  </a:cubicBezTo>
                  <a:cubicBezTo>
                    <a:pt x="1723" y="12"/>
                    <a:pt x="1713" y="1"/>
                    <a:pt x="1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12" name="Google Shape;20912;p29"/>
            <p:cNvSpPr/>
            <p:nvPr/>
          </p:nvSpPr>
          <p:spPr>
            <a:xfrm>
              <a:off x="2274975" y="2794750"/>
              <a:ext cx="67050" cy="109925"/>
            </a:xfrm>
            <a:custGeom>
              <a:avLst/>
              <a:gdLst/>
              <a:ahLst/>
              <a:cxnLst/>
              <a:rect l="l" t="t" r="r" b="b"/>
              <a:pathLst>
                <a:path w="2682" h="4397" extrusionOk="0">
                  <a:moveTo>
                    <a:pt x="2625" y="1"/>
                  </a:moveTo>
                  <a:cubicBezTo>
                    <a:pt x="2612" y="1"/>
                    <a:pt x="2598" y="5"/>
                    <a:pt x="2584" y="15"/>
                  </a:cubicBezTo>
                  <a:cubicBezTo>
                    <a:pt x="2084" y="670"/>
                    <a:pt x="1763" y="1432"/>
                    <a:pt x="1358" y="2158"/>
                  </a:cubicBezTo>
                  <a:cubicBezTo>
                    <a:pt x="965" y="2932"/>
                    <a:pt x="477" y="3670"/>
                    <a:pt x="0" y="4397"/>
                  </a:cubicBezTo>
                  <a:cubicBezTo>
                    <a:pt x="1036" y="3039"/>
                    <a:pt x="1691" y="1468"/>
                    <a:pt x="2656" y="63"/>
                  </a:cubicBezTo>
                  <a:cubicBezTo>
                    <a:pt x="2681" y="29"/>
                    <a:pt x="2658" y="1"/>
                    <a:pt x="26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13" name="Google Shape;20913;p29"/>
            <p:cNvSpPr/>
            <p:nvPr/>
          </p:nvSpPr>
          <p:spPr>
            <a:xfrm>
              <a:off x="2243425" y="2924925"/>
              <a:ext cx="50225" cy="98850"/>
            </a:xfrm>
            <a:custGeom>
              <a:avLst/>
              <a:gdLst/>
              <a:ahLst/>
              <a:cxnLst/>
              <a:rect l="l" t="t" r="r" b="b"/>
              <a:pathLst>
                <a:path w="2009" h="3954" extrusionOk="0">
                  <a:moveTo>
                    <a:pt x="1986" y="1"/>
                  </a:moveTo>
                  <a:cubicBezTo>
                    <a:pt x="1980" y="1"/>
                    <a:pt x="1972" y="4"/>
                    <a:pt x="1965" y="11"/>
                  </a:cubicBezTo>
                  <a:cubicBezTo>
                    <a:pt x="1524" y="726"/>
                    <a:pt x="1108" y="1476"/>
                    <a:pt x="703" y="2226"/>
                  </a:cubicBezTo>
                  <a:cubicBezTo>
                    <a:pt x="405" y="2773"/>
                    <a:pt x="84" y="3321"/>
                    <a:pt x="0" y="3940"/>
                  </a:cubicBezTo>
                  <a:cubicBezTo>
                    <a:pt x="14" y="3947"/>
                    <a:pt x="36" y="3954"/>
                    <a:pt x="52" y="3954"/>
                  </a:cubicBezTo>
                  <a:cubicBezTo>
                    <a:pt x="63" y="3954"/>
                    <a:pt x="72" y="3950"/>
                    <a:pt x="72" y="3940"/>
                  </a:cubicBezTo>
                  <a:cubicBezTo>
                    <a:pt x="215" y="3119"/>
                    <a:pt x="715" y="2428"/>
                    <a:pt x="1108" y="1714"/>
                  </a:cubicBezTo>
                  <a:cubicBezTo>
                    <a:pt x="1417" y="1154"/>
                    <a:pt x="1715" y="583"/>
                    <a:pt x="2001" y="23"/>
                  </a:cubicBezTo>
                  <a:cubicBezTo>
                    <a:pt x="2009" y="15"/>
                    <a:pt x="2000" y="1"/>
                    <a:pt x="19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14" name="Google Shape;20914;p29"/>
            <p:cNvSpPr/>
            <p:nvPr/>
          </p:nvSpPr>
          <p:spPr>
            <a:xfrm>
              <a:off x="2298300" y="2815850"/>
              <a:ext cx="56400" cy="102650"/>
            </a:xfrm>
            <a:custGeom>
              <a:avLst/>
              <a:gdLst/>
              <a:ahLst/>
              <a:cxnLst/>
              <a:rect l="l" t="t" r="r" b="b"/>
              <a:pathLst>
                <a:path w="2256" h="4106" extrusionOk="0">
                  <a:moveTo>
                    <a:pt x="2223" y="0"/>
                  </a:moveTo>
                  <a:cubicBezTo>
                    <a:pt x="2216" y="0"/>
                    <a:pt x="2208" y="2"/>
                    <a:pt x="2199" y="5"/>
                  </a:cubicBezTo>
                  <a:cubicBezTo>
                    <a:pt x="1246" y="1171"/>
                    <a:pt x="603" y="2743"/>
                    <a:pt x="8" y="4100"/>
                  </a:cubicBezTo>
                  <a:cubicBezTo>
                    <a:pt x="758" y="2755"/>
                    <a:pt x="1258" y="1231"/>
                    <a:pt x="2246" y="40"/>
                  </a:cubicBezTo>
                  <a:cubicBezTo>
                    <a:pt x="2255" y="14"/>
                    <a:pt x="2244" y="0"/>
                    <a:pt x="2223" y="0"/>
                  </a:cubicBezTo>
                  <a:close/>
                  <a:moveTo>
                    <a:pt x="8" y="4100"/>
                  </a:moveTo>
                  <a:cubicBezTo>
                    <a:pt x="0" y="4100"/>
                    <a:pt x="3" y="4106"/>
                    <a:pt x="5" y="4106"/>
                  </a:cubicBezTo>
                  <a:cubicBezTo>
                    <a:pt x="7" y="4106"/>
                    <a:pt x="8" y="4104"/>
                    <a:pt x="8" y="41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15" name="Google Shape;20915;p29"/>
            <p:cNvSpPr/>
            <p:nvPr/>
          </p:nvSpPr>
          <p:spPr>
            <a:xfrm>
              <a:off x="2250275" y="3011425"/>
              <a:ext cx="21875" cy="40600"/>
            </a:xfrm>
            <a:custGeom>
              <a:avLst/>
              <a:gdLst/>
              <a:ahLst/>
              <a:cxnLst/>
              <a:rect l="l" t="t" r="r" b="b"/>
              <a:pathLst>
                <a:path w="875" h="1624" extrusionOk="0">
                  <a:moveTo>
                    <a:pt x="831" y="1"/>
                  </a:moveTo>
                  <a:cubicBezTo>
                    <a:pt x="821" y="1"/>
                    <a:pt x="809" y="5"/>
                    <a:pt x="798" y="16"/>
                  </a:cubicBezTo>
                  <a:cubicBezTo>
                    <a:pt x="441" y="456"/>
                    <a:pt x="215" y="1087"/>
                    <a:pt x="0" y="1623"/>
                  </a:cubicBezTo>
                  <a:cubicBezTo>
                    <a:pt x="310" y="1147"/>
                    <a:pt x="703" y="599"/>
                    <a:pt x="858" y="40"/>
                  </a:cubicBezTo>
                  <a:cubicBezTo>
                    <a:pt x="874" y="23"/>
                    <a:pt x="856" y="1"/>
                    <a:pt x="8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16" name="Google Shape;20916;p29"/>
            <p:cNvSpPr/>
            <p:nvPr/>
          </p:nvSpPr>
          <p:spPr>
            <a:xfrm>
              <a:off x="2278850" y="2851725"/>
              <a:ext cx="90425" cy="154500"/>
            </a:xfrm>
            <a:custGeom>
              <a:avLst/>
              <a:gdLst/>
              <a:ahLst/>
              <a:cxnLst/>
              <a:rect l="l" t="t" r="r" b="b"/>
              <a:pathLst>
                <a:path w="3617" h="6180" extrusionOk="0">
                  <a:moveTo>
                    <a:pt x="3576" y="1"/>
                  </a:moveTo>
                  <a:cubicBezTo>
                    <a:pt x="3570" y="1"/>
                    <a:pt x="3564" y="4"/>
                    <a:pt x="3560" y="10"/>
                  </a:cubicBezTo>
                  <a:cubicBezTo>
                    <a:pt x="2179" y="1891"/>
                    <a:pt x="881" y="3987"/>
                    <a:pt x="0" y="6166"/>
                  </a:cubicBezTo>
                  <a:cubicBezTo>
                    <a:pt x="0" y="6173"/>
                    <a:pt x="12" y="6180"/>
                    <a:pt x="22" y="6180"/>
                  </a:cubicBezTo>
                  <a:cubicBezTo>
                    <a:pt x="30" y="6180"/>
                    <a:pt x="36" y="6176"/>
                    <a:pt x="36" y="6166"/>
                  </a:cubicBezTo>
                  <a:cubicBezTo>
                    <a:pt x="1060" y="3999"/>
                    <a:pt x="2358" y="2082"/>
                    <a:pt x="3608" y="46"/>
                  </a:cubicBezTo>
                  <a:cubicBezTo>
                    <a:pt x="3616" y="20"/>
                    <a:pt x="3594" y="1"/>
                    <a:pt x="35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17" name="Google Shape;20917;p29"/>
            <p:cNvSpPr/>
            <p:nvPr/>
          </p:nvSpPr>
          <p:spPr>
            <a:xfrm>
              <a:off x="2265225" y="3031650"/>
              <a:ext cx="22500" cy="42800"/>
            </a:xfrm>
            <a:custGeom>
              <a:avLst/>
              <a:gdLst/>
              <a:ahLst/>
              <a:cxnLst/>
              <a:rect l="l" t="t" r="r" b="b"/>
              <a:pathLst>
                <a:path w="900" h="1712" extrusionOk="0">
                  <a:moveTo>
                    <a:pt x="847" y="0"/>
                  </a:moveTo>
                  <a:cubicBezTo>
                    <a:pt x="840" y="0"/>
                    <a:pt x="834" y="2"/>
                    <a:pt x="831" y="5"/>
                  </a:cubicBezTo>
                  <a:cubicBezTo>
                    <a:pt x="664" y="243"/>
                    <a:pt x="569" y="528"/>
                    <a:pt x="450" y="790"/>
                  </a:cubicBezTo>
                  <a:cubicBezTo>
                    <a:pt x="295" y="1088"/>
                    <a:pt x="129" y="1374"/>
                    <a:pt x="9" y="1671"/>
                  </a:cubicBezTo>
                  <a:cubicBezTo>
                    <a:pt x="1" y="1698"/>
                    <a:pt x="25" y="1712"/>
                    <a:pt x="43" y="1712"/>
                  </a:cubicBezTo>
                  <a:cubicBezTo>
                    <a:pt x="49" y="1712"/>
                    <a:pt x="54" y="1710"/>
                    <a:pt x="57" y="1707"/>
                  </a:cubicBezTo>
                  <a:cubicBezTo>
                    <a:pt x="236" y="1457"/>
                    <a:pt x="390" y="1171"/>
                    <a:pt x="521" y="886"/>
                  </a:cubicBezTo>
                  <a:cubicBezTo>
                    <a:pt x="652" y="624"/>
                    <a:pt x="831" y="338"/>
                    <a:pt x="891" y="40"/>
                  </a:cubicBezTo>
                  <a:cubicBezTo>
                    <a:pt x="899" y="14"/>
                    <a:pt x="868" y="0"/>
                    <a:pt x="8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18" name="Google Shape;20918;p29"/>
            <p:cNvSpPr/>
            <p:nvPr/>
          </p:nvSpPr>
          <p:spPr>
            <a:xfrm>
              <a:off x="2292825" y="2880825"/>
              <a:ext cx="87900" cy="145300"/>
            </a:xfrm>
            <a:custGeom>
              <a:avLst/>
              <a:gdLst/>
              <a:ahLst/>
              <a:cxnLst/>
              <a:rect l="l" t="t" r="r" b="b"/>
              <a:pathLst>
                <a:path w="3516" h="5812" extrusionOk="0">
                  <a:moveTo>
                    <a:pt x="3489" y="0"/>
                  </a:moveTo>
                  <a:cubicBezTo>
                    <a:pt x="3480" y="0"/>
                    <a:pt x="3470" y="4"/>
                    <a:pt x="3466" y="13"/>
                  </a:cubicBezTo>
                  <a:cubicBezTo>
                    <a:pt x="2382" y="1930"/>
                    <a:pt x="727" y="3728"/>
                    <a:pt x="1" y="5811"/>
                  </a:cubicBezTo>
                  <a:lnTo>
                    <a:pt x="13" y="5811"/>
                  </a:lnTo>
                  <a:cubicBezTo>
                    <a:pt x="1049" y="3847"/>
                    <a:pt x="2692" y="2097"/>
                    <a:pt x="3501" y="25"/>
                  </a:cubicBezTo>
                  <a:cubicBezTo>
                    <a:pt x="3516" y="10"/>
                    <a:pt x="3503" y="0"/>
                    <a:pt x="3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19" name="Google Shape;20919;p29"/>
            <p:cNvSpPr/>
            <p:nvPr/>
          </p:nvSpPr>
          <p:spPr>
            <a:xfrm>
              <a:off x="2368300" y="2888250"/>
              <a:ext cx="15950" cy="28450"/>
            </a:xfrm>
            <a:custGeom>
              <a:avLst/>
              <a:gdLst/>
              <a:ahLst/>
              <a:cxnLst/>
              <a:rect l="l" t="t" r="r" b="b"/>
              <a:pathLst>
                <a:path w="638" h="1138" extrusionOk="0">
                  <a:moveTo>
                    <a:pt x="605" y="1"/>
                  </a:moveTo>
                  <a:cubicBezTo>
                    <a:pt x="596" y="1"/>
                    <a:pt x="589" y="5"/>
                    <a:pt x="589" y="14"/>
                  </a:cubicBezTo>
                  <a:cubicBezTo>
                    <a:pt x="482" y="216"/>
                    <a:pt x="399" y="430"/>
                    <a:pt x="292" y="621"/>
                  </a:cubicBezTo>
                  <a:cubicBezTo>
                    <a:pt x="208" y="788"/>
                    <a:pt x="101" y="942"/>
                    <a:pt x="18" y="1109"/>
                  </a:cubicBezTo>
                  <a:cubicBezTo>
                    <a:pt x="1" y="1127"/>
                    <a:pt x="15" y="1138"/>
                    <a:pt x="29" y="1138"/>
                  </a:cubicBezTo>
                  <a:cubicBezTo>
                    <a:pt x="34" y="1138"/>
                    <a:pt x="39" y="1136"/>
                    <a:pt x="42" y="1133"/>
                  </a:cubicBezTo>
                  <a:cubicBezTo>
                    <a:pt x="316" y="835"/>
                    <a:pt x="506" y="383"/>
                    <a:pt x="637" y="26"/>
                  </a:cubicBezTo>
                  <a:cubicBezTo>
                    <a:pt x="637" y="11"/>
                    <a:pt x="619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20" name="Google Shape;20920;p29"/>
            <p:cNvSpPr/>
            <p:nvPr/>
          </p:nvSpPr>
          <p:spPr>
            <a:xfrm>
              <a:off x="2374100" y="2891250"/>
              <a:ext cx="13700" cy="22775"/>
            </a:xfrm>
            <a:custGeom>
              <a:avLst/>
              <a:gdLst/>
              <a:ahLst/>
              <a:cxnLst/>
              <a:rect l="l" t="t" r="r" b="b"/>
              <a:pathLst>
                <a:path w="548" h="911" extrusionOk="0">
                  <a:moveTo>
                    <a:pt x="524" y="1"/>
                  </a:moveTo>
                  <a:cubicBezTo>
                    <a:pt x="322" y="251"/>
                    <a:pt x="96" y="584"/>
                    <a:pt x="0" y="894"/>
                  </a:cubicBezTo>
                  <a:cubicBezTo>
                    <a:pt x="0" y="902"/>
                    <a:pt x="12" y="911"/>
                    <a:pt x="23" y="911"/>
                  </a:cubicBezTo>
                  <a:cubicBezTo>
                    <a:pt x="28" y="911"/>
                    <a:pt x="32" y="909"/>
                    <a:pt x="36" y="906"/>
                  </a:cubicBezTo>
                  <a:cubicBezTo>
                    <a:pt x="143" y="775"/>
                    <a:pt x="203" y="608"/>
                    <a:pt x="286" y="465"/>
                  </a:cubicBezTo>
                  <a:cubicBezTo>
                    <a:pt x="381" y="310"/>
                    <a:pt x="465" y="168"/>
                    <a:pt x="536" y="13"/>
                  </a:cubicBezTo>
                  <a:cubicBezTo>
                    <a:pt x="548" y="1"/>
                    <a:pt x="536" y="1"/>
                    <a:pt x="5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21" name="Google Shape;20921;p29"/>
            <p:cNvSpPr/>
            <p:nvPr/>
          </p:nvSpPr>
          <p:spPr>
            <a:xfrm>
              <a:off x="2373800" y="2902275"/>
              <a:ext cx="11325" cy="18900"/>
            </a:xfrm>
            <a:custGeom>
              <a:avLst/>
              <a:gdLst/>
              <a:ahLst/>
              <a:cxnLst/>
              <a:rect l="l" t="t" r="r" b="b"/>
              <a:pathLst>
                <a:path w="453" h="756" extrusionOk="0">
                  <a:moveTo>
                    <a:pt x="453" y="0"/>
                  </a:moveTo>
                  <a:lnTo>
                    <a:pt x="453" y="0"/>
                  </a:lnTo>
                  <a:cubicBezTo>
                    <a:pt x="262" y="215"/>
                    <a:pt x="96" y="465"/>
                    <a:pt x="0" y="739"/>
                  </a:cubicBezTo>
                  <a:cubicBezTo>
                    <a:pt x="0" y="747"/>
                    <a:pt x="6" y="755"/>
                    <a:pt x="18" y="755"/>
                  </a:cubicBezTo>
                  <a:cubicBezTo>
                    <a:pt x="23" y="755"/>
                    <a:pt x="29" y="754"/>
                    <a:pt x="36" y="750"/>
                  </a:cubicBezTo>
                  <a:cubicBezTo>
                    <a:pt x="179" y="512"/>
                    <a:pt x="298" y="262"/>
                    <a:pt x="4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22" name="Google Shape;20922;p29"/>
            <p:cNvSpPr/>
            <p:nvPr/>
          </p:nvSpPr>
          <p:spPr>
            <a:xfrm>
              <a:off x="2375275" y="2908125"/>
              <a:ext cx="11950" cy="21225"/>
            </a:xfrm>
            <a:custGeom>
              <a:avLst/>
              <a:gdLst/>
              <a:ahLst/>
              <a:cxnLst/>
              <a:rect l="l" t="t" r="r" b="b"/>
              <a:pathLst>
                <a:path w="478" h="849" extrusionOk="0">
                  <a:moveTo>
                    <a:pt x="462" y="0"/>
                  </a:moveTo>
                  <a:cubicBezTo>
                    <a:pt x="459" y="0"/>
                    <a:pt x="456" y="2"/>
                    <a:pt x="453" y="5"/>
                  </a:cubicBezTo>
                  <a:cubicBezTo>
                    <a:pt x="287" y="266"/>
                    <a:pt x="96" y="528"/>
                    <a:pt x="1" y="826"/>
                  </a:cubicBezTo>
                  <a:cubicBezTo>
                    <a:pt x="1" y="834"/>
                    <a:pt x="7" y="848"/>
                    <a:pt x="18" y="848"/>
                  </a:cubicBezTo>
                  <a:cubicBezTo>
                    <a:pt x="23" y="848"/>
                    <a:pt x="29" y="845"/>
                    <a:pt x="37" y="838"/>
                  </a:cubicBezTo>
                  <a:cubicBezTo>
                    <a:pt x="191" y="588"/>
                    <a:pt x="334" y="290"/>
                    <a:pt x="477" y="40"/>
                  </a:cubicBezTo>
                  <a:cubicBezTo>
                    <a:pt x="477" y="13"/>
                    <a:pt x="470" y="0"/>
                    <a:pt x="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23" name="Google Shape;20923;p29"/>
            <p:cNvSpPr/>
            <p:nvPr/>
          </p:nvSpPr>
          <p:spPr>
            <a:xfrm>
              <a:off x="2274725" y="2923250"/>
              <a:ext cx="115625" cy="168575"/>
            </a:xfrm>
            <a:custGeom>
              <a:avLst/>
              <a:gdLst/>
              <a:ahLst/>
              <a:cxnLst/>
              <a:rect l="l" t="t" r="r" b="b"/>
              <a:pathLst>
                <a:path w="4625" h="6743" extrusionOk="0">
                  <a:moveTo>
                    <a:pt x="4623" y="1"/>
                  </a:moveTo>
                  <a:cubicBezTo>
                    <a:pt x="4621" y="1"/>
                    <a:pt x="4618" y="7"/>
                    <a:pt x="4618" y="19"/>
                  </a:cubicBezTo>
                  <a:cubicBezTo>
                    <a:pt x="4624" y="7"/>
                    <a:pt x="4624" y="1"/>
                    <a:pt x="4623" y="1"/>
                  </a:cubicBezTo>
                  <a:close/>
                  <a:moveTo>
                    <a:pt x="4618" y="19"/>
                  </a:moveTo>
                  <a:lnTo>
                    <a:pt x="4618" y="19"/>
                  </a:lnTo>
                  <a:cubicBezTo>
                    <a:pt x="4059" y="1221"/>
                    <a:pt x="3201" y="2245"/>
                    <a:pt x="2332" y="3245"/>
                  </a:cubicBezTo>
                  <a:cubicBezTo>
                    <a:pt x="1439" y="4281"/>
                    <a:pt x="725" y="5400"/>
                    <a:pt x="34" y="6603"/>
                  </a:cubicBezTo>
                  <a:cubicBezTo>
                    <a:pt x="1" y="6670"/>
                    <a:pt x="62" y="6743"/>
                    <a:pt x="113" y="6743"/>
                  </a:cubicBezTo>
                  <a:cubicBezTo>
                    <a:pt x="135" y="6743"/>
                    <a:pt x="155" y="6730"/>
                    <a:pt x="165" y="6698"/>
                  </a:cubicBezTo>
                  <a:cubicBezTo>
                    <a:pt x="880" y="5412"/>
                    <a:pt x="1630" y="4138"/>
                    <a:pt x="2582" y="3019"/>
                  </a:cubicBezTo>
                  <a:cubicBezTo>
                    <a:pt x="3380" y="2078"/>
                    <a:pt x="4190" y="1185"/>
                    <a:pt x="4618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24" name="Google Shape;20924;p29"/>
            <p:cNvSpPr/>
            <p:nvPr/>
          </p:nvSpPr>
          <p:spPr>
            <a:xfrm>
              <a:off x="2284275" y="2974700"/>
              <a:ext cx="106850" cy="131700"/>
            </a:xfrm>
            <a:custGeom>
              <a:avLst/>
              <a:gdLst/>
              <a:ahLst/>
              <a:cxnLst/>
              <a:rect l="l" t="t" r="r" b="b"/>
              <a:pathLst>
                <a:path w="4274" h="5268" extrusionOk="0">
                  <a:moveTo>
                    <a:pt x="4199" y="1"/>
                  </a:moveTo>
                  <a:cubicBezTo>
                    <a:pt x="4185" y="1"/>
                    <a:pt x="4172" y="6"/>
                    <a:pt x="4165" y="20"/>
                  </a:cubicBezTo>
                  <a:cubicBezTo>
                    <a:pt x="3569" y="1116"/>
                    <a:pt x="2676" y="1890"/>
                    <a:pt x="1843" y="2795"/>
                  </a:cubicBezTo>
                  <a:cubicBezTo>
                    <a:pt x="1152" y="3557"/>
                    <a:pt x="652" y="4450"/>
                    <a:pt x="9" y="5235"/>
                  </a:cubicBezTo>
                  <a:cubicBezTo>
                    <a:pt x="0" y="5244"/>
                    <a:pt x="26" y="5267"/>
                    <a:pt x="44" y="5267"/>
                  </a:cubicBezTo>
                  <a:cubicBezTo>
                    <a:pt x="49" y="5267"/>
                    <a:pt x="54" y="5265"/>
                    <a:pt x="57" y="5259"/>
                  </a:cubicBezTo>
                  <a:cubicBezTo>
                    <a:pt x="914" y="4366"/>
                    <a:pt x="1462" y="3247"/>
                    <a:pt x="2355" y="2354"/>
                  </a:cubicBezTo>
                  <a:cubicBezTo>
                    <a:pt x="3069" y="1652"/>
                    <a:pt x="3819" y="985"/>
                    <a:pt x="4248" y="68"/>
                  </a:cubicBezTo>
                  <a:cubicBezTo>
                    <a:pt x="4273" y="34"/>
                    <a:pt x="4233" y="1"/>
                    <a:pt x="41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25" name="Google Shape;20925;p29"/>
            <p:cNvSpPr/>
            <p:nvPr/>
          </p:nvSpPr>
          <p:spPr>
            <a:xfrm>
              <a:off x="2289250" y="3030325"/>
              <a:ext cx="74375" cy="87475"/>
            </a:xfrm>
            <a:custGeom>
              <a:avLst/>
              <a:gdLst/>
              <a:ahLst/>
              <a:cxnLst/>
              <a:rect l="l" t="t" r="r" b="b"/>
              <a:pathLst>
                <a:path w="2975" h="3499" extrusionOk="0">
                  <a:moveTo>
                    <a:pt x="2930" y="0"/>
                  </a:moveTo>
                  <a:cubicBezTo>
                    <a:pt x="2921" y="0"/>
                    <a:pt x="2913" y="3"/>
                    <a:pt x="2906" y="10"/>
                  </a:cubicBezTo>
                  <a:cubicBezTo>
                    <a:pt x="2454" y="546"/>
                    <a:pt x="1894" y="903"/>
                    <a:pt x="1489" y="1498"/>
                  </a:cubicBezTo>
                  <a:cubicBezTo>
                    <a:pt x="1037" y="2177"/>
                    <a:pt x="406" y="2784"/>
                    <a:pt x="1" y="3498"/>
                  </a:cubicBezTo>
                  <a:cubicBezTo>
                    <a:pt x="668" y="3082"/>
                    <a:pt x="1156" y="2344"/>
                    <a:pt x="1585" y="1701"/>
                  </a:cubicBezTo>
                  <a:cubicBezTo>
                    <a:pt x="1989" y="1105"/>
                    <a:pt x="2680" y="701"/>
                    <a:pt x="2966" y="46"/>
                  </a:cubicBezTo>
                  <a:cubicBezTo>
                    <a:pt x="2974" y="20"/>
                    <a:pt x="2952" y="0"/>
                    <a:pt x="29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26" name="Google Shape;20926;p29"/>
            <p:cNvSpPr/>
            <p:nvPr/>
          </p:nvSpPr>
          <p:spPr>
            <a:xfrm>
              <a:off x="2280225" y="2961500"/>
              <a:ext cx="114425" cy="140075"/>
            </a:xfrm>
            <a:custGeom>
              <a:avLst/>
              <a:gdLst/>
              <a:ahLst/>
              <a:cxnLst/>
              <a:rect l="l" t="t" r="r" b="b"/>
              <a:pathLst>
                <a:path w="4577" h="5603" extrusionOk="0">
                  <a:moveTo>
                    <a:pt x="4577" y="1"/>
                  </a:moveTo>
                  <a:lnTo>
                    <a:pt x="4577" y="1"/>
                  </a:lnTo>
                  <a:cubicBezTo>
                    <a:pt x="3839" y="1120"/>
                    <a:pt x="3065" y="2025"/>
                    <a:pt x="2076" y="2942"/>
                  </a:cubicBezTo>
                  <a:cubicBezTo>
                    <a:pt x="1279" y="3727"/>
                    <a:pt x="814" y="4728"/>
                    <a:pt x="41" y="5525"/>
                  </a:cubicBezTo>
                  <a:cubicBezTo>
                    <a:pt x="0" y="5555"/>
                    <a:pt x="36" y="5602"/>
                    <a:pt x="77" y="5602"/>
                  </a:cubicBezTo>
                  <a:cubicBezTo>
                    <a:pt x="85" y="5602"/>
                    <a:pt x="92" y="5600"/>
                    <a:pt x="100" y="5597"/>
                  </a:cubicBezTo>
                  <a:cubicBezTo>
                    <a:pt x="469" y="5228"/>
                    <a:pt x="731" y="4811"/>
                    <a:pt x="1017" y="4358"/>
                  </a:cubicBezTo>
                  <a:cubicBezTo>
                    <a:pt x="1434" y="3704"/>
                    <a:pt x="1957" y="3180"/>
                    <a:pt x="2529" y="2644"/>
                  </a:cubicBezTo>
                  <a:cubicBezTo>
                    <a:pt x="3374" y="1858"/>
                    <a:pt x="4053" y="1048"/>
                    <a:pt x="4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27" name="Google Shape;20927;p29"/>
            <p:cNvSpPr/>
            <p:nvPr/>
          </p:nvSpPr>
          <p:spPr>
            <a:xfrm>
              <a:off x="2284850" y="3071925"/>
              <a:ext cx="22000" cy="31600"/>
            </a:xfrm>
            <a:custGeom>
              <a:avLst/>
              <a:gdLst/>
              <a:ahLst/>
              <a:cxnLst/>
              <a:rect l="l" t="t" r="r" b="b"/>
              <a:pathLst>
                <a:path w="880" h="1264" extrusionOk="0">
                  <a:moveTo>
                    <a:pt x="844" y="1"/>
                  </a:moveTo>
                  <a:cubicBezTo>
                    <a:pt x="701" y="168"/>
                    <a:pt x="582" y="358"/>
                    <a:pt x="463" y="561"/>
                  </a:cubicBezTo>
                  <a:cubicBezTo>
                    <a:pt x="342" y="747"/>
                    <a:pt x="202" y="943"/>
                    <a:pt x="69" y="1121"/>
                  </a:cubicBezTo>
                  <a:lnTo>
                    <a:pt x="69" y="1121"/>
                  </a:lnTo>
                  <a:cubicBezTo>
                    <a:pt x="59" y="1132"/>
                    <a:pt x="52" y="1141"/>
                    <a:pt x="45" y="1153"/>
                  </a:cubicBezTo>
                  <a:lnTo>
                    <a:pt x="45" y="1153"/>
                  </a:lnTo>
                  <a:cubicBezTo>
                    <a:pt x="41" y="1158"/>
                    <a:pt x="38" y="1163"/>
                    <a:pt x="34" y="1168"/>
                  </a:cubicBezTo>
                  <a:cubicBezTo>
                    <a:pt x="35" y="1168"/>
                    <a:pt x="36" y="1169"/>
                    <a:pt x="38" y="1169"/>
                  </a:cubicBezTo>
                  <a:lnTo>
                    <a:pt x="38" y="1169"/>
                  </a:lnTo>
                  <a:cubicBezTo>
                    <a:pt x="37" y="1173"/>
                    <a:pt x="35" y="1176"/>
                    <a:pt x="34" y="1180"/>
                  </a:cubicBezTo>
                  <a:cubicBezTo>
                    <a:pt x="0" y="1222"/>
                    <a:pt x="38" y="1264"/>
                    <a:pt x="76" y="1264"/>
                  </a:cubicBezTo>
                  <a:cubicBezTo>
                    <a:pt x="91" y="1264"/>
                    <a:pt x="107" y="1257"/>
                    <a:pt x="117" y="1239"/>
                  </a:cubicBezTo>
                  <a:cubicBezTo>
                    <a:pt x="124" y="1230"/>
                    <a:pt x="131" y="1222"/>
                    <a:pt x="138" y="1213"/>
                  </a:cubicBezTo>
                  <a:lnTo>
                    <a:pt x="138" y="1213"/>
                  </a:lnTo>
                  <a:cubicBezTo>
                    <a:pt x="139" y="1214"/>
                    <a:pt x="140" y="1215"/>
                    <a:pt x="141" y="1215"/>
                  </a:cubicBezTo>
                  <a:lnTo>
                    <a:pt x="141" y="1208"/>
                  </a:lnTo>
                  <a:lnTo>
                    <a:pt x="141" y="1208"/>
                  </a:lnTo>
                  <a:cubicBezTo>
                    <a:pt x="411" y="858"/>
                    <a:pt x="740" y="452"/>
                    <a:pt x="868" y="13"/>
                  </a:cubicBezTo>
                  <a:cubicBezTo>
                    <a:pt x="879" y="1"/>
                    <a:pt x="868" y="1"/>
                    <a:pt x="8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28" name="Google Shape;20928;p29"/>
            <p:cNvSpPr/>
            <p:nvPr/>
          </p:nvSpPr>
          <p:spPr>
            <a:xfrm>
              <a:off x="2281050" y="3044975"/>
              <a:ext cx="44575" cy="61900"/>
            </a:xfrm>
            <a:custGeom>
              <a:avLst/>
              <a:gdLst/>
              <a:ahLst/>
              <a:cxnLst/>
              <a:rect l="l" t="t" r="r" b="b"/>
              <a:pathLst>
                <a:path w="1783" h="2476" extrusionOk="0">
                  <a:moveTo>
                    <a:pt x="1740" y="1"/>
                  </a:moveTo>
                  <a:cubicBezTo>
                    <a:pt x="1722" y="1"/>
                    <a:pt x="1703" y="10"/>
                    <a:pt x="1698" y="31"/>
                  </a:cubicBezTo>
                  <a:cubicBezTo>
                    <a:pt x="1517" y="385"/>
                    <a:pt x="1281" y="685"/>
                    <a:pt x="1042" y="992"/>
                  </a:cubicBezTo>
                  <a:lnTo>
                    <a:pt x="1042" y="992"/>
                  </a:lnTo>
                  <a:cubicBezTo>
                    <a:pt x="640" y="1360"/>
                    <a:pt x="359" y="1889"/>
                    <a:pt x="82" y="2335"/>
                  </a:cubicBezTo>
                  <a:lnTo>
                    <a:pt x="82" y="2335"/>
                  </a:lnTo>
                  <a:cubicBezTo>
                    <a:pt x="69" y="2349"/>
                    <a:pt x="56" y="2363"/>
                    <a:pt x="43" y="2377"/>
                  </a:cubicBezTo>
                  <a:cubicBezTo>
                    <a:pt x="0" y="2420"/>
                    <a:pt x="51" y="2476"/>
                    <a:pt x="100" y="2476"/>
                  </a:cubicBezTo>
                  <a:cubicBezTo>
                    <a:pt x="119" y="2476"/>
                    <a:pt x="137" y="2468"/>
                    <a:pt x="150" y="2448"/>
                  </a:cubicBezTo>
                  <a:cubicBezTo>
                    <a:pt x="153" y="2444"/>
                    <a:pt x="156" y="2440"/>
                    <a:pt x="159" y="2435"/>
                  </a:cubicBezTo>
                  <a:lnTo>
                    <a:pt x="159" y="2435"/>
                  </a:lnTo>
                  <a:cubicBezTo>
                    <a:pt x="160" y="2436"/>
                    <a:pt x="161" y="2436"/>
                    <a:pt x="162" y="2436"/>
                  </a:cubicBezTo>
                  <a:cubicBezTo>
                    <a:pt x="164" y="2432"/>
                    <a:pt x="166" y="2428"/>
                    <a:pt x="167" y="2424"/>
                  </a:cubicBezTo>
                  <a:lnTo>
                    <a:pt x="167" y="2424"/>
                  </a:lnTo>
                  <a:cubicBezTo>
                    <a:pt x="443" y="2029"/>
                    <a:pt x="685" y="1629"/>
                    <a:pt x="968" y="1253"/>
                  </a:cubicBezTo>
                  <a:lnTo>
                    <a:pt x="968" y="1253"/>
                  </a:lnTo>
                  <a:cubicBezTo>
                    <a:pt x="1038" y="1169"/>
                    <a:pt x="1108" y="1088"/>
                    <a:pt x="1174" y="1008"/>
                  </a:cubicBezTo>
                  <a:cubicBezTo>
                    <a:pt x="1225" y="944"/>
                    <a:pt x="1278" y="880"/>
                    <a:pt x="1330" y="817"/>
                  </a:cubicBezTo>
                  <a:lnTo>
                    <a:pt x="1330" y="817"/>
                  </a:lnTo>
                  <a:cubicBezTo>
                    <a:pt x="1352" y="811"/>
                    <a:pt x="1356" y="800"/>
                    <a:pt x="1351" y="791"/>
                  </a:cubicBezTo>
                  <a:lnTo>
                    <a:pt x="1351" y="791"/>
                  </a:lnTo>
                  <a:cubicBezTo>
                    <a:pt x="1534" y="566"/>
                    <a:pt x="1707" y="332"/>
                    <a:pt x="1770" y="43"/>
                  </a:cubicBezTo>
                  <a:cubicBezTo>
                    <a:pt x="1783" y="16"/>
                    <a:pt x="1763" y="1"/>
                    <a:pt x="17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29" name="Google Shape;20929;p29"/>
            <p:cNvSpPr/>
            <p:nvPr/>
          </p:nvSpPr>
          <p:spPr>
            <a:xfrm>
              <a:off x="2297950" y="3035725"/>
              <a:ext cx="39650" cy="46425"/>
            </a:xfrm>
            <a:custGeom>
              <a:avLst/>
              <a:gdLst/>
              <a:ahLst/>
              <a:cxnLst/>
              <a:rect l="l" t="t" r="r" b="b"/>
              <a:pathLst>
                <a:path w="1586" h="1857" extrusionOk="0">
                  <a:moveTo>
                    <a:pt x="1535" y="1"/>
                  </a:moveTo>
                  <a:cubicBezTo>
                    <a:pt x="1527" y="1"/>
                    <a:pt x="1518" y="3"/>
                    <a:pt x="1510" y="8"/>
                  </a:cubicBezTo>
                  <a:cubicBezTo>
                    <a:pt x="998" y="544"/>
                    <a:pt x="415" y="1187"/>
                    <a:pt x="10" y="1806"/>
                  </a:cubicBezTo>
                  <a:cubicBezTo>
                    <a:pt x="0" y="1836"/>
                    <a:pt x="15" y="1857"/>
                    <a:pt x="40" y="1857"/>
                  </a:cubicBezTo>
                  <a:cubicBezTo>
                    <a:pt x="46" y="1857"/>
                    <a:pt x="51" y="1856"/>
                    <a:pt x="58" y="1854"/>
                  </a:cubicBezTo>
                  <a:cubicBezTo>
                    <a:pt x="605" y="1366"/>
                    <a:pt x="1141" y="663"/>
                    <a:pt x="1558" y="56"/>
                  </a:cubicBezTo>
                  <a:cubicBezTo>
                    <a:pt x="1586" y="28"/>
                    <a:pt x="1563" y="1"/>
                    <a:pt x="15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30" name="Google Shape;20930;p29"/>
            <p:cNvSpPr/>
            <p:nvPr/>
          </p:nvSpPr>
          <p:spPr>
            <a:xfrm>
              <a:off x="2110075" y="2694975"/>
              <a:ext cx="15200" cy="67950"/>
            </a:xfrm>
            <a:custGeom>
              <a:avLst/>
              <a:gdLst/>
              <a:ahLst/>
              <a:cxnLst/>
              <a:rect l="l" t="t" r="r" b="b"/>
              <a:pathLst>
                <a:path w="608" h="2718" extrusionOk="0">
                  <a:moveTo>
                    <a:pt x="594" y="1"/>
                  </a:moveTo>
                  <a:cubicBezTo>
                    <a:pt x="591" y="1"/>
                    <a:pt x="587" y="2"/>
                    <a:pt x="584" y="6"/>
                  </a:cubicBezTo>
                  <a:cubicBezTo>
                    <a:pt x="131" y="827"/>
                    <a:pt x="417" y="1839"/>
                    <a:pt x="0" y="2673"/>
                  </a:cubicBezTo>
                  <a:cubicBezTo>
                    <a:pt x="0" y="2701"/>
                    <a:pt x="9" y="2717"/>
                    <a:pt x="16" y="2717"/>
                  </a:cubicBezTo>
                  <a:cubicBezTo>
                    <a:pt x="21" y="2717"/>
                    <a:pt x="24" y="2711"/>
                    <a:pt x="24" y="2696"/>
                  </a:cubicBezTo>
                  <a:cubicBezTo>
                    <a:pt x="500" y="1911"/>
                    <a:pt x="310" y="887"/>
                    <a:pt x="608" y="18"/>
                  </a:cubicBezTo>
                  <a:cubicBezTo>
                    <a:pt x="608" y="9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31" name="Google Shape;20931;p29"/>
            <p:cNvSpPr/>
            <p:nvPr/>
          </p:nvSpPr>
          <p:spPr>
            <a:xfrm>
              <a:off x="2126150" y="2674350"/>
              <a:ext cx="3000" cy="14750"/>
            </a:xfrm>
            <a:custGeom>
              <a:avLst/>
              <a:gdLst/>
              <a:ahLst/>
              <a:cxnLst/>
              <a:rect l="l" t="t" r="r" b="b"/>
              <a:pathLst>
                <a:path w="120" h="590" extrusionOk="0">
                  <a:moveTo>
                    <a:pt x="108" y="0"/>
                  </a:moveTo>
                  <a:cubicBezTo>
                    <a:pt x="102" y="0"/>
                    <a:pt x="96" y="3"/>
                    <a:pt x="96" y="9"/>
                  </a:cubicBezTo>
                  <a:cubicBezTo>
                    <a:pt x="36" y="188"/>
                    <a:pt x="24" y="390"/>
                    <a:pt x="0" y="581"/>
                  </a:cubicBezTo>
                  <a:cubicBezTo>
                    <a:pt x="0" y="587"/>
                    <a:pt x="6" y="590"/>
                    <a:pt x="12" y="590"/>
                  </a:cubicBezTo>
                  <a:cubicBezTo>
                    <a:pt x="18" y="590"/>
                    <a:pt x="24" y="587"/>
                    <a:pt x="24" y="581"/>
                  </a:cubicBezTo>
                  <a:cubicBezTo>
                    <a:pt x="72" y="402"/>
                    <a:pt x="119" y="212"/>
                    <a:pt x="119" y="9"/>
                  </a:cubicBezTo>
                  <a:cubicBezTo>
                    <a:pt x="119" y="3"/>
                    <a:pt x="113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32" name="Google Shape;20932;p29"/>
            <p:cNvSpPr/>
            <p:nvPr/>
          </p:nvSpPr>
          <p:spPr>
            <a:xfrm>
              <a:off x="2105025" y="2714225"/>
              <a:ext cx="8650" cy="46325"/>
            </a:xfrm>
            <a:custGeom>
              <a:avLst/>
              <a:gdLst/>
              <a:ahLst/>
              <a:cxnLst/>
              <a:rect l="l" t="t" r="r" b="b"/>
              <a:pathLst>
                <a:path w="346" h="1853" extrusionOk="0">
                  <a:moveTo>
                    <a:pt x="338" y="1"/>
                  </a:moveTo>
                  <a:cubicBezTo>
                    <a:pt x="333" y="1"/>
                    <a:pt x="327" y="4"/>
                    <a:pt x="321" y="10"/>
                  </a:cubicBezTo>
                  <a:cubicBezTo>
                    <a:pt x="107" y="593"/>
                    <a:pt x="24" y="1224"/>
                    <a:pt x="0" y="1843"/>
                  </a:cubicBezTo>
                  <a:cubicBezTo>
                    <a:pt x="6" y="1849"/>
                    <a:pt x="12" y="1852"/>
                    <a:pt x="16" y="1852"/>
                  </a:cubicBezTo>
                  <a:cubicBezTo>
                    <a:pt x="21" y="1852"/>
                    <a:pt x="24" y="1849"/>
                    <a:pt x="24" y="1843"/>
                  </a:cubicBezTo>
                  <a:cubicBezTo>
                    <a:pt x="83" y="1212"/>
                    <a:pt x="214" y="617"/>
                    <a:pt x="345" y="10"/>
                  </a:cubicBezTo>
                  <a:cubicBezTo>
                    <a:pt x="345" y="4"/>
                    <a:pt x="342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33" name="Google Shape;20933;p29"/>
            <p:cNvSpPr/>
            <p:nvPr/>
          </p:nvSpPr>
          <p:spPr>
            <a:xfrm>
              <a:off x="2098475" y="2703175"/>
              <a:ext cx="15200" cy="51175"/>
            </a:xfrm>
            <a:custGeom>
              <a:avLst/>
              <a:gdLst/>
              <a:ahLst/>
              <a:cxnLst/>
              <a:rect l="l" t="t" r="r" b="b"/>
              <a:pathLst>
                <a:path w="608" h="2047" extrusionOk="0">
                  <a:moveTo>
                    <a:pt x="594" y="1"/>
                  </a:moveTo>
                  <a:cubicBezTo>
                    <a:pt x="591" y="1"/>
                    <a:pt x="587" y="4"/>
                    <a:pt x="583" y="11"/>
                  </a:cubicBezTo>
                  <a:cubicBezTo>
                    <a:pt x="226" y="559"/>
                    <a:pt x="0" y="1392"/>
                    <a:pt x="48" y="2047"/>
                  </a:cubicBezTo>
                  <a:cubicBezTo>
                    <a:pt x="119" y="1690"/>
                    <a:pt x="155" y="1321"/>
                    <a:pt x="250" y="964"/>
                  </a:cubicBezTo>
                  <a:cubicBezTo>
                    <a:pt x="345" y="630"/>
                    <a:pt x="488" y="333"/>
                    <a:pt x="607" y="23"/>
                  </a:cubicBezTo>
                  <a:cubicBezTo>
                    <a:pt x="607" y="15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34" name="Google Shape;20934;p29"/>
            <p:cNvSpPr/>
            <p:nvPr/>
          </p:nvSpPr>
          <p:spPr>
            <a:xfrm>
              <a:off x="2147275" y="3114800"/>
              <a:ext cx="139625" cy="35975"/>
            </a:xfrm>
            <a:custGeom>
              <a:avLst/>
              <a:gdLst/>
              <a:ahLst/>
              <a:cxnLst/>
              <a:rect l="l" t="t" r="r" b="b"/>
              <a:pathLst>
                <a:path w="5585" h="1439" extrusionOk="0">
                  <a:moveTo>
                    <a:pt x="5585" y="0"/>
                  </a:moveTo>
                  <a:lnTo>
                    <a:pt x="5585" y="0"/>
                  </a:lnTo>
                  <a:cubicBezTo>
                    <a:pt x="4692" y="596"/>
                    <a:pt x="3739" y="393"/>
                    <a:pt x="2787" y="631"/>
                  </a:cubicBezTo>
                  <a:cubicBezTo>
                    <a:pt x="2465" y="715"/>
                    <a:pt x="2203" y="941"/>
                    <a:pt x="1906" y="1072"/>
                  </a:cubicBezTo>
                  <a:cubicBezTo>
                    <a:pt x="1382" y="1299"/>
                    <a:pt x="899" y="1379"/>
                    <a:pt x="361" y="1379"/>
                  </a:cubicBezTo>
                  <a:cubicBezTo>
                    <a:pt x="252" y="1379"/>
                    <a:pt x="140" y="1376"/>
                    <a:pt x="25" y="1370"/>
                  </a:cubicBezTo>
                  <a:cubicBezTo>
                    <a:pt x="13" y="1370"/>
                    <a:pt x="1" y="1405"/>
                    <a:pt x="25" y="1405"/>
                  </a:cubicBezTo>
                  <a:cubicBezTo>
                    <a:pt x="170" y="1428"/>
                    <a:pt x="311" y="1438"/>
                    <a:pt x="447" y="1438"/>
                  </a:cubicBezTo>
                  <a:cubicBezTo>
                    <a:pt x="1530" y="1438"/>
                    <a:pt x="2331" y="794"/>
                    <a:pt x="3442" y="667"/>
                  </a:cubicBezTo>
                  <a:cubicBezTo>
                    <a:pt x="4049" y="620"/>
                    <a:pt x="5204" y="584"/>
                    <a:pt x="55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35" name="Google Shape;20935;p29"/>
            <p:cNvSpPr/>
            <p:nvPr/>
          </p:nvSpPr>
          <p:spPr>
            <a:xfrm>
              <a:off x="2156200" y="3123725"/>
              <a:ext cx="109275" cy="19375"/>
            </a:xfrm>
            <a:custGeom>
              <a:avLst/>
              <a:gdLst/>
              <a:ahLst/>
              <a:cxnLst/>
              <a:rect l="l" t="t" r="r" b="b"/>
              <a:pathLst>
                <a:path w="4371" h="775" extrusionOk="0">
                  <a:moveTo>
                    <a:pt x="4347" y="1"/>
                  </a:moveTo>
                  <a:cubicBezTo>
                    <a:pt x="3692" y="1"/>
                    <a:pt x="3073" y="96"/>
                    <a:pt x="2454" y="274"/>
                  </a:cubicBezTo>
                  <a:cubicBezTo>
                    <a:pt x="1632" y="536"/>
                    <a:pt x="822" y="548"/>
                    <a:pt x="1" y="775"/>
                  </a:cubicBezTo>
                  <a:cubicBezTo>
                    <a:pt x="632" y="655"/>
                    <a:pt x="1275" y="715"/>
                    <a:pt x="1918" y="536"/>
                  </a:cubicBezTo>
                  <a:cubicBezTo>
                    <a:pt x="2751" y="310"/>
                    <a:pt x="3501" y="155"/>
                    <a:pt x="4347" y="48"/>
                  </a:cubicBezTo>
                  <a:cubicBezTo>
                    <a:pt x="4370" y="48"/>
                    <a:pt x="4370" y="1"/>
                    <a:pt x="43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36" name="Google Shape;20936;p29"/>
            <p:cNvSpPr/>
            <p:nvPr/>
          </p:nvSpPr>
          <p:spPr>
            <a:xfrm>
              <a:off x="2092900" y="3105575"/>
              <a:ext cx="185075" cy="17900"/>
            </a:xfrm>
            <a:custGeom>
              <a:avLst/>
              <a:gdLst/>
              <a:ahLst/>
              <a:cxnLst/>
              <a:rect l="l" t="t" r="r" b="b"/>
              <a:pathLst>
                <a:path w="7403" h="716" extrusionOk="0">
                  <a:moveTo>
                    <a:pt x="7319" y="0"/>
                  </a:moveTo>
                  <a:cubicBezTo>
                    <a:pt x="5819" y="48"/>
                    <a:pt x="4319" y="238"/>
                    <a:pt x="2842" y="500"/>
                  </a:cubicBezTo>
                  <a:cubicBezTo>
                    <a:pt x="2570" y="551"/>
                    <a:pt x="2323" y="572"/>
                    <a:pt x="2085" y="572"/>
                  </a:cubicBezTo>
                  <a:cubicBezTo>
                    <a:pt x="1656" y="572"/>
                    <a:pt x="1253" y="505"/>
                    <a:pt x="771" y="429"/>
                  </a:cubicBezTo>
                  <a:cubicBezTo>
                    <a:pt x="652" y="410"/>
                    <a:pt x="555" y="398"/>
                    <a:pt x="465" y="398"/>
                  </a:cubicBezTo>
                  <a:cubicBezTo>
                    <a:pt x="328" y="398"/>
                    <a:pt x="204" y="424"/>
                    <a:pt x="33" y="488"/>
                  </a:cubicBezTo>
                  <a:cubicBezTo>
                    <a:pt x="1" y="499"/>
                    <a:pt x="16" y="538"/>
                    <a:pt x="37" y="538"/>
                  </a:cubicBezTo>
                  <a:cubicBezTo>
                    <a:pt x="39" y="538"/>
                    <a:pt x="42" y="537"/>
                    <a:pt x="44" y="536"/>
                  </a:cubicBezTo>
                  <a:cubicBezTo>
                    <a:pt x="170" y="495"/>
                    <a:pt x="295" y="479"/>
                    <a:pt x="420" y="479"/>
                  </a:cubicBezTo>
                  <a:cubicBezTo>
                    <a:pt x="878" y="479"/>
                    <a:pt x="1334" y="696"/>
                    <a:pt x="1783" y="715"/>
                  </a:cubicBezTo>
                  <a:cubicBezTo>
                    <a:pt x="1803" y="715"/>
                    <a:pt x="1824" y="715"/>
                    <a:pt x="1844" y="715"/>
                  </a:cubicBezTo>
                  <a:cubicBezTo>
                    <a:pt x="2302" y="715"/>
                    <a:pt x="2780" y="593"/>
                    <a:pt x="3235" y="524"/>
                  </a:cubicBezTo>
                  <a:cubicBezTo>
                    <a:pt x="4581" y="310"/>
                    <a:pt x="5950" y="191"/>
                    <a:pt x="7319" y="72"/>
                  </a:cubicBezTo>
                  <a:cubicBezTo>
                    <a:pt x="7403" y="60"/>
                    <a:pt x="7379" y="0"/>
                    <a:pt x="7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37" name="Google Shape;20937;p29"/>
            <p:cNvSpPr/>
            <p:nvPr/>
          </p:nvSpPr>
          <p:spPr>
            <a:xfrm>
              <a:off x="2059175" y="3113600"/>
              <a:ext cx="25625" cy="3375"/>
            </a:xfrm>
            <a:custGeom>
              <a:avLst/>
              <a:gdLst/>
              <a:ahLst/>
              <a:cxnLst/>
              <a:rect l="l" t="t" r="r" b="b"/>
              <a:pathLst>
                <a:path w="1025" h="135" extrusionOk="0">
                  <a:moveTo>
                    <a:pt x="12" y="1"/>
                  </a:moveTo>
                  <a:cubicBezTo>
                    <a:pt x="0" y="1"/>
                    <a:pt x="0" y="25"/>
                    <a:pt x="12" y="25"/>
                  </a:cubicBezTo>
                  <a:cubicBezTo>
                    <a:pt x="174" y="99"/>
                    <a:pt x="370" y="135"/>
                    <a:pt x="570" y="135"/>
                  </a:cubicBezTo>
                  <a:cubicBezTo>
                    <a:pt x="724" y="135"/>
                    <a:pt x="880" y="114"/>
                    <a:pt x="1024" y="72"/>
                  </a:cubicBezTo>
                  <a:lnTo>
                    <a:pt x="1024" y="72"/>
                  </a:lnTo>
                  <a:cubicBezTo>
                    <a:pt x="935" y="84"/>
                    <a:pt x="846" y="90"/>
                    <a:pt x="756" y="90"/>
                  </a:cubicBezTo>
                  <a:cubicBezTo>
                    <a:pt x="667" y="90"/>
                    <a:pt x="578" y="84"/>
                    <a:pt x="489" y="72"/>
                  </a:cubicBezTo>
                  <a:cubicBezTo>
                    <a:pt x="322" y="60"/>
                    <a:pt x="179" y="2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38" name="Google Shape;20938;p29"/>
            <p:cNvSpPr/>
            <p:nvPr/>
          </p:nvSpPr>
          <p:spPr>
            <a:xfrm>
              <a:off x="2051200" y="3100075"/>
              <a:ext cx="31525" cy="3725"/>
            </a:xfrm>
            <a:custGeom>
              <a:avLst/>
              <a:gdLst/>
              <a:ahLst/>
              <a:cxnLst/>
              <a:rect l="l" t="t" r="r" b="b"/>
              <a:pathLst>
                <a:path w="1261" h="149" extrusionOk="0">
                  <a:moveTo>
                    <a:pt x="6" y="1"/>
                  </a:moveTo>
                  <a:cubicBezTo>
                    <a:pt x="1" y="1"/>
                    <a:pt x="6" y="6"/>
                    <a:pt x="22" y="6"/>
                  </a:cubicBezTo>
                  <a:cubicBezTo>
                    <a:pt x="14" y="2"/>
                    <a:pt x="9" y="1"/>
                    <a:pt x="6" y="1"/>
                  </a:cubicBezTo>
                  <a:close/>
                  <a:moveTo>
                    <a:pt x="22" y="6"/>
                  </a:moveTo>
                  <a:lnTo>
                    <a:pt x="22" y="6"/>
                  </a:lnTo>
                  <a:cubicBezTo>
                    <a:pt x="415" y="54"/>
                    <a:pt x="831" y="113"/>
                    <a:pt x="1236" y="149"/>
                  </a:cubicBezTo>
                  <a:cubicBezTo>
                    <a:pt x="1260" y="149"/>
                    <a:pt x="1260" y="101"/>
                    <a:pt x="1236" y="101"/>
                  </a:cubicBezTo>
                  <a:cubicBezTo>
                    <a:pt x="831" y="54"/>
                    <a:pt x="415" y="18"/>
                    <a:pt x="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39" name="Google Shape;20939;p29"/>
            <p:cNvSpPr/>
            <p:nvPr/>
          </p:nvSpPr>
          <p:spPr>
            <a:xfrm>
              <a:off x="2043700" y="3089475"/>
              <a:ext cx="230350" cy="14325"/>
            </a:xfrm>
            <a:custGeom>
              <a:avLst/>
              <a:gdLst/>
              <a:ahLst/>
              <a:cxnLst/>
              <a:rect l="l" t="t" r="r" b="b"/>
              <a:pathLst>
                <a:path w="9214" h="573" extrusionOk="0">
                  <a:moveTo>
                    <a:pt x="8616" y="0"/>
                  </a:moveTo>
                  <a:cubicBezTo>
                    <a:pt x="8387" y="0"/>
                    <a:pt x="8157" y="55"/>
                    <a:pt x="7894" y="120"/>
                  </a:cubicBezTo>
                  <a:cubicBezTo>
                    <a:pt x="6965" y="370"/>
                    <a:pt x="6132" y="454"/>
                    <a:pt x="5168" y="466"/>
                  </a:cubicBezTo>
                  <a:cubicBezTo>
                    <a:pt x="5041" y="467"/>
                    <a:pt x="4915" y="468"/>
                    <a:pt x="4789" y="468"/>
                  </a:cubicBezTo>
                  <a:cubicBezTo>
                    <a:pt x="3194" y="468"/>
                    <a:pt x="1625" y="332"/>
                    <a:pt x="36" y="144"/>
                  </a:cubicBezTo>
                  <a:cubicBezTo>
                    <a:pt x="0" y="144"/>
                    <a:pt x="0" y="180"/>
                    <a:pt x="24" y="180"/>
                  </a:cubicBezTo>
                  <a:cubicBezTo>
                    <a:pt x="1584" y="466"/>
                    <a:pt x="3191" y="573"/>
                    <a:pt x="4787" y="573"/>
                  </a:cubicBezTo>
                  <a:cubicBezTo>
                    <a:pt x="5394" y="573"/>
                    <a:pt x="6025" y="573"/>
                    <a:pt x="6644" y="513"/>
                  </a:cubicBezTo>
                  <a:cubicBezTo>
                    <a:pt x="7258" y="440"/>
                    <a:pt x="7950" y="113"/>
                    <a:pt x="8595" y="113"/>
                  </a:cubicBezTo>
                  <a:cubicBezTo>
                    <a:pt x="8787" y="113"/>
                    <a:pt x="8975" y="142"/>
                    <a:pt x="9156" y="216"/>
                  </a:cubicBezTo>
                  <a:cubicBezTo>
                    <a:pt x="9160" y="217"/>
                    <a:pt x="9164" y="217"/>
                    <a:pt x="9168" y="217"/>
                  </a:cubicBezTo>
                  <a:cubicBezTo>
                    <a:pt x="9206" y="217"/>
                    <a:pt x="9214" y="165"/>
                    <a:pt x="9192" y="132"/>
                  </a:cubicBezTo>
                  <a:cubicBezTo>
                    <a:pt x="8989" y="36"/>
                    <a:pt x="8803" y="0"/>
                    <a:pt x="86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40" name="Google Shape;20940;p29"/>
            <p:cNvSpPr/>
            <p:nvPr/>
          </p:nvSpPr>
          <p:spPr>
            <a:xfrm>
              <a:off x="2123775" y="3060375"/>
              <a:ext cx="138050" cy="23025"/>
            </a:xfrm>
            <a:custGeom>
              <a:avLst/>
              <a:gdLst/>
              <a:ahLst/>
              <a:cxnLst/>
              <a:rect l="l" t="t" r="r" b="b"/>
              <a:pathLst>
                <a:path w="5522" h="921" extrusionOk="0">
                  <a:moveTo>
                    <a:pt x="167" y="1"/>
                  </a:moveTo>
                  <a:cubicBezTo>
                    <a:pt x="116" y="1"/>
                    <a:pt x="65" y="4"/>
                    <a:pt x="12" y="11"/>
                  </a:cubicBezTo>
                  <a:cubicBezTo>
                    <a:pt x="0" y="11"/>
                    <a:pt x="0" y="34"/>
                    <a:pt x="12" y="34"/>
                  </a:cubicBezTo>
                  <a:cubicBezTo>
                    <a:pt x="869" y="94"/>
                    <a:pt x="1429" y="820"/>
                    <a:pt x="2262" y="880"/>
                  </a:cubicBezTo>
                  <a:cubicBezTo>
                    <a:pt x="2296" y="883"/>
                    <a:pt x="2329" y="884"/>
                    <a:pt x="2361" y="884"/>
                  </a:cubicBezTo>
                  <a:cubicBezTo>
                    <a:pt x="2712" y="884"/>
                    <a:pt x="3021" y="722"/>
                    <a:pt x="3370" y="689"/>
                  </a:cubicBezTo>
                  <a:cubicBezTo>
                    <a:pt x="3470" y="677"/>
                    <a:pt x="3573" y="672"/>
                    <a:pt x="3676" y="672"/>
                  </a:cubicBezTo>
                  <a:cubicBezTo>
                    <a:pt x="4283" y="672"/>
                    <a:pt x="4931" y="854"/>
                    <a:pt x="5501" y="915"/>
                  </a:cubicBezTo>
                  <a:cubicBezTo>
                    <a:pt x="4894" y="796"/>
                    <a:pt x="4227" y="618"/>
                    <a:pt x="3608" y="606"/>
                  </a:cubicBezTo>
                  <a:cubicBezTo>
                    <a:pt x="3586" y="605"/>
                    <a:pt x="3563" y="604"/>
                    <a:pt x="3542" y="604"/>
                  </a:cubicBezTo>
                  <a:cubicBezTo>
                    <a:pt x="3109" y="604"/>
                    <a:pt x="2728" y="776"/>
                    <a:pt x="2307" y="776"/>
                  </a:cubicBezTo>
                  <a:cubicBezTo>
                    <a:pt x="2200" y="776"/>
                    <a:pt x="2090" y="765"/>
                    <a:pt x="1977" y="737"/>
                  </a:cubicBezTo>
                  <a:cubicBezTo>
                    <a:pt x="1311" y="570"/>
                    <a:pt x="852" y="1"/>
                    <a:pt x="167" y="1"/>
                  </a:cubicBezTo>
                  <a:close/>
                  <a:moveTo>
                    <a:pt x="5501" y="915"/>
                  </a:moveTo>
                  <a:cubicBezTo>
                    <a:pt x="5509" y="919"/>
                    <a:pt x="5514" y="921"/>
                    <a:pt x="5517" y="921"/>
                  </a:cubicBezTo>
                  <a:cubicBezTo>
                    <a:pt x="5522" y="921"/>
                    <a:pt x="5517" y="915"/>
                    <a:pt x="5501" y="9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41" name="Google Shape;20941;p29"/>
            <p:cNvSpPr/>
            <p:nvPr/>
          </p:nvSpPr>
          <p:spPr>
            <a:xfrm>
              <a:off x="2025250" y="3049600"/>
              <a:ext cx="88425" cy="10150"/>
            </a:xfrm>
            <a:custGeom>
              <a:avLst/>
              <a:gdLst/>
              <a:ahLst/>
              <a:cxnLst/>
              <a:rect l="l" t="t" r="r" b="b"/>
              <a:pathLst>
                <a:path w="3537" h="406" extrusionOk="0">
                  <a:moveTo>
                    <a:pt x="24" y="1"/>
                  </a:moveTo>
                  <a:cubicBezTo>
                    <a:pt x="12" y="1"/>
                    <a:pt x="0" y="37"/>
                    <a:pt x="12" y="37"/>
                  </a:cubicBezTo>
                  <a:cubicBezTo>
                    <a:pt x="769" y="377"/>
                    <a:pt x="1653" y="395"/>
                    <a:pt x="2509" y="395"/>
                  </a:cubicBezTo>
                  <a:cubicBezTo>
                    <a:pt x="2612" y="395"/>
                    <a:pt x="2714" y="395"/>
                    <a:pt x="2816" y="395"/>
                  </a:cubicBezTo>
                  <a:cubicBezTo>
                    <a:pt x="3053" y="395"/>
                    <a:pt x="3286" y="396"/>
                    <a:pt x="3512" y="406"/>
                  </a:cubicBezTo>
                  <a:cubicBezTo>
                    <a:pt x="3536" y="406"/>
                    <a:pt x="3536" y="394"/>
                    <a:pt x="3524" y="394"/>
                  </a:cubicBezTo>
                  <a:cubicBezTo>
                    <a:pt x="2346" y="203"/>
                    <a:pt x="1191" y="38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42" name="Google Shape;20942;p29"/>
            <p:cNvSpPr/>
            <p:nvPr/>
          </p:nvSpPr>
          <p:spPr>
            <a:xfrm>
              <a:off x="2015425" y="3043900"/>
              <a:ext cx="33950" cy="5625"/>
            </a:xfrm>
            <a:custGeom>
              <a:avLst/>
              <a:gdLst/>
              <a:ahLst/>
              <a:cxnLst/>
              <a:rect l="l" t="t" r="r" b="b"/>
              <a:pathLst>
                <a:path w="1358" h="225" extrusionOk="0">
                  <a:moveTo>
                    <a:pt x="23" y="0"/>
                  </a:moveTo>
                  <a:cubicBezTo>
                    <a:pt x="1" y="0"/>
                    <a:pt x="4" y="27"/>
                    <a:pt x="24" y="27"/>
                  </a:cubicBezTo>
                  <a:cubicBezTo>
                    <a:pt x="385" y="130"/>
                    <a:pt x="773" y="224"/>
                    <a:pt x="1165" y="224"/>
                  </a:cubicBezTo>
                  <a:cubicBezTo>
                    <a:pt x="1225" y="224"/>
                    <a:pt x="1285" y="222"/>
                    <a:pt x="1346" y="217"/>
                  </a:cubicBezTo>
                  <a:cubicBezTo>
                    <a:pt x="1358" y="217"/>
                    <a:pt x="1358" y="181"/>
                    <a:pt x="1346" y="181"/>
                  </a:cubicBezTo>
                  <a:cubicBezTo>
                    <a:pt x="893" y="134"/>
                    <a:pt x="465" y="98"/>
                    <a:pt x="36" y="3"/>
                  </a:cubicBezTo>
                  <a:cubicBezTo>
                    <a:pt x="31" y="1"/>
                    <a:pt x="26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43" name="Google Shape;20943;p29"/>
            <p:cNvSpPr/>
            <p:nvPr/>
          </p:nvSpPr>
          <p:spPr>
            <a:xfrm>
              <a:off x="2007975" y="3032650"/>
              <a:ext cx="35750" cy="7450"/>
            </a:xfrm>
            <a:custGeom>
              <a:avLst/>
              <a:gdLst/>
              <a:ahLst/>
              <a:cxnLst/>
              <a:rect l="l" t="t" r="r" b="b"/>
              <a:pathLst>
                <a:path w="1430" h="298" extrusionOk="0">
                  <a:moveTo>
                    <a:pt x="1" y="0"/>
                  </a:moveTo>
                  <a:cubicBezTo>
                    <a:pt x="215" y="72"/>
                    <a:pt x="441" y="119"/>
                    <a:pt x="655" y="167"/>
                  </a:cubicBezTo>
                  <a:cubicBezTo>
                    <a:pt x="905" y="203"/>
                    <a:pt x="1155" y="286"/>
                    <a:pt x="1406" y="298"/>
                  </a:cubicBezTo>
                  <a:cubicBezTo>
                    <a:pt x="1417" y="298"/>
                    <a:pt x="1429" y="262"/>
                    <a:pt x="1417" y="262"/>
                  </a:cubicBezTo>
                  <a:cubicBezTo>
                    <a:pt x="1215" y="191"/>
                    <a:pt x="977" y="155"/>
                    <a:pt x="763" y="119"/>
                  </a:cubicBezTo>
                  <a:cubicBezTo>
                    <a:pt x="513" y="72"/>
                    <a:pt x="263" y="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44" name="Google Shape;20944;p29"/>
            <p:cNvSpPr/>
            <p:nvPr/>
          </p:nvSpPr>
          <p:spPr>
            <a:xfrm>
              <a:off x="2007975" y="3037100"/>
              <a:ext cx="40200" cy="7725"/>
            </a:xfrm>
            <a:custGeom>
              <a:avLst/>
              <a:gdLst/>
              <a:ahLst/>
              <a:cxnLst/>
              <a:rect l="l" t="t" r="r" b="b"/>
              <a:pathLst>
                <a:path w="1608" h="309" extrusionOk="0">
                  <a:moveTo>
                    <a:pt x="36" y="1"/>
                  </a:moveTo>
                  <a:cubicBezTo>
                    <a:pt x="1" y="1"/>
                    <a:pt x="1" y="25"/>
                    <a:pt x="24" y="25"/>
                  </a:cubicBezTo>
                  <a:cubicBezTo>
                    <a:pt x="434" y="189"/>
                    <a:pt x="932" y="308"/>
                    <a:pt x="1381" y="308"/>
                  </a:cubicBezTo>
                  <a:cubicBezTo>
                    <a:pt x="1454" y="308"/>
                    <a:pt x="1526" y="305"/>
                    <a:pt x="1596" y="299"/>
                  </a:cubicBezTo>
                  <a:cubicBezTo>
                    <a:pt x="1608" y="299"/>
                    <a:pt x="1608" y="275"/>
                    <a:pt x="1596" y="263"/>
                  </a:cubicBezTo>
                  <a:cubicBezTo>
                    <a:pt x="1334" y="239"/>
                    <a:pt x="1060" y="215"/>
                    <a:pt x="810" y="180"/>
                  </a:cubicBezTo>
                  <a:cubicBezTo>
                    <a:pt x="536" y="132"/>
                    <a:pt x="286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45" name="Google Shape;20945;p29"/>
            <p:cNvSpPr/>
            <p:nvPr/>
          </p:nvSpPr>
          <p:spPr>
            <a:xfrm>
              <a:off x="2046425" y="3040600"/>
              <a:ext cx="104750" cy="18275"/>
            </a:xfrm>
            <a:custGeom>
              <a:avLst/>
              <a:gdLst/>
              <a:ahLst/>
              <a:cxnLst/>
              <a:rect l="l" t="t" r="r" b="b"/>
              <a:pathLst>
                <a:path w="4190" h="731" extrusionOk="0">
                  <a:moveTo>
                    <a:pt x="9" y="0"/>
                  </a:moveTo>
                  <a:cubicBezTo>
                    <a:pt x="7" y="0"/>
                    <a:pt x="1" y="16"/>
                    <a:pt x="10" y="16"/>
                  </a:cubicBezTo>
                  <a:cubicBezTo>
                    <a:pt x="508" y="231"/>
                    <a:pt x="995" y="338"/>
                    <a:pt x="1522" y="338"/>
                  </a:cubicBezTo>
                  <a:cubicBezTo>
                    <a:pt x="1550" y="338"/>
                    <a:pt x="1578" y="338"/>
                    <a:pt x="1606" y="337"/>
                  </a:cubicBezTo>
                  <a:cubicBezTo>
                    <a:pt x="1808" y="326"/>
                    <a:pt x="2007" y="315"/>
                    <a:pt x="2205" y="315"/>
                  </a:cubicBezTo>
                  <a:cubicBezTo>
                    <a:pt x="2427" y="315"/>
                    <a:pt x="2648" y="329"/>
                    <a:pt x="2868" y="373"/>
                  </a:cubicBezTo>
                  <a:cubicBezTo>
                    <a:pt x="3308" y="456"/>
                    <a:pt x="3725" y="635"/>
                    <a:pt x="4154" y="730"/>
                  </a:cubicBezTo>
                  <a:cubicBezTo>
                    <a:pt x="4178" y="730"/>
                    <a:pt x="4189" y="706"/>
                    <a:pt x="4166" y="694"/>
                  </a:cubicBezTo>
                  <a:cubicBezTo>
                    <a:pt x="3606" y="421"/>
                    <a:pt x="2951" y="242"/>
                    <a:pt x="2320" y="230"/>
                  </a:cubicBezTo>
                  <a:cubicBezTo>
                    <a:pt x="2147" y="223"/>
                    <a:pt x="1981" y="221"/>
                    <a:pt x="1820" y="221"/>
                  </a:cubicBezTo>
                  <a:cubicBezTo>
                    <a:pt x="1737" y="221"/>
                    <a:pt x="1655" y="222"/>
                    <a:pt x="1575" y="222"/>
                  </a:cubicBezTo>
                  <a:cubicBezTo>
                    <a:pt x="1054" y="222"/>
                    <a:pt x="566" y="208"/>
                    <a:pt x="10" y="4"/>
                  </a:cubicBezTo>
                  <a:cubicBezTo>
                    <a:pt x="10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46" name="Google Shape;20946;p29"/>
            <p:cNvSpPr/>
            <p:nvPr/>
          </p:nvSpPr>
          <p:spPr>
            <a:xfrm>
              <a:off x="2154725" y="3055575"/>
              <a:ext cx="105400" cy="15500"/>
            </a:xfrm>
            <a:custGeom>
              <a:avLst/>
              <a:gdLst/>
              <a:ahLst/>
              <a:cxnLst/>
              <a:rect l="l" t="t" r="r" b="b"/>
              <a:pathLst>
                <a:path w="4216" h="620" extrusionOk="0">
                  <a:moveTo>
                    <a:pt x="24" y="24"/>
                  </a:moveTo>
                  <a:cubicBezTo>
                    <a:pt x="0" y="36"/>
                    <a:pt x="0" y="60"/>
                    <a:pt x="12" y="60"/>
                  </a:cubicBezTo>
                  <a:cubicBezTo>
                    <a:pt x="1334" y="512"/>
                    <a:pt x="2798" y="286"/>
                    <a:pt x="4168" y="619"/>
                  </a:cubicBezTo>
                  <a:cubicBezTo>
                    <a:pt x="4191" y="619"/>
                    <a:pt x="4215" y="584"/>
                    <a:pt x="4179" y="572"/>
                  </a:cubicBezTo>
                  <a:cubicBezTo>
                    <a:pt x="2917" y="0"/>
                    <a:pt x="1370" y="298"/>
                    <a:pt x="24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47" name="Google Shape;20947;p29"/>
            <p:cNvSpPr/>
            <p:nvPr/>
          </p:nvSpPr>
          <p:spPr>
            <a:xfrm>
              <a:off x="2217225" y="3055275"/>
              <a:ext cx="41150" cy="9075"/>
            </a:xfrm>
            <a:custGeom>
              <a:avLst/>
              <a:gdLst/>
              <a:ahLst/>
              <a:cxnLst/>
              <a:rect l="l" t="t" r="r" b="b"/>
              <a:pathLst>
                <a:path w="1646" h="363" extrusionOk="0">
                  <a:moveTo>
                    <a:pt x="24" y="0"/>
                  </a:moveTo>
                  <a:cubicBezTo>
                    <a:pt x="13" y="0"/>
                    <a:pt x="1" y="36"/>
                    <a:pt x="13" y="36"/>
                  </a:cubicBezTo>
                  <a:cubicBezTo>
                    <a:pt x="536" y="167"/>
                    <a:pt x="1072" y="238"/>
                    <a:pt x="1608" y="357"/>
                  </a:cubicBezTo>
                  <a:cubicBezTo>
                    <a:pt x="1615" y="361"/>
                    <a:pt x="1622" y="362"/>
                    <a:pt x="1627" y="362"/>
                  </a:cubicBezTo>
                  <a:cubicBezTo>
                    <a:pt x="1641" y="362"/>
                    <a:pt x="1645" y="354"/>
                    <a:pt x="1620" y="345"/>
                  </a:cubicBezTo>
                  <a:cubicBezTo>
                    <a:pt x="1132" y="167"/>
                    <a:pt x="54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48" name="Google Shape;20948;p29"/>
            <p:cNvSpPr/>
            <p:nvPr/>
          </p:nvSpPr>
          <p:spPr>
            <a:xfrm>
              <a:off x="2211875" y="3049600"/>
              <a:ext cx="39900" cy="9850"/>
            </a:xfrm>
            <a:custGeom>
              <a:avLst/>
              <a:gdLst/>
              <a:ahLst/>
              <a:cxnLst/>
              <a:rect l="l" t="t" r="r" b="b"/>
              <a:pathLst>
                <a:path w="1596" h="394" extrusionOk="0">
                  <a:moveTo>
                    <a:pt x="36" y="1"/>
                  </a:moveTo>
                  <a:cubicBezTo>
                    <a:pt x="0" y="1"/>
                    <a:pt x="0" y="37"/>
                    <a:pt x="36" y="37"/>
                  </a:cubicBezTo>
                  <a:cubicBezTo>
                    <a:pt x="298" y="96"/>
                    <a:pt x="572" y="108"/>
                    <a:pt x="822" y="180"/>
                  </a:cubicBezTo>
                  <a:cubicBezTo>
                    <a:pt x="1072" y="239"/>
                    <a:pt x="1334" y="334"/>
                    <a:pt x="1596" y="394"/>
                  </a:cubicBezTo>
                  <a:cubicBezTo>
                    <a:pt x="1155" y="168"/>
                    <a:pt x="536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49" name="Google Shape;20949;p29"/>
            <p:cNvSpPr/>
            <p:nvPr/>
          </p:nvSpPr>
          <p:spPr>
            <a:xfrm>
              <a:off x="2212775" y="3044850"/>
              <a:ext cx="37725" cy="8025"/>
            </a:xfrm>
            <a:custGeom>
              <a:avLst/>
              <a:gdLst/>
              <a:ahLst/>
              <a:cxnLst/>
              <a:rect l="l" t="t" r="r" b="b"/>
              <a:pathLst>
                <a:path w="1509" h="321" extrusionOk="0">
                  <a:moveTo>
                    <a:pt x="208" y="1"/>
                  </a:moveTo>
                  <a:cubicBezTo>
                    <a:pt x="142" y="1"/>
                    <a:pt x="76" y="4"/>
                    <a:pt x="12" y="12"/>
                  </a:cubicBezTo>
                  <a:cubicBezTo>
                    <a:pt x="0" y="12"/>
                    <a:pt x="0" y="48"/>
                    <a:pt x="12" y="48"/>
                  </a:cubicBezTo>
                  <a:cubicBezTo>
                    <a:pt x="238" y="108"/>
                    <a:pt x="453" y="108"/>
                    <a:pt x="679" y="131"/>
                  </a:cubicBezTo>
                  <a:cubicBezTo>
                    <a:pt x="953" y="179"/>
                    <a:pt x="1238" y="239"/>
                    <a:pt x="1500" y="310"/>
                  </a:cubicBezTo>
                  <a:cubicBezTo>
                    <a:pt x="1500" y="317"/>
                    <a:pt x="1501" y="320"/>
                    <a:pt x="1503" y="320"/>
                  </a:cubicBezTo>
                  <a:cubicBezTo>
                    <a:pt x="1505" y="320"/>
                    <a:pt x="1508" y="306"/>
                    <a:pt x="1500" y="298"/>
                  </a:cubicBezTo>
                  <a:cubicBezTo>
                    <a:pt x="1109" y="154"/>
                    <a:pt x="637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50" name="Google Shape;20950;p29"/>
            <p:cNvSpPr/>
            <p:nvPr/>
          </p:nvSpPr>
          <p:spPr>
            <a:xfrm>
              <a:off x="2178350" y="3033975"/>
              <a:ext cx="71950" cy="15650"/>
            </a:xfrm>
            <a:custGeom>
              <a:avLst/>
              <a:gdLst/>
              <a:ahLst/>
              <a:cxnLst/>
              <a:rect l="l" t="t" r="r" b="b"/>
              <a:pathLst>
                <a:path w="2878" h="626" extrusionOk="0">
                  <a:moveTo>
                    <a:pt x="31" y="0"/>
                  </a:moveTo>
                  <a:cubicBezTo>
                    <a:pt x="13" y="0"/>
                    <a:pt x="0" y="37"/>
                    <a:pt x="20" y="66"/>
                  </a:cubicBezTo>
                  <a:cubicBezTo>
                    <a:pt x="782" y="626"/>
                    <a:pt x="1996" y="376"/>
                    <a:pt x="2877" y="519"/>
                  </a:cubicBezTo>
                  <a:lnTo>
                    <a:pt x="2877" y="507"/>
                  </a:lnTo>
                  <a:cubicBezTo>
                    <a:pt x="2461" y="376"/>
                    <a:pt x="2044" y="364"/>
                    <a:pt x="1615" y="328"/>
                  </a:cubicBezTo>
                  <a:cubicBezTo>
                    <a:pt x="1056" y="281"/>
                    <a:pt x="591" y="162"/>
                    <a:pt x="44" y="7"/>
                  </a:cubicBezTo>
                  <a:cubicBezTo>
                    <a:pt x="39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51" name="Google Shape;20951;p29"/>
            <p:cNvSpPr/>
            <p:nvPr/>
          </p:nvSpPr>
          <p:spPr>
            <a:xfrm>
              <a:off x="1995575" y="3010875"/>
              <a:ext cx="176425" cy="22075"/>
            </a:xfrm>
            <a:custGeom>
              <a:avLst/>
              <a:gdLst/>
              <a:ahLst/>
              <a:cxnLst/>
              <a:rect l="l" t="t" r="r" b="b"/>
              <a:pathLst>
                <a:path w="7057" h="883" extrusionOk="0">
                  <a:moveTo>
                    <a:pt x="46" y="1"/>
                  </a:moveTo>
                  <a:cubicBezTo>
                    <a:pt x="7" y="1"/>
                    <a:pt x="0" y="63"/>
                    <a:pt x="44" y="74"/>
                  </a:cubicBezTo>
                  <a:cubicBezTo>
                    <a:pt x="229" y="144"/>
                    <a:pt x="400" y="163"/>
                    <a:pt x="570" y="163"/>
                  </a:cubicBezTo>
                  <a:cubicBezTo>
                    <a:pt x="784" y="163"/>
                    <a:pt x="998" y="132"/>
                    <a:pt x="1238" y="132"/>
                  </a:cubicBezTo>
                  <a:cubicBezTo>
                    <a:pt x="1261" y="132"/>
                    <a:pt x="1283" y="133"/>
                    <a:pt x="1306" y="133"/>
                  </a:cubicBezTo>
                  <a:cubicBezTo>
                    <a:pt x="1902" y="169"/>
                    <a:pt x="2556" y="407"/>
                    <a:pt x="3152" y="514"/>
                  </a:cubicBezTo>
                  <a:cubicBezTo>
                    <a:pt x="4279" y="721"/>
                    <a:pt x="5415" y="883"/>
                    <a:pt x="6544" y="883"/>
                  </a:cubicBezTo>
                  <a:cubicBezTo>
                    <a:pt x="6715" y="883"/>
                    <a:pt x="6886" y="879"/>
                    <a:pt x="7057" y="871"/>
                  </a:cubicBezTo>
                  <a:cubicBezTo>
                    <a:pt x="5747" y="764"/>
                    <a:pt x="4461" y="693"/>
                    <a:pt x="3164" y="419"/>
                  </a:cubicBezTo>
                  <a:cubicBezTo>
                    <a:pt x="2592" y="300"/>
                    <a:pt x="2032" y="109"/>
                    <a:pt x="1473" y="38"/>
                  </a:cubicBezTo>
                  <a:cubicBezTo>
                    <a:pt x="1368" y="25"/>
                    <a:pt x="1264" y="20"/>
                    <a:pt x="1160" y="20"/>
                  </a:cubicBezTo>
                  <a:cubicBezTo>
                    <a:pt x="939" y="20"/>
                    <a:pt x="718" y="41"/>
                    <a:pt x="497" y="41"/>
                  </a:cubicBezTo>
                  <a:cubicBezTo>
                    <a:pt x="351" y="41"/>
                    <a:pt x="204" y="32"/>
                    <a:pt x="56" y="2"/>
                  </a:cubicBezTo>
                  <a:cubicBezTo>
                    <a:pt x="52" y="1"/>
                    <a:pt x="49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52" name="Google Shape;20952;p29"/>
            <p:cNvSpPr/>
            <p:nvPr/>
          </p:nvSpPr>
          <p:spPr>
            <a:xfrm>
              <a:off x="1996075" y="3007050"/>
              <a:ext cx="22950" cy="1975"/>
            </a:xfrm>
            <a:custGeom>
              <a:avLst/>
              <a:gdLst/>
              <a:ahLst/>
              <a:cxnLst/>
              <a:rect l="l" t="t" r="r" b="b"/>
              <a:pathLst>
                <a:path w="918" h="79" extrusionOk="0">
                  <a:moveTo>
                    <a:pt x="568" y="0"/>
                  </a:moveTo>
                  <a:cubicBezTo>
                    <a:pt x="384" y="0"/>
                    <a:pt x="195" y="17"/>
                    <a:pt x="24" y="24"/>
                  </a:cubicBezTo>
                  <a:cubicBezTo>
                    <a:pt x="0" y="24"/>
                    <a:pt x="0" y="60"/>
                    <a:pt x="24" y="60"/>
                  </a:cubicBezTo>
                  <a:cubicBezTo>
                    <a:pt x="191" y="67"/>
                    <a:pt x="375" y="79"/>
                    <a:pt x="555" y="79"/>
                  </a:cubicBezTo>
                  <a:cubicBezTo>
                    <a:pt x="671" y="79"/>
                    <a:pt x="786" y="74"/>
                    <a:pt x="893" y="60"/>
                  </a:cubicBezTo>
                  <a:cubicBezTo>
                    <a:pt x="917" y="60"/>
                    <a:pt x="917" y="24"/>
                    <a:pt x="893" y="24"/>
                  </a:cubicBezTo>
                  <a:cubicBezTo>
                    <a:pt x="790" y="6"/>
                    <a:pt x="680" y="0"/>
                    <a:pt x="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53" name="Google Shape;20953;p29"/>
            <p:cNvSpPr/>
            <p:nvPr/>
          </p:nvSpPr>
          <p:spPr>
            <a:xfrm>
              <a:off x="1998525" y="3002825"/>
              <a:ext cx="23775" cy="3925"/>
            </a:xfrm>
            <a:custGeom>
              <a:avLst/>
              <a:gdLst/>
              <a:ahLst/>
              <a:cxnLst/>
              <a:rect l="l" t="t" r="r" b="b"/>
              <a:pathLst>
                <a:path w="951" h="157" extrusionOk="0">
                  <a:moveTo>
                    <a:pt x="32" y="0"/>
                  </a:moveTo>
                  <a:cubicBezTo>
                    <a:pt x="7" y="0"/>
                    <a:pt x="1" y="28"/>
                    <a:pt x="21" y="38"/>
                  </a:cubicBezTo>
                  <a:cubicBezTo>
                    <a:pt x="215" y="97"/>
                    <a:pt x="456" y="156"/>
                    <a:pt x="678" y="156"/>
                  </a:cubicBezTo>
                  <a:cubicBezTo>
                    <a:pt x="770" y="156"/>
                    <a:pt x="858" y="146"/>
                    <a:pt x="938" y="122"/>
                  </a:cubicBezTo>
                  <a:cubicBezTo>
                    <a:pt x="950" y="122"/>
                    <a:pt x="950" y="86"/>
                    <a:pt x="938" y="74"/>
                  </a:cubicBezTo>
                  <a:cubicBezTo>
                    <a:pt x="883" y="61"/>
                    <a:pt x="830" y="58"/>
                    <a:pt x="777" y="58"/>
                  </a:cubicBezTo>
                  <a:cubicBezTo>
                    <a:pt x="704" y="58"/>
                    <a:pt x="631" y="65"/>
                    <a:pt x="557" y="65"/>
                  </a:cubicBezTo>
                  <a:cubicBezTo>
                    <a:pt x="533" y="65"/>
                    <a:pt x="510" y="64"/>
                    <a:pt x="486" y="62"/>
                  </a:cubicBezTo>
                  <a:cubicBezTo>
                    <a:pt x="343" y="38"/>
                    <a:pt x="188" y="27"/>
                    <a:pt x="45" y="3"/>
                  </a:cubicBezTo>
                  <a:cubicBezTo>
                    <a:pt x="40" y="1"/>
                    <a:pt x="36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54" name="Google Shape;20954;p29"/>
            <p:cNvSpPr/>
            <p:nvPr/>
          </p:nvSpPr>
          <p:spPr>
            <a:xfrm>
              <a:off x="1996225" y="2998625"/>
              <a:ext cx="20700" cy="3375"/>
            </a:xfrm>
            <a:custGeom>
              <a:avLst/>
              <a:gdLst/>
              <a:ahLst/>
              <a:cxnLst/>
              <a:rect l="l" t="t" r="r" b="b"/>
              <a:pathLst>
                <a:path w="828" h="135" extrusionOk="0">
                  <a:moveTo>
                    <a:pt x="29" y="1"/>
                  </a:moveTo>
                  <a:cubicBezTo>
                    <a:pt x="11" y="1"/>
                    <a:pt x="1" y="20"/>
                    <a:pt x="30" y="40"/>
                  </a:cubicBezTo>
                  <a:cubicBezTo>
                    <a:pt x="196" y="81"/>
                    <a:pt x="397" y="134"/>
                    <a:pt x="584" y="134"/>
                  </a:cubicBezTo>
                  <a:cubicBezTo>
                    <a:pt x="665" y="134"/>
                    <a:pt x="744" y="124"/>
                    <a:pt x="816" y="99"/>
                  </a:cubicBezTo>
                  <a:cubicBezTo>
                    <a:pt x="828" y="99"/>
                    <a:pt x="828" y="64"/>
                    <a:pt x="816" y="64"/>
                  </a:cubicBezTo>
                  <a:cubicBezTo>
                    <a:pt x="765" y="48"/>
                    <a:pt x="709" y="44"/>
                    <a:pt x="653" y="44"/>
                  </a:cubicBezTo>
                  <a:cubicBezTo>
                    <a:pt x="579" y="44"/>
                    <a:pt x="503" y="52"/>
                    <a:pt x="435" y="52"/>
                  </a:cubicBezTo>
                  <a:cubicBezTo>
                    <a:pt x="292" y="28"/>
                    <a:pt x="173" y="16"/>
                    <a:pt x="42" y="4"/>
                  </a:cubicBezTo>
                  <a:cubicBezTo>
                    <a:pt x="38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55" name="Google Shape;20955;p29"/>
            <p:cNvSpPr/>
            <p:nvPr/>
          </p:nvSpPr>
          <p:spPr>
            <a:xfrm>
              <a:off x="1989525" y="2985750"/>
              <a:ext cx="155700" cy="24900"/>
            </a:xfrm>
            <a:custGeom>
              <a:avLst/>
              <a:gdLst/>
              <a:ahLst/>
              <a:cxnLst/>
              <a:rect l="l" t="t" r="r" b="b"/>
              <a:pathLst>
                <a:path w="6228" h="996" extrusionOk="0">
                  <a:moveTo>
                    <a:pt x="1086" y="1"/>
                  </a:moveTo>
                  <a:cubicBezTo>
                    <a:pt x="724" y="1"/>
                    <a:pt x="365" y="28"/>
                    <a:pt x="12" y="90"/>
                  </a:cubicBezTo>
                  <a:cubicBezTo>
                    <a:pt x="0" y="90"/>
                    <a:pt x="0" y="126"/>
                    <a:pt x="24" y="126"/>
                  </a:cubicBezTo>
                  <a:cubicBezTo>
                    <a:pt x="126" y="122"/>
                    <a:pt x="227" y="119"/>
                    <a:pt x="327" y="119"/>
                  </a:cubicBezTo>
                  <a:cubicBezTo>
                    <a:pt x="2341" y="119"/>
                    <a:pt x="4196" y="984"/>
                    <a:pt x="6192" y="995"/>
                  </a:cubicBezTo>
                  <a:cubicBezTo>
                    <a:pt x="6227" y="995"/>
                    <a:pt x="6227" y="936"/>
                    <a:pt x="6192" y="924"/>
                  </a:cubicBezTo>
                  <a:cubicBezTo>
                    <a:pt x="4572" y="600"/>
                    <a:pt x="2790" y="1"/>
                    <a:pt x="10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56" name="Google Shape;20956;p29"/>
            <p:cNvSpPr/>
            <p:nvPr/>
          </p:nvSpPr>
          <p:spPr>
            <a:xfrm>
              <a:off x="2060275" y="3001850"/>
              <a:ext cx="68275" cy="10875"/>
            </a:xfrm>
            <a:custGeom>
              <a:avLst/>
              <a:gdLst/>
              <a:ahLst/>
              <a:cxnLst/>
              <a:rect l="l" t="t" r="r" b="b"/>
              <a:pathLst>
                <a:path w="2731" h="435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873" y="232"/>
                    <a:pt x="1838" y="363"/>
                    <a:pt x="2719" y="435"/>
                  </a:cubicBezTo>
                  <a:cubicBezTo>
                    <a:pt x="2731" y="435"/>
                    <a:pt x="2731" y="411"/>
                    <a:pt x="2719" y="411"/>
                  </a:cubicBezTo>
                  <a:cubicBezTo>
                    <a:pt x="1861" y="208"/>
                    <a:pt x="909" y="42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57" name="Google Shape;20957;p29"/>
            <p:cNvSpPr/>
            <p:nvPr/>
          </p:nvSpPr>
          <p:spPr>
            <a:xfrm>
              <a:off x="2110075" y="3001100"/>
              <a:ext cx="131150" cy="26325"/>
            </a:xfrm>
            <a:custGeom>
              <a:avLst/>
              <a:gdLst/>
              <a:ahLst/>
              <a:cxnLst/>
              <a:rect l="l" t="t" r="r" b="b"/>
              <a:pathLst>
                <a:path w="5246" h="1053" extrusionOk="0">
                  <a:moveTo>
                    <a:pt x="12" y="0"/>
                  </a:moveTo>
                  <a:cubicBezTo>
                    <a:pt x="12" y="0"/>
                    <a:pt x="0" y="12"/>
                    <a:pt x="12" y="12"/>
                  </a:cubicBezTo>
                  <a:cubicBezTo>
                    <a:pt x="965" y="250"/>
                    <a:pt x="1953" y="381"/>
                    <a:pt x="2858" y="750"/>
                  </a:cubicBezTo>
                  <a:cubicBezTo>
                    <a:pt x="3227" y="907"/>
                    <a:pt x="3593" y="922"/>
                    <a:pt x="3957" y="922"/>
                  </a:cubicBezTo>
                  <a:cubicBezTo>
                    <a:pt x="4042" y="922"/>
                    <a:pt x="4127" y="921"/>
                    <a:pt x="4211" y="921"/>
                  </a:cubicBezTo>
                  <a:cubicBezTo>
                    <a:pt x="4536" y="921"/>
                    <a:pt x="4859" y="933"/>
                    <a:pt x="5180" y="1048"/>
                  </a:cubicBezTo>
                  <a:cubicBezTo>
                    <a:pt x="5184" y="1051"/>
                    <a:pt x="5188" y="1052"/>
                    <a:pt x="5193" y="1052"/>
                  </a:cubicBezTo>
                  <a:cubicBezTo>
                    <a:pt x="5223" y="1052"/>
                    <a:pt x="5245" y="987"/>
                    <a:pt x="5203" y="977"/>
                  </a:cubicBezTo>
                  <a:cubicBezTo>
                    <a:pt x="4965" y="893"/>
                    <a:pt x="4775" y="858"/>
                    <a:pt x="4525" y="858"/>
                  </a:cubicBezTo>
                  <a:cubicBezTo>
                    <a:pt x="4384" y="858"/>
                    <a:pt x="4251" y="859"/>
                    <a:pt x="4122" y="859"/>
                  </a:cubicBezTo>
                  <a:cubicBezTo>
                    <a:pt x="3650" y="859"/>
                    <a:pt x="3237" y="837"/>
                    <a:pt x="2751" y="631"/>
                  </a:cubicBezTo>
                  <a:cubicBezTo>
                    <a:pt x="1905" y="274"/>
                    <a:pt x="917" y="155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58" name="Google Shape;20958;p29"/>
            <p:cNvSpPr/>
            <p:nvPr/>
          </p:nvSpPr>
          <p:spPr>
            <a:xfrm>
              <a:off x="2177075" y="3015200"/>
              <a:ext cx="58625" cy="6750"/>
            </a:xfrm>
            <a:custGeom>
              <a:avLst/>
              <a:gdLst/>
              <a:ahLst/>
              <a:cxnLst/>
              <a:rect l="l" t="t" r="r" b="b"/>
              <a:pathLst>
                <a:path w="2345" h="270" extrusionOk="0">
                  <a:moveTo>
                    <a:pt x="3" y="21"/>
                  </a:moveTo>
                  <a:cubicBezTo>
                    <a:pt x="1" y="21"/>
                    <a:pt x="3" y="32"/>
                    <a:pt x="11" y="32"/>
                  </a:cubicBezTo>
                  <a:cubicBezTo>
                    <a:pt x="7" y="24"/>
                    <a:pt x="5" y="21"/>
                    <a:pt x="3" y="21"/>
                  </a:cubicBezTo>
                  <a:close/>
                  <a:moveTo>
                    <a:pt x="597" y="1"/>
                  </a:moveTo>
                  <a:cubicBezTo>
                    <a:pt x="402" y="1"/>
                    <a:pt x="207" y="11"/>
                    <a:pt x="11" y="32"/>
                  </a:cubicBezTo>
                  <a:cubicBezTo>
                    <a:pt x="404" y="32"/>
                    <a:pt x="785" y="43"/>
                    <a:pt x="1154" y="91"/>
                  </a:cubicBezTo>
                  <a:cubicBezTo>
                    <a:pt x="1357" y="103"/>
                    <a:pt x="1547" y="127"/>
                    <a:pt x="1738" y="163"/>
                  </a:cubicBezTo>
                  <a:cubicBezTo>
                    <a:pt x="1822" y="173"/>
                    <a:pt x="2039" y="250"/>
                    <a:pt x="2136" y="250"/>
                  </a:cubicBezTo>
                  <a:cubicBezTo>
                    <a:pt x="2148" y="250"/>
                    <a:pt x="2158" y="249"/>
                    <a:pt x="2166" y="246"/>
                  </a:cubicBezTo>
                  <a:lnTo>
                    <a:pt x="2166" y="246"/>
                  </a:lnTo>
                  <a:cubicBezTo>
                    <a:pt x="2166" y="246"/>
                    <a:pt x="2154" y="270"/>
                    <a:pt x="2166" y="270"/>
                  </a:cubicBezTo>
                  <a:lnTo>
                    <a:pt x="2309" y="270"/>
                  </a:lnTo>
                  <a:cubicBezTo>
                    <a:pt x="2333" y="270"/>
                    <a:pt x="2345" y="222"/>
                    <a:pt x="2309" y="210"/>
                  </a:cubicBezTo>
                  <a:cubicBezTo>
                    <a:pt x="1748" y="86"/>
                    <a:pt x="1174" y="1"/>
                    <a:pt x="5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59" name="Google Shape;20959;p29"/>
            <p:cNvSpPr/>
            <p:nvPr/>
          </p:nvSpPr>
          <p:spPr>
            <a:xfrm>
              <a:off x="2188950" y="3010625"/>
              <a:ext cx="46450" cy="5975"/>
            </a:xfrm>
            <a:custGeom>
              <a:avLst/>
              <a:gdLst/>
              <a:ahLst/>
              <a:cxnLst/>
              <a:rect l="l" t="t" r="r" b="b"/>
              <a:pathLst>
                <a:path w="1858" h="239" extrusionOk="0">
                  <a:moveTo>
                    <a:pt x="12" y="0"/>
                  </a:moveTo>
                  <a:cubicBezTo>
                    <a:pt x="1" y="12"/>
                    <a:pt x="1" y="24"/>
                    <a:pt x="12" y="24"/>
                  </a:cubicBezTo>
                  <a:cubicBezTo>
                    <a:pt x="608" y="107"/>
                    <a:pt x="1215" y="167"/>
                    <a:pt x="1810" y="238"/>
                  </a:cubicBezTo>
                  <a:cubicBezTo>
                    <a:pt x="1858" y="238"/>
                    <a:pt x="1858" y="179"/>
                    <a:pt x="1810" y="179"/>
                  </a:cubicBezTo>
                  <a:cubicBezTo>
                    <a:pt x="1215" y="84"/>
                    <a:pt x="608" y="24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60" name="Google Shape;20960;p29"/>
            <p:cNvSpPr/>
            <p:nvPr/>
          </p:nvSpPr>
          <p:spPr>
            <a:xfrm>
              <a:off x="1979400" y="2961500"/>
              <a:ext cx="247075" cy="36650"/>
            </a:xfrm>
            <a:custGeom>
              <a:avLst/>
              <a:gdLst/>
              <a:ahLst/>
              <a:cxnLst/>
              <a:rect l="l" t="t" r="r" b="b"/>
              <a:pathLst>
                <a:path w="9883" h="1466" extrusionOk="0">
                  <a:moveTo>
                    <a:pt x="48" y="1"/>
                  </a:moveTo>
                  <a:cubicBezTo>
                    <a:pt x="1" y="1"/>
                    <a:pt x="1" y="60"/>
                    <a:pt x="48" y="60"/>
                  </a:cubicBezTo>
                  <a:cubicBezTo>
                    <a:pt x="1775" y="298"/>
                    <a:pt x="3561" y="429"/>
                    <a:pt x="5275" y="763"/>
                  </a:cubicBezTo>
                  <a:cubicBezTo>
                    <a:pt x="5954" y="894"/>
                    <a:pt x="6561" y="1168"/>
                    <a:pt x="7263" y="1203"/>
                  </a:cubicBezTo>
                  <a:cubicBezTo>
                    <a:pt x="8168" y="1263"/>
                    <a:pt x="8990" y="1287"/>
                    <a:pt x="9883" y="1465"/>
                  </a:cubicBezTo>
                  <a:lnTo>
                    <a:pt x="9883" y="1441"/>
                  </a:lnTo>
                  <a:cubicBezTo>
                    <a:pt x="9252" y="1263"/>
                    <a:pt x="8621" y="1144"/>
                    <a:pt x="7966" y="1120"/>
                  </a:cubicBezTo>
                  <a:cubicBezTo>
                    <a:pt x="7359" y="1084"/>
                    <a:pt x="6859" y="1132"/>
                    <a:pt x="6251" y="953"/>
                  </a:cubicBezTo>
                  <a:cubicBezTo>
                    <a:pt x="5966" y="882"/>
                    <a:pt x="5716" y="775"/>
                    <a:pt x="5430" y="715"/>
                  </a:cubicBezTo>
                  <a:cubicBezTo>
                    <a:pt x="3680" y="310"/>
                    <a:pt x="1822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61" name="Google Shape;20961;p29"/>
            <p:cNvSpPr/>
            <p:nvPr/>
          </p:nvSpPr>
          <p:spPr>
            <a:xfrm>
              <a:off x="1961650" y="2926850"/>
              <a:ext cx="85950" cy="12650"/>
            </a:xfrm>
            <a:custGeom>
              <a:avLst/>
              <a:gdLst/>
              <a:ahLst/>
              <a:cxnLst/>
              <a:rect l="l" t="t" r="r" b="b"/>
              <a:pathLst>
                <a:path w="3438" h="506" extrusionOk="0">
                  <a:moveTo>
                    <a:pt x="5" y="0"/>
                  </a:moveTo>
                  <a:cubicBezTo>
                    <a:pt x="3" y="0"/>
                    <a:pt x="0" y="6"/>
                    <a:pt x="8" y="6"/>
                  </a:cubicBezTo>
                  <a:cubicBezTo>
                    <a:pt x="8" y="2"/>
                    <a:pt x="7" y="0"/>
                    <a:pt x="5" y="0"/>
                  </a:cubicBezTo>
                  <a:close/>
                  <a:moveTo>
                    <a:pt x="101" y="5"/>
                  </a:moveTo>
                  <a:cubicBezTo>
                    <a:pt x="70" y="5"/>
                    <a:pt x="39" y="5"/>
                    <a:pt x="8" y="6"/>
                  </a:cubicBezTo>
                  <a:cubicBezTo>
                    <a:pt x="1115" y="268"/>
                    <a:pt x="2306" y="291"/>
                    <a:pt x="3425" y="506"/>
                  </a:cubicBezTo>
                  <a:cubicBezTo>
                    <a:pt x="3437" y="506"/>
                    <a:pt x="3437" y="494"/>
                    <a:pt x="3425" y="494"/>
                  </a:cubicBezTo>
                  <a:cubicBezTo>
                    <a:pt x="2384" y="204"/>
                    <a:pt x="1185" y="5"/>
                    <a:pt x="101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62" name="Google Shape;20962;p29"/>
            <p:cNvSpPr/>
            <p:nvPr/>
          </p:nvSpPr>
          <p:spPr>
            <a:xfrm>
              <a:off x="2055300" y="2941850"/>
              <a:ext cx="161350" cy="26825"/>
            </a:xfrm>
            <a:custGeom>
              <a:avLst/>
              <a:gdLst/>
              <a:ahLst/>
              <a:cxnLst/>
              <a:rect l="l" t="t" r="r" b="b"/>
              <a:pathLst>
                <a:path w="6454" h="1073" extrusionOk="0">
                  <a:moveTo>
                    <a:pt x="1" y="1"/>
                  </a:moveTo>
                  <a:lnTo>
                    <a:pt x="1" y="1"/>
                  </a:lnTo>
                  <a:cubicBezTo>
                    <a:pt x="906" y="418"/>
                    <a:pt x="1941" y="465"/>
                    <a:pt x="2918" y="596"/>
                  </a:cubicBezTo>
                  <a:cubicBezTo>
                    <a:pt x="4073" y="763"/>
                    <a:pt x="5251" y="918"/>
                    <a:pt x="6418" y="1072"/>
                  </a:cubicBezTo>
                  <a:cubicBezTo>
                    <a:pt x="6454" y="1072"/>
                    <a:pt x="6454" y="1013"/>
                    <a:pt x="6418" y="1013"/>
                  </a:cubicBezTo>
                  <a:cubicBezTo>
                    <a:pt x="5394" y="858"/>
                    <a:pt x="4346" y="727"/>
                    <a:pt x="3323" y="596"/>
                  </a:cubicBezTo>
                  <a:cubicBezTo>
                    <a:pt x="2239" y="441"/>
                    <a:pt x="1048" y="38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63" name="Google Shape;20963;p29"/>
            <p:cNvSpPr/>
            <p:nvPr/>
          </p:nvSpPr>
          <p:spPr>
            <a:xfrm>
              <a:off x="2158600" y="2971325"/>
              <a:ext cx="66700" cy="5825"/>
            </a:xfrm>
            <a:custGeom>
              <a:avLst/>
              <a:gdLst/>
              <a:ahLst/>
              <a:cxnLst/>
              <a:rect l="l" t="t" r="r" b="b"/>
              <a:pathLst>
                <a:path w="2668" h="233" extrusionOk="0">
                  <a:moveTo>
                    <a:pt x="36" y="1"/>
                  </a:moveTo>
                  <a:cubicBezTo>
                    <a:pt x="0" y="1"/>
                    <a:pt x="0" y="36"/>
                    <a:pt x="36" y="36"/>
                  </a:cubicBezTo>
                  <a:cubicBezTo>
                    <a:pt x="706" y="150"/>
                    <a:pt x="1429" y="233"/>
                    <a:pt x="2127" y="233"/>
                  </a:cubicBezTo>
                  <a:cubicBezTo>
                    <a:pt x="2309" y="233"/>
                    <a:pt x="2490" y="227"/>
                    <a:pt x="2667" y="215"/>
                  </a:cubicBezTo>
                  <a:cubicBezTo>
                    <a:pt x="1810" y="84"/>
                    <a:pt x="905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64" name="Google Shape;20964;p29"/>
            <p:cNvSpPr/>
            <p:nvPr/>
          </p:nvSpPr>
          <p:spPr>
            <a:xfrm>
              <a:off x="2036250" y="2962100"/>
              <a:ext cx="108675" cy="11325"/>
            </a:xfrm>
            <a:custGeom>
              <a:avLst/>
              <a:gdLst/>
              <a:ahLst/>
              <a:cxnLst/>
              <a:rect l="l" t="t" r="r" b="b"/>
              <a:pathLst>
                <a:path w="4347" h="453" extrusionOk="0">
                  <a:moveTo>
                    <a:pt x="24" y="1"/>
                  </a:moveTo>
                  <a:cubicBezTo>
                    <a:pt x="1" y="1"/>
                    <a:pt x="1" y="24"/>
                    <a:pt x="24" y="24"/>
                  </a:cubicBezTo>
                  <a:cubicBezTo>
                    <a:pt x="1453" y="203"/>
                    <a:pt x="2882" y="334"/>
                    <a:pt x="4323" y="453"/>
                  </a:cubicBezTo>
                  <a:cubicBezTo>
                    <a:pt x="4335" y="453"/>
                    <a:pt x="4346" y="405"/>
                    <a:pt x="4323" y="405"/>
                  </a:cubicBezTo>
                  <a:cubicBezTo>
                    <a:pt x="2894" y="239"/>
                    <a:pt x="1465" y="96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65" name="Google Shape;20965;p29"/>
            <p:cNvSpPr/>
            <p:nvPr/>
          </p:nvSpPr>
          <p:spPr>
            <a:xfrm>
              <a:off x="2189250" y="2976400"/>
              <a:ext cx="36625" cy="8000"/>
            </a:xfrm>
            <a:custGeom>
              <a:avLst/>
              <a:gdLst/>
              <a:ahLst/>
              <a:cxnLst/>
              <a:rect l="l" t="t" r="r" b="b"/>
              <a:pathLst>
                <a:path w="1465" h="320" extrusionOk="0">
                  <a:moveTo>
                    <a:pt x="36" y="0"/>
                  </a:moveTo>
                  <a:cubicBezTo>
                    <a:pt x="12" y="0"/>
                    <a:pt x="0" y="36"/>
                    <a:pt x="36" y="36"/>
                  </a:cubicBezTo>
                  <a:cubicBezTo>
                    <a:pt x="239" y="119"/>
                    <a:pt x="477" y="131"/>
                    <a:pt x="703" y="179"/>
                  </a:cubicBezTo>
                  <a:lnTo>
                    <a:pt x="1455" y="308"/>
                  </a:lnTo>
                  <a:lnTo>
                    <a:pt x="1455" y="308"/>
                  </a:lnTo>
                  <a:cubicBezTo>
                    <a:pt x="1451" y="304"/>
                    <a:pt x="1447" y="301"/>
                    <a:pt x="1441" y="298"/>
                  </a:cubicBezTo>
                  <a:cubicBezTo>
                    <a:pt x="1203" y="238"/>
                    <a:pt x="965" y="191"/>
                    <a:pt x="751" y="131"/>
                  </a:cubicBezTo>
                  <a:cubicBezTo>
                    <a:pt x="524" y="95"/>
                    <a:pt x="262" y="0"/>
                    <a:pt x="36" y="0"/>
                  </a:cubicBezTo>
                  <a:close/>
                  <a:moveTo>
                    <a:pt x="1455" y="308"/>
                  </a:moveTo>
                  <a:lnTo>
                    <a:pt x="1455" y="308"/>
                  </a:lnTo>
                  <a:cubicBezTo>
                    <a:pt x="1461" y="314"/>
                    <a:pt x="1463" y="320"/>
                    <a:pt x="1464" y="320"/>
                  </a:cubicBezTo>
                  <a:cubicBezTo>
                    <a:pt x="1465" y="320"/>
                    <a:pt x="1465" y="317"/>
                    <a:pt x="1465" y="310"/>
                  </a:cubicBezTo>
                  <a:lnTo>
                    <a:pt x="1455" y="30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66" name="Google Shape;20966;p29"/>
            <p:cNvSpPr/>
            <p:nvPr/>
          </p:nvSpPr>
          <p:spPr>
            <a:xfrm>
              <a:off x="2198175" y="2984725"/>
              <a:ext cx="28575" cy="4800"/>
            </a:xfrm>
            <a:custGeom>
              <a:avLst/>
              <a:gdLst/>
              <a:ahLst/>
              <a:cxnLst/>
              <a:rect l="l" t="t" r="r" b="b"/>
              <a:pathLst>
                <a:path w="1143" h="192" extrusionOk="0">
                  <a:moveTo>
                    <a:pt x="1132" y="155"/>
                  </a:moveTo>
                  <a:cubicBezTo>
                    <a:pt x="1136" y="159"/>
                    <a:pt x="1138" y="160"/>
                    <a:pt x="1140" y="160"/>
                  </a:cubicBezTo>
                  <a:cubicBezTo>
                    <a:pt x="1142" y="160"/>
                    <a:pt x="1140" y="155"/>
                    <a:pt x="1132" y="155"/>
                  </a:cubicBezTo>
                  <a:close/>
                  <a:moveTo>
                    <a:pt x="24" y="0"/>
                  </a:moveTo>
                  <a:cubicBezTo>
                    <a:pt x="13" y="0"/>
                    <a:pt x="1" y="12"/>
                    <a:pt x="13" y="24"/>
                  </a:cubicBezTo>
                  <a:cubicBezTo>
                    <a:pt x="167" y="119"/>
                    <a:pt x="358" y="131"/>
                    <a:pt x="536" y="155"/>
                  </a:cubicBezTo>
                  <a:cubicBezTo>
                    <a:pt x="643" y="175"/>
                    <a:pt x="757" y="191"/>
                    <a:pt x="870" y="191"/>
                  </a:cubicBezTo>
                  <a:cubicBezTo>
                    <a:pt x="959" y="191"/>
                    <a:pt x="1048" y="181"/>
                    <a:pt x="1132" y="155"/>
                  </a:cubicBezTo>
                  <a:cubicBezTo>
                    <a:pt x="953" y="119"/>
                    <a:pt x="763" y="119"/>
                    <a:pt x="584" y="96"/>
                  </a:cubicBezTo>
                  <a:cubicBezTo>
                    <a:pt x="405" y="72"/>
                    <a:pt x="227" y="12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67" name="Google Shape;20967;p29"/>
            <p:cNvSpPr/>
            <p:nvPr/>
          </p:nvSpPr>
          <p:spPr>
            <a:xfrm>
              <a:off x="1962425" y="2891850"/>
              <a:ext cx="247375" cy="51825"/>
            </a:xfrm>
            <a:custGeom>
              <a:avLst/>
              <a:gdLst/>
              <a:ahLst/>
              <a:cxnLst/>
              <a:rect l="l" t="t" r="r" b="b"/>
              <a:pathLst>
                <a:path w="9895" h="2073" extrusionOk="0">
                  <a:moveTo>
                    <a:pt x="72" y="1"/>
                  </a:moveTo>
                  <a:cubicBezTo>
                    <a:pt x="13" y="1"/>
                    <a:pt x="1" y="96"/>
                    <a:pt x="49" y="96"/>
                  </a:cubicBezTo>
                  <a:cubicBezTo>
                    <a:pt x="3394" y="513"/>
                    <a:pt x="6585" y="1465"/>
                    <a:pt x="9895" y="2072"/>
                  </a:cubicBezTo>
                  <a:cubicBezTo>
                    <a:pt x="6728" y="1132"/>
                    <a:pt x="3347" y="358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68" name="Google Shape;20968;p29"/>
            <p:cNvSpPr/>
            <p:nvPr/>
          </p:nvSpPr>
          <p:spPr>
            <a:xfrm>
              <a:off x="1954100" y="2852275"/>
              <a:ext cx="233250" cy="59025"/>
            </a:xfrm>
            <a:custGeom>
              <a:avLst/>
              <a:gdLst/>
              <a:ahLst/>
              <a:cxnLst/>
              <a:rect l="l" t="t" r="r" b="b"/>
              <a:pathLst>
                <a:path w="9330" h="2361" extrusionOk="0">
                  <a:moveTo>
                    <a:pt x="12" y="0"/>
                  </a:moveTo>
                  <a:cubicBezTo>
                    <a:pt x="1" y="0"/>
                    <a:pt x="1" y="12"/>
                    <a:pt x="1" y="12"/>
                  </a:cubicBezTo>
                  <a:cubicBezTo>
                    <a:pt x="1429" y="738"/>
                    <a:pt x="3215" y="667"/>
                    <a:pt x="4739" y="1131"/>
                  </a:cubicBezTo>
                  <a:cubicBezTo>
                    <a:pt x="6239" y="1584"/>
                    <a:pt x="7680" y="2167"/>
                    <a:pt x="9264" y="2358"/>
                  </a:cubicBezTo>
                  <a:cubicBezTo>
                    <a:pt x="9268" y="2360"/>
                    <a:pt x="9273" y="2361"/>
                    <a:pt x="9277" y="2361"/>
                  </a:cubicBezTo>
                  <a:cubicBezTo>
                    <a:pt x="9315" y="2361"/>
                    <a:pt x="9329" y="2272"/>
                    <a:pt x="9276" y="2250"/>
                  </a:cubicBezTo>
                  <a:cubicBezTo>
                    <a:pt x="7609" y="2012"/>
                    <a:pt x="6049" y="1405"/>
                    <a:pt x="4442" y="953"/>
                  </a:cubicBezTo>
                  <a:cubicBezTo>
                    <a:pt x="2977" y="536"/>
                    <a:pt x="1429" y="54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69" name="Google Shape;20969;p29"/>
            <p:cNvSpPr/>
            <p:nvPr/>
          </p:nvSpPr>
          <p:spPr>
            <a:xfrm>
              <a:off x="2124650" y="2907025"/>
              <a:ext cx="67275" cy="16325"/>
            </a:xfrm>
            <a:custGeom>
              <a:avLst/>
              <a:gdLst/>
              <a:ahLst/>
              <a:cxnLst/>
              <a:rect l="l" t="t" r="r" b="b"/>
              <a:pathLst>
                <a:path w="2691" h="653" extrusionOk="0">
                  <a:moveTo>
                    <a:pt x="13" y="1"/>
                  </a:moveTo>
                  <a:cubicBezTo>
                    <a:pt x="1" y="1"/>
                    <a:pt x="1" y="25"/>
                    <a:pt x="1" y="25"/>
                  </a:cubicBezTo>
                  <a:cubicBezTo>
                    <a:pt x="799" y="394"/>
                    <a:pt x="1763" y="620"/>
                    <a:pt x="2656" y="644"/>
                  </a:cubicBezTo>
                  <a:cubicBezTo>
                    <a:pt x="2665" y="650"/>
                    <a:pt x="2672" y="652"/>
                    <a:pt x="2676" y="652"/>
                  </a:cubicBezTo>
                  <a:cubicBezTo>
                    <a:pt x="2691" y="652"/>
                    <a:pt x="2689" y="632"/>
                    <a:pt x="2680" y="632"/>
                  </a:cubicBezTo>
                  <a:cubicBezTo>
                    <a:pt x="1751" y="501"/>
                    <a:pt x="906" y="287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70" name="Google Shape;20970;p29"/>
            <p:cNvSpPr/>
            <p:nvPr/>
          </p:nvSpPr>
          <p:spPr>
            <a:xfrm>
              <a:off x="1952900" y="2878750"/>
              <a:ext cx="147075" cy="17600"/>
            </a:xfrm>
            <a:custGeom>
              <a:avLst/>
              <a:gdLst/>
              <a:ahLst/>
              <a:cxnLst/>
              <a:rect l="l" t="t" r="r" b="b"/>
              <a:pathLst>
                <a:path w="5883" h="704" extrusionOk="0">
                  <a:moveTo>
                    <a:pt x="37" y="1"/>
                  </a:moveTo>
                  <a:cubicBezTo>
                    <a:pt x="1" y="1"/>
                    <a:pt x="1" y="37"/>
                    <a:pt x="37" y="48"/>
                  </a:cubicBezTo>
                  <a:cubicBezTo>
                    <a:pt x="1965" y="310"/>
                    <a:pt x="3930" y="501"/>
                    <a:pt x="5883" y="703"/>
                  </a:cubicBezTo>
                  <a:cubicBezTo>
                    <a:pt x="3930" y="489"/>
                    <a:pt x="1989" y="215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71" name="Google Shape;20971;p29"/>
            <p:cNvSpPr/>
            <p:nvPr/>
          </p:nvSpPr>
          <p:spPr>
            <a:xfrm>
              <a:off x="1952100" y="2832275"/>
              <a:ext cx="211575" cy="48050"/>
            </a:xfrm>
            <a:custGeom>
              <a:avLst/>
              <a:gdLst/>
              <a:ahLst/>
              <a:cxnLst/>
              <a:rect l="l" t="t" r="r" b="b"/>
              <a:pathLst>
                <a:path w="8463" h="1922" extrusionOk="0">
                  <a:moveTo>
                    <a:pt x="47" y="1"/>
                  </a:moveTo>
                  <a:cubicBezTo>
                    <a:pt x="17" y="1"/>
                    <a:pt x="0" y="51"/>
                    <a:pt x="33" y="62"/>
                  </a:cubicBezTo>
                  <a:cubicBezTo>
                    <a:pt x="1557" y="586"/>
                    <a:pt x="3164" y="872"/>
                    <a:pt x="4736" y="1205"/>
                  </a:cubicBezTo>
                  <a:cubicBezTo>
                    <a:pt x="5569" y="1395"/>
                    <a:pt x="6391" y="1586"/>
                    <a:pt x="7236" y="1753"/>
                  </a:cubicBezTo>
                  <a:cubicBezTo>
                    <a:pt x="7481" y="1786"/>
                    <a:pt x="7839" y="1922"/>
                    <a:pt x="8137" y="1922"/>
                  </a:cubicBezTo>
                  <a:cubicBezTo>
                    <a:pt x="8259" y="1922"/>
                    <a:pt x="8372" y="1899"/>
                    <a:pt x="8463" y="1836"/>
                  </a:cubicBezTo>
                  <a:lnTo>
                    <a:pt x="8463" y="1824"/>
                  </a:lnTo>
                  <a:cubicBezTo>
                    <a:pt x="8451" y="1800"/>
                    <a:pt x="8451" y="1776"/>
                    <a:pt x="8427" y="1765"/>
                  </a:cubicBezTo>
                  <a:cubicBezTo>
                    <a:pt x="8422" y="1749"/>
                    <a:pt x="8417" y="1745"/>
                    <a:pt x="8413" y="1745"/>
                  </a:cubicBezTo>
                  <a:cubicBezTo>
                    <a:pt x="8409" y="1745"/>
                    <a:pt x="8408" y="1753"/>
                    <a:pt x="8415" y="1753"/>
                  </a:cubicBezTo>
                  <a:cubicBezTo>
                    <a:pt x="8415" y="1754"/>
                    <a:pt x="8411" y="1755"/>
                    <a:pt x="8403" y="1755"/>
                  </a:cubicBezTo>
                  <a:cubicBezTo>
                    <a:pt x="8172" y="1755"/>
                    <a:pt x="4596" y="1120"/>
                    <a:pt x="4343" y="1062"/>
                  </a:cubicBezTo>
                  <a:cubicBezTo>
                    <a:pt x="2890" y="753"/>
                    <a:pt x="1450" y="467"/>
                    <a:pt x="57" y="2"/>
                  </a:cubicBezTo>
                  <a:cubicBezTo>
                    <a:pt x="54" y="1"/>
                    <a:pt x="50" y="1"/>
                    <a:pt x="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72" name="Google Shape;20972;p29"/>
            <p:cNvSpPr/>
            <p:nvPr/>
          </p:nvSpPr>
          <p:spPr>
            <a:xfrm>
              <a:off x="1946950" y="2823100"/>
              <a:ext cx="36950" cy="13725"/>
            </a:xfrm>
            <a:custGeom>
              <a:avLst/>
              <a:gdLst/>
              <a:ahLst/>
              <a:cxnLst/>
              <a:rect l="l" t="t" r="r" b="b"/>
              <a:pathLst>
                <a:path w="1478" h="549" extrusionOk="0">
                  <a:moveTo>
                    <a:pt x="37" y="0"/>
                  </a:moveTo>
                  <a:cubicBezTo>
                    <a:pt x="25" y="0"/>
                    <a:pt x="1" y="12"/>
                    <a:pt x="25" y="12"/>
                  </a:cubicBezTo>
                  <a:cubicBezTo>
                    <a:pt x="453" y="274"/>
                    <a:pt x="953" y="524"/>
                    <a:pt x="1465" y="548"/>
                  </a:cubicBezTo>
                  <a:cubicBezTo>
                    <a:pt x="1477" y="548"/>
                    <a:pt x="1477" y="536"/>
                    <a:pt x="1465" y="524"/>
                  </a:cubicBezTo>
                  <a:cubicBezTo>
                    <a:pt x="1227" y="441"/>
                    <a:pt x="989" y="405"/>
                    <a:pt x="763" y="334"/>
                  </a:cubicBezTo>
                  <a:cubicBezTo>
                    <a:pt x="513" y="238"/>
                    <a:pt x="275" y="131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73" name="Google Shape;20973;p29"/>
            <p:cNvSpPr/>
            <p:nvPr/>
          </p:nvSpPr>
          <p:spPr>
            <a:xfrm>
              <a:off x="1952025" y="2819825"/>
              <a:ext cx="21750" cy="6575"/>
            </a:xfrm>
            <a:custGeom>
              <a:avLst/>
              <a:gdLst/>
              <a:ahLst/>
              <a:cxnLst/>
              <a:rect l="l" t="t" r="r" b="b"/>
              <a:pathLst>
                <a:path w="870" h="263" extrusionOk="0">
                  <a:moveTo>
                    <a:pt x="0" y="0"/>
                  </a:moveTo>
                  <a:lnTo>
                    <a:pt x="0" y="0"/>
                  </a:lnTo>
                  <a:cubicBezTo>
                    <a:pt x="119" y="84"/>
                    <a:pt x="274" y="143"/>
                    <a:pt x="429" y="179"/>
                  </a:cubicBezTo>
                  <a:cubicBezTo>
                    <a:pt x="560" y="215"/>
                    <a:pt x="715" y="262"/>
                    <a:pt x="857" y="262"/>
                  </a:cubicBezTo>
                  <a:cubicBezTo>
                    <a:pt x="869" y="262"/>
                    <a:pt x="869" y="238"/>
                    <a:pt x="857" y="238"/>
                  </a:cubicBezTo>
                  <a:cubicBezTo>
                    <a:pt x="715" y="179"/>
                    <a:pt x="548" y="179"/>
                    <a:pt x="393" y="131"/>
                  </a:cubicBezTo>
                  <a:cubicBezTo>
                    <a:pt x="262" y="84"/>
                    <a:pt x="131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74" name="Google Shape;20974;p29"/>
            <p:cNvSpPr/>
            <p:nvPr/>
          </p:nvSpPr>
          <p:spPr>
            <a:xfrm>
              <a:off x="1945475" y="2806125"/>
              <a:ext cx="198925" cy="55300"/>
            </a:xfrm>
            <a:custGeom>
              <a:avLst/>
              <a:gdLst/>
              <a:ahLst/>
              <a:cxnLst/>
              <a:rect l="l" t="t" r="r" b="b"/>
              <a:pathLst>
                <a:path w="7957" h="2212" extrusionOk="0">
                  <a:moveTo>
                    <a:pt x="0" y="1"/>
                  </a:moveTo>
                  <a:lnTo>
                    <a:pt x="0" y="1"/>
                  </a:lnTo>
                  <a:cubicBezTo>
                    <a:pt x="941" y="739"/>
                    <a:pt x="2203" y="775"/>
                    <a:pt x="3334" y="989"/>
                  </a:cubicBezTo>
                  <a:cubicBezTo>
                    <a:pt x="4084" y="1144"/>
                    <a:pt x="4751" y="1465"/>
                    <a:pt x="5489" y="1644"/>
                  </a:cubicBezTo>
                  <a:cubicBezTo>
                    <a:pt x="6287" y="1846"/>
                    <a:pt x="7144" y="1679"/>
                    <a:pt x="7835" y="2203"/>
                  </a:cubicBezTo>
                  <a:cubicBezTo>
                    <a:pt x="7844" y="2209"/>
                    <a:pt x="7853" y="2211"/>
                    <a:pt x="7862" y="2211"/>
                  </a:cubicBezTo>
                  <a:cubicBezTo>
                    <a:pt x="7913" y="2211"/>
                    <a:pt x="7956" y="2137"/>
                    <a:pt x="7906" y="2096"/>
                  </a:cubicBezTo>
                  <a:cubicBezTo>
                    <a:pt x="7513" y="1799"/>
                    <a:pt x="7132" y="1703"/>
                    <a:pt x="6656" y="1668"/>
                  </a:cubicBezTo>
                  <a:cubicBezTo>
                    <a:pt x="5787" y="1572"/>
                    <a:pt x="5060" y="1334"/>
                    <a:pt x="4215" y="1096"/>
                  </a:cubicBezTo>
                  <a:cubicBezTo>
                    <a:pt x="2798" y="679"/>
                    <a:pt x="1358" y="71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75" name="Google Shape;20975;p29"/>
            <p:cNvSpPr/>
            <p:nvPr/>
          </p:nvSpPr>
          <p:spPr>
            <a:xfrm>
              <a:off x="2135850" y="2856950"/>
              <a:ext cx="22475" cy="10525"/>
            </a:xfrm>
            <a:custGeom>
              <a:avLst/>
              <a:gdLst/>
              <a:ahLst/>
              <a:cxnLst/>
              <a:rect l="l" t="t" r="r" b="b"/>
              <a:pathLst>
                <a:path w="899" h="421" extrusionOk="0">
                  <a:moveTo>
                    <a:pt x="39" y="0"/>
                  </a:moveTo>
                  <a:cubicBezTo>
                    <a:pt x="18" y="0"/>
                    <a:pt x="0" y="18"/>
                    <a:pt x="29" y="27"/>
                  </a:cubicBezTo>
                  <a:cubicBezTo>
                    <a:pt x="160" y="135"/>
                    <a:pt x="303" y="206"/>
                    <a:pt x="458" y="289"/>
                  </a:cubicBezTo>
                  <a:cubicBezTo>
                    <a:pt x="589" y="349"/>
                    <a:pt x="755" y="420"/>
                    <a:pt x="886" y="420"/>
                  </a:cubicBezTo>
                  <a:cubicBezTo>
                    <a:pt x="898" y="420"/>
                    <a:pt x="898" y="385"/>
                    <a:pt x="898" y="385"/>
                  </a:cubicBezTo>
                  <a:cubicBezTo>
                    <a:pt x="779" y="313"/>
                    <a:pt x="636" y="277"/>
                    <a:pt x="505" y="242"/>
                  </a:cubicBezTo>
                  <a:cubicBezTo>
                    <a:pt x="339" y="182"/>
                    <a:pt x="208" y="87"/>
                    <a:pt x="53" y="4"/>
                  </a:cubicBezTo>
                  <a:cubicBezTo>
                    <a:pt x="48" y="1"/>
                    <a:pt x="43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76" name="Google Shape;20976;p29"/>
            <p:cNvSpPr/>
            <p:nvPr/>
          </p:nvSpPr>
          <p:spPr>
            <a:xfrm>
              <a:off x="2136850" y="2857325"/>
              <a:ext cx="23550" cy="10150"/>
            </a:xfrm>
            <a:custGeom>
              <a:avLst/>
              <a:gdLst/>
              <a:ahLst/>
              <a:cxnLst/>
              <a:rect l="l" t="t" r="r" b="b"/>
              <a:pathLst>
                <a:path w="942" h="406" extrusionOk="0">
                  <a:moveTo>
                    <a:pt x="49" y="1"/>
                  </a:moveTo>
                  <a:cubicBezTo>
                    <a:pt x="13" y="1"/>
                    <a:pt x="1" y="36"/>
                    <a:pt x="13" y="48"/>
                  </a:cubicBezTo>
                  <a:cubicBezTo>
                    <a:pt x="263" y="227"/>
                    <a:pt x="608" y="370"/>
                    <a:pt x="918" y="405"/>
                  </a:cubicBezTo>
                  <a:cubicBezTo>
                    <a:pt x="942" y="405"/>
                    <a:pt x="942" y="393"/>
                    <a:pt x="918" y="370"/>
                  </a:cubicBezTo>
                  <a:cubicBezTo>
                    <a:pt x="775" y="310"/>
                    <a:pt x="620" y="262"/>
                    <a:pt x="477" y="203"/>
                  </a:cubicBezTo>
                  <a:cubicBezTo>
                    <a:pt x="322" y="155"/>
                    <a:pt x="180" y="72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77" name="Google Shape;20977;p29"/>
            <p:cNvSpPr/>
            <p:nvPr/>
          </p:nvSpPr>
          <p:spPr>
            <a:xfrm>
              <a:off x="2136625" y="2858425"/>
              <a:ext cx="19600" cy="9350"/>
            </a:xfrm>
            <a:custGeom>
              <a:avLst/>
              <a:gdLst/>
              <a:ahLst/>
              <a:cxnLst/>
              <a:rect l="l" t="t" r="r" b="b"/>
              <a:pathLst>
                <a:path w="784" h="374" extrusionOk="0">
                  <a:moveTo>
                    <a:pt x="26" y="1"/>
                  </a:moveTo>
                  <a:cubicBezTo>
                    <a:pt x="14" y="1"/>
                    <a:pt x="0" y="18"/>
                    <a:pt x="10" y="28"/>
                  </a:cubicBezTo>
                  <a:cubicBezTo>
                    <a:pt x="194" y="201"/>
                    <a:pt x="479" y="374"/>
                    <a:pt x="746" y="374"/>
                  </a:cubicBezTo>
                  <a:cubicBezTo>
                    <a:pt x="755" y="374"/>
                    <a:pt x="763" y="374"/>
                    <a:pt x="772" y="373"/>
                  </a:cubicBezTo>
                  <a:cubicBezTo>
                    <a:pt x="784" y="373"/>
                    <a:pt x="784" y="338"/>
                    <a:pt x="772" y="338"/>
                  </a:cubicBezTo>
                  <a:cubicBezTo>
                    <a:pt x="653" y="302"/>
                    <a:pt x="510" y="278"/>
                    <a:pt x="391" y="218"/>
                  </a:cubicBezTo>
                  <a:cubicBezTo>
                    <a:pt x="260" y="159"/>
                    <a:pt x="141" y="88"/>
                    <a:pt x="34" y="4"/>
                  </a:cubicBezTo>
                  <a:cubicBezTo>
                    <a:pt x="32" y="2"/>
                    <a:pt x="29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78" name="Google Shape;20978;p29"/>
            <p:cNvSpPr/>
            <p:nvPr/>
          </p:nvSpPr>
          <p:spPr>
            <a:xfrm>
              <a:off x="1933200" y="2767775"/>
              <a:ext cx="202800" cy="75000"/>
            </a:xfrm>
            <a:custGeom>
              <a:avLst/>
              <a:gdLst/>
              <a:ahLst/>
              <a:cxnLst/>
              <a:rect l="l" t="t" r="r" b="b"/>
              <a:pathLst>
                <a:path w="8112" h="3000" extrusionOk="0">
                  <a:moveTo>
                    <a:pt x="54" y="1"/>
                  </a:moveTo>
                  <a:cubicBezTo>
                    <a:pt x="24" y="1"/>
                    <a:pt x="0" y="53"/>
                    <a:pt x="39" y="82"/>
                  </a:cubicBezTo>
                  <a:cubicBezTo>
                    <a:pt x="1063" y="868"/>
                    <a:pt x="2432" y="1142"/>
                    <a:pt x="3646" y="1511"/>
                  </a:cubicBezTo>
                  <a:cubicBezTo>
                    <a:pt x="5123" y="1963"/>
                    <a:pt x="6766" y="2213"/>
                    <a:pt x="8099" y="2999"/>
                  </a:cubicBezTo>
                  <a:cubicBezTo>
                    <a:pt x="8099" y="2987"/>
                    <a:pt x="8111" y="2975"/>
                    <a:pt x="8099" y="2975"/>
                  </a:cubicBezTo>
                  <a:cubicBezTo>
                    <a:pt x="5778" y="1320"/>
                    <a:pt x="2372" y="1749"/>
                    <a:pt x="75" y="11"/>
                  </a:cubicBezTo>
                  <a:cubicBezTo>
                    <a:pt x="68" y="4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79" name="Google Shape;20979;p29"/>
            <p:cNvSpPr/>
            <p:nvPr/>
          </p:nvSpPr>
          <p:spPr>
            <a:xfrm>
              <a:off x="1934525" y="2763750"/>
              <a:ext cx="27050" cy="15025"/>
            </a:xfrm>
            <a:custGeom>
              <a:avLst/>
              <a:gdLst/>
              <a:ahLst/>
              <a:cxnLst/>
              <a:rect l="l" t="t" r="r" b="b"/>
              <a:pathLst>
                <a:path w="1082" h="601" extrusionOk="0">
                  <a:moveTo>
                    <a:pt x="22" y="0"/>
                  </a:moveTo>
                  <a:cubicBezTo>
                    <a:pt x="5" y="0"/>
                    <a:pt x="1" y="11"/>
                    <a:pt x="10" y="29"/>
                  </a:cubicBezTo>
                  <a:cubicBezTo>
                    <a:pt x="260" y="303"/>
                    <a:pt x="664" y="565"/>
                    <a:pt x="1057" y="600"/>
                  </a:cubicBezTo>
                  <a:cubicBezTo>
                    <a:pt x="1081" y="600"/>
                    <a:pt x="1081" y="576"/>
                    <a:pt x="1069" y="565"/>
                  </a:cubicBezTo>
                  <a:cubicBezTo>
                    <a:pt x="879" y="505"/>
                    <a:pt x="700" y="446"/>
                    <a:pt x="522" y="350"/>
                  </a:cubicBezTo>
                  <a:cubicBezTo>
                    <a:pt x="343" y="267"/>
                    <a:pt x="188" y="148"/>
                    <a:pt x="45" y="5"/>
                  </a:cubicBezTo>
                  <a:cubicBezTo>
                    <a:pt x="36" y="2"/>
                    <a:pt x="28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80" name="Google Shape;20980;p29"/>
            <p:cNvSpPr/>
            <p:nvPr/>
          </p:nvSpPr>
          <p:spPr>
            <a:xfrm>
              <a:off x="1932075" y="2758800"/>
              <a:ext cx="29500" cy="16400"/>
            </a:xfrm>
            <a:custGeom>
              <a:avLst/>
              <a:gdLst/>
              <a:ahLst/>
              <a:cxnLst/>
              <a:rect l="l" t="t" r="r" b="b"/>
              <a:pathLst>
                <a:path w="1180" h="656" extrusionOk="0">
                  <a:moveTo>
                    <a:pt x="48" y="1"/>
                  </a:moveTo>
                  <a:cubicBezTo>
                    <a:pt x="36" y="1"/>
                    <a:pt x="0" y="12"/>
                    <a:pt x="24" y="24"/>
                  </a:cubicBezTo>
                  <a:cubicBezTo>
                    <a:pt x="298" y="298"/>
                    <a:pt x="751" y="596"/>
                    <a:pt x="1155" y="655"/>
                  </a:cubicBezTo>
                  <a:cubicBezTo>
                    <a:pt x="1167" y="655"/>
                    <a:pt x="1179" y="620"/>
                    <a:pt x="1167" y="620"/>
                  </a:cubicBezTo>
                  <a:cubicBezTo>
                    <a:pt x="989" y="524"/>
                    <a:pt x="798" y="477"/>
                    <a:pt x="620" y="370"/>
                  </a:cubicBezTo>
                  <a:cubicBezTo>
                    <a:pt x="417" y="263"/>
                    <a:pt x="227" y="13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81" name="Google Shape;20981;p29"/>
            <p:cNvSpPr/>
            <p:nvPr/>
          </p:nvSpPr>
          <p:spPr>
            <a:xfrm>
              <a:off x="1935775" y="2756450"/>
              <a:ext cx="33225" cy="19350"/>
            </a:xfrm>
            <a:custGeom>
              <a:avLst/>
              <a:gdLst/>
              <a:ahLst/>
              <a:cxnLst/>
              <a:rect l="l" t="t" r="r" b="b"/>
              <a:pathLst>
                <a:path w="1329" h="774" extrusionOk="0">
                  <a:moveTo>
                    <a:pt x="5" y="1"/>
                  </a:moveTo>
                  <a:cubicBezTo>
                    <a:pt x="1" y="1"/>
                    <a:pt x="1" y="10"/>
                    <a:pt x="7" y="23"/>
                  </a:cubicBezTo>
                  <a:cubicBezTo>
                    <a:pt x="364" y="321"/>
                    <a:pt x="829" y="654"/>
                    <a:pt x="1281" y="773"/>
                  </a:cubicBezTo>
                  <a:cubicBezTo>
                    <a:pt x="1305" y="773"/>
                    <a:pt x="1329" y="761"/>
                    <a:pt x="1305" y="749"/>
                  </a:cubicBezTo>
                  <a:cubicBezTo>
                    <a:pt x="1091" y="618"/>
                    <a:pt x="865" y="523"/>
                    <a:pt x="650" y="404"/>
                  </a:cubicBezTo>
                  <a:cubicBezTo>
                    <a:pt x="436" y="285"/>
                    <a:pt x="233" y="154"/>
                    <a:pt x="19" y="23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82" name="Google Shape;20982;p29"/>
            <p:cNvSpPr/>
            <p:nvPr/>
          </p:nvSpPr>
          <p:spPr>
            <a:xfrm>
              <a:off x="1944175" y="2741875"/>
              <a:ext cx="161750" cy="62825"/>
            </a:xfrm>
            <a:custGeom>
              <a:avLst/>
              <a:gdLst/>
              <a:ahLst/>
              <a:cxnLst/>
              <a:rect l="l" t="t" r="r" b="b"/>
              <a:pathLst>
                <a:path w="6470" h="2513" extrusionOk="0">
                  <a:moveTo>
                    <a:pt x="25" y="1"/>
                  </a:moveTo>
                  <a:cubicBezTo>
                    <a:pt x="12" y="1"/>
                    <a:pt x="0" y="15"/>
                    <a:pt x="17" y="23"/>
                  </a:cubicBezTo>
                  <a:cubicBezTo>
                    <a:pt x="814" y="856"/>
                    <a:pt x="1922" y="868"/>
                    <a:pt x="2993" y="1082"/>
                  </a:cubicBezTo>
                  <a:cubicBezTo>
                    <a:pt x="4005" y="1273"/>
                    <a:pt x="4565" y="1832"/>
                    <a:pt x="5446" y="2285"/>
                  </a:cubicBezTo>
                  <a:cubicBezTo>
                    <a:pt x="5763" y="2449"/>
                    <a:pt x="6020" y="2513"/>
                    <a:pt x="6355" y="2513"/>
                  </a:cubicBezTo>
                  <a:cubicBezTo>
                    <a:pt x="6385" y="2513"/>
                    <a:pt x="6415" y="2512"/>
                    <a:pt x="6446" y="2511"/>
                  </a:cubicBezTo>
                  <a:cubicBezTo>
                    <a:pt x="6470" y="2511"/>
                    <a:pt x="6470" y="2452"/>
                    <a:pt x="6446" y="2452"/>
                  </a:cubicBezTo>
                  <a:cubicBezTo>
                    <a:pt x="5267" y="2404"/>
                    <a:pt x="4458" y="1321"/>
                    <a:pt x="3326" y="1047"/>
                  </a:cubicBezTo>
                  <a:cubicBezTo>
                    <a:pt x="2172" y="785"/>
                    <a:pt x="993" y="844"/>
                    <a:pt x="40" y="11"/>
                  </a:cubicBezTo>
                  <a:cubicBezTo>
                    <a:pt x="37" y="3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83" name="Google Shape;20983;p29"/>
            <p:cNvSpPr/>
            <p:nvPr/>
          </p:nvSpPr>
          <p:spPr>
            <a:xfrm>
              <a:off x="1953875" y="2755750"/>
              <a:ext cx="164250" cy="58750"/>
            </a:xfrm>
            <a:custGeom>
              <a:avLst/>
              <a:gdLst/>
              <a:ahLst/>
              <a:cxnLst/>
              <a:rect l="l" t="t" r="r" b="b"/>
              <a:pathLst>
                <a:path w="6570" h="2350" extrusionOk="0">
                  <a:moveTo>
                    <a:pt x="14" y="0"/>
                  </a:moveTo>
                  <a:cubicBezTo>
                    <a:pt x="6" y="0"/>
                    <a:pt x="0" y="15"/>
                    <a:pt x="10" y="15"/>
                  </a:cubicBezTo>
                  <a:cubicBezTo>
                    <a:pt x="795" y="849"/>
                    <a:pt x="2069" y="730"/>
                    <a:pt x="3081" y="1087"/>
                  </a:cubicBezTo>
                  <a:cubicBezTo>
                    <a:pt x="4248" y="1516"/>
                    <a:pt x="5284" y="2337"/>
                    <a:pt x="6570" y="2349"/>
                  </a:cubicBezTo>
                  <a:cubicBezTo>
                    <a:pt x="5320" y="2206"/>
                    <a:pt x="4367" y="1539"/>
                    <a:pt x="3224" y="1099"/>
                  </a:cubicBezTo>
                  <a:cubicBezTo>
                    <a:pt x="2153" y="694"/>
                    <a:pt x="914" y="825"/>
                    <a:pt x="21" y="4"/>
                  </a:cubicBezTo>
                  <a:cubicBezTo>
                    <a:pt x="19" y="1"/>
                    <a:pt x="17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84" name="Google Shape;20984;p29"/>
            <p:cNvSpPr/>
            <p:nvPr/>
          </p:nvSpPr>
          <p:spPr>
            <a:xfrm>
              <a:off x="1963500" y="2704225"/>
              <a:ext cx="136100" cy="73725"/>
            </a:xfrm>
            <a:custGeom>
              <a:avLst/>
              <a:gdLst/>
              <a:ahLst/>
              <a:cxnLst/>
              <a:rect l="l" t="t" r="r" b="b"/>
              <a:pathLst>
                <a:path w="5444" h="2949" extrusionOk="0">
                  <a:moveTo>
                    <a:pt x="28" y="0"/>
                  </a:moveTo>
                  <a:cubicBezTo>
                    <a:pt x="14" y="0"/>
                    <a:pt x="0" y="11"/>
                    <a:pt x="17" y="29"/>
                  </a:cubicBezTo>
                  <a:cubicBezTo>
                    <a:pt x="220" y="398"/>
                    <a:pt x="470" y="576"/>
                    <a:pt x="851" y="755"/>
                  </a:cubicBezTo>
                  <a:cubicBezTo>
                    <a:pt x="1208" y="922"/>
                    <a:pt x="1530" y="969"/>
                    <a:pt x="1863" y="1195"/>
                  </a:cubicBezTo>
                  <a:cubicBezTo>
                    <a:pt x="2113" y="1362"/>
                    <a:pt x="2303" y="1600"/>
                    <a:pt x="2577" y="1743"/>
                  </a:cubicBezTo>
                  <a:cubicBezTo>
                    <a:pt x="3125" y="2076"/>
                    <a:pt x="3744" y="2386"/>
                    <a:pt x="4328" y="2672"/>
                  </a:cubicBezTo>
                  <a:cubicBezTo>
                    <a:pt x="4649" y="2838"/>
                    <a:pt x="4917" y="2941"/>
                    <a:pt x="5256" y="2941"/>
                  </a:cubicBezTo>
                  <a:cubicBezTo>
                    <a:pt x="5296" y="2941"/>
                    <a:pt x="5336" y="2939"/>
                    <a:pt x="5378" y="2936"/>
                  </a:cubicBezTo>
                  <a:lnTo>
                    <a:pt x="5378" y="2936"/>
                  </a:lnTo>
                  <a:cubicBezTo>
                    <a:pt x="4483" y="2780"/>
                    <a:pt x="3655" y="2247"/>
                    <a:pt x="2839" y="1850"/>
                  </a:cubicBezTo>
                  <a:cubicBezTo>
                    <a:pt x="2399" y="1636"/>
                    <a:pt x="2077" y="1255"/>
                    <a:pt x="1649" y="1017"/>
                  </a:cubicBezTo>
                  <a:cubicBezTo>
                    <a:pt x="1053" y="695"/>
                    <a:pt x="470" y="719"/>
                    <a:pt x="41" y="5"/>
                  </a:cubicBezTo>
                  <a:cubicBezTo>
                    <a:pt x="38" y="2"/>
                    <a:pt x="33" y="0"/>
                    <a:pt x="28" y="0"/>
                  </a:cubicBezTo>
                  <a:close/>
                  <a:moveTo>
                    <a:pt x="5411" y="2934"/>
                  </a:moveTo>
                  <a:cubicBezTo>
                    <a:pt x="5400" y="2935"/>
                    <a:pt x="5389" y="2935"/>
                    <a:pt x="5378" y="2936"/>
                  </a:cubicBezTo>
                  <a:lnTo>
                    <a:pt x="5378" y="2936"/>
                  </a:lnTo>
                  <a:cubicBezTo>
                    <a:pt x="5395" y="2939"/>
                    <a:pt x="5413" y="2942"/>
                    <a:pt x="5430" y="2945"/>
                  </a:cubicBezTo>
                  <a:lnTo>
                    <a:pt x="5430" y="2945"/>
                  </a:lnTo>
                  <a:cubicBezTo>
                    <a:pt x="5425" y="2943"/>
                    <a:pt x="5419" y="2939"/>
                    <a:pt x="5411" y="2934"/>
                  </a:cubicBezTo>
                  <a:close/>
                  <a:moveTo>
                    <a:pt x="5430" y="2945"/>
                  </a:moveTo>
                  <a:cubicBezTo>
                    <a:pt x="5436" y="2948"/>
                    <a:pt x="5439" y="2949"/>
                    <a:pt x="5441" y="2949"/>
                  </a:cubicBezTo>
                  <a:cubicBezTo>
                    <a:pt x="5444" y="2949"/>
                    <a:pt x="5441" y="2946"/>
                    <a:pt x="5435" y="2946"/>
                  </a:cubicBezTo>
                  <a:cubicBezTo>
                    <a:pt x="5433" y="2945"/>
                    <a:pt x="5431" y="2945"/>
                    <a:pt x="5430" y="294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85" name="Google Shape;20985;p29"/>
            <p:cNvSpPr/>
            <p:nvPr/>
          </p:nvSpPr>
          <p:spPr>
            <a:xfrm>
              <a:off x="1962825" y="2698875"/>
              <a:ext cx="30900" cy="23050"/>
            </a:xfrm>
            <a:custGeom>
              <a:avLst/>
              <a:gdLst/>
              <a:ahLst/>
              <a:cxnLst/>
              <a:rect l="l" t="t" r="r" b="b"/>
              <a:pathLst>
                <a:path w="1236" h="922" extrusionOk="0">
                  <a:moveTo>
                    <a:pt x="18" y="1"/>
                  </a:moveTo>
                  <a:cubicBezTo>
                    <a:pt x="4" y="1"/>
                    <a:pt x="1" y="20"/>
                    <a:pt x="9" y="28"/>
                  </a:cubicBezTo>
                  <a:cubicBezTo>
                    <a:pt x="318" y="421"/>
                    <a:pt x="723" y="755"/>
                    <a:pt x="1199" y="921"/>
                  </a:cubicBezTo>
                  <a:cubicBezTo>
                    <a:pt x="1211" y="921"/>
                    <a:pt x="1235" y="909"/>
                    <a:pt x="1211" y="909"/>
                  </a:cubicBezTo>
                  <a:cubicBezTo>
                    <a:pt x="771" y="659"/>
                    <a:pt x="366" y="397"/>
                    <a:pt x="44" y="16"/>
                  </a:cubicBezTo>
                  <a:cubicBezTo>
                    <a:pt x="33" y="5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86" name="Google Shape;20986;p29"/>
            <p:cNvSpPr/>
            <p:nvPr/>
          </p:nvSpPr>
          <p:spPr>
            <a:xfrm>
              <a:off x="1968000" y="2696750"/>
              <a:ext cx="31675" cy="25175"/>
            </a:xfrm>
            <a:custGeom>
              <a:avLst/>
              <a:gdLst/>
              <a:ahLst/>
              <a:cxnLst/>
              <a:rect l="l" t="t" r="r" b="b"/>
              <a:pathLst>
                <a:path w="1267" h="1007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314" y="447"/>
                    <a:pt x="730" y="840"/>
                    <a:pt x="1230" y="1006"/>
                  </a:cubicBezTo>
                  <a:cubicBezTo>
                    <a:pt x="1242" y="1006"/>
                    <a:pt x="1266" y="994"/>
                    <a:pt x="1242" y="994"/>
                  </a:cubicBezTo>
                  <a:cubicBezTo>
                    <a:pt x="766" y="720"/>
                    <a:pt x="349" y="459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87" name="Google Shape;20987;p29"/>
            <p:cNvSpPr/>
            <p:nvPr/>
          </p:nvSpPr>
          <p:spPr>
            <a:xfrm>
              <a:off x="1966300" y="2687375"/>
              <a:ext cx="30975" cy="24425"/>
            </a:xfrm>
            <a:custGeom>
              <a:avLst/>
              <a:gdLst/>
              <a:ahLst/>
              <a:cxnLst/>
              <a:rect l="l" t="t" r="r" b="b"/>
              <a:pathLst>
                <a:path w="1239" h="977" extrusionOk="0">
                  <a:moveTo>
                    <a:pt x="25" y="0"/>
                  </a:moveTo>
                  <a:cubicBezTo>
                    <a:pt x="25" y="0"/>
                    <a:pt x="1" y="0"/>
                    <a:pt x="1" y="12"/>
                  </a:cubicBezTo>
                  <a:cubicBezTo>
                    <a:pt x="275" y="429"/>
                    <a:pt x="715" y="822"/>
                    <a:pt x="1215" y="976"/>
                  </a:cubicBezTo>
                  <a:cubicBezTo>
                    <a:pt x="1227" y="976"/>
                    <a:pt x="1239" y="965"/>
                    <a:pt x="1227" y="953"/>
                  </a:cubicBezTo>
                  <a:cubicBezTo>
                    <a:pt x="751" y="679"/>
                    <a:pt x="382" y="417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88" name="Google Shape;20988;p29"/>
            <p:cNvSpPr/>
            <p:nvPr/>
          </p:nvSpPr>
          <p:spPr>
            <a:xfrm>
              <a:off x="1970625" y="2678200"/>
              <a:ext cx="121900" cy="76750"/>
            </a:xfrm>
            <a:custGeom>
              <a:avLst/>
              <a:gdLst/>
              <a:ahLst/>
              <a:cxnLst/>
              <a:rect l="l" t="t" r="r" b="b"/>
              <a:pathLst>
                <a:path w="4876" h="3070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697" y="867"/>
                    <a:pt x="1709" y="1284"/>
                    <a:pt x="2602" y="1879"/>
                  </a:cubicBezTo>
                  <a:cubicBezTo>
                    <a:pt x="3292" y="2344"/>
                    <a:pt x="3935" y="3034"/>
                    <a:pt x="4816" y="3070"/>
                  </a:cubicBezTo>
                  <a:cubicBezTo>
                    <a:pt x="4864" y="3070"/>
                    <a:pt x="4876" y="2998"/>
                    <a:pt x="4828" y="2998"/>
                  </a:cubicBezTo>
                  <a:cubicBezTo>
                    <a:pt x="3876" y="2832"/>
                    <a:pt x="3221" y="2117"/>
                    <a:pt x="2423" y="1629"/>
                  </a:cubicBezTo>
                  <a:cubicBezTo>
                    <a:pt x="1590" y="1105"/>
                    <a:pt x="744" y="68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89" name="Google Shape;20989;p29"/>
            <p:cNvSpPr/>
            <p:nvPr/>
          </p:nvSpPr>
          <p:spPr>
            <a:xfrm>
              <a:off x="1973500" y="2676000"/>
              <a:ext cx="108325" cy="69425"/>
            </a:xfrm>
            <a:custGeom>
              <a:avLst/>
              <a:gdLst/>
              <a:ahLst/>
              <a:cxnLst/>
              <a:rect l="l" t="t" r="r" b="b"/>
              <a:pathLst>
                <a:path w="4333" h="2777" extrusionOk="0">
                  <a:moveTo>
                    <a:pt x="32" y="0"/>
                  </a:moveTo>
                  <a:cubicBezTo>
                    <a:pt x="7" y="0"/>
                    <a:pt x="0" y="28"/>
                    <a:pt x="10" y="38"/>
                  </a:cubicBezTo>
                  <a:cubicBezTo>
                    <a:pt x="1415" y="979"/>
                    <a:pt x="2832" y="1955"/>
                    <a:pt x="4320" y="2777"/>
                  </a:cubicBezTo>
                  <a:cubicBezTo>
                    <a:pt x="4332" y="2777"/>
                    <a:pt x="4332" y="2765"/>
                    <a:pt x="4332" y="2765"/>
                  </a:cubicBezTo>
                  <a:cubicBezTo>
                    <a:pt x="2892" y="1848"/>
                    <a:pt x="1487" y="919"/>
                    <a:pt x="46" y="3"/>
                  </a:cubicBezTo>
                  <a:cubicBezTo>
                    <a:pt x="41" y="1"/>
                    <a:pt x="37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90" name="Google Shape;20990;p29"/>
            <p:cNvSpPr/>
            <p:nvPr/>
          </p:nvSpPr>
          <p:spPr>
            <a:xfrm>
              <a:off x="1977925" y="2630800"/>
              <a:ext cx="94975" cy="55100"/>
            </a:xfrm>
            <a:custGeom>
              <a:avLst/>
              <a:gdLst/>
              <a:ahLst/>
              <a:cxnLst/>
              <a:rect l="l" t="t" r="r" b="b"/>
              <a:pathLst>
                <a:path w="3799" h="2204" extrusionOk="0">
                  <a:moveTo>
                    <a:pt x="0" y="1"/>
                  </a:moveTo>
                  <a:lnTo>
                    <a:pt x="0" y="1"/>
                  </a:lnTo>
                  <a:cubicBezTo>
                    <a:pt x="1131" y="906"/>
                    <a:pt x="2334" y="1834"/>
                    <a:pt x="3762" y="2204"/>
                  </a:cubicBezTo>
                  <a:cubicBezTo>
                    <a:pt x="3786" y="2204"/>
                    <a:pt x="3798" y="2192"/>
                    <a:pt x="3786" y="2168"/>
                  </a:cubicBezTo>
                  <a:cubicBezTo>
                    <a:pt x="2393" y="1608"/>
                    <a:pt x="1191" y="9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91" name="Google Shape;20991;p29"/>
            <p:cNvSpPr/>
            <p:nvPr/>
          </p:nvSpPr>
          <p:spPr>
            <a:xfrm>
              <a:off x="1985475" y="2625075"/>
              <a:ext cx="76100" cy="47725"/>
            </a:xfrm>
            <a:custGeom>
              <a:avLst/>
              <a:gdLst/>
              <a:ahLst/>
              <a:cxnLst/>
              <a:rect l="l" t="t" r="r" b="b"/>
              <a:pathLst>
                <a:path w="3044" h="1909" extrusionOk="0">
                  <a:moveTo>
                    <a:pt x="31" y="1"/>
                  </a:moveTo>
                  <a:cubicBezTo>
                    <a:pt x="12" y="1"/>
                    <a:pt x="0" y="20"/>
                    <a:pt x="20" y="39"/>
                  </a:cubicBezTo>
                  <a:cubicBezTo>
                    <a:pt x="972" y="718"/>
                    <a:pt x="1984" y="1361"/>
                    <a:pt x="3032" y="1909"/>
                  </a:cubicBezTo>
                  <a:cubicBezTo>
                    <a:pt x="3032" y="1909"/>
                    <a:pt x="3044" y="1885"/>
                    <a:pt x="3032" y="1885"/>
                  </a:cubicBezTo>
                  <a:cubicBezTo>
                    <a:pt x="2008" y="1301"/>
                    <a:pt x="1008" y="694"/>
                    <a:pt x="43" y="4"/>
                  </a:cubicBezTo>
                  <a:cubicBezTo>
                    <a:pt x="39" y="2"/>
                    <a:pt x="35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92" name="Google Shape;20992;p29"/>
            <p:cNvSpPr/>
            <p:nvPr/>
          </p:nvSpPr>
          <p:spPr>
            <a:xfrm>
              <a:off x="1987825" y="2620875"/>
              <a:ext cx="71550" cy="38600"/>
            </a:xfrm>
            <a:custGeom>
              <a:avLst/>
              <a:gdLst/>
              <a:ahLst/>
              <a:cxnLst/>
              <a:rect l="l" t="t" r="r" b="b"/>
              <a:pathLst>
                <a:path w="2862" h="1544" extrusionOk="0">
                  <a:moveTo>
                    <a:pt x="12" y="0"/>
                  </a:moveTo>
                  <a:cubicBezTo>
                    <a:pt x="4" y="0"/>
                    <a:pt x="0" y="11"/>
                    <a:pt x="9" y="29"/>
                  </a:cubicBezTo>
                  <a:cubicBezTo>
                    <a:pt x="890" y="624"/>
                    <a:pt x="1819" y="1136"/>
                    <a:pt x="2819" y="1541"/>
                  </a:cubicBezTo>
                  <a:cubicBezTo>
                    <a:pt x="2824" y="1543"/>
                    <a:pt x="2828" y="1543"/>
                    <a:pt x="2832" y="1543"/>
                  </a:cubicBezTo>
                  <a:cubicBezTo>
                    <a:pt x="2857" y="1543"/>
                    <a:pt x="2861" y="1514"/>
                    <a:pt x="2831" y="1493"/>
                  </a:cubicBezTo>
                  <a:cubicBezTo>
                    <a:pt x="1854" y="1065"/>
                    <a:pt x="926" y="577"/>
                    <a:pt x="21" y="5"/>
                  </a:cubicBezTo>
                  <a:cubicBezTo>
                    <a:pt x="18" y="2"/>
                    <a:pt x="14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93" name="Google Shape;20993;p29"/>
            <p:cNvSpPr/>
            <p:nvPr/>
          </p:nvSpPr>
          <p:spPr>
            <a:xfrm>
              <a:off x="1999150" y="2614350"/>
              <a:ext cx="46875" cy="28525"/>
            </a:xfrm>
            <a:custGeom>
              <a:avLst/>
              <a:gdLst/>
              <a:ahLst/>
              <a:cxnLst/>
              <a:rect l="l" t="t" r="r" b="b"/>
              <a:pathLst>
                <a:path w="1875" h="1141" extrusionOk="0">
                  <a:moveTo>
                    <a:pt x="35" y="1"/>
                  </a:moveTo>
                  <a:cubicBezTo>
                    <a:pt x="21" y="1"/>
                    <a:pt x="1" y="18"/>
                    <a:pt x="20" y="28"/>
                  </a:cubicBezTo>
                  <a:cubicBezTo>
                    <a:pt x="627" y="409"/>
                    <a:pt x="1223" y="790"/>
                    <a:pt x="1842" y="1135"/>
                  </a:cubicBezTo>
                  <a:cubicBezTo>
                    <a:pt x="1849" y="1139"/>
                    <a:pt x="1855" y="1140"/>
                    <a:pt x="1859" y="1140"/>
                  </a:cubicBezTo>
                  <a:cubicBezTo>
                    <a:pt x="1871" y="1140"/>
                    <a:pt x="1874" y="1132"/>
                    <a:pt x="1866" y="1123"/>
                  </a:cubicBezTo>
                  <a:cubicBezTo>
                    <a:pt x="1270" y="730"/>
                    <a:pt x="651" y="373"/>
                    <a:pt x="44" y="4"/>
                  </a:cubicBezTo>
                  <a:cubicBezTo>
                    <a:pt x="42" y="2"/>
                    <a:pt x="39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94" name="Google Shape;20994;p29"/>
            <p:cNvSpPr/>
            <p:nvPr/>
          </p:nvSpPr>
          <p:spPr>
            <a:xfrm>
              <a:off x="1972950" y="2650075"/>
              <a:ext cx="103225" cy="59350"/>
            </a:xfrm>
            <a:custGeom>
              <a:avLst/>
              <a:gdLst/>
              <a:ahLst/>
              <a:cxnLst/>
              <a:rect l="l" t="t" r="r" b="b"/>
              <a:pathLst>
                <a:path w="4129" h="2374" extrusionOk="0">
                  <a:moveTo>
                    <a:pt x="38" y="1"/>
                  </a:moveTo>
                  <a:cubicBezTo>
                    <a:pt x="14" y="1"/>
                    <a:pt x="1" y="22"/>
                    <a:pt x="20" y="51"/>
                  </a:cubicBezTo>
                  <a:cubicBezTo>
                    <a:pt x="1306" y="968"/>
                    <a:pt x="2676" y="1790"/>
                    <a:pt x="4128" y="2373"/>
                  </a:cubicBezTo>
                  <a:cubicBezTo>
                    <a:pt x="2711" y="1671"/>
                    <a:pt x="1342" y="921"/>
                    <a:pt x="56" y="4"/>
                  </a:cubicBezTo>
                  <a:cubicBezTo>
                    <a:pt x="50" y="2"/>
                    <a:pt x="44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95" name="Google Shape;20995;p29"/>
            <p:cNvSpPr/>
            <p:nvPr/>
          </p:nvSpPr>
          <p:spPr>
            <a:xfrm>
              <a:off x="1971075" y="2662425"/>
              <a:ext cx="113250" cy="67400"/>
            </a:xfrm>
            <a:custGeom>
              <a:avLst/>
              <a:gdLst/>
              <a:ahLst/>
              <a:cxnLst/>
              <a:rect l="l" t="t" r="r" b="b"/>
              <a:pathLst>
                <a:path w="4530" h="2696" extrusionOk="0">
                  <a:moveTo>
                    <a:pt x="3" y="1"/>
                  </a:moveTo>
                  <a:cubicBezTo>
                    <a:pt x="0" y="1"/>
                    <a:pt x="0" y="4"/>
                    <a:pt x="12" y="10"/>
                  </a:cubicBezTo>
                  <a:cubicBezTo>
                    <a:pt x="12" y="4"/>
                    <a:pt x="6" y="1"/>
                    <a:pt x="3" y="1"/>
                  </a:cubicBezTo>
                  <a:close/>
                  <a:moveTo>
                    <a:pt x="12" y="10"/>
                  </a:moveTo>
                  <a:lnTo>
                    <a:pt x="12" y="10"/>
                  </a:lnTo>
                  <a:cubicBezTo>
                    <a:pt x="1405" y="1022"/>
                    <a:pt x="2846" y="2129"/>
                    <a:pt x="4489" y="2689"/>
                  </a:cubicBezTo>
                  <a:cubicBezTo>
                    <a:pt x="4493" y="2693"/>
                    <a:pt x="4498" y="2695"/>
                    <a:pt x="4502" y="2695"/>
                  </a:cubicBezTo>
                  <a:cubicBezTo>
                    <a:pt x="4520" y="2695"/>
                    <a:pt x="4529" y="2663"/>
                    <a:pt x="4501" y="2653"/>
                  </a:cubicBezTo>
                  <a:cubicBezTo>
                    <a:pt x="2846" y="2034"/>
                    <a:pt x="1477" y="950"/>
                    <a:pt x="1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96" name="Google Shape;20996;p29"/>
            <p:cNvSpPr/>
            <p:nvPr/>
          </p:nvSpPr>
          <p:spPr>
            <a:xfrm>
              <a:off x="2210375" y="2888750"/>
              <a:ext cx="19375" cy="41650"/>
            </a:xfrm>
            <a:custGeom>
              <a:avLst/>
              <a:gdLst/>
              <a:ahLst/>
              <a:cxnLst/>
              <a:rect l="l" t="t" r="r" b="b"/>
              <a:pathLst>
                <a:path w="775" h="1666" extrusionOk="0">
                  <a:moveTo>
                    <a:pt x="750" y="1"/>
                  </a:moveTo>
                  <a:cubicBezTo>
                    <a:pt x="746" y="1"/>
                    <a:pt x="742" y="2"/>
                    <a:pt x="739" y="6"/>
                  </a:cubicBezTo>
                  <a:cubicBezTo>
                    <a:pt x="549" y="244"/>
                    <a:pt x="477" y="518"/>
                    <a:pt x="394" y="780"/>
                  </a:cubicBezTo>
                  <a:cubicBezTo>
                    <a:pt x="287" y="1077"/>
                    <a:pt x="108" y="1351"/>
                    <a:pt x="1" y="1649"/>
                  </a:cubicBezTo>
                  <a:cubicBezTo>
                    <a:pt x="1" y="1657"/>
                    <a:pt x="13" y="1666"/>
                    <a:pt x="24" y="1666"/>
                  </a:cubicBezTo>
                  <a:cubicBezTo>
                    <a:pt x="29" y="1666"/>
                    <a:pt x="33" y="1664"/>
                    <a:pt x="37" y="1661"/>
                  </a:cubicBezTo>
                  <a:cubicBezTo>
                    <a:pt x="465" y="1232"/>
                    <a:pt x="501" y="529"/>
                    <a:pt x="775" y="29"/>
                  </a:cubicBezTo>
                  <a:cubicBezTo>
                    <a:pt x="775" y="12"/>
                    <a:pt x="762" y="1"/>
                    <a:pt x="7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97" name="Google Shape;20997;p29"/>
            <p:cNvSpPr/>
            <p:nvPr/>
          </p:nvSpPr>
          <p:spPr>
            <a:xfrm>
              <a:off x="2206600" y="2886500"/>
              <a:ext cx="21075" cy="49500"/>
            </a:xfrm>
            <a:custGeom>
              <a:avLst/>
              <a:gdLst/>
              <a:ahLst/>
              <a:cxnLst/>
              <a:rect l="l" t="t" r="r" b="b"/>
              <a:pathLst>
                <a:path w="843" h="1980" extrusionOk="0">
                  <a:moveTo>
                    <a:pt x="830" y="0"/>
                  </a:moveTo>
                  <a:cubicBezTo>
                    <a:pt x="652" y="262"/>
                    <a:pt x="545" y="596"/>
                    <a:pt x="414" y="893"/>
                  </a:cubicBezTo>
                  <a:cubicBezTo>
                    <a:pt x="271" y="1215"/>
                    <a:pt x="92" y="1560"/>
                    <a:pt x="9" y="1917"/>
                  </a:cubicBezTo>
                  <a:cubicBezTo>
                    <a:pt x="0" y="1951"/>
                    <a:pt x="29" y="1979"/>
                    <a:pt x="54" y="1979"/>
                  </a:cubicBezTo>
                  <a:cubicBezTo>
                    <a:pt x="64" y="1979"/>
                    <a:pt x="74" y="1975"/>
                    <a:pt x="80" y="1965"/>
                  </a:cubicBezTo>
                  <a:cubicBezTo>
                    <a:pt x="247" y="1667"/>
                    <a:pt x="366" y="1310"/>
                    <a:pt x="485" y="989"/>
                  </a:cubicBezTo>
                  <a:cubicBezTo>
                    <a:pt x="604" y="679"/>
                    <a:pt x="771" y="334"/>
                    <a:pt x="830" y="12"/>
                  </a:cubicBezTo>
                  <a:cubicBezTo>
                    <a:pt x="842" y="0"/>
                    <a:pt x="830" y="0"/>
                    <a:pt x="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98" name="Google Shape;20998;p29"/>
            <p:cNvSpPr/>
            <p:nvPr/>
          </p:nvSpPr>
          <p:spPr>
            <a:xfrm>
              <a:off x="2205925" y="2885475"/>
              <a:ext cx="23225" cy="46475"/>
            </a:xfrm>
            <a:custGeom>
              <a:avLst/>
              <a:gdLst/>
              <a:ahLst/>
              <a:cxnLst/>
              <a:rect l="l" t="t" r="r" b="b"/>
              <a:pathLst>
                <a:path w="929" h="1859" extrusionOk="0">
                  <a:moveTo>
                    <a:pt x="911" y="1"/>
                  </a:moveTo>
                  <a:cubicBezTo>
                    <a:pt x="906" y="1"/>
                    <a:pt x="900" y="2"/>
                    <a:pt x="893" y="6"/>
                  </a:cubicBezTo>
                  <a:cubicBezTo>
                    <a:pt x="476" y="482"/>
                    <a:pt x="36" y="1196"/>
                    <a:pt x="0" y="1839"/>
                  </a:cubicBezTo>
                  <a:cubicBezTo>
                    <a:pt x="0" y="1853"/>
                    <a:pt x="12" y="1859"/>
                    <a:pt x="25" y="1859"/>
                  </a:cubicBezTo>
                  <a:cubicBezTo>
                    <a:pt x="34" y="1859"/>
                    <a:pt x="43" y="1856"/>
                    <a:pt x="48" y="1851"/>
                  </a:cubicBezTo>
                  <a:cubicBezTo>
                    <a:pt x="179" y="1553"/>
                    <a:pt x="250" y="1244"/>
                    <a:pt x="393" y="946"/>
                  </a:cubicBezTo>
                  <a:cubicBezTo>
                    <a:pt x="536" y="613"/>
                    <a:pt x="715" y="315"/>
                    <a:pt x="929" y="18"/>
                  </a:cubicBezTo>
                  <a:cubicBezTo>
                    <a:pt x="929" y="9"/>
                    <a:pt x="923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99" name="Google Shape;20999;p29"/>
            <p:cNvSpPr/>
            <p:nvPr/>
          </p:nvSpPr>
          <p:spPr>
            <a:xfrm>
              <a:off x="2208600" y="2897175"/>
              <a:ext cx="19800" cy="41775"/>
            </a:xfrm>
            <a:custGeom>
              <a:avLst/>
              <a:gdLst/>
              <a:ahLst/>
              <a:cxnLst/>
              <a:rect l="l" t="t" r="r" b="b"/>
              <a:pathLst>
                <a:path w="792" h="1671" extrusionOk="0">
                  <a:moveTo>
                    <a:pt x="772" y="1"/>
                  </a:moveTo>
                  <a:cubicBezTo>
                    <a:pt x="765" y="1"/>
                    <a:pt x="755" y="5"/>
                    <a:pt x="750" y="14"/>
                  </a:cubicBezTo>
                  <a:cubicBezTo>
                    <a:pt x="519" y="487"/>
                    <a:pt x="297" y="960"/>
                    <a:pt x="93" y="1432"/>
                  </a:cubicBezTo>
                  <a:lnTo>
                    <a:pt x="93" y="1432"/>
                  </a:lnTo>
                  <a:cubicBezTo>
                    <a:pt x="0" y="1491"/>
                    <a:pt x="0" y="1539"/>
                    <a:pt x="0" y="1633"/>
                  </a:cubicBezTo>
                  <a:cubicBezTo>
                    <a:pt x="0" y="1659"/>
                    <a:pt x="17" y="1671"/>
                    <a:pt x="35" y="1671"/>
                  </a:cubicBezTo>
                  <a:cubicBezTo>
                    <a:pt x="51" y="1671"/>
                    <a:pt x="66" y="1662"/>
                    <a:pt x="72" y="1645"/>
                  </a:cubicBezTo>
                  <a:cubicBezTo>
                    <a:pt x="75" y="1637"/>
                    <a:pt x="79" y="1629"/>
                    <a:pt x="82" y="1621"/>
                  </a:cubicBezTo>
                  <a:lnTo>
                    <a:pt x="96" y="1621"/>
                  </a:lnTo>
                  <a:cubicBezTo>
                    <a:pt x="99" y="1602"/>
                    <a:pt x="103" y="1584"/>
                    <a:pt x="107" y="1566"/>
                  </a:cubicBezTo>
                  <a:lnTo>
                    <a:pt x="107" y="1566"/>
                  </a:lnTo>
                  <a:cubicBezTo>
                    <a:pt x="333" y="1056"/>
                    <a:pt x="559" y="535"/>
                    <a:pt x="762" y="26"/>
                  </a:cubicBezTo>
                  <a:cubicBezTo>
                    <a:pt x="792" y="11"/>
                    <a:pt x="785" y="1"/>
                    <a:pt x="7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00" name="Google Shape;21000;p29"/>
            <p:cNvSpPr/>
            <p:nvPr/>
          </p:nvSpPr>
          <p:spPr>
            <a:xfrm>
              <a:off x="2211350" y="2901550"/>
              <a:ext cx="18025" cy="40525"/>
            </a:xfrm>
            <a:custGeom>
              <a:avLst/>
              <a:gdLst/>
              <a:ahLst/>
              <a:cxnLst/>
              <a:rect l="l" t="t" r="r" b="b"/>
              <a:pathLst>
                <a:path w="721" h="1621" extrusionOk="0">
                  <a:moveTo>
                    <a:pt x="680" y="1"/>
                  </a:moveTo>
                  <a:cubicBezTo>
                    <a:pt x="673" y="1"/>
                    <a:pt x="667" y="2"/>
                    <a:pt x="664" y="6"/>
                  </a:cubicBezTo>
                  <a:cubicBezTo>
                    <a:pt x="545" y="256"/>
                    <a:pt x="462" y="518"/>
                    <a:pt x="331" y="791"/>
                  </a:cubicBezTo>
                  <a:cubicBezTo>
                    <a:pt x="238" y="1035"/>
                    <a:pt x="100" y="1301"/>
                    <a:pt x="16" y="1546"/>
                  </a:cubicBezTo>
                  <a:lnTo>
                    <a:pt x="16" y="1546"/>
                  </a:lnTo>
                  <a:cubicBezTo>
                    <a:pt x="13" y="1552"/>
                    <a:pt x="11" y="1558"/>
                    <a:pt x="9" y="1565"/>
                  </a:cubicBezTo>
                  <a:cubicBezTo>
                    <a:pt x="0" y="1593"/>
                    <a:pt x="20" y="1621"/>
                    <a:pt x="45" y="1621"/>
                  </a:cubicBezTo>
                  <a:cubicBezTo>
                    <a:pt x="53" y="1621"/>
                    <a:pt x="61" y="1618"/>
                    <a:pt x="69" y="1613"/>
                  </a:cubicBezTo>
                  <a:cubicBezTo>
                    <a:pt x="355" y="1149"/>
                    <a:pt x="557" y="553"/>
                    <a:pt x="712" y="29"/>
                  </a:cubicBezTo>
                  <a:cubicBezTo>
                    <a:pt x="721" y="12"/>
                    <a:pt x="697" y="1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01" name="Google Shape;21001;p29"/>
            <p:cNvSpPr/>
            <p:nvPr/>
          </p:nvSpPr>
          <p:spPr>
            <a:xfrm>
              <a:off x="2212150" y="2908825"/>
              <a:ext cx="18500" cy="37125"/>
            </a:xfrm>
            <a:custGeom>
              <a:avLst/>
              <a:gdLst/>
              <a:ahLst/>
              <a:cxnLst/>
              <a:rect l="l" t="t" r="r" b="b"/>
              <a:pathLst>
                <a:path w="740" h="1485" extrusionOk="0">
                  <a:moveTo>
                    <a:pt x="739" y="0"/>
                  </a:moveTo>
                  <a:lnTo>
                    <a:pt x="739" y="0"/>
                  </a:lnTo>
                  <a:cubicBezTo>
                    <a:pt x="525" y="488"/>
                    <a:pt x="275" y="965"/>
                    <a:pt x="25" y="1429"/>
                  </a:cubicBezTo>
                  <a:cubicBezTo>
                    <a:pt x="0" y="1454"/>
                    <a:pt x="33" y="1485"/>
                    <a:pt x="60" y="1485"/>
                  </a:cubicBezTo>
                  <a:cubicBezTo>
                    <a:pt x="71" y="1485"/>
                    <a:pt x="81" y="1479"/>
                    <a:pt x="85" y="1465"/>
                  </a:cubicBezTo>
                  <a:cubicBezTo>
                    <a:pt x="382" y="1012"/>
                    <a:pt x="585" y="512"/>
                    <a:pt x="7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02" name="Google Shape;21002;p29"/>
            <p:cNvSpPr/>
            <p:nvPr/>
          </p:nvSpPr>
          <p:spPr>
            <a:xfrm>
              <a:off x="2215525" y="2903000"/>
              <a:ext cx="26125" cy="56175"/>
            </a:xfrm>
            <a:custGeom>
              <a:avLst/>
              <a:gdLst/>
              <a:ahLst/>
              <a:cxnLst/>
              <a:rect l="l" t="t" r="r" b="b"/>
              <a:pathLst>
                <a:path w="1045" h="2247" extrusionOk="0">
                  <a:moveTo>
                    <a:pt x="1020" y="1"/>
                  </a:moveTo>
                  <a:cubicBezTo>
                    <a:pt x="1014" y="1"/>
                    <a:pt x="1009" y="6"/>
                    <a:pt x="1009" y="19"/>
                  </a:cubicBezTo>
                  <a:cubicBezTo>
                    <a:pt x="771" y="530"/>
                    <a:pt x="575" y="1047"/>
                    <a:pt x="335" y="1557"/>
                  </a:cubicBezTo>
                  <a:lnTo>
                    <a:pt x="335" y="1557"/>
                  </a:lnTo>
                  <a:cubicBezTo>
                    <a:pt x="451" y="1227"/>
                    <a:pt x="575" y="903"/>
                    <a:pt x="712" y="579"/>
                  </a:cubicBezTo>
                  <a:cubicBezTo>
                    <a:pt x="712" y="564"/>
                    <a:pt x="698" y="554"/>
                    <a:pt x="685" y="554"/>
                  </a:cubicBezTo>
                  <a:cubicBezTo>
                    <a:pt x="677" y="554"/>
                    <a:pt x="669" y="558"/>
                    <a:pt x="664" y="567"/>
                  </a:cubicBezTo>
                  <a:cubicBezTo>
                    <a:pt x="390" y="1091"/>
                    <a:pt x="188" y="1626"/>
                    <a:pt x="9" y="2174"/>
                  </a:cubicBezTo>
                  <a:cubicBezTo>
                    <a:pt x="1" y="2207"/>
                    <a:pt x="33" y="2247"/>
                    <a:pt x="62" y="2247"/>
                  </a:cubicBezTo>
                  <a:cubicBezTo>
                    <a:pt x="74" y="2247"/>
                    <a:pt x="85" y="2239"/>
                    <a:pt x="92" y="2222"/>
                  </a:cubicBezTo>
                  <a:cubicBezTo>
                    <a:pt x="96" y="2216"/>
                    <a:pt x="100" y="2209"/>
                    <a:pt x="103" y="2203"/>
                  </a:cubicBezTo>
                  <a:lnTo>
                    <a:pt x="103" y="2203"/>
                  </a:lnTo>
                  <a:lnTo>
                    <a:pt x="116" y="2210"/>
                  </a:lnTo>
                  <a:cubicBezTo>
                    <a:pt x="123" y="2189"/>
                    <a:pt x="130" y="2168"/>
                    <a:pt x="136" y="2147"/>
                  </a:cubicBezTo>
                  <a:lnTo>
                    <a:pt x="136" y="2147"/>
                  </a:lnTo>
                  <a:cubicBezTo>
                    <a:pt x="516" y="1499"/>
                    <a:pt x="907" y="776"/>
                    <a:pt x="1045" y="31"/>
                  </a:cubicBezTo>
                  <a:cubicBezTo>
                    <a:pt x="1045" y="16"/>
                    <a:pt x="1031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03" name="Google Shape;21003;p29"/>
            <p:cNvSpPr/>
            <p:nvPr/>
          </p:nvSpPr>
          <p:spPr>
            <a:xfrm>
              <a:off x="2234200" y="2843025"/>
              <a:ext cx="45775" cy="86875"/>
            </a:xfrm>
            <a:custGeom>
              <a:avLst/>
              <a:gdLst/>
              <a:ahLst/>
              <a:cxnLst/>
              <a:rect l="l" t="t" r="r" b="b"/>
              <a:pathLst>
                <a:path w="1831" h="3475" extrusionOk="0">
                  <a:moveTo>
                    <a:pt x="1794" y="0"/>
                  </a:moveTo>
                  <a:cubicBezTo>
                    <a:pt x="1787" y="0"/>
                    <a:pt x="1780" y="4"/>
                    <a:pt x="1774" y="13"/>
                  </a:cubicBezTo>
                  <a:cubicBezTo>
                    <a:pt x="941" y="882"/>
                    <a:pt x="298" y="2275"/>
                    <a:pt x="0" y="3430"/>
                  </a:cubicBezTo>
                  <a:cubicBezTo>
                    <a:pt x="0" y="3459"/>
                    <a:pt x="18" y="3475"/>
                    <a:pt x="34" y="3475"/>
                  </a:cubicBezTo>
                  <a:cubicBezTo>
                    <a:pt x="45" y="3475"/>
                    <a:pt x="55" y="3468"/>
                    <a:pt x="60" y="3454"/>
                  </a:cubicBezTo>
                  <a:cubicBezTo>
                    <a:pt x="298" y="2894"/>
                    <a:pt x="488" y="2323"/>
                    <a:pt x="774" y="1775"/>
                  </a:cubicBezTo>
                  <a:cubicBezTo>
                    <a:pt x="1084" y="1180"/>
                    <a:pt x="1489" y="644"/>
                    <a:pt x="1822" y="49"/>
                  </a:cubicBezTo>
                  <a:cubicBezTo>
                    <a:pt x="1831" y="31"/>
                    <a:pt x="1813" y="0"/>
                    <a:pt x="17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04" name="Google Shape;21004;p29"/>
            <p:cNvSpPr/>
            <p:nvPr/>
          </p:nvSpPr>
          <p:spPr>
            <a:xfrm>
              <a:off x="2271850" y="2808575"/>
              <a:ext cx="29975" cy="46600"/>
            </a:xfrm>
            <a:custGeom>
              <a:avLst/>
              <a:gdLst/>
              <a:ahLst/>
              <a:cxnLst/>
              <a:rect l="l" t="t" r="r" b="b"/>
              <a:pathLst>
                <a:path w="1199" h="1864" extrusionOk="0">
                  <a:moveTo>
                    <a:pt x="1175" y="0"/>
                  </a:moveTo>
                  <a:cubicBezTo>
                    <a:pt x="1166" y="0"/>
                    <a:pt x="1154" y="7"/>
                    <a:pt x="1149" y="22"/>
                  </a:cubicBezTo>
                  <a:cubicBezTo>
                    <a:pt x="816" y="653"/>
                    <a:pt x="376" y="1212"/>
                    <a:pt x="18" y="1820"/>
                  </a:cubicBezTo>
                  <a:cubicBezTo>
                    <a:pt x="0" y="1838"/>
                    <a:pt x="17" y="1863"/>
                    <a:pt x="36" y="1863"/>
                  </a:cubicBezTo>
                  <a:cubicBezTo>
                    <a:pt x="42" y="1863"/>
                    <a:pt x="49" y="1861"/>
                    <a:pt x="54" y="1855"/>
                  </a:cubicBezTo>
                  <a:cubicBezTo>
                    <a:pt x="554" y="1355"/>
                    <a:pt x="887" y="665"/>
                    <a:pt x="1185" y="34"/>
                  </a:cubicBezTo>
                  <a:cubicBezTo>
                    <a:pt x="1199" y="13"/>
                    <a:pt x="1189" y="0"/>
                    <a:pt x="1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05" name="Google Shape;21005;p29"/>
            <p:cNvSpPr/>
            <p:nvPr/>
          </p:nvSpPr>
          <p:spPr>
            <a:xfrm>
              <a:off x="2296875" y="2769525"/>
              <a:ext cx="26350" cy="50750"/>
            </a:xfrm>
            <a:custGeom>
              <a:avLst/>
              <a:gdLst/>
              <a:ahLst/>
              <a:cxnLst/>
              <a:rect l="l" t="t" r="r" b="b"/>
              <a:pathLst>
                <a:path w="1054" h="2030" extrusionOk="0">
                  <a:moveTo>
                    <a:pt x="1053" y="0"/>
                  </a:moveTo>
                  <a:lnTo>
                    <a:pt x="1053" y="0"/>
                  </a:lnTo>
                  <a:cubicBezTo>
                    <a:pt x="910" y="369"/>
                    <a:pt x="744" y="726"/>
                    <a:pt x="565" y="1084"/>
                  </a:cubicBezTo>
                  <a:cubicBezTo>
                    <a:pt x="398" y="1393"/>
                    <a:pt x="172" y="1691"/>
                    <a:pt x="17" y="2012"/>
                  </a:cubicBezTo>
                  <a:cubicBezTo>
                    <a:pt x="1" y="2021"/>
                    <a:pt x="14" y="2029"/>
                    <a:pt x="27" y="2029"/>
                  </a:cubicBezTo>
                  <a:cubicBezTo>
                    <a:pt x="32" y="2029"/>
                    <a:pt x="38" y="2028"/>
                    <a:pt x="41" y="2024"/>
                  </a:cubicBezTo>
                  <a:cubicBezTo>
                    <a:pt x="553" y="1500"/>
                    <a:pt x="887" y="703"/>
                    <a:pt x="10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06" name="Google Shape;21006;p29"/>
            <p:cNvSpPr/>
            <p:nvPr/>
          </p:nvSpPr>
          <p:spPr>
            <a:xfrm>
              <a:off x="2122275" y="2868275"/>
              <a:ext cx="34550" cy="10200"/>
            </a:xfrm>
            <a:custGeom>
              <a:avLst/>
              <a:gdLst/>
              <a:ahLst/>
              <a:cxnLst/>
              <a:rect l="l" t="t" r="r" b="b"/>
              <a:pathLst>
                <a:path w="1382" h="408" extrusionOk="0">
                  <a:moveTo>
                    <a:pt x="182" y="1"/>
                  </a:moveTo>
                  <a:cubicBezTo>
                    <a:pt x="135" y="1"/>
                    <a:pt x="90" y="5"/>
                    <a:pt x="48" y="15"/>
                  </a:cubicBezTo>
                  <a:cubicBezTo>
                    <a:pt x="12" y="15"/>
                    <a:pt x="1" y="51"/>
                    <a:pt x="36" y="51"/>
                  </a:cubicBezTo>
                  <a:cubicBezTo>
                    <a:pt x="239" y="158"/>
                    <a:pt x="489" y="158"/>
                    <a:pt x="715" y="217"/>
                  </a:cubicBezTo>
                  <a:cubicBezTo>
                    <a:pt x="905" y="277"/>
                    <a:pt x="1132" y="396"/>
                    <a:pt x="1346" y="408"/>
                  </a:cubicBezTo>
                  <a:cubicBezTo>
                    <a:pt x="1370" y="408"/>
                    <a:pt x="1382" y="384"/>
                    <a:pt x="1370" y="372"/>
                  </a:cubicBezTo>
                  <a:cubicBezTo>
                    <a:pt x="1203" y="217"/>
                    <a:pt x="941" y="158"/>
                    <a:pt x="727" y="110"/>
                  </a:cubicBezTo>
                  <a:cubicBezTo>
                    <a:pt x="566" y="63"/>
                    <a:pt x="361" y="1"/>
                    <a:pt x="1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07" name="Google Shape;21007;p29"/>
            <p:cNvSpPr/>
            <p:nvPr/>
          </p:nvSpPr>
          <p:spPr>
            <a:xfrm>
              <a:off x="2117800" y="2864775"/>
              <a:ext cx="43500" cy="11925"/>
            </a:xfrm>
            <a:custGeom>
              <a:avLst/>
              <a:gdLst/>
              <a:ahLst/>
              <a:cxnLst/>
              <a:rect l="l" t="t" r="r" b="b"/>
              <a:pathLst>
                <a:path w="1740" h="477" extrusionOk="0">
                  <a:moveTo>
                    <a:pt x="13" y="0"/>
                  </a:moveTo>
                  <a:cubicBezTo>
                    <a:pt x="1" y="0"/>
                    <a:pt x="1" y="60"/>
                    <a:pt x="37" y="60"/>
                  </a:cubicBezTo>
                  <a:cubicBezTo>
                    <a:pt x="346" y="107"/>
                    <a:pt x="656" y="167"/>
                    <a:pt x="953" y="250"/>
                  </a:cubicBezTo>
                  <a:cubicBezTo>
                    <a:pt x="1204" y="322"/>
                    <a:pt x="1442" y="429"/>
                    <a:pt x="1692" y="476"/>
                  </a:cubicBezTo>
                  <a:cubicBezTo>
                    <a:pt x="1727" y="476"/>
                    <a:pt x="1739" y="429"/>
                    <a:pt x="1715" y="417"/>
                  </a:cubicBezTo>
                  <a:cubicBezTo>
                    <a:pt x="1251" y="119"/>
                    <a:pt x="549" y="24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08" name="Google Shape;21008;p29"/>
            <p:cNvSpPr/>
            <p:nvPr/>
          </p:nvSpPr>
          <p:spPr>
            <a:xfrm>
              <a:off x="2132475" y="2855425"/>
              <a:ext cx="3225" cy="1625"/>
            </a:xfrm>
            <a:custGeom>
              <a:avLst/>
              <a:gdLst/>
              <a:ahLst/>
              <a:cxnLst/>
              <a:rect l="l" t="t" r="r" b="b"/>
              <a:pathLst>
                <a:path w="129" h="65" extrusionOk="0">
                  <a:moveTo>
                    <a:pt x="31" y="0"/>
                  </a:moveTo>
                  <a:cubicBezTo>
                    <a:pt x="7" y="0"/>
                    <a:pt x="1" y="53"/>
                    <a:pt x="21" y="53"/>
                  </a:cubicBezTo>
                  <a:cubicBezTo>
                    <a:pt x="69" y="65"/>
                    <a:pt x="57" y="65"/>
                    <a:pt x="105" y="65"/>
                  </a:cubicBezTo>
                  <a:cubicBezTo>
                    <a:pt x="116" y="65"/>
                    <a:pt x="128" y="53"/>
                    <a:pt x="116" y="29"/>
                  </a:cubicBezTo>
                  <a:cubicBezTo>
                    <a:pt x="81" y="17"/>
                    <a:pt x="81" y="17"/>
                    <a:pt x="45" y="5"/>
                  </a:cubicBezTo>
                  <a:cubicBezTo>
                    <a:pt x="40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09" name="Google Shape;21009;p29"/>
            <p:cNvSpPr/>
            <p:nvPr/>
          </p:nvSpPr>
          <p:spPr>
            <a:xfrm>
              <a:off x="2087750" y="2863575"/>
              <a:ext cx="43475" cy="8350"/>
            </a:xfrm>
            <a:custGeom>
              <a:avLst/>
              <a:gdLst/>
              <a:ahLst/>
              <a:cxnLst/>
              <a:rect l="l" t="t" r="r" b="b"/>
              <a:pathLst>
                <a:path w="1739" h="334" extrusionOk="0">
                  <a:moveTo>
                    <a:pt x="24" y="1"/>
                  </a:moveTo>
                  <a:cubicBezTo>
                    <a:pt x="0" y="1"/>
                    <a:pt x="0" y="36"/>
                    <a:pt x="12" y="48"/>
                  </a:cubicBezTo>
                  <a:cubicBezTo>
                    <a:pt x="548" y="215"/>
                    <a:pt x="1132" y="286"/>
                    <a:pt x="1691" y="334"/>
                  </a:cubicBezTo>
                  <a:cubicBezTo>
                    <a:pt x="1727" y="334"/>
                    <a:pt x="1739" y="286"/>
                    <a:pt x="1715" y="286"/>
                  </a:cubicBezTo>
                  <a:cubicBezTo>
                    <a:pt x="1179" y="155"/>
                    <a:pt x="596" y="24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10" name="Google Shape;21010;p29"/>
            <p:cNvSpPr/>
            <p:nvPr/>
          </p:nvSpPr>
          <p:spPr>
            <a:xfrm>
              <a:off x="2078825" y="2859700"/>
              <a:ext cx="55375" cy="8075"/>
            </a:xfrm>
            <a:custGeom>
              <a:avLst/>
              <a:gdLst/>
              <a:ahLst/>
              <a:cxnLst/>
              <a:rect l="l" t="t" r="r" b="b"/>
              <a:pathLst>
                <a:path w="2215" h="323" extrusionOk="0">
                  <a:moveTo>
                    <a:pt x="24" y="1"/>
                  </a:moveTo>
                  <a:cubicBezTo>
                    <a:pt x="12" y="1"/>
                    <a:pt x="0" y="25"/>
                    <a:pt x="24" y="25"/>
                  </a:cubicBezTo>
                  <a:cubicBezTo>
                    <a:pt x="429" y="120"/>
                    <a:pt x="834" y="156"/>
                    <a:pt x="1239" y="203"/>
                  </a:cubicBezTo>
                  <a:cubicBezTo>
                    <a:pt x="1429" y="239"/>
                    <a:pt x="1608" y="251"/>
                    <a:pt x="1798" y="275"/>
                  </a:cubicBezTo>
                  <a:cubicBezTo>
                    <a:pt x="1830" y="275"/>
                    <a:pt x="1899" y="270"/>
                    <a:pt x="1970" y="270"/>
                  </a:cubicBezTo>
                  <a:cubicBezTo>
                    <a:pt x="2053" y="270"/>
                    <a:pt x="2138" y="277"/>
                    <a:pt x="2163" y="305"/>
                  </a:cubicBezTo>
                  <a:lnTo>
                    <a:pt x="2163" y="305"/>
                  </a:lnTo>
                  <a:cubicBezTo>
                    <a:pt x="2161" y="306"/>
                    <a:pt x="2160" y="310"/>
                    <a:pt x="2167" y="310"/>
                  </a:cubicBezTo>
                  <a:cubicBezTo>
                    <a:pt x="2191" y="322"/>
                    <a:pt x="2191" y="322"/>
                    <a:pt x="2203" y="322"/>
                  </a:cubicBezTo>
                  <a:lnTo>
                    <a:pt x="2215" y="310"/>
                  </a:lnTo>
                  <a:lnTo>
                    <a:pt x="2215" y="298"/>
                  </a:lnTo>
                  <a:cubicBezTo>
                    <a:pt x="2096" y="132"/>
                    <a:pt x="1631" y="156"/>
                    <a:pt x="1453" y="144"/>
                  </a:cubicBezTo>
                  <a:cubicBezTo>
                    <a:pt x="977" y="84"/>
                    <a:pt x="50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11" name="Google Shape;21011;p29"/>
            <p:cNvSpPr/>
            <p:nvPr/>
          </p:nvSpPr>
          <p:spPr>
            <a:xfrm>
              <a:off x="2005600" y="2847200"/>
              <a:ext cx="91075" cy="17125"/>
            </a:xfrm>
            <a:custGeom>
              <a:avLst/>
              <a:gdLst/>
              <a:ahLst/>
              <a:cxnLst/>
              <a:rect l="l" t="t" r="r" b="b"/>
              <a:pathLst>
                <a:path w="3643" h="685" extrusionOk="0">
                  <a:moveTo>
                    <a:pt x="24" y="1"/>
                  </a:moveTo>
                  <a:cubicBezTo>
                    <a:pt x="12" y="1"/>
                    <a:pt x="0" y="36"/>
                    <a:pt x="24" y="36"/>
                  </a:cubicBezTo>
                  <a:cubicBezTo>
                    <a:pt x="1203" y="346"/>
                    <a:pt x="2441" y="477"/>
                    <a:pt x="3632" y="679"/>
                  </a:cubicBezTo>
                  <a:cubicBezTo>
                    <a:pt x="2441" y="441"/>
                    <a:pt x="1227" y="120"/>
                    <a:pt x="24" y="1"/>
                  </a:cubicBezTo>
                  <a:close/>
                  <a:moveTo>
                    <a:pt x="3632" y="679"/>
                  </a:moveTo>
                  <a:cubicBezTo>
                    <a:pt x="3636" y="683"/>
                    <a:pt x="3638" y="685"/>
                    <a:pt x="3640" y="685"/>
                  </a:cubicBezTo>
                  <a:cubicBezTo>
                    <a:pt x="3642" y="685"/>
                    <a:pt x="3640" y="679"/>
                    <a:pt x="3632" y="6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12" name="Google Shape;21012;p29"/>
            <p:cNvSpPr/>
            <p:nvPr/>
          </p:nvSpPr>
          <p:spPr>
            <a:xfrm>
              <a:off x="1946350" y="2734100"/>
              <a:ext cx="18200" cy="10150"/>
            </a:xfrm>
            <a:custGeom>
              <a:avLst/>
              <a:gdLst/>
              <a:ahLst/>
              <a:cxnLst/>
              <a:rect l="l" t="t" r="r" b="b"/>
              <a:pathLst>
                <a:path w="728" h="406" extrusionOk="0">
                  <a:moveTo>
                    <a:pt x="1" y="0"/>
                  </a:moveTo>
                  <a:lnTo>
                    <a:pt x="1" y="0"/>
                  </a:lnTo>
                  <a:cubicBezTo>
                    <a:pt x="61" y="119"/>
                    <a:pt x="203" y="203"/>
                    <a:pt x="311" y="262"/>
                  </a:cubicBezTo>
                  <a:cubicBezTo>
                    <a:pt x="418" y="322"/>
                    <a:pt x="561" y="405"/>
                    <a:pt x="703" y="405"/>
                  </a:cubicBezTo>
                  <a:cubicBezTo>
                    <a:pt x="715" y="405"/>
                    <a:pt x="727" y="393"/>
                    <a:pt x="715" y="381"/>
                  </a:cubicBezTo>
                  <a:cubicBezTo>
                    <a:pt x="596" y="298"/>
                    <a:pt x="465" y="274"/>
                    <a:pt x="346" y="203"/>
                  </a:cubicBezTo>
                  <a:cubicBezTo>
                    <a:pt x="227" y="143"/>
                    <a:pt x="120" y="48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13" name="Google Shape;21013;p29"/>
            <p:cNvSpPr/>
            <p:nvPr/>
          </p:nvSpPr>
          <p:spPr>
            <a:xfrm>
              <a:off x="1944625" y="2728950"/>
              <a:ext cx="26175" cy="12625"/>
            </a:xfrm>
            <a:custGeom>
              <a:avLst/>
              <a:gdLst/>
              <a:ahLst/>
              <a:cxnLst/>
              <a:rect l="l" t="t" r="r" b="b"/>
              <a:pathLst>
                <a:path w="1047" h="505" extrusionOk="0">
                  <a:moveTo>
                    <a:pt x="22" y="1"/>
                  </a:moveTo>
                  <a:cubicBezTo>
                    <a:pt x="7" y="1"/>
                    <a:pt x="1" y="18"/>
                    <a:pt x="10" y="28"/>
                  </a:cubicBezTo>
                  <a:cubicBezTo>
                    <a:pt x="260" y="266"/>
                    <a:pt x="653" y="480"/>
                    <a:pt x="1011" y="504"/>
                  </a:cubicBezTo>
                  <a:cubicBezTo>
                    <a:pt x="1034" y="504"/>
                    <a:pt x="1046" y="468"/>
                    <a:pt x="1022" y="444"/>
                  </a:cubicBezTo>
                  <a:cubicBezTo>
                    <a:pt x="856" y="385"/>
                    <a:pt x="689" y="361"/>
                    <a:pt x="534" y="290"/>
                  </a:cubicBezTo>
                  <a:cubicBezTo>
                    <a:pt x="356" y="206"/>
                    <a:pt x="201" y="111"/>
                    <a:pt x="34" y="4"/>
                  </a:cubicBezTo>
                  <a:cubicBezTo>
                    <a:pt x="30" y="2"/>
                    <a:pt x="26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14" name="Google Shape;21014;p29"/>
            <p:cNvSpPr/>
            <p:nvPr/>
          </p:nvSpPr>
          <p:spPr>
            <a:xfrm>
              <a:off x="1948450" y="2724275"/>
              <a:ext cx="27100" cy="14475"/>
            </a:xfrm>
            <a:custGeom>
              <a:avLst/>
              <a:gdLst/>
              <a:ahLst/>
              <a:cxnLst/>
              <a:rect l="l" t="t" r="r" b="b"/>
              <a:pathLst>
                <a:path w="1084" h="579" extrusionOk="0">
                  <a:moveTo>
                    <a:pt x="36" y="0"/>
                  </a:moveTo>
                  <a:cubicBezTo>
                    <a:pt x="24" y="0"/>
                    <a:pt x="0" y="12"/>
                    <a:pt x="0" y="24"/>
                  </a:cubicBezTo>
                  <a:cubicBezTo>
                    <a:pt x="143" y="179"/>
                    <a:pt x="298" y="298"/>
                    <a:pt x="477" y="393"/>
                  </a:cubicBezTo>
                  <a:cubicBezTo>
                    <a:pt x="623" y="477"/>
                    <a:pt x="814" y="578"/>
                    <a:pt x="987" y="578"/>
                  </a:cubicBezTo>
                  <a:cubicBezTo>
                    <a:pt x="1012" y="578"/>
                    <a:pt x="1036" y="576"/>
                    <a:pt x="1060" y="572"/>
                  </a:cubicBezTo>
                  <a:cubicBezTo>
                    <a:pt x="1072" y="572"/>
                    <a:pt x="1084" y="548"/>
                    <a:pt x="1072" y="536"/>
                  </a:cubicBezTo>
                  <a:cubicBezTo>
                    <a:pt x="929" y="441"/>
                    <a:pt x="739" y="417"/>
                    <a:pt x="572" y="334"/>
                  </a:cubicBezTo>
                  <a:cubicBezTo>
                    <a:pt x="381" y="250"/>
                    <a:pt x="203" y="131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15" name="Google Shape;21015;p29"/>
            <p:cNvSpPr/>
            <p:nvPr/>
          </p:nvSpPr>
          <p:spPr>
            <a:xfrm>
              <a:off x="1953925" y="2721125"/>
              <a:ext cx="28775" cy="18050"/>
            </a:xfrm>
            <a:custGeom>
              <a:avLst/>
              <a:gdLst/>
              <a:ahLst/>
              <a:cxnLst/>
              <a:rect l="l" t="t" r="r" b="b"/>
              <a:pathLst>
                <a:path w="1151" h="722" extrusionOk="0">
                  <a:moveTo>
                    <a:pt x="36" y="1"/>
                  </a:moveTo>
                  <a:cubicBezTo>
                    <a:pt x="12" y="1"/>
                    <a:pt x="0" y="34"/>
                    <a:pt x="19" y="43"/>
                  </a:cubicBezTo>
                  <a:cubicBezTo>
                    <a:pt x="162" y="222"/>
                    <a:pt x="341" y="376"/>
                    <a:pt x="531" y="496"/>
                  </a:cubicBezTo>
                  <a:cubicBezTo>
                    <a:pt x="698" y="603"/>
                    <a:pt x="912" y="722"/>
                    <a:pt x="1115" y="722"/>
                  </a:cubicBezTo>
                  <a:cubicBezTo>
                    <a:pt x="1139" y="722"/>
                    <a:pt x="1151" y="686"/>
                    <a:pt x="1127" y="674"/>
                  </a:cubicBezTo>
                  <a:cubicBezTo>
                    <a:pt x="948" y="555"/>
                    <a:pt x="734" y="507"/>
                    <a:pt x="555" y="388"/>
                  </a:cubicBezTo>
                  <a:cubicBezTo>
                    <a:pt x="377" y="281"/>
                    <a:pt x="222" y="138"/>
                    <a:pt x="55" y="7"/>
                  </a:cubicBezTo>
                  <a:cubicBezTo>
                    <a:pt x="48" y="3"/>
                    <a:pt x="42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16" name="Google Shape;21016;p29"/>
            <p:cNvSpPr/>
            <p:nvPr/>
          </p:nvSpPr>
          <p:spPr>
            <a:xfrm>
              <a:off x="1955700" y="2721025"/>
              <a:ext cx="27600" cy="16975"/>
            </a:xfrm>
            <a:custGeom>
              <a:avLst/>
              <a:gdLst/>
              <a:ahLst/>
              <a:cxnLst/>
              <a:rect l="l" t="t" r="r" b="b"/>
              <a:pathLst>
                <a:path w="1104" h="679" extrusionOk="0">
                  <a:moveTo>
                    <a:pt x="12" y="1"/>
                  </a:moveTo>
                  <a:cubicBezTo>
                    <a:pt x="3" y="1"/>
                    <a:pt x="0" y="11"/>
                    <a:pt x="8" y="11"/>
                  </a:cubicBezTo>
                  <a:cubicBezTo>
                    <a:pt x="91" y="202"/>
                    <a:pt x="341" y="333"/>
                    <a:pt x="508" y="440"/>
                  </a:cubicBezTo>
                  <a:cubicBezTo>
                    <a:pt x="663" y="547"/>
                    <a:pt x="865" y="678"/>
                    <a:pt x="1068" y="678"/>
                  </a:cubicBezTo>
                  <a:cubicBezTo>
                    <a:pt x="1080" y="678"/>
                    <a:pt x="1103" y="642"/>
                    <a:pt x="1080" y="631"/>
                  </a:cubicBezTo>
                  <a:cubicBezTo>
                    <a:pt x="949" y="488"/>
                    <a:pt x="722" y="428"/>
                    <a:pt x="544" y="333"/>
                  </a:cubicBezTo>
                  <a:cubicBezTo>
                    <a:pt x="389" y="226"/>
                    <a:pt x="222" y="47"/>
                    <a:pt x="32" y="11"/>
                  </a:cubicBezTo>
                  <a:cubicBezTo>
                    <a:pt x="24" y="3"/>
                    <a:pt x="17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17" name="Google Shape;21017;p29"/>
            <p:cNvSpPr/>
            <p:nvPr/>
          </p:nvSpPr>
          <p:spPr>
            <a:xfrm>
              <a:off x="1951425" y="2726350"/>
              <a:ext cx="31875" cy="15225"/>
            </a:xfrm>
            <a:custGeom>
              <a:avLst/>
              <a:gdLst/>
              <a:ahLst/>
              <a:cxnLst/>
              <a:rect l="l" t="t" r="r" b="b"/>
              <a:pathLst>
                <a:path w="1275" h="609" extrusionOk="0">
                  <a:moveTo>
                    <a:pt x="0" y="1"/>
                  </a:moveTo>
                  <a:lnTo>
                    <a:pt x="0" y="13"/>
                  </a:lnTo>
                  <a:cubicBezTo>
                    <a:pt x="60" y="215"/>
                    <a:pt x="381" y="346"/>
                    <a:pt x="536" y="418"/>
                  </a:cubicBezTo>
                  <a:cubicBezTo>
                    <a:pt x="762" y="525"/>
                    <a:pt x="1001" y="608"/>
                    <a:pt x="1239" y="608"/>
                  </a:cubicBezTo>
                  <a:cubicBezTo>
                    <a:pt x="1274" y="608"/>
                    <a:pt x="1251" y="584"/>
                    <a:pt x="1239" y="572"/>
                  </a:cubicBezTo>
                  <a:cubicBezTo>
                    <a:pt x="1012" y="465"/>
                    <a:pt x="798" y="406"/>
                    <a:pt x="572" y="298"/>
                  </a:cubicBezTo>
                  <a:cubicBezTo>
                    <a:pt x="453" y="239"/>
                    <a:pt x="346" y="179"/>
                    <a:pt x="239" y="120"/>
                  </a:cubicBezTo>
                  <a:cubicBezTo>
                    <a:pt x="155" y="60"/>
                    <a:pt x="96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18" name="Google Shape;21018;p29"/>
            <p:cNvSpPr/>
            <p:nvPr/>
          </p:nvSpPr>
          <p:spPr>
            <a:xfrm>
              <a:off x="1975825" y="2734100"/>
              <a:ext cx="67250" cy="29575"/>
            </a:xfrm>
            <a:custGeom>
              <a:avLst/>
              <a:gdLst/>
              <a:ahLst/>
              <a:cxnLst/>
              <a:rect l="l" t="t" r="r" b="b"/>
              <a:pathLst>
                <a:path w="2690" h="1183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274"/>
                    <a:pt x="787" y="405"/>
                    <a:pt x="1215" y="560"/>
                  </a:cubicBezTo>
                  <a:cubicBezTo>
                    <a:pt x="1727" y="715"/>
                    <a:pt x="2203" y="917"/>
                    <a:pt x="2656" y="1179"/>
                  </a:cubicBezTo>
                  <a:cubicBezTo>
                    <a:pt x="2660" y="1181"/>
                    <a:pt x="2664" y="1182"/>
                    <a:pt x="2668" y="1182"/>
                  </a:cubicBezTo>
                  <a:cubicBezTo>
                    <a:pt x="2683" y="1182"/>
                    <a:pt x="2689" y="1165"/>
                    <a:pt x="2680" y="1155"/>
                  </a:cubicBezTo>
                  <a:cubicBezTo>
                    <a:pt x="1965" y="524"/>
                    <a:pt x="846" y="46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19" name="Google Shape;21019;p29"/>
            <p:cNvSpPr/>
            <p:nvPr/>
          </p:nvSpPr>
          <p:spPr>
            <a:xfrm>
              <a:off x="2044600" y="2766850"/>
              <a:ext cx="57750" cy="20650"/>
            </a:xfrm>
            <a:custGeom>
              <a:avLst/>
              <a:gdLst/>
              <a:ahLst/>
              <a:cxnLst/>
              <a:rect l="l" t="t" r="r" b="b"/>
              <a:pathLst>
                <a:path w="2310" h="826" extrusionOk="0">
                  <a:moveTo>
                    <a:pt x="24" y="0"/>
                  </a:moveTo>
                  <a:cubicBezTo>
                    <a:pt x="12" y="24"/>
                    <a:pt x="0" y="48"/>
                    <a:pt x="12" y="48"/>
                  </a:cubicBezTo>
                  <a:cubicBezTo>
                    <a:pt x="429" y="274"/>
                    <a:pt x="881" y="464"/>
                    <a:pt x="1334" y="607"/>
                  </a:cubicBezTo>
                  <a:cubicBezTo>
                    <a:pt x="1497" y="671"/>
                    <a:pt x="1856" y="825"/>
                    <a:pt x="2101" y="825"/>
                  </a:cubicBezTo>
                  <a:cubicBezTo>
                    <a:pt x="2176" y="825"/>
                    <a:pt x="2241" y="810"/>
                    <a:pt x="2286" y="774"/>
                  </a:cubicBezTo>
                  <a:cubicBezTo>
                    <a:pt x="2310" y="762"/>
                    <a:pt x="2310" y="750"/>
                    <a:pt x="2310" y="738"/>
                  </a:cubicBezTo>
                  <a:cubicBezTo>
                    <a:pt x="2286" y="691"/>
                    <a:pt x="2274" y="691"/>
                    <a:pt x="2227" y="679"/>
                  </a:cubicBezTo>
                  <a:cubicBezTo>
                    <a:pt x="2215" y="679"/>
                    <a:pt x="2203" y="691"/>
                    <a:pt x="2203" y="703"/>
                  </a:cubicBezTo>
                  <a:lnTo>
                    <a:pt x="2203" y="714"/>
                  </a:lnTo>
                  <a:cubicBezTo>
                    <a:pt x="2203" y="732"/>
                    <a:pt x="2209" y="743"/>
                    <a:pt x="2217" y="743"/>
                  </a:cubicBezTo>
                  <a:cubicBezTo>
                    <a:pt x="2220" y="743"/>
                    <a:pt x="2223" y="742"/>
                    <a:pt x="2226" y="739"/>
                  </a:cubicBezTo>
                  <a:lnTo>
                    <a:pt x="2226" y="739"/>
                  </a:lnTo>
                  <a:cubicBezTo>
                    <a:pt x="2217" y="747"/>
                    <a:pt x="2199" y="751"/>
                    <a:pt x="2176" y="751"/>
                  </a:cubicBezTo>
                  <a:cubicBezTo>
                    <a:pt x="2040" y="751"/>
                    <a:pt x="1706" y="629"/>
                    <a:pt x="1655" y="619"/>
                  </a:cubicBezTo>
                  <a:cubicBezTo>
                    <a:pt x="1453" y="572"/>
                    <a:pt x="1262" y="512"/>
                    <a:pt x="1072" y="452"/>
                  </a:cubicBezTo>
                  <a:cubicBezTo>
                    <a:pt x="714" y="333"/>
                    <a:pt x="369" y="179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20" name="Google Shape;21020;p29"/>
            <p:cNvSpPr/>
            <p:nvPr/>
          </p:nvSpPr>
          <p:spPr>
            <a:xfrm>
              <a:off x="2065125" y="2772200"/>
              <a:ext cx="35750" cy="11525"/>
            </a:xfrm>
            <a:custGeom>
              <a:avLst/>
              <a:gdLst/>
              <a:ahLst/>
              <a:cxnLst/>
              <a:rect l="l" t="t" r="r" b="b"/>
              <a:pathLst>
                <a:path w="1430" h="461" extrusionOk="0">
                  <a:moveTo>
                    <a:pt x="60" y="0"/>
                  </a:moveTo>
                  <a:cubicBezTo>
                    <a:pt x="24" y="0"/>
                    <a:pt x="1" y="36"/>
                    <a:pt x="24" y="60"/>
                  </a:cubicBezTo>
                  <a:cubicBezTo>
                    <a:pt x="239" y="179"/>
                    <a:pt x="477" y="262"/>
                    <a:pt x="715" y="334"/>
                  </a:cubicBezTo>
                  <a:cubicBezTo>
                    <a:pt x="887" y="384"/>
                    <a:pt x="1093" y="461"/>
                    <a:pt x="1283" y="461"/>
                  </a:cubicBezTo>
                  <a:cubicBezTo>
                    <a:pt x="1316" y="461"/>
                    <a:pt x="1349" y="458"/>
                    <a:pt x="1382" y="453"/>
                  </a:cubicBezTo>
                  <a:cubicBezTo>
                    <a:pt x="1429" y="453"/>
                    <a:pt x="1429" y="381"/>
                    <a:pt x="1394" y="369"/>
                  </a:cubicBezTo>
                  <a:cubicBezTo>
                    <a:pt x="1191" y="274"/>
                    <a:pt x="929" y="262"/>
                    <a:pt x="727" y="203"/>
                  </a:cubicBezTo>
                  <a:cubicBezTo>
                    <a:pt x="501" y="143"/>
                    <a:pt x="274" y="72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21" name="Google Shape;21021;p29"/>
            <p:cNvSpPr/>
            <p:nvPr/>
          </p:nvSpPr>
          <p:spPr>
            <a:xfrm>
              <a:off x="2067500" y="2769825"/>
              <a:ext cx="33975" cy="11650"/>
            </a:xfrm>
            <a:custGeom>
              <a:avLst/>
              <a:gdLst/>
              <a:ahLst/>
              <a:cxnLst/>
              <a:rect l="l" t="t" r="r" b="b"/>
              <a:pathLst>
                <a:path w="1359" h="466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215" y="167"/>
                    <a:pt x="453" y="238"/>
                    <a:pt x="679" y="322"/>
                  </a:cubicBezTo>
                  <a:cubicBezTo>
                    <a:pt x="859" y="378"/>
                    <a:pt x="1081" y="465"/>
                    <a:pt x="1275" y="465"/>
                  </a:cubicBezTo>
                  <a:cubicBezTo>
                    <a:pt x="1287" y="465"/>
                    <a:pt x="1299" y="465"/>
                    <a:pt x="1311" y="464"/>
                  </a:cubicBezTo>
                  <a:cubicBezTo>
                    <a:pt x="1346" y="464"/>
                    <a:pt x="1358" y="417"/>
                    <a:pt x="1334" y="405"/>
                  </a:cubicBezTo>
                  <a:cubicBezTo>
                    <a:pt x="1156" y="286"/>
                    <a:pt x="882" y="262"/>
                    <a:pt x="691" y="203"/>
                  </a:cubicBezTo>
                  <a:cubicBezTo>
                    <a:pt x="477" y="143"/>
                    <a:pt x="263" y="36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22" name="Google Shape;21022;p29"/>
            <p:cNvSpPr/>
            <p:nvPr/>
          </p:nvSpPr>
          <p:spPr>
            <a:xfrm>
              <a:off x="2048275" y="2757525"/>
              <a:ext cx="45675" cy="20400"/>
            </a:xfrm>
            <a:custGeom>
              <a:avLst/>
              <a:gdLst/>
              <a:ahLst/>
              <a:cxnLst/>
              <a:rect l="l" t="t" r="r" b="b"/>
              <a:pathLst>
                <a:path w="1827" h="816" extrusionOk="0">
                  <a:moveTo>
                    <a:pt x="35" y="1"/>
                  </a:moveTo>
                  <a:cubicBezTo>
                    <a:pt x="21" y="1"/>
                    <a:pt x="0" y="20"/>
                    <a:pt x="20" y="40"/>
                  </a:cubicBezTo>
                  <a:cubicBezTo>
                    <a:pt x="429" y="507"/>
                    <a:pt x="1147" y="814"/>
                    <a:pt x="1770" y="814"/>
                  </a:cubicBezTo>
                  <a:cubicBezTo>
                    <a:pt x="1782" y="814"/>
                    <a:pt x="1794" y="814"/>
                    <a:pt x="1806" y="814"/>
                  </a:cubicBezTo>
                  <a:cubicBezTo>
                    <a:pt x="1807" y="815"/>
                    <a:pt x="1809" y="816"/>
                    <a:pt x="1811" y="816"/>
                  </a:cubicBezTo>
                  <a:cubicBezTo>
                    <a:pt x="1820" y="816"/>
                    <a:pt x="1826" y="788"/>
                    <a:pt x="1806" y="778"/>
                  </a:cubicBezTo>
                  <a:cubicBezTo>
                    <a:pt x="1472" y="706"/>
                    <a:pt x="1175" y="647"/>
                    <a:pt x="865" y="516"/>
                  </a:cubicBezTo>
                  <a:cubicBezTo>
                    <a:pt x="567" y="373"/>
                    <a:pt x="317" y="183"/>
                    <a:pt x="44" y="4"/>
                  </a:cubicBezTo>
                  <a:cubicBezTo>
                    <a:pt x="41" y="2"/>
                    <a:pt x="38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23" name="Google Shape;21023;p29"/>
            <p:cNvSpPr/>
            <p:nvPr/>
          </p:nvSpPr>
          <p:spPr>
            <a:xfrm>
              <a:off x="2183600" y="2660275"/>
              <a:ext cx="15750" cy="31675"/>
            </a:xfrm>
            <a:custGeom>
              <a:avLst/>
              <a:gdLst/>
              <a:ahLst/>
              <a:cxnLst/>
              <a:rect l="l" t="t" r="r" b="b"/>
              <a:pathLst>
                <a:path w="630" h="1267" extrusionOk="0">
                  <a:moveTo>
                    <a:pt x="543" y="0"/>
                  </a:moveTo>
                  <a:cubicBezTo>
                    <a:pt x="527" y="0"/>
                    <a:pt x="511" y="7"/>
                    <a:pt x="500" y="24"/>
                  </a:cubicBezTo>
                  <a:cubicBezTo>
                    <a:pt x="500" y="24"/>
                    <a:pt x="500" y="24"/>
                    <a:pt x="500" y="24"/>
                  </a:cubicBezTo>
                  <a:lnTo>
                    <a:pt x="500" y="24"/>
                  </a:lnTo>
                  <a:cubicBezTo>
                    <a:pt x="417" y="120"/>
                    <a:pt x="357" y="215"/>
                    <a:pt x="298" y="310"/>
                  </a:cubicBezTo>
                  <a:cubicBezTo>
                    <a:pt x="285" y="323"/>
                    <a:pt x="286" y="342"/>
                    <a:pt x="295" y="354"/>
                  </a:cubicBezTo>
                  <a:lnTo>
                    <a:pt x="295" y="354"/>
                  </a:lnTo>
                  <a:cubicBezTo>
                    <a:pt x="250" y="442"/>
                    <a:pt x="208" y="532"/>
                    <a:pt x="167" y="620"/>
                  </a:cubicBezTo>
                  <a:cubicBezTo>
                    <a:pt x="96" y="798"/>
                    <a:pt x="0" y="1036"/>
                    <a:pt x="48" y="1227"/>
                  </a:cubicBezTo>
                  <a:cubicBezTo>
                    <a:pt x="55" y="1255"/>
                    <a:pt x="78" y="1266"/>
                    <a:pt x="101" y="1266"/>
                  </a:cubicBezTo>
                  <a:cubicBezTo>
                    <a:pt x="117" y="1266"/>
                    <a:pt x="133" y="1261"/>
                    <a:pt x="143" y="1251"/>
                  </a:cubicBezTo>
                  <a:cubicBezTo>
                    <a:pt x="226" y="1072"/>
                    <a:pt x="226" y="858"/>
                    <a:pt x="298" y="667"/>
                  </a:cubicBezTo>
                  <a:cubicBezTo>
                    <a:pt x="376" y="466"/>
                    <a:pt x="465" y="295"/>
                    <a:pt x="575" y="127"/>
                  </a:cubicBezTo>
                  <a:lnTo>
                    <a:pt x="575" y="127"/>
                  </a:lnTo>
                  <a:cubicBezTo>
                    <a:pt x="578" y="125"/>
                    <a:pt x="581" y="122"/>
                    <a:pt x="584" y="120"/>
                  </a:cubicBezTo>
                  <a:lnTo>
                    <a:pt x="581" y="117"/>
                  </a:lnTo>
                  <a:lnTo>
                    <a:pt x="581" y="117"/>
                  </a:lnTo>
                  <a:cubicBezTo>
                    <a:pt x="586" y="110"/>
                    <a:pt x="591" y="103"/>
                    <a:pt x="596" y="96"/>
                  </a:cubicBezTo>
                  <a:cubicBezTo>
                    <a:pt x="630" y="45"/>
                    <a:pt x="585" y="0"/>
                    <a:pt x="5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24" name="Google Shape;21024;p29"/>
            <p:cNvSpPr/>
            <p:nvPr/>
          </p:nvSpPr>
          <p:spPr>
            <a:xfrm>
              <a:off x="2188950" y="2668850"/>
              <a:ext cx="10150" cy="23325"/>
            </a:xfrm>
            <a:custGeom>
              <a:avLst/>
              <a:gdLst/>
              <a:ahLst/>
              <a:cxnLst/>
              <a:rect l="l" t="t" r="r" b="b"/>
              <a:pathLst>
                <a:path w="406" h="933" extrusionOk="0">
                  <a:moveTo>
                    <a:pt x="346" y="0"/>
                  </a:moveTo>
                  <a:cubicBezTo>
                    <a:pt x="333" y="0"/>
                    <a:pt x="321" y="4"/>
                    <a:pt x="310" y="15"/>
                  </a:cubicBezTo>
                  <a:cubicBezTo>
                    <a:pt x="215" y="146"/>
                    <a:pt x="167" y="289"/>
                    <a:pt x="120" y="455"/>
                  </a:cubicBezTo>
                  <a:cubicBezTo>
                    <a:pt x="72" y="586"/>
                    <a:pt x="1" y="765"/>
                    <a:pt x="48" y="908"/>
                  </a:cubicBezTo>
                  <a:cubicBezTo>
                    <a:pt x="56" y="923"/>
                    <a:pt x="67" y="933"/>
                    <a:pt x="84" y="933"/>
                  </a:cubicBezTo>
                  <a:cubicBezTo>
                    <a:pt x="94" y="933"/>
                    <a:pt x="106" y="929"/>
                    <a:pt x="120" y="920"/>
                  </a:cubicBezTo>
                  <a:cubicBezTo>
                    <a:pt x="191" y="801"/>
                    <a:pt x="191" y="634"/>
                    <a:pt x="239" y="503"/>
                  </a:cubicBezTo>
                  <a:cubicBezTo>
                    <a:pt x="274" y="348"/>
                    <a:pt x="346" y="205"/>
                    <a:pt x="405" y="51"/>
                  </a:cubicBezTo>
                  <a:cubicBezTo>
                    <a:pt x="405" y="25"/>
                    <a:pt x="376" y="0"/>
                    <a:pt x="3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25" name="Google Shape;21025;p29"/>
            <p:cNvSpPr/>
            <p:nvPr/>
          </p:nvSpPr>
          <p:spPr>
            <a:xfrm>
              <a:off x="2192525" y="2666700"/>
              <a:ext cx="12375" cy="23825"/>
            </a:xfrm>
            <a:custGeom>
              <a:avLst/>
              <a:gdLst/>
              <a:ahLst/>
              <a:cxnLst/>
              <a:rect l="l" t="t" r="r" b="b"/>
              <a:pathLst>
                <a:path w="495" h="953" extrusionOk="0">
                  <a:moveTo>
                    <a:pt x="435" y="0"/>
                  </a:moveTo>
                  <a:cubicBezTo>
                    <a:pt x="429" y="0"/>
                    <a:pt x="423" y="2"/>
                    <a:pt x="417" y="6"/>
                  </a:cubicBezTo>
                  <a:cubicBezTo>
                    <a:pt x="298" y="125"/>
                    <a:pt x="215" y="291"/>
                    <a:pt x="143" y="458"/>
                  </a:cubicBezTo>
                  <a:cubicBezTo>
                    <a:pt x="96" y="589"/>
                    <a:pt x="0" y="791"/>
                    <a:pt x="60" y="934"/>
                  </a:cubicBezTo>
                  <a:cubicBezTo>
                    <a:pt x="72" y="946"/>
                    <a:pt x="84" y="952"/>
                    <a:pt x="94" y="952"/>
                  </a:cubicBezTo>
                  <a:cubicBezTo>
                    <a:pt x="105" y="952"/>
                    <a:pt x="114" y="946"/>
                    <a:pt x="120" y="934"/>
                  </a:cubicBezTo>
                  <a:cubicBezTo>
                    <a:pt x="203" y="815"/>
                    <a:pt x="203" y="649"/>
                    <a:pt x="239" y="518"/>
                  </a:cubicBezTo>
                  <a:cubicBezTo>
                    <a:pt x="298" y="351"/>
                    <a:pt x="393" y="220"/>
                    <a:pt x="465" y="65"/>
                  </a:cubicBezTo>
                  <a:cubicBezTo>
                    <a:pt x="495" y="45"/>
                    <a:pt x="466" y="0"/>
                    <a:pt x="4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26" name="Google Shape;21026;p29"/>
            <p:cNvSpPr/>
            <p:nvPr/>
          </p:nvSpPr>
          <p:spPr>
            <a:xfrm>
              <a:off x="2193425" y="2668550"/>
              <a:ext cx="9550" cy="21775"/>
            </a:xfrm>
            <a:custGeom>
              <a:avLst/>
              <a:gdLst/>
              <a:ahLst/>
              <a:cxnLst/>
              <a:rect l="l" t="t" r="r" b="b"/>
              <a:pathLst>
                <a:path w="382" h="871" extrusionOk="0">
                  <a:moveTo>
                    <a:pt x="343" y="1"/>
                  </a:moveTo>
                  <a:cubicBezTo>
                    <a:pt x="340" y="1"/>
                    <a:pt x="337" y="1"/>
                    <a:pt x="334" y="3"/>
                  </a:cubicBezTo>
                  <a:cubicBezTo>
                    <a:pt x="226" y="110"/>
                    <a:pt x="155" y="241"/>
                    <a:pt x="119" y="396"/>
                  </a:cubicBezTo>
                  <a:cubicBezTo>
                    <a:pt x="72" y="527"/>
                    <a:pt x="0" y="705"/>
                    <a:pt x="36" y="836"/>
                  </a:cubicBezTo>
                  <a:cubicBezTo>
                    <a:pt x="36" y="853"/>
                    <a:pt x="60" y="870"/>
                    <a:pt x="78" y="870"/>
                  </a:cubicBezTo>
                  <a:cubicBezTo>
                    <a:pt x="85" y="870"/>
                    <a:pt x="92" y="867"/>
                    <a:pt x="95" y="860"/>
                  </a:cubicBezTo>
                  <a:cubicBezTo>
                    <a:pt x="155" y="741"/>
                    <a:pt x="179" y="586"/>
                    <a:pt x="214" y="455"/>
                  </a:cubicBezTo>
                  <a:cubicBezTo>
                    <a:pt x="262" y="301"/>
                    <a:pt x="334" y="170"/>
                    <a:pt x="381" y="39"/>
                  </a:cubicBezTo>
                  <a:cubicBezTo>
                    <a:pt x="381" y="28"/>
                    <a:pt x="36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27" name="Google Shape;21027;p29"/>
            <p:cNvSpPr/>
            <p:nvPr/>
          </p:nvSpPr>
          <p:spPr>
            <a:xfrm>
              <a:off x="2174150" y="2679900"/>
              <a:ext cx="13625" cy="73400"/>
            </a:xfrm>
            <a:custGeom>
              <a:avLst/>
              <a:gdLst/>
              <a:ahLst/>
              <a:cxnLst/>
              <a:rect l="l" t="t" r="r" b="b"/>
              <a:pathLst>
                <a:path w="545" h="2936" extrusionOk="0">
                  <a:moveTo>
                    <a:pt x="502" y="0"/>
                  </a:moveTo>
                  <a:cubicBezTo>
                    <a:pt x="492" y="0"/>
                    <a:pt x="485" y="4"/>
                    <a:pt x="485" y="13"/>
                  </a:cubicBezTo>
                  <a:cubicBezTo>
                    <a:pt x="319" y="430"/>
                    <a:pt x="188" y="883"/>
                    <a:pt x="200" y="1323"/>
                  </a:cubicBezTo>
                  <a:cubicBezTo>
                    <a:pt x="223" y="1906"/>
                    <a:pt x="343" y="2383"/>
                    <a:pt x="9" y="2918"/>
                  </a:cubicBezTo>
                  <a:cubicBezTo>
                    <a:pt x="1" y="2927"/>
                    <a:pt x="10" y="2935"/>
                    <a:pt x="25" y="2935"/>
                  </a:cubicBezTo>
                  <a:cubicBezTo>
                    <a:pt x="31" y="2935"/>
                    <a:pt x="38" y="2934"/>
                    <a:pt x="45" y="2930"/>
                  </a:cubicBezTo>
                  <a:cubicBezTo>
                    <a:pt x="259" y="2692"/>
                    <a:pt x="307" y="2383"/>
                    <a:pt x="307" y="2073"/>
                  </a:cubicBezTo>
                  <a:cubicBezTo>
                    <a:pt x="307" y="1775"/>
                    <a:pt x="235" y="1478"/>
                    <a:pt x="247" y="1180"/>
                  </a:cubicBezTo>
                  <a:cubicBezTo>
                    <a:pt x="259" y="775"/>
                    <a:pt x="414" y="406"/>
                    <a:pt x="545" y="25"/>
                  </a:cubicBezTo>
                  <a:cubicBezTo>
                    <a:pt x="538" y="11"/>
                    <a:pt x="517" y="0"/>
                    <a:pt x="5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28" name="Google Shape;21028;p29"/>
            <p:cNvSpPr/>
            <p:nvPr/>
          </p:nvSpPr>
          <p:spPr>
            <a:xfrm>
              <a:off x="2178525" y="2717500"/>
              <a:ext cx="8375" cy="34300"/>
            </a:xfrm>
            <a:custGeom>
              <a:avLst/>
              <a:gdLst/>
              <a:ahLst/>
              <a:cxnLst/>
              <a:rect l="l" t="t" r="r" b="b"/>
              <a:pathLst>
                <a:path w="335" h="1372" extrusionOk="0">
                  <a:moveTo>
                    <a:pt x="315" y="1"/>
                  </a:moveTo>
                  <a:cubicBezTo>
                    <a:pt x="310" y="1"/>
                    <a:pt x="304" y="4"/>
                    <a:pt x="299" y="10"/>
                  </a:cubicBezTo>
                  <a:cubicBezTo>
                    <a:pt x="251" y="271"/>
                    <a:pt x="227" y="510"/>
                    <a:pt x="168" y="760"/>
                  </a:cubicBezTo>
                  <a:cubicBezTo>
                    <a:pt x="120" y="950"/>
                    <a:pt x="1" y="1164"/>
                    <a:pt x="13" y="1355"/>
                  </a:cubicBezTo>
                  <a:cubicBezTo>
                    <a:pt x="13" y="1363"/>
                    <a:pt x="31" y="1372"/>
                    <a:pt x="45" y="1372"/>
                  </a:cubicBezTo>
                  <a:cubicBezTo>
                    <a:pt x="51" y="1372"/>
                    <a:pt x="57" y="1370"/>
                    <a:pt x="60" y="1367"/>
                  </a:cubicBezTo>
                  <a:cubicBezTo>
                    <a:pt x="203" y="1236"/>
                    <a:pt x="239" y="962"/>
                    <a:pt x="263" y="772"/>
                  </a:cubicBezTo>
                  <a:cubicBezTo>
                    <a:pt x="322" y="521"/>
                    <a:pt x="334" y="271"/>
                    <a:pt x="322" y="10"/>
                  </a:cubicBezTo>
                  <a:cubicBezTo>
                    <a:pt x="322" y="4"/>
                    <a:pt x="319" y="1"/>
                    <a:pt x="3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29" name="Google Shape;21029;p29"/>
            <p:cNvSpPr/>
            <p:nvPr/>
          </p:nvSpPr>
          <p:spPr>
            <a:xfrm>
              <a:off x="2180625" y="2716350"/>
              <a:ext cx="10425" cy="33375"/>
            </a:xfrm>
            <a:custGeom>
              <a:avLst/>
              <a:gdLst/>
              <a:ahLst/>
              <a:cxnLst/>
              <a:rect l="l" t="t" r="r" b="b"/>
              <a:pathLst>
                <a:path w="417" h="1335" extrusionOk="0">
                  <a:moveTo>
                    <a:pt x="376" y="0"/>
                  </a:moveTo>
                  <a:cubicBezTo>
                    <a:pt x="357" y="0"/>
                    <a:pt x="339" y="10"/>
                    <a:pt x="334" y="32"/>
                  </a:cubicBezTo>
                  <a:cubicBezTo>
                    <a:pt x="274" y="270"/>
                    <a:pt x="215" y="508"/>
                    <a:pt x="155" y="734"/>
                  </a:cubicBezTo>
                  <a:cubicBezTo>
                    <a:pt x="107" y="913"/>
                    <a:pt x="0" y="1115"/>
                    <a:pt x="36" y="1306"/>
                  </a:cubicBezTo>
                  <a:cubicBezTo>
                    <a:pt x="36" y="1323"/>
                    <a:pt x="49" y="1334"/>
                    <a:pt x="60" y="1334"/>
                  </a:cubicBezTo>
                  <a:cubicBezTo>
                    <a:pt x="64" y="1334"/>
                    <a:pt x="68" y="1333"/>
                    <a:pt x="72" y="1329"/>
                  </a:cubicBezTo>
                  <a:cubicBezTo>
                    <a:pt x="215" y="1175"/>
                    <a:pt x="238" y="925"/>
                    <a:pt x="286" y="734"/>
                  </a:cubicBezTo>
                  <a:cubicBezTo>
                    <a:pt x="345" y="508"/>
                    <a:pt x="393" y="270"/>
                    <a:pt x="417" y="32"/>
                  </a:cubicBezTo>
                  <a:cubicBezTo>
                    <a:pt x="417" y="13"/>
                    <a:pt x="396" y="0"/>
                    <a:pt x="3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30" name="Google Shape;21030;p29"/>
            <p:cNvSpPr/>
            <p:nvPr/>
          </p:nvSpPr>
          <p:spPr>
            <a:xfrm>
              <a:off x="2184475" y="2713400"/>
              <a:ext cx="10625" cy="38100"/>
            </a:xfrm>
            <a:custGeom>
              <a:avLst/>
              <a:gdLst/>
              <a:ahLst/>
              <a:cxnLst/>
              <a:rect l="l" t="t" r="r" b="b"/>
              <a:pathLst>
                <a:path w="425" h="1524" extrusionOk="0">
                  <a:moveTo>
                    <a:pt x="391" y="0"/>
                  </a:moveTo>
                  <a:cubicBezTo>
                    <a:pt x="378" y="0"/>
                    <a:pt x="363" y="10"/>
                    <a:pt x="358" y="31"/>
                  </a:cubicBezTo>
                  <a:cubicBezTo>
                    <a:pt x="311" y="293"/>
                    <a:pt x="263" y="566"/>
                    <a:pt x="191" y="828"/>
                  </a:cubicBezTo>
                  <a:cubicBezTo>
                    <a:pt x="132" y="1043"/>
                    <a:pt x="13" y="1281"/>
                    <a:pt x="1" y="1483"/>
                  </a:cubicBezTo>
                  <a:cubicBezTo>
                    <a:pt x="1" y="1510"/>
                    <a:pt x="28" y="1523"/>
                    <a:pt x="46" y="1523"/>
                  </a:cubicBezTo>
                  <a:cubicBezTo>
                    <a:pt x="52" y="1523"/>
                    <a:pt x="58" y="1522"/>
                    <a:pt x="61" y="1519"/>
                  </a:cubicBezTo>
                  <a:cubicBezTo>
                    <a:pt x="203" y="1352"/>
                    <a:pt x="251" y="1055"/>
                    <a:pt x="311" y="828"/>
                  </a:cubicBezTo>
                  <a:cubicBezTo>
                    <a:pt x="370" y="578"/>
                    <a:pt x="406" y="304"/>
                    <a:pt x="418" y="43"/>
                  </a:cubicBezTo>
                  <a:cubicBezTo>
                    <a:pt x="424" y="16"/>
                    <a:pt x="409" y="0"/>
                    <a:pt x="3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31" name="Google Shape;21031;p29"/>
            <p:cNvSpPr/>
            <p:nvPr/>
          </p:nvSpPr>
          <p:spPr>
            <a:xfrm>
              <a:off x="2189075" y="2675425"/>
              <a:ext cx="18050" cy="74525"/>
            </a:xfrm>
            <a:custGeom>
              <a:avLst/>
              <a:gdLst/>
              <a:ahLst/>
              <a:cxnLst/>
              <a:rect l="l" t="t" r="r" b="b"/>
              <a:pathLst>
                <a:path w="722" h="2981" extrusionOk="0">
                  <a:moveTo>
                    <a:pt x="687" y="1"/>
                  </a:moveTo>
                  <a:cubicBezTo>
                    <a:pt x="677" y="1"/>
                    <a:pt x="667" y="5"/>
                    <a:pt x="662" y="14"/>
                  </a:cubicBezTo>
                  <a:cubicBezTo>
                    <a:pt x="321" y="921"/>
                    <a:pt x="189" y="1933"/>
                    <a:pt x="13" y="2889"/>
                  </a:cubicBezTo>
                  <a:lnTo>
                    <a:pt x="13" y="2889"/>
                  </a:lnTo>
                  <a:cubicBezTo>
                    <a:pt x="11" y="2895"/>
                    <a:pt x="9" y="2901"/>
                    <a:pt x="7" y="2907"/>
                  </a:cubicBezTo>
                  <a:cubicBezTo>
                    <a:pt x="8" y="2907"/>
                    <a:pt x="9" y="2907"/>
                    <a:pt x="10" y="2907"/>
                  </a:cubicBezTo>
                  <a:lnTo>
                    <a:pt x="10" y="2907"/>
                  </a:lnTo>
                  <a:cubicBezTo>
                    <a:pt x="9" y="2911"/>
                    <a:pt x="8" y="2915"/>
                    <a:pt x="7" y="2919"/>
                  </a:cubicBezTo>
                  <a:cubicBezTo>
                    <a:pt x="1" y="2959"/>
                    <a:pt x="36" y="2981"/>
                    <a:pt x="70" y="2981"/>
                  </a:cubicBezTo>
                  <a:cubicBezTo>
                    <a:pt x="96" y="2981"/>
                    <a:pt x="121" y="2968"/>
                    <a:pt x="127" y="2943"/>
                  </a:cubicBezTo>
                  <a:cubicBezTo>
                    <a:pt x="311" y="2390"/>
                    <a:pt x="450" y="1827"/>
                    <a:pt x="502" y="1242"/>
                  </a:cubicBezTo>
                  <a:lnTo>
                    <a:pt x="502" y="1242"/>
                  </a:lnTo>
                  <a:cubicBezTo>
                    <a:pt x="592" y="840"/>
                    <a:pt x="672" y="436"/>
                    <a:pt x="722" y="26"/>
                  </a:cubicBezTo>
                  <a:cubicBezTo>
                    <a:pt x="722" y="11"/>
                    <a:pt x="704" y="1"/>
                    <a:pt x="6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32" name="Google Shape;21032;p29"/>
            <p:cNvSpPr/>
            <p:nvPr/>
          </p:nvSpPr>
          <p:spPr>
            <a:xfrm>
              <a:off x="2199975" y="2670700"/>
              <a:ext cx="14300" cy="35350"/>
            </a:xfrm>
            <a:custGeom>
              <a:avLst/>
              <a:gdLst/>
              <a:ahLst/>
              <a:cxnLst/>
              <a:rect l="l" t="t" r="r" b="b"/>
              <a:pathLst>
                <a:path w="572" h="1414" extrusionOk="0">
                  <a:moveTo>
                    <a:pt x="536" y="0"/>
                  </a:moveTo>
                  <a:cubicBezTo>
                    <a:pt x="274" y="393"/>
                    <a:pt x="60" y="905"/>
                    <a:pt x="0" y="1393"/>
                  </a:cubicBezTo>
                  <a:cubicBezTo>
                    <a:pt x="0" y="1407"/>
                    <a:pt x="12" y="1413"/>
                    <a:pt x="25" y="1413"/>
                  </a:cubicBezTo>
                  <a:cubicBezTo>
                    <a:pt x="34" y="1413"/>
                    <a:pt x="43" y="1410"/>
                    <a:pt x="48" y="1405"/>
                  </a:cubicBezTo>
                  <a:cubicBezTo>
                    <a:pt x="131" y="1167"/>
                    <a:pt x="191" y="929"/>
                    <a:pt x="286" y="715"/>
                  </a:cubicBezTo>
                  <a:cubicBezTo>
                    <a:pt x="369" y="477"/>
                    <a:pt x="464" y="250"/>
                    <a:pt x="548" y="12"/>
                  </a:cubicBezTo>
                  <a:cubicBezTo>
                    <a:pt x="572" y="0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1033" name="Google Shape;21033;p29"/>
          <p:cNvGrpSpPr/>
          <p:nvPr/>
        </p:nvGrpSpPr>
        <p:grpSpPr>
          <a:xfrm rot="2799816">
            <a:off x="-658340" y="5447188"/>
            <a:ext cx="2290323" cy="2743712"/>
            <a:chOff x="2564300" y="2142775"/>
            <a:chExt cx="734625" cy="880025"/>
          </a:xfrm>
        </p:grpSpPr>
        <p:sp>
          <p:nvSpPr>
            <p:cNvPr id="21034" name="Google Shape;21034;p29"/>
            <p:cNvSpPr/>
            <p:nvPr/>
          </p:nvSpPr>
          <p:spPr>
            <a:xfrm>
              <a:off x="2564300" y="2142775"/>
              <a:ext cx="727500" cy="877475"/>
            </a:xfrm>
            <a:custGeom>
              <a:avLst/>
              <a:gdLst/>
              <a:ahLst/>
              <a:cxnLst/>
              <a:rect l="l" t="t" r="r" b="b"/>
              <a:pathLst>
                <a:path w="29100" h="35099" extrusionOk="0">
                  <a:moveTo>
                    <a:pt x="16264" y="10592"/>
                  </a:moveTo>
                  <a:cubicBezTo>
                    <a:pt x="16264" y="10735"/>
                    <a:pt x="16264" y="11188"/>
                    <a:pt x="15967" y="11485"/>
                  </a:cubicBezTo>
                  <a:cubicBezTo>
                    <a:pt x="15784" y="11668"/>
                    <a:pt x="15489" y="11792"/>
                    <a:pt x="15289" y="11792"/>
                  </a:cubicBezTo>
                  <a:cubicBezTo>
                    <a:pt x="15162" y="11792"/>
                    <a:pt x="15074" y="11743"/>
                    <a:pt x="15074" y="11628"/>
                  </a:cubicBezTo>
                  <a:cubicBezTo>
                    <a:pt x="15074" y="11343"/>
                    <a:pt x="15489" y="10839"/>
                    <a:pt x="15587" y="10839"/>
                  </a:cubicBezTo>
                  <a:cubicBezTo>
                    <a:pt x="15591" y="10839"/>
                    <a:pt x="15595" y="10840"/>
                    <a:pt x="15598" y="10842"/>
                  </a:cubicBezTo>
                  <a:cubicBezTo>
                    <a:pt x="15603" y="10846"/>
                    <a:pt x="15611" y="10847"/>
                    <a:pt x="15622" y="10847"/>
                  </a:cubicBezTo>
                  <a:cubicBezTo>
                    <a:pt x="15754" y="10847"/>
                    <a:pt x="16264" y="10592"/>
                    <a:pt x="16264" y="10592"/>
                  </a:cubicBezTo>
                  <a:close/>
                  <a:moveTo>
                    <a:pt x="17828" y="11430"/>
                  </a:moveTo>
                  <a:cubicBezTo>
                    <a:pt x="17858" y="11430"/>
                    <a:pt x="17885" y="11436"/>
                    <a:pt x="17907" y="11449"/>
                  </a:cubicBezTo>
                  <a:cubicBezTo>
                    <a:pt x="18205" y="11628"/>
                    <a:pt x="18503" y="11783"/>
                    <a:pt x="18503" y="11783"/>
                  </a:cubicBezTo>
                  <a:cubicBezTo>
                    <a:pt x="18503" y="11783"/>
                    <a:pt x="18169" y="12973"/>
                    <a:pt x="17372" y="13866"/>
                  </a:cubicBezTo>
                  <a:cubicBezTo>
                    <a:pt x="16728" y="14576"/>
                    <a:pt x="16318" y="15188"/>
                    <a:pt x="15949" y="15188"/>
                  </a:cubicBezTo>
                  <a:cubicBezTo>
                    <a:pt x="15854" y="15188"/>
                    <a:pt x="15762" y="15147"/>
                    <a:pt x="15669" y="15057"/>
                  </a:cubicBezTo>
                  <a:cubicBezTo>
                    <a:pt x="15228" y="14605"/>
                    <a:pt x="15609" y="13390"/>
                    <a:pt x="16086" y="12878"/>
                  </a:cubicBezTo>
                  <a:cubicBezTo>
                    <a:pt x="16527" y="12415"/>
                    <a:pt x="17449" y="11430"/>
                    <a:pt x="17828" y="11430"/>
                  </a:cubicBezTo>
                  <a:close/>
                  <a:moveTo>
                    <a:pt x="12907" y="15652"/>
                  </a:moveTo>
                  <a:cubicBezTo>
                    <a:pt x="12907" y="15652"/>
                    <a:pt x="13407" y="15771"/>
                    <a:pt x="13431" y="16010"/>
                  </a:cubicBezTo>
                  <a:cubicBezTo>
                    <a:pt x="13439" y="16176"/>
                    <a:pt x="13295" y="16373"/>
                    <a:pt x="13106" y="16373"/>
                  </a:cubicBezTo>
                  <a:cubicBezTo>
                    <a:pt x="13025" y="16373"/>
                    <a:pt x="12936" y="16337"/>
                    <a:pt x="12847" y="16248"/>
                  </a:cubicBezTo>
                  <a:cubicBezTo>
                    <a:pt x="12550" y="15950"/>
                    <a:pt x="12692" y="15652"/>
                    <a:pt x="12692" y="15652"/>
                  </a:cubicBezTo>
                  <a:close/>
                  <a:moveTo>
                    <a:pt x="19991" y="15498"/>
                  </a:moveTo>
                  <a:cubicBezTo>
                    <a:pt x="19991" y="15498"/>
                    <a:pt x="19836" y="15652"/>
                    <a:pt x="19646" y="16010"/>
                  </a:cubicBezTo>
                  <a:cubicBezTo>
                    <a:pt x="19455" y="16367"/>
                    <a:pt x="17753" y="17581"/>
                    <a:pt x="16955" y="17962"/>
                  </a:cubicBezTo>
                  <a:cubicBezTo>
                    <a:pt x="16683" y="18090"/>
                    <a:pt x="16499" y="18155"/>
                    <a:pt x="16373" y="18155"/>
                  </a:cubicBezTo>
                  <a:cubicBezTo>
                    <a:pt x="16135" y="18155"/>
                    <a:pt x="16110" y="17921"/>
                    <a:pt x="16110" y="17438"/>
                  </a:cubicBezTo>
                  <a:cubicBezTo>
                    <a:pt x="16110" y="16688"/>
                    <a:pt x="19836" y="15498"/>
                    <a:pt x="19991" y="15498"/>
                  </a:cubicBezTo>
                  <a:close/>
                  <a:moveTo>
                    <a:pt x="10268" y="16520"/>
                  </a:moveTo>
                  <a:cubicBezTo>
                    <a:pt x="10497" y="16520"/>
                    <a:pt x="10851" y="16574"/>
                    <a:pt x="11204" y="16843"/>
                  </a:cubicBezTo>
                  <a:cubicBezTo>
                    <a:pt x="11799" y="17284"/>
                    <a:pt x="11657" y="17438"/>
                    <a:pt x="12097" y="17581"/>
                  </a:cubicBezTo>
                  <a:lnTo>
                    <a:pt x="12550" y="17736"/>
                  </a:lnTo>
                  <a:cubicBezTo>
                    <a:pt x="12550" y="17736"/>
                    <a:pt x="12847" y="18331"/>
                    <a:pt x="12395" y="18474"/>
                  </a:cubicBezTo>
                  <a:cubicBezTo>
                    <a:pt x="12201" y="18542"/>
                    <a:pt x="11986" y="18606"/>
                    <a:pt x="11766" y="18606"/>
                  </a:cubicBezTo>
                  <a:cubicBezTo>
                    <a:pt x="11486" y="18606"/>
                    <a:pt x="11197" y="18503"/>
                    <a:pt x="10930" y="18177"/>
                  </a:cubicBezTo>
                  <a:cubicBezTo>
                    <a:pt x="10454" y="17605"/>
                    <a:pt x="10014" y="16545"/>
                    <a:pt x="10014" y="16545"/>
                  </a:cubicBezTo>
                  <a:cubicBezTo>
                    <a:pt x="10014" y="16545"/>
                    <a:pt x="10112" y="16520"/>
                    <a:pt x="10268" y="16520"/>
                  </a:cubicBezTo>
                  <a:close/>
                  <a:moveTo>
                    <a:pt x="23265" y="15200"/>
                  </a:moveTo>
                  <a:cubicBezTo>
                    <a:pt x="23265" y="15200"/>
                    <a:pt x="21051" y="18748"/>
                    <a:pt x="20062" y="19355"/>
                  </a:cubicBezTo>
                  <a:cubicBezTo>
                    <a:pt x="19669" y="19603"/>
                    <a:pt x="19361" y="19676"/>
                    <a:pt x="19134" y="19676"/>
                  </a:cubicBezTo>
                  <a:cubicBezTo>
                    <a:pt x="18804" y="19676"/>
                    <a:pt x="18646" y="19522"/>
                    <a:pt x="18646" y="19522"/>
                  </a:cubicBezTo>
                  <a:lnTo>
                    <a:pt x="23265" y="15200"/>
                  </a:lnTo>
                  <a:close/>
                  <a:moveTo>
                    <a:pt x="7184" y="18108"/>
                  </a:moveTo>
                  <a:cubicBezTo>
                    <a:pt x="7484" y="18108"/>
                    <a:pt x="8193" y="18669"/>
                    <a:pt x="8692" y="18879"/>
                  </a:cubicBezTo>
                  <a:cubicBezTo>
                    <a:pt x="9287" y="19129"/>
                    <a:pt x="9287" y="19820"/>
                    <a:pt x="9287" y="19820"/>
                  </a:cubicBezTo>
                  <a:cubicBezTo>
                    <a:pt x="9287" y="19820"/>
                    <a:pt x="8382" y="19820"/>
                    <a:pt x="7739" y="19343"/>
                  </a:cubicBezTo>
                  <a:cubicBezTo>
                    <a:pt x="7096" y="18867"/>
                    <a:pt x="6894" y="18474"/>
                    <a:pt x="7061" y="18177"/>
                  </a:cubicBezTo>
                  <a:cubicBezTo>
                    <a:pt x="7084" y="18129"/>
                    <a:pt x="7126" y="18108"/>
                    <a:pt x="7184" y="18108"/>
                  </a:cubicBezTo>
                  <a:close/>
                  <a:moveTo>
                    <a:pt x="17878" y="18818"/>
                  </a:moveTo>
                  <a:cubicBezTo>
                    <a:pt x="18096" y="18818"/>
                    <a:pt x="18205" y="18927"/>
                    <a:pt x="18205" y="18927"/>
                  </a:cubicBezTo>
                  <a:cubicBezTo>
                    <a:pt x="18205" y="18927"/>
                    <a:pt x="18348" y="19129"/>
                    <a:pt x="18050" y="19403"/>
                  </a:cubicBezTo>
                  <a:cubicBezTo>
                    <a:pt x="17753" y="19665"/>
                    <a:pt x="17205" y="20427"/>
                    <a:pt x="16967" y="20427"/>
                  </a:cubicBezTo>
                  <a:cubicBezTo>
                    <a:pt x="16717" y="20427"/>
                    <a:pt x="16538" y="20058"/>
                    <a:pt x="16848" y="19558"/>
                  </a:cubicBezTo>
                  <a:cubicBezTo>
                    <a:pt x="17157" y="19069"/>
                    <a:pt x="17419" y="18915"/>
                    <a:pt x="17741" y="18831"/>
                  </a:cubicBezTo>
                  <a:cubicBezTo>
                    <a:pt x="17791" y="18822"/>
                    <a:pt x="17836" y="18818"/>
                    <a:pt x="17878" y="18818"/>
                  </a:cubicBezTo>
                  <a:close/>
                  <a:moveTo>
                    <a:pt x="15371" y="20260"/>
                  </a:moveTo>
                  <a:cubicBezTo>
                    <a:pt x="15371" y="20260"/>
                    <a:pt x="15544" y="20808"/>
                    <a:pt x="15308" y="20808"/>
                  </a:cubicBezTo>
                  <a:cubicBezTo>
                    <a:pt x="15288" y="20808"/>
                    <a:pt x="15266" y="20804"/>
                    <a:pt x="15240" y="20796"/>
                  </a:cubicBezTo>
                  <a:cubicBezTo>
                    <a:pt x="14931" y="20713"/>
                    <a:pt x="14931" y="20355"/>
                    <a:pt x="15002" y="20308"/>
                  </a:cubicBezTo>
                  <a:cubicBezTo>
                    <a:pt x="15074" y="20260"/>
                    <a:pt x="15371" y="20260"/>
                    <a:pt x="15371" y="20260"/>
                  </a:cubicBezTo>
                  <a:close/>
                  <a:moveTo>
                    <a:pt x="10582" y="19775"/>
                  </a:moveTo>
                  <a:cubicBezTo>
                    <a:pt x="10943" y="19775"/>
                    <a:pt x="11522" y="19863"/>
                    <a:pt x="12252" y="19962"/>
                  </a:cubicBezTo>
                  <a:cubicBezTo>
                    <a:pt x="13288" y="20117"/>
                    <a:pt x="13288" y="20915"/>
                    <a:pt x="13288" y="20915"/>
                  </a:cubicBezTo>
                  <a:cubicBezTo>
                    <a:pt x="13288" y="20915"/>
                    <a:pt x="13145" y="21153"/>
                    <a:pt x="12847" y="21308"/>
                  </a:cubicBezTo>
                  <a:cubicBezTo>
                    <a:pt x="12729" y="21364"/>
                    <a:pt x="12612" y="21399"/>
                    <a:pt x="12453" y="21399"/>
                  </a:cubicBezTo>
                  <a:cubicBezTo>
                    <a:pt x="12211" y="21399"/>
                    <a:pt x="11875" y="21319"/>
                    <a:pt x="11299" y="21117"/>
                  </a:cubicBezTo>
                  <a:cubicBezTo>
                    <a:pt x="10347" y="20772"/>
                    <a:pt x="10014" y="20046"/>
                    <a:pt x="10014" y="20046"/>
                  </a:cubicBezTo>
                  <a:cubicBezTo>
                    <a:pt x="10014" y="20046"/>
                    <a:pt x="10014" y="19962"/>
                    <a:pt x="10240" y="19831"/>
                  </a:cubicBezTo>
                  <a:cubicBezTo>
                    <a:pt x="10308" y="19792"/>
                    <a:pt x="10424" y="19775"/>
                    <a:pt x="10582" y="19775"/>
                  </a:cubicBezTo>
                  <a:close/>
                  <a:moveTo>
                    <a:pt x="7211" y="21963"/>
                  </a:moveTo>
                  <a:cubicBezTo>
                    <a:pt x="7484" y="21963"/>
                    <a:pt x="8005" y="22360"/>
                    <a:pt x="8311" y="22427"/>
                  </a:cubicBezTo>
                  <a:cubicBezTo>
                    <a:pt x="8680" y="22498"/>
                    <a:pt x="8823" y="22939"/>
                    <a:pt x="8823" y="22939"/>
                  </a:cubicBezTo>
                  <a:lnTo>
                    <a:pt x="8085" y="22796"/>
                  </a:lnTo>
                  <a:cubicBezTo>
                    <a:pt x="8085" y="22796"/>
                    <a:pt x="6894" y="22344"/>
                    <a:pt x="7061" y="22046"/>
                  </a:cubicBezTo>
                  <a:cubicBezTo>
                    <a:pt x="7091" y="21987"/>
                    <a:pt x="7144" y="21963"/>
                    <a:pt x="7211" y="21963"/>
                  </a:cubicBezTo>
                  <a:close/>
                  <a:moveTo>
                    <a:pt x="13052" y="22858"/>
                  </a:moveTo>
                  <a:cubicBezTo>
                    <a:pt x="13336" y="22858"/>
                    <a:pt x="13585" y="23094"/>
                    <a:pt x="13585" y="23094"/>
                  </a:cubicBezTo>
                  <a:cubicBezTo>
                    <a:pt x="13585" y="23094"/>
                    <a:pt x="13443" y="23534"/>
                    <a:pt x="13109" y="23594"/>
                  </a:cubicBezTo>
                  <a:cubicBezTo>
                    <a:pt x="13088" y="23598"/>
                    <a:pt x="13067" y="23600"/>
                    <a:pt x="13045" y="23600"/>
                  </a:cubicBezTo>
                  <a:cubicBezTo>
                    <a:pt x="12740" y="23600"/>
                    <a:pt x="12418" y="23219"/>
                    <a:pt x="12752" y="22963"/>
                  </a:cubicBezTo>
                  <a:cubicBezTo>
                    <a:pt x="12850" y="22886"/>
                    <a:pt x="12953" y="22858"/>
                    <a:pt x="13052" y="22858"/>
                  </a:cubicBezTo>
                  <a:close/>
                  <a:moveTo>
                    <a:pt x="17753" y="22498"/>
                  </a:moveTo>
                  <a:cubicBezTo>
                    <a:pt x="18050" y="22498"/>
                    <a:pt x="18205" y="22641"/>
                    <a:pt x="18134" y="23153"/>
                  </a:cubicBezTo>
                  <a:cubicBezTo>
                    <a:pt x="18050" y="23653"/>
                    <a:pt x="15669" y="23987"/>
                    <a:pt x="15669" y="23987"/>
                  </a:cubicBezTo>
                  <a:cubicBezTo>
                    <a:pt x="15669" y="23987"/>
                    <a:pt x="15526" y="23987"/>
                    <a:pt x="15371" y="23832"/>
                  </a:cubicBezTo>
                  <a:cubicBezTo>
                    <a:pt x="15228" y="23689"/>
                    <a:pt x="15074" y="23391"/>
                    <a:pt x="15228" y="23094"/>
                  </a:cubicBezTo>
                  <a:cubicBezTo>
                    <a:pt x="15371" y="22796"/>
                    <a:pt x="17455" y="22498"/>
                    <a:pt x="17753" y="22498"/>
                  </a:cubicBezTo>
                  <a:close/>
                  <a:moveTo>
                    <a:pt x="8769" y="23916"/>
                  </a:moveTo>
                  <a:cubicBezTo>
                    <a:pt x="9046" y="23916"/>
                    <a:pt x="9871" y="24427"/>
                    <a:pt x="9871" y="24427"/>
                  </a:cubicBezTo>
                  <a:lnTo>
                    <a:pt x="9394" y="24427"/>
                  </a:lnTo>
                  <a:cubicBezTo>
                    <a:pt x="9394" y="24427"/>
                    <a:pt x="8680" y="24284"/>
                    <a:pt x="8680" y="23987"/>
                  </a:cubicBezTo>
                  <a:cubicBezTo>
                    <a:pt x="8680" y="23937"/>
                    <a:pt x="8714" y="23916"/>
                    <a:pt x="8769" y="23916"/>
                  </a:cubicBezTo>
                  <a:close/>
                  <a:moveTo>
                    <a:pt x="19098" y="23534"/>
                  </a:moveTo>
                  <a:cubicBezTo>
                    <a:pt x="19539" y="23534"/>
                    <a:pt x="19396" y="23689"/>
                    <a:pt x="19288" y="23951"/>
                  </a:cubicBezTo>
                  <a:cubicBezTo>
                    <a:pt x="19169" y="24213"/>
                    <a:pt x="18384" y="24487"/>
                    <a:pt x="18384" y="24487"/>
                  </a:cubicBezTo>
                  <a:cubicBezTo>
                    <a:pt x="18384" y="24487"/>
                    <a:pt x="17907" y="24427"/>
                    <a:pt x="17907" y="24284"/>
                  </a:cubicBezTo>
                  <a:cubicBezTo>
                    <a:pt x="17907" y="24130"/>
                    <a:pt x="18646" y="23534"/>
                    <a:pt x="19098" y="23534"/>
                  </a:cubicBezTo>
                  <a:close/>
                  <a:moveTo>
                    <a:pt x="15045" y="24513"/>
                  </a:moveTo>
                  <a:cubicBezTo>
                    <a:pt x="15176" y="24513"/>
                    <a:pt x="15371" y="24582"/>
                    <a:pt x="15371" y="24582"/>
                  </a:cubicBezTo>
                  <a:cubicBezTo>
                    <a:pt x="15371" y="24582"/>
                    <a:pt x="15371" y="24880"/>
                    <a:pt x="15228" y="24880"/>
                  </a:cubicBezTo>
                  <a:cubicBezTo>
                    <a:pt x="15074" y="24880"/>
                    <a:pt x="14931" y="24725"/>
                    <a:pt x="14931" y="24582"/>
                  </a:cubicBezTo>
                  <a:cubicBezTo>
                    <a:pt x="14931" y="24530"/>
                    <a:pt x="14980" y="24513"/>
                    <a:pt x="15045" y="24513"/>
                  </a:cubicBezTo>
                  <a:close/>
                  <a:moveTo>
                    <a:pt x="12233" y="24408"/>
                  </a:moveTo>
                  <a:cubicBezTo>
                    <a:pt x="12462" y="24408"/>
                    <a:pt x="12803" y="24493"/>
                    <a:pt x="13145" y="24582"/>
                  </a:cubicBezTo>
                  <a:cubicBezTo>
                    <a:pt x="13740" y="24725"/>
                    <a:pt x="13812" y="25118"/>
                    <a:pt x="13812" y="25118"/>
                  </a:cubicBezTo>
                  <a:cubicBezTo>
                    <a:pt x="13812" y="25118"/>
                    <a:pt x="13883" y="25320"/>
                    <a:pt x="13788" y="25427"/>
                  </a:cubicBezTo>
                  <a:cubicBezTo>
                    <a:pt x="13750" y="25457"/>
                    <a:pt x="13697" y="25471"/>
                    <a:pt x="13617" y="25471"/>
                  </a:cubicBezTo>
                  <a:cubicBezTo>
                    <a:pt x="13470" y="25471"/>
                    <a:pt x="13234" y="25421"/>
                    <a:pt x="12847" y="25320"/>
                  </a:cubicBezTo>
                  <a:cubicBezTo>
                    <a:pt x="12252" y="25177"/>
                    <a:pt x="11954" y="24880"/>
                    <a:pt x="11954" y="24582"/>
                  </a:cubicBezTo>
                  <a:cubicBezTo>
                    <a:pt x="11954" y="24455"/>
                    <a:pt x="12062" y="24408"/>
                    <a:pt x="12233" y="24408"/>
                  </a:cubicBezTo>
                  <a:close/>
                  <a:moveTo>
                    <a:pt x="15026" y="25362"/>
                  </a:moveTo>
                  <a:cubicBezTo>
                    <a:pt x="15045" y="25362"/>
                    <a:pt x="15061" y="25364"/>
                    <a:pt x="15074" y="25368"/>
                  </a:cubicBezTo>
                  <a:cubicBezTo>
                    <a:pt x="15228" y="25415"/>
                    <a:pt x="15526" y="25475"/>
                    <a:pt x="15526" y="25475"/>
                  </a:cubicBezTo>
                  <a:lnTo>
                    <a:pt x="15526" y="25773"/>
                  </a:lnTo>
                  <a:cubicBezTo>
                    <a:pt x="15526" y="25816"/>
                    <a:pt x="15485" y="25833"/>
                    <a:pt x="15418" y="25833"/>
                  </a:cubicBezTo>
                  <a:cubicBezTo>
                    <a:pt x="15262" y="25833"/>
                    <a:pt x="14966" y="25740"/>
                    <a:pt x="14716" y="25666"/>
                  </a:cubicBezTo>
                  <a:cubicBezTo>
                    <a:pt x="14391" y="25568"/>
                    <a:pt x="14836" y="25362"/>
                    <a:pt x="15026" y="25362"/>
                  </a:cubicBezTo>
                  <a:close/>
                  <a:moveTo>
                    <a:pt x="22075" y="25368"/>
                  </a:moveTo>
                  <a:cubicBezTo>
                    <a:pt x="22075" y="25368"/>
                    <a:pt x="22372" y="25475"/>
                    <a:pt x="22372" y="25773"/>
                  </a:cubicBezTo>
                  <a:cubicBezTo>
                    <a:pt x="22372" y="26070"/>
                    <a:pt x="21479" y="26213"/>
                    <a:pt x="20598" y="26308"/>
                  </a:cubicBezTo>
                  <a:cubicBezTo>
                    <a:pt x="20502" y="26318"/>
                    <a:pt x="20410" y="26322"/>
                    <a:pt x="20324" y="26322"/>
                  </a:cubicBezTo>
                  <a:cubicBezTo>
                    <a:pt x="19621" y="26322"/>
                    <a:pt x="19258" y="26038"/>
                    <a:pt x="19396" y="25773"/>
                  </a:cubicBezTo>
                  <a:cubicBezTo>
                    <a:pt x="19539" y="25475"/>
                    <a:pt x="22075" y="25368"/>
                    <a:pt x="22075" y="25368"/>
                  </a:cubicBezTo>
                  <a:close/>
                  <a:moveTo>
                    <a:pt x="13636" y="25928"/>
                  </a:moveTo>
                  <a:cubicBezTo>
                    <a:pt x="13788" y="25928"/>
                    <a:pt x="14038" y="26213"/>
                    <a:pt x="14038" y="26213"/>
                  </a:cubicBezTo>
                  <a:cubicBezTo>
                    <a:pt x="14038" y="26213"/>
                    <a:pt x="14038" y="26368"/>
                    <a:pt x="13740" y="26368"/>
                  </a:cubicBezTo>
                  <a:cubicBezTo>
                    <a:pt x="13443" y="26368"/>
                    <a:pt x="13443" y="26070"/>
                    <a:pt x="13573" y="25951"/>
                  </a:cubicBezTo>
                  <a:cubicBezTo>
                    <a:pt x="13591" y="25935"/>
                    <a:pt x="13613" y="25928"/>
                    <a:pt x="13636" y="25928"/>
                  </a:cubicBezTo>
                  <a:close/>
                  <a:moveTo>
                    <a:pt x="11868" y="25747"/>
                  </a:moveTo>
                  <a:cubicBezTo>
                    <a:pt x="12362" y="25747"/>
                    <a:pt x="12716" y="26213"/>
                    <a:pt x="12716" y="26213"/>
                  </a:cubicBezTo>
                  <a:cubicBezTo>
                    <a:pt x="12716" y="26213"/>
                    <a:pt x="12692" y="26368"/>
                    <a:pt x="12204" y="26535"/>
                  </a:cubicBezTo>
                  <a:cubicBezTo>
                    <a:pt x="12012" y="26596"/>
                    <a:pt x="11823" y="26614"/>
                    <a:pt x="11665" y="26614"/>
                  </a:cubicBezTo>
                  <a:cubicBezTo>
                    <a:pt x="11422" y="26614"/>
                    <a:pt x="11252" y="26570"/>
                    <a:pt x="11252" y="26570"/>
                  </a:cubicBezTo>
                  <a:cubicBezTo>
                    <a:pt x="11252" y="26570"/>
                    <a:pt x="10882" y="26599"/>
                    <a:pt x="10525" y="26599"/>
                  </a:cubicBezTo>
                  <a:cubicBezTo>
                    <a:pt x="10234" y="26599"/>
                    <a:pt x="9952" y="26580"/>
                    <a:pt x="9883" y="26511"/>
                  </a:cubicBezTo>
                  <a:cubicBezTo>
                    <a:pt x="9740" y="26368"/>
                    <a:pt x="10014" y="26142"/>
                    <a:pt x="10014" y="26142"/>
                  </a:cubicBezTo>
                  <a:cubicBezTo>
                    <a:pt x="10014" y="26142"/>
                    <a:pt x="11073" y="25916"/>
                    <a:pt x="11668" y="25773"/>
                  </a:cubicBezTo>
                  <a:cubicBezTo>
                    <a:pt x="11737" y="25755"/>
                    <a:pt x="11804" y="25747"/>
                    <a:pt x="11868" y="25747"/>
                  </a:cubicBezTo>
                  <a:close/>
                  <a:moveTo>
                    <a:pt x="24157" y="26380"/>
                  </a:moveTo>
                  <a:lnTo>
                    <a:pt x="24157" y="26380"/>
                  </a:lnTo>
                  <a:cubicBezTo>
                    <a:pt x="24132" y="26395"/>
                    <a:pt x="23679" y="26858"/>
                    <a:pt x="22741" y="26916"/>
                  </a:cubicBezTo>
                  <a:cubicBezTo>
                    <a:pt x="21777" y="26963"/>
                    <a:pt x="21205" y="27571"/>
                    <a:pt x="20598" y="27571"/>
                  </a:cubicBezTo>
                  <a:cubicBezTo>
                    <a:pt x="19991" y="27571"/>
                    <a:pt x="19991" y="27273"/>
                    <a:pt x="19991" y="27273"/>
                  </a:cubicBezTo>
                  <a:cubicBezTo>
                    <a:pt x="19991" y="27273"/>
                    <a:pt x="20888" y="26796"/>
                    <a:pt x="21108" y="26796"/>
                  </a:cubicBezTo>
                  <a:cubicBezTo>
                    <a:pt x="21113" y="26796"/>
                    <a:pt x="21118" y="26796"/>
                    <a:pt x="21122" y="26797"/>
                  </a:cubicBezTo>
                  <a:cubicBezTo>
                    <a:pt x="21133" y="26799"/>
                    <a:pt x="21150" y="26800"/>
                    <a:pt x="21171" y="26800"/>
                  </a:cubicBezTo>
                  <a:cubicBezTo>
                    <a:pt x="21521" y="26800"/>
                    <a:pt x="23110" y="26535"/>
                    <a:pt x="23110" y="26535"/>
                  </a:cubicBezTo>
                  <a:lnTo>
                    <a:pt x="24157" y="26380"/>
                  </a:lnTo>
                  <a:close/>
                  <a:moveTo>
                    <a:pt x="17186" y="28024"/>
                  </a:moveTo>
                  <a:cubicBezTo>
                    <a:pt x="17355" y="28024"/>
                    <a:pt x="17582" y="28088"/>
                    <a:pt x="17741" y="28190"/>
                  </a:cubicBezTo>
                  <a:cubicBezTo>
                    <a:pt x="18038" y="28392"/>
                    <a:pt x="18038" y="28892"/>
                    <a:pt x="18038" y="28892"/>
                  </a:cubicBezTo>
                  <a:cubicBezTo>
                    <a:pt x="18038" y="28892"/>
                    <a:pt x="17911" y="28961"/>
                    <a:pt x="17746" y="28961"/>
                  </a:cubicBezTo>
                  <a:cubicBezTo>
                    <a:pt x="17663" y="28961"/>
                    <a:pt x="17570" y="28944"/>
                    <a:pt x="17479" y="28892"/>
                  </a:cubicBezTo>
                  <a:cubicBezTo>
                    <a:pt x="17193" y="28749"/>
                    <a:pt x="17014" y="28452"/>
                    <a:pt x="16955" y="28190"/>
                  </a:cubicBezTo>
                  <a:cubicBezTo>
                    <a:pt x="16933" y="28073"/>
                    <a:pt x="17037" y="28024"/>
                    <a:pt x="17186" y="28024"/>
                  </a:cubicBezTo>
                  <a:close/>
                  <a:moveTo>
                    <a:pt x="19986" y="28800"/>
                  </a:moveTo>
                  <a:cubicBezTo>
                    <a:pt x="20649" y="28800"/>
                    <a:pt x="21944" y="29416"/>
                    <a:pt x="21944" y="29416"/>
                  </a:cubicBezTo>
                  <a:cubicBezTo>
                    <a:pt x="21944" y="29416"/>
                    <a:pt x="21479" y="29642"/>
                    <a:pt x="20884" y="29642"/>
                  </a:cubicBezTo>
                  <a:cubicBezTo>
                    <a:pt x="20289" y="29642"/>
                    <a:pt x="19241" y="29047"/>
                    <a:pt x="19241" y="29047"/>
                  </a:cubicBezTo>
                  <a:cubicBezTo>
                    <a:pt x="19241" y="29047"/>
                    <a:pt x="19241" y="28892"/>
                    <a:pt x="19860" y="28809"/>
                  </a:cubicBezTo>
                  <a:cubicBezTo>
                    <a:pt x="19899" y="28803"/>
                    <a:pt x="19941" y="28800"/>
                    <a:pt x="19986" y="28800"/>
                  </a:cubicBezTo>
                  <a:close/>
                  <a:moveTo>
                    <a:pt x="14386" y="1"/>
                  </a:moveTo>
                  <a:cubicBezTo>
                    <a:pt x="14170" y="1"/>
                    <a:pt x="13996" y="30"/>
                    <a:pt x="13883" y="79"/>
                  </a:cubicBezTo>
                  <a:cubicBezTo>
                    <a:pt x="13454" y="281"/>
                    <a:pt x="11299" y="281"/>
                    <a:pt x="11549" y="1984"/>
                  </a:cubicBezTo>
                  <a:cubicBezTo>
                    <a:pt x="11799" y="3710"/>
                    <a:pt x="12835" y="5758"/>
                    <a:pt x="12835" y="5758"/>
                  </a:cubicBezTo>
                  <a:cubicBezTo>
                    <a:pt x="12835" y="5758"/>
                    <a:pt x="13621" y="7818"/>
                    <a:pt x="13383" y="7997"/>
                  </a:cubicBezTo>
                  <a:cubicBezTo>
                    <a:pt x="13364" y="8011"/>
                    <a:pt x="13337" y="8018"/>
                    <a:pt x="13303" y="8018"/>
                  </a:cubicBezTo>
                  <a:cubicBezTo>
                    <a:pt x="12909" y="8018"/>
                    <a:pt x="11582" y="7096"/>
                    <a:pt x="11264" y="6032"/>
                  </a:cubicBezTo>
                  <a:cubicBezTo>
                    <a:pt x="10930" y="4889"/>
                    <a:pt x="9537" y="1770"/>
                    <a:pt x="9537" y="1770"/>
                  </a:cubicBezTo>
                  <a:cubicBezTo>
                    <a:pt x="9537" y="1770"/>
                    <a:pt x="8192" y="2091"/>
                    <a:pt x="8513" y="3496"/>
                  </a:cubicBezTo>
                  <a:cubicBezTo>
                    <a:pt x="8847" y="4889"/>
                    <a:pt x="11585" y="7544"/>
                    <a:pt x="12073" y="8223"/>
                  </a:cubicBezTo>
                  <a:cubicBezTo>
                    <a:pt x="12561" y="8913"/>
                    <a:pt x="12264" y="9354"/>
                    <a:pt x="12264" y="9354"/>
                  </a:cubicBezTo>
                  <a:cubicBezTo>
                    <a:pt x="12264" y="9354"/>
                    <a:pt x="12216" y="9376"/>
                    <a:pt x="12127" y="9376"/>
                  </a:cubicBezTo>
                  <a:cubicBezTo>
                    <a:pt x="11926" y="9376"/>
                    <a:pt x="11517" y="9268"/>
                    <a:pt x="10966" y="8568"/>
                  </a:cubicBezTo>
                  <a:cubicBezTo>
                    <a:pt x="10180" y="7556"/>
                    <a:pt x="8978" y="6806"/>
                    <a:pt x="8382" y="5711"/>
                  </a:cubicBezTo>
                  <a:cubicBezTo>
                    <a:pt x="7787" y="4603"/>
                    <a:pt x="7061" y="3258"/>
                    <a:pt x="7061" y="3258"/>
                  </a:cubicBezTo>
                  <a:cubicBezTo>
                    <a:pt x="7061" y="3258"/>
                    <a:pt x="6049" y="3925"/>
                    <a:pt x="6025" y="4330"/>
                  </a:cubicBezTo>
                  <a:cubicBezTo>
                    <a:pt x="6013" y="4722"/>
                    <a:pt x="6263" y="5663"/>
                    <a:pt x="6263" y="5663"/>
                  </a:cubicBezTo>
                  <a:cubicBezTo>
                    <a:pt x="6263" y="5663"/>
                    <a:pt x="6858" y="7199"/>
                    <a:pt x="7847" y="8044"/>
                  </a:cubicBezTo>
                  <a:cubicBezTo>
                    <a:pt x="8823" y="8890"/>
                    <a:pt x="9763" y="10485"/>
                    <a:pt x="9763" y="10485"/>
                  </a:cubicBezTo>
                  <a:lnTo>
                    <a:pt x="11204" y="12188"/>
                  </a:lnTo>
                  <a:cubicBezTo>
                    <a:pt x="11204" y="12188"/>
                    <a:pt x="10192" y="11973"/>
                    <a:pt x="9585" y="11116"/>
                  </a:cubicBezTo>
                  <a:cubicBezTo>
                    <a:pt x="8978" y="10247"/>
                    <a:pt x="7632" y="8913"/>
                    <a:pt x="7632" y="8913"/>
                  </a:cubicBezTo>
                  <a:cubicBezTo>
                    <a:pt x="7632" y="8913"/>
                    <a:pt x="7076" y="6966"/>
                    <a:pt x="6501" y="6966"/>
                  </a:cubicBezTo>
                  <a:cubicBezTo>
                    <a:pt x="6481" y="6966"/>
                    <a:pt x="6461" y="6968"/>
                    <a:pt x="6442" y="6973"/>
                  </a:cubicBezTo>
                  <a:cubicBezTo>
                    <a:pt x="5846" y="7128"/>
                    <a:pt x="5251" y="8163"/>
                    <a:pt x="5108" y="9056"/>
                  </a:cubicBezTo>
                  <a:cubicBezTo>
                    <a:pt x="4953" y="9949"/>
                    <a:pt x="5275" y="10414"/>
                    <a:pt x="5275" y="10414"/>
                  </a:cubicBezTo>
                  <a:cubicBezTo>
                    <a:pt x="5275" y="10414"/>
                    <a:pt x="4394" y="10580"/>
                    <a:pt x="4382" y="10854"/>
                  </a:cubicBezTo>
                  <a:cubicBezTo>
                    <a:pt x="4358" y="11140"/>
                    <a:pt x="4656" y="12033"/>
                    <a:pt x="4656" y="12033"/>
                  </a:cubicBezTo>
                  <a:cubicBezTo>
                    <a:pt x="4656" y="12033"/>
                    <a:pt x="5120" y="13735"/>
                    <a:pt x="5299" y="14224"/>
                  </a:cubicBezTo>
                  <a:cubicBezTo>
                    <a:pt x="4918" y="13569"/>
                    <a:pt x="2870" y="10699"/>
                    <a:pt x="2870" y="10699"/>
                  </a:cubicBezTo>
                  <a:cubicBezTo>
                    <a:pt x="2870" y="10699"/>
                    <a:pt x="1489" y="11664"/>
                    <a:pt x="1882" y="13712"/>
                  </a:cubicBezTo>
                  <a:cubicBezTo>
                    <a:pt x="2274" y="15760"/>
                    <a:pt x="4525" y="17796"/>
                    <a:pt x="4525" y="17796"/>
                  </a:cubicBezTo>
                  <a:lnTo>
                    <a:pt x="7489" y="20832"/>
                  </a:lnTo>
                  <a:cubicBezTo>
                    <a:pt x="7489" y="20832"/>
                    <a:pt x="9918" y="21570"/>
                    <a:pt x="10490" y="22022"/>
                  </a:cubicBezTo>
                  <a:cubicBezTo>
                    <a:pt x="11023" y="22433"/>
                    <a:pt x="12086" y="23395"/>
                    <a:pt x="11983" y="23395"/>
                  </a:cubicBezTo>
                  <a:cubicBezTo>
                    <a:pt x="11975" y="23395"/>
                    <a:pt x="11962" y="23390"/>
                    <a:pt x="11942" y="23380"/>
                  </a:cubicBezTo>
                  <a:cubicBezTo>
                    <a:pt x="11645" y="23213"/>
                    <a:pt x="10311" y="22618"/>
                    <a:pt x="8680" y="22022"/>
                  </a:cubicBezTo>
                  <a:cubicBezTo>
                    <a:pt x="7037" y="21427"/>
                    <a:pt x="4525" y="19510"/>
                    <a:pt x="4525" y="19510"/>
                  </a:cubicBezTo>
                  <a:cubicBezTo>
                    <a:pt x="4525" y="19510"/>
                    <a:pt x="2691" y="18212"/>
                    <a:pt x="2036" y="17212"/>
                  </a:cubicBezTo>
                  <a:cubicBezTo>
                    <a:pt x="1381" y="16212"/>
                    <a:pt x="1084" y="15771"/>
                    <a:pt x="1084" y="15771"/>
                  </a:cubicBezTo>
                  <a:cubicBezTo>
                    <a:pt x="1084" y="15771"/>
                    <a:pt x="0" y="17641"/>
                    <a:pt x="762" y="19010"/>
                  </a:cubicBezTo>
                  <a:cubicBezTo>
                    <a:pt x="1536" y="20379"/>
                    <a:pt x="4918" y="23380"/>
                    <a:pt x="6787" y="24344"/>
                  </a:cubicBezTo>
                  <a:cubicBezTo>
                    <a:pt x="8680" y="25308"/>
                    <a:pt x="9716" y="25463"/>
                    <a:pt x="9418" y="25606"/>
                  </a:cubicBezTo>
                  <a:cubicBezTo>
                    <a:pt x="9293" y="25671"/>
                    <a:pt x="9091" y="25709"/>
                    <a:pt x="8822" y="25709"/>
                  </a:cubicBezTo>
                  <a:cubicBezTo>
                    <a:pt x="8448" y="25709"/>
                    <a:pt x="7943" y="25636"/>
                    <a:pt x="7335" y="25463"/>
                  </a:cubicBezTo>
                  <a:cubicBezTo>
                    <a:pt x="6299" y="25165"/>
                    <a:pt x="4060" y="23677"/>
                    <a:pt x="2870" y="22332"/>
                  </a:cubicBezTo>
                  <a:cubicBezTo>
                    <a:pt x="1679" y="20998"/>
                    <a:pt x="1441" y="20546"/>
                    <a:pt x="1441" y="20546"/>
                  </a:cubicBezTo>
                  <a:lnTo>
                    <a:pt x="1441" y="20546"/>
                  </a:lnTo>
                  <a:cubicBezTo>
                    <a:pt x="1441" y="20546"/>
                    <a:pt x="691" y="22070"/>
                    <a:pt x="1560" y="23463"/>
                  </a:cubicBezTo>
                  <a:cubicBezTo>
                    <a:pt x="2429" y="24868"/>
                    <a:pt x="6013" y="26928"/>
                    <a:pt x="7120" y="27154"/>
                  </a:cubicBezTo>
                  <a:cubicBezTo>
                    <a:pt x="7535" y="27243"/>
                    <a:pt x="8077" y="27280"/>
                    <a:pt x="8653" y="27280"/>
                  </a:cubicBezTo>
                  <a:cubicBezTo>
                    <a:pt x="9613" y="27280"/>
                    <a:pt x="10668" y="27176"/>
                    <a:pt x="11383" y="27035"/>
                  </a:cubicBezTo>
                  <a:cubicBezTo>
                    <a:pt x="12252" y="26857"/>
                    <a:pt x="12870" y="26449"/>
                    <a:pt x="13227" y="26449"/>
                  </a:cubicBezTo>
                  <a:cubicBezTo>
                    <a:pt x="13350" y="26449"/>
                    <a:pt x="13441" y="26497"/>
                    <a:pt x="13502" y="26618"/>
                  </a:cubicBezTo>
                  <a:cubicBezTo>
                    <a:pt x="13740" y="27094"/>
                    <a:pt x="12573" y="27154"/>
                    <a:pt x="12573" y="27154"/>
                  </a:cubicBezTo>
                  <a:cubicBezTo>
                    <a:pt x="12573" y="27154"/>
                    <a:pt x="10519" y="28386"/>
                    <a:pt x="8918" y="28386"/>
                  </a:cubicBezTo>
                  <a:cubicBezTo>
                    <a:pt x="8732" y="28386"/>
                    <a:pt x="8552" y="28370"/>
                    <a:pt x="8382" y="28333"/>
                  </a:cubicBezTo>
                  <a:cubicBezTo>
                    <a:pt x="6739" y="27975"/>
                    <a:pt x="2251" y="25439"/>
                    <a:pt x="2251" y="25439"/>
                  </a:cubicBezTo>
                  <a:lnTo>
                    <a:pt x="2251" y="25439"/>
                  </a:lnTo>
                  <a:cubicBezTo>
                    <a:pt x="2251" y="25439"/>
                    <a:pt x="1977" y="26201"/>
                    <a:pt x="2870" y="26797"/>
                  </a:cubicBezTo>
                  <a:cubicBezTo>
                    <a:pt x="3763" y="27392"/>
                    <a:pt x="5692" y="28714"/>
                    <a:pt x="6299" y="28952"/>
                  </a:cubicBezTo>
                  <a:cubicBezTo>
                    <a:pt x="6894" y="29178"/>
                    <a:pt x="7370" y="29297"/>
                    <a:pt x="7370" y="29297"/>
                  </a:cubicBezTo>
                  <a:cubicBezTo>
                    <a:pt x="7370" y="29297"/>
                    <a:pt x="7845" y="30411"/>
                    <a:pt x="9572" y="30411"/>
                  </a:cubicBezTo>
                  <a:cubicBezTo>
                    <a:pt x="9759" y="30411"/>
                    <a:pt x="9962" y="30398"/>
                    <a:pt x="10180" y="30368"/>
                  </a:cubicBezTo>
                  <a:cubicBezTo>
                    <a:pt x="12419" y="30071"/>
                    <a:pt x="12573" y="28452"/>
                    <a:pt x="13097" y="28082"/>
                  </a:cubicBezTo>
                  <a:cubicBezTo>
                    <a:pt x="13621" y="27701"/>
                    <a:pt x="14276" y="27320"/>
                    <a:pt x="14276" y="27320"/>
                  </a:cubicBezTo>
                  <a:cubicBezTo>
                    <a:pt x="14276" y="27320"/>
                    <a:pt x="14347" y="28594"/>
                    <a:pt x="14526" y="29595"/>
                  </a:cubicBezTo>
                  <a:cubicBezTo>
                    <a:pt x="14705" y="30595"/>
                    <a:pt x="15109" y="31214"/>
                    <a:pt x="14836" y="32321"/>
                  </a:cubicBezTo>
                  <a:cubicBezTo>
                    <a:pt x="14587" y="33361"/>
                    <a:pt x="14510" y="35099"/>
                    <a:pt x="14778" y="35099"/>
                  </a:cubicBezTo>
                  <a:cubicBezTo>
                    <a:pt x="14792" y="35099"/>
                    <a:pt x="14807" y="35094"/>
                    <a:pt x="14824" y="35083"/>
                  </a:cubicBezTo>
                  <a:cubicBezTo>
                    <a:pt x="15157" y="34893"/>
                    <a:pt x="15300" y="32166"/>
                    <a:pt x="15300" y="31238"/>
                  </a:cubicBezTo>
                  <a:cubicBezTo>
                    <a:pt x="15300" y="30297"/>
                    <a:pt x="14657" y="27928"/>
                    <a:pt x="14716" y="27582"/>
                  </a:cubicBezTo>
                  <a:cubicBezTo>
                    <a:pt x="14760" y="27337"/>
                    <a:pt x="14772" y="27189"/>
                    <a:pt x="14893" y="27189"/>
                  </a:cubicBezTo>
                  <a:cubicBezTo>
                    <a:pt x="14937" y="27189"/>
                    <a:pt x="14995" y="27208"/>
                    <a:pt x="15074" y="27249"/>
                  </a:cubicBezTo>
                  <a:cubicBezTo>
                    <a:pt x="15371" y="27392"/>
                    <a:pt x="16169" y="28928"/>
                    <a:pt x="16967" y="29571"/>
                  </a:cubicBezTo>
                  <a:cubicBezTo>
                    <a:pt x="17615" y="30111"/>
                    <a:pt x="19838" y="30465"/>
                    <a:pt x="20895" y="30465"/>
                  </a:cubicBezTo>
                  <a:cubicBezTo>
                    <a:pt x="21119" y="30465"/>
                    <a:pt x="21290" y="30449"/>
                    <a:pt x="21384" y="30416"/>
                  </a:cubicBezTo>
                  <a:cubicBezTo>
                    <a:pt x="21920" y="30226"/>
                    <a:pt x="23253" y="28571"/>
                    <a:pt x="23253" y="28571"/>
                  </a:cubicBezTo>
                  <a:cubicBezTo>
                    <a:pt x="23253" y="28571"/>
                    <a:pt x="24825" y="27737"/>
                    <a:pt x="25301" y="27106"/>
                  </a:cubicBezTo>
                  <a:cubicBezTo>
                    <a:pt x="25789" y="26487"/>
                    <a:pt x="26087" y="26035"/>
                    <a:pt x="26087" y="26035"/>
                  </a:cubicBezTo>
                  <a:cubicBezTo>
                    <a:pt x="26087" y="26035"/>
                    <a:pt x="28016" y="25165"/>
                    <a:pt x="28397" y="24844"/>
                  </a:cubicBezTo>
                  <a:cubicBezTo>
                    <a:pt x="28790" y="24534"/>
                    <a:pt x="29004" y="24213"/>
                    <a:pt x="29004" y="24213"/>
                  </a:cubicBezTo>
                  <a:cubicBezTo>
                    <a:pt x="29004" y="24213"/>
                    <a:pt x="29099" y="23653"/>
                    <a:pt x="29004" y="23153"/>
                  </a:cubicBezTo>
                  <a:cubicBezTo>
                    <a:pt x="28921" y="22641"/>
                    <a:pt x="28766" y="22498"/>
                    <a:pt x="28766" y="22498"/>
                  </a:cubicBezTo>
                  <a:cubicBezTo>
                    <a:pt x="28766" y="22498"/>
                    <a:pt x="27135" y="22939"/>
                    <a:pt x="26087" y="23094"/>
                  </a:cubicBezTo>
                  <a:cubicBezTo>
                    <a:pt x="25051" y="23237"/>
                    <a:pt x="22813" y="23689"/>
                    <a:pt x="22813" y="23689"/>
                  </a:cubicBezTo>
                  <a:lnTo>
                    <a:pt x="20729" y="24284"/>
                  </a:lnTo>
                  <a:cubicBezTo>
                    <a:pt x="20729" y="24284"/>
                    <a:pt x="22217" y="22939"/>
                    <a:pt x="23110" y="22641"/>
                  </a:cubicBezTo>
                  <a:cubicBezTo>
                    <a:pt x="24003" y="22344"/>
                    <a:pt x="25432" y="22368"/>
                    <a:pt x="26063" y="20498"/>
                  </a:cubicBezTo>
                  <a:cubicBezTo>
                    <a:pt x="26682" y="18641"/>
                    <a:pt x="26539" y="16843"/>
                    <a:pt x="26242" y="16843"/>
                  </a:cubicBezTo>
                  <a:cubicBezTo>
                    <a:pt x="25944" y="16843"/>
                    <a:pt x="25301" y="18343"/>
                    <a:pt x="24742" y="18855"/>
                  </a:cubicBezTo>
                  <a:cubicBezTo>
                    <a:pt x="24158" y="19367"/>
                    <a:pt x="22444" y="20522"/>
                    <a:pt x="22444" y="20522"/>
                  </a:cubicBezTo>
                  <a:lnTo>
                    <a:pt x="21348" y="21320"/>
                  </a:lnTo>
                  <a:cubicBezTo>
                    <a:pt x="21348" y="21320"/>
                    <a:pt x="24861" y="17569"/>
                    <a:pt x="25242" y="16307"/>
                  </a:cubicBezTo>
                  <a:cubicBezTo>
                    <a:pt x="25635" y="15045"/>
                    <a:pt x="25908" y="13759"/>
                    <a:pt x="25635" y="13354"/>
                  </a:cubicBezTo>
                  <a:cubicBezTo>
                    <a:pt x="25349" y="12962"/>
                    <a:pt x="24753" y="12962"/>
                    <a:pt x="24753" y="12962"/>
                  </a:cubicBezTo>
                  <a:lnTo>
                    <a:pt x="25646" y="10580"/>
                  </a:lnTo>
                  <a:cubicBezTo>
                    <a:pt x="25646" y="10580"/>
                    <a:pt x="25287" y="8448"/>
                    <a:pt x="24797" y="8448"/>
                  </a:cubicBezTo>
                  <a:cubicBezTo>
                    <a:pt x="24791" y="8448"/>
                    <a:pt x="24784" y="8448"/>
                    <a:pt x="24777" y="8449"/>
                  </a:cubicBezTo>
                  <a:cubicBezTo>
                    <a:pt x="24301" y="8497"/>
                    <a:pt x="24599" y="8937"/>
                    <a:pt x="24301" y="9687"/>
                  </a:cubicBezTo>
                  <a:cubicBezTo>
                    <a:pt x="24003" y="10426"/>
                    <a:pt x="22670" y="12509"/>
                    <a:pt x="22372" y="13259"/>
                  </a:cubicBezTo>
                  <a:cubicBezTo>
                    <a:pt x="22100" y="13934"/>
                    <a:pt x="21181" y="15027"/>
                    <a:pt x="20807" y="15027"/>
                  </a:cubicBezTo>
                  <a:cubicBezTo>
                    <a:pt x="20772" y="15027"/>
                    <a:pt x="20742" y="15018"/>
                    <a:pt x="20717" y="14998"/>
                  </a:cubicBezTo>
                  <a:cubicBezTo>
                    <a:pt x="20431" y="14759"/>
                    <a:pt x="21241" y="13819"/>
                    <a:pt x="21241" y="13819"/>
                  </a:cubicBezTo>
                  <a:cubicBezTo>
                    <a:pt x="21241" y="13819"/>
                    <a:pt x="23991" y="10426"/>
                    <a:pt x="23622" y="8640"/>
                  </a:cubicBezTo>
                  <a:cubicBezTo>
                    <a:pt x="23265" y="6854"/>
                    <a:pt x="22217" y="5520"/>
                    <a:pt x="22217" y="5520"/>
                  </a:cubicBezTo>
                  <a:cubicBezTo>
                    <a:pt x="22217" y="5520"/>
                    <a:pt x="21882" y="5178"/>
                    <a:pt x="21651" y="5178"/>
                  </a:cubicBezTo>
                  <a:cubicBezTo>
                    <a:pt x="21580" y="5178"/>
                    <a:pt x="21518" y="5210"/>
                    <a:pt x="21479" y="5294"/>
                  </a:cubicBezTo>
                  <a:cubicBezTo>
                    <a:pt x="21324" y="5663"/>
                    <a:pt x="20551" y="8532"/>
                    <a:pt x="20277" y="9402"/>
                  </a:cubicBezTo>
                  <a:cubicBezTo>
                    <a:pt x="20000" y="10231"/>
                    <a:pt x="19011" y="11239"/>
                    <a:pt x="18612" y="11239"/>
                  </a:cubicBezTo>
                  <a:cubicBezTo>
                    <a:pt x="18599" y="11239"/>
                    <a:pt x="18586" y="11238"/>
                    <a:pt x="18574" y="11235"/>
                  </a:cubicBezTo>
                  <a:cubicBezTo>
                    <a:pt x="18205" y="11152"/>
                    <a:pt x="17907" y="10854"/>
                    <a:pt x="17907" y="10854"/>
                  </a:cubicBezTo>
                  <a:cubicBezTo>
                    <a:pt x="17907" y="10854"/>
                    <a:pt x="19539" y="8925"/>
                    <a:pt x="19991" y="6389"/>
                  </a:cubicBezTo>
                  <a:cubicBezTo>
                    <a:pt x="20431" y="3865"/>
                    <a:pt x="20610" y="2127"/>
                    <a:pt x="19777" y="1663"/>
                  </a:cubicBezTo>
                  <a:cubicBezTo>
                    <a:pt x="19174" y="1318"/>
                    <a:pt x="18696" y="1067"/>
                    <a:pt x="18423" y="1067"/>
                  </a:cubicBezTo>
                  <a:cubicBezTo>
                    <a:pt x="18319" y="1067"/>
                    <a:pt x="18245" y="1104"/>
                    <a:pt x="18205" y="1186"/>
                  </a:cubicBezTo>
                  <a:cubicBezTo>
                    <a:pt x="18050" y="1484"/>
                    <a:pt x="18407" y="1925"/>
                    <a:pt x="18229" y="3115"/>
                  </a:cubicBezTo>
                  <a:cubicBezTo>
                    <a:pt x="18050" y="4306"/>
                    <a:pt x="17264" y="6854"/>
                    <a:pt x="16776" y="7306"/>
                  </a:cubicBezTo>
                  <a:cubicBezTo>
                    <a:pt x="16327" y="7682"/>
                    <a:pt x="15814" y="8526"/>
                    <a:pt x="15695" y="8526"/>
                  </a:cubicBezTo>
                  <a:cubicBezTo>
                    <a:pt x="15678" y="8526"/>
                    <a:pt x="15669" y="8509"/>
                    <a:pt x="15669" y="8473"/>
                  </a:cubicBezTo>
                  <a:cubicBezTo>
                    <a:pt x="15669" y="8175"/>
                    <a:pt x="15967" y="5794"/>
                    <a:pt x="16419" y="4901"/>
                  </a:cubicBezTo>
                  <a:cubicBezTo>
                    <a:pt x="16860" y="4008"/>
                    <a:pt x="17895" y="1960"/>
                    <a:pt x="16788" y="972"/>
                  </a:cubicBezTo>
                  <a:cubicBezTo>
                    <a:pt x="15974" y="246"/>
                    <a:pt x="15009" y="1"/>
                    <a:pt x="1438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35" name="Google Shape;21035;p29"/>
            <p:cNvSpPr/>
            <p:nvPr/>
          </p:nvSpPr>
          <p:spPr>
            <a:xfrm>
              <a:off x="2909575" y="2825250"/>
              <a:ext cx="28000" cy="197550"/>
            </a:xfrm>
            <a:custGeom>
              <a:avLst/>
              <a:gdLst/>
              <a:ahLst/>
              <a:cxnLst/>
              <a:rect l="l" t="t" r="r" b="b"/>
              <a:pathLst>
                <a:path w="1120" h="7902" extrusionOk="0">
                  <a:moveTo>
                    <a:pt x="456" y="0"/>
                  </a:moveTo>
                  <a:cubicBezTo>
                    <a:pt x="438" y="0"/>
                    <a:pt x="422" y="11"/>
                    <a:pt x="417" y="33"/>
                  </a:cubicBezTo>
                  <a:cubicBezTo>
                    <a:pt x="1" y="1284"/>
                    <a:pt x="822" y="2450"/>
                    <a:pt x="894" y="3677"/>
                  </a:cubicBezTo>
                  <a:cubicBezTo>
                    <a:pt x="989" y="5082"/>
                    <a:pt x="417" y="6439"/>
                    <a:pt x="834" y="7832"/>
                  </a:cubicBezTo>
                  <a:cubicBezTo>
                    <a:pt x="851" y="7878"/>
                    <a:pt x="894" y="7902"/>
                    <a:pt x="933" y="7902"/>
                  </a:cubicBezTo>
                  <a:cubicBezTo>
                    <a:pt x="975" y="7902"/>
                    <a:pt x="1013" y="7875"/>
                    <a:pt x="1013" y="7820"/>
                  </a:cubicBezTo>
                  <a:cubicBezTo>
                    <a:pt x="1013" y="7177"/>
                    <a:pt x="929" y="6546"/>
                    <a:pt x="941" y="5927"/>
                  </a:cubicBezTo>
                  <a:cubicBezTo>
                    <a:pt x="965" y="5225"/>
                    <a:pt x="1120" y="4546"/>
                    <a:pt x="1084" y="3843"/>
                  </a:cubicBezTo>
                  <a:cubicBezTo>
                    <a:pt x="1025" y="2546"/>
                    <a:pt x="215" y="1403"/>
                    <a:pt x="513" y="81"/>
                  </a:cubicBezTo>
                  <a:cubicBezTo>
                    <a:pt x="520" y="29"/>
                    <a:pt x="486" y="0"/>
                    <a:pt x="4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36" name="Google Shape;21036;p29"/>
            <p:cNvSpPr/>
            <p:nvPr/>
          </p:nvSpPr>
          <p:spPr>
            <a:xfrm>
              <a:off x="2930425" y="2824500"/>
              <a:ext cx="25025" cy="197400"/>
            </a:xfrm>
            <a:custGeom>
              <a:avLst/>
              <a:gdLst/>
              <a:ahLst/>
              <a:cxnLst/>
              <a:rect l="l" t="t" r="r" b="b"/>
              <a:pathLst>
                <a:path w="1001" h="7896" extrusionOk="0">
                  <a:moveTo>
                    <a:pt x="166" y="1"/>
                  </a:moveTo>
                  <a:cubicBezTo>
                    <a:pt x="118" y="1"/>
                    <a:pt x="71" y="31"/>
                    <a:pt x="71" y="99"/>
                  </a:cubicBezTo>
                  <a:cubicBezTo>
                    <a:pt x="0" y="1266"/>
                    <a:pt x="417" y="2361"/>
                    <a:pt x="595" y="3516"/>
                  </a:cubicBezTo>
                  <a:cubicBezTo>
                    <a:pt x="703" y="4219"/>
                    <a:pt x="655" y="4874"/>
                    <a:pt x="572" y="5576"/>
                  </a:cubicBezTo>
                  <a:cubicBezTo>
                    <a:pt x="536" y="5810"/>
                    <a:pt x="294" y="7792"/>
                    <a:pt x="105" y="7792"/>
                  </a:cubicBezTo>
                  <a:cubicBezTo>
                    <a:pt x="102" y="7792"/>
                    <a:pt x="99" y="7792"/>
                    <a:pt x="95" y="7791"/>
                  </a:cubicBezTo>
                  <a:cubicBezTo>
                    <a:pt x="84" y="7781"/>
                    <a:pt x="73" y="7777"/>
                    <a:pt x="64" y="7777"/>
                  </a:cubicBezTo>
                  <a:cubicBezTo>
                    <a:pt x="25" y="7777"/>
                    <a:pt x="9" y="7843"/>
                    <a:pt x="48" y="7862"/>
                  </a:cubicBezTo>
                  <a:cubicBezTo>
                    <a:pt x="87" y="7885"/>
                    <a:pt x="124" y="7895"/>
                    <a:pt x="159" y="7895"/>
                  </a:cubicBezTo>
                  <a:cubicBezTo>
                    <a:pt x="677" y="7895"/>
                    <a:pt x="752" y="5579"/>
                    <a:pt x="786" y="5278"/>
                  </a:cubicBezTo>
                  <a:cubicBezTo>
                    <a:pt x="1000" y="3492"/>
                    <a:pt x="191" y="1849"/>
                    <a:pt x="274" y="99"/>
                  </a:cubicBezTo>
                  <a:cubicBezTo>
                    <a:pt x="274" y="37"/>
                    <a:pt x="219" y="1"/>
                    <a:pt x="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37" name="Google Shape;21037;p29"/>
            <p:cNvSpPr/>
            <p:nvPr/>
          </p:nvSpPr>
          <p:spPr>
            <a:xfrm>
              <a:off x="2744925" y="2825075"/>
              <a:ext cx="175800" cy="82000"/>
            </a:xfrm>
            <a:custGeom>
              <a:avLst/>
              <a:gdLst/>
              <a:ahLst/>
              <a:cxnLst/>
              <a:rect l="l" t="t" r="r" b="b"/>
              <a:pathLst>
                <a:path w="7032" h="3280" extrusionOk="0">
                  <a:moveTo>
                    <a:pt x="6948" y="1"/>
                  </a:moveTo>
                  <a:cubicBezTo>
                    <a:pt x="6943" y="1"/>
                    <a:pt x="6937" y="2"/>
                    <a:pt x="6932" y="5"/>
                  </a:cubicBezTo>
                  <a:cubicBezTo>
                    <a:pt x="5932" y="445"/>
                    <a:pt x="5456" y="1362"/>
                    <a:pt x="4741" y="2088"/>
                  </a:cubicBezTo>
                  <a:cubicBezTo>
                    <a:pt x="4176" y="2665"/>
                    <a:pt x="3499" y="3018"/>
                    <a:pt x="2678" y="3018"/>
                  </a:cubicBezTo>
                  <a:cubicBezTo>
                    <a:pt x="2652" y="3018"/>
                    <a:pt x="2625" y="3018"/>
                    <a:pt x="2598" y="3017"/>
                  </a:cubicBezTo>
                  <a:cubicBezTo>
                    <a:pt x="1634" y="2969"/>
                    <a:pt x="943" y="2457"/>
                    <a:pt x="145" y="2017"/>
                  </a:cubicBezTo>
                  <a:cubicBezTo>
                    <a:pt x="133" y="2011"/>
                    <a:pt x="121" y="2008"/>
                    <a:pt x="109" y="2008"/>
                  </a:cubicBezTo>
                  <a:cubicBezTo>
                    <a:pt x="50" y="2008"/>
                    <a:pt x="0" y="2074"/>
                    <a:pt x="50" y="2124"/>
                  </a:cubicBezTo>
                  <a:cubicBezTo>
                    <a:pt x="693" y="2816"/>
                    <a:pt x="1731" y="3279"/>
                    <a:pt x="2726" y="3279"/>
                  </a:cubicBezTo>
                  <a:cubicBezTo>
                    <a:pt x="3187" y="3279"/>
                    <a:pt x="3639" y="3180"/>
                    <a:pt x="4039" y="2957"/>
                  </a:cubicBezTo>
                  <a:cubicBezTo>
                    <a:pt x="5289" y="2279"/>
                    <a:pt x="5682" y="707"/>
                    <a:pt x="6968" y="88"/>
                  </a:cubicBezTo>
                  <a:cubicBezTo>
                    <a:pt x="7031" y="77"/>
                    <a:pt x="6991" y="1"/>
                    <a:pt x="6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38" name="Google Shape;21038;p29"/>
            <p:cNvSpPr/>
            <p:nvPr/>
          </p:nvSpPr>
          <p:spPr>
            <a:xfrm>
              <a:off x="2746175" y="2851650"/>
              <a:ext cx="118725" cy="32250"/>
            </a:xfrm>
            <a:custGeom>
              <a:avLst/>
              <a:gdLst/>
              <a:ahLst/>
              <a:cxnLst/>
              <a:rect l="l" t="t" r="r" b="b"/>
              <a:pathLst>
                <a:path w="4749" h="1290" extrusionOk="0">
                  <a:moveTo>
                    <a:pt x="4701" y="0"/>
                  </a:moveTo>
                  <a:cubicBezTo>
                    <a:pt x="4698" y="0"/>
                    <a:pt x="4695" y="0"/>
                    <a:pt x="4691" y="1"/>
                  </a:cubicBezTo>
                  <a:cubicBezTo>
                    <a:pt x="4060" y="228"/>
                    <a:pt x="3453" y="525"/>
                    <a:pt x="2846" y="787"/>
                  </a:cubicBezTo>
                  <a:cubicBezTo>
                    <a:pt x="2364" y="1004"/>
                    <a:pt x="1980" y="1184"/>
                    <a:pt x="1498" y="1184"/>
                  </a:cubicBezTo>
                  <a:cubicBezTo>
                    <a:pt x="1372" y="1184"/>
                    <a:pt x="1239" y="1172"/>
                    <a:pt x="1095" y="1144"/>
                  </a:cubicBezTo>
                  <a:cubicBezTo>
                    <a:pt x="750" y="1085"/>
                    <a:pt x="405" y="966"/>
                    <a:pt x="60" y="882"/>
                  </a:cubicBezTo>
                  <a:cubicBezTo>
                    <a:pt x="36" y="882"/>
                    <a:pt x="0" y="942"/>
                    <a:pt x="48" y="954"/>
                  </a:cubicBezTo>
                  <a:cubicBezTo>
                    <a:pt x="583" y="1113"/>
                    <a:pt x="1072" y="1289"/>
                    <a:pt x="1583" y="1289"/>
                  </a:cubicBezTo>
                  <a:cubicBezTo>
                    <a:pt x="1800" y="1289"/>
                    <a:pt x="2020" y="1258"/>
                    <a:pt x="2250" y="1180"/>
                  </a:cubicBezTo>
                  <a:cubicBezTo>
                    <a:pt x="3084" y="894"/>
                    <a:pt x="3941" y="478"/>
                    <a:pt x="4727" y="85"/>
                  </a:cubicBezTo>
                  <a:cubicBezTo>
                    <a:pt x="4749" y="63"/>
                    <a:pt x="4740" y="0"/>
                    <a:pt x="47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39" name="Google Shape;21039;p29"/>
            <p:cNvSpPr/>
            <p:nvPr/>
          </p:nvSpPr>
          <p:spPr>
            <a:xfrm>
              <a:off x="2864325" y="2832625"/>
              <a:ext cx="25325" cy="14300"/>
            </a:xfrm>
            <a:custGeom>
              <a:avLst/>
              <a:gdLst/>
              <a:ahLst/>
              <a:cxnLst/>
              <a:rect l="l" t="t" r="r" b="b"/>
              <a:pathLst>
                <a:path w="1013" h="572" extrusionOk="0">
                  <a:moveTo>
                    <a:pt x="1013" y="0"/>
                  </a:moveTo>
                  <a:lnTo>
                    <a:pt x="1013" y="0"/>
                  </a:lnTo>
                  <a:cubicBezTo>
                    <a:pt x="846" y="119"/>
                    <a:pt x="668" y="227"/>
                    <a:pt x="477" y="298"/>
                  </a:cubicBezTo>
                  <a:cubicBezTo>
                    <a:pt x="322" y="358"/>
                    <a:pt x="144" y="405"/>
                    <a:pt x="25" y="512"/>
                  </a:cubicBezTo>
                  <a:cubicBezTo>
                    <a:pt x="1" y="524"/>
                    <a:pt x="25" y="572"/>
                    <a:pt x="60" y="572"/>
                  </a:cubicBezTo>
                  <a:cubicBezTo>
                    <a:pt x="239" y="560"/>
                    <a:pt x="394" y="453"/>
                    <a:pt x="549" y="358"/>
                  </a:cubicBezTo>
                  <a:cubicBezTo>
                    <a:pt x="715" y="262"/>
                    <a:pt x="870" y="143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40" name="Google Shape;21040;p29"/>
            <p:cNvSpPr/>
            <p:nvPr/>
          </p:nvSpPr>
          <p:spPr>
            <a:xfrm>
              <a:off x="2619850" y="2777425"/>
              <a:ext cx="287675" cy="74625"/>
            </a:xfrm>
            <a:custGeom>
              <a:avLst/>
              <a:gdLst/>
              <a:ahLst/>
              <a:cxnLst/>
              <a:rect l="l" t="t" r="r" b="b"/>
              <a:pathLst>
                <a:path w="11507" h="2985" extrusionOk="0">
                  <a:moveTo>
                    <a:pt x="77" y="0"/>
                  </a:moveTo>
                  <a:cubicBezTo>
                    <a:pt x="36" y="0"/>
                    <a:pt x="0" y="49"/>
                    <a:pt x="41" y="89"/>
                  </a:cubicBezTo>
                  <a:cubicBezTo>
                    <a:pt x="803" y="827"/>
                    <a:pt x="1779" y="1375"/>
                    <a:pt x="2719" y="1875"/>
                  </a:cubicBezTo>
                  <a:cubicBezTo>
                    <a:pt x="3612" y="2327"/>
                    <a:pt x="4577" y="2804"/>
                    <a:pt x="5577" y="2947"/>
                  </a:cubicBezTo>
                  <a:cubicBezTo>
                    <a:pt x="5762" y="2973"/>
                    <a:pt x="5944" y="2985"/>
                    <a:pt x="6124" y="2985"/>
                  </a:cubicBezTo>
                  <a:cubicBezTo>
                    <a:pt x="7979" y="2985"/>
                    <a:pt x="9629" y="1709"/>
                    <a:pt x="11506" y="1589"/>
                  </a:cubicBezTo>
                  <a:cubicBezTo>
                    <a:pt x="11506" y="1589"/>
                    <a:pt x="11506" y="1565"/>
                    <a:pt x="11482" y="1565"/>
                  </a:cubicBezTo>
                  <a:cubicBezTo>
                    <a:pt x="11335" y="1545"/>
                    <a:pt x="11189" y="1536"/>
                    <a:pt x="11045" y="1536"/>
                  </a:cubicBezTo>
                  <a:cubicBezTo>
                    <a:pt x="9403" y="1536"/>
                    <a:pt x="7932" y="2737"/>
                    <a:pt x="6279" y="2792"/>
                  </a:cubicBezTo>
                  <a:cubicBezTo>
                    <a:pt x="6240" y="2793"/>
                    <a:pt x="6201" y="2793"/>
                    <a:pt x="6163" y="2793"/>
                  </a:cubicBezTo>
                  <a:cubicBezTo>
                    <a:pt x="3912" y="2793"/>
                    <a:pt x="1903" y="1118"/>
                    <a:pt x="100" y="6"/>
                  </a:cubicBezTo>
                  <a:cubicBezTo>
                    <a:pt x="93" y="2"/>
                    <a:pt x="85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41" name="Google Shape;21041;p29"/>
            <p:cNvSpPr/>
            <p:nvPr/>
          </p:nvSpPr>
          <p:spPr>
            <a:xfrm>
              <a:off x="2619725" y="2799225"/>
              <a:ext cx="129425" cy="75700"/>
            </a:xfrm>
            <a:custGeom>
              <a:avLst/>
              <a:gdLst/>
              <a:ahLst/>
              <a:cxnLst/>
              <a:rect l="l" t="t" r="r" b="b"/>
              <a:pathLst>
                <a:path w="5177" h="3028" extrusionOk="0">
                  <a:moveTo>
                    <a:pt x="49" y="1"/>
                  </a:moveTo>
                  <a:cubicBezTo>
                    <a:pt x="27" y="1"/>
                    <a:pt x="0" y="41"/>
                    <a:pt x="22" y="62"/>
                  </a:cubicBezTo>
                  <a:cubicBezTo>
                    <a:pt x="1308" y="1372"/>
                    <a:pt x="3141" y="2837"/>
                    <a:pt x="5058" y="3027"/>
                  </a:cubicBezTo>
                  <a:cubicBezTo>
                    <a:pt x="5062" y="3027"/>
                    <a:pt x="5066" y="3028"/>
                    <a:pt x="5069" y="3028"/>
                  </a:cubicBezTo>
                  <a:cubicBezTo>
                    <a:pt x="5177" y="3028"/>
                    <a:pt x="5173" y="2860"/>
                    <a:pt x="5058" y="2848"/>
                  </a:cubicBezTo>
                  <a:cubicBezTo>
                    <a:pt x="3058" y="2622"/>
                    <a:pt x="1605" y="1122"/>
                    <a:pt x="57" y="3"/>
                  </a:cubicBezTo>
                  <a:cubicBezTo>
                    <a:pt x="55" y="2"/>
                    <a:pt x="52" y="1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42" name="Google Shape;21042;p29"/>
            <p:cNvSpPr/>
            <p:nvPr/>
          </p:nvSpPr>
          <p:spPr>
            <a:xfrm>
              <a:off x="2616100" y="2777150"/>
              <a:ext cx="8950" cy="28200"/>
            </a:xfrm>
            <a:custGeom>
              <a:avLst/>
              <a:gdLst/>
              <a:ahLst/>
              <a:cxnLst/>
              <a:rect l="l" t="t" r="r" b="b"/>
              <a:pathLst>
                <a:path w="358" h="1128" extrusionOk="0">
                  <a:moveTo>
                    <a:pt x="178" y="0"/>
                  </a:moveTo>
                  <a:cubicBezTo>
                    <a:pt x="174" y="0"/>
                    <a:pt x="170" y="2"/>
                    <a:pt x="167" y="5"/>
                  </a:cubicBezTo>
                  <a:cubicBezTo>
                    <a:pt x="12" y="302"/>
                    <a:pt x="0" y="898"/>
                    <a:pt x="310" y="1124"/>
                  </a:cubicBezTo>
                  <a:cubicBezTo>
                    <a:pt x="312" y="1126"/>
                    <a:pt x="315" y="1127"/>
                    <a:pt x="318" y="1127"/>
                  </a:cubicBezTo>
                  <a:cubicBezTo>
                    <a:pt x="333" y="1127"/>
                    <a:pt x="357" y="1108"/>
                    <a:pt x="357" y="1088"/>
                  </a:cubicBezTo>
                  <a:cubicBezTo>
                    <a:pt x="322" y="910"/>
                    <a:pt x="226" y="767"/>
                    <a:pt x="191" y="600"/>
                  </a:cubicBezTo>
                  <a:cubicBezTo>
                    <a:pt x="155" y="410"/>
                    <a:pt x="179" y="219"/>
                    <a:pt x="202" y="29"/>
                  </a:cubicBezTo>
                  <a:cubicBezTo>
                    <a:pt x="202" y="11"/>
                    <a:pt x="190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43" name="Google Shape;21043;p29"/>
            <p:cNvSpPr/>
            <p:nvPr/>
          </p:nvSpPr>
          <p:spPr>
            <a:xfrm>
              <a:off x="2590500" y="2693650"/>
              <a:ext cx="320475" cy="137200"/>
            </a:xfrm>
            <a:custGeom>
              <a:avLst/>
              <a:gdLst/>
              <a:ahLst/>
              <a:cxnLst/>
              <a:rect l="l" t="t" r="r" b="b"/>
              <a:pathLst>
                <a:path w="12819" h="5488" extrusionOk="0">
                  <a:moveTo>
                    <a:pt x="45" y="0"/>
                  </a:moveTo>
                  <a:cubicBezTo>
                    <a:pt x="23" y="0"/>
                    <a:pt x="0" y="15"/>
                    <a:pt x="0" y="47"/>
                  </a:cubicBezTo>
                  <a:cubicBezTo>
                    <a:pt x="0" y="999"/>
                    <a:pt x="572" y="1702"/>
                    <a:pt x="1310" y="2297"/>
                  </a:cubicBezTo>
                  <a:cubicBezTo>
                    <a:pt x="2358" y="3154"/>
                    <a:pt x="3584" y="4035"/>
                    <a:pt x="4786" y="4690"/>
                  </a:cubicBezTo>
                  <a:cubicBezTo>
                    <a:pt x="5775" y="5222"/>
                    <a:pt x="6897" y="5487"/>
                    <a:pt x="8015" y="5487"/>
                  </a:cubicBezTo>
                  <a:cubicBezTo>
                    <a:pt x="8150" y="5487"/>
                    <a:pt x="8284" y="5484"/>
                    <a:pt x="8418" y="5476"/>
                  </a:cubicBezTo>
                  <a:cubicBezTo>
                    <a:pt x="9697" y="5404"/>
                    <a:pt x="10932" y="4643"/>
                    <a:pt x="12192" y="4643"/>
                  </a:cubicBezTo>
                  <a:cubicBezTo>
                    <a:pt x="12386" y="4643"/>
                    <a:pt x="12580" y="4661"/>
                    <a:pt x="12776" y="4702"/>
                  </a:cubicBezTo>
                  <a:cubicBezTo>
                    <a:pt x="12779" y="4703"/>
                    <a:pt x="12782" y="4704"/>
                    <a:pt x="12785" y="4704"/>
                  </a:cubicBezTo>
                  <a:cubicBezTo>
                    <a:pt x="12813" y="4704"/>
                    <a:pt x="12819" y="4654"/>
                    <a:pt x="12776" y="4654"/>
                  </a:cubicBezTo>
                  <a:cubicBezTo>
                    <a:pt x="12542" y="4582"/>
                    <a:pt x="12313" y="4552"/>
                    <a:pt x="12087" y="4552"/>
                  </a:cubicBezTo>
                  <a:cubicBezTo>
                    <a:pt x="11276" y="4552"/>
                    <a:pt x="10507" y="4940"/>
                    <a:pt x="9716" y="5155"/>
                  </a:cubicBezTo>
                  <a:cubicBezTo>
                    <a:pt x="9181" y="5289"/>
                    <a:pt x="8628" y="5356"/>
                    <a:pt x="8076" y="5356"/>
                  </a:cubicBezTo>
                  <a:cubicBezTo>
                    <a:pt x="7263" y="5356"/>
                    <a:pt x="6450" y="5212"/>
                    <a:pt x="5691" y="4928"/>
                  </a:cubicBezTo>
                  <a:cubicBezTo>
                    <a:pt x="4477" y="4464"/>
                    <a:pt x="3429" y="3607"/>
                    <a:pt x="2381" y="2845"/>
                  </a:cubicBezTo>
                  <a:cubicBezTo>
                    <a:pt x="1369" y="2130"/>
                    <a:pt x="238" y="1345"/>
                    <a:pt x="83" y="35"/>
                  </a:cubicBezTo>
                  <a:cubicBezTo>
                    <a:pt x="83" y="12"/>
                    <a:pt x="65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44" name="Google Shape;21044;p29"/>
            <p:cNvSpPr/>
            <p:nvPr/>
          </p:nvSpPr>
          <p:spPr>
            <a:xfrm>
              <a:off x="2589900" y="2652125"/>
              <a:ext cx="13625" cy="45300"/>
            </a:xfrm>
            <a:custGeom>
              <a:avLst/>
              <a:gdLst/>
              <a:ahLst/>
              <a:cxnLst/>
              <a:rect l="l" t="t" r="r" b="b"/>
              <a:pathLst>
                <a:path w="545" h="1812" extrusionOk="0">
                  <a:moveTo>
                    <a:pt x="513" y="1"/>
                  </a:moveTo>
                  <a:cubicBezTo>
                    <a:pt x="508" y="1"/>
                    <a:pt x="503" y="2"/>
                    <a:pt x="500" y="5"/>
                  </a:cubicBezTo>
                  <a:cubicBezTo>
                    <a:pt x="84" y="446"/>
                    <a:pt x="0" y="1196"/>
                    <a:pt x="12" y="1767"/>
                  </a:cubicBezTo>
                  <a:cubicBezTo>
                    <a:pt x="18" y="1797"/>
                    <a:pt x="42" y="1812"/>
                    <a:pt x="64" y="1812"/>
                  </a:cubicBezTo>
                  <a:cubicBezTo>
                    <a:pt x="87" y="1812"/>
                    <a:pt x="107" y="1797"/>
                    <a:pt x="107" y="1767"/>
                  </a:cubicBezTo>
                  <a:cubicBezTo>
                    <a:pt x="107" y="1458"/>
                    <a:pt x="143" y="1136"/>
                    <a:pt x="227" y="827"/>
                  </a:cubicBezTo>
                  <a:cubicBezTo>
                    <a:pt x="298" y="565"/>
                    <a:pt x="453" y="303"/>
                    <a:pt x="536" y="41"/>
                  </a:cubicBezTo>
                  <a:cubicBezTo>
                    <a:pt x="545" y="14"/>
                    <a:pt x="527" y="1"/>
                    <a:pt x="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45" name="Google Shape;21045;p29"/>
            <p:cNvSpPr/>
            <p:nvPr/>
          </p:nvSpPr>
          <p:spPr>
            <a:xfrm>
              <a:off x="2601575" y="2653325"/>
              <a:ext cx="164850" cy="132300"/>
            </a:xfrm>
            <a:custGeom>
              <a:avLst/>
              <a:gdLst/>
              <a:ahLst/>
              <a:cxnLst/>
              <a:rect l="l" t="t" r="r" b="b"/>
              <a:pathLst>
                <a:path w="6594" h="5292" extrusionOk="0">
                  <a:moveTo>
                    <a:pt x="58" y="0"/>
                  </a:moveTo>
                  <a:cubicBezTo>
                    <a:pt x="25" y="0"/>
                    <a:pt x="1" y="14"/>
                    <a:pt x="10" y="41"/>
                  </a:cubicBezTo>
                  <a:cubicBezTo>
                    <a:pt x="522" y="1374"/>
                    <a:pt x="1593" y="2577"/>
                    <a:pt x="2724" y="3469"/>
                  </a:cubicBezTo>
                  <a:cubicBezTo>
                    <a:pt x="3760" y="4303"/>
                    <a:pt x="5165" y="5136"/>
                    <a:pt x="6534" y="5291"/>
                  </a:cubicBezTo>
                  <a:cubicBezTo>
                    <a:pt x="6594" y="5291"/>
                    <a:pt x="6594" y="5220"/>
                    <a:pt x="6546" y="5196"/>
                  </a:cubicBezTo>
                  <a:cubicBezTo>
                    <a:pt x="5224" y="4648"/>
                    <a:pt x="3974" y="4231"/>
                    <a:pt x="2843" y="3339"/>
                  </a:cubicBezTo>
                  <a:cubicBezTo>
                    <a:pt x="1653" y="2422"/>
                    <a:pt x="867" y="1267"/>
                    <a:pt x="93" y="5"/>
                  </a:cubicBezTo>
                  <a:cubicBezTo>
                    <a:pt x="81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46" name="Google Shape;21046;p29"/>
            <p:cNvSpPr/>
            <p:nvPr/>
          </p:nvSpPr>
          <p:spPr>
            <a:xfrm>
              <a:off x="2772050" y="2776500"/>
              <a:ext cx="34075" cy="12400"/>
            </a:xfrm>
            <a:custGeom>
              <a:avLst/>
              <a:gdLst/>
              <a:ahLst/>
              <a:cxnLst/>
              <a:rect l="l" t="t" r="r" b="b"/>
              <a:pathLst>
                <a:path w="1363" h="496" extrusionOk="0">
                  <a:moveTo>
                    <a:pt x="512" y="1"/>
                  </a:moveTo>
                  <a:cubicBezTo>
                    <a:pt x="478" y="1"/>
                    <a:pt x="450" y="3"/>
                    <a:pt x="430" y="7"/>
                  </a:cubicBezTo>
                  <a:cubicBezTo>
                    <a:pt x="394" y="7"/>
                    <a:pt x="394" y="43"/>
                    <a:pt x="430" y="43"/>
                  </a:cubicBezTo>
                  <a:cubicBezTo>
                    <a:pt x="549" y="78"/>
                    <a:pt x="668" y="90"/>
                    <a:pt x="787" y="126"/>
                  </a:cubicBezTo>
                  <a:cubicBezTo>
                    <a:pt x="811" y="138"/>
                    <a:pt x="1013" y="197"/>
                    <a:pt x="1037" y="245"/>
                  </a:cubicBezTo>
                  <a:cubicBezTo>
                    <a:pt x="1108" y="340"/>
                    <a:pt x="1025" y="388"/>
                    <a:pt x="930" y="400"/>
                  </a:cubicBezTo>
                  <a:cubicBezTo>
                    <a:pt x="887" y="405"/>
                    <a:pt x="844" y="407"/>
                    <a:pt x="801" y="407"/>
                  </a:cubicBezTo>
                  <a:cubicBezTo>
                    <a:pt x="541" y="407"/>
                    <a:pt x="268" y="328"/>
                    <a:pt x="13" y="328"/>
                  </a:cubicBezTo>
                  <a:cubicBezTo>
                    <a:pt x="1" y="352"/>
                    <a:pt x="1" y="376"/>
                    <a:pt x="13" y="376"/>
                  </a:cubicBezTo>
                  <a:cubicBezTo>
                    <a:pt x="299" y="447"/>
                    <a:pt x="608" y="483"/>
                    <a:pt x="906" y="495"/>
                  </a:cubicBezTo>
                  <a:cubicBezTo>
                    <a:pt x="1013" y="495"/>
                    <a:pt x="1168" y="495"/>
                    <a:pt x="1215" y="388"/>
                  </a:cubicBezTo>
                  <a:cubicBezTo>
                    <a:pt x="1363" y="124"/>
                    <a:pt x="773" y="1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47" name="Google Shape;21047;p29"/>
            <p:cNvSpPr/>
            <p:nvPr/>
          </p:nvSpPr>
          <p:spPr>
            <a:xfrm>
              <a:off x="2611800" y="2664725"/>
              <a:ext cx="163550" cy="112050"/>
            </a:xfrm>
            <a:custGeom>
              <a:avLst/>
              <a:gdLst/>
              <a:ahLst/>
              <a:cxnLst/>
              <a:rect l="l" t="t" r="r" b="b"/>
              <a:pathLst>
                <a:path w="6542" h="4482" extrusionOk="0">
                  <a:moveTo>
                    <a:pt x="79" y="0"/>
                  </a:moveTo>
                  <a:cubicBezTo>
                    <a:pt x="34" y="0"/>
                    <a:pt x="0" y="68"/>
                    <a:pt x="29" y="96"/>
                  </a:cubicBezTo>
                  <a:cubicBezTo>
                    <a:pt x="946" y="1025"/>
                    <a:pt x="2029" y="1811"/>
                    <a:pt x="3113" y="2525"/>
                  </a:cubicBezTo>
                  <a:cubicBezTo>
                    <a:pt x="4184" y="3252"/>
                    <a:pt x="5316" y="3966"/>
                    <a:pt x="6506" y="4478"/>
                  </a:cubicBezTo>
                  <a:cubicBezTo>
                    <a:pt x="6513" y="4480"/>
                    <a:pt x="6519" y="4481"/>
                    <a:pt x="6523" y="4481"/>
                  </a:cubicBezTo>
                  <a:cubicBezTo>
                    <a:pt x="6541" y="4481"/>
                    <a:pt x="6539" y="4466"/>
                    <a:pt x="6530" y="4466"/>
                  </a:cubicBezTo>
                  <a:cubicBezTo>
                    <a:pt x="5411" y="3775"/>
                    <a:pt x="4256" y="3168"/>
                    <a:pt x="3196" y="2406"/>
                  </a:cubicBezTo>
                  <a:cubicBezTo>
                    <a:pt x="2113" y="1668"/>
                    <a:pt x="1148" y="799"/>
                    <a:pt x="113" y="13"/>
                  </a:cubicBezTo>
                  <a:cubicBezTo>
                    <a:pt x="101" y="4"/>
                    <a:pt x="90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48" name="Google Shape;21048;p29"/>
            <p:cNvSpPr/>
            <p:nvPr/>
          </p:nvSpPr>
          <p:spPr>
            <a:xfrm>
              <a:off x="2566675" y="2570900"/>
              <a:ext cx="33975" cy="74025"/>
            </a:xfrm>
            <a:custGeom>
              <a:avLst/>
              <a:gdLst/>
              <a:ahLst/>
              <a:cxnLst/>
              <a:rect l="l" t="t" r="r" b="b"/>
              <a:pathLst>
                <a:path w="1359" h="2961" extrusionOk="0">
                  <a:moveTo>
                    <a:pt x="352" y="1"/>
                  </a:moveTo>
                  <a:cubicBezTo>
                    <a:pt x="339" y="1"/>
                    <a:pt x="327" y="9"/>
                    <a:pt x="322" y="28"/>
                  </a:cubicBezTo>
                  <a:cubicBezTo>
                    <a:pt x="1" y="1016"/>
                    <a:pt x="501" y="2278"/>
                    <a:pt x="1251" y="2945"/>
                  </a:cubicBezTo>
                  <a:cubicBezTo>
                    <a:pt x="1259" y="2956"/>
                    <a:pt x="1270" y="2960"/>
                    <a:pt x="1281" y="2960"/>
                  </a:cubicBezTo>
                  <a:cubicBezTo>
                    <a:pt x="1318" y="2960"/>
                    <a:pt x="1359" y="2910"/>
                    <a:pt x="1322" y="2873"/>
                  </a:cubicBezTo>
                  <a:cubicBezTo>
                    <a:pt x="965" y="2456"/>
                    <a:pt x="667" y="2028"/>
                    <a:pt x="513" y="1492"/>
                  </a:cubicBezTo>
                  <a:cubicBezTo>
                    <a:pt x="370" y="1016"/>
                    <a:pt x="417" y="540"/>
                    <a:pt x="394" y="39"/>
                  </a:cubicBezTo>
                  <a:cubicBezTo>
                    <a:pt x="394" y="18"/>
                    <a:pt x="372" y="1"/>
                    <a:pt x="3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49" name="Google Shape;21049;p29"/>
            <p:cNvSpPr/>
            <p:nvPr/>
          </p:nvSpPr>
          <p:spPr>
            <a:xfrm>
              <a:off x="2573325" y="2536725"/>
              <a:ext cx="18525" cy="32200"/>
            </a:xfrm>
            <a:custGeom>
              <a:avLst/>
              <a:gdLst/>
              <a:ahLst/>
              <a:cxnLst/>
              <a:rect l="l" t="t" r="r" b="b"/>
              <a:pathLst>
                <a:path w="741" h="1288" extrusionOk="0">
                  <a:moveTo>
                    <a:pt x="706" y="1"/>
                  </a:moveTo>
                  <a:cubicBezTo>
                    <a:pt x="700" y="1"/>
                    <a:pt x="693" y="5"/>
                    <a:pt x="687" y="13"/>
                  </a:cubicBezTo>
                  <a:cubicBezTo>
                    <a:pt x="282" y="204"/>
                    <a:pt x="92" y="847"/>
                    <a:pt x="8" y="1252"/>
                  </a:cubicBezTo>
                  <a:cubicBezTo>
                    <a:pt x="1" y="1267"/>
                    <a:pt x="22" y="1287"/>
                    <a:pt x="42" y="1287"/>
                  </a:cubicBezTo>
                  <a:cubicBezTo>
                    <a:pt x="53" y="1287"/>
                    <a:pt x="64" y="1281"/>
                    <a:pt x="68" y="1264"/>
                  </a:cubicBezTo>
                  <a:cubicBezTo>
                    <a:pt x="128" y="1025"/>
                    <a:pt x="223" y="799"/>
                    <a:pt x="342" y="597"/>
                  </a:cubicBezTo>
                  <a:cubicBezTo>
                    <a:pt x="461" y="418"/>
                    <a:pt x="616" y="252"/>
                    <a:pt x="723" y="61"/>
                  </a:cubicBezTo>
                  <a:cubicBezTo>
                    <a:pt x="741" y="34"/>
                    <a:pt x="725" y="1"/>
                    <a:pt x="7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50" name="Google Shape;21050;p29"/>
            <p:cNvSpPr/>
            <p:nvPr/>
          </p:nvSpPr>
          <p:spPr>
            <a:xfrm>
              <a:off x="2591175" y="2536375"/>
              <a:ext cx="103900" cy="107800"/>
            </a:xfrm>
            <a:custGeom>
              <a:avLst/>
              <a:gdLst/>
              <a:ahLst/>
              <a:cxnLst/>
              <a:rect l="l" t="t" r="r" b="b"/>
              <a:pathLst>
                <a:path w="4156" h="4312" extrusionOk="0">
                  <a:moveTo>
                    <a:pt x="34" y="0"/>
                  </a:moveTo>
                  <a:cubicBezTo>
                    <a:pt x="21" y="0"/>
                    <a:pt x="1" y="23"/>
                    <a:pt x="9" y="39"/>
                  </a:cubicBezTo>
                  <a:cubicBezTo>
                    <a:pt x="449" y="932"/>
                    <a:pt x="1080" y="1801"/>
                    <a:pt x="1723" y="2552"/>
                  </a:cubicBezTo>
                  <a:cubicBezTo>
                    <a:pt x="2331" y="3278"/>
                    <a:pt x="3259" y="3623"/>
                    <a:pt x="3962" y="4278"/>
                  </a:cubicBezTo>
                  <a:cubicBezTo>
                    <a:pt x="3982" y="4301"/>
                    <a:pt x="4005" y="4311"/>
                    <a:pt x="4028" y="4311"/>
                  </a:cubicBezTo>
                  <a:cubicBezTo>
                    <a:pt x="4096" y="4311"/>
                    <a:pt x="4156" y="4219"/>
                    <a:pt x="4093" y="4147"/>
                  </a:cubicBezTo>
                  <a:cubicBezTo>
                    <a:pt x="3438" y="3504"/>
                    <a:pt x="2533" y="3183"/>
                    <a:pt x="1914" y="2516"/>
                  </a:cubicBezTo>
                  <a:cubicBezTo>
                    <a:pt x="1211" y="1742"/>
                    <a:pt x="687" y="849"/>
                    <a:pt x="45" y="16"/>
                  </a:cubicBezTo>
                  <a:cubicBezTo>
                    <a:pt x="45" y="5"/>
                    <a:pt x="40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51" name="Google Shape;21051;p29"/>
            <p:cNvSpPr/>
            <p:nvPr/>
          </p:nvSpPr>
          <p:spPr>
            <a:xfrm>
              <a:off x="2690675" y="2639550"/>
              <a:ext cx="216850" cy="103875"/>
            </a:xfrm>
            <a:custGeom>
              <a:avLst/>
              <a:gdLst/>
              <a:ahLst/>
              <a:cxnLst/>
              <a:rect l="l" t="t" r="r" b="b"/>
              <a:pathLst>
                <a:path w="8674" h="4155" extrusionOk="0">
                  <a:moveTo>
                    <a:pt x="60" y="0"/>
                  </a:moveTo>
                  <a:cubicBezTo>
                    <a:pt x="29" y="0"/>
                    <a:pt x="1" y="71"/>
                    <a:pt x="41" y="91"/>
                  </a:cubicBezTo>
                  <a:cubicBezTo>
                    <a:pt x="1363" y="984"/>
                    <a:pt x="2696" y="1925"/>
                    <a:pt x="4244" y="2389"/>
                  </a:cubicBezTo>
                  <a:cubicBezTo>
                    <a:pt x="4673" y="2508"/>
                    <a:pt x="5125" y="2616"/>
                    <a:pt x="5518" y="2818"/>
                  </a:cubicBezTo>
                  <a:cubicBezTo>
                    <a:pt x="5899" y="3008"/>
                    <a:pt x="6197" y="3306"/>
                    <a:pt x="6554" y="3544"/>
                  </a:cubicBezTo>
                  <a:cubicBezTo>
                    <a:pt x="7110" y="3922"/>
                    <a:pt x="7759" y="4155"/>
                    <a:pt x="8434" y="4155"/>
                  </a:cubicBezTo>
                  <a:cubicBezTo>
                    <a:pt x="8482" y="4155"/>
                    <a:pt x="8530" y="4154"/>
                    <a:pt x="8578" y="4151"/>
                  </a:cubicBezTo>
                  <a:cubicBezTo>
                    <a:pt x="8673" y="4151"/>
                    <a:pt x="8673" y="4032"/>
                    <a:pt x="8578" y="4020"/>
                  </a:cubicBezTo>
                  <a:cubicBezTo>
                    <a:pt x="7578" y="3925"/>
                    <a:pt x="6911" y="3580"/>
                    <a:pt x="6125" y="3008"/>
                  </a:cubicBezTo>
                  <a:cubicBezTo>
                    <a:pt x="5554" y="2592"/>
                    <a:pt x="4959" y="2413"/>
                    <a:pt x="4280" y="2223"/>
                  </a:cubicBezTo>
                  <a:cubicBezTo>
                    <a:pt x="2696" y="1758"/>
                    <a:pt x="1470" y="794"/>
                    <a:pt x="77" y="8"/>
                  </a:cubicBezTo>
                  <a:cubicBezTo>
                    <a:pt x="71" y="3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52" name="Google Shape;21052;p29"/>
            <p:cNvSpPr/>
            <p:nvPr/>
          </p:nvSpPr>
          <p:spPr>
            <a:xfrm>
              <a:off x="2739100" y="2691650"/>
              <a:ext cx="41125" cy="15975"/>
            </a:xfrm>
            <a:custGeom>
              <a:avLst/>
              <a:gdLst/>
              <a:ahLst/>
              <a:cxnLst/>
              <a:rect l="l" t="t" r="r" b="b"/>
              <a:pathLst>
                <a:path w="1645" h="639" extrusionOk="0">
                  <a:moveTo>
                    <a:pt x="225" y="0"/>
                  </a:moveTo>
                  <a:cubicBezTo>
                    <a:pt x="110" y="0"/>
                    <a:pt x="1" y="86"/>
                    <a:pt x="93" y="198"/>
                  </a:cubicBezTo>
                  <a:cubicBezTo>
                    <a:pt x="97" y="203"/>
                    <a:pt x="104" y="206"/>
                    <a:pt x="111" y="206"/>
                  </a:cubicBezTo>
                  <a:cubicBezTo>
                    <a:pt x="120" y="206"/>
                    <a:pt x="128" y="200"/>
                    <a:pt x="128" y="186"/>
                  </a:cubicBezTo>
                  <a:cubicBezTo>
                    <a:pt x="131" y="133"/>
                    <a:pt x="174" y="112"/>
                    <a:pt x="238" y="112"/>
                  </a:cubicBezTo>
                  <a:cubicBezTo>
                    <a:pt x="443" y="112"/>
                    <a:pt x="872" y="326"/>
                    <a:pt x="926" y="353"/>
                  </a:cubicBezTo>
                  <a:cubicBezTo>
                    <a:pt x="1152" y="436"/>
                    <a:pt x="1378" y="543"/>
                    <a:pt x="1593" y="627"/>
                  </a:cubicBezTo>
                  <a:cubicBezTo>
                    <a:pt x="1604" y="635"/>
                    <a:pt x="1612" y="638"/>
                    <a:pt x="1619" y="638"/>
                  </a:cubicBezTo>
                  <a:cubicBezTo>
                    <a:pt x="1643" y="638"/>
                    <a:pt x="1644" y="600"/>
                    <a:pt x="1617" y="591"/>
                  </a:cubicBezTo>
                  <a:cubicBezTo>
                    <a:pt x="1390" y="484"/>
                    <a:pt x="1164" y="389"/>
                    <a:pt x="938" y="293"/>
                  </a:cubicBezTo>
                  <a:cubicBezTo>
                    <a:pt x="747" y="198"/>
                    <a:pt x="497" y="32"/>
                    <a:pt x="283" y="8"/>
                  </a:cubicBezTo>
                  <a:cubicBezTo>
                    <a:pt x="264" y="3"/>
                    <a:pt x="245" y="0"/>
                    <a:pt x="2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53" name="Google Shape;21053;p29"/>
            <p:cNvSpPr/>
            <p:nvPr/>
          </p:nvSpPr>
          <p:spPr>
            <a:xfrm>
              <a:off x="2740350" y="2697975"/>
              <a:ext cx="46025" cy="19300"/>
            </a:xfrm>
            <a:custGeom>
              <a:avLst/>
              <a:gdLst/>
              <a:ahLst/>
              <a:cxnLst/>
              <a:rect l="l" t="t" r="r" b="b"/>
              <a:pathLst>
                <a:path w="1841" h="772" extrusionOk="0">
                  <a:moveTo>
                    <a:pt x="20" y="0"/>
                  </a:moveTo>
                  <a:cubicBezTo>
                    <a:pt x="10" y="0"/>
                    <a:pt x="1" y="14"/>
                    <a:pt x="19" y="40"/>
                  </a:cubicBezTo>
                  <a:cubicBezTo>
                    <a:pt x="406" y="483"/>
                    <a:pt x="1051" y="772"/>
                    <a:pt x="1647" y="772"/>
                  </a:cubicBezTo>
                  <a:cubicBezTo>
                    <a:pt x="1692" y="772"/>
                    <a:pt x="1737" y="770"/>
                    <a:pt x="1781" y="767"/>
                  </a:cubicBezTo>
                  <a:cubicBezTo>
                    <a:pt x="1840" y="767"/>
                    <a:pt x="1840" y="671"/>
                    <a:pt x="1781" y="671"/>
                  </a:cubicBezTo>
                  <a:cubicBezTo>
                    <a:pt x="1102" y="612"/>
                    <a:pt x="578" y="421"/>
                    <a:pt x="31" y="5"/>
                  </a:cubicBezTo>
                  <a:cubicBezTo>
                    <a:pt x="28" y="2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54" name="Google Shape;21054;p29"/>
            <p:cNvSpPr/>
            <p:nvPr/>
          </p:nvSpPr>
          <p:spPr>
            <a:xfrm>
              <a:off x="2781000" y="2709400"/>
              <a:ext cx="4775" cy="5950"/>
            </a:xfrm>
            <a:custGeom>
              <a:avLst/>
              <a:gdLst/>
              <a:ahLst/>
              <a:cxnLst/>
              <a:rect l="l" t="t" r="r" b="b"/>
              <a:pathLst>
                <a:path w="191" h="238" extrusionOk="0">
                  <a:moveTo>
                    <a:pt x="24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83" y="72"/>
                    <a:pt x="119" y="131"/>
                    <a:pt x="143" y="214"/>
                  </a:cubicBezTo>
                  <a:cubicBezTo>
                    <a:pt x="148" y="231"/>
                    <a:pt x="159" y="237"/>
                    <a:pt x="168" y="237"/>
                  </a:cubicBezTo>
                  <a:cubicBezTo>
                    <a:pt x="180" y="237"/>
                    <a:pt x="191" y="228"/>
                    <a:pt x="191" y="214"/>
                  </a:cubicBezTo>
                  <a:cubicBezTo>
                    <a:pt x="191" y="119"/>
                    <a:pt x="119" y="2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55" name="Google Shape;21055;p29"/>
            <p:cNvSpPr/>
            <p:nvPr/>
          </p:nvSpPr>
          <p:spPr>
            <a:xfrm>
              <a:off x="2861650" y="2753550"/>
              <a:ext cx="50925" cy="14075"/>
            </a:xfrm>
            <a:custGeom>
              <a:avLst/>
              <a:gdLst/>
              <a:ahLst/>
              <a:cxnLst/>
              <a:rect l="l" t="t" r="r" b="b"/>
              <a:pathLst>
                <a:path w="2037" h="563" extrusionOk="0">
                  <a:moveTo>
                    <a:pt x="547" y="1"/>
                  </a:moveTo>
                  <a:cubicBezTo>
                    <a:pt x="375" y="1"/>
                    <a:pt x="207" y="22"/>
                    <a:pt x="48" y="80"/>
                  </a:cubicBezTo>
                  <a:cubicBezTo>
                    <a:pt x="13" y="92"/>
                    <a:pt x="1" y="139"/>
                    <a:pt x="48" y="151"/>
                  </a:cubicBezTo>
                  <a:cubicBezTo>
                    <a:pt x="298" y="211"/>
                    <a:pt x="560" y="211"/>
                    <a:pt x="822" y="222"/>
                  </a:cubicBezTo>
                  <a:cubicBezTo>
                    <a:pt x="1037" y="258"/>
                    <a:pt x="1727" y="282"/>
                    <a:pt x="1846" y="520"/>
                  </a:cubicBezTo>
                  <a:cubicBezTo>
                    <a:pt x="1865" y="549"/>
                    <a:pt x="1893" y="562"/>
                    <a:pt x="1920" y="562"/>
                  </a:cubicBezTo>
                  <a:cubicBezTo>
                    <a:pt x="1959" y="562"/>
                    <a:pt x="1999" y="534"/>
                    <a:pt x="2013" y="484"/>
                  </a:cubicBezTo>
                  <a:cubicBezTo>
                    <a:pt x="2037" y="211"/>
                    <a:pt x="1620" y="163"/>
                    <a:pt x="1418" y="115"/>
                  </a:cubicBezTo>
                  <a:cubicBezTo>
                    <a:pt x="1140" y="63"/>
                    <a:pt x="839" y="1"/>
                    <a:pt x="5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56" name="Google Shape;21056;p29"/>
            <p:cNvSpPr/>
            <p:nvPr/>
          </p:nvSpPr>
          <p:spPr>
            <a:xfrm>
              <a:off x="2858675" y="2758875"/>
              <a:ext cx="54725" cy="21550"/>
            </a:xfrm>
            <a:custGeom>
              <a:avLst/>
              <a:gdLst/>
              <a:ahLst/>
              <a:cxnLst/>
              <a:rect l="l" t="t" r="r" b="b"/>
              <a:pathLst>
                <a:path w="2189" h="862" extrusionOk="0">
                  <a:moveTo>
                    <a:pt x="249" y="1"/>
                  </a:moveTo>
                  <a:cubicBezTo>
                    <a:pt x="242" y="1"/>
                    <a:pt x="233" y="4"/>
                    <a:pt x="227" y="9"/>
                  </a:cubicBezTo>
                  <a:cubicBezTo>
                    <a:pt x="1" y="474"/>
                    <a:pt x="1072" y="819"/>
                    <a:pt x="1394" y="843"/>
                  </a:cubicBezTo>
                  <a:cubicBezTo>
                    <a:pt x="1460" y="854"/>
                    <a:pt x="1532" y="862"/>
                    <a:pt x="1604" y="862"/>
                  </a:cubicBezTo>
                  <a:cubicBezTo>
                    <a:pt x="1766" y="862"/>
                    <a:pt x="1930" y="823"/>
                    <a:pt x="2037" y="700"/>
                  </a:cubicBezTo>
                  <a:cubicBezTo>
                    <a:pt x="2144" y="581"/>
                    <a:pt x="2156" y="438"/>
                    <a:pt x="2049" y="343"/>
                  </a:cubicBezTo>
                  <a:cubicBezTo>
                    <a:pt x="2045" y="336"/>
                    <a:pt x="2041" y="333"/>
                    <a:pt x="2036" y="333"/>
                  </a:cubicBezTo>
                  <a:cubicBezTo>
                    <a:pt x="2026" y="333"/>
                    <a:pt x="2016" y="350"/>
                    <a:pt x="2025" y="367"/>
                  </a:cubicBezTo>
                  <a:cubicBezTo>
                    <a:pt x="2188" y="653"/>
                    <a:pt x="1912" y="808"/>
                    <a:pt x="1650" y="808"/>
                  </a:cubicBezTo>
                  <a:cubicBezTo>
                    <a:pt x="1607" y="808"/>
                    <a:pt x="1565" y="804"/>
                    <a:pt x="1525" y="795"/>
                  </a:cubicBezTo>
                  <a:cubicBezTo>
                    <a:pt x="1394" y="771"/>
                    <a:pt x="1275" y="736"/>
                    <a:pt x="1144" y="700"/>
                  </a:cubicBezTo>
                  <a:cubicBezTo>
                    <a:pt x="906" y="617"/>
                    <a:pt x="203" y="367"/>
                    <a:pt x="263" y="9"/>
                  </a:cubicBezTo>
                  <a:cubicBezTo>
                    <a:pt x="263" y="4"/>
                    <a:pt x="257" y="1"/>
                    <a:pt x="2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57" name="Google Shape;21057;p29"/>
            <p:cNvSpPr/>
            <p:nvPr/>
          </p:nvSpPr>
          <p:spPr>
            <a:xfrm>
              <a:off x="2896475" y="2790200"/>
              <a:ext cx="23250" cy="13400"/>
            </a:xfrm>
            <a:custGeom>
              <a:avLst/>
              <a:gdLst/>
              <a:ahLst/>
              <a:cxnLst/>
              <a:rect l="l" t="t" r="r" b="b"/>
              <a:pathLst>
                <a:path w="930" h="536" extrusionOk="0">
                  <a:moveTo>
                    <a:pt x="325" y="0"/>
                  </a:moveTo>
                  <a:cubicBezTo>
                    <a:pt x="293" y="0"/>
                    <a:pt x="261" y="6"/>
                    <a:pt x="227" y="19"/>
                  </a:cubicBezTo>
                  <a:cubicBezTo>
                    <a:pt x="96" y="78"/>
                    <a:pt x="1" y="245"/>
                    <a:pt x="108" y="376"/>
                  </a:cubicBezTo>
                  <a:cubicBezTo>
                    <a:pt x="199" y="477"/>
                    <a:pt x="404" y="536"/>
                    <a:pt x="558" y="536"/>
                  </a:cubicBezTo>
                  <a:cubicBezTo>
                    <a:pt x="584" y="536"/>
                    <a:pt x="609" y="534"/>
                    <a:pt x="632" y="531"/>
                  </a:cubicBezTo>
                  <a:cubicBezTo>
                    <a:pt x="751" y="495"/>
                    <a:pt x="929" y="316"/>
                    <a:pt x="798" y="209"/>
                  </a:cubicBezTo>
                  <a:cubicBezTo>
                    <a:pt x="792" y="206"/>
                    <a:pt x="786" y="204"/>
                    <a:pt x="780" y="204"/>
                  </a:cubicBezTo>
                  <a:cubicBezTo>
                    <a:pt x="763" y="204"/>
                    <a:pt x="748" y="215"/>
                    <a:pt x="739" y="233"/>
                  </a:cubicBezTo>
                  <a:cubicBezTo>
                    <a:pt x="679" y="316"/>
                    <a:pt x="679" y="411"/>
                    <a:pt x="537" y="411"/>
                  </a:cubicBezTo>
                  <a:cubicBezTo>
                    <a:pt x="453" y="411"/>
                    <a:pt x="346" y="376"/>
                    <a:pt x="275" y="340"/>
                  </a:cubicBezTo>
                  <a:cubicBezTo>
                    <a:pt x="120" y="257"/>
                    <a:pt x="275" y="126"/>
                    <a:pt x="394" y="126"/>
                  </a:cubicBezTo>
                  <a:cubicBezTo>
                    <a:pt x="501" y="138"/>
                    <a:pt x="596" y="185"/>
                    <a:pt x="691" y="245"/>
                  </a:cubicBezTo>
                  <a:cubicBezTo>
                    <a:pt x="693" y="247"/>
                    <a:pt x="696" y="248"/>
                    <a:pt x="698" y="248"/>
                  </a:cubicBezTo>
                  <a:cubicBezTo>
                    <a:pt x="707" y="248"/>
                    <a:pt x="713" y="228"/>
                    <a:pt x="703" y="209"/>
                  </a:cubicBezTo>
                  <a:cubicBezTo>
                    <a:pt x="595" y="121"/>
                    <a:pt x="471" y="0"/>
                    <a:pt x="3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58" name="Google Shape;21058;p29"/>
            <p:cNvSpPr/>
            <p:nvPr/>
          </p:nvSpPr>
          <p:spPr>
            <a:xfrm>
              <a:off x="2809575" y="2786250"/>
              <a:ext cx="72650" cy="13375"/>
            </a:xfrm>
            <a:custGeom>
              <a:avLst/>
              <a:gdLst/>
              <a:ahLst/>
              <a:cxnLst/>
              <a:rect l="l" t="t" r="r" b="b"/>
              <a:pathLst>
                <a:path w="2906" h="535" extrusionOk="0">
                  <a:moveTo>
                    <a:pt x="2156" y="1"/>
                  </a:moveTo>
                  <a:cubicBezTo>
                    <a:pt x="2056" y="1"/>
                    <a:pt x="1956" y="9"/>
                    <a:pt x="1857" y="22"/>
                  </a:cubicBezTo>
                  <a:cubicBezTo>
                    <a:pt x="1250" y="93"/>
                    <a:pt x="655" y="296"/>
                    <a:pt x="48" y="415"/>
                  </a:cubicBezTo>
                  <a:cubicBezTo>
                    <a:pt x="0" y="438"/>
                    <a:pt x="0" y="498"/>
                    <a:pt x="48" y="510"/>
                  </a:cubicBezTo>
                  <a:cubicBezTo>
                    <a:pt x="130" y="527"/>
                    <a:pt x="212" y="535"/>
                    <a:pt x="294" y="535"/>
                  </a:cubicBezTo>
                  <a:cubicBezTo>
                    <a:pt x="609" y="535"/>
                    <a:pt x="927" y="426"/>
                    <a:pt x="1238" y="331"/>
                  </a:cubicBezTo>
                  <a:cubicBezTo>
                    <a:pt x="1557" y="236"/>
                    <a:pt x="1832" y="188"/>
                    <a:pt x="2111" y="188"/>
                  </a:cubicBezTo>
                  <a:cubicBezTo>
                    <a:pt x="2353" y="188"/>
                    <a:pt x="2599" y="224"/>
                    <a:pt x="2881" y="296"/>
                  </a:cubicBezTo>
                  <a:cubicBezTo>
                    <a:pt x="2881" y="296"/>
                    <a:pt x="2905" y="284"/>
                    <a:pt x="2881" y="284"/>
                  </a:cubicBezTo>
                  <a:cubicBezTo>
                    <a:pt x="2698" y="65"/>
                    <a:pt x="2431" y="1"/>
                    <a:pt x="2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59" name="Google Shape;21059;p29"/>
            <p:cNvSpPr/>
            <p:nvPr/>
          </p:nvSpPr>
          <p:spPr>
            <a:xfrm>
              <a:off x="2805525" y="2793975"/>
              <a:ext cx="77300" cy="15325"/>
            </a:xfrm>
            <a:custGeom>
              <a:avLst/>
              <a:gdLst/>
              <a:ahLst/>
              <a:cxnLst/>
              <a:rect l="l" t="t" r="r" b="b"/>
              <a:pathLst>
                <a:path w="3092" h="613" extrusionOk="0">
                  <a:moveTo>
                    <a:pt x="2928" y="1"/>
                  </a:moveTo>
                  <a:cubicBezTo>
                    <a:pt x="2912" y="1"/>
                    <a:pt x="2901" y="17"/>
                    <a:pt x="2901" y="34"/>
                  </a:cubicBezTo>
                  <a:cubicBezTo>
                    <a:pt x="3032" y="380"/>
                    <a:pt x="1615" y="403"/>
                    <a:pt x="1460" y="427"/>
                  </a:cubicBezTo>
                  <a:cubicBezTo>
                    <a:pt x="1281" y="439"/>
                    <a:pt x="1103" y="439"/>
                    <a:pt x="936" y="451"/>
                  </a:cubicBezTo>
                  <a:cubicBezTo>
                    <a:pt x="865" y="451"/>
                    <a:pt x="805" y="463"/>
                    <a:pt x="722" y="463"/>
                  </a:cubicBezTo>
                  <a:cubicBezTo>
                    <a:pt x="676" y="476"/>
                    <a:pt x="632" y="483"/>
                    <a:pt x="591" y="483"/>
                  </a:cubicBezTo>
                  <a:cubicBezTo>
                    <a:pt x="453" y="483"/>
                    <a:pt x="346" y="405"/>
                    <a:pt x="281" y="249"/>
                  </a:cubicBezTo>
                  <a:cubicBezTo>
                    <a:pt x="305" y="225"/>
                    <a:pt x="305" y="165"/>
                    <a:pt x="269" y="165"/>
                  </a:cubicBezTo>
                  <a:cubicBezTo>
                    <a:pt x="258" y="164"/>
                    <a:pt x="248" y="163"/>
                    <a:pt x="238" y="163"/>
                  </a:cubicBezTo>
                  <a:cubicBezTo>
                    <a:pt x="89" y="163"/>
                    <a:pt x="0" y="317"/>
                    <a:pt x="67" y="451"/>
                  </a:cubicBezTo>
                  <a:cubicBezTo>
                    <a:pt x="135" y="576"/>
                    <a:pt x="301" y="612"/>
                    <a:pt x="486" y="612"/>
                  </a:cubicBezTo>
                  <a:cubicBezTo>
                    <a:pt x="724" y="612"/>
                    <a:pt x="993" y="553"/>
                    <a:pt x="1127" y="546"/>
                  </a:cubicBezTo>
                  <a:cubicBezTo>
                    <a:pt x="1484" y="522"/>
                    <a:pt x="1829" y="499"/>
                    <a:pt x="2186" y="487"/>
                  </a:cubicBezTo>
                  <a:cubicBezTo>
                    <a:pt x="2377" y="463"/>
                    <a:pt x="2793" y="510"/>
                    <a:pt x="2960" y="368"/>
                  </a:cubicBezTo>
                  <a:cubicBezTo>
                    <a:pt x="3091" y="249"/>
                    <a:pt x="3091" y="106"/>
                    <a:pt x="2948" y="10"/>
                  </a:cubicBezTo>
                  <a:cubicBezTo>
                    <a:pt x="2941" y="3"/>
                    <a:pt x="2934" y="1"/>
                    <a:pt x="29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60" name="Google Shape;21060;p29"/>
            <p:cNvSpPr/>
            <p:nvPr/>
          </p:nvSpPr>
          <p:spPr>
            <a:xfrm>
              <a:off x="2932800" y="2704150"/>
              <a:ext cx="88125" cy="39150"/>
            </a:xfrm>
            <a:custGeom>
              <a:avLst/>
              <a:gdLst/>
              <a:ahLst/>
              <a:cxnLst/>
              <a:rect l="l" t="t" r="r" b="b"/>
              <a:pathLst>
                <a:path w="3525" h="1566" extrusionOk="0">
                  <a:moveTo>
                    <a:pt x="2846" y="0"/>
                  </a:moveTo>
                  <a:cubicBezTo>
                    <a:pt x="2619" y="0"/>
                    <a:pt x="2386" y="43"/>
                    <a:pt x="2143" y="91"/>
                  </a:cubicBezTo>
                  <a:cubicBezTo>
                    <a:pt x="1643" y="174"/>
                    <a:pt x="1048" y="210"/>
                    <a:pt x="619" y="472"/>
                  </a:cubicBezTo>
                  <a:cubicBezTo>
                    <a:pt x="0" y="877"/>
                    <a:pt x="322" y="1425"/>
                    <a:pt x="929" y="1556"/>
                  </a:cubicBezTo>
                  <a:cubicBezTo>
                    <a:pt x="936" y="1563"/>
                    <a:pt x="943" y="1566"/>
                    <a:pt x="947" y="1566"/>
                  </a:cubicBezTo>
                  <a:cubicBezTo>
                    <a:pt x="958" y="1566"/>
                    <a:pt x="961" y="1552"/>
                    <a:pt x="953" y="1544"/>
                  </a:cubicBezTo>
                  <a:cubicBezTo>
                    <a:pt x="858" y="1484"/>
                    <a:pt x="774" y="1436"/>
                    <a:pt x="679" y="1377"/>
                  </a:cubicBezTo>
                  <a:cubicBezTo>
                    <a:pt x="369" y="877"/>
                    <a:pt x="488" y="579"/>
                    <a:pt x="1036" y="484"/>
                  </a:cubicBezTo>
                  <a:cubicBezTo>
                    <a:pt x="1250" y="413"/>
                    <a:pt x="1489" y="389"/>
                    <a:pt x="1703" y="341"/>
                  </a:cubicBezTo>
                  <a:cubicBezTo>
                    <a:pt x="2138" y="254"/>
                    <a:pt x="2560" y="174"/>
                    <a:pt x="2993" y="174"/>
                  </a:cubicBezTo>
                  <a:cubicBezTo>
                    <a:pt x="3152" y="174"/>
                    <a:pt x="3313" y="184"/>
                    <a:pt x="3477" y="210"/>
                  </a:cubicBezTo>
                  <a:cubicBezTo>
                    <a:pt x="3513" y="210"/>
                    <a:pt x="3525" y="163"/>
                    <a:pt x="3489" y="151"/>
                  </a:cubicBezTo>
                  <a:cubicBezTo>
                    <a:pt x="3278" y="40"/>
                    <a:pt x="3065" y="0"/>
                    <a:pt x="28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61" name="Google Shape;21061;p29"/>
            <p:cNvSpPr/>
            <p:nvPr/>
          </p:nvSpPr>
          <p:spPr>
            <a:xfrm>
              <a:off x="2950750" y="2710275"/>
              <a:ext cx="72250" cy="34900"/>
            </a:xfrm>
            <a:custGeom>
              <a:avLst/>
              <a:gdLst/>
              <a:ahLst/>
              <a:cxnLst/>
              <a:rect l="l" t="t" r="r" b="b"/>
              <a:pathLst>
                <a:path w="2890" h="1396" extrusionOk="0">
                  <a:moveTo>
                    <a:pt x="2795" y="1"/>
                  </a:moveTo>
                  <a:cubicBezTo>
                    <a:pt x="2771" y="763"/>
                    <a:pt x="1878" y="799"/>
                    <a:pt x="1318" y="941"/>
                  </a:cubicBezTo>
                  <a:cubicBezTo>
                    <a:pt x="890" y="1049"/>
                    <a:pt x="449" y="1156"/>
                    <a:pt x="56" y="1299"/>
                  </a:cubicBezTo>
                  <a:cubicBezTo>
                    <a:pt x="1" y="1321"/>
                    <a:pt x="28" y="1395"/>
                    <a:pt x="80" y="1395"/>
                  </a:cubicBezTo>
                  <a:cubicBezTo>
                    <a:pt x="84" y="1395"/>
                    <a:pt x="88" y="1395"/>
                    <a:pt x="92" y="1394"/>
                  </a:cubicBezTo>
                  <a:cubicBezTo>
                    <a:pt x="866" y="1275"/>
                    <a:pt x="1747" y="1001"/>
                    <a:pt x="2473" y="715"/>
                  </a:cubicBezTo>
                  <a:cubicBezTo>
                    <a:pt x="2818" y="584"/>
                    <a:pt x="2890" y="358"/>
                    <a:pt x="27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62" name="Google Shape;21062;p29"/>
            <p:cNvSpPr/>
            <p:nvPr/>
          </p:nvSpPr>
          <p:spPr>
            <a:xfrm>
              <a:off x="2877725" y="2713150"/>
              <a:ext cx="30400" cy="19725"/>
            </a:xfrm>
            <a:custGeom>
              <a:avLst/>
              <a:gdLst/>
              <a:ahLst/>
              <a:cxnLst/>
              <a:rect l="l" t="t" r="r" b="b"/>
              <a:pathLst>
                <a:path w="1216" h="789" extrusionOk="0">
                  <a:moveTo>
                    <a:pt x="521" y="0"/>
                  </a:moveTo>
                  <a:cubicBezTo>
                    <a:pt x="463" y="0"/>
                    <a:pt x="407" y="9"/>
                    <a:pt x="358" y="29"/>
                  </a:cubicBezTo>
                  <a:cubicBezTo>
                    <a:pt x="155" y="100"/>
                    <a:pt x="1" y="326"/>
                    <a:pt x="84" y="517"/>
                  </a:cubicBezTo>
                  <a:cubicBezTo>
                    <a:pt x="163" y="714"/>
                    <a:pt x="460" y="788"/>
                    <a:pt x="683" y="788"/>
                  </a:cubicBezTo>
                  <a:cubicBezTo>
                    <a:pt x="729" y="788"/>
                    <a:pt x="773" y="785"/>
                    <a:pt x="810" y="779"/>
                  </a:cubicBezTo>
                  <a:cubicBezTo>
                    <a:pt x="977" y="755"/>
                    <a:pt x="1215" y="517"/>
                    <a:pt x="1036" y="362"/>
                  </a:cubicBezTo>
                  <a:cubicBezTo>
                    <a:pt x="1033" y="359"/>
                    <a:pt x="1030" y="357"/>
                    <a:pt x="1027" y="357"/>
                  </a:cubicBezTo>
                  <a:cubicBezTo>
                    <a:pt x="1019" y="357"/>
                    <a:pt x="1013" y="369"/>
                    <a:pt x="1013" y="386"/>
                  </a:cubicBezTo>
                  <a:cubicBezTo>
                    <a:pt x="1039" y="604"/>
                    <a:pt x="892" y="669"/>
                    <a:pt x="732" y="669"/>
                  </a:cubicBezTo>
                  <a:cubicBezTo>
                    <a:pt x="674" y="669"/>
                    <a:pt x="614" y="661"/>
                    <a:pt x="560" y="648"/>
                  </a:cubicBezTo>
                  <a:cubicBezTo>
                    <a:pt x="394" y="624"/>
                    <a:pt x="155" y="541"/>
                    <a:pt x="215" y="338"/>
                  </a:cubicBezTo>
                  <a:cubicBezTo>
                    <a:pt x="264" y="182"/>
                    <a:pt x="416" y="114"/>
                    <a:pt x="574" y="114"/>
                  </a:cubicBezTo>
                  <a:cubicBezTo>
                    <a:pt x="609" y="114"/>
                    <a:pt x="645" y="118"/>
                    <a:pt x="679" y="124"/>
                  </a:cubicBezTo>
                  <a:cubicBezTo>
                    <a:pt x="834" y="172"/>
                    <a:pt x="953" y="291"/>
                    <a:pt x="1096" y="338"/>
                  </a:cubicBezTo>
                  <a:cubicBezTo>
                    <a:pt x="1084" y="326"/>
                    <a:pt x="1096" y="326"/>
                    <a:pt x="1096" y="303"/>
                  </a:cubicBezTo>
                  <a:cubicBezTo>
                    <a:pt x="1011" y="133"/>
                    <a:pt x="746" y="0"/>
                    <a:pt x="5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63" name="Google Shape;21063;p29"/>
            <p:cNvSpPr/>
            <p:nvPr/>
          </p:nvSpPr>
          <p:spPr>
            <a:xfrm>
              <a:off x="2904525" y="2687675"/>
              <a:ext cx="3300" cy="28750"/>
            </a:xfrm>
            <a:custGeom>
              <a:avLst/>
              <a:gdLst/>
              <a:ahLst/>
              <a:cxnLst/>
              <a:rect l="l" t="t" r="r" b="b"/>
              <a:pathLst>
                <a:path w="132" h="1150" extrusionOk="0">
                  <a:moveTo>
                    <a:pt x="36" y="0"/>
                  </a:moveTo>
                  <a:cubicBezTo>
                    <a:pt x="36" y="369"/>
                    <a:pt x="0" y="762"/>
                    <a:pt x="60" y="1131"/>
                  </a:cubicBezTo>
                  <a:cubicBezTo>
                    <a:pt x="60" y="1145"/>
                    <a:pt x="65" y="1150"/>
                    <a:pt x="72" y="1150"/>
                  </a:cubicBezTo>
                  <a:cubicBezTo>
                    <a:pt x="82" y="1150"/>
                    <a:pt x="95" y="1138"/>
                    <a:pt x="95" y="1131"/>
                  </a:cubicBezTo>
                  <a:cubicBezTo>
                    <a:pt x="131" y="762"/>
                    <a:pt x="72" y="369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64" name="Google Shape;21064;p29"/>
            <p:cNvSpPr/>
            <p:nvPr/>
          </p:nvSpPr>
          <p:spPr>
            <a:xfrm>
              <a:off x="2906425" y="2691225"/>
              <a:ext cx="4850" cy="21675"/>
            </a:xfrm>
            <a:custGeom>
              <a:avLst/>
              <a:gdLst/>
              <a:ahLst/>
              <a:cxnLst/>
              <a:rect l="l" t="t" r="r" b="b"/>
              <a:pathLst>
                <a:path w="194" h="867" extrusionOk="0">
                  <a:moveTo>
                    <a:pt x="8" y="1"/>
                  </a:moveTo>
                  <a:lnTo>
                    <a:pt x="8" y="1"/>
                  </a:lnTo>
                  <a:cubicBezTo>
                    <a:pt x="8" y="4"/>
                    <a:pt x="9" y="7"/>
                    <a:pt x="10" y="11"/>
                  </a:cubicBezTo>
                  <a:lnTo>
                    <a:pt x="10" y="11"/>
                  </a:lnTo>
                  <a:cubicBezTo>
                    <a:pt x="11" y="8"/>
                    <a:pt x="12" y="5"/>
                    <a:pt x="8" y="1"/>
                  </a:cubicBezTo>
                  <a:close/>
                  <a:moveTo>
                    <a:pt x="10" y="11"/>
                  </a:moveTo>
                  <a:lnTo>
                    <a:pt x="10" y="11"/>
                  </a:lnTo>
                  <a:cubicBezTo>
                    <a:pt x="7" y="14"/>
                    <a:pt x="0" y="17"/>
                    <a:pt x="8" y="25"/>
                  </a:cubicBezTo>
                  <a:cubicBezTo>
                    <a:pt x="55" y="287"/>
                    <a:pt x="79" y="572"/>
                    <a:pt x="127" y="846"/>
                  </a:cubicBezTo>
                  <a:cubicBezTo>
                    <a:pt x="131" y="860"/>
                    <a:pt x="143" y="867"/>
                    <a:pt x="156" y="867"/>
                  </a:cubicBezTo>
                  <a:cubicBezTo>
                    <a:pt x="174" y="867"/>
                    <a:pt x="193" y="851"/>
                    <a:pt x="186" y="822"/>
                  </a:cubicBezTo>
                  <a:cubicBezTo>
                    <a:pt x="139" y="563"/>
                    <a:pt x="69" y="293"/>
                    <a:pt x="10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65" name="Google Shape;21065;p29"/>
            <p:cNvSpPr/>
            <p:nvPr/>
          </p:nvSpPr>
          <p:spPr>
            <a:xfrm>
              <a:off x="2910475" y="2691150"/>
              <a:ext cx="4775" cy="21575"/>
            </a:xfrm>
            <a:custGeom>
              <a:avLst/>
              <a:gdLst/>
              <a:ahLst/>
              <a:cxnLst/>
              <a:rect l="l" t="t" r="r" b="b"/>
              <a:pathLst>
                <a:path w="191" h="863" extrusionOk="0">
                  <a:moveTo>
                    <a:pt x="75" y="1"/>
                  </a:moveTo>
                  <a:cubicBezTo>
                    <a:pt x="59" y="1"/>
                    <a:pt x="36" y="18"/>
                    <a:pt x="36" y="28"/>
                  </a:cubicBezTo>
                  <a:cubicBezTo>
                    <a:pt x="24" y="278"/>
                    <a:pt x="0" y="599"/>
                    <a:pt x="84" y="849"/>
                  </a:cubicBezTo>
                  <a:cubicBezTo>
                    <a:pt x="84" y="856"/>
                    <a:pt x="100" y="863"/>
                    <a:pt x="113" y="863"/>
                  </a:cubicBezTo>
                  <a:cubicBezTo>
                    <a:pt x="123" y="863"/>
                    <a:pt x="131" y="859"/>
                    <a:pt x="131" y="849"/>
                  </a:cubicBezTo>
                  <a:cubicBezTo>
                    <a:pt x="191" y="587"/>
                    <a:pt x="107" y="266"/>
                    <a:pt x="84" y="4"/>
                  </a:cubicBezTo>
                  <a:cubicBezTo>
                    <a:pt x="81" y="2"/>
                    <a:pt x="78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66" name="Google Shape;21066;p29"/>
            <p:cNvSpPr/>
            <p:nvPr/>
          </p:nvSpPr>
          <p:spPr>
            <a:xfrm>
              <a:off x="2914050" y="2694050"/>
              <a:ext cx="3875" cy="17500"/>
            </a:xfrm>
            <a:custGeom>
              <a:avLst/>
              <a:gdLst/>
              <a:ahLst/>
              <a:cxnLst/>
              <a:rect l="l" t="t" r="r" b="b"/>
              <a:pathLst>
                <a:path w="155" h="700" extrusionOk="0">
                  <a:moveTo>
                    <a:pt x="27" y="1"/>
                  </a:moveTo>
                  <a:cubicBezTo>
                    <a:pt x="21" y="1"/>
                    <a:pt x="12" y="7"/>
                    <a:pt x="12" y="19"/>
                  </a:cubicBezTo>
                  <a:cubicBezTo>
                    <a:pt x="36" y="138"/>
                    <a:pt x="48" y="269"/>
                    <a:pt x="36" y="388"/>
                  </a:cubicBezTo>
                  <a:cubicBezTo>
                    <a:pt x="36" y="495"/>
                    <a:pt x="0" y="578"/>
                    <a:pt x="12" y="686"/>
                  </a:cubicBezTo>
                  <a:cubicBezTo>
                    <a:pt x="12" y="696"/>
                    <a:pt x="21" y="699"/>
                    <a:pt x="30" y="699"/>
                  </a:cubicBezTo>
                  <a:cubicBezTo>
                    <a:pt x="44" y="699"/>
                    <a:pt x="60" y="692"/>
                    <a:pt x="60" y="686"/>
                  </a:cubicBezTo>
                  <a:cubicBezTo>
                    <a:pt x="155" y="495"/>
                    <a:pt x="95" y="209"/>
                    <a:pt x="24" y="19"/>
                  </a:cubicBezTo>
                  <a:cubicBezTo>
                    <a:pt x="36" y="7"/>
                    <a:pt x="33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67" name="Google Shape;21067;p29"/>
            <p:cNvSpPr/>
            <p:nvPr/>
          </p:nvSpPr>
          <p:spPr>
            <a:xfrm>
              <a:off x="2903450" y="2687000"/>
              <a:ext cx="9125" cy="26300"/>
            </a:xfrm>
            <a:custGeom>
              <a:avLst/>
              <a:gdLst/>
              <a:ahLst/>
              <a:cxnLst/>
              <a:rect l="l" t="t" r="r" b="b"/>
              <a:pathLst>
                <a:path w="365" h="1052" extrusionOk="0">
                  <a:moveTo>
                    <a:pt x="40" y="0"/>
                  </a:moveTo>
                  <a:cubicBezTo>
                    <a:pt x="19" y="0"/>
                    <a:pt x="0" y="17"/>
                    <a:pt x="7" y="39"/>
                  </a:cubicBezTo>
                  <a:cubicBezTo>
                    <a:pt x="67" y="206"/>
                    <a:pt x="115" y="372"/>
                    <a:pt x="115" y="551"/>
                  </a:cubicBezTo>
                  <a:cubicBezTo>
                    <a:pt x="115" y="718"/>
                    <a:pt x="67" y="860"/>
                    <a:pt x="79" y="1015"/>
                  </a:cubicBezTo>
                  <a:cubicBezTo>
                    <a:pt x="79" y="1038"/>
                    <a:pt x="104" y="1051"/>
                    <a:pt x="131" y="1051"/>
                  </a:cubicBezTo>
                  <a:cubicBezTo>
                    <a:pt x="146" y="1051"/>
                    <a:pt x="162" y="1047"/>
                    <a:pt x="174" y="1039"/>
                  </a:cubicBezTo>
                  <a:cubicBezTo>
                    <a:pt x="365" y="753"/>
                    <a:pt x="234" y="301"/>
                    <a:pt x="79" y="27"/>
                  </a:cubicBezTo>
                  <a:cubicBezTo>
                    <a:pt x="69" y="8"/>
                    <a:pt x="54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68" name="Google Shape;21068;p29"/>
            <p:cNvSpPr/>
            <p:nvPr/>
          </p:nvSpPr>
          <p:spPr>
            <a:xfrm>
              <a:off x="2906600" y="2686775"/>
              <a:ext cx="5675" cy="21900"/>
            </a:xfrm>
            <a:custGeom>
              <a:avLst/>
              <a:gdLst/>
              <a:ahLst/>
              <a:cxnLst/>
              <a:rect l="l" t="t" r="r" b="b"/>
              <a:pathLst>
                <a:path w="227" h="876" extrusionOk="0">
                  <a:moveTo>
                    <a:pt x="127" y="0"/>
                  </a:moveTo>
                  <a:cubicBezTo>
                    <a:pt x="111" y="0"/>
                    <a:pt x="96" y="12"/>
                    <a:pt x="96" y="36"/>
                  </a:cubicBezTo>
                  <a:cubicBezTo>
                    <a:pt x="60" y="286"/>
                    <a:pt x="1" y="608"/>
                    <a:pt x="72" y="858"/>
                  </a:cubicBezTo>
                  <a:cubicBezTo>
                    <a:pt x="72" y="869"/>
                    <a:pt x="84" y="875"/>
                    <a:pt x="97" y="875"/>
                  </a:cubicBezTo>
                  <a:cubicBezTo>
                    <a:pt x="111" y="875"/>
                    <a:pt x="126" y="869"/>
                    <a:pt x="132" y="858"/>
                  </a:cubicBezTo>
                  <a:cubicBezTo>
                    <a:pt x="227" y="608"/>
                    <a:pt x="191" y="286"/>
                    <a:pt x="167" y="36"/>
                  </a:cubicBezTo>
                  <a:cubicBezTo>
                    <a:pt x="161" y="12"/>
                    <a:pt x="143" y="0"/>
                    <a:pt x="1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69" name="Google Shape;21069;p29"/>
            <p:cNvSpPr/>
            <p:nvPr/>
          </p:nvSpPr>
          <p:spPr>
            <a:xfrm>
              <a:off x="2930125" y="2737650"/>
              <a:ext cx="9250" cy="3925"/>
            </a:xfrm>
            <a:custGeom>
              <a:avLst/>
              <a:gdLst/>
              <a:ahLst/>
              <a:cxnLst/>
              <a:rect l="l" t="t" r="r" b="b"/>
              <a:pathLst>
                <a:path w="370" h="157" extrusionOk="0">
                  <a:moveTo>
                    <a:pt x="270" y="0"/>
                  </a:moveTo>
                  <a:cubicBezTo>
                    <a:pt x="193" y="0"/>
                    <a:pt x="101" y="68"/>
                    <a:pt x="24" y="96"/>
                  </a:cubicBezTo>
                  <a:cubicBezTo>
                    <a:pt x="0" y="120"/>
                    <a:pt x="24" y="156"/>
                    <a:pt x="60" y="156"/>
                  </a:cubicBezTo>
                  <a:cubicBezTo>
                    <a:pt x="167" y="144"/>
                    <a:pt x="298" y="156"/>
                    <a:pt x="357" y="73"/>
                  </a:cubicBezTo>
                  <a:cubicBezTo>
                    <a:pt x="369" y="37"/>
                    <a:pt x="357" y="25"/>
                    <a:pt x="322" y="13"/>
                  </a:cubicBezTo>
                  <a:cubicBezTo>
                    <a:pt x="306" y="4"/>
                    <a:pt x="288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70" name="Google Shape;21070;p29"/>
            <p:cNvSpPr/>
            <p:nvPr/>
          </p:nvSpPr>
          <p:spPr>
            <a:xfrm>
              <a:off x="2933400" y="2659625"/>
              <a:ext cx="94575" cy="40850"/>
            </a:xfrm>
            <a:custGeom>
              <a:avLst/>
              <a:gdLst/>
              <a:ahLst/>
              <a:cxnLst/>
              <a:rect l="l" t="t" r="r" b="b"/>
              <a:pathLst>
                <a:path w="3783" h="1634" extrusionOk="0">
                  <a:moveTo>
                    <a:pt x="3746" y="1"/>
                  </a:moveTo>
                  <a:cubicBezTo>
                    <a:pt x="3744" y="1"/>
                    <a:pt x="3741" y="2"/>
                    <a:pt x="3739" y="3"/>
                  </a:cubicBezTo>
                  <a:cubicBezTo>
                    <a:pt x="2453" y="467"/>
                    <a:pt x="1322" y="1193"/>
                    <a:pt x="36" y="1610"/>
                  </a:cubicBezTo>
                  <a:cubicBezTo>
                    <a:pt x="0" y="1610"/>
                    <a:pt x="12" y="1634"/>
                    <a:pt x="36" y="1634"/>
                  </a:cubicBezTo>
                  <a:cubicBezTo>
                    <a:pt x="1298" y="1479"/>
                    <a:pt x="2715" y="741"/>
                    <a:pt x="3751" y="50"/>
                  </a:cubicBezTo>
                  <a:cubicBezTo>
                    <a:pt x="3782" y="40"/>
                    <a:pt x="3767" y="1"/>
                    <a:pt x="37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71" name="Google Shape;21071;p29"/>
            <p:cNvSpPr/>
            <p:nvPr/>
          </p:nvSpPr>
          <p:spPr>
            <a:xfrm>
              <a:off x="3035000" y="2553300"/>
              <a:ext cx="128725" cy="102100"/>
            </a:xfrm>
            <a:custGeom>
              <a:avLst/>
              <a:gdLst/>
              <a:ahLst/>
              <a:cxnLst/>
              <a:rect l="l" t="t" r="r" b="b"/>
              <a:pathLst>
                <a:path w="5149" h="4084" extrusionOk="0">
                  <a:moveTo>
                    <a:pt x="5113" y="1"/>
                  </a:moveTo>
                  <a:cubicBezTo>
                    <a:pt x="5106" y="1"/>
                    <a:pt x="5098" y="2"/>
                    <a:pt x="5092" y="5"/>
                  </a:cubicBezTo>
                  <a:cubicBezTo>
                    <a:pt x="4794" y="291"/>
                    <a:pt x="4568" y="613"/>
                    <a:pt x="4306" y="946"/>
                  </a:cubicBezTo>
                  <a:cubicBezTo>
                    <a:pt x="3901" y="1434"/>
                    <a:pt x="3413" y="1791"/>
                    <a:pt x="2913" y="2172"/>
                  </a:cubicBezTo>
                  <a:cubicBezTo>
                    <a:pt x="1996" y="2887"/>
                    <a:pt x="1092" y="3530"/>
                    <a:pt x="20" y="4042"/>
                  </a:cubicBezTo>
                  <a:cubicBezTo>
                    <a:pt x="1" y="4051"/>
                    <a:pt x="12" y="4084"/>
                    <a:pt x="30" y="4084"/>
                  </a:cubicBezTo>
                  <a:cubicBezTo>
                    <a:pt x="34" y="4084"/>
                    <a:pt x="39" y="4082"/>
                    <a:pt x="44" y="4077"/>
                  </a:cubicBezTo>
                  <a:cubicBezTo>
                    <a:pt x="2080" y="3339"/>
                    <a:pt x="3854" y="1720"/>
                    <a:pt x="5140" y="29"/>
                  </a:cubicBezTo>
                  <a:cubicBezTo>
                    <a:pt x="5148" y="12"/>
                    <a:pt x="5132" y="1"/>
                    <a:pt x="51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72" name="Google Shape;21072;p29"/>
            <p:cNvSpPr/>
            <p:nvPr/>
          </p:nvSpPr>
          <p:spPr>
            <a:xfrm>
              <a:off x="3030200" y="2463800"/>
              <a:ext cx="169150" cy="169625"/>
            </a:xfrm>
            <a:custGeom>
              <a:avLst/>
              <a:gdLst/>
              <a:ahLst/>
              <a:cxnLst/>
              <a:rect l="l" t="t" r="r" b="b"/>
              <a:pathLst>
                <a:path w="6766" h="6785" extrusionOk="0">
                  <a:moveTo>
                    <a:pt x="6438" y="1"/>
                  </a:moveTo>
                  <a:cubicBezTo>
                    <a:pt x="6264" y="1"/>
                    <a:pt x="6140" y="121"/>
                    <a:pt x="6010" y="323"/>
                  </a:cubicBezTo>
                  <a:cubicBezTo>
                    <a:pt x="5475" y="1109"/>
                    <a:pt x="4974" y="1907"/>
                    <a:pt x="4355" y="2633"/>
                  </a:cubicBezTo>
                  <a:cubicBezTo>
                    <a:pt x="3081" y="4133"/>
                    <a:pt x="1438" y="5300"/>
                    <a:pt x="45" y="6681"/>
                  </a:cubicBezTo>
                  <a:cubicBezTo>
                    <a:pt x="0" y="6726"/>
                    <a:pt x="37" y="6785"/>
                    <a:pt x="83" y="6785"/>
                  </a:cubicBezTo>
                  <a:cubicBezTo>
                    <a:pt x="98" y="6785"/>
                    <a:pt x="114" y="6779"/>
                    <a:pt x="129" y="6764"/>
                  </a:cubicBezTo>
                  <a:cubicBezTo>
                    <a:pt x="1367" y="5788"/>
                    <a:pt x="2569" y="4681"/>
                    <a:pt x="3677" y="3573"/>
                  </a:cubicBezTo>
                  <a:cubicBezTo>
                    <a:pt x="4153" y="3097"/>
                    <a:pt x="4582" y="2573"/>
                    <a:pt x="4986" y="2037"/>
                  </a:cubicBezTo>
                  <a:cubicBezTo>
                    <a:pt x="5270" y="1652"/>
                    <a:pt x="5996" y="133"/>
                    <a:pt x="6610" y="133"/>
                  </a:cubicBezTo>
                  <a:cubicBezTo>
                    <a:pt x="6640" y="133"/>
                    <a:pt x="6671" y="136"/>
                    <a:pt x="6701" y="144"/>
                  </a:cubicBezTo>
                  <a:cubicBezTo>
                    <a:pt x="6706" y="146"/>
                    <a:pt x="6710" y="147"/>
                    <a:pt x="6715" y="147"/>
                  </a:cubicBezTo>
                  <a:cubicBezTo>
                    <a:pt x="6745" y="147"/>
                    <a:pt x="6766" y="116"/>
                    <a:pt x="6725" y="85"/>
                  </a:cubicBezTo>
                  <a:cubicBezTo>
                    <a:pt x="6614" y="28"/>
                    <a:pt x="6520" y="1"/>
                    <a:pt x="64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73" name="Google Shape;21073;p29"/>
            <p:cNvSpPr/>
            <p:nvPr/>
          </p:nvSpPr>
          <p:spPr>
            <a:xfrm>
              <a:off x="3030425" y="2511975"/>
              <a:ext cx="127175" cy="129875"/>
            </a:xfrm>
            <a:custGeom>
              <a:avLst/>
              <a:gdLst/>
              <a:ahLst/>
              <a:cxnLst/>
              <a:rect l="l" t="t" r="r" b="b"/>
              <a:pathLst>
                <a:path w="5087" h="5195" extrusionOk="0">
                  <a:moveTo>
                    <a:pt x="5025" y="1"/>
                  </a:moveTo>
                  <a:cubicBezTo>
                    <a:pt x="5012" y="1"/>
                    <a:pt x="4999" y="5"/>
                    <a:pt x="4989" y="15"/>
                  </a:cubicBezTo>
                  <a:cubicBezTo>
                    <a:pt x="4323" y="956"/>
                    <a:pt x="3680" y="1920"/>
                    <a:pt x="3001" y="2837"/>
                  </a:cubicBezTo>
                  <a:cubicBezTo>
                    <a:pt x="2803" y="3077"/>
                    <a:pt x="1065" y="5129"/>
                    <a:pt x="306" y="5129"/>
                  </a:cubicBezTo>
                  <a:cubicBezTo>
                    <a:pt x="198" y="5129"/>
                    <a:pt x="109" y="5087"/>
                    <a:pt x="48" y="4992"/>
                  </a:cubicBezTo>
                  <a:cubicBezTo>
                    <a:pt x="44" y="4979"/>
                    <a:pt x="36" y="4974"/>
                    <a:pt x="28" y="4974"/>
                  </a:cubicBezTo>
                  <a:cubicBezTo>
                    <a:pt x="15" y="4974"/>
                    <a:pt x="1" y="4989"/>
                    <a:pt x="1" y="5004"/>
                  </a:cubicBezTo>
                  <a:cubicBezTo>
                    <a:pt x="53" y="5138"/>
                    <a:pt x="154" y="5194"/>
                    <a:pt x="284" y="5194"/>
                  </a:cubicBezTo>
                  <a:cubicBezTo>
                    <a:pt x="858" y="5194"/>
                    <a:pt x="2009" y="4115"/>
                    <a:pt x="2203" y="3920"/>
                  </a:cubicBezTo>
                  <a:cubicBezTo>
                    <a:pt x="3322" y="2777"/>
                    <a:pt x="4168" y="1361"/>
                    <a:pt x="5061" y="63"/>
                  </a:cubicBezTo>
                  <a:cubicBezTo>
                    <a:pt x="5086" y="29"/>
                    <a:pt x="5057" y="1"/>
                    <a:pt x="50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74" name="Google Shape;21074;p29"/>
            <p:cNvSpPr/>
            <p:nvPr/>
          </p:nvSpPr>
          <p:spPr>
            <a:xfrm>
              <a:off x="3153450" y="2488400"/>
              <a:ext cx="19375" cy="27025"/>
            </a:xfrm>
            <a:custGeom>
              <a:avLst/>
              <a:gdLst/>
              <a:ahLst/>
              <a:cxnLst/>
              <a:rect l="l" t="t" r="r" b="b"/>
              <a:pathLst>
                <a:path w="775" h="1081" extrusionOk="0">
                  <a:moveTo>
                    <a:pt x="757" y="0"/>
                  </a:moveTo>
                  <a:cubicBezTo>
                    <a:pt x="751" y="0"/>
                    <a:pt x="743" y="2"/>
                    <a:pt x="735" y="6"/>
                  </a:cubicBezTo>
                  <a:cubicBezTo>
                    <a:pt x="485" y="327"/>
                    <a:pt x="164" y="684"/>
                    <a:pt x="9" y="1053"/>
                  </a:cubicBezTo>
                  <a:cubicBezTo>
                    <a:pt x="1" y="1062"/>
                    <a:pt x="9" y="1081"/>
                    <a:pt x="23" y="1081"/>
                  </a:cubicBezTo>
                  <a:cubicBezTo>
                    <a:pt x="29" y="1081"/>
                    <a:pt x="37" y="1077"/>
                    <a:pt x="44" y="1065"/>
                  </a:cubicBezTo>
                  <a:cubicBezTo>
                    <a:pt x="175" y="923"/>
                    <a:pt x="259" y="744"/>
                    <a:pt x="366" y="565"/>
                  </a:cubicBezTo>
                  <a:cubicBezTo>
                    <a:pt x="485" y="363"/>
                    <a:pt x="616" y="184"/>
                    <a:pt x="759" y="6"/>
                  </a:cubicBezTo>
                  <a:cubicBezTo>
                    <a:pt x="775" y="6"/>
                    <a:pt x="769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75" name="Google Shape;21075;p29"/>
            <p:cNvSpPr/>
            <p:nvPr/>
          </p:nvSpPr>
          <p:spPr>
            <a:xfrm>
              <a:off x="3148975" y="2491075"/>
              <a:ext cx="22575" cy="33450"/>
            </a:xfrm>
            <a:custGeom>
              <a:avLst/>
              <a:gdLst/>
              <a:ahLst/>
              <a:cxnLst/>
              <a:rect l="l" t="t" r="r" b="b"/>
              <a:pathLst>
                <a:path w="903" h="1338" extrusionOk="0">
                  <a:moveTo>
                    <a:pt x="888" y="1"/>
                  </a:moveTo>
                  <a:cubicBezTo>
                    <a:pt x="885" y="1"/>
                    <a:pt x="882" y="2"/>
                    <a:pt x="878" y="6"/>
                  </a:cubicBezTo>
                  <a:cubicBezTo>
                    <a:pt x="581" y="423"/>
                    <a:pt x="235" y="851"/>
                    <a:pt x="9" y="1316"/>
                  </a:cubicBezTo>
                  <a:cubicBezTo>
                    <a:pt x="1" y="1324"/>
                    <a:pt x="10" y="1338"/>
                    <a:pt x="24" y="1338"/>
                  </a:cubicBezTo>
                  <a:cubicBezTo>
                    <a:pt x="30" y="1338"/>
                    <a:pt x="37" y="1335"/>
                    <a:pt x="45" y="1327"/>
                  </a:cubicBezTo>
                  <a:cubicBezTo>
                    <a:pt x="378" y="946"/>
                    <a:pt x="652" y="458"/>
                    <a:pt x="902" y="18"/>
                  </a:cubicBezTo>
                  <a:cubicBezTo>
                    <a:pt x="902" y="9"/>
                    <a:pt x="896" y="1"/>
                    <a:pt x="8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76" name="Google Shape;21076;p29"/>
            <p:cNvSpPr/>
            <p:nvPr/>
          </p:nvSpPr>
          <p:spPr>
            <a:xfrm>
              <a:off x="3166450" y="2468100"/>
              <a:ext cx="26825" cy="31125"/>
            </a:xfrm>
            <a:custGeom>
              <a:avLst/>
              <a:gdLst/>
              <a:ahLst/>
              <a:cxnLst/>
              <a:rect l="l" t="t" r="r" b="b"/>
              <a:pathLst>
                <a:path w="1073" h="1245" extrusionOk="0">
                  <a:moveTo>
                    <a:pt x="1037" y="0"/>
                  </a:moveTo>
                  <a:cubicBezTo>
                    <a:pt x="1032" y="0"/>
                    <a:pt x="1027" y="2"/>
                    <a:pt x="1025" y="8"/>
                  </a:cubicBezTo>
                  <a:cubicBezTo>
                    <a:pt x="560" y="258"/>
                    <a:pt x="132" y="734"/>
                    <a:pt x="1" y="1223"/>
                  </a:cubicBezTo>
                  <a:cubicBezTo>
                    <a:pt x="1" y="1231"/>
                    <a:pt x="6" y="1245"/>
                    <a:pt x="14" y="1245"/>
                  </a:cubicBezTo>
                  <a:cubicBezTo>
                    <a:pt x="17" y="1245"/>
                    <a:pt x="21" y="1242"/>
                    <a:pt x="25" y="1234"/>
                  </a:cubicBezTo>
                  <a:cubicBezTo>
                    <a:pt x="179" y="996"/>
                    <a:pt x="310" y="758"/>
                    <a:pt x="501" y="556"/>
                  </a:cubicBezTo>
                  <a:cubicBezTo>
                    <a:pt x="667" y="365"/>
                    <a:pt x="858" y="199"/>
                    <a:pt x="1072" y="32"/>
                  </a:cubicBezTo>
                  <a:cubicBezTo>
                    <a:pt x="1072" y="23"/>
                    <a:pt x="1052" y="0"/>
                    <a:pt x="10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77" name="Google Shape;21077;p29"/>
            <p:cNvSpPr/>
            <p:nvPr/>
          </p:nvSpPr>
          <p:spPr>
            <a:xfrm>
              <a:off x="3052625" y="2466800"/>
              <a:ext cx="164750" cy="236175"/>
            </a:xfrm>
            <a:custGeom>
              <a:avLst/>
              <a:gdLst/>
              <a:ahLst/>
              <a:cxnLst/>
              <a:rect l="l" t="t" r="r" b="b"/>
              <a:pathLst>
                <a:path w="6590" h="9447" extrusionOk="0">
                  <a:moveTo>
                    <a:pt x="5828" y="1"/>
                  </a:moveTo>
                  <a:cubicBezTo>
                    <a:pt x="5828" y="1"/>
                    <a:pt x="5816" y="12"/>
                    <a:pt x="5828" y="24"/>
                  </a:cubicBezTo>
                  <a:cubicBezTo>
                    <a:pt x="6590" y="667"/>
                    <a:pt x="5959" y="2120"/>
                    <a:pt x="5768" y="2930"/>
                  </a:cubicBezTo>
                  <a:cubicBezTo>
                    <a:pt x="5518" y="4013"/>
                    <a:pt x="5006" y="4823"/>
                    <a:pt x="4256" y="5632"/>
                  </a:cubicBezTo>
                  <a:cubicBezTo>
                    <a:pt x="3018" y="6978"/>
                    <a:pt x="1791" y="8633"/>
                    <a:pt x="53" y="9359"/>
                  </a:cubicBezTo>
                  <a:cubicBezTo>
                    <a:pt x="0" y="9369"/>
                    <a:pt x="32" y="9446"/>
                    <a:pt x="73" y="9446"/>
                  </a:cubicBezTo>
                  <a:cubicBezTo>
                    <a:pt x="78" y="9446"/>
                    <a:pt x="84" y="9445"/>
                    <a:pt x="89" y="9442"/>
                  </a:cubicBezTo>
                  <a:cubicBezTo>
                    <a:pt x="1113" y="9145"/>
                    <a:pt x="1887" y="8406"/>
                    <a:pt x="2601" y="7644"/>
                  </a:cubicBezTo>
                  <a:cubicBezTo>
                    <a:pt x="3423" y="6763"/>
                    <a:pt x="4327" y="5918"/>
                    <a:pt x="5042" y="4965"/>
                  </a:cubicBezTo>
                  <a:cubicBezTo>
                    <a:pt x="5756" y="4013"/>
                    <a:pt x="5935" y="2870"/>
                    <a:pt x="6173" y="1739"/>
                  </a:cubicBezTo>
                  <a:cubicBezTo>
                    <a:pt x="6292" y="1155"/>
                    <a:pt x="6483" y="334"/>
                    <a:pt x="58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78" name="Google Shape;21078;p29"/>
            <p:cNvSpPr/>
            <p:nvPr/>
          </p:nvSpPr>
          <p:spPr>
            <a:xfrm>
              <a:off x="3093825" y="26769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79" name="Google Shape;21079;p29"/>
            <p:cNvSpPr/>
            <p:nvPr/>
          </p:nvSpPr>
          <p:spPr>
            <a:xfrm>
              <a:off x="3093825" y="2563650"/>
              <a:ext cx="127475" cy="113925"/>
            </a:xfrm>
            <a:custGeom>
              <a:avLst/>
              <a:gdLst/>
              <a:ahLst/>
              <a:cxnLst/>
              <a:rect l="l" t="t" r="r" b="b"/>
              <a:pathLst>
                <a:path w="5099" h="4557" extrusionOk="0">
                  <a:moveTo>
                    <a:pt x="5028" y="0"/>
                  </a:moveTo>
                  <a:cubicBezTo>
                    <a:pt x="5014" y="0"/>
                    <a:pt x="4999" y="6"/>
                    <a:pt x="4989" y="20"/>
                  </a:cubicBezTo>
                  <a:cubicBezTo>
                    <a:pt x="4251" y="1020"/>
                    <a:pt x="3703" y="2020"/>
                    <a:pt x="2608" y="2687"/>
                  </a:cubicBezTo>
                  <a:cubicBezTo>
                    <a:pt x="2251" y="2889"/>
                    <a:pt x="1894" y="3092"/>
                    <a:pt x="1560" y="3342"/>
                  </a:cubicBezTo>
                  <a:cubicBezTo>
                    <a:pt x="1072" y="3699"/>
                    <a:pt x="584" y="4366"/>
                    <a:pt x="1" y="4556"/>
                  </a:cubicBezTo>
                  <a:cubicBezTo>
                    <a:pt x="489" y="4485"/>
                    <a:pt x="739" y="4116"/>
                    <a:pt x="1096" y="3806"/>
                  </a:cubicBezTo>
                  <a:cubicBezTo>
                    <a:pt x="1656" y="3342"/>
                    <a:pt x="2251" y="3032"/>
                    <a:pt x="2846" y="2651"/>
                  </a:cubicBezTo>
                  <a:cubicBezTo>
                    <a:pt x="3799" y="2044"/>
                    <a:pt x="4549" y="1068"/>
                    <a:pt x="5073" y="79"/>
                  </a:cubicBezTo>
                  <a:cubicBezTo>
                    <a:pt x="5098" y="37"/>
                    <a:pt x="5063" y="0"/>
                    <a:pt x="50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80" name="Google Shape;21080;p29"/>
            <p:cNvSpPr/>
            <p:nvPr/>
          </p:nvSpPr>
          <p:spPr>
            <a:xfrm>
              <a:off x="3193900" y="2565300"/>
              <a:ext cx="41725" cy="122275"/>
            </a:xfrm>
            <a:custGeom>
              <a:avLst/>
              <a:gdLst/>
              <a:ahLst/>
              <a:cxnLst/>
              <a:rect l="l" t="t" r="r" b="b"/>
              <a:pathLst>
                <a:path w="1669" h="4891" extrusionOk="0">
                  <a:moveTo>
                    <a:pt x="1127" y="1"/>
                  </a:moveTo>
                  <a:cubicBezTo>
                    <a:pt x="1120" y="1"/>
                    <a:pt x="1113" y="1"/>
                    <a:pt x="1105" y="2"/>
                  </a:cubicBezTo>
                  <a:cubicBezTo>
                    <a:pt x="1070" y="13"/>
                    <a:pt x="1070" y="25"/>
                    <a:pt x="1082" y="25"/>
                  </a:cubicBezTo>
                  <a:cubicBezTo>
                    <a:pt x="1498" y="73"/>
                    <a:pt x="1189" y="2109"/>
                    <a:pt x="1165" y="2347"/>
                  </a:cubicBezTo>
                  <a:cubicBezTo>
                    <a:pt x="1010" y="3335"/>
                    <a:pt x="665" y="4073"/>
                    <a:pt x="10" y="4835"/>
                  </a:cubicBezTo>
                  <a:cubicBezTo>
                    <a:pt x="1" y="4863"/>
                    <a:pt x="6" y="4891"/>
                    <a:pt x="31" y="4891"/>
                  </a:cubicBezTo>
                  <a:cubicBezTo>
                    <a:pt x="38" y="4891"/>
                    <a:pt x="47" y="4888"/>
                    <a:pt x="58" y="4883"/>
                  </a:cubicBezTo>
                  <a:cubicBezTo>
                    <a:pt x="986" y="4276"/>
                    <a:pt x="1236" y="3097"/>
                    <a:pt x="1320" y="2073"/>
                  </a:cubicBezTo>
                  <a:cubicBezTo>
                    <a:pt x="1355" y="1791"/>
                    <a:pt x="1669" y="1"/>
                    <a:pt x="11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81" name="Google Shape;21081;p29"/>
            <p:cNvSpPr/>
            <p:nvPr/>
          </p:nvSpPr>
          <p:spPr>
            <a:xfrm>
              <a:off x="2985175" y="2681700"/>
              <a:ext cx="214350" cy="91175"/>
            </a:xfrm>
            <a:custGeom>
              <a:avLst/>
              <a:gdLst/>
              <a:ahLst/>
              <a:cxnLst/>
              <a:rect l="l" t="t" r="r" b="b"/>
              <a:pathLst>
                <a:path w="8574" h="3647" extrusionOk="0">
                  <a:moveTo>
                    <a:pt x="8543" y="1"/>
                  </a:moveTo>
                  <a:cubicBezTo>
                    <a:pt x="8536" y="1"/>
                    <a:pt x="8530" y="5"/>
                    <a:pt x="8526" y="13"/>
                  </a:cubicBezTo>
                  <a:cubicBezTo>
                    <a:pt x="8038" y="787"/>
                    <a:pt x="7085" y="834"/>
                    <a:pt x="6275" y="1084"/>
                  </a:cubicBezTo>
                  <a:cubicBezTo>
                    <a:pt x="5704" y="1263"/>
                    <a:pt x="5240" y="1561"/>
                    <a:pt x="4751" y="1906"/>
                  </a:cubicBezTo>
                  <a:cubicBezTo>
                    <a:pt x="3323" y="2930"/>
                    <a:pt x="1834" y="3406"/>
                    <a:pt x="60" y="3549"/>
                  </a:cubicBezTo>
                  <a:cubicBezTo>
                    <a:pt x="1" y="3549"/>
                    <a:pt x="1" y="3632"/>
                    <a:pt x="60" y="3632"/>
                  </a:cubicBezTo>
                  <a:cubicBezTo>
                    <a:pt x="194" y="3642"/>
                    <a:pt x="329" y="3646"/>
                    <a:pt x="463" y="3646"/>
                  </a:cubicBezTo>
                  <a:cubicBezTo>
                    <a:pt x="1878" y="3646"/>
                    <a:pt x="3290" y="3141"/>
                    <a:pt x="4454" y="2358"/>
                  </a:cubicBezTo>
                  <a:cubicBezTo>
                    <a:pt x="4882" y="2061"/>
                    <a:pt x="5287" y="1703"/>
                    <a:pt x="5740" y="1465"/>
                  </a:cubicBezTo>
                  <a:cubicBezTo>
                    <a:pt x="6192" y="1227"/>
                    <a:pt x="6680" y="1144"/>
                    <a:pt x="7156" y="1013"/>
                  </a:cubicBezTo>
                  <a:cubicBezTo>
                    <a:pt x="7752" y="846"/>
                    <a:pt x="8240" y="584"/>
                    <a:pt x="8573" y="49"/>
                  </a:cubicBezTo>
                  <a:cubicBezTo>
                    <a:pt x="8573" y="17"/>
                    <a:pt x="8557" y="1"/>
                    <a:pt x="85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82" name="Google Shape;21082;p29"/>
            <p:cNvSpPr/>
            <p:nvPr/>
          </p:nvSpPr>
          <p:spPr>
            <a:xfrm>
              <a:off x="2954225" y="2766625"/>
              <a:ext cx="25325" cy="4100"/>
            </a:xfrm>
            <a:custGeom>
              <a:avLst/>
              <a:gdLst/>
              <a:ahLst/>
              <a:cxnLst/>
              <a:rect l="l" t="t" r="r" b="b"/>
              <a:pathLst>
                <a:path w="1013" h="164" extrusionOk="0">
                  <a:moveTo>
                    <a:pt x="348" y="1"/>
                  </a:moveTo>
                  <a:cubicBezTo>
                    <a:pt x="235" y="1"/>
                    <a:pt x="121" y="15"/>
                    <a:pt x="36" y="69"/>
                  </a:cubicBezTo>
                  <a:cubicBezTo>
                    <a:pt x="1" y="92"/>
                    <a:pt x="1" y="128"/>
                    <a:pt x="36" y="128"/>
                  </a:cubicBezTo>
                  <a:cubicBezTo>
                    <a:pt x="84" y="140"/>
                    <a:pt x="133" y="144"/>
                    <a:pt x="182" y="144"/>
                  </a:cubicBezTo>
                  <a:cubicBezTo>
                    <a:pt x="281" y="144"/>
                    <a:pt x="382" y="128"/>
                    <a:pt x="477" y="128"/>
                  </a:cubicBezTo>
                  <a:cubicBezTo>
                    <a:pt x="643" y="128"/>
                    <a:pt x="822" y="164"/>
                    <a:pt x="989" y="164"/>
                  </a:cubicBezTo>
                  <a:cubicBezTo>
                    <a:pt x="1001" y="164"/>
                    <a:pt x="1013" y="152"/>
                    <a:pt x="1001" y="128"/>
                  </a:cubicBezTo>
                  <a:cubicBezTo>
                    <a:pt x="846" y="57"/>
                    <a:pt x="691" y="21"/>
                    <a:pt x="524" y="9"/>
                  </a:cubicBezTo>
                  <a:cubicBezTo>
                    <a:pt x="470" y="5"/>
                    <a:pt x="409" y="1"/>
                    <a:pt x="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83" name="Google Shape;21083;p29"/>
            <p:cNvSpPr/>
            <p:nvPr/>
          </p:nvSpPr>
          <p:spPr>
            <a:xfrm>
              <a:off x="2936375" y="2755975"/>
              <a:ext cx="14900" cy="9125"/>
            </a:xfrm>
            <a:custGeom>
              <a:avLst/>
              <a:gdLst/>
              <a:ahLst/>
              <a:cxnLst/>
              <a:rect l="l" t="t" r="r" b="b"/>
              <a:pathLst>
                <a:path w="596" h="365" extrusionOk="0">
                  <a:moveTo>
                    <a:pt x="332" y="98"/>
                  </a:moveTo>
                  <a:cubicBezTo>
                    <a:pt x="376" y="98"/>
                    <a:pt x="419" y="101"/>
                    <a:pt x="463" y="106"/>
                  </a:cubicBezTo>
                  <a:lnTo>
                    <a:pt x="463" y="106"/>
                  </a:lnTo>
                  <a:cubicBezTo>
                    <a:pt x="464" y="116"/>
                    <a:pt x="465" y="126"/>
                    <a:pt x="465" y="137"/>
                  </a:cubicBezTo>
                  <a:cubicBezTo>
                    <a:pt x="453" y="185"/>
                    <a:pt x="417" y="245"/>
                    <a:pt x="369" y="256"/>
                  </a:cubicBezTo>
                  <a:cubicBezTo>
                    <a:pt x="341" y="273"/>
                    <a:pt x="312" y="281"/>
                    <a:pt x="282" y="281"/>
                  </a:cubicBezTo>
                  <a:cubicBezTo>
                    <a:pt x="197" y="281"/>
                    <a:pt x="116" y="217"/>
                    <a:pt x="99" y="126"/>
                  </a:cubicBezTo>
                  <a:lnTo>
                    <a:pt x="99" y="126"/>
                  </a:lnTo>
                  <a:cubicBezTo>
                    <a:pt x="176" y="106"/>
                    <a:pt x="254" y="98"/>
                    <a:pt x="332" y="98"/>
                  </a:cubicBezTo>
                  <a:close/>
                  <a:moveTo>
                    <a:pt x="259" y="0"/>
                  </a:moveTo>
                  <a:cubicBezTo>
                    <a:pt x="183" y="0"/>
                    <a:pt x="107" y="15"/>
                    <a:pt x="36" y="42"/>
                  </a:cubicBezTo>
                  <a:cubicBezTo>
                    <a:pt x="12" y="42"/>
                    <a:pt x="0" y="54"/>
                    <a:pt x="0" y="78"/>
                  </a:cubicBezTo>
                  <a:cubicBezTo>
                    <a:pt x="10" y="230"/>
                    <a:pt x="133" y="365"/>
                    <a:pt x="279" y="365"/>
                  </a:cubicBezTo>
                  <a:cubicBezTo>
                    <a:pt x="304" y="365"/>
                    <a:pt x="331" y="361"/>
                    <a:pt x="357" y="352"/>
                  </a:cubicBezTo>
                  <a:cubicBezTo>
                    <a:pt x="429" y="316"/>
                    <a:pt x="488" y="256"/>
                    <a:pt x="536" y="197"/>
                  </a:cubicBezTo>
                  <a:cubicBezTo>
                    <a:pt x="572" y="137"/>
                    <a:pt x="595" y="30"/>
                    <a:pt x="524" y="6"/>
                  </a:cubicBezTo>
                  <a:cubicBezTo>
                    <a:pt x="521" y="3"/>
                    <a:pt x="516" y="2"/>
                    <a:pt x="511" y="2"/>
                  </a:cubicBezTo>
                  <a:cubicBezTo>
                    <a:pt x="499" y="2"/>
                    <a:pt x="485" y="10"/>
                    <a:pt x="476" y="18"/>
                  </a:cubicBezTo>
                  <a:cubicBezTo>
                    <a:pt x="472" y="25"/>
                    <a:pt x="469" y="32"/>
                    <a:pt x="466" y="39"/>
                  </a:cubicBezTo>
                  <a:lnTo>
                    <a:pt x="466" y="39"/>
                  </a:lnTo>
                  <a:cubicBezTo>
                    <a:pt x="399" y="13"/>
                    <a:pt x="329" y="0"/>
                    <a:pt x="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84" name="Google Shape;21084;p29"/>
            <p:cNvSpPr/>
            <p:nvPr/>
          </p:nvSpPr>
          <p:spPr>
            <a:xfrm>
              <a:off x="3011675" y="2728625"/>
              <a:ext cx="38100" cy="21225"/>
            </a:xfrm>
            <a:custGeom>
              <a:avLst/>
              <a:gdLst/>
              <a:ahLst/>
              <a:cxnLst/>
              <a:rect l="l" t="t" r="r" b="b"/>
              <a:pathLst>
                <a:path w="1524" h="849" extrusionOk="0">
                  <a:moveTo>
                    <a:pt x="1289" y="1"/>
                  </a:moveTo>
                  <a:cubicBezTo>
                    <a:pt x="1043" y="1"/>
                    <a:pt x="793" y="64"/>
                    <a:pt x="572" y="184"/>
                  </a:cubicBezTo>
                  <a:cubicBezTo>
                    <a:pt x="358" y="315"/>
                    <a:pt x="36" y="541"/>
                    <a:pt x="0" y="803"/>
                  </a:cubicBezTo>
                  <a:cubicBezTo>
                    <a:pt x="0" y="829"/>
                    <a:pt x="13" y="848"/>
                    <a:pt x="33" y="848"/>
                  </a:cubicBezTo>
                  <a:cubicBezTo>
                    <a:pt x="41" y="848"/>
                    <a:pt x="50" y="845"/>
                    <a:pt x="60" y="838"/>
                  </a:cubicBezTo>
                  <a:cubicBezTo>
                    <a:pt x="262" y="636"/>
                    <a:pt x="381" y="422"/>
                    <a:pt x="631" y="267"/>
                  </a:cubicBezTo>
                  <a:cubicBezTo>
                    <a:pt x="905" y="124"/>
                    <a:pt x="1203" y="41"/>
                    <a:pt x="1501" y="41"/>
                  </a:cubicBezTo>
                  <a:cubicBezTo>
                    <a:pt x="1505" y="46"/>
                    <a:pt x="1509" y="47"/>
                    <a:pt x="1512" y="47"/>
                  </a:cubicBezTo>
                  <a:cubicBezTo>
                    <a:pt x="1523" y="47"/>
                    <a:pt x="1520" y="17"/>
                    <a:pt x="1501" y="17"/>
                  </a:cubicBezTo>
                  <a:cubicBezTo>
                    <a:pt x="1431" y="6"/>
                    <a:pt x="1360" y="1"/>
                    <a:pt x="12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85" name="Google Shape;21085;p29"/>
            <p:cNvSpPr/>
            <p:nvPr/>
          </p:nvSpPr>
          <p:spPr>
            <a:xfrm>
              <a:off x="3012575" y="2729700"/>
              <a:ext cx="43225" cy="25650"/>
            </a:xfrm>
            <a:custGeom>
              <a:avLst/>
              <a:gdLst/>
              <a:ahLst/>
              <a:cxnLst/>
              <a:rect l="l" t="t" r="r" b="b"/>
              <a:pathLst>
                <a:path w="1729" h="1026" extrusionOk="0">
                  <a:moveTo>
                    <a:pt x="1480" y="0"/>
                  </a:moveTo>
                  <a:cubicBezTo>
                    <a:pt x="1467" y="0"/>
                    <a:pt x="1458" y="13"/>
                    <a:pt x="1465" y="33"/>
                  </a:cubicBezTo>
                  <a:cubicBezTo>
                    <a:pt x="1635" y="473"/>
                    <a:pt x="872" y="995"/>
                    <a:pt x="389" y="995"/>
                  </a:cubicBezTo>
                  <a:cubicBezTo>
                    <a:pt x="231" y="995"/>
                    <a:pt x="103" y="939"/>
                    <a:pt x="48" y="807"/>
                  </a:cubicBezTo>
                  <a:cubicBezTo>
                    <a:pt x="42" y="790"/>
                    <a:pt x="30" y="781"/>
                    <a:pt x="20" y="781"/>
                  </a:cubicBezTo>
                  <a:cubicBezTo>
                    <a:pt x="9" y="781"/>
                    <a:pt x="0" y="790"/>
                    <a:pt x="0" y="807"/>
                  </a:cubicBezTo>
                  <a:cubicBezTo>
                    <a:pt x="7" y="960"/>
                    <a:pt x="144" y="1026"/>
                    <a:pt x="335" y="1026"/>
                  </a:cubicBezTo>
                  <a:cubicBezTo>
                    <a:pt x="843" y="1026"/>
                    <a:pt x="1729" y="558"/>
                    <a:pt x="1512" y="22"/>
                  </a:cubicBezTo>
                  <a:cubicBezTo>
                    <a:pt x="1502" y="7"/>
                    <a:pt x="1490" y="0"/>
                    <a:pt x="14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86" name="Google Shape;21086;p29"/>
            <p:cNvSpPr/>
            <p:nvPr/>
          </p:nvSpPr>
          <p:spPr>
            <a:xfrm>
              <a:off x="2932200" y="2776600"/>
              <a:ext cx="22350" cy="12100"/>
            </a:xfrm>
            <a:custGeom>
              <a:avLst/>
              <a:gdLst/>
              <a:ahLst/>
              <a:cxnLst/>
              <a:rect l="l" t="t" r="r" b="b"/>
              <a:pathLst>
                <a:path w="894" h="484" extrusionOk="0">
                  <a:moveTo>
                    <a:pt x="460" y="96"/>
                  </a:moveTo>
                  <a:cubicBezTo>
                    <a:pt x="520" y="96"/>
                    <a:pt x="580" y="112"/>
                    <a:pt x="632" y="146"/>
                  </a:cubicBezTo>
                  <a:cubicBezTo>
                    <a:pt x="638" y="155"/>
                    <a:pt x="645" y="159"/>
                    <a:pt x="653" y="159"/>
                  </a:cubicBezTo>
                  <a:cubicBezTo>
                    <a:pt x="668" y="159"/>
                    <a:pt x="683" y="144"/>
                    <a:pt x="685" y="129"/>
                  </a:cubicBezTo>
                  <a:lnTo>
                    <a:pt x="685" y="129"/>
                  </a:lnTo>
                  <a:cubicBezTo>
                    <a:pt x="804" y="267"/>
                    <a:pt x="617" y="325"/>
                    <a:pt x="477" y="336"/>
                  </a:cubicBezTo>
                  <a:cubicBezTo>
                    <a:pt x="368" y="336"/>
                    <a:pt x="259" y="320"/>
                    <a:pt x="157" y="280"/>
                  </a:cubicBezTo>
                  <a:lnTo>
                    <a:pt x="157" y="280"/>
                  </a:lnTo>
                  <a:cubicBezTo>
                    <a:pt x="201" y="168"/>
                    <a:pt x="331" y="96"/>
                    <a:pt x="460" y="96"/>
                  </a:cubicBezTo>
                  <a:close/>
                  <a:moveTo>
                    <a:pt x="402" y="1"/>
                  </a:moveTo>
                  <a:cubicBezTo>
                    <a:pt x="219" y="1"/>
                    <a:pt x="39" y="119"/>
                    <a:pt x="0" y="313"/>
                  </a:cubicBezTo>
                  <a:cubicBezTo>
                    <a:pt x="0" y="348"/>
                    <a:pt x="0" y="384"/>
                    <a:pt x="36" y="384"/>
                  </a:cubicBezTo>
                  <a:cubicBezTo>
                    <a:pt x="151" y="438"/>
                    <a:pt x="314" y="484"/>
                    <a:pt x="471" y="484"/>
                  </a:cubicBezTo>
                  <a:cubicBezTo>
                    <a:pt x="593" y="484"/>
                    <a:pt x="710" y="457"/>
                    <a:pt x="798" y="384"/>
                  </a:cubicBezTo>
                  <a:cubicBezTo>
                    <a:pt x="870" y="324"/>
                    <a:pt x="893" y="241"/>
                    <a:pt x="858" y="146"/>
                  </a:cubicBezTo>
                  <a:cubicBezTo>
                    <a:pt x="831" y="101"/>
                    <a:pt x="790" y="62"/>
                    <a:pt x="740" y="62"/>
                  </a:cubicBezTo>
                  <a:cubicBezTo>
                    <a:pt x="724" y="62"/>
                    <a:pt x="708" y="66"/>
                    <a:pt x="691" y="74"/>
                  </a:cubicBezTo>
                  <a:cubicBezTo>
                    <a:pt x="682" y="83"/>
                    <a:pt x="680" y="98"/>
                    <a:pt x="679" y="110"/>
                  </a:cubicBezTo>
                  <a:lnTo>
                    <a:pt x="679" y="110"/>
                  </a:lnTo>
                  <a:cubicBezTo>
                    <a:pt x="679" y="110"/>
                    <a:pt x="679" y="110"/>
                    <a:pt x="679" y="110"/>
                  </a:cubicBezTo>
                  <a:cubicBezTo>
                    <a:pt x="600" y="35"/>
                    <a:pt x="500" y="1"/>
                    <a:pt x="4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87" name="Google Shape;21087;p29"/>
            <p:cNvSpPr/>
            <p:nvPr/>
          </p:nvSpPr>
          <p:spPr>
            <a:xfrm>
              <a:off x="2934875" y="2748400"/>
              <a:ext cx="357325" cy="67500"/>
            </a:xfrm>
            <a:custGeom>
              <a:avLst/>
              <a:gdLst/>
              <a:ahLst/>
              <a:cxnLst/>
              <a:rect l="l" t="t" r="r" b="b"/>
              <a:pathLst>
                <a:path w="14293" h="2700" extrusionOk="0">
                  <a:moveTo>
                    <a:pt x="14203" y="1"/>
                  </a:moveTo>
                  <a:cubicBezTo>
                    <a:pt x="14191" y="1"/>
                    <a:pt x="14179" y="4"/>
                    <a:pt x="14169" y="12"/>
                  </a:cubicBezTo>
                  <a:cubicBezTo>
                    <a:pt x="13729" y="369"/>
                    <a:pt x="13324" y="798"/>
                    <a:pt x="12847" y="1131"/>
                  </a:cubicBezTo>
                  <a:cubicBezTo>
                    <a:pt x="12264" y="1536"/>
                    <a:pt x="11645" y="1691"/>
                    <a:pt x="10942" y="1798"/>
                  </a:cubicBezTo>
                  <a:cubicBezTo>
                    <a:pt x="9704" y="1988"/>
                    <a:pt x="8466" y="2143"/>
                    <a:pt x="7252" y="2322"/>
                  </a:cubicBezTo>
                  <a:cubicBezTo>
                    <a:pt x="6308" y="2460"/>
                    <a:pt x="5389" y="2555"/>
                    <a:pt x="4459" y="2555"/>
                  </a:cubicBezTo>
                  <a:cubicBezTo>
                    <a:pt x="4110" y="2555"/>
                    <a:pt x="3760" y="2541"/>
                    <a:pt x="3406" y="2512"/>
                  </a:cubicBezTo>
                  <a:cubicBezTo>
                    <a:pt x="2750" y="2457"/>
                    <a:pt x="2085" y="2382"/>
                    <a:pt x="1425" y="2382"/>
                  </a:cubicBezTo>
                  <a:cubicBezTo>
                    <a:pt x="947" y="2382"/>
                    <a:pt x="470" y="2421"/>
                    <a:pt x="1" y="2536"/>
                  </a:cubicBezTo>
                  <a:cubicBezTo>
                    <a:pt x="1" y="2548"/>
                    <a:pt x="1" y="2560"/>
                    <a:pt x="13" y="2560"/>
                  </a:cubicBezTo>
                  <a:cubicBezTo>
                    <a:pt x="386" y="2524"/>
                    <a:pt x="753" y="2509"/>
                    <a:pt x="1118" y="2509"/>
                  </a:cubicBezTo>
                  <a:cubicBezTo>
                    <a:pt x="2081" y="2509"/>
                    <a:pt x="3025" y="2610"/>
                    <a:pt x="4001" y="2679"/>
                  </a:cubicBezTo>
                  <a:cubicBezTo>
                    <a:pt x="4230" y="2693"/>
                    <a:pt x="4459" y="2700"/>
                    <a:pt x="4686" y="2700"/>
                  </a:cubicBezTo>
                  <a:cubicBezTo>
                    <a:pt x="5769" y="2700"/>
                    <a:pt x="6834" y="2550"/>
                    <a:pt x="7906" y="2393"/>
                  </a:cubicBezTo>
                  <a:cubicBezTo>
                    <a:pt x="9216" y="2203"/>
                    <a:pt x="10669" y="2143"/>
                    <a:pt x="11943" y="1786"/>
                  </a:cubicBezTo>
                  <a:cubicBezTo>
                    <a:pt x="12871" y="1512"/>
                    <a:pt x="13681" y="833"/>
                    <a:pt x="14264" y="83"/>
                  </a:cubicBezTo>
                  <a:cubicBezTo>
                    <a:pt x="14292" y="46"/>
                    <a:pt x="14247" y="1"/>
                    <a:pt x="14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88" name="Google Shape;21088;p29"/>
            <p:cNvSpPr/>
            <p:nvPr/>
          </p:nvSpPr>
          <p:spPr>
            <a:xfrm>
              <a:off x="3285525" y="2702225"/>
              <a:ext cx="13400" cy="48875"/>
            </a:xfrm>
            <a:custGeom>
              <a:avLst/>
              <a:gdLst/>
              <a:ahLst/>
              <a:cxnLst/>
              <a:rect l="l" t="t" r="r" b="b"/>
              <a:pathLst>
                <a:path w="536" h="1955" extrusionOk="0">
                  <a:moveTo>
                    <a:pt x="19" y="0"/>
                  </a:moveTo>
                  <a:cubicBezTo>
                    <a:pt x="9" y="0"/>
                    <a:pt x="0" y="11"/>
                    <a:pt x="0" y="25"/>
                  </a:cubicBezTo>
                  <a:cubicBezTo>
                    <a:pt x="36" y="347"/>
                    <a:pt x="143" y="644"/>
                    <a:pt x="191" y="942"/>
                  </a:cubicBezTo>
                  <a:cubicBezTo>
                    <a:pt x="238" y="1299"/>
                    <a:pt x="143" y="1609"/>
                    <a:pt x="143" y="1954"/>
                  </a:cubicBezTo>
                  <a:cubicBezTo>
                    <a:pt x="536" y="1478"/>
                    <a:pt x="262" y="490"/>
                    <a:pt x="36" y="13"/>
                  </a:cubicBezTo>
                  <a:cubicBezTo>
                    <a:pt x="31" y="4"/>
                    <a:pt x="25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89" name="Google Shape;21089;p29"/>
            <p:cNvSpPr/>
            <p:nvPr/>
          </p:nvSpPr>
          <p:spPr>
            <a:xfrm>
              <a:off x="3080475" y="2703275"/>
              <a:ext cx="204350" cy="48450"/>
            </a:xfrm>
            <a:custGeom>
              <a:avLst/>
              <a:gdLst/>
              <a:ahLst/>
              <a:cxnLst/>
              <a:rect l="l" t="t" r="r" b="b"/>
              <a:pathLst>
                <a:path w="8174" h="1938" extrusionOk="0">
                  <a:moveTo>
                    <a:pt x="8139" y="0"/>
                  </a:moveTo>
                  <a:cubicBezTo>
                    <a:pt x="8133" y="0"/>
                    <a:pt x="8126" y="2"/>
                    <a:pt x="8119" y="7"/>
                  </a:cubicBezTo>
                  <a:cubicBezTo>
                    <a:pt x="7690" y="162"/>
                    <a:pt x="7274" y="376"/>
                    <a:pt x="6833" y="448"/>
                  </a:cubicBezTo>
                  <a:cubicBezTo>
                    <a:pt x="6345" y="543"/>
                    <a:pt x="5880" y="495"/>
                    <a:pt x="5404" y="543"/>
                  </a:cubicBezTo>
                  <a:cubicBezTo>
                    <a:pt x="4785" y="602"/>
                    <a:pt x="4214" y="793"/>
                    <a:pt x="3630" y="936"/>
                  </a:cubicBezTo>
                  <a:cubicBezTo>
                    <a:pt x="2380" y="1257"/>
                    <a:pt x="1118" y="1090"/>
                    <a:pt x="23" y="1864"/>
                  </a:cubicBezTo>
                  <a:cubicBezTo>
                    <a:pt x="1" y="1886"/>
                    <a:pt x="9" y="1937"/>
                    <a:pt x="46" y="1937"/>
                  </a:cubicBezTo>
                  <a:cubicBezTo>
                    <a:pt x="50" y="1937"/>
                    <a:pt x="54" y="1937"/>
                    <a:pt x="58" y="1936"/>
                  </a:cubicBezTo>
                  <a:cubicBezTo>
                    <a:pt x="785" y="1686"/>
                    <a:pt x="1392" y="1388"/>
                    <a:pt x="2178" y="1329"/>
                  </a:cubicBezTo>
                  <a:cubicBezTo>
                    <a:pt x="2832" y="1269"/>
                    <a:pt x="3428" y="1162"/>
                    <a:pt x="4071" y="983"/>
                  </a:cubicBezTo>
                  <a:cubicBezTo>
                    <a:pt x="5476" y="614"/>
                    <a:pt x="6857" y="745"/>
                    <a:pt x="8155" y="31"/>
                  </a:cubicBezTo>
                  <a:cubicBezTo>
                    <a:pt x="8174" y="31"/>
                    <a:pt x="8162" y="0"/>
                    <a:pt x="8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90" name="Google Shape;21090;p29"/>
            <p:cNvSpPr/>
            <p:nvPr/>
          </p:nvSpPr>
          <p:spPr>
            <a:xfrm>
              <a:off x="2936525" y="2826850"/>
              <a:ext cx="168225" cy="84375"/>
            </a:xfrm>
            <a:custGeom>
              <a:avLst/>
              <a:gdLst/>
              <a:ahLst/>
              <a:cxnLst/>
              <a:rect l="l" t="t" r="r" b="b"/>
              <a:pathLst>
                <a:path w="6729" h="3375" extrusionOk="0">
                  <a:moveTo>
                    <a:pt x="38" y="1"/>
                  </a:moveTo>
                  <a:cubicBezTo>
                    <a:pt x="4" y="1"/>
                    <a:pt x="0" y="66"/>
                    <a:pt x="42" y="77"/>
                  </a:cubicBezTo>
                  <a:cubicBezTo>
                    <a:pt x="1054" y="303"/>
                    <a:pt x="1256" y="1279"/>
                    <a:pt x="1792" y="1993"/>
                  </a:cubicBezTo>
                  <a:cubicBezTo>
                    <a:pt x="2090" y="2386"/>
                    <a:pt x="2494" y="2648"/>
                    <a:pt x="2959" y="2839"/>
                  </a:cubicBezTo>
                  <a:cubicBezTo>
                    <a:pt x="3658" y="3120"/>
                    <a:pt x="4618" y="3374"/>
                    <a:pt x="5497" y="3374"/>
                  </a:cubicBezTo>
                  <a:cubicBezTo>
                    <a:pt x="5920" y="3374"/>
                    <a:pt x="6325" y="3315"/>
                    <a:pt x="6674" y="3172"/>
                  </a:cubicBezTo>
                  <a:cubicBezTo>
                    <a:pt x="6729" y="3139"/>
                    <a:pt x="6702" y="3076"/>
                    <a:pt x="6660" y="3076"/>
                  </a:cubicBezTo>
                  <a:cubicBezTo>
                    <a:pt x="6657" y="3076"/>
                    <a:pt x="6653" y="3076"/>
                    <a:pt x="6650" y="3077"/>
                  </a:cubicBezTo>
                  <a:cubicBezTo>
                    <a:pt x="6306" y="3148"/>
                    <a:pt x="5903" y="3186"/>
                    <a:pt x="5477" y="3186"/>
                  </a:cubicBezTo>
                  <a:cubicBezTo>
                    <a:pt x="4250" y="3186"/>
                    <a:pt x="2832" y="2869"/>
                    <a:pt x="2090" y="2101"/>
                  </a:cubicBezTo>
                  <a:cubicBezTo>
                    <a:pt x="1387" y="1374"/>
                    <a:pt x="1232" y="148"/>
                    <a:pt x="54" y="5"/>
                  </a:cubicBezTo>
                  <a:cubicBezTo>
                    <a:pt x="48" y="2"/>
                    <a:pt x="42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91" name="Google Shape;21091;p29"/>
            <p:cNvSpPr/>
            <p:nvPr/>
          </p:nvSpPr>
          <p:spPr>
            <a:xfrm>
              <a:off x="3098025" y="2876775"/>
              <a:ext cx="34025" cy="26775"/>
            </a:xfrm>
            <a:custGeom>
              <a:avLst/>
              <a:gdLst/>
              <a:ahLst/>
              <a:cxnLst/>
              <a:rect l="l" t="t" r="r" b="b"/>
              <a:pathLst>
                <a:path w="1361" h="1071" extrusionOk="0">
                  <a:moveTo>
                    <a:pt x="1293" y="1"/>
                  </a:moveTo>
                  <a:cubicBezTo>
                    <a:pt x="1283" y="1"/>
                    <a:pt x="1272" y="3"/>
                    <a:pt x="1261" y="8"/>
                  </a:cubicBezTo>
                  <a:cubicBezTo>
                    <a:pt x="1047" y="187"/>
                    <a:pt x="868" y="389"/>
                    <a:pt x="666" y="544"/>
                  </a:cubicBezTo>
                  <a:cubicBezTo>
                    <a:pt x="452" y="711"/>
                    <a:pt x="190" y="830"/>
                    <a:pt x="11" y="1020"/>
                  </a:cubicBezTo>
                  <a:cubicBezTo>
                    <a:pt x="1" y="1041"/>
                    <a:pt x="8" y="1070"/>
                    <a:pt x="26" y="1070"/>
                  </a:cubicBezTo>
                  <a:cubicBezTo>
                    <a:pt x="29" y="1070"/>
                    <a:pt x="32" y="1070"/>
                    <a:pt x="35" y="1068"/>
                  </a:cubicBezTo>
                  <a:cubicBezTo>
                    <a:pt x="297" y="1020"/>
                    <a:pt x="511" y="818"/>
                    <a:pt x="726" y="663"/>
                  </a:cubicBezTo>
                  <a:cubicBezTo>
                    <a:pt x="952" y="485"/>
                    <a:pt x="1166" y="294"/>
                    <a:pt x="1333" y="68"/>
                  </a:cubicBezTo>
                  <a:cubicBezTo>
                    <a:pt x="1361" y="31"/>
                    <a:pt x="1330" y="1"/>
                    <a:pt x="1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92" name="Google Shape;21092;p29"/>
            <p:cNvSpPr/>
            <p:nvPr/>
          </p:nvSpPr>
          <p:spPr>
            <a:xfrm>
              <a:off x="3093525" y="2882875"/>
              <a:ext cx="35150" cy="25675"/>
            </a:xfrm>
            <a:custGeom>
              <a:avLst/>
              <a:gdLst/>
              <a:ahLst/>
              <a:cxnLst/>
              <a:rect l="l" t="t" r="r" b="b"/>
              <a:pathLst>
                <a:path w="1406" h="1027" extrusionOk="0">
                  <a:moveTo>
                    <a:pt x="1387" y="0"/>
                  </a:moveTo>
                  <a:cubicBezTo>
                    <a:pt x="1385" y="0"/>
                    <a:pt x="1383" y="1"/>
                    <a:pt x="1382" y="2"/>
                  </a:cubicBezTo>
                  <a:cubicBezTo>
                    <a:pt x="1167" y="229"/>
                    <a:pt x="965" y="431"/>
                    <a:pt x="715" y="598"/>
                  </a:cubicBezTo>
                  <a:cubicBezTo>
                    <a:pt x="501" y="753"/>
                    <a:pt x="239" y="812"/>
                    <a:pt x="24" y="955"/>
                  </a:cubicBezTo>
                  <a:cubicBezTo>
                    <a:pt x="1" y="967"/>
                    <a:pt x="24" y="1026"/>
                    <a:pt x="60" y="1026"/>
                  </a:cubicBezTo>
                  <a:cubicBezTo>
                    <a:pt x="322" y="1026"/>
                    <a:pt x="608" y="836"/>
                    <a:pt x="810" y="693"/>
                  </a:cubicBezTo>
                  <a:cubicBezTo>
                    <a:pt x="1048" y="514"/>
                    <a:pt x="1263" y="288"/>
                    <a:pt x="1406" y="26"/>
                  </a:cubicBezTo>
                  <a:cubicBezTo>
                    <a:pt x="1406" y="26"/>
                    <a:pt x="1397" y="0"/>
                    <a:pt x="1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93" name="Google Shape;21093;p29"/>
            <p:cNvSpPr/>
            <p:nvPr/>
          </p:nvSpPr>
          <p:spPr>
            <a:xfrm>
              <a:off x="3043325" y="2867000"/>
              <a:ext cx="74775" cy="18025"/>
            </a:xfrm>
            <a:custGeom>
              <a:avLst/>
              <a:gdLst/>
              <a:ahLst/>
              <a:cxnLst/>
              <a:rect l="l" t="t" r="r" b="b"/>
              <a:pathLst>
                <a:path w="2991" h="721" extrusionOk="0">
                  <a:moveTo>
                    <a:pt x="37" y="0"/>
                  </a:moveTo>
                  <a:cubicBezTo>
                    <a:pt x="13" y="0"/>
                    <a:pt x="1" y="37"/>
                    <a:pt x="20" y="66"/>
                  </a:cubicBezTo>
                  <a:cubicBezTo>
                    <a:pt x="443" y="353"/>
                    <a:pt x="1341" y="720"/>
                    <a:pt x="2078" y="720"/>
                  </a:cubicBezTo>
                  <a:cubicBezTo>
                    <a:pt x="2441" y="720"/>
                    <a:pt x="2765" y="631"/>
                    <a:pt x="2973" y="399"/>
                  </a:cubicBezTo>
                  <a:cubicBezTo>
                    <a:pt x="2991" y="382"/>
                    <a:pt x="2989" y="351"/>
                    <a:pt x="2977" y="351"/>
                  </a:cubicBezTo>
                  <a:cubicBezTo>
                    <a:pt x="2973" y="351"/>
                    <a:pt x="2967" y="354"/>
                    <a:pt x="2961" y="364"/>
                  </a:cubicBezTo>
                  <a:cubicBezTo>
                    <a:pt x="2705" y="523"/>
                    <a:pt x="2425" y="584"/>
                    <a:pt x="2135" y="584"/>
                  </a:cubicBezTo>
                  <a:cubicBezTo>
                    <a:pt x="1428" y="584"/>
                    <a:pt x="664" y="218"/>
                    <a:pt x="56" y="6"/>
                  </a:cubicBezTo>
                  <a:cubicBezTo>
                    <a:pt x="49" y="2"/>
                    <a:pt x="43" y="0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94" name="Google Shape;21094;p29"/>
            <p:cNvSpPr/>
            <p:nvPr/>
          </p:nvSpPr>
          <p:spPr>
            <a:xfrm>
              <a:off x="3043525" y="2860900"/>
              <a:ext cx="73125" cy="19700"/>
            </a:xfrm>
            <a:custGeom>
              <a:avLst/>
              <a:gdLst/>
              <a:ahLst/>
              <a:cxnLst/>
              <a:rect l="l" t="t" r="r" b="b"/>
              <a:pathLst>
                <a:path w="2925" h="788" extrusionOk="0">
                  <a:moveTo>
                    <a:pt x="378" y="1"/>
                  </a:moveTo>
                  <a:cubicBezTo>
                    <a:pt x="151" y="1"/>
                    <a:pt x="3" y="61"/>
                    <a:pt x="0" y="215"/>
                  </a:cubicBezTo>
                  <a:cubicBezTo>
                    <a:pt x="0" y="234"/>
                    <a:pt x="11" y="243"/>
                    <a:pt x="21" y="243"/>
                  </a:cubicBezTo>
                  <a:cubicBezTo>
                    <a:pt x="29" y="243"/>
                    <a:pt x="36" y="237"/>
                    <a:pt x="36" y="227"/>
                  </a:cubicBezTo>
                  <a:cubicBezTo>
                    <a:pt x="64" y="140"/>
                    <a:pt x="177" y="105"/>
                    <a:pt x="343" y="105"/>
                  </a:cubicBezTo>
                  <a:cubicBezTo>
                    <a:pt x="1027" y="105"/>
                    <a:pt x="2607" y="700"/>
                    <a:pt x="2846" y="786"/>
                  </a:cubicBezTo>
                  <a:cubicBezTo>
                    <a:pt x="2850" y="787"/>
                    <a:pt x="2855" y="788"/>
                    <a:pt x="2859" y="788"/>
                  </a:cubicBezTo>
                  <a:cubicBezTo>
                    <a:pt x="2909" y="788"/>
                    <a:pt x="2925" y="724"/>
                    <a:pt x="2870" y="691"/>
                  </a:cubicBezTo>
                  <a:cubicBezTo>
                    <a:pt x="2616" y="600"/>
                    <a:pt x="1097" y="1"/>
                    <a:pt x="3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95" name="Google Shape;21095;p29"/>
            <p:cNvSpPr/>
            <p:nvPr/>
          </p:nvSpPr>
          <p:spPr>
            <a:xfrm>
              <a:off x="2983700" y="2842000"/>
              <a:ext cx="34550" cy="25300"/>
            </a:xfrm>
            <a:custGeom>
              <a:avLst/>
              <a:gdLst/>
              <a:ahLst/>
              <a:cxnLst/>
              <a:rect l="l" t="t" r="r" b="b"/>
              <a:pathLst>
                <a:path w="1382" h="1012" extrusionOk="0">
                  <a:moveTo>
                    <a:pt x="468" y="121"/>
                  </a:moveTo>
                  <a:cubicBezTo>
                    <a:pt x="486" y="121"/>
                    <a:pt x="504" y="122"/>
                    <a:pt x="524" y="125"/>
                  </a:cubicBezTo>
                  <a:cubicBezTo>
                    <a:pt x="607" y="137"/>
                    <a:pt x="715" y="209"/>
                    <a:pt x="786" y="256"/>
                  </a:cubicBezTo>
                  <a:cubicBezTo>
                    <a:pt x="888" y="303"/>
                    <a:pt x="979" y="361"/>
                    <a:pt x="1071" y="411"/>
                  </a:cubicBezTo>
                  <a:lnTo>
                    <a:pt x="1071" y="411"/>
                  </a:lnTo>
                  <a:cubicBezTo>
                    <a:pt x="1024" y="412"/>
                    <a:pt x="1025" y="483"/>
                    <a:pt x="1072" y="494"/>
                  </a:cubicBezTo>
                  <a:cubicBezTo>
                    <a:pt x="1191" y="506"/>
                    <a:pt x="1239" y="602"/>
                    <a:pt x="1203" y="768"/>
                  </a:cubicBezTo>
                  <a:cubicBezTo>
                    <a:pt x="1131" y="840"/>
                    <a:pt x="1060" y="875"/>
                    <a:pt x="953" y="875"/>
                  </a:cubicBezTo>
                  <a:cubicBezTo>
                    <a:pt x="846" y="875"/>
                    <a:pt x="738" y="840"/>
                    <a:pt x="655" y="792"/>
                  </a:cubicBezTo>
                  <a:cubicBezTo>
                    <a:pt x="500" y="721"/>
                    <a:pt x="322" y="614"/>
                    <a:pt x="262" y="447"/>
                  </a:cubicBezTo>
                  <a:cubicBezTo>
                    <a:pt x="208" y="294"/>
                    <a:pt x="273" y="121"/>
                    <a:pt x="468" y="121"/>
                  </a:cubicBezTo>
                  <a:close/>
                  <a:moveTo>
                    <a:pt x="415" y="0"/>
                  </a:moveTo>
                  <a:cubicBezTo>
                    <a:pt x="356" y="0"/>
                    <a:pt x="299" y="16"/>
                    <a:pt x="250" y="54"/>
                  </a:cubicBezTo>
                  <a:cubicBezTo>
                    <a:pt x="0" y="244"/>
                    <a:pt x="143" y="590"/>
                    <a:pt x="346" y="745"/>
                  </a:cubicBezTo>
                  <a:cubicBezTo>
                    <a:pt x="503" y="878"/>
                    <a:pt x="743" y="1012"/>
                    <a:pt x="960" y="1012"/>
                  </a:cubicBezTo>
                  <a:cubicBezTo>
                    <a:pt x="1072" y="1012"/>
                    <a:pt x="1177" y="976"/>
                    <a:pt x="1262" y="887"/>
                  </a:cubicBezTo>
                  <a:cubicBezTo>
                    <a:pt x="1382" y="759"/>
                    <a:pt x="1367" y="546"/>
                    <a:pt x="1252" y="453"/>
                  </a:cubicBezTo>
                  <a:lnTo>
                    <a:pt x="1252" y="453"/>
                  </a:lnTo>
                  <a:cubicBezTo>
                    <a:pt x="1256" y="441"/>
                    <a:pt x="1256" y="428"/>
                    <a:pt x="1250" y="423"/>
                  </a:cubicBezTo>
                  <a:cubicBezTo>
                    <a:pt x="1072" y="268"/>
                    <a:pt x="846" y="137"/>
                    <a:pt x="619" y="54"/>
                  </a:cubicBezTo>
                  <a:cubicBezTo>
                    <a:pt x="555" y="22"/>
                    <a:pt x="484" y="0"/>
                    <a:pt x="4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96" name="Google Shape;21096;p29"/>
            <p:cNvSpPr/>
            <p:nvPr/>
          </p:nvSpPr>
          <p:spPr>
            <a:xfrm>
              <a:off x="2932925" y="2823200"/>
              <a:ext cx="25800" cy="12125"/>
            </a:xfrm>
            <a:custGeom>
              <a:avLst/>
              <a:gdLst/>
              <a:ahLst/>
              <a:cxnLst/>
              <a:rect l="l" t="t" r="r" b="b"/>
              <a:pathLst>
                <a:path w="1032" h="485" extrusionOk="0">
                  <a:moveTo>
                    <a:pt x="191" y="0"/>
                  </a:moveTo>
                  <a:cubicBezTo>
                    <a:pt x="93" y="0"/>
                    <a:pt x="0" y="41"/>
                    <a:pt x="19" y="163"/>
                  </a:cubicBezTo>
                  <a:cubicBezTo>
                    <a:pt x="26" y="177"/>
                    <a:pt x="45" y="191"/>
                    <a:pt x="62" y="191"/>
                  </a:cubicBezTo>
                  <a:cubicBezTo>
                    <a:pt x="74" y="191"/>
                    <a:pt x="86" y="183"/>
                    <a:pt x="91" y="163"/>
                  </a:cubicBezTo>
                  <a:cubicBezTo>
                    <a:pt x="109" y="128"/>
                    <a:pt x="141" y="115"/>
                    <a:pt x="179" y="115"/>
                  </a:cubicBezTo>
                  <a:cubicBezTo>
                    <a:pt x="311" y="115"/>
                    <a:pt x="526" y="278"/>
                    <a:pt x="591" y="306"/>
                  </a:cubicBezTo>
                  <a:cubicBezTo>
                    <a:pt x="698" y="377"/>
                    <a:pt x="841" y="473"/>
                    <a:pt x="984" y="484"/>
                  </a:cubicBezTo>
                  <a:cubicBezTo>
                    <a:pt x="1031" y="484"/>
                    <a:pt x="1031" y="449"/>
                    <a:pt x="1019" y="425"/>
                  </a:cubicBezTo>
                  <a:cubicBezTo>
                    <a:pt x="924" y="306"/>
                    <a:pt x="769" y="246"/>
                    <a:pt x="626" y="187"/>
                  </a:cubicBezTo>
                  <a:cubicBezTo>
                    <a:pt x="507" y="127"/>
                    <a:pt x="388" y="44"/>
                    <a:pt x="269" y="8"/>
                  </a:cubicBezTo>
                  <a:cubicBezTo>
                    <a:pt x="244" y="3"/>
                    <a:pt x="217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97" name="Google Shape;21097;p29"/>
            <p:cNvSpPr/>
            <p:nvPr/>
          </p:nvSpPr>
          <p:spPr>
            <a:xfrm>
              <a:off x="2969100" y="2815625"/>
              <a:ext cx="76975" cy="32050"/>
            </a:xfrm>
            <a:custGeom>
              <a:avLst/>
              <a:gdLst/>
              <a:ahLst/>
              <a:cxnLst/>
              <a:rect l="l" t="t" r="r" b="b"/>
              <a:pathLst>
                <a:path w="3079" h="1282" extrusionOk="0">
                  <a:moveTo>
                    <a:pt x="65" y="1"/>
                  </a:moveTo>
                  <a:cubicBezTo>
                    <a:pt x="44" y="1"/>
                    <a:pt x="22" y="1"/>
                    <a:pt x="1" y="2"/>
                  </a:cubicBezTo>
                  <a:cubicBezTo>
                    <a:pt x="1" y="2"/>
                    <a:pt x="1" y="37"/>
                    <a:pt x="13" y="37"/>
                  </a:cubicBezTo>
                  <a:cubicBezTo>
                    <a:pt x="1144" y="145"/>
                    <a:pt x="1942" y="1026"/>
                    <a:pt x="3037" y="1276"/>
                  </a:cubicBezTo>
                  <a:cubicBezTo>
                    <a:pt x="3043" y="1280"/>
                    <a:pt x="3048" y="1281"/>
                    <a:pt x="3053" y="1281"/>
                  </a:cubicBezTo>
                  <a:cubicBezTo>
                    <a:pt x="3075" y="1281"/>
                    <a:pt x="3079" y="1240"/>
                    <a:pt x="3049" y="1240"/>
                  </a:cubicBezTo>
                  <a:cubicBezTo>
                    <a:pt x="2418" y="978"/>
                    <a:pt x="1858" y="728"/>
                    <a:pt x="1287" y="359"/>
                  </a:cubicBezTo>
                  <a:cubicBezTo>
                    <a:pt x="912" y="120"/>
                    <a:pt x="515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98" name="Google Shape;21098;p29"/>
            <p:cNvSpPr/>
            <p:nvPr/>
          </p:nvSpPr>
          <p:spPr>
            <a:xfrm>
              <a:off x="3055125" y="2847625"/>
              <a:ext cx="106175" cy="15375"/>
            </a:xfrm>
            <a:custGeom>
              <a:avLst/>
              <a:gdLst/>
              <a:ahLst/>
              <a:cxnLst/>
              <a:rect l="l" t="t" r="r" b="b"/>
              <a:pathLst>
                <a:path w="4247" h="615" extrusionOk="0">
                  <a:moveTo>
                    <a:pt x="4211" y="1"/>
                  </a:moveTo>
                  <a:cubicBezTo>
                    <a:pt x="4205" y="1"/>
                    <a:pt x="4199" y="3"/>
                    <a:pt x="4192" y="8"/>
                  </a:cubicBezTo>
                  <a:cubicBezTo>
                    <a:pt x="3595" y="337"/>
                    <a:pt x="3019" y="527"/>
                    <a:pt x="2377" y="527"/>
                  </a:cubicBezTo>
                  <a:cubicBezTo>
                    <a:pt x="2161" y="527"/>
                    <a:pt x="1938" y="505"/>
                    <a:pt x="1703" y="460"/>
                  </a:cubicBezTo>
                  <a:cubicBezTo>
                    <a:pt x="1144" y="365"/>
                    <a:pt x="608" y="150"/>
                    <a:pt x="25" y="79"/>
                  </a:cubicBezTo>
                  <a:cubicBezTo>
                    <a:pt x="13" y="79"/>
                    <a:pt x="1" y="103"/>
                    <a:pt x="25" y="127"/>
                  </a:cubicBezTo>
                  <a:cubicBezTo>
                    <a:pt x="834" y="351"/>
                    <a:pt x="1668" y="615"/>
                    <a:pt x="2475" y="615"/>
                  </a:cubicBezTo>
                  <a:cubicBezTo>
                    <a:pt x="3081" y="615"/>
                    <a:pt x="3671" y="467"/>
                    <a:pt x="4227" y="43"/>
                  </a:cubicBezTo>
                  <a:cubicBezTo>
                    <a:pt x="4247" y="34"/>
                    <a:pt x="4235" y="1"/>
                    <a:pt x="42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99" name="Google Shape;21099;p29"/>
            <p:cNvSpPr/>
            <p:nvPr/>
          </p:nvSpPr>
          <p:spPr>
            <a:xfrm>
              <a:off x="3113875" y="2867500"/>
              <a:ext cx="23650" cy="29825"/>
            </a:xfrm>
            <a:custGeom>
              <a:avLst/>
              <a:gdLst/>
              <a:ahLst/>
              <a:cxnLst/>
              <a:rect l="l" t="t" r="r" b="b"/>
              <a:pathLst>
                <a:path w="946" h="1193" extrusionOk="0">
                  <a:moveTo>
                    <a:pt x="911" y="1"/>
                  </a:moveTo>
                  <a:cubicBezTo>
                    <a:pt x="903" y="1"/>
                    <a:pt x="896" y="4"/>
                    <a:pt x="889" y="10"/>
                  </a:cubicBezTo>
                  <a:cubicBezTo>
                    <a:pt x="687" y="463"/>
                    <a:pt x="389" y="820"/>
                    <a:pt x="20" y="1153"/>
                  </a:cubicBezTo>
                  <a:cubicBezTo>
                    <a:pt x="1" y="1173"/>
                    <a:pt x="13" y="1192"/>
                    <a:pt x="25" y="1192"/>
                  </a:cubicBezTo>
                  <a:cubicBezTo>
                    <a:pt x="27" y="1192"/>
                    <a:pt x="30" y="1191"/>
                    <a:pt x="32" y="1189"/>
                  </a:cubicBezTo>
                  <a:cubicBezTo>
                    <a:pt x="473" y="963"/>
                    <a:pt x="806" y="498"/>
                    <a:pt x="937" y="46"/>
                  </a:cubicBezTo>
                  <a:cubicBezTo>
                    <a:pt x="945" y="20"/>
                    <a:pt x="929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00" name="Google Shape;21100;p29"/>
            <p:cNvSpPr/>
            <p:nvPr/>
          </p:nvSpPr>
          <p:spPr>
            <a:xfrm>
              <a:off x="3105425" y="2888150"/>
              <a:ext cx="13700" cy="13250"/>
            </a:xfrm>
            <a:custGeom>
              <a:avLst/>
              <a:gdLst/>
              <a:ahLst/>
              <a:cxnLst/>
              <a:rect l="l" t="t" r="r" b="b"/>
              <a:pathLst>
                <a:path w="548" h="530" extrusionOk="0">
                  <a:moveTo>
                    <a:pt x="545" y="1"/>
                  </a:moveTo>
                  <a:cubicBezTo>
                    <a:pt x="543" y="1"/>
                    <a:pt x="541" y="2"/>
                    <a:pt x="537" y="6"/>
                  </a:cubicBezTo>
                  <a:cubicBezTo>
                    <a:pt x="545" y="6"/>
                    <a:pt x="547" y="1"/>
                    <a:pt x="545" y="1"/>
                  </a:cubicBezTo>
                  <a:close/>
                  <a:moveTo>
                    <a:pt x="537" y="6"/>
                  </a:moveTo>
                  <a:lnTo>
                    <a:pt x="394" y="89"/>
                  </a:lnTo>
                  <a:cubicBezTo>
                    <a:pt x="334" y="137"/>
                    <a:pt x="299" y="196"/>
                    <a:pt x="239" y="244"/>
                  </a:cubicBezTo>
                  <a:cubicBezTo>
                    <a:pt x="144" y="315"/>
                    <a:pt x="37" y="387"/>
                    <a:pt x="1" y="506"/>
                  </a:cubicBezTo>
                  <a:cubicBezTo>
                    <a:pt x="1" y="530"/>
                    <a:pt x="1" y="530"/>
                    <a:pt x="13" y="530"/>
                  </a:cubicBezTo>
                  <a:cubicBezTo>
                    <a:pt x="132" y="494"/>
                    <a:pt x="203" y="387"/>
                    <a:pt x="275" y="303"/>
                  </a:cubicBezTo>
                  <a:lnTo>
                    <a:pt x="430" y="149"/>
                  </a:lnTo>
                  <a:lnTo>
                    <a:pt x="501" y="77"/>
                  </a:lnTo>
                  <a:cubicBezTo>
                    <a:pt x="513" y="65"/>
                    <a:pt x="537" y="30"/>
                    <a:pt x="53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01" name="Google Shape;21101;p29"/>
            <p:cNvSpPr/>
            <p:nvPr/>
          </p:nvSpPr>
          <p:spPr>
            <a:xfrm>
              <a:off x="3109200" y="2887775"/>
              <a:ext cx="15400" cy="13000"/>
            </a:xfrm>
            <a:custGeom>
              <a:avLst/>
              <a:gdLst/>
              <a:ahLst/>
              <a:cxnLst/>
              <a:rect l="l" t="t" r="r" b="b"/>
              <a:pathLst>
                <a:path w="616" h="520" extrusionOk="0">
                  <a:moveTo>
                    <a:pt x="593" y="1"/>
                  </a:moveTo>
                  <a:cubicBezTo>
                    <a:pt x="588" y="1"/>
                    <a:pt x="582" y="3"/>
                    <a:pt x="576" y="9"/>
                  </a:cubicBezTo>
                  <a:cubicBezTo>
                    <a:pt x="469" y="80"/>
                    <a:pt x="386" y="140"/>
                    <a:pt x="290" y="211"/>
                  </a:cubicBezTo>
                  <a:cubicBezTo>
                    <a:pt x="207" y="283"/>
                    <a:pt x="100" y="366"/>
                    <a:pt x="29" y="449"/>
                  </a:cubicBezTo>
                  <a:cubicBezTo>
                    <a:pt x="1" y="477"/>
                    <a:pt x="31" y="520"/>
                    <a:pt x="63" y="520"/>
                  </a:cubicBezTo>
                  <a:cubicBezTo>
                    <a:pt x="71" y="520"/>
                    <a:pt x="80" y="517"/>
                    <a:pt x="88" y="509"/>
                  </a:cubicBezTo>
                  <a:cubicBezTo>
                    <a:pt x="171" y="449"/>
                    <a:pt x="267" y="366"/>
                    <a:pt x="338" y="283"/>
                  </a:cubicBezTo>
                  <a:cubicBezTo>
                    <a:pt x="421" y="199"/>
                    <a:pt x="517" y="128"/>
                    <a:pt x="588" y="33"/>
                  </a:cubicBezTo>
                  <a:cubicBezTo>
                    <a:pt x="615" y="24"/>
                    <a:pt x="608" y="1"/>
                    <a:pt x="5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02" name="Google Shape;21102;p29"/>
            <p:cNvSpPr/>
            <p:nvPr/>
          </p:nvSpPr>
          <p:spPr>
            <a:xfrm>
              <a:off x="3133725" y="2861800"/>
              <a:ext cx="6550" cy="11625"/>
            </a:xfrm>
            <a:custGeom>
              <a:avLst/>
              <a:gdLst/>
              <a:ahLst/>
              <a:cxnLst/>
              <a:rect l="l" t="t" r="r" b="b"/>
              <a:pathLst>
                <a:path w="262" h="465" extrusionOk="0">
                  <a:moveTo>
                    <a:pt x="262" y="0"/>
                  </a:moveTo>
                  <a:cubicBezTo>
                    <a:pt x="179" y="155"/>
                    <a:pt x="71" y="298"/>
                    <a:pt x="0" y="453"/>
                  </a:cubicBezTo>
                  <a:cubicBezTo>
                    <a:pt x="0" y="464"/>
                    <a:pt x="12" y="464"/>
                    <a:pt x="12" y="464"/>
                  </a:cubicBezTo>
                  <a:cubicBezTo>
                    <a:pt x="95" y="322"/>
                    <a:pt x="179" y="167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03" name="Google Shape;21103;p29"/>
            <p:cNvSpPr/>
            <p:nvPr/>
          </p:nvSpPr>
          <p:spPr>
            <a:xfrm>
              <a:off x="3134600" y="2860475"/>
              <a:ext cx="7375" cy="10825"/>
            </a:xfrm>
            <a:custGeom>
              <a:avLst/>
              <a:gdLst/>
              <a:ahLst/>
              <a:cxnLst/>
              <a:rect l="l" t="t" r="r" b="b"/>
              <a:pathLst>
                <a:path w="295" h="433" extrusionOk="0">
                  <a:moveTo>
                    <a:pt x="289" y="0"/>
                  </a:moveTo>
                  <a:cubicBezTo>
                    <a:pt x="288" y="0"/>
                    <a:pt x="286" y="2"/>
                    <a:pt x="286" y="6"/>
                  </a:cubicBezTo>
                  <a:cubicBezTo>
                    <a:pt x="294" y="6"/>
                    <a:pt x="292" y="0"/>
                    <a:pt x="289" y="0"/>
                  </a:cubicBezTo>
                  <a:close/>
                  <a:moveTo>
                    <a:pt x="286" y="6"/>
                  </a:moveTo>
                  <a:lnTo>
                    <a:pt x="286" y="6"/>
                  </a:lnTo>
                  <a:cubicBezTo>
                    <a:pt x="179" y="136"/>
                    <a:pt x="84" y="267"/>
                    <a:pt x="1" y="410"/>
                  </a:cubicBezTo>
                  <a:cubicBezTo>
                    <a:pt x="1" y="419"/>
                    <a:pt x="12" y="432"/>
                    <a:pt x="19" y="432"/>
                  </a:cubicBezTo>
                  <a:cubicBezTo>
                    <a:pt x="22" y="432"/>
                    <a:pt x="25" y="430"/>
                    <a:pt x="25" y="422"/>
                  </a:cubicBezTo>
                  <a:cubicBezTo>
                    <a:pt x="144" y="303"/>
                    <a:pt x="215" y="160"/>
                    <a:pt x="28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04" name="Google Shape;21104;p29"/>
            <p:cNvSpPr/>
            <p:nvPr/>
          </p:nvSpPr>
          <p:spPr>
            <a:xfrm>
              <a:off x="3156925" y="2795800"/>
              <a:ext cx="56100" cy="52375"/>
            </a:xfrm>
            <a:custGeom>
              <a:avLst/>
              <a:gdLst/>
              <a:ahLst/>
              <a:cxnLst/>
              <a:rect l="l" t="t" r="r" b="b"/>
              <a:pathLst>
                <a:path w="2244" h="2095" extrusionOk="0">
                  <a:moveTo>
                    <a:pt x="2172" y="0"/>
                  </a:moveTo>
                  <a:cubicBezTo>
                    <a:pt x="2154" y="0"/>
                    <a:pt x="2135" y="10"/>
                    <a:pt x="2120" y="33"/>
                  </a:cubicBezTo>
                  <a:cubicBezTo>
                    <a:pt x="1846" y="449"/>
                    <a:pt x="1560" y="854"/>
                    <a:pt x="1203" y="1199"/>
                  </a:cubicBezTo>
                  <a:cubicBezTo>
                    <a:pt x="834" y="1533"/>
                    <a:pt x="417" y="1771"/>
                    <a:pt x="1" y="2069"/>
                  </a:cubicBezTo>
                  <a:cubicBezTo>
                    <a:pt x="1" y="2069"/>
                    <a:pt x="1" y="2095"/>
                    <a:pt x="16" y="2095"/>
                  </a:cubicBezTo>
                  <a:cubicBezTo>
                    <a:pt x="18" y="2095"/>
                    <a:pt x="21" y="2094"/>
                    <a:pt x="25" y="2092"/>
                  </a:cubicBezTo>
                  <a:cubicBezTo>
                    <a:pt x="941" y="1807"/>
                    <a:pt x="1810" y="926"/>
                    <a:pt x="2227" y="92"/>
                  </a:cubicBezTo>
                  <a:cubicBezTo>
                    <a:pt x="2243" y="44"/>
                    <a:pt x="2210" y="0"/>
                    <a:pt x="2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05" name="Google Shape;21105;p29"/>
            <p:cNvSpPr/>
            <p:nvPr/>
          </p:nvSpPr>
          <p:spPr>
            <a:xfrm>
              <a:off x="3060050" y="2812925"/>
              <a:ext cx="86350" cy="23575"/>
            </a:xfrm>
            <a:custGeom>
              <a:avLst/>
              <a:gdLst/>
              <a:ahLst/>
              <a:cxnLst/>
              <a:rect l="l" t="t" r="r" b="b"/>
              <a:pathLst>
                <a:path w="3454" h="943" extrusionOk="0">
                  <a:moveTo>
                    <a:pt x="3411" y="1"/>
                  </a:moveTo>
                  <a:cubicBezTo>
                    <a:pt x="3408" y="1"/>
                    <a:pt x="3404" y="1"/>
                    <a:pt x="3399" y="3"/>
                  </a:cubicBezTo>
                  <a:cubicBezTo>
                    <a:pt x="2864" y="62"/>
                    <a:pt x="2316" y="169"/>
                    <a:pt x="1792" y="348"/>
                  </a:cubicBezTo>
                  <a:cubicBezTo>
                    <a:pt x="1347" y="490"/>
                    <a:pt x="924" y="813"/>
                    <a:pt x="458" y="813"/>
                  </a:cubicBezTo>
                  <a:cubicBezTo>
                    <a:pt x="338" y="813"/>
                    <a:pt x="216" y="792"/>
                    <a:pt x="90" y="741"/>
                  </a:cubicBezTo>
                  <a:cubicBezTo>
                    <a:pt x="83" y="737"/>
                    <a:pt x="76" y="736"/>
                    <a:pt x="70" y="736"/>
                  </a:cubicBezTo>
                  <a:cubicBezTo>
                    <a:pt x="31" y="736"/>
                    <a:pt x="1" y="793"/>
                    <a:pt x="42" y="824"/>
                  </a:cubicBezTo>
                  <a:cubicBezTo>
                    <a:pt x="192" y="908"/>
                    <a:pt x="327" y="943"/>
                    <a:pt x="460" y="943"/>
                  </a:cubicBezTo>
                  <a:cubicBezTo>
                    <a:pt x="664" y="943"/>
                    <a:pt x="863" y="861"/>
                    <a:pt x="1102" y="753"/>
                  </a:cubicBezTo>
                  <a:cubicBezTo>
                    <a:pt x="1840" y="395"/>
                    <a:pt x="2614" y="276"/>
                    <a:pt x="3399" y="86"/>
                  </a:cubicBezTo>
                  <a:cubicBezTo>
                    <a:pt x="3454" y="53"/>
                    <a:pt x="3449" y="1"/>
                    <a:pt x="34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06" name="Google Shape;21106;p29"/>
            <p:cNvSpPr/>
            <p:nvPr/>
          </p:nvSpPr>
          <p:spPr>
            <a:xfrm>
              <a:off x="3064350" y="2811750"/>
              <a:ext cx="33000" cy="19100"/>
            </a:xfrm>
            <a:custGeom>
              <a:avLst/>
              <a:gdLst/>
              <a:ahLst/>
              <a:cxnLst/>
              <a:rect l="l" t="t" r="r" b="b"/>
              <a:pathLst>
                <a:path w="1320" h="764" extrusionOk="0">
                  <a:moveTo>
                    <a:pt x="1286" y="0"/>
                  </a:moveTo>
                  <a:cubicBezTo>
                    <a:pt x="1282" y="0"/>
                    <a:pt x="1279" y="1"/>
                    <a:pt x="1275" y="2"/>
                  </a:cubicBezTo>
                  <a:cubicBezTo>
                    <a:pt x="953" y="61"/>
                    <a:pt x="608" y="264"/>
                    <a:pt x="310" y="395"/>
                  </a:cubicBezTo>
                  <a:cubicBezTo>
                    <a:pt x="168" y="454"/>
                    <a:pt x="1" y="561"/>
                    <a:pt x="25" y="740"/>
                  </a:cubicBezTo>
                  <a:cubicBezTo>
                    <a:pt x="25" y="752"/>
                    <a:pt x="60" y="764"/>
                    <a:pt x="72" y="764"/>
                  </a:cubicBezTo>
                  <a:lnTo>
                    <a:pt x="108" y="764"/>
                  </a:lnTo>
                  <a:cubicBezTo>
                    <a:pt x="132" y="681"/>
                    <a:pt x="144" y="597"/>
                    <a:pt x="227" y="538"/>
                  </a:cubicBezTo>
                  <a:cubicBezTo>
                    <a:pt x="310" y="466"/>
                    <a:pt x="465" y="431"/>
                    <a:pt x="560" y="383"/>
                  </a:cubicBezTo>
                  <a:cubicBezTo>
                    <a:pt x="799" y="276"/>
                    <a:pt x="1084" y="204"/>
                    <a:pt x="1299" y="50"/>
                  </a:cubicBezTo>
                  <a:cubicBezTo>
                    <a:pt x="1320" y="39"/>
                    <a:pt x="1313" y="0"/>
                    <a:pt x="1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07" name="Google Shape;21107;p29"/>
            <p:cNvSpPr/>
            <p:nvPr/>
          </p:nvSpPr>
          <p:spPr>
            <a:xfrm>
              <a:off x="3154550" y="2803025"/>
              <a:ext cx="15200" cy="9075"/>
            </a:xfrm>
            <a:custGeom>
              <a:avLst/>
              <a:gdLst/>
              <a:ahLst/>
              <a:cxnLst/>
              <a:rect l="l" t="t" r="r" b="b"/>
              <a:pathLst>
                <a:path w="608" h="363" extrusionOk="0">
                  <a:moveTo>
                    <a:pt x="545" y="0"/>
                  </a:moveTo>
                  <a:cubicBezTo>
                    <a:pt x="533" y="0"/>
                    <a:pt x="522" y="5"/>
                    <a:pt x="512" y="18"/>
                  </a:cubicBezTo>
                  <a:cubicBezTo>
                    <a:pt x="417" y="196"/>
                    <a:pt x="215" y="279"/>
                    <a:pt x="24" y="315"/>
                  </a:cubicBezTo>
                  <a:cubicBezTo>
                    <a:pt x="0" y="327"/>
                    <a:pt x="0" y="363"/>
                    <a:pt x="24" y="363"/>
                  </a:cubicBezTo>
                  <a:cubicBezTo>
                    <a:pt x="250" y="363"/>
                    <a:pt x="441" y="244"/>
                    <a:pt x="572" y="77"/>
                  </a:cubicBezTo>
                  <a:cubicBezTo>
                    <a:pt x="607" y="42"/>
                    <a:pt x="577" y="0"/>
                    <a:pt x="5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08" name="Google Shape;21108;p29"/>
            <p:cNvSpPr/>
            <p:nvPr/>
          </p:nvSpPr>
          <p:spPr>
            <a:xfrm>
              <a:off x="3153650" y="2726650"/>
              <a:ext cx="54800" cy="15500"/>
            </a:xfrm>
            <a:custGeom>
              <a:avLst/>
              <a:gdLst/>
              <a:ahLst/>
              <a:cxnLst/>
              <a:rect l="l" t="t" r="r" b="b"/>
              <a:pathLst>
                <a:path w="2192" h="620" extrusionOk="0">
                  <a:moveTo>
                    <a:pt x="2191" y="1"/>
                  </a:moveTo>
                  <a:cubicBezTo>
                    <a:pt x="1477" y="108"/>
                    <a:pt x="691" y="286"/>
                    <a:pt x="36" y="572"/>
                  </a:cubicBezTo>
                  <a:cubicBezTo>
                    <a:pt x="1" y="584"/>
                    <a:pt x="13" y="620"/>
                    <a:pt x="48" y="620"/>
                  </a:cubicBezTo>
                  <a:cubicBezTo>
                    <a:pt x="763" y="465"/>
                    <a:pt x="1489" y="227"/>
                    <a:pt x="2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09" name="Google Shape;21109;p29"/>
            <p:cNvSpPr/>
            <p:nvPr/>
          </p:nvSpPr>
          <p:spPr>
            <a:xfrm>
              <a:off x="3002450" y="2743225"/>
              <a:ext cx="143500" cy="32275"/>
            </a:xfrm>
            <a:custGeom>
              <a:avLst/>
              <a:gdLst/>
              <a:ahLst/>
              <a:cxnLst/>
              <a:rect l="l" t="t" r="r" b="b"/>
              <a:pathLst>
                <a:path w="5740" h="1291" extrusionOk="0">
                  <a:moveTo>
                    <a:pt x="5339" y="0"/>
                  </a:moveTo>
                  <a:cubicBezTo>
                    <a:pt x="3476" y="0"/>
                    <a:pt x="1893" y="1220"/>
                    <a:pt x="36" y="1231"/>
                  </a:cubicBezTo>
                  <a:cubicBezTo>
                    <a:pt x="0" y="1231"/>
                    <a:pt x="0" y="1267"/>
                    <a:pt x="36" y="1278"/>
                  </a:cubicBezTo>
                  <a:cubicBezTo>
                    <a:pt x="132" y="1287"/>
                    <a:pt x="227" y="1291"/>
                    <a:pt x="322" y="1291"/>
                  </a:cubicBezTo>
                  <a:cubicBezTo>
                    <a:pt x="1036" y="1291"/>
                    <a:pt x="1707" y="1065"/>
                    <a:pt x="2370" y="802"/>
                  </a:cubicBezTo>
                  <a:cubicBezTo>
                    <a:pt x="3501" y="362"/>
                    <a:pt x="4501" y="112"/>
                    <a:pt x="5727" y="40"/>
                  </a:cubicBezTo>
                  <a:cubicBezTo>
                    <a:pt x="5727" y="28"/>
                    <a:pt x="5739" y="16"/>
                    <a:pt x="5703" y="16"/>
                  </a:cubicBezTo>
                  <a:cubicBezTo>
                    <a:pt x="5581" y="6"/>
                    <a:pt x="5459" y="0"/>
                    <a:pt x="5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10" name="Google Shape;21110;p29"/>
            <p:cNvSpPr/>
            <p:nvPr/>
          </p:nvSpPr>
          <p:spPr>
            <a:xfrm>
              <a:off x="3206675" y="2715150"/>
              <a:ext cx="70225" cy="11525"/>
            </a:xfrm>
            <a:custGeom>
              <a:avLst/>
              <a:gdLst/>
              <a:ahLst/>
              <a:cxnLst/>
              <a:rect l="l" t="t" r="r" b="b"/>
              <a:pathLst>
                <a:path w="2809" h="461" extrusionOk="0">
                  <a:moveTo>
                    <a:pt x="3" y="455"/>
                  </a:moveTo>
                  <a:cubicBezTo>
                    <a:pt x="0" y="455"/>
                    <a:pt x="3" y="461"/>
                    <a:pt x="11" y="461"/>
                  </a:cubicBezTo>
                  <a:cubicBezTo>
                    <a:pt x="7" y="457"/>
                    <a:pt x="4" y="455"/>
                    <a:pt x="3" y="455"/>
                  </a:cubicBezTo>
                  <a:close/>
                  <a:moveTo>
                    <a:pt x="2650" y="1"/>
                  </a:moveTo>
                  <a:cubicBezTo>
                    <a:pt x="2255" y="1"/>
                    <a:pt x="1929" y="163"/>
                    <a:pt x="1547" y="258"/>
                  </a:cubicBezTo>
                  <a:cubicBezTo>
                    <a:pt x="1035" y="389"/>
                    <a:pt x="511" y="318"/>
                    <a:pt x="11" y="461"/>
                  </a:cubicBezTo>
                  <a:cubicBezTo>
                    <a:pt x="440" y="425"/>
                    <a:pt x="868" y="461"/>
                    <a:pt x="1285" y="401"/>
                  </a:cubicBezTo>
                  <a:cubicBezTo>
                    <a:pt x="1809" y="330"/>
                    <a:pt x="2261" y="68"/>
                    <a:pt x="2797" y="20"/>
                  </a:cubicBezTo>
                  <a:cubicBezTo>
                    <a:pt x="2809" y="20"/>
                    <a:pt x="2809" y="8"/>
                    <a:pt x="2797" y="8"/>
                  </a:cubicBezTo>
                  <a:cubicBezTo>
                    <a:pt x="2747" y="3"/>
                    <a:pt x="2698" y="1"/>
                    <a:pt x="26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11" name="Google Shape;21111;p29"/>
            <p:cNvSpPr/>
            <p:nvPr/>
          </p:nvSpPr>
          <p:spPr>
            <a:xfrm>
              <a:off x="3049775" y="2778750"/>
              <a:ext cx="60150" cy="13050"/>
            </a:xfrm>
            <a:custGeom>
              <a:avLst/>
              <a:gdLst/>
              <a:ahLst/>
              <a:cxnLst/>
              <a:rect l="l" t="t" r="r" b="b"/>
              <a:pathLst>
                <a:path w="2406" h="522" extrusionOk="0">
                  <a:moveTo>
                    <a:pt x="2382" y="0"/>
                  </a:moveTo>
                  <a:cubicBezTo>
                    <a:pt x="1774" y="0"/>
                    <a:pt x="1167" y="96"/>
                    <a:pt x="560" y="167"/>
                  </a:cubicBezTo>
                  <a:cubicBezTo>
                    <a:pt x="322" y="203"/>
                    <a:pt x="24" y="227"/>
                    <a:pt x="0" y="512"/>
                  </a:cubicBezTo>
                  <a:cubicBezTo>
                    <a:pt x="0" y="518"/>
                    <a:pt x="6" y="521"/>
                    <a:pt x="14" y="521"/>
                  </a:cubicBezTo>
                  <a:cubicBezTo>
                    <a:pt x="21" y="521"/>
                    <a:pt x="30" y="518"/>
                    <a:pt x="36" y="512"/>
                  </a:cubicBezTo>
                  <a:cubicBezTo>
                    <a:pt x="215" y="167"/>
                    <a:pt x="870" y="215"/>
                    <a:pt x="1191" y="179"/>
                  </a:cubicBezTo>
                  <a:cubicBezTo>
                    <a:pt x="1595" y="131"/>
                    <a:pt x="1999" y="108"/>
                    <a:pt x="2404" y="13"/>
                  </a:cubicBezTo>
                  <a:lnTo>
                    <a:pt x="2404" y="13"/>
                  </a:lnTo>
                  <a:cubicBezTo>
                    <a:pt x="2405" y="14"/>
                    <a:pt x="2405" y="16"/>
                    <a:pt x="2405" y="16"/>
                  </a:cubicBezTo>
                  <a:cubicBezTo>
                    <a:pt x="2406" y="16"/>
                    <a:pt x="2406" y="15"/>
                    <a:pt x="2406" y="12"/>
                  </a:cubicBezTo>
                  <a:lnTo>
                    <a:pt x="2406" y="12"/>
                  </a:lnTo>
                  <a:cubicBezTo>
                    <a:pt x="2405" y="12"/>
                    <a:pt x="2404" y="12"/>
                    <a:pt x="2404" y="13"/>
                  </a:cubicBezTo>
                  <a:lnTo>
                    <a:pt x="2404" y="13"/>
                  </a:lnTo>
                  <a:cubicBezTo>
                    <a:pt x="2401" y="8"/>
                    <a:pt x="2395" y="0"/>
                    <a:pt x="2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12" name="Google Shape;21112;p29"/>
            <p:cNvSpPr/>
            <p:nvPr/>
          </p:nvSpPr>
          <p:spPr>
            <a:xfrm>
              <a:off x="3048275" y="2794225"/>
              <a:ext cx="62550" cy="6375"/>
            </a:xfrm>
            <a:custGeom>
              <a:avLst/>
              <a:gdLst/>
              <a:ahLst/>
              <a:cxnLst/>
              <a:rect l="l" t="t" r="r" b="b"/>
              <a:pathLst>
                <a:path w="2502" h="255" extrusionOk="0">
                  <a:moveTo>
                    <a:pt x="1" y="0"/>
                  </a:moveTo>
                  <a:lnTo>
                    <a:pt x="1" y="0"/>
                  </a:lnTo>
                  <a:cubicBezTo>
                    <a:pt x="128" y="216"/>
                    <a:pt x="353" y="254"/>
                    <a:pt x="588" y="254"/>
                  </a:cubicBezTo>
                  <a:cubicBezTo>
                    <a:pt x="638" y="254"/>
                    <a:pt x="689" y="253"/>
                    <a:pt x="739" y="250"/>
                  </a:cubicBezTo>
                  <a:cubicBezTo>
                    <a:pt x="1311" y="239"/>
                    <a:pt x="1894" y="239"/>
                    <a:pt x="2477" y="143"/>
                  </a:cubicBezTo>
                  <a:cubicBezTo>
                    <a:pt x="2501" y="143"/>
                    <a:pt x="2489" y="96"/>
                    <a:pt x="2477" y="96"/>
                  </a:cubicBezTo>
                  <a:cubicBezTo>
                    <a:pt x="2423" y="94"/>
                    <a:pt x="2368" y="93"/>
                    <a:pt x="2313" y="93"/>
                  </a:cubicBezTo>
                  <a:cubicBezTo>
                    <a:pt x="1975" y="93"/>
                    <a:pt x="1637" y="121"/>
                    <a:pt x="1299" y="131"/>
                  </a:cubicBezTo>
                  <a:cubicBezTo>
                    <a:pt x="1108" y="144"/>
                    <a:pt x="844" y="191"/>
                    <a:pt x="593" y="191"/>
                  </a:cubicBezTo>
                  <a:cubicBezTo>
                    <a:pt x="360" y="191"/>
                    <a:pt x="139" y="15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13" name="Google Shape;21113;p29"/>
            <p:cNvSpPr/>
            <p:nvPr/>
          </p:nvSpPr>
          <p:spPr>
            <a:xfrm>
              <a:off x="3109175" y="2776675"/>
              <a:ext cx="18525" cy="20000"/>
            </a:xfrm>
            <a:custGeom>
              <a:avLst/>
              <a:gdLst/>
              <a:ahLst/>
              <a:cxnLst/>
              <a:rect l="l" t="t" r="r" b="b"/>
              <a:pathLst>
                <a:path w="741" h="800" extrusionOk="0">
                  <a:moveTo>
                    <a:pt x="237" y="1"/>
                  </a:moveTo>
                  <a:cubicBezTo>
                    <a:pt x="169" y="1"/>
                    <a:pt x="102" y="16"/>
                    <a:pt x="41" y="48"/>
                  </a:cubicBezTo>
                  <a:cubicBezTo>
                    <a:pt x="0" y="68"/>
                    <a:pt x="21" y="124"/>
                    <a:pt x="66" y="124"/>
                  </a:cubicBezTo>
                  <a:cubicBezTo>
                    <a:pt x="73" y="124"/>
                    <a:pt x="81" y="122"/>
                    <a:pt x="89" y="119"/>
                  </a:cubicBezTo>
                  <a:cubicBezTo>
                    <a:pt x="138" y="99"/>
                    <a:pt x="190" y="90"/>
                    <a:pt x="242" y="90"/>
                  </a:cubicBezTo>
                  <a:cubicBezTo>
                    <a:pt x="377" y="90"/>
                    <a:pt x="508" y="156"/>
                    <a:pt x="577" y="286"/>
                  </a:cubicBezTo>
                  <a:cubicBezTo>
                    <a:pt x="684" y="500"/>
                    <a:pt x="470" y="762"/>
                    <a:pt x="232" y="774"/>
                  </a:cubicBezTo>
                  <a:cubicBezTo>
                    <a:pt x="220" y="786"/>
                    <a:pt x="220" y="798"/>
                    <a:pt x="232" y="798"/>
                  </a:cubicBezTo>
                  <a:cubicBezTo>
                    <a:pt x="243" y="799"/>
                    <a:pt x="254" y="799"/>
                    <a:pt x="265" y="799"/>
                  </a:cubicBezTo>
                  <a:cubicBezTo>
                    <a:pt x="525" y="799"/>
                    <a:pt x="740" y="537"/>
                    <a:pt x="661" y="286"/>
                  </a:cubicBezTo>
                  <a:cubicBezTo>
                    <a:pt x="608" y="111"/>
                    <a:pt x="422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14" name="Google Shape;21114;p29"/>
            <p:cNvSpPr/>
            <p:nvPr/>
          </p:nvSpPr>
          <p:spPr>
            <a:xfrm>
              <a:off x="2934425" y="2802475"/>
              <a:ext cx="178775" cy="10100"/>
            </a:xfrm>
            <a:custGeom>
              <a:avLst/>
              <a:gdLst/>
              <a:ahLst/>
              <a:cxnLst/>
              <a:rect l="l" t="t" r="r" b="b"/>
              <a:pathLst>
                <a:path w="7151" h="404" extrusionOk="0">
                  <a:moveTo>
                    <a:pt x="1738" y="1"/>
                  </a:moveTo>
                  <a:cubicBezTo>
                    <a:pt x="1174" y="1"/>
                    <a:pt x="614" y="45"/>
                    <a:pt x="54" y="170"/>
                  </a:cubicBezTo>
                  <a:cubicBezTo>
                    <a:pt x="0" y="181"/>
                    <a:pt x="5" y="232"/>
                    <a:pt x="42" y="232"/>
                  </a:cubicBezTo>
                  <a:cubicBezTo>
                    <a:pt x="46" y="232"/>
                    <a:pt x="50" y="231"/>
                    <a:pt x="54" y="230"/>
                  </a:cubicBezTo>
                  <a:cubicBezTo>
                    <a:pt x="557" y="159"/>
                    <a:pt x="1061" y="131"/>
                    <a:pt x="1564" y="131"/>
                  </a:cubicBezTo>
                  <a:cubicBezTo>
                    <a:pt x="2323" y="131"/>
                    <a:pt x="3082" y="194"/>
                    <a:pt x="3841" y="266"/>
                  </a:cubicBezTo>
                  <a:cubicBezTo>
                    <a:pt x="4493" y="324"/>
                    <a:pt x="5176" y="404"/>
                    <a:pt x="5848" y="404"/>
                  </a:cubicBezTo>
                  <a:cubicBezTo>
                    <a:pt x="6279" y="404"/>
                    <a:pt x="6705" y="371"/>
                    <a:pt x="7115" y="278"/>
                  </a:cubicBezTo>
                  <a:cubicBezTo>
                    <a:pt x="7150" y="266"/>
                    <a:pt x="7150" y="218"/>
                    <a:pt x="7115" y="218"/>
                  </a:cubicBezTo>
                  <a:cubicBezTo>
                    <a:pt x="6792" y="230"/>
                    <a:pt x="6473" y="236"/>
                    <a:pt x="6156" y="236"/>
                  </a:cubicBezTo>
                  <a:cubicBezTo>
                    <a:pt x="5247" y="236"/>
                    <a:pt x="4357" y="187"/>
                    <a:pt x="3448" y="99"/>
                  </a:cubicBezTo>
                  <a:cubicBezTo>
                    <a:pt x="2870" y="45"/>
                    <a:pt x="2302" y="1"/>
                    <a:pt x="17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15" name="Google Shape;21115;p29"/>
            <p:cNvSpPr/>
            <p:nvPr/>
          </p:nvSpPr>
          <p:spPr>
            <a:xfrm>
              <a:off x="2936075" y="2801150"/>
              <a:ext cx="42275" cy="9775"/>
            </a:xfrm>
            <a:custGeom>
              <a:avLst/>
              <a:gdLst/>
              <a:ahLst/>
              <a:cxnLst/>
              <a:rect l="l" t="t" r="r" b="b"/>
              <a:pathLst>
                <a:path w="1691" h="391" extrusionOk="0">
                  <a:moveTo>
                    <a:pt x="1363" y="1"/>
                  </a:moveTo>
                  <a:cubicBezTo>
                    <a:pt x="1085" y="1"/>
                    <a:pt x="790" y="62"/>
                    <a:pt x="536" y="116"/>
                  </a:cubicBezTo>
                  <a:cubicBezTo>
                    <a:pt x="381" y="152"/>
                    <a:pt x="24" y="152"/>
                    <a:pt x="0" y="331"/>
                  </a:cubicBezTo>
                  <a:cubicBezTo>
                    <a:pt x="0" y="343"/>
                    <a:pt x="0" y="366"/>
                    <a:pt x="24" y="366"/>
                  </a:cubicBezTo>
                  <a:cubicBezTo>
                    <a:pt x="48" y="366"/>
                    <a:pt x="48" y="366"/>
                    <a:pt x="60" y="390"/>
                  </a:cubicBezTo>
                  <a:lnTo>
                    <a:pt x="84" y="390"/>
                  </a:lnTo>
                  <a:lnTo>
                    <a:pt x="107" y="366"/>
                  </a:lnTo>
                  <a:cubicBezTo>
                    <a:pt x="107" y="354"/>
                    <a:pt x="97" y="341"/>
                    <a:pt x="86" y="334"/>
                  </a:cubicBezTo>
                  <a:lnTo>
                    <a:pt x="86" y="334"/>
                  </a:lnTo>
                  <a:cubicBezTo>
                    <a:pt x="153" y="332"/>
                    <a:pt x="327" y="314"/>
                    <a:pt x="346" y="295"/>
                  </a:cubicBezTo>
                  <a:cubicBezTo>
                    <a:pt x="477" y="271"/>
                    <a:pt x="607" y="235"/>
                    <a:pt x="762" y="223"/>
                  </a:cubicBezTo>
                  <a:cubicBezTo>
                    <a:pt x="1060" y="176"/>
                    <a:pt x="1358" y="176"/>
                    <a:pt x="1631" y="104"/>
                  </a:cubicBezTo>
                  <a:cubicBezTo>
                    <a:pt x="1691" y="93"/>
                    <a:pt x="1679" y="33"/>
                    <a:pt x="1620" y="21"/>
                  </a:cubicBezTo>
                  <a:cubicBezTo>
                    <a:pt x="1537" y="7"/>
                    <a:pt x="1451" y="1"/>
                    <a:pt x="13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16" name="Google Shape;21116;p29"/>
            <p:cNvSpPr/>
            <p:nvPr/>
          </p:nvSpPr>
          <p:spPr>
            <a:xfrm>
              <a:off x="2934575" y="2804025"/>
              <a:ext cx="56275" cy="7475"/>
            </a:xfrm>
            <a:custGeom>
              <a:avLst/>
              <a:gdLst/>
              <a:ahLst/>
              <a:cxnLst/>
              <a:rect l="l" t="t" r="r" b="b"/>
              <a:pathLst>
                <a:path w="2251" h="299" extrusionOk="0">
                  <a:moveTo>
                    <a:pt x="1568" y="0"/>
                  </a:moveTo>
                  <a:cubicBezTo>
                    <a:pt x="1045" y="0"/>
                    <a:pt x="485" y="102"/>
                    <a:pt x="25" y="228"/>
                  </a:cubicBezTo>
                  <a:cubicBezTo>
                    <a:pt x="1" y="228"/>
                    <a:pt x="1" y="299"/>
                    <a:pt x="48" y="299"/>
                  </a:cubicBezTo>
                  <a:cubicBezTo>
                    <a:pt x="429" y="275"/>
                    <a:pt x="822" y="228"/>
                    <a:pt x="1191" y="204"/>
                  </a:cubicBezTo>
                  <a:cubicBezTo>
                    <a:pt x="1537" y="180"/>
                    <a:pt x="1858" y="216"/>
                    <a:pt x="2203" y="156"/>
                  </a:cubicBezTo>
                  <a:cubicBezTo>
                    <a:pt x="2251" y="156"/>
                    <a:pt x="2251" y="85"/>
                    <a:pt x="2203" y="61"/>
                  </a:cubicBezTo>
                  <a:cubicBezTo>
                    <a:pt x="2005" y="18"/>
                    <a:pt x="1790" y="0"/>
                    <a:pt x="1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17" name="Google Shape;21117;p29"/>
            <p:cNvSpPr/>
            <p:nvPr/>
          </p:nvSpPr>
          <p:spPr>
            <a:xfrm>
              <a:off x="2953625" y="2803875"/>
              <a:ext cx="44975" cy="4075"/>
            </a:xfrm>
            <a:custGeom>
              <a:avLst/>
              <a:gdLst/>
              <a:ahLst/>
              <a:cxnLst/>
              <a:rect l="l" t="t" r="r" b="b"/>
              <a:pathLst>
                <a:path w="1799" h="163" extrusionOk="0">
                  <a:moveTo>
                    <a:pt x="1268" y="0"/>
                  </a:moveTo>
                  <a:cubicBezTo>
                    <a:pt x="848" y="0"/>
                    <a:pt x="415" y="75"/>
                    <a:pt x="25" y="126"/>
                  </a:cubicBezTo>
                  <a:cubicBezTo>
                    <a:pt x="1" y="126"/>
                    <a:pt x="13" y="162"/>
                    <a:pt x="25" y="162"/>
                  </a:cubicBezTo>
                  <a:cubicBezTo>
                    <a:pt x="196" y="151"/>
                    <a:pt x="371" y="149"/>
                    <a:pt x="546" y="149"/>
                  </a:cubicBezTo>
                  <a:cubicBezTo>
                    <a:pt x="663" y="149"/>
                    <a:pt x="781" y="150"/>
                    <a:pt x="898" y="150"/>
                  </a:cubicBezTo>
                  <a:cubicBezTo>
                    <a:pt x="1191" y="150"/>
                    <a:pt x="1483" y="144"/>
                    <a:pt x="1763" y="103"/>
                  </a:cubicBezTo>
                  <a:cubicBezTo>
                    <a:pt x="1799" y="103"/>
                    <a:pt x="1799" y="43"/>
                    <a:pt x="1763" y="43"/>
                  </a:cubicBezTo>
                  <a:cubicBezTo>
                    <a:pt x="1603" y="12"/>
                    <a:pt x="1436" y="0"/>
                    <a:pt x="12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18" name="Google Shape;21118;p29"/>
            <p:cNvSpPr/>
            <p:nvPr/>
          </p:nvSpPr>
          <p:spPr>
            <a:xfrm>
              <a:off x="2982500" y="2806425"/>
              <a:ext cx="23250" cy="2175"/>
            </a:xfrm>
            <a:custGeom>
              <a:avLst/>
              <a:gdLst/>
              <a:ahLst/>
              <a:cxnLst/>
              <a:rect l="l" t="t" r="r" b="b"/>
              <a:pathLst>
                <a:path w="930" h="87" extrusionOk="0">
                  <a:moveTo>
                    <a:pt x="906" y="1"/>
                  </a:moveTo>
                  <a:cubicBezTo>
                    <a:pt x="650" y="1"/>
                    <a:pt x="413" y="27"/>
                    <a:pt x="148" y="27"/>
                  </a:cubicBezTo>
                  <a:cubicBezTo>
                    <a:pt x="103" y="27"/>
                    <a:pt x="58" y="26"/>
                    <a:pt x="13" y="24"/>
                  </a:cubicBezTo>
                  <a:cubicBezTo>
                    <a:pt x="1" y="24"/>
                    <a:pt x="1" y="60"/>
                    <a:pt x="13" y="60"/>
                  </a:cubicBezTo>
                  <a:cubicBezTo>
                    <a:pt x="155" y="72"/>
                    <a:pt x="310" y="87"/>
                    <a:pt x="463" y="87"/>
                  </a:cubicBezTo>
                  <a:cubicBezTo>
                    <a:pt x="617" y="87"/>
                    <a:pt x="769" y="72"/>
                    <a:pt x="906" y="24"/>
                  </a:cubicBezTo>
                  <a:cubicBezTo>
                    <a:pt x="929" y="24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19" name="Google Shape;21119;p29"/>
            <p:cNvSpPr/>
            <p:nvPr/>
          </p:nvSpPr>
          <p:spPr>
            <a:xfrm>
              <a:off x="2813725" y="2641200"/>
              <a:ext cx="81300" cy="37450"/>
            </a:xfrm>
            <a:custGeom>
              <a:avLst/>
              <a:gdLst/>
              <a:ahLst/>
              <a:cxnLst/>
              <a:rect l="l" t="t" r="r" b="b"/>
              <a:pathLst>
                <a:path w="3252" h="1498" extrusionOk="0">
                  <a:moveTo>
                    <a:pt x="20" y="1"/>
                  </a:moveTo>
                  <a:cubicBezTo>
                    <a:pt x="10" y="1"/>
                    <a:pt x="1" y="11"/>
                    <a:pt x="1" y="25"/>
                  </a:cubicBezTo>
                  <a:cubicBezTo>
                    <a:pt x="13" y="645"/>
                    <a:pt x="799" y="1026"/>
                    <a:pt x="1275" y="1252"/>
                  </a:cubicBezTo>
                  <a:cubicBezTo>
                    <a:pt x="1617" y="1417"/>
                    <a:pt x="1921" y="1498"/>
                    <a:pt x="2220" y="1498"/>
                  </a:cubicBezTo>
                  <a:cubicBezTo>
                    <a:pt x="2546" y="1498"/>
                    <a:pt x="2867" y="1402"/>
                    <a:pt x="3227" y="1216"/>
                  </a:cubicBezTo>
                  <a:cubicBezTo>
                    <a:pt x="3251" y="1204"/>
                    <a:pt x="3239" y="1180"/>
                    <a:pt x="3227" y="1180"/>
                  </a:cubicBezTo>
                  <a:cubicBezTo>
                    <a:pt x="2977" y="1216"/>
                    <a:pt x="2739" y="1359"/>
                    <a:pt x="2465" y="1383"/>
                  </a:cubicBezTo>
                  <a:cubicBezTo>
                    <a:pt x="2409" y="1389"/>
                    <a:pt x="2353" y="1392"/>
                    <a:pt x="2297" y="1392"/>
                  </a:cubicBezTo>
                  <a:cubicBezTo>
                    <a:pt x="1928" y="1392"/>
                    <a:pt x="1570" y="1262"/>
                    <a:pt x="1239" y="1097"/>
                  </a:cubicBezTo>
                  <a:cubicBezTo>
                    <a:pt x="739" y="847"/>
                    <a:pt x="263" y="549"/>
                    <a:pt x="37" y="14"/>
                  </a:cubicBezTo>
                  <a:cubicBezTo>
                    <a:pt x="32" y="4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20" name="Google Shape;21120;p29"/>
            <p:cNvSpPr/>
            <p:nvPr/>
          </p:nvSpPr>
          <p:spPr>
            <a:xfrm>
              <a:off x="2814550" y="2634775"/>
              <a:ext cx="95350" cy="38625"/>
            </a:xfrm>
            <a:custGeom>
              <a:avLst/>
              <a:gdLst/>
              <a:ahLst/>
              <a:cxnLst/>
              <a:rect l="l" t="t" r="r" b="b"/>
              <a:pathLst>
                <a:path w="3814" h="1545" extrusionOk="0">
                  <a:moveTo>
                    <a:pt x="559" y="1"/>
                  </a:moveTo>
                  <a:cubicBezTo>
                    <a:pt x="367" y="1"/>
                    <a:pt x="185" y="39"/>
                    <a:pt x="27" y="163"/>
                  </a:cubicBezTo>
                  <a:cubicBezTo>
                    <a:pt x="1" y="181"/>
                    <a:pt x="1" y="192"/>
                    <a:pt x="11" y="192"/>
                  </a:cubicBezTo>
                  <a:cubicBezTo>
                    <a:pt x="15" y="192"/>
                    <a:pt x="21" y="190"/>
                    <a:pt x="27" y="187"/>
                  </a:cubicBezTo>
                  <a:cubicBezTo>
                    <a:pt x="165" y="111"/>
                    <a:pt x="327" y="83"/>
                    <a:pt x="498" y="83"/>
                  </a:cubicBezTo>
                  <a:cubicBezTo>
                    <a:pt x="862" y="83"/>
                    <a:pt x="1268" y="206"/>
                    <a:pt x="1575" y="247"/>
                  </a:cubicBezTo>
                  <a:cubicBezTo>
                    <a:pt x="1837" y="282"/>
                    <a:pt x="2147" y="306"/>
                    <a:pt x="2420" y="378"/>
                  </a:cubicBezTo>
                  <a:cubicBezTo>
                    <a:pt x="2659" y="449"/>
                    <a:pt x="3814" y="1140"/>
                    <a:pt x="2980" y="1497"/>
                  </a:cubicBezTo>
                  <a:cubicBezTo>
                    <a:pt x="2956" y="1509"/>
                    <a:pt x="2968" y="1545"/>
                    <a:pt x="3016" y="1545"/>
                  </a:cubicBezTo>
                  <a:cubicBezTo>
                    <a:pt x="3814" y="1461"/>
                    <a:pt x="3159" y="580"/>
                    <a:pt x="2778" y="378"/>
                  </a:cubicBezTo>
                  <a:cubicBezTo>
                    <a:pt x="2349" y="140"/>
                    <a:pt x="1706" y="140"/>
                    <a:pt x="1218" y="80"/>
                  </a:cubicBezTo>
                  <a:cubicBezTo>
                    <a:pt x="998" y="49"/>
                    <a:pt x="772" y="1"/>
                    <a:pt x="5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21" name="Google Shape;21121;p29"/>
            <p:cNvSpPr/>
            <p:nvPr/>
          </p:nvSpPr>
          <p:spPr>
            <a:xfrm>
              <a:off x="2934875" y="2649175"/>
              <a:ext cx="19675" cy="12325"/>
            </a:xfrm>
            <a:custGeom>
              <a:avLst/>
              <a:gdLst/>
              <a:ahLst/>
              <a:cxnLst/>
              <a:rect l="l" t="t" r="r" b="b"/>
              <a:pathLst>
                <a:path w="787" h="493" extrusionOk="0">
                  <a:moveTo>
                    <a:pt x="380" y="0"/>
                  </a:moveTo>
                  <a:cubicBezTo>
                    <a:pt x="280" y="0"/>
                    <a:pt x="181" y="32"/>
                    <a:pt x="108" y="111"/>
                  </a:cubicBezTo>
                  <a:cubicBezTo>
                    <a:pt x="1" y="230"/>
                    <a:pt x="48" y="409"/>
                    <a:pt x="191" y="468"/>
                  </a:cubicBezTo>
                  <a:cubicBezTo>
                    <a:pt x="240" y="485"/>
                    <a:pt x="298" y="493"/>
                    <a:pt x="356" y="493"/>
                  </a:cubicBezTo>
                  <a:cubicBezTo>
                    <a:pt x="468" y="493"/>
                    <a:pt x="585" y="464"/>
                    <a:pt x="655" y="409"/>
                  </a:cubicBezTo>
                  <a:cubicBezTo>
                    <a:pt x="727" y="349"/>
                    <a:pt x="786" y="111"/>
                    <a:pt x="632" y="111"/>
                  </a:cubicBezTo>
                  <a:cubicBezTo>
                    <a:pt x="608" y="111"/>
                    <a:pt x="596" y="123"/>
                    <a:pt x="596" y="147"/>
                  </a:cubicBezTo>
                  <a:cubicBezTo>
                    <a:pt x="596" y="171"/>
                    <a:pt x="632" y="183"/>
                    <a:pt x="632" y="218"/>
                  </a:cubicBezTo>
                  <a:cubicBezTo>
                    <a:pt x="644" y="290"/>
                    <a:pt x="584" y="326"/>
                    <a:pt x="525" y="349"/>
                  </a:cubicBezTo>
                  <a:cubicBezTo>
                    <a:pt x="489" y="361"/>
                    <a:pt x="441" y="367"/>
                    <a:pt x="392" y="367"/>
                  </a:cubicBezTo>
                  <a:cubicBezTo>
                    <a:pt x="343" y="367"/>
                    <a:pt x="292" y="361"/>
                    <a:pt x="251" y="349"/>
                  </a:cubicBezTo>
                  <a:cubicBezTo>
                    <a:pt x="132" y="302"/>
                    <a:pt x="167" y="183"/>
                    <a:pt x="274" y="123"/>
                  </a:cubicBezTo>
                  <a:cubicBezTo>
                    <a:pt x="316" y="99"/>
                    <a:pt x="370" y="93"/>
                    <a:pt x="426" y="93"/>
                  </a:cubicBezTo>
                  <a:cubicBezTo>
                    <a:pt x="483" y="93"/>
                    <a:pt x="542" y="99"/>
                    <a:pt x="596" y="99"/>
                  </a:cubicBezTo>
                  <a:cubicBezTo>
                    <a:pt x="632" y="99"/>
                    <a:pt x="632" y="52"/>
                    <a:pt x="608" y="52"/>
                  </a:cubicBezTo>
                  <a:cubicBezTo>
                    <a:pt x="539" y="20"/>
                    <a:pt x="459" y="0"/>
                    <a:pt x="3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22" name="Google Shape;21122;p29"/>
            <p:cNvSpPr/>
            <p:nvPr/>
          </p:nvSpPr>
          <p:spPr>
            <a:xfrm>
              <a:off x="2978050" y="2612075"/>
              <a:ext cx="41225" cy="36150"/>
            </a:xfrm>
            <a:custGeom>
              <a:avLst/>
              <a:gdLst/>
              <a:ahLst/>
              <a:cxnLst/>
              <a:rect l="l" t="t" r="r" b="b"/>
              <a:pathLst>
                <a:path w="1649" h="1446" extrusionOk="0">
                  <a:moveTo>
                    <a:pt x="1278" y="0"/>
                  </a:moveTo>
                  <a:cubicBezTo>
                    <a:pt x="651" y="0"/>
                    <a:pt x="61" y="892"/>
                    <a:pt x="0" y="1417"/>
                  </a:cubicBezTo>
                  <a:cubicBezTo>
                    <a:pt x="0" y="1436"/>
                    <a:pt x="14" y="1445"/>
                    <a:pt x="27" y="1445"/>
                  </a:cubicBezTo>
                  <a:cubicBezTo>
                    <a:pt x="38" y="1445"/>
                    <a:pt x="48" y="1439"/>
                    <a:pt x="48" y="1429"/>
                  </a:cubicBezTo>
                  <a:cubicBezTo>
                    <a:pt x="191" y="1131"/>
                    <a:pt x="298" y="857"/>
                    <a:pt x="512" y="595"/>
                  </a:cubicBezTo>
                  <a:cubicBezTo>
                    <a:pt x="702" y="376"/>
                    <a:pt x="1015" y="81"/>
                    <a:pt x="1345" y="81"/>
                  </a:cubicBezTo>
                  <a:cubicBezTo>
                    <a:pt x="1428" y="81"/>
                    <a:pt x="1512" y="100"/>
                    <a:pt x="1595" y="143"/>
                  </a:cubicBezTo>
                  <a:cubicBezTo>
                    <a:pt x="1600" y="147"/>
                    <a:pt x="1605" y="149"/>
                    <a:pt x="1610" y="149"/>
                  </a:cubicBezTo>
                  <a:cubicBezTo>
                    <a:pt x="1630" y="149"/>
                    <a:pt x="1648" y="114"/>
                    <a:pt x="1619" y="95"/>
                  </a:cubicBezTo>
                  <a:cubicBezTo>
                    <a:pt x="1506" y="30"/>
                    <a:pt x="1392" y="0"/>
                    <a:pt x="12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23" name="Google Shape;21123;p29"/>
            <p:cNvSpPr/>
            <p:nvPr/>
          </p:nvSpPr>
          <p:spPr>
            <a:xfrm>
              <a:off x="2982200" y="2618725"/>
              <a:ext cx="40225" cy="35450"/>
            </a:xfrm>
            <a:custGeom>
              <a:avLst/>
              <a:gdLst/>
              <a:ahLst/>
              <a:cxnLst/>
              <a:rect l="l" t="t" r="r" b="b"/>
              <a:pathLst>
                <a:path w="1609" h="1418" extrusionOk="0">
                  <a:moveTo>
                    <a:pt x="1496" y="0"/>
                  </a:moveTo>
                  <a:cubicBezTo>
                    <a:pt x="1469" y="0"/>
                    <a:pt x="1441" y="25"/>
                    <a:pt x="1441" y="55"/>
                  </a:cubicBezTo>
                  <a:cubicBezTo>
                    <a:pt x="1489" y="424"/>
                    <a:pt x="1072" y="555"/>
                    <a:pt x="846" y="770"/>
                  </a:cubicBezTo>
                  <a:cubicBezTo>
                    <a:pt x="679" y="937"/>
                    <a:pt x="511" y="1341"/>
                    <a:pt x="236" y="1341"/>
                  </a:cubicBezTo>
                  <a:cubicBezTo>
                    <a:pt x="179" y="1341"/>
                    <a:pt x="116" y="1323"/>
                    <a:pt x="48" y="1282"/>
                  </a:cubicBezTo>
                  <a:cubicBezTo>
                    <a:pt x="13" y="1282"/>
                    <a:pt x="1" y="1305"/>
                    <a:pt x="13" y="1317"/>
                  </a:cubicBezTo>
                  <a:cubicBezTo>
                    <a:pt x="87" y="1389"/>
                    <a:pt x="161" y="1418"/>
                    <a:pt x="233" y="1418"/>
                  </a:cubicBezTo>
                  <a:cubicBezTo>
                    <a:pt x="451" y="1418"/>
                    <a:pt x="649" y="1154"/>
                    <a:pt x="775" y="984"/>
                  </a:cubicBezTo>
                  <a:cubicBezTo>
                    <a:pt x="1013" y="674"/>
                    <a:pt x="1608" y="508"/>
                    <a:pt x="1537" y="31"/>
                  </a:cubicBezTo>
                  <a:cubicBezTo>
                    <a:pt x="1528" y="9"/>
                    <a:pt x="1512" y="0"/>
                    <a:pt x="14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24" name="Google Shape;21124;p29"/>
            <p:cNvSpPr/>
            <p:nvPr/>
          </p:nvSpPr>
          <p:spPr>
            <a:xfrm>
              <a:off x="2903625" y="2624475"/>
              <a:ext cx="7475" cy="56225"/>
            </a:xfrm>
            <a:custGeom>
              <a:avLst/>
              <a:gdLst/>
              <a:ahLst/>
              <a:cxnLst/>
              <a:rect l="l" t="t" r="r" b="b"/>
              <a:pathLst>
                <a:path w="299" h="2249" extrusionOk="0">
                  <a:moveTo>
                    <a:pt x="147" y="0"/>
                  </a:moveTo>
                  <a:cubicBezTo>
                    <a:pt x="127" y="0"/>
                    <a:pt x="108" y="14"/>
                    <a:pt x="108" y="28"/>
                  </a:cubicBezTo>
                  <a:cubicBezTo>
                    <a:pt x="108" y="778"/>
                    <a:pt x="48" y="1492"/>
                    <a:pt x="0" y="2218"/>
                  </a:cubicBezTo>
                  <a:cubicBezTo>
                    <a:pt x="0" y="2234"/>
                    <a:pt x="20" y="2249"/>
                    <a:pt x="37" y="2249"/>
                  </a:cubicBezTo>
                  <a:cubicBezTo>
                    <a:pt x="46" y="2249"/>
                    <a:pt x="56" y="2243"/>
                    <a:pt x="60" y="2230"/>
                  </a:cubicBezTo>
                  <a:cubicBezTo>
                    <a:pt x="274" y="1552"/>
                    <a:pt x="298" y="730"/>
                    <a:pt x="179" y="28"/>
                  </a:cubicBezTo>
                  <a:cubicBezTo>
                    <a:pt x="174" y="8"/>
                    <a:pt x="160" y="0"/>
                    <a:pt x="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25" name="Google Shape;21125;p29"/>
            <p:cNvSpPr/>
            <p:nvPr/>
          </p:nvSpPr>
          <p:spPr>
            <a:xfrm>
              <a:off x="2917025" y="2632000"/>
              <a:ext cx="11625" cy="104625"/>
            </a:xfrm>
            <a:custGeom>
              <a:avLst/>
              <a:gdLst/>
              <a:ahLst/>
              <a:cxnLst/>
              <a:rect l="l" t="t" r="r" b="b"/>
              <a:pathLst>
                <a:path w="465" h="4185" extrusionOk="0">
                  <a:moveTo>
                    <a:pt x="131" y="1"/>
                  </a:moveTo>
                  <a:cubicBezTo>
                    <a:pt x="131" y="1"/>
                    <a:pt x="131" y="2"/>
                    <a:pt x="131" y="3"/>
                  </a:cubicBezTo>
                  <a:lnTo>
                    <a:pt x="131" y="3"/>
                  </a:lnTo>
                  <a:cubicBezTo>
                    <a:pt x="139" y="1"/>
                    <a:pt x="145" y="1"/>
                    <a:pt x="131" y="1"/>
                  </a:cubicBezTo>
                  <a:close/>
                  <a:moveTo>
                    <a:pt x="131" y="3"/>
                  </a:moveTo>
                  <a:cubicBezTo>
                    <a:pt x="126" y="5"/>
                    <a:pt x="119" y="7"/>
                    <a:pt x="119" y="12"/>
                  </a:cubicBezTo>
                  <a:cubicBezTo>
                    <a:pt x="84" y="620"/>
                    <a:pt x="0" y="1251"/>
                    <a:pt x="72" y="1846"/>
                  </a:cubicBezTo>
                  <a:cubicBezTo>
                    <a:pt x="167" y="2632"/>
                    <a:pt x="369" y="3334"/>
                    <a:pt x="334" y="4144"/>
                  </a:cubicBezTo>
                  <a:cubicBezTo>
                    <a:pt x="334" y="4169"/>
                    <a:pt x="354" y="4184"/>
                    <a:pt x="372" y="4184"/>
                  </a:cubicBezTo>
                  <a:cubicBezTo>
                    <a:pt x="389" y="4184"/>
                    <a:pt x="405" y="4172"/>
                    <a:pt x="405" y="4144"/>
                  </a:cubicBezTo>
                  <a:cubicBezTo>
                    <a:pt x="465" y="3477"/>
                    <a:pt x="393" y="2953"/>
                    <a:pt x="226" y="2298"/>
                  </a:cubicBezTo>
                  <a:cubicBezTo>
                    <a:pt x="36" y="1561"/>
                    <a:pt x="119" y="776"/>
                    <a:pt x="131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26" name="Google Shape;21126;p29"/>
            <p:cNvSpPr/>
            <p:nvPr/>
          </p:nvSpPr>
          <p:spPr>
            <a:xfrm>
              <a:off x="2908975" y="2733650"/>
              <a:ext cx="5400" cy="38525"/>
            </a:xfrm>
            <a:custGeom>
              <a:avLst/>
              <a:gdLst/>
              <a:ahLst/>
              <a:cxnLst/>
              <a:rect l="l" t="t" r="r" b="b"/>
              <a:pathLst>
                <a:path w="216" h="1541" extrusionOk="0">
                  <a:moveTo>
                    <a:pt x="124" y="1"/>
                  </a:moveTo>
                  <a:cubicBezTo>
                    <a:pt x="114" y="1"/>
                    <a:pt x="102" y="6"/>
                    <a:pt x="96" y="18"/>
                  </a:cubicBezTo>
                  <a:cubicBezTo>
                    <a:pt x="1" y="483"/>
                    <a:pt x="1" y="1054"/>
                    <a:pt x="132" y="1507"/>
                  </a:cubicBezTo>
                  <a:cubicBezTo>
                    <a:pt x="137" y="1529"/>
                    <a:pt x="156" y="1541"/>
                    <a:pt x="175" y="1541"/>
                  </a:cubicBezTo>
                  <a:cubicBezTo>
                    <a:pt x="195" y="1541"/>
                    <a:pt x="215" y="1526"/>
                    <a:pt x="215" y="1495"/>
                  </a:cubicBezTo>
                  <a:cubicBezTo>
                    <a:pt x="204" y="1167"/>
                    <a:pt x="160" y="861"/>
                    <a:pt x="156" y="535"/>
                  </a:cubicBezTo>
                  <a:lnTo>
                    <a:pt x="156" y="535"/>
                  </a:lnTo>
                  <a:cubicBezTo>
                    <a:pt x="157" y="535"/>
                    <a:pt x="158" y="535"/>
                    <a:pt x="158" y="535"/>
                  </a:cubicBezTo>
                  <a:cubicBezTo>
                    <a:pt x="172" y="535"/>
                    <a:pt x="188" y="527"/>
                    <a:pt x="179" y="518"/>
                  </a:cubicBezTo>
                  <a:cubicBezTo>
                    <a:pt x="172" y="482"/>
                    <a:pt x="165" y="445"/>
                    <a:pt x="159" y="409"/>
                  </a:cubicBezTo>
                  <a:lnTo>
                    <a:pt x="159" y="409"/>
                  </a:lnTo>
                  <a:cubicBezTo>
                    <a:pt x="164" y="324"/>
                    <a:pt x="167" y="196"/>
                    <a:pt x="139" y="145"/>
                  </a:cubicBezTo>
                  <a:lnTo>
                    <a:pt x="139" y="145"/>
                  </a:lnTo>
                  <a:cubicBezTo>
                    <a:pt x="139" y="103"/>
                    <a:pt x="141" y="61"/>
                    <a:pt x="144" y="18"/>
                  </a:cubicBezTo>
                  <a:cubicBezTo>
                    <a:pt x="144" y="6"/>
                    <a:pt x="135" y="1"/>
                    <a:pt x="1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27" name="Google Shape;21127;p29"/>
            <p:cNvSpPr/>
            <p:nvPr/>
          </p:nvSpPr>
          <p:spPr>
            <a:xfrm>
              <a:off x="2926850" y="2751075"/>
              <a:ext cx="6850" cy="47975"/>
            </a:xfrm>
            <a:custGeom>
              <a:avLst/>
              <a:gdLst/>
              <a:ahLst/>
              <a:cxnLst/>
              <a:rect l="l" t="t" r="r" b="b"/>
              <a:pathLst>
                <a:path w="274" h="1919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631"/>
                    <a:pt x="60" y="1274"/>
                    <a:pt x="131" y="1905"/>
                  </a:cubicBezTo>
                  <a:cubicBezTo>
                    <a:pt x="131" y="1915"/>
                    <a:pt x="140" y="1919"/>
                    <a:pt x="149" y="1919"/>
                  </a:cubicBezTo>
                  <a:cubicBezTo>
                    <a:pt x="163" y="1919"/>
                    <a:pt x="179" y="1912"/>
                    <a:pt x="179" y="1905"/>
                  </a:cubicBezTo>
                  <a:cubicBezTo>
                    <a:pt x="274" y="1274"/>
                    <a:pt x="143" y="583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28" name="Google Shape;21128;p29"/>
            <p:cNvSpPr/>
            <p:nvPr/>
          </p:nvSpPr>
          <p:spPr>
            <a:xfrm>
              <a:off x="2917325" y="2775475"/>
              <a:ext cx="3000" cy="22825"/>
            </a:xfrm>
            <a:custGeom>
              <a:avLst/>
              <a:gdLst/>
              <a:ahLst/>
              <a:cxnLst/>
              <a:rect l="l" t="t" r="r" b="b"/>
              <a:pathLst>
                <a:path w="120" h="913" extrusionOk="0">
                  <a:moveTo>
                    <a:pt x="48" y="0"/>
                  </a:moveTo>
                  <a:cubicBezTo>
                    <a:pt x="48" y="1"/>
                    <a:pt x="48" y="2"/>
                    <a:pt x="48" y="3"/>
                  </a:cubicBezTo>
                  <a:lnTo>
                    <a:pt x="48" y="3"/>
                  </a:lnTo>
                  <a:cubicBezTo>
                    <a:pt x="51" y="1"/>
                    <a:pt x="51" y="0"/>
                    <a:pt x="48" y="0"/>
                  </a:cubicBezTo>
                  <a:close/>
                  <a:moveTo>
                    <a:pt x="48" y="3"/>
                  </a:moveTo>
                  <a:cubicBezTo>
                    <a:pt x="43" y="8"/>
                    <a:pt x="24" y="19"/>
                    <a:pt x="24" y="36"/>
                  </a:cubicBezTo>
                  <a:cubicBezTo>
                    <a:pt x="0" y="179"/>
                    <a:pt x="24" y="346"/>
                    <a:pt x="24" y="488"/>
                  </a:cubicBezTo>
                  <a:cubicBezTo>
                    <a:pt x="24" y="631"/>
                    <a:pt x="24" y="774"/>
                    <a:pt x="48" y="893"/>
                  </a:cubicBezTo>
                  <a:cubicBezTo>
                    <a:pt x="48" y="901"/>
                    <a:pt x="65" y="912"/>
                    <a:pt x="79" y="912"/>
                  </a:cubicBezTo>
                  <a:cubicBezTo>
                    <a:pt x="88" y="912"/>
                    <a:pt x="95" y="907"/>
                    <a:pt x="95" y="893"/>
                  </a:cubicBezTo>
                  <a:cubicBezTo>
                    <a:pt x="119" y="750"/>
                    <a:pt x="95" y="596"/>
                    <a:pt x="95" y="453"/>
                  </a:cubicBezTo>
                  <a:cubicBezTo>
                    <a:pt x="84" y="299"/>
                    <a:pt x="84" y="157"/>
                    <a:pt x="48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29" name="Google Shape;21129;p29"/>
            <p:cNvSpPr/>
            <p:nvPr/>
          </p:nvSpPr>
          <p:spPr>
            <a:xfrm>
              <a:off x="2900650" y="2493325"/>
              <a:ext cx="21150" cy="127950"/>
            </a:xfrm>
            <a:custGeom>
              <a:avLst/>
              <a:gdLst/>
              <a:ahLst/>
              <a:cxnLst/>
              <a:rect l="l" t="t" r="r" b="b"/>
              <a:pathLst>
                <a:path w="846" h="5118" extrusionOk="0">
                  <a:moveTo>
                    <a:pt x="556" y="1"/>
                  </a:moveTo>
                  <a:cubicBezTo>
                    <a:pt x="552" y="1"/>
                    <a:pt x="548" y="4"/>
                    <a:pt x="548" y="11"/>
                  </a:cubicBezTo>
                  <a:cubicBezTo>
                    <a:pt x="0" y="1630"/>
                    <a:pt x="631" y="3428"/>
                    <a:pt x="215" y="5095"/>
                  </a:cubicBezTo>
                  <a:cubicBezTo>
                    <a:pt x="198" y="5103"/>
                    <a:pt x="210" y="5117"/>
                    <a:pt x="223" y="5117"/>
                  </a:cubicBezTo>
                  <a:cubicBezTo>
                    <a:pt x="229" y="5117"/>
                    <a:pt x="235" y="5114"/>
                    <a:pt x="239" y="5107"/>
                  </a:cubicBezTo>
                  <a:cubicBezTo>
                    <a:pt x="846" y="3488"/>
                    <a:pt x="191" y="1702"/>
                    <a:pt x="584" y="23"/>
                  </a:cubicBezTo>
                  <a:cubicBezTo>
                    <a:pt x="584" y="15"/>
                    <a:pt x="567" y="1"/>
                    <a:pt x="5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30" name="Google Shape;21130;p29"/>
            <p:cNvSpPr/>
            <p:nvPr/>
          </p:nvSpPr>
          <p:spPr>
            <a:xfrm>
              <a:off x="2907800" y="2350175"/>
              <a:ext cx="11925" cy="128950"/>
            </a:xfrm>
            <a:custGeom>
              <a:avLst/>
              <a:gdLst/>
              <a:ahLst/>
              <a:cxnLst/>
              <a:rect l="l" t="t" r="r" b="b"/>
              <a:pathLst>
                <a:path w="477" h="5158" extrusionOk="0">
                  <a:moveTo>
                    <a:pt x="135" y="1"/>
                  </a:moveTo>
                  <a:cubicBezTo>
                    <a:pt x="121" y="1"/>
                    <a:pt x="112" y="13"/>
                    <a:pt x="119" y="34"/>
                  </a:cubicBezTo>
                  <a:cubicBezTo>
                    <a:pt x="369" y="939"/>
                    <a:pt x="84" y="1725"/>
                    <a:pt x="48" y="2618"/>
                  </a:cubicBezTo>
                  <a:cubicBezTo>
                    <a:pt x="0" y="3451"/>
                    <a:pt x="191" y="4285"/>
                    <a:pt x="203" y="5118"/>
                  </a:cubicBezTo>
                  <a:cubicBezTo>
                    <a:pt x="203" y="5146"/>
                    <a:pt x="219" y="5157"/>
                    <a:pt x="232" y="5157"/>
                  </a:cubicBezTo>
                  <a:cubicBezTo>
                    <a:pt x="242" y="5157"/>
                    <a:pt x="250" y="5152"/>
                    <a:pt x="250" y="5142"/>
                  </a:cubicBezTo>
                  <a:cubicBezTo>
                    <a:pt x="298" y="4166"/>
                    <a:pt x="60" y="3201"/>
                    <a:pt x="179" y="2237"/>
                  </a:cubicBezTo>
                  <a:cubicBezTo>
                    <a:pt x="262" y="1475"/>
                    <a:pt x="476" y="748"/>
                    <a:pt x="167" y="22"/>
                  </a:cubicBezTo>
                  <a:cubicBezTo>
                    <a:pt x="157" y="7"/>
                    <a:pt x="145" y="1"/>
                    <a:pt x="1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31" name="Google Shape;21131;p29"/>
            <p:cNvSpPr/>
            <p:nvPr/>
          </p:nvSpPr>
          <p:spPr>
            <a:xfrm>
              <a:off x="2910775" y="2293800"/>
              <a:ext cx="4775" cy="38125"/>
            </a:xfrm>
            <a:custGeom>
              <a:avLst/>
              <a:gdLst/>
              <a:ahLst/>
              <a:cxnLst/>
              <a:rect l="l" t="t" r="r" b="b"/>
              <a:pathLst>
                <a:path w="191" h="1525" extrusionOk="0">
                  <a:moveTo>
                    <a:pt x="107" y="0"/>
                  </a:moveTo>
                  <a:cubicBezTo>
                    <a:pt x="95" y="0"/>
                    <a:pt x="84" y="9"/>
                    <a:pt x="84" y="27"/>
                  </a:cubicBezTo>
                  <a:cubicBezTo>
                    <a:pt x="0" y="515"/>
                    <a:pt x="72" y="1039"/>
                    <a:pt x="72" y="1515"/>
                  </a:cubicBezTo>
                  <a:cubicBezTo>
                    <a:pt x="107" y="1027"/>
                    <a:pt x="191" y="515"/>
                    <a:pt x="131" y="27"/>
                  </a:cubicBezTo>
                  <a:cubicBezTo>
                    <a:pt x="131" y="9"/>
                    <a:pt x="119" y="0"/>
                    <a:pt x="107" y="0"/>
                  </a:cubicBezTo>
                  <a:close/>
                  <a:moveTo>
                    <a:pt x="72" y="1515"/>
                  </a:moveTo>
                  <a:lnTo>
                    <a:pt x="72" y="1515"/>
                  </a:lnTo>
                  <a:cubicBezTo>
                    <a:pt x="66" y="1521"/>
                    <a:pt x="66" y="1524"/>
                    <a:pt x="67" y="1524"/>
                  </a:cubicBezTo>
                  <a:cubicBezTo>
                    <a:pt x="69" y="1524"/>
                    <a:pt x="72" y="1521"/>
                    <a:pt x="72" y="15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32" name="Google Shape;21132;p29"/>
            <p:cNvSpPr/>
            <p:nvPr/>
          </p:nvSpPr>
          <p:spPr>
            <a:xfrm>
              <a:off x="2917325" y="2477825"/>
              <a:ext cx="9850" cy="136725"/>
            </a:xfrm>
            <a:custGeom>
              <a:avLst/>
              <a:gdLst/>
              <a:ahLst/>
              <a:cxnLst/>
              <a:rect l="l" t="t" r="r" b="b"/>
              <a:pathLst>
                <a:path w="394" h="5469" extrusionOk="0">
                  <a:moveTo>
                    <a:pt x="155" y="0"/>
                  </a:moveTo>
                  <a:lnTo>
                    <a:pt x="155" y="0"/>
                  </a:lnTo>
                  <a:cubicBezTo>
                    <a:pt x="226" y="941"/>
                    <a:pt x="214" y="1857"/>
                    <a:pt x="107" y="2786"/>
                  </a:cubicBezTo>
                  <a:cubicBezTo>
                    <a:pt x="0" y="3691"/>
                    <a:pt x="179" y="4536"/>
                    <a:pt x="167" y="5441"/>
                  </a:cubicBezTo>
                  <a:cubicBezTo>
                    <a:pt x="167" y="5459"/>
                    <a:pt x="179" y="5468"/>
                    <a:pt x="191" y="5468"/>
                  </a:cubicBezTo>
                  <a:cubicBezTo>
                    <a:pt x="203" y="5468"/>
                    <a:pt x="214" y="5459"/>
                    <a:pt x="214" y="5441"/>
                  </a:cubicBezTo>
                  <a:cubicBezTo>
                    <a:pt x="393" y="4584"/>
                    <a:pt x="107" y="3655"/>
                    <a:pt x="203" y="2762"/>
                  </a:cubicBezTo>
                  <a:cubicBezTo>
                    <a:pt x="298" y="1846"/>
                    <a:pt x="322" y="941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33" name="Google Shape;21133;p29"/>
            <p:cNvSpPr/>
            <p:nvPr/>
          </p:nvSpPr>
          <p:spPr>
            <a:xfrm>
              <a:off x="2915525" y="2271850"/>
              <a:ext cx="1225" cy="29175"/>
            </a:xfrm>
            <a:custGeom>
              <a:avLst/>
              <a:gdLst/>
              <a:ahLst/>
              <a:cxnLst/>
              <a:rect l="l" t="t" r="r" b="b"/>
              <a:pathLst>
                <a:path w="49" h="1167" extrusionOk="0">
                  <a:moveTo>
                    <a:pt x="1" y="0"/>
                  </a:moveTo>
                  <a:cubicBezTo>
                    <a:pt x="1" y="6"/>
                    <a:pt x="1" y="12"/>
                    <a:pt x="1" y="18"/>
                  </a:cubicBezTo>
                  <a:lnTo>
                    <a:pt x="1" y="18"/>
                  </a:lnTo>
                  <a:cubicBezTo>
                    <a:pt x="1" y="12"/>
                    <a:pt x="1" y="6"/>
                    <a:pt x="1" y="0"/>
                  </a:cubicBezTo>
                  <a:close/>
                  <a:moveTo>
                    <a:pt x="1" y="18"/>
                  </a:moveTo>
                  <a:lnTo>
                    <a:pt x="1" y="18"/>
                  </a:lnTo>
                  <a:cubicBezTo>
                    <a:pt x="13" y="393"/>
                    <a:pt x="13" y="792"/>
                    <a:pt x="36" y="1167"/>
                  </a:cubicBezTo>
                  <a:lnTo>
                    <a:pt x="48" y="1167"/>
                  </a:lnTo>
                  <a:cubicBezTo>
                    <a:pt x="37" y="791"/>
                    <a:pt x="13" y="405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34" name="Google Shape;21134;p29"/>
            <p:cNvSpPr/>
            <p:nvPr/>
          </p:nvSpPr>
          <p:spPr>
            <a:xfrm>
              <a:off x="2915225" y="2279025"/>
              <a:ext cx="6275" cy="91575"/>
            </a:xfrm>
            <a:custGeom>
              <a:avLst/>
              <a:gdLst/>
              <a:ahLst/>
              <a:cxnLst/>
              <a:rect l="l" t="t" r="r" b="b"/>
              <a:pathLst>
                <a:path w="251" h="3663" extrusionOk="0">
                  <a:moveTo>
                    <a:pt x="213" y="0"/>
                  </a:moveTo>
                  <a:cubicBezTo>
                    <a:pt x="207" y="0"/>
                    <a:pt x="203" y="3"/>
                    <a:pt x="203" y="11"/>
                  </a:cubicBezTo>
                  <a:cubicBezTo>
                    <a:pt x="1" y="1201"/>
                    <a:pt x="25" y="2463"/>
                    <a:pt x="191" y="3654"/>
                  </a:cubicBezTo>
                  <a:cubicBezTo>
                    <a:pt x="191" y="3660"/>
                    <a:pt x="203" y="3663"/>
                    <a:pt x="215" y="3663"/>
                  </a:cubicBezTo>
                  <a:cubicBezTo>
                    <a:pt x="227" y="3663"/>
                    <a:pt x="239" y="3660"/>
                    <a:pt x="239" y="3654"/>
                  </a:cubicBezTo>
                  <a:cubicBezTo>
                    <a:pt x="203" y="2416"/>
                    <a:pt x="72" y="1237"/>
                    <a:pt x="251" y="11"/>
                  </a:cubicBezTo>
                  <a:cubicBezTo>
                    <a:pt x="243" y="11"/>
                    <a:pt x="224" y="0"/>
                    <a:pt x="2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35" name="Google Shape;21135;p29"/>
            <p:cNvSpPr/>
            <p:nvPr/>
          </p:nvSpPr>
          <p:spPr>
            <a:xfrm>
              <a:off x="2914050" y="2379300"/>
              <a:ext cx="11925" cy="89750"/>
            </a:xfrm>
            <a:custGeom>
              <a:avLst/>
              <a:gdLst/>
              <a:ahLst/>
              <a:cxnLst/>
              <a:rect l="l" t="t" r="r" b="b"/>
              <a:pathLst>
                <a:path w="477" h="3590" extrusionOk="0">
                  <a:moveTo>
                    <a:pt x="274" y="0"/>
                  </a:moveTo>
                  <a:lnTo>
                    <a:pt x="274" y="0"/>
                  </a:lnTo>
                  <a:cubicBezTo>
                    <a:pt x="107" y="464"/>
                    <a:pt x="0" y="976"/>
                    <a:pt x="72" y="1465"/>
                  </a:cubicBezTo>
                  <a:cubicBezTo>
                    <a:pt x="119" y="1798"/>
                    <a:pt x="274" y="2084"/>
                    <a:pt x="310" y="2417"/>
                  </a:cubicBezTo>
                  <a:cubicBezTo>
                    <a:pt x="357" y="2810"/>
                    <a:pt x="310" y="3179"/>
                    <a:pt x="298" y="3572"/>
                  </a:cubicBezTo>
                  <a:cubicBezTo>
                    <a:pt x="298" y="3584"/>
                    <a:pt x="310" y="3590"/>
                    <a:pt x="322" y="3590"/>
                  </a:cubicBezTo>
                  <a:cubicBezTo>
                    <a:pt x="334" y="3590"/>
                    <a:pt x="345" y="3584"/>
                    <a:pt x="345" y="3572"/>
                  </a:cubicBezTo>
                  <a:cubicBezTo>
                    <a:pt x="429" y="3120"/>
                    <a:pt x="476" y="2631"/>
                    <a:pt x="369" y="2167"/>
                  </a:cubicBezTo>
                  <a:cubicBezTo>
                    <a:pt x="298" y="1810"/>
                    <a:pt x="155" y="1548"/>
                    <a:pt x="131" y="1167"/>
                  </a:cubicBezTo>
                  <a:cubicBezTo>
                    <a:pt x="131" y="786"/>
                    <a:pt x="215" y="381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36" name="Google Shape;21136;p29"/>
            <p:cNvSpPr/>
            <p:nvPr/>
          </p:nvSpPr>
          <p:spPr>
            <a:xfrm>
              <a:off x="2841425" y="2182725"/>
              <a:ext cx="61625" cy="165550"/>
            </a:xfrm>
            <a:custGeom>
              <a:avLst/>
              <a:gdLst/>
              <a:ahLst/>
              <a:cxnLst/>
              <a:rect l="l" t="t" r="r" b="b"/>
              <a:pathLst>
                <a:path w="2465" h="6622" extrusionOk="0">
                  <a:moveTo>
                    <a:pt x="452" y="0"/>
                  </a:moveTo>
                  <a:cubicBezTo>
                    <a:pt x="441" y="0"/>
                    <a:pt x="427" y="6"/>
                    <a:pt x="417" y="17"/>
                  </a:cubicBezTo>
                  <a:cubicBezTo>
                    <a:pt x="0" y="969"/>
                    <a:pt x="703" y="1922"/>
                    <a:pt x="1095" y="2755"/>
                  </a:cubicBezTo>
                  <a:cubicBezTo>
                    <a:pt x="1345" y="3303"/>
                    <a:pt x="1453" y="3898"/>
                    <a:pt x="1667" y="4470"/>
                  </a:cubicBezTo>
                  <a:cubicBezTo>
                    <a:pt x="1953" y="5184"/>
                    <a:pt x="2262" y="5839"/>
                    <a:pt x="2358" y="6613"/>
                  </a:cubicBezTo>
                  <a:cubicBezTo>
                    <a:pt x="2358" y="6619"/>
                    <a:pt x="2360" y="6622"/>
                    <a:pt x="2363" y="6622"/>
                  </a:cubicBezTo>
                  <a:cubicBezTo>
                    <a:pt x="2366" y="6622"/>
                    <a:pt x="2369" y="6619"/>
                    <a:pt x="2369" y="6613"/>
                  </a:cubicBezTo>
                  <a:cubicBezTo>
                    <a:pt x="2465" y="5565"/>
                    <a:pt x="1810" y="4541"/>
                    <a:pt x="1524" y="3565"/>
                  </a:cubicBezTo>
                  <a:cubicBezTo>
                    <a:pt x="1167" y="2339"/>
                    <a:pt x="345" y="1362"/>
                    <a:pt x="476" y="29"/>
                  </a:cubicBezTo>
                  <a:cubicBezTo>
                    <a:pt x="476" y="9"/>
                    <a:pt x="465" y="0"/>
                    <a:pt x="4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37" name="Google Shape;21137;p29"/>
            <p:cNvSpPr/>
            <p:nvPr/>
          </p:nvSpPr>
          <p:spPr>
            <a:xfrm>
              <a:off x="2854275" y="2143800"/>
              <a:ext cx="85975" cy="29025"/>
            </a:xfrm>
            <a:custGeom>
              <a:avLst/>
              <a:gdLst/>
              <a:ahLst/>
              <a:cxnLst/>
              <a:rect l="l" t="t" r="r" b="b"/>
              <a:pathLst>
                <a:path w="3439" h="1161" extrusionOk="0">
                  <a:moveTo>
                    <a:pt x="2565" y="1"/>
                  </a:moveTo>
                  <a:cubicBezTo>
                    <a:pt x="1616" y="1"/>
                    <a:pt x="595" y="493"/>
                    <a:pt x="10" y="1133"/>
                  </a:cubicBezTo>
                  <a:cubicBezTo>
                    <a:pt x="0" y="1143"/>
                    <a:pt x="14" y="1160"/>
                    <a:pt x="32" y="1160"/>
                  </a:cubicBezTo>
                  <a:cubicBezTo>
                    <a:pt x="37" y="1160"/>
                    <a:pt x="41" y="1160"/>
                    <a:pt x="46" y="1157"/>
                  </a:cubicBezTo>
                  <a:cubicBezTo>
                    <a:pt x="546" y="752"/>
                    <a:pt x="1058" y="443"/>
                    <a:pt x="1689" y="300"/>
                  </a:cubicBezTo>
                  <a:cubicBezTo>
                    <a:pt x="2000" y="222"/>
                    <a:pt x="2302" y="204"/>
                    <a:pt x="2606" y="204"/>
                  </a:cubicBezTo>
                  <a:cubicBezTo>
                    <a:pt x="2859" y="204"/>
                    <a:pt x="3114" y="217"/>
                    <a:pt x="3379" y="217"/>
                  </a:cubicBezTo>
                  <a:cubicBezTo>
                    <a:pt x="3415" y="217"/>
                    <a:pt x="3439" y="157"/>
                    <a:pt x="3391" y="145"/>
                  </a:cubicBezTo>
                  <a:cubicBezTo>
                    <a:pt x="3132" y="46"/>
                    <a:pt x="2851" y="1"/>
                    <a:pt x="25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38" name="Google Shape;21138;p29"/>
            <p:cNvSpPr/>
            <p:nvPr/>
          </p:nvSpPr>
          <p:spPr>
            <a:xfrm>
              <a:off x="2934275" y="2154925"/>
              <a:ext cx="2125" cy="14675"/>
            </a:xfrm>
            <a:custGeom>
              <a:avLst/>
              <a:gdLst/>
              <a:ahLst/>
              <a:cxnLst/>
              <a:rect l="l" t="t" r="r" b="b"/>
              <a:pathLst>
                <a:path w="85" h="587" extrusionOk="0">
                  <a:moveTo>
                    <a:pt x="78" y="1"/>
                  </a:moveTo>
                  <a:cubicBezTo>
                    <a:pt x="75" y="1"/>
                    <a:pt x="72" y="4"/>
                    <a:pt x="72" y="10"/>
                  </a:cubicBezTo>
                  <a:cubicBezTo>
                    <a:pt x="37" y="188"/>
                    <a:pt x="1" y="391"/>
                    <a:pt x="1" y="581"/>
                  </a:cubicBezTo>
                  <a:cubicBezTo>
                    <a:pt x="1" y="581"/>
                    <a:pt x="6" y="587"/>
                    <a:pt x="10" y="587"/>
                  </a:cubicBezTo>
                  <a:cubicBezTo>
                    <a:pt x="11" y="587"/>
                    <a:pt x="13" y="585"/>
                    <a:pt x="13" y="581"/>
                  </a:cubicBezTo>
                  <a:cubicBezTo>
                    <a:pt x="60" y="403"/>
                    <a:pt x="72" y="212"/>
                    <a:pt x="84" y="10"/>
                  </a:cubicBezTo>
                  <a:cubicBezTo>
                    <a:pt x="84" y="4"/>
                    <a:pt x="81" y="1"/>
                    <a:pt x="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39" name="Google Shape;21139;p29"/>
            <p:cNvSpPr/>
            <p:nvPr/>
          </p:nvSpPr>
          <p:spPr>
            <a:xfrm>
              <a:off x="2935175" y="2148600"/>
              <a:ext cx="3900" cy="21075"/>
            </a:xfrm>
            <a:custGeom>
              <a:avLst/>
              <a:gdLst/>
              <a:ahLst/>
              <a:cxnLst/>
              <a:rect l="l" t="t" r="r" b="b"/>
              <a:pathLst>
                <a:path w="156" h="843" extrusionOk="0">
                  <a:moveTo>
                    <a:pt x="84" y="1"/>
                  </a:moveTo>
                  <a:cubicBezTo>
                    <a:pt x="36" y="120"/>
                    <a:pt x="48" y="251"/>
                    <a:pt x="48" y="382"/>
                  </a:cubicBezTo>
                  <a:cubicBezTo>
                    <a:pt x="36" y="537"/>
                    <a:pt x="1" y="679"/>
                    <a:pt x="1" y="822"/>
                  </a:cubicBezTo>
                  <a:cubicBezTo>
                    <a:pt x="1" y="836"/>
                    <a:pt x="17" y="842"/>
                    <a:pt x="33" y="842"/>
                  </a:cubicBezTo>
                  <a:cubicBezTo>
                    <a:pt x="44" y="842"/>
                    <a:pt x="55" y="839"/>
                    <a:pt x="60" y="834"/>
                  </a:cubicBezTo>
                  <a:cubicBezTo>
                    <a:pt x="120" y="703"/>
                    <a:pt x="143" y="537"/>
                    <a:pt x="143" y="382"/>
                  </a:cubicBezTo>
                  <a:cubicBezTo>
                    <a:pt x="143" y="251"/>
                    <a:pt x="155" y="120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40" name="Google Shape;21140;p29"/>
            <p:cNvSpPr/>
            <p:nvPr/>
          </p:nvSpPr>
          <p:spPr>
            <a:xfrm>
              <a:off x="2938750" y="2146975"/>
              <a:ext cx="4475" cy="24350"/>
            </a:xfrm>
            <a:custGeom>
              <a:avLst/>
              <a:gdLst/>
              <a:ahLst/>
              <a:cxnLst/>
              <a:rect l="l" t="t" r="r" b="b"/>
              <a:pathLst>
                <a:path w="179" h="974" extrusionOk="0">
                  <a:moveTo>
                    <a:pt x="108" y="0"/>
                  </a:moveTo>
                  <a:cubicBezTo>
                    <a:pt x="96" y="0"/>
                    <a:pt x="84" y="6"/>
                    <a:pt x="84" y="18"/>
                  </a:cubicBezTo>
                  <a:cubicBezTo>
                    <a:pt x="36" y="304"/>
                    <a:pt x="0" y="661"/>
                    <a:pt x="36" y="947"/>
                  </a:cubicBezTo>
                  <a:cubicBezTo>
                    <a:pt x="36" y="965"/>
                    <a:pt x="57" y="974"/>
                    <a:pt x="78" y="974"/>
                  </a:cubicBezTo>
                  <a:cubicBezTo>
                    <a:pt x="99" y="974"/>
                    <a:pt x="119" y="965"/>
                    <a:pt x="119" y="947"/>
                  </a:cubicBezTo>
                  <a:cubicBezTo>
                    <a:pt x="179" y="661"/>
                    <a:pt x="155" y="304"/>
                    <a:pt x="131" y="18"/>
                  </a:cubicBezTo>
                  <a:cubicBezTo>
                    <a:pt x="131" y="6"/>
                    <a:pt x="119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41" name="Google Shape;21141;p29"/>
            <p:cNvSpPr/>
            <p:nvPr/>
          </p:nvSpPr>
          <p:spPr>
            <a:xfrm>
              <a:off x="2945600" y="2149950"/>
              <a:ext cx="3900" cy="22725"/>
            </a:xfrm>
            <a:custGeom>
              <a:avLst/>
              <a:gdLst/>
              <a:ahLst/>
              <a:cxnLst/>
              <a:rect l="l" t="t" r="r" b="b"/>
              <a:pathLst>
                <a:path w="156" h="909" extrusionOk="0">
                  <a:moveTo>
                    <a:pt x="96" y="0"/>
                  </a:moveTo>
                  <a:cubicBezTo>
                    <a:pt x="90" y="0"/>
                    <a:pt x="84" y="6"/>
                    <a:pt x="84" y="18"/>
                  </a:cubicBezTo>
                  <a:cubicBezTo>
                    <a:pt x="36" y="292"/>
                    <a:pt x="0" y="614"/>
                    <a:pt x="48" y="899"/>
                  </a:cubicBezTo>
                  <a:cubicBezTo>
                    <a:pt x="48" y="905"/>
                    <a:pt x="57" y="908"/>
                    <a:pt x="67" y="908"/>
                  </a:cubicBezTo>
                  <a:cubicBezTo>
                    <a:pt x="78" y="908"/>
                    <a:pt x="90" y="905"/>
                    <a:pt x="96" y="899"/>
                  </a:cubicBezTo>
                  <a:cubicBezTo>
                    <a:pt x="155" y="625"/>
                    <a:pt x="131" y="304"/>
                    <a:pt x="107" y="18"/>
                  </a:cubicBezTo>
                  <a:cubicBezTo>
                    <a:pt x="107" y="6"/>
                    <a:pt x="101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42" name="Google Shape;21142;p29"/>
            <p:cNvSpPr/>
            <p:nvPr/>
          </p:nvSpPr>
          <p:spPr>
            <a:xfrm>
              <a:off x="2941425" y="2145475"/>
              <a:ext cx="42300" cy="27225"/>
            </a:xfrm>
            <a:custGeom>
              <a:avLst/>
              <a:gdLst/>
              <a:ahLst/>
              <a:cxnLst/>
              <a:rect l="l" t="t" r="r" b="b"/>
              <a:pathLst>
                <a:path w="1692" h="1089" extrusionOk="0">
                  <a:moveTo>
                    <a:pt x="275" y="1"/>
                  </a:moveTo>
                  <a:cubicBezTo>
                    <a:pt x="178" y="1"/>
                    <a:pt x="92" y="16"/>
                    <a:pt x="24" y="54"/>
                  </a:cubicBezTo>
                  <a:cubicBezTo>
                    <a:pt x="1" y="54"/>
                    <a:pt x="1" y="66"/>
                    <a:pt x="1" y="78"/>
                  </a:cubicBezTo>
                  <a:cubicBezTo>
                    <a:pt x="1" y="150"/>
                    <a:pt x="1" y="138"/>
                    <a:pt x="48" y="185"/>
                  </a:cubicBezTo>
                  <a:cubicBezTo>
                    <a:pt x="48" y="188"/>
                    <a:pt x="49" y="189"/>
                    <a:pt x="51" y="189"/>
                  </a:cubicBezTo>
                  <a:cubicBezTo>
                    <a:pt x="57" y="189"/>
                    <a:pt x="72" y="173"/>
                    <a:pt x="72" y="173"/>
                  </a:cubicBezTo>
                  <a:cubicBezTo>
                    <a:pt x="51" y="152"/>
                    <a:pt x="111" y="148"/>
                    <a:pt x="162" y="148"/>
                  </a:cubicBezTo>
                  <a:cubicBezTo>
                    <a:pt x="196" y="148"/>
                    <a:pt x="227" y="150"/>
                    <a:pt x="227" y="150"/>
                  </a:cubicBezTo>
                  <a:cubicBezTo>
                    <a:pt x="310" y="173"/>
                    <a:pt x="370" y="185"/>
                    <a:pt x="441" y="197"/>
                  </a:cubicBezTo>
                  <a:cubicBezTo>
                    <a:pt x="608" y="245"/>
                    <a:pt x="763" y="269"/>
                    <a:pt x="929" y="352"/>
                  </a:cubicBezTo>
                  <a:cubicBezTo>
                    <a:pt x="1263" y="495"/>
                    <a:pt x="1417" y="733"/>
                    <a:pt x="1536" y="1066"/>
                  </a:cubicBezTo>
                  <a:cubicBezTo>
                    <a:pt x="1550" y="1079"/>
                    <a:pt x="1573" y="1089"/>
                    <a:pt x="1594" y="1089"/>
                  </a:cubicBezTo>
                  <a:cubicBezTo>
                    <a:pt x="1611" y="1089"/>
                    <a:pt x="1626" y="1083"/>
                    <a:pt x="1632" y="1066"/>
                  </a:cubicBezTo>
                  <a:cubicBezTo>
                    <a:pt x="1691" y="721"/>
                    <a:pt x="1441" y="435"/>
                    <a:pt x="1155" y="257"/>
                  </a:cubicBezTo>
                  <a:cubicBezTo>
                    <a:pt x="958" y="149"/>
                    <a:pt x="571" y="1"/>
                    <a:pt x="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43" name="Google Shape;21143;p29"/>
            <p:cNvSpPr/>
            <p:nvPr/>
          </p:nvSpPr>
          <p:spPr>
            <a:xfrm>
              <a:off x="2958100" y="2186450"/>
              <a:ext cx="45550" cy="142675"/>
            </a:xfrm>
            <a:custGeom>
              <a:avLst/>
              <a:gdLst/>
              <a:ahLst/>
              <a:cxnLst/>
              <a:rect l="l" t="t" r="r" b="b"/>
              <a:pathLst>
                <a:path w="1822" h="5707" extrusionOk="0">
                  <a:moveTo>
                    <a:pt x="1281" y="0"/>
                  </a:moveTo>
                  <a:cubicBezTo>
                    <a:pt x="1278" y="0"/>
                    <a:pt x="1274" y="10"/>
                    <a:pt x="1274" y="23"/>
                  </a:cubicBezTo>
                  <a:cubicBezTo>
                    <a:pt x="1762" y="1190"/>
                    <a:pt x="1155" y="2130"/>
                    <a:pt x="715" y="3202"/>
                  </a:cubicBezTo>
                  <a:cubicBezTo>
                    <a:pt x="381" y="3988"/>
                    <a:pt x="84" y="4821"/>
                    <a:pt x="0" y="5678"/>
                  </a:cubicBezTo>
                  <a:cubicBezTo>
                    <a:pt x="0" y="5698"/>
                    <a:pt x="18" y="5707"/>
                    <a:pt x="37" y="5707"/>
                  </a:cubicBezTo>
                  <a:cubicBezTo>
                    <a:pt x="51" y="5707"/>
                    <a:pt x="66" y="5701"/>
                    <a:pt x="72" y="5690"/>
                  </a:cubicBezTo>
                  <a:cubicBezTo>
                    <a:pt x="488" y="4511"/>
                    <a:pt x="834" y="3356"/>
                    <a:pt x="1310" y="2202"/>
                  </a:cubicBezTo>
                  <a:cubicBezTo>
                    <a:pt x="1608" y="1487"/>
                    <a:pt x="1822" y="654"/>
                    <a:pt x="1286" y="23"/>
                  </a:cubicBezTo>
                  <a:cubicBezTo>
                    <a:pt x="1286" y="7"/>
                    <a:pt x="1284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44" name="Google Shape;21144;p29"/>
            <p:cNvSpPr/>
            <p:nvPr/>
          </p:nvSpPr>
          <p:spPr>
            <a:xfrm>
              <a:off x="2953625" y="2177650"/>
              <a:ext cx="75325" cy="178575"/>
            </a:xfrm>
            <a:custGeom>
              <a:avLst/>
              <a:gdLst/>
              <a:ahLst/>
              <a:cxnLst/>
              <a:rect l="l" t="t" r="r" b="b"/>
              <a:pathLst>
                <a:path w="3013" h="7143" extrusionOk="0">
                  <a:moveTo>
                    <a:pt x="2572" y="0"/>
                  </a:moveTo>
                  <a:cubicBezTo>
                    <a:pt x="2523" y="0"/>
                    <a:pt x="2480" y="47"/>
                    <a:pt x="2525" y="101"/>
                  </a:cubicBezTo>
                  <a:cubicBezTo>
                    <a:pt x="3013" y="696"/>
                    <a:pt x="2561" y="1815"/>
                    <a:pt x="2418" y="2482"/>
                  </a:cubicBezTo>
                  <a:cubicBezTo>
                    <a:pt x="2299" y="3137"/>
                    <a:pt x="2191" y="3804"/>
                    <a:pt x="1953" y="4435"/>
                  </a:cubicBezTo>
                  <a:cubicBezTo>
                    <a:pt x="1715" y="5102"/>
                    <a:pt x="1358" y="5709"/>
                    <a:pt x="906" y="6233"/>
                  </a:cubicBezTo>
                  <a:cubicBezTo>
                    <a:pt x="751" y="6399"/>
                    <a:pt x="584" y="6637"/>
                    <a:pt x="394" y="6745"/>
                  </a:cubicBezTo>
                  <a:cubicBezTo>
                    <a:pt x="336" y="6846"/>
                    <a:pt x="286" y="6897"/>
                    <a:pt x="241" y="6897"/>
                  </a:cubicBezTo>
                  <a:cubicBezTo>
                    <a:pt x="201" y="6897"/>
                    <a:pt x="165" y="6858"/>
                    <a:pt x="132" y="6780"/>
                  </a:cubicBezTo>
                  <a:cubicBezTo>
                    <a:pt x="156" y="6590"/>
                    <a:pt x="167" y="6399"/>
                    <a:pt x="215" y="6221"/>
                  </a:cubicBezTo>
                  <a:cubicBezTo>
                    <a:pt x="209" y="6203"/>
                    <a:pt x="200" y="6194"/>
                    <a:pt x="190" y="6194"/>
                  </a:cubicBezTo>
                  <a:cubicBezTo>
                    <a:pt x="179" y="6194"/>
                    <a:pt x="167" y="6203"/>
                    <a:pt x="156" y="6221"/>
                  </a:cubicBezTo>
                  <a:cubicBezTo>
                    <a:pt x="60" y="6518"/>
                    <a:pt x="13" y="6768"/>
                    <a:pt x="1" y="7078"/>
                  </a:cubicBezTo>
                  <a:cubicBezTo>
                    <a:pt x="1" y="7118"/>
                    <a:pt x="28" y="7142"/>
                    <a:pt x="57" y="7142"/>
                  </a:cubicBezTo>
                  <a:cubicBezTo>
                    <a:pt x="71" y="7142"/>
                    <a:pt x="85" y="7137"/>
                    <a:pt x="96" y="7126"/>
                  </a:cubicBezTo>
                  <a:cubicBezTo>
                    <a:pt x="1251" y="6233"/>
                    <a:pt x="1977" y="5042"/>
                    <a:pt x="2322" y="3649"/>
                  </a:cubicBezTo>
                  <a:cubicBezTo>
                    <a:pt x="2525" y="2816"/>
                    <a:pt x="2692" y="1934"/>
                    <a:pt x="2834" y="1089"/>
                  </a:cubicBezTo>
                  <a:cubicBezTo>
                    <a:pt x="2894" y="684"/>
                    <a:pt x="2953" y="291"/>
                    <a:pt x="2620" y="18"/>
                  </a:cubicBezTo>
                  <a:cubicBezTo>
                    <a:pt x="2605" y="6"/>
                    <a:pt x="2588" y="0"/>
                    <a:pt x="2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45" name="Google Shape;21145;p29"/>
            <p:cNvSpPr/>
            <p:nvPr/>
          </p:nvSpPr>
          <p:spPr>
            <a:xfrm>
              <a:off x="3017625" y="2169700"/>
              <a:ext cx="23850" cy="10425"/>
            </a:xfrm>
            <a:custGeom>
              <a:avLst/>
              <a:gdLst/>
              <a:ahLst/>
              <a:cxnLst/>
              <a:rect l="l" t="t" r="r" b="b"/>
              <a:pathLst>
                <a:path w="954" h="417" extrusionOk="0">
                  <a:moveTo>
                    <a:pt x="387" y="0"/>
                  </a:moveTo>
                  <a:cubicBezTo>
                    <a:pt x="263" y="0"/>
                    <a:pt x="137" y="26"/>
                    <a:pt x="24" y="74"/>
                  </a:cubicBezTo>
                  <a:cubicBezTo>
                    <a:pt x="12" y="97"/>
                    <a:pt x="1" y="121"/>
                    <a:pt x="12" y="133"/>
                  </a:cubicBezTo>
                  <a:cubicBezTo>
                    <a:pt x="60" y="205"/>
                    <a:pt x="72" y="300"/>
                    <a:pt x="72" y="383"/>
                  </a:cubicBezTo>
                  <a:cubicBezTo>
                    <a:pt x="65" y="404"/>
                    <a:pt x="82" y="417"/>
                    <a:pt x="100" y="417"/>
                  </a:cubicBezTo>
                  <a:cubicBezTo>
                    <a:pt x="113" y="417"/>
                    <a:pt x="127" y="410"/>
                    <a:pt x="132" y="395"/>
                  </a:cubicBezTo>
                  <a:cubicBezTo>
                    <a:pt x="151" y="296"/>
                    <a:pt x="146" y="213"/>
                    <a:pt x="110" y="140"/>
                  </a:cubicBezTo>
                  <a:lnTo>
                    <a:pt x="110" y="140"/>
                  </a:lnTo>
                  <a:cubicBezTo>
                    <a:pt x="197" y="104"/>
                    <a:pt x="285" y="88"/>
                    <a:pt x="371" y="88"/>
                  </a:cubicBezTo>
                  <a:cubicBezTo>
                    <a:pt x="565" y="88"/>
                    <a:pt x="752" y="169"/>
                    <a:pt x="917" y="288"/>
                  </a:cubicBezTo>
                  <a:cubicBezTo>
                    <a:pt x="919" y="290"/>
                    <a:pt x="921" y="290"/>
                    <a:pt x="923" y="290"/>
                  </a:cubicBezTo>
                  <a:cubicBezTo>
                    <a:pt x="935" y="290"/>
                    <a:pt x="953" y="262"/>
                    <a:pt x="953" y="252"/>
                  </a:cubicBezTo>
                  <a:cubicBezTo>
                    <a:pt x="817" y="78"/>
                    <a:pt x="604" y="0"/>
                    <a:pt x="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46" name="Google Shape;21146;p29"/>
            <p:cNvSpPr/>
            <p:nvPr/>
          </p:nvSpPr>
          <p:spPr>
            <a:xfrm>
              <a:off x="3046200" y="2178925"/>
              <a:ext cx="34550" cy="61050"/>
            </a:xfrm>
            <a:custGeom>
              <a:avLst/>
              <a:gdLst/>
              <a:ahLst/>
              <a:cxnLst/>
              <a:rect l="l" t="t" r="r" b="b"/>
              <a:pathLst>
                <a:path w="1382" h="2442" extrusionOk="0">
                  <a:moveTo>
                    <a:pt x="9" y="0"/>
                  </a:moveTo>
                  <a:cubicBezTo>
                    <a:pt x="1" y="0"/>
                    <a:pt x="2" y="39"/>
                    <a:pt x="12" y="50"/>
                  </a:cubicBezTo>
                  <a:cubicBezTo>
                    <a:pt x="1084" y="455"/>
                    <a:pt x="1120" y="1431"/>
                    <a:pt x="1096" y="2384"/>
                  </a:cubicBezTo>
                  <a:cubicBezTo>
                    <a:pt x="1096" y="2419"/>
                    <a:pt x="1130" y="2442"/>
                    <a:pt x="1160" y="2442"/>
                  </a:cubicBezTo>
                  <a:cubicBezTo>
                    <a:pt x="1180" y="2442"/>
                    <a:pt x="1198" y="2431"/>
                    <a:pt x="1203" y="2407"/>
                  </a:cubicBezTo>
                  <a:cubicBezTo>
                    <a:pt x="1382" y="1491"/>
                    <a:pt x="1084" y="217"/>
                    <a:pt x="12" y="2"/>
                  </a:cubicBezTo>
                  <a:cubicBezTo>
                    <a:pt x="11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47" name="Google Shape;21147;p29"/>
            <p:cNvSpPr/>
            <p:nvPr/>
          </p:nvSpPr>
          <p:spPr>
            <a:xfrm>
              <a:off x="3011050" y="2248425"/>
              <a:ext cx="68875" cy="170275"/>
            </a:xfrm>
            <a:custGeom>
              <a:avLst/>
              <a:gdLst/>
              <a:ahLst/>
              <a:cxnLst/>
              <a:rect l="l" t="t" r="r" b="b"/>
              <a:pathLst>
                <a:path w="2755" h="6811" extrusionOk="0">
                  <a:moveTo>
                    <a:pt x="2730" y="1"/>
                  </a:moveTo>
                  <a:cubicBezTo>
                    <a:pt x="2720" y="1"/>
                    <a:pt x="2709" y="3"/>
                    <a:pt x="2704" y="8"/>
                  </a:cubicBezTo>
                  <a:cubicBezTo>
                    <a:pt x="1835" y="2199"/>
                    <a:pt x="1585" y="4830"/>
                    <a:pt x="37" y="6712"/>
                  </a:cubicBezTo>
                  <a:cubicBezTo>
                    <a:pt x="1" y="6757"/>
                    <a:pt x="49" y="6810"/>
                    <a:pt x="100" y="6810"/>
                  </a:cubicBezTo>
                  <a:cubicBezTo>
                    <a:pt x="115" y="6810"/>
                    <a:pt x="131" y="6806"/>
                    <a:pt x="145" y="6795"/>
                  </a:cubicBezTo>
                  <a:cubicBezTo>
                    <a:pt x="954" y="6057"/>
                    <a:pt x="1276" y="4842"/>
                    <a:pt x="1609" y="3854"/>
                  </a:cubicBezTo>
                  <a:cubicBezTo>
                    <a:pt x="2050" y="2616"/>
                    <a:pt x="2538" y="1318"/>
                    <a:pt x="2740" y="20"/>
                  </a:cubicBezTo>
                  <a:cubicBezTo>
                    <a:pt x="2754" y="6"/>
                    <a:pt x="2743" y="1"/>
                    <a:pt x="2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48" name="Google Shape;21148;p29"/>
            <p:cNvSpPr/>
            <p:nvPr/>
          </p:nvSpPr>
          <p:spPr>
            <a:xfrm>
              <a:off x="2938150" y="2429200"/>
              <a:ext cx="68100" cy="87975"/>
            </a:xfrm>
            <a:custGeom>
              <a:avLst/>
              <a:gdLst/>
              <a:ahLst/>
              <a:cxnLst/>
              <a:rect l="l" t="t" r="r" b="b"/>
              <a:pathLst>
                <a:path w="2724" h="3519" extrusionOk="0">
                  <a:moveTo>
                    <a:pt x="2697" y="1"/>
                  </a:moveTo>
                  <a:cubicBezTo>
                    <a:pt x="2689" y="1"/>
                    <a:pt x="2679" y="5"/>
                    <a:pt x="2668" y="16"/>
                  </a:cubicBezTo>
                  <a:cubicBezTo>
                    <a:pt x="1763" y="683"/>
                    <a:pt x="1" y="2183"/>
                    <a:pt x="441" y="3481"/>
                  </a:cubicBezTo>
                  <a:cubicBezTo>
                    <a:pt x="446" y="3506"/>
                    <a:pt x="468" y="3518"/>
                    <a:pt x="489" y="3518"/>
                  </a:cubicBezTo>
                  <a:cubicBezTo>
                    <a:pt x="520" y="3518"/>
                    <a:pt x="550" y="3494"/>
                    <a:pt x="536" y="3445"/>
                  </a:cubicBezTo>
                  <a:cubicBezTo>
                    <a:pt x="298" y="2052"/>
                    <a:pt x="1787" y="885"/>
                    <a:pt x="2715" y="28"/>
                  </a:cubicBezTo>
                  <a:cubicBezTo>
                    <a:pt x="2723" y="20"/>
                    <a:pt x="2715" y="1"/>
                    <a:pt x="26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49" name="Google Shape;21149;p29"/>
            <p:cNvSpPr/>
            <p:nvPr/>
          </p:nvSpPr>
          <p:spPr>
            <a:xfrm>
              <a:off x="2951550" y="2438650"/>
              <a:ext cx="77300" cy="82700"/>
            </a:xfrm>
            <a:custGeom>
              <a:avLst/>
              <a:gdLst/>
              <a:ahLst/>
              <a:cxnLst/>
              <a:rect l="l" t="t" r="r" b="b"/>
              <a:pathLst>
                <a:path w="3092" h="3308" extrusionOk="0">
                  <a:moveTo>
                    <a:pt x="3028" y="1"/>
                  </a:moveTo>
                  <a:cubicBezTo>
                    <a:pt x="3009" y="1"/>
                    <a:pt x="2990" y="10"/>
                    <a:pt x="2977" y="31"/>
                  </a:cubicBezTo>
                  <a:cubicBezTo>
                    <a:pt x="2703" y="650"/>
                    <a:pt x="2465" y="1246"/>
                    <a:pt x="2060" y="1793"/>
                  </a:cubicBezTo>
                  <a:cubicBezTo>
                    <a:pt x="1705" y="2274"/>
                    <a:pt x="1038" y="3158"/>
                    <a:pt x="349" y="3158"/>
                  </a:cubicBezTo>
                  <a:cubicBezTo>
                    <a:pt x="253" y="3158"/>
                    <a:pt x="156" y="3141"/>
                    <a:pt x="60" y="3103"/>
                  </a:cubicBezTo>
                  <a:cubicBezTo>
                    <a:pt x="24" y="3103"/>
                    <a:pt x="0" y="3151"/>
                    <a:pt x="36" y="3163"/>
                  </a:cubicBezTo>
                  <a:cubicBezTo>
                    <a:pt x="170" y="3265"/>
                    <a:pt x="307" y="3308"/>
                    <a:pt x="443" y="3308"/>
                  </a:cubicBezTo>
                  <a:cubicBezTo>
                    <a:pt x="923" y="3308"/>
                    <a:pt x="1394" y="2773"/>
                    <a:pt x="1691" y="2448"/>
                  </a:cubicBezTo>
                  <a:cubicBezTo>
                    <a:pt x="2298" y="1781"/>
                    <a:pt x="2846" y="948"/>
                    <a:pt x="3084" y="67"/>
                  </a:cubicBezTo>
                  <a:cubicBezTo>
                    <a:pt x="3092" y="29"/>
                    <a:pt x="3060" y="1"/>
                    <a:pt x="30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50" name="Google Shape;21150;p29"/>
            <p:cNvSpPr/>
            <p:nvPr/>
          </p:nvSpPr>
          <p:spPr>
            <a:xfrm>
              <a:off x="3004225" y="2427575"/>
              <a:ext cx="24350" cy="8525"/>
            </a:xfrm>
            <a:custGeom>
              <a:avLst/>
              <a:gdLst/>
              <a:ahLst/>
              <a:cxnLst/>
              <a:rect l="l" t="t" r="r" b="b"/>
              <a:pathLst>
                <a:path w="974" h="341" extrusionOk="0">
                  <a:moveTo>
                    <a:pt x="317" y="0"/>
                  </a:moveTo>
                  <a:cubicBezTo>
                    <a:pt x="201" y="0"/>
                    <a:pt x="81" y="25"/>
                    <a:pt x="13" y="93"/>
                  </a:cubicBezTo>
                  <a:cubicBezTo>
                    <a:pt x="1" y="105"/>
                    <a:pt x="13" y="141"/>
                    <a:pt x="25" y="141"/>
                  </a:cubicBezTo>
                  <a:cubicBezTo>
                    <a:pt x="164" y="141"/>
                    <a:pt x="278" y="99"/>
                    <a:pt x="408" y="99"/>
                  </a:cubicBezTo>
                  <a:cubicBezTo>
                    <a:pt x="434" y="99"/>
                    <a:pt x="461" y="101"/>
                    <a:pt x="489" y="105"/>
                  </a:cubicBezTo>
                  <a:cubicBezTo>
                    <a:pt x="668" y="141"/>
                    <a:pt x="787" y="224"/>
                    <a:pt x="929" y="331"/>
                  </a:cubicBezTo>
                  <a:cubicBezTo>
                    <a:pt x="936" y="338"/>
                    <a:pt x="943" y="341"/>
                    <a:pt x="949" y="341"/>
                  </a:cubicBezTo>
                  <a:cubicBezTo>
                    <a:pt x="964" y="341"/>
                    <a:pt x="974" y="321"/>
                    <a:pt x="965" y="296"/>
                  </a:cubicBezTo>
                  <a:cubicBezTo>
                    <a:pt x="858" y="153"/>
                    <a:pt x="679" y="57"/>
                    <a:pt x="501" y="22"/>
                  </a:cubicBezTo>
                  <a:cubicBezTo>
                    <a:pt x="449" y="9"/>
                    <a:pt x="383" y="0"/>
                    <a:pt x="3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51" name="Google Shape;21151;p29"/>
            <p:cNvSpPr/>
            <p:nvPr/>
          </p:nvSpPr>
          <p:spPr>
            <a:xfrm>
              <a:off x="3010775" y="2416500"/>
              <a:ext cx="22050" cy="9300"/>
            </a:xfrm>
            <a:custGeom>
              <a:avLst/>
              <a:gdLst/>
              <a:ahLst/>
              <a:cxnLst/>
              <a:rect l="l" t="t" r="r" b="b"/>
              <a:pathLst>
                <a:path w="882" h="372" extrusionOk="0">
                  <a:moveTo>
                    <a:pt x="96" y="0"/>
                  </a:moveTo>
                  <a:cubicBezTo>
                    <a:pt x="1" y="119"/>
                    <a:pt x="108" y="227"/>
                    <a:pt x="203" y="274"/>
                  </a:cubicBezTo>
                  <a:cubicBezTo>
                    <a:pt x="317" y="331"/>
                    <a:pt x="461" y="371"/>
                    <a:pt x="596" y="371"/>
                  </a:cubicBezTo>
                  <a:cubicBezTo>
                    <a:pt x="687" y="371"/>
                    <a:pt x="774" y="353"/>
                    <a:pt x="846" y="310"/>
                  </a:cubicBezTo>
                  <a:cubicBezTo>
                    <a:pt x="882" y="298"/>
                    <a:pt x="882" y="250"/>
                    <a:pt x="834" y="239"/>
                  </a:cubicBezTo>
                  <a:cubicBezTo>
                    <a:pt x="775" y="227"/>
                    <a:pt x="715" y="227"/>
                    <a:pt x="656" y="227"/>
                  </a:cubicBezTo>
                  <a:cubicBezTo>
                    <a:pt x="596" y="227"/>
                    <a:pt x="537" y="227"/>
                    <a:pt x="477" y="215"/>
                  </a:cubicBezTo>
                  <a:cubicBezTo>
                    <a:pt x="406" y="203"/>
                    <a:pt x="48" y="143"/>
                    <a:pt x="108" y="12"/>
                  </a:cubicBezTo>
                  <a:cubicBezTo>
                    <a:pt x="120" y="0"/>
                    <a:pt x="96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52" name="Google Shape;21152;p29"/>
            <p:cNvSpPr/>
            <p:nvPr/>
          </p:nvSpPr>
          <p:spPr>
            <a:xfrm>
              <a:off x="3033400" y="2282575"/>
              <a:ext cx="64925" cy="141400"/>
            </a:xfrm>
            <a:custGeom>
              <a:avLst/>
              <a:gdLst/>
              <a:ahLst/>
              <a:cxnLst/>
              <a:rect l="l" t="t" r="r" b="b"/>
              <a:pathLst>
                <a:path w="2597" h="5656" extrusionOk="0">
                  <a:moveTo>
                    <a:pt x="2532" y="1"/>
                  </a:moveTo>
                  <a:cubicBezTo>
                    <a:pt x="2512" y="1"/>
                    <a:pt x="2494" y="11"/>
                    <a:pt x="2489" y="35"/>
                  </a:cubicBezTo>
                  <a:cubicBezTo>
                    <a:pt x="2168" y="988"/>
                    <a:pt x="2001" y="2000"/>
                    <a:pt x="1727" y="2976"/>
                  </a:cubicBezTo>
                  <a:cubicBezTo>
                    <a:pt x="1417" y="4119"/>
                    <a:pt x="941" y="4857"/>
                    <a:pt x="24" y="5619"/>
                  </a:cubicBezTo>
                  <a:cubicBezTo>
                    <a:pt x="1" y="5619"/>
                    <a:pt x="24" y="5655"/>
                    <a:pt x="48" y="5655"/>
                  </a:cubicBezTo>
                  <a:cubicBezTo>
                    <a:pt x="929" y="5262"/>
                    <a:pt x="1417" y="4417"/>
                    <a:pt x="1703" y="3548"/>
                  </a:cubicBezTo>
                  <a:cubicBezTo>
                    <a:pt x="2072" y="2440"/>
                    <a:pt x="2489" y="1214"/>
                    <a:pt x="2596" y="59"/>
                  </a:cubicBezTo>
                  <a:cubicBezTo>
                    <a:pt x="2596" y="24"/>
                    <a:pt x="2562" y="1"/>
                    <a:pt x="25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53" name="Google Shape;21153;p29"/>
            <p:cNvSpPr/>
            <p:nvPr/>
          </p:nvSpPr>
          <p:spPr>
            <a:xfrm>
              <a:off x="3095750" y="2267025"/>
              <a:ext cx="66550" cy="117800"/>
            </a:xfrm>
            <a:custGeom>
              <a:avLst/>
              <a:gdLst/>
              <a:ahLst/>
              <a:cxnLst/>
              <a:rect l="l" t="t" r="r" b="b"/>
              <a:pathLst>
                <a:path w="2662" h="4712" extrusionOk="0">
                  <a:moveTo>
                    <a:pt x="7" y="610"/>
                  </a:moveTo>
                  <a:cubicBezTo>
                    <a:pt x="1" y="616"/>
                    <a:pt x="1" y="619"/>
                    <a:pt x="2" y="619"/>
                  </a:cubicBezTo>
                  <a:cubicBezTo>
                    <a:pt x="4" y="619"/>
                    <a:pt x="7" y="616"/>
                    <a:pt x="7" y="610"/>
                  </a:cubicBezTo>
                  <a:close/>
                  <a:moveTo>
                    <a:pt x="357" y="0"/>
                  </a:moveTo>
                  <a:cubicBezTo>
                    <a:pt x="193" y="0"/>
                    <a:pt x="54" y="175"/>
                    <a:pt x="7" y="610"/>
                  </a:cubicBezTo>
                  <a:cubicBezTo>
                    <a:pt x="114" y="476"/>
                    <a:pt x="240" y="243"/>
                    <a:pt x="452" y="243"/>
                  </a:cubicBezTo>
                  <a:cubicBezTo>
                    <a:pt x="523" y="243"/>
                    <a:pt x="604" y="270"/>
                    <a:pt x="697" y="336"/>
                  </a:cubicBezTo>
                  <a:cubicBezTo>
                    <a:pt x="817" y="431"/>
                    <a:pt x="840" y="753"/>
                    <a:pt x="900" y="884"/>
                  </a:cubicBezTo>
                  <a:cubicBezTo>
                    <a:pt x="1019" y="1169"/>
                    <a:pt x="1186" y="1360"/>
                    <a:pt x="1376" y="1598"/>
                  </a:cubicBezTo>
                  <a:cubicBezTo>
                    <a:pt x="2186" y="2550"/>
                    <a:pt x="2352" y="3479"/>
                    <a:pt x="2472" y="4670"/>
                  </a:cubicBezTo>
                  <a:cubicBezTo>
                    <a:pt x="2472" y="4696"/>
                    <a:pt x="2490" y="4712"/>
                    <a:pt x="2509" y="4712"/>
                  </a:cubicBezTo>
                  <a:cubicBezTo>
                    <a:pt x="2523" y="4712"/>
                    <a:pt x="2538" y="4703"/>
                    <a:pt x="2543" y="4682"/>
                  </a:cubicBezTo>
                  <a:cubicBezTo>
                    <a:pt x="2662" y="4086"/>
                    <a:pt x="2543" y="3479"/>
                    <a:pt x="2329" y="2908"/>
                  </a:cubicBezTo>
                  <a:cubicBezTo>
                    <a:pt x="2007" y="2062"/>
                    <a:pt x="1281" y="1503"/>
                    <a:pt x="959" y="669"/>
                  </a:cubicBezTo>
                  <a:cubicBezTo>
                    <a:pt x="813" y="283"/>
                    <a:pt x="565" y="0"/>
                    <a:pt x="3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54" name="Google Shape;21154;p29"/>
            <p:cNvSpPr/>
            <p:nvPr/>
          </p:nvSpPr>
          <p:spPr>
            <a:xfrm>
              <a:off x="3079200" y="2384675"/>
              <a:ext cx="77450" cy="122975"/>
            </a:xfrm>
            <a:custGeom>
              <a:avLst/>
              <a:gdLst/>
              <a:ahLst/>
              <a:cxnLst/>
              <a:rect l="l" t="t" r="r" b="b"/>
              <a:pathLst>
                <a:path w="3098" h="4919" extrusionOk="0">
                  <a:moveTo>
                    <a:pt x="3085" y="1"/>
                  </a:moveTo>
                  <a:cubicBezTo>
                    <a:pt x="3082" y="1"/>
                    <a:pt x="3078" y="3"/>
                    <a:pt x="3074" y="11"/>
                  </a:cubicBezTo>
                  <a:cubicBezTo>
                    <a:pt x="2633" y="1845"/>
                    <a:pt x="1169" y="3369"/>
                    <a:pt x="38" y="4810"/>
                  </a:cubicBezTo>
                  <a:cubicBezTo>
                    <a:pt x="0" y="4857"/>
                    <a:pt x="45" y="4919"/>
                    <a:pt x="94" y="4919"/>
                  </a:cubicBezTo>
                  <a:cubicBezTo>
                    <a:pt x="107" y="4919"/>
                    <a:pt x="121" y="4915"/>
                    <a:pt x="133" y="4905"/>
                  </a:cubicBezTo>
                  <a:cubicBezTo>
                    <a:pt x="883" y="4238"/>
                    <a:pt x="1490" y="3369"/>
                    <a:pt x="2014" y="2524"/>
                  </a:cubicBezTo>
                  <a:cubicBezTo>
                    <a:pt x="2479" y="1797"/>
                    <a:pt x="3074" y="904"/>
                    <a:pt x="3098" y="11"/>
                  </a:cubicBezTo>
                  <a:cubicBezTo>
                    <a:pt x="3098" y="11"/>
                    <a:pt x="3092" y="1"/>
                    <a:pt x="30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55" name="Google Shape;21155;p29"/>
            <p:cNvSpPr/>
            <p:nvPr/>
          </p:nvSpPr>
          <p:spPr>
            <a:xfrm>
              <a:off x="3074475" y="2437725"/>
              <a:ext cx="75800" cy="88025"/>
            </a:xfrm>
            <a:custGeom>
              <a:avLst/>
              <a:gdLst/>
              <a:ahLst/>
              <a:cxnLst/>
              <a:rect l="l" t="t" r="r" b="b"/>
              <a:pathLst>
                <a:path w="3032" h="3521" extrusionOk="0">
                  <a:moveTo>
                    <a:pt x="2984" y="1"/>
                  </a:moveTo>
                  <a:cubicBezTo>
                    <a:pt x="2977" y="1"/>
                    <a:pt x="2971" y="3"/>
                    <a:pt x="2965" y="9"/>
                  </a:cubicBezTo>
                  <a:cubicBezTo>
                    <a:pt x="2394" y="473"/>
                    <a:pt x="2084" y="1187"/>
                    <a:pt x="1691" y="1795"/>
                  </a:cubicBezTo>
                  <a:cubicBezTo>
                    <a:pt x="1501" y="2104"/>
                    <a:pt x="1287" y="2390"/>
                    <a:pt x="1060" y="2676"/>
                  </a:cubicBezTo>
                  <a:cubicBezTo>
                    <a:pt x="985" y="2742"/>
                    <a:pt x="441" y="3239"/>
                    <a:pt x="246" y="3239"/>
                  </a:cubicBezTo>
                  <a:cubicBezTo>
                    <a:pt x="194" y="3239"/>
                    <a:pt x="167" y="3204"/>
                    <a:pt x="179" y="3116"/>
                  </a:cubicBezTo>
                  <a:cubicBezTo>
                    <a:pt x="179" y="3092"/>
                    <a:pt x="144" y="3045"/>
                    <a:pt x="120" y="3045"/>
                  </a:cubicBezTo>
                  <a:lnTo>
                    <a:pt x="72" y="3045"/>
                  </a:lnTo>
                  <a:lnTo>
                    <a:pt x="72" y="3069"/>
                  </a:lnTo>
                  <a:cubicBezTo>
                    <a:pt x="60" y="3211"/>
                    <a:pt x="1" y="3307"/>
                    <a:pt x="24" y="3438"/>
                  </a:cubicBezTo>
                  <a:cubicBezTo>
                    <a:pt x="24" y="3461"/>
                    <a:pt x="60" y="3485"/>
                    <a:pt x="72" y="3497"/>
                  </a:cubicBezTo>
                  <a:cubicBezTo>
                    <a:pt x="116" y="3513"/>
                    <a:pt x="160" y="3520"/>
                    <a:pt x="206" y="3520"/>
                  </a:cubicBezTo>
                  <a:cubicBezTo>
                    <a:pt x="639" y="3520"/>
                    <a:pt x="1118" y="2850"/>
                    <a:pt x="1334" y="2580"/>
                  </a:cubicBezTo>
                  <a:cubicBezTo>
                    <a:pt x="1965" y="1807"/>
                    <a:pt x="2501" y="890"/>
                    <a:pt x="3013" y="56"/>
                  </a:cubicBezTo>
                  <a:cubicBezTo>
                    <a:pt x="3031" y="29"/>
                    <a:pt x="3007" y="1"/>
                    <a:pt x="29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56" name="Google Shape;21156;p29"/>
            <p:cNvSpPr/>
            <p:nvPr/>
          </p:nvSpPr>
          <p:spPr>
            <a:xfrm>
              <a:off x="3149275" y="2351300"/>
              <a:ext cx="29100" cy="86550"/>
            </a:xfrm>
            <a:custGeom>
              <a:avLst/>
              <a:gdLst/>
              <a:ahLst/>
              <a:cxnLst/>
              <a:rect l="l" t="t" r="r" b="b"/>
              <a:pathLst>
                <a:path w="1164" h="3462" extrusionOk="0">
                  <a:moveTo>
                    <a:pt x="1049" y="0"/>
                  </a:moveTo>
                  <a:cubicBezTo>
                    <a:pt x="1039" y="0"/>
                    <a:pt x="1030" y="4"/>
                    <a:pt x="1021" y="13"/>
                  </a:cubicBezTo>
                  <a:cubicBezTo>
                    <a:pt x="866" y="549"/>
                    <a:pt x="842" y="1120"/>
                    <a:pt x="723" y="1668"/>
                  </a:cubicBezTo>
                  <a:cubicBezTo>
                    <a:pt x="581" y="2275"/>
                    <a:pt x="342" y="2847"/>
                    <a:pt x="9" y="3382"/>
                  </a:cubicBezTo>
                  <a:cubicBezTo>
                    <a:pt x="1" y="3425"/>
                    <a:pt x="28" y="3461"/>
                    <a:pt x="58" y="3461"/>
                  </a:cubicBezTo>
                  <a:cubicBezTo>
                    <a:pt x="70" y="3461"/>
                    <a:pt x="82" y="3455"/>
                    <a:pt x="92" y="3442"/>
                  </a:cubicBezTo>
                  <a:cubicBezTo>
                    <a:pt x="771" y="2549"/>
                    <a:pt x="1164" y="1144"/>
                    <a:pt x="1081" y="37"/>
                  </a:cubicBezTo>
                  <a:cubicBezTo>
                    <a:pt x="1081" y="14"/>
                    <a:pt x="1066" y="0"/>
                    <a:pt x="10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57" name="Google Shape;21157;p29"/>
            <p:cNvSpPr/>
            <p:nvPr/>
          </p:nvSpPr>
          <p:spPr>
            <a:xfrm>
              <a:off x="3174200" y="2349650"/>
              <a:ext cx="33350" cy="54625"/>
            </a:xfrm>
            <a:custGeom>
              <a:avLst/>
              <a:gdLst/>
              <a:ahLst/>
              <a:cxnLst/>
              <a:rect l="l" t="t" r="r" b="b"/>
              <a:pathLst>
                <a:path w="1334" h="2185" extrusionOk="0">
                  <a:moveTo>
                    <a:pt x="198" y="1"/>
                  </a:moveTo>
                  <a:cubicBezTo>
                    <a:pt x="95" y="1"/>
                    <a:pt x="11" y="54"/>
                    <a:pt x="0" y="198"/>
                  </a:cubicBezTo>
                  <a:cubicBezTo>
                    <a:pt x="8" y="221"/>
                    <a:pt x="25" y="229"/>
                    <a:pt x="36" y="229"/>
                  </a:cubicBezTo>
                  <a:cubicBezTo>
                    <a:pt x="43" y="229"/>
                    <a:pt x="48" y="226"/>
                    <a:pt x="48" y="222"/>
                  </a:cubicBezTo>
                  <a:cubicBezTo>
                    <a:pt x="106" y="138"/>
                    <a:pt x="166" y="105"/>
                    <a:pt x="225" y="105"/>
                  </a:cubicBezTo>
                  <a:cubicBezTo>
                    <a:pt x="446" y="105"/>
                    <a:pt x="656" y="568"/>
                    <a:pt x="703" y="662"/>
                  </a:cubicBezTo>
                  <a:cubicBezTo>
                    <a:pt x="762" y="793"/>
                    <a:pt x="834" y="936"/>
                    <a:pt x="893" y="1067"/>
                  </a:cubicBezTo>
                  <a:cubicBezTo>
                    <a:pt x="1060" y="1424"/>
                    <a:pt x="1108" y="1781"/>
                    <a:pt x="1215" y="2151"/>
                  </a:cubicBezTo>
                  <a:cubicBezTo>
                    <a:pt x="1226" y="2173"/>
                    <a:pt x="1248" y="2185"/>
                    <a:pt x="1268" y="2185"/>
                  </a:cubicBezTo>
                  <a:cubicBezTo>
                    <a:pt x="1290" y="2185"/>
                    <a:pt x="1310" y="2170"/>
                    <a:pt x="1310" y="2139"/>
                  </a:cubicBezTo>
                  <a:cubicBezTo>
                    <a:pt x="1334" y="1805"/>
                    <a:pt x="1215" y="1496"/>
                    <a:pt x="1096" y="1198"/>
                  </a:cubicBezTo>
                  <a:cubicBezTo>
                    <a:pt x="965" y="865"/>
                    <a:pt x="798" y="448"/>
                    <a:pt x="560" y="174"/>
                  </a:cubicBezTo>
                  <a:cubicBezTo>
                    <a:pt x="481" y="82"/>
                    <a:pt x="326" y="1"/>
                    <a:pt x="1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58" name="Google Shape;21158;p29"/>
            <p:cNvSpPr/>
            <p:nvPr/>
          </p:nvSpPr>
          <p:spPr>
            <a:xfrm>
              <a:off x="3181125" y="2406250"/>
              <a:ext cx="27625" cy="65200"/>
            </a:xfrm>
            <a:custGeom>
              <a:avLst/>
              <a:gdLst/>
              <a:ahLst/>
              <a:cxnLst/>
              <a:rect l="l" t="t" r="r" b="b"/>
              <a:pathLst>
                <a:path w="1105" h="2608" extrusionOk="0">
                  <a:moveTo>
                    <a:pt x="1048" y="0"/>
                  </a:moveTo>
                  <a:cubicBezTo>
                    <a:pt x="1036" y="0"/>
                    <a:pt x="1025" y="6"/>
                    <a:pt x="1021" y="18"/>
                  </a:cubicBezTo>
                  <a:cubicBezTo>
                    <a:pt x="640" y="815"/>
                    <a:pt x="378" y="1672"/>
                    <a:pt x="33" y="2494"/>
                  </a:cubicBezTo>
                  <a:cubicBezTo>
                    <a:pt x="0" y="2551"/>
                    <a:pt x="68" y="2608"/>
                    <a:pt x="129" y="2608"/>
                  </a:cubicBezTo>
                  <a:cubicBezTo>
                    <a:pt x="157" y="2608"/>
                    <a:pt x="184" y="2596"/>
                    <a:pt x="200" y="2565"/>
                  </a:cubicBezTo>
                  <a:cubicBezTo>
                    <a:pt x="569" y="1792"/>
                    <a:pt x="973" y="899"/>
                    <a:pt x="1104" y="53"/>
                  </a:cubicBezTo>
                  <a:cubicBezTo>
                    <a:pt x="1104" y="21"/>
                    <a:pt x="1073" y="0"/>
                    <a:pt x="10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59" name="Google Shape;21159;p29"/>
            <p:cNvSpPr/>
            <p:nvPr/>
          </p:nvSpPr>
          <p:spPr>
            <a:xfrm>
              <a:off x="2956900" y="2528575"/>
              <a:ext cx="109725" cy="65575"/>
            </a:xfrm>
            <a:custGeom>
              <a:avLst/>
              <a:gdLst/>
              <a:ahLst/>
              <a:cxnLst/>
              <a:rect l="l" t="t" r="r" b="b"/>
              <a:pathLst>
                <a:path w="4389" h="2623" extrusionOk="0">
                  <a:moveTo>
                    <a:pt x="4321" y="1"/>
                  </a:moveTo>
                  <a:cubicBezTo>
                    <a:pt x="4314" y="1"/>
                    <a:pt x="4306" y="2"/>
                    <a:pt x="4299" y="6"/>
                  </a:cubicBezTo>
                  <a:cubicBezTo>
                    <a:pt x="3334" y="530"/>
                    <a:pt x="2322" y="840"/>
                    <a:pt x="1322" y="1292"/>
                  </a:cubicBezTo>
                  <a:cubicBezTo>
                    <a:pt x="787" y="1530"/>
                    <a:pt x="1" y="1899"/>
                    <a:pt x="251" y="2590"/>
                  </a:cubicBezTo>
                  <a:cubicBezTo>
                    <a:pt x="257" y="2608"/>
                    <a:pt x="283" y="2622"/>
                    <a:pt x="309" y="2622"/>
                  </a:cubicBezTo>
                  <a:cubicBezTo>
                    <a:pt x="334" y="2622"/>
                    <a:pt x="358" y="2608"/>
                    <a:pt x="358" y="2566"/>
                  </a:cubicBezTo>
                  <a:cubicBezTo>
                    <a:pt x="346" y="1602"/>
                    <a:pt x="1834" y="1244"/>
                    <a:pt x="2572" y="959"/>
                  </a:cubicBezTo>
                  <a:cubicBezTo>
                    <a:pt x="3203" y="720"/>
                    <a:pt x="3823" y="482"/>
                    <a:pt x="4358" y="89"/>
                  </a:cubicBezTo>
                  <a:cubicBezTo>
                    <a:pt x="4388" y="49"/>
                    <a:pt x="4359" y="1"/>
                    <a:pt x="43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60" name="Google Shape;21160;p29"/>
            <p:cNvSpPr/>
            <p:nvPr/>
          </p:nvSpPr>
          <p:spPr>
            <a:xfrm>
              <a:off x="2964050" y="2527500"/>
              <a:ext cx="105950" cy="70875"/>
            </a:xfrm>
            <a:custGeom>
              <a:avLst/>
              <a:gdLst/>
              <a:ahLst/>
              <a:cxnLst/>
              <a:rect l="l" t="t" r="r" b="b"/>
              <a:pathLst>
                <a:path w="4238" h="2835" extrusionOk="0">
                  <a:moveTo>
                    <a:pt x="4152" y="1"/>
                  </a:moveTo>
                  <a:cubicBezTo>
                    <a:pt x="4135" y="1"/>
                    <a:pt x="4119" y="8"/>
                    <a:pt x="4108" y="25"/>
                  </a:cubicBezTo>
                  <a:cubicBezTo>
                    <a:pt x="3608" y="728"/>
                    <a:pt x="3001" y="1264"/>
                    <a:pt x="2275" y="1716"/>
                  </a:cubicBezTo>
                  <a:cubicBezTo>
                    <a:pt x="1964" y="1917"/>
                    <a:pt x="901" y="2700"/>
                    <a:pt x="310" y="2700"/>
                  </a:cubicBezTo>
                  <a:cubicBezTo>
                    <a:pt x="200" y="2700"/>
                    <a:pt x="106" y="2673"/>
                    <a:pt x="36" y="2609"/>
                  </a:cubicBezTo>
                  <a:cubicBezTo>
                    <a:pt x="24" y="2609"/>
                    <a:pt x="0" y="2645"/>
                    <a:pt x="12" y="2657"/>
                  </a:cubicBezTo>
                  <a:cubicBezTo>
                    <a:pt x="112" y="2783"/>
                    <a:pt x="245" y="2834"/>
                    <a:pt x="396" y="2834"/>
                  </a:cubicBezTo>
                  <a:cubicBezTo>
                    <a:pt x="897" y="2834"/>
                    <a:pt x="1597" y="2274"/>
                    <a:pt x="1917" y="2073"/>
                  </a:cubicBezTo>
                  <a:cubicBezTo>
                    <a:pt x="2810" y="1561"/>
                    <a:pt x="3632" y="942"/>
                    <a:pt x="4203" y="85"/>
                  </a:cubicBezTo>
                  <a:cubicBezTo>
                    <a:pt x="4237" y="43"/>
                    <a:pt x="4193" y="1"/>
                    <a:pt x="4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61" name="Google Shape;21161;p29"/>
            <p:cNvSpPr/>
            <p:nvPr/>
          </p:nvSpPr>
          <p:spPr>
            <a:xfrm>
              <a:off x="3070300" y="2500025"/>
              <a:ext cx="15225" cy="21925"/>
            </a:xfrm>
            <a:custGeom>
              <a:avLst/>
              <a:gdLst/>
              <a:ahLst/>
              <a:cxnLst/>
              <a:rect l="l" t="t" r="r" b="b"/>
              <a:pathLst>
                <a:path w="609" h="877" extrusionOk="0">
                  <a:moveTo>
                    <a:pt x="595" y="0"/>
                  </a:moveTo>
                  <a:cubicBezTo>
                    <a:pt x="591" y="0"/>
                    <a:pt x="588" y="2"/>
                    <a:pt x="584" y="5"/>
                  </a:cubicBezTo>
                  <a:cubicBezTo>
                    <a:pt x="477" y="184"/>
                    <a:pt x="1" y="719"/>
                    <a:pt x="394" y="874"/>
                  </a:cubicBezTo>
                  <a:cubicBezTo>
                    <a:pt x="396" y="876"/>
                    <a:pt x="397" y="877"/>
                    <a:pt x="399" y="877"/>
                  </a:cubicBezTo>
                  <a:cubicBezTo>
                    <a:pt x="409" y="877"/>
                    <a:pt x="416" y="849"/>
                    <a:pt x="406" y="839"/>
                  </a:cubicBezTo>
                  <a:cubicBezTo>
                    <a:pt x="168" y="541"/>
                    <a:pt x="549" y="303"/>
                    <a:pt x="608" y="17"/>
                  </a:cubicBezTo>
                  <a:cubicBezTo>
                    <a:pt x="608" y="9"/>
                    <a:pt x="602" y="0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62" name="Google Shape;21162;p29"/>
            <p:cNvSpPr/>
            <p:nvPr/>
          </p:nvSpPr>
          <p:spPr>
            <a:xfrm>
              <a:off x="3028500" y="2527225"/>
              <a:ext cx="85000" cy="68600"/>
            </a:xfrm>
            <a:custGeom>
              <a:avLst/>
              <a:gdLst/>
              <a:ahLst/>
              <a:cxnLst/>
              <a:rect l="l" t="t" r="r" b="b"/>
              <a:pathLst>
                <a:path w="3400" h="2744" extrusionOk="0">
                  <a:moveTo>
                    <a:pt x="3399" y="1"/>
                  </a:moveTo>
                  <a:cubicBezTo>
                    <a:pt x="2364" y="894"/>
                    <a:pt x="1375" y="2203"/>
                    <a:pt x="42" y="2668"/>
                  </a:cubicBezTo>
                  <a:cubicBezTo>
                    <a:pt x="0" y="2678"/>
                    <a:pt x="4" y="2743"/>
                    <a:pt x="38" y="2743"/>
                  </a:cubicBezTo>
                  <a:cubicBezTo>
                    <a:pt x="42" y="2743"/>
                    <a:pt x="48" y="2742"/>
                    <a:pt x="54" y="2739"/>
                  </a:cubicBezTo>
                  <a:cubicBezTo>
                    <a:pt x="637" y="2656"/>
                    <a:pt x="1078" y="2251"/>
                    <a:pt x="1494" y="1870"/>
                  </a:cubicBezTo>
                  <a:cubicBezTo>
                    <a:pt x="2149" y="1275"/>
                    <a:pt x="2792" y="643"/>
                    <a:pt x="33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63" name="Google Shape;21163;p29"/>
            <p:cNvSpPr/>
            <p:nvPr/>
          </p:nvSpPr>
          <p:spPr>
            <a:xfrm>
              <a:off x="3119125" y="2409700"/>
              <a:ext cx="61525" cy="109925"/>
            </a:xfrm>
            <a:custGeom>
              <a:avLst/>
              <a:gdLst/>
              <a:ahLst/>
              <a:cxnLst/>
              <a:rect l="l" t="t" r="r" b="b"/>
              <a:pathLst>
                <a:path w="2461" h="4397" extrusionOk="0">
                  <a:moveTo>
                    <a:pt x="2432" y="1"/>
                  </a:moveTo>
                  <a:cubicBezTo>
                    <a:pt x="2422" y="1"/>
                    <a:pt x="2411" y="7"/>
                    <a:pt x="2406" y="22"/>
                  </a:cubicBezTo>
                  <a:cubicBezTo>
                    <a:pt x="2072" y="701"/>
                    <a:pt x="1810" y="1427"/>
                    <a:pt x="1489" y="2130"/>
                  </a:cubicBezTo>
                  <a:cubicBezTo>
                    <a:pt x="1096" y="2975"/>
                    <a:pt x="524" y="3618"/>
                    <a:pt x="1" y="4380"/>
                  </a:cubicBezTo>
                  <a:cubicBezTo>
                    <a:pt x="1" y="4388"/>
                    <a:pt x="7" y="4397"/>
                    <a:pt x="14" y="4397"/>
                  </a:cubicBezTo>
                  <a:cubicBezTo>
                    <a:pt x="17" y="4397"/>
                    <a:pt x="21" y="4395"/>
                    <a:pt x="24" y="4392"/>
                  </a:cubicBezTo>
                  <a:cubicBezTo>
                    <a:pt x="1251" y="3273"/>
                    <a:pt x="1918" y="1546"/>
                    <a:pt x="2453" y="34"/>
                  </a:cubicBezTo>
                  <a:cubicBezTo>
                    <a:pt x="2460" y="14"/>
                    <a:pt x="2447" y="1"/>
                    <a:pt x="24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64" name="Google Shape;21164;p29"/>
            <p:cNvSpPr/>
            <p:nvPr/>
          </p:nvSpPr>
          <p:spPr>
            <a:xfrm>
              <a:off x="3058100" y="2698075"/>
              <a:ext cx="48850" cy="25000"/>
            </a:xfrm>
            <a:custGeom>
              <a:avLst/>
              <a:gdLst/>
              <a:ahLst/>
              <a:cxnLst/>
              <a:rect l="l" t="t" r="r" b="b"/>
              <a:pathLst>
                <a:path w="1954" h="1000" extrusionOk="0">
                  <a:moveTo>
                    <a:pt x="1906" y="1"/>
                  </a:moveTo>
                  <a:cubicBezTo>
                    <a:pt x="1584" y="108"/>
                    <a:pt x="1311" y="275"/>
                    <a:pt x="1025" y="429"/>
                  </a:cubicBezTo>
                  <a:cubicBezTo>
                    <a:pt x="763" y="584"/>
                    <a:pt x="322" y="965"/>
                    <a:pt x="1" y="965"/>
                  </a:cubicBezTo>
                  <a:cubicBezTo>
                    <a:pt x="64" y="989"/>
                    <a:pt x="125" y="1000"/>
                    <a:pt x="185" y="1000"/>
                  </a:cubicBezTo>
                  <a:cubicBezTo>
                    <a:pt x="421" y="1000"/>
                    <a:pt x="637" y="838"/>
                    <a:pt x="846" y="715"/>
                  </a:cubicBezTo>
                  <a:cubicBezTo>
                    <a:pt x="1215" y="513"/>
                    <a:pt x="1608" y="310"/>
                    <a:pt x="1930" y="48"/>
                  </a:cubicBezTo>
                  <a:cubicBezTo>
                    <a:pt x="1953" y="36"/>
                    <a:pt x="1930" y="1"/>
                    <a:pt x="1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65" name="Google Shape;21165;p29"/>
            <p:cNvSpPr/>
            <p:nvPr/>
          </p:nvSpPr>
          <p:spPr>
            <a:xfrm>
              <a:off x="3108750" y="2668225"/>
              <a:ext cx="56475" cy="28450"/>
            </a:xfrm>
            <a:custGeom>
              <a:avLst/>
              <a:gdLst/>
              <a:ahLst/>
              <a:cxnLst/>
              <a:rect l="l" t="t" r="r" b="b"/>
              <a:pathLst>
                <a:path w="2259" h="1138" extrusionOk="0">
                  <a:moveTo>
                    <a:pt x="2238" y="1"/>
                  </a:moveTo>
                  <a:cubicBezTo>
                    <a:pt x="2234" y="1"/>
                    <a:pt x="2230" y="2"/>
                    <a:pt x="2225" y="4"/>
                  </a:cubicBezTo>
                  <a:cubicBezTo>
                    <a:pt x="1475" y="278"/>
                    <a:pt x="678" y="659"/>
                    <a:pt x="11" y="1088"/>
                  </a:cubicBezTo>
                  <a:cubicBezTo>
                    <a:pt x="1" y="1108"/>
                    <a:pt x="17" y="1138"/>
                    <a:pt x="44" y="1138"/>
                  </a:cubicBezTo>
                  <a:cubicBezTo>
                    <a:pt x="49" y="1138"/>
                    <a:pt x="54" y="1137"/>
                    <a:pt x="58" y="1135"/>
                  </a:cubicBezTo>
                  <a:lnTo>
                    <a:pt x="2249" y="16"/>
                  </a:lnTo>
                  <a:cubicBezTo>
                    <a:pt x="2259" y="16"/>
                    <a:pt x="2253" y="1"/>
                    <a:pt x="2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66" name="Google Shape;21166;p29"/>
            <p:cNvSpPr/>
            <p:nvPr/>
          </p:nvSpPr>
          <p:spPr>
            <a:xfrm>
              <a:off x="3161175" y="2598525"/>
              <a:ext cx="54725" cy="70225"/>
            </a:xfrm>
            <a:custGeom>
              <a:avLst/>
              <a:gdLst/>
              <a:ahLst/>
              <a:cxnLst/>
              <a:rect l="l" t="t" r="r" b="b"/>
              <a:pathLst>
                <a:path w="2189" h="2809" extrusionOk="0">
                  <a:moveTo>
                    <a:pt x="2172" y="1"/>
                  </a:moveTo>
                  <a:cubicBezTo>
                    <a:pt x="2167" y="1"/>
                    <a:pt x="2160" y="2"/>
                    <a:pt x="2152" y="6"/>
                  </a:cubicBezTo>
                  <a:cubicBezTo>
                    <a:pt x="1855" y="625"/>
                    <a:pt x="1581" y="1232"/>
                    <a:pt x="1188" y="1792"/>
                  </a:cubicBezTo>
                  <a:cubicBezTo>
                    <a:pt x="950" y="2137"/>
                    <a:pt x="712" y="2304"/>
                    <a:pt x="355" y="2494"/>
                  </a:cubicBezTo>
                  <a:cubicBezTo>
                    <a:pt x="212" y="2590"/>
                    <a:pt x="105" y="2661"/>
                    <a:pt x="9" y="2792"/>
                  </a:cubicBezTo>
                  <a:cubicBezTo>
                    <a:pt x="1" y="2801"/>
                    <a:pt x="16" y="2809"/>
                    <a:pt x="30" y="2809"/>
                  </a:cubicBezTo>
                  <a:cubicBezTo>
                    <a:pt x="36" y="2809"/>
                    <a:pt x="42" y="2807"/>
                    <a:pt x="45" y="2804"/>
                  </a:cubicBezTo>
                  <a:cubicBezTo>
                    <a:pt x="450" y="2411"/>
                    <a:pt x="902" y="2304"/>
                    <a:pt x="1236" y="1816"/>
                  </a:cubicBezTo>
                  <a:cubicBezTo>
                    <a:pt x="1605" y="1244"/>
                    <a:pt x="1914" y="637"/>
                    <a:pt x="2188" y="6"/>
                  </a:cubicBezTo>
                  <a:cubicBezTo>
                    <a:pt x="2188" y="6"/>
                    <a:pt x="2183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67" name="Google Shape;21167;p29"/>
            <p:cNvSpPr/>
            <p:nvPr/>
          </p:nvSpPr>
          <p:spPr>
            <a:xfrm>
              <a:off x="3163775" y="2653125"/>
              <a:ext cx="27400" cy="19975"/>
            </a:xfrm>
            <a:custGeom>
              <a:avLst/>
              <a:gdLst/>
              <a:ahLst/>
              <a:cxnLst/>
              <a:rect l="l" t="t" r="r" b="b"/>
              <a:pathLst>
                <a:path w="1096" h="799" extrusionOk="0">
                  <a:moveTo>
                    <a:pt x="1096" y="1"/>
                  </a:moveTo>
                  <a:lnTo>
                    <a:pt x="1096" y="1"/>
                  </a:lnTo>
                  <a:cubicBezTo>
                    <a:pt x="917" y="60"/>
                    <a:pt x="763" y="203"/>
                    <a:pt x="608" y="322"/>
                  </a:cubicBezTo>
                  <a:cubicBezTo>
                    <a:pt x="417" y="477"/>
                    <a:pt x="179" y="596"/>
                    <a:pt x="12" y="775"/>
                  </a:cubicBezTo>
                  <a:cubicBezTo>
                    <a:pt x="1" y="787"/>
                    <a:pt x="12" y="799"/>
                    <a:pt x="24" y="799"/>
                  </a:cubicBezTo>
                  <a:cubicBezTo>
                    <a:pt x="227" y="715"/>
                    <a:pt x="405" y="549"/>
                    <a:pt x="584" y="430"/>
                  </a:cubicBezTo>
                  <a:cubicBezTo>
                    <a:pt x="763" y="299"/>
                    <a:pt x="977" y="179"/>
                    <a:pt x="10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68" name="Google Shape;21168;p29"/>
            <p:cNvSpPr/>
            <p:nvPr/>
          </p:nvSpPr>
          <p:spPr>
            <a:xfrm>
              <a:off x="3172475" y="2653675"/>
              <a:ext cx="22825" cy="18875"/>
            </a:xfrm>
            <a:custGeom>
              <a:avLst/>
              <a:gdLst/>
              <a:ahLst/>
              <a:cxnLst/>
              <a:rect l="l" t="t" r="r" b="b"/>
              <a:pathLst>
                <a:path w="913" h="755" extrusionOk="0">
                  <a:moveTo>
                    <a:pt x="896" y="0"/>
                  </a:moveTo>
                  <a:cubicBezTo>
                    <a:pt x="894" y="0"/>
                    <a:pt x="892" y="1"/>
                    <a:pt x="891" y="3"/>
                  </a:cubicBezTo>
                  <a:cubicBezTo>
                    <a:pt x="748" y="146"/>
                    <a:pt x="617" y="265"/>
                    <a:pt x="474" y="384"/>
                  </a:cubicBezTo>
                  <a:cubicBezTo>
                    <a:pt x="319" y="503"/>
                    <a:pt x="176" y="586"/>
                    <a:pt x="22" y="705"/>
                  </a:cubicBezTo>
                  <a:cubicBezTo>
                    <a:pt x="0" y="716"/>
                    <a:pt x="17" y="755"/>
                    <a:pt x="46" y="755"/>
                  </a:cubicBezTo>
                  <a:cubicBezTo>
                    <a:pt x="50" y="755"/>
                    <a:pt x="53" y="754"/>
                    <a:pt x="57" y="753"/>
                  </a:cubicBezTo>
                  <a:cubicBezTo>
                    <a:pt x="379" y="598"/>
                    <a:pt x="676" y="324"/>
                    <a:pt x="903" y="38"/>
                  </a:cubicBezTo>
                  <a:cubicBezTo>
                    <a:pt x="913" y="28"/>
                    <a:pt x="906" y="0"/>
                    <a:pt x="8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69" name="Google Shape;21169;p29"/>
            <p:cNvSpPr/>
            <p:nvPr/>
          </p:nvSpPr>
          <p:spPr>
            <a:xfrm>
              <a:off x="3162000" y="2642425"/>
              <a:ext cx="53000" cy="52400"/>
            </a:xfrm>
            <a:custGeom>
              <a:avLst/>
              <a:gdLst/>
              <a:ahLst/>
              <a:cxnLst/>
              <a:rect l="l" t="t" r="r" b="b"/>
              <a:pathLst>
                <a:path w="2120" h="2096" extrusionOk="0">
                  <a:moveTo>
                    <a:pt x="2119" y="0"/>
                  </a:moveTo>
                  <a:lnTo>
                    <a:pt x="2119" y="0"/>
                  </a:lnTo>
                  <a:cubicBezTo>
                    <a:pt x="1750" y="917"/>
                    <a:pt x="1012" y="1822"/>
                    <a:pt x="12" y="2060"/>
                  </a:cubicBezTo>
                  <a:cubicBezTo>
                    <a:pt x="0" y="2060"/>
                    <a:pt x="0" y="2096"/>
                    <a:pt x="12" y="2096"/>
                  </a:cubicBezTo>
                  <a:cubicBezTo>
                    <a:pt x="512" y="2084"/>
                    <a:pt x="965" y="1762"/>
                    <a:pt x="1274" y="1393"/>
                  </a:cubicBezTo>
                  <a:cubicBezTo>
                    <a:pt x="1631" y="1012"/>
                    <a:pt x="2024" y="500"/>
                    <a:pt x="2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70" name="Google Shape;21170;p29"/>
            <p:cNvSpPr/>
            <p:nvPr/>
          </p:nvSpPr>
          <p:spPr>
            <a:xfrm>
              <a:off x="3047500" y="2699275"/>
              <a:ext cx="107600" cy="53175"/>
            </a:xfrm>
            <a:custGeom>
              <a:avLst/>
              <a:gdLst/>
              <a:ahLst/>
              <a:cxnLst/>
              <a:rect l="l" t="t" r="r" b="b"/>
              <a:pathLst>
                <a:path w="4304" h="2127" extrusionOk="0">
                  <a:moveTo>
                    <a:pt x="4259" y="0"/>
                  </a:moveTo>
                  <a:cubicBezTo>
                    <a:pt x="2687" y="322"/>
                    <a:pt x="1461" y="1441"/>
                    <a:pt x="20" y="2084"/>
                  </a:cubicBezTo>
                  <a:cubicBezTo>
                    <a:pt x="1" y="2094"/>
                    <a:pt x="5" y="2126"/>
                    <a:pt x="20" y="2126"/>
                  </a:cubicBezTo>
                  <a:cubicBezTo>
                    <a:pt x="23" y="2126"/>
                    <a:pt x="27" y="2124"/>
                    <a:pt x="32" y="2120"/>
                  </a:cubicBezTo>
                  <a:cubicBezTo>
                    <a:pt x="1568" y="1643"/>
                    <a:pt x="2687" y="441"/>
                    <a:pt x="4259" y="36"/>
                  </a:cubicBezTo>
                  <a:cubicBezTo>
                    <a:pt x="4264" y="37"/>
                    <a:pt x="4268" y="38"/>
                    <a:pt x="4272" y="38"/>
                  </a:cubicBezTo>
                  <a:cubicBezTo>
                    <a:pt x="4303" y="38"/>
                    <a:pt x="4290" y="0"/>
                    <a:pt x="4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71" name="Google Shape;21171;p29"/>
            <p:cNvSpPr/>
            <p:nvPr/>
          </p:nvSpPr>
          <p:spPr>
            <a:xfrm>
              <a:off x="3176875" y="2466675"/>
              <a:ext cx="18275" cy="17675"/>
            </a:xfrm>
            <a:custGeom>
              <a:avLst/>
              <a:gdLst/>
              <a:ahLst/>
              <a:cxnLst/>
              <a:rect l="l" t="t" r="r" b="b"/>
              <a:pathLst>
                <a:path w="731" h="707" extrusionOk="0">
                  <a:moveTo>
                    <a:pt x="688" y="0"/>
                  </a:moveTo>
                  <a:cubicBezTo>
                    <a:pt x="682" y="0"/>
                    <a:pt x="675" y="2"/>
                    <a:pt x="667" y="6"/>
                  </a:cubicBezTo>
                  <a:cubicBezTo>
                    <a:pt x="381" y="89"/>
                    <a:pt x="24" y="375"/>
                    <a:pt x="0" y="684"/>
                  </a:cubicBezTo>
                  <a:cubicBezTo>
                    <a:pt x="0" y="692"/>
                    <a:pt x="12" y="706"/>
                    <a:pt x="23" y="706"/>
                  </a:cubicBezTo>
                  <a:cubicBezTo>
                    <a:pt x="28" y="706"/>
                    <a:pt x="32" y="704"/>
                    <a:pt x="36" y="696"/>
                  </a:cubicBezTo>
                  <a:cubicBezTo>
                    <a:pt x="131" y="577"/>
                    <a:pt x="203" y="446"/>
                    <a:pt x="310" y="339"/>
                  </a:cubicBezTo>
                  <a:cubicBezTo>
                    <a:pt x="429" y="220"/>
                    <a:pt x="560" y="137"/>
                    <a:pt x="691" y="65"/>
                  </a:cubicBezTo>
                  <a:cubicBezTo>
                    <a:pt x="731" y="45"/>
                    <a:pt x="72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72" name="Google Shape;21172;p29"/>
            <p:cNvSpPr/>
            <p:nvPr/>
          </p:nvSpPr>
          <p:spPr>
            <a:xfrm>
              <a:off x="3185200" y="2467925"/>
              <a:ext cx="10400" cy="3800"/>
            </a:xfrm>
            <a:custGeom>
              <a:avLst/>
              <a:gdLst/>
              <a:ahLst/>
              <a:cxnLst/>
              <a:rect l="l" t="t" r="r" b="b"/>
              <a:pathLst>
                <a:path w="416" h="152" extrusionOk="0">
                  <a:moveTo>
                    <a:pt x="252" y="0"/>
                  </a:moveTo>
                  <a:cubicBezTo>
                    <a:pt x="229" y="0"/>
                    <a:pt x="205" y="4"/>
                    <a:pt x="179" y="15"/>
                  </a:cubicBezTo>
                  <a:cubicBezTo>
                    <a:pt x="120" y="27"/>
                    <a:pt x="37" y="75"/>
                    <a:pt x="1" y="134"/>
                  </a:cubicBezTo>
                  <a:cubicBezTo>
                    <a:pt x="1" y="143"/>
                    <a:pt x="13" y="151"/>
                    <a:pt x="20" y="151"/>
                  </a:cubicBezTo>
                  <a:cubicBezTo>
                    <a:pt x="23" y="151"/>
                    <a:pt x="25" y="150"/>
                    <a:pt x="25" y="146"/>
                  </a:cubicBezTo>
                  <a:cubicBezTo>
                    <a:pt x="72" y="134"/>
                    <a:pt x="108" y="87"/>
                    <a:pt x="167" y="75"/>
                  </a:cubicBezTo>
                  <a:cubicBezTo>
                    <a:pt x="197" y="63"/>
                    <a:pt x="230" y="57"/>
                    <a:pt x="264" y="57"/>
                  </a:cubicBezTo>
                  <a:cubicBezTo>
                    <a:pt x="298" y="57"/>
                    <a:pt x="334" y="63"/>
                    <a:pt x="370" y="75"/>
                  </a:cubicBezTo>
                  <a:cubicBezTo>
                    <a:pt x="375" y="76"/>
                    <a:pt x="379" y="77"/>
                    <a:pt x="383" y="77"/>
                  </a:cubicBezTo>
                  <a:cubicBezTo>
                    <a:pt x="408" y="77"/>
                    <a:pt x="416" y="49"/>
                    <a:pt x="406" y="39"/>
                  </a:cubicBezTo>
                  <a:cubicBezTo>
                    <a:pt x="356" y="22"/>
                    <a:pt x="306" y="0"/>
                    <a:pt x="2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73" name="Google Shape;21173;p29"/>
            <p:cNvSpPr/>
            <p:nvPr/>
          </p:nvSpPr>
          <p:spPr>
            <a:xfrm>
              <a:off x="3197700" y="2469175"/>
              <a:ext cx="3300" cy="2125"/>
            </a:xfrm>
            <a:custGeom>
              <a:avLst/>
              <a:gdLst/>
              <a:ahLst/>
              <a:cxnLst/>
              <a:rect l="l" t="t" r="r" b="b"/>
              <a:pathLst>
                <a:path w="132" h="85" extrusionOk="0">
                  <a:moveTo>
                    <a:pt x="13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7" y="37"/>
                    <a:pt x="72" y="60"/>
                    <a:pt x="120" y="84"/>
                  </a:cubicBezTo>
                  <a:cubicBezTo>
                    <a:pt x="120" y="84"/>
                    <a:pt x="132" y="48"/>
                    <a:pt x="120" y="48"/>
                  </a:cubicBezTo>
                  <a:cubicBezTo>
                    <a:pt x="84" y="37"/>
                    <a:pt x="37" y="25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74" name="Google Shape;21174;p29"/>
            <p:cNvSpPr/>
            <p:nvPr/>
          </p:nvSpPr>
          <p:spPr>
            <a:xfrm>
              <a:off x="3130725" y="2768500"/>
              <a:ext cx="122300" cy="31700"/>
            </a:xfrm>
            <a:custGeom>
              <a:avLst/>
              <a:gdLst/>
              <a:ahLst/>
              <a:cxnLst/>
              <a:rect l="l" t="t" r="r" b="b"/>
              <a:pathLst>
                <a:path w="4892" h="1268" extrusionOk="0">
                  <a:moveTo>
                    <a:pt x="4875" y="1"/>
                  </a:moveTo>
                  <a:cubicBezTo>
                    <a:pt x="4871" y="1"/>
                    <a:pt x="4865" y="2"/>
                    <a:pt x="4859" y="5"/>
                  </a:cubicBezTo>
                  <a:cubicBezTo>
                    <a:pt x="3406" y="1113"/>
                    <a:pt x="1632" y="589"/>
                    <a:pt x="1" y="1101"/>
                  </a:cubicBezTo>
                  <a:cubicBezTo>
                    <a:pt x="1525" y="803"/>
                    <a:pt x="3668" y="1268"/>
                    <a:pt x="4883" y="29"/>
                  </a:cubicBezTo>
                  <a:cubicBezTo>
                    <a:pt x="4891" y="12"/>
                    <a:pt x="4887" y="1"/>
                    <a:pt x="48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75" name="Google Shape;21175;p29"/>
            <p:cNvSpPr/>
            <p:nvPr/>
          </p:nvSpPr>
          <p:spPr>
            <a:xfrm>
              <a:off x="3248725" y="2742925"/>
              <a:ext cx="36225" cy="29675"/>
            </a:xfrm>
            <a:custGeom>
              <a:avLst/>
              <a:gdLst/>
              <a:ahLst/>
              <a:cxnLst/>
              <a:rect l="l" t="t" r="r" b="b"/>
              <a:pathLst>
                <a:path w="1449" h="1187" extrusionOk="0">
                  <a:moveTo>
                    <a:pt x="1432" y="0"/>
                  </a:moveTo>
                  <a:cubicBezTo>
                    <a:pt x="1430" y="0"/>
                    <a:pt x="1428" y="2"/>
                    <a:pt x="1425" y="5"/>
                  </a:cubicBezTo>
                  <a:cubicBezTo>
                    <a:pt x="1186" y="159"/>
                    <a:pt x="972" y="350"/>
                    <a:pt x="758" y="528"/>
                  </a:cubicBezTo>
                  <a:cubicBezTo>
                    <a:pt x="520" y="719"/>
                    <a:pt x="258" y="921"/>
                    <a:pt x="20" y="1136"/>
                  </a:cubicBezTo>
                  <a:cubicBezTo>
                    <a:pt x="0" y="1165"/>
                    <a:pt x="29" y="1186"/>
                    <a:pt x="53" y="1186"/>
                  </a:cubicBezTo>
                  <a:cubicBezTo>
                    <a:pt x="58" y="1186"/>
                    <a:pt x="63" y="1185"/>
                    <a:pt x="67" y="1183"/>
                  </a:cubicBezTo>
                  <a:cubicBezTo>
                    <a:pt x="305" y="1005"/>
                    <a:pt x="532" y="814"/>
                    <a:pt x="770" y="624"/>
                  </a:cubicBezTo>
                  <a:cubicBezTo>
                    <a:pt x="996" y="421"/>
                    <a:pt x="1246" y="243"/>
                    <a:pt x="1448" y="40"/>
                  </a:cubicBezTo>
                  <a:cubicBezTo>
                    <a:pt x="1439" y="13"/>
                    <a:pt x="1437" y="0"/>
                    <a:pt x="14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76" name="Google Shape;21176;p29"/>
            <p:cNvSpPr/>
            <p:nvPr/>
          </p:nvSpPr>
          <p:spPr>
            <a:xfrm>
              <a:off x="3249500" y="2736775"/>
              <a:ext cx="32175" cy="22650"/>
            </a:xfrm>
            <a:custGeom>
              <a:avLst/>
              <a:gdLst/>
              <a:ahLst/>
              <a:cxnLst/>
              <a:rect l="l" t="t" r="r" b="b"/>
              <a:pathLst>
                <a:path w="1287" h="906" extrusionOk="0">
                  <a:moveTo>
                    <a:pt x="1263" y="1"/>
                  </a:moveTo>
                  <a:cubicBezTo>
                    <a:pt x="1060" y="179"/>
                    <a:pt x="870" y="358"/>
                    <a:pt x="643" y="512"/>
                  </a:cubicBezTo>
                  <a:cubicBezTo>
                    <a:pt x="453" y="643"/>
                    <a:pt x="215" y="727"/>
                    <a:pt x="24" y="858"/>
                  </a:cubicBezTo>
                  <a:cubicBezTo>
                    <a:pt x="1" y="882"/>
                    <a:pt x="1" y="905"/>
                    <a:pt x="36" y="905"/>
                  </a:cubicBezTo>
                  <a:cubicBezTo>
                    <a:pt x="262" y="846"/>
                    <a:pt x="477" y="679"/>
                    <a:pt x="679" y="548"/>
                  </a:cubicBezTo>
                  <a:cubicBezTo>
                    <a:pt x="894" y="405"/>
                    <a:pt x="1096" y="227"/>
                    <a:pt x="1275" y="12"/>
                  </a:cubicBezTo>
                  <a:cubicBezTo>
                    <a:pt x="1286" y="12"/>
                    <a:pt x="1263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77" name="Google Shape;21177;p29"/>
            <p:cNvSpPr/>
            <p:nvPr/>
          </p:nvSpPr>
          <p:spPr>
            <a:xfrm>
              <a:off x="3255750" y="2727850"/>
              <a:ext cx="27700" cy="19675"/>
            </a:xfrm>
            <a:custGeom>
              <a:avLst/>
              <a:gdLst/>
              <a:ahLst/>
              <a:cxnLst/>
              <a:rect l="l" t="t" r="r" b="b"/>
              <a:pathLst>
                <a:path w="1108" h="787" extrusionOk="0">
                  <a:moveTo>
                    <a:pt x="1108" y="0"/>
                  </a:moveTo>
                  <a:cubicBezTo>
                    <a:pt x="786" y="334"/>
                    <a:pt x="417" y="536"/>
                    <a:pt x="12" y="762"/>
                  </a:cubicBezTo>
                  <a:cubicBezTo>
                    <a:pt x="1" y="774"/>
                    <a:pt x="12" y="786"/>
                    <a:pt x="24" y="786"/>
                  </a:cubicBezTo>
                  <a:cubicBezTo>
                    <a:pt x="441" y="655"/>
                    <a:pt x="846" y="346"/>
                    <a:pt x="1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78" name="Google Shape;21178;p29"/>
            <p:cNvSpPr/>
            <p:nvPr/>
          </p:nvSpPr>
          <p:spPr>
            <a:xfrm>
              <a:off x="3260800" y="2721525"/>
              <a:ext cx="22600" cy="15575"/>
            </a:xfrm>
            <a:custGeom>
              <a:avLst/>
              <a:gdLst/>
              <a:ahLst/>
              <a:cxnLst/>
              <a:rect l="l" t="t" r="r" b="b"/>
              <a:pathLst>
                <a:path w="904" h="623" extrusionOk="0">
                  <a:moveTo>
                    <a:pt x="878" y="0"/>
                  </a:moveTo>
                  <a:cubicBezTo>
                    <a:pt x="875" y="0"/>
                    <a:pt x="872" y="1"/>
                    <a:pt x="870" y="3"/>
                  </a:cubicBezTo>
                  <a:cubicBezTo>
                    <a:pt x="751" y="134"/>
                    <a:pt x="608" y="253"/>
                    <a:pt x="465" y="360"/>
                  </a:cubicBezTo>
                  <a:cubicBezTo>
                    <a:pt x="311" y="444"/>
                    <a:pt x="168" y="491"/>
                    <a:pt x="13" y="575"/>
                  </a:cubicBezTo>
                  <a:cubicBezTo>
                    <a:pt x="1" y="599"/>
                    <a:pt x="1" y="622"/>
                    <a:pt x="37" y="622"/>
                  </a:cubicBezTo>
                  <a:cubicBezTo>
                    <a:pt x="358" y="575"/>
                    <a:pt x="715" y="277"/>
                    <a:pt x="894" y="27"/>
                  </a:cubicBezTo>
                  <a:cubicBezTo>
                    <a:pt x="904" y="17"/>
                    <a:pt x="890" y="0"/>
                    <a:pt x="8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79" name="Google Shape;21179;p29"/>
            <p:cNvSpPr/>
            <p:nvPr/>
          </p:nvSpPr>
          <p:spPr>
            <a:xfrm>
              <a:off x="3266200" y="2717350"/>
              <a:ext cx="15425" cy="12950"/>
            </a:xfrm>
            <a:custGeom>
              <a:avLst/>
              <a:gdLst/>
              <a:ahLst/>
              <a:cxnLst/>
              <a:rect l="l" t="t" r="r" b="b"/>
              <a:pathLst>
                <a:path w="617" h="518" extrusionOk="0">
                  <a:moveTo>
                    <a:pt x="601" y="0"/>
                  </a:moveTo>
                  <a:cubicBezTo>
                    <a:pt x="599" y="0"/>
                    <a:pt x="597" y="1"/>
                    <a:pt x="595" y="4"/>
                  </a:cubicBezTo>
                  <a:cubicBezTo>
                    <a:pt x="487" y="63"/>
                    <a:pt x="380" y="158"/>
                    <a:pt x="297" y="230"/>
                  </a:cubicBezTo>
                  <a:cubicBezTo>
                    <a:pt x="202" y="301"/>
                    <a:pt x="83" y="373"/>
                    <a:pt x="11" y="480"/>
                  </a:cubicBezTo>
                  <a:cubicBezTo>
                    <a:pt x="1" y="490"/>
                    <a:pt x="17" y="518"/>
                    <a:pt x="29" y="518"/>
                  </a:cubicBezTo>
                  <a:cubicBezTo>
                    <a:pt x="31" y="518"/>
                    <a:pt x="33" y="517"/>
                    <a:pt x="35" y="516"/>
                  </a:cubicBezTo>
                  <a:cubicBezTo>
                    <a:pt x="142" y="468"/>
                    <a:pt x="237" y="373"/>
                    <a:pt x="321" y="301"/>
                  </a:cubicBezTo>
                  <a:cubicBezTo>
                    <a:pt x="428" y="218"/>
                    <a:pt x="511" y="135"/>
                    <a:pt x="607" y="39"/>
                  </a:cubicBezTo>
                  <a:cubicBezTo>
                    <a:pt x="616" y="20"/>
                    <a:pt x="610" y="0"/>
                    <a:pt x="6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80" name="Google Shape;21180;p29"/>
            <p:cNvSpPr/>
            <p:nvPr/>
          </p:nvSpPr>
          <p:spPr>
            <a:xfrm>
              <a:off x="2754275" y="2669700"/>
              <a:ext cx="113650" cy="55500"/>
            </a:xfrm>
            <a:custGeom>
              <a:avLst/>
              <a:gdLst/>
              <a:ahLst/>
              <a:cxnLst/>
              <a:rect l="l" t="t" r="r" b="b"/>
              <a:pathLst>
                <a:path w="4546" h="2220" extrusionOk="0">
                  <a:moveTo>
                    <a:pt x="23" y="0"/>
                  </a:moveTo>
                  <a:cubicBezTo>
                    <a:pt x="12" y="0"/>
                    <a:pt x="1" y="14"/>
                    <a:pt x="9" y="40"/>
                  </a:cubicBezTo>
                  <a:cubicBezTo>
                    <a:pt x="367" y="529"/>
                    <a:pt x="1200" y="588"/>
                    <a:pt x="1748" y="767"/>
                  </a:cubicBezTo>
                  <a:cubicBezTo>
                    <a:pt x="2796" y="1088"/>
                    <a:pt x="3653" y="1588"/>
                    <a:pt x="4546" y="2219"/>
                  </a:cubicBezTo>
                  <a:cubicBezTo>
                    <a:pt x="4058" y="1707"/>
                    <a:pt x="3403" y="1326"/>
                    <a:pt x="2748" y="1052"/>
                  </a:cubicBezTo>
                  <a:cubicBezTo>
                    <a:pt x="2343" y="874"/>
                    <a:pt x="1926" y="731"/>
                    <a:pt x="1510" y="600"/>
                  </a:cubicBezTo>
                  <a:cubicBezTo>
                    <a:pt x="1033" y="457"/>
                    <a:pt x="390" y="362"/>
                    <a:pt x="33" y="5"/>
                  </a:cubicBezTo>
                  <a:cubicBezTo>
                    <a:pt x="30" y="2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81" name="Google Shape;21181;p29"/>
            <p:cNvSpPr/>
            <p:nvPr/>
          </p:nvSpPr>
          <p:spPr>
            <a:xfrm>
              <a:off x="2597925" y="2446775"/>
              <a:ext cx="150600" cy="218675"/>
            </a:xfrm>
            <a:custGeom>
              <a:avLst/>
              <a:gdLst/>
              <a:ahLst/>
              <a:cxnLst/>
              <a:rect l="l" t="t" r="r" b="b"/>
              <a:pathLst>
                <a:path w="6024" h="8747" extrusionOk="0">
                  <a:moveTo>
                    <a:pt x="523" y="0"/>
                  </a:moveTo>
                  <a:cubicBezTo>
                    <a:pt x="511" y="0"/>
                    <a:pt x="501" y="6"/>
                    <a:pt x="501" y="16"/>
                  </a:cubicBezTo>
                  <a:cubicBezTo>
                    <a:pt x="1" y="1647"/>
                    <a:pt x="1144" y="3207"/>
                    <a:pt x="2096" y="4445"/>
                  </a:cubicBezTo>
                  <a:cubicBezTo>
                    <a:pt x="3275" y="5933"/>
                    <a:pt x="4382" y="7624"/>
                    <a:pt x="5978" y="8743"/>
                  </a:cubicBezTo>
                  <a:cubicBezTo>
                    <a:pt x="5980" y="8745"/>
                    <a:pt x="5983" y="8746"/>
                    <a:pt x="5986" y="8746"/>
                  </a:cubicBezTo>
                  <a:cubicBezTo>
                    <a:pt x="6001" y="8746"/>
                    <a:pt x="6023" y="8725"/>
                    <a:pt x="6013" y="8695"/>
                  </a:cubicBezTo>
                  <a:cubicBezTo>
                    <a:pt x="4716" y="7600"/>
                    <a:pt x="3716" y="6302"/>
                    <a:pt x="2692" y="4969"/>
                  </a:cubicBezTo>
                  <a:cubicBezTo>
                    <a:pt x="1513" y="3445"/>
                    <a:pt x="382" y="2028"/>
                    <a:pt x="560" y="40"/>
                  </a:cubicBezTo>
                  <a:cubicBezTo>
                    <a:pt x="560" y="12"/>
                    <a:pt x="540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82" name="Google Shape;21182;p29"/>
            <p:cNvSpPr/>
            <p:nvPr/>
          </p:nvSpPr>
          <p:spPr>
            <a:xfrm>
              <a:off x="2608350" y="2412250"/>
              <a:ext cx="27350" cy="40850"/>
            </a:xfrm>
            <a:custGeom>
              <a:avLst/>
              <a:gdLst/>
              <a:ahLst/>
              <a:cxnLst/>
              <a:rect l="l" t="t" r="r" b="b"/>
              <a:pathLst>
                <a:path w="1094" h="1634" extrusionOk="0">
                  <a:moveTo>
                    <a:pt x="1065" y="1"/>
                  </a:moveTo>
                  <a:cubicBezTo>
                    <a:pt x="1061" y="1"/>
                    <a:pt x="1055" y="2"/>
                    <a:pt x="1048" y="4"/>
                  </a:cubicBezTo>
                  <a:cubicBezTo>
                    <a:pt x="512" y="373"/>
                    <a:pt x="120" y="992"/>
                    <a:pt x="0" y="1611"/>
                  </a:cubicBezTo>
                  <a:cubicBezTo>
                    <a:pt x="0" y="1619"/>
                    <a:pt x="6" y="1633"/>
                    <a:pt x="14" y="1633"/>
                  </a:cubicBezTo>
                  <a:cubicBezTo>
                    <a:pt x="17" y="1633"/>
                    <a:pt x="21" y="1630"/>
                    <a:pt x="24" y="1623"/>
                  </a:cubicBezTo>
                  <a:cubicBezTo>
                    <a:pt x="274" y="1004"/>
                    <a:pt x="596" y="516"/>
                    <a:pt x="1084" y="39"/>
                  </a:cubicBezTo>
                  <a:cubicBezTo>
                    <a:pt x="1094" y="20"/>
                    <a:pt x="1088" y="1"/>
                    <a:pt x="10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83" name="Google Shape;21183;p29"/>
            <p:cNvSpPr/>
            <p:nvPr/>
          </p:nvSpPr>
          <p:spPr>
            <a:xfrm>
              <a:off x="2637450" y="2411725"/>
              <a:ext cx="171150" cy="205200"/>
            </a:xfrm>
            <a:custGeom>
              <a:avLst/>
              <a:gdLst/>
              <a:ahLst/>
              <a:cxnLst/>
              <a:rect l="l" t="t" r="r" b="b"/>
              <a:pathLst>
                <a:path w="6846" h="8208" extrusionOk="0">
                  <a:moveTo>
                    <a:pt x="63" y="0"/>
                  </a:moveTo>
                  <a:cubicBezTo>
                    <a:pt x="28" y="0"/>
                    <a:pt x="0" y="36"/>
                    <a:pt x="27" y="72"/>
                  </a:cubicBezTo>
                  <a:cubicBezTo>
                    <a:pt x="1111" y="1799"/>
                    <a:pt x="2230" y="3454"/>
                    <a:pt x="3218" y="5240"/>
                  </a:cubicBezTo>
                  <a:cubicBezTo>
                    <a:pt x="3563" y="5847"/>
                    <a:pt x="3980" y="6347"/>
                    <a:pt x="4575" y="6740"/>
                  </a:cubicBezTo>
                  <a:cubicBezTo>
                    <a:pt x="5337" y="7228"/>
                    <a:pt x="6111" y="7573"/>
                    <a:pt x="6778" y="8192"/>
                  </a:cubicBezTo>
                  <a:cubicBezTo>
                    <a:pt x="6788" y="8203"/>
                    <a:pt x="6799" y="8207"/>
                    <a:pt x="6808" y="8207"/>
                  </a:cubicBezTo>
                  <a:cubicBezTo>
                    <a:pt x="6830" y="8207"/>
                    <a:pt x="6846" y="8182"/>
                    <a:pt x="6837" y="8157"/>
                  </a:cubicBezTo>
                  <a:cubicBezTo>
                    <a:pt x="6468" y="7561"/>
                    <a:pt x="5873" y="7240"/>
                    <a:pt x="5278" y="6907"/>
                  </a:cubicBezTo>
                  <a:cubicBezTo>
                    <a:pt x="4349" y="6395"/>
                    <a:pt x="3778" y="5847"/>
                    <a:pt x="3266" y="4918"/>
                  </a:cubicBezTo>
                  <a:cubicBezTo>
                    <a:pt x="2325" y="3239"/>
                    <a:pt x="1349" y="1501"/>
                    <a:pt x="99" y="13"/>
                  </a:cubicBezTo>
                  <a:cubicBezTo>
                    <a:pt x="87" y="4"/>
                    <a:pt x="75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84" name="Google Shape;21184;p29"/>
            <p:cNvSpPr/>
            <p:nvPr/>
          </p:nvSpPr>
          <p:spPr>
            <a:xfrm>
              <a:off x="2817175" y="2615300"/>
              <a:ext cx="91675" cy="27600"/>
            </a:xfrm>
            <a:custGeom>
              <a:avLst/>
              <a:gdLst/>
              <a:ahLst/>
              <a:cxnLst/>
              <a:rect l="l" t="t" r="r" b="b"/>
              <a:pathLst>
                <a:path w="3667" h="1104" extrusionOk="0">
                  <a:moveTo>
                    <a:pt x="14" y="1"/>
                  </a:moveTo>
                  <a:cubicBezTo>
                    <a:pt x="2" y="1"/>
                    <a:pt x="0" y="29"/>
                    <a:pt x="18" y="38"/>
                  </a:cubicBezTo>
                  <a:cubicBezTo>
                    <a:pt x="434" y="252"/>
                    <a:pt x="851" y="395"/>
                    <a:pt x="1327" y="490"/>
                  </a:cubicBezTo>
                  <a:cubicBezTo>
                    <a:pt x="2101" y="621"/>
                    <a:pt x="2863" y="526"/>
                    <a:pt x="3482" y="1085"/>
                  </a:cubicBezTo>
                  <a:cubicBezTo>
                    <a:pt x="3501" y="1098"/>
                    <a:pt x="3521" y="1104"/>
                    <a:pt x="3540" y="1104"/>
                  </a:cubicBezTo>
                  <a:cubicBezTo>
                    <a:pt x="3608" y="1104"/>
                    <a:pt x="3666" y="1034"/>
                    <a:pt x="3601" y="978"/>
                  </a:cubicBezTo>
                  <a:cubicBezTo>
                    <a:pt x="3244" y="633"/>
                    <a:pt x="2851" y="514"/>
                    <a:pt x="2351" y="466"/>
                  </a:cubicBezTo>
                  <a:cubicBezTo>
                    <a:pt x="1553" y="383"/>
                    <a:pt x="791" y="323"/>
                    <a:pt x="29" y="14"/>
                  </a:cubicBezTo>
                  <a:cubicBezTo>
                    <a:pt x="23" y="4"/>
                    <a:pt x="18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85" name="Google Shape;21185;p29"/>
            <p:cNvSpPr/>
            <p:nvPr/>
          </p:nvSpPr>
          <p:spPr>
            <a:xfrm>
              <a:off x="2735450" y="2593475"/>
              <a:ext cx="58950" cy="45200"/>
            </a:xfrm>
            <a:custGeom>
              <a:avLst/>
              <a:gdLst/>
              <a:ahLst/>
              <a:cxnLst/>
              <a:rect l="l" t="t" r="r" b="b"/>
              <a:pathLst>
                <a:path w="2358" h="1808" extrusionOk="0">
                  <a:moveTo>
                    <a:pt x="338" y="1"/>
                  </a:moveTo>
                  <a:cubicBezTo>
                    <a:pt x="304" y="1"/>
                    <a:pt x="271" y="9"/>
                    <a:pt x="239" y="29"/>
                  </a:cubicBezTo>
                  <a:cubicBezTo>
                    <a:pt x="0" y="184"/>
                    <a:pt x="250" y="565"/>
                    <a:pt x="346" y="708"/>
                  </a:cubicBezTo>
                  <a:cubicBezTo>
                    <a:pt x="730" y="1296"/>
                    <a:pt x="1468" y="1808"/>
                    <a:pt x="2203" y="1808"/>
                  </a:cubicBezTo>
                  <a:cubicBezTo>
                    <a:pt x="2243" y="1808"/>
                    <a:pt x="2283" y="1807"/>
                    <a:pt x="2322" y="1803"/>
                  </a:cubicBezTo>
                  <a:cubicBezTo>
                    <a:pt x="2358" y="1803"/>
                    <a:pt x="2358" y="1756"/>
                    <a:pt x="2334" y="1756"/>
                  </a:cubicBezTo>
                  <a:cubicBezTo>
                    <a:pt x="1727" y="1637"/>
                    <a:pt x="1191" y="1482"/>
                    <a:pt x="727" y="1030"/>
                  </a:cubicBezTo>
                  <a:cubicBezTo>
                    <a:pt x="608" y="911"/>
                    <a:pt x="512" y="791"/>
                    <a:pt x="417" y="660"/>
                  </a:cubicBezTo>
                  <a:cubicBezTo>
                    <a:pt x="310" y="494"/>
                    <a:pt x="167" y="363"/>
                    <a:pt x="346" y="196"/>
                  </a:cubicBezTo>
                  <a:cubicBezTo>
                    <a:pt x="420" y="132"/>
                    <a:pt x="451" y="109"/>
                    <a:pt x="475" y="109"/>
                  </a:cubicBezTo>
                  <a:cubicBezTo>
                    <a:pt x="508" y="109"/>
                    <a:pt x="527" y="154"/>
                    <a:pt x="631" y="196"/>
                  </a:cubicBezTo>
                  <a:cubicBezTo>
                    <a:pt x="727" y="256"/>
                    <a:pt x="715" y="256"/>
                    <a:pt x="822" y="256"/>
                  </a:cubicBezTo>
                  <a:cubicBezTo>
                    <a:pt x="684" y="206"/>
                    <a:pt x="504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86" name="Google Shape;21186;p29"/>
            <p:cNvSpPr/>
            <p:nvPr/>
          </p:nvSpPr>
          <p:spPr>
            <a:xfrm>
              <a:off x="2756375" y="2600725"/>
              <a:ext cx="49350" cy="38275"/>
            </a:xfrm>
            <a:custGeom>
              <a:avLst/>
              <a:gdLst/>
              <a:ahLst/>
              <a:cxnLst/>
              <a:rect l="l" t="t" r="r" b="b"/>
              <a:pathLst>
                <a:path w="1974" h="1531" extrusionOk="0">
                  <a:moveTo>
                    <a:pt x="16" y="0"/>
                  </a:moveTo>
                  <a:cubicBezTo>
                    <a:pt x="4" y="0"/>
                    <a:pt x="0" y="28"/>
                    <a:pt x="9" y="37"/>
                  </a:cubicBezTo>
                  <a:cubicBezTo>
                    <a:pt x="521" y="275"/>
                    <a:pt x="1759" y="811"/>
                    <a:pt x="1545" y="1513"/>
                  </a:cubicBezTo>
                  <a:cubicBezTo>
                    <a:pt x="1545" y="1522"/>
                    <a:pt x="1551" y="1530"/>
                    <a:pt x="1563" y="1530"/>
                  </a:cubicBezTo>
                  <a:cubicBezTo>
                    <a:pt x="1567" y="1530"/>
                    <a:pt x="1573" y="1529"/>
                    <a:pt x="1580" y="1525"/>
                  </a:cubicBezTo>
                  <a:cubicBezTo>
                    <a:pt x="1973" y="871"/>
                    <a:pt x="461" y="180"/>
                    <a:pt x="33" y="13"/>
                  </a:cubicBezTo>
                  <a:cubicBezTo>
                    <a:pt x="26" y="4"/>
                    <a:pt x="21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87" name="Google Shape;21187;p29"/>
            <p:cNvSpPr/>
            <p:nvPr/>
          </p:nvSpPr>
          <p:spPr>
            <a:xfrm>
              <a:off x="2592875" y="2637350"/>
              <a:ext cx="25250" cy="24975"/>
            </a:xfrm>
            <a:custGeom>
              <a:avLst/>
              <a:gdLst/>
              <a:ahLst/>
              <a:cxnLst/>
              <a:rect l="l" t="t" r="r" b="b"/>
              <a:pathLst>
                <a:path w="1010" h="999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56"/>
                    <a:pt x="334" y="322"/>
                    <a:pt x="489" y="477"/>
                  </a:cubicBezTo>
                  <a:cubicBezTo>
                    <a:pt x="655" y="644"/>
                    <a:pt x="774" y="822"/>
                    <a:pt x="953" y="989"/>
                  </a:cubicBezTo>
                  <a:cubicBezTo>
                    <a:pt x="963" y="996"/>
                    <a:pt x="972" y="999"/>
                    <a:pt x="979" y="999"/>
                  </a:cubicBezTo>
                  <a:cubicBezTo>
                    <a:pt x="999" y="999"/>
                    <a:pt x="1009" y="979"/>
                    <a:pt x="1000" y="953"/>
                  </a:cubicBezTo>
                  <a:cubicBezTo>
                    <a:pt x="798" y="525"/>
                    <a:pt x="393" y="22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88" name="Google Shape;21188;p29"/>
            <p:cNvSpPr/>
            <p:nvPr/>
          </p:nvSpPr>
          <p:spPr>
            <a:xfrm>
              <a:off x="2597525" y="2643650"/>
              <a:ext cx="23650" cy="25950"/>
            </a:xfrm>
            <a:custGeom>
              <a:avLst/>
              <a:gdLst/>
              <a:ahLst/>
              <a:cxnLst/>
              <a:rect l="l" t="t" r="r" b="b"/>
              <a:pathLst>
                <a:path w="946" h="1038" extrusionOk="0">
                  <a:moveTo>
                    <a:pt x="20" y="1"/>
                  </a:moveTo>
                  <a:cubicBezTo>
                    <a:pt x="7" y="1"/>
                    <a:pt x="0" y="14"/>
                    <a:pt x="17" y="23"/>
                  </a:cubicBezTo>
                  <a:cubicBezTo>
                    <a:pt x="160" y="213"/>
                    <a:pt x="314" y="392"/>
                    <a:pt x="469" y="570"/>
                  </a:cubicBezTo>
                  <a:cubicBezTo>
                    <a:pt x="612" y="725"/>
                    <a:pt x="743" y="928"/>
                    <a:pt x="922" y="1035"/>
                  </a:cubicBezTo>
                  <a:cubicBezTo>
                    <a:pt x="924" y="1037"/>
                    <a:pt x="926" y="1038"/>
                    <a:pt x="928" y="1038"/>
                  </a:cubicBezTo>
                  <a:cubicBezTo>
                    <a:pt x="938" y="1038"/>
                    <a:pt x="945" y="1018"/>
                    <a:pt x="945" y="999"/>
                  </a:cubicBezTo>
                  <a:cubicBezTo>
                    <a:pt x="862" y="820"/>
                    <a:pt x="684" y="666"/>
                    <a:pt x="529" y="511"/>
                  </a:cubicBezTo>
                  <a:cubicBezTo>
                    <a:pt x="374" y="332"/>
                    <a:pt x="207" y="166"/>
                    <a:pt x="41" y="11"/>
                  </a:cubicBezTo>
                  <a:cubicBezTo>
                    <a:pt x="33" y="3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89" name="Google Shape;21189;p29"/>
            <p:cNvSpPr/>
            <p:nvPr/>
          </p:nvSpPr>
          <p:spPr>
            <a:xfrm>
              <a:off x="2607750" y="2650125"/>
              <a:ext cx="20875" cy="25475"/>
            </a:xfrm>
            <a:custGeom>
              <a:avLst/>
              <a:gdLst/>
              <a:ahLst/>
              <a:cxnLst/>
              <a:rect l="l" t="t" r="r" b="b"/>
              <a:pathLst>
                <a:path w="835" h="1019" extrusionOk="0">
                  <a:moveTo>
                    <a:pt x="25" y="1"/>
                  </a:moveTo>
                  <a:cubicBezTo>
                    <a:pt x="14" y="1"/>
                    <a:pt x="1" y="11"/>
                    <a:pt x="1" y="26"/>
                  </a:cubicBezTo>
                  <a:cubicBezTo>
                    <a:pt x="108" y="204"/>
                    <a:pt x="227" y="371"/>
                    <a:pt x="358" y="550"/>
                  </a:cubicBezTo>
                  <a:cubicBezTo>
                    <a:pt x="477" y="704"/>
                    <a:pt x="620" y="919"/>
                    <a:pt x="786" y="1014"/>
                  </a:cubicBezTo>
                  <a:cubicBezTo>
                    <a:pt x="792" y="1017"/>
                    <a:pt x="798" y="1018"/>
                    <a:pt x="804" y="1018"/>
                  </a:cubicBezTo>
                  <a:cubicBezTo>
                    <a:pt x="821" y="1018"/>
                    <a:pt x="834" y="1005"/>
                    <a:pt x="834" y="978"/>
                  </a:cubicBezTo>
                  <a:cubicBezTo>
                    <a:pt x="786" y="800"/>
                    <a:pt x="632" y="657"/>
                    <a:pt x="513" y="526"/>
                  </a:cubicBezTo>
                  <a:cubicBezTo>
                    <a:pt x="358" y="347"/>
                    <a:pt x="215" y="180"/>
                    <a:pt x="36" y="14"/>
                  </a:cubicBezTo>
                  <a:cubicBezTo>
                    <a:pt x="36" y="5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90" name="Google Shape;21190;p29"/>
            <p:cNvSpPr/>
            <p:nvPr/>
          </p:nvSpPr>
          <p:spPr>
            <a:xfrm>
              <a:off x="2611100" y="2656650"/>
              <a:ext cx="25175" cy="29675"/>
            </a:xfrm>
            <a:custGeom>
              <a:avLst/>
              <a:gdLst/>
              <a:ahLst/>
              <a:cxnLst/>
              <a:rect l="l" t="t" r="r" b="b"/>
              <a:pathLst>
                <a:path w="1007" h="1187" extrusionOk="0">
                  <a:moveTo>
                    <a:pt x="39" y="0"/>
                  </a:moveTo>
                  <a:cubicBezTo>
                    <a:pt x="25" y="0"/>
                    <a:pt x="1" y="28"/>
                    <a:pt x="21" y="38"/>
                  </a:cubicBezTo>
                  <a:cubicBezTo>
                    <a:pt x="331" y="419"/>
                    <a:pt x="617" y="836"/>
                    <a:pt x="974" y="1181"/>
                  </a:cubicBezTo>
                  <a:cubicBezTo>
                    <a:pt x="977" y="1185"/>
                    <a:pt x="982" y="1186"/>
                    <a:pt x="986" y="1186"/>
                  </a:cubicBezTo>
                  <a:cubicBezTo>
                    <a:pt x="997" y="1186"/>
                    <a:pt x="1006" y="1178"/>
                    <a:pt x="998" y="1170"/>
                  </a:cubicBezTo>
                  <a:cubicBezTo>
                    <a:pt x="736" y="753"/>
                    <a:pt x="367" y="396"/>
                    <a:pt x="45" y="3"/>
                  </a:cubicBezTo>
                  <a:cubicBezTo>
                    <a:pt x="44" y="1"/>
                    <a:pt x="4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91" name="Google Shape;21191;p29"/>
            <p:cNvSpPr/>
            <p:nvPr/>
          </p:nvSpPr>
          <p:spPr>
            <a:xfrm>
              <a:off x="2781875" y="2742725"/>
              <a:ext cx="32775" cy="13450"/>
            </a:xfrm>
            <a:custGeom>
              <a:avLst/>
              <a:gdLst/>
              <a:ahLst/>
              <a:cxnLst/>
              <a:rect l="l" t="t" r="r" b="b"/>
              <a:pathLst>
                <a:path w="1311" h="538" extrusionOk="0">
                  <a:moveTo>
                    <a:pt x="183" y="109"/>
                  </a:moveTo>
                  <a:cubicBezTo>
                    <a:pt x="195" y="109"/>
                    <a:pt x="214" y="113"/>
                    <a:pt x="239" y="120"/>
                  </a:cubicBezTo>
                  <a:cubicBezTo>
                    <a:pt x="298" y="120"/>
                    <a:pt x="358" y="132"/>
                    <a:pt x="418" y="155"/>
                  </a:cubicBezTo>
                  <a:cubicBezTo>
                    <a:pt x="501" y="167"/>
                    <a:pt x="572" y="191"/>
                    <a:pt x="656" y="227"/>
                  </a:cubicBezTo>
                  <a:cubicBezTo>
                    <a:pt x="813" y="279"/>
                    <a:pt x="988" y="350"/>
                    <a:pt x="1134" y="439"/>
                  </a:cubicBezTo>
                  <a:lnTo>
                    <a:pt x="1134" y="439"/>
                  </a:lnTo>
                  <a:cubicBezTo>
                    <a:pt x="1034" y="428"/>
                    <a:pt x="937" y="425"/>
                    <a:pt x="834" y="417"/>
                  </a:cubicBezTo>
                  <a:cubicBezTo>
                    <a:pt x="691" y="405"/>
                    <a:pt x="263" y="346"/>
                    <a:pt x="203" y="179"/>
                  </a:cubicBezTo>
                  <a:cubicBezTo>
                    <a:pt x="162" y="129"/>
                    <a:pt x="155" y="109"/>
                    <a:pt x="183" y="109"/>
                  </a:cubicBezTo>
                  <a:close/>
                  <a:moveTo>
                    <a:pt x="96" y="1"/>
                  </a:moveTo>
                  <a:cubicBezTo>
                    <a:pt x="84" y="1"/>
                    <a:pt x="48" y="13"/>
                    <a:pt x="48" y="36"/>
                  </a:cubicBezTo>
                  <a:cubicBezTo>
                    <a:pt x="1" y="227"/>
                    <a:pt x="156" y="334"/>
                    <a:pt x="322" y="394"/>
                  </a:cubicBezTo>
                  <a:cubicBezTo>
                    <a:pt x="520" y="466"/>
                    <a:pt x="807" y="538"/>
                    <a:pt x="1058" y="538"/>
                  </a:cubicBezTo>
                  <a:cubicBezTo>
                    <a:pt x="1139" y="538"/>
                    <a:pt x="1217" y="530"/>
                    <a:pt x="1287" y="513"/>
                  </a:cubicBezTo>
                  <a:cubicBezTo>
                    <a:pt x="1311" y="513"/>
                    <a:pt x="1311" y="465"/>
                    <a:pt x="1287" y="465"/>
                  </a:cubicBezTo>
                  <a:cubicBezTo>
                    <a:pt x="1267" y="460"/>
                    <a:pt x="1247" y="456"/>
                    <a:pt x="1227" y="453"/>
                  </a:cubicBezTo>
                  <a:lnTo>
                    <a:pt x="1227" y="453"/>
                  </a:lnTo>
                  <a:cubicBezTo>
                    <a:pt x="917" y="167"/>
                    <a:pt x="513" y="13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92" name="Google Shape;21192;p29"/>
            <p:cNvSpPr/>
            <p:nvPr/>
          </p:nvSpPr>
          <p:spPr>
            <a:xfrm>
              <a:off x="2612725" y="2661850"/>
              <a:ext cx="199850" cy="116025"/>
            </a:xfrm>
            <a:custGeom>
              <a:avLst/>
              <a:gdLst/>
              <a:ahLst/>
              <a:cxnLst/>
              <a:rect l="l" t="t" r="r" b="b"/>
              <a:pathLst>
                <a:path w="7994" h="4641" extrusionOk="0">
                  <a:moveTo>
                    <a:pt x="63" y="0"/>
                  </a:moveTo>
                  <a:cubicBezTo>
                    <a:pt x="26" y="0"/>
                    <a:pt x="0" y="61"/>
                    <a:pt x="40" y="81"/>
                  </a:cubicBezTo>
                  <a:cubicBezTo>
                    <a:pt x="1326" y="1021"/>
                    <a:pt x="2647" y="1926"/>
                    <a:pt x="3969" y="2807"/>
                  </a:cubicBezTo>
                  <a:cubicBezTo>
                    <a:pt x="5183" y="3593"/>
                    <a:pt x="6529" y="4307"/>
                    <a:pt x="7957" y="4641"/>
                  </a:cubicBezTo>
                  <a:cubicBezTo>
                    <a:pt x="7993" y="4617"/>
                    <a:pt x="7993" y="4593"/>
                    <a:pt x="7981" y="4593"/>
                  </a:cubicBezTo>
                  <a:cubicBezTo>
                    <a:pt x="6505" y="4010"/>
                    <a:pt x="5100" y="3426"/>
                    <a:pt x="3778" y="2557"/>
                  </a:cubicBezTo>
                  <a:cubicBezTo>
                    <a:pt x="2540" y="1724"/>
                    <a:pt x="1338" y="831"/>
                    <a:pt x="87" y="9"/>
                  </a:cubicBezTo>
                  <a:cubicBezTo>
                    <a:pt x="79" y="3"/>
                    <a:pt x="71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93" name="Google Shape;21193;p29"/>
            <p:cNvSpPr/>
            <p:nvPr/>
          </p:nvSpPr>
          <p:spPr>
            <a:xfrm>
              <a:off x="2815525" y="2553950"/>
              <a:ext cx="62825" cy="31150"/>
            </a:xfrm>
            <a:custGeom>
              <a:avLst/>
              <a:gdLst/>
              <a:ahLst/>
              <a:cxnLst/>
              <a:rect l="l" t="t" r="r" b="b"/>
              <a:pathLst>
                <a:path w="2513" h="1246" extrusionOk="0">
                  <a:moveTo>
                    <a:pt x="272" y="1"/>
                  </a:moveTo>
                  <a:cubicBezTo>
                    <a:pt x="191" y="1"/>
                    <a:pt x="108" y="13"/>
                    <a:pt x="24" y="39"/>
                  </a:cubicBezTo>
                  <a:cubicBezTo>
                    <a:pt x="0" y="51"/>
                    <a:pt x="0" y="98"/>
                    <a:pt x="24" y="98"/>
                  </a:cubicBezTo>
                  <a:cubicBezTo>
                    <a:pt x="655" y="158"/>
                    <a:pt x="1000" y="456"/>
                    <a:pt x="1441" y="825"/>
                  </a:cubicBezTo>
                  <a:cubicBezTo>
                    <a:pt x="1706" y="1035"/>
                    <a:pt x="1993" y="1245"/>
                    <a:pt x="2347" y="1245"/>
                  </a:cubicBezTo>
                  <a:cubicBezTo>
                    <a:pt x="2374" y="1245"/>
                    <a:pt x="2401" y="1244"/>
                    <a:pt x="2429" y="1241"/>
                  </a:cubicBezTo>
                  <a:cubicBezTo>
                    <a:pt x="2489" y="1241"/>
                    <a:pt x="2512" y="1182"/>
                    <a:pt x="2453" y="1170"/>
                  </a:cubicBezTo>
                  <a:cubicBezTo>
                    <a:pt x="1858" y="1039"/>
                    <a:pt x="1536" y="658"/>
                    <a:pt x="1060" y="325"/>
                  </a:cubicBezTo>
                  <a:cubicBezTo>
                    <a:pt x="828" y="148"/>
                    <a:pt x="560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94" name="Google Shape;21194;p29"/>
            <p:cNvSpPr/>
            <p:nvPr/>
          </p:nvSpPr>
          <p:spPr>
            <a:xfrm>
              <a:off x="2814625" y="2563125"/>
              <a:ext cx="61925" cy="44825"/>
            </a:xfrm>
            <a:custGeom>
              <a:avLst/>
              <a:gdLst/>
              <a:ahLst/>
              <a:cxnLst/>
              <a:rect l="l" t="t" r="r" b="b"/>
              <a:pathLst>
                <a:path w="2477" h="1793" extrusionOk="0">
                  <a:moveTo>
                    <a:pt x="21" y="1"/>
                  </a:moveTo>
                  <a:cubicBezTo>
                    <a:pt x="11" y="1"/>
                    <a:pt x="1" y="9"/>
                    <a:pt x="1" y="29"/>
                  </a:cubicBezTo>
                  <a:cubicBezTo>
                    <a:pt x="1" y="291"/>
                    <a:pt x="155" y="458"/>
                    <a:pt x="322" y="672"/>
                  </a:cubicBezTo>
                  <a:cubicBezTo>
                    <a:pt x="536" y="946"/>
                    <a:pt x="763" y="1279"/>
                    <a:pt x="1060" y="1505"/>
                  </a:cubicBezTo>
                  <a:cubicBezTo>
                    <a:pt x="1318" y="1697"/>
                    <a:pt x="1613" y="1793"/>
                    <a:pt x="1913" y="1793"/>
                  </a:cubicBezTo>
                  <a:cubicBezTo>
                    <a:pt x="2097" y="1793"/>
                    <a:pt x="2284" y="1757"/>
                    <a:pt x="2465" y="1684"/>
                  </a:cubicBezTo>
                  <a:cubicBezTo>
                    <a:pt x="2477" y="1684"/>
                    <a:pt x="2465" y="1660"/>
                    <a:pt x="2465" y="1660"/>
                  </a:cubicBezTo>
                  <a:cubicBezTo>
                    <a:pt x="2316" y="1695"/>
                    <a:pt x="2171" y="1712"/>
                    <a:pt x="2032" y="1712"/>
                  </a:cubicBezTo>
                  <a:cubicBezTo>
                    <a:pt x="1594" y="1712"/>
                    <a:pt x="1207" y="1542"/>
                    <a:pt x="882" y="1208"/>
                  </a:cubicBezTo>
                  <a:cubicBezTo>
                    <a:pt x="572" y="886"/>
                    <a:pt x="155" y="434"/>
                    <a:pt x="36" y="17"/>
                  </a:cubicBezTo>
                  <a:cubicBezTo>
                    <a:pt x="36" y="6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95" name="Google Shape;21195;p29"/>
            <p:cNvSpPr/>
            <p:nvPr/>
          </p:nvSpPr>
          <p:spPr>
            <a:xfrm>
              <a:off x="2875125" y="2584300"/>
              <a:ext cx="9175" cy="19050"/>
            </a:xfrm>
            <a:custGeom>
              <a:avLst/>
              <a:gdLst/>
              <a:ahLst/>
              <a:cxnLst/>
              <a:rect l="l" t="t" r="r" b="b"/>
              <a:pathLst>
                <a:path w="367" h="762" extrusionOk="0">
                  <a:moveTo>
                    <a:pt x="204" y="0"/>
                  </a:moveTo>
                  <a:cubicBezTo>
                    <a:pt x="183" y="0"/>
                    <a:pt x="168" y="23"/>
                    <a:pt x="176" y="39"/>
                  </a:cubicBezTo>
                  <a:cubicBezTo>
                    <a:pt x="224" y="182"/>
                    <a:pt x="236" y="313"/>
                    <a:pt x="188" y="444"/>
                  </a:cubicBezTo>
                  <a:cubicBezTo>
                    <a:pt x="164" y="563"/>
                    <a:pt x="69" y="635"/>
                    <a:pt x="9" y="730"/>
                  </a:cubicBezTo>
                  <a:cubicBezTo>
                    <a:pt x="0" y="739"/>
                    <a:pt x="5" y="762"/>
                    <a:pt x="23" y="762"/>
                  </a:cubicBezTo>
                  <a:cubicBezTo>
                    <a:pt x="29" y="762"/>
                    <a:pt x="37" y="759"/>
                    <a:pt x="45" y="754"/>
                  </a:cubicBezTo>
                  <a:cubicBezTo>
                    <a:pt x="319" y="658"/>
                    <a:pt x="367" y="242"/>
                    <a:pt x="236" y="15"/>
                  </a:cubicBezTo>
                  <a:cubicBezTo>
                    <a:pt x="225" y="5"/>
                    <a:pt x="214" y="0"/>
                    <a:pt x="2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96" name="Google Shape;21196;p29"/>
            <p:cNvSpPr/>
            <p:nvPr/>
          </p:nvSpPr>
          <p:spPr>
            <a:xfrm>
              <a:off x="2878025" y="2533400"/>
              <a:ext cx="25625" cy="19225"/>
            </a:xfrm>
            <a:custGeom>
              <a:avLst/>
              <a:gdLst/>
              <a:ahLst/>
              <a:cxnLst/>
              <a:rect l="l" t="t" r="r" b="b"/>
              <a:pathLst>
                <a:path w="1025" h="769" extrusionOk="0">
                  <a:moveTo>
                    <a:pt x="661" y="1"/>
                  </a:moveTo>
                  <a:cubicBezTo>
                    <a:pt x="652" y="1"/>
                    <a:pt x="643" y="10"/>
                    <a:pt x="643" y="27"/>
                  </a:cubicBezTo>
                  <a:cubicBezTo>
                    <a:pt x="608" y="135"/>
                    <a:pt x="655" y="206"/>
                    <a:pt x="715" y="289"/>
                  </a:cubicBezTo>
                  <a:cubicBezTo>
                    <a:pt x="798" y="408"/>
                    <a:pt x="894" y="587"/>
                    <a:pt x="667" y="635"/>
                  </a:cubicBezTo>
                  <a:cubicBezTo>
                    <a:pt x="644" y="640"/>
                    <a:pt x="619" y="642"/>
                    <a:pt x="595" y="642"/>
                  </a:cubicBezTo>
                  <a:cubicBezTo>
                    <a:pt x="443" y="642"/>
                    <a:pt x="278" y="552"/>
                    <a:pt x="227" y="408"/>
                  </a:cubicBezTo>
                  <a:cubicBezTo>
                    <a:pt x="191" y="325"/>
                    <a:pt x="203" y="218"/>
                    <a:pt x="286" y="158"/>
                  </a:cubicBezTo>
                  <a:cubicBezTo>
                    <a:pt x="320" y="133"/>
                    <a:pt x="364" y="119"/>
                    <a:pt x="407" y="119"/>
                  </a:cubicBezTo>
                  <a:cubicBezTo>
                    <a:pt x="484" y="119"/>
                    <a:pt x="561" y="162"/>
                    <a:pt x="584" y="254"/>
                  </a:cubicBezTo>
                  <a:cubicBezTo>
                    <a:pt x="608" y="254"/>
                    <a:pt x="620" y="254"/>
                    <a:pt x="620" y="230"/>
                  </a:cubicBezTo>
                  <a:cubicBezTo>
                    <a:pt x="612" y="103"/>
                    <a:pt x="493" y="23"/>
                    <a:pt x="368" y="23"/>
                  </a:cubicBezTo>
                  <a:cubicBezTo>
                    <a:pt x="306" y="23"/>
                    <a:pt x="243" y="43"/>
                    <a:pt x="191" y="87"/>
                  </a:cubicBezTo>
                  <a:cubicBezTo>
                    <a:pt x="1" y="266"/>
                    <a:pt x="120" y="563"/>
                    <a:pt x="310" y="682"/>
                  </a:cubicBezTo>
                  <a:cubicBezTo>
                    <a:pt x="390" y="734"/>
                    <a:pt x="506" y="769"/>
                    <a:pt x="617" y="769"/>
                  </a:cubicBezTo>
                  <a:cubicBezTo>
                    <a:pt x="736" y="769"/>
                    <a:pt x="850" y="728"/>
                    <a:pt x="905" y="623"/>
                  </a:cubicBezTo>
                  <a:cubicBezTo>
                    <a:pt x="1024" y="396"/>
                    <a:pt x="715" y="230"/>
                    <a:pt x="679" y="27"/>
                  </a:cubicBezTo>
                  <a:cubicBezTo>
                    <a:pt x="679" y="10"/>
                    <a:pt x="670" y="1"/>
                    <a:pt x="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97" name="Google Shape;21197;p29"/>
            <p:cNvSpPr/>
            <p:nvPr/>
          </p:nvSpPr>
          <p:spPr>
            <a:xfrm>
              <a:off x="2936675" y="2407900"/>
              <a:ext cx="36925" cy="28550"/>
            </a:xfrm>
            <a:custGeom>
              <a:avLst/>
              <a:gdLst/>
              <a:ahLst/>
              <a:cxnLst/>
              <a:rect l="l" t="t" r="r" b="b"/>
              <a:pathLst>
                <a:path w="1477" h="1142" extrusionOk="0">
                  <a:moveTo>
                    <a:pt x="1312" y="1"/>
                  </a:moveTo>
                  <a:cubicBezTo>
                    <a:pt x="965" y="1"/>
                    <a:pt x="624" y="185"/>
                    <a:pt x="393" y="416"/>
                  </a:cubicBezTo>
                  <a:cubicBezTo>
                    <a:pt x="238" y="583"/>
                    <a:pt x="0" y="964"/>
                    <a:pt x="286" y="1130"/>
                  </a:cubicBezTo>
                  <a:cubicBezTo>
                    <a:pt x="296" y="1138"/>
                    <a:pt x="307" y="1141"/>
                    <a:pt x="317" y="1141"/>
                  </a:cubicBezTo>
                  <a:cubicBezTo>
                    <a:pt x="354" y="1141"/>
                    <a:pt x="385" y="1096"/>
                    <a:pt x="357" y="1059"/>
                  </a:cubicBezTo>
                  <a:cubicBezTo>
                    <a:pt x="191" y="773"/>
                    <a:pt x="453" y="511"/>
                    <a:pt x="679" y="344"/>
                  </a:cubicBezTo>
                  <a:cubicBezTo>
                    <a:pt x="917" y="178"/>
                    <a:pt x="1167" y="118"/>
                    <a:pt x="1453" y="59"/>
                  </a:cubicBezTo>
                  <a:cubicBezTo>
                    <a:pt x="1476" y="59"/>
                    <a:pt x="1476" y="11"/>
                    <a:pt x="1453" y="11"/>
                  </a:cubicBezTo>
                  <a:cubicBezTo>
                    <a:pt x="1406" y="4"/>
                    <a:pt x="1359" y="1"/>
                    <a:pt x="1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98" name="Google Shape;21198;p29"/>
            <p:cNvSpPr/>
            <p:nvPr/>
          </p:nvSpPr>
          <p:spPr>
            <a:xfrm>
              <a:off x="2945000" y="2409050"/>
              <a:ext cx="33675" cy="28775"/>
            </a:xfrm>
            <a:custGeom>
              <a:avLst/>
              <a:gdLst/>
              <a:ahLst/>
              <a:cxnLst/>
              <a:rect l="l" t="t" r="r" b="b"/>
              <a:pathLst>
                <a:path w="1347" h="1151" extrusionOk="0">
                  <a:moveTo>
                    <a:pt x="1088" y="0"/>
                  </a:moveTo>
                  <a:cubicBezTo>
                    <a:pt x="1063" y="0"/>
                    <a:pt x="1036" y="15"/>
                    <a:pt x="1036" y="48"/>
                  </a:cubicBezTo>
                  <a:cubicBezTo>
                    <a:pt x="1060" y="322"/>
                    <a:pt x="1024" y="608"/>
                    <a:pt x="822" y="822"/>
                  </a:cubicBezTo>
                  <a:cubicBezTo>
                    <a:pt x="637" y="997"/>
                    <a:pt x="391" y="1092"/>
                    <a:pt x="143" y="1092"/>
                  </a:cubicBezTo>
                  <a:cubicBezTo>
                    <a:pt x="103" y="1092"/>
                    <a:pt x="64" y="1089"/>
                    <a:pt x="24" y="1084"/>
                  </a:cubicBezTo>
                  <a:cubicBezTo>
                    <a:pt x="0" y="1084"/>
                    <a:pt x="0" y="1132"/>
                    <a:pt x="24" y="1132"/>
                  </a:cubicBezTo>
                  <a:cubicBezTo>
                    <a:pt x="85" y="1144"/>
                    <a:pt x="146" y="1150"/>
                    <a:pt x="207" y="1150"/>
                  </a:cubicBezTo>
                  <a:cubicBezTo>
                    <a:pt x="783" y="1150"/>
                    <a:pt x="1347" y="617"/>
                    <a:pt x="1132" y="25"/>
                  </a:cubicBezTo>
                  <a:cubicBezTo>
                    <a:pt x="1126" y="9"/>
                    <a:pt x="1108" y="0"/>
                    <a:pt x="1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199" name="Google Shape;21199;p29"/>
            <p:cNvSpPr/>
            <p:nvPr/>
          </p:nvSpPr>
          <p:spPr>
            <a:xfrm>
              <a:off x="2967625" y="2321250"/>
              <a:ext cx="30075" cy="33950"/>
            </a:xfrm>
            <a:custGeom>
              <a:avLst/>
              <a:gdLst/>
              <a:ahLst/>
              <a:cxnLst/>
              <a:rect l="l" t="t" r="r" b="b"/>
              <a:pathLst>
                <a:path w="1203" h="1358" extrusionOk="0">
                  <a:moveTo>
                    <a:pt x="1179" y="0"/>
                  </a:moveTo>
                  <a:cubicBezTo>
                    <a:pt x="834" y="489"/>
                    <a:pt x="417" y="905"/>
                    <a:pt x="0" y="1334"/>
                  </a:cubicBezTo>
                  <a:cubicBezTo>
                    <a:pt x="0" y="1334"/>
                    <a:pt x="0" y="1358"/>
                    <a:pt x="12" y="1358"/>
                  </a:cubicBezTo>
                  <a:cubicBezTo>
                    <a:pt x="512" y="1012"/>
                    <a:pt x="905" y="501"/>
                    <a:pt x="1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00" name="Google Shape;21200;p29"/>
            <p:cNvSpPr/>
            <p:nvPr/>
          </p:nvSpPr>
          <p:spPr>
            <a:xfrm>
              <a:off x="2967400" y="2335825"/>
              <a:ext cx="26450" cy="24950"/>
            </a:xfrm>
            <a:custGeom>
              <a:avLst/>
              <a:gdLst/>
              <a:ahLst/>
              <a:cxnLst/>
              <a:rect l="l" t="t" r="r" b="b"/>
              <a:pathLst>
                <a:path w="1058" h="998" extrusionOk="0">
                  <a:moveTo>
                    <a:pt x="1057" y="1"/>
                  </a:moveTo>
                  <a:cubicBezTo>
                    <a:pt x="736" y="370"/>
                    <a:pt x="355" y="632"/>
                    <a:pt x="9" y="965"/>
                  </a:cubicBezTo>
                  <a:cubicBezTo>
                    <a:pt x="0" y="974"/>
                    <a:pt x="5" y="997"/>
                    <a:pt x="23" y="997"/>
                  </a:cubicBezTo>
                  <a:cubicBezTo>
                    <a:pt x="29" y="997"/>
                    <a:pt x="36" y="995"/>
                    <a:pt x="45" y="989"/>
                  </a:cubicBezTo>
                  <a:cubicBezTo>
                    <a:pt x="474" y="810"/>
                    <a:pt x="795" y="382"/>
                    <a:pt x="10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01" name="Google Shape;21201;p29"/>
            <p:cNvSpPr/>
            <p:nvPr/>
          </p:nvSpPr>
          <p:spPr>
            <a:xfrm>
              <a:off x="2973650" y="2340475"/>
              <a:ext cx="24600" cy="21775"/>
            </a:xfrm>
            <a:custGeom>
              <a:avLst/>
              <a:gdLst/>
              <a:ahLst/>
              <a:cxnLst/>
              <a:rect l="l" t="t" r="r" b="b"/>
              <a:pathLst>
                <a:path w="984" h="871" extrusionOk="0">
                  <a:moveTo>
                    <a:pt x="978" y="0"/>
                  </a:moveTo>
                  <a:cubicBezTo>
                    <a:pt x="975" y="0"/>
                    <a:pt x="970" y="1"/>
                    <a:pt x="962" y="5"/>
                  </a:cubicBezTo>
                  <a:cubicBezTo>
                    <a:pt x="978" y="5"/>
                    <a:pt x="983" y="0"/>
                    <a:pt x="978" y="0"/>
                  </a:cubicBezTo>
                  <a:close/>
                  <a:moveTo>
                    <a:pt x="962" y="5"/>
                  </a:moveTo>
                  <a:lnTo>
                    <a:pt x="962" y="5"/>
                  </a:lnTo>
                  <a:cubicBezTo>
                    <a:pt x="819" y="148"/>
                    <a:pt x="664" y="303"/>
                    <a:pt x="509" y="434"/>
                  </a:cubicBezTo>
                  <a:cubicBezTo>
                    <a:pt x="343" y="565"/>
                    <a:pt x="152" y="684"/>
                    <a:pt x="9" y="839"/>
                  </a:cubicBezTo>
                  <a:cubicBezTo>
                    <a:pt x="0" y="848"/>
                    <a:pt x="5" y="871"/>
                    <a:pt x="18" y="871"/>
                  </a:cubicBezTo>
                  <a:cubicBezTo>
                    <a:pt x="22" y="871"/>
                    <a:pt x="27" y="868"/>
                    <a:pt x="33" y="863"/>
                  </a:cubicBezTo>
                  <a:cubicBezTo>
                    <a:pt x="224" y="803"/>
                    <a:pt x="402" y="636"/>
                    <a:pt x="533" y="505"/>
                  </a:cubicBezTo>
                  <a:cubicBezTo>
                    <a:pt x="712" y="363"/>
                    <a:pt x="867" y="196"/>
                    <a:pt x="962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02" name="Google Shape;21202;p29"/>
            <p:cNvSpPr/>
            <p:nvPr/>
          </p:nvSpPr>
          <p:spPr>
            <a:xfrm>
              <a:off x="3000900" y="2195475"/>
              <a:ext cx="30450" cy="116050"/>
            </a:xfrm>
            <a:custGeom>
              <a:avLst/>
              <a:gdLst/>
              <a:ahLst/>
              <a:cxnLst/>
              <a:rect l="l" t="t" r="r" b="b"/>
              <a:pathLst>
                <a:path w="1218" h="4642" extrusionOk="0">
                  <a:moveTo>
                    <a:pt x="1181" y="1"/>
                  </a:moveTo>
                  <a:cubicBezTo>
                    <a:pt x="1169" y="1"/>
                    <a:pt x="1158" y="10"/>
                    <a:pt x="1158" y="31"/>
                  </a:cubicBezTo>
                  <a:cubicBezTo>
                    <a:pt x="991" y="805"/>
                    <a:pt x="932" y="1579"/>
                    <a:pt x="741" y="2353"/>
                  </a:cubicBezTo>
                  <a:cubicBezTo>
                    <a:pt x="551" y="3115"/>
                    <a:pt x="289" y="3853"/>
                    <a:pt x="15" y="4603"/>
                  </a:cubicBezTo>
                  <a:cubicBezTo>
                    <a:pt x="0" y="4624"/>
                    <a:pt x="25" y="4641"/>
                    <a:pt x="49" y="4641"/>
                  </a:cubicBezTo>
                  <a:cubicBezTo>
                    <a:pt x="65" y="4641"/>
                    <a:pt x="81" y="4634"/>
                    <a:pt x="86" y="4615"/>
                  </a:cubicBezTo>
                  <a:cubicBezTo>
                    <a:pt x="681" y="3210"/>
                    <a:pt x="1217" y="1567"/>
                    <a:pt x="1205" y="43"/>
                  </a:cubicBezTo>
                  <a:cubicBezTo>
                    <a:pt x="1212" y="16"/>
                    <a:pt x="1196" y="1"/>
                    <a:pt x="11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03" name="Google Shape;21203;p29"/>
            <p:cNvSpPr/>
            <p:nvPr/>
          </p:nvSpPr>
          <p:spPr>
            <a:xfrm>
              <a:off x="3027100" y="2183475"/>
              <a:ext cx="30950" cy="20350"/>
            </a:xfrm>
            <a:custGeom>
              <a:avLst/>
              <a:gdLst/>
              <a:ahLst/>
              <a:cxnLst/>
              <a:rect l="l" t="t" r="r" b="b"/>
              <a:pathLst>
                <a:path w="1238" h="814" extrusionOk="0">
                  <a:moveTo>
                    <a:pt x="174" y="0"/>
                  </a:moveTo>
                  <a:cubicBezTo>
                    <a:pt x="24" y="0"/>
                    <a:pt x="0" y="181"/>
                    <a:pt x="110" y="320"/>
                  </a:cubicBezTo>
                  <a:cubicBezTo>
                    <a:pt x="134" y="320"/>
                    <a:pt x="181" y="297"/>
                    <a:pt x="169" y="273"/>
                  </a:cubicBezTo>
                  <a:cubicBezTo>
                    <a:pt x="169" y="261"/>
                    <a:pt x="134" y="201"/>
                    <a:pt x="134" y="177"/>
                  </a:cubicBezTo>
                  <a:cubicBezTo>
                    <a:pt x="134" y="104"/>
                    <a:pt x="172" y="81"/>
                    <a:pt x="220" y="81"/>
                  </a:cubicBezTo>
                  <a:cubicBezTo>
                    <a:pt x="265" y="81"/>
                    <a:pt x="319" y="101"/>
                    <a:pt x="360" y="118"/>
                  </a:cubicBezTo>
                  <a:cubicBezTo>
                    <a:pt x="467" y="166"/>
                    <a:pt x="550" y="225"/>
                    <a:pt x="657" y="297"/>
                  </a:cubicBezTo>
                  <a:cubicBezTo>
                    <a:pt x="872" y="451"/>
                    <a:pt x="1003" y="642"/>
                    <a:pt x="1193" y="808"/>
                  </a:cubicBezTo>
                  <a:cubicBezTo>
                    <a:pt x="1197" y="812"/>
                    <a:pt x="1202" y="813"/>
                    <a:pt x="1208" y="813"/>
                  </a:cubicBezTo>
                  <a:cubicBezTo>
                    <a:pt x="1222" y="813"/>
                    <a:pt x="1237" y="805"/>
                    <a:pt x="1229" y="797"/>
                  </a:cubicBezTo>
                  <a:cubicBezTo>
                    <a:pt x="1074" y="463"/>
                    <a:pt x="610" y="142"/>
                    <a:pt x="276" y="23"/>
                  </a:cubicBezTo>
                  <a:cubicBezTo>
                    <a:pt x="237" y="7"/>
                    <a:pt x="203" y="0"/>
                    <a:pt x="1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04" name="Google Shape;21204;p29"/>
            <p:cNvSpPr/>
            <p:nvPr/>
          </p:nvSpPr>
          <p:spPr>
            <a:xfrm>
              <a:off x="3000925" y="2220125"/>
              <a:ext cx="73575" cy="198675"/>
            </a:xfrm>
            <a:custGeom>
              <a:avLst/>
              <a:gdLst/>
              <a:ahLst/>
              <a:cxnLst/>
              <a:rect l="l" t="t" r="r" b="b"/>
              <a:pathLst>
                <a:path w="2943" h="7947" extrusionOk="0">
                  <a:moveTo>
                    <a:pt x="2578" y="0"/>
                  </a:moveTo>
                  <a:lnTo>
                    <a:pt x="2578" y="0"/>
                  </a:lnTo>
                  <a:cubicBezTo>
                    <a:pt x="2577" y="0"/>
                    <a:pt x="2574" y="3"/>
                    <a:pt x="2574" y="9"/>
                  </a:cubicBezTo>
                  <a:cubicBezTo>
                    <a:pt x="2580" y="3"/>
                    <a:pt x="2580" y="0"/>
                    <a:pt x="2578" y="0"/>
                  </a:cubicBezTo>
                  <a:close/>
                  <a:moveTo>
                    <a:pt x="2574" y="9"/>
                  </a:moveTo>
                  <a:cubicBezTo>
                    <a:pt x="2788" y="1509"/>
                    <a:pt x="2335" y="2700"/>
                    <a:pt x="1788" y="4093"/>
                  </a:cubicBezTo>
                  <a:cubicBezTo>
                    <a:pt x="1288" y="5415"/>
                    <a:pt x="847" y="6712"/>
                    <a:pt x="26" y="7879"/>
                  </a:cubicBezTo>
                  <a:cubicBezTo>
                    <a:pt x="0" y="7913"/>
                    <a:pt x="29" y="7947"/>
                    <a:pt x="60" y="7947"/>
                  </a:cubicBezTo>
                  <a:cubicBezTo>
                    <a:pt x="73" y="7947"/>
                    <a:pt x="87" y="7941"/>
                    <a:pt x="97" y="7927"/>
                  </a:cubicBezTo>
                  <a:cubicBezTo>
                    <a:pt x="1050" y="6724"/>
                    <a:pt x="1454" y="5236"/>
                    <a:pt x="1954" y="3819"/>
                  </a:cubicBezTo>
                  <a:cubicBezTo>
                    <a:pt x="2419" y="2569"/>
                    <a:pt x="2943" y="1355"/>
                    <a:pt x="2574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05" name="Google Shape;21205;p29"/>
            <p:cNvSpPr/>
            <p:nvPr/>
          </p:nvSpPr>
          <p:spPr>
            <a:xfrm>
              <a:off x="3098925" y="2284950"/>
              <a:ext cx="11300" cy="33875"/>
            </a:xfrm>
            <a:custGeom>
              <a:avLst/>
              <a:gdLst/>
              <a:ahLst/>
              <a:cxnLst/>
              <a:rect l="l" t="t" r="r" b="b"/>
              <a:pathLst>
                <a:path w="452" h="1355" extrusionOk="0">
                  <a:moveTo>
                    <a:pt x="358" y="1"/>
                  </a:moveTo>
                  <a:cubicBezTo>
                    <a:pt x="31" y="1"/>
                    <a:pt x="0" y="1154"/>
                    <a:pt x="23" y="1345"/>
                  </a:cubicBezTo>
                  <a:cubicBezTo>
                    <a:pt x="23" y="1351"/>
                    <a:pt x="29" y="1354"/>
                    <a:pt x="35" y="1354"/>
                  </a:cubicBezTo>
                  <a:cubicBezTo>
                    <a:pt x="41" y="1354"/>
                    <a:pt x="47" y="1351"/>
                    <a:pt x="47" y="1345"/>
                  </a:cubicBezTo>
                  <a:cubicBezTo>
                    <a:pt x="82" y="1156"/>
                    <a:pt x="118" y="47"/>
                    <a:pt x="411" y="47"/>
                  </a:cubicBezTo>
                  <a:cubicBezTo>
                    <a:pt x="413" y="47"/>
                    <a:pt x="414" y="47"/>
                    <a:pt x="416" y="48"/>
                  </a:cubicBezTo>
                  <a:cubicBezTo>
                    <a:pt x="440" y="48"/>
                    <a:pt x="451" y="12"/>
                    <a:pt x="416" y="12"/>
                  </a:cubicBezTo>
                  <a:cubicBezTo>
                    <a:pt x="396" y="4"/>
                    <a:pt x="376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06" name="Google Shape;21206;p29"/>
            <p:cNvSpPr/>
            <p:nvPr/>
          </p:nvSpPr>
          <p:spPr>
            <a:xfrm>
              <a:off x="3032075" y="2333525"/>
              <a:ext cx="64900" cy="111650"/>
            </a:xfrm>
            <a:custGeom>
              <a:avLst/>
              <a:gdLst/>
              <a:ahLst/>
              <a:cxnLst/>
              <a:rect l="l" t="t" r="r" b="b"/>
              <a:pathLst>
                <a:path w="2596" h="4466" extrusionOk="0">
                  <a:moveTo>
                    <a:pt x="2588" y="1"/>
                  </a:moveTo>
                  <a:cubicBezTo>
                    <a:pt x="2584" y="1"/>
                    <a:pt x="2578" y="4"/>
                    <a:pt x="2578" y="10"/>
                  </a:cubicBezTo>
                  <a:cubicBezTo>
                    <a:pt x="1923" y="1676"/>
                    <a:pt x="1506" y="3248"/>
                    <a:pt x="30" y="4415"/>
                  </a:cubicBezTo>
                  <a:cubicBezTo>
                    <a:pt x="0" y="4444"/>
                    <a:pt x="19" y="4466"/>
                    <a:pt x="40" y="4466"/>
                  </a:cubicBezTo>
                  <a:cubicBezTo>
                    <a:pt x="45" y="4466"/>
                    <a:pt x="49" y="4465"/>
                    <a:pt x="54" y="4462"/>
                  </a:cubicBezTo>
                  <a:cubicBezTo>
                    <a:pt x="792" y="4153"/>
                    <a:pt x="1244" y="3427"/>
                    <a:pt x="1590" y="2748"/>
                  </a:cubicBezTo>
                  <a:cubicBezTo>
                    <a:pt x="2006" y="1903"/>
                    <a:pt x="2423" y="938"/>
                    <a:pt x="2590" y="10"/>
                  </a:cubicBezTo>
                  <a:cubicBezTo>
                    <a:pt x="2596" y="4"/>
                    <a:pt x="2593" y="1"/>
                    <a:pt x="25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07" name="Google Shape;21207;p29"/>
            <p:cNvSpPr/>
            <p:nvPr/>
          </p:nvSpPr>
          <p:spPr>
            <a:xfrm>
              <a:off x="2939350" y="2532825"/>
              <a:ext cx="41950" cy="28650"/>
            </a:xfrm>
            <a:custGeom>
              <a:avLst/>
              <a:gdLst/>
              <a:ahLst/>
              <a:cxnLst/>
              <a:rect l="l" t="t" r="r" b="b"/>
              <a:pathLst>
                <a:path w="1678" h="1146" extrusionOk="0">
                  <a:moveTo>
                    <a:pt x="1631" y="1"/>
                  </a:moveTo>
                  <a:cubicBezTo>
                    <a:pt x="1627" y="1"/>
                    <a:pt x="1623" y="1"/>
                    <a:pt x="1619" y="3"/>
                  </a:cubicBezTo>
                  <a:cubicBezTo>
                    <a:pt x="1369" y="158"/>
                    <a:pt x="1167" y="396"/>
                    <a:pt x="941" y="550"/>
                  </a:cubicBezTo>
                  <a:cubicBezTo>
                    <a:pt x="655" y="777"/>
                    <a:pt x="346" y="955"/>
                    <a:pt x="12" y="1110"/>
                  </a:cubicBezTo>
                  <a:cubicBezTo>
                    <a:pt x="0" y="1122"/>
                    <a:pt x="0" y="1146"/>
                    <a:pt x="36" y="1146"/>
                  </a:cubicBezTo>
                  <a:lnTo>
                    <a:pt x="226" y="1146"/>
                  </a:lnTo>
                  <a:cubicBezTo>
                    <a:pt x="226" y="1146"/>
                    <a:pt x="226" y="1134"/>
                    <a:pt x="215" y="1134"/>
                  </a:cubicBezTo>
                  <a:cubicBezTo>
                    <a:pt x="36" y="1110"/>
                    <a:pt x="131" y="1134"/>
                    <a:pt x="226" y="1074"/>
                  </a:cubicBezTo>
                  <a:cubicBezTo>
                    <a:pt x="286" y="1027"/>
                    <a:pt x="393" y="1003"/>
                    <a:pt x="465" y="967"/>
                  </a:cubicBezTo>
                  <a:cubicBezTo>
                    <a:pt x="631" y="884"/>
                    <a:pt x="810" y="789"/>
                    <a:pt x="953" y="705"/>
                  </a:cubicBezTo>
                  <a:cubicBezTo>
                    <a:pt x="1203" y="539"/>
                    <a:pt x="1500" y="336"/>
                    <a:pt x="1667" y="62"/>
                  </a:cubicBezTo>
                  <a:cubicBezTo>
                    <a:pt x="1678" y="41"/>
                    <a:pt x="1660" y="1"/>
                    <a:pt x="1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08" name="Google Shape;21208;p29"/>
            <p:cNvSpPr/>
            <p:nvPr/>
          </p:nvSpPr>
          <p:spPr>
            <a:xfrm>
              <a:off x="2922375" y="2557000"/>
              <a:ext cx="37225" cy="17875"/>
            </a:xfrm>
            <a:custGeom>
              <a:avLst/>
              <a:gdLst/>
              <a:ahLst/>
              <a:cxnLst/>
              <a:rect l="l" t="t" r="r" b="b"/>
              <a:pathLst>
                <a:path w="1489" h="715" extrusionOk="0">
                  <a:moveTo>
                    <a:pt x="1394" y="0"/>
                  </a:moveTo>
                  <a:cubicBezTo>
                    <a:pt x="1167" y="48"/>
                    <a:pt x="977" y="262"/>
                    <a:pt x="763" y="345"/>
                  </a:cubicBezTo>
                  <a:cubicBezTo>
                    <a:pt x="524" y="465"/>
                    <a:pt x="274" y="536"/>
                    <a:pt x="36" y="643"/>
                  </a:cubicBezTo>
                  <a:cubicBezTo>
                    <a:pt x="1" y="655"/>
                    <a:pt x="12" y="715"/>
                    <a:pt x="60" y="715"/>
                  </a:cubicBezTo>
                  <a:cubicBezTo>
                    <a:pt x="322" y="715"/>
                    <a:pt x="608" y="631"/>
                    <a:pt x="858" y="512"/>
                  </a:cubicBezTo>
                  <a:cubicBezTo>
                    <a:pt x="1060" y="417"/>
                    <a:pt x="1358" y="286"/>
                    <a:pt x="1465" y="84"/>
                  </a:cubicBezTo>
                  <a:cubicBezTo>
                    <a:pt x="1489" y="36"/>
                    <a:pt x="1441" y="0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09" name="Google Shape;21209;p29"/>
            <p:cNvSpPr/>
            <p:nvPr/>
          </p:nvSpPr>
          <p:spPr>
            <a:xfrm>
              <a:off x="2930525" y="2552375"/>
              <a:ext cx="30650" cy="16300"/>
            </a:xfrm>
            <a:custGeom>
              <a:avLst/>
              <a:gdLst/>
              <a:ahLst/>
              <a:cxnLst/>
              <a:rect l="l" t="t" r="r" b="b"/>
              <a:pathLst>
                <a:path w="1226" h="652" extrusionOk="0">
                  <a:moveTo>
                    <a:pt x="1114" y="0"/>
                  </a:moveTo>
                  <a:cubicBezTo>
                    <a:pt x="1103" y="0"/>
                    <a:pt x="1092" y="2"/>
                    <a:pt x="1080" y="7"/>
                  </a:cubicBezTo>
                  <a:cubicBezTo>
                    <a:pt x="722" y="185"/>
                    <a:pt x="389" y="411"/>
                    <a:pt x="32" y="602"/>
                  </a:cubicBezTo>
                  <a:cubicBezTo>
                    <a:pt x="1" y="622"/>
                    <a:pt x="6" y="652"/>
                    <a:pt x="30" y="652"/>
                  </a:cubicBezTo>
                  <a:cubicBezTo>
                    <a:pt x="34" y="652"/>
                    <a:pt x="39" y="651"/>
                    <a:pt x="44" y="650"/>
                  </a:cubicBezTo>
                  <a:cubicBezTo>
                    <a:pt x="413" y="530"/>
                    <a:pt x="829" y="388"/>
                    <a:pt x="1163" y="149"/>
                  </a:cubicBezTo>
                  <a:cubicBezTo>
                    <a:pt x="1225" y="97"/>
                    <a:pt x="1188" y="0"/>
                    <a:pt x="11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10" name="Google Shape;21210;p29"/>
            <p:cNvSpPr/>
            <p:nvPr/>
          </p:nvSpPr>
          <p:spPr>
            <a:xfrm>
              <a:off x="2953225" y="2533525"/>
              <a:ext cx="33000" cy="29700"/>
            </a:xfrm>
            <a:custGeom>
              <a:avLst/>
              <a:gdLst/>
              <a:ahLst/>
              <a:cxnLst/>
              <a:rect l="l" t="t" r="r" b="b"/>
              <a:pathLst>
                <a:path w="1320" h="1188" extrusionOk="0">
                  <a:moveTo>
                    <a:pt x="1294" y="0"/>
                  </a:moveTo>
                  <a:cubicBezTo>
                    <a:pt x="1288" y="0"/>
                    <a:pt x="1282" y="3"/>
                    <a:pt x="1279" y="10"/>
                  </a:cubicBezTo>
                  <a:cubicBezTo>
                    <a:pt x="1053" y="165"/>
                    <a:pt x="862" y="403"/>
                    <a:pt x="648" y="606"/>
                  </a:cubicBezTo>
                  <a:cubicBezTo>
                    <a:pt x="445" y="796"/>
                    <a:pt x="231" y="987"/>
                    <a:pt x="17" y="1165"/>
                  </a:cubicBezTo>
                  <a:cubicBezTo>
                    <a:pt x="0" y="1174"/>
                    <a:pt x="12" y="1187"/>
                    <a:pt x="25" y="1187"/>
                  </a:cubicBezTo>
                  <a:cubicBezTo>
                    <a:pt x="31" y="1187"/>
                    <a:pt x="37" y="1185"/>
                    <a:pt x="41" y="1177"/>
                  </a:cubicBezTo>
                  <a:cubicBezTo>
                    <a:pt x="279" y="999"/>
                    <a:pt x="517" y="808"/>
                    <a:pt x="743" y="606"/>
                  </a:cubicBezTo>
                  <a:cubicBezTo>
                    <a:pt x="934" y="427"/>
                    <a:pt x="1160" y="249"/>
                    <a:pt x="1303" y="22"/>
                  </a:cubicBezTo>
                  <a:cubicBezTo>
                    <a:pt x="1319" y="14"/>
                    <a:pt x="1307" y="0"/>
                    <a:pt x="1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11" name="Google Shape;21211;p29"/>
            <p:cNvSpPr/>
            <p:nvPr/>
          </p:nvSpPr>
          <p:spPr>
            <a:xfrm>
              <a:off x="2975050" y="2442075"/>
              <a:ext cx="104400" cy="96775"/>
            </a:xfrm>
            <a:custGeom>
              <a:avLst/>
              <a:gdLst/>
              <a:ahLst/>
              <a:cxnLst/>
              <a:rect l="l" t="t" r="r" b="b"/>
              <a:pathLst>
                <a:path w="4176" h="3871" extrusionOk="0">
                  <a:moveTo>
                    <a:pt x="4156" y="1"/>
                  </a:moveTo>
                  <a:cubicBezTo>
                    <a:pt x="4149" y="1"/>
                    <a:pt x="4141" y="5"/>
                    <a:pt x="4132" y="13"/>
                  </a:cubicBezTo>
                  <a:cubicBezTo>
                    <a:pt x="3620" y="894"/>
                    <a:pt x="3120" y="1668"/>
                    <a:pt x="2263" y="2299"/>
                  </a:cubicBezTo>
                  <a:cubicBezTo>
                    <a:pt x="1513" y="2835"/>
                    <a:pt x="739" y="3311"/>
                    <a:pt x="13" y="3859"/>
                  </a:cubicBezTo>
                  <a:cubicBezTo>
                    <a:pt x="1" y="3859"/>
                    <a:pt x="13" y="3871"/>
                    <a:pt x="37" y="3871"/>
                  </a:cubicBezTo>
                  <a:cubicBezTo>
                    <a:pt x="1727" y="2847"/>
                    <a:pt x="3311" y="1835"/>
                    <a:pt x="4168" y="37"/>
                  </a:cubicBezTo>
                  <a:cubicBezTo>
                    <a:pt x="4176" y="14"/>
                    <a:pt x="4169" y="1"/>
                    <a:pt x="4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12" name="Google Shape;21212;p29"/>
            <p:cNvSpPr/>
            <p:nvPr/>
          </p:nvSpPr>
          <p:spPr>
            <a:xfrm>
              <a:off x="3084600" y="2391275"/>
              <a:ext cx="18475" cy="45775"/>
            </a:xfrm>
            <a:custGeom>
              <a:avLst/>
              <a:gdLst/>
              <a:ahLst/>
              <a:cxnLst/>
              <a:rect l="l" t="t" r="r" b="b"/>
              <a:pathLst>
                <a:path w="739" h="1831" extrusionOk="0">
                  <a:moveTo>
                    <a:pt x="733" y="0"/>
                  </a:moveTo>
                  <a:cubicBezTo>
                    <a:pt x="730" y="0"/>
                    <a:pt x="727" y="3"/>
                    <a:pt x="727" y="9"/>
                  </a:cubicBezTo>
                  <a:cubicBezTo>
                    <a:pt x="477" y="617"/>
                    <a:pt x="239" y="1236"/>
                    <a:pt x="0" y="1831"/>
                  </a:cubicBezTo>
                  <a:lnTo>
                    <a:pt x="12" y="1831"/>
                  </a:lnTo>
                  <a:cubicBezTo>
                    <a:pt x="310" y="1248"/>
                    <a:pt x="560" y="617"/>
                    <a:pt x="739" y="9"/>
                  </a:cubicBezTo>
                  <a:cubicBezTo>
                    <a:pt x="739" y="3"/>
                    <a:pt x="736" y="0"/>
                    <a:pt x="7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13" name="Google Shape;21213;p29"/>
            <p:cNvSpPr/>
            <p:nvPr/>
          </p:nvSpPr>
          <p:spPr>
            <a:xfrm>
              <a:off x="3093925" y="2378400"/>
              <a:ext cx="20475" cy="38675"/>
            </a:xfrm>
            <a:custGeom>
              <a:avLst/>
              <a:gdLst/>
              <a:ahLst/>
              <a:cxnLst/>
              <a:rect l="l" t="t" r="r" b="b"/>
              <a:pathLst>
                <a:path w="819" h="1547" extrusionOk="0">
                  <a:moveTo>
                    <a:pt x="818" y="0"/>
                  </a:moveTo>
                  <a:cubicBezTo>
                    <a:pt x="532" y="500"/>
                    <a:pt x="259" y="989"/>
                    <a:pt x="8" y="1489"/>
                  </a:cubicBezTo>
                  <a:cubicBezTo>
                    <a:pt x="1" y="1520"/>
                    <a:pt x="19" y="1547"/>
                    <a:pt x="39" y="1547"/>
                  </a:cubicBezTo>
                  <a:cubicBezTo>
                    <a:pt x="49" y="1547"/>
                    <a:pt x="60" y="1540"/>
                    <a:pt x="68" y="1524"/>
                  </a:cubicBezTo>
                  <a:cubicBezTo>
                    <a:pt x="342" y="1036"/>
                    <a:pt x="592" y="524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14" name="Google Shape;21214;p29"/>
            <p:cNvSpPr/>
            <p:nvPr/>
          </p:nvSpPr>
          <p:spPr>
            <a:xfrm>
              <a:off x="3124875" y="2316650"/>
              <a:ext cx="26725" cy="61225"/>
            </a:xfrm>
            <a:custGeom>
              <a:avLst/>
              <a:gdLst/>
              <a:ahLst/>
              <a:cxnLst/>
              <a:rect l="l" t="t" r="r" b="b"/>
              <a:pathLst>
                <a:path w="1069" h="2449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780"/>
                    <a:pt x="854" y="1482"/>
                    <a:pt x="949" y="2435"/>
                  </a:cubicBezTo>
                  <a:cubicBezTo>
                    <a:pt x="949" y="2442"/>
                    <a:pt x="957" y="2448"/>
                    <a:pt x="964" y="2448"/>
                  </a:cubicBezTo>
                  <a:cubicBezTo>
                    <a:pt x="969" y="2448"/>
                    <a:pt x="973" y="2445"/>
                    <a:pt x="973" y="2435"/>
                  </a:cubicBezTo>
                  <a:cubicBezTo>
                    <a:pt x="1068" y="1566"/>
                    <a:pt x="664" y="601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15" name="Google Shape;21215;p29"/>
            <p:cNvSpPr/>
            <p:nvPr/>
          </p:nvSpPr>
          <p:spPr>
            <a:xfrm>
              <a:off x="3078050" y="2393875"/>
              <a:ext cx="69375" cy="120050"/>
            </a:xfrm>
            <a:custGeom>
              <a:avLst/>
              <a:gdLst/>
              <a:ahLst/>
              <a:cxnLst/>
              <a:rect l="l" t="t" r="r" b="b"/>
              <a:pathLst>
                <a:path w="2775" h="4802" extrusionOk="0">
                  <a:moveTo>
                    <a:pt x="2763" y="1"/>
                  </a:moveTo>
                  <a:cubicBezTo>
                    <a:pt x="2191" y="905"/>
                    <a:pt x="1703" y="1846"/>
                    <a:pt x="1084" y="2739"/>
                  </a:cubicBezTo>
                  <a:cubicBezTo>
                    <a:pt x="655" y="3370"/>
                    <a:pt x="60" y="3965"/>
                    <a:pt x="1" y="4763"/>
                  </a:cubicBezTo>
                  <a:cubicBezTo>
                    <a:pt x="1" y="4784"/>
                    <a:pt x="31" y="4802"/>
                    <a:pt x="57" y="4802"/>
                  </a:cubicBezTo>
                  <a:cubicBezTo>
                    <a:pt x="75" y="4802"/>
                    <a:pt x="91" y="4794"/>
                    <a:pt x="96" y="4775"/>
                  </a:cubicBezTo>
                  <a:cubicBezTo>
                    <a:pt x="262" y="3882"/>
                    <a:pt x="929" y="3180"/>
                    <a:pt x="1394" y="2418"/>
                  </a:cubicBezTo>
                  <a:cubicBezTo>
                    <a:pt x="1882" y="1632"/>
                    <a:pt x="2358" y="834"/>
                    <a:pt x="2775" y="12"/>
                  </a:cubicBezTo>
                  <a:cubicBezTo>
                    <a:pt x="2775" y="1"/>
                    <a:pt x="2763" y="1"/>
                    <a:pt x="27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16" name="Google Shape;21216;p29"/>
            <p:cNvSpPr/>
            <p:nvPr/>
          </p:nvSpPr>
          <p:spPr>
            <a:xfrm>
              <a:off x="2837925" y="2532075"/>
              <a:ext cx="68500" cy="46500"/>
            </a:xfrm>
            <a:custGeom>
              <a:avLst/>
              <a:gdLst/>
              <a:ahLst/>
              <a:cxnLst/>
              <a:rect l="l" t="t" r="r" b="b"/>
              <a:pathLst>
                <a:path w="2740" h="1860" extrusionOk="0">
                  <a:moveTo>
                    <a:pt x="13" y="1"/>
                  </a:moveTo>
                  <a:cubicBezTo>
                    <a:pt x="5" y="1"/>
                    <a:pt x="0" y="24"/>
                    <a:pt x="9" y="33"/>
                  </a:cubicBezTo>
                  <a:cubicBezTo>
                    <a:pt x="735" y="795"/>
                    <a:pt x="1736" y="1378"/>
                    <a:pt x="2676" y="1854"/>
                  </a:cubicBezTo>
                  <a:cubicBezTo>
                    <a:pt x="2684" y="1858"/>
                    <a:pt x="2691" y="1860"/>
                    <a:pt x="2697" y="1860"/>
                  </a:cubicBezTo>
                  <a:cubicBezTo>
                    <a:pt x="2730" y="1860"/>
                    <a:pt x="2740" y="1815"/>
                    <a:pt x="2700" y="1795"/>
                  </a:cubicBezTo>
                  <a:cubicBezTo>
                    <a:pt x="1736" y="1271"/>
                    <a:pt x="914" y="616"/>
                    <a:pt x="21" y="9"/>
                  </a:cubicBezTo>
                  <a:cubicBezTo>
                    <a:pt x="18" y="3"/>
                    <a:pt x="15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17" name="Google Shape;21217;p29"/>
            <p:cNvSpPr/>
            <p:nvPr/>
          </p:nvSpPr>
          <p:spPr>
            <a:xfrm>
              <a:off x="2825050" y="2518000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0" y="0"/>
                  </a:moveTo>
                  <a:cubicBezTo>
                    <a:pt x="143" y="96"/>
                    <a:pt x="262" y="227"/>
                    <a:pt x="346" y="370"/>
                  </a:cubicBezTo>
                  <a:cubicBezTo>
                    <a:pt x="274" y="215"/>
                    <a:pt x="155" y="9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18" name="Google Shape;21218;p29"/>
            <p:cNvSpPr/>
            <p:nvPr/>
          </p:nvSpPr>
          <p:spPr>
            <a:xfrm>
              <a:off x="2722350" y="2354650"/>
              <a:ext cx="92900" cy="152350"/>
            </a:xfrm>
            <a:custGeom>
              <a:avLst/>
              <a:gdLst/>
              <a:ahLst/>
              <a:cxnLst/>
              <a:rect l="l" t="t" r="r" b="b"/>
              <a:pathLst>
                <a:path w="3716" h="6094" extrusionOk="0">
                  <a:moveTo>
                    <a:pt x="30" y="0"/>
                  </a:moveTo>
                  <a:cubicBezTo>
                    <a:pt x="17" y="0"/>
                    <a:pt x="1" y="13"/>
                    <a:pt x="1" y="34"/>
                  </a:cubicBezTo>
                  <a:cubicBezTo>
                    <a:pt x="155" y="1391"/>
                    <a:pt x="1036" y="2379"/>
                    <a:pt x="1667" y="3546"/>
                  </a:cubicBezTo>
                  <a:cubicBezTo>
                    <a:pt x="2227" y="4510"/>
                    <a:pt x="2739" y="5475"/>
                    <a:pt x="3715" y="6094"/>
                  </a:cubicBezTo>
                  <a:cubicBezTo>
                    <a:pt x="2739" y="5356"/>
                    <a:pt x="2203" y="4332"/>
                    <a:pt x="1632" y="3308"/>
                  </a:cubicBezTo>
                  <a:cubicBezTo>
                    <a:pt x="1001" y="2201"/>
                    <a:pt x="274" y="1296"/>
                    <a:pt x="48" y="22"/>
                  </a:cubicBezTo>
                  <a:cubicBezTo>
                    <a:pt x="48" y="7"/>
                    <a:pt x="40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19" name="Google Shape;21219;p29"/>
            <p:cNvSpPr/>
            <p:nvPr/>
          </p:nvSpPr>
          <p:spPr>
            <a:xfrm>
              <a:off x="2686050" y="2318800"/>
              <a:ext cx="35700" cy="61000"/>
            </a:xfrm>
            <a:custGeom>
              <a:avLst/>
              <a:gdLst/>
              <a:ahLst/>
              <a:cxnLst/>
              <a:rect l="l" t="t" r="r" b="b"/>
              <a:pathLst>
                <a:path w="1428" h="2440" extrusionOk="0">
                  <a:moveTo>
                    <a:pt x="1395" y="1"/>
                  </a:moveTo>
                  <a:cubicBezTo>
                    <a:pt x="1391" y="1"/>
                    <a:pt x="1386" y="1"/>
                    <a:pt x="1381" y="3"/>
                  </a:cubicBezTo>
                  <a:cubicBezTo>
                    <a:pt x="643" y="479"/>
                    <a:pt x="0" y="1491"/>
                    <a:pt x="71" y="2384"/>
                  </a:cubicBezTo>
                  <a:cubicBezTo>
                    <a:pt x="71" y="2414"/>
                    <a:pt x="109" y="2439"/>
                    <a:pt x="140" y="2439"/>
                  </a:cubicBezTo>
                  <a:cubicBezTo>
                    <a:pt x="158" y="2439"/>
                    <a:pt x="174" y="2430"/>
                    <a:pt x="179" y="2408"/>
                  </a:cubicBezTo>
                  <a:cubicBezTo>
                    <a:pt x="286" y="1944"/>
                    <a:pt x="321" y="1527"/>
                    <a:pt x="548" y="1099"/>
                  </a:cubicBezTo>
                  <a:cubicBezTo>
                    <a:pt x="774" y="682"/>
                    <a:pt x="1072" y="348"/>
                    <a:pt x="1417" y="27"/>
                  </a:cubicBezTo>
                  <a:cubicBezTo>
                    <a:pt x="1427" y="27"/>
                    <a:pt x="1420" y="1"/>
                    <a:pt x="13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20" name="Google Shape;21220;p29"/>
            <p:cNvSpPr/>
            <p:nvPr/>
          </p:nvSpPr>
          <p:spPr>
            <a:xfrm>
              <a:off x="2687525" y="2383925"/>
              <a:ext cx="41600" cy="72050"/>
            </a:xfrm>
            <a:custGeom>
              <a:avLst/>
              <a:gdLst/>
              <a:ahLst/>
              <a:cxnLst/>
              <a:rect l="l" t="t" r="r" b="b"/>
              <a:pathLst>
                <a:path w="1664" h="2882" extrusionOk="0">
                  <a:moveTo>
                    <a:pt x="19" y="1"/>
                  </a:moveTo>
                  <a:cubicBezTo>
                    <a:pt x="12" y="1"/>
                    <a:pt x="1" y="9"/>
                    <a:pt x="1" y="18"/>
                  </a:cubicBezTo>
                  <a:cubicBezTo>
                    <a:pt x="322" y="1065"/>
                    <a:pt x="1072" y="1911"/>
                    <a:pt x="1596" y="2863"/>
                  </a:cubicBezTo>
                  <a:cubicBezTo>
                    <a:pt x="1600" y="2876"/>
                    <a:pt x="1611" y="2881"/>
                    <a:pt x="1622" y="2881"/>
                  </a:cubicBezTo>
                  <a:cubicBezTo>
                    <a:pt x="1642" y="2881"/>
                    <a:pt x="1663" y="2866"/>
                    <a:pt x="1656" y="2851"/>
                  </a:cubicBezTo>
                  <a:cubicBezTo>
                    <a:pt x="1620" y="2435"/>
                    <a:pt x="1322" y="2101"/>
                    <a:pt x="1084" y="1780"/>
                  </a:cubicBezTo>
                  <a:cubicBezTo>
                    <a:pt x="667" y="1208"/>
                    <a:pt x="358" y="613"/>
                    <a:pt x="24" y="6"/>
                  </a:cubicBezTo>
                  <a:cubicBezTo>
                    <a:pt x="24" y="2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21" name="Google Shape;21221;p29"/>
            <p:cNvSpPr/>
            <p:nvPr/>
          </p:nvSpPr>
          <p:spPr>
            <a:xfrm>
              <a:off x="2725325" y="2455950"/>
              <a:ext cx="85900" cy="101400"/>
            </a:xfrm>
            <a:custGeom>
              <a:avLst/>
              <a:gdLst/>
              <a:ahLst/>
              <a:cxnLst/>
              <a:rect l="l" t="t" r="r" b="b"/>
              <a:pathLst>
                <a:path w="3436" h="4056" extrusionOk="0">
                  <a:moveTo>
                    <a:pt x="10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13" y="6"/>
                    <a:pt x="13" y="0"/>
                    <a:pt x="10" y="0"/>
                  </a:cubicBezTo>
                  <a:close/>
                  <a:moveTo>
                    <a:pt x="1" y="18"/>
                  </a:moveTo>
                  <a:cubicBezTo>
                    <a:pt x="203" y="494"/>
                    <a:pt x="120" y="1054"/>
                    <a:pt x="346" y="1518"/>
                  </a:cubicBezTo>
                  <a:cubicBezTo>
                    <a:pt x="525" y="1863"/>
                    <a:pt x="870" y="2054"/>
                    <a:pt x="1120" y="2316"/>
                  </a:cubicBezTo>
                  <a:cubicBezTo>
                    <a:pt x="1406" y="2613"/>
                    <a:pt x="1584" y="2959"/>
                    <a:pt x="1929" y="3197"/>
                  </a:cubicBezTo>
                  <a:cubicBezTo>
                    <a:pt x="2370" y="3506"/>
                    <a:pt x="2894" y="3614"/>
                    <a:pt x="3263" y="4030"/>
                  </a:cubicBezTo>
                  <a:cubicBezTo>
                    <a:pt x="3280" y="4048"/>
                    <a:pt x="3301" y="4055"/>
                    <a:pt x="3320" y="4055"/>
                  </a:cubicBezTo>
                  <a:cubicBezTo>
                    <a:pt x="3381" y="4055"/>
                    <a:pt x="3436" y="3983"/>
                    <a:pt x="3382" y="3911"/>
                  </a:cubicBezTo>
                  <a:cubicBezTo>
                    <a:pt x="3144" y="3661"/>
                    <a:pt x="2858" y="3506"/>
                    <a:pt x="2537" y="3364"/>
                  </a:cubicBezTo>
                  <a:cubicBezTo>
                    <a:pt x="2001" y="3090"/>
                    <a:pt x="1679" y="2768"/>
                    <a:pt x="1298" y="2316"/>
                  </a:cubicBezTo>
                  <a:cubicBezTo>
                    <a:pt x="870" y="1840"/>
                    <a:pt x="441" y="1637"/>
                    <a:pt x="310" y="935"/>
                  </a:cubicBezTo>
                  <a:cubicBezTo>
                    <a:pt x="263" y="566"/>
                    <a:pt x="274" y="280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22" name="Google Shape;21222;p29"/>
            <p:cNvSpPr/>
            <p:nvPr/>
          </p:nvSpPr>
          <p:spPr>
            <a:xfrm>
              <a:off x="2723550" y="2317925"/>
              <a:ext cx="123675" cy="135000"/>
            </a:xfrm>
            <a:custGeom>
              <a:avLst/>
              <a:gdLst/>
              <a:ahLst/>
              <a:cxnLst/>
              <a:rect l="l" t="t" r="r" b="b"/>
              <a:pathLst>
                <a:path w="4947" h="5400" extrusionOk="0">
                  <a:moveTo>
                    <a:pt x="264" y="1"/>
                  </a:moveTo>
                  <a:cubicBezTo>
                    <a:pt x="169" y="1"/>
                    <a:pt x="79" y="80"/>
                    <a:pt x="0" y="276"/>
                  </a:cubicBezTo>
                  <a:cubicBezTo>
                    <a:pt x="76" y="141"/>
                    <a:pt x="156" y="85"/>
                    <a:pt x="238" y="85"/>
                  </a:cubicBezTo>
                  <a:cubicBezTo>
                    <a:pt x="605" y="85"/>
                    <a:pt x="992" y="1205"/>
                    <a:pt x="989" y="1205"/>
                  </a:cubicBezTo>
                  <a:cubicBezTo>
                    <a:pt x="989" y="1205"/>
                    <a:pt x="988" y="1205"/>
                    <a:pt x="988" y="1205"/>
                  </a:cubicBezTo>
                  <a:lnTo>
                    <a:pt x="988" y="1205"/>
                  </a:lnTo>
                  <a:cubicBezTo>
                    <a:pt x="1072" y="1443"/>
                    <a:pt x="1119" y="1681"/>
                    <a:pt x="1250" y="1884"/>
                  </a:cubicBezTo>
                  <a:cubicBezTo>
                    <a:pt x="1548" y="2336"/>
                    <a:pt x="2096" y="2681"/>
                    <a:pt x="2441" y="3110"/>
                  </a:cubicBezTo>
                  <a:cubicBezTo>
                    <a:pt x="3084" y="3896"/>
                    <a:pt x="3763" y="5158"/>
                    <a:pt x="4858" y="5396"/>
                  </a:cubicBezTo>
                  <a:cubicBezTo>
                    <a:pt x="4864" y="5399"/>
                    <a:pt x="4871" y="5400"/>
                    <a:pt x="4877" y="5400"/>
                  </a:cubicBezTo>
                  <a:cubicBezTo>
                    <a:pt x="4924" y="5400"/>
                    <a:pt x="4947" y="5322"/>
                    <a:pt x="4894" y="5301"/>
                  </a:cubicBezTo>
                  <a:cubicBezTo>
                    <a:pt x="4096" y="4884"/>
                    <a:pt x="3584" y="4265"/>
                    <a:pt x="3024" y="3586"/>
                  </a:cubicBezTo>
                  <a:cubicBezTo>
                    <a:pt x="2762" y="3277"/>
                    <a:pt x="2512" y="2931"/>
                    <a:pt x="2239" y="2634"/>
                  </a:cubicBezTo>
                  <a:cubicBezTo>
                    <a:pt x="1846" y="2217"/>
                    <a:pt x="1429" y="1979"/>
                    <a:pt x="1179" y="1431"/>
                  </a:cubicBezTo>
                  <a:cubicBezTo>
                    <a:pt x="1093" y="1260"/>
                    <a:pt x="643" y="1"/>
                    <a:pt x="2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23" name="Google Shape;21223;p29"/>
            <p:cNvSpPr/>
            <p:nvPr/>
          </p:nvSpPr>
          <p:spPr>
            <a:xfrm>
              <a:off x="2711050" y="2247650"/>
              <a:ext cx="134175" cy="203775"/>
            </a:xfrm>
            <a:custGeom>
              <a:avLst/>
              <a:gdLst/>
              <a:ahLst/>
              <a:cxnLst/>
              <a:rect l="l" t="t" r="r" b="b"/>
              <a:pathLst>
                <a:path w="5367" h="8151" extrusionOk="0">
                  <a:moveTo>
                    <a:pt x="101" y="1"/>
                  </a:moveTo>
                  <a:cubicBezTo>
                    <a:pt x="86" y="1"/>
                    <a:pt x="72" y="10"/>
                    <a:pt x="72" y="27"/>
                  </a:cubicBezTo>
                  <a:cubicBezTo>
                    <a:pt x="0" y="1623"/>
                    <a:pt x="798" y="2956"/>
                    <a:pt x="1929" y="4040"/>
                  </a:cubicBezTo>
                  <a:cubicBezTo>
                    <a:pt x="2643" y="4730"/>
                    <a:pt x="3155" y="5445"/>
                    <a:pt x="3691" y="6242"/>
                  </a:cubicBezTo>
                  <a:cubicBezTo>
                    <a:pt x="4167" y="6945"/>
                    <a:pt x="4917" y="7374"/>
                    <a:pt x="5298" y="8136"/>
                  </a:cubicBezTo>
                  <a:cubicBezTo>
                    <a:pt x="5306" y="8146"/>
                    <a:pt x="5315" y="8151"/>
                    <a:pt x="5324" y="8151"/>
                  </a:cubicBezTo>
                  <a:cubicBezTo>
                    <a:pt x="5346" y="8151"/>
                    <a:pt x="5366" y="8128"/>
                    <a:pt x="5358" y="8112"/>
                  </a:cubicBezTo>
                  <a:cubicBezTo>
                    <a:pt x="5096" y="7469"/>
                    <a:pt x="4501" y="7112"/>
                    <a:pt x="4060" y="6600"/>
                  </a:cubicBezTo>
                  <a:cubicBezTo>
                    <a:pt x="3536" y="5992"/>
                    <a:pt x="3239" y="5242"/>
                    <a:pt x="2703" y="4647"/>
                  </a:cubicBezTo>
                  <a:cubicBezTo>
                    <a:pt x="2119" y="4016"/>
                    <a:pt x="1453" y="3504"/>
                    <a:pt x="988" y="2766"/>
                  </a:cubicBezTo>
                  <a:cubicBezTo>
                    <a:pt x="453" y="1921"/>
                    <a:pt x="238" y="992"/>
                    <a:pt x="131" y="27"/>
                  </a:cubicBezTo>
                  <a:cubicBezTo>
                    <a:pt x="131" y="10"/>
                    <a:pt x="116" y="1"/>
                    <a:pt x="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24" name="Google Shape;21224;p29"/>
            <p:cNvSpPr/>
            <p:nvPr/>
          </p:nvSpPr>
          <p:spPr>
            <a:xfrm>
              <a:off x="2713225" y="2224500"/>
              <a:ext cx="23725" cy="24150"/>
            </a:xfrm>
            <a:custGeom>
              <a:avLst/>
              <a:gdLst/>
              <a:ahLst/>
              <a:cxnLst/>
              <a:rect l="l" t="t" r="r" b="b"/>
              <a:pathLst>
                <a:path w="949" h="966" extrusionOk="0">
                  <a:moveTo>
                    <a:pt x="889" y="1"/>
                  </a:moveTo>
                  <a:cubicBezTo>
                    <a:pt x="485" y="84"/>
                    <a:pt x="127" y="549"/>
                    <a:pt x="8" y="918"/>
                  </a:cubicBezTo>
                  <a:cubicBezTo>
                    <a:pt x="0" y="949"/>
                    <a:pt x="19" y="965"/>
                    <a:pt x="36" y="965"/>
                  </a:cubicBezTo>
                  <a:cubicBezTo>
                    <a:pt x="44" y="965"/>
                    <a:pt x="52" y="961"/>
                    <a:pt x="56" y="953"/>
                  </a:cubicBezTo>
                  <a:cubicBezTo>
                    <a:pt x="163" y="763"/>
                    <a:pt x="282" y="584"/>
                    <a:pt x="449" y="430"/>
                  </a:cubicBezTo>
                  <a:cubicBezTo>
                    <a:pt x="592" y="299"/>
                    <a:pt x="770" y="191"/>
                    <a:pt x="925" y="60"/>
                  </a:cubicBezTo>
                  <a:cubicBezTo>
                    <a:pt x="949" y="49"/>
                    <a:pt x="925" y="1"/>
                    <a:pt x="8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25" name="Google Shape;21225;p29"/>
            <p:cNvSpPr/>
            <p:nvPr/>
          </p:nvSpPr>
          <p:spPr>
            <a:xfrm>
              <a:off x="2738950" y="2225175"/>
              <a:ext cx="131775" cy="155625"/>
            </a:xfrm>
            <a:custGeom>
              <a:avLst/>
              <a:gdLst/>
              <a:ahLst/>
              <a:cxnLst/>
              <a:rect l="l" t="t" r="r" b="b"/>
              <a:pathLst>
                <a:path w="5271" h="6225" extrusionOk="0">
                  <a:moveTo>
                    <a:pt x="40" y="1"/>
                  </a:moveTo>
                  <a:cubicBezTo>
                    <a:pt x="17" y="1"/>
                    <a:pt x="1" y="17"/>
                    <a:pt x="15" y="45"/>
                  </a:cubicBezTo>
                  <a:cubicBezTo>
                    <a:pt x="587" y="1569"/>
                    <a:pt x="1277" y="2796"/>
                    <a:pt x="2551" y="3855"/>
                  </a:cubicBezTo>
                  <a:cubicBezTo>
                    <a:pt x="2897" y="4141"/>
                    <a:pt x="3194" y="4403"/>
                    <a:pt x="3444" y="4760"/>
                  </a:cubicBezTo>
                  <a:cubicBezTo>
                    <a:pt x="3670" y="5094"/>
                    <a:pt x="3801" y="5475"/>
                    <a:pt x="4075" y="5772"/>
                  </a:cubicBezTo>
                  <a:cubicBezTo>
                    <a:pt x="4313" y="6048"/>
                    <a:pt x="4595" y="6225"/>
                    <a:pt x="4936" y="6225"/>
                  </a:cubicBezTo>
                  <a:cubicBezTo>
                    <a:pt x="5022" y="6225"/>
                    <a:pt x="5112" y="6213"/>
                    <a:pt x="5206" y="6189"/>
                  </a:cubicBezTo>
                  <a:cubicBezTo>
                    <a:pt x="5271" y="6178"/>
                    <a:pt x="5258" y="6090"/>
                    <a:pt x="5194" y="6090"/>
                  </a:cubicBezTo>
                  <a:cubicBezTo>
                    <a:pt x="5187" y="6090"/>
                    <a:pt x="5179" y="6091"/>
                    <a:pt x="5171" y="6094"/>
                  </a:cubicBezTo>
                  <a:cubicBezTo>
                    <a:pt x="5129" y="6098"/>
                    <a:pt x="5088" y="6099"/>
                    <a:pt x="5049" y="6099"/>
                  </a:cubicBezTo>
                  <a:cubicBezTo>
                    <a:pt x="4130" y="6099"/>
                    <a:pt x="3924" y="5056"/>
                    <a:pt x="3444" y="4463"/>
                  </a:cubicBezTo>
                  <a:cubicBezTo>
                    <a:pt x="3087" y="4034"/>
                    <a:pt x="2635" y="3724"/>
                    <a:pt x="2218" y="3367"/>
                  </a:cubicBezTo>
                  <a:cubicBezTo>
                    <a:pt x="1146" y="2462"/>
                    <a:pt x="753" y="1188"/>
                    <a:pt x="87" y="22"/>
                  </a:cubicBezTo>
                  <a:cubicBezTo>
                    <a:pt x="73" y="7"/>
                    <a:pt x="55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26" name="Google Shape;21226;p29"/>
            <p:cNvSpPr/>
            <p:nvPr/>
          </p:nvSpPr>
          <p:spPr>
            <a:xfrm>
              <a:off x="2737225" y="2192050"/>
              <a:ext cx="137550" cy="187350"/>
            </a:xfrm>
            <a:custGeom>
              <a:avLst/>
              <a:gdLst/>
              <a:ahLst/>
              <a:cxnLst/>
              <a:rect l="l" t="t" r="r" b="b"/>
              <a:pathLst>
                <a:path w="5502" h="7494" extrusionOk="0">
                  <a:moveTo>
                    <a:pt x="2147" y="1"/>
                  </a:moveTo>
                  <a:cubicBezTo>
                    <a:pt x="2136" y="1"/>
                    <a:pt x="2126" y="4"/>
                    <a:pt x="2120" y="13"/>
                  </a:cubicBezTo>
                  <a:cubicBezTo>
                    <a:pt x="1156" y="835"/>
                    <a:pt x="1608" y="2192"/>
                    <a:pt x="2239" y="3073"/>
                  </a:cubicBezTo>
                  <a:cubicBezTo>
                    <a:pt x="2704" y="3692"/>
                    <a:pt x="3239" y="4275"/>
                    <a:pt x="3739" y="4859"/>
                  </a:cubicBezTo>
                  <a:cubicBezTo>
                    <a:pt x="4394" y="5633"/>
                    <a:pt x="5263" y="6383"/>
                    <a:pt x="5275" y="7478"/>
                  </a:cubicBezTo>
                  <a:cubicBezTo>
                    <a:pt x="5270" y="7488"/>
                    <a:pt x="5280" y="7494"/>
                    <a:pt x="5292" y="7494"/>
                  </a:cubicBezTo>
                  <a:cubicBezTo>
                    <a:pt x="5310" y="7494"/>
                    <a:pt x="5335" y="7482"/>
                    <a:pt x="5335" y="7454"/>
                  </a:cubicBezTo>
                  <a:cubicBezTo>
                    <a:pt x="5502" y="4859"/>
                    <a:pt x="1" y="2728"/>
                    <a:pt x="2192" y="73"/>
                  </a:cubicBezTo>
                  <a:cubicBezTo>
                    <a:pt x="2228" y="37"/>
                    <a:pt x="2182" y="1"/>
                    <a:pt x="21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27" name="Google Shape;21227;p29"/>
            <p:cNvSpPr/>
            <p:nvPr/>
          </p:nvSpPr>
          <p:spPr>
            <a:xfrm>
              <a:off x="2782550" y="2185700"/>
              <a:ext cx="20675" cy="19725"/>
            </a:xfrm>
            <a:custGeom>
              <a:avLst/>
              <a:gdLst/>
              <a:ahLst/>
              <a:cxnLst/>
              <a:rect l="l" t="t" r="r" b="b"/>
              <a:pathLst>
                <a:path w="827" h="789" extrusionOk="0">
                  <a:moveTo>
                    <a:pt x="767" y="0"/>
                  </a:moveTo>
                  <a:cubicBezTo>
                    <a:pt x="761" y="0"/>
                    <a:pt x="754" y="2"/>
                    <a:pt x="748" y="5"/>
                  </a:cubicBezTo>
                  <a:cubicBezTo>
                    <a:pt x="569" y="53"/>
                    <a:pt x="355" y="148"/>
                    <a:pt x="295" y="327"/>
                  </a:cubicBezTo>
                  <a:cubicBezTo>
                    <a:pt x="295" y="350"/>
                    <a:pt x="307" y="350"/>
                    <a:pt x="319" y="350"/>
                  </a:cubicBezTo>
                  <a:cubicBezTo>
                    <a:pt x="200" y="469"/>
                    <a:pt x="69" y="600"/>
                    <a:pt x="10" y="743"/>
                  </a:cubicBezTo>
                  <a:cubicBezTo>
                    <a:pt x="1" y="769"/>
                    <a:pt x="17" y="789"/>
                    <a:pt x="36" y="789"/>
                  </a:cubicBezTo>
                  <a:cubicBezTo>
                    <a:pt x="43" y="789"/>
                    <a:pt x="51" y="786"/>
                    <a:pt x="57" y="779"/>
                  </a:cubicBezTo>
                  <a:cubicBezTo>
                    <a:pt x="188" y="684"/>
                    <a:pt x="271" y="541"/>
                    <a:pt x="391" y="422"/>
                  </a:cubicBezTo>
                  <a:cubicBezTo>
                    <a:pt x="506" y="317"/>
                    <a:pt x="640" y="221"/>
                    <a:pt x="751" y="119"/>
                  </a:cubicBezTo>
                  <a:lnTo>
                    <a:pt x="751" y="119"/>
                  </a:lnTo>
                  <a:cubicBezTo>
                    <a:pt x="765" y="116"/>
                    <a:pt x="780" y="114"/>
                    <a:pt x="795" y="112"/>
                  </a:cubicBezTo>
                  <a:cubicBezTo>
                    <a:pt x="792" y="103"/>
                    <a:pt x="789" y="94"/>
                    <a:pt x="786" y="86"/>
                  </a:cubicBezTo>
                  <a:lnTo>
                    <a:pt x="786" y="86"/>
                  </a:lnTo>
                  <a:cubicBezTo>
                    <a:pt x="789" y="83"/>
                    <a:pt x="792" y="80"/>
                    <a:pt x="795" y="77"/>
                  </a:cubicBezTo>
                  <a:cubicBezTo>
                    <a:pt x="826" y="56"/>
                    <a:pt x="804" y="0"/>
                    <a:pt x="7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28" name="Google Shape;21228;p29"/>
            <p:cNvSpPr/>
            <p:nvPr/>
          </p:nvSpPr>
          <p:spPr>
            <a:xfrm>
              <a:off x="2802425" y="2184925"/>
              <a:ext cx="97650" cy="163125"/>
            </a:xfrm>
            <a:custGeom>
              <a:avLst/>
              <a:gdLst/>
              <a:ahLst/>
              <a:cxnLst/>
              <a:rect l="l" t="t" r="r" b="b"/>
              <a:pathLst>
                <a:path w="3906" h="6525" extrusionOk="0">
                  <a:moveTo>
                    <a:pt x="0" y="0"/>
                  </a:moveTo>
                  <a:cubicBezTo>
                    <a:pt x="238" y="715"/>
                    <a:pt x="655" y="1358"/>
                    <a:pt x="881" y="2072"/>
                  </a:cubicBezTo>
                  <a:cubicBezTo>
                    <a:pt x="1084" y="2727"/>
                    <a:pt x="1203" y="3394"/>
                    <a:pt x="1501" y="4025"/>
                  </a:cubicBezTo>
                  <a:cubicBezTo>
                    <a:pt x="1965" y="4989"/>
                    <a:pt x="2608" y="6239"/>
                    <a:pt x="3739" y="6525"/>
                  </a:cubicBezTo>
                  <a:cubicBezTo>
                    <a:pt x="3763" y="6525"/>
                    <a:pt x="3798" y="6525"/>
                    <a:pt x="3822" y="6513"/>
                  </a:cubicBezTo>
                  <a:lnTo>
                    <a:pt x="3870" y="6465"/>
                  </a:lnTo>
                  <a:cubicBezTo>
                    <a:pt x="3906" y="6418"/>
                    <a:pt x="3906" y="6370"/>
                    <a:pt x="3858" y="6346"/>
                  </a:cubicBezTo>
                  <a:lnTo>
                    <a:pt x="3846" y="6346"/>
                  </a:lnTo>
                  <a:cubicBezTo>
                    <a:pt x="3832" y="6336"/>
                    <a:pt x="3817" y="6331"/>
                    <a:pt x="3802" y="6331"/>
                  </a:cubicBezTo>
                  <a:cubicBezTo>
                    <a:pt x="3750" y="6331"/>
                    <a:pt x="3702" y="6384"/>
                    <a:pt x="3739" y="6430"/>
                  </a:cubicBezTo>
                  <a:cubicBezTo>
                    <a:pt x="3584" y="6287"/>
                    <a:pt x="3406" y="6180"/>
                    <a:pt x="3203" y="6108"/>
                  </a:cubicBezTo>
                  <a:cubicBezTo>
                    <a:pt x="3025" y="5977"/>
                    <a:pt x="2858" y="5823"/>
                    <a:pt x="2727" y="5656"/>
                  </a:cubicBezTo>
                  <a:cubicBezTo>
                    <a:pt x="2536" y="5442"/>
                    <a:pt x="2370" y="5180"/>
                    <a:pt x="2203" y="4930"/>
                  </a:cubicBezTo>
                  <a:cubicBezTo>
                    <a:pt x="1846" y="4370"/>
                    <a:pt x="1548" y="3787"/>
                    <a:pt x="1346" y="3144"/>
                  </a:cubicBezTo>
                  <a:cubicBezTo>
                    <a:pt x="1000" y="2024"/>
                    <a:pt x="703" y="97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29" name="Google Shape;21229;p29"/>
            <p:cNvSpPr/>
            <p:nvPr/>
          </p:nvSpPr>
          <p:spPr>
            <a:xfrm>
              <a:off x="2895000" y="2311175"/>
              <a:ext cx="11325" cy="37375"/>
            </a:xfrm>
            <a:custGeom>
              <a:avLst/>
              <a:gdLst/>
              <a:ahLst/>
              <a:cxnLst/>
              <a:rect l="l" t="t" r="r" b="b"/>
              <a:pathLst>
                <a:path w="453" h="1495" extrusionOk="0">
                  <a:moveTo>
                    <a:pt x="43" y="1"/>
                  </a:moveTo>
                  <a:cubicBezTo>
                    <a:pt x="25" y="1"/>
                    <a:pt x="0" y="21"/>
                    <a:pt x="0" y="46"/>
                  </a:cubicBezTo>
                  <a:cubicBezTo>
                    <a:pt x="84" y="296"/>
                    <a:pt x="167" y="523"/>
                    <a:pt x="155" y="784"/>
                  </a:cubicBezTo>
                  <a:cubicBezTo>
                    <a:pt x="155" y="1023"/>
                    <a:pt x="48" y="1237"/>
                    <a:pt x="24" y="1475"/>
                  </a:cubicBezTo>
                  <a:cubicBezTo>
                    <a:pt x="31" y="1489"/>
                    <a:pt x="42" y="1495"/>
                    <a:pt x="55" y="1495"/>
                  </a:cubicBezTo>
                  <a:cubicBezTo>
                    <a:pt x="64" y="1495"/>
                    <a:pt x="74" y="1492"/>
                    <a:pt x="84" y="1487"/>
                  </a:cubicBezTo>
                  <a:cubicBezTo>
                    <a:pt x="453" y="1142"/>
                    <a:pt x="357" y="368"/>
                    <a:pt x="60" y="11"/>
                  </a:cubicBezTo>
                  <a:cubicBezTo>
                    <a:pt x="56" y="4"/>
                    <a:pt x="50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30" name="Google Shape;21230;p29"/>
            <p:cNvSpPr/>
            <p:nvPr/>
          </p:nvSpPr>
          <p:spPr>
            <a:xfrm>
              <a:off x="2946200" y="2532150"/>
              <a:ext cx="40425" cy="30225"/>
            </a:xfrm>
            <a:custGeom>
              <a:avLst/>
              <a:gdLst/>
              <a:ahLst/>
              <a:cxnLst/>
              <a:rect l="l" t="t" r="r" b="b"/>
              <a:pathLst>
                <a:path w="1617" h="1209" extrusionOk="0">
                  <a:moveTo>
                    <a:pt x="1500" y="0"/>
                  </a:moveTo>
                  <a:cubicBezTo>
                    <a:pt x="1484" y="0"/>
                    <a:pt x="1467" y="5"/>
                    <a:pt x="1453" y="18"/>
                  </a:cubicBezTo>
                  <a:cubicBezTo>
                    <a:pt x="1215" y="220"/>
                    <a:pt x="988" y="446"/>
                    <a:pt x="738" y="637"/>
                  </a:cubicBezTo>
                  <a:cubicBezTo>
                    <a:pt x="512" y="804"/>
                    <a:pt x="191" y="923"/>
                    <a:pt x="24" y="1137"/>
                  </a:cubicBezTo>
                  <a:cubicBezTo>
                    <a:pt x="0" y="1161"/>
                    <a:pt x="24" y="1208"/>
                    <a:pt x="72" y="1208"/>
                  </a:cubicBezTo>
                  <a:cubicBezTo>
                    <a:pt x="333" y="1208"/>
                    <a:pt x="619" y="958"/>
                    <a:pt x="834" y="804"/>
                  </a:cubicBezTo>
                  <a:cubicBezTo>
                    <a:pt x="1082" y="623"/>
                    <a:pt x="1341" y="399"/>
                    <a:pt x="1530" y="143"/>
                  </a:cubicBezTo>
                  <a:lnTo>
                    <a:pt x="1530" y="143"/>
                  </a:lnTo>
                  <a:lnTo>
                    <a:pt x="1560" y="113"/>
                  </a:lnTo>
                  <a:cubicBezTo>
                    <a:pt x="1616" y="75"/>
                    <a:pt x="1561" y="0"/>
                    <a:pt x="15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31" name="Google Shape;21231;p29"/>
            <p:cNvSpPr/>
            <p:nvPr/>
          </p:nvSpPr>
          <p:spPr>
            <a:xfrm>
              <a:off x="2947100" y="2511325"/>
              <a:ext cx="72550" cy="54500"/>
            </a:xfrm>
            <a:custGeom>
              <a:avLst/>
              <a:gdLst/>
              <a:ahLst/>
              <a:cxnLst/>
              <a:rect l="l" t="t" r="r" b="b"/>
              <a:pathLst>
                <a:path w="2902" h="2180" extrusionOk="0">
                  <a:moveTo>
                    <a:pt x="2862" y="0"/>
                  </a:moveTo>
                  <a:cubicBezTo>
                    <a:pt x="2857" y="0"/>
                    <a:pt x="2851" y="2"/>
                    <a:pt x="2845" y="6"/>
                  </a:cubicBezTo>
                  <a:cubicBezTo>
                    <a:pt x="1810" y="387"/>
                    <a:pt x="762" y="1220"/>
                    <a:pt x="47" y="2053"/>
                  </a:cubicBezTo>
                  <a:cubicBezTo>
                    <a:pt x="1" y="2109"/>
                    <a:pt x="49" y="2179"/>
                    <a:pt x="106" y="2179"/>
                  </a:cubicBezTo>
                  <a:cubicBezTo>
                    <a:pt x="122" y="2179"/>
                    <a:pt x="139" y="2174"/>
                    <a:pt x="155" y="2161"/>
                  </a:cubicBezTo>
                  <a:cubicBezTo>
                    <a:pt x="643" y="1756"/>
                    <a:pt x="1131" y="1351"/>
                    <a:pt x="1607" y="922"/>
                  </a:cubicBezTo>
                  <a:cubicBezTo>
                    <a:pt x="1623" y="906"/>
                    <a:pt x="1626" y="889"/>
                    <a:pt x="1620" y="874"/>
                  </a:cubicBezTo>
                  <a:lnTo>
                    <a:pt x="1620" y="874"/>
                  </a:lnTo>
                  <a:cubicBezTo>
                    <a:pt x="2041" y="600"/>
                    <a:pt x="2498" y="380"/>
                    <a:pt x="2881" y="65"/>
                  </a:cubicBezTo>
                  <a:cubicBezTo>
                    <a:pt x="2901" y="45"/>
                    <a:pt x="2888" y="0"/>
                    <a:pt x="28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32" name="Google Shape;21232;p29"/>
            <p:cNvSpPr/>
            <p:nvPr/>
          </p:nvSpPr>
          <p:spPr>
            <a:xfrm>
              <a:off x="2993750" y="2504300"/>
              <a:ext cx="36400" cy="25950"/>
            </a:xfrm>
            <a:custGeom>
              <a:avLst/>
              <a:gdLst/>
              <a:ahLst/>
              <a:cxnLst/>
              <a:rect l="l" t="t" r="r" b="b"/>
              <a:pathLst>
                <a:path w="1456" h="1038" extrusionOk="0">
                  <a:moveTo>
                    <a:pt x="1456" y="1"/>
                  </a:moveTo>
                  <a:cubicBezTo>
                    <a:pt x="967" y="263"/>
                    <a:pt x="432" y="596"/>
                    <a:pt x="27" y="977"/>
                  </a:cubicBezTo>
                  <a:cubicBezTo>
                    <a:pt x="0" y="1004"/>
                    <a:pt x="13" y="1037"/>
                    <a:pt x="42" y="1037"/>
                  </a:cubicBezTo>
                  <a:cubicBezTo>
                    <a:pt x="51" y="1037"/>
                    <a:pt x="63" y="1034"/>
                    <a:pt x="75" y="1025"/>
                  </a:cubicBezTo>
                  <a:cubicBezTo>
                    <a:pt x="563" y="775"/>
                    <a:pt x="1039" y="370"/>
                    <a:pt x="14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33" name="Google Shape;21233;p29"/>
            <p:cNvSpPr/>
            <p:nvPr/>
          </p:nvSpPr>
          <p:spPr>
            <a:xfrm>
              <a:off x="2677400" y="2315575"/>
              <a:ext cx="53475" cy="85550"/>
            </a:xfrm>
            <a:custGeom>
              <a:avLst/>
              <a:gdLst/>
              <a:ahLst/>
              <a:cxnLst/>
              <a:rect l="l" t="t" r="r" b="b"/>
              <a:pathLst>
                <a:path w="2139" h="3422" extrusionOk="0">
                  <a:moveTo>
                    <a:pt x="2074" y="0"/>
                  </a:moveTo>
                  <a:cubicBezTo>
                    <a:pt x="2070" y="0"/>
                    <a:pt x="2065" y="0"/>
                    <a:pt x="2061" y="1"/>
                  </a:cubicBezTo>
                  <a:cubicBezTo>
                    <a:pt x="1668" y="61"/>
                    <a:pt x="1549" y="287"/>
                    <a:pt x="1310" y="573"/>
                  </a:cubicBezTo>
                  <a:cubicBezTo>
                    <a:pt x="1072" y="847"/>
                    <a:pt x="703" y="1049"/>
                    <a:pt x="513" y="1359"/>
                  </a:cubicBezTo>
                  <a:cubicBezTo>
                    <a:pt x="179" y="1882"/>
                    <a:pt x="1" y="2966"/>
                    <a:pt x="537" y="3406"/>
                  </a:cubicBezTo>
                  <a:cubicBezTo>
                    <a:pt x="547" y="3417"/>
                    <a:pt x="558" y="3422"/>
                    <a:pt x="567" y="3422"/>
                  </a:cubicBezTo>
                  <a:cubicBezTo>
                    <a:pt x="588" y="3422"/>
                    <a:pt x="601" y="3399"/>
                    <a:pt x="584" y="3383"/>
                  </a:cubicBezTo>
                  <a:cubicBezTo>
                    <a:pt x="275" y="2716"/>
                    <a:pt x="275" y="1859"/>
                    <a:pt x="810" y="1323"/>
                  </a:cubicBezTo>
                  <a:cubicBezTo>
                    <a:pt x="1144" y="989"/>
                    <a:pt x="1608" y="227"/>
                    <a:pt x="2061" y="108"/>
                  </a:cubicBezTo>
                  <a:cubicBezTo>
                    <a:pt x="2138" y="75"/>
                    <a:pt x="2133" y="0"/>
                    <a:pt x="20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34" name="Google Shape;21234;p29"/>
            <p:cNvSpPr/>
            <p:nvPr/>
          </p:nvSpPr>
          <p:spPr>
            <a:xfrm>
              <a:off x="2685750" y="2369025"/>
              <a:ext cx="8250" cy="26150"/>
            </a:xfrm>
            <a:custGeom>
              <a:avLst/>
              <a:gdLst/>
              <a:ahLst/>
              <a:cxnLst/>
              <a:rect l="l" t="t" r="r" b="b"/>
              <a:pathLst>
                <a:path w="330" h="1046" extrusionOk="0">
                  <a:moveTo>
                    <a:pt x="113" y="0"/>
                  </a:moveTo>
                  <a:cubicBezTo>
                    <a:pt x="98" y="0"/>
                    <a:pt x="83" y="6"/>
                    <a:pt x="83" y="18"/>
                  </a:cubicBezTo>
                  <a:cubicBezTo>
                    <a:pt x="0" y="304"/>
                    <a:pt x="24" y="816"/>
                    <a:pt x="250" y="1030"/>
                  </a:cubicBezTo>
                  <a:cubicBezTo>
                    <a:pt x="257" y="1041"/>
                    <a:pt x="267" y="1045"/>
                    <a:pt x="278" y="1045"/>
                  </a:cubicBezTo>
                  <a:cubicBezTo>
                    <a:pt x="303" y="1045"/>
                    <a:pt x="330" y="1020"/>
                    <a:pt x="322" y="995"/>
                  </a:cubicBezTo>
                  <a:cubicBezTo>
                    <a:pt x="298" y="840"/>
                    <a:pt x="214" y="697"/>
                    <a:pt x="191" y="542"/>
                  </a:cubicBezTo>
                  <a:cubicBezTo>
                    <a:pt x="143" y="364"/>
                    <a:pt x="155" y="197"/>
                    <a:pt x="143" y="18"/>
                  </a:cubicBezTo>
                  <a:cubicBezTo>
                    <a:pt x="143" y="6"/>
                    <a:pt x="128" y="0"/>
                    <a:pt x="1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35" name="Google Shape;21235;p29"/>
            <p:cNvSpPr/>
            <p:nvPr/>
          </p:nvSpPr>
          <p:spPr>
            <a:xfrm>
              <a:off x="2677700" y="2368925"/>
              <a:ext cx="32475" cy="57500"/>
            </a:xfrm>
            <a:custGeom>
              <a:avLst/>
              <a:gdLst/>
              <a:ahLst/>
              <a:cxnLst/>
              <a:rect l="l" t="t" r="r" b="b"/>
              <a:pathLst>
                <a:path w="1299" h="2300" extrusionOk="0">
                  <a:moveTo>
                    <a:pt x="484" y="1"/>
                  </a:moveTo>
                  <a:cubicBezTo>
                    <a:pt x="475" y="1"/>
                    <a:pt x="468" y="4"/>
                    <a:pt x="465" y="10"/>
                  </a:cubicBezTo>
                  <a:cubicBezTo>
                    <a:pt x="1" y="760"/>
                    <a:pt x="763" y="1713"/>
                    <a:pt x="1227" y="2284"/>
                  </a:cubicBezTo>
                  <a:cubicBezTo>
                    <a:pt x="1234" y="2295"/>
                    <a:pt x="1244" y="2300"/>
                    <a:pt x="1253" y="2300"/>
                  </a:cubicBezTo>
                  <a:cubicBezTo>
                    <a:pt x="1275" y="2300"/>
                    <a:pt x="1298" y="2277"/>
                    <a:pt x="1298" y="2261"/>
                  </a:cubicBezTo>
                  <a:cubicBezTo>
                    <a:pt x="1156" y="1439"/>
                    <a:pt x="239" y="999"/>
                    <a:pt x="536" y="46"/>
                  </a:cubicBezTo>
                  <a:cubicBezTo>
                    <a:pt x="536" y="20"/>
                    <a:pt x="505" y="1"/>
                    <a:pt x="4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36" name="Google Shape;21236;p29"/>
            <p:cNvSpPr/>
            <p:nvPr/>
          </p:nvSpPr>
          <p:spPr>
            <a:xfrm>
              <a:off x="2857775" y="2466200"/>
              <a:ext cx="48175" cy="45325"/>
            </a:xfrm>
            <a:custGeom>
              <a:avLst/>
              <a:gdLst/>
              <a:ahLst/>
              <a:cxnLst/>
              <a:rect l="l" t="t" r="r" b="b"/>
              <a:pathLst>
                <a:path w="1927" h="1813" extrusionOk="0">
                  <a:moveTo>
                    <a:pt x="1" y="1"/>
                  </a:moveTo>
                  <a:lnTo>
                    <a:pt x="1" y="1"/>
                  </a:lnTo>
                  <a:cubicBezTo>
                    <a:pt x="501" y="703"/>
                    <a:pt x="1168" y="1346"/>
                    <a:pt x="1894" y="1811"/>
                  </a:cubicBezTo>
                  <a:cubicBezTo>
                    <a:pt x="1896" y="1812"/>
                    <a:pt x="1898" y="1813"/>
                    <a:pt x="1900" y="1813"/>
                  </a:cubicBezTo>
                  <a:cubicBezTo>
                    <a:pt x="1912" y="1813"/>
                    <a:pt x="1926" y="1787"/>
                    <a:pt x="1906" y="1787"/>
                  </a:cubicBezTo>
                  <a:cubicBezTo>
                    <a:pt x="1192" y="1239"/>
                    <a:pt x="584" y="69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37" name="Google Shape;21237;p29"/>
            <p:cNvSpPr/>
            <p:nvPr/>
          </p:nvSpPr>
          <p:spPr>
            <a:xfrm>
              <a:off x="2869400" y="2470075"/>
              <a:ext cx="40450" cy="37300"/>
            </a:xfrm>
            <a:custGeom>
              <a:avLst/>
              <a:gdLst/>
              <a:ahLst/>
              <a:cxnLst/>
              <a:rect l="l" t="t" r="r" b="b"/>
              <a:pathLst>
                <a:path w="1618" h="1492" extrusionOk="0">
                  <a:moveTo>
                    <a:pt x="36" y="1"/>
                  </a:moveTo>
                  <a:cubicBezTo>
                    <a:pt x="12" y="1"/>
                    <a:pt x="0" y="12"/>
                    <a:pt x="12" y="12"/>
                  </a:cubicBezTo>
                  <a:cubicBezTo>
                    <a:pt x="417" y="584"/>
                    <a:pt x="953" y="1179"/>
                    <a:pt x="1596" y="1489"/>
                  </a:cubicBezTo>
                  <a:cubicBezTo>
                    <a:pt x="1597" y="1491"/>
                    <a:pt x="1599" y="1491"/>
                    <a:pt x="1601" y="1491"/>
                  </a:cubicBezTo>
                  <a:cubicBezTo>
                    <a:pt x="1611" y="1491"/>
                    <a:pt x="1618" y="1465"/>
                    <a:pt x="1608" y="1465"/>
                  </a:cubicBezTo>
                  <a:cubicBezTo>
                    <a:pt x="1024" y="1013"/>
                    <a:pt x="477" y="5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38" name="Google Shape;21238;p29"/>
            <p:cNvSpPr/>
            <p:nvPr/>
          </p:nvSpPr>
          <p:spPr>
            <a:xfrm>
              <a:off x="2880275" y="2473225"/>
              <a:ext cx="27750" cy="27075"/>
            </a:xfrm>
            <a:custGeom>
              <a:avLst/>
              <a:gdLst/>
              <a:ahLst/>
              <a:cxnLst/>
              <a:rect l="l" t="t" r="r" b="b"/>
              <a:pathLst>
                <a:path w="1110" h="1083" extrusionOk="0">
                  <a:moveTo>
                    <a:pt x="27" y="1"/>
                  </a:moveTo>
                  <a:cubicBezTo>
                    <a:pt x="14" y="1"/>
                    <a:pt x="1" y="9"/>
                    <a:pt x="18" y="17"/>
                  </a:cubicBezTo>
                  <a:cubicBezTo>
                    <a:pt x="196" y="220"/>
                    <a:pt x="387" y="398"/>
                    <a:pt x="565" y="589"/>
                  </a:cubicBezTo>
                  <a:cubicBezTo>
                    <a:pt x="732" y="756"/>
                    <a:pt x="887" y="946"/>
                    <a:pt x="1089" y="1077"/>
                  </a:cubicBezTo>
                  <a:cubicBezTo>
                    <a:pt x="1093" y="1081"/>
                    <a:pt x="1096" y="1082"/>
                    <a:pt x="1099" y="1082"/>
                  </a:cubicBezTo>
                  <a:cubicBezTo>
                    <a:pt x="1106" y="1082"/>
                    <a:pt x="1110" y="1074"/>
                    <a:pt x="1101" y="1065"/>
                  </a:cubicBezTo>
                  <a:cubicBezTo>
                    <a:pt x="970" y="875"/>
                    <a:pt x="768" y="720"/>
                    <a:pt x="613" y="553"/>
                  </a:cubicBezTo>
                  <a:cubicBezTo>
                    <a:pt x="411" y="375"/>
                    <a:pt x="232" y="184"/>
                    <a:pt x="42" y="6"/>
                  </a:cubicBezTo>
                  <a:cubicBezTo>
                    <a:pt x="38" y="2"/>
                    <a:pt x="32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39" name="Google Shape;21239;p29"/>
            <p:cNvSpPr/>
            <p:nvPr/>
          </p:nvSpPr>
          <p:spPr>
            <a:xfrm>
              <a:off x="2884125" y="2467725"/>
              <a:ext cx="25175" cy="28100"/>
            </a:xfrm>
            <a:custGeom>
              <a:avLst/>
              <a:gdLst/>
              <a:ahLst/>
              <a:cxnLst/>
              <a:rect l="l" t="t" r="r" b="b"/>
              <a:pathLst>
                <a:path w="1007" h="1124" extrusionOk="0">
                  <a:moveTo>
                    <a:pt x="13" y="1"/>
                  </a:moveTo>
                  <a:cubicBezTo>
                    <a:pt x="4" y="1"/>
                    <a:pt x="0" y="10"/>
                    <a:pt x="7" y="23"/>
                  </a:cubicBezTo>
                  <a:cubicBezTo>
                    <a:pt x="185" y="202"/>
                    <a:pt x="352" y="356"/>
                    <a:pt x="519" y="559"/>
                  </a:cubicBezTo>
                  <a:cubicBezTo>
                    <a:pt x="673" y="737"/>
                    <a:pt x="816" y="940"/>
                    <a:pt x="971" y="1118"/>
                  </a:cubicBezTo>
                  <a:cubicBezTo>
                    <a:pt x="978" y="1122"/>
                    <a:pt x="984" y="1123"/>
                    <a:pt x="989" y="1123"/>
                  </a:cubicBezTo>
                  <a:cubicBezTo>
                    <a:pt x="1001" y="1123"/>
                    <a:pt x="1007" y="1115"/>
                    <a:pt x="1007" y="1107"/>
                  </a:cubicBezTo>
                  <a:cubicBezTo>
                    <a:pt x="780" y="690"/>
                    <a:pt x="376" y="321"/>
                    <a:pt x="42" y="23"/>
                  </a:cubicBezTo>
                  <a:cubicBezTo>
                    <a:pt x="32" y="7"/>
                    <a:pt x="21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40" name="Google Shape;21240;p29"/>
            <p:cNvSpPr/>
            <p:nvPr/>
          </p:nvSpPr>
          <p:spPr>
            <a:xfrm>
              <a:off x="2889725" y="2465950"/>
              <a:ext cx="20775" cy="20825"/>
            </a:xfrm>
            <a:custGeom>
              <a:avLst/>
              <a:gdLst/>
              <a:ahLst/>
              <a:cxnLst/>
              <a:rect l="l" t="t" r="r" b="b"/>
              <a:pathLst>
                <a:path w="831" h="833" extrusionOk="0">
                  <a:moveTo>
                    <a:pt x="16" y="1"/>
                  </a:moveTo>
                  <a:cubicBezTo>
                    <a:pt x="10" y="1"/>
                    <a:pt x="0" y="18"/>
                    <a:pt x="9" y="35"/>
                  </a:cubicBezTo>
                  <a:cubicBezTo>
                    <a:pt x="140" y="177"/>
                    <a:pt x="295" y="308"/>
                    <a:pt x="426" y="463"/>
                  </a:cubicBezTo>
                  <a:cubicBezTo>
                    <a:pt x="545" y="582"/>
                    <a:pt x="664" y="725"/>
                    <a:pt x="807" y="832"/>
                  </a:cubicBezTo>
                  <a:cubicBezTo>
                    <a:pt x="830" y="832"/>
                    <a:pt x="830" y="832"/>
                    <a:pt x="830" y="820"/>
                  </a:cubicBezTo>
                  <a:cubicBezTo>
                    <a:pt x="735" y="666"/>
                    <a:pt x="592" y="547"/>
                    <a:pt x="449" y="427"/>
                  </a:cubicBezTo>
                  <a:cubicBezTo>
                    <a:pt x="306" y="297"/>
                    <a:pt x="175" y="142"/>
                    <a:pt x="21" y="11"/>
                  </a:cubicBezTo>
                  <a:cubicBezTo>
                    <a:pt x="21" y="4"/>
                    <a:pt x="19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41" name="Google Shape;21241;p29"/>
            <p:cNvSpPr/>
            <p:nvPr/>
          </p:nvSpPr>
          <p:spPr>
            <a:xfrm>
              <a:off x="2897475" y="2466425"/>
              <a:ext cx="13925" cy="14950"/>
            </a:xfrm>
            <a:custGeom>
              <a:avLst/>
              <a:gdLst/>
              <a:ahLst/>
              <a:cxnLst/>
              <a:rect l="l" t="t" r="r" b="b"/>
              <a:pathLst>
                <a:path w="557" h="598" extrusionOk="0">
                  <a:moveTo>
                    <a:pt x="17" y="0"/>
                  </a:moveTo>
                  <a:cubicBezTo>
                    <a:pt x="3" y="0"/>
                    <a:pt x="0" y="19"/>
                    <a:pt x="8" y="27"/>
                  </a:cubicBezTo>
                  <a:lnTo>
                    <a:pt x="270" y="289"/>
                  </a:lnTo>
                  <a:cubicBezTo>
                    <a:pt x="366" y="385"/>
                    <a:pt x="437" y="504"/>
                    <a:pt x="532" y="587"/>
                  </a:cubicBezTo>
                  <a:cubicBezTo>
                    <a:pt x="536" y="594"/>
                    <a:pt x="540" y="597"/>
                    <a:pt x="543" y="597"/>
                  </a:cubicBezTo>
                  <a:cubicBezTo>
                    <a:pt x="550" y="597"/>
                    <a:pt x="556" y="583"/>
                    <a:pt x="556" y="575"/>
                  </a:cubicBezTo>
                  <a:cubicBezTo>
                    <a:pt x="437" y="349"/>
                    <a:pt x="235" y="158"/>
                    <a:pt x="44" y="16"/>
                  </a:cubicBezTo>
                  <a:cubicBezTo>
                    <a:pt x="33" y="4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42" name="Google Shape;21242;p29"/>
            <p:cNvSpPr/>
            <p:nvPr/>
          </p:nvSpPr>
          <p:spPr>
            <a:xfrm>
              <a:off x="2905125" y="2470350"/>
              <a:ext cx="8350" cy="12500"/>
            </a:xfrm>
            <a:custGeom>
              <a:avLst/>
              <a:gdLst/>
              <a:ahLst/>
              <a:cxnLst/>
              <a:rect l="l" t="t" r="r" b="b"/>
              <a:pathLst>
                <a:path w="334" h="500" extrusionOk="0">
                  <a:moveTo>
                    <a:pt x="15" y="1"/>
                  </a:moveTo>
                  <a:cubicBezTo>
                    <a:pt x="5" y="1"/>
                    <a:pt x="0" y="14"/>
                    <a:pt x="0" y="37"/>
                  </a:cubicBezTo>
                  <a:cubicBezTo>
                    <a:pt x="107" y="180"/>
                    <a:pt x="191" y="359"/>
                    <a:pt x="310" y="490"/>
                  </a:cubicBezTo>
                  <a:cubicBezTo>
                    <a:pt x="317" y="497"/>
                    <a:pt x="322" y="500"/>
                    <a:pt x="326" y="500"/>
                  </a:cubicBezTo>
                  <a:cubicBezTo>
                    <a:pt x="333" y="500"/>
                    <a:pt x="333" y="486"/>
                    <a:pt x="333" y="478"/>
                  </a:cubicBezTo>
                  <a:cubicBezTo>
                    <a:pt x="238" y="311"/>
                    <a:pt x="131" y="168"/>
                    <a:pt x="36" y="13"/>
                  </a:cubicBezTo>
                  <a:cubicBezTo>
                    <a:pt x="27" y="5"/>
                    <a:pt x="20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43" name="Google Shape;21243;p29"/>
            <p:cNvSpPr/>
            <p:nvPr/>
          </p:nvSpPr>
          <p:spPr>
            <a:xfrm>
              <a:off x="2907800" y="2466875"/>
              <a:ext cx="4175" cy="45250"/>
            </a:xfrm>
            <a:custGeom>
              <a:avLst/>
              <a:gdLst/>
              <a:ahLst/>
              <a:cxnLst/>
              <a:rect l="l" t="t" r="r" b="b"/>
              <a:pathLst>
                <a:path w="167" h="1810" extrusionOk="0">
                  <a:moveTo>
                    <a:pt x="146" y="1"/>
                  </a:moveTo>
                  <a:cubicBezTo>
                    <a:pt x="140" y="1"/>
                    <a:pt x="131" y="4"/>
                    <a:pt x="131" y="9"/>
                  </a:cubicBezTo>
                  <a:cubicBezTo>
                    <a:pt x="48" y="569"/>
                    <a:pt x="0" y="1212"/>
                    <a:pt x="60" y="1795"/>
                  </a:cubicBezTo>
                  <a:cubicBezTo>
                    <a:pt x="60" y="1802"/>
                    <a:pt x="68" y="1809"/>
                    <a:pt x="74" y="1809"/>
                  </a:cubicBezTo>
                  <a:cubicBezTo>
                    <a:pt x="79" y="1809"/>
                    <a:pt x="84" y="1805"/>
                    <a:pt x="84" y="1795"/>
                  </a:cubicBezTo>
                  <a:cubicBezTo>
                    <a:pt x="143" y="1212"/>
                    <a:pt x="167" y="593"/>
                    <a:pt x="143" y="9"/>
                  </a:cubicBezTo>
                  <a:cubicBezTo>
                    <a:pt x="155" y="4"/>
                    <a:pt x="152" y="1"/>
                    <a:pt x="1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44" name="Google Shape;21244;p29"/>
            <p:cNvSpPr/>
            <p:nvPr/>
          </p:nvSpPr>
          <p:spPr>
            <a:xfrm>
              <a:off x="2907625" y="2470325"/>
              <a:ext cx="6150" cy="42500"/>
            </a:xfrm>
            <a:custGeom>
              <a:avLst/>
              <a:gdLst/>
              <a:ahLst/>
              <a:cxnLst/>
              <a:rect l="l" t="t" r="r" b="b"/>
              <a:pathLst>
                <a:path w="246" h="1700" extrusionOk="0">
                  <a:moveTo>
                    <a:pt x="64" y="1"/>
                  </a:moveTo>
                  <a:cubicBezTo>
                    <a:pt x="59" y="1"/>
                    <a:pt x="55" y="7"/>
                    <a:pt x="55" y="14"/>
                  </a:cubicBezTo>
                  <a:cubicBezTo>
                    <a:pt x="126" y="598"/>
                    <a:pt x="114" y="1074"/>
                    <a:pt x="7" y="1657"/>
                  </a:cubicBezTo>
                  <a:cubicBezTo>
                    <a:pt x="0" y="1684"/>
                    <a:pt x="16" y="1700"/>
                    <a:pt x="34" y="1700"/>
                  </a:cubicBezTo>
                  <a:cubicBezTo>
                    <a:pt x="47" y="1700"/>
                    <a:pt x="61" y="1690"/>
                    <a:pt x="67" y="1669"/>
                  </a:cubicBezTo>
                  <a:cubicBezTo>
                    <a:pt x="245" y="1145"/>
                    <a:pt x="245" y="538"/>
                    <a:pt x="79" y="14"/>
                  </a:cubicBezTo>
                  <a:cubicBezTo>
                    <a:pt x="74" y="4"/>
                    <a:pt x="69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45" name="Google Shape;21245;p29"/>
            <p:cNvSpPr/>
            <p:nvPr/>
          </p:nvSpPr>
          <p:spPr>
            <a:xfrm>
              <a:off x="2909275" y="2465425"/>
              <a:ext cx="5100" cy="44350"/>
            </a:xfrm>
            <a:custGeom>
              <a:avLst/>
              <a:gdLst/>
              <a:ahLst/>
              <a:cxnLst/>
              <a:rect l="l" t="t" r="r" b="b"/>
              <a:pathLst>
                <a:path w="204" h="1774" extrusionOk="0">
                  <a:moveTo>
                    <a:pt x="125" y="0"/>
                  </a:moveTo>
                  <a:cubicBezTo>
                    <a:pt x="116" y="0"/>
                    <a:pt x="108" y="6"/>
                    <a:pt x="108" y="20"/>
                  </a:cubicBezTo>
                  <a:cubicBezTo>
                    <a:pt x="60" y="591"/>
                    <a:pt x="1" y="1187"/>
                    <a:pt x="1" y="1746"/>
                  </a:cubicBezTo>
                  <a:cubicBezTo>
                    <a:pt x="1" y="1764"/>
                    <a:pt x="13" y="1773"/>
                    <a:pt x="25" y="1773"/>
                  </a:cubicBezTo>
                  <a:cubicBezTo>
                    <a:pt x="36" y="1773"/>
                    <a:pt x="48" y="1764"/>
                    <a:pt x="48" y="1746"/>
                  </a:cubicBezTo>
                  <a:cubicBezTo>
                    <a:pt x="179" y="1210"/>
                    <a:pt x="203" y="556"/>
                    <a:pt x="144" y="8"/>
                  </a:cubicBezTo>
                  <a:cubicBezTo>
                    <a:pt x="139" y="3"/>
                    <a:pt x="132" y="0"/>
                    <a:pt x="1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46" name="Google Shape;21246;p29"/>
            <p:cNvSpPr/>
            <p:nvPr/>
          </p:nvSpPr>
          <p:spPr>
            <a:xfrm>
              <a:off x="2909575" y="2469100"/>
              <a:ext cx="3900" cy="37975"/>
            </a:xfrm>
            <a:custGeom>
              <a:avLst/>
              <a:gdLst/>
              <a:ahLst/>
              <a:cxnLst/>
              <a:rect l="l" t="t" r="r" b="b"/>
              <a:pathLst>
                <a:path w="156" h="1519" extrusionOk="0">
                  <a:moveTo>
                    <a:pt x="108" y="1"/>
                  </a:moveTo>
                  <a:cubicBezTo>
                    <a:pt x="102" y="1"/>
                    <a:pt x="96" y="10"/>
                    <a:pt x="96" y="28"/>
                  </a:cubicBezTo>
                  <a:cubicBezTo>
                    <a:pt x="48" y="504"/>
                    <a:pt x="1" y="1016"/>
                    <a:pt x="48" y="1492"/>
                  </a:cubicBezTo>
                  <a:cubicBezTo>
                    <a:pt x="48" y="1510"/>
                    <a:pt x="54" y="1519"/>
                    <a:pt x="60" y="1519"/>
                  </a:cubicBezTo>
                  <a:cubicBezTo>
                    <a:pt x="66" y="1519"/>
                    <a:pt x="72" y="1510"/>
                    <a:pt x="72" y="1492"/>
                  </a:cubicBezTo>
                  <a:cubicBezTo>
                    <a:pt x="155" y="1016"/>
                    <a:pt x="132" y="504"/>
                    <a:pt x="120" y="28"/>
                  </a:cubicBezTo>
                  <a:cubicBezTo>
                    <a:pt x="120" y="10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47" name="Google Shape;21247;p29"/>
            <p:cNvSpPr/>
            <p:nvPr/>
          </p:nvSpPr>
          <p:spPr>
            <a:xfrm>
              <a:off x="2910775" y="2449675"/>
              <a:ext cx="3150" cy="50650"/>
            </a:xfrm>
            <a:custGeom>
              <a:avLst/>
              <a:gdLst/>
              <a:ahLst/>
              <a:cxnLst/>
              <a:rect l="l" t="t" r="r" b="b"/>
              <a:pathLst>
                <a:path w="126" h="2026" extrusionOk="0">
                  <a:moveTo>
                    <a:pt x="95" y="1"/>
                  </a:moveTo>
                  <a:cubicBezTo>
                    <a:pt x="84" y="1"/>
                    <a:pt x="72" y="7"/>
                    <a:pt x="72" y="19"/>
                  </a:cubicBezTo>
                  <a:cubicBezTo>
                    <a:pt x="34" y="428"/>
                    <a:pt x="25" y="846"/>
                    <a:pt x="21" y="1261"/>
                  </a:cubicBezTo>
                  <a:lnTo>
                    <a:pt x="21" y="1261"/>
                  </a:lnTo>
                  <a:cubicBezTo>
                    <a:pt x="6" y="1516"/>
                    <a:pt x="0" y="1764"/>
                    <a:pt x="0" y="2007"/>
                  </a:cubicBezTo>
                  <a:cubicBezTo>
                    <a:pt x="0" y="2019"/>
                    <a:pt x="15" y="2025"/>
                    <a:pt x="30" y="2025"/>
                  </a:cubicBezTo>
                  <a:cubicBezTo>
                    <a:pt x="32" y="2025"/>
                    <a:pt x="34" y="2025"/>
                    <a:pt x="36" y="2025"/>
                  </a:cubicBezTo>
                  <a:lnTo>
                    <a:pt x="36" y="2025"/>
                  </a:lnTo>
                  <a:cubicBezTo>
                    <a:pt x="38" y="2025"/>
                    <a:pt x="40" y="2025"/>
                    <a:pt x="42" y="2025"/>
                  </a:cubicBezTo>
                  <a:cubicBezTo>
                    <a:pt x="57" y="2025"/>
                    <a:pt x="72" y="2019"/>
                    <a:pt x="72" y="2007"/>
                  </a:cubicBezTo>
                  <a:cubicBezTo>
                    <a:pt x="81" y="1711"/>
                    <a:pt x="97" y="1423"/>
                    <a:pt x="93" y="1135"/>
                  </a:cubicBezTo>
                  <a:lnTo>
                    <a:pt x="93" y="1135"/>
                  </a:lnTo>
                  <a:cubicBezTo>
                    <a:pt x="110" y="765"/>
                    <a:pt x="126" y="392"/>
                    <a:pt x="119" y="19"/>
                  </a:cubicBezTo>
                  <a:cubicBezTo>
                    <a:pt x="119" y="7"/>
                    <a:pt x="107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48" name="Google Shape;21248;p29"/>
            <p:cNvSpPr/>
            <p:nvPr/>
          </p:nvSpPr>
          <p:spPr>
            <a:xfrm>
              <a:off x="2860475" y="2170375"/>
              <a:ext cx="6675" cy="23425"/>
            </a:xfrm>
            <a:custGeom>
              <a:avLst/>
              <a:gdLst/>
              <a:ahLst/>
              <a:cxnLst/>
              <a:rect l="l" t="t" r="r" b="b"/>
              <a:pathLst>
                <a:path w="267" h="937" extrusionOk="0">
                  <a:moveTo>
                    <a:pt x="242" y="1"/>
                  </a:moveTo>
                  <a:cubicBezTo>
                    <a:pt x="236" y="1"/>
                    <a:pt x="230" y="4"/>
                    <a:pt x="226" y="11"/>
                  </a:cubicBezTo>
                  <a:cubicBezTo>
                    <a:pt x="72" y="285"/>
                    <a:pt x="0" y="618"/>
                    <a:pt x="48" y="928"/>
                  </a:cubicBezTo>
                  <a:cubicBezTo>
                    <a:pt x="48" y="934"/>
                    <a:pt x="51" y="937"/>
                    <a:pt x="54" y="937"/>
                  </a:cubicBezTo>
                  <a:cubicBezTo>
                    <a:pt x="57" y="937"/>
                    <a:pt x="60" y="934"/>
                    <a:pt x="60" y="928"/>
                  </a:cubicBezTo>
                  <a:cubicBezTo>
                    <a:pt x="60" y="606"/>
                    <a:pt x="119" y="320"/>
                    <a:pt x="250" y="23"/>
                  </a:cubicBezTo>
                  <a:cubicBezTo>
                    <a:pt x="267" y="15"/>
                    <a:pt x="255" y="1"/>
                    <a:pt x="2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49" name="Google Shape;21249;p29"/>
            <p:cNvSpPr/>
            <p:nvPr/>
          </p:nvSpPr>
          <p:spPr>
            <a:xfrm>
              <a:off x="2860950" y="2206825"/>
              <a:ext cx="37925" cy="110000"/>
            </a:xfrm>
            <a:custGeom>
              <a:avLst/>
              <a:gdLst/>
              <a:ahLst/>
              <a:cxnLst/>
              <a:rect l="l" t="t" r="r" b="b"/>
              <a:pathLst>
                <a:path w="1517" h="4400" extrusionOk="0">
                  <a:moveTo>
                    <a:pt x="24" y="0"/>
                  </a:moveTo>
                  <a:cubicBezTo>
                    <a:pt x="11" y="0"/>
                    <a:pt x="1" y="5"/>
                    <a:pt x="17" y="5"/>
                  </a:cubicBezTo>
                  <a:cubicBezTo>
                    <a:pt x="517" y="1470"/>
                    <a:pt x="1184" y="2839"/>
                    <a:pt x="1457" y="4387"/>
                  </a:cubicBezTo>
                  <a:cubicBezTo>
                    <a:pt x="1457" y="4395"/>
                    <a:pt x="1465" y="4399"/>
                    <a:pt x="1475" y="4399"/>
                  </a:cubicBezTo>
                  <a:cubicBezTo>
                    <a:pt x="1492" y="4399"/>
                    <a:pt x="1517" y="4386"/>
                    <a:pt x="1517" y="4363"/>
                  </a:cubicBezTo>
                  <a:cubicBezTo>
                    <a:pt x="1338" y="2863"/>
                    <a:pt x="684" y="1363"/>
                    <a:pt x="41" y="5"/>
                  </a:cubicBezTo>
                  <a:cubicBezTo>
                    <a:pt x="37" y="1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50" name="Google Shape;21250;p29"/>
            <p:cNvSpPr/>
            <p:nvPr/>
          </p:nvSpPr>
          <p:spPr>
            <a:xfrm>
              <a:off x="2867900" y="2152975"/>
              <a:ext cx="61350" cy="17675"/>
            </a:xfrm>
            <a:custGeom>
              <a:avLst/>
              <a:gdLst/>
              <a:ahLst/>
              <a:cxnLst/>
              <a:rect l="l" t="t" r="r" b="b"/>
              <a:pathLst>
                <a:path w="2454" h="707" extrusionOk="0">
                  <a:moveTo>
                    <a:pt x="2243" y="1"/>
                  </a:moveTo>
                  <a:cubicBezTo>
                    <a:pt x="1474" y="1"/>
                    <a:pt x="610" y="219"/>
                    <a:pt x="13" y="683"/>
                  </a:cubicBezTo>
                  <a:cubicBezTo>
                    <a:pt x="1" y="683"/>
                    <a:pt x="13" y="707"/>
                    <a:pt x="36" y="707"/>
                  </a:cubicBezTo>
                  <a:cubicBezTo>
                    <a:pt x="834" y="326"/>
                    <a:pt x="1501" y="88"/>
                    <a:pt x="2418" y="64"/>
                  </a:cubicBezTo>
                  <a:cubicBezTo>
                    <a:pt x="2453" y="64"/>
                    <a:pt x="2453" y="4"/>
                    <a:pt x="2418" y="4"/>
                  </a:cubicBezTo>
                  <a:cubicBezTo>
                    <a:pt x="2360" y="2"/>
                    <a:pt x="2302" y="1"/>
                    <a:pt x="2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51" name="Google Shape;21251;p29"/>
            <p:cNvSpPr/>
            <p:nvPr/>
          </p:nvSpPr>
          <p:spPr>
            <a:xfrm>
              <a:off x="2930125" y="2190875"/>
              <a:ext cx="6575" cy="61500"/>
            </a:xfrm>
            <a:custGeom>
              <a:avLst/>
              <a:gdLst/>
              <a:ahLst/>
              <a:cxnLst/>
              <a:rect l="l" t="t" r="r" b="b"/>
              <a:pathLst>
                <a:path w="263" h="2460" extrusionOk="0">
                  <a:moveTo>
                    <a:pt x="262" y="1"/>
                  </a:moveTo>
                  <a:lnTo>
                    <a:pt x="262" y="1"/>
                  </a:lnTo>
                  <a:cubicBezTo>
                    <a:pt x="155" y="810"/>
                    <a:pt x="48" y="1632"/>
                    <a:pt x="0" y="2441"/>
                  </a:cubicBezTo>
                  <a:cubicBezTo>
                    <a:pt x="0" y="2453"/>
                    <a:pt x="3" y="2459"/>
                    <a:pt x="6" y="2459"/>
                  </a:cubicBezTo>
                  <a:cubicBezTo>
                    <a:pt x="9" y="2459"/>
                    <a:pt x="12" y="2453"/>
                    <a:pt x="12" y="2441"/>
                  </a:cubicBezTo>
                  <a:cubicBezTo>
                    <a:pt x="143" y="1644"/>
                    <a:pt x="203" y="810"/>
                    <a:pt x="2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52" name="Google Shape;21252;p29"/>
            <p:cNvSpPr/>
            <p:nvPr/>
          </p:nvSpPr>
          <p:spPr>
            <a:xfrm>
              <a:off x="2934875" y="2227600"/>
              <a:ext cx="4200" cy="27825"/>
            </a:xfrm>
            <a:custGeom>
              <a:avLst/>
              <a:gdLst/>
              <a:ahLst/>
              <a:cxnLst/>
              <a:rect l="l" t="t" r="r" b="b"/>
              <a:pathLst>
                <a:path w="168" h="1113" extrusionOk="0">
                  <a:moveTo>
                    <a:pt x="111" y="0"/>
                  </a:moveTo>
                  <a:cubicBezTo>
                    <a:pt x="106" y="0"/>
                    <a:pt x="101" y="3"/>
                    <a:pt x="96" y="8"/>
                  </a:cubicBezTo>
                  <a:cubicBezTo>
                    <a:pt x="72" y="365"/>
                    <a:pt x="48" y="722"/>
                    <a:pt x="1" y="1079"/>
                  </a:cubicBezTo>
                  <a:cubicBezTo>
                    <a:pt x="1" y="1100"/>
                    <a:pt x="17" y="1113"/>
                    <a:pt x="33" y="1113"/>
                  </a:cubicBezTo>
                  <a:cubicBezTo>
                    <a:pt x="44" y="1113"/>
                    <a:pt x="55" y="1106"/>
                    <a:pt x="60" y="1091"/>
                  </a:cubicBezTo>
                  <a:cubicBezTo>
                    <a:pt x="132" y="734"/>
                    <a:pt x="167" y="377"/>
                    <a:pt x="132" y="20"/>
                  </a:cubicBezTo>
                  <a:cubicBezTo>
                    <a:pt x="125" y="6"/>
                    <a:pt x="118" y="0"/>
                    <a:pt x="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53" name="Google Shape;21253;p29"/>
            <p:cNvSpPr/>
            <p:nvPr/>
          </p:nvSpPr>
          <p:spPr>
            <a:xfrm>
              <a:off x="2941125" y="2230250"/>
              <a:ext cx="4800" cy="23825"/>
            </a:xfrm>
            <a:custGeom>
              <a:avLst/>
              <a:gdLst/>
              <a:ahLst/>
              <a:cxnLst/>
              <a:rect l="l" t="t" r="r" b="b"/>
              <a:pathLst>
                <a:path w="192" h="953" extrusionOk="0">
                  <a:moveTo>
                    <a:pt x="176" y="0"/>
                  </a:moveTo>
                  <a:cubicBezTo>
                    <a:pt x="167" y="0"/>
                    <a:pt x="155" y="3"/>
                    <a:pt x="155" y="9"/>
                  </a:cubicBezTo>
                  <a:cubicBezTo>
                    <a:pt x="96" y="307"/>
                    <a:pt x="24" y="616"/>
                    <a:pt x="1" y="926"/>
                  </a:cubicBezTo>
                  <a:cubicBezTo>
                    <a:pt x="1" y="944"/>
                    <a:pt x="13" y="953"/>
                    <a:pt x="24" y="953"/>
                  </a:cubicBezTo>
                  <a:cubicBezTo>
                    <a:pt x="36" y="953"/>
                    <a:pt x="48" y="944"/>
                    <a:pt x="48" y="926"/>
                  </a:cubicBezTo>
                  <a:cubicBezTo>
                    <a:pt x="120" y="628"/>
                    <a:pt x="155" y="319"/>
                    <a:pt x="179" y="9"/>
                  </a:cubicBezTo>
                  <a:cubicBezTo>
                    <a:pt x="191" y="3"/>
                    <a:pt x="185" y="0"/>
                    <a:pt x="1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54" name="Google Shape;21254;p29"/>
            <p:cNvSpPr/>
            <p:nvPr/>
          </p:nvSpPr>
          <p:spPr>
            <a:xfrm>
              <a:off x="2971800" y="2169450"/>
              <a:ext cx="17325" cy="27475"/>
            </a:xfrm>
            <a:custGeom>
              <a:avLst/>
              <a:gdLst/>
              <a:ahLst/>
              <a:cxnLst/>
              <a:rect l="l" t="t" r="r" b="b"/>
              <a:pathLst>
                <a:path w="693" h="1099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298"/>
                    <a:pt x="500" y="655"/>
                    <a:pt x="619" y="1072"/>
                  </a:cubicBezTo>
                  <a:cubicBezTo>
                    <a:pt x="629" y="1091"/>
                    <a:pt x="644" y="1098"/>
                    <a:pt x="657" y="1098"/>
                  </a:cubicBezTo>
                  <a:cubicBezTo>
                    <a:pt x="677" y="1098"/>
                    <a:pt x="693" y="1081"/>
                    <a:pt x="679" y="1060"/>
                  </a:cubicBezTo>
                  <a:cubicBezTo>
                    <a:pt x="583" y="619"/>
                    <a:pt x="345" y="26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55" name="Google Shape;21255;p29"/>
            <p:cNvSpPr/>
            <p:nvPr/>
          </p:nvSpPr>
          <p:spPr>
            <a:xfrm>
              <a:off x="2973725" y="2157750"/>
              <a:ext cx="22500" cy="43150"/>
            </a:xfrm>
            <a:custGeom>
              <a:avLst/>
              <a:gdLst/>
              <a:ahLst/>
              <a:cxnLst/>
              <a:rect l="l" t="t" r="r" b="b"/>
              <a:pathLst>
                <a:path w="900" h="1726" extrusionOk="0">
                  <a:moveTo>
                    <a:pt x="222" y="154"/>
                  </a:moveTo>
                  <a:cubicBezTo>
                    <a:pt x="401" y="272"/>
                    <a:pt x="506" y="449"/>
                    <a:pt x="573" y="650"/>
                  </a:cubicBezTo>
                  <a:lnTo>
                    <a:pt x="573" y="650"/>
                  </a:lnTo>
                  <a:cubicBezTo>
                    <a:pt x="504" y="534"/>
                    <a:pt x="424" y="424"/>
                    <a:pt x="333" y="322"/>
                  </a:cubicBezTo>
                  <a:lnTo>
                    <a:pt x="333" y="322"/>
                  </a:lnTo>
                  <a:cubicBezTo>
                    <a:pt x="297" y="265"/>
                    <a:pt x="260" y="209"/>
                    <a:pt x="222" y="154"/>
                  </a:cubicBezTo>
                  <a:close/>
                  <a:moveTo>
                    <a:pt x="77" y="1"/>
                  </a:moveTo>
                  <a:cubicBezTo>
                    <a:pt x="36" y="1"/>
                    <a:pt x="1" y="24"/>
                    <a:pt x="30" y="63"/>
                  </a:cubicBezTo>
                  <a:cubicBezTo>
                    <a:pt x="48" y="87"/>
                    <a:pt x="65" y="111"/>
                    <a:pt x="82" y="135"/>
                  </a:cubicBezTo>
                  <a:lnTo>
                    <a:pt x="82" y="135"/>
                  </a:lnTo>
                  <a:cubicBezTo>
                    <a:pt x="82" y="142"/>
                    <a:pt x="84" y="150"/>
                    <a:pt x="90" y="159"/>
                  </a:cubicBezTo>
                  <a:cubicBezTo>
                    <a:pt x="105" y="176"/>
                    <a:pt x="120" y="194"/>
                    <a:pt x="134" y="211"/>
                  </a:cubicBezTo>
                  <a:lnTo>
                    <a:pt x="134" y="211"/>
                  </a:lnTo>
                  <a:cubicBezTo>
                    <a:pt x="413" y="622"/>
                    <a:pt x="625" y="1067"/>
                    <a:pt x="749" y="1552"/>
                  </a:cubicBezTo>
                  <a:lnTo>
                    <a:pt x="749" y="1552"/>
                  </a:lnTo>
                  <a:cubicBezTo>
                    <a:pt x="755" y="1580"/>
                    <a:pt x="761" y="1608"/>
                    <a:pt x="768" y="1635"/>
                  </a:cubicBezTo>
                  <a:cubicBezTo>
                    <a:pt x="769" y="1637"/>
                    <a:pt x="770" y="1640"/>
                    <a:pt x="771" y="1642"/>
                  </a:cubicBezTo>
                  <a:lnTo>
                    <a:pt x="771" y="1642"/>
                  </a:lnTo>
                  <a:cubicBezTo>
                    <a:pt x="774" y="1655"/>
                    <a:pt x="777" y="1669"/>
                    <a:pt x="780" y="1683"/>
                  </a:cubicBezTo>
                  <a:cubicBezTo>
                    <a:pt x="792" y="1711"/>
                    <a:pt x="819" y="1726"/>
                    <a:pt x="845" y="1726"/>
                  </a:cubicBezTo>
                  <a:cubicBezTo>
                    <a:pt x="873" y="1726"/>
                    <a:pt x="899" y="1708"/>
                    <a:pt x="899" y="1671"/>
                  </a:cubicBezTo>
                  <a:cubicBezTo>
                    <a:pt x="899" y="1667"/>
                    <a:pt x="899" y="1663"/>
                    <a:pt x="898" y="1659"/>
                  </a:cubicBezTo>
                  <a:lnTo>
                    <a:pt x="898" y="1659"/>
                  </a:lnTo>
                  <a:cubicBezTo>
                    <a:pt x="899" y="1659"/>
                    <a:pt x="899" y="1659"/>
                    <a:pt x="899" y="1659"/>
                  </a:cubicBezTo>
                  <a:cubicBezTo>
                    <a:pt x="899" y="1656"/>
                    <a:pt x="898" y="1653"/>
                    <a:pt x="897" y="1650"/>
                  </a:cubicBezTo>
                  <a:lnTo>
                    <a:pt x="897" y="1650"/>
                  </a:lnTo>
                  <a:cubicBezTo>
                    <a:pt x="879" y="1477"/>
                    <a:pt x="844" y="1306"/>
                    <a:pt x="792" y="1142"/>
                  </a:cubicBezTo>
                  <a:lnTo>
                    <a:pt x="792" y="1142"/>
                  </a:lnTo>
                  <a:cubicBezTo>
                    <a:pt x="728" y="678"/>
                    <a:pt x="535" y="201"/>
                    <a:pt x="119" y="12"/>
                  </a:cubicBezTo>
                  <a:lnTo>
                    <a:pt x="119" y="12"/>
                  </a:lnTo>
                  <a:cubicBezTo>
                    <a:pt x="117" y="9"/>
                    <a:pt x="115" y="7"/>
                    <a:pt x="114" y="4"/>
                  </a:cubicBezTo>
                  <a:cubicBezTo>
                    <a:pt x="113" y="5"/>
                    <a:pt x="112" y="7"/>
                    <a:pt x="111" y="8"/>
                  </a:cubicBezTo>
                  <a:lnTo>
                    <a:pt x="111" y="8"/>
                  </a:lnTo>
                  <a:cubicBezTo>
                    <a:pt x="108" y="7"/>
                    <a:pt x="105" y="5"/>
                    <a:pt x="102" y="4"/>
                  </a:cubicBezTo>
                  <a:cubicBezTo>
                    <a:pt x="93" y="2"/>
                    <a:pt x="85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56" name="Google Shape;21256;p29"/>
            <p:cNvSpPr/>
            <p:nvPr/>
          </p:nvSpPr>
          <p:spPr>
            <a:xfrm>
              <a:off x="2989775" y="2177525"/>
              <a:ext cx="7350" cy="30050"/>
            </a:xfrm>
            <a:custGeom>
              <a:avLst/>
              <a:gdLst/>
              <a:ahLst/>
              <a:cxnLst/>
              <a:rect l="l" t="t" r="r" b="b"/>
              <a:pathLst>
                <a:path w="294" h="1202" extrusionOk="0">
                  <a:moveTo>
                    <a:pt x="30" y="1"/>
                  </a:moveTo>
                  <a:cubicBezTo>
                    <a:pt x="14" y="1"/>
                    <a:pt x="0" y="14"/>
                    <a:pt x="7" y="34"/>
                  </a:cubicBezTo>
                  <a:cubicBezTo>
                    <a:pt x="138" y="404"/>
                    <a:pt x="186" y="761"/>
                    <a:pt x="162" y="1166"/>
                  </a:cubicBezTo>
                  <a:cubicBezTo>
                    <a:pt x="162" y="1189"/>
                    <a:pt x="177" y="1201"/>
                    <a:pt x="193" y="1201"/>
                  </a:cubicBezTo>
                  <a:cubicBezTo>
                    <a:pt x="210" y="1201"/>
                    <a:pt x="228" y="1189"/>
                    <a:pt x="234" y="1166"/>
                  </a:cubicBezTo>
                  <a:cubicBezTo>
                    <a:pt x="293" y="773"/>
                    <a:pt x="234" y="380"/>
                    <a:pt x="67" y="23"/>
                  </a:cubicBezTo>
                  <a:cubicBezTo>
                    <a:pt x="57" y="8"/>
                    <a:pt x="43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57" name="Google Shape;21257;p29"/>
            <p:cNvSpPr/>
            <p:nvPr/>
          </p:nvSpPr>
          <p:spPr>
            <a:xfrm>
              <a:off x="2613400" y="2422625"/>
              <a:ext cx="22050" cy="49550"/>
            </a:xfrm>
            <a:custGeom>
              <a:avLst/>
              <a:gdLst/>
              <a:ahLst/>
              <a:cxnLst/>
              <a:rect l="l" t="t" r="r" b="b"/>
              <a:pathLst>
                <a:path w="882" h="1982" extrusionOk="0">
                  <a:moveTo>
                    <a:pt x="849" y="1"/>
                  </a:moveTo>
                  <a:cubicBezTo>
                    <a:pt x="843" y="1"/>
                    <a:pt x="838" y="2"/>
                    <a:pt x="834" y="5"/>
                  </a:cubicBezTo>
                  <a:cubicBezTo>
                    <a:pt x="608" y="303"/>
                    <a:pt x="334" y="613"/>
                    <a:pt x="168" y="946"/>
                  </a:cubicBezTo>
                  <a:cubicBezTo>
                    <a:pt x="1" y="1291"/>
                    <a:pt x="96" y="1649"/>
                    <a:pt x="203" y="1982"/>
                  </a:cubicBezTo>
                  <a:lnTo>
                    <a:pt x="227" y="1982"/>
                  </a:lnTo>
                  <a:cubicBezTo>
                    <a:pt x="120" y="1541"/>
                    <a:pt x="49" y="1172"/>
                    <a:pt x="334" y="767"/>
                  </a:cubicBezTo>
                  <a:cubicBezTo>
                    <a:pt x="489" y="517"/>
                    <a:pt x="703" y="279"/>
                    <a:pt x="882" y="17"/>
                  </a:cubicBezTo>
                  <a:cubicBezTo>
                    <a:pt x="882" y="9"/>
                    <a:pt x="864" y="1"/>
                    <a:pt x="8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58" name="Google Shape;21258;p29"/>
            <p:cNvSpPr/>
            <p:nvPr/>
          </p:nvSpPr>
          <p:spPr>
            <a:xfrm>
              <a:off x="2620250" y="2482275"/>
              <a:ext cx="140525" cy="189925"/>
            </a:xfrm>
            <a:custGeom>
              <a:avLst/>
              <a:gdLst/>
              <a:ahLst/>
              <a:cxnLst/>
              <a:rect l="l" t="t" r="r" b="b"/>
              <a:pathLst>
                <a:path w="5621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775"/>
                    <a:pt x="632" y="1501"/>
                    <a:pt x="1108" y="2156"/>
                  </a:cubicBezTo>
                  <a:cubicBezTo>
                    <a:pt x="1644" y="2918"/>
                    <a:pt x="2418" y="3501"/>
                    <a:pt x="2882" y="4299"/>
                  </a:cubicBezTo>
                  <a:cubicBezTo>
                    <a:pt x="3311" y="5073"/>
                    <a:pt x="3704" y="5763"/>
                    <a:pt x="4299" y="6430"/>
                  </a:cubicBezTo>
                  <a:cubicBezTo>
                    <a:pt x="4547" y="6714"/>
                    <a:pt x="5172" y="7597"/>
                    <a:pt x="5588" y="7597"/>
                  </a:cubicBezTo>
                  <a:cubicBezTo>
                    <a:pt x="5591" y="7597"/>
                    <a:pt x="5594" y="7597"/>
                    <a:pt x="5597" y="7597"/>
                  </a:cubicBezTo>
                  <a:cubicBezTo>
                    <a:pt x="5609" y="7597"/>
                    <a:pt x="5620" y="7573"/>
                    <a:pt x="5620" y="7561"/>
                  </a:cubicBezTo>
                  <a:lnTo>
                    <a:pt x="5620" y="7490"/>
                  </a:lnTo>
                  <a:cubicBezTo>
                    <a:pt x="5620" y="7478"/>
                    <a:pt x="5609" y="7454"/>
                    <a:pt x="5597" y="7454"/>
                  </a:cubicBezTo>
                  <a:lnTo>
                    <a:pt x="5537" y="7454"/>
                  </a:lnTo>
                  <a:cubicBezTo>
                    <a:pt x="5518" y="7454"/>
                    <a:pt x="5507" y="7477"/>
                    <a:pt x="5521" y="7486"/>
                  </a:cubicBezTo>
                  <a:lnTo>
                    <a:pt x="5521" y="7486"/>
                  </a:lnTo>
                  <a:cubicBezTo>
                    <a:pt x="5192" y="7401"/>
                    <a:pt x="4831" y="6879"/>
                    <a:pt x="4608" y="6656"/>
                  </a:cubicBezTo>
                  <a:cubicBezTo>
                    <a:pt x="4347" y="6371"/>
                    <a:pt x="4073" y="6085"/>
                    <a:pt x="3835" y="5787"/>
                  </a:cubicBezTo>
                  <a:cubicBezTo>
                    <a:pt x="3358" y="5180"/>
                    <a:pt x="3120" y="4454"/>
                    <a:pt x="2656" y="3846"/>
                  </a:cubicBezTo>
                  <a:cubicBezTo>
                    <a:pt x="2215" y="3227"/>
                    <a:pt x="1608" y="2751"/>
                    <a:pt x="1156" y="2132"/>
                  </a:cubicBezTo>
                  <a:cubicBezTo>
                    <a:pt x="679" y="1477"/>
                    <a:pt x="334" y="763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59" name="Google Shape;21259;p29"/>
            <p:cNvSpPr/>
            <p:nvPr/>
          </p:nvSpPr>
          <p:spPr>
            <a:xfrm>
              <a:off x="2729200" y="2649275"/>
              <a:ext cx="27375" cy="21800"/>
            </a:xfrm>
            <a:custGeom>
              <a:avLst/>
              <a:gdLst/>
              <a:ahLst/>
              <a:cxnLst/>
              <a:rect l="l" t="t" r="r" b="b"/>
              <a:pathLst>
                <a:path w="1095" h="872" extrusionOk="0">
                  <a:moveTo>
                    <a:pt x="12" y="0"/>
                  </a:moveTo>
                  <a:cubicBezTo>
                    <a:pt x="0" y="48"/>
                    <a:pt x="12" y="83"/>
                    <a:pt x="60" y="107"/>
                  </a:cubicBezTo>
                  <a:cubicBezTo>
                    <a:pt x="60" y="95"/>
                    <a:pt x="72" y="83"/>
                    <a:pt x="72" y="60"/>
                  </a:cubicBezTo>
                  <a:cubicBezTo>
                    <a:pt x="84" y="83"/>
                    <a:pt x="119" y="95"/>
                    <a:pt x="131" y="119"/>
                  </a:cubicBezTo>
                  <a:cubicBezTo>
                    <a:pt x="179" y="155"/>
                    <a:pt x="227" y="191"/>
                    <a:pt x="262" y="226"/>
                  </a:cubicBezTo>
                  <a:cubicBezTo>
                    <a:pt x="346" y="286"/>
                    <a:pt x="429" y="345"/>
                    <a:pt x="500" y="417"/>
                  </a:cubicBezTo>
                  <a:cubicBezTo>
                    <a:pt x="703" y="572"/>
                    <a:pt x="881" y="738"/>
                    <a:pt x="1072" y="869"/>
                  </a:cubicBezTo>
                  <a:cubicBezTo>
                    <a:pt x="1074" y="871"/>
                    <a:pt x="1075" y="872"/>
                    <a:pt x="1077" y="872"/>
                  </a:cubicBezTo>
                  <a:cubicBezTo>
                    <a:pt x="1087" y="872"/>
                    <a:pt x="1094" y="845"/>
                    <a:pt x="1084" y="845"/>
                  </a:cubicBezTo>
                  <a:cubicBezTo>
                    <a:pt x="751" y="536"/>
                    <a:pt x="381" y="27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60" name="Google Shape;21260;p29"/>
            <p:cNvSpPr/>
            <p:nvPr/>
          </p:nvSpPr>
          <p:spPr>
            <a:xfrm>
              <a:off x="2726525" y="2642975"/>
              <a:ext cx="31200" cy="28850"/>
            </a:xfrm>
            <a:custGeom>
              <a:avLst/>
              <a:gdLst/>
              <a:ahLst/>
              <a:cxnLst/>
              <a:rect l="l" t="t" r="r" b="b"/>
              <a:pathLst>
                <a:path w="1248" h="1154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191" y="228"/>
                    <a:pt x="417" y="419"/>
                    <a:pt x="631" y="633"/>
                  </a:cubicBezTo>
                  <a:cubicBezTo>
                    <a:pt x="822" y="812"/>
                    <a:pt x="1000" y="1002"/>
                    <a:pt x="1227" y="1145"/>
                  </a:cubicBezTo>
                  <a:cubicBezTo>
                    <a:pt x="1229" y="1151"/>
                    <a:pt x="1232" y="1153"/>
                    <a:pt x="1235" y="1153"/>
                  </a:cubicBezTo>
                  <a:cubicBezTo>
                    <a:pt x="1243" y="1153"/>
                    <a:pt x="1248" y="1130"/>
                    <a:pt x="1239" y="1121"/>
                  </a:cubicBezTo>
                  <a:cubicBezTo>
                    <a:pt x="1060" y="895"/>
                    <a:pt x="822" y="705"/>
                    <a:pt x="607" y="526"/>
                  </a:cubicBezTo>
                  <a:cubicBezTo>
                    <a:pt x="417" y="347"/>
                    <a:pt x="226" y="169"/>
                    <a:pt x="12" y="14"/>
                  </a:cubicBez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61" name="Google Shape;21261;p29"/>
            <p:cNvSpPr/>
            <p:nvPr/>
          </p:nvSpPr>
          <p:spPr>
            <a:xfrm>
              <a:off x="2721450" y="2635575"/>
              <a:ext cx="29125" cy="26125"/>
            </a:xfrm>
            <a:custGeom>
              <a:avLst/>
              <a:gdLst/>
              <a:ahLst/>
              <a:cxnLst/>
              <a:rect l="l" t="t" r="r" b="b"/>
              <a:pathLst>
                <a:path w="1165" h="1045" extrusionOk="0">
                  <a:moveTo>
                    <a:pt x="72" y="0"/>
                  </a:moveTo>
                  <a:cubicBezTo>
                    <a:pt x="72" y="0"/>
                    <a:pt x="60" y="0"/>
                    <a:pt x="60" y="12"/>
                  </a:cubicBezTo>
                  <a:cubicBezTo>
                    <a:pt x="1" y="191"/>
                    <a:pt x="334" y="429"/>
                    <a:pt x="441" y="536"/>
                  </a:cubicBezTo>
                  <a:cubicBezTo>
                    <a:pt x="632" y="715"/>
                    <a:pt x="870" y="953"/>
                    <a:pt x="1132" y="1036"/>
                  </a:cubicBezTo>
                  <a:cubicBezTo>
                    <a:pt x="1137" y="1042"/>
                    <a:pt x="1142" y="1044"/>
                    <a:pt x="1146" y="1044"/>
                  </a:cubicBezTo>
                  <a:cubicBezTo>
                    <a:pt x="1160" y="1044"/>
                    <a:pt x="1165" y="1019"/>
                    <a:pt x="1156" y="1001"/>
                  </a:cubicBezTo>
                  <a:cubicBezTo>
                    <a:pt x="989" y="834"/>
                    <a:pt x="787" y="715"/>
                    <a:pt x="608" y="572"/>
                  </a:cubicBezTo>
                  <a:cubicBezTo>
                    <a:pt x="538" y="537"/>
                    <a:pt x="87" y="179"/>
                    <a:pt x="118" y="65"/>
                  </a:cubicBezTo>
                  <a:lnTo>
                    <a:pt x="118" y="65"/>
                  </a:lnTo>
                  <a:cubicBezTo>
                    <a:pt x="119" y="64"/>
                    <a:pt x="120" y="62"/>
                    <a:pt x="120" y="60"/>
                  </a:cubicBezTo>
                  <a:lnTo>
                    <a:pt x="120" y="60"/>
                  </a:lnTo>
                  <a:cubicBezTo>
                    <a:pt x="120" y="60"/>
                    <a:pt x="120" y="60"/>
                    <a:pt x="120" y="60"/>
                  </a:cubicBezTo>
                  <a:cubicBezTo>
                    <a:pt x="120" y="60"/>
                    <a:pt x="120" y="48"/>
                    <a:pt x="132" y="48"/>
                  </a:cubicBezTo>
                  <a:lnTo>
                    <a:pt x="132" y="24"/>
                  </a:lnTo>
                  <a:cubicBezTo>
                    <a:pt x="96" y="0"/>
                    <a:pt x="120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62" name="Google Shape;21262;p29"/>
            <p:cNvSpPr/>
            <p:nvPr/>
          </p:nvSpPr>
          <p:spPr>
            <a:xfrm>
              <a:off x="2715100" y="2629375"/>
              <a:ext cx="42400" cy="36275"/>
            </a:xfrm>
            <a:custGeom>
              <a:avLst/>
              <a:gdLst/>
              <a:ahLst/>
              <a:cxnLst/>
              <a:rect l="l" t="t" r="r" b="b"/>
              <a:pathLst>
                <a:path w="1696" h="1451" extrusionOk="0">
                  <a:moveTo>
                    <a:pt x="29" y="0"/>
                  </a:moveTo>
                  <a:cubicBezTo>
                    <a:pt x="12" y="0"/>
                    <a:pt x="0" y="14"/>
                    <a:pt x="17" y="22"/>
                  </a:cubicBezTo>
                  <a:cubicBezTo>
                    <a:pt x="386" y="606"/>
                    <a:pt x="993" y="1213"/>
                    <a:pt x="1660" y="1451"/>
                  </a:cubicBezTo>
                  <a:cubicBezTo>
                    <a:pt x="1684" y="1451"/>
                    <a:pt x="1696" y="1439"/>
                    <a:pt x="1684" y="1427"/>
                  </a:cubicBezTo>
                  <a:cubicBezTo>
                    <a:pt x="1362" y="1201"/>
                    <a:pt x="1041" y="1022"/>
                    <a:pt x="755" y="772"/>
                  </a:cubicBezTo>
                  <a:cubicBezTo>
                    <a:pt x="493" y="546"/>
                    <a:pt x="279" y="284"/>
                    <a:pt x="52" y="10"/>
                  </a:cubicBezTo>
                  <a:cubicBezTo>
                    <a:pt x="45" y="3"/>
                    <a:pt x="37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63" name="Google Shape;21263;p29"/>
            <p:cNvSpPr/>
            <p:nvPr/>
          </p:nvSpPr>
          <p:spPr>
            <a:xfrm>
              <a:off x="2730675" y="2644500"/>
              <a:ext cx="36300" cy="30750"/>
            </a:xfrm>
            <a:custGeom>
              <a:avLst/>
              <a:gdLst/>
              <a:ahLst/>
              <a:cxnLst/>
              <a:rect l="l" t="t" r="r" b="b"/>
              <a:pathLst>
                <a:path w="1452" h="1230" extrusionOk="0">
                  <a:moveTo>
                    <a:pt x="1" y="1"/>
                  </a:moveTo>
                  <a:lnTo>
                    <a:pt x="1" y="1"/>
                  </a:lnTo>
                  <a:cubicBezTo>
                    <a:pt x="203" y="251"/>
                    <a:pt x="465" y="477"/>
                    <a:pt x="715" y="691"/>
                  </a:cubicBezTo>
                  <a:cubicBezTo>
                    <a:pt x="942" y="882"/>
                    <a:pt x="1180" y="1084"/>
                    <a:pt x="1430" y="1227"/>
                  </a:cubicBezTo>
                  <a:cubicBezTo>
                    <a:pt x="1431" y="1229"/>
                    <a:pt x="1433" y="1229"/>
                    <a:pt x="1435" y="1229"/>
                  </a:cubicBezTo>
                  <a:cubicBezTo>
                    <a:pt x="1444" y="1229"/>
                    <a:pt x="1452" y="1201"/>
                    <a:pt x="1442" y="1191"/>
                  </a:cubicBezTo>
                  <a:cubicBezTo>
                    <a:pt x="1203" y="953"/>
                    <a:pt x="918" y="775"/>
                    <a:pt x="680" y="572"/>
                  </a:cubicBezTo>
                  <a:cubicBezTo>
                    <a:pt x="465" y="394"/>
                    <a:pt x="239" y="17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64" name="Google Shape;21264;p29"/>
            <p:cNvSpPr/>
            <p:nvPr/>
          </p:nvSpPr>
          <p:spPr>
            <a:xfrm>
              <a:off x="2742300" y="2655825"/>
              <a:ext cx="25850" cy="20025"/>
            </a:xfrm>
            <a:custGeom>
              <a:avLst/>
              <a:gdLst/>
              <a:ahLst/>
              <a:cxnLst/>
              <a:rect l="l" t="t" r="r" b="b"/>
              <a:pathLst>
                <a:path w="1034" h="801" extrusionOk="0">
                  <a:moveTo>
                    <a:pt x="12" y="0"/>
                  </a:moveTo>
                  <a:lnTo>
                    <a:pt x="0" y="12"/>
                  </a:lnTo>
                  <a:cubicBezTo>
                    <a:pt x="310" y="274"/>
                    <a:pt x="631" y="595"/>
                    <a:pt x="989" y="798"/>
                  </a:cubicBezTo>
                  <a:cubicBezTo>
                    <a:pt x="993" y="800"/>
                    <a:pt x="998" y="801"/>
                    <a:pt x="1002" y="801"/>
                  </a:cubicBezTo>
                  <a:cubicBezTo>
                    <a:pt x="1020" y="801"/>
                    <a:pt x="1034" y="784"/>
                    <a:pt x="1024" y="774"/>
                  </a:cubicBezTo>
                  <a:cubicBezTo>
                    <a:pt x="727" y="476"/>
                    <a:pt x="35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65" name="Google Shape;21265;p29"/>
            <p:cNvSpPr/>
            <p:nvPr/>
          </p:nvSpPr>
          <p:spPr>
            <a:xfrm>
              <a:off x="2748250" y="2660350"/>
              <a:ext cx="20200" cy="16675"/>
            </a:xfrm>
            <a:custGeom>
              <a:avLst/>
              <a:gdLst/>
              <a:ahLst/>
              <a:cxnLst/>
              <a:rect l="l" t="t" r="r" b="b"/>
              <a:pathLst>
                <a:path w="808" h="66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131" y="271"/>
                    <a:pt x="489" y="569"/>
                    <a:pt x="774" y="664"/>
                  </a:cubicBezTo>
                  <a:cubicBezTo>
                    <a:pt x="777" y="666"/>
                    <a:pt x="779" y="666"/>
                    <a:pt x="782" y="666"/>
                  </a:cubicBezTo>
                  <a:cubicBezTo>
                    <a:pt x="800" y="666"/>
                    <a:pt x="807" y="627"/>
                    <a:pt x="786" y="617"/>
                  </a:cubicBezTo>
                  <a:cubicBezTo>
                    <a:pt x="655" y="522"/>
                    <a:pt x="500" y="450"/>
                    <a:pt x="370" y="343"/>
                  </a:cubicBezTo>
                  <a:cubicBezTo>
                    <a:pt x="250" y="236"/>
                    <a:pt x="143" y="93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66" name="Google Shape;21266;p29"/>
            <p:cNvSpPr/>
            <p:nvPr/>
          </p:nvSpPr>
          <p:spPr>
            <a:xfrm>
              <a:off x="2751825" y="2665050"/>
              <a:ext cx="26225" cy="16375"/>
            </a:xfrm>
            <a:custGeom>
              <a:avLst/>
              <a:gdLst/>
              <a:ahLst/>
              <a:cxnLst/>
              <a:rect l="l" t="t" r="r" b="b"/>
              <a:pathLst>
                <a:path w="1049" h="655" extrusionOk="0">
                  <a:moveTo>
                    <a:pt x="48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274" y="298"/>
                    <a:pt x="631" y="584"/>
                    <a:pt x="1012" y="655"/>
                  </a:cubicBezTo>
                  <a:cubicBezTo>
                    <a:pt x="1024" y="655"/>
                    <a:pt x="1048" y="631"/>
                    <a:pt x="1024" y="619"/>
                  </a:cubicBezTo>
                  <a:cubicBezTo>
                    <a:pt x="869" y="536"/>
                    <a:pt x="703" y="476"/>
                    <a:pt x="536" y="369"/>
                  </a:cubicBezTo>
                  <a:cubicBezTo>
                    <a:pt x="357" y="262"/>
                    <a:pt x="191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67" name="Google Shape;21267;p29"/>
            <p:cNvSpPr/>
            <p:nvPr/>
          </p:nvSpPr>
          <p:spPr>
            <a:xfrm>
              <a:off x="2757175" y="2667125"/>
              <a:ext cx="26225" cy="13425"/>
            </a:xfrm>
            <a:custGeom>
              <a:avLst/>
              <a:gdLst/>
              <a:ahLst/>
              <a:cxnLst/>
              <a:rect l="l" t="t" r="r" b="b"/>
              <a:pathLst>
                <a:path w="1049" h="537" extrusionOk="0">
                  <a:moveTo>
                    <a:pt x="24" y="0"/>
                  </a:moveTo>
                  <a:cubicBezTo>
                    <a:pt x="24" y="0"/>
                    <a:pt x="1" y="36"/>
                    <a:pt x="13" y="36"/>
                  </a:cubicBezTo>
                  <a:cubicBezTo>
                    <a:pt x="298" y="262"/>
                    <a:pt x="679" y="512"/>
                    <a:pt x="1036" y="536"/>
                  </a:cubicBezTo>
                  <a:cubicBezTo>
                    <a:pt x="1048" y="536"/>
                    <a:pt x="1048" y="524"/>
                    <a:pt x="1048" y="512"/>
                  </a:cubicBezTo>
                  <a:cubicBezTo>
                    <a:pt x="894" y="417"/>
                    <a:pt x="691" y="381"/>
                    <a:pt x="513" y="298"/>
                  </a:cubicBezTo>
                  <a:cubicBezTo>
                    <a:pt x="334" y="215"/>
                    <a:pt x="191" y="12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68" name="Google Shape;21268;p29"/>
            <p:cNvSpPr/>
            <p:nvPr/>
          </p:nvSpPr>
          <p:spPr>
            <a:xfrm>
              <a:off x="2759250" y="2669500"/>
              <a:ext cx="107875" cy="49325"/>
            </a:xfrm>
            <a:custGeom>
              <a:avLst/>
              <a:gdLst/>
              <a:ahLst/>
              <a:cxnLst/>
              <a:rect l="l" t="t" r="r" b="b"/>
              <a:pathLst>
                <a:path w="4315" h="1973" extrusionOk="0">
                  <a:moveTo>
                    <a:pt x="37" y="1"/>
                  </a:moveTo>
                  <a:cubicBezTo>
                    <a:pt x="13" y="13"/>
                    <a:pt x="1" y="25"/>
                    <a:pt x="13" y="25"/>
                  </a:cubicBezTo>
                  <a:cubicBezTo>
                    <a:pt x="596" y="406"/>
                    <a:pt x="1251" y="501"/>
                    <a:pt x="1918" y="679"/>
                  </a:cubicBezTo>
                  <a:cubicBezTo>
                    <a:pt x="2811" y="918"/>
                    <a:pt x="3573" y="1358"/>
                    <a:pt x="4240" y="1965"/>
                  </a:cubicBezTo>
                  <a:cubicBezTo>
                    <a:pt x="4248" y="1971"/>
                    <a:pt x="4256" y="1973"/>
                    <a:pt x="4264" y="1973"/>
                  </a:cubicBezTo>
                  <a:cubicBezTo>
                    <a:pt x="4293" y="1973"/>
                    <a:pt x="4315" y="1945"/>
                    <a:pt x="4287" y="1918"/>
                  </a:cubicBezTo>
                  <a:cubicBezTo>
                    <a:pt x="3811" y="1453"/>
                    <a:pt x="3263" y="1084"/>
                    <a:pt x="2656" y="834"/>
                  </a:cubicBezTo>
                  <a:cubicBezTo>
                    <a:pt x="1787" y="477"/>
                    <a:pt x="846" y="44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69" name="Google Shape;21269;p29"/>
            <p:cNvSpPr/>
            <p:nvPr/>
          </p:nvSpPr>
          <p:spPr>
            <a:xfrm>
              <a:off x="2810350" y="2689325"/>
              <a:ext cx="47050" cy="27900"/>
            </a:xfrm>
            <a:custGeom>
              <a:avLst/>
              <a:gdLst/>
              <a:ahLst/>
              <a:cxnLst/>
              <a:rect l="l" t="t" r="r" b="b"/>
              <a:pathLst>
                <a:path w="1882" h="1116" extrusionOk="0">
                  <a:moveTo>
                    <a:pt x="11" y="0"/>
                  </a:moveTo>
                  <a:cubicBezTo>
                    <a:pt x="6" y="0"/>
                    <a:pt x="1" y="5"/>
                    <a:pt x="17" y="5"/>
                  </a:cubicBezTo>
                  <a:cubicBezTo>
                    <a:pt x="17" y="1"/>
                    <a:pt x="14" y="0"/>
                    <a:pt x="11" y="0"/>
                  </a:cubicBezTo>
                  <a:close/>
                  <a:moveTo>
                    <a:pt x="17" y="5"/>
                  </a:moveTo>
                  <a:cubicBezTo>
                    <a:pt x="636" y="351"/>
                    <a:pt x="1231" y="767"/>
                    <a:pt x="1838" y="1113"/>
                  </a:cubicBezTo>
                  <a:cubicBezTo>
                    <a:pt x="1843" y="1115"/>
                    <a:pt x="1847" y="1116"/>
                    <a:pt x="1851" y="1116"/>
                  </a:cubicBezTo>
                  <a:cubicBezTo>
                    <a:pt x="1869" y="1116"/>
                    <a:pt x="1882" y="1096"/>
                    <a:pt x="1862" y="1077"/>
                  </a:cubicBezTo>
                  <a:cubicBezTo>
                    <a:pt x="1338" y="636"/>
                    <a:pt x="648" y="279"/>
                    <a:pt x="17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70" name="Google Shape;21270;p29"/>
            <p:cNvSpPr/>
            <p:nvPr/>
          </p:nvSpPr>
          <p:spPr>
            <a:xfrm>
              <a:off x="2814775" y="2687925"/>
              <a:ext cx="62025" cy="41925"/>
            </a:xfrm>
            <a:custGeom>
              <a:avLst/>
              <a:gdLst/>
              <a:ahLst/>
              <a:cxnLst/>
              <a:rect l="l" t="t" r="r" b="b"/>
              <a:pathLst>
                <a:path w="2481" h="1677" extrusionOk="0">
                  <a:moveTo>
                    <a:pt x="433" y="298"/>
                  </a:moveTo>
                  <a:cubicBezTo>
                    <a:pt x="748" y="453"/>
                    <a:pt x="1040" y="631"/>
                    <a:pt x="1310" y="847"/>
                  </a:cubicBezTo>
                  <a:lnTo>
                    <a:pt x="1310" y="847"/>
                  </a:lnTo>
                  <a:cubicBezTo>
                    <a:pt x="1160" y="748"/>
                    <a:pt x="1003" y="664"/>
                    <a:pt x="864" y="573"/>
                  </a:cubicBezTo>
                  <a:cubicBezTo>
                    <a:pt x="738" y="479"/>
                    <a:pt x="576" y="395"/>
                    <a:pt x="433" y="298"/>
                  </a:cubicBezTo>
                  <a:close/>
                  <a:moveTo>
                    <a:pt x="1889" y="1200"/>
                  </a:moveTo>
                  <a:lnTo>
                    <a:pt x="1889" y="1200"/>
                  </a:lnTo>
                  <a:cubicBezTo>
                    <a:pt x="1889" y="1201"/>
                    <a:pt x="1888" y="1203"/>
                    <a:pt x="1888" y="1204"/>
                  </a:cubicBezTo>
                  <a:cubicBezTo>
                    <a:pt x="1888" y="1203"/>
                    <a:pt x="1889" y="1201"/>
                    <a:pt x="1889" y="1200"/>
                  </a:cubicBezTo>
                  <a:close/>
                  <a:moveTo>
                    <a:pt x="1865" y="1198"/>
                  </a:moveTo>
                  <a:cubicBezTo>
                    <a:pt x="1917" y="1236"/>
                    <a:pt x="1968" y="1274"/>
                    <a:pt x="2019" y="1312"/>
                  </a:cubicBezTo>
                  <a:cubicBezTo>
                    <a:pt x="2020" y="1313"/>
                    <a:pt x="2022" y="1314"/>
                    <a:pt x="2024" y="1315"/>
                  </a:cubicBezTo>
                  <a:lnTo>
                    <a:pt x="2024" y="1315"/>
                  </a:lnTo>
                  <a:cubicBezTo>
                    <a:pt x="2080" y="1365"/>
                    <a:pt x="2135" y="1416"/>
                    <a:pt x="2185" y="1466"/>
                  </a:cubicBezTo>
                  <a:cubicBezTo>
                    <a:pt x="2191" y="1472"/>
                    <a:pt x="2196" y="1478"/>
                    <a:pt x="2200" y="1483"/>
                  </a:cubicBezTo>
                  <a:lnTo>
                    <a:pt x="2200" y="1483"/>
                  </a:lnTo>
                  <a:cubicBezTo>
                    <a:pt x="2094" y="1382"/>
                    <a:pt x="1981" y="1289"/>
                    <a:pt x="1865" y="1198"/>
                  </a:cubicBezTo>
                  <a:close/>
                  <a:moveTo>
                    <a:pt x="2259" y="1552"/>
                  </a:moveTo>
                  <a:cubicBezTo>
                    <a:pt x="2278" y="1576"/>
                    <a:pt x="2282" y="1586"/>
                    <a:pt x="2276" y="1586"/>
                  </a:cubicBezTo>
                  <a:cubicBezTo>
                    <a:pt x="2272" y="1586"/>
                    <a:pt x="2260" y="1580"/>
                    <a:pt x="2245" y="1569"/>
                  </a:cubicBezTo>
                  <a:lnTo>
                    <a:pt x="2245" y="1569"/>
                  </a:lnTo>
                  <a:cubicBezTo>
                    <a:pt x="2252" y="1568"/>
                    <a:pt x="2257" y="1560"/>
                    <a:pt x="2259" y="1552"/>
                  </a:cubicBezTo>
                  <a:close/>
                  <a:moveTo>
                    <a:pt x="66" y="0"/>
                  </a:moveTo>
                  <a:cubicBezTo>
                    <a:pt x="26" y="0"/>
                    <a:pt x="0" y="50"/>
                    <a:pt x="39" y="83"/>
                  </a:cubicBezTo>
                  <a:lnTo>
                    <a:pt x="39" y="83"/>
                  </a:lnTo>
                  <a:cubicBezTo>
                    <a:pt x="31" y="98"/>
                    <a:pt x="34" y="113"/>
                    <a:pt x="42" y="121"/>
                  </a:cubicBezTo>
                  <a:cubicBezTo>
                    <a:pt x="100" y="145"/>
                    <a:pt x="158" y="170"/>
                    <a:pt x="215" y="196"/>
                  </a:cubicBezTo>
                  <a:lnTo>
                    <a:pt x="215" y="196"/>
                  </a:lnTo>
                  <a:cubicBezTo>
                    <a:pt x="727" y="527"/>
                    <a:pt x="1232" y="881"/>
                    <a:pt x="1746" y="1218"/>
                  </a:cubicBezTo>
                  <a:lnTo>
                    <a:pt x="1746" y="1218"/>
                  </a:lnTo>
                  <a:cubicBezTo>
                    <a:pt x="1897" y="1347"/>
                    <a:pt x="2060" y="1462"/>
                    <a:pt x="2235" y="1565"/>
                  </a:cubicBezTo>
                  <a:lnTo>
                    <a:pt x="2235" y="1565"/>
                  </a:lnTo>
                  <a:cubicBezTo>
                    <a:pt x="2237" y="1568"/>
                    <a:pt x="2240" y="1570"/>
                    <a:pt x="2243" y="1570"/>
                  </a:cubicBezTo>
                  <a:cubicBezTo>
                    <a:pt x="2243" y="1570"/>
                    <a:pt x="2243" y="1570"/>
                    <a:pt x="2243" y="1570"/>
                  </a:cubicBezTo>
                  <a:lnTo>
                    <a:pt x="2243" y="1570"/>
                  </a:lnTo>
                  <a:cubicBezTo>
                    <a:pt x="2302" y="1604"/>
                    <a:pt x="2362" y="1637"/>
                    <a:pt x="2423" y="1669"/>
                  </a:cubicBezTo>
                  <a:cubicBezTo>
                    <a:pt x="2431" y="1674"/>
                    <a:pt x="2439" y="1676"/>
                    <a:pt x="2445" y="1676"/>
                  </a:cubicBezTo>
                  <a:cubicBezTo>
                    <a:pt x="2468" y="1676"/>
                    <a:pt x="2480" y="1649"/>
                    <a:pt x="2471" y="1621"/>
                  </a:cubicBezTo>
                  <a:cubicBezTo>
                    <a:pt x="1983" y="1073"/>
                    <a:pt x="1388" y="633"/>
                    <a:pt x="709" y="288"/>
                  </a:cubicBezTo>
                  <a:cubicBezTo>
                    <a:pt x="704" y="284"/>
                    <a:pt x="699" y="283"/>
                    <a:pt x="694" y="283"/>
                  </a:cubicBezTo>
                  <a:cubicBezTo>
                    <a:pt x="693" y="283"/>
                    <a:pt x="692" y="283"/>
                    <a:pt x="691" y="283"/>
                  </a:cubicBezTo>
                  <a:lnTo>
                    <a:pt x="691" y="283"/>
                  </a:lnTo>
                  <a:cubicBezTo>
                    <a:pt x="492" y="180"/>
                    <a:pt x="287" y="86"/>
                    <a:pt x="78" y="2"/>
                  </a:cubicBezTo>
                  <a:cubicBezTo>
                    <a:pt x="74" y="1"/>
                    <a:pt x="70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71" name="Google Shape;21271;p29"/>
            <p:cNvSpPr/>
            <p:nvPr/>
          </p:nvSpPr>
          <p:spPr>
            <a:xfrm>
              <a:off x="2855050" y="2714750"/>
              <a:ext cx="25475" cy="19075"/>
            </a:xfrm>
            <a:custGeom>
              <a:avLst/>
              <a:gdLst/>
              <a:ahLst/>
              <a:cxnLst/>
              <a:rect l="l" t="t" r="r" b="b"/>
              <a:pathLst>
                <a:path w="1019" h="763" extrusionOk="0">
                  <a:moveTo>
                    <a:pt x="86" y="0"/>
                  </a:moveTo>
                  <a:cubicBezTo>
                    <a:pt x="1" y="0"/>
                    <a:pt x="30" y="77"/>
                    <a:pt x="106" y="93"/>
                  </a:cubicBezTo>
                  <a:lnTo>
                    <a:pt x="106" y="93"/>
                  </a:lnTo>
                  <a:cubicBezTo>
                    <a:pt x="119" y="117"/>
                    <a:pt x="207" y="184"/>
                    <a:pt x="217" y="203"/>
                  </a:cubicBezTo>
                  <a:cubicBezTo>
                    <a:pt x="312" y="262"/>
                    <a:pt x="384" y="334"/>
                    <a:pt x="467" y="393"/>
                  </a:cubicBezTo>
                  <a:cubicBezTo>
                    <a:pt x="634" y="512"/>
                    <a:pt x="789" y="643"/>
                    <a:pt x="943" y="762"/>
                  </a:cubicBezTo>
                  <a:cubicBezTo>
                    <a:pt x="947" y="761"/>
                    <a:pt x="950" y="758"/>
                    <a:pt x="953" y="755"/>
                  </a:cubicBezTo>
                  <a:lnTo>
                    <a:pt x="953" y="755"/>
                  </a:lnTo>
                  <a:cubicBezTo>
                    <a:pt x="958" y="757"/>
                    <a:pt x="963" y="758"/>
                    <a:pt x="968" y="758"/>
                  </a:cubicBezTo>
                  <a:cubicBezTo>
                    <a:pt x="996" y="758"/>
                    <a:pt x="1019" y="731"/>
                    <a:pt x="991" y="703"/>
                  </a:cubicBezTo>
                  <a:lnTo>
                    <a:pt x="550" y="346"/>
                  </a:lnTo>
                  <a:cubicBezTo>
                    <a:pt x="455" y="286"/>
                    <a:pt x="384" y="215"/>
                    <a:pt x="289" y="155"/>
                  </a:cubicBezTo>
                  <a:cubicBezTo>
                    <a:pt x="253" y="120"/>
                    <a:pt x="146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72" name="Google Shape;21272;p29"/>
            <p:cNvSpPr/>
            <p:nvPr/>
          </p:nvSpPr>
          <p:spPr>
            <a:xfrm>
              <a:off x="2856100" y="2716200"/>
              <a:ext cx="26950" cy="19200"/>
            </a:xfrm>
            <a:custGeom>
              <a:avLst/>
              <a:gdLst/>
              <a:ahLst/>
              <a:cxnLst/>
              <a:rect l="l" t="t" r="r" b="b"/>
              <a:pathLst>
                <a:path w="1078" h="768" extrusionOk="0">
                  <a:moveTo>
                    <a:pt x="48" y="0"/>
                  </a:moveTo>
                  <a:cubicBezTo>
                    <a:pt x="25" y="0"/>
                    <a:pt x="0" y="39"/>
                    <a:pt x="32" y="50"/>
                  </a:cubicBezTo>
                  <a:cubicBezTo>
                    <a:pt x="102" y="97"/>
                    <a:pt x="172" y="146"/>
                    <a:pt x="241" y="195"/>
                  </a:cubicBezTo>
                  <a:lnTo>
                    <a:pt x="241" y="195"/>
                  </a:lnTo>
                  <a:cubicBezTo>
                    <a:pt x="251" y="202"/>
                    <a:pt x="260" y="209"/>
                    <a:pt x="270" y="216"/>
                  </a:cubicBezTo>
                  <a:cubicBezTo>
                    <a:pt x="272" y="218"/>
                    <a:pt x="273" y="219"/>
                    <a:pt x="275" y="219"/>
                  </a:cubicBezTo>
                  <a:lnTo>
                    <a:pt x="275" y="219"/>
                  </a:lnTo>
                  <a:cubicBezTo>
                    <a:pt x="523" y="397"/>
                    <a:pt x="768" y="584"/>
                    <a:pt x="1020" y="764"/>
                  </a:cubicBezTo>
                  <a:cubicBezTo>
                    <a:pt x="1027" y="766"/>
                    <a:pt x="1033" y="767"/>
                    <a:pt x="1038" y="767"/>
                  </a:cubicBezTo>
                  <a:cubicBezTo>
                    <a:pt x="1063" y="767"/>
                    <a:pt x="1078" y="746"/>
                    <a:pt x="1068" y="716"/>
                  </a:cubicBezTo>
                  <a:cubicBezTo>
                    <a:pt x="782" y="443"/>
                    <a:pt x="413" y="204"/>
                    <a:pt x="56" y="2"/>
                  </a:cubicBezTo>
                  <a:cubicBezTo>
                    <a:pt x="53" y="1"/>
                    <a:pt x="51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73" name="Google Shape;21273;p29"/>
            <p:cNvSpPr/>
            <p:nvPr/>
          </p:nvSpPr>
          <p:spPr>
            <a:xfrm>
              <a:off x="2856900" y="2715875"/>
              <a:ext cx="24375" cy="18900"/>
            </a:xfrm>
            <a:custGeom>
              <a:avLst/>
              <a:gdLst/>
              <a:ahLst/>
              <a:cxnLst/>
              <a:rect l="l" t="t" r="r" b="b"/>
              <a:pathLst>
                <a:path w="975" h="756" extrusionOk="0">
                  <a:moveTo>
                    <a:pt x="50" y="0"/>
                  </a:moveTo>
                  <a:cubicBezTo>
                    <a:pt x="38" y="0"/>
                    <a:pt x="25" y="1"/>
                    <a:pt x="12" y="3"/>
                  </a:cubicBezTo>
                  <a:cubicBezTo>
                    <a:pt x="0" y="3"/>
                    <a:pt x="0" y="39"/>
                    <a:pt x="0" y="39"/>
                  </a:cubicBezTo>
                  <a:cubicBezTo>
                    <a:pt x="298" y="289"/>
                    <a:pt x="607" y="551"/>
                    <a:pt x="929" y="753"/>
                  </a:cubicBezTo>
                  <a:cubicBezTo>
                    <a:pt x="932" y="755"/>
                    <a:pt x="936" y="756"/>
                    <a:pt x="939" y="756"/>
                  </a:cubicBezTo>
                  <a:cubicBezTo>
                    <a:pt x="959" y="756"/>
                    <a:pt x="975" y="728"/>
                    <a:pt x="965" y="717"/>
                  </a:cubicBezTo>
                  <a:cubicBezTo>
                    <a:pt x="834" y="586"/>
                    <a:pt x="679" y="479"/>
                    <a:pt x="536" y="372"/>
                  </a:cubicBezTo>
                  <a:cubicBezTo>
                    <a:pt x="453" y="313"/>
                    <a:pt x="369" y="253"/>
                    <a:pt x="298" y="194"/>
                  </a:cubicBezTo>
                  <a:cubicBezTo>
                    <a:pt x="253" y="171"/>
                    <a:pt x="218" y="138"/>
                    <a:pt x="184" y="114"/>
                  </a:cubicBezTo>
                  <a:lnTo>
                    <a:pt x="184" y="114"/>
                  </a:lnTo>
                  <a:cubicBezTo>
                    <a:pt x="193" y="111"/>
                    <a:pt x="197" y="105"/>
                    <a:pt x="191" y="98"/>
                  </a:cubicBezTo>
                  <a:cubicBezTo>
                    <a:pt x="161" y="28"/>
                    <a:pt x="114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74" name="Google Shape;21274;p29"/>
            <p:cNvSpPr/>
            <p:nvPr/>
          </p:nvSpPr>
          <p:spPr>
            <a:xfrm>
              <a:off x="2976775" y="2502425"/>
              <a:ext cx="57550" cy="46000"/>
            </a:xfrm>
            <a:custGeom>
              <a:avLst/>
              <a:gdLst/>
              <a:ahLst/>
              <a:cxnLst/>
              <a:rect l="l" t="t" r="r" b="b"/>
              <a:pathLst>
                <a:path w="2302" h="1840" extrusionOk="0">
                  <a:moveTo>
                    <a:pt x="2244" y="0"/>
                  </a:moveTo>
                  <a:cubicBezTo>
                    <a:pt x="2223" y="0"/>
                    <a:pt x="2226" y="16"/>
                    <a:pt x="2170" y="16"/>
                  </a:cubicBezTo>
                  <a:cubicBezTo>
                    <a:pt x="1992" y="28"/>
                    <a:pt x="1587" y="481"/>
                    <a:pt x="1468" y="576"/>
                  </a:cubicBezTo>
                  <a:cubicBezTo>
                    <a:pt x="992" y="981"/>
                    <a:pt x="480" y="1374"/>
                    <a:pt x="27" y="1802"/>
                  </a:cubicBezTo>
                  <a:cubicBezTo>
                    <a:pt x="1" y="1811"/>
                    <a:pt x="20" y="1839"/>
                    <a:pt x="36" y="1839"/>
                  </a:cubicBezTo>
                  <a:cubicBezTo>
                    <a:pt x="42" y="1839"/>
                    <a:pt x="48" y="1835"/>
                    <a:pt x="51" y="1826"/>
                  </a:cubicBezTo>
                  <a:cubicBezTo>
                    <a:pt x="420" y="1552"/>
                    <a:pt x="765" y="1231"/>
                    <a:pt x="1123" y="933"/>
                  </a:cubicBezTo>
                  <a:cubicBezTo>
                    <a:pt x="1289" y="790"/>
                    <a:pt x="1456" y="659"/>
                    <a:pt x="1635" y="504"/>
                  </a:cubicBezTo>
                  <a:cubicBezTo>
                    <a:pt x="1692" y="481"/>
                    <a:pt x="2245" y="62"/>
                    <a:pt x="2298" y="62"/>
                  </a:cubicBezTo>
                  <a:cubicBezTo>
                    <a:pt x="2300" y="62"/>
                    <a:pt x="2301" y="63"/>
                    <a:pt x="2301" y="64"/>
                  </a:cubicBezTo>
                  <a:lnTo>
                    <a:pt x="2301" y="28"/>
                  </a:lnTo>
                  <a:lnTo>
                    <a:pt x="2301" y="16"/>
                  </a:lnTo>
                  <a:cubicBezTo>
                    <a:pt x="2270" y="4"/>
                    <a:pt x="2254" y="0"/>
                    <a:pt x="22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75" name="Google Shape;21275;p29"/>
            <p:cNvSpPr/>
            <p:nvPr/>
          </p:nvSpPr>
          <p:spPr>
            <a:xfrm>
              <a:off x="2970025" y="2523825"/>
              <a:ext cx="35725" cy="31150"/>
            </a:xfrm>
            <a:custGeom>
              <a:avLst/>
              <a:gdLst/>
              <a:ahLst/>
              <a:cxnLst/>
              <a:rect l="l" t="t" r="r" b="b"/>
              <a:pathLst>
                <a:path w="1429" h="1246" extrusionOk="0">
                  <a:moveTo>
                    <a:pt x="1409" y="1"/>
                  </a:moveTo>
                  <a:cubicBezTo>
                    <a:pt x="1407" y="1"/>
                    <a:pt x="1405" y="2"/>
                    <a:pt x="1405" y="6"/>
                  </a:cubicBezTo>
                  <a:cubicBezTo>
                    <a:pt x="1166" y="172"/>
                    <a:pt x="952" y="363"/>
                    <a:pt x="738" y="553"/>
                  </a:cubicBezTo>
                  <a:cubicBezTo>
                    <a:pt x="500" y="768"/>
                    <a:pt x="238" y="958"/>
                    <a:pt x="11" y="1196"/>
                  </a:cubicBezTo>
                  <a:cubicBezTo>
                    <a:pt x="1" y="1207"/>
                    <a:pt x="9" y="1246"/>
                    <a:pt x="28" y="1246"/>
                  </a:cubicBezTo>
                  <a:cubicBezTo>
                    <a:pt x="30" y="1246"/>
                    <a:pt x="33" y="1245"/>
                    <a:pt x="35" y="1244"/>
                  </a:cubicBezTo>
                  <a:cubicBezTo>
                    <a:pt x="273" y="1077"/>
                    <a:pt x="488" y="875"/>
                    <a:pt x="714" y="672"/>
                  </a:cubicBezTo>
                  <a:cubicBezTo>
                    <a:pt x="952" y="470"/>
                    <a:pt x="1202" y="256"/>
                    <a:pt x="1428" y="17"/>
                  </a:cubicBezTo>
                  <a:cubicBezTo>
                    <a:pt x="1428" y="9"/>
                    <a:pt x="1416" y="1"/>
                    <a:pt x="14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76" name="Google Shape;21276;p29"/>
            <p:cNvSpPr/>
            <p:nvPr/>
          </p:nvSpPr>
          <p:spPr>
            <a:xfrm>
              <a:off x="2967025" y="2524600"/>
              <a:ext cx="33350" cy="32425"/>
            </a:xfrm>
            <a:custGeom>
              <a:avLst/>
              <a:gdLst/>
              <a:ahLst/>
              <a:cxnLst/>
              <a:rect l="l" t="t" r="r" b="b"/>
              <a:pathLst>
                <a:path w="1334" h="1297" extrusionOk="0">
                  <a:moveTo>
                    <a:pt x="1315" y="0"/>
                  </a:moveTo>
                  <a:cubicBezTo>
                    <a:pt x="1312" y="0"/>
                    <a:pt x="1310" y="3"/>
                    <a:pt x="1310" y="10"/>
                  </a:cubicBezTo>
                  <a:cubicBezTo>
                    <a:pt x="1108" y="225"/>
                    <a:pt x="929" y="463"/>
                    <a:pt x="715" y="677"/>
                  </a:cubicBezTo>
                  <a:cubicBezTo>
                    <a:pt x="489" y="879"/>
                    <a:pt x="239" y="1046"/>
                    <a:pt x="12" y="1260"/>
                  </a:cubicBezTo>
                  <a:cubicBezTo>
                    <a:pt x="1" y="1272"/>
                    <a:pt x="12" y="1296"/>
                    <a:pt x="36" y="1296"/>
                  </a:cubicBezTo>
                  <a:cubicBezTo>
                    <a:pt x="560" y="1082"/>
                    <a:pt x="1072" y="510"/>
                    <a:pt x="1334" y="34"/>
                  </a:cubicBezTo>
                  <a:cubicBezTo>
                    <a:pt x="1334" y="17"/>
                    <a:pt x="1322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77" name="Google Shape;21277;p29"/>
            <p:cNvSpPr/>
            <p:nvPr/>
          </p:nvSpPr>
          <p:spPr>
            <a:xfrm>
              <a:off x="2950950" y="2520550"/>
              <a:ext cx="53125" cy="43325"/>
            </a:xfrm>
            <a:custGeom>
              <a:avLst/>
              <a:gdLst/>
              <a:ahLst/>
              <a:cxnLst/>
              <a:rect l="l" t="t" r="r" b="b"/>
              <a:pathLst>
                <a:path w="2125" h="1733" extrusionOk="0">
                  <a:moveTo>
                    <a:pt x="2099" y="1"/>
                  </a:moveTo>
                  <a:cubicBezTo>
                    <a:pt x="2093" y="1"/>
                    <a:pt x="2088" y="2"/>
                    <a:pt x="2084" y="6"/>
                  </a:cubicBezTo>
                  <a:cubicBezTo>
                    <a:pt x="1787" y="327"/>
                    <a:pt x="1477" y="649"/>
                    <a:pt x="1132" y="922"/>
                  </a:cubicBezTo>
                  <a:cubicBezTo>
                    <a:pt x="786" y="1208"/>
                    <a:pt x="382" y="1434"/>
                    <a:pt x="24" y="1684"/>
                  </a:cubicBezTo>
                  <a:cubicBezTo>
                    <a:pt x="1" y="1696"/>
                    <a:pt x="24" y="1732"/>
                    <a:pt x="60" y="1732"/>
                  </a:cubicBezTo>
                  <a:cubicBezTo>
                    <a:pt x="858" y="1422"/>
                    <a:pt x="1608" y="708"/>
                    <a:pt x="2108" y="18"/>
                  </a:cubicBezTo>
                  <a:cubicBezTo>
                    <a:pt x="2125" y="9"/>
                    <a:pt x="2112" y="1"/>
                    <a:pt x="20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78" name="Google Shape;21278;p29"/>
            <p:cNvSpPr/>
            <p:nvPr/>
          </p:nvSpPr>
          <p:spPr>
            <a:xfrm>
              <a:off x="2953925" y="2524200"/>
              <a:ext cx="45200" cy="35200"/>
            </a:xfrm>
            <a:custGeom>
              <a:avLst/>
              <a:gdLst/>
              <a:ahLst/>
              <a:cxnLst/>
              <a:rect l="l" t="t" r="r" b="b"/>
              <a:pathLst>
                <a:path w="1808" h="1408" extrusionOk="0">
                  <a:moveTo>
                    <a:pt x="1780" y="0"/>
                  </a:moveTo>
                  <a:cubicBezTo>
                    <a:pt x="1778" y="0"/>
                    <a:pt x="1776" y="1"/>
                    <a:pt x="1775" y="2"/>
                  </a:cubicBezTo>
                  <a:cubicBezTo>
                    <a:pt x="1537" y="264"/>
                    <a:pt x="1287" y="514"/>
                    <a:pt x="1013" y="729"/>
                  </a:cubicBezTo>
                  <a:cubicBezTo>
                    <a:pt x="691" y="979"/>
                    <a:pt x="370" y="1134"/>
                    <a:pt x="24" y="1348"/>
                  </a:cubicBezTo>
                  <a:cubicBezTo>
                    <a:pt x="1" y="1360"/>
                    <a:pt x="13" y="1407"/>
                    <a:pt x="48" y="1407"/>
                  </a:cubicBezTo>
                  <a:cubicBezTo>
                    <a:pt x="727" y="1181"/>
                    <a:pt x="1394" y="610"/>
                    <a:pt x="1787" y="38"/>
                  </a:cubicBezTo>
                  <a:cubicBezTo>
                    <a:pt x="1807" y="28"/>
                    <a:pt x="1792" y="0"/>
                    <a:pt x="17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79" name="Google Shape;21279;p29"/>
            <p:cNvSpPr/>
            <p:nvPr/>
          </p:nvSpPr>
          <p:spPr>
            <a:xfrm>
              <a:off x="2923000" y="2556925"/>
              <a:ext cx="27675" cy="9625"/>
            </a:xfrm>
            <a:custGeom>
              <a:avLst/>
              <a:gdLst/>
              <a:ahLst/>
              <a:cxnLst/>
              <a:rect l="l" t="t" r="r" b="b"/>
              <a:pathLst>
                <a:path w="1107" h="385" extrusionOk="0">
                  <a:moveTo>
                    <a:pt x="1070" y="0"/>
                  </a:moveTo>
                  <a:cubicBezTo>
                    <a:pt x="1067" y="0"/>
                    <a:pt x="1063" y="1"/>
                    <a:pt x="1059" y="3"/>
                  </a:cubicBezTo>
                  <a:cubicBezTo>
                    <a:pt x="781" y="90"/>
                    <a:pt x="518" y="184"/>
                    <a:pt x="246" y="254"/>
                  </a:cubicBezTo>
                  <a:lnTo>
                    <a:pt x="246" y="254"/>
                  </a:lnTo>
                  <a:lnTo>
                    <a:pt x="47" y="289"/>
                  </a:lnTo>
                  <a:cubicBezTo>
                    <a:pt x="0" y="301"/>
                    <a:pt x="11" y="359"/>
                    <a:pt x="57" y="360"/>
                  </a:cubicBezTo>
                  <a:lnTo>
                    <a:pt x="57" y="360"/>
                  </a:lnTo>
                  <a:cubicBezTo>
                    <a:pt x="58" y="367"/>
                    <a:pt x="59" y="375"/>
                    <a:pt x="59" y="384"/>
                  </a:cubicBezTo>
                  <a:cubicBezTo>
                    <a:pt x="404" y="301"/>
                    <a:pt x="726" y="229"/>
                    <a:pt x="1071" y="158"/>
                  </a:cubicBezTo>
                  <a:cubicBezTo>
                    <a:pt x="1107" y="146"/>
                    <a:pt x="1083" y="110"/>
                    <a:pt x="1071" y="110"/>
                  </a:cubicBezTo>
                  <a:lnTo>
                    <a:pt x="849" y="149"/>
                  </a:lnTo>
                  <a:lnTo>
                    <a:pt x="849" y="149"/>
                  </a:lnTo>
                  <a:cubicBezTo>
                    <a:pt x="925" y="117"/>
                    <a:pt x="999" y="80"/>
                    <a:pt x="1071" y="39"/>
                  </a:cubicBezTo>
                  <a:cubicBezTo>
                    <a:pt x="1081" y="19"/>
                    <a:pt x="1082" y="0"/>
                    <a:pt x="1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80" name="Google Shape;21280;p29"/>
            <p:cNvSpPr/>
            <p:nvPr/>
          </p:nvSpPr>
          <p:spPr>
            <a:xfrm>
              <a:off x="2730400" y="2374825"/>
              <a:ext cx="25600" cy="44800"/>
            </a:xfrm>
            <a:custGeom>
              <a:avLst/>
              <a:gdLst/>
              <a:ahLst/>
              <a:cxnLst/>
              <a:rect l="l" t="t" r="r" b="b"/>
              <a:pathLst>
                <a:path w="1024" h="1792" extrusionOk="0">
                  <a:moveTo>
                    <a:pt x="0" y="1"/>
                  </a:moveTo>
                  <a:cubicBezTo>
                    <a:pt x="191" y="655"/>
                    <a:pt x="512" y="1298"/>
                    <a:pt x="1000" y="1786"/>
                  </a:cubicBezTo>
                  <a:cubicBezTo>
                    <a:pt x="1007" y="1790"/>
                    <a:pt x="1012" y="1791"/>
                    <a:pt x="1016" y="1791"/>
                  </a:cubicBezTo>
                  <a:cubicBezTo>
                    <a:pt x="1024" y="1791"/>
                    <a:pt x="1024" y="1783"/>
                    <a:pt x="1024" y="1775"/>
                  </a:cubicBezTo>
                  <a:cubicBezTo>
                    <a:pt x="572" y="1215"/>
                    <a:pt x="214" y="6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81" name="Google Shape;21281;p29"/>
            <p:cNvSpPr/>
            <p:nvPr/>
          </p:nvSpPr>
          <p:spPr>
            <a:xfrm>
              <a:off x="2735450" y="2373600"/>
              <a:ext cx="23825" cy="43050"/>
            </a:xfrm>
            <a:custGeom>
              <a:avLst/>
              <a:gdLst/>
              <a:ahLst/>
              <a:cxnLst/>
              <a:rect l="l" t="t" r="r" b="b"/>
              <a:pathLst>
                <a:path w="953" h="1722" extrusionOk="0">
                  <a:moveTo>
                    <a:pt x="22" y="0"/>
                  </a:moveTo>
                  <a:cubicBezTo>
                    <a:pt x="12" y="0"/>
                    <a:pt x="0" y="7"/>
                    <a:pt x="0" y="14"/>
                  </a:cubicBezTo>
                  <a:cubicBezTo>
                    <a:pt x="131" y="657"/>
                    <a:pt x="465" y="1252"/>
                    <a:pt x="941" y="1716"/>
                  </a:cubicBezTo>
                  <a:cubicBezTo>
                    <a:pt x="944" y="1720"/>
                    <a:pt x="947" y="1721"/>
                    <a:pt x="948" y="1721"/>
                  </a:cubicBezTo>
                  <a:cubicBezTo>
                    <a:pt x="953" y="1721"/>
                    <a:pt x="953" y="1710"/>
                    <a:pt x="953" y="1693"/>
                  </a:cubicBezTo>
                  <a:cubicBezTo>
                    <a:pt x="512" y="1193"/>
                    <a:pt x="215" y="657"/>
                    <a:pt x="36" y="14"/>
                  </a:cubicBezTo>
                  <a:cubicBezTo>
                    <a:pt x="36" y="4"/>
                    <a:pt x="30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82" name="Google Shape;21282;p29"/>
            <p:cNvSpPr/>
            <p:nvPr/>
          </p:nvSpPr>
          <p:spPr>
            <a:xfrm>
              <a:off x="2736025" y="2370850"/>
              <a:ext cx="23475" cy="38650"/>
            </a:xfrm>
            <a:custGeom>
              <a:avLst/>
              <a:gdLst/>
              <a:ahLst/>
              <a:cxnLst/>
              <a:rect l="l" t="t" r="r" b="b"/>
              <a:pathLst>
                <a:path w="939" h="1546" extrusionOk="0">
                  <a:moveTo>
                    <a:pt x="19" y="0"/>
                  </a:moveTo>
                  <a:cubicBezTo>
                    <a:pt x="9" y="0"/>
                    <a:pt x="0" y="9"/>
                    <a:pt x="13" y="29"/>
                  </a:cubicBezTo>
                  <a:cubicBezTo>
                    <a:pt x="168" y="564"/>
                    <a:pt x="466" y="1172"/>
                    <a:pt x="906" y="1541"/>
                  </a:cubicBezTo>
                  <a:cubicBezTo>
                    <a:pt x="910" y="1544"/>
                    <a:pt x="914" y="1546"/>
                    <a:pt x="918" y="1546"/>
                  </a:cubicBezTo>
                  <a:cubicBezTo>
                    <a:pt x="929" y="1546"/>
                    <a:pt x="938" y="1537"/>
                    <a:pt x="930" y="1529"/>
                  </a:cubicBezTo>
                  <a:cubicBezTo>
                    <a:pt x="787" y="1303"/>
                    <a:pt x="585" y="1100"/>
                    <a:pt x="442" y="862"/>
                  </a:cubicBezTo>
                  <a:cubicBezTo>
                    <a:pt x="275" y="588"/>
                    <a:pt x="156" y="302"/>
                    <a:pt x="37" y="17"/>
                  </a:cubicBezTo>
                  <a:cubicBezTo>
                    <a:pt x="37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83" name="Google Shape;21283;p29"/>
            <p:cNvSpPr/>
            <p:nvPr/>
          </p:nvSpPr>
          <p:spPr>
            <a:xfrm>
              <a:off x="2742425" y="2372475"/>
              <a:ext cx="20725" cy="34950"/>
            </a:xfrm>
            <a:custGeom>
              <a:avLst/>
              <a:gdLst/>
              <a:ahLst/>
              <a:cxnLst/>
              <a:rect l="l" t="t" r="r" b="b"/>
              <a:pathLst>
                <a:path w="829" h="1398" extrusionOk="0">
                  <a:moveTo>
                    <a:pt x="16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174" y="499"/>
                    <a:pt x="424" y="1035"/>
                    <a:pt x="793" y="1392"/>
                  </a:cubicBezTo>
                  <a:cubicBezTo>
                    <a:pt x="796" y="1396"/>
                    <a:pt x="800" y="1397"/>
                    <a:pt x="804" y="1397"/>
                  </a:cubicBezTo>
                  <a:cubicBezTo>
                    <a:pt x="816" y="1397"/>
                    <a:pt x="829" y="1386"/>
                    <a:pt x="829" y="1369"/>
                  </a:cubicBezTo>
                  <a:cubicBezTo>
                    <a:pt x="686" y="1142"/>
                    <a:pt x="531" y="940"/>
                    <a:pt x="388" y="714"/>
                  </a:cubicBezTo>
                  <a:cubicBezTo>
                    <a:pt x="257" y="499"/>
                    <a:pt x="150" y="249"/>
                    <a:pt x="55" y="23"/>
                  </a:cubicBezTo>
                  <a:cubicBezTo>
                    <a:pt x="39" y="7"/>
                    <a:pt x="25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84" name="Google Shape;21284;p29"/>
            <p:cNvSpPr/>
            <p:nvPr/>
          </p:nvSpPr>
          <p:spPr>
            <a:xfrm>
              <a:off x="2720575" y="2324400"/>
              <a:ext cx="9850" cy="19075"/>
            </a:xfrm>
            <a:custGeom>
              <a:avLst/>
              <a:gdLst/>
              <a:ahLst/>
              <a:cxnLst/>
              <a:rect l="l" t="t" r="r" b="b"/>
              <a:pathLst>
                <a:path w="394" h="763" extrusionOk="0">
                  <a:moveTo>
                    <a:pt x="18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36" y="136"/>
                    <a:pt x="95" y="255"/>
                    <a:pt x="155" y="375"/>
                  </a:cubicBezTo>
                  <a:cubicBezTo>
                    <a:pt x="214" y="494"/>
                    <a:pt x="274" y="648"/>
                    <a:pt x="345" y="756"/>
                  </a:cubicBezTo>
                  <a:cubicBezTo>
                    <a:pt x="350" y="760"/>
                    <a:pt x="357" y="763"/>
                    <a:pt x="365" y="763"/>
                  </a:cubicBezTo>
                  <a:cubicBezTo>
                    <a:pt x="379" y="763"/>
                    <a:pt x="393" y="754"/>
                    <a:pt x="393" y="732"/>
                  </a:cubicBezTo>
                  <a:cubicBezTo>
                    <a:pt x="357" y="601"/>
                    <a:pt x="286" y="482"/>
                    <a:pt x="226" y="363"/>
                  </a:cubicBezTo>
                  <a:cubicBezTo>
                    <a:pt x="167" y="244"/>
                    <a:pt x="119" y="113"/>
                    <a:pt x="36" y="5"/>
                  </a:cubicBezTo>
                  <a:cubicBezTo>
                    <a:pt x="29" y="2"/>
                    <a:pt x="23" y="0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85" name="Google Shape;21285;p29"/>
            <p:cNvSpPr/>
            <p:nvPr/>
          </p:nvSpPr>
          <p:spPr>
            <a:xfrm>
              <a:off x="2722050" y="2318125"/>
              <a:ext cx="10750" cy="21850"/>
            </a:xfrm>
            <a:custGeom>
              <a:avLst/>
              <a:gdLst/>
              <a:ahLst/>
              <a:cxnLst/>
              <a:rect l="l" t="t" r="r" b="b"/>
              <a:pathLst>
                <a:path w="430" h="874" extrusionOk="0">
                  <a:moveTo>
                    <a:pt x="19" y="0"/>
                  </a:moveTo>
                  <a:cubicBezTo>
                    <a:pt x="10" y="0"/>
                    <a:pt x="1" y="6"/>
                    <a:pt x="1" y="18"/>
                  </a:cubicBezTo>
                  <a:cubicBezTo>
                    <a:pt x="60" y="292"/>
                    <a:pt x="179" y="673"/>
                    <a:pt x="394" y="864"/>
                  </a:cubicBezTo>
                  <a:cubicBezTo>
                    <a:pt x="397" y="871"/>
                    <a:pt x="402" y="874"/>
                    <a:pt x="407" y="874"/>
                  </a:cubicBezTo>
                  <a:cubicBezTo>
                    <a:pt x="418" y="874"/>
                    <a:pt x="429" y="860"/>
                    <a:pt x="429" y="852"/>
                  </a:cubicBezTo>
                  <a:cubicBezTo>
                    <a:pt x="394" y="721"/>
                    <a:pt x="298" y="602"/>
                    <a:pt x="227" y="471"/>
                  </a:cubicBezTo>
                  <a:cubicBezTo>
                    <a:pt x="155" y="316"/>
                    <a:pt x="96" y="173"/>
                    <a:pt x="36" y="18"/>
                  </a:cubicBezTo>
                  <a:cubicBezTo>
                    <a:pt x="36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86" name="Google Shape;21286;p29"/>
            <p:cNvSpPr/>
            <p:nvPr/>
          </p:nvSpPr>
          <p:spPr>
            <a:xfrm>
              <a:off x="2724725" y="2318150"/>
              <a:ext cx="11950" cy="21400"/>
            </a:xfrm>
            <a:custGeom>
              <a:avLst/>
              <a:gdLst/>
              <a:ahLst/>
              <a:cxnLst/>
              <a:rect l="l" t="t" r="r" b="b"/>
              <a:pathLst>
                <a:path w="478" h="856" extrusionOk="0">
                  <a:moveTo>
                    <a:pt x="28" y="0"/>
                  </a:moveTo>
                  <a:cubicBezTo>
                    <a:pt x="13" y="0"/>
                    <a:pt x="1" y="9"/>
                    <a:pt x="1" y="17"/>
                  </a:cubicBezTo>
                  <a:lnTo>
                    <a:pt x="227" y="470"/>
                  </a:lnTo>
                  <a:cubicBezTo>
                    <a:pt x="287" y="601"/>
                    <a:pt x="334" y="744"/>
                    <a:pt x="441" y="851"/>
                  </a:cubicBezTo>
                  <a:cubicBezTo>
                    <a:pt x="448" y="854"/>
                    <a:pt x="454" y="856"/>
                    <a:pt x="459" y="856"/>
                  </a:cubicBezTo>
                  <a:cubicBezTo>
                    <a:pt x="471" y="856"/>
                    <a:pt x="477" y="847"/>
                    <a:pt x="477" y="839"/>
                  </a:cubicBezTo>
                  <a:cubicBezTo>
                    <a:pt x="441" y="684"/>
                    <a:pt x="358" y="565"/>
                    <a:pt x="287" y="434"/>
                  </a:cubicBezTo>
                  <a:cubicBezTo>
                    <a:pt x="203" y="291"/>
                    <a:pt x="120" y="136"/>
                    <a:pt x="48" y="5"/>
                  </a:cubicBezTo>
                  <a:cubicBezTo>
                    <a:pt x="41" y="2"/>
                    <a:pt x="34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87" name="Google Shape;21287;p29"/>
            <p:cNvSpPr/>
            <p:nvPr/>
          </p:nvSpPr>
          <p:spPr>
            <a:xfrm>
              <a:off x="2728550" y="2319725"/>
              <a:ext cx="13575" cy="21750"/>
            </a:xfrm>
            <a:custGeom>
              <a:avLst/>
              <a:gdLst/>
              <a:ahLst/>
              <a:cxnLst/>
              <a:rect l="l" t="t" r="r" b="b"/>
              <a:pathLst>
                <a:path w="543" h="870" extrusionOk="0">
                  <a:moveTo>
                    <a:pt x="14" y="0"/>
                  </a:moveTo>
                  <a:cubicBezTo>
                    <a:pt x="7" y="0"/>
                    <a:pt x="1" y="7"/>
                    <a:pt x="15" y="14"/>
                  </a:cubicBezTo>
                  <a:cubicBezTo>
                    <a:pt x="86" y="169"/>
                    <a:pt x="169" y="323"/>
                    <a:pt x="253" y="478"/>
                  </a:cubicBezTo>
                  <a:cubicBezTo>
                    <a:pt x="324" y="609"/>
                    <a:pt x="396" y="740"/>
                    <a:pt x="503" y="859"/>
                  </a:cubicBezTo>
                  <a:cubicBezTo>
                    <a:pt x="506" y="867"/>
                    <a:pt x="512" y="869"/>
                    <a:pt x="518" y="869"/>
                  </a:cubicBezTo>
                  <a:cubicBezTo>
                    <a:pt x="531" y="869"/>
                    <a:pt x="543" y="855"/>
                    <a:pt x="526" y="847"/>
                  </a:cubicBezTo>
                  <a:cubicBezTo>
                    <a:pt x="491" y="704"/>
                    <a:pt x="396" y="585"/>
                    <a:pt x="312" y="442"/>
                  </a:cubicBezTo>
                  <a:cubicBezTo>
                    <a:pt x="217" y="300"/>
                    <a:pt x="134" y="145"/>
                    <a:pt x="26" y="14"/>
                  </a:cubicBezTo>
                  <a:cubicBezTo>
                    <a:pt x="26" y="4"/>
                    <a:pt x="20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88" name="Google Shape;21288;p29"/>
            <p:cNvSpPr/>
            <p:nvPr/>
          </p:nvSpPr>
          <p:spPr>
            <a:xfrm>
              <a:off x="2731275" y="2321725"/>
              <a:ext cx="15275" cy="17625"/>
            </a:xfrm>
            <a:custGeom>
              <a:avLst/>
              <a:gdLst/>
              <a:ahLst/>
              <a:cxnLst/>
              <a:rect l="l" t="t" r="r" b="b"/>
              <a:pathLst>
                <a:path w="611" h="705" extrusionOk="0">
                  <a:moveTo>
                    <a:pt x="10" y="1"/>
                  </a:moveTo>
                  <a:cubicBezTo>
                    <a:pt x="1" y="1"/>
                    <a:pt x="1" y="12"/>
                    <a:pt x="1" y="29"/>
                  </a:cubicBezTo>
                  <a:cubicBezTo>
                    <a:pt x="84" y="124"/>
                    <a:pt x="179" y="208"/>
                    <a:pt x="263" y="303"/>
                  </a:cubicBezTo>
                  <a:cubicBezTo>
                    <a:pt x="314" y="377"/>
                    <a:pt x="371" y="451"/>
                    <a:pt x="423" y="530"/>
                  </a:cubicBezTo>
                  <a:lnTo>
                    <a:pt x="423" y="530"/>
                  </a:lnTo>
                  <a:cubicBezTo>
                    <a:pt x="403" y="521"/>
                    <a:pt x="381" y="512"/>
                    <a:pt x="358" y="505"/>
                  </a:cubicBezTo>
                  <a:cubicBezTo>
                    <a:pt x="355" y="500"/>
                    <a:pt x="352" y="497"/>
                    <a:pt x="348" y="497"/>
                  </a:cubicBezTo>
                  <a:cubicBezTo>
                    <a:pt x="337" y="497"/>
                    <a:pt x="325" y="520"/>
                    <a:pt x="334" y="529"/>
                  </a:cubicBezTo>
                  <a:cubicBezTo>
                    <a:pt x="394" y="589"/>
                    <a:pt x="453" y="636"/>
                    <a:pt x="513" y="696"/>
                  </a:cubicBezTo>
                  <a:cubicBezTo>
                    <a:pt x="525" y="702"/>
                    <a:pt x="538" y="705"/>
                    <a:pt x="550" y="705"/>
                  </a:cubicBezTo>
                  <a:cubicBezTo>
                    <a:pt x="585" y="705"/>
                    <a:pt x="611" y="680"/>
                    <a:pt x="584" y="636"/>
                  </a:cubicBezTo>
                  <a:cubicBezTo>
                    <a:pt x="465" y="410"/>
                    <a:pt x="275" y="112"/>
                    <a:pt x="25" y="5"/>
                  </a:cubicBezTo>
                  <a:cubicBezTo>
                    <a:pt x="18" y="2"/>
                    <a:pt x="14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89" name="Google Shape;21289;p29"/>
            <p:cNvSpPr/>
            <p:nvPr/>
          </p:nvSpPr>
          <p:spPr>
            <a:xfrm>
              <a:off x="2730775" y="2319725"/>
              <a:ext cx="17800" cy="23625"/>
            </a:xfrm>
            <a:custGeom>
              <a:avLst/>
              <a:gdLst/>
              <a:ahLst/>
              <a:cxnLst/>
              <a:rect l="l" t="t" r="r" b="b"/>
              <a:pathLst>
                <a:path w="712" h="945" extrusionOk="0">
                  <a:moveTo>
                    <a:pt x="131" y="140"/>
                  </a:moveTo>
                  <a:cubicBezTo>
                    <a:pt x="134" y="142"/>
                    <a:pt x="137" y="143"/>
                    <a:pt x="140" y="145"/>
                  </a:cubicBezTo>
                  <a:cubicBezTo>
                    <a:pt x="138" y="150"/>
                    <a:pt x="137" y="155"/>
                    <a:pt x="137" y="159"/>
                  </a:cubicBezTo>
                  <a:lnTo>
                    <a:pt x="137" y="159"/>
                  </a:lnTo>
                  <a:cubicBezTo>
                    <a:pt x="135" y="153"/>
                    <a:pt x="133" y="146"/>
                    <a:pt x="131" y="140"/>
                  </a:cubicBezTo>
                  <a:close/>
                  <a:moveTo>
                    <a:pt x="64" y="1"/>
                  </a:moveTo>
                  <a:cubicBezTo>
                    <a:pt x="27" y="1"/>
                    <a:pt x="0" y="63"/>
                    <a:pt x="53" y="84"/>
                  </a:cubicBezTo>
                  <a:lnTo>
                    <a:pt x="53" y="84"/>
                  </a:lnTo>
                  <a:cubicBezTo>
                    <a:pt x="41" y="91"/>
                    <a:pt x="31" y="99"/>
                    <a:pt x="21" y="109"/>
                  </a:cubicBezTo>
                  <a:cubicBezTo>
                    <a:pt x="164" y="228"/>
                    <a:pt x="283" y="359"/>
                    <a:pt x="378" y="490"/>
                  </a:cubicBezTo>
                  <a:cubicBezTo>
                    <a:pt x="426" y="550"/>
                    <a:pt x="473" y="621"/>
                    <a:pt x="497" y="681"/>
                  </a:cubicBezTo>
                  <a:lnTo>
                    <a:pt x="545" y="776"/>
                  </a:lnTo>
                  <a:cubicBezTo>
                    <a:pt x="545" y="775"/>
                    <a:pt x="545" y="775"/>
                    <a:pt x="545" y="775"/>
                  </a:cubicBezTo>
                  <a:cubicBezTo>
                    <a:pt x="549" y="775"/>
                    <a:pt x="587" y="869"/>
                    <a:pt x="571" y="869"/>
                  </a:cubicBezTo>
                  <a:cubicBezTo>
                    <a:pt x="568" y="869"/>
                    <a:pt x="563" y="866"/>
                    <a:pt x="557" y="859"/>
                  </a:cubicBezTo>
                  <a:cubicBezTo>
                    <a:pt x="553" y="856"/>
                    <a:pt x="549" y="854"/>
                    <a:pt x="545" y="854"/>
                  </a:cubicBezTo>
                  <a:cubicBezTo>
                    <a:pt x="534" y="854"/>
                    <a:pt x="524" y="866"/>
                    <a:pt x="533" y="883"/>
                  </a:cubicBezTo>
                  <a:cubicBezTo>
                    <a:pt x="540" y="921"/>
                    <a:pt x="572" y="944"/>
                    <a:pt x="609" y="944"/>
                  </a:cubicBezTo>
                  <a:cubicBezTo>
                    <a:pt x="630" y="944"/>
                    <a:pt x="654" y="936"/>
                    <a:pt x="676" y="919"/>
                  </a:cubicBezTo>
                  <a:cubicBezTo>
                    <a:pt x="688" y="907"/>
                    <a:pt x="711" y="895"/>
                    <a:pt x="711" y="859"/>
                  </a:cubicBezTo>
                  <a:cubicBezTo>
                    <a:pt x="592" y="538"/>
                    <a:pt x="378" y="240"/>
                    <a:pt x="92" y="14"/>
                  </a:cubicBezTo>
                  <a:cubicBezTo>
                    <a:pt x="83" y="5"/>
                    <a:pt x="73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90" name="Google Shape;21290;p29"/>
            <p:cNvSpPr/>
            <p:nvPr/>
          </p:nvSpPr>
          <p:spPr>
            <a:xfrm>
              <a:off x="2731925" y="2320575"/>
              <a:ext cx="27225" cy="49450"/>
            </a:xfrm>
            <a:custGeom>
              <a:avLst/>
              <a:gdLst/>
              <a:ahLst/>
              <a:cxnLst/>
              <a:rect l="l" t="t" r="r" b="b"/>
              <a:pathLst>
                <a:path w="1089" h="1978" extrusionOk="0">
                  <a:moveTo>
                    <a:pt x="38" y="0"/>
                  </a:moveTo>
                  <a:cubicBezTo>
                    <a:pt x="23" y="0"/>
                    <a:pt x="1" y="20"/>
                    <a:pt x="10" y="39"/>
                  </a:cubicBezTo>
                  <a:cubicBezTo>
                    <a:pt x="391" y="670"/>
                    <a:pt x="689" y="1301"/>
                    <a:pt x="1034" y="1956"/>
                  </a:cubicBezTo>
                  <a:cubicBezTo>
                    <a:pt x="1039" y="1971"/>
                    <a:pt x="1051" y="1978"/>
                    <a:pt x="1061" y="1978"/>
                  </a:cubicBezTo>
                  <a:cubicBezTo>
                    <a:pt x="1076" y="1978"/>
                    <a:pt x="1089" y="1965"/>
                    <a:pt x="1082" y="1944"/>
                  </a:cubicBezTo>
                  <a:cubicBezTo>
                    <a:pt x="915" y="1242"/>
                    <a:pt x="511" y="563"/>
                    <a:pt x="46" y="4"/>
                  </a:cubicBezTo>
                  <a:cubicBezTo>
                    <a:pt x="44" y="1"/>
                    <a:pt x="41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91" name="Google Shape;21291;p29"/>
            <p:cNvSpPr/>
            <p:nvPr/>
          </p:nvSpPr>
          <p:spPr>
            <a:xfrm>
              <a:off x="2870575" y="2400125"/>
              <a:ext cx="41950" cy="42950"/>
            </a:xfrm>
            <a:custGeom>
              <a:avLst/>
              <a:gdLst/>
              <a:ahLst/>
              <a:cxnLst/>
              <a:rect l="l" t="t" r="r" b="b"/>
              <a:pathLst>
                <a:path w="1678" h="1718" extrusionOk="0">
                  <a:moveTo>
                    <a:pt x="1" y="1"/>
                  </a:moveTo>
                  <a:cubicBezTo>
                    <a:pt x="430" y="608"/>
                    <a:pt x="1013" y="1310"/>
                    <a:pt x="1656" y="1715"/>
                  </a:cubicBezTo>
                  <a:cubicBezTo>
                    <a:pt x="1658" y="1717"/>
                    <a:pt x="1659" y="1718"/>
                    <a:pt x="1661" y="1718"/>
                  </a:cubicBezTo>
                  <a:cubicBezTo>
                    <a:pt x="1671" y="1718"/>
                    <a:pt x="1678" y="1691"/>
                    <a:pt x="1668" y="1691"/>
                  </a:cubicBezTo>
                  <a:cubicBezTo>
                    <a:pt x="1394" y="1417"/>
                    <a:pt x="1072" y="1179"/>
                    <a:pt x="787" y="894"/>
                  </a:cubicBezTo>
                  <a:cubicBezTo>
                    <a:pt x="501" y="608"/>
                    <a:pt x="251" y="3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92" name="Google Shape;21292;p29"/>
            <p:cNvSpPr/>
            <p:nvPr/>
          </p:nvSpPr>
          <p:spPr>
            <a:xfrm>
              <a:off x="2874825" y="2399125"/>
              <a:ext cx="38050" cy="37550"/>
            </a:xfrm>
            <a:custGeom>
              <a:avLst/>
              <a:gdLst/>
              <a:ahLst/>
              <a:cxnLst/>
              <a:rect l="l" t="t" r="r" b="b"/>
              <a:pathLst>
                <a:path w="1522" h="1502" extrusionOk="0">
                  <a:moveTo>
                    <a:pt x="17" y="0"/>
                  </a:moveTo>
                  <a:cubicBezTo>
                    <a:pt x="11" y="0"/>
                    <a:pt x="1" y="11"/>
                    <a:pt x="9" y="29"/>
                  </a:cubicBezTo>
                  <a:cubicBezTo>
                    <a:pt x="426" y="481"/>
                    <a:pt x="843" y="957"/>
                    <a:pt x="1272" y="1398"/>
                  </a:cubicBezTo>
                  <a:cubicBezTo>
                    <a:pt x="1312" y="1428"/>
                    <a:pt x="1369" y="1501"/>
                    <a:pt x="1429" y="1501"/>
                  </a:cubicBezTo>
                  <a:cubicBezTo>
                    <a:pt x="1440" y="1501"/>
                    <a:pt x="1451" y="1499"/>
                    <a:pt x="1462" y="1493"/>
                  </a:cubicBezTo>
                  <a:cubicBezTo>
                    <a:pt x="1510" y="1469"/>
                    <a:pt x="1522" y="1434"/>
                    <a:pt x="1498" y="1398"/>
                  </a:cubicBezTo>
                  <a:cubicBezTo>
                    <a:pt x="1492" y="1387"/>
                    <a:pt x="1485" y="1381"/>
                    <a:pt x="1478" y="1381"/>
                  </a:cubicBezTo>
                  <a:cubicBezTo>
                    <a:pt x="1469" y="1381"/>
                    <a:pt x="1462" y="1390"/>
                    <a:pt x="1462" y="1410"/>
                  </a:cubicBezTo>
                  <a:cubicBezTo>
                    <a:pt x="1462" y="1419"/>
                    <a:pt x="1457" y="1423"/>
                    <a:pt x="1450" y="1423"/>
                  </a:cubicBezTo>
                  <a:cubicBezTo>
                    <a:pt x="1409" y="1423"/>
                    <a:pt x="1283" y="1315"/>
                    <a:pt x="1283" y="1315"/>
                  </a:cubicBezTo>
                  <a:cubicBezTo>
                    <a:pt x="1212" y="1255"/>
                    <a:pt x="1152" y="1184"/>
                    <a:pt x="1093" y="1112"/>
                  </a:cubicBezTo>
                  <a:cubicBezTo>
                    <a:pt x="974" y="993"/>
                    <a:pt x="855" y="862"/>
                    <a:pt x="736" y="743"/>
                  </a:cubicBezTo>
                  <a:cubicBezTo>
                    <a:pt x="498" y="505"/>
                    <a:pt x="260" y="243"/>
                    <a:pt x="21" y="5"/>
                  </a:cubicBezTo>
                  <a:cubicBezTo>
                    <a:pt x="21" y="2"/>
                    <a:pt x="20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93" name="Google Shape;21293;p29"/>
            <p:cNvSpPr/>
            <p:nvPr/>
          </p:nvSpPr>
          <p:spPr>
            <a:xfrm>
              <a:off x="2877125" y="2392975"/>
              <a:ext cx="33500" cy="35325"/>
            </a:xfrm>
            <a:custGeom>
              <a:avLst/>
              <a:gdLst/>
              <a:ahLst/>
              <a:cxnLst/>
              <a:rect l="l" t="t" r="r" b="b"/>
              <a:pathLst>
                <a:path w="1340" h="1413" extrusionOk="0">
                  <a:moveTo>
                    <a:pt x="37" y="1"/>
                  </a:moveTo>
                  <a:cubicBezTo>
                    <a:pt x="25" y="1"/>
                    <a:pt x="1" y="13"/>
                    <a:pt x="25" y="37"/>
                  </a:cubicBezTo>
                  <a:cubicBezTo>
                    <a:pt x="418" y="513"/>
                    <a:pt x="834" y="965"/>
                    <a:pt x="1275" y="1406"/>
                  </a:cubicBezTo>
                  <a:cubicBezTo>
                    <a:pt x="1279" y="1410"/>
                    <a:pt x="1285" y="1412"/>
                    <a:pt x="1290" y="1412"/>
                  </a:cubicBezTo>
                  <a:cubicBezTo>
                    <a:pt x="1314" y="1412"/>
                    <a:pt x="1339" y="1377"/>
                    <a:pt x="1311" y="1358"/>
                  </a:cubicBezTo>
                  <a:cubicBezTo>
                    <a:pt x="906" y="894"/>
                    <a:pt x="477" y="429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94" name="Google Shape;21294;p29"/>
            <p:cNvSpPr/>
            <p:nvPr/>
          </p:nvSpPr>
          <p:spPr>
            <a:xfrm>
              <a:off x="2879300" y="2386600"/>
              <a:ext cx="30300" cy="32975"/>
            </a:xfrm>
            <a:custGeom>
              <a:avLst/>
              <a:gdLst/>
              <a:ahLst/>
              <a:cxnLst/>
              <a:rect l="l" t="t" r="r" b="b"/>
              <a:pathLst>
                <a:path w="1212" h="1319" extrusionOk="0">
                  <a:moveTo>
                    <a:pt x="11" y="1"/>
                  </a:moveTo>
                  <a:cubicBezTo>
                    <a:pt x="4" y="1"/>
                    <a:pt x="1" y="9"/>
                    <a:pt x="9" y="18"/>
                  </a:cubicBezTo>
                  <a:cubicBezTo>
                    <a:pt x="200" y="256"/>
                    <a:pt x="414" y="482"/>
                    <a:pt x="616" y="720"/>
                  </a:cubicBezTo>
                  <a:cubicBezTo>
                    <a:pt x="795" y="923"/>
                    <a:pt x="973" y="1149"/>
                    <a:pt x="1188" y="1315"/>
                  </a:cubicBezTo>
                  <a:cubicBezTo>
                    <a:pt x="1190" y="1318"/>
                    <a:pt x="1193" y="1319"/>
                    <a:pt x="1195" y="1319"/>
                  </a:cubicBezTo>
                  <a:cubicBezTo>
                    <a:pt x="1204" y="1319"/>
                    <a:pt x="1212" y="1304"/>
                    <a:pt x="1212" y="1304"/>
                  </a:cubicBezTo>
                  <a:cubicBezTo>
                    <a:pt x="1069" y="1077"/>
                    <a:pt x="854" y="863"/>
                    <a:pt x="664" y="673"/>
                  </a:cubicBezTo>
                  <a:cubicBezTo>
                    <a:pt x="450" y="446"/>
                    <a:pt x="247" y="23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95" name="Google Shape;21295;p29"/>
            <p:cNvSpPr/>
            <p:nvPr/>
          </p:nvSpPr>
          <p:spPr>
            <a:xfrm>
              <a:off x="2890525" y="2387625"/>
              <a:ext cx="19975" cy="22300"/>
            </a:xfrm>
            <a:custGeom>
              <a:avLst/>
              <a:gdLst/>
              <a:ahLst/>
              <a:cxnLst/>
              <a:rect l="l" t="t" r="r" b="b"/>
              <a:pathLst>
                <a:path w="799" h="892" extrusionOk="0">
                  <a:moveTo>
                    <a:pt x="36" y="1"/>
                  </a:moveTo>
                  <a:cubicBezTo>
                    <a:pt x="24" y="12"/>
                    <a:pt x="1" y="36"/>
                    <a:pt x="24" y="36"/>
                  </a:cubicBezTo>
                  <a:cubicBezTo>
                    <a:pt x="167" y="155"/>
                    <a:pt x="298" y="286"/>
                    <a:pt x="417" y="441"/>
                  </a:cubicBezTo>
                  <a:cubicBezTo>
                    <a:pt x="536" y="572"/>
                    <a:pt x="632" y="751"/>
                    <a:pt x="763" y="882"/>
                  </a:cubicBezTo>
                  <a:cubicBezTo>
                    <a:pt x="766" y="889"/>
                    <a:pt x="771" y="892"/>
                    <a:pt x="776" y="892"/>
                  </a:cubicBezTo>
                  <a:cubicBezTo>
                    <a:pt x="787" y="892"/>
                    <a:pt x="798" y="878"/>
                    <a:pt x="798" y="870"/>
                  </a:cubicBezTo>
                  <a:cubicBezTo>
                    <a:pt x="739" y="703"/>
                    <a:pt x="584" y="560"/>
                    <a:pt x="465" y="417"/>
                  </a:cubicBezTo>
                  <a:cubicBezTo>
                    <a:pt x="334" y="274"/>
                    <a:pt x="179" y="14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96" name="Google Shape;21296;p29"/>
            <p:cNvSpPr/>
            <p:nvPr/>
          </p:nvSpPr>
          <p:spPr>
            <a:xfrm>
              <a:off x="2900050" y="2387200"/>
              <a:ext cx="11925" cy="13025"/>
            </a:xfrm>
            <a:custGeom>
              <a:avLst/>
              <a:gdLst/>
              <a:ahLst/>
              <a:cxnLst/>
              <a:rect l="l" t="t" r="r" b="b"/>
              <a:pathLst>
                <a:path w="477" h="521" extrusionOk="0">
                  <a:moveTo>
                    <a:pt x="10" y="1"/>
                  </a:moveTo>
                  <a:cubicBezTo>
                    <a:pt x="7" y="1"/>
                    <a:pt x="1" y="12"/>
                    <a:pt x="1" y="29"/>
                  </a:cubicBezTo>
                  <a:lnTo>
                    <a:pt x="215" y="291"/>
                  </a:lnTo>
                  <a:cubicBezTo>
                    <a:pt x="274" y="363"/>
                    <a:pt x="358" y="470"/>
                    <a:pt x="441" y="518"/>
                  </a:cubicBezTo>
                  <a:cubicBezTo>
                    <a:pt x="443" y="520"/>
                    <a:pt x="446" y="521"/>
                    <a:pt x="449" y="521"/>
                  </a:cubicBezTo>
                  <a:cubicBezTo>
                    <a:pt x="461" y="521"/>
                    <a:pt x="477" y="501"/>
                    <a:pt x="477" y="482"/>
                  </a:cubicBezTo>
                  <a:cubicBezTo>
                    <a:pt x="429" y="399"/>
                    <a:pt x="334" y="327"/>
                    <a:pt x="263" y="244"/>
                  </a:cubicBezTo>
                  <a:cubicBezTo>
                    <a:pt x="191" y="160"/>
                    <a:pt x="96" y="89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97" name="Google Shape;21297;p29"/>
            <p:cNvSpPr/>
            <p:nvPr/>
          </p:nvSpPr>
          <p:spPr>
            <a:xfrm>
              <a:off x="2906400" y="2383625"/>
              <a:ext cx="4900" cy="5925"/>
            </a:xfrm>
            <a:custGeom>
              <a:avLst/>
              <a:gdLst/>
              <a:ahLst/>
              <a:cxnLst/>
              <a:rect l="l" t="t" r="r" b="b"/>
              <a:pathLst>
                <a:path w="196" h="237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56" y="89"/>
                    <a:pt x="116" y="172"/>
                    <a:pt x="175" y="232"/>
                  </a:cubicBezTo>
                  <a:cubicBezTo>
                    <a:pt x="178" y="235"/>
                    <a:pt x="182" y="237"/>
                    <a:pt x="184" y="237"/>
                  </a:cubicBezTo>
                  <a:cubicBezTo>
                    <a:pt x="192" y="237"/>
                    <a:pt x="196" y="226"/>
                    <a:pt x="187" y="208"/>
                  </a:cubicBezTo>
                  <a:cubicBezTo>
                    <a:pt x="140" y="137"/>
                    <a:pt x="104" y="65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98" name="Google Shape;21298;p29"/>
            <p:cNvSpPr/>
            <p:nvPr/>
          </p:nvSpPr>
          <p:spPr>
            <a:xfrm>
              <a:off x="2786050" y="220130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cubicBezTo>
                    <a:pt x="1" y="24"/>
                    <a:pt x="1" y="0"/>
                    <a:pt x="1" y="24"/>
                  </a:cubicBezTo>
                  <a:cubicBezTo>
                    <a:pt x="1" y="0"/>
                    <a:pt x="1" y="24"/>
                    <a:pt x="1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99" name="Google Shape;21299;p29"/>
            <p:cNvSpPr/>
            <p:nvPr/>
          </p:nvSpPr>
          <p:spPr>
            <a:xfrm>
              <a:off x="2784550" y="2196225"/>
              <a:ext cx="20275" cy="22275"/>
            </a:xfrm>
            <a:custGeom>
              <a:avLst/>
              <a:gdLst/>
              <a:ahLst/>
              <a:cxnLst/>
              <a:rect l="l" t="t" r="r" b="b"/>
              <a:pathLst>
                <a:path w="811" h="891" extrusionOk="0">
                  <a:moveTo>
                    <a:pt x="787" y="1"/>
                  </a:moveTo>
                  <a:cubicBezTo>
                    <a:pt x="394" y="84"/>
                    <a:pt x="1" y="441"/>
                    <a:pt x="61" y="882"/>
                  </a:cubicBezTo>
                  <a:cubicBezTo>
                    <a:pt x="61" y="888"/>
                    <a:pt x="63" y="891"/>
                    <a:pt x="69" y="891"/>
                  </a:cubicBezTo>
                  <a:cubicBezTo>
                    <a:pt x="75" y="891"/>
                    <a:pt x="84" y="888"/>
                    <a:pt x="96" y="882"/>
                  </a:cubicBezTo>
                  <a:cubicBezTo>
                    <a:pt x="168" y="477"/>
                    <a:pt x="370" y="120"/>
                    <a:pt x="811" y="13"/>
                  </a:cubicBezTo>
                  <a:lnTo>
                    <a:pt x="78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00" name="Google Shape;21300;p29"/>
            <p:cNvSpPr/>
            <p:nvPr/>
          </p:nvSpPr>
          <p:spPr>
            <a:xfrm>
              <a:off x="2781875" y="2225325"/>
              <a:ext cx="73550" cy="114800"/>
            </a:xfrm>
            <a:custGeom>
              <a:avLst/>
              <a:gdLst/>
              <a:ahLst/>
              <a:cxnLst/>
              <a:rect l="l" t="t" r="r" b="b"/>
              <a:pathLst>
                <a:path w="2942" h="4592" extrusionOk="0">
                  <a:moveTo>
                    <a:pt x="139" y="1"/>
                  </a:moveTo>
                  <a:cubicBezTo>
                    <a:pt x="129" y="1"/>
                    <a:pt x="120" y="10"/>
                    <a:pt x="120" y="27"/>
                  </a:cubicBezTo>
                  <a:cubicBezTo>
                    <a:pt x="1" y="730"/>
                    <a:pt x="596" y="1420"/>
                    <a:pt x="1037" y="1944"/>
                  </a:cubicBezTo>
                  <a:cubicBezTo>
                    <a:pt x="1370" y="2361"/>
                    <a:pt x="1763" y="2718"/>
                    <a:pt x="2061" y="3183"/>
                  </a:cubicBezTo>
                  <a:cubicBezTo>
                    <a:pt x="2358" y="3647"/>
                    <a:pt x="2596" y="4135"/>
                    <a:pt x="2894" y="4576"/>
                  </a:cubicBezTo>
                  <a:cubicBezTo>
                    <a:pt x="2898" y="4587"/>
                    <a:pt x="2904" y="4591"/>
                    <a:pt x="2911" y="4591"/>
                  </a:cubicBezTo>
                  <a:cubicBezTo>
                    <a:pt x="2925" y="4591"/>
                    <a:pt x="2942" y="4572"/>
                    <a:pt x="2942" y="4564"/>
                  </a:cubicBezTo>
                  <a:cubicBezTo>
                    <a:pt x="2620" y="3921"/>
                    <a:pt x="2251" y="3183"/>
                    <a:pt x="1775" y="2623"/>
                  </a:cubicBezTo>
                  <a:cubicBezTo>
                    <a:pt x="1156" y="1897"/>
                    <a:pt x="156" y="1063"/>
                    <a:pt x="168" y="27"/>
                  </a:cubicBezTo>
                  <a:cubicBezTo>
                    <a:pt x="162" y="10"/>
                    <a:pt x="150" y="1"/>
                    <a:pt x="1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01" name="Google Shape;21301;p29"/>
            <p:cNvSpPr/>
            <p:nvPr/>
          </p:nvSpPr>
          <p:spPr>
            <a:xfrm>
              <a:off x="2937625" y="2597175"/>
              <a:ext cx="16025" cy="8750"/>
            </a:xfrm>
            <a:custGeom>
              <a:avLst/>
              <a:gdLst/>
              <a:ahLst/>
              <a:cxnLst/>
              <a:rect l="l" t="t" r="r" b="b"/>
              <a:pathLst>
                <a:path w="641" h="350" extrusionOk="0">
                  <a:moveTo>
                    <a:pt x="605" y="1"/>
                  </a:moveTo>
                  <a:cubicBezTo>
                    <a:pt x="403" y="96"/>
                    <a:pt x="200" y="227"/>
                    <a:pt x="10" y="334"/>
                  </a:cubicBezTo>
                  <a:cubicBezTo>
                    <a:pt x="0" y="334"/>
                    <a:pt x="6" y="349"/>
                    <a:pt x="15" y="349"/>
                  </a:cubicBezTo>
                  <a:cubicBezTo>
                    <a:pt x="17" y="349"/>
                    <a:pt x="19" y="348"/>
                    <a:pt x="22" y="346"/>
                  </a:cubicBezTo>
                  <a:cubicBezTo>
                    <a:pt x="224" y="239"/>
                    <a:pt x="426" y="143"/>
                    <a:pt x="617" y="24"/>
                  </a:cubicBezTo>
                  <a:cubicBezTo>
                    <a:pt x="641" y="24"/>
                    <a:pt x="617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02" name="Google Shape;21302;p29"/>
            <p:cNvSpPr/>
            <p:nvPr/>
          </p:nvSpPr>
          <p:spPr>
            <a:xfrm>
              <a:off x="2924175" y="2595400"/>
              <a:ext cx="29475" cy="17275"/>
            </a:xfrm>
            <a:custGeom>
              <a:avLst/>
              <a:gdLst/>
              <a:ahLst/>
              <a:cxnLst/>
              <a:rect l="l" t="t" r="r" b="b"/>
              <a:pathLst>
                <a:path w="1179" h="691" extrusionOk="0">
                  <a:moveTo>
                    <a:pt x="1143" y="0"/>
                  </a:moveTo>
                  <a:cubicBezTo>
                    <a:pt x="953" y="119"/>
                    <a:pt x="762" y="250"/>
                    <a:pt x="560" y="357"/>
                  </a:cubicBezTo>
                  <a:cubicBezTo>
                    <a:pt x="381" y="464"/>
                    <a:pt x="179" y="536"/>
                    <a:pt x="12" y="655"/>
                  </a:cubicBezTo>
                  <a:cubicBezTo>
                    <a:pt x="0" y="667"/>
                    <a:pt x="12" y="691"/>
                    <a:pt x="24" y="691"/>
                  </a:cubicBezTo>
                  <a:cubicBezTo>
                    <a:pt x="238" y="643"/>
                    <a:pt x="441" y="524"/>
                    <a:pt x="619" y="405"/>
                  </a:cubicBezTo>
                  <a:cubicBezTo>
                    <a:pt x="822" y="286"/>
                    <a:pt x="1000" y="167"/>
                    <a:pt x="1155" y="12"/>
                  </a:cubicBezTo>
                  <a:cubicBezTo>
                    <a:pt x="1179" y="12"/>
                    <a:pt x="1155" y="0"/>
                    <a:pt x="1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03" name="Google Shape;21303;p29"/>
            <p:cNvSpPr/>
            <p:nvPr/>
          </p:nvSpPr>
          <p:spPr>
            <a:xfrm>
              <a:off x="2921750" y="2603125"/>
              <a:ext cx="28325" cy="16800"/>
            </a:xfrm>
            <a:custGeom>
              <a:avLst/>
              <a:gdLst/>
              <a:ahLst/>
              <a:cxnLst/>
              <a:rect l="l" t="t" r="r" b="b"/>
              <a:pathLst>
                <a:path w="1133" h="672" extrusionOk="0">
                  <a:moveTo>
                    <a:pt x="1073" y="1"/>
                  </a:moveTo>
                  <a:lnTo>
                    <a:pt x="1061" y="24"/>
                  </a:lnTo>
                  <a:cubicBezTo>
                    <a:pt x="1073" y="24"/>
                    <a:pt x="1097" y="36"/>
                    <a:pt x="1097" y="36"/>
                  </a:cubicBezTo>
                  <a:cubicBezTo>
                    <a:pt x="919" y="108"/>
                    <a:pt x="716" y="155"/>
                    <a:pt x="538" y="239"/>
                  </a:cubicBezTo>
                  <a:cubicBezTo>
                    <a:pt x="359" y="334"/>
                    <a:pt x="180" y="453"/>
                    <a:pt x="37" y="584"/>
                  </a:cubicBezTo>
                  <a:cubicBezTo>
                    <a:pt x="1" y="621"/>
                    <a:pt x="27" y="671"/>
                    <a:pt x="69" y="671"/>
                  </a:cubicBezTo>
                  <a:cubicBezTo>
                    <a:pt x="81" y="671"/>
                    <a:pt x="95" y="667"/>
                    <a:pt x="109" y="655"/>
                  </a:cubicBezTo>
                  <a:cubicBezTo>
                    <a:pt x="299" y="513"/>
                    <a:pt x="478" y="382"/>
                    <a:pt x="704" y="274"/>
                  </a:cubicBezTo>
                  <a:cubicBezTo>
                    <a:pt x="811" y="227"/>
                    <a:pt x="930" y="179"/>
                    <a:pt x="1038" y="144"/>
                  </a:cubicBezTo>
                  <a:cubicBezTo>
                    <a:pt x="1097" y="120"/>
                    <a:pt x="1109" y="108"/>
                    <a:pt x="1133" y="60"/>
                  </a:cubicBezTo>
                  <a:lnTo>
                    <a:pt x="1133" y="36"/>
                  </a:lnTo>
                  <a:cubicBezTo>
                    <a:pt x="1121" y="1"/>
                    <a:pt x="1121" y="24"/>
                    <a:pt x="10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04" name="Google Shape;21304;p29"/>
            <p:cNvSpPr/>
            <p:nvPr/>
          </p:nvSpPr>
          <p:spPr>
            <a:xfrm>
              <a:off x="2921300" y="2608200"/>
              <a:ext cx="31175" cy="15825"/>
            </a:xfrm>
            <a:custGeom>
              <a:avLst/>
              <a:gdLst/>
              <a:ahLst/>
              <a:cxnLst/>
              <a:rect l="l" t="t" r="r" b="b"/>
              <a:pathLst>
                <a:path w="1247" h="633" extrusionOk="0">
                  <a:moveTo>
                    <a:pt x="1187" y="0"/>
                  </a:moveTo>
                  <a:cubicBezTo>
                    <a:pt x="794" y="143"/>
                    <a:pt x="413" y="333"/>
                    <a:pt x="55" y="548"/>
                  </a:cubicBezTo>
                  <a:cubicBezTo>
                    <a:pt x="0" y="570"/>
                    <a:pt x="37" y="632"/>
                    <a:pt x="90" y="632"/>
                  </a:cubicBezTo>
                  <a:cubicBezTo>
                    <a:pt x="94" y="632"/>
                    <a:pt x="99" y="632"/>
                    <a:pt x="103" y="631"/>
                  </a:cubicBezTo>
                  <a:cubicBezTo>
                    <a:pt x="472" y="476"/>
                    <a:pt x="853" y="262"/>
                    <a:pt x="1198" y="36"/>
                  </a:cubicBezTo>
                  <a:cubicBezTo>
                    <a:pt x="1246" y="24"/>
                    <a:pt x="1210" y="0"/>
                    <a:pt x="1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05" name="Google Shape;21305;p29"/>
            <p:cNvSpPr/>
            <p:nvPr/>
          </p:nvSpPr>
          <p:spPr>
            <a:xfrm>
              <a:off x="2923375" y="2612400"/>
              <a:ext cx="27375" cy="15500"/>
            </a:xfrm>
            <a:custGeom>
              <a:avLst/>
              <a:gdLst/>
              <a:ahLst/>
              <a:cxnLst/>
              <a:rect l="l" t="t" r="r" b="b"/>
              <a:pathLst>
                <a:path w="1095" h="620" extrusionOk="0">
                  <a:moveTo>
                    <a:pt x="1052" y="1"/>
                  </a:moveTo>
                  <a:cubicBezTo>
                    <a:pt x="1046" y="1"/>
                    <a:pt x="1039" y="4"/>
                    <a:pt x="1032" y="11"/>
                  </a:cubicBezTo>
                  <a:cubicBezTo>
                    <a:pt x="854" y="94"/>
                    <a:pt x="675" y="189"/>
                    <a:pt x="496" y="284"/>
                  </a:cubicBezTo>
                  <a:cubicBezTo>
                    <a:pt x="330" y="380"/>
                    <a:pt x="163" y="451"/>
                    <a:pt x="32" y="558"/>
                  </a:cubicBezTo>
                  <a:cubicBezTo>
                    <a:pt x="0" y="580"/>
                    <a:pt x="25" y="620"/>
                    <a:pt x="48" y="620"/>
                  </a:cubicBezTo>
                  <a:cubicBezTo>
                    <a:pt x="51" y="620"/>
                    <a:pt x="53" y="619"/>
                    <a:pt x="56" y="618"/>
                  </a:cubicBezTo>
                  <a:cubicBezTo>
                    <a:pt x="223" y="558"/>
                    <a:pt x="389" y="451"/>
                    <a:pt x="532" y="368"/>
                  </a:cubicBezTo>
                  <a:cubicBezTo>
                    <a:pt x="711" y="261"/>
                    <a:pt x="889" y="165"/>
                    <a:pt x="1056" y="70"/>
                  </a:cubicBezTo>
                  <a:cubicBezTo>
                    <a:pt x="1094" y="51"/>
                    <a:pt x="1079" y="1"/>
                    <a:pt x="10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06" name="Google Shape;21306;p29"/>
            <p:cNvSpPr/>
            <p:nvPr/>
          </p:nvSpPr>
          <p:spPr>
            <a:xfrm>
              <a:off x="2920000" y="2561450"/>
              <a:ext cx="31575" cy="58675"/>
            </a:xfrm>
            <a:custGeom>
              <a:avLst/>
              <a:gdLst/>
              <a:ahLst/>
              <a:cxnLst/>
              <a:rect l="l" t="t" r="r" b="b"/>
              <a:pathLst>
                <a:path w="1263" h="2347" extrusionOk="0">
                  <a:moveTo>
                    <a:pt x="363" y="1973"/>
                  </a:moveTo>
                  <a:lnTo>
                    <a:pt x="363" y="1973"/>
                  </a:lnTo>
                  <a:cubicBezTo>
                    <a:pt x="336" y="1991"/>
                    <a:pt x="310" y="2009"/>
                    <a:pt x="284" y="2028"/>
                  </a:cubicBezTo>
                  <a:lnTo>
                    <a:pt x="284" y="2028"/>
                  </a:lnTo>
                  <a:cubicBezTo>
                    <a:pt x="310" y="2008"/>
                    <a:pt x="336" y="1990"/>
                    <a:pt x="363" y="1973"/>
                  </a:cubicBezTo>
                  <a:close/>
                  <a:moveTo>
                    <a:pt x="82" y="1"/>
                  </a:moveTo>
                  <a:cubicBezTo>
                    <a:pt x="63" y="1"/>
                    <a:pt x="42" y="13"/>
                    <a:pt x="36" y="36"/>
                  </a:cubicBezTo>
                  <a:cubicBezTo>
                    <a:pt x="0" y="179"/>
                    <a:pt x="0" y="275"/>
                    <a:pt x="48" y="406"/>
                  </a:cubicBezTo>
                  <a:cubicBezTo>
                    <a:pt x="53" y="424"/>
                    <a:pt x="65" y="434"/>
                    <a:pt x="77" y="436"/>
                  </a:cubicBezTo>
                  <a:lnTo>
                    <a:pt x="77" y="436"/>
                  </a:lnTo>
                  <a:cubicBezTo>
                    <a:pt x="99" y="612"/>
                    <a:pt x="119" y="790"/>
                    <a:pt x="119" y="989"/>
                  </a:cubicBezTo>
                  <a:cubicBezTo>
                    <a:pt x="128" y="1167"/>
                    <a:pt x="124" y="1357"/>
                    <a:pt x="117" y="1541"/>
                  </a:cubicBezTo>
                  <a:lnTo>
                    <a:pt x="117" y="1541"/>
                  </a:lnTo>
                  <a:cubicBezTo>
                    <a:pt x="110" y="1556"/>
                    <a:pt x="103" y="1570"/>
                    <a:pt x="96" y="1584"/>
                  </a:cubicBezTo>
                  <a:cubicBezTo>
                    <a:pt x="78" y="1613"/>
                    <a:pt x="92" y="1639"/>
                    <a:pt x="113" y="1653"/>
                  </a:cubicBezTo>
                  <a:lnTo>
                    <a:pt x="113" y="1653"/>
                  </a:lnTo>
                  <a:cubicBezTo>
                    <a:pt x="111" y="1690"/>
                    <a:pt x="109" y="1727"/>
                    <a:pt x="107" y="1763"/>
                  </a:cubicBezTo>
                  <a:cubicBezTo>
                    <a:pt x="107" y="1793"/>
                    <a:pt x="125" y="1808"/>
                    <a:pt x="145" y="1808"/>
                  </a:cubicBezTo>
                  <a:cubicBezTo>
                    <a:pt x="164" y="1808"/>
                    <a:pt x="185" y="1793"/>
                    <a:pt x="191" y="1763"/>
                  </a:cubicBezTo>
                  <a:cubicBezTo>
                    <a:pt x="201" y="1707"/>
                    <a:pt x="210" y="1651"/>
                    <a:pt x="219" y="1593"/>
                  </a:cubicBezTo>
                  <a:lnTo>
                    <a:pt x="219" y="1593"/>
                  </a:lnTo>
                  <a:cubicBezTo>
                    <a:pt x="221" y="1590"/>
                    <a:pt x="222" y="1587"/>
                    <a:pt x="224" y="1584"/>
                  </a:cubicBezTo>
                  <a:lnTo>
                    <a:pt x="224" y="1584"/>
                  </a:lnTo>
                  <a:cubicBezTo>
                    <a:pt x="226" y="1588"/>
                    <a:pt x="228" y="1591"/>
                    <a:pt x="231" y="1593"/>
                  </a:cubicBezTo>
                  <a:lnTo>
                    <a:pt x="231" y="1593"/>
                  </a:lnTo>
                  <a:cubicBezTo>
                    <a:pt x="206" y="1629"/>
                    <a:pt x="232" y="1671"/>
                    <a:pt x="270" y="1671"/>
                  </a:cubicBezTo>
                  <a:cubicBezTo>
                    <a:pt x="272" y="1671"/>
                    <a:pt x="273" y="1671"/>
                    <a:pt x="275" y="1671"/>
                  </a:cubicBezTo>
                  <a:lnTo>
                    <a:pt x="275" y="1671"/>
                  </a:lnTo>
                  <a:cubicBezTo>
                    <a:pt x="267" y="1674"/>
                    <a:pt x="259" y="1677"/>
                    <a:pt x="250" y="1680"/>
                  </a:cubicBezTo>
                  <a:cubicBezTo>
                    <a:pt x="254" y="1685"/>
                    <a:pt x="257" y="1690"/>
                    <a:pt x="261" y="1695"/>
                  </a:cubicBezTo>
                  <a:lnTo>
                    <a:pt x="261" y="1695"/>
                  </a:lnTo>
                  <a:cubicBezTo>
                    <a:pt x="257" y="1697"/>
                    <a:pt x="254" y="1700"/>
                    <a:pt x="250" y="1703"/>
                  </a:cubicBezTo>
                  <a:cubicBezTo>
                    <a:pt x="231" y="1730"/>
                    <a:pt x="240" y="1759"/>
                    <a:pt x="258" y="1777"/>
                  </a:cubicBezTo>
                  <a:lnTo>
                    <a:pt x="258" y="1777"/>
                  </a:lnTo>
                  <a:cubicBezTo>
                    <a:pt x="228" y="1798"/>
                    <a:pt x="198" y="1822"/>
                    <a:pt x="167" y="1846"/>
                  </a:cubicBezTo>
                  <a:cubicBezTo>
                    <a:pt x="130" y="1883"/>
                    <a:pt x="157" y="1933"/>
                    <a:pt x="198" y="1933"/>
                  </a:cubicBezTo>
                  <a:cubicBezTo>
                    <a:pt x="200" y="1933"/>
                    <a:pt x="201" y="1933"/>
                    <a:pt x="202" y="1933"/>
                  </a:cubicBezTo>
                  <a:lnTo>
                    <a:pt x="202" y="1933"/>
                  </a:lnTo>
                  <a:cubicBezTo>
                    <a:pt x="202" y="1933"/>
                    <a:pt x="202" y="1933"/>
                    <a:pt x="202" y="1933"/>
                  </a:cubicBezTo>
                  <a:lnTo>
                    <a:pt x="202" y="1933"/>
                  </a:lnTo>
                  <a:cubicBezTo>
                    <a:pt x="175" y="1954"/>
                    <a:pt x="147" y="1977"/>
                    <a:pt x="119" y="2001"/>
                  </a:cubicBezTo>
                  <a:lnTo>
                    <a:pt x="131" y="2013"/>
                  </a:lnTo>
                  <a:lnTo>
                    <a:pt x="131" y="2013"/>
                  </a:lnTo>
                  <a:cubicBezTo>
                    <a:pt x="104" y="2049"/>
                    <a:pt x="133" y="2100"/>
                    <a:pt x="174" y="2100"/>
                  </a:cubicBezTo>
                  <a:cubicBezTo>
                    <a:pt x="181" y="2100"/>
                    <a:pt x="189" y="2099"/>
                    <a:pt x="196" y="2095"/>
                  </a:cubicBezTo>
                  <a:lnTo>
                    <a:pt x="196" y="2095"/>
                  </a:lnTo>
                  <a:cubicBezTo>
                    <a:pt x="154" y="2130"/>
                    <a:pt x="113" y="2166"/>
                    <a:pt x="72" y="2203"/>
                  </a:cubicBezTo>
                  <a:cubicBezTo>
                    <a:pt x="43" y="2242"/>
                    <a:pt x="77" y="2296"/>
                    <a:pt x="122" y="2296"/>
                  </a:cubicBezTo>
                  <a:cubicBezTo>
                    <a:pt x="133" y="2296"/>
                    <a:pt x="144" y="2293"/>
                    <a:pt x="155" y="2287"/>
                  </a:cubicBezTo>
                  <a:cubicBezTo>
                    <a:pt x="160" y="2283"/>
                    <a:pt x="165" y="2279"/>
                    <a:pt x="169" y="2276"/>
                  </a:cubicBezTo>
                  <a:lnTo>
                    <a:pt x="169" y="2276"/>
                  </a:lnTo>
                  <a:lnTo>
                    <a:pt x="179" y="2287"/>
                  </a:lnTo>
                  <a:cubicBezTo>
                    <a:pt x="432" y="2053"/>
                    <a:pt x="702" y="1891"/>
                    <a:pt x="1020" y="1781"/>
                  </a:cubicBezTo>
                  <a:lnTo>
                    <a:pt x="1020" y="1781"/>
                  </a:lnTo>
                  <a:cubicBezTo>
                    <a:pt x="912" y="1867"/>
                    <a:pt x="796" y="1945"/>
                    <a:pt x="678" y="2017"/>
                  </a:cubicBezTo>
                  <a:lnTo>
                    <a:pt x="678" y="2017"/>
                  </a:lnTo>
                  <a:cubicBezTo>
                    <a:pt x="538" y="2096"/>
                    <a:pt x="393" y="2170"/>
                    <a:pt x="238" y="2239"/>
                  </a:cubicBezTo>
                  <a:cubicBezTo>
                    <a:pt x="244" y="2250"/>
                    <a:pt x="251" y="2262"/>
                    <a:pt x="260" y="2277"/>
                  </a:cubicBezTo>
                  <a:lnTo>
                    <a:pt x="260" y="2277"/>
                  </a:lnTo>
                  <a:cubicBezTo>
                    <a:pt x="262" y="2292"/>
                    <a:pt x="270" y="2307"/>
                    <a:pt x="283" y="2317"/>
                  </a:cubicBezTo>
                  <a:lnTo>
                    <a:pt x="283" y="2317"/>
                  </a:lnTo>
                  <a:cubicBezTo>
                    <a:pt x="288" y="2326"/>
                    <a:pt x="293" y="2336"/>
                    <a:pt x="298" y="2346"/>
                  </a:cubicBezTo>
                  <a:cubicBezTo>
                    <a:pt x="315" y="2338"/>
                    <a:pt x="333" y="2329"/>
                    <a:pt x="350" y="2321"/>
                  </a:cubicBezTo>
                  <a:lnTo>
                    <a:pt x="350" y="2321"/>
                  </a:lnTo>
                  <a:cubicBezTo>
                    <a:pt x="693" y="2178"/>
                    <a:pt x="990" y="1988"/>
                    <a:pt x="1262" y="1763"/>
                  </a:cubicBezTo>
                  <a:cubicBezTo>
                    <a:pt x="1257" y="1745"/>
                    <a:pt x="1248" y="1722"/>
                    <a:pt x="1235" y="1707"/>
                  </a:cubicBezTo>
                  <a:lnTo>
                    <a:pt x="1235" y="1707"/>
                  </a:lnTo>
                  <a:cubicBezTo>
                    <a:pt x="1253" y="1683"/>
                    <a:pt x="1228" y="1642"/>
                    <a:pt x="1192" y="1633"/>
                  </a:cubicBezTo>
                  <a:lnTo>
                    <a:pt x="1192" y="1633"/>
                  </a:lnTo>
                  <a:lnTo>
                    <a:pt x="1191" y="1632"/>
                  </a:lnTo>
                  <a:cubicBezTo>
                    <a:pt x="1191" y="1632"/>
                    <a:pt x="1190" y="1633"/>
                    <a:pt x="1190" y="1633"/>
                  </a:cubicBezTo>
                  <a:lnTo>
                    <a:pt x="1190" y="1633"/>
                  </a:lnTo>
                  <a:cubicBezTo>
                    <a:pt x="1186" y="1632"/>
                    <a:pt x="1183" y="1632"/>
                    <a:pt x="1179" y="1632"/>
                  </a:cubicBezTo>
                  <a:cubicBezTo>
                    <a:pt x="1053" y="1660"/>
                    <a:pt x="933" y="1695"/>
                    <a:pt x="819" y="1738"/>
                  </a:cubicBezTo>
                  <a:lnTo>
                    <a:pt x="819" y="1738"/>
                  </a:lnTo>
                  <a:cubicBezTo>
                    <a:pt x="809" y="1720"/>
                    <a:pt x="787" y="1703"/>
                    <a:pt x="762" y="1703"/>
                  </a:cubicBezTo>
                  <a:cubicBezTo>
                    <a:pt x="675" y="1719"/>
                    <a:pt x="598" y="1737"/>
                    <a:pt x="526" y="1761"/>
                  </a:cubicBezTo>
                  <a:lnTo>
                    <a:pt x="526" y="1761"/>
                  </a:lnTo>
                  <a:cubicBezTo>
                    <a:pt x="541" y="1749"/>
                    <a:pt x="555" y="1737"/>
                    <a:pt x="570" y="1725"/>
                  </a:cubicBezTo>
                  <a:lnTo>
                    <a:pt x="570" y="1725"/>
                  </a:lnTo>
                  <a:cubicBezTo>
                    <a:pt x="578" y="1722"/>
                    <a:pt x="587" y="1718"/>
                    <a:pt x="596" y="1715"/>
                  </a:cubicBezTo>
                  <a:cubicBezTo>
                    <a:pt x="594" y="1713"/>
                    <a:pt x="593" y="1710"/>
                    <a:pt x="591" y="1707"/>
                  </a:cubicBezTo>
                  <a:lnTo>
                    <a:pt x="591" y="1707"/>
                  </a:lnTo>
                  <a:cubicBezTo>
                    <a:pt x="593" y="1706"/>
                    <a:pt x="594" y="1705"/>
                    <a:pt x="596" y="1703"/>
                  </a:cubicBezTo>
                  <a:cubicBezTo>
                    <a:pt x="613" y="1686"/>
                    <a:pt x="616" y="1668"/>
                    <a:pt x="611" y="1652"/>
                  </a:cubicBezTo>
                  <a:lnTo>
                    <a:pt x="611" y="1652"/>
                  </a:lnTo>
                  <a:cubicBezTo>
                    <a:pt x="646" y="1612"/>
                    <a:pt x="610" y="1566"/>
                    <a:pt x="570" y="1560"/>
                  </a:cubicBezTo>
                  <a:lnTo>
                    <a:pt x="570" y="1560"/>
                  </a:lnTo>
                  <a:lnTo>
                    <a:pt x="584" y="1549"/>
                  </a:lnTo>
                  <a:cubicBezTo>
                    <a:pt x="608" y="1525"/>
                    <a:pt x="596" y="1465"/>
                    <a:pt x="548" y="1465"/>
                  </a:cubicBezTo>
                  <a:cubicBezTo>
                    <a:pt x="539" y="1466"/>
                    <a:pt x="531" y="1467"/>
                    <a:pt x="523" y="1468"/>
                  </a:cubicBezTo>
                  <a:lnTo>
                    <a:pt x="523" y="1468"/>
                  </a:lnTo>
                  <a:lnTo>
                    <a:pt x="699" y="1313"/>
                  </a:lnTo>
                  <a:lnTo>
                    <a:pt x="699" y="1313"/>
                  </a:lnTo>
                  <a:cubicBezTo>
                    <a:pt x="700" y="1312"/>
                    <a:pt x="701" y="1311"/>
                    <a:pt x="703" y="1310"/>
                  </a:cubicBezTo>
                  <a:cubicBezTo>
                    <a:pt x="703" y="1310"/>
                    <a:pt x="702" y="1310"/>
                    <a:pt x="702" y="1309"/>
                  </a:cubicBezTo>
                  <a:lnTo>
                    <a:pt x="702" y="1309"/>
                  </a:lnTo>
                  <a:lnTo>
                    <a:pt x="715" y="1299"/>
                  </a:lnTo>
                  <a:cubicBezTo>
                    <a:pt x="758" y="1255"/>
                    <a:pt x="712" y="1202"/>
                    <a:pt x="668" y="1202"/>
                  </a:cubicBezTo>
                  <a:cubicBezTo>
                    <a:pt x="664" y="1202"/>
                    <a:pt x="659" y="1202"/>
                    <a:pt x="655" y="1203"/>
                  </a:cubicBezTo>
                  <a:cubicBezTo>
                    <a:pt x="597" y="1233"/>
                    <a:pt x="544" y="1262"/>
                    <a:pt x="495" y="1293"/>
                  </a:cubicBezTo>
                  <a:lnTo>
                    <a:pt x="495" y="1293"/>
                  </a:lnTo>
                  <a:cubicBezTo>
                    <a:pt x="501" y="1283"/>
                    <a:pt x="507" y="1273"/>
                    <a:pt x="512" y="1263"/>
                  </a:cubicBezTo>
                  <a:cubicBezTo>
                    <a:pt x="531" y="1235"/>
                    <a:pt x="498" y="1192"/>
                    <a:pt x="461" y="1192"/>
                  </a:cubicBezTo>
                  <a:cubicBezTo>
                    <a:pt x="450" y="1192"/>
                    <a:pt x="439" y="1196"/>
                    <a:pt x="429" y="1203"/>
                  </a:cubicBezTo>
                  <a:cubicBezTo>
                    <a:pt x="427" y="1205"/>
                    <a:pt x="424" y="1207"/>
                    <a:pt x="422" y="1209"/>
                  </a:cubicBezTo>
                  <a:lnTo>
                    <a:pt x="422" y="1209"/>
                  </a:lnTo>
                  <a:cubicBezTo>
                    <a:pt x="436" y="1183"/>
                    <a:pt x="450" y="1157"/>
                    <a:pt x="465" y="1132"/>
                  </a:cubicBezTo>
                  <a:cubicBezTo>
                    <a:pt x="482" y="1097"/>
                    <a:pt x="454" y="1055"/>
                    <a:pt x="424" y="1055"/>
                  </a:cubicBezTo>
                  <a:cubicBezTo>
                    <a:pt x="413" y="1055"/>
                    <a:pt x="402" y="1060"/>
                    <a:pt x="393" y="1072"/>
                  </a:cubicBezTo>
                  <a:cubicBezTo>
                    <a:pt x="388" y="1076"/>
                    <a:pt x="382" y="1080"/>
                    <a:pt x="376" y="1085"/>
                  </a:cubicBezTo>
                  <a:lnTo>
                    <a:pt x="376" y="1085"/>
                  </a:lnTo>
                  <a:cubicBezTo>
                    <a:pt x="373" y="1063"/>
                    <a:pt x="368" y="1040"/>
                    <a:pt x="363" y="1017"/>
                  </a:cubicBezTo>
                  <a:lnTo>
                    <a:pt x="363" y="1017"/>
                  </a:lnTo>
                  <a:cubicBezTo>
                    <a:pt x="406" y="814"/>
                    <a:pt x="399" y="615"/>
                    <a:pt x="358" y="394"/>
                  </a:cubicBezTo>
                  <a:cubicBezTo>
                    <a:pt x="352" y="371"/>
                    <a:pt x="333" y="359"/>
                    <a:pt x="315" y="359"/>
                  </a:cubicBezTo>
                  <a:cubicBezTo>
                    <a:pt x="297" y="359"/>
                    <a:pt x="279" y="371"/>
                    <a:pt x="275" y="395"/>
                  </a:cubicBezTo>
                  <a:lnTo>
                    <a:pt x="275" y="395"/>
                  </a:lnTo>
                  <a:cubicBezTo>
                    <a:pt x="258" y="396"/>
                    <a:pt x="240" y="399"/>
                    <a:pt x="227" y="406"/>
                  </a:cubicBezTo>
                  <a:cubicBezTo>
                    <a:pt x="239" y="470"/>
                    <a:pt x="247" y="532"/>
                    <a:pt x="251" y="593"/>
                  </a:cubicBezTo>
                  <a:lnTo>
                    <a:pt x="251" y="593"/>
                  </a:lnTo>
                  <a:cubicBezTo>
                    <a:pt x="223" y="501"/>
                    <a:pt x="200" y="430"/>
                    <a:pt x="191" y="406"/>
                  </a:cubicBezTo>
                  <a:cubicBezTo>
                    <a:pt x="187" y="388"/>
                    <a:pt x="179" y="379"/>
                    <a:pt x="168" y="375"/>
                  </a:cubicBezTo>
                  <a:lnTo>
                    <a:pt x="168" y="375"/>
                  </a:lnTo>
                  <a:cubicBezTo>
                    <a:pt x="155" y="262"/>
                    <a:pt x="138" y="149"/>
                    <a:pt x="119" y="36"/>
                  </a:cubicBezTo>
                  <a:cubicBezTo>
                    <a:pt x="119" y="13"/>
                    <a:pt x="102" y="1"/>
                    <a:pt x="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07" name="Google Shape;21307;p29"/>
            <p:cNvSpPr/>
            <p:nvPr/>
          </p:nvSpPr>
          <p:spPr>
            <a:xfrm>
              <a:off x="2921775" y="2501025"/>
              <a:ext cx="5675" cy="58600"/>
            </a:xfrm>
            <a:custGeom>
              <a:avLst/>
              <a:gdLst/>
              <a:ahLst/>
              <a:cxnLst/>
              <a:rect l="l" t="t" r="r" b="b"/>
              <a:pathLst>
                <a:path w="227" h="2344" extrusionOk="0">
                  <a:moveTo>
                    <a:pt x="215" y="1"/>
                  </a:moveTo>
                  <a:lnTo>
                    <a:pt x="215" y="1"/>
                  </a:lnTo>
                  <a:cubicBezTo>
                    <a:pt x="156" y="775"/>
                    <a:pt x="60" y="1561"/>
                    <a:pt x="1" y="2334"/>
                  </a:cubicBezTo>
                  <a:cubicBezTo>
                    <a:pt x="1" y="2340"/>
                    <a:pt x="10" y="2343"/>
                    <a:pt x="19" y="2343"/>
                  </a:cubicBezTo>
                  <a:cubicBezTo>
                    <a:pt x="28" y="2343"/>
                    <a:pt x="36" y="2340"/>
                    <a:pt x="36" y="2334"/>
                  </a:cubicBezTo>
                  <a:cubicBezTo>
                    <a:pt x="203" y="1572"/>
                    <a:pt x="227" y="775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08" name="Google Shape;21308;p29"/>
            <p:cNvSpPr/>
            <p:nvPr/>
          </p:nvSpPr>
          <p:spPr>
            <a:xfrm>
              <a:off x="2925350" y="2508025"/>
              <a:ext cx="2400" cy="57850"/>
            </a:xfrm>
            <a:custGeom>
              <a:avLst/>
              <a:gdLst/>
              <a:ahLst/>
              <a:cxnLst/>
              <a:rect l="l" t="t" r="r" b="b"/>
              <a:pathLst>
                <a:path w="96" h="2314" extrusionOk="0">
                  <a:moveTo>
                    <a:pt x="48" y="1"/>
                  </a:moveTo>
                  <a:cubicBezTo>
                    <a:pt x="42" y="1"/>
                    <a:pt x="36" y="7"/>
                    <a:pt x="36" y="18"/>
                  </a:cubicBezTo>
                  <a:cubicBezTo>
                    <a:pt x="36" y="769"/>
                    <a:pt x="1" y="1542"/>
                    <a:pt x="13" y="2304"/>
                  </a:cubicBezTo>
                  <a:cubicBezTo>
                    <a:pt x="13" y="2310"/>
                    <a:pt x="18" y="2313"/>
                    <a:pt x="24" y="2313"/>
                  </a:cubicBezTo>
                  <a:cubicBezTo>
                    <a:pt x="30" y="2313"/>
                    <a:pt x="36" y="2310"/>
                    <a:pt x="36" y="2304"/>
                  </a:cubicBezTo>
                  <a:cubicBezTo>
                    <a:pt x="96" y="1542"/>
                    <a:pt x="72" y="769"/>
                    <a:pt x="60" y="18"/>
                  </a:cubicBezTo>
                  <a:cubicBezTo>
                    <a:pt x="60" y="7"/>
                    <a:pt x="54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09" name="Google Shape;21309;p29"/>
            <p:cNvSpPr/>
            <p:nvPr/>
          </p:nvSpPr>
          <p:spPr>
            <a:xfrm>
              <a:off x="2927425" y="2523650"/>
              <a:ext cx="3025" cy="47575"/>
            </a:xfrm>
            <a:custGeom>
              <a:avLst/>
              <a:gdLst/>
              <a:ahLst/>
              <a:cxnLst/>
              <a:rect l="l" t="t" r="r" b="b"/>
              <a:pathLst>
                <a:path w="121" h="1903" extrusionOk="0">
                  <a:moveTo>
                    <a:pt x="49" y="1"/>
                  </a:moveTo>
                  <a:cubicBezTo>
                    <a:pt x="49" y="620"/>
                    <a:pt x="1" y="1263"/>
                    <a:pt x="61" y="1894"/>
                  </a:cubicBezTo>
                  <a:cubicBezTo>
                    <a:pt x="61" y="1900"/>
                    <a:pt x="69" y="1903"/>
                    <a:pt x="78" y="1903"/>
                  </a:cubicBezTo>
                  <a:cubicBezTo>
                    <a:pt x="87" y="1903"/>
                    <a:pt x="96" y="1900"/>
                    <a:pt x="96" y="1894"/>
                  </a:cubicBezTo>
                  <a:cubicBezTo>
                    <a:pt x="120" y="1263"/>
                    <a:pt x="72" y="620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10" name="Google Shape;21310;p29"/>
            <p:cNvSpPr/>
            <p:nvPr/>
          </p:nvSpPr>
          <p:spPr>
            <a:xfrm>
              <a:off x="2917325" y="2618825"/>
              <a:ext cx="34250" cy="19750"/>
            </a:xfrm>
            <a:custGeom>
              <a:avLst/>
              <a:gdLst/>
              <a:ahLst/>
              <a:cxnLst/>
              <a:rect l="l" t="t" r="r" b="b"/>
              <a:pathLst>
                <a:path w="1370" h="790" extrusionOk="0">
                  <a:moveTo>
                    <a:pt x="1353" y="0"/>
                  </a:moveTo>
                  <a:cubicBezTo>
                    <a:pt x="1350" y="0"/>
                    <a:pt x="1348" y="1"/>
                    <a:pt x="1346" y="4"/>
                  </a:cubicBezTo>
                  <a:cubicBezTo>
                    <a:pt x="1119" y="135"/>
                    <a:pt x="917" y="266"/>
                    <a:pt x="691" y="385"/>
                  </a:cubicBezTo>
                  <a:cubicBezTo>
                    <a:pt x="465" y="504"/>
                    <a:pt x="226" y="611"/>
                    <a:pt x="24" y="766"/>
                  </a:cubicBezTo>
                  <a:cubicBezTo>
                    <a:pt x="0" y="778"/>
                    <a:pt x="0" y="789"/>
                    <a:pt x="36" y="789"/>
                  </a:cubicBezTo>
                  <a:cubicBezTo>
                    <a:pt x="512" y="647"/>
                    <a:pt x="988" y="313"/>
                    <a:pt x="1369" y="16"/>
                  </a:cubicBezTo>
                  <a:cubicBezTo>
                    <a:pt x="1369" y="16"/>
                    <a:pt x="1362" y="0"/>
                    <a:pt x="13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11" name="Google Shape;21311;p29"/>
            <p:cNvSpPr/>
            <p:nvPr/>
          </p:nvSpPr>
          <p:spPr>
            <a:xfrm>
              <a:off x="2918800" y="2627750"/>
              <a:ext cx="31175" cy="19325"/>
            </a:xfrm>
            <a:custGeom>
              <a:avLst/>
              <a:gdLst/>
              <a:ahLst/>
              <a:cxnLst/>
              <a:rect l="l" t="t" r="r" b="b"/>
              <a:pathLst>
                <a:path w="1247" h="773" extrusionOk="0">
                  <a:moveTo>
                    <a:pt x="1227" y="1"/>
                  </a:moveTo>
                  <a:cubicBezTo>
                    <a:pt x="1223" y="1"/>
                    <a:pt x="1219" y="2"/>
                    <a:pt x="1215" y="4"/>
                  </a:cubicBezTo>
                  <a:cubicBezTo>
                    <a:pt x="929" y="111"/>
                    <a:pt x="656" y="254"/>
                    <a:pt x="406" y="421"/>
                  </a:cubicBezTo>
                  <a:cubicBezTo>
                    <a:pt x="298" y="480"/>
                    <a:pt x="25" y="587"/>
                    <a:pt x="1" y="730"/>
                  </a:cubicBezTo>
                  <a:cubicBezTo>
                    <a:pt x="1" y="742"/>
                    <a:pt x="1" y="742"/>
                    <a:pt x="25" y="766"/>
                  </a:cubicBezTo>
                  <a:cubicBezTo>
                    <a:pt x="33" y="770"/>
                    <a:pt x="39" y="773"/>
                    <a:pt x="44" y="773"/>
                  </a:cubicBezTo>
                  <a:cubicBezTo>
                    <a:pt x="53" y="773"/>
                    <a:pt x="61" y="765"/>
                    <a:pt x="84" y="742"/>
                  </a:cubicBezTo>
                  <a:lnTo>
                    <a:pt x="96" y="730"/>
                  </a:lnTo>
                  <a:lnTo>
                    <a:pt x="96" y="718"/>
                  </a:lnTo>
                  <a:cubicBezTo>
                    <a:pt x="96" y="706"/>
                    <a:pt x="87" y="700"/>
                    <a:pt x="78" y="700"/>
                  </a:cubicBezTo>
                  <a:cubicBezTo>
                    <a:pt x="73" y="700"/>
                    <a:pt x="68" y="702"/>
                    <a:pt x="65" y="706"/>
                  </a:cubicBezTo>
                  <a:lnTo>
                    <a:pt x="65" y="706"/>
                  </a:lnTo>
                  <a:cubicBezTo>
                    <a:pt x="102" y="651"/>
                    <a:pt x="336" y="538"/>
                    <a:pt x="358" y="516"/>
                  </a:cubicBezTo>
                  <a:cubicBezTo>
                    <a:pt x="453" y="456"/>
                    <a:pt x="560" y="397"/>
                    <a:pt x="644" y="361"/>
                  </a:cubicBezTo>
                  <a:lnTo>
                    <a:pt x="1227" y="40"/>
                  </a:lnTo>
                  <a:cubicBezTo>
                    <a:pt x="1246" y="20"/>
                    <a:pt x="1242" y="1"/>
                    <a:pt x="12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12" name="Google Shape;21312;p29"/>
            <p:cNvSpPr/>
            <p:nvPr/>
          </p:nvSpPr>
          <p:spPr>
            <a:xfrm>
              <a:off x="2916775" y="2636975"/>
              <a:ext cx="27050" cy="15075"/>
            </a:xfrm>
            <a:custGeom>
              <a:avLst/>
              <a:gdLst/>
              <a:ahLst/>
              <a:cxnLst/>
              <a:rect l="l" t="t" r="r" b="b"/>
              <a:pathLst>
                <a:path w="1082" h="603" extrusionOk="0">
                  <a:moveTo>
                    <a:pt x="1069" y="1"/>
                  </a:moveTo>
                  <a:cubicBezTo>
                    <a:pt x="1066" y="1"/>
                    <a:pt x="1062" y="2"/>
                    <a:pt x="1058" y="4"/>
                  </a:cubicBezTo>
                  <a:cubicBezTo>
                    <a:pt x="713" y="171"/>
                    <a:pt x="308" y="337"/>
                    <a:pt x="10" y="575"/>
                  </a:cubicBezTo>
                  <a:cubicBezTo>
                    <a:pt x="1" y="585"/>
                    <a:pt x="7" y="603"/>
                    <a:pt x="16" y="603"/>
                  </a:cubicBezTo>
                  <a:cubicBezTo>
                    <a:pt x="18" y="603"/>
                    <a:pt x="20" y="602"/>
                    <a:pt x="22" y="599"/>
                  </a:cubicBezTo>
                  <a:cubicBezTo>
                    <a:pt x="379" y="480"/>
                    <a:pt x="737" y="230"/>
                    <a:pt x="1070" y="40"/>
                  </a:cubicBezTo>
                  <a:cubicBezTo>
                    <a:pt x="1080" y="20"/>
                    <a:pt x="1081" y="1"/>
                    <a:pt x="10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13" name="Google Shape;21313;p29"/>
            <p:cNvSpPr/>
            <p:nvPr/>
          </p:nvSpPr>
          <p:spPr>
            <a:xfrm>
              <a:off x="2925650" y="2666525"/>
              <a:ext cx="69675" cy="31275"/>
            </a:xfrm>
            <a:custGeom>
              <a:avLst/>
              <a:gdLst/>
              <a:ahLst/>
              <a:cxnLst/>
              <a:rect l="l" t="t" r="r" b="b"/>
              <a:pathLst>
                <a:path w="2787" h="1251" extrusionOk="0">
                  <a:moveTo>
                    <a:pt x="2751" y="1"/>
                  </a:moveTo>
                  <a:cubicBezTo>
                    <a:pt x="1858" y="501"/>
                    <a:pt x="1013" y="906"/>
                    <a:pt x="24" y="1203"/>
                  </a:cubicBezTo>
                  <a:cubicBezTo>
                    <a:pt x="1" y="1215"/>
                    <a:pt x="1" y="1251"/>
                    <a:pt x="24" y="1251"/>
                  </a:cubicBezTo>
                  <a:cubicBezTo>
                    <a:pt x="1001" y="1037"/>
                    <a:pt x="1977" y="620"/>
                    <a:pt x="2763" y="24"/>
                  </a:cubicBezTo>
                  <a:cubicBezTo>
                    <a:pt x="2787" y="13"/>
                    <a:pt x="2763" y="1"/>
                    <a:pt x="2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14" name="Google Shape;21314;p29"/>
            <p:cNvSpPr/>
            <p:nvPr/>
          </p:nvSpPr>
          <p:spPr>
            <a:xfrm>
              <a:off x="2959125" y="2651900"/>
              <a:ext cx="71250" cy="39125"/>
            </a:xfrm>
            <a:custGeom>
              <a:avLst/>
              <a:gdLst/>
              <a:ahLst/>
              <a:cxnLst/>
              <a:rect l="l" t="t" r="r" b="b"/>
              <a:pathLst>
                <a:path w="2850" h="1565" extrusionOk="0">
                  <a:moveTo>
                    <a:pt x="2793" y="0"/>
                  </a:moveTo>
                  <a:cubicBezTo>
                    <a:pt x="2789" y="0"/>
                    <a:pt x="2785" y="1"/>
                    <a:pt x="2781" y="2"/>
                  </a:cubicBezTo>
                  <a:cubicBezTo>
                    <a:pt x="1948" y="657"/>
                    <a:pt x="817" y="836"/>
                    <a:pt x="31" y="1526"/>
                  </a:cubicBezTo>
                  <a:cubicBezTo>
                    <a:pt x="0" y="1536"/>
                    <a:pt x="22" y="1564"/>
                    <a:pt x="44" y="1564"/>
                  </a:cubicBezTo>
                  <a:cubicBezTo>
                    <a:pt x="48" y="1564"/>
                    <a:pt x="51" y="1564"/>
                    <a:pt x="55" y="1562"/>
                  </a:cubicBezTo>
                  <a:cubicBezTo>
                    <a:pt x="971" y="1074"/>
                    <a:pt x="2079" y="776"/>
                    <a:pt x="2829" y="50"/>
                  </a:cubicBezTo>
                  <a:cubicBezTo>
                    <a:pt x="2850" y="39"/>
                    <a:pt x="2824" y="0"/>
                    <a:pt x="2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15" name="Google Shape;21315;p29"/>
            <p:cNvSpPr/>
            <p:nvPr/>
          </p:nvSpPr>
          <p:spPr>
            <a:xfrm>
              <a:off x="2948900" y="2652675"/>
              <a:ext cx="79000" cy="39975"/>
            </a:xfrm>
            <a:custGeom>
              <a:avLst/>
              <a:gdLst/>
              <a:ahLst/>
              <a:cxnLst/>
              <a:rect l="l" t="t" r="r" b="b"/>
              <a:pathLst>
                <a:path w="3160" h="1599" extrusionOk="0">
                  <a:moveTo>
                    <a:pt x="3122" y="0"/>
                  </a:moveTo>
                  <a:cubicBezTo>
                    <a:pt x="3117" y="0"/>
                    <a:pt x="3112" y="2"/>
                    <a:pt x="3107" y="7"/>
                  </a:cubicBezTo>
                  <a:cubicBezTo>
                    <a:pt x="2095" y="555"/>
                    <a:pt x="1047" y="1043"/>
                    <a:pt x="23" y="1567"/>
                  </a:cubicBezTo>
                  <a:cubicBezTo>
                    <a:pt x="5" y="1576"/>
                    <a:pt x="1" y="1599"/>
                    <a:pt x="15" y="1599"/>
                  </a:cubicBezTo>
                  <a:cubicBezTo>
                    <a:pt x="20" y="1599"/>
                    <a:pt x="26" y="1596"/>
                    <a:pt x="35" y="1591"/>
                  </a:cubicBezTo>
                  <a:cubicBezTo>
                    <a:pt x="1118" y="1293"/>
                    <a:pt x="2226" y="686"/>
                    <a:pt x="3131" y="31"/>
                  </a:cubicBezTo>
                  <a:cubicBezTo>
                    <a:pt x="3159" y="31"/>
                    <a:pt x="3142" y="0"/>
                    <a:pt x="3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16" name="Google Shape;21316;p29"/>
            <p:cNvSpPr/>
            <p:nvPr/>
          </p:nvSpPr>
          <p:spPr>
            <a:xfrm>
              <a:off x="2959575" y="2663000"/>
              <a:ext cx="48375" cy="19625"/>
            </a:xfrm>
            <a:custGeom>
              <a:avLst/>
              <a:gdLst/>
              <a:ahLst/>
              <a:cxnLst/>
              <a:rect l="l" t="t" r="r" b="b"/>
              <a:pathLst>
                <a:path w="1935" h="785" extrusionOk="0">
                  <a:moveTo>
                    <a:pt x="1895" y="1"/>
                  </a:moveTo>
                  <a:cubicBezTo>
                    <a:pt x="1887" y="1"/>
                    <a:pt x="1879" y="4"/>
                    <a:pt x="1870" y="11"/>
                  </a:cubicBezTo>
                  <a:cubicBezTo>
                    <a:pt x="1275" y="273"/>
                    <a:pt x="656" y="487"/>
                    <a:pt x="25" y="737"/>
                  </a:cubicBezTo>
                  <a:cubicBezTo>
                    <a:pt x="1" y="749"/>
                    <a:pt x="13" y="785"/>
                    <a:pt x="37" y="785"/>
                  </a:cubicBezTo>
                  <a:cubicBezTo>
                    <a:pt x="680" y="630"/>
                    <a:pt x="1311" y="368"/>
                    <a:pt x="1906" y="82"/>
                  </a:cubicBezTo>
                  <a:cubicBezTo>
                    <a:pt x="1935" y="53"/>
                    <a:pt x="1925" y="1"/>
                    <a:pt x="18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17" name="Google Shape;21317;p29"/>
            <p:cNvSpPr/>
            <p:nvPr/>
          </p:nvSpPr>
          <p:spPr>
            <a:xfrm>
              <a:off x="2832475" y="2688600"/>
              <a:ext cx="30925" cy="21800"/>
            </a:xfrm>
            <a:custGeom>
              <a:avLst/>
              <a:gdLst/>
              <a:ahLst/>
              <a:cxnLst/>
              <a:rect l="l" t="t" r="r" b="b"/>
              <a:pathLst>
                <a:path w="1237" h="872" extrusionOk="0">
                  <a:moveTo>
                    <a:pt x="23" y="0"/>
                  </a:moveTo>
                  <a:cubicBezTo>
                    <a:pt x="12" y="0"/>
                    <a:pt x="1" y="14"/>
                    <a:pt x="1" y="23"/>
                  </a:cubicBezTo>
                  <a:cubicBezTo>
                    <a:pt x="60" y="118"/>
                    <a:pt x="84" y="177"/>
                    <a:pt x="156" y="249"/>
                  </a:cubicBezTo>
                  <a:cubicBezTo>
                    <a:pt x="93" y="139"/>
                    <a:pt x="72" y="81"/>
                    <a:pt x="98" y="81"/>
                  </a:cubicBezTo>
                  <a:cubicBezTo>
                    <a:pt x="112" y="81"/>
                    <a:pt x="139" y="97"/>
                    <a:pt x="179" y="130"/>
                  </a:cubicBezTo>
                  <a:cubicBezTo>
                    <a:pt x="227" y="154"/>
                    <a:pt x="287" y="189"/>
                    <a:pt x="334" y="237"/>
                  </a:cubicBezTo>
                  <a:cubicBezTo>
                    <a:pt x="441" y="308"/>
                    <a:pt x="525" y="368"/>
                    <a:pt x="632" y="439"/>
                  </a:cubicBezTo>
                  <a:cubicBezTo>
                    <a:pt x="822" y="570"/>
                    <a:pt x="1013" y="737"/>
                    <a:pt x="1215" y="868"/>
                  </a:cubicBezTo>
                  <a:cubicBezTo>
                    <a:pt x="1218" y="870"/>
                    <a:pt x="1220" y="871"/>
                    <a:pt x="1222" y="871"/>
                  </a:cubicBezTo>
                  <a:cubicBezTo>
                    <a:pt x="1231" y="871"/>
                    <a:pt x="1237" y="854"/>
                    <a:pt x="1227" y="844"/>
                  </a:cubicBezTo>
                  <a:cubicBezTo>
                    <a:pt x="870" y="511"/>
                    <a:pt x="453" y="249"/>
                    <a:pt x="37" y="11"/>
                  </a:cubicBezTo>
                  <a:cubicBezTo>
                    <a:pt x="33" y="3"/>
                    <a:pt x="28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18" name="Google Shape;21318;p29"/>
            <p:cNvSpPr/>
            <p:nvPr/>
          </p:nvSpPr>
          <p:spPr>
            <a:xfrm>
              <a:off x="2816700" y="2684975"/>
              <a:ext cx="44675" cy="24825"/>
            </a:xfrm>
            <a:custGeom>
              <a:avLst/>
              <a:gdLst/>
              <a:ahLst/>
              <a:cxnLst/>
              <a:rect l="l" t="t" r="r" b="b"/>
              <a:pathLst>
                <a:path w="1787" h="993" extrusionOk="0">
                  <a:moveTo>
                    <a:pt x="37" y="1"/>
                  </a:moveTo>
                  <a:cubicBezTo>
                    <a:pt x="13" y="1"/>
                    <a:pt x="1" y="37"/>
                    <a:pt x="25" y="37"/>
                  </a:cubicBezTo>
                  <a:cubicBezTo>
                    <a:pt x="715" y="227"/>
                    <a:pt x="1203" y="572"/>
                    <a:pt x="1751" y="989"/>
                  </a:cubicBezTo>
                  <a:cubicBezTo>
                    <a:pt x="1753" y="991"/>
                    <a:pt x="1756" y="992"/>
                    <a:pt x="1759" y="992"/>
                  </a:cubicBezTo>
                  <a:cubicBezTo>
                    <a:pt x="1771" y="992"/>
                    <a:pt x="1787" y="973"/>
                    <a:pt x="1787" y="953"/>
                  </a:cubicBezTo>
                  <a:cubicBezTo>
                    <a:pt x="1370" y="453"/>
                    <a:pt x="680" y="12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19" name="Google Shape;21319;p29"/>
            <p:cNvSpPr/>
            <p:nvPr/>
          </p:nvSpPr>
          <p:spPr>
            <a:xfrm>
              <a:off x="2830150" y="2689400"/>
              <a:ext cx="41900" cy="24850"/>
            </a:xfrm>
            <a:custGeom>
              <a:avLst/>
              <a:gdLst/>
              <a:ahLst/>
              <a:cxnLst/>
              <a:rect l="l" t="t" r="r" b="b"/>
              <a:pathLst>
                <a:path w="1676" h="994" extrusionOk="0">
                  <a:moveTo>
                    <a:pt x="25" y="0"/>
                  </a:moveTo>
                  <a:cubicBezTo>
                    <a:pt x="8" y="0"/>
                    <a:pt x="0" y="26"/>
                    <a:pt x="11" y="26"/>
                  </a:cubicBezTo>
                  <a:cubicBezTo>
                    <a:pt x="558" y="324"/>
                    <a:pt x="1082" y="669"/>
                    <a:pt x="1630" y="991"/>
                  </a:cubicBezTo>
                  <a:cubicBezTo>
                    <a:pt x="1631" y="992"/>
                    <a:pt x="1634" y="993"/>
                    <a:pt x="1636" y="993"/>
                  </a:cubicBezTo>
                  <a:cubicBezTo>
                    <a:pt x="1651" y="993"/>
                    <a:pt x="1676" y="965"/>
                    <a:pt x="1666" y="955"/>
                  </a:cubicBezTo>
                  <a:cubicBezTo>
                    <a:pt x="1189" y="562"/>
                    <a:pt x="594" y="264"/>
                    <a:pt x="34" y="2"/>
                  </a:cubicBezTo>
                  <a:cubicBezTo>
                    <a:pt x="31" y="1"/>
                    <a:pt x="28" y="0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20" name="Google Shape;21320;p29"/>
            <p:cNvSpPr/>
            <p:nvPr/>
          </p:nvSpPr>
          <p:spPr>
            <a:xfrm>
              <a:off x="2843800" y="2692125"/>
              <a:ext cx="38300" cy="23625"/>
            </a:xfrm>
            <a:custGeom>
              <a:avLst/>
              <a:gdLst/>
              <a:ahLst/>
              <a:cxnLst/>
              <a:rect l="l" t="t" r="r" b="b"/>
              <a:pathLst>
                <a:path w="1532" h="945" extrusionOk="0">
                  <a:moveTo>
                    <a:pt x="24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500" y="346"/>
                    <a:pt x="977" y="691"/>
                    <a:pt x="1501" y="941"/>
                  </a:cubicBezTo>
                  <a:cubicBezTo>
                    <a:pt x="1503" y="943"/>
                    <a:pt x="1505" y="944"/>
                    <a:pt x="1508" y="944"/>
                  </a:cubicBezTo>
                  <a:cubicBezTo>
                    <a:pt x="1520" y="944"/>
                    <a:pt x="1532" y="925"/>
                    <a:pt x="1512" y="905"/>
                  </a:cubicBezTo>
                  <a:cubicBezTo>
                    <a:pt x="1060" y="572"/>
                    <a:pt x="524" y="29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21" name="Google Shape;21321;p29"/>
            <p:cNvSpPr/>
            <p:nvPr/>
          </p:nvSpPr>
          <p:spPr>
            <a:xfrm>
              <a:off x="2850950" y="2690925"/>
              <a:ext cx="33300" cy="22150"/>
            </a:xfrm>
            <a:custGeom>
              <a:avLst/>
              <a:gdLst/>
              <a:ahLst/>
              <a:cxnLst/>
              <a:rect l="l" t="t" r="r" b="b"/>
              <a:pathLst>
                <a:path w="1332" h="886" extrusionOk="0">
                  <a:moveTo>
                    <a:pt x="0" y="1"/>
                  </a:moveTo>
                  <a:lnTo>
                    <a:pt x="0" y="1"/>
                  </a:lnTo>
                  <a:cubicBezTo>
                    <a:pt x="429" y="287"/>
                    <a:pt x="857" y="632"/>
                    <a:pt x="1310" y="882"/>
                  </a:cubicBezTo>
                  <a:cubicBezTo>
                    <a:pt x="1312" y="884"/>
                    <a:pt x="1315" y="885"/>
                    <a:pt x="1317" y="885"/>
                  </a:cubicBezTo>
                  <a:cubicBezTo>
                    <a:pt x="1325" y="885"/>
                    <a:pt x="1331" y="870"/>
                    <a:pt x="1322" y="870"/>
                  </a:cubicBezTo>
                  <a:cubicBezTo>
                    <a:pt x="964" y="513"/>
                    <a:pt x="453" y="23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22" name="Google Shape;21322;p29"/>
            <p:cNvSpPr/>
            <p:nvPr/>
          </p:nvSpPr>
          <p:spPr>
            <a:xfrm>
              <a:off x="2859875" y="2690650"/>
              <a:ext cx="31275" cy="20250"/>
            </a:xfrm>
            <a:custGeom>
              <a:avLst/>
              <a:gdLst/>
              <a:ahLst/>
              <a:cxnLst/>
              <a:rect l="l" t="t" r="r" b="b"/>
              <a:pathLst>
                <a:path w="1251" h="810" extrusionOk="0">
                  <a:moveTo>
                    <a:pt x="12" y="0"/>
                  </a:moveTo>
                  <a:cubicBezTo>
                    <a:pt x="12" y="0"/>
                    <a:pt x="0" y="36"/>
                    <a:pt x="12" y="36"/>
                  </a:cubicBezTo>
                  <a:cubicBezTo>
                    <a:pt x="393" y="298"/>
                    <a:pt x="798" y="607"/>
                    <a:pt x="1215" y="810"/>
                  </a:cubicBezTo>
                  <a:cubicBezTo>
                    <a:pt x="1227" y="810"/>
                    <a:pt x="1250" y="786"/>
                    <a:pt x="1227" y="774"/>
                  </a:cubicBezTo>
                  <a:cubicBezTo>
                    <a:pt x="869" y="476"/>
                    <a:pt x="41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23" name="Google Shape;21323;p29"/>
            <p:cNvSpPr/>
            <p:nvPr/>
          </p:nvSpPr>
          <p:spPr>
            <a:xfrm>
              <a:off x="2868900" y="2691275"/>
              <a:ext cx="31075" cy="20300"/>
            </a:xfrm>
            <a:custGeom>
              <a:avLst/>
              <a:gdLst/>
              <a:ahLst/>
              <a:cxnLst/>
              <a:rect l="l" t="t" r="r" b="b"/>
              <a:pathLst>
                <a:path w="1243" h="812" extrusionOk="0">
                  <a:moveTo>
                    <a:pt x="10" y="1"/>
                  </a:moveTo>
                  <a:cubicBezTo>
                    <a:pt x="3" y="1"/>
                    <a:pt x="0" y="14"/>
                    <a:pt x="8" y="23"/>
                  </a:cubicBezTo>
                  <a:cubicBezTo>
                    <a:pt x="366" y="297"/>
                    <a:pt x="794" y="618"/>
                    <a:pt x="1211" y="809"/>
                  </a:cubicBezTo>
                  <a:cubicBezTo>
                    <a:pt x="1213" y="811"/>
                    <a:pt x="1216" y="812"/>
                    <a:pt x="1219" y="812"/>
                  </a:cubicBezTo>
                  <a:cubicBezTo>
                    <a:pt x="1230" y="812"/>
                    <a:pt x="1242" y="794"/>
                    <a:pt x="1223" y="785"/>
                  </a:cubicBezTo>
                  <a:cubicBezTo>
                    <a:pt x="854" y="499"/>
                    <a:pt x="425" y="249"/>
                    <a:pt x="20" y="11"/>
                  </a:cubicBezTo>
                  <a:cubicBezTo>
                    <a:pt x="17" y="3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24" name="Google Shape;21324;p29"/>
            <p:cNvSpPr/>
            <p:nvPr/>
          </p:nvSpPr>
          <p:spPr>
            <a:xfrm>
              <a:off x="2876550" y="2691225"/>
              <a:ext cx="26350" cy="16300"/>
            </a:xfrm>
            <a:custGeom>
              <a:avLst/>
              <a:gdLst/>
              <a:ahLst/>
              <a:cxnLst/>
              <a:rect l="l" t="t" r="r" b="b"/>
              <a:pathLst>
                <a:path w="1054" h="652" extrusionOk="0">
                  <a:moveTo>
                    <a:pt x="24" y="1"/>
                  </a:moveTo>
                  <a:cubicBezTo>
                    <a:pt x="12" y="13"/>
                    <a:pt x="0" y="25"/>
                    <a:pt x="12" y="37"/>
                  </a:cubicBezTo>
                  <a:cubicBezTo>
                    <a:pt x="191" y="132"/>
                    <a:pt x="369" y="215"/>
                    <a:pt x="536" y="322"/>
                  </a:cubicBezTo>
                  <a:cubicBezTo>
                    <a:pt x="702" y="430"/>
                    <a:pt x="845" y="560"/>
                    <a:pt x="1024" y="644"/>
                  </a:cubicBezTo>
                  <a:cubicBezTo>
                    <a:pt x="1027" y="650"/>
                    <a:pt x="1030" y="652"/>
                    <a:pt x="1034" y="652"/>
                  </a:cubicBezTo>
                  <a:cubicBezTo>
                    <a:pt x="1045" y="652"/>
                    <a:pt x="1054" y="629"/>
                    <a:pt x="1036" y="620"/>
                  </a:cubicBezTo>
                  <a:cubicBezTo>
                    <a:pt x="786" y="334"/>
                    <a:pt x="369" y="13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25" name="Google Shape;21325;p29"/>
            <p:cNvSpPr/>
            <p:nvPr/>
          </p:nvSpPr>
          <p:spPr>
            <a:xfrm>
              <a:off x="2882500" y="2690050"/>
              <a:ext cx="19375" cy="13025"/>
            </a:xfrm>
            <a:custGeom>
              <a:avLst/>
              <a:gdLst/>
              <a:ahLst/>
              <a:cxnLst/>
              <a:rect l="l" t="t" r="r" b="b"/>
              <a:pathLst>
                <a:path w="775" h="521" extrusionOk="0">
                  <a:moveTo>
                    <a:pt x="48" y="0"/>
                  </a:moveTo>
                  <a:cubicBezTo>
                    <a:pt x="12" y="12"/>
                    <a:pt x="0" y="36"/>
                    <a:pt x="24" y="60"/>
                  </a:cubicBezTo>
                  <a:cubicBezTo>
                    <a:pt x="167" y="119"/>
                    <a:pt x="298" y="191"/>
                    <a:pt x="429" y="262"/>
                  </a:cubicBezTo>
                  <a:cubicBezTo>
                    <a:pt x="548" y="334"/>
                    <a:pt x="643" y="441"/>
                    <a:pt x="738" y="512"/>
                  </a:cubicBezTo>
                  <a:cubicBezTo>
                    <a:pt x="744" y="518"/>
                    <a:pt x="749" y="520"/>
                    <a:pt x="753" y="520"/>
                  </a:cubicBezTo>
                  <a:cubicBezTo>
                    <a:pt x="767" y="520"/>
                    <a:pt x="774" y="497"/>
                    <a:pt x="774" y="488"/>
                  </a:cubicBezTo>
                  <a:cubicBezTo>
                    <a:pt x="619" y="250"/>
                    <a:pt x="298" y="8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26" name="Google Shape;21326;p29"/>
            <p:cNvSpPr/>
            <p:nvPr/>
          </p:nvSpPr>
          <p:spPr>
            <a:xfrm>
              <a:off x="2883075" y="2686475"/>
              <a:ext cx="20525" cy="13200"/>
            </a:xfrm>
            <a:custGeom>
              <a:avLst/>
              <a:gdLst/>
              <a:ahLst/>
              <a:cxnLst/>
              <a:rect l="l" t="t" r="r" b="b"/>
              <a:pathLst>
                <a:path w="821" h="528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156" y="108"/>
                    <a:pt x="275" y="203"/>
                    <a:pt x="406" y="274"/>
                  </a:cubicBezTo>
                  <a:cubicBezTo>
                    <a:pt x="525" y="358"/>
                    <a:pt x="644" y="465"/>
                    <a:pt x="775" y="524"/>
                  </a:cubicBezTo>
                  <a:cubicBezTo>
                    <a:pt x="779" y="527"/>
                    <a:pt x="784" y="527"/>
                    <a:pt x="788" y="527"/>
                  </a:cubicBezTo>
                  <a:cubicBezTo>
                    <a:pt x="806" y="527"/>
                    <a:pt x="820" y="510"/>
                    <a:pt x="811" y="500"/>
                  </a:cubicBezTo>
                  <a:cubicBezTo>
                    <a:pt x="620" y="274"/>
                    <a:pt x="287" y="119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27" name="Google Shape;21327;p29"/>
            <p:cNvSpPr/>
            <p:nvPr/>
          </p:nvSpPr>
          <p:spPr>
            <a:xfrm>
              <a:off x="2886825" y="2682950"/>
              <a:ext cx="16825" cy="11875"/>
            </a:xfrm>
            <a:custGeom>
              <a:avLst/>
              <a:gdLst/>
              <a:ahLst/>
              <a:cxnLst/>
              <a:rect l="l" t="t" r="r" b="b"/>
              <a:pathLst>
                <a:path w="673" h="475" extrusionOk="0">
                  <a:moveTo>
                    <a:pt x="27" y="1"/>
                  </a:moveTo>
                  <a:cubicBezTo>
                    <a:pt x="8" y="1"/>
                    <a:pt x="0" y="20"/>
                    <a:pt x="18" y="46"/>
                  </a:cubicBezTo>
                  <a:cubicBezTo>
                    <a:pt x="125" y="118"/>
                    <a:pt x="232" y="189"/>
                    <a:pt x="351" y="284"/>
                  </a:cubicBezTo>
                  <a:cubicBezTo>
                    <a:pt x="434" y="344"/>
                    <a:pt x="542" y="439"/>
                    <a:pt x="649" y="475"/>
                  </a:cubicBezTo>
                  <a:cubicBezTo>
                    <a:pt x="661" y="475"/>
                    <a:pt x="672" y="463"/>
                    <a:pt x="661" y="439"/>
                  </a:cubicBezTo>
                  <a:cubicBezTo>
                    <a:pt x="589" y="356"/>
                    <a:pt x="470" y="296"/>
                    <a:pt x="375" y="237"/>
                  </a:cubicBezTo>
                  <a:cubicBezTo>
                    <a:pt x="268" y="165"/>
                    <a:pt x="149" y="82"/>
                    <a:pt x="53" y="10"/>
                  </a:cubicBezTo>
                  <a:cubicBezTo>
                    <a:pt x="43" y="4"/>
                    <a:pt x="34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28" name="Google Shape;21328;p29"/>
            <p:cNvSpPr/>
            <p:nvPr/>
          </p:nvSpPr>
          <p:spPr>
            <a:xfrm>
              <a:off x="2891175" y="2682825"/>
              <a:ext cx="14850" cy="10900"/>
            </a:xfrm>
            <a:custGeom>
              <a:avLst/>
              <a:gdLst/>
              <a:ahLst/>
              <a:cxnLst/>
              <a:rect l="l" t="t" r="r" b="b"/>
              <a:pathLst>
                <a:path w="594" h="436" extrusionOk="0">
                  <a:moveTo>
                    <a:pt x="22" y="0"/>
                  </a:moveTo>
                  <a:cubicBezTo>
                    <a:pt x="7" y="0"/>
                    <a:pt x="1" y="18"/>
                    <a:pt x="10" y="27"/>
                  </a:cubicBezTo>
                  <a:cubicBezTo>
                    <a:pt x="117" y="111"/>
                    <a:pt x="213" y="170"/>
                    <a:pt x="320" y="242"/>
                  </a:cubicBezTo>
                  <a:cubicBezTo>
                    <a:pt x="391" y="301"/>
                    <a:pt x="475" y="385"/>
                    <a:pt x="558" y="432"/>
                  </a:cubicBezTo>
                  <a:cubicBezTo>
                    <a:pt x="560" y="434"/>
                    <a:pt x="563" y="435"/>
                    <a:pt x="566" y="435"/>
                  </a:cubicBezTo>
                  <a:cubicBezTo>
                    <a:pt x="578" y="435"/>
                    <a:pt x="594" y="418"/>
                    <a:pt x="594" y="408"/>
                  </a:cubicBezTo>
                  <a:cubicBezTo>
                    <a:pt x="546" y="313"/>
                    <a:pt x="439" y="254"/>
                    <a:pt x="368" y="194"/>
                  </a:cubicBezTo>
                  <a:cubicBezTo>
                    <a:pt x="260" y="123"/>
                    <a:pt x="153" y="63"/>
                    <a:pt x="34" y="4"/>
                  </a:cubicBezTo>
                  <a:cubicBezTo>
                    <a:pt x="30" y="1"/>
                    <a:pt x="25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29" name="Google Shape;21329;p29"/>
            <p:cNvSpPr/>
            <p:nvPr/>
          </p:nvSpPr>
          <p:spPr>
            <a:xfrm>
              <a:off x="2894700" y="2680525"/>
              <a:ext cx="13125" cy="10150"/>
            </a:xfrm>
            <a:custGeom>
              <a:avLst/>
              <a:gdLst/>
              <a:ahLst/>
              <a:cxnLst/>
              <a:rect l="l" t="t" r="r" b="b"/>
              <a:pathLst>
                <a:path w="525" h="406" extrusionOk="0">
                  <a:moveTo>
                    <a:pt x="36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107" y="96"/>
                    <a:pt x="191" y="167"/>
                    <a:pt x="286" y="238"/>
                  </a:cubicBezTo>
                  <a:cubicBezTo>
                    <a:pt x="346" y="286"/>
                    <a:pt x="405" y="381"/>
                    <a:pt x="488" y="405"/>
                  </a:cubicBezTo>
                  <a:cubicBezTo>
                    <a:pt x="512" y="405"/>
                    <a:pt x="524" y="393"/>
                    <a:pt x="524" y="381"/>
                  </a:cubicBezTo>
                  <a:cubicBezTo>
                    <a:pt x="512" y="286"/>
                    <a:pt x="405" y="238"/>
                    <a:pt x="334" y="179"/>
                  </a:cubicBezTo>
                  <a:cubicBezTo>
                    <a:pt x="238" y="107"/>
                    <a:pt x="131" y="48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30" name="Google Shape;21330;p29"/>
            <p:cNvSpPr/>
            <p:nvPr/>
          </p:nvSpPr>
          <p:spPr>
            <a:xfrm>
              <a:off x="2901550" y="2680750"/>
              <a:ext cx="3200" cy="7500"/>
            </a:xfrm>
            <a:custGeom>
              <a:avLst/>
              <a:gdLst/>
              <a:ahLst/>
              <a:cxnLst/>
              <a:rect l="l" t="t" r="r" b="b"/>
              <a:pathLst>
                <a:path w="128" h="300" extrusionOk="0">
                  <a:moveTo>
                    <a:pt x="17" y="0"/>
                  </a:moveTo>
                  <a:cubicBezTo>
                    <a:pt x="9" y="0"/>
                    <a:pt x="0" y="9"/>
                    <a:pt x="0" y="27"/>
                  </a:cubicBezTo>
                  <a:cubicBezTo>
                    <a:pt x="0" y="134"/>
                    <a:pt x="24" y="217"/>
                    <a:pt x="95" y="289"/>
                  </a:cubicBezTo>
                  <a:cubicBezTo>
                    <a:pt x="103" y="296"/>
                    <a:pt x="109" y="299"/>
                    <a:pt x="114" y="299"/>
                  </a:cubicBezTo>
                  <a:cubicBezTo>
                    <a:pt x="124" y="299"/>
                    <a:pt x="127" y="285"/>
                    <a:pt x="119" y="277"/>
                  </a:cubicBezTo>
                  <a:cubicBezTo>
                    <a:pt x="72" y="206"/>
                    <a:pt x="24" y="110"/>
                    <a:pt x="24" y="27"/>
                  </a:cubicBezTo>
                  <a:cubicBezTo>
                    <a:pt x="30" y="9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31" name="Google Shape;21331;p29"/>
            <p:cNvSpPr/>
            <p:nvPr/>
          </p:nvSpPr>
          <p:spPr>
            <a:xfrm>
              <a:off x="2903025" y="2663625"/>
              <a:ext cx="6275" cy="46025"/>
            </a:xfrm>
            <a:custGeom>
              <a:avLst/>
              <a:gdLst/>
              <a:ahLst/>
              <a:cxnLst/>
              <a:rect l="l" t="t" r="r" b="b"/>
              <a:pathLst>
                <a:path w="251" h="1841" extrusionOk="0">
                  <a:moveTo>
                    <a:pt x="109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60" y="45"/>
                    <a:pt x="60" y="21"/>
                    <a:pt x="60" y="69"/>
                  </a:cubicBezTo>
                  <a:cubicBezTo>
                    <a:pt x="42" y="96"/>
                    <a:pt x="51" y="109"/>
                    <a:pt x="57" y="109"/>
                  </a:cubicBezTo>
                  <a:cubicBezTo>
                    <a:pt x="57" y="109"/>
                    <a:pt x="58" y="109"/>
                    <a:pt x="58" y="109"/>
                  </a:cubicBezTo>
                  <a:lnTo>
                    <a:pt x="58" y="109"/>
                  </a:lnTo>
                  <a:cubicBezTo>
                    <a:pt x="40" y="154"/>
                    <a:pt x="84" y="345"/>
                    <a:pt x="84" y="414"/>
                  </a:cubicBezTo>
                  <a:cubicBezTo>
                    <a:pt x="84" y="581"/>
                    <a:pt x="72" y="736"/>
                    <a:pt x="72" y="902"/>
                  </a:cubicBezTo>
                  <a:cubicBezTo>
                    <a:pt x="60" y="1200"/>
                    <a:pt x="24" y="1510"/>
                    <a:pt x="1" y="1807"/>
                  </a:cubicBezTo>
                  <a:cubicBezTo>
                    <a:pt x="4" y="1807"/>
                    <a:pt x="8" y="1807"/>
                    <a:pt x="11" y="1807"/>
                  </a:cubicBezTo>
                  <a:lnTo>
                    <a:pt x="11" y="1807"/>
                  </a:lnTo>
                  <a:cubicBezTo>
                    <a:pt x="12" y="1829"/>
                    <a:pt x="27" y="1840"/>
                    <a:pt x="45" y="1840"/>
                  </a:cubicBezTo>
                  <a:cubicBezTo>
                    <a:pt x="66" y="1840"/>
                    <a:pt x="90" y="1825"/>
                    <a:pt x="96" y="1795"/>
                  </a:cubicBezTo>
                  <a:cubicBezTo>
                    <a:pt x="144" y="1414"/>
                    <a:pt x="179" y="1010"/>
                    <a:pt x="179" y="605"/>
                  </a:cubicBezTo>
                  <a:cubicBezTo>
                    <a:pt x="179" y="438"/>
                    <a:pt x="251" y="164"/>
                    <a:pt x="132" y="10"/>
                  </a:cubicBezTo>
                  <a:cubicBezTo>
                    <a:pt x="126" y="4"/>
                    <a:pt x="117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32" name="Google Shape;21332;p29"/>
            <p:cNvSpPr/>
            <p:nvPr/>
          </p:nvSpPr>
          <p:spPr>
            <a:xfrm>
              <a:off x="2900050" y="2664300"/>
              <a:ext cx="9125" cy="56175"/>
            </a:xfrm>
            <a:custGeom>
              <a:avLst/>
              <a:gdLst/>
              <a:ahLst/>
              <a:cxnLst/>
              <a:rect l="l" t="t" r="r" b="b"/>
              <a:pathLst>
                <a:path w="365" h="2247" extrusionOk="0">
                  <a:moveTo>
                    <a:pt x="337" y="1"/>
                  </a:moveTo>
                  <a:cubicBezTo>
                    <a:pt x="326" y="1"/>
                    <a:pt x="315" y="10"/>
                    <a:pt x="310" y="30"/>
                  </a:cubicBezTo>
                  <a:cubicBezTo>
                    <a:pt x="96" y="733"/>
                    <a:pt x="1" y="1507"/>
                    <a:pt x="84" y="2233"/>
                  </a:cubicBezTo>
                  <a:cubicBezTo>
                    <a:pt x="84" y="2243"/>
                    <a:pt x="92" y="2247"/>
                    <a:pt x="102" y="2247"/>
                  </a:cubicBezTo>
                  <a:cubicBezTo>
                    <a:pt x="116" y="2247"/>
                    <a:pt x="132" y="2240"/>
                    <a:pt x="132" y="2233"/>
                  </a:cubicBezTo>
                  <a:cubicBezTo>
                    <a:pt x="167" y="1483"/>
                    <a:pt x="203" y="792"/>
                    <a:pt x="358" y="54"/>
                  </a:cubicBezTo>
                  <a:cubicBezTo>
                    <a:pt x="365" y="19"/>
                    <a:pt x="351" y="1"/>
                    <a:pt x="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33" name="Google Shape;21333;p29"/>
            <p:cNvSpPr/>
            <p:nvPr/>
          </p:nvSpPr>
          <p:spPr>
            <a:xfrm>
              <a:off x="2903025" y="2668400"/>
              <a:ext cx="5975" cy="59525"/>
            </a:xfrm>
            <a:custGeom>
              <a:avLst/>
              <a:gdLst/>
              <a:ahLst/>
              <a:cxnLst/>
              <a:rect l="l" t="t" r="r" b="b"/>
              <a:pathLst>
                <a:path w="239" h="2381" extrusionOk="0">
                  <a:moveTo>
                    <a:pt x="20" y="0"/>
                  </a:moveTo>
                  <a:cubicBezTo>
                    <a:pt x="16" y="0"/>
                    <a:pt x="13" y="3"/>
                    <a:pt x="13" y="9"/>
                  </a:cubicBezTo>
                  <a:cubicBezTo>
                    <a:pt x="1" y="771"/>
                    <a:pt x="24" y="1616"/>
                    <a:pt x="155" y="2366"/>
                  </a:cubicBezTo>
                  <a:cubicBezTo>
                    <a:pt x="155" y="2377"/>
                    <a:pt x="164" y="2380"/>
                    <a:pt x="174" y="2380"/>
                  </a:cubicBezTo>
                  <a:cubicBezTo>
                    <a:pt x="187" y="2380"/>
                    <a:pt x="203" y="2373"/>
                    <a:pt x="203" y="2366"/>
                  </a:cubicBezTo>
                  <a:cubicBezTo>
                    <a:pt x="239" y="1604"/>
                    <a:pt x="155" y="771"/>
                    <a:pt x="36" y="9"/>
                  </a:cubicBezTo>
                  <a:cubicBezTo>
                    <a:pt x="30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34" name="Google Shape;21334;p29"/>
            <p:cNvSpPr/>
            <p:nvPr/>
          </p:nvSpPr>
          <p:spPr>
            <a:xfrm>
              <a:off x="2906000" y="2692600"/>
              <a:ext cx="4500" cy="45725"/>
            </a:xfrm>
            <a:custGeom>
              <a:avLst/>
              <a:gdLst/>
              <a:ahLst/>
              <a:cxnLst/>
              <a:rect l="l" t="t" r="r" b="b"/>
              <a:pathLst>
                <a:path w="180" h="1829" extrusionOk="0">
                  <a:moveTo>
                    <a:pt x="40" y="1"/>
                  </a:moveTo>
                  <a:cubicBezTo>
                    <a:pt x="32" y="1"/>
                    <a:pt x="25" y="7"/>
                    <a:pt x="25" y="17"/>
                  </a:cubicBezTo>
                  <a:cubicBezTo>
                    <a:pt x="1" y="589"/>
                    <a:pt x="1" y="1232"/>
                    <a:pt x="84" y="1815"/>
                  </a:cubicBezTo>
                  <a:cubicBezTo>
                    <a:pt x="84" y="1825"/>
                    <a:pt x="93" y="1829"/>
                    <a:pt x="102" y="1829"/>
                  </a:cubicBezTo>
                  <a:cubicBezTo>
                    <a:pt x="116" y="1829"/>
                    <a:pt x="132" y="1822"/>
                    <a:pt x="132" y="1815"/>
                  </a:cubicBezTo>
                  <a:cubicBezTo>
                    <a:pt x="179" y="1232"/>
                    <a:pt x="132" y="589"/>
                    <a:pt x="60" y="29"/>
                  </a:cubicBezTo>
                  <a:cubicBezTo>
                    <a:pt x="60" y="10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35" name="Google Shape;21335;p29"/>
            <p:cNvSpPr/>
            <p:nvPr/>
          </p:nvSpPr>
          <p:spPr>
            <a:xfrm>
              <a:off x="2902275" y="2698550"/>
              <a:ext cx="8225" cy="43175"/>
            </a:xfrm>
            <a:custGeom>
              <a:avLst/>
              <a:gdLst/>
              <a:ahLst/>
              <a:cxnLst/>
              <a:rect l="l" t="t" r="r" b="b"/>
              <a:pathLst>
                <a:path w="329" h="1727" extrusionOk="0">
                  <a:moveTo>
                    <a:pt x="27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02" y="589"/>
                    <a:pt x="114" y="1149"/>
                    <a:pt x="174" y="1708"/>
                  </a:cubicBezTo>
                  <a:cubicBezTo>
                    <a:pt x="174" y="1715"/>
                    <a:pt x="187" y="1727"/>
                    <a:pt x="200" y="1727"/>
                  </a:cubicBezTo>
                  <a:cubicBezTo>
                    <a:pt x="208" y="1727"/>
                    <a:pt x="216" y="1722"/>
                    <a:pt x="221" y="1708"/>
                  </a:cubicBezTo>
                  <a:cubicBezTo>
                    <a:pt x="328" y="1172"/>
                    <a:pt x="221" y="529"/>
                    <a:pt x="66" y="17"/>
                  </a:cubicBezTo>
                  <a:cubicBezTo>
                    <a:pt x="56" y="7"/>
                    <a:pt x="40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36" name="Google Shape;21336;p29"/>
            <p:cNvSpPr/>
            <p:nvPr/>
          </p:nvSpPr>
          <p:spPr>
            <a:xfrm>
              <a:off x="2902425" y="2706575"/>
              <a:ext cx="4200" cy="32675"/>
            </a:xfrm>
            <a:custGeom>
              <a:avLst/>
              <a:gdLst/>
              <a:ahLst/>
              <a:cxnLst/>
              <a:rect l="l" t="t" r="r" b="b"/>
              <a:pathLst>
                <a:path w="168" h="1307" extrusionOk="0">
                  <a:moveTo>
                    <a:pt x="64" y="1"/>
                  </a:moveTo>
                  <a:cubicBezTo>
                    <a:pt x="54" y="1"/>
                    <a:pt x="48" y="6"/>
                    <a:pt x="48" y="6"/>
                  </a:cubicBezTo>
                  <a:cubicBezTo>
                    <a:pt x="25" y="411"/>
                    <a:pt x="1" y="875"/>
                    <a:pt x="60" y="1280"/>
                  </a:cubicBezTo>
                  <a:cubicBezTo>
                    <a:pt x="60" y="1298"/>
                    <a:pt x="72" y="1307"/>
                    <a:pt x="86" y="1307"/>
                  </a:cubicBezTo>
                  <a:cubicBezTo>
                    <a:pt x="99" y="1307"/>
                    <a:pt x="114" y="1298"/>
                    <a:pt x="120" y="1280"/>
                  </a:cubicBezTo>
                  <a:cubicBezTo>
                    <a:pt x="168" y="887"/>
                    <a:pt x="120" y="411"/>
                    <a:pt x="84" y="6"/>
                  </a:cubicBezTo>
                  <a:cubicBezTo>
                    <a:pt x="76" y="2"/>
                    <a:pt x="70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37" name="Google Shape;21337;p29"/>
            <p:cNvSpPr/>
            <p:nvPr/>
          </p:nvSpPr>
          <p:spPr>
            <a:xfrm>
              <a:off x="2909275" y="2700300"/>
              <a:ext cx="5675" cy="37925"/>
            </a:xfrm>
            <a:custGeom>
              <a:avLst/>
              <a:gdLst/>
              <a:ahLst/>
              <a:cxnLst/>
              <a:rect l="l" t="t" r="r" b="b"/>
              <a:pathLst>
                <a:path w="227" h="1517" extrusionOk="0">
                  <a:moveTo>
                    <a:pt x="11" y="0"/>
                  </a:moveTo>
                  <a:cubicBezTo>
                    <a:pt x="5" y="0"/>
                    <a:pt x="1" y="12"/>
                    <a:pt x="1" y="19"/>
                  </a:cubicBezTo>
                  <a:cubicBezTo>
                    <a:pt x="108" y="519"/>
                    <a:pt x="84" y="995"/>
                    <a:pt x="84" y="1507"/>
                  </a:cubicBezTo>
                  <a:cubicBezTo>
                    <a:pt x="84" y="1513"/>
                    <a:pt x="93" y="1516"/>
                    <a:pt x="102" y="1516"/>
                  </a:cubicBezTo>
                  <a:cubicBezTo>
                    <a:pt x="111" y="1516"/>
                    <a:pt x="120" y="1513"/>
                    <a:pt x="120" y="1507"/>
                  </a:cubicBezTo>
                  <a:cubicBezTo>
                    <a:pt x="227" y="1019"/>
                    <a:pt x="144" y="495"/>
                    <a:pt x="25" y="19"/>
                  </a:cubicBezTo>
                  <a:cubicBezTo>
                    <a:pt x="20" y="5"/>
                    <a:pt x="15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38" name="Google Shape;21338;p29"/>
            <p:cNvSpPr/>
            <p:nvPr/>
          </p:nvSpPr>
          <p:spPr>
            <a:xfrm>
              <a:off x="2920000" y="2490050"/>
              <a:ext cx="5375" cy="50525"/>
            </a:xfrm>
            <a:custGeom>
              <a:avLst/>
              <a:gdLst/>
              <a:ahLst/>
              <a:cxnLst/>
              <a:rect l="l" t="t" r="r" b="b"/>
              <a:pathLst>
                <a:path w="215" h="2021" extrusionOk="0">
                  <a:moveTo>
                    <a:pt x="144" y="1"/>
                  </a:moveTo>
                  <a:cubicBezTo>
                    <a:pt x="136" y="1"/>
                    <a:pt x="131" y="7"/>
                    <a:pt x="131" y="23"/>
                  </a:cubicBezTo>
                  <a:cubicBezTo>
                    <a:pt x="12" y="642"/>
                    <a:pt x="0" y="1392"/>
                    <a:pt x="107" y="2011"/>
                  </a:cubicBezTo>
                  <a:cubicBezTo>
                    <a:pt x="107" y="2017"/>
                    <a:pt x="113" y="2020"/>
                    <a:pt x="122" y="2020"/>
                  </a:cubicBezTo>
                  <a:cubicBezTo>
                    <a:pt x="131" y="2020"/>
                    <a:pt x="143" y="2017"/>
                    <a:pt x="155" y="2011"/>
                  </a:cubicBezTo>
                  <a:cubicBezTo>
                    <a:pt x="215" y="1368"/>
                    <a:pt x="215" y="654"/>
                    <a:pt x="179" y="23"/>
                  </a:cubicBezTo>
                  <a:cubicBezTo>
                    <a:pt x="166" y="10"/>
                    <a:pt x="153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39" name="Google Shape;21339;p29"/>
            <p:cNvSpPr/>
            <p:nvPr/>
          </p:nvSpPr>
          <p:spPr>
            <a:xfrm>
              <a:off x="2922675" y="2452950"/>
              <a:ext cx="3600" cy="66050"/>
            </a:xfrm>
            <a:custGeom>
              <a:avLst/>
              <a:gdLst/>
              <a:ahLst/>
              <a:cxnLst/>
              <a:rect l="l" t="t" r="r" b="b"/>
              <a:pathLst>
                <a:path w="144" h="2642" extrusionOk="0">
                  <a:moveTo>
                    <a:pt x="72" y="1"/>
                  </a:moveTo>
                  <a:cubicBezTo>
                    <a:pt x="66" y="1"/>
                    <a:pt x="60" y="7"/>
                    <a:pt x="60" y="19"/>
                  </a:cubicBezTo>
                  <a:cubicBezTo>
                    <a:pt x="24" y="876"/>
                    <a:pt x="0" y="1757"/>
                    <a:pt x="48" y="2614"/>
                  </a:cubicBezTo>
                  <a:cubicBezTo>
                    <a:pt x="48" y="2632"/>
                    <a:pt x="57" y="2641"/>
                    <a:pt x="66" y="2641"/>
                  </a:cubicBezTo>
                  <a:cubicBezTo>
                    <a:pt x="75" y="2641"/>
                    <a:pt x="84" y="2632"/>
                    <a:pt x="84" y="2614"/>
                  </a:cubicBezTo>
                  <a:cubicBezTo>
                    <a:pt x="143" y="1757"/>
                    <a:pt x="120" y="876"/>
                    <a:pt x="84" y="19"/>
                  </a:cubicBezTo>
                  <a:cubicBezTo>
                    <a:pt x="84" y="7"/>
                    <a:pt x="78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40" name="Google Shape;21340;p29"/>
            <p:cNvSpPr/>
            <p:nvPr/>
          </p:nvSpPr>
          <p:spPr>
            <a:xfrm>
              <a:off x="2925350" y="2450800"/>
              <a:ext cx="5375" cy="63425"/>
            </a:xfrm>
            <a:custGeom>
              <a:avLst/>
              <a:gdLst/>
              <a:ahLst/>
              <a:cxnLst/>
              <a:rect l="l" t="t" r="r" b="b"/>
              <a:pathLst>
                <a:path w="215" h="2537" extrusionOk="0">
                  <a:moveTo>
                    <a:pt x="13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36" y="843"/>
                    <a:pt x="36" y="1676"/>
                    <a:pt x="72" y="2510"/>
                  </a:cubicBezTo>
                  <a:cubicBezTo>
                    <a:pt x="72" y="2528"/>
                    <a:pt x="78" y="2537"/>
                    <a:pt x="87" y="2537"/>
                  </a:cubicBezTo>
                  <a:cubicBezTo>
                    <a:pt x="96" y="2537"/>
                    <a:pt x="108" y="2528"/>
                    <a:pt x="120" y="2510"/>
                  </a:cubicBezTo>
                  <a:cubicBezTo>
                    <a:pt x="215" y="1688"/>
                    <a:pt x="144" y="819"/>
                    <a:pt x="24" y="10"/>
                  </a:cubicBezTo>
                  <a:cubicBezTo>
                    <a:pt x="24" y="4"/>
                    <a:pt x="18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41" name="Google Shape;21341;p29"/>
            <p:cNvSpPr/>
            <p:nvPr/>
          </p:nvSpPr>
          <p:spPr>
            <a:xfrm>
              <a:off x="2926025" y="2447675"/>
              <a:ext cx="21975" cy="27600"/>
            </a:xfrm>
            <a:custGeom>
              <a:avLst/>
              <a:gdLst/>
              <a:ahLst/>
              <a:cxnLst/>
              <a:rect l="l" t="t" r="r" b="b"/>
              <a:pathLst>
                <a:path w="879" h="1104" extrusionOk="0">
                  <a:moveTo>
                    <a:pt x="856" y="0"/>
                  </a:moveTo>
                  <a:cubicBezTo>
                    <a:pt x="852" y="0"/>
                    <a:pt x="848" y="1"/>
                    <a:pt x="843" y="4"/>
                  </a:cubicBezTo>
                  <a:cubicBezTo>
                    <a:pt x="700" y="170"/>
                    <a:pt x="581" y="349"/>
                    <a:pt x="450" y="504"/>
                  </a:cubicBezTo>
                  <a:cubicBezTo>
                    <a:pt x="295" y="706"/>
                    <a:pt x="128" y="885"/>
                    <a:pt x="9" y="1087"/>
                  </a:cubicBezTo>
                  <a:cubicBezTo>
                    <a:pt x="1" y="1095"/>
                    <a:pt x="16" y="1104"/>
                    <a:pt x="30" y="1104"/>
                  </a:cubicBezTo>
                  <a:cubicBezTo>
                    <a:pt x="36" y="1104"/>
                    <a:pt x="42" y="1102"/>
                    <a:pt x="45" y="1099"/>
                  </a:cubicBezTo>
                  <a:cubicBezTo>
                    <a:pt x="188" y="956"/>
                    <a:pt x="331" y="777"/>
                    <a:pt x="450" y="599"/>
                  </a:cubicBezTo>
                  <a:cubicBezTo>
                    <a:pt x="593" y="408"/>
                    <a:pt x="748" y="206"/>
                    <a:pt x="879" y="15"/>
                  </a:cubicBezTo>
                  <a:cubicBezTo>
                    <a:pt x="879" y="15"/>
                    <a:pt x="871" y="0"/>
                    <a:pt x="8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42" name="Google Shape;21342;p29"/>
            <p:cNvSpPr/>
            <p:nvPr/>
          </p:nvSpPr>
          <p:spPr>
            <a:xfrm>
              <a:off x="2927200" y="2453575"/>
              <a:ext cx="25775" cy="28800"/>
            </a:xfrm>
            <a:custGeom>
              <a:avLst/>
              <a:gdLst/>
              <a:ahLst/>
              <a:cxnLst/>
              <a:rect l="l" t="t" r="r" b="b"/>
              <a:pathLst>
                <a:path w="1031" h="1152" extrusionOk="0">
                  <a:moveTo>
                    <a:pt x="1020" y="1"/>
                  </a:moveTo>
                  <a:cubicBezTo>
                    <a:pt x="1017" y="1"/>
                    <a:pt x="1014" y="2"/>
                    <a:pt x="1010" y="6"/>
                  </a:cubicBezTo>
                  <a:cubicBezTo>
                    <a:pt x="832" y="196"/>
                    <a:pt x="665" y="411"/>
                    <a:pt x="486" y="601"/>
                  </a:cubicBezTo>
                  <a:cubicBezTo>
                    <a:pt x="320" y="780"/>
                    <a:pt x="165" y="946"/>
                    <a:pt x="10" y="1125"/>
                  </a:cubicBezTo>
                  <a:cubicBezTo>
                    <a:pt x="0" y="1135"/>
                    <a:pt x="14" y="1152"/>
                    <a:pt x="32" y="1152"/>
                  </a:cubicBezTo>
                  <a:cubicBezTo>
                    <a:pt x="37" y="1152"/>
                    <a:pt x="41" y="1151"/>
                    <a:pt x="46" y="1149"/>
                  </a:cubicBezTo>
                  <a:cubicBezTo>
                    <a:pt x="415" y="839"/>
                    <a:pt x="760" y="411"/>
                    <a:pt x="1022" y="18"/>
                  </a:cubicBezTo>
                  <a:cubicBezTo>
                    <a:pt x="1030" y="9"/>
                    <a:pt x="1027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43" name="Google Shape;21343;p29"/>
            <p:cNvSpPr/>
            <p:nvPr/>
          </p:nvSpPr>
          <p:spPr>
            <a:xfrm>
              <a:off x="2928000" y="2458100"/>
              <a:ext cx="33700" cy="36550"/>
            </a:xfrm>
            <a:custGeom>
              <a:avLst/>
              <a:gdLst/>
              <a:ahLst/>
              <a:cxnLst/>
              <a:rect l="l" t="t" r="r" b="b"/>
              <a:pathLst>
                <a:path w="1348" h="1462" extrusionOk="0">
                  <a:moveTo>
                    <a:pt x="1015" y="0"/>
                  </a:moveTo>
                  <a:cubicBezTo>
                    <a:pt x="990" y="0"/>
                    <a:pt x="992" y="17"/>
                    <a:pt x="1002" y="27"/>
                  </a:cubicBezTo>
                  <a:cubicBezTo>
                    <a:pt x="1170" y="126"/>
                    <a:pt x="446" y="920"/>
                    <a:pt x="139" y="1250"/>
                  </a:cubicBezTo>
                  <a:lnTo>
                    <a:pt x="139" y="1250"/>
                  </a:lnTo>
                  <a:cubicBezTo>
                    <a:pt x="137" y="1250"/>
                    <a:pt x="135" y="1252"/>
                    <a:pt x="133" y="1253"/>
                  </a:cubicBezTo>
                  <a:cubicBezTo>
                    <a:pt x="127" y="1261"/>
                    <a:pt x="121" y="1269"/>
                    <a:pt x="114" y="1276"/>
                  </a:cubicBezTo>
                  <a:lnTo>
                    <a:pt x="114" y="1276"/>
                  </a:lnTo>
                  <a:cubicBezTo>
                    <a:pt x="64" y="1330"/>
                    <a:pt x="28" y="1369"/>
                    <a:pt x="14" y="1384"/>
                  </a:cubicBezTo>
                  <a:cubicBezTo>
                    <a:pt x="17" y="1386"/>
                    <a:pt x="19" y="1388"/>
                    <a:pt x="22" y="1389"/>
                  </a:cubicBezTo>
                  <a:lnTo>
                    <a:pt x="22" y="1389"/>
                  </a:lnTo>
                  <a:cubicBezTo>
                    <a:pt x="1" y="1424"/>
                    <a:pt x="20" y="1461"/>
                    <a:pt x="49" y="1461"/>
                  </a:cubicBezTo>
                  <a:cubicBezTo>
                    <a:pt x="60" y="1461"/>
                    <a:pt x="73" y="1456"/>
                    <a:pt x="85" y="1444"/>
                  </a:cubicBezTo>
                  <a:cubicBezTo>
                    <a:pt x="228" y="1313"/>
                    <a:pt x="1347" y="134"/>
                    <a:pt x="1038" y="3"/>
                  </a:cubicBezTo>
                  <a:cubicBezTo>
                    <a:pt x="1029" y="1"/>
                    <a:pt x="1021" y="0"/>
                    <a:pt x="10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44" name="Google Shape;21344;p29"/>
            <p:cNvSpPr/>
            <p:nvPr/>
          </p:nvSpPr>
          <p:spPr>
            <a:xfrm>
              <a:off x="2924925" y="2468475"/>
              <a:ext cx="30650" cy="34600"/>
            </a:xfrm>
            <a:custGeom>
              <a:avLst/>
              <a:gdLst/>
              <a:ahLst/>
              <a:cxnLst/>
              <a:rect l="l" t="t" r="r" b="b"/>
              <a:pathLst>
                <a:path w="1226" h="1384" extrusionOk="0">
                  <a:moveTo>
                    <a:pt x="1200" y="0"/>
                  </a:moveTo>
                  <a:cubicBezTo>
                    <a:pt x="1192" y="0"/>
                    <a:pt x="1183" y="2"/>
                    <a:pt x="1173" y="5"/>
                  </a:cubicBezTo>
                  <a:cubicBezTo>
                    <a:pt x="970" y="231"/>
                    <a:pt x="768" y="481"/>
                    <a:pt x="565" y="707"/>
                  </a:cubicBezTo>
                  <a:cubicBezTo>
                    <a:pt x="387" y="910"/>
                    <a:pt x="172" y="1124"/>
                    <a:pt x="18" y="1339"/>
                  </a:cubicBezTo>
                  <a:cubicBezTo>
                    <a:pt x="0" y="1364"/>
                    <a:pt x="14" y="1384"/>
                    <a:pt x="32" y="1384"/>
                  </a:cubicBezTo>
                  <a:cubicBezTo>
                    <a:pt x="39" y="1384"/>
                    <a:pt x="47" y="1381"/>
                    <a:pt x="53" y="1374"/>
                  </a:cubicBezTo>
                  <a:cubicBezTo>
                    <a:pt x="482" y="1005"/>
                    <a:pt x="875" y="481"/>
                    <a:pt x="1208" y="17"/>
                  </a:cubicBezTo>
                  <a:cubicBezTo>
                    <a:pt x="1225" y="9"/>
                    <a:pt x="1218" y="0"/>
                    <a:pt x="12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45" name="Google Shape;21345;p29"/>
            <p:cNvSpPr/>
            <p:nvPr/>
          </p:nvSpPr>
          <p:spPr>
            <a:xfrm>
              <a:off x="2926075" y="2476325"/>
              <a:ext cx="29375" cy="34150"/>
            </a:xfrm>
            <a:custGeom>
              <a:avLst/>
              <a:gdLst/>
              <a:ahLst/>
              <a:cxnLst/>
              <a:rect l="l" t="t" r="r" b="b"/>
              <a:pathLst>
                <a:path w="1175" h="1366" extrusionOk="0">
                  <a:moveTo>
                    <a:pt x="1174" y="1"/>
                  </a:moveTo>
                  <a:lnTo>
                    <a:pt x="1174" y="1"/>
                  </a:lnTo>
                  <a:cubicBezTo>
                    <a:pt x="984" y="215"/>
                    <a:pt x="817" y="453"/>
                    <a:pt x="615" y="667"/>
                  </a:cubicBezTo>
                  <a:cubicBezTo>
                    <a:pt x="424" y="894"/>
                    <a:pt x="222" y="1084"/>
                    <a:pt x="19" y="1298"/>
                  </a:cubicBezTo>
                  <a:cubicBezTo>
                    <a:pt x="1" y="1336"/>
                    <a:pt x="26" y="1365"/>
                    <a:pt x="54" y="1365"/>
                  </a:cubicBezTo>
                  <a:cubicBezTo>
                    <a:pt x="63" y="1365"/>
                    <a:pt x="71" y="1363"/>
                    <a:pt x="79" y="1358"/>
                  </a:cubicBezTo>
                  <a:cubicBezTo>
                    <a:pt x="531" y="1013"/>
                    <a:pt x="960" y="513"/>
                    <a:pt x="1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46" name="Google Shape;21346;p29"/>
            <p:cNvSpPr/>
            <p:nvPr/>
          </p:nvSpPr>
          <p:spPr>
            <a:xfrm>
              <a:off x="2926900" y="2488475"/>
              <a:ext cx="28850" cy="30825"/>
            </a:xfrm>
            <a:custGeom>
              <a:avLst/>
              <a:gdLst/>
              <a:ahLst/>
              <a:cxnLst/>
              <a:rect l="l" t="t" r="r" b="b"/>
              <a:pathLst>
                <a:path w="1154" h="1233" extrusionOk="0">
                  <a:moveTo>
                    <a:pt x="958" y="0"/>
                  </a:moveTo>
                  <a:cubicBezTo>
                    <a:pt x="951" y="0"/>
                    <a:pt x="952" y="28"/>
                    <a:pt x="963" y="38"/>
                  </a:cubicBezTo>
                  <a:cubicBezTo>
                    <a:pt x="1022" y="62"/>
                    <a:pt x="486" y="634"/>
                    <a:pt x="439" y="693"/>
                  </a:cubicBezTo>
                  <a:cubicBezTo>
                    <a:pt x="296" y="860"/>
                    <a:pt x="117" y="1003"/>
                    <a:pt x="10" y="1193"/>
                  </a:cubicBezTo>
                  <a:cubicBezTo>
                    <a:pt x="0" y="1213"/>
                    <a:pt x="14" y="1232"/>
                    <a:pt x="26" y="1232"/>
                  </a:cubicBezTo>
                  <a:cubicBezTo>
                    <a:pt x="29" y="1232"/>
                    <a:pt x="32" y="1231"/>
                    <a:pt x="34" y="1229"/>
                  </a:cubicBezTo>
                  <a:cubicBezTo>
                    <a:pt x="201" y="1122"/>
                    <a:pt x="320" y="967"/>
                    <a:pt x="439" y="824"/>
                  </a:cubicBezTo>
                  <a:cubicBezTo>
                    <a:pt x="593" y="658"/>
                    <a:pt x="736" y="503"/>
                    <a:pt x="867" y="336"/>
                  </a:cubicBezTo>
                  <a:cubicBezTo>
                    <a:pt x="927" y="277"/>
                    <a:pt x="1153" y="50"/>
                    <a:pt x="963" y="3"/>
                  </a:cubicBezTo>
                  <a:cubicBezTo>
                    <a:pt x="961" y="1"/>
                    <a:pt x="959" y="0"/>
                    <a:pt x="9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47" name="Google Shape;21347;p29"/>
            <p:cNvSpPr/>
            <p:nvPr/>
          </p:nvSpPr>
          <p:spPr>
            <a:xfrm>
              <a:off x="2930700" y="2503025"/>
              <a:ext cx="21350" cy="22150"/>
            </a:xfrm>
            <a:custGeom>
              <a:avLst/>
              <a:gdLst/>
              <a:ahLst/>
              <a:cxnLst/>
              <a:rect l="l" t="t" r="r" b="b"/>
              <a:pathLst>
                <a:path w="854" h="886" extrusionOk="0">
                  <a:moveTo>
                    <a:pt x="830" y="1"/>
                  </a:moveTo>
                  <a:cubicBezTo>
                    <a:pt x="827" y="1"/>
                    <a:pt x="825" y="2"/>
                    <a:pt x="822" y="4"/>
                  </a:cubicBezTo>
                  <a:cubicBezTo>
                    <a:pt x="644" y="111"/>
                    <a:pt x="513" y="290"/>
                    <a:pt x="382" y="433"/>
                  </a:cubicBezTo>
                  <a:cubicBezTo>
                    <a:pt x="263" y="552"/>
                    <a:pt x="60" y="683"/>
                    <a:pt x="1" y="849"/>
                  </a:cubicBezTo>
                  <a:cubicBezTo>
                    <a:pt x="1" y="873"/>
                    <a:pt x="25" y="885"/>
                    <a:pt x="25" y="885"/>
                  </a:cubicBezTo>
                  <a:cubicBezTo>
                    <a:pt x="180" y="826"/>
                    <a:pt x="322" y="635"/>
                    <a:pt x="441" y="516"/>
                  </a:cubicBezTo>
                  <a:cubicBezTo>
                    <a:pt x="572" y="361"/>
                    <a:pt x="751" y="218"/>
                    <a:pt x="834" y="40"/>
                  </a:cubicBezTo>
                  <a:cubicBezTo>
                    <a:pt x="854" y="20"/>
                    <a:pt x="842" y="1"/>
                    <a:pt x="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48" name="Google Shape;21348;p29"/>
            <p:cNvSpPr/>
            <p:nvPr/>
          </p:nvSpPr>
          <p:spPr>
            <a:xfrm>
              <a:off x="2927375" y="2511950"/>
              <a:ext cx="23125" cy="21275"/>
            </a:xfrm>
            <a:custGeom>
              <a:avLst/>
              <a:gdLst/>
              <a:ahLst/>
              <a:cxnLst/>
              <a:rect l="l" t="t" r="r" b="b"/>
              <a:pathLst>
                <a:path w="925" h="851" extrusionOk="0">
                  <a:moveTo>
                    <a:pt x="893" y="1"/>
                  </a:moveTo>
                  <a:cubicBezTo>
                    <a:pt x="890" y="1"/>
                    <a:pt x="886" y="2"/>
                    <a:pt x="884" y="4"/>
                  </a:cubicBezTo>
                  <a:cubicBezTo>
                    <a:pt x="729" y="111"/>
                    <a:pt x="610" y="242"/>
                    <a:pt x="479" y="362"/>
                  </a:cubicBezTo>
                  <a:cubicBezTo>
                    <a:pt x="360" y="471"/>
                    <a:pt x="241" y="588"/>
                    <a:pt x="123" y="706"/>
                  </a:cubicBezTo>
                  <a:lnTo>
                    <a:pt x="123" y="706"/>
                  </a:lnTo>
                  <a:cubicBezTo>
                    <a:pt x="98" y="726"/>
                    <a:pt x="72" y="746"/>
                    <a:pt x="39" y="766"/>
                  </a:cubicBezTo>
                  <a:cubicBezTo>
                    <a:pt x="0" y="785"/>
                    <a:pt x="31" y="851"/>
                    <a:pt x="76" y="851"/>
                  </a:cubicBezTo>
                  <a:cubicBezTo>
                    <a:pt x="87" y="851"/>
                    <a:pt x="99" y="847"/>
                    <a:pt x="110" y="838"/>
                  </a:cubicBezTo>
                  <a:cubicBezTo>
                    <a:pt x="112" y="836"/>
                    <a:pt x="113" y="835"/>
                    <a:pt x="115" y="833"/>
                  </a:cubicBezTo>
                  <a:lnTo>
                    <a:pt x="115" y="833"/>
                  </a:lnTo>
                  <a:cubicBezTo>
                    <a:pt x="117" y="835"/>
                    <a:pt x="120" y="837"/>
                    <a:pt x="122" y="838"/>
                  </a:cubicBezTo>
                  <a:cubicBezTo>
                    <a:pt x="131" y="826"/>
                    <a:pt x="139" y="815"/>
                    <a:pt x="146" y="804"/>
                  </a:cubicBezTo>
                  <a:lnTo>
                    <a:pt x="146" y="804"/>
                  </a:lnTo>
                  <a:cubicBezTo>
                    <a:pt x="277" y="684"/>
                    <a:pt x="408" y="563"/>
                    <a:pt x="539" y="421"/>
                  </a:cubicBezTo>
                  <a:cubicBezTo>
                    <a:pt x="658" y="302"/>
                    <a:pt x="813" y="171"/>
                    <a:pt x="896" y="16"/>
                  </a:cubicBezTo>
                  <a:cubicBezTo>
                    <a:pt x="925" y="16"/>
                    <a:pt x="907" y="1"/>
                    <a:pt x="8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49" name="Google Shape;21349;p29"/>
            <p:cNvSpPr/>
            <p:nvPr/>
          </p:nvSpPr>
          <p:spPr>
            <a:xfrm>
              <a:off x="2927750" y="2512625"/>
              <a:ext cx="25675" cy="23400"/>
            </a:xfrm>
            <a:custGeom>
              <a:avLst/>
              <a:gdLst/>
              <a:ahLst/>
              <a:cxnLst/>
              <a:rect l="l" t="t" r="r" b="b"/>
              <a:pathLst>
                <a:path w="1027" h="936" extrusionOk="0">
                  <a:moveTo>
                    <a:pt x="976" y="0"/>
                  </a:moveTo>
                  <a:cubicBezTo>
                    <a:pt x="965" y="0"/>
                    <a:pt x="953" y="4"/>
                    <a:pt x="940" y="13"/>
                  </a:cubicBezTo>
                  <a:cubicBezTo>
                    <a:pt x="647" y="283"/>
                    <a:pt x="342" y="564"/>
                    <a:pt x="49" y="846"/>
                  </a:cubicBezTo>
                  <a:lnTo>
                    <a:pt x="49" y="846"/>
                  </a:lnTo>
                  <a:cubicBezTo>
                    <a:pt x="48" y="846"/>
                    <a:pt x="48" y="846"/>
                    <a:pt x="48" y="846"/>
                  </a:cubicBezTo>
                  <a:cubicBezTo>
                    <a:pt x="48" y="847"/>
                    <a:pt x="48" y="847"/>
                    <a:pt x="48" y="847"/>
                  </a:cubicBezTo>
                  <a:lnTo>
                    <a:pt x="48" y="847"/>
                  </a:lnTo>
                  <a:cubicBezTo>
                    <a:pt x="44" y="851"/>
                    <a:pt x="40" y="855"/>
                    <a:pt x="36" y="858"/>
                  </a:cubicBezTo>
                  <a:cubicBezTo>
                    <a:pt x="0" y="894"/>
                    <a:pt x="30" y="935"/>
                    <a:pt x="63" y="935"/>
                  </a:cubicBezTo>
                  <a:cubicBezTo>
                    <a:pt x="74" y="935"/>
                    <a:pt x="86" y="930"/>
                    <a:pt x="95" y="918"/>
                  </a:cubicBezTo>
                  <a:cubicBezTo>
                    <a:pt x="97" y="915"/>
                    <a:pt x="99" y="913"/>
                    <a:pt x="102" y="910"/>
                  </a:cubicBezTo>
                  <a:lnTo>
                    <a:pt x="102" y="910"/>
                  </a:lnTo>
                  <a:cubicBezTo>
                    <a:pt x="103" y="913"/>
                    <a:pt x="105" y="915"/>
                    <a:pt x="107" y="918"/>
                  </a:cubicBezTo>
                  <a:cubicBezTo>
                    <a:pt x="440" y="668"/>
                    <a:pt x="714" y="346"/>
                    <a:pt x="1000" y="49"/>
                  </a:cubicBezTo>
                  <a:cubicBezTo>
                    <a:pt x="1027" y="31"/>
                    <a:pt x="1007" y="0"/>
                    <a:pt x="9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50" name="Google Shape;21350;p29"/>
            <p:cNvSpPr/>
            <p:nvPr/>
          </p:nvSpPr>
          <p:spPr>
            <a:xfrm>
              <a:off x="2925675" y="2518125"/>
              <a:ext cx="31150" cy="25225"/>
            </a:xfrm>
            <a:custGeom>
              <a:avLst/>
              <a:gdLst/>
              <a:ahLst/>
              <a:cxnLst/>
              <a:rect l="l" t="t" r="r" b="b"/>
              <a:pathLst>
                <a:path w="1246" h="1009" extrusionOk="0">
                  <a:moveTo>
                    <a:pt x="1205" y="1"/>
                  </a:moveTo>
                  <a:cubicBezTo>
                    <a:pt x="1200" y="1"/>
                    <a:pt x="1195" y="3"/>
                    <a:pt x="1190" y="7"/>
                  </a:cubicBezTo>
                  <a:cubicBezTo>
                    <a:pt x="785" y="269"/>
                    <a:pt x="381" y="603"/>
                    <a:pt x="23" y="924"/>
                  </a:cubicBezTo>
                  <a:cubicBezTo>
                    <a:pt x="25" y="926"/>
                    <a:pt x="27" y="927"/>
                    <a:pt x="28" y="929"/>
                  </a:cubicBezTo>
                  <a:lnTo>
                    <a:pt x="28" y="929"/>
                  </a:lnTo>
                  <a:cubicBezTo>
                    <a:pt x="0" y="952"/>
                    <a:pt x="23" y="1009"/>
                    <a:pt x="62" y="1009"/>
                  </a:cubicBezTo>
                  <a:cubicBezTo>
                    <a:pt x="72" y="1009"/>
                    <a:pt x="83" y="1005"/>
                    <a:pt x="95" y="996"/>
                  </a:cubicBezTo>
                  <a:cubicBezTo>
                    <a:pt x="488" y="710"/>
                    <a:pt x="904" y="400"/>
                    <a:pt x="1226" y="55"/>
                  </a:cubicBezTo>
                  <a:cubicBezTo>
                    <a:pt x="1245" y="36"/>
                    <a:pt x="1225" y="1"/>
                    <a:pt x="12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51" name="Google Shape;21351;p29"/>
            <p:cNvSpPr/>
            <p:nvPr/>
          </p:nvSpPr>
          <p:spPr>
            <a:xfrm>
              <a:off x="2924350" y="2523950"/>
              <a:ext cx="30200" cy="26350"/>
            </a:xfrm>
            <a:custGeom>
              <a:avLst/>
              <a:gdLst/>
              <a:ahLst/>
              <a:cxnLst/>
              <a:rect l="l" t="t" r="r" b="b"/>
              <a:pathLst>
                <a:path w="1208" h="1054" extrusionOk="0">
                  <a:moveTo>
                    <a:pt x="1207" y="1"/>
                  </a:moveTo>
                  <a:lnTo>
                    <a:pt x="1207" y="1"/>
                  </a:lnTo>
                  <a:cubicBezTo>
                    <a:pt x="1005" y="72"/>
                    <a:pt x="826" y="274"/>
                    <a:pt x="660" y="405"/>
                  </a:cubicBezTo>
                  <a:cubicBezTo>
                    <a:pt x="457" y="584"/>
                    <a:pt x="231" y="774"/>
                    <a:pt x="41" y="965"/>
                  </a:cubicBezTo>
                  <a:cubicBezTo>
                    <a:pt x="0" y="1005"/>
                    <a:pt x="28" y="1054"/>
                    <a:pt x="66" y="1054"/>
                  </a:cubicBezTo>
                  <a:cubicBezTo>
                    <a:pt x="73" y="1054"/>
                    <a:pt x="81" y="1052"/>
                    <a:pt x="88" y="1048"/>
                  </a:cubicBezTo>
                  <a:cubicBezTo>
                    <a:pt x="95" y="1046"/>
                    <a:pt x="101" y="1043"/>
                    <a:pt x="108" y="1040"/>
                  </a:cubicBezTo>
                  <a:lnTo>
                    <a:pt x="108" y="1040"/>
                  </a:lnTo>
                  <a:lnTo>
                    <a:pt x="112" y="1048"/>
                  </a:lnTo>
                  <a:cubicBezTo>
                    <a:pt x="121" y="1041"/>
                    <a:pt x="129" y="1033"/>
                    <a:pt x="138" y="1025"/>
                  </a:cubicBezTo>
                  <a:lnTo>
                    <a:pt x="138" y="1025"/>
                  </a:lnTo>
                  <a:cubicBezTo>
                    <a:pt x="222" y="982"/>
                    <a:pt x="291" y="924"/>
                    <a:pt x="335" y="849"/>
                  </a:cubicBezTo>
                  <a:lnTo>
                    <a:pt x="335" y="849"/>
                  </a:lnTo>
                  <a:cubicBezTo>
                    <a:pt x="458" y="737"/>
                    <a:pt x="580" y="625"/>
                    <a:pt x="707" y="513"/>
                  </a:cubicBezTo>
                  <a:cubicBezTo>
                    <a:pt x="874" y="358"/>
                    <a:pt x="1088" y="215"/>
                    <a:pt x="12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52" name="Google Shape;21352;p29"/>
            <p:cNvSpPr/>
            <p:nvPr/>
          </p:nvSpPr>
          <p:spPr>
            <a:xfrm>
              <a:off x="2923400" y="2524850"/>
              <a:ext cx="36200" cy="28350"/>
            </a:xfrm>
            <a:custGeom>
              <a:avLst/>
              <a:gdLst/>
              <a:ahLst/>
              <a:cxnLst/>
              <a:rect l="l" t="t" r="r" b="b"/>
              <a:pathLst>
                <a:path w="1448" h="1134" extrusionOk="0">
                  <a:moveTo>
                    <a:pt x="1341" y="0"/>
                  </a:moveTo>
                  <a:cubicBezTo>
                    <a:pt x="1341" y="0"/>
                    <a:pt x="1317" y="0"/>
                    <a:pt x="1317" y="12"/>
                  </a:cubicBezTo>
                  <a:cubicBezTo>
                    <a:pt x="1317" y="24"/>
                    <a:pt x="1305" y="24"/>
                    <a:pt x="1305" y="36"/>
                  </a:cubicBezTo>
                  <a:cubicBezTo>
                    <a:pt x="1305" y="36"/>
                    <a:pt x="1321" y="47"/>
                    <a:pt x="1331" y="47"/>
                  </a:cubicBezTo>
                  <a:cubicBezTo>
                    <a:pt x="1333" y="47"/>
                    <a:pt x="1334" y="46"/>
                    <a:pt x="1335" y="46"/>
                  </a:cubicBezTo>
                  <a:lnTo>
                    <a:pt x="1335" y="46"/>
                  </a:lnTo>
                  <a:cubicBezTo>
                    <a:pt x="1212" y="256"/>
                    <a:pt x="921" y="431"/>
                    <a:pt x="710" y="572"/>
                  </a:cubicBezTo>
                  <a:cubicBezTo>
                    <a:pt x="495" y="738"/>
                    <a:pt x="233" y="893"/>
                    <a:pt x="31" y="1084"/>
                  </a:cubicBezTo>
                  <a:cubicBezTo>
                    <a:pt x="0" y="1104"/>
                    <a:pt x="23" y="1134"/>
                    <a:pt x="60" y="1134"/>
                  </a:cubicBezTo>
                  <a:cubicBezTo>
                    <a:pt x="66" y="1134"/>
                    <a:pt x="72" y="1133"/>
                    <a:pt x="79" y="1131"/>
                  </a:cubicBezTo>
                  <a:cubicBezTo>
                    <a:pt x="376" y="989"/>
                    <a:pt x="650" y="750"/>
                    <a:pt x="912" y="560"/>
                  </a:cubicBezTo>
                  <a:cubicBezTo>
                    <a:pt x="1067" y="441"/>
                    <a:pt x="1424" y="250"/>
                    <a:pt x="1448" y="36"/>
                  </a:cubicBezTo>
                  <a:cubicBezTo>
                    <a:pt x="1448" y="24"/>
                    <a:pt x="1424" y="12"/>
                    <a:pt x="1412" y="12"/>
                  </a:cubicBezTo>
                  <a:cubicBezTo>
                    <a:pt x="1365" y="0"/>
                    <a:pt x="1376" y="0"/>
                    <a:pt x="13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53" name="Google Shape;21353;p29"/>
            <p:cNvSpPr/>
            <p:nvPr/>
          </p:nvSpPr>
          <p:spPr>
            <a:xfrm>
              <a:off x="2925650" y="2468450"/>
              <a:ext cx="5975" cy="65500"/>
            </a:xfrm>
            <a:custGeom>
              <a:avLst/>
              <a:gdLst/>
              <a:ahLst/>
              <a:cxnLst/>
              <a:rect l="l" t="t" r="r" b="b"/>
              <a:pathLst>
                <a:path w="239" h="2620" extrusionOk="0">
                  <a:moveTo>
                    <a:pt x="60" y="0"/>
                  </a:moveTo>
                  <a:cubicBezTo>
                    <a:pt x="54" y="0"/>
                    <a:pt x="48" y="6"/>
                    <a:pt x="48" y="18"/>
                  </a:cubicBezTo>
                  <a:cubicBezTo>
                    <a:pt x="24" y="863"/>
                    <a:pt x="24" y="1721"/>
                    <a:pt x="1" y="2578"/>
                  </a:cubicBezTo>
                  <a:cubicBezTo>
                    <a:pt x="1" y="2605"/>
                    <a:pt x="23" y="2620"/>
                    <a:pt x="43" y="2620"/>
                  </a:cubicBezTo>
                  <a:cubicBezTo>
                    <a:pt x="58" y="2620"/>
                    <a:pt x="72" y="2611"/>
                    <a:pt x="72" y="2590"/>
                  </a:cubicBezTo>
                  <a:cubicBezTo>
                    <a:pt x="227" y="1780"/>
                    <a:pt x="239" y="839"/>
                    <a:pt x="72" y="18"/>
                  </a:cubicBezTo>
                  <a:cubicBezTo>
                    <a:pt x="72" y="6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54" name="Google Shape;21354;p29"/>
            <p:cNvSpPr/>
            <p:nvPr/>
          </p:nvSpPr>
          <p:spPr>
            <a:xfrm>
              <a:off x="2923875" y="2465975"/>
              <a:ext cx="6575" cy="66125"/>
            </a:xfrm>
            <a:custGeom>
              <a:avLst/>
              <a:gdLst/>
              <a:ahLst/>
              <a:cxnLst/>
              <a:rect l="l" t="t" r="r" b="b"/>
              <a:pathLst>
                <a:path w="263" h="2645" extrusionOk="0">
                  <a:moveTo>
                    <a:pt x="238" y="1"/>
                  </a:moveTo>
                  <a:cubicBezTo>
                    <a:pt x="226" y="1"/>
                    <a:pt x="214" y="4"/>
                    <a:pt x="214" y="10"/>
                  </a:cubicBezTo>
                  <a:cubicBezTo>
                    <a:pt x="83" y="843"/>
                    <a:pt x="0" y="1772"/>
                    <a:pt x="60" y="2617"/>
                  </a:cubicBezTo>
                  <a:cubicBezTo>
                    <a:pt x="60" y="2635"/>
                    <a:pt x="69" y="2644"/>
                    <a:pt x="79" y="2644"/>
                  </a:cubicBezTo>
                  <a:cubicBezTo>
                    <a:pt x="89" y="2644"/>
                    <a:pt x="101" y="2635"/>
                    <a:pt x="107" y="2617"/>
                  </a:cubicBezTo>
                  <a:cubicBezTo>
                    <a:pt x="226" y="1772"/>
                    <a:pt x="250" y="867"/>
                    <a:pt x="262" y="10"/>
                  </a:cubicBezTo>
                  <a:cubicBezTo>
                    <a:pt x="262" y="4"/>
                    <a:pt x="250" y="1"/>
                    <a:pt x="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55" name="Google Shape;21355;p29"/>
            <p:cNvSpPr/>
            <p:nvPr/>
          </p:nvSpPr>
          <p:spPr>
            <a:xfrm>
              <a:off x="2925350" y="2451750"/>
              <a:ext cx="5375" cy="64825"/>
            </a:xfrm>
            <a:custGeom>
              <a:avLst/>
              <a:gdLst/>
              <a:ahLst/>
              <a:cxnLst/>
              <a:rect l="l" t="t" r="r" b="b"/>
              <a:pathLst>
                <a:path w="215" h="2593" extrusionOk="0">
                  <a:moveTo>
                    <a:pt x="77" y="1"/>
                  </a:moveTo>
                  <a:cubicBezTo>
                    <a:pt x="67" y="1"/>
                    <a:pt x="57" y="6"/>
                    <a:pt x="48" y="19"/>
                  </a:cubicBezTo>
                  <a:cubicBezTo>
                    <a:pt x="13" y="162"/>
                    <a:pt x="1" y="293"/>
                    <a:pt x="1" y="460"/>
                  </a:cubicBezTo>
                  <a:cubicBezTo>
                    <a:pt x="1" y="482"/>
                    <a:pt x="5" y="491"/>
                    <a:pt x="9" y="491"/>
                  </a:cubicBezTo>
                  <a:cubicBezTo>
                    <a:pt x="11" y="491"/>
                    <a:pt x="13" y="488"/>
                    <a:pt x="13" y="484"/>
                  </a:cubicBezTo>
                  <a:cubicBezTo>
                    <a:pt x="32" y="261"/>
                    <a:pt x="41" y="182"/>
                    <a:pt x="45" y="182"/>
                  </a:cubicBezTo>
                  <a:lnTo>
                    <a:pt x="45" y="182"/>
                  </a:lnTo>
                  <a:cubicBezTo>
                    <a:pt x="53" y="182"/>
                    <a:pt x="36" y="530"/>
                    <a:pt x="36" y="626"/>
                  </a:cubicBezTo>
                  <a:lnTo>
                    <a:pt x="36" y="1210"/>
                  </a:lnTo>
                  <a:cubicBezTo>
                    <a:pt x="36" y="1674"/>
                    <a:pt x="1" y="2115"/>
                    <a:pt x="24" y="2579"/>
                  </a:cubicBezTo>
                  <a:cubicBezTo>
                    <a:pt x="24" y="2586"/>
                    <a:pt x="36" y="2593"/>
                    <a:pt x="49" y="2593"/>
                  </a:cubicBezTo>
                  <a:cubicBezTo>
                    <a:pt x="58" y="2593"/>
                    <a:pt x="67" y="2589"/>
                    <a:pt x="72" y="2579"/>
                  </a:cubicBezTo>
                  <a:cubicBezTo>
                    <a:pt x="215" y="1769"/>
                    <a:pt x="191" y="853"/>
                    <a:pt x="108" y="31"/>
                  </a:cubicBezTo>
                  <a:cubicBezTo>
                    <a:pt x="108" y="16"/>
                    <a:pt x="93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56" name="Google Shape;21356;p29"/>
            <p:cNvSpPr/>
            <p:nvPr/>
          </p:nvSpPr>
          <p:spPr>
            <a:xfrm>
              <a:off x="2930500" y="2462800"/>
              <a:ext cx="5600" cy="74200"/>
            </a:xfrm>
            <a:custGeom>
              <a:avLst/>
              <a:gdLst/>
              <a:ahLst/>
              <a:cxnLst/>
              <a:rect l="l" t="t" r="r" b="b"/>
              <a:pathLst>
                <a:path w="224" h="2968" extrusionOk="0">
                  <a:moveTo>
                    <a:pt x="26" y="1"/>
                  </a:moveTo>
                  <a:cubicBezTo>
                    <a:pt x="16" y="1"/>
                    <a:pt x="1" y="9"/>
                    <a:pt x="9" y="18"/>
                  </a:cubicBezTo>
                  <a:cubicBezTo>
                    <a:pt x="176" y="423"/>
                    <a:pt x="57" y="1077"/>
                    <a:pt x="57" y="1506"/>
                  </a:cubicBezTo>
                  <a:cubicBezTo>
                    <a:pt x="57" y="1982"/>
                    <a:pt x="45" y="2482"/>
                    <a:pt x="92" y="2959"/>
                  </a:cubicBezTo>
                  <a:cubicBezTo>
                    <a:pt x="92" y="2965"/>
                    <a:pt x="98" y="2967"/>
                    <a:pt x="104" y="2967"/>
                  </a:cubicBezTo>
                  <a:cubicBezTo>
                    <a:pt x="110" y="2967"/>
                    <a:pt x="116" y="2965"/>
                    <a:pt x="116" y="2959"/>
                  </a:cubicBezTo>
                  <a:cubicBezTo>
                    <a:pt x="164" y="2363"/>
                    <a:pt x="152" y="1768"/>
                    <a:pt x="128" y="1173"/>
                  </a:cubicBezTo>
                  <a:cubicBezTo>
                    <a:pt x="128" y="815"/>
                    <a:pt x="223" y="315"/>
                    <a:pt x="33" y="6"/>
                  </a:cubicBezTo>
                  <a:cubicBezTo>
                    <a:pt x="33" y="2"/>
                    <a:pt x="30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57" name="Google Shape;21357;p29"/>
            <p:cNvSpPr/>
            <p:nvPr/>
          </p:nvSpPr>
          <p:spPr>
            <a:xfrm>
              <a:off x="2934875" y="2488000"/>
              <a:ext cx="325" cy="1675"/>
            </a:xfrm>
            <a:custGeom>
              <a:avLst/>
              <a:gdLst/>
              <a:ahLst/>
              <a:cxnLst/>
              <a:rect l="l" t="t" r="r" b="b"/>
              <a:pathLst>
                <a:path w="13" h="67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lnTo>
                    <a:pt x="1" y="57"/>
                  </a:lnTo>
                  <a:cubicBezTo>
                    <a:pt x="1" y="63"/>
                    <a:pt x="4" y="66"/>
                    <a:pt x="7" y="66"/>
                  </a:cubicBezTo>
                  <a:cubicBezTo>
                    <a:pt x="10" y="66"/>
                    <a:pt x="13" y="63"/>
                    <a:pt x="13" y="57"/>
                  </a:cubicBezTo>
                  <a:lnTo>
                    <a:pt x="13" y="10"/>
                  </a:ln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58" name="Google Shape;21358;p29"/>
            <p:cNvSpPr/>
            <p:nvPr/>
          </p:nvSpPr>
          <p:spPr>
            <a:xfrm>
              <a:off x="2943500" y="2501625"/>
              <a:ext cx="7175" cy="20275"/>
            </a:xfrm>
            <a:custGeom>
              <a:avLst/>
              <a:gdLst/>
              <a:ahLst/>
              <a:cxnLst/>
              <a:rect l="l" t="t" r="r" b="b"/>
              <a:pathLst>
                <a:path w="287" h="811" extrusionOk="0">
                  <a:moveTo>
                    <a:pt x="287" y="1"/>
                  </a:moveTo>
                  <a:lnTo>
                    <a:pt x="287" y="1"/>
                  </a:lnTo>
                  <a:cubicBezTo>
                    <a:pt x="203" y="274"/>
                    <a:pt x="120" y="536"/>
                    <a:pt x="1" y="810"/>
                  </a:cubicBezTo>
                  <a:cubicBezTo>
                    <a:pt x="132" y="548"/>
                    <a:pt x="227" y="286"/>
                    <a:pt x="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59" name="Google Shape;21359;p29"/>
            <p:cNvSpPr/>
            <p:nvPr/>
          </p:nvSpPr>
          <p:spPr>
            <a:xfrm>
              <a:off x="2942325" y="2568900"/>
              <a:ext cx="9850" cy="5075"/>
            </a:xfrm>
            <a:custGeom>
              <a:avLst/>
              <a:gdLst/>
              <a:ahLst/>
              <a:cxnLst/>
              <a:rect l="l" t="t" r="r" b="b"/>
              <a:pathLst>
                <a:path w="394" h="203" extrusionOk="0">
                  <a:moveTo>
                    <a:pt x="393" y="0"/>
                  </a:moveTo>
                  <a:lnTo>
                    <a:pt x="393" y="0"/>
                  </a:lnTo>
                  <a:cubicBezTo>
                    <a:pt x="274" y="60"/>
                    <a:pt x="131" y="119"/>
                    <a:pt x="12" y="179"/>
                  </a:cubicBezTo>
                  <a:cubicBezTo>
                    <a:pt x="0" y="179"/>
                    <a:pt x="12" y="203"/>
                    <a:pt x="12" y="203"/>
                  </a:cubicBezTo>
                  <a:cubicBezTo>
                    <a:pt x="155" y="143"/>
                    <a:pt x="274" y="6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60" name="Google Shape;21360;p29"/>
            <p:cNvSpPr/>
            <p:nvPr/>
          </p:nvSpPr>
          <p:spPr>
            <a:xfrm>
              <a:off x="2917325" y="2553675"/>
              <a:ext cx="60700" cy="33100"/>
            </a:xfrm>
            <a:custGeom>
              <a:avLst/>
              <a:gdLst/>
              <a:ahLst/>
              <a:cxnLst/>
              <a:rect l="l" t="t" r="r" b="b"/>
              <a:pathLst>
                <a:path w="2428" h="1324" extrusionOk="0">
                  <a:moveTo>
                    <a:pt x="2392" y="0"/>
                  </a:moveTo>
                  <a:cubicBezTo>
                    <a:pt x="2389" y="0"/>
                    <a:pt x="2385" y="1"/>
                    <a:pt x="2381" y="2"/>
                  </a:cubicBezTo>
                  <a:cubicBezTo>
                    <a:pt x="1608" y="478"/>
                    <a:pt x="822" y="883"/>
                    <a:pt x="24" y="1288"/>
                  </a:cubicBezTo>
                  <a:cubicBezTo>
                    <a:pt x="0" y="1300"/>
                    <a:pt x="0" y="1324"/>
                    <a:pt x="36" y="1324"/>
                  </a:cubicBezTo>
                  <a:cubicBezTo>
                    <a:pt x="869" y="1014"/>
                    <a:pt x="1691" y="550"/>
                    <a:pt x="2417" y="50"/>
                  </a:cubicBezTo>
                  <a:cubicBezTo>
                    <a:pt x="2428" y="39"/>
                    <a:pt x="2419" y="0"/>
                    <a:pt x="23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61" name="Google Shape;21361;p29"/>
            <p:cNvSpPr/>
            <p:nvPr/>
          </p:nvSpPr>
          <p:spPr>
            <a:xfrm>
              <a:off x="2926250" y="2565250"/>
              <a:ext cx="42175" cy="23025"/>
            </a:xfrm>
            <a:custGeom>
              <a:avLst/>
              <a:gdLst/>
              <a:ahLst/>
              <a:cxnLst/>
              <a:rect l="l" t="t" r="r" b="b"/>
              <a:pathLst>
                <a:path w="1687" h="921" extrusionOk="0">
                  <a:moveTo>
                    <a:pt x="1663" y="0"/>
                  </a:moveTo>
                  <a:cubicBezTo>
                    <a:pt x="1660" y="0"/>
                    <a:pt x="1658" y="1"/>
                    <a:pt x="1655" y="4"/>
                  </a:cubicBezTo>
                  <a:cubicBezTo>
                    <a:pt x="1120" y="313"/>
                    <a:pt x="572" y="599"/>
                    <a:pt x="24" y="873"/>
                  </a:cubicBezTo>
                  <a:cubicBezTo>
                    <a:pt x="0" y="897"/>
                    <a:pt x="0" y="920"/>
                    <a:pt x="36" y="920"/>
                  </a:cubicBezTo>
                  <a:cubicBezTo>
                    <a:pt x="619" y="718"/>
                    <a:pt x="1179" y="385"/>
                    <a:pt x="1667" y="27"/>
                  </a:cubicBezTo>
                  <a:cubicBezTo>
                    <a:pt x="1686" y="18"/>
                    <a:pt x="1675" y="0"/>
                    <a:pt x="16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62" name="Google Shape;21362;p29"/>
            <p:cNvSpPr/>
            <p:nvPr/>
          </p:nvSpPr>
          <p:spPr>
            <a:xfrm>
              <a:off x="2925650" y="2575250"/>
              <a:ext cx="41175" cy="20450"/>
            </a:xfrm>
            <a:custGeom>
              <a:avLst/>
              <a:gdLst/>
              <a:ahLst/>
              <a:cxnLst/>
              <a:rect l="l" t="t" r="r" b="b"/>
              <a:pathLst>
                <a:path w="1647" h="818" extrusionOk="0">
                  <a:moveTo>
                    <a:pt x="1630" y="0"/>
                  </a:moveTo>
                  <a:cubicBezTo>
                    <a:pt x="1626" y="0"/>
                    <a:pt x="1623" y="2"/>
                    <a:pt x="1620" y="8"/>
                  </a:cubicBezTo>
                  <a:cubicBezTo>
                    <a:pt x="1358" y="104"/>
                    <a:pt x="1096" y="270"/>
                    <a:pt x="834" y="389"/>
                  </a:cubicBezTo>
                  <a:cubicBezTo>
                    <a:pt x="560" y="520"/>
                    <a:pt x="298" y="627"/>
                    <a:pt x="24" y="758"/>
                  </a:cubicBezTo>
                  <a:cubicBezTo>
                    <a:pt x="1" y="782"/>
                    <a:pt x="12" y="818"/>
                    <a:pt x="48" y="818"/>
                  </a:cubicBezTo>
                  <a:cubicBezTo>
                    <a:pt x="584" y="639"/>
                    <a:pt x="1191" y="377"/>
                    <a:pt x="1620" y="20"/>
                  </a:cubicBezTo>
                  <a:cubicBezTo>
                    <a:pt x="1647" y="20"/>
                    <a:pt x="1640" y="0"/>
                    <a:pt x="16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63" name="Google Shape;21363;p29"/>
            <p:cNvSpPr/>
            <p:nvPr/>
          </p:nvSpPr>
          <p:spPr>
            <a:xfrm>
              <a:off x="2926025" y="2583775"/>
              <a:ext cx="39825" cy="18400"/>
            </a:xfrm>
            <a:custGeom>
              <a:avLst/>
              <a:gdLst/>
              <a:ahLst/>
              <a:cxnLst/>
              <a:rect l="l" t="t" r="r" b="b"/>
              <a:pathLst>
                <a:path w="1593" h="736" extrusionOk="0">
                  <a:moveTo>
                    <a:pt x="1545" y="1"/>
                  </a:moveTo>
                  <a:cubicBezTo>
                    <a:pt x="1021" y="120"/>
                    <a:pt x="414" y="346"/>
                    <a:pt x="9" y="703"/>
                  </a:cubicBezTo>
                  <a:cubicBezTo>
                    <a:pt x="0" y="712"/>
                    <a:pt x="5" y="735"/>
                    <a:pt x="23" y="735"/>
                  </a:cubicBezTo>
                  <a:cubicBezTo>
                    <a:pt x="29" y="735"/>
                    <a:pt x="36" y="733"/>
                    <a:pt x="45" y="727"/>
                  </a:cubicBezTo>
                  <a:cubicBezTo>
                    <a:pt x="545" y="489"/>
                    <a:pt x="1009" y="227"/>
                    <a:pt x="1557" y="48"/>
                  </a:cubicBezTo>
                  <a:cubicBezTo>
                    <a:pt x="1593" y="48"/>
                    <a:pt x="1581" y="1"/>
                    <a:pt x="15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64" name="Google Shape;21364;p29"/>
            <p:cNvSpPr/>
            <p:nvPr/>
          </p:nvSpPr>
          <p:spPr>
            <a:xfrm>
              <a:off x="2932800" y="2593150"/>
              <a:ext cx="28825" cy="12975"/>
            </a:xfrm>
            <a:custGeom>
              <a:avLst/>
              <a:gdLst/>
              <a:ahLst/>
              <a:cxnLst/>
              <a:rect l="l" t="t" r="r" b="b"/>
              <a:pathLst>
                <a:path w="1153" h="519" extrusionOk="0">
                  <a:moveTo>
                    <a:pt x="1121" y="0"/>
                  </a:moveTo>
                  <a:cubicBezTo>
                    <a:pt x="1117" y="0"/>
                    <a:pt x="1112" y="2"/>
                    <a:pt x="1108" y="7"/>
                  </a:cubicBezTo>
                  <a:cubicBezTo>
                    <a:pt x="738" y="150"/>
                    <a:pt x="357" y="281"/>
                    <a:pt x="12" y="495"/>
                  </a:cubicBezTo>
                  <a:cubicBezTo>
                    <a:pt x="0" y="507"/>
                    <a:pt x="12" y="519"/>
                    <a:pt x="24" y="519"/>
                  </a:cubicBezTo>
                  <a:cubicBezTo>
                    <a:pt x="417" y="400"/>
                    <a:pt x="786" y="209"/>
                    <a:pt x="1143" y="42"/>
                  </a:cubicBezTo>
                  <a:cubicBezTo>
                    <a:pt x="1153" y="33"/>
                    <a:pt x="1139" y="0"/>
                    <a:pt x="11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65" name="Google Shape;21365;p29"/>
            <p:cNvSpPr/>
            <p:nvPr/>
          </p:nvSpPr>
          <p:spPr>
            <a:xfrm>
              <a:off x="2942625" y="2591150"/>
              <a:ext cx="54775" cy="29575"/>
            </a:xfrm>
            <a:custGeom>
              <a:avLst/>
              <a:gdLst/>
              <a:ahLst/>
              <a:cxnLst/>
              <a:rect l="l" t="t" r="r" b="b"/>
              <a:pathLst>
                <a:path w="2191" h="1183" extrusionOk="0">
                  <a:moveTo>
                    <a:pt x="2172" y="1"/>
                  </a:moveTo>
                  <a:cubicBezTo>
                    <a:pt x="2171" y="1"/>
                    <a:pt x="2169" y="2"/>
                    <a:pt x="2167" y="3"/>
                  </a:cubicBezTo>
                  <a:cubicBezTo>
                    <a:pt x="1477" y="503"/>
                    <a:pt x="774" y="801"/>
                    <a:pt x="24" y="1158"/>
                  </a:cubicBezTo>
                  <a:cubicBezTo>
                    <a:pt x="0" y="1170"/>
                    <a:pt x="24" y="1182"/>
                    <a:pt x="36" y="1182"/>
                  </a:cubicBezTo>
                  <a:cubicBezTo>
                    <a:pt x="821" y="1016"/>
                    <a:pt x="1582" y="528"/>
                    <a:pt x="2189" y="17"/>
                  </a:cubicBezTo>
                  <a:lnTo>
                    <a:pt x="2189" y="17"/>
                  </a:lnTo>
                  <a:cubicBezTo>
                    <a:pt x="2190" y="17"/>
                    <a:pt x="2190" y="18"/>
                    <a:pt x="2190" y="18"/>
                  </a:cubicBezTo>
                  <a:cubicBezTo>
                    <a:pt x="2191" y="18"/>
                    <a:pt x="2191" y="17"/>
                    <a:pt x="2191" y="15"/>
                  </a:cubicBezTo>
                  <a:lnTo>
                    <a:pt x="2191" y="15"/>
                  </a:lnTo>
                  <a:cubicBezTo>
                    <a:pt x="2190" y="16"/>
                    <a:pt x="2190" y="16"/>
                    <a:pt x="2189" y="17"/>
                  </a:cubicBezTo>
                  <a:lnTo>
                    <a:pt x="2189" y="17"/>
                  </a:lnTo>
                  <a:cubicBezTo>
                    <a:pt x="2186" y="14"/>
                    <a:pt x="2179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66" name="Google Shape;21366;p29"/>
            <p:cNvSpPr/>
            <p:nvPr/>
          </p:nvSpPr>
          <p:spPr>
            <a:xfrm>
              <a:off x="2952500" y="2598300"/>
              <a:ext cx="47875" cy="25150"/>
            </a:xfrm>
            <a:custGeom>
              <a:avLst/>
              <a:gdLst/>
              <a:ahLst/>
              <a:cxnLst/>
              <a:rect l="l" t="t" r="r" b="b"/>
              <a:pathLst>
                <a:path w="1915" h="1006" extrusionOk="0">
                  <a:moveTo>
                    <a:pt x="1897" y="0"/>
                  </a:moveTo>
                  <a:cubicBezTo>
                    <a:pt x="1895" y="0"/>
                    <a:pt x="1893" y="1"/>
                    <a:pt x="1891" y="3"/>
                  </a:cubicBezTo>
                  <a:cubicBezTo>
                    <a:pt x="1260" y="301"/>
                    <a:pt x="605" y="587"/>
                    <a:pt x="22" y="956"/>
                  </a:cubicBezTo>
                  <a:cubicBezTo>
                    <a:pt x="1" y="966"/>
                    <a:pt x="17" y="1005"/>
                    <a:pt x="46" y="1005"/>
                  </a:cubicBezTo>
                  <a:cubicBezTo>
                    <a:pt x="50" y="1005"/>
                    <a:pt x="54" y="1005"/>
                    <a:pt x="58" y="1003"/>
                  </a:cubicBezTo>
                  <a:cubicBezTo>
                    <a:pt x="701" y="729"/>
                    <a:pt x="1308" y="372"/>
                    <a:pt x="1915" y="51"/>
                  </a:cubicBezTo>
                  <a:cubicBezTo>
                    <a:pt x="1915" y="21"/>
                    <a:pt x="1907" y="0"/>
                    <a:pt x="18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67" name="Google Shape;21367;p29"/>
            <p:cNvSpPr/>
            <p:nvPr/>
          </p:nvSpPr>
          <p:spPr>
            <a:xfrm>
              <a:off x="2963150" y="2603125"/>
              <a:ext cx="38425" cy="20875"/>
            </a:xfrm>
            <a:custGeom>
              <a:avLst/>
              <a:gdLst/>
              <a:ahLst/>
              <a:cxnLst/>
              <a:rect l="l" t="t" r="r" b="b"/>
              <a:pathLst>
                <a:path w="1537" h="835" extrusionOk="0">
                  <a:moveTo>
                    <a:pt x="1501" y="1"/>
                  </a:moveTo>
                  <a:cubicBezTo>
                    <a:pt x="1025" y="334"/>
                    <a:pt x="513" y="536"/>
                    <a:pt x="13" y="810"/>
                  </a:cubicBezTo>
                  <a:cubicBezTo>
                    <a:pt x="1" y="810"/>
                    <a:pt x="13" y="834"/>
                    <a:pt x="36" y="834"/>
                  </a:cubicBezTo>
                  <a:cubicBezTo>
                    <a:pt x="584" y="715"/>
                    <a:pt x="1108" y="358"/>
                    <a:pt x="1537" y="36"/>
                  </a:cubicBezTo>
                  <a:cubicBezTo>
                    <a:pt x="1537" y="24"/>
                    <a:pt x="1525" y="1"/>
                    <a:pt x="15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68" name="Google Shape;21368;p29"/>
            <p:cNvSpPr/>
            <p:nvPr/>
          </p:nvSpPr>
          <p:spPr>
            <a:xfrm>
              <a:off x="2970900" y="2609025"/>
              <a:ext cx="30300" cy="16150"/>
            </a:xfrm>
            <a:custGeom>
              <a:avLst/>
              <a:gdLst/>
              <a:ahLst/>
              <a:cxnLst/>
              <a:rect l="l" t="t" r="r" b="b"/>
              <a:pathLst>
                <a:path w="1212" h="646" extrusionOk="0">
                  <a:moveTo>
                    <a:pt x="1177" y="0"/>
                  </a:moveTo>
                  <a:cubicBezTo>
                    <a:pt x="1174" y="0"/>
                    <a:pt x="1170" y="1"/>
                    <a:pt x="1167" y="3"/>
                  </a:cubicBezTo>
                  <a:cubicBezTo>
                    <a:pt x="953" y="110"/>
                    <a:pt x="750" y="217"/>
                    <a:pt x="560" y="324"/>
                  </a:cubicBezTo>
                  <a:cubicBezTo>
                    <a:pt x="369" y="408"/>
                    <a:pt x="179" y="503"/>
                    <a:pt x="12" y="622"/>
                  </a:cubicBezTo>
                  <a:cubicBezTo>
                    <a:pt x="0" y="634"/>
                    <a:pt x="12" y="646"/>
                    <a:pt x="36" y="646"/>
                  </a:cubicBezTo>
                  <a:cubicBezTo>
                    <a:pt x="227" y="586"/>
                    <a:pt x="405" y="467"/>
                    <a:pt x="584" y="384"/>
                  </a:cubicBezTo>
                  <a:cubicBezTo>
                    <a:pt x="798" y="277"/>
                    <a:pt x="989" y="158"/>
                    <a:pt x="1191" y="38"/>
                  </a:cubicBezTo>
                  <a:cubicBezTo>
                    <a:pt x="1211" y="28"/>
                    <a:pt x="1197" y="0"/>
                    <a:pt x="11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69" name="Google Shape;21369;p29"/>
            <p:cNvSpPr/>
            <p:nvPr/>
          </p:nvSpPr>
          <p:spPr>
            <a:xfrm>
              <a:off x="2978325" y="2617325"/>
              <a:ext cx="14800" cy="6675"/>
            </a:xfrm>
            <a:custGeom>
              <a:avLst/>
              <a:gdLst/>
              <a:ahLst/>
              <a:cxnLst/>
              <a:rect l="l" t="t" r="r" b="b"/>
              <a:pathLst>
                <a:path w="592" h="267" extrusionOk="0">
                  <a:moveTo>
                    <a:pt x="573" y="1"/>
                  </a:moveTo>
                  <a:cubicBezTo>
                    <a:pt x="569" y="1"/>
                    <a:pt x="565" y="2"/>
                    <a:pt x="561" y="4"/>
                  </a:cubicBezTo>
                  <a:cubicBezTo>
                    <a:pt x="382" y="76"/>
                    <a:pt x="180" y="135"/>
                    <a:pt x="25" y="242"/>
                  </a:cubicBezTo>
                  <a:cubicBezTo>
                    <a:pt x="1" y="254"/>
                    <a:pt x="25" y="266"/>
                    <a:pt x="37" y="266"/>
                  </a:cubicBezTo>
                  <a:cubicBezTo>
                    <a:pt x="215" y="207"/>
                    <a:pt x="394" y="123"/>
                    <a:pt x="572" y="28"/>
                  </a:cubicBezTo>
                  <a:cubicBezTo>
                    <a:pt x="592" y="18"/>
                    <a:pt x="588" y="1"/>
                    <a:pt x="5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70" name="Google Shape;21370;p29"/>
            <p:cNvSpPr/>
            <p:nvPr/>
          </p:nvSpPr>
          <p:spPr>
            <a:xfrm>
              <a:off x="3021500" y="2464350"/>
              <a:ext cx="54025" cy="45050"/>
            </a:xfrm>
            <a:custGeom>
              <a:avLst/>
              <a:gdLst/>
              <a:ahLst/>
              <a:cxnLst/>
              <a:rect l="l" t="t" r="r" b="b"/>
              <a:pathLst>
                <a:path w="2161" h="1802" extrusionOk="0">
                  <a:moveTo>
                    <a:pt x="2128" y="0"/>
                  </a:moveTo>
                  <a:cubicBezTo>
                    <a:pt x="2125" y="0"/>
                    <a:pt x="2122" y="1"/>
                    <a:pt x="2120" y="3"/>
                  </a:cubicBezTo>
                  <a:cubicBezTo>
                    <a:pt x="1429" y="611"/>
                    <a:pt x="691" y="1170"/>
                    <a:pt x="24" y="1777"/>
                  </a:cubicBezTo>
                  <a:cubicBezTo>
                    <a:pt x="0" y="1789"/>
                    <a:pt x="24" y="1801"/>
                    <a:pt x="36" y="1801"/>
                  </a:cubicBezTo>
                  <a:cubicBezTo>
                    <a:pt x="822" y="1361"/>
                    <a:pt x="1524" y="694"/>
                    <a:pt x="2132" y="39"/>
                  </a:cubicBezTo>
                  <a:cubicBezTo>
                    <a:pt x="2161" y="20"/>
                    <a:pt x="2142" y="0"/>
                    <a:pt x="21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71" name="Google Shape;21371;p29"/>
            <p:cNvSpPr/>
            <p:nvPr/>
          </p:nvSpPr>
          <p:spPr>
            <a:xfrm>
              <a:off x="3027200" y="2461250"/>
              <a:ext cx="47000" cy="47300"/>
            </a:xfrm>
            <a:custGeom>
              <a:avLst/>
              <a:gdLst/>
              <a:ahLst/>
              <a:cxnLst/>
              <a:rect l="l" t="t" r="r" b="b"/>
              <a:pathLst>
                <a:path w="1880" h="1892" extrusionOk="0">
                  <a:moveTo>
                    <a:pt x="1829" y="0"/>
                  </a:moveTo>
                  <a:cubicBezTo>
                    <a:pt x="1822" y="0"/>
                    <a:pt x="1817" y="6"/>
                    <a:pt x="1796" y="20"/>
                  </a:cubicBezTo>
                  <a:lnTo>
                    <a:pt x="1796" y="44"/>
                  </a:lnTo>
                  <a:cubicBezTo>
                    <a:pt x="1785" y="44"/>
                    <a:pt x="1796" y="44"/>
                    <a:pt x="1820" y="56"/>
                  </a:cubicBezTo>
                  <a:cubicBezTo>
                    <a:pt x="1832" y="175"/>
                    <a:pt x="1534" y="377"/>
                    <a:pt x="1439" y="473"/>
                  </a:cubicBezTo>
                  <a:cubicBezTo>
                    <a:pt x="1284" y="615"/>
                    <a:pt x="1130" y="782"/>
                    <a:pt x="963" y="937"/>
                  </a:cubicBezTo>
                  <a:cubicBezTo>
                    <a:pt x="653" y="1247"/>
                    <a:pt x="308" y="1544"/>
                    <a:pt x="10" y="1854"/>
                  </a:cubicBezTo>
                  <a:cubicBezTo>
                    <a:pt x="0" y="1864"/>
                    <a:pt x="8" y="1892"/>
                    <a:pt x="33" y="1892"/>
                  </a:cubicBezTo>
                  <a:cubicBezTo>
                    <a:pt x="37" y="1892"/>
                    <a:pt x="41" y="1891"/>
                    <a:pt x="46" y="1889"/>
                  </a:cubicBezTo>
                  <a:cubicBezTo>
                    <a:pt x="475" y="1556"/>
                    <a:pt x="868" y="1175"/>
                    <a:pt x="1237" y="782"/>
                  </a:cubicBezTo>
                  <a:cubicBezTo>
                    <a:pt x="1415" y="604"/>
                    <a:pt x="1582" y="425"/>
                    <a:pt x="1737" y="246"/>
                  </a:cubicBezTo>
                  <a:cubicBezTo>
                    <a:pt x="1820" y="175"/>
                    <a:pt x="1880" y="127"/>
                    <a:pt x="1880" y="20"/>
                  </a:cubicBezTo>
                  <a:cubicBezTo>
                    <a:pt x="1880" y="20"/>
                    <a:pt x="1880" y="8"/>
                    <a:pt x="1856" y="8"/>
                  </a:cubicBezTo>
                  <a:cubicBezTo>
                    <a:pt x="1841" y="3"/>
                    <a:pt x="1835" y="0"/>
                    <a:pt x="18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72" name="Google Shape;21372;p29"/>
            <p:cNvSpPr/>
            <p:nvPr/>
          </p:nvSpPr>
          <p:spPr>
            <a:xfrm>
              <a:off x="3031925" y="2472550"/>
              <a:ext cx="41100" cy="33575"/>
            </a:xfrm>
            <a:custGeom>
              <a:avLst/>
              <a:gdLst/>
              <a:ahLst/>
              <a:cxnLst/>
              <a:rect l="l" t="t" r="r" b="b"/>
              <a:pathLst>
                <a:path w="1644" h="1343" extrusionOk="0">
                  <a:moveTo>
                    <a:pt x="1618" y="1"/>
                  </a:moveTo>
                  <a:cubicBezTo>
                    <a:pt x="1612" y="1"/>
                    <a:pt x="1604" y="3"/>
                    <a:pt x="1596" y="9"/>
                  </a:cubicBezTo>
                  <a:cubicBezTo>
                    <a:pt x="1072" y="437"/>
                    <a:pt x="524" y="854"/>
                    <a:pt x="24" y="1318"/>
                  </a:cubicBezTo>
                  <a:cubicBezTo>
                    <a:pt x="0" y="1330"/>
                    <a:pt x="24" y="1342"/>
                    <a:pt x="36" y="1342"/>
                  </a:cubicBezTo>
                  <a:cubicBezTo>
                    <a:pt x="595" y="973"/>
                    <a:pt x="1131" y="497"/>
                    <a:pt x="1607" y="33"/>
                  </a:cubicBezTo>
                  <a:cubicBezTo>
                    <a:pt x="1644" y="23"/>
                    <a:pt x="1639" y="1"/>
                    <a:pt x="16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73" name="Google Shape;21373;p29"/>
            <p:cNvSpPr/>
            <p:nvPr/>
          </p:nvSpPr>
          <p:spPr>
            <a:xfrm>
              <a:off x="3035575" y="2474425"/>
              <a:ext cx="39950" cy="34800"/>
            </a:xfrm>
            <a:custGeom>
              <a:avLst/>
              <a:gdLst/>
              <a:ahLst/>
              <a:cxnLst/>
              <a:rect l="l" t="t" r="r" b="b"/>
              <a:pathLst>
                <a:path w="1598" h="1392" extrusionOk="0">
                  <a:moveTo>
                    <a:pt x="1581" y="0"/>
                  </a:moveTo>
                  <a:cubicBezTo>
                    <a:pt x="1577" y="0"/>
                    <a:pt x="1572" y="2"/>
                    <a:pt x="1569" y="5"/>
                  </a:cubicBezTo>
                  <a:cubicBezTo>
                    <a:pt x="1307" y="231"/>
                    <a:pt x="1069" y="469"/>
                    <a:pt x="795" y="708"/>
                  </a:cubicBezTo>
                  <a:cubicBezTo>
                    <a:pt x="545" y="922"/>
                    <a:pt x="247" y="1136"/>
                    <a:pt x="9" y="1374"/>
                  </a:cubicBezTo>
                  <a:cubicBezTo>
                    <a:pt x="0" y="1383"/>
                    <a:pt x="4" y="1391"/>
                    <a:pt x="11" y="1391"/>
                  </a:cubicBezTo>
                  <a:cubicBezTo>
                    <a:pt x="14" y="1391"/>
                    <a:pt x="17" y="1390"/>
                    <a:pt x="21" y="1386"/>
                  </a:cubicBezTo>
                  <a:cubicBezTo>
                    <a:pt x="604" y="1029"/>
                    <a:pt x="1140" y="505"/>
                    <a:pt x="1580" y="17"/>
                  </a:cubicBezTo>
                  <a:cubicBezTo>
                    <a:pt x="1597" y="9"/>
                    <a:pt x="1590" y="0"/>
                    <a:pt x="15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74" name="Google Shape;21374;p29"/>
            <p:cNvSpPr/>
            <p:nvPr/>
          </p:nvSpPr>
          <p:spPr>
            <a:xfrm>
              <a:off x="3043975" y="2479050"/>
              <a:ext cx="33025" cy="29575"/>
            </a:xfrm>
            <a:custGeom>
              <a:avLst/>
              <a:gdLst/>
              <a:ahLst/>
              <a:cxnLst/>
              <a:rect l="l" t="t" r="r" b="b"/>
              <a:pathLst>
                <a:path w="1321" h="1183" extrusionOk="0">
                  <a:moveTo>
                    <a:pt x="1296" y="0"/>
                  </a:moveTo>
                  <a:cubicBezTo>
                    <a:pt x="1290" y="0"/>
                    <a:pt x="1284" y="3"/>
                    <a:pt x="1280" y="11"/>
                  </a:cubicBezTo>
                  <a:cubicBezTo>
                    <a:pt x="852" y="368"/>
                    <a:pt x="387" y="761"/>
                    <a:pt x="18" y="1154"/>
                  </a:cubicBezTo>
                  <a:cubicBezTo>
                    <a:pt x="1" y="1171"/>
                    <a:pt x="9" y="1182"/>
                    <a:pt x="19" y="1182"/>
                  </a:cubicBezTo>
                  <a:cubicBezTo>
                    <a:pt x="23" y="1182"/>
                    <a:pt x="27" y="1181"/>
                    <a:pt x="30" y="1177"/>
                  </a:cubicBezTo>
                  <a:cubicBezTo>
                    <a:pt x="494" y="832"/>
                    <a:pt x="911" y="427"/>
                    <a:pt x="1304" y="23"/>
                  </a:cubicBezTo>
                  <a:cubicBezTo>
                    <a:pt x="1320" y="14"/>
                    <a:pt x="1309" y="0"/>
                    <a:pt x="12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75" name="Google Shape;21375;p29"/>
            <p:cNvSpPr/>
            <p:nvPr/>
          </p:nvSpPr>
          <p:spPr>
            <a:xfrm>
              <a:off x="3047400" y="2483350"/>
              <a:ext cx="31100" cy="25150"/>
            </a:xfrm>
            <a:custGeom>
              <a:avLst/>
              <a:gdLst/>
              <a:ahLst/>
              <a:cxnLst/>
              <a:rect l="l" t="t" r="r" b="b"/>
              <a:pathLst>
                <a:path w="1244" h="1006" extrusionOk="0">
                  <a:moveTo>
                    <a:pt x="1216" y="1"/>
                  </a:moveTo>
                  <a:cubicBezTo>
                    <a:pt x="1211" y="1"/>
                    <a:pt x="1206" y="2"/>
                    <a:pt x="1203" y="5"/>
                  </a:cubicBezTo>
                  <a:cubicBezTo>
                    <a:pt x="834" y="374"/>
                    <a:pt x="429" y="672"/>
                    <a:pt x="12" y="970"/>
                  </a:cubicBezTo>
                  <a:cubicBezTo>
                    <a:pt x="0" y="982"/>
                    <a:pt x="12" y="1005"/>
                    <a:pt x="24" y="1005"/>
                  </a:cubicBezTo>
                  <a:cubicBezTo>
                    <a:pt x="488" y="791"/>
                    <a:pt x="917" y="422"/>
                    <a:pt x="1227" y="29"/>
                  </a:cubicBezTo>
                  <a:cubicBezTo>
                    <a:pt x="1244" y="12"/>
                    <a:pt x="1229" y="1"/>
                    <a:pt x="1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76" name="Google Shape;21376;p29"/>
            <p:cNvSpPr/>
            <p:nvPr/>
          </p:nvSpPr>
          <p:spPr>
            <a:xfrm>
              <a:off x="3051450" y="2484450"/>
              <a:ext cx="31825" cy="26675"/>
            </a:xfrm>
            <a:custGeom>
              <a:avLst/>
              <a:gdLst/>
              <a:ahLst/>
              <a:cxnLst/>
              <a:rect l="l" t="t" r="r" b="b"/>
              <a:pathLst>
                <a:path w="1273" h="1067" extrusionOk="0">
                  <a:moveTo>
                    <a:pt x="1243" y="1"/>
                  </a:moveTo>
                  <a:cubicBezTo>
                    <a:pt x="1239" y="1"/>
                    <a:pt x="1234" y="3"/>
                    <a:pt x="1231" y="9"/>
                  </a:cubicBezTo>
                  <a:cubicBezTo>
                    <a:pt x="862" y="402"/>
                    <a:pt x="445" y="723"/>
                    <a:pt x="17" y="1045"/>
                  </a:cubicBezTo>
                  <a:cubicBezTo>
                    <a:pt x="0" y="1053"/>
                    <a:pt x="7" y="1067"/>
                    <a:pt x="16" y="1067"/>
                  </a:cubicBezTo>
                  <a:cubicBezTo>
                    <a:pt x="20" y="1067"/>
                    <a:pt x="25" y="1064"/>
                    <a:pt x="29" y="1057"/>
                  </a:cubicBezTo>
                  <a:cubicBezTo>
                    <a:pt x="517" y="842"/>
                    <a:pt x="945" y="438"/>
                    <a:pt x="1255" y="21"/>
                  </a:cubicBezTo>
                  <a:cubicBezTo>
                    <a:pt x="1273" y="21"/>
                    <a:pt x="1257" y="1"/>
                    <a:pt x="1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77" name="Google Shape;21377;p29"/>
            <p:cNvSpPr/>
            <p:nvPr/>
          </p:nvSpPr>
          <p:spPr>
            <a:xfrm>
              <a:off x="3055225" y="2489650"/>
              <a:ext cx="30775" cy="23725"/>
            </a:xfrm>
            <a:custGeom>
              <a:avLst/>
              <a:gdLst/>
              <a:ahLst/>
              <a:cxnLst/>
              <a:rect l="l" t="t" r="r" b="b"/>
              <a:pathLst>
                <a:path w="1231" h="949" extrusionOk="0">
                  <a:moveTo>
                    <a:pt x="1197" y="0"/>
                  </a:moveTo>
                  <a:cubicBezTo>
                    <a:pt x="1193" y="0"/>
                    <a:pt x="1190" y="1"/>
                    <a:pt x="1187" y="3"/>
                  </a:cubicBezTo>
                  <a:cubicBezTo>
                    <a:pt x="818" y="361"/>
                    <a:pt x="413" y="634"/>
                    <a:pt x="9" y="932"/>
                  </a:cubicBezTo>
                  <a:cubicBezTo>
                    <a:pt x="0" y="940"/>
                    <a:pt x="4" y="949"/>
                    <a:pt x="11" y="949"/>
                  </a:cubicBezTo>
                  <a:cubicBezTo>
                    <a:pt x="14" y="949"/>
                    <a:pt x="17" y="947"/>
                    <a:pt x="21" y="944"/>
                  </a:cubicBezTo>
                  <a:cubicBezTo>
                    <a:pt x="473" y="718"/>
                    <a:pt x="878" y="372"/>
                    <a:pt x="1211" y="15"/>
                  </a:cubicBezTo>
                  <a:cubicBezTo>
                    <a:pt x="1230" y="15"/>
                    <a:pt x="1211" y="0"/>
                    <a:pt x="1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78" name="Google Shape;21378;p29"/>
            <p:cNvSpPr/>
            <p:nvPr/>
          </p:nvSpPr>
          <p:spPr>
            <a:xfrm>
              <a:off x="3058700" y="2498425"/>
              <a:ext cx="21675" cy="18400"/>
            </a:xfrm>
            <a:custGeom>
              <a:avLst/>
              <a:gdLst/>
              <a:ahLst/>
              <a:cxnLst/>
              <a:rect l="l" t="t" r="r" b="b"/>
              <a:pathLst>
                <a:path w="867" h="736" extrusionOk="0">
                  <a:moveTo>
                    <a:pt x="835" y="0"/>
                  </a:moveTo>
                  <a:cubicBezTo>
                    <a:pt x="830" y="0"/>
                    <a:pt x="825" y="3"/>
                    <a:pt x="822" y="10"/>
                  </a:cubicBezTo>
                  <a:cubicBezTo>
                    <a:pt x="679" y="129"/>
                    <a:pt x="525" y="248"/>
                    <a:pt x="394" y="367"/>
                  </a:cubicBezTo>
                  <a:cubicBezTo>
                    <a:pt x="263" y="474"/>
                    <a:pt x="120" y="569"/>
                    <a:pt x="24" y="712"/>
                  </a:cubicBezTo>
                  <a:cubicBezTo>
                    <a:pt x="1" y="724"/>
                    <a:pt x="36" y="736"/>
                    <a:pt x="48" y="736"/>
                  </a:cubicBezTo>
                  <a:cubicBezTo>
                    <a:pt x="203" y="652"/>
                    <a:pt x="322" y="533"/>
                    <a:pt x="441" y="426"/>
                  </a:cubicBezTo>
                  <a:cubicBezTo>
                    <a:pt x="584" y="307"/>
                    <a:pt x="715" y="188"/>
                    <a:pt x="858" y="57"/>
                  </a:cubicBezTo>
                  <a:cubicBezTo>
                    <a:pt x="867" y="22"/>
                    <a:pt x="850" y="0"/>
                    <a:pt x="8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79" name="Google Shape;21379;p29"/>
            <p:cNvSpPr/>
            <p:nvPr/>
          </p:nvSpPr>
          <p:spPr>
            <a:xfrm>
              <a:off x="3068100" y="2510850"/>
              <a:ext cx="7900" cy="5800"/>
            </a:xfrm>
            <a:custGeom>
              <a:avLst/>
              <a:gdLst/>
              <a:ahLst/>
              <a:cxnLst/>
              <a:rect l="l" t="t" r="r" b="b"/>
              <a:pathLst>
                <a:path w="316" h="232" extrusionOk="0">
                  <a:moveTo>
                    <a:pt x="268" y="1"/>
                  </a:moveTo>
                  <a:cubicBezTo>
                    <a:pt x="184" y="60"/>
                    <a:pt x="89" y="144"/>
                    <a:pt x="18" y="215"/>
                  </a:cubicBezTo>
                  <a:cubicBezTo>
                    <a:pt x="1" y="223"/>
                    <a:pt x="8" y="232"/>
                    <a:pt x="17" y="232"/>
                  </a:cubicBezTo>
                  <a:cubicBezTo>
                    <a:pt x="21" y="232"/>
                    <a:pt x="26" y="230"/>
                    <a:pt x="29" y="227"/>
                  </a:cubicBezTo>
                  <a:cubicBezTo>
                    <a:pt x="125" y="167"/>
                    <a:pt x="208" y="96"/>
                    <a:pt x="291" y="36"/>
                  </a:cubicBezTo>
                  <a:cubicBezTo>
                    <a:pt x="315" y="25"/>
                    <a:pt x="279" y="1"/>
                    <a:pt x="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80" name="Google Shape;21380;p29"/>
            <p:cNvSpPr/>
            <p:nvPr/>
          </p:nvSpPr>
          <p:spPr>
            <a:xfrm>
              <a:off x="3042575" y="2343875"/>
              <a:ext cx="56050" cy="103850"/>
            </a:xfrm>
            <a:custGeom>
              <a:avLst/>
              <a:gdLst/>
              <a:ahLst/>
              <a:cxnLst/>
              <a:rect l="l" t="t" r="r" b="b"/>
              <a:pathLst>
                <a:path w="2242" h="4154" extrusionOk="0">
                  <a:moveTo>
                    <a:pt x="2241" y="0"/>
                  </a:moveTo>
                  <a:cubicBezTo>
                    <a:pt x="2051" y="822"/>
                    <a:pt x="1586" y="1560"/>
                    <a:pt x="1217" y="2310"/>
                  </a:cubicBezTo>
                  <a:cubicBezTo>
                    <a:pt x="872" y="2965"/>
                    <a:pt x="562" y="3608"/>
                    <a:pt x="27" y="4108"/>
                  </a:cubicBezTo>
                  <a:cubicBezTo>
                    <a:pt x="1" y="4134"/>
                    <a:pt x="18" y="4153"/>
                    <a:pt x="35" y="4153"/>
                  </a:cubicBezTo>
                  <a:cubicBezTo>
                    <a:pt x="41" y="4153"/>
                    <a:pt x="47" y="4150"/>
                    <a:pt x="50" y="4144"/>
                  </a:cubicBezTo>
                  <a:cubicBezTo>
                    <a:pt x="634" y="3584"/>
                    <a:pt x="979" y="2894"/>
                    <a:pt x="1336" y="2191"/>
                  </a:cubicBezTo>
                  <a:cubicBezTo>
                    <a:pt x="1693" y="1489"/>
                    <a:pt x="2134" y="786"/>
                    <a:pt x="22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81" name="Google Shape;21381;p29"/>
            <p:cNvSpPr/>
            <p:nvPr/>
          </p:nvSpPr>
          <p:spPr>
            <a:xfrm>
              <a:off x="3055125" y="2382450"/>
              <a:ext cx="35275" cy="51925"/>
            </a:xfrm>
            <a:custGeom>
              <a:avLst/>
              <a:gdLst/>
              <a:ahLst/>
              <a:cxnLst/>
              <a:rect l="l" t="t" r="r" b="b"/>
              <a:pathLst>
                <a:path w="1411" h="2077" extrusionOk="0">
                  <a:moveTo>
                    <a:pt x="1375" y="0"/>
                  </a:moveTo>
                  <a:cubicBezTo>
                    <a:pt x="1368" y="0"/>
                    <a:pt x="1362" y="2"/>
                    <a:pt x="1358" y="5"/>
                  </a:cubicBezTo>
                  <a:cubicBezTo>
                    <a:pt x="941" y="719"/>
                    <a:pt x="489" y="1386"/>
                    <a:pt x="1" y="2065"/>
                  </a:cubicBezTo>
                  <a:cubicBezTo>
                    <a:pt x="1" y="2077"/>
                    <a:pt x="13" y="2077"/>
                    <a:pt x="13" y="2077"/>
                  </a:cubicBezTo>
                  <a:cubicBezTo>
                    <a:pt x="584" y="1481"/>
                    <a:pt x="1060" y="767"/>
                    <a:pt x="1394" y="17"/>
                  </a:cubicBezTo>
                  <a:cubicBezTo>
                    <a:pt x="1411" y="9"/>
                    <a:pt x="1392" y="0"/>
                    <a:pt x="13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82" name="Google Shape;21382;p29"/>
            <p:cNvSpPr/>
            <p:nvPr/>
          </p:nvSpPr>
          <p:spPr>
            <a:xfrm>
              <a:off x="3055525" y="2385400"/>
              <a:ext cx="37125" cy="55350"/>
            </a:xfrm>
            <a:custGeom>
              <a:avLst/>
              <a:gdLst/>
              <a:ahLst/>
              <a:cxnLst/>
              <a:rect l="l" t="t" r="r" b="b"/>
              <a:pathLst>
                <a:path w="1485" h="2214" extrusionOk="0">
                  <a:moveTo>
                    <a:pt x="1467" y="1"/>
                  </a:moveTo>
                  <a:cubicBezTo>
                    <a:pt x="1464" y="1"/>
                    <a:pt x="1461" y="2"/>
                    <a:pt x="1461" y="6"/>
                  </a:cubicBezTo>
                  <a:cubicBezTo>
                    <a:pt x="1068" y="816"/>
                    <a:pt x="568" y="1483"/>
                    <a:pt x="9" y="2197"/>
                  </a:cubicBezTo>
                  <a:cubicBezTo>
                    <a:pt x="0" y="2205"/>
                    <a:pt x="16" y="2214"/>
                    <a:pt x="29" y="2214"/>
                  </a:cubicBezTo>
                  <a:cubicBezTo>
                    <a:pt x="35" y="2214"/>
                    <a:pt x="41" y="2212"/>
                    <a:pt x="44" y="2209"/>
                  </a:cubicBezTo>
                  <a:cubicBezTo>
                    <a:pt x="699" y="1625"/>
                    <a:pt x="1163" y="816"/>
                    <a:pt x="1485" y="6"/>
                  </a:cubicBezTo>
                  <a:cubicBezTo>
                    <a:pt x="1485" y="6"/>
                    <a:pt x="1474" y="1"/>
                    <a:pt x="14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83" name="Google Shape;21383;p29"/>
            <p:cNvSpPr/>
            <p:nvPr/>
          </p:nvSpPr>
          <p:spPr>
            <a:xfrm>
              <a:off x="3066825" y="2385225"/>
              <a:ext cx="33175" cy="52550"/>
            </a:xfrm>
            <a:custGeom>
              <a:avLst/>
              <a:gdLst/>
              <a:ahLst/>
              <a:cxnLst/>
              <a:rect l="l" t="t" r="r" b="b"/>
              <a:pathLst>
                <a:path w="1327" h="2102" extrusionOk="0">
                  <a:moveTo>
                    <a:pt x="1308" y="0"/>
                  </a:moveTo>
                  <a:cubicBezTo>
                    <a:pt x="1301" y="0"/>
                    <a:pt x="1292" y="4"/>
                    <a:pt x="1283" y="13"/>
                  </a:cubicBezTo>
                  <a:cubicBezTo>
                    <a:pt x="866" y="716"/>
                    <a:pt x="426" y="1394"/>
                    <a:pt x="9" y="2085"/>
                  </a:cubicBezTo>
                  <a:cubicBezTo>
                    <a:pt x="1" y="2093"/>
                    <a:pt x="10" y="2102"/>
                    <a:pt x="20" y="2102"/>
                  </a:cubicBezTo>
                  <a:cubicBezTo>
                    <a:pt x="25" y="2102"/>
                    <a:pt x="29" y="2100"/>
                    <a:pt x="33" y="2097"/>
                  </a:cubicBezTo>
                  <a:cubicBezTo>
                    <a:pt x="545" y="1478"/>
                    <a:pt x="962" y="739"/>
                    <a:pt x="1319" y="25"/>
                  </a:cubicBezTo>
                  <a:cubicBezTo>
                    <a:pt x="1326" y="10"/>
                    <a:pt x="1320" y="0"/>
                    <a:pt x="13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84" name="Google Shape;21384;p29"/>
            <p:cNvSpPr/>
            <p:nvPr/>
          </p:nvSpPr>
          <p:spPr>
            <a:xfrm>
              <a:off x="3075475" y="2389850"/>
              <a:ext cx="27900" cy="46100"/>
            </a:xfrm>
            <a:custGeom>
              <a:avLst/>
              <a:gdLst/>
              <a:ahLst/>
              <a:cxnLst/>
              <a:rect l="l" t="t" r="r" b="b"/>
              <a:pathLst>
                <a:path w="1116" h="1844" extrusionOk="0">
                  <a:moveTo>
                    <a:pt x="1098" y="0"/>
                  </a:moveTo>
                  <a:cubicBezTo>
                    <a:pt x="1094" y="0"/>
                    <a:pt x="1092" y="3"/>
                    <a:pt x="1092" y="7"/>
                  </a:cubicBezTo>
                  <a:cubicBezTo>
                    <a:pt x="758" y="638"/>
                    <a:pt x="377" y="1197"/>
                    <a:pt x="20" y="1805"/>
                  </a:cubicBezTo>
                  <a:cubicBezTo>
                    <a:pt x="1" y="1824"/>
                    <a:pt x="21" y="1844"/>
                    <a:pt x="36" y="1844"/>
                  </a:cubicBezTo>
                  <a:cubicBezTo>
                    <a:pt x="39" y="1844"/>
                    <a:pt x="42" y="1843"/>
                    <a:pt x="44" y="1840"/>
                  </a:cubicBezTo>
                  <a:cubicBezTo>
                    <a:pt x="508" y="1316"/>
                    <a:pt x="854" y="662"/>
                    <a:pt x="1116" y="42"/>
                  </a:cubicBezTo>
                  <a:cubicBezTo>
                    <a:pt x="1116" y="11"/>
                    <a:pt x="1105" y="0"/>
                    <a:pt x="10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85" name="Google Shape;21385;p29"/>
            <p:cNvSpPr/>
            <p:nvPr/>
          </p:nvSpPr>
          <p:spPr>
            <a:xfrm>
              <a:off x="3075225" y="2374375"/>
              <a:ext cx="42925" cy="66875"/>
            </a:xfrm>
            <a:custGeom>
              <a:avLst/>
              <a:gdLst/>
              <a:ahLst/>
              <a:cxnLst/>
              <a:rect l="l" t="t" r="r" b="b"/>
              <a:pathLst>
                <a:path w="1717" h="2675" extrusionOk="0">
                  <a:moveTo>
                    <a:pt x="1688" y="1"/>
                  </a:moveTo>
                  <a:cubicBezTo>
                    <a:pt x="1679" y="1"/>
                    <a:pt x="1670" y="6"/>
                    <a:pt x="1661" y="19"/>
                  </a:cubicBezTo>
                  <a:cubicBezTo>
                    <a:pt x="1114" y="876"/>
                    <a:pt x="518" y="1745"/>
                    <a:pt x="18" y="2626"/>
                  </a:cubicBezTo>
                  <a:cubicBezTo>
                    <a:pt x="1" y="2644"/>
                    <a:pt x="22" y="2675"/>
                    <a:pt x="40" y="2675"/>
                  </a:cubicBezTo>
                  <a:cubicBezTo>
                    <a:pt x="46" y="2675"/>
                    <a:pt x="51" y="2671"/>
                    <a:pt x="54" y="2662"/>
                  </a:cubicBezTo>
                  <a:cubicBezTo>
                    <a:pt x="709" y="1888"/>
                    <a:pt x="1245" y="959"/>
                    <a:pt x="1709" y="42"/>
                  </a:cubicBezTo>
                  <a:cubicBezTo>
                    <a:pt x="1717" y="19"/>
                    <a:pt x="1704" y="1"/>
                    <a:pt x="16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86" name="Google Shape;21386;p29"/>
            <p:cNvSpPr/>
            <p:nvPr/>
          </p:nvSpPr>
          <p:spPr>
            <a:xfrm>
              <a:off x="3078175" y="2383325"/>
              <a:ext cx="33725" cy="55725"/>
            </a:xfrm>
            <a:custGeom>
              <a:avLst/>
              <a:gdLst/>
              <a:ahLst/>
              <a:cxnLst/>
              <a:rect l="l" t="t" r="r" b="b"/>
              <a:pathLst>
                <a:path w="1349" h="2229" extrusionOk="0">
                  <a:moveTo>
                    <a:pt x="1315" y="0"/>
                  </a:moveTo>
                  <a:cubicBezTo>
                    <a:pt x="1306" y="0"/>
                    <a:pt x="1297" y="5"/>
                    <a:pt x="1293" y="18"/>
                  </a:cubicBezTo>
                  <a:cubicBezTo>
                    <a:pt x="889" y="756"/>
                    <a:pt x="460" y="1458"/>
                    <a:pt x="19" y="2173"/>
                  </a:cubicBezTo>
                  <a:cubicBezTo>
                    <a:pt x="1" y="2200"/>
                    <a:pt x="25" y="2228"/>
                    <a:pt x="43" y="2228"/>
                  </a:cubicBezTo>
                  <a:cubicBezTo>
                    <a:pt x="48" y="2228"/>
                    <a:pt x="52" y="2226"/>
                    <a:pt x="55" y="2220"/>
                  </a:cubicBezTo>
                  <a:cubicBezTo>
                    <a:pt x="615" y="1625"/>
                    <a:pt x="1067" y="804"/>
                    <a:pt x="1341" y="42"/>
                  </a:cubicBezTo>
                  <a:cubicBezTo>
                    <a:pt x="1349" y="18"/>
                    <a:pt x="1331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87" name="Google Shape;21387;p29"/>
            <p:cNvSpPr/>
            <p:nvPr/>
          </p:nvSpPr>
          <p:spPr>
            <a:xfrm>
              <a:off x="3087675" y="2375850"/>
              <a:ext cx="29875" cy="48800"/>
            </a:xfrm>
            <a:custGeom>
              <a:avLst/>
              <a:gdLst/>
              <a:ahLst/>
              <a:cxnLst/>
              <a:rect l="l" t="t" r="r" b="b"/>
              <a:pathLst>
                <a:path w="1195" h="1952" extrusionOk="0">
                  <a:moveTo>
                    <a:pt x="1157" y="1"/>
                  </a:moveTo>
                  <a:cubicBezTo>
                    <a:pt x="1148" y="1"/>
                    <a:pt x="1140" y="6"/>
                    <a:pt x="1140" y="19"/>
                  </a:cubicBezTo>
                  <a:cubicBezTo>
                    <a:pt x="830" y="722"/>
                    <a:pt x="449" y="1281"/>
                    <a:pt x="8" y="1912"/>
                  </a:cubicBezTo>
                  <a:cubicBezTo>
                    <a:pt x="0" y="1929"/>
                    <a:pt x="9" y="1951"/>
                    <a:pt x="27" y="1951"/>
                  </a:cubicBezTo>
                  <a:cubicBezTo>
                    <a:pt x="35" y="1951"/>
                    <a:pt x="45" y="1947"/>
                    <a:pt x="56" y="1936"/>
                  </a:cubicBezTo>
                  <a:cubicBezTo>
                    <a:pt x="592" y="1448"/>
                    <a:pt x="985" y="722"/>
                    <a:pt x="1187" y="31"/>
                  </a:cubicBezTo>
                  <a:cubicBezTo>
                    <a:pt x="1195" y="16"/>
                    <a:pt x="1174" y="1"/>
                    <a:pt x="11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88" name="Google Shape;21388;p29"/>
            <p:cNvSpPr/>
            <p:nvPr/>
          </p:nvSpPr>
          <p:spPr>
            <a:xfrm>
              <a:off x="3124775" y="2355475"/>
              <a:ext cx="20875" cy="35575"/>
            </a:xfrm>
            <a:custGeom>
              <a:avLst/>
              <a:gdLst/>
              <a:ahLst/>
              <a:cxnLst/>
              <a:rect l="l" t="t" r="r" b="b"/>
              <a:pathLst>
                <a:path w="835" h="1423" extrusionOk="0">
                  <a:moveTo>
                    <a:pt x="834" y="1"/>
                  </a:moveTo>
                  <a:lnTo>
                    <a:pt x="834" y="1"/>
                  </a:lnTo>
                  <a:cubicBezTo>
                    <a:pt x="513" y="429"/>
                    <a:pt x="239" y="917"/>
                    <a:pt x="1" y="1394"/>
                  </a:cubicBezTo>
                  <a:cubicBezTo>
                    <a:pt x="1" y="1411"/>
                    <a:pt x="7" y="1422"/>
                    <a:pt x="11" y="1422"/>
                  </a:cubicBezTo>
                  <a:cubicBezTo>
                    <a:pt x="12" y="1422"/>
                    <a:pt x="13" y="1421"/>
                    <a:pt x="13" y="1417"/>
                  </a:cubicBezTo>
                  <a:cubicBezTo>
                    <a:pt x="310" y="977"/>
                    <a:pt x="608" y="489"/>
                    <a:pt x="8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89" name="Google Shape;21389;p29"/>
            <p:cNvSpPr/>
            <p:nvPr/>
          </p:nvSpPr>
          <p:spPr>
            <a:xfrm>
              <a:off x="3128050" y="2364175"/>
              <a:ext cx="14775" cy="29250"/>
            </a:xfrm>
            <a:custGeom>
              <a:avLst/>
              <a:gdLst/>
              <a:ahLst/>
              <a:cxnLst/>
              <a:rect l="l" t="t" r="r" b="b"/>
              <a:pathLst>
                <a:path w="591" h="1170" extrusionOk="0">
                  <a:moveTo>
                    <a:pt x="589" y="1"/>
                  </a:moveTo>
                  <a:lnTo>
                    <a:pt x="589" y="1"/>
                  </a:lnTo>
                  <a:cubicBezTo>
                    <a:pt x="587" y="1"/>
                    <a:pt x="584" y="4"/>
                    <a:pt x="584" y="10"/>
                  </a:cubicBezTo>
                  <a:cubicBezTo>
                    <a:pt x="590" y="4"/>
                    <a:pt x="590" y="1"/>
                    <a:pt x="589" y="1"/>
                  </a:cubicBezTo>
                  <a:close/>
                  <a:moveTo>
                    <a:pt x="584" y="10"/>
                  </a:moveTo>
                  <a:lnTo>
                    <a:pt x="584" y="10"/>
                  </a:lnTo>
                  <a:cubicBezTo>
                    <a:pt x="489" y="212"/>
                    <a:pt x="418" y="427"/>
                    <a:pt x="310" y="629"/>
                  </a:cubicBezTo>
                  <a:cubicBezTo>
                    <a:pt x="227" y="808"/>
                    <a:pt x="108" y="974"/>
                    <a:pt x="1" y="1153"/>
                  </a:cubicBezTo>
                  <a:cubicBezTo>
                    <a:pt x="1" y="1161"/>
                    <a:pt x="7" y="1170"/>
                    <a:pt x="10" y="1170"/>
                  </a:cubicBezTo>
                  <a:cubicBezTo>
                    <a:pt x="12" y="1170"/>
                    <a:pt x="13" y="1168"/>
                    <a:pt x="13" y="1165"/>
                  </a:cubicBezTo>
                  <a:cubicBezTo>
                    <a:pt x="298" y="867"/>
                    <a:pt x="525" y="391"/>
                    <a:pt x="584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90" name="Google Shape;21390;p29"/>
            <p:cNvSpPr/>
            <p:nvPr/>
          </p:nvSpPr>
          <p:spPr>
            <a:xfrm>
              <a:off x="3131100" y="2362800"/>
              <a:ext cx="18025" cy="33275"/>
            </a:xfrm>
            <a:custGeom>
              <a:avLst/>
              <a:gdLst/>
              <a:ahLst/>
              <a:cxnLst/>
              <a:rect l="l" t="t" r="r" b="b"/>
              <a:pathLst>
                <a:path w="721" h="1331" extrusionOk="0">
                  <a:moveTo>
                    <a:pt x="705" y="0"/>
                  </a:moveTo>
                  <a:cubicBezTo>
                    <a:pt x="702" y="0"/>
                    <a:pt x="700" y="2"/>
                    <a:pt x="700" y="5"/>
                  </a:cubicBezTo>
                  <a:cubicBezTo>
                    <a:pt x="546" y="482"/>
                    <a:pt x="296" y="886"/>
                    <a:pt x="10" y="1303"/>
                  </a:cubicBezTo>
                  <a:cubicBezTo>
                    <a:pt x="0" y="1313"/>
                    <a:pt x="14" y="1330"/>
                    <a:pt x="32" y="1330"/>
                  </a:cubicBezTo>
                  <a:cubicBezTo>
                    <a:pt x="36" y="1330"/>
                    <a:pt x="41" y="1329"/>
                    <a:pt x="45" y="1327"/>
                  </a:cubicBezTo>
                  <a:cubicBezTo>
                    <a:pt x="379" y="970"/>
                    <a:pt x="593" y="493"/>
                    <a:pt x="712" y="17"/>
                  </a:cubicBezTo>
                  <a:cubicBezTo>
                    <a:pt x="721" y="9"/>
                    <a:pt x="711" y="0"/>
                    <a:pt x="7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91" name="Google Shape;21391;p29"/>
            <p:cNvSpPr/>
            <p:nvPr/>
          </p:nvSpPr>
          <p:spPr>
            <a:xfrm>
              <a:off x="3131425" y="2374275"/>
              <a:ext cx="16600" cy="29275"/>
            </a:xfrm>
            <a:custGeom>
              <a:avLst/>
              <a:gdLst/>
              <a:ahLst/>
              <a:cxnLst/>
              <a:rect l="l" t="t" r="r" b="b"/>
              <a:pathLst>
                <a:path w="664" h="1171" extrusionOk="0">
                  <a:moveTo>
                    <a:pt x="645" y="0"/>
                  </a:moveTo>
                  <a:cubicBezTo>
                    <a:pt x="642" y="0"/>
                    <a:pt x="640" y="3"/>
                    <a:pt x="640" y="11"/>
                  </a:cubicBezTo>
                  <a:cubicBezTo>
                    <a:pt x="485" y="439"/>
                    <a:pt x="271" y="785"/>
                    <a:pt x="9" y="1154"/>
                  </a:cubicBezTo>
                  <a:cubicBezTo>
                    <a:pt x="0" y="1162"/>
                    <a:pt x="16" y="1170"/>
                    <a:pt x="25" y="1170"/>
                  </a:cubicBezTo>
                  <a:cubicBezTo>
                    <a:pt x="29" y="1170"/>
                    <a:pt x="32" y="1169"/>
                    <a:pt x="32" y="1166"/>
                  </a:cubicBezTo>
                  <a:cubicBezTo>
                    <a:pt x="342" y="868"/>
                    <a:pt x="568" y="439"/>
                    <a:pt x="664" y="23"/>
                  </a:cubicBezTo>
                  <a:cubicBezTo>
                    <a:pt x="664" y="14"/>
                    <a:pt x="652" y="0"/>
                    <a:pt x="6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92" name="Google Shape;21392;p29"/>
            <p:cNvSpPr/>
            <p:nvPr/>
          </p:nvSpPr>
          <p:spPr>
            <a:xfrm>
              <a:off x="3130250" y="2382050"/>
              <a:ext cx="18675" cy="31625"/>
            </a:xfrm>
            <a:custGeom>
              <a:avLst/>
              <a:gdLst/>
              <a:ahLst/>
              <a:cxnLst/>
              <a:rect l="l" t="t" r="r" b="b"/>
              <a:pathLst>
                <a:path w="747" h="1265" extrusionOk="0">
                  <a:moveTo>
                    <a:pt x="728" y="0"/>
                  </a:moveTo>
                  <a:cubicBezTo>
                    <a:pt x="719" y="0"/>
                    <a:pt x="711" y="3"/>
                    <a:pt x="711" y="9"/>
                  </a:cubicBezTo>
                  <a:cubicBezTo>
                    <a:pt x="651" y="235"/>
                    <a:pt x="568" y="450"/>
                    <a:pt x="460" y="664"/>
                  </a:cubicBezTo>
                  <a:cubicBezTo>
                    <a:pt x="341" y="866"/>
                    <a:pt x="175" y="1033"/>
                    <a:pt x="20" y="1212"/>
                  </a:cubicBezTo>
                  <a:cubicBezTo>
                    <a:pt x="0" y="1222"/>
                    <a:pt x="13" y="1265"/>
                    <a:pt x="32" y="1265"/>
                  </a:cubicBezTo>
                  <a:cubicBezTo>
                    <a:pt x="36" y="1265"/>
                    <a:pt x="40" y="1263"/>
                    <a:pt x="44" y="1259"/>
                  </a:cubicBezTo>
                  <a:cubicBezTo>
                    <a:pt x="437" y="974"/>
                    <a:pt x="687" y="462"/>
                    <a:pt x="746" y="9"/>
                  </a:cubicBezTo>
                  <a:cubicBezTo>
                    <a:pt x="746" y="3"/>
                    <a:pt x="737" y="0"/>
                    <a:pt x="7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93" name="Google Shape;21393;p29"/>
            <p:cNvSpPr/>
            <p:nvPr/>
          </p:nvSpPr>
          <p:spPr>
            <a:xfrm>
              <a:off x="3114450" y="2380750"/>
              <a:ext cx="35650" cy="61325"/>
            </a:xfrm>
            <a:custGeom>
              <a:avLst/>
              <a:gdLst/>
              <a:ahLst/>
              <a:cxnLst/>
              <a:rect l="l" t="t" r="r" b="b"/>
              <a:pathLst>
                <a:path w="1426" h="2453" extrusionOk="0">
                  <a:moveTo>
                    <a:pt x="1391" y="1"/>
                  </a:moveTo>
                  <a:cubicBezTo>
                    <a:pt x="1381" y="1"/>
                    <a:pt x="1371" y="4"/>
                    <a:pt x="1366" y="14"/>
                  </a:cubicBezTo>
                  <a:cubicBezTo>
                    <a:pt x="1033" y="918"/>
                    <a:pt x="569" y="1633"/>
                    <a:pt x="9" y="2407"/>
                  </a:cubicBezTo>
                  <a:cubicBezTo>
                    <a:pt x="0" y="2432"/>
                    <a:pt x="10" y="2452"/>
                    <a:pt x="30" y="2452"/>
                  </a:cubicBezTo>
                  <a:cubicBezTo>
                    <a:pt x="38" y="2452"/>
                    <a:pt x="47" y="2449"/>
                    <a:pt x="57" y="2442"/>
                  </a:cubicBezTo>
                  <a:cubicBezTo>
                    <a:pt x="723" y="1811"/>
                    <a:pt x="1200" y="907"/>
                    <a:pt x="1426" y="25"/>
                  </a:cubicBezTo>
                  <a:cubicBezTo>
                    <a:pt x="1426" y="11"/>
                    <a:pt x="1408" y="1"/>
                    <a:pt x="1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94" name="Google Shape;21394;p29"/>
            <p:cNvSpPr/>
            <p:nvPr/>
          </p:nvSpPr>
          <p:spPr>
            <a:xfrm>
              <a:off x="3110950" y="2383050"/>
              <a:ext cx="37075" cy="71100"/>
            </a:xfrm>
            <a:custGeom>
              <a:avLst/>
              <a:gdLst/>
              <a:ahLst/>
              <a:cxnLst/>
              <a:rect l="l" t="t" r="r" b="b"/>
              <a:pathLst>
                <a:path w="1483" h="2844" extrusionOk="0">
                  <a:moveTo>
                    <a:pt x="1462" y="0"/>
                  </a:moveTo>
                  <a:cubicBezTo>
                    <a:pt x="1454" y="0"/>
                    <a:pt x="1447" y="6"/>
                    <a:pt x="1447" y="17"/>
                  </a:cubicBezTo>
                  <a:cubicBezTo>
                    <a:pt x="1149" y="1088"/>
                    <a:pt x="661" y="1922"/>
                    <a:pt x="18" y="2815"/>
                  </a:cubicBezTo>
                  <a:cubicBezTo>
                    <a:pt x="1" y="2832"/>
                    <a:pt x="15" y="2843"/>
                    <a:pt x="33" y="2843"/>
                  </a:cubicBezTo>
                  <a:cubicBezTo>
                    <a:pt x="40" y="2843"/>
                    <a:pt x="47" y="2842"/>
                    <a:pt x="54" y="2839"/>
                  </a:cubicBezTo>
                  <a:cubicBezTo>
                    <a:pt x="828" y="2124"/>
                    <a:pt x="1340" y="1041"/>
                    <a:pt x="1483" y="29"/>
                  </a:cubicBezTo>
                  <a:cubicBezTo>
                    <a:pt x="1483" y="9"/>
                    <a:pt x="1472" y="0"/>
                    <a:pt x="1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95" name="Google Shape;21395;p29"/>
            <p:cNvSpPr/>
            <p:nvPr/>
          </p:nvSpPr>
          <p:spPr>
            <a:xfrm>
              <a:off x="3116900" y="2376100"/>
              <a:ext cx="32025" cy="65550"/>
            </a:xfrm>
            <a:custGeom>
              <a:avLst/>
              <a:gdLst/>
              <a:ahLst/>
              <a:cxnLst/>
              <a:rect l="l" t="t" r="r" b="b"/>
              <a:pathLst>
                <a:path w="1281" h="2622" extrusionOk="0">
                  <a:moveTo>
                    <a:pt x="1262" y="0"/>
                  </a:moveTo>
                  <a:cubicBezTo>
                    <a:pt x="1253" y="0"/>
                    <a:pt x="1245" y="3"/>
                    <a:pt x="1245" y="9"/>
                  </a:cubicBezTo>
                  <a:cubicBezTo>
                    <a:pt x="1209" y="69"/>
                    <a:pt x="1173" y="152"/>
                    <a:pt x="1149" y="247"/>
                  </a:cubicBezTo>
                  <a:cubicBezTo>
                    <a:pt x="1162" y="215"/>
                    <a:pt x="1168" y="201"/>
                    <a:pt x="1171" y="201"/>
                  </a:cubicBezTo>
                  <a:lnTo>
                    <a:pt x="1171" y="201"/>
                  </a:lnTo>
                  <a:cubicBezTo>
                    <a:pt x="1182" y="201"/>
                    <a:pt x="1050" y="637"/>
                    <a:pt x="1030" y="688"/>
                  </a:cubicBezTo>
                  <a:cubicBezTo>
                    <a:pt x="947" y="914"/>
                    <a:pt x="864" y="1140"/>
                    <a:pt x="756" y="1366"/>
                  </a:cubicBezTo>
                  <a:cubicBezTo>
                    <a:pt x="554" y="1795"/>
                    <a:pt x="280" y="2176"/>
                    <a:pt x="18" y="2593"/>
                  </a:cubicBezTo>
                  <a:cubicBezTo>
                    <a:pt x="1" y="2610"/>
                    <a:pt x="15" y="2621"/>
                    <a:pt x="29" y="2621"/>
                  </a:cubicBezTo>
                  <a:cubicBezTo>
                    <a:pt x="34" y="2621"/>
                    <a:pt x="39" y="2620"/>
                    <a:pt x="42" y="2617"/>
                  </a:cubicBezTo>
                  <a:cubicBezTo>
                    <a:pt x="697" y="1926"/>
                    <a:pt x="1149" y="926"/>
                    <a:pt x="1280" y="9"/>
                  </a:cubicBezTo>
                  <a:cubicBezTo>
                    <a:pt x="1280" y="3"/>
                    <a:pt x="1271" y="0"/>
                    <a:pt x="1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96" name="Google Shape;21396;p29"/>
            <p:cNvSpPr/>
            <p:nvPr/>
          </p:nvSpPr>
          <p:spPr>
            <a:xfrm>
              <a:off x="3089150" y="2385625"/>
              <a:ext cx="55750" cy="94825"/>
            </a:xfrm>
            <a:custGeom>
              <a:avLst/>
              <a:gdLst/>
              <a:ahLst/>
              <a:cxnLst/>
              <a:rect l="l" t="t" r="r" b="b"/>
              <a:pathLst>
                <a:path w="2230" h="3793" extrusionOk="0">
                  <a:moveTo>
                    <a:pt x="2222" y="0"/>
                  </a:moveTo>
                  <a:cubicBezTo>
                    <a:pt x="2218" y="0"/>
                    <a:pt x="2212" y="3"/>
                    <a:pt x="2212" y="9"/>
                  </a:cubicBezTo>
                  <a:cubicBezTo>
                    <a:pt x="1819" y="1462"/>
                    <a:pt x="783" y="2509"/>
                    <a:pt x="9" y="3748"/>
                  </a:cubicBezTo>
                  <a:cubicBezTo>
                    <a:pt x="0" y="3773"/>
                    <a:pt x="17" y="3793"/>
                    <a:pt x="35" y="3793"/>
                  </a:cubicBezTo>
                  <a:cubicBezTo>
                    <a:pt x="42" y="3793"/>
                    <a:pt x="50" y="3790"/>
                    <a:pt x="57" y="3783"/>
                  </a:cubicBezTo>
                  <a:cubicBezTo>
                    <a:pt x="914" y="2712"/>
                    <a:pt x="1997" y="1402"/>
                    <a:pt x="2224" y="9"/>
                  </a:cubicBezTo>
                  <a:cubicBezTo>
                    <a:pt x="2229" y="3"/>
                    <a:pt x="2227" y="0"/>
                    <a:pt x="2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97" name="Google Shape;21397;p29"/>
            <p:cNvSpPr/>
            <p:nvPr/>
          </p:nvSpPr>
          <p:spPr>
            <a:xfrm>
              <a:off x="3071325" y="2439925"/>
              <a:ext cx="51300" cy="89925"/>
            </a:xfrm>
            <a:custGeom>
              <a:avLst/>
              <a:gdLst/>
              <a:ahLst/>
              <a:cxnLst/>
              <a:rect l="l" t="t" r="r" b="b"/>
              <a:pathLst>
                <a:path w="2052" h="3597" extrusionOk="0">
                  <a:moveTo>
                    <a:pt x="2033" y="0"/>
                  </a:moveTo>
                  <a:cubicBezTo>
                    <a:pt x="2028" y="0"/>
                    <a:pt x="2024" y="5"/>
                    <a:pt x="2020" y="16"/>
                  </a:cubicBezTo>
                  <a:cubicBezTo>
                    <a:pt x="1306" y="808"/>
                    <a:pt x="359" y="1752"/>
                    <a:pt x="83" y="2830"/>
                  </a:cubicBezTo>
                  <a:lnTo>
                    <a:pt x="83" y="2830"/>
                  </a:lnTo>
                  <a:cubicBezTo>
                    <a:pt x="48" y="2936"/>
                    <a:pt x="11" y="3066"/>
                    <a:pt x="20" y="3123"/>
                  </a:cubicBezTo>
                  <a:cubicBezTo>
                    <a:pt x="20" y="3138"/>
                    <a:pt x="20" y="3151"/>
                    <a:pt x="21" y="3164"/>
                  </a:cubicBezTo>
                  <a:lnTo>
                    <a:pt x="21" y="3164"/>
                  </a:lnTo>
                  <a:cubicBezTo>
                    <a:pt x="6" y="3292"/>
                    <a:pt x="1" y="3421"/>
                    <a:pt x="8" y="3552"/>
                  </a:cubicBezTo>
                  <a:cubicBezTo>
                    <a:pt x="8" y="3582"/>
                    <a:pt x="28" y="3597"/>
                    <a:pt x="49" y="3597"/>
                  </a:cubicBezTo>
                  <a:cubicBezTo>
                    <a:pt x="70" y="3597"/>
                    <a:pt x="91" y="3582"/>
                    <a:pt x="91" y="3552"/>
                  </a:cubicBezTo>
                  <a:cubicBezTo>
                    <a:pt x="83" y="3220"/>
                    <a:pt x="144" y="2975"/>
                    <a:pt x="242" y="2713"/>
                  </a:cubicBezTo>
                  <a:lnTo>
                    <a:pt x="242" y="2713"/>
                  </a:lnTo>
                  <a:cubicBezTo>
                    <a:pt x="210" y="2898"/>
                    <a:pt x="238" y="3077"/>
                    <a:pt x="329" y="3290"/>
                  </a:cubicBezTo>
                  <a:cubicBezTo>
                    <a:pt x="337" y="3306"/>
                    <a:pt x="350" y="3313"/>
                    <a:pt x="364" y="3313"/>
                  </a:cubicBezTo>
                  <a:cubicBezTo>
                    <a:pt x="391" y="3313"/>
                    <a:pt x="420" y="3286"/>
                    <a:pt x="412" y="3254"/>
                  </a:cubicBezTo>
                  <a:cubicBezTo>
                    <a:pt x="246" y="2814"/>
                    <a:pt x="412" y="2409"/>
                    <a:pt x="651" y="2028"/>
                  </a:cubicBezTo>
                  <a:cubicBezTo>
                    <a:pt x="659" y="2001"/>
                    <a:pt x="635" y="1968"/>
                    <a:pt x="612" y="1968"/>
                  </a:cubicBezTo>
                  <a:cubicBezTo>
                    <a:pt x="604" y="1968"/>
                    <a:pt x="597" y="1972"/>
                    <a:pt x="591" y="1980"/>
                  </a:cubicBezTo>
                  <a:cubicBezTo>
                    <a:pt x="534" y="2044"/>
                    <a:pt x="481" y="2109"/>
                    <a:pt x="432" y="2174"/>
                  </a:cubicBezTo>
                  <a:lnTo>
                    <a:pt x="432" y="2174"/>
                  </a:lnTo>
                  <a:cubicBezTo>
                    <a:pt x="847" y="1403"/>
                    <a:pt x="1545" y="727"/>
                    <a:pt x="2044" y="28"/>
                  </a:cubicBezTo>
                  <a:cubicBezTo>
                    <a:pt x="2052" y="20"/>
                    <a:pt x="2043" y="0"/>
                    <a:pt x="2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98" name="Google Shape;21398;p29"/>
            <p:cNvSpPr/>
            <p:nvPr/>
          </p:nvSpPr>
          <p:spPr>
            <a:xfrm>
              <a:off x="2722175" y="2441775"/>
              <a:ext cx="9725" cy="26700"/>
            </a:xfrm>
            <a:custGeom>
              <a:avLst/>
              <a:gdLst/>
              <a:ahLst/>
              <a:cxnLst/>
              <a:rect l="l" t="t" r="r" b="b"/>
              <a:pathLst>
                <a:path w="389" h="1068" extrusionOk="0">
                  <a:moveTo>
                    <a:pt x="28" y="0"/>
                  </a:moveTo>
                  <a:cubicBezTo>
                    <a:pt x="16" y="0"/>
                    <a:pt x="0" y="11"/>
                    <a:pt x="8" y="25"/>
                  </a:cubicBezTo>
                  <a:cubicBezTo>
                    <a:pt x="174" y="371"/>
                    <a:pt x="234" y="704"/>
                    <a:pt x="329" y="1049"/>
                  </a:cubicBezTo>
                  <a:cubicBezTo>
                    <a:pt x="329" y="1061"/>
                    <a:pt x="335" y="1067"/>
                    <a:pt x="341" y="1067"/>
                  </a:cubicBezTo>
                  <a:cubicBezTo>
                    <a:pt x="347" y="1067"/>
                    <a:pt x="353" y="1061"/>
                    <a:pt x="353" y="1049"/>
                  </a:cubicBezTo>
                  <a:cubicBezTo>
                    <a:pt x="389" y="704"/>
                    <a:pt x="234" y="311"/>
                    <a:pt x="43" y="13"/>
                  </a:cubicBezTo>
                  <a:cubicBezTo>
                    <a:pt x="43" y="4"/>
                    <a:pt x="36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99" name="Google Shape;21399;p29"/>
            <p:cNvSpPr/>
            <p:nvPr/>
          </p:nvSpPr>
          <p:spPr>
            <a:xfrm>
              <a:off x="2721450" y="2440350"/>
              <a:ext cx="15125" cy="45475"/>
            </a:xfrm>
            <a:custGeom>
              <a:avLst/>
              <a:gdLst/>
              <a:ahLst/>
              <a:cxnLst/>
              <a:rect l="l" t="t" r="r" b="b"/>
              <a:pathLst>
                <a:path w="605" h="1819" extrusionOk="0">
                  <a:moveTo>
                    <a:pt x="19" y="0"/>
                  </a:moveTo>
                  <a:cubicBezTo>
                    <a:pt x="12" y="0"/>
                    <a:pt x="1" y="10"/>
                    <a:pt x="1" y="23"/>
                  </a:cubicBezTo>
                  <a:cubicBezTo>
                    <a:pt x="120" y="642"/>
                    <a:pt x="310" y="1249"/>
                    <a:pt x="560" y="1809"/>
                  </a:cubicBezTo>
                  <a:cubicBezTo>
                    <a:pt x="564" y="1816"/>
                    <a:pt x="570" y="1819"/>
                    <a:pt x="576" y="1819"/>
                  </a:cubicBezTo>
                  <a:cubicBezTo>
                    <a:pt x="590" y="1819"/>
                    <a:pt x="604" y="1805"/>
                    <a:pt x="596" y="1797"/>
                  </a:cubicBezTo>
                  <a:cubicBezTo>
                    <a:pt x="429" y="1201"/>
                    <a:pt x="239" y="606"/>
                    <a:pt x="25" y="23"/>
                  </a:cubicBezTo>
                  <a:cubicBezTo>
                    <a:pt x="30" y="7"/>
                    <a:pt x="26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00" name="Google Shape;21400;p29"/>
            <p:cNvSpPr/>
            <p:nvPr/>
          </p:nvSpPr>
          <p:spPr>
            <a:xfrm>
              <a:off x="2724425" y="2431750"/>
              <a:ext cx="15800" cy="39775"/>
            </a:xfrm>
            <a:custGeom>
              <a:avLst/>
              <a:gdLst/>
              <a:ahLst/>
              <a:cxnLst/>
              <a:rect l="l" t="t" r="r" b="b"/>
              <a:pathLst>
                <a:path w="632" h="1591" extrusionOk="0">
                  <a:moveTo>
                    <a:pt x="8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322" y="510"/>
                    <a:pt x="477" y="1010"/>
                    <a:pt x="608" y="1581"/>
                  </a:cubicBezTo>
                  <a:cubicBezTo>
                    <a:pt x="608" y="1587"/>
                    <a:pt x="614" y="1590"/>
                    <a:pt x="620" y="1590"/>
                  </a:cubicBezTo>
                  <a:cubicBezTo>
                    <a:pt x="626" y="1590"/>
                    <a:pt x="632" y="1587"/>
                    <a:pt x="632" y="1581"/>
                  </a:cubicBezTo>
                  <a:cubicBezTo>
                    <a:pt x="608" y="1010"/>
                    <a:pt x="358" y="462"/>
                    <a:pt x="25" y="10"/>
                  </a:cubicBezTo>
                  <a:cubicBezTo>
                    <a:pt x="19" y="4"/>
                    <a:pt x="13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01" name="Google Shape;21401;p29"/>
            <p:cNvSpPr/>
            <p:nvPr/>
          </p:nvSpPr>
          <p:spPr>
            <a:xfrm>
              <a:off x="2741200" y="2479950"/>
              <a:ext cx="65625" cy="67300"/>
            </a:xfrm>
            <a:custGeom>
              <a:avLst/>
              <a:gdLst/>
              <a:ahLst/>
              <a:cxnLst/>
              <a:rect l="l" t="t" r="r" b="b"/>
              <a:pathLst>
                <a:path w="2625" h="2692" extrusionOk="0">
                  <a:moveTo>
                    <a:pt x="15" y="0"/>
                  </a:moveTo>
                  <a:cubicBezTo>
                    <a:pt x="9" y="0"/>
                    <a:pt x="0" y="14"/>
                    <a:pt x="9" y="22"/>
                  </a:cubicBezTo>
                  <a:cubicBezTo>
                    <a:pt x="247" y="558"/>
                    <a:pt x="663" y="939"/>
                    <a:pt x="1080" y="1332"/>
                  </a:cubicBezTo>
                  <a:cubicBezTo>
                    <a:pt x="1568" y="1796"/>
                    <a:pt x="2068" y="2249"/>
                    <a:pt x="2568" y="2689"/>
                  </a:cubicBezTo>
                  <a:cubicBezTo>
                    <a:pt x="2570" y="2691"/>
                    <a:pt x="2572" y="2692"/>
                    <a:pt x="2575" y="2692"/>
                  </a:cubicBezTo>
                  <a:cubicBezTo>
                    <a:pt x="2592" y="2692"/>
                    <a:pt x="2625" y="2664"/>
                    <a:pt x="2604" y="2654"/>
                  </a:cubicBezTo>
                  <a:cubicBezTo>
                    <a:pt x="1735" y="1808"/>
                    <a:pt x="652" y="1058"/>
                    <a:pt x="20" y="10"/>
                  </a:cubicBezTo>
                  <a:cubicBezTo>
                    <a:pt x="20" y="3"/>
                    <a:pt x="18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02" name="Google Shape;21402;p29"/>
            <p:cNvSpPr/>
            <p:nvPr/>
          </p:nvSpPr>
          <p:spPr>
            <a:xfrm>
              <a:off x="2666700" y="2403425"/>
              <a:ext cx="26500" cy="69000"/>
            </a:xfrm>
            <a:custGeom>
              <a:avLst/>
              <a:gdLst/>
              <a:ahLst/>
              <a:cxnLst/>
              <a:rect l="l" t="t" r="r" b="b"/>
              <a:pathLst>
                <a:path w="1060" h="2760" extrusionOk="0">
                  <a:moveTo>
                    <a:pt x="915" y="1"/>
                  </a:moveTo>
                  <a:cubicBezTo>
                    <a:pt x="499" y="1"/>
                    <a:pt x="196" y="385"/>
                    <a:pt x="250" y="809"/>
                  </a:cubicBezTo>
                  <a:cubicBezTo>
                    <a:pt x="298" y="1202"/>
                    <a:pt x="536" y="1583"/>
                    <a:pt x="607" y="1976"/>
                  </a:cubicBezTo>
                  <a:cubicBezTo>
                    <a:pt x="667" y="2274"/>
                    <a:pt x="703" y="2547"/>
                    <a:pt x="953" y="2750"/>
                  </a:cubicBezTo>
                  <a:cubicBezTo>
                    <a:pt x="956" y="2757"/>
                    <a:pt x="963" y="2760"/>
                    <a:pt x="969" y="2760"/>
                  </a:cubicBezTo>
                  <a:cubicBezTo>
                    <a:pt x="985" y="2760"/>
                    <a:pt x="1002" y="2743"/>
                    <a:pt x="976" y="2726"/>
                  </a:cubicBezTo>
                  <a:cubicBezTo>
                    <a:pt x="738" y="2369"/>
                    <a:pt x="774" y="2000"/>
                    <a:pt x="679" y="1595"/>
                  </a:cubicBezTo>
                  <a:cubicBezTo>
                    <a:pt x="524" y="964"/>
                    <a:pt x="0" y="297"/>
                    <a:pt x="1036" y="35"/>
                  </a:cubicBezTo>
                  <a:cubicBezTo>
                    <a:pt x="1036" y="35"/>
                    <a:pt x="1060" y="11"/>
                    <a:pt x="1036" y="11"/>
                  </a:cubicBezTo>
                  <a:cubicBezTo>
                    <a:pt x="995" y="4"/>
                    <a:pt x="954" y="1"/>
                    <a:pt x="9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03" name="Google Shape;21403;p29"/>
            <p:cNvSpPr/>
            <p:nvPr/>
          </p:nvSpPr>
          <p:spPr>
            <a:xfrm>
              <a:off x="2683050" y="2463125"/>
              <a:ext cx="22550" cy="56425"/>
            </a:xfrm>
            <a:custGeom>
              <a:avLst/>
              <a:gdLst/>
              <a:ahLst/>
              <a:cxnLst/>
              <a:rect l="l" t="t" r="r" b="b"/>
              <a:pathLst>
                <a:path w="902" h="2257" extrusionOk="0">
                  <a:moveTo>
                    <a:pt x="11" y="0"/>
                  </a:moveTo>
                  <a:cubicBezTo>
                    <a:pt x="7" y="0"/>
                    <a:pt x="1" y="11"/>
                    <a:pt x="1" y="29"/>
                  </a:cubicBezTo>
                  <a:cubicBezTo>
                    <a:pt x="418" y="695"/>
                    <a:pt x="525" y="1529"/>
                    <a:pt x="846" y="2243"/>
                  </a:cubicBezTo>
                  <a:cubicBezTo>
                    <a:pt x="851" y="2252"/>
                    <a:pt x="861" y="2256"/>
                    <a:pt x="870" y="2256"/>
                  </a:cubicBezTo>
                  <a:cubicBezTo>
                    <a:pt x="886" y="2256"/>
                    <a:pt x="901" y="2246"/>
                    <a:pt x="894" y="2231"/>
                  </a:cubicBezTo>
                  <a:cubicBezTo>
                    <a:pt x="739" y="1493"/>
                    <a:pt x="525" y="588"/>
                    <a:pt x="13" y="5"/>
                  </a:cubicBezTo>
                  <a:cubicBezTo>
                    <a:pt x="13" y="2"/>
                    <a:pt x="12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04" name="Google Shape;21404;p29"/>
            <p:cNvSpPr/>
            <p:nvPr/>
          </p:nvSpPr>
          <p:spPr>
            <a:xfrm>
              <a:off x="2688125" y="2439600"/>
              <a:ext cx="18475" cy="63550"/>
            </a:xfrm>
            <a:custGeom>
              <a:avLst/>
              <a:gdLst/>
              <a:ahLst/>
              <a:cxnLst/>
              <a:rect l="l" t="t" r="r" b="b"/>
              <a:pathLst>
                <a:path w="739" h="2542" extrusionOk="0">
                  <a:moveTo>
                    <a:pt x="16" y="0"/>
                  </a:moveTo>
                  <a:cubicBezTo>
                    <a:pt x="8" y="0"/>
                    <a:pt x="0" y="6"/>
                    <a:pt x="0" y="17"/>
                  </a:cubicBezTo>
                  <a:cubicBezTo>
                    <a:pt x="36" y="886"/>
                    <a:pt x="405" y="1720"/>
                    <a:pt x="715" y="2541"/>
                  </a:cubicBezTo>
                  <a:lnTo>
                    <a:pt x="739" y="2541"/>
                  </a:lnTo>
                  <a:cubicBezTo>
                    <a:pt x="453" y="1708"/>
                    <a:pt x="119" y="910"/>
                    <a:pt x="36" y="29"/>
                  </a:cubicBezTo>
                  <a:cubicBezTo>
                    <a:pt x="36" y="9"/>
                    <a:pt x="25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05" name="Google Shape;21405;p29"/>
            <p:cNvSpPr/>
            <p:nvPr/>
          </p:nvSpPr>
          <p:spPr>
            <a:xfrm>
              <a:off x="2709550" y="2507875"/>
              <a:ext cx="106225" cy="101425"/>
            </a:xfrm>
            <a:custGeom>
              <a:avLst/>
              <a:gdLst/>
              <a:ahLst/>
              <a:cxnLst/>
              <a:rect l="l" t="t" r="r" b="b"/>
              <a:pathLst>
                <a:path w="4249" h="4057" extrusionOk="0">
                  <a:moveTo>
                    <a:pt x="1" y="1"/>
                  </a:moveTo>
                  <a:cubicBezTo>
                    <a:pt x="429" y="810"/>
                    <a:pt x="905" y="1596"/>
                    <a:pt x="1620" y="2191"/>
                  </a:cubicBezTo>
                  <a:cubicBezTo>
                    <a:pt x="2441" y="2858"/>
                    <a:pt x="3358" y="3442"/>
                    <a:pt x="4227" y="4049"/>
                  </a:cubicBezTo>
                  <a:cubicBezTo>
                    <a:pt x="4230" y="4055"/>
                    <a:pt x="4233" y="4057"/>
                    <a:pt x="4236" y="4057"/>
                  </a:cubicBezTo>
                  <a:cubicBezTo>
                    <a:pt x="4244" y="4057"/>
                    <a:pt x="4248" y="4037"/>
                    <a:pt x="4239" y="4037"/>
                  </a:cubicBezTo>
                  <a:cubicBezTo>
                    <a:pt x="3549" y="3430"/>
                    <a:pt x="2763" y="2941"/>
                    <a:pt x="2025" y="2418"/>
                  </a:cubicBezTo>
                  <a:cubicBezTo>
                    <a:pt x="1108" y="1775"/>
                    <a:pt x="572" y="9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06" name="Google Shape;21406;p29"/>
            <p:cNvSpPr/>
            <p:nvPr/>
          </p:nvSpPr>
          <p:spPr>
            <a:xfrm>
              <a:off x="2779500" y="2572475"/>
              <a:ext cx="38975" cy="35800"/>
            </a:xfrm>
            <a:custGeom>
              <a:avLst/>
              <a:gdLst/>
              <a:ahLst/>
              <a:cxnLst/>
              <a:rect l="l" t="t" r="r" b="b"/>
              <a:pathLst>
                <a:path w="1559" h="1432" extrusionOk="0">
                  <a:moveTo>
                    <a:pt x="1" y="0"/>
                  </a:moveTo>
                  <a:lnTo>
                    <a:pt x="1" y="0"/>
                  </a:lnTo>
                  <a:cubicBezTo>
                    <a:pt x="429" y="512"/>
                    <a:pt x="965" y="1036"/>
                    <a:pt x="1525" y="1429"/>
                  </a:cubicBezTo>
                  <a:cubicBezTo>
                    <a:pt x="1528" y="1431"/>
                    <a:pt x="1531" y="1431"/>
                    <a:pt x="1534" y="1431"/>
                  </a:cubicBezTo>
                  <a:cubicBezTo>
                    <a:pt x="1551" y="1431"/>
                    <a:pt x="1559" y="1405"/>
                    <a:pt x="1548" y="1405"/>
                  </a:cubicBezTo>
                  <a:cubicBezTo>
                    <a:pt x="1036" y="917"/>
                    <a:pt x="513" y="45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07" name="Google Shape;21407;p29"/>
            <p:cNvSpPr/>
            <p:nvPr/>
          </p:nvSpPr>
          <p:spPr>
            <a:xfrm>
              <a:off x="2782575" y="2566675"/>
              <a:ext cx="37925" cy="36725"/>
            </a:xfrm>
            <a:custGeom>
              <a:avLst/>
              <a:gdLst/>
              <a:ahLst/>
              <a:cxnLst/>
              <a:rect l="l" t="t" r="r" b="b"/>
              <a:pathLst>
                <a:path w="1517" h="1469" extrusionOk="0">
                  <a:moveTo>
                    <a:pt x="6" y="1"/>
                  </a:moveTo>
                  <a:cubicBezTo>
                    <a:pt x="3" y="1"/>
                    <a:pt x="1" y="6"/>
                    <a:pt x="9" y="6"/>
                  </a:cubicBezTo>
                  <a:cubicBezTo>
                    <a:pt x="9" y="2"/>
                    <a:pt x="7" y="1"/>
                    <a:pt x="6" y="1"/>
                  </a:cubicBezTo>
                  <a:close/>
                  <a:moveTo>
                    <a:pt x="9" y="6"/>
                  </a:moveTo>
                  <a:lnTo>
                    <a:pt x="9" y="6"/>
                  </a:lnTo>
                  <a:cubicBezTo>
                    <a:pt x="485" y="494"/>
                    <a:pt x="961" y="1030"/>
                    <a:pt x="1497" y="1459"/>
                  </a:cubicBezTo>
                  <a:cubicBezTo>
                    <a:pt x="1501" y="1466"/>
                    <a:pt x="1504" y="1469"/>
                    <a:pt x="1507" y="1469"/>
                  </a:cubicBezTo>
                  <a:cubicBezTo>
                    <a:pt x="1514" y="1469"/>
                    <a:pt x="1517" y="1455"/>
                    <a:pt x="1509" y="1447"/>
                  </a:cubicBezTo>
                  <a:cubicBezTo>
                    <a:pt x="1068" y="923"/>
                    <a:pt x="509" y="470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08" name="Google Shape;21408;p29"/>
            <p:cNvSpPr/>
            <p:nvPr/>
          </p:nvSpPr>
          <p:spPr>
            <a:xfrm>
              <a:off x="2794525" y="2571350"/>
              <a:ext cx="31350" cy="30950"/>
            </a:xfrm>
            <a:custGeom>
              <a:avLst/>
              <a:gdLst/>
              <a:ahLst/>
              <a:cxnLst/>
              <a:rect l="l" t="t" r="r" b="b"/>
              <a:pathLst>
                <a:path w="1254" h="1238" extrusionOk="0">
                  <a:moveTo>
                    <a:pt x="2" y="1"/>
                  </a:moveTo>
                  <a:cubicBezTo>
                    <a:pt x="1" y="1"/>
                    <a:pt x="1" y="4"/>
                    <a:pt x="7" y="10"/>
                  </a:cubicBezTo>
                  <a:cubicBezTo>
                    <a:pt x="7" y="4"/>
                    <a:pt x="4" y="1"/>
                    <a:pt x="2" y="1"/>
                  </a:cubicBezTo>
                  <a:close/>
                  <a:moveTo>
                    <a:pt x="7" y="10"/>
                  </a:moveTo>
                  <a:lnTo>
                    <a:pt x="7" y="10"/>
                  </a:lnTo>
                  <a:cubicBezTo>
                    <a:pt x="531" y="307"/>
                    <a:pt x="650" y="1010"/>
                    <a:pt x="1209" y="1236"/>
                  </a:cubicBezTo>
                  <a:cubicBezTo>
                    <a:pt x="1213" y="1237"/>
                    <a:pt x="1217" y="1238"/>
                    <a:pt x="1220" y="1238"/>
                  </a:cubicBezTo>
                  <a:cubicBezTo>
                    <a:pt x="1247" y="1238"/>
                    <a:pt x="1253" y="1199"/>
                    <a:pt x="1221" y="1188"/>
                  </a:cubicBezTo>
                  <a:cubicBezTo>
                    <a:pt x="685" y="914"/>
                    <a:pt x="554" y="248"/>
                    <a:pt x="7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09" name="Google Shape;21409;p29"/>
            <p:cNvSpPr/>
            <p:nvPr/>
          </p:nvSpPr>
          <p:spPr>
            <a:xfrm>
              <a:off x="2797425" y="2560775"/>
              <a:ext cx="35475" cy="41400"/>
            </a:xfrm>
            <a:custGeom>
              <a:avLst/>
              <a:gdLst/>
              <a:ahLst/>
              <a:cxnLst/>
              <a:rect l="l" t="t" r="r" b="b"/>
              <a:pathLst>
                <a:path w="1419" h="1656" extrusionOk="0">
                  <a:moveTo>
                    <a:pt x="30" y="1"/>
                  </a:moveTo>
                  <a:cubicBezTo>
                    <a:pt x="22" y="1"/>
                    <a:pt x="0" y="18"/>
                    <a:pt x="10" y="28"/>
                  </a:cubicBezTo>
                  <a:cubicBezTo>
                    <a:pt x="379" y="611"/>
                    <a:pt x="831" y="1218"/>
                    <a:pt x="1367" y="1647"/>
                  </a:cubicBezTo>
                  <a:cubicBezTo>
                    <a:pt x="1373" y="1653"/>
                    <a:pt x="1379" y="1655"/>
                    <a:pt x="1385" y="1655"/>
                  </a:cubicBezTo>
                  <a:cubicBezTo>
                    <a:pt x="1404" y="1655"/>
                    <a:pt x="1418" y="1632"/>
                    <a:pt x="1391" y="1623"/>
                  </a:cubicBezTo>
                  <a:cubicBezTo>
                    <a:pt x="950" y="1076"/>
                    <a:pt x="450" y="587"/>
                    <a:pt x="34" y="4"/>
                  </a:cubicBezTo>
                  <a:cubicBezTo>
                    <a:pt x="34" y="2"/>
                    <a:pt x="32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10" name="Google Shape;21410;p29"/>
            <p:cNvSpPr/>
            <p:nvPr/>
          </p:nvSpPr>
          <p:spPr>
            <a:xfrm>
              <a:off x="2806675" y="2558075"/>
              <a:ext cx="31300" cy="40200"/>
            </a:xfrm>
            <a:custGeom>
              <a:avLst/>
              <a:gdLst/>
              <a:ahLst/>
              <a:cxnLst/>
              <a:rect l="l" t="t" r="r" b="b"/>
              <a:pathLst>
                <a:path w="1252" h="1608" extrusionOk="0">
                  <a:moveTo>
                    <a:pt x="42" y="0"/>
                  </a:moveTo>
                  <a:cubicBezTo>
                    <a:pt x="25" y="0"/>
                    <a:pt x="0" y="14"/>
                    <a:pt x="9" y="41"/>
                  </a:cubicBezTo>
                  <a:cubicBezTo>
                    <a:pt x="378" y="576"/>
                    <a:pt x="771" y="1112"/>
                    <a:pt x="1176" y="1600"/>
                  </a:cubicBezTo>
                  <a:cubicBezTo>
                    <a:pt x="1181" y="1606"/>
                    <a:pt x="1188" y="1608"/>
                    <a:pt x="1196" y="1608"/>
                  </a:cubicBezTo>
                  <a:cubicBezTo>
                    <a:pt x="1222" y="1608"/>
                    <a:pt x="1251" y="1580"/>
                    <a:pt x="1223" y="1553"/>
                  </a:cubicBezTo>
                  <a:cubicBezTo>
                    <a:pt x="854" y="1017"/>
                    <a:pt x="449" y="517"/>
                    <a:pt x="57" y="5"/>
                  </a:cubicBezTo>
                  <a:cubicBezTo>
                    <a:pt x="54" y="2"/>
                    <a:pt x="48" y="0"/>
                    <a:pt x="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11" name="Google Shape;21411;p29"/>
            <p:cNvSpPr/>
            <p:nvPr/>
          </p:nvSpPr>
          <p:spPr>
            <a:xfrm>
              <a:off x="2812550" y="2553025"/>
              <a:ext cx="19875" cy="39050"/>
            </a:xfrm>
            <a:custGeom>
              <a:avLst/>
              <a:gdLst/>
              <a:ahLst/>
              <a:cxnLst/>
              <a:rect l="l" t="t" r="r" b="b"/>
              <a:pathLst>
                <a:path w="795" h="1562" extrusionOk="0">
                  <a:moveTo>
                    <a:pt x="19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107" y="552"/>
                    <a:pt x="369" y="1159"/>
                    <a:pt x="738" y="1552"/>
                  </a:cubicBezTo>
                  <a:cubicBezTo>
                    <a:pt x="748" y="1559"/>
                    <a:pt x="757" y="1562"/>
                    <a:pt x="765" y="1562"/>
                  </a:cubicBezTo>
                  <a:cubicBezTo>
                    <a:pt x="785" y="1562"/>
                    <a:pt x="795" y="1542"/>
                    <a:pt x="786" y="1516"/>
                  </a:cubicBezTo>
                  <a:cubicBezTo>
                    <a:pt x="667" y="1266"/>
                    <a:pt x="500" y="1040"/>
                    <a:pt x="369" y="790"/>
                  </a:cubicBezTo>
                  <a:cubicBezTo>
                    <a:pt x="250" y="540"/>
                    <a:pt x="143" y="278"/>
                    <a:pt x="48" y="28"/>
                  </a:cubicBezTo>
                  <a:cubicBezTo>
                    <a:pt x="38" y="8"/>
                    <a:pt x="28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12" name="Google Shape;21412;p29"/>
            <p:cNvSpPr/>
            <p:nvPr/>
          </p:nvSpPr>
          <p:spPr>
            <a:xfrm>
              <a:off x="2811475" y="2562450"/>
              <a:ext cx="23950" cy="35725"/>
            </a:xfrm>
            <a:custGeom>
              <a:avLst/>
              <a:gdLst/>
              <a:ahLst/>
              <a:cxnLst/>
              <a:rect l="l" t="t" r="r" b="b"/>
              <a:pathLst>
                <a:path w="958" h="1429" extrusionOk="0">
                  <a:moveTo>
                    <a:pt x="21" y="1"/>
                  </a:moveTo>
                  <a:cubicBezTo>
                    <a:pt x="10" y="1"/>
                    <a:pt x="0" y="6"/>
                    <a:pt x="7" y="20"/>
                  </a:cubicBezTo>
                  <a:cubicBezTo>
                    <a:pt x="67" y="306"/>
                    <a:pt x="222" y="580"/>
                    <a:pt x="388" y="818"/>
                  </a:cubicBezTo>
                  <a:cubicBezTo>
                    <a:pt x="531" y="1032"/>
                    <a:pt x="686" y="1270"/>
                    <a:pt x="900" y="1425"/>
                  </a:cubicBezTo>
                  <a:cubicBezTo>
                    <a:pt x="907" y="1427"/>
                    <a:pt x="913" y="1428"/>
                    <a:pt x="918" y="1428"/>
                  </a:cubicBezTo>
                  <a:cubicBezTo>
                    <a:pt x="943" y="1428"/>
                    <a:pt x="958" y="1407"/>
                    <a:pt x="948" y="1378"/>
                  </a:cubicBezTo>
                  <a:cubicBezTo>
                    <a:pt x="817" y="1139"/>
                    <a:pt x="603" y="949"/>
                    <a:pt x="460" y="723"/>
                  </a:cubicBezTo>
                  <a:cubicBezTo>
                    <a:pt x="305" y="485"/>
                    <a:pt x="186" y="247"/>
                    <a:pt x="43" y="8"/>
                  </a:cubicBezTo>
                  <a:cubicBezTo>
                    <a:pt x="38" y="3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13" name="Google Shape;21413;p29"/>
            <p:cNvSpPr/>
            <p:nvPr/>
          </p:nvSpPr>
          <p:spPr>
            <a:xfrm>
              <a:off x="2812325" y="2565375"/>
              <a:ext cx="32325" cy="39475"/>
            </a:xfrm>
            <a:custGeom>
              <a:avLst/>
              <a:gdLst/>
              <a:ahLst/>
              <a:cxnLst/>
              <a:rect l="l" t="t" r="r" b="b"/>
              <a:pathLst>
                <a:path w="1293" h="1579" extrusionOk="0">
                  <a:moveTo>
                    <a:pt x="40" y="1"/>
                  </a:moveTo>
                  <a:cubicBezTo>
                    <a:pt x="17" y="1"/>
                    <a:pt x="1" y="20"/>
                    <a:pt x="9" y="46"/>
                  </a:cubicBezTo>
                  <a:cubicBezTo>
                    <a:pt x="295" y="606"/>
                    <a:pt x="735" y="1213"/>
                    <a:pt x="1259" y="1570"/>
                  </a:cubicBezTo>
                  <a:cubicBezTo>
                    <a:pt x="1265" y="1576"/>
                    <a:pt x="1270" y="1578"/>
                    <a:pt x="1274" y="1578"/>
                  </a:cubicBezTo>
                  <a:cubicBezTo>
                    <a:pt x="1287" y="1578"/>
                    <a:pt x="1292" y="1555"/>
                    <a:pt x="1283" y="1546"/>
                  </a:cubicBezTo>
                  <a:cubicBezTo>
                    <a:pt x="1093" y="1308"/>
                    <a:pt x="855" y="1094"/>
                    <a:pt x="664" y="844"/>
                  </a:cubicBezTo>
                  <a:cubicBezTo>
                    <a:pt x="438" y="582"/>
                    <a:pt x="259" y="296"/>
                    <a:pt x="69" y="10"/>
                  </a:cubicBezTo>
                  <a:cubicBezTo>
                    <a:pt x="59" y="4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14" name="Google Shape;21414;p29"/>
            <p:cNvSpPr/>
            <p:nvPr/>
          </p:nvSpPr>
          <p:spPr>
            <a:xfrm>
              <a:off x="2823550" y="2585150"/>
              <a:ext cx="29200" cy="21875"/>
            </a:xfrm>
            <a:custGeom>
              <a:avLst/>
              <a:gdLst/>
              <a:ahLst/>
              <a:cxnLst/>
              <a:rect l="l" t="t" r="r" b="b"/>
              <a:pathLst>
                <a:path w="1168" h="875" extrusionOk="0">
                  <a:moveTo>
                    <a:pt x="25" y="1"/>
                  </a:moveTo>
                  <a:cubicBezTo>
                    <a:pt x="13" y="1"/>
                    <a:pt x="1" y="12"/>
                    <a:pt x="1" y="29"/>
                  </a:cubicBezTo>
                  <a:cubicBezTo>
                    <a:pt x="179" y="446"/>
                    <a:pt x="656" y="874"/>
                    <a:pt x="1132" y="874"/>
                  </a:cubicBezTo>
                  <a:cubicBezTo>
                    <a:pt x="1168" y="874"/>
                    <a:pt x="1168" y="839"/>
                    <a:pt x="1132" y="827"/>
                  </a:cubicBezTo>
                  <a:cubicBezTo>
                    <a:pt x="929" y="732"/>
                    <a:pt x="703" y="672"/>
                    <a:pt x="525" y="541"/>
                  </a:cubicBezTo>
                  <a:cubicBezTo>
                    <a:pt x="322" y="398"/>
                    <a:pt x="167" y="220"/>
                    <a:pt x="36" y="5"/>
                  </a:cubicBezTo>
                  <a:cubicBezTo>
                    <a:pt x="33" y="2"/>
                    <a:pt x="29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15" name="Google Shape;21415;p29"/>
            <p:cNvSpPr/>
            <p:nvPr/>
          </p:nvSpPr>
          <p:spPr>
            <a:xfrm>
              <a:off x="2717600" y="2247650"/>
              <a:ext cx="69675" cy="119575"/>
            </a:xfrm>
            <a:custGeom>
              <a:avLst/>
              <a:gdLst/>
              <a:ahLst/>
              <a:cxnLst/>
              <a:rect l="l" t="t" r="r" b="b"/>
              <a:pathLst>
                <a:path w="2787" h="4783" extrusionOk="0">
                  <a:moveTo>
                    <a:pt x="133" y="1"/>
                  </a:moveTo>
                  <a:cubicBezTo>
                    <a:pt x="119" y="1"/>
                    <a:pt x="107" y="10"/>
                    <a:pt x="107" y="27"/>
                  </a:cubicBezTo>
                  <a:cubicBezTo>
                    <a:pt x="0" y="885"/>
                    <a:pt x="417" y="1706"/>
                    <a:pt x="822" y="2456"/>
                  </a:cubicBezTo>
                  <a:cubicBezTo>
                    <a:pt x="1310" y="3361"/>
                    <a:pt x="2191" y="3909"/>
                    <a:pt x="2750" y="4778"/>
                  </a:cubicBezTo>
                  <a:cubicBezTo>
                    <a:pt x="2757" y="4781"/>
                    <a:pt x="2762" y="4783"/>
                    <a:pt x="2767" y="4783"/>
                  </a:cubicBezTo>
                  <a:cubicBezTo>
                    <a:pt x="2780" y="4783"/>
                    <a:pt x="2786" y="4772"/>
                    <a:pt x="2786" y="4754"/>
                  </a:cubicBezTo>
                  <a:cubicBezTo>
                    <a:pt x="2393" y="3956"/>
                    <a:pt x="1619" y="3540"/>
                    <a:pt x="1131" y="2825"/>
                  </a:cubicBezTo>
                  <a:cubicBezTo>
                    <a:pt x="583" y="2040"/>
                    <a:pt x="95" y="980"/>
                    <a:pt x="167" y="27"/>
                  </a:cubicBezTo>
                  <a:cubicBezTo>
                    <a:pt x="161" y="10"/>
                    <a:pt x="146" y="1"/>
                    <a:pt x="1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16" name="Google Shape;21416;p29"/>
            <p:cNvSpPr/>
            <p:nvPr/>
          </p:nvSpPr>
          <p:spPr>
            <a:xfrm>
              <a:off x="2792900" y="2373625"/>
              <a:ext cx="68975" cy="73525"/>
            </a:xfrm>
            <a:custGeom>
              <a:avLst/>
              <a:gdLst/>
              <a:ahLst/>
              <a:cxnLst/>
              <a:rect l="l" t="t" r="r" b="b"/>
              <a:pathLst>
                <a:path w="2759" h="2941" extrusionOk="0">
                  <a:moveTo>
                    <a:pt x="0" y="1"/>
                  </a:moveTo>
                  <a:lnTo>
                    <a:pt x="0" y="1"/>
                  </a:lnTo>
                  <a:cubicBezTo>
                    <a:pt x="453" y="465"/>
                    <a:pt x="786" y="1061"/>
                    <a:pt x="1227" y="1537"/>
                  </a:cubicBezTo>
                  <a:cubicBezTo>
                    <a:pt x="1691" y="2025"/>
                    <a:pt x="2215" y="2501"/>
                    <a:pt x="2739" y="2930"/>
                  </a:cubicBezTo>
                  <a:cubicBezTo>
                    <a:pt x="2742" y="2937"/>
                    <a:pt x="2746" y="2940"/>
                    <a:pt x="2749" y="2940"/>
                  </a:cubicBezTo>
                  <a:cubicBezTo>
                    <a:pt x="2756" y="2940"/>
                    <a:pt x="2759" y="2926"/>
                    <a:pt x="2751" y="2918"/>
                  </a:cubicBezTo>
                  <a:cubicBezTo>
                    <a:pt x="2263" y="2442"/>
                    <a:pt x="1727" y="2013"/>
                    <a:pt x="1262" y="1501"/>
                  </a:cubicBezTo>
                  <a:cubicBezTo>
                    <a:pt x="810" y="1025"/>
                    <a:pt x="500" y="4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17" name="Google Shape;21417;p29"/>
            <p:cNvSpPr/>
            <p:nvPr/>
          </p:nvSpPr>
          <p:spPr>
            <a:xfrm>
              <a:off x="2827425" y="2400125"/>
              <a:ext cx="39025" cy="43475"/>
            </a:xfrm>
            <a:custGeom>
              <a:avLst/>
              <a:gdLst/>
              <a:ahLst/>
              <a:cxnLst/>
              <a:rect l="l" t="t" r="r" b="b"/>
              <a:pathLst>
                <a:path w="1561" h="1739" extrusionOk="0">
                  <a:moveTo>
                    <a:pt x="0" y="1"/>
                  </a:moveTo>
                  <a:lnTo>
                    <a:pt x="0" y="1"/>
                  </a:lnTo>
                  <a:cubicBezTo>
                    <a:pt x="358" y="655"/>
                    <a:pt x="882" y="1334"/>
                    <a:pt x="1536" y="1739"/>
                  </a:cubicBezTo>
                  <a:cubicBezTo>
                    <a:pt x="1548" y="1739"/>
                    <a:pt x="1560" y="1727"/>
                    <a:pt x="1548" y="1727"/>
                  </a:cubicBezTo>
                  <a:cubicBezTo>
                    <a:pt x="1274" y="1477"/>
                    <a:pt x="989" y="1251"/>
                    <a:pt x="739" y="965"/>
                  </a:cubicBezTo>
                  <a:cubicBezTo>
                    <a:pt x="465" y="655"/>
                    <a:pt x="227" y="32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18" name="Google Shape;21418;p29"/>
            <p:cNvSpPr/>
            <p:nvPr/>
          </p:nvSpPr>
          <p:spPr>
            <a:xfrm>
              <a:off x="2834875" y="2399375"/>
              <a:ext cx="39225" cy="44350"/>
            </a:xfrm>
            <a:custGeom>
              <a:avLst/>
              <a:gdLst/>
              <a:ahLst/>
              <a:cxnLst/>
              <a:rect l="l" t="t" r="r" b="b"/>
              <a:pathLst>
                <a:path w="1569" h="1774" extrusionOk="0">
                  <a:moveTo>
                    <a:pt x="5" y="1"/>
                  </a:moveTo>
                  <a:cubicBezTo>
                    <a:pt x="3" y="1"/>
                    <a:pt x="0" y="7"/>
                    <a:pt x="0" y="19"/>
                  </a:cubicBezTo>
                  <a:cubicBezTo>
                    <a:pt x="6" y="7"/>
                    <a:pt x="6" y="1"/>
                    <a:pt x="5" y="1"/>
                  </a:cubicBezTo>
                  <a:close/>
                  <a:moveTo>
                    <a:pt x="0" y="19"/>
                  </a:moveTo>
                  <a:cubicBezTo>
                    <a:pt x="441" y="638"/>
                    <a:pt x="953" y="1257"/>
                    <a:pt x="1548" y="1769"/>
                  </a:cubicBezTo>
                  <a:cubicBezTo>
                    <a:pt x="1551" y="1772"/>
                    <a:pt x="1555" y="1774"/>
                    <a:pt x="1558" y="1774"/>
                  </a:cubicBezTo>
                  <a:cubicBezTo>
                    <a:pt x="1565" y="1774"/>
                    <a:pt x="1568" y="1765"/>
                    <a:pt x="1560" y="1757"/>
                  </a:cubicBezTo>
                  <a:cubicBezTo>
                    <a:pt x="1036" y="1174"/>
                    <a:pt x="488" y="626"/>
                    <a:pt x="0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19" name="Google Shape;21419;p29"/>
            <p:cNvSpPr/>
            <p:nvPr/>
          </p:nvSpPr>
          <p:spPr>
            <a:xfrm>
              <a:off x="2850050" y="2407525"/>
              <a:ext cx="42750" cy="43575"/>
            </a:xfrm>
            <a:custGeom>
              <a:avLst/>
              <a:gdLst/>
              <a:ahLst/>
              <a:cxnLst/>
              <a:rect l="l" t="t" r="r" b="b"/>
              <a:pathLst>
                <a:path w="1710" h="1743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310" y="383"/>
                    <a:pt x="643" y="764"/>
                    <a:pt x="965" y="1133"/>
                  </a:cubicBezTo>
                  <a:cubicBezTo>
                    <a:pt x="1179" y="1371"/>
                    <a:pt x="1370" y="1633"/>
                    <a:pt x="1667" y="1741"/>
                  </a:cubicBezTo>
                  <a:cubicBezTo>
                    <a:pt x="1672" y="1742"/>
                    <a:pt x="1677" y="1743"/>
                    <a:pt x="1680" y="1743"/>
                  </a:cubicBezTo>
                  <a:cubicBezTo>
                    <a:pt x="1705" y="1743"/>
                    <a:pt x="1710" y="1713"/>
                    <a:pt x="1679" y="1693"/>
                  </a:cubicBezTo>
                  <a:cubicBezTo>
                    <a:pt x="1322" y="1550"/>
                    <a:pt x="1072" y="1193"/>
                    <a:pt x="822" y="907"/>
                  </a:cubicBezTo>
                  <a:lnTo>
                    <a:pt x="12" y="14"/>
                  </a:ln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20" name="Google Shape;21420;p29"/>
            <p:cNvSpPr/>
            <p:nvPr/>
          </p:nvSpPr>
          <p:spPr>
            <a:xfrm>
              <a:off x="2853550" y="2394150"/>
              <a:ext cx="51825" cy="52525"/>
            </a:xfrm>
            <a:custGeom>
              <a:avLst/>
              <a:gdLst/>
              <a:ahLst/>
              <a:cxnLst/>
              <a:rect l="l" t="t" r="r" b="b"/>
              <a:pathLst>
                <a:path w="2073" h="2101" extrusionOk="0">
                  <a:moveTo>
                    <a:pt x="22" y="0"/>
                  </a:moveTo>
                  <a:cubicBezTo>
                    <a:pt x="8" y="0"/>
                    <a:pt x="0" y="11"/>
                    <a:pt x="15" y="25"/>
                  </a:cubicBezTo>
                  <a:cubicBezTo>
                    <a:pt x="527" y="799"/>
                    <a:pt x="1230" y="1597"/>
                    <a:pt x="2039" y="2097"/>
                  </a:cubicBezTo>
                  <a:cubicBezTo>
                    <a:pt x="2041" y="2099"/>
                    <a:pt x="2044" y="2100"/>
                    <a:pt x="2047" y="2100"/>
                  </a:cubicBezTo>
                  <a:cubicBezTo>
                    <a:pt x="2059" y="2100"/>
                    <a:pt x="2073" y="2083"/>
                    <a:pt x="2063" y="2073"/>
                  </a:cubicBezTo>
                  <a:cubicBezTo>
                    <a:pt x="1349" y="1394"/>
                    <a:pt x="646" y="787"/>
                    <a:pt x="51" y="13"/>
                  </a:cubicBezTo>
                  <a:cubicBezTo>
                    <a:pt x="42" y="4"/>
                    <a:pt x="31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21" name="Google Shape;21421;p29"/>
            <p:cNvSpPr/>
            <p:nvPr/>
          </p:nvSpPr>
          <p:spPr>
            <a:xfrm>
              <a:off x="2861750" y="2392300"/>
              <a:ext cx="49475" cy="50450"/>
            </a:xfrm>
            <a:custGeom>
              <a:avLst/>
              <a:gdLst/>
              <a:ahLst/>
              <a:cxnLst/>
              <a:rect l="l" t="t" r="r" b="b"/>
              <a:pathLst>
                <a:path w="1979" h="2018" extrusionOk="0">
                  <a:moveTo>
                    <a:pt x="23" y="0"/>
                  </a:moveTo>
                  <a:cubicBezTo>
                    <a:pt x="9" y="0"/>
                    <a:pt x="0" y="20"/>
                    <a:pt x="9" y="28"/>
                  </a:cubicBezTo>
                  <a:cubicBezTo>
                    <a:pt x="604" y="718"/>
                    <a:pt x="1211" y="1409"/>
                    <a:pt x="1902" y="2004"/>
                  </a:cubicBezTo>
                  <a:cubicBezTo>
                    <a:pt x="1908" y="2013"/>
                    <a:pt x="1916" y="2017"/>
                    <a:pt x="1925" y="2017"/>
                  </a:cubicBezTo>
                  <a:cubicBezTo>
                    <a:pt x="1951" y="2017"/>
                    <a:pt x="1979" y="1986"/>
                    <a:pt x="1961" y="1969"/>
                  </a:cubicBezTo>
                  <a:cubicBezTo>
                    <a:pt x="1330" y="1290"/>
                    <a:pt x="663" y="671"/>
                    <a:pt x="44" y="16"/>
                  </a:cubicBezTo>
                  <a:cubicBezTo>
                    <a:pt x="37" y="5"/>
                    <a:pt x="29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22" name="Google Shape;21422;p29"/>
            <p:cNvSpPr/>
            <p:nvPr/>
          </p:nvSpPr>
          <p:spPr>
            <a:xfrm>
              <a:off x="2865825" y="2389700"/>
              <a:ext cx="43925" cy="44225"/>
            </a:xfrm>
            <a:custGeom>
              <a:avLst/>
              <a:gdLst/>
              <a:ahLst/>
              <a:cxnLst/>
              <a:rect l="l" t="t" r="r" b="b"/>
              <a:pathLst>
                <a:path w="1757" h="1769" extrusionOk="0">
                  <a:moveTo>
                    <a:pt x="36" y="1"/>
                  </a:moveTo>
                  <a:cubicBezTo>
                    <a:pt x="24" y="1"/>
                    <a:pt x="12" y="13"/>
                    <a:pt x="12" y="13"/>
                  </a:cubicBezTo>
                  <a:cubicBezTo>
                    <a:pt x="0" y="60"/>
                    <a:pt x="0" y="60"/>
                    <a:pt x="12" y="108"/>
                  </a:cubicBezTo>
                  <a:lnTo>
                    <a:pt x="24" y="120"/>
                  </a:lnTo>
                  <a:lnTo>
                    <a:pt x="60" y="120"/>
                  </a:lnTo>
                  <a:cubicBezTo>
                    <a:pt x="84" y="84"/>
                    <a:pt x="96" y="48"/>
                    <a:pt x="72" y="48"/>
                  </a:cubicBezTo>
                  <a:cubicBezTo>
                    <a:pt x="191" y="48"/>
                    <a:pt x="369" y="346"/>
                    <a:pt x="441" y="429"/>
                  </a:cubicBezTo>
                  <a:lnTo>
                    <a:pt x="846" y="882"/>
                  </a:lnTo>
                  <a:cubicBezTo>
                    <a:pt x="1108" y="1180"/>
                    <a:pt x="1382" y="1477"/>
                    <a:pt x="1667" y="1751"/>
                  </a:cubicBezTo>
                  <a:cubicBezTo>
                    <a:pt x="1677" y="1763"/>
                    <a:pt x="1687" y="1769"/>
                    <a:pt x="1698" y="1769"/>
                  </a:cubicBezTo>
                  <a:cubicBezTo>
                    <a:pt x="1728" y="1769"/>
                    <a:pt x="1756" y="1727"/>
                    <a:pt x="1739" y="1692"/>
                  </a:cubicBezTo>
                  <a:cubicBezTo>
                    <a:pt x="1429" y="1322"/>
                    <a:pt x="1084" y="965"/>
                    <a:pt x="739" y="620"/>
                  </a:cubicBezTo>
                  <a:cubicBezTo>
                    <a:pt x="596" y="465"/>
                    <a:pt x="441" y="299"/>
                    <a:pt x="274" y="144"/>
                  </a:cubicBezTo>
                  <a:cubicBezTo>
                    <a:pt x="203" y="60"/>
                    <a:pt x="155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23" name="Google Shape;21423;p29"/>
            <p:cNvSpPr/>
            <p:nvPr/>
          </p:nvSpPr>
          <p:spPr>
            <a:xfrm>
              <a:off x="2895600" y="2359075"/>
              <a:ext cx="15800" cy="17850"/>
            </a:xfrm>
            <a:custGeom>
              <a:avLst/>
              <a:gdLst/>
              <a:ahLst/>
              <a:cxnLst/>
              <a:rect l="l" t="t" r="r" b="b"/>
              <a:pathLst>
                <a:path w="632" h="7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83" y="166"/>
                    <a:pt x="155" y="285"/>
                    <a:pt x="274" y="416"/>
                  </a:cubicBezTo>
                  <a:cubicBezTo>
                    <a:pt x="369" y="523"/>
                    <a:pt x="488" y="654"/>
                    <a:pt x="607" y="714"/>
                  </a:cubicBezTo>
                  <a:cubicBezTo>
                    <a:pt x="619" y="714"/>
                    <a:pt x="631" y="702"/>
                    <a:pt x="619" y="702"/>
                  </a:cubicBezTo>
                  <a:cubicBezTo>
                    <a:pt x="548" y="595"/>
                    <a:pt x="417" y="511"/>
                    <a:pt x="321" y="404"/>
                  </a:cubicBezTo>
                  <a:cubicBezTo>
                    <a:pt x="214" y="285"/>
                    <a:pt x="95" y="154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24" name="Google Shape;21424;p29"/>
            <p:cNvSpPr/>
            <p:nvPr/>
          </p:nvSpPr>
          <p:spPr>
            <a:xfrm>
              <a:off x="2899450" y="2352800"/>
              <a:ext cx="13850" cy="17700"/>
            </a:xfrm>
            <a:custGeom>
              <a:avLst/>
              <a:gdLst/>
              <a:ahLst/>
              <a:cxnLst/>
              <a:rect l="l" t="t" r="r" b="b"/>
              <a:pathLst>
                <a:path w="554" h="708" extrusionOk="0">
                  <a:moveTo>
                    <a:pt x="37" y="1"/>
                  </a:moveTo>
                  <a:cubicBezTo>
                    <a:pt x="25" y="1"/>
                    <a:pt x="1" y="12"/>
                    <a:pt x="25" y="12"/>
                  </a:cubicBezTo>
                  <a:cubicBezTo>
                    <a:pt x="167" y="239"/>
                    <a:pt x="334" y="489"/>
                    <a:pt x="525" y="703"/>
                  </a:cubicBezTo>
                  <a:cubicBezTo>
                    <a:pt x="528" y="706"/>
                    <a:pt x="533" y="708"/>
                    <a:pt x="537" y="708"/>
                  </a:cubicBezTo>
                  <a:cubicBezTo>
                    <a:pt x="546" y="708"/>
                    <a:pt x="553" y="699"/>
                    <a:pt x="537" y="691"/>
                  </a:cubicBezTo>
                  <a:cubicBezTo>
                    <a:pt x="406" y="441"/>
                    <a:pt x="215" y="227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25" name="Google Shape;21425;p29"/>
            <p:cNvSpPr/>
            <p:nvPr/>
          </p:nvSpPr>
          <p:spPr>
            <a:xfrm>
              <a:off x="2881675" y="2324600"/>
              <a:ext cx="19900" cy="23450"/>
            </a:xfrm>
            <a:custGeom>
              <a:avLst/>
              <a:gdLst/>
              <a:ahLst/>
              <a:cxnLst/>
              <a:rect l="l" t="t" r="r" b="b"/>
              <a:pathLst>
                <a:path w="796" h="938" extrusionOk="0">
                  <a:moveTo>
                    <a:pt x="684" y="0"/>
                  </a:moveTo>
                  <a:cubicBezTo>
                    <a:pt x="679" y="0"/>
                    <a:pt x="676" y="3"/>
                    <a:pt x="676" y="9"/>
                  </a:cubicBezTo>
                  <a:cubicBezTo>
                    <a:pt x="676" y="224"/>
                    <a:pt x="700" y="474"/>
                    <a:pt x="581" y="664"/>
                  </a:cubicBezTo>
                  <a:cubicBezTo>
                    <a:pt x="503" y="796"/>
                    <a:pt x="375" y="857"/>
                    <a:pt x="242" y="857"/>
                  </a:cubicBezTo>
                  <a:cubicBezTo>
                    <a:pt x="171" y="857"/>
                    <a:pt x="99" y="840"/>
                    <a:pt x="33" y="807"/>
                  </a:cubicBezTo>
                  <a:cubicBezTo>
                    <a:pt x="27" y="801"/>
                    <a:pt x="22" y="799"/>
                    <a:pt x="18" y="799"/>
                  </a:cubicBezTo>
                  <a:cubicBezTo>
                    <a:pt x="5" y="799"/>
                    <a:pt x="0" y="822"/>
                    <a:pt x="9" y="831"/>
                  </a:cubicBezTo>
                  <a:cubicBezTo>
                    <a:pt x="70" y="907"/>
                    <a:pt x="153" y="938"/>
                    <a:pt x="239" y="938"/>
                  </a:cubicBezTo>
                  <a:cubicBezTo>
                    <a:pt x="356" y="938"/>
                    <a:pt x="480" y="882"/>
                    <a:pt x="569" y="807"/>
                  </a:cubicBezTo>
                  <a:cubicBezTo>
                    <a:pt x="795" y="605"/>
                    <a:pt x="759" y="259"/>
                    <a:pt x="700" y="9"/>
                  </a:cubicBezTo>
                  <a:cubicBezTo>
                    <a:pt x="694" y="3"/>
                    <a:pt x="688" y="0"/>
                    <a:pt x="6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26" name="Google Shape;21426;p29"/>
            <p:cNvSpPr/>
            <p:nvPr/>
          </p:nvSpPr>
          <p:spPr>
            <a:xfrm>
              <a:off x="2880700" y="2330175"/>
              <a:ext cx="20875" cy="12300"/>
            </a:xfrm>
            <a:custGeom>
              <a:avLst/>
              <a:gdLst/>
              <a:ahLst/>
              <a:cxnLst/>
              <a:rect l="l" t="t" r="r" b="b"/>
              <a:pathLst>
                <a:path w="835" h="492" extrusionOk="0">
                  <a:moveTo>
                    <a:pt x="667" y="1"/>
                  </a:moveTo>
                  <a:cubicBezTo>
                    <a:pt x="656" y="1"/>
                    <a:pt x="632" y="13"/>
                    <a:pt x="656" y="24"/>
                  </a:cubicBezTo>
                  <a:cubicBezTo>
                    <a:pt x="727" y="144"/>
                    <a:pt x="727" y="286"/>
                    <a:pt x="608" y="382"/>
                  </a:cubicBezTo>
                  <a:cubicBezTo>
                    <a:pt x="545" y="424"/>
                    <a:pt x="472" y="439"/>
                    <a:pt x="397" y="439"/>
                  </a:cubicBezTo>
                  <a:cubicBezTo>
                    <a:pt x="261" y="439"/>
                    <a:pt x="116" y="389"/>
                    <a:pt x="1" y="358"/>
                  </a:cubicBezTo>
                  <a:lnTo>
                    <a:pt x="1" y="358"/>
                  </a:lnTo>
                  <a:cubicBezTo>
                    <a:pt x="116" y="423"/>
                    <a:pt x="274" y="492"/>
                    <a:pt x="421" y="492"/>
                  </a:cubicBezTo>
                  <a:cubicBezTo>
                    <a:pt x="517" y="492"/>
                    <a:pt x="609" y="462"/>
                    <a:pt x="679" y="382"/>
                  </a:cubicBezTo>
                  <a:cubicBezTo>
                    <a:pt x="775" y="286"/>
                    <a:pt x="834" y="60"/>
                    <a:pt x="6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27" name="Google Shape;21427;p29"/>
            <p:cNvSpPr/>
            <p:nvPr/>
          </p:nvSpPr>
          <p:spPr>
            <a:xfrm>
              <a:off x="2869100" y="2172200"/>
              <a:ext cx="7175" cy="28950"/>
            </a:xfrm>
            <a:custGeom>
              <a:avLst/>
              <a:gdLst/>
              <a:ahLst/>
              <a:cxnLst/>
              <a:rect l="l" t="t" r="r" b="b"/>
              <a:pathLst>
                <a:path w="287" h="1158" extrusionOk="0">
                  <a:moveTo>
                    <a:pt x="112" y="0"/>
                  </a:moveTo>
                  <a:cubicBezTo>
                    <a:pt x="110" y="0"/>
                    <a:pt x="108" y="3"/>
                    <a:pt x="108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8" y="9"/>
                  </a:moveTo>
                  <a:cubicBezTo>
                    <a:pt x="0" y="367"/>
                    <a:pt x="72" y="843"/>
                    <a:pt x="250" y="1152"/>
                  </a:cubicBezTo>
                  <a:cubicBezTo>
                    <a:pt x="250" y="1156"/>
                    <a:pt x="253" y="1157"/>
                    <a:pt x="258" y="1157"/>
                  </a:cubicBezTo>
                  <a:cubicBezTo>
                    <a:pt x="268" y="1157"/>
                    <a:pt x="286" y="1149"/>
                    <a:pt x="286" y="1140"/>
                  </a:cubicBezTo>
                  <a:cubicBezTo>
                    <a:pt x="227" y="962"/>
                    <a:pt x="167" y="795"/>
                    <a:pt x="131" y="617"/>
                  </a:cubicBezTo>
                  <a:cubicBezTo>
                    <a:pt x="84" y="414"/>
                    <a:pt x="119" y="212"/>
                    <a:pt x="108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28" name="Google Shape;21428;p29"/>
            <p:cNvSpPr/>
            <p:nvPr/>
          </p:nvSpPr>
          <p:spPr>
            <a:xfrm>
              <a:off x="2875650" y="2165725"/>
              <a:ext cx="5975" cy="30350"/>
            </a:xfrm>
            <a:custGeom>
              <a:avLst/>
              <a:gdLst/>
              <a:ahLst/>
              <a:cxnLst/>
              <a:rect l="l" t="t" r="r" b="b"/>
              <a:pathLst>
                <a:path w="239" h="1214" extrusionOk="0">
                  <a:moveTo>
                    <a:pt x="54" y="0"/>
                  </a:moveTo>
                  <a:cubicBezTo>
                    <a:pt x="51" y="0"/>
                    <a:pt x="48" y="6"/>
                    <a:pt x="48" y="18"/>
                  </a:cubicBezTo>
                  <a:cubicBezTo>
                    <a:pt x="0" y="399"/>
                    <a:pt x="48" y="852"/>
                    <a:pt x="215" y="1209"/>
                  </a:cubicBezTo>
                  <a:cubicBezTo>
                    <a:pt x="218" y="1212"/>
                    <a:pt x="221" y="1214"/>
                    <a:pt x="224" y="1214"/>
                  </a:cubicBezTo>
                  <a:cubicBezTo>
                    <a:pt x="232" y="1214"/>
                    <a:pt x="238" y="1203"/>
                    <a:pt x="238" y="1185"/>
                  </a:cubicBezTo>
                  <a:cubicBezTo>
                    <a:pt x="155" y="792"/>
                    <a:pt x="60" y="435"/>
                    <a:pt x="60" y="18"/>
                  </a:cubicBezTo>
                  <a:cubicBezTo>
                    <a:pt x="60" y="6"/>
                    <a:pt x="57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29" name="Google Shape;21429;p29"/>
            <p:cNvSpPr/>
            <p:nvPr/>
          </p:nvSpPr>
          <p:spPr>
            <a:xfrm>
              <a:off x="2882800" y="2162175"/>
              <a:ext cx="7150" cy="31325"/>
            </a:xfrm>
            <a:custGeom>
              <a:avLst/>
              <a:gdLst/>
              <a:ahLst/>
              <a:cxnLst/>
              <a:rect l="l" t="t" r="r" b="b"/>
              <a:pathLst>
                <a:path w="286" h="1253" extrusionOk="0">
                  <a:moveTo>
                    <a:pt x="28" y="1"/>
                  </a:moveTo>
                  <a:cubicBezTo>
                    <a:pt x="18" y="1"/>
                    <a:pt x="0" y="9"/>
                    <a:pt x="0" y="17"/>
                  </a:cubicBezTo>
                  <a:cubicBezTo>
                    <a:pt x="60" y="422"/>
                    <a:pt x="119" y="875"/>
                    <a:pt x="250" y="1244"/>
                  </a:cubicBezTo>
                  <a:cubicBezTo>
                    <a:pt x="250" y="1250"/>
                    <a:pt x="259" y="1253"/>
                    <a:pt x="268" y="1253"/>
                  </a:cubicBezTo>
                  <a:cubicBezTo>
                    <a:pt x="277" y="1253"/>
                    <a:pt x="286" y="1250"/>
                    <a:pt x="286" y="1244"/>
                  </a:cubicBezTo>
                  <a:cubicBezTo>
                    <a:pt x="250" y="839"/>
                    <a:pt x="131" y="410"/>
                    <a:pt x="36" y="6"/>
                  </a:cubicBezTo>
                  <a:cubicBezTo>
                    <a:pt x="36" y="2"/>
                    <a:pt x="33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30" name="Google Shape;21430;p29"/>
            <p:cNvSpPr/>
            <p:nvPr/>
          </p:nvSpPr>
          <p:spPr>
            <a:xfrm>
              <a:off x="2891125" y="2201000"/>
              <a:ext cx="5675" cy="27025"/>
            </a:xfrm>
            <a:custGeom>
              <a:avLst/>
              <a:gdLst/>
              <a:ahLst/>
              <a:cxnLst/>
              <a:rect l="l" t="t" r="r" b="b"/>
              <a:pathLst>
                <a:path w="227" h="1081" extrusionOk="0">
                  <a:moveTo>
                    <a:pt x="0" y="0"/>
                  </a:moveTo>
                  <a:cubicBezTo>
                    <a:pt x="24" y="358"/>
                    <a:pt x="84" y="727"/>
                    <a:pt x="203" y="1072"/>
                  </a:cubicBezTo>
                  <a:cubicBezTo>
                    <a:pt x="203" y="1078"/>
                    <a:pt x="212" y="1081"/>
                    <a:pt x="218" y="1081"/>
                  </a:cubicBezTo>
                  <a:cubicBezTo>
                    <a:pt x="224" y="1081"/>
                    <a:pt x="227" y="1078"/>
                    <a:pt x="215" y="1072"/>
                  </a:cubicBezTo>
                  <a:cubicBezTo>
                    <a:pt x="155" y="715"/>
                    <a:pt x="60" y="35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31" name="Google Shape;21431;p29"/>
            <p:cNvSpPr/>
            <p:nvPr/>
          </p:nvSpPr>
          <p:spPr>
            <a:xfrm>
              <a:off x="2871775" y="2216775"/>
              <a:ext cx="36050" cy="118925"/>
            </a:xfrm>
            <a:custGeom>
              <a:avLst/>
              <a:gdLst/>
              <a:ahLst/>
              <a:cxnLst/>
              <a:rect l="l" t="t" r="r" b="b"/>
              <a:pathLst>
                <a:path w="1442" h="4757" extrusionOk="0">
                  <a:moveTo>
                    <a:pt x="1" y="0"/>
                  </a:moveTo>
                  <a:cubicBezTo>
                    <a:pt x="810" y="1548"/>
                    <a:pt x="1155" y="3013"/>
                    <a:pt x="1286" y="4739"/>
                  </a:cubicBezTo>
                  <a:cubicBezTo>
                    <a:pt x="1286" y="4751"/>
                    <a:pt x="1292" y="4757"/>
                    <a:pt x="1298" y="4757"/>
                  </a:cubicBezTo>
                  <a:cubicBezTo>
                    <a:pt x="1304" y="4757"/>
                    <a:pt x="1310" y="4751"/>
                    <a:pt x="1310" y="4739"/>
                  </a:cubicBezTo>
                  <a:cubicBezTo>
                    <a:pt x="1441" y="3120"/>
                    <a:pt x="893" y="137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32" name="Google Shape;21432;p29"/>
            <p:cNvSpPr/>
            <p:nvPr/>
          </p:nvSpPr>
          <p:spPr>
            <a:xfrm>
              <a:off x="2766700" y="2429900"/>
              <a:ext cx="44975" cy="52400"/>
            </a:xfrm>
            <a:custGeom>
              <a:avLst/>
              <a:gdLst/>
              <a:ahLst/>
              <a:cxnLst/>
              <a:rect l="l" t="t" r="r" b="b"/>
              <a:pathLst>
                <a:path w="1799" h="2096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834"/>
                    <a:pt x="1001" y="1596"/>
                    <a:pt x="1787" y="2096"/>
                  </a:cubicBezTo>
                  <a:cubicBezTo>
                    <a:pt x="1798" y="2096"/>
                    <a:pt x="1798" y="2096"/>
                    <a:pt x="1798" y="2084"/>
                  </a:cubicBezTo>
                  <a:cubicBezTo>
                    <a:pt x="1048" y="1488"/>
                    <a:pt x="465" y="8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33" name="Google Shape;21433;p29"/>
            <p:cNvSpPr/>
            <p:nvPr/>
          </p:nvSpPr>
          <p:spPr>
            <a:xfrm>
              <a:off x="2776975" y="2437700"/>
              <a:ext cx="44225" cy="42525"/>
            </a:xfrm>
            <a:custGeom>
              <a:avLst/>
              <a:gdLst/>
              <a:ahLst/>
              <a:cxnLst/>
              <a:rect l="l" t="t" r="r" b="b"/>
              <a:pathLst>
                <a:path w="1769" h="1701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lnTo>
                    <a:pt x="6" y="10"/>
                  </a:lnTo>
                  <a:cubicBezTo>
                    <a:pt x="435" y="688"/>
                    <a:pt x="1054" y="1296"/>
                    <a:pt x="1745" y="1700"/>
                  </a:cubicBezTo>
                  <a:cubicBezTo>
                    <a:pt x="1768" y="1700"/>
                    <a:pt x="1768" y="1677"/>
                    <a:pt x="1768" y="1677"/>
                  </a:cubicBezTo>
                  <a:cubicBezTo>
                    <a:pt x="1066" y="1200"/>
                    <a:pt x="494" y="665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34" name="Google Shape;21434;p29"/>
            <p:cNvSpPr/>
            <p:nvPr/>
          </p:nvSpPr>
          <p:spPr>
            <a:xfrm>
              <a:off x="2785450" y="2430200"/>
              <a:ext cx="40800" cy="44375"/>
            </a:xfrm>
            <a:custGeom>
              <a:avLst/>
              <a:gdLst/>
              <a:ahLst/>
              <a:cxnLst/>
              <a:rect l="l" t="t" r="r" b="b"/>
              <a:pathLst>
                <a:path w="1632" h="1775" extrusionOk="0">
                  <a:moveTo>
                    <a:pt x="1" y="0"/>
                  </a:moveTo>
                  <a:lnTo>
                    <a:pt x="1" y="0"/>
                  </a:lnTo>
                  <a:cubicBezTo>
                    <a:pt x="263" y="357"/>
                    <a:pt x="560" y="714"/>
                    <a:pt x="846" y="1072"/>
                  </a:cubicBezTo>
                  <a:cubicBezTo>
                    <a:pt x="1072" y="1346"/>
                    <a:pt x="1287" y="1607"/>
                    <a:pt x="1608" y="1774"/>
                  </a:cubicBezTo>
                  <a:cubicBezTo>
                    <a:pt x="1620" y="1774"/>
                    <a:pt x="1632" y="1762"/>
                    <a:pt x="1620" y="1762"/>
                  </a:cubicBezTo>
                  <a:cubicBezTo>
                    <a:pt x="965" y="1298"/>
                    <a:pt x="536" y="58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35" name="Google Shape;21435;p29"/>
            <p:cNvSpPr/>
            <p:nvPr/>
          </p:nvSpPr>
          <p:spPr>
            <a:xfrm>
              <a:off x="2771000" y="2396300"/>
              <a:ext cx="73625" cy="79700"/>
            </a:xfrm>
            <a:custGeom>
              <a:avLst/>
              <a:gdLst/>
              <a:ahLst/>
              <a:cxnLst/>
              <a:rect l="l" t="t" r="r" b="b"/>
              <a:pathLst>
                <a:path w="2945" h="3188" extrusionOk="0">
                  <a:moveTo>
                    <a:pt x="3" y="0"/>
                  </a:moveTo>
                  <a:lnTo>
                    <a:pt x="3" y="0"/>
                  </a:lnTo>
                  <a:cubicBezTo>
                    <a:pt x="1" y="0"/>
                    <a:pt x="1" y="10"/>
                    <a:pt x="7" y="23"/>
                  </a:cubicBezTo>
                  <a:cubicBezTo>
                    <a:pt x="7" y="6"/>
                    <a:pt x="5" y="0"/>
                    <a:pt x="3" y="0"/>
                  </a:cubicBezTo>
                  <a:close/>
                  <a:moveTo>
                    <a:pt x="7" y="23"/>
                  </a:moveTo>
                  <a:lnTo>
                    <a:pt x="7" y="23"/>
                  </a:lnTo>
                  <a:cubicBezTo>
                    <a:pt x="722" y="511"/>
                    <a:pt x="1150" y="1094"/>
                    <a:pt x="1615" y="1809"/>
                  </a:cubicBezTo>
                  <a:cubicBezTo>
                    <a:pt x="1960" y="2344"/>
                    <a:pt x="2603" y="2654"/>
                    <a:pt x="2900" y="3178"/>
                  </a:cubicBezTo>
                  <a:cubicBezTo>
                    <a:pt x="2904" y="3184"/>
                    <a:pt x="2909" y="3187"/>
                    <a:pt x="2914" y="3187"/>
                  </a:cubicBezTo>
                  <a:cubicBezTo>
                    <a:pt x="2929" y="3187"/>
                    <a:pt x="2945" y="3168"/>
                    <a:pt x="2936" y="3142"/>
                  </a:cubicBezTo>
                  <a:cubicBezTo>
                    <a:pt x="2829" y="2904"/>
                    <a:pt x="2674" y="2773"/>
                    <a:pt x="2472" y="2606"/>
                  </a:cubicBezTo>
                  <a:cubicBezTo>
                    <a:pt x="2043" y="2249"/>
                    <a:pt x="1781" y="1904"/>
                    <a:pt x="1484" y="1428"/>
                  </a:cubicBezTo>
                  <a:cubicBezTo>
                    <a:pt x="1091" y="868"/>
                    <a:pt x="614" y="356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36" name="Google Shape;21436;p29"/>
            <p:cNvSpPr/>
            <p:nvPr/>
          </p:nvSpPr>
          <p:spPr>
            <a:xfrm>
              <a:off x="2854550" y="2479550"/>
              <a:ext cx="44875" cy="35275"/>
            </a:xfrm>
            <a:custGeom>
              <a:avLst/>
              <a:gdLst/>
              <a:ahLst/>
              <a:cxnLst/>
              <a:rect l="l" t="t" r="r" b="b"/>
              <a:pathLst>
                <a:path w="1795" h="1411" extrusionOk="0">
                  <a:moveTo>
                    <a:pt x="40" y="0"/>
                  </a:moveTo>
                  <a:cubicBezTo>
                    <a:pt x="25" y="0"/>
                    <a:pt x="1" y="26"/>
                    <a:pt x="11" y="26"/>
                  </a:cubicBezTo>
                  <a:cubicBezTo>
                    <a:pt x="499" y="526"/>
                    <a:pt x="1094" y="1098"/>
                    <a:pt x="1761" y="1407"/>
                  </a:cubicBezTo>
                  <a:cubicBezTo>
                    <a:pt x="1763" y="1410"/>
                    <a:pt x="1766" y="1411"/>
                    <a:pt x="1769" y="1411"/>
                  </a:cubicBezTo>
                  <a:cubicBezTo>
                    <a:pt x="1781" y="1411"/>
                    <a:pt x="1795" y="1391"/>
                    <a:pt x="1785" y="1372"/>
                  </a:cubicBezTo>
                  <a:cubicBezTo>
                    <a:pt x="1225" y="896"/>
                    <a:pt x="594" y="503"/>
                    <a:pt x="47" y="3"/>
                  </a:cubicBezTo>
                  <a:cubicBezTo>
                    <a:pt x="45" y="1"/>
                    <a:pt x="43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37" name="Google Shape;21437;p29"/>
            <p:cNvSpPr/>
            <p:nvPr/>
          </p:nvSpPr>
          <p:spPr>
            <a:xfrm>
              <a:off x="2855700" y="2471275"/>
              <a:ext cx="48675" cy="39125"/>
            </a:xfrm>
            <a:custGeom>
              <a:avLst/>
              <a:gdLst/>
              <a:ahLst/>
              <a:cxnLst/>
              <a:rect l="l" t="t" r="r" b="b"/>
              <a:pathLst>
                <a:path w="1947" h="1565" extrusionOk="0">
                  <a:moveTo>
                    <a:pt x="1" y="0"/>
                  </a:moveTo>
                  <a:lnTo>
                    <a:pt x="1" y="0"/>
                  </a:lnTo>
                  <a:cubicBezTo>
                    <a:pt x="382" y="214"/>
                    <a:pt x="608" y="560"/>
                    <a:pt x="917" y="869"/>
                  </a:cubicBezTo>
                  <a:cubicBezTo>
                    <a:pt x="1203" y="1143"/>
                    <a:pt x="1513" y="1393"/>
                    <a:pt x="1858" y="1560"/>
                  </a:cubicBezTo>
                  <a:cubicBezTo>
                    <a:pt x="1865" y="1563"/>
                    <a:pt x="1871" y="1565"/>
                    <a:pt x="1878" y="1565"/>
                  </a:cubicBezTo>
                  <a:cubicBezTo>
                    <a:pt x="1917" y="1565"/>
                    <a:pt x="1947" y="1509"/>
                    <a:pt x="1906" y="1488"/>
                  </a:cubicBezTo>
                  <a:cubicBezTo>
                    <a:pt x="1477" y="1203"/>
                    <a:pt x="1072" y="917"/>
                    <a:pt x="715" y="536"/>
                  </a:cubicBezTo>
                  <a:cubicBezTo>
                    <a:pt x="524" y="298"/>
                    <a:pt x="358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38" name="Google Shape;21438;p29"/>
            <p:cNvSpPr/>
            <p:nvPr/>
          </p:nvSpPr>
          <p:spPr>
            <a:xfrm>
              <a:off x="2854950" y="2471250"/>
              <a:ext cx="48700" cy="42125"/>
            </a:xfrm>
            <a:custGeom>
              <a:avLst/>
              <a:gdLst/>
              <a:ahLst/>
              <a:cxnLst/>
              <a:rect l="l" t="t" r="r" b="b"/>
              <a:pathLst>
                <a:path w="1948" h="1685" extrusionOk="0">
                  <a:moveTo>
                    <a:pt x="51" y="1"/>
                  </a:moveTo>
                  <a:cubicBezTo>
                    <a:pt x="23" y="1"/>
                    <a:pt x="1" y="37"/>
                    <a:pt x="19" y="73"/>
                  </a:cubicBezTo>
                  <a:cubicBezTo>
                    <a:pt x="42" y="120"/>
                    <a:pt x="54" y="156"/>
                    <a:pt x="90" y="204"/>
                  </a:cubicBezTo>
                  <a:cubicBezTo>
                    <a:pt x="90" y="194"/>
                    <a:pt x="104" y="192"/>
                    <a:pt x="105" y="186"/>
                  </a:cubicBezTo>
                  <a:lnTo>
                    <a:pt x="105" y="186"/>
                  </a:lnTo>
                  <a:cubicBezTo>
                    <a:pt x="139" y="230"/>
                    <a:pt x="417" y="433"/>
                    <a:pt x="495" y="489"/>
                  </a:cubicBezTo>
                  <a:cubicBezTo>
                    <a:pt x="650" y="632"/>
                    <a:pt x="816" y="775"/>
                    <a:pt x="983" y="918"/>
                  </a:cubicBezTo>
                  <a:cubicBezTo>
                    <a:pt x="1281" y="1168"/>
                    <a:pt x="1566" y="1442"/>
                    <a:pt x="1876" y="1680"/>
                  </a:cubicBezTo>
                  <a:cubicBezTo>
                    <a:pt x="1882" y="1683"/>
                    <a:pt x="1889" y="1684"/>
                    <a:pt x="1896" y="1684"/>
                  </a:cubicBezTo>
                  <a:cubicBezTo>
                    <a:pt x="1920" y="1684"/>
                    <a:pt x="1947" y="1669"/>
                    <a:pt x="1947" y="1632"/>
                  </a:cubicBezTo>
                  <a:cubicBezTo>
                    <a:pt x="1947" y="1549"/>
                    <a:pt x="1924" y="1513"/>
                    <a:pt x="1840" y="1501"/>
                  </a:cubicBezTo>
                  <a:cubicBezTo>
                    <a:pt x="1830" y="1501"/>
                    <a:pt x="1820" y="1519"/>
                    <a:pt x="1825" y="1524"/>
                  </a:cubicBezTo>
                  <a:lnTo>
                    <a:pt x="1825" y="1524"/>
                  </a:lnTo>
                  <a:cubicBezTo>
                    <a:pt x="1750" y="1493"/>
                    <a:pt x="1565" y="1250"/>
                    <a:pt x="1459" y="1168"/>
                  </a:cubicBezTo>
                  <a:cubicBezTo>
                    <a:pt x="1293" y="1025"/>
                    <a:pt x="1126" y="894"/>
                    <a:pt x="971" y="751"/>
                  </a:cubicBezTo>
                  <a:cubicBezTo>
                    <a:pt x="674" y="501"/>
                    <a:pt x="388" y="251"/>
                    <a:pt x="78" y="13"/>
                  </a:cubicBezTo>
                  <a:cubicBezTo>
                    <a:pt x="69" y="4"/>
                    <a:pt x="60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39" name="Google Shape;21439;p29"/>
            <p:cNvSpPr/>
            <p:nvPr/>
          </p:nvSpPr>
          <p:spPr>
            <a:xfrm>
              <a:off x="2853925" y="2471575"/>
              <a:ext cx="50725" cy="40925"/>
            </a:xfrm>
            <a:custGeom>
              <a:avLst/>
              <a:gdLst/>
              <a:ahLst/>
              <a:cxnLst/>
              <a:rect l="l" t="t" r="r" b="b"/>
              <a:pathLst>
                <a:path w="2029" h="1637" extrusionOk="0">
                  <a:moveTo>
                    <a:pt x="24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393" y="703"/>
                    <a:pt x="1250" y="1322"/>
                    <a:pt x="1965" y="1631"/>
                  </a:cubicBezTo>
                  <a:cubicBezTo>
                    <a:pt x="1970" y="1635"/>
                    <a:pt x="1976" y="1637"/>
                    <a:pt x="1981" y="1637"/>
                  </a:cubicBezTo>
                  <a:cubicBezTo>
                    <a:pt x="2010" y="1637"/>
                    <a:pt x="2029" y="1590"/>
                    <a:pt x="1988" y="1560"/>
                  </a:cubicBezTo>
                  <a:cubicBezTo>
                    <a:pt x="1619" y="1322"/>
                    <a:pt x="1250" y="1095"/>
                    <a:pt x="905" y="822"/>
                  </a:cubicBezTo>
                  <a:cubicBezTo>
                    <a:pt x="595" y="560"/>
                    <a:pt x="334" y="25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40" name="Google Shape;21440;p29"/>
            <p:cNvSpPr/>
            <p:nvPr/>
          </p:nvSpPr>
          <p:spPr>
            <a:xfrm>
              <a:off x="2868200" y="2482575"/>
              <a:ext cx="47300" cy="33750"/>
            </a:xfrm>
            <a:custGeom>
              <a:avLst/>
              <a:gdLst/>
              <a:ahLst/>
              <a:cxnLst/>
              <a:rect l="l" t="t" r="r" b="b"/>
              <a:pathLst>
                <a:path w="1892" h="1350" extrusionOk="0">
                  <a:moveTo>
                    <a:pt x="48" y="1"/>
                  </a:moveTo>
                  <a:cubicBezTo>
                    <a:pt x="36" y="1"/>
                    <a:pt x="1" y="24"/>
                    <a:pt x="24" y="36"/>
                  </a:cubicBezTo>
                  <a:cubicBezTo>
                    <a:pt x="286" y="263"/>
                    <a:pt x="584" y="465"/>
                    <a:pt x="870" y="679"/>
                  </a:cubicBezTo>
                  <a:cubicBezTo>
                    <a:pt x="1179" y="894"/>
                    <a:pt x="1489" y="1167"/>
                    <a:pt x="1846" y="1346"/>
                  </a:cubicBezTo>
                  <a:cubicBezTo>
                    <a:pt x="1850" y="1348"/>
                    <a:pt x="1855" y="1349"/>
                    <a:pt x="1859" y="1349"/>
                  </a:cubicBezTo>
                  <a:cubicBezTo>
                    <a:pt x="1877" y="1349"/>
                    <a:pt x="1892" y="1330"/>
                    <a:pt x="1882" y="1310"/>
                  </a:cubicBezTo>
                  <a:cubicBezTo>
                    <a:pt x="1632" y="1072"/>
                    <a:pt x="1310" y="882"/>
                    <a:pt x="1036" y="679"/>
                  </a:cubicBezTo>
                  <a:cubicBezTo>
                    <a:pt x="703" y="453"/>
                    <a:pt x="394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41" name="Google Shape;21441;p29"/>
            <p:cNvSpPr/>
            <p:nvPr/>
          </p:nvSpPr>
          <p:spPr>
            <a:xfrm>
              <a:off x="2878325" y="2499550"/>
              <a:ext cx="33900" cy="23025"/>
            </a:xfrm>
            <a:custGeom>
              <a:avLst/>
              <a:gdLst/>
              <a:ahLst/>
              <a:cxnLst/>
              <a:rect l="l" t="t" r="r" b="b"/>
              <a:pathLst>
                <a:path w="1356" h="921" extrusionOk="0">
                  <a:moveTo>
                    <a:pt x="36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465" y="322"/>
                    <a:pt x="882" y="631"/>
                    <a:pt x="1322" y="917"/>
                  </a:cubicBezTo>
                  <a:cubicBezTo>
                    <a:pt x="1327" y="919"/>
                    <a:pt x="1331" y="920"/>
                    <a:pt x="1334" y="920"/>
                  </a:cubicBezTo>
                  <a:cubicBezTo>
                    <a:pt x="1350" y="920"/>
                    <a:pt x="1355" y="903"/>
                    <a:pt x="1346" y="893"/>
                  </a:cubicBezTo>
                  <a:cubicBezTo>
                    <a:pt x="989" y="512"/>
                    <a:pt x="489" y="203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42" name="Google Shape;21442;p29"/>
            <p:cNvSpPr/>
            <p:nvPr/>
          </p:nvSpPr>
          <p:spPr>
            <a:xfrm>
              <a:off x="2893625" y="2507200"/>
              <a:ext cx="12700" cy="7625"/>
            </a:xfrm>
            <a:custGeom>
              <a:avLst/>
              <a:gdLst/>
              <a:ahLst/>
              <a:cxnLst/>
              <a:rect l="l" t="t" r="r" b="b"/>
              <a:pathLst>
                <a:path w="508" h="305" extrusionOk="0">
                  <a:moveTo>
                    <a:pt x="17" y="0"/>
                  </a:moveTo>
                  <a:cubicBezTo>
                    <a:pt x="12" y="0"/>
                    <a:pt x="0" y="16"/>
                    <a:pt x="19" y="16"/>
                  </a:cubicBezTo>
                  <a:cubicBezTo>
                    <a:pt x="103" y="51"/>
                    <a:pt x="198" y="75"/>
                    <a:pt x="270" y="135"/>
                  </a:cubicBezTo>
                  <a:cubicBezTo>
                    <a:pt x="341" y="182"/>
                    <a:pt x="400" y="254"/>
                    <a:pt x="460" y="301"/>
                  </a:cubicBezTo>
                  <a:cubicBezTo>
                    <a:pt x="462" y="304"/>
                    <a:pt x="465" y="305"/>
                    <a:pt x="469" y="305"/>
                  </a:cubicBezTo>
                  <a:cubicBezTo>
                    <a:pt x="484" y="305"/>
                    <a:pt x="508" y="285"/>
                    <a:pt x="508" y="266"/>
                  </a:cubicBezTo>
                  <a:cubicBezTo>
                    <a:pt x="412" y="123"/>
                    <a:pt x="174" y="28"/>
                    <a:pt x="19" y="4"/>
                  </a:cubicBezTo>
                  <a:cubicBezTo>
                    <a:pt x="19" y="1"/>
                    <a:pt x="19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43" name="Google Shape;21443;p29"/>
            <p:cNvSpPr/>
            <p:nvPr/>
          </p:nvSpPr>
          <p:spPr>
            <a:xfrm>
              <a:off x="2905125" y="2512350"/>
              <a:ext cx="3875" cy="2400"/>
            </a:xfrm>
            <a:custGeom>
              <a:avLst/>
              <a:gdLst/>
              <a:ahLst/>
              <a:cxnLst/>
              <a:rect l="l" t="t" r="r" b="b"/>
              <a:pathLst>
                <a:path w="155" h="96" extrusionOk="0">
                  <a:moveTo>
                    <a:pt x="12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48" y="60"/>
                    <a:pt x="71" y="84"/>
                    <a:pt x="119" y="95"/>
                  </a:cubicBezTo>
                  <a:cubicBezTo>
                    <a:pt x="131" y="95"/>
                    <a:pt x="155" y="72"/>
                    <a:pt x="131" y="60"/>
                  </a:cubicBezTo>
                  <a:cubicBezTo>
                    <a:pt x="107" y="36"/>
                    <a:pt x="60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44" name="Google Shape;21444;p29"/>
            <p:cNvSpPr/>
            <p:nvPr/>
          </p:nvSpPr>
          <p:spPr>
            <a:xfrm>
              <a:off x="2848625" y="2460650"/>
              <a:ext cx="16025" cy="21775"/>
            </a:xfrm>
            <a:custGeom>
              <a:avLst/>
              <a:gdLst/>
              <a:ahLst/>
              <a:cxnLst/>
              <a:rect l="l" t="t" r="r" b="b"/>
              <a:pathLst>
                <a:path w="641" h="871" extrusionOk="0">
                  <a:moveTo>
                    <a:pt x="40" y="1"/>
                  </a:moveTo>
                  <a:cubicBezTo>
                    <a:pt x="20" y="1"/>
                    <a:pt x="1" y="26"/>
                    <a:pt x="10" y="44"/>
                  </a:cubicBezTo>
                  <a:cubicBezTo>
                    <a:pt x="10" y="44"/>
                    <a:pt x="10" y="44"/>
                    <a:pt x="10" y="44"/>
                  </a:cubicBezTo>
                  <a:lnTo>
                    <a:pt x="10" y="44"/>
                  </a:lnTo>
                  <a:cubicBezTo>
                    <a:pt x="45" y="104"/>
                    <a:pt x="57" y="163"/>
                    <a:pt x="69" y="223"/>
                  </a:cubicBezTo>
                  <a:cubicBezTo>
                    <a:pt x="80" y="239"/>
                    <a:pt x="91" y="245"/>
                    <a:pt x="98" y="245"/>
                  </a:cubicBezTo>
                  <a:cubicBezTo>
                    <a:pt x="107" y="245"/>
                    <a:pt x="112" y="236"/>
                    <a:pt x="105" y="223"/>
                  </a:cubicBezTo>
                  <a:cubicBezTo>
                    <a:pt x="99" y="194"/>
                    <a:pt x="91" y="166"/>
                    <a:pt x="84" y="136"/>
                  </a:cubicBezTo>
                  <a:lnTo>
                    <a:pt x="84" y="136"/>
                  </a:lnTo>
                  <a:cubicBezTo>
                    <a:pt x="173" y="241"/>
                    <a:pt x="271" y="338"/>
                    <a:pt x="355" y="449"/>
                  </a:cubicBezTo>
                  <a:cubicBezTo>
                    <a:pt x="438" y="580"/>
                    <a:pt x="534" y="723"/>
                    <a:pt x="605" y="866"/>
                  </a:cubicBezTo>
                  <a:cubicBezTo>
                    <a:pt x="612" y="869"/>
                    <a:pt x="618" y="871"/>
                    <a:pt x="623" y="871"/>
                  </a:cubicBezTo>
                  <a:cubicBezTo>
                    <a:pt x="635" y="871"/>
                    <a:pt x="641" y="862"/>
                    <a:pt x="641" y="854"/>
                  </a:cubicBezTo>
                  <a:cubicBezTo>
                    <a:pt x="534" y="544"/>
                    <a:pt x="331" y="199"/>
                    <a:pt x="57" y="8"/>
                  </a:cubicBezTo>
                  <a:cubicBezTo>
                    <a:pt x="52" y="3"/>
                    <a:pt x="46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45" name="Google Shape;21445;p29"/>
            <p:cNvSpPr/>
            <p:nvPr/>
          </p:nvSpPr>
          <p:spPr>
            <a:xfrm>
              <a:off x="2617875" y="2445675"/>
              <a:ext cx="13125" cy="25275"/>
            </a:xfrm>
            <a:custGeom>
              <a:avLst/>
              <a:gdLst/>
              <a:ahLst/>
              <a:cxnLst/>
              <a:rect l="l" t="t" r="r" b="b"/>
              <a:pathLst>
                <a:path w="525" h="1011" extrusionOk="0">
                  <a:moveTo>
                    <a:pt x="12" y="0"/>
                  </a:moveTo>
                  <a:cubicBezTo>
                    <a:pt x="0" y="12"/>
                    <a:pt x="0" y="12"/>
                    <a:pt x="24" y="24"/>
                  </a:cubicBezTo>
                  <a:cubicBezTo>
                    <a:pt x="84" y="24"/>
                    <a:pt x="215" y="405"/>
                    <a:pt x="239" y="453"/>
                  </a:cubicBezTo>
                  <a:cubicBezTo>
                    <a:pt x="322" y="631"/>
                    <a:pt x="417" y="822"/>
                    <a:pt x="501" y="1000"/>
                  </a:cubicBezTo>
                  <a:cubicBezTo>
                    <a:pt x="501" y="1008"/>
                    <a:pt x="503" y="1011"/>
                    <a:pt x="507" y="1011"/>
                  </a:cubicBezTo>
                  <a:cubicBezTo>
                    <a:pt x="514" y="1011"/>
                    <a:pt x="524" y="1000"/>
                    <a:pt x="524" y="1000"/>
                  </a:cubicBezTo>
                  <a:cubicBezTo>
                    <a:pt x="429" y="798"/>
                    <a:pt x="322" y="584"/>
                    <a:pt x="239" y="381"/>
                  </a:cubicBezTo>
                  <a:cubicBezTo>
                    <a:pt x="191" y="274"/>
                    <a:pt x="131" y="3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46" name="Google Shape;21446;p29"/>
            <p:cNvSpPr/>
            <p:nvPr/>
          </p:nvSpPr>
          <p:spPr>
            <a:xfrm>
              <a:off x="2623225" y="2438825"/>
              <a:ext cx="12450" cy="26925"/>
            </a:xfrm>
            <a:custGeom>
              <a:avLst/>
              <a:gdLst/>
              <a:ahLst/>
              <a:cxnLst/>
              <a:rect l="l" t="t" r="r" b="b"/>
              <a:pathLst>
                <a:path w="498" h="1077" extrusionOk="0">
                  <a:moveTo>
                    <a:pt x="25" y="0"/>
                  </a:moveTo>
                  <a:cubicBezTo>
                    <a:pt x="25" y="1"/>
                    <a:pt x="25" y="1"/>
                    <a:pt x="25" y="1"/>
                  </a:cubicBezTo>
                  <a:lnTo>
                    <a:pt x="25" y="1"/>
                  </a:lnTo>
                  <a:cubicBezTo>
                    <a:pt x="27" y="0"/>
                    <a:pt x="28" y="0"/>
                    <a:pt x="25" y="0"/>
                  </a:cubicBezTo>
                  <a:close/>
                  <a:moveTo>
                    <a:pt x="25" y="1"/>
                  </a:moveTo>
                  <a:cubicBezTo>
                    <a:pt x="18" y="1"/>
                    <a:pt x="1" y="4"/>
                    <a:pt x="1" y="12"/>
                  </a:cubicBezTo>
                  <a:cubicBezTo>
                    <a:pt x="13" y="405"/>
                    <a:pt x="179" y="822"/>
                    <a:pt x="477" y="1072"/>
                  </a:cubicBezTo>
                  <a:cubicBezTo>
                    <a:pt x="481" y="1075"/>
                    <a:pt x="484" y="1077"/>
                    <a:pt x="487" y="1077"/>
                  </a:cubicBezTo>
                  <a:cubicBezTo>
                    <a:pt x="494" y="1077"/>
                    <a:pt x="497" y="1068"/>
                    <a:pt x="489" y="1060"/>
                  </a:cubicBezTo>
                  <a:cubicBezTo>
                    <a:pt x="239" y="727"/>
                    <a:pt x="72" y="417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47" name="Google Shape;21447;p29"/>
            <p:cNvSpPr/>
            <p:nvPr/>
          </p:nvSpPr>
          <p:spPr>
            <a:xfrm>
              <a:off x="2625900" y="2430275"/>
              <a:ext cx="13050" cy="31750"/>
            </a:xfrm>
            <a:custGeom>
              <a:avLst/>
              <a:gdLst/>
              <a:ahLst/>
              <a:cxnLst/>
              <a:rect l="l" t="t" r="r" b="b"/>
              <a:pathLst>
                <a:path w="522" h="1270" extrusionOk="0">
                  <a:moveTo>
                    <a:pt x="13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60" y="450"/>
                    <a:pt x="227" y="902"/>
                    <a:pt x="501" y="1259"/>
                  </a:cubicBezTo>
                  <a:cubicBezTo>
                    <a:pt x="501" y="1267"/>
                    <a:pt x="503" y="1269"/>
                    <a:pt x="506" y="1269"/>
                  </a:cubicBezTo>
                  <a:cubicBezTo>
                    <a:pt x="512" y="1269"/>
                    <a:pt x="521" y="1255"/>
                    <a:pt x="513" y="1247"/>
                  </a:cubicBezTo>
                  <a:cubicBezTo>
                    <a:pt x="287" y="842"/>
                    <a:pt x="120" y="461"/>
                    <a:pt x="25" y="9"/>
                  </a:cubicBezTo>
                  <a:cubicBezTo>
                    <a:pt x="25" y="3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48" name="Google Shape;21448;p29"/>
            <p:cNvSpPr/>
            <p:nvPr/>
          </p:nvSpPr>
          <p:spPr>
            <a:xfrm>
              <a:off x="2628600" y="2428875"/>
              <a:ext cx="15325" cy="29425"/>
            </a:xfrm>
            <a:custGeom>
              <a:avLst/>
              <a:gdLst/>
              <a:ahLst/>
              <a:cxnLst/>
              <a:rect l="l" t="t" r="r" b="b"/>
              <a:pathLst>
                <a:path w="613" h="1177" extrusionOk="0">
                  <a:moveTo>
                    <a:pt x="29" y="1"/>
                  </a:moveTo>
                  <a:cubicBezTo>
                    <a:pt x="19" y="1"/>
                    <a:pt x="0" y="12"/>
                    <a:pt x="0" y="29"/>
                  </a:cubicBezTo>
                  <a:cubicBezTo>
                    <a:pt x="179" y="410"/>
                    <a:pt x="357" y="803"/>
                    <a:pt x="584" y="1172"/>
                  </a:cubicBezTo>
                  <a:cubicBezTo>
                    <a:pt x="587" y="1175"/>
                    <a:pt x="591" y="1177"/>
                    <a:pt x="594" y="1177"/>
                  </a:cubicBezTo>
                  <a:cubicBezTo>
                    <a:pt x="605" y="1177"/>
                    <a:pt x="613" y="1166"/>
                    <a:pt x="595" y="1148"/>
                  </a:cubicBezTo>
                  <a:cubicBezTo>
                    <a:pt x="441" y="767"/>
                    <a:pt x="226" y="375"/>
                    <a:pt x="36" y="5"/>
                  </a:cubicBezTo>
                  <a:cubicBezTo>
                    <a:pt x="36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49" name="Google Shape;21449;p29"/>
            <p:cNvSpPr/>
            <p:nvPr/>
          </p:nvSpPr>
          <p:spPr>
            <a:xfrm>
              <a:off x="2634550" y="2423050"/>
              <a:ext cx="32175" cy="48950"/>
            </a:xfrm>
            <a:custGeom>
              <a:avLst/>
              <a:gdLst/>
              <a:ahLst/>
              <a:cxnLst/>
              <a:rect l="l" t="t" r="r" b="b"/>
              <a:pathLst>
                <a:path w="1287" h="1958" extrusionOk="0">
                  <a:moveTo>
                    <a:pt x="0" y="0"/>
                  </a:moveTo>
                  <a:cubicBezTo>
                    <a:pt x="334" y="691"/>
                    <a:pt x="822" y="1346"/>
                    <a:pt x="1274" y="1953"/>
                  </a:cubicBezTo>
                  <a:cubicBezTo>
                    <a:pt x="1274" y="1956"/>
                    <a:pt x="1275" y="1958"/>
                    <a:pt x="1277" y="1958"/>
                  </a:cubicBezTo>
                  <a:cubicBezTo>
                    <a:pt x="1280" y="1958"/>
                    <a:pt x="1286" y="1950"/>
                    <a:pt x="1286" y="1941"/>
                  </a:cubicBezTo>
                  <a:cubicBezTo>
                    <a:pt x="917" y="1286"/>
                    <a:pt x="500" y="57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50" name="Google Shape;21450;p29"/>
            <p:cNvSpPr/>
            <p:nvPr/>
          </p:nvSpPr>
          <p:spPr>
            <a:xfrm>
              <a:off x="2672500" y="2480875"/>
              <a:ext cx="66675" cy="100200"/>
            </a:xfrm>
            <a:custGeom>
              <a:avLst/>
              <a:gdLst/>
              <a:ahLst/>
              <a:cxnLst/>
              <a:rect l="l" t="t" r="r" b="b"/>
              <a:pathLst>
                <a:path w="2667" h="4008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cubicBezTo>
                    <a:pt x="673" y="1426"/>
                    <a:pt x="1447" y="2926"/>
                    <a:pt x="2626" y="3998"/>
                  </a:cubicBezTo>
                  <a:cubicBezTo>
                    <a:pt x="2629" y="4005"/>
                    <a:pt x="2635" y="4008"/>
                    <a:pt x="2640" y="4008"/>
                  </a:cubicBezTo>
                  <a:cubicBezTo>
                    <a:pt x="2653" y="4008"/>
                    <a:pt x="2666" y="3991"/>
                    <a:pt x="2649" y="3974"/>
                  </a:cubicBezTo>
                  <a:cubicBezTo>
                    <a:pt x="1566" y="2748"/>
                    <a:pt x="804" y="1414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51" name="Google Shape;21451;p29"/>
            <p:cNvSpPr/>
            <p:nvPr/>
          </p:nvSpPr>
          <p:spPr>
            <a:xfrm>
              <a:off x="2743375" y="2581150"/>
              <a:ext cx="25725" cy="17550"/>
            </a:xfrm>
            <a:custGeom>
              <a:avLst/>
              <a:gdLst/>
              <a:ahLst/>
              <a:cxnLst/>
              <a:rect l="l" t="t" r="r" b="b"/>
              <a:pathLst>
                <a:path w="1029" h="702" extrusionOk="0">
                  <a:moveTo>
                    <a:pt x="16" y="0"/>
                  </a:moveTo>
                  <a:cubicBezTo>
                    <a:pt x="7" y="0"/>
                    <a:pt x="0" y="14"/>
                    <a:pt x="17" y="22"/>
                  </a:cubicBezTo>
                  <a:cubicBezTo>
                    <a:pt x="326" y="272"/>
                    <a:pt x="672" y="499"/>
                    <a:pt x="1005" y="701"/>
                  </a:cubicBezTo>
                  <a:cubicBezTo>
                    <a:pt x="1029" y="701"/>
                    <a:pt x="1029" y="689"/>
                    <a:pt x="1029" y="689"/>
                  </a:cubicBezTo>
                  <a:cubicBezTo>
                    <a:pt x="707" y="439"/>
                    <a:pt x="374" y="213"/>
                    <a:pt x="29" y="10"/>
                  </a:cubicBezTo>
                  <a:cubicBezTo>
                    <a:pt x="25" y="3"/>
                    <a:pt x="20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52" name="Google Shape;21452;p29"/>
            <p:cNvSpPr/>
            <p:nvPr/>
          </p:nvSpPr>
          <p:spPr>
            <a:xfrm>
              <a:off x="2580975" y="2551725"/>
              <a:ext cx="11025" cy="48000"/>
            </a:xfrm>
            <a:custGeom>
              <a:avLst/>
              <a:gdLst/>
              <a:ahLst/>
              <a:cxnLst/>
              <a:rect l="l" t="t" r="r" b="b"/>
              <a:pathLst>
                <a:path w="441" h="1920" extrusionOk="0">
                  <a:moveTo>
                    <a:pt x="423" y="1"/>
                  </a:moveTo>
                  <a:cubicBezTo>
                    <a:pt x="417" y="1"/>
                    <a:pt x="410" y="4"/>
                    <a:pt x="405" y="9"/>
                  </a:cubicBezTo>
                  <a:cubicBezTo>
                    <a:pt x="48" y="556"/>
                    <a:pt x="0" y="1318"/>
                    <a:pt x="262" y="1914"/>
                  </a:cubicBezTo>
                  <a:cubicBezTo>
                    <a:pt x="262" y="1918"/>
                    <a:pt x="263" y="1919"/>
                    <a:pt x="265" y="1919"/>
                  </a:cubicBezTo>
                  <a:cubicBezTo>
                    <a:pt x="269" y="1919"/>
                    <a:pt x="274" y="1914"/>
                    <a:pt x="274" y="1914"/>
                  </a:cubicBezTo>
                  <a:cubicBezTo>
                    <a:pt x="107" y="1223"/>
                    <a:pt x="167" y="676"/>
                    <a:pt x="441" y="21"/>
                  </a:cubicBezTo>
                  <a:cubicBezTo>
                    <a:pt x="441" y="7"/>
                    <a:pt x="432" y="1"/>
                    <a:pt x="4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53" name="Google Shape;21453;p29"/>
            <p:cNvSpPr/>
            <p:nvPr/>
          </p:nvSpPr>
          <p:spPr>
            <a:xfrm>
              <a:off x="2588700" y="2609075"/>
              <a:ext cx="112775" cy="99525"/>
            </a:xfrm>
            <a:custGeom>
              <a:avLst/>
              <a:gdLst/>
              <a:ahLst/>
              <a:cxnLst/>
              <a:rect l="l" t="t" r="r" b="b"/>
              <a:pathLst>
                <a:path w="4511" h="3981" extrusionOk="0">
                  <a:moveTo>
                    <a:pt x="1" y="1"/>
                  </a:moveTo>
                  <a:lnTo>
                    <a:pt x="1" y="1"/>
                  </a:lnTo>
                  <a:cubicBezTo>
                    <a:pt x="298" y="870"/>
                    <a:pt x="1144" y="1525"/>
                    <a:pt x="1787" y="2108"/>
                  </a:cubicBezTo>
                  <a:cubicBezTo>
                    <a:pt x="2608" y="2823"/>
                    <a:pt x="3501" y="3477"/>
                    <a:pt x="4489" y="3977"/>
                  </a:cubicBezTo>
                  <a:cubicBezTo>
                    <a:pt x="4492" y="3980"/>
                    <a:pt x="4494" y="3981"/>
                    <a:pt x="4496" y="3981"/>
                  </a:cubicBezTo>
                  <a:cubicBezTo>
                    <a:pt x="4505" y="3981"/>
                    <a:pt x="4511" y="3963"/>
                    <a:pt x="4501" y="3954"/>
                  </a:cubicBezTo>
                  <a:cubicBezTo>
                    <a:pt x="3596" y="3394"/>
                    <a:pt x="2727" y="2846"/>
                    <a:pt x="1929" y="2144"/>
                  </a:cubicBezTo>
                  <a:cubicBezTo>
                    <a:pt x="1227" y="1549"/>
                    <a:pt x="394" y="8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54" name="Google Shape;21454;p29"/>
            <p:cNvSpPr/>
            <p:nvPr/>
          </p:nvSpPr>
          <p:spPr>
            <a:xfrm>
              <a:off x="2708350" y="2716250"/>
              <a:ext cx="79425" cy="45325"/>
            </a:xfrm>
            <a:custGeom>
              <a:avLst/>
              <a:gdLst/>
              <a:ahLst/>
              <a:cxnLst/>
              <a:rect l="l" t="t" r="r" b="b"/>
              <a:pathLst>
                <a:path w="3177" h="1813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977" y="714"/>
                    <a:pt x="2073" y="1286"/>
                    <a:pt x="3144" y="1810"/>
                  </a:cubicBezTo>
                  <a:cubicBezTo>
                    <a:pt x="3146" y="1811"/>
                    <a:pt x="3148" y="1812"/>
                    <a:pt x="3150" y="1812"/>
                  </a:cubicBezTo>
                  <a:cubicBezTo>
                    <a:pt x="3162" y="1812"/>
                    <a:pt x="3177" y="1784"/>
                    <a:pt x="3156" y="1774"/>
                  </a:cubicBezTo>
                  <a:cubicBezTo>
                    <a:pt x="2096" y="1214"/>
                    <a:pt x="1037" y="64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55" name="Google Shape;21455;p29"/>
            <p:cNvSpPr/>
            <p:nvPr/>
          </p:nvSpPr>
          <p:spPr>
            <a:xfrm>
              <a:off x="2724425" y="2717425"/>
              <a:ext cx="58675" cy="31575"/>
            </a:xfrm>
            <a:custGeom>
              <a:avLst/>
              <a:gdLst/>
              <a:ahLst/>
              <a:cxnLst/>
              <a:rect l="l" t="t" r="r" b="b"/>
              <a:pathLst>
                <a:path w="2347" h="1263" extrusionOk="0">
                  <a:moveTo>
                    <a:pt x="1" y="1"/>
                  </a:moveTo>
                  <a:lnTo>
                    <a:pt x="1" y="1"/>
                  </a:lnTo>
                  <a:cubicBezTo>
                    <a:pt x="668" y="524"/>
                    <a:pt x="1489" y="1048"/>
                    <a:pt x="2323" y="1263"/>
                  </a:cubicBezTo>
                  <a:cubicBezTo>
                    <a:pt x="2335" y="1263"/>
                    <a:pt x="2346" y="1251"/>
                    <a:pt x="2335" y="1239"/>
                  </a:cubicBezTo>
                  <a:cubicBezTo>
                    <a:pt x="1489" y="905"/>
                    <a:pt x="799" y="4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56" name="Google Shape;21456;p29"/>
            <p:cNvSpPr/>
            <p:nvPr/>
          </p:nvSpPr>
          <p:spPr>
            <a:xfrm>
              <a:off x="2738425" y="2714450"/>
              <a:ext cx="42000" cy="28600"/>
            </a:xfrm>
            <a:custGeom>
              <a:avLst/>
              <a:gdLst/>
              <a:ahLst/>
              <a:cxnLst/>
              <a:rect l="l" t="t" r="r" b="b"/>
              <a:pathLst>
                <a:path w="1680" h="1144" extrusionOk="0">
                  <a:moveTo>
                    <a:pt x="36" y="1"/>
                  </a:moveTo>
                  <a:cubicBezTo>
                    <a:pt x="12" y="1"/>
                    <a:pt x="1" y="36"/>
                    <a:pt x="12" y="36"/>
                  </a:cubicBezTo>
                  <a:cubicBezTo>
                    <a:pt x="512" y="453"/>
                    <a:pt x="1060" y="882"/>
                    <a:pt x="1655" y="1144"/>
                  </a:cubicBezTo>
                  <a:cubicBezTo>
                    <a:pt x="1667" y="1144"/>
                    <a:pt x="1679" y="1132"/>
                    <a:pt x="1667" y="1120"/>
                  </a:cubicBezTo>
                  <a:cubicBezTo>
                    <a:pt x="1132" y="727"/>
                    <a:pt x="548" y="40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57" name="Google Shape;21457;p29"/>
            <p:cNvSpPr/>
            <p:nvPr/>
          </p:nvSpPr>
          <p:spPr>
            <a:xfrm>
              <a:off x="2590500" y="2550825"/>
              <a:ext cx="111850" cy="103650"/>
            </a:xfrm>
            <a:custGeom>
              <a:avLst/>
              <a:gdLst/>
              <a:ahLst/>
              <a:cxnLst/>
              <a:rect l="l" t="t" r="r" b="b"/>
              <a:pathLst>
                <a:path w="4474" h="4146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488" y="902"/>
                    <a:pt x="1155" y="1771"/>
                    <a:pt x="1917" y="2438"/>
                  </a:cubicBezTo>
                  <a:cubicBezTo>
                    <a:pt x="2691" y="3128"/>
                    <a:pt x="3655" y="3426"/>
                    <a:pt x="4429" y="4141"/>
                  </a:cubicBezTo>
                  <a:cubicBezTo>
                    <a:pt x="4432" y="4144"/>
                    <a:pt x="4437" y="4145"/>
                    <a:pt x="4443" y="4145"/>
                  </a:cubicBezTo>
                  <a:cubicBezTo>
                    <a:pt x="4457" y="4145"/>
                    <a:pt x="4474" y="4134"/>
                    <a:pt x="4465" y="4117"/>
                  </a:cubicBezTo>
                  <a:cubicBezTo>
                    <a:pt x="3870" y="3450"/>
                    <a:pt x="3096" y="3224"/>
                    <a:pt x="2381" y="2736"/>
                  </a:cubicBezTo>
                  <a:cubicBezTo>
                    <a:pt x="1369" y="2033"/>
                    <a:pt x="679" y="98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58" name="Google Shape;21458;p29"/>
            <p:cNvSpPr/>
            <p:nvPr/>
          </p:nvSpPr>
          <p:spPr>
            <a:xfrm>
              <a:off x="2693925" y="2650525"/>
              <a:ext cx="54950" cy="33000"/>
            </a:xfrm>
            <a:custGeom>
              <a:avLst/>
              <a:gdLst/>
              <a:ahLst/>
              <a:cxnLst/>
              <a:rect l="l" t="t" r="r" b="b"/>
              <a:pathLst>
                <a:path w="2198" h="1320" extrusionOk="0">
                  <a:moveTo>
                    <a:pt x="2" y="1"/>
                  </a:moveTo>
                  <a:cubicBezTo>
                    <a:pt x="1" y="1"/>
                    <a:pt x="1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578" y="593"/>
                    <a:pt x="1352" y="1129"/>
                    <a:pt x="2150" y="1319"/>
                  </a:cubicBezTo>
                  <a:cubicBezTo>
                    <a:pt x="2173" y="1319"/>
                    <a:pt x="2197" y="1296"/>
                    <a:pt x="2173" y="1284"/>
                  </a:cubicBezTo>
                  <a:cubicBezTo>
                    <a:pt x="1376" y="926"/>
                    <a:pt x="697" y="56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59" name="Google Shape;21459;p29"/>
            <p:cNvSpPr/>
            <p:nvPr/>
          </p:nvSpPr>
          <p:spPr>
            <a:xfrm>
              <a:off x="3170025" y="2472750"/>
              <a:ext cx="23250" cy="21175"/>
            </a:xfrm>
            <a:custGeom>
              <a:avLst/>
              <a:gdLst/>
              <a:ahLst/>
              <a:cxnLst/>
              <a:rect l="l" t="t" r="r" b="b"/>
              <a:pathLst>
                <a:path w="930" h="847" extrusionOk="0">
                  <a:moveTo>
                    <a:pt x="894" y="1"/>
                  </a:moveTo>
                  <a:cubicBezTo>
                    <a:pt x="524" y="144"/>
                    <a:pt x="167" y="477"/>
                    <a:pt x="1" y="834"/>
                  </a:cubicBezTo>
                  <a:cubicBezTo>
                    <a:pt x="1" y="846"/>
                    <a:pt x="12" y="846"/>
                    <a:pt x="12" y="846"/>
                  </a:cubicBezTo>
                  <a:cubicBezTo>
                    <a:pt x="274" y="501"/>
                    <a:pt x="536" y="251"/>
                    <a:pt x="905" y="36"/>
                  </a:cubicBezTo>
                  <a:cubicBezTo>
                    <a:pt x="929" y="13"/>
                    <a:pt x="905" y="1"/>
                    <a:pt x="8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60" name="Google Shape;21460;p29"/>
            <p:cNvSpPr/>
            <p:nvPr/>
          </p:nvSpPr>
          <p:spPr>
            <a:xfrm>
              <a:off x="3141825" y="2470675"/>
              <a:ext cx="53825" cy="68675"/>
            </a:xfrm>
            <a:custGeom>
              <a:avLst/>
              <a:gdLst/>
              <a:ahLst/>
              <a:cxnLst/>
              <a:rect l="l" t="t" r="r" b="b"/>
              <a:pathLst>
                <a:path w="2153" h="2747" extrusionOk="0">
                  <a:moveTo>
                    <a:pt x="2141" y="0"/>
                  </a:moveTo>
                  <a:cubicBezTo>
                    <a:pt x="950" y="393"/>
                    <a:pt x="712" y="1846"/>
                    <a:pt x="9" y="2715"/>
                  </a:cubicBezTo>
                  <a:cubicBezTo>
                    <a:pt x="0" y="2724"/>
                    <a:pt x="19" y="2747"/>
                    <a:pt x="39" y="2747"/>
                  </a:cubicBezTo>
                  <a:cubicBezTo>
                    <a:pt x="45" y="2747"/>
                    <a:pt x="51" y="2745"/>
                    <a:pt x="57" y="2739"/>
                  </a:cubicBezTo>
                  <a:cubicBezTo>
                    <a:pt x="890" y="1893"/>
                    <a:pt x="950" y="524"/>
                    <a:pt x="2153" y="24"/>
                  </a:cubicBezTo>
                  <a:lnTo>
                    <a:pt x="214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61" name="Google Shape;21461;p29"/>
            <p:cNvSpPr/>
            <p:nvPr/>
          </p:nvSpPr>
          <p:spPr>
            <a:xfrm>
              <a:off x="3146675" y="2479475"/>
              <a:ext cx="37425" cy="49975"/>
            </a:xfrm>
            <a:custGeom>
              <a:avLst/>
              <a:gdLst/>
              <a:ahLst/>
              <a:cxnLst/>
              <a:rect l="l" t="t" r="r" b="b"/>
              <a:pathLst>
                <a:path w="1497" h="1999" extrusionOk="0">
                  <a:moveTo>
                    <a:pt x="1481" y="1"/>
                  </a:moveTo>
                  <a:cubicBezTo>
                    <a:pt x="1478" y="1"/>
                    <a:pt x="1474" y="2"/>
                    <a:pt x="1470" y="6"/>
                  </a:cubicBezTo>
                  <a:cubicBezTo>
                    <a:pt x="970" y="637"/>
                    <a:pt x="435" y="1280"/>
                    <a:pt x="18" y="1970"/>
                  </a:cubicBezTo>
                  <a:cubicBezTo>
                    <a:pt x="0" y="1988"/>
                    <a:pt x="15" y="1999"/>
                    <a:pt x="24" y="1999"/>
                  </a:cubicBezTo>
                  <a:cubicBezTo>
                    <a:pt x="27" y="1999"/>
                    <a:pt x="30" y="1997"/>
                    <a:pt x="30" y="1994"/>
                  </a:cubicBezTo>
                  <a:cubicBezTo>
                    <a:pt x="530" y="1363"/>
                    <a:pt x="994" y="684"/>
                    <a:pt x="1470" y="29"/>
                  </a:cubicBezTo>
                  <a:cubicBezTo>
                    <a:pt x="1496" y="12"/>
                    <a:pt x="1491" y="1"/>
                    <a:pt x="1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62" name="Google Shape;21462;p29"/>
            <p:cNvSpPr/>
            <p:nvPr/>
          </p:nvSpPr>
          <p:spPr>
            <a:xfrm>
              <a:off x="3133125" y="2497800"/>
              <a:ext cx="33950" cy="60225"/>
            </a:xfrm>
            <a:custGeom>
              <a:avLst/>
              <a:gdLst/>
              <a:ahLst/>
              <a:cxnLst/>
              <a:rect l="l" t="t" r="r" b="b"/>
              <a:pathLst>
                <a:path w="1358" h="2409" extrusionOk="0">
                  <a:moveTo>
                    <a:pt x="1339" y="1"/>
                  </a:moveTo>
                  <a:cubicBezTo>
                    <a:pt x="1336" y="1"/>
                    <a:pt x="1334" y="3"/>
                    <a:pt x="1334" y="11"/>
                  </a:cubicBezTo>
                  <a:cubicBezTo>
                    <a:pt x="857" y="785"/>
                    <a:pt x="381" y="1570"/>
                    <a:pt x="0" y="2392"/>
                  </a:cubicBezTo>
                  <a:cubicBezTo>
                    <a:pt x="0" y="2400"/>
                    <a:pt x="12" y="2409"/>
                    <a:pt x="23" y="2409"/>
                  </a:cubicBezTo>
                  <a:cubicBezTo>
                    <a:pt x="28" y="2409"/>
                    <a:pt x="32" y="2407"/>
                    <a:pt x="36" y="2404"/>
                  </a:cubicBezTo>
                  <a:cubicBezTo>
                    <a:pt x="524" y="1642"/>
                    <a:pt x="953" y="820"/>
                    <a:pt x="1358" y="23"/>
                  </a:cubicBezTo>
                  <a:cubicBezTo>
                    <a:pt x="1358" y="14"/>
                    <a:pt x="1346" y="1"/>
                    <a:pt x="13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63" name="Google Shape;21463;p29"/>
            <p:cNvSpPr/>
            <p:nvPr/>
          </p:nvSpPr>
          <p:spPr>
            <a:xfrm>
              <a:off x="3115950" y="2507450"/>
              <a:ext cx="45875" cy="66950"/>
            </a:xfrm>
            <a:custGeom>
              <a:avLst/>
              <a:gdLst/>
              <a:ahLst/>
              <a:cxnLst/>
              <a:rect l="l" t="t" r="r" b="b"/>
              <a:pathLst>
                <a:path w="1835" h="2678" extrusionOk="0">
                  <a:moveTo>
                    <a:pt x="1820" y="0"/>
                  </a:moveTo>
                  <a:cubicBezTo>
                    <a:pt x="1816" y="0"/>
                    <a:pt x="1810" y="2"/>
                    <a:pt x="1806" y="6"/>
                  </a:cubicBezTo>
                  <a:cubicBezTo>
                    <a:pt x="1259" y="934"/>
                    <a:pt x="616" y="1780"/>
                    <a:pt x="9" y="2661"/>
                  </a:cubicBezTo>
                  <a:cubicBezTo>
                    <a:pt x="0" y="2669"/>
                    <a:pt x="10" y="2678"/>
                    <a:pt x="16" y="2678"/>
                  </a:cubicBezTo>
                  <a:cubicBezTo>
                    <a:pt x="18" y="2678"/>
                    <a:pt x="20" y="2676"/>
                    <a:pt x="20" y="2673"/>
                  </a:cubicBezTo>
                  <a:cubicBezTo>
                    <a:pt x="735" y="1863"/>
                    <a:pt x="1306" y="946"/>
                    <a:pt x="1818" y="6"/>
                  </a:cubicBezTo>
                  <a:cubicBezTo>
                    <a:pt x="1834" y="6"/>
                    <a:pt x="1829" y="0"/>
                    <a:pt x="18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64" name="Google Shape;21464;p29"/>
            <p:cNvSpPr/>
            <p:nvPr/>
          </p:nvSpPr>
          <p:spPr>
            <a:xfrm>
              <a:off x="3114750" y="2528000"/>
              <a:ext cx="35350" cy="55025"/>
            </a:xfrm>
            <a:custGeom>
              <a:avLst/>
              <a:gdLst/>
              <a:ahLst/>
              <a:cxnLst/>
              <a:rect l="l" t="t" r="r" b="b"/>
              <a:pathLst>
                <a:path w="1414" h="2201" extrusionOk="0">
                  <a:moveTo>
                    <a:pt x="1395" y="0"/>
                  </a:moveTo>
                  <a:cubicBezTo>
                    <a:pt x="1392" y="0"/>
                    <a:pt x="1390" y="2"/>
                    <a:pt x="1390" y="5"/>
                  </a:cubicBezTo>
                  <a:cubicBezTo>
                    <a:pt x="938" y="720"/>
                    <a:pt x="426" y="1434"/>
                    <a:pt x="9" y="2172"/>
                  </a:cubicBezTo>
                  <a:cubicBezTo>
                    <a:pt x="0" y="2190"/>
                    <a:pt x="11" y="2201"/>
                    <a:pt x="26" y="2201"/>
                  </a:cubicBezTo>
                  <a:cubicBezTo>
                    <a:pt x="32" y="2201"/>
                    <a:pt x="38" y="2199"/>
                    <a:pt x="45" y="2196"/>
                  </a:cubicBezTo>
                  <a:cubicBezTo>
                    <a:pt x="557" y="1517"/>
                    <a:pt x="1009" y="743"/>
                    <a:pt x="1414" y="17"/>
                  </a:cubicBezTo>
                  <a:cubicBezTo>
                    <a:pt x="1414" y="9"/>
                    <a:pt x="1402" y="0"/>
                    <a:pt x="13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65" name="Google Shape;21465;p29"/>
            <p:cNvSpPr/>
            <p:nvPr/>
          </p:nvSpPr>
          <p:spPr>
            <a:xfrm>
              <a:off x="3102850" y="2543950"/>
              <a:ext cx="36150" cy="44575"/>
            </a:xfrm>
            <a:custGeom>
              <a:avLst/>
              <a:gdLst/>
              <a:ahLst/>
              <a:cxnLst/>
              <a:rect l="l" t="t" r="r" b="b"/>
              <a:pathLst>
                <a:path w="1446" h="1783" extrusionOk="0">
                  <a:moveTo>
                    <a:pt x="1427" y="0"/>
                  </a:moveTo>
                  <a:cubicBezTo>
                    <a:pt x="1422" y="0"/>
                    <a:pt x="1417" y="3"/>
                    <a:pt x="1414" y="10"/>
                  </a:cubicBezTo>
                  <a:cubicBezTo>
                    <a:pt x="997" y="641"/>
                    <a:pt x="497" y="1177"/>
                    <a:pt x="9" y="1760"/>
                  </a:cubicBezTo>
                  <a:cubicBezTo>
                    <a:pt x="0" y="1769"/>
                    <a:pt x="4" y="1783"/>
                    <a:pt x="10" y="1783"/>
                  </a:cubicBezTo>
                  <a:cubicBezTo>
                    <a:pt x="13" y="1783"/>
                    <a:pt x="17" y="1780"/>
                    <a:pt x="21" y="1772"/>
                  </a:cubicBezTo>
                  <a:cubicBezTo>
                    <a:pt x="592" y="1320"/>
                    <a:pt x="1068" y="641"/>
                    <a:pt x="1437" y="22"/>
                  </a:cubicBezTo>
                  <a:cubicBezTo>
                    <a:pt x="1446" y="14"/>
                    <a:pt x="1437" y="0"/>
                    <a:pt x="14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66" name="Google Shape;21466;p29"/>
            <p:cNvSpPr/>
            <p:nvPr/>
          </p:nvSpPr>
          <p:spPr>
            <a:xfrm>
              <a:off x="3108500" y="2547950"/>
              <a:ext cx="31700" cy="38650"/>
            </a:xfrm>
            <a:custGeom>
              <a:avLst/>
              <a:gdLst/>
              <a:ahLst/>
              <a:cxnLst/>
              <a:rect l="l" t="t" r="r" b="b"/>
              <a:pathLst>
                <a:path w="1268" h="1546" extrusionOk="0">
                  <a:moveTo>
                    <a:pt x="1256" y="0"/>
                  </a:moveTo>
                  <a:cubicBezTo>
                    <a:pt x="1254" y="0"/>
                    <a:pt x="1250" y="2"/>
                    <a:pt x="1247" y="5"/>
                  </a:cubicBezTo>
                  <a:cubicBezTo>
                    <a:pt x="866" y="541"/>
                    <a:pt x="426" y="1017"/>
                    <a:pt x="9" y="1529"/>
                  </a:cubicBezTo>
                  <a:cubicBezTo>
                    <a:pt x="0" y="1537"/>
                    <a:pt x="10" y="1546"/>
                    <a:pt x="20" y="1546"/>
                  </a:cubicBezTo>
                  <a:cubicBezTo>
                    <a:pt x="25" y="1546"/>
                    <a:pt x="29" y="1544"/>
                    <a:pt x="33" y="1541"/>
                  </a:cubicBezTo>
                  <a:cubicBezTo>
                    <a:pt x="533" y="1136"/>
                    <a:pt x="949" y="565"/>
                    <a:pt x="1259" y="29"/>
                  </a:cubicBezTo>
                  <a:cubicBezTo>
                    <a:pt x="1268" y="11"/>
                    <a:pt x="1264" y="0"/>
                    <a:pt x="12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67" name="Google Shape;21467;p29"/>
            <p:cNvSpPr/>
            <p:nvPr/>
          </p:nvSpPr>
          <p:spPr>
            <a:xfrm>
              <a:off x="3104625" y="2555375"/>
              <a:ext cx="27925" cy="37750"/>
            </a:xfrm>
            <a:custGeom>
              <a:avLst/>
              <a:gdLst/>
              <a:ahLst/>
              <a:cxnLst/>
              <a:rect l="l" t="t" r="r" b="b"/>
              <a:pathLst>
                <a:path w="1117" h="1510" extrusionOk="0">
                  <a:moveTo>
                    <a:pt x="1090" y="0"/>
                  </a:moveTo>
                  <a:cubicBezTo>
                    <a:pt x="1085" y="0"/>
                    <a:pt x="1081" y="2"/>
                    <a:pt x="1081" y="6"/>
                  </a:cubicBezTo>
                  <a:cubicBezTo>
                    <a:pt x="700" y="470"/>
                    <a:pt x="283" y="958"/>
                    <a:pt x="9" y="1482"/>
                  </a:cubicBezTo>
                  <a:cubicBezTo>
                    <a:pt x="1" y="1490"/>
                    <a:pt x="15" y="1509"/>
                    <a:pt x="29" y="1509"/>
                  </a:cubicBezTo>
                  <a:cubicBezTo>
                    <a:pt x="35" y="1509"/>
                    <a:pt x="41" y="1505"/>
                    <a:pt x="45" y="1494"/>
                  </a:cubicBezTo>
                  <a:cubicBezTo>
                    <a:pt x="426" y="1041"/>
                    <a:pt x="771" y="506"/>
                    <a:pt x="1116" y="6"/>
                  </a:cubicBezTo>
                  <a:cubicBezTo>
                    <a:pt x="1116" y="6"/>
                    <a:pt x="1101" y="0"/>
                    <a:pt x="10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68" name="Google Shape;21468;p29"/>
            <p:cNvSpPr/>
            <p:nvPr/>
          </p:nvSpPr>
          <p:spPr>
            <a:xfrm>
              <a:off x="3110575" y="2561325"/>
              <a:ext cx="19200" cy="23200"/>
            </a:xfrm>
            <a:custGeom>
              <a:avLst/>
              <a:gdLst/>
              <a:ahLst/>
              <a:cxnLst/>
              <a:rect l="l" t="t" r="r" b="b"/>
              <a:pathLst>
                <a:path w="768" h="928" extrusionOk="0">
                  <a:moveTo>
                    <a:pt x="762" y="0"/>
                  </a:moveTo>
                  <a:cubicBezTo>
                    <a:pt x="761" y="0"/>
                    <a:pt x="759" y="2"/>
                    <a:pt x="759" y="6"/>
                  </a:cubicBezTo>
                  <a:cubicBezTo>
                    <a:pt x="767" y="6"/>
                    <a:pt x="765" y="0"/>
                    <a:pt x="762" y="0"/>
                  </a:cubicBezTo>
                  <a:close/>
                  <a:moveTo>
                    <a:pt x="759" y="6"/>
                  </a:moveTo>
                  <a:lnTo>
                    <a:pt x="759" y="6"/>
                  </a:lnTo>
                  <a:cubicBezTo>
                    <a:pt x="533" y="339"/>
                    <a:pt x="283" y="625"/>
                    <a:pt x="9" y="899"/>
                  </a:cubicBezTo>
                  <a:cubicBezTo>
                    <a:pt x="1" y="916"/>
                    <a:pt x="5" y="927"/>
                    <a:pt x="17" y="927"/>
                  </a:cubicBezTo>
                  <a:cubicBezTo>
                    <a:pt x="21" y="927"/>
                    <a:pt x="27" y="926"/>
                    <a:pt x="33" y="923"/>
                  </a:cubicBezTo>
                  <a:cubicBezTo>
                    <a:pt x="331" y="684"/>
                    <a:pt x="581" y="351"/>
                    <a:pt x="75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69" name="Google Shape;21469;p29"/>
            <p:cNvSpPr/>
            <p:nvPr/>
          </p:nvSpPr>
          <p:spPr>
            <a:xfrm>
              <a:off x="3166450" y="2477825"/>
              <a:ext cx="28300" cy="36925"/>
            </a:xfrm>
            <a:custGeom>
              <a:avLst/>
              <a:gdLst/>
              <a:ahLst/>
              <a:cxnLst/>
              <a:rect l="l" t="t" r="r" b="b"/>
              <a:pathLst>
                <a:path w="1132" h="1477" extrusionOk="0">
                  <a:moveTo>
                    <a:pt x="1132" y="0"/>
                  </a:moveTo>
                  <a:lnTo>
                    <a:pt x="1132" y="0"/>
                  </a:lnTo>
                  <a:cubicBezTo>
                    <a:pt x="679" y="417"/>
                    <a:pt x="263" y="905"/>
                    <a:pt x="1" y="1465"/>
                  </a:cubicBezTo>
                  <a:cubicBezTo>
                    <a:pt x="1" y="1476"/>
                    <a:pt x="13" y="1476"/>
                    <a:pt x="13" y="1476"/>
                  </a:cubicBezTo>
                  <a:cubicBezTo>
                    <a:pt x="358" y="941"/>
                    <a:pt x="691" y="464"/>
                    <a:pt x="11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70" name="Google Shape;21470;p29"/>
            <p:cNvSpPr/>
            <p:nvPr/>
          </p:nvSpPr>
          <p:spPr>
            <a:xfrm>
              <a:off x="3174200" y="2479000"/>
              <a:ext cx="26500" cy="30975"/>
            </a:xfrm>
            <a:custGeom>
              <a:avLst/>
              <a:gdLst/>
              <a:ahLst/>
              <a:cxnLst/>
              <a:rect l="l" t="t" r="r" b="b"/>
              <a:pathLst>
                <a:path w="1060" h="1239" extrusionOk="0">
                  <a:moveTo>
                    <a:pt x="1060" y="1"/>
                  </a:moveTo>
                  <a:lnTo>
                    <a:pt x="1060" y="1"/>
                  </a:lnTo>
                  <a:cubicBezTo>
                    <a:pt x="703" y="406"/>
                    <a:pt x="322" y="787"/>
                    <a:pt x="0" y="1215"/>
                  </a:cubicBezTo>
                  <a:cubicBezTo>
                    <a:pt x="0" y="1239"/>
                    <a:pt x="0" y="1239"/>
                    <a:pt x="12" y="1239"/>
                  </a:cubicBezTo>
                  <a:cubicBezTo>
                    <a:pt x="405" y="846"/>
                    <a:pt x="727" y="417"/>
                    <a:pt x="10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71" name="Google Shape;21471;p29"/>
            <p:cNvSpPr/>
            <p:nvPr/>
          </p:nvSpPr>
          <p:spPr>
            <a:xfrm>
              <a:off x="3175775" y="2481975"/>
              <a:ext cx="27025" cy="35125"/>
            </a:xfrm>
            <a:custGeom>
              <a:avLst/>
              <a:gdLst/>
              <a:ahLst/>
              <a:cxnLst/>
              <a:rect l="l" t="t" r="r" b="b"/>
              <a:pathLst>
                <a:path w="1081" h="1405" extrusionOk="0">
                  <a:moveTo>
                    <a:pt x="1080" y="1"/>
                  </a:moveTo>
                  <a:cubicBezTo>
                    <a:pt x="711" y="429"/>
                    <a:pt x="294" y="882"/>
                    <a:pt x="9" y="1382"/>
                  </a:cubicBezTo>
                  <a:cubicBezTo>
                    <a:pt x="0" y="1390"/>
                    <a:pt x="9" y="1404"/>
                    <a:pt x="23" y="1404"/>
                  </a:cubicBezTo>
                  <a:cubicBezTo>
                    <a:pt x="30" y="1404"/>
                    <a:pt x="37" y="1401"/>
                    <a:pt x="44" y="1394"/>
                  </a:cubicBezTo>
                  <a:cubicBezTo>
                    <a:pt x="425" y="977"/>
                    <a:pt x="735" y="477"/>
                    <a:pt x="10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72" name="Google Shape;21472;p29"/>
            <p:cNvSpPr/>
            <p:nvPr/>
          </p:nvSpPr>
          <p:spPr>
            <a:xfrm>
              <a:off x="3180250" y="2491075"/>
              <a:ext cx="24250" cy="29000"/>
            </a:xfrm>
            <a:custGeom>
              <a:avLst/>
              <a:gdLst/>
              <a:ahLst/>
              <a:cxnLst/>
              <a:rect l="l" t="t" r="r" b="b"/>
              <a:pathLst>
                <a:path w="970" h="1160" extrusionOk="0">
                  <a:moveTo>
                    <a:pt x="954" y="1"/>
                  </a:moveTo>
                  <a:cubicBezTo>
                    <a:pt x="951" y="1"/>
                    <a:pt x="949" y="2"/>
                    <a:pt x="949" y="6"/>
                  </a:cubicBezTo>
                  <a:cubicBezTo>
                    <a:pt x="616" y="363"/>
                    <a:pt x="258" y="732"/>
                    <a:pt x="8" y="1137"/>
                  </a:cubicBezTo>
                  <a:cubicBezTo>
                    <a:pt x="0" y="1145"/>
                    <a:pt x="9" y="1159"/>
                    <a:pt x="15" y="1159"/>
                  </a:cubicBezTo>
                  <a:cubicBezTo>
                    <a:pt x="18" y="1159"/>
                    <a:pt x="20" y="1156"/>
                    <a:pt x="20" y="1149"/>
                  </a:cubicBezTo>
                  <a:cubicBezTo>
                    <a:pt x="377" y="816"/>
                    <a:pt x="663" y="399"/>
                    <a:pt x="961" y="18"/>
                  </a:cubicBezTo>
                  <a:cubicBezTo>
                    <a:pt x="969" y="9"/>
                    <a:pt x="960" y="1"/>
                    <a:pt x="9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73" name="Google Shape;21473;p29"/>
            <p:cNvSpPr/>
            <p:nvPr/>
          </p:nvSpPr>
          <p:spPr>
            <a:xfrm>
              <a:off x="3175475" y="2472925"/>
              <a:ext cx="19875" cy="14850"/>
            </a:xfrm>
            <a:custGeom>
              <a:avLst/>
              <a:gdLst/>
              <a:ahLst/>
              <a:cxnLst/>
              <a:rect l="l" t="t" r="r" b="b"/>
              <a:pathLst>
                <a:path w="795" h="594" extrusionOk="0">
                  <a:moveTo>
                    <a:pt x="757" y="0"/>
                  </a:moveTo>
                  <a:cubicBezTo>
                    <a:pt x="746" y="0"/>
                    <a:pt x="743" y="6"/>
                    <a:pt x="735" y="6"/>
                  </a:cubicBezTo>
                  <a:cubicBezTo>
                    <a:pt x="730" y="5"/>
                    <a:pt x="726" y="5"/>
                    <a:pt x="721" y="5"/>
                  </a:cubicBezTo>
                  <a:cubicBezTo>
                    <a:pt x="603" y="5"/>
                    <a:pt x="446" y="139"/>
                    <a:pt x="366" y="208"/>
                  </a:cubicBezTo>
                  <a:cubicBezTo>
                    <a:pt x="235" y="315"/>
                    <a:pt x="92" y="422"/>
                    <a:pt x="9" y="565"/>
                  </a:cubicBezTo>
                  <a:cubicBezTo>
                    <a:pt x="0" y="583"/>
                    <a:pt x="10" y="594"/>
                    <a:pt x="17" y="594"/>
                  </a:cubicBezTo>
                  <a:cubicBezTo>
                    <a:pt x="19" y="594"/>
                    <a:pt x="21" y="592"/>
                    <a:pt x="21" y="589"/>
                  </a:cubicBezTo>
                  <a:cubicBezTo>
                    <a:pt x="140" y="482"/>
                    <a:pt x="247" y="375"/>
                    <a:pt x="366" y="291"/>
                  </a:cubicBezTo>
                  <a:cubicBezTo>
                    <a:pt x="497" y="184"/>
                    <a:pt x="652" y="113"/>
                    <a:pt x="783" y="18"/>
                  </a:cubicBezTo>
                  <a:cubicBezTo>
                    <a:pt x="795" y="18"/>
                    <a:pt x="783" y="6"/>
                    <a:pt x="783" y="6"/>
                  </a:cubicBezTo>
                  <a:cubicBezTo>
                    <a:pt x="771" y="2"/>
                    <a:pt x="76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74" name="Google Shape;21474;p29"/>
            <p:cNvSpPr/>
            <p:nvPr/>
          </p:nvSpPr>
          <p:spPr>
            <a:xfrm>
              <a:off x="3177775" y="2470675"/>
              <a:ext cx="18775" cy="15500"/>
            </a:xfrm>
            <a:custGeom>
              <a:avLst/>
              <a:gdLst/>
              <a:ahLst/>
              <a:cxnLst/>
              <a:rect l="l" t="t" r="r" b="b"/>
              <a:pathLst>
                <a:path w="751" h="620" extrusionOk="0">
                  <a:moveTo>
                    <a:pt x="738" y="0"/>
                  </a:moveTo>
                  <a:cubicBezTo>
                    <a:pt x="405" y="48"/>
                    <a:pt x="107" y="298"/>
                    <a:pt x="0" y="596"/>
                  </a:cubicBezTo>
                  <a:cubicBezTo>
                    <a:pt x="0" y="619"/>
                    <a:pt x="24" y="619"/>
                    <a:pt x="24" y="619"/>
                  </a:cubicBezTo>
                  <a:cubicBezTo>
                    <a:pt x="203" y="334"/>
                    <a:pt x="417" y="155"/>
                    <a:pt x="738" y="36"/>
                  </a:cubicBezTo>
                  <a:cubicBezTo>
                    <a:pt x="750" y="0"/>
                    <a:pt x="750" y="0"/>
                    <a:pt x="7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75" name="Google Shape;21475;p29"/>
            <p:cNvSpPr/>
            <p:nvPr/>
          </p:nvSpPr>
          <p:spPr>
            <a:xfrm>
              <a:off x="3148175" y="2494825"/>
              <a:ext cx="23325" cy="41175"/>
            </a:xfrm>
            <a:custGeom>
              <a:avLst/>
              <a:gdLst/>
              <a:ahLst/>
              <a:cxnLst/>
              <a:rect l="l" t="t" r="r" b="b"/>
              <a:pathLst>
                <a:path w="933" h="1647" extrusionOk="0">
                  <a:moveTo>
                    <a:pt x="930" y="0"/>
                  </a:moveTo>
                  <a:cubicBezTo>
                    <a:pt x="929" y="0"/>
                    <a:pt x="926" y="3"/>
                    <a:pt x="922" y="11"/>
                  </a:cubicBezTo>
                  <a:cubicBezTo>
                    <a:pt x="930" y="11"/>
                    <a:pt x="933" y="0"/>
                    <a:pt x="930" y="0"/>
                  </a:cubicBezTo>
                  <a:close/>
                  <a:moveTo>
                    <a:pt x="922" y="11"/>
                  </a:moveTo>
                  <a:lnTo>
                    <a:pt x="922" y="11"/>
                  </a:lnTo>
                  <a:cubicBezTo>
                    <a:pt x="648" y="570"/>
                    <a:pt x="327" y="1082"/>
                    <a:pt x="17" y="1630"/>
                  </a:cubicBezTo>
                  <a:cubicBezTo>
                    <a:pt x="0" y="1638"/>
                    <a:pt x="13" y="1647"/>
                    <a:pt x="22" y="1647"/>
                  </a:cubicBezTo>
                  <a:cubicBezTo>
                    <a:pt x="26" y="1647"/>
                    <a:pt x="29" y="1645"/>
                    <a:pt x="29" y="1642"/>
                  </a:cubicBezTo>
                  <a:cubicBezTo>
                    <a:pt x="434" y="1154"/>
                    <a:pt x="708" y="570"/>
                    <a:pt x="92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76" name="Google Shape;21476;p29"/>
            <p:cNvSpPr/>
            <p:nvPr/>
          </p:nvSpPr>
          <p:spPr>
            <a:xfrm>
              <a:off x="3048275" y="2602525"/>
              <a:ext cx="80400" cy="55100"/>
            </a:xfrm>
            <a:custGeom>
              <a:avLst/>
              <a:gdLst/>
              <a:ahLst/>
              <a:cxnLst/>
              <a:rect l="l" t="t" r="r" b="b"/>
              <a:pathLst>
                <a:path w="3216" h="2204" extrusionOk="0">
                  <a:moveTo>
                    <a:pt x="3216" y="1"/>
                  </a:moveTo>
                  <a:cubicBezTo>
                    <a:pt x="2716" y="370"/>
                    <a:pt x="2227" y="739"/>
                    <a:pt x="1727" y="1120"/>
                  </a:cubicBezTo>
                  <a:cubicBezTo>
                    <a:pt x="1215" y="1513"/>
                    <a:pt x="691" y="2037"/>
                    <a:pt x="25" y="2168"/>
                  </a:cubicBezTo>
                  <a:cubicBezTo>
                    <a:pt x="1" y="2168"/>
                    <a:pt x="1" y="2203"/>
                    <a:pt x="25" y="2203"/>
                  </a:cubicBezTo>
                  <a:cubicBezTo>
                    <a:pt x="537" y="2156"/>
                    <a:pt x="918" y="1811"/>
                    <a:pt x="1299" y="1513"/>
                  </a:cubicBezTo>
                  <a:cubicBezTo>
                    <a:pt x="1942" y="1013"/>
                    <a:pt x="2596" y="525"/>
                    <a:pt x="3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77" name="Google Shape;21477;p29"/>
            <p:cNvSpPr/>
            <p:nvPr/>
          </p:nvSpPr>
          <p:spPr>
            <a:xfrm>
              <a:off x="3056675" y="2615625"/>
              <a:ext cx="65750" cy="47700"/>
            </a:xfrm>
            <a:custGeom>
              <a:avLst/>
              <a:gdLst/>
              <a:ahLst/>
              <a:cxnLst/>
              <a:rect l="l" t="t" r="r" b="b"/>
              <a:pathLst>
                <a:path w="2630" h="1908" extrusionOk="0">
                  <a:moveTo>
                    <a:pt x="2630" y="1"/>
                  </a:moveTo>
                  <a:cubicBezTo>
                    <a:pt x="1832" y="715"/>
                    <a:pt x="975" y="1334"/>
                    <a:pt x="22" y="1858"/>
                  </a:cubicBezTo>
                  <a:cubicBezTo>
                    <a:pt x="1" y="1869"/>
                    <a:pt x="17" y="1908"/>
                    <a:pt x="47" y="1908"/>
                  </a:cubicBezTo>
                  <a:cubicBezTo>
                    <a:pt x="50" y="1908"/>
                    <a:pt x="54" y="1907"/>
                    <a:pt x="58" y="1906"/>
                  </a:cubicBezTo>
                  <a:cubicBezTo>
                    <a:pt x="1010" y="1406"/>
                    <a:pt x="1891" y="775"/>
                    <a:pt x="26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78" name="Google Shape;21478;p29"/>
            <p:cNvSpPr/>
            <p:nvPr/>
          </p:nvSpPr>
          <p:spPr>
            <a:xfrm>
              <a:off x="3067125" y="2624300"/>
              <a:ext cx="52125" cy="40575"/>
            </a:xfrm>
            <a:custGeom>
              <a:avLst/>
              <a:gdLst/>
              <a:ahLst/>
              <a:cxnLst/>
              <a:rect l="l" t="t" r="r" b="b"/>
              <a:pathLst>
                <a:path w="2085" h="1623" extrusionOk="0">
                  <a:moveTo>
                    <a:pt x="2079" y="0"/>
                  </a:moveTo>
                  <a:cubicBezTo>
                    <a:pt x="2077" y="0"/>
                    <a:pt x="2073" y="3"/>
                    <a:pt x="2069" y="11"/>
                  </a:cubicBezTo>
                  <a:cubicBezTo>
                    <a:pt x="2085" y="11"/>
                    <a:pt x="2085" y="0"/>
                    <a:pt x="2079" y="0"/>
                  </a:cubicBezTo>
                  <a:close/>
                  <a:moveTo>
                    <a:pt x="2069" y="11"/>
                  </a:moveTo>
                  <a:lnTo>
                    <a:pt x="2069" y="11"/>
                  </a:lnTo>
                  <a:cubicBezTo>
                    <a:pt x="1723" y="428"/>
                    <a:pt x="1319" y="725"/>
                    <a:pt x="842" y="975"/>
                  </a:cubicBezTo>
                  <a:cubicBezTo>
                    <a:pt x="545" y="1142"/>
                    <a:pt x="188" y="1297"/>
                    <a:pt x="9" y="1594"/>
                  </a:cubicBezTo>
                  <a:cubicBezTo>
                    <a:pt x="0" y="1612"/>
                    <a:pt x="11" y="1623"/>
                    <a:pt x="17" y="1623"/>
                  </a:cubicBezTo>
                  <a:cubicBezTo>
                    <a:pt x="19" y="1623"/>
                    <a:pt x="21" y="1621"/>
                    <a:pt x="21" y="1618"/>
                  </a:cubicBezTo>
                  <a:cubicBezTo>
                    <a:pt x="723" y="1035"/>
                    <a:pt x="1545" y="749"/>
                    <a:pt x="2069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79" name="Google Shape;21479;p29"/>
            <p:cNvSpPr/>
            <p:nvPr/>
          </p:nvSpPr>
          <p:spPr>
            <a:xfrm>
              <a:off x="3075075" y="2631100"/>
              <a:ext cx="43175" cy="31575"/>
            </a:xfrm>
            <a:custGeom>
              <a:avLst/>
              <a:gdLst/>
              <a:ahLst/>
              <a:cxnLst/>
              <a:rect l="l" t="t" r="r" b="b"/>
              <a:pathLst>
                <a:path w="1727" h="1263" extrusionOk="0">
                  <a:moveTo>
                    <a:pt x="1727" y="1"/>
                  </a:moveTo>
                  <a:cubicBezTo>
                    <a:pt x="1251" y="572"/>
                    <a:pt x="703" y="906"/>
                    <a:pt x="36" y="1227"/>
                  </a:cubicBezTo>
                  <a:cubicBezTo>
                    <a:pt x="0" y="1239"/>
                    <a:pt x="24" y="1263"/>
                    <a:pt x="48" y="1263"/>
                  </a:cubicBezTo>
                  <a:cubicBezTo>
                    <a:pt x="715" y="1108"/>
                    <a:pt x="1358" y="572"/>
                    <a:pt x="1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80" name="Google Shape;21480;p29"/>
            <p:cNvSpPr/>
            <p:nvPr/>
          </p:nvSpPr>
          <p:spPr>
            <a:xfrm>
              <a:off x="3040350" y="2640925"/>
              <a:ext cx="79100" cy="54650"/>
            </a:xfrm>
            <a:custGeom>
              <a:avLst/>
              <a:gdLst/>
              <a:ahLst/>
              <a:cxnLst/>
              <a:rect l="l" t="t" r="r" b="b"/>
              <a:pathLst>
                <a:path w="3164" h="2186" extrusionOk="0">
                  <a:moveTo>
                    <a:pt x="3164" y="1"/>
                  </a:moveTo>
                  <a:cubicBezTo>
                    <a:pt x="2223" y="894"/>
                    <a:pt x="1116" y="1441"/>
                    <a:pt x="20" y="2120"/>
                  </a:cubicBezTo>
                  <a:cubicBezTo>
                    <a:pt x="0" y="2140"/>
                    <a:pt x="14" y="2185"/>
                    <a:pt x="40" y="2185"/>
                  </a:cubicBezTo>
                  <a:cubicBezTo>
                    <a:pt x="45" y="2185"/>
                    <a:pt x="50" y="2183"/>
                    <a:pt x="56" y="2180"/>
                  </a:cubicBezTo>
                  <a:cubicBezTo>
                    <a:pt x="1199" y="1691"/>
                    <a:pt x="2342" y="929"/>
                    <a:pt x="31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81" name="Google Shape;21481;p29"/>
            <p:cNvSpPr/>
            <p:nvPr/>
          </p:nvSpPr>
          <p:spPr>
            <a:xfrm>
              <a:off x="3117650" y="2524950"/>
              <a:ext cx="77100" cy="120700"/>
            </a:xfrm>
            <a:custGeom>
              <a:avLst/>
              <a:gdLst/>
              <a:ahLst/>
              <a:cxnLst/>
              <a:rect l="l" t="t" r="r" b="b"/>
              <a:pathLst>
                <a:path w="3084" h="4828" extrusionOk="0">
                  <a:moveTo>
                    <a:pt x="3054" y="0"/>
                  </a:moveTo>
                  <a:cubicBezTo>
                    <a:pt x="3044" y="0"/>
                    <a:pt x="3036" y="3"/>
                    <a:pt x="3036" y="8"/>
                  </a:cubicBezTo>
                  <a:cubicBezTo>
                    <a:pt x="2810" y="1151"/>
                    <a:pt x="2429" y="2092"/>
                    <a:pt x="1607" y="2949"/>
                  </a:cubicBezTo>
                  <a:cubicBezTo>
                    <a:pt x="1024" y="3544"/>
                    <a:pt x="381" y="4044"/>
                    <a:pt x="0" y="4783"/>
                  </a:cubicBezTo>
                  <a:cubicBezTo>
                    <a:pt x="0" y="4808"/>
                    <a:pt x="12" y="4828"/>
                    <a:pt x="28" y="4828"/>
                  </a:cubicBezTo>
                  <a:cubicBezTo>
                    <a:pt x="34" y="4828"/>
                    <a:pt x="41" y="4825"/>
                    <a:pt x="48" y="4818"/>
                  </a:cubicBezTo>
                  <a:cubicBezTo>
                    <a:pt x="595" y="3937"/>
                    <a:pt x="1453" y="3354"/>
                    <a:pt x="2096" y="2556"/>
                  </a:cubicBezTo>
                  <a:cubicBezTo>
                    <a:pt x="2679" y="1842"/>
                    <a:pt x="3060" y="925"/>
                    <a:pt x="3084" y="20"/>
                  </a:cubicBezTo>
                  <a:cubicBezTo>
                    <a:pt x="3084" y="6"/>
                    <a:pt x="3067" y="0"/>
                    <a:pt x="30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82" name="Google Shape;21482;p29"/>
            <p:cNvSpPr/>
            <p:nvPr/>
          </p:nvSpPr>
          <p:spPr>
            <a:xfrm>
              <a:off x="3174250" y="2469925"/>
              <a:ext cx="32700" cy="46600"/>
            </a:xfrm>
            <a:custGeom>
              <a:avLst/>
              <a:gdLst/>
              <a:ahLst/>
              <a:cxnLst/>
              <a:rect l="l" t="t" r="r" b="b"/>
              <a:pathLst>
                <a:path w="1308" h="1864" extrusionOk="0">
                  <a:moveTo>
                    <a:pt x="684" y="1"/>
                  </a:moveTo>
                  <a:cubicBezTo>
                    <a:pt x="419" y="1"/>
                    <a:pt x="132" y="256"/>
                    <a:pt x="10" y="483"/>
                  </a:cubicBezTo>
                  <a:cubicBezTo>
                    <a:pt x="1" y="502"/>
                    <a:pt x="30" y="537"/>
                    <a:pt x="54" y="537"/>
                  </a:cubicBezTo>
                  <a:cubicBezTo>
                    <a:pt x="60" y="537"/>
                    <a:pt x="65" y="535"/>
                    <a:pt x="70" y="530"/>
                  </a:cubicBezTo>
                  <a:lnTo>
                    <a:pt x="224" y="376"/>
                  </a:lnTo>
                  <a:cubicBezTo>
                    <a:pt x="358" y="232"/>
                    <a:pt x="412" y="194"/>
                    <a:pt x="584" y="194"/>
                  </a:cubicBezTo>
                  <a:cubicBezTo>
                    <a:pt x="612" y="194"/>
                    <a:pt x="642" y="195"/>
                    <a:pt x="677" y="197"/>
                  </a:cubicBezTo>
                  <a:cubicBezTo>
                    <a:pt x="915" y="209"/>
                    <a:pt x="951" y="233"/>
                    <a:pt x="1010" y="435"/>
                  </a:cubicBezTo>
                  <a:cubicBezTo>
                    <a:pt x="1034" y="530"/>
                    <a:pt x="1034" y="626"/>
                    <a:pt x="1034" y="721"/>
                  </a:cubicBezTo>
                  <a:cubicBezTo>
                    <a:pt x="1034" y="1102"/>
                    <a:pt x="903" y="1483"/>
                    <a:pt x="879" y="1852"/>
                  </a:cubicBezTo>
                  <a:cubicBezTo>
                    <a:pt x="856" y="1864"/>
                    <a:pt x="879" y="1864"/>
                    <a:pt x="879" y="1864"/>
                  </a:cubicBezTo>
                  <a:cubicBezTo>
                    <a:pt x="1094" y="1459"/>
                    <a:pt x="1308" y="614"/>
                    <a:pt x="1022" y="197"/>
                  </a:cubicBezTo>
                  <a:cubicBezTo>
                    <a:pt x="927" y="57"/>
                    <a:pt x="808" y="1"/>
                    <a:pt x="6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83" name="Google Shape;21483;p29"/>
            <p:cNvSpPr/>
            <p:nvPr/>
          </p:nvSpPr>
          <p:spPr>
            <a:xfrm>
              <a:off x="2916000" y="2629250"/>
              <a:ext cx="33325" cy="26750"/>
            </a:xfrm>
            <a:custGeom>
              <a:avLst/>
              <a:gdLst/>
              <a:ahLst/>
              <a:cxnLst/>
              <a:rect l="l" t="t" r="r" b="b"/>
              <a:pathLst>
                <a:path w="1333" h="1070" extrusionOk="0">
                  <a:moveTo>
                    <a:pt x="1300" y="0"/>
                  </a:moveTo>
                  <a:cubicBezTo>
                    <a:pt x="1297" y="0"/>
                    <a:pt x="1294" y="1"/>
                    <a:pt x="1291" y="3"/>
                  </a:cubicBezTo>
                  <a:cubicBezTo>
                    <a:pt x="875" y="325"/>
                    <a:pt x="446" y="670"/>
                    <a:pt x="29" y="1015"/>
                  </a:cubicBezTo>
                  <a:cubicBezTo>
                    <a:pt x="0" y="1035"/>
                    <a:pt x="26" y="1070"/>
                    <a:pt x="56" y="1070"/>
                  </a:cubicBezTo>
                  <a:cubicBezTo>
                    <a:pt x="63" y="1070"/>
                    <a:pt x="70" y="1068"/>
                    <a:pt x="77" y="1063"/>
                  </a:cubicBezTo>
                  <a:cubicBezTo>
                    <a:pt x="482" y="718"/>
                    <a:pt x="910" y="372"/>
                    <a:pt x="1303" y="27"/>
                  </a:cubicBezTo>
                  <a:cubicBezTo>
                    <a:pt x="1332" y="18"/>
                    <a:pt x="1314" y="0"/>
                    <a:pt x="13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84" name="Google Shape;21484;p29"/>
            <p:cNvSpPr/>
            <p:nvPr/>
          </p:nvSpPr>
          <p:spPr>
            <a:xfrm>
              <a:off x="2921375" y="2635275"/>
              <a:ext cx="22450" cy="15050"/>
            </a:xfrm>
            <a:custGeom>
              <a:avLst/>
              <a:gdLst/>
              <a:ahLst/>
              <a:cxnLst/>
              <a:rect l="l" t="t" r="r" b="b"/>
              <a:pathLst>
                <a:path w="898" h="602" extrusionOk="0">
                  <a:moveTo>
                    <a:pt x="886" y="1"/>
                  </a:moveTo>
                  <a:cubicBezTo>
                    <a:pt x="576" y="108"/>
                    <a:pt x="279" y="322"/>
                    <a:pt x="41" y="536"/>
                  </a:cubicBezTo>
                  <a:cubicBezTo>
                    <a:pt x="1" y="556"/>
                    <a:pt x="36" y="601"/>
                    <a:pt x="77" y="601"/>
                  </a:cubicBezTo>
                  <a:cubicBezTo>
                    <a:pt x="84" y="601"/>
                    <a:pt x="92" y="600"/>
                    <a:pt x="100" y="596"/>
                  </a:cubicBezTo>
                  <a:cubicBezTo>
                    <a:pt x="269" y="464"/>
                    <a:pt x="446" y="347"/>
                    <a:pt x="619" y="216"/>
                  </a:cubicBezTo>
                  <a:lnTo>
                    <a:pt x="619" y="216"/>
                  </a:lnTo>
                  <a:cubicBezTo>
                    <a:pt x="711" y="155"/>
                    <a:pt x="805" y="93"/>
                    <a:pt x="898" y="24"/>
                  </a:cubicBezTo>
                  <a:cubicBezTo>
                    <a:pt x="898" y="24"/>
                    <a:pt x="898" y="1"/>
                    <a:pt x="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85" name="Google Shape;21485;p29"/>
            <p:cNvSpPr/>
            <p:nvPr/>
          </p:nvSpPr>
          <p:spPr>
            <a:xfrm>
              <a:off x="2916725" y="2620475"/>
              <a:ext cx="11025" cy="54375"/>
            </a:xfrm>
            <a:custGeom>
              <a:avLst/>
              <a:gdLst/>
              <a:ahLst/>
              <a:cxnLst/>
              <a:rect l="l" t="t" r="r" b="b"/>
              <a:pathLst>
                <a:path w="441" h="2175" extrusionOk="0">
                  <a:moveTo>
                    <a:pt x="419" y="0"/>
                  </a:moveTo>
                  <a:cubicBezTo>
                    <a:pt x="411" y="0"/>
                    <a:pt x="405" y="3"/>
                    <a:pt x="405" y="9"/>
                  </a:cubicBezTo>
                  <a:cubicBezTo>
                    <a:pt x="310" y="462"/>
                    <a:pt x="238" y="914"/>
                    <a:pt x="167" y="1378"/>
                  </a:cubicBezTo>
                  <a:cubicBezTo>
                    <a:pt x="119" y="1628"/>
                    <a:pt x="0" y="1962"/>
                    <a:pt x="179" y="2164"/>
                  </a:cubicBezTo>
                  <a:cubicBezTo>
                    <a:pt x="183" y="2172"/>
                    <a:pt x="186" y="2174"/>
                    <a:pt x="190" y="2174"/>
                  </a:cubicBezTo>
                  <a:cubicBezTo>
                    <a:pt x="197" y="2174"/>
                    <a:pt x="203" y="2160"/>
                    <a:pt x="203" y="2152"/>
                  </a:cubicBezTo>
                  <a:cubicBezTo>
                    <a:pt x="108" y="1843"/>
                    <a:pt x="238" y="1450"/>
                    <a:pt x="286" y="1140"/>
                  </a:cubicBezTo>
                  <a:cubicBezTo>
                    <a:pt x="346" y="771"/>
                    <a:pt x="405" y="402"/>
                    <a:pt x="441" y="9"/>
                  </a:cubicBezTo>
                  <a:cubicBezTo>
                    <a:pt x="435" y="3"/>
                    <a:pt x="426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86" name="Google Shape;21486;p29"/>
            <p:cNvSpPr/>
            <p:nvPr/>
          </p:nvSpPr>
          <p:spPr>
            <a:xfrm>
              <a:off x="2921475" y="2617500"/>
              <a:ext cx="7475" cy="75325"/>
            </a:xfrm>
            <a:custGeom>
              <a:avLst/>
              <a:gdLst/>
              <a:ahLst/>
              <a:cxnLst/>
              <a:rect l="l" t="t" r="r" b="b"/>
              <a:pathLst>
                <a:path w="299" h="3013" extrusionOk="0">
                  <a:moveTo>
                    <a:pt x="117" y="1249"/>
                  </a:moveTo>
                  <a:lnTo>
                    <a:pt x="117" y="1249"/>
                  </a:lnTo>
                  <a:cubicBezTo>
                    <a:pt x="117" y="1344"/>
                    <a:pt x="117" y="1439"/>
                    <a:pt x="118" y="1534"/>
                  </a:cubicBezTo>
                  <a:lnTo>
                    <a:pt x="118" y="1534"/>
                  </a:lnTo>
                  <a:cubicBezTo>
                    <a:pt x="112" y="1462"/>
                    <a:pt x="108" y="1399"/>
                    <a:pt x="108" y="1366"/>
                  </a:cubicBezTo>
                  <a:cubicBezTo>
                    <a:pt x="108" y="1335"/>
                    <a:pt x="111" y="1295"/>
                    <a:pt x="117" y="1249"/>
                  </a:cubicBezTo>
                  <a:close/>
                  <a:moveTo>
                    <a:pt x="179" y="0"/>
                  </a:moveTo>
                  <a:cubicBezTo>
                    <a:pt x="156" y="0"/>
                    <a:pt x="132" y="15"/>
                    <a:pt x="132" y="44"/>
                  </a:cubicBezTo>
                  <a:lnTo>
                    <a:pt x="132" y="44"/>
                  </a:lnTo>
                  <a:cubicBezTo>
                    <a:pt x="124" y="35"/>
                    <a:pt x="117" y="28"/>
                    <a:pt x="108" y="21"/>
                  </a:cubicBezTo>
                  <a:lnTo>
                    <a:pt x="72" y="21"/>
                  </a:lnTo>
                  <a:lnTo>
                    <a:pt x="48" y="57"/>
                  </a:lnTo>
                  <a:lnTo>
                    <a:pt x="48" y="69"/>
                  </a:lnTo>
                  <a:lnTo>
                    <a:pt x="60" y="80"/>
                  </a:lnTo>
                  <a:cubicBezTo>
                    <a:pt x="66" y="97"/>
                    <a:pt x="74" y="103"/>
                    <a:pt x="80" y="103"/>
                  </a:cubicBezTo>
                  <a:cubicBezTo>
                    <a:pt x="89" y="103"/>
                    <a:pt x="96" y="94"/>
                    <a:pt x="96" y="80"/>
                  </a:cubicBezTo>
                  <a:lnTo>
                    <a:pt x="96" y="80"/>
                  </a:lnTo>
                  <a:cubicBezTo>
                    <a:pt x="110" y="100"/>
                    <a:pt x="121" y="124"/>
                    <a:pt x="129" y="152"/>
                  </a:cubicBezTo>
                  <a:lnTo>
                    <a:pt x="129" y="152"/>
                  </a:lnTo>
                  <a:cubicBezTo>
                    <a:pt x="124" y="307"/>
                    <a:pt x="122" y="461"/>
                    <a:pt x="120" y="616"/>
                  </a:cubicBezTo>
                  <a:lnTo>
                    <a:pt x="120" y="616"/>
                  </a:lnTo>
                  <a:cubicBezTo>
                    <a:pt x="78" y="902"/>
                    <a:pt x="1" y="1215"/>
                    <a:pt x="1" y="1366"/>
                  </a:cubicBezTo>
                  <a:cubicBezTo>
                    <a:pt x="1" y="1607"/>
                    <a:pt x="32" y="1824"/>
                    <a:pt x="119" y="2044"/>
                  </a:cubicBezTo>
                  <a:lnTo>
                    <a:pt x="119" y="2044"/>
                  </a:lnTo>
                  <a:cubicBezTo>
                    <a:pt x="120" y="2132"/>
                    <a:pt x="120" y="2219"/>
                    <a:pt x="120" y="2307"/>
                  </a:cubicBezTo>
                  <a:cubicBezTo>
                    <a:pt x="120" y="2334"/>
                    <a:pt x="143" y="2352"/>
                    <a:pt x="167" y="2355"/>
                  </a:cubicBezTo>
                  <a:lnTo>
                    <a:pt x="167" y="2355"/>
                  </a:lnTo>
                  <a:cubicBezTo>
                    <a:pt x="168" y="2565"/>
                    <a:pt x="168" y="2775"/>
                    <a:pt x="168" y="2986"/>
                  </a:cubicBezTo>
                  <a:cubicBezTo>
                    <a:pt x="168" y="3003"/>
                    <a:pt x="176" y="3012"/>
                    <a:pt x="188" y="3012"/>
                  </a:cubicBezTo>
                  <a:cubicBezTo>
                    <a:pt x="200" y="3012"/>
                    <a:pt x="215" y="3003"/>
                    <a:pt x="227" y="2986"/>
                  </a:cubicBezTo>
                  <a:cubicBezTo>
                    <a:pt x="257" y="2722"/>
                    <a:pt x="272" y="2461"/>
                    <a:pt x="279" y="2200"/>
                  </a:cubicBezTo>
                  <a:lnTo>
                    <a:pt x="279" y="2200"/>
                  </a:lnTo>
                  <a:cubicBezTo>
                    <a:pt x="287" y="2190"/>
                    <a:pt x="290" y="2178"/>
                    <a:pt x="287" y="2164"/>
                  </a:cubicBezTo>
                  <a:cubicBezTo>
                    <a:pt x="285" y="2151"/>
                    <a:pt x="283" y="2138"/>
                    <a:pt x="281" y="2125"/>
                  </a:cubicBezTo>
                  <a:lnTo>
                    <a:pt x="281" y="2125"/>
                  </a:lnTo>
                  <a:cubicBezTo>
                    <a:pt x="287" y="1893"/>
                    <a:pt x="287" y="1660"/>
                    <a:pt x="287" y="1426"/>
                  </a:cubicBezTo>
                  <a:cubicBezTo>
                    <a:pt x="287" y="1200"/>
                    <a:pt x="299" y="962"/>
                    <a:pt x="251" y="759"/>
                  </a:cubicBezTo>
                  <a:cubicBezTo>
                    <a:pt x="248" y="742"/>
                    <a:pt x="246" y="725"/>
                    <a:pt x="243" y="710"/>
                  </a:cubicBezTo>
                  <a:lnTo>
                    <a:pt x="243" y="710"/>
                  </a:lnTo>
                  <a:cubicBezTo>
                    <a:pt x="238" y="636"/>
                    <a:pt x="233" y="565"/>
                    <a:pt x="227" y="497"/>
                  </a:cubicBezTo>
                  <a:cubicBezTo>
                    <a:pt x="224" y="476"/>
                    <a:pt x="221" y="457"/>
                    <a:pt x="219" y="438"/>
                  </a:cubicBezTo>
                  <a:lnTo>
                    <a:pt x="219" y="438"/>
                  </a:lnTo>
                  <a:cubicBezTo>
                    <a:pt x="220" y="391"/>
                    <a:pt x="219" y="346"/>
                    <a:pt x="216" y="304"/>
                  </a:cubicBezTo>
                  <a:lnTo>
                    <a:pt x="216" y="304"/>
                  </a:lnTo>
                  <a:cubicBezTo>
                    <a:pt x="219" y="218"/>
                    <a:pt x="223" y="131"/>
                    <a:pt x="227" y="45"/>
                  </a:cubicBezTo>
                  <a:cubicBezTo>
                    <a:pt x="227" y="15"/>
                    <a:pt x="203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87" name="Google Shape;21487;p29"/>
            <p:cNvSpPr/>
            <p:nvPr/>
          </p:nvSpPr>
          <p:spPr>
            <a:xfrm>
              <a:off x="2918500" y="2652575"/>
              <a:ext cx="8950" cy="41250"/>
            </a:xfrm>
            <a:custGeom>
              <a:avLst/>
              <a:gdLst/>
              <a:ahLst/>
              <a:cxnLst/>
              <a:rect l="l" t="t" r="r" b="b"/>
              <a:pathLst>
                <a:path w="358" h="1650" extrusionOk="0">
                  <a:moveTo>
                    <a:pt x="11" y="203"/>
                  </a:moveTo>
                  <a:cubicBezTo>
                    <a:pt x="8" y="206"/>
                    <a:pt x="4" y="213"/>
                    <a:pt x="13" y="213"/>
                  </a:cubicBezTo>
                  <a:cubicBezTo>
                    <a:pt x="12" y="210"/>
                    <a:pt x="12" y="206"/>
                    <a:pt x="11" y="203"/>
                  </a:cubicBezTo>
                  <a:close/>
                  <a:moveTo>
                    <a:pt x="57" y="1"/>
                  </a:moveTo>
                  <a:cubicBezTo>
                    <a:pt x="52" y="1"/>
                    <a:pt x="48" y="4"/>
                    <a:pt x="48" y="11"/>
                  </a:cubicBezTo>
                  <a:cubicBezTo>
                    <a:pt x="3" y="79"/>
                    <a:pt x="1" y="126"/>
                    <a:pt x="11" y="203"/>
                  </a:cubicBezTo>
                  <a:lnTo>
                    <a:pt x="11" y="203"/>
                  </a:lnTo>
                  <a:cubicBezTo>
                    <a:pt x="12" y="202"/>
                    <a:pt x="13" y="201"/>
                    <a:pt x="13" y="201"/>
                  </a:cubicBezTo>
                  <a:cubicBezTo>
                    <a:pt x="7" y="154"/>
                    <a:pt x="9" y="136"/>
                    <a:pt x="13" y="136"/>
                  </a:cubicBezTo>
                  <a:cubicBezTo>
                    <a:pt x="31" y="136"/>
                    <a:pt x="96" y="368"/>
                    <a:pt x="96" y="368"/>
                  </a:cubicBezTo>
                  <a:cubicBezTo>
                    <a:pt x="108" y="463"/>
                    <a:pt x="120" y="559"/>
                    <a:pt x="132" y="666"/>
                  </a:cubicBezTo>
                  <a:cubicBezTo>
                    <a:pt x="144" y="730"/>
                    <a:pt x="154" y="794"/>
                    <a:pt x="162" y="859"/>
                  </a:cubicBezTo>
                  <a:lnTo>
                    <a:pt x="162" y="859"/>
                  </a:lnTo>
                  <a:cubicBezTo>
                    <a:pt x="170" y="963"/>
                    <a:pt x="180" y="1067"/>
                    <a:pt x="194" y="1171"/>
                  </a:cubicBezTo>
                  <a:lnTo>
                    <a:pt x="194" y="1171"/>
                  </a:lnTo>
                  <a:cubicBezTo>
                    <a:pt x="201" y="1253"/>
                    <a:pt x="207" y="1334"/>
                    <a:pt x="215" y="1416"/>
                  </a:cubicBezTo>
                  <a:cubicBezTo>
                    <a:pt x="215" y="1430"/>
                    <a:pt x="220" y="1441"/>
                    <a:pt x="227" y="1449"/>
                  </a:cubicBezTo>
                  <a:lnTo>
                    <a:pt x="227" y="1449"/>
                  </a:lnTo>
                  <a:cubicBezTo>
                    <a:pt x="227" y="1450"/>
                    <a:pt x="227" y="1451"/>
                    <a:pt x="227" y="1452"/>
                  </a:cubicBezTo>
                  <a:lnTo>
                    <a:pt x="231" y="1452"/>
                  </a:lnTo>
                  <a:cubicBezTo>
                    <a:pt x="234" y="1454"/>
                    <a:pt x="237" y="1456"/>
                    <a:pt x="241" y="1457"/>
                  </a:cubicBezTo>
                  <a:lnTo>
                    <a:pt x="241" y="1457"/>
                  </a:lnTo>
                  <a:cubicBezTo>
                    <a:pt x="251" y="1511"/>
                    <a:pt x="262" y="1565"/>
                    <a:pt x="275" y="1618"/>
                  </a:cubicBezTo>
                  <a:cubicBezTo>
                    <a:pt x="279" y="1641"/>
                    <a:pt x="292" y="1649"/>
                    <a:pt x="306" y="1649"/>
                  </a:cubicBezTo>
                  <a:cubicBezTo>
                    <a:pt x="330" y="1649"/>
                    <a:pt x="358" y="1624"/>
                    <a:pt x="358" y="1595"/>
                  </a:cubicBezTo>
                  <a:cubicBezTo>
                    <a:pt x="343" y="1473"/>
                    <a:pt x="328" y="1353"/>
                    <a:pt x="315" y="1234"/>
                  </a:cubicBezTo>
                  <a:lnTo>
                    <a:pt x="315" y="1234"/>
                  </a:lnTo>
                  <a:cubicBezTo>
                    <a:pt x="340" y="896"/>
                    <a:pt x="322" y="558"/>
                    <a:pt x="251" y="220"/>
                  </a:cubicBezTo>
                  <a:lnTo>
                    <a:pt x="251" y="220"/>
                  </a:lnTo>
                  <a:cubicBezTo>
                    <a:pt x="251" y="214"/>
                    <a:pt x="251" y="208"/>
                    <a:pt x="251" y="201"/>
                  </a:cubicBezTo>
                  <a:cubicBezTo>
                    <a:pt x="250" y="201"/>
                    <a:pt x="248" y="201"/>
                    <a:pt x="247" y="201"/>
                  </a:cubicBezTo>
                  <a:lnTo>
                    <a:pt x="247" y="201"/>
                  </a:lnTo>
                  <a:cubicBezTo>
                    <a:pt x="244" y="190"/>
                    <a:pt x="242" y="178"/>
                    <a:pt x="239" y="166"/>
                  </a:cubicBezTo>
                  <a:cubicBezTo>
                    <a:pt x="234" y="150"/>
                    <a:pt x="217" y="141"/>
                    <a:pt x="200" y="141"/>
                  </a:cubicBezTo>
                  <a:cubicBezTo>
                    <a:pt x="178" y="141"/>
                    <a:pt x="156" y="156"/>
                    <a:pt x="156" y="190"/>
                  </a:cubicBezTo>
                  <a:cubicBezTo>
                    <a:pt x="155" y="211"/>
                    <a:pt x="154" y="232"/>
                    <a:pt x="153" y="253"/>
                  </a:cubicBezTo>
                  <a:lnTo>
                    <a:pt x="153" y="253"/>
                  </a:lnTo>
                  <a:cubicBezTo>
                    <a:pt x="132" y="176"/>
                    <a:pt x="109" y="99"/>
                    <a:pt x="84" y="23"/>
                  </a:cubicBezTo>
                  <a:cubicBezTo>
                    <a:pt x="84" y="15"/>
                    <a:pt x="67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88" name="Google Shape;21488;p29"/>
            <p:cNvSpPr/>
            <p:nvPr/>
          </p:nvSpPr>
          <p:spPr>
            <a:xfrm>
              <a:off x="2925475" y="2648275"/>
              <a:ext cx="7650" cy="47050"/>
            </a:xfrm>
            <a:custGeom>
              <a:avLst/>
              <a:gdLst/>
              <a:ahLst/>
              <a:cxnLst/>
              <a:rect l="l" t="t" r="r" b="b"/>
              <a:pathLst>
                <a:path w="306" h="1882" extrusionOk="0">
                  <a:moveTo>
                    <a:pt x="21" y="1"/>
                  </a:moveTo>
                  <a:cubicBezTo>
                    <a:pt x="10" y="1"/>
                    <a:pt x="1" y="14"/>
                    <a:pt x="8" y="28"/>
                  </a:cubicBezTo>
                  <a:cubicBezTo>
                    <a:pt x="115" y="635"/>
                    <a:pt x="79" y="1255"/>
                    <a:pt x="127" y="1862"/>
                  </a:cubicBezTo>
                  <a:cubicBezTo>
                    <a:pt x="127" y="1876"/>
                    <a:pt x="139" y="1881"/>
                    <a:pt x="149" y="1881"/>
                  </a:cubicBezTo>
                  <a:cubicBezTo>
                    <a:pt x="156" y="1881"/>
                    <a:pt x="162" y="1879"/>
                    <a:pt x="162" y="1874"/>
                  </a:cubicBezTo>
                  <a:cubicBezTo>
                    <a:pt x="305" y="1278"/>
                    <a:pt x="186" y="612"/>
                    <a:pt x="43" y="28"/>
                  </a:cubicBezTo>
                  <a:cubicBezTo>
                    <a:pt x="38" y="8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89" name="Google Shape;21489;p29"/>
            <p:cNvSpPr/>
            <p:nvPr/>
          </p:nvSpPr>
          <p:spPr>
            <a:xfrm>
              <a:off x="2929225" y="2658950"/>
              <a:ext cx="5675" cy="35425"/>
            </a:xfrm>
            <a:custGeom>
              <a:avLst/>
              <a:gdLst/>
              <a:ahLst/>
              <a:cxnLst/>
              <a:rect l="l" t="t" r="r" b="b"/>
              <a:pathLst>
                <a:path w="227" h="1417" extrusionOk="0">
                  <a:moveTo>
                    <a:pt x="14" y="0"/>
                  </a:moveTo>
                  <a:cubicBezTo>
                    <a:pt x="6" y="0"/>
                    <a:pt x="0" y="6"/>
                    <a:pt x="0" y="18"/>
                  </a:cubicBezTo>
                  <a:cubicBezTo>
                    <a:pt x="36" y="292"/>
                    <a:pt x="60" y="542"/>
                    <a:pt x="84" y="804"/>
                  </a:cubicBezTo>
                  <a:cubicBezTo>
                    <a:pt x="84" y="1006"/>
                    <a:pt x="60" y="1197"/>
                    <a:pt x="84" y="1399"/>
                  </a:cubicBezTo>
                  <a:cubicBezTo>
                    <a:pt x="84" y="1411"/>
                    <a:pt x="90" y="1417"/>
                    <a:pt x="96" y="1417"/>
                  </a:cubicBezTo>
                  <a:cubicBezTo>
                    <a:pt x="102" y="1417"/>
                    <a:pt x="108" y="1411"/>
                    <a:pt x="108" y="1399"/>
                  </a:cubicBezTo>
                  <a:cubicBezTo>
                    <a:pt x="227" y="982"/>
                    <a:pt x="143" y="435"/>
                    <a:pt x="36" y="18"/>
                  </a:cubicBezTo>
                  <a:cubicBezTo>
                    <a:pt x="30" y="6"/>
                    <a:pt x="21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90" name="Google Shape;21490;p29"/>
            <p:cNvSpPr/>
            <p:nvPr/>
          </p:nvSpPr>
          <p:spPr>
            <a:xfrm>
              <a:off x="2934575" y="2665050"/>
              <a:ext cx="3300" cy="27700"/>
            </a:xfrm>
            <a:custGeom>
              <a:avLst/>
              <a:gdLst/>
              <a:ahLst/>
              <a:cxnLst/>
              <a:rect l="l" t="t" r="r" b="b"/>
              <a:pathLst>
                <a:path w="132" h="1108" extrusionOk="0">
                  <a:moveTo>
                    <a:pt x="60" y="0"/>
                  </a:moveTo>
                  <a:cubicBezTo>
                    <a:pt x="48" y="0"/>
                    <a:pt x="1" y="0"/>
                    <a:pt x="1" y="24"/>
                  </a:cubicBezTo>
                  <a:cubicBezTo>
                    <a:pt x="24" y="376"/>
                    <a:pt x="25" y="716"/>
                    <a:pt x="13" y="1067"/>
                  </a:cubicBezTo>
                  <a:lnTo>
                    <a:pt x="13" y="1067"/>
                  </a:lnTo>
                  <a:cubicBezTo>
                    <a:pt x="13" y="1069"/>
                    <a:pt x="13" y="1070"/>
                    <a:pt x="13" y="1072"/>
                  </a:cubicBezTo>
                  <a:cubicBezTo>
                    <a:pt x="13" y="1073"/>
                    <a:pt x="13" y="1075"/>
                    <a:pt x="13" y="1076"/>
                  </a:cubicBezTo>
                  <a:lnTo>
                    <a:pt x="13" y="1076"/>
                  </a:lnTo>
                  <a:cubicBezTo>
                    <a:pt x="13" y="1079"/>
                    <a:pt x="13" y="1081"/>
                    <a:pt x="13" y="1084"/>
                  </a:cubicBezTo>
                  <a:lnTo>
                    <a:pt x="14" y="1084"/>
                  </a:lnTo>
                  <a:cubicBezTo>
                    <a:pt x="19" y="1099"/>
                    <a:pt x="34" y="1107"/>
                    <a:pt x="48" y="1107"/>
                  </a:cubicBezTo>
                  <a:cubicBezTo>
                    <a:pt x="63" y="1107"/>
                    <a:pt x="78" y="1099"/>
                    <a:pt x="82" y="1084"/>
                  </a:cubicBezTo>
                  <a:lnTo>
                    <a:pt x="84" y="1084"/>
                  </a:lnTo>
                  <a:cubicBezTo>
                    <a:pt x="84" y="1082"/>
                    <a:pt x="84" y="1080"/>
                    <a:pt x="84" y="1079"/>
                  </a:cubicBezTo>
                  <a:lnTo>
                    <a:pt x="84" y="1079"/>
                  </a:lnTo>
                  <a:cubicBezTo>
                    <a:pt x="84" y="1076"/>
                    <a:pt x="84" y="1074"/>
                    <a:pt x="84" y="1072"/>
                  </a:cubicBezTo>
                  <a:cubicBezTo>
                    <a:pt x="132" y="715"/>
                    <a:pt x="120" y="357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91" name="Google Shape;21491;p29"/>
            <p:cNvSpPr/>
            <p:nvPr/>
          </p:nvSpPr>
          <p:spPr>
            <a:xfrm>
              <a:off x="2938750" y="2665225"/>
              <a:ext cx="5375" cy="25075"/>
            </a:xfrm>
            <a:custGeom>
              <a:avLst/>
              <a:gdLst/>
              <a:ahLst/>
              <a:cxnLst/>
              <a:rect l="l" t="t" r="r" b="b"/>
              <a:pathLst>
                <a:path w="215" h="1003" extrusionOk="0">
                  <a:moveTo>
                    <a:pt x="24" y="0"/>
                  </a:moveTo>
                  <a:cubicBezTo>
                    <a:pt x="12" y="0"/>
                    <a:pt x="0" y="9"/>
                    <a:pt x="0" y="17"/>
                  </a:cubicBezTo>
                  <a:cubicBezTo>
                    <a:pt x="24" y="196"/>
                    <a:pt x="60" y="374"/>
                    <a:pt x="60" y="577"/>
                  </a:cubicBezTo>
                  <a:cubicBezTo>
                    <a:pt x="60" y="708"/>
                    <a:pt x="36" y="850"/>
                    <a:pt x="72" y="993"/>
                  </a:cubicBezTo>
                  <a:cubicBezTo>
                    <a:pt x="72" y="999"/>
                    <a:pt x="78" y="1002"/>
                    <a:pt x="84" y="1002"/>
                  </a:cubicBezTo>
                  <a:cubicBezTo>
                    <a:pt x="90" y="1002"/>
                    <a:pt x="96" y="999"/>
                    <a:pt x="96" y="993"/>
                  </a:cubicBezTo>
                  <a:cubicBezTo>
                    <a:pt x="215" y="708"/>
                    <a:pt x="119" y="291"/>
                    <a:pt x="36" y="5"/>
                  </a:cubicBezTo>
                  <a:cubicBezTo>
                    <a:pt x="33" y="2"/>
                    <a:pt x="2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92" name="Google Shape;21492;p29"/>
            <p:cNvSpPr/>
            <p:nvPr/>
          </p:nvSpPr>
          <p:spPr>
            <a:xfrm>
              <a:off x="2946475" y="2668025"/>
              <a:ext cx="3300" cy="21300"/>
            </a:xfrm>
            <a:custGeom>
              <a:avLst/>
              <a:gdLst/>
              <a:ahLst/>
              <a:cxnLst/>
              <a:rect l="l" t="t" r="r" b="b"/>
              <a:pathLst>
                <a:path w="132" h="852" extrusionOk="0">
                  <a:moveTo>
                    <a:pt x="49" y="0"/>
                  </a:moveTo>
                  <a:cubicBezTo>
                    <a:pt x="49" y="0"/>
                    <a:pt x="13" y="0"/>
                    <a:pt x="13" y="12"/>
                  </a:cubicBezTo>
                  <a:cubicBezTo>
                    <a:pt x="25" y="286"/>
                    <a:pt x="1" y="560"/>
                    <a:pt x="13" y="834"/>
                  </a:cubicBezTo>
                  <a:cubicBezTo>
                    <a:pt x="13" y="846"/>
                    <a:pt x="22" y="851"/>
                    <a:pt x="32" y="851"/>
                  </a:cubicBezTo>
                  <a:cubicBezTo>
                    <a:pt x="43" y="851"/>
                    <a:pt x="55" y="846"/>
                    <a:pt x="61" y="834"/>
                  </a:cubicBezTo>
                  <a:cubicBezTo>
                    <a:pt x="132" y="584"/>
                    <a:pt x="96" y="262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93" name="Google Shape;21493;p29"/>
            <p:cNvSpPr/>
            <p:nvPr/>
          </p:nvSpPr>
          <p:spPr>
            <a:xfrm>
              <a:off x="2952150" y="2667050"/>
              <a:ext cx="1800" cy="17575"/>
            </a:xfrm>
            <a:custGeom>
              <a:avLst/>
              <a:gdLst/>
              <a:ahLst/>
              <a:cxnLst/>
              <a:rect l="l" t="t" r="r" b="b"/>
              <a:pathLst>
                <a:path w="72" h="703" extrusionOk="0">
                  <a:moveTo>
                    <a:pt x="46" y="0"/>
                  </a:moveTo>
                  <a:cubicBezTo>
                    <a:pt x="36" y="0"/>
                    <a:pt x="24" y="9"/>
                    <a:pt x="24" y="27"/>
                  </a:cubicBezTo>
                  <a:cubicBezTo>
                    <a:pt x="24" y="146"/>
                    <a:pt x="12" y="265"/>
                    <a:pt x="12" y="373"/>
                  </a:cubicBezTo>
                  <a:cubicBezTo>
                    <a:pt x="12" y="480"/>
                    <a:pt x="0" y="587"/>
                    <a:pt x="12" y="694"/>
                  </a:cubicBezTo>
                  <a:cubicBezTo>
                    <a:pt x="12" y="700"/>
                    <a:pt x="18" y="703"/>
                    <a:pt x="24" y="703"/>
                  </a:cubicBezTo>
                  <a:cubicBezTo>
                    <a:pt x="30" y="703"/>
                    <a:pt x="36" y="700"/>
                    <a:pt x="36" y="694"/>
                  </a:cubicBezTo>
                  <a:cubicBezTo>
                    <a:pt x="72" y="587"/>
                    <a:pt x="60" y="480"/>
                    <a:pt x="60" y="373"/>
                  </a:cubicBezTo>
                  <a:lnTo>
                    <a:pt x="60" y="27"/>
                  </a:lnTo>
                  <a:cubicBezTo>
                    <a:pt x="66" y="9"/>
                    <a:pt x="57" y="0"/>
                    <a:pt x="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94" name="Google Shape;21494;p29"/>
            <p:cNvSpPr/>
            <p:nvPr/>
          </p:nvSpPr>
          <p:spPr>
            <a:xfrm>
              <a:off x="2956600" y="2675225"/>
              <a:ext cx="625" cy="9400"/>
            </a:xfrm>
            <a:custGeom>
              <a:avLst/>
              <a:gdLst/>
              <a:ahLst/>
              <a:cxnLst/>
              <a:rect l="l" t="t" r="r" b="b"/>
              <a:pathLst>
                <a:path w="25" h="376" extrusionOk="0">
                  <a:moveTo>
                    <a:pt x="19" y="1"/>
                  </a:moveTo>
                  <a:cubicBezTo>
                    <a:pt x="16" y="1"/>
                    <a:pt x="13" y="4"/>
                    <a:pt x="13" y="10"/>
                  </a:cubicBezTo>
                  <a:cubicBezTo>
                    <a:pt x="13" y="129"/>
                    <a:pt x="1" y="248"/>
                    <a:pt x="1" y="367"/>
                  </a:cubicBezTo>
                  <a:cubicBezTo>
                    <a:pt x="1" y="373"/>
                    <a:pt x="4" y="376"/>
                    <a:pt x="7" y="376"/>
                  </a:cubicBezTo>
                  <a:cubicBezTo>
                    <a:pt x="10" y="376"/>
                    <a:pt x="13" y="373"/>
                    <a:pt x="13" y="367"/>
                  </a:cubicBezTo>
                  <a:cubicBezTo>
                    <a:pt x="25" y="248"/>
                    <a:pt x="25" y="129"/>
                    <a:pt x="25" y="10"/>
                  </a:cubicBezTo>
                  <a:cubicBezTo>
                    <a:pt x="25" y="4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95" name="Google Shape;21495;p29"/>
            <p:cNvSpPr/>
            <p:nvPr/>
          </p:nvSpPr>
          <p:spPr>
            <a:xfrm>
              <a:off x="2959575" y="2418525"/>
              <a:ext cx="34825" cy="33425"/>
            </a:xfrm>
            <a:custGeom>
              <a:avLst/>
              <a:gdLst/>
              <a:ahLst/>
              <a:cxnLst/>
              <a:rect l="l" t="t" r="r" b="b"/>
              <a:pathLst>
                <a:path w="1393" h="1337" extrusionOk="0">
                  <a:moveTo>
                    <a:pt x="1352" y="0"/>
                  </a:moveTo>
                  <a:cubicBezTo>
                    <a:pt x="1350" y="0"/>
                    <a:pt x="1348" y="1"/>
                    <a:pt x="1346" y="3"/>
                  </a:cubicBezTo>
                  <a:cubicBezTo>
                    <a:pt x="1120" y="229"/>
                    <a:pt x="941" y="503"/>
                    <a:pt x="727" y="717"/>
                  </a:cubicBezTo>
                  <a:cubicBezTo>
                    <a:pt x="501" y="931"/>
                    <a:pt x="239" y="1122"/>
                    <a:pt x="1" y="1336"/>
                  </a:cubicBezTo>
                  <a:cubicBezTo>
                    <a:pt x="537" y="1062"/>
                    <a:pt x="1108" y="562"/>
                    <a:pt x="1382" y="38"/>
                  </a:cubicBezTo>
                  <a:cubicBezTo>
                    <a:pt x="1392" y="28"/>
                    <a:pt x="1367" y="0"/>
                    <a:pt x="13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96" name="Google Shape;21496;p29"/>
            <p:cNvSpPr/>
            <p:nvPr/>
          </p:nvSpPr>
          <p:spPr>
            <a:xfrm>
              <a:off x="2927425" y="2374825"/>
              <a:ext cx="18800" cy="13425"/>
            </a:xfrm>
            <a:custGeom>
              <a:avLst/>
              <a:gdLst/>
              <a:ahLst/>
              <a:cxnLst/>
              <a:rect l="l" t="t" r="r" b="b"/>
              <a:pathLst>
                <a:path w="752" h="537" extrusionOk="0">
                  <a:moveTo>
                    <a:pt x="751" y="1"/>
                  </a:moveTo>
                  <a:lnTo>
                    <a:pt x="751" y="1"/>
                  </a:lnTo>
                  <a:cubicBezTo>
                    <a:pt x="608" y="84"/>
                    <a:pt x="477" y="179"/>
                    <a:pt x="358" y="251"/>
                  </a:cubicBezTo>
                  <a:cubicBezTo>
                    <a:pt x="239" y="322"/>
                    <a:pt x="120" y="405"/>
                    <a:pt x="13" y="501"/>
                  </a:cubicBezTo>
                  <a:cubicBezTo>
                    <a:pt x="1" y="524"/>
                    <a:pt x="13" y="536"/>
                    <a:pt x="37" y="536"/>
                  </a:cubicBezTo>
                  <a:cubicBezTo>
                    <a:pt x="156" y="477"/>
                    <a:pt x="275" y="370"/>
                    <a:pt x="370" y="298"/>
                  </a:cubicBezTo>
                  <a:cubicBezTo>
                    <a:pt x="513" y="191"/>
                    <a:pt x="632" y="84"/>
                    <a:pt x="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97" name="Google Shape;21497;p29"/>
            <p:cNvSpPr/>
            <p:nvPr/>
          </p:nvSpPr>
          <p:spPr>
            <a:xfrm>
              <a:off x="2929225" y="2370475"/>
              <a:ext cx="29725" cy="21350"/>
            </a:xfrm>
            <a:custGeom>
              <a:avLst/>
              <a:gdLst/>
              <a:ahLst/>
              <a:cxnLst/>
              <a:rect l="l" t="t" r="r" b="b"/>
              <a:pathLst>
                <a:path w="1189" h="854" extrusionOk="0">
                  <a:moveTo>
                    <a:pt x="1149" y="0"/>
                  </a:moveTo>
                  <a:cubicBezTo>
                    <a:pt x="1143" y="0"/>
                    <a:pt x="1137" y="2"/>
                    <a:pt x="1132" y="8"/>
                  </a:cubicBezTo>
                  <a:cubicBezTo>
                    <a:pt x="941" y="139"/>
                    <a:pt x="751" y="282"/>
                    <a:pt x="572" y="413"/>
                  </a:cubicBezTo>
                  <a:cubicBezTo>
                    <a:pt x="393" y="544"/>
                    <a:pt x="167" y="663"/>
                    <a:pt x="24" y="829"/>
                  </a:cubicBezTo>
                  <a:cubicBezTo>
                    <a:pt x="0" y="841"/>
                    <a:pt x="24" y="853"/>
                    <a:pt x="36" y="853"/>
                  </a:cubicBezTo>
                  <a:cubicBezTo>
                    <a:pt x="227" y="770"/>
                    <a:pt x="405" y="603"/>
                    <a:pt x="584" y="484"/>
                  </a:cubicBezTo>
                  <a:cubicBezTo>
                    <a:pt x="774" y="341"/>
                    <a:pt x="989" y="186"/>
                    <a:pt x="1179" y="44"/>
                  </a:cubicBezTo>
                  <a:cubicBezTo>
                    <a:pt x="1188" y="25"/>
                    <a:pt x="1169" y="0"/>
                    <a:pt x="11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98" name="Google Shape;21498;p29"/>
            <p:cNvSpPr/>
            <p:nvPr/>
          </p:nvSpPr>
          <p:spPr>
            <a:xfrm>
              <a:off x="2935800" y="2368575"/>
              <a:ext cx="33025" cy="25675"/>
            </a:xfrm>
            <a:custGeom>
              <a:avLst/>
              <a:gdLst/>
              <a:ahLst/>
              <a:cxnLst/>
              <a:rect l="l" t="t" r="r" b="b"/>
              <a:pathLst>
                <a:path w="1321" h="1027" extrusionOk="0">
                  <a:moveTo>
                    <a:pt x="1285" y="1"/>
                  </a:moveTo>
                  <a:cubicBezTo>
                    <a:pt x="857" y="310"/>
                    <a:pt x="416" y="620"/>
                    <a:pt x="11" y="977"/>
                  </a:cubicBezTo>
                  <a:cubicBezTo>
                    <a:pt x="1" y="987"/>
                    <a:pt x="9" y="1026"/>
                    <a:pt x="28" y="1026"/>
                  </a:cubicBezTo>
                  <a:cubicBezTo>
                    <a:pt x="30" y="1026"/>
                    <a:pt x="32" y="1026"/>
                    <a:pt x="35" y="1024"/>
                  </a:cubicBezTo>
                  <a:cubicBezTo>
                    <a:pt x="488" y="715"/>
                    <a:pt x="904" y="370"/>
                    <a:pt x="1309" y="24"/>
                  </a:cubicBezTo>
                  <a:cubicBezTo>
                    <a:pt x="1321" y="12"/>
                    <a:pt x="1309" y="1"/>
                    <a:pt x="1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499" name="Google Shape;21499;p29"/>
            <p:cNvSpPr/>
            <p:nvPr/>
          </p:nvSpPr>
          <p:spPr>
            <a:xfrm>
              <a:off x="2929875" y="2358150"/>
              <a:ext cx="27650" cy="22400"/>
            </a:xfrm>
            <a:custGeom>
              <a:avLst/>
              <a:gdLst/>
              <a:ahLst/>
              <a:cxnLst/>
              <a:rect l="l" t="t" r="r" b="b"/>
              <a:pathLst>
                <a:path w="1106" h="896" extrusionOk="0">
                  <a:moveTo>
                    <a:pt x="1082" y="1"/>
                  </a:moveTo>
                  <a:cubicBezTo>
                    <a:pt x="927" y="156"/>
                    <a:pt x="784" y="310"/>
                    <a:pt x="617" y="441"/>
                  </a:cubicBezTo>
                  <a:cubicBezTo>
                    <a:pt x="427" y="596"/>
                    <a:pt x="213" y="691"/>
                    <a:pt x="22" y="834"/>
                  </a:cubicBezTo>
                  <a:cubicBezTo>
                    <a:pt x="0" y="845"/>
                    <a:pt x="8" y="895"/>
                    <a:pt x="46" y="895"/>
                  </a:cubicBezTo>
                  <a:cubicBezTo>
                    <a:pt x="49" y="895"/>
                    <a:pt x="53" y="895"/>
                    <a:pt x="58" y="894"/>
                  </a:cubicBezTo>
                  <a:cubicBezTo>
                    <a:pt x="474" y="751"/>
                    <a:pt x="867" y="370"/>
                    <a:pt x="1106" y="13"/>
                  </a:cubicBezTo>
                  <a:cubicBezTo>
                    <a:pt x="1106" y="13"/>
                    <a:pt x="1094" y="1"/>
                    <a:pt x="10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00" name="Google Shape;21500;p29"/>
            <p:cNvSpPr/>
            <p:nvPr/>
          </p:nvSpPr>
          <p:spPr>
            <a:xfrm>
              <a:off x="3198325" y="2727550"/>
              <a:ext cx="55975" cy="9325"/>
            </a:xfrm>
            <a:custGeom>
              <a:avLst/>
              <a:gdLst/>
              <a:ahLst/>
              <a:cxnLst/>
              <a:rect l="l" t="t" r="r" b="b"/>
              <a:pathLst>
                <a:path w="2239" h="373" extrusionOk="0">
                  <a:moveTo>
                    <a:pt x="2238" y="0"/>
                  </a:moveTo>
                  <a:lnTo>
                    <a:pt x="2238" y="0"/>
                  </a:lnTo>
                  <a:cubicBezTo>
                    <a:pt x="2000" y="227"/>
                    <a:pt x="1428" y="179"/>
                    <a:pt x="1131" y="227"/>
                  </a:cubicBezTo>
                  <a:cubicBezTo>
                    <a:pt x="762" y="262"/>
                    <a:pt x="393" y="298"/>
                    <a:pt x="12" y="358"/>
                  </a:cubicBezTo>
                  <a:cubicBezTo>
                    <a:pt x="2" y="358"/>
                    <a:pt x="0" y="373"/>
                    <a:pt x="6" y="373"/>
                  </a:cubicBezTo>
                  <a:cubicBezTo>
                    <a:pt x="7" y="373"/>
                    <a:pt x="9" y="372"/>
                    <a:pt x="12" y="370"/>
                  </a:cubicBezTo>
                  <a:cubicBezTo>
                    <a:pt x="512" y="346"/>
                    <a:pt x="1000" y="262"/>
                    <a:pt x="1488" y="227"/>
                  </a:cubicBezTo>
                  <a:cubicBezTo>
                    <a:pt x="1738" y="191"/>
                    <a:pt x="2083" y="239"/>
                    <a:pt x="22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01" name="Google Shape;21501;p29"/>
            <p:cNvSpPr/>
            <p:nvPr/>
          </p:nvSpPr>
          <p:spPr>
            <a:xfrm>
              <a:off x="2961675" y="2774225"/>
              <a:ext cx="49350" cy="4100"/>
            </a:xfrm>
            <a:custGeom>
              <a:avLst/>
              <a:gdLst/>
              <a:ahLst/>
              <a:cxnLst/>
              <a:rect l="l" t="t" r="r" b="b"/>
              <a:pathLst>
                <a:path w="1974" h="164" extrusionOk="0">
                  <a:moveTo>
                    <a:pt x="1948" y="1"/>
                  </a:moveTo>
                  <a:cubicBezTo>
                    <a:pt x="1946" y="1"/>
                    <a:pt x="1944" y="1"/>
                    <a:pt x="1941" y="3"/>
                  </a:cubicBezTo>
                  <a:cubicBezTo>
                    <a:pt x="1455" y="47"/>
                    <a:pt x="989" y="71"/>
                    <a:pt x="509" y="71"/>
                  </a:cubicBezTo>
                  <a:cubicBezTo>
                    <a:pt x="342" y="71"/>
                    <a:pt x="172" y="68"/>
                    <a:pt x="0" y="62"/>
                  </a:cubicBezTo>
                  <a:lnTo>
                    <a:pt x="0" y="62"/>
                  </a:lnTo>
                  <a:cubicBezTo>
                    <a:pt x="274" y="132"/>
                    <a:pt x="574" y="163"/>
                    <a:pt x="877" y="163"/>
                  </a:cubicBezTo>
                  <a:cubicBezTo>
                    <a:pt x="1246" y="163"/>
                    <a:pt x="1619" y="117"/>
                    <a:pt x="1953" y="38"/>
                  </a:cubicBezTo>
                  <a:cubicBezTo>
                    <a:pt x="1974" y="38"/>
                    <a:pt x="1967" y="1"/>
                    <a:pt x="1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02" name="Google Shape;21502;p29"/>
            <p:cNvSpPr/>
            <p:nvPr/>
          </p:nvSpPr>
          <p:spPr>
            <a:xfrm>
              <a:off x="2795075" y="2825775"/>
              <a:ext cx="107975" cy="69700"/>
            </a:xfrm>
            <a:custGeom>
              <a:avLst/>
              <a:gdLst/>
              <a:ahLst/>
              <a:cxnLst/>
              <a:rect l="l" t="t" r="r" b="b"/>
              <a:pathLst>
                <a:path w="4319" h="2788" extrusionOk="0">
                  <a:moveTo>
                    <a:pt x="4319" y="0"/>
                  </a:moveTo>
                  <a:cubicBezTo>
                    <a:pt x="3956" y="344"/>
                    <a:pt x="3585" y="796"/>
                    <a:pt x="3187" y="1230"/>
                  </a:cubicBezTo>
                  <a:lnTo>
                    <a:pt x="3187" y="1230"/>
                  </a:lnTo>
                  <a:cubicBezTo>
                    <a:pt x="3577" y="839"/>
                    <a:pt x="3952" y="436"/>
                    <a:pt x="4319" y="0"/>
                  </a:cubicBezTo>
                  <a:close/>
                  <a:moveTo>
                    <a:pt x="3187" y="1230"/>
                  </a:moveTo>
                  <a:cubicBezTo>
                    <a:pt x="3109" y="1309"/>
                    <a:pt x="3029" y="1387"/>
                    <a:pt x="2949" y="1465"/>
                  </a:cubicBezTo>
                  <a:cubicBezTo>
                    <a:pt x="2882" y="1538"/>
                    <a:pt x="2814" y="1613"/>
                    <a:pt x="2745" y="1689"/>
                  </a:cubicBezTo>
                  <a:lnTo>
                    <a:pt x="2745" y="1689"/>
                  </a:lnTo>
                  <a:cubicBezTo>
                    <a:pt x="2896" y="1542"/>
                    <a:pt x="3043" y="1387"/>
                    <a:pt x="3187" y="1230"/>
                  </a:cubicBezTo>
                  <a:close/>
                  <a:moveTo>
                    <a:pt x="2745" y="1689"/>
                  </a:moveTo>
                  <a:lnTo>
                    <a:pt x="2745" y="1689"/>
                  </a:lnTo>
                  <a:cubicBezTo>
                    <a:pt x="2173" y="2244"/>
                    <a:pt x="1542" y="2682"/>
                    <a:pt x="810" y="2682"/>
                  </a:cubicBezTo>
                  <a:cubicBezTo>
                    <a:pt x="566" y="2682"/>
                    <a:pt x="312" y="2634"/>
                    <a:pt x="44" y="2525"/>
                  </a:cubicBezTo>
                  <a:cubicBezTo>
                    <a:pt x="40" y="2523"/>
                    <a:pt x="37" y="2523"/>
                    <a:pt x="33" y="2523"/>
                  </a:cubicBezTo>
                  <a:cubicBezTo>
                    <a:pt x="7" y="2523"/>
                    <a:pt x="1" y="2562"/>
                    <a:pt x="32" y="2572"/>
                  </a:cubicBezTo>
                  <a:cubicBezTo>
                    <a:pt x="314" y="2716"/>
                    <a:pt x="607" y="2788"/>
                    <a:pt x="897" y="2788"/>
                  </a:cubicBezTo>
                  <a:cubicBezTo>
                    <a:pt x="1232" y="2788"/>
                    <a:pt x="1565" y="2692"/>
                    <a:pt x="1878" y="2501"/>
                  </a:cubicBezTo>
                  <a:cubicBezTo>
                    <a:pt x="2200" y="2292"/>
                    <a:pt x="2477" y="1986"/>
                    <a:pt x="2745" y="168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03" name="Google Shape;21503;p29"/>
            <p:cNvSpPr/>
            <p:nvPr/>
          </p:nvSpPr>
          <p:spPr>
            <a:xfrm>
              <a:off x="2943500" y="2821600"/>
              <a:ext cx="32475" cy="23200"/>
            </a:xfrm>
            <a:custGeom>
              <a:avLst/>
              <a:gdLst/>
              <a:ahLst/>
              <a:cxnLst/>
              <a:rect l="l" t="t" r="r" b="b"/>
              <a:pathLst>
                <a:path w="1299" h="928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108"/>
                    <a:pt x="501" y="179"/>
                    <a:pt x="727" y="346"/>
                  </a:cubicBezTo>
                  <a:cubicBezTo>
                    <a:pt x="953" y="501"/>
                    <a:pt x="1096" y="703"/>
                    <a:pt x="1275" y="918"/>
                  </a:cubicBezTo>
                  <a:cubicBezTo>
                    <a:pt x="1282" y="925"/>
                    <a:pt x="1287" y="928"/>
                    <a:pt x="1291" y="928"/>
                  </a:cubicBezTo>
                  <a:cubicBezTo>
                    <a:pt x="1299" y="928"/>
                    <a:pt x="1299" y="914"/>
                    <a:pt x="1299" y="906"/>
                  </a:cubicBezTo>
                  <a:cubicBezTo>
                    <a:pt x="1072" y="441"/>
                    <a:pt x="501" y="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04" name="Google Shape;21504;p29"/>
            <p:cNvSpPr/>
            <p:nvPr/>
          </p:nvSpPr>
          <p:spPr>
            <a:xfrm>
              <a:off x="2979825" y="2852000"/>
              <a:ext cx="101225" cy="47325"/>
            </a:xfrm>
            <a:custGeom>
              <a:avLst/>
              <a:gdLst/>
              <a:ahLst/>
              <a:cxnLst/>
              <a:rect l="l" t="t" r="r" b="b"/>
              <a:pathLst>
                <a:path w="4049" h="1893" extrusionOk="0">
                  <a:moveTo>
                    <a:pt x="19" y="1"/>
                  </a:moveTo>
                  <a:cubicBezTo>
                    <a:pt x="12" y="1"/>
                    <a:pt x="0" y="15"/>
                    <a:pt x="0" y="23"/>
                  </a:cubicBezTo>
                  <a:cubicBezTo>
                    <a:pt x="392" y="489"/>
                    <a:pt x="824" y="834"/>
                    <a:pt x="1294" y="1094"/>
                  </a:cubicBezTo>
                  <a:lnTo>
                    <a:pt x="1294" y="1094"/>
                  </a:lnTo>
                  <a:cubicBezTo>
                    <a:pt x="818" y="808"/>
                    <a:pt x="418" y="430"/>
                    <a:pt x="24" y="11"/>
                  </a:cubicBezTo>
                  <a:cubicBezTo>
                    <a:pt x="24" y="4"/>
                    <a:pt x="22" y="1"/>
                    <a:pt x="19" y="1"/>
                  </a:cubicBezTo>
                  <a:close/>
                  <a:moveTo>
                    <a:pt x="1294" y="1094"/>
                  </a:moveTo>
                  <a:cubicBezTo>
                    <a:pt x="1495" y="1215"/>
                    <a:pt x="1708" y="1320"/>
                    <a:pt x="1941" y="1404"/>
                  </a:cubicBezTo>
                  <a:cubicBezTo>
                    <a:pt x="2038" y="1439"/>
                    <a:pt x="2135" y="1470"/>
                    <a:pt x="2234" y="1500"/>
                  </a:cubicBezTo>
                  <a:lnTo>
                    <a:pt x="2234" y="1500"/>
                  </a:lnTo>
                  <a:cubicBezTo>
                    <a:pt x="1905" y="1392"/>
                    <a:pt x="1592" y="1260"/>
                    <a:pt x="1294" y="1094"/>
                  </a:cubicBezTo>
                  <a:close/>
                  <a:moveTo>
                    <a:pt x="2234" y="1500"/>
                  </a:moveTo>
                  <a:lnTo>
                    <a:pt x="2234" y="1500"/>
                  </a:lnTo>
                  <a:cubicBezTo>
                    <a:pt x="2789" y="1683"/>
                    <a:pt x="3387" y="1798"/>
                    <a:pt x="4025" y="1892"/>
                  </a:cubicBezTo>
                  <a:cubicBezTo>
                    <a:pt x="4049" y="1892"/>
                    <a:pt x="4049" y="1869"/>
                    <a:pt x="4025" y="1857"/>
                  </a:cubicBezTo>
                  <a:cubicBezTo>
                    <a:pt x="3424" y="1765"/>
                    <a:pt x="2814" y="1673"/>
                    <a:pt x="2234" y="15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05" name="Google Shape;21505;p29"/>
            <p:cNvSpPr/>
            <p:nvPr/>
          </p:nvSpPr>
          <p:spPr>
            <a:xfrm>
              <a:off x="2597325" y="2666600"/>
              <a:ext cx="13850" cy="58425"/>
            </a:xfrm>
            <a:custGeom>
              <a:avLst/>
              <a:gdLst/>
              <a:ahLst/>
              <a:cxnLst/>
              <a:rect l="l" t="t" r="r" b="b"/>
              <a:pathLst>
                <a:path w="554" h="2337" extrusionOk="0">
                  <a:moveTo>
                    <a:pt x="343" y="1"/>
                  </a:moveTo>
                  <a:cubicBezTo>
                    <a:pt x="337" y="1"/>
                    <a:pt x="328" y="4"/>
                    <a:pt x="322" y="10"/>
                  </a:cubicBezTo>
                  <a:cubicBezTo>
                    <a:pt x="1" y="760"/>
                    <a:pt x="37" y="1676"/>
                    <a:pt x="525" y="2331"/>
                  </a:cubicBezTo>
                  <a:cubicBezTo>
                    <a:pt x="528" y="2335"/>
                    <a:pt x="533" y="2336"/>
                    <a:pt x="537" y="2336"/>
                  </a:cubicBezTo>
                  <a:cubicBezTo>
                    <a:pt x="547" y="2336"/>
                    <a:pt x="554" y="2328"/>
                    <a:pt x="537" y="2319"/>
                  </a:cubicBezTo>
                  <a:cubicBezTo>
                    <a:pt x="168" y="1557"/>
                    <a:pt x="49" y="831"/>
                    <a:pt x="346" y="10"/>
                  </a:cubicBezTo>
                  <a:cubicBezTo>
                    <a:pt x="352" y="4"/>
                    <a:pt x="349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06" name="Google Shape;21506;p29"/>
            <p:cNvSpPr/>
            <p:nvPr/>
          </p:nvSpPr>
          <p:spPr>
            <a:xfrm>
              <a:off x="2617575" y="2731125"/>
              <a:ext cx="193500" cy="95575"/>
            </a:xfrm>
            <a:custGeom>
              <a:avLst/>
              <a:gdLst/>
              <a:ahLst/>
              <a:cxnLst/>
              <a:rect l="l" t="t" r="r" b="b"/>
              <a:pathLst>
                <a:path w="7740" h="3823" extrusionOk="0">
                  <a:moveTo>
                    <a:pt x="1" y="0"/>
                  </a:moveTo>
                  <a:cubicBezTo>
                    <a:pt x="965" y="1131"/>
                    <a:pt x="2429" y="1834"/>
                    <a:pt x="3692" y="2572"/>
                  </a:cubicBezTo>
                  <a:cubicBezTo>
                    <a:pt x="4954" y="3322"/>
                    <a:pt x="6239" y="3691"/>
                    <a:pt x="7704" y="3822"/>
                  </a:cubicBezTo>
                  <a:cubicBezTo>
                    <a:pt x="7740" y="3822"/>
                    <a:pt x="7740" y="3798"/>
                    <a:pt x="7704" y="3786"/>
                  </a:cubicBezTo>
                  <a:cubicBezTo>
                    <a:pt x="6180" y="3525"/>
                    <a:pt x="4906" y="3227"/>
                    <a:pt x="3584" y="2441"/>
                  </a:cubicBezTo>
                  <a:cubicBezTo>
                    <a:pt x="2346" y="1703"/>
                    <a:pt x="1060" y="10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07" name="Google Shape;21507;p29"/>
            <p:cNvSpPr/>
            <p:nvPr/>
          </p:nvSpPr>
          <p:spPr>
            <a:xfrm>
              <a:off x="2834875" y="2743025"/>
              <a:ext cx="14600" cy="8350"/>
            </a:xfrm>
            <a:custGeom>
              <a:avLst/>
              <a:gdLst/>
              <a:ahLst/>
              <a:cxnLst/>
              <a:rect l="l" t="t" r="r" b="b"/>
              <a:pathLst>
                <a:path w="584" h="334" extrusionOk="0">
                  <a:moveTo>
                    <a:pt x="0" y="1"/>
                  </a:moveTo>
                  <a:cubicBezTo>
                    <a:pt x="167" y="143"/>
                    <a:pt x="357" y="274"/>
                    <a:pt x="560" y="334"/>
                  </a:cubicBezTo>
                  <a:cubicBezTo>
                    <a:pt x="560" y="334"/>
                    <a:pt x="584" y="334"/>
                    <a:pt x="560" y="310"/>
                  </a:cubicBezTo>
                  <a:cubicBezTo>
                    <a:pt x="357" y="227"/>
                    <a:pt x="179" y="14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08" name="Google Shape;21508;p29"/>
            <p:cNvSpPr/>
            <p:nvPr/>
          </p:nvSpPr>
          <p:spPr>
            <a:xfrm>
              <a:off x="2817775" y="2730750"/>
              <a:ext cx="36975" cy="19950"/>
            </a:xfrm>
            <a:custGeom>
              <a:avLst/>
              <a:gdLst/>
              <a:ahLst/>
              <a:cxnLst/>
              <a:rect l="l" t="t" r="r" b="b"/>
              <a:pathLst>
                <a:path w="1479" h="798" extrusionOk="0">
                  <a:moveTo>
                    <a:pt x="27" y="0"/>
                  </a:moveTo>
                  <a:cubicBezTo>
                    <a:pt x="10" y="0"/>
                    <a:pt x="1" y="15"/>
                    <a:pt x="29" y="15"/>
                  </a:cubicBezTo>
                  <a:cubicBezTo>
                    <a:pt x="565" y="194"/>
                    <a:pt x="994" y="480"/>
                    <a:pt x="1458" y="789"/>
                  </a:cubicBezTo>
                  <a:cubicBezTo>
                    <a:pt x="1461" y="795"/>
                    <a:pt x="1464" y="797"/>
                    <a:pt x="1467" y="797"/>
                  </a:cubicBezTo>
                  <a:cubicBezTo>
                    <a:pt x="1474" y="797"/>
                    <a:pt x="1479" y="777"/>
                    <a:pt x="1470" y="777"/>
                  </a:cubicBezTo>
                  <a:cubicBezTo>
                    <a:pt x="1089" y="408"/>
                    <a:pt x="553" y="170"/>
                    <a:pt x="41" y="3"/>
                  </a:cubicBezTo>
                  <a:cubicBezTo>
                    <a:pt x="36" y="1"/>
                    <a:pt x="32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09" name="Google Shape;21509;p29"/>
            <p:cNvSpPr/>
            <p:nvPr/>
          </p:nvSpPr>
          <p:spPr>
            <a:xfrm>
              <a:off x="2801225" y="2714150"/>
              <a:ext cx="51150" cy="31050"/>
            </a:xfrm>
            <a:custGeom>
              <a:avLst/>
              <a:gdLst/>
              <a:ahLst/>
              <a:cxnLst/>
              <a:rect l="l" t="t" r="r" b="b"/>
              <a:pathLst>
                <a:path w="2046" h="1242" extrusionOk="0">
                  <a:moveTo>
                    <a:pt x="1" y="1"/>
                  </a:moveTo>
                  <a:lnTo>
                    <a:pt x="1" y="24"/>
                  </a:lnTo>
                  <a:cubicBezTo>
                    <a:pt x="691" y="417"/>
                    <a:pt x="1334" y="846"/>
                    <a:pt x="2013" y="1239"/>
                  </a:cubicBezTo>
                  <a:cubicBezTo>
                    <a:pt x="2015" y="1241"/>
                    <a:pt x="2016" y="1241"/>
                    <a:pt x="2018" y="1241"/>
                  </a:cubicBezTo>
                  <a:cubicBezTo>
                    <a:pt x="2031" y="1241"/>
                    <a:pt x="2045" y="1213"/>
                    <a:pt x="2025" y="1203"/>
                  </a:cubicBezTo>
                  <a:cubicBezTo>
                    <a:pt x="1465" y="703"/>
                    <a:pt x="703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10" name="Google Shape;21510;p29"/>
            <p:cNvSpPr/>
            <p:nvPr/>
          </p:nvSpPr>
          <p:spPr>
            <a:xfrm>
              <a:off x="2804800" y="2708500"/>
              <a:ext cx="52675" cy="35500"/>
            </a:xfrm>
            <a:custGeom>
              <a:avLst/>
              <a:gdLst/>
              <a:ahLst/>
              <a:cxnLst/>
              <a:rect l="l" t="t" r="r" b="b"/>
              <a:pathLst>
                <a:path w="2107" h="1420" extrusionOk="0">
                  <a:moveTo>
                    <a:pt x="1" y="0"/>
                  </a:moveTo>
                  <a:lnTo>
                    <a:pt x="1" y="0"/>
                  </a:lnTo>
                  <a:cubicBezTo>
                    <a:pt x="739" y="417"/>
                    <a:pt x="1406" y="893"/>
                    <a:pt x="2084" y="1417"/>
                  </a:cubicBezTo>
                  <a:cubicBezTo>
                    <a:pt x="2086" y="1419"/>
                    <a:pt x="2088" y="1420"/>
                    <a:pt x="2089" y="1420"/>
                  </a:cubicBezTo>
                  <a:cubicBezTo>
                    <a:pt x="2099" y="1420"/>
                    <a:pt x="2106" y="1393"/>
                    <a:pt x="2096" y="1393"/>
                  </a:cubicBezTo>
                  <a:cubicBezTo>
                    <a:pt x="1525" y="822"/>
                    <a:pt x="751" y="3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11" name="Google Shape;21511;p29"/>
            <p:cNvSpPr/>
            <p:nvPr/>
          </p:nvSpPr>
          <p:spPr>
            <a:xfrm>
              <a:off x="2812650" y="2706675"/>
              <a:ext cx="51000" cy="29100"/>
            </a:xfrm>
            <a:custGeom>
              <a:avLst/>
              <a:gdLst/>
              <a:ahLst/>
              <a:cxnLst/>
              <a:rect l="l" t="t" r="r" b="b"/>
              <a:pathLst>
                <a:path w="2040" h="1164" extrusionOk="0">
                  <a:moveTo>
                    <a:pt x="8" y="62"/>
                  </a:moveTo>
                  <a:cubicBezTo>
                    <a:pt x="0" y="62"/>
                    <a:pt x="3" y="67"/>
                    <a:pt x="5" y="67"/>
                  </a:cubicBezTo>
                  <a:cubicBezTo>
                    <a:pt x="7" y="67"/>
                    <a:pt x="8" y="66"/>
                    <a:pt x="8" y="62"/>
                  </a:cubicBezTo>
                  <a:close/>
                  <a:moveTo>
                    <a:pt x="144" y="1"/>
                  </a:moveTo>
                  <a:cubicBezTo>
                    <a:pt x="95" y="1"/>
                    <a:pt x="49" y="18"/>
                    <a:pt x="8" y="62"/>
                  </a:cubicBezTo>
                  <a:cubicBezTo>
                    <a:pt x="27" y="47"/>
                    <a:pt x="52" y="41"/>
                    <a:pt x="81" y="41"/>
                  </a:cubicBezTo>
                  <a:cubicBezTo>
                    <a:pt x="325" y="41"/>
                    <a:pt x="873" y="479"/>
                    <a:pt x="1032" y="585"/>
                  </a:cubicBezTo>
                  <a:cubicBezTo>
                    <a:pt x="1353" y="776"/>
                    <a:pt x="1663" y="966"/>
                    <a:pt x="1985" y="1157"/>
                  </a:cubicBezTo>
                  <a:cubicBezTo>
                    <a:pt x="1991" y="1162"/>
                    <a:pt x="1998" y="1163"/>
                    <a:pt x="2004" y="1163"/>
                  </a:cubicBezTo>
                  <a:cubicBezTo>
                    <a:pt x="2028" y="1163"/>
                    <a:pt x="2039" y="1131"/>
                    <a:pt x="2020" y="1121"/>
                  </a:cubicBezTo>
                  <a:cubicBezTo>
                    <a:pt x="1544" y="824"/>
                    <a:pt x="1080" y="526"/>
                    <a:pt x="603" y="240"/>
                  </a:cubicBezTo>
                  <a:cubicBezTo>
                    <a:pt x="477" y="168"/>
                    <a:pt x="297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12" name="Google Shape;21512;p29"/>
            <p:cNvSpPr/>
            <p:nvPr/>
          </p:nvSpPr>
          <p:spPr>
            <a:xfrm>
              <a:off x="2849550" y="2729200"/>
              <a:ext cx="57975" cy="22775"/>
            </a:xfrm>
            <a:custGeom>
              <a:avLst/>
              <a:gdLst/>
              <a:ahLst/>
              <a:cxnLst/>
              <a:rect l="l" t="t" r="r" b="b"/>
              <a:pathLst>
                <a:path w="2319" h="911" extrusionOk="0">
                  <a:moveTo>
                    <a:pt x="10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651" y="494"/>
                    <a:pt x="1461" y="875"/>
                    <a:pt x="2283" y="911"/>
                  </a:cubicBezTo>
                  <a:cubicBezTo>
                    <a:pt x="2294" y="911"/>
                    <a:pt x="2318" y="887"/>
                    <a:pt x="2283" y="887"/>
                  </a:cubicBezTo>
                  <a:cubicBezTo>
                    <a:pt x="1449" y="696"/>
                    <a:pt x="747" y="470"/>
                    <a:pt x="20" y="6"/>
                  </a:cubicBezTo>
                  <a:cubicBezTo>
                    <a:pt x="17" y="2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13" name="Google Shape;21513;p29"/>
            <p:cNvSpPr/>
            <p:nvPr/>
          </p:nvSpPr>
          <p:spPr>
            <a:xfrm>
              <a:off x="2918800" y="2690975"/>
              <a:ext cx="12300" cy="43525"/>
            </a:xfrm>
            <a:custGeom>
              <a:avLst/>
              <a:gdLst/>
              <a:ahLst/>
              <a:cxnLst/>
              <a:rect l="l" t="t" r="r" b="b"/>
              <a:pathLst>
                <a:path w="492" h="1741" extrusionOk="0">
                  <a:moveTo>
                    <a:pt x="167" y="0"/>
                  </a:moveTo>
                  <a:cubicBezTo>
                    <a:pt x="143" y="0"/>
                    <a:pt x="120" y="15"/>
                    <a:pt x="120" y="47"/>
                  </a:cubicBezTo>
                  <a:cubicBezTo>
                    <a:pt x="153" y="338"/>
                    <a:pt x="182" y="630"/>
                    <a:pt x="210" y="919"/>
                  </a:cubicBezTo>
                  <a:lnTo>
                    <a:pt x="210" y="919"/>
                  </a:lnTo>
                  <a:cubicBezTo>
                    <a:pt x="161" y="718"/>
                    <a:pt x="110" y="516"/>
                    <a:pt x="48" y="320"/>
                  </a:cubicBezTo>
                  <a:cubicBezTo>
                    <a:pt x="48" y="320"/>
                    <a:pt x="1" y="320"/>
                    <a:pt x="1" y="344"/>
                  </a:cubicBezTo>
                  <a:cubicBezTo>
                    <a:pt x="35" y="758"/>
                    <a:pt x="158" y="1193"/>
                    <a:pt x="274" y="1597"/>
                  </a:cubicBezTo>
                  <a:lnTo>
                    <a:pt x="274" y="1597"/>
                  </a:lnTo>
                  <a:cubicBezTo>
                    <a:pt x="274" y="1600"/>
                    <a:pt x="274" y="1603"/>
                    <a:pt x="275" y="1606"/>
                  </a:cubicBezTo>
                  <a:cubicBezTo>
                    <a:pt x="275" y="1606"/>
                    <a:pt x="276" y="1606"/>
                    <a:pt x="276" y="1606"/>
                  </a:cubicBezTo>
                  <a:lnTo>
                    <a:pt x="276" y="1606"/>
                  </a:lnTo>
                  <a:cubicBezTo>
                    <a:pt x="280" y="1618"/>
                    <a:pt x="283" y="1630"/>
                    <a:pt x="286" y="1642"/>
                  </a:cubicBezTo>
                  <a:cubicBezTo>
                    <a:pt x="291" y="1667"/>
                    <a:pt x="311" y="1679"/>
                    <a:pt x="331" y="1679"/>
                  </a:cubicBezTo>
                  <a:cubicBezTo>
                    <a:pt x="331" y="1679"/>
                    <a:pt x="332" y="1679"/>
                    <a:pt x="332" y="1679"/>
                  </a:cubicBezTo>
                  <a:lnTo>
                    <a:pt x="332" y="1679"/>
                  </a:lnTo>
                  <a:cubicBezTo>
                    <a:pt x="333" y="1691"/>
                    <a:pt x="333" y="1702"/>
                    <a:pt x="334" y="1713"/>
                  </a:cubicBezTo>
                  <a:cubicBezTo>
                    <a:pt x="334" y="1731"/>
                    <a:pt x="346" y="1740"/>
                    <a:pt x="358" y="1740"/>
                  </a:cubicBezTo>
                  <a:cubicBezTo>
                    <a:pt x="370" y="1740"/>
                    <a:pt x="382" y="1731"/>
                    <a:pt x="382" y="1713"/>
                  </a:cubicBezTo>
                  <a:cubicBezTo>
                    <a:pt x="385" y="1681"/>
                    <a:pt x="388" y="1649"/>
                    <a:pt x="391" y="1616"/>
                  </a:cubicBezTo>
                  <a:lnTo>
                    <a:pt x="391" y="1616"/>
                  </a:lnTo>
                  <a:cubicBezTo>
                    <a:pt x="392" y="1621"/>
                    <a:pt x="393" y="1625"/>
                    <a:pt x="394" y="1630"/>
                  </a:cubicBezTo>
                  <a:cubicBezTo>
                    <a:pt x="398" y="1653"/>
                    <a:pt x="416" y="1664"/>
                    <a:pt x="434" y="1664"/>
                  </a:cubicBezTo>
                  <a:cubicBezTo>
                    <a:pt x="462" y="1664"/>
                    <a:pt x="491" y="1638"/>
                    <a:pt x="477" y="1594"/>
                  </a:cubicBezTo>
                  <a:cubicBezTo>
                    <a:pt x="476" y="1591"/>
                    <a:pt x="476" y="1587"/>
                    <a:pt x="475" y="1583"/>
                  </a:cubicBezTo>
                  <a:lnTo>
                    <a:pt x="475" y="1583"/>
                  </a:lnTo>
                  <a:cubicBezTo>
                    <a:pt x="476" y="1583"/>
                    <a:pt x="476" y="1583"/>
                    <a:pt x="477" y="1582"/>
                  </a:cubicBezTo>
                  <a:cubicBezTo>
                    <a:pt x="472" y="1551"/>
                    <a:pt x="467" y="1519"/>
                    <a:pt x="462" y="1488"/>
                  </a:cubicBezTo>
                  <a:lnTo>
                    <a:pt x="462" y="1488"/>
                  </a:lnTo>
                  <a:cubicBezTo>
                    <a:pt x="436" y="1307"/>
                    <a:pt x="410" y="1127"/>
                    <a:pt x="384" y="946"/>
                  </a:cubicBezTo>
                  <a:lnTo>
                    <a:pt x="384" y="946"/>
                  </a:lnTo>
                  <a:cubicBezTo>
                    <a:pt x="360" y="658"/>
                    <a:pt x="313" y="371"/>
                    <a:pt x="263" y="94"/>
                  </a:cubicBezTo>
                  <a:cubicBezTo>
                    <a:pt x="255" y="78"/>
                    <a:pt x="241" y="69"/>
                    <a:pt x="228" y="65"/>
                  </a:cubicBezTo>
                  <a:lnTo>
                    <a:pt x="228" y="65"/>
                  </a:lnTo>
                  <a:cubicBezTo>
                    <a:pt x="227" y="63"/>
                    <a:pt x="227" y="61"/>
                    <a:pt x="227" y="59"/>
                  </a:cubicBezTo>
                  <a:cubicBezTo>
                    <a:pt x="224" y="59"/>
                    <a:pt x="222" y="59"/>
                    <a:pt x="219" y="59"/>
                  </a:cubicBezTo>
                  <a:lnTo>
                    <a:pt x="219" y="59"/>
                  </a:lnTo>
                  <a:cubicBezTo>
                    <a:pt x="218" y="51"/>
                    <a:pt x="216" y="43"/>
                    <a:pt x="215" y="35"/>
                  </a:cubicBezTo>
                  <a:cubicBezTo>
                    <a:pt x="209" y="12"/>
                    <a:pt x="188" y="0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14" name="Google Shape;21514;p29"/>
            <p:cNvSpPr/>
            <p:nvPr/>
          </p:nvSpPr>
          <p:spPr>
            <a:xfrm>
              <a:off x="2918500" y="2698400"/>
              <a:ext cx="9550" cy="36650"/>
            </a:xfrm>
            <a:custGeom>
              <a:avLst/>
              <a:gdLst/>
              <a:ahLst/>
              <a:cxnLst/>
              <a:rect l="l" t="t" r="r" b="b"/>
              <a:pathLst>
                <a:path w="382" h="1466" extrusionOk="0">
                  <a:moveTo>
                    <a:pt x="8" y="1"/>
                  </a:moveTo>
                  <a:cubicBezTo>
                    <a:pt x="4" y="1"/>
                    <a:pt x="1" y="10"/>
                    <a:pt x="1" y="23"/>
                  </a:cubicBezTo>
                  <a:cubicBezTo>
                    <a:pt x="60" y="262"/>
                    <a:pt x="132" y="476"/>
                    <a:pt x="179" y="738"/>
                  </a:cubicBezTo>
                  <a:cubicBezTo>
                    <a:pt x="227" y="976"/>
                    <a:pt x="239" y="1226"/>
                    <a:pt x="298" y="1452"/>
                  </a:cubicBezTo>
                  <a:cubicBezTo>
                    <a:pt x="298" y="1462"/>
                    <a:pt x="307" y="1466"/>
                    <a:pt x="317" y="1466"/>
                  </a:cubicBezTo>
                  <a:cubicBezTo>
                    <a:pt x="330" y="1466"/>
                    <a:pt x="346" y="1459"/>
                    <a:pt x="346" y="1452"/>
                  </a:cubicBezTo>
                  <a:cubicBezTo>
                    <a:pt x="382" y="988"/>
                    <a:pt x="227" y="416"/>
                    <a:pt x="13" y="23"/>
                  </a:cubicBezTo>
                  <a:cubicBezTo>
                    <a:pt x="13" y="7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1515" name="Google Shape;21515;p29"/>
          <p:cNvGrpSpPr/>
          <p:nvPr/>
        </p:nvGrpSpPr>
        <p:grpSpPr>
          <a:xfrm rot="6707201">
            <a:off x="10752215" y="263651"/>
            <a:ext cx="1789155" cy="1803427"/>
            <a:chOff x="2053525" y="1963725"/>
            <a:chExt cx="379225" cy="382250"/>
          </a:xfrm>
        </p:grpSpPr>
        <p:sp>
          <p:nvSpPr>
            <p:cNvPr id="21516" name="Google Shape;21516;p29"/>
            <p:cNvSpPr/>
            <p:nvPr/>
          </p:nvSpPr>
          <p:spPr>
            <a:xfrm>
              <a:off x="2061250" y="1966500"/>
              <a:ext cx="368225" cy="375900"/>
            </a:xfrm>
            <a:custGeom>
              <a:avLst/>
              <a:gdLst/>
              <a:ahLst/>
              <a:cxnLst/>
              <a:rect l="l" t="t" r="r" b="b"/>
              <a:pathLst>
                <a:path w="14729" h="15036" extrusionOk="0">
                  <a:moveTo>
                    <a:pt x="5749" y="0"/>
                  </a:moveTo>
                  <a:cubicBezTo>
                    <a:pt x="5497" y="0"/>
                    <a:pt x="5259" y="25"/>
                    <a:pt x="5049" y="82"/>
                  </a:cubicBezTo>
                  <a:cubicBezTo>
                    <a:pt x="3561" y="463"/>
                    <a:pt x="3108" y="2106"/>
                    <a:pt x="3108" y="2106"/>
                  </a:cubicBezTo>
                  <a:lnTo>
                    <a:pt x="2977" y="3022"/>
                  </a:lnTo>
                  <a:lnTo>
                    <a:pt x="1489" y="2237"/>
                  </a:lnTo>
                  <a:lnTo>
                    <a:pt x="1191" y="2689"/>
                  </a:lnTo>
                  <a:lnTo>
                    <a:pt x="2811" y="3177"/>
                  </a:lnTo>
                  <a:cubicBezTo>
                    <a:pt x="2811" y="3177"/>
                    <a:pt x="2001" y="3784"/>
                    <a:pt x="1822" y="4427"/>
                  </a:cubicBezTo>
                  <a:cubicBezTo>
                    <a:pt x="1644" y="5070"/>
                    <a:pt x="1644" y="5666"/>
                    <a:pt x="1644" y="5666"/>
                  </a:cubicBezTo>
                  <a:cubicBezTo>
                    <a:pt x="1644" y="5666"/>
                    <a:pt x="596" y="5808"/>
                    <a:pt x="298" y="6999"/>
                  </a:cubicBezTo>
                  <a:cubicBezTo>
                    <a:pt x="1" y="8190"/>
                    <a:pt x="298" y="8940"/>
                    <a:pt x="298" y="9535"/>
                  </a:cubicBezTo>
                  <a:cubicBezTo>
                    <a:pt x="298" y="10130"/>
                    <a:pt x="453" y="11762"/>
                    <a:pt x="1489" y="12512"/>
                  </a:cubicBezTo>
                  <a:cubicBezTo>
                    <a:pt x="2537" y="13250"/>
                    <a:pt x="5513" y="15036"/>
                    <a:pt x="6252" y="15036"/>
                  </a:cubicBezTo>
                  <a:cubicBezTo>
                    <a:pt x="7002" y="15036"/>
                    <a:pt x="7299" y="13702"/>
                    <a:pt x="7299" y="13702"/>
                  </a:cubicBezTo>
                  <a:cubicBezTo>
                    <a:pt x="7299" y="13702"/>
                    <a:pt x="8038" y="12357"/>
                    <a:pt x="8335" y="11464"/>
                  </a:cubicBezTo>
                  <a:cubicBezTo>
                    <a:pt x="8633" y="10571"/>
                    <a:pt x="8490" y="9833"/>
                    <a:pt x="8490" y="9833"/>
                  </a:cubicBezTo>
                  <a:cubicBezTo>
                    <a:pt x="8490" y="9833"/>
                    <a:pt x="9526" y="9833"/>
                    <a:pt x="10716" y="9380"/>
                  </a:cubicBezTo>
                  <a:cubicBezTo>
                    <a:pt x="11907" y="8940"/>
                    <a:pt x="12860" y="8892"/>
                    <a:pt x="12860" y="8892"/>
                  </a:cubicBezTo>
                  <a:cubicBezTo>
                    <a:pt x="12860" y="8892"/>
                    <a:pt x="13467" y="8880"/>
                    <a:pt x="13717" y="8678"/>
                  </a:cubicBezTo>
                  <a:cubicBezTo>
                    <a:pt x="13991" y="8487"/>
                    <a:pt x="14062" y="8321"/>
                    <a:pt x="14062" y="8321"/>
                  </a:cubicBezTo>
                  <a:cubicBezTo>
                    <a:pt x="14062" y="8321"/>
                    <a:pt x="14729" y="8190"/>
                    <a:pt x="14729" y="7892"/>
                  </a:cubicBezTo>
                  <a:cubicBezTo>
                    <a:pt x="14729" y="7594"/>
                    <a:pt x="14062" y="5689"/>
                    <a:pt x="13502" y="5308"/>
                  </a:cubicBezTo>
                  <a:cubicBezTo>
                    <a:pt x="12931" y="4915"/>
                    <a:pt x="12205" y="3725"/>
                    <a:pt x="11764" y="3130"/>
                  </a:cubicBezTo>
                  <a:cubicBezTo>
                    <a:pt x="11312" y="2534"/>
                    <a:pt x="9490" y="1475"/>
                    <a:pt x="8692" y="903"/>
                  </a:cubicBezTo>
                  <a:cubicBezTo>
                    <a:pt x="8051" y="425"/>
                    <a:pt x="6780" y="0"/>
                    <a:pt x="574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17" name="Google Shape;21517;p29"/>
            <p:cNvSpPr/>
            <p:nvPr/>
          </p:nvSpPr>
          <p:spPr>
            <a:xfrm>
              <a:off x="2095725" y="2023100"/>
              <a:ext cx="36700" cy="18675"/>
            </a:xfrm>
            <a:custGeom>
              <a:avLst/>
              <a:gdLst/>
              <a:ahLst/>
              <a:cxnLst/>
              <a:rect l="l" t="t" r="r" b="b"/>
              <a:pathLst>
                <a:path w="1468" h="747" extrusionOk="0">
                  <a:moveTo>
                    <a:pt x="90" y="0"/>
                  </a:moveTo>
                  <a:cubicBezTo>
                    <a:pt x="35" y="0"/>
                    <a:pt x="0" y="73"/>
                    <a:pt x="51" y="104"/>
                  </a:cubicBezTo>
                  <a:cubicBezTo>
                    <a:pt x="420" y="401"/>
                    <a:pt x="920" y="746"/>
                    <a:pt x="1420" y="746"/>
                  </a:cubicBezTo>
                  <a:cubicBezTo>
                    <a:pt x="1467" y="746"/>
                    <a:pt x="1467" y="687"/>
                    <a:pt x="1432" y="651"/>
                  </a:cubicBezTo>
                  <a:cubicBezTo>
                    <a:pt x="1051" y="389"/>
                    <a:pt x="539" y="235"/>
                    <a:pt x="122" y="8"/>
                  </a:cubicBezTo>
                  <a:cubicBezTo>
                    <a:pt x="111" y="3"/>
                    <a:pt x="100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18" name="Google Shape;21518;p29"/>
            <p:cNvSpPr/>
            <p:nvPr/>
          </p:nvSpPr>
          <p:spPr>
            <a:xfrm>
              <a:off x="2092600" y="2031600"/>
              <a:ext cx="40875" cy="16500"/>
            </a:xfrm>
            <a:custGeom>
              <a:avLst/>
              <a:gdLst/>
              <a:ahLst/>
              <a:cxnLst/>
              <a:rect l="l" t="t" r="r" b="b"/>
              <a:pathLst>
                <a:path w="1635" h="660" extrusionOk="0">
                  <a:moveTo>
                    <a:pt x="89" y="0"/>
                  </a:moveTo>
                  <a:cubicBezTo>
                    <a:pt x="28" y="0"/>
                    <a:pt x="1" y="64"/>
                    <a:pt x="45" y="97"/>
                  </a:cubicBezTo>
                  <a:cubicBezTo>
                    <a:pt x="509" y="383"/>
                    <a:pt x="1021" y="537"/>
                    <a:pt x="1545" y="657"/>
                  </a:cubicBezTo>
                  <a:cubicBezTo>
                    <a:pt x="1551" y="659"/>
                    <a:pt x="1556" y="660"/>
                    <a:pt x="1562" y="660"/>
                  </a:cubicBezTo>
                  <a:cubicBezTo>
                    <a:pt x="1610" y="660"/>
                    <a:pt x="1634" y="572"/>
                    <a:pt x="1580" y="561"/>
                  </a:cubicBezTo>
                  <a:cubicBezTo>
                    <a:pt x="1057" y="442"/>
                    <a:pt x="580" y="228"/>
                    <a:pt x="104" y="2"/>
                  </a:cubicBezTo>
                  <a:cubicBezTo>
                    <a:pt x="99" y="1"/>
                    <a:pt x="94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19" name="Google Shape;21519;p29"/>
            <p:cNvSpPr/>
            <p:nvPr/>
          </p:nvSpPr>
          <p:spPr>
            <a:xfrm>
              <a:off x="2090925" y="2022450"/>
              <a:ext cx="8200" cy="12450"/>
            </a:xfrm>
            <a:custGeom>
              <a:avLst/>
              <a:gdLst/>
              <a:ahLst/>
              <a:cxnLst/>
              <a:rect l="l" t="t" r="r" b="b"/>
              <a:pathLst>
                <a:path w="328" h="498" extrusionOk="0">
                  <a:moveTo>
                    <a:pt x="280" y="1"/>
                  </a:moveTo>
                  <a:cubicBezTo>
                    <a:pt x="271" y="1"/>
                    <a:pt x="261" y="4"/>
                    <a:pt x="254" y="10"/>
                  </a:cubicBezTo>
                  <a:cubicBezTo>
                    <a:pt x="183" y="153"/>
                    <a:pt x="100" y="296"/>
                    <a:pt x="16" y="451"/>
                  </a:cubicBezTo>
                  <a:cubicBezTo>
                    <a:pt x="1" y="474"/>
                    <a:pt x="26" y="498"/>
                    <a:pt x="49" y="498"/>
                  </a:cubicBezTo>
                  <a:cubicBezTo>
                    <a:pt x="61" y="498"/>
                    <a:pt x="72" y="491"/>
                    <a:pt x="76" y="475"/>
                  </a:cubicBezTo>
                  <a:cubicBezTo>
                    <a:pt x="147" y="332"/>
                    <a:pt x="231" y="189"/>
                    <a:pt x="302" y="46"/>
                  </a:cubicBezTo>
                  <a:cubicBezTo>
                    <a:pt x="328" y="20"/>
                    <a:pt x="304" y="1"/>
                    <a:pt x="2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20" name="Google Shape;21520;p29"/>
            <p:cNvSpPr/>
            <p:nvPr/>
          </p:nvSpPr>
          <p:spPr>
            <a:xfrm>
              <a:off x="2127675" y="2039650"/>
              <a:ext cx="275900" cy="115825"/>
            </a:xfrm>
            <a:custGeom>
              <a:avLst/>
              <a:gdLst/>
              <a:ahLst/>
              <a:cxnLst/>
              <a:rect l="l" t="t" r="r" b="b"/>
              <a:pathLst>
                <a:path w="11036" h="4633" extrusionOk="0">
                  <a:moveTo>
                    <a:pt x="5" y="1"/>
                  </a:moveTo>
                  <a:cubicBezTo>
                    <a:pt x="1" y="1"/>
                    <a:pt x="3" y="18"/>
                    <a:pt x="11" y="25"/>
                  </a:cubicBezTo>
                  <a:cubicBezTo>
                    <a:pt x="582" y="180"/>
                    <a:pt x="1011" y="573"/>
                    <a:pt x="1535" y="835"/>
                  </a:cubicBezTo>
                  <a:cubicBezTo>
                    <a:pt x="1999" y="1037"/>
                    <a:pt x="2487" y="1156"/>
                    <a:pt x="2964" y="1323"/>
                  </a:cubicBezTo>
                  <a:cubicBezTo>
                    <a:pt x="3535" y="1513"/>
                    <a:pt x="4047" y="1847"/>
                    <a:pt x="4595" y="2061"/>
                  </a:cubicBezTo>
                  <a:cubicBezTo>
                    <a:pt x="5000" y="2228"/>
                    <a:pt x="5428" y="2240"/>
                    <a:pt x="5821" y="2359"/>
                  </a:cubicBezTo>
                  <a:cubicBezTo>
                    <a:pt x="6321" y="2513"/>
                    <a:pt x="6678" y="2871"/>
                    <a:pt x="7131" y="3061"/>
                  </a:cubicBezTo>
                  <a:cubicBezTo>
                    <a:pt x="7643" y="3275"/>
                    <a:pt x="8167" y="3347"/>
                    <a:pt x="8655" y="3609"/>
                  </a:cubicBezTo>
                  <a:cubicBezTo>
                    <a:pt x="9429" y="4025"/>
                    <a:pt x="10095" y="4597"/>
                    <a:pt x="11000" y="4633"/>
                  </a:cubicBezTo>
                  <a:cubicBezTo>
                    <a:pt x="11036" y="4633"/>
                    <a:pt x="11036" y="4597"/>
                    <a:pt x="11000" y="4597"/>
                  </a:cubicBezTo>
                  <a:cubicBezTo>
                    <a:pt x="9905" y="4502"/>
                    <a:pt x="9131" y="3704"/>
                    <a:pt x="8143" y="3299"/>
                  </a:cubicBezTo>
                  <a:cubicBezTo>
                    <a:pt x="7702" y="3121"/>
                    <a:pt x="7226" y="3049"/>
                    <a:pt x="6809" y="2775"/>
                  </a:cubicBezTo>
                  <a:cubicBezTo>
                    <a:pt x="6404" y="2525"/>
                    <a:pt x="6143" y="2299"/>
                    <a:pt x="5666" y="2216"/>
                  </a:cubicBezTo>
                  <a:cubicBezTo>
                    <a:pt x="5083" y="2097"/>
                    <a:pt x="4595" y="1978"/>
                    <a:pt x="4035" y="1704"/>
                  </a:cubicBezTo>
                  <a:cubicBezTo>
                    <a:pt x="3618" y="1501"/>
                    <a:pt x="3225" y="1323"/>
                    <a:pt x="2773" y="1192"/>
                  </a:cubicBezTo>
                  <a:cubicBezTo>
                    <a:pt x="2190" y="1001"/>
                    <a:pt x="1630" y="835"/>
                    <a:pt x="1106" y="513"/>
                  </a:cubicBezTo>
                  <a:cubicBezTo>
                    <a:pt x="749" y="287"/>
                    <a:pt x="451" y="84"/>
                    <a:pt x="23" y="25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21" name="Google Shape;21521;p29"/>
            <p:cNvSpPr/>
            <p:nvPr/>
          </p:nvSpPr>
          <p:spPr>
            <a:xfrm>
              <a:off x="2129725" y="2046475"/>
              <a:ext cx="209875" cy="79825"/>
            </a:xfrm>
            <a:custGeom>
              <a:avLst/>
              <a:gdLst/>
              <a:ahLst/>
              <a:cxnLst/>
              <a:rect l="l" t="t" r="r" b="b"/>
              <a:pathLst>
                <a:path w="8395" h="3193" extrusionOk="0">
                  <a:moveTo>
                    <a:pt x="70" y="1"/>
                  </a:moveTo>
                  <a:cubicBezTo>
                    <a:pt x="51" y="1"/>
                    <a:pt x="31" y="1"/>
                    <a:pt x="12" y="2"/>
                  </a:cubicBezTo>
                  <a:cubicBezTo>
                    <a:pt x="12" y="26"/>
                    <a:pt x="0" y="50"/>
                    <a:pt x="36" y="50"/>
                  </a:cubicBezTo>
                  <a:cubicBezTo>
                    <a:pt x="750" y="169"/>
                    <a:pt x="1322" y="704"/>
                    <a:pt x="2024" y="895"/>
                  </a:cubicBezTo>
                  <a:cubicBezTo>
                    <a:pt x="2858" y="1133"/>
                    <a:pt x="3501" y="1586"/>
                    <a:pt x="4286" y="1895"/>
                  </a:cubicBezTo>
                  <a:cubicBezTo>
                    <a:pt x="5001" y="2181"/>
                    <a:pt x="5751" y="2300"/>
                    <a:pt x="6465" y="2609"/>
                  </a:cubicBezTo>
                  <a:cubicBezTo>
                    <a:pt x="7073" y="2883"/>
                    <a:pt x="7680" y="3157"/>
                    <a:pt x="8370" y="3193"/>
                  </a:cubicBezTo>
                  <a:cubicBezTo>
                    <a:pt x="8394" y="3193"/>
                    <a:pt x="8394" y="3145"/>
                    <a:pt x="8370" y="3133"/>
                  </a:cubicBezTo>
                  <a:cubicBezTo>
                    <a:pt x="7501" y="3014"/>
                    <a:pt x="6775" y="2645"/>
                    <a:pt x="5965" y="2312"/>
                  </a:cubicBezTo>
                  <a:cubicBezTo>
                    <a:pt x="5227" y="2014"/>
                    <a:pt x="4453" y="1907"/>
                    <a:pt x="3739" y="1526"/>
                  </a:cubicBezTo>
                  <a:cubicBezTo>
                    <a:pt x="3132" y="1181"/>
                    <a:pt x="2572" y="990"/>
                    <a:pt x="1917" y="776"/>
                  </a:cubicBezTo>
                  <a:cubicBezTo>
                    <a:pt x="1315" y="591"/>
                    <a:pt x="73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22" name="Google Shape;21522;p29"/>
            <p:cNvSpPr/>
            <p:nvPr/>
          </p:nvSpPr>
          <p:spPr>
            <a:xfrm>
              <a:off x="2121975" y="2036475"/>
              <a:ext cx="13725" cy="6500"/>
            </a:xfrm>
            <a:custGeom>
              <a:avLst/>
              <a:gdLst/>
              <a:ahLst/>
              <a:cxnLst/>
              <a:rect l="l" t="t" r="r" b="b"/>
              <a:pathLst>
                <a:path w="549" h="260" extrusionOk="0">
                  <a:moveTo>
                    <a:pt x="118" y="1"/>
                  </a:moveTo>
                  <a:cubicBezTo>
                    <a:pt x="86" y="1"/>
                    <a:pt x="54" y="6"/>
                    <a:pt x="24" y="21"/>
                  </a:cubicBezTo>
                  <a:cubicBezTo>
                    <a:pt x="13" y="21"/>
                    <a:pt x="1" y="45"/>
                    <a:pt x="24" y="69"/>
                  </a:cubicBezTo>
                  <a:cubicBezTo>
                    <a:pt x="120" y="104"/>
                    <a:pt x="203" y="116"/>
                    <a:pt x="298" y="152"/>
                  </a:cubicBezTo>
                  <a:cubicBezTo>
                    <a:pt x="370" y="188"/>
                    <a:pt x="429" y="259"/>
                    <a:pt x="525" y="259"/>
                  </a:cubicBezTo>
                  <a:cubicBezTo>
                    <a:pt x="548" y="259"/>
                    <a:pt x="548" y="223"/>
                    <a:pt x="548" y="211"/>
                  </a:cubicBezTo>
                  <a:cubicBezTo>
                    <a:pt x="536" y="116"/>
                    <a:pt x="405" y="81"/>
                    <a:pt x="322" y="45"/>
                  </a:cubicBezTo>
                  <a:cubicBezTo>
                    <a:pt x="265" y="28"/>
                    <a:pt x="190" y="1"/>
                    <a:pt x="1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23" name="Google Shape;21523;p29"/>
            <p:cNvSpPr/>
            <p:nvPr/>
          </p:nvSpPr>
          <p:spPr>
            <a:xfrm>
              <a:off x="2094000" y="2030725"/>
              <a:ext cx="2400" cy="6425"/>
            </a:xfrm>
            <a:custGeom>
              <a:avLst/>
              <a:gdLst/>
              <a:ahLst/>
              <a:cxnLst/>
              <a:rect l="l" t="t" r="r" b="b"/>
              <a:pathLst>
                <a:path w="96" h="257" extrusionOk="0">
                  <a:moveTo>
                    <a:pt x="0" y="1"/>
                  </a:moveTo>
                  <a:cubicBezTo>
                    <a:pt x="0" y="72"/>
                    <a:pt x="12" y="168"/>
                    <a:pt x="60" y="251"/>
                  </a:cubicBezTo>
                  <a:cubicBezTo>
                    <a:pt x="60" y="255"/>
                    <a:pt x="61" y="256"/>
                    <a:pt x="63" y="256"/>
                  </a:cubicBezTo>
                  <a:cubicBezTo>
                    <a:pt x="67" y="256"/>
                    <a:pt x="72" y="251"/>
                    <a:pt x="72" y="251"/>
                  </a:cubicBezTo>
                  <a:cubicBezTo>
                    <a:pt x="96" y="156"/>
                    <a:pt x="48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24" name="Google Shape;21524;p29"/>
            <p:cNvSpPr/>
            <p:nvPr/>
          </p:nvSpPr>
          <p:spPr>
            <a:xfrm>
              <a:off x="2097275" y="2025375"/>
              <a:ext cx="3675" cy="10775"/>
            </a:xfrm>
            <a:custGeom>
              <a:avLst/>
              <a:gdLst/>
              <a:ahLst/>
              <a:cxnLst/>
              <a:rect l="l" t="t" r="r" b="b"/>
              <a:pathLst>
                <a:path w="147" h="431" extrusionOk="0">
                  <a:moveTo>
                    <a:pt x="36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0" y="84"/>
                    <a:pt x="0" y="179"/>
                    <a:pt x="24" y="251"/>
                  </a:cubicBezTo>
                  <a:cubicBezTo>
                    <a:pt x="36" y="298"/>
                    <a:pt x="36" y="382"/>
                    <a:pt x="84" y="417"/>
                  </a:cubicBezTo>
                  <a:cubicBezTo>
                    <a:pt x="90" y="426"/>
                    <a:pt x="97" y="430"/>
                    <a:pt x="104" y="430"/>
                  </a:cubicBezTo>
                  <a:cubicBezTo>
                    <a:pt x="126" y="430"/>
                    <a:pt x="146" y="397"/>
                    <a:pt x="120" y="370"/>
                  </a:cubicBezTo>
                  <a:lnTo>
                    <a:pt x="108" y="370"/>
                  </a:lnTo>
                  <a:lnTo>
                    <a:pt x="108" y="394"/>
                  </a:lnTo>
                  <a:cubicBezTo>
                    <a:pt x="84" y="394"/>
                    <a:pt x="48" y="215"/>
                    <a:pt x="48" y="191"/>
                  </a:cubicBezTo>
                  <a:cubicBezTo>
                    <a:pt x="36" y="132"/>
                    <a:pt x="36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25" name="Google Shape;21525;p29"/>
            <p:cNvSpPr/>
            <p:nvPr/>
          </p:nvSpPr>
          <p:spPr>
            <a:xfrm>
              <a:off x="2099950" y="2024200"/>
              <a:ext cx="4200" cy="15150"/>
            </a:xfrm>
            <a:custGeom>
              <a:avLst/>
              <a:gdLst/>
              <a:ahLst/>
              <a:cxnLst/>
              <a:rect l="l" t="t" r="r" b="b"/>
              <a:pathLst>
                <a:path w="168" h="606" extrusionOk="0">
                  <a:moveTo>
                    <a:pt x="13" y="0"/>
                  </a:moveTo>
                  <a:cubicBezTo>
                    <a:pt x="13" y="0"/>
                    <a:pt x="1" y="0"/>
                    <a:pt x="1" y="24"/>
                  </a:cubicBezTo>
                  <a:cubicBezTo>
                    <a:pt x="13" y="214"/>
                    <a:pt x="36" y="441"/>
                    <a:pt x="155" y="595"/>
                  </a:cubicBezTo>
                  <a:cubicBezTo>
                    <a:pt x="155" y="603"/>
                    <a:pt x="157" y="606"/>
                    <a:pt x="158" y="606"/>
                  </a:cubicBezTo>
                  <a:cubicBezTo>
                    <a:pt x="162" y="606"/>
                    <a:pt x="167" y="592"/>
                    <a:pt x="167" y="583"/>
                  </a:cubicBezTo>
                  <a:cubicBezTo>
                    <a:pt x="155" y="488"/>
                    <a:pt x="108" y="405"/>
                    <a:pt x="72" y="310"/>
                  </a:cubicBezTo>
                  <a:cubicBezTo>
                    <a:pt x="48" y="214"/>
                    <a:pt x="36" y="10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26" name="Google Shape;21526;p29"/>
            <p:cNvSpPr/>
            <p:nvPr/>
          </p:nvSpPr>
          <p:spPr>
            <a:xfrm>
              <a:off x="2104425" y="2027025"/>
              <a:ext cx="3875" cy="10275"/>
            </a:xfrm>
            <a:custGeom>
              <a:avLst/>
              <a:gdLst/>
              <a:ahLst/>
              <a:cxnLst/>
              <a:rect l="l" t="t" r="r" b="b"/>
              <a:pathLst>
                <a:path w="155" h="411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125"/>
                    <a:pt x="12" y="339"/>
                    <a:pt x="131" y="411"/>
                  </a:cubicBezTo>
                  <a:cubicBezTo>
                    <a:pt x="131" y="411"/>
                    <a:pt x="155" y="411"/>
                    <a:pt x="155" y="399"/>
                  </a:cubicBezTo>
                  <a:cubicBezTo>
                    <a:pt x="119" y="339"/>
                    <a:pt x="95" y="292"/>
                    <a:pt x="60" y="232"/>
                  </a:cubicBezTo>
                  <a:cubicBezTo>
                    <a:pt x="36" y="161"/>
                    <a:pt x="36" y="78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27" name="Google Shape;21527;p29"/>
            <p:cNvSpPr/>
            <p:nvPr/>
          </p:nvSpPr>
          <p:spPr>
            <a:xfrm>
              <a:off x="2108275" y="2031025"/>
              <a:ext cx="3025" cy="8375"/>
            </a:xfrm>
            <a:custGeom>
              <a:avLst/>
              <a:gdLst/>
              <a:ahLst/>
              <a:cxnLst/>
              <a:rect l="l" t="t" r="r" b="b"/>
              <a:pathLst>
                <a:path w="121" h="335" extrusionOk="0">
                  <a:moveTo>
                    <a:pt x="37" y="1"/>
                  </a:moveTo>
                  <a:cubicBezTo>
                    <a:pt x="37" y="7"/>
                    <a:pt x="34" y="7"/>
                    <a:pt x="31" y="7"/>
                  </a:cubicBezTo>
                  <a:cubicBezTo>
                    <a:pt x="28" y="7"/>
                    <a:pt x="25" y="7"/>
                    <a:pt x="25" y="13"/>
                  </a:cubicBezTo>
                  <a:cubicBezTo>
                    <a:pt x="1" y="120"/>
                    <a:pt x="25" y="287"/>
                    <a:pt x="96" y="334"/>
                  </a:cubicBezTo>
                  <a:cubicBezTo>
                    <a:pt x="96" y="334"/>
                    <a:pt x="120" y="334"/>
                    <a:pt x="120" y="322"/>
                  </a:cubicBezTo>
                  <a:cubicBezTo>
                    <a:pt x="96" y="275"/>
                    <a:pt x="72" y="239"/>
                    <a:pt x="61" y="179"/>
                  </a:cubicBezTo>
                  <a:cubicBezTo>
                    <a:pt x="37" y="120"/>
                    <a:pt x="37" y="6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28" name="Google Shape;21528;p29"/>
            <p:cNvSpPr/>
            <p:nvPr/>
          </p:nvSpPr>
          <p:spPr>
            <a:xfrm>
              <a:off x="2111850" y="20325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37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1" y="131"/>
                    <a:pt x="13" y="298"/>
                    <a:pt x="120" y="369"/>
                  </a:cubicBezTo>
                  <a:cubicBezTo>
                    <a:pt x="120" y="369"/>
                    <a:pt x="132" y="369"/>
                    <a:pt x="132" y="358"/>
                  </a:cubicBezTo>
                  <a:cubicBezTo>
                    <a:pt x="120" y="298"/>
                    <a:pt x="72" y="250"/>
                    <a:pt x="60" y="191"/>
                  </a:cubicBezTo>
                  <a:cubicBezTo>
                    <a:pt x="48" y="131"/>
                    <a:pt x="37" y="72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29" name="Google Shape;21529;p29"/>
            <p:cNvSpPr/>
            <p:nvPr/>
          </p:nvSpPr>
          <p:spPr>
            <a:xfrm>
              <a:off x="2115725" y="2035075"/>
              <a:ext cx="2400" cy="7900"/>
            </a:xfrm>
            <a:custGeom>
              <a:avLst/>
              <a:gdLst/>
              <a:ahLst/>
              <a:cxnLst/>
              <a:rect l="l" t="t" r="r" b="b"/>
              <a:pathLst>
                <a:path w="96" h="316" extrusionOk="0">
                  <a:moveTo>
                    <a:pt x="23" y="1"/>
                  </a:moveTo>
                  <a:cubicBezTo>
                    <a:pt x="17" y="1"/>
                    <a:pt x="13" y="7"/>
                    <a:pt x="13" y="17"/>
                  </a:cubicBezTo>
                  <a:cubicBezTo>
                    <a:pt x="1" y="101"/>
                    <a:pt x="1" y="256"/>
                    <a:pt x="84" y="315"/>
                  </a:cubicBezTo>
                  <a:cubicBezTo>
                    <a:pt x="96" y="315"/>
                    <a:pt x="96" y="315"/>
                    <a:pt x="96" y="291"/>
                  </a:cubicBezTo>
                  <a:cubicBezTo>
                    <a:pt x="84" y="256"/>
                    <a:pt x="72" y="220"/>
                    <a:pt x="60" y="172"/>
                  </a:cubicBezTo>
                  <a:cubicBezTo>
                    <a:pt x="36" y="137"/>
                    <a:pt x="36" y="77"/>
                    <a:pt x="36" y="29"/>
                  </a:cubicBezTo>
                  <a:cubicBezTo>
                    <a:pt x="36" y="10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30" name="Google Shape;21530;p29"/>
            <p:cNvSpPr/>
            <p:nvPr/>
          </p:nvSpPr>
          <p:spPr>
            <a:xfrm>
              <a:off x="2116125" y="2034650"/>
              <a:ext cx="5875" cy="7125"/>
            </a:xfrm>
            <a:custGeom>
              <a:avLst/>
              <a:gdLst/>
              <a:ahLst/>
              <a:cxnLst/>
              <a:rect l="l" t="t" r="r" b="b"/>
              <a:pathLst>
                <a:path w="235" h="285" extrusionOk="0">
                  <a:moveTo>
                    <a:pt x="10" y="1"/>
                  </a:moveTo>
                  <a:cubicBezTo>
                    <a:pt x="4" y="1"/>
                    <a:pt x="0" y="18"/>
                    <a:pt x="8" y="34"/>
                  </a:cubicBezTo>
                  <a:cubicBezTo>
                    <a:pt x="56" y="58"/>
                    <a:pt x="104" y="106"/>
                    <a:pt x="128" y="154"/>
                  </a:cubicBezTo>
                  <a:cubicBezTo>
                    <a:pt x="163" y="201"/>
                    <a:pt x="163" y="237"/>
                    <a:pt x="187" y="284"/>
                  </a:cubicBezTo>
                  <a:lnTo>
                    <a:pt x="199" y="284"/>
                  </a:lnTo>
                  <a:cubicBezTo>
                    <a:pt x="235" y="177"/>
                    <a:pt x="104" y="58"/>
                    <a:pt x="20" y="11"/>
                  </a:cubicBezTo>
                  <a:cubicBezTo>
                    <a:pt x="17" y="4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31" name="Google Shape;21531;p29"/>
            <p:cNvSpPr/>
            <p:nvPr/>
          </p:nvSpPr>
          <p:spPr>
            <a:xfrm>
              <a:off x="2121675" y="2035375"/>
              <a:ext cx="4350" cy="7675"/>
            </a:xfrm>
            <a:custGeom>
              <a:avLst/>
              <a:gdLst/>
              <a:ahLst/>
              <a:cxnLst/>
              <a:rect l="l" t="t" r="r" b="b"/>
              <a:pathLst>
                <a:path w="174" h="307" extrusionOk="0">
                  <a:moveTo>
                    <a:pt x="16" y="1"/>
                  </a:moveTo>
                  <a:cubicBezTo>
                    <a:pt x="8" y="1"/>
                    <a:pt x="1" y="11"/>
                    <a:pt x="1" y="17"/>
                  </a:cubicBezTo>
                  <a:cubicBezTo>
                    <a:pt x="13" y="77"/>
                    <a:pt x="36" y="136"/>
                    <a:pt x="60" y="208"/>
                  </a:cubicBezTo>
                  <a:cubicBezTo>
                    <a:pt x="72" y="244"/>
                    <a:pt x="72" y="291"/>
                    <a:pt x="96" y="303"/>
                  </a:cubicBezTo>
                  <a:cubicBezTo>
                    <a:pt x="102" y="305"/>
                    <a:pt x="109" y="306"/>
                    <a:pt x="116" y="306"/>
                  </a:cubicBezTo>
                  <a:cubicBezTo>
                    <a:pt x="146" y="306"/>
                    <a:pt x="173" y="285"/>
                    <a:pt x="144" y="255"/>
                  </a:cubicBezTo>
                  <a:lnTo>
                    <a:pt x="144" y="255"/>
                  </a:lnTo>
                  <a:cubicBezTo>
                    <a:pt x="144" y="255"/>
                    <a:pt x="132" y="256"/>
                    <a:pt x="132" y="267"/>
                  </a:cubicBezTo>
                  <a:cubicBezTo>
                    <a:pt x="132" y="255"/>
                    <a:pt x="96" y="232"/>
                    <a:pt x="96" y="208"/>
                  </a:cubicBezTo>
                  <a:cubicBezTo>
                    <a:pt x="96" y="196"/>
                    <a:pt x="84" y="172"/>
                    <a:pt x="84" y="148"/>
                  </a:cubicBezTo>
                  <a:cubicBezTo>
                    <a:pt x="72" y="113"/>
                    <a:pt x="60" y="65"/>
                    <a:pt x="36" y="29"/>
                  </a:cubicBezTo>
                  <a:cubicBezTo>
                    <a:pt x="31" y="8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32" name="Google Shape;21532;p29"/>
            <p:cNvSpPr/>
            <p:nvPr/>
          </p:nvSpPr>
          <p:spPr>
            <a:xfrm>
              <a:off x="2123300" y="2036125"/>
              <a:ext cx="4350" cy="8450"/>
            </a:xfrm>
            <a:custGeom>
              <a:avLst/>
              <a:gdLst/>
              <a:ahLst/>
              <a:cxnLst/>
              <a:rect l="l" t="t" r="r" b="b"/>
              <a:pathLst>
                <a:path w="174" h="338" extrusionOk="0">
                  <a:moveTo>
                    <a:pt x="3" y="1"/>
                  </a:moveTo>
                  <a:lnTo>
                    <a:pt x="3" y="1"/>
                  </a:lnTo>
                  <a:cubicBezTo>
                    <a:pt x="1" y="1"/>
                    <a:pt x="1" y="10"/>
                    <a:pt x="7" y="23"/>
                  </a:cubicBezTo>
                  <a:cubicBezTo>
                    <a:pt x="7" y="7"/>
                    <a:pt x="5" y="1"/>
                    <a:pt x="3" y="1"/>
                  </a:cubicBezTo>
                  <a:close/>
                  <a:moveTo>
                    <a:pt x="7" y="23"/>
                  </a:moveTo>
                  <a:cubicBezTo>
                    <a:pt x="55" y="59"/>
                    <a:pt x="79" y="118"/>
                    <a:pt x="91" y="178"/>
                  </a:cubicBezTo>
                  <a:cubicBezTo>
                    <a:pt x="114" y="225"/>
                    <a:pt x="91" y="285"/>
                    <a:pt x="114" y="333"/>
                  </a:cubicBezTo>
                  <a:cubicBezTo>
                    <a:pt x="114" y="337"/>
                    <a:pt x="116" y="338"/>
                    <a:pt x="117" y="338"/>
                  </a:cubicBezTo>
                  <a:cubicBezTo>
                    <a:pt x="121" y="338"/>
                    <a:pt x="126" y="333"/>
                    <a:pt x="126" y="333"/>
                  </a:cubicBezTo>
                  <a:cubicBezTo>
                    <a:pt x="174" y="285"/>
                    <a:pt x="150" y="214"/>
                    <a:pt x="126" y="154"/>
                  </a:cubicBezTo>
                  <a:cubicBezTo>
                    <a:pt x="114" y="95"/>
                    <a:pt x="67" y="47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33" name="Google Shape;21533;p29"/>
            <p:cNvSpPr/>
            <p:nvPr/>
          </p:nvSpPr>
          <p:spPr>
            <a:xfrm>
              <a:off x="2127050" y="2039075"/>
              <a:ext cx="2900" cy="6225"/>
            </a:xfrm>
            <a:custGeom>
              <a:avLst/>
              <a:gdLst/>
              <a:ahLst/>
              <a:cxnLst/>
              <a:rect l="l" t="t" r="r" b="b"/>
              <a:pathLst>
                <a:path w="116" h="249" extrusionOk="0">
                  <a:moveTo>
                    <a:pt x="12" y="0"/>
                  </a:moveTo>
                  <a:cubicBezTo>
                    <a:pt x="12" y="2"/>
                    <a:pt x="13" y="3"/>
                    <a:pt x="13" y="4"/>
                  </a:cubicBezTo>
                  <a:lnTo>
                    <a:pt x="13" y="4"/>
                  </a:lnTo>
                  <a:cubicBezTo>
                    <a:pt x="20" y="0"/>
                    <a:pt x="25" y="0"/>
                    <a:pt x="12" y="0"/>
                  </a:cubicBezTo>
                  <a:close/>
                  <a:moveTo>
                    <a:pt x="13" y="4"/>
                  </a:moveTo>
                  <a:cubicBezTo>
                    <a:pt x="7" y="8"/>
                    <a:pt x="0" y="13"/>
                    <a:pt x="0" y="24"/>
                  </a:cubicBezTo>
                  <a:cubicBezTo>
                    <a:pt x="0" y="96"/>
                    <a:pt x="24" y="203"/>
                    <a:pt x="83" y="238"/>
                  </a:cubicBezTo>
                  <a:cubicBezTo>
                    <a:pt x="87" y="245"/>
                    <a:pt x="91" y="248"/>
                    <a:pt x="96" y="248"/>
                  </a:cubicBezTo>
                  <a:cubicBezTo>
                    <a:pt x="106" y="248"/>
                    <a:pt x="116" y="231"/>
                    <a:pt x="107" y="215"/>
                  </a:cubicBezTo>
                  <a:cubicBezTo>
                    <a:pt x="60" y="144"/>
                    <a:pt x="36" y="97"/>
                    <a:pt x="13" y="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34" name="Google Shape;21534;p29"/>
            <p:cNvSpPr/>
            <p:nvPr/>
          </p:nvSpPr>
          <p:spPr>
            <a:xfrm>
              <a:off x="2125775" y="2039300"/>
              <a:ext cx="20275" cy="11150"/>
            </a:xfrm>
            <a:custGeom>
              <a:avLst/>
              <a:gdLst/>
              <a:ahLst/>
              <a:cxnLst/>
              <a:rect l="l" t="t" r="r" b="b"/>
              <a:pathLst>
                <a:path w="811" h="446" extrusionOk="0">
                  <a:moveTo>
                    <a:pt x="29" y="85"/>
                  </a:moveTo>
                  <a:cubicBezTo>
                    <a:pt x="30" y="85"/>
                    <a:pt x="30" y="85"/>
                    <a:pt x="31" y="85"/>
                  </a:cubicBezTo>
                  <a:lnTo>
                    <a:pt x="31" y="85"/>
                  </a:lnTo>
                  <a:cubicBezTo>
                    <a:pt x="28" y="87"/>
                    <a:pt x="25" y="89"/>
                    <a:pt x="22" y="92"/>
                  </a:cubicBezTo>
                  <a:lnTo>
                    <a:pt x="22" y="92"/>
                  </a:lnTo>
                  <a:cubicBezTo>
                    <a:pt x="25" y="86"/>
                    <a:pt x="27" y="85"/>
                    <a:pt x="29" y="85"/>
                  </a:cubicBezTo>
                  <a:close/>
                  <a:moveTo>
                    <a:pt x="324" y="272"/>
                  </a:moveTo>
                  <a:lnTo>
                    <a:pt x="324" y="272"/>
                  </a:lnTo>
                  <a:cubicBezTo>
                    <a:pt x="329" y="276"/>
                    <a:pt x="334" y="279"/>
                    <a:pt x="339" y="282"/>
                  </a:cubicBezTo>
                  <a:lnTo>
                    <a:pt x="339" y="282"/>
                  </a:lnTo>
                  <a:cubicBezTo>
                    <a:pt x="339" y="285"/>
                    <a:pt x="338" y="287"/>
                    <a:pt x="337" y="290"/>
                  </a:cubicBezTo>
                  <a:lnTo>
                    <a:pt x="337" y="290"/>
                  </a:lnTo>
                  <a:cubicBezTo>
                    <a:pt x="332" y="284"/>
                    <a:pt x="328" y="278"/>
                    <a:pt x="324" y="272"/>
                  </a:cubicBezTo>
                  <a:close/>
                  <a:moveTo>
                    <a:pt x="198" y="204"/>
                  </a:moveTo>
                  <a:lnTo>
                    <a:pt x="198" y="204"/>
                  </a:lnTo>
                  <a:cubicBezTo>
                    <a:pt x="215" y="214"/>
                    <a:pt x="233" y="224"/>
                    <a:pt x="250" y="233"/>
                  </a:cubicBezTo>
                  <a:lnTo>
                    <a:pt x="250" y="233"/>
                  </a:lnTo>
                  <a:cubicBezTo>
                    <a:pt x="248" y="256"/>
                    <a:pt x="245" y="278"/>
                    <a:pt x="239" y="302"/>
                  </a:cubicBezTo>
                  <a:lnTo>
                    <a:pt x="239" y="302"/>
                  </a:lnTo>
                  <a:lnTo>
                    <a:pt x="198" y="204"/>
                  </a:lnTo>
                  <a:close/>
                  <a:moveTo>
                    <a:pt x="238" y="306"/>
                  </a:moveTo>
                  <a:cubicBezTo>
                    <a:pt x="232" y="327"/>
                    <a:pt x="226" y="349"/>
                    <a:pt x="218" y="372"/>
                  </a:cubicBezTo>
                  <a:lnTo>
                    <a:pt x="265" y="372"/>
                  </a:lnTo>
                  <a:lnTo>
                    <a:pt x="238" y="306"/>
                  </a:lnTo>
                  <a:close/>
                  <a:moveTo>
                    <a:pt x="301" y="0"/>
                  </a:moveTo>
                  <a:cubicBezTo>
                    <a:pt x="294" y="0"/>
                    <a:pt x="286" y="4"/>
                    <a:pt x="282" y="11"/>
                  </a:cubicBezTo>
                  <a:lnTo>
                    <a:pt x="282" y="11"/>
                  </a:lnTo>
                  <a:cubicBezTo>
                    <a:pt x="275" y="15"/>
                    <a:pt x="269" y="20"/>
                    <a:pt x="265" y="27"/>
                  </a:cubicBezTo>
                  <a:cubicBezTo>
                    <a:pt x="259" y="43"/>
                    <a:pt x="254" y="59"/>
                    <a:pt x="251" y="75"/>
                  </a:cubicBezTo>
                  <a:lnTo>
                    <a:pt x="230" y="75"/>
                  </a:lnTo>
                  <a:cubicBezTo>
                    <a:pt x="231" y="79"/>
                    <a:pt x="232" y="83"/>
                    <a:pt x="234" y="87"/>
                  </a:cubicBezTo>
                  <a:lnTo>
                    <a:pt x="230" y="87"/>
                  </a:lnTo>
                  <a:cubicBezTo>
                    <a:pt x="232" y="93"/>
                    <a:pt x="234" y="99"/>
                    <a:pt x="236" y="105"/>
                  </a:cubicBezTo>
                  <a:lnTo>
                    <a:pt x="236" y="105"/>
                  </a:lnTo>
                  <a:cubicBezTo>
                    <a:pt x="230" y="103"/>
                    <a:pt x="224" y="101"/>
                    <a:pt x="218" y="98"/>
                  </a:cubicBezTo>
                  <a:cubicBezTo>
                    <a:pt x="215" y="97"/>
                    <a:pt x="212" y="97"/>
                    <a:pt x="210" y="97"/>
                  </a:cubicBezTo>
                  <a:cubicBezTo>
                    <a:pt x="206" y="97"/>
                    <a:pt x="202" y="98"/>
                    <a:pt x="198" y="100"/>
                  </a:cubicBezTo>
                  <a:lnTo>
                    <a:pt x="198" y="100"/>
                  </a:lnTo>
                  <a:cubicBezTo>
                    <a:pt x="186" y="102"/>
                    <a:pt x="168" y="110"/>
                    <a:pt x="158" y="110"/>
                  </a:cubicBezTo>
                  <a:lnTo>
                    <a:pt x="160" y="114"/>
                  </a:lnTo>
                  <a:lnTo>
                    <a:pt x="160" y="114"/>
                  </a:lnTo>
                  <a:cubicBezTo>
                    <a:pt x="124" y="94"/>
                    <a:pt x="87" y="73"/>
                    <a:pt x="51" y="51"/>
                  </a:cubicBezTo>
                  <a:lnTo>
                    <a:pt x="51" y="51"/>
                  </a:lnTo>
                  <a:cubicBezTo>
                    <a:pt x="51" y="51"/>
                    <a:pt x="51" y="51"/>
                    <a:pt x="51" y="51"/>
                  </a:cubicBezTo>
                  <a:cubicBezTo>
                    <a:pt x="48" y="50"/>
                    <a:pt x="46" y="49"/>
                    <a:pt x="43" y="49"/>
                  </a:cubicBezTo>
                  <a:cubicBezTo>
                    <a:pt x="23" y="49"/>
                    <a:pt x="0" y="81"/>
                    <a:pt x="19" y="95"/>
                  </a:cubicBezTo>
                  <a:lnTo>
                    <a:pt x="19" y="95"/>
                  </a:lnTo>
                  <a:cubicBezTo>
                    <a:pt x="18" y="96"/>
                    <a:pt x="17" y="97"/>
                    <a:pt x="15" y="98"/>
                  </a:cubicBezTo>
                  <a:lnTo>
                    <a:pt x="15" y="110"/>
                  </a:lnTo>
                  <a:cubicBezTo>
                    <a:pt x="17" y="104"/>
                    <a:pt x="19" y="99"/>
                    <a:pt x="21" y="95"/>
                  </a:cubicBezTo>
                  <a:lnTo>
                    <a:pt x="21" y="95"/>
                  </a:lnTo>
                  <a:cubicBezTo>
                    <a:pt x="23" y="97"/>
                    <a:pt x="25" y="98"/>
                    <a:pt x="27" y="98"/>
                  </a:cubicBezTo>
                  <a:cubicBezTo>
                    <a:pt x="27" y="98"/>
                    <a:pt x="27" y="98"/>
                    <a:pt x="27" y="98"/>
                  </a:cubicBezTo>
                  <a:lnTo>
                    <a:pt x="27" y="98"/>
                  </a:lnTo>
                  <a:cubicBezTo>
                    <a:pt x="47" y="112"/>
                    <a:pt x="67" y="125"/>
                    <a:pt x="88" y="138"/>
                  </a:cubicBezTo>
                  <a:lnTo>
                    <a:pt x="88" y="138"/>
                  </a:lnTo>
                  <a:cubicBezTo>
                    <a:pt x="98" y="149"/>
                    <a:pt x="107" y="158"/>
                    <a:pt x="111" y="158"/>
                  </a:cubicBezTo>
                  <a:cubicBezTo>
                    <a:pt x="117" y="160"/>
                    <a:pt x="123" y="162"/>
                    <a:pt x="129" y="163"/>
                  </a:cubicBezTo>
                  <a:lnTo>
                    <a:pt x="129" y="163"/>
                  </a:lnTo>
                  <a:cubicBezTo>
                    <a:pt x="150" y="177"/>
                    <a:pt x="172" y="190"/>
                    <a:pt x="194" y="202"/>
                  </a:cubicBezTo>
                  <a:lnTo>
                    <a:pt x="194" y="202"/>
                  </a:lnTo>
                  <a:lnTo>
                    <a:pt x="190" y="192"/>
                  </a:lnTo>
                  <a:lnTo>
                    <a:pt x="190" y="192"/>
                  </a:lnTo>
                  <a:cubicBezTo>
                    <a:pt x="191" y="193"/>
                    <a:pt x="192" y="194"/>
                    <a:pt x="194" y="195"/>
                  </a:cubicBezTo>
                  <a:lnTo>
                    <a:pt x="194" y="195"/>
                  </a:lnTo>
                  <a:lnTo>
                    <a:pt x="198" y="204"/>
                  </a:lnTo>
                  <a:lnTo>
                    <a:pt x="198" y="204"/>
                  </a:lnTo>
                  <a:cubicBezTo>
                    <a:pt x="196" y="204"/>
                    <a:pt x="195" y="203"/>
                    <a:pt x="194" y="202"/>
                  </a:cubicBezTo>
                  <a:lnTo>
                    <a:pt x="194" y="202"/>
                  </a:lnTo>
                  <a:lnTo>
                    <a:pt x="238" y="306"/>
                  </a:lnTo>
                  <a:lnTo>
                    <a:pt x="238" y="306"/>
                  </a:lnTo>
                  <a:cubicBezTo>
                    <a:pt x="238" y="305"/>
                    <a:pt x="238" y="303"/>
                    <a:pt x="239" y="302"/>
                  </a:cubicBezTo>
                  <a:lnTo>
                    <a:pt x="239" y="302"/>
                  </a:lnTo>
                  <a:lnTo>
                    <a:pt x="253" y="337"/>
                  </a:lnTo>
                  <a:cubicBezTo>
                    <a:pt x="261" y="344"/>
                    <a:pt x="272" y="355"/>
                    <a:pt x="280" y="355"/>
                  </a:cubicBezTo>
                  <a:cubicBezTo>
                    <a:pt x="286" y="355"/>
                    <a:pt x="289" y="351"/>
                    <a:pt x="289" y="337"/>
                  </a:cubicBezTo>
                  <a:cubicBezTo>
                    <a:pt x="296" y="322"/>
                    <a:pt x="301" y="308"/>
                    <a:pt x="307" y="294"/>
                  </a:cubicBezTo>
                  <a:lnTo>
                    <a:pt x="307" y="294"/>
                  </a:lnTo>
                  <a:cubicBezTo>
                    <a:pt x="313" y="301"/>
                    <a:pt x="320" y="309"/>
                    <a:pt x="328" y="317"/>
                  </a:cubicBezTo>
                  <a:lnTo>
                    <a:pt x="328" y="317"/>
                  </a:lnTo>
                  <a:cubicBezTo>
                    <a:pt x="327" y="319"/>
                    <a:pt x="326" y="322"/>
                    <a:pt x="325" y="325"/>
                  </a:cubicBezTo>
                  <a:lnTo>
                    <a:pt x="336" y="325"/>
                  </a:lnTo>
                  <a:cubicBezTo>
                    <a:pt x="340" y="329"/>
                    <a:pt x="344" y="333"/>
                    <a:pt x="349" y="337"/>
                  </a:cubicBezTo>
                  <a:cubicBezTo>
                    <a:pt x="361" y="343"/>
                    <a:pt x="370" y="346"/>
                    <a:pt x="377" y="346"/>
                  </a:cubicBezTo>
                  <a:cubicBezTo>
                    <a:pt x="378" y="346"/>
                    <a:pt x="379" y="346"/>
                    <a:pt x="379" y="345"/>
                  </a:cubicBezTo>
                  <a:lnTo>
                    <a:pt x="379" y="345"/>
                  </a:lnTo>
                  <a:cubicBezTo>
                    <a:pt x="382" y="354"/>
                    <a:pt x="387" y="363"/>
                    <a:pt x="396" y="372"/>
                  </a:cubicBezTo>
                  <a:cubicBezTo>
                    <a:pt x="435" y="385"/>
                    <a:pt x="470" y="394"/>
                    <a:pt x="507" y="406"/>
                  </a:cubicBezTo>
                  <a:lnTo>
                    <a:pt x="507" y="406"/>
                  </a:lnTo>
                  <a:cubicBezTo>
                    <a:pt x="532" y="419"/>
                    <a:pt x="559" y="428"/>
                    <a:pt x="588" y="434"/>
                  </a:cubicBezTo>
                  <a:lnTo>
                    <a:pt x="588" y="434"/>
                  </a:lnTo>
                  <a:cubicBezTo>
                    <a:pt x="595" y="437"/>
                    <a:pt x="603" y="440"/>
                    <a:pt x="611" y="444"/>
                  </a:cubicBezTo>
                  <a:cubicBezTo>
                    <a:pt x="613" y="445"/>
                    <a:pt x="616" y="446"/>
                    <a:pt x="618" y="446"/>
                  </a:cubicBezTo>
                  <a:cubicBezTo>
                    <a:pt x="622" y="446"/>
                    <a:pt x="625" y="444"/>
                    <a:pt x="628" y="441"/>
                  </a:cubicBezTo>
                  <a:lnTo>
                    <a:pt x="628" y="441"/>
                  </a:lnTo>
                  <a:cubicBezTo>
                    <a:pt x="646" y="443"/>
                    <a:pt x="664" y="444"/>
                    <a:pt x="682" y="444"/>
                  </a:cubicBezTo>
                  <a:cubicBezTo>
                    <a:pt x="692" y="444"/>
                    <a:pt x="702" y="418"/>
                    <a:pt x="705" y="403"/>
                  </a:cubicBezTo>
                  <a:lnTo>
                    <a:pt x="705" y="403"/>
                  </a:lnTo>
                  <a:cubicBezTo>
                    <a:pt x="721" y="413"/>
                    <a:pt x="737" y="423"/>
                    <a:pt x="754" y="432"/>
                  </a:cubicBezTo>
                  <a:cubicBezTo>
                    <a:pt x="757" y="433"/>
                    <a:pt x="761" y="434"/>
                    <a:pt x="765" y="434"/>
                  </a:cubicBezTo>
                  <a:cubicBezTo>
                    <a:pt x="794" y="434"/>
                    <a:pt x="810" y="395"/>
                    <a:pt x="789" y="384"/>
                  </a:cubicBezTo>
                  <a:cubicBezTo>
                    <a:pt x="772" y="374"/>
                    <a:pt x="756" y="365"/>
                    <a:pt x="739" y="355"/>
                  </a:cubicBezTo>
                  <a:lnTo>
                    <a:pt x="739" y="355"/>
                  </a:lnTo>
                  <a:cubicBezTo>
                    <a:pt x="734" y="353"/>
                    <a:pt x="730" y="350"/>
                    <a:pt x="725" y="348"/>
                  </a:cubicBezTo>
                  <a:lnTo>
                    <a:pt x="725" y="348"/>
                  </a:lnTo>
                  <a:cubicBezTo>
                    <a:pt x="727" y="348"/>
                    <a:pt x="728" y="348"/>
                    <a:pt x="730" y="349"/>
                  </a:cubicBezTo>
                  <a:cubicBezTo>
                    <a:pt x="730" y="348"/>
                    <a:pt x="730" y="348"/>
                    <a:pt x="730" y="347"/>
                  </a:cubicBezTo>
                  <a:lnTo>
                    <a:pt x="730" y="347"/>
                  </a:lnTo>
                  <a:cubicBezTo>
                    <a:pt x="734" y="348"/>
                    <a:pt x="738" y="348"/>
                    <a:pt x="742" y="349"/>
                  </a:cubicBezTo>
                  <a:cubicBezTo>
                    <a:pt x="765" y="349"/>
                    <a:pt x="789" y="313"/>
                    <a:pt x="754" y="313"/>
                  </a:cubicBezTo>
                  <a:cubicBezTo>
                    <a:pt x="710" y="288"/>
                    <a:pt x="663" y="263"/>
                    <a:pt x="613" y="241"/>
                  </a:cubicBezTo>
                  <a:lnTo>
                    <a:pt x="613" y="241"/>
                  </a:lnTo>
                  <a:cubicBezTo>
                    <a:pt x="622" y="229"/>
                    <a:pt x="624" y="212"/>
                    <a:pt x="611" y="206"/>
                  </a:cubicBezTo>
                  <a:cubicBezTo>
                    <a:pt x="563" y="182"/>
                    <a:pt x="527" y="158"/>
                    <a:pt x="492" y="146"/>
                  </a:cubicBezTo>
                  <a:cubicBezTo>
                    <a:pt x="488" y="144"/>
                    <a:pt x="485" y="142"/>
                    <a:pt x="483" y="141"/>
                  </a:cubicBezTo>
                  <a:lnTo>
                    <a:pt x="483" y="141"/>
                  </a:lnTo>
                  <a:cubicBezTo>
                    <a:pt x="476" y="105"/>
                    <a:pt x="462" y="71"/>
                    <a:pt x="444" y="39"/>
                  </a:cubicBezTo>
                  <a:cubicBezTo>
                    <a:pt x="440" y="26"/>
                    <a:pt x="429" y="21"/>
                    <a:pt x="417" y="21"/>
                  </a:cubicBezTo>
                  <a:cubicBezTo>
                    <a:pt x="398" y="21"/>
                    <a:pt x="377" y="36"/>
                    <a:pt x="384" y="51"/>
                  </a:cubicBezTo>
                  <a:cubicBezTo>
                    <a:pt x="390" y="63"/>
                    <a:pt x="396" y="74"/>
                    <a:pt x="403" y="85"/>
                  </a:cubicBezTo>
                  <a:lnTo>
                    <a:pt x="403" y="85"/>
                  </a:lnTo>
                  <a:cubicBezTo>
                    <a:pt x="397" y="86"/>
                    <a:pt x="391" y="87"/>
                    <a:pt x="384" y="87"/>
                  </a:cubicBezTo>
                  <a:cubicBezTo>
                    <a:pt x="404" y="121"/>
                    <a:pt x="415" y="154"/>
                    <a:pt x="420" y="188"/>
                  </a:cubicBezTo>
                  <a:lnTo>
                    <a:pt x="420" y="188"/>
                  </a:lnTo>
                  <a:cubicBezTo>
                    <a:pt x="395" y="175"/>
                    <a:pt x="369" y="163"/>
                    <a:pt x="343" y="151"/>
                  </a:cubicBezTo>
                  <a:lnTo>
                    <a:pt x="343" y="151"/>
                  </a:lnTo>
                  <a:cubicBezTo>
                    <a:pt x="341" y="129"/>
                    <a:pt x="338" y="108"/>
                    <a:pt x="335" y="87"/>
                  </a:cubicBezTo>
                  <a:lnTo>
                    <a:pt x="335" y="87"/>
                  </a:lnTo>
                  <a:cubicBezTo>
                    <a:pt x="333" y="68"/>
                    <a:pt x="329" y="48"/>
                    <a:pt x="325" y="27"/>
                  </a:cubicBezTo>
                  <a:cubicBezTo>
                    <a:pt x="325" y="9"/>
                    <a:pt x="313" y="0"/>
                    <a:pt x="3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35" name="Google Shape;21535;p29"/>
            <p:cNvSpPr/>
            <p:nvPr/>
          </p:nvSpPr>
          <p:spPr>
            <a:xfrm>
              <a:off x="2129550" y="1963725"/>
              <a:ext cx="229300" cy="88725"/>
            </a:xfrm>
            <a:custGeom>
              <a:avLst/>
              <a:gdLst/>
              <a:ahLst/>
              <a:cxnLst/>
              <a:rect l="l" t="t" r="r" b="b"/>
              <a:pathLst>
                <a:path w="9172" h="3549" extrusionOk="0">
                  <a:moveTo>
                    <a:pt x="3375" y="1"/>
                  </a:moveTo>
                  <a:cubicBezTo>
                    <a:pt x="1667" y="1"/>
                    <a:pt x="1" y="1213"/>
                    <a:pt x="174" y="3074"/>
                  </a:cubicBezTo>
                  <a:cubicBezTo>
                    <a:pt x="180" y="3096"/>
                    <a:pt x="204" y="3108"/>
                    <a:pt x="228" y="3108"/>
                  </a:cubicBezTo>
                  <a:cubicBezTo>
                    <a:pt x="255" y="3108"/>
                    <a:pt x="281" y="3093"/>
                    <a:pt x="281" y="3062"/>
                  </a:cubicBezTo>
                  <a:cubicBezTo>
                    <a:pt x="195" y="1196"/>
                    <a:pt x="1763" y="129"/>
                    <a:pt x="3402" y="129"/>
                  </a:cubicBezTo>
                  <a:cubicBezTo>
                    <a:pt x="3802" y="129"/>
                    <a:pt x="4206" y="193"/>
                    <a:pt x="4591" y="324"/>
                  </a:cubicBezTo>
                  <a:cubicBezTo>
                    <a:pt x="5544" y="657"/>
                    <a:pt x="6139" y="1336"/>
                    <a:pt x="6925" y="1883"/>
                  </a:cubicBezTo>
                  <a:cubicBezTo>
                    <a:pt x="7699" y="2443"/>
                    <a:pt x="8556" y="2657"/>
                    <a:pt x="9092" y="3526"/>
                  </a:cubicBezTo>
                  <a:cubicBezTo>
                    <a:pt x="9100" y="3542"/>
                    <a:pt x="9112" y="3549"/>
                    <a:pt x="9123" y="3549"/>
                  </a:cubicBezTo>
                  <a:cubicBezTo>
                    <a:pt x="9147" y="3549"/>
                    <a:pt x="9171" y="3522"/>
                    <a:pt x="9163" y="3491"/>
                  </a:cubicBezTo>
                  <a:cubicBezTo>
                    <a:pt x="8806" y="2479"/>
                    <a:pt x="7544" y="2229"/>
                    <a:pt x="6782" y="1621"/>
                  </a:cubicBezTo>
                  <a:cubicBezTo>
                    <a:pt x="5889" y="895"/>
                    <a:pt x="5067" y="216"/>
                    <a:pt x="3889" y="38"/>
                  </a:cubicBezTo>
                  <a:cubicBezTo>
                    <a:pt x="3718" y="13"/>
                    <a:pt x="3546" y="1"/>
                    <a:pt x="33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36" name="Google Shape;21536;p29"/>
            <p:cNvSpPr/>
            <p:nvPr/>
          </p:nvSpPr>
          <p:spPr>
            <a:xfrm>
              <a:off x="2354150" y="2044425"/>
              <a:ext cx="78600" cy="121150"/>
            </a:xfrm>
            <a:custGeom>
              <a:avLst/>
              <a:gdLst/>
              <a:ahLst/>
              <a:cxnLst/>
              <a:rect l="l" t="t" r="r" b="b"/>
              <a:pathLst>
                <a:path w="3144" h="4846" extrusionOk="0">
                  <a:moveTo>
                    <a:pt x="1" y="1"/>
                  </a:moveTo>
                  <a:cubicBezTo>
                    <a:pt x="2" y="3"/>
                    <a:pt x="3" y="5"/>
                    <a:pt x="4" y="8"/>
                  </a:cubicBezTo>
                  <a:lnTo>
                    <a:pt x="4" y="8"/>
                  </a:lnTo>
                  <a:cubicBezTo>
                    <a:pt x="6" y="4"/>
                    <a:pt x="7" y="1"/>
                    <a:pt x="1" y="1"/>
                  </a:cubicBezTo>
                  <a:close/>
                  <a:moveTo>
                    <a:pt x="4" y="8"/>
                  </a:moveTo>
                  <a:cubicBezTo>
                    <a:pt x="3" y="10"/>
                    <a:pt x="1" y="13"/>
                    <a:pt x="1" y="13"/>
                  </a:cubicBezTo>
                  <a:cubicBezTo>
                    <a:pt x="239" y="1036"/>
                    <a:pt x="1155" y="1417"/>
                    <a:pt x="1679" y="2263"/>
                  </a:cubicBezTo>
                  <a:cubicBezTo>
                    <a:pt x="1917" y="2644"/>
                    <a:pt x="2072" y="3084"/>
                    <a:pt x="2287" y="3477"/>
                  </a:cubicBezTo>
                  <a:cubicBezTo>
                    <a:pt x="2548" y="3930"/>
                    <a:pt x="2929" y="4287"/>
                    <a:pt x="3037" y="4811"/>
                  </a:cubicBezTo>
                  <a:cubicBezTo>
                    <a:pt x="3041" y="4835"/>
                    <a:pt x="3060" y="4845"/>
                    <a:pt x="3080" y="4845"/>
                  </a:cubicBezTo>
                  <a:cubicBezTo>
                    <a:pt x="3110" y="4845"/>
                    <a:pt x="3144" y="4822"/>
                    <a:pt x="3144" y="4787"/>
                  </a:cubicBezTo>
                  <a:cubicBezTo>
                    <a:pt x="3120" y="4418"/>
                    <a:pt x="2918" y="4168"/>
                    <a:pt x="2703" y="3870"/>
                  </a:cubicBezTo>
                  <a:cubicBezTo>
                    <a:pt x="2406" y="3442"/>
                    <a:pt x="2215" y="2977"/>
                    <a:pt x="1977" y="2513"/>
                  </a:cubicBezTo>
                  <a:cubicBezTo>
                    <a:pt x="1751" y="2060"/>
                    <a:pt x="1489" y="1727"/>
                    <a:pt x="1120" y="1394"/>
                  </a:cubicBezTo>
                  <a:cubicBezTo>
                    <a:pt x="657" y="979"/>
                    <a:pt x="301" y="552"/>
                    <a:pt x="4" y="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37" name="Google Shape;21537;p29"/>
            <p:cNvSpPr/>
            <p:nvPr/>
          </p:nvSpPr>
          <p:spPr>
            <a:xfrm>
              <a:off x="2098475" y="2047700"/>
              <a:ext cx="278325" cy="167500"/>
            </a:xfrm>
            <a:custGeom>
              <a:avLst/>
              <a:gdLst/>
              <a:ahLst/>
              <a:cxnLst/>
              <a:rect l="l" t="t" r="r" b="b"/>
              <a:pathLst>
                <a:path w="11133" h="6700" extrusionOk="0">
                  <a:moveTo>
                    <a:pt x="1429" y="1"/>
                  </a:moveTo>
                  <a:cubicBezTo>
                    <a:pt x="905" y="120"/>
                    <a:pt x="607" y="513"/>
                    <a:pt x="405" y="989"/>
                  </a:cubicBezTo>
                  <a:cubicBezTo>
                    <a:pt x="214" y="1429"/>
                    <a:pt x="0" y="2037"/>
                    <a:pt x="107" y="2537"/>
                  </a:cubicBezTo>
                  <a:cubicBezTo>
                    <a:pt x="345" y="3727"/>
                    <a:pt x="1488" y="4513"/>
                    <a:pt x="2477" y="5037"/>
                  </a:cubicBezTo>
                  <a:cubicBezTo>
                    <a:pt x="3846" y="5751"/>
                    <a:pt x="5370" y="6418"/>
                    <a:pt x="6906" y="6656"/>
                  </a:cubicBezTo>
                  <a:cubicBezTo>
                    <a:pt x="7105" y="6684"/>
                    <a:pt x="7304" y="6699"/>
                    <a:pt x="7501" y="6699"/>
                  </a:cubicBezTo>
                  <a:cubicBezTo>
                    <a:pt x="7903" y="6699"/>
                    <a:pt x="8300" y="6634"/>
                    <a:pt x="8692" y="6466"/>
                  </a:cubicBezTo>
                  <a:cubicBezTo>
                    <a:pt x="9025" y="6311"/>
                    <a:pt x="9335" y="6120"/>
                    <a:pt x="9680" y="6001"/>
                  </a:cubicBezTo>
                  <a:cubicBezTo>
                    <a:pt x="10132" y="5835"/>
                    <a:pt x="10597" y="5823"/>
                    <a:pt x="11073" y="5763"/>
                  </a:cubicBezTo>
                  <a:cubicBezTo>
                    <a:pt x="11121" y="5763"/>
                    <a:pt x="11132" y="5668"/>
                    <a:pt x="11085" y="5668"/>
                  </a:cubicBezTo>
                  <a:cubicBezTo>
                    <a:pt x="10967" y="5649"/>
                    <a:pt x="10853" y="5640"/>
                    <a:pt x="10741" y="5640"/>
                  </a:cubicBezTo>
                  <a:cubicBezTo>
                    <a:pt x="9830" y="5640"/>
                    <a:pt x="9121" y="6234"/>
                    <a:pt x="8251" y="6478"/>
                  </a:cubicBezTo>
                  <a:cubicBezTo>
                    <a:pt x="8004" y="6546"/>
                    <a:pt x="7747" y="6575"/>
                    <a:pt x="7486" y="6575"/>
                  </a:cubicBezTo>
                  <a:cubicBezTo>
                    <a:pt x="6377" y="6575"/>
                    <a:pt x="5181" y="6042"/>
                    <a:pt x="4227" y="5656"/>
                  </a:cubicBezTo>
                  <a:cubicBezTo>
                    <a:pt x="3072" y="5180"/>
                    <a:pt x="1643" y="4668"/>
                    <a:pt x="881" y="3620"/>
                  </a:cubicBezTo>
                  <a:cubicBezTo>
                    <a:pt x="464" y="3049"/>
                    <a:pt x="167" y="2525"/>
                    <a:pt x="310" y="1798"/>
                  </a:cubicBezTo>
                  <a:cubicBezTo>
                    <a:pt x="464" y="1084"/>
                    <a:pt x="714" y="310"/>
                    <a:pt x="1453" y="48"/>
                  </a:cubicBezTo>
                  <a:cubicBezTo>
                    <a:pt x="1476" y="48"/>
                    <a:pt x="1465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38" name="Google Shape;21538;p29"/>
            <p:cNvSpPr/>
            <p:nvPr/>
          </p:nvSpPr>
          <p:spPr>
            <a:xfrm>
              <a:off x="2372900" y="2161725"/>
              <a:ext cx="59550" cy="29575"/>
            </a:xfrm>
            <a:custGeom>
              <a:avLst/>
              <a:gdLst/>
              <a:ahLst/>
              <a:cxnLst/>
              <a:rect l="l" t="t" r="r" b="b"/>
              <a:pathLst>
                <a:path w="2382" h="1183" extrusionOk="0">
                  <a:moveTo>
                    <a:pt x="2299" y="1"/>
                  </a:moveTo>
                  <a:cubicBezTo>
                    <a:pt x="2267" y="1"/>
                    <a:pt x="2232" y="24"/>
                    <a:pt x="2239" y="59"/>
                  </a:cubicBezTo>
                  <a:cubicBezTo>
                    <a:pt x="2251" y="214"/>
                    <a:pt x="1929" y="321"/>
                    <a:pt x="1822" y="369"/>
                  </a:cubicBezTo>
                  <a:cubicBezTo>
                    <a:pt x="1763" y="393"/>
                    <a:pt x="1763" y="381"/>
                    <a:pt x="1703" y="416"/>
                  </a:cubicBezTo>
                  <a:cubicBezTo>
                    <a:pt x="1537" y="500"/>
                    <a:pt x="1406" y="655"/>
                    <a:pt x="1239" y="738"/>
                  </a:cubicBezTo>
                  <a:cubicBezTo>
                    <a:pt x="858" y="976"/>
                    <a:pt x="453" y="1012"/>
                    <a:pt x="24" y="1131"/>
                  </a:cubicBezTo>
                  <a:cubicBezTo>
                    <a:pt x="1" y="1131"/>
                    <a:pt x="1" y="1155"/>
                    <a:pt x="24" y="1167"/>
                  </a:cubicBezTo>
                  <a:cubicBezTo>
                    <a:pt x="88" y="1177"/>
                    <a:pt x="154" y="1182"/>
                    <a:pt x="220" y="1182"/>
                  </a:cubicBezTo>
                  <a:cubicBezTo>
                    <a:pt x="668" y="1182"/>
                    <a:pt x="1146" y="950"/>
                    <a:pt x="1489" y="690"/>
                  </a:cubicBezTo>
                  <a:cubicBezTo>
                    <a:pt x="1691" y="559"/>
                    <a:pt x="1763" y="535"/>
                    <a:pt x="2013" y="440"/>
                  </a:cubicBezTo>
                  <a:cubicBezTo>
                    <a:pt x="2108" y="416"/>
                    <a:pt x="2179" y="416"/>
                    <a:pt x="2251" y="357"/>
                  </a:cubicBezTo>
                  <a:cubicBezTo>
                    <a:pt x="2358" y="262"/>
                    <a:pt x="2382" y="154"/>
                    <a:pt x="2346" y="35"/>
                  </a:cubicBezTo>
                  <a:cubicBezTo>
                    <a:pt x="2341" y="11"/>
                    <a:pt x="2321" y="1"/>
                    <a:pt x="22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39" name="Google Shape;21539;p29"/>
            <p:cNvSpPr/>
            <p:nvPr/>
          </p:nvSpPr>
          <p:spPr>
            <a:xfrm>
              <a:off x="2364875" y="2187900"/>
              <a:ext cx="20550" cy="2900"/>
            </a:xfrm>
            <a:custGeom>
              <a:avLst/>
              <a:gdLst/>
              <a:ahLst/>
              <a:cxnLst/>
              <a:rect l="l" t="t" r="r" b="b"/>
              <a:pathLst>
                <a:path w="822" h="116" extrusionOk="0">
                  <a:moveTo>
                    <a:pt x="405" y="0"/>
                  </a:moveTo>
                  <a:cubicBezTo>
                    <a:pt x="274" y="0"/>
                    <a:pt x="143" y="0"/>
                    <a:pt x="24" y="36"/>
                  </a:cubicBezTo>
                  <a:cubicBezTo>
                    <a:pt x="0" y="48"/>
                    <a:pt x="12" y="96"/>
                    <a:pt x="24" y="96"/>
                  </a:cubicBezTo>
                  <a:cubicBezTo>
                    <a:pt x="94" y="110"/>
                    <a:pt x="172" y="115"/>
                    <a:pt x="251" y="115"/>
                  </a:cubicBezTo>
                  <a:cubicBezTo>
                    <a:pt x="306" y="115"/>
                    <a:pt x="363" y="113"/>
                    <a:pt x="417" y="108"/>
                  </a:cubicBezTo>
                  <a:cubicBezTo>
                    <a:pt x="548" y="108"/>
                    <a:pt x="667" y="108"/>
                    <a:pt x="786" y="84"/>
                  </a:cubicBezTo>
                  <a:cubicBezTo>
                    <a:pt x="822" y="84"/>
                    <a:pt x="810" y="36"/>
                    <a:pt x="786" y="36"/>
                  </a:cubicBezTo>
                  <a:cubicBezTo>
                    <a:pt x="655" y="0"/>
                    <a:pt x="536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40" name="Google Shape;21540;p29"/>
            <p:cNvSpPr/>
            <p:nvPr/>
          </p:nvSpPr>
          <p:spPr>
            <a:xfrm>
              <a:off x="2364875" y="2188700"/>
              <a:ext cx="26500" cy="4000"/>
            </a:xfrm>
            <a:custGeom>
              <a:avLst/>
              <a:gdLst/>
              <a:ahLst/>
              <a:cxnLst/>
              <a:rect l="l" t="t" r="r" b="b"/>
              <a:pathLst>
                <a:path w="1060" h="160" extrusionOk="0">
                  <a:moveTo>
                    <a:pt x="917" y="1"/>
                  </a:moveTo>
                  <a:cubicBezTo>
                    <a:pt x="782" y="1"/>
                    <a:pt x="649" y="18"/>
                    <a:pt x="524" y="28"/>
                  </a:cubicBezTo>
                  <a:cubicBezTo>
                    <a:pt x="357" y="52"/>
                    <a:pt x="191" y="28"/>
                    <a:pt x="36" y="64"/>
                  </a:cubicBezTo>
                  <a:cubicBezTo>
                    <a:pt x="0" y="64"/>
                    <a:pt x="0" y="88"/>
                    <a:pt x="24" y="111"/>
                  </a:cubicBezTo>
                  <a:cubicBezTo>
                    <a:pt x="150" y="142"/>
                    <a:pt x="298" y="159"/>
                    <a:pt x="449" y="159"/>
                  </a:cubicBezTo>
                  <a:cubicBezTo>
                    <a:pt x="652" y="159"/>
                    <a:pt x="860" y="127"/>
                    <a:pt x="1024" y="52"/>
                  </a:cubicBezTo>
                  <a:cubicBezTo>
                    <a:pt x="1060" y="28"/>
                    <a:pt x="1048" y="4"/>
                    <a:pt x="1012" y="4"/>
                  </a:cubicBezTo>
                  <a:cubicBezTo>
                    <a:pt x="980" y="2"/>
                    <a:pt x="949" y="1"/>
                    <a:pt x="9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41" name="Google Shape;21541;p29"/>
            <p:cNvSpPr/>
            <p:nvPr/>
          </p:nvSpPr>
          <p:spPr>
            <a:xfrm>
              <a:off x="2369625" y="2171400"/>
              <a:ext cx="47575" cy="21175"/>
            </a:xfrm>
            <a:custGeom>
              <a:avLst/>
              <a:gdLst/>
              <a:ahLst/>
              <a:cxnLst/>
              <a:rect l="l" t="t" r="r" b="b"/>
              <a:pathLst>
                <a:path w="1903" h="847" extrusionOk="0">
                  <a:moveTo>
                    <a:pt x="1886" y="1"/>
                  </a:moveTo>
                  <a:cubicBezTo>
                    <a:pt x="1884" y="1"/>
                    <a:pt x="1882" y="2"/>
                    <a:pt x="1882" y="6"/>
                  </a:cubicBezTo>
                  <a:cubicBezTo>
                    <a:pt x="1446" y="496"/>
                    <a:pt x="860" y="787"/>
                    <a:pt x="207" y="787"/>
                  </a:cubicBezTo>
                  <a:cubicBezTo>
                    <a:pt x="147" y="787"/>
                    <a:pt x="86" y="785"/>
                    <a:pt x="24" y="780"/>
                  </a:cubicBezTo>
                  <a:cubicBezTo>
                    <a:pt x="24" y="780"/>
                    <a:pt x="1" y="815"/>
                    <a:pt x="24" y="815"/>
                  </a:cubicBezTo>
                  <a:cubicBezTo>
                    <a:pt x="136" y="836"/>
                    <a:pt x="250" y="846"/>
                    <a:pt x="363" y="846"/>
                  </a:cubicBezTo>
                  <a:cubicBezTo>
                    <a:pt x="961" y="846"/>
                    <a:pt x="1553" y="560"/>
                    <a:pt x="1894" y="29"/>
                  </a:cubicBezTo>
                  <a:cubicBezTo>
                    <a:pt x="1902" y="12"/>
                    <a:pt x="1892" y="1"/>
                    <a:pt x="1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42" name="Google Shape;21542;p29"/>
            <p:cNvSpPr/>
            <p:nvPr/>
          </p:nvSpPr>
          <p:spPr>
            <a:xfrm>
              <a:off x="2144900" y="2053950"/>
              <a:ext cx="103850" cy="137925"/>
            </a:xfrm>
            <a:custGeom>
              <a:avLst/>
              <a:gdLst/>
              <a:ahLst/>
              <a:cxnLst/>
              <a:rect l="l" t="t" r="r" b="b"/>
              <a:pathLst>
                <a:path w="4154" h="5517" extrusionOk="0">
                  <a:moveTo>
                    <a:pt x="36" y="1"/>
                  </a:moveTo>
                  <a:cubicBezTo>
                    <a:pt x="24" y="1"/>
                    <a:pt x="0" y="1"/>
                    <a:pt x="0" y="24"/>
                  </a:cubicBezTo>
                  <a:cubicBezTo>
                    <a:pt x="36" y="417"/>
                    <a:pt x="346" y="644"/>
                    <a:pt x="596" y="929"/>
                  </a:cubicBezTo>
                  <a:cubicBezTo>
                    <a:pt x="1001" y="1370"/>
                    <a:pt x="1060" y="2001"/>
                    <a:pt x="1429" y="2465"/>
                  </a:cubicBezTo>
                  <a:cubicBezTo>
                    <a:pt x="1810" y="2941"/>
                    <a:pt x="1941" y="3453"/>
                    <a:pt x="2358" y="3894"/>
                  </a:cubicBezTo>
                  <a:cubicBezTo>
                    <a:pt x="2906" y="4454"/>
                    <a:pt x="3501" y="5037"/>
                    <a:pt x="4108" y="5513"/>
                  </a:cubicBezTo>
                  <a:cubicBezTo>
                    <a:pt x="4112" y="5515"/>
                    <a:pt x="4117" y="5516"/>
                    <a:pt x="4121" y="5516"/>
                  </a:cubicBezTo>
                  <a:cubicBezTo>
                    <a:pt x="4139" y="5516"/>
                    <a:pt x="4154" y="5497"/>
                    <a:pt x="4144" y="5478"/>
                  </a:cubicBezTo>
                  <a:cubicBezTo>
                    <a:pt x="3715" y="4966"/>
                    <a:pt x="3191" y="4513"/>
                    <a:pt x="2715" y="4037"/>
                  </a:cubicBezTo>
                  <a:cubicBezTo>
                    <a:pt x="2417" y="3739"/>
                    <a:pt x="2144" y="3489"/>
                    <a:pt x="1965" y="3096"/>
                  </a:cubicBezTo>
                  <a:cubicBezTo>
                    <a:pt x="1870" y="2894"/>
                    <a:pt x="1810" y="2727"/>
                    <a:pt x="1655" y="2537"/>
                  </a:cubicBezTo>
                  <a:cubicBezTo>
                    <a:pt x="1346" y="2120"/>
                    <a:pt x="1215" y="1715"/>
                    <a:pt x="977" y="1275"/>
                  </a:cubicBezTo>
                  <a:cubicBezTo>
                    <a:pt x="715" y="798"/>
                    <a:pt x="179" y="5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43" name="Google Shape;21543;p29"/>
            <p:cNvSpPr/>
            <p:nvPr/>
          </p:nvSpPr>
          <p:spPr>
            <a:xfrm>
              <a:off x="2148500" y="2010100"/>
              <a:ext cx="142250" cy="36150"/>
            </a:xfrm>
            <a:custGeom>
              <a:avLst/>
              <a:gdLst/>
              <a:ahLst/>
              <a:cxnLst/>
              <a:rect l="l" t="t" r="r" b="b"/>
              <a:pathLst>
                <a:path w="5690" h="1446" extrusionOk="0">
                  <a:moveTo>
                    <a:pt x="3" y="1440"/>
                  </a:moveTo>
                  <a:cubicBezTo>
                    <a:pt x="1" y="1440"/>
                    <a:pt x="3" y="1445"/>
                    <a:pt x="11" y="1445"/>
                  </a:cubicBezTo>
                  <a:cubicBezTo>
                    <a:pt x="7" y="1441"/>
                    <a:pt x="5" y="1440"/>
                    <a:pt x="3" y="1440"/>
                  </a:cubicBezTo>
                  <a:close/>
                  <a:moveTo>
                    <a:pt x="5667" y="0"/>
                  </a:moveTo>
                  <a:cubicBezTo>
                    <a:pt x="5663" y="0"/>
                    <a:pt x="5659" y="1"/>
                    <a:pt x="5655" y="4"/>
                  </a:cubicBezTo>
                  <a:cubicBezTo>
                    <a:pt x="5024" y="16"/>
                    <a:pt x="4405" y="88"/>
                    <a:pt x="3786" y="135"/>
                  </a:cubicBezTo>
                  <a:cubicBezTo>
                    <a:pt x="3297" y="183"/>
                    <a:pt x="2773" y="183"/>
                    <a:pt x="2297" y="362"/>
                  </a:cubicBezTo>
                  <a:cubicBezTo>
                    <a:pt x="1821" y="552"/>
                    <a:pt x="1404" y="862"/>
                    <a:pt x="904" y="1016"/>
                  </a:cubicBezTo>
                  <a:cubicBezTo>
                    <a:pt x="559" y="1124"/>
                    <a:pt x="237" y="1136"/>
                    <a:pt x="11" y="1445"/>
                  </a:cubicBezTo>
                  <a:cubicBezTo>
                    <a:pt x="380" y="1159"/>
                    <a:pt x="892" y="1195"/>
                    <a:pt x="1309" y="1028"/>
                  </a:cubicBezTo>
                  <a:cubicBezTo>
                    <a:pt x="1666" y="874"/>
                    <a:pt x="1988" y="659"/>
                    <a:pt x="2345" y="493"/>
                  </a:cubicBezTo>
                  <a:cubicBezTo>
                    <a:pt x="3333" y="40"/>
                    <a:pt x="4595" y="207"/>
                    <a:pt x="5655" y="64"/>
                  </a:cubicBezTo>
                  <a:cubicBezTo>
                    <a:pt x="5686" y="64"/>
                    <a:pt x="5690" y="0"/>
                    <a:pt x="5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44" name="Google Shape;21544;p29"/>
            <p:cNvSpPr/>
            <p:nvPr/>
          </p:nvSpPr>
          <p:spPr>
            <a:xfrm>
              <a:off x="2215450" y="207450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0"/>
                  </a:moveTo>
                  <a:cubicBezTo>
                    <a:pt x="0" y="12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45" name="Google Shape;21545;p29"/>
            <p:cNvSpPr/>
            <p:nvPr/>
          </p:nvSpPr>
          <p:spPr>
            <a:xfrm>
              <a:off x="2214550" y="2073900"/>
              <a:ext cx="1075" cy="850"/>
            </a:xfrm>
            <a:custGeom>
              <a:avLst/>
              <a:gdLst/>
              <a:ahLst/>
              <a:cxnLst/>
              <a:rect l="l" t="t" r="r" b="b"/>
              <a:pathLst>
                <a:path w="43" h="34" extrusionOk="0">
                  <a:moveTo>
                    <a:pt x="1" y="0"/>
                  </a:moveTo>
                  <a:lnTo>
                    <a:pt x="19" y="13"/>
                  </a:lnTo>
                  <a:lnTo>
                    <a:pt x="19" y="13"/>
                  </a:lnTo>
                  <a:cubicBezTo>
                    <a:pt x="11" y="6"/>
                    <a:pt x="8" y="0"/>
                    <a:pt x="1" y="0"/>
                  </a:cubicBezTo>
                  <a:close/>
                  <a:moveTo>
                    <a:pt x="19" y="13"/>
                  </a:moveTo>
                  <a:cubicBezTo>
                    <a:pt x="23" y="16"/>
                    <a:pt x="28" y="20"/>
                    <a:pt x="36" y="24"/>
                  </a:cubicBezTo>
                  <a:lnTo>
                    <a:pt x="19" y="13"/>
                  </a:lnTo>
                  <a:close/>
                  <a:moveTo>
                    <a:pt x="36" y="24"/>
                  </a:moveTo>
                  <a:cubicBezTo>
                    <a:pt x="36" y="30"/>
                    <a:pt x="39" y="33"/>
                    <a:pt x="41" y="33"/>
                  </a:cubicBezTo>
                  <a:cubicBezTo>
                    <a:pt x="42" y="33"/>
                    <a:pt x="42" y="30"/>
                    <a:pt x="36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46" name="Google Shape;21546;p29"/>
            <p:cNvSpPr/>
            <p:nvPr/>
          </p:nvSpPr>
          <p:spPr>
            <a:xfrm>
              <a:off x="2097900" y="2034250"/>
              <a:ext cx="50775" cy="16200"/>
            </a:xfrm>
            <a:custGeom>
              <a:avLst/>
              <a:gdLst/>
              <a:ahLst/>
              <a:cxnLst/>
              <a:rect l="l" t="t" r="r" b="b"/>
              <a:pathLst>
                <a:path w="2031" h="648" extrusionOk="0">
                  <a:moveTo>
                    <a:pt x="19" y="1"/>
                  </a:moveTo>
                  <a:cubicBezTo>
                    <a:pt x="9" y="1"/>
                    <a:pt x="1" y="39"/>
                    <a:pt x="11" y="39"/>
                  </a:cubicBezTo>
                  <a:cubicBezTo>
                    <a:pt x="452" y="300"/>
                    <a:pt x="1071" y="515"/>
                    <a:pt x="1571" y="539"/>
                  </a:cubicBezTo>
                  <a:cubicBezTo>
                    <a:pt x="1584" y="539"/>
                    <a:pt x="1594" y="532"/>
                    <a:pt x="1600" y="523"/>
                  </a:cubicBezTo>
                  <a:lnTo>
                    <a:pt x="1600" y="523"/>
                  </a:lnTo>
                  <a:cubicBezTo>
                    <a:pt x="1721" y="560"/>
                    <a:pt x="1841" y="601"/>
                    <a:pt x="1964" y="646"/>
                  </a:cubicBezTo>
                  <a:cubicBezTo>
                    <a:pt x="1967" y="647"/>
                    <a:pt x="1970" y="647"/>
                    <a:pt x="1973" y="647"/>
                  </a:cubicBezTo>
                  <a:cubicBezTo>
                    <a:pt x="2005" y="647"/>
                    <a:pt x="2031" y="597"/>
                    <a:pt x="1988" y="586"/>
                  </a:cubicBezTo>
                  <a:cubicBezTo>
                    <a:pt x="2023" y="574"/>
                    <a:pt x="2023" y="527"/>
                    <a:pt x="1988" y="527"/>
                  </a:cubicBezTo>
                  <a:cubicBezTo>
                    <a:pt x="1916" y="515"/>
                    <a:pt x="1857" y="491"/>
                    <a:pt x="1785" y="479"/>
                  </a:cubicBezTo>
                  <a:cubicBezTo>
                    <a:pt x="1778" y="479"/>
                    <a:pt x="1772" y="483"/>
                    <a:pt x="1768" y="489"/>
                  </a:cubicBezTo>
                  <a:lnTo>
                    <a:pt x="1768" y="489"/>
                  </a:lnTo>
                  <a:cubicBezTo>
                    <a:pt x="1764" y="489"/>
                    <a:pt x="1761" y="489"/>
                    <a:pt x="1757" y="489"/>
                  </a:cubicBezTo>
                  <a:cubicBezTo>
                    <a:pt x="1747" y="489"/>
                    <a:pt x="1737" y="490"/>
                    <a:pt x="1726" y="491"/>
                  </a:cubicBezTo>
                  <a:cubicBezTo>
                    <a:pt x="1690" y="479"/>
                    <a:pt x="1678" y="479"/>
                    <a:pt x="1642" y="467"/>
                  </a:cubicBezTo>
                  <a:cubicBezTo>
                    <a:pt x="1593" y="449"/>
                    <a:pt x="1543" y="435"/>
                    <a:pt x="1494" y="422"/>
                  </a:cubicBezTo>
                  <a:lnTo>
                    <a:pt x="1494" y="422"/>
                  </a:lnTo>
                  <a:cubicBezTo>
                    <a:pt x="1495" y="403"/>
                    <a:pt x="1485" y="383"/>
                    <a:pt x="1464" y="372"/>
                  </a:cubicBezTo>
                  <a:cubicBezTo>
                    <a:pt x="1406" y="354"/>
                    <a:pt x="1349" y="339"/>
                    <a:pt x="1291" y="327"/>
                  </a:cubicBezTo>
                  <a:lnTo>
                    <a:pt x="1291" y="327"/>
                  </a:lnTo>
                  <a:cubicBezTo>
                    <a:pt x="1286" y="325"/>
                    <a:pt x="1281" y="323"/>
                    <a:pt x="1276" y="321"/>
                  </a:cubicBezTo>
                  <a:lnTo>
                    <a:pt x="1276" y="321"/>
                  </a:lnTo>
                  <a:cubicBezTo>
                    <a:pt x="1147" y="261"/>
                    <a:pt x="1015" y="209"/>
                    <a:pt x="868" y="170"/>
                  </a:cubicBezTo>
                  <a:cubicBezTo>
                    <a:pt x="865" y="168"/>
                    <a:pt x="862" y="168"/>
                    <a:pt x="859" y="168"/>
                  </a:cubicBezTo>
                  <a:cubicBezTo>
                    <a:pt x="829" y="168"/>
                    <a:pt x="812" y="218"/>
                    <a:pt x="845" y="229"/>
                  </a:cubicBezTo>
                  <a:cubicBezTo>
                    <a:pt x="880" y="247"/>
                    <a:pt x="916" y="264"/>
                    <a:pt x="953" y="281"/>
                  </a:cubicBezTo>
                  <a:lnTo>
                    <a:pt x="953" y="281"/>
                  </a:lnTo>
                  <a:cubicBezTo>
                    <a:pt x="933" y="279"/>
                    <a:pt x="913" y="278"/>
                    <a:pt x="892" y="277"/>
                  </a:cubicBezTo>
                  <a:cubicBezTo>
                    <a:pt x="871" y="277"/>
                    <a:pt x="859" y="291"/>
                    <a:pt x="857" y="306"/>
                  </a:cubicBezTo>
                  <a:lnTo>
                    <a:pt x="857" y="306"/>
                  </a:lnTo>
                  <a:cubicBezTo>
                    <a:pt x="573" y="211"/>
                    <a:pt x="302" y="103"/>
                    <a:pt x="23" y="3"/>
                  </a:cubicBezTo>
                  <a:cubicBezTo>
                    <a:pt x="22" y="2"/>
                    <a:pt x="20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47" name="Google Shape;21547;p29"/>
            <p:cNvSpPr/>
            <p:nvPr/>
          </p:nvSpPr>
          <p:spPr>
            <a:xfrm>
              <a:off x="2324375" y="2123275"/>
              <a:ext cx="21475" cy="7500"/>
            </a:xfrm>
            <a:custGeom>
              <a:avLst/>
              <a:gdLst/>
              <a:ahLst/>
              <a:cxnLst/>
              <a:rect l="l" t="t" r="r" b="b"/>
              <a:pathLst>
                <a:path w="859" h="300" extrusionOk="0">
                  <a:moveTo>
                    <a:pt x="46" y="1"/>
                  </a:moveTo>
                  <a:cubicBezTo>
                    <a:pt x="30" y="1"/>
                    <a:pt x="15" y="1"/>
                    <a:pt x="1" y="2"/>
                  </a:cubicBezTo>
                  <a:cubicBezTo>
                    <a:pt x="144" y="49"/>
                    <a:pt x="287" y="61"/>
                    <a:pt x="430" y="121"/>
                  </a:cubicBezTo>
                  <a:cubicBezTo>
                    <a:pt x="561" y="168"/>
                    <a:pt x="703" y="252"/>
                    <a:pt x="834" y="299"/>
                  </a:cubicBezTo>
                  <a:cubicBezTo>
                    <a:pt x="846" y="299"/>
                    <a:pt x="858" y="288"/>
                    <a:pt x="846" y="288"/>
                  </a:cubicBezTo>
                  <a:cubicBezTo>
                    <a:pt x="666" y="96"/>
                    <a:pt x="306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48" name="Google Shape;21548;p29"/>
            <p:cNvSpPr/>
            <p:nvPr/>
          </p:nvSpPr>
          <p:spPr>
            <a:xfrm>
              <a:off x="2327675" y="2124975"/>
              <a:ext cx="30000" cy="12550"/>
            </a:xfrm>
            <a:custGeom>
              <a:avLst/>
              <a:gdLst/>
              <a:ahLst/>
              <a:cxnLst/>
              <a:rect l="l" t="t" r="r" b="b"/>
              <a:pathLst>
                <a:path w="1200" h="502" extrusionOk="0">
                  <a:moveTo>
                    <a:pt x="13" y="0"/>
                  </a:moveTo>
                  <a:cubicBezTo>
                    <a:pt x="1" y="0"/>
                    <a:pt x="3" y="9"/>
                    <a:pt x="12" y="17"/>
                  </a:cubicBezTo>
                  <a:cubicBezTo>
                    <a:pt x="429" y="112"/>
                    <a:pt x="810" y="255"/>
                    <a:pt x="1167" y="493"/>
                  </a:cubicBezTo>
                  <a:cubicBezTo>
                    <a:pt x="1170" y="499"/>
                    <a:pt x="1173" y="501"/>
                    <a:pt x="1177" y="501"/>
                  </a:cubicBezTo>
                  <a:cubicBezTo>
                    <a:pt x="1188" y="501"/>
                    <a:pt x="1200" y="479"/>
                    <a:pt x="1191" y="470"/>
                  </a:cubicBezTo>
                  <a:cubicBezTo>
                    <a:pt x="845" y="220"/>
                    <a:pt x="452" y="53"/>
                    <a:pt x="36" y="5"/>
                  </a:cubicBezTo>
                  <a:cubicBezTo>
                    <a:pt x="25" y="2"/>
                    <a:pt x="18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49" name="Google Shape;21549;p29"/>
            <p:cNvSpPr/>
            <p:nvPr/>
          </p:nvSpPr>
          <p:spPr>
            <a:xfrm>
              <a:off x="2235450" y="2043525"/>
              <a:ext cx="69900" cy="40425"/>
            </a:xfrm>
            <a:custGeom>
              <a:avLst/>
              <a:gdLst/>
              <a:ahLst/>
              <a:cxnLst/>
              <a:rect l="l" t="t" r="r" b="b"/>
              <a:pathLst>
                <a:path w="2796" h="1617" extrusionOk="0">
                  <a:moveTo>
                    <a:pt x="2517" y="0"/>
                  </a:moveTo>
                  <a:cubicBezTo>
                    <a:pt x="2038" y="0"/>
                    <a:pt x="1648" y="352"/>
                    <a:pt x="1224" y="584"/>
                  </a:cubicBezTo>
                  <a:cubicBezTo>
                    <a:pt x="736" y="834"/>
                    <a:pt x="546" y="1406"/>
                    <a:pt x="10" y="1584"/>
                  </a:cubicBezTo>
                  <a:cubicBezTo>
                    <a:pt x="1" y="1594"/>
                    <a:pt x="5" y="1616"/>
                    <a:pt x="19" y="1616"/>
                  </a:cubicBezTo>
                  <a:cubicBezTo>
                    <a:pt x="23" y="1616"/>
                    <a:pt x="28" y="1614"/>
                    <a:pt x="34" y="1608"/>
                  </a:cubicBezTo>
                  <a:cubicBezTo>
                    <a:pt x="415" y="1513"/>
                    <a:pt x="641" y="1192"/>
                    <a:pt x="903" y="930"/>
                  </a:cubicBezTo>
                  <a:cubicBezTo>
                    <a:pt x="1129" y="703"/>
                    <a:pt x="1331" y="644"/>
                    <a:pt x="1605" y="477"/>
                  </a:cubicBezTo>
                  <a:cubicBezTo>
                    <a:pt x="1701" y="418"/>
                    <a:pt x="1772" y="346"/>
                    <a:pt x="1843" y="287"/>
                  </a:cubicBezTo>
                  <a:cubicBezTo>
                    <a:pt x="2079" y="108"/>
                    <a:pt x="2299" y="33"/>
                    <a:pt x="2563" y="33"/>
                  </a:cubicBezTo>
                  <a:cubicBezTo>
                    <a:pt x="2633" y="33"/>
                    <a:pt x="2707" y="39"/>
                    <a:pt x="2784" y="49"/>
                  </a:cubicBezTo>
                  <a:cubicBezTo>
                    <a:pt x="2796" y="49"/>
                    <a:pt x="2796" y="37"/>
                    <a:pt x="2784" y="37"/>
                  </a:cubicBezTo>
                  <a:cubicBezTo>
                    <a:pt x="2692" y="11"/>
                    <a:pt x="2603" y="0"/>
                    <a:pt x="25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50" name="Google Shape;21550;p29"/>
            <p:cNvSpPr/>
            <p:nvPr/>
          </p:nvSpPr>
          <p:spPr>
            <a:xfrm>
              <a:off x="2309200" y="2041975"/>
              <a:ext cx="20850" cy="2475"/>
            </a:xfrm>
            <a:custGeom>
              <a:avLst/>
              <a:gdLst/>
              <a:ahLst/>
              <a:cxnLst/>
              <a:rect l="l" t="t" r="r" b="b"/>
              <a:pathLst>
                <a:path w="834" h="99" extrusionOk="0">
                  <a:moveTo>
                    <a:pt x="822" y="0"/>
                  </a:moveTo>
                  <a:cubicBezTo>
                    <a:pt x="819" y="0"/>
                    <a:pt x="815" y="1"/>
                    <a:pt x="810" y="3"/>
                  </a:cubicBezTo>
                  <a:cubicBezTo>
                    <a:pt x="548" y="15"/>
                    <a:pt x="275" y="63"/>
                    <a:pt x="1" y="99"/>
                  </a:cubicBezTo>
                  <a:cubicBezTo>
                    <a:pt x="263" y="99"/>
                    <a:pt x="560" y="99"/>
                    <a:pt x="810" y="15"/>
                  </a:cubicBezTo>
                  <a:cubicBezTo>
                    <a:pt x="829" y="15"/>
                    <a:pt x="833" y="0"/>
                    <a:pt x="8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51" name="Google Shape;21551;p29"/>
            <p:cNvSpPr/>
            <p:nvPr/>
          </p:nvSpPr>
          <p:spPr>
            <a:xfrm>
              <a:off x="2302050" y="2043525"/>
              <a:ext cx="34525" cy="3275"/>
            </a:xfrm>
            <a:custGeom>
              <a:avLst/>
              <a:gdLst/>
              <a:ahLst/>
              <a:cxnLst/>
              <a:rect l="l" t="t" r="r" b="b"/>
              <a:pathLst>
                <a:path w="1381" h="131" extrusionOk="0">
                  <a:moveTo>
                    <a:pt x="1370" y="1"/>
                  </a:moveTo>
                  <a:cubicBezTo>
                    <a:pt x="1374" y="9"/>
                    <a:pt x="1377" y="12"/>
                    <a:pt x="1378" y="12"/>
                  </a:cubicBezTo>
                  <a:cubicBezTo>
                    <a:pt x="1381" y="12"/>
                    <a:pt x="1378" y="1"/>
                    <a:pt x="1370" y="1"/>
                  </a:cubicBezTo>
                  <a:close/>
                  <a:moveTo>
                    <a:pt x="1370" y="1"/>
                  </a:moveTo>
                  <a:lnTo>
                    <a:pt x="1370" y="1"/>
                  </a:lnTo>
                  <a:cubicBezTo>
                    <a:pt x="1078" y="53"/>
                    <a:pt x="805" y="87"/>
                    <a:pt x="528" y="87"/>
                  </a:cubicBezTo>
                  <a:cubicBezTo>
                    <a:pt x="363" y="87"/>
                    <a:pt x="197" y="75"/>
                    <a:pt x="25" y="49"/>
                  </a:cubicBezTo>
                  <a:cubicBezTo>
                    <a:pt x="13" y="49"/>
                    <a:pt x="1" y="84"/>
                    <a:pt x="25" y="84"/>
                  </a:cubicBezTo>
                  <a:cubicBezTo>
                    <a:pt x="198" y="113"/>
                    <a:pt x="381" y="130"/>
                    <a:pt x="566" y="130"/>
                  </a:cubicBezTo>
                  <a:cubicBezTo>
                    <a:pt x="839" y="130"/>
                    <a:pt x="1115" y="93"/>
                    <a:pt x="1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52" name="Google Shape;21552;p29"/>
            <p:cNvSpPr/>
            <p:nvPr/>
          </p:nvSpPr>
          <p:spPr>
            <a:xfrm>
              <a:off x="2240450" y="2046825"/>
              <a:ext cx="60750" cy="40500"/>
            </a:xfrm>
            <a:custGeom>
              <a:avLst/>
              <a:gdLst/>
              <a:ahLst/>
              <a:cxnLst/>
              <a:rect l="l" t="t" r="r" b="b"/>
              <a:pathLst>
                <a:path w="2430" h="1620" extrusionOk="0">
                  <a:moveTo>
                    <a:pt x="2213" y="1"/>
                  </a:moveTo>
                  <a:cubicBezTo>
                    <a:pt x="1888" y="1"/>
                    <a:pt x="1668" y="332"/>
                    <a:pt x="1381" y="500"/>
                  </a:cubicBezTo>
                  <a:cubicBezTo>
                    <a:pt x="858" y="762"/>
                    <a:pt x="536" y="1274"/>
                    <a:pt x="36" y="1572"/>
                  </a:cubicBezTo>
                  <a:cubicBezTo>
                    <a:pt x="0" y="1583"/>
                    <a:pt x="36" y="1619"/>
                    <a:pt x="72" y="1619"/>
                  </a:cubicBezTo>
                  <a:cubicBezTo>
                    <a:pt x="453" y="1417"/>
                    <a:pt x="691" y="1095"/>
                    <a:pt x="989" y="810"/>
                  </a:cubicBezTo>
                  <a:cubicBezTo>
                    <a:pt x="1179" y="631"/>
                    <a:pt x="1417" y="571"/>
                    <a:pt x="1632" y="417"/>
                  </a:cubicBezTo>
                  <a:cubicBezTo>
                    <a:pt x="1840" y="265"/>
                    <a:pt x="1935" y="16"/>
                    <a:pt x="2193" y="16"/>
                  </a:cubicBezTo>
                  <a:cubicBezTo>
                    <a:pt x="2259" y="16"/>
                    <a:pt x="2337" y="32"/>
                    <a:pt x="2429" y="71"/>
                  </a:cubicBezTo>
                  <a:lnTo>
                    <a:pt x="2429" y="48"/>
                  </a:lnTo>
                  <a:cubicBezTo>
                    <a:pt x="2352" y="15"/>
                    <a:pt x="2280" y="1"/>
                    <a:pt x="2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53" name="Google Shape;21553;p29"/>
            <p:cNvSpPr/>
            <p:nvPr/>
          </p:nvSpPr>
          <p:spPr>
            <a:xfrm>
              <a:off x="2244350" y="2073300"/>
              <a:ext cx="17350" cy="14075"/>
            </a:xfrm>
            <a:custGeom>
              <a:avLst/>
              <a:gdLst/>
              <a:ahLst/>
              <a:cxnLst/>
              <a:rect l="l" t="t" r="r" b="b"/>
              <a:pathLst>
                <a:path w="694" h="563" extrusionOk="0">
                  <a:moveTo>
                    <a:pt x="678" y="1"/>
                  </a:moveTo>
                  <a:cubicBezTo>
                    <a:pt x="475" y="203"/>
                    <a:pt x="249" y="358"/>
                    <a:pt x="11" y="524"/>
                  </a:cubicBezTo>
                  <a:cubicBezTo>
                    <a:pt x="1" y="535"/>
                    <a:pt x="8" y="563"/>
                    <a:pt x="26" y="563"/>
                  </a:cubicBezTo>
                  <a:cubicBezTo>
                    <a:pt x="28" y="563"/>
                    <a:pt x="32" y="562"/>
                    <a:pt x="35" y="560"/>
                  </a:cubicBezTo>
                  <a:cubicBezTo>
                    <a:pt x="273" y="405"/>
                    <a:pt x="511" y="227"/>
                    <a:pt x="678" y="12"/>
                  </a:cubicBezTo>
                  <a:cubicBezTo>
                    <a:pt x="683" y="15"/>
                    <a:pt x="685" y="16"/>
                    <a:pt x="687" y="16"/>
                  </a:cubicBezTo>
                  <a:cubicBezTo>
                    <a:pt x="693" y="16"/>
                    <a:pt x="678" y="1"/>
                    <a:pt x="6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54" name="Google Shape;21554;p29"/>
            <p:cNvSpPr/>
            <p:nvPr/>
          </p:nvSpPr>
          <p:spPr>
            <a:xfrm>
              <a:off x="2249075" y="2076600"/>
              <a:ext cx="15300" cy="11300"/>
            </a:xfrm>
            <a:custGeom>
              <a:avLst/>
              <a:gdLst/>
              <a:ahLst/>
              <a:cxnLst/>
              <a:rect l="l" t="t" r="r" b="b"/>
              <a:pathLst>
                <a:path w="612" h="452" extrusionOk="0">
                  <a:moveTo>
                    <a:pt x="601" y="1"/>
                  </a:moveTo>
                  <a:cubicBezTo>
                    <a:pt x="599" y="1"/>
                    <a:pt x="596" y="3"/>
                    <a:pt x="596" y="11"/>
                  </a:cubicBezTo>
                  <a:cubicBezTo>
                    <a:pt x="612" y="11"/>
                    <a:pt x="607" y="1"/>
                    <a:pt x="601" y="1"/>
                  </a:cubicBezTo>
                  <a:close/>
                  <a:moveTo>
                    <a:pt x="596" y="11"/>
                  </a:moveTo>
                  <a:cubicBezTo>
                    <a:pt x="405" y="154"/>
                    <a:pt x="227" y="285"/>
                    <a:pt x="24" y="428"/>
                  </a:cubicBezTo>
                  <a:cubicBezTo>
                    <a:pt x="1" y="440"/>
                    <a:pt x="24" y="452"/>
                    <a:pt x="36" y="452"/>
                  </a:cubicBezTo>
                  <a:cubicBezTo>
                    <a:pt x="239" y="333"/>
                    <a:pt x="453" y="190"/>
                    <a:pt x="596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55" name="Google Shape;21555;p29"/>
            <p:cNvSpPr/>
            <p:nvPr/>
          </p:nvSpPr>
          <p:spPr>
            <a:xfrm>
              <a:off x="2253625" y="2078575"/>
              <a:ext cx="16025" cy="11325"/>
            </a:xfrm>
            <a:custGeom>
              <a:avLst/>
              <a:gdLst/>
              <a:ahLst/>
              <a:cxnLst/>
              <a:rect l="l" t="t" r="r" b="b"/>
              <a:pathLst>
                <a:path w="641" h="453" extrusionOk="0">
                  <a:moveTo>
                    <a:pt x="634" y="1"/>
                  </a:moveTo>
                  <a:cubicBezTo>
                    <a:pt x="632" y="1"/>
                    <a:pt x="631" y="2"/>
                    <a:pt x="628" y="4"/>
                  </a:cubicBezTo>
                  <a:cubicBezTo>
                    <a:pt x="414" y="135"/>
                    <a:pt x="212" y="266"/>
                    <a:pt x="9" y="421"/>
                  </a:cubicBezTo>
                  <a:cubicBezTo>
                    <a:pt x="0" y="430"/>
                    <a:pt x="5" y="452"/>
                    <a:pt x="18" y="452"/>
                  </a:cubicBezTo>
                  <a:cubicBezTo>
                    <a:pt x="22" y="452"/>
                    <a:pt x="27" y="450"/>
                    <a:pt x="33" y="444"/>
                  </a:cubicBezTo>
                  <a:cubicBezTo>
                    <a:pt x="235" y="325"/>
                    <a:pt x="450" y="182"/>
                    <a:pt x="640" y="28"/>
                  </a:cubicBezTo>
                  <a:cubicBezTo>
                    <a:pt x="640" y="18"/>
                    <a:pt x="640" y="1"/>
                    <a:pt x="6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56" name="Google Shape;21556;p29"/>
            <p:cNvSpPr/>
            <p:nvPr/>
          </p:nvSpPr>
          <p:spPr>
            <a:xfrm>
              <a:off x="2257425" y="2082225"/>
              <a:ext cx="13100" cy="8075"/>
            </a:xfrm>
            <a:custGeom>
              <a:avLst/>
              <a:gdLst/>
              <a:ahLst/>
              <a:cxnLst/>
              <a:rect l="l" t="t" r="r" b="b"/>
              <a:pathLst>
                <a:path w="524" h="323" extrusionOk="0">
                  <a:moveTo>
                    <a:pt x="488" y="1"/>
                  </a:moveTo>
                  <a:cubicBezTo>
                    <a:pt x="345" y="144"/>
                    <a:pt x="179" y="203"/>
                    <a:pt x="12" y="286"/>
                  </a:cubicBezTo>
                  <a:cubicBezTo>
                    <a:pt x="0" y="286"/>
                    <a:pt x="12" y="322"/>
                    <a:pt x="24" y="322"/>
                  </a:cubicBezTo>
                  <a:cubicBezTo>
                    <a:pt x="214" y="298"/>
                    <a:pt x="381" y="167"/>
                    <a:pt x="512" y="36"/>
                  </a:cubicBezTo>
                  <a:cubicBezTo>
                    <a:pt x="524" y="25"/>
                    <a:pt x="500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57" name="Google Shape;21557;p29"/>
            <p:cNvSpPr/>
            <p:nvPr/>
          </p:nvSpPr>
          <p:spPr>
            <a:xfrm>
              <a:off x="2150550" y="2055625"/>
              <a:ext cx="12825" cy="19775"/>
            </a:xfrm>
            <a:custGeom>
              <a:avLst/>
              <a:gdLst/>
              <a:ahLst/>
              <a:cxnLst/>
              <a:rect l="l" t="t" r="r" b="b"/>
              <a:pathLst>
                <a:path w="513" h="791" extrusionOk="0">
                  <a:moveTo>
                    <a:pt x="17" y="0"/>
                  </a:moveTo>
                  <a:cubicBezTo>
                    <a:pt x="8" y="0"/>
                    <a:pt x="1" y="6"/>
                    <a:pt x="1" y="17"/>
                  </a:cubicBezTo>
                  <a:cubicBezTo>
                    <a:pt x="13" y="327"/>
                    <a:pt x="370" y="505"/>
                    <a:pt x="489" y="791"/>
                  </a:cubicBezTo>
                  <a:lnTo>
                    <a:pt x="513" y="791"/>
                  </a:lnTo>
                  <a:cubicBezTo>
                    <a:pt x="477" y="469"/>
                    <a:pt x="72" y="338"/>
                    <a:pt x="48" y="29"/>
                  </a:cubicBezTo>
                  <a:cubicBezTo>
                    <a:pt x="42" y="9"/>
                    <a:pt x="28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58" name="Google Shape;21558;p29"/>
            <p:cNvSpPr/>
            <p:nvPr/>
          </p:nvSpPr>
          <p:spPr>
            <a:xfrm>
              <a:off x="2163800" y="2074950"/>
              <a:ext cx="59925" cy="95825"/>
            </a:xfrm>
            <a:custGeom>
              <a:avLst/>
              <a:gdLst/>
              <a:ahLst/>
              <a:cxnLst/>
              <a:rect l="l" t="t" r="r" b="b"/>
              <a:pathLst>
                <a:path w="2397" h="3833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233" y="339"/>
                    <a:pt x="352" y="697"/>
                    <a:pt x="530" y="1030"/>
                  </a:cubicBezTo>
                  <a:cubicBezTo>
                    <a:pt x="709" y="1339"/>
                    <a:pt x="947" y="1590"/>
                    <a:pt x="1114" y="1923"/>
                  </a:cubicBezTo>
                  <a:cubicBezTo>
                    <a:pt x="1471" y="2590"/>
                    <a:pt x="1864" y="3256"/>
                    <a:pt x="2376" y="3828"/>
                  </a:cubicBezTo>
                  <a:cubicBezTo>
                    <a:pt x="2379" y="3831"/>
                    <a:pt x="2382" y="3833"/>
                    <a:pt x="2385" y="3833"/>
                  </a:cubicBezTo>
                  <a:cubicBezTo>
                    <a:pt x="2392" y="3833"/>
                    <a:pt x="2396" y="3822"/>
                    <a:pt x="2388" y="3804"/>
                  </a:cubicBezTo>
                  <a:cubicBezTo>
                    <a:pt x="1923" y="3149"/>
                    <a:pt x="1471" y="2518"/>
                    <a:pt x="1090" y="1804"/>
                  </a:cubicBezTo>
                  <a:cubicBezTo>
                    <a:pt x="911" y="1459"/>
                    <a:pt x="673" y="1173"/>
                    <a:pt x="495" y="851"/>
                  </a:cubicBezTo>
                  <a:cubicBezTo>
                    <a:pt x="328" y="554"/>
                    <a:pt x="233" y="268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59" name="Google Shape;21559;p29"/>
            <p:cNvSpPr/>
            <p:nvPr/>
          </p:nvSpPr>
          <p:spPr>
            <a:xfrm>
              <a:off x="2103225" y="2052175"/>
              <a:ext cx="34850" cy="63900"/>
            </a:xfrm>
            <a:custGeom>
              <a:avLst/>
              <a:gdLst/>
              <a:ahLst/>
              <a:cxnLst/>
              <a:rect l="l" t="t" r="r" b="b"/>
              <a:pathLst>
                <a:path w="1394" h="2556" extrusionOk="0">
                  <a:moveTo>
                    <a:pt x="1394" y="0"/>
                  </a:moveTo>
                  <a:lnTo>
                    <a:pt x="1394" y="0"/>
                  </a:lnTo>
                  <a:cubicBezTo>
                    <a:pt x="453" y="369"/>
                    <a:pt x="1" y="1619"/>
                    <a:pt x="334" y="2548"/>
                  </a:cubicBezTo>
                  <a:cubicBezTo>
                    <a:pt x="334" y="2553"/>
                    <a:pt x="338" y="2556"/>
                    <a:pt x="343" y="2556"/>
                  </a:cubicBezTo>
                  <a:cubicBezTo>
                    <a:pt x="350" y="2556"/>
                    <a:pt x="358" y="2550"/>
                    <a:pt x="358" y="2536"/>
                  </a:cubicBezTo>
                  <a:cubicBezTo>
                    <a:pt x="84" y="1584"/>
                    <a:pt x="477" y="488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60" name="Google Shape;21560;p29"/>
            <p:cNvSpPr/>
            <p:nvPr/>
          </p:nvSpPr>
          <p:spPr>
            <a:xfrm>
              <a:off x="2112150" y="2117875"/>
              <a:ext cx="126150" cy="83200"/>
            </a:xfrm>
            <a:custGeom>
              <a:avLst/>
              <a:gdLst/>
              <a:ahLst/>
              <a:cxnLst/>
              <a:rect l="l" t="t" r="r" b="b"/>
              <a:pathLst>
                <a:path w="5046" h="3328" extrusionOk="0">
                  <a:moveTo>
                    <a:pt x="53" y="1"/>
                  </a:moveTo>
                  <a:cubicBezTo>
                    <a:pt x="48" y="1"/>
                    <a:pt x="42" y="9"/>
                    <a:pt x="36" y="27"/>
                  </a:cubicBezTo>
                  <a:cubicBezTo>
                    <a:pt x="1" y="718"/>
                    <a:pt x="1001" y="1420"/>
                    <a:pt x="1525" y="1766"/>
                  </a:cubicBezTo>
                  <a:cubicBezTo>
                    <a:pt x="2561" y="2444"/>
                    <a:pt x="3858" y="2861"/>
                    <a:pt x="5001" y="3325"/>
                  </a:cubicBezTo>
                  <a:cubicBezTo>
                    <a:pt x="5006" y="3327"/>
                    <a:pt x="5011" y="3328"/>
                    <a:pt x="5015" y="3328"/>
                  </a:cubicBezTo>
                  <a:cubicBezTo>
                    <a:pt x="5040" y="3328"/>
                    <a:pt x="5046" y="3302"/>
                    <a:pt x="5025" y="3302"/>
                  </a:cubicBezTo>
                  <a:cubicBezTo>
                    <a:pt x="4108" y="2897"/>
                    <a:pt x="3180" y="2540"/>
                    <a:pt x="2287" y="2123"/>
                  </a:cubicBezTo>
                  <a:cubicBezTo>
                    <a:pt x="1834" y="1908"/>
                    <a:pt x="1430" y="1670"/>
                    <a:pt x="1060" y="1361"/>
                  </a:cubicBezTo>
                  <a:cubicBezTo>
                    <a:pt x="691" y="1039"/>
                    <a:pt x="60" y="539"/>
                    <a:pt x="60" y="27"/>
                  </a:cubicBezTo>
                  <a:cubicBezTo>
                    <a:pt x="60" y="9"/>
                    <a:pt x="57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61" name="Google Shape;21561;p29"/>
            <p:cNvSpPr/>
            <p:nvPr/>
          </p:nvSpPr>
          <p:spPr>
            <a:xfrm>
              <a:off x="2138350" y="1995200"/>
              <a:ext cx="19575" cy="44675"/>
            </a:xfrm>
            <a:custGeom>
              <a:avLst/>
              <a:gdLst/>
              <a:ahLst/>
              <a:cxnLst/>
              <a:rect l="l" t="t" r="r" b="b"/>
              <a:pathLst>
                <a:path w="783" h="1787" extrusionOk="0">
                  <a:moveTo>
                    <a:pt x="768" y="0"/>
                  </a:moveTo>
                  <a:cubicBezTo>
                    <a:pt x="764" y="0"/>
                    <a:pt x="758" y="2"/>
                    <a:pt x="751" y="5"/>
                  </a:cubicBezTo>
                  <a:cubicBezTo>
                    <a:pt x="251" y="422"/>
                    <a:pt x="1" y="1136"/>
                    <a:pt x="108" y="1767"/>
                  </a:cubicBezTo>
                  <a:cubicBezTo>
                    <a:pt x="108" y="1781"/>
                    <a:pt x="116" y="1787"/>
                    <a:pt x="123" y="1787"/>
                  </a:cubicBezTo>
                  <a:cubicBezTo>
                    <a:pt x="127" y="1787"/>
                    <a:pt x="131" y="1784"/>
                    <a:pt x="131" y="1779"/>
                  </a:cubicBezTo>
                  <a:cubicBezTo>
                    <a:pt x="72" y="1077"/>
                    <a:pt x="298" y="529"/>
                    <a:pt x="774" y="17"/>
                  </a:cubicBezTo>
                  <a:cubicBezTo>
                    <a:pt x="783" y="9"/>
                    <a:pt x="779" y="0"/>
                    <a:pt x="7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62" name="Google Shape;21562;p29"/>
            <p:cNvSpPr/>
            <p:nvPr/>
          </p:nvSpPr>
          <p:spPr>
            <a:xfrm>
              <a:off x="2161950" y="1968475"/>
              <a:ext cx="79700" cy="22050"/>
            </a:xfrm>
            <a:custGeom>
              <a:avLst/>
              <a:gdLst/>
              <a:ahLst/>
              <a:cxnLst/>
              <a:rect l="l" t="t" r="r" b="b"/>
              <a:pathLst>
                <a:path w="3188" h="882" extrusionOk="0">
                  <a:moveTo>
                    <a:pt x="1095" y="199"/>
                  </a:moveTo>
                  <a:lnTo>
                    <a:pt x="1095" y="199"/>
                  </a:lnTo>
                  <a:cubicBezTo>
                    <a:pt x="1092" y="200"/>
                    <a:pt x="1088" y="201"/>
                    <a:pt x="1084" y="202"/>
                  </a:cubicBezTo>
                  <a:lnTo>
                    <a:pt x="1084" y="202"/>
                  </a:lnTo>
                  <a:cubicBezTo>
                    <a:pt x="1088" y="201"/>
                    <a:pt x="1092" y="200"/>
                    <a:pt x="1095" y="199"/>
                  </a:cubicBezTo>
                  <a:close/>
                  <a:moveTo>
                    <a:pt x="2163" y="1"/>
                  </a:moveTo>
                  <a:cubicBezTo>
                    <a:pt x="1921" y="1"/>
                    <a:pt x="1677" y="34"/>
                    <a:pt x="1438" y="98"/>
                  </a:cubicBezTo>
                  <a:cubicBezTo>
                    <a:pt x="1326" y="129"/>
                    <a:pt x="1211" y="162"/>
                    <a:pt x="1095" y="199"/>
                  </a:cubicBezTo>
                  <a:lnTo>
                    <a:pt x="1095" y="199"/>
                  </a:lnTo>
                  <a:cubicBezTo>
                    <a:pt x="1410" y="99"/>
                    <a:pt x="1747" y="50"/>
                    <a:pt x="2079" y="50"/>
                  </a:cubicBezTo>
                  <a:cubicBezTo>
                    <a:pt x="2461" y="50"/>
                    <a:pt x="2837" y="115"/>
                    <a:pt x="3164" y="241"/>
                  </a:cubicBezTo>
                  <a:cubicBezTo>
                    <a:pt x="3176" y="241"/>
                    <a:pt x="3188" y="217"/>
                    <a:pt x="3176" y="217"/>
                  </a:cubicBezTo>
                  <a:cubicBezTo>
                    <a:pt x="2853" y="70"/>
                    <a:pt x="2510" y="1"/>
                    <a:pt x="2163" y="1"/>
                  </a:cubicBezTo>
                  <a:close/>
                  <a:moveTo>
                    <a:pt x="1084" y="202"/>
                  </a:moveTo>
                  <a:cubicBezTo>
                    <a:pt x="672" y="334"/>
                    <a:pt x="258" y="518"/>
                    <a:pt x="9" y="860"/>
                  </a:cubicBezTo>
                  <a:cubicBezTo>
                    <a:pt x="1" y="868"/>
                    <a:pt x="10" y="882"/>
                    <a:pt x="16" y="882"/>
                  </a:cubicBezTo>
                  <a:cubicBezTo>
                    <a:pt x="19" y="882"/>
                    <a:pt x="21" y="879"/>
                    <a:pt x="21" y="872"/>
                  </a:cubicBezTo>
                  <a:cubicBezTo>
                    <a:pt x="296" y="557"/>
                    <a:pt x="671" y="335"/>
                    <a:pt x="1084" y="2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63" name="Google Shape;21563;p29"/>
            <p:cNvSpPr/>
            <p:nvPr/>
          </p:nvSpPr>
          <p:spPr>
            <a:xfrm>
              <a:off x="2201475" y="2049500"/>
              <a:ext cx="35725" cy="19550"/>
            </a:xfrm>
            <a:custGeom>
              <a:avLst/>
              <a:gdLst/>
              <a:ahLst/>
              <a:cxnLst/>
              <a:rect l="l" t="t" r="r" b="b"/>
              <a:pathLst>
                <a:path w="1429" h="782" extrusionOk="0">
                  <a:moveTo>
                    <a:pt x="1416" y="0"/>
                  </a:moveTo>
                  <a:cubicBezTo>
                    <a:pt x="1190" y="36"/>
                    <a:pt x="1000" y="167"/>
                    <a:pt x="821" y="286"/>
                  </a:cubicBezTo>
                  <a:cubicBezTo>
                    <a:pt x="559" y="464"/>
                    <a:pt x="309" y="643"/>
                    <a:pt x="12" y="750"/>
                  </a:cubicBezTo>
                  <a:cubicBezTo>
                    <a:pt x="2" y="759"/>
                    <a:pt x="0" y="782"/>
                    <a:pt x="5" y="782"/>
                  </a:cubicBezTo>
                  <a:cubicBezTo>
                    <a:pt x="6" y="782"/>
                    <a:pt x="9" y="780"/>
                    <a:pt x="12" y="774"/>
                  </a:cubicBezTo>
                  <a:cubicBezTo>
                    <a:pt x="535" y="655"/>
                    <a:pt x="928" y="202"/>
                    <a:pt x="1416" y="12"/>
                  </a:cubicBezTo>
                  <a:cubicBezTo>
                    <a:pt x="1428" y="12"/>
                    <a:pt x="1428" y="0"/>
                    <a:pt x="14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64" name="Google Shape;21564;p29"/>
            <p:cNvSpPr/>
            <p:nvPr/>
          </p:nvSpPr>
          <p:spPr>
            <a:xfrm>
              <a:off x="2240750" y="2027675"/>
              <a:ext cx="47350" cy="20950"/>
            </a:xfrm>
            <a:custGeom>
              <a:avLst/>
              <a:gdLst/>
              <a:ahLst/>
              <a:cxnLst/>
              <a:rect l="l" t="t" r="r" b="b"/>
              <a:pathLst>
                <a:path w="1894" h="838" extrusionOk="0">
                  <a:moveTo>
                    <a:pt x="1682" y="0"/>
                  </a:moveTo>
                  <a:cubicBezTo>
                    <a:pt x="1524" y="0"/>
                    <a:pt x="1375" y="71"/>
                    <a:pt x="1215" y="147"/>
                  </a:cubicBezTo>
                  <a:cubicBezTo>
                    <a:pt x="810" y="349"/>
                    <a:pt x="393" y="575"/>
                    <a:pt x="12" y="814"/>
                  </a:cubicBezTo>
                  <a:cubicBezTo>
                    <a:pt x="0" y="814"/>
                    <a:pt x="0" y="837"/>
                    <a:pt x="12" y="837"/>
                  </a:cubicBezTo>
                  <a:cubicBezTo>
                    <a:pt x="274" y="718"/>
                    <a:pt x="524" y="563"/>
                    <a:pt x="798" y="433"/>
                  </a:cubicBezTo>
                  <a:cubicBezTo>
                    <a:pt x="1075" y="278"/>
                    <a:pt x="1397" y="44"/>
                    <a:pt x="1725" y="44"/>
                  </a:cubicBezTo>
                  <a:cubicBezTo>
                    <a:pt x="1777" y="44"/>
                    <a:pt x="1829" y="50"/>
                    <a:pt x="1881" y="63"/>
                  </a:cubicBezTo>
                  <a:cubicBezTo>
                    <a:pt x="1893" y="63"/>
                    <a:pt x="1893" y="40"/>
                    <a:pt x="1881" y="40"/>
                  </a:cubicBezTo>
                  <a:cubicBezTo>
                    <a:pt x="1813" y="12"/>
                    <a:pt x="1747" y="0"/>
                    <a:pt x="16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65" name="Google Shape;21565;p29"/>
            <p:cNvSpPr/>
            <p:nvPr/>
          </p:nvSpPr>
          <p:spPr>
            <a:xfrm>
              <a:off x="2207100" y="2051500"/>
              <a:ext cx="36950" cy="19750"/>
            </a:xfrm>
            <a:custGeom>
              <a:avLst/>
              <a:gdLst/>
              <a:ahLst/>
              <a:cxnLst/>
              <a:rect l="l" t="t" r="r" b="b"/>
              <a:pathLst>
                <a:path w="1478" h="790" extrusionOk="0">
                  <a:moveTo>
                    <a:pt x="1401" y="1"/>
                  </a:moveTo>
                  <a:cubicBezTo>
                    <a:pt x="862" y="1"/>
                    <a:pt x="459" y="560"/>
                    <a:pt x="1" y="777"/>
                  </a:cubicBezTo>
                  <a:cubicBezTo>
                    <a:pt x="1" y="777"/>
                    <a:pt x="1" y="789"/>
                    <a:pt x="13" y="789"/>
                  </a:cubicBezTo>
                  <a:cubicBezTo>
                    <a:pt x="549" y="611"/>
                    <a:pt x="870" y="75"/>
                    <a:pt x="1465" y="15"/>
                  </a:cubicBezTo>
                  <a:cubicBezTo>
                    <a:pt x="1477" y="15"/>
                    <a:pt x="1477" y="3"/>
                    <a:pt x="1465" y="3"/>
                  </a:cubicBezTo>
                  <a:cubicBezTo>
                    <a:pt x="1443" y="2"/>
                    <a:pt x="1422" y="1"/>
                    <a:pt x="1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66" name="Google Shape;21566;p29"/>
            <p:cNvSpPr/>
            <p:nvPr/>
          </p:nvSpPr>
          <p:spPr>
            <a:xfrm>
              <a:off x="2248775" y="2039075"/>
              <a:ext cx="17300" cy="8350"/>
            </a:xfrm>
            <a:custGeom>
              <a:avLst/>
              <a:gdLst/>
              <a:ahLst/>
              <a:cxnLst/>
              <a:rect l="l" t="t" r="r" b="b"/>
              <a:pathLst>
                <a:path w="692" h="334" extrusionOk="0">
                  <a:moveTo>
                    <a:pt x="667" y="0"/>
                  </a:moveTo>
                  <a:cubicBezTo>
                    <a:pt x="417" y="84"/>
                    <a:pt x="203" y="203"/>
                    <a:pt x="1" y="334"/>
                  </a:cubicBezTo>
                  <a:lnTo>
                    <a:pt x="667" y="12"/>
                  </a:lnTo>
                  <a:cubicBezTo>
                    <a:pt x="691" y="12"/>
                    <a:pt x="667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67" name="Google Shape;21567;p29"/>
            <p:cNvSpPr/>
            <p:nvPr/>
          </p:nvSpPr>
          <p:spPr>
            <a:xfrm>
              <a:off x="2154725" y="2035500"/>
              <a:ext cx="26225" cy="15200"/>
            </a:xfrm>
            <a:custGeom>
              <a:avLst/>
              <a:gdLst/>
              <a:ahLst/>
              <a:cxnLst/>
              <a:rect l="l" t="t" r="r" b="b"/>
              <a:pathLst>
                <a:path w="1049" h="608" extrusionOk="0">
                  <a:moveTo>
                    <a:pt x="1036" y="0"/>
                  </a:moveTo>
                  <a:cubicBezTo>
                    <a:pt x="727" y="262"/>
                    <a:pt x="143" y="167"/>
                    <a:pt x="0" y="608"/>
                  </a:cubicBezTo>
                  <a:cubicBezTo>
                    <a:pt x="108" y="477"/>
                    <a:pt x="191" y="370"/>
                    <a:pt x="346" y="310"/>
                  </a:cubicBezTo>
                  <a:cubicBezTo>
                    <a:pt x="429" y="262"/>
                    <a:pt x="536" y="250"/>
                    <a:pt x="643" y="239"/>
                  </a:cubicBezTo>
                  <a:cubicBezTo>
                    <a:pt x="798" y="191"/>
                    <a:pt x="953" y="143"/>
                    <a:pt x="1048" y="12"/>
                  </a:cubicBezTo>
                  <a:cubicBezTo>
                    <a:pt x="1048" y="0"/>
                    <a:pt x="1036" y="0"/>
                    <a:pt x="10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68" name="Google Shape;21568;p29"/>
            <p:cNvSpPr/>
            <p:nvPr/>
          </p:nvSpPr>
          <p:spPr>
            <a:xfrm>
              <a:off x="2225275" y="2087875"/>
              <a:ext cx="29700" cy="60575"/>
            </a:xfrm>
            <a:custGeom>
              <a:avLst/>
              <a:gdLst/>
              <a:ahLst/>
              <a:cxnLst/>
              <a:rect l="l" t="t" r="r" b="b"/>
              <a:pathLst>
                <a:path w="1188" h="2423" extrusionOk="0">
                  <a:moveTo>
                    <a:pt x="0" y="1"/>
                  </a:moveTo>
                  <a:lnTo>
                    <a:pt x="0" y="1"/>
                  </a:lnTo>
                  <a:cubicBezTo>
                    <a:pt x="155" y="275"/>
                    <a:pt x="203" y="513"/>
                    <a:pt x="214" y="822"/>
                  </a:cubicBezTo>
                  <a:cubicBezTo>
                    <a:pt x="214" y="965"/>
                    <a:pt x="214" y="1108"/>
                    <a:pt x="286" y="1227"/>
                  </a:cubicBezTo>
                  <a:cubicBezTo>
                    <a:pt x="393" y="1406"/>
                    <a:pt x="584" y="1525"/>
                    <a:pt x="703" y="1680"/>
                  </a:cubicBezTo>
                  <a:cubicBezTo>
                    <a:pt x="869" y="1918"/>
                    <a:pt x="1000" y="2180"/>
                    <a:pt x="1167" y="2418"/>
                  </a:cubicBezTo>
                  <a:cubicBezTo>
                    <a:pt x="1170" y="2421"/>
                    <a:pt x="1173" y="2423"/>
                    <a:pt x="1176" y="2423"/>
                  </a:cubicBezTo>
                  <a:cubicBezTo>
                    <a:pt x="1184" y="2423"/>
                    <a:pt x="1188" y="2412"/>
                    <a:pt x="1179" y="2394"/>
                  </a:cubicBezTo>
                  <a:cubicBezTo>
                    <a:pt x="1048" y="2144"/>
                    <a:pt x="893" y="1894"/>
                    <a:pt x="738" y="1656"/>
                  </a:cubicBezTo>
                  <a:cubicBezTo>
                    <a:pt x="548" y="1406"/>
                    <a:pt x="298" y="1263"/>
                    <a:pt x="238" y="930"/>
                  </a:cubicBezTo>
                  <a:cubicBezTo>
                    <a:pt x="203" y="584"/>
                    <a:pt x="274" y="29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69" name="Google Shape;21569;p29"/>
            <p:cNvSpPr/>
            <p:nvPr/>
          </p:nvSpPr>
          <p:spPr>
            <a:xfrm>
              <a:off x="2230925" y="2087950"/>
              <a:ext cx="8650" cy="33900"/>
            </a:xfrm>
            <a:custGeom>
              <a:avLst/>
              <a:gdLst/>
              <a:ahLst/>
              <a:cxnLst/>
              <a:rect l="l" t="t" r="r" b="b"/>
              <a:pathLst>
                <a:path w="346" h="1356" extrusionOk="0">
                  <a:moveTo>
                    <a:pt x="8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48" y="188"/>
                    <a:pt x="119" y="367"/>
                    <a:pt x="131" y="546"/>
                  </a:cubicBezTo>
                  <a:cubicBezTo>
                    <a:pt x="155" y="700"/>
                    <a:pt x="108" y="831"/>
                    <a:pt x="108" y="986"/>
                  </a:cubicBezTo>
                  <a:cubicBezTo>
                    <a:pt x="108" y="1129"/>
                    <a:pt x="143" y="1296"/>
                    <a:pt x="310" y="1355"/>
                  </a:cubicBezTo>
                  <a:cubicBezTo>
                    <a:pt x="322" y="1355"/>
                    <a:pt x="346" y="1343"/>
                    <a:pt x="322" y="1320"/>
                  </a:cubicBezTo>
                  <a:cubicBezTo>
                    <a:pt x="84" y="1105"/>
                    <a:pt x="215" y="831"/>
                    <a:pt x="191" y="546"/>
                  </a:cubicBezTo>
                  <a:cubicBezTo>
                    <a:pt x="179" y="355"/>
                    <a:pt x="108" y="177"/>
                    <a:pt x="24" y="10"/>
                  </a:cubicBezTo>
                  <a:cubicBezTo>
                    <a:pt x="18" y="4"/>
                    <a:pt x="12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70" name="Google Shape;21570;p29"/>
            <p:cNvSpPr/>
            <p:nvPr/>
          </p:nvSpPr>
          <p:spPr>
            <a:xfrm>
              <a:off x="2238375" y="2121525"/>
              <a:ext cx="18975" cy="28725"/>
            </a:xfrm>
            <a:custGeom>
              <a:avLst/>
              <a:gdLst/>
              <a:ahLst/>
              <a:cxnLst/>
              <a:rect l="l" t="t" r="r" b="b"/>
              <a:pathLst>
                <a:path w="759" h="1149" extrusionOk="0">
                  <a:moveTo>
                    <a:pt x="0" y="0"/>
                  </a:moveTo>
                  <a:cubicBezTo>
                    <a:pt x="155" y="179"/>
                    <a:pt x="298" y="369"/>
                    <a:pt x="429" y="560"/>
                  </a:cubicBezTo>
                  <a:cubicBezTo>
                    <a:pt x="548" y="739"/>
                    <a:pt x="619" y="953"/>
                    <a:pt x="726" y="1143"/>
                  </a:cubicBezTo>
                  <a:cubicBezTo>
                    <a:pt x="726" y="1147"/>
                    <a:pt x="729" y="1148"/>
                    <a:pt x="733" y="1148"/>
                  </a:cubicBezTo>
                  <a:cubicBezTo>
                    <a:pt x="743" y="1148"/>
                    <a:pt x="759" y="1140"/>
                    <a:pt x="750" y="1131"/>
                  </a:cubicBezTo>
                  <a:cubicBezTo>
                    <a:pt x="619" y="715"/>
                    <a:pt x="310" y="29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71" name="Google Shape;21571;p29"/>
            <p:cNvSpPr/>
            <p:nvPr/>
          </p:nvSpPr>
          <p:spPr>
            <a:xfrm>
              <a:off x="2254425" y="2146825"/>
              <a:ext cx="40825" cy="49725"/>
            </a:xfrm>
            <a:custGeom>
              <a:avLst/>
              <a:gdLst/>
              <a:ahLst/>
              <a:cxnLst/>
              <a:rect l="l" t="t" r="r" b="b"/>
              <a:pathLst>
                <a:path w="1633" h="1989" extrusionOk="0">
                  <a:moveTo>
                    <a:pt x="1" y="0"/>
                  </a:moveTo>
                  <a:cubicBezTo>
                    <a:pt x="84" y="179"/>
                    <a:pt x="168" y="381"/>
                    <a:pt x="275" y="548"/>
                  </a:cubicBezTo>
                  <a:cubicBezTo>
                    <a:pt x="418" y="750"/>
                    <a:pt x="668" y="810"/>
                    <a:pt x="822" y="1036"/>
                  </a:cubicBezTo>
                  <a:cubicBezTo>
                    <a:pt x="1084" y="1405"/>
                    <a:pt x="1203" y="1751"/>
                    <a:pt x="1620" y="1989"/>
                  </a:cubicBezTo>
                  <a:cubicBezTo>
                    <a:pt x="1632" y="1989"/>
                    <a:pt x="1632" y="1977"/>
                    <a:pt x="1632" y="1977"/>
                  </a:cubicBezTo>
                  <a:cubicBezTo>
                    <a:pt x="1430" y="1810"/>
                    <a:pt x="1251" y="1643"/>
                    <a:pt x="1084" y="1441"/>
                  </a:cubicBezTo>
                  <a:cubicBezTo>
                    <a:pt x="977" y="1274"/>
                    <a:pt x="906" y="1060"/>
                    <a:pt x="787" y="917"/>
                  </a:cubicBezTo>
                  <a:cubicBezTo>
                    <a:pt x="680" y="810"/>
                    <a:pt x="549" y="739"/>
                    <a:pt x="441" y="643"/>
                  </a:cubicBezTo>
                  <a:cubicBezTo>
                    <a:pt x="251" y="477"/>
                    <a:pt x="144" y="21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72" name="Google Shape;21572;p29"/>
            <p:cNvSpPr/>
            <p:nvPr/>
          </p:nvSpPr>
          <p:spPr>
            <a:xfrm>
              <a:off x="2241050" y="2200150"/>
              <a:ext cx="74925" cy="10200"/>
            </a:xfrm>
            <a:custGeom>
              <a:avLst/>
              <a:gdLst/>
              <a:ahLst/>
              <a:cxnLst/>
              <a:rect l="l" t="t" r="r" b="b"/>
              <a:pathLst>
                <a:path w="2997" h="408" extrusionOk="0">
                  <a:moveTo>
                    <a:pt x="2987" y="0"/>
                  </a:moveTo>
                  <a:cubicBezTo>
                    <a:pt x="2984" y="0"/>
                    <a:pt x="2980" y="3"/>
                    <a:pt x="2977" y="11"/>
                  </a:cubicBezTo>
                  <a:cubicBezTo>
                    <a:pt x="2548" y="249"/>
                    <a:pt x="2095" y="396"/>
                    <a:pt x="1614" y="396"/>
                  </a:cubicBezTo>
                  <a:cubicBezTo>
                    <a:pt x="1495" y="396"/>
                    <a:pt x="1373" y="387"/>
                    <a:pt x="1250" y="368"/>
                  </a:cubicBezTo>
                  <a:cubicBezTo>
                    <a:pt x="834" y="272"/>
                    <a:pt x="429" y="94"/>
                    <a:pt x="0" y="11"/>
                  </a:cubicBezTo>
                  <a:lnTo>
                    <a:pt x="0" y="11"/>
                  </a:lnTo>
                  <a:cubicBezTo>
                    <a:pt x="567" y="226"/>
                    <a:pt x="1148" y="408"/>
                    <a:pt x="1717" y="408"/>
                  </a:cubicBezTo>
                  <a:cubicBezTo>
                    <a:pt x="2153" y="408"/>
                    <a:pt x="2581" y="301"/>
                    <a:pt x="2989" y="22"/>
                  </a:cubicBezTo>
                  <a:cubicBezTo>
                    <a:pt x="2997" y="14"/>
                    <a:pt x="2994" y="0"/>
                    <a:pt x="2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73" name="Google Shape;21573;p29"/>
            <p:cNvSpPr/>
            <p:nvPr/>
          </p:nvSpPr>
          <p:spPr>
            <a:xfrm>
              <a:off x="2318525" y="2174200"/>
              <a:ext cx="85950" cy="26650"/>
            </a:xfrm>
            <a:custGeom>
              <a:avLst/>
              <a:gdLst/>
              <a:ahLst/>
              <a:cxnLst/>
              <a:rect l="l" t="t" r="r" b="b"/>
              <a:pathLst>
                <a:path w="3438" h="1066" extrusionOk="0">
                  <a:moveTo>
                    <a:pt x="3414" y="1"/>
                  </a:moveTo>
                  <a:cubicBezTo>
                    <a:pt x="2795" y="489"/>
                    <a:pt x="2188" y="287"/>
                    <a:pt x="1473" y="406"/>
                  </a:cubicBezTo>
                  <a:cubicBezTo>
                    <a:pt x="949" y="513"/>
                    <a:pt x="461" y="775"/>
                    <a:pt x="9" y="1060"/>
                  </a:cubicBezTo>
                  <a:cubicBezTo>
                    <a:pt x="783" y="668"/>
                    <a:pt x="1390" y="429"/>
                    <a:pt x="2259" y="429"/>
                  </a:cubicBezTo>
                  <a:cubicBezTo>
                    <a:pt x="2723" y="429"/>
                    <a:pt x="3104" y="358"/>
                    <a:pt x="3438" y="13"/>
                  </a:cubicBezTo>
                  <a:cubicBezTo>
                    <a:pt x="3438" y="13"/>
                    <a:pt x="3438" y="1"/>
                    <a:pt x="3414" y="1"/>
                  </a:cubicBezTo>
                  <a:close/>
                  <a:moveTo>
                    <a:pt x="9" y="1060"/>
                  </a:moveTo>
                  <a:cubicBezTo>
                    <a:pt x="1" y="1060"/>
                    <a:pt x="3" y="1066"/>
                    <a:pt x="6" y="1066"/>
                  </a:cubicBezTo>
                  <a:cubicBezTo>
                    <a:pt x="7" y="1066"/>
                    <a:pt x="9" y="1064"/>
                    <a:pt x="9" y="10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74" name="Google Shape;21574;p29"/>
            <p:cNvSpPr/>
            <p:nvPr/>
          </p:nvSpPr>
          <p:spPr>
            <a:xfrm>
              <a:off x="2408250" y="2168500"/>
              <a:ext cx="9925" cy="4750"/>
            </a:xfrm>
            <a:custGeom>
              <a:avLst/>
              <a:gdLst/>
              <a:ahLst/>
              <a:cxnLst/>
              <a:rect l="l" t="t" r="r" b="b"/>
              <a:pathLst>
                <a:path w="397" h="190" extrusionOk="0">
                  <a:moveTo>
                    <a:pt x="359" y="0"/>
                  </a:moveTo>
                  <a:cubicBezTo>
                    <a:pt x="303" y="0"/>
                    <a:pt x="233" y="30"/>
                    <a:pt x="182" y="50"/>
                  </a:cubicBezTo>
                  <a:cubicBezTo>
                    <a:pt x="123" y="86"/>
                    <a:pt x="63" y="110"/>
                    <a:pt x="27" y="157"/>
                  </a:cubicBezTo>
                  <a:cubicBezTo>
                    <a:pt x="0" y="166"/>
                    <a:pt x="14" y="189"/>
                    <a:pt x="28" y="189"/>
                  </a:cubicBezTo>
                  <a:cubicBezTo>
                    <a:pt x="32" y="189"/>
                    <a:pt x="36" y="187"/>
                    <a:pt x="39" y="181"/>
                  </a:cubicBezTo>
                  <a:cubicBezTo>
                    <a:pt x="99" y="145"/>
                    <a:pt x="146" y="110"/>
                    <a:pt x="218" y="86"/>
                  </a:cubicBezTo>
                  <a:cubicBezTo>
                    <a:pt x="265" y="62"/>
                    <a:pt x="337" y="62"/>
                    <a:pt x="384" y="38"/>
                  </a:cubicBezTo>
                  <a:cubicBezTo>
                    <a:pt x="396" y="38"/>
                    <a:pt x="384" y="26"/>
                    <a:pt x="384" y="3"/>
                  </a:cubicBezTo>
                  <a:cubicBezTo>
                    <a:pt x="376" y="1"/>
                    <a:pt x="36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75" name="Google Shape;21575;p29"/>
            <p:cNvSpPr/>
            <p:nvPr/>
          </p:nvSpPr>
          <p:spPr>
            <a:xfrm>
              <a:off x="2248475" y="1977750"/>
              <a:ext cx="34550" cy="22350"/>
            </a:xfrm>
            <a:custGeom>
              <a:avLst/>
              <a:gdLst/>
              <a:ahLst/>
              <a:cxnLst/>
              <a:rect l="l" t="t" r="r" b="b"/>
              <a:pathLst>
                <a:path w="1382" h="894" extrusionOk="0">
                  <a:moveTo>
                    <a:pt x="1" y="1"/>
                  </a:moveTo>
                  <a:lnTo>
                    <a:pt x="1" y="1"/>
                  </a:lnTo>
                  <a:cubicBezTo>
                    <a:pt x="477" y="286"/>
                    <a:pt x="906" y="608"/>
                    <a:pt x="1370" y="894"/>
                  </a:cubicBezTo>
                  <a:cubicBezTo>
                    <a:pt x="1382" y="894"/>
                    <a:pt x="1382" y="882"/>
                    <a:pt x="1382" y="882"/>
                  </a:cubicBezTo>
                  <a:cubicBezTo>
                    <a:pt x="965" y="536"/>
                    <a:pt x="477" y="25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76" name="Google Shape;21576;p29"/>
            <p:cNvSpPr/>
            <p:nvPr/>
          </p:nvSpPr>
          <p:spPr>
            <a:xfrm>
              <a:off x="2300375" y="2013650"/>
              <a:ext cx="66300" cy="56700"/>
            </a:xfrm>
            <a:custGeom>
              <a:avLst/>
              <a:gdLst/>
              <a:ahLst/>
              <a:cxnLst/>
              <a:rect l="l" t="t" r="r" b="b"/>
              <a:pathLst>
                <a:path w="2652" h="2268" extrusionOk="0">
                  <a:moveTo>
                    <a:pt x="6" y="0"/>
                  </a:moveTo>
                  <a:cubicBezTo>
                    <a:pt x="3" y="0"/>
                    <a:pt x="0" y="5"/>
                    <a:pt x="8" y="5"/>
                  </a:cubicBezTo>
                  <a:cubicBezTo>
                    <a:pt x="8" y="1"/>
                    <a:pt x="7" y="0"/>
                    <a:pt x="6" y="0"/>
                  </a:cubicBezTo>
                  <a:close/>
                  <a:moveTo>
                    <a:pt x="8" y="5"/>
                  </a:moveTo>
                  <a:cubicBezTo>
                    <a:pt x="497" y="434"/>
                    <a:pt x="1235" y="589"/>
                    <a:pt x="1675" y="1077"/>
                  </a:cubicBezTo>
                  <a:cubicBezTo>
                    <a:pt x="2056" y="1529"/>
                    <a:pt x="2104" y="1946"/>
                    <a:pt x="2640" y="2267"/>
                  </a:cubicBezTo>
                  <a:cubicBezTo>
                    <a:pt x="2652" y="2267"/>
                    <a:pt x="2652" y="2256"/>
                    <a:pt x="2652" y="2256"/>
                  </a:cubicBezTo>
                  <a:cubicBezTo>
                    <a:pt x="2342" y="2006"/>
                    <a:pt x="2175" y="1803"/>
                    <a:pt x="1985" y="1446"/>
                  </a:cubicBezTo>
                  <a:cubicBezTo>
                    <a:pt x="1878" y="1255"/>
                    <a:pt x="1806" y="1136"/>
                    <a:pt x="1628" y="994"/>
                  </a:cubicBezTo>
                  <a:cubicBezTo>
                    <a:pt x="1140" y="577"/>
                    <a:pt x="508" y="398"/>
                    <a:pt x="8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77" name="Google Shape;21577;p29"/>
            <p:cNvSpPr/>
            <p:nvPr/>
          </p:nvSpPr>
          <p:spPr>
            <a:xfrm>
              <a:off x="2121675" y="2053950"/>
              <a:ext cx="19675" cy="21675"/>
            </a:xfrm>
            <a:custGeom>
              <a:avLst/>
              <a:gdLst/>
              <a:ahLst/>
              <a:cxnLst/>
              <a:rect l="l" t="t" r="r" b="b"/>
              <a:pathLst>
                <a:path w="787" h="867" extrusionOk="0">
                  <a:moveTo>
                    <a:pt x="778" y="0"/>
                  </a:moveTo>
                  <a:cubicBezTo>
                    <a:pt x="670" y="0"/>
                    <a:pt x="499" y="205"/>
                    <a:pt x="429" y="274"/>
                  </a:cubicBezTo>
                  <a:cubicBezTo>
                    <a:pt x="263" y="441"/>
                    <a:pt x="84" y="632"/>
                    <a:pt x="1" y="858"/>
                  </a:cubicBezTo>
                  <a:cubicBezTo>
                    <a:pt x="1" y="864"/>
                    <a:pt x="1" y="867"/>
                    <a:pt x="2" y="867"/>
                  </a:cubicBezTo>
                  <a:cubicBezTo>
                    <a:pt x="4" y="867"/>
                    <a:pt x="7" y="864"/>
                    <a:pt x="13" y="858"/>
                  </a:cubicBezTo>
                  <a:cubicBezTo>
                    <a:pt x="132" y="691"/>
                    <a:pt x="215" y="525"/>
                    <a:pt x="358" y="382"/>
                  </a:cubicBezTo>
                  <a:cubicBezTo>
                    <a:pt x="441" y="286"/>
                    <a:pt x="668" y="24"/>
                    <a:pt x="775" y="24"/>
                  </a:cubicBezTo>
                  <a:lnTo>
                    <a:pt x="787" y="24"/>
                  </a:lnTo>
                  <a:lnTo>
                    <a:pt x="787" y="1"/>
                  </a:lnTo>
                  <a:cubicBezTo>
                    <a:pt x="784" y="0"/>
                    <a:pt x="781" y="0"/>
                    <a:pt x="7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78" name="Google Shape;21578;p29"/>
            <p:cNvSpPr/>
            <p:nvPr/>
          </p:nvSpPr>
          <p:spPr>
            <a:xfrm>
              <a:off x="2132100" y="2055025"/>
              <a:ext cx="11775" cy="17400"/>
            </a:xfrm>
            <a:custGeom>
              <a:avLst/>
              <a:gdLst/>
              <a:ahLst/>
              <a:cxnLst/>
              <a:rect l="l" t="t" r="r" b="b"/>
              <a:pathLst>
                <a:path w="471" h="696" extrusionOk="0">
                  <a:moveTo>
                    <a:pt x="451" y="1"/>
                  </a:moveTo>
                  <a:cubicBezTo>
                    <a:pt x="448" y="1"/>
                    <a:pt x="444" y="2"/>
                    <a:pt x="441" y="5"/>
                  </a:cubicBezTo>
                  <a:cubicBezTo>
                    <a:pt x="262" y="184"/>
                    <a:pt x="60" y="434"/>
                    <a:pt x="0" y="672"/>
                  </a:cubicBezTo>
                  <a:cubicBezTo>
                    <a:pt x="0" y="696"/>
                    <a:pt x="12" y="696"/>
                    <a:pt x="12" y="696"/>
                  </a:cubicBezTo>
                  <a:cubicBezTo>
                    <a:pt x="84" y="601"/>
                    <a:pt x="131" y="482"/>
                    <a:pt x="191" y="398"/>
                  </a:cubicBezTo>
                  <a:cubicBezTo>
                    <a:pt x="274" y="255"/>
                    <a:pt x="370" y="160"/>
                    <a:pt x="453" y="41"/>
                  </a:cubicBezTo>
                  <a:cubicBezTo>
                    <a:pt x="471" y="14"/>
                    <a:pt x="462" y="1"/>
                    <a:pt x="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79" name="Google Shape;21579;p29"/>
            <p:cNvSpPr/>
            <p:nvPr/>
          </p:nvSpPr>
          <p:spPr>
            <a:xfrm>
              <a:off x="2135675" y="2057575"/>
              <a:ext cx="9575" cy="14100"/>
            </a:xfrm>
            <a:custGeom>
              <a:avLst/>
              <a:gdLst/>
              <a:ahLst/>
              <a:cxnLst/>
              <a:rect l="l" t="t" r="r" b="b"/>
              <a:pathLst>
                <a:path w="383" h="564" extrusionOk="0">
                  <a:moveTo>
                    <a:pt x="370" y="0"/>
                  </a:moveTo>
                  <a:cubicBezTo>
                    <a:pt x="366" y="0"/>
                    <a:pt x="361" y="3"/>
                    <a:pt x="358" y="10"/>
                  </a:cubicBezTo>
                  <a:cubicBezTo>
                    <a:pt x="238" y="177"/>
                    <a:pt x="96" y="356"/>
                    <a:pt x="0" y="546"/>
                  </a:cubicBezTo>
                  <a:cubicBezTo>
                    <a:pt x="0" y="555"/>
                    <a:pt x="6" y="563"/>
                    <a:pt x="10" y="563"/>
                  </a:cubicBezTo>
                  <a:cubicBezTo>
                    <a:pt x="11" y="563"/>
                    <a:pt x="12" y="562"/>
                    <a:pt x="12" y="558"/>
                  </a:cubicBezTo>
                  <a:cubicBezTo>
                    <a:pt x="155" y="415"/>
                    <a:pt x="274" y="201"/>
                    <a:pt x="358" y="22"/>
                  </a:cubicBezTo>
                  <a:cubicBezTo>
                    <a:pt x="382" y="14"/>
                    <a:pt x="378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80" name="Google Shape;21580;p29"/>
            <p:cNvSpPr/>
            <p:nvPr/>
          </p:nvSpPr>
          <p:spPr>
            <a:xfrm>
              <a:off x="2139850" y="2060800"/>
              <a:ext cx="7750" cy="12225"/>
            </a:xfrm>
            <a:custGeom>
              <a:avLst/>
              <a:gdLst/>
              <a:ahLst/>
              <a:cxnLst/>
              <a:rect l="l" t="t" r="r" b="b"/>
              <a:pathLst>
                <a:path w="310" h="489" extrusionOk="0">
                  <a:moveTo>
                    <a:pt x="286" y="0"/>
                  </a:moveTo>
                  <a:cubicBezTo>
                    <a:pt x="179" y="143"/>
                    <a:pt x="71" y="310"/>
                    <a:pt x="0" y="477"/>
                  </a:cubicBezTo>
                  <a:cubicBezTo>
                    <a:pt x="0" y="489"/>
                    <a:pt x="12" y="489"/>
                    <a:pt x="12" y="489"/>
                  </a:cubicBezTo>
                  <a:cubicBezTo>
                    <a:pt x="131" y="346"/>
                    <a:pt x="202" y="179"/>
                    <a:pt x="298" y="12"/>
                  </a:cubicBezTo>
                  <a:cubicBezTo>
                    <a:pt x="310" y="0"/>
                    <a:pt x="28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81" name="Google Shape;21581;p29"/>
            <p:cNvSpPr/>
            <p:nvPr/>
          </p:nvSpPr>
          <p:spPr>
            <a:xfrm>
              <a:off x="2143700" y="2065275"/>
              <a:ext cx="4800" cy="8050"/>
            </a:xfrm>
            <a:custGeom>
              <a:avLst/>
              <a:gdLst/>
              <a:ahLst/>
              <a:cxnLst/>
              <a:rect l="l" t="t" r="r" b="b"/>
              <a:pathLst>
                <a:path w="192" h="322" extrusionOk="0">
                  <a:moveTo>
                    <a:pt x="191" y="0"/>
                  </a:moveTo>
                  <a:cubicBezTo>
                    <a:pt x="132" y="107"/>
                    <a:pt x="48" y="191"/>
                    <a:pt x="1" y="310"/>
                  </a:cubicBezTo>
                  <a:cubicBezTo>
                    <a:pt x="1" y="322"/>
                    <a:pt x="1" y="322"/>
                    <a:pt x="25" y="322"/>
                  </a:cubicBezTo>
                  <a:cubicBezTo>
                    <a:pt x="96" y="226"/>
                    <a:pt x="144" y="119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82" name="Google Shape;21582;p29"/>
            <p:cNvSpPr/>
            <p:nvPr/>
          </p:nvSpPr>
          <p:spPr>
            <a:xfrm>
              <a:off x="2299375" y="2114800"/>
              <a:ext cx="28300" cy="65300"/>
            </a:xfrm>
            <a:custGeom>
              <a:avLst/>
              <a:gdLst/>
              <a:ahLst/>
              <a:cxnLst/>
              <a:rect l="l" t="t" r="r" b="b"/>
              <a:pathLst>
                <a:path w="1132" h="2612" extrusionOk="0">
                  <a:moveTo>
                    <a:pt x="26" y="0"/>
                  </a:moveTo>
                  <a:cubicBezTo>
                    <a:pt x="15" y="0"/>
                    <a:pt x="1" y="9"/>
                    <a:pt x="1" y="31"/>
                  </a:cubicBezTo>
                  <a:cubicBezTo>
                    <a:pt x="191" y="460"/>
                    <a:pt x="191" y="936"/>
                    <a:pt x="370" y="1365"/>
                  </a:cubicBezTo>
                  <a:cubicBezTo>
                    <a:pt x="560" y="1817"/>
                    <a:pt x="1025" y="2091"/>
                    <a:pt x="1108" y="2603"/>
                  </a:cubicBezTo>
                  <a:cubicBezTo>
                    <a:pt x="1108" y="2609"/>
                    <a:pt x="1114" y="2612"/>
                    <a:pt x="1120" y="2612"/>
                  </a:cubicBezTo>
                  <a:cubicBezTo>
                    <a:pt x="1126" y="2612"/>
                    <a:pt x="1132" y="2609"/>
                    <a:pt x="1132" y="2603"/>
                  </a:cubicBezTo>
                  <a:cubicBezTo>
                    <a:pt x="1084" y="2174"/>
                    <a:pt x="763" y="1912"/>
                    <a:pt x="537" y="1579"/>
                  </a:cubicBezTo>
                  <a:cubicBezTo>
                    <a:pt x="227" y="1103"/>
                    <a:pt x="275" y="519"/>
                    <a:pt x="37" y="7"/>
                  </a:cubicBezTo>
                  <a:cubicBezTo>
                    <a:pt x="37" y="3"/>
                    <a:pt x="32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83" name="Google Shape;21583;p29"/>
            <p:cNvSpPr/>
            <p:nvPr/>
          </p:nvSpPr>
          <p:spPr>
            <a:xfrm>
              <a:off x="2306625" y="2116150"/>
              <a:ext cx="24925" cy="71175"/>
            </a:xfrm>
            <a:custGeom>
              <a:avLst/>
              <a:gdLst/>
              <a:ahLst/>
              <a:cxnLst/>
              <a:rect l="l" t="t" r="r" b="b"/>
              <a:pathLst>
                <a:path w="997" h="2847" extrusionOk="0">
                  <a:moveTo>
                    <a:pt x="31" y="1"/>
                  </a:moveTo>
                  <a:cubicBezTo>
                    <a:pt x="18" y="1"/>
                    <a:pt x="1" y="14"/>
                    <a:pt x="8" y="37"/>
                  </a:cubicBezTo>
                  <a:cubicBezTo>
                    <a:pt x="128" y="418"/>
                    <a:pt x="80" y="870"/>
                    <a:pt x="270" y="1227"/>
                  </a:cubicBezTo>
                  <a:cubicBezTo>
                    <a:pt x="544" y="1763"/>
                    <a:pt x="901" y="2204"/>
                    <a:pt x="997" y="2847"/>
                  </a:cubicBezTo>
                  <a:cubicBezTo>
                    <a:pt x="949" y="2382"/>
                    <a:pt x="759" y="1977"/>
                    <a:pt x="532" y="1596"/>
                  </a:cubicBezTo>
                  <a:cubicBezTo>
                    <a:pt x="366" y="1311"/>
                    <a:pt x="235" y="1073"/>
                    <a:pt x="187" y="751"/>
                  </a:cubicBezTo>
                  <a:cubicBezTo>
                    <a:pt x="139" y="489"/>
                    <a:pt x="116" y="251"/>
                    <a:pt x="44" y="13"/>
                  </a:cubicBezTo>
                  <a:cubicBezTo>
                    <a:pt x="44" y="5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84" name="Google Shape;21584;p29"/>
            <p:cNvSpPr/>
            <p:nvPr/>
          </p:nvSpPr>
          <p:spPr>
            <a:xfrm>
              <a:off x="2309500" y="2120625"/>
              <a:ext cx="3600" cy="13650"/>
            </a:xfrm>
            <a:custGeom>
              <a:avLst/>
              <a:gdLst/>
              <a:ahLst/>
              <a:cxnLst/>
              <a:rect l="l" t="t" r="r" b="b"/>
              <a:pathLst>
                <a:path w="144" h="546" extrusionOk="0">
                  <a:moveTo>
                    <a:pt x="13" y="1"/>
                  </a:moveTo>
                  <a:cubicBezTo>
                    <a:pt x="1" y="96"/>
                    <a:pt x="24" y="179"/>
                    <a:pt x="48" y="274"/>
                  </a:cubicBezTo>
                  <a:cubicBezTo>
                    <a:pt x="60" y="358"/>
                    <a:pt x="60" y="465"/>
                    <a:pt x="108" y="536"/>
                  </a:cubicBezTo>
                  <a:cubicBezTo>
                    <a:pt x="108" y="542"/>
                    <a:pt x="114" y="545"/>
                    <a:pt x="120" y="545"/>
                  </a:cubicBezTo>
                  <a:cubicBezTo>
                    <a:pt x="126" y="545"/>
                    <a:pt x="132" y="542"/>
                    <a:pt x="132" y="536"/>
                  </a:cubicBezTo>
                  <a:cubicBezTo>
                    <a:pt x="143" y="429"/>
                    <a:pt x="108" y="334"/>
                    <a:pt x="84" y="227"/>
                  </a:cubicBezTo>
                  <a:cubicBezTo>
                    <a:pt x="72" y="167"/>
                    <a:pt x="72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85" name="Google Shape;21585;p29"/>
            <p:cNvSpPr/>
            <p:nvPr/>
          </p:nvSpPr>
          <p:spPr>
            <a:xfrm>
              <a:off x="2310700" y="2120500"/>
              <a:ext cx="1775" cy="1650"/>
            </a:xfrm>
            <a:custGeom>
              <a:avLst/>
              <a:gdLst/>
              <a:ahLst/>
              <a:cxnLst/>
              <a:rect l="l" t="t" r="r" b="b"/>
              <a:pathLst>
                <a:path w="71" h="66" extrusionOk="0">
                  <a:moveTo>
                    <a:pt x="68" y="0"/>
                  </a:moveTo>
                  <a:cubicBezTo>
                    <a:pt x="66" y="0"/>
                    <a:pt x="64" y="2"/>
                    <a:pt x="60" y="6"/>
                  </a:cubicBezTo>
                  <a:cubicBezTo>
                    <a:pt x="68" y="6"/>
                    <a:pt x="70" y="0"/>
                    <a:pt x="68" y="0"/>
                  </a:cubicBezTo>
                  <a:close/>
                  <a:moveTo>
                    <a:pt x="60" y="6"/>
                  </a:moveTo>
                  <a:cubicBezTo>
                    <a:pt x="24" y="6"/>
                    <a:pt x="0" y="41"/>
                    <a:pt x="12" y="65"/>
                  </a:cubicBezTo>
                  <a:lnTo>
                    <a:pt x="24" y="65"/>
                  </a:lnTo>
                  <a:cubicBezTo>
                    <a:pt x="24" y="41"/>
                    <a:pt x="36" y="18"/>
                    <a:pt x="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86" name="Google Shape;21586;p29"/>
            <p:cNvSpPr/>
            <p:nvPr/>
          </p:nvSpPr>
          <p:spPr>
            <a:xfrm>
              <a:off x="2303850" y="2091150"/>
              <a:ext cx="34250" cy="20275"/>
            </a:xfrm>
            <a:custGeom>
              <a:avLst/>
              <a:gdLst/>
              <a:ahLst/>
              <a:cxnLst/>
              <a:rect l="l" t="t" r="r" b="b"/>
              <a:pathLst>
                <a:path w="1370" h="811" extrusionOk="0">
                  <a:moveTo>
                    <a:pt x="1322" y="1"/>
                  </a:moveTo>
                  <a:cubicBezTo>
                    <a:pt x="1120" y="1"/>
                    <a:pt x="905" y="144"/>
                    <a:pt x="739" y="275"/>
                  </a:cubicBezTo>
                  <a:cubicBezTo>
                    <a:pt x="620" y="382"/>
                    <a:pt x="536" y="513"/>
                    <a:pt x="405" y="596"/>
                  </a:cubicBezTo>
                  <a:cubicBezTo>
                    <a:pt x="286" y="691"/>
                    <a:pt x="131" y="739"/>
                    <a:pt x="0" y="799"/>
                  </a:cubicBezTo>
                  <a:lnTo>
                    <a:pt x="12" y="811"/>
                  </a:lnTo>
                  <a:cubicBezTo>
                    <a:pt x="227" y="787"/>
                    <a:pt x="417" y="656"/>
                    <a:pt x="584" y="525"/>
                  </a:cubicBezTo>
                  <a:cubicBezTo>
                    <a:pt x="703" y="418"/>
                    <a:pt x="786" y="287"/>
                    <a:pt x="917" y="215"/>
                  </a:cubicBezTo>
                  <a:cubicBezTo>
                    <a:pt x="1060" y="120"/>
                    <a:pt x="1191" y="108"/>
                    <a:pt x="1334" y="60"/>
                  </a:cubicBezTo>
                  <a:cubicBezTo>
                    <a:pt x="1370" y="49"/>
                    <a:pt x="1358" y="1"/>
                    <a:pt x="1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87" name="Google Shape;21587;p29"/>
            <p:cNvSpPr/>
            <p:nvPr/>
          </p:nvSpPr>
          <p:spPr>
            <a:xfrm>
              <a:off x="2308300" y="2082825"/>
              <a:ext cx="68200" cy="29800"/>
            </a:xfrm>
            <a:custGeom>
              <a:avLst/>
              <a:gdLst/>
              <a:ahLst/>
              <a:cxnLst/>
              <a:rect l="l" t="t" r="r" b="b"/>
              <a:pathLst>
                <a:path w="2728" h="1192" extrusionOk="0">
                  <a:moveTo>
                    <a:pt x="2716" y="1"/>
                  </a:moveTo>
                  <a:cubicBezTo>
                    <a:pt x="2204" y="84"/>
                    <a:pt x="1644" y="191"/>
                    <a:pt x="1168" y="370"/>
                  </a:cubicBezTo>
                  <a:cubicBezTo>
                    <a:pt x="727" y="536"/>
                    <a:pt x="418" y="917"/>
                    <a:pt x="13" y="1144"/>
                  </a:cubicBezTo>
                  <a:cubicBezTo>
                    <a:pt x="1" y="1167"/>
                    <a:pt x="13" y="1191"/>
                    <a:pt x="37" y="1191"/>
                  </a:cubicBezTo>
                  <a:cubicBezTo>
                    <a:pt x="477" y="1048"/>
                    <a:pt x="715" y="655"/>
                    <a:pt x="1120" y="453"/>
                  </a:cubicBezTo>
                  <a:cubicBezTo>
                    <a:pt x="1608" y="239"/>
                    <a:pt x="2192" y="191"/>
                    <a:pt x="2716" y="24"/>
                  </a:cubicBezTo>
                  <a:cubicBezTo>
                    <a:pt x="2728" y="24"/>
                    <a:pt x="2728" y="1"/>
                    <a:pt x="27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88" name="Google Shape;21588;p29"/>
            <p:cNvSpPr/>
            <p:nvPr/>
          </p:nvSpPr>
          <p:spPr>
            <a:xfrm>
              <a:off x="2354675" y="2123700"/>
              <a:ext cx="23025" cy="12350"/>
            </a:xfrm>
            <a:custGeom>
              <a:avLst/>
              <a:gdLst/>
              <a:ahLst/>
              <a:cxnLst/>
              <a:rect l="l" t="t" r="r" b="b"/>
              <a:pathLst>
                <a:path w="921" h="494" extrusionOk="0">
                  <a:moveTo>
                    <a:pt x="818" y="0"/>
                  </a:moveTo>
                  <a:cubicBezTo>
                    <a:pt x="526" y="0"/>
                    <a:pt x="257" y="342"/>
                    <a:pt x="27" y="473"/>
                  </a:cubicBezTo>
                  <a:cubicBezTo>
                    <a:pt x="0" y="473"/>
                    <a:pt x="0" y="493"/>
                    <a:pt x="12" y="493"/>
                  </a:cubicBezTo>
                  <a:cubicBezTo>
                    <a:pt x="16" y="493"/>
                    <a:pt x="21" y="491"/>
                    <a:pt x="27" y="485"/>
                  </a:cubicBezTo>
                  <a:cubicBezTo>
                    <a:pt x="158" y="461"/>
                    <a:pt x="265" y="366"/>
                    <a:pt x="361" y="282"/>
                  </a:cubicBezTo>
                  <a:cubicBezTo>
                    <a:pt x="527" y="151"/>
                    <a:pt x="682" y="44"/>
                    <a:pt x="896" y="32"/>
                  </a:cubicBezTo>
                  <a:cubicBezTo>
                    <a:pt x="920" y="32"/>
                    <a:pt x="920" y="9"/>
                    <a:pt x="896" y="9"/>
                  </a:cubicBezTo>
                  <a:cubicBezTo>
                    <a:pt x="870" y="3"/>
                    <a:pt x="844" y="0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89" name="Google Shape;21589;p29"/>
            <p:cNvSpPr/>
            <p:nvPr/>
          </p:nvSpPr>
          <p:spPr>
            <a:xfrm>
              <a:off x="2360100" y="2125400"/>
              <a:ext cx="17900" cy="9850"/>
            </a:xfrm>
            <a:custGeom>
              <a:avLst/>
              <a:gdLst/>
              <a:ahLst/>
              <a:cxnLst/>
              <a:rect l="l" t="t" r="r" b="b"/>
              <a:pathLst>
                <a:path w="716" h="394" extrusionOk="0">
                  <a:moveTo>
                    <a:pt x="679" y="0"/>
                  </a:moveTo>
                  <a:cubicBezTo>
                    <a:pt x="441" y="83"/>
                    <a:pt x="179" y="214"/>
                    <a:pt x="1" y="381"/>
                  </a:cubicBezTo>
                  <a:cubicBezTo>
                    <a:pt x="1" y="381"/>
                    <a:pt x="1" y="393"/>
                    <a:pt x="13" y="393"/>
                  </a:cubicBezTo>
                  <a:cubicBezTo>
                    <a:pt x="132" y="334"/>
                    <a:pt x="239" y="262"/>
                    <a:pt x="358" y="203"/>
                  </a:cubicBezTo>
                  <a:cubicBezTo>
                    <a:pt x="477" y="143"/>
                    <a:pt x="596" y="95"/>
                    <a:pt x="715" y="36"/>
                  </a:cubicBezTo>
                  <a:cubicBezTo>
                    <a:pt x="703" y="24"/>
                    <a:pt x="703" y="0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90" name="Google Shape;21590;p29"/>
            <p:cNvSpPr/>
            <p:nvPr/>
          </p:nvSpPr>
          <p:spPr>
            <a:xfrm>
              <a:off x="2377075" y="2119775"/>
              <a:ext cx="11325" cy="5050"/>
            </a:xfrm>
            <a:custGeom>
              <a:avLst/>
              <a:gdLst/>
              <a:ahLst/>
              <a:cxnLst/>
              <a:rect l="l" t="t" r="r" b="b"/>
              <a:pathLst>
                <a:path w="453" h="202" extrusionOk="0">
                  <a:moveTo>
                    <a:pt x="445" y="1"/>
                  </a:moveTo>
                  <a:cubicBezTo>
                    <a:pt x="441" y="1"/>
                    <a:pt x="436" y="3"/>
                    <a:pt x="429" y="11"/>
                  </a:cubicBezTo>
                  <a:cubicBezTo>
                    <a:pt x="381" y="35"/>
                    <a:pt x="322" y="82"/>
                    <a:pt x="238" y="106"/>
                  </a:cubicBezTo>
                  <a:cubicBezTo>
                    <a:pt x="167" y="154"/>
                    <a:pt x="96" y="166"/>
                    <a:pt x="0" y="201"/>
                  </a:cubicBezTo>
                  <a:cubicBezTo>
                    <a:pt x="155" y="189"/>
                    <a:pt x="346" y="142"/>
                    <a:pt x="453" y="23"/>
                  </a:cubicBezTo>
                  <a:cubicBezTo>
                    <a:pt x="453" y="15"/>
                    <a:pt x="453" y="1"/>
                    <a:pt x="4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91" name="Google Shape;21591;p29"/>
            <p:cNvSpPr/>
            <p:nvPr/>
          </p:nvSpPr>
          <p:spPr>
            <a:xfrm>
              <a:off x="2354750" y="2137300"/>
              <a:ext cx="12525" cy="30375"/>
            </a:xfrm>
            <a:custGeom>
              <a:avLst/>
              <a:gdLst/>
              <a:ahLst/>
              <a:cxnLst/>
              <a:rect l="l" t="t" r="r" b="b"/>
              <a:pathLst>
                <a:path w="501" h="1215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262"/>
                    <a:pt x="167" y="512"/>
                    <a:pt x="227" y="798"/>
                  </a:cubicBezTo>
                  <a:cubicBezTo>
                    <a:pt x="262" y="953"/>
                    <a:pt x="334" y="1131"/>
                    <a:pt x="477" y="1215"/>
                  </a:cubicBezTo>
                  <a:cubicBezTo>
                    <a:pt x="500" y="1215"/>
                    <a:pt x="500" y="1191"/>
                    <a:pt x="500" y="1191"/>
                  </a:cubicBezTo>
                  <a:cubicBezTo>
                    <a:pt x="96" y="917"/>
                    <a:pt x="393" y="2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92" name="Google Shape;21592;p29"/>
            <p:cNvSpPr/>
            <p:nvPr/>
          </p:nvSpPr>
          <p:spPr>
            <a:xfrm>
              <a:off x="2359200" y="2137450"/>
              <a:ext cx="1525" cy="12675"/>
            </a:xfrm>
            <a:custGeom>
              <a:avLst/>
              <a:gdLst/>
              <a:ahLst/>
              <a:cxnLst/>
              <a:rect l="l" t="t" r="r" b="b"/>
              <a:pathLst>
                <a:path w="61" h="507" extrusionOk="0">
                  <a:moveTo>
                    <a:pt x="31" y="0"/>
                  </a:moveTo>
                  <a:cubicBezTo>
                    <a:pt x="28" y="0"/>
                    <a:pt x="25" y="6"/>
                    <a:pt x="25" y="18"/>
                  </a:cubicBezTo>
                  <a:cubicBezTo>
                    <a:pt x="25" y="173"/>
                    <a:pt x="1" y="352"/>
                    <a:pt x="37" y="506"/>
                  </a:cubicBezTo>
                  <a:lnTo>
                    <a:pt x="49" y="506"/>
                  </a:lnTo>
                  <a:cubicBezTo>
                    <a:pt x="60" y="352"/>
                    <a:pt x="49" y="173"/>
                    <a:pt x="37" y="18"/>
                  </a:cubicBezTo>
                  <a:cubicBezTo>
                    <a:pt x="37" y="6"/>
                    <a:pt x="34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93" name="Google Shape;21593;p29"/>
            <p:cNvSpPr/>
            <p:nvPr/>
          </p:nvSpPr>
          <p:spPr>
            <a:xfrm>
              <a:off x="2381725" y="2087450"/>
              <a:ext cx="24250" cy="44950"/>
            </a:xfrm>
            <a:custGeom>
              <a:avLst/>
              <a:gdLst/>
              <a:ahLst/>
              <a:cxnLst/>
              <a:rect l="l" t="t" r="r" b="b"/>
              <a:pathLst>
                <a:path w="970" h="1798" extrusionOk="0">
                  <a:moveTo>
                    <a:pt x="11" y="1"/>
                  </a:moveTo>
                  <a:cubicBezTo>
                    <a:pt x="6" y="1"/>
                    <a:pt x="1" y="6"/>
                    <a:pt x="17" y="6"/>
                  </a:cubicBezTo>
                  <a:cubicBezTo>
                    <a:pt x="17" y="2"/>
                    <a:pt x="14" y="1"/>
                    <a:pt x="11" y="1"/>
                  </a:cubicBezTo>
                  <a:close/>
                  <a:moveTo>
                    <a:pt x="17" y="6"/>
                  </a:moveTo>
                  <a:lnTo>
                    <a:pt x="17" y="6"/>
                  </a:lnTo>
                  <a:cubicBezTo>
                    <a:pt x="445" y="566"/>
                    <a:pt x="731" y="1137"/>
                    <a:pt x="945" y="1792"/>
                  </a:cubicBezTo>
                  <a:cubicBezTo>
                    <a:pt x="945" y="1796"/>
                    <a:pt x="948" y="1797"/>
                    <a:pt x="952" y="1797"/>
                  </a:cubicBezTo>
                  <a:cubicBezTo>
                    <a:pt x="959" y="1797"/>
                    <a:pt x="969" y="1792"/>
                    <a:pt x="969" y="1792"/>
                  </a:cubicBezTo>
                  <a:cubicBezTo>
                    <a:pt x="826" y="1149"/>
                    <a:pt x="457" y="482"/>
                    <a:pt x="1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94" name="Google Shape;21594;p29"/>
            <p:cNvSpPr/>
            <p:nvPr/>
          </p:nvSpPr>
          <p:spPr>
            <a:xfrm>
              <a:off x="2410700" y="2135000"/>
              <a:ext cx="18175" cy="30650"/>
            </a:xfrm>
            <a:custGeom>
              <a:avLst/>
              <a:gdLst/>
              <a:ahLst/>
              <a:cxnLst/>
              <a:rect l="l" t="t" r="r" b="b"/>
              <a:pathLst>
                <a:path w="727" h="1226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84" y="188"/>
                    <a:pt x="179" y="354"/>
                    <a:pt x="275" y="509"/>
                  </a:cubicBezTo>
                  <a:cubicBezTo>
                    <a:pt x="334" y="616"/>
                    <a:pt x="727" y="1164"/>
                    <a:pt x="429" y="1212"/>
                  </a:cubicBezTo>
                  <a:cubicBezTo>
                    <a:pt x="417" y="1212"/>
                    <a:pt x="417" y="1223"/>
                    <a:pt x="429" y="1223"/>
                  </a:cubicBezTo>
                  <a:cubicBezTo>
                    <a:pt x="438" y="1225"/>
                    <a:pt x="447" y="1225"/>
                    <a:pt x="455" y="1225"/>
                  </a:cubicBezTo>
                  <a:cubicBezTo>
                    <a:pt x="597" y="1225"/>
                    <a:pt x="605" y="1038"/>
                    <a:pt x="560" y="926"/>
                  </a:cubicBezTo>
                  <a:cubicBezTo>
                    <a:pt x="429" y="616"/>
                    <a:pt x="203" y="29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95" name="Google Shape;21595;p29"/>
            <p:cNvSpPr/>
            <p:nvPr/>
          </p:nvSpPr>
          <p:spPr>
            <a:xfrm>
              <a:off x="2230925" y="1978050"/>
              <a:ext cx="18775" cy="3975"/>
            </a:xfrm>
            <a:custGeom>
              <a:avLst/>
              <a:gdLst/>
              <a:ahLst/>
              <a:cxnLst/>
              <a:rect l="l" t="t" r="r" b="b"/>
              <a:pathLst>
                <a:path w="751" h="159" extrusionOk="0">
                  <a:moveTo>
                    <a:pt x="727" y="1"/>
                  </a:moveTo>
                  <a:cubicBezTo>
                    <a:pt x="489" y="1"/>
                    <a:pt x="238" y="48"/>
                    <a:pt x="12" y="143"/>
                  </a:cubicBezTo>
                  <a:cubicBezTo>
                    <a:pt x="3" y="143"/>
                    <a:pt x="1" y="159"/>
                    <a:pt x="7" y="159"/>
                  </a:cubicBezTo>
                  <a:cubicBezTo>
                    <a:pt x="8" y="159"/>
                    <a:pt x="10" y="158"/>
                    <a:pt x="12" y="155"/>
                  </a:cubicBezTo>
                  <a:cubicBezTo>
                    <a:pt x="250" y="96"/>
                    <a:pt x="477" y="48"/>
                    <a:pt x="715" y="36"/>
                  </a:cubicBezTo>
                  <a:cubicBezTo>
                    <a:pt x="750" y="24"/>
                    <a:pt x="750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96" name="Google Shape;21596;p29"/>
            <p:cNvSpPr/>
            <p:nvPr/>
          </p:nvSpPr>
          <p:spPr>
            <a:xfrm>
              <a:off x="2235100" y="1980150"/>
              <a:ext cx="18175" cy="3575"/>
            </a:xfrm>
            <a:custGeom>
              <a:avLst/>
              <a:gdLst/>
              <a:ahLst/>
              <a:cxnLst/>
              <a:rect l="l" t="t" r="r" b="b"/>
              <a:pathLst>
                <a:path w="727" h="143" extrusionOk="0">
                  <a:moveTo>
                    <a:pt x="552" y="0"/>
                  </a:moveTo>
                  <a:cubicBezTo>
                    <a:pt x="359" y="0"/>
                    <a:pt x="158" y="47"/>
                    <a:pt x="0" y="131"/>
                  </a:cubicBezTo>
                  <a:lnTo>
                    <a:pt x="0" y="143"/>
                  </a:lnTo>
                  <a:cubicBezTo>
                    <a:pt x="238" y="83"/>
                    <a:pt x="464" y="59"/>
                    <a:pt x="714" y="59"/>
                  </a:cubicBezTo>
                  <a:cubicBezTo>
                    <a:pt x="726" y="36"/>
                    <a:pt x="726" y="12"/>
                    <a:pt x="714" y="12"/>
                  </a:cubicBezTo>
                  <a:cubicBezTo>
                    <a:pt x="662" y="4"/>
                    <a:pt x="607" y="0"/>
                    <a:pt x="5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97" name="Google Shape;21597;p29"/>
            <p:cNvSpPr/>
            <p:nvPr/>
          </p:nvSpPr>
          <p:spPr>
            <a:xfrm>
              <a:off x="2239250" y="1982225"/>
              <a:ext cx="16675" cy="3300"/>
            </a:xfrm>
            <a:custGeom>
              <a:avLst/>
              <a:gdLst/>
              <a:ahLst/>
              <a:cxnLst/>
              <a:rect l="l" t="t" r="r" b="b"/>
              <a:pathLst>
                <a:path w="667" h="132" extrusionOk="0">
                  <a:moveTo>
                    <a:pt x="656" y="0"/>
                  </a:moveTo>
                  <a:cubicBezTo>
                    <a:pt x="660" y="4"/>
                    <a:pt x="662" y="6"/>
                    <a:pt x="664" y="6"/>
                  </a:cubicBezTo>
                  <a:cubicBezTo>
                    <a:pt x="666" y="6"/>
                    <a:pt x="664" y="0"/>
                    <a:pt x="656" y="0"/>
                  </a:cubicBezTo>
                  <a:close/>
                  <a:moveTo>
                    <a:pt x="656" y="0"/>
                  </a:moveTo>
                  <a:cubicBezTo>
                    <a:pt x="477" y="0"/>
                    <a:pt x="298" y="12"/>
                    <a:pt x="120" y="60"/>
                  </a:cubicBezTo>
                  <a:cubicBezTo>
                    <a:pt x="84" y="72"/>
                    <a:pt x="1" y="107"/>
                    <a:pt x="72" y="131"/>
                  </a:cubicBezTo>
                  <a:cubicBezTo>
                    <a:pt x="72" y="131"/>
                    <a:pt x="84" y="131"/>
                    <a:pt x="84" y="119"/>
                  </a:cubicBezTo>
                  <a:cubicBezTo>
                    <a:pt x="144" y="84"/>
                    <a:pt x="179" y="72"/>
                    <a:pt x="239" y="60"/>
                  </a:cubicBezTo>
                  <a:cubicBezTo>
                    <a:pt x="275" y="48"/>
                    <a:pt x="334" y="48"/>
                    <a:pt x="382" y="48"/>
                  </a:cubicBezTo>
                  <a:cubicBezTo>
                    <a:pt x="477" y="48"/>
                    <a:pt x="560" y="2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98" name="Google Shape;21598;p29"/>
            <p:cNvSpPr/>
            <p:nvPr/>
          </p:nvSpPr>
          <p:spPr>
            <a:xfrm>
              <a:off x="2246100" y="1984250"/>
              <a:ext cx="12525" cy="3350"/>
            </a:xfrm>
            <a:custGeom>
              <a:avLst/>
              <a:gdLst/>
              <a:ahLst/>
              <a:cxnLst/>
              <a:rect l="l" t="t" r="r" b="b"/>
              <a:pathLst>
                <a:path w="501" h="134" extrusionOk="0">
                  <a:moveTo>
                    <a:pt x="371" y="1"/>
                  </a:moveTo>
                  <a:cubicBezTo>
                    <a:pt x="237" y="1"/>
                    <a:pt x="89" y="39"/>
                    <a:pt x="1" y="110"/>
                  </a:cubicBezTo>
                  <a:lnTo>
                    <a:pt x="1" y="134"/>
                  </a:lnTo>
                  <a:cubicBezTo>
                    <a:pt x="84" y="110"/>
                    <a:pt x="155" y="86"/>
                    <a:pt x="227" y="74"/>
                  </a:cubicBezTo>
                  <a:cubicBezTo>
                    <a:pt x="322" y="50"/>
                    <a:pt x="405" y="50"/>
                    <a:pt x="477" y="50"/>
                  </a:cubicBezTo>
                  <a:cubicBezTo>
                    <a:pt x="501" y="26"/>
                    <a:pt x="501" y="15"/>
                    <a:pt x="501" y="15"/>
                  </a:cubicBezTo>
                  <a:cubicBezTo>
                    <a:pt x="461" y="5"/>
                    <a:pt x="417" y="1"/>
                    <a:pt x="3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599" name="Google Shape;21599;p29"/>
            <p:cNvSpPr/>
            <p:nvPr/>
          </p:nvSpPr>
          <p:spPr>
            <a:xfrm>
              <a:off x="2254150" y="1986375"/>
              <a:ext cx="6850" cy="1525"/>
            </a:xfrm>
            <a:custGeom>
              <a:avLst/>
              <a:gdLst/>
              <a:ahLst/>
              <a:cxnLst/>
              <a:rect l="l" t="t" r="r" b="b"/>
              <a:pathLst>
                <a:path w="274" h="61" extrusionOk="0">
                  <a:moveTo>
                    <a:pt x="274" y="1"/>
                  </a:moveTo>
                  <a:cubicBezTo>
                    <a:pt x="191" y="1"/>
                    <a:pt x="95" y="13"/>
                    <a:pt x="12" y="49"/>
                  </a:cubicBezTo>
                  <a:cubicBezTo>
                    <a:pt x="0" y="49"/>
                    <a:pt x="12" y="60"/>
                    <a:pt x="12" y="60"/>
                  </a:cubicBezTo>
                  <a:cubicBezTo>
                    <a:pt x="95" y="60"/>
                    <a:pt x="191" y="49"/>
                    <a:pt x="274" y="13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00" name="Google Shape;21600;p29"/>
            <p:cNvSpPr/>
            <p:nvPr/>
          </p:nvSpPr>
          <p:spPr>
            <a:xfrm>
              <a:off x="2170500" y="2066450"/>
              <a:ext cx="2100" cy="2325"/>
            </a:xfrm>
            <a:custGeom>
              <a:avLst/>
              <a:gdLst/>
              <a:ahLst/>
              <a:cxnLst/>
              <a:rect l="l" t="t" r="r" b="b"/>
              <a:pathLst>
                <a:path w="84" h="93" extrusionOk="0">
                  <a:moveTo>
                    <a:pt x="12" y="1"/>
                  </a:moveTo>
                  <a:cubicBezTo>
                    <a:pt x="4" y="9"/>
                    <a:pt x="1" y="18"/>
                    <a:pt x="1" y="26"/>
                  </a:cubicBezTo>
                  <a:lnTo>
                    <a:pt x="1" y="26"/>
                  </a:lnTo>
                  <a:cubicBezTo>
                    <a:pt x="2" y="17"/>
                    <a:pt x="5" y="8"/>
                    <a:pt x="12" y="1"/>
                  </a:cubicBezTo>
                  <a:close/>
                  <a:moveTo>
                    <a:pt x="1" y="26"/>
                  </a:moveTo>
                  <a:cubicBezTo>
                    <a:pt x="0" y="57"/>
                    <a:pt x="28" y="93"/>
                    <a:pt x="59" y="93"/>
                  </a:cubicBezTo>
                  <a:cubicBezTo>
                    <a:pt x="67" y="93"/>
                    <a:pt x="76" y="90"/>
                    <a:pt x="84" y="84"/>
                  </a:cubicBezTo>
                  <a:cubicBezTo>
                    <a:pt x="47" y="84"/>
                    <a:pt x="3" y="56"/>
                    <a:pt x="1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01" name="Google Shape;21601;p29"/>
            <p:cNvSpPr/>
            <p:nvPr/>
          </p:nvSpPr>
          <p:spPr>
            <a:xfrm>
              <a:off x="2170800" y="2065850"/>
              <a:ext cx="2100" cy="1225"/>
            </a:xfrm>
            <a:custGeom>
              <a:avLst/>
              <a:gdLst/>
              <a:ahLst/>
              <a:cxnLst/>
              <a:rect l="l" t="t" r="r" b="b"/>
              <a:pathLst>
                <a:path w="84" h="49" extrusionOk="0">
                  <a:moveTo>
                    <a:pt x="0" y="1"/>
                  </a:moveTo>
                  <a:cubicBezTo>
                    <a:pt x="24" y="25"/>
                    <a:pt x="48" y="49"/>
                    <a:pt x="84" y="49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02" name="Google Shape;21602;p29"/>
            <p:cNvSpPr/>
            <p:nvPr/>
          </p:nvSpPr>
          <p:spPr>
            <a:xfrm>
              <a:off x="2171400" y="2066525"/>
              <a:ext cx="6850" cy="10675"/>
            </a:xfrm>
            <a:custGeom>
              <a:avLst/>
              <a:gdLst/>
              <a:ahLst/>
              <a:cxnLst/>
              <a:rect l="l" t="t" r="r" b="b"/>
              <a:pathLst>
                <a:path w="274" h="42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36" y="152"/>
                    <a:pt x="119" y="331"/>
                    <a:pt x="250" y="426"/>
                  </a:cubicBezTo>
                  <a:cubicBezTo>
                    <a:pt x="250" y="426"/>
                    <a:pt x="274" y="426"/>
                    <a:pt x="274" y="414"/>
                  </a:cubicBezTo>
                  <a:cubicBezTo>
                    <a:pt x="226" y="355"/>
                    <a:pt x="167" y="283"/>
                    <a:pt x="131" y="236"/>
                  </a:cubicBezTo>
                  <a:cubicBezTo>
                    <a:pt x="72" y="152"/>
                    <a:pt x="48" y="81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03" name="Google Shape;21603;p29"/>
            <p:cNvSpPr/>
            <p:nvPr/>
          </p:nvSpPr>
          <p:spPr>
            <a:xfrm>
              <a:off x="2174675" y="2068250"/>
              <a:ext cx="5375" cy="10125"/>
            </a:xfrm>
            <a:custGeom>
              <a:avLst/>
              <a:gdLst/>
              <a:ahLst/>
              <a:cxnLst/>
              <a:rect l="l" t="t" r="r" b="b"/>
              <a:pathLst>
                <a:path w="215" h="405" extrusionOk="0">
                  <a:moveTo>
                    <a:pt x="0" y="0"/>
                  </a:moveTo>
                  <a:lnTo>
                    <a:pt x="0" y="0"/>
                  </a:lnTo>
                  <a:cubicBezTo>
                    <a:pt x="24" y="72"/>
                    <a:pt x="60" y="143"/>
                    <a:pt x="95" y="203"/>
                  </a:cubicBezTo>
                  <a:cubicBezTo>
                    <a:pt x="119" y="262"/>
                    <a:pt x="155" y="345"/>
                    <a:pt x="202" y="405"/>
                  </a:cubicBezTo>
                  <a:cubicBezTo>
                    <a:pt x="202" y="405"/>
                    <a:pt x="214" y="405"/>
                    <a:pt x="214" y="381"/>
                  </a:cubicBezTo>
                  <a:cubicBezTo>
                    <a:pt x="202" y="310"/>
                    <a:pt x="155" y="250"/>
                    <a:pt x="107" y="179"/>
                  </a:cubicBezTo>
                  <a:cubicBezTo>
                    <a:pt x="95" y="119"/>
                    <a:pt x="48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04" name="Google Shape;21604;p29"/>
            <p:cNvSpPr/>
            <p:nvPr/>
          </p:nvSpPr>
          <p:spPr>
            <a:xfrm>
              <a:off x="2177900" y="2068500"/>
              <a:ext cx="5125" cy="8700"/>
            </a:xfrm>
            <a:custGeom>
              <a:avLst/>
              <a:gdLst/>
              <a:ahLst/>
              <a:cxnLst/>
              <a:rect l="l" t="t" r="r" b="b"/>
              <a:pathLst>
                <a:path w="205" h="348" extrusionOk="0">
                  <a:moveTo>
                    <a:pt x="9" y="0"/>
                  </a:moveTo>
                  <a:cubicBezTo>
                    <a:pt x="2" y="0"/>
                    <a:pt x="0" y="7"/>
                    <a:pt x="14" y="14"/>
                  </a:cubicBezTo>
                  <a:cubicBezTo>
                    <a:pt x="62" y="121"/>
                    <a:pt x="109" y="240"/>
                    <a:pt x="193" y="347"/>
                  </a:cubicBezTo>
                  <a:lnTo>
                    <a:pt x="204" y="347"/>
                  </a:lnTo>
                  <a:cubicBezTo>
                    <a:pt x="157" y="228"/>
                    <a:pt x="85" y="121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05" name="Google Shape;21605;p29"/>
            <p:cNvSpPr/>
            <p:nvPr/>
          </p:nvSpPr>
          <p:spPr>
            <a:xfrm>
              <a:off x="2182100" y="2070325"/>
              <a:ext cx="3900" cy="9850"/>
            </a:xfrm>
            <a:custGeom>
              <a:avLst/>
              <a:gdLst/>
              <a:ahLst/>
              <a:cxnLst/>
              <a:rect l="l" t="t" r="r" b="b"/>
              <a:pathLst>
                <a:path w="156" h="394" extrusionOk="0">
                  <a:moveTo>
                    <a:pt x="1" y="0"/>
                  </a:moveTo>
                  <a:cubicBezTo>
                    <a:pt x="36" y="131"/>
                    <a:pt x="60" y="274"/>
                    <a:pt x="144" y="393"/>
                  </a:cubicBezTo>
                  <a:lnTo>
                    <a:pt x="156" y="393"/>
                  </a:lnTo>
                  <a:cubicBezTo>
                    <a:pt x="108" y="274"/>
                    <a:pt x="48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06" name="Google Shape;21606;p29"/>
            <p:cNvSpPr/>
            <p:nvPr/>
          </p:nvSpPr>
          <p:spPr>
            <a:xfrm>
              <a:off x="2307125" y="2183300"/>
              <a:ext cx="10150" cy="15625"/>
            </a:xfrm>
            <a:custGeom>
              <a:avLst/>
              <a:gdLst/>
              <a:ahLst/>
              <a:cxnLst/>
              <a:rect l="l" t="t" r="r" b="b"/>
              <a:pathLst>
                <a:path w="406" h="625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53"/>
                    <a:pt x="0" y="89"/>
                    <a:pt x="36" y="125"/>
                  </a:cubicBezTo>
                  <a:cubicBezTo>
                    <a:pt x="36" y="113"/>
                    <a:pt x="48" y="89"/>
                    <a:pt x="48" y="65"/>
                  </a:cubicBezTo>
                  <a:cubicBezTo>
                    <a:pt x="60" y="89"/>
                    <a:pt x="60" y="101"/>
                    <a:pt x="84" y="113"/>
                  </a:cubicBezTo>
                  <a:cubicBezTo>
                    <a:pt x="96" y="125"/>
                    <a:pt x="108" y="161"/>
                    <a:pt x="119" y="173"/>
                  </a:cubicBezTo>
                  <a:cubicBezTo>
                    <a:pt x="155" y="232"/>
                    <a:pt x="179" y="280"/>
                    <a:pt x="215" y="339"/>
                  </a:cubicBezTo>
                  <a:cubicBezTo>
                    <a:pt x="274" y="423"/>
                    <a:pt x="322" y="530"/>
                    <a:pt x="393" y="625"/>
                  </a:cubicBezTo>
                  <a:cubicBezTo>
                    <a:pt x="393" y="625"/>
                    <a:pt x="405" y="625"/>
                    <a:pt x="405" y="601"/>
                  </a:cubicBezTo>
                  <a:cubicBezTo>
                    <a:pt x="381" y="506"/>
                    <a:pt x="298" y="411"/>
                    <a:pt x="238" y="327"/>
                  </a:cubicBezTo>
                  <a:cubicBezTo>
                    <a:pt x="179" y="220"/>
                    <a:pt x="119" y="113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07" name="Google Shape;21607;p29"/>
            <p:cNvSpPr/>
            <p:nvPr/>
          </p:nvSpPr>
          <p:spPr>
            <a:xfrm>
              <a:off x="2311575" y="2181725"/>
              <a:ext cx="10450" cy="16625"/>
            </a:xfrm>
            <a:custGeom>
              <a:avLst/>
              <a:gdLst/>
              <a:ahLst/>
              <a:cxnLst/>
              <a:rect l="l" t="t" r="r" b="b"/>
              <a:pathLst>
                <a:path w="418" h="665" extrusionOk="0">
                  <a:moveTo>
                    <a:pt x="10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13" y="3"/>
                    <a:pt x="13" y="0"/>
                    <a:pt x="10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37" y="140"/>
                    <a:pt x="72" y="271"/>
                    <a:pt x="156" y="390"/>
                  </a:cubicBezTo>
                  <a:cubicBezTo>
                    <a:pt x="215" y="486"/>
                    <a:pt x="299" y="605"/>
                    <a:pt x="406" y="664"/>
                  </a:cubicBezTo>
                  <a:cubicBezTo>
                    <a:pt x="418" y="664"/>
                    <a:pt x="418" y="664"/>
                    <a:pt x="418" y="652"/>
                  </a:cubicBezTo>
                  <a:cubicBezTo>
                    <a:pt x="346" y="545"/>
                    <a:pt x="239" y="474"/>
                    <a:pt x="180" y="367"/>
                  </a:cubicBezTo>
                  <a:cubicBezTo>
                    <a:pt x="108" y="247"/>
                    <a:pt x="49" y="128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08" name="Google Shape;21608;p29"/>
            <p:cNvSpPr/>
            <p:nvPr/>
          </p:nvSpPr>
          <p:spPr>
            <a:xfrm>
              <a:off x="2315450" y="2182550"/>
              <a:ext cx="9550" cy="15200"/>
            </a:xfrm>
            <a:custGeom>
              <a:avLst/>
              <a:gdLst/>
              <a:ahLst/>
              <a:cxnLst/>
              <a:rect l="l" t="t" r="r" b="b"/>
              <a:pathLst>
                <a:path w="382" h="608" extrusionOk="0">
                  <a:moveTo>
                    <a:pt x="25" y="0"/>
                  </a:moveTo>
                  <a:cubicBezTo>
                    <a:pt x="13" y="0"/>
                    <a:pt x="1" y="0"/>
                    <a:pt x="13" y="12"/>
                  </a:cubicBezTo>
                  <a:cubicBezTo>
                    <a:pt x="84" y="214"/>
                    <a:pt x="203" y="453"/>
                    <a:pt x="370" y="607"/>
                  </a:cubicBezTo>
                  <a:cubicBezTo>
                    <a:pt x="382" y="607"/>
                    <a:pt x="382" y="607"/>
                    <a:pt x="382" y="595"/>
                  </a:cubicBezTo>
                  <a:cubicBezTo>
                    <a:pt x="322" y="500"/>
                    <a:pt x="251" y="417"/>
                    <a:pt x="191" y="322"/>
                  </a:cubicBezTo>
                  <a:cubicBezTo>
                    <a:pt x="132" y="214"/>
                    <a:pt x="72" y="119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09" name="Google Shape;21609;p29"/>
            <p:cNvSpPr/>
            <p:nvPr/>
          </p:nvSpPr>
          <p:spPr>
            <a:xfrm>
              <a:off x="2318425" y="2180025"/>
              <a:ext cx="8950" cy="13675"/>
            </a:xfrm>
            <a:custGeom>
              <a:avLst/>
              <a:gdLst/>
              <a:ahLst/>
              <a:cxnLst/>
              <a:rect l="l" t="t" r="r" b="b"/>
              <a:pathLst>
                <a:path w="358" h="547" extrusionOk="0">
                  <a:moveTo>
                    <a:pt x="10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08" y="196"/>
                    <a:pt x="203" y="399"/>
                    <a:pt x="346" y="542"/>
                  </a:cubicBezTo>
                  <a:cubicBezTo>
                    <a:pt x="350" y="545"/>
                    <a:pt x="352" y="547"/>
                    <a:pt x="354" y="547"/>
                  </a:cubicBezTo>
                  <a:cubicBezTo>
                    <a:pt x="358" y="547"/>
                    <a:pt x="358" y="538"/>
                    <a:pt x="358" y="530"/>
                  </a:cubicBezTo>
                  <a:cubicBezTo>
                    <a:pt x="251" y="351"/>
                    <a:pt x="120" y="184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10" name="Google Shape;21610;p29"/>
            <p:cNvSpPr/>
            <p:nvPr/>
          </p:nvSpPr>
          <p:spPr>
            <a:xfrm>
              <a:off x="2053525" y="2108700"/>
              <a:ext cx="175300" cy="237275"/>
            </a:xfrm>
            <a:custGeom>
              <a:avLst/>
              <a:gdLst/>
              <a:ahLst/>
              <a:cxnLst/>
              <a:rect l="l" t="t" r="r" b="b"/>
              <a:pathLst>
                <a:path w="7012" h="9491" extrusionOk="0">
                  <a:moveTo>
                    <a:pt x="1916" y="0"/>
                  </a:moveTo>
                  <a:cubicBezTo>
                    <a:pt x="1913" y="0"/>
                    <a:pt x="1909" y="1"/>
                    <a:pt x="1905" y="1"/>
                  </a:cubicBezTo>
                  <a:cubicBezTo>
                    <a:pt x="786" y="251"/>
                    <a:pt x="24" y="1252"/>
                    <a:pt x="84" y="2395"/>
                  </a:cubicBezTo>
                  <a:cubicBezTo>
                    <a:pt x="107" y="2680"/>
                    <a:pt x="179" y="2930"/>
                    <a:pt x="262" y="3192"/>
                  </a:cubicBezTo>
                  <a:cubicBezTo>
                    <a:pt x="417" y="3609"/>
                    <a:pt x="465" y="3966"/>
                    <a:pt x="500" y="4407"/>
                  </a:cubicBezTo>
                  <a:cubicBezTo>
                    <a:pt x="560" y="4990"/>
                    <a:pt x="667" y="5574"/>
                    <a:pt x="953" y="6085"/>
                  </a:cubicBezTo>
                  <a:cubicBezTo>
                    <a:pt x="1572" y="7276"/>
                    <a:pt x="2989" y="7514"/>
                    <a:pt x="4048" y="8205"/>
                  </a:cubicBezTo>
                  <a:cubicBezTo>
                    <a:pt x="4703" y="8633"/>
                    <a:pt x="5370" y="9110"/>
                    <a:pt x="6096" y="9395"/>
                  </a:cubicBezTo>
                  <a:cubicBezTo>
                    <a:pt x="6244" y="9450"/>
                    <a:pt x="6390" y="9490"/>
                    <a:pt x="6528" y="9490"/>
                  </a:cubicBezTo>
                  <a:cubicBezTo>
                    <a:pt x="6688" y="9490"/>
                    <a:pt x="6837" y="9436"/>
                    <a:pt x="6965" y="9288"/>
                  </a:cubicBezTo>
                  <a:cubicBezTo>
                    <a:pt x="7012" y="9233"/>
                    <a:pt x="6957" y="9162"/>
                    <a:pt x="6897" y="9162"/>
                  </a:cubicBezTo>
                  <a:cubicBezTo>
                    <a:pt x="6880" y="9162"/>
                    <a:pt x="6862" y="9168"/>
                    <a:pt x="6846" y="9181"/>
                  </a:cubicBezTo>
                  <a:cubicBezTo>
                    <a:pt x="6746" y="9268"/>
                    <a:pt x="6624" y="9304"/>
                    <a:pt x="6490" y="9304"/>
                  </a:cubicBezTo>
                  <a:cubicBezTo>
                    <a:pt x="6001" y="9304"/>
                    <a:pt x="5352" y="8830"/>
                    <a:pt x="5025" y="8633"/>
                  </a:cubicBezTo>
                  <a:cubicBezTo>
                    <a:pt x="4608" y="8383"/>
                    <a:pt x="4203" y="8086"/>
                    <a:pt x="3798" y="7836"/>
                  </a:cubicBezTo>
                  <a:cubicBezTo>
                    <a:pt x="2870" y="7300"/>
                    <a:pt x="1715" y="7086"/>
                    <a:pt x="1131" y="6074"/>
                  </a:cubicBezTo>
                  <a:cubicBezTo>
                    <a:pt x="596" y="5157"/>
                    <a:pt x="798" y="4085"/>
                    <a:pt x="465" y="3133"/>
                  </a:cubicBezTo>
                  <a:cubicBezTo>
                    <a:pt x="0" y="1835"/>
                    <a:pt x="643" y="573"/>
                    <a:pt x="1917" y="120"/>
                  </a:cubicBezTo>
                  <a:cubicBezTo>
                    <a:pt x="2019" y="98"/>
                    <a:pt x="1981" y="0"/>
                    <a:pt x="19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11" name="Google Shape;21611;p29"/>
            <p:cNvSpPr/>
            <p:nvPr/>
          </p:nvSpPr>
          <p:spPr>
            <a:xfrm>
              <a:off x="2217250" y="2211400"/>
              <a:ext cx="62800" cy="133425"/>
            </a:xfrm>
            <a:custGeom>
              <a:avLst/>
              <a:gdLst/>
              <a:ahLst/>
              <a:cxnLst/>
              <a:rect l="l" t="t" r="r" b="b"/>
              <a:pathLst>
                <a:path w="2512" h="5337" extrusionOk="0">
                  <a:moveTo>
                    <a:pt x="2149" y="1"/>
                  </a:moveTo>
                  <a:cubicBezTo>
                    <a:pt x="2132" y="1"/>
                    <a:pt x="2107" y="14"/>
                    <a:pt x="2107" y="37"/>
                  </a:cubicBezTo>
                  <a:cubicBezTo>
                    <a:pt x="2286" y="1227"/>
                    <a:pt x="2071" y="2192"/>
                    <a:pt x="1393" y="3192"/>
                  </a:cubicBezTo>
                  <a:cubicBezTo>
                    <a:pt x="1155" y="3525"/>
                    <a:pt x="976" y="3859"/>
                    <a:pt x="833" y="4263"/>
                  </a:cubicBezTo>
                  <a:cubicBezTo>
                    <a:pt x="702" y="4609"/>
                    <a:pt x="643" y="4811"/>
                    <a:pt x="309" y="5073"/>
                  </a:cubicBezTo>
                  <a:cubicBezTo>
                    <a:pt x="178" y="5192"/>
                    <a:pt x="131" y="5168"/>
                    <a:pt x="12" y="5287"/>
                  </a:cubicBezTo>
                  <a:cubicBezTo>
                    <a:pt x="1" y="5298"/>
                    <a:pt x="9" y="5337"/>
                    <a:pt x="36" y="5337"/>
                  </a:cubicBezTo>
                  <a:cubicBezTo>
                    <a:pt x="40" y="5337"/>
                    <a:pt x="43" y="5336"/>
                    <a:pt x="47" y="5335"/>
                  </a:cubicBezTo>
                  <a:cubicBezTo>
                    <a:pt x="464" y="5156"/>
                    <a:pt x="666" y="5085"/>
                    <a:pt x="857" y="4656"/>
                  </a:cubicBezTo>
                  <a:cubicBezTo>
                    <a:pt x="1119" y="4109"/>
                    <a:pt x="1309" y="3585"/>
                    <a:pt x="1631" y="3085"/>
                  </a:cubicBezTo>
                  <a:cubicBezTo>
                    <a:pt x="2226" y="2168"/>
                    <a:pt x="2512" y="1085"/>
                    <a:pt x="2167" y="13"/>
                  </a:cubicBezTo>
                  <a:cubicBezTo>
                    <a:pt x="2167" y="5"/>
                    <a:pt x="2159" y="1"/>
                    <a:pt x="21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12" name="Google Shape;21612;p29"/>
            <p:cNvSpPr/>
            <p:nvPr/>
          </p:nvSpPr>
          <p:spPr>
            <a:xfrm>
              <a:off x="2163650" y="2182550"/>
              <a:ext cx="51825" cy="135000"/>
            </a:xfrm>
            <a:custGeom>
              <a:avLst/>
              <a:gdLst/>
              <a:ahLst/>
              <a:cxnLst/>
              <a:rect l="l" t="t" r="r" b="b"/>
              <a:pathLst>
                <a:path w="2073" h="5400" extrusionOk="0">
                  <a:moveTo>
                    <a:pt x="1" y="0"/>
                  </a:moveTo>
                  <a:lnTo>
                    <a:pt x="1" y="0"/>
                  </a:lnTo>
                  <a:cubicBezTo>
                    <a:pt x="262" y="453"/>
                    <a:pt x="560" y="917"/>
                    <a:pt x="763" y="1429"/>
                  </a:cubicBezTo>
                  <a:cubicBezTo>
                    <a:pt x="953" y="1941"/>
                    <a:pt x="917" y="2453"/>
                    <a:pt x="1013" y="2989"/>
                  </a:cubicBezTo>
                  <a:cubicBezTo>
                    <a:pt x="1132" y="3846"/>
                    <a:pt x="1667" y="4608"/>
                    <a:pt x="2025" y="5382"/>
                  </a:cubicBezTo>
                  <a:cubicBezTo>
                    <a:pt x="2029" y="5395"/>
                    <a:pt x="2037" y="5400"/>
                    <a:pt x="2044" y="5400"/>
                  </a:cubicBezTo>
                  <a:cubicBezTo>
                    <a:pt x="2058" y="5400"/>
                    <a:pt x="2072" y="5385"/>
                    <a:pt x="2072" y="5370"/>
                  </a:cubicBezTo>
                  <a:cubicBezTo>
                    <a:pt x="1953" y="4906"/>
                    <a:pt x="1715" y="4501"/>
                    <a:pt x="1489" y="4072"/>
                  </a:cubicBezTo>
                  <a:cubicBezTo>
                    <a:pt x="1203" y="3524"/>
                    <a:pt x="1096" y="3001"/>
                    <a:pt x="1036" y="2393"/>
                  </a:cubicBezTo>
                  <a:cubicBezTo>
                    <a:pt x="953" y="1465"/>
                    <a:pt x="548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13" name="Google Shape;21613;p29"/>
            <p:cNvSpPr/>
            <p:nvPr/>
          </p:nvSpPr>
          <p:spPr>
            <a:xfrm>
              <a:off x="2214250" y="2319075"/>
              <a:ext cx="6275" cy="15400"/>
            </a:xfrm>
            <a:custGeom>
              <a:avLst/>
              <a:gdLst/>
              <a:ahLst/>
              <a:cxnLst/>
              <a:rect l="l" t="t" r="r" b="b"/>
              <a:pathLst>
                <a:path w="251" h="616" extrusionOk="0">
                  <a:moveTo>
                    <a:pt x="18" y="1"/>
                  </a:moveTo>
                  <a:cubicBezTo>
                    <a:pt x="8" y="1"/>
                    <a:pt x="1" y="18"/>
                    <a:pt x="1" y="28"/>
                  </a:cubicBezTo>
                  <a:cubicBezTo>
                    <a:pt x="24" y="135"/>
                    <a:pt x="72" y="230"/>
                    <a:pt x="120" y="337"/>
                  </a:cubicBezTo>
                  <a:cubicBezTo>
                    <a:pt x="143" y="433"/>
                    <a:pt x="179" y="528"/>
                    <a:pt x="227" y="611"/>
                  </a:cubicBezTo>
                  <a:cubicBezTo>
                    <a:pt x="230" y="615"/>
                    <a:pt x="233" y="616"/>
                    <a:pt x="236" y="616"/>
                  </a:cubicBezTo>
                  <a:cubicBezTo>
                    <a:pt x="244" y="616"/>
                    <a:pt x="251" y="605"/>
                    <a:pt x="251" y="588"/>
                  </a:cubicBezTo>
                  <a:cubicBezTo>
                    <a:pt x="227" y="492"/>
                    <a:pt x="179" y="385"/>
                    <a:pt x="132" y="278"/>
                  </a:cubicBezTo>
                  <a:cubicBezTo>
                    <a:pt x="108" y="183"/>
                    <a:pt x="72" y="99"/>
                    <a:pt x="24" y="4"/>
                  </a:cubicBezTo>
                  <a:cubicBezTo>
                    <a:pt x="22" y="2"/>
                    <a:pt x="20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14" name="Google Shape;21614;p29"/>
            <p:cNvSpPr/>
            <p:nvPr/>
          </p:nvSpPr>
          <p:spPr>
            <a:xfrm>
              <a:off x="2159175" y="2175700"/>
              <a:ext cx="16400" cy="23825"/>
            </a:xfrm>
            <a:custGeom>
              <a:avLst/>
              <a:gdLst/>
              <a:ahLst/>
              <a:cxnLst/>
              <a:rect l="l" t="t" r="r" b="b"/>
              <a:pathLst>
                <a:path w="656" h="953" extrusionOk="0">
                  <a:moveTo>
                    <a:pt x="1" y="0"/>
                  </a:moveTo>
                  <a:lnTo>
                    <a:pt x="1" y="0"/>
                  </a:lnTo>
                  <a:cubicBezTo>
                    <a:pt x="13" y="191"/>
                    <a:pt x="144" y="393"/>
                    <a:pt x="239" y="536"/>
                  </a:cubicBezTo>
                  <a:cubicBezTo>
                    <a:pt x="322" y="667"/>
                    <a:pt x="441" y="893"/>
                    <a:pt x="608" y="953"/>
                  </a:cubicBezTo>
                  <a:cubicBezTo>
                    <a:pt x="620" y="953"/>
                    <a:pt x="656" y="941"/>
                    <a:pt x="656" y="929"/>
                  </a:cubicBezTo>
                  <a:cubicBezTo>
                    <a:pt x="620" y="762"/>
                    <a:pt x="441" y="608"/>
                    <a:pt x="358" y="465"/>
                  </a:cubicBezTo>
                  <a:cubicBezTo>
                    <a:pt x="251" y="310"/>
                    <a:pt x="168" y="11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15" name="Google Shape;21615;p29"/>
            <p:cNvSpPr/>
            <p:nvPr/>
          </p:nvSpPr>
          <p:spPr>
            <a:xfrm>
              <a:off x="2172575" y="2197425"/>
              <a:ext cx="7775" cy="14575"/>
            </a:xfrm>
            <a:custGeom>
              <a:avLst/>
              <a:gdLst/>
              <a:ahLst/>
              <a:cxnLst/>
              <a:rect l="l" t="t" r="r" b="b"/>
              <a:pathLst>
                <a:path w="311" h="583" extrusionOk="0">
                  <a:moveTo>
                    <a:pt x="1" y="0"/>
                  </a:moveTo>
                  <a:lnTo>
                    <a:pt x="1" y="0"/>
                  </a:lnTo>
                  <a:cubicBezTo>
                    <a:pt x="36" y="96"/>
                    <a:pt x="108" y="191"/>
                    <a:pt x="144" y="274"/>
                  </a:cubicBezTo>
                  <a:cubicBezTo>
                    <a:pt x="191" y="370"/>
                    <a:pt x="227" y="489"/>
                    <a:pt x="275" y="572"/>
                  </a:cubicBezTo>
                  <a:cubicBezTo>
                    <a:pt x="275" y="580"/>
                    <a:pt x="279" y="583"/>
                    <a:pt x="284" y="583"/>
                  </a:cubicBezTo>
                  <a:cubicBezTo>
                    <a:pt x="294" y="583"/>
                    <a:pt x="310" y="572"/>
                    <a:pt x="310" y="572"/>
                  </a:cubicBezTo>
                  <a:cubicBezTo>
                    <a:pt x="310" y="477"/>
                    <a:pt x="251" y="370"/>
                    <a:pt x="203" y="274"/>
                  </a:cubicBezTo>
                  <a:cubicBezTo>
                    <a:pt x="144" y="155"/>
                    <a:pt x="84" y="7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16" name="Google Shape;21616;p29"/>
            <p:cNvSpPr/>
            <p:nvPr/>
          </p:nvSpPr>
          <p:spPr>
            <a:xfrm>
              <a:off x="2168700" y="2183425"/>
              <a:ext cx="23250" cy="50550"/>
            </a:xfrm>
            <a:custGeom>
              <a:avLst/>
              <a:gdLst/>
              <a:ahLst/>
              <a:cxnLst/>
              <a:rect l="l" t="t" r="r" b="b"/>
              <a:pathLst>
                <a:path w="930" h="2022" extrusionOk="0">
                  <a:moveTo>
                    <a:pt x="1" y="1"/>
                  </a:moveTo>
                  <a:lnTo>
                    <a:pt x="1" y="1"/>
                  </a:lnTo>
                  <a:cubicBezTo>
                    <a:pt x="525" y="513"/>
                    <a:pt x="822" y="1299"/>
                    <a:pt x="870" y="2013"/>
                  </a:cubicBezTo>
                  <a:cubicBezTo>
                    <a:pt x="870" y="2019"/>
                    <a:pt x="873" y="2022"/>
                    <a:pt x="876" y="2022"/>
                  </a:cubicBezTo>
                  <a:cubicBezTo>
                    <a:pt x="879" y="2022"/>
                    <a:pt x="882" y="2019"/>
                    <a:pt x="882" y="2013"/>
                  </a:cubicBezTo>
                  <a:cubicBezTo>
                    <a:pt x="930" y="1668"/>
                    <a:pt x="811" y="1346"/>
                    <a:pt x="680" y="1037"/>
                  </a:cubicBezTo>
                  <a:cubicBezTo>
                    <a:pt x="525" y="680"/>
                    <a:pt x="334" y="23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17" name="Google Shape;21617;p29"/>
            <p:cNvSpPr/>
            <p:nvPr/>
          </p:nvSpPr>
          <p:spPr>
            <a:xfrm>
              <a:off x="2191625" y="2237225"/>
              <a:ext cx="27550" cy="78925"/>
            </a:xfrm>
            <a:custGeom>
              <a:avLst/>
              <a:gdLst/>
              <a:ahLst/>
              <a:cxnLst/>
              <a:rect l="l" t="t" r="r" b="b"/>
              <a:pathLst>
                <a:path w="1102" h="3157" extrusionOk="0">
                  <a:moveTo>
                    <a:pt x="11" y="1"/>
                  </a:moveTo>
                  <a:cubicBezTo>
                    <a:pt x="7" y="1"/>
                    <a:pt x="1" y="10"/>
                    <a:pt x="1" y="28"/>
                  </a:cubicBezTo>
                  <a:cubicBezTo>
                    <a:pt x="36" y="528"/>
                    <a:pt x="25" y="1147"/>
                    <a:pt x="263" y="1599"/>
                  </a:cubicBezTo>
                  <a:cubicBezTo>
                    <a:pt x="513" y="2111"/>
                    <a:pt x="691" y="2695"/>
                    <a:pt x="1048" y="3147"/>
                  </a:cubicBezTo>
                  <a:cubicBezTo>
                    <a:pt x="1052" y="3154"/>
                    <a:pt x="1059" y="3157"/>
                    <a:pt x="1065" y="3157"/>
                  </a:cubicBezTo>
                  <a:cubicBezTo>
                    <a:pt x="1082" y="3157"/>
                    <a:pt x="1101" y="3140"/>
                    <a:pt x="1084" y="3123"/>
                  </a:cubicBezTo>
                  <a:cubicBezTo>
                    <a:pt x="787" y="2695"/>
                    <a:pt x="667" y="2195"/>
                    <a:pt x="406" y="1766"/>
                  </a:cubicBezTo>
                  <a:cubicBezTo>
                    <a:pt x="108" y="1230"/>
                    <a:pt x="96" y="635"/>
                    <a:pt x="13" y="28"/>
                  </a:cubicBezTo>
                  <a:cubicBezTo>
                    <a:pt x="19" y="10"/>
                    <a:pt x="16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18" name="Google Shape;21618;p29"/>
            <p:cNvSpPr/>
            <p:nvPr/>
          </p:nvSpPr>
          <p:spPr>
            <a:xfrm>
              <a:off x="2070175" y="2118850"/>
              <a:ext cx="30700" cy="32325"/>
            </a:xfrm>
            <a:custGeom>
              <a:avLst/>
              <a:gdLst/>
              <a:ahLst/>
              <a:cxnLst/>
              <a:rect l="l" t="t" r="r" b="b"/>
              <a:pathLst>
                <a:path w="1228" h="1293" extrusionOk="0">
                  <a:moveTo>
                    <a:pt x="1192" y="0"/>
                  </a:moveTo>
                  <a:cubicBezTo>
                    <a:pt x="656" y="238"/>
                    <a:pt x="180" y="703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299" y="726"/>
                    <a:pt x="644" y="298"/>
                    <a:pt x="1192" y="12"/>
                  </a:cubicBezTo>
                  <a:cubicBezTo>
                    <a:pt x="1227" y="12"/>
                    <a:pt x="1204" y="0"/>
                    <a:pt x="1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19" name="Google Shape;21619;p29"/>
            <p:cNvSpPr/>
            <p:nvPr/>
          </p:nvSpPr>
          <p:spPr>
            <a:xfrm>
              <a:off x="2065425" y="2156650"/>
              <a:ext cx="29725" cy="109625"/>
            </a:xfrm>
            <a:custGeom>
              <a:avLst/>
              <a:gdLst/>
              <a:ahLst/>
              <a:cxnLst/>
              <a:rect l="l" t="t" r="r" b="b"/>
              <a:pathLst>
                <a:path w="1189" h="4385" extrusionOk="0">
                  <a:moveTo>
                    <a:pt x="131" y="0"/>
                  </a:moveTo>
                  <a:cubicBezTo>
                    <a:pt x="48" y="322"/>
                    <a:pt x="48" y="619"/>
                    <a:pt x="131" y="929"/>
                  </a:cubicBezTo>
                  <a:cubicBezTo>
                    <a:pt x="286" y="1465"/>
                    <a:pt x="346" y="1929"/>
                    <a:pt x="381" y="2477"/>
                  </a:cubicBezTo>
                  <a:cubicBezTo>
                    <a:pt x="429" y="3179"/>
                    <a:pt x="620" y="3894"/>
                    <a:pt x="1143" y="4382"/>
                  </a:cubicBezTo>
                  <a:cubicBezTo>
                    <a:pt x="1146" y="4384"/>
                    <a:pt x="1149" y="4385"/>
                    <a:pt x="1152" y="4385"/>
                  </a:cubicBezTo>
                  <a:cubicBezTo>
                    <a:pt x="1167" y="4385"/>
                    <a:pt x="1189" y="4366"/>
                    <a:pt x="1179" y="4346"/>
                  </a:cubicBezTo>
                  <a:cubicBezTo>
                    <a:pt x="608" y="3679"/>
                    <a:pt x="441" y="2941"/>
                    <a:pt x="429" y="2084"/>
                  </a:cubicBezTo>
                  <a:cubicBezTo>
                    <a:pt x="381" y="1370"/>
                    <a:pt x="0" y="75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20" name="Google Shape;21620;p29"/>
            <p:cNvSpPr/>
            <p:nvPr/>
          </p:nvSpPr>
          <p:spPr>
            <a:xfrm>
              <a:off x="2069600" y="2173400"/>
              <a:ext cx="21750" cy="6475"/>
            </a:xfrm>
            <a:custGeom>
              <a:avLst/>
              <a:gdLst/>
              <a:ahLst/>
              <a:cxnLst/>
              <a:rect l="l" t="t" r="r" b="b"/>
              <a:pathLst>
                <a:path w="870" h="259" extrusionOk="0">
                  <a:moveTo>
                    <a:pt x="172" y="0"/>
                  </a:moveTo>
                  <a:cubicBezTo>
                    <a:pt x="122" y="0"/>
                    <a:pt x="73" y="3"/>
                    <a:pt x="24" y="9"/>
                  </a:cubicBezTo>
                  <a:cubicBezTo>
                    <a:pt x="0" y="9"/>
                    <a:pt x="0" y="33"/>
                    <a:pt x="24" y="33"/>
                  </a:cubicBezTo>
                  <a:cubicBezTo>
                    <a:pt x="59" y="30"/>
                    <a:pt x="93" y="29"/>
                    <a:pt x="127" y="29"/>
                  </a:cubicBezTo>
                  <a:cubicBezTo>
                    <a:pt x="392" y="29"/>
                    <a:pt x="625" y="111"/>
                    <a:pt x="857" y="259"/>
                  </a:cubicBezTo>
                  <a:cubicBezTo>
                    <a:pt x="869" y="259"/>
                    <a:pt x="869" y="247"/>
                    <a:pt x="869" y="247"/>
                  </a:cubicBezTo>
                  <a:cubicBezTo>
                    <a:pt x="690" y="78"/>
                    <a:pt x="428" y="0"/>
                    <a:pt x="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21" name="Google Shape;21621;p29"/>
            <p:cNvSpPr/>
            <p:nvPr/>
          </p:nvSpPr>
          <p:spPr>
            <a:xfrm>
              <a:off x="2121075" y="2083200"/>
              <a:ext cx="7375" cy="48900"/>
            </a:xfrm>
            <a:custGeom>
              <a:avLst/>
              <a:gdLst/>
              <a:ahLst/>
              <a:cxnLst/>
              <a:rect l="l" t="t" r="r" b="b"/>
              <a:pathLst>
                <a:path w="295" h="1956" extrusionOk="0">
                  <a:moveTo>
                    <a:pt x="291" y="0"/>
                  </a:moveTo>
                  <a:cubicBezTo>
                    <a:pt x="290" y="0"/>
                    <a:pt x="287" y="3"/>
                    <a:pt x="287" y="9"/>
                  </a:cubicBezTo>
                  <a:cubicBezTo>
                    <a:pt x="293" y="3"/>
                    <a:pt x="293" y="0"/>
                    <a:pt x="291" y="0"/>
                  </a:cubicBezTo>
                  <a:close/>
                  <a:moveTo>
                    <a:pt x="287" y="9"/>
                  </a:moveTo>
                  <a:cubicBezTo>
                    <a:pt x="239" y="402"/>
                    <a:pt x="84" y="771"/>
                    <a:pt x="37" y="1140"/>
                  </a:cubicBezTo>
                  <a:cubicBezTo>
                    <a:pt x="1" y="1414"/>
                    <a:pt x="168" y="1712"/>
                    <a:pt x="275" y="1950"/>
                  </a:cubicBezTo>
                  <a:cubicBezTo>
                    <a:pt x="275" y="1954"/>
                    <a:pt x="277" y="1955"/>
                    <a:pt x="281" y="1955"/>
                  </a:cubicBezTo>
                  <a:cubicBezTo>
                    <a:pt x="287" y="1955"/>
                    <a:pt x="295" y="1950"/>
                    <a:pt x="287" y="1950"/>
                  </a:cubicBezTo>
                  <a:cubicBezTo>
                    <a:pt x="168" y="1545"/>
                    <a:pt x="25" y="1295"/>
                    <a:pt x="156" y="855"/>
                  </a:cubicBezTo>
                  <a:cubicBezTo>
                    <a:pt x="239" y="581"/>
                    <a:pt x="287" y="295"/>
                    <a:pt x="28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22" name="Google Shape;21622;p29"/>
            <p:cNvSpPr/>
            <p:nvPr/>
          </p:nvSpPr>
          <p:spPr>
            <a:xfrm>
              <a:off x="2125550" y="2110600"/>
              <a:ext cx="5675" cy="18875"/>
            </a:xfrm>
            <a:custGeom>
              <a:avLst/>
              <a:gdLst/>
              <a:ahLst/>
              <a:cxnLst/>
              <a:rect l="l" t="t" r="r" b="b"/>
              <a:pathLst>
                <a:path w="227" h="755" extrusionOk="0">
                  <a:moveTo>
                    <a:pt x="18" y="1"/>
                  </a:moveTo>
                  <a:cubicBezTo>
                    <a:pt x="9" y="1"/>
                    <a:pt x="1" y="7"/>
                    <a:pt x="1" y="21"/>
                  </a:cubicBezTo>
                  <a:cubicBezTo>
                    <a:pt x="36" y="259"/>
                    <a:pt x="96" y="509"/>
                    <a:pt x="203" y="747"/>
                  </a:cubicBezTo>
                  <a:cubicBezTo>
                    <a:pt x="203" y="752"/>
                    <a:pt x="207" y="755"/>
                    <a:pt x="212" y="755"/>
                  </a:cubicBezTo>
                  <a:cubicBezTo>
                    <a:pt x="219" y="755"/>
                    <a:pt x="227" y="749"/>
                    <a:pt x="227" y="735"/>
                  </a:cubicBezTo>
                  <a:cubicBezTo>
                    <a:pt x="155" y="485"/>
                    <a:pt x="84" y="259"/>
                    <a:pt x="36" y="9"/>
                  </a:cubicBezTo>
                  <a:cubicBezTo>
                    <a:pt x="31" y="4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23" name="Google Shape;21623;p29"/>
            <p:cNvSpPr/>
            <p:nvPr/>
          </p:nvSpPr>
          <p:spPr>
            <a:xfrm>
              <a:off x="2130025" y="2112675"/>
              <a:ext cx="2700" cy="15050"/>
            </a:xfrm>
            <a:custGeom>
              <a:avLst/>
              <a:gdLst/>
              <a:ahLst/>
              <a:cxnLst/>
              <a:rect l="l" t="t" r="r" b="b"/>
              <a:pathLst>
                <a:path w="108" h="602" extrusionOk="0">
                  <a:moveTo>
                    <a:pt x="9" y="0"/>
                  </a:moveTo>
                  <a:cubicBezTo>
                    <a:pt x="6" y="0"/>
                    <a:pt x="0" y="3"/>
                    <a:pt x="0" y="9"/>
                  </a:cubicBezTo>
                  <a:cubicBezTo>
                    <a:pt x="12" y="3"/>
                    <a:pt x="12" y="0"/>
                    <a:pt x="9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4" y="200"/>
                    <a:pt x="36" y="390"/>
                    <a:pt x="83" y="592"/>
                  </a:cubicBezTo>
                  <a:cubicBezTo>
                    <a:pt x="83" y="598"/>
                    <a:pt x="86" y="601"/>
                    <a:pt x="89" y="601"/>
                  </a:cubicBezTo>
                  <a:cubicBezTo>
                    <a:pt x="92" y="601"/>
                    <a:pt x="95" y="598"/>
                    <a:pt x="95" y="592"/>
                  </a:cubicBezTo>
                  <a:cubicBezTo>
                    <a:pt x="107" y="378"/>
                    <a:pt x="60" y="188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24" name="Google Shape;21624;p29"/>
            <p:cNvSpPr/>
            <p:nvPr/>
          </p:nvSpPr>
          <p:spPr>
            <a:xfrm>
              <a:off x="2162175" y="2091150"/>
              <a:ext cx="19950" cy="33675"/>
            </a:xfrm>
            <a:custGeom>
              <a:avLst/>
              <a:gdLst/>
              <a:ahLst/>
              <a:cxnLst/>
              <a:rect l="l" t="t" r="r" b="b"/>
              <a:pathLst>
                <a:path w="798" h="1347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275"/>
                    <a:pt x="250" y="572"/>
                    <a:pt x="369" y="870"/>
                  </a:cubicBezTo>
                  <a:cubicBezTo>
                    <a:pt x="441" y="1072"/>
                    <a:pt x="595" y="1239"/>
                    <a:pt x="786" y="1346"/>
                  </a:cubicBezTo>
                  <a:cubicBezTo>
                    <a:pt x="798" y="1346"/>
                    <a:pt x="798" y="1334"/>
                    <a:pt x="798" y="1334"/>
                  </a:cubicBezTo>
                  <a:cubicBezTo>
                    <a:pt x="524" y="1132"/>
                    <a:pt x="429" y="918"/>
                    <a:pt x="321" y="596"/>
                  </a:cubicBezTo>
                  <a:cubicBezTo>
                    <a:pt x="250" y="382"/>
                    <a:pt x="143" y="18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25" name="Google Shape;21625;p29"/>
            <p:cNvSpPr/>
            <p:nvPr/>
          </p:nvSpPr>
          <p:spPr>
            <a:xfrm>
              <a:off x="2185075" y="2132300"/>
              <a:ext cx="2700" cy="8250"/>
            </a:xfrm>
            <a:custGeom>
              <a:avLst/>
              <a:gdLst/>
              <a:ahLst/>
              <a:cxnLst/>
              <a:rect l="l" t="t" r="r" b="b"/>
              <a:pathLst>
                <a:path w="108" h="330" extrusionOk="0">
                  <a:moveTo>
                    <a:pt x="10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13" y="4"/>
                    <a:pt x="13" y="1"/>
                    <a:pt x="10" y="1"/>
                  </a:cubicBezTo>
                  <a:close/>
                  <a:moveTo>
                    <a:pt x="1" y="10"/>
                  </a:moveTo>
                  <a:cubicBezTo>
                    <a:pt x="1" y="117"/>
                    <a:pt x="37" y="236"/>
                    <a:pt x="96" y="319"/>
                  </a:cubicBezTo>
                  <a:cubicBezTo>
                    <a:pt x="96" y="327"/>
                    <a:pt x="97" y="330"/>
                    <a:pt x="99" y="330"/>
                  </a:cubicBezTo>
                  <a:cubicBezTo>
                    <a:pt x="102" y="330"/>
                    <a:pt x="108" y="316"/>
                    <a:pt x="108" y="308"/>
                  </a:cubicBezTo>
                  <a:cubicBezTo>
                    <a:pt x="60" y="224"/>
                    <a:pt x="37" y="117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26" name="Google Shape;21626;p29"/>
            <p:cNvSpPr/>
            <p:nvPr/>
          </p:nvSpPr>
          <p:spPr>
            <a:xfrm>
              <a:off x="2340750" y="2057100"/>
              <a:ext cx="14550" cy="6400"/>
            </a:xfrm>
            <a:custGeom>
              <a:avLst/>
              <a:gdLst/>
              <a:ahLst/>
              <a:cxnLst/>
              <a:rect l="l" t="t" r="r" b="b"/>
              <a:pathLst>
                <a:path w="582" h="256" extrusionOk="0">
                  <a:moveTo>
                    <a:pt x="576" y="0"/>
                  </a:moveTo>
                  <a:cubicBezTo>
                    <a:pt x="574" y="0"/>
                    <a:pt x="568" y="2"/>
                    <a:pt x="560" y="6"/>
                  </a:cubicBezTo>
                  <a:cubicBezTo>
                    <a:pt x="576" y="6"/>
                    <a:pt x="582" y="0"/>
                    <a:pt x="576" y="0"/>
                  </a:cubicBezTo>
                  <a:close/>
                  <a:moveTo>
                    <a:pt x="560" y="6"/>
                  </a:moveTo>
                  <a:cubicBezTo>
                    <a:pt x="477" y="53"/>
                    <a:pt x="382" y="101"/>
                    <a:pt x="287" y="148"/>
                  </a:cubicBezTo>
                  <a:lnTo>
                    <a:pt x="13" y="232"/>
                  </a:lnTo>
                  <a:cubicBezTo>
                    <a:pt x="1" y="232"/>
                    <a:pt x="13" y="256"/>
                    <a:pt x="13" y="256"/>
                  </a:cubicBezTo>
                  <a:cubicBezTo>
                    <a:pt x="227" y="220"/>
                    <a:pt x="417" y="113"/>
                    <a:pt x="5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27" name="Google Shape;21627;p29"/>
            <p:cNvSpPr/>
            <p:nvPr/>
          </p:nvSpPr>
          <p:spPr>
            <a:xfrm>
              <a:off x="2343725" y="2059900"/>
              <a:ext cx="11950" cy="6875"/>
            </a:xfrm>
            <a:custGeom>
              <a:avLst/>
              <a:gdLst/>
              <a:ahLst/>
              <a:cxnLst/>
              <a:rect l="l" t="t" r="r" b="b"/>
              <a:pathLst>
                <a:path w="478" h="275" extrusionOk="0">
                  <a:moveTo>
                    <a:pt x="477" y="1"/>
                  </a:moveTo>
                  <a:cubicBezTo>
                    <a:pt x="406" y="48"/>
                    <a:pt x="310" y="84"/>
                    <a:pt x="239" y="120"/>
                  </a:cubicBezTo>
                  <a:cubicBezTo>
                    <a:pt x="168" y="167"/>
                    <a:pt x="72" y="203"/>
                    <a:pt x="1" y="263"/>
                  </a:cubicBezTo>
                  <a:lnTo>
                    <a:pt x="1" y="275"/>
                  </a:lnTo>
                  <a:cubicBezTo>
                    <a:pt x="72" y="239"/>
                    <a:pt x="144" y="203"/>
                    <a:pt x="227" y="156"/>
                  </a:cubicBezTo>
                  <a:cubicBezTo>
                    <a:pt x="310" y="108"/>
                    <a:pt x="406" y="60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28" name="Google Shape;21628;p29"/>
            <p:cNvSpPr/>
            <p:nvPr/>
          </p:nvSpPr>
          <p:spPr>
            <a:xfrm>
              <a:off x="2349675" y="2063650"/>
              <a:ext cx="6975" cy="4925"/>
            </a:xfrm>
            <a:custGeom>
              <a:avLst/>
              <a:gdLst/>
              <a:ahLst/>
              <a:cxnLst/>
              <a:rect l="l" t="t" r="r" b="b"/>
              <a:pathLst>
                <a:path w="279" h="197" extrusionOk="0">
                  <a:moveTo>
                    <a:pt x="268" y="0"/>
                  </a:moveTo>
                  <a:cubicBezTo>
                    <a:pt x="266" y="0"/>
                    <a:pt x="263" y="2"/>
                    <a:pt x="263" y="6"/>
                  </a:cubicBezTo>
                  <a:cubicBezTo>
                    <a:pt x="279" y="6"/>
                    <a:pt x="273" y="0"/>
                    <a:pt x="268" y="0"/>
                  </a:cubicBezTo>
                  <a:close/>
                  <a:moveTo>
                    <a:pt x="263" y="6"/>
                  </a:moveTo>
                  <a:cubicBezTo>
                    <a:pt x="191" y="77"/>
                    <a:pt x="96" y="125"/>
                    <a:pt x="13" y="172"/>
                  </a:cubicBezTo>
                  <a:cubicBezTo>
                    <a:pt x="1" y="172"/>
                    <a:pt x="1" y="196"/>
                    <a:pt x="25" y="196"/>
                  </a:cubicBezTo>
                  <a:cubicBezTo>
                    <a:pt x="120" y="148"/>
                    <a:pt x="203" y="89"/>
                    <a:pt x="26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29" name="Google Shape;21629;p29"/>
            <p:cNvSpPr/>
            <p:nvPr/>
          </p:nvSpPr>
          <p:spPr>
            <a:xfrm>
              <a:off x="2354450" y="2065425"/>
              <a:ext cx="6800" cy="5525"/>
            </a:xfrm>
            <a:custGeom>
              <a:avLst/>
              <a:gdLst/>
              <a:ahLst/>
              <a:cxnLst/>
              <a:rect l="l" t="t" r="r" b="b"/>
              <a:pathLst>
                <a:path w="272" h="221" extrusionOk="0">
                  <a:moveTo>
                    <a:pt x="266" y="1"/>
                  </a:moveTo>
                  <a:cubicBezTo>
                    <a:pt x="264" y="1"/>
                    <a:pt x="258" y="2"/>
                    <a:pt x="250" y="6"/>
                  </a:cubicBezTo>
                  <a:cubicBezTo>
                    <a:pt x="266" y="6"/>
                    <a:pt x="272" y="1"/>
                    <a:pt x="266" y="1"/>
                  </a:cubicBezTo>
                  <a:close/>
                  <a:moveTo>
                    <a:pt x="250" y="6"/>
                  </a:moveTo>
                  <a:lnTo>
                    <a:pt x="250" y="6"/>
                  </a:lnTo>
                  <a:cubicBezTo>
                    <a:pt x="215" y="42"/>
                    <a:pt x="167" y="77"/>
                    <a:pt x="108" y="113"/>
                  </a:cubicBezTo>
                  <a:cubicBezTo>
                    <a:pt x="72" y="137"/>
                    <a:pt x="36" y="173"/>
                    <a:pt x="0" y="196"/>
                  </a:cubicBezTo>
                  <a:cubicBezTo>
                    <a:pt x="0" y="196"/>
                    <a:pt x="0" y="220"/>
                    <a:pt x="12" y="220"/>
                  </a:cubicBezTo>
                  <a:cubicBezTo>
                    <a:pt x="60" y="196"/>
                    <a:pt x="96" y="161"/>
                    <a:pt x="120" y="125"/>
                  </a:cubicBezTo>
                  <a:cubicBezTo>
                    <a:pt x="179" y="101"/>
                    <a:pt x="227" y="54"/>
                    <a:pt x="25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30" name="Google Shape;21630;p29"/>
            <p:cNvSpPr/>
            <p:nvPr/>
          </p:nvSpPr>
          <p:spPr>
            <a:xfrm>
              <a:off x="2359800" y="2071225"/>
              <a:ext cx="7475" cy="2300"/>
            </a:xfrm>
            <a:custGeom>
              <a:avLst/>
              <a:gdLst/>
              <a:ahLst/>
              <a:cxnLst/>
              <a:rect l="l" t="t" r="r" b="b"/>
              <a:pathLst>
                <a:path w="299" h="92" extrusionOk="0">
                  <a:moveTo>
                    <a:pt x="275" y="0"/>
                  </a:moveTo>
                  <a:cubicBezTo>
                    <a:pt x="191" y="24"/>
                    <a:pt x="96" y="60"/>
                    <a:pt x="13" y="72"/>
                  </a:cubicBezTo>
                  <a:cubicBezTo>
                    <a:pt x="1" y="72"/>
                    <a:pt x="1" y="84"/>
                    <a:pt x="13" y="84"/>
                  </a:cubicBezTo>
                  <a:cubicBezTo>
                    <a:pt x="36" y="89"/>
                    <a:pt x="57" y="91"/>
                    <a:pt x="78" y="91"/>
                  </a:cubicBezTo>
                  <a:cubicBezTo>
                    <a:pt x="156" y="91"/>
                    <a:pt x="224" y="59"/>
                    <a:pt x="298" y="12"/>
                  </a:cubicBezTo>
                  <a:cubicBezTo>
                    <a:pt x="298" y="12"/>
                    <a:pt x="298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31" name="Google Shape;21631;p29"/>
            <p:cNvSpPr/>
            <p:nvPr/>
          </p:nvSpPr>
          <p:spPr>
            <a:xfrm>
              <a:off x="2270500" y="2105150"/>
              <a:ext cx="8075" cy="34250"/>
            </a:xfrm>
            <a:custGeom>
              <a:avLst/>
              <a:gdLst/>
              <a:ahLst/>
              <a:cxnLst/>
              <a:rect l="l" t="t" r="r" b="b"/>
              <a:pathLst>
                <a:path w="323" h="1370" extrusionOk="0">
                  <a:moveTo>
                    <a:pt x="1" y="1"/>
                  </a:moveTo>
                  <a:lnTo>
                    <a:pt x="1" y="1"/>
                  </a:lnTo>
                  <a:cubicBezTo>
                    <a:pt x="84" y="298"/>
                    <a:pt x="120" y="572"/>
                    <a:pt x="156" y="893"/>
                  </a:cubicBezTo>
                  <a:cubicBezTo>
                    <a:pt x="179" y="1072"/>
                    <a:pt x="215" y="1227"/>
                    <a:pt x="322" y="1370"/>
                  </a:cubicBezTo>
                  <a:cubicBezTo>
                    <a:pt x="96" y="929"/>
                    <a:pt x="203" y="42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32" name="Google Shape;21632;p29"/>
            <p:cNvSpPr/>
            <p:nvPr/>
          </p:nvSpPr>
          <p:spPr>
            <a:xfrm>
              <a:off x="2278550" y="2141475"/>
              <a:ext cx="3000" cy="8650"/>
            </a:xfrm>
            <a:custGeom>
              <a:avLst/>
              <a:gdLst/>
              <a:ahLst/>
              <a:cxnLst/>
              <a:rect l="l" t="t" r="r" b="b"/>
              <a:pathLst>
                <a:path w="120" h="346" extrusionOk="0">
                  <a:moveTo>
                    <a:pt x="12" y="0"/>
                  </a:moveTo>
                  <a:lnTo>
                    <a:pt x="12" y="0"/>
                  </a:lnTo>
                  <a:cubicBezTo>
                    <a:pt x="0" y="119"/>
                    <a:pt x="36" y="250"/>
                    <a:pt x="108" y="345"/>
                  </a:cubicBezTo>
                  <a:lnTo>
                    <a:pt x="119" y="345"/>
                  </a:lnTo>
                  <a:cubicBezTo>
                    <a:pt x="108" y="286"/>
                    <a:pt x="72" y="238"/>
                    <a:pt x="60" y="191"/>
                  </a:cubicBezTo>
                  <a:cubicBezTo>
                    <a:pt x="48" y="119"/>
                    <a:pt x="36" y="6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33" name="Google Shape;21633;p29"/>
            <p:cNvSpPr/>
            <p:nvPr/>
          </p:nvSpPr>
          <p:spPr>
            <a:xfrm>
              <a:off x="2245500" y="2215575"/>
              <a:ext cx="21500" cy="77725"/>
            </a:xfrm>
            <a:custGeom>
              <a:avLst/>
              <a:gdLst/>
              <a:ahLst/>
              <a:cxnLst/>
              <a:rect l="l" t="t" r="r" b="b"/>
              <a:pathLst>
                <a:path w="860" h="3109" extrusionOk="0">
                  <a:moveTo>
                    <a:pt x="775" y="1"/>
                  </a:moveTo>
                  <a:lnTo>
                    <a:pt x="775" y="1"/>
                  </a:lnTo>
                  <a:cubicBezTo>
                    <a:pt x="813" y="301"/>
                    <a:pt x="848" y="601"/>
                    <a:pt x="843" y="897"/>
                  </a:cubicBezTo>
                  <a:lnTo>
                    <a:pt x="843" y="897"/>
                  </a:lnTo>
                  <a:cubicBezTo>
                    <a:pt x="860" y="620"/>
                    <a:pt x="840" y="326"/>
                    <a:pt x="775" y="1"/>
                  </a:cubicBezTo>
                  <a:close/>
                  <a:moveTo>
                    <a:pt x="843" y="897"/>
                  </a:moveTo>
                  <a:cubicBezTo>
                    <a:pt x="819" y="1277"/>
                    <a:pt x="726" y="1623"/>
                    <a:pt x="585" y="1971"/>
                  </a:cubicBezTo>
                  <a:lnTo>
                    <a:pt x="585" y="1971"/>
                  </a:lnTo>
                  <a:cubicBezTo>
                    <a:pt x="633" y="1867"/>
                    <a:pt x="677" y="1762"/>
                    <a:pt x="715" y="1656"/>
                  </a:cubicBezTo>
                  <a:cubicBezTo>
                    <a:pt x="803" y="1407"/>
                    <a:pt x="838" y="1154"/>
                    <a:pt x="843" y="897"/>
                  </a:cubicBezTo>
                  <a:close/>
                  <a:moveTo>
                    <a:pt x="585" y="1971"/>
                  </a:moveTo>
                  <a:cubicBezTo>
                    <a:pt x="408" y="2354"/>
                    <a:pt x="179" y="2722"/>
                    <a:pt x="1" y="3096"/>
                  </a:cubicBezTo>
                  <a:cubicBezTo>
                    <a:pt x="1" y="3108"/>
                    <a:pt x="13" y="3108"/>
                    <a:pt x="13" y="3108"/>
                  </a:cubicBezTo>
                  <a:cubicBezTo>
                    <a:pt x="238" y="2703"/>
                    <a:pt x="438" y="2337"/>
                    <a:pt x="585" y="197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34" name="Google Shape;21634;p29"/>
            <p:cNvSpPr/>
            <p:nvPr/>
          </p:nvSpPr>
          <p:spPr>
            <a:xfrm>
              <a:off x="2227950" y="2295650"/>
              <a:ext cx="17875" cy="41700"/>
            </a:xfrm>
            <a:custGeom>
              <a:avLst/>
              <a:gdLst/>
              <a:ahLst/>
              <a:cxnLst/>
              <a:rect l="l" t="t" r="r" b="b"/>
              <a:pathLst>
                <a:path w="715" h="1668" extrusionOk="0">
                  <a:moveTo>
                    <a:pt x="703" y="1"/>
                  </a:moveTo>
                  <a:cubicBezTo>
                    <a:pt x="393" y="489"/>
                    <a:pt x="119" y="1072"/>
                    <a:pt x="0" y="1644"/>
                  </a:cubicBezTo>
                  <a:cubicBezTo>
                    <a:pt x="0" y="1667"/>
                    <a:pt x="12" y="1667"/>
                    <a:pt x="36" y="1667"/>
                  </a:cubicBezTo>
                  <a:cubicBezTo>
                    <a:pt x="250" y="1096"/>
                    <a:pt x="441" y="560"/>
                    <a:pt x="715" y="12"/>
                  </a:cubicBezTo>
                  <a:cubicBezTo>
                    <a:pt x="715" y="1"/>
                    <a:pt x="715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35" name="Google Shape;21635;p29"/>
            <p:cNvSpPr/>
            <p:nvPr/>
          </p:nvSpPr>
          <p:spPr>
            <a:xfrm>
              <a:off x="2178225" y="2186125"/>
              <a:ext cx="84875" cy="27700"/>
            </a:xfrm>
            <a:custGeom>
              <a:avLst/>
              <a:gdLst/>
              <a:ahLst/>
              <a:cxnLst/>
              <a:rect l="l" t="t" r="r" b="b"/>
              <a:pathLst>
                <a:path w="3395" h="1108" extrusionOk="0">
                  <a:moveTo>
                    <a:pt x="1" y="0"/>
                  </a:moveTo>
                  <a:lnTo>
                    <a:pt x="1" y="0"/>
                  </a:lnTo>
                  <a:cubicBezTo>
                    <a:pt x="572" y="191"/>
                    <a:pt x="1073" y="572"/>
                    <a:pt x="1644" y="762"/>
                  </a:cubicBezTo>
                  <a:cubicBezTo>
                    <a:pt x="2204" y="953"/>
                    <a:pt x="2775" y="1060"/>
                    <a:pt x="3359" y="1107"/>
                  </a:cubicBezTo>
                  <a:cubicBezTo>
                    <a:pt x="3394" y="1107"/>
                    <a:pt x="3394" y="1060"/>
                    <a:pt x="3359" y="1060"/>
                  </a:cubicBezTo>
                  <a:cubicBezTo>
                    <a:pt x="2620" y="1012"/>
                    <a:pt x="1906" y="845"/>
                    <a:pt x="1215" y="548"/>
                  </a:cubicBezTo>
                  <a:cubicBezTo>
                    <a:pt x="811" y="393"/>
                    <a:pt x="441" y="9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36" name="Google Shape;21636;p29"/>
            <p:cNvSpPr/>
            <p:nvPr/>
          </p:nvSpPr>
          <p:spPr>
            <a:xfrm>
              <a:off x="2180050" y="2188225"/>
              <a:ext cx="82150" cy="28075"/>
            </a:xfrm>
            <a:custGeom>
              <a:avLst/>
              <a:gdLst/>
              <a:ahLst/>
              <a:cxnLst/>
              <a:rect l="l" t="t" r="r" b="b"/>
              <a:pathLst>
                <a:path w="3286" h="1123" extrusionOk="0">
                  <a:moveTo>
                    <a:pt x="3" y="1"/>
                  </a:moveTo>
                  <a:cubicBezTo>
                    <a:pt x="1" y="1"/>
                    <a:pt x="3" y="11"/>
                    <a:pt x="11" y="11"/>
                  </a:cubicBezTo>
                  <a:cubicBezTo>
                    <a:pt x="7" y="3"/>
                    <a:pt x="5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71" y="599"/>
                    <a:pt x="2010" y="1123"/>
                    <a:pt x="3081" y="1123"/>
                  </a:cubicBezTo>
                  <a:cubicBezTo>
                    <a:pt x="3137" y="1123"/>
                    <a:pt x="3194" y="1122"/>
                    <a:pt x="3250" y="1119"/>
                  </a:cubicBezTo>
                  <a:cubicBezTo>
                    <a:pt x="3286" y="1119"/>
                    <a:pt x="3286" y="1083"/>
                    <a:pt x="3250" y="1083"/>
                  </a:cubicBezTo>
                  <a:cubicBezTo>
                    <a:pt x="2702" y="1083"/>
                    <a:pt x="2119" y="916"/>
                    <a:pt x="1583" y="761"/>
                  </a:cubicBezTo>
                  <a:cubicBezTo>
                    <a:pt x="1011" y="618"/>
                    <a:pt x="547" y="249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37" name="Google Shape;21637;p29"/>
            <p:cNvSpPr/>
            <p:nvPr/>
          </p:nvSpPr>
          <p:spPr>
            <a:xfrm>
              <a:off x="2076150" y="2121525"/>
              <a:ext cx="24125" cy="28525"/>
            </a:xfrm>
            <a:custGeom>
              <a:avLst/>
              <a:gdLst/>
              <a:ahLst/>
              <a:cxnLst/>
              <a:rect l="l" t="t" r="r" b="b"/>
              <a:pathLst>
                <a:path w="965" h="1141" extrusionOk="0">
                  <a:moveTo>
                    <a:pt x="965" y="0"/>
                  </a:moveTo>
                  <a:lnTo>
                    <a:pt x="965" y="0"/>
                  </a:lnTo>
                  <a:cubicBezTo>
                    <a:pt x="750" y="179"/>
                    <a:pt x="536" y="358"/>
                    <a:pt x="333" y="560"/>
                  </a:cubicBezTo>
                  <a:cubicBezTo>
                    <a:pt x="167" y="727"/>
                    <a:pt x="12" y="893"/>
                    <a:pt x="0" y="1131"/>
                  </a:cubicBezTo>
                  <a:cubicBezTo>
                    <a:pt x="0" y="1137"/>
                    <a:pt x="3" y="1140"/>
                    <a:pt x="6" y="1140"/>
                  </a:cubicBezTo>
                  <a:cubicBezTo>
                    <a:pt x="9" y="1140"/>
                    <a:pt x="12" y="1137"/>
                    <a:pt x="12" y="1131"/>
                  </a:cubicBezTo>
                  <a:cubicBezTo>
                    <a:pt x="119" y="631"/>
                    <a:pt x="631" y="334"/>
                    <a:pt x="9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38" name="Google Shape;21638;p29"/>
            <p:cNvSpPr/>
            <p:nvPr/>
          </p:nvSpPr>
          <p:spPr>
            <a:xfrm>
              <a:off x="2088050" y="2124700"/>
              <a:ext cx="14300" cy="15000"/>
            </a:xfrm>
            <a:custGeom>
              <a:avLst/>
              <a:gdLst/>
              <a:ahLst/>
              <a:cxnLst/>
              <a:rect l="l" t="t" r="r" b="b"/>
              <a:pathLst>
                <a:path w="572" h="600" extrusionOk="0">
                  <a:moveTo>
                    <a:pt x="560" y="1"/>
                  </a:moveTo>
                  <a:cubicBezTo>
                    <a:pt x="557" y="1"/>
                    <a:pt x="553" y="2"/>
                    <a:pt x="548" y="4"/>
                  </a:cubicBezTo>
                  <a:cubicBezTo>
                    <a:pt x="346" y="135"/>
                    <a:pt x="84" y="362"/>
                    <a:pt x="0" y="588"/>
                  </a:cubicBezTo>
                  <a:cubicBezTo>
                    <a:pt x="0" y="600"/>
                    <a:pt x="12" y="600"/>
                    <a:pt x="12" y="600"/>
                  </a:cubicBezTo>
                  <a:cubicBezTo>
                    <a:pt x="108" y="504"/>
                    <a:pt x="167" y="409"/>
                    <a:pt x="250" y="302"/>
                  </a:cubicBezTo>
                  <a:cubicBezTo>
                    <a:pt x="346" y="195"/>
                    <a:pt x="465" y="111"/>
                    <a:pt x="572" y="16"/>
                  </a:cubicBezTo>
                  <a:cubicBezTo>
                    <a:pt x="572" y="16"/>
                    <a:pt x="572" y="1"/>
                    <a:pt x="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39" name="Google Shape;21639;p29"/>
            <p:cNvSpPr/>
            <p:nvPr/>
          </p:nvSpPr>
          <p:spPr>
            <a:xfrm>
              <a:off x="2093400" y="2126275"/>
              <a:ext cx="11350" cy="12525"/>
            </a:xfrm>
            <a:custGeom>
              <a:avLst/>
              <a:gdLst/>
              <a:ahLst/>
              <a:cxnLst/>
              <a:rect l="l" t="t" r="r" b="b"/>
              <a:pathLst>
                <a:path w="454" h="501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132"/>
                    <a:pt x="96" y="310"/>
                    <a:pt x="1" y="489"/>
                  </a:cubicBezTo>
                  <a:cubicBezTo>
                    <a:pt x="1" y="501"/>
                    <a:pt x="13" y="501"/>
                    <a:pt x="13" y="501"/>
                  </a:cubicBezTo>
                  <a:cubicBezTo>
                    <a:pt x="96" y="429"/>
                    <a:pt x="155" y="322"/>
                    <a:pt x="239" y="251"/>
                  </a:cubicBezTo>
                  <a:cubicBezTo>
                    <a:pt x="310" y="168"/>
                    <a:pt x="382" y="84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40" name="Google Shape;21640;p29"/>
            <p:cNvSpPr/>
            <p:nvPr/>
          </p:nvSpPr>
          <p:spPr>
            <a:xfrm>
              <a:off x="2100250" y="2133425"/>
              <a:ext cx="3000" cy="4350"/>
            </a:xfrm>
            <a:custGeom>
              <a:avLst/>
              <a:gdLst/>
              <a:ahLst/>
              <a:cxnLst/>
              <a:rect l="l" t="t" r="r" b="b"/>
              <a:pathLst>
                <a:path w="120" h="174" extrusionOk="0">
                  <a:moveTo>
                    <a:pt x="120" y="1"/>
                  </a:moveTo>
                  <a:cubicBezTo>
                    <a:pt x="60" y="36"/>
                    <a:pt x="24" y="96"/>
                    <a:pt x="1" y="155"/>
                  </a:cubicBezTo>
                  <a:cubicBezTo>
                    <a:pt x="1" y="167"/>
                    <a:pt x="6" y="173"/>
                    <a:pt x="12" y="173"/>
                  </a:cubicBezTo>
                  <a:cubicBezTo>
                    <a:pt x="18" y="173"/>
                    <a:pt x="24" y="167"/>
                    <a:pt x="24" y="155"/>
                  </a:cubicBezTo>
                  <a:cubicBezTo>
                    <a:pt x="48" y="96"/>
                    <a:pt x="60" y="36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41" name="Google Shape;21641;p29"/>
            <p:cNvSpPr/>
            <p:nvPr/>
          </p:nvSpPr>
          <p:spPr>
            <a:xfrm>
              <a:off x="2100250" y="2120325"/>
              <a:ext cx="18775" cy="31200"/>
            </a:xfrm>
            <a:custGeom>
              <a:avLst/>
              <a:gdLst/>
              <a:ahLst/>
              <a:cxnLst/>
              <a:rect l="l" t="t" r="r" b="b"/>
              <a:pathLst>
                <a:path w="751" h="1248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239"/>
                    <a:pt x="143" y="441"/>
                    <a:pt x="286" y="644"/>
                  </a:cubicBezTo>
                  <a:cubicBezTo>
                    <a:pt x="441" y="834"/>
                    <a:pt x="655" y="977"/>
                    <a:pt x="715" y="1239"/>
                  </a:cubicBezTo>
                  <a:cubicBezTo>
                    <a:pt x="715" y="1245"/>
                    <a:pt x="724" y="1248"/>
                    <a:pt x="733" y="1248"/>
                  </a:cubicBezTo>
                  <a:cubicBezTo>
                    <a:pt x="742" y="1248"/>
                    <a:pt x="751" y="1245"/>
                    <a:pt x="751" y="1239"/>
                  </a:cubicBezTo>
                  <a:cubicBezTo>
                    <a:pt x="751" y="1037"/>
                    <a:pt x="584" y="918"/>
                    <a:pt x="453" y="787"/>
                  </a:cubicBezTo>
                  <a:cubicBezTo>
                    <a:pt x="262" y="560"/>
                    <a:pt x="96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42" name="Google Shape;21642;p29"/>
            <p:cNvSpPr/>
            <p:nvPr/>
          </p:nvSpPr>
          <p:spPr>
            <a:xfrm>
              <a:off x="2119625" y="2154475"/>
              <a:ext cx="27975" cy="17800"/>
            </a:xfrm>
            <a:custGeom>
              <a:avLst/>
              <a:gdLst/>
              <a:ahLst/>
              <a:cxnLst/>
              <a:rect l="l" t="t" r="r" b="b"/>
              <a:pathLst>
                <a:path w="1119" h="712" extrusionOk="0">
                  <a:moveTo>
                    <a:pt x="12" y="1"/>
                  </a:moveTo>
                  <a:cubicBezTo>
                    <a:pt x="0" y="1"/>
                    <a:pt x="4" y="16"/>
                    <a:pt x="23" y="16"/>
                  </a:cubicBezTo>
                  <a:cubicBezTo>
                    <a:pt x="452" y="147"/>
                    <a:pt x="773" y="385"/>
                    <a:pt x="1107" y="706"/>
                  </a:cubicBezTo>
                  <a:cubicBezTo>
                    <a:pt x="1110" y="710"/>
                    <a:pt x="1112" y="711"/>
                    <a:pt x="1114" y="711"/>
                  </a:cubicBezTo>
                  <a:cubicBezTo>
                    <a:pt x="1119" y="711"/>
                    <a:pt x="1119" y="700"/>
                    <a:pt x="1119" y="683"/>
                  </a:cubicBezTo>
                  <a:cubicBezTo>
                    <a:pt x="833" y="361"/>
                    <a:pt x="440" y="135"/>
                    <a:pt x="23" y="4"/>
                  </a:cubicBezTo>
                  <a:cubicBezTo>
                    <a:pt x="18" y="2"/>
                    <a:pt x="15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43" name="Google Shape;21643;p29"/>
            <p:cNvSpPr/>
            <p:nvPr/>
          </p:nvSpPr>
          <p:spPr>
            <a:xfrm>
              <a:off x="2121675" y="2182550"/>
              <a:ext cx="38725" cy="44200"/>
            </a:xfrm>
            <a:custGeom>
              <a:avLst/>
              <a:gdLst/>
              <a:ahLst/>
              <a:cxnLst/>
              <a:rect l="l" t="t" r="r" b="b"/>
              <a:pathLst>
                <a:path w="1549" h="1768" extrusionOk="0">
                  <a:moveTo>
                    <a:pt x="1549" y="0"/>
                  </a:moveTo>
                  <a:lnTo>
                    <a:pt x="1549" y="0"/>
                  </a:lnTo>
                  <a:cubicBezTo>
                    <a:pt x="1334" y="238"/>
                    <a:pt x="1191" y="357"/>
                    <a:pt x="906" y="512"/>
                  </a:cubicBezTo>
                  <a:cubicBezTo>
                    <a:pt x="798" y="572"/>
                    <a:pt x="715" y="631"/>
                    <a:pt x="620" y="726"/>
                  </a:cubicBezTo>
                  <a:cubicBezTo>
                    <a:pt x="358" y="1000"/>
                    <a:pt x="144" y="1405"/>
                    <a:pt x="1" y="1750"/>
                  </a:cubicBezTo>
                  <a:cubicBezTo>
                    <a:pt x="1" y="1759"/>
                    <a:pt x="7" y="1767"/>
                    <a:pt x="10" y="1767"/>
                  </a:cubicBezTo>
                  <a:cubicBezTo>
                    <a:pt x="12" y="1767"/>
                    <a:pt x="13" y="1766"/>
                    <a:pt x="13" y="1762"/>
                  </a:cubicBezTo>
                  <a:cubicBezTo>
                    <a:pt x="298" y="1369"/>
                    <a:pt x="453" y="798"/>
                    <a:pt x="918" y="548"/>
                  </a:cubicBezTo>
                  <a:cubicBezTo>
                    <a:pt x="1215" y="393"/>
                    <a:pt x="1370" y="298"/>
                    <a:pt x="1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44" name="Google Shape;21644;p29"/>
            <p:cNvSpPr/>
            <p:nvPr/>
          </p:nvSpPr>
          <p:spPr>
            <a:xfrm>
              <a:off x="2123475" y="2184800"/>
              <a:ext cx="39700" cy="47000"/>
            </a:xfrm>
            <a:custGeom>
              <a:avLst/>
              <a:gdLst/>
              <a:ahLst/>
              <a:cxnLst/>
              <a:rect l="l" t="t" r="r" b="b"/>
              <a:pathLst>
                <a:path w="1588" h="1880" extrusionOk="0">
                  <a:moveTo>
                    <a:pt x="1565" y="0"/>
                  </a:moveTo>
                  <a:cubicBezTo>
                    <a:pt x="1559" y="0"/>
                    <a:pt x="1552" y="1"/>
                    <a:pt x="1548" y="5"/>
                  </a:cubicBezTo>
                  <a:cubicBezTo>
                    <a:pt x="1358" y="410"/>
                    <a:pt x="893" y="565"/>
                    <a:pt x="596" y="875"/>
                  </a:cubicBezTo>
                  <a:cubicBezTo>
                    <a:pt x="345" y="1160"/>
                    <a:pt x="131" y="1494"/>
                    <a:pt x="0" y="1851"/>
                  </a:cubicBezTo>
                  <a:cubicBezTo>
                    <a:pt x="0" y="1868"/>
                    <a:pt x="7" y="1879"/>
                    <a:pt x="15" y="1879"/>
                  </a:cubicBezTo>
                  <a:cubicBezTo>
                    <a:pt x="18" y="1879"/>
                    <a:pt x="21" y="1878"/>
                    <a:pt x="24" y="1875"/>
                  </a:cubicBezTo>
                  <a:cubicBezTo>
                    <a:pt x="310" y="1410"/>
                    <a:pt x="524" y="946"/>
                    <a:pt x="977" y="625"/>
                  </a:cubicBezTo>
                  <a:cubicBezTo>
                    <a:pt x="1238" y="446"/>
                    <a:pt x="1477" y="327"/>
                    <a:pt x="1572" y="5"/>
                  </a:cubicBezTo>
                  <a:cubicBezTo>
                    <a:pt x="1588" y="5"/>
                    <a:pt x="1577" y="0"/>
                    <a:pt x="15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45" name="Google Shape;21645;p29"/>
            <p:cNvSpPr/>
            <p:nvPr/>
          </p:nvSpPr>
          <p:spPr>
            <a:xfrm>
              <a:off x="2110075" y="2230625"/>
              <a:ext cx="11425" cy="27075"/>
            </a:xfrm>
            <a:custGeom>
              <a:avLst/>
              <a:gdLst/>
              <a:ahLst/>
              <a:cxnLst/>
              <a:rect l="l" t="t" r="r" b="b"/>
              <a:pathLst>
                <a:path w="457" h="1083" extrusionOk="0">
                  <a:moveTo>
                    <a:pt x="446" y="1"/>
                  </a:moveTo>
                  <a:cubicBezTo>
                    <a:pt x="444" y="1"/>
                    <a:pt x="441" y="2"/>
                    <a:pt x="441" y="6"/>
                  </a:cubicBezTo>
                  <a:cubicBezTo>
                    <a:pt x="457" y="6"/>
                    <a:pt x="452" y="1"/>
                    <a:pt x="446" y="1"/>
                  </a:cubicBezTo>
                  <a:close/>
                  <a:moveTo>
                    <a:pt x="441" y="6"/>
                  </a:moveTo>
                  <a:lnTo>
                    <a:pt x="441" y="6"/>
                  </a:lnTo>
                  <a:cubicBezTo>
                    <a:pt x="286" y="351"/>
                    <a:pt x="143" y="708"/>
                    <a:pt x="0" y="1066"/>
                  </a:cubicBezTo>
                  <a:cubicBezTo>
                    <a:pt x="0" y="1074"/>
                    <a:pt x="6" y="1082"/>
                    <a:pt x="10" y="1082"/>
                  </a:cubicBezTo>
                  <a:cubicBezTo>
                    <a:pt x="11" y="1082"/>
                    <a:pt x="12" y="1081"/>
                    <a:pt x="12" y="1078"/>
                  </a:cubicBezTo>
                  <a:cubicBezTo>
                    <a:pt x="179" y="720"/>
                    <a:pt x="322" y="363"/>
                    <a:pt x="4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46" name="Google Shape;21646;p29"/>
            <p:cNvSpPr/>
            <p:nvPr/>
          </p:nvSpPr>
          <p:spPr>
            <a:xfrm>
              <a:off x="2112150" y="2236275"/>
              <a:ext cx="10150" cy="21525"/>
            </a:xfrm>
            <a:custGeom>
              <a:avLst/>
              <a:gdLst/>
              <a:ahLst/>
              <a:cxnLst/>
              <a:rect l="l" t="t" r="r" b="b"/>
              <a:pathLst>
                <a:path w="406" h="861" extrusionOk="0">
                  <a:moveTo>
                    <a:pt x="397" y="1"/>
                  </a:moveTo>
                  <a:cubicBezTo>
                    <a:pt x="395" y="1"/>
                    <a:pt x="394" y="2"/>
                    <a:pt x="394" y="6"/>
                  </a:cubicBezTo>
                  <a:cubicBezTo>
                    <a:pt x="227" y="256"/>
                    <a:pt x="60" y="554"/>
                    <a:pt x="1" y="852"/>
                  </a:cubicBezTo>
                  <a:cubicBezTo>
                    <a:pt x="1" y="857"/>
                    <a:pt x="7" y="860"/>
                    <a:pt x="13" y="860"/>
                  </a:cubicBezTo>
                  <a:cubicBezTo>
                    <a:pt x="19" y="860"/>
                    <a:pt x="25" y="857"/>
                    <a:pt x="25" y="852"/>
                  </a:cubicBezTo>
                  <a:cubicBezTo>
                    <a:pt x="156" y="566"/>
                    <a:pt x="275" y="292"/>
                    <a:pt x="406" y="6"/>
                  </a:cubicBezTo>
                  <a:cubicBezTo>
                    <a:pt x="406" y="6"/>
                    <a:pt x="400" y="1"/>
                    <a:pt x="3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47" name="Google Shape;21647;p29"/>
            <p:cNvSpPr/>
            <p:nvPr/>
          </p:nvSpPr>
          <p:spPr>
            <a:xfrm>
              <a:off x="2097900" y="2269700"/>
              <a:ext cx="67500" cy="35275"/>
            </a:xfrm>
            <a:custGeom>
              <a:avLst/>
              <a:gdLst/>
              <a:ahLst/>
              <a:cxnLst/>
              <a:rect l="l" t="t" r="r" b="b"/>
              <a:pathLst>
                <a:path w="2700" h="1411" extrusionOk="0">
                  <a:moveTo>
                    <a:pt x="26" y="0"/>
                  </a:moveTo>
                  <a:cubicBezTo>
                    <a:pt x="8" y="0"/>
                    <a:pt x="1" y="26"/>
                    <a:pt x="11" y="26"/>
                  </a:cubicBezTo>
                  <a:cubicBezTo>
                    <a:pt x="285" y="277"/>
                    <a:pt x="559" y="562"/>
                    <a:pt x="928" y="646"/>
                  </a:cubicBezTo>
                  <a:cubicBezTo>
                    <a:pt x="1571" y="812"/>
                    <a:pt x="2071" y="1110"/>
                    <a:pt x="2666" y="1408"/>
                  </a:cubicBezTo>
                  <a:cubicBezTo>
                    <a:pt x="2671" y="1410"/>
                    <a:pt x="2675" y="1411"/>
                    <a:pt x="2678" y="1411"/>
                  </a:cubicBezTo>
                  <a:cubicBezTo>
                    <a:pt x="2694" y="1411"/>
                    <a:pt x="2700" y="1391"/>
                    <a:pt x="2690" y="1372"/>
                  </a:cubicBezTo>
                  <a:cubicBezTo>
                    <a:pt x="2273" y="1134"/>
                    <a:pt x="1833" y="872"/>
                    <a:pt x="1392" y="717"/>
                  </a:cubicBezTo>
                  <a:cubicBezTo>
                    <a:pt x="1166" y="646"/>
                    <a:pt x="916" y="634"/>
                    <a:pt x="714" y="527"/>
                  </a:cubicBezTo>
                  <a:cubicBezTo>
                    <a:pt x="464" y="407"/>
                    <a:pt x="249" y="169"/>
                    <a:pt x="35" y="3"/>
                  </a:cubicBezTo>
                  <a:cubicBezTo>
                    <a:pt x="32" y="1"/>
                    <a:pt x="28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48" name="Google Shape;21648;p29"/>
            <p:cNvSpPr/>
            <p:nvPr/>
          </p:nvSpPr>
          <p:spPr>
            <a:xfrm>
              <a:off x="2169975" y="2306850"/>
              <a:ext cx="45800" cy="27525"/>
            </a:xfrm>
            <a:custGeom>
              <a:avLst/>
              <a:gdLst/>
              <a:ahLst/>
              <a:cxnLst/>
              <a:rect l="l" t="t" r="r" b="b"/>
              <a:pathLst>
                <a:path w="1832" h="1101" extrusionOk="0">
                  <a:moveTo>
                    <a:pt x="17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402" y="231"/>
                    <a:pt x="760" y="457"/>
                    <a:pt x="1117" y="719"/>
                  </a:cubicBezTo>
                  <a:cubicBezTo>
                    <a:pt x="1331" y="898"/>
                    <a:pt x="1533" y="1041"/>
                    <a:pt x="1819" y="1100"/>
                  </a:cubicBezTo>
                  <a:cubicBezTo>
                    <a:pt x="1831" y="1100"/>
                    <a:pt x="1831" y="1077"/>
                    <a:pt x="1819" y="1077"/>
                  </a:cubicBezTo>
                  <a:cubicBezTo>
                    <a:pt x="1462" y="957"/>
                    <a:pt x="1224" y="743"/>
                    <a:pt x="926" y="529"/>
                  </a:cubicBezTo>
                  <a:cubicBezTo>
                    <a:pt x="641" y="326"/>
                    <a:pt x="343" y="160"/>
                    <a:pt x="33" y="5"/>
                  </a:cubicBezTo>
                  <a:cubicBezTo>
                    <a:pt x="27" y="2"/>
                    <a:pt x="21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49" name="Google Shape;21649;p29"/>
            <p:cNvSpPr/>
            <p:nvPr/>
          </p:nvSpPr>
          <p:spPr>
            <a:xfrm>
              <a:off x="2258000" y="2218725"/>
              <a:ext cx="6325" cy="39975"/>
            </a:xfrm>
            <a:custGeom>
              <a:avLst/>
              <a:gdLst/>
              <a:ahLst/>
              <a:cxnLst/>
              <a:rect l="l" t="t" r="r" b="b"/>
              <a:pathLst>
                <a:path w="253" h="1599" extrusionOk="0">
                  <a:moveTo>
                    <a:pt x="203" y="65"/>
                  </a:moveTo>
                  <a:cubicBezTo>
                    <a:pt x="201" y="65"/>
                    <a:pt x="200" y="66"/>
                    <a:pt x="198" y="66"/>
                  </a:cubicBezTo>
                  <a:lnTo>
                    <a:pt x="198" y="66"/>
                  </a:lnTo>
                  <a:cubicBezTo>
                    <a:pt x="200" y="66"/>
                    <a:pt x="201" y="66"/>
                    <a:pt x="203" y="65"/>
                  </a:cubicBezTo>
                  <a:close/>
                  <a:moveTo>
                    <a:pt x="129" y="0"/>
                  </a:moveTo>
                  <a:cubicBezTo>
                    <a:pt x="125" y="0"/>
                    <a:pt x="120" y="6"/>
                    <a:pt x="120" y="6"/>
                  </a:cubicBezTo>
                  <a:cubicBezTo>
                    <a:pt x="120" y="43"/>
                    <a:pt x="125" y="62"/>
                    <a:pt x="146" y="68"/>
                  </a:cubicBezTo>
                  <a:lnTo>
                    <a:pt x="146" y="68"/>
                  </a:lnTo>
                  <a:cubicBezTo>
                    <a:pt x="142" y="47"/>
                    <a:pt x="137" y="26"/>
                    <a:pt x="132" y="6"/>
                  </a:cubicBezTo>
                  <a:cubicBezTo>
                    <a:pt x="132" y="2"/>
                    <a:pt x="130" y="0"/>
                    <a:pt x="129" y="0"/>
                  </a:cubicBezTo>
                  <a:close/>
                  <a:moveTo>
                    <a:pt x="198" y="66"/>
                  </a:moveTo>
                  <a:cubicBezTo>
                    <a:pt x="184" y="68"/>
                    <a:pt x="173" y="69"/>
                    <a:pt x="164" y="69"/>
                  </a:cubicBezTo>
                  <a:cubicBezTo>
                    <a:pt x="157" y="69"/>
                    <a:pt x="151" y="69"/>
                    <a:pt x="146" y="68"/>
                  </a:cubicBezTo>
                  <a:lnTo>
                    <a:pt x="146" y="68"/>
                  </a:lnTo>
                  <a:cubicBezTo>
                    <a:pt x="153" y="95"/>
                    <a:pt x="158" y="123"/>
                    <a:pt x="163" y="151"/>
                  </a:cubicBezTo>
                  <a:lnTo>
                    <a:pt x="163" y="151"/>
                  </a:lnTo>
                  <a:cubicBezTo>
                    <a:pt x="170" y="104"/>
                    <a:pt x="181" y="72"/>
                    <a:pt x="198" y="66"/>
                  </a:cubicBezTo>
                  <a:close/>
                  <a:moveTo>
                    <a:pt x="163" y="151"/>
                  </a:moveTo>
                  <a:cubicBezTo>
                    <a:pt x="140" y="317"/>
                    <a:pt x="168" y="674"/>
                    <a:pt x="168" y="756"/>
                  </a:cubicBezTo>
                  <a:cubicBezTo>
                    <a:pt x="156" y="1030"/>
                    <a:pt x="96" y="1303"/>
                    <a:pt x="1" y="1589"/>
                  </a:cubicBezTo>
                  <a:cubicBezTo>
                    <a:pt x="1" y="1595"/>
                    <a:pt x="7" y="1598"/>
                    <a:pt x="13" y="1598"/>
                  </a:cubicBezTo>
                  <a:cubicBezTo>
                    <a:pt x="19" y="1598"/>
                    <a:pt x="25" y="1595"/>
                    <a:pt x="25" y="1589"/>
                  </a:cubicBezTo>
                  <a:cubicBezTo>
                    <a:pt x="198" y="1124"/>
                    <a:pt x="253" y="630"/>
                    <a:pt x="163" y="1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50" name="Google Shape;21650;p29"/>
            <p:cNvSpPr/>
            <p:nvPr/>
          </p:nvSpPr>
          <p:spPr>
            <a:xfrm>
              <a:off x="2242825" y="2215350"/>
              <a:ext cx="2400" cy="13475"/>
            </a:xfrm>
            <a:custGeom>
              <a:avLst/>
              <a:gdLst/>
              <a:ahLst/>
              <a:cxnLst/>
              <a:rect l="l" t="t" r="r" b="b"/>
              <a:pathLst>
                <a:path w="96" h="539" extrusionOk="0">
                  <a:moveTo>
                    <a:pt x="10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176"/>
                    <a:pt x="13" y="367"/>
                    <a:pt x="60" y="534"/>
                  </a:cubicBezTo>
                  <a:cubicBezTo>
                    <a:pt x="60" y="538"/>
                    <a:pt x="61" y="539"/>
                    <a:pt x="63" y="539"/>
                  </a:cubicBezTo>
                  <a:cubicBezTo>
                    <a:pt x="67" y="539"/>
                    <a:pt x="72" y="534"/>
                    <a:pt x="72" y="534"/>
                  </a:cubicBezTo>
                  <a:cubicBezTo>
                    <a:pt x="96" y="367"/>
                    <a:pt x="48" y="176"/>
                    <a:pt x="36" y="10"/>
                  </a:cubicBezTo>
                  <a:cubicBezTo>
                    <a:pt x="24" y="4"/>
                    <a:pt x="15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51" name="Google Shape;21651;p29"/>
            <p:cNvSpPr/>
            <p:nvPr/>
          </p:nvSpPr>
          <p:spPr>
            <a:xfrm>
              <a:off x="2246100" y="2217450"/>
              <a:ext cx="2100" cy="11975"/>
            </a:xfrm>
            <a:custGeom>
              <a:avLst/>
              <a:gdLst/>
              <a:ahLst/>
              <a:cxnLst/>
              <a:rect l="l" t="t" r="r" b="b"/>
              <a:pathLst>
                <a:path w="84" h="479" extrusionOk="0">
                  <a:moveTo>
                    <a:pt x="8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" y="164"/>
                    <a:pt x="1" y="342"/>
                    <a:pt x="48" y="473"/>
                  </a:cubicBezTo>
                  <a:cubicBezTo>
                    <a:pt x="48" y="477"/>
                    <a:pt x="50" y="479"/>
                    <a:pt x="51" y="479"/>
                  </a:cubicBezTo>
                  <a:cubicBezTo>
                    <a:pt x="55" y="479"/>
                    <a:pt x="60" y="473"/>
                    <a:pt x="60" y="473"/>
                  </a:cubicBezTo>
                  <a:cubicBezTo>
                    <a:pt x="84" y="331"/>
                    <a:pt x="48" y="164"/>
                    <a:pt x="24" y="9"/>
                  </a:cubicBezTo>
                  <a:cubicBezTo>
                    <a:pt x="18" y="3"/>
                    <a:pt x="12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52" name="Google Shape;21652;p29"/>
            <p:cNvSpPr/>
            <p:nvPr/>
          </p:nvSpPr>
          <p:spPr>
            <a:xfrm>
              <a:off x="2249075" y="2216525"/>
              <a:ext cx="1525" cy="11200"/>
            </a:xfrm>
            <a:custGeom>
              <a:avLst/>
              <a:gdLst/>
              <a:ahLst/>
              <a:cxnLst/>
              <a:rect l="l" t="t" r="r" b="b"/>
              <a:pathLst>
                <a:path w="61" h="448" extrusionOk="0">
                  <a:moveTo>
                    <a:pt x="24" y="0"/>
                  </a:moveTo>
                  <a:cubicBezTo>
                    <a:pt x="18" y="0"/>
                    <a:pt x="1" y="14"/>
                    <a:pt x="1" y="22"/>
                  </a:cubicBezTo>
                  <a:cubicBezTo>
                    <a:pt x="1" y="94"/>
                    <a:pt x="24" y="165"/>
                    <a:pt x="24" y="248"/>
                  </a:cubicBezTo>
                  <a:cubicBezTo>
                    <a:pt x="24" y="308"/>
                    <a:pt x="24" y="379"/>
                    <a:pt x="36" y="439"/>
                  </a:cubicBezTo>
                  <a:cubicBezTo>
                    <a:pt x="36" y="445"/>
                    <a:pt x="39" y="448"/>
                    <a:pt x="42" y="448"/>
                  </a:cubicBezTo>
                  <a:cubicBezTo>
                    <a:pt x="45" y="448"/>
                    <a:pt x="48" y="445"/>
                    <a:pt x="48" y="439"/>
                  </a:cubicBezTo>
                  <a:cubicBezTo>
                    <a:pt x="60" y="379"/>
                    <a:pt x="48" y="308"/>
                    <a:pt x="36" y="225"/>
                  </a:cubicBezTo>
                  <a:cubicBezTo>
                    <a:pt x="36" y="153"/>
                    <a:pt x="24" y="82"/>
                    <a:pt x="24" y="10"/>
                  </a:cubicBezTo>
                  <a:cubicBezTo>
                    <a:pt x="28" y="3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53" name="Google Shape;21653;p29"/>
            <p:cNvSpPr/>
            <p:nvPr/>
          </p:nvSpPr>
          <p:spPr>
            <a:xfrm>
              <a:off x="2253250" y="2215750"/>
              <a:ext cx="2400" cy="13775"/>
            </a:xfrm>
            <a:custGeom>
              <a:avLst/>
              <a:gdLst/>
              <a:ahLst/>
              <a:cxnLst/>
              <a:rect l="l" t="t" r="r" b="b"/>
              <a:pathLst>
                <a:path w="96" h="551" extrusionOk="0">
                  <a:moveTo>
                    <a:pt x="15" y="1"/>
                  </a:moveTo>
                  <a:cubicBezTo>
                    <a:pt x="12" y="1"/>
                    <a:pt x="0" y="9"/>
                    <a:pt x="0" y="18"/>
                  </a:cubicBezTo>
                  <a:cubicBezTo>
                    <a:pt x="36" y="196"/>
                    <a:pt x="36" y="363"/>
                    <a:pt x="36" y="541"/>
                  </a:cubicBezTo>
                  <a:cubicBezTo>
                    <a:pt x="36" y="547"/>
                    <a:pt x="42" y="550"/>
                    <a:pt x="48" y="550"/>
                  </a:cubicBezTo>
                  <a:cubicBezTo>
                    <a:pt x="54" y="550"/>
                    <a:pt x="60" y="547"/>
                    <a:pt x="60" y="541"/>
                  </a:cubicBezTo>
                  <a:cubicBezTo>
                    <a:pt x="96" y="363"/>
                    <a:pt x="60" y="184"/>
                    <a:pt x="12" y="6"/>
                  </a:cubicBezTo>
                  <a:cubicBezTo>
                    <a:pt x="16" y="2"/>
                    <a:pt x="16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54" name="Google Shape;21654;p29"/>
            <p:cNvSpPr/>
            <p:nvPr/>
          </p:nvSpPr>
          <p:spPr>
            <a:xfrm>
              <a:off x="2258900" y="2217375"/>
              <a:ext cx="2400" cy="9175"/>
            </a:xfrm>
            <a:custGeom>
              <a:avLst/>
              <a:gdLst/>
              <a:ahLst/>
              <a:cxnLst/>
              <a:rect l="l" t="t" r="r" b="b"/>
              <a:pathLst>
                <a:path w="96" h="367" extrusionOk="0">
                  <a:moveTo>
                    <a:pt x="1" y="0"/>
                  </a:moveTo>
                  <a:cubicBezTo>
                    <a:pt x="48" y="119"/>
                    <a:pt x="48" y="238"/>
                    <a:pt x="48" y="357"/>
                  </a:cubicBezTo>
                  <a:cubicBezTo>
                    <a:pt x="48" y="363"/>
                    <a:pt x="51" y="366"/>
                    <a:pt x="54" y="366"/>
                  </a:cubicBezTo>
                  <a:cubicBezTo>
                    <a:pt x="57" y="366"/>
                    <a:pt x="60" y="363"/>
                    <a:pt x="60" y="357"/>
                  </a:cubicBezTo>
                  <a:cubicBezTo>
                    <a:pt x="96" y="250"/>
                    <a:pt x="60" y="10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55" name="Google Shape;21655;p29"/>
            <p:cNvSpPr/>
            <p:nvPr/>
          </p:nvSpPr>
          <p:spPr>
            <a:xfrm>
              <a:off x="2074050" y="2184400"/>
              <a:ext cx="6875" cy="43325"/>
            </a:xfrm>
            <a:custGeom>
              <a:avLst/>
              <a:gdLst/>
              <a:ahLst/>
              <a:cxnLst/>
              <a:rect l="l" t="t" r="r" b="b"/>
              <a:pathLst>
                <a:path w="275" h="1733" extrusionOk="0">
                  <a:moveTo>
                    <a:pt x="5" y="1"/>
                  </a:moveTo>
                  <a:cubicBezTo>
                    <a:pt x="4" y="1"/>
                    <a:pt x="1" y="4"/>
                    <a:pt x="1" y="9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9"/>
                  </a:moveTo>
                  <a:cubicBezTo>
                    <a:pt x="132" y="581"/>
                    <a:pt x="191" y="1141"/>
                    <a:pt x="251" y="1724"/>
                  </a:cubicBezTo>
                  <a:cubicBezTo>
                    <a:pt x="251" y="1730"/>
                    <a:pt x="254" y="1733"/>
                    <a:pt x="257" y="1733"/>
                  </a:cubicBezTo>
                  <a:cubicBezTo>
                    <a:pt x="260" y="1733"/>
                    <a:pt x="263" y="1730"/>
                    <a:pt x="263" y="1724"/>
                  </a:cubicBezTo>
                  <a:cubicBezTo>
                    <a:pt x="275" y="1141"/>
                    <a:pt x="179" y="54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56" name="Google Shape;21656;p29"/>
            <p:cNvSpPr/>
            <p:nvPr/>
          </p:nvSpPr>
          <p:spPr>
            <a:xfrm>
              <a:off x="2079125" y="2191775"/>
              <a:ext cx="3875" cy="27325"/>
            </a:xfrm>
            <a:custGeom>
              <a:avLst/>
              <a:gdLst/>
              <a:ahLst/>
              <a:cxnLst/>
              <a:rect l="l" t="t" r="r" b="b"/>
              <a:pathLst>
                <a:path w="155" h="1093" extrusionOk="0">
                  <a:moveTo>
                    <a:pt x="0" y="0"/>
                  </a:moveTo>
                  <a:cubicBezTo>
                    <a:pt x="36" y="357"/>
                    <a:pt x="48" y="727"/>
                    <a:pt x="131" y="1084"/>
                  </a:cubicBezTo>
                  <a:cubicBezTo>
                    <a:pt x="131" y="1090"/>
                    <a:pt x="137" y="1093"/>
                    <a:pt x="143" y="1093"/>
                  </a:cubicBezTo>
                  <a:cubicBezTo>
                    <a:pt x="149" y="1093"/>
                    <a:pt x="155" y="1090"/>
                    <a:pt x="155" y="1084"/>
                  </a:cubicBezTo>
                  <a:cubicBezTo>
                    <a:pt x="119" y="715"/>
                    <a:pt x="48" y="35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57" name="Google Shape;21657;p29"/>
            <p:cNvSpPr/>
            <p:nvPr/>
          </p:nvSpPr>
          <p:spPr>
            <a:xfrm>
              <a:off x="2080900" y="2192950"/>
              <a:ext cx="3000" cy="22575"/>
            </a:xfrm>
            <a:custGeom>
              <a:avLst/>
              <a:gdLst/>
              <a:ahLst/>
              <a:cxnLst/>
              <a:rect l="l" t="t" r="r" b="b"/>
              <a:pathLst>
                <a:path w="120" h="903" extrusionOk="0">
                  <a:moveTo>
                    <a:pt x="1" y="1"/>
                  </a:moveTo>
                  <a:lnTo>
                    <a:pt x="1" y="1"/>
                  </a:lnTo>
                  <a:cubicBezTo>
                    <a:pt x="24" y="299"/>
                    <a:pt x="48" y="608"/>
                    <a:pt x="108" y="894"/>
                  </a:cubicBezTo>
                  <a:cubicBezTo>
                    <a:pt x="108" y="900"/>
                    <a:pt x="111" y="903"/>
                    <a:pt x="114" y="903"/>
                  </a:cubicBezTo>
                  <a:cubicBezTo>
                    <a:pt x="117" y="903"/>
                    <a:pt x="120" y="900"/>
                    <a:pt x="120" y="894"/>
                  </a:cubicBezTo>
                  <a:cubicBezTo>
                    <a:pt x="120" y="596"/>
                    <a:pt x="84" y="27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58" name="Google Shape;21658;p29"/>
            <p:cNvSpPr/>
            <p:nvPr/>
          </p:nvSpPr>
          <p:spPr>
            <a:xfrm>
              <a:off x="2085975" y="2196825"/>
              <a:ext cx="1500" cy="19000"/>
            </a:xfrm>
            <a:custGeom>
              <a:avLst/>
              <a:gdLst/>
              <a:ahLst/>
              <a:cxnLst/>
              <a:rect l="l" t="t" r="r" b="b"/>
              <a:pathLst>
                <a:path w="60" h="760" extrusionOk="0">
                  <a:moveTo>
                    <a:pt x="0" y="1"/>
                  </a:moveTo>
                  <a:cubicBezTo>
                    <a:pt x="12" y="263"/>
                    <a:pt x="12" y="501"/>
                    <a:pt x="36" y="751"/>
                  </a:cubicBezTo>
                  <a:cubicBezTo>
                    <a:pt x="36" y="757"/>
                    <a:pt x="42" y="760"/>
                    <a:pt x="48" y="760"/>
                  </a:cubicBezTo>
                  <a:cubicBezTo>
                    <a:pt x="54" y="760"/>
                    <a:pt x="60" y="757"/>
                    <a:pt x="60" y="751"/>
                  </a:cubicBezTo>
                  <a:cubicBezTo>
                    <a:pt x="60" y="501"/>
                    <a:pt x="36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59" name="Google Shape;21659;p29"/>
            <p:cNvSpPr/>
            <p:nvPr/>
          </p:nvSpPr>
          <p:spPr>
            <a:xfrm>
              <a:off x="2171700" y="2227550"/>
              <a:ext cx="15925" cy="41850"/>
            </a:xfrm>
            <a:custGeom>
              <a:avLst/>
              <a:gdLst/>
              <a:ahLst/>
              <a:cxnLst/>
              <a:rect l="l" t="t" r="r" b="b"/>
              <a:pathLst>
                <a:path w="637" h="1674" extrusionOk="0">
                  <a:moveTo>
                    <a:pt x="636" y="1"/>
                  </a:moveTo>
                  <a:cubicBezTo>
                    <a:pt x="634" y="1"/>
                    <a:pt x="631" y="4"/>
                    <a:pt x="631" y="10"/>
                  </a:cubicBezTo>
                  <a:cubicBezTo>
                    <a:pt x="637" y="4"/>
                    <a:pt x="637" y="1"/>
                    <a:pt x="636" y="1"/>
                  </a:cubicBezTo>
                  <a:close/>
                  <a:moveTo>
                    <a:pt x="631" y="10"/>
                  </a:moveTo>
                  <a:lnTo>
                    <a:pt x="631" y="10"/>
                  </a:lnTo>
                  <a:cubicBezTo>
                    <a:pt x="500" y="581"/>
                    <a:pt x="0" y="1070"/>
                    <a:pt x="12" y="1665"/>
                  </a:cubicBezTo>
                  <a:cubicBezTo>
                    <a:pt x="12" y="1671"/>
                    <a:pt x="18" y="1674"/>
                    <a:pt x="24" y="1674"/>
                  </a:cubicBezTo>
                  <a:cubicBezTo>
                    <a:pt x="30" y="1674"/>
                    <a:pt x="36" y="1671"/>
                    <a:pt x="36" y="1665"/>
                  </a:cubicBezTo>
                  <a:cubicBezTo>
                    <a:pt x="107" y="1070"/>
                    <a:pt x="536" y="605"/>
                    <a:pt x="63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60" name="Google Shape;21660;p29"/>
            <p:cNvSpPr/>
            <p:nvPr/>
          </p:nvSpPr>
          <p:spPr>
            <a:xfrm>
              <a:off x="2165725" y="2235225"/>
              <a:ext cx="23550" cy="54175"/>
            </a:xfrm>
            <a:custGeom>
              <a:avLst/>
              <a:gdLst/>
              <a:ahLst/>
              <a:cxnLst/>
              <a:rect l="l" t="t" r="r" b="b"/>
              <a:pathLst>
                <a:path w="942" h="2167" extrusionOk="0">
                  <a:moveTo>
                    <a:pt x="930" y="1"/>
                  </a:moveTo>
                  <a:cubicBezTo>
                    <a:pt x="584" y="608"/>
                    <a:pt x="1" y="1417"/>
                    <a:pt x="203" y="2156"/>
                  </a:cubicBezTo>
                  <a:cubicBezTo>
                    <a:pt x="203" y="2164"/>
                    <a:pt x="205" y="2166"/>
                    <a:pt x="206" y="2166"/>
                  </a:cubicBezTo>
                  <a:cubicBezTo>
                    <a:pt x="210" y="2166"/>
                    <a:pt x="215" y="2156"/>
                    <a:pt x="215" y="2156"/>
                  </a:cubicBezTo>
                  <a:cubicBezTo>
                    <a:pt x="108" y="1382"/>
                    <a:pt x="620" y="691"/>
                    <a:pt x="941" y="12"/>
                  </a:cubicBezTo>
                  <a:cubicBezTo>
                    <a:pt x="941" y="1"/>
                    <a:pt x="930" y="1"/>
                    <a:pt x="9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61" name="Google Shape;21661;p29"/>
            <p:cNvSpPr/>
            <p:nvPr/>
          </p:nvSpPr>
          <p:spPr>
            <a:xfrm>
              <a:off x="2193200" y="2247375"/>
              <a:ext cx="45175" cy="14075"/>
            </a:xfrm>
            <a:custGeom>
              <a:avLst/>
              <a:gdLst/>
              <a:ahLst/>
              <a:cxnLst/>
              <a:rect l="l" t="t" r="r" b="b"/>
              <a:pathLst>
                <a:path w="1807" h="563" extrusionOk="0">
                  <a:moveTo>
                    <a:pt x="5" y="0"/>
                  </a:moveTo>
                  <a:cubicBezTo>
                    <a:pt x="1" y="0"/>
                    <a:pt x="11" y="27"/>
                    <a:pt x="21" y="27"/>
                  </a:cubicBezTo>
                  <a:cubicBezTo>
                    <a:pt x="259" y="27"/>
                    <a:pt x="533" y="27"/>
                    <a:pt x="735" y="181"/>
                  </a:cubicBezTo>
                  <a:cubicBezTo>
                    <a:pt x="831" y="265"/>
                    <a:pt x="855" y="384"/>
                    <a:pt x="962" y="443"/>
                  </a:cubicBezTo>
                  <a:cubicBezTo>
                    <a:pt x="1188" y="562"/>
                    <a:pt x="1533" y="538"/>
                    <a:pt x="1795" y="562"/>
                  </a:cubicBezTo>
                  <a:cubicBezTo>
                    <a:pt x="1807" y="562"/>
                    <a:pt x="1807" y="538"/>
                    <a:pt x="1795" y="538"/>
                  </a:cubicBezTo>
                  <a:cubicBezTo>
                    <a:pt x="1581" y="515"/>
                    <a:pt x="1366" y="527"/>
                    <a:pt x="1152" y="467"/>
                  </a:cubicBezTo>
                  <a:cubicBezTo>
                    <a:pt x="974" y="408"/>
                    <a:pt x="890" y="277"/>
                    <a:pt x="735" y="169"/>
                  </a:cubicBezTo>
                  <a:cubicBezTo>
                    <a:pt x="533" y="3"/>
                    <a:pt x="259" y="3"/>
                    <a:pt x="9" y="3"/>
                  </a:cubicBezTo>
                  <a:cubicBezTo>
                    <a:pt x="7" y="1"/>
                    <a:pt x="6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62" name="Google Shape;21662;p29"/>
            <p:cNvSpPr/>
            <p:nvPr/>
          </p:nvSpPr>
          <p:spPr>
            <a:xfrm>
              <a:off x="2193525" y="2248500"/>
              <a:ext cx="44575" cy="14425"/>
            </a:xfrm>
            <a:custGeom>
              <a:avLst/>
              <a:gdLst/>
              <a:ahLst/>
              <a:cxnLst/>
              <a:rect l="l" t="t" r="r" b="b"/>
              <a:pathLst>
                <a:path w="1783" h="577" extrusionOk="0">
                  <a:moveTo>
                    <a:pt x="167" y="1"/>
                  </a:moveTo>
                  <a:cubicBezTo>
                    <a:pt x="118" y="1"/>
                    <a:pt x="69" y="3"/>
                    <a:pt x="20" y="5"/>
                  </a:cubicBezTo>
                  <a:cubicBezTo>
                    <a:pt x="1" y="5"/>
                    <a:pt x="5" y="36"/>
                    <a:pt x="13" y="36"/>
                  </a:cubicBezTo>
                  <a:cubicBezTo>
                    <a:pt x="15" y="36"/>
                    <a:pt x="18" y="34"/>
                    <a:pt x="20" y="29"/>
                  </a:cubicBezTo>
                  <a:cubicBezTo>
                    <a:pt x="39" y="28"/>
                    <a:pt x="57" y="28"/>
                    <a:pt x="74" y="28"/>
                  </a:cubicBezTo>
                  <a:cubicBezTo>
                    <a:pt x="368" y="28"/>
                    <a:pt x="498" y="123"/>
                    <a:pt x="734" y="303"/>
                  </a:cubicBezTo>
                  <a:cubicBezTo>
                    <a:pt x="830" y="374"/>
                    <a:pt x="865" y="422"/>
                    <a:pt x="972" y="470"/>
                  </a:cubicBezTo>
                  <a:cubicBezTo>
                    <a:pt x="1211" y="577"/>
                    <a:pt x="1496" y="529"/>
                    <a:pt x="1746" y="577"/>
                  </a:cubicBezTo>
                  <a:cubicBezTo>
                    <a:pt x="1770" y="577"/>
                    <a:pt x="1782" y="553"/>
                    <a:pt x="1770" y="553"/>
                  </a:cubicBezTo>
                  <a:cubicBezTo>
                    <a:pt x="1651" y="529"/>
                    <a:pt x="1520" y="529"/>
                    <a:pt x="1389" y="517"/>
                  </a:cubicBezTo>
                  <a:cubicBezTo>
                    <a:pt x="1246" y="493"/>
                    <a:pt x="1080" y="493"/>
                    <a:pt x="949" y="422"/>
                  </a:cubicBezTo>
                  <a:cubicBezTo>
                    <a:pt x="830" y="363"/>
                    <a:pt x="758" y="243"/>
                    <a:pt x="651" y="148"/>
                  </a:cubicBezTo>
                  <a:cubicBezTo>
                    <a:pt x="511" y="27"/>
                    <a:pt x="342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63" name="Google Shape;21663;p29"/>
            <p:cNvSpPr/>
            <p:nvPr/>
          </p:nvSpPr>
          <p:spPr>
            <a:xfrm>
              <a:off x="2238950" y="2254100"/>
              <a:ext cx="21175" cy="6450"/>
            </a:xfrm>
            <a:custGeom>
              <a:avLst/>
              <a:gdLst/>
              <a:ahLst/>
              <a:cxnLst/>
              <a:rect l="l" t="t" r="r" b="b"/>
              <a:pathLst>
                <a:path w="847" h="258" extrusionOk="0">
                  <a:moveTo>
                    <a:pt x="707" y="1"/>
                  </a:moveTo>
                  <a:cubicBezTo>
                    <a:pt x="449" y="1"/>
                    <a:pt x="198" y="102"/>
                    <a:pt x="1" y="258"/>
                  </a:cubicBezTo>
                  <a:cubicBezTo>
                    <a:pt x="263" y="91"/>
                    <a:pt x="525" y="31"/>
                    <a:pt x="822" y="31"/>
                  </a:cubicBezTo>
                  <a:cubicBezTo>
                    <a:pt x="846" y="31"/>
                    <a:pt x="846" y="8"/>
                    <a:pt x="822" y="8"/>
                  </a:cubicBezTo>
                  <a:cubicBezTo>
                    <a:pt x="784" y="3"/>
                    <a:pt x="745" y="1"/>
                    <a:pt x="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64" name="Google Shape;21664;p29"/>
            <p:cNvSpPr/>
            <p:nvPr/>
          </p:nvSpPr>
          <p:spPr>
            <a:xfrm>
              <a:off x="2241125" y="2256450"/>
              <a:ext cx="17500" cy="5725"/>
            </a:xfrm>
            <a:custGeom>
              <a:avLst/>
              <a:gdLst/>
              <a:ahLst/>
              <a:cxnLst/>
              <a:rect l="l" t="t" r="r" b="b"/>
              <a:pathLst>
                <a:path w="700" h="229" extrusionOk="0">
                  <a:moveTo>
                    <a:pt x="518" y="0"/>
                  </a:moveTo>
                  <a:cubicBezTo>
                    <a:pt x="330" y="0"/>
                    <a:pt x="110" y="74"/>
                    <a:pt x="9" y="211"/>
                  </a:cubicBezTo>
                  <a:cubicBezTo>
                    <a:pt x="1" y="220"/>
                    <a:pt x="4" y="228"/>
                    <a:pt x="11" y="228"/>
                  </a:cubicBezTo>
                  <a:cubicBezTo>
                    <a:pt x="14" y="228"/>
                    <a:pt x="17" y="227"/>
                    <a:pt x="21" y="223"/>
                  </a:cubicBezTo>
                  <a:cubicBezTo>
                    <a:pt x="128" y="164"/>
                    <a:pt x="211" y="92"/>
                    <a:pt x="342" y="56"/>
                  </a:cubicBezTo>
                  <a:cubicBezTo>
                    <a:pt x="462" y="33"/>
                    <a:pt x="557" y="33"/>
                    <a:pt x="676" y="33"/>
                  </a:cubicBezTo>
                  <a:cubicBezTo>
                    <a:pt x="700" y="33"/>
                    <a:pt x="700" y="21"/>
                    <a:pt x="676" y="21"/>
                  </a:cubicBezTo>
                  <a:cubicBezTo>
                    <a:pt x="629" y="7"/>
                    <a:pt x="575" y="0"/>
                    <a:pt x="5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65" name="Google Shape;21665;p29"/>
            <p:cNvSpPr/>
            <p:nvPr/>
          </p:nvSpPr>
          <p:spPr>
            <a:xfrm>
              <a:off x="2235675" y="2265950"/>
              <a:ext cx="8375" cy="24075"/>
            </a:xfrm>
            <a:custGeom>
              <a:avLst/>
              <a:gdLst/>
              <a:ahLst/>
              <a:cxnLst/>
              <a:rect l="l" t="t" r="r" b="b"/>
              <a:pathLst>
                <a:path w="335" h="963" extrusionOk="0">
                  <a:moveTo>
                    <a:pt x="141" y="1"/>
                  </a:moveTo>
                  <a:cubicBezTo>
                    <a:pt x="138" y="1"/>
                    <a:pt x="132" y="4"/>
                    <a:pt x="132" y="10"/>
                  </a:cubicBezTo>
                  <a:cubicBezTo>
                    <a:pt x="144" y="4"/>
                    <a:pt x="144" y="1"/>
                    <a:pt x="141" y="1"/>
                  </a:cubicBezTo>
                  <a:close/>
                  <a:moveTo>
                    <a:pt x="132" y="10"/>
                  </a:moveTo>
                  <a:lnTo>
                    <a:pt x="132" y="10"/>
                  </a:lnTo>
                  <a:cubicBezTo>
                    <a:pt x="179" y="272"/>
                    <a:pt x="1" y="796"/>
                    <a:pt x="322" y="962"/>
                  </a:cubicBezTo>
                  <a:cubicBezTo>
                    <a:pt x="322" y="962"/>
                    <a:pt x="334" y="962"/>
                    <a:pt x="334" y="938"/>
                  </a:cubicBezTo>
                  <a:cubicBezTo>
                    <a:pt x="48" y="665"/>
                    <a:pt x="239" y="331"/>
                    <a:pt x="13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66" name="Google Shape;21666;p29"/>
            <p:cNvSpPr/>
            <p:nvPr/>
          </p:nvSpPr>
          <p:spPr>
            <a:xfrm>
              <a:off x="2240750" y="2275575"/>
              <a:ext cx="5375" cy="14675"/>
            </a:xfrm>
            <a:custGeom>
              <a:avLst/>
              <a:gdLst/>
              <a:ahLst/>
              <a:cxnLst/>
              <a:rect l="l" t="t" r="r" b="b"/>
              <a:pathLst>
                <a:path w="215" h="587" extrusionOk="0">
                  <a:moveTo>
                    <a:pt x="9" y="0"/>
                  </a:moveTo>
                  <a:cubicBezTo>
                    <a:pt x="6" y="0"/>
                    <a:pt x="0" y="6"/>
                    <a:pt x="0" y="6"/>
                  </a:cubicBezTo>
                  <a:cubicBezTo>
                    <a:pt x="12" y="208"/>
                    <a:pt x="96" y="423"/>
                    <a:pt x="215" y="577"/>
                  </a:cubicBezTo>
                  <a:cubicBezTo>
                    <a:pt x="119" y="399"/>
                    <a:pt x="72" y="208"/>
                    <a:pt x="12" y="6"/>
                  </a:cubicBezTo>
                  <a:cubicBezTo>
                    <a:pt x="12" y="2"/>
                    <a:pt x="11" y="0"/>
                    <a:pt x="9" y="0"/>
                  </a:cubicBezTo>
                  <a:close/>
                  <a:moveTo>
                    <a:pt x="215" y="577"/>
                  </a:moveTo>
                  <a:lnTo>
                    <a:pt x="215" y="577"/>
                  </a:lnTo>
                  <a:cubicBezTo>
                    <a:pt x="209" y="583"/>
                    <a:pt x="209" y="586"/>
                    <a:pt x="210" y="586"/>
                  </a:cubicBezTo>
                  <a:cubicBezTo>
                    <a:pt x="212" y="586"/>
                    <a:pt x="215" y="583"/>
                    <a:pt x="215" y="5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67" name="Google Shape;21667;p29"/>
            <p:cNvSpPr/>
            <p:nvPr/>
          </p:nvSpPr>
          <p:spPr>
            <a:xfrm>
              <a:off x="2186275" y="2286800"/>
              <a:ext cx="11625" cy="27250"/>
            </a:xfrm>
            <a:custGeom>
              <a:avLst/>
              <a:gdLst/>
              <a:ahLst/>
              <a:cxnLst/>
              <a:rect l="l" t="t" r="r" b="b"/>
              <a:pathLst>
                <a:path w="465" h="1090" extrusionOk="0">
                  <a:moveTo>
                    <a:pt x="422" y="0"/>
                  </a:moveTo>
                  <a:cubicBezTo>
                    <a:pt x="420" y="0"/>
                    <a:pt x="417" y="3"/>
                    <a:pt x="417" y="9"/>
                  </a:cubicBezTo>
                  <a:cubicBezTo>
                    <a:pt x="423" y="3"/>
                    <a:pt x="423" y="0"/>
                    <a:pt x="422" y="0"/>
                  </a:cubicBezTo>
                  <a:close/>
                  <a:moveTo>
                    <a:pt x="417" y="9"/>
                  </a:moveTo>
                  <a:lnTo>
                    <a:pt x="417" y="9"/>
                  </a:lnTo>
                  <a:cubicBezTo>
                    <a:pt x="453" y="271"/>
                    <a:pt x="227" y="414"/>
                    <a:pt x="108" y="616"/>
                  </a:cubicBezTo>
                  <a:cubicBezTo>
                    <a:pt x="12" y="771"/>
                    <a:pt x="0" y="914"/>
                    <a:pt x="0" y="1081"/>
                  </a:cubicBezTo>
                  <a:cubicBezTo>
                    <a:pt x="0" y="1087"/>
                    <a:pt x="6" y="1090"/>
                    <a:pt x="12" y="1090"/>
                  </a:cubicBezTo>
                  <a:cubicBezTo>
                    <a:pt x="18" y="1090"/>
                    <a:pt x="24" y="1087"/>
                    <a:pt x="24" y="1081"/>
                  </a:cubicBezTo>
                  <a:cubicBezTo>
                    <a:pt x="12" y="747"/>
                    <a:pt x="179" y="569"/>
                    <a:pt x="358" y="319"/>
                  </a:cubicBezTo>
                  <a:cubicBezTo>
                    <a:pt x="417" y="212"/>
                    <a:pt x="465" y="128"/>
                    <a:pt x="41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68" name="Google Shape;21668;p29"/>
            <p:cNvSpPr/>
            <p:nvPr/>
          </p:nvSpPr>
          <p:spPr>
            <a:xfrm>
              <a:off x="2187175" y="2305475"/>
              <a:ext cx="3000" cy="9225"/>
            </a:xfrm>
            <a:custGeom>
              <a:avLst/>
              <a:gdLst/>
              <a:ahLst/>
              <a:cxnLst/>
              <a:rect l="l" t="t" r="r" b="b"/>
              <a:pathLst>
                <a:path w="120" h="369" extrusionOk="0">
                  <a:moveTo>
                    <a:pt x="119" y="0"/>
                  </a:moveTo>
                  <a:lnTo>
                    <a:pt x="119" y="0"/>
                  </a:lnTo>
                  <a:cubicBezTo>
                    <a:pt x="72" y="119"/>
                    <a:pt x="24" y="239"/>
                    <a:pt x="0" y="358"/>
                  </a:cubicBezTo>
                  <a:cubicBezTo>
                    <a:pt x="0" y="358"/>
                    <a:pt x="5" y="368"/>
                    <a:pt x="9" y="368"/>
                  </a:cubicBezTo>
                  <a:cubicBezTo>
                    <a:pt x="11" y="368"/>
                    <a:pt x="12" y="366"/>
                    <a:pt x="12" y="358"/>
                  </a:cubicBezTo>
                  <a:cubicBezTo>
                    <a:pt x="60" y="262"/>
                    <a:pt x="83" y="143"/>
                    <a:pt x="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69" name="Google Shape;21669;p29"/>
            <p:cNvSpPr/>
            <p:nvPr/>
          </p:nvSpPr>
          <p:spPr>
            <a:xfrm>
              <a:off x="2188950" y="2293900"/>
              <a:ext cx="8075" cy="11600"/>
            </a:xfrm>
            <a:custGeom>
              <a:avLst/>
              <a:gdLst/>
              <a:ahLst/>
              <a:cxnLst/>
              <a:rect l="l" t="t" r="r" b="b"/>
              <a:pathLst>
                <a:path w="323" h="464" extrusionOk="0">
                  <a:moveTo>
                    <a:pt x="319" y="0"/>
                  </a:moveTo>
                  <a:cubicBezTo>
                    <a:pt x="317" y="0"/>
                    <a:pt x="314" y="3"/>
                    <a:pt x="310" y="11"/>
                  </a:cubicBezTo>
                  <a:cubicBezTo>
                    <a:pt x="203" y="154"/>
                    <a:pt x="120" y="309"/>
                    <a:pt x="1" y="463"/>
                  </a:cubicBezTo>
                  <a:cubicBezTo>
                    <a:pt x="120" y="332"/>
                    <a:pt x="239" y="166"/>
                    <a:pt x="322" y="11"/>
                  </a:cubicBezTo>
                  <a:cubicBezTo>
                    <a:pt x="322" y="11"/>
                    <a:pt x="322" y="0"/>
                    <a:pt x="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70" name="Google Shape;21670;p29"/>
            <p:cNvSpPr/>
            <p:nvPr/>
          </p:nvSpPr>
          <p:spPr>
            <a:xfrm>
              <a:off x="2123775" y="2161700"/>
              <a:ext cx="8650" cy="11775"/>
            </a:xfrm>
            <a:custGeom>
              <a:avLst/>
              <a:gdLst/>
              <a:ahLst/>
              <a:cxnLst/>
              <a:rect l="l" t="t" r="r" b="b"/>
              <a:pathLst>
                <a:path w="346" h="471" extrusionOk="0">
                  <a:moveTo>
                    <a:pt x="345" y="1"/>
                  </a:moveTo>
                  <a:lnTo>
                    <a:pt x="345" y="1"/>
                  </a:lnTo>
                  <a:cubicBezTo>
                    <a:pt x="191" y="96"/>
                    <a:pt x="48" y="275"/>
                    <a:pt x="0" y="453"/>
                  </a:cubicBezTo>
                  <a:cubicBezTo>
                    <a:pt x="0" y="465"/>
                    <a:pt x="3" y="471"/>
                    <a:pt x="6" y="471"/>
                  </a:cubicBezTo>
                  <a:cubicBezTo>
                    <a:pt x="9" y="471"/>
                    <a:pt x="12" y="465"/>
                    <a:pt x="12" y="453"/>
                  </a:cubicBezTo>
                  <a:cubicBezTo>
                    <a:pt x="60" y="370"/>
                    <a:pt x="107" y="275"/>
                    <a:pt x="167" y="191"/>
                  </a:cubicBezTo>
                  <a:cubicBezTo>
                    <a:pt x="214" y="132"/>
                    <a:pt x="286" y="60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71" name="Google Shape;21671;p29"/>
            <p:cNvSpPr/>
            <p:nvPr/>
          </p:nvSpPr>
          <p:spPr>
            <a:xfrm>
              <a:off x="2126450" y="2161700"/>
              <a:ext cx="9250" cy="14250"/>
            </a:xfrm>
            <a:custGeom>
              <a:avLst/>
              <a:gdLst/>
              <a:ahLst/>
              <a:cxnLst/>
              <a:rect l="l" t="t" r="r" b="b"/>
              <a:pathLst>
                <a:path w="370" h="570" extrusionOk="0">
                  <a:moveTo>
                    <a:pt x="369" y="1"/>
                  </a:moveTo>
                  <a:lnTo>
                    <a:pt x="369" y="1"/>
                  </a:lnTo>
                  <a:cubicBezTo>
                    <a:pt x="179" y="120"/>
                    <a:pt x="12" y="322"/>
                    <a:pt x="0" y="560"/>
                  </a:cubicBezTo>
                  <a:cubicBezTo>
                    <a:pt x="0" y="566"/>
                    <a:pt x="3" y="569"/>
                    <a:pt x="6" y="569"/>
                  </a:cubicBezTo>
                  <a:cubicBezTo>
                    <a:pt x="9" y="569"/>
                    <a:pt x="12" y="566"/>
                    <a:pt x="12" y="560"/>
                  </a:cubicBezTo>
                  <a:cubicBezTo>
                    <a:pt x="84" y="322"/>
                    <a:pt x="179" y="144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72" name="Google Shape;21672;p29"/>
            <p:cNvSpPr/>
            <p:nvPr/>
          </p:nvSpPr>
          <p:spPr>
            <a:xfrm>
              <a:off x="2129125" y="2162300"/>
              <a:ext cx="8950" cy="14425"/>
            </a:xfrm>
            <a:custGeom>
              <a:avLst/>
              <a:gdLst/>
              <a:ahLst/>
              <a:cxnLst/>
              <a:rect l="l" t="t" r="r" b="b"/>
              <a:pathLst>
                <a:path w="358" h="577" extrusionOk="0">
                  <a:moveTo>
                    <a:pt x="358" y="1"/>
                  </a:moveTo>
                  <a:lnTo>
                    <a:pt x="358" y="1"/>
                  </a:lnTo>
                  <a:cubicBezTo>
                    <a:pt x="274" y="96"/>
                    <a:pt x="215" y="179"/>
                    <a:pt x="155" y="274"/>
                  </a:cubicBezTo>
                  <a:cubicBezTo>
                    <a:pt x="131" y="310"/>
                    <a:pt x="96" y="370"/>
                    <a:pt x="72" y="417"/>
                  </a:cubicBezTo>
                  <a:cubicBezTo>
                    <a:pt x="63" y="444"/>
                    <a:pt x="47" y="457"/>
                    <a:pt x="35" y="473"/>
                  </a:cubicBezTo>
                  <a:lnTo>
                    <a:pt x="35" y="473"/>
                  </a:lnTo>
                  <a:cubicBezTo>
                    <a:pt x="34" y="472"/>
                    <a:pt x="34" y="471"/>
                    <a:pt x="33" y="471"/>
                  </a:cubicBezTo>
                  <a:cubicBezTo>
                    <a:pt x="31" y="471"/>
                    <a:pt x="28" y="473"/>
                    <a:pt x="24" y="477"/>
                  </a:cubicBezTo>
                  <a:cubicBezTo>
                    <a:pt x="12" y="512"/>
                    <a:pt x="0" y="536"/>
                    <a:pt x="0" y="548"/>
                  </a:cubicBezTo>
                  <a:cubicBezTo>
                    <a:pt x="0" y="566"/>
                    <a:pt x="7" y="577"/>
                    <a:pt x="10" y="577"/>
                  </a:cubicBezTo>
                  <a:cubicBezTo>
                    <a:pt x="11" y="577"/>
                    <a:pt x="12" y="575"/>
                    <a:pt x="12" y="572"/>
                  </a:cubicBezTo>
                  <a:cubicBezTo>
                    <a:pt x="119" y="393"/>
                    <a:pt x="239" y="19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73" name="Google Shape;21673;p29"/>
            <p:cNvSpPr/>
            <p:nvPr/>
          </p:nvSpPr>
          <p:spPr>
            <a:xfrm>
              <a:off x="2133600" y="2165450"/>
              <a:ext cx="7750" cy="11175"/>
            </a:xfrm>
            <a:custGeom>
              <a:avLst/>
              <a:gdLst/>
              <a:ahLst/>
              <a:cxnLst/>
              <a:rect l="l" t="t" r="r" b="b"/>
              <a:pathLst>
                <a:path w="310" h="447" extrusionOk="0">
                  <a:moveTo>
                    <a:pt x="300" y="1"/>
                  </a:moveTo>
                  <a:cubicBezTo>
                    <a:pt x="299" y="1"/>
                    <a:pt x="298" y="2"/>
                    <a:pt x="298" y="5"/>
                  </a:cubicBezTo>
                  <a:cubicBezTo>
                    <a:pt x="191" y="148"/>
                    <a:pt x="71" y="279"/>
                    <a:pt x="0" y="422"/>
                  </a:cubicBezTo>
                  <a:cubicBezTo>
                    <a:pt x="0" y="446"/>
                    <a:pt x="12" y="446"/>
                    <a:pt x="12" y="446"/>
                  </a:cubicBezTo>
                  <a:cubicBezTo>
                    <a:pt x="131" y="327"/>
                    <a:pt x="214" y="172"/>
                    <a:pt x="310" y="29"/>
                  </a:cubicBezTo>
                  <a:cubicBezTo>
                    <a:pt x="310" y="12"/>
                    <a:pt x="303" y="1"/>
                    <a:pt x="3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74" name="Google Shape;21674;p29"/>
            <p:cNvSpPr/>
            <p:nvPr/>
          </p:nvSpPr>
          <p:spPr>
            <a:xfrm>
              <a:off x="2137450" y="2169150"/>
              <a:ext cx="6875" cy="8175"/>
            </a:xfrm>
            <a:custGeom>
              <a:avLst/>
              <a:gdLst/>
              <a:ahLst/>
              <a:cxnLst/>
              <a:rect l="l" t="t" r="r" b="b"/>
              <a:pathLst>
                <a:path w="275" h="327" extrusionOk="0">
                  <a:moveTo>
                    <a:pt x="275" y="0"/>
                  </a:moveTo>
                  <a:lnTo>
                    <a:pt x="275" y="0"/>
                  </a:lnTo>
                  <a:cubicBezTo>
                    <a:pt x="227" y="36"/>
                    <a:pt x="179" y="96"/>
                    <a:pt x="120" y="155"/>
                  </a:cubicBezTo>
                  <a:cubicBezTo>
                    <a:pt x="72" y="203"/>
                    <a:pt x="37" y="262"/>
                    <a:pt x="1" y="310"/>
                  </a:cubicBezTo>
                  <a:cubicBezTo>
                    <a:pt x="1" y="318"/>
                    <a:pt x="13" y="327"/>
                    <a:pt x="20" y="327"/>
                  </a:cubicBezTo>
                  <a:cubicBezTo>
                    <a:pt x="23" y="327"/>
                    <a:pt x="25" y="325"/>
                    <a:pt x="25" y="322"/>
                  </a:cubicBezTo>
                  <a:cubicBezTo>
                    <a:pt x="72" y="274"/>
                    <a:pt x="108" y="203"/>
                    <a:pt x="156" y="155"/>
                  </a:cubicBezTo>
                  <a:cubicBezTo>
                    <a:pt x="215" y="119"/>
                    <a:pt x="263" y="72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75" name="Google Shape;21675;p29"/>
            <p:cNvSpPr/>
            <p:nvPr/>
          </p:nvSpPr>
          <p:spPr>
            <a:xfrm>
              <a:off x="2131300" y="2172575"/>
              <a:ext cx="15700" cy="16375"/>
            </a:xfrm>
            <a:custGeom>
              <a:avLst/>
              <a:gdLst/>
              <a:ahLst/>
              <a:cxnLst/>
              <a:rect l="l" t="t" r="r" b="b"/>
              <a:pathLst>
                <a:path w="628" h="655" extrusionOk="0">
                  <a:moveTo>
                    <a:pt x="601" y="1"/>
                  </a:moveTo>
                  <a:cubicBezTo>
                    <a:pt x="596" y="1"/>
                    <a:pt x="592" y="2"/>
                    <a:pt x="592" y="6"/>
                  </a:cubicBezTo>
                  <a:cubicBezTo>
                    <a:pt x="437" y="256"/>
                    <a:pt x="247" y="459"/>
                    <a:pt x="9" y="637"/>
                  </a:cubicBezTo>
                  <a:cubicBezTo>
                    <a:pt x="0" y="646"/>
                    <a:pt x="4" y="654"/>
                    <a:pt x="15" y="654"/>
                  </a:cubicBezTo>
                  <a:cubicBezTo>
                    <a:pt x="20" y="654"/>
                    <a:pt x="25" y="653"/>
                    <a:pt x="32" y="649"/>
                  </a:cubicBezTo>
                  <a:cubicBezTo>
                    <a:pt x="283" y="518"/>
                    <a:pt x="509" y="280"/>
                    <a:pt x="628" y="6"/>
                  </a:cubicBezTo>
                  <a:cubicBezTo>
                    <a:pt x="628" y="6"/>
                    <a:pt x="612" y="1"/>
                    <a:pt x="6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76" name="Google Shape;21676;p29"/>
            <p:cNvSpPr/>
            <p:nvPr/>
          </p:nvSpPr>
          <p:spPr>
            <a:xfrm>
              <a:off x="2141625" y="2268600"/>
              <a:ext cx="6275" cy="21850"/>
            </a:xfrm>
            <a:custGeom>
              <a:avLst/>
              <a:gdLst/>
              <a:ahLst/>
              <a:cxnLst/>
              <a:rect l="l" t="t" r="r" b="b"/>
              <a:pathLst>
                <a:path w="251" h="874" extrusionOk="0">
                  <a:moveTo>
                    <a:pt x="241" y="1"/>
                  </a:moveTo>
                  <a:cubicBezTo>
                    <a:pt x="240" y="1"/>
                    <a:pt x="239" y="4"/>
                    <a:pt x="239" y="11"/>
                  </a:cubicBezTo>
                  <a:cubicBezTo>
                    <a:pt x="120" y="273"/>
                    <a:pt x="48" y="571"/>
                    <a:pt x="0" y="856"/>
                  </a:cubicBezTo>
                  <a:cubicBezTo>
                    <a:pt x="0" y="865"/>
                    <a:pt x="18" y="873"/>
                    <a:pt x="29" y="873"/>
                  </a:cubicBezTo>
                  <a:cubicBezTo>
                    <a:pt x="33" y="873"/>
                    <a:pt x="36" y="872"/>
                    <a:pt x="36" y="868"/>
                  </a:cubicBezTo>
                  <a:cubicBezTo>
                    <a:pt x="96" y="582"/>
                    <a:pt x="167" y="309"/>
                    <a:pt x="251" y="23"/>
                  </a:cubicBezTo>
                  <a:cubicBezTo>
                    <a:pt x="251" y="15"/>
                    <a:pt x="245" y="1"/>
                    <a:pt x="2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77" name="Google Shape;21677;p29"/>
            <p:cNvSpPr/>
            <p:nvPr/>
          </p:nvSpPr>
          <p:spPr>
            <a:xfrm>
              <a:off x="2144900" y="2269450"/>
              <a:ext cx="5975" cy="22275"/>
            </a:xfrm>
            <a:custGeom>
              <a:avLst/>
              <a:gdLst/>
              <a:ahLst/>
              <a:cxnLst/>
              <a:rect l="l" t="t" r="r" b="b"/>
              <a:pathLst>
                <a:path w="239" h="891" extrusionOk="0">
                  <a:moveTo>
                    <a:pt x="239" y="1"/>
                  </a:moveTo>
                  <a:lnTo>
                    <a:pt x="239" y="1"/>
                  </a:lnTo>
                  <a:cubicBezTo>
                    <a:pt x="155" y="287"/>
                    <a:pt x="36" y="584"/>
                    <a:pt x="0" y="882"/>
                  </a:cubicBezTo>
                  <a:cubicBezTo>
                    <a:pt x="0" y="888"/>
                    <a:pt x="6" y="891"/>
                    <a:pt x="12" y="891"/>
                  </a:cubicBezTo>
                  <a:cubicBezTo>
                    <a:pt x="18" y="891"/>
                    <a:pt x="24" y="888"/>
                    <a:pt x="24" y="882"/>
                  </a:cubicBezTo>
                  <a:cubicBezTo>
                    <a:pt x="120" y="596"/>
                    <a:pt x="167" y="298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78" name="Google Shape;21678;p29"/>
            <p:cNvSpPr/>
            <p:nvPr/>
          </p:nvSpPr>
          <p:spPr>
            <a:xfrm>
              <a:off x="2150550" y="2270425"/>
              <a:ext cx="5375" cy="20750"/>
            </a:xfrm>
            <a:custGeom>
              <a:avLst/>
              <a:gdLst/>
              <a:ahLst/>
              <a:cxnLst/>
              <a:rect l="l" t="t" r="r" b="b"/>
              <a:pathLst>
                <a:path w="215" h="830" extrusionOk="0">
                  <a:moveTo>
                    <a:pt x="188" y="0"/>
                  </a:moveTo>
                  <a:cubicBezTo>
                    <a:pt x="182" y="0"/>
                    <a:pt x="179" y="3"/>
                    <a:pt x="179" y="9"/>
                  </a:cubicBezTo>
                  <a:lnTo>
                    <a:pt x="1" y="807"/>
                  </a:lnTo>
                  <a:cubicBezTo>
                    <a:pt x="1" y="820"/>
                    <a:pt x="11" y="830"/>
                    <a:pt x="21" y="830"/>
                  </a:cubicBezTo>
                  <a:cubicBezTo>
                    <a:pt x="29" y="830"/>
                    <a:pt x="36" y="823"/>
                    <a:pt x="36" y="807"/>
                  </a:cubicBezTo>
                  <a:lnTo>
                    <a:pt x="215" y="9"/>
                  </a:lnTo>
                  <a:cubicBezTo>
                    <a:pt x="203" y="3"/>
                    <a:pt x="194" y="0"/>
                    <a:pt x="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679" name="Google Shape;21679;p29"/>
            <p:cNvSpPr/>
            <p:nvPr/>
          </p:nvSpPr>
          <p:spPr>
            <a:xfrm>
              <a:off x="2156800" y="2275400"/>
              <a:ext cx="6575" cy="21975"/>
            </a:xfrm>
            <a:custGeom>
              <a:avLst/>
              <a:gdLst/>
              <a:ahLst/>
              <a:cxnLst/>
              <a:rect l="l" t="t" r="r" b="b"/>
              <a:pathLst>
                <a:path w="263" h="879" extrusionOk="0">
                  <a:moveTo>
                    <a:pt x="108" y="1"/>
                  </a:moveTo>
                  <a:lnTo>
                    <a:pt x="108" y="13"/>
                  </a:lnTo>
                  <a:cubicBezTo>
                    <a:pt x="263" y="72"/>
                    <a:pt x="13" y="727"/>
                    <a:pt x="1" y="870"/>
                  </a:cubicBezTo>
                  <a:cubicBezTo>
                    <a:pt x="1" y="876"/>
                    <a:pt x="4" y="879"/>
                    <a:pt x="7" y="879"/>
                  </a:cubicBezTo>
                  <a:cubicBezTo>
                    <a:pt x="10" y="879"/>
                    <a:pt x="13" y="876"/>
                    <a:pt x="13" y="870"/>
                  </a:cubicBezTo>
                  <a:cubicBezTo>
                    <a:pt x="96" y="656"/>
                    <a:pt x="155" y="394"/>
                    <a:pt x="179" y="168"/>
                  </a:cubicBezTo>
                  <a:cubicBezTo>
                    <a:pt x="179" y="96"/>
                    <a:pt x="179" y="13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21680" name="Google Shape;21680;p29"/>
          <p:cNvSpPr txBox="1">
            <a:spLocks noGrp="1"/>
          </p:cNvSpPr>
          <p:nvPr>
            <p:ph type="title"/>
          </p:nvPr>
        </p:nvSpPr>
        <p:spPr>
          <a:xfrm>
            <a:off x="960400" y="603100"/>
            <a:ext cx="10271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258494216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Numbers and text">
    <p:spTree>
      <p:nvGrpSpPr>
        <p:cNvPr id="1" name="Shape 216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682" name="Google Shape;21682;p30"/>
          <p:cNvGrpSpPr/>
          <p:nvPr/>
        </p:nvGrpSpPr>
        <p:grpSpPr>
          <a:xfrm flipH="1">
            <a:off x="7128500" y="3693529"/>
            <a:ext cx="5853829" cy="5239995"/>
            <a:chOff x="-604656" y="2770155"/>
            <a:chExt cx="4390372" cy="3929996"/>
          </a:xfrm>
        </p:grpSpPr>
        <p:grpSp>
          <p:nvGrpSpPr>
            <p:cNvPr id="21683" name="Google Shape;21683;p30"/>
            <p:cNvGrpSpPr/>
            <p:nvPr/>
          </p:nvGrpSpPr>
          <p:grpSpPr>
            <a:xfrm rot="1332574">
              <a:off x="-229087" y="3056946"/>
              <a:ext cx="1983900" cy="2376562"/>
              <a:chOff x="2564300" y="2142775"/>
              <a:chExt cx="734625" cy="880025"/>
            </a:xfrm>
          </p:grpSpPr>
          <p:sp>
            <p:nvSpPr>
              <p:cNvPr id="21684" name="Google Shape;21684;p30"/>
              <p:cNvSpPr/>
              <p:nvPr/>
            </p:nvSpPr>
            <p:spPr>
              <a:xfrm>
                <a:off x="2564300" y="2142775"/>
                <a:ext cx="727500" cy="877475"/>
              </a:xfrm>
              <a:custGeom>
                <a:avLst/>
                <a:gdLst/>
                <a:ahLst/>
                <a:cxnLst/>
                <a:rect l="l" t="t" r="r" b="b"/>
                <a:pathLst>
                  <a:path w="29100" h="35099" extrusionOk="0">
                    <a:moveTo>
                      <a:pt x="16264" y="10592"/>
                    </a:moveTo>
                    <a:cubicBezTo>
                      <a:pt x="16264" y="10735"/>
                      <a:pt x="16264" y="11188"/>
                      <a:pt x="15967" y="11485"/>
                    </a:cubicBezTo>
                    <a:cubicBezTo>
                      <a:pt x="15784" y="11668"/>
                      <a:pt x="15489" y="11792"/>
                      <a:pt x="15289" y="11792"/>
                    </a:cubicBezTo>
                    <a:cubicBezTo>
                      <a:pt x="15162" y="11792"/>
                      <a:pt x="15074" y="11743"/>
                      <a:pt x="15074" y="11628"/>
                    </a:cubicBezTo>
                    <a:cubicBezTo>
                      <a:pt x="15074" y="11343"/>
                      <a:pt x="15489" y="10839"/>
                      <a:pt x="15587" y="10839"/>
                    </a:cubicBezTo>
                    <a:cubicBezTo>
                      <a:pt x="15591" y="10839"/>
                      <a:pt x="15595" y="10840"/>
                      <a:pt x="15598" y="10842"/>
                    </a:cubicBezTo>
                    <a:cubicBezTo>
                      <a:pt x="15603" y="10846"/>
                      <a:pt x="15611" y="10847"/>
                      <a:pt x="15622" y="10847"/>
                    </a:cubicBezTo>
                    <a:cubicBezTo>
                      <a:pt x="15754" y="10847"/>
                      <a:pt x="16264" y="10592"/>
                      <a:pt x="16264" y="10592"/>
                    </a:cubicBezTo>
                    <a:close/>
                    <a:moveTo>
                      <a:pt x="17828" y="11430"/>
                    </a:moveTo>
                    <a:cubicBezTo>
                      <a:pt x="17858" y="11430"/>
                      <a:pt x="17885" y="11436"/>
                      <a:pt x="17907" y="11449"/>
                    </a:cubicBezTo>
                    <a:cubicBezTo>
                      <a:pt x="18205" y="11628"/>
                      <a:pt x="18503" y="11783"/>
                      <a:pt x="18503" y="11783"/>
                    </a:cubicBezTo>
                    <a:cubicBezTo>
                      <a:pt x="18503" y="11783"/>
                      <a:pt x="18169" y="12973"/>
                      <a:pt x="17372" y="13866"/>
                    </a:cubicBezTo>
                    <a:cubicBezTo>
                      <a:pt x="16728" y="14576"/>
                      <a:pt x="16318" y="15188"/>
                      <a:pt x="15949" y="15188"/>
                    </a:cubicBezTo>
                    <a:cubicBezTo>
                      <a:pt x="15854" y="15188"/>
                      <a:pt x="15762" y="15147"/>
                      <a:pt x="15669" y="15057"/>
                    </a:cubicBezTo>
                    <a:cubicBezTo>
                      <a:pt x="15228" y="14605"/>
                      <a:pt x="15609" y="13390"/>
                      <a:pt x="16086" y="12878"/>
                    </a:cubicBezTo>
                    <a:cubicBezTo>
                      <a:pt x="16527" y="12415"/>
                      <a:pt x="17449" y="11430"/>
                      <a:pt x="17828" y="11430"/>
                    </a:cubicBezTo>
                    <a:close/>
                    <a:moveTo>
                      <a:pt x="12907" y="15652"/>
                    </a:moveTo>
                    <a:cubicBezTo>
                      <a:pt x="12907" y="15652"/>
                      <a:pt x="13407" y="15771"/>
                      <a:pt x="13431" y="16010"/>
                    </a:cubicBezTo>
                    <a:cubicBezTo>
                      <a:pt x="13439" y="16176"/>
                      <a:pt x="13295" y="16373"/>
                      <a:pt x="13106" y="16373"/>
                    </a:cubicBezTo>
                    <a:cubicBezTo>
                      <a:pt x="13025" y="16373"/>
                      <a:pt x="12936" y="16337"/>
                      <a:pt x="12847" y="16248"/>
                    </a:cubicBezTo>
                    <a:cubicBezTo>
                      <a:pt x="12550" y="15950"/>
                      <a:pt x="12692" y="15652"/>
                      <a:pt x="12692" y="15652"/>
                    </a:cubicBezTo>
                    <a:close/>
                    <a:moveTo>
                      <a:pt x="19991" y="15498"/>
                    </a:moveTo>
                    <a:cubicBezTo>
                      <a:pt x="19991" y="15498"/>
                      <a:pt x="19836" y="15652"/>
                      <a:pt x="19646" y="16010"/>
                    </a:cubicBezTo>
                    <a:cubicBezTo>
                      <a:pt x="19455" y="16367"/>
                      <a:pt x="17753" y="17581"/>
                      <a:pt x="16955" y="17962"/>
                    </a:cubicBezTo>
                    <a:cubicBezTo>
                      <a:pt x="16683" y="18090"/>
                      <a:pt x="16499" y="18155"/>
                      <a:pt x="16373" y="18155"/>
                    </a:cubicBezTo>
                    <a:cubicBezTo>
                      <a:pt x="16135" y="18155"/>
                      <a:pt x="16110" y="17921"/>
                      <a:pt x="16110" y="17438"/>
                    </a:cubicBezTo>
                    <a:cubicBezTo>
                      <a:pt x="16110" y="16688"/>
                      <a:pt x="19836" y="15498"/>
                      <a:pt x="19991" y="15498"/>
                    </a:cubicBezTo>
                    <a:close/>
                    <a:moveTo>
                      <a:pt x="10268" y="16520"/>
                    </a:moveTo>
                    <a:cubicBezTo>
                      <a:pt x="10497" y="16520"/>
                      <a:pt x="10851" y="16574"/>
                      <a:pt x="11204" y="16843"/>
                    </a:cubicBezTo>
                    <a:cubicBezTo>
                      <a:pt x="11799" y="17284"/>
                      <a:pt x="11657" y="17438"/>
                      <a:pt x="12097" y="17581"/>
                    </a:cubicBezTo>
                    <a:lnTo>
                      <a:pt x="12550" y="17736"/>
                    </a:lnTo>
                    <a:cubicBezTo>
                      <a:pt x="12550" y="17736"/>
                      <a:pt x="12847" y="18331"/>
                      <a:pt x="12395" y="18474"/>
                    </a:cubicBezTo>
                    <a:cubicBezTo>
                      <a:pt x="12201" y="18542"/>
                      <a:pt x="11986" y="18606"/>
                      <a:pt x="11766" y="18606"/>
                    </a:cubicBezTo>
                    <a:cubicBezTo>
                      <a:pt x="11486" y="18606"/>
                      <a:pt x="11197" y="18503"/>
                      <a:pt x="10930" y="18177"/>
                    </a:cubicBezTo>
                    <a:cubicBezTo>
                      <a:pt x="10454" y="17605"/>
                      <a:pt x="10014" y="16545"/>
                      <a:pt x="10014" y="16545"/>
                    </a:cubicBezTo>
                    <a:cubicBezTo>
                      <a:pt x="10014" y="16545"/>
                      <a:pt x="10112" y="16520"/>
                      <a:pt x="10268" y="16520"/>
                    </a:cubicBezTo>
                    <a:close/>
                    <a:moveTo>
                      <a:pt x="23265" y="15200"/>
                    </a:moveTo>
                    <a:cubicBezTo>
                      <a:pt x="23265" y="15200"/>
                      <a:pt x="21051" y="18748"/>
                      <a:pt x="20062" y="19355"/>
                    </a:cubicBezTo>
                    <a:cubicBezTo>
                      <a:pt x="19669" y="19603"/>
                      <a:pt x="19361" y="19676"/>
                      <a:pt x="19134" y="19676"/>
                    </a:cubicBezTo>
                    <a:cubicBezTo>
                      <a:pt x="18804" y="19676"/>
                      <a:pt x="18646" y="19522"/>
                      <a:pt x="18646" y="19522"/>
                    </a:cubicBezTo>
                    <a:lnTo>
                      <a:pt x="23265" y="15200"/>
                    </a:lnTo>
                    <a:close/>
                    <a:moveTo>
                      <a:pt x="7184" y="18108"/>
                    </a:moveTo>
                    <a:cubicBezTo>
                      <a:pt x="7484" y="18108"/>
                      <a:pt x="8193" y="18669"/>
                      <a:pt x="8692" y="18879"/>
                    </a:cubicBezTo>
                    <a:cubicBezTo>
                      <a:pt x="9287" y="19129"/>
                      <a:pt x="9287" y="19820"/>
                      <a:pt x="9287" y="19820"/>
                    </a:cubicBezTo>
                    <a:cubicBezTo>
                      <a:pt x="9287" y="19820"/>
                      <a:pt x="8382" y="19820"/>
                      <a:pt x="7739" y="19343"/>
                    </a:cubicBezTo>
                    <a:cubicBezTo>
                      <a:pt x="7096" y="18867"/>
                      <a:pt x="6894" y="18474"/>
                      <a:pt x="7061" y="18177"/>
                    </a:cubicBezTo>
                    <a:cubicBezTo>
                      <a:pt x="7084" y="18129"/>
                      <a:pt x="7126" y="18108"/>
                      <a:pt x="7184" y="18108"/>
                    </a:cubicBezTo>
                    <a:close/>
                    <a:moveTo>
                      <a:pt x="17878" y="18818"/>
                    </a:moveTo>
                    <a:cubicBezTo>
                      <a:pt x="18096" y="18818"/>
                      <a:pt x="18205" y="18927"/>
                      <a:pt x="18205" y="18927"/>
                    </a:cubicBezTo>
                    <a:cubicBezTo>
                      <a:pt x="18205" y="18927"/>
                      <a:pt x="18348" y="19129"/>
                      <a:pt x="18050" y="19403"/>
                    </a:cubicBezTo>
                    <a:cubicBezTo>
                      <a:pt x="17753" y="19665"/>
                      <a:pt x="17205" y="20427"/>
                      <a:pt x="16967" y="20427"/>
                    </a:cubicBezTo>
                    <a:cubicBezTo>
                      <a:pt x="16717" y="20427"/>
                      <a:pt x="16538" y="20058"/>
                      <a:pt x="16848" y="19558"/>
                    </a:cubicBezTo>
                    <a:cubicBezTo>
                      <a:pt x="17157" y="19069"/>
                      <a:pt x="17419" y="18915"/>
                      <a:pt x="17741" y="18831"/>
                    </a:cubicBezTo>
                    <a:cubicBezTo>
                      <a:pt x="17791" y="18822"/>
                      <a:pt x="17836" y="18818"/>
                      <a:pt x="17878" y="18818"/>
                    </a:cubicBezTo>
                    <a:close/>
                    <a:moveTo>
                      <a:pt x="15371" y="20260"/>
                    </a:moveTo>
                    <a:cubicBezTo>
                      <a:pt x="15371" y="20260"/>
                      <a:pt x="15544" y="20808"/>
                      <a:pt x="15308" y="20808"/>
                    </a:cubicBezTo>
                    <a:cubicBezTo>
                      <a:pt x="15288" y="20808"/>
                      <a:pt x="15266" y="20804"/>
                      <a:pt x="15240" y="20796"/>
                    </a:cubicBezTo>
                    <a:cubicBezTo>
                      <a:pt x="14931" y="20713"/>
                      <a:pt x="14931" y="20355"/>
                      <a:pt x="15002" y="20308"/>
                    </a:cubicBezTo>
                    <a:cubicBezTo>
                      <a:pt x="15074" y="20260"/>
                      <a:pt x="15371" y="20260"/>
                      <a:pt x="15371" y="20260"/>
                    </a:cubicBezTo>
                    <a:close/>
                    <a:moveTo>
                      <a:pt x="10582" y="19775"/>
                    </a:moveTo>
                    <a:cubicBezTo>
                      <a:pt x="10943" y="19775"/>
                      <a:pt x="11522" y="19863"/>
                      <a:pt x="12252" y="19962"/>
                    </a:cubicBezTo>
                    <a:cubicBezTo>
                      <a:pt x="13288" y="20117"/>
                      <a:pt x="13288" y="20915"/>
                      <a:pt x="13288" y="20915"/>
                    </a:cubicBezTo>
                    <a:cubicBezTo>
                      <a:pt x="13288" y="20915"/>
                      <a:pt x="13145" y="21153"/>
                      <a:pt x="12847" y="21308"/>
                    </a:cubicBezTo>
                    <a:cubicBezTo>
                      <a:pt x="12729" y="21364"/>
                      <a:pt x="12612" y="21399"/>
                      <a:pt x="12453" y="21399"/>
                    </a:cubicBezTo>
                    <a:cubicBezTo>
                      <a:pt x="12211" y="21399"/>
                      <a:pt x="11875" y="21319"/>
                      <a:pt x="11299" y="21117"/>
                    </a:cubicBezTo>
                    <a:cubicBezTo>
                      <a:pt x="10347" y="20772"/>
                      <a:pt x="10014" y="20046"/>
                      <a:pt x="10014" y="20046"/>
                    </a:cubicBezTo>
                    <a:cubicBezTo>
                      <a:pt x="10014" y="20046"/>
                      <a:pt x="10014" y="19962"/>
                      <a:pt x="10240" y="19831"/>
                    </a:cubicBezTo>
                    <a:cubicBezTo>
                      <a:pt x="10308" y="19792"/>
                      <a:pt x="10424" y="19775"/>
                      <a:pt x="10582" y="19775"/>
                    </a:cubicBezTo>
                    <a:close/>
                    <a:moveTo>
                      <a:pt x="7211" y="21963"/>
                    </a:moveTo>
                    <a:cubicBezTo>
                      <a:pt x="7484" y="21963"/>
                      <a:pt x="8005" y="22360"/>
                      <a:pt x="8311" y="22427"/>
                    </a:cubicBezTo>
                    <a:cubicBezTo>
                      <a:pt x="8680" y="22498"/>
                      <a:pt x="8823" y="22939"/>
                      <a:pt x="8823" y="22939"/>
                    </a:cubicBezTo>
                    <a:lnTo>
                      <a:pt x="8085" y="22796"/>
                    </a:lnTo>
                    <a:cubicBezTo>
                      <a:pt x="8085" y="22796"/>
                      <a:pt x="6894" y="22344"/>
                      <a:pt x="7061" y="22046"/>
                    </a:cubicBezTo>
                    <a:cubicBezTo>
                      <a:pt x="7091" y="21987"/>
                      <a:pt x="7144" y="21963"/>
                      <a:pt x="7211" y="21963"/>
                    </a:cubicBezTo>
                    <a:close/>
                    <a:moveTo>
                      <a:pt x="13052" y="22858"/>
                    </a:moveTo>
                    <a:cubicBezTo>
                      <a:pt x="13336" y="22858"/>
                      <a:pt x="13585" y="23094"/>
                      <a:pt x="13585" y="23094"/>
                    </a:cubicBezTo>
                    <a:cubicBezTo>
                      <a:pt x="13585" y="23094"/>
                      <a:pt x="13443" y="23534"/>
                      <a:pt x="13109" y="23594"/>
                    </a:cubicBezTo>
                    <a:cubicBezTo>
                      <a:pt x="13088" y="23598"/>
                      <a:pt x="13067" y="23600"/>
                      <a:pt x="13045" y="23600"/>
                    </a:cubicBezTo>
                    <a:cubicBezTo>
                      <a:pt x="12740" y="23600"/>
                      <a:pt x="12418" y="23219"/>
                      <a:pt x="12752" y="22963"/>
                    </a:cubicBezTo>
                    <a:cubicBezTo>
                      <a:pt x="12850" y="22886"/>
                      <a:pt x="12953" y="22858"/>
                      <a:pt x="13052" y="22858"/>
                    </a:cubicBezTo>
                    <a:close/>
                    <a:moveTo>
                      <a:pt x="17753" y="22498"/>
                    </a:moveTo>
                    <a:cubicBezTo>
                      <a:pt x="18050" y="22498"/>
                      <a:pt x="18205" y="22641"/>
                      <a:pt x="18134" y="23153"/>
                    </a:cubicBezTo>
                    <a:cubicBezTo>
                      <a:pt x="18050" y="23653"/>
                      <a:pt x="15669" y="23987"/>
                      <a:pt x="15669" y="23987"/>
                    </a:cubicBezTo>
                    <a:cubicBezTo>
                      <a:pt x="15669" y="23987"/>
                      <a:pt x="15526" y="23987"/>
                      <a:pt x="15371" y="23832"/>
                    </a:cubicBezTo>
                    <a:cubicBezTo>
                      <a:pt x="15228" y="23689"/>
                      <a:pt x="15074" y="23391"/>
                      <a:pt x="15228" y="23094"/>
                    </a:cubicBezTo>
                    <a:cubicBezTo>
                      <a:pt x="15371" y="22796"/>
                      <a:pt x="17455" y="22498"/>
                      <a:pt x="17753" y="22498"/>
                    </a:cubicBezTo>
                    <a:close/>
                    <a:moveTo>
                      <a:pt x="8769" y="23916"/>
                    </a:moveTo>
                    <a:cubicBezTo>
                      <a:pt x="9046" y="23916"/>
                      <a:pt x="9871" y="24427"/>
                      <a:pt x="9871" y="24427"/>
                    </a:cubicBezTo>
                    <a:lnTo>
                      <a:pt x="9394" y="24427"/>
                    </a:lnTo>
                    <a:cubicBezTo>
                      <a:pt x="9394" y="24427"/>
                      <a:pt x="8680" y="24284"/>
                      <a:pt x="8680" y="23987"/>
                    </a:cubicBezTo>
                    <a:cubicBezTo>
                      <a:pt x="8680" y="23937"/>
                      <a:pt x="8714" y="23916"/>
                      <a:pt x="8769" y="23916"/>
                    </a:cubicBezTo>
                    <a:close/>
                    <a:moveTo>
                      <a:pt x="19098" y="23534"/>
                    </a:moveTo>
                    <a:cubicBezTo>
                      <a:pt x="19539" y="23534"/>
                      <a:pt x="19396" y="23689"/>
                      <a:pt x="19288" y="23951"/>
                    </a:cubicBezTo>
                    <a:cubicBezTo>
                      <a:pt x="19169" y="24213"/>
                      <a:pt x="18384" y="24487"/>
                      <a:pt x="18384" y="24487"/>
                    </a:cubicBezTo>
                    <a:cubicBezTo>
                      <a:pt x="18384" y="24487"/>
                      <a:pt x="17907" y="24427"/>
                      <a:pt x="17907" y="24284"/>
                    </a:cubicBezTo>
                    <a:cubicBezTo>
                      <a:pt x="17907" y="24130"/>
                      <a:pt x="18646" y="23534"/>
                      <a:pt x="19098" y="23534"/>
                    </a:cubicBezTo>
                    <a:close/>
                    <a:moveTo>
                      <a:pt x="15045" y="24513"/>
                    </a:moveTo>
                    <a:cubicBezTo>
                      <a:pt x="15176" y="24513"/>
                      <a:pt x="15371" y="24582"/>
                      <a:pt x="15371" y="24582"/>
                    </a:cubicBezTo>
                    <a:cubicBezTo>
                      <a:pt x="15371" y="24582"/>
                      <a:pt x="15371" y="24880"/>
                      <a:pt x="15228" y="24880"/>
                    </a:cubicBezTo>
                    <a:cubicBezTo>
                      <a:pt x="15074" y="24880"/>
                      <a:pt x="14931" y="24725"/>
                      <a:pt x="14931" y="24582"/>
                    </a:cubicBezTo>
                    <a:cubicBezTo>
                      <a:pt x="14931" y="24530"/>
                      <a:pt x="14980" y="24513"/>
                      <a:pt x="15045" y="24513"/>
                    </a:cubicBezTo>
                    <a:close/>
                    <a:moveTo>
                      <a:pt x="12233" y="24408"/>
                    </a:moveTo>
                    <a:cubicBezTo>
                      <a:pt x="12462" y="24408"/>
                      <a:pt x="12803" y="24493"/>
                      <a:pt x="13145" y="24582"/>
                    </a:cubicBezTo>
                    <a:cubicBezTo>
                      <a:pt x="13740" y="24725"/>
                      <a:pt x="13812" y="25118"/>
                      <a:pt x="13812" y="25118"/>
                    </a:cubicBezTo>
                    <a:cubicBezTo>
                      <a:pt x="13812" y="25118"/>
                      <a:pt x="13883" y="25320"/>
                      <a:pt x="13788" y="25427"/>
                    </a:cubicBezTo>
                    <a:cubicBezTo>
                      <a:pt x="13750" y="25457"/>
                      <a:pt x="13697" y="25471"/>
                      <a:pt x="13617" y="25471"/>
                    </a:cubicBezTo>
                    <a:cubicBezTo>
                      <a:pt x="13470" y="25471"/>
                      <a:pt x="13234" y="25421"/>
                      <a:pt x="12847" y="25320"/>
                    </a:cubicBezTo>
                    <a:cubicBezTo>
                      <a:pt x="12252" y="25177"/>
                      <a:pt x="11954" y="24880"/>
                      <a:pt x="11954" y="24582"/>
                    </a:cubicBezTo>
                    <a:cubicBezTo>
                      <a:pt x="11954" y="24455"/>
                      <a:pt x="12062" y="24408"/>
                      <a:pt x="12233" y="24408"/>
                    </a:cubicBezTo>
                    <a:close/>
                    <a:moveTo>
                      <a:pt x="15026" y="25362"/>
                    </a:moveTo>
                    <a:cubicBezTo>
                      <a:pt x="15045" y="25362"/>
                      <a:pt x="15061" y="25364"/>
                      <a:pt x="15074" y="25368"/>
                    </a:cubicBezTo>
                    <a:cubicBezTo>
                      <a:pt x="15228" y="25415"/>
                      <a:pt x="15526" y="25475"/>
                      <a:pt x="15526" y="25475"/>
                    </a:cubicBezTo>
                    <a:lnTo>
                      <a:pt x="15526" y="25773"/>
                    </a:lnTo>
                    <a:cubicBezTo>
                      <a:pt x="15526" y="25816"/>
                      <a:pt x="15485" y="25833"/>
                      <a:pt x="15418" y="25833"/>
                    </a:cubicBezTo>
                    <a:cubicBezTo>
                      <a:pt x="15262" y="25833"/>
                      <a:pt x="14966" y="25740"/>
                      <a:pt x="14716" y="25666"/>
                    </a:cubicBezTo>
                    <a:cubicBezTo>
                      <a:pt x="14391" y="25568"/>
                      <a:pt x="14836" y="25362"/>
                      <a:pt x="15026" y="25362"/>
                    </a:cubicBezTo>
                    <a:close/>
                    <a:moveTo>
                      <a:pt x="22075" y="25368"/>
                    </a:moveTo>
                    <a:cubicBezTo>
                      <a:pt x="22075" y="25368"/>
                      <a:pt x="22372" y="25475"/>
                      <a:pt x="22372" y="25773"/>
                    </a:cubicBezTo>
                    <a:cubicBezTo>
                      <a:pt x="22372" y="26070"/>
                      <a:pt x="21479" y="26213"/>
                      <a:pt x="20598" y="26308"/>
                    </a:cubicBezTo>
                    <a:cubicBezTo>
                      <a:pt x="20502" y="26318"/>
                      <a:pt x="20410" y="26322"/>
                      <a:pt x="20324" y="26322"/>
                    </a:cubicBezTo>
                    <a:cubicBezTo>
                      <a:pt x="19621" y="26322"/>
                      <a:pt x="19258" y="26038"/>
                      <a:pt x="19396" y="25773"/>
                    </a:cubicBezTo>
                    <a:cubicBezTo>
                      <a:pt x="19539" y="25475"/>
                      <a:pt x="22075" y="25368"/>
                      <a:pt x="22075" y="25368"/>
                    </a:cubicBezTo>
                    <a:close/>
                    <a:moveTo>
                      <a:pt x="13636" y="25928"/>
                    </a:moveTo>
                    <a:cubicBezTo>
                      <a:pt x="13788" y="25928"/>
                      <a:pt x="14038" y="26213"/>
                      <a:pt x="14038" y="26213"/>
                    </a:cubicBezTo>
                    <a:cubicBezTo>
                      <a:pt x="14038" y="26213"/>
                      <a:pt x="14038" y="26368"/>
                      <a:pt x="13740" y="26368"/>
                    </a:cubicBezTo>
                    <a:cubicBezTo>
                      <a:pt x="13443" y="26368"/>
                      <a:pt x="13443" y="26070"/>
                      <a:pt x="13573" y="25951"/>
                    </a:cubicBezTo>
                    <a:cubicBezTo>
                      <a:pt x="13591" y="25935"/>
                      <a:pt x="13613" y="25928"/>
                      <a:pt x="13636" y="25928"/>
                    </a:cubicBezTo>
                    <a:close/>
                    <a:moveTo>
                      <a:pt x="11868" y="25747"/>
                    </a:moveTo>
                    <a:cubicBezTo>
                      <a:pt x="12362" y="25747"/>
                      <a:pt x="12716" y="26213"/>
                      <a:pt x="12716" y="26213"/>
                    </a:cubicBezTo>
                    <a:cubicBezTo>
                      <a:pt x="12716" y="26213"/>
                      <a:pt x="12692" y="26368"/>
                      <a:pt x="12204" y="26535"/>
                    </a:cubicBezTo>
                    <a:cubicBezTo>
                      <a:pt x="12012" y="26596"/>
                      <a:pt x="11823" y="26614"/>
                      <a:pt x="11665" y="26614"/>
                    </a:cubicBezTo>
                    <a:cubicBezTo>
                      <a:pt x="11422" y="26614"/>
                      <a:pt x="11252" y="26570"/>
                      <a:pt x="11252" y="26570"/>
                    </a:cubicBezTo>
                    <a:cubicBezTo>
                      <a:pt x="11252" y="26570"/>
                      <a:pt x="10882" y="26599"/>
                      <a:pt x="10525" y="26599"/>
                    </a:cubicBezTo>
                    <a:cubicBezTo>
                      <a:pt x="10234" y="26599"/>
                      <a:pt x="9952" y="26580"/>
                      <a:pt x="9883" y="26511"/>
                    </a:cubicBezTo>
                    <a:cubicBezTo>
                      <a:pt x="9740" y="26368"/>
                      <a:pt x="10014" y="26142"/>
                      <a:pt x="10014" y="26142"/>
                    </a:cubicBezTo>
                    <a:cubicBezTo>
                      <a:pt x="10014" y="26142"/>
                      <a:pt x="11073" y="25916"/>
                      <a:pt x="11668" y="25773"/>
                    </a:cubicBezTo>
                    <a:cubicBezTo>
                      <a:pt x="11737" y="25755"/>
                      <a:pt x="11804" y="25747"/>
                      <a:pt x="11868" y="25747"/>
                    </a:cubicBezTo>
                    <a:close/>
                    <a:moveTo>
                      <a:pt x="24157" y="26380"/>
                    </a:moveTo>
                    <a:lnTo>
                      <a:pt x="24157" y="26380"/>
                    </a:lnTo>
                    <a:cubicBezTo>
                      <a:pt x="24132" y="26395"/>
                      <a:pt x="23679" y="26858"/>
                      <a:pt x="22741" y="26916"/>
                    </a:cubicBezTo>
                    <a:cubicBezTo>
                      <a:pt x="21777" y="26963"/>
                      <a:pt x="21205" y="27571"/>
                      <a:pt x="20598" y="27571"/>
                    </a:cubicBezTo>
                    <a:cubicBezTo>
                      <a:pt x="19991" y="27571"/>
                      <a:pt x="19991" y="27273"/>
                      <a:pt x="19991" y="27273"/>
                    </a:cubicBezTo>
                    <a:cubicBezTo>
                      <a:pt x="19991" y="27273"/>
                      <a:pt x="20888" y="26796"/>
                      <a:pt x="21108" y="26796"/>
                    </a:cubicBezTo>
                    <a:cubicBezTo>
                      <a:pt x="21113" y="26796"/>
                      <a:pt x="21118" y="26796"/>
                      <a:pt x="21122" y="26797"/>
                    </a:cubicBezTo>
                    <a:cubicBezTo>
                      <a:pt x="21133" y="26799"/>
                      <a:pt x="21150" y="26800"/>
                      <a:pt x="21171" y="26800"/>
                    </a:cubicBezTo>
                    <a:cubicBezTo>
                      <a:pt x="21521" y="26800"/>
                      <a:pt x="23110" y="26535"/>
                      <a:pt x="23110" y="26535"/>
                    </a:cubicBezTo>
                    <a:lnTo>
                      <a:pt x="24157" y="26380"/>
                    </a:lnTo>
                    <a:close/>
                    <a:moveTo>
                      <a:pt x="17186" y="28024"/>
                    </a:moveTo>
                    <a:cubicBezTo>
                      <a:pt x="17355" y="28024"/>
                      <a:pt x="17582" y="28088"/>
                      <a:pt x="17741" y="28190"/>
                    </a:cubicBezTo>
                    <a:cubicBezTo>
                      <a:pt x="18038" y="28392"/>
                      <a:pt x="18038" y="28892"/>
                      <a:pt x="18038" y="28892"/>
                    </a:cubicBezTo>
                    <a:cubicBezTo>
                      <a:pt x="18038" y="28892"/>
                      <a:pt x="17911" y="28961"/>
                      <a:pt x="17746" y="28961"/>
                    </a:cubicBezTo>
                    <a:cubicBezTo>
                      <a:pt x="17663" y="28961"/>
                      <a:pt x="17570" y="28944"/>
                      <a:pt x="17479" y="28892"/>
                    </a:cubicBezTo>
                    <a:cubicBezTo>
                      <a:pt x="17193" y="28749"/>
                      <a:pt x="17014" y="28452"/>
                      <a:pt x="16955" y="28190"/>
                    </a:cubicBezTo>
                    <a:cubicBezTo>
                      <a:pt x="16933" y="28073"/>
                      <a:pt x="17037" y="28024"/>
                      <a:pt x="17186" y="28024"/>
                    </a:cubicBezTo>
                    <a:close/>
                    <a:moveTo>
                      <a:pt x="19986" y="28800"/>
                    </a:moveTo>
                    <a:cubicBezTo>
                      <a:pt x="20649" y="28800"/>
                      <a:pt x="21944" y="29416"/>
                      <a:pt x="21944" y="29416"/>
                    </a:cubicBezTo>
                    <a:cubicBezTo>
                      <a:pt x="21944" y="29416"/>
                      <a:pt x="21479" y="29642"/>
                      <a:pt x="20884" y="29642"/>
                    </a:cubicBezTo>
                    <a:cubicBezTo>
                      <a:pt x="20289" y="29642"/>
                      <a:pt x="19241" y="29047"/>
                      <a:pt x="19241" y="29047"/>
                    </a:cubicBezTo>
                    <a:cubicBezTo>
                      <a:pt x="19241" y="29047"/>
                      <a:pt x="19241" y="28892"/>
                      <a:pt x="19860" y="28809"/>
                    </a:cubicBezTo>
                    <a:cubicBezTo>
                      <a:pt x="19899" y="28803"/>
                      <a:pt x="19941" y="28800"/>
                      <a:pt x="19986" y="28800"/>
                    </a:cubicBezTo>
                    <a:close/>
                    <a:moveTo>
                      <a:pt x="14386" y="1"/>
                    </a:moveTo>
                    <a:cubicBezTo>
                      <a:pt x="14170" y="1"/>
                      <a:pt x="13996" y="30"/>
                      <a:pt x="13883" y="79"/>
                    </a:cubicBezTo>
                    <a:cubicBezTo>
                      <a:pt x="13454" y="281"/>
                      <a:pt x="11299" y="281"/>
                      <a:pt x="11549" y="1984"/>
                    </a:cubicBezTo>
                    <a:cubicBezTo>
                      <a:pt x="11799" y="3710"/>
                      <a:pt x="12835" y="5758"/>
                      <a:pt x="12835" y="5758"/>
                    </a:cubicBezTo>
                    <a:cubicBezTo>
                      <a:pt x="12835" y="5758"/>
                      <a:pt x="13621" y="7818"/>
                      <a:pt x="13383" y="7997"/>
                    </a:cubicBezTo>
                    <a:cubicBezTo>
                      <a:pt x="13364" y="8011"/>
                      <a:pt x="13337" y="8018"/>
                      <a:pt x="13303" y="8018"/>
                    </a:cubicBezTo>
                    <a:cubicBezTo>
                      <a:pt x="12909" y="8018"/>
                      <a:pt x="11582" y="7096"/>
                      <a:pt x="11264" y="6032"/>
                    </a:cubicBezTo>
                    <a:cubicBezTo>
                      <a:pt x="10930" y="4889"/>
                      <a:pt x="9537" y="1770"/>
                      <a:pt x="9537" y="1770"/>
                    </a:cubicBezTo>
                    <a:cubicBezTo>
                      <a:pt x="9537" y="1770"/>
                      <a:pt x="8192" y="2091"/>
                      <a:pt x="8513" y="3496"/>
                    </a:cubicBezTo>
                    <a:cubicBezTo>
                      <a:pt x="8847" y="4889"/>
                      <a:pt x="11585" y="7544"/>
                      <a:pt x="12073" y="8223"/>
                    </a:cubicBezTo>
                    <a:cubicBezTo>
                      <a:pt x="12561" y="8913"/>
                      <a:pt x="12264" y="9354"/>
                      <a:pt x="12264" y="9354"/>
                    </a:cubicBezTo>
                    <a:cubicBezTo>
                      <a:pt x="12264" y="9354"/>
                      <a:pt x="12216" y="9376"/>
                      <a:pt x="12127" y="9376"/>
                    </a:cubicBezTo>
                    <a:cubicBezTo>
                      <a:pt x="11926" y="9376"/>
                      <a:pt x="11517" y="9268"/>
                      <a:pt x="10966" y="8568"/>
                    </a:cubicBezTo>
                    <a:cubicBezTo>
                      <a:pt x="10180" y="7556"/>
                      <a:pt x="8978" y="6806"/>
                      <a:pt x="8382" y="5711"/>
                    </a:cubicBezTo>
                    <a:cubicBezTo>
                      <a:pt x="7787" y="4603"/>
                      <a:pt x="7061" y="3258"/>
                      <a:pt x="7061" y="3258"/>
                    </a:cubicBezTo>
                    <a:cubicBezTo>
                      <a:pt x="7061" y="3258"/>
                      <a:pt x="6049" y="3925"/>
                      <a:pt x="6025" y="4330"/>
                    </a:cubicBezTo>
                    <a:cubicBezTo>
                      <a:pt x="6013" y="4722"/>
                      <a:pt x="6263" y="5663"/>
                      <a:pt x="6263" y="5663"/>
                    </a:cubicBezTo>
                    <a:cubicBezTo>
                      <a:pt x="6263" y="5663"/>
                      <a:pt x="6858" y="7199"/>
                      <a:pt x="7847" y="8044"/>
                    </a:cubicBezTo>
                    <a:cubicBezTo>
                      <a:pt x="8823" y="8890"/>
                      <a:pt x="9763" y="10485"/>
                      <a:pt x="9763" y="10485"/>
                    </a:cubicBezTo>
                    <a:lnTo>
                      <a:pt x="11204" y="12188"/>
                    </a:lnTo>
                    <a:cubicBezTo>
                      <a:pt x="11204" y="12188"/>
                      <a:pt x="10192" y="11973"/>
                      <a:pt x="9585" y="11116"/>
                    </a:cubicBezTo>
                    <a:cubicBezTo>
                      <a:pt x="8978" y="10247"/>
                      <a:pt x="7632" y="8913"/>
                      <a:pt x="7632" y="8913"/>
                    </a:cubicBezTo>
                    <a:cubicBezTo>
                      <a:pt x="7632" y="8913"/>
                      <a:pt x="7076" y="6966"/>
                      <a:pt x="6501" y="6966"/>
                    </a:cubicBezTo>
                    <a:cubicBezTo>
                      <a:pt x="6481" y="6966"/>
                      <a:pt x="6461" y="6968"/>
                      <a:pt x="6442" y="6973"/>
                    </a:cubicBezTo>
                    <a:cubicBezTo>
                      <a:pt x="5846" y="7128"/>
                      <a:pt x="5251" y="8163"/>
                      <a:pt x="5108" y="9056"/>
                    </a:cubicBezTo>
                    <a:cubicBezTo>
                      <a:pt x="4953" y="9949"/>
                      <a:pt x="5275" y="10414"/>
                      <a:pt x="5275" y="10414"/>
                    </a:cubicBezTo>
                    <a:cubicBezTo>
                      <a:pt x="5275" y="10414"/>
                      <a:pt x="4394" y="10580"/>
                      <a:pt x="4382" y="10854"/>
                    </a:cubicBezTo>
                    <a:cubicBezTo>
                      <a:pt x="4358" y="11140"/>
                      <a:pt x="4656" y="12033"/>
                      <a:pt x="4656" y="12033"/>
                    </a:cubicBezTo>
                    <a:cubicBezTo>
                      <a:pt x="4656" y="12033"/>
                      <a:pt x="5120" y="13735"/>
                      <a:pt x="5299" y="14224"/>
                    </a:cubicBezTo>
                    <a:cubicBezTo>
                      <a:pt x="4918" y="13569"/>
                      <a:pt x="2870" y="10699"/>
                      <a:pt x="2870" y="10699"/>
                    </a:cubicBezTo>
                    <a:cubicBezTo>
                      <a:pt x="2870" y="10699"/>
                      <a:pt x="1489" y="11664"/>
                      <a:pt x="1882" y="13712"/>
                    </a:cubicBezTo>
                    <a:cubicBezTo>
                      <a:pt x="2274" y="15760"/>
                      <a:pt x="4525" y="17796"/>
                      <a:pt x="4525" y="17796"/>
                    </a:cubicBezTo>
                    <a:lnTo>
                      <a:pt x="7489" y="20832"/>
                    </a:lnTo>
                    <a:cubicBezTo>
                      <a:pt x="7489" y="20832"/>
                      <a:pt x="9918" y="21570"/>
                      <a:pt x="10490" y="22022"/>
                    </a:cubicBezTo>
                    <a:cubicBezTo>
                      <a:pt x="11023" y="22433"/>
                      <a:pt x="12086" y="23395"/>
                      <a:pt x="11983" y="23395"/>
                    </a:cubicBezTo>
                    <a:cubicBezTo>
                      <a:pt x="11975" y="23395"/>
                      <a:pt x="11962" y="23390"/>
                      <a:pt x="11942" y="23380"/>
                    </a:cubicBezTo>
                    <a:cubicBezTo>
                      <a:pt x="11645" y="23213"/>
                      <a:pt x="10311" y="22618"/>
                      <a:pt x="8680" y="22022"/>
                    </a:cubicBezTo>
                    <a:cubicBezTo>
                      <a:pt x="7037" y="21427"/>
                      <a:pt x="4525" y="19510"/>
                      <a:pt x="4525" y="19510"/>
                    </a:cubicBezTo>
                    <a:cubicBezTo>
                      <a:pt x="4525" y="19510"/>
                      <a:pt x="2691" y="18212"/>
                      <a:pt x="2036" y="17212"/>
                    </a:cubicBezTo>
                    <a:cubicBezTo>
                      <a:pt x="1381" y="16212"/>
                      <a:pt x="1084" y="15771"/>
                      <a:pt x="1084" y="15771"/>
                    </a:cubicBezTo>
                    <a:cubicBezTo>
                      <a:pt x="1084" y="15771"/>
                      <a:pt x="0" y="17641"/>
                      <a:pt x="762" y="19010"/>
                    </a:cubicBezTo>
                    <a:cubicBezTo>
                      <a:pt x="1536" y="20379"/>
                      <a:pt x="4918" y="23380"/>
                      <a:pt x="6787" y="24344"/>
                    </a:cubicBezTo>
                    <a:cubicBezTo>
                      <a:pt x="8680" y="25308"/>
                      <a:pt x="9716" y="25463"/>
                      <a:pt x="9418" y="25606"/>
                    </a:cubicBezTo>
                    <a:cubicBezTo>
                      <a:pt x="9293" y="25671"/>
                      <a:pt x="9091" y="25709"/>
                      <a:pt x="8822" y="25709"/>
                    </a:cubicBezTo>
                    <a:cubicBezTo>
                      <a:pt x="8448" y="25709"/>
                      <a:pt x="7943" y="25636"/>
                      <a:pt x="7335" y="25463"/>
                    </a:cubicBezTo>
                    <a:cubicBezTo>
                      <a:pt x="6299" y="25165"/>
                      <a:pt x="4060" y="23677"/>
                      <a:pt x="2870" y="22332"/>
                    </a:cubicBezTo>
                    <a:cubicBezTo>
                      <a:pt x="1679" y="20998"/>
                      <a:pt x="1441" y="20546"/>
                      <a:pt x="1441" y="20546"/>
                    </a:cubicBezTo>
                    <a:lnTo>
                      <a:pt x="1441" y="20546"/>
                    </a:lnTo>
                    <a:cubicBezTo>
                      <a:pt x="1441" y="20546"/>
                      <a:pt x="691" y="22070"/>
                      <a:pt x="1560" y="23463"/>
                    </a:cubicBezTo>
                    <a:cubicBezTo>
                      <a:pt x="2429" y="24868"/>
                      <a:pt x="6013" y="26928"/>
                      <a:pt x="7120" y="27154"/>
                    </a:cubicBezTo>
                    <a:cubicBezTo>
                      <a:pt x="7535" y="27243"/>
                      <a:pt x="8077" y="27280"/>
                      <a:pt x="8653" y="27280"/>
                    </a:cubicBezTo>
                    <a:cubicBezTo>
                      <a:pt x="9613" y="27280"/>
                      <a:pt x="10668" y="27176"/>
                      <a:pt x="11383" y="27035"/>
                    </a:cubicBezTo>
                    <a:cubicBezTo>
                      <a:pt x="12252" y="26857"/>
                      <a:pt x="12870" y="26449"/>
                      <a:pt x="13227" y="26449"/>
                    </a:cubicBezTo>
                    <a:cubicBezTo>
                      <a:pt x="13350" y="26449"/>
                      <a:pt x="13441" y="26497"/>
                      <a:pt x="13502" y="26618"/>
                    </a:cubicBezTo>
                    <a:cubicBezTo>
                      <a:pt x="13740" y="27094"/>
                      <a:pt x="12573" y="27154"/>
                      <a:pt x="12573" y="27154"/>
                    </a:cubicBezTo>
                    <a:cubicBezTo>
                      <a:pt x="12573" y="27154"/>
                      <a:pt x="10519" y="28386"/>
                      <a:pt x="8918" y="28386"/>
                    </a:cubicBezTo>
                    <a:cubicBezTo>
                      <a:pt x="8732" y="28386"/>
                      <a:pt x="8552" y="28370"/>
                      <a:pt x="8382" y="28333"/>
                    </a:cubicBezTo>
                    <a:cubicBezTo>
                      <a:pt x="6739" y="27975"/>
                      <a:pt x="2251" y="25439"/>
                      <a:pt x="2251" y="25439"/>
                    </a:cubicBezTo>
                    <a:lnTo>
                      <a:pt x="2251" y="25439"/>
                    </a:lnTo>
                    <a:cubicBezTo>
                      <a:pt x="2251" y="25439"/>
                      <a:pt x="1977" y="26201"/>
                      <a:pt x="2870" y="26797"/>
                    </a:cubicBezTo>
                    <a:cubicBezTo>
                      <a:pt x="3763" y="27392"/>
                      <a:pt x="5692" y="28714"/>
                      <a:pt x="6299" y="28952"/>
                    </a:cubicBezTo>
                    <a:cubicBezTo>
                      <a:pt x="6894" y="29178"/>
                      <a:pt x="7370" y="29297"/>
                      <a:pt x="7370" y="29297"/>
                    </a:cubicBezTo>
                    <a:cubicBezTo>
                      <a:pt x="7370" y="29297"/>
                      <a:pt x="7845" y="30411"/>
                      <a:pt x="9572" y="30411"/>
                    </a:cubicBezTo>
                    <a:cubicBezTo>
                      <a:pt x="9759" y="30411"/>
                      <a:pt x="9962" y="30398"/>
                      <a:pt x="10180" y="30368"/>
                    </a:cubicBezTo>
                    <a:cubicBezTo>
                      <a:pt x="12419" y="30071"/>
                      <a:pt x="12573" y="28452"/>
                      <a:pt x="13097" y="28082"/>
                    </a:cubicBezTo>
                    <a:cubicBezTo>
                      <a:pt x="13621" y="27701"/>
                      <a:pt x="14276" y="27320"/>
                      <a:pt x="14276" y="27320"/>
                    </a:cubicBezTo>
                    <a:cubicBezTo>
                      <a:pt x="14276" y="27320"/>
                      <a:pt x="14347" y="28594"/>
                      <a:pt x="14526" y="29595"/>
                    </a:cubicBezTo>
                    <a:cubicBezTo>
                      <a:pt x="14705" y="30595"/>
                      <a:pt x="15109" y="31214"/>
                      <a:pt x="14836" y="32321"/>
                    </a:cubicBezTo>
                    <a:cubicBezTo>
                      <a:pt x="14587" y="33361"/>
                      <a:pt x="14510" y="35099"/>
                      <a:pt x="14778" y="35099"/>
                    </a:cubicBezTo>
                    <a:cubicBezTo>
                      <a:pt x="14792" y="35099"/>
                      <a:pt x="14807" y="35094"/>
                      <a:pt x="14824" y="35083"/>
                    </a:cubicBezTo>
                    <a:cubicBezTo>
                      <a:pt x="15157" y="34893"/>
                      <a:pt x="15300" y="32166"/>
                      <a:pt x="15300" y="31238"/>
                    </a:cubicBezTo>
                    <a:cubicBezTo>
                      <a:pt x="15300" y="30297"/>
                      <a:pt x="14657" y="27928"/>
                      <a:pt x="14716" y="27582"/>
                    </a:cubicBezTo>
                    <a:cubicBezTo>
                      <a:pt x="14760" y="27337"/>
                      <a:pt x="14772" y="27189"/>
                      <a:pt x="14893" y="27189"/>
                    </a:cubicBezTo>
                    <a:cubicBezTo>
                      <a:pt x="14937" y="27189"/>
                      <a:pt x="14995" y="27208"/>
                      <a:pt x="15074" y="27249"/>
                    </a:cubicBezTo>
                    <a:cubicBezTo>
                      <a:pt x="15371" y="27392"/>
                      <a:pt x="16169" y="28928"/>
                      <a:pt x="16967" y="29571"/>
                    </a:cubicBezTo>
                    <a:cubicBezTo>
                      <a:pt x="17615" y="30111"/>
                      <a:pt x="19838" y="30465"/>
                      <a:pt x="20895" y="30465"/>
                    </a:cubicBezTo>
                    <a:cubicBezTo>
                      <a:pt x="21119" y="30465"/>
                      <a:pt x="21290" y="30449"/>
                      <a:pt x="21384" y="30416"/>
                    </a:cubicBezTo>
                    <a:cubicBezTo>
                      <a:pt x="21920" y="30226"/>
                      <a:pt x="23253" y="28571"/>
                      <a:pt x="23253" y="28571"/>
                    </a:cubicBezTo>
                    <a:cubicBezTo>
                      <a:pt x="23253" y="28571"/>
                      <a:pt x="24825" y="27737"/>
                      <a:pt x="25301" y="27106"/>
                    </a:cubicBezTo>
                    <a:cubicBezTo>
                      <a:pt x="25789" y="26487"/>
                      <a:pt x="26087" y="26035"/>
                      <a:pt x="26087" y="26035"/>
                    </a:cubicBezTo>
                    <a:cubicBezTo>
                      <a:pt x="26087" y="26035"/>
                      <a:pt x="28016" y="25165"/>
                      <a:pt x="28397" y="24844"/>
                    </a:cubicBezTo>
                    <a:cubicBezTo>
                      <a:pt x="28790" y="24534"/>
                      <a:pt x="29004" y="24213"/>
                      <a:pt x="29004" y="24213"/>
                    </a:cubicBezTo>
                    <a:cubicBezTo>
                      <a:pt x="29004" y="24213"/>
                      <a:pt x="29099" y="23653"/>
                      <a:pt x="29004" y="23153"/>
                    </a:cubicBezTo>
                    <a:cubicBezTo>
                      <a:pt x="28921" y="22641"/>
                      <a:pt x="28766" y="22498"/>
                      <a:pt x="28766" y="22498"/>
                    </a:cubicBezTo>
                    <a:cubicBezTo>
                      <a:pt x="28766" y="22498"/>
                      <a:pt x="27135" y="22939"/>
                      <a:pt x="26087" y="23094"/>
                    </a:cubicBezTo>
                    <a:cubicBezTo>
                      <a:pt x="25051" y="23237"/>
                      <a:pt x="22813" y="23689"/>
                      <a:pt x="22813" y="23689"/>
                    </a:cubicBezTo>
                    <a:lnTo>
                      <a:pt x="20729" y="24284"/>
                    </a:lnTo>
                    <a:cubicBezTo>
                      <a:pt x="20729" y="24284"/>
                      <a:pt x="22217" y="22939"/>
                      <a:pt x="23110" y="22641"/>
                    </a:cubicBezTo>
                    <a:cubicBezTo>
                      <a:pt x="24003" y="22344"/>
                      <a:pt x="25432" y="22368"/>
                      <a:pt x="26063" y="20498"/>
                    </a:cubicBezTo>
                    <a:cubicBezTo>
                      <a:pt x="26682" y="18641"/>
                      <a:pt x="26539" y="16843"/>
                      <a:pt x="26242" y="16843"/>
                    </a:cubicBezTo>
                    <a:cubicBezTo>
                      <a:pt x="25944" y="16843"/>
                      <a:pt x="25301" y="18343"/>
                      <a:pt x="24742" y="18855"/>
                    </a:cubicBezTo>
                    <a:cubicBezTo>
                      <a:pt x="24158" y="19367"/>
                      <a:pt x="22444" y="20522"/>
                      <a:pt x="22444" y="20522"/>
                    </a:cubicBezTo>
                    <a:lnTo>
                      <a:pt x="21348" y="21320"/>
                    </a:lnTo>
                    <a:cubicBezTo>
                      <a:pt x="21348" y="21320"/>
                      <a:pt x="24861" y="17569"/>
                      <a:pt x="25242" y="16307"/>
                    </a:cubicBezTo>
                    <a:cubicBezTo>
                      <a:pt x="25635" y="15045"/>
                      <a:pt x="25908" y="13759"/>
                      <a:pt x="25635" y="13354"/>
                    </a:cubicBezTo>
                    <a:cubicBezTo>
                      <a:pt x="25349" y="12962"/>
                      <a:pt x="24753" y="12962"/>
                      <a:pt x="24753" y="12962"/>
                    </a:cubicBezTo>
                    <a:lnTo>
                      <a:pt x="25646" y="10580"/>
                    </a:lnTo>
                    <a:cubicBezTo>
                      <a:pt x="25646" y="10580"/>
                      <a:pt x="25287" y="8448"/>
                      <a:pt x="24797" y="8448"/>
                    </a:cubicBezTo>
                    <a:cubicBezTo>
                      <a:pt x="24791" y="8448"/>
                      <a:pt x="24784" y="8448"/>
                      <a:pt x="24777" y="8449"/>
                    </a:cubicBezTo>
                    <a:cubicBezTo>
                      <a:pt x="24301" y="8497"/>
                      <a:pt x="24599" y="8937"/>
                      <a:pt x="24301" y="9687"/>
                    </a:cubicBezTo>
                    <a:cubicBezTo>
                      <a:pt x="24003" y="10426"/>
                      <a:pt x="22670" y="12509"/>
                      <a:pt x="22372" y="13259"/>
                    </a:cubicBezTo>
                    <a:cubicBezTo>
                      <a:pt x="22100" y="13934"/>
                      <a:pt x="21181" y="15027"/>
                      <a:pt x="20807" y="15027"/>
                    </a:cubicBezTo>
                    <a:cubicBezTo>
                      <a:pt x="20772" y="15027"/>
                      <a:pt x="20742" y="15018"/>
                      <a:pt x="20717" y="14998"/>
                    </a:cubicBezTo>
                    <a:cubicBezTo>
                      <a:pt x="20431" y="14759"/>
                      <a:pt x="21241" y="13819"/>
                      <a:pt x="21241" y="13819"/>
                    </a:cubicBezTo>
                    <a:cubicBezTo>
                      <a:pt x="21241" y="13819"/>
                      <a:pt x="23991" y="10426"/>
                      <a:pt x="23622" y="8640"/>
                    </a:cubicBezTo>
                    <a:cubicBezTo>
                      <a:pt x="23265" y="6854"/>
                      <a:pt x="22217" y="5520"/>
                      <a:pt x="22217" y="5520"/>
                    </a:cubicBezTo>
                    <a:cubicBezTo>
                      <a:pt x="22217" y="5520"/>
                      <a:pt x="21882" y="5178"/>
                      <a:pt x="21651" y="5178"/>
                    </a:cubicBezTo>
                    <a:cubicBezTo>
                      <a:pt x="21580" y="5178"/>
                      <a:pt x="21518" y="5210"/>
                      <a:pt x="21479" y="5294"/>
                    </a:cubicBezTo>
                    <a:cubicBezTo>
                      <a:pt x="21324" y="5663"/>
                      <a:pt x="20551" y="8532"/>
                      <a:pt x="20277" y="9402"/>
                    </a:cubicBezTo>
                    <a:cubicBezTo>
                      <a:pt x="20000" y="10231"/>
                      <a:pt x="19011" y="11239"/>
                      <a:pt x="18612" y="11239"/>
                    </a:cubicBezTo>
                    <a:cubicBezTo>
                      <a:pt x="18599" y="11239"/>
                      <a:pt x="18586" y="11238"/>
                      <a:pt x="18574" y="11235"/>
                    </a:cubicBezTo>
                    <a:cubicBezTo>
                      <a:pt x="18205" y="11152"/>
                      <a:pt x="17907" y="10854"/>
                      <a:pt x="17907" y="10854"/>
                    </a:cubicBezTo>
                    <a:cubicBezTo>
                      <a:pt x="17907" y="10854"/>
                      <a:pt x="19539" y="8925"/>
                      <a:pt x="19991" y="6389"/>
                    </a:cubicBezTo>
                    <a:cubicBezTo>
                      <a:pt x="20431" y="3865"/>
                      <a:pt x="20610" y="2127"/>
                      <a:pt x="19777" y="1663"/>
                    </a:cubicBezTo>
                    <a:cubicBezTo>
                      <a:pt x="19174" y="1318"/>
                      <a:pt x="18696" y="1067"/>
                      <a:pt x="18423" y="1067"/>
                    </a:cubicBezTo>
                    <a:cubicBezTo>
                      <a:pt x="18319" y="1067"/>
                      <a:pt x="18245" y="1104"/>
                      <a:pt x="18205" y="1186"/>
                    </a:cubicBezTo>
                    <a:cubicBezTo>
                      <a:pt x="18050" y="1484"/>
                      <a:pt x="18407" y="1925"/>
                      <a:pt x="18229" y="3115"/>
                    </a:cubicBezTo>
                    <a:cubicBezTo>
                      <a:pt x="18050" y="4306"/>
                      <a:pt x="17264" y="6854"/>
                      <a:pt x="16776" y="7306"/>
                    </a:cubicBezTo>
                    <a:cubicBezTo>
                      <a:pt x="16327" y="7682"/>
                      <a:pt x="15814" y="8526"/>
                      <a:pt x="15695" y="8526"/>
                    </a:cubicBezTo>
                    <a:cubicBezTo>
                      <a:pt x="15678" y="8526"/>
                      <a:pt x="15669" y="8509"/>
                      <a:pt x="15669" y="8473"/>
                    </a:cubicBezTo>
                    <a:cubicBezTo>
                      <a:pt x="15669" y="8175"/>
                      <a:pt x="15967" y="5794"/>
                      <a:pt x="16419" y="4901"/>
                    </a:cubicBezTo>
                    <a:cubicBezTo>
                      <a:pt x="16860" y="4008"/>
                      <a:pt x="17895" y="1960"/>
                      <a:pt x="16788" y="972"/>
                    </a:cubicBezTo>
                    <a:cubicBezTo>
                      <a:pt x="15974" y="246"/>
                      <a:pt x="15009" y="1"/>
                      <a:pt x="1438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685" name="Google Shape;21685;p30"/>
              <p:cNvSpPr/>
              <p:nvPr/>
            </p:nvSpPr>
            <p:spPr>
              <a:xfrm>
                <a:off x="2909575" y="2825250"/>
                <a:ext cx="28000" cy="197550"/>
              </a:xfrm>
              <a:custGeom>
                <a:avLst/>
                <a:gdLst/>
                <a:ahLst/>
                <a:cxnLst/>
                <a:rect l="l" t="t" r="r" b="b"/>
                <a:pathLst>
                  <a:path w="1120" h="7902" extrusionOk="0">
                    <a:moveTo>
                      <a:pt x="456" y="0"/>
                    </a:moveTo>
                    <a:cubicBezTo>
                      <a:pt x="438" y="0"/>
                      <a:pt x="422" y="11"/>
                      <a:pt x="417" y="33"/>
                    </a:cubicBezTo>
                    <a:cubicBezTo>
                      <a:pt x="1" y="1284"/>
                      <a:pt x="822" y="2450"/>
                      <a:pt x="894" y="3677"/>
                    </a:cubicBezTo>
                    <a:cubicBezTo>
                      <a:pt x="989" y="5082"/>
                      <a:pt x="417" y="6439"/>
                      <a:pt x="834" y="7832"/>
                    </a:cubicBezTo>
                    <a:cubicBezTo>
                      <a:pt x="851" y="7878"/>
                      <a:pt x="894" y="7902"/>
                      <a:pt x="933" y="7902"/>
                    </a:cubicBezTo>
                    <a:cubicBezTo>
                      <a:pt x="975" y="7902"/>
                      <a:pt x="1013" y="7875"/>
                      <a:pt x="1013" y="7820"/>
                    </a:cubicBezTo>
                    <a:cubicBezTo>
                      <a:pt x="1013" y="7177"/>
                      <a:pt x="929" y="6546"/>
                      <a:pt x="941" y="5927"/>
                    </a:cubicBezTo>
                    <a:cubicBezTo>
                      <a:pt x="965" y="5225"/>
                      <a:pt x="1120" y="4546"/>
                      <a:pt x="1084" y="3843"/>
                    </a:cubicBezTo>
                    <a:cubicBezTo>
                      <a:pt x="1025" y="2546"/>
                      <a:pt x="215" y="1403"/>
                      <a:pt x="513" y="81"/>
                    </a:cubicBezTo>
                    <a:cubicBezTo>
                      <a:pt x="520" y="29"/>
                      <a:pt x="486" y="0"/>
                      <a:pt x="45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686" name="Google Shape;21686;p30"/>
              <p:cNvSpPr/>
              <p:nvPr/>
            </p:nvSpPr>
            <p:spPr>
              <a:xfrm>
                <a:off x="2930425" y="2824500"/>
                <a:ext cx="25025" cy="197400"/>
              </a:xfrm>
              <a:custGeom>
                <a:avLst/>
                <a:gdLst/>
                <a:ahLst/>
                <a:cxnLst/>
                <a:rect l="l" t="t" r="r" b="b"/>
                <a:pathLst>
                  <a:path w="1001" h="7896" extrusionOk="0">
                    <a:moveTo>
                      <a:pt x="166" y="1"/>
                    </a:moveTo>
                    <a:cubicBezTo>
                      <a:pt x="118" y="1"/>
                      <a:pt x="71" y="31"/>
                      <a:pt x="71" y="99"/>
                    </a:cubicBezTo>
                    <a:cubicBezTo>
                      <a:pt x="0" y="1266"/>
                      <a:pt x="417" y="2361"/>
                      <a:pt x="595" y="3516"/>
                    </a:cubicBezTo>
                    <a:cubicBezTo>
                      <a:pt x="703" y="4219"/>
                      <a:pt x="655" y="4874"/>
                      <a:pt x="572" y="5576"/>
                    </a:cubicBezTo>
                    <a:cubicBezTo>
                      <a:pt x="536" y="5810"/>
                      <a:pt x="294" y="7792"/>
                      <a:pt x="105" y="7792"/>
                    </a:cubicBezTo>
                    <a:cubicBezTo>
                      <a:pt x="102" y="7792"/>
                      <a:pt x="99" y="7792"/>
                      <a:pt x="95" y="7791"/>
                    </a:cubicBezTo>
                    <a:cubicBezTo>
                      <a:pt x="84" y="7781"/>
                      <a:pt x="73" y="7777"/>
                      <a:pt x="64" y="7777"/>
                    </a:cubicBezTo>
                    <a:cubicBezTo>
                      <a:pt x="25" y="7777"/>
                      <a:pt x="9" y="7843"/>
                      <a:pt x="48" y="7862"/>
                    </a:cubicBezTo>
                    <a:cubicBezTo>
                      <a:pt x="87" y="7885"/>
                      <a:pt x="124" y="7895"/>
                      <a:pt x="159" y="7895"/>
                    </a:cubicBezTo>
                    <a:cubicBezTo>
                      <a:pt x="677" y="7895"/>
                      <a:pt x="752" y="5579"/>
                      <a:pt x="786" y="5278"/>
                    </a:cubicBezTo>
                    <a:cubicBezTo>
                      <a:pt x="1000" y="3492"/>
                      <a:pt x="191" y="1849"/>
                      <a:pt x="274" y="99"/>
                    </a:cubicBezTo>
                    <a:cubicBezTo>
                      <a:pt x="274" y="37"/>
                      <a:pt x="219" y="1"/>
                      <a:pt x="16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687" name="Google Shape;21687;p30"/>
              <p:cNvSpPr/>
              <p:nvPr/>
            </p:nvSpPr>
            <p:spPr>
              <a:xfrm>
                <a:off x="2744925" y="2825075"/>
                <a:ext cx="175800" cy="82000"/>
              </a:xfrm>
              <a:custGeom>
                <a:avLst/>
                <a:gdLst/>
                <a:ahLst/>
                <a:cxnLst/>
                <a:rect l="l" t="t" r="r" b="b"/>
                <a:pathLst>
                  <a:path w="7032" h="3280" extrusionOk="0">
                    <a:moveTo>
                      <a:pt x="6948" y="1"/>
                    </a:moveTo>
                    <a:cubicBezTo>
                      <a:pt x="6943" y="1"/>
                      <a:pt x="6937" y="2"/>
                      <a:pt x="6932" y="5"/>
                    </a:cubicBezTo>
                    <a:cubicBezTo>
                      <a:pt x="5932" y="445"/>
                      <a:pt x="5456" y="1362"/>
                      <a:pt x="4741" y="2088"/>
                    </a:cubicBezTo>
                    <a:cubicBezTo>
                      <a:pt x="4176" y="2665"/>
                      <a:pt x="3499" y="3018"/>
                      <a:pt x="2678" y="3018"/>
                    </a:cubicBezTo>
                    <a:cubicBezTo>
                      <a:pt x="2652" y="3018"/>
                      <a:pt x="2625" y="3018"/>
                      <a:pt x="2598" y="3017"/>
                    </a:cubicBezTo>
                    <a:cubicBezTo>
                      <a:pt x="1634" y="2969"/>
                      <a:pt x="943" y="2457"/>
                      <a:pt x="145" y="2017"/>
                    </a:cubicBezTo>
                    <a:cubicBezTo>
                      <a:pt x="133" y="2011"/>
                      <a:pt x="121" y="2008"/>
                      <a:pt x="109" y="2008"/>
                    </a:cubicBezTo>
                    <a:cubicBezTo>
                      <a:pt x="50" y="2008"/>
                      <a:pt x="0" y="2074"/>
                      <a:pt x="50" y="2124"/>
                    </a:cubicBezTo>
                    <a:cubicBezTo>
                      <a:pt x="693" y="2816"/>
                      <a:pt x="1731" y="3279"/>
                      <a:pt x="2726" y="3279"/>
                    </a:cubicBezTo>
                    <a:cubicBezTo>
                      <a:pt x="3187" y="3279"/>
                      <a:pt x="3639" y="3180"/>
                      <a:pt x="4039" y="2957"/>
                    </a:cubicBezTo>
                    <a:cubicBezTo>
                      <a:pt x="5289" y="2279"/>
                      <a:pt x="5682" y="707"/>
                      <a:pt x="6968" y="88"/>
                    </a:cubicBezTo>
                    <a:cubicBezTo>
                      <a:pt x="7031" y="77"/>
                      <a:pt x="6991" y="1"/>
                      <a:pt x="69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688" name="Google Shape;21688;p30"/>
              <p:cNvSpPr/>
              <p:nvPr/>
            </p:nvSpPr>
            <p:spPr>
              <a:xfrm>
                <a:off x="2746175" y="2851650"/>
                <a:ext cx="118725" cy="32250"/>
              </a:xfrm>
              <a:custGeom>
                <a:avLst/>
                <a:gdLst/>
                <a:ahLst/>
                <a:cxnLst/>
                <a:rect l="l" t="t" r="r" b="b"/>
                <a:pathLst>
                  <a:path w="4749" h="1290" extrusionOk="0">
                    <a:moveTo>
                      <a:pt x="4701" y="0"/>
                    </a:moveTo>
                    <a:cubicBezTo>
                      <a:pt x="4698" y="0"/>
                      <a:pt x="4695" y="0"/>
                      <a:pt x="4691" y="1"/>
                    </a:cubicBezTo>
                    <a:cubicBezTo>
                      <a:pt x="4060" y="228"/>
                      <a:pt x="3453" y="525"/>
                      <a:pt x="2846" y="787"/>
                    </a:cubicBezTo>
                    <a:cubicBezTo>
                      <a:pt x="2364" y="1004"/>
                      <a:pt x="1980" y="1184"/>
                      <a:pt x="1498" y="1184"/>
                    </a:cubicBezTo>
                    <a:cubicBezTo>
                      <a:pt x="1372" y="1184"/>
                      <a:pt x="1239" y="1172"/>
                      <a:pt x="1095" y="1144"/>
                    </a:cubicBezTo>
                    <a:cubicBezTo>
                      <a:pt x="750" y="1085"/>
                      <a:pt x="405" y="966"/>
                      <a:pt x="60" y="882"/>
                    </a:cubicBezTo>
                    <a:cubicBezTo>
                      <a:pt x="36" y="882"/>
                      <a:pt x="0" y="942"/>
                      <a:pt x="48" y="954"/>
                    </a:cubicBezTo>
                    <a:cubicBezTo>
                      <a:pt x="583" y="1113"/>
                      <a:pt x="1072" y="1289"/>
                      <a:pt x="1583" y="1289"/>
                    </a:cubicBezTo>
                    <a:cubicBezTo>
                      <a:pt x="1800" y="1289"/>
                      <a:pt x="2020" y="1258"/>
                      <a:pt x="2250" y="1180"/>
                    </a:cubicBezTo>
                    <a:cubicBezTo>
                      <a:pt x="3084" y="894"/>
                      <a:pt x="3941" y="478"/>
                      <a:pt x="4727" y="85"/>
                    </a:cubicBezTo>
                    <a:cubicBezTo>
                      <a:pt x="4749" y="63"/>
                      <a:pt x="4740" y="0"/>
                      <a:pt x="470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689" name="Google Shape;21689;p30"/>
              <p:cNvSpPr/>
              <p:nvPr/>
            </p:nvSpPr>
            <p:spPr>
              <a:xfrm>
                <a:off x="2864325" y="2832625"/>
                <a:ext cx="25325" cy="14300"/>
              </a:xfrm>
              <a:custGeom>
                <a:avLst/>
                <a:gdLst/>
                <a:ahLst/>
                <a:cxnLst/>
                <a:rect l="l" t="t" r="r" b="b"/>
                <a:pathLst>
                  <a:path w="1013" h="572" extrusionOk="0">
                    <a:moveTo>
                      <a:pt x="1013" y="0"/>
                    </a:moveTo>
                    <a:lnTo>
                      <a:pt x="1013" y="0"/>
                    </a:lnTo>
                    <a:cubicBezTo>
                      <a:pt x="846" y="119"/>
                      <a:pt x="668" y="227"/>
                      <a:pt x="477" y="298"/>
                    </a:cubicBezTo>
                    <a:cubicBezTo>
                      <a:pt x="322" y="358"/>
                      <a:pt x="144" y="405"/>
                      <a:pt x="25" y="512"/>
                    </a:cubicBezTo>
                    <a:cubicBezTo>
                      <a:pt x="1" y="524"/>
                      <a:pt x="25" y="572"/>
                      <a:pt x="60" y="572"/>
                    </a:cubicBezTo>
                    <a:cubicBezTo>
                      <a:pt x="239" y="560"/>
                      <a:pt x="394" y="453"/>
                      <a:pt x="549" y="358"/>
                    </a:cubicBezTo>
                    <a:cubicBezTo>
                      <a:pt x="715" y="262"/>
                      <a:pt x="870" y="143"/>
                      <a:pt x="10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690" name="Google Shape;21690;p30"/>
              <p:cNvSpPr/>
              <p:nvPr/>
            </p:nvSpPr>
            <p:spPr>
              <a:xfrm>
                <a:off x="2619850" y="2777425"/>
                <a:ext cx="287675" cy="74625"/>
              </a:xfrm>
              <a:custGeom>
                <a:avLst/>
                <a:gdLst/>
                <a:ahLst/>
                <a:cxnLst/>
                <a:rect l="l" t="t" r="r" b="b"/>
                <a:pathLst>
                  <a:path w="11507" h="2985" extrusionOk="0">
                    <a:moveTo>
                      <a:pt x="77" y="0"/>
                    </a:moveTo>
                    <a:cubicBezTo>
                      <a:pt x="36" y="0"/>
                      <a:pt x="0" y="49"/>
                      <a:pt x="41" y="89"/>
                    </a:cubicBezTo>
                    <a:cubicBezTo>
                      <a:pt x="803" y="827"/>
                      <a:pt x="1779" y="1375"/>
                      <a:pt x="2719" y="1875"/>
                    </a:cubicBezTo>
                    <a:cubicBezTo>
                      <a:pt x="3612" y="2327"/>
                      <a:pt x="4577" y="2804"/>
                      <a:pt x="5577" y="2947"/>
                    </a:cubicBezTo>
                    <a:cubicBezTo>
                      <a:pt x="5762" y="2973"/>
                      <a:pt x="5944" y="2985"/>
                      <a:pt x="6124" y="2985"/>
                    </a:cubicBezTo>
                    <a:cubicBezTo>
                      <a:pt x="7979" y="2985"/>
                      <a:pt x="9629" y="1709"/>
                      <a:pt x="11506" y="1589"/>
                    </a:cubicBezTo>
                    <a:cubicBezTo>
                      <a:pt x="11506" y="1589"/>
                      <a:pt x="11506" y="1565"/>
                      <a:pt x="11482" y="1565"/>
                    </a:cubicBezTo>
                    <a:cubicBezTo>
                      <a:pt x="11335" y="1545"/>
                      <a:pt x="11189" y="1536"/>
                      <a:pt x="11045" y="1536"/>
                    </a:cubicBezTo>
                    <a:cubicBezTo>
                      <a:pt x="9403" y="1536"/>
                      <a:pt x="7932" y="2737"/>
                      <a:pt x="6279" y="2792"/>
                    </a:cubicBezTo>
                    <a:cubicBezTo>
                      <a:pt x="6240" y="2793"/>
                      <a:pt x="6201" y="2793"/>
                      <a:pt x="6163" y="2793"/>
                    </a:cubicBezTo>
                    <a:cubicBezTo>
                      <a:pt x="3912" y="2793"/>
                      <a:pt x="1903" y="1118"/>
                      <a:pt x="100" y="6"/>
                    </a:cubicBezTo>
                    <a:cubicBezTo>
                      <a:pt x="93" y="2"/>
                      <a:pt x="85" y="0"/>
                      <a:pt x="7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691" name="Google Shape;21691;p30"/>
              <p:cNvSpPr/>
              <p:nvPr/>
            </p:nvSpPr>
            <p:spPr>
              <a:xfrm>
                <a:off x="2619725" y="2799225"/>
                <a:ext cx="129425" cy="75700"/>
              </a:xfrm>
              <a:custGeom>
                <a:avLst/>
                <a:gdLst/>
                <a:ahLst/>
                <a:cxnLst/>
                <a:rect l="l" t="t" r="r" b="b"/>
                <a:pathLst>
                  <a:path w="5177" h="3028" extrusionOk="0">
                    <a:moveTo>
                      <a:pt x="49" y="1"/>
                    </a:moveTo>
                    <a:cubicBezTo>
                      <a:pt x="27" y="1"/>
                      <a:pt x="0" y="41"/>
                      <a:pt x="22" y="62"/>
                    </a:cubicBezTo>
                    <a:cubicBezTo>
                      <a:pt x="1308" y="1372"/>
                      <a:pt x="3141" y="2837"/>
                      <a:pt x="5058" y="3027"/>
                    </a:cubicBezTo>
                    <a:cubicBezTo>
                      <a:pt x="5062" y="3027"/>
                      <a:pt x="5066" y="3028"/>
                      <a:pt x="5069" y="3028"/>
                    </a:cubicBezTo>
                    <a:cubicBezTo>
                      <a:pt x="5177" y="3028"/>
                      <a:pt x="5173" y="2860"/>
                      <a:pt x="5058" y="2848"/>
                    </a:cubicBezTo>
                    <a:cubicBezTo>
                      <a:pt x="3058" y="2622"/>
                      <a:pt x="1605" y="1122"/>
                      <a:pt x="57" y="3"/>
                    </a:cubicBezTo>
                    <a:cubicBezTo>
                      <a:pt x="55" y="2"/>
                      <a:pt x="52" y="1"/>
                      <a:pt x="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692" name="Google Shape;21692;p30"/>
              <p:cNvSpPr/>
              <p:nvPr/>
            </p:nvSpPr>
            <p:spPr>
              <a:xfrm>
                <a:off x="2616100" y="2777150"/>
                <a:ext cx="8950" cy="28200"/>
              </a:xfrm>
              <a:custGeom>
                <a:avLst/>
                <a:gdLst/>
                <a:ahLst/>
                <a:cxnLst/>
                <a:rect l="l" t="t" r="r" b="b"/>
                <a:pathLst>
                  <a:path w="358" h="1128" extrusionOk="0">
                    <a:moveTo>
                      <a:pt x="178" y="0"/>
                    </a:moveTo>
                    <a:cubicBezTo>
                      <a:pt x="174" y="0"/>
                      <a:pt x="170" y="2"/>
                      <a:pt x="167" y="5"/>
                    </a:cubicBezTo>
                    <a:cubicBezTo>
                      <a:pt x="12" y="302"/>
                      <a:pt x="0" y="898"/>
                      <a:pt x="310" y="1124"/>
                    </a:cubicBezTo>
                    <a:cubicBezTo>
                      <a:pt x="312" y="1126"/>
                      <a:pt x="315" y="1127"/>
                      <a:pt x="318" y="1127"/>
                    </a:cubicBezTo>
                    <a:cubicBezTo>
                      <a:pt x="333" y="1127"/>
                      <a:pt x="357" y="1108"/>
                      <a:pt x="357" y="1088"/>
                    </a:cubicBezTo>
                    <a:cubicBezTo>
                      <a:pt x="322" y="910"/>
                      <a:pt x="226" y="767"/>
                      <a:pt x="191" y="600"/>
                    </a:cubicBezTo>
                    <a:cubicBezTo>
                      <a:pt x="155" y="410"/>
                      <a:pt x="179" y="219"/>
                      <a:pt x="202" y="29"/>
                    </a:cubicBezTo>
                    <a:cubicBezTo>
                      <a:pt x="202" y="11"/>
                      <a:pt x="190" y="0"/>
                      <a:pt x="17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693" name="Google Shape;21693;p30"/>
              <p:cNvSpPr/>
              <p:nvPr/>
            </p:nvSpPr>
            <p:spPr>
              <a:xfrm>
                <a:off x="2590500" y="2693650"/>
                <a:ext cx="320475" cy="137200"/>
              </a:xfrm>
              <a:custGeom>
                <a:avLst/>
                <a:gdLst/>
                <a:ahLst/>
                <a:cxnLst/>
                <a:rect l="l" t="t" r="r" b="b"/>
                <a:pathLst>
                  <a:path w="12819" h="5488" extrusionOk="0">
                    <a:moveTo>
                      <a:pt x="45" y="0"/>
                    </a:moveTo>
                    <a:cubicBezTo>
                      <a:pt x="23" y="0"/>
                      <a:pt x="0" y="15"/>
                      <a:pt x="0" y="47"/>
                    </a:cubicBezTo>
                    <a:cubicBezTo>
                      <a:pt x="0" y="999"/>
                      <a:pt x="572" y="1702"/>
                      <a:pt x="1310" y="2297"/>
                    </a:cubicBezTo>
                    <a:cubicBezTo>
                      <a:pt x="2358" y="3154"/>
                      <a:pt x="3584" y="4035"/>
                      <a:pt x="4786" y="4690"/>
                    </a:cubicBezTo>
                    <a:cubicBezTo>
                      <a:pt x="5775" y="5222"/>
                      <a:pt x="6897" y="5487"/>
                      <a:pt x="8015" y="5487"/>
                    </a:cubicBezTo>
                    <a:cubicBezTo>
                      <a:pt x="8150" y="5487"/>
                      <a:pt x="8284" y="5484"/>
                      <a:pt x="8418" y="5476"/>
                    </a:cubicBezTo>
                    <a:cubicBezTo>
                      <a:pt x="9697" y="5404"/>
                      <a:pt x="10932" y="4643"/>
                      <a:pt x="12192" y="4643"/>
                    </a:cubicBezTo>
                    <a:cubicBezTo>
                      <a:pt x="12386" y="4643"/>
                      <a:pt x="12580" y="4661"/>
                      <a:pt x="12776" y="4702"/>
                    </a:cubicBezTo>
                    <a:cubicBezTo>
                      <a:pt x="12779" y="4703"/>
                      <a:pt x="12782" y="4704"/>
                      <a:pt x="12785" y="4704"/>
                    </a:cubicBezTo>
                    <a:cubicBezTo>
                      <a:pt x="12813" y="4704"/>
                      <a:pt x="12819" y="4654"/>
                      <a:pt x="12776" y="4654"/>
                    </a:cubicBezTo>
                    <a:cubicBezTo>
                      <a:pt x="12542" y="4582"/>
                      <a:pt x="12313" y="4552"/>
                      <a:pt x="12087" y="4552"/>
                    </a:cubicBezTo>
                    <a:cubicBezTo>
                      <a:pt x="11276" y="4552"/>
                      <a:pt x="10507" y="4940"/>
                      <a:pt x="9716" y="5155"/>
                    </a:cubicBezTo>
                    <a:cubicBezTo>
                      <a:pt x="9181" y="5289"/>
                      <a:pt x="8628" y="5356"/>
                      <a:pt x="8076" y="5356"/>
                    </a:cubicBezTo>
                    <a:cubicBezTo>
                      <a:pt x="7263" y="5356"/>
                      <a:pt x="6450" y="5212"/>
                      <a:pt x="5691" y="4928"/>
                    </a:cubicBezTo>
                    <a:cubicBezTo>
                      <a:pt x="4477" y="4464"/>
                      <a:pt x="3429" y="3607"/>
                      <a:pt x="2381" y="2845"/>
                    </a:cubicBezTo>
                    <a:cubicBezTo>
                      <a:pt x="1369" y="2130"/>
                      <a:pt x="238" y="1345"/>
                      <a:pt x="83" y="35"/>
                    </a:cubicBezTo>
                    <a:cubicBezTo>
                      <a:pt x="83" y="12"/>
                      <a:pt x="65" y="0"/>
                      <a:pt x="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694" name="Google Shape;21694;p30"/>
              <p:cNvSpPr/>
              <p:nvPr/>
            </p:nvSpPr>
            <p:spPr>
              <a:xfrm>
                <a:off x="2589900" y="2652125"/>
                <a:ext cx="13625" cy="45300"/>
              </a:xfrm>
              <a:custGeom>
                <a:avLst/>
                <a:gdLst/>
                <a:ahLst/>
                <a:cxnLst/>
                <a:rect l="l" t="t" r="r" b="b"/>
                <a:pathLst>
                  <a:path w="545" h="1812" extrusionOk="0">
                    <a:moveTo>
                      <a:pt x="513" y="1"/>
                    </a:moveTo>
                    <a:cubicBezTo>
                      <a:pt x="508" y="1"/>
                      <a:pt x="503" y="2"/>
                      <a:pt x="500" y="5"/>
                    </a:cubicBezTo>
                    <a:cubicBezTo>
                      <a:pt x="84" y="446"/>
                      <a:pt x="0" y="1196"/>
                      <a:pt x="12" y="1767"/>
                    </a:cubicBezTo>
                    <a:cubicBezTo>
                      <a:pt x="18" y="1797"/>
                      <a:pt x="42" y="1812"/>
                      <a:pt x="64" y="1812"/>
                    </a:cubicBezTo>
                    <a:cubicBezTo>
                      <a:pt x="87" y="1812"/>
                      <a:pt x="107" y="1797"/>
                      <a:pt x="107" y="1767"/>
                    </a:cubicBezTo>
                    <a:cubicBezTo>
                      <a:pt x="107" y="1458"/>
                      <a:pt x="143" y="1136"/>
                      <a:pt x="227" y="827"/>
                    </a:cubicBezTo>
                    <a:cubicBezTo>
                      <a:pt x="298" y="565"/>
                      <a:pt x="453" y="303"/>
                      <a:pt x="536" y="41"/>
                    </a:cubicBezTo>
                    <a:cubicBezTo>
                      <a:pt x="545" y="14"/>
                      <a:pt x="527" y="1"/>
                      <a:pt x="5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695" name="Google Shape;21695;p30"/>
              <p:cNvSpPr/>
              <p:nvPr/>
            </p:nvSpPr>
            <p:spPr>
              <a:xfrm>
                <a:off x="2601575" y="2653325"/>
                <a:ext cx="164850" cy="132300"/>
              </a:xfrm>
              <a:custGeom>
                <a:avLst/>
                <a:gdLst/>
                <a:ahLst/>
                <a:cxnLst/>
                <a:rect l="l" t="t" r="r" b="b"/>
                <a:pathLst>
                  <a:path w="6594" h="5292" extrusionOk="0">
                    <a:moveTo>
                      <a:pt x="58" y="0"/>
                    </a:moveTo>
                    <a:cubicBezTo>
                      <a:pt x="25" y="0"/>
                      <a:pt x="1" y="14"/>
                      <a:pt x="10" y="41"/>
                    </a:cubicBezTo>
                    <a:cubicBezTo>
                      <a:pt x="522" y="1374"/>
                      <a:pt x="1593" y="2577"/>
                      <a:pt x="2724" y="3469"/>
                    </a:cubicBezTo>
                    <a:cubicBezTo>
                      <a:pt x="3760" y="4303"/>
                      <a:pt x="5165" y="5136"/>
                      <a:pt x="6534" y="5291"/>
                    </a:cubicBezTo>
                    <a:cubicBezTo>
                      <a:pt x="6594" y="5291"/>
                      <a:pt x="6594" y="5220"/>
                      <a:pt x="6546" y="5196"/>
                    </a:cubicBezTo>
                    <a:cubicBezTo>
                      <a:pt x="5224" y="4648"/>
                      <a:pt x="3974" y="4231"/>
                      <a:pt x="2843" y="3339"/>
                    </a:cubicBezTo>
                    <a:cubicBezTo>
                      <a:pt x="1653" y="2422"/>
                      <a:pt x="867" y="1267"/>
                      <a:pt x="93" y="5"/>
                    </a:cubicBezTo>
                    <a:cubicBezTo>
                      <a:pt x="81" y="2"/>
                      <a:pt x="69" y="0"/>
                      <a:pt x="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696" name="Google Shape;21696;p30"/>
              <p:cNvSpPr/>
              <p:nvPr/>
            </p:nvSpPr>
            <p:spPr>
              <a:xfrm>
                <a:off x="2772050" y="2776500"/>
                <a:ext cx="34075" cy="12400"/>
              </a:xfrm>
              <a:custGeom>
                <a:avLst/>
                <a:gdLst/>
                <a:ahLst/>
                <a:cxnLst/>
                <a:rect l="l" t="t" r="r" b="b"/>
                <a:pathLst>
                  <a:path w="1363" h="496" extrusionOk="0">
                    <a:moveTo>
                      <a:pt x="512" y="1"/>
                    </a:moveTo>
                    <a:cubicBezTo>
                      <a:pt x="478" y="1"/>
                      <a:pt x="450" y="3"/>
                      <a:pt x="430" y="7"/>
                    </a:cubicBezTo>
                    <a:cubicBezTo>
                      <a:pt x="394" y="7"/>
                      <a:pt x="394" y="43"/>
                      <a:pt x="430" y="43"/>
                    </a:cubicBezTo>
                    <a:cubicBezTo>
                      <a:pt x="549" y="78"/>
                      <a:pt x="668" y="90"/>
                      <a:pt x="787" y="126"/>
                    </a:cubicBezTo>
                    <a:cubicBezTo>
                      <a:pt x="811" y="138"/>
                      <a:pt x="1013" y="197"/>
                      <a:pt x="1037" y="245"/>
                    </a:cubicBezTo>
                    <a:cubicBezTo>
                      <a:pt x="1108" y="340"/>
                      <a:pt x="1025" y="388"/>
                      <a:pt x="930" y="400"/>
                    </a:cubicBezTo>
                    <a:cubicBezTo>
                      <a:pt x="887" y="405"/>
                      <a:pt x="844" y="407"/>
                      <a:pt x="801" y="407"/>
                    </a:cubicBezTo>
                    <a:cubicBezTo>
                      <a:pt x="541" y="407"/>
                      <a:pt x="268" y="328"/>
                      <a:pt x="13" y="328"/>
                    </a:cubicBezTo>
                    <a:cubicBezTo>
                      <a:pt x="1" y="352"/>
                      <a:pt x="1" y="376"/>
                      <a:pt x="13" y="376"/>
                    </a:cubicBezTo>
                    <a:cubicBezTo>
                      <a:pt x="299" y="447"/>
                      <a:pt x="608" y="483"/>
                      <a:pt x="906" y="495"/>
                    </a:cubicBezTo>
                    <a:cubicBezTo>
                      <a:pt x="1013" y="495"/>
                      <a:pt x="1168" y="495"/>
                      <a:pt x="1215" y="388"/>
                    </a:cubicBezTo>
                    <a:cubicBezTo>
                      <a:pt x="1363" y="124"/>
                      <a:pt x="773" y="1"/>
                      <a:pt x="5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697" name="Google Shape;21697;p30"/>
              <p:cNvSpPr/>
              <p:nvPr/>
            </p:nvSpPr>
            <p:spPr>
              <a:xfrm>
                <a:off x="2611800" y="2664725"/>
                <a:ext cx="163550" cy="112050"/>
              </a:xfrm>
              <a:custGeom>
                <a:avLst/>
                <a:gdLst/>
                <a:ahLst/>
                <a:cxnLst/>
                <a:rect l="l" t="t" r="r" b="b"/>
                <a:pathLst>
                  <a:path w="6542" h="4482" extrusionOk="0">
                    <a:moveTo>
                      <a:pt x="79" y="0"/>
                    </a:moveTo>
                    <a:cubicBezTo>
                      <a:pt x="34" y="0"/>
                      <a:pt x="0" y="68"/>
                      <a:pt x="29" y="96"/>
                    </a:cubicBezTo>
                    <a:cubicBezTo>
                      <a:pt x="946" y="1025"/>
                      <a:pt x="2029" y="1811"/>
                      <a:pt x="3113" y="2525"/>
                    </a:cubicBezTo>
                    <a:cubicBezTo>
                      <a:pt x="4184" y="3252"/>
                      <a:pt x="5316" y="3966"/>
                      <a:pt x="6506" y="4478"/>
                    </a:cubicBezTo>
                    <a:cubicBezTo>
                      <a:pt x="6513" y="4480"/>
                      <a:pt x="6519" y="4481"/>
                      <a:pt x="6523" y="4481"/>
                    </a:cubicBezTo>
                    <a:cubicBezTo>
                      <a:pt x="6541" y="4481"/>
                      <a:pt x="6539" y="4466"/>
                      <a:pt x="6530" y="4466"/>
                    </a:cubicBezTo>
                    <a:cubicBezTo>
                      <a:pt x="5411" y="3775"/>
                      <a:pt x="4256" y="3168"/>
                      <a:pt x="3196" y="2406"/>
                    </a:cubicBezTo>
                    <a:cubicBezTo>
                      <a:pt x="2113" y="1668"/>
                      <a:pt x="1148" y="799"/>
                      <a:pt x="113" y="13"/>
                    </a:cubicBezTo>
                    <a:cubicBezTo>
                      <a:pt x="101" y="4"/>
                      <a:pt x="90" y="0"/>
                      <a:pt x="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698" name="Google Shape;21698;p30"/>
              <p:cNvSpPr/>
              <p:nvPr/>
            </p:nvSpPr>
            <p:spPr>
              <a:xfrm>
                <a:off x="2566675" y="2570900"/>
                <a:ext cx="33975" cy="74025"/>
              </a:xfrm>
              <a:custGeom>
                <a:avLst/>
                <a:gdLst/>
                <a:ahLst/>
                <a:cxnLst/>
                <a:rect l="l" t="t" r="r" b="b"/>
                <a:pathLst>
                  <a:path w="1359" h="2961" extrusionOk="0">
                    <a:moveTo>
                      <a:pt x="352" y="1"/>
                    </a:moveTo>
                    <a:cubicBezTo>
                      <a:pt x="339" y="1"/>
                      <a:pt x="327" y="9"/>
                      <a:pt x="322" y="28"/>
                    </a:cubicBezTo>
                    <a:cubicBezTo>
                      <a:pt x="1" y="1016"/>
                      <a:pt x="501" y="2278"/>
                      <a:pt x="1251" y="2945"/>
                    </a:cubicBezTo>
                    <a:cubicBezTo>
                      <a:pt x="1259" y="2956"/>
                      <a:pt x="1270" y="2960"/>
                      <a:pt x="1281" y="2960"/>
                    </a:cubicBezTo>
                    <a:cubicBezTo>
                      <a:pt x="1318" y="2960"/>
                      <a:pt x="1359" y="2910"/>
                      <a:pt x="1322" y="2873"/>
                    </a:cubicBezTo>
                    <a:cubicBezTo>
                      <a:pt x="965" y="2456"/>
                      <a:pt x="667" y="2028"/>
                      <a:pt x="513" y="1492"/>
                    </a:cubicBezTo>
                    <a:cubicBezTo>
                      <a:pt x="370" y="1016"/>
                      <a:pt x="417" y="540"/>
                      <a:pt x="394" y="39"/>
                    </a:cubicBezTo>
                    <a:cubicBezTo>
                      <a:pt x="394" y="18"/>
                      <a:pt x="372" y="1"/>
                      <a:pt x="35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699" name="Google Shape;21699;p30"/>
              <p:cNvSpPr/>
              <p:nvPr/>
            </p:nvSpPr>
            <p:spPr>
              <a:xfrm>
                <a:off x="2573325" y="2536725"/>
                <a:ext cx="18525" cy="32200"/>
              </a:xfrm>
              <a:custGeom>
                <a:avLst/>
                <a:gdLst/>
                <a:ahLst/>
                <a:cxnLst/>
                <a:rect l="l" t="t" r="r" b="b"/>
                <a:pathLst>
                  <a:path w="741" h="1288" extrusionOk="0">
                    <a:moveTo>
                      <a:pt x="706" y="1"/>
                    </a:moveTo>
                    <a:cubicBezTo>
                      <a:pt x="700" y="1"/>
                      <a:pt x="693" y="5"/>
                      <a:pt x="687" y="13"/>
                    </a:cubicBezTo>
                    <a:cubicBezTo>
                      <a:pt x="282" y="204"/>
                      <a:pt x="92" y="847"/>
                      <a:pt x="8" y="1252"/>
                    </a:cubicBezTo>
                    <a:cubicBezTo>
                      <a:pt x="1" y="1267"/>
                      <a:pt x="22" y="1287"/>
                      <a:pt x="42" y="1287"/>
                    </a:cubicBezTo>
                    <a:cubicBezTo>
                      <a:pt x="53" y="1287"/>
                      <a:pt x="64" y="1281"/>
                      <a:pt x="68" y="1264"/>
                    </a:cubicBezTo>
                    <a:cubicBezTo>
                      <a:pt x="128" y="1025"/>
                      <a:pt x="223" y="799"/>
                      <a:pt x="342" y="597"/>
                    </a:cubicBezTo>
                    <a:cubicBezTo>
                      <a:pt x="461" y="418"/>
                      <a:pt x="616" y="252"/>
                      <a:pt x="723" y="61"/>
                    </a:cubicBezTo>
                    <a:cubicBezTo>
                      <a:pt x="741" y="34"/>
                      <a:pt x="725" y="1"/>
                      <a:pt x="70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00" name="Google Shape;21700;p30"/>
              <p:cNvSpPr/>
              <p:nvPr/>
            </p:nvSpPr>
            <p:spPr>
              <a:xfrm>
                <a:off x="2591175" y="2536375"/>
                <a:ext cx="103900" cy="107800"/>
              </a:xfrm>
              <a:custGeom>
                <a:avLst/>
                <a:gdLst/>
                <a:ahLst/>
                <a:cxnLst/>
                <a:rect l="l" t="t" r="r" b="b"/>
                <a:pathLst>
                  <a:path w="4156" h="4312" extrusionOk="0">
                    <a:moveTo>
                      <a:pt x="34" y="0"/>
                    </a:moveTo>
                    <a:cubicBezTo>
                      <a:pt x="21" y="0"/>
                      <a:pt x="1" y="23"/>
                      <a:pt x="9" y="39"/>
                    </a:cubicBezTo>
                    <a:cubicBezTo>
                      <a:pt x="449" y="932"/>
                      <a:pt x="1080" y="1801"/>
                      <a:pt x="1723" y="2552"/>
                    </a:cubicBezTo>
                    <a:cubicBezTo>
                      <a:pt x="2331" y="3278"/>
                      <a:pt x="3259" y="3623"/>
                      <a:pt x="3962" y="4278"/>
                    </a:cubicBezTo>
                    <a:cubicBezTo>
                      <a:pt x="3982" y="4301"/>
                      <a:pt x="4005" y="4311"/>
                      <a:pt x="4028" y="4311"/>
                    </a:cubicBezTo>
                    <a:cubicBezTo>
                      <a:pt x="4096" y="4311"/>
                      <a:pt x="4156" y="4219"/>
                      <a:pt x="4093" y="4147"/>
                    </a:cubicBezTo>
                    <a:cubicBezTo>
                      <a:pt x="3438" y="3504"/>
                      <a:pt x="2533" y="3183"/>
                      <a:pt x="1914" y="2516"/>
                    </a:cubicBezTo>
                    <a:cubicBezTo>
                      <a:pt x="1211" y="1742"/>
                      <a:pt x="687" y="849"/>
                      <a:pt x="45" y="16"/>
                    </a:cubicBezTo>
                    <a:cubicBezTo>
                      <a:pt x="45" y="5"/>
                      <a:pt x="40" y="0"/>
                      <a:pt x="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01" name="Google Shape;21701;p30"/>
              <p:cNvSpPr/>
              <p:nvPr/>
            </p:nvSpPr>
            <p:spPr>
              <a:xfrm>
                <a:off x="2690675" y="2639550"/>
                <a:ext cx="216850" cy="103875"/>
              </a:xfrm>
              <a:custGeom>
                <a:avLst/>
                <a:gdLst/>
                <a:ahLst/>
                <a:cxnLst/>
                <a:rect l="l" t="t" r="r" b="b"/>
                <a:pathLst>
                  <a:path w="8674" h="4155" extrusionOk="0">
                    <a:moveTo>
                      <a:pt x="60" y="0"/>
                    </a:moveTo>
                    <a:cubicBezTo>
                      <a:pt x="29" y="0"/>
                      <a:pt x="1" y="71"/>
                      <a:pt x="41" y="91"/>
                    </a:cubicBezTo>
                    <a:cubicBezTo>
                      <a:pt x="1363" y="984"/>
                      <a:pt x="2696" y="1925"/>
                      <a:pt x="4244" y="2389"/>
                    </a:cubicBezTo>
                    <a:cubicBezTo>
                      <a:pt x="4673" y="2508"/>
                      <a:pt x="5125" y="2616"/>
                      <a:pt x="5518" y="2818"/>
                    </a:cubicBezTo>
                    <a:cubicBezTo>
                      <a:pt x="5899" y="3008"/>
                      <a:pt x="6197" y="3306"/>
                      <a:pt x="6554" y="3544"/>
                    </a:cubicBezTo>
                    <a:cubicBezTo>
                      <a:pt x="7110" y="3922"/>
                      <a:pt x="7759" y="4155"/>
                      <a:pt x="8434" y="4155"/>
                    </a:cubicBezTo>
                    <a:cubicBezTo>
                      <a:pt x="8482" y="4155"/>
                      <a:pt x="8530" y="4154"/>
                      <a:pt x="8578" y="4151"/>
                    </a:cubicBezTo>
                    <a:cubicBezTo>
                      <a:pt x="8673" y="4151"/>
                      <a:pt x="8673" y="4032"/>
                      <a:pt x="8578" y="4020"/>
                    </a:cubicBezTo>
                    <a:cubicBezTo>
                      <a:pt x="7578" y="3925"/>
                      <a:pt x="6911" y="3580"/>
                      <a:pt x="6125" y="3008"/>
                    </a:cubicBezTo>
                    <a:cubicBezTo>
                      <a:pt x="5554" y="2592"/>
                      <a:pt x="4959" y="2413"/>
                      <a:pt x="4280" y="2223"/>
                    </a:cubicBezTo>
                    <a:cubicBezTo>
                      <a:pt x="2696" y="1758"/>
                      <a:pt x="1470" y="794"/>
                      <a:pt x="77" y="8"/>
                    </a:cubicBezTo>
                    <a:cubicBezTo>
                      <a:pt x="71" y="3"/>
                      <a:pt x="66" y="0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02" name="Google Shape;21702;p30"/>
              <p:cNvSpPr/>
              <p:nvPr/>
            </p:nvSpPr>
            <p:spPr>
              <a:xfrm>
                <a:off x="2739100" y="2691650"/>
                <a:ext cx="41125" cy="15975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639" extrusionOk="0">
                    <a:moveTo>
                      <a:pt x="225" y="0"/>
                    </a:moveTo>
                    <a:cubicBezTo>
                      <a:pt x="110" y="0"/>
                      <a:pt x="1" y="86"/>
                      <a:pt x="93" y="198"/>
                    </a:cubicBezTo>
                    <a:cubicBezTo>
                      <a:pt x="97" y="203"/>
                      <a:pt x="104" y="206"/>
                      <a:pt x="111" y="206"/>
                    </a:cubicBezTo>
                    <a:cubicBezTo>
                      <a:pt x="120" y="206"/>
                      <a:pt x="128" y="200"/>
                      <a:pt x="128" y="186"/>
                    </a:cubicBezTo>
                    <a:cubicBezTo>
                      <a:pt x="131" y="133"/>
                      <a:pt x="174" y="112"/>
                      <a:pt x="238" y="112"/>
                    </a:cubicBezTo>
                    <a:cubicBezTo>
                      <a:pt x="443" y="112"/>
                      <a:pt x="872" y="326"/>
                      <a:pt x="926" y="353"/>
                    </a:cubicBezTo>
                    <a:cubicBezTo>
                      <a:pt x="1152" y="436"/>
                      <a:pt x="1378" y="543"/>
                      <a:pt x="1593" y="627"/>
                    </a:cubicBezTo>
                    <a:cubicBezTo>
                      <a:pt x="1604" y="635"/>
                      <a:pt x="1612" y="638"/>
                      <a:pt x="1619" y="638"/>
                    </a:cubicBezTo>
                    <a:cubicBezTo>
                      <a:pt x="1643" y="638"/>
                      <a:pt x="1644" y="600"/>
                      <a:pt x="1617" y="591"/>
                    </a:cubicBezTo>
                    <a:cubicBezTo>
                      <a:pt x="1390" y="484"/>
                      <a:pt x="1164" y="389"/>
                      <a:pt x="938" y="293"/>
                    </a:cubicBezTo>
                    <a:cubicBezTo>
                      <a:pt x="747" y="198"/>
                      <a:pt x="497" y="32"/>
                      <a:pt x="283" y="8"/>
                    </a:cubicBezTo>
                    <a:cubicBezTo>
                      <a:pt x="264" y="3"/>
                      <a:pt x="245" y="0"/>
                      <a:pt x="2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03" name="Google Shape;21703;p30"/>
              <p:cNvSpPr/>
              <p:nvPr/>
            </p:nvSpPr>
            <p:spPr>
              <a:xfrm>
                <a:off x="2740350" y="2697975"/>
                <a:ext cx="46025" cy="19300"/>
              </a:xfrm>
              <a:custGeom>
                <a:avLst/>
                <a:gdLst/>
                <a:ahLst/>
                <a:cxnLst/>
                <a:rect l="l" t="t" r="r" b="b"/>
                <a:pathLst>
                  <a:path w="1841" h="772" extrusionOk="0">
                    <a:moveTo>
                      <a:pt x="20" y="0"/>
                    </a:moveTo>
                    <a:cubicBezTo>
                      <a:pt x="10" y="0"/>
                      <a:pt x="1" y="14"/>
                      <a:pt x="19" y="40"/>
                    </a:cubicBezTo>
                    <a:cubicBezTo>
                      <a:pt x="406" y="483"/>
                      <a:pt x="1051" y="772"/>
                      <a:pt x="1647" y="772"/>
                    </a:cubicBezTo>
                    <a:cubicBezTo>
                      <a:pt x="1692" y="772"/>
                      <a:pt x="1737" y="770"/>
                      <a:pt x="1781" y="767"/>
                    </a:cubicBezTo>
                    <a:cubicBezTo>
                      <a:pt x="1840" y="767"/>
                      <a:pt x="1840" y="671"/>
                      <a:pt x="1781" y="671"/>
                    </a:cubicBezTo>
                    <a:cubicBezTo>
                      <a:pt x="1102" y="612"/>
                      <a:pt x="578" y="421"/>
                      <a:pt x="31" y="5"/>
                    </a:cubicBezTo>
                    <a:cubicBezTo>
                      <a:pt x="28" y="2"/>
                      <a:pt x="24" y="0"/>
                      <a:pt x="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04" name="Google Shape;21704;p30"/>
              <p:cNvSpPr/>
              <p:nvPr/>
            </p:nvSpPr>
            <p:spPr>
              <a:xfrm>
                <a:off x="2781000" y="2709400"/>
                <a:ext cx="4775" cy="5950"/>
              </a:xfrm>
              <a:custGeom>
                <a:avLst/>
                <a:gdLst/>
                <a:ahLst/>
                <a:cxnLst/>
                <a:rect l="l" t="t" r="r" b="b"/>
                <a:pathLst>
                  <a:path w="191" h="238" extrusionOk="0">
                    <a:moveTo>
                      <a:pt x="24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83" y="72"/>
                      <a:pt x="119" y="131"/>
                      <a:pt x="143" y="214"/>
                    </a:cubicBezTo>
                    <a:cubicBezTo>
                      <a:pt x="148" y="231"/>
                      <a:pt x="159" y="237"/>
                      <a:pt x="168" y="237"/>
                    </a:cubicBezTo>
                    <a:cubicBezTo>
                      <a:pt x="180" y="237"/>
                      <a:pt x="191" y="228"/>
                      <a:pt x="191" y="214"/>
                    </a:cubicBezTo>
                    <a:cubicBezTo>
                      <a:pt x="191" y="119"/>
                      <a:pt x="119" y="24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05" name="Google Shape;21705;p30"/>
              <p:cNvSpPr/>
              <p:nvPr/>
            </p:nvSpPr>
            <p:spPr>
              <a:xfrm>
                <a:off x="2861650" y="2753550"/>
                <a:ext cx="50925" cy="14075"/>
              </a:xfrm>
              <a:custGeom>
                <a:avLst/>
                <a:gdLst/>
                <a:ahLst/>
                <a:cxnLst/>
                <a:rect l="l" t="t" r="r" b="b"/>
                <a:pathLst>
                  <a:path w="2037" h="563" extrusionOk="0">
                    <a:moveTo>
                      <a:pt x="547" y="1"/>
                    </a:moveTo>
                    <a:cubicBezTo>
                      <a:pt x="375" y="1"/>
                      <a:pt x="207" y="22"/>
                      <a:pt x="48" y="80"/>
                    </a:cubicBezTo>
                    <a:cubicBezTo>
                      <a:pt x="13" y="92"/>
                      <a:pt x="1" y="139"/>
                      <a:pt x="48" y="151"/>
                    </a:cubicBezTo>
                    <a:cubicBezTo>
                      <a:pt x="298" y="211"/>
                      <a:pt x="560" y="211"/>
                      <a:pt x="822" y="222"/>
                    </a:cubicBezTo>
                    <a:cubicBezTo>
                      <a:pt x="1037" y="258"/>
                      <a:pt x="1727" y="282"/>
                      <a:pt x="1846" y="520"/>
                    </a:cubicBezTo>
                    <a:cubicBezTo>
                      <a:pt x="1865" y="549"/>
                      <a:pt x="1893" y="562"/>
                      <a:pt x="1920" y="562"/>
                    </a:cubicBezTo>
                    <a:cubicBezTo>
                      <a:pt x="1959" y="562"/>
                      <a:pt x="1999" y="534"/>
                      <a:pt x="2013" y="484"/>
                    </a:cubicBezTo>
                    <a:cubicBezTo>
                      <a:pt x="2037" y="211"/>
                      <a:pt x="1620" y="163"/>
                      <a:pt x="1418" y="115"/>
                    </a:cubicBezTo>
                    <a:cubicBezTo>
                      <a:pt x="1140" y="63"/>
                      <a:pt x="839" y="1"/>
                      <a:pt x="54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06" name="Google Shape;21706;p30"/>
              <p:cNvSpPr/>
              <p:nvPr/>
            </p:nvSpPr>
            <p:spPr>
              <a:xfrm>
                <a:off x="2858675" y="2758875"/>
                <a:ext cx="54725" cy="21550"/>
              </a:xfrm>
              <a:custGeom>
                <a:avLst/>
                <a:gdLst/>
                <a:ahLst/>
                <a:cxnLst/>
                <a:rect l="l" t="t" r="r" b="b"/>
                <a:pathLst>
                  <a:path w="2189" h="862" extrusionOk="0">
                    <a:moveTo>
                      <a:pt x="249" y="1"/>
                    </a:moveTo>
                    <a:cubicBezTo>
                      <a:pt x="242" y="1"/>
                      <a:pt x="233" y="4"/>
                      <a:pt x="227" y="9"/>
                    </a:cubicBezTo>
                    <a:cubicBezTo>
                      <a:pt x="1" y="474"/>
                      <a:pt x="1072" y="819"/>
                      <a:pt x="1394" y="843"/>
                    </a:cubicBezTo>
                    <a:cubicBezTo>
                      <a:pt x="1460" y="854"/>
                      <a:pt x="1532" y="862"/>
                      <a:pt x="1604" y="862"/>
                    </a:cubicBezTo>
                    <a:cubicBezTo>
                      <a:pt x="1766" y="862"/>
                      <a:pt x="1930" y="823"/>
                      <a:pt x="2037" y="700"/>
                    </a:cubicBezTo>
                    <a:cubicBezTo>
                      <a:pt x="2144" y="581"/>
                      <a:pt x="2156" y="438"/>
                      <a:pt x="2049" y="343"/>
                    </a:cubicBezTo>
                    <a:cubicBezTo>
                      <a:pt x="2045" y="336"/>
                      <a:pt x="2041" y="333"/>
                      <a:pt x="2036" y="333"/>
                    </a:cubicBezTo>
                    <a:cubicBezTo>
                      <a:pt x="2026" y="333"/>
                      <a:pt x="2016" y="350"/>
                      <a:pt x="2025" y="367"/>
                    </a:cubicBezTo>
                    <a:cubicBezTo>
                      <a:pt x="2188" y="653"/>
                      <a:pt x="1912" y="808"/>
                      <a:pt x="1650" y="808"/>
                    </a:cubicBezTo>
                    <a:cubicBezTo>
                      <a:pt x="1607" y="808"/>
                      <a:pt x="1565" y="804"/>
                      <a:pt x="1525" y="795"/>
                    </a:cubicBezTo>
                    <a:cubicBezTo>
                      <a:pt x="1394" y="771"/>
                      <a:pt x="1275" y="736"/>
                      <a:pt x="1144" y="700"/>
                    </a:cubicBezTo>
                    <a:cubicBezTo>
                      <a:pt x="906" y="617"/>
                      <a:pt x="203" y="367"/>
                      <a:pt x="263" y="9"/>
                    </a:cubicBezTo>
                    <a:cubicBezTo>
                      <a:pt x="263" y="4"/>
                      <a:pt x="257" y="1"/>
                      <a:pt x="2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07" name="Google Shape;21707;p30"/>
              <p:cNvSpPr/>
              <p:nvPr/>
            </p:nvSpPr>
            <p:spPr>
              <a:xfrm>
                <a:off x="2896475" y="2790200"/>
                <a:ext cx="23250" cy="13400"/>
              </a:xfrm>
              <a:custGeom>
                <a:avLst/>
                <a:gdLst/>
                <a:ahLst/>
                <a:cxnLst/>
                <a:rect l="l" t="t" r="r" b="b"/>
                <a:pathLst>
                  <a:path w="930" h="536" extrusionOk="0">
                    <a:moveTo>
                      <a:pt x="325" y="0"/>
                    </a:moveTo>
                    <a:cubicBezTo>
                      <a:pt x="293" y="0"/>
                      <a:pt x="261" y="6"/>
                      <a:pt x="227" y="19"/>
                    </a:cubicBezTo>
                    <a:cubicBezTo>
                      <a:pt x="96" y="78"/>
                      <a:pt x="1" y="245"/>
                      <a:pt x="108" y="376"/>
                    </a:cubicBezTo>
                    <a:cubicBezTo>
                      <a:pt x="199" y="477"/>
                      <a:pt x="404" y="536"/>
                      <a:pt x="558" y="536"/>
                    </a:cubicBezTo>
                    <a:cubicBezTo>
                      <a:pt x="584" y="536"/>
                      <a:pt x="609" y="534"/>
                      <a:pt x="632" y="531"/>
                    </a:cubicBezTo>
                    <a:cubicBezTo>
                      <a:pt x="751" y="495"/>
                      <a:pt x="929" y="316"/>
                      <a:pt x="798" y="209"/>
                    </a:cubicBezTo>
                    <a:cubicBezTo>
                      <a:pt x="792" y="206"/>
                      <a:pt x="786" y="204"/>
                      <a:pt x="780" y="204"/>
                    </a:cubicBezTo>
                    <a:cubicBezTo>
                      <a:pt x="763" y="204"/>
                      <a:pt x="748" y="215"/>
                      <a:pt x="739" y="233"/>
                    </a:cubicBezTo>
                    <a:cubicBezTo>
                      <a:pt x="679" y="316"/>
                      <a:pt x="679" y="411"/>
                      <a:pt x="537" y="411"/>
                    </a:cubicBezTo>
                    <a:cubicBezTo>
                      <a:pt x="453" y="411"/>
                      <a:pt x="346" y="376"/>
                      <a:pt x="275" y="340"/>
                    </a:cubicBezTo>
                    <a:cubicBezTo>
                      <a:pt x="120" y="257"/>
                      <a:pt x="275" y="126"/>
                      <a:pt x="394" y="126"/>
                    </a:cubicBezTo>
                    <a:cubicBezTo>
                      <a:pt x="501" y="138"/>
                      <a:pt x="596" y="185"/>
                      <a:pt x="691" y="245"/>
                    </a:cubicBezTo>
                    <a:cubicBezTo>
                      <a:pt x="693" y="247"/>
                      <a:pt x="696" y="248"/>
                      <a:pt x="698" y="248"/>
                    </a:cubicBezTo>
                    <a:cubicBezTo>
                      <a:pt x="707" y="248"/>
                      <a:pt x="713" y="228"/>
                      <a:pt x="703" y="209"/>
                    </a:cubicBezTo>
                    <a:cubicBezTo>
                      <a:pt x="595" y="121"/>
                      <a:pt x="471" y="0"/>
                      <a:pt x="3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08" name="Google Shape;21708;p30"/>
              <p:cNvSpPr/>
              <p:nvPr/>
            </p:nvSpPr>
            <p:spPr>
              <a:xfrm>
                <a:off x="2809575" y="2786250"/>
                <a:ext cx="72650" cy="13375"/>
              </a:xfrm>
              <a:custGeom>
                <a:avLst/>
                <a:gdLst/>
                <a:ahLst/>
                <a:cxnLst/>
                <a:rect l="l" t="t" r="r" b="b"/>
                <a:pathLst>
                  <a:path w="2906" h="535" extrusionOk="0">
                    <a:moveTo>
                      <a:pt x="2156" y="1"/>
                    </a:moveTo>
                    <a:cubicBezTo>
                      <a:pt x="2056" y="1"/>
                      <a:pt x="1956" y="9"/>
                      <a:pt x="1857" y="22"/>
                    </a:cubicBezTo>
                    <a:cubicBezTo>
                      <a:pt x="1250" y="93"/>
                      <a:pt x="655" y="296"/>
                      <a:pt x="48" y="415"/>
                    </a:cubicBezTo>
                    <a:cubicBezTo>
                      <a:pt x="0" y="438"/>
                      <a:pt x="0" y="498"/>
                      <a:pt x="48" y="510"/>
                    </a:cubicBezTo>
                    <a:cubicBezTo>
                      <a:pt x="130" y="527"/>
                      <a:pt x="212" y="535"/>
                      <a:pt x="294" y="535"/>
                    </a:cubicBezTo>
                    <a:cubicBezTo>
                      <a:pt x="609" y="535"/>
                      <a:pt x="927" y="426"/>
                      <a:pt x="1238" y="331"/>
                    </a:cubicBezTo>
                    <a:cubicBezTo>
                      <a:pt x="1557" y="236"/>
                      <a:pt x="1832" y="188"/>
                      <a:pt x="2111" y="188"/>
                    </a:cubicBezTo>
                    <a:cubicBezTo>
                      <a:pt x="2353" y="188"/>
                      <a:pt x="2599" y="224"/>
                      <a:pt x="2881" y="296"/>
                    </a:cubicBezTo>
                    <a:cubicBezTo>
                      <a:pt x="2881" y="296"/>
                      <a:pt x="2905" y="284"/>
                      <a:pt x="2881" y="284"/>
                    </a:cubicBezTo>
                    <a:cubicBezTo>
                      <a:pt x="2698" y="65"/>
                      <a:pt x="2431" y="1"/>
                      <a:pt x="215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09" name="Google Shape;21709;p30"/>
              <p:cNvSpPr/>
              <p:nvPr/>
            </p:nvSpPr>
            <p:spPr>
              <a:xfrm>
                <a:off x="2805525" y="2793975"/>
                <a:ext cx="77300" cy="15325"/>
              </a:xfrm>
              <a:custGeom>
                <a:avLst/>
                <a:gdLst/>
                <a:ahLst/>
                <a:cxnLst/>
                <a:rect l="l" t="t" r="r" b="b"/>
                <a:pathLst>
                  <a:path w="3092" h="613" extrusionOk="0">
                    <a:moveTo>
                      <a:pt x="2928" y="1"/>
                    </a:moveTo>
                    <a:cubicBezTo>
                      <a:pt x="2912" y="1"/>
                      <a:pt x="2901" y="17"/>
                      <a:pt x="2901" y="34"/>
                    </a:cubicBezTo>
                    <a:cubicBezTo>
                      <a:pt x="3032" y="380"/>
                      <a:pt x="1615" y="403"/>
                      <a:pt x="1460" y="427"/>
                    </a:cubicBezTo>
                    <a:cubicBezTo>
                      <a:pt x="1281" y="439"/>
                      <a:pt x="1103" y="439"/>
                      <a:pt x="936" y="451"/>
                    </a:cubicBezTo>
                    <a:cubicBezTo>
                      <a:pt x="865" y="451"/>
                      <a:pt x="805" y="463"/>
                      <a:pt x="722" y="463"/>
                    </a:cubicBezTo>
                    <a:cubicBezTo>
                      <a:pt x="676" y="476"/>
                      <a:pt x="632" y="483"/>
                      <a:pt x="591" y="483"/>
                    </a:cubicBezTo>
                    <a:cubicBezTo>
                      <a:pt x="453" y="483"/>
                      <a:pt x="346" y="405"/>
                      <a:pt x="281" y="249"/>
                    </a:cubicBezTo>
                    <a:cubicBezTo>
                      <a:pt x="305" y="225"/>
                      <a:pt x="305" y="165"/>
                      <a:pt x="269" y="165"/>
                    </a:cubicBezTo>
                    <a:cubicBezTo>
                      <a:pt x="258" y="164"/>
                      <a:pt x="248" y="163"/>
                      <a:pt x="238" y="163"/>
                    </a:cubicBezTo>
                    <a:cubicBezTo>
                      <a:pt x="89" y="163"/>
                      <a:pt x="0" y="317"/>
                      <a:pt x="67" y="451"/>
                    </a:cubicBezTo>
                    <a:cubicBezTo>
                      <a:pt x="135" y="576"/>
                      <a:pt x="301" y="612"/>
                      <a:pt x="486" y="612"/>
                    </a:cubicBezTo>
                    <a:cubicBezTo>
                      <a:pt x="724" y="612"/>
                      <a:pt x="993" y="553"/>
                      <a:pt x="1127" y="546"/>
                    </a:cubicBezTo>
                    <a:cubicBezTo>
                      <a:pt x="1484" y="522"/>
                      <a:pt x="1829" y="499"/>
                      <a:pt x="2186" y="487"/>
                    </a:cubicBezTo>
                    <a:cubicBezTo>
                      <a:pt x="2377" y="463"/>
                      <a:pt x="2793" y="510"/>
                      <a:pt x="2960" y="368"/>
                    </a:cubicBezTo>
                    <a:cubicBezTo>
                      <a:pt x="3091" y="249"/>
                      <a:pt x="3091" y="106"/>
                      <a:pt x="2948" y="10"/>
                    </a:cubicBezTo>
                    <a:cubicBezTo>
                      <a:pt x="2941" y="3"/>
                      <a:pt x="2934" y="1"/>
                      <a:pt x="29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10" name="Google Shape;21710;p30"/>
              <p:cNvSpPr/>
              <p:nvPr/>
            </p:nvSpPr>
            <p:spPr>
              <a:xfrm>
                <a:off x="2932800" y="2704150"/>
                <a:ext cx="88125" cy="39150"/>
              </a:xfrm>
              <a:custGeom>
                <a:avLst/>
                <a:gdLst/>
                <a:ahLst/>
                <a:cxnLst/>
                <a:rect l="l" t="t" r="r" b="b"/>
                <a:pathLst>
                  <a:path w="3525" h="1566" extrusionOk="0">
                    <a:moveTo>
                      <a:pt x="2846" y="0"/>
                    </a:moveTo>
                    <a:cubicBezTo>
                      <a:pt x="2619" y="0"/>
                      <a:pt x="2386" y="43"/>
                      <a:pt x="2143" y="91"/>
                    </a:cubicBezTo>
                    <a:cubicBezTo>
                      <a:pt x="1643" y="174"/>
                      <a:pt x="1048" y="210"/>
                      <a:pt x="619" y="472"/>
                    </a:cubicBezTo>
                    <a:cubicBezTo>
                      <a:pt x="0" y="877"/>
                      <a:pt x="322" y="1425"/>
                      <a:pt x="929" y="1556"/>
                    </a:cubicBezTo>
                    <a:cubicBezTo>
                      <a:pt x="936" y="1563"/>
                      <a:pt x="943" y="1566"/>
                      <a:pt x="947" y="1566"/>
                    </a:cubicBezTo>
                    <a:cubicBezTo>
                      <a:pt x="958" y="1566"/>
                      <a:pt x="961" y="1552"/>
                      <a:pt x="953" y="1544"/>
                    </a:cubicBezTo>
                    <a:cubicBezTo>
                      <a:pt x="858" y="1484"/>
                      <a:pt x="774" y="1436"/>
                      <a:pt x="679" y="1377"/>
                    </a:cubicBezTo>
                    <a:cubicBezTo>
                      <a:pt x="369" y="877"/>
                      <a:pt x="488" y="579"/>
                      <a:pt x="1036" y="484"/>
                    </a:cubicBezTo>
                    <a:cubicBezTo>
                      <a:pt x="1250" y="413"/>
                      <a:pt x="1489" y="389"/>
                      <a:pt x="1703" y="341"/>
                    </a:cubicBezTo>
                    <a:cubicBezTo>
                      <a:pt x="2138" y="254"/>
                      <a:pt x="2560" y="174"/>
                      <a:pt x="2993" y="174"/>
                    </a:cubicBezTo>
                    <a:cubicBezTo>
                      <a:pt x="3152" y="174"/>
                      <a:pt x="3313" y="184"/>
                      <a:pt x="3477" y="210"/>
                    </a:cubicBezTo>
                    <a:cubicBezTo>
                      <a:pt x="3513" y="210"/>
                      <a:pt x="3525" y="163"/>
                      <a:pt x="3489" y="151"/>
                    </a:cubicBezTo>
                    <a:cubicBezTo>
                      <a:pt x="3278" y="40"/>
                      <a:pt x="3065" y="0"/>
                      <a:pt x="284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11" name="Google Shape;21711;p30"/>
              <p:cNvSpPr/>
              <p:nvPr/>
            </p:nvSpPr>
            <p:spPr>
              <a:xfrm>
                <a:off x="2950750" y="2710275"/>
                <a:ext cx="72250" cy="34900"/>
              </a:xfrm>
              <a:custGeom>
                <a:avLst/>
                <a:gdLst/>
                <a:ahLst/>
                <a:cxnLst/>
                <a:rect l="l" t="t" r="r" b="b"/>
                <a:pathLst>
                  <a:path w="2890" h="1396" extrusionOk="0">
                    <a:moveTo>
                      <a:pt x="2795" y="1"/>
                    </a:moveTo>
                    <a:cubicBezTo>
                      <a:pt x="2771" y="763"/>
                      <a:pt x="1878" y="799"/>
                      <a:pt x="1318" y="941"/>
                    </a:cubicBezTo>
                    <a:cubicBezTo>
                      <a:pt x="890" y="1049"/>
                      <a:pt x="449" y="1156"/>
                      <a:pt x="56" y="1299"/>
                    </a:cubicBezTo>
                    <a:cubicBezTo>
                      <a:pt x="1" y="1321"/>
                      <a:pt x="28" y="1395"/>
                      <a:pt x="80" y="1395"/>
                    </a:cubicBezTo>
                    <a:cubicBezTo>
                      <a:pt x="84" y="1395"/>
                      <a:pt x="88" y="1395"/>
                      <a:pt x="92" y="1394"/>
                    </a:cubicBezTo>
                    <a:cubicBezTo>
                      <a:pt x="866" y="1275"/>
                      <a:pt x="1747" y="1001"/>
                      <a:pt x="2473" y="715"/>
                    </a:cubicBezTo>
                    <a:cubicBezTo>
                      <a:pt x="2818" y="584"/>
                      <a:pt x="2890" y="358"/>
                      <a:pt x="27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12" name="Google Shape;21712;p30"/>
              <p:cNvSpPr/>
              <p:nvPr/>
            </p:nvSpPr>
            <p:spPr>
              <a:xfrm>
                <a:off x="2877725" y="2713150"/>
                <a:ext cx="30400" cy="19725"/>
              </a:xfrm>
              <a:custGeom>
                <a:avLst/>
                <a:gdLst/>
                <a:ahLst/>
                <a:cxnLst/>
                <a:rect l="l" t="t" r="r" b="b"/>
                <a:pathLst>
                  <a:path w="1216" h="789" extrusionOk="0">
                    <a:moveTo>
                      <a:pt x="521" y="0"/>
                    </a:moveTo>
                    <a:cubicBezTo>
                      <a:pt x="463" y="0"/>
                      <a:pt x="407" y="9"/>
                      <a:pt x="358" y="29"/>
                    </a:cubicBezTo>
                    <a:cubicBezTo>
                      <a:pt x="155" y="100"/>
                      <a:pt x="1" y="326"/>
                      <a:pt x="84" y="517"/>
                    </a:cubicBezTo>
                    <a:cubicBezTo>
                      <a:pt x="163" y="714"/>
                      <a:pt x="460" y="788"/>
                      <a:pt x="683" y="788"/>
                    </a:cubicBezTo>
                    <a:cubicBezTo>
                      <a:pt x="729" y="788"/>
                      <a:pt x="773" y="785"/>
                      <a:pt x="810" y="779"/>
                    </a:cubicBezTo>
                    <a:cubicBezTo>
                      <a:pt x="977" y="755"/>
                      <a:pt x="1215" y="517"/>
                      <a:pt x="1036" y="362"/>
                    </a:cubicBezTo>
                    <a:cubicBezTo>
                      <a:pt x="1033" y="359"/>
                      <a:pt x="1030" y="357"/>
                      <a:pt x="1027" y="357"/>
                    </a:cubicBezTo>
                    <a:cubicBezTo>
                      <a:pt x="1019" y="357"/>
                      <a:pt x="1013" y="369"/>
                      <a:pt x="1013" y="386"/>
                    </a:cubicBezTo>
                    <a:cubicBezTo>
                      <a:pt x="1039" y="604"/>
                      <a:pt x="892" y="669"/>
                      <a:pt x="732" y="669"/>
                    </a:cubicBezTo>
                    <a:cubicBezTo>
                      <a:pt x="674" y="669"/>
                      <a:pt x="614" y="661"/>
                      <a:pt x="560" y="648"/>
                    </a:cubicBezTo>
                    <a:cubicBezTo>
                      <a:pt x="394" y="624"/>
                      <a:pt x="155" y="541"/>
                      <a:pt x="215" y="338"/>
                    </a:cubicBezTo>
                    <a:cubicBezTo>
                      <a:pt x="264" y="182"/>
                      <a:pt x="416" y="114"/>
                      <a:pt x="574" y="114"/>
                    </a:cubicBezTo>
                    <a:cubicBezTo>
                      <a:pt x="609" y="114"/>
                      <a:pt x="645" y="118"/>
                      <a:pt x="679" y="124"/>
                    </a:cubicBezTo>
                    <a:cubicBezTo>
                      <a:pt x="834" y="172"/>
                      <a:pt x="953" y="291"/>
                      <a:pt x="1096" y="338"/>
                    </a:cubicBezTo>
                    <a:cubicBezTo>
                      <a:pt x="1084" y="326"/>
                      <a:pt x="1096" y="326"/>
                      <a:pt x="1096" y="303"/>
                    </a:cubicBezTo>
                    <a:cubicBezTo>
                      <a:pt x="1011" y="133"/>
                      <a:pt x="746" y="0"/>
                      <a:pt x="52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13" name="Google Shape;21713;p30"/>
              <p:cNvSpPr/>
              <p:nvPr/>
            </p:nvSpPr>
            <p:spPr>
              <a:xfrm>
                <a:off x="2904525" y="2687675"/>
                <a:ext cx="3300" cy="2875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1150" extrusionOk="0">
                    <a:moveTo>
                      <a:pt x="36" y="0"/>
                    </a:moveTo>
                    <a:cubicBezTo>
                      <a:pt x="36" y="369"/>
                      <a:pt x="0" y="762"/>
                      <a:pt x="60" y="1131"/>
                    </a:cubicBezTo>
                    <a:cubicBezTo>
                      <a:pt x="60" y="1145"/>
                      <a:pt x="65" y="1150"/>
                      <a:pt x="72" y="1150"/>
                    </a:cubicBezTo>
                    <a:cubicBezTo>
                      <a:pt x="82" y="1150"/>
                      <a:pt x="95" y="1138"/>
                      <a:pt x="95" y="1131"/>
                    </a:cubicBezTo>
                    <a:cubicBezTo>
                      <a:pt x="131" y="762"/>
                      <a:pt x="72" y="369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14" name="Google Shape;21714;p30"/>
              <p:cNvSpPr/>
              <p:nvPr/>
            </p:nvSpPr>
            <p:spPr>
              <a:xfrm>
                <a:off x="2906425" y="2691225"/>
                <a:ext cx="4850" cy="21675"/>
              </a:xfrm>
              <a:custGeom>
                <a:avLst/>
                <a:gdLst/>
                <a:ahLst/>
                <a:cxnLst/>
                <a:rect l="l" t="t" r="r" b="b"/>
                <a:pathLst>
                  <a:path w="194" h="867" extrusionOk="0">
                    <a:moveTo>
                      <a:pt x="8" y="1"/>
                    </a:moveTo>
                    <a:lnTo>
                      <a:pt x="8" y="1"/>
                    </a:lnTo>
                    <a:cubicBezTo>
                      <a:pt x="8" y="4"/>
                      <a:pt x="9" y="7"/>
                      <a:pt x="10" y="11"/>
                    </a:cubicBezTo>
                    <a:lnTo>
                      <a:pt x="10" y="11"/>
                    </a:lnTo>
                    <a:cubicBezTo>
                      <a:pt x="11" y="8"/>
                      <a:pt x="12" y="5"/>
                      <a:pt x="8" y="1"/>
                    </a:cubicBezTo>
                    <a:close/>
                    <a:moveTo>
                      <a:pt x="10" y="11"/>
                    </a:moveTo>
                    <a:lnTo>
                      <a:pt x="10" y="11"/>
                    </a:lnTo>
                    <a:cubicBezTo>
                      <a:pt x="7" y="14"/>
                      <a:pt x="0" y="17"/>
                      <a:pt x="8" y="25"/>
                    </a:cubicBezTo>
                    <a:cubicBezTo>
                      <a:pt x="55" y="287"/>
                      <a:pt x="79" y="572"/>
                      <a:pt x="127" y="846"/>
                    </a:cubicBezTo>
                    <a:cubicBezTo>
                      <a:pt x="131" y="860"/>
                      <a:pt x="143" y="867"/>
                      <a:pt x="156" y="867"/>
                    </a:cubicBezTo>
                    <a:cubicBezTo>
                      <a:pt x="174" y="867"/>
                      <a:pt x="193" y="851"/>
                      <a:pt x="186" y="822"/>
                    </a:cubicBezTo>
                    <a:cubicBezTo>
                      <a:pt x="139" y="563"/>
                      <a:pt x="69" y="293"/>
                      <a:pt x="10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15" name="Google Shape;21715;p30"/>
              <p:cNvSpPr/>
              <p:nvPr/>
            </p:nvSpPr>
            <p:spPr>
              <a:xfrm>
                <a:off x="2910475" y="2691150"/>
                <a:ext cx="4775" cy="21575"/>
              </a:xfrm>
              <a:custGeom>
                <a:avLst/>
                <a:gdLst/>
                <a:ahLst/>
                <a:cxnLst/>
                <a:rect l="l" t="t" r="r" b="b"/>
                <a:pathLst>
                  <a:path w="191" h="863" extrusionOk="0">
                    <a:moveTo>
                      <a:pt x="75" y="1"/>
                    </a:moveTo>
                    <a:cubicBezTo>
                      <a:pt x="59" y="1"/>
                      <a:pt x="36" y="18"/>
                      <a:pt x="36" y="28"/>
                    </a:cubicBezTo>
                    <a:cubicBezTo>
                      <a:pt x="24" y="278"/>
                      <a:pt x="0" y="599"/>
                      <a:pt x="84" y="849"/>
                    </a:cubicBezTo>
                    <a:cubicBezTo>
                      <a:pt x="84" y="856"/>
                      <a:pt x="100" y="863"/>
                      <a:pt x="113" y="863"/>
                    </a:cubicBezTo>
                    <a:cubicBezTo>
                      <a:pt x="123" y="863"/>
                      <a:pt x="131" y="859"/>
                      <a:pt x="131" y="849"/>
                    </a:cubicBezTo>
                    <a:cubicBezTo>
                      <a:pt x="191" y="587"/>
                      <a:pt x="107" y="266"/>
                      <a:pt x="84" y="4"/>
                    </a:cubicBezTo>
                    <a:cubicBezTo>
                      <a:pt x="81" y="2"/>
                      <a:pt x="78" y="1"/>
                      <a:pt x="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16" name="Google Shape;21716;p30"/>
              <p:cNvSpPr/>
              <p:nvPr/>
            </p:nvSpPr>
            <p:spPr>
              <a:xfrm>
                <a:off x="2914050" y="2694050"/>
                <a:ext cx="3875" cy="17500"/>
              </a:xfrm>
              <a:custGeom>
                <a:avLst/>
                <a:gdLst/>
                <a:ahLst/>
                <a:cxnLst/>
                <a:rect l="l" t="t" r="r" b="b"/>
                <a:pathLst>
                  <a:path w="155" h="700" extrusionOk="0">
                    <a:moveTo>
                      <a:pt x="27" y="1"/>
                    </a:moveTo>
                    <a:cubicBezTo>
                      <a:pt x="21" y="1"/>
                      <a:pt x="12" y="7"/>
                      <a:pt x="12" y="19"/>
                    </a:cubicBezTo>
                    <a:cubicBezTo>
                      <a:pt x="36" y="138"/>
                      <a:pt x="48" y="269"/>
                      <a:pt x="36" y="388"/>
                    </a:cubicBezTo>
                    <a:cubicBezTo>
                      <a:pt x="36" y="495"/>
                      <a:pt x="0" y="578"/>
                      <a:pt x="12" y="686"/>
                    </a:cubicBezTo>
                    <a:cubicBezTo>
                      <a:pt x="12" y="696"/>
                      <a:pt x="21" y="699"/>
                      <a:pt x="30" y="699"/>
                    </a:cubicBezTo>
                    <a:cubicBezTo>
                      <a:pt x="44" y="699"/>
                      <a:pt x="60" y="692"/>
                      <a:pt x="60" y="686"/>
                    </a:cubicBezTo>
                    <a:cubicBezTo>
                      <a:pt x="155" y="495"/>
                      <a:pt x="95" y="209"/>
                      <a:pt x="24" y="19"/>
                    </a:cubicBezTo>
                    <a:cubicBezTo>
                      <a:pt x="36" y="7"/>
                      <a:pt x="33" y="1"/>
                      <a:pt x="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17" name="Google Shape;21717;p30"/>
              <p:cNvSpPr/>
              <p:nvPr/>
            </p:nvSpPr>
            <p:spPr>
              <a:xfrm>
                <a:off x="2903450" y="2687000"/>
                <a:ext cx="9125" cy="26300"/>
              </a:xfrm>
              <a:custGeom>
                <a:avLst/>
                <a:gdLst/>
                <a:ahLst/>
                <a:cxnLst/>
                <a:rect l="l" t="t" r="r" b="b"/>
                <a:pathLst>
                  <a:path w="365" h="1052" extrusionOk="0">
                    <a:moveTo>
                      <a:pt x="40" y="0"/>
                    </a:moveTo>
                    <a:cubicBezTo>
                      <a:pt x="19" y="0"/>
                      <a:pt x="0" y="17"/>
                      <a:pt x="7" y="39"/>
                    </a:cubicBezTo>
                    <a:cubicBezTo>
                      <a:pt x="67" y="206"/>
                      <a:pt x="115" y="372"/>
                      <a:pt x="115" y="551"/>
                    </a:cubicBezTo>
                    <a:cubicBezTo>
                      <a:pt x="115" y="718"/>
                      <a:pt x="67" y="860"/>
                      <a:pt x="79" y="1015"/>
                    </a:cubicBezTo>
                    <a:cubicBezTo>
                      <a:pt x="79" y="1038"/>
                      <a:pt x="104" y="1051"/>
                      <a:pt x="131" y="1051"/>
                    </a:cubicBezTo>
                    <a:cubicBezTo>
                      <a:pt x="146" y="1051"/>
                      <a:pt x="162" y="1047"/>
                      <a:pt x="174" y="1039"/>
                    </a:cubicBezTo>
                    <a:cubicBezTo>
                      <a:pt x="365" y="753"/>
                      <a:pt x="234" y="301"/>
                      <a:pt x="79" y="27"/>
                    </a:cubicBezTo>
                    <a:cubicBezTo>
                      <a:pt x="69" y="8"/>
                      <a:pt x="54" y="0"/>
                      <a:pt x="4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18" name="Google Shape;21718;p30"/>
              <p:cNvSpPr/>
              <p:nvPr/>
            </p:nvSpPr>
            <p:spPr>
              <a:xfrm>
                <a:off x="2906600" y="2686775"/>
                <a:ext cx="5675" cy="21900"/>
              </a:xfrm>
              <a:custGeom>
                <a:avLst/>
                <a:gdLst/>
                <a:ahLst/>
                <a:cxnLst/>
                <a:rect l="l" t="t" r="r" b="b"/>
                <a:pathLst>
                  <a:path w="227" h="876" extrusionOk="0">
                    <a:moveTo>
                      <a:pt x="127" y="0"/>
                    </a:moveTo>
                    <a:cubicBezTo>
                      <a:pt x="111" y="0"/>
                      <a:pt x="96" y="12"/>
                      <a:pt x="96" y="36"/>
                    </a:cubicBezTo>
                    <a:cubicBezTo>
                      <a:pt x="60" y="286"/>
                      <a:pt x="1" y="608"/>
                      <a:pt x="72" y="858"/>
                    </a:cubicBezTo>
                    <a:cubicBezTo>
                      <a:pt x="72" y="869"/>
                      <a:pt x="84" y="875"/>
                      <a:pt x="97" y="875"/>
                    </a:cubicBezTo>
                    <a:cubicBezTo>
                      <a:pt x="111" y="875"/>
                      <a:pt x="126" y="869"/>
                      <a:pt x="132" y="858"/>
                    </a:cubicBezTo>
                    <a:cubicBezTo>
                      <a:pt x="227" y="608"/>
                      <a:pt x="191" y="286"/>
                      <a:pt x="167" y="36"/>
                    </a:cubicBezTo>
                    <a:cubicBezTo>
                      <a:pt x="161" y="12"/>
                      <a:pt x="143" y="0"/>
                      <a:pt x="1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19" name="Google Shape;21719;p30"/>
              <p:cNvSpPr/>
              <p:nvPr/>
            </p:nvSpPr>
            <p:spPr>
              <a:xfrm>
                <a:off x="2930125" y="2737650"/>
                <a:ext cx="9250" cy="3925"/>
              </a:xfrm>
              <a:custGeom>
                <a:avLst/>
                <a:gdLst/>
                <a:ahLst/>
                <a:cxnLst/>
                <a:rect l="l" t="t" r="r" b="b"/>
                <a:pathLst>
                  <a:path w="370" h="157" extrusionOk="0">
                    <a:moveTo>
                      <a:pt x="270" y="0"/>
                    </a:moveTo>
                    <a:cubicBezTo>
                      <a:pt x="193" y="0"/>
                      <a:pt x="101" y="68"/>
                      <a:pt x="24" y="96"/>
                    </a:cubicBezTo>
                    <a:cubicBezTo>
                      <a:pt x="0" y="120"/>
                      <a:pt x="24" y="156"/>
                      <a:pt x="60" y="156"/>
                    </a:cubicBezTo>
                    <a:cubicBezTo>
                      <a:pt x="167" y="144"/>
                      <a:pt x="298" y="156"/>
                      <a:pt x="357" y="73"/>
                    </a:cubicBezTo>
                    <a:cubicBezTo>
                      <a:pt x="369" y="37"/>
                      <a:pt x="357" y="25"/>
                      <a:pt x="322" y="13"/>
                    </a:cubicBezTo>
                    <a:cubicBezTo>
                      <a:pt x="306" y="4"/>
                      <a:pt x="288" y="0"/>
                      <a:pt x="2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20" name="Google Shape;21720;p30"/>
              <p:cNvSpPr/>
              <p:nvPr/>
            </p:nvSpPr>
            <p:spPr>
              <a:xfrm>
                <a:off x="2933400" y="2659625"/>
                <a:ext cx="94575" cy="40850"/>
              </a:xfrm>
              <a:custGeom>
                <a:avLst/>
                <a:gdLst/>
                <a:ahLst/>
                <a:cxnLst/>
                <a:rect l="l" t="t" r="r" b="b"/>
                <a:pathLst>
                  <a:path w="3783" h="1634" extrusionOk="0">
                    <a:moveTo>
                      <a:pt x="3746" y="1"/>
                    </a:moveTo>
                    <a:cubicBezTo>
                      <a:pt x="3744" y="1"/>
                      <a:pt x="3741" y="2"/>
                      <a:pt x="3739" y="3"/>
                    </a:cubicBezTo>
                    <a:cubicBezTo>
                      <a:pt x="2453" y="467"/>
                      <a:pt x="1322" y="1193"/>
                      <a:pt x="36" y="1610"/>
                    </a:cubicBezTo>
                    <a:cubicBezTo>
                      <a:pt x="0" y="1610"/>
                      <a:pt x="12" y="1634"/>
                      <a:pt x="36" y="1634"/>
                    </a:cubicBezTo>
                    <a:cubicBezTo>
                      <a:pt x="1298" y="1479"/>
                      <a:pt x="2715" y="741"/>
                      <a:pt x="3751" y="50"/>
                    </a:cubicBezTo>
                    <a:cubicBezTo>
                      <a:pt x="3782" y="40"/>
                      <a:pt x="3767" y="1"/>
                      <a:pt x="374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21" name="Google Shape;21721;p30"/>
              <p:cNvSpPr/>
              <p:nvPr/>
            </p:nvSpPr>
            <p:spPr>
              <a:xfrm>
                <a:off x="3035000" y="2553300"/>
                <a:ext cx="128725" cy="102100"/>
              </a:xfrm>
              <a:custGeom>
                <a:avLst/>
                <a:gdLst/>
                <a:ahLst/>
                <a:cxnLst/>
                <a:rect l="l" t="t" r="r" b="b"/>
                <a:pathLst>
                  <a:path w="5149" h="4084" extrusionOk="0">
                    <a:moveTo>
                      <a:pt x="5113" y="1"/>
                    </a:moveTo>
                    <a:cubicBezTo>
                      <a:pt x="5106" y="1"/>
                      <a:pt x="5098" y="2"/>
                      <a:pt x="5092" y="5"/>
                    </a:cubicBezTo>
                    <a:cubicBezTo>
                      <a:pt x="4794" y="291"/>
                      <a:pt x="4568" y="613"/>
                      <a:pt x="4306" y="946"/>
                    </a:cubicBezTo>
                    <a:cubicBezTo>
                      <a:pt x="3901" y="1434"/>
                      <a:pt x="3413" y="1791"/>
                      <a:pt x="2913" y="2172"/>
                    </a:cubicBezTo>
                    <a:cubicBezTo>
                      <a:pt x="1996" y="2887"/>
                      <a:pt x="1092" y="3530"/>
                      <a:pt x="20" y="4042"/>
                    </a:cubicBezTo>
                    <a:cubicBezTo>
                      <a:pt x="1" y="4051"/>
                      <a:pt x="12" y="4084"/>
                      <a:pt x="30" y="4084"/>
                    </a:cubicBezTo>
                    <a:cubicBezTo>
                      <a:pt x="34" y="4084"/>
                      <a:pt x="39" y="4082"/>
                      <a:pt x="44" y="4077"/>
                    </a:cubicBezTo>
                    <a:cubicBezTo>
                      <a:pt x="2080" y="3339"/>
                      <a:pt x="3854" y="1720"/>
                      <a:pt x="5140" y="29"/>
                    </a:cubicBezTo>
                    <a:cubicBezTo>
                      <a:pt x="5148" y="12"/>
                      <a:pt x="5132" y="1"/>
                      <a:pt x="51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22" name="Google Shape;21722;p30"/>
              <p:cNvSpPr/>
              <p:nvPr/>
            </p:nvSpPr>
            <p:spPr>
              <a:xfrm>
                <a:off x="3030200" y="2463800"/>
                <a:ext cx="169150" cy="169625"/>
              </a:xfrm>
              <a:custGeom>
                <a:avLst/>
                <a:gdLst/>
                <a:ahLst/>
                <a:cxnLst/>
                <a:rect l="l" t="t" r="r" b="b"/>
                <a:pathLst>
                  <a:path w="6766" h="6785" extrusionOk="0">
                    <a:moveTo>
                      <a:pt x="6438" y="1"/>
                    </a:moveTo>
                    <a:cubicBezTo>
                      <a:pt x="6264" y="1"/>
                      <a:pt x="6140" y="121"/>
                      <a:pt x="6010" y="323"/>
                    </a:cubicBezTo>
                    <a:cubicBezTo>
                      <a:pt x="5475" y="1109"/>
                      <a:pt x="4974" y="1907"/>
                      <a:pt x="4355" y="2633"/>
                    </a:cubicBezTo>
                    <a:cubicBezTo>
                      <a:pt x="3081" y="4133"/>
                      <a:pt x="1438" y="5300"/>
                      <a:pt x="45" y="6681"/>
                    </a:cubicBezTo>
                    <a:cubicBezTo>
                      <a:pt x="0" y="6726"/>
                      <a:pt x="37" y="6785"/>
                      <a:pt x="83" y="6785"/>
                    </a:cubicBezTo>
                    <a:cubicBezTo>
                      <a:pt x="98" y="6785"/>
                      <a:pt x="114" y="6779"/>
                      <a:pt x="129" y="6764"/>
                    </a:cubicBezTo>
                    <a:cubicBezTo>
                      <a:pt x="1367" y="5788"/>
                      <a:pt x="2569" y="4681"/>
                      <a:pt x="3677" y="3573"/>
                    </a:cubicBezTo>
                    <a:cubicBezTo>
                      <a:pt x="4153" y="3097"/>
                      <a:pt x="4582" y="2573"/>
                      <a:pt x="4986" y="2037"/>
                    </a:cubicBezTo>
                    <a:cubicBezTo>
                      <a:pt x="5270" y="1652"/>
                      <a:pt x="5996" y="133"/>
                      <a:pt x="6610" y="133"/>
                    </a:cubicBezTo>
                    <a:cubicBezTo>
                      <a:pt x="6640" y="133"/>
                      <a:pt x="6671" y="136"/>
                      <a:pt x="6701" y="144"/>
                    </a:cubicBezTo>
                    <a:cubicBezTo>
                      <a:pt x="6706" y="146"/>
                      <a:pt x="6710" y="147"/>
                      <a:pt x="6715" y="147"/>
                    </a:cubicBezTo>
                    <a:cubicBezTo>
                      <a:pt x="6745" y="147"/>
                      <a:pt x="6766" y="116"/>
                      <a:pt x="6725" y="85"/>
                    </a:cubicBezTo>
                    <a:cubicBezTo>
                      <a:pt x="6614" y="28"/>
                      <a:pt x="6520" y="1"/>
                      <a:pt x="64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23" name="Google Shape;21723;p30"/>
              <p:cNvSpPr/>
              <p:nvPr/>
            </p:nvSpPr>
            <p:spPr>
              <a:xfrm>
                <a:off x="3030425" y="2511975"/>
                <a:ext cx="127175" cy="129875"/>
              </a:xfrm>
              <a:custGeom>
                <a:avLst/>
                <a:gdLst/>
                <a:ahLst/>
                <a:cxnLst/>
                <a:rect l="l" t="t" r="r" b="b"/>
                <a:pathLst>
                  <a:path w="5087" h="5195" extrusionOk="0">
                    <a:moveTo>
                      <a:pt x="5025" y="1"/>
                    </a:moveTo>
                    <a:cubicBezTo>
                      <a:pt x="5012" y="1"/>
                      <a:pt x="4999" y="5"/>
                      <a:pt x="4989" y="15"/>
                    </a:cubicBezTo>
                    <a:cubicBezTo>
                      <a:pt x="4323" y="956"/>
                      <a:pt x="3680" y="1920"/>
                      <a:pt x="3001" y="2837"/>
                    </a:cubicBezTo>
                    <a:cubicBezTo>
                      <a:pt x="2803" y="3077"/>
                      <a:pt x="1065" y="5129"/>
                      <a:pt x="306" y="5129"/>
                    </a:cubicBezTo>
                    <a:cubicBezTo>
                      <a:pt x="198" y="5129"/>
                      <a:pt x="109" y="5087"/>
                      <a:pt x="48" y="4992"/>
                    </a:cubicBezTo>
                    <a:cubicBezTo>
                      <a:pt x="44" y="4979"/>
                      <a:pt x="36" y="4974"/>
                      <a:pt x="28" y="4974"/>
                    </a:cubicBezTo>
                    <a:cubicBezTo>
                      <a:pt x="15" y="4974"/>
                      <a:pt x="1" y="4989"/>
                      <a:pt x="1" y="5004"/>
                    </a:cubicBezTo>
                    <a:cubicBezTo>
                      <a:pt x="53" y="5138"/>
                      <a:pt x="154" y="5194"/>
                      <a:pt x="284" y="5194"/>
                    </a:cubicBezTo>
                    <a:cubicBezTo>
                      <a:pt x="858" y="5194"/>
                      <a:pt x="2009" y="4115"/>
                      <a:pt x="2203" y="3920"/>
                    </a:cubicBezTo>
                    <a:cubicBezTo>
                      <a:pt x="3322" y="2777"/>
                      <a:pt x="4168" y="1361"/>
                      <a:pt x="5061" y="63"/>
                    </a:cubicBezTo>
                    <a:cubicBezTo>
                      <a:pt x="5086" y="29"/>
                      <a:pt x="5057" y="1"/>
                      <a:pt x="50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24" name="Google Shape;21724;p30"/>
              <p:cNvSpPr/>
              <p:nvPr/>
            </p:nvSpPr>
            <p:spPr>
              <a:xfrm>
                <a:off x="3153450" y="2488400"/>
                <a:ext cx="19375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775" h="1081" extrusionOk="0">
                    <a:moveTo>
                      <a:pt x="757" y="0"/>
                    </a:moveTo>
                    <a:cubicBezTo>
                      <a:pt x="751" y="0"/>
                      <a:pt x="743" y="2"/>
                      <a:pt x="735" y="6"/>
                    </a:cubicBezTo>
                    <a:cubicBezTo>
                      <a:pt x="485" y="327"/>
                      <a:pt x="164" y="684"/>
                      <a:pt x="9" y="1053"/>
                    </a:cubicBezTo>
                    <a:cubicBezTo>
                      <a:pt x="1" y="1062"/>
                      <a:pt x="9" y="1081"/>
                      <a:pt x="23" y="1081"/>
                    </a:cubicBezTo>
                    <a:cubicBezTo>
                      <a:pt x="29" y="1081"/>
                      <a:pt x="37" y="1077"/>
                      <a:pt x="44" y="1065"/>
                    </a:cubicBezTo>
                    <a:cubicBezTo>
                      <a:pt x="175" y="923"/>
                      <a:pt x="259" y="744"/>
                      <a:pt x="366" y="565"/>
                    </a:cubicBezTo>
                    <a:cubicBezTo>
                      <a:pt x="485" y="363"/>
                      <a:pt x="616" y="184"/>
                      <a:pt x="759" y="6"/>
                    </a:cubicBezTo>
                    <a:cubicBezTo>
                      <a:pt x="775" y="6"/>
                      <a:pt x="769" y="0"/>
                      <a:pt x="7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25" name="Google Shape;21725;p30"/>
              <p:cNvSpPr/>
              <p:nvPr/>
            </p:nvSpPr>
            <p:spPr>
              <a:xfrm>
                <a:off x="3148975" y="2491075"/>
                <a:ext cx="22575" cy="33450"/>
              </a:xfrm>
              <a:custGeom>
                <a:avLst/>
                <a:gdLst/>
                <a:ahLst/>
                <a:cxnLst/>
                <a:rect l="l" t="t" r="r" b="b"/>
                <a:pathLst>
                  <a:path w="903" h="1338" extrusionOk="0">
                    <a:moveTo>
                      <a:pt x="888" y="1"/>
                    </a:moveTo>
                    <a:cubicBezTo>
                      <a:pt x="885" y="1"/>
                      <a:pt x="882" y="2"/>
                      <a:pt x="878" y="6"/>
                    </a:cubicBezTo>
                    <a:cubicBezTo>
                      <a:pt x="581" y="423"/>
                      <a:pt x="235" y="851"/>
                      <a:pt x="9" y="1316"/>
                    </a:cubicBezTo>
                    <a:cubicBezTo>
                      <a:pt x="1" y="1324"/>
                      <a:pt x="10" y="1338"/>
                      <a:pt x="24" y="1338"/>
                    </a:cubicBezTo>
                    <a:cubicBezTo>
                      <a:pt x="30" y="1338"/>
                      <a:pt x="37" y="1335"/>
                      <a:pt x="45" y="1327"/>
                    </a:cubicBezTo>
                    <a:cubicBezTo>
                      <a:pt x="378" y="946"/>
                      <a:pt x="652" y="458"/>
                      <a:pt x="902" y="18"/>
                    </a:cubicBezTo>
                    <a:cubicBezTo>
                      <a:pt x="902" y="9"/>
                      <a:pt x="896" y="1"/>
                      <a:pt x="8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26" name="Google Shape;21726;p30"/>
              <p:cNvSpPr/>
              <p:nvPr/>
            </p:nvSpPr>
            <p:spPr>
              <a:xfrm>
                <a:off x="3166450" y="2468100"/>
                <a:ext cx="26825" cy="31125"/>
              </a:xfrm>
              <a:custGeom>
                <a:avLst/>
                <a:gdLst/>
                <a:ahLst/>
                <a:cxnLst/>
                <a:rect l="l" t="t" r="r" b="b"/>
                <a:pathLst>
                  <a:path w="1073" h="1245" extrusionOk="0">
                    <a:moveTo>
                      <a:pt x="1037" y="0"/>
                    </a:moveTo>
                    <a:cubicBezTo>
                      <a:pt x="1032" y="0"/>
                      <a:pt x="1027" y="2"/>
                      <a:pt x="1025" y="8"/>
                    </a:cubicBezTo>
                    <a:cubicBezTo>
                      <a:pt x="560" y="258"/>
                      <a:pt x="132" y="734"/>
                      <a:pt x="1" y="1223"/>
                    </a:cubicBezTo>
                    <a:cubicBezTo>
                      <a:pt x="1" y="1231"/>
                      <a:pt x="6" y="1245"/>
                      <a:pt x="14" y="1245"/>
                    </a:cubicBezTo>
                    <a:cubicBezTo>
                      <a:pt x="17" y="1245"/>
                      <a:pt x="21" y="1242"/>
                      <a:pt x="25" y="1234"/>
                    </a:cubicBezTo>
                    <a:cubicBezTo>
                      <a:pt x="179" y="996"/>
                      <a:pt x="310" y="758"/>
                      <a:pt x="501" y="556"/>
                    </a:cubicBezTo>
                    <a:cubicBezTo>
                      <a:pt x="667" y="365"/>
                      <a:pt x="858" y="199"/>
                      <a:pt x="1072" y="32"/>
                    </a:cubicBezTo>
                    <a:cubicBezTo>
                      <a:pt x="1072" y="23"/>
                      <a:pt x="1052" y="0"/>
                      <a:pt x="10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27" name="Google Shape;21727;p30"/>
              <p:cNvSpPr/>
              <p:nvPr/>
            </p:nvSpPr>
            <p:spPr>
              <a:xfrm>
                <a:off x="3052625" y="2466800"/>
                <a:ext cx="164750" cy="236175"/>
              </a:xfrm>
              <a:custGeom>
                <a:avLst/>
                <a:gdLst/>
                <a:ahLst/>
                <a:cxnLst/>
                <a:rect l="l" t="t" r="r" b="b"/>
                <a:pathLst>
                  <a:path w="6590" h="9447" extrusionOk="0">
                    <a:moveTo>
                      <a:pt x="5828" y="1"/>
                    </a:moveTo>
                    <a:cubicBezTo>
                      <a:pt x="5828" y="1"/>
                      <a:pt x="5816" y="12"/>
                      <a:pt x="5828" y="24"/>
                    </a:cubicBezTo>
                    <a:cubicBezTo>
                      <a:pt x="6590" y="667"/>
                      <a:pt x="5959" y="2120"/>
                      <a:pt x="5768" y="2930"/>
                    </a:cubicBezTo>
                    <a:cubicBezTo>
                      <a:pt x="5518" y="4013"/>
                      <a:pt x="5006" y="4823"/>
                      <a:pt x="4256" y="5632"/>
                    </a:cubicBezTo>
                    <a:cubicBezTo>
                      <a:pt x="3018" y="6978"/>
                      <a:pt x="1791" y="8633"/>
                      <a:pt x="53" y="9359"/>
                    </a:cubicBezTo>
                    <a:cubicBezTo>
                      <a:pt x="0" y="9369"/>
                      <a:pt x="32" y="9446"/>
                      <a:pt x="73" y="9446"/>
                    </a:cubicBezTo>
                    <a:cubicBezTo>
                      <a:pt x="78" y="9446"/>
                      <a:pt x="84" y="9445"/>
                      <a:pt x="89" y="9442"/>
                    </a:cubicBezTo>
                    <a:cubicBezTo>
                      <a:pt x="1113" y="9145"/>
                      <a:pt x="1887" y="8406"/>
                      <a:pt x="2601" y="7644"/>
                    </a:cubicBezTo>
                    <a:cubicBezTo>
                      <a:pt x="3423" y="6763"/>
                      <a:pt x="4327" y="5918"/>
                      <a:pt x="5042" y="4965"/>
                    </a:cubicBezTo>
                    <a:cubicBezTo>
                      <a:pt x="5756" y="4013"/>
                      <a:pt x="5935" y="2870"/>
                      <a:pt x="6173" y="1739"/>
                    </a:cubicBezTo>
                    <a:cubicBezTo>
                      <a:pt x="6292" y="1155"/>
                      <a:pt x="6483" y="334"/>
                      <a:pt x="58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28" name="Google Shape;21728;p30"/>
              <p:cNvSpPr/>
              <p:nvPr/>
            </p:nvSpPr>
            <p:spPr>
              <a:xfrm>
                <a:off x="3093825" y="2676950"/>
                <a:ext cx="25" cy="25"/>
              </a:xfrm>
              <a:custGeom>
                <a:avLst/>
                <a:gdLst/>
                <a:ahLst/>
                <a:cxnLst/>
                <a:rect l="l" t="t" r="r" b="b"/>
                <a:pathLst>
                  <a:path w="1" h="1" extrusionOk="0">
                    <a:moveTo>
                      <a:pt x="1" y="0"/>
                    </a:moveTo>
                    <a:lnTo>
                      <a:pt x="1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29" name="Google Shape;21729;p30"/>
              <p:cNvSpPr/>
              <p:nvPr/>
            </p:nvSpPr>
            <p:spPr>
              <a:xfrm>
                <a:off x="3093825" y="2563650"/>
                <a:ext cx="127475" cy="113925"/>
              </a:xfrm>
              <a:custGeom>
                <a:avLst/>
                <a:gdLst/>
                <a:ahLst/>
                <a:cxnLst/>
                <a:rect l="l" t="t" r="r" b="b"/>
                <a:pathLst>
                  <a:path w="5099" h="4557" extrusionOk="0">
                    <a:moveTo>
                      <a:pt x="5028" y="0"/>
                    </a:moveTo>
                    <a:cubicBezTo>
                      <a:pt x="5014" y="0"/>
                      <a:pt x="4999" y="6"/>
                      <a:pt x="4989" y="20"/>
                    </a:cubicBezTo>
                    <a:cubicBezTo>
                      <a:pt x="4251" y="1020"/>
                      <a:pt x="3703" y="2020"/>
                      <a:pt x="2608" y="2687"/>
                    </a:cubicBezTo>
                    <a:cubicBezTo>
                      <a:pt x="2251" y="2889"/>
                      <a:pt x="1894" y="3092"/>
                      <a:pt x="1560" y="3342"/>
                    </a:cubicBezTo>
                    <a:cubicBezTo>
                      <a:pt x="1072" y="3699"/>
                      <a:pt x="584" y="4366"/>
                      <a:pt x="1" y="4556"/>
                    </a:cubicBezTo>
                    <a:cubicBezTo>
                      <a:pt x="489" y="4485"/>
                      <a:pt x="739" y="4116"/>
                      <a:pt x="1096" y="3806"/>
                    </a:cubicBezTo>
                    <a:cubicBezTo>
                      <a:pt x="1656" y="3342"/>
                      <a:pt x="2251" y="3032"/>
                      <a:pt x="2846" y="2651"/>
                    </a:cubicBezTo>
                    <a:cubicBezTo>
                      <a:pt x="3799" y="2044"/>
                      <a:pt x="4549" y="1068"/>
                      <a:pt x="5073" y="79"/>
                    </a:cubicBezTo>
                    <a:cubicBezTo>
                      <a:pt x="5098" y="37"/>
                      <a:pt x="5063" y="0"/>
                      <a:pt x="50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30" name="Google Shape;21730;p30"/>
              <p:cNvSpPr/>
              <p:nvPr/>
            </p:nvSpPr>
            <p:spPr>
              <a:xfrm>
                <a:off x="3193900" y="2565300"/>
                <a:ext cx="41725" cy="122275"/>
              </a:xfrm>
              <a:custGeom>
                <a:avLst/>
                <a:gdLst/>
                <a:ahLst/>
                <a:cxnLst/>
                <a:rect l="l" t="t" r="r" b="b"/>
                <a:pathLst>
                  <a:path w="1669" h="4891" extrusionOk="0">
                    <a:moveTo>
                      <a:pt x="1127" y="1"/>
                    </a:moveTo>
                    <a:cubicBezTo>
                      <a:pt x="1120" y="1"/>
                      <a:pt x="1113" y="1"/>
                      <a:pt x="1105" y="2"/>
                    </a:cubicBezTo>
                    <a:cubicBezTo>
                      <a:pt x="1070" y="13"/>
                      <a:pt x="1070" y="25"/>
                      <a:pt x="1082" y="25"/>
                    </a:cubicBezTo>
                    <a:cubicBezTo>
                      <a:pt x="1498" y="73"/>
                      <a:pt x="1189" y="2109"/>
                      <a:pt x="1165" y="2347"/>
                    </a:cubicBezTo>
                    <a:cubicBezTo>
                      <a:pt x="1010" y="3335"/>
                      <a:pt x="665" y="4073"/>
                      <a:pt x="10" y="4835"/>
                    </a:cubicBezTo>
                    <a:cubicBezTo>
                      <a:pt x="1" y="4863"/>
                      <a:pt x="6" y="4891"/>
                      <a:pt x="31" y="4891"/>
                    </a:cubicBezTo>
                    <a:cubicBezTo>
                      <a:pt x="38" y="4891"/>
                      <a:pt x="47" y="4888"/>
                      <a:pt x="58" y="4883"/>
                    </a:cubicBezTo>
                    <a:cubicBezTo>
                      <a:pt x="986" y="4276"/>
                      <a:pt x="1236" y="3097"/>
                      <a:pt x="1320" y="2073"/>
                    </a:cubicBezTo>
                    <a:cubicBezTo>
                      <a:pt x="1355" y="1791"/>
                      <a:pt x="1669" y="1"/>
                      <a:pt x="11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31" name="Google Shape;21731;p30"/>
              <p:cNvSpPr/>
              <p:nvPr/>
            </p:nvSpPr>
            <p:spPr>
              <a:xfrm>
                <a:off x="2985175" y="2681700"/>
                <a:ext cx="214350" cy="91175"/>
              </a:xfrm>
              <a:custGeom>
                <a:avLst/>
                <a:gdLst/>
                <a:ahLst/>
                <a:cxnLst/>
                <a:rect l="l" t="t" r="r" b="b"/>
                <a:pathLst>
                  <a:path w="8574" h="3647" extrusionOk="0">
                    <a:moveTo>
                      <a:pt x="8543" y="1"/>
                    </a:moveTo>
                    <a:cubicBezTo>
                      <a:pt x="8536" y="1"/>
                      <a:pt x="8530" y="5"/>
                      <a:pt x="8526" y="13"/>
                    </a:cubicBezTo>
                    <a:cubicBezTo>
                      <a:pt x="8038" y="787"/>
                      <a:pt x="7085" y="834"/>
                      <a:pt x="6275" y="1084"/>
                    </a:cubicBezTo>
                    <a:cubicBezTo>
                      <a:pt x="5704" y="1263"/>
                      <a:pt x="5240" y="1561"/>
                      <a:pt x="4751" y="1906"/>
                    </a:cubicBezTo>
                    <a:cubicBezTo>
                      <a:pt x="3323" y="2930"/>
                      <a:pt x="1834" y="3406"/>
                      <a:pt x="60" y="3549"/>
                    </a:cubicBezTo>
                    <a:cubicBezTo>
                      <a:pt x="1" y="3549"/>
                      <a:pt x="1" y="3632"/>
                      <a:pt x="60" y="3632"/>
                    </a:cubicBezTo>
                    <a:cubicBezTo>
                      <a:pt x="194" y="3642"/>
                      <a:pt x="329" y="3646"/>
                      <a:pt x="463" y="3646"/>
                    </a:cubicBezTo>
                    <a:cubicBezTo>
                      <a:pt x="1878" y="3646"/>
                      <a:pt x="3290" y="3141"/>
                      <a:pt x="4454" y="2358"/>
                    </a:cubicBezTo>
                    <a:cubicBezTo>
                      <a:pt x="4882" y="2061"/>
                      <a:pt x="5287" y="1703"/>
                      <a:pt x="5740" y="1465"/>
                    </a:cubicBezTo>
                    <a:cubicBezTo>
                      <a:pt x="6192" y="1227"/>
                      <a:pt x="6680" y="1144"/>
                      <a:pt x="7156" y="1013"/>
                    </a:cubicBezTo>
                    <a:cubicBezTo>
                      <a:pt x="7752" y="846"/>
                      <a:pt x="8240" y="584"/>
                      <a:pt x="8573" y="49"/>
                    </a:cubicBezTo>
                    <a:cubicBezTo>
                      <a:pt x="8573" y="17"/>
                      <a:pt x="8557" y="1"/>
                      <a:pt x="85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32" name="Google Shape;21732;p30"/>
              <p:cNvSpPr/>
              <p:nvPr/>
            </p:nvSpPr>
            <p:spPr>
              <a:xfrm>
                <a:off x="2954225" y="2766625"/>
                <a:ext cx="25325" cy="4100"/>
              </a:xfrm>
              <a:custGeom>
                <a:avLst/>
                <a:gdLst/>
                <a:ahLst/>
                <a:cxnLst/>
                <a:rect l="l" t="t" r="r" b="b"/>
                <a:pathLst>
                  <a:path w="1013" h="164" extrusionOk="0">
                    <a:moveTo>
                      <a:pt x="348" y="1"/>
                    </a:moveTo>
                    <a:cubicBezTo>
                      <a:pt x="235" y="1"/>
                      <a:pt x="121" y="15"/>
                      <a:pt x="36" y="69"/>
                    </a:cubicBezTo>
                    <a:cubicBezTo>
                      <a:pt x="1" y="92"/>
                      <a:pt x="1" y="128"/>
                      <a:pt x="36" y="128"/>
                    </a:cubicBezTo>
                    <a:cubicBezTo>
                      <a:pt x="84" y="140"/>
                      <a:pt x="133" y="144"/>
                      <a:pt x="182" y="144"/>
                    </a:cubicBezTo>
                    <a:cubicBezTo>
                      <a:pt x="281" y="144"/>
                      <a:pt x="382" y="128"/>
                      <a:pt x="477" y="128"/>
                    </a:cubicBezTo>
                    <a:cubicBezTo>
                      <a:pt x="643" y="128"/>
                      <a:pt x="822" y="164"/>
                      <a:pt x="989" y="164"/>
                    </a:cubicBezTo>
                    <a:cubicBezTo>
                      <a:pt x="1001" y="164"/>
                      <a:pt x="1013" y="152"/>
                      <a:pt x="1001" y="128"/>
                    </a:cubicBezTo>
                    <a:cubicBezTo>
                      <a:pt x="846" y="57"/>
                      <a:pt x="691" y="21"/>
                      <a:pt x="524" y="9"/>
                    </a:cubicBezTo>
                    <a:cubicBezTo>
                      <a:pt x="470" y="5"/>
                      <a:pt x="409" y="1"/>
                      <a:pt x="3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33" name="Google Shape;21733;p30"/>
              <p:cNvSpPr/>
              <p:nvPr/>
            </p:nvSpPr>
            <p:spPr>
              <a:xfrm>
                <a:off x="2936375" y="2755975"/>
                <a:ext cx="14900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596" h="365" extrusionOk="0">
                    <a:moveTo>
                      <a:pt x="332" y="98"/>
                    </a:moveTo>
                    <a:cubicBezTo>
                      <a:pt x="376" y="98"/>
                      <a:pt x="419" y="101"/>
                      <a:pt x="463" y="106"/>
                    </a:cubicBezTo>
                    <a:lnTo>
                      <a:pt x="463" y="106"/>
                    </a:lnTo>
                    <a:cubicBezTo>
                      <a:pt x="464" y="116"/>
                      <a:pt x="465" y="126"/>
                      <a:pt x="465" y="137"/>
                    </a:cubicBezTo>
                    <a:cubicBezTo>
                      <a:pt x="453" y="185"/>
                      <a:pt x="417" y="245"/>
                      <a:pt x="369" y="256"/>
                    </a:cubicBezTo>
                    <a:cubicBezTo>
                      <a:pt x="341" y="273"/>
                      <a:pt x="312" y="281"/>
                      <a:pt x="282" y="281"/>
                    </a:cubicBezTo>
                    <a:cubicBezTo>
                      <a:pt x="197" y="281"/>
                      <a:pt x="116" y="217"/>
                      <a:pt x="99" y="126"/>
                    </a:cubicBezTo>
                    <a:lnTo>
                      <a:pt x="99" y="126"/>
                    </a:lnTo>
                    <a:cubicBezTo>
                      <a:pt x="176" y="106"/>
                      <a:pt x="254" y="98"/>
                      <a:pt x="332" y="98"/>
                    </a:cubicBezTo>
                    <a:close/>
                    <a:moveTo>
                      <a:pt x="259" y="0"/>
                    </a:moveTo>
                    <a:cubicBezTo>
                      <a:pt x="183" y="0"/>
                      <a:pt x="107" y="15"/>
                      <a:pt x="36" y="42"/>
                    </a:cubicBezTo>
                    <a:cubicBezTo>
                      <a:pt x="12" y="42"/>
                      <a:pt x="0" y="54"/>
                      <a:pt x="0" y="78"/>
                    </a:cubicBezTo>
                    <a:cubicBezTo>
                      <a:pt x="10" y="230"/>
                      <a:pt x="133" y="365"/>
                      <a:pt x="279" y="365"/>
                    </a:cubicBezTo>
                    <a:cubicBezTo>
                      <a:pt x="304" y="365"/>
                      <a:pt x="331" y="361"/>
                      <a:pt x="357" y="352"/>
                    </a:cubicBezTo>
                    <a:cubicBezTo>
                      <a:pt x="429" y="316"/>
                      <a:pt x="488" y="256"/>
                      <a:pt x="536" y="197"/>
                    </a:cubicBezTo>
                    <a:cubicBezTo>
                      <a:pt x="572" y="137"/>
                      <a:pt x="595" y="30"/>
                      <a:pt x="524" y="6"/>
                    </a:cubicBezTo>
                    <a:cubicBezTo>
                      <a:pt x="521" y="3"/>
                      <a:pt x="516" y="2"/>
                      <a:pt x="511" y="2"/>
                    </a:cubicBezTo>
                    <a:cubicBezTo>
                      <a:pt x="499" y="2"/>
                      <a:pt x="485" y="10"/>
                      <a:pt x="476" y="18"/>
                    </a:cubicBezTo>
                    <a:cubicBezTo>
                      <a:pt x="472" y="25"/>
                      <a:pt x="469" y="32"/>
                      <a:pt x="466" y="39"/>
                    </a:cubicBezTo>
                    <a:lnTo>
                      <a:pt x="466" y="39"/>
                    </a:lnTo>
                    <a:cubicBezTo>
                      <a:pt x="399" y="13"/>
                      <a:pt x="329" y="0"/>
                      <a:pt x="2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34" name="Google Shape;21734;p30"/>
              <p:cNvSpPr/>
              <p:nvPr/>
            </p:nvSpPr>
            <p:spPr>
              <a:xfrm>
                <a:off x="3011675" y="2728625"/>
                <a:ext cx="38100" cy="21225"/>
              </a:xfrm>
              <a:custGeom>
                <a:avLst/>
                <a:gdLst/>
                <a:ahLst/>
                <a:cxnLst/>
                <a:rect l="l" t="t" r="r" b="b"/>
                <a:pathLst>
                  <a:path w="1524" h="849" extrusionOk="0">
                    <a:moveTo>
                      <a:pt x="1289" y="1"/>
                    </a:moveTo>
                    <a:cubicBezTo>
                      <a:pt x="1043" y="1"/>
                      <a:pt x="793" y="64"/>
                      <a:pt x="572" y="184"/>
                    </a:cubicBezTo>
                    <a:cubicBezTo>
                      <a:pt x="358" y="315"/>
                      <a:pt x="36" y="541"/>
                      <a:pt x="0" y="803"/>
                    </a:cubicBezTo>
                    <a:cubicBezTo>
                      <a:pt x="0" y="829"/>
                      <a:pt x="13" y="848"/>
                      <a:pt x="33" y="848"/>
                    </a:cubicBezTo>
                    <a:cubicBezTo>
                      <a:pt x="41" y="848"/>
                      <a:pt x="50" y="845"/>
                      <a:pt x="60" y="838"/>
                    </a:cubicBezTo>
                    <a:cubicBezTo>
                      <a:pt x="262" y="636"/>
                      <a:pt x="381" y="422"/>
                      <a:pt x="631" y="267"/>
                    </a:cubicBezTo>
                    <a:cubicBezTo>
                      <a:pt x="905" y="124"/>
                      <a:pt x="1203" y="41"/>
                      <a:pt x="1501" y="41"/>
                    </a:cubicBezTo>
                    <a:cubicBezTo>
                      <a:pt x="1505" y="46"/>
                      <a:pt x="1509" y="47"/>
                      <a:pt x="1512" y="47"/>
                    </a:cubicBezTo>
                    <a:cubicBezTo>
                      <a:pt x="1523" y="47"/>
                      <a:pt x="1520" y="17"/>
                      <a:pt x="1501" y="17"/>
                    </a:cubicBezTo>
                    <a:cubicBezTo>
                      <a:pt x="1431" y="6"/>
                      <a:pt x="1360" y="1"/>
                      <a:pt x="128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35" name="Google Shape;21735;p30"/>
              <p:cNvSpPr/>
              <p:nvPr/>
            </p:nvSpPr>
            <p:spPr>
              <a:xfrm>
                <a:off x="3012575" y="2729700"/>
                <a:ext cx="43225" cy="25650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1026" extrusionOk="0">
                    <a:moveTo>
                      <a:pt x="1480" y="0"/>
                    </a:moveTo>
                    <a:cubicBezTo>
                      <a:pt x="1467" y="0"/>
                      <a:pt x="1458" y="13"/>
                      <a:pt x="1465" y="33"/>
                    </a:cubicBezTo>
                    <a:cubicBezTo>
                      <a:pt x="1635" y="473"/>
                      <a:pt x="872" y="995"/>
                      <a:pt x="389" y="995"/>
                    </a:cubicBezTo>
                    <a:cubicBezTo>
                      <a:pt x="231" y="995"/>
                      <a:pt x="103" y="939"/>
                      <a:pt x="48" y="807"/>
                    </a:cubicBezTo>
                    <a:cubicBezTo>
                      <a:pt x="42" y="790"/>
                      <a:pt x="30" y="781"/>
                      <a:pt x="20" y="781"/>
                    </a:cubicBezTo>
                    <a:cubicBezTo>
                      <a:pt x="9" y="781"/>
                      <a:pt x="0" y="790"/>
                      <a:pt x="0" y="807"/>
                    </a:cubicBezTo>
                    <a:cubicBezTo>
                      <a:pt x="7" y="960"/>
                      <a:pt x="144" y="1026"/>
                      <a:pt x="335" y="1026"/>
                    </a:cubicBezTo>
                    <a:cubicBezTo>
                      <a:pt x="843" y="1026"/>
                      <a:pt x="1729" y="558"/>
                      <a:pt x="1512" y="22"/>
                    </a:cubicBezTo>
                    <a:cubicBezTo>
                      <a:pt x="1502" y="7"/>
                      <a:pt x="1490" y="0"/>
                      <a:pt x="148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36" name="Google Shape;21736;p30"/>
              <p:cNvSpPr/>
              <p:nvPr/>
            </p:nvSpPr>
            <p:spPr>
              <a:xfrm>
                <a:off x="2932200" y="2776600"/>
                <a:ext cx="22350" cy="12100"/>
              </a:xfrm>
              <a:custGeom>
                <a:avLst/>
                <a:gdLst/>
                <a:ahLst/>
                <a:cxnLst/>
                <a:rect l="l" t="t" r="r" b="b"/>
                <a:pathLst>
                  <a:path w="894" h="484" extrusionOk="0">
                    <a:moveTo>
                      <a:pt x="460" y="96"/>
                    </a:moveTo>
                    <a:cubicBezTo>
                      <a:pt x="520" y="96"/>
                      <a:pt x="580" y="112"/>
                      <a:pt x="632" y="146"/>
                    </a:cubicBezTo>
                    <a:cubicBezTo>
                      <a:pt x="638" y="155"/>
                      <a:pt x="645" y="159"/>
                      <a:pt x="653" y="159"/>
                    </a:cubicBezTo>
                    <a:cubicBezTo>
                      <a:pt x="668" y="159"/>
                      <a:pt x="683" y="144"/>
                      <a:pt x="685" y="129"/>
                    </a:cubicBezTo>
                    <a:lnTo>
                      <a:pt x="685" y="129"/>
                    </a:lnTo>
                    <a:cubicBezTo>
                      <a:pt x="804" y="267"/>
                      <a:pt x="617" y="325"/>
                      <a:pt x="477" y="336"/>
                    </a:cubicBezTo>
                    <a:cubicBezTo>
                      <a:pt x="368" y="336"/>
                      <a:pt x="259" y="320"/>
                      <a:pt x="157" y="280"/>
                    </a:cubicBezTo>
                    <a:lnTo>
                      <a:pt x="157" y="280"/>
                    </a:lnTo>
                    <a:cubicBezTo>
                      <a:pt x="201" y="168"/>
                      <a:pt x="331" y="96"/>
                      <a:pt x="460" y="96"/>
                    </a:cubicBezTo>
                    <a:close/>
                    <a:moveTo>
                      <a:pt x="402" y="1"/>
                    </a:moveTo>
                    <a:cubicBezTo>
                      <a:pt x="219" y="1"/>
                      <a:pt x="39" y="119"/>
                      <a:pt x="0" y="313"/>
                    </a:cubicBezTo>
                    <a:cubicBezTo>
                      <a:pt x="0" y="348"/>
                      <a:pt x="0" y="384"/>
                      <a:pt x="36" y="384"/>
                    </a:cubicBezTo>
                    <a:cubicBezTo>
                      <a:pt x="151" y="438"/>
                      <a:pt x="314" y="484"/>
                      <a:pt x="471" y="484"/>
                    </a:cubicBezTo>
                    <a:cubicBezTo>
                      <a:pt x="593" y="484"/>
                      <a:pt x="710" y="457"/>
                      <a:pt x="798" y="384"/>
                    </a:cubicBezTo>
                    <a:cubicBezTo>
                      <a:pt x="870" y="324"/>
                      <a:pt x="893" y="241"/>
                      <a:pt x="858" y="146"/>
                    </a:cubicBezTo>
                    <a:cubicBezTo>
                      <a:pt x="831" y="101"/>
                      <a:pt x="790" y="62"/>
                      <a:pt x="740" y="62"/>
                    </a:cubicBezTo>
                    <a:cubicBezTo>
                      <a:pt x="724" y="62"/>
                      <a:pt x="708" y="66"/>
                      <a:pt x="691" y="74"/>
                    </a:cubicBezTo>
                    <a:cubicBezTo>
                      <a:pt x="682" y="83"/>
                      <a:pt x="680" y="98"/>
                      <a:pt x="679" y="110"/>
                    </a:cubicBezTo>
                    <a:lnTo>
                      <a:pt x="679" y="110"/>
                    </a:lnTo>
                    <a:cubicBezTo>
                      <a:pt x="679" y="110"/>
                      <a:pt x="679" y="110"/>
                      <a:pt x="679" y="110"/>
                    </a:cubicBezTo>
                    <a:cubicBezTo>
                      <a:pt x="600" y="35"/>
                      <a:pt x="500" y="1"/>
                      <a:pt x="40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37" name="Google Shape;21737;p30"/>
              <p:cNvSpPr/>
              <p:nvPr/>
            </p:nvSpPr>
            <p:spPr>
              <a:xfrm>
                <a:off x="2934875" y="2748400"/>
                <a:ext cx="357325" cy="67500"/>
              </a:xfrm>
              <a:custGeom>
                <a:avLst/>
                <a:gdLst/>
                <a:ahLst/>
                <a:cxnLst/>
                <a:rect l="l" t="t" r="r" b="b"/>
                <a:pathLst>
                  <a:path w="14293" h="2700" extrusionOk="0">
                    <a:moveTo>
                      <a:pt x="14203" y="1"/>
                    </a:moveTo>
                    <a:cubicBezTo>
                      <a:pt x="14191" y="1"/>
                      <a:pt x="14179" y="4"/>
                      <a:pt x="14169" y="12"/>
                    </a:cubicBezTo>
                    <a:cubicBezTo>
                      <a:pt x="13729" y="369"/>
                      <a:pt x="13324" y="798"/>
                      <a:pt x="12847" y="1131"/>
                    </a:cubicBezTo>
                    <a:cubicBezTo>
                      <a:pt x="12264" y="1536"/>
                      <a:pt x="11645" y="1691"/>
                      <a:pt x="10942" y="1798"/>
                    </a:cubicBezTo>
                    <a:cubicBezTo>
                      <a:pt x="9704" y="1988"/>
                      <a:pt x="8466" y="2143"/>
                      <a:pt x="7252" y="2322"/>
                    </a:cubicBezTo>
                    <a:cubicBezTo>
                      <a:pt x="6308" y="2460"/>
                      <a:pt x="5389" y="2555"/>
                      <a:pt x="4459" y="2555"/>
                    </a:cubicBezTo>
                    <a:cubicBezTo>
                      <a:pt x="4110" y="2555"/>
                      <a:pt x="3760" y="2541"/>
                      <a:pt x="3406" y="2512"/>
                    </a:cubicBezTo>
                    <a:cubicBezTo>
                      <a:pt x="2750" y="2457"/>
                      <a:pt x="2085" y="2382"/>
                      <a:pt x="1425" y="2382"/>
                    </a:cubicBezTo>
                    <a:cubicBezTo>
                      <a:pt x="947" y="2382"/>
                      <a:pt x="470" y="2421"/>
                      <a:pt x="1" y="2536"/>
                    </a:cubicBezTo>
                    <a:cubicBezTo>
                      <a:pt x="1" y="2548"/>
                      <a:pt x="1" y="2560"/>
                      <a:pt x="13" y="2560"/>
                    </a:cubicBezTo>
                    <a:cubicBezTo>
                      <a:pt x="386" y="2524"/>
                      <a:pt x="753" y="2509"/>
                      <a:pt x="1118" y="2509"/>
                    </a:cubicBezTo>
                    <a:cubicBezTo>
                      <a:pt x="2081" y="2509"/>
                      <a:pt x="3025" y="2610"/>
                      <a:pt x="4001" y="2679"/>
                    </a:cubicBezTo>
                    <a:cubicBezTo>
                      <a:pt x="4230" y="2693"/>
                      <a:pt x="4459" y="2700"/>
                      <a:pt x="4686" y="2700"/>
                    </a:cubicBezTo>
                    <a:cubicBezTo>
                      <a:pt x="5769" y="2700"/>
                      <a:pt x="6834" y="2550"/>
                      <a:pt x="7906" y="2393"/>
                    </a:cubicBezTo>
                    <a:cubicBezTo>
                      <a:pt x="9216" y="2203"/>
                      <a:pt x="10669" y="2143"/>
                      <a:pt x="11943" y="1786"/>
                    </a:cubicBezTo>
                    <a:cubicBezTo>
                      <a:pt x="12871" y="1512"/>
                      <a:pt x="13681" y="833"/>
                      <a:pt x="14264" y="83"/>
                    </a:cubicBezTo>
                    <a:cubicBezTo>
                      <a:pt x="14292" y="46"/>
                      <a:pt x="14247" y="1"/>
                      <a:pt x="1420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38" name="Google Shape;21738;p30"/>
              <p:cNvSpPr/>
              <p:nvPr/>
            </p:nvSpPr>
            <p:spPr>
              <a:xfrm>
                <a:off x="3285525" y="2702225"/>
                <a:ext cx="13400" cy="48875"/>
              </a:xfrm>
              <a:custGeom>
                <a:avLst/>
                <a:gdLst/>
                <a:ahLst/>
                <a:cxnLst/>
                <a:rect l="l" t="t" r="r" b="b"/>
                <a:pathLst>
                  <a:path w="536" h="1955" extrusionOk="0">
                    <a:moveTo>
                      <a:pt x="19" y="0"/>
                    </a:moveTo>
                    <a:cubicBezTo>
                      <a:pt x="9" y="0"/>
                      <a:pt x="0" y="11"/>
                      <a:pt x="0" y="25"/>
                    </a:cubicBezTo>
                    <a:cubicBezTo>
                      <a:pt x="36" y="347"/>
                      <a:pt x="143" y="644"/>
                      <a:pt x="191" y="942"/>
                    </a:cubicBezTo>
                    <a:cubicBezTo>
                      <a:pt x="238" y="1299"/>
                      <a:pt x="143" y="1609"/>
                      <a:pt x="143" y="1954"/>
                    </a:cubicBezTo>
                    <a:cubicBezTo>
                      <a:pt x="536" y="1478"/>
                      <a:pt x="262" y="490"/>
                      <a:pt x="36" y="13"/>
                    </a:cubicBezTo>
                    <a:cubicBezTo>
                      <a:pt x="31" y="4"/>
                      <a:pt x="25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39" name="Google Shape;21739;p30"/>
              <p:cNvSpPr/>
              <p:nvPr/>
            </p:nvSpPr>
            <p:spPr>
              <a:xfrm>
                <a:off x="3080475" y="2703275"/>
                <a:ext cx="204350" cy="48450"/>
              </a:xfrm>
              <a:custGeom>
                <a:avLst/>
                <a:gdLst/>
                <a:ahLst/>
                <a:cxnLst/>
                <a:rect l="l" t="t" r="r" b="b"/>
                <a:pathLst>
                  <a:path w="8174" h="1938" extrusionOk="0">
                    <a:moveTo>
                      <a:pt x="8139" y="0"/>
                    </a:moveTo>
                    <a:cubicBezTo>
                      <a:pt x="8133" y="0"/>
                      <a:pt x="8126" y="2"/>
                      <a:pt x="8119" y="7"/>
                    </a:cubicBezTo>
                    <a:cubicBezTo>
                      <a:pt x="7690" y="162"/>
                      <a:pt x="7274" y="376"/>
                      <a:pt x="6833" y="448"/>
                    </a:cubicBezTo>
                    <a:cubicBezTo>
                      <a:pt x="6345" y="543"/>
                      <a:pt x="5880" y="495"/>
                      <a:pt x="5404" y="543"/>
                    </a:cubicBezTo>
                    <a:cubicBezTo>
                      <a:pt x="4785" y="602"/>
                      <a:pt x="4214" y="793"/>
                      <a:pt x="3630" y="936"/>
                    </a:cubicBezTo>
                    <a:cubicBezTo>
                      <a:pt x="2380" y="1257"/>
                      <a:pt x="1118" y="1090"/>
                      <a:pt x="23" y="1864"/>
                    </a:cubicBezTo>
                    <a:cubicBezTo>
                      <a:pt x="1" y="1886"/>
                      <a:pt x="9" y="1937"/>
                      <a:pt x="46" y="1937"/>
                    </a:cubicBezTo>
                    <a:cubicBezTo>
                      <a:pt x="50" y="1937"/>
                      <a:pt x="54" y="1937"/>
                      <a:pt x="58" y="1936"/>
                    </a:cubicBezTo>
                    <a:cubicBezTo>
                      <a:pt x="785" y="1686"/>
                      <a:pt x="1392" y="1388"/>
                      <a:pt x="2178" y="1329"/>
                    </a:cubicBezTo>
                    <a:cubicBezTo>
                      <a:pt x="2832" y="1269"/>
                      <a:pt x="3428" y="1162"/>
                      <a:pt x="4071" y="983"/>
                    </a:cubicBezTo>
                    <a:cubicBezTo>
                      <a:pt x="5476" y="614"/>
                      <a:pt x="6857" y="745"/>
                      <a:pt x="8155" y="31"/>
                    </a:cubicBezTo>
                    <a:cubicBezTo>
                      <a:pt x="8174" y="31"/>
                      <a:pt x="8162" y="0"/>
                      <a:pt x="81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40" name="Google Shape;21740;p30"/>
              <p:cNvSpPr/>
              <p:nvPr/>
            </p:nvSpPr>
            <p:spPr>
              <a:xfrm>
                <a:off x="2936525" y="2826850"/>
                <a:ext cx="168225" cy="84375"/>
              </a:xfrm>
              <a:custGeom>
                <a:avLst/>
                <a:gdLst/>
                <a:ahLst/>
                <a:cxnLst/>
                <a:rect l="l" t="t" r="r" b="b"/>
                <a:pathLst>
                  <a:path w="6729" h="3375" extrusionOk="0">
                    <a:moveTo>
                      <a:pt x="38" y="1"/>
                    </a:moveTo>
                    <a:cubicBezTo>
                      <a:pt x="4" y="1"/>
                      <a:pt x="0" y="66"/>
                      <a:pt x="42" y="77"/>
                    </a:cubicBezTo>
                    <a:cubicBezTo>
                      <a:pt x="1054" y="303"/>
                      <a:pt x="1256" y="1279"/>
                      <a:pt x="1792" y="1993"/>
                    </a:cubicBezTo>
                    <a:cubicBezTo>
                      <a:pt x="2090" y="2386"/>
                      <a:pt x="2494" y="2648"/>
                      <a:pt x="2959" y="2839"/>
                    </a:cubicBezTo>
                    <a:cubicBezTo>
                      <a:pt x="3658" y="3120"/>
                      <a:pt x="4618" y="3374"/>
                      <a:pt x="5497" y="3374"/>
                    </a:cubicBezTo>
                    <a:cubicBezTo>
                      <a:pt x="5920" y="3374"/>
                      <a:pt x="6325" y="3315"/>
                      <a:pt x="6674" y="3172"/>
                    </a:cubicBezTo>
                    <a:cubicBezTo>
                      <a:pt x="6729" y="3139"/>
                      <a:pt x="6702" y="3076"/>
                      <a:pt x="6660" y="3076"/>
                    </a:cubicBezTo>
                    <a:cubicBezTo>
                      <a:pt x="6657" y="3076"/>
                      <a:pt x="6653" y="3076"/>
                      <a:pt x="6650" y="3077"/>
                    </a:cubicBezTo>
                    <a:cubicBezTo>
                      <a:pt x="6306" y="3148"/>
                      <a:pt x="5903" y="3186"/>
                      <a:pt x="5477" y="3186"/>
                    </a:cubicBezTo>
                    <a:cubicBezTo>
                      <a:pt x="4250" y="3186"/>
                      <a:pt x="2832" y="2869"/>
                      <a:pt x="2090" y="2101"/>
                    </a:cubicBezTo>
                    <a:cubicBezTo>
                      <a:pt x="1387" y="1374"/>
                      <a:pt x="1232" y="148"/>
                      <a:pt x="54" y="5"/>
                    </a:cubicBezTo>
                    <a:cubicBezTo>
                      <a:pt x="48" y="2"/>
                      <a:pt x="42" y="1"/>
                      <a:pt x="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41" name="Google Shape;21741;p30"/>
              <p:cNvSpPr/>
              <p:nvPr/>
            </p:nvSpPr>
            <p:spPr>
              <a:xfrm>
                <a:off x="3098025" y="2876775"/>
                <a:ext cx="34025" cy="26775"/>
              </a:xfrm>
              <a:custGeom>
                <a:avLst/>
                <a:gdLst/>
                <a:ahLst/>
                <a:cxnLst/>
                <a:rect l="l" t="t" r="r" b="b"/>
                <a:pathLst>
                  <a:path w="1361" h="1071" extrusionOk="0">
                    <a:moveTo>
                      <a:pt x="1293" y="1"/>
                    </a:moveTo>
                    <a:cubicBezTo>
                      <a:pt x="1283" y="1"/>
                      <a:pt x="1272" y="3"/>
                      <a:pt x="1261" y="8"/>
                    </a:cubicBezTo>
                    <a:cubicBezTo>
                      <a:pt x="1047" y="187"/>
                      <a:pt x="868" y="389"/>
                      <a:pt x="666" y="544"/>
                    </a:cubicBezTo>
                    <a:cubicBezTo>
                      <a:pt x="452" y="711"/>
                      <a:pt x="190" y="830"/>
                      <a:pt x="11" y="1020"/>
                    </a:cubicBezTo>
                    <a:cubicBezTo>
                      <a:pt x="1" y="1041"/>
                      <a:pt x="8" y="1070"/>
                      <a:pt x="26" y="1070"/>
                    </a:cubicBezTo>
                    <a:cubicBezTo>
                      <a:pt x="29" y="1070"/>
                      <a:pt x="32" y="1070"/>
                      <a:pt x="35" y="1068"/>
                    </a:cubicBezTo>
                    <a:cubicBezTo>
                      <a:pt x="297" y="1020"/>
                      <a:pt x="511" y="818"/>
                      <a:pt x="726" y="663"/>
                    </a:cubicBezTo>
                    <a:cubicBezTo>
                      <a:pt x="952" y="485"/>
                      <a:pt x="1166" y="294"/>
                      <a:pt x="1333" y="68"/>
                    </a:cubicBezTo>
                    <a:cubicBezTo>
                      <a:pt x="1361" y="31"/>
                      <a:pt x="1330" y="1"/>
                      <a:pt x="129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42" name="Google Shape;21742;p30"/>
              <p:cNvSpPr/>
              <p:nvPr/>
            </p:nvSpPr>
            <p:spPr>
              <a:xfrm>
                <a:off x="3093525" y="2882875"/>
                <a:ext cx="35150" cy="25675"/>
              </a:xfrm>
              <a:custGeom>
                <a:avLst/>
                <a:gdLst/>
                <a:ahLst/>
                <a:cxnLst/>
                <a:rect l="l" t="t" r="r" b="b"/>
                <a:pathLst>
                  <a:path w="1406" h="1027" extrusionOk="0">
                    <a:moveTo>
                      <a:pt x="1387" y="0"/>
                    </a:moveTo>
                    <a:cubicBezTo>
                      <a:pt x="1385" y="0"/>
                      <a:pt x="1383" y="1"/>
                      <a:pt x="1382" y="2"/>
                    </a:cubicBezTo>
                    <a:cubicBezTo>
                      <a:pt x="1167" y="229"/>
                      <a:pt x="965" y="431"/>
                      <a:pt x="715" y="598"/>
                    </a:cubicBezTo>
                    <a:cubicBezTo>
                      <a:pt x="501" y="753"/>
                      <a:pt x="239" y="812"/>
                      <a:pt x="24" y="955"/>
                    </a:cubicBezTo>
                    <a:cubicBezTo>
                      <a:pt x="1" y="967"/>
                      <a:pt x="24" y="1026"/>
                      <a:pt x="60" y="1026"/>
                    </a:cubicBezTo>
                    <a:cubicBezTo>
                      <a:pt x="322" y="1026"/>
                      <a:pt x="608" y="836"/>
                      <a:pt x="810" y="693"/>
                    </a:cubicBezTo>
                    <a:cubicBezTo>
                      <a:pt x="1048" y="514"/>
                      <a:pt x="1263" y="288"/>
                      <a:pt x="1406" y="26"/>
                    </a:cubicBezTo>
                    <a:cubicBezTo>
                      <a:pt x="1406" y="26"/>
                      <a:pt x="1397" y="0"/>
                      <a:pt x="13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43" name="Google Shape;21743;p30"/>
              <p:cNvSpPr/>
              <p:nvPr/>
            </p:nvSpPr>
            <p:spPr>
              <a:xfrm>
                <a:off x="3043325" y="2867000"/>
                <a:ext cx="74775" cy="18025"/>
              </a:xfrm>
              <a:custGeom>
                <a:avLst/>
                <a:gdLst/>
                <a:ahLst/>
                <a:cxnLst/>
                <a:rect l="l" t="t" r="r" b="b"/>
                <a:pathLst>
                  <a:path w="2991" h="721" extrusionOk="0">
                    <a:moveTo>
                      <a:pt x="37" y="0"/>
                    </a:moveTo>
                    <a:cubicBezTo>
                      <a:pt x="13" y="0"/>
                      <a:pt x="1" y="37"/>
                      <a:pt x="20" y="66"/>
                    </a:cubicBezTo>
                    <a:cubicBezTo>
                      <a:pt x="443" y="353"/>
                      <a:pt x="1341" y="720"/>
                      <a:pt x="2078" y="720"/>
                    </a:cubicBezTo>
                    <a:cubicBezTo>
                      <a:pt x="2441" y="720"/>
                      <a:pt x="2765" y="631"/>
                      <a:pt x="2973" y="399"/>
                    </a:cubicBezTo>
                    <a:cubicBezTo>
                      <a:pt x="2991" y="382"/>
                      <a:pt x="2989" y="351"/>
                      <a:pt x="2977" y="351"/>
                    </a:cubicBezTo>
                    <a:cubicBezTo>
                      <a:pt x="2973" y="351"/>
                      <a:pt x="2967" y="354"/>
                      <a:pt x="2961" y="364"/>
                    </a:cubicBezTo>
                    <a:cubicBezTo>
                      <a:pt x="2705" y="523"/>
                      <a:pt x="2425" y="584"/>
                      <a:pt x="2135" y="584"/>
                    </a:cubicBezTo>
                    <a:cubicBezTo>
                      <a:pt x="1428" y="584"/>
                      <a:pt x="664" y="218"/>
                      <a:pt x="56" y="6"/>
                    </a:cubicBezTo>
                    <a:cubicBezTo>
                      <a:pt x="49" y="2"/>
                      <a:pt x="43" y="0"/>
                      <a:pt x="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44" name="Google Shape;21744;p30"/>
              <p:cNvSpPr/>
              <p:nvPr/>
            </p:nvSpPr>
            <p:spPr>
              <a:xfrm>
                <a:off x="3043525" y="2860900"/>
                <a:ext cx="73125" cy="19700"/>
              </a:xfrm>
              <a:custGeom>
                <a:avLst/>
                <a:gdLst/>
                <a:ahLst/>
                <a:cxnLst/>
                <a:rect l="l" t="t" r="r" b="b"/>
                <a:pathLst>
                  <a:path w="2925" h="788" extrusionOk="0">
                    <a:moveTo>
                      <a:pt x="378" y="1"/>
                    </a:moveTo>
                    <a:cubicBezTo>
                      <a:pt x="151" y="1"/>
                      <a:pt x="3" y="61"/>
                      <a:pt x="0" y="215"/>
                    </a:cubicBezTo>
                    <a:cubicBezTo>
                      <a:pt x="0" y="234"/>
                      <a:pt x="11" y="243"/>
                      <a:pt x="21" y="243"/>
                    </a:cubicBezTo>
                    <a:cubicBezTo>
                      <a:pt x="29" y="243"/>
                      <a:pt x="36" y="237"/>
                      <a:pt x="36" y="227"/>
                    </a:cubicBezTo>
                    <a:cubicBezTo>
                      <a:pt x="64" y="140"/>
                      <a:pt x="177" y="105"/>
                      <a:pt x="343" y="105"/>
                    </a:cubicBezTo>
                    <a:cubicBezTo>
                      <a:pt x="1027" y="105"/>
                      <a:pt x="2607" y="700"/>
                      <a:pt x="2846" y="786"/>
                    </a:cubicBezTo>
                    <a:cubicBezTo>
                      <a:pt x="2850" y="787"/>
                      <a:pt x="2855" y="788"/>
                      <a:pt x="2859" y="788"/>
                    </a:cubicBezTo>
                    <a:cubicBezTo>
                      <a:pt x="2909" y="788"/>
                      <a:pt x="2925" y="724"/>
                      <a:pt x="2870" y="691"/>
                    </a:cubicBezTo>
                    <a:cubicBezTo>
                      <a:pt x="2616" y="600"/>
                      <a:pt x="1097" y="1"/>
                      <a:pt x="37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45" name="Google Shape;21745;p30"/>
              <p:cNvSpPr/>
              <p:nvPr/>
            </p:nvSpPr>
            <p:spPr>
              <a:xfrm>
                <a:off x="2983700" y="2842000"/>
                <a:ext cx="34550" cy="25300"/>
              </a:xfrm>
              <a:custGeom>
                <a:avLst/>
                <a:gdLst/>
                <a:ahLst/>
                <a:cxnLst/>
                <a:rect l="l" t="t" r="r" b="b"/>
                <a:pathLst>
                  <a:path w="1382" h="1012" extrusionOk="0">
                    <a:moveTo>
                      <a:pt x="468" y="121"/>
                    </a:moveTo>
                    <a:cubicBezTo>
                      <a:pt x="486" y="121"/>
                      <a:pt x="504" y="122"/>
                      <a:pt x="524" y="125"/>
                    </a:cubicBezTo>
                    <a:cubicBezTo>
                      <a:pt x="607" y="137"/>
                      <a:pt x="715" y="209"/>
                      <a:pt x="786" y="256"/>
                    </a:cubicBezTo>
                    <a:cubicBezTo>
                      <a:pt x="888" y="303"/>
                      <a:pt x="979" y="361"/>
                      <a:pt x="1071" y="411"/>
                    </a:cubicBezTo>
                    <a:lnTo>
                      <a:pt x="1071" y="411"/>
                    </a:lnTo>
                    <a:cubicBezTo>
                      <a:pt x="1024" y="412"/>
                      <a:pt x="1025" y="483"/>
                      <a:pt x="1072" y="494"/>
                    </a:cubicBezTo>
                    <a:cubicBezTo>
                      <a:pt x="1191" y="506"/>
                      <a:pt x="1239" y="602"/>
                      <a:pt x="1203" y="768"/>
                    </a:cubicBezTo>
                    <a:cubicBezTo>
                      <a:pt x="1131" y="840"/>
                      <a:pt x="1060" y="875"/>
                      <a:pt x="953" y="875"/>
                    </a:cubicBezTo>
                    <a:cubicBezTo>
                      <a:pt x="846" y="875"/>
                      <a:pt x="738" y="840"/>
                      <a:pt x="655" y="792"/>
                    </a:cubicBezTo>
                    <a:cubicBezTo>
                      <a:pt x="500" y="721"/>
                      <a:pt x="322" y="614"/>
                      <a:pt x="262" y="447"/>
                    </a:cubicBezTo>
                    <a:cubicBezTo>
                      <a:pt x="208" y="294"/>
                      <a:pt x="273" y="121"/>
                      <a:pt x="468" y="121"/>
                    </a:cubicBezTo>
                    <a:close/>
                    <a:moveTo>
                      <a:pt x="415" y="0"/>
                    </a:moveTo>
                    <a:cubicBezTo>
                      <a:pt x="356" y="0"/>
                      <a:pt x="299" y="16"/>
                      <a:pt x="250" y="54"/>
                    </a:cubicBezTo>
                    <a:cubicBezTo>
                      <a:pt x="0" y="244"/>
                      <a:pt x="143" y="590"/>
                      <a:pt x="346" y="745"/>
                    </a:cubicBezTo>
                    <a:cubicBezTo>
                      <a:pt x="503" y="878"/>
                      <a:pt x="743" y="1012"/>
                      <a:pt x="960" y="1012"/>
                    </a:cubicBezTo>
                    <a:cubicBezTo>
                      <a:pt x="1072" y="1012"/>
                      <a:pt x="1177" y="976"/>
                      <a:pt x="1262" y="887"/>
                    </a:cubicBezTo>
                    <a:cubicBezTo>
                      <a:pt x="1382" y="759"/>
                      <a:pt x="1367" y="546"/>
                      <a:pt x="1252" y="453"/>
                    </a:cubicBezTo>
                    <a:lnTo>
                      <a:pt x="1252" y="453"/>
                    </a:lnTo>
                    <a:cubicBezTo>
                      <a:pt x="1256" y="441"/>
                      <a:pt x="1256" y="428"/>
                      <a:pt x="1250" y="423"/>
                    </a:cubicBezTo>
                    <a:cubicBezTo>
                      <a:pt x="1072" y="268"/>
                      <a:pt x="846" y="137"/>
                      <a:pt x="619" y="54"/>
                    </a:cubicBezTo>
                    <a:cubicBezTo>
                      <a:pt x="555" y="22"/>
                      <a:pt x="484" y="0"/>
                      <a:pt x="4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46" name="Google Shape;21746;p30"/>
              <p:cNvSpPr/>
              <p:nvPr/>
            </p:nvSpPr>
            <p:spPr>
              <a:xfrm>
                <a:off x="2932925" y="2823200"/>
                <a:ext cx="25800" cy="12125"/>
              </a:xfrm>
              <a:custGeom>
                <a:avLst/>
                <a:gdLst/>
                <a:ahLst/>
                <a:cxnLst/>
                <a:rect l="l" t="t" r="r" b="b"/>
                <a:pathLst>
                  <a:path w="1032" h="485" extrusionOk="0">
                    <a:moveTo>
                      <a:pt x="191" y="0"/>
                    </a:moveTo>
                    <a:cubicBezTo>
                      <a:pt x="93" y="0"/>
                      <a:pt x="0" y="41"/>
                      <a:pt x="19" y="163"/>
                    </a:cubicBezTo>
                    <a:cubicBezTo>
                      <a:pt x="26" y="177"/>
                      <a:pt x="45" y="191"/>
                      <a:pt x="62" y="191"/>
                    </a:cubicBezTo>
                    <a:cubicBezTo>
                      <a:pt x="74" y="191"/>
                      <a:pt x="86" y="183"/>
                      <a:pt x="91" y="163"/>
                    </a:cubicBezTo>
                    <a:cubicBezTo>
                      <a:pt x="109" y="128"/>
                      <a:pt x="141" y="115"/>
                      <a:pt x="179" y="115"/>
                    </a:cubicBezTo>
                    <a:cubicBezTo>
                      <a:pt x="311" y="115"/>
                      <a:pt x="526" y="278"/>
                      <a:pt x="591" y="306"/>
                    </a:cubicBezTo>
                    <a:cubicBezTo>
                      <a:pt x="698" y="377"/>
                      <a:pt x="841" y="473"/>
                      <a:pt x="984" y="484"/>
                    </a:cubicBezTo>
                    <a:cubicBezTo>
                      <a:pt x="1031" y="484"/>
                      <a:pt x="1031" y="449"/>
                      <a:pt x="1019" y="425"/>
                    </a:cubicBezTo>
                    <a:cubicBezTo>
                      <a:pt x="924" y="306"/>
                      <a:pt x="769" y="246"/>
                      <a:pt x="626" y="187"/>
                    </a:cubicBezTo>
                    <a:cubicBezTo>
                      <a:pt x="507" y="127"/>
                      <a:pt x="388" y="44"/>
                      <a:pt x="269" y="8"/>
                    </a:cubicBezTo>
                    <a:cubicBezTo>
                      <a:pt x="244" y="3"/>
                      <a:pt x="217" y="0"/>
                      <a:pt x="1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47" name="Google Shape;21747;p30"/>
              <p:cNvSpPr/>
              <p:nvPr/>
            </p:nvSpPr>
            <p:spPr>
              <a:xfrm>
                <a:off x="2969100" y="2815625"/>
                <a:ext cx="76975" cy="32050"/>
              </a:xfrm>
              <a:custGeom>
                <a:avLst/>
                <a:gdLst/>
                <a:ahLst/>
                <a:cxnLst/>
                <a:rect l="l" t="t" r="r" b="b"/>
                <a:pathLst>
                  <a:path w="3079" h="1282" extrusionOk="0">
                    <a:moveTo>
                      <a:pt x="65" y="1"/>
                    </a:moveTo>
                    <a:cubicBezTo>
                      <a:pt x="44" y="1"/>
                      <a:pt x="22" y="1"/>
                      <a:pt x="1" y="2"/>
                    </a:cubicBezTo>
                    <a:cubicBezTo>
                      <a:pt x="1" y="2"/>
                      <a:pt x="1" y="37"/>
                      <a:pt x="13" y="37"/>
                    </a:cubicBezTo>
                    <a:cubicBezTo>
                      <a:pt x="1144" y="145"/>
                      <a:pt x="1942" y="1026"/>
                      <a:pt x="3037" y="1276"/>
                    </a:cubicBezTo>
                    <a:cubicBezTo>
                      <a:pt x="3043" y="1280"/>
                      <a:pt x="3048" y="1281"/>
                      <a:pt x="3053" y="1281"/>
                    </a:cubicBezTo>
                    <a:cubicBezTo>
                      <a:pt x="3075" y="1281"/>
                      <a:pt x="3079" y="1240"/>
                      <a:pt x="3049" y="1240"/>
                    </a:cubicBezTo>
                    <a:cubicBezTo>
                      <a:pt x="2418" y="978"/>
                      <a:pt x="1858" y="728"/>
                      <a:pt x="1287" y="359"/>
                    </a:cubicBezTo>
                    <a:cubicBezTo>
                      <a:pt x="912" y="120"/>
                      <a:pt x="515" y="1"/>
                      <a:pt x="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48" name="Google Shape;21748;p30"/>
              <p:cNvSpPr/>
              <p:nvPr/>
            </p:nvSpPr>
            <p:spPr>
              <a:xfrm>
                <a:off x="3055125" y="2847625"/>
                <a:ext cx="106175" cy="15375"/>
              </a:xfrm>
              <a:custGeom>
                <a:avLst/>
                <a:gdLst/>
                <a:ahLst/>
                <a:cxnLst/>
                <a:rect l="l" t="t" r="r" b="b"/>
                <a:pathLst>
                  <a:path w="4247" h="615" extrusionOk="0">
                    <a:moveTo>
                      <a:pt x="4211" y="1"/>
                    </a:moveTo>
                    <a:cubicBezTo>
                      <a:pt x="4205" y="1"/>
                      <a:pt x="4199" y="3"/>
                      <a:pt x="4192" y="8"/>
                    </a:cubicBezTo>
                    <a:cubicBezTo>
                      <a:pt x="3595" y="337"/>
                      <a:pt x="3019" y="527"/>
                      <a:pt x="2377" y="527"/>
                    </a:cubicBezTo>
                    <a:cubicBezTo>
                      <a:pt x="2161" y="527"/>
                      <a:pt x="1938" y="505"/>
                      <a:pt x="1703" y="460"/>
                    </a:cubicBezTo>
                    <a:cubicBezTo>
                      <a:pt x="1144" y="365"/>
                      <a:pt x="608" y="150"/>
                      <a:pt x="25" y="79"/>
                    </a:cubicBezTo>
                    <a:cubicBezTo>
                      <a:pt x="13" y="79"/>
                      <a:pt x="1" y="103"/>
                      <a:pt x="25" y="127"/>
                    </a:cubicBezTo>
                    <a:cubicBezTo>
                      <a:pt x="834" y="351"/>
                      <a:pt x="1668" y="615"/>
                      <a:pt x="2475" y="615"/>
                    </a:cubicBezTo>
                    <a:cubicBezTo>
                      <a:pt x="3081" y="615"/>
                      <a:pt x="3671" y="467"/>
                      <a:pt x="4227" y="43"/>
                    </a:cubicBezTo>
                    <a:cubicBezTo>
                      <a:pt x="4247" y="34"/>
                      <a:pt x="4235" y="1"/>
                      <a:pt x="42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49" name="Google Shape;21749;p30"/>
              <p:cNvSpPr/>
              <p:nvPr/>
            </p:nvSpPr>
            <p:spPr>
              <a:xfrm>
                <a:off x="3113875" y="2867500"/>
                <a:ext cx="23650" cy="29825"/>
              </a:xfrm>
              <a:custGeom>
                <a:avLst/>
                <a:gdLst/>
                <a:ahLst/>
                <a:cxnLst/>
                <a:rect l="l" t="t" r="r" b="b"/>
                <a:pathLst>
                  <a:path w="946" h="1193" extrusionOk="0">
                    <a:moveTo>
                      <a:pt x="911" y="1"/>
                    </a:moveTo>
                    <a:cubicBezTo>
                      <a:pt x="903" y="1"/>
                      <a:pt x="896" y="4"/>
                      <a:pt x="889" y="10"/>
                    </a:cubicBezTo>
                    <a:cubicBezTo>
                      <a:pt x="687" y="463"/>
                      <a:pt x="389" y="820"/>
                      <a:pt x="20" y="1153"/>
                    </a:cubicBezTo>
                    <a:cubicBezTo>
                      <a:pt x="1" y="1173"/>
                      <a:pt x="13" y="1192"/>
                      <a:pt x="25" y="1192"/>
                    </a:cubicBezTo>
                    <a:cubicBezTo>
                      <a:pt x="27" y="1192"/>
                      <a:pt x="30" y="1191"/>
                      <a:pt x="32" y="1189"/>
                    </a:cubicBezTo>
                    <a:cubicBezTo>
                      <a:pt x="473" y="963"/>
                      <a:pt x="806" y="498"/>
                      <a:pt x="937" y="46"/>
                    </a:cubicBezTo>
                    <a:cubicBezTo>
                      <a:pt x="945" y="20"/>
                      <a:pt x="929" y="1"/>
                      <a:pt x="9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50" name="Google Shape;21750;p30"/>
              <p:cNvSpPr/>
              <p:nvPr/>
            </p:nvSpPr>
            <p:spPr>
              <a:xfrm>
                <a:off x="3105425" y="2888150"/>
                <a:ext cx="13700" cy="13250"/>
              </a:xfrm>
              <a:custGeom>
                <a:avLst/>
                <a:gdLst/>
                <a:ahLst/>
                <a:cxnLst/>
                <a:rect l="l" t="t" r="r" b="b"/>
                <a:pathLst>
                  <a:path w="548" h="530" extrusionOk="0">
                    <a:moveTo>
                      <a:pt x="545" y="1"/>
                    </a:moveTo>
                    <a:cubicBezTo>
                      <a:pt x="543" y="1"/>
                      <a:pt x="541" y="2"/>
                      <a:pt x="537" y="6"/>
                    </a:cubicBezTo>
                    <a:cubicBezTo>
                      <a:pt x="545" y="6"/>
                      <a:pt x="547" y="1"/>
                      <a:pt x="545" y="1"/>
                    </a:cubicBezTo>
                    <a:close/>
                    <a:moveTo>
                      <a:pt x="537" y="6"/>
                    </a:moveTo>
                    <a:lnTo>
                      <a:pt x="394" y="89"/>
                    </a:lnTo>
                    <a:cubicBezTo>
                      <a:pt x="334" y="137"/>
                      <a:pt x="299" y="196"/>
                      <a:pt x="239" y="244"/>
                    </a:cubicBezTo>
                    <a:cubicBezTo>
                      <a:pt x="144" y="315"/>
                      <a:pt x="37" y="387"/>
                      <a:pt x="1" y="506"/>
                    </a:cubicBezTo>
                    <a:cubicBezTo>
                      <a:pt x="1" y="530"/>
                      <a:pt x="1" y="530"/>
                      <a:pt x="13" y="530"/>
                    </a:cubicBezTo>
                    <a:cubicBezTo>
                      <a:pt x="132" y="494"/>
                      <a:pt x="203" y="387"/>
                      <a:pt x="275" y="303"/>
                    </a:cubicBezTo>
                    <a:lnTo>
                      <a:pt x="430" y="149"/>
                    </a:lnTo>
                    <a:lnTo>
                      <a:pt x="501" y="77"/>
                    </a:lnTo>
                    <a:cubicBezTo>
                      <a:pt x="513" y="65"/>
                      <a:pt x="537" y="30"/>
                      <a:pt x="537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51" name="Google Shape;21751;p30"/>
              <p:cNvSpPr/>
              <p:nvPr/>
            </p:nvSpPr>
            <p:spPr>
              <a:xfrm>
                <a:off x="3109200" y="2887775"/>
                <a:ext cx="15400" cy="13000"/>
              </a:xfrm>
              <a:custGeom>
                <a:avLst/>
                <a:gdLst/>
                <a:ahLst/>
                <a:cxnLst/>
                <a:rect l="l" t="t" r="r" b="b"/>
                <a:pathLst>
                  <a:path w="616" h="520" extrusionOk="0">
                    <a:moveTo>
                      <a:pt x="593" y="1"/>
                    </a:moveTo>
                    <a:cubicBezTo>
                      <a:pt x="588" y="1"/>
                      <a:pt x="582" y="3"/>
                      <a:pt x="576" y="9"/>
                    </a:cubicBezTo>
                    <a:cubicBezTo>
                      <a:pt x="469" y="80"/>
                      <a:pt x="386" y="140"/>
                      <a:pt x="290" y="211"/>
                    </a:cubicBezTo>
                    <a:cubicBezTo>
                      <a:pt x="207" y="283"/>
                      <a:pt x="100" y="366"/>
                      <a:pt x="29" y="449"/>
                    </a:cubicBezTo>
                    <a:cubicBezTo>
                      <a:pt x="1" y="477"/>
                      <a:pt x="31" y="520"/>
                      <a:pt x="63" y="520"/>
                    </a:cubicBezTo>
                    <a:cubicBezTo>
                      <a:pt x="71" y="520"/>
                      <a:pt x="80" y="517"/>
                      <a:pt x="88" y="509"/>
                    </a:cubicBezTo>
                    <a:cubicBezTo>
                      <a:pt x="171" y="449"/>
                      <a:pt x="267" y="366"/>
                      <a:pt x="338" y="283"/>
                    </a:cubicBezTo>
                    <a:cubicBezTo>
                      <a:pt x="421" y="199"/>
                      <a:pt x="517" y="128"/>
                      <a:pt x="588" y="33"/>
                    </a:cubicBezTo>
                    <a:cubicBezTo>
                      <a:pt x="615" y="24"/>
                      <a:pt x="608" y="1"/>
                      <a:pt x="59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52" name="Google Shape;21752;p30"/>
              <p:cNvSpPr/>
              <p:nvPr/>
            </p:nvSpPr>
            <p:spPr>
              <a:xfrm>
                <a:off x="3133725" y="2861800"/>
                <a:ext cx="6550" cy="11625"/>
              </a:xfrm>
              <a:custGeom>
                <a:avLst/>
                <a:gdLst/>
                <a:ahLst/>
                <a:cxnLst/>
                <a:rect l="l" t="t" r="r" b="b"/>
                <a:pathLst>
                  <a:path w="262" h="465" extrusionOk="0">
                    <a:moveTo>
                      <a:pt x="262" y="0"/>
                    </a:moveTo>
                    <a:cubicBezTo>
                      <a:pt x="179" y="155"/>
                      <a:pt x="71" y="298"/>
                      <a:pt x="0" y="453"/>
                    </a:cubicBezTo>
                    <a:cubicBezTo>
                      <a:pt x="0" y="464"/>
                      <a:pt x="12" y="464"/>
                      <a:pt x="12" y="464"/>
                    </a:cubicBezTo>
                    <a:cubicBezTo>
                      <a:pt x="95" y="322"/>
                      <a:pt x="179" y="167"/>
                      <a:pt x="2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53" name="Google Shape;21753;p30"/>
              <p:cNvSpPr/>
              <p:nvPr/>
            </p:nvSpPr>
            <p:spPr>
              <a:xfrm>
                <a:off x="3134600" y="2860475"/>
                <a:ext cx="7375" cy="10825"/>
              </a:xfrm>
              <a:custGeom>
                <a:avLst/>
                <a:gdLst/>
                <a:ahLst/>
                <a:cxnLst/>
                <a:rect l="l" t="t" r="r" b="b"/>
                <a:pathLst>
                  <a:path w="295" h="433" extrusionOk="0">
                    <a:moveTo>
                      <a:pt x="289" y="0"/>
                    </a:moveTo>
                    <a:cubicBezTo>
                      <a:pt x="288" y="0"/>
                      <a:pt x="286" y="2"/>
                      <a:pt x="286" y="6"/>
                    </a:cubicBezTo>
                    <a:cubicBezTo>
                      <a:pt x="294" y="6"/>
                      <a:pt x="292" y="0"/>
                      <a:pt x="289" y="0"/>
                    </a:cubicBezTo>
                    <a:close/>
                    <a:moveTo>
                      <a:pt x="286" y="6"/>
                    </a:moveTo>
                    <a:lnTo>
                      <a:pt x="286" y="6"/>
                    </a:lnTo>
                    <a:cubicBezTo>
                      <a:pt x="179" y="136"/>
                      <a:pt x="84" y="267"/>
                      <a:pt x="1" y="410"/>
                    </a:cubicBezTo>
                    <a:cubicBezTo>
                      <a:pt x="1" y="419"/>
                      <a:pt x="12" y="432"/>
                      <a:pt x="19" y="432"/>
                    </a:cubicBezTo>
                    <a:cubicBezTo>
                      <a:pt x="22" y="432"/>
                      <a:pt x="25" y="430"/>
                      <a:pt x="25" y="422"/>
                    </a:cubicBezTo>
                    <a:cubicBezTo>
                      <a:pt x="144" y="303"/>
                      <a:pt x="215" y="160"/>
                      <a:pt x="286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54" name="Google Shape;21754;p30"/>
              <p:cNvSpPr/>
              <p:nvPr/>
            </p:nvSpPr>
            <p:spPr>
              <a:xfrm>
                <a:off x="3156925" y="2795800"/>
                <a:ext cx="56100" cy="52375"/>
              </a:xfrm>
              <a:custGeom>
                <a:avLst/>
                <a:gdLst/>
                <a:ahLst/>
                <a:cxnLst/>
                <a:rect l="l" t="t" r="r" b="b"/>
                <a:pathLst>
                  <a:path w="2244" h="2095" extrusionOk="0">
                    <a:moveTo>
                      <a:pt x="2172" y="0"/>
                    </a:moveTo>
                    <a:cubicBezTo>
                      <a:pt x="2154" y="0"/>
                      <a:pt x="2135" y="10"/>
                      <a:pt x="2120" y="33"/>
                    </a:cubicBezTo>
                    <a:cubicBezTo>
                      <a:pt x="1846" y="449"/>
                      <a:pt x="1560" y="854"/>
                      <a:pt x="1203" y="1199"/>
                    </a:cubicBezTo>
                    <a:cubicBezTo>
                      <a:pt x="834" y="1533"/>
                      <a:pt x="417" y="1771"/>
                      <a:pt x="1" y="2069"/>
                    </a:cubicBezTo>
                    <a:cubicBezTo>
                      <a:pt x="1" y="2069"/>
                      <a:pt x="1" y="2095"/>
                      <a:pt x="16" y="2095"/>
                    </a:cubicBezTo>
                    <a:cubicBezTo>
                      <a:pt x="18" y="2095"/>
                      <a:pt x="21" y="2094"/>
                      <a:pt x="25" y="2092"/>
                    </a:cubicBezTo>
                    <a:cubicBezTo>
                      <a:pt x="941" y="1807"/>
                      <a:pt x="1810" y="926"/>
                      <a:pt x="2227" y="92"/>
                    </a:cubicBezTo>
                    <a:cubicBezTo>
                      <a:pt x="2243" y="44"/>
                      <a:pt x="2210" y="0"/>
                      <a:pt x="21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55" name="Google Shape;21755;p30"/>
              <p:cNvSpPr/>
              <p:nvPr/>
            </p:nvSpPr>
            <p:spPr>
              <a:xfrm>
                <a:off x="3060050" y="2812925"/>
                <a:ext cx="86350" cy="23575"/>
              </a:xfrm>
              <a:custGeom>
                <a:avLst/>
                <a:gdLst/>
                <a:ahLst/>
                <a:cxnLst/>
                <a:rect l="l" t="t" r="r" b="b"/>
                <a:pathLst>
                  <a:path w="3454" h="943" extrusionOk="0">
                    <a:moveTo>
                      <a:pt x="3411" y="1"/>
                    </a:moveTo>
                    <a:cubicBezTo>
                      <a:pt x="3408" y="1"/>
                      <a:pt x="3404" y="1"/>
                      <a:pt x="3399" y="3"/>
                    </a:cubicBezTo>
                    <a:cubicBezTo>
                      <a:pt x="2864" y="62"/>
                      <a:pt x="2316" y="169"/>
                      <a:pt x="1792" y="348"/>
                    </a:cubicBezTo>
                    <a:cubicBezTo>
                      <a:pt x="1347" y="490"/>
                      <a:pt x="924" y="813"/>
                      <a:pt x="458" y="813"/>
                    </a:cubicBezTo>
                    <a:cubicBezTo>
                      <a:pt x="338" y="813"/>
                      <a:pt x="216" y="792"/>
                      <a:pt x="90" y="741"/>
                    </a:cubicBezTo>
                    <a:cubicBezTo>
                      <a:pt x="83" y="737"/>
                      <a:pt x="76" y="736"/>
                      <a:pt x="70" y="736"/>
                    </a:cubicBezTo>
                    <a:cubicBezTo>
                      <a:pt x="31" y="736"/>
                      <a:pt x="1" y="793"/>
                      <a:pt x="42" y="824"/>
                    </a:cubicBezTo>
                    <a:cubicBezTo>
                      <a:pt x="192" y="908"/>
                      <a:pt x="327" y="943"/>
                      <a:pt x="460" y="943"/>
                    </a:cubicBezTo>
                    <a:cubicBezTo>
                      <a:pt x="664" y="943"/>
                      <a:pt x="863" y="861"/>
                      <a:pt x="1102" y="753"/>
                    </a:cubicBezTo>
                    <a:cubicBezTo>
                      <a:pt x="1840" y="395"/>
                      <a:pt x="2614" y="276"/>
                      <a:pt x="3399" y="86"/>
                    </a:cubicBezTo>
                    <a:cubicBezTo>
                      <a:pt x="3454" y="53"/>
                      <a:pt x="3449" y="1"/>
                      <a:pt x="34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56" name="Google Shape;21756;p30"/>
              <p:cNvSpPr/>
              <p:nvPr/>
            </p:nvSpPr>
            <p:spPr>
              <a:xfrm>
                <a:off x="3064350" y="2811750"/>
                <a:ext cx="33000" cy="19100"/>
              </a:xfrm>
              <a:custGeom>
                <a:avLst/>
                <a:gdLst/>
                <a:ahLst/>
                <a:cxnLst/>
                <a:rect l="l" t="t" r="r" b="b"/>
                <a:pathLst>
                  <a:path w="1320" h="764" extrusionOk="0">
                    <a:moveTo>
                      <a:pt x="1286" y="0"/>
                    </a:moveTo>
                    <a:cubicBezTo>
                      <a:pt x="1282" y="0"/>
                      <a:pt x="1279" y="1"/>
                      <a:pt x="1275" y="2"/>
                    </a:cubicBezTo>
                    <a:cubicBezTo>
                      <a:pt x="953" y="61"/>
                      <a:pt x="608" y="264"/>
                      <a:pt x="310" y="395"/>
                    </a:cubicBezTo>
                    <a:cubicBezTo>
                      <a:pt x="168" y="454"/>
                      <a:pt x="1" y="561"/>
                      <a:pt x="25" y="740"/>
                    </a:cubicBezTo>
                    <a:cubicBezTo>
                      <a:pt x="25" y="752"/>
                      <a:pt x="60" y="764"/>
                      <a:pt x="72" y="764"/>
                    </a:cubicBezTo>
                    <a:lnTo>
                      <a:pt x="108" y="764"/>
                    </a:lnTo>
                    <a:cubicBezTo>
                      <a:pt x="132" y="681"/>
                      <a:pt x="144" y="597"/>
                      <a:pt x="227" y="538"/>
                    </a:cubicBezTo>
                    <a:cubicBezTo>
                      <a:pt x="310" y="466"/>
                      <a:pt x="465" y="431"/>
                      <a:pt x="560" y="383"/>
                    </a:cubicBezTo>
                    <a:cubicBezTo>
                      <a:pt x="799" y="276"/>
                      <a:pt x="1084" y="204"/>
                      <a:pt x="1299" y="50"/>
                    </a:cubicBezTo>
                    <a:cubicBezTo>
                      <a:pt x="1320" y="39"/>
                      <a:pt x="1313" y="0"/>
                      <a:pt x="128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57" name="Google Shape;21757;p30"/>
              <p:cNvSpPr/>
              <p:nvPr/>
            </p:nvSpPr>
            <p:spPr>
              <a:xfrm>
                <a:off x="3154550" y="2803025"/>
                <a:ext cx="15200" cy="9075"/>
              </a:xfrm>
              <a:custGeom>
                <a:avLst/>
                <a:gdLst/>
                <a:ahLst/>
                <a:cxnLst/>
                <a:rect l="l" t="t" r="r" b="b"/>
                <a:pathLst>
                  <a:path w="608" h="363" extrusionOk="0">
                    <a:moveTo>
                      <a:pt x="545" y="0"/>
                    </a:moveTo>
                    <a:cubicBezTo>
                      <a:pt x="533" y="0"/>
                      <a:pt x="522" y="5"/>
                      <a:pt x="512" y="18"/>
                    </a:cubicBezTo>
                    <a:cubicBezTo>
                      <a:pt x="417" y="196"/>
                      <a:pt x="215" y="279"/>
                      <a:pt x="24" y="315"/>
                    </a:cubicBezTo>
                    <a:cubicBezTo>
                      <a:pt x="0" y="327"/>
                      <a:pt x="0" y="363"/>
                      <a:pt x="24" y="363"/>
                    </a:cubicBezTo>
                    <a:cubicBezTo>
                      <a:pt x="250" y="363"/>
                      <a:pt x="441" y="244"/>
                      <a:pt x="572" y="77"/>
                    </a:cubicBezTo>
                    <a:cubicBezTo>
                      <a:pt x="607" y="42"/>
                      <a:pt x="577" y="0"/>
                      <a:pt x="5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58" name="Google Shape;21758;p30"/>
              <p:cNvSpPr/>
              <p:nvPr/>
            </p:nvSpPr>
            <p:spPr>
              <a:xfrm>
                <a:off x="3153650" y="2726650"/>
                <a:ext cx="54800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2192" h="620" extrusionOk="0">
                    <a:moveTo>
                      <a:pt x="2191" y="1"/>
                    </a:moveTo>
                    <a:cubicBezTo>
                      <a:pt x="1477" y="108"/>
                      <a:pt x="691" y="286"/>
                      <a:pt x="36" y="572"/>
                    </a:cubicBezTo>
                    <a:cubicBezTo>
                      <a:pt x="1" y="584"/>
                      <a:pt x="13" y="620"/>
                      <a:pt x="48" y="620"/>
                    </a:cubicBezTo>
                    <a:cubicBezTo>
                      <a:pt x="763" y="465"/>
                      <a:pt x="1489" y="227"/>
                      <a:pt x="219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59" name="Google Shape;21759;p30"/>
              <p:cNvSpPr/>
              <p:nvPr/>
            </p:nvSpPr>
            <p:spPr>
              <a:xfrm>
                <a:off x="3002450" y="2743225"/>
                <a:ext cx="143500" cy="32275"/>
              </a:xfrm>
              <a:custGeom>
                <a:avLst/>
                <a:gdLst/>
                <a:ahLst/>
                <a:cxnLst/>
                <a:rect l="l" t="t" r="r" b="b"/>
                <a:pathLst>
                  <a:path w="5740" h="1291" extrusionOk="0">
                    <a:moveTo>
                      <a:pt x="5339" y="0"/>
                    </a:moveTo>
                    <a:cubicBezTo>
                      <a:pt x="3476" y="0"/>
                      <a:pt x="1893" y="1220"/>
                      <a:pt x="36" y="1231"/>
                    </a:cubicBezTo>
                    <a:cubicBezTo>
                      <a:pt x="0" y="1231"/>
                      <a:pt x="0" y="1267"/>
                      <a:pt x="36" y="1278"/>
                    </a:cubicBezTo>
                    <a:cubicBezTo>
                      <a:pt x="132" y="1287"/>
                      <a:pt x="227" y="1291"/>
                      <a:pt x="322" y="1291"/>
                    </a:cubicBezTo>
                    <a:cubicBezTo>
                      <a:pt x="1036" y="1291"/>
                      <a:pt x="1707" y="1065"/>
                      <a:pt x="2370" y="802"/>
                    </a:cubicBezTo>
                    <a:cubicBezTo>
                      <a:pt x="3501" y="362"/>
                      <a:pt x="4501" y="112"/>
                      <a:pt x="5727" y="40"/>
                    </a:cubicBezTo>
                    <a:cubicBezTo>
                      <a:pt x="5727" y="28"/>
                      <a:pt x="5739" y="16"/>
                      <a:pt x="5703" y="16"/>
                    </a:cubicBezTo>
                    <a:cubicBezTo>
                      <a:pt x="5581" y="6"/>
                      <a:pt x="5459" y="0"/>
                      <a:pt x="53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60" name="Google Shape;21760;p30"/>
              <p:cNvSpPr/>
              <p:nvPr/>
            </p:nvSpPr>
            <p:spPr>
              <a:xfrm>
                <a:off x="3206675" y="2715150"/>
                <a:ext cx="70225" cy="11525"/>
              </a:xfrm>
              <a:custGeom>
                <a:avLst/>
                <a:gdLst/>
                <a:ahLst/>
                <a:cxnLst/>
                <a:rect l="l" t="t" r="r" b="b"/>
                <a:pathLst>
                  <a:path w="2809" h="461" extrusionOk="0">
                    <a:moveTo>
                      <a:pt x="3" y="455"/>
                    </a:moveTo>
                    <a:cubicBezTo>
                      <a:pt x="0" y="455"/>
                      <a:pt x="3" y="461"/>
                      <a:pt x="11" y="461"/>
                    </a:cubicBezTo>
                    <a:cubicBezTo>
                      <a:pt x="7" y="457"/>
                      <a:pt x="4" y="455"/>
                      <a:pt x="3" y="455"/>
                    </a:cubicBezTo>
                    <a:close/>
                    <a:moveTo>
                      <a:pt x="2650" y="1"/>
                    </a:moveTo>
                    <a:cubicBezTo>
                      <a:pt x="2255" y="1"/>
                      <a:pt x="1929" y="163"/>
                      <a:pt x="1547" y="258"/>
                    </a:cubicBezTo>
                    <a:cubicBezTo>
                      <a:pt x="1035" y="389"/>
                      <a:pt x="511" y="318"/>
                      <a:pt x="11" y="461"/>
                    </a:cubicBezTo>
                    <a:cubicBezTo>
                      <a:pt x="440" y="425"/>
                      <a:pt x="868" y="461"/>
                      <a:pt x="1285" y="401"/>
                    </a:cubicBezTo>
                    <a:cubicBezTo>
                      <a:pt x="1809" y="330"/>
                      <a:pt x="2261" y="68"/>
                      <a:pt x="2797" y="20"/>
                    </a:cubicBezTo>
                    <a:cubicBezTo>
                      <a:pt x="2809" y="20"/>
                      <a:pt x="2809" y="8"/>
                      <a:pt x="2797" y="8"/>
                    </a:cubicBezTo>
                    <a:cubicBezTo>
                      <a:pt x="2747" y="3"/>
                      <a:pt x="2698" y="1"/>
                      <a:pt x="265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61" name="Google Shape;21761;p30"/>
              <p:cNvSpPr/>
              <p:nvPr/>
            </p:nvSpPr>
            <p:spPr>
              <a:xfrm>
                <a:off x="3049775" y="2778750"/>
                <a:ext cx="60150" cy="13050"/>
              </a:xfrm>
              <a:custGeom>
                <a:avLst/>
                <a:gdLst/>
                <a:ahLst/>
                <a:cxnLst/>
                <a:rect l="l" t="t" r="r" b="b"/>
                <a:pathLst>
                  <a:path w="2406" h="522" extrusionOk="0">
                    <a:moveTo>
                      <a:pt x="2382" y="0"/>
                    </a:moveTo>
                    <a:cubicBezTo>
                      <a:pt x="1774" y="0"/>
                      <a:pt x="1167" y="96"/>
                      <a:pt x="560" y="167"/>
                    </a:cubicBezTo>
                    <a:cubicBezTo>
                      <a:pt x="322" y="203"/>
                      <a:pt x="24" y="227"/>
                      <a:pt x="0" y="512"/>
                    </a:cubicBezTo>
                    <a:cubicBezTo>
                      <a:pt x="0" y="518"/>
                      <a:pt x="6" y="521"/>
                      <a:pt x="14" y="521"/>
                    </a:cubicBezTo>
                    <a:cubicBezTo>
                      <a:pt x="21" y="521"/>
                      <a:pt x="30" y="518"/>
                      <a:pt x="36" y="512"/>
                    </a:cubicBezTo>
                    <a:cubicBezTo>
                      <a:pt x="215" y="167"/>
                      <a:pt x="870" y="215"/>
                      <a:pt x="1191" y="179"/>
                    </a:cubicBezTo>
                    <a:cubicBezTo>
                      <a:pt x="1595" y="131"/>
                      <a:pt x="1999" y="108"/>
                      <a:pt x="2404" y="13"/>
                    </a:cubicBezTo>
                    <a:lnTo>
                      <a:pt x="2404" y="13"/>
                    </a:lnTo>
                    <a:cubicBezTo>
                      <a:pt x="2405" y="14"/>
                      <a:pt x="2405" y="16"/>
                      <a:pt x="2405" y="16"/>
                    </a:cubicBezTo>
                    <a:cubicBezTo>
                      <a:pt x="2406" y="16"/>
                      <a:pt x="2406" y="15"/>
                      <a:pt x="2406" y="12"/>
                    </a:cubicBezTo>
                    <a:lnTo>
                      <a:pt x="2406" y="12"/>
                    </a:lnTo>
                    <a:cubicBezTo>
                      <a:pt x="2405" y="12"/>
                      <a:pt x="2404" y="12"/>
                      <a:pt x="2404" y="13"/>
                    </a:cubicBezTo>
                    <a:lnTo>
                      <a:pt x="2404" y="13"/>
                    </a:lnTo>
                    <a:cubicBezTo>
                      <a:pt x="2401" y="8"/>
                      <a:pt x="2395" y="0"/>
                      <a:pt x="238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62" name="Google Shape;21762;p30"/>
              <p:cNvSpPr/>
              <p:nvPr/>
            </p:nvSpPr>
            <p:spPr>
              <a:xfrm>
                <a:off x="3048275" y="2794225"/>
                <a:ext cx="62550" cy="6375"/>
              </a:xfrm>
              <a:custGeom>
                <a:avLst/>
                <a:gdLst/>
                <a:ahLst/>
                <a:cxnLst/>
                <a:rect l="l" t="t" r="r" b="b"/>
                <a:pathLst>
                  <a:path w="2502" h="255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128" y="216"/>
                      <a:pt x="353" y="254"/>
                      <a:pt x="588" y="254"/>
                    </a:cubicBezTo>
                    <a:cubicBezTo>
                      <a:pt x="638" y="254"/>
                      <a:pt x="689" y="253"/>
                      <a:pt x="739" y="250"/>
                    </a:cubicBezTo>
                    <a:cubicBezTo>
                      <a:pt x="1311" y="239"/>
                      <a:pt x="1894" y="239"/>
                      <a:pt x="2477" y="143"/>
                    </a:cubicBezTo>
                    <a:cubicBezTo>
                      <a:pt x="2501" y="143"/>
                      <a:pt x="2489" y="96"/>
                      <a:pt x="2477" y="96"/>
                    </a:cubicBezTo>
                    <a:cubicBezTo>
                      <a:pt x="2423" y="94"/>
                      <a:pt x="2368" y="93"/>
                      <a:pt x="2313" y="93"/>
                    </a:cubicBezTo>
                    <a:cubicBezTo>
                      <a:pt x="1975" y="93"/>
                      <a:pt x="1637" y="121"/>
                      <a:pt x="1299" y="131"/>
                    </a:cubicBezTo>
                    <a:cubicBezTo>
                      <a:pt x="1108" y="144"/>
                      <a:pt x="844" y="191"/>
                      <a:pt x="593" y="191"/>
                    </a:cubicBezTo>
                    <a:cubicBezTo>
                      <a:pt x="360" y="191"/>
                      <a:pt x="139" y="15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63" name="Google Shape;21763;p30"/>
              <p:cNvSpPr/>
              <p:nvPr/>
            </p:nvSpPr>
            <p:spPr>
              <a:xfrm>
                <a:off x="3109175" y="2776675"/>
                <a:ext cx="18525" cy="20000"/>
              </a:xfrm>
              <a:custGeom>
                <a:avLst/>
                <a:gdLst/>
                <a:ahLst/>
                <a:cxnLst/>
                <a:rect l="l" t="t" r="r" b="b"/>
                <a:pathLst>
                  <a:path w="741" h="800" extrusionOk="0">
                    <a:moveTo>
                      <a:pt x="237" y="1"/>
                    </a:moveTo>
                    <a:cubicBezTo>
                      <a:pt x="169" y="1"/>
                      <a:pt x="102" y="16"/>
                      <a:pt x="41" y="48"/>
                    </a:cubicBezTo>
                    <a:cubicBezTo>
                      <a:pt x="0" y="68"/>
                      <a:pt x="21" y="124"/>
                      <a:pt x="66" y="124"/>
                    </a:cubicBezTo>
                    <a:cubicBezTo>
                      <a:pt x="73" y="124"/>
                      <a:pt x="81" y="122"/>
                      <a:pt x="89" y="119"/>
                    </a:cubicBezTo>
                    <a:cubicBezTo>
                      <a:pt x="138" y="99"/>
                      <a:pt x="190" y="90"/>
                      <a:pt x="242" y="90"/>
                    </a:cubicBezTo>
                    <a:cubicBezTo>
                      <a:pt x="377" y="90"/>
                      <a:pt x="508" y="156"/>
                      <a:pt x="577" y="286"/>
                    </a:cubicBezTo>
                    <a:cubicBezTo>
                      <a:pt x="684" y="500"/>
                      <a:pt x="470" y="762"/>
                      <a:pt x="232" y="774"/>
                    </a:cubicBezTo>
                    <a:cubicBezTo>
                      <a:pt x="220" y="786"/>
                      <a:pt x="220" y="798"/>
                      <a:pt x="232" y="798"/>
                    </a:cubicBezTo>
                    <a:cubicBezTo>
                      <a:pt x="243" y="799"/>
                      <a:pt x="254" y="799"/>
                      <a:pt x="265" y="799"/>
                    </a:cubicBezTo>
                    <a:cubicBezTo>
                      <a:pt x="525" y="799"/>
                      <a:pt x="740" y="537"/>
                      <a:pt x="661" y="286"/>
                    </a:cubicBezTo>
                    <a:cubicBezTo>
                      <a:pt x="608" y="111"/>
                      <a:pt x="422" y="1"/>
                      <a:pt x="2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64" name="Google Shape;21764;p30"/>
              <p:cNvSpPr/>
              <p:nvPr/>
            </p:nvSpPr>
            <p:spPr>
              <a:xfrm>
                <a:off x="2934425" y="2802475"/>
                <a:ext cx="178775" cy="10100"/>
              </a:xfrm>
              <a:custGeom>
                <a:avLst/>
                <a:gdLst/>
                <a:ahLst/>
                <a:cxnLst/>
                <a:rect l="l" t="t" r="r" b="b"/>
                <a:pathLst>
                  <a:path w="7151" h="404" extrusionOk="0">
                    <a:moveTo>
                      <a:pt x="1738" y="1"/>
                    </a:moveTo>
                    <a:cubicBezTo>
                      <a:pt x="1174" y="1"/>
                      <a:pt x="614" y="45"/>
                      <a:pt x="54" y="170"/>
                    </a:cubicBezTo>
                    <a:cubicBezTo>
                      <a:pt x="0" y="181"/>
                      <a:pt x="5" y="232"/>
                      <a:pt x="42" y="232"/>
                    </a:cubicBezTo>
                    <a:cubicBezTo>
                      <a:pt x="46" y="232"/>
                      <a:pt x="50" y="231"/>
                      <a:pt x="54" y="230"/>
                    </a:cubicBezTo>
                    <a:cubicBezTo>
                      <a:pt x="557" y="159"/>
                      <a:pt x="1061" y="131"/>
                      <a:pt x="1564" y="131"/>
                    </a:cubicBezTo>
                    <a:cubicBezTo>
                      <a:pt x="2323" y="131"/>
                      <a:pt x="3082" y="194"/>
                      <a:pt x="3841" y="266"/>
                    </a:cubicBezTo>
                    <a:cubicBezTo>
                      <a:pt x="4493" y="324"/>
                      <a:pt x="5176" y="404"/>
                      <a:pt x="5848" y="404"/>
                    </a:cubicBezTo>
                    <a:cubicBezTo>
                      <a:pt x="6279" y="404"/>
                      <a:pt x="6705" y="371"/>
                      <a:pt x="7115" y="278"/>
                    </a:cubicBezTo>
                    <a:cubicBezTo>
                      <a:pt x="7150" y="266"/>
                      <a:pt x="7150" y="218"/>
                      <a:pt x="7115" y="218"/>
                    </a:cubicBezTo>
                    <a:cubicBezTo>
                      <a:pt x="6792" y="230"/>
                      <a:pt x="6473" y="236"/>
                      <a:pt x="6156" y="236"/>
                    </a:cubicBezTo>
                    <a:cubicBezTo>
                      <a:pt x="5247" y="236"/>
                      <a:pt x="4357" y="187"/>
                      <a:pt x="3448" y="99"/>
                    </a:cubicBezTo>
                    <a:cubicBezTo>
                      <a:pt x="2870" y="45"/>
                      <a:pt x="2302" y="1"/>
                      <a:pt x="17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65" name="Google Shape;21765;p30"/>
              <p:cNvSpPr/>
              <p:nvPr/>
            </p:nvSpPr>
            <p:spPr>
              <a:xfrm>
                <a:off x="2936075" y="2801150"/>
                <a:ext cx="42275" cy="9775"/>
              </a:xfrm>
              <a:custGeom>
                <a:avLst/>
                <a:gdLst/>
                <a:ahLst/>
                <a:cxnLst/>
                <a:rect l="l" t="t" r="r" b="b"/>
                <a:pathLst>
                  <a:path w="1691" h="391" extrusionOk="0">
                    <a:moveTo>
                      <a:pt x="1363" y="1"/>
                    </a:moveTo>
                    <a:cubicBezTo>
                      <a:pt x="1085" y="1"/>
                      <a:pt x="790" y="62"/>
                      <a:pt x="536" y="116"/>
                    </a:cubicBezTo>
                    <a:cubicBezTo>
                      <a:pt x="381" y="152"/>
                      <a:pt x="24" y="152"/>
                      <a:pt x="0" y="331"/>
                    </a:cubicBezTo>
                    <a:cubicBezTo>
                      <a:pt x="0" y="343"/>
                      <a:pt x="0" y="366"/>
                      <a:pt x="24" y="366"/>
                    </a:cubicBezTo>
                    <a:cubicBezTo>
                      <a:pt x="48" y="366"/>
                      <a:pt x="48" y="366"/>
                      <a:pt x="60" y="390"/>
                    </a:cubicBezTo>
                    <a:lnTo>
                      <a:pt x="84" y="390"/>
                    </a:lnTo>
                    <a:lnTo>
                      <a:pt x="107" y="366"/>
                    </a:lnTo>
                    <a:cubicBezTo>
                      <a:pt x="107" y="354"/>
                      <a:pt x="97" y="341"/>
                      <a:pt x="86" y="334"/>
                    </a:cubicBezTo>
                    <a:lnTo>
                      <a:pt x="86" y="334"/>
                    </a:lnTo>
                    <a:cubicBezTo>
                      <a:pt x="153" y="332"/>
                      <a:pt x="327" y="314"/>
                      <a:pt x="346" y="295"/>
                    </a:cubicBezTo>
                    <a:cubicBezTo>
                      <a:pt x="477" y="271"/>
                      <a:pt x="607" y="235"/>
                      <a:pt x="762" y="223"/>
                    </a:cubicBezTo>
                    <a:cubicBezTo>
                      <a:pt x="1060" y="176"/>
                      <a:pt x="1358" y="176"/>
                      <a:pt x="1631" y="104"/>
                    </a:cubicBezTo>
                    <a:cubicBezTo>
                      <a:pt x="1691" y="93"/>
                      <a:pt x="1679" y="33"/>
                      <a:pt x="1620" y="21"/>
                    </a:cubicBezTo>
                    <a:cubicBezTo>
                      <a:pt x="1537" y="7"/>
                      <a:pt x="1451" y="1"/>
                      <a:pt x="136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66" name="Google Shape;21766;p30"/>
              <p:cNvSpPr/>
              <p:nvPr/>
            </p:nvSpPr>
            <p:spPr>
              <a:xfrm>
                <a:off x="2934575" y="2804025"/>
                <a:ext cx="56275" cy="7475"/>
              </a:xfrm>
              <a:custGeom>
                <a:avLst/>
                <a:gdLst/>
                <a:ahLst/>
                <a:cxnLst/>
                <a:rect l="l" t="t" r="r" b="b"/>
                <a:pathLst>
                  <a:path w="2251" h="299" extrusionOk="0">
                    <a:moveTo>
                      <a:pt x="1568" y="0"/>
                    </a:moveTo>
                    <a:cubicBezTo>
                      <a:pt x="1045" y="0"/>
                      <a:pt x="485" y="102"/>
                      <a:pt x="25" y="228"/>
                    </a:cubicBezTo>
                    <a:cubicBezTo>
                      <a:pt x="1" y="228"/>
                      <a:pt x="1" y="299"/>
                      <a:pt x="48" y="299"/>
                    </a:cubicBezTo>
                    <a:cubicBezTo>
                      <a:pt x="429" y="275"/>
                      <a:pt x="822" y="228"/>
                      <a:pt x="1191" y="204"/>
                    </a:cubicBezTo>
                    <a:cubicBezTo>
                      <a:pt x="1537" y="180"/>
                      <a:pt x="1858" y="216"/>
                      <a:pt x="2203" y="156"/>
                    </a:cubicBezTo>
                    <a:cubicBezTo>
                      <a:pt x="2251" y="156"/>
                      <a:pt x="2251" y="85"/>
                      <a:pt x="2203" y="61"/>
                    </a:cubicBezTo>
                    <a:cubicBezTo>
                      <a:pt x="2005" y="18"/>
                      <a:pt x="1790" y="0"/>
                      <a:pt x="156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67" name="Google Shape;21767;p30"/>
              <p:cNvSpPr/>
              <p:nvPr/>
            </p:nvSpPr>
            <p:spPr>
              <a:xfrm>
                <a:off x="2953625" y="2803875"/>
                <a:ext cx="44975" cy="4075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163" extrusionOk="0">
                    <a:moveTo>
                      <a:pt x="1268" y="0"/>
                    </a:moveTo>
                    <a:cubicBezTo>
                      <a:pt x="848" y="0"/>
                      <a:pt x="415" y="75"/>
                      <a:pt x="25" y="126"/>
                    </a:cubicBezTo>
                    <a:cubicBezTo>
                      <a:pt x="1" y="126"/>
                      <a:pt x="13" y="162"/>
                      <a:pt x="25" y="162"/>
                    </a:cubicBezTo>
                    <a:cubicBezTo>
                      <a:pt x="196" y="151"/>
                      <a:pt x="371" y="149"/>
                      <a:pt x="546" y="149"/>
                    </a:cubicBezTo>
                    <a:cubicBezTo>
                      <a:pt x="663" y="149"/>
                      <a:pt x="781" y="150"/>
                      <a:pt x="898" y="150"/>
                    </a:cubicBezTo>
                    <a:cubicBezTo>
                      <a:pt x="1191" y="150"/>
                      <a:pt x="1483" y="144"/>
                      <a:pt x="1763" y="103"/>
                    </a:cubicBezTo>
                    <a:cubicBezTo>
                      <a:pt x="1799" y="103"/>
                      <a:pt x="1799" y="43"/>
                      <a:pt x="1763" y="43"/>
                    </a:cubicBezTo>
                    <a:cubicBezTo>
                      <a:pt x="1603" y="12"/>
                      <a:pt x="1436" y="0"/>
                      <a:pt x="126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68" name="Google Shape;21768;p30"/>
              <p:cNvSpPr/>
              <p:nvPr/>
            </p:nvSpPr>
            <p:spPr>
              <a:xfrm>
                <a:off x="2982500" y="2806425"/>
                <a:ext cx="23250" cy="2175"/>
              </a:xfrm>
              <a:custGeom>
                <a:avLst/>
                <a:gdLst/>
                <a:ahLst/>
                <a:cxnLst/>
                <a:rect l="l" t="t" r="r" b="b"/>
                <a:pathLst>
                  <a:path w="930" h="87" extrusionOk="0">
                    <a:moveTo>
                      <a:pt x="906" y="1"/>
                    </a:moveTo>
                    <a:cubicBezTo>
                      <a:pt x="650" y="1"/>
                      <a:pt x="413" y="27"/>
                      <a:pt x="148" y="27"/>
                    </a:cubicBezTo>
                    <a:cubicBezTo>
                      <a:pt x="103" y="27"/>
                      <a:pt x="58" y="26"/>
                      <a:pt x="13" y="24"/>
                    </a:cubicBezTo>
                    <a:cubicBezTo>
                      <a:pt x="1" y="24"/>
                      <a:pt x="1" y="60"/>
                      <a:pt x="13" y="60"/>
                    </a:cubicBezTo>
                    <a:cubicBezTo>
                      <a:pt x="155" y="72"/>
                      <a:pt x="310" y="87"/>
                      <a:pt x="463" y="87"/>
                    </a:cubicBezTo>
                    <a:cubicBezTo>
                      <a:pt x="617" y="87"/>
                      <a:pt x="769" y="72"/>
                      <a:pt x="906" y="24"/>
                    </a:cubicBezTo>
                    <a:cubicBezTo>
                      <a:pt x="929" y="24"/>
                      <a:pt x="929" y="1"/>
                      <a:pt x="90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69" name="Google Shape;21769;p30"/>
              <p:cNvSpPr/>
              <p:nvPr/>
            </p:nvSpPr>
            <p:spPr>
              <a:xfrm>
                <a:off x="2813725" y="2641200"/>
                <a:ext cx="81300" cy="37450"/>
              </a:xfrm>
              <a:custGeom>
                <a:avLst/>
                <a:gdLst/>
                <a:ahLst/>
                <a:cxnLst/>
                <a:rect l="l" t="t" r="r" b="b"/>
                <a:pathLst>
                  <a:path w="3252" h="1498" extrusionOk="0">
                    <a:moveTo>
                      <a:pt x="20" y="1"/>
                    </a:moveTo>
                    <a:cubicBezTo>
                      <a:pt x="10" y="1"/>
                      <a:pt x="1" y="11"/>
                      <a:pt x="1" y="25"/>
                    </a:cubicBezTo>
                    <a:cubicBezTo>
                      <a:pt x="13" y="645"/>
                      <a:pt x="799" y="1026"/>
                      <a:pt x="1275" y="1252"/>
                    </a:cubicBezTo>
                    <a:cubicBezTo>
                      <a:pt x="1617" y="1417"/>
                      <a:pt x="1921" y="1498"/>
                      <a:pt x="2220" y="1498"/>
                    </a:cubicBezTo>
                    <a:cubicBezTo>
                      <a:pt x="2546" y="1498"/>
                      <a:pt x="2867" y="1402"/>
                      <a:pt x="3227" y="1216"/>
                    </a:cubicBezTo>
                    <a:cubicBezTo>
                      <a:pt x="3251" y="1204"/>
                      <a:pt x="3239" y="1180"/>
                      <a:pt x="3227" y="1180"/>
                    </a:cubicBezTo>
                    <a:cubicBezTo>
                      <a:pt x="2977" y="1216"/>
                      <a:pt x="2739" y="1359"/>
                      <a:pt x="2465" y="1383"/>
                    </a:cubicBezTo>
                    <a:cubicBezTo>
                      <a:pt x="2409" y="1389"/>
                      <a:pt x="2353" y="1392"/>
                      <a:pt x="2297" y="1392"/>
                    </a:cubicBezTo>
                    <a:cubicBezTo>
                      <a:pt x="1928" y="1392"/>
                      <a:pt x="1570" y="1262"/>
                      <a:pt x="1239" y="1097"/>
                    </a:cubicBezTo>
                    <a:cubicBezTo>
                      <a:pt x="739" y="847"/>
                      <a:pt x="263" y="549"/>
                      <a:pt x="37" y="14"/>
                    </a:cubicBezTo>
                    <a:cubicBezTo>
                      <a:pt x="32" y="4"/>
                      <a:pt x="26" y="1"/>
                      <a:pt x="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70" name="Google Shape;21770;p30"/>
              <p:cNvSpPr/>
              <p:nvPr/>
            </p:nvSpPr>
            <p:spPr>
              <a:xfrm>
                <a:off x="2814550" y="2634775"/>
                <a:ext cx="95350" cy="38625"/>
              </a:xfrm>
              <a:custGeom>
                <a:avLst/>
                <a:gdLst/>
                <a:ahLst/>
                <a:cxnLst/>
                <a:rect l="l" t="t" r="r" b="b"/>
                <a:pathLst>
                  <a:path w="3814" h="1545" extrusionOk="0">
                    <a:moveTo>
                      <a:pt x="559" y="1"/>
                    </a:moveTo>
                    <a:cubicBezTo>
                      <a:pt x="367" y="1"/>
                      <a:pt x="185" y="39"/>
                      <a:pt x="27" y="163"/>
                    </a:cubicBezTo>
                    <a:cubicBezTo>
                      <a:pt x="1" y="181"/>
                      <a:pt x="1" y="192"/>
                      <a:pt x="11" y="192"/>
                    </a:cubicBezTo>
                    <a:cubicBezTo>
                      <a:pt x="15" y="192"/>
                      <a:pt x="21" y="190"/>
                      <a:pt x="27" y="187"/>
                    </a:cubicBezTo>
                    <a:cubicBezTo>
                      <a:pt x="165" y="111"/>
                      <a:pt x="327" y="83"/>
                      <a:pt x="498" y="83"/>
                    </a:cubicBezTo>
                    <a:cubicBezTo>
                      <a:pt x="862" y="83"/>
                      <a:pt x="1268" y="206"/>
                      <a:pt x="1575" y="247"/>
                    </a:cubicBezTo>
                    <a:cubicBezTo>
                      <a:pt x="1837" y="282"/>
                      <a:pt x="2147" y="306"/>
                      <a:pt x="2420" y="378"/>
                    </a:cubicBezTo>
                    <a:cubicBezTo>
                      <a:pt x="2659" y="449"/>
                      <a:pt x="3814" y="1140"/>
                      <a:pt x="2980" y="1497"/>
                    </a:cubicBezTo>
                    <a:cubicBezTo>
                      <a:pt x="2956" y="1509"/>
                      <a:pt x="2968" y="1545"/>
                      <a:pt x="3016" y="1545"/>
                    </a:cubicBezTo>
                    <a:cubicBezTo>
                      <a:pt x="3814" y="1461"/>
                      <a:pt x="3159" y="580"/>
                      <a:pt x="2778" y="378"/>
                    </a:cubicBezTo>
                    <a:cubicBezTo>
                      <a:pt x="2349" y="140"/>
                      <a:pt x="1706" y="140"/>
                      <a:pt x="1218" y="80"/>
                    </a:cubicBezTo>
                    <a:cubicBezTo>
                      <a:pt x="998" y="49"/>
                      <a:pt x="772" y="1"/>
                      <a:pt x="55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71" name="Google Shape;21771;p30"/>
              <p:cNvSpPr/>
              <p:nvPr/>
            </p:nvSpPr>
            <p:spPr>
              <a:xfrm>
                <a:off x="2934875" y="2649175"/>
                <a:ext cx="19675" cy="12325"/>
              </a:xfrm>
              <a:custGeom>
                <a:avLst/>
                <a:gdLst/>
                <a:ahLst/>
                <a:cxnLst/>
                <a:rect l="l" t="t" r="r" b="b"/>
                <a:pathLst>
                  <a:path w="787" h="493" extrusionOk="0">
                    <a:moveTo>
                      <a:pt x="380" y="0"/>
                    </a:moveTo>
                    <a:cubicBezTo>
                      <a:pt x="280" y="0"/>
                      <a:pt x="181" y="32"/>
                      <a:pt x="108" y="111"/>
                    </a:cubicBezTo>
                    <a:cubicBezTo>
                      <a:pt x="1" y="230"/>
                      <a:pt x="48" y="409"/>
                      <a:pt x="191" y="468"/>
                    </a:cubicBezTo>
                    <a:cubicBezTo>
                      <a:pt x="240" y="485"/>
                      <a:pt x="298" y="493"/>
                      <a:pt x="356" y="493"/>
                    </a:cubicBezTo>
                    <a:cubicBezTo>
                      <a:pt x="468" y="493"/>
                      <a:pt x="585" y="464"/>
                      <a:pt x="655" y="409"/>
                    </a:cubicBezTo>
                    <a:cubicBezTo>
                      <a:pt x="727" y="349"/>
                      <a:pt x="786" y="111"/>
                      <a:pt x="632" y="111"/>
                    </a:cubicBezTo>
                    <a:cubicBezTo>
                      <a:pt x="608" y="111"/>
                      <a:pt x="596" y="123"/>
                      <a:pt x="596" y="147"/>
                    </a:cubicBezTo>
                    <a:cubicBezTo>
                      <a:pt x="596" y="171"/>
                      <a:pt x="632" y="183"/>
                      <a:pt x="632" y="218"/>
                    </a:cubicBezTo>
                    <a:cubicBezTo>
                      <a:pt x="644" y="290"/>
                      <a:pt x="584" y="326"/>
                      <a:pt x="525" y="349"/>
                    </a:cubicBezTo>
                    <a:cubicBezTo>
                      <a:pt x="489" y="361"/>
                      <a:pt x="441" y="367"/>
                      <a:pt x="392" y="367"/>
                    </a:cubicBezTo>
                    <a:cubicBezTo>
                      <a:pt x="343" y="367"/>
                      <a:pt x="292" y="361"/>
                      <a:pt x="251" y="349"/>
                    </a:cubicBezTo>
                    <a:cubicBezTo>
                      <a:pt x="132" y="302"/>
                      <a:pt x="167" y="183"/>
                      <a:pt x="274" y="123"/>
                    </a:cubicBezTo>
                    <a:cubicBezTo>
                      <a:pt x="316" y="99"/>
                      <a:pt x="370" y="93"/>
                      <a:pt x="426" y="93"/>
                    </a:cubicBezTo>
                    <a:cubicBezTo>
                      <a:pt x="483" y="93"/>
                      <a:pt x="542" y="99"/>
                      <a:pt x="596" y="99"/>
                    </a:cubicBezTo>
                    <a:cubicBezTo>
                      <a:pt x="632" y="99"/>
                      <a:pt x="632" y="52"/>
                      <a:pt x="608" y="52"/>
                    </a:cubicBezTo>
                    <a:cubicBezTo>
                      <a:pt x="539" y="20"/>
                      <a:pt x="459" y="0"/>
                      <a:pt x="38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72" name="Google Shape;21772;p30"/>
              <p:cNvSpPr/>
              <p:nvPr/>
            </p:nvSpPr>
            <p:spPr>
              <a:xfrm>
                <a:off x="2978050" y="2612075"/>
                <a:ext cx="41225" cy="36150"/>
              </a:xfrm>
              <a:custGeom>
                <a:avLst/>
                <a:gdLst/>
                <a:ahLst/>
                <a:cxnLst/>
                <a:rect l="l" t="t" r="r" b="b"/>
                <a:pathLst>
                  <a:path w="1649" h="1446" extrusionOk="0">
                    <a:moveTo>
                      <a:pt x="1278" y="0"/>
                    </a:moveTo>
                    <a:cubicBezTo>
                      <a:pt x="651" y="0"/>
                      <a:pt x="61" y="892"/>
                      <a:pt x="0" y="1417"/>
                    </a:cubicBezTo>
                    <a:cubicBezTo>
                      <a:pt x="0" y="1436"/>
                      <a:pt x="14" y="1445"/>
                      <a:pt x="27" y="1445"/>
                    </a:cubicBezTo>
                    <a:cubicBezTo>
                      <a:pt x="38" y="1445"/>
                      <a:pt x="48" y="1439"/>
                      <a:pt x="48" y="1429"/>
                    </a:cubicBezTo>
                    <a:cubicBezTo>
                      <a:pt x="191" y="1131"/>
                      <a:pt x="298" y="857"/>
                      <a:pt x="512" y="595"/>
                    </a:cubicBezTo>
                    <a:cubicBezTo>
                      <a:pt x="702" y="376"/>
                      <a:pt x="1015" y="81"/>
                      <a:pt x="1345" y="81"/>
                    </a:cubicBezTo>
                    <a:cubicBezTo>
                      <a:pt x="1428" y="81"/>
                      <a:pt x="1512" y="100"/>
                      <a:pt x="1595" y="143"/>
                    </a:cubicBezTo>
                    <a:cubicBezTo>
                      <a:pt x="1600" y="147"/>
                      <a:pt x="1605" y="149"/>
                      <a:pt x="1610" y="149"/>
                    </a:cubicBezTo>
                    <a:cubicBezTo>
                      <a:pt x="1630" y="149"/>
                      <a:pt x="1648" y="114"/>
                      <a:pt x="1619" y="95"/>
                    </a:cubicBezTo>
                    <a:cubicBezTo>
                      <a:pt x="1506" y="30"/>
                      <a:pt x="1392" y="0"/>
                      <a:pt x="127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73" name="Google Shape;21773;p30"/>
              <p:cNvSpPr/>
              <p:nvPr/>
            </p:nvSpPr>
            <p:spPr>
              <a:xfrm>
                <a:off x="2982200" y="2618725"/>
                <a:ext cx="40225" cy="35450"/>
              </a:xfrm>
              <a:custGeom>
                <a:avLst/>
                <a:gdLst/>
                <a:ahLst/>
                <a:cxnLst/>
                <a:rect l="l" t="t" r="r" b="b"/>
                <a:pathLst>
                  <a:path w="1609" h="1418" extrusionOk="0">
                    <a:moveTo>
                      <a:pt x="1496" y="0"/>
                    </a:moveTo>
                    <a:cubicBezTo>
                      <a:pt x="1469" y="0"/>
                      <a:pt x="1441" y="25"/>
                      <a:pt x="1441" y="55"/>
                    </a:cubicBezTo>
                    <a:cubicBezTo>
                      <a:pt x="1489" y="424"/>
                      <a:pt x="1072" y="555"/>
                      <a:pt x="846" y="770"/>
                    </a:cubicBezTo>
                    <a:cubicBezTo>
                      <a:pt x="679" y="937"/>
                      <a:pt x="511" y="1341"/>
                      <a:pt x="236" y="1341"/>
                    </a:cubicBezTo>
                    <a:cubicBezTo>
                      <a:pt x="179" y="1341"/>
                      <a:pt x="116" y="1323"/>
                      <a:pt x="48" y="1282"/>
                    </a:cubicBezTo>
                    <a:cubicBezTo>
                      <a:pt x="13" y="1282"/>
                      <a:pt x="1" y="1305"/>
                      <a:pt x="13" y="1317"/>
                    </a:cubicBezTo>
                    <a:cubicBezTo>
                      <a:pt x="87" y="1389"/>
                      <a:pt x="161" y="1418"/>
                      <a:pt x="233" y="1418"/>
                    </a:cubicBezTo>
                    <a:cubicBezTo>
                      <a:pt x="451" y="1418"/>
                      <a:pt x="649" y="1154"/>
                      <a:pt x="775" y="984"/>
                    </a:cubicBezTo>
                    <a:cubicBezTo>
                      <a:pt x="1013" y="674"/>
                      <a:pt x="1608" y="508"/>
                      <a:pt x="1537" y="31"/>
                    </a:cubicBezTo>
                    <a:cubicBezTo>
                      <a:pt x="1528" y="9"/>
                      <a:pt x="1512" y="0"/>
                      <a:pt x="14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74" name="Google Shape;21774;p30"/>
              <p:cNvSpPr/>
              <p:nvPr/>
            </p:nvSpPr>
            <p:spPr>
              <a:xfrm>
                <a:off x="2903625" y="2624475"/>
                <a:ext cx="7475" cy="56225"/>
              </a:xfrm>
              <a:custGeom>
                <a:avLst/>
                <a:gdLst/>
                <a:ahLst/>
                <a:cxnLst/>
                <a:rect l="l" t="t" r="r" b="b"/>
                <a:pathLst>
                  <a:path w="299" h="2249" extrusionOk="0">
                    <a:moveTo>
                      <a:pt x="147" y="0"/>
                    </a:moveTo>
                    <a:cubicBezTo>
                      <a:pt x="127" y="0"/>
                      <a:pt x="108" y="14"/>
                      <a:pt x="108" y="28"/>
                    </a:cubicBezTo>
                    <a:cubicBezTo>
                      <a:pt x="108" y="778"/>
                      <a:pt x="48" y="1492"/>
                      <a:pt x="0" y="2218"/>
                    </a:cubicBezTo>
                    <a:cubicBezTo>
                      <a:pt x="0" y="2234"/>
                      <a:pt x="20" y="2249"/>
                      <a:pt x="37" y="2249"/>
                    </a:cubicBezTo>
                    <a:cubicBezTo>
                      <a:pt x="46" y="2249"/>
                      <a:pt x="56" y="2243"/>
                      <a:pt x="60" y="2230"/>
                    </a:cubicBezTo>
                    <a:cubicBezTo>
                      <a:pt x="274" y="1552"/>
                      <a:pt x="298" y="730"/>
                      <a:pt x="179" y="28"/>
                    </a:cubicBezTo>
                    <a:cubicBezTo>
                      <a:pt x="174" y="8"/>
                      <a:pt x="160" y="0"/>
                      <a:pt x="14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75" name="Google Shape;21775;p30"/>
              <p:cNvSpPr/>
              <p:nvPr/>
            </p:nvSpPr>
            <p:spPr>
              <a:xfrm>
                <a:off x="2917025" y="2632000"/>
                <a:ext cx="11625" cy="104625"/>
              </a:xfrm>
              <a:custGeom>
                <a:avLst/>
                <a:gdLst/>
                <a:ahLst/>
                <a:cxnLst/>
                <a:rect l="l" t="t" r="r" b="b"/>
                <a:pathLst>
                  <a:path w="465" h="4185" extrusionOk="0">
                    <a:moveTo>
                      <a:pt x="131" y="1"/>
                    </a:moveTo>
                    <a:cubicBezTo>
                      <a:pt x="131" y="1"/>
                      <a:pt x="131" y="2"/>
                      <a:pt x="131" y="3"/>
                    </a:cubicBezTo>
                    <a:lnTo>
                      <a:pt x="131" y="3"/>
                    </a:lnTo>
                    <a:cubicBezTo>
                      <a:pt x="139" y="1"/>
                      <a:pt x="145" y="1"/>
                      <a:pt x="131" y="1"/>
                    </a:cubicBezTo>
                    <a:close/>
                    <a:moveTo>
                      <a:pt x="131" y="3"/>
                    </a:moveTo>
                    <a:cubicBezTo>
                      <a:pt x="126" y="5"/>
                      <a:pt x="119" y="7"/>
                      <a:pt x="119" y="12"/>
                    </a:cubicBezTo>
                    <a:cubicBezTo>
                      <a:pt x="84" y="620"/>
                      <a:pt x="0" y="1251"/>
                      <a:pt x="72" y="1846"/>
                    </a:cubicBezTo>
                    <a:cubicBezTo>
                      <a:pt x="167" y="2632"/>
                      <a:pt x="369" y="3334"/>
                      <a:pt x="334" y="4144"/>
                    </a:cubicBezTo>
                    <a:cubicBezTo>
                      <a:pt x="334" y="4169"/>
                      <a:pt x="354" y="4184"/>
                      <a:pt x="372" y="4184"/>
                    </a:cubicBezTo>
                    <a:cubicBezTo>
                      <a:pt x="389" y="4184"/>
                      <a:pt x="405" y="4172"/>
                      <a:pt x="405" y="4144"/>
                    </a:cubicBezTo>
                    <a:cubicBezTo>
                      <a:pt x="465" y="3477"/>
                      <a:pt x="393" y="2953"/>
                      <a:pt x="226" y="2298"/>
                    </a:cubicBezTo>
                    <a:cubicBezTo>
                      <a:pt x="36" y="1561"/>
                      <a:pt x="119" y="776"/>
                      <a:pt x="131" y="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76" name="Google Shape;21776;p30"/>
              <p:cNvSpPr/>
              <p:nvPr/>
            </p:nvSpPr>
            <p:spPr>
              <a:xfrm>
                <a:off x="2908975" y="2733650"/>
                <a:ext cx="5400" cy="38525"/>
              </a:xfrm>
              <a:custGeom>
                <a:avLst/>
                <a:gdLst/>
                <a:ahLst/>
                <a:cxnLst/>
                <a:rect l="l" t="t" r="r" b="b"/>
                <a:pathLst>
                  <a:path w="216" h="1541" extrusionOk="0">
                    <a:moveTo>
                      <a:pt x="124" y="1"/>
                    </a:moveTo>
                    <a:cubicBezTo>
                      <a:pt x="114" y="1"/>
                      <a:pt x="102" y="6"/>
                      <a:pt x="96" y="18"/>
                    </a:cubicBezTo>
                    <a:cubicBezTo>
                      <a:pt x="1" y="483"/>
                      <a:pt x="1" y="1054"/>
                      <a:pt x="132" y="1507"/>
                    </a:cubicBezTo>
                    <a:cubicBezTo>
                      <a:pt x="137" y="1529"/>
                      <a:pt x="156" y="1541"/>
                      <a:pt x="175" y="1541"/>
                    </a:cubicBezTo>
                    <a:cubicBezTo>
                      <a:pt x="195" y="1541"/>
                      <a:pt x="215" y="1526"/>
                      <a:pt x="215" y="1495"/>
                    </a:cubicBezTo>
                    <a:cubicBezTo>
                      <a:pt x="204" y="1167"/>
                      <a:pt x="160" y="861"/>
                      <a:pt x="156" y="535"/>
                    </a:cubicBezTo>
                    <a:lnTo>
                      <a:pt x="156" y="535"/>
                    </a:lnTo>
                    <a:cubicBezTo>
                      <a:pt x="157" y="535"/>
                      <a:pt x="158" y="535"/>
                      <a:pt x="158" y="535"/>
                    </a:cubicBezTo>
                    <a:cubicBezTo>
                      <a:pt x="172" y="535"/>
                      <a:pt x="188" y="527"/>
                      <a:pt x="179" y="518"/>
                    </a:cubicBezTo>
                    <a:cubicBezTo>
                      <a:pt x="172" y="482"/>
                      <a:pt x="165" y="445"/>
                      <a:pt x="159" y="409"/>
                    </a:cubicBezTo>
                    <a:lnTo>
                      <a:pt x="159" y="409"/>
                    </a:lnTo>
                    <a:cubicBezTo>
                      <a:pt x="164" y="324"/>
                      <a:pt x="167" y="196"/>
                      <a:pt x="139" y="145"/>
                    </a:cubicBezTo>
                    <a:lnTo>
                      <a:pt x="139" y="145"/>
                    </a:lnTo>
                    <a:cubicBezTo>
                      <a:pt x="139" y="103"/>
                      <a:pt x="141" y="61"/>
                      <a:pt x="144" y="18"/>
                    </a:cubicBezTo>
                    <a:cubicBezTo>
                      <a:pt x="144" y="6"/>
                      <a:pt x="135" y="1"/>
                      <a:pt x="1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77" name="Google Shape;21777;p30"/>
              <p:cNvSpPr/>
              <p:nvPr/>
            </p:nvSpPr>
            <p:spPr>
              <a:xfrm>
                <a:off x="2926850" y="2751075"/>
                <a:ext cx="6850" cy="47975"/>
              </a:xfrm>
              <a:custGeom>
                <a:avLst/>
                <a:gdLst/>
                <a:ahLst/>
                <a:cxnLst/>
                <a:rect l="l" t="t" r="r" b="b"/>
                <a:pathLst>
                  <a:path w="274" h="1919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84" y="631"/>
                      <a:pt x="60" y="1274"/>
                      <a:pt x="131" y="1905"/>
                    </a:cubicBezTo>
                    <a:cubicBezTo>
                      <a:pt x="131" y="1915"/>
                      <a:pt x="140" y="1919"/>
                      <a:pt x="149" y="1919"/>
                    </a:cubicBezTo>
                    <a:cubicBezTo>
                      <a:pt x="163" y="1919"/>
                      <a:pt x="179" y="1912"/>
                      <a:pt x="179" y="1905"/>
                    </a:cubicBezTo>
                    <a:cubicBezTo>
                      <a:pt x="274" y="1274"/>
                      <a:pt x="143" y="583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78" name="Google Shape;21778;p30"/>
              <p:cNvSpPr/>
              <p:nvPr/>
            </p:nvSpPr>
            <p:spPr>
              <a:xfrm>
                <a:off x="2917325" y="2775475"/>
                <a:ext cx="3000" cy="22825"/>
              </a:xfrm>
              <a:custGeom>
                <a:avLst/>
                <a:gdLst/>
                <a:ahLst/>
                <a:cxnLst/>
                <a:rect l="l" t="t" r="r" b="b"/>
                <a:pathLst>
                  <a:path w="120" h="913" extrusionOk="0">
                    <a:moveTo>
                      <a:pt x="48" y="0"/>
                    </a:moveTo>
                    <a:cubicBezTo>
                      <a:pt x="48" y="1"/>
                      <a:pt x="48" y="2"/>
                      <a:pt x="48" y="3"/>
                    </a:cubicBezTo>
                    <a:lnTo>
                      <a:pt x="48" y="3"/>
                    </a:lnTo>
                    <a:cubicBezTo>
                      <a:pt x="51" y="1"/>
                      <a:pt x="51" y="0"/>
                      <a:pt x="48" y="0"/>
                    </a:cubicBezTo>
                    <a:close/>
                    <a:moveTo>
                      <a:pt x="48" y="3"/>
                    </a:moveTo>
                    <a:cubicBezTo>
                      <a:pt x="43" y="8"/>
                      <a:pt x="24" y="19"/>
                      <a:pt x="24" y="36"/>
                    </a:cubicBezTo>
                    <a:cubicBezTo>
                      <a:pt x="0" y="179"/>
                      <a:pt x="24" y="346"/>
                      <a:pt x="24" y="488"/>
                    </a:cubicBezTo>
                    <a:cubicBezTo>
                      <a:pt x="24" y="631"/>
                      <a:pt x="24" y="774"/>
                      <a:pt x="48" y="893"/>
                    </a:cubicBezTo>
                    <a:cubicBezTo>
                      <a:pt x="48" y="901"/>
                      <a:pt x="65" y="912"/>
                      <a:pt x="79" y="912"/>
                    </a:cubicBezTo>
                    <a:cubicBezTo>
                      <a:pt x="88" y="912"/>
                      <a:pt x="95" y="907"/>
                      <a:pt x="95" y="893"/>
                    </a:cubicBezTo>
                    <a:cubicBezTo>
                      <a:pt x="119" y="750"/>
                      <a:pt x="95" y="596"/>
                      <a:pt x="95" y="453"/>
                    </a:cubicBezTo>
                    <a:cubicBezTo>
                      <a:pt x="84" y="299"/>
                      <a:pt x="84" y="157"/>
                      <a:pt x="48" y="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79" name="Google Shape;21779;p30"/>
              <p:cNvSpPr/>
              <p:nvPr/>
            </p:nvSpPr>
            <p:spPr>
              <a:xfrm>
                <a:off x="2900650" y="2493325"/>
                <a:ext cx="21150" cy="127950"/>
              </a:xfrm>
              <a:custGeom>
                <a:avLst/>
                <a:gdLst/>
                <a:ahLst/>
                <a:cxnLst/>
                <a:rect l="l" t="t" r="r" b="b"/>
                <a:pathLst>
                  <a:path w="846" h="5118" extrusionOk="0">
                    <a:moveTo>
                      <a:pt x="556" y="1"/>
                    </a:moveTo>
                    <a:cubicBezTo>
                      <a:pt x="552" y="1"/>
                      <a:pt x="548" y="4"/>
                      <a:pt x="548" y="11"/>
                    </a:cubicBezTo>
                    <a:cubicBezTo>
                      <a:pt x="0" y="1630"/>
                      <a:pt x="631" y="3428"/>
                      <a:pt x="215" y="5095"/>
                    </a:cubicBezTo>
                    <a:cubicBezTo>
                      <a:pt x="198" y="5103"/>
                      <a:pt x="210" y="5117"/>
                      <a:pt x="223" y="5117"/>
                    </a:cubicBezTo>
                    <a:cubicBezTo>
                      <a:pt x="229" y="5117"/>
                      <a:pt x="235" y="5114"/>
                      <a:pt x="239" y="5107"/>
                    </a:cubicBezTo>
                    <a:cubicBezTo>
                      <a:pt x="846" y="3488"/>
                      <a:pt x="191" y="1702"/>
                      <a:pt x="584" y="23"/>
                    </a:cubicBezTo>
                    <a:cubicBezTo>
                      <a:pt x="584" y="15"/>
                      <a:pt x="567" y="1"/>
                      <a:pt x="55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80" name="Google Shape;21780;p30"/>
              <p:cNvSpPr/>
              <p:nvPr/>
            </p:nvSpPr>
            <p:spPr>
              <a:xfrm>
                <a:off x="2907800" y="2350175"/>
                <a:ext cx="11925" cy="1289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5158" extrusionOk="0">
                    <a:moveTo>
                      <a:pt x="135" y="1"/>
                    </a:moveTo>
                    <a:cubicBezTo>
                      <a:pt x="121" y="1"/>
                      <a:pt x="112" y="13"/>
                      <a:pt x="119" y="34"/>
                    </a:cubicBezTo>
                    <a:cubicBezTo>
                      <a:pt x="369" y="939"/>
                      <a:pt x="84" y="1725"/>
                      <a:pt x="48" y="2618"/>
                    </a:cubicBezTo>
                    <a:cubicBezTo>
                      <a:pt x="0" y="3451"/>
                      <a:pt x="191" y="4285"/>
                      <a:pt x="203" y="5118"/>
                    </a:cubicBezTo>
                    <a:cubicBezTo>
                      <a:pt x="203" y="5146"/>
                      <a:pt x="219" y="5157"/>
                      <a:pt x="232" y="5157"/>
                    </a:cubicBezTo>
                    <a:cubicBezTo>
                      <a:pt x="242" y="5157"/>
                      <a:pt x="250" y="5152"/>
                      <a:pt x="250" y="5142"/>
                    </a:cubicBezTo>
                    <a:cubicBezTo>
                      <a:pt x="298" y="4166"/>
                      <a:pt x="60" y="3201"/>
                      <a:pt x="179" y="2237"/>
                    </a:cubicBezTo>
                    <a:cubicBezTo>
                      <a:pt x="262" y="1475"/>
                      <a:pt x="476" y="748"/>
                      <a:pt x="167" y="22"/>
                    </a:cubicBezTo>
                    <a:cubicBezTo>
                      <a:pt x="157" y="7"/>
                      <a:pt x="145" y="1"/>
                      <a:pt x="13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81" name="Google Shape;21781;p30"/>
              <p:cNvSpPr/>
              <p:nvPr/>
            </p:nvSpPr>
            <p:spPr>
              <a:xfrm>
                <a:off x="2910775" y="2293800"/>
                <a:ext cx="4775" cy="38125"/>
              </a:xfrm>
              <a:custGeom>
                <a:avLst/>
                <a:gdLst/>
                <a:ahLst/>
                <a:cxnLst/>
                <a:rect l="l" t="t" r="r" b="b"/>
                <a:pathLst>
                  <a:path w="191" h="1525" extrusionOk="0">
                    <a:moveTo>
                      <a:pt x="107" y="0"/>
                    </a:moveTo>
                    <a:cubicBezTo>
                      <a:pt x="95" y="0"/>
                      <a:pt x="84" y="9"/>
                      <a:pt x="84" y="27"/>
                    </a:cubicBezTo>
                    <a:cubicBezTo>
                      <a:pt x="0" y="515"/>
                      <a:pt x="72" y="1039"/>
                      <a:pt x="72" y="1515"/>
                    </a:cubicBezTo>
                    <a:cubicBezTo>
                      <a:pt x="107" y="1027"/>
                      <a:pt x="191" y="515"/>
                      <a:pt x="131" y="27"/>
                    </a:cubicBezTo>
                    <a:cubicBezTo>
                      <a:pt x="131" y="9"/>
                      <a:pt x="119" y="0"/>
                      <a:pt x="107" y="0"/>
                    </a:cubicBezTo>
                    <a:close/>
                    <a:moveTo>
                      <a:pt x="72" y="1515"/>
                    </a:moveTo>
                    <a:lnTo>
                      <a:pt x="72" y="1515"/>
                    </a:lnTo>
                    <a:cubicBezTo>
                      <a:pt x="66" y="1521"/>
                      <a:pt x="66" y="1524"/>
                      <a:pt x="67" y="1524"/>
                    </a:cubicBezTo>
                    <a:cubicBezTo>
                      <a:pt x="69" y="1524"/>
                      <a:pt x="72" y="1521"/>
                      <a:pt x="72" y="151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82" name="Google Shape;21782;p30"/>
              <p:cNvSpPr/>
              <p:nvPr/>
            </p:nvSpPr>
            <p:spPr>
              <a:xfrm>
                <a:off x="2917325" y="2477825"/>
                <a:ext cx="9850" cy="136725"/>
              </a:xfrm>
              <a:custGeom>
                <a:avLst/>
                <a:gdLst/>
                <a:ahLst/>
                <a:cxnLst/>
                <a:rect l="l" t="t" r="r" b="b"/>
                <a:pathLst>
                  <a:path w="394" h="5469" extrusionOk="0">
                    <a:moveTo>
                      <a:pt x="155" y="0"/>
                    </a:moveTo>
                    <a:lnTo>
                      <a:pt x="155" y="0"/>
                    </a:lnTo>
                    <a:cubicBezTo>
                      <a:pt x="226" y="941"/>
                      <a:pt x="214" y="1857"/>
                      <a:pt x="107" y="2786"/>
                    </a:cubicBezTo>
                    <a:cubicBezTo>
                      <a:pt x="0" y="3691"/>
                      <a:pt x="179" y="4536"/>
                      <a:pt x="167" y="5441"/>
                    </a:cubicBezTo>
                    <a:cubicBezTo>
                      <a:pt x="167" y="5459"/>
                      <a:pt x="179" y="5468"/>
                      <a:pt x="191" y="5468"/>
                    </a:cubicBezTo>
                    <a:cubicBezTo>
                      <a:pt x="203" y="5468"/>
                      <a:pt x="214" y="5459"/>
                      <a:pt x="214" y="5441"/>
                    </a:cubicBezTo>
                    <a:cubicBezTo>
                      <a:pt x="393" y="4584"/>
                      <a:pt x="107" y="3655"/>
                      <a:pt x="203" y="2762"/>
                    </a:cubicBezTo>
                    <a:cubicBezTo>
                      <a:pt x="298" y="1846"/>
                      <a:pt x="322" y="941"/>
                      <a:pt x="15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83" name="Google Shape;21783;p30"/>
              <p:cNvSpPr/>
              <p:nvPr/>
            </p:nvSpPr>
            <p:spPr>
              <a:xfrm>
                <a:off x="2915525" y="2271850"/>
                <a:ext cx="1225" cy="29175"/>
              </a:xfrm>
              <a:custGeom>
                <a:avLst/>
                <a:gdLst/>
                <a:ahLst/>
                <a:cxnLst/>
                <a:rect l="l" t="t" r="r" b="b"/>
                <a:pathLst>
                  <a:path w="49" h="1167" extrusionOk="0">
                    <a:moveTo>
                      <a:pt x="1" y="0"/>
                    </a:moveTo>
                    <a:cubicBezTo>
                      <a:pt x="1" y="6"/>
                      <a:pt x="1" y="12"/>
                      <a:pt x="1" y="18"/>
                    </a:cubicBezTo>
                    <a:lnTo>
                      <a:pt x="1" y="18"/>
                    </a:lnTo>
                    <a:cubicBezTo>
                      <a:pt x="1" y="12"/>
                      <a:pt x="1" y="6"/>
                      <a:pt x="1" y="0"/>
                    </a:cubicBezTo>
                    <a:close/>
                    <a:moveTo>
                      <a:pt x="1" y="18"/>
                    </a:moveTo>
                    <a:lnTo>
                      <a:pt x="1" y="18"/>
                    </a:lnTo>
                    <a:cubicBezTo>
                      <a:pt x="13" y="393"/>
                      <a:pt x="13" y="792"/>
                      <a:pt x="36" y="1167"/>
                    </a:cubicBezTo>
                    <a:lnTo>
                      <a:pt x="48" y="1167"/>
                    </a:lnTo>
                    <a:cubicBezTo>
                      <a:pt x="37" y="791"/>
                      <a:pt x="13" y="405"/>
                      <a:pt x="1" y="1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84" name="Google Shape;21784;p30"/>
              <p:cNvSpPr/>
              <p:nvPr/>
            </p:nvSpPr>
            <p:spPr>
              <a:xfrm>
                <a:off x="2915225" y="2279025"/>
                <a:ext cx="6275" cy="91575"/>
              </a:xfrm>
              <a:custGeom>
                <a:avLst/>
                <a:gdLst/>
                <a:ahLst/>
                <a:cxnLst/>
                <a:rect l="l" t="t" r="r" b="b"/>
                <a:pathLst>
                  <a:path w="251" h="3663" extrusionOk="0">
                    <a:moveTo>
                      <a:pt x="213" y="0"/>
                    </a:moveTo>
                    <a:cubicBezTo>
                      <a:pt x="207" y="0"/>
                      <a:pt x="203" y="3"/>
                      <a:pt x="203" y="11"/>
                    </a:cubicBezTo>
                    <a:cubicBezTo>
                      <a:pt x="1" y="1201"/>
                      <a:pt x="25" y="2463"/>
                      <a:pt x="191" y="3654"/>
                    </a:cubicBezTo>
                    <a:cubicBezTo>
                      <a:pt x="191" y="3660"/>
                      <a:pt x="203" y="3663"/>
                      <a:pt x="215" y="3663"/>
                    </a:cubicBezTo>
                    <a:cubicBezTo>
                      <a:pt x="227" y="3663"/>
                      <a:pt x="239" y="3660"/>
                      <a:pt x="239" y="3654"/>
                    </a:cubicBezTo>
                    <a:cubicBezTo>
                      <a:pt x="203" y="2416"/>
                      <a:pt x="72" y="1237"/>
                      <a:pt x="251" y="11"/>
                    </a:cubicBezTo>
                    <a:cubicBezTo>
                      <a:pt x="243" y="11"/>
                      <a:pt x="224" y="0"/>
                      <a:pt x="2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85" name="Google Shape;21785;p30"/>
              <p:cNvSpPr/>
              <p:nvPr/>
            </p:nvSpPr>
            <p:spPr>
              <a:xfrm>
                <a:off x="2914050" y="2379300"/>
                <a:ext cx="11925" cy="897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590" extrusionOk="0">
                    <a:moveTo>
                      <a:pt x="274" y="0"/>
                    </a:moveTo>
                    <a:lnTo>
                      <a:pt x="274" y="0"/>
                    </a:lnTo>
                    <a:cubicBezTo>
                      <a:pt x="107" y="464"/>
                      <a:pt x="0" y="976"/>
                      <a:pt x="72" y="1465"/>
                    </a:cubicBezTo>
                    <a:cubicBezTo>
                      <a:pt x="119" y="1798"/>
                      <a:pt x="274" y="2084"/>
                      <a:pt x="310" y="2417"/>
                    </a:cubicBezTo>
                    <a:cubicBezTo>
                      <a:pt x="357" y="2810"/>
                      <a:pt x="310" y="3179"/>
                      <a:pt x="298" y="3572"/>
                    </a:cubicBezTo>
                    <a:cubicBezTo>
                      <a:pt x="298" y="3584"/>
                      <a:pt x="310" y="3590"/>
                      <a:pt x="322" y="3590"/>
                    </a:cubicBezTo>
                    <a:cubicBezTo>
                      <a:pt x="334" y="3590"/>
                      <a:pt x="345" y="3584"/>
                      <a:pt x="345" y="3572"/>
                    </a:cubicBezTo>
                    <a:cubicBezTo>
                      <a:pt x="429" y="3120"/>
                      <a:pt x="476" y="2631"/>
                      <a:pt x="369" y="2167"/>
                    </a:cubicBezTo>
                    <a:cubicBezTo>
                      <a:pt x="298" y="1810"/>
                      <a:pt x="155" y="1548"/>
                      <a:pt x="131" y="1167"/>
                    </a:cubicBezTo>
                    <a:cubicBezTo>
                      <a:pt x="131" y="786"/>
                      <a:pt x="215" y="381"/>
                      <a:pt x="2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86" name="Google Shape;21786;p30"/>
              <p:cNvSpPr/>
              <p:nvPr/>
            </p:nvSpPr>
            <p:spPr>
              <a:xfrm>
                <a:off x="2841425" y="2182725"/>
                <a:ext cx="61625" cy="165550"/>
              </a:xfrm>
              <a:custGeom>
                <a:avLst/>
                <a:gdLst/>
                <a:ahLst/>
                <a:cxnLst/>
                <a:rect l="l" t="t" r="r" b="b"/>
                <a:pathLst>
                  <a:path w="2465" h="6622" extrusionOk="0">
                    <a:moveTo>
                      <a:pt x="452" y="0"/>
                    </a:moveTo>
                    <a:cubicBezTo>
                      <a:pt x="441" y="0"/>
                      <a:pt x="427" y="6"/>
                      <a:pt x="417" y="17"/>
                    </a:cubicBezTo>
                    <a:cubicBezTo>
                      <a:pt x="0" y="969"/>
                      <a:pt x="703" y="1922"/>
                      <a:pt x="1095" y="2755"/>
                    </a:cubicBezTo>
                    <a:cubicBezTo>
                      <a:pt x="1345" y="3303"/>
                      <a:pt x="1453" y="3898"/>
                      <a:pt x="1667" y="4470"/>
                    </a:cubicBezTo>
                    <a:cubicBezTo>
                      <a:pt x="1953" y="5184"/>
                      <a:pt x="2262" y="5839"/>
                      <a:pt x="2358" y="6613"/>
                    </a:cubicBezTo>
                    <a:cubicBezTo>
                      <a:pt x="2358" y="6619"/>
                      <a:pt x="2360" y="6622"/>
                      <a:pt x="2363" y="6622"/>
                    </a:cubicBezTo>
                    <a:cubicBezTo>
                      <a:pt x="2366" y="6622"/>
                      <a:pt x="2369" y="6619"/>
                      <a:pt x="2369" y="6613"/>
                    </a:cubicBezTo>
                    <a:cubicBezTo>
                      <a:pt x="2465" y="5565"/>
                      <a:pt x="1810" y="4541"/>
                      <a:pt x="1524" y="3565"/>
                    </a:cubicBezTo>
                    <a:cubicBezTo>
                      <a:pt x="1167" y="2339"/>
                      <a:pt x="345" y="1362"/>
                      <a:pt x="476" y="29"/>
                    </a:cubicBezTo>
                    <a:cubicBezTo>
                      <a:pt x="476" y="9"/>
                      <a:pt x="465" y="0"/>
                      <a:pt x="45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87" name="Google Shape;21787;p30"/>
              <p:cNvSpPr/>
              <p:nvPr/>
            </p:nvSpPr>
            <p:spPr>
              <a:xfrm>
                <a:off x="2854275" y="2143800"/>
                <a:ext cx="85975" cy="29025"/>
              </a:xfrm>
              <a:custGeom>
                <a:avLst/>
                <a:gdLst/>
                <a:ahLst/>
                <a:cxnLst/>
                <a:rect l="l" t="t" r="r" b="b"/>
                <a:pathLst>
                  <a:path w="3439" h="1161" extrusionOk="0">
                    <a:moveTo>
                      <a:pt x="2565" y="1"/>
                    </a:moveTo>
                    <a:cubicBezTo>
                      <a:pt x="1616" y="1"/>
                      <a:pt x="595" y="493"/>
                      <a:pt x="10" y="1133"/>
                    </a:cubicBezTo>
                    <a:cubicBezTo>
                      <a:pt x="0" y="1143"/>
                      <a:pt x="14" y="1160"/>
                      <a:pt x="32" y="1160"/>
                    </a:cubicBezTo>
                    <a:cubicBezTo>
                      <a:pt x="37" y="1160"/>
                      <a:pt x="41" y="1160"/>
                      <a:pt x="46" y="1157"/>
                    </a:cubicBezTo>
                    <a:cubicBezTo>
                      <a:pt x="546" y="752"/>
                      <a:pt x="1058" y="443"/>
                      <a:pt x="1689" y="300"/>
                    </a:cubicBezTo>
                    <a:cubicBezTo>
                      <a:pt x="2000" y="222"/>
                      <a:pt x="2302" y="204"/>
                      <a:pt x="2606" y="204"/>
                    </a:cubicBezTo>
                    <a:cubicBezTo>
                      <a:pt x="2859" y="204"/>
                      <a:pt x="3114" y="217"/>
                      <a:pt x="3379" y="217"/>
                    </a:cubicBezTo>
                    <a:cubicBezTo>
                      <a:pt x="3415" y="217"/>
                      <a:pt x="3439" y="157"/>
                      <a:pt x="3391" y="145"/>
                    </a:cubicBezTo>
                    <a:cubicBezTo>
                      <a:pt x="3132" y="46"/>
                      <a:pt x="2851" y="1"/>
                      <a:pt x="25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88" name="Google Shape;21788;p30"/>
              <p:cNvSpPr/>
              <p:nvPr/>
            </p:nvSpPr>
            <p:spPr>
              <a:xfrm>
                <a:off x="2934275" y="2154925"/>
                <a:ext cx="2125" cy="14675"/>
              </a:xfrm>
              <a:custGeom>
                <a:avLst/>
                <a:gdLst/>
                <a:ahLst/>
                <a:cxnLst/>
                <a:rect l="l" t="t" r="r" b="b"/>
                <a:pathLst>
                  <a:path w="85" h="587" extrusionOk="0">
                    <a:moveTo>
                      <a:pt x="78" y="1"/>
                    </a:moveTo>
                    <a:cubicBezTo>
                      <a:pt x="75" y="1"/>
                      <a:pt x="72" y="4"/>
                      <a:pt x="72" y="10"/>
                    </a:cubicBezTo>
                    <a:cubicBezTo>
                      <a:pt x="37" y="188"/>
                      <a:pt x="1" y="391"/>
                      <a:pt x="1" y="581"/>
                    </a:cubicBezTo>
                    <a:cubicBezTo>
                      <a:pt x="1" y="581"/>
                      <a:pt x="6" y="587"/>
                      <a:pt x="10" y="587"/>
                    </a:cubicBezTo>
                    <a:cubicBezTo>
                      <a:pt x="11" y="587"/>
                      <a:pt x="13" y="585"/>
                      <a:pt x="13" y="581"/>
                    </a:cubicBezTo>
                    <a:cubicBezTo>
                      <a:pt x="60" y="403"/>
                      <a:pt x="72" y="212"/>
                      <a:pt x="84" y="10"/>
                    </a:cubicBezTo>
                    <a:cubicBezTo>
                      <a:pt x="84" y="4"/>
                      <a:pt x="81" y="1"/>
                      <a:pt x="7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89" name="Google Shape;21789;p30"/>
              <p:cNvSpPr/>
              <p:nvPr/>
            </p:nvSpPr>
            <p:spPr>
              <a:xfrm>
                <a:off x="2935175" y="2148600"/>
                <a:ext cx="3900" cy="2107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843" extrusionOk="0">
                    <a:moveTo>
                      <a:pt x="84" y="1"/>
                    </a:moveTo>
                    <a:cubicBezTo>
                      <a:pt x="36" y="120"/>
                      <a:pt x="48" y="251"/>
                      <a:pt x="48" y="382"/>
                    </a:cubicBezTo>
                    <a:cubicBezTo>
                      <a:pt x="36" y="537"/>
                      <a:pt x="1" y="679"/>
                      <a:pt x="1" y="822"/>
                    </a:cubicBezTo>
                    <a:cubicBezTo>
                      <a:pt x="1" y="836"/>
                      <a:pt x="17" y="842"/>
                      <a:pt x="33" y="842"/>
                    </a:cubicBezTo>
                    <a:cubicBezTo>
                      <a:pt x="44" y="842"/>
                      <a:pt x="55" y="839"/>
                      <a:pt x="60" y="834"/>
                    </a:cubicBezTo>
                    <a:cubicBezTo>
                      <a:pt x="120" y="703"/>
                      <a:pt x="143" y="537"/>
                      <a:pt x="143" y="382"/>
                    </a:cubicBezTo>
                    <a:cubicBezTo>
                      <a:pt x="143" y="251"/>
                      <a:pt x="155" y="120"/>
                      <a:pt x="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90" name="Google Shape;21790;p30"/>
              <p:cNvSpPr/>
              <p:nvPr/>
            </p:nvSpPr>
            <p:spPr>
              <a:xfrm>
                <a:off x="2938750" y="2146975"/>
                <a:ext cx="4475" cy="24350"/>
              </a:xfrm>
              <a:custGeom>
                <a:avLst/>
                <a:gdLst/>
                <a:ahLst/>
                <a:cxnLst/>
                <a:rect l="l" t="t" r="r" b="b"/>
                <a:pathLst>
                  <a:path w="179" h="974" extrusionOk="0">
                    <a:moveTo>
                      <a:pt x="108" y="0"/>
                    </a:moveTo>
                    <a:cubicBezTo>
                      <a:pt x="96" y="0"/>
                      <a:pt x="84" y="6"/>
                      <a:pt x="84" y="18"/>
                    </a:cubicBezTo>
                    <a:cubicBezTo>
                      <a:pt x="36" y="304"/>
                      <a:pt x="0" y="661"/>
                      <a:pt x="36" y="947"/>
                    </a:cubicBezTo>
                    <a:cubicBezTo>
                      <a:pt x="36" y="965"/>
                      <a:pt x="57" y="974"/>
                      <a:pt x="78" y="974"/>
                    </a:cubicBezTo>
                    <a:cubicBezTo>
                      <a:pt x="99" y="974"/>
                      <a:pt x="119" y="965"/>
                      <a:pt x="119" y="947"/>
                    </a:cubicBezTo>
                    <a:cubicBezTo>
                      <a:pt x="179" y="661"/>
                      <a:pt x="155" y="304"/>
                      <a:pt x="131" y="18"/>
                    </a:cubicBezTo>
                    <a:cubicBezTo>
                      <a:pt x="131" y="6"/>
                      <a:pt x="119" y="0"/>
                      <a:pt x="1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91" name="Google Shape;21791;p30"/>
              <p:cNvSpPr/>
              <p:nvPr/>
            </p:nvSpPr>
            <p:spPr>
              <a:xfrm>
                <a:off x="2945600" y="2149950"/>
                <a:ext cx="3900" cy="2272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909" extrusionOk="0">
                    <a:moveTo>
                      <a:pt x="96" y="0"/>
                    </a:moveTo>
                    <a:cubicBezTo>
                      <a:pt x="90" y="0"/>
                      <a:pt x="84" y="6"/>
                      <a:pt x="84" y="18"/>
                    </a:cubicBezTo>
                    <a:cubicBezTo>
                      <a:pt x="36" y="292"/>
                      <a:pt x="0" y="614"/>
                      <a:pt x="48" y="899"/>
                    </a:cubicBezTo>
                    <a:cubicBezTo>
                      <a:pt x="48" y="905"/>
                      <a:pt x="57" y="908"/>
                      <a:pt x="67" y="908"/>
                    </a:cubicBezTo>
                    <a:cubicBezTo>
                      <a:pt x="78" y="908"/>
                      <a:pt x="90" y="905"/>
                      <a:pt x="96" y="899"/>
                    </a:cubicBezTo>
                    <a:cubicBezTo>
                      <a:pt x="155" y="625"/>
                      <a:pt x="131" y="304"/>
                      <a:pt x="107" y="18"/>
                    </a:cubicBezTo>
                    <a:cubicBezTo>
                      <a:pt x="107" y="6"/>
                      <a:pt x="101" y="0"/>
                      <a:pt x="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92" name="Google Shape;21792;p30"/>
              <p:cNvSpPr/>
              <p:nvPr/>
            </p:nvSpPr>
            <p:spPr>
              <a:xfrm>
                <a:off x="2941425" y="2145475"/>
                <a:ext cx="42300" cy="27225"/>
              </a:xfrm>
              <a:custGeom>
                <a:avLst/>
                <a:gdLst/>
                <a:ahLst/>
                <a:cxnLst/>
                <a:rect l="l" t="t" r="r" b="b"/>
                <a:pathLst>
                  <a:path w="1692" h="1089" extrusionOk="0">
                    <a:moveTo>
                      <a:pt x="275" y="1"/>
                    </a:moveTo>
                    <a:cubicBezTo>
                      <a:pt x="178" y="1"/>
                      <a:pt x="92" y="16"/>
                      <a:pt x="24" y="54"/>
                    </a:cubicBezTo>
                    <a:cubicBezTo>
                      <a:pt x="1" y="54"/>
                      <a:pt x="1" y="66"/>
                      <a:pt x="1" y="78"/>
                    </a:cubicBezTo>
                    <a:cubicBezTo>
                      <a:pt x="1" y="150"/>
                      <a:pt x="1" y="138"/>
                      <a:pt x="48" y="185"/>
                    </a:cubicBezTo>
                    <a:cubicBezTo>
                      <a:pt x="48" y="188"/>
                      <a:pt x="49" y="189"/>
                      <a:pt x="51" y="189"/>
                    </a:cubicBezTo>
                    <a:cubicBezTo>
                      <a:pt x="57" y="189"/>
                      <a:pt x="72" y="173"/>
                      <a:pt x="72" y="173"/>
                    </a:cubicBezTo>
                    <a:cubicBezTo>
                      <a:pt x="51" y="152"/>
                      <a:pt x="111" y="148"/>
                      <a:pt x="162" y="148"/>
                    </a:cubicBezTo>
                    <a:cubicBezTo>
                      <a:pt x="196" y="148"/>
                      <a:pt x="227" y="150"/>
                      <a:pt x="227" y="150"/>
                    </a:cubicBezTo>
                    <a:cubicBezTo>
                      <a:pt x="310" y="173"/>
                      <a:pt x="370" y="185"/>
                      <a:pt x="441" y="197"/>
                    </a:cubicBezTo>
                    <a:cubicBezTo>
                      <a:pt x="608" y="245"/>
                      <a:pt x="763" y="269"/>
                      <a:pt x="929" y="352"/>
                    </a:cubicBezTo>
                    <a:cubicBezTo>
                      <a:pt x="1263" y="495"/>
                      <a:pt x="1417" y="733"/>
                      <a:pt x="1536" y="1066"/>
                    </a:cubicBezTo>
                    <a:cubicBezTo>
                      <a:pt x="1550" y="1079"/>
                      <a:pt x="1573" y="1089"/>
                      <a:pt x="1594" y="1089"/>
                    </a:cubicBezTo>
                    <a:cubicBezTo>
                      <a:pt x="1611" y="1089"/>
                      <a:pt x="1626" y="1083"/>
                      <a:pt x="1632" y="1066"/>
                    </a:cubicBezTo>
                    <a:cubicBezTo>
                      <a:pt x="1691" y="721"/>
                      <a:pt x="1441" y="435"/>
                      <a:pt x="1155" y="257"/>
                    </a:cubicBezTo>
                    <a:cubicBezTo>
                      <a:pt x="958" y="149"/>
                      <a:pt x="571" y="1"/>
                      <a:pt x="2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93" name="Google Shape;21793;p30"/>
              <p:cNvSpPr/>
              <p:nvPr/>
            </p:nvSpPr>
            <p:spPr>
              <a:xfrm>
                <a:off x="2958100" y="2186450"/>
                <a:ext cx="45550" cy="142675"/>
              </a:xfrm>
              <a:custGeom>
                <a:avLst/>
                <a:gdLst/>
                <a:ahLst/>
                <a:cxnLst/>
                <a:rect l="l" t="t" r="r" b="b"/>
                <a:pathLst>
                  <a:path w="1822" h="5707" extrusionOk="0">
                    <a:moveTo>
                      <a:pt x="1281" y="0"/>
                    </a:moveTo>
                    <a:cubicBezTo>
                      <a:pt x="1278" y="0"/>
                      <a:pt x="1274" y="10"/>
                      <a:pt x="1274" y="23"/>
                    </a:cubicBezTo>
                    <a:cubicBezTo>
                      <a:pt x="1762" y="1190"/>
                      <a:pt x="1155" y="2130"/>
                      <a:pt x="715" y="3202"/>
                    </a:cubicBezTo>
                    <a:cubicBezTo>
                      <a:pt x="381" y="3988"/>
                      <a:pt x="84" y="4821"/>
                      <a:pt x="0" y="5678"/>
                    </a:cubicBezTo>
                    <a:cubicBezTo>
                      <a:pt x="0" y="5698"/>
                      <a:pt x="18" y="5707"/>
                      <a:pt x="37" y="5707"/>
                    </a:cubicBezTo>
                    <a:cubicBezTo>
                      <a:pt x="51" y="5707"/>
                      <a:pt x="66" y="5701"/>
                      <a:pt x="72" y="5690"/>
                    </a:cubicBezTo>
                    <a:cubicBezTo>
                      <a:pt x="488" y="4511"/>
                      <a:pt x="834" y="3356"/>
                      <a:pt x="1310" y="2202"/>
                    </a:cubicBezTo>
                    <a:cubicBezTo>
                      <a:pt x="1608" y="1487"/>
                      <a:pt x="1822" y="654"/>
                      <a:pt x="1286" y="23"/>
                    </a:cubicBezTo>
                    <a:cubicBezTo>
                      <a:pt x="1286" y="7"/>
                      <a:pt x="1284" y="0"/>
                      <a:pt x="12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94" name="Google Shape;21794;p30"/>
              <p:cNvSpPr/>
              <p:nvPr/>
            </p:nvSpPr>
            <p:spPr>
              <a:xfrm>
                <a:off x="2953625" y="2177650"/>
                <a:ext cx="75325" cy="178575"/>
              </a:xfrm>
              <a:custGeom>
                <a:avLst/>
                <a:gdLst/>
                <a:ahLst/>
                <a:cxnLst/>
                <a:rect l="l" t="t" r="r" b="b"/>
                <a:pathLst>
                  <a:path w="3013" h="7143" extrusionOk="0">
                    <a:moveTo>
                      <a:pt x="2572" y="0"/>
                    </a:moveTo>
                    <a:cubicBezTo>
                      <a:pt x="2523" y="0"/>
                      <a:pt x="2480" y="47"/>
                      <a:pt x="2525" y="101"/>
                    </a:cubicBezTo>
                    <a:cubicBezTo>
                      <a:pt x="3013" y="696"/>
                      <a:pt x="2561" y="1815"/>
                      <a:pt x="2418" y="2482"/>
                    </a:cubicBezTo>
                    <a:cubicBezTo>
                      <a:pt x="2299" y="3137"/>
                      <a:pt x="2191" y="3804"/>
                      <a:pt x="1953" y="4435"/>
                    </a:cubicBezTo>
                    <a:cubicBezTo>
                      <a:pt x="1715" y="5102"/>
                      <a:pt x="1358" y="5709"/>
                      <a:pt x="906" y="6233"/>
                    </a:cubicBezTo>
                    <a:cubicBezTo>
                      <a:pt x="751" y="6399"/>
                      <a:pt x="584" y="6637"/>
                      <a:pt x="394" y="6745"/>
                    </a:cubicBezTo>
                    <a:cubicBezTo>
                      <a:pt x="336" y="6846"/>
                      <a:pt x="286" y="6897"/>
                      <a:pt x="241" y="6897"/>
                    </a:cubicBezTo>
                    <a:cubicBezTo>
                      <a:pt x="201" y="6897"/>
                      <a:pt x="165" y="6858"/>
                      <a:pt x="132" y="6780"/>
                    </a:cubicBezTo>
                    <a:cubicBezTo>
                      <a:pt x="156" y="6590"/>
                      <a:pt x="167" y="6399"/>
                      <a:pt x="215" y="6221"/>
                    </a:cubicBezTo>
                    <a:cubicBezTo>
                      <a:pt x="209" y="6203"/>
                      <a:pt x="200" y="6194"/>
                      <a:pt x="190" y="6194"/>
                    </a:cubicBezTo>
                    <a:cubicBezTo>
                      <a:pt x="179" y="6194"/>
                      <a:pt x="167" y="6203"/>
                      <a:pt x="156" y="6221"/>
                    </a:cubicBezTo>
                    <a:cubicBezTo>
                      <a:pt x="60" y="6518"/>
                      <a:pt x="13" y="6768"/>
                      <a:pt x="1" y="7078"/>
                    </a:cubicBezTo>
                    <a:cubicBezTo>
                      <a:pt x="1" y="7118"/>
                      <a:pt x="28" y="7142"/>
                      <a:pt x="57" y="7142"/>
                    </a:cubicBezTo>
                    <a:cubicBezTo>
                      <a:pt x="71" y="7142"/>
                      <a:pt x="85" y="7137"/>
                      <a:pt x="96" y="7126"/>
                    </a:cubicBezTo>
                    <a:cubicBezTo>
                      <a:pt x="1251" y="6233"/>
                      <a:pt x="1977" y="5042"/>
                      <a:pt x="2322" y="3649"/>
                    </a:cubicBezTo>
                    <a:cubicBezTo>
                      <a:pt x="2525" y="2816"/>
                      <a:pt x="2692" y="1934"/>
                      <a:pt x="2834" y="1089"/>
                    </a:cubicBezTo>
                    <a:cubicBezTo>
                      <a:pt x="2894" y="684"/>
                      <a:pt x="2953" y="291"/>
                      <a:pt x="2620" y="18"/>
                    </a:cubicBezTo>
                    <a:cubicBezTo>
                      <a:pt x="2605" y="6"/>
                      <a:pt x="2588" y="0"/>
                      <a:pt x="25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95" name="Google Shape;21795;p30"/>
              <p:cNvSpPr/>
              <p:nvPr/>
            </p:nvSpPr>
            <p:spPr>
              <a:xfrm>
                <a:off x="3017625" y="2169700"/>
                <a:ext cx="23850" cy="10425"/>
              </a:xfrm>
              <a:custGeom>
                <a:avLst/>
                <a:gdLst/>
                <a:ahLst/>
                <a:cxnLst/>
                <a:rect l="l" t="t" r="r" b="b"/>
                <a:pathLst>
                  <a:path w="954" h="417" extrusionOk="0">
                    <a:moveTo>
                      <a:pt x="387" y="0"/>
                    </a:moveTo>
                    <a:cubicBezTo>
                      <a:pt x="263" y="0"/>
                      <a:pt x="137" y="26"/>
                      <a:pt x="24" y="74"/>
                    </a:cubicBezTo>
                    <a:cubicBezTo>
                      <a:pt x="12" y="97"/>
                      <a:pt x="1" y="121"/>
                      <a:pt x="12" y="133"/>
                    </a:cubicBezTo>
                    <a:cubicBezTo>
                      <a:pt x="60" y="205"/>
                      <a:pt x="72" y="300"/>
                      <a:pt x="72" y="383"/>
                    </a:cubicBezTo>
                    <a:cubicBezTo>
                      <a:pt x="65" y="404"/>
                      <a:pt x="82" y="417"/>
                      <a:pt x="100" y="417"/>
                    </a:cubicBezTo>
                    <a:cubicBezTo>
                      <a:pt x="113" y="417"/>
                      <a:pt x="127" y="410"/>
                      <a:pt x="132" y="395"/>
                    </a:cubicBezTo>
                    <a:cubicBezTo>
                      <a:pt x="151" y="296"/>
                      <a:pt x="146" y="213"/>
                      <a:pt x="110" y="140"/>
                    </a:cubicBezTo>
                    <a:lnTo>
                      <a:pt x="110" y="140"/>
                    </a:lnTo>
                    <a:cubicBezTo>
                      <a:pt x="197" y="104"/>
                      <a:pt x="285" y="88"/>
                      <a:pt x="371" y="88"/>
                    </a:cubicBezTo>
                    <a:cubicBezTo>
                      <a:pt x="565" y="88"/>
                      <a:pt x="752" y="169"/>
                      <a:pt x="917" y="288"/>
                    </a:cubicBezTo>
                    <a:cubicBezTo>
                      <a:pt x="919" y="290"/>
                      <a:pt x="921" y="290"/>
                      <a:pt x="923" y="290"/>
                    </a:cubicBezTo>
                    <a:cubicBezTo>
                      <a:pt x="935" y="290"/>
                      <a:pt x="953" y="262"/>
                      <a:pt x="953" y="252"/>
                    </a:cubicBezTo>
                    <a:cubicBezTo>
                      <a:pt x="817" y="78"/>
                      <a:pt x="604" y="0"/>
                      <a:pt x="3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96" name="Google Shape;21796;p30"/>
              <p:cNvSpPr/>
              <p:nvPr/>
            </p:nvSpPr>
            <p:spPr>
              <a:xfrm>
                <a:off x="3046200" y="2178925"/>
                <a:ext cx="34550" cy="61050"/>
              </a:xfrm>
              <a:custGeom>
                <a:avLst/>
                <a:gdLst/>
                <a:ahLst/>
                <a:cxnLst/>
                <a:rect l="l" t="t" r="r" b="b"/>
                <a:pathLst>
                  <a:path w="1382" h="2442" extrusionOk="0">
                    <a:moveTo>
                      <a:pt x="9" y="0"/>
                    </a:moveTo>
                    <a:cubicBezTo>
                      <a:pt x="1" y="0"/>
                      <a:pt x="2" y="39"/>
                      <a:pt x="12" y="50"/>
                    </a:cubicBezTo>
                    <a:cubicBezTo>
                      <a:pt x="1084" y="455"/>
                      <a:pt x="1120" y="1431"/>
                      <a:pt x="1096" y="2384"/>
                    </a:cubicBezTo>
                    <a:cubicBezTo>
                      <a:pt x="1096" y="2419"/>
                      <a:pt x="1130" y="2442"/>
                      <a:pt x="1160" y="2442"/>
                    </a:cubicBezTo>
                    <a:cubicBezTo>
                      <a:pt x="1180" y="2442"/>
                      <a:pt x="1198" y="2431"/>
                      <a:pt x="1203" y="2407"/>
                    </a:cubicBezTo>
                    <a:cubicBezTo>
                      <a:pt x="1382" y="1491"/>
                      <a:pt x="1084" y="217"/>
                      <a:pt x="12" y="2"/>
                    </a:cubicBezTo>
                    <a:cubicBezTo>
                      <a:pt x="11" y="1"/>
                      <a:pt x="10" y="0"/>
                      <a:pt x="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97" name="Google Shape;21797;p30"/>
              <p:cNvSpPr/>
              <p:nvPr/>
            </p:nvSpPr>
            <p:spPr>
              <a:xfrm>
                <a:off x="3011050" y="2248425"/>
                <a:ext cx="68875" cy="170275"/>
              </a:xfrm>
              <a:custGeom>
                <a:avLst/>
                <a:gdLst/>
                <a:ahLst/>
                <a:cxnLst/>
                <a:rect l="l" t="t" r="r" b="b"/>
                <a:pathLst>
                  <a:path w="2755" h="6811" extrusionOk="0">
                    <a:moveTo>
                      <a:pt x="2730" y="1"/>
                    </a:moveTo>
                    <a:cubicBezTo>
                      <a:pt x="2720" y="1"/>
                      <a:pt x="2709" y="3"/>
                      <a:pt x="2704" y="8"/>
                    </a:cubicBezTo>
                    <a:cubicBezTo>
                      <a:pt x="1835" y="2199"/>
                      <a:pt x="1585" y="4830"/>
                      <a:pt x="37" y="6712"/>
                    </a:cubicBezTo>
                    <a:cubicBezTo>
                      <a:pt x="1" y="6757"/>
                      <a:pt x="49" y="6810"/>
                      <a:pt x="100" y="6810"/>
                    </a:cubicBezTo>
                    <a:cubicBezTo>
                      <a:pt x="115" y="6810"/>
                      <a:pt x="131" y="6806"/>
                      <a:pt x="145" y="6795"/>
                    </a:cubicBezTo>
                    <a:cubicBezTo>
                      <a:pt x="954" y="6057"/>
                      <a:pt x="1276" y="4842"/>
                      <a:pt x="1609" y="3854"/>
                    </a:cubicBezTo>
                    <a:cubicBezTo>
                      <a:pt x="2050" y="2616"/>
                      <a:pt x="2538" y="1318"/>
                      <a:pt x="2740" y="20"/>
                    </a:cubicBezTo>
                    <a:cubicBezTo>
                      <a:pt x="2754" y="6"/>
                      <a:pt x="2743" y="1"/>
                      <a:pt x="27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98" name="Google Shape;21798;p30"/>
              <p:cNvSpPr/>
              <p:nvPr/>
            </p:nvSpPr>
            <p:spPr>
              <a:xfrm>
                <a:off x="2938150" y="2429200"/>
                <a:ext cx="68100" cy="87975"/>
              </a:xfrm>
              <a:custGeom>
                <a:avLst/>
                <a:gdLst/>
                <a:ahLst/>
                <a:cxnLst/>
                <a:rect l="l" t="t" r="r" b="b"/>
                <a:pathLst>
                  <a:path w="2724" h="3519" extrusionOk="0">
                    <a:moveTo>
                      <a:pt x="2697" y="1"/>
                    </a:moveTo>
                    <a:cubicBezTo>
                      <a:pt x="2689" y="1"/>
                      <a:pt x="2679" y="5"/>
                      <a:pt x="2668" y="16"/>
                    </a:cubicBezTo>
                    <a:cubicBezTo>
                      <a:pt x="1763" y="683"/>
                      <a:pt x="1" y="2183"/>
                      <a:pt x="441" y="3481"/>
                    </a:cubicBezTo>
                    <a:cubicBezTo>
                      <a:pt x="446" y="3506"/>
                      <a:pt x="468" y="3518"/>
                      <a:pt x="489" y="3518"/>
                    </a:cubicBezTo>
                    <a:cubicBezTo>
                      <a:pt x="520" y="3518"/>
                      <a:pt x="550" y="3494"/>
                      <a:pt x="536" y="3445"/>
                    </a:cubicBezTo>
                    <a:cubicBezTo>
                      <a:pt x="298" y="2052"/>
                      <a:pt x="1787" y="885"/>
                      <a:pt x="2715" y="28"/>
                    </a:cubicBezTo>
                    <a:cubicBezTo>
                      <a:pt x="2723" y="20"/>
                      <a:pt x="2715" y="1"/>
                      <a:pt x="269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99" name="Google Shape;21799;p30"/>
              <p:cNvSpPr/>
              <p:nvPr/>
            </p:nvSpPr>
            <p:spPr>
              <a:xfrm>
                <a:off x="2951550" y="2438650"/>
                <a:ext cx="77300" cy="82700"/>
              </a:xfrm>
              <a:custGeom>
                <a:avLst/>
                <a:gdLst/>
                <a:ahLst/>
                <a:cxnLst/>
                <a:rect l="l" t="t" r="r" b="b"/>
                <a:pathLst>
                  <a:path w="3092" h="3308" extrusionOk="0">
                    <a:moveTo>
                      <a:pt x="3028" y="1"/>
                    </a:moveTo>
                    <a:cubicBezTo>
                      <a:pt x="3009" y="1"/>
                      <a:pt x="2990" y="10"/>
                      <a:pt x="2977" y="31"/>
                    </a:cubicBezTo>
                    <a:cubicBezTo>
                      <a:pt x="2703" y="650"/>
                      <a:pt x="2465" y="1246"/>
                      <a:pt x="2060" y="1793"/>
                    </a:cubicBezTo>
                    <a:cubicBezTo>
                      <a:pt x="1705" y="2274"/>
                      <a:pt x="1038" y="3158"/>
                      <a:pt x="349" y="3158"/>
                    </a:cubicBezTo>
                    <a:cubicBezTo>
                      <a:pt x="253" y="3158"/>
                      <a:pt x="156" y="3141"/>
                      <a:pt x="60" y="3103"/>
                    </a:cubicBezTo>
                    <a:cubicBezTo>
                      <a:pt x="24" y="3103"/>
                      <a:pt x="0" y="3151"/>
                      <a:pt x="36" y="3163"/>
                    </a:cubicBezTo>
                    <a:cubicBezTo>
                      <a:pt x="170" y="3265"/>
                      <a:pt x="307" y="3308"/>
                      <a:pt x="443" y="3308"/>
                    </a:cubicBezTo>
                    <a:cubicBezTo>
                      <a:pt x="923" y="3308"/>
                      <a:pt x="1394" y="2773"/>
                      <a:pt x="1691" y="2448"/>
                    </a:cubicBezTo>
                    <a:cubicBezTo>
                      <a:pt x="2298" y="1781"/>
                      <a:pt x="2846" y="948"/>
                      <a:pt x="3084" y="67"/>
                    </a:cubicBezTo>
                    <a:cubicBezTo>
                      <a:pt x="3092" y="29"/>
                      <a:pt x="3060" y="1"/>
                      <a:pt x="30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00" name="Google Shape;21800;p30"/>
              <p:cNvSpPr/>
              <p:nvPr/>
            </p:nvSpPr>
            <p:spPr>
              <a:xfrm>
                <a:off x="3004225" y="2427575"/>
                <a:ext cx="24350" cy="8525"/>
              </a:xfrm>
              <a:custGeom>
                <a:avLst/>
                <a:gdLst/>
                <a:ahLst/>
                <a:cxnLst/>
                <a:rect l="l" t="t" r="r" b="b"/>
                <a:pathLst>
                  <a:path w="974" h="341" extrusionOk="0">
                    <a:moveTo>
                      <a:pt x="317" y="0"/>
                    </a:moveTo>
                    <a:cubicBezTo>
                      <a:pt x="201" y="0"/>
                      <a:pt x="81" y="25"/>
                      <a:pt x="13" y="93"/>
                    </a:cubicBezTo>
                    <a:cubicBezTo>
                      <a:pt x="1" y="105"/>
                      <a:pt x="13" y="141"/>
                      <a:pt x="25" y="141"/>
                    </a:cubicBezTo>
                    <a:cubicBezTo>
                      <a:pt x="164" y="141"/>
                      <a:pt x="278" y="99"/>
                      <a:pt x="408" y="99"/>
                    </a:cubicBezTo>
                    <a:cubicBezTo>
                      <a:pt x="434" y="99"/>
                      <a:pt x="461" y="101"/>
                      <a:pt x="489" y="105"/>
                    </a:cubicBezTo>
                    <a:cubicBezTo>
                      <a:pt x="668" y="141"/>
                      <a:pt x="787" y="224"/>
                      <a:pt x="929" y="331"/>
                    </a:cubicBezTo>
                    <a:cubicBezTo>
                      <a:pt x="936" y="338"/>
                      <a:pt x="943" y="341"/>
                      <a:pt x="949" y="341"/>
                    </a:cubicBezTo>
                    <a:cubicBezTo>
                      <a:pt x="964" y="341"/>
                      <a:pt x="974" y="321"/>
                      <a:pt x="965" y="296"/>
                    </a:cubicBezTo>
                    <a:cubicBezTo>
                      <a:pt x="858" y="153"/>
                      <a:pt x="679" y="57"/>
                      <a:pt x="501" y="22"/>
                    </a:cubicBezTo>
                    <a:cubicBezTo>
                      <a:pt x="449" y="9"/>
                      <a:pt x="383" y="0"/>
                      <a:pt x="3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01" name="Google Shape;21801;p30"/>
              <p:cNvSpPr/>
              <p:nvPr/>
            </p:nvSpPr>
            <p:spPr>
              <a:xfrm>
                <a:off x="3010775" y="2416500"/>
                <a:ext cx="22050" cy="9300"/>
              </a:xfrm>
              <a:custGeom>
                <a:avLst/>
                <a:gdLst/>
                <a:ahLst/>
                <a:cxnLst/>
                <a:rect l="l" t="t" r="r" b="b"/>
                <a:pathLst>
                  <a:path w="882" h="372" extrusionOk="0">
                    <a:moveTo>
                      <a:pt x="96" y="0"/>
                    </a:moveTo>
                    <a:cubicBezTo>
                      <a:pt x="1" y="119"/>
                      <a:pt x="108" y="227"/>
                      <a:pt x="203" y="274"/>
                    </a:cubicBezTo>
                    <a:cubicBezTo>
                      <a:pt x="317" y="331"/>
                      <a:pt x="461" y="371"/>
                      <a:pt x="596" y="371"/>
                    </a:cubicBezTo>
                    <a:cubicBezTo>
                      <a:pt x="687" y="371"/>
                      <a:pt x="774" y="353"/>
                      <a:pt x="846" y="310"/>
                    </a:cubicBezTo>
                    <a:cubicBezTo>
                      <a:pt x="882" y="298"/>
                      <a:pt x="882" y="250"/>
                      <a:pt x="834" y="239"/>
                    </a:cubicBezTo>
                    <a:cubicBezTo>
                      <a:pt x="775" y="227"/>
                      <a:pt x="715" y="227"/>
                      <a:pt x="656" y="227"/>
                    </a:cubicBezTo>
                    <a:cubicBezTo>
                      <a:pt x="596" y="227"/>
                      <a:pt x="537" y="227"/>
                      <a:pt x="477" y="215"/>
                    </a:cubicBezTo>
                    <a:cubicBezTo>
                      <a:pt x="406" y="203"/>
                      <a:pt x="48" y="143"/>
                      <a:pt x="108" y="12"/>
                    </a:cubicBezTo>
                    <a:cubicBezTo>
                      <a:pt x="120" y="0"/>
                      <a:pt x="96" y="0"/>
                      <a:pt x="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02" name="Google Shape;21802;p30"/>
              <p:cNvSpPr/>
              <p:nvPr/>
            </p:nvSpPr>
            <p:spPr>
              <a:xfrm>
                <a:off x="3033400" y="2282575"/>
                <a:ext cx="64925" cy="141400"/>
              </a:xfrm>
              <a:custGeom>
                <a:avLst/>
                <a:gdLst/>
                <a:ahLst/>
                <a:cxnLst/>
                <a:rect l="l" t="t" r="r" b="b"/>
                <a:pathLst>
                  <a:path w="2597" h="5656" extrusionOk="0">
                    <a:moveTo>
                      <a:pt x="2532" y="1"/>
                    </a:moveTo>
                    <a:cubicBezTo>
                      <a:pt x="2512" y="1"/>
                      <a:pt x="2494" y="11"/>
                      <a:pt x="2489" y="35"/>
                    </a:cubicBezTo>
                    <a:cubicBezTo>
                      <a:pt x="2168" y="988"/>
                      <a:pt x="2001" y="2000"/>
                      <a:pt x="1727" y="2976"/>
                    </a:cubicBezTo>
                    <a:cubicBezTo>
                      <a:pt x="1417" y="4119"/>
                      <a:pt x="941" y="4857"/>
                      <a:pt x="24" y="5619"/>
                    </a:cubicBezTo>
                    <a:cubicBezTo>
                      <a:pt x="1" y="5619"/>
                      <a:pt x="24" y="5655"/>
                      <a:pt x="48" y="5655"/>
                    </a:cubicBezTo>
                    <a:cubicBezTo>
                      <a:pt x="929" y="5262"/>
                      <a:pt x="1417" y="4417"/>
                      <a:pt x="1703" y="3548"/>
                    </a:cubicBezTo>
                    <a:cubicBezTo>
                      <a:pt x="2072" y="2440"/>
                      <a:pt x="2489" y="1214"/>
                      <a:pt x="2596" y="59"/>
                    </a:cubicBezTo>
                    <a:cubicBezTo>
                      <a:pt x="2596" y="24"/>
                      <a:pt x="2562" y="1"/>
                      <a:pt x="253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03" name="Google Shape;21803;p30"/>
              <p:cNvSpPr/>
              <p:nvPr/>
            </p:nvSpPr>
            <p:spPr>
              <a:xfrm>
                <a:off x="3095750" y="2267025"/>
                <a:ext cx="66550" cy="117800"/>
              </a:xfrm>
              <a:custGeom>
                <a:avLst/>
                <a:gdLst/>
                <a:ahLst/>
                <a:cxnLst/>
                <a:rect l="l" t="t" r="r" b="b"/>
                <a:pathLst>
                  <a:path w="2662" h="4712" extrusionOk="0">
                    <a:moveTo>
                      <a:pt x="7" y="610"/>
                    </a:moveTo>
                    <a:cubicBezTo>
                      <a:pt x="1" y="616"/>
                      <a:pt x="1" y="619"/>
                      <a:pt x="2" y="619"/>
                    </a:cubicBezTo>
                    <a:cubicBezTo>
                      <a:pt x="4" y="619"/>
                      <a:pt x="7" y="616"/>
                      <a:pt x="7" y="610"/>
                    </a:cubicBezTo>
                    <a:close/>
                    <a:moveTo>
                      <a:pt x="357" y="0"/>
                    </a:moveTo>
                    <a:cubicBezTo>
                      <a:pt x="193" y="0"/>
                      <a:pt x="54" y="175"/>
                      <a:pt x="7" y="610"/>
                    </a:cubicBezTo>
                    <a:cubicBezTo>
                      <a:pt x="114" y="476"/>
                      <a:pt x="240" y="243"/>
                      <a:pt x="452" y="243"/>
                    </a:cubicBezTo>
                    <a:cubicBezTo>
                      <a:pt x="523" y="243"/>
                      <a:pt x="604" y="270"/>
                      <a:pt x="697" y="336"/>
                    </a:cubicBezTo>
                    <a:cubicBezTo>
                      <a:pt x="817" y="431"/>
                      <a:pt x="840" y="753"/>
                      <a:pt x="900" y="884"/>
                    </a:cubicBezTo>
                    <a:cubicBezTo>
                      <a:pt x="1019" y="1169"/>
                      <a:pt x="1186" y="1360"/>
                      <a:pt x="1376" y="1598"/>
                    </a:cubicBezTo>
                    <a:cubicBezTo>
                      <a:pt x="2186" y="2550"/>
                      <a:pt x="2352" y="3479"/>
                      <a:pt x="2472" y="4670"/>
                    </a:cubicBezTo>
                    <a:cubicBezTo>
                      <a:pt x="2472" y="4696"/>
                      <a:pt x="2490" y="4712"/>
                      <a:pt x="2509" y="4712"/>
                    </a:cubicBezTo>
                    <a:cubicBezTo>
                      <a:pt x="2523" y="4712"/>
                      <a:pt x="2538" y="4703"/>
                      <a:pt x="2543" y="4682"/>
                    </a:cubicBezTo>
                    <a:cubicBezTo>
                      <a:pt x="2662" y="4086"/>
                      <a:pt x="2543" y="3479"/>
                      <a:pt x="2329" y="2908"/>
                    </a:cubicBezTo>
                    <a:cubicBezTo>
                      <a:pt x="2007" y="2062"/>
                      <a:pt x="1281" y="1503"/>
                      <a:pt x="959" y="669"/>
                    </a:cubicBezTo>
                    <a:cubicBezTo>
                      <a:pt x="813" y="283"/>
                      <a:pt x="565" y="0"/>
                      <a:pt x="3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04" name="Google Shape;21804;p30"/>
              <p:cNvSpPr/>
              <p:nvPr/>
            </p:nvSpPr>
            <p:spPr>
              <a:xfrm>
                <a:off x="3079200" y="2384675"/>
                <a:ext cx="77450" cy="122975"/>
              </a:xfrm>
              <a:custGeom>
                <a:avLst/>
                <a:gdLst/>
                <a:ahLst/>
                <a:cxnLst/>
                <a:rect l="l" t="t" r="r" b="b"/>
                <a:pathLst>
                  <a:path w="3098" h="4919" extrusionOk="0">
                    <a:moveTo>
                      <a:pt x="3085" y="1"/>
                    </a:moveTo>
                    <a:cubicBezTo>
                      <a:pt x="3082" y="1"/>
                      <a:pt x="3078" y="3"/>
                      <a:pt x="3074" y="11"/>
                    </a:cubicBezTo>
                    <a:cubicBezTo>
                      <a:pt x="2633" y="1845"/>
                      <a:pt x="1169" y="3369"/>
                      <a:pt x="38" y="4810"/>
                    </a:cubicBezTo>
                    <a:cubicBezTo>
                      <a:pt x="0" y="4857"/>
                      <a:pt x="45" y="4919"/>
                      <a:pt x="94" y="4919"/>
                    </a:cubicBezTo>
                    <a:cubicBezTo>
                      <a:pt x="107" y="4919"/>
                      <a:pt x="121" y="4915"/>
                      <a:pt x="133" y="4905"/>
                    </a:cubicBezTo>
                    <a:cubicBezTo>
                      <a:pt x="883" y="4238"/>
                      <a:pt x="1490" y="3369"/>
                      <a:pt x="2014" y="2524"/>
                    </a:cubicBezTo>
                    <a:cubicBezTo>
                      <a:pt x="2479" y="1797"/>
                      <a:pt x="3074" y="904"/>
                      <a:pt x="3098" y="11"/>
                    </a:cubicBezTo>
                    <a:cubicBezTo>
                      <a:pt x="3098" y="11"/>
                      <a:pt x="3092" y="1"/>
                      <a:pt x="30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05" name="Google Shape;21805;p30"/>
              <p:cNvSpPr/>
              <p:nvPr/>
            </p:nvSpPr>
            <p:spPr>
              <a:xfrm>
                <a:off x="3074475" y="2437725"/>
                <a:ext cx="75800" cy="88025"/>
              </a:xfrm>
              <a:custGeom>
                <a:avLst/>
                <a:gdLst/>
                <a:ahLst/>
                <a:cxnLst/>
                <a:rect l="l" t="t" r="r" b="b"/>
                <a:pathLst>
                  <a:path w="3032" h="3521" extrusionOk="0">
                    <a:moveTo>
                      <a:pt x="2984" y="1"/>
                    </a:moveTo>
                    <a:cubicBezTo>
                      <a:pt x="2977" y="1"/>
                      <a:pt x="2971" y="3"/>
                      <a:pt x="2965" y="9"/>
                    </a:cubicBezTo>
                    <a:cubicBezTo>
                      <a:pt x="2394" y="473"/>
                      <a:pt x="2084" y="1187"/>
                      <a:pt x="1691" y="1795"/>
                    </a:cubicBezTo>
                    <a:cubicBezTo>
                      <a:pt x="1501" y="2104"/>
                      <a:pt x="1287" y="2390"/>
                      <a:pt x="1060" y="2676"/>
                    </a:cubicBezTo>
                    <a:cubicBezTo>
                      <a:pt x="985" y="2742"/>
                      <a:pt x="441" y="3239"/>
                      <a:pt x="246" y="3239"/>
                    </a:cubicBezTo>
                    <a:cubicBezTo>
                      <a:pt x="194" y="3239"/>
                      <a:pt x="167" y="3204"/>
                      <a:pt x="179" y="3116"/>
                    </a:cubicBezTo>
                    <a:cubicBezTo>
                      <a:pt x="179" y="3092"/>
                      <a:pt x="144" y="3045"/>
                      <a:pt x="120" y="3045"/>
                    </a:cubicBezTo>
                    <a:lnTo>
                      <a:pt x="72" y="3045"/>
                    </a:lnTo>
                    <a:lnTo>
                      <a:pt x="72" y="3069"/>
                    </a:lnTo>
                    <a:cubicBezTo>
                      <a:pt x="60" y="3211"/>
                      <a:pt x="1" y="3307"/>
                      <a:pt x="24" y="3438"/>
                    </a:cubicBezTo>
                    <a:cubicBezTo>
                      <a:pt x="24" y="3461"/>
                      <a:pt x="60" y="3485"/>
                      <a:pt x="72" y="3497"/>
                    </a:cubicBezTo>
                    <a:cubicBezTo>
                      <a:pt x="116" y="3513"/>
                      <a:pt x="160" y="3520"/>
                      <a:pt x="206" y="3520"/>
                    </a:cubicBezTo>
                    <a:cubicBezTo>
                      <a:pt x="639" y="3520"/>
                      <a:pt x="1118" y="2850"/>
                      <a:pt x="1334" y="2580"/>
                    </a:cubicBezTo>
                    <a:cubicBezTo>
                      <a:pt x="1965" y="1807"/>
                      <a:pt x="2501" y="890"/>
                      <a:pt x="3013" y="56"/>
                    </a:cubicBezTo>
                    <a:cubicBezTo>
                      <a:pt x="3031" y="29"/>
                      <a:pt x="3007" y="1"/>
                      <a:pt x="29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06" name="Google Shape;21806;p30"/>
              <p:cNvSpPr/>
              <p:nvPr/>
            </p:nvSpPr>
            <p:spPr>
              <a:xfrm>
                <a:off x="3149275" y="2351300"/>
                <a:ext cx="29100" cy="86550"/>
              </a:xfrm>
              <a:custGeom>
                <a:avLst/>
                <a:gdLst/>
                <a:ahLst/>
                <a:cxnLst/>
                <a:rect l="l" t="t" r="r" b="b"/>
                <a:pathLst>
                  <a:path w="1164" h="3462" extrusionOk="0">
                    <a:moveTo>
                      <a:pt x="1049" y="0"/>
                    </a:moveTo>
                    <a:cubicBezTo>
                      <a:pt x="1039" y="0"/>
                      <a:pt x="1030" y="4"/>
                      <a:pt x="1021" y="13"/>
                    </a:cubicBezTo>
                    <a:cubicBezTo>
                      <a:pt x="866" y="549"/>
                      <a:pt x="842" y="1120"/>
                      <a:pt x="723" y="1668"/>
                    </a:cubicBezTo>
                    <a:cubicBezTo>
                      <a:pt x="581" y="2275"/>
                      <a:pt x="342" y="2847"/>
                      <a:pt x="9" y="3382"/>
                    </a:cubicBezTo>
                    <a:cubicBezTo>
                      <a:pt x="1" y="3425"/>
                      <a:pt x="28" y="3461"/>
                      <a:pt x="58" y="3461"/>
                    </a:cubicBezTo>
                    <a:cubicBezTo>
                      <a:pt x="70" y="3461"/>
                      <a:pt x="82" y="3455"/>
                      <a:pt x="92" y="3442"/>
                    </a:cubicBezTo>
                    <a:cubicBezTo>
                      <a:pt x="771" y="2549"/>
                      <a:pt x="1164" y="1144"/>
                      <a:pt x="1081" y="37"/>
                    </a:cubicBezTo>
                    <a:cubicBezTo>
                      <a:pt x="1081" y="14"/>
                      <a:pt x="1066" y="0"/>
                      <a:pt x="104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07" name="Google Shape;21807;p30"/>
              <p:cNvSpPr/>
              <p:nvPr/>
            </p:nvSpPr>
            <p:spPr>
              <a:xfrm>
                <a:off x="3174200" y="2349650"/>
                <a:ext cx="33350" cy="54625"/>
              </a:xfrm>
              <a:custGeom>
                <a:avLst/>
                <a:gdLst/>
                <a:ahLst/>
                <a:cxnLst/>
                <a:rect l="l" t="t" r="r" b="b"/>
                <a:pathLst>
                  <a:path w="1334" h="2185" extrusionOk="0">
                    <a:moveTo>
                      <a:pt x="198" y="1"/>
                    </a:moveTo>
                    <a:cubicBezTo>
                      <a:pt x="95" y="1"/>
                      <a:pt x="11" y="54"/>
                      <a:pt x="0" y="198"/>
                    </a:cubicBezTo>
                    <a:cubicBezTo>
                      <a:pt x="8" y="221"/>
                      <a:pt x="25" y="229"/>
                      <a:pt x="36" y="229"/>
                    </a:cubicBezTo>
                    <a:cubicBezTo>
                      <a:pt x="43" y="229"/>
                      <a:pt x="48" y="226"/>
                      <a:pt x="48" y="222"/>
                    </a:cubicBezTo>
                    <a:cubicBezTo>
                      <a:pt x="106" y="138"/>
                      <a:pt x="166" y="105"/>
                      <a:pt x="225" y="105"/>
                    </a:cubicBezTo>
                    <a:cubicBezTo>
                      <a:pt x="446" y="105"/>
                      <a:pt x="656" y="568"/>
                      <a:pt x="703" y="662"/>
                    </a:cubicBezTo>
                    <a:cubicBezTo>
                      <a:pt x="762" y="793"/>
                      <a:pt x="834" y="936"/>
                      <a:pt x="893" y="1067"/>
                    </a:cubicBezTo>
                    <a:cubicBezTo>
                      <a:pt x="1060" y="1424"/>
                      <a:pt x="1108" y="1781"/>
                      <a:pt x="1215" y="2151"/>
                    </a:cubicBezTo>
                    <a:cubicBezTo>
                      <a:pt x="1226" y="2173"/>
                      <a:pt x="1248" y="2185"/>
                      <a:pt x="1268" y="2185"/>
                    </a:cubicBezTo>
                    <a:cubicBezTo>
                      <a:pt x="1290" y="2185"/>
                      <a:pt x="1310" y="2170"/>
                      <a:pt x="1310" y="2139"/>
                    </a:cubicBezTo>
                    <a:cubicBezTo>
                      <a:pt x="1334" y="1805"/>
                      <a:pt x="1215" y="1496"/>
                      <a:pt x="1096" y="1198"/>
                    </a:cubicBezTo>
                    <a:cubicBezTo>
                      <a:pt x="965" y="865"/>
                      <a:pt x="798" y="448"/>
                      <a:pt x="560" y="174"/>
                    </a:cubicBezTo>
                    <a:cubicBezTo>
                      <a:pt x="481" y="82"/>
                      <a:pt x="326" y="1"/>
                      <a:pt x="19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08" name="Google Shape;21808;p30"/>
              <p:cNvSpPr/>
              <p:nvPr/>
            </p:nvSpPr>
            <p:spPr>
              <a:xfrm>
                <a:off x="3181125" y="2406250"/>
                <a:ext cx="27625" cy="65200"/>
              </a:xfrm>
              <a:custGeom>
                <a:avLst/>
                <a:gdLst/>
                <a:ahLst/>
                <a:cxnLst/>
                <a:rect l="l" t="t" r="r" b="b"/>
                <a:pathLst>
                  <a:path w="1105" h="2608" extrusionOk="0">
                    <a:moveTo>
                      <a:pt x="1048" y="0"/>
                    </a:moveTo>
                    <a:cubicBezTo>
                      <a:pt x="1036" y="0"/>
                      <a:pt x="1025" y="6"/>
                      <a:pt x="1021" y="18"/>
                    </a:cubicBezTo>
                    <a:cubicBezTo>
                      <a:pt x="640" y="815"/>
                      <a:pt x="378" y="1672"/>
                      <a:pt x="33" y="2494"/>
                    </a:cubicBezTo>
                    <a:cubicBezTo>
                      <a:pt x="0" y="2551"/>
                      <a:pt x="68" y="2608"/>
                      <a:pt x="129" y="2608"/>
                    </a:cubicBezTo>
                    <a:cubicBezTo>
                      <a:pt x="157" y="2608"/>
                      <a:pt x="184" y="2596"/>
                      <a:pt x="200" y="2565"/>
                    </a:cubicBezTo>
                    <a:cubicBezTo>
                      <a:pt x="569" y="1792"/>
                      <a:pt x="973" y="899"/>
                      <a:pt x="1104" y="53"/>
                    </a:cubicBezTo>
                    <a:cubicBezTo>
                      <a:pt x="1104" y="21"/>
                      <a:pt x="1073" y="0"/>
                      <a:pt x="10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09" name="Google Shape;21809;p30"/>
              <p:cNvSpPr/>
              <p:nvPr/>
            </p:nvSpPr>
            <p:spPr>
              <a:xfrm>
                <a:off x="2956900" y="2528575"/>
                <a:ext cx="109725" cy="65575"/>
              </a:xfrm>
              <a:custGeom>
                <a:avLst/>
                <a:gdLst/>
                <a:ahLst/>
                <a:cxnLst/>
                <a:rect l="l" t="t" r="r" b="b"/>
                <a:pathLst>
                  <a:path w="4389" h="2623" extrusionOk="0">
                    <a:moveTo>
                      <a:pt x="4321" y="1"/>
                    </a:moveTo>
                    <a:cubicBezTo>
                      <a:pt x="4314" y="1"/>
                      <a:pt x="4306" y="2"/>
                      <a:pt x="4299" y="6"/>
                    </a:cubicBezTo>
                    <a:cubicBezTo>
                      <a:pt x="3334" y="530"/>
                      <a:pt x="2322" y="840"/>
                      <a:pt x="1322" y="1292"/>
                    </a:cubicBezTo>
                    <a:cubicBezTo>
                      <a:pt x="787" y="1530"/>
                      <a:pt x="1" y="1899"/>
                      <a:pt x="251" y="2590"/>
                    </a:cubicBezTo>
                    <a:cubicBezTo>
                      <a:pt x="257" y="2608"/>
                      <a:pt x="283" y="2622"/>
                      <a:pt x="309" y="2622"/>
                    </a:cubicBezTo>
                    <a:cubicBezTo>
                      <a:pt x="334" y="2622"/>
                      <a:pt x="358" y="2608"/>
                      <a:pt x="358" y="2566"/>
                    </a:cubicBezTo>
                    <a:cubicBezTo>
                      <a:pt x="346" y="1602"/>
                      <a:pt x="1834" y="1244"/>
                      <a:pt x="2572" y="959"/>
                    </a:cubicBezTo>
                    <a:cubicBezTo>
                      <a:pt x="3203" y="720"/>
                      <a:pt x="3823" y="482"/>
                      <a:pt x="4358" y="89"/>
                    </a:cubicBezTo>
                    <a:cubicBezTo>
                      <a:pt x="4388" y="49"/>
                      <a:pt x="4359" y="1"/>
                      <a:pt x="43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10" name="Google Shape;21810;p30"/>
              <p:cNvSpPr/>
              <p:nvPr/>
            </p:nvSpPr>
            <p:spPr>
              <a:xfrm>
                <a:off x="2964050" y="2527500"/>
                <a:ext cx="105950" cy="70875"/>
              </a:xfrm>
              <a:custGeom>
                <a:avLst/>
                <a:gdLst/>
                <a:ahLst/>
                <a:cxnLst/>
                <a:rect l="l" t="t" r="r" b="b"/>
                <a:pathLst>
                  <a:path w="4238" h="2835" extrusionOk="0">
                    <a:moveTo>
                      <a:pt x="4152" y="1"/>
                    </a:moveTo>
                    <a:cubicBezTo>
                      <a:pt x="4135" y="1"/>
                      <a:pt x="4119" y="8"/>
                      <a:pt x="4108" y="25"/>
                    </a:cubicBezTo>
                    <a:cubicBezTo>
                      <a:pt x="3608" y="728"/>
                      <a:pt x="3001" y="1264"/>
                      <a:pt x="2275" y="1716"/>
                    </a:cubicBezTo>
                    <a:cubicBezTo>
                      <a:pt x="1964" y="1917"/>
                      <a:pt x="901" y="2700"/>
                      <a:pt x="310" y="2700"/>
                    </a:cubicBezTo>
                    <a:cubicBezTo>
                      <a:pt x="200" y="2700"/>
                      <a:pt x="106" y="2673"/>
                      <a:pt x="36" y="2609"/>
                    </a:cubicBezTo>
                    <a:cubicBezTo>
                      <a:pt x="24" y="2609"/>
                      <a:pt x="0" y="2645"/>
                      <a:pt x="12" y="2657"/>
                    </a:cubicBezTo>
                    <a:cubicBezTo>
                      <a:pt x="112" y="2783"/>
                      <a:pt x="245" y="2834"/>
                      <a:pt x="396" y="2834"/>
                    </a:cubicBezTo>
                    <a:cubicBezTo>
                      <a:pt x="897" y="2834"/>
                      <a:pt x="1597" y="2274"/>
                      <a:pt x="1917" y="2073"/>
                    </a:cubicBezTo>
                    <a:cubicBezTo>
                      <a:pt x="2810" y="1561"/>
                      <a:pt x="3632" y="942"/>
                      <a:pt x="4203" y="85"/>
                    </a:cubicBezTo>
                    <a:cubicBezTo>
                      <a:pt x="4237" y="43"/>
                      <a:pt x="4193" y="1"/>
                      <a:pt x="415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11" name="Google Shape;21811;p30"/>
              <p:cNvSpPr/>
              <p:nvPr/>
            </p:nvSpPr>
            <p:spPr>
              <a:xfrm>
                <a:off x="3070300" y="2500025"/>
                <a:ext cx="15225" cy="21925"/>
              </a:xfrm>
              <a:custGeom>
                <a:avLst/>
                <a:gdLst/>
                <a:ahLst/>
                <a:cxnLst/>
                <a:rect l="l" t="t" r="r" b="b"/>
                <a:pathLst>
                  <a:path w="609" h="877" extrusionOk="0">
                    <a:moveTo>
                      <a:pt x="595" y="0"/>
                    </a:moveTo>
                    <a:cubicBezTo>
                      <a:pt x="591" y="0"/>
                      <a:pt x="588" y="2"/>
                      <a:pt x="584" y="5"/>
                    </a:cubicBezTo>
                    <a:cubicBezTo>
                      <a:pt x="477" y="184"/>
                      <a:pt x="1" y="719"/>
                      <a:pt x="394" y="874"/>
                    </a:cubicBezTo>
                    <a:cubicBezTo>
                      <a:pt x="396" y="876"/>
                      <a:pt x="397" y="877"/>
                      <a:pt x="399" y="877"/>
                    </a:cubicBezTo>
                    <a:cubicBezTo>
                      <a:pt x="409" y="877"/>
                      <a:pt x="416" y="849"/>
                      <a:pt x="406" y="839"/>
                    </a:cubicBezTo>
                    <a:cubicBezTo>
                      <a:pt x="168" y="541"/>
                      <a:pt x="549" y="303"/>
                      <a:pt x="608" y="17"/>
                    </a:cubicBezTo>
                    <a:cubicBezTo>
                      <a:pt x="608" y="9"/>
                      <a:pt x="602" y="0"/>
                      <a:pt x="59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12" name="Google Shape;21812;p30"/>
              <p:cNvSpPr/>
              <p:nvPr/>
            </p:nvSpPr>
            <p:spPr>
              <a:xfrm>
                <a:off x="3028500" y="2527225"/>
                <a:ext cx="85000" cy="68600"/>
              </a:xfrm>
              <a:custGeom>
                <a:avLst/>
                <a:gdLst/>
                <a:ahLst/>
                <a:cxnLst/>
                <a:rect l="l" t="t" r="r" b="b"/>
                <a:pathLst>
                  <a:path w="3400" h="2744" extrusionOk="0">
                    <a:moveTo>
                      <a:pt x="3399" y="1"/>
                    </a:moveTo>
                    <a:cubicBezTo>
                      <a:pt x="2364" y="894"/>
                      <a:pt x="1375" y="2203"/>
                      <a:pt x="42" y="2668"/>
                    </a:cubicBezTo>
                    <a:cubicBezTo>
                      <a:pt x="0" y="2678"/>
                      <a:pt x="4" y="2743"/>
                      <a:pt x="38" y="2743"/>
                    </a:cubicBezTo>
                    <a:cubicBezTo>
                      <a:pt x="42" y="2743"/>
                      <a:pt x="48" y="2742"/>
                      <a:pt x="54" y="2739"/>
                    </a:cubicBezTo>
                    <a:cubicBezTo>
                      <a:pt x="637" y="2656"/>
                      <a:pt x="1078" y="2251"/>
                      <a:pt x="1494" y="1870"/>
                    </a:cubicBezTo>
                    <a:cubicBezTo>
                      <a:pt x="2149" y="1275"/>
                      <a:pt x="2792" y="643"/>
                      <a:pt x="33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13" name="Google Shape;21813;p30"/>
              <p:cNvSpPr/>
              <p:nvPr/>
            </p:nvSpPr>
            <p:spPr>
              <a:xfrm>
                <a:off x="3119125" y="2409700"/>
                <a:ext cx="61525" cy="109925"/>
              </a:xfrm>
              <a:custGeom>
                <a:avLst/>
                <a:gdLst/>
                <a:ahLst/>
                <a:cxnLst/>
                <a:rect l="l" t="t" r="r" b="b"/>
                <a:pathLst>
                  <a:path w="2461" h="4397" extrusionOk="0">
                    <a:moveTo>
                      <a:pt x="2432" y="1"/>
                    </a:moveTo>
                    <a:cubicBezTo>
                      <a:pt x="2422" y="1"/>
                      <a:pt x="2411" y="7"/>
                      <a:pt x="2406" y="22"/>
                    </a:cubicBezTo>
                    <a:cubicBezTo>
                      <a:pt x="2072" y="701"/>
                      <a:pt x="1810" y="1427"/>
                      <a:pt x="1489" y="2130"/>
                    </a:cubicBezTo>
                    <a:cubicBezTo>
                      <a:pt x="1096" y="2975"/>
                      <a:pt x="524" y="3618"/>
                      <a:pt x="1" y="4380"/>
                    </a:cubicBezTo>
                    <a:cubicBezTo>
                      <a:pt x="1" y="4388"/>
                      <a:pt x="7" y="4397"/>
                      <a:pt x="14" y="4397"/>
                    </a:cubicBezTo>
                    <a:cubicBezTo>
                      <a:pt x="17" y="4397"/>
                      <a:pt x="21" y="4395"/>
                      <a:pt x="24" y="4392"/>
                    </a:cubicBezTo>
                    <a:cubicBezTo>
                      <a:pt x="1251" y="3273"/>
                      <a:pt x="1918" y="1546"/>
                      <a:pt x="2453" y="34"/>
                    </a:cubicBezTo>
                    <a:cubicBezTo>
                      <a:pt x="2460" y="14"/>
                      <a:pt x="2447" y="1"/>
                      <a:pt x="243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14" name="Google Shape;21814;p30"/>
              <p:cNvSpPr/>
              <p:nvPr/>
            </p:nvSpPr>
            <p:spPr>
              <a:xfrm>
                <a:off x="3058100" y="2698075"/>
                <a:ext cx="48850" cy="25000"/>
              </a:xfrm>
              <a:custGeom>
                <a:avLst/>
                <a:gdLst/>
                <a:ahLst/>
                <a:cxnLst/>
                <a:rect l="l" t="t" r="r" b="b"/>
                <a:pathLst>
                  <a:path w="1954" h="1000" extrusionOk="0">
                    <a:moveTo>
                      <a:pt x="1906" y="1"/>
                    </a:moveTo>
                    <a:cubicBezTo>
                      <a:pt x="1584" y="108"/>
                      <a:pt x="1311" y="275"/>
                      <a:pt x="1025" y="429"/>
                    </a:cubicBezTo>
                    <a:cubicBezTo>
                      <a:pt x="763" y="584"/>
                      <a:pt x="322" y="965"/>
                      <a:pt x="1" y="965"/>
                    </a:cubicBezTo>
                    <a:cubicBezTo>
                      <a:pt x="64" y="989"/>
                      <a:pt x="125" y="1000"/>
                      <a:pt x="185" y="1000"/>
                    </a:cubicBezTo>
                    <a:cubicBezTo>
                      <a:pt x="421" y="1000"/>
                      <a:pt x="637" y="838"/>
                      <a:pt x="846" y="715"/>
                    </a:cubicBezTo>
                    <a:cubicBezTo>
                      <a:pt x="1215" y="513"/>
                      <a:pt x="1608" y="310"/>
                      <a:pt x="1930" y="48"/>
                    </a:cubicBezTo>
                    <a:cubicBezTo>
                      <a:pt x="1953" y="36"/>
                      <a:pt x="1930" y="1"/>
                      <a:pt x="190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15" name="Google Shape;21815;p30"/>
              <p:cNvSpPr/>
              <p:nvPr/>
            </p:nvSpPr>
            <p:spPr>
              <a:xfrm>
                <a:off x="3108750" y="2668225"/>
                <a:ext cx="56475" cy="28450"/>
              </a:xfrm>
              <a:custGeom>
                <a:avLst/>
                <a:gdLst/>
                <a:ahLst/>
                <a:cxnLst/>
                <a:rect l="l" t="t" r="r" b="b"/>
                <a:pathLst>
                  <a:path w="2259" h="1138" extrusionOk="0">
                    <a:moveTo>
                      <a:pt x="2238" y="1"/>
                    </a:moveTo>
                    <a:cubicBezTo>
                      <a:pt x="2234" y="1"/>
                      <a:pt x="2230" y="2"/>
                      <a:pt x="2225" y="4"/>
                    </a:cubicBezTo>
                    <a:cubicBezTo>
                      <a:pt x="1475" y="278"/>
                      <a:pt x="678" y="659"/>
                      <a:pt x="11" y="1088"/>
                    </a:cubicBezTo>
                    <a:cubicBezTo>
                      <a:pt x="1" y="1108"/>
                      <a:pt x="17" y="1138"/>
                      <a:pt x="44" y="1138"/>
                    </a:cubicBezTo>
                    <a:cubicBezTo>
                      <a:pt x="49" y="1138"/>
                      <a:pt x="54" y="1137"/>
                      <a:pt x="58" y="1135"/>
                    </a:cubicBezTo>
                    <a:lnTo>
                      <a:pt x="2249" y="16"/>
                    </a:lnTo>
                    <a:cubicBezTo>
                      <a:pt x="2259" y="16"/>
                      <a:pt x="2253" y="1"/>
                      <a:pt x="22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16" name="Google Shape;21816;p30"/>
              <p:cNvSpPr/>
              <p:nvPr/>
            </p:nvSpPr>
            <p:spPr>
              <a:xfrm>
                <a:off x="3161175" y="2598525"/>
                <a:ext cx="54725" cy="70225"/>
              </a:xfrm>
              <a:custGeom>
                <a:avLst/>
                <a:gdLst/>
                <a:ahLst/>
                <a:cxnLst/>
                <a:rect l="l" t="t" r="r" b="b"/>
                <a:pathLst>
                  <a:path w="2189" h="2809" extrusionOk="0">
                    <a:moveTo>
                      <a:pt x="2172" y="1"/>
                    </a:moveTo>
                    <a:cubicBezTo>
                      <a:pt x="2167" y="1"/>
                      <a:pt x="2160" y="2"/>
                      <a:pt x="2152" y="6"/>
                    </a:cubicBezTo>
                    <a:cubicBezTo>
                      <a:pt x="1855" y="625"/>
                      <a:pt x="1581" y="1232"/>
                      <a:pt x="1188" y="1792"/>
                    </a:cubicBezTo>
                    <a:cubicBezTo>
                      <a:pt x="950" y="2137"/>
                      <a:pt x="712" y="2304"/>
                      <a:pt x="355" y="2494"/>
                    </a:cubicBezTo>
                    <a:cubicBezTo>
                      <a:pt x="212" y="2590"/>
                      <a:pt x="105" y="2661"/>
                      <a:pt x="9" y="2792"/>
                    </a:cubicBezTo>
                    <a:cubicBezTo>
                      <a:pt x="1" y="2801"/>
                      <a:pt x="16" y="2809"/>
                      <a:pt x="30" y="2809"/>
                    </a:cubicBezTo>
                    <a:cubicBezTo>
                      <a:pt x="36" y="2809"/>
                      <a:pt x="42" y="2807"/>
                      <a:pt x="45" y="2804"/>
                    </a:cubicBezTo>
                    <a:cubicBezTo>
                      <a:pt x="450" y="2411"/>
                      <a:pt x="902" y="2304"/>
                      <a:pt x="1236" y="1816"/>
                    </a:cubicBezTo>
                    <a:cubicBezTo>
                      <a:pt x="1605" y="1244"/>
                      <a:pt x="1914" y="637"/>
                      <a:pt x="2188" y="6"/>
                    </a:cubicBezTo>
                    <a:cubicBezTo>
                      <a:pt x="2188" y="6"/>
                      <a:pt x="2183" y="1"/>
                      <a:pt x="21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17" name="Google Shape;21817;p30"/>
              <p:cNvSpPr/>
              <p:nvPr/>
            </p:nvSpPr>
            <p:spPr>
              <a:xfrm>
                <a:off x="3163775" y="2653125"/>
                <a:ext cx="27400" cy="19975"/>
              </a:xfrm>
              <a:custGeom>
                <a:avLst/>
                <a:gdLst/>
                <a:ahLst/>
                <a:cxnLst/>
                <a:rect l="l" t="t" r="r" b="b"/>
                <a:pathLst>
                  <a:path w="1096" h="799" extrusionOk="0">
                    <a:moveTo>
                      <a:pt x="1096" y="1"/>
                    </a:moveTo>
                    <a:lnTo>
                      <a:pt x="1096" y="1"/>
                    </a:lnTo>
                    <a:cubicBezTo>
                      <a:pt x="917" y="60"/>
                      <a:pt x="763" y="203"/>
                      <a:pt x="608" y="322"/>
                    </a:cubicBezTo>
                    <a:cubicBezTo>
                      <a:pt x="417" y="477"/>
                      <a:pt x="179" y="596"/>
                      <a:pt x="12" y="775"/>
                    </a:cubicBezTo>
                    <a:cubicBezTo>
                      <a:pt x="1" y="787"/>
                      <a:pt x="12" y="799"/>
                      <a:pt x="24" y="799"/>
                    </a:cubicBezTo>
                    <a:cubicBezTo>
                      <a:pt x="227" y="715"/>
                      <a:pt x="405" y="549"/>
                      <a:pt x="584" y="430"/>
                    </a:cubicBezTo>
                    <a:cubicBezTo>
                      <a:pt x="763" y="299"/>
                      <a:pt x="977" y="179"/>
                      <a:pt x="109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18" name="Google Shape;21818;p30"/>
              <p:cNvSpPr/>
              <p:nvPr/>
            </p:nvSpPr>
            <p:spPr>
              <a:xfrm>
                <a:off x="3172475" y="2653675"/>
                <a:ext cx="22825" cy="18875"/>
              </a:xfrm>
              <a:custGeom>
                <a:avLst/>
                <a:gdLst/>
                <a:ahLst/>
                <a:cxnLst/>
                <a:rect l="l" t="t" r="r" b="b"/>
                <a:pathLst>
                  <a:path w="913" h="755" extrusionOk="0">
                    <a:moveTo>
                      <a:pt x="896" y="0"/>
                    </a:moveTo>
                    <a:cubicBezTo>
                      <a:pt x="894" y="0"/>
                      <a:pt x="892" y="1"/>
                      <a:pt x="891" y="3"/>
                    </a:cubicBezTo>
                    <a:cubicBezTo>
                      <a:pt x="748" y="146"/>
                      <a:pt x="617" y="265"/>
                      <a:pt x="474" y="384"/>
                    </a:cubicBezTo>
                    <a:cubicBezTo>
                      <a:pt x="319" y="503"/>
                      <a:pt x="176" y="586"/>
                      <a:pt x="22" y="705"/>
                    </a:cubicBezTo>
                    <a:cubicBezTo>
                      <a:pt x="0" y="716"/>
                      <a:pt x="17" y="755"/>
                      <a:pt x="46" y="755"/>
                    </a:cubicBezTo>
                    <a:cubicBezTo>
                      <a:pt x="50" y="755"/>
                      <a:pt x="53" y="754"/>
                      <a:pt x="57" y="753"/>
                    </a:cubicBezTo>
                    <a:cubicBezTo>
                      <a:pt x="379" y="598"/>
                      <a:pt x="676" y="324"/>
                      <a:pt x="903" y="38"/>
                    </a:cubicBezTo>
                    <a:cubicBezTo>
                      <a:pt x="913" y="28"/>
                      <a:pt x="906" y="0"/>
                      <a:pt x="8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19" name="Google Shape;21819;p30"/>
              <p:cNvSpPr/>
              <p:nvPr/>
            </p:nvSpPr>
            <p:spPr>
              <a:xfrm>
                <a:off x="3162000" y="2642425"/>
                <a:ext cx="53000" cy="52400"/>
              </a:xfrm>
              <a:custGeom>
                <a:avLst/>
                <a:gdLst/>
                <a:ahLst/>
                <a:cxnLst/>
                <a:rect l="l" t="t" r="r" b="b"/>
                <a:pathLst>
                  <a:path w="2120" h="2096" extrusionOk="0">
                    <a:moveTo>
                      <a:pt x="2119" y="0"/>
                    </a:moveTo>
                    <a:lnTo>
                      <a:pt x="2119" y="0"/>
                    </a:lnTo>
                    <a:cubicBezTo>
                      <a:pt x="1750" y="917"/>
                      <a:pt x="1012" y="1822"/>
                      <a:pt x="12" y="2060"/>
                    </a:cubicBezTo>
                    <a:cubicBezTo>
                      <a:pt x="0" y="2060"/>
                      <a:pt x="0" y="2096"/>
                      <a:pt x="12" y="2096"/>
                    </a:cubicBezTo>
                    <a:cubicBezTo>
                      <a:pt x="512" y="2084"/>
                      <a:pt x="965" y="1762"/>
                      <a:pt x="1274" y="1393"/>
                    </a:cubicBezTo>
                    <a:cubicBezTo>
                      <a:pt x="1631" y="1012"/>
                      <a:pt x="2024" y="500"/>
                      <a:pt x="21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20" name="Google Shape;21820;p30"/>
              <p:cNvSpPr/>
              <p:nvPr/>
            </p:nvSpPr>
            <p:spPr>
              <a:xfrm>
                <a:off x="3047500" y="2699275"/>
                <a:ext cx="107600" cy="53175"/>
              </a:xfrm>
              <a:custGeom>
                <a:avLst/>
                <a:gdLst/>
                <a:ahLst/>
                <a:cxnLst/>
                <a:rect l="l" t="t" r="r" b="b"/>
                <a:pathLst>
                  <a:path w="4304" h="2127" extrusionOk="0">
                    <a:moveTo>
                      <a:pt x="4259" y="0"/>
                    </a:moveTo>
                    <a:cubicBezTo>
                      <a:pt x="2687" y="322"/>
                      <a:pt x="1461" y="1441"/>
                      <a:pt x="20" y="2084"/>
                    </a:cubicBezTo>
                    <a:cubicBezTo>
                      <a:pt x="1" y="2094"/>
                      <a:pt x="5" y="2126"/>
                      <a:pt x="20" y="2126"/>
                    </a:cubicBezTo>
                    <a:cubicBezTo>
                      <a:pt x="23" y="2126"/>
                      <a:pt x="27" y="2124"/>
                      <a:pt x="32" y="2120"/>
                    </a:cubicBezTo>
                    <a:cubicBezTo>
                      <a:pt x="1568" y="1643"/>
                      <a:pt x="2687" y="441"/>
                      <a:pt x="4259" y="36"/>
                    </a:cubicBezTo>
                    <a:cubicBezTo>
                      <a:pt x="4264" y="37"/>
                      <a:pt x="4268" y="38"/>
                      <a:pt x="4272" y="38"/>
                    </a:cubicBezTo>
                    <a:cubicBezTo>
                      <a:pt x="4303" y="38"/>
                      <a:pt x="4290" y="0"/>
                      <a:pt x="42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21" name="Google Shape;21821;p30"/>
              <p:cNvSpPr/>
              <p:nvPr/>
            </p:nvSpPr>
            <p:spPr>
              <a:xfrm>
                <a:off x="3176875" y="2466675"/>
                <a:ext cx="18275" cy="17675"/>
              </a:xfrm>
              <a:custGeom>
                <a:avLst/>
                <a:gdLst/>
                <a:ahLst/>
                <a:cxnLst/>
                <a:rect l="l" t="t" r="r" b="b"/>
                <a:pathLst>
                  <a:path w="731" h="707" extrusionOk="0">
                    <a:moveTo>
                      <a:pt x="688" y="0"/>
                    </a:moveTo>
                    <a:cubicBezTo>
                      <a:pt x="682" y="0"/>
                      <a:pt x="675" y="2"/>
                      <a:pt x="667" y="6"/>
                    </a:cubicBezTo>
                    <a:cubicBezTo>
                      <a:pt x="381" y="89"/>
                      <a:pt x="24" y="375"/>
                      <a:pt x="0" y="684"/>
                    </a:cubicBezTo>
                    <a:cubicBezTo>
                      <a:pt x="0" y="692"/>
                      <a:pt x="12" y="706"/>
                      <a:pt x="23" y="706"/>
                    </a:cubicBezTo>
                    <a:cubicBezTo>
                      <a:pt x="28" y="706"/>
                      <a:pt x="32" y="704"/>
                      <a:pt x="36" y="696"/>
                    </a:cubicBezTo>
                    <a:cubicBezTo>
                      <a:pt x="131" y="577"/>
                      <a:pt x="203" y="446"/>
                      <a:pt x="310" y="339"/>
                    </a:cubicBezTo>
                    <a:cubicBezTo>
                      <a:pt x="429" y="220"/>
                      <a:pt x="560" y="137"/>
                      <a:pt x="691" y="65"/>
                    </a:cubicBezTo>
                    <a:cubicBezTo>
                      <a:pt x="731" y="45"/>
                      <a:pt x="721" y="0"/>
                      <a:pt x="68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22" name="Google Shape;21822;p30"/>
              <p:cNvSpPr/>
              <p:nvPr/>
            </p:nvSpPr>
            <p:spPr>
              <a:xfrm>
                <a:off x="3185200" y="2467925"/>
                <a:ext cx="10400" cy="3800"/>
              </a:xfrm>
              <a:custGeom>
                <a:avLst/>
                <a:gdLst/>
                <a:ahLst/>
                <a:cxnLst/>
                <a:rect l="l" t="t" r="r" b="b"/>
                <a:pathLst>
                  <a:path w="416" h="152" extrusionOk="0">
                    <a:moveTo>
                      <a:pt x="252" y="0"/>
                    </a:moveTo>
                    <a:cubicBezTo>
                      <a:pt x="229" y="0"/>
                      <a:pt x="205" y="4"/>
                      <a:pt x="179" y="15"/>
                    </a:cubicBezTo>
                    <a:cubicBezTo>
                      <a:pt x="120" y="27"/>
                      <a:pt x="37" y="75"/>
                      <a:pt x="1" y="134"/>
                    </a:cubicBezTo>
                    <a:cubicBezTo>
                      <a:pt x="1" y="143"/>
                      <a:pt x="13" y="151"/>
                      <a:pt x="20" y="151"/>
                    </a:cubicBezTo>
                    <a:cubicBezTo>
                      <a:pt x="23" y="151"/>
                      <a:pt x="25" y="150"/>
                      <a:pt x="25" y="146"/>
                    </a:cubicBezTo>
                    <a:cubicBezTo>
                      <a:pt x="72" y="134"/>
                      <a:pt x="108" y="87"/>
                      <a:pt x="167" y="75"/>
                    </a:cubicBezTo>
                    <a:cubicBezTo>
                      <a:pt x="197" y="63"/>
                      <a:pt x="230" y="57"/>
                      <a:pt x="264" y="57"/>
                    </a:cubicBezTo>
                    <a:cubicBezTo>
                      <a:pt x="298" y="57"/>
                      <a:pt x="334" y="63"/>
                      <a:pt x="370" y="75"/>
                    </a:cubicBezTo>
                    <a:cubicBezTo>
                      <a:pt x="375" y="76"/>
                      <a:pt x="379" y="77"/>
                      <a:pt x="383" y="77"/>
                    </a:cubicBezTo>
                    <a:cubicBezTo>
                      <a:pt x="408" y="77"/>
                      <a:pt x="416" y="49"/>
                      <a:pt x="406" y="39"/>
                    </a:cubicBezTo>
                    <a:cubicBezTo>
                      <a:pt x="356" y="22"/>
                      <a:pt x="306" y="0"/>
                      <a:pt x="25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23" name="Google Shape;21823;p30"/>
              <p:cNvSpPr/>
              <p:nvPr/>
            </p:nvSpPr>
            <p:spPr>
              <a:xfrm>
                <a:off x="3197700" y="2469175"/>
                <a:ext cx="3300" cy="2125"/>
              </a:xfrm>
              <a:custGeom>
                <a:avLst/>
                <a:gdLst/>
                <a:ahLst/>
                <a:cxnLst/>
                <a:rect l="l" t="t" r="r" b="b"/>
                <a:pathLst>
                  <a:path w="132" h="85" extrusionOk="0">
                    <a:moveTo>
                      <a:pt x="13" y="1"/>
                    </a:moveTo>
                    <a:cubicBezTo>
                      <a:pt x="1" y="1"/>
                      <a:pt x="1" y="25"/>
                      <a:pt x="13" y="25"/>
                    </a:cubicBezTo>
                    <a:cubicBezTo>
                      <a:pt x="37" y="37"/>
                      <a:pt x="72" y="60"/>
                      <a:pt x="120" y="84"/>
                    </a:cubicBezTo>
                    <a:cubicBezTo>
                      <a:pt x="120" y="84"/>
                      <a:pt x="132" y="48"/>
                      <a:pt x="120" y="48"/>
                    </a:cubicBezTo>
                    <a:cubicBezTo>
                      <a:pt x="84" y="37"/>
                      <a:pt x="37" y="25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24" name="Google Shape;21824;p30"/>
              <p:cNvSpPr/>
              <p:nvPr/>
            </p:nvSpPr>
            <p:spPr>
              <a:xfrm>
                <a:off x="3130725" y="2768500"/>
                <a:ext cx="122300" cy="31700"/>
              </a:xfrm>
              <a:custGeom>
                <a:avLst/>
                <a:gdLst/>
                <a:ahLst/>
                <a:cxnLst/>
                <a:rect l="l" t="t" r="r" b="b"/>
                <a:pathLst>
                  <a:path w="4892" h="1268" extrusionOk="0">
                    <a:moveTo>
                      <a:pt x="4875" y="1"/>
                    </a:moveTo>
                    <a:cubicBezTo>
                      <a:pt x="4871" y="1"/>
                      <a:pt x="4865" y="2"/>
                      <a:pt x="4859" y="5"/>
                    </a:cubicBezTo>
                    <a:cubicBezTo>
                      <a:pt x="3406" y="1113"/>
                      <a:pt x="1632" y="589"/>
                      <a:pt x="1" y="1101"/>
                    </a:cubicBezTo>
                    <a:cubicBezTo>
                      <a:pt x="1525" y="803"/>
                      <a:pt x="3668" y="1268"/>
                      <a:pt x="4883" y="29"/>
                    </a:cubicBezTo>
                    <a:cubicBezTo>
                      <a:pt x="4891" y="12"/>
                      <a:pt x="4887" y="1"/>
                      <a:pt x="48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25" name="Google Shape;21825;p30"/>
              <p:cNvSpPr/>
              <p:nvPr/>
            </p:nvSpPr>
            <p:spPr>
              <a:xfrm>
                <a:off x="3248725" y="2742925"/>
                <a:ext cx="36225" cy="29675"/>
              </a:xfrm>
              <a:custGeom>
                <a:avLst/>
                <a:gdLst/>
                <a:ahLst/>
                <a:cxnLst/>
                <a:rect l="l" t="t" r="r" b="b"/>
                <a:pathLst>
                  <a:path w="1449" h="1187" extrusionOk="0">
                    <a:moveTo>
                      <a:pt x="1432" y="0"/>
                    </a:moveTo>
                    <a:cubicBezTo>
                      <a:pt x="1430" y="0"/>
                      <a:pt x="1428" y="2"/>
                      <a:pt x="1425" y="5"/>
                    </a:cubicBezTo>
                    <a:cubicBezTo>
                      <a:pt x="1186" y="159"/>
                      <a:pt x="972" y="350"/>
                      <a:pt x="758" y="528"/>
                    </a:cubicBezTo>
                    <a:cubicBezTo>
                      <a:pt x="520" y="719"/>
                      <a:pt x="258" y="921"/>
                      <a:pt x="20" y="1136"/>
                    </a:cubicBezTo>
                    <a:cubicBezTo>
                      <a:pt x="0" y="1165"/>
                      <a:pt x="29" y="1186"/>
                      <a:pt x="53" y="1186"/>
                    </a:cubicBezTo>
                    <a:cubicBezTo>
                      <a:pt x="58" y="1186"/>
                      <a:pt x="63" y="1185"/>
                      <a:pt x="67" y="1183"/>
                    </a:cubicBezTo>
                    <a:cubicBezTo>
                      <a:pt x="305" y="1005"/>
                      <a:pt x="532" y="814"/>
                      <a:pt x="770" y="624"/>
                    </a:cubicBezTo>
                    <a:cubicBezTo>
                      <a:pt x="996" y="421"/>
                      <a:pt x="1246" y="243"/>
                      <a:pt x="1448" y="40"/>
                    </a:cubicBezTo>
                    <a:cubicBezTo>
                      <a:pt x="1439" y="13"/>
                      <a:pt x="1437" y="0"/>
                      <a:pt x="14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26" name="Google Shape;21826;p30"/>
              <p:cNvSpPr/>
              <p:nvPr/>
            </p:nvSpPr>
            <p:spPr>
              <a:xfrm>
                <a:off x="3249500" y="2736775"/>
                <a:ext cx="32175" cy="22650"/>
              </a:xfrm>
              <a:custGeom>
                <a:avLst/>
                <a:gdLst/>
                <a:ahLst/>
                <a:cxnLst/>
                <a:rect l="l" t="t" r="r" b="b"/>
                <a:pathLst>
                  <a:path w="1287" h="906" extrusionOk="0">
                    <a:moveTo>
                      <a:pt x="1263" y="1"/>
                    </a:moveTo>
                    <a:cubicBezTo>
                      <a:pt x="1060" y="179"/>
                      <a:pt x="870" y="358"/>
                      <a:pt x="643" y="512"/>
                    </a:cubicBezTo>
                    <a:cubicBezTo>
                      <a:pt x="453" y="643"/>
                      <a:pt x="215" y="727"/>
                      <a:pt x="24" y="858"/>
                    </a:cubicBezTo>
                    <a:cubicBezTo>
                      <a:pt x="1" y="882"/>
                      <a:pt x="1" y="905"/>
                      <a:pt x="36" y="905"/>
                    </a:cubicBezTo>
                    <a:cubicBezTo>
                      <a:pt x="262" y="846"/>
                      <a:pt x="477" y="679"/>
                      <a:pt x="679" y="548"/>
                    </a:cubicBezTo>
                    <a:cubicBezTo>
                      <a:pt x="894" y="405"/>
                      <a:pt x="1096" y="227"/>
                      <a:pt x="1275" y="12"/>
                    </a:cubicBezTo>
                    <a:cubicBezTo>
                      <a:pt x="1286" y="12"/>
                      <a:pt x="1263" y="1"/>
                      <a:pt x="126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27" name="Google Shape;21827;p30"/>
              <p:cNvSpPr/>
              <p:nvPr/>
            </p:nvSpPr>
            <p:spPr>
              <a:xfrm>
                <a:off x="3255750" y="2727850"/>
                <a:ext cx="27700" cy="19675"/>
              </a:xfrm>
              <a:custGeom>
                <a:avLst/>
                <a:gdLst/>
                <a:ahLst/>
                <a:cxnLst/>
                <a:rect l="l" t="t" r="r" b="b"/>
                <a:pathLst>
                  <a:path w="1108" h="787" extrusionOk="0">
                    <a:moveTo>
                      <a:pt x="1108" y="0"/>
                    </a:moveTo>
                    <a:cubicBezTo>
                      <a:pt x="786" y="334"/>
                      <a:pt x="417" y="536"/>
                      <a:pt x="12" y="762"/>
                    </a:cubicBezTo>
                    <a:cubicBezTo>
                      <a:pt x="1" y="774"/>
                      <a:pt x="12" y="786"/>
                      <a:pt x="24" y="786"/>
                    </a:cubicBezTo>
                    <a:cubicBezTo>
                      <a:pt x="441" y="655"/>
                      <a:pt x="846" y="346"/>
                      <a:pt x="11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28" name="Google Shape;21828;p30"/>
              <p:cNvSpPr/>
              <p:nvPr/>
            </p:nvSpPr>
            <p:spPr>
              <a:xfrm>
                <a:off x="3260800" y="2721525"/>
                <a:ext cx="22600" cy="1557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623" extrusionOk="0">
                    <a:moveTo>
                      <a:pt x="878" y="0"/>
                    </a:moveTo>
                    <a:cubicBezTo>
                      <a:pt x="875" y="0"/>
                      <a:pt x="872" y="1"/>
                      <a:pt x="870" y="3"/>
                    </a:cubicBezTo>
                    <a:cubicBezTo>
                      <a:pt x="751" y="134"/>
                      <a:pt x="608" y="253"/>
                      <a:pt x="465" y="360"/>
                    </a:cubicBezTo>
                    <a:cubicBezTo>
                      <a:pt x="311" y="444"/>
                      <a:pt x="168" y="491"/>
                      <a:pt x="13" y="575"/>
                    </a:cubicBezTo>
                    <a:cubicBezTo>
                      <a:pt x="1" y="599"/>
                      <a:pt x="1" y="622"/>
                      <a:pt x="37" y="622"/>
                    </a:cubicBezTo>
                    <a:cubicBezTo>
                      <a:pt x="358" y="575"/>
                      <a:pt x="715" y="277"/>
                      <a:pt x="894" y="27"/>
                    </a:cubicBezTo>
                    <a:cubicBezTo>
                      <a:pt x="904" y="17"/>
                      <a:pt x="890" y="0"/>
                      <a:pt x="87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29" name="Google Shape;21829;p30"/>
              <p:cNvSpPr/>
              <p:nvPr/>
            </p:nvSpPr>
            <p:spPr>
              <a:xfrm>
                <a:off x="3266200" y="2717350"/>
                <a:ext cx="15425" cy="12950"/>
              </a:xfrm>
              <a:custGeom>
                <a:avLst/>
                <a:gdLst/>
                <a:ahLst/>
                <a:cxnLst/>
                <a:rect l="l" t="t" r="r" b="b"/>
                <a:pathLst>
                  <a:path w="617" h="518" extrusionOk="0">
                    <a:moveTo>
                      <a:pt x="601" y="0"/>
                    </a:moveTo>
                    <a:cubicBezTo>
                      <a:pt x="599" y="0"/>
                      <a:pt x="597" y="1"/>
                      <a:pt x="595" y="4"/>
                    </a:cubicBezTo>
                    <a:cubicBezTo>
                      <a:pt x="487" y="63"/>
                      <a:pt x="380" y="158"/>
                      <a:pt x="297" y="230"/>
                    </a:cubicBezTo>
                    <a:cubicBezTo>
                      <a:pt x="202" y="301"/>
                      <a:pt x="83" y="373"/>
                      <a:pt x="11" y="480"/>
                    </a:cubicBezTo>
                    <a:cubicBezTo>
                      <a:pt x="1" y="490"/>
                      <a:pt x="17" y="518"/>
                      <a:pt x="29" y="518"/>
                    </a:cubicBezTo>
                    <a:cubicBezTo>
                      <a:pt x="31" y="518"/>
                      <a:pt x="33" y="517"/>
                      <a:pt x="35" y="516"/>
                    </a:cubicBezTo>
                    <a:cubicBezTo>
                      <a:pt x="142" y="468"/>
                      <a:pt x="237" y="373"/>
                      <a:pt x="321" y="301"/>
                    </a:cubicBezTo>
                    <a:cubicBezTo>
                      <a:pt x="428" y="218"/>
                      <a:pt x="511" y="135"/>
                      <a:pt x="607" y="39"/>
                    </a:cubicBezTo>
                    <a:cubicBezTo>
                      <a:pt x="616" y="20"/>
                      <a:pt x="610" y="0"/>
                      <a:pt x="60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30" name="Google Shape;21830;p30"/>
              <p:cNvSpPr/>
              <p:nvPr/>
            </p:nvSpPr>
            <p:spPr>
              <a:xfrm>
                <a:off x="2754275" y="2669700"/>
                <a:ext cx="113650" cy="55500"/>
              </a:xfrm>
              <a:custGeom>
                <a:avLst/>
                <a:gdLst/>
                <a:ahLst/>
                <a:cxnLst/>
                <a:rect l="l" t="t" r="r" b="b"/>
                <a:pathLst>
                  <a:path w="4546" h="2220" extrusionOk="0">
                    <a:moveTo>
                      <a:pt x="23" y="0"/>
                    </a:moveTo>
                    <a:cubicBezTo>
                      <a:pt x="12" y="0"/>
                      <a:pt x="1" y="14"/>
                      <a:pt x="9" y="40"/>
                    </a:cubicBezTo>
                    <a:cubicBezTo>
                      <a:pt x="367" y="529"/>
                      <a:pt x="1200" y="588"/>
                      <a:pt x="1748" y="767"/>
                    </a:cubicBezTo>
                    <a:cubicBezTo>
                      <a:pt x="2796" y="1088"/>
                      <a:pt x="3653" y="1588"/>
                      <a:pt x="4546" y="2219"/>
                    </a:cubicBezTo>
                    <a:cubicBezTo>
                      <a:pt x="4058" y="1707"/>
                      <a:pt x="3403" y="1326"/>
                      <a:pt x="2748" y="1052"/>
                    </a:cubicBezTo>
                    <a:cubicBezTo>
                      <a:pt x="2343" y="874"/>
                      <a:pt x="1926" y="731"/>
                      <a:pt x="1510" y="600"/>
                    </a:cubicBezTo>
                    <a:cubicBezTo>
                      <a:pt x="1033" y="457"/>
                      <a:pt x="390" y="362"/>
                      <a:pt x="33" y="5"/>
                    </a:cubicBezTo>
                    <a:cubicBezTo>
                      <a:pt x="30" y="2"/>
                      <a:pt x="27" y="0"/>
                      <a:pt x="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31" name="Google Shape;21831;p30"/>
              <p:cNvSpPr/>
              <p:nvPr/>
            </p:nvSpPr>
            <p:spPr>
              <a:xfrm>
                <a:off x="2597925" y="2446775"/>
                <a:ext cx="150600" cy="218675"/>
              </a:xfrm>
              <a:custGeom>
                <a:avLst/>
                <a:gdLst/>
                <a:ahLst/>
                <a:cxnLst/>
                <a:rect l="l" t="t" r="r" b="b"/>
                <a:pathLst>
                  <a:path w="6024" h="8747" extrusionOk="0">
                    <a:moveTo>
                      <a:pt x="523" y="0"/>
                    </a:moveTo>
                    <a:cubicBezTo>
                      <a:pt x="511" y="0"/>
                      <a:pt x="501" y="6"/>
                      <a:pt x="501" y="16"/>
                    </a:cubicBezTo>
                    <a:cubicBezTo>
                      <a:pt x="1" y="1647"/>
                      <a:pt x="1144" y="3207"/>
                      <a:pt x="2096" y="4445"/>
                    </a:cubicBezTo>
                    <a:cubicBezTo>
                      <a:pt x="3275" y="5933"/>
                      <a:pt x="4382" y="7624"/>
                      <a:pt x="5978" y="8743"/>
                    </a:cubicBezTo>
                    <a:cubicBezTo>
                      <a:pt x="5980" y="8745"/>
                      <a:pt x="5983" y="8746"/>
                      <a:pt x="5986" y="8746"/>
                    </a:cubicBezTo>
                    <a:cubicBezTo>
                      <a:pt x="6001" y="8746"/>
                      <a:pt x="6023" y="8725"/>
                      <a:pt x="6013" y="8695"/>
                    </a:cubicBezTo>
                    <a:cubicBezTo>
                      <a:pt x="4716" y="7600"/>
                      <a:pt x="3716" y="6302"/>
                      <a:pt x="2692" y="4969"/>
                    </a:cubicBezTo>
                    <a:cubicBezTo>
                      <a:pt x="1513" y="3445"/>
                      <a:pt x="382" y="2028"/>
                      <a:pt x="560" y="40"/>
                    </a:cubicBezTo>
                    <a:cubicBezTo>
                      <a:pt x="560" y="12"/>
                      <a:pt x="540" y="0"/>
                      <a:pt x="5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32" name="Google Shape;21832;p30"/>
              <p:cNvSpPr/>
              <p:nvPr/>
            </p:nvSpPr>
            <p:spPr>
              <a:xfrm>
                <a:off x="2608350" y="2412250"/>
                <a:ext cx="27350" cy="40850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634" extrusionOk="0">
                    <a:moveTo>
                      <a:pt x="1065" y="1"/>
                    </a:moveTo>
                    <a:cubicBezTo>
                      <a:pt x="1061" y="1"/>
                      <a:pt x="1055" y="2"/>
                      <a:pt x="1048" y="4"/>
                    </a:cubicBezTo>
                    <a:cubicBezTo>
                      <a:pt x="512" y="373"/>
                      <a:pt x="120" y="992"/>
                      <a:pt x="0" y="1611"/>
                    </a:cubicBezTo>
                    <a:cubicBezTo>
                      <a:pt x="0" y="1619"/>
                      <a:pt x="6" y="1633"/>
                      <a:pt x="14" y="1633"/>
                    </a:cubicBezTo>
                    <a:cubicBezTo>
                      <a:pt x="17" y="1633"/>
                      <a:pt x="21" y="1630"/>
                      <a:pt x="24" y="1623"/>
                    </a:cubicBezTo>
                    <a:cubicBezTo>
                      <a:pt x="274" y="1004"/>
                      <a:pt x="596" y="516"/>
                      <a:pt x="1084" y="39"/>
                    </a:cubicBezTo>
                    <a:cubicBezTo>
                      <a:pt x="1094" y="20"/>
                      <a:pt x="1088" y="1"/>
                      <a:pt x="10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33" name="Google Shape;21833;p30"/>
              <p:cNvSpPr/>
              <p:nvPr/>
            </p:nvSpPr>
            <p:spPr>
              <a:xfrm>
                <a:off x="2637450" y="2411725"/>
                <a:ext cx="171150" cy="205200"/>
              </a:xfrm>
              <a:custGeom>
                <a:avLst/>
                <a:gdLst/>
                <a:ahLst/>
                <a:cxnLst/>
                <a:rect l="l" t="t" r="r" b="b"/>
                <a:pathLst>
                  <a:path w="6846" h="8208" extrusionOk="0">
                    <a:moveTo>
                      <a:pt x="63" y="0"/>
                    </a:moveTo>
                    <a:cubicBezTo>
                      <a:pt x="28" y="0"/>
                      <a:pt x="0" y="36"/>
                      <a:pt x="27" y="72"/>
                    </a:cubicBezTo>
                    <a:cubicBezTo>
                      <a:pt x="1111" y="1799"/>
                      <a:pt x="2230" y="3454"/>
                      <a:pt x="3218" y="5240"/>
                    </a:cubicBezTo>
                    <a:cubicBezTo>
                      <a:pt x="3563" y="5847"/>
                      <a:pt x="3980" y="6347"/>
                      <a:pt x="4575" y="6740"/>
                    </a:cubicBezTo>
                    <a:cubicBezTo>
                      <a:pt x="5337" y="7228"/>
                      <a:pt x="6111" y="7573"/>
                      <a:pt x="6778" y="8192"/>
                    </a:cubicBezTo>
                    <a:cubicBezTo>
                      <a:pt x="6788" y="8203"/>
                      <a:pt x="6799" y="8207"/>
                      <a:pt x="6808" y="8207"/>
                    </a:cubicBezTo>
                    <a:cubicBezTo>
                      <a:pt x="6830" y="8207"/>
                      <a:pt x="6846" y="8182"/>
                      <a:pt x="6837" y="8157"/>
                    </a:cubicBezTo>
                    <a:cubicBezTo>
                      <a:pt x="6468" y="7561"/>
                      <a:pt x="5873" y="7240"/>
                      <a:pt x="5278" y="6907"/>
                    </a:cubicBezTo>
                    <a:cubicBezTo>
                      <a:pt x="4349" y="6395"/>
                      <a:pt x="3778" y="5847"/>
                      <a:pt x="3266" y="4918"/>
                    </a:cubicBezTo>
                    <a:cubicBezTo>
                      <a:pt x="2325" y="3239"/>
                      <a:pt x="1349" y="1501"/>
                      <a:pt x="99" y="13"/>
                    </a:cubicBezTo>
                    <a:cubicBezTo>
                      <a:pt x="87" y="4"/>
                      <a:pt x="75" y="0"/>
                      <a:pt x="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34" name="Google Shape;21834;p30"/>
              <p:cNvSpPr/>
              <p:nvPr/>
            </p:nvSpPr>
            <p:spPr>
              <a:xfrm>
                <a:off x="2817175" y="2615300"/>
                <a:ext cx="91675" cy="27600"/>
              </a:xfrm>
              <a:custGeom>
                <a:avLst/>
                <a:gdLst/>
                <a:ahLst/>
                <a:cxnLst/>
                <a:rect l="l" t="t" r="r" b="b"/>
                <a:pathLst>
                  <a:path w="3667" h="1104" extrusionOk="0">
                    <a:moveTo>
                      <a:pt x="14" y="1"/>
                    </a:moveTo>
                    <a:cubicBezTo>
                      <a:pt x="2" y="1"/>
                      <a:pt x="0" y="29"/>
                      <a:pt x="18" y="38"/>
                    </a:cubicBezTo>
                    <a:cubicBezTo>
                      <a:pt x="434" y="252"/>
                      <a:pt x="851" y="395"/>
                      <a:pt x="1327" y="490"/>
                    </a:cubicBezTo>
                    <a:cubicBezTo>
                      <a:pt x="2101" y="621"/>
                      <a:pt x="2863" y="526"/>
                      <a:pt x="3482" y="1085"/>
                    </a:cubicBezTo>
                    <a:cubicBezTo>
                      <a:pt x="3501" y="1098"/>
                      <a:pt x="3521" y="1104"/>
                      <a:pt x="3540" y="1104"/>
                    </a:cubicBezTo>
                    <a:cubicBezTo>
                      <a:pt x="3608" y="1104"/>
                      <a:pt x="3666" y="1034"/>
                      <a:pt x="3601" y="978"/>
                    </a:cubicBezTo>
                    <a:cubicBezTo>
                      <a:pt x="3244" y="633"/>
                      <a:pt x="2851" y="514"/>
                      <a:pt x="2351" y="466"/>
                    </a:cubicBezTo>
                    <a:cubicBezTo>
                      <a:pt x="1553" y="383"/>
                      <a:pt x="791" y="323"/>
                      <a:pt x="29" y="14"/>
                    </a:cubicBezTo>
                    <a:cubicBezTo>
                      <a:pt x="23" y="4"/>
                      <a:pt x="18" y="1"/>
                      <a:pt x="1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35" name="Google Shape;21835;p30"/>
              <p:cNvSpPr/>
              <p:nvPr/>
            </p:nvSpPr>
            <p:spPr>
              <a:xfrm>
                <a:off x="2735450" y="2593475"/>
                <a:ext cx="58950" cy="45200"/>
              </a:xfrm>
              <a:custGeom>
                <a:avLst/>
                <a:gdLst/>
                <a:ahLst/>
                <a:cxnLst/>
                <a:rect l="l" t="t" r="r" b="b"/>
                <a:pathLst>
                  <a:path w="2358" h="1808" extrusionOk="0">
                    <a:moveTo>
                      <a:pt x="338" y="1"/>
                    </a:moveTo>
                    <a:cubicBezTo>
                      <a:pt x="304" y="1"/>
                      <a:pt x="271" y="9"/>
                      <a:pt x="239" y="29"/>
                    </a:cubicBezTo>
                    <a:cubicBezTo>
                      <a:pt x="0" y="184"/>
                      <a:pt x="250" y="565"/>
                      <a:pt x="346" y="708"/>
                    </a:cubicBezTo>
                    <a:cubicBezTo>
                      <a:pt x="730" y="1296"/>
                      <a:pt x="1468" y="1808"/>
                      <a:pt x="2203" y="1808"/>
                    </a:cubicBezTo>
                    <a:cubicBezTo>
                      <a:pt x="2243" y="1808"/>
                      <a:pt x="2283" y="1807"/>
                      <a:pt x="2322" y="1803"/>
                    </a:cubicBezTo>
                    <a:cubicBezTo>
                      <a:pt x="2358" y="1803"/>
                      <a:pt x="2358" y="1756"/>
                      <a:pt x="2334" y="1756"/>
                    </a:cubicBezTo>
                    <a:cubicBezTo>
                      <a:pt x="1727" y="1637"/>
                      <a:pt x="1191" y="1482"/>
                      <a:pt x="727" y="1030"/>
                    </a:cubicBezTo>
                    <a:cubicBezTo>
                      <a:pt x="608" y="911"/>
                      <a:pt x="512" y="791"/>
                      <a:pt x="417" y="660"/>
                    </a:cubicBezTo>
                    <a:cubicBezTo>
                      <a:pt x="310" y="494"/>
                      <a:pt x="167" y="363"/>
                      <a:pt x="346" y="196"/>
                    </a:cubicBezTo>
                    <a:cubicBezTo>
                      <a:pt x="420" y="132"/>
                      <a:pt x="451" y="109"/>
                      <a:pt x="475" y="109"/>
                    </a:cubicBezTo>
                    <a:cubicBezTo>
                      <a:pt x="508" y="109"/>
                      <a:pt x="527" y="154"/>
                      <a:pt x="631" y="196"/>
                    </a:cubicBezTo>
                    <a:cubicBezTo>
                      <a:pt x="727" y="256"/>
                      <a:pt x="715" y="256"/>
                      <a:pt x="822" y="256"/>
                    </a:cubicBezTo>
                    <a:cubicBezTo>
                      <a:pt x="684" y="206"/>
                      <a:pt x="504" y="1"/>
                      <a:pt x="3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36" name="Google Shape;21836;p30"/>
              <p:cNvSpPr/>
              <p:nvPr/>
            </p:nvSpPr>
            <p:spPr>
              <a:xfrm>
                <a:off x="2756375" y="2600725"/>
                <a:ext cx="49350" cy="38275"/>
              </a:xfrm>
              <a:custGeom>
                <a:avLst/>
                <a:gdLst/>
                <a:ahLst/>
                <a:cxnLst/>
                <a:rect l="l" t="t" r="r" b="b"/>
                <a:pathLst>
                  <a:path w="1974" h="1531" extrusionOk="0">
                    <a:moveTo>
                      <a:pt x="16" y="0"/>
                    </a:moveTo>
                    <a:cubicBezTo>
                      <a:pt x="4" y="0"/>
                      <a:pt x="0" y="28"/>
                      <a:pt x="9" y="37"/>
                    </a:cubicBezTo>
                    <a:cubicBezTo>
                      <a:pt x="521" y="275"/>
                      <a:pt x="1759" y="811"/>
                      <a:pt x="1545" y="1513"/>
                    </a:cubicBezTo>
                    <a:cubicBezTo>
                      <a:pt x="1545" y="1522"/>
                      <a:pt x="1551" y="1530"/>
                      <a:pt x="1563" y="1530"/>
                    </a:cubicBezTo>
                    <a:cubicBezTo>
                      <a:pt x="1567" y="1530"/>
                      <a:pt x="1573" y="1529"/>
                      <a:pt x="1580" y="1525"/>
                    </a:cubicBezTo>
                    <a:cubicBezTo>
                      <a:pt x="1973" y="871"/>
                      <a:pt x="461" y="180"/>
                      <a:pt x="33" y="13"/>
                    </a:cubicBezTo>
                    <a:cubicBezTo>
                      <a:pt x="26" y="4"/>
                      <a:pt x="21" y="0"/>
                      <a:pt x="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37" name="Google Shape;21837;p30"/>
              <p:cNvSpPr/>
              <p:nvPr/>
            </p:nvSpPr>
            <p:spPr>
              <a:xfrm>
                <a:off x="2592875" y="2637350"/>
                <a:ext cx="25250" cy="24975"/>
              </a:xfrm>
              <a:custGeom>
                <a:avLst/>
                <a:gdLst/>
                <a:ahLst/>
                <a:cxnLst/>
                <a:rect l="l" t="t" r="r" b="b"/>
                <a:pathLst>
                  <a:path w="1010" h="999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179" y="156"/>
                      <a:pt x="334" y="322"/>
                      <a:pt x="489" y="477"/>
                    </a:cubicBezTo>
                    <a:cubicBezTo>
                      <a:pt x="655" y="644"/>
                      <a:pt x="774" y="822"/>
                      <a:pt x="953" y="989"/>
                    </a:cubicBezTo>
                    <a:cubicBezTo>
                      <a:pt x="963" y="996"/>
                      <a:pt x="972" y="999"/>
                      <a:pt x="979" y="999"/>
                    </a:cubicBezTo>
                    <a:cubicBezTo>
                      <a:pt x="999" y="999"/>
                      <a:pt x="1009" y="979"/>
                      <a:pt x="1000" y="953"/>
                    </a:cubicBezTo>
                    <a:cubicBezTo>
                      <a:pt x="798" y="525"/>
                      <a:pt x="393" y="227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38" name="Google Shape;21838;p30"/>
              <p:cNvSpPr/>
              <p:nvPr/>
            </p:nvSpPr>
            <p:spPr>
              <a:xfrm>
                <a:off x="2597525" y="2643650"/>
                <a:ext cx="23650" cy="25950"/>
              </a:xfrm>
              <a:custGeom>
                <a:avLst/>
                <a:gdLst/>
                <a:ahLst/>
                <a:cxnLst/>
                <a:rect l="l" t="t" r="r" b="b"/>
                <a:pathLst>
                  <a:path w="946" h="1038" extrusionOk="0">
                    <a:moveTo>
                      <a:pt x="20" y="1"/>
                    </a:moveTo>
                    <a:cubicBezTo>
                      <a:pt x="7" y="1"/>
                      <a:pt x="0" y="14"/>
                      <a:pt x="17" y="23"/>
                    </a:cubicBezTo>
                    <a:cubicBezTo>
                      <a:pt x="160" y="213"/>
                      <a:pt x="314" y="392"/>
                      <a:pt x="469" y="570"/>
                    </a:cubicBezTo>
                    <a:cubicBezTo>
                      <a:pt x="612" y="725"/>
                      <a:pt x="743" y="928"/>
                      <a:pt x="922" y="1035"/>
                    </a:cubicBezTo>
                    <a:cubicBezTo>
                      <a:pt x="924" y="1037"/>
                      <a:pt x="926" y="1038"/>
                      <a:pt x="928" y="1038"/>
                    </a:cubicBezTo>
                    <a:cubicBezTo>
                      <a:pt x="938" y="1038"/>
                      <a:pt x="945" y="1018"/>
                      <a:pt x="945" y="999"/>
                    </a:cubicBezTo>
                    <a:cubicBezTo>
                      <a:pt x="862" y="820"/>
                      <a:pt x="684" y="666"/>
                      <a:pt x="529" y="511"/>
                    </a:cubicBezTo>
                    <a:cubicBezTo>
                      <a:pt x="374" y="332"/>
                      <a:pt x="207" y="166"/>
                      <a:pt x="41" y="11"/>
                    </a:cubicBezTo>
                    <a:cubicBezTo>
                      <a:pt x="33" y="3"/>
                      <a:pt x="26" y="1"/>
                      <a:pt x="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39" name="Google Shape;21839;p30"/>
              <p:cNvSpPr/>
              <p:nvPr/>
            </p:nvSpPr>
            <p:spPr>
              <a:xfrm>
                <a:off x="2607750" y="2650125"/>
                <a:ext cx="20875" cy="25475"/>
              </a:xfrm>
              <a:custGeom>
                <a:avLst/>
                <a:gdLst/>
                <a:ahLst/>
                <a:cxnLst/>
                <a:rect l="l" t="t" r="r" b="b"/>
                <a:pathLst>
                  <a:path w="835" h="1019" extrusionOk="0">
                    <a:moveTo>
                      <a:pt x="25" y="1"/>
                    </a:moveTo>
                    <a:cubicBezTo>
                      <a:pt x="14" y="1"/>
                      <a:pt x="1" y="11"/>
                      <a:pt x="1" y="26"/>
                    </a:cubicBezTo>
                    <a:cubicBezTo>
                      <a:pt x="108" y="204"/>
                      <a:pt x="227" y="371"/>
                      <a:pt x="358" y="550"/>
                    </a:cubicBezTo>
                    <a:cubicBezTo>
                      <a:pt x="477" y="704"/>
                      <a:pt x="620" y="919"/>
                      <a:pt x="786" y="1014"/>
                    </a:cubicBezTo>
                    <a:cubicBezTo>
                      <a:pt x="792" y="1017"/>
                      <a:pt x="798" y="1018"/>
                      <a:pt x="804" y="1018"/>
                    </a:cubicBezTo>
                    <a:cubicBezTo>
                      <a:pt x="821" y="1018"/>
                      <a:pt x="834" y="1005"/>
                      <a:pt x="834" y="978"/>
                    </a:cubicBezTo>
                    <a:cubicBezTo>
                      <a:pt x="786" y="800"/>
                      <a:pt x="632" y="657"/>
                      <a:pt x="513" y="526"/>
                    </a:cubicBezTo>
                    <a:cubicBezTo>
                      <a:pt x="358" y="347"/>
                      <a:pt x="215" y="180"/>
                      <a:pt x="36" y="14"/>
                    </a:cubicBezTo>
                    <a:cubicBezTo>
                      <a:pt x="36" y="5"/>
                      <a:pt x="31" y="1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40" name="Google Shape;21840;p30"/>
              <p:cNvSpPr/>
              <p:nvPr/>
            </p:nvSpPr>
            <p:spPr>
              <a:xfrm>
                <a:off x="2611100" y="2656650"/>
                <a:ext cx="25175" cy="29675"/>
              </a:xfrm>
              <a:custGeom>
                <a:avLst/>
                <a:gdLst/>
                <a:ahLst/>
                <a:cxnLst/>
                <a:rect l="l" t="t" r="r" b="b"/>
                <a:pathLst>
                  <a:path w="1007" h="1187" extrusionOk="0">
                    <a:moveTo>
                      <a:pt x="39" y="0"/>
                    </a:moveTo>
                    <a:cubicBezTo>
                      <a:pt x="25" y="0"/>
                      <a:pt x="1" y="28"/>
                      <a:pt x="21" y="38"/>
                    </a:cubicBezTo>
                    <a:cubicBezTo>
                      <a:pt x="331" y="419"/>
                      <a:pt x="617" y="836"/>
                      <a:pt x="974" y="1181"/>
                    </a:cubicBezTo>
                    <a:cubicBezTo>
                      <a:pt x="977" y="1185"/>
                      <a:pt x="982" y="1186"/>
                      <a:pt x="986" y="1186"/>
                    </a:cubicBezTo>
                    <a:cubicBezTo>
                      <a:pt x="997" y="1186"/>
                      <a:pt x="1006" y="1178"/>
                      <a:pt x="998" y="1170"/>
                    </a:cubicBezTo>
                    <a:cubicBezTo>
                      <a:pt x="736" y="753"/>
                      <a:pt x="367" y="396"/>
                      <a:pt x="45" y="3"/>
                    </a:cubicBezTo>
                    <a:cubicBezTo>
                      <a:pt x="44" y="1"/>
                      <a:pt x="41" y="0"/>
                      <a:pt x="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41" name="Google Shape;21841;p30"/>
              <p:cNvSpPr/>
              <p:nvPr/>
            </p:nvSpPr>
            <p:spPr>
              <a:xfrm>
                <a:off x="2781875" y="2742725"/>
                <a:ext cx="32775" cy="13450"/>
              </a:xfrm>
              <a:custGeom>
                <a:avLst/>
                <a:gdLst/>
                <a:ahLst/>
                <a:cxnLst/>
                <a:rect l="l" t="t" r="r" b="b"/>
                <a:pathLst>
                  <a:path w="1311" h="538" extrusionOk="0">
                    <a:moveTo>
                      <a:pt x="183" y="109"/>
                    </a:moveTo>
                    <a:cubicBezTo>
                      <a:pt x="195" y="109"/>
                      <a:pt x="214" y="113"/>
                      <a:pt x="239" y="120"/>
                    </a:cubicBezTo>
                    <a:cubicBezTo>
                      <a:pt x="298" y="120"/>
                      <a:pt x="358" y="132"/>
                      <a:pt x="418" y="155"/>
                    </a:cubicBezTo>
                    <a:cubicBezTo>
                      <a:pt x="501" y="167"/>
                      <a:pt x="572" y="191"/>
                      <a:pt x="656" y="227"/>
                    </a:cubicBezTo>
                    <a:cubicBezTo>
                      <a:pt x="813" y="279"/>
                      <a:pt x="988" y="350"/>
                      <a:pt x="1134" y="439"/>
                    </a:cubicBezTo>
                    <a:lnTo>
                      <a:pt x="1134" y="439"/>
                    </a:lnTo>
                    <a:cubicBezTo>
                      <a:pt x="1034" y="428"/>
                      <a:pt x="937" y="425"/>
                      <a:pt x="834" y="417"/>
                    </a:cubicBezTo>
                    <a:cubicBezTo>
                      <a:pt x="691" y="405"/>
                      <a:pt x="263" y="346"/>
                      <a:pt x="203" y="179"/>
                    </a:cubicBezTo>
                    <a:cubicBezTo>
                      <a:pt x="162" y="129"/>
                      <a:pt x="155" y="109"/>
                      <a:pt x="183" y="109"/>
                    </a:cubicBezTo>
                    <a:close/>
                    <a:moveTo>
                      <a:pt x="96" y="1"/>
                    </a:moveTo>
                    <a:cubicBezTo>
                      <a:pt x="84" y="1"/>
                      <a:pt x="48" y="13"/>
                      <a:pt x="48" y="36"/>
                    </a:cubicBezTo>
                    <a:cubicBezTo>
                      <a:pt x="1" y="227"/>
                      <a:pt x="156" y="334"/>
                      <a:pt x="322" y="394"/>
                    </a:cubicBezTo>
                    <a:cubicBezTo>
                      <a:pt x="520" y="466"/>
                      <a:pt x="807" y="538"/>
                      <a:pt x="1058" y="538"/>
                    </a:cubicBezTo>
                    <a:cubicBezTo>
                      <a:pt x="1139" y="538"/>
                      <a:pt x="1217" y="530"/>
                      <a:pt x="1287" y="513"/>
                    </a:cubicBezTo>
                    <a:cubicBezTo>
                      <a:pt x="1311" y="513"/>
                      <a:pt x="1311" y="465"/>
                      <a:pt x="1287" y="465"/>
                    </a:cubicBezTo>
                    <a:cubicBezTo>
                      <a:pt x="1267" y="460"/>
                      <a:pt x="1247" y="456"/>
                      <a:pt x="1227" y="453"/>
                    </a:cubicBezTo>
                    <a:lnTo>
                      <a:pt x="1227" y="453"/>
                    </a:lnTo>
                    <a:cubicBezTo>
                      <a:pt x="917" y="167"/>
                      <a:pt x="513" y="13"/>
                      <a:pt x="9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42" name="Google Shape;21842;p30"/>
              <p:cNvSpPr/>
              <p:nvPr/>
            </p:nvSpPr>
            <p:spPr>
              <a:xfrm>
                <a:off x="2612725" y="2661850"/>
                <a:ext cx="199850" cy="116025"/>
              </a:xfrm>
              <a:custGeom>
                <a:avLst/>
                <a:gdLst/>
                <a:ahLst/>
                <a:cxnLst/>
                <a:rect l="l" t="t" r="r" b="b"/>
                <a:pathLst>
                  <a:path w="7994" h="4641" extrusionOk="0">
                    <a:moveTo>
                      <a:pt x="63" y="0"/>
                    </a:moveTo>
                    <a:cubicBezTo>
                      <a:pt x="26" y="0"/>
                      <a:pt x="0" y="61"/>
                      <a:pt x="40" y="81"/>
                    </a:cubicBezTo>
                    <a:cubicBezTo>
                      <a:pt x="1326" y="1021"/>
                      <a:pt x="2647" y="1926"/>
                      <a:pt x="3969" y="2807"/>
                    </a:cubicBezTo>
                    <a:cubicBezTo>
                      <a:pt x="5183" y="3593"/>
                      <a:pt x="6529" y="4307"/>
                      <a:pt x="7957" y="4641"/>
                    </a:cubicBezTo>
                    <a:cubicBezTo>
                      <a:pt x="7993" y="4617"/>
                      <a:pt x="7993" y="4593"/>
                      <a:pt x="7981" y="4593"/>
                    </a:cubicBezTo>
                    <a:cubicBezTo>
                      <a:pt x="6505" y="4010"/>
                      <a:pt x="5100" y="3426"/>
                      <a:pt x="3778" y="2557"/>
                    </a:cubicBezTo>
                    <a:cubicBezTo>
                      <a:pt x="2540" y="1724"/>
                      <a:pt x="1338" y="831"/>
                      <a:pt x="87" y="9"/>
                    </a:cubicBezTo>
                    <a:cubicBezTo>
                      <a:pt x="79" y="3"/>
                      <a:pt x="71" y="0"/>
                      <a:pt x="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43" name="Google Shape;21843;p30"/>
              <p:cNvSpPr/>
              <p:nvPr/>
            </p:nvSpPr>
            <p:spPr>
              <a:xfrm>
                <a:off x="2815525" y="2553950"/>
                <a:ext cx="62825" cy="31150"/>
              </a:xfrm>
              <a:custGeom>
                <a:avLst/>
                <a:gdLst/>
                <a:ahLst/>
                <a:cxnLst/>
                <a:rect l="l" t="t" r="r" b="b"/>
                <a:pathLst>
                  <a:path w="2513" h="1246" extrusionOk="0">
                    <a:moveTo>
                      <a:pt x="272" y="1"/>
                    </a:moveTo>
                    <a:cubicBezTo>
                      <a:pt x="191" y="1"/>
                      <a:pt x="108" y="13"/>
                      <a:pt x="24" y="39"/>
                    </a:cubicBezTo>
                    <a:cubicBezTo>
                      <a:pt x="0" y="51"/>
                      <a:pt x="0" y="98"/>
                      <a:pt x="24" y="98"/>
                    </a:cubicBezTo>
                    <a:cubicBezTo>
                      <a:pt x="655" y="158"/>
                      <a:pt x="1000" y="456"/>
                      <a:pt x="1441" y="825"/>
                    </a:cubicBezTo>
                    <a:cubicBezTo>
                      <a:pt x="1706" y="1035"/>
                      <a:pt x="1993" y="1245"/>
                      <a:pt x="2347" y="1245"/>
                    </a:cubicBezTo>
                    <a:cubicBezTo>
                      <a:pt x="2374" y="1245"/>
                      <a:pt x="2401" y="1244"/>
                      <a:pt x="2429" y="1241"/>
                    </a:cubicBezTo>
                    <a:cubicBezTo>
                      <a:pt x="2489" y="1241"/>
                      <a:pt x="2512" y="1182"/>
                      <a:pt x="2453" y="1170"/>
                    </a:cubicBezTo>
                    <a:cubicBezTo>
                      <a:pt x="1858" y="1039"/>
                      <a:pt x="1536" y="658"/>
                      <a:pt x="1060" y="325"/>
                    </a:cubicBezTo>
                    <a:cubicBezTo>
                      <a:pt x="828" y="148"/>
                      <a:pt x="560" y="1"/>
                      <a:pt x="2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44" name="Google Shape;21844;p30"/>
              <p:cNvSpPr/>
              <p:nvPr/>
            </p:nvSpPr>
            <p:spPr>
              <a:xfrm>
                <a:off x="2814625" y="2563125"/>
                <a:ext cx="61925" cy="44825"/>
              </a:xfrm>
              <a:custGeom>
                <a:avLst/>
                <a:gdLst/>
                <a:ahLst/>
                <a:cxnLst/>
                <a:rect l="l" t="t" r="r" b="b"/>
                <a:pathLst>
                  <a:path w="2477" h="1793" extrusionOk="0">
                    <a:moveTo>
                      <a:pt x="21" y="1"/>
                    </a:moveTo>
                    <a:cubicBezTo>
                      <a:pt x="11" y="1"/>
                      <a:pt x="1" y="9"/>
                      <a:pt x="1" y="29"/>
                    </a:cubicBezTo>
                    <a:cubicBezTo>
                      <a:pt x="1" y="291"/>
                      <a:pt x="155" y="458"/>
                      <a:pt x="322" y="672"/>
                    </a:cubicBezTo>
                    <a:cubicBezTo>
                      <a:pt x="536" y="946"/>
                      <a:pt x="763" y="1279"/>
                      <a:pt x="1060" y="1505"/>
                    </a:cubicBezTo>
                    <a:cubicBezTo>
                      <a:pt x="1318" y="1697"/>
                      <a:pt x="1613" y="1793"/>
                      <a:pt x="1913" y="1793"/>
                    </a:cubicBezTo>
                    <a:cubicBezTo>
                      <a:pt x="2097" y="1793"/>
                      <a:pt x="2284" y="1757"/>
                      <a:pt x="2465" y="1684"/>
                    </a:cubicBezTo>
                    <a:cubicBezTo>
                      <a:pt x="2477" y="1684"/>
                      <a:pt x="2465" y="1660"/>
                      <a:pt x="2465" y="1660"/>
                    </a:cubicBezTo>
                    <a:cubicBezTo>
                      <a:pt x="2316" y="1695"/>
                      <a:pt x="2171" y="1712"/>
                      <a:pt x="2032" y="1712"/>
                    </a:cubicBezTo>
                    <a:cubicBezTo>
                      <a:pt x="1594" y="1712"/>
                      <a:pt x="1207" y="1542"/>
                      <a:pt x="882" y="1208"/>
                    </a:cubicBezTo>
                    <a:cubicBezTo>
                      <a:pt x="572" y="886"/>
                      <a:pt x="155" y="434"/>
                      <a:pt x="36" y="17"/>
                    </a:cubicBezTo>
                    <a:cubicBezTo>
                      <a:pt x="36" y="6"/>
                      <a:pt x="29" y="1"/>
                      <a:pt x="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45" name="Google Shape;21845;p30"/>
              <p:cNvSpPr/>
              <p:nvPr/>
            </p:nvSpPr>
            <p:spPr>
              <a:xfrm>
                <a:off x="2875125" y="2584300"/>
                <a:ext cx="9175" cy="19050"/>
              </a:xfrm>
              <a:custGeom>
                <a:avLst/>
                <a:gdLst/>
                <a:ahLst/>
                <a:cxnLst/>
                <a:rect l="l" t="t" r="r" b="b"/>
                <a:pathLst>
                  <a:path w="367" h="762" extrusionOk="0">
                    <a:moveTo>
                      <a:pt x="204" y="0"/>
                    </a:moveTo>
                    <a:cubicBezTo>
                      <a:pt x="183" y="0"/>
                      <a:pt x="168" y="23"/>
                      <a:pt x="176" y="39"/>
                    </a:cubicBezTo>
                    <a:cubicBezTo>
                      <a:pt x="224" y="182"/>
                      <a:pt x="236" y="313"/>
                      <a:pt x="188" y="444"/>
                    </a:cubicBezTo>
                    <a:cubicBezTo>
                      <a:pt x="164" y="563"/>
                      <a:pt x="69" y="635"/>
                      <a:pt x="9" y="730"/>
                    </a:cubicBezTo>
                    <a:cubicBezTo>
                      <a:pt x="0" y="739"/>
                      <a:pt x="5" y="762"/>
                      <a:pt x="23" y="762"/>
                    </a:cubicBezTo>
                    <a:cubicBezTo>
                      <a:pt x="29" y="762"/>
                      <a:pt x="37" y="759"/>
                      <a:pt x="45" y="754"/>
                    </a:cubicBezTo>
                    <a:cubicBezTo>
                      <a:pt x="319" y="658"/>
                      <a:pt x="367" y="242"/>
                      <a:pt x="236" y="15"/>
                    </a:cubicBezTo>
                    <a:cubicBezTo>
                      <a:pt x="225" y="5"/>
                      <a:pt x="214" y="0"/>
                      <a:pt x="20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46" name="Google Shape;21846;p30"/>
              <p:cNvSpPr/>
              <p:nvPr/>
            </p:nvSpPr>
            <p:spPr>
              <a:xfrm>
                <a:off x="2878025" y="2533400"/>
                <a:ext cx="25625" cy="19225"/>
              </a:xfrm>
              <a:custGeom>
                <a:avLst/>
                <a:gdLst/>
                <a:ahLst/>
                <a:cxnLst/>
                <a:rect l="l" t="t" r="r" b="b"/>
                <a:pathLst>
                  <a:path w="1025" h="769" extrusionOk="0">
                    <a:moveTo>
                      <a:pt x="661" y="1"/>
                    </a:moveTo>
                    <a:cubicBezTo>
                      <a:pt x="652" y="1"/>
                      <a:pt x="643" y="10"/>
                      <a:pt x="643" y="27"/>
                    </a:cubicBezTo>
                    <a:cubicBezTo>
                      <a:pt x="608" y="135"/>
                      <a:pt x="655" y="206"/>
                      <a:pt x="715" y="289"/>
                    </a:cubicBezTo>
                    <a:cubicBezTo>
                      <a:pt x="798" y="408"/>
                      <a:pt x="894" y="587"/>
                      <a:pt x="667" y="635"/>
                    </a:cubicBezTo>
                    <a:cubicBezTo>
                      <a:pt x="644" y="640"/>
                      <a:pt x="619" y="642"/>
                      <a:pt x="595" y="642"/>
                    </a:cubicBezTo>
                    <a:cubicBezTo>
                      <a:pt x="443" y="642"/>
                      <a:pt x="278" y="552"/>
                      <a:pt x="227" y="408"/>
                    </a:cubicBezTo>
                    <a:cubicBezTo>
                      <a:pt x="191" y="325"/>
                      <a:pt x="203" y="218"/>
                      <a:pt x="286" y="158"/>
                    </a:cubicBezTo>
                    <a:cubicBezTo>
                      <a:pt x="320" y="133"/>
                      <a:pt x="364" y="119"/>
                      <a:pt x="407" y="119"/>
                    </a:cubicBezTo>
                    <a:cubicBezTo>
                      <a:pt x="484" y="119"/>
                      <a:pt x="561" y="162"/>
                      <a:pt x="584" y="254"/>
                    </a:cubicBezTo>
                    <a:cubicBezTo>
                      <a:pt x="608" y="254"/>
                      <a:pt x="620" y="254"/>
                      <a:pt x="620" y="230"/>
                    </a:cubicBezTo>
                    <a:cubicBezTo>
                      <a:pt x="612" y="103"/>
                      <a:pt x="493" y="23"/>
                      <a:pt x="368" y="23"/>
                    </a:cubicBezTo>
                    <a:cubicBezTo>
                      <a:pt x="306" y="23"/>
                      <a:pt x="243" y="43"/>
                      <a:pt x="191" y="87"/>
                    </a:cubicBezTo>
                    <a:cubicBezTo>
                      <a:pt x="1" y="266"/>
                      <a:pt x="120" y="563"/>
                      <a:pt x="310" y="682"/>
                    </a:cubicBezTo>
                    <a:cubicBezTo>
                      <a:pt x="390" y="734"/>
                      <a:pt x="506" y="769"/>
                      <a:pt x="617" y="769"/>
                    </a:cubicBezTo>
                    <a:cubicBezTo>
                      <a:pt x="736" y="769"/>
                      <a:pt x="850" y="728"/>
                      <a:pt x="905" y="623"/>
                    </a:cubicBezTo>
                    <a:cubicBezTo>
                      <a:pt x="1024" y="396"/>
                      <a:pt x="715" y="230"/>
                      <a:pt x="679" y="27"/>
                    </a:cubicBezTo>
                    <a:cubicBezTo>
                      <a:pt x="679" y="10"/>
                      <a:pt x="670" y="1"/>
                      <a:pt x="66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47" name="Google Shape;21847;p30"/>
              <p:cNvSpPr/>
              <p:nvPr/>
            </p:nvSpPr>
            <p:spPr>
              <a:xfrm>
                <a:off x="2936675" y="2407900"/>
                <a:ext cx="36925" cy="28550"/>
              </a:xfrm>
              <a:custGeom>
                <a:avLst/>
                <a:gdLst/>
                <a:ahLst/>
                <a:cxnLst/>
                <a:rect l="l" t="t" r="r" b="b"/>
                <a:pathLst>
                  <a:path w="1477" h="1142" extrusionOk="0">
                    <a:moveTo>
                      <a:pt x="1312" y="1"/>
                    </a:moveTo>
                    <a:cubicBezTo>
                      <a:pt x="965" y="1"/>
                      <a:pt x="624" y="185"/>
                      <a:pt x="393" y="416"/>
                    </a:cubicBezTo>
                    <a:cubicBezTo>
                      <a:pt x="238" y="583"/>
                      <a:pt x="0" y="964"/>
                      <a:pt x="286" y="1130"/>
                    </a:cubicBezTo>
                    <a:cubicBezTo>
                      <a:pt x="296" y="1138"/>
                      <a:pt x="307" y="1141"/>
                      <a:pt x="317" y="1141"/>
                    </a:cubicBezTo>
                    <a:cubicBezTo>
                      <a:pt x="354" y="1141"/>
                      <a:pt x="385" y="1096"/>
                      <a:pt x="357" y="1059"/>
                    </a:cubicBezTo>
                    <a:cubicBezTo>
                      <a:pt x="191" y="773"/>
                      <a:pt x="453" y="511"/>
                      <a:pt x="679" y="344"/>
                    </a:cubicBezTo>
                    <a:cubicBezTo>
                      <a:pt x="917" y="178"/>
                      <a:pt x="1167" y="118"/>
                      <a:pt x="1453" y="59"/>
                    </a:cubicBezTo>
                    <a:cubicBezTo>
                      <a:pt x="1476" y="59"/>
                      <a:pt x="1476" y="11"/>
                      <a:pt x="1453" y="11"/>
                    </a:cubicBezTo>
                    <a:cubicBezTo>
                      <a:pt x="1406" y="4"/>
                      <a:pt x="1359" y="1"/>
                      <a:pt x="13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48" name="Google Shape;21848;p30"/>
              <p:cNvSpPr/>
              <p:nvPr/>
            </p:nvSpPr>
            <p:spPr>
              <a:xfrm>
                <a:off x="2945000" y="2409050"/>
                <a:ext cx="33675" cy="28775"/>
              </a:xfrm>
              <a:custGeom>
                <a:avLst/>
                <a:gdLst/>
                <a:ahLst/>
                <a:cxnLst/>
                <a:rect l="l" t="t" r="r" b="b"/>
                <a:pathLst>
                  <a:path w="1347" h="1151" extrusionOk="0">
                    <a:moveTo>
                      <a:pt x="1088" y="0"/>
                    </a:moveTo>
                    <a:cubicBezTo>
                      <a:pt x="1063" y="0"/>
                      <a:pt x="1036" y="15"/>
                      <a:pt x="1036" y="48"/>
                    </a:cubicBezTo>
                    <a:cubicBezTo>
                      <a:pt x="1060" y="322"/>
                      <a:pt x="1024" y="608"/>
                      <a:pt x="822" y="822"/>
                    </a:cubicBezTo>
                    <a:cubicBezTo>
                      <a:pt x="637" y="997"/>
                      <a:pt x="391" y="1092"/>
                      <a:pt x="143" y="1092"/>
                    </a:cubicBezTo>
                    <a:cubicBezTo>
                      <a:pt x="103" y="1092"/>
                      <a:pt x="64" y="1089"/>
                      <a:pt x="24" y="1084"/>
                    </a:cubicBezTo>
                    <a:cubicBezTo>
                      <a:pt x="0" y="1084"/>
                      <a:pt x="0" y="1132"/>
                      <a:pt x="24" y="1132"/>
                    </a:cubicBezTo>
                    <a:cubicBezTo>
                      <a:pt x="85" y="1144"/>
                      <a:pt x="146" y="1150"/>
                      <a:pt x="207" y="1150"/>
                    </a:cubicBezTo>
                    <a:cubicBezTo>
                      <a:pt x="783" y="1150"/>
                      <a:pt x="1347" y="617"/>
                      <a:pt x="1132" y="25"/>
                    </a:cubicBezTo>
                    <a:cubicBezTo>
                      <a:pt x="1126" y="9"/>
                      <a:pt x="1108" y="0"/>
                      <a:pt x="108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49" name="Google Shape;21849;p30"/>
              <p:cNvSpPr/>
              <p:nvPr/>
            </p:nvSpPr>
            <p:spPr>
              <a:xfrm>
                <a:off x="2967625" y="2321250"/>
                <a:ext cx="30075" cy="33950"/>
              </a:xfrm>
              <a:custGeom>
                <a:avLst/>
                <a:gdLst/>
                <a:ahLst/>
                <a:cxnLst/>
                <a:rect l="l" t="t" r="r" b="b"/>
                <a:pathLst>
                  <a:path w="1203" h="1358" extrusionOk="0">
                    <a:moveTo>
                      <a:pt x="1179" y="0"/>
                    </a:moveTo>
                    <a:cubicBezTo>
                      <a:pt x="834" y="489"/>
                      <a:pt x="417" y="905"/>
                      <a:pt x="0" y="1334"/>
                    </a:cubicBezTo>
                    <a:cubicBezTo>
                      <a:pt x="0" y="1334"/>
                      <a:pt x="0" y="1358"/>
                      <a:pt x="12" y="1358"/>
                    </a:cubicBezTo>
                    <a:cubicBezTo>
                      <a:pt x="512" y="1012"/>
                      <a:pt x="905" y="501"/>
                      <a:pt x="120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50" name="Google Shape;21850;p30"/>
              <p:cNvSpPr/>
              <p:nvPr/>
            </p:nvSpPr>
            <p:spPr>
              <a:xfrm>
                <a:off x="2967400" y="2335825"/>
                <a:ext cx="26450" cy="24950"/>
              </a:xfrm>
              <a:custGeom>
                <a:avLst/>
                <a:gdLst/>
                <a:ahLst/>
                <a:cxnLst/>
                <a:rect l="l" t="t" r="r" b="b"/>
                <a:pathLst>
                  <a:path w="1058" h="998" extrusionOk="0">
                    <a:moveTo>
                      <a:pt x="1057" y="1"/>
                    </a:moveTo>
                    <a:cubicBezTo>
                      <a:pt x="736" y="370"/>
                      <a:pt x="355" y="632"/>
                      <a:pt x="9" y="965"/>
                    </a:cubicBezTo>
                    <a:cubicBezTo>
                      <a:pt x="0" y="974"/>
                      <a:pt x="5" y="997"/>
                      <a:pt x="23" y="997"/>
                    </a:cubicBezTo>
                    <a:cubicBezTo>
                      <a:pt x="29" y="997"/>
                      <a:pt x="36" y="995"/>
                      <a:pt x="45" y="989"/>
                    </a:cubicBezTo>
                    <a:cubicBezTo>
                      <a:pt x="474" y="810"/>
                      <a:pt x="795" y="382"/>
                      <a:pt x="10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51" name="Google Shape;21851;p30"/>
              <p:cNvSpPr/>
              <p:nvPr/>
            </p:nvSpPr>
            <p:spPr>
              <a:xfrm>
                <a:off x="2973650" y="2340475"/>
                <a:ext cx="24600" cy="21775"/>
              </a:xfrm>
              <a:custGeom>
                <a:avLst/>
                <a:gdLst/>
                <a:ahLst/>
                <a:cxnLst/>
                <a:rect l="l" t="t" r="r" b="b"/>
                <a:pathLst>
                  <a:path w="984" h="871" extrusionOk="0">
                    <a:moveTo>
                      <a:pt x="978" y="0"/>
                    </a:moveTo>
                    <a:cubicBezTo>
                      <a:pt x="975" y="0"/>
                      <a:pt x="970" y="1"/>
                      <a:pt x="962" y="5"/>
                    </a:cubicBezTo>
                    <a:cubicBezTo>
                      <a:pt x="978" y="5"/>
                      <a:pt x="983" y="0"/>
                      <a:pt x="978" y="0"/>
                    </a:cubicBezTo>
                    <a:close/>
                    <a:moveTo>
                      <a:pt x="962" y="5"/>
                    </a:moveTo>
                    <a:lnTo>
                      <a:pt x="962" y="5"/>
                    </a:lnTo>
                    <a:cubicBezTo>
                      <a:pt x="819" y="148"/>
                      <a:pt x="664" y="303"/>
                      <a:pt x="509" y="434"/>
                    </a:cubicBezTo>
                    <a:cubicBezTo>
                      <a:pt x="343" y="565"/>
                      <a:pt x="152" y="684"/>
                      <a:pt x="9" y="839"/>
                    </a:cubicBezTo>
                    <a:cubicBezTo>
                      <a:pt x="0" y="848"/>
                      <a:pt x="5" y="871"/>
                      <a:pt x="18" y="871"/>
                    </a:cubicBezTo>
                    <a:cubicBezTo>
                      <a:pt x="22" y="871"/>
                      <a:pt x="27" y="868"/>
                      <a:pt x="33" y="863"/>
                    </a:cubicBezTo>
                    <a:cubicBezTo>
                      <a:pt x="224" y="803"/>
                      <a:pt x="402" y="636"/>
                      <a:pt x="533" y="505"/>
                    </a:cubicBezTo>
                    <a:cubicBezTo>
                      <a:pt x="712" y="363"/>
                      <a:pt x="867" y="196"/>
                      <a:pt x="962" y="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52" name="Google Shape;21852;p30"/>
              <p:cNvSpPr/>
              <p:nvPr/>
            </p:nvSpPr>
            <p:spPr>
              <a:xfrm>
                <a:off x="3000900" y="2195475"/>
                <a:ext cx="30450" cy="116050"/>
              </a:xfrm>
              <a:custGeom>
                <a:avLst/>
                <a:gdLst/>
                <a:ahLst/>
                <a:cxnLst/>
                <a:rect l="l" t="t" r="r" b="b"/>
                <a:pathLst>
                  <a:path w="1218" h="4642" extrusionOk="0">
                    <a:moveTo>
                      <a:pt x="1181" y="1"/>
                    </a:moveTo>
                    <a:cubicBezTo>
                      <a:pt x="1169" y="1"/>
                      <a:pt x="1158" y="10"/>
                      <a:pt x="1158" y="31"/>
                    </a:cubicBezTo>
                    <a:cubicBezTo>
                      <a:pt x="991" y="805"/>
                      <a:pt x="932" y="1579"/>
                      <a:pt x="741" y="2353"/>
                    </a:cubicBezTo>
                    <a:cubicBezTo>
                      <a:pt x="551" y="3115"/>
                      <a:pt x="289" y="3853"/>
                      <a:pt x="15" y="4603"/>
                    </a:cubicBezTo>
                    <a:cubicBezTo>
                      <a:pt x="0" y="4624"/>
                      <a:pt x="25" y="4641"/>
                      <a:pt x="49" y="4641"/>
                    </a:cubicBezTo>
                    <a:cubicBezTo>
                      <a:pt x="65" y="4641"/>
                      <a:pt x="81" y="4634"/>
                      <a:pt x="86" y="4615"/>
                    </a:cubicBezTo>
                    <a:cubicBezTo>
                      <a:pt x="681" y="3210"/>
                      <a:pt x="1217" y="1567"/>
                      <a:pt x="1205" y="43"/>
                    </a:cubicBezTo>
                    <a:cubicBezTo>
                      <a:pt x="1212" y="16"/>
                      <a:pt x="1196" y="1"/>
                      <a:pt x="118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53" name="Google Shape;21853;p30"/>
              <p:cNvSpPr/>
              <p:nvPr/>
            </p:nvSpPr>
            <p:spPr>
              <a:xfrm>
                <a:off x="3027100" y="2183475"/>
                <a:ext cx="30950" cy="20350"/>
              </a:xfrm>
              <a:custGeom>
                <a:avLst/>
                <a:gdLst/>
                <a:ahLst/>
                <a:cxnLst/>
                <a:rect l="l" t="t" r="r" b="b"/>
                <a:pathLst>
                  <a:path w="1238" h="814" extrusionOk="0">
                    <a:moveTo>
                      <a:pt x="174" y="0"/>
                    </a:moveTo>
                    <a:cubicBezTo>
                      <a:pt x="24" y="0"/>
                      <a:pt x="0" y="181"/>
                      <a:pt x="110" y="320"/>
                    </a:cubicBezTo>
                    <a:cubicBezTo>
                      <a:pt x="134" y="320"/>
                      <a:pt x="181" y="297"/>
                      <a:pt x="169" y="273"/>
                    </a:cubicBezTo>
                    <a:cubicBezTo>
                      <a:pt x="169" y="261"/>
                      <a:pt x="134" y="201"/>
                      <a:pt x="134" y="177"/>
                    </a:cubicBezTo>
                    <a:cubicBezTo>
                      <a:pt x="134" y="104"/>
                      <a:pt x="172" y="81"/>
                      <a:pt x="220" y="81"/>
                    </a:cubicBezTo>
                    <a:cubicBezTo>
                      <a:pt x="265" y="81"/>
                      <a:pt x="319" y="101"/>
                      <a:pt x="360" y="118"/>
                    </a:cubicBezTo>
                    <a:cubicBezTo>
                      <a:pt x="467" y="166"/>
                      <a:pt x="550" y="225"/>
                      <a:pt x="657" y="297"/>
                    </a:cubicBezTo>
                    <a:cubicBezTo>
                      <a:pt x="872" y="451"/>
                      <a:pt x="1003" y="642"/>
                      <a:pt x="1193" y="808"/>
                    </a:cubicBezTo>
                    <a:cubicBezTo>
                      <a:pt x="1197" y="812"/>
                      <a:pt x="1202" y="813"/>
                      <a:pt x="1208" y="813"/>
                    </a:cubicBezTo>
                    <a:cubicBezTo>
                      <a:pt x="1222" y="813"/>
                      <a:pt x="1237" y="805"/>
                      <a:pt x="1229" y="797"/>
                    </a:cubicBezTo>
                    <a:cubicBezTo>
                      <a:pt x="1074" y="463"/>
                      <a:pt x="610" y="142"/>
                      <a:pt x="276" y="23"/>
                    </a:cubicBezTo>
                    <a:cubicBezTo>
                      <a:pt x="237" y="7"/>
                      <a:pt x="203" y="0"/>
                      <a:pt x="1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54" name="Google Shape;21854;p30"/>
              <p:cNvSpPr/>
              <p:nvPr/>
            </p:nvSpPr>
            <p:spPr>
              <a:xfrm>
                <a:off x="3000925" y="2220125"/>
                <a:ext cx="73575" cy="198675"/>
              </a:xfrm>
              <a:custGeom>
                <a:avLst/>
                <a:gdLst/>
                <a:ahLst/>
                <a:cxnLst/>
                <a:rect l="l" t="t" r="r" b="b"/>
                <a:pathLst>
                  <a:path w="2943" h="7947" extrusionOk="0">
                    <a:moveTo>
                      <a:pt x="2578" y="0"/>
                    </a:moveTo>
                    <a:lnTo>
                      <a:pt x="2578" y="0"/>
                    </a:lnTo>
                    <a:cubicBezTo>
                      <a:pt x="2577" y="0"/>
                      <a:pt x="2574" y="3"/>
                      <a:pt x="2574" y="9"/>
                    </a:cubicBezTo>
                    <a:cubicBezTo>
                      <a:pt x="2580" y="3"/>
                      <a:pt x="2580" y="0"/>
                      <a:pt x="2578" y="0"/>
                    </a:cubicBezTo>
                    <a:close/>
                    <a:moveTo>
                      <a:pt x="2574" y="9"/>
                    </a:moveTo>
                    <a:cubicBezTo>
                      <a:pt x="2788" y="1509"/>
                      <a:pt x="2335" y="2700"/>
                      <a:pt x="1788" y="4093"/>
                    </a:cubicBezTo>
                    <a:cubicBezTo>
                      <a:pt x="1288" y="5415"/>
                      <a:pt x="847" y="6712"/>
                      <a:pt x="26" y="7879"/>
                    </a:cubicBezTo>
                    <a:cubicBezTo>
                      <a:pt x="0" y="7913"/>
                      <a:pt x="29" y="7947"/>
                      <a:pt x="60" y="7947"/>
                    </a:cubicBezTo>
                    <a:cubicBezTo>
                      <a:pt x="73" y="7947"/>
                      <a:pt x="87" y="7941"/>
                      <a:pt x="97" y="7927"/>
                    </a:cubicBezTo>
                    <a:cubicBezTo>
                      <a:pt x="1050" y="6724"/>
                      <a:pt x="1454" y="5236"/>
                      <a:pt x="1954" y="3819"/>
                    </a:cubicBezTo>
                    <a:cubicBezTo>
                      <a:pt x="2419" y="2569"/>
                      <a:pt x="2943" y="1355"/>
                      <a:pt x="2574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55" name="Google Shape;21855;p30"/>
              <p:cNvSpPr/>
              <p:nvPr/>
            </p:nvSpPr>
            <p:spPr>
              <a:xfrm>
                <a:off x="3098925" y="2284950"/>
                <a:ext cx="11300" cy="33875"/>
              </a:xfrm>
              <a:custGeom>
                <a:avLst/>
                <a:gdLst/>
                <a:ahLst/>
                <a:cxnLst/>
                <a:rect l="l" t="t" r="r" b="b"/>
                <a:pathLst>
                  <a:path w="452" h="1355" extrusionOk="0">
                    <a:moveTo>
                      <a:pt x="358" y="1"/>
                    </a:moveTo>
                    <a:cubicBezTo>
                      <a:pt x="31" y="1"/>
                      <a:pt x="0" y="1154"/>
                      <a:pt x="23" y="1345"/>
                    </a:cubicBezTo>
                    <a:cubicBezTo>
                      <a:pt x="23" y="1351"/>
                      <a:pt x="29" y="1354"/>
                      <a:pt x="35" y="1354"/>
                    </a:cubicBezTo>
                    <a:cubicBezTo>
                      <a:pt x="41" y="1354"/>
                      <a:pt x="47" y="1351"/>
                      <a:pt x="47" y="1345"/>
                    </a:cubicBezTo>
                    <a:cubicBezTo>
                      <a:pt x="82" y="1156"/>
                      <a:pt x="118" y="47"/>
                      <a:pt x="411" y="47"/>
                    </a:cubicBezTo>
                    <a:cubicBezTo>
                      <a:pt x="413" y="47"/>
                      <a:pt x="414" y="47"/>
                      <a:pt x="416" y="48"/>
                    </a:cubicBezTo>
                    <a:cubicBezTo>
                      <a:pt x="440" y="48"/>
                      <a:pt x="451" y="12"/>
                      <a:pt x="416" y="12"/>
                    </a:cubicBezTo>
                    <a:cubicBezTo>
                      <a:pt x="396" y="4"/>
                      <a:pt x="376" y="1"/>
                      <a:pt x="35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56" name="Google Shape;21856;p30"/>
              <p:cNvSpPr/>
              <p:nvPr/>
            </p:nvSpPr>
            <p:spPr>
              <a:xfrm>
                <a:off x="3032075" y="2333525"/>
                <a:ext cx="64900" cy="111650"/>
              </a:xfrm>
              <a:custGeom>
                <a:avLst/>
                <a:gdLst/>
                <a:ahLst/>
                <a:cxnLst/>
                <a:rect l="l" t="t" r="r" b="b"/>
                <a:pathLst>
                  <a:path w="2596" h="4466" extrusionOk="0">
                    <a:moveTo>
                      <a:pt x="2588" y="1"/>
                    </a:moveTo>
                    <a:cubicBezTo>
                      <a:pt x="2584" y="1"/>
                      <a:pt x="2578" y="4"/>
                      <a:pt x="2578" y="10"/>
                    </a:cubicBezTo>
                    <a:cubicBezTo>
                      <a:pt x="1923" y="1676"/>
                      <a:pt x="1506" y="3248"/>
                      <a:pt x="30" y="4415"/>
                    </a:cubicBezTo>
                    <a:cubicBezTo>
                      <a:pt x="0" y="4444"/>
                      <a:pt x="19" y="4466"/>
                      <a:pt x="40" y="4466"/>
                    </a:cubicBezTo>
                    <a:cubicBezTo>
                      <a:pt x="45" y="4466"/>
                      <a:pt x="49" y="4465"/>
                      <a:pt x="54" y="4462"/>
                    </a:cubicBezTo>
                    <a:cubicBezTo>
                      <a:pt x="792" y="4153"/>
                      <a:pt x="1244" y="3427"/>
                      <a:pt x="1590" y="2748"/>
                    </a:cubicBezTo>
                    <a:cubicBezTo>
                      <a:pt x="2006" y="1903"/>
                      <a:pt x="2423" y="938"/>
                      <a:pt x="2590" y="10"/>
                    </a:cubicBezTo>
                    <a:cubicBezTo>
                      <a:pt x="2596" y="4"/>
                      <a:pt x="2593" y="1"/>
                      <a:pt x="25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57" name="Google Shape;21857;p30"/>
              <p:cNvSpPr/>
              <p:nvPr/>
            </p:nvSpPr>
            <p:spPr>
              <a:xfrm>
                <a:off x="2939350" y="2532825"/>
                <a:ext cx="41950" cy="28650"/>
              </a:xfrm>
              <a:custGeom>
                <a:avLst/>
                <a:gdLst/>
                <a:ahLst/>
                <a:cxnLst/>
                <a:rect l="l" t="t" r="r" b="b"/>
                <a:pathLst>
                  <a:path w="1678" h="1146" extrusionOk="0">
                    <a:moveTo>
                      <a:pt x="1631" y="1"/>
                    </a:moveTo>
                    <a:cubicBezTo>
                      <a:pt x="1627" y="1"/>
                      <a:pt x="1623" y="1"/>
                      <a:pt x="1619" y="3"/>
                    </a:cubicBezTo>
                    <a:cubicBezTo>
                      <a:pt x="1369" y="158"/>
                      <a:pt x="1167" y="396"/>
                      <a:pt x="941" y="550"/>
                    </a:cubicBezTo>
                    <a:cubicBezTo>
                      <a:pt x="655" y="777"/>
                      <a:pt x="346" y="955"/>
                      <a:pt x="12" y="1110"/>
                    </a:cubicBezTo>
                    <a:cubicBezTo>
                      <a:pt x="0" y="1122"/>
                      <a:pt x="0" y="1146"/>
                      <a:pt x="36" y="1146"/>
                    </a:cubicBezTo>
                    <a:lnTo>
                      <a:pt x="226" y="1146"/>
                    </a:lnTo>
                    <a:cubicBezTo>
                      <a:pt x="226" y="1146"/>
                      <a:pt x="226" y="1134"/>
                      <a:pt x="215" y="1134"/>
                    </a:cubicBezTo>
                    <a:cubicBezTo>
                      <a:pt x="36" y="1110"/>
                      <a:pt x="131" y="1134"/>
                      <a:pt x="226" y="1074"/>
                    </a:cubicBezTo>
                    <a:cubicBezTo>
                      <a:pt x="286" y="1027"/>
                      <a:pt x="393" y="1003"/>
                      <a:pt x="465" y="967"/>
                    </a:cubicBezTo>
                    <a:cubicBezTo>
                      <a:pt x="631" y="884"/>
                      <a:pt x="810" y="789"/>
                      <a:pt x="953" y="705"/>
                    </a:cubicBezTo>
                    <a:cubicBezTo>
                      <a:pt x="1203" y="539"/>
                      <a:pt x="1500" y="336"/>
                      <a:pt x="1667" y="62"/>
                    </a:cubicBezTo>
                    <a:cubicBezTo>
                      <a:pt x="1678" y="41"/>
                      <a:pt x="1660" y="1"/>
                      <a:pt x="163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58" name="Google Shape;21858;p30"/>
              <p:cNvSpPr/>
              <p:nvPr/>
            </p:nvSpPr>
            <p:spPr>
              <a:xfrm>
                <a:off x="2922375" y="2557000"/>
                <a:ext cx="37225" cy="17875"/>
              </a:xfrm>
              <a:custGeom>
                <a:avLst/>
                <a:gdLst/>
                <a:ahLst/>
                <a:cxnLst/>
                <a:rect l="l" t="t" r="r" b="b"/>
                <a:pathLst>
                  <a:path w="1489" h="715" extrusionOk="0">
                    <a:moveTo>
                      <a:pt x="1394" y="0"/>
                    </a:moveTo>
                    <a:cubicBezTo>
                      <a:pt x="1167" y="48"/>
                      <a:pt x="977" y="262"/>
                      <a:pt x="763" y="345"/>
                    </a:cubicBezTo>
                    <a:cubicBezTo>
                      <a:pt x="524" y="465"/>
                      <a:pt x="274" y="536"/>
                      <a:pt x="36" y="643"/>
                    </a:cubicBezTo>
                    <a:cubicBezTo>
                      <a:pt x="1" y="655"/>
                      <a:pt x="12" y="715"/>
                      <a:pt x="60" y="715"/>
                    </a:cubicBezTo>
                    <a:cubicBezTo>
                      <a:pt x="322" y="715"/>
                      <a:pt x="608" y="631"/>
                      <a:pt x="858" y="512"/>
                    </a:cubicBezTo>
                    <a:cubicBezTo>
                      <a:pt x="1060" y="417"/>
                      <a:pt x="1358" y="286"/>
                      <a:pt x="1465" y="84"/>
                    </a:cubicBezTo>
                    <a:cubicBezTo>
                      <a:pt x="1489" y="36"/>
                      <a:pt x="1441" y="0"/>
                      <a:pt x="139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59" name="Google Shape;21859;p30"/>
              <p:cNvSpPr/>
              <p:nvPr/>
            </p:nvSpPr>
            <p:spPr>
              <a:xfrm>
                <a:off x="2930525" y="2552375"/>
                <a:ext cx="30650" cy="16300"/>
              </a:xfrm>
              <a:custGeom>
                <a:avLst/>
                <a:gdLst/>
                <a:ahLst/>
                <a:cxnLst/>
                <a:rect l="l" t="t" r="r" b="b"/>
                <a:pathLst>
                  <a:path w="1226" h="652" extrusionOk="0">
                    <a:moveTo>
                      <a:pt x="1114" y="0"/>
                    </a:moveTo>
                    <a:cubicBezTo>
                      <a:pt x="1103" y="0"/>
                      <a:pt x="1092" y="2"/>
                      <a:pt x="1080" y="7"/>
                    </a:cubicBezTo>
                    <a:cubicBezTo>
                      <a:pt x="722" y="185"/>
                      <a:pt x="389" y="411"/>
                      <a:pt x="32" y="602"/>
                    </a:cubicBezTo>
                    <a:cubicBezTo>
                      <a:pt x="1" y="622"/>
                      <a:pt x="6" y="652"/>
                      <a:pt x="30" y="652"/>
                    </a:cubicBezTo>
                    <a:cubicBezTo>
                      <a:pt x="34" y="652"/>
                      <a:pt x="39" y="651"/>
                      <a:pt x="44" y="650"/>
                    </a:cubicBezTo>
                    <a:cubicBezTo>
                      <a:pt x="413" y="530"/>
                      <a:pt x="829" y="388"/>
                      <a:pt x="1163" y="149"/>
                    </a:cubicBezTo>
                    <a:cubicBezTo>
                      <a:pt x="1225" y="97"/>
                      <a:pt x="1188" y="0"/>
                      <a:pt x="11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60" name="Google Shape;21860;p30"/>
              <p:cNvSpPr/>
              <p:nvPr/>
            </p:nvSpPr>
            <p:spPr>
              <a:xfrm>
                <a:off x="2953225" y="2533525"/>
                <a:ext cx="33000" cy="29700"/>
              </a:xfrm>
              <a:custGeom>
                <a:avLst/>
                <a:gdLst/>
                <a:ahLst/>
                <a:cxnLst/>
                <a:rect l="l" t="t" r="r" b="b"/>
                <a:pathLst>
                  <a:path w="1320" h="1188" extrusionOk="0">
                    <a:moveTo>
                      <a:pt x="1294" y="0"/>
                    </a:moveTo>
                    <a:cubicBezTo>
                      <a:pt x="1288" y="0"/>
                      <a:pt x="1282" y="3"/>
                      <a:pt x="1279" y="10"/>
                    </a:cubicBezTo>
                    <a:cubicBezTo>
                      <a:pt x="1053" y="165"/>
                      <a:pt x="862" y="403"/>
                      <a:pt x="648" y="606"/>
                    </a:cubicBezTo>
                    <a:cubicBezTo>
                      <a:pt x="445" y="796"/>
                      <a:pt x="231" y="987"/>
                      <a:pt x="17" y="1165"/>
                    </a:cubicBezTo>
                    <a:cubicBezTo>
                      <a:pt x="0" y="1174"/>
                      <a:pt x="12" y="1187"/>
                      <a:pt x="25" y="1187"/>
                    </a:cubicBezTo>
                    <a:cubicBezTo>
                      <a:pt x="31" y="1187"/>
                      <a:pt x="37" y="1185"/>
                      <a:pt x="41" y="1177"/>
                    </a:cubicBezTo>
                    <a:cubicBezTo>
                      <a:pt x="279" y="999"/>
                      <a:pt x="517" y="808"/>
                      <a:pt x="743" y="606"/>
                    </a:cubicBezTo>
                    <a:cubicBezTo>
                      <a:pt x="934" y="427"/>
                      <a:pt x="1160" y="249"/>
                      <a:pt x="1303" y="22"/>
                    </a:cubicBezTo>
                    <a:cubicBezTo>
                      <a:pt x="1319" y="14"/>
                      <a:pt x="1307" y="0"/>
                      <a:pt x="129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61" name="Google Shape;21861;p30"/>
              <p:cNvSpPr/>
              <p:nvPr/>
            </p:nvSpPr>
            <p:spPr>
              <a:xfrm>
                <a:off x="2975050" y="2442075"/>
                <a:ext cx="104400" cy="96775"/>
              </a:xfrm>
              <a:custGeom>
                <a:avLst/>
                <a:gdLst/>
                <a:ahLst/>
                <a:cxnLst/>
                <a:rect l="l" t="t" r="r" b="b"/>
                <a:pathLst>
                  <a:path w="4176" h="3871" extrusionOk="0">
                    <a:moveTo>
                      <a:pt x="4156" y="1"/>
                    </a:moveTo>
                    <a:cubicBezTo>
                      <a:pt x="4149" y="1"/>
                      <a:pt x="4141" y="5"/>
                      <a:pt x="4132" y="13"/>
                    </a:cubicBezTo>
                    <a:cubicBezTo>
                      <a:pt x="3620" y="894"/>
                      <a:pt x="3120" y="1668"/>
                      <a:pt x="2263" y="2299"/>
                    </a:cubicBezTo>
                    <a:cubicBezTo>
                      <a:pt x="1513" y="2835"/>
                      <a:pt x="739" y="3311"/>
                      <a:pt x="13" y="3859"/>
                    </a:cubicBezTo>
                    <a:cubicBezTo>
                      <a:pt x="1" y="3859"/>
                      <a:pt x="13" y="3871"/>
                      <a:pt x="37" y="3871"/>
                    </a:cubicBezTo>
                    <a:cubicBezTo>
                      <a:pt x="1727" y="2847"/>
                      <a:pt x="3311" y="1835"/>
                      <a:pt x="4168" y="37"/>
                    </a:cubicBezTo>
                    <a:cubicBezTo>
                      <a:pt x="4176" y="14"/>
                      <a:pt x="4169" y="1"/>
                      <a:pt x="415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62" name="Google Shape;21862;p30"/>
              <p:cNvSpPr/>
              <p:nvPr/>
            </p:nvSpPr>
            <p:spPr>
              <a:xfrm>
                <a:off x="3084600" y="2391275"/>
                <a:ext cx="18475" cy="45775"/>
              </a:xfrm>
              <a:custGeom>
                <a:avLst/>
                <a:gdLst/>
                <a:ahLst/>
                <a:cxnLst/>
                <a:rect l="l" t="t" r="r" b="b"/>
                <a:pathLst>
                  <a:path w="739" h="1831" extrusionOk="0">
                    <a:moveTo>
                      <a:pt x="733" y="0"/>
                    </a:moveTo>
                    <a:cubicBezTo>
                      <a:pt x="730" y="0"/>
                      <a:pt x="727" y="3"/>
                      <a:pt x="727" y="9"/>
                    </a:cubicBezTo>
                    <a:cubicBezTo>
                      <a:pt x="477" y="617"/>
                      <a:pt x="239" y="1236"/>
                      <a:pt x="0" y="1831"/>
                    </a:cubicBezTo>
                    <a:lnTo>
                      <a:pt x="12" y="1831"/>
                    </a:lnTo>
                    <a:cubicBezTo>
                      <a:pt x="310" y="1248"/>
                      <a:pt x="560" y="617"/>
                      <a:pt x="739" y="9"/>
                    </a:cubicBezTo>
                    <a:cubicBezTo>
                      <a:pt x="739" y="3"/>
                      <a:pt x="736" y="0"/>
                      <a:pt x="73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63" name="Google Shape;21863;p30"/>
              <p:cNvSpPr/>
              <p:nvPr/>
            </p:nvSpPr>
            <p:spPr>
              <a:xfrm>
                <a:off x="3093925" y="2378400"/>
                <a:ext cx="20475" cy="38675"/>
              </a:xfrm>
              <a:custGeom>
                <a:avLst/>
                <a:gdLst/>
                <a:ahLst/>
                <a:cxnLst/>
                <a:rect l="l" t="t" r="r" b="b"/>
                <a:pathLst>
                  <a:path w="819" h="1547" extrusionOk="0">
                    <a:moveTo>
                      <a:pt x="818" y="0"/>
                    </a:moveTo>
                    <a:cubicBezTo>
                      <a:pt x="532" y="500"/>
                      <a:pt x="259" y="989"/>
                      <a:pt x="8" y="1489"/>
                    </a:cubicBezTo>
                    <a:cubicBezTo>
                      <a:pt x="1" y="1520"/>
                      <a:pt x="19" y="1547"/>
                      <a:pt x="39" y="1547"/>
                    </a:cubicBezTo>
                    <a:cubicBezTo>
                      <a:pt x="49" y="1547"/>
                      <a:pt x="60" y="1540"/>
                      <a:pt x="68" y="1524"/>
                    </a:cubicBezTo>
                    <a:cubicBezTo>
                      <a:pt x="342" y="1036"/>
                      <a:pt x="592" y="524"/>
                      <a:pt x="81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64" name="Google Shape;21864;p30"/>
              <p:cNvSpPr/>
              <p:nvPr/>
            </p:nvSpPr>
            <p:spPr>
              <a:xfrm>
                <a:off x="3124875" y="2316650"/>
                <a:ext cx="26725" cy="61225"/>
              </a:xfrm>
              <a:custGeom>
                <a:avLst/>
                <a:gdLst/>
                <a:ahLst/>
                <a:cxnLst/>
                <a:rect l="l" t="t" r="r" b="b"/>
                <a:pathLst>
                  <a:path w="1069" h="2449" extrusionOk="0">
                    <a:moveTo>
                      <a:pt x="11" y="1"/>
                    </a:moveTo>
                    <a:cubicBezTo>
                      <a:pt x="4" y="1"/>
                      <a:pt x="0" y="9"/>
                      <a:pt x="9" y="18"/>
                    </a:cubicBezTo>
                    <a:cubicBezTo>
                      <a:pt x="616" y="780"/>
                      <a:pt x="854" y="1482"/>
                      <a:pt x="949" y="2435"/>
                    </a:cubicBezTo>
                    <a:cubicBezTo>
                      <a:pt x="949" y="2442"/>
                      <a:pt x="957" y="2448"/>
                      <a:pt x="964" y="2448"/>
                    </a:cubicBezTo>
                    <a:cubicBezTo>
                      <a:pt x="969" y="2448"/>
                      <a:pt x="973" y="2445"/>
                      <a:pt x="973" y="2435"/>
                    </a:cubicBezTo>
                    <a:cubicBezTo>
                      <a:pt x="1068" y="1566"/>
                      <a:pt x="664" y="601"/>
                      <a:pt x="21" y="6"/>
                    </a:cubicBezTo>
                    <a:cubicBezTo>
                      <a:pt x="17" y="2"/>
                      <a:pt x="14" y="1"/>
                      <a:pt x="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65" name="Google Shape;21865;p30"/>
              <p:cNvSpPr/>
              <p:nvPr/>
            </p:nvSpPr>
            <p:spPr>
              <a:xfrm>
                <a:off x="3078050" y="2393875"/>
                <a:ext cx="69375" cy="120050"/>
              </a:xfrm>
              <a:custGeom>
                <a:avLst/>
                <a:gdLst/>
                <a:ahLst/>
                <a:cxnLst/>
                <a:rect l="l" t="t" r="r" b="b"/>
                <a:pathLst>
                  <a:path w="2775" h="4802" extrusionOk="0">
                    <a:moveTo>
                      <a:pt x="2763" y="1"/>
                    </a:moveTo>
                    <a:cubicBezTo>
                      <a:pt x="2191" y="905"/>
                      <a:pt x="1703" y="1846"/>
                      <a:pt x="1084" y="2739"/>
                    </a:cubicBezTo>
                    <a:cubicBezTo>
                      <a:pt x="655" y="3370"/>
                      <a:pt x="60" y="3965"/>
                      <a:pt x="1" y="4763"/>
                    </a:cubicBezTo>
                    <a:cubicBezTo>
                      <a:pt x="1" y="4784"/>
                      <a:pt x="31" y="4802"/>
                      <a:pt x="57" y="4802"/>
                    </a:cubicBezTo>
                    <a:cubicBezTo>
                      <a:pt x="75" y="4802"/>
                      <a:pt x="91" y="4794"/>
                      <a:pt x="96" y="4775"/>
                    </a:cubicBezTo>
                    <a:cubicBezTo>
                      <a:pt x="262" y="3882"/>
                      <a:pt x="929" y="3180"/>
                      <a:pt x="1394" y="2418"/>
                    </a:cubicBezTo>
                    <a:cubicBezTo>
                      <a:pt x="1882" y="1632"/>
                      <a:pt x="2358" y="834"/>
                      <a:pt x="2775" y="12"/>
                    </a:cubicBezTo>
                    <a:cubicBezTo>
                      <a:pt x="2775" y="1"/>
                      <a:pt x="2763" y="1"/>
                      <a:pt x="276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66" name="Google Shape;21866;p30"/>
              <p:cNvSpPr/>
              <p:nvPr/>
            </p:nvSpPr>
            <p:spPr>
              <a:xfrm>
                <a:off x="2837925" y="2532075"/>
                <a:ext cx="68500" cy="46500"/>
              </a:xfrm>
              <a:custGeom>
                <a:avLst/>
                <a:gdLst/>
                <a:ahLst/>
                <a:cxnLst/>
                <a:rect l="l" t="t" r="r" b="b"/>
                <a:pathLst>
                  <a:path w="2740" h="1860" extrusionOk="0">
                    <a:moveTo>
                      <a:pt x="13" y="1"/>
                    </a:moveTo>
                    <a:cubicBezTo>
                      <a:pt x="5" y="1"/>
                      <a:pt x="0" y="24"/>
                      <a:pt x="9" y="33"/>
                    </a:cubicBezTo>
                    <a:cubicBezTo>
                      <a:pt x="735" y="795"/>
                      <a:pt x="1736" y="1378"/>
                      <a:pt x="2676" y="1854"/>
                    </a:cubicBezTo>
                    <a:cubicBezTo>
                      <a:pt x="2684" y="1858"/>
                      <a:pt x="2691" y="1860"/>
                      <a:pt x="2697" y="1860"/>
                    </a:cubicBezTo>
                    <a:cubicBezTo>
                      <a:pt x="2730" y="1860"/>
                      <a:pt x="2740" y="1815"/>
                      <a:pt x="2700" y="1795"/>
                    </a:cubicBezTo>
                    <a:cubicBezTo>
                      <a:pt x="1736" y="1271"/>
                      <a:pt x="914" y="616"/>
                      <a:pt x="21" y="9"/>
                    </a:cubicBezTo>
                    <a:cubicBezTo>
                      <a:pt x="18" y="3"/>
                      <a:pt x="15" y="1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67" name="Google Shape;21867;p30"/>
              <p:cNvSpPr/>
              <p:nvPr/>
            </p:nvSpPr>
            <p:spPr>
              <a:xfrm>
                <a:off x="2825050" y="2518000"/>
                <a:ext cx="8650" cy="925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370" extrusionOk="0">
                    <a:moveTo>
                      <a:pt x="0" y="0"/>
                    </a:moveTo>
                    <a:cubicBezTo>
                      <a:pt x="143" y="96"/>
                      <a:pt x="262" y="227"/>
                      <a:pt x="346" y="370"/>
                    </a:cubicBezTo>
                    <a:cubicBezTo>
                      <a:pt x="274" y="215"/>
                      <a:pt x="155" y="96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68" name="Google Shape;21868;p30"/>
              <p:cNvSpPr/>
              <p:nvPr/>
            </p:nvSpPr>
            <p:spPr>
              <a:xfrm>
                <a:off x="2722350" y="2354650"/>
                <a:ext cx="92900" cy="152350"/>
              </a:xfrm>
              <a:custGeom>
                <a:avLst/>
                <a:gdLst/>
                <a:ahLst/>
                <a:cxnLst/>
                <a:rect l="l" t="t" r="r" b="b"/>
                <a:pathLst>
                  <a:path w="3716" h="6094" extrusionOk="0">
                    <a:moveTo>
                      <a:pt x="30" y="0"/>
                    </a:moveTo>
                    <a:cubicBezTo>
                      <a:pt x="17" y="0"/>
                      <a:pt x="1" y="13"/>
                      <a:pt x="1" y="34"/>
                    </a:cubicBezTo>
                    <a:cubicBezTo>
                      <a:pt x="155" y="1391"/>
                      <a:pt x="1036" y="2379"/>
                      <a:pt x="1667" y="3546"/>
                    </a:cubicBezTo>
                    <a:cubicBezTo>
                      <a:pt x="2227" y="4510"/>
                      <a:pt x="2739" y="5475"/>
                      <a:pt x="3715" y="6094"/>
                    </a:cubicBezTo>
                    <a:cubicBezTo>
                      <a:pt x="2739" y="5356"/>
                      <a:pt x="2203" y="4332"/>
                      <a:pt x="1632" y="3308"/>
                    </a:cubicBezTo>
                    <a:cubicBezTo>
                      <a:pt x="1001" y="2201"/>
                      <a:pt x="274" y="1296"/>
                      <a:pt x="48" y="22"/>
                    </a:cubicBezTo>
                    <a:cubicBezTo>
                      <a:pt x="48" y="7"/>
                      <a:pt x="40" y="0"/>
                      <a:pt x="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69" name="Google Shape;21869;p30"/>
              <p:cNvSpPr/>
              <p:nvPr/>
            </p:nvSpPr>
            <p:spPr>
              <a:xfrm>
                <a:off x="2686050" y="2318800"/>
                <a:ext cx="35700" cy="61000"/>
              </a:xfrm>
              <a:custGeom>
                <a:avLst/>
                <a:gdLst/>
                <a:ahLst/>
                <a:cxnLst/>
                <a:rect l="l" t="t" r="r" b="b"/>
                <a:pathLst>
                  <a:path w="1428" h="2440" extrusionOk="0">
                    <a:moveTo>
                      <a:pt x="1395" y="1"/>
                    </a:moveTo>
                    <a:cubicBezTo>
                      <a:pt x="1391" y="1"/>
                      <a:pt x="1386" y="1"/>
                      <a:pt x="1381" y="3"/>
                    </a:cubicBezTo>
                    <a:cubicBezTo>
                      <a:pt x="643" y="479"/>
                      <a:pt x="0" y="1491"/>
                      <a:pt x="71" y="2384"/>
                    </a:cubicBezTo>
                    <a:cubicBezTo>
                      <a:pt x="71" y="2414"/>
                      <a:pt x="109" y="2439"/>
                      <a:pt x="140" y="2439"/>
                    </a:cubicBezTo>
                    <a:cubicBezTo>
                      <a:pt x="158" y="2439"/>
                      <a:pt x="174" y="2430"/>
                      <a:pt x="179" y="2408"/>
                    </a:cubicBezTo>
                    <a:cubicBezTo>
                      <a:pt x="286" y="1944"/>
                      <a:pt x="321" y="1527"/>
                      <a:pt x="548" y="1099"/>
                    </a:cubicBezTo>
                    <a:cubicBezTo>
                      <a:pt x="774" y="682"/>
                      <a:pt x="1072" y="348"/>
                      <a:pt x="1417" y="27"/>
                    </a:cubicBezTo>
                    <a:cubicBezTo>
                      <a:pt x="1427" y="27"/>
                      <a:pt x="1420" y="1"/>
                      <a:pt x="13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70" name="Google Shape;21870;p30"/>
              <p:cNvSpPr/>
              <p:nvPr/>
            </p:nvSpPr>
            <p:spPr>
              <a:xfrm>
                <a:off x="2687525" y="2383925"/>
                <a:ext cx="41600" cy="72050"/>
              </a:xfrm>
              <a:custGeom>
                <a:avLst/>
                <a:gdLst/>
                <a:ahLst/>
                <a:cxnLst/>
                <a:rect l="l" t="t" r="r" b="b"/>
                <a:pathLst>
                  <a:path w="1664" h="2882" extrusionOk="0">
                    <a:moveTo>
                      <a:pt x="19" y="1"/>
                    </a:moveTo>
                    <a:cubicBezTo>
                      <a:pt x="12" y="1"/>
                      <a:pt x="1" y="9"/>
                      <a:pt x="1" y="18"/>
                    </a:cubicBezTo>
                    <a:cubicBezTo>
                      <a:pt x="322" y="1065"/>
                      <a:pt x="1072" y="1911"/>
                      <a:pt x="1596" y="2863"/>
                    </a:cubicBezTo>
                    <a:cubicBezTo>
                      <a:pt x="1600" y="2876"/>
                      <a:pt x="1611" y="2881"/>
                      <a:pt x="1622" y="2881"/>
                    </a:cubicBezTo>
                    <a:cubicBezTo>
                      <a:pt x="1642" y="2881"/>
                      <a:pt x="1663" y="2866"/>
                      <a:pt x="1656" y="2851"/>
                    </a:cubicBezTo>
                    <a:cubicBezTo>
                      <a:pt x="1620" y="2435"/>
                      <a:pt x="1322" y="2101"/>
                      <a:pt x="1084" y="1780"/>
                    </a:cubicBezTo>
                    <a:cubicBezTo>
                      <a:pt x="667" y="1208"/>
                      <a:pt x="358" y="613"/>
                      <a:pt x="24" y="6"/>
                    </a:cubicBezTo>
                    <a:cubicBezTo>
                      <a:pt x="24" y="2"/>
                      <a:pt x="22" y="1"/>
                      <a:pt x="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71" name="Google Shape;21871;p30"/>
              <p:cNvSpPr/>
              <p:nvPr/>
            </p:nvSpPr>
            <p:spPr>
              <a:xfrm>
                <a:off x="2725325" y="2455950"/>
                <a:ext cx="85900" cy="101400"/>
              </a:xfrm>
              <a:custGeom>
                <a:avLst/>
                <a:gdLst/>
                <a:ahLst/>
                <a:cxnLst/>
                <a:rect l="l" t="t" r="r" b="b"/>
                <a:pathLst>
                  <a:path w="3436" h="4056" extrusionOk="0">
                    <a:moveTo>
                      <a:pt x="10" y="0"/>
                    </a:moveTo>
                    <a:cubicBezTo>
                      <a:pt x="7" y="0"/>
                      <a:pt x="1" y="6"/>
                      <a:pt x="1" y="18"/>
                    </a:cubicBezTo>
                    <a:cubicBezTo>
                      <a:pt x="13" y="6"/>
                      <a:pt x="13" y="0"/>
                      <a:pt x="10" y="0"/>
                    </a:cubicBezTo>
                    <a:close/>
                    <a:moveTo>
                      <a:pt x="1" y="18"/>
                    </a:moveTo>
                    <a:cubicBezTo>
                      <a:pt x="203" y="494"/>
                      <a:pt x="120" y="1054"/>
                      <a:pt x="346" y="1518"/>
                    </a:cubicBezTo>
                    <a:cubicBezTo>
                      <a:pt x="525" y="1863"/>
                      <a:pt x="870" y="2054"/>
                      <a:pt x="1120" y="2316"/>
                    </a:cubicBezTo>
                    <a:cubicBezTo>
                      <a:pt x="1406" y="2613"/>
                      <a:pt x="1584" y="2959"/>
                      <a:pt x="1929" y="3197"/>
                    </a:cubicBezTo>
                    <a:cubicBezTo>
                      <a:pt x="2370" y="3506"/>
                      <a:pt x="2894" y="3614"/>
                      <a:pt x="3263" y="4030"/>
                    </a:cubicBezTo>
                    <a:cubicBezTo>
                      <a:pt x="3280" y="4048"/>
                      <a:pt x="3301" y="4055"/>
                      <a:pt x="3320" y="4055"/>
                    </a:cubicBezTo>
                    <a:cubicBezTo>
                      <a:pt x="3381" y="4055"/>
                      <a:pt x="3436" y="3983"/>
                      <a:pt x="3382" y="3911"/>
                    </a:cubicBezTo>
                    <a:cubicBezTo>
                      <a:pt x="3144" y="3661"/>
                      <a:pt x="2858" y="3506"/>
                      <a:pt x="2537" y="3364"/>
                    </a:cubicBezTo>
                    <a:cubicBezTo>
                      <a:pt x="2001" y="3090"/>
                      <a:pt x="1679" y="2768"/>
                      <a:pt x="1298" y="2316"/>
                    </a:cubicBezTo>
                    <a:cubicBezTo>
                      <a:pt x="870" y="1840"/>
                      <a:pt x="441" y="1637"/>
                      <a:pt x="310" y="935"/>
                    </a:cubicBezTo>
                    <a:cubicBezTo>
                      <a:pt x="263" y="566"/>
                      <a:pt x="274" y="280"/>
                      <a:pt x="1" y="1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72" name="Google Shape;21872;p30"/>
              <p:cNvSpPr/>
              <p:nvPr/>
            </p:nvSpPr>
            <p:spPr>
              <a:xfrm>
                <a:off x="2723550" y="2317925"/>
                <a:ext cx="123675" cy="135000"/>
              </a:xfrm>
              <a:custGeom>
                <a:avLst/>
                <a:gdLst/>
                <a:ahLst/>
                <a:cxnLst/>
                <a:rect l="l" t="t" r="r" b="b"/>
                <a:pathLst>
                  <a:path w="4947" h="5400" extrusionOk="0">
                    <a:moveTo>
                      <a:pt x="264" y="1"/>
                    </a:moveTo>
                    <a:cubicBezTo>
                      <a:pt x="169" y="1"/>
                      <a:pt x="79" y="80"/>
                      <a:pt x="0" y="276"/>
                    </a:cubicBezTo>
                    <a:cubicBezTo>
                      <a:pt x="76" y="141"/>
                      <a:pt x="156" y="85"/>
                      <a:pt x="238" y="85"/>
                    </a:cubicBezTo>
                    <a:cubicBezTo>
                      <a:pt x="605" y="85"/>
                      <a:pt x="992" y="1205"/>
                      <a:pt x="989" y="1205"/>
                    </a:cubicBezTo>
                    <a:cubicBezTo>
                      <a:pt x="989" y="1205"/>
                      <a:pt x="988" y="1205"/>
                      <a:pt x="988" y="1205"/>
                    </a:cubicBezTo>
                    <a:lnTo>
                      <a:pt x="988" y="1205"/>
                    </a:lnTo>
                    <a:cubicBezTo>
                      <a:pt x="1072" y="1443"/>
                      <a:pt x="1119" y="1681"/>
                      <a:pt x="1250" y="1884"/>
                    </a:cubicBezTo>
                    <a:cubicBezTo>
                      <a:pt x="1548" y="2336"/>
                      <a:pt x="2096" y="2681"/>
                      <a:pt x="2441" y="3110"/>
                    </a:cubicBezTo>
                    <a:cubicBezTo>
                      <a:pt x="3084" y="3896"/>
                      <a:pt x="3763" y="5158"/>
                      <a:pt x="4858" y="5396"/>
                    </a:cubicBezTo>
                    <a:cubicBezTo>
                      <a:pt x="4864" y="5399"/>
                      <a:pt x="4871" y="5400"/>
                      <a:pt x="4877" y="5400"/>
                    </a:cubicBezTo>
                    <a:cubicBezTo>
                      <a:pt x="4924" y="5400"/>
                      <a:pt x="4947" y="5322"/>
                      <a:pt x="4894" y="5301"/>
                    </a:cubicBezTo>
                    <a:cubicBezTo>
                      <a:pt x="4096" y="4884"/>
                      <a:pt x="3584" y="4265"/>
                      <a:pt x="3024" y="3586"/>
                    </a:cubicBezTo>
                    <a:cubicBezTo>
                      <a:pt x="2762" y="3277"/>
                      <a:pt x="2512" y="2931"/>
                      <a:pt x="2239" y="2634"/>
                    </a:cubicBezTo>
                    <a:cubicBezTo>
                      <a:pt x="1846" y="2217"/>
                      <a:pt x="1429" y="1979"/>
                      <a:pt x="1179" y="1431"/>
                    </a:cubicBezTo>
                    <a:cubicBezTo>
                      <a:pt x="1093" y="1260"/>
                      <a:pt x="643" y="1"/>
                      <a:pt x="2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73" name="Google Shape;21873;p30"/>
              <p:cNvSpPr/>
              <p:nvPr/>
            </p:nvSpPr>
            <p:spPr>
              <a:xfrm>
                <a:off x="2711050" y="2247650"/>
                <a:ext cx="134175" cy="203775"/>
              </a:xfrm>
              <a:custGeom>
                <a:avLst/>
                <a:gdLst/>
                <a:ahLst/>
                <a:cxnLst/>
                <a:rect l="l" t="t" r="r" b="b"/>
                <a:pathLst>
                  <a:path w="5367" h="8151" extrusionOk="0">
                    <a:moveTo>
                      <a:pt x="101" y="1"/>
                    </a:moveTo>
                    <a:cubicBezTo>
                      <a:pt x="86" y="1"/>
                      <a:pt x="72" y="10"/>
                      <a:pt x="72" y="27"/>
                    </a:cubicBezTo>
                    <a:cubicBezTo>
                      <a:pt x="0" y="1623"/>
                      <a:pt x="798" y="2956"/>
                      <a:pt x="1929" y="4040"/>
                    </a:cubicBezTo>
                    <a:cubicBezTo>
                      <a:pt x="2643" y="4730"/>
                      <a:pt x="3155" y="5445"/>
                      <a:pt x="3691" y="6242"/>
                    </a:cubicBezTo>
                    <a:cubicBezTo>
                      <a:pt x="4167" y="6945"/>
                      <a:pt x="4917" y="7374"/>
                      <a:pt x="5298" y="8136"/>
                    </a:cubicBezTo>
                    <a:cubicBezTo>
                      <a:pt x="5306" y="8146"/>
                      <a:pt x="5315" y="8151"/>
                      <a:pt x="5324" y="8151"/>
                    </a:cubicBezTo>
                    <a:cubicBezTo>
                      <a:pt x="5346" y="8151"/>
                      <a:pt x="5366" y="8128"/>
                      <a:pt x="5358" y="8112"/>
                    </a:cubicBezTo>
                    <a:cubicBezTo>
                      <a:pt x="5096" y="7469"/>
                      <a:pt x="4501" y="7112"/>
                      <a:pt x="4060" y="6600"/>
                    </a:cubicBezTo>
                    <a:cubicBezTo>
                      <a:pt x="3536" y="5992"/>
                      <a:pt x="3239" y="5242"/>
                      <a:pt x="2703" y="4647"/>
                    </a:cubicBezTo>
                    <a:cubicBezTo>
                      <a:pt x="2119" y="4016"/>
                      <a:pt x="1453" y="3504"/>
                      <a:pt x="988" y="2766"/>
                    </a:cubicBezTo>
                    <a:cubicBezTo>
                      <a:pt x="453" y="1921"/>
                      <a:pt x="238" y="992"/>
                      <a:pt x="131" y="27"/>
                    </a:cubicBezTo>
                    <a:cubicBezTo>
                      <a:pt x="131" y="10"/>
                      <a:pt x="116" y="1"/>
                      <a:pt x="10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74" name="Google Shape;21874;p30"/>
              <p:cNvSpPr/>
              <p:nvPr/>
            </p:nvSpPr>
            <p:spPr>
              <a:xfrm>
                <a:off x="2713225" y="2224500"/>
                <a:ext cx="23725" cy="24150"/>
              </a:xfrm>
              <a:custGeom>
                <a:avLst/>
                <a:gdLst/>
                <a:ahLst/>
                <a:cxnLst/>
                <a:rect l="l" t="t" r="r" b="b"/>
                <a:pathLst>
                  <a:path w="949" h="966" extrusionOk="0">
                    <a:moveTo>
                      <a:pt x="889" y="1"/>
                    </a:moveTo>
                    <a:cubicBezTo>
                      <a:pt x="485" y="84"/>
                      <a:pt x="127" y="549"/>
                      <a:pt x="8" y="918"/>
                    </a:cubicBezTo>
                    <a:cubicBezTo>
                      <a:pt x="0" y="949"/>
                      <a:pt x="19" y="965"/>
                      <a:pt x="36" y="965"/>
                    </a:cubicBezTo>
                    <a:cubicBezTo>
                      <a:pt x="44" y="965"/>
                      <a:pt x="52" y="961"/>
                      <a:pt x="56" y="953"/>
                    </a:cubicBezTo>
                    <a:cubicBezTo>
                      <a:pt x="163" y="763"/>
                      <a:pt x="282" y="584"/>
                      <a:pt x="449" y="430"/>
                    </a:cubicBezTo>
                    <a:cubicBezTo>
                      <a:pt x="592" y="299"/>
                      <a:pt x="770" y="191"/>
                      <a:pt x="925" y="60"/>
                    </a:cubicBezTo>
                    <a:cubicBezTo>
                      <a:pt x="949" y="49"/>
                      <a:pt x="925" y="1"/>
                      <a:pt x="88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75" name="Google Shape;21875;p30"/>
              <p:cNvSpPr/>
              <p:nvPr/>
            </p:nvSpPr>
            <p:spPr>
              <a:xfrm>
                <a:off x="2738950" y="2225175"/>
                <a:ext cx="131775" cy="155625"/>
              </a:xfrm>
              <a:custGeom>
                <a:avLst/>
                <a:gdLst/>
                <a:ahLst/>
                <a:cxnLst/>
                <a:rect l="l" t="t" r="r" b="b"/>
                <a:pathLst>
                  <a:path w="5271" h="6225" extrusionOk="0">
                    <a:moveTo>
                      <a:pt x="40" y="1"/>
                    </a:moveTo>
                    <a:cubicBezTo>
                      <a:pt x="17" y="1"/>
                      <a:pt x="1" y="17"/>
                      <a:pt x="15" y="45"/>
                    </a:cubicBezTo>
                    <a:cubicBezTo>
                      <a:pt x="587" y="1569"/>
                      <a:pt x="1277" y="2796"/>
                      <a:pt x="2551" y="3855"/>
                    </a:cubicBezTo>
                    <a:cubicBezTo>
                      <a:pt x="2897" y="4141"/>
                      <a:pt x="3194" y="4403"/>
                      <a:pt x="3444" y="4760"/>
                    </a:cubicBezTo>
                    <a:cubicBezTo>
                      <a:pt x="3670" y="5094"/>
                      <a:pt x="3801" y="5475"/>
                      <a:pt x="4075" y="5772"/>
                    </a:cubicBezTo>
                    <a:cubicBezTo>
                      <a:pt x="4313" y="6048"/>
                      <a:pt x="4595" y="6225"/>
                      <a:pt x="4936" y="6225"/>
                    </a:cubicBezTo>
                    <a:cubicBezTo>
                      <a:pt x="5022" y="6225"/>
                      <a:pt x="5112" y="6213"/>
                      <a:pt x="5206" y="6189"/>
                    </a:cubicBezTo>
                    <a:cubicBezTo>
                      <a:pt x="5271" y="6178"/>
                      <a:pt x="5258" y="6090"/>
                      <a:pt x="5194" y="6090"/>
                    </a:cubicBezTo>
                    <a:cubicBezTo>
                      <a:pt x="5187" y="6090"/>
                      <a:pt x="5179" y="6091"/>
                      <a:pt x="5171" y="6094"/>
                    </a:cubicBezTo>
                    <a:cubicBezTo>
                      <a:pt x="5129" y="6098"/>
                      <a:pt x="5088" y="6099"/>
                      <a:pt x="5049" y="6099"/>
                    </a:cubicBezTo>
                    <a:cubicBezTo>
                      <a:pt x="4130" y="6099"/>
                      <a:pt x="3924" y="5056"/>
                      <a:pt x="3444" y="4463"/>
                    </a:cubicBezTo>
                    <a:cubicBezTo>
                      <a:pt x="3087" y="4034"/>
                      <a:pt x="2635" y="3724"/>
                      <a:pt x="2218" y="3367"/>
                    </a:cubicBezTo>
                    <a:cubicBezTo>
                      <a:pt x="1146" y="2462"/>
                      <a:pt x="753" y="1188"/>
                      <a:pt x="87" y="22"/>
                    </a:cubicBezTo>
                    <a:cubicBezTo>
                      <a:pt x="73" y="7"/>
                      <a:pt x="55" y="1"/>
                      <a:pt x="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76" name="Google Shape;21876;p30"/>
              <p:cNvSpPr/>
              <p:nvPr/>
            </p:nvSpPr>
            <p:spPr>
              <a:xfrm>
                <a:off x="2737225" y="2192050"/>
                <a:ext cx="137550" cy="187350"/>
              </a:xfrm>
              <a:custGeom>
                <a:avLst/>
                <a:gdLst/>
                <a:ahLst/>
                <a:cxnLst/>
                <a:rect l="l" t="t" r="r" b="b"/>
                <a:pathLst>
                  <a:path w="5502" h="7494" extrusionOk="0">
                    <a:moveTo>
                      <a:pt x="2147" y="1"/>
                    </a:moveTo>
                    <a:cubicBezTo>
                      <a:pt x="2136" y="1"/>
                      <a:pt x="2126" y="4"/>
                      <a:pt x="2120" y="13"/>
                    </a:cubicBezTo>
                    <a:cubicBezTo>
                      <a:pt x="1156" y="835"/>
                      <a:pt x="1608" y="2192"/>
                      <a:pt x="2239" y="3073"/>
                    </a:cubicBezTo>
                    <a:cubicBezTo>
                      <a:pt x="2704" y="3692"/>
                      <a:pt x="3239" y="4275"/>
                      <a:pt x="3739" y="4859"/>
                    </a:cubicBezTo>
                    <a:cubicBezTo>
                      <a:pt x="4394" y="5633"/>
                      <a:pt x="5263" y="6383"/>
                      <a:pt x="5275" y="7478"/>
                    </a:cubicBezTo>
                    <a:cubicBezTo>
                      <a:pt x="5270" y="7488"/>
                      <a:pt x="5280" y="7494"/>
                      <a:pt x="5292" y="7494"/>
                    </a:cubicBezTo>
                    <a:cubicBezTo>
                      <a:pt x="5310" y="7494"/>
                      <a:pt x="5335" y="7482"/>
                      <a:pt x="5335" y="7454"/>
                    </a:cubicBezTo>
                    <a:cubicBezTo>
                      <a:pt x="5502" y="4859"/>
                      <a:pt x="1" y="2728"/>
                      <a:pt x="2192" y="73"/>
                    </a:cubicBezTo>
                    <a:cubicBezTo>
                      <a:pt x="2228" y="37"/>
                      <a:pt x="2182" y="1"/>
                      <a:pt x="214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77" name="Google Shape;21877;p30"/>
              <p:cNvSpPr/>
              <p:nvPr/>
            </p:nvSpPr>
            <p:spPr>
              <a:xfrm>
                <a:off x="2782550" y="2185700"/>
                <a:ext cx="20675" cy="19725"/>
              </a:xfrm>
              <a:custGeom>
                <a:avLst/>
                <a:gdLst/>
                <a:ahLst/>
                <a:cxnLst/>
                <a:rect l="l" t="t" r="r" b="b"/>
                <a:pathLst>
                  <a:path w="827" h="789" extrusionOk="0">
                    <a:moveTo>
                      <a:pt x="767" y="0"/>
                    </a:moveTo>
                    <a:cubicBezTo>
                      <a:pt x="761" y="0"/>
                      <a:pt x="754" y="2"/>
                      <a:pt x="748" y="5"/>
                    </a:cubicBezTo>
                    <a:cubicBezTo>
                      <a:pt x="569" y="53"/>
                      <a:pt x="355" y="148"/>
                      <a:pt x="295" y="327"/>
                    </a:cubicBezTo>
                    <a:cubicBezTo>
                      <a:pt x="295" y="350"/>
                      <a:pt x="307" y="350"/>
                      <a:pt x="319" y="350"/>
                    </a:cubicBezTo>
                    <a:cubicBezTo>
                      <a:pt x="200" y="469"/>
                      <a:pt x="69" y="600"/>
                      <a:pt x="10" y="743"/>
                    </a:cubicBezTo>
                    <a:cubicBezTo>
                      <a:pt x="1" y="769"/>
                      <a:pt x="17" y="789"/>
                      <a:pt x="36" y="789"/>
                    </a:cubicBezTo>
                    <a:cubicBezTo>
                      <a:pt x="43" y="789"/>
                      <a:pt x="51" y="786"/>
                      <a:pt x="57" y="779"/>
                    </a:cubicBezTo>
                    <a:cubicBezTo>
                      <a:pt x="188" y="684"/>
                      <a:pt x="271" y="541"/>
                      <a:pt x="391" y="422"/>
                    </a:cubicBezTo>
                    <a:cubicBezTo>
                      <a:pt x="506" y="317"/>
                      <a:pt x="640" y="221"/>
                      <a:pt x="751" y="119"/>
                    </a:cubicBezTo>
                    <a:lnTo>
                      <a:pt x="751" y="119"/>
                    </a:lnTo>
                    <a:cubicBezTo>
                      <a:pt x="765" y="116"/>
                      <a:pt x="780" y="114"/>
                      <a:pt x="795" y="112"/>
                    </a:cubicBezTo>
                    <a:cubicBezTo>
                      <a:pt x="792" y="103"/>
                      <a:pt x="789" y="94"/>
                      <a:pt x="786" y="86"/>
                    </a:cubicBezTo>
                    <a:lnTo>
                      <a:pt x="786" y="86"/>
                    </a:lnTo>
                    <a:cubicBezTo>
                      <a:pt x="789" y="83"/>
                      <a:pt x="792" y="80"/>
                      <a:pt x="795" y="77"/>
                    </a:cubicBezTo>
                    <a:cubicBezTo>
                      <a:pt x="826" y="56"/>
                      <a:pt x="804" y="0"/>
                      <a:pt x="76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78" name="Google Shape;21878;p30"/>
              <p:cNvSpPr/>
              <p:nvPr/>
            </p:nvSpPr>
            <p:spPr>
              <a:xfrm>
                <a:off x="2802425" y="2184925"/>
                <a:ext cx="97650" cy="163125"/>
              </a:xfrm>
              <a:custGeom>
                <a:avLst/>
                <a:gdLst/>
                <a:ahLst/>
                <a:cxnLst/>
                <a:rect l="l" t="t" r="r" b="b"/>
                <a:pathLst>
                  <a:path w="3906" h="6525" extrusionOk="0">
                    <a:moveTo>
                      <a:pt x="0" y="0"/>
                    </a:moveTo>
                    <a:cubicBezTo>
                      <a:pt x="238" y="715"/>
                      <a:pt x="655" y="1358"/>
                      <a:pt x="881" y="2072"/>
                    </a:cubicBezTo>
                    <a:cubicBezTo>
                      <a:pt x="1084" y="2727"/>
                      <a:pt x="1203" y="3394"/>
                      <a:pt x="1501" y="4025"/>
                    </a:cubicBezTo>
                    <a:cubicBezTo>
                      <a:pt x="1965" y="4989"/>
                      <a:pt x="2608" y="6239"/>
                      <a:pt x="3739" y="6525"/>
                    </a:cubicBezTo>
                    <a:cubicBezTo>
                      <a:pt x="3763" y="6525"/>
                      <a:pt x="3798" y="6525"/>
                      <a:pt x="3822" y="6513"/>
                    </a:cubicBezTo>
                    <a:lnTo>
                      <a:pt x="3870" y="6465"/>
                    </a:lnTo>
                    <a:cubicBezTo>
                      <a:pt x="3906" y="6418"/>
                      <a:pt x="3906" y="6370"/>
                      <a:pt x="3858" y="6346"/>
                    </a:cubicBezTo>
                    <a:lnTo>
                      <a:pt x="3846" y="6346"/>
                    </a:lnTo>
                    <a:cubicBezTo>
                      <a:pt x="3832" y="6336"/>
                      <a:pt x="3817" y="6331"/>
                      <a:pt x="3802" y="6331"/>
                    </a:cubicBezTo>
                    <a:cubicBezTo>
                      <a:pt x="3750" y="6331"/>
                      <a:pt x="3702" y="6384"/>
                      <a:pt x="3739" y="6430"/>
                    </a:cubicBezTo>
                    <a:cubicBezTo>
                      <a:pt x="3584" y="6287"/>
                      <a:pt x="3406" y="6180"/>
                      <a:pt x="3203" y="6108"/>
                    </a:cubicBezTo>
                    <a:cubicBezTo>
                      <a:pt x="3025" y="5977"/>
                      <a:pt x="2858" y="5823"/>
                      <a:pt x="2727" y="5656"/>
                    </a:cubicBezTo>
                    <a:cubicBezTo>
                      <a:pt x="2536" y="5442"/>
                      <a:pt x="2370" y="5180"/>
                      <a:pt x="2203" y="4930"/>
                    </a:cubicBezTo>
                    <a:cubicBezTo>
                      <a:pt x="1846" y="4370"/>
                      <a:pt x="1548" y="3787"/>
                      <a:pt x="1346" y="3144"/>
                    </a:cubicBezTo>
                    <a:cubicBezTo>
                      <a:pt x="1000" y="2024"/>
                      <a:pt x="703" y="977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79" name="Google Shape;21879;p30"/>
              <p:cNvSpPr/>
              <p:nvPr/>
            </p:nvSpPr>
            <p:spPr>
              <a:xfrm>
                <a:off x="2895000" y="2311175"/>
                <a:ext cx="11325" cy="37375"/>
              </a:xfrm>
              <a:custGeom>
                <a:avLst/>
                <a:gdLst/>
                <a:ahLst/>
                <a:cxnLst/>
                <a:rect l="l" t="t" r="r" b="b"/>
                <a:pathLst>
                  <a:path w="453" h="1495" extrusionOk="0">
                    <a:moveTo>
                      <a:pt x="43" y="1"/>
                    </a:moveTo>
                    <a:cubicBezTo>
                      <a:pt x="25" y="1"/>
                      <a:pt x="0" y="21"/>
                      <a:pt x="0" y="46"/>
                    </a:cubicBezTo>
                    <a:cubicBezTo>
                      <a:pt x="84" y="296"/>
                      <a:pt x="167" y="523"/>
                      <a:pt x="155" y="784"/>
                    </a:cubicBezTo>
                    <a:cubicBezTo>
                      <a:pt x="155" y="1023"/>
                      <a:pt x="48" y="1237"/>
                      <a:pt x="24" y="1475"/>
                    </a:cubicBezTo>
                    <a:cubicBezTo>
                      <a:pt x="31" y="1489"/>
                      <a:pt x="42" y="1495"/>
                      <a:pt x="55" y="1495"/>
                    </a:cubicBezTo>
                    <a:cubicBezTo>
                      <a:pt x="64" y="1495"/>
                      <a:pt x="74" y="1492"/>
                      <a:pt x="84" y="1487"/>
                    </a:cubicBezTo>
                    <a:cubicBezTo>
                      <a:pt x="453" y="1142"/>
                      <a:pt x="357" y="368"/>
                      <a:pt x="60" y="11"/>
                    </a:cubicBezTo>
                    <a:cubicBezTo>
                      <a:pt x="56" y="4"/>
                      <a:pt x="50" y="1"/>
                      <a:pt x="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80" name="Google Shape;21880;p30"/>
              <p:cNvSpPr/>
              <p:nvPr/>
            </p:nvSpPr>
            <p:spPr>
              <a:xfrm>
                <a:off x="2946200" y="2532150"/>
                <a:ext cx="40425" cy="30225"/>
              </a:xfrm>
              <a:custGeom>
                <a:avLst/>
                <a:gdLst/>
                <a:ahLst/>
                <a:cxnLst/>
                <a:rect l="l" t="t" r="r" b="b"/>
                <a:pathLst>
                  <a:path w="1617" h="1209" extrusionOk="0">
                    <a:moveTo>
                      <a:pt x="1500" y="0"/>
                    </a:moveTo>
                    <a:cubicBezTo>
                      <a:pt x="1484" y="0"/>
                      <a:pt x="1467" y="5"/>
                      <a:pt x="1453" y="18"/>
                    </a:cubicBezTo>
                    <a:cubicBezTo>
                      <a:pt x="1215" y="220"/>
                      <a:pt x="988" y="446"/>
                      <a:pt x="738" y="637"/>
                    </a:cubicBezTo>
                    <a:cubicBezTo>
                      <a:pt x="512" y="804"/>
                      <a:pt x="191" y="923"/>
                      <a:pt x="24" y="1137"/>
                    </a:cubicBezTo>
                    <a:cubicBezTo>
                      <a:pt x="0" y="1161"/>
                      <a:pt x="24" y="1208"/>
                      <a:pt x="72" y="1208"/>
                    </a:cubicBezTo>
                    <a:cubicBezTo>
                      <a:pt x="333" y="1208"/>
                      <a:pt x="619" y="958"/>
                      <a:pt x="834" y="804"/>
                    </a:cubicBezTo>
                    <a:cubicBezTo>
                      <a:pt x="1082" y="623"/>
                      <a:pt x="1341" y="399"/>
                      <a:pt x="1530" y="143"/>
                    </a:cubicBezTo>
                    <a:lnTo>
                      <a:pt x="1530" y="143"/>
                    </a:lnTo>
                    <a:lnTo>
                      <a:pt x="1560" y="113"/>
                    </a:lnTo>
                    <a:cubicBezTo>
                      <a:pt x="1616" y="75"/>
                      <a:pt x="1561" y="0"/>
                      <a:pt x="150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81" name="Google Shape;21881;p30"/>
              <p:cNvSpPr/>
              <p:nvPr/>
            </p:nvSpPr>
            <p:spPr>
              <a:xfrm>
                <a:off x="2947100" y="2511325"/>
                <a:ext cx="72550" cy="54500"/>
              </a:xfrm>
              <a:custGeom>
                <a:avLst/>
                <a:gdLst/>
                <a:ahLst/>
                <a:cxnLst/>
                <a:rect l="l" t="t" r="r" b="b"/>
                <a:pathLst>
                  <a:path w="2902" h="2180" extrusionOk="0">
                    <a:moveTo>
                      <a:pt x="2862" y="0"/>
                    </a:moveTo>
                    <a:cubicBezTo>
                      <a:pt x="2857" y="0"/>
                      <a:pt x="2851" y="2"/>
                      <a:pt x="2845" y="6"/>
                    </a:cubicBezTo>
                    <a:cubicBezTo>
                      <a:pt x="1810" y="387"/>
                      <a:pt x="762" y="1220"/>
                      <a:pt x="47" y="2053"/>
                    </a:cubicBezTo>
                    <a:cubicBezTo>
                      <a:pt x="1" y="2109"/>
                      <a:pt x="49" y="2179"/>
                      <a:pt x="106" y="2179"/>
                    </a:cubicBezTo>
                    <a:cubicBezTo>
                      <a:pt x="122" y="2179"/>
                      <a:pt x="139" y="2174"/>
                      <a:pt x="155" y="2161"/>
                    </a:cubicBezTo>
                    <a:cubicBezTo>
                      <a:pt x="643" y="1756"/>
                      <a:pt x="1131" y="1351"/>
                      <a:pt x="1607" y="922"/>
                    </a:cubicBezTo>
                    <a:cubicBezTo>
                      <a:pt x="1623" y="906"/>
                      <a:pt x="1626" y="889"/>
                      <a:pt x="1620" y="874"/>
                    </a:cubicBezTo>
                    <a:lnTo>
                      <a:pt x="1620" y="874"/>
                    </a:lnTo>
                    <a:cubicBezTo>
                      <a:pt x="2041" y="600"/>
                      <a:pt x="2498" y="380"/>
                      <a:pt x="2881" y="65"/>
                    </a:cubicBezTo>
                    <a:cubicBezTo>
                      <a:pt x="2901" y="45"/>
                      <a:pt x="2888" y="0"/>
                      <a:pt x="28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82" name="Google Shape;21882;p30"/>
              <p:cNvSpPr/>
              <p:nvPr/>
            </p:nvSpPr>
            <p:spPr>
              <a:xfrm>
                <a:off x="2993750" y="2504300"/>
                <a:ext cx="36400" cy="25950"/>
              </a:xfrm>
              <a:custGeom>
                <a:avLst/>
                <a:gdLst/>
                <a:ahLst/>
                <a:cxnLst/>
                <a:rect l="l" t="t" r="r" b="b"/>
                <a:pathLst>
                  <a:path w="1456" h="1038" extrusionOk="0">
                    <a:moveTo>
                      <a:pt x="1456" y="1"/>
                    </a:moveTo>
                    <a:cubicBezTo>
                      <a:pt x="967" y="263"/>
                      <a:pt x="432" y="596"/>
                      <a:pt x="27" y="977"/>
                    </a:cubicBezTo>
                    <a:cubicBezTo>
                      <a:pt x="0" y="1004"/>
                      <a:pt x="13" y="1037"/>
                      <a:pt x="42" y="1037"/>
                    </a:cubicBezTo>
                    <a:cubicBezTo>
                      <a:pt x="51" y="1037"/>
                      <a:pt x="63" y="1034"/>
                      <a:pt x="75" y="1025"/>
                    </a:cubicBezTo>
                    <a:cubicBezTo>
                      <a:pt x="563" y="775"/>
                      <a:pt x="1039" y="370"/>
                      <a:pt x="145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83" name="Google Shape;21883;p30"/>
              <p:cNvSpPr/>
              <p:nvPr/>
            </p:nvSpPr>
            <p:spPr>
              <a:xfrm>
                <a:off x="2677400" y="2315575"/>
                <a:ext cx="53475" cy="85550"/>
              </a:xfrm>
              <a:custGeom>
                <a:avLst/>
                <a:gdLst/>
                <a:ahLst/>
                <a:cxnLst/>
                <a:rect l="l" t="t" r="r" b="b"/>
                <a:pathLst>
                  <a:path w="2139" h="3422" extrusionOk="0">
                    <a:moveTo>
                      <a:pt x="2074" y="0"/>
                    </a:moveTo>
                    <a:cubicBezTo>
                      <a:pt x="2070" y="0"/>
                      <a:pt x="2065" y="0"/>
                      <a:pt x="2061" y="1"/>
                    </a:cubicBezTo>
                    <a:cubicBezTo>
                      <a:pt x="1668" y="61"/>
                      <a:pt x="1549" y="287"/>
                      <a:pt x="1310" y="573"/>
                    </a:cubicBezTo>
                    <a:cubicBezTo>
                      <a:pt x="1072" y="847"/>
                      <a:pt x="703" y="1049"/>
                      <a:pt x="513" y="1359"/>
                    </a:cubicBezTo>
                    <a:cubicBezTo>
                      <a:pt x="179" y="1882"/>
                      <a:pt x="1" y="2966"/>
                      <a:pt x="537" y="3406"/>
                    </a:cubicBezTo>
                    <a:cubicBezTo>
                      <a:pt x="547" y="3417"/>
                      <a:pt x="558" y="3422"/>
                      <a:pt x="567" y="3422"/>
                    </a:cubicBezTo>
                    <a:cubicBezTo>
                      <a:pt x="588" y="3422"/>
                      <a:pt x="601" y="3399"/>
                      <a:pt x="584" y="3383"/>
                    </a:cubicBezTo>
                    <a:cubicBezTo>
                      <a:pt x="275" y="2716"/>
                      <a:pt x="275" y="1859"/>
                      <a:pt x="810" y="1323"/>
                    </a:cubicBezTo>
                    <a:cubicBezTo>
                      <a:pt x="1144" y="989"/>
                      <a:pt x="1608" y="227"/>
                      <a:pt x="2061" y="108"/>
                    </a:cubicBezTo>
                    <a:cubicBezTo>
                      <a:pt x="2138" y="75"/>
                      <a:pt x="2133" y="0"/>
                      <a:pt x="20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84" name="Google Shape;21884;p30"/>
              <p:cNvSpPr/>
              <p:nvPr/>
            </p:nvSpPr>
            <p:spPr>
              <a:xfrm>
                <a:off x="2685750" y="2369025"/>
                <a:ext cx="8250" cy="26150"/>
              </a:xfrm>
              <a:custGeom>
                <a:avLst/>
                <a:gdLst/>
                <a:ahLst/>
                <a:cxnLst/>
                <a:rect l="l" t="t" r="r" b="b"/>
                <a:pathLst>
                  <a:path w="330" h="1046" extrusionOk="0">
                    <a:moveTo>
                      <a:pt x="113" y="0"/>
                    </a:moveTo>
                    <a:cubicBezTo>
                      <a:pt x="98" y="0"/>
                      <a:pt x="83" y="6"/>
                      <a:pt x="83" y="18"/>
                    </a:cubicBezTo>
                    <a:cubicBezTo>
                      <a:pt x="0" y="304"/>
                      <a:pt x="24" y="816"/>
                      <a:pt x="250" y="1030"/>
                    </a:cubicBezTo>
                    <a:cubicBezTo>
                      <a:pt x="257" y="1041"/>
                      <a:pt x="267" y="1045"/>
                      <a:pt x="278" y="1045"/>
                    </a:cubicBezTo>
                    <a:cubicBezTo>
                      <a:pt x="303" y="1045"/>
                      <a:pt x="330" y="1020"/>
                      <a:pt x="322" y="995"/>
                    </a:cubicBezTo>
                    <a:cubicBezTo>
                      <a:pt x="298" y="840"/>
                      <a:pt x="214" y="697"/>
                      <a:pt x="191" y="542"/>
                    </a:cubicBezTo>
                    <a:cubicBezTo>
                      <a:pt x="143" y="364"/>
                      <a:pt x="155" y="197"/>
                      <a:pt x="143" y="18"/>
                    </a:cubicBezTo>
                    <a:cubicBezTo>
                      <a:pt x="143" y="6"/>
                      <a:pt x="128" y="0"/>
                      <a:pt x="1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85" name="Google Shape;21885;p30"/>
              <p:cNvSpPr/>
              <p:nvPr/>
            </p:nvSpPr>
            <p:spPr>
              <a:xfrm>
                <a:off x="2677700" y="2368925"/>
                <a:ext cx="32475" cy="57500"/>
              </a:xfrm>
              <a:custGeom>
                <a:avLst/>
                <a:gdLst/>
                <a:ahLst/>
                <a:cxnLst/>
                <a:rect l="l" t="t" r="r" b="b"/>
                <a:pathLst>
                  <a:path w="1299" h="2300" extrusionOk="0">
                    <a:moveTo>
                      <a:pt x="484" y="1"/>
                    </a:moveTo>
                    <a:cubicBezTo>
                      <a:pt x="475" y="1"/>
                      <a:pt x="468" y="4"/>
                      <a:pt x="465" y="10"/>
                    </a:cubicBezTo>
                    <a:cubicBezTo>
                      <a:pt x="1" y="760"/>
                      <a:pt x="763" y="1713"/>
                      <a:pt x="1227" y="2284"/>
                    </a:cubicBezTo>
                    <a:cubicBezTo>
                      <a:pt x="1234" y="2295"/>
                      <a:pt x="1244" y="2300"/>
                      <a:pt x="1253" y="2300"/>
                    </a:cubicBezTo>
                    <a:cubicBezTo>
                      <a:pt x="1275" y="2300"/>
                      <a:pt x="1298" y="2277"/>
                      <a:pt x="1298" y="2261"/>
                    </a:cubicBezTo>
                    <a:cubicBezTo>
                      <a:pt x="1156" y="1439"/>
                      <a:pt x="239" y="999"/>
                      <a:pt x="536" y="46"/>
                    </a:cubicBezTo>
                    <a:cubicBezTo>
                      <a:pt x="536" y="20"/>
                      <a:pt x="505" y="1"/>
                      <a:pt x="4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86" name="Google Shape;21886;p30"/>
              <p:cNvSpPr/>
              <p:nvPr/>
            </p:nvSpPr>
            <p:spPr>
              <a:xfrm>
                <a:off x="2857775" y="2466200"/>
                <a:ext cx="48175" cy="45325"/>
              </a:xfrm>
              <a:custGeom>
                <a:avLst/>
                <a:gdLst/>
                <a:ahLst/>
                <a:cxnLst/>
                <a:rect l="l" t="t" r="r" b="b"/>
                <a:pathLst>
                  <a:path w="1927" h="1813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501" y="703"/>
                      <a:pt x="1168" y="1346"/>
                      <a:pt x="1894" y="1811"/>
                    </a:cubicBezTo>
                    <a:cubicBezTo>
                      <a:pt x="1896" y="1812"/>
                      <a:pt x="1898" y="1813"/>
                      <a:pt x="1900" y="1813"/>
                    </a:cubicBezTo>
                    <a:cubicBezTo>
                      <a:pt x="1912" y="1813"/>
                      <a:pt x="1926" y="1787"/>
                      <a:pt x="1906" y="1787"/>
                    </a:cubicBezTo>
                    <a:cubicBezTo>
                      <a:pt x="1192" y="1239"/>
                      <a:pt x="584" y="691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87" name="Google Shape;21887;p30"/>
              <p:cNvSpPr/>
              <p:nvPr/>
            </p:nvSpPr>
            <p:spPr>
              <a:xfrm>
                <a:off x="2869400" y="2470075"/>
                <a:ext cx="40450" cy="37300"/>
              </a:xfrm>
              <a:custGeom>
                <a:avLst/>
                <a:gdLst/>
                <a:ahLst/>
                <a:cxnLst/>
                <a:rect l="l" t="t" r="r" b="b"/>
                <a:pathLst>
                  <a:path w="1618" h="1492" extrusionOk="0">
                    <a:moveTo>
                      <a:pt x="36" y="1"/>
                    </a:moveTo>
                    <a:cubicBezTo>
                      <a:pt x="12" y="1"/>
                      <a:pt x="0" y="12"/>
                      <a:pt x="12" y="12"/>
                    </a:cubicBezTo>
                    <a:cubicBezTo>
                      <a:pt x="417" y="584"/>
                      <a:pt x="953" y="1179"/>
                      <a:pt x="1596" y="1489"/>
                    </a:cubicBezTo>
                    <a:cubicBezTo>
                      <a:pt x="1597" y="1491"/>
                      <a:pt x="1599" y="1491"/>
                      <a:pt x="1601" y="1491"/>
                    </a:cubicBezTo>
                    <a:cubicBezTo>
                      <a:pt x="1611" y="1491"/>
                      <a:pt x="1618" y="1465"/>
                      <a:pt x="1608" y="1465"/>
                    </a:cubicBezTo>
                    <a:cubicBezTo>
                      <a:pt x="1024" y="1013"/>
                      <a:pt x="477" y="596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88" name="Google Shape;21888;p30"/>
              <p:cNvSpPr/>
              <p:nvPr/>
            </p:nvSpPr>
            <p:spPr>
              <a:xfrm>
                <a:off x="2880275" y="2473225"/>
                <a:ext cx="27750" cy="27075"/>
              </a:xfrm>
              <a:custGeom>
                <a:avLst/>
                <a:gdLst/>
                <a:ahLst/>
                <a:cxnLst/>
                <a:rect l="l" t="t" r="r" b="b"/>
                <a:pathLst>
                  <a:path w="1110" h="1083" extrusionOk="0">
                    <a:moveTo>
                      <a:pt x="27" y="1"/>
                    </a:moveTo>
                    <a:cubicBezTo>
                      <a:pt x="14" y="1"/>
                      <a:pt x="1" y="9"/>
                      <a:pt x="18" y="17"/>
                    </a:cubicBezTo>
                    <a:cubicBezTo>
                      <a:pt x="196" y="220"/>
                      <a:pt x="387" y="398"/>
                      <a:pt x="565" y="589"/>
                    </a:cubicBezTo>
                    <a:cubicBezTo>
                      <a:pt x="732" y="756"/>
                      <a:pt x="887" y="946"/>
                      <a:pt x="1089" y="1077"/>
                    </a:cubicBezTo>
                    <a:cubicBezTo>
                      <a:pt x="1093" y="1081"/>
                      <a:pt x="1096" y="1082"/>
                      <a:pt x="1099" y="1082"/>
                    </a:cubicBezTo>
                    <a:cubicBezTo>
                      <a:pt x="1106" y="1082"/>
                      <a:pt x="1110" y="1074"/>
                      <a:pt x="1101" y="1065"/>
                    </a:cubicBezTo>
                    <a:cubicBezTo>
                      <a:pt x="970" y="875"/>
                      <a:pt x="768" y="720"/>
                      <a:pt x="613" y="553"/>
                    </a:cubicBezTo>
                    <a:cubicBezTo>
                      <a:pt x="411" y="375"/>
                      <a:pt x="232" y="184"/>
                      <a:pt x="42" y="6"/>
                    </a:cubicBezTo>
                    <a:cubicBezTo>
                      <a:pt x="38" y="2"/>
                      <a:pt x="32" y="1"/>
                      <a:pt x="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89" name="Google Shape;21889;p30"/>
              <p:cNvSpPr/>
              <p:nvPr/>
            </p:nvSpPr>
            <p:spPr>
              <a:xfrm>
                <a:off x="2884125" y="2467725"/>
                <a:ext cx="25175" cy="28100"/>
              </a:xfrm>
              <a:custGeom>
                <a:avLst/>
                <a:gdLst/>
                <a:ahLst/>
                <a:cxnLst/>
                <a:rect l="l" t="t" r="r" b="b"/>
                <a:pathLst>
                  <a:path w="1007" h="1124" extrusionOk="0">
                    <a:moveTo>
                      <a:pt x="13" y="1"/>
                    </a:moveTo>
                    <a:cubicBezTo>
                      <a:pt x="4" y="1"/>
                      <a:pt x="0" y="10"/>
                      <a:pt x="7" y="23"/>
                    </a:cubicBezTo>
                    <a:cubicBezTo>
                      <a:pt x="185" y="202"/>
                      <a:pt x="352" y="356"/>
                      <a:pt x="519" y="559"/>
                    </a:cubicBezTo>
                    <a:cubicBezTo>
                      <a:pt x="673" y="737"/>
                      <a:pt x="816" y="940"/>
                      <a:pt x="971" y="1118"/>
                    </a:cubicBezTo>
                    <a:cubicBezTo>
                      <a:pt x="978" y="1122"/>
                      <a:pt x="984" y="1123"/>
                      <a:pt x="989" y="1123"/>
                    </a:cubicBezTo>
                    <a:cubicBezTo>
                      <a:pt x="1001" y="1123"/>
                      <a:pt x="1007" y="1115"/>
                      <a:pt x="1007" y="1107"/>
                    </a:cubicBezTo>
                    <a:cubicBezTo>
                      <a:pt x="780" y="690"/>
                      <a:pt x="376" y="321"/>
                      <a:pt x="42" y="23"/>
                    </a:cubicBezTo>
                    <a:cubicBezTo>
                      <a:pt x="32" y="7"/>
                      <a:pt x="21" y="1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90" name="Google Shape;21890;p30"/>
              <p:cNvSpPr/>
              <p:nvPr/>
            </p:nvSpPr>
            <p:spPr>
              <a:xfrm>
                <a:off x="2889725" y="2465950"/>
                <a:ext cx="20775" cy="20825"/>
              </a:xfrm>
              <a:custGeom>
                <a:avLst/>
                <a:gdLst/>
                <a:ahLst/>
                <a:cxnLst/>
                <a:rect l="l" t="t" r="r" b="b"/>
                <a:pathLst>
                  <a:path w="831" h="833" extrusionOk="0">
                    <a:moveTo>
                      <a:pt x="16" y="1"/>
                    </a:moveTo>
                    <a:cubicBezTo>
                      <a:pt x="10" y="1"/>
                      <a:pt x="0" y="18"/>
                      <a:pt x="9" y="35"/>
                    </a:cubicBezTo>
                    <a:cubicBezTo>
                      <a:pt x="140" y="177"/>
                      <a:pt x="295" y="308"/>
                      <a:pt x="426" y="463"/>
                    </a:cubicBezTo>
                    <a:cubicBezTo>
                      <a:pt x="545" y="582"/>
                      <a:pt x="664" y="725"/>
                      <a:pt x="807" y="832"/>
                    </a:cubicBezTo>
                    <a:cubicBezTo>
                      <a:pt x="830" y="832"/>
                      <a:pt x="830" y="832"/>
                      <a:pt x="830" y="820"/>
                    </a:cubicBezTo>
                    <a:cubicBezTo>
                      <a:pt x="735" y="666"/>
                      <a:pt x="592" y="547"/>
                      <a:pt x="449" y="427"/>
                    </a:cubicBezTo>
                    <a:cubicBezTo>
                      <a:pt x="306" y="297"/>
                      <a:pt x="175" y="142"/>
                      <a:pt x="21" y="11"/>
                    </a:cubicBezTo>
                    <a:cubicBezTo>
                      <a:pt x="21" y="4"/>
                      <a:pt x="19" y="1"/>
                      <a:pt x="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91" name="Google Shape;21891;p30"/>
              <p:cNvSpPr/>
              <p:nvPr/>
            </p:nvSpPr>
            <p:spPr>
              <a:xfrm>
                <a:off x="2897475" y="2466425"/>
                <a:ext cx="13925" cy="14950"/>
              </a:xfrm>
              <a:custGeom>
                <a:avLst/>
                <a:gdLst/>
                <a:ahLst/>
                <a:cxnLst/>
                <a:rect l="l" t="t" r="r" b="b"/>
                <a:pathLst>
                  <a:path w="557" h="598" extrusionOk="0">
                    <a:moveTo>
                      <a:pt x="17" y="0"/>
                    </a:moveTo>
                    <a:cubicBezTo>
                      <a:pt x="3" y="0"/>
                      <a:pt x="0" y="19"/>
                      <a:pt x="8" y="27"/>
                    </a:cubicBezTo>
                    <a:lnTo>
                      <a:pt x="270" y="289"/>
                    </a:lnTo>
                    <a:cubicBezTo>
                      <a:pt x="366" y="385"/>
                      <a:pt x="437" y="504"/>
                      <a:pt x="532" y="587"/>
                    </a:cubicBezTo>
                    <a:cubicBezTo>
                      <a:pt x="536" y="594"/>
                      <a:pt x="540" y="597"/>
                      <a:pt x="543" y="597"/>
                    </a:cubicBezTo>
                    <a:cubicBezTo>
                      <a:pt x="550" y="597"/>
                      <a:pt x="556" y="583"/>
                      <a:pt x="556" y="575"/>
                    </a:cubicBezTo>
                    <a:cubicBezTo>
                      <a:pt x="437" y="349"/>
                      <a:pt x="235" y="158"/>
                      <a:pt x="44" y="16"/>
                    </a:cubicBezTo>
                    <a:cubicBezTo>
                      <a:pt x="33" y="4"/>
                      <a:pt x="24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92" name="Google Shape;21892;p30"/>
              <p:cNvSpPr/>
              <p:nvPr/>
            </p:nvSpPr>
            <p:spPr>
              <a:xfrm>
                <a:off x="2905125" y="2470350"/>
                <a:ext cx="8350" cy="12500"/>
              </a:xfrm>
              <a:custGeom>
                <a:avLst/>
                <a:gdLst/>
                <a:ahLst/>
                <a:cxnLst/>
                <a:rect l="l" t="t" r="r" b="b"/>
                <a:pathLst>
                  <a:path w="334" h="500" extrusionOk="0">
                    <a:moveTo>
                      <a:pt x="15" y="1"/>
                    </a:moveTo>
                    <a:cubicBezTo>
                      <a:pt x="5" y="1"/>
                      <a:pt x="0" y="14"/>
                      <a:pt x="0" y="37"/>
                    </a:cubicBezTo>
                    <a:cubicBezTo>
                      <a:pt x="107" y="180"/>
                      <a:pt x="191" y="359"/>
                      <a:pt x="310" y="490"/>
                    </a:cubicBezTo>
                    <a:cubicBezTo>
                      <a:pt x="317" y="497"/>
                      <a:pt x="322" y="500"/>
                      <a:pt x="326" y="500"/>
                    </a:cubicBezTo>
                    <a:cubicBezTo>
                      <a:pt x="333" y="500"/>
                      <a:pt x="333" y="486"/>
                      <a:pt x="333" y="478"/>
                    </a:cubicBezTo>
                    <a:cubicBezTo>
                      <a:pt x="238" y="311"/>
                      <a:pt x="131" y="168"/>
                      <a:pt x="36" y="13"/>
                    </a:cubicBezTo>
                    <a:cubicBezTo>
                      <a:pt x="27" y="5"/>
                      <a:pt x="20" y="1"/>
                      <a:pt x="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93" name="Google Shape;21893;p30"/>
              <p:cNvSpPr/>
              <p:nvPr/>
            </p:nvSpPr>
            <p:spPr>
              <a:xfrm>
                <a:off x="2907800" y="2466875"/>
                <a:ext cx="4175" cy="45250"/>
              </a:xfrm>
              <a:custGeom>
                <a:avLst/>
                <a:gdLst/>
                <a:ahLst/>
                <a:cxnLst/>
                <a:rect l="l" t="t" r="r" b="b"/>
                <a:pathLst>
                  <a:path w="167" h="1810" extrusionOk="0">
                    <a:moveTo>
                      <a:pt x="146" y="1"/>
                    </a:moveTo>
                    <a:cubicBezTo>
                      <a:pt x="140" y="1"/>
                      <a:pt x="131" y="4"/>
                      <a:pt x="131" y="9"/>
                    </a:cubicBezTo>
                    <a:cubicBezTo>
                      <a:pt x="48" y="569"/>
                      <a:pt x="0" y="1212"/>
                      <a:pt x="60" y="1795"/>
                    </a:cubicBezTo>
                    <a:cubicBezTo>
                      <a:pt x="60" y="1802"/>
                      <a:pt x="68" y="1809"/>
                      <a:pt x="74" y="1809"/>
                    </a:cubicBezTo>
                    <a:cubicBezTo>
                      <a:pt x="79" y="1809"/>
                      <a:pt x="84" y="1805"/>
                      <a:pt x="84" y="1795"/>
                    </a:cubicBezTo>
                    <a:cubicBezTo>
                      <a:pt x="143" y="1212"/>
                      <a:pt x="167" y="593"/>
                      <a:pt x="143" y="9"/>
                    </a:cubicBezTo>
                    <a:cubicBezTo>
                      <a:pt x="155" y="4"/>
                      <a:pt x="152" y="1"/>
                      <a:pt x="14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94" name="Google Shape;21894;p30"/>
              <p:cNvSpPr/>
              <p:nvPr/>
            </p:nvSpPr>
            <p:spPr>
              <a:xfrm>
                <a:off x="2907625" y="2470325"/>
                <a:ext cx="6150" cy="42500"/>
              </a:xfrm>
              <a:custGeom>
                <a:avLst/>
                <a:gdLst/>
                <a:ahLst/>
                <a:cxnLst/>
                <a:rect l="l" t="t" r="r" b="b"/>
                <a:pathLst>
                  <a:path w="246" h="1700" extrusionOk="0">
                    <a:moveTo>
                      <a:pt x="64" y="1"/>
                    </a:moveTo>
                    <a:cubicBezTo>
                      <a:pt x="59" y="1"/>
                      <a:pt x="55" y="7"/>
                      <a:pt x="55" y="14"/>
                    </a:cubicBezTo>
                    <a:cubicBezTo>
                      <a:pt x="126" y="598"/>
                      <a:pt x="114" y="1074"/>
                      <a:pt x="7" y="1657"/>
                    </a:cubicBezTo>
                    <a:cubicBezTo>
                      <a:pt x="0" y="1684"/>
                      <a:pt x="16" y="1700"/>
                      <a:pt x="34" y="1700"/>
                    </a:cubicBezTo>
                    <a:cubicBezTo>
                      <a:pt x="47" y="1700"/>
                      <a:pt x="61" y="1690"/>
                      <a:pt x="67" y="1669"/>
                    </a:cubicBezTo>
                    <a:cubicBezTo>
                      <a:pt x="245" y="1145"/>
                      <a:pt x="245" y="538"/>
                      <a:pt x="79" y="14"/>
                    </a:cubicBezTo>
                    <a:cubicBezTo>
                      <a:pt x="74" y="4"/>
                      <a:pt x="69" y="1"/>
                      <a:pt x="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95" name="Google Shape;21895;p30"/>
              <p:cNvSpPr/>
              <p:nvPr/>
            </p:nvSpPr>
            <p:spPr>
              <a:xfrm>
                <a:off x="2909275" y="2465425"/>
                <a:ext cx="5100" cy="44350"/>
              </a:xfrm>
              <a:custGeom>
                <a:avLst/>
                <a:gdLst/>
                <a:ahLst/>
                <a:cxnLst/>
                <a:rect l="l" t="t" r="r" b="b"/>
                <a:pathLst>
                  <a:path w="204" h="1774" extrusionOk="0">
                    <a:moveTo>
                      <a:pt x="125" y="0"/>
                    </a:moveTo>
                    <a:cubicBezTo>
                      <a:pt x="116" y="0"/>
                      <a:pt x="108" y="6"/>
                      <a:pt x="108" y="20"/>
                    </a:cubicBezTo>
                    <a:cubicBezTo>
                      <a:pt x="60" y="591"/>
                      <a:pt x="1" y="1187"/>
                      <a:pt x="1" y="1746"/>
                    </a:cubicBezTo>
                    <a:cubicBezTo>
                      <a:pt x="1" y="1764"/>
                      <a:pt x="13" y="1773"/>
                      <a:pt x="25" y="1773"/>
                    </a:cubicBezTo>
                    <a:cubicBezTo>
                      <a:pt x="36" y="1773"/>
                      <a:pt x="48" y="1764"/>
                      <a:pt x="48" y="1746"/>
                    </a:cubicBezTo>
                    <a:cubicBezTo>
                      <a:pt x="179" y="1210"/>
                      <a:pt x="203" y="556"/>
                      <a:pt x="144" y="8"/>
                    </a:cubicBezTo>
                    <a:cubicBezTo>
                      <a:pt x="139" y="3"/>
                      <a:pt x="132" y="0"/>
                      <a:pt x="1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96" name="Google Shape;21896;p30"/>
              <p:cNvSpPr/>
              <p:nvPr/>
            </p:nvSpPr>
            <p:spPr>
              <a:xfrm>
                <a:off x="2909575" y="2469100"/>
                <a:ext cx="3900" cy="3797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1519" extrusionOk="0">
                    <a:moveTo>
                      <a:pt x="108" y="1"/>
                    </a:moveTo>
                    <a:cubicBezTo>
                      <a:pt x="102" y="1"/>
                      <a:pt x="96" y="10"/>
                      <a:pt x="96" y="28"/>
                    </a:cubicBezTo>
                    <a:cubicBezTo>
                      <a:pt x="48" y="504"/>
                      <a:pt x="1" y="1016"/>
                      <a:pt x="48" y="1492"/>
                    </a:cubicBezTo>
                    <a:cubicBezTo>
                      <a:pt x="48" y="1510"/>
                      <a:pt x="54" y="1519"/>
                      <a:pt x="60" y="1519"/>
                    </a:cubicBezTo>
                    <a:cubicBezTo>
                      <a:pt x="66" y="1519"/>
                      <a:pt x="72" y="1510"/>
                      <a:pt x="72" y="1492"/>
                    </a:cubicBezTo>
                    <a:cubicBezTo>
                      <a:pt x="155" y="1016"/>
                      <a:pt x="132" y="504"/>
                      <a:pt x="120" y="28"/>
                    </a:cubicBezTo>
                    <a:cubicBezTo>
                      <a:pt x="120" y="10"/>
                      <a:pt x="114" y="1"/>
                      <a:pt x="10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97" name="Google Shape;21897;p30"/>
              <p:cNvSpPr/>
              <p:nvPr/>
            </p:nvSpPr>
            <p:spPr>
              <a:xfrm>
                <a:off x="2910775" y="2449675"/>
                <a:ext cx="3150" cy="50650"/>
              </a:xfrm>
              <a:custGeom>
                <a:avLst/>
                <a:gdLst/>
                <a:ahLst/>
                <a:cxnLst/>
                <a:rect l="l" t="t" r="r" b="b"/>
                <a:pathLst>
                  <a:path w="126" h="2026" extrusionOk="0">
                    <a:moveTo>
                      <a:pt x="95" y="1"/>
                    </a:moveTo>
                    <a:cubicBezTo>
                      <a:pt x="84" y="1"/>
                      <a:pt x="72" y="7"/>
                      <a:pt x="72" y="19"/>
                    </a:cubicBezTo>
                    <a:cubicBezTo>
                      <a:pt x="34" y="428"/>
                      <a:pt x="25" y="846"/>
                      <a:pt x="21" y="1261"/>
                    </a:cubicBezTo>
                    <a:lnTo>
                      <a:pt x="21" y="1261"/>
                    </a:lnTo>
                    <a:cubicBezTo>
                      <a:pt x="6" y="1516"/>
                      <a:pt x="0" y="1764"/>
                      <a:pt x="0" y="2007"/>
                    </a:cubicBezTo>
                    <a:cubicBezTo>
                      <a:pt x="0" y="2019"/>
                      <a:pt x="15" y="2025"/>
                      <a:pt x="30" y="2025"/>
                    </a:cubicBezTo>
                    <a:cubicBezTo>
                      <a:pt x="32" y="2025"/>
                      <a:pt x="34" y="2025"/>
                      <a:pt x="36" y="2025"/>
                    </a:cubicBezTo>
                    <a:lnTo>
                      <a:pt x="36" y="2025"/>
                    </a:lnTo>
                    <a:cubicBezTo>
                      <a:pt x="38" y="2025"/>
                      <a:pt x="40" y="2025"/>
                      <a:pt x="42" y="2025"/>
                    </a:cubicBezTo>
                    <a:cubicBezTo>
                      <a:pt x="57" y="2025"/>
                      <a:pt x="72" y="2019"/>
                      <a:pt x="72" y="2007"/>
                    </a:cubicBezTo>
                    <a:cubicBezTo>
                      <a:pt x="81" y="1711"/>
                      <a:pt x="97" y="1423"/>
                      <a:pt x="93" y="1135"/>
                    </a:cubicBezTo>
                    <a:lnTo>
                      <a:pt x="93" y="1135"/>
                    </a:lnTo>
                    <a:cubicBezTo>
                      <a:pt x="110" y="765"/>
                      <a:pt x="126" y="392"/>
                      <a:pt x="119" y="19"/>
                    </a:cubicBezTo>
                    <a:cubicBezTo>
                      <a:pt x="119" y="7"/>
                      <a:pt x="107" y="1"/>
                      <a:pt x="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98" name="Google Shape;21898;p30"/>
              <p:cNvSpPr/>
              <p:nvPr/>
            </p:nvSpPr>
            <p:spPr>
              <a:xfrm>
                <a:off x="2860475" y="2170375"/>
                <a:ext cx="6675" cy="23425"/>
              </a:xfrm>
              <a:custGeom>
                <a:avLst/>
                <a:gdLst/>
                <a:ahLst/>
                <a:cxnLst/>
                <a:rect l="l" t="t" r="r" b="b"/>
                <a:pathLst>
                  <a:path w="267" h="937" extrusionOk="0">
                    <a:moveTo>
                      <a:pt x="242" y="1"/>
                    </a:moveTo>
                    <a:cubicBezTo>
                      <a:pt x="236" y="1"/>
                      <a:pt x="230" y="4"/>
                      <a:pt x="226" y="11"/>
                    </a:cubicBezTo>
                    <a:cubicBezTo>
                      <a:pt x="72" y="285"/>
                      <a:pt x="0" y="618"/>
                      <a:pt x="48" y="928"/>
                    </a:cubicBezTo>
                    <a:cubicBezTo>
                      <a:pt x="48" y="934"/>
                      <a:pt x="51" y="937"/>
                      <a:pt x="54" y="937"/>
                    </a:cubicBezTo>
                    <a:cubicBezTo>
                      <a:pt x="57" y="937"/>
                      <a:pt x="60" y="934"/>
                      <a:pt x="60" y="928"/>
                    </a:cubicBezTo>
                    <a:cubicBezTo>
                      <a:pt x="60" y="606"/>
                      <a:pt x="119" y="320"/>
                      <a:pt x="250" y="23"/>
                    </a:cubicBezTo>
                    <a:cubicBezTo>
                      <a:pt x="267" y="15"/>
                      <a:pt x="255" y="1"/>
                      <a:pt x="24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99" name="Google Shape;21899;p30"/>
              <p:cNvSpPr/>
              <p:nvPr/>
            </p:nvSpPr>
            <p:spPr>
              <a:xfrm>
                <a:off x="2860950" y="2206825"/>
                <a:ext cx="37925" cy="1100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4400" extrusionOk="0">
                    <a:moveTo>
                      <a:pt x="24" y="0"/>
                    </a:moveTo>
                    <a:cubicBezTo>
                      <a:pt x="11" y="0"/>
                      <a:pt x="1" y="5"/>
                      <a:pt x="17" y="5"/>
                    </a:cubicBezTo>
                    <a:cubicBezTo>
                      <a:pt x="517" y="1470"/>
                      <a:pt x="1184" y="2839"/>
                      <a:pt x="1457" y="4387"/>
                    </a:cubicBezTo>
                    <a:cubicBezTo>
                      <a:pt x="1457" y="4395"/>
                      <a:pt x="1465" y="4399"/>
                      <a:pt x="1475" y="4399"/>
                    </a:cubicBezTo>
                    <a:cubicBezTo>
                      <a:pt x="1492" y="4399"/>
                      <a:pt x="1517" y="4386"/>
                      <a:pt x="1517" y="4363"/>
                    </a:cubicBezTo>
                    <a:cubicBezTo>
                      <a:pt x="1338" y="2863"/>
                      <a:pt x="684" y="1363"/>
                      <a:pt x="41" y="5"/>
                    </a:cubicBezTo>
                    <a:cubicBezTo>
                      <a:pt x="37" y="1"/>
                      <a:pt x="30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00" name="Google Shape;21900;p30"/>
              <p:cNvSpPr/>
              <p:nvPr/>
            </p:nvSpPr>
            <p:spPr>
              <a:xfrm>
                <a:off x="2867900" y="2152975"/>
                <a:ext cx="61350" cy="17675"/>
              </a:xfrm>
              <a:custGeom>
                <a:avLst/>
                <a:gdLst/>
                <a:ahLst/>
                <a:cxnLst/>
                <a:rect l="l" t="t" r="r" b="b"/>
                <a:pathLst>
                  <a:path w="2454" h="707" extrusionOk="0">
                    <a:moveTo>
                      <a:pt x="2243" y="1"/>
                    </a:moveTo>
                    <a:cubicBezTo>
                      <a:pt x="1474" y="1"/>
                      <a:pt x="610" y="219"/>
                      <a:pt x="13" y="683"/>
                    </a:cubicBezTo>
                    <a:cubicBezTo>
                      <a:pt x="1" y="683"/>
                      <a:pt x="13" y="707"/>
                      <a:pt x="36" y="707"/>
                    </a:cubicBezTo>
                    <a:cubicBezTo>
                      <a:pt x="834" y="326"/>
                      <a:pt x="1501" y="88"/>
                      <a:pt x="2418" y="64"/>
                    </a:cubicBezTo>
                    <a:cubicBezTo>
                      <a:pt x="2453" y="64"/>
                      <a:pt x="2453" y="4"/>
                      <a:pt x="2418" y="4"/>
                    </a:cubicBezTo>
                    <a:cubicBezTo>
                      <a:pt x="2360" y="2"/>
                      <a:pt x="2302" y="1"/>
                      <a:pt x="22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01" name="Google Shape;21901;p30"/>
              <p:cNvSpPr/>
              <p:nvPr/>
            </p:nvSpPr>
            <p:spPr>
              <a:xfrm>
                <a:off x="2930125" y="2190875"/>
                <a:ext cx="6575" cy="61500"/>
              </a:xfrm>
              <a:custGeom>
                <a:avLst/>
                <a:gdLst/>
                <a:ahLst/>
                <a:cxnLst/>
                <a:rect l="l" t="t" r="r" b="b"/>
                <a:pathLst>
                  <a:path w="263" h="2460" extrusionOk="0">
                    <a:moveTo>
                      <a:pt x="262" y="1"/>
                    </a:moveTo>
                    <a:lnTo>
                      <a:pt x="262" y="1"/>
                    </a:lnTo>
                    <a:cubicBezTo>
                      <a:pt x="155" y="810"/>
                      <a:pt x="48" y="1632"/>
                      <a:pt x="0" y="2441"/>
                    </a:cubicBezTo>
                    <a:cubicBezTo>
                      <a:pt x="0" y="2453"/>
                      <a:pt x="3" y="2459"/>
                      <a:pt x="6" y="2459"/>
                    </a:cubicBezTo>
                    <a:cubicBezTo>
                      <a:pt x="9" y="2459"/>
                      <a:pt x="12" y="2453"/>
                      <a:pt x="12" y="2441"/>
                    </a:cubicBezTo>
                    <a:cubicBezTo>
                      <a:pt x="143" y="1644"/>
                      <a:pt x="203" y="810"/>
                      <a:pt x="2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02" name="Google Shape;21902;p30"/>
              <p:cNvSpPr/>
              <p:nvPr/>
            </p:nvSpPr>
            <p:spPr>
              <a:xfrm>
                <a:off x="2934875" y="2227600"/>
                <a:ext cx="4200" cy="27825"/>
              </a:xfrm>
              <a:custGeom>
                <a:avLst/>
                <a:gdLst/>
                <a:ahLst/>
                <a:cxnLst/>
                <a:rect l="l" t="t" r="r" b="b"/>
                <a:pathLst>
                  <a:path w="168" h="1113" extrusionOk="0">
                    <a:moveTo>
                      <a:pt x="111" y="0"/>
                    </a:moveTo>
                    <a:cubicBezTo>
                      <a:pt x="106" y="0"/>
                      <a:pt x="101" y="3"/>
                      <a:pt x="96" y="8"/>
                    </a:cubicBezTo>
                    <a:cubicBezTo>
                      <a:pt x="72" y="365"/>
                      <a:pt x="48" y="722"/>
                      <a:pt x="1" y="1079"/>
                    </a:cubicBezTo>
                    <a:cubicBezTo>
                      <a:pt x="1" y="1100"/>
                      <a:pt x="17" y="1113"/>
                      <a:pt x="33" y="1113"/>
                    </a:cubicBezTo>
                    <a:cubicBezTo>
                      <a:pt x="44" y="1113"/>
                      <a:pt x="55" y="1106"/>
                      <a:pt x="60" y="1091"/>
                    </a:cubicBezTo>
                    <a:cubicBezTo>
                      <a:pt x="132" y="734"/>
                      <a:pt x="167" y="377"/>
                      <a:pt x="132" y="20"/>
                    </a:cubicBezTo>
                    <a:cubicBezTo>
                      <a:pt x="125" y="6"/>
                      <a:pt x="118" y="0"/>
                      <a:pt x="11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03" name="Google Shape;21903;p30"/>
              <p:cNvSpPr/>
              <p:nvPr/>
            </p:nvSpPr>
            <p:spPr>
              <a:xfrm>
                <a:off x="2941125" y="2230250"/>
                <a:ext cx="4800" cy="23825"/>
              </a:xfrm>
              <a:custGeom>
                <a:avLst/>
                <a:gdLst/>
                <a:ahLst/>
                <a:cxnLst/>
                <a:rect l="l" t="t" r="r" b="b"/>
                <a:pathLst>
                  <a:path w="192" h="953" extrusionOk="0">
                    <a:moveTo>
                      <a:pt x="176" y="0"/>
                    </a:moveTo>
                    <a:cubicBezTo>
                      <a:pt x="167" y="0"/>
                      <a:pt x="155" y="3"/>
                      <a:pt x="155" y="9"/>
                    </a:cubicBezTo>
                    <a:cubicBezTo>
                      <a:pt x="96" y="307"/>
                      <a:pt x="24" y="616"/>
                      <a:pt x="1" y="926"/>
                    </a:cubicBezTo>
                    <a:cubicBezTo>
                      <a:pt x="1" y="944"/>
                      <a:pt x="13" y="953"/>
                      <a:pt x="24" y="953"/>
                    </a:cubicBezTo>
                    <a:cubicBezTo>
                      <a:pt x="36" y="953"/>
                      <a:pt x="48" y="944"/>
                      <a:pt x="48" y="926"/>
                    </a:cubicBezTo>
                    <a:cubicBezTo>
                      <a:pt x="120" y="628"/>
                      <a:pt x="155" y="319"/>
                      <a:pt x="179" y="9"/>
                    </a:cubicBezTo>
                    <a:cubicBezTo>
                      <a:pt x="191" y="3"/>
                      <a:pt x="185" y="0"/>
                      <a:pt x="17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04" name="Google Shape;21904;p30"/>
              <p:cNvSpPr/>
              <p:nvPr/>
            </p:nvSpPr>
            <p:spPr>
              <a:xfrm>
                <a:off x="2971800" y="2169450"/>
                <a:ext cx="17325" cy="27475"/>
              </a:xfrm>
              <a:custGeom>
                <a:avLst/>
                <a:gdLst/>
                <a:ahLst/>
                <a:cxnLst/>
                <a:rect l="l" t="t" r="r" b="b"/>
                <a:pathLst>
                  <a:path w="693" h="1099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10" y="298"/>
                      <a:pt x="500" y="655"/>
                      <a:pt x="619" y="1072"/>
                    </a:cubicBezTo>
                    <a:cubicBezTo>
                      <a:pt x="629" y="1091"/>
                      <a:pt x="644" y="1098"/>
                      <a:pt x="657" y="1098"/>
                    </a:cubicBezTo>
                    <a:cubicBezTo>
                      <a:pt x="677" y="1098"/>
                      <a:pt x="693" y="1081"/>
                      <a:pt x="679" y="1060"/>
                    </a:cubicBezTo>
                    <a:cubicBezTo>
                      <a:pt x="583" y="619"/>
                      <a:pt x="345" y="262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05" name="Google Shape;21905;p30"/>
              <p:cNvSpPr/>
              <p:nvPr/>
            </p:nvSpPr>
            <p:spPr>
              <a:xfrm>
                <a:off x="2973725" y="2157750"/>
                <a:ext cx="22500" cy="43150"/>
              </a:xfrm>
              <a:custGeom>
                <a:avLst/>
                <a:gdLst/>
                <a:ahLst/>
                <a:cxnLst/>
                <a:rect l="l" t="t" r="r" b="b"/>
                <a:pathLst>
                  <a:path w="900" h="1726" extrusionOk="0">
                    <a:moveTo>
                      <a:pt x="222" y="154"/>
                    </a:moveTo>
                    <a:cubicBezTo>
                      <a:pt x="401" y="272"/>
                      <a:pt x="506" y="449"/>
                      <a:pt x="573" y="650"/>
                    </a:cubicBezTo>
                    <a:lnTo>
                      <a:pt x="573" y="650"/>
                    </a:lnTo>
                    <a:cubicBezTo>
                      <a:pt x="504" y="534"/>
                      <a:pt x="424" y="424"/>
                      <a:pt x="333" y="322"/>
                    </a:cubicBezTo>
                    <a:lnTo>
                      <a:pt x="333" y="322"/>
                    </a:lnTo>
                    <a:cubicBezTo>
                      <a:pt x="297" y="265"/>
                      <a:pt x="260" y="209"/>
                      <a:pt x="222" y="154"/>
                    </a:cubicBezTo>
                    <a:close/>
                    <a:moveTo>
                      <a:pt x="77" y="1"/>
                    </a:moveTo>
                    <a:cubicBezTo>
                      <a:pt x="36" y="1"/>
                      <a:pt x="1" y="24"/>
                      <a:pt x="30" y="63"/>
                    </a:cubicBezTo>
                    <a:cubicBezTo>
                      <a:pt x="48" y="87"/>
                      <a:pt x="65" y="111"/>
                      <a:pt x="82" y="135"/>
                    </a:cubicBezTo>
                    <a:lnTo>
                      <a:pt x="82" y="135"/>
                    </a:lnTo>
                    <a:cubicBezTo>
                      <a:pt x="82" y="142"/>
                      <a:pt x="84" y="150"/>
                      <a:pt x="90" y="159"/>
                    </a:cubicBezTo>
                    <a:cubicBezTo>
                      <a:pt x="105" y="176"/>
                      <a:pt x="120" y="194"/>
                      <a:pt x="134" y="211"/>
                    </a:cubicBezTo>
                    <a:lnTo>
                      <a:pt x="134" y="211"/>
                    </a:lnTo>
                    <a:cubicBezTo>
                      <a:pt x="413" y="622"/>
                      <a:pt x="625" y="1067"/>
                      <a:pt x="749" y="1552"/>
                    </a:cubicBezTo>
                    <a:lnTo>
                      <a:pt x="749" y="1552"/>
                    </a:lnTo>
                    <a:cubicBezTo>
                      <a:pt x="755" y="1580"/>
                      <a:pt x="761" y="1608"/>
                      <a:pt x="768" y="1635"/>
                    </a:cubicBezTo>
                    <a:cubicBezTo>
                      <a:pt x="769" y="1637"/>
                      <a:pt x="770" y="1640"/>
                      <a:pt x="771" y="1642"/>
                    </a:cubicBezTo>
                    <a:lnTo>
                      <a:pt x="771" y="1642"/>
                    </a:lnTo>
                    <a:cubicBezTo>
                      <a:pt x="774" y="1655"/>
                      <a:pt x="777" y="1669"/>
                      <a:pt x="780" y="1683"/>
                    </a:cubicBezTo>
                    <a:cubicBezTo>
                      <a:pt x="792" y="1711"/>
                      <a:pt x="819" y="1726"/>
                      <a:pt x="845" y="1726"/>
                    </a:cubicBezTo>
                    <a:cubicBezTo>
                      <a:pt x="873" y="1726"/>
                      <a:pt x="899" y="1708"/>
                      <a:pt x="899" y="1671"/>
                    </a:cubicBezTo>
                    <a:cubicBezTo>
                      <a:pt x="899" y="1667"/>
                      <a:pt x="899" y="1663"/>
                      <a:pt x="898" y="1659"/>
                    </a:cubicBezTo>
                    <a:lnTo>
                      <a:pt x="898" y="1659"/>
                    </a:lnTo>
                    <a:cubicBezTo>
                      <a:pt x="899" y="1659"/>
                      <a:pt x="899" y="1659"/>
                      <a:pt x="899" y="1659"/>
                    </a:cubicBezTo>
                    <a:cubicBezTo>
                      <a:pt x="899" y="1656"/>
                      <a:pt x="898" y="1653"/>
                      <a:pt x="897" y="1650"/>
                    </a:cubicBezTo>
                    <a:lnTo>
                      <a:pt x="897" y="1650"/>
                    </a:lnTo>
                    <a:cubicBezTo>
                      <a:pt x="879" y="1477"/>
                      <a:pt x="844" y="1306"/>
                      <a:pt x="792" y="1142"/>
                    </a:cubicBezTo>
                    <a:lnTo>
                      <a:pt x="792" y="1142"/>
                    </a:lnTo>
                    <a:cubicBezTo>
                      <a:pt x="728" y="678"/>
                      <a:pt x="535" y="201"/>
                      <a:pt x="119" y="12"/>
                    </a:cubicBezTo>
                    <a:lnTo>
                      <a:pt x="119" y="12"/>
                    </a:lnTo>
                    <a:cubicBezTo>
                      <a:pt x="117" y="9"/>
                      <a:pt x="115" y="7"/>
                      <a:pt x="114" y="4"/>
                    </a:cubicBezTo>
                    <a:cubicBezTo>
                      <a:pt x="113" y="5"/>
                      <a:pt x="112" y="7"/>
                      <a:pt x="111" y="8"/>
                    </a:cubicBezTo>
                    <a:lnTo>
                      <a:pt x="111" y="8"/>
                    </a:lnTo>
                    <a:cubicBezTo>
                      <a:pt x="108" y="7"/>
                      <a:pt x="105" y="5"/>
                      <a:pt x="102" y="4"/>
                    </a:cubicBezTo>
                    <a:cubicBezTo>
                      <a:pt x="93" y="2"/>
                      <a:pt x="85" y="1"/>
                      <a:pt x="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06" name="Google Shape;21906;p30"/>
              <p:cNvSpPr/>
              <p:nvPr/>
            </p:nvSpPr>
            <p:spPr>
              <a:xfrm>
                <a:off x="2989775" y="2177525"/>
                <a:ext cx="7350" cy="30050"/>
              </a:xfrm>
              <a:custGeom>
                <a:avLst/>
                <a:gdLst/>
                <a:ahLst/>
                <a:cxnLst/>
                <a:rect l="l" t="t" r="r" b="b"/>
                <a:pathLst>
                  <a:path w="294" h="1202" extrusionOk="0">
                    <a:moveTo>
                      <a:pt x="30" y="1"/>
                    </a:moveTo>
                    <a:cubicBezTo>
                      <a:pt x="14" y="1"/>
                      <a:pt x="0" y="14"/>
                      <a:pt x="7" y="34"/>
                    </a:cubicBezTo>
                    <a:cubicBezTo>
                      <a:pt x="138" y="404"/>
                      <a:pt x="186" y="761"/>
                      <a:pt x="162" y="1166"/>
                    </a:cubicBezTo>
                    <a:cubicBezTo>
                      <a:pt x="162" y="1189"/>
                      <a:pt x="177" y="1201"/>
                      <a:pt x="193" y="1201"/>
                    </a:cubicBezTo>
                    <a:cubicBezTo>
                      <a:pt x="210" y="1201"/>
                      <a:pt x="228" y="1189"/>
                      <a:pt x="234" y="1166"/>
                    </a:cubicBezTo>
                    <a:cubicBezTo>
                      <a:pt x="293" y="773"/>
                      <a:pt x="234" y="380"/>
                      <a:pt x="67" y="23"/>
                    </a:cubicBezTo>
                    <a:cubicBezTo>
                      <a:pt x="57" y="8"/>
                      <a:pt x="43" y="1"/>
                      <a:pt x="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07" name="Google Shape;21907;p30"/>
              <p:cNvSpPr/>
              <p:nvPr/>
            </p:nvSpPr>
            <p:spPr>
              <a:xfrm>
                <a:off x="2613400" y="2422625"/>
                <a:ext cx="22050" cy="49550"/>
              </a:xfrm>
              <a:custGeom>
                <a:avLst/>
                <a:gdLst/>
                <a:ahLst/>
                <a:cxnLst/>
                <a:rect l="l" t="t" r="r" b="b"/>
                <a:pathLst>
                  <a:path w="882" h="1982" extrusionOk="0">
                    <a:moveTo>
                      <a:pt x="849" y="1"/>
                    </a:moveTo>
                    <a:cubicBezTo>
                      <a:pt x="843" y="1"/>
                      <a:pt x="838" y="2"/>
                      <a:pt x="834" y="5"/>
                    </a:cubicBezTo>
                    <a:cubicBezTo>
                      <a:pt x="608" y="303"/>
                      <a:pt x="334" y="613"/>
                      <a:pt x="168" y="946"/>
                    </a:cubicBezTo>
                    <a:cubicBezTo>
                      <a:pt x="1" y="1291"/>
                      <a:pt x="96" y="1649"/>
                      <a:pt x="203" y="1982"/>
                    </a:cubicBezTo>
                    <a:lnTo>
                      <a:pt x="227" y="1982"/>
                    </a:lnTo>
                    <a:cubicBezTo>
                      <a:pt x="120" y="1541"/>
                      <a:pt x="49" y="1172"/>
                      <a:pt x="334" y="767"/>
                    </a:cubicBezTo>
                    <a:cubicBezTo>
                      <a:pt x="489" y="517"/>
                      <a:pt x="703" y="279"/>
                      <a:pt x="882" y="17"/>
                    </a:cubicBezTo>
                    <a:cubicBezTo>
                      <a:pt x="882" y="9"/>
                      <a:pt x="864" y="1"/>
                      <a:pt x="8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08" name="Google Shape;21908;p30"/>
              <p:cNvSpPr/>
              <p:nvPr/>
            </p:nvSpPr>
            <p:spPr>
              <a:xfrm>
                <a:off x="2620250" y="2482275"/>
                <a:ext cx="140525" cy="189925"/>
              </a:xfrm>
              <a:custGeom>
                <a:avLst/>
                <a:gdLst/>
                <a:ahLst/>
                <a:cxnLst/>
                <a:rect l="l" t="t" r="r" b="b"/>
                <a:pathLst>
                  <a:path w="5621" h="7597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51" y="775"/>
                      <a:pt x="632" y="1501"/>
                      <a:pt x="1108" y="2156"/>
                    </a:cubicBezTo>
                    <a:cubicBezTo>
                      <a:pt x="1644" y="2918"/>
                      <a:pt x="2418" y="3501"/>
                      <a:pt x="2882" y="4299"/>
                    </a:cubicBezTo>
                    <a:cubicBezTo>
                      <a:pt x="3311" y="5073"/>
                      <a:pt x="3704" y="5763"/>
                      <a:pt x="4299" y="6430"/>
                    </a:cubicBezTo>
                    <a:cubicBezTo>
                      <a:pt x="4547" y="6714"/>
                      <a:pt x="5172" y="7597"/>
                      <a:pt x="5588" y="7597"/>
                    </a:cubicBezTo>
                    <a:cubicBezTo>
                      <a:pt x="5591" y="7597"/>
                      <a:pt x="5594" y="7597"/>
                      <a:pt x="5597" y="7597"/>
                    </a:cubicBezTo>
                    <a:cubicBezTo>
                      <a:pt x="5609" y="7597"/>
                      <a:pt x="5620" y="7573"/>
                      <a:pt x="5620" y="7561"/>
                    </a:cubicBezTo>
                    <a:lnTo>
                      <a:pt x="5620" y="7490"/>
                    </a:lnTo>
                    <a:cubicBezTo>
                      <a:pt x="5620" y="7478"/>
                      <a:pt x="5609" y="7454"/>
                      <a:pt x="5597" y="7454"/>
                    </a:cubicBezTo>
                    <a:lnTo>
                      <a:pt x="5537" y="7454"/>
                    </a:lnTo>
                    <a:cubicBezTo>
                      <a:pt x="5518" y="7454"/>
                      <a:pt x="5507" y="7477"/>
                      <a:pt x="5521" y="7486"/>
                    </a:cubicBezTo>
                    <a:lnTo>
                      <a:pt x="5521" y="7486"/>
                    </a:lnTo>
                    <a:cubicBezTo>
                      <a:pt x="5192" y="7401"/>
                      <a:pt x="4831" y="6879"/>
                      <a:pt x="4608" y="6656"/>
                    </a:cubicBezTo>
                    <a:cubicBezTo>
                      <a:pt x="4347" y="6371"/>
                      <a:pt x="4073" y="6085"/>
                      <a:pt x="3835" y="5787"/>
                    </a:cubicBezTo>
                    <a:cubicBezTo>
                      <a:pt x="3358" y="5180"/>
                      <a:pt x="3120" y="4454"/>
                      <a:pt x="2656" y="3846"/>
                    </a:cubicBezTo>
                    <a:cubicBezTo>
                      <a:pt x="2215" y="3227"/>
                      <a:pt x="1608" y="2751"/>
                      <a:pt x="1156" y="2132"/>
                    </a:cubicBezTo>
                    <a:cubicBezTo>
                      <a:pt x="679" y="1477"/>
                      <a:pt x="334" y="763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09" name="Google Shape;21909;p30"/>
              <p:cNvSpPr/>
              <p:nvPr/>
            </p:nvSpPr>
            <p:spPr>
              <a:xfrm>
                <a:off x="2729200" y="2649275"/>
                <a:ext cx="27375" cy="21800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872" extrusionOk="0">
                    <a:moveTo>
                      <a:pt x="12" y="0"/>
                    </a:moveTo>
                    <a:cubicBezTo>
                      <a:pt x="0" y="48"/>
                      <a:pt x="12" y="83"/>
                      <a:pt x="60" y="107"/>
                    </a:cubicBezTo>
                    <a:cubicBezTo>
                      <a:pt x="60" y="95"/>
                      <a:pt x="72" y="83"/>
                      <a:pt x="72" y="60"/>
                    </a:cubicBezTo>
                    <a:cubicBezTo>
                      <a:pt x="84" y="83"/>
                      <a:pt x="119" y="95"/>
                      <a:pt x="131" y="119"/>
                    </a:cubicBezTo>
                    <a:cubicBezTo>
                      <a:pt x="179" y="155"/>
                      <a:pt x="227" y="191"/>
                      <a:pt x="262" y="226"/>
                    </a:cubicBezTo>
                    <a:cubicBezTo>
                      <a:pt x="346" y="286"/>
                      <a:pt x="429" y="345"/>
                      <a:pt x="500" y="417"/>
                    </a:cubicBezTo>
                    <a:cubicBezTo>
                      <a:pt x="703" y="572"/>
                      <a:pt x="881" y="738"/>
                      <a:pt x="1072" y="869"/>
                    </a:cubicBezTo>
                    <a:cubicBezTo>
                      <a:pt x="1074" y="871"/>
                      <a:pt x="1075" y="872"/>
                      <a:pt x="1077" y="872"/>
                    </a:cubicBezTo>
                    <a:cubicBezTo>
                      <a:pt x="1087" y="872"/>
                      <a:pt x="1094" y="845"/>
                      <a:pt x="1084" y="845"/>
                    </a:cubicBezTo>
                    <a:cubicBezTo>
                      <a:pt x="751" y="536"/>
                      <a:pt x="381" y="274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10" name="Google Shape;21910;p30"/>
              <p:cNvSpPr/>
              <p:nvPr/>
            </p:nvSpPr>
            <p:spPr>
              <a:xfrm>
                <a:off x="2726525" y="2642975"/>
                <a:ext cx="31200" cy="28850"/>
              </a:xfrm>
              <a:custGeom>
                <a:avLst/>
                <a:gdLst/>
                <a:ahLst/>
                <a:cxnLst/>
                <a:rect l="l" t="t" r="r" b="b"/>
                <a:pathLst>
                  <a:path w="1248" h="1154" extrusionOk="0">
                    <a:moveTo>
                      <a:pt x="8" y="0"/>
                    </a:moveTo>
                    <a:cubicBezTo>
                      <a:pt x="4" y="0"/>
                      <a:pt x="0" y="7"/>
                      <a:pt x="0" y="14"/>
                    </a:cubicBezTo>
                    <a:cubicBezTo>
                      <a:pt x="191" y="228"/>
                      <a:pt x="417" y="419"/>
                      <a:pt x="631" y="633"/>
                    </a:cubicBezTo>
                    <a:cubicBezTo>
                      <a:pt x="822" y="812"/>
                      <a:pt x="1000" y="1002"/>
                      <a:pt x="1227" y="1145"/>
                    </a:cubicBezTo>
                    <a:cubicBezTo>
                      <a:pt x="1229" y="1151"/>
                      <a:pt x="1232" y="1153"/>
                      <a:pt x="1235" y="1153"/>
                    </a:cubicBezTo>
                    <a:cubicBezTo>
                      <a:pt x="1243" y="1153"/>
                      <a:pt x="1248" y="1130"/>
                      <a:pt x="1239" y="1121"/>
                    </a:cubicBezTo>
                    <a:cubicBezTo>
                      <a:pt x="1060" y="895"/>
                      <a:pt x="822" y="705"/>
                      <a:pt x="607" y="526"/>
                    </a:cubicBezTo>
                    <a:cubicBezTo>
                      <a:pt x="417" y="347"/>
                      <a:pt x="226" y="169"/>
                      <a:pt x="12" y="14"/>
                    </a:cubicBezTo>
                    <a:cubicBezTo>
                      <a:pt x="12" y="4"/>
                      <a:pt x="10" y="0"/>
                      <a:pt x="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11" name="Google Shape;21911;p30"/>
              <p:cNvSpPr/>
              <p:nvPr/>
            </p:nvSpPr>
            <p:spPr>
              <a:xfrm>
                <a:off x="2721450" y="2635575"/>
                <a:ext cx="29125" cy="26125"/>
              </a:xfrm>
              <a:custGeom>
                <a:avLst/>
                <a:gdLst/>
                <a:ahLst/>
                <a:cxnLst/>
                <a:rect l="l" t="t" r="r" b="b"/>
                <a:pathLst>
                  <a:path w="1165" h="1045" extrusionOk="0">
                    <a:moveTo>
                      <a:pt x="72" y="0"/>
                    </a:moveTo>
                    <a:cubicBezTo>
                      <a:pt x="72" y="0"/>
                      <a:pt x="60" y="0"/>
                      <a:pt x="60" y="12"/>
                    </a:cubicBezTo>
                    <a:cubicBezTo>
                      <a:pt x="1" y="191"/>
                      <a:pt x="334" y="429"/>
                      <a:pt x="441" y="536"/>
                    </a:cubicBezTo>
                    <a:cubicBezTo>
                      <a:pt x="632" y="715"/>
                      <a:pt x="870" y="953"/>
                      <a:pt x="1132" y="1036"/>
                    </a:cubicBezTo>
                    <a:cubicBezTo>
                      <a:pt x="1137" y="1042"/>
                      <a:pt x="1142" y="1044"/>
                      <a:pt x="1146" y="1044"/>
                    </a:cubicBezTo>
                    <a:cubicBezTo>
                      <a:pt x="1160" y="1044"/>
                      <a:pt x="1165" y="1019"/>
                      <a:pt x="1156" y="1001"/>
                    </a:cubicBezTo>
                    <a:cubicBezTo>
                      <a:pt x="989" y="834"/>
                      <a:pt x="787" y="715"/>
                      <a:pt x="608" y="572"/>
                    </a:cubicBezTo>
                    <a:cubicBezTo>
                      <a:pt x="538" y="537"/>
                      <a:pt x="87" y="179"/>
                      <a:pt x="118" y="65"/>
                    </a:cubicBezTo>
                    <a:lnTo>
                      <a:pt x="118" y="65"/>
                    </a:lnTo>
                    <a:cubicBezTo>
                      <a:pt x="119" y="64"/>
                      <a:pt x="120" y="62"/>
                      <a:pt x="120" y="60"/>
                    </a:cubicBezTo>
                    <a:lnTo>
                      <a:pt x="120" y="60"/>
                    </a:lnTo>
                    <a:cubicBezTo>
                      <a:pt x="120" y="60"/>
                      <a:pt x="120" y="60"/>
                      <a:pt x="120" y="60"/>
                    </a:cubicBezTo>
                    <a:cubicBezTo>
                      <a:pt x="120" y="60"/>
                      <a:pt x="120" y="48"/>
                      <a:pt x="132" y="48"/>
                    </a:cubicBezTo>
                    <a:lnTo>
                      <a:pt x="132" y="24"/>
                    </a:lnTo>
                    <a:cubicBezTo>
                      <a:pt x="96" y="0"/>
                      <a:pt x="120" y="0"/>
                      <a:pt x="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12" name="Google Shape;21912;p30"/>
              <p:cNvSpPr/>
              <p:nvPr/>
            </p:nvSpPr>
            <p:spPr>
              <a:xfrm>
                <a:off x="2715100" y="2629375"/>
                <a:ext cx="42400" cy="36275"/>
              </a:xfrm>
              <a:custGeom>
                <a:avLst/>
                <a:gdLst/>
                <a:ahLst/>
                <a:cxnLst/>
                <a:rect l="l" t="t" r="r" b="b"/>
                <a:pathLst>
                  <a:path w="1696" h="1451" extrusionOk="0">
                    <a:moveTo>
                      <a:pt x="29" y="0"/>
                    </a:moveTo>
                    <a:cubicBezTo>
                      <a:pt x="12" y="0"/>
                      <a:pt x="0" y="14"/>
                      <a:pt x="17" y="22"/>
                    </a:cubicBezTo>
                    <a:cubicBezTo>
                      <a:pt x="386" y="606"/>
                      <a:pt x="993" y="1213"/>
                      <a:pt x="1660" y="1451"/>
                    </a:cubicBezTo>
                    <a:cubicBezTo>
                      <a:pt x="1684" y="1451"/>
                      <a:pt x="1696" y="1439"/>
                      <a:pt x="1684" y="1427"/>
                    </a:cubicBezTo>
                    <a:cubicBezTo>
                      <a:pt x="1362" y="1201"/>
                      <a:pt x="1041" y="1022"/>
                      <a:pt x="755" y="772"/>
                    </a:cubicBezTo>
                    <a:cubicBezTo>
                      <a:pt x="493" y="546"/>
                      <a:pt x="279" y="284"/>
                      <a:pt x="52" y="10"/>
                    </a:cubicBezTo>
                    <a:cubicBezTo>
                      <a:pt x="45" y="3"/>
                      <a:pt x="37" y="0"/>
                      <a:pt x="2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13" name="Google Shape;21913;p30"/>
              <p:cNvSpPr/>
              <p:nvPr/>
            </p:nvSpPr>
            <p:spPr>
              <a:xfrm>
                <a:off x="2730675" y="2644500"/>
                <a:ext cx="36300" cy="30750"/>
              </a:xfrm>
              <a:custGeom>
                <a:avLst/>
                <a:gdLst/>
                <a:ahLst/>
                <a:cxnLst/>
                <a:rect l="l" t="t" r="r" b="b"/>
                <a:pathLst>
                  <a:path w="1452" h="1230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03" y="251"/>
                      <a:pt x="465" y="477"/>
                      <a:pt x="715" y="691"/>
                    </a:cubicBezTo>
                    <a:cubicBezTo>
                      <a:pt x="942" y="882"/>
                      <a:pt x="1180" y="1084"/>
                      <a:pt x="1430" y="1227"/>
                    </a:cubicBezTo>
                    <a:cubicBezTo>
                      <a:pt x="1431" y="1229"/>
                      <a:pt x="1433" y="1229"/>
                      <a:pt x="1435" y="1229"/>
                    </a:cubicBezTo>
                    <a:cubicBezTo>
                      <a:pt x="1444" y="1229"/>
                      <a:pt x="1452" y="1201"/>
                      <a:pt x="1442" y="1191"/>
                    </a:cubicBezTo>
                    <a:cubicBezTo>
                      <a:pt x="1203" y="953"/>
                      <a:pt x="918" y="775"/>
                      <a:pt x="680" y="572"/>
                    </a:cubicBezTo>
                    <a:cubicBezTo>
                      <a:pt x="465" y="394"/>
                      <a:pt x="239" y="179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14" name="Google Shape;21914;p30"/>
              <p:cNvSpPr/>
              <p:nvPr/>
            </p:nvSpPr>
            <p:spPr>
              <a:xfrm>
                <a:off x="2742300" y="2655825"/>
                <a:ext cx="25850" cy="20025"/>
              </a:xfrm>
              <a:custGeom>
                <a:avLst/>
                <a:gdLst/>
                <a:ahLst/>
                <a:cxnLst/>
                <a:rect l="l" t="t" r="r" b="b"/>
                <a:pathLst>
                  <a:path w="1034" h="801" extrusionOk="0">
                    <a:moveTo>
                      <a:pt x="12" y="0"/>
                    </a:moveTo>
                    <a:lnTo>
                      <a:pt x="0" y="12"/>
                    </a:lnTo>
                    <a:cubicBezTo>
                      <a:pt x="310" y="274"/>
                      <a:pt x="631" y="595"/>
                      <a:pt x="989" y="798"/>
                    </a:cubicBezTo>
                    <a:cubicBezTo>
                      <a:pt x="993" y="800"/>
                      <a:pt x="998" y="801"/>
                      <a:pt x="1002" y="801"/>
                    </a:cubicBezTo>
                    <a:cubicBezTo>
                      <a:pt x="1020" y="801"/>
                      <a:pt x="1034" y="784"/>
                      <a:pt x="1024" y="774"/>
                    </a:cubicBezTo>
                    <a:cubicBezTo>
                      <a:pt x="727" y="476"/>
                      <a:pt x="357" y="238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15" name="Google Shape;21915;p30"/>
              <p:cNvSpPr/>
              <p:nvPr/>
            </p:nvSpPr>
            <p:spPr>
              <a:xfrm>
                <a:off x="2748250" y="2660350"/>
                <a:ext cx="20200" cy="16675"/>
              </a:xfrm>
              <a:custGeom>
                <a:avLst/>
                <a:gdLst/>
                <a:ahLst/>
                <a:cxnLst/>
                <a:rect l="l" t="t" r="r" b="b"/>
                <a:pathLst>
                  <a:path w="808" h="667" extrusionOk="0">
                    <a:moveTo>
                      <a:pt x="5" y="1"/>
                    </a:moveTo>
                    <a:cubicBezTo>
                      <a:pt x="3" y="1"/>
                      <a:pt x="0" y="4"/>
                      <a:pt x="0" y="10"/>
                    </a:cubicBezTo>
                    <a:cubicBezTo>
                      <a:pt x="6" y="4"/>
                      <a:pt x="6" y="1"/>
                      <a:pt x="5" y="1"/>
                    </a:cubicBezTo>
                    <a:close/>
                    <a:moveTo>
                      <a:pt x="0" y="10"/>
                    </a:moveTo>
                    <a:lnTo>
                      <a:pt x="0" y="10"/>
                    </a:lnTo>
                    <a:cubicBezTo>
                      <a:pt x="131" y="271"/>
                      <a:pt x="489" y="569"/>
                      <a:pt x="774" y="664"/>
                    </a:cubicBezTo>
                    <a:cubicBezTo>
                      <a:pt x="777" y="666"/>
                      <a:pt x="779" y="666"/>
                      <a:pt x="782" y="666"/>
                    </a:cubicBezTo>
                    <a:cubicBezTo>
                      <a:pt x="800" y="666"/>
                      <a:pt x="807" y="627"/>
                      <a:pt x="786" y="617"/>
                    </a:cubicBezTo>
                    <a:cubicBezTo>
                      <a:pt x="655" y="522"/>
                      <a:pt x="500" y="450"/>
                      <a:pt x="370" y="343"/>
                    </a:cubicBezTo>
                    <a:cubicBezTo>
                      <a:pt x="250" y="236"/>
                      <a:pt x="143" y="93"/>
                      <a:pt x="0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16" name="Google Shape;21916;p30"/>
              <p:cNvSpPr/>
              <p:nvPr/>
            </p:nvSpPr>
            <p:spPr>
              <a:xfrm>
                <a:off x="2751825" y="2665050"/>
                <a:ext cx="26225" cy="16375"/>
              </a:xfrm>
              <a:custGeom>
                <a:avLst/>
                <a:gdLst/>
                <a:ahLst/>
                <a:cxnLst/>
                <a:rect l="l" t="t" r="r" b="b"/>
                <a:pathLst>
                  <a:path w="1049" h="655" extrusionOk="0">
                    <a:moveTo>
                      <a:pt x="48" y="0"/>
                    </a:moveTo>
                    <a:cubicBezTo>
                      <a:pt x="12" y="0"/>
                      <a:pt x="0" y="12"/>
                      <a:pt x="12" y="24"/>
                    </a:cubicBezTo>
                    <a:cubicBezTo>
                      <a:pt x="274" y="298"/>
                      <a:pt x="631" y="584"/>
                      <a:pt x="1012" y="655"/>
                    </a:cubicBezTo>
                    <a:cubicBezTo>
                      <a:pt x="1024" y="655"/>
                      <a:pt x="1048" y="631"/>
                      <a:pt x="1024" y="619"/>
                    </a:cubicBezTo>
                    <a:cubicBezTo>
                      <a:pt x="869" y="536"/>
                      <a:pt x="703" y="476"/>
                      <a:pt x="536" y="369"/>
                    </a:cubicBezTo>
                    <a:cubicBezTo>
                      <a:pt x="357" y="262"/>
                      <a:pt x="191" y="131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17" name="Google Shape;21917;p30"/>
              <p:cNvSpPr/>
              <p:nvPr/>
            </p:nvSpPr>
            <p:spPr>
              <a:xfrm>
                <a:off x="2757175" y="2667125"/>
                <a:ext cx="26225" cy="13425"/>
              </a:xfrm>
              <a:custGeom>
                <a:avLst/>
                <a:gdLst/>
                <a:ahLst/>
                <a:cxnLst/>
                <a:rect l="l" t="t" r="r" b="b"/>
                <a:pathLst>
                  <a:path w="1049" h="537" extrusionOk="0">
                    <a:moveTo>
                      <a:pt x="24" y="0"/>
                    </a:moveTo>
                    <a:cubicBezTo>
                      <a:pt x="24" y="0"/>
                      <a:pt x="1" y="36"/>
                      <a:pt x="13" y="36"/>
                    </a:cubicBezTo>
                    <a:cubicBezTo>
                      <a:pt x="298" y="262"/>
                      <a:pt x="679" y="512"/>
                      <a:pt x="1036" y="536"/>
                    </a:cubicBezTo>
                    <a:cubicBezTo>
                      <a:pt x="1048" y="536"/>
                      <a:pt x="1048" y="524"/>
                      <a:pt x="1048" y="512"/>
                    </a:cubicBezTo>
                    <a:cubicBezTo>
                      <a:pt x="894" y="417"/>
                      <a:pt x="691" y="381"/>
                      <a:pt x="513" y="298"/>
                    </a:cubicBezTo>
                    <a:cubicBezTo>
                      <a:pt x="334" y="215"/>
                      <a:pt x="191" y="12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18" name="Google Shape;21918;p30"/>
              <p:cNvSpPr/>
              <p:nvPr/>
            </p:nvSpPr>
            <p:spPr>
              <a:xfrm>
                <a:off x="2759250" y="2669500"/>
                <a:ext cx="107875" cy="49325"/>
              </a:xfrm>
              <a:custGeom>
                <a:avLst/>
                <a:gdLst/>
                <a:ahLst/>
                <a:cxnLst/>
                <a:rect l="l" t="t" r="r" b="b"/>
                <a:pathLst>
                  <a:path w="4315" h="1973" extrusionOk="0">
                    <a:moveTo>
                      <a:pt x="37" y="1"/>
                    </a:moveTo>
                    <a:cubicBezTo>
                      <a:pt x="13" y="13"/>
                      <a:pt x="1" y="25"/>
                      <a:pt x="13" y="25"/>
                    </a:cubicBezTo>
                    <a:cubicBezTo>
                      <a:pt x="596" y="406"/>
                      <a:pt x="1251" y="501"/>
                      <a:pt x="1918" y="679"/>
                    </a:cubicBezTo>
                    <a:cubicBezTo>
                      <a:pt x="2811" y="918"/>
                      <a:pt x="3573" y="1358"/>
                      <a:pt x="4240" y="1965"/>
                    </a:cubicBezTo>
                    <a:cubicBezTo>
                      <a:pt x="4248" y="1971"/>
                      <a:pt x="4256" y="1973"/>
                      <a:pt x="4264" y="1973"/>
                    </a:cubicBezTo>
                    <a:cubicBezTo>
                      <a:pt x="4293" y="1973"/>
                      <a:pt x="4315" y="1945"/>
                      <a:pt x="4287" y="1918"/>
                    </a:cubicBezTo>
                    <a:cubicBezTo>
                      <a:pt x="3811" y="1453"/>
                      <a:pt x="3263" y="1084"/>
                      <a:pt x="2656" y="834"/>
                    </a:cubicBezTo>
                    <a:cubicBezTo>
                      <a:pt x="1787" y="477"/>
                      <a:pt x="846" y="441"/>
                      <a:pt x="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19" name="Google Shape;21919;p30"/>
              <p:cNvSpPr/>
              <p:nvPr/>
            </p:nvSpPr>
            <p:spPr>
              <a:xfrm>
                <a:off x="2810350" y="2689325"/>
                <a:ext cx="47050" cy="27900"/>
              </a:xfrm>
              <a:custGeom>
                <a:avLst/>
                <a:gdLst/>
                <a:ahLst/>
                <a:cxnLst/>
                <a:rect l="l" t="t" r="r" b="b"/>
                <a:pathLst>
                  <a:path w="1882" h="1116" extrusionOk="0">
                    <a:moveTo>
                      <a:pt x="11" y="0"/>
                    </a:moveTo>
                    <a:cubicBezTo>
                      <a:pt x="6" y="0"/>
                      <a:pt x="1" y="5"/>
                      <a:pt x="17" y="5"/>
                    </a:cubicBezTo>
                    <a:cubicBezTo>
                      <a:pt x="17" y="1"/>
                      <a:pt x="14" y="0"/>
                      <a:pt x="11" y="0"/>
                    </a:cubicBezTo>
                    <a:close/>
                    <a:moveTo>
                      <a:pt x="17" y="5"/>
                    </a:moveTo>
                    <a:cubicBezTo>
                      <a:pt x="636" y="351"/>
                      <a:pt x="1231" y="767"/>
                      <a:pt x="1838" y="1113"/>
                    </a:cubicBezTo>
                    <a:cubicBezTo>
                      <a:pt x="1843" y="1115"/>
                      <a:pt x="1847" y="1116"/>
                      <a:pt x="1851" y="1116"/>
                    </a:cubicBezTo>
                    <a:cubicBezTo>
                      <a:pt x="1869" y="1116"/>
                      <a:pt x="1882" y="1096"/>
                      <a:pt x="1862" y="1077"/>
                    </a:cubicBezTo>
                    <a:cubicBezTo>
                      <a:pt x="1338" y="636"/>
                      <a:pt x="648" y="279"/>
                      <a:pt x="17" y="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20" name="Google Shape;21920;p30"/>
              <p:cNvSpPr/>
              <p:nvPr/>
            </p:nvSpPr>
            <p:spPr>
              <a:xfrm>
                <a:off x="2814775" y="2687925"/>
                <a:ext cx="62025" cy="41925"/>
              </a:xfrm>
              <a:custGeom>
                <a:avLst/>
                <a:gdLst/>
                <a:ahLst/>
                <a:cxnLst/>
                <a:rect l="l" t="t" r="r" b="b"/>
                <a:pathLst>
                  <a:path w="2481" h="1677" extrusionOk="0">
                    <a:moveTo>
                      <a:pt x="433" y="298"/>
                    </a:moveTo>
                    <a:cubicBezTo>
                      <a:pt x="748" y="453"/>
                      <a:pt x="1040" y="631"/>
                      <a:pt x="1310" y="847"/>
                    </a:cubicBezTo>
                    <a:lnTo>
                      <a:pt x="1310" y="847"/>
                    </a:lnTo>
                    <a:cubicBezTo>
                      <a:pt x="1160" y="748"/>
                      <a:pt x="1003" y="664"/>
                      <a:pt x="864" y="573"/>
                    </a:cubicBezTo>
                    <a:cubicBezTo>
                      <a:pt x="738" y="479"/>
                      <a:pt x="576" y="395"/>
                      <a:pt x="433" y="298"/>
                    </a:cubicBezTo>
                    <a:close/>
                    <a:moveTo>
                      <a:pt x="1889" y="1200"/>
                    </a:moveTo>
                    <a:lnTo>
                      <a:pt x="1889" y="1200"/>
                    </a:lnTo>
                    <a:cubicBezTo>
                      <a:pt x="1889" y="1201"/>
                      <a:pt x="1888" y="1203"/>
                      <a:pt x="1888" y="1204"/>
                    </a:cubicBezTo>
                    <a:cubicBezTo>
                      <a:pt x="1888" y="1203"/>
                      <a:pt x="1889" y="1201"/>
                      <a:pt x="1889" y="1200"/>
                    </a:cubicBezTo>
                    <a:close/>
                    <a:moveTo>
                      <a:pt x="1865" y="1198"/>
                    </a:moveTo>
                    <a:cubicBezTo>
                      <a:pt x="1917" y="1236"/>
                      <a:pt x="1968" y="1274"/>
                      <a:pt x="2019" y="1312"/>
                    </a:cubicBezTo>
                    <a:cubicBezTo>
                      <a:pt x="2020" y="1313"/>
                      <a:pt x="2022" y="1314"/>
                      <a:pt x="2024" y="1315"/>
                    </a:cubicBezTo>
                    <a:lnTo>
                      <a:pt x="2024" y="1315"/>
                    </a:lnTo>
                    <a:cubicBezTo>
                      <a:pt x="2080" y="1365"/>
                      <a:pt x="2135" y="1416"/>
                      <a:pt x="2185" y="1466"/>
                    </a:cubicBezTo>
                    <a:cubicBezTo>
                      <a:pt x="2191" y="1472"/>
                      <a:pt x="2196" y="1478"/>
                      <a:pt x="2200" y="1483"/>
                    </a:cubicBezTo>
                    <a:lnTo>
                      <a:pt x="2200" y="1483"/>
                    </a:lnTo>
                    <a:cubicBezTo>
                      <a:pt x="2094" y="1382"/>
                      <a:pt x="1981" y="1289"/>
                      <a:pt x="1865" y="1198"/>
                    </a:cubicBezTo>
                    <a:close/>
                    <a:moveTo>
                      <a:pt x="2259" y="1552"/>
                    </a:moveTo>
                    <a:cubicBezTo>
                      <a:pt x="2278" y="1576"/>
                      <a:pt x="2282" y="1586"/>
                      <a:pt x="2276" y="1586"/>
                    </a:cubicBezTo>
                    <a:cubicBezTo>
                      <a:pt x="2272" y="1586"/>
                      <a:pt x="2260" y="1580"/>
                      <a:pt x="2245" y="1569"/>
                    </a:cubicBezTo>
                    <a:lnTo>
                      <a:pt x="2245" y="1569"/>
                    </a:lnTo>
                    <a:cubicBezTo>
                      <a:pt x="2252" y="1568"/>
                      <a:pt x="2257" y="1560"/>
                      <a:pt x="2259" y="1552"/>
                    </a:cubicBezTo>
                    <a:close/>
                    <a:moveTo>
                      <a:pt x="66" y="0"/>
                    </a:moveTo>
                    <a:cubicBezTo>
                      <a:pt x="26" y="0"/>
                      <a:pt x="0" y="50"/>
                      <a:pt x="39" y="83"/>
                    </a:cubicBezTo>
                    <a:lnTo>
                      <a:pt x="39" y="83"/>
                    </a:lnTo>
                    <a:cubicBezTo>
                      <a:pt x="31" y="98"/>
                      <a:pt x="34" y="113"/>
                      <a:pt x="42" y="121"/>
                    </a:cubicBezTo>
                    <a:cubicBezTo>
                      <a:pt x="100" y="145"/>
                      <a:pt x="158" y="170"/>
                      <a:pt x="215" y="196"/>
                    </a:cubicBezTo>
                    <a:lnTo>
                      <a:pt x="215" y="196"/>
                    </a:lnTo>
                    <a:cubicBezTo>
                      <a:pt x="727" y="527"/>
                      <a:pt x="1232" y="881"/>
                      <a:pt x="1746" y="1218"/>
                    </a:cubicBezTo>
                    <a:lnTo>
                      <a:pt x="1746" y="1218"/>
                    </a:lnTo>
                    <a:cubicBezTo>
                      <a:pt x="1897" y="1347"/>
                      <a:pt x="2060" y="1462"/>
                      <a:pt x="2235" y="1565"/>
                    </a:cubicBezTo>
                    <a:lnTo>
                      <a:pt x="2235" y="1565"/>
                    </a:lnTo>
                    <a:cubicBezTo>
                      <a:pt x="2237" y="1568"/>
                      <a:pt x="2240" y="1570"/>
                      <a:pt x="2243" y="1570"/>
                    </a:cubicBezTo>
                    <a:cubicBezTo>
                      <a:pt x="2243" y="1570"/>
                      <a:pt x="2243" y="1570"/>
                      <a:pt x="2243" y="1570"/>
                    </a:cubicBezTo>
                    <a:lnTo>
                      <a:pt x="2243" y="1570"/>
                    </a:lnTo>
                    <a:cubicBezTo>
                      <a:pt x="2302" y="1604"/>
                      <a:pt x="2362" y="1637"/>
                      <a:pt x="2423" y="1669"/>
                    </a:cubicBezTo>
                    <a:cubicBezTo>
                      <a:pt x="2431" y="1674"/>
                      <a:pt x="2439" y="1676"/>
                      <a:pt x="2445" y="1676"/>
                    </a:cubicBezTo>
                    <a:cubicBezTo>
                      <a:pt x="2468" y="1676"/>
                      <a:pt x="2480" y="1649"/>
                      <a:pt x="2471" y="1621"/>
                    </a:cubicBezTo>
                    <a:cubicBezTo>
                      <a:pt x="1983" y="1073"/>
                      <a:pt x="1388" y="633"/>
                      <a:pt x="709" y="288"/>
                    </a:cubicBezTo>
                    <a:cubicBezTo>
                      <a:pt x="704" y="284"/>
                      <a:pt x="699" y="283"/>
                      <a:pt x="694" y="283"/>
                    </a:cubicBezTo>
                    <a:cubicBezTo>
                      <a:pt x="693" y="283"/>
                      <a:pt x="692" y="283"/>
                      <a:pt x="691" y="283"/>
                    </a:cubicBezTo>
                    <a:lnTo>
                      <a:pt x="691" y="283"/>
                    </a:lnTo>
                    <a:cubicBezTo>
                      <a:pt x="492" y="180"/>
                      <a:pt x="287" y="86"/>
                      <a:pt x="78" y="2"/>
                    </a:cubicBezTo>
                    <a:cubicBezTo>
                      <a:pt x="74" y="1"/>
                      <a:pt x="70" y="0"/>
                      <a:pt x="6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21" name="Google Shape;21921;p30"/>
              <p:cNvSpPr/>
              <p:nvPr/>
            </p:nvSpPr>
            <p:spPr>
              <a:xfrm>
                <a:off x="2855050" y="2714750"/>
                <a:ext cx="25475" cy="19075"/>
              </a:xfrm>
              <a:custGeom>
                <a:avLst/>
                <a:gdLst/>
                <a:ahLst/>
                <a:cxnLst/>
                <a:rect l="l" t="t" r="r" b="b"/>
                <a:pathLst>
                  <a:path w="1019" h="763" extrusionOk="0">
                    <a:moveTo>
                      <a:pt x="86" y="0"/>
                    </a:moveTo>
                    <a:cubicBezTo>
                      <a:pt x="1" y="0"/>
                      <a:pt x="30" y="77"/>
                      <a:pt x="106" y="93"/>
                    </a:cubicBezTo>
                    <a:lnTo>
                      <a:pt x="106" y="93"/>
                    </a:lnTo>
                    <a:cubicBezTo>
                      <a:pt x="119" y="117"/>
                      <a:pt x="207" y="184"/>
                      <a:pt x="217" y="203"/>
                    </a:cubicBezTo>
                    <a:cubicBezTo>
                      <a:pt x="312" y="262"/>
                      <a:pt x="384" y="334"/>
                      <a:pt x="467" y="393"/>
                    </a:cubicBezTo>
                    <a:cubicBezTo>
                      <a:pt x="634" y="512"/>
                      <a:pt x="789" y="643"/>
                      <a:pt x="943" y="762"/>
                    </a:cubicBezTo>
                    <a:cubicBezTo>
                      <a:pt x="947" y="761"/>
                      <a:pt x="950" y="758"/>
                      <a:pt x="953" y="755"/>
                    </a:cubicBezTo>
                    <a:lnTo>
                      <a:pt x="953" y="755"/>
                    </a:lnTo>
                    <a:cubicBezTo>
                      <a:pt x="958" y="757"/>
                      <a:pt x="963" y="758"/>
                      <a:pt x="968" y="758"/>
                    </a:cubicBezTo>
                    <a:cubicBezTo>
                      <a:pt x="996" y="758"/>
                      <a:pt x="1019" y="731"/>
                      <a:pt x="991" y="703"/>
                    </a:cubicBezTo>
                    <a:lnTo>
                      <a:pt x="550" y="346"/>
                    </a:lnTo>
                    <a:cubicBezTo>
                      <a:pt x="455" y="286"/>
                      <a:pt x="384" y="215"/>
                      <a:pt x="289" y="155"/>
                    </a:cubicBezTo>
                    <a:cubicBezTo>
                      <a:pt x="253" y="120"/>
                      <a:pt x="146" y="0"/>
                      <a:pt x="8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22" name="Google Shape;21922;p30"/>
              <p:cNvSpPr/>
              <p:nvPr/>
            </p:nvSpPr>
            <p:spPr>
              <a:xfrm>
                <a:off x="2856100" y="2716200"/>
                <a:ext cx="26950" cy="19200"/>
              </a:xfrm>
              <a:custGeom>
                <a:avLst/>
                <a:gdLst/>
                <a:ahLst/>
                <a:cxnLst/>
                <a:rect l="l" t="t" r="r" b="b"/>
                <a:pathLst>
                  <a:path w="1078" h="768" extrusionOk="0">
                    <a:moveTo>
                      <a:pt x="48" y="0"/>
                    </a:moveTo>
                    <a:cubicBezTo>
                      <a:pt x="25" y="0"/>
                      <a:pt x="0" y="39"/>
                      <a:pt x="32" y="50"/>
                    </a:cubicBezTo>
                    <a:cubicBezTo>
                      <a:pt x="102" y="97"/>
                      <a:pt x="172" y="146"/>
                      <a:pt x="241" y="195"/>
                    </a:cubicBezTo>
                    <a:lnTo>
                      <a:pt x="241" y="195"/>
                    </a:lnTo>
                    <a:cubicBezTo>
                      <a:pt x="251" y="202"/>
                      <a:pt x="260" y="209"/>
                      <a:pt x="270" y="216"/>
                    </a:cubicBezTo>
                    <a:cubicBezTo>
                      <a:pt x="272" y="218"/>
                      <a:pt x="273" y="219"/>
                      <a:pt x="275" y="219"/>
                    </a:cubicBezTo>
                    <a:lnTo>
                      <a:pt x="275" y="219"/>
                    </a:lnTo>
                    <a:cubicBezTo>
                      <a:pt x="523" y="397"/>
                      <a:pt x="768" y="584"/>
                      <a:pt x="1020" y="764"/>
                    </a:cubicBezTo>
                    <a:cubicBezTo>
                      <a:pt x="1027" y="766"/>
                      <a:pt x="1033" y="767"/>
                      <a:pt x="1038" y="767"/>
                    </a:cubicBezTo>
                    <a:cubicBezTo>
                      <a:pt x="1063" y="767"/>
                      <a:pt x="1078" y="746"/>
                      <a:pt x="1068" y="716"/>
                    </a:cubicBezTo>
                    <a:cubicBezTo>
                      <a:pt x="782" y="443"/>
                      <a:pt x="413" y="204"/>
                      <a:pt x="56" y="2"/>
                    </a:cubicBezTo>
                    <a:cubicBezTo>
                      <a:pt x="53" y="1"/>
                      <a:pt x="51" y="0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23" name="Google Shape;21923;p30"/>
              <p:cNvSpPr/>
              <p:nvPr/>
            </p:nvSpPr>
            <p:spPr>
              <a:xfrm>
                <a:off x="2856900" y="2715875"/>
                <a:ext cx="24375" cy="18900"/>
              </a:xfrm>
              <a:custGeom>
                <a:avLst/>
                <a:gdLst/>
                <a:ahLst/>
                <a:cxnLst/>
                <a:rect l="l" t="t" r="r" b="b"/>
                <a:pathLst>
                  <a:path w="975" h="756" extrusionOk="0">
                    <a:moveTo>
                      <a:pt x="50" y="0"/>
                    </a:moveTo>
                    <a:cubicBezTo>
                      <a:pt x="38" y="0"/>
                      <a:pt x="25" y="1"/>
                      <a:pt x="12" y="3"/>
                    </a:cubicBezTo>
                    <a:cubicBezTo>
                      <a:pt x="0" y="3"/>
                      <a:pt x="0" y="39"/>
                      <a:pt x="0" y="39"/>
                    </a:cubicBezTo>
                    <a:cubicBezTo>
                      <a:pt x="298" y="289"/>
                      <a:pt x="607" y="551"/>
                      <a:pt x="929" y="753"/>
                    </a:cubicBezTo>
                    <a:cubicBezTo>
                      <a:pt x="932" y="755"/>
                      <a:pt x="936" y="756"/>
                      <a:pt x="939" y="756"/>
                    </a:cubicBezTo>
                    <a:cubicBezTo>
                      <a:pt x="959" y="756"/>
                      <a:pt x="975" y="728"/>
                      <a:pt x="965" y="717"/>
                    </a:cubicBezTo>
                    <a:cubicBezTo>
                      <a:pt x="834" y="586"/>
                      <a:pt x="679" y="479"/>
                      <a:pt x="536" y="372"/>
                    </a:cubicBezTo>
                    <a:cubicBezTo>
                      <a:pt x="453" y="313"/>
                      <a:pt x="369" y="253"/>
                      <a:pt x="298" y="194"/>
                    </a:cubicBezTo>
                    <a:cubicBezTo>
                      <a:pt x="253" y="171"/>
                      <a:pt x="218" y="138"/>
                      <a:pt x="184" y="114"/>
                    </a:cubicBezTo>
                    <a:lnTo>
                      <a:pt x="184" y="114"/>
                    </a:lnTo>
                    <a:cubicBezTo>
                      <a:pt x="193" y="111"/>
                      <a:pt x="197" y="105"/>
                      <a:pt x="191" y="98"/>
                    </a:cubicBezTo>
                    <a:cubicBezTo>
                      <a:pt x="161" y="28"/>
                      <a:pt x="114" y="0"/>
                      <a:pt x="5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24" name="Google Shape;21924;p30"/>
              <p:cNvSpPr/>
              <p:nvPr/>
            </p:nvSpPr>
            <p:spPr>
              <a:xfrm>
                <a:off x="2976775" y="2502425"/>
                <a:ext cx="57550" cy="46000"/>
              </a:xfrm>
              <a:custGeom>
                <a:avLst/>
                <a:gdLst/>
                <a:ahLst/>
                <a:cxnLst/>
                <a:rect l="l" t="t" r="r" b="b"/>
                <a:pathLst>
                  <a:path w="2302" h="1840" extrusionOk="0">
                    <a:moveTo>
                      <a:pt x="2244" y="0"/>
                    </a:moveTo>
                    <a:cubicBezTo>
                      <a:pt x="2223" y="0"/>
                      <a:pt x="2226" y="16"/>
                      <a:pt x="2170" y="16"/>
                    </a:cubicBezTo>
                    <a:cubicBezTo>
                      <a:pt x="1992" y="28"/>
                      <a:pt x="1587" y="481"/>
                      <a:pt x="1468" y="576"/>
                    </a:cubicBezTo>
                    <a:cubicBezTo>
                      <a:pt x="992" y="981"/>
                      <a:pt x="480" y="1374"/>
                      <a:pt x="27" y="1802"/>
                    </a:cubicBezTo>
                    <a:cubicBezTo>
                      <a:pt x="1" y="1811"/>
                      <a:pt x="20" y="1839"/>
                      <a:pt x="36" y="1839"/>
                    </a:cubicBezTo>
                    <a:cubicBezTo>
                      <a:pt x="42" y="1839"/>
                      <a:pt x="48" y="1835"/>
                      <a:pt x="51" y="1826"/>
                    </a:cubicBezTo>
                    <a:cubicBezTo>
                      <a:pt x="420" y="1552"/>
                      <a:pt x="765" y="1231"/>
                      <a:pt x="1123" y="933"/>
                    </a:cubicBezTo>
                    <a:cubicBezTo>
                      <a:pt x="1289" y="790"/>
                      <a:pt x="1456" y="659"/>
                      <a:pt x="1635" y="504"/>
                    </a:cubicBezTo>
                    <a:cubicBezTo>
                      <a:pt x="1692" y="481"/>
                      <a:pt x="2245" y="62"/>
                      <a:pt x="2298" y="62"/>
                    </a:cubicBezTo>
                    <a:cubicBezTo>
                      <a:pt x="2300" y="62"/>
                      <a:pt x="2301" y="63"/>
                      <a:pt x="2301" y="64"/>
                    </a:cubicBezTo>
                    <a:lnTo>
                      <a:pt x="2301" y="28"/>
                    </a:lnTo>
                    <a:lnTo>
                      <a:pt x="2301" y="16"/>
                    </a:lnTo>
                    <a:cubicBezTo>
                      <a:pt x="2270" y="4"/>
                      <a:pt x="2254" y="0"/>
                      <a:pt x="224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25" name="Google Shape;21925;p30"/>
              <p:cNvSpPr/>
              <p:nvPr/>
            </p:nvSpPr>
            <p:spPr>
              <a:xfrm>
                <a:off x="2970025" y="2523825"/>
                <a:ext cx="35725" cy="31150"/>
              </a:xfrm>
              <a:custGeom>
                <a:avLst/>
                <a:gdLst/>
                <a:ahLst/>
                <a:cxnLst/>
                <a:rect l="l" t="t" r="r" b="b"/>
                <a:pathLst>
                  <a:path w="1429" h="1246" extrusionOk="0">
                    <a:moveTo>
                      <a:pt x="1409" y="1"/>
                    </a:moveTo>
                    <a:cubicBezTo>
                      <a:pt x="1407" y="1"/>
                      <a:pt x="1405" y="2"/>
                      <a:pt x="1405" y="6"/>
                    </a:cubicBezTo>
                    <a:cubicBezTo>
                      <a:pt x="1166" y="172"/>
                      <a:pt x="952" y="363"/>
                      <a:pt x="738" y="553"/>
                    </a:cubicBezTo>
                    <a:cubicBezTo>
                      <a:pt x="500" y="768"/>
                      <a:pt x="238" y="958"/>
                      <a:pt x="11" y="1196"/>
                    </a:cubicBezTo>
                    <a:cubicBezTo>
                      <a:pt x="1" y="1207"/>
                      <a:pt x="9" y="1246"/>
                      <a:pt x="28" y="1246"/>
                    </a:cubicBezTo>
                    <a:cubicBezTo>
                      <a:pt x="30" y="1246"/>
                      <a:pt x="33" y="1245"/>
                      <a:pt x="35" y="1244"/>
                    </a:cubicBezTo>
                    <a:cubicBezTo>
                      <a:pt x="273" y="1077"/>
                      <a:pt x="488" y="875"/>
                      <a:pt x="714" y="672"/>
                    </a:cubicBezTo>
                    <a:cubicBezTo>
                      <a:pt x="952" y="470"/>
                      <a:pt x="1202" y="256"/>
                      <a:pt x="1428" y="17"/>
                    </a:cubicBezTo>
                    <a:cubicBezTo>
                      <a:pt x="1428" y="9"/>
                      <a:pt x="1416" y="1"/>
                      <a:pt x="140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26" name="Google Shape;21926;p30"/>
              <p:cNvSpPr/>
              <p:nvPr/>
            </p:nvSpPr>
            <p:spPr>
              <a:xfrm>
                <a:off x="2967025" y="2524600"/>
                <a:ext cx="33350" cy="32425"/>
              </a:xfrm>
              <a:custGeom>
                <a:avLst/>
                <a:gdLst/>
                <a:ahLst/>
                <a:cxnLst/>
                <a:rect l="l" t="t" r="r" b="b"/>
                <a:pathLst>
                  <a:path w="1334" h="1297" extrusionOk="0">
                    <a:moveTo>
                      <a:pt x="1315" y="0"/>
                    </a:moveTo>
                    <a:cubicBezTo>
                      <a:pt x="1312" y="0"/>
                      <a:pt x="1310" y="3"/>
                      <a:pt x="1310" y="10"/>
                    </a:cubicBezTo>
                    <a:cubicBezTo>
                      <a:pt x="1108" y="225"/>
                      <a:pt x="929" y="463"/>
                      <a:pt x="715" y="677"/>
                    </a:cubicBezTo>
                    <a:cubicBezTo>
                      <a:pt x="489" y="879"/>
                      <a:pt x="239" y="1046"/>
                      <a:pt x="12" y="1260"/>
                    </a:cubicBezTo>
                    <a:cubicBezTo>
                      <a:pt x="1" y="1272"/>
                      <a:pt x="12" y="1296"/>
                      <a:pt x="36" y="1296"/>
                    </a:cubicBezTo>
                    <a:cubicBezTo>
                      <a:pt x="560" y="1082"/>
                      <a:pt x="1072" y="510"/>
                      <a:pt x="1334" y="34"/>
                    </a:cubicBezTo>
                    <a:cubicBezTo>
                      <a:pt x="1334" y="17"/>
                      <a:pt x="1322" y="0"/>
                      <a:pt x="13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27" name="Google Shape;21927;p30"/>
              <p:cNvSpPr/>
              <p:nvPr/>
            </p:nvSpPr>
            <p:spPr>
              <a:xfrm>
                <a:off x="2950950" y="2520550"/>
                <a:ext cx="53125" cy="43325"/>
              </a:xfrm>
              <a:custGeom>
                <a:avLst/>
                <a:gdLst/>
                <a:ahLst/>
                <a:cxnLst/>
                <a:rect l="l" t="t" r="r" b="b"/>
                <a:pathLst>
                  <a:path w="2125" h="1733" extrusionOk="0">
                    <a:moveTo>
                      <a:pt x="2099" y="1"/>
                    </a:moveTo>
                    <a:cubicBezTo>
                      <a:pt x="2093" y="1"/>
                      <a:pt x="2088" y="2"/>
                      <a:pt x="2084" y="6"/>
                    </a:cubicBezTo>
                    <a:cubicBezTo>
                      <a:pt x="1787" y="327"/>
                      <a:pt x="1477" y="649"/>
                      <a:pt x="1132" y="922"/>
                    </a:cubicBezTo>
                    <a:cubicBezTo>
                      <a:pt x="786" y="1208"/>
                      <a:pt x="382" y="1434"/>
                      <a:pt x="24" y="1684"/>
                    </a:cubicBezTo>
                    <a:cubicBezTo>
                      <a:pt x="1" y="1696"/>
                      <a:pt x="24" y="1732"/>
                      <a:pt x="60" y="1732"/>
                    </a:cubicBezTo>
                    <a:cubicBezTo>
                      <a:pt x="858" y="1422"/>
                      <a:pt x="1608" y="708"/>
                      <a:pt x="2108" y="18"/>
                    </a:cubicBezTo>
                    <a:cubicBezTo>
                      <a:pt x="2125" y="9"/>
                      <a:pt x="2112" y="1"/>
                      <a:pt x="20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28" name="Google Shape;21928;p30"/>
              <p:cNvSpPr/>
              <p:nvPr/>
            </p:nvSpPr>
            <p:spPr>
              <a:xfrm>
                <a:off x="2953925" y="2524200"/>
                <a:ext cx="45200" cy="35200"/>
              </a:xfrm>
              <a:custGeom>
                <a:avLst/>
                <a:gdLst/>
                <a:ahLst/>
                <a:cxnLst/>
                <a:rect l="l" t="t" r="r" b="b"/>
                <a:pathLst>
                  <a:path w="1808" h="1408" extrusionOk="0">
                    <a:moveTo>
                      <a:pt x="1780" y="0"/>
                    </a:moveTo>
                    <a:cubicBezTo>
                      <a:pt x="1778" y="0"/>
                      <a:pt x="1776" y="1"/>
                      <a:pt x="1775" y="2"/>
                    </a:cubicBezTo>
                    <a:cubicBezTo>
                      <a:pt x="1537" y="264"/>
                      <a:pt x="1287" y="514"/>
                      <a:pt x="1013" y="729"/>
                    </a:cubicBezTo>
                    <a:cubicBezTo>
                      <a:pt x="691" y="979"/>
                      <a:pt x="370" y="1134"/>
                      <a:pt x="24" y="1348"/>
                    </a:cubicBezTo>
                    <a:cubicBezTo>
                      <a:pt x="1" y="1360"/>
                      <a:pt x="13" y="1407"/>
                      <a:pt x="48" y="1407"/>
                    </a:cubicBezTo>
                    <a:cubicBezTo>
                      <a:pt x="727" y="1181"/>
                      <a:pt x="1394" y="610"/>
                      <a:pt x="1787" y="38"/>
                    </a:cubicBezTo>
                    <a:cubicBezTo>
                      <a:pt x="1807" y="28"/>
                      <a:pt x="1792" y="0"/>
                      <a:pt x="178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29" name="Google Shape;21929;p30"/>
              <p:cNvSpPr/>
              <p:nvPr/>
            </p:nvSpPr>
            <p:spPr>
              <a:xfrm>
                <a:off x="2923000" y="2556925"/>
                <a:ext cx="27675" cy="9625"/>
              </a:xfrm>
              <a:custGeom>
                <a:avLst/>
                <a:gdLst/>
                <a:ahLst/>
                <a:cxnLst/>
                <a:rect l="l" t="t" r="r" b="b"/>
                <a:pathLst>
                  <a:path w="1107" h="385" extrusionOk="0">
                    <a:moveTo>
                      <a:pt x="1070" y="0"/>
                    </a:moveTo>
                    <a:cubicBezTo>
                      <a:pt x="1067" y="0"/>
                      <a:pt x="1063" y="1"/>
                      <a:pt x="1059" y="3"/>
                    </a:cubicBezTo>
                    <a:cubicBezTo>
                      <a:pt x="781" y="90"/>
                      <a:pt x="518" y="184"/>
                      <a:pt x="246" y="254"/>
                    </a:cubicBezTo>
                    <a:lnTo>
                      <a:pt x="246" y="254"/>
                    </a:lnTo>
                    <a:lnTo>
                      <a:pt x="47" y="289"/>
                    </a:lnTo>
                    <a:cubicBezTo>
                      <a:pt x="0" y="301"/>
                      <a:pt x="11" y="359"/>
                      <a:pt x="57" y="360"/>
                    </a:cubicBezTo>
                    <a:lnTo>
                      <a:pt x="57" y="360"/>
                    </a:lnTo>
                    <a:cubicBezTo>
                      <a:pt x="58" y="367"/>
                      <a:pt x="59" y="375"/>
                      <a:pt x="59" y="384"/>
                    </a:cubicBezTo>
                    <a:cubicBezTo>
                      <a:pt x="404" y="301"/>
                      <a:pt x="726" y="229"/>
                      <a:pt x="1071" y="158"/>
                    </a:cubicBezTo>
                    <a:cubicBezTo>
                      <a:pt x="1107" y="146"/>
                      <a:pt x="1083" y="110"/>
                      <a:pt x="1071" y="110"/>
                    </a:cubicBezTo>
                    <a:lnTo>
                      <a:pt x="849" y="149"/>
                    </a:lnTo>
                    <a:lnTo>
                      <a:pt x="849" y="149"/>
                    </a:lnTo>
                    <a:cubicBezTo>
                      <a:pt x="925" y="117"/>
                      <a:pt x="999" y="80"/>
                      <a:pt x="1071" y="39"/>
                    </a:cubicBezTo>
                    <a:cubicBezTo>
                      <a:pt x="1081" y="19"/>
                      <a:pt x="1082" y="0"/>
                      <a:pt x="10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30" name="Google Shape;21930;p30"/>
              <p:cNvSpPr/>
              <p:nvPr/>
            </p:nvSpPr>
            <p:spPr>
              <a:xfrm>
                <a:off x="2730400" y="2374825"/>
                <a:ext cx="25600" cy="44800"/>
              </a:xfrm>
              <a:custGeom>
                <a:avLst/>
                <a:gdLst/>
                <a:ahLst/>
                <a:cxnLst/>
                <a:rect l="l" t="t" r="r" b="b"/>
                <a:pathLst>
                  <a:path w="1024" h="1792" extrusionOk="0">
                    <a:moveTo>
                      <a:pt x="0" y="1"/>
                    </a:moveTo>
                    <a:cubicBezTo>
                      <a:pt x="191" y="655"/>
                      <a:pt x="512" y="1298"/>
                      <a:pt x="1000" y="1786"/>
                    </a:cubicBezTo>
                    <a:cubicBezTo>
                      <a:pt x="1007" y="1790"/>
                      <a:pt x="1012" y="1791"/>
                      <a:pt x="1016" y="1791"/>
                    </a:cubicBezTo>
                    <a:cubicBezTo>
                      <a:pt x="1024" y="1791"/>
                      <a:pt x="1024" y="1783"/>
                      <a:pt x="1024" y="1775"/>
                    </a:cubicBezTo>
                    <a:cubicBezTo>
                      <a:pt x="572" y="1215"/>
                      <a:pt x="214" y="667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31" name="Google Shape;21931;p30"/>
              <p:cNvSpPr/>
              <p:nvPr/>
            </p:nvSpPr>
            <p:spPr>
              <a:xfrm>
                <a:off x="2735450" y="2373600"/>
                <a:ext cx="23825" cy="43050"/>
              </a:xfrm>
              <a:custGeom>
                <a:avLst/>
                <a:gdLst/>
                <a:ahLst/>
                <a:cxnLst/>
                <a:rect l="l" t="t" r="r" b="b"/>
                <a:pathLst>
                  <a:path w="953" h="1722" extrusionOk="0">
                    <a:moveTo>
                      <a:pt x="22" y="0"/>
                    </a:moveTo>
                    <a:cubicBezTo>
                      <a:pt x="12" y="0"/>
                      <a:pt x="0" y="7"/>
                      <a:pt x="0" y="14"/>
                    </a:cubicBezTo>
                    <a:cubicBezTo>
                      <a:pt x="131" y="657"/>
                      <a:pt x="465" y="1252"/>
                      <a:pt x="941" y="1716"/>
                    </a:cubicBezTo>
                    <a:cubicBezTo>
                      <a:pt x="944" y="1720"/>
                      <a:pt x="947" y="1721"/>
                      <a:pt x="948" y="1721"/>
                    </a:cubicBezTo>
                    <a:cubicBezTo>
                      <a:pt x="953" y="1721"/>
                      <a:pt x="953" y="1710"/>
                      <a:pt x="953" y="1693"/>
                    </a:cubicBezTo>
                    <a:cubicBezTo>
                      <a:pt x="512" y="1193"/>
                      <a:pt x="215" y="657"/>
                      <a:pt x="36" y="14"/>
                    </a:cubicBezTo>
                    <a:cubicBezTo>
                      <a:pt x="36" y="4"/>
                      <a:pt x="30" y="0"/>
                      <a:pt x="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32" name="Google Shape;21932;p30"/>
              <p:cNvSpPr/>
              <p:nvPr/>
            </p:nvSpPr>
            <p:spPr>
              <a:xfrm>
                <a:off x="2736025" y="2370850"/>
                <a:ext cx="23475" cy="38650"/>
              </a:xfrm>
              <a:custGeom>
                <a:avLst/>
                <a:gdLst/>
                <a:ahLst/>
                <a:cxnLst/>
                <a:rect l="l" t="t" r="r" b="b"/>
                <a:pathLst>
                  <a:path w="939" h="1546" extrusionOk="0">
                    <a:moveTo>
                      <a:pt x="19" y="0"/>
                    </a:moveTo>
                    <a:cubicBezTo>
                      <a:pt x="9" y="0"/>
                      <a:pt x="0" y="9"/>
                      <a:pt x="13" y="29"/>
                    </a:cubicBezTo>
                    <a:cubicBezTo>
                      <a:pt x="168" y="564"/>
                      <a:pt x="466" y="1172"/>
                      <a:pt x="906" y="1541"/>
                    </a:cubicBezTo>
                    <a:cubicBezTo>
                      <a:pt x="910" y="1544"/>
                      <a:pt x="914" y="1546"/>
                      <a:pt x="918" y="1546"/>
                    </a:cubicBezTo>
                    <a:cubicBezTo>
                      <a:pt x="929" y="1546"/>
                      <a:pt x="938" y="1537"/>
                      <a:pt x="930" y="1529"/>
                    </a:cubicBezTo>
                    <a:cubicBezTo>
                      <a:pt x="787" y="1303"/>
                      <a:pt x="585" y="1100"/>
                      <a:pt x="442" y="862"/>
                    </a:cubicBezTo>
                    <a:cubicBezTo>
                      <a:pt x="275" y="588"/>
                      <a:pt x="156" y="302"/>
                      <a:pt x="37" y="17"/>
                    </a:cubicBezTo>
                    <a:cubicBezTo>
                      <a:pt x="37" y="6"/>
                      <a:pt x="27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33" name="Google Shape;21933;p30"/>
              <p:cNvSpPr/>
              <p:nvPr/>
            </p:nvSpPr>
            <p:spPr>
              <a:xfrm>
                <a:off x="2742425" y="2372475"/>
                <a:ext cx="20725" cy="34950"/>
              </a:xfrm>
              <a:custGeom>
                <a:avLst/>
                <a:gdLst/>
                <a:ahLst/>
                <a:cxnLst/>
                <a:rect l="l" t="t" r="r" b="b"/>
                <a:pathLst>
                  <a:path w="829" h="1398" extrusionOk="0">
                    <a:moveTo>
                      <a:pt x="16" y="1"/>
                    </a:moveTo>
                    <a:cubicBezTo>
                      <a:pt x="5" y="1"/>
                      <a:pt x="1" y="10"/>
                      <a:pt x="7" y="23"/>
                    </a:cubicBezTo>
                    <a:cubicBezTo>
                      <a:pt x="174" y="499"/>
                      <a:pt x="424" y="1035"/>
                      <a:pt x="793" y="1392"/>
                    </a:cubicBezTo>
                    <a:cubicBezTo>
                      <a:pt x="796" y="1396"/>
                      <a:pt x="800" y="1397"/>
                      <a:pt x="804" y="1397"/>
                    </a:cubicBezTo>
                    <a:cubicBezTo>
                      <a:pt x="816" y="1397"/>
                      <a:pt x="829" y="1386"/>
                      <a:pt x="829" y="1369"/>
                    </a:cubicBezTo>
                    <a:cubicBezTo>
                      <a:pt x="686" y="1142"/>
                      <a:pt x="531" y="940"/>
                      <a:pt x="388" y="714"/>
                    </a:cubicBezTo>
                    <a:cubicBezTo>
                      <a:pt x="257" y="499"/>
                      <a:pt x="150" y="249"/>
                      <a:pt x="55" y="23"/>
                    </a:cubicBezTo>
                    <a:cubicBezTo>
                      <a:pt x="39" y="7"/>
                      <a:pt x="25" y="1"/>
                      <a:pt x="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34" name="Google Shape;21934;p30"/>
              <p:cNvSpPr/>
              <p:nvPr/>
            </p:nvSpPr>
            <p:spPr>
              <a:xfrm>
                <a:off x="2720575" y="2324400"/>
                <a:ext cx="9850" cy="19075"/>
              </a:xfrm>
              <a:custGeom>
                <a:avLst/>
                <a:gdLst/>
                <a:ahLst/>
                <a:cxnLst/>
                <a:rect l="l" t="t" r="r" b="b"/>
                <a:pathLst>
                  <a:path w="394" h="763" extrusionOk="0">
                    <a:moveTo>
                      <a:pt x="18" y="0"/>
                    </a:moveTo>
                    <a:cubicBezTo>
                      <a:pt x="6" y="0"/>
                      <a:pt x="0" y="9"/>
                      <a:pt x="0" y="17"/>
                    </a:cubicBezTo>
                    <a:cubicBezTo>
                      <a:pt x="36" y="136"/>
                      <a:pt x="95" y="255"/>
                      <a:pt x="155" y="375"/>
                    </a:cubicBezTo>
                    <a:cubicBezTo>
                      <a:pt x="214" y="494"/>
                      <a:pt x="274" y="648"/>
                      <a:pt x="345" y="756"/>
                    </a:cubicBezTo>
                    <a:cubicBezTo>
                      <a:pt x="350" y="760"/>
                      <a:pt x="357" y="763"/>
                      <a:pt x="365" y="763"/>
                    </a:cubicBezTo>
                    <a:cubicBezTo>
                      <a:pt x="379" y="763"/>
                      <a:pt x="393" y="754"/>
                      <a:pt x="393" y="732"/>
                    </a:cubicBezTo>
                    <a:cubicBezTo>
                      <a:pt x="357" y="601"/>
                      <a:pt x="286" y="482"/>
                      <a:pt x="226" y="363"/>
                    </a:cubicBezTo>
                    <a:cubicBezTo>
                      <a:pt x="167" y="244"/>
                      <a:pt x="119" y="113"/>
                      <a:pt x="36" y="5"/>
                    </a:cubicBezTo>
                    <a:cubicBezTo>
                      <a:pt x="29" y="2"/>
                      <a:pt x="23" y="0"/>
                      <a:pt x="1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35" name="Google Shape;21935;p30"/>
              <p:cNvSpPr/>
              <p:nvPr/>
            </p:nvSpPr>
            <p:spPr>
              <a:xfrm>
                <a:off x="2722050" y="2318125"/>
                <a:ext cx="10750" cy="21850"/>
              </a:xfrm>
              <a:custGeom>
                <a:avLst/>
                <a:gdLst/>
                <a:ahLst/>
                <a:cxnLst/>
                <a:rect l="l" t="t" r="r" b="b"/>
                <a:pathLst>
                  <a:path w="430" h="874" extrusionOk="0">
                    <a:moveTo>
                      <a:pt x="19" y="0"/>
                    </a:moveTo>
                    <a:cubicBezTo>
                      <a:pt x="10" y="0"/>
                      <a:pt x="1" y="6"/>
                      <a:pt x="1" y="18"/>
                    </a:cubicBezTo>
                    <a:cubicBezTo>
                      <a:pt x="60" y="292"/>
                      <a:pt x="179" y="673"/>
                      <a:pt x="394" y="864"/>
                    </a:cubicBezTo>
                    <a:cubicBezTo>
                      <a:pt x="397" y="871"/>
                      <a:pt x="402" y="874"/>
                      <a:pt x="407" y="874"/>
                    </a:cubicBezTo>
                    <a:cubicBezTo>
                      <a:pt x="418" y="874"/>
                      <a:pt x="429" y="860"/>
                      <a:pt x="429" y="852"/>
                    </a:cubicBezTo>
                    <a:cubicBezTo>
                      <a:pt x="394" y="721"/>
                      <a:pt x="298" y="602"/>
                      <a:pt x="227" y="471"/>
                    </a:cubicBezTo>
                    <a:cubicBezTo>
                      <a:pt x="155" y="316"/>
                      <a:pt x="96" y="173"/>
                      <a:pt x="36" y="18"/>
                    </a:cubicBezTo>
                    <a:cubicBezTo>
                      <a:pt x="36" y="6"/>
                      <a:pt x="27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36" name="Google Shape;21936;p30"/>
              <p:cNvSpPr/>
              <p:nvPr/>
            </p:nvSpPr>
            <p:spPr>
              <a:xfrm>
                <a:off x="2724725" y="2318150"/>
                <a:ext cx="11950" cy="21400"/>
              </a:xfrm>
              <a:custGeom>
                <a:avLst/>
                <a:gdLst/>
                <a:ahLst/>
                <a:cxnLst/>
                <a:rect l="l" t="t" r="r" b="b"/>
                <a:pathLst>
                  <a:path w="478" h="856" extrusionOk="0">
                    <a:moveTo>
                      <a:pt x="28" y="0"/>
                    </a:moveTo>
                    <a:cubicBezTo>
                      <a:pt x="13" y="0"/>
                      <a:pt x="1" y="9"/>
                      <a:pt x="1" y="17"/>
                    </a:cubicBezTo>
                    <a:lnTo>
                      <a:pt x="227" y="470"/>
                    </a:lnTo>
                    <a:cubicBezTo>
                      <a:pt x="287" y="601"/>
                      <a:pt x="334" y="744"/>
                      <a:pt x="441" y="851"/>
                    </a:cubicBezTo>
                    <a:cubicBezTo>
                      <a:pt x="448" y="854"/>
                      <a:pt x="454" y="856"/>
                      <a:pt x="459" y="856"/>
                    </a:cubicBezTo>
                    <a:cubicBezTo>
                      <a:pt x="471" y="856"/>
                      <a:pt x="477" y="847"/>
                      <a:pt x="477" y="839"/>
                    </a:cubicBezTo>
                    <a:cubicBezTo>
                      <a:pt x="441" y="684"/>
                      <a:pt x="358" y="565"/>
                      <a:pt x="287" y="434"/>
                    </a:cubicBezTo>
                    <a:cubicBezTo>
                      <a:pt x="203" y="291"/>
                      <a:pt x="120" y="136"/>
                      <a:pt x="48" y="5"/>
                    </a:cubicBezTo>
                    <a:cubicBezTo>
                      <a:pt x="41" y="2"/>
                      <a:pt x="34" y="0"/>
                      <a:pt x="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37" name="Google Shape;21937;p30"/>
              <p:cNvSpPr/>
              <p:nvPr/>
            </p:nvSpPr>
            <p:spPr>
              <a:xfrm>
                <a:off x="2728550" y="2319725"/>
                <a:ext cx="13575" cy="21750"/>
              </a:xfrm>
              <a:custGeom>
                <a:avLst/>
                <a:gdLst/>
                <a:ahLst/>
                <a:cxnLst/>
                <a:rect l="l" t="t" r="r" b="b"/>
                <a:pathLst>
                  <a:path w="543" h="870" extrusionOk="0">
                    <a:moveTo>
                      <a:pt x="14" y="0"/>
                    </a:moveTo>
                    <a:cubicBezTo>
                      <a:pt x="7" y="0"/>
                      <a:pt x="1" y="7"/>
                      <a:pt x="15" y="14"/>
                    </a:cubicBezTo>
                    <a:cubicBezTo>
                      <a:pt x="86" y="169"/>
                      <a:pt x="169" y="323"/>
                      <a:pt x="253" y="478"/>
                    </a:cubicBezTo>
                    <a:cubicBezTo>
                      <a:pt x="324" y="609"/>
                      <a:pt x="396" y="740"/>
                      <a:pt x="503" y="859"/>
                    </a:cubicBezTo>
                    <a:cubicBezTo>
                      <a:pt x="506" y="867"/>
                      <a:pt x="512" y="869"/>
                      <a:pt x="518" y="869"/>
                    </a:cubicBezTo>
                    <a:cubicBezTo>
                      <a:pt x="531" y="869"/>
                      <a:pt x="543" y="855"/>
                      <a:pt x="526" y="847"/>
                    </a:cubicBezTo>
                    <a:cubicBezTo>
                      <a:pt x="491" y="704"/>
                      <a:pt x="396" y="585"/>
                      <a:pt x="312" y="442"/>
                    </a:cubicBezTo>
                    <a:cubicBezTo>
                      <a:pt x="217" y="300"/>
                      <a:pt x="134" y="145"/>
                      <a:pt x="26" y="14"/>
                    </a:cubicBezTo>
                    <a:cubicBezTo>
                      <a:pt x="26" y="4"/>
                      <a:pt x="20" y="0"/>
                      <a:pt x="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38" name="Google Shape;21938;p30"/>
              <p:cNvSpPr/>
              <p:nvPr/>
            </p:nvSpPr>
            <p:spPr>
              <a:xfrm>
                <a:off x="2731275" y="2321725"/>
                <a:ext cx="15275" cy="17625"/>
              </a:xfrm>
              <a:custGeom>
                <a:avLst/>
                <a:gdLst/>
                <a:ahLst/>
                <a:cxnLst/>
                <a:rect l="l" t="t" r="r" b="b"/>
                <a:pathLst>
                  <a:path w="611" h="705" extrusionOk="0">
                    <a:moveTo>
                      <a:pt x="10" y="1"/>
                    </a:moveTo>
                    <a:cubicBezTo>
                      <a:pt x="1" y="1"/>
                      <a:pt x="1" y="12"/>
                      <a:pt x="1" y="29"/>
                    </a:cubicBezTo>
                    <a:cubicBezTo>
                      <a:pt x="84" y="124"/>
                      <a:pt x="179" y="208"/>
                      <a:pt x="263" y="303"/>
                    </a:cubicBezTo>
                    <a:cubicBezTo>
                      <a:pt x="314" y="377"/>
                      <a:pt x="371" y="451"/>
                      <a:pt x="423" y="530"/>
                    </a:cubicBezTo>
                    <a:lnTo>
                      <a:pt x="423" y="530"/>
                    </a:lnTo>
                    <a:cubicBezTo>
                      <a:pt x="403" y="521"/>
                      <a:pt x="381" y="512"/>
                      <a:pt x="358" y="505"/>
                    </a:cubicBezTo>
                    <a:cubicBezTo>
                      <a:pt x="355" y="500"/>
                      <a:pt x="352" y="497"/>
                      <a:pt x="348" y="497"/>
                    </a:cubicBezTo>
                    <a:cubicBezTo>
                      <a:pt x="337" y="497"/>
                      <a:pt x="325" y="520"/>
                      <a:pt x="334" y="529"/>
                    </a:cubicBezTo>
                    <a:cubicBezTo>
                      <a:pt x="394" y="589"/>
                      <a:pt x="453" y="636"/>
                      <a:pt x="513" y="696"/>
                    </a:cubicBezTo>
                    <a:cubicBezTo>
                      <a:pt x="525" y="702"/>
                      <a:pt x="538" y="705"/>
                      <a:pt x="550" y="705"/>
                    </a:cubicBezTo>
                    <a:cubicBezTo>
                      <a:pt x="585" y="705"/>
                      <a:pt x="611" y="680"/>
                      <a:pt x="584" y="636"/>
                    </a:cubicBezTo>
                    <a:cubicBezTo>
                      <a:pt x="465" y="410"/>
                      <a:pt x="275" y="112"/>
                      <a:pt x="25" y="5"/>
                    </a:cubicBezTo>
                    <a:cubicBezTo>
                      <a:pt x="18" y="2"/>
                      <a:pt x="14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39" name="Google Shape;21939;p30"/>
              <p:cNvSpPr/>
              <p:nvPr/>
            </p:nvSpPr>
            <p:spPr>
              <a:xfrm>
                <a:off x="2730775" y="2319725"/>
                <a:ext cx="17800" cy="23625"/>
              </a:xfrm>
              <a:custGeom>
                <a:avLst/>
                <a:gdLst/>
                <a:ahLst/>
                <a:cxnLst/>
                <a:rect l="l" t="t" r="r" b="b"/>
                <a:pathLst>
                  <a:path w="712" h="945" extrusionOk="0">
                    <a:moveTo>
                      <a:pt x="131" y="140"/>
                    </a:moveTo>
                    <a:cubicBezTo>
                      <a:pt x="134" y="142"/>
                      <a:pt x="137" y="143"/>
                      <a:pt x="140" y="145"/>
                    </a:cubicBezTo>
                    <a:cubicBezTo>
                      <a:pt x="138" y="150"/>
                      <a:pt x="137" y="155"/>
                      <a:pt x="137" y="159"/>
                    </a:cubicBezTo>
                    <a:lnTo>
                      <a:pt x="137" y="159"/>
                    </a:lnTo>
                    <a:cubicBezTo>
                      <a:pt x="135" y="153"/>
                      <a:pt x="133" y="146"/>
                      <a:pt x="131" y="140"/>
                    </a:cubicBezTo>
                    <a:close/>
                    <a:moveTo>
                      <a:pt x="64" y="1"/>
                    </a:moveTo>
                    <a:cubicBezTo>
                      <a:pt x="27" y="1"/>
                      <a:pt x="0" y="63"/>
                      <a:pt x="53" y="84"/>
                    </a:cubicBezTo>
                    <a:lnTo>
                      <a:pt x="53" y="84"/>
                    </a:lnTo>
                    <a:cubicBezTo>
                      <a:pt x="41" y="91"/>
                      <a:pt x="31" y="99"/>
                      <a:pt x="21" y="109"/>
                    </a:cubicBezTo>
                    <a:cubicBezTo>
                      <a:pt x="164" y="228"/>
                      <a:pt x="283" y="359"/>
                      <a:pt x="378" y="490"/>
                    </a:cubicBezTo>
                    <a:cubicBezTo>
                      <a:pt x="426" y="550"/>
                      <a:pt x="473" y="621"/>
                      <a:pt x="497" y="681"/>
                    </a:cubicBezTo>
                    <a:lnTo>
                      <a:pt x="545" y="776"/>
                    </a:lnTo>
                    <a:cubicBezTo>
                      <a:pt x="545" y="775"/>
                      <a:pt x="545" y="775"/>
                      <a:pt x="545" y="775"/>
                    </a:cubicBezTo>
                    <a:cubicBezTo>
                      <a:pt x="549" y="775"/>
                      <a:pt x="587" y="869"/>
                      <a:pt x="571" y="869"/>
                    </a:cubicBezTo>
                    <a:cubicBezTo>
                      <a:pt x="568" y="869"/>
                      <a:pt x="563" y="866"/>
                      <a:pt x="557" y="859"/>
                    </a:cubicBezTo>
                    <a:cubicBezTo>
                      <a:pt x="553" y="856"/>
                      <a:pt x="549" y="854"/>
                      <a:pt x="545" y="854"/>
                    </a:cubicBezTo>
                    <a:cubicBezTo>
                      <a:pt x="534" y="854"/>
                      <a:pt x="524" y="866"/>
                      <a:pt x="533" y="883"/>
                    </a:cubicBezTo>
                    <a:cubicBezTo>
                      <a:pt x="540" y="921"/>
                      <a:pt x="572" y="944"/>
                      <a:pt x="609" y="944"/>
                    </a:cubicBezTo>
                    <a:cubicBezTo>
                      <a:pt x="630" y="944"/>
                      <a:pt x="654" y="936"/>
                      <a:pt x="676" y="919"/>
                    </a:cubicBezTo>
                    <a:cubicBezTo>
                      <a:pt x="688" y="907"/>
                      <a:pt x="711" y="895"/>
                      <a:pt x="711" y="859"/>
                    </a:cubicBezTo>
                    <a:cubicBezTo>
                      <a:pt x="592" y="538"/>
                      <a:pt x="378" y="240"/>
                      <a:pt x="92" y="14"/>
                    </a:cubicBezTo>
                    <a:cubicBezTo>
                      <a:pt x="83" y="5"/>
                      <a:pt x="73" y="1"/>
                      <a:pt x="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40" name="Google Shape;21940;p30"/>
              <p:cNvSpPr/>
              <p:nvPr/>
            </p:nvSpPr>
            <p:spPr>
              <a:xfrm>
                <a:off x="2731925" y="2320575"/>
                <a:ext cx="27225" cy="49450"/>
              </a:xfrm>
              <a:custGeom>
                <a:avLst/>
                <a:gdLst/>
                <a:ahLst/>
                <a:cxnLst/>
                <a:rect l="l" t="t" r="r" b="b"/>
                <a:pathLst>
                  <a:path w="1089" h="1978" extrusionOk="0">
                    <a:moveTo>
                      <a:pt x="38" y="0"/>
                    </a:moveTo>
                    <a:cubicBezTo>
                      <a:pt x="23" y="0"/>
                      <a:pt x="1" y="20"/>
                      <a:pt x="10" y="39"/>
                    </a:cubicBezTo>
                    <a:cubicBezTo>
                      <a:pt x="391" y="670"/>
                      <a:pt x="689" y="1301"/>
                      <a:pt x="1034" y="1956"/>
                    </a:cubicBezTo>
                    <a:cubicBezTo>
                      <a:pt x="1039" y="1971"/>
                      <a:pt x="1051" y="1978"/>
                      <a:pt x="1061" y="1978"/>
                    </a:cubicBezTo>
                    <a:cubicBezTo>
                      <a:pt x="1076" y="1978"/>
                      <a:pt x="1089" y="1965"/>
                      <a:pt x="1082" y="1944"/>
                    </a:cubicBezTo>
                    <a:cubicBezTo>
                      <a:pt x="915" y="1242"/>
                      <a:pt x="511" y="563"/>
                      <a:pt x="46" y="4"/>
                    </a:cubicBezTo>
                    <a:cubicBezTo>
                      <a:pt x="44" y="1"/>
                      <a:pt x="41" y="0"/>
                      <a:pt x="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41" name="Google Shape;21941;p30"/>
              <p:cNvSpPr/>
              <p:nvPr/>
            </p:nvSpPr>
            <p:spPr>
              <a:xfrm>
                <a:off x="2870575" y="2400125"/>
                <a:ext cx="41950" cy="42950"/>
              </a:xfrm>
              <a:custGeom>
                <a:avLst/>
                <a:gdLst/>
                <a:ahLst/>
                <a:cxnLst/>
                <a:rect l="l" t="t" r="r" b="b"/>
                <a:pathLst>
                  <a:path w="1678" h="1718" extrusionOk="0">
                    <a:moveTo>
                      <a:pt x="1" y="1"/>
                    </a:moveTo>
                    <a:cubicBezTo>
                      <a:pt x="430" y="608"/>
                      <a:pt x="1013" y="1310"/>
                      <a:pt x="1656" y="1715"/>
                    </a:cubicBezTo>
                    <a:cubicBezTo>
                      <a:pt x="1658" y="1717"/>
                      <a:pt x="1659" y="1718"/>
                      <a:pt x="1661" y="1718"/>
                    </a:cubicBezTo>
                    <a:cubicBezTo>
                      <a:pt x="1671" y="1718"/>
                      <a:pt x="1678" y="1691"/>
                      <a:pt x="1668" y="1691"/>
                    </a:cubicBezTo>
                    <a:cubicBezTo>
                      <a:pt x="1394" y="1417"/>
                      <a:pt x="1072" y="1179"/>
                      <a:pt x="787" y="894"/>
                    </a:cubicBezTo>
                    <a:cubicBezTo>
                      <a:pt x="501" y="608"/>
                      <a:pt x="251" y="310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42" name="Google Shape;21942;p30"/>
              <p:cNvSpPr/>
              <p:nvPr/>
            </p:nvSpPr>
            <p:spPr>
              <a:xfrm>
                <a:off x="2874825" y="2399125"/>
                <a:ext cx="38050" cy="37550"/>
              </a:xfrm>
              <a:custGeom>
                <a:avLst/>
                <a:gdLst/>
                <a:ahLst/>
                <a:cxnLst/>
                <a:rect l="l" t="t" r="r" b="b"/>
                <a:pathLst>
                  <a:path w="1522" h="1502" extrusionOk="0">
                    <a:moveTo>
                      <a:pt x="17" y="0"/>
                    </a:moveTo>
                    <a:cubicBezTo>
                      <a:pt x="11" y="0"/>
                      <a:pt x="1" y="11"/>
                      <a:pt x="9" y="29"/>
                    </a:cubicBezTo>
                    <a:cubicBezTo>
                      <a:pt x="426" y="481"/>
                      <a:pt x="843" y="957"/>
                      <a:pt x="1272" y="1398"/>
                    </a:cubicBezTo>
                    <a:cubicBezTo>
                      <a:pt x="1312" y="1428"/>
                      <a:pt x="1369" y="1501"/>
                      <a:pt x="1429" y="1501"/>
                    </a:cubicBezTo>
                    <a:cubicBezTo>
                      <a:pt x="1440" y="1501"/>
                      <a:pt x="1451" y="1499"/>
                      <a:pt x="1462" y="1493"/>
                    </a:cubicBezTo>
                    <a:cubicBezTo>
                      <a:pt x="1510" y="1469"/>
                      <a:pt x="1522" y="1434"/>
                      <a:pt x="1498" y="1398"/>
                    </a:cubicBezTo>
                    <a:cubicBezTo>
                      <a:pt x="1492" y="1387"/>
                      <a:pt x="1485" y="1381"/>
                      <a:pt x="1478" y="1381"/>
                    </a:cubicBezTo>
                    <a:cubicBezTo>
                      <a:pt x="1469" y="1381"/>
                      <a:pt x="1462" y="1390"/>
                      <a:pt x="1462" y="1410"/>
                    </a:cubicBezTo>
                    <a:cubicBezTo>
                      <a:pt x="1462" y="1419"/>
                      <a:pt x="1457" y="1423"/>
                      <a:pt x="1450" y="1423"/>
                    </a:cubicBezTo>
                    <a:cubicBezTo>
                      <a:pt x="1409" y="1423"/>
                      <a:pt x="1283" y="1315"/>
                      <a:pt x="1283" y="1315"/>
                    </a:cubicBezTo>
                    <a:cubicBezTo>
                      <a:pt x="1212" y="1255"/>
                      <a:pt x="1152" y="1184"/>
                      <a:pt x="1093" y="1112"/>
                    </a:cubicBezTo>
                    <a:cubicBezTo>
                      <a:pt x="974" y="993"/>
                      <a:pt x="855" y="862"/>
                      <a:pt x="736" y="743"/>
                    </a:cubicBezTo>
                    <a:cubicBezTo>
                      <a:pt x="498" y="505"/>
                      <a:pt x="260" y="243"/>
                      <a:pt x="21" y="5"/>
                    </a:cubicBezTo>
                    <a:cubicBezTo>
                      <a:pt x="21" y="2"/>
                      <a:pt x="20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43" name="Google Shape;21943;p30"/>
              <p:cNvSpPr/>
              <p:nvPr/>
            </p:nvSpPr>
            <p:spPr>
              <a:xfrm>
                <a:off x="2877125" y="2392975"/>
                <a:ext cx="33500" cy="35325"/>
              </a:xfrm>
              <a:custGeom>
                <a:avLst/>
                <a:gdLst/>
                <a:ahLst/>
                <a:cxnLst/>
                <a:rect l="l" t="t" r="r" b="b"/>
                <a:pathLst>
                  <a:path w="1340" h="1413" extrusionOk="0">
                    <a:moveTo>
                      <a:pt x="37" y="1"/>
                    </a:moveTo>
                    <a:cubicBezTo>
                      <a:pt x="25" y="1"/>
                      <a:pt x="1" y="13"/>
                      <a:pt x="25" y="37"/>
                    </a:cubicBezTo>
                    <a:cubicBezTo>
                      <a:pt x="418" y="513"/>
                      <a:pt x="834" y="965"/>
                      <a:pt x="1275" y="1406"/>
                    </a:cubicBezTo>
                    <a:cubicBezTo>
                      <a:pt x="1279" y="1410"/>
                      <a:pt x="1285" y="1412"/>
                      <a:pt x="1290" y="1412"/>
                    </a:cubicBezTo>
                    <a:cubicBezTo>
                      <a:pt x="1314" y="1412"/>
                      <a:pt x="1339" y="1377"/>
                      <a:pt x="1311" y="1358"/>
                    </a:cubicBezTo>
                    <a:cubicBezTo>
                      <a:pt x="906" y="894"/>
                      <a:pt x="477" y="429"/>
                      <a:pt x="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44" name="Google Shape;21944;p30"/>
              <p:cNvSpPr/>
              <p:nvPr/>
            </p:nvSpPr>
            <p:spPr>
              <a:xfrm>
                <a:off x="2879300" y="2386600"/>
                <a:ext cx="30300" cy="32975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319" extrusionOk="0">
                    <a:moveTo>
                      <a:pt x="11" y="1"/>
                    </a:moveTo>
                    <a:cubicBezTo>
                      <a:pt x="4" y="1"/>
                      <a:pt x="1" y="9"/>
                      <a:pt x="9" y="18"/>
                    </a:cubicBezTo>
                    <a:cubicBezTo>
                      <a:pt x="200" y="256"/>
                      <a:pt x="414" y="482"/>
                      <a:pt x="616" y="720"/>
                    </a:cubicBezTo>
                    <a:cubicBezTo>
                      <a:pt x="795" y="923"/>
                      <a:pt x="973" y="1149"/>
                      <a:pt x="1188" y="1315"/>
                    </a:cubicBezTo>
                    <a:cubicBezTo>
                      <a:pt x="1190" y="1318"/>
                      <a:pt x="1193" y="1319"/>
                      <a:pt x="1195" y="1319"/>
                    </a:cubicBezTo>
                    <a:cubicBezTo>
                      <a:pt x="1204" y="1319"/>
                      <a:pt x="1212" y="1304"/>
                      <a:pt x="1212" y="1304"/>
                    </a:cubicBezTo>
                    <a:cubicBezTo>
                      <a:pt x="1069" y="1077"/>
                      <a:pt x="854" y="863"/>
                      <a:pt x="664" y="673"/>
                    </a:cubicBezTo>
                    <a:cubicBezTo>
                      <a:pt x="450" y="446"/>
                      <a:pt x="247" y="232"/>
                      <a:pt x="21" y="6"/>
                    </a:cubicBezTo>
                    <a:cubicBezTo>
                      <a:pt x="17" y="2"/>
                      <a:pt x="14" y="1"/>
                      <a:pt x="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45" name="Google Shape;21945;p30"/>
              <p:cNvSpPr/>
              <p:nvPr/>
            </p:nvSpPr>
            <p:spPr>
              <a:xfrm>
                <a:off x="2890525" y="2387625"/>
                <a:ext cx="19975" cy="22300"/>
              </a:xfrm>
              <a:custGeom>
                <a:avLst/>
                <a:gdLst/>
                <a:ahLst/>
                <a:cxnLst/>
                <a:rect l="l" t="t" r="r" b="b"/>
                <a:pathLst>
                  <a:path w="799" h="892" extrusionOk="0">
                    <a:moveTo>
                      <a:pt x="36" y="1"/>
                    </a:moveTo>
                    <a:cubicBezTo>
                      <a:pt x="24" y="12"/>
                      <a:pt x="1" y="36"/>
                      <a:pt x="24" y="36"/>
                    </a:cubicBezTo>
                    <a:cubicBezTo>
                      <a:pt x="167" y="155"/>
                      <a:pt x="298" y="286"/>
                      <a:pt x="417" y="441"/>
                    </a:cubicBezTo>
                    <a:cubicBezTo>
                      <a:pt x="536" y="572"/>
                      <a:pt x="632" y="751"/>
                      <a:pt x="763" y="882"/>
                    </a:cubicBezTo>
                    <a:cubicBezTo>
                      <a:pt x="766" y="889"/>
                      <a:pt x="771" y="892"/>
                      <a:pt x="776" y="892"/>
                    </a:cubicBezTo>
                    <a:cubicBezTo>
                      <a:pt x="787" y="892"/>
                      <a:pt x="798" y="878"/>
                      <a:pt x="798" y="870"/>
                    </a:cubicBezTo>
                    <a:cubicBezTo>
                      <a:pt x="739" y="703"/>
                      <a:pt x="584" y="560"/>
                      <a:pt x="465" y="417"/>
                    </a:cubicBezTo>
                    <a:cubicBezTo>
                      <a:pt x="334" y="274"/>
                      <a:pt x="179" y="143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46" name="Google Shape;21946;p30"/>
              <p:cNvSpPr/>
              <p:nvPr/>
            </p:nvSpPr>
            <p:spPr>
              <a:xfrm>
                <a:off x="2900050" y="2387200"/>
                <a:ext cx="11925" cy="13025"/>
              </a:xfrm>
              <a:custGeom>
                <a:avLst/>
                <a:gdLst/>
                <a:ahLst/>
                <a:cxnLst/>
                <a:rect l="l" t="t" r="r" b="b"/>
                <a:pathLst>
                  <a:path w="477" h="521" extrusionOk="0">
                    <a:moveTo>
                      <a:pt x="10" y="1"/>
                    </a:moveTo>
                    <a:cubicBezTo>
                      <a:pt x="7" y="1"/>
                      <a:pt x="1" y="12"/>
                      <a:pt x="1" y="29"/>
                    </a:cubicBezTo>
                    <a:lnTo>
                      <a:pt x="215" y="291"/>
                    </a:lnTo>
                    <a:cubicBezTo>
                      <a:pt x="274" y="363"/>
                      <a:pt x="358" y="470"/>
                      <a:pt x="441" y="518"/>
                    </a:cubicBezTo>
                    <a:cubicBezTo>
                      <a:pt x="443" y="520"/>
                      <a:pt x="446" y="521"/>
                      <a:pt x="449" y="521"/>
                    </a:cubicBezTo>
                    <a:cubicBezTo>
                      <a:pt x="461" y="521"/>
                      <a:pt x="477" y="501"/>
                      <a:pt x="477" y="482"/>
                    </a:cubicBezTo>
                    <a:cubicBezTo>
                      <a:pt x="429" y="399"/>
                      <a:pt x="334" y="327"/>
                      <a:pt x="263" y="244"/>
                    </a:cubicBezTo>
                    <a:cubicBezTo>
                      <a:pt x="191" y="160"/>
                      <a:pt x="96" y="89"/>
                      <a:pt x="13" y="6"/>
                    </a:cubicBezTo>
                    <a:cubicBezTo>
                      <a:pt x="13" y="2"/>
                      <a:pt x="12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47" name="Google Shape;21947;p30"/>
              <p:cNvSpPr/>
              <p:nvPr/>
            </p:nvSpPr>
            <p:spPr>
              <a:xfrm>
                <a:off x="2906400" y="2383625"/>
                <a:ext cx="4900" cy="5925"/>
              </a:xfrm>
              <a:custGeom>
                <a:avLst/>
                <a:gdLst/>
                <a:ahLst/>
                <a:cxnLst/>
                <a:rect l="l" t="t" r="r" b="b"/>
                <a:pathLst>
                  <a:path w="196" h="237" extrusionOk="0">
                    <a:moveTo>
                      <a:pt x="24" y="1"/>
                    </a:moveTo>
                    <a:cubicBezTo>
                      <a:pt x="10" y="1"/>
                      <a:pt x="0" y="9"/>
                      <a:pt x="9" y="18"/>
                    </a:cubicBezTo>
                    <a:cubicBezTo>
                      <a:pt x="56" y="89"/>
                      <a:pt x="116" y="172"/>
                      <a:pt x="175" y="232"/>
                    </a:cubicBezTo>
                    <a:cubicBezTo>
                      <a:pt x="178" y="235"/>
                      <a:pt x="182" y="237"/>
                      <a:pt x="184" y="237"/>
                    </a:cubicBezTo>
                    <a:cubicBezTo>
                      <a:pt x="192" y="237"/>
                      <a:pt x="196" y="226"/>
                      <a:pt x="187" y="208"/>
                    </a:cubicBezTo>
                    <a:cubicBezTo>
                      <a:pt x="140" y="137"/>
                      <a:pt x="104" y="65"/>
                      <a:pt x="44" y="6"/>
                    </a:cubicBezTo>
                    <a:cubicBezTo>
                      <a:pt x="37" y="2"/>
                      <a:pt x="30" y="1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48" name="Google Shape;21948;p30"/>
              <p:cNvSpPr/>
              <p:nvPr/>
            </p:nvSpPr>
            <p:spPr>
              <a:xfrm>
                <a:off x="2786050" y="2201300"/>
                <a:ext cx="25" cy="625"/>
              </a:xfrm>
              <a:custGeom>
                <a:avLst/>
                <a:gdLst/>
                <a:ahLst/>
                <a:cxnLst/>
                <a:rect l="l" t="t" r="r" b="b"/>
                <a:pathLst>
                  <a:path w="1" h="25" extrusionOk="0">
                    <a:moveTo>
                      <a:pt x="1" y="24"/>
                    </a:moveTo>
                    <a:cubicBezTo>
                      <a:pt x="1" y="24"/>
                      <a:pt x="1" y="0"/>
                      <a:pt x="1" y="24"/>
                    </a:cubicBezTo>
                    <a:cubicBezTo>
                      <a:pt x="1" y="0"/>
                      <a:pt x="1" y="24"/>
                      <a:pt x="1" y="2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49" name="Google Shape;21949;p30"/>
              <p:cNvSpPr/>
              <p:nvPr/>
            </p:nvSpPr>
            <p:spPr>
              <a:xfrm>
                <a:off x="2784550" y="2196225"/>
                <a:ext cx="20275" cy="22275"/>
              </a:xfrm>
              <a:custGeom>
                <a:avLst/>
                <a:gdLst/>
                <a:ahLst/>
                <a:cxnLst/>
                <a:rect l="l" t="t" r="r" b="b"/>
                <a:pathLst>
                  <a:path w="811" h="891" extrusionOk="0">
                    <a:moveTo>
                      <a:pt x="787" y="1"/>
                    </a:moveTo>
                    <a:cubicBezTo>
                      <a:pt x="394" y="84"/>
                      <a:pt x="1" y="441"/>
                      <a:pt x="61" y="882"/>
                    </a:cubicBezTo>
                    <a:cubicBezTo>
                      <a:pt x="61" y="888"/>
                      <a:pt x="63" y="891"/>
                      <a:pt x="69" y="891"/>
                    </a:cubicBezTo>
                    <a:cubicBezTo>
                      <a:pt x="75" y="891"/>
                      <a:pt x="84" y="888"/>
                      <a:pt x="96" y="882"/>
                    </a:cubicBezTo>
                    <a:cubicBezTo>
                      <a:pt x="168" y="477"/>
                      <a:pt x="370" y="120"/>
                      <a:pt x="811" y="13"/>
                    </a:cubicBezTo>
                    <a:lnTo>
                      <a:pt x="787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50" name="Google Shape;21950;p30"/>
              <p:cNvSpPr/>
              <p:nvPr/>
            </p:nvSpPr>
            <p:spPr>
              <a:xfrm>
                <a:off x="2781875" y="2225325"/>
                <a:ext cx="73550" cy="114800"/>
              </a:xfrm>
              <a:custGeom>
                <a:avLst/>
                <a:gdLst/>
                <a:ahLst/>
                <a:cxnLst/>
                <a:rect l="l" t="t" r="r" b="b"/>
                <a:pathLst>
                  <a:path w="2942" h="4592" extrusionOk="0">
                    <a:moveTo>
                      <a:pt x="139" y="1"/>
                    </a:moveTo>
                    <a:cubicBezTo>
                      <a:pt x="129" y="1"/>
                      <a:pt x="120" y="10"/>
                      <a:pt x="120" y="27"/>
                    </a:cubicBezTo>
                    <a:cubicBezTo>
                      <a:pt x="1" y="730"/>
                      <a:pt x="596" y="1420"/>
                      <a:pt x="1037" y="1944"/>
                    </a:cubicBezTo>
                    <a:cubicBezTo>
                      <a:pt x="1370" y="2361"/>
                      <a:pt x="1763" y="2718"/>
                      <a:pt x="2061" y="3183"/>
                    </a:cubicBezTo>
                    <a:cubicBezTo>
                      <a:pt x="2358" y="3647"/>
                      <a:pt x="2596" y="4135"/>
                      <a:pt x="2894" y="4576"/>
                    </a:cubicBezTo>
                    <a:cubicBezTo>
                      <a:pt x="2898" y="4587"/>
                      <a:pt x="2904" y="4591"/>
                      <a:pt x="2911" y="4591"/>
                    </a:cubicBezTo>
                    <a:cubicBezTo>
                      <a:pt x="2925" y="4591"/>
                      <a:pt x="2942" y="4572"/>
                      <a:pt x="2942" y="4564"/>
                    </a:cubicBezTo>
                    <a:cubicBezTo>
                      <a:pt x="2620" y="3921"/>
                      <a:pt x="2251" y="3183"/>
                      <a:pt x="1775" y="2623"/>
                    </a:cubicBezTo>
                    <a:cubicBezTo>
                      <a:pt x="1156" y="1897"/>
                      <a:pt x="156" y="1063"/>
                      <a:pt x="168" y="27"/>
                    </a:cubicBezTo>
                    <a:cubicBezTo>
                      <a:pt x="162" y="10"/>
                      <a:pt x="150" y="1"/>
                      <a:pt x="1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51" name="Google Shape;21951;p30"/>
              <p:cNvSpPr/>
              <p:nvPr/>
            </p:nvSpPr>
            <p:spPr>
              <a:xfrm>
                <a:off x="2937625" y="2597175"/>
                <a:ext cx="16025" cy="8750"/>
              </a:xfrm>
              <a:custGeom>
                <a:avLst/>
                <a:gdLst/>
                <a:ahLst/>
                <a:cxnLst/>
                <a:rect l="l" t="t" r="r" b="b"/>
                <a:pathLst>
                  <a:path w="641" h="350" extrusionOk="0">
                    <a:moveTo>
                      <a:pt x="605" y="1"/>
                    </a:moveTo>
                    <a:cubicBezTo>
                      <a:pt x="403" y="96"/>
                      <a:pt x="200" y="227"/>
                      <a:pt x="10" y="334"/>
                    </a:cubicBezTo>
                    <a:cubicBezTo>
                      <a:pt x="0" y="334"/>
                      <a:pt x="6" y="349"/>
                      <a:pt x="15" y="349"/>
                    </a:cubicBezTo>
                    <a:cubicBezTo>
                      <a:pt x="17" y="349"/>
                      <a:pt x="19" y="348"/>
                      <a:pt x="22" y="346"/>
                    </a:cubicBezTo>
                    <a:cubicBezTo>
                      <a:pt x="224" y="239"/>
                      <a:pt x="426" y="143"/>
                      <a:pt x="617" y="24"/>
                    </a:cubicBezTo>
                    <a:cubicBezTo>
                      <a:pt x="641" y="24"/>
                      <a:pt x="617" y="1"/>
                      <a:pt x="60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52" name="Google Shape;21952;p30"/>
              <p:cNvSpPr/>
              <p:nvPr/>
            </p:nvSpPr>
            <p:spPr>
              <a:xfrm>
                <a:off x="2924175" y="2595400"/>
                <a:ext cx="29475" cy="17275"/>
              </a:xfrm>
              <a:custGeom>
                <a:avLst/>
                <a:gdLst/>
                <a:ahLst/>
                <a:cxnLst/>
                <a:rect l="l" t="t" r="r" b="b"/>
                <a:pathLst>
                  <a:path w="1179" h="691" extrusionOk="0">
                    <a:moveTo>
                      <a:pt x="1143" y="0"/>
                    </a:moveTo>
                    <a:cubicBezTo>
                      <a:pt x="953" y="119"/>
                      <a:pt x="762" y="250"/>
                      <a:pt x="560" y="357"/>
                    </a:cubicBezTo>
                    <a:cubicBezTo>
                      <a:pt x="381" y="464"/>
                      <a:pt x="179" y="536"/>
                      <a:pt x="12" y="655"/>
                    </a:cubicBezTo>
                    <a:cubicBezTo>
                      <a:pt x="0" y="667"/>
                      <a:pt x="12" y="691"/>
                      <a:pt x="24" y="691"/>
                    </a:cubicBezTo>
                    <a:cubicBezTo>
                      <a:pt x="238" y="643"/>
                      <a:pt x="441" y="524"/>
                      <a:pt x="619" y="405"/>
                    </a:cubicBezTo>
                    <a:cubicBezTo>
                      <a:pt x="822" y="286"/>
                      <a:pt x="1000" y="167"/>
                      <a:pt x="1155" y="12"/>
                    </a:cubicBezTo>
                    <a:cubicBezTo>
                      <a:pt x="1179" y="12"/>
                      <a:pt x="1155" y="0"/>
                      <a:pt x="114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53" name="Google Shape;21953;p30"/>
              <p:cNvSpPr/>
              <p:nvPr/>
            </p:nvSpPr>
            <p:spPr>
              <a:xfrm>
                <a:off x="2921750" y="2603125"/>
                <a:ext cx="28325" cy="16800"/>
              </a:xfrm>
              <a:custGeom>
                <a:avLst/>
                <a:gdLst/>
                <a:ahLst/>
                <a:cxnLst/>
                <a:rect l="l" t="t" r="r" b="b"/>
                <a:pathLst>
                  <a:path w="1133" h="672" extrusionOk="0">
                    <a:moveTo>
                      <a:pt x="1073" y="1"/>
                    </a:moveTo>
                    <a:lnTo>
                      <a:pt x="1061" y="24"/>
                    </a:lnTo>
                    <a:cubicBezTo>
                      <a:pt x="1073" y="24"/>
                      <a:pt x="1097" y="36"/>
                      <a:pt x="1097" y="36"/>
                    </a:cubicBezTo>
                    <a:cubicBezTo>
                      <a:pt x="919" y="108"/>
                      <a:pt x="716" y="155"/>
                      <a:pt x="538" y="239"/>
                    </a:cubicBezTo>
                    <a:cubicBezTo>
                      <a:pt x="359" y="334"/>
                      <a:pt x="180" y="453"/>
                      <a:pt x="37" y="584"/>
                    </a:cubicBezTo>
                    <a:cubicBezTo>
                      <a:pt x="1" y="621"/>
                      <a:pt x="27" y="671"/>
                      <a:pt x="69" y="671"/>
                    </a:cubicBezTo>
                    <a:cubicBezTo>
                      <a:pt x="81" y="671"/>
                      <a:pt x="95" y="667"/>
                      <a:pt x="109" y="655"/>
                    </a:cubicBezTo>
                    <a:cubicBezTo>
                      <a:pt x="299" y="513"/>
                      <a:pt x="478" y="382"/>
                      <a:pt x="704" y="274"/>
                    </a:cubicBezTo>
                    <a:cubicBezTo>
                      <a:pt x="811" y="227"/>
                      <a:pt x="930" y="179"/>
                      <a:pt x="1038" y="144"/>
                    </a:cubicBezTo>
                    <a:cubicBezTo>
                      <a:pt x="1097" y="120"/>
                      <a:pt x="1109" y="108"/>
                      <a:pt x="1133" y="60"/>
                    </a:cubicBezTo>
                    <a:lnTo>
                      <a:pt x="1133" y="36"/>
                    </a:lnTo>
                    <a:cubicBezTo>
                      <a:pt x="1121" y="1"/>
                      <a:pt x="1121" y="24"/>
                      <a:pt x="109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54" name="Google Shape;21954;p30"/>
              <p:cNvSpPr/>
              <p:nvPr/>
            </p:nvSpPr>
            <p:spPr>
              <a:xfrm>
                <a:off x="2921300" y="2608200"/>
                <a:ext cx="31175" cy="15825"/>
              </a:xfrm>
              <a:custGeom>
                <a:avLst/>
                <a:gdLst/>
                <a:ahLst/>
                <a:cxnLst/>
                <a:rect l="l" t="t" r="r" b="b"/>
                <a:pathLst>
                  <a:path w="1247" h="633" extrusionOk="0">
                    <a:moveTo>
                      <a:pt x="1187" y="0"/>
                    </a:moveTo>
                    <a:cubicBezTo>
                      <a:pt x="794" y="143"/>
                      <a:pt x="413" y="333"/>
                      <a:pt x="55" y="548"/>
                    </a:cubicBezTo>
                    <a:cubicBezTo>
                      <a:pt x="0" y="570"/>
                      <a:pt x="37" y="632"/>
                      <a:pt x="90" y="632"/>
                    </a:cubicBezTo>
                    <a:cubicBezTo>
                      <a:pt x="94" y="632"/>
                      <a:pt x="99" y="632"/>
                      <a:pt x="103" y="631"/>
                    </a:cubicBezTo>
                    <a:cubicBezTo>
                      <a:pt x="472" y="476"/>
                      <a:pt x="853" y="262"/>
                      <a:pt x="1198" y="36"/>
                    </a:cubicBezTo>
                    <a:cubicBezTo>
                      <a:pt x="1246" y="24"/>
                      <a:pt x="1210" y="0"/>
                      <a:pt x="11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55" name="Google Shape;21955;p30"/>
              <p:cNvSpPr/>
              <p:nvPr/>
            </p:nvSpPr>
            <p:spPr>
              <a:xfrm>
                <a:off x="2923375" y="2612400"/>
                <a:ext cx="27375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620" extrusionOk="0">
                    <a:moveTo>
                      <a:pt x="1052" y="1"/>
                    </a:moveTo>
                    <a:cubicBezTo>
                      <a:pt x="1046" y="1"/>
                      <a:pt x="1039" y="4"/>
                      <a:pt x="1032" y="11"/>
                    </a:cubicBezTo>
                    <a:cubicBezTo>
                      <a:pt x="854" y="94"/>
                      <a:pt x="675" y="189"/>
                      <a:pt x="496" y="284"/>
                    </a:cubicBezTo>
                    <a:cubicBezTo>
                      <a:pt x="330" y="380"/>
                      <a:pt x="163" y="451"/>
                      <a:pt x="32" y="558"/>
                    </a:cubicBezTo>
                    <a:cubicBezTo>
                      <a:pt x="0" y="580"/>
                      <a:pt x="25" y="620"/>
                      <a:pt x="48" y="620"/>
                    </a:cubicBezTo>
                    <a:cubicBezTo>
                      <a:pt x="51" y="620"/>
                      <a:pt x="53" y="619"/>
                      <a:pt x="56" y="618"/>
                    </a:cubicBezTo>
                    <a:cubicBezTo>
                      <a:pt x="223" y="558"/>
                      <a:pt x="389" y="451"/>
                      <a:pt x="532" y="368"/>
                    </a:cubicBezTo>
                    <a:cubicBezTo>
                      <a:pt x="711" y="261"/>
                      <a:pt x="889" y="165"/>
                      <a:pt x="1056" y="70"/>
                    </a:cubicBezTo>
                    <a:cubicBezTo>
                      <a:pt x="1094" y="51"/>
                      <a:pt x="1079" y="1"/>
                      <a:pt x="105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56" name="Google Shape;21956;p30"/>
              <p:cNvSpPr/>
              <p:nvPr/>
            </p:nvSpPr>
            <p:spPr>
              <a:xfrm>
                <a:off x="2920000" y="2561450"/>
                <a:ext cx="31575" cy="58675"/>
              </a:xfrm>
              <a:custGeom>
                <a:avLst/>
                <a:gdLst/>
                <a:ahLst/>
                <a:cxnLst/>
                <a:rect l="l" t="t" r="r" b="b"/>
                <a:pathLst>
                  <a:path w="1263" h="2347" extrusionOk="0">
                    <a:moveTo>
                      <a:pt x="363" y="1973"/>
                    </a:moveTo>
                    <a:lnTo>
                      <a:pt x="363" y="1973"/>
                    </a:lnTo>
                    <a:cubicBezTo>
                      <a:pt x="336" y="1991"/>
                      <a:pt x="310" y="2009"/>
                      <a:pt x="284" y="2028"/>
                    </a:cubicBezTo>
                    <a:lnTo>
                      <a:pt x="284" y="2028"/>
                    </a:lnTo>
                    <a:cubicBezTo>
                      <a:pt x="310" y="2008"/>
                      <a:pt x="336" y="1990"/>
                      <a:pt x="363" y="1973"/>
                    </a:cubicBezTo>
                    <a:close/>
                    <a:moveTo>
                      <a:pt x="82" y="1"/>
                    </a:moveTo>
                    <a:cubicBezTo>
                      <a:pt x="63" y="1"/>
                      <a:pt x="42" y="13"/>
                      <a:pt x="36" y="36"/>
                    </a:cubicBezTo>
                    <a:cubicBezTo>
                      <a:pt x="0" y="179"/>
                      <a:pt x="0" y="275"/>
                      <a:pt x="48" y="406"/>
                    </a:cubicBezTo>
                    <a:cubicBezTo>
                      <a:pt x="53" y="424"/>
                      <a:pt x="65" y="434"/>
                      <a:pt x="77" y="436"/>
                    </a:cubicBezTo>
                    <a:lnTo>
                      <a:pt x="77" y="436"/>
                    </a:lnTo>
                    <a:cubicBezTo>
                      <a:pt x="99" y="612"/>
                      <a:pt x="119" y="790"/>
                      <a:pt x="119" y="989"/>
                    </a:cubicBezTo>
                    <a:cubicBezTo>
                      <a:pt x="128" y="1167"/>
                      <a:pt x="124" y="1357"/>
                      <a:pt x="117" y="1541"/>
                    </a:cubicBezTo>
                    <a:lnTo>
                      <a:pt x="117" y="1541"/>
                    </a:lnTo>
                    <a:cubicBezTo>
                      <a:pt x="110" y="1556"/>
                      <a:pt x="103" y="1570"/>
                      <a:pt x="96" y="1584"/>
                    </a:cubicBezTo>
                    <a:cubicBezTo>
                      <a:pt x="78" y="1613"/>
                      <a:pt x="92" y="1639"/>
                      <a:pt x="113" y="1653"/>
                    </a:cubicBezTo>
                    <a:lnTo>
                      <a:pt x="113" y="1653"/>
                    </a:lnTo>
                    <a:cubicBezTo>
                      <a:pt x="111" y="1690"/>
                      <a:pt x="109" y="1727"/>
                      <a:pt x="107" y="1763"/>
                    </a:cubicBezTo>
                    <a:cubicBezTo>
                      <a:pt x="107" y="1793"/>
                      <a:pt x="125" y="1808"/>
                      <a:pt x="145" y="1808"/>
                    </a:cubicBezTo>
                    <a:cubicBezTo>
                      <a:pt x="164" y="1808"/>
                      <a:pt x="185" y="1793"/>
                      <a:pt x="191" y="1763"/>
                    </a:cubicBezTo>
                    <a:cubicBezTo>
                      <a:pt x="201" y="1707"/>
                      <a:pt x="210" y="1651"/>
                      <a:pt x="219" y="1593"/>
                    </a:cubicBezTo>
                    <a:lnTo>
                      <a:pt x="219" y="1593"/>
                    </a:lnTo>
                    <a:cubicBezTo>
                      <a:pt x="221" y="1590"/>
                      <a:pt x="222" y="1587"/>
                      <a:pt x="224" y="1584"/>
                    </a:cubicBezTo>
                    <a:lnTo>
                      <a:pt x="224" y="1584"/>
                    </a:lnTo>
                    <a:cubicBezTo>
                      <a:pt x="226" y="1588"/>
                      <a:pt x="228" y="1591"/>
                      <a:pt x="231" y="1593"/>
                    </a:cubicBezTo>
                    <a:lnTo>
                      <a:pt x="231" y="1593"/>
                    </a:lnTo>
                    <a:cubicBezTo>
                      <a:pt x="206" y="1629"/>
                      <a:pt x="232" y="1671"/>
                      <a:pt x="270" y="1671"/>
                    </a:cubicBezTo>
                    <a:cubicBezTo>
                      <a:pt x="272" y="1671"/>
                      <a:pt x="273" y="1671"/>
                      <a:pt x="275" y="1671"/>
                    </a:cubicBezTo>
                    <a:lnTo>
                      <a:pt x="275" y="1671"/>
                    </a:lnTo>
                    <a:cubicBezTo>
                      <a:pt x="267" y="1674"/>
                      <a:pt x="259" y="1677"/>
                      <a:pt x="250" y="1680"/>
                    </a:cubicBezTo>
                    <a:cubicBezTo>
                      <a:pt x="254" y="1685"/>
                      <a:pt x="257" y="1690"/>
                      <a:pt x="261" y="1695"/>
                    </a:cubicBezTo>
                    <a:lnTo>
                      <a:pt x="261" y="1695"/>
                    </a:lnTo>
                    <a:cubicBezTo>
                      <a:pt x="257" y="1697"/>
                      <a:pt x="254" y="1700"/>
                      <a:pt x="250" y="1703"/>
                    </a:cubicBezTo>
                    <a:cubicBezTo>
                      <a:pt x="231" y="1730"/>
                      <a:pt x="240" y="1759"/>
                      <a:pt x="258" y="1777"/>
                    </a:cubicBezTo>
                    <a:lnTo>
                      <a:pt x="258" y="1777"/>
                    </a:lnTo>
                    <a:cubicBezTo>
                      <a:pt x="228" y="1798"/>
                      <a:pt x="198" y="1822"/>
                      <a:pt x="167" y="1846"/>
                    </a:cubicBezTo>
                    <a:cubicBezTo>
                      <a:pt x="130" y="1883"/>
                      <a:pt x="157" y="1933"/>
                      <a:pt x="198" y="1933"/>
                    </a:cubicBezTo>
                    <a:cubicBezTo>
                      <a:pt x="200" y="1933"/>
                      <a:pt x="201" y="1933"/>
                      <a:pt x="202" y="1933"/>
                    </a:cubicBezTo>
                    <a:lnTo>
                      <a:pt x="202" y="1933"/>
                    </a:lnTo>
                    <a:cubicBezTo>
                      <a:pt x="202" y="1933"/>
                      <a:pt x="202" y="1933"/>
                      <a:pt x="202" y="1933"/>
                    </a:cubicBezTo>
                    <a:lnTo>
                      <a:pt x="202" y="1933"/>
                    </a:lnTo>
                    <a:cubicBezTo>
                      <a:pt x="175" y="1954"/>
                      <a:pt x="147" y="1977"/>
                      <a:pt x="119" y="2001"/>
                    </a:cubicBezTo>
                    <a:lnTo>
                      <a:pt x="131" y="2013"/>
                    </a:lnTo>
                    <a:lnTo>
                      <a:pt x="131" y="2013"/>
                    </a:lnTo>
                    <a:cubicBezTo>
                      <a:pt x="104" y="2049"/>
                      <a:pt x="133" y="2100"/>
                      <a:pt x="174" y="2100"/>
                    </a:cubicBezTo>
                    <a:cubicBezTo>
                      <a:pt x="181" y="2100"/>
                      <a:pt x="189" y="2099"/>
                      <a:pt x="196" y="2095"/>
                    </a:cubicBezTo>
                    <a:lnTo>
                      <a:pt x="196" y="2095"/>
                    </a:lnTo>
                    <a:cubicBezTo>
                      <a:pt x="154" y="2130"/>
                      <a:pt x="113" y="2166"/>
                      <a:pt x="72" y="2203"/>
                    </a:cubicBezTo>
                    <a:cubicBezTo>
                      <a:pt x="43" y="2242"/>
                      <a:pt x="77" y="2296"/>
                      <a:pt x="122" y="2296"/>
                    </a:cubicBezTo>
                    <a:cubicBezTo>
                      <a:pt x="133" y="2296"/>
                      <a:pt x="144" y="2293"/>
                      <a:pt x="155" y="2287"/>
                    </a:cubicBezTo>
                    <a:cubicBezTo>
                      <a:pt x="160" y="2283"/>
                      <a:pt x="165" y="2279"/>
                      <a:pt x="169" y="2276"/>
                    </a:cubicBezTo>
                    <a:lnTo>
                      <a:pt x="169" y="2276"/>
                    </a:lnTo>
                    <a:lnTo>
                      <a:pt x="179" y="2287"/>
                    </a:lnTo>
                    <a:cubicBezTo>
                      <a:pt x="432" y="2053"/>
                      <a:pt x="702" y="1891"/>
                      <a:pt x="1020" y="1781"/>
                    </a:cubicBezTo>
                    <a:lnTo>
                      <a:pt x="1020" y="1781"/>
                    </a:lnTo>
                    <a:cubicBezTo>
                      <a:pt x="912" y="1867"/>
                      <a:pt x="796" y="1945"/>
                      <a:pt x="678" y="2017"/>
                    </a:cubicBezTo>
                    <a:lnTo>
                      <a:pt x="678" y="2017"/>
                    </a:lnTo>
                    <a:cubicBezTo>
                      <a:pt x="538" y="2096"/>
                      <a:pt x="393" y="2170"/>
                      <a:pt x="238" y="2239"/>
                    </a:cubicBezTo>
                    <a:cubicBezTo>
                      <a:pt x="244" y="2250"/>
                      <a:pt x="251" y="2262"/>
                      <a:pt x="260" y="2277"/>
                    </a:cubicBezTo>
                    <a:lnTo>
                      <a:pt x="260" y="2277"/>
                    </a:lnTo>
                    <a:cubicBezTo>
                      <a:pt x="262" y="2292"/>
                      <a:pt x="270" y="2307"/>
                      <a:pt x="283" y="2317"/>
                    </a:cubicBezTo>
                    <a:lnTo>
                      <a:pt x="283" y="2317"/>
                    </a:lnTo>
                    <a:cubicBezTo>
                      <a:pt x="288" y="2326"/>
                      <a:pt x="293" y="2336"/>
                      <a:pt x="298" y="2346"/>
                    </a:cubicBezTo>
                    <a:cubicBezTo>
                      <a:pt x="315" y="2338"/>
                      <a:pt x="333" y="2329"/>
                      <a:pt x="350" y="2321"/>
                    </a:cubicBezTo>
                    <a:lnTo>
                      <a:pt x="350" y="2321"/>
                    </a:lnTo>
                    <a:cubicBezTo>
                      <a:pt x="693" y="2178"/>
                      <a:pt x="990" y="1988"/>
                      <a:pt x="1262" y="1763"/>
                    </a:cubicBezTo>
                    <a:cubicBezTo>
                      <a:pt x="1257" y="1745"/>
                      <a:pt x="1248" y="1722"/>
                      <a:pt x="1235" y="1707"/>
                    </a:cubicBezTo>
                    <a:lnTo>
                      <a:pt x="1235" y="1707"/>
                    </a:lnTo>
                    <a:cubicBezTo>
                      <a:pt x="1253" y="1683"/>
                      <a:pt x="1228" y="1642"/>
                      <a:pt x="1192" y="1633"/>
                    </a:cubicBezTo>
                    <a:lnTo>
                      <a:pt x="1192" y="1633"/>
                    </a:lnTo>
                    <a:lnTo>
                      <a:pt x="1191" y="1632"/>
                    </a:lnTo>
                    <a:cubicBezTo>
                      <a:pt x="1191" y="1632"/>
                      <a:pt x="1190" y="1633"/>
                      <a:pt x="1190" y="1633"/>
                    </a:cubicBezTo>
                    <a:lnTo>
                      <a:pt x="1190" y="1633"/>
                    </a:lnTo>
                    <a:cubicBezTo>
                      <a:pt x="1186" y="1632"/>
                      <a:pt x="1183" y="1632"/>
                      <a:pt x="1179" y="1632"/>
                    </a:cubicBezTo>
                    <a:cubicBezTo>
                      <a:pt x="1053" y="1660"/>
                      <a:pt x="933" y="1695"/>
                      <a:pt x="819" y="1738"/>
                    </a:cubicBezTo>
                    <a:lnTo>
                      <a:pt x="819" y="1738"/>
                    </a:lnTo>
                    <a:cubicBezTo>
                      <a:pt x="809" y="1720"/>
                      <a:pt x="787" y="1703"/>
                      <a:pt x="762" y="1703"/>
                    </a:cubicBezTo>
                    <a:cubicBezTo>
                      <a:pt x="675" y="1719"/>
                      <a:pt x="598" y="1737"/>
                      <a:pt x="526" y="1761"/>
                    </a:cubicBezTo>
                    <a:lnTo>
                      <a:pt x="526" y="1761"/>
                    </a:lnTo>
                    <a:cubicBezTo>
                      <a:pt x="541" y="1749"/>
                      <a:pt x="555" y="1737"/>
                      <a:pt x="570" y="1725"/>
                    </a:cubicBezTo>
                    <a:lnTo>
                      <a:pt x="570" y="1725"/>
                    </a:lnTo>
                    <a:cubicBezTo>
                      <a:pt x="578" y="1722"/>
                      <a:pt x="587" y="1718"/>
                      <a:pt x="596" y="1715"/>
                    </a:cubicBezTo>
                    <a:cubicBezTo>
                      <a:pt x="594" y="1713"/>
                      <a:pt x="593" y="1710"/>
                      <a:pt x="591" y="1707"/>
                    </a:cubicBezTo>
                    <a:lnTo>
                      <a:pt x="591" y="1707"/>
                    </a:lnTo>
                    <a:cubicBezTo>
                      <a:pt x="593" y="1706"/>
                      <a:pt x="594" y="1705"/>
                      <a:pt x="596" y="1703"/>
                    </a:cubicBezTo>
                    <a:cubicBezTo>
                      <a:pt x="613" y="1686"/>
                      <a:pt x="616" y="1668"/>
                      <a:pt x="611" y="1652"/>
                    </a:cubicBezTo>
                    <a:lnTo>
                      <a:pt x="611" y="1652"/>
                    </a:lnTo>
                    <a:cubicBezTo>
                      <a:pt x="646" y="1612"/>
                      <a:pt x="610" y="1566"/>
                      <a:pt x="570" y="1560"/>
                    </a:cubicBezTo>
                    <a:lnTo>
                      <a:pt x="570" y="1560"/>
                    </a:lnTo>
                    <a:lnTo>
                      <a:pt x="584" y="1549"/>
                    </a:lnTo>
                    <a:cubicBezTo>
                      <a:pt x="608" y="1525"/>
                      <a:pt x="596" y="1465"/>
                      <a:pt x="548" y="1465"/>
                    </a:cubicBezTo>
                    <a:cubicBezTo>
                      <a:pt x="539" y="1466"/>
                      <a:pt x="531" y="1467"/>
                      <a:pt x="523" y="1468"/>
                    </a:cubicBezTo>
                    <a:lnTo>
                      <a:pt x="523" y="1468"/>
                    </a:lnTo>
                    <a:lnTo>
                      <a:pt x="699" y="1313"/>
                    </a:lnTo>
                    <a:lnTo>
                      <a:pt x="699" y="1313"/>
                    </a:lnTo>
                    <a:cubicBezTo>
                      <a:pt x="700" y="1312"/>
                      <a:pt x="701" y="1311"/>
                      <a:pt x="703" y="1310"/>
                    </a:cubicBezTo>
                    <a:cubicBezTo>
                      <a:pt x="703" y="1310"/>
                      <a:pt x="702" y="1310"/>
                      <a:pt x="702" y="1309"/>
                    </a:cubicBezTo>
                    <a:lnTo>
                      <a:pt x="702" y="1309"/>
                    </a:lnTo>
                    <a:lnTo>
                      <a:pt x="715" y="1299"/>
                    </a:lnTo>
                    <a:cubicBezTo>
                      <a:pt x="758" y="1255"/>
                      <a:pt x="712" y="1202"/>
                      <a:pt x="668" y="1202"/>
                    </a:cubicBezTo>
                    <a:cubicBezTo>
                      <a:pt x="664" y="1202"/>
                      <a:pt x="659" y="1202"/>
                      <a:pt x="655" y="1203"/>
                    </a:cubicBezTo>
                    <a:cubicBezTo>
                      <a:pt x="597" y="1233"/>
                      <a:pt x="544" y="1262"/>
                      <a:pt x="495" y="1293"/>
                    </a:cubicBezTo>
                    <a:lnTo>
                      <a:pt x="495" y="1293"/>
                    </a:lnTo>
                    <a:cubicBezTo>
                      <a:pt x="501" y="1283"/>
                      <a:pt x="507" y="1273"/>
                      <a:pt x="512" y="1263"/>
                    </a:cubicBezTo>
                    <a:cubicBezTo>
                      <a:pt x="531" y="1235"/>
                      <a:pt x="498" y="1192"/>
                      <a:pt x="461" y="1192"/>
                    </a:cubicBezTo>
                    <a:cubicBezTo>
                      <a:pt x="450" y="1192"/>
                      <a:pt x="439" y="1196"/>
                      <a:pt x="429" y="1203"/>
                    </a:cubicBezTo>
                    <a:cubicBezTo>
                      <a:pt x="427" y="1205"/>
                      <a:pt x="424" y="1207"/>
                      <a:pt x="422" y="1209"/>
                    </a:cubicBezTo>
                    <a:lnTo>
                      <a:pt x="422" y="1209"/>
                    </a:lnTo>
                    <a:cubicBezTo>
                      <a:pt x="436" y="1183"/>
                      <a:pt x="450" y="1157"/>
                      <a:pt x="465" y="1132"/>
                    </a:cubicBezTo>
                    <a:cubicBezTo>
                      <a:pt x="482" y="1097"/>
                      <a:pt x="454" y="1055"/>
                      <a:pt x="424" y="1055"/>
                    </a:cubicBezTo>
                    <a:cubicBezTo>
                      <a:pt x="413" y="1055"/>
                      <a:pt x="402" y="1060"/>
                      <a:pt x="393" y="1072"/>
                    </a:cubicBezTo>
                    <a:cubicBezTo>
                      <a:pt x="388" y="1076"/>
                      <a:pt x="382" y="1080"/>
                      <a:pt x="376" y="1085"/>
                    </a:cubicBezTo>
                    <a:lnTo>
                      <a:pt x="376" y="1085"/>
                    </a:lnTo>
                    <a:cubicBezTo>
                      <a:pt x="373" y="1063"/>
                      <a:pt x="368" y="1040"/>
                      <a:pt x="363" y="1017"/>
                    </a:cubicBezTo>
                    <a:lnTo>
                      <a:pt x="363" y="1017"/>
                    </a:lnTo>
                    <a:cubicBezTo>
                      <a:pt x="406" y="814"/>
                      <a:pt x="399" y="615"/>
                      <a:pt x="358" y="394"/>
                    </a:cubicBezTo>
                    <a:cubicBezTo>
                      <a:pt x="352" y="371"/>
                      <a:pt x="333" y="359"/>
                      <a:pt x="315" y="359"/>
                    </a:cubicBezTo>
                    <a:cubicBezTo>
                      <a:pt x="297" y="359"/>
                      <a:pt x="279" y="371"/>
                      <a:pt x="275" y="395"/>
                    </a:cubicBezTo>
                    <a:lnTo>
                      <a:pt x="275" y="395"/>
                    </a:lnTo>
                    <a:cubicBezTo>
                      <a:pt x="258" y="396"/>
                      <a:pt x="240" y="399"/>
                      <a:pt x="227" y="406"/>
                    </a:cubicBezTo>
                    <a:cubicBezTo>
                      <a:pt x="239" y="470"/>
                      <a:pt x="247" y="532"/>
                      <a:pt x="251" y="593"/>
                    </a:cubicBezTo>
                    <a:lnTo>
                      <a:pt x="251" y="593"/>
                    </a:lnTo>
                    <a:cubicBezTo>
                      <a:pt x="223" y="501"/>
                      <a:pt x="200" y="430"/>
                      <a:pt x="191" y="406"/>
                    </a:cubicBezTo>
                    <a:cubicBezTo>
                      <a:pt x="187" y="388"/>
                      <a:pt x="179" y="379"/>
                      <a:pt x="168" y="375"/>
                    </a:cubicBezTo>
                    <a:lnTo>
                      <a:pt x="168" y="375"/>
                    </a:lnTo>
                    <a:cubicBezTo>
                      <a:pt x="155" y="262"/>
                      <a:pt x="138" y="149"/>
                      <a:pt x="119" y="36"/>
                    </a:cubicBezTo>
                    <a:cubicBezTo>
                      <a:pt x="119" y="13"/>
                      <a:pt x="102" y="1"/>
                      <a:pt x="8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57" name="Google Shape;21957;p30"/>
              <p:cNvSpPr/>
              <p:nvPr/>
            </p:nvSpPr>
            <p:spPr>
              <a:xfrm>
                <a:off x="2921775" y="2501025"/>
                <a:ext cx="5675" cy="58600"/>
              </a:xfrm>
              <a:custGeom>
                <a:avLst/>
                <a:gdLst/>
                <a:ahLst/>
                <a:cxnLst/>
                <a:rect l="l" t="t" r="r" b="b"/>
                <a:pathLst>
                  <a:path w="227" h="2344" extrusionOk="0">
                    <a:moveTo>
                      <a:pt x="215" y="1"/>
                    </a:moveTo>
                    <a:lnTo>
                      <a:pt x="215" y="1"/>
                    </a:lnTo>
                    <a:cubicBezTo>
                      <a:pt x="156" y="775"/>
                      <a:pt x="60" y="1561"/>
                      <a:pt x="1" y="2334"/>
                    </a:cubicBezTo>
                    <a:cubicBezTo>
                      <a:pt x="1" y="2340"/>
                      <a:pt x="10" y="2343"/>
                      <a:pt x="19" y="2343"/>
                    </a:cubicBezTo>
                    <a:cubicBezTo>
                      <a:pt x="28" y="2343"/>
                      <a:pt x="36" y="2340"/>
                      <a:pt x="36" y="2334"/>
                    </a:cubicBezTo>
                    <a:cubicBezTo>
                      <a:pt x="203" y="1572"/>
                      <a:pt x="227" y="775"/>
                      <a:pt x="2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58" name="Google Shape;21958;p30"/>
              <p:cNvSpPr/>
              <p:nvPr/>
            </p:nvSpPr>
            <p:spPr>
              <a:xfrm>
                <a:off x="2925350" y="2508025"/>
                <a:ext cx="2400" cy="57850"/>
              </a:xfrm>
              <a:custGeom>
                <a:avLst/>
                <a:gdLst/>
                <a:ahLst/>
                <a:cxnLst/>
                <a:rect l="l" t="t" r="r" b="b"/>
                <a:pathLst>
                  <a:path w="96" h="2314" extrusionOk="0">
                    <a:moveTo>
                      <a:pt x="48" y="1"/>
                    </a:moveTo>
                    <a:cubicBezTo>
                      <a:pt x="42" y="1"/>
                      <a:pt x="36" y="7"/>
                      <a:pt x="36" y="18"/>
                    </a:cubicBezTo>
                    <a:cubicBezTo>
                      <a:pt x="36" y="769"/>
                      <a:pt x="1" y="1542"/>
                      <a:pt x="13" y="2304"/>
                    </a:cubicBezTo>
                    <a:cubicBezTo>
                      <a:pt x="13" y="2310"/>
                      <a:pt x="18" y="2313"/>
                      <a:pt x="24" y="2313"/>
                    </a:cubicBezTo>
                    <a:cubicBezTo>
                      <a:pt x="30" y="2313"/>
                      <a:pt x="36" y="2310"/>
                      <a:pt x="36" y="2304"/>
                    </a:cubicBezTo>
                    <a:cubicBezTo>
                      <a:pt x="96" y="1542"/>
                      <a:pt x="72" y="769"/>
                      <a:pt x="60" y="18"/>
                    </a:cubicBezTo>
                    <a:cubicBezTo>
                      <a:pt x="60" y="7"/>
                      <a:pt x="54" y="1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59" name="Google Shape;21959;p30"/>
              <p:cNvSpPr/>
              <p:nvPr/>
            </p:nvSpPr>
            <p:spPr>
              <a:xfrm>
                <a:off x="2927425" y="2523650"/>
                <a:ext cx="3025" cy="47575"/>
              </a:xfrm>
              <a:custGeom>
                <a:avLst/>
                <a:gdLst/>
                <a:ahLst/>
                <a:cxnLst/>
                <a:rect l="l" t="t" r="r" b="b"/>
                <a:pathLst>
                  <a:path w="121" h="1903" extrusionOk="0">
                    <a:moveTo>
                      <a:pt x="49" y="1"/>
                    </a:moveTo>
                    <a:cubicBezTo>
                      <a:pt x="49" y="620"/>
                      <a:pt x="1" y="1263"/>
                      <a:pt x="61" y="1894"/>
                    </a:cubicBezTo>
                    <a:cubicBezTo>
                      <a:pt x="61" y="1900"/>
                      <a:pt x="69" y="1903"/>
                      <a:pt x="78" y="1903"/>
                    </a:cubicBezTo>
                    <a:cubicBezTo>
                      <a:pt x="87" y="1903"/>
                      <a:pt x="96" y="1900"/>
                      <a:pt x="96" y="1894"/>
                    </a:cubicBezTo>
                    <a:cubicBezTo>
                      <a:pt x="120" y="1263"/>
                      <a:pt x="72" y="620"/>
                      <a:pt x="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60" name="Google Shape;21960;p30"/>
              <p:cNvSpPr/>
              <p:nvPr/>
            </p:nvSpPr>
            <p:spPr>
              <a:xfrm>
                <a:off x="2917325" y="2618825"/>
                <a:ext cx="34250" cy="19750"/>
              </a:xfrm>
              <a:custGeom>
                <a:avLst/>
                <a:gdLst/>
                <a:ahLst/>
                <a:cxnLst/>
                <a:rect l="l" t="t" r="r" b="b"/>
                <a:pathLst>
                  <a:path w="1370" h="790" extrusionOk="0">
                    <a:moveTo>
                      <a:pt x="1353" y="0"/>
                    </a:moveTo>
                    <a:cubicBezTo>
                      <a:pt x="1350" y="0"/>
                      <a:pt x="1348" y="1"/>
                      <a:pt x="1346" y="4"/>
                    </a:cubicBezTo>
                    <a:cubicBezTo>
                      <a:pt x="1119" y="135"/>
                      <a:pt x="917" y="266"/>
                      <a:pt x="691" y="385"/>
                    </a:cubicBezTo>
                    <a:cubicBezTo>
                      <a:pt x="465" y="504"/>
                      <a:pt x="226" y="611"/>
                      <a:pt x="24" y="766"/>
                    </a:cubicBezTo>
                    <a:cubicBezTo>
                      <a:pt x="0" y="778"/>
                      <a:pt x="0" y="789"/>
                      <a:pt x="36" y="789"/>
                    </a:cubicBezTo>
                    <a:cubicBezTo>
                      <a:pt x="512" y="647"/>
                      <a:pt x="988" y="313"/>
                      <a:pt x="1369" y="16"/>
                    </a:cubicBezTo>
                    <a:cubicBezTo>
                      <a:pt x="1369" y="16"/>
                      <a:pt x="1362" y="0"/>
                      <a:pt x="135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61" name="Google Shape;21961;p30"/>
              <p:cNvSpPr/>
              <p:nvPr/>
            </p:nvSpPr>
            <p:spPr>
              <a:xfrm>
                <a:off x="2918800" y="2627750"/>
                <a:ext cx="31175" cy="19325"/>
              </a:xfrm>
              <a:custGeom>
                <a:avLst/>
                <a:gdLst/>
                <a:ahLst/>
                <a:cxnLst/>
                <a:rect l="l" t="t" r="r" b="b"/>
                <a:pathLst>
                  <a:path w="1247" h="773" extrusionOk="0">
                    <a:moveTo>
                      <a:pt x="1227" y="1"/>
                    </a:moveTo>
                    <a:cubicBezTo>
                      <a:pt x="1223" y="1"/>
                      <a:pt x="1219" y="2"/>
                      <a:pt x="1215" y="4"/>
                    </a:cubicBezTo>
                    <a:cubicBezTo>
                      <a:pt x="929" y="111"/>
                      <a:pt x="656" y="254"/>
                      <a:pt x="406" y="421"/>
                    </a:cubicBezTo>
                    <a:cubicBezTo>
                      <a:pt x="298" y="480"/>
                      <a:pt x="25" y="587"/>
                      <a:pt x="1" y="730"/>
                    </a:cubicBezTo>
                    <a:cubicBezTo>
                      <a:pt x="1" y="742"/>
                      <a:pt x="1" y="742"/>
                      <a:pt x="25" y="766"/>
                    </a:cubicBezTo>
                    <a:cubicBezTo>
                      <a:pt x="33" y="770"/>
                      <a:pt x="39" y="773"/>
                      <a:pt x="44" y="773"/>
                    </a:cubicBezTo>
                    <a:cubicBezTo>
                      <a:pt x="53" y="773"/>
                      <a:pt x="61" y="765"/>
                      <a:pt x="84" y="742"/>
                    </a:cubicBezTo>
                    <a:lnTo>
                      <a:pt x="96" y="730"/>
                    </a:lnTo>
                    <a:lnTo>
                      <a:pt x="96" y="718"/>
                    </a:lnTo>
                    <a:cubicBezTo>
                      <a:pt x="96" y="706"/>
                      <a:pt x="87" y="700"/>
                      <a:pt x="78" y="700"/>
                    </a:cubicBezTo>
                    <a:cubicBezTo>
                      <a:pt x="73" y="700"/>
                      <a:pt x="68" y="702"/>
                      <a:pt x="65" y="706"/>
                    </a:cubicBezTo>
                    <a:lnTo>
                      <a:pt x="65" y="706"/>
                    </a:lnTo>
                    <a:cubicBezTo>
                      <a:pt x="102" y="651"/>
                      <a:pt x="336" y="538"/>
                      <a:pt x="358" y="516"/>
                    </a:cubicBezTo>
                    <a:cubicBezTo>
                      <a:pt x="453" y="456"/>
                      <a:pt x="560" y="397"/>
                      <a:pt x="644" y="361"/>
                    </a:cubicBezTo>
                    <a:lnTo>
                      <a:pt x="1227" y="40"/>
                    </a:lnTo>
                    <a:cubicBezTo>
                      <a:pt x="1246" y="20"/>
                      <a:pt x="1242" y="1"/>
                      <a:pt x="12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62" name="Google Shape;21962;p30"/>
              <p:cNvSpPr/>
              <p:nvPr/>
            </p:nvSpPr>
            <p:spPr>
              <a:xfrm>
                <a:off x="2916775" y="2636975"/>
                <a:ext cx="27050" cy="15075"/>
              </a:xfrm>
              <a:custGeom>
                <a:avLst/>
                <a:gdLst/>
                <a:ahLst/>
                <a:cxnLst/>
                <a:rect l="l" t="t" r="r" b="b"/>
                <a:pathLst>
                  <a:path w="1082" h="603" extrusionOk="0">
                    <a:moveTo>
                      <a:pt x="1069" y="1"/>
                    </a:moveTo>
                    <a:cubicBezTo>
                      <a:pt x="1066" y="1"/>
                      <a:pt x="1062" y="2"/>
                      <a:pt x="1058" y="4"/>
                    </a:cubicBezTo>
                    <a:cubicBezTo>
                      <a:pt x="713" y="171"/>
                      <a:pt x="308" y="337"/>
                      <a:pt x="10" y="575"/>
                    </a:cubicBezTo>
                    <a:cubicBezTo>
                      <a:pt x="1" y="585"/>
                      <a:pt x="7" y="603"/>
                      <a:pt x="16" y="603"/>
                    </a:cubicBezTo>
                    <a:cubicBezTo>
                      <a:pt x="18" y="603"/>
                      <a:pt x="20" y="602"/>
                      <a:pt x="22" y="599"/>
                    </a:cubicBezTo>
                    <a:cubicBezTo>
                      <a:pt x="379" y="480"/>
                      <a:pt x="737" y="230"/>
                      <a:pt x="1070" y="40"/>
                    </a:cubicBezTo>
                    <a:cubicBezTo>
                      <a:pt x="1080" y="20"/>
                      <a:pt x="1081" y="1"/>
                      <a:pt x="10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63" name="Google Shape;21963;p30"/>
              <p:cNvSpPr/>
              <p:nvPr/>
            </p:nvSpPr>
            <p:spPr>
              <a:xfrm>
                <a:off x="2925650" y="2666525"/>
                <a:ext cx="69675" cy="31275"/>
              </a:xfrm>
              <a:custGeom>
                <a:avLst/>
                <a:gdLst/>
                <a:ahLst/>
                <a:cxnLst/>
                <a:rect l="l" t="t" r="r" b="b"/>
                <a:pathLst>
                  <a:path w="2787" h="1251" extrusionOk="0">
                    <a:moveTo>
                      <a:pt x="2751" y="1"/>
                    </a:moveTo>
                    <a:cubicBezTo>
                      <a:pt x="1858" y="501"/>
                      <a:pt x="1013" y="906"/>
                      <a:pt x="24" y="1203"/>
                    </a:cubicBezTo>
                    <a:cubicBezTo>
                      <a:pt x="1" y="1215"/>
                      <a:pt x="1" y="1251"/>
                      <a:pt x="24" y="1251"/>
                    </a:cubicBezTo>
                    <a:cubicBezTo>
                      <a:pt x="1001" y="1037"/>
                      <a:pt x="1977" y="620"/>
                      <a:pt x="2763" y="24"/>
                    </a:cubicBezTo>
                    <a:cubicBezTo>
                      <a:pt x="2787" y="13"/>
                      <a:pt x="2763" y="1"/>
                      <a:pt x="275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64" name="Google Shape;21964;p30"/>
              <p:cNvSpPr/>
              <p:nvPr/>
            </p:nvSpPr>
            <p:spPr>
              <a:xfrm>
                <a:off x="2959125" y="2651900"/>
                <a:ext cx="71250" cy="39125"/>
              </a:xfrm>
              <a:custGeom>
                <a:avLst/>
                <a:gdLst/>
                <a:ahLst/>
                <a:cxnLst/>
                <a:rect l="l" t="t" r="r" b="b"/>
                <a:pathLst>
                  <a:path w="2850" h="1565" extrusionOk="0">
                    <a:moveTo>
                      <a:pt x="2793" y="0"/>
                    </a:moveTo>
                    <a:cubicBezTo>
                      <a:pt x="2789" y="0"/>
                      <a:pt x="2785" y="1"/>
                      <a:pt x="2781" y="2"/>
                    </a:cubicBezTo>
                    <a:cubicBezTo>
                      <a:pt x="1948" y="657"/>
                      <a:pt x="817" y="836"/>
                      <a:pt x="31" y="1526"/>
                    </a:cubicBezTo>
                    <a:cubicBezTo>
                      <a:pt x="0" y="1536"/>
                      <a:pt x="22" y="1564"/>
                      <a:pt x="44" y="1564"/>
                    </a:cubicBezTo>
                    <a:cubicBezTo>
                      <a:pt x="48" y="1564"/>
                      <a:pt x="51" y="1564"/>
                      <a:pt x="55" y="1562"/>
                    </a:cubicBezTo>
                    <a:cubicBezTo>
                      <a:pt x="971" y="1074"/>
                      <a:pt x="2079" y="776"/>
                      <a:pt x="2829" y="50"/>
                    </a:cubicBezTo>
                    <a:cubicBezTo>
                      <a:pt x="2850" y="39"/>
                      <a:pt x="2824" y="0"/>
                      <a:pt x="279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65" name="Google Shape;21965;p30"/>
              <p:cNvSpPr/>
              <p:nvPr/>
            </p:nvSpPr>
            <p:spPr>
              <a:xfrm>
                <a:off x="2948900" y="2652675"/>
                <a:ext cx="79000" cy="39975"/>
              </a:xfrm>
              <a:custGeom>
                <a:avLst/>
                <a:gdLst/>
                <a:ahLst/>
                <a:cxnLst/>
                <a:rect l="l" t="t" r="r" b="b"/>
                <a:pathLst>
                  <a:path w="3160" h="1599" extrusionOk="0">
                    <a:moveTo>
                      <a:pt x="3122" y="0"/>
                    </a:moveTo>
                    <a:cubicBezTo>
                      <a:pt x="3117" y="0"/>
                      <a:pt x="3112" y="2"/>
                      <a:pt x="3107" y="7"/>
                    </a:cubicBezTo>
                    <a:cubicBezTo>
                      <a:pt x="2095" y="555"/>
                      <a:pt x="1047" y="1043"/>
                      <a:pt x="23" y="1567"/>
                    </a:cubicBezTo>
                    <a:cubicBezTo>
                      <a:pt x="5" y="1576"/>
                      <a:pt x="1" y="1599"/>
                      <a:pt x="15" y="1599"/>
                    </a:cubicBezTo>
                    <a:cubicBezTo>
                      <a:pt x="20" y="1599"/>
                      <a:pt x="26" y="1596"/>
                      <a:pt x="35" y="1591"/>
                    </a:cubicBezTo>
                    <a:cubicBezTo>
                      <a:pt x="1118" y="1293"/>
                      <a:pt x="2226" y="686"/>
                      <a:pt x="3131" y="31"/>
                    </a:cubicBezTo>
                    <a:cubicBezTo>
                      <a:pt x="3159" y="31"/>
                      <a:pt x="3142" y="0"/>
                      <a:pt x="31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66" name="Google Shape;21966;p30"/>
              <p:cNvSpPr/>
              <p:nvPr/>
            </p:nvSpPr>
            <p:spPr>
              <a:xfrm>
                <a:off x="2959575" y="2663000"/>
                <a:ext cx="48375" cy="19625"/>
              </a:xfrm>
              <a:custGeom>
                <a:avLst/>
                <a:gdLst/>
                <a:ahLst/>
                <a:cxnLst/>
                <a:rect l="l" t="t" r="r" b="b"/>
                <a:pathLst>
                  <a:path w="1935" h="785" extrusionOk="0">
                    <a:moveTo>
                      <a:pt x="1895" y="1"/>
                    </a:moveTo>
                    <a:cubicBezTo>
                      <a:pt x="1887" y="1"/>
                      <a:pt x="1879" y="4"/>
                      <a:pt x="1870" y="11"/>
                    </a:cubicBezTo>
                    <a:cubicBezTo>
                      <a:pt x="1275" y="273"/>
                      <a:pt x="656" y="487"/>
                      <a:pt x="25" y="737"/>
                    </a:cubicBezTo>
                    <a:cubicBezTo>
                      <a:pt x="1" y="749"/>
                      <a:pt x="13" y="785"/>
                      <a:pt x="37" y="785"/>
                    </a:cubicBezTo>
                    <a:cubicBezTo>
                      <a:pt x="680" y="630"/>
                      <a:pt x="1311" y="368"/>
                      <a:pt x="1906" y="82"/>
                    </a:cubicBezTo>
                    <a:cubicBezTo>
                      <a:pt x="1935" y="53"/>
                      <a:pt x="1925" y="1"/>
                      <a:pt x="18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67" name="Google Shape;21967;p30"/>
              <p:cNvSpPr/>
              <p:nvPr/>
            </p:nvSpPr>
            <p:spPr>
              <a:xfrm>
                <a:off x="2832475" y="2688600"/>
                <a:ext cx="30925" cy="21800"/>
              </a:xfrm>
              <a:custGeom>
                <a:avLst/>
                <a:gdLst/>
                <a:ahLst/>
                <a:cxnLst/>
                <a:rect l="l" t="t" r="r" b="b"/>
                <a:pathLst>
                  <a:path w="1237" h="872" extrusionOk="0">
                    <a:moveTo>
                      <a:pt x="23" y="0"/>
                    </a:moveTo>
                    <a:cubicBezTo>
                      <a:pt x="12" y="0"/>
                      <a:pt x="1" y="14"/>
                      <a:pt x="1" y="23"/>
                    </a:cubicBezTo>
                    <a:cubicBezTo>
                      <a:pt x="60" y="118"/>
                      <a:pt x="84" y="177"/>
                      <a:pt x="156" y="249"/>
                    </a:cubicBezTo>
                    <a:cubicBezTo>
                      <a:pt x="93" y="139"/>
                      <a:pt x="72" y="81"/>
                      <a:pt x="98" y="81"/>
                    </a:cubicBezTo>
                    <a:cubicBezTo>
                      <a:pt x="112" y="81"/>
                      <a:pt x="139" y="97"/>
                      <a:pt x="179" y="130"/>
                    </a:cubicBezTo>
                    <a:cubicBezTo>
                      <a:pt x="227" y="154"/>
                      <a:pt x="287" y="189"/>
                      <a:pt x="334" y="237"/>
                    </a:cubicBezTo>
                    <a:cubicBezTo>
                      <a:pt x="441" y="308"/>
                      <a:pt x="525" y="368"/>
                      <a:pt x="632" y="439"/>
                    </a:cubicBezTo>
                    <a:cubicBezTo>
                      <a:pt x="822" y="570"/>
                      <a:pt x="1013" y="737"/>
                      <a:pt x="1215" y="868"/>
                    </a:cubicBezTo>
                    <a:cubicBezTo>
                      <a:pt x="1218" y="870"/>
                      <a:pt x="1220" y="871"/>
                      <a:pt x="1222" y="871"/>
                    </a:cubicBezTo>
                    <a:cubicBezTo>
                      <a:pt x="1231" y="871"/>
                      <a:pt x="1237" y="854"/>
                      <a:pt x="1227" y="844"/>
                    </a:cubicBezTo>
                    <a:cubicBezTo>
                      <a:pt x="870" y="511"/>
                      <a:pt x="453" y="249"/>
                      <a:pt x="37" y="11"/>
                    </a:cubicBezTo>
                    <a:cubicBezTo>
                      <a:pt x="33" y="3"/>
                      <a:pt x="28" y="0"/>
                      <a:pt x="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68" name="Google Shape;21968;p30"/>
              <p:cNvSpPr/>
              <p:nvPr/>
            </p:nvSpPr>
            <p:spPr>
              <a:xfrm>
                <a:off x="2816700" y="2684975"/>
                <a:ext cx="44675" cy="24825"/>
              </a:xfrm>
              <a:custGeom>
                <a:avLst/>
                <a:gdLst/>
                <a:ahLst/>
                <a:cxnLst/>
                <a:rect l="l" t="t" r="r" b="b"/>
                <a:pathLst>
                  <a:path w="1787" h="993" extrusionOk="0">
                    <a:moveTo>
                      <a:pt x="37" y="1"/>
                    </a:moveTo>
                    <a:cubicBezTo>
                      <a:pt x="13" y="1"/>
                      <a:pt x="1" y="37"/>
                      <a:pt x="25" y="37"/>
                    </a:cubicBezTo>
                    <a:cubicBezTo>
                      <a:pt x="715" y="227"/>
                      <a:pt x="1203" y="572"/>
                      <a:pt x="1751" y="989"/>
                    </a:cubicBezTo>
                    <a:cubicBezTo>
                      <a:pt x="1753" y="991"/>
                      <a:pt x="1756" y="992"/>
                      <a:pt x="1759" y="992"/>
                    </a:cubicBezTo>
                    <a:cubicBezTo>
                      <a:pt x="1771" y="992"/>
                      <a:pt x="1787" y="973"/>
                      <a:pt x="1787" y="953"/>
                    </a:cubicBezTo>
                    <a:cubicBezTo>
                      <a:pt x="1370" y="453"/>
                      <a:pt x="680" y="120"/>
                      <a:pt x="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69" name="Google Shape;21969;p30"/>
              <p:cNvSpPr/>
              <p:nvPr/>
            </p:nvSpPr>
            <p:spPr>
              <a:xfrm>
                <a:off x="2830150" y="2689400"/>
                <a:ext cx="41900" cy="24850"/>
              </a:xfrm>
              <a:custGeom>
                <a:avLst/>
                <a:gdLst/>
                <a:ahLst/>
                <a:cxnLst/>
                <a:rect l="l" t="t" r="r" b="b"/>
                <a:pathLst>
                  <a:path w="1676" h="994" extrusionOk="0">
                    <a:moveTo>
                      <a:pt x="25" y="0"/>
                    </a:moveTo>
                    <a:cubicBezTo>
                      <a:pt x="8" y="0"/>
                      <a:pt x="0" y="26"/>
                      <a:pt x="11" y="26"/>
                    </a:cubicBezTo>
                    <a:cubicBezTo>
                      <a:pt x="558" y="324"/>
                      <a:pt x="1082" y="669"/>
                      <a:pt x="1630" y="991"/>
                    </a:cubicBezTo>
                    <a:cubicBezTo>
                      <a:pt x="1631" y="992"/>
                      <a:pt x="1634" y="993"/>
                      <a:pt x="1636" y="993"/>
                    </a:cubicBezTo>
                    <a:cubicBezTo>
                      <a:pt x="1651" y="993"/>
                      <a:pt x="1676" y="965"/>
                      <a:pt x="1666" y="955"/>
                    </a:cubicBezTo>
                    <a:cubicBezTo>
                      <a:pt x="1189" y="562"/>
                      <a:pt x="594" y="264"/>
                      <a:pt x="34" y="2"/>
                    </a:cubicBezTo>
                    <a:cubicBezTo>
                      <a:pt x="31" y="1"/>
                      <a:pt x="28" y="0"/>
                      <a:pt x="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70" name="Google Shape;21970;p30"/>
              <p:cNvSpPr/>
              <p:nvPr/>
            </p:nvSpPr>
            <p:spPr>
              <a:xfrm>
                <a:off x="2843800" y="2692125"/>
                <a:ext cx="38300" cy="23625"/>
              </a:xfrm>
              <a:custGeom>
                <a:avLst/>
                <a:gdLst/>
                <a:ahLst/>
                <a:cxnLst/>
                <a:rect l="l" t="t" r="r" b="b"/>
                <a:pathLst>
                  <a:path w="1532" h="945" extrusionOk="0">
                    <a:moveTo>
                      <a:pt x="24" y="1"/>
                    </a:moveTo>
                    <a:cubicBezTo>
                      <a:pt x="12" y="1"/>
                      <a:pt x="0" y="13"/>
                      <a:pt x="12" y="36"/>
                    </a:cubicBezTo>
                    <a:cubicBezTo>
                      <a:pt x="500" y="346"/>
                      <a:pt x="977" y="691"/>
                      <a:pt x="1501" y="941"/>
                    </a:cubicBezTo>
                    <a:cubicBezTo>
                      <a:pt x="1503" y="943"/>
                      <a:pt x="1505" y="944"/>
                      <a:pt x="1508" y="944"/>
                    </a:cubicBezTo>
                    <a:cubicBezTo>
                      <a:pt x="1520" y="944"/>
                      <a:pt x="1532" y="925"/>
                      <a:pt x="1512" y="905"/>
                    </a:cubicBezTo>
                    <a:cubicBezTo>
                      <a:pt x="1060" y="572"/>
                      <a:pt x="524" y="298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71" name="Google Shape;21971;p30"/>
              <p:cNvSpPr/>
              <p:nvPr/>
            </p:nvSpPr>
            <p:spPr>
              <a:xfrm>
                <a:off x="2850950" y="2690925"/>
                <a:ext cx="33300" cy="22150"/>
              </a:xfrm>
              <a:custGeom>
                <a:avLst/>
                <a:gdLst/>
                <a:ahLst/>
                <a:cxnLst/>
                <a:rect l="l" t="t" r="r" b="b"/>
                <a:pathLst>
                  <a:path w="1332" h="886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429" y="287"/>
                      <a:pt x="857" y="632"/>
                      <a:pt x="1310" y="882"/>
                    </a:cubicBezTo>
                    <a:cubicBezTo>
                      <a:pt x="1312" y="884"/>
                      <a:pt x="1315" y="885"/>
                      <a:pt x="1317" y="885"/>
                    </a:cubicBezTo>
                    <a:cubicBezTo>
                      <a:pt x="1325" y="885"/>
                      <a:pt x="1331" y="870"/>
                      <a:pt x="1322" y="870"/>
                    </a:cubicBezTo>
                    <a:cubicBezTo>
                      <a:pt x="964" y="513"/>
                      <a:pt x="453" y="239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72" name="Google Shape;21972;p30"/>
              <p:cNvSpPr/>
              <p:nvPr/>
            </p:nvSpPr>
            <p:spPr>
              <a:xfrm>
                <a:off x="2859875" y="2690650"/>
                <a:ext cx="31275" cy="20250"/>
              </a:xfrm>
              <a:custGeom>
                <a:avLst/>
                <a:gdLst/>
                <a:ahLst/>
                <a:cxnLst/>
                <a:rect l="l" t="t" r="r" b="b"/>
                <a:pathLst>
                  <a:path w="1251" h="810" extrusionOk="0">
                    <a:moveTo>
                      <a:pt x="12" y="0"/>
                    </a:moveTo>
                    <a:cubicBezTo>
                      <a:pt x="12" y="0"/>
                      <a:pt x="0" y="36"/>
                      <a:pt x="12" y="36"/>
                    </a:cubicBezTo>
                    <a:cubicBezTo>
                      <a:pt x="393" y="298"/>
                      <a:pt x="798" y="607"/>
                      <a:pt x="1215" y="810"/>
                    </a:cubicBezTo>
                    <a:cubicBezTo>
                      <a:pt x="1227" y="810"/>
                      <a:pt x="1250" y="786"/>
                      <a:pt x="1227" y="774"/>
                    </a:cubicBezTo>
                    <a:cubicBezTo>
                      <a:pt x="869" y="476"/>
                      <a:pt x="417" y="238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73" name="Google Shape;21973;p30"/>
              <p:cNvSpPr/>
              <p:nvPr/>
            </p:nvSpPr>
            <p:spPr>
              <a:xfrm>
                <a:off x="2868900" y="2691275"/>
                <a:ext cx="31075" cy="20300"/>
              </a:xfrm>
              <a:custGeom>
                <a:avLst/>
                <a:gdLst/>
                <a:ahLst/>
                <a:cxnLst/>
                <a:rect l="l" t="t" r="r" b="b"/>
                <a:pathLst>
                  <a:path w="1243" h="812" extrusionOk="0">
                    <a:moveTo>
                      <a:pt x="10" y="1"/>
                    </a:moveTo>
                    <a:cubicBezTo>
                      <a:pt x="3" y="1"/>
                      <a:pt x="0" y="14"/>
                      <a:pt x="8" y="23"/>
                    </a:cubicBezTo>
                    <a:cubicBezTo>
                      <a:pt x="366" y="297"/>
                      <a:pt x="794" y="618"/>
                      <a:pt x="1211" y="809"/>
                    </a:cubicBezTo>
                    <a:cubicBezTo>
                      <a:pt x="1213" y="811"/>
                      <a:pt x="1216" y="812"/>
                      <a:pt x="1219" y="812"/>
                    </a:cubicBezTo>
                    <a:cubicBezTo>
                      <a:pt x="1230" y="812"/>
                      <a:pt x="1242" y="794"/>
                      <a:pt x="1223" y="785"/>
                    </a:cubicBezTo>
                    <a:cubicBezTo>
                      <a:pt x="854" y="499"/>
                      <a:pt x="425" y="249"/>
                      <a:pt x="20" y="11"/>
                    </a:cubicBezTo>
                    <a:cubicBezTo>
                      <a:pt x="17" y="3"/>
                      <a:pt x="13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74" name="Google Shape;21974;p30"/>
              <p:cNvSpPr/>
              <p:nvPr/>
            </p:nvSpPr>
            <p:spPr>
              <a:xfrm>
                <a:off x="2876550" y="2691225"/>
                <a:ext cx="26350" cy="16300"/>
              </a:xfrm>
              <a:custGeom>
                <a:avLst/>
                <a:gdLst/>
                <a:ahLst/>
                <a:cxnLst/>
                <a:rect l="l" t="t" r="r" b="b"/>
                <a:pathLst>
                  <a:path w="1054" h="652" extrusionOk="0">
                    <a:moveTo>
                      <a:pt x="24" y="1"/>
                    </a:moveTo>
                    <a:cubicBezTo>
                      <a:pt x="12" y="13"/>
                      <a:pt x="0" y="25"/>
                      <a:pt x="12" y="37"/>
                    </a:cubicBezTo>
                    <a:cubicBezTo>
                      <a:pt x="191" y="132"/>
                      <a:pt x="369" y="215"/>
                      <a:pt x="536" y="322"/>
                    </a:cubicBezTo>
                    <a:cubicBezTo>
                      <a:pt x="702" y="430"/>
                      <a:pt x="845" y="560"/>
                      <a:pt x="1024" y="644"/>
                    </a:cubicBezTo>
                    <a:cubicBezTo>
                      <a:pt x="1027" y="650"/>
                      <a:pt x="1030" y="652"/>
                      <a:pt x="1034" y="652"/>
                    </a:cubicBezTo>
                    <a:cubicBezTo>
                      <a:pt x="1045" y="652"/>
                      <a:pt x="1054" y="629"/>
                      <a:pt x="1036" y="620"/>
                    </a:cubicBezTo>
                    <a:cubicBezTo>
                      <a:pt x="786" y="334"/>
                      <a:pt x="369" y="132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75" name="Google Shape;21975;p30"/>
              <p:cNvSpPr/>
              <p:nvPr/>
            </p:nvSpPr>
            <p:spPr>
              <a:xfrm>
                <a:off x="2882500" y="2690050"/>
                <a:ext cx="19375" cy="13025"/>
              </a:xfrm>
              <a:custGeom>
                <a:avLst/>
                <a:gdLst/>
                <a:ahLst/>
                <a:cxnLst/>
                <a:rect l="l" t="t" r="r" b="b"/>
                <a:pathLst>
                  <a:path w="775" h="521" extrusionOk="0">
                    <a:moveTo>
                      <a:pt x="48" y="0"/>
                    </a:moveTo>
                    <a:cubicBezTo>
                      <a:pt x="12" y="12"/>
                      <a:pt x="0" y="36"/>
                      <a:pt x="24" y="60"/>
                    </a:cubicBezTo>
                    <a:cubicBezTo>
                      <a:pt x="167" y="119"/>
                      <a:pt x="298" y="191"/>
                      <a:pt x="429" y="262"/>
                    </a:cubicBezTo>
                    <a:cubicBezTo>
                      <a:pt x="548" y="334"/>
                      <a:pt x="643" y="441"/>
                      <a:pt x="738" y="512"/>
                    </a:cubicBezTo>
                    <a:cubicBezTo>
                      <a:pt x="744" y="518"/>
                      <a:pt x="749" y="520"/>
                      <a:pt x="753" y="520"/>
                    </a:cubicBezTo>
                    <a:cubicBezTo>
                      <a:pt x="767" y="520"/>
                      <a:pt x="774" y="497"/>
                      <a:pt x="774" y="488"/>
                    </a:cubicBezTo>
                    <a:cubicBezTo>
                      <a:pt x="619" y="250"/>
                      <a:pt x="298" y="84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76" name="Google Shape;21976;p30"/>
              <p:cNvSpPr/>
              <p:nvPr/>
            </p:nvSpPr>
            <p:spPr>
              <a:xfrm>
                <a:off x="2883075" y="2686475"/>
                <a:ext cx="20525" cy="13200"/>
              </a:xfrm>
              <a:custGeom>
                <a:avLst/>
                <a:gdLst/>
                <a:ahLst/>
                <a:cxnLst/>
                <a:rect l="l" t="t" r="r" b="b"/>
                <a:pathLst>
                  <a:path w="821" h="528" extrusionOk="0">
                    <a:moveTo>
                      <a:pt x="37" y="0"/>
                    </a:moveTo>
                    <a:cubicBezTo>
                      <a:pt x="1" y="0"/>
                      <a:pt x="1" y="24"/>
                      <a:pt x="25" y="36"/>
                    </a:cubicBezTo>
                    <a:cubicBezTo>
                      <a:pt x="156" y="108"/>
                      <a:pt x="275" y="203"/>
                      <a:pt x="406" y="274"/>
                    </a:cubicBezTo>
                    <a:cubicBezTo>
                      <a:pt x="525" y="358"/>
                      <a:pt x="644" y="465"/>
                      <a:pt x="775" y="524"/>
                    </a:cubicBezTo>
                    <a:cubicBezTo>
                      <a:pt x="779" y="527"/>
                      <a:pt x="784" y="527"/>
                      <a:pt x="788" y="527"/>
                    </a:cubicBezTo>
                    <a:cubicBezTo>
                      <a:pt x="806" y="527"/>
                      <a:pt x="820" y="510"/>
                      <a:pt x="811" y="500"/>
                    </a:cubicBezTo>
                    <a:cubicBezTo>
                      <a:pt x="620" y="274"/>
                      <a:pt x="287" y="119"/>
                      <a:pt x="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77" name="Google Shape;21977;p30"/>
              <p:cNvSpPr/>
              <p:nvPr/>
            </p:nvSpPr>
            <p:spPr>
              <a:xfrm>
                <a:off x="2886825" y="2682950"/>
                <a:ext cx="16825" cy="11875"/>
              </a:xfrm>
              <a:custGeom>
                <a:avLst/>
                <a:gdLst/>
                <a:ahLst/>
                <a:cxnLst/>
                <a:rect l="l" t="t" r="r" b="b"/>
                <a:pathLst>
                  <a:path w="673" h="475" extrusionOk="0">
                    <a:moveTo>
                      <a:pt x="27" y="1"/>
                    </a:moveTo>
                    <a:cubicBezTo>
                      <a:pt x="8" y="1"/>
                      <a:pt x="0" y="20"/>
                      <a:pt x="18" y="46"/>
                    </a:cubicBezTo>
                    <a:cubicBezTo>
                      <a:pt x="125" y="118"/>
                      <a:pt x="232" y="189"/>
                      <a:pt x="351" y="284"/>
                    </a:cubicBezTo>
                    <a:cubicBezTo>
                      <a:pt x="434" y="344"/>
                      <a:pt x="542" y="439"/>
                      <a:pt x="649" y="475"/>
                    </a:cubicBezTo>
                    <a:cubicBezTo>
                      <a:pt x="661" y="475"/>
                      <a:pt x="672" y="463"/>
                      <a:pt x="661" y="439"/>
                    </a:cubicBezTo>
                    <a:cubicBezTo>
                      <a:pt x="589" y="356"/>
                      <a:pt x="470" y="296"/>
                      <a:pt x="375" y="237"/>
                    </a:cubicBezTo>
                    <a:cubicBezTo>
                      <a:pt x="268" y="165"/>
                      <a:pt x="149" y="82"/>
                      <a:pt x="53" y="10"/>
                    </a:cubicBezTo>
                    <a:cubicBezTo>
                      <a:pt x="43" y="4"/>
                      <a:pt x="34" y="1"/>
                      <a:pt x="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78" name="Google Shape;21978;p30"/>
              <p:cNvSpPr/>
              <p:nvPr/>
            </p:nvSpPr>
            <p:spPr>
              <a:xfrm>
                <a:off x="2891175" y="2682825"/>
                <a:ext cx="14850" cy="10900"/>
              </a:xfrm>
              <a:custGeom>
                <a:avLst/>
                <a:gdLst/>
                <a:ahLst/>
                <a:cxnLst/>
                <a:rect l="l" t="t" r="r" b="b"/>
                <a:pathLst>
                  <a:path w="594" h="436" extrusionOk="0">
                    <a:moveTo>
                      <a:pt x="22" y="0"/>
                    </a:moveTo>
                    <a:cubicBezTo>
                      <a:pt x="7" y="0"/>
                      <a:pt x="1" y="18"/>
                      <a:pt x="10" y="27"/>
                    </a:cubicBezTo>
                    <a:cubicBezTo>
                      <a:pt x="117" y="111"/>
                      <a:pt x="213" y="170"/>
                      <a:pt x="320" y="242"/>
                    </a:cubicBezTo>
                    <a:cubicBezTo>
                      <a:pt x="391" y="301"/>
                      <a:pt x="475" y="385"/>
                      <a:pt x="558" y="432"/>
                    </a:cubicBezTo>
                    <a:cubicBezTo>
                      <a:pt x="560" y="434"/>
                      <a:pt x="563" y="435"/>
                      <a:pt x="566" y="435"/>
                    </a:cubicBezTo>
                    <a:cubicBezTo>
                      <a:pt x="578" y="435"/>
                      <a:pt x="594" y="418"/>
                      <a:pt x="594" y="408"/>
                    </a:cubicBezTo>
                    <a:cubicBezTo>
                      <a:pt x="546" y="313"/>
                      <a:pt x="439" y="254"/>
                      <a:pt x="368" y="194"/>
                    </a:cubicBezTo>
                    <a:cubicBezTo>
                      <a:pt x="260" y="123"/>
                      <a:pt x="153" y="63"/>
                      <a:pt x="34" y="4"/>
                    </a:cubicBezTo>
                    <a:cubicBezTo>
                      <a:pt x="30" y="1"/>
                      <a:pt x="25" y="0"/>
                      <a:pt x="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79" name="Google Shape;21979;p30"/>
              <p:cNvSpPr/>
              <p:nvPr/>
            </p:nvSpPr>
            <p:spPr>
              <a:xfrm>
                <a:off x="2894700" y="2680525"/>
                <a:ext cx="13125" cy="10150"/>
              </a:xfrm>
              <a:custGeom>
                <a:avLst/>
                <a:gdLst/>
                <a:ahLst/>
                <a:cxnLst/>
                <a:rect l="l" t="t" r="r" b="b"/>
                <a:pathLst>
                  <a:path w="525" h="406" extrusionOk="0">
                    <a:moveTo>
                      <a:pt x="36" y="0"/>
                    </a:moveTo>
                    <a:cubicBezTo>
                      <a:pt x="12" y="0"/>
                      <a:pt x="0" y="24"/>
                      <a:pt x="12" y="36"/>
                    </a:cubicBezTo>
                    <a:cubicBezTo>
                      <a:pt x="107" y="96"/>
                      <a:pt x="191" y="167"/>
                      <a:pt x="286" y="238"/>
                    </a:cubicBezTo>
                    <a:cubicBezTo>
                      <a:pt x="346" y="286"/>
                      <a:pt x="405" y="381"/>
                      <a:pt x="488" y="405"/>
                    </a:cubicBezTo>
                    <a:cubicBezTo>
                      <a:pt x="512" y="405"/>
                      <a:pt x="524" y="393"/>
                      <a:pt x="524" y="381"/>
                    </a:cubicBezTo>
                    <a:cubicBezTo>
                      <a:pt x="512" y="286"/>
                      <a:pt x="405" y="238"/>
                      <a:pt x="334" y="179"/>
                    </a:cubicBezTo>
                    <a:cubicBezTo>
                      <a:pt x="238" y="107"/>
                      <a:pt x="131" y="48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80" name="Google Shape;21980;p30"/>
              <p:cNvSpPr/>
              <p:nvPr/>
            </p:nvSpPr>
            <p:spPr>
              <a:xfrm>
                <a:off x="2901550" y="2680750"/>
                <a:ext cx="3200" cy="7500"/>
              </a:xfrm>
              <a:custGeom>
                <a:avLst/>
                <a:gdLst/>
                <a:ahLst/>
                <a:cxnLst/>
                <a:rect l="l" t="t" r="r" b="b"/>
                <a:pathLst>
                  <a:path w="128" h="300" extrusionOk="0">
                    <a:moveTo>
                      <a:pt x="17" y="0"/>
                    </a:moveTo>
                    <a:cubicBezTo>
                      <a:pt x="9" y="0"/>
                      <a:pt x="0" y="9"/>
                      <a:pt x="0" y="27"/>
                    </a:cubicBezTo>
                    <a:cubicBezTo>
                      <a:pt x="0" y="134"/>
                      <a:pt x="24" y="217"/>
                      <a:pt x="95" y="289"/>
                    </a:cubicBezTo>
                    <a:cubicBezTo>
                      <a:pt x="103" y="296"/>
                      <a:pt x="109" y="299"/>
                      <a:pt x="114" y="299"/>
                    </a:cubicBezTo>
                    <a:cubicBezTo>
                      <a:pt x="124" y="299"/>
                      <a:pt x="127" y="285"/>
                      <a:pt x="119" y="277"/>
                    </a:cubicBezTo>
                    <a:cubicBezTo>
                      <a:pt x="72" y="206"/>
                      <a:pt x="24" y="110"/>
                      <a:pt x="24" y="27"/>
                    </a:cubicBezTo>
                    <a:cubicBezTo>
                      <a:pt x="30" y="9"/>
                      <a:pt x="24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81" name="Google Shape;21981;p30"/>
              <p:cNvSpPr/>
              <p:nvPr/>
            </p:nvSpPr>
            <p:spPr>
              <a:xfrm>
                <a:off x="2903025" y="2663625"/>
                <a:ext cx="6275" cy="46025"/>
              </a:xfrm>
              <a:custGeom>
                <a:avLst/>
                <a:gdLst/>
                <a:ahLst/>
                <a:cxnLst/>
                <a:rect l="l" t="t" r="r" b="b"/>
                <a:pathLst>
                  <a:path w="251" h="1841" extrusionOk="0">
                    <a:moveTo>
                      <a:pt x="109" y="1"/>
                    </a:moveTo>
                    <a:cubicBezTo>
                      <a:pt x="102" y="1"/>
                      <a:pt x="96" y="4"/>
                      <a:pt x="96" y="10"/>
                    </a:cubicBezTo>
                    <a:cubicBezTo>
                      <a:pt x="60" y="45"/>
                      <a:pt x="60" y="21"/>
                      <a:pt x="60" y="69"/>
                    </a:cubicBezTo>
                    <a:cubicBezTo>
                      <a:pt x="42" y="96"/>
                      <a:pt x="51" y="109"/>
                      <a:pt x="57" y="109"/>
                    </a:cubicBezTo>
                    <a:cubicBezTo>
                      <a:pt x="57" y="109"/>
                      <a:pt x="58" y="109"/>
                      <a:pt x="58" y="109"/>
                    </a:cubicBezTo>
                    <a:lnTo>
                      <a:pt x="58" y="109"/>
                    </a:lnTo>
                    <a:cubicBezTo>
                      <a:pt x="40" y="154"/>
                      <a:pt x="84" y="345"/>
                      <a:pt x="84" y="414"/>
                    </a:cubicBezTo>
                    <a:cubicBezTo>
                      <a:pt x="84" y="581"/>
                      <a:pt x="72" y="736"/>
                      <a:pt x="72" y="902"/>
                    </a:cubicBezTo>
                    <a:cubicBezTo>
                      <a:pt x="60" y="1200"/>
                      <a:pt x="24" y="1510"/>
                      <a:pt x="1" y="1807"/>
                    </a:cubicBezTo>
                    <a:cubicBezTo>
                      <a:pt x="4" y="1807"/>
                      <a:pt x="8" y="1807"/>
                      <a:pt x="11" y="1807"/>
                    </a:cubicBezTo>
                    <a:lnTo>
                      <a:pt x="11" y="1807"/>
                    </a:lnTo>
                    <a:cubicBezTo>
                      <a:pt x="12" y="1829"/>
                      <a:pt x="27" y="1840"/>
                      <a:pt x="45" y="1840"/>
                    </a:cubicBezTo>
                    <a:cubicBezTo>
                      <a:pt x="66" y="1840"/>
                      <a:pt x="90" y="1825"/>
                      <a:pt x="96" y="1795"/>
                    </a:cubicBezTo>
                    <a:cubicBezTo>
                      <a:pt x="144" y="1414"/>
                      <a:pt x="179" y="1010"/>
                      <a:pt x="179" y="605"/>
                    </a:cubicBezTo>
                    <a:cubicBezTo>
                      <a:pt x="179" y="438"/>
                      <a:pt x="251" y="164"/>
                      <a:pt x="132" y="10"/>
                    </a:cubicBezTo>
                    <a:cubicBezTo>
                      <a:pt x="126" y="4"/>
                      <a:pt x="117" y="1"/>
                      <a:pt x="10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82" name="Google Shape;21982;p30"/>
              <p:cNvSpPr/>
              <p:nvPr/>
            </p:nvSpPr>
            <p:spPr>
              <a:xfrm>
                <a:off x="2900050" y="2664300"/>
                <a:ext cx="9125" cy="56175"/>
              </a:xfrm>
              <a:custGeom>
                <a:avLst/>
                <a:gdLst/>
                <a:ahLst/>
                <a:cxnLst/>
                <a:rect l="l" t="t" r="r" b="b"/>
                <a:pathLst>
                  <a:path w="365" h="2247" extrusionOk="0">
                    <a:moveTo>
                      <a:pt x="337" y="1"/>
                    </a:moveTo>
                    <a:cubicBezTo>
                      <a:pt x="326" y="1"/>
                      <a:pt x="315" y="10"/>
                      <a:pt x="310" y="30"/>
                    </a:cubicBezTo>
                    <a:cubicBezTo>
                      <a:pt x="96" y="733"/>
                      <a:pt x="1" y="1507"/>
                      <a:pt x="84" y="2233"/>
                    </a:cubicBezTo>
                    <a:cubicBezTo>
                      <a:pt x="84" y="2243"/>
                      <a:pt x="92" y="2247"/>
                      <a:pt x="102" y="2247"/>
                    </a:cubicBezTo>
                    <a:cubicBezTo>
                      <a:pt x="116" y="2247"/>
                      <a:pt x="132" y="2240"/>
                      <a:pt x="132" y="2233"/>
                    </a:cubicBezTo>
                    <a:cubicBezTo>
                      <a:pt x="167" y="1483"/>
                      <a:pt x="203" y="792"/>
                      <a:pt x="358" y="54"/>
                    </a:cubicBezTo>
                    <a:cubicBezTo>
                      <a:pt x="365" y="19"/>
                      <a:pt x="351" y="1"/>
                      <a:pt x="3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83" name="Google Shape;21983;p30"/>
              <p:cNvSpPr/>
              <p:nvPr/>
            </p:nvSpPr>
            <p:spPr>
              <a:xfrm>
                <a:off x="2903025" y="2668400"/>
                <a:ext cx="5975" cy="59525"/>
              </a:xfrm>
              <a:custGeom>
                <a:avLst/>
                <a:gdLst/>
                <a:ahLst/>
                <a:cxnLst/>
                <a:rect l="l" t="t" r="r" b="b"/>
                <a:pathLst>
                  <a:path w="239" h="2381" extrusionOk="0">
                    <a:moveTo>
                      <a:pt x="20" y="0"/>
                    </a:moveTo>
                    <a:cubicBezTo>
                      <a:pt x="16" y="0"/>
                      <a:pt x="13" y="3"/>
                      <a:pt x="13" y="9"/>
                    </a:cubicBezTo>
                    <a:cubicBezTo>
                      <a:pt x="1" y="771"/>
                      <a:pt x="24" y="1616"/>
                      <a:pt x="155" y="2366"/>
                    </a:cubicBezTo>
                    <a:cubicBezTo>
                      <a:pt x="155" y="2377"/>
                      <a:pt x="164" y="2380"/>
                      <a:pt x="174" y="2380"/>
                    </a:cubicBezTo>
                    <a:cubicBezTo>
                      <a:pt x="187" y="2380"/>
                      <a:pt x="203" y="2373"/>
                      <a:pt x="203" y="2366"/>
                    </a:cubicBezTo>
                    <a:cubicBezTo>
                      <a:pt x="239" y="1604"/>
                      <a:pt x="155" y="771"/>
                      <a:pt x="36" y="9"/>
                    </a:cubicBezTo>
                    <a:cubicBezTo>
                      <a:pt x="30" y="3"/>
                      <a:pt x="24" y="0"/>
                      <a:pt x="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84" name="Google Shape;21984;p30"/>
              <p:cNvSpPr/>
              <p:nvPr/>
            </p:nvSpPr>
            <p:spPr>
              <a:xfrm>
                <a:off x="2906000" y="2692600"/>
                <a:ext cx="4500" cy="45725"/>
              </a:xfrm>
              <a:custGeom>
                <a:avLst/>
                <a:gdLst/>
                <a:ahLst/>
                <a:cxnLst/>
                <a:rect l="l" t="t" r="r" b="b"/>
                <a:pathLst>
                  <a:path w="180" h="1829" extrusionOk="0">
                    <a:moveTo>
                      <a:pt x="40" y="1"/>
                    </a:moveTo>
                    <a:cubicBezTo>
                      <a:pt x="32" y="1"/>
                      <a:pt x="25" y="7"/>
                      <a:pt x="25" y="17"/>
                    </a:cubicBezTo>
                    <a:cubicBezTo>
                      <a:pt x="1" y="589"/>
                      <a:pt x="1" y="1232"/>
                      <a:pt x="84" y="1815"/>
                    </a:cubicBezTo>
                    <a:cubicBezTo>
                      <a:pt x="84" y="1825"/>
                      <a:pt x="93" y="1829"/>
                      <a:pt x="102" y="1829"/>
                    </a:cubicBezTo>
                    <a:cubicBezTo>
                      <a:pt x="116" y="1829"/>
                      <a:pt x="132" y="1822"/>
                      <a:pt x="132" y="1815"/>
                    </a:cubicBezTo>
                    <a:cubicBezTo>
                      <a:pt x="179" y="1232"/>
                      <a:pt x="132" y="589"/>
                      <a:pt x="60" y="29"/>
                    </a:cubicBezTo>
                    <a:cubicBezTo>
                      <a:pt x="60" y="10"/>
                      <a:pt x="49" y="1"/>
                      <a:pt x="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85" name="Google Shape;21985;p30"/>
              <p:cNvSpPr/>
              <p:nvPr/>
            </p:nvSpPr>
            <p:spPr>
              <a:xfrm>
                <a:off x="2902275" y="2698550"/>
                <a:ext cx="8225" cy="43175"/>
              </a:xfrm>
              <a:custGeom>
                <a:avLst/>
                <a:gdLst/>
                <a:ahLst/>
                <a:cxnLst/>
                <a:rect l="l" t="t" r="r" b="b"/>
                <a:pathLst>
                  <a:path w="329" h="1727" extrusionOk="0">
                    <a:moveTo>
                      <a:pt x="27" y="1"/>
                    </a:moveTo>
                    <a:cubicBezTo>
                      <a:pt x="12" y="1"/>
                      <a:pt x="0" y="10"/>
                      <a:pt x="7" y="29"/>
                    </a:cubicBezTo>
                    <a:cubicBezTo>
                      <a:pt x="102" y="589"/>
                      <a:pt x="114" y="1149"/>
                      <a:pt x="174" y="1708"/>
                    </a:cubicBezTo>
                    <a:cubicBezTo>
                      <a:pt x="174" y="1715"/>
                      <a:pt x="187" y="1727"/>
                      <a:pt x="200" y="1727"/>
                    </a:cubicBezTo>
                    <a:cubicBezTo>
                      <a:pt x="208" y="1727"/>
                      <a:pt x="216" y="1722"/>
                      <a:pt x="221" y="1708"/>
                    </a:cubicBezTo>
                    <a:cubicBezTo>
                      <a:pt x="328" y="1172"/>
                      <a:pt x="221" y="529"/>
                      <a:pt x="66" y="17"/>
                    </a:cubicBezTo>
                    <a:cubicBezTo>
                      <a:pt x="56" y="7"/>
                      <a:pt x="40" y="1"/>
                      <a:pt x="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86" name="Google Shape;21986;p30"/>
              <p:cNvSpPr/>
              <p:nvPr/>
            </p:nvSpPr>
            <p:spPr>
              <a:xfrm>
                <a:off x="2902425" y="2706575"/>
                <a:ext cx="4200" cy="32675"/>
              </a:xfrm>
              <a:custGeom>
                <a:avLst/>
                <a:gdLst/>
                <a:ahLst/>
                <a:cxnLst/>
                <a:rect l="l" t="t" r="r" b="b"/>
                <a:pathLst>
                  <a:path w="168" h="1307" extrusionOk="0">
                    <a:moveTo>
                      <a:pt x="64" y="1"/>
                    </a:moveTo>
                    <a:cubicBezTo>
                      <a:pt x="54" y="1"/>
                      <a:pt x="48" y="6"/>
                      <a:pt x="48" y="6"/>
                    </a:cubicBezTo>
                    <a:cubicBezTo>
                      <a:pt x="25" y="411"/>
                      <a:pt x="1" y="875"/>
                      <a:pt x="60" y="1280"/>
                    </a:cubicBezTo>
                    <a:cubicBezTo>
                      <a:pt x="60" y="1298"/>
                      <a:pt x="72" y="1307"/>
                      <a:pt x="86" y="1307"/>
                    </a:cubicBezTo>
                    <a:cubicBezTo>
                      <a:pt x="99" y="1307"/>
                      <a:pt x="114" y="1298"/>
                      <a:pt x="120" y="1280"/>
                    </a:cubicBezTo>
                    <a:cubicBezTo>
                      <a:pt x="168" y="887"/>
                      <a:pt x="120" y="411"/>
                      <a:pt x="84" y="6"/>
                    </a:cubicBezTo>
                    <a:cubicBezTo>
                      <a:pt x="76" y="2"/>
                      <a:pt x="70" y="1"/>
                      <a:pt x="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87" name="Google Shape;21987;p30"/>
              <p:cNvSpPr/>
              <p:nvPr/>
            </p:nvSpPr>
            <p:spPr>
              <a:xfrm>
                <a:off x="2909275" y="2700300"/>
                <a:ext cx="5675" cy="37925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517" extrusionOk="0">
                    <a:moveTo>
                      <a:pt x="11" y="0"/>
                    </a:moveTo>
                    <a:cubicBezTo>
                      <a:pt x="5" y="0"/>
                      <a:pt x="1" y="12"/>
                      <a:pt x="1" y="19"/>
                    </a:cubicBezTo>
                    <a:cubicBezTo>
                      <a:pt x="108" y="519"/>
                      <a:pt x="84" y="995"/>
                      <a:pt x="84" y="1507"/>
                    </a:cubicBezTo>
                    <a:cubicBezTo>
                      <a:pt x="84" y="1513"/>
                      <a:pt x="93" y="1516"/>
                      <a:pt x="102" y="1516"/>
                    </a:cubicBezTo>
                    <a:cubicBezTo>
                      <a:pt x="111" y="1516"/>
                      <a:pt x="120" y="1513"/>
                      <a:pt x="120" y="1507"/>
                    </a:cubicBezTo>
                    <a:cubicBezTo>
                      <a:pt x="227" y="1019"/>
                      <a:pt x="144" y="495"/>
                      <a:pt x="25" y="19"/>
                    </a:cubicBezTo>
                    <a:cubicBezTo>
                      <a:pt x="20" y="5"/>
                      <a:pt x="15" y="0"/>
                      <a:pt x="1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88" name="Google Shape;21988;p30"/>
              <p:cNvSpPr/>
              <p:nvPr/>
            </p:nvSpPr>
            <p:spPr>
              <a:xfrm>
                <a:off x="2920000" y="2490050"/>
                <a:ext cx="5375" cy="5052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021" extrusionOk="0">
                    <a:moveTo>
                      <a:pt x="144" y="1"/>
                    </a:moveTo>
                    <a:cubicBezTo>
                      <a:pt x="136" y="1"/>
                      <a:pt x="131" y="7"/>
                      <a:pt x="131" y="23"/>
                    </a:cubicBezTo>
                    <a:cubicBezTo>
                      <a:pt x="12" y="642"/>
                      <a:pt x="0" y="1392"/>
                      <a:pt x="107" y="2011"/>
                    </a:cubicBezTo>
                    <a:cubicBezTo>
                      <a:pt x="107" y="2017"/>
                      <a:pt x="113" y="2020"/>
                      <a:pt x="122" y="2020"/>
                    </a:cubicBezTo>
                    <a:cubicBezTo>
                      <a:pt x="131" y="2020"/>
                      <a:pt x="143" y="2017"/>
                      <a:pt x="155" y="2011"/>
                    </a:cubicBezTo>
                    <a:cubicBezTo>
                      <a:pt x="215" y="1368"/>
                      <a:pt x="215" y="654"/>
                      <a:pt x="179" y="23"/>
                    </a:cubicBezTo>
                    <a:cubicBezTo>
                      <a:pt x="166" y="10"/>
                      <a:pt x="153" y="1"/>
                      <a:pt x="1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89" name="Google Shape;21989;p30"/>
              <p:cNvSpPr/>
              <p:nvPr/>
            </p:nvSpPr>
            <p:spPr>
              <a:xfrm>
                <a:off x="2922675" y="2452950"/>
                <a:ext cx="3600" cy="66050"/>
              </a:xfrm>
              <a:custGeom>
                <a:avLst/>
                <a:gdLst/>
                <a:ahLst/>
                <a:cxnLst/>
                <a:rect l="l" t="t" r="r" b="b"/>
                <a:pathLst>
                  <a:path w="144" h="2642" extrusionOk="0">
                    <a:moveTo>
                      <a:pt x="72" y="1"/>
                    </a:moveTo>
                    <a:cubicBezTo>
                      <a:pt x="66" y="1"/>
                      <a:pt x="60" y="7"/>
                      <a:pt x="60" y="19"/>
                    </a:cubicBezTo>
                    <a:cubicBezTo>
                      <a:pt x="24" y="876"/>
                      <a:pt x="0" y="1757"/>
                      <a:pt x="48" y="2614"/>
                    </a:cubicBezTo>
                    <a:cubicBezTo>
                      <a:pt x="48" y="2632"/>
                      <a:pt x="57" y="2641"/>
                      <a:pt x="66" y="2641"/>
                    </a:cubicBezTo>
                    <a:cubicBezTo>
                      <a:pt x="75" y="2641"/>
                      <a:pt x="84" y="2632"/>
                      <a:pt x="84" y="2614"/>
                    </a:cubicBezTo>
                    <a:cubicBezTo>
                      <a:pt x="143" y="1757"/>
                      <a:pt x="120" y="876"/>
                      <a:pt x="84" y="19"/>
                    </a:cubicBezTo>
                    <a:cubicBezTo>
                      <a:pt x="84" y="7"/>
                      <a:pt x="78" y="1"/>
                      <a:pt x="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90" name="Google Shape;21990;p30"/>
              <p:cNvSpPr/>
              <p:nvPr/>
            </p:nvSpPr>
            <p:spPr>
              <a:xfrm>
                <a:off x="2925350" y="2450800"/>
                <a:ext cx="5375" cy="6342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537" extrusionOk="0">
                    <a:moveTo>
                      <a:pt x="13" y="1"/>
                    </a:moveTo>
                    <a:cubicBezTo>
                      <a:pt x="7" y="1"/>
                      <a:pt x="1" y="4"/>
                      <a:pt x="1" y="10"/>
                    </a:cubicBezTo>
                    <a:cubicBezTo>
                      <a:pt x="36" y="843"/>
                      <a:pt x="36" y="1676"/>
                      <a:pt x="72" y="2510"/>
                    </a:cubicBezTo>
                    <a:cubicBezTo>
                      <a:pt x="72" y="2528"/>
                      <a:pt x="78" y="2537"/>
                      <a:pt x="87" y="2537"/>
                    </a:cubicBezTo>
                    <a:cubicBezTo>
                      <a:pt x="96" y="2537"/>
                      <a:pt x="108" y="2528"/>
                      <a:pt x="120" y="2510"/>
                    </a:cubicBezTo>
                    <a:cubicBezTo>
                      <a:pt x="215" y="1688"/>
                      <a:pt x="144" y="819"/>
                      <a:pt x="24" y="10"/>
                    </a:cubicBezTo>
                    <a:cubicBezTo>
                      <a:pt x="24" y="4"/>
                      <a:pt x="18" y="1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91" name="Google Shape;21991;p30"/>
              <p:cNvSpPr/>
              <p:nvPr/>
            </p:nvSpPr>
            <p:spPr>
              <a:xfrm>
                <a:off x="2926025" y="2447675"/>
                <a:ext cx="21975" cy="27600"/>
              </a:xfrm>
              <a:custGeom>
                <a:avLst/>
                <a:gdLst/>
                <a:ahLst/>
                <a:cxnLst/>
                <a:rect l="l" t="t" r="r" b="b"/>
                <a:pathLst>
                  <a:path w="879" h="1104" extrusionOk="0">
                    <a:moveTo>
                      <a:pt x="856" y="0"/>
                    </a:moveTo>
                    <a:cubicBezTo>
                      <a:pt x="852" y="0"/>
                      <a:pt x="848" y="1"/>
                      <a:pt x="843" y="4"/>
                    </a:cubicBezTo>
                    <a:cubicBezTo>
                      <a:pt x="700" y="170"/>
                      <a:pt x="581" y="349"/>
                      <a:pt x="450" y="504"/>
                    </a:cubicBezTo>
                    <a:cubicBezTo>
                      <a:pt x="295" y="706"/>
                      <a:pt x="128" y="885"/>
                      <a:pt x="9" y="1087"/>
                    </a:cubicBezTo>
                    <a:cubicBezTo>
                      <a:pt x="1" y="1095"/>
                      <a:pt x="16" y="1104"/>
                      <a:pt x="30" y="1104"/>
                    </a:cubicBezTo>
                    <a:cubicBezTo>
                      <a:pt x="36" y="1104"/>
                      <a:pt x="42" y="1102"/>
                      <a:pt x="45" y="1099"/>
                    </a:cubicBezTo>
                    <a:cubicBezTo>
                      <a:pt x="188" y="956"/>
                      <a:pt x="331" y="777"/>
                      <a:pt x="450" y="599"/>
                    </a:cubicBezTo>
                    <a:cubicBezTo>
                      <a:pt x="593" y="408"/>
                      <a:pt x="748" y="206"/>
                      <a:pt x="879" y="15"/>
                    </a:cubicBezTo>
                    <a:cubicBezTo>
                      <a:pt x="879" y="15"/>
                      <a:pt x="871" y="0"/>
                      <a:pt x="85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92" name="Google Shape;21992;p30"/>
              <p:cNvSpPr/>
              <p:nvPr/>
            </p:nvSpPr>
            <p:spPr>
              <a:xfrm>
                <a:off x="2927200" y="2453575"/>
                <a:ext cx="25775" cy="28800"/>
              </a:xfrm>
              <a:custGeom>
                <a:avLst/>
                <a:gdLst/>
                <a:ahLst/>
                <a:cxnLst/>
                <a:rect l="l" t="t" r="r" b="b"/>
                <a:pathLst>
                  <a:path w="1031" h="1152" extrusionOk="0">
                    <a:moveTo>
                      <a:pt x="1020" y="1"/>
                    </a:moveTo>
                    <a:cubicBezTo>
                      <a:pt x="1017" y="1"/>
                      <a:pt x="1014" y="2"/>
                      <a:pt x="1010" y="6"/>
                    </a:cubicBezTo>
                    <a:cubicBezTo>
                      <a:pt x="832" y="196"/>
                      <a:pt x="665" y="411"/>
                      <a:pt x="486" y="601"/>
                    </a:cubicBezTo>
                    <a:cubicBezTo>
                      <a:pt x="320" y="780"/>
                      <a:pt x="165" y="946"/>
                      <a:pt x="10" y="1125"/>
                    </a:cubicBezTo>
                    <a:cubicBezTo>
                      <a:pt x="0" y="1135"/>
                      <a:pt x="14" y="1152"/>
                      <a:pt x="32" y="1152"/>
                    </a:cubicBezTo>
                    <a:cubicBezTo>
                      <a:pt x="37" y="1152"/>
                      <a:pt x="41" y="1151"/>
                      <a:pt x="46" y="1149"/>
                    </a:cubicBezTo>
                    <a:cubicBezTo>
                      <a:pt x="415" y="839"/>
                      <a:pt x="760" y="411"/>
                      <a:pt x="1022" y="18"/>
                    </a:cubicBezTo>
                    <a:cubicBezTo>
                      <a:pt x="1030" y="9"/>
                      <a:pt x="1027" y="1"/>
                      <a:pt x="10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93" name="Google Shape;21993;p30"/>
              <p:cNvSpPr/>
              <p:nvPr/>
            </p:nvSpPr>
            <p:spPr>
              <a:xfrm>
                <a:off x="2928000" y="2458100"/>
                <a:ext cx="33700" cy="36550"/>
              </a:xfrm>
              <a:custGeom>
                <a:avLst/>
                <a:gdLst/>
                <a:ahLst/>
                <a:cxnLst/>
                <a:rect l="l" t="t" r="r" b="b"/>
                <a:pathLst>
                  <a:path w="1348" h="1462" extrusionOk="0">
                    <a:moveTo>
                      <a:pt x="1015" y="0"/>
                    </a:moveTo>
                    <a:cubicBezTo>
                      <a:pt x="990" y="0"/>
                      <a:pt x="992" y="17"/>
                      <a:pt x="1002" y="27"/>
                    </a:cubicBezTo>
                    <a:cubicBezTo>
                      <a:pt x="1170" y="126"/>
                      <a:pt x="446" y="920"/>
                      <a:pt x="139" y="1250"/>
                    </a:cubicBezTo>
                    <a:lnTo>
                      <a:pt x="139" y="1250"/>
                    </a:lnTo>
                    <a:cubicBezTo>
                      <a:pt x="137" y="1250"/>
                      <a:pt x="135" y="1252"/>
                      <a:pt x="133" y="1253"/>
                    </a:cubicBezTo>
                    <a:cubicBezTo>
                      <a:pt x="127" y="1261"/>
                      <a:pt x="121" y="1269"/>
                      <a:pt x="114" y="1276"/>
                    </a:cubicBezTo>
                    <a:lnTo>
                      <a:pt x="114" y="1276"/>
                    </a:lnTo>
                    <a:cubicBezTo>
                      <a:pt x="64" y="1330"/>
                      <a:pt x="28" y="1369"/>
                      <a:pt x="14" y="1384"/>
                    </a:cubicBezTo>
                    <a:cubicBezTo>
                      <a:pt x="17" y="1386"/>
                      <a:pt x="19" y="1388"/>
                      <a:pt x="22" y="1389"/>
                    </a:cubicBezTo>
                    <a:lnTo>
                      <a:pt x="22" y="1389"/>
                    </a:lnTo>
                    <a:cubicBezTo>
                      <a:pt x="1" y="1424"/>
                      <a:pt x="20" y="1461"/>
                      <a:pt x="49" y="1461"/>
                    </a:cubicBezTo>
                    <a:cubicBezTo>
                      <a:pt x="60" y="1461"/>
                      <a:pt x="73" y="1456"/>
                      <a:pt x="85" y="1444"/>
                    </a:cubicBezTo>
                    <a:cubicBezTo>
                      <a:pt x="228" y="1313"/>
                      <a:pt x="1347" y="134"/>
                      <a:pt x="1038" y="3"/>
                    </a:cubicBezTo>
                    <a:cubicBezTo>
                      <a:pt x="1029" y="1"/>
                      <a:pt x="1021" y="0"/>
                      <a:pt x="10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94" name="Google Shape;21994;p30"/>
              <p:cNvSpPr/>
              <p:nvPr/>
            </p:nvSpPr>
            <p:spPr>
              <a:xfrm>
                <a:off x="2924925" y="2468475"/>
                <a:ext cx="30650" cy="34600"/>
              </a:xfrm>
              <a:custGeom>
                <a:avLst/>
                <a:gdLst/>
                <a:ahLst/>
                <a:cxnLst/>
                <a:rect l="l" t="t" r="r" b="b"/>
                <a:pathLst>
                  <a:path w="1226" h="1384" extrusionOk="0">
                    <a:moveTo>
                      <a:pt x="1200" y="0"/>
                    </a:moveTo>
                    <a:cubicBezTo>
                      <a:pt x="1192" y="0"/>
                      <a:pt x="1183" y="2"/>
                      <a:pt x="1173" y="5"/>
                    </a:cubicBezTo>
                    <a:cubicBezTo>
                      <a:pt x="970" y="231"/>
                      <a:pt x="768" y="481"/>
                      <a:pt x="565" y="707"/>
                    </a:cubicBezTo>
                    <a:cubicBezTo>
                      <a:pt x="387" y="910"/>
                      <a:pt x="172" y="1124"/>
                      <a:pt x="18" y="1339"/>
                    </a:cubicBezTo>
                    <a:cubicBezTo>
                      <a:pt x="0" y="1364"/>
                      <a:pt x="14" y="1384"/>
                      <a:pt x="32" y="1384"/>
                    </a:cubicBezTo>
                    <a:cubicBezTo>
                      <a:pt x="39" y="1384"/>
                      <a:pt x="47" y="1381"/>
                      <a:pt x="53" y="1374"/>
                    </a:cubicBezTo>
                    <a:cubicBezTo>
                      <a:pt x="482" y="1005"/>
                      <a:pt x="875" y="481"/>
                      <a:pt x="1208" y="17"/>
                    </a:cubicBezTo>
                    <a:cubicBezTo>
                      <a:pt x="1225" y="9"/>
                      <a:pt x="1218" y="0"/>
                      <a:pt x="120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95" name="Google Shape;21995;p30"/>
              <p:cNvSpPr/>
              <p:nvPr/>
            </p:nvSpPr>
            <p:spPr>
              <a:xfrm>
                <a:off x="2926075" y="2476325"/>
                <a:ext cx="29375" cy="34150"/>
              </a:xfrm>
              <a:custGeom>
                <a:avLst/>
                <a:gdLst/>
                <a:ahLst/>
                <a:cxnLst/>
                <a:rect l="l" t="t" r="r" b="b"/>
                <a:pathLst>
                  <a:path w="1175" h="1366" extrusionOk="0">
                    <a:moveTo>
                      <a:pt x="1174" y="1"/>
                    </a:moveTo>
                    <a:lnTo>
                      <a:pt x="1174" y="1"/>
                    </a:lnTo>
                    <a:cubicBezTo>
                      <a:pt x="984" y="215"/>
                      <a:pt x="817" y="453"/>
                      <a:pt x="615" y="667"/>
                    </a:cubicBezTo>
                    <a:cubicBezTo>
                      <a:pt x="424" y="894"/>
                      <a:pt x="222" y="1084"/>
                      <a:pt x="19" y="1298"/>
                    </a:cubicBezTo>
                    <a:cubicBezTo>
                      <a:pt x="1" y="1336"/>
                      <a:pt x="26" y="1365"/>
                      <a:pt x="54" y="1365"/>
                    </a:cubicBezTo>
                    <a:cubicBezTo>
                      <a:pt x="63" y="1365"/>
                      <a:pt x="71" y="1363"/>
                      <a:pt x="79" y="1358"/>
                    </a:cubicBezTo>
                    <a:cubicBezTo>
                      <a:pt x="531" y="1013"/>
                      <a:pt x="960" y="513"/>
                      <a:pt x="117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96" name="Google Shape;21996;p30"/>
              <p:cNvSpPr/>
              <p:nvPr/>
            </p:nvSpPr>
            <p:spPr>
              <a:xfrm>
                <a:off x="2926900" y="2488475"/>
                <a:ext cx="28850" cy="30825"/>
              </a:xfrm>
              <a:custGeom>
                <a:avLst/>
                <a:gdLst/>
                <a:ahLst/>
                <a:cxnLst/>
                <a:rect l="l" t="t" r="r" b="b"/>
                <a:pathLst>
                  <a:path w="1154" h="1233" extrusionOk="0">
                    <a:moveTo>
                      <a:pt x="958" y="0"/>
                    </a:moveTo>
                    <a:cubicBezTo>
                      <a:pt x="951" y="0"/>
                      <a:pt x="952" y="28"/>
                      <a:pt x="963" y="38"/>
                    </a:cubicBezTo>
                    <a:cubicBezTo>
                      <a:pt x="1022" y="62"/>
                      <a:pt x="486" y="634"/>
                      <a:pt x="439" y="693"/>
                    </a:cubicBezTo>
                    <a:cubicBezTo>
                      <a:pt x="296" y="860"/>
                      <a:pt x="117" y="1003"/>
                      <a:pt x="10" y="1193"/>
                    </a:cubicBezTo>
                    <a:cubicBezTo>
                      <a:pt x="0" y="1213"/>
                      <a:pt x="14" y="1232"/>
                      <a:pt x="26" y="1232"/>
                    </a:cubicBezTo>
                    <a:cubicBezTo>
                      <a:pt x="29" y="1232"/>
                      <a:pt x="32" y="1231"/>
                      <a:pt x="34" y="1229"/>
                    </a:cubicBezTo>
                    <a:cubicBezTo>
                      <a:pt x="201" y="1122"/>
                      <a:pt x="320" y="967"/>
                      <a:pt x="439" y="824"/>
                    </a:cubicBezTo>
                    <a:cubicBezTo>
                      <a:pt x="593" y="658"/>
                      <a:pt x="736" y="503"/>
                      <a:pt x="867" y="336"/>
                    </a:cubicBezTo>
                    <a:cubicBezTo>
                      <a:pt x="927" y="277"/>
                      <a:pt x="1153" y="50"/>
                      <a:pt x="963" y="3"/>
                    </a:cubicBezTo>
                    <a:cubicBezTo>
                      <a:pt x="961" y="1"/>
                      <a:pt x="959" y="0"/>
                      <a:pt x="9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97" name="Google Shape;21997;p30"/>
              <p:cNvSpPr/>
              <p:nvPr/>
            </p:nvSpPr>
            <p:spPr>
              <a:xfrm>
                <a:off x="2930700" y="2503025"/>
                <a:ext cx="21350" cy="22150"/>
              </a:xfrm>
              <a:custGeom>
                <a:avLst/>
                <a:gdLst/>
                <a:ahLst/>
                <a:cxnLst/>
                <a:rect l="l" t="t" r="r" b="b"/>
                <a:pathLst>
                  <a:path w="854" h="886" extrusionOk="0">
                    <a:moveTo>
                      <a:pt x="830" y="1"/>
                    </a:moveTo>
                    <a:cubicBezTo>
                      <a:pt x="827" y="1"/>
                      <a:pt x="825" y="2"/>
                      <a:pt x="822" y="4"/>
                    </a:cubicBezTo>
                    <a:cubicBezTo>
                      <a:pt x="644" y="111"/>
                      <a:pt x="513" y="290"/>
                      <a:pt x="382" y="433"/>
                    </a:cubicBezTo>
                    <a:cubicBezTo>
                      <a:pt x="263" y="552"/>
                      <a:pt x="60" y="683"/>
                      <a:pt x="1" y="849"/>
                    </a:cubicBezTo>
                    <a:cubicBezTo>
                      <a:pt x="1" y="873"/>
                      <a:pt x="25" y="885"/>
                      <a:pt x="25" y="885"/>
                    </a:cubicBezTo>
                    <a:cubicBezTo>
                      <a:pt x="180" y="826"/>
                      <a:pt x="322" y="635"/>
                      <a:pt x="441" y="516"/>
                    </a:cubicBezTo>
                    <a:cubicBezTo>
                      <a:pt x="572" y="361"/>
                      <a:pt x="751" y="218"/>
                      <a:pt x="834" y="40"/>
                    </a:cubicBezTo>
                    <a:cubicBezTo>
                      <a:pt x="854" y="20"/>
                      <a:pt x="842" y="1"/>
                      <a:pt x="8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98" name="Google Shape;21998;p30"/>
              <p:cNvSpPr/>
              <p:nvPr/>
            </p:nvSpPr>
            <p:spPr>
              <a:xfrm>
                <a:off x="2927375" y="2511950"/>
                <a:ext cx="23125" cy="21275"/>
              </a:xfrm>
              <a:custGeom>
                <a:avLst/>
                <a:gdLst/>
                <a:ahLst/>
                <a:cxnLst/>
                <a:rect l="l" t="t" r="r" b="b"/>
                <a:pathLst>
                  <a:path w="925" h="851" extrusionOk="0">
                    <a:moveTo>
                      <a:pt x="893" y="1"/>
                    </a:moveTo>
                    <a:cubicBezTo>
                      <a:pt x="890" y="1"/>
                      <a:pt x="886" y="2"/>
                      <a:pt x="884" y="4"/>
                    </a:cubicBezTo>
                    <a:cubicBezTo>
                      <a:pt x="729" y="111"/>
                      <a:pt x="610" y="242"/>
                      <a:pt x="479" y="362"/>
                    </a:cubicBezTo>
                    <a:cubicBezTo>
                      <a:pt x="360" y="471"/>
                      <a:pt x="241" y="588"/>
                      <a:pt x="123" y="706"/>
                    </a:cubicBezTo>
                    <a:lnTo>
                      <a:pt x="123" y="706"/>
                    </a:lnTo>
                    <a:cubicBezTo>
                      <a:pt x="98" y="726"/>
                      <a:pt x="72" y="746"/>
                      <a:pt x="39" y="766"/>
                    </a:cubicBezTo>
                    <a:cubicBezTo>
                      <a:pt x="0" y="785"/>
                      <a:pt x="31" y="851"/>
                      <a:pt x="76" y="851"/>
                    </a:cubicBezTo>
                    <a:cubicBezTo>
                      <a:pt x="87" y="851"/>
                      <a:pt x="99" y="847"/>
                      <a:pt x="110" y="838"/>
                    </a:cubicBezTo>
                    <a:cubicBezTo>
                      <a:pt x="112" y="836"/>
                      <a:pt x="113" y="835"/>
                      <a:pt x="115" y="833"/>
                    </a:cubicBezTo>
                    <a:lnTo>
                      <a:pt x="115" y="833"/>
                    </a:lnTo>
                    <a:cubicBezTo>
                      <a:pt x="117" y="835"/>
                      <a:pt x="120" y="837"/>
                      <a:pt x="122" y="838"/>
                    </a:cubicBezTo>
                    <a:cubicBezTo>
                      <a:pt x="131" y="826"/>
                      <a:pt x="139" y="815"/>
                      <a:pt x="146" y="804"/>
                    </a:cubicBezTo>
                    <a:lnTo>
                      <a:pt x="146" y="804"/>
                    </a:lnTo>
                    <a:cubicBezTo>
                      <a:pt x="277" y="684"/>
                      <a:pt x="408" y="563"/>
                      <a:pt x="539" y="421"/>
                    </a:cubicBezTo>
                    <a:cubicBezTo>
                      <a:pt x="658" y="302"/>
                      <a:pt x="813" y="171"/>
                      <a:pt x="896" y="16"/>
                    </a:cubicBezTo>
                    <a:cubicBezTo>
                      <a:pt x="925" y="16"/>
                      <a:pt x="907" y="1"/>
                      <a:pt x="89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999" name="Google Shape;21999;p30"/>
              <p:cNvSpPr/>
              <p:nvPr/>
            </p:nvSpPr>
            <p:spPr>
              <a:xfrm>
                <a:off x="2927750" y="2512625"/>
                <a:ext cx="25675" cy="23400"/>
              </a:xfrm>
              <a:custGeom>
                <a:avLst/>
                <a:gdLst/>
                <a:ahLst/>
                <a:cxnLst/>
                <a:rect l="l" t="t" r="r" b="b"/>
                <a:pathLst>
                  <a:path w="1027" h="936" extrusionOk="0">
                    <a:moveTo>
                      <a:pt x="976" y="0"/>
                    </a:moveTo>
                    <a:cubicBezTo>
                      <a:pt x="965" y="0"/>
                      <a:pt x="953" y="4"/>
                      <a:pt x="940" y="13"/>
                    </a:cubicBezTo>
                    <a:cubicBezTo>
                      <a:pt x="647" y="283"/>
                      <a:pt x="342" y="564"/>
                      <a:pt x="49" y="846"/>
                    </a:cubicBezTo>
                    <a:lnTo>
                      <a:pt x="49" y="846"/>
                    </a:lnTo>
                    <a:cubicBezTo>
                      <a:pt x="48" y="846"/>
                      <a:pt x="48" y="846"/>
                      <a:pt x="48" y="846"/>
                    </a:cubicBezTo>
                    <a:cubicBezTo>
                      <a:pt x="48" y="847"/>
                      <a:pt x="48" y="847"/>
                      <a:pt x="48" y="847"/>
                    </a:cubicBezTo>
                    <a:lnTo>
                      <a:pt x="48" y="847"/>
                    </a:lnTo>
                    <a:cubicBezTo>
                      <a:pt x="44" y="851"/>
                      <a:pt x="40" y="855"/>
                      <a:pt x="36" y="858"/>
                    </a:cubicBezTo>
                    <a:cubicBezTo>
                      <a:pt x="0" y="894"/>
                      <a:pt x="30" y="935"/>
                      <a:pt x="63" y="935"/>
                    </a:cubicBezTo>
                    <a:cubicBezTo>
                      <a:pt x="74" y="935"/>
                      <a:pt x="86" y="930"/>
                      <a:pt x="95" y="918"/>
                    </a:cubicBezTo>
                    <a:cubicBezTo>
                      <a:pt x="97" y="915"/>
                      <a:pt x="99" y="913"/>
                      <a:pt x="102" y="910"/>
                    </a:cubicBezTo>
                    <a:lnTo>
                      <a:pt x="102" y="910"/>
                    </a:lnTo>
                    <a:cubicBezTo>
                      <a:pt x="103" y="913"/>
                      <a:pt x="105" y="915"/>
                      <a:pt x="107" y="918"/>
                    </a:cubicBezTo>
                    <a:cubicBezTo>
                      <a:pt x="440" y="668"/>
                      <a:pt x="714" y="346"/>
                      <a:pt x="1000" y="49"/>
                    </a:cubicBezTo>
                    <a:cubicBezTo>
                      <a:pt x="1027" y="31"/>
                      <a:pt x="1007" y="0"/>
                      <a:pt x="97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00" name="Google Shape;22000;p30"/>
              <p:cNvSpPr/>
              <p:nvPr/>
            </p:nvSpPr>
            <p:spPr>
              <a:xfrm>
                <a:off x="2925675" y="2518125"/>
                <a:ext cx="31150" cy="25225"/>
              </a:xfrm>
              <a:custGeom>
                <a:avLst/>
                <a:gdLst/>
                <a:ahLst/>
                <a:cxnLst/>
                <a:rect l="l" t="t" r="r" b="b"/>
                <a:pathLst>
                  <a:path w="1246" h="1009" extrusionOk="0">
                    <a:moveTo>
                      <a:pt x="1205" y="1"/>
                    </a:moveTo>
                    <a:cubicBezTo>
                      <a:pt x="1200" y="1"/>
                      <a:pt x="1195" y="3"/>
                      <a:pt x="1190" y="7"/>
                    </a:cubicBezTo>
                    <a:cubicBezTo>
                      <a:pt x="785" y="269"/>
                      <a:pt x="381" y="603"/>
                      <a:pt x="23" y="924"/>
                    </a:cubicBezTo>
                    <a:cubicBezTo>
                      <a:pt x="25" y="926"/>
                      <a:pt x="27" y="927"/>
                      <a:pt x="28" y="929"/>
                    </a:cubicBezTo>
                    <a:lnTo>
                      <a:pt x="28" y="929"/>
                    </a:lnTo>
                    <a:cubicBezTo>
                      <a:pt x="0" y="952"/>
                      <a:pt x="23" y="1009"/>
                      <a:pt x="62" y="1009"/>
                    </a:cubicBezTo>
                    <a:cubicBezTo>
                      <a:pt x="72" y="1009"/>
                      <a:pt x="83" y="1005"/>
                      <a:pt x="95" y="996"/>
                    </a:cubicBezTo>
                    <a:cubicBezTo>
                      <a:pt x="488" y="710"/>
                      <a:pt x="904" y="400"/>
                      <a:pt x="1226" y="55"/>
                    </a:cubicBezTo>
                    <a:cubicBezTo>
                      <a:pt x="1245" y="36"/>
                      <a:pt x="1225" y="1"/>
                      <a:pt x="120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01" name="Google Shape;22001;p30"/>
              <p:cNvSpPr/>
              <p:nvPr/>
            </p:nvSpPr>
            <p:spPr>
              <a:xfrm>
                <a:off x="2924350" y="2523950"/>
                <a:ext cx="30200" cy="26350"/>
              </a:xfrm>
              <a:custGeom>
                <a:avLst/>
                <a:gdLst/>
                <a:ahLst/>
                <a:cxnLst/>
                <a:rect l="l" t="t" r="r" b="b"/>
                <a:pathLst>
                  <a:path w="1208" h="1054" extrusionOk="0">
                    <a:moveTo>
                      <a:pt x="1207" y="1"/>
                    </a:moveTo>
                    <a:lnTo>
                      <a:pt x="1207" y="1"/>
                    </a:lnTo>
                    <a:cubicBezTo>
                      <a:pt x="1005" y="72"/>
                      <a:pt x="826" y="274"/>
                      <a:pt x="660" y="405"/>
                    </a:cubicBezTo>
                    <a:cubicBezTo>
                      <a:pt x="457" y="584"/>
                      <a:pt x="231" y="774"/>
                      <a:pt x="41" y="965"/>
                    </a:cubicBezTo>
                    <a:cubicBezTo>
                      <a:pt x="0" y="1005"/>
                      <a:pt x="28" y="1054"/>
                      <a:pt x="66" y="1054"/>
                    </a:cubicBezTo>
                    <a:cubicBezTo>
                      <a:pt x="73" y="1054"/>
                      <a:pt x="81" y="1052"/>
                      <a:pt x="88" y="1048"/>
                    </a:cubicBezTo>
                    <a:cubicBezTo>
                      <a:pt x="95" y="1046"/>
                      <a:pt x="101" y="1043"/>
                      <a:pt x="108" y="1040"/>
                    </a:cubicBezTo>
                    <a:lnTo>
                      <a:pt x="108" y="1040"/>
                    </a:lnTo>
                    <a:lnTo>
                      <a:pt x="112" y="1048"/>
                    </a:lnTo>
                    <a:cubicBezTo>
                      <a:pt x="121" y="1041"/>
                      <a:pt x="129" y="1033"/>
                      <a:pt x="138" y="1025"/>
                    </a:cubicBezTo>
                    <a:lnTo>
                      <a:pt x="138" y="1025"/>
                    </a:lnTo>
                    <a:cubicBezTo>
                      <a:pt x="222" y="982"/>
                      <a:pt x="291" y="924"/>
                      <a:pt x="335" y="849"/>
                    </a:cubicBezTo>
                    <a:lnTo>
                      <a:pt x="335" y="849"/>
                    </a:lnTo>
                    <a:cubicBezTo>
                      <a:pt x="458" y="737"/>
                      <a:pt x="580" y="625"/>
                      <a:pt x="707" y="513"/>
                    </a:cubicBezTo>
                    <a:cubicBezTo>
                      <a:pt x="874" y="358"/>
                      <a:pt x="1088" y="215"/>
                      <a:pt x="120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02" name="Google Shape;22002;p30"/>
              <p:cNvSpPr/>
              <p:nvPr/>
            </p:nvSpPr>
            <p:spPr>
              <a:xfrm>
                <a:off x="2923400" y="2524850"/>
                <a:ext cx="36200" cy="28350"/>
              </a:xfrm>
              <a:custGeom>
                <a:avLst/>
                <a:gdLst/>
                <a:ahLst/>
                <a:cxnLst/>
                <a:rect l="l" t="t" r="r" b="b"/>
                <a:pathLst>
                  <a:path w="1448" h="1134" extrusionOk="0">
                    <a:moveTo>
                      <a:pt x="1341" y="0"/>
                    </a:moveTo>
                    <a:cubicBezTo>
                      <a:pt x="1341" y="0"/>
                      <a:pt x="1317" y="0"/>
                      <a:pt x="1317" y="12"/>
                    </a:cubicBezTo>
                    <a:cubicBezTo>
                      <a:pt x="1317" y="24"/>
                      <a:pt x="1305" y="24"/>
                      <a:pt x="1305" y="36"/>
                    </a:cubicBezTo>
                    <a:cubicBezTo>
                      <a:pt x="1305" y="36"/>
                      <a:pt x="1321" y="47"/>
                      <a:pt x="1331" y="47"/>
                    </a:cubicBezTo>
                    <a:cubicBezTo>
                      <a:pt x="1333" y="47"/>
                      <a:pt x="1334" y="46"/>
                      <a:pt x="1335" y="46"/>
                    </a:cubicBezTo>
                    <a:lnTo>
                      <a:pt x="1335" y="46"/>
                    </a:lnTo>
                    <a:cubicBezTo>
                      <a:pt x="1212" y="256"/>
                      <a:pt x="921" y="431"/>
                      <a:pt x="710" y="572"/>
                    </a:cubicBezTo>
                    <a:cubicBezTo>
                      <a:pt x="495" y="738"/>
                      <a:pt x="233" y="893"/>
                      <a:pt x="31" y="1084"/>
                    </a:cubicBezTo>
                    <a:cubicBezTo>
                      <a:pt x="0" y="1104"/>
                      <a:pt x="23" y="1134"/>
                      <a:pt x="60" y="1134"/>
                    </a:cubicBezTo>
                    <a:cubicBezTo>
                      <a:pt x="66" y="1134"/>
                      <a:pt x="72" y="1133"/>
                      <a:pt x="79" y="1131"/>
                    </a:cubicBezTo>
                    <a:cubicBezTo>
                      <a:pt x="376" y="989"/>
                      <a:pt x="650" y="750"/>
                      <a:pt x="912" y="560"/>
                    </a:cubicBezTo>
                    <a:cubicBezTo>
                      <a:pt x="1067" y="441"/>
                      <a:pt x="1424" y="250"/>
                      <a:pt x="1448" y="36"/>
                    </a:cubicBezTo>
                    <a:cubicBezTo>
                      <a:pt x="1448" y="24"/>
                      <a:pt x="1424" y="12"/>
                      <a:pt x="1412" y="12"/>
                    </a:cubicBezTo>
                    <a:cubicBezTo>
                      <a:pt x="1365" y="0"/>
                      <a:pt x="1376" y="0"/>
                      <a:pt x="13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03" name="Google Shape;22003;p30"/>
              <p:cNvSpPr/>
              <p:nvPr/>
            </p:nvSpPr>
            <p:spPr>
              <a:xfrm>
                <a:off x="2925650" y="2468450"/>
                <a:ext cx="5975" cy="65500"/>
              </a:xfrm>
              <a:custGeom>
                <a:avLst/>
                <a:gdLst/>
                <a:ahLst/>
                <a:cxnLst/>
                <a:rect l="l" t="t" r="r" b="b"/>
                <a:pathLst>
                  <a:path w="239" h="2620" extrusionOk="0">
                    <a:moveTo>
                      <a:pt x="60" y="0"/>
                    </a:moveTo>
                    <a:cubicBezTo>
                      <a:pt x="54" y="0"/>
                      <a:pt x="48" y="6"/>
                      <a:pt x="48" y="18"/>
                    </a:cubicBezTo>
                    <a:cubicBezTo>
                      <a:pt x="24" y="863"/>
                      <a:pt x="24" y="1721"/>
                      <a:pt x="1" y="2578"/>
                    </a:cubicBezTo>
                    <a:cubicBezTo>
                      <a:pt x="1" y="2605"/>
                      <a:pt x="23" y="2620"/>
                      <a:pt x="43" y="2620"/>
                    </a:cubicBezTo>
                    <a:cubicBezTo>
                      <a:pt x="58" y="2620"/>
                      <a:pt x="72" y="2611"/>
                      <a:pt x="72" y="2590"/>
                    </a:cubicBezTo>
                    <a:cubicBezTo>
                      <a:pt x="227" y="1780"/>
                      <a:pt x="239" y="839"/>
                      <a:pt x="72" y="18"/>
                    </a:cubicBezTo>
                    <a:cubicBezTo>
                      <a:pt x="72" y="6"/>
                      <a:pt x="66" y="0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04" name="Google Shape;22004;p30"/>
              <p:cNvSpPr/>
              <p:nvPr/>
            </p:nvSpPr>
            <p:spPr>
              <a:xfrm>
                <a:off x="2923875" y="2465975"/>
                <a:ext cx="6575" cy="66125"/>
              </a:xfrm>
              <a:custGeom>
                <a:avLst/>
                <a:gdLst/>
                <a:ahLst/>
                <a:cxnLst/>
                <a:rect l="l" t="t" r="r" b="b"/>
                <a:pathLst>
                  <a:path w="263" h="2645" extrusionOk="0">
                    <a:moveTo>
                      <a:pt x="238" y="1"/>
                    </a:moveTo>
                    <a:cubicBezTo>
                      <a:pt x="226" y="1"/>
                      <a:pt x="214" y="4"/>
                      <a:pt x="214" y="10"/>
                    </a:cubicBezTo>
                    <a:cubicBezTo>
                      <a:pt x="83" y="843"/>
                      <a:pt x="0" y="1772"/>
                      <a:pt x="60" y="2617"/>
                    </a:cubicBezTo>
                    <a:cubicBezTo>
                      <a:pt x="60" y="2635"/>
                      <a:pt x="69" y="2644"/>
                      <a:pt x="79" y="2644"/>
                    </a:cubicBezTo>
                    <a:cubicBezTo>
                      <a:pt x="89" y="2644"/>
                      <a:pt x="101" y="2635"/>
                      <a:pt x="107" y="2617"/>
                    </a:cubicBezTo>
                    <a:cubicBezTo>
                      <a:pt x="226" y="1772"/>
                      <a:pt x="250" y="867"/>
                      <a:pt x="262" y="10"/>
                    </a:cubicBezTo>
                    <a:cubicBezTo>
                      <a:pt x="262" y="4"/>
                      <a:pt x="250" y="1"/>
                      <a:pt x="2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05" name="Google Shape;22005;p30"/>
              <p:cNvSpPr/>
              <p:nvPr/>
            </p:nvSpPr>
            <p:spPr>
              <a:xfrm>
                <a:off x="2925350" y="2451750"/>
                <a:ext cx="5375" cy="6482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593" extrusionOk="0">
                    <a:moveTo>
                      <a:pt x="77" y="1"/>
                    </a:moveTo>
                    <a:cubicBezTo>
                      <a:pt x="67" y="1"/>
                      <a:pt x="57" y="6"/>
                      <a:pt x="48" y="19"/>
                    </a:cubicBezTo>
                    <a:cubicBezTo>
                      <a:pt x="13" y="162"/>
                      <a:pt x="1" y="293"/>
                      <a:pt x="1" y="460"/>
                    </a:cubicBezTo>
                    <a:cubicBezTo>
                      <a:pt x="1" y="482"/>
                      <a:pt x="5" y="491"/>
                      <a:pt x="9" y="491"/>
                    </a:cubicBezTo>
                    <a:cubicBezTo>
                      <a:pt x="11" y="491"/>
                      <a:pt x="13" y="488"/>
                      <a:pt x="13" y="484"/>
                    </a:cubicBezTo>
                    <a:cubicBezTo>
                      <a:pt x="32" y="261"/>
                      <a:pt x="41" y="182"/>
                      <a:pt x="45" y="182"/>
                    </a:cubicBezTo>
                    <a:lnTo>
                      <a:pt x="45" y="182"/>
                    </a:lnTo>
                    <a:cubicBezTo>
                      <a:pt x="53" y="182"/>
                      <a:pt x="36" y="530"/>
                      <a:pt x="36" y="626"/>
                    </a:cubicBezTo>
                    <a:lnTo>
                      <a:pt x="36" y="1210"/>
                    </a:lnTo>
                    <a:cubicBezTo>
                      <a:pt x="36" y="1674"/>
                      <a:pt x="1" y="2115"/>
                      <a:pt x="24" y="2579"/>
                    </a:cubicBezTo>
                    <a:cubicBezTo>
                      <a:pt x="24" y="2586"/>
                      <a:pt x="36" y="2593"/>
                      <a:pt x="49" y="2593"/>
                    </a:cubicBezTo>
                    <a:cubicBezTo>
                      <a:pt x="58" y="2593"/>
                      <a:pt x="67" y="2589"/>
                      <a:pt x="72" y="2579"/>
                    </a:cubicBezTo>
                    <a:cubicBezTo>
                      <a:pt x="215" y="1769"/>
                      <a:pt x="191" y="853"/>
                      <a:pt x="108" y="31"/>
                    </a:cubicBezTo>
                    <a:cubicBezTo>
                      <a:pt x="108" y="16"/>
                      <a:pt x="93" y="1"/>
                      <a:pt x="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06" name="Google Shape;22006;p30"/>
              <p:cNvSpPr/>
              <p:nvPr/>
            </p:nvSpPr>
            <p:spPr>
              <a:xfrm>
                <a:off x="2930500" y="2462800"/>
                <a:ext cx="5600" cy="74200"/>
              </a:xfrm>
              <a:custGeom>
                <a:avLst/>
                <a:gdLst/>
                <a:ahLst/>
                <a:cxnLst/>
                <a:rect l="l" t="t" r="r" b="b"/>
                <a:pathLst>
                  <a:path w="224" h="2968" extrusionOk="0">
                    <a:moveTo>
                      <a:pt x="26" y="1"/>
                    </a:moveTo>
                    <a:cubicBezTo>
                      <a:pt x="16" y="1"/>
                      <a:pt x="1" y="9"/>
                      <a:pt x="9" y="18"/>
                    </a:cubicBezTo>
                    <a:cubicBezTo>
                      <a:pt x="176" y="423"/>
                      <a:pt x="57" y="1077"/>
                      <a:pt x="57" y="1506"/>
                    </a:cubicBezTo>
                    <a:cubicBezTo>
                      <a:pt x="57" y="1982"/>
                      <a:pt x="45" y="2482"/>
                      <a:pt x="92" y="2959"/>
                    </a:cubicBezTo>
                    <a:cubicBezTo>
                      <a:pt x="92" y="2965"/>
                      <a:pt x="98" y="2967"/>
                      <a:pt x="104" y="2967"/>
                    </a:cubicBezTo>
                    <a:cubicBezTo>
                      <a:pt x="110" y="2967"/>
                      <a:pt x="116" y="2965"/>
                      <a:pt x="116" y="2959"/>
                    </a:cubicBezTo>
                    <a:cubicBezTo>
                      <a:pt x="164" y="2363"/>
                      <a:pt x="152" y="1768"/>
                      <a:pt x="128" y="1173"/>
                    </a:cubicBezTo>
                    <a:cubicBezTo>
                      <a:pt x="128" y="815"/>
                      <a:pt x="223" y="315"/>
                      <a:pt x="33" y="6"/>
                    </a:cubicBezTo>
                    <a:cubicBezTo>
                      <a:pt x="33" y="2"/>
                      <a:pt x="30" y="1"/>
                      <a:pt x="2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07" name="Google Shape;22007;p30"/>
              <p:cNvSpPr/>
              <p:nvPr/>
            </p:nvSpPr>
            <p:spPr>
              <a:xfrm>
                <a:off x="2934875" y="2488000"/>
                <a:ext cx="325" cy="1675"/>
              </a:xfrm>
              <a:custGeom>
                <a:avLst/>
                <a:gdLst/>
                <a:ahLst/>
                <a:cxnLst/>
                <a:rect l="l" t="t" r="r" b="b"/>
                <a:pathLst>
                  <a:path w="13" h="67" extrusionOk="0">
                    <a:moveTo>
                      <a:pt x="7" y="1"/>
                    </a:moveTo>
                    <a:cubicBezTo>
                      <a:pt x="4" y="1"/>
                      <a:pt x="1" y="4"/>
                      <a:pt x="1" y="10"/>
                    </a:cubicBezTo>
                    <a:lnTo>
                      <a:pt x="1" y="57"/>
                    </a:lnTo>
                    <a:cubicBezTo>
                      <a:pt x="1" y="63"/>
                      <a:pt x="4" y="66"/>
                      <a:pt x="7" y="66"/>
                    </a:cubicBezTo>
                    <a:cubicBezTo>
                      <a:pt x="10" y="66"/>
                      <a:pt x="13" y="63"/>
                      <a:pt x="13" y="57"/>
                    </a:cubicBezTo>
                    <a:lnTo>
                      <a:pt x="13" y="10"/>
                    </a:lnTo>
                    <a:cubicBezTo>
                      <a:pt x="13" y="4"/>
                      <a:pt x="10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08" name="Google Shape;22008;p30"/>
              <p:cNvSpPr/>
              <p:nvPr/>
            </p:nvSpPr>
            <p:spPr>
              <a:xfrm>
                <a:off x="2943500" y="2501625"/>
                <a:ext cx="7175" cy="20275"/>
              </a:xfrm>
              <a:custGeom>
                <a:avLst/>
                <a:gdLst/>
                <a:ahLst/>
                <a:cxnLst/>
                <a:rect l="l" t="t" r="r" b="b"/>
                <a:pathLst>
                  <a:path w="287" h="811" extrusionOk="0">
                    <a:moveTo>
                      <a:pt x="287" y="1"/>
                    </a:moveTo>
                    <a:lnTo>
                      <a:pt x="287" y="1"/>
                    </a:lnTo>
                    <a:cubicBezTo>
                      <a:pt x="203" y="274"/>
                      <a:pt x="120" y="536"/>
                      <a:pt x="1" y="810"/>
                    </a:cubicBezTo>
                    <a:cubicBezTo>
                      <a:pt x="132" y="548"/>
                      <a:pt x="227" y="286"/>
                      <a:pt x="28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09" name="Google Shape;22009;p30"/>
              <p:cNvSpPr/>
              <p:nvPr/>
            </p:nvSpPr>
            <p:spPr>
              <a:xfrm>
                <a:off x="2942325" y="2568900"/>
                <a:ext cx="9850" cy="5075"/>
              </a:xfrm>
              <a:custGeom>
                <a:avLst/>
                <a:gdLst/>
                <a:ahLst/>
                <a:cxnLst/>
                <a:rect l="l" t="t" r="r" b="b"/>
                <a:pathLst>
                  <a:path w="394" h="203" extrusionOk="0">
                    <a:moveTo>
                      <a:pt x="393" y="0"/>
                    </a:moveTo>
                    <a:lnTo>
                      <a:pt x="393" y="0"/>
                    </a:lnTo>
                    <a:cubicBezTo>
                      <a:pt x="274" y="60"/>
                      <a:pt x="131" y="119"/>
                      <a:pt x="12" y="179"/>
                    </a:cubicBezTo>
                    <a:cubicBezTo>
                      <a:pt x="0" y="179"/>
                      <a:pt x="12" y="203"/>
                      <a:pt x="12" y="203"/>
                    </a:cubicBezTo>
                    <a:cubicBezTo>
                      <a:pt x="155" y="143"/>
                      <a:pt x="274" y="60"/>
                      <a:pt x="39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10" name="Google Shape;22010;p30"/>
              <p:cNvSpPr/>
              <p:nvPr/>
            </p:nvSpPr>
            <p:spPr>
              <a:xfrm>
                <a:off x="2917325" y="2553675"/>
                <a:ext cx="60700" cy="33100"/>
              </a:xfrm>
              <a:custGeom>
                <a:avLst/>
                <a:gdLst/>
                <a:ahLst/>
                <a:cxnLst/>
                <a:rect l="l" t="t" r="r" b="b"/>
                <a:pathLst>
                  <a:path w="2428" h="1324" extrusionOk="0">
                    <a:moveTo>
                      <a:pt x="2392" y="0"/>
                    </a:moveTo>
                    <a:cubicBezTo>
                      <a:pt x="2389" y="0"/>
                      <a:pt x="2385" y="1"/>
                      <a:pt x="2381" y="2"/>
                    </a:cubicBezTo>
                    <a:cubicBezTo>
                      <a:pt x="1608" y="478"/>
                      <a:pt x="822" y="883"/>
                      <a:pt x="24" y="1288"/>
                    </a:cubicBezTo>
                    <a:cubicBezTo>
                      <a:pt x="0" y="1300"/>
                      <a:pt x="0" y="1324"/>
                      <a:pt x="36" y="1324"/>
                    </a:cubicBezTo>
                    <a:cubicBezTo>
                      <a:pt x="869" y="1014"/>
                      <a:pt x="1691" y="550"/>
                      <a:pt x="2417" y="50"/>
                    </a:cubicBezTo>
                    <a:cubicBezTo>
                      <a:pt x="2428" y="39"/>
                      <a:pt x="2419" y="0"/>
                      <a:pt x="239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11" name="Google Shape;22011;p30"/>
              <p:cNvSpPr/>
              <p:nvPr/>
            </p:nvSpPr>
            <p:spPr>
              <a:xfrm>
                <a:off x="2926250" y="2565250"/>
                <a:ext cx="42175" cy="23025"/>
              </a:xfrm>
              <a:custGeom>
                <a:avLst/>
                <a:gdLst/>
                <a:ahLst/>
                <a:cxnLst/>
                <a:rect l="l" t="t" r="r" b="b"/>
                <a:pathLst>
                  <a:path w="1687" h="921" extrusionOk="0">
                    <a:moveTo>
                      <a:pt x="1663" y="0"/>
                    </a:moveTo>
                    <a:cubicBezTo>
                      <a:pt x="1660" y="0"/>
                      <a:pt x="1658" y="1"/>
                      <a:pt x="1655" y="4"/>
                    </a:cubicBezTo>
                    <a:cubicBezTo>
                      <a:pt x="1120" y="313"/>
                      <a:pt x="572" y="599"/>
                      <a:pt x="24" y="873"/>
                    </a:cubicBezTo>
                    <a:cubicBezTo>
                      <a:pt x="0" y="897"/>
                      <a:pt x="0" y="920"/>
                      <a:pt x="36" y="920"/>
                    </a:cubicBezTo>
                    <a:cubicBezTo>
                      <a:pt x="619" y="718"/>
                      <a:pt x="1179" y="385"/>
                      <a:pt x="1667" y="27"/>
                    </a:cubicBezTo>
                    <a:cubicBezTo>
                      <a:pt x="1686" y="18"/>
                      <a:pt x="1675" y="0"/>
                      <a:pt x="16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12" name="Google Shape;22012;p30"/>
              <p:cNvSpPr/>
              <p:nvPr/>
            </p:nvSpPr>
            <p:spPr>
              <a:xfrm>
                <a:off x="2925650" y="2575250"/>
                <a:ext cx="41175" cy="20450"/>
              </a:xfrm>
              <a:custGeom>
                <a:avLst/>
                <a:gdLst/>
                <a:ahLst/>
                <a:cxnLst/>
                <a:rect l="l" t="t" r="r" b="b"/>
                <a:pathLst>
                  <a:path w="1647" h="818" extrusionOk="0">
                    <a:moveTo>
                      <a:pt x="1630" y="0"/>
                    </a:moveTo>
                    <a:cubicBezTo>
                      <a:pt x="1626" y="0"/>
                      <a:pt x="1623" y="2"/>
                      <a:pt x="1620" y="8"/>
                    </a:cubicBezTo>
                    <a:cubicBezTo>
                      <a:pt x="1358" y="104"/>
                      <a:pt x="1096" y="270"/>
                      <a:pt x="834" y="389"/>
                    </a:cubicBezTo>
                    <a:cubicBezTo>
                      <a:pt x="560" y="520"/>
                      <a:pt x="298" y="627"/>
                      <a:pt x="24" y="758"/>
                    </a:cubicBezTo>
                    <a:cubicBezTo>
                      <a:pt x="1" y="782"/>
                      <a:pt x="12" y="818"/>
                      <a:pt x="48" y="818"/>
                    </a:cubicBezTo>
                    <a:cubicBezTo>
                      <a:pt x="584" y="639"/>
                      <a:pt x="1191" y="377"/>
                      <a:pt x="1620" y="20"/>
                    </a:cubicBezTo>
                    <a:cubicBezTo>
                      <a:pt x="1647" y="20"/>
                      <a:pt x="1640" y="0"/>
                      <a:pt x="16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13" name="Google Shape;22013;p30"/>
              <p:cNvSpPr/>
              <p:nvPr/>
            </p:nvSpPr>
            <p:spPr>
              <a:xfrm>
                <a:off x="2926025" y="2583775"/>
                <a:ext cx="39825" cy="18400"/>
              </a:xfrm>
              <a:custGeom>
                <a:avLst/>
                <a:gdLst/>
                <a:ahLst/>
                <a:cxnLst/>
                <a:rect l="l" t="t" r="r" b="b"/>
                <a:pathLst>
                  <a:path w="1593" h="736" extrusionOk="0">
                    <a:moveTo>
                      <a:pt x="1545" y="1"/>
                    </a:moveTo>
                    <a:cubicBezTo>
                      <a:pt x="1021" y="120"/>
                      <a:pt x="414" y="346"/>
                      <a:pt x="9" y="703"/>
                    </a:cubicBezTo>
                    <a:cubicBezTo>
                      <a:pt x="0" y="712"/>
                      <a:pt x="5" y="735"/>
                      <a:pt x="23" y="735"/>
                    </a:cubicBezTo>
                    <a:cubicBezTo>
                      <a:pt x="29" y="735"/>
                      <a:pt x="36" y="733"/>
                      <a:pt x="45" y="727"/>
                    </a:cubicBezTo>
                    <a:cubicBezTo>
                      <a:pt x="545" y="489"/>
                      <a:pt x="1009" y="227"/>
                      <a:pt x="1557" y="48"/>
                    </a:cubicBezTo>
                    <a:cubicBezTo>
                      <a:pt x="1593" y="48"/>
                      <a:pt x="1581" y="1"/>
                      <a:pt x="154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14" name="Google Shape;22014;p30"/>
              <p:cNvSpPr/>
              <p:nvPr/>
            </p:nvSpPr>
            <p:spPr>
              <a:xfrm>
                <a:off x="2932800" y="2593150"/>
                <a:ext cx="28825" cy="12975"/>
              </a:xfrm>
              <a:custGeom>
                <a:avLst/>
                <a:gdLst/>
                <a:ahLst/>
                <a:cxnLst/>
                <a:rect l="l" t="t" r="r" b="b"/>
                <a:pathLst>
                  <a:path w="1153" h="519" extrusionOk="0">
                    <a:moveTo>
                      <a:pt x="1121" y="0"/>
                    </a:moveTo>
                    <a:cubicBezTo>
                      <a:pt x="1117" y="0"/>
                      <a:pt x="1112" y="2"/>
                      <a:pt x="1108" y="7"/>
                    </a:cubicBezTo>
                    <a:cubicBezTo>
                      <a:pt x="738" y="150"/>
                      <a:pt x="357" y="281"/>
                      <a:pt x="12" y="495"/>
                    </a:cubicBezTo>
                    <a:cubicBezTo>
                      <a:pt x="0" y="507"/>
                      <a:pt x="12" y="519"/>
                      <a:pt x="24" y="519"/>
                    </a:cubicBezTo>
                    <a:cubicBezTo>
                      <a:pt x="417" y="400"/>
                      <a:pt x="786" y="209"/>
                      <a:pt x="1143" y="42"/>
                    </a:cubicBezTo>
                    <a:cubicBezTo>
                      <a:pt x="1153" y="33"/>
                      <a:pt x="1139" y="0"/>
                      <a:pt x="112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15" name="Google Shape;22015;p30"/>
              <p:cNvSpPr/>
              <p:nvPr/>
            </p:nvSpPr>
            <p:spPr>
              <a:xfrm>
                <a:off x="2942625" y="2591150"/>
                <a:ext cx="54775" cy="29575"/>
              </a:xfrm>
              <a:custGeom>
                <a:avLst/>
                <a:gdLst/>
                <a:ahLst/>
                <a:cxnLst/>
                <a:rect l="l" t="t" r="r" b="b"/>
                <a:pathLst>
                  <a:path w="2191" h="1183" extrusionOk="0">
                    <a:moveTo>
                      <a:pt x="2172" y="1"/>
                    </a:moveTo>
                    <a:cubicBezTo>
                      <a:pt x="2171" y="1"/>
                      <a:pt x="2169" y="2"/>
                      <a:pt x="2167" y="3"/>
                    </a:cubicBezTo>
                    <a:cubicBezTo>
                      <a:pt x="1477" y="503"/>
                      <a:pt x="774" y="801"/>
                      <a:pt x="24" y="1158"/>
                    </a:cubicBezTo>
                    <a:cubicBezTo>
                      <a:pt x="0" y="1170"/>
                      <a:pt x="24" y="1182"/>
                      <a:pt x="36" y="1182"/>
                    </a:cubicBezTo>
                    <a:cubicBezTo>
                      <a:pt x="821" y="1016"/>
                      <a:pt x="1582" y="528"/>
                      <a:pt x="2189" y="17"/>
                    </a:cubicBezTo>
                    <a:lnTo>
                      <a:pt x="2189" y="17"/>
                    </a:lnTo>
                    <a:cubicBezTo>
                      <a:pt x="2190" y="17"/>
                      <a:pt x="2190" y="18"/>
                      <a:pt x="2190" y="18"/>
                    </a:cubicBezTo>
                    <a:cubicBezTo>
                      <a:pt x="2191" y="18"/>
                      <a:pt x="2191" y="17"/>
                      <a:pt x="2191" y="15"/>
                    </a:cubicBezTo>
                    <a:lnTo>
                      <a:pt x="2191" y="15"/>
                    </a:lnTo>
                    <a:cubicBezTo>
                      <a:pt x="2190" y="16"/>
                      <a:pt x="2190" y="16"/>
                      <a:pt x="2189" y="17"/>
                    </a:cubicBezTo>
                    <a:lnTo>
                      <a:pt x="2189" y="17"/>
                    </a:lnTo>
                    <a:cubicBezTo>
                      <a:pt x="2186" y="14"/>
                      <a:pt x="2179" y="1"/>
                      <a:pt x="21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16" name="Google Shape;22016;p30"/>
              <p:cNvSpPr/>
              <p:nvPr/>
            </p:nvSpPr>
            <p:spPr>
              <a:xfrm>
                <a:off x="2952500" y="2598300"/>
                <a:ext cx="47875" cy="25150"/>
              </a:xfrm>
              <a:custGeom>
                <a:avLst/>
                <a:gdLst/>
                <a:ahLst/>
                <a:cxnLst/>
                <a:rect l="l" t="t" r="r" b="b"/>
                <a:pathLst>
                  <a:path w="1915" h="1006" extrusionOk="0">
                    <a:moveTo>
                      <a:pt x="1897" y="0"/>
                    </a:moveTo>
                    <a:cubicBezTo>
                      <a:pt x="1895" y="0"/>
                      <a:pt x="1893" y="1"/>
                      <a:pt x="1891" y="3"/>
                    </a:cubicBezTo>
                    <a:cubicBezTo>
                      <a:pt x="1260" y="301"/>
                      <a:pt x="605" y="587"/>
                      <a:pt x="22" y="956"/>
                    </a:cubicBezTo>
                    <a:cubicBezTo>
                      <a:pt x="1" y="966"/>
                      <a:pt x="17" y="1005"/>
                      <a:pt x="46" y="1005"/>
                    </a:cubicBezTo>
                    <a:cubicBezTo>
                      <a:pt x="50" y="1005"/>
                      <a:pt x="54" y="1005"/>
                      <a:pt x="58" y="1003"/>
                    </a:cubicBezTo>
                    <a:cubicBezTo>
                      <a:pt x="701" y="729"/>
                      <a:pt x="1308" y="372"/>
                      <a:pt x="1915" y="51"/>
                    </a:cubicBezTo>
                    <a:cubicBezTo>
                      <a:pt x="1915" y="21"/>
                      <a:pt x="1907" y="0"/>
                      <a:pt x="189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17" name="Google Shape;22017;p30"/>
              <p:cNvSpPr/>
              <p:nvPr/>
            </p:nvSpPr>
            <p:spPr>
              <a:xfrm>
                <a:off x="2963150" y="2603125"/>
                <a:ext cx="38425" cy="20875"/>
              </a:xfrm>
              <a:custGeom>
                <a:avLst/>
                <a:gdLst/>
                <a:ahLst/>
                <a:cxnLst/>
                <a:rect l="l" t="t" r="r" b="b"/>
                <a:pathLst>
                  <a:path w="1537" h="835" extrusionOk="0">
                    <a:moveTo>
                      <a:pt x="1501" y="1"/>
                    </a:moveTo>
                    <a:cubicBezTo>
                      <a:pt x="1025" y="334"/>
                      <a:pt x="513" y="536"/>
                      <a:pt x="13" y="810"/>
                    </a:cubicBezTo>
                    <a:cubicBezTo>
                      <a:pt x="1" y="810"/>
                      <a:pt x="13" y="834"/>
                      <a:pt x="36" y="834"/>
                    </a:cubicBezTo>
                    <a:cubicBezTo>
                      <a:pt x="584" y="715"/>
                      <a:pt x="1108" y="358"/>
                      <a:pt x="1537" y="36"/>
                    </a:cubicBezTo>
                    <a:cubicBezTo>
                      <a:pt x="1537" y="24"/>
                      <a:pt x="1525" y="1"/>
                      <a:pt x="150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18" name="Google Shape;22018;p30"/>
              <p:cNvSpPr/>
              <p:nvPr/>
            </p:nvSpPr>
            <p:spPr>
              <a:xfrm>
                <a:off x="2970900" y="2609025"/>
                <a:ext cx="30300" cy="1615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646" extrusionOk="0">
                    <a:moveTo>
                      <a:pt x="1177" y="0"/>
                    </a:moveTo>
                    <a:cubicBezTo>
                      <a:pt x="1174" y="0"/>
                      <a:pt x="1170" y="1"/>
                      <a:pt x="1167" y="3"/>
                    </a:cubicBezTo>
                    <a:cubicBezTo>
                      <a:pt x="953" y="110"/>
                      <a:pt x="750" y="217"/>
                      <a:pt x="560" y="324"/>
                    </a:cubicBezTo>
                    <a:cubicBezTo>
                      <a:pt x="369" y="408"/>
                      <a:pt x="179" y="503"/>
                      <a:pt x="12" y="622"/>
                    </a:cubicBezTo>
                    <a:cubicBezTo>
                      <a:pt x="0" y="634"/>
                      <a:pt x="12" y="646"/>
                      <a:pt x="36" y="646"/>
                    </a:cubicBezTo>
                    <a:cubicBezTo>
                      <a:pt x="227" y="586"/>
                      <a:pt x="405" y="467"/>
                      <a:pt x="584" y="384"/>
                    </a:cubicBezTo>
                    <a:cubicBezTo>
                      <a:pt x="798" y="277"/>
                      <a:pt x="989" y="158"/>
                      <a:pt x="1191" y="38"/>
                    </a:cubicBezTo>
                    <a:cubicBezTo>
                      <a:pt x="1211" y="28"/>
                      <a:pt x="1197" y="0"/>
                      <a:pt x="117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19" name="Google Shape;22019;p30"/>
              <p:cNvSpPr/>
              <p:nvPr/>
            </p:nvSpPr>
            <p:spPr>
              <a:xfrm>
                <a:off x="2978325" y="2617325"/>
                <a:ext cx="14800" cy="6675"/>
              </a:xfrm>
              <a:custGeom>
                <a:avLst/>
                <a:gdLst/>
                <a:ahLst/>
                <a:cxnLst/>
                <a:rect l="l" t="t" r="r" b="b"/>
                <a:pathLst>
                  <a:path w="592" h="267" extrusionOk="0">
                    <a:moveTo>
                      <a:pt x="573" y="1"/>
                    </a:moveTo>
                    <a:cubicBezTo>
                      <a:pt x="569" y="1"/>
                      <a:pt x="565" y="2"/>
                      <a:pt x="561" y="4"/>
                    </a:cubicBezTo>
                    <a:cubicBezTo>
                      <a:pt x="382" y="76"/>
                      <a:pt x="180" y="135"/>
                      <a:pt x="25" y="242"/>
                    </a:cubicBezTo>
                    <a:cubicBezTo>
                      <a:pt x="1" y="254"/>
                      <a:pt x="25" y="266"/>
                      <a:pt x="37" y="266"/>
                    </a:cubicBezTo>
                    <a:cubicBezTo>
                      <a:pt x="215" y="207"/>
                      <a:pt x="394" y="123"/>
                      <a:pt x="572" y="28"/>
                    </a:cubicBezTo>
                    <a:cubicBezTo>
                      <a:pt x="592" y="18"/>
                      <a:pt x="588" y="1"/>
                      <a:pt x="57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20" name="Google Shape;22020;p30"/>
              <p:cNvSpPr/>
              <p:nvPr/>
            </p:nvSpPr>
            <p:spPr>
              <a:xfrm>
                <a:off x="3021500" y="2464350"/>
                <a:ext cx="54025" cy="45050"/>
              </a:xfrm>
              <a:custGeom>
                <a:avLst/>
                <a:gdLst/>
                <a:ahLst/>
                <a:cxnLst/>
                <a:rect l="l" t="t" r="r" b="b"/>
                <a:pathLst>
                  <a:path w="2161" h="1802" extrusionOk="0">
                    <a:moveTo>
                      <a:pt x="2128" y="0"/>
                    </a:moveTo>
                    <a:cubicBezTo>
                      <a:pt x="2125" y="0"/>
                      <a:pt x="2122" y="1"/>
                      <a:pt x="2120" y="3"/>
                    </a:cubicBezTo>
                    <a:cubicBezTo>
                      <a:pt x="1429" y="611"/>
                      <a:pt x="691" y="1170"/>
                      <a:pt x="24" y="1777"/>
                    </a:cubicBezTo>
                    <a:cubicBezTo>
                      <a:pt x="0" y="1789"/>
                      <a:pt x="24" y="1801"/>
                      <a:pt x="36" y="1801"/>
                    </a:cubicBezTo>
                    <a:cubicBezTo>
                      <a:pt x="822" y="1361"/>
                      <a:pt x="1524" y="694"/>
                      <a:pt x="2132" y="39"/>
                    </a:cubicBezTo>
                    <a:cubicBezTo>
                      <a:pt x="2161" y="20"/>
                      <a:pt x="2142" y="0"/>
                      <a:pt x="21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21" name="Google Shape;22021;p30"/>
              <p:cNvSpPr/>
              <p:nvPr/>
            </p:nvSpPr>
            <p:spPr>
              <a:xfrm>
                <a:off x="3027200" y="2461250"/>
                <a:ext cx="47000" cy="47300"/>
              </a:xfrm>
              <a:custGeom>
                <a:avLst/>
                <a:gdLst/>
                <a:ahLst/>
                <a:cxnLst/>
                <a:rect l="l" t="t" r="r" b="b"/>
                <a:pathLst>
                  <a:path w="1880" h="1892" extrusionOk="0">
                    <a:moveTo>
                      <a:pt x="1829" y="0"/>
                    </a:moveTo>
                    <a:cubicBezTo>
                      <a:pt x="1822" y="0"/>
                      <a:pt x="1817" y="6"/>
                      <a:pt x="1796" y="20"/>
                    </a:cubicBezTo>
                    <a:lnTo>
                      <a:pt x="1796" y="44"/>
                    </a:lnTo>
                    <a:cubicBezTo>
                      <a:pt x="1785" y="44"/>
                      <a:pt x="1796" y="44"/>
                      <a:pt x="1820" y="56"/>
                    </a:cubicBezTo>
                    <a:cubicBezTo>
                      <a:pt x="1832" y="175"/>
                      <a:pt x="1534" y="377"/>
                      <a:pt x="1439" y="473"/>
                    </a:cubicBezTo>
                    <a:cubicBezTo>
                      <a:pt x="1284" y="615"/>
                      <a:pt x="1130" y="782"/>
                      <a:pt x="963" y="937"/>
                    </a:cubicBezTo>
                    <a:cubicBezTo>
                      <a:pt x="653" y="1247"/>
                      <a:pt x="308" y="1544"/>
                      <a:pt x="10" y="1854"/>
                    </a:cubicBezTo>
                    <a:cubicBezTo>
                      <a:pt x="0" y="1864"/>
                      <a:pt x="8" y="1892"/>
                      <a:pt x="33" y="1892"/>
                    </a:cubicBezTo>
                    <a:cubicBezTo>
                      <a:pt x="37" y="1892"/>
                      <a:pt x="41" y="1891"/>
                      <a:pt x="46" y="1889"/>
                    </a:cubicBezTo>
                    <a:cubicBezTo>
                      <a:pt x="475" y="1556"/>
                      <a:pt x="868" y="1175"/>
                      <a:pt x="1237" y="782"/>
                    </a:cubicBezTo>
                    <a:cubicBezTo>
                      <a:pt x="1415" y="604"/>
                      <a:pt x="1582" y="425"/>
                      <a:pt x="1737" y="246"/>
                    </a:cubicBezTo>
                    <a:cubicBezTo>
                      <a:pt x="1820" y="175"/>
                      <a:pt x="1880" y="127"/>
                      <a:pt x="1880" y="20"/>
                    </a:cubicBezTo>
                    <a:cubicBezTo>
                      <a:pt x="1880" y="20"/>
                      <a:pt x="1880" y="8"/>
                      <a:pt x="1856" y="8"/>
                    </a:cubicBezTo>
                    <a:cubicBezTo>
                      <a:pt x="1841" y="3"/>
                      <a:pt x="1835" y="0"/>
                      <a:pt x="182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22" name="Google Shape;22022;p30"/>
              <p:cNvSpPr/>
              <p:nvPr/>
            </p:nvSpPr>
            <p:spPr>
              <a:xfrm>
                <a:off x="3031925" y="2472550"/>
                <a:ext cx="41100" cy="33575"/>
              </a:xfrm>
              <a:custGeom>
                <a:avLst/>
                <a:gdLst/>
                <a:ahLst/>
                <a:cxnLst/>
                <a:rect l="l" t="t" r="r" b="b"/>
                <a:pathLst>
                  <a:path w="1644" h="1343" extrusionOk="0">
                    <a:moveTo>
                      <a:pt x="1618" y="1"/>
                    </a:moveTo>
                    <a:cubicBezTo>
                      <a:pt x="1612" y="1"/>
                      <a:pt x="1604" y="3"/>
                      <a:pt x="1596" y="9"/>
                    </a:cubicBezTo>
                    <a:cubicBezTo>
                      <a:pt x="1072" y="437"/>
                      <a:pt x="524" y="854"/>
                      <a:pt x="24" y="1318"/>
                    </a:cubicBezTo>
                    <a:cubicBezTo>
                      <a:pt x="0" y="1330"/>
                      <a:pt x="24" y="1342"/>
                      <a:pt x="36" y="1342"/>
                    </a:cubicBezTo>
                    <a:cubicBezTo>
                      <a:pt x="595" y="973"/>
                      <a:pt x="1131" y="497"/>
                      <a:pt x="1607" y="33"/>
                    </a:cubicBezTo>
                    <a:cubicBezTo>
                      <a:pt x="1644" y="23"/>
                      <a:pt x="1639" y="1"/>
                      <a:pt x="161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23" name="Google Shape;22023;p30"/>
              <p:cNvSpPr/>
              <p:nvPr/>
            </p:nvSpPr>
            <p:spPr>
              <a:xfrm>
                <a:off x="3035575" y="2474425"/>
                <a:ext cx="39950" cy="34800"/>
              </a:xfrm>
              <a:custGeom>
                <a:avLst/>
                <a:gdLst/>
                <a:ahLst/>
                <a:cxnLst/>
                <a:rect l="l" t="t" r="r" b="b"/>
                <a:pathLst>
                  <a:path w="1598" h="1392" extrusionOk="0">
                    <a:moveTo>
                      <a:pt x="1581" y="0"/>
                    </a:moveTo>
                    <a:cubicBezTo>
                      <a:pt x="1577" y="0"/>
                      <a:pt x="1572" y="2"/>
                      <a:pt x="1569" y="5"/>
                    </a:cubicBezTo>
                    <a:cubicBezTo>
                      <a:pt x="1307" y="231"/>
                      <a:pt x="1069" y="469"/>
                      <a:pt x="795" y="708"/>
                    </a:cubicBezTo>
                    <a:cubicBezTo>
                      <a:pt x="545" y="922"/>
                      <a:pt x="247" y="1136"/>
                      <a:pt x="9" y="1374"/>
                    </a:cubicBezTo>
                    <a:cubicBezTo>
                      <a:pt x="0" y="1383"/>
                      <a:pt x="4" y="1391"/>
                      <a:pt x="11" y="1391"/>
                    </a:cubicBezTo>
                    <a:cubicBezTo>
                      <a:pt x="14" y="1391"/>
                      <a:pt x="17" y="1390"/>
                      <a:pt x="21" y="1386"/>
                    </a:cubicBezTo>
                    <a:cubicBezTo>
                      <a:pt x="604" y="1029"/>
                      <a:pt x="1140" y="505"/>
                      <a:pt x="1580" y="17"/>
                    </a:cubicBezTo>
                    <a:cubicBezTo>
                      <a:pt x="1597" y="9"/>
                      <a:pt x="1590" y="0"/>
                      <a:pt x="15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24" name="Google Shape;22024;p30"/>
              <p:cNvSpPr/>
              <p:nvPr/>
            </p:nvSpPr>
            <p:spPr>
              <a:xfrm>
                <a:off x="3043975" y="2479050"/>
                <a:ext cx="33025" cy="29575"/>
              </a:xfrm>
              <a:custGeom>
                <a:avLst/>
                <a:gdLst/>
                <a:ahLst/>
                <a:cxnLst/>
                <a:rect l="l" t="t" r="r" b="b"/>
                <a:pathLst>
                  <a:path w="1321" h="1183" extrusionOk="0">
                    <a:moveTo>
                      <a:pt x="1296" y="0"/>
                    </a:moveTo>
                    <a:cubicBezTo>
                      <a:pt x="1290" y="0"/>
                      <a:pt x="1284" y="3"/>
                      <a:pt x="1280" y="11"/>
                    </a:cubicBezTo>
                    <a:cubicBezTo>
                      <a:pt x="852" y="368"/>
                      <a:pt x="387" y="761"/>
                      <a:pt x="18" y="1154"/>
                    </a:cubicBezTo>
                    <a:cubicBezTo>
                      <a:pt x="1" y="1171"/>
                      <a:pt x="9" y="1182"/>
                      <a:pt x="19" y="1182"/>
                    </a:cubicBezTo>
                    <a:cubicBezTo>
                      <a:pt x="23" y="1182"/>
                      <a:pt x="27" y="1181"/>
                      <a:pt x="30" y="1177"/>
                    </a:cubicBezTo>
                    <a:cubicBezTo>
                      <a:pt x="494" y="832"/>
                      <a:pt x="911" y="427"/>
                      <a:pt x="1304" y="23"/>
                    </a:cubicBezTo>
                    <a:cubicBezTo>
                      <a:pt x="1320" y="14"/>
                      <a:pt x="1309" y="0"/>
                      <a:pt x="12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25" name="Google Shape;22025;p30"/>
              <p:cNvSpPr/>
              <p:nvPr/>
            </p:nvSpPr>
            <p:spPr>
              <a:xfrm>
                <a:off x="3047400" y="2483350"/>
                <a:ext cx="31100" cy="25150"/>
              </a:xfrm>
              <a:custGeom>
                <a:avLst/>
                <a:gdLst/>
                <a:ahLst/>
                <a:cxnLst/>
                <a:rect l="l" t="t" r="r" b="b"/>
                <a:pathLst>
                  <a:path w="1244" h="1006" extrusionOk="0">
                    <a:moveTo>
                      <a:pt x="1216" y="1"/>
                    </a:moveTo>
                    <a:cubicBezTo>
                      <a:pt x="1211" y="1"/>
                      <a:pt x="1206" y="2"/>
                      <a:pt x="1203" y="5"/>
                    </a:cubicBezTo>
                    <a:cubicBezTo>
                      <a:pt x="834" y="374"/>
                      <a:pt x="429" y="672"/>
                      <a:pt x="12" y="970"/>
                    </a:cubicBezTo>
                    <a:cubicBezTo>
                      <a:pt x="0" y="982"/>
                      <a:pt x="12" y="1005"/>
                      <a:pt x="24" y="1005"/>
                    </a:cubicBezTo>
                    <a:cubicBezTo>
                      <a:pt x="488" y="791"/>
                      <a:pt x="917" y="422"/>
                      <a:pt x="1227" y="29"/>
                    </a:cubicBezTo>
                    <a:cubicBezTo>
                      <a:pt x="1244" y="12"/>
                      <a:pt x="1229" y="1"/>
                      <a:pt x="12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26" name="Google Shape;22026;p30"/>
              <p:cNvSpPr/>
              <p:nvPr/>
            </p:nvSpPr>
            <p:spPr>
              <a:xfrm>
                <a:off x="3051450" y="2484450"/>
                <a:ext cx="31825" cy="26675"/>
              </a:xfrm>
              <a:custGeom>
                <a:avLst/>
                <a:gdLst/>
                <a:ahLst/>
                <a:cxnLst/>
                <a:rect l="l" t="t" r="r" b="b"/>
                <a:pathLst>
                  <a:path w="1273" h="1067" extrusionOk="0">
                    <a:moveTo>
                      <a:pt x="1243" y="1"/>
                    </a:moveTo>
                    <a:cubicBezTo>
                      <a:pt x="1239" y="1"/>
                      <a:pt x="1234" y="3"/>
                      <a:pt x="1231" y="9"/>
                    </a:cubicBezTo>
                    <a:cubicBezTo>
                      <a:pt x="862" y="402"/>
                      <a:pt x="445" y="723"/>
                      <a:pt x="17" y="1045"/>
                    </a:cubicBezTo>
                    <a:cubicBezTo>
                      <a:pt x="0" y="1053"/>
                      <a:pt x="7" y="1067"/>
                      <a:pt x="16" y="1067"/>
                    </a:cubicBezTo>
                    <a:cubicBezTo>
                      <a:pt x="20" y="1067"/>
                      <a:pt x="25" y="1064"/>
                      <a:pt x="29" y="1057"/>
                    </a:cubicBezTo>
                    <a:cubicBezTo>
                      <a:pt x="517" y="842"/>
                      <a:pt x="945" y="438"/>
                      <a:pt x="1255" y="21"/>
                    </a:cubicBezTo>
                    <a:cubicBezTo>
                      <a:pt x="1273" y="21"/>
                      <a:pt x="1257" y="1"/>
                      <a:pt x="12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27" name="Google Shape;22027;p30"/>
              <p:cNvSpPr/>
              <p:nvPr/>
            </p:nvSpPr>
            <p:spPr>
              <a:xfrm>
                <a:off x="3055225" y="2489650"/>
                <a:ext cx="30775" cy="23725"/>
              </a:xfrm>
              <a:custGeom>
                <a:avLst/>
                <a:gdLst/>
                <a:ahLst/>
                <a:cxnLst/>
                <a:rect l="l" t="t" r="r" b="b"/>
                <a:pathLst>
                  <a:path w="1231" h="949" extrusionOk="0">
                    <a:moveTo>
                      <a:pt x="1197" y="0"/>
                    </a:moveTo>
                    <a:cubicBezTo>
                      <a:pt x="1193" y="0"/>
                      <a:pt x="1190" y="1"/>
                      <a:pt x="1187" y="3"/>
                    </a:cubicBezTo>
                    <a:cubicBezTo>
                      <a:pt x="818" y="361"/>
                      <a:pt x="413" y="634"/>
                      <a:pt x="9" y="932"/>
                    </a:cubicBezTo>
                    <a:cubicBezTo>
                      <a:pt x="0" y="940"/>
                      <a:pt x="4" y="949"/>
                      <a:pt x="11" y="949"/>
                    </a:cubicBezTo>
                    <a:cubicBezTo>
                      <a:pt x="14" y="949"/>
                      <a:pt x="17" y="947"/>
                      <a:pt x="21" y="944"/>
                    </a:cubicBezTo>
                    <a:cubicBezTo>
                      <a:pt x="473" y="718"/>
                      <a:pt x="878" y="372"/>
                      <a:pt x="1211" y="15"/>
                    </a:cubicBezTo>
                    <a:cubicBezTo>
                      <a:pt x="1230" y="15"/>
                      <a:pt x="1211" y="0"/>
                      <a:pt x="119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28" name="Google Shape;22028;p30"/>
              <p:cNvSpPr/>
              <p:nvPr/>
            </p:nvSpPr>
            <p:spPr>
              <a:xfrm>
                <a:off x="3058700" y="2498425"/>
                <a:ext cx="21675" cy="18400"/>
              </a:xfrm>
              <a:custGeom>
                <a:avLst/>
                <a:gdLst/>
                <a:ahLst/>
                <a:cxnLst/>
                <a:rect l="l" t="t" r="r" b="b"/>
                <a:pathLst>
                  <a:path w="867" h="736" extrusionOk="0">
                    <a:moveTo>
                      <a:pt x="835" y="0"/>
                    </a:moveTo>
                    <a:cubicBezTo>
                      <a:pt x="830" y="0"/>
                      <a:pt x="825" y="3"/>
                      <a:pt x="822" y="10"/>
                    </a:cubicBezTo>
                    <a:cubicBezTo>
                      <a:pt x="679" y="129"/>
                      <a:pt x="525" y="248"/>
                      <a:pt x="394" y="367"/>
                    </a:cubicBezTo>
                    <a:cubicBezTo>
                      <a:pt x="263" y="474"/>
                      <a:pt x="120" y="569"/>
                      <a:pt x="24" y="712"/>
                    </a:cubicBezTo>
                    <a:cubicBezTo>
                      <a:pt x="1" y="724"/>
                      <a:pt x="36" y="736"/>
                      <a:pt x="48" y="736"/>
                    </a:cubicBezTo>
                    <a:cubicBezTo>
                      <a:pt x="203" y="652"/>
                      <a:pt x="322" y="533"/>
                      <a:pt x="441" y="426"/>
                    </a:cubicBezTo>
                    <a:cubicBezTo>
                      <a:pt x="584" y="307"/>
                      <a:pt x="715" y="188"/>
                      <a:pt x="858" y="57"/>
                    </a:cubicBezTo>
                    <a:cubicBezTo>
                      <a:pt x="867" y="22"/>
                      <a:pt x="850" y="0"/>
                      <a:pt x="83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29" name="Google Shape;22029;p30"/>
              <p:cNvSpPr/>
              <p:nvPr/>
            </p:nvSpPr>
            <p:spPr>
              <a:xfrm>
                <a:off x="3068100" y="2510850"/>
                <a:ext cx="7900" cy="5800"/>
              </a:xfrm>
              <a:custGeom>
                <a:avLst/>
                <a:gdLst/>
                <a:ahLst/>
                <a:cxnLst/>
                <a:rect l="l" t="t" r="r" b="b"/>
                <a:pathLst>
                  <a:path w="316" h="232" extrusionOk="0">
                    <a:moveTo>
                      <a:pt x="268" y="1"/>
                    </a:moveTo>
                    <a:cubicBezTo>
                      <a:pt x="184" y="60"/>
                      <a:pt x="89" y="144"/>
                      <a:pt x="18" y="215"/>
                    </a:cubicBezTo>
                    <a:cubicBezTo>
                      <a:pt x="1" y="223"/>
                      <a:pt x="8" y="232"/>
                      <a:pt x="17" y="232"/>
                    </a:cubicBezTo>
                    <a:cubicBezTo>
                      <a:pt x="21" y="232"/>
                      <a:pt x="26" y="230"/>
                      <a:pt x="29" y="227"/>
                    </a:cubicBezTo>
                    <a:cubicBezTo>
                      <a:pt x="125" y="167"/>
                      <a:pt x="208" y="96"/>
                      <a:pt x="291" y="36"/>
                    </a:cubicBezTo>
                    <a:cubicBezTo>
                      <a:pt x="315" y="25"/>
                      <a:pt x="279" y="1"/>
                      <a:pt x="26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30" name="Google Shape;22030;p30"/>
              <p:cNvSpPr/>
              <p:nvPr/>
            </p:nvSpPr>
            <p:spPr>
              <a:xfrm>
                <a:off x="3042575" y="2343875"/>
                <a:ext cx="56050" cy="103850"/>
              </a:xfrm>
              <a:custGeom>
                <a:avLst/>
                <a:gdLst/>
                <a:ahLst/>
                <a:cxnLst/>
                <a:rect l="l" t="t" r="r" b="b"/>
                <a:pathLst>
                  <a:path w="2242" h="4154" extrusionOk="0">
                    <a:moveTo>
                      <a:pt x="2241" y="0"/>
                    </a:moveTo>
                    <a:cubicBezTo>
                      <a:pt x="2051" y="822"/>
                      <a:pt x="1586" y="1560"/>
                      <a:pt x="1217" y="2310"/>
                    </a:cubicBezTo>
                    <a:cubicBezTo>
                      <a:pt x="872" y="2965"/>
                      <a:pt x="562" y="3608"/>
                      <a:pt x="27" y="4108"/>
                    </a:cubicBezTo>
                    <a:cubicBezTo>
                      <a:pt x="1" y="4134"/>
                      <a:pt x="18" y="4153"/>
                      <a:pt x="35" y="4153"/>
                    </a:cubicBezTo>
                    <a:cubicBezTo>
                      <a:pt x="41" y="4153"/>
                      <a:pt x="47" y="4150"/>
                      <a:pt x="50" y="4144"/>
                    </a:cubicBezTo>
                    <a:cubicBezTo>
                      <a:pt x="634" y="3584"/>
                      <a:pt x="979" y="2894"/>
                      <a:pt x="1336" y="2191"/>
                    </a:cubicBezTo>
                    <a:cubicBezTo>
                      <a:pt x="1693" y="1489"/>
                      <a:pt x="2134" y="786"/>
                      <a:pt x="22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31" name="Google Shape;22031;p30"/>
              <p:cNvSpPr/>
              <p:nvPr/>
            </p:nvSpPr>
            <p:spPr>
              <a:xfrm>
                <a:off x="3055125" y="2382450"/>
                <a:ext cx="35275" cy="51925"/>
              </a:xfrm>
              <a:custGeom>
                <a:avLst/>
                <a:gdLst/>
                <a:ahLst/>
                <a:cxnLst/>
                <a:rect l="l" t="t" r="r" b="b"/>
                <a:pathLst>
                  <a:path w="1411" h="2077" extrusionOk="0">
                    <a:moveTo>
                      <a:pt x="1375" y="0"/>
                    </a:moveTo>
                    <a:cubicBezTo>
                      <a:pt x="1368" y="0"/>
                      <a:pt x="1362" y="2"/>
                      <a:pt x="1358" y="5"/>
                    </a:cubicBezTo>
                    <a:cubicBezTo>
                      <a:pt x="941" y="719"/>
                      <a:pt x="489" y="1386"/>
                      <a:pt x="1" y="2065"/>
                    </a:cubicBezTo>
                    <a:cubicBezTo>
                      <a:pt x="1" y="2077"/>
                      <a:pt x="13" y="2077"/>
                      <a:pt x="13" y="2077"/>
                    </a:cubicBezTo>
                    <a:cubicBezTo>
                      <a:pt x="584" y="1481"/>
                      <a:pt x="1060" y="767"/>
                      <a:pt x="1394" y="17"/>
                    </a:cubicBezTo>
                    <a:cubicBezTo>
                      <a:pt x="1411" y="9"/>
                      <a:pt x="1392" y="0"/>
                      <a:pt x="137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32" name="Google Shape;22032;p30"/>
              <p:cNvSpPr/>
              <p:nvPr/>
            </p:nvSpPr>
            <p:spPr>
              <a:xfrm>
                <a:off x="3055525" y="2385400"/>
                <a:ext cx="37125" cy="55350"/>
              </a:xfrm>
              <a:custGeom>
                <a:avLst/>
                <a:gdLst/>
                <a:ahLst/>
                <a:cxnLst/>
                <a:rect l="l" t="t" r="r" b="b"/>
                <a:pathLst>
                  <a:path w="1485" h="2214" extrusionOk="0">
                    <a:moveTo>
                      <a:pt x="1467" y="1"/>
                    </a:moveTo>
                    <a:cubicBezTo>
                      <a:pt x="1464" y="1"/>
                      <a:pt x="1461" y="2"/>
                      <a:pt x="1461" y="6"/>
                    </a:cubicBezTo>
                    <a:cubicBezTo>
                      <a:pt x="1068" y="816"/>
                      <a:pt x="568" y="1483"/>
                      <a:pt x="9" y="2197"/>
                    </a:cubicBezTo>
                    <a:cubicBezTo>
                      <a:pt x="0" y="2205"/>
                      <a:pt x="16" y="2214"/>
                      <a:pt x="29" y="2214"/>
                    </a:cubicBezTo>
                    <a:cubicBezTo>
                      <a:pt x="35" y="2214"/>
                      <a:pt x="41" y="2212"/>
                      <a:pt x="44" y="2209"/>
                    </a:cubicBezTo>
                    <a:cubicBezTo>
                      <a:pt x="699" y="1625"/>
                      <a:pt x="1163" y="816"/>
                      <a:pt x="1485" y="6"/>
                    </a:cubicBezTo>
                    <a:cubicBezTo>
                      <a:pt x="1485" y="6"/>
                      <a:pt x="1474" y="1"/>
                      <a:pt x="146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33" name="Google Shape;22033;p30"/>
              <p:cNvSpPr/>
              <p:nvPr/>
            </p:nvSpPr>
            <p:spPr>
              <a:xfrm>
                <a:off x="3066825" y="2385225"/>
                <a:ext cx="33175" cy="52550"/>
              </a:xfrm>
              <a:custGeom>
                <a:avLst/>
                <a:gdLst/>
                <a:ahLst/>
                <a:cxnLst/>
                <a:rect l="l" t="t" r="r" b="b"/>
                <a:pathLst>
                  <a:path w="1327" h="2102" extrusionOk="0">
                    <a:moveTo>
                      <a:pt x="1308" y="0"/>
                    </a:moveTo>
                    <a:cubicBezTo>
                      <a:pt x="1301" y="0"/>
                      <a:pt x="1292" y="4"/>
                      <a:pt x="1283" y="13"/>
                    </a:cubicBezTo>
                    <a:cubicBezTo>
                      <a:pt x="866" y="716"/>
                      <a:pt x="426" y="1394"/>
                      <a:pt x="9" y="2085"/>
                    </a:cubicBezTo>
                    <a:cubicBezTo>
                      <a:pt x="1" y="2093"/>
                      <a:pt x="10" y="2102"/>
                      <a:pt x="20" y="2102"/>
                    </a:cubicBezTo>
                    <a:cubicBezTo>
                      <a:pt x="25" y="2102"/>
                      <a:pt x="29" y="2100"/>
                      <a:pt x="33" y="2097"/>
                    </a:cubicBezTo>
                    <a:cubicBezTo>
                      <a:pt x="545" y="1478"/>
                      <a:pt x="962" y="739"/>
                      <a:pt x="1319" y="25"/>
                    </a:cubicBezTo>
                    <a:cubicBezTo>
                      <a:pt x="1326" y="10"/>
                      <a:pt x="1320" y="0"/>
                      <a:pt x="13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34" name="Google Shape;22034;p30"/>
              <p:cNvSpPr/>
              <p:nvPr/>
            </p:nvSpPr>
            <p:spPr>
              <a:xfrm>
                <a:off x="3075475" y="2389850"/>
                <a:ext cx="27900" cy="46100"/>
              </a:xfrm>
              <a:custGeom>
                <a:avLst/>
                <a:gdLst/>
                <a:ahLst/>
                <a:cxnLst/>
                <a:rect l="l" t="t" r="r" b="b"/>
                <a:pathLst>
                  <a:path w="1116" h="1844" extrusionOk="0">
                    <a:moveTo>
                      <a:pt x="1098" y="0"/>
                    </a:moveTo>
                    <a:cubicBezTo>
                      <a:pt x="1094" y="0"/>
                      <a:pt x="1092" y="3"/>
                      <a:pt x="1092" y="7"/>
                    </a:cubicBezTo>
                    <a:cubicBezTo>
                      <a:pt x="758" y="638"/>
                      <a:pt x="377" y="1197"/>
                      <a:pt x="20" y="1805"/>
                    </a:cubicBezTo>
                    <a:cubicBezTo>
                      <a:pt x="1" y="1824"/>
                      <a:pt x="21" y="1844"/>
                      <a:pt x="36" y="1844"/>
                    </a:cubicBezTo>
                    <a:cubicBezTo>
                      <a:pt x="39" y="1844"/>
                      <a:pt x="42" y="1843"/>
                      <a:pt x="44" y="1840"/>
                    </a:cubicBezTo>
                    <a:cubicBezTo>
                      <a:pt x="508" y="1316"/>
                      <a:pt x="854" y="662"/>
                      <a:pt x="1116" y="42"/>
                    </a:cubicBezTo>
                    <a:cubicBezTo>
                      <a:pt x="1116" y="11"/>
                      <a:pt x="1105" y="0"/>
                      <a:pt x="109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35" name="Google Shape;22035;p30"/>
              <p:cNvSpPr/>
              <p:nvPr/>
            </p:nvSpPr>
            <p:spPr>
              <a:xfrm>
                <a:off x="3075225" y="2374375"/>
                <a:ext cx="42925" cy="66875"/>
              </a:xfrm>
              <a:custGeom>
                <a:avLst/>
                <a:gdLst/>
                <a:ahLst/>
                <a:cxnLst/>
                <a:rect l="l" t="t" r="r" b="b"/>
                <a:pathLst>
                  <a:path w="1717" h="2675" extrusionOk="0">
                    <a:moveTo>
                      <a:pt x="1688" y="1"/>
                    </a:moveTo>
                    <a:cubicBezTo>
                      <a:pt x="1679" y="1"/>
                      <a:pt x="1670" y="6"/>
                      <a:pt x="1661" y="19"/>
                    </a:cubicBezTo>
                    <a:cubicBezTo>
                      <a:pt x="1114" y="876"/>
                      <a:pt x="518" y="1745"/>
                      <a:pt x="18" y="2626"/>
                    </a:cubicBezTo>
                    <a:cubicBezTo>
                      <a:pt x="1" y="2644"/>
                      <a:pt x="22" y="2675"/>
                      <a:pt x="40" y="2675"/>
                    </a:cubicBezTo>
                    <a:cubicBezTo>
                      <a:pt x="46" y="2675"/>
                      <a:pt x="51" y="2671"/>
                      <a:pt x="54" y="2662"/>
                    </a:cubicBezTo>
                    <a:cubicBezTo>
                      <a:pt x="709" y="1888"/>
                      <a:pt x="1245" y="959"/>
                      <a:pt x="1709" y="42"/>
                    </a:cubicBezTo>
                    <a:cubicBezTo>
                      <a:pt x="1717" y="19"/>
                      <a:pt x="1704" y="1"/>
                      <a:pt x="16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36" name="Google Shape;22036;p30"/>
              <p:cNvSpPr/>
              <p:nvPr/>
            </p:nvSpPr>
            <p:spPr>
              <a:xfrm>
                <a:off x="3078175" y="2383325"/>
                <a:ext cx="33725" cy="55725"/>
              </a:xfrm>
              <a:custGeom>
                <a:avLst/>
                <a:gdLst/>
                <a:ahLst/>
                <a:cxnLst/>
                <a:rect l="l" t="t" r="r" b="b"/>
                <a:pathLst>
                  <a:path w="1349" h="2229" extrusionOk="0">
                    <a:moveTo>
                      <a:pt x="1315" y="0"/>
                    </a:moveTo>
                    <a:cubicBezTo>
                      <a:pt x="1306" y="0"/>
                      <a:pt x="1297" y="5"/>
                      <a:pt x="1293" y="18"/>
                    </a:cubicBezTo>
                    <a:cubicBezTo>
                      <a:pt x="889" y="756"/>
                      <a:pt x="460" y="1458"/>
                      <a:pt x="19" y="2173"/>
                    </a:cubicBezTo>
                    <a:cubicBezTo>
                      <a:pt x="1" y="2200"/>
                      <a:pt x="25" y="2228"/>
                      <a:pt x="43" y="2228"/>
                    </a:cubicBezTo>
                    <a:cubicBezTo>
                      <a:pt x="48" y="2228"/>
                      <a:pt x="52" y="2226"/>
                      <a:pt x="55" y="2220"/>
                    </a:cubicBezTo>
                    <a:cubicBezTo>
                      <a:pt x="615" y="1625"/>
                      <a:pt x="1067" y="804"/>
                      <a:pt x="1341" y="42"/>
                    </a:cubicBezTo>
                    <a:cubicBezTo>
                      <a:pt x="1349" y="18"/>
                      <a:pt x="1331" y="0"/>
                      <a:pt x="13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37" name="Google Shape;22037;p30"/>
              <p:cNvSpPr/>
              <p:nvPr/>
            </p:nvSpPr>
            <p:spPr>
              <a:xfrm>
                <a:off x="3087675" y="2375850"/>
                <a:ext cx="29875" cy="48800"/>
              </a:xfrm>
              <a:custGeom>
                <a:avLst/>
                <a:gdLst/>
                <a:ahLst/>
                <a:cxnLst/>
                <a:rect l="l" t="t" r="r" b="b"/>
                <a:pathLst>
                  <a:path w="1195" h="1952" extrusionOk="0">
                    <a:moveTo>
                      <a:pt x="1157" y="1"/>
                    </a:moveTo>
                    <a:cubicBezTo>
                      <a:pt x="1148" y="1"/>
                      <a:pt x="1140" y="6"/>
                      <a:pt x="1140" y="19"/>
                    </a:cubicBezTo>
                    <a:cubicBezTo>
                      <a:pt x="830" y="722"/>
                      <a:pt x="449" y="1281"/>
                      <a:pt x="8" y="1912"/>
                    </a:cubicBezTo>
                    <a:cubicBezTo>
                      <a:pt x="0" y="1929"/>
                      <a:pt x="9" y="1951"/>
                      <a:pt x="27" y="1951"/>
                    </a:cubicBezTo>
                    <a:cubicBezTo>
                      <a:pt x="35" y="1951"/>
                      <a:pt x="45" y="1947"/>
                      <a:pt x="56" y="1936"/>
                    </a:cubicBezTo>
                    <a:cubicBezTo>
                      <a:pt x="592" y="1448"/>
                      <a:pt x="985" y="722"/>
                      <a:pt x="1187" y="31"/>
                    </a:cubicBezTo>
                    <a:cubicBezTo>
                      <a:pt x="1195" y="16"/>
                      <a:pt x="1174" y="1"/>
                      <a:pt x="11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38" name="Google Shape;22038;p30"/>
              <p:cNvSpPr/>
              <p:nvPr/>
            </p:nvSpPr>
            <p:spPr>
              <a:xfrm>
                <a:off x="3124775" y="2355475"/>
                <a:ext cx="20875" cy="35575"/>
              </a:xfrm>
              <a:custGeom>
                <a:avLst/>
                <a:gdLst/>
                <a:ahLst/>
                <a:cxnLst/>
                <a:rect l="l" t="t" r="r" b="b"/>
                <a:pathLst>
                  <a:path w="835" h="1423" extrusionOk="0">
                    <a:moveTo>
                      <a:pt x="834" y="1"/>
                    </a:moveTo>
                    <a:lnTo>
                      <a:pt x="834" y="1"/>
                    </a:lnTo>
                    <a:cubicBezTo>
                      <a:pt x="513" y="429"/>
                      <a:pt x="239" y="917"/>
                      <a:pt x="1" y="1394"/>
                    </a:cubicBezTo>
                    <a:cubicBezTo>
                      <a:pt x="1" y="1411"/>
                      <a:pt x="7" y="1422"/>
                      <a:pt x="11" y="1422"/>
                    </a:cubicBezTo>
                    <a:cubicBezTo>
                      <a:pt x="12" y="1422"/>
                      <a:pt x="13" y="1421"/>
                      <a:pt x="13" y="1417"/>
                    </a:cubicBezTo>
                    <a:cubicBezTo>
                      <a:pt x="310" y="977"/>
                      <a:pt x="608" y="489"/>
                      <a:pt x="8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39" name="Google Shape;22039;p30"/>
              <p:cNvSpPr/>
              <p:nvPr/>
            </p:nvSpPr>
            <p:spPr>
              <a:xfrm>
                <a:off x="3128050" y="2364175"/>
                <a:ext cx="14775" cy="29250"/>
              </a:xfrm>
              <a:custGeom>
                <a:avLst/>
                <a:gdLst/>
                <a:ahLst/>
                <a:cxnLst/>
                <a:rect l="l" t="t" r="r" b="b"/>
                <a:pathLst>
                  <a:path w="591" h="1170" extrusionOk="0">
                    <a:moveTo>
                      <a:pt x="589" y="1"/>
                    </a:moveTo>
                    <a:lnTo>
                      <a:pt x="589" y="1"/>
                    </a:lnTo>
                    <a:cubicBezTo>
                      <a:pt x="587" y="1"/>
                      <a:pt x="584" y="4"/>
                      <a:pt x="584" y="10"/>
                    </a:cubicBezTo>
                    <a:cubicBezTo>
                      <a:pt x="590" y="4"/>
                      <a:pt x="590" y="1"/>
                      <a:pt x="589" y="1"/>
                    </a:cubicBezTo>
                    <a:close/>
                    <a:moveTo>
                      <a:pt x="584" y="10"/>
                    </a:moveTo>
                    <a:lnTo>
                      <a:pt x="584" y="10"/>
                    </a:lnTo>
                    <a:cubicBezTo>
                      <a:pt x="489" y="212"/>
                      <a:pt x="418" y="427"/>
                      <a:pt x="310" y="629"/>
                    </a:cubicBezTo>
                    <a:cubicBezTo>
                      <a:pt x="227" y="808"/>
                      <a:pt x="108" y="974"/>
                      <a:pt x="1" y="1153"/>
                    </a:cubicBezTo>
                    <a:cubicBezTo>
                      <a:pt x="1" y="1161"/>
                      <a:pt x="7" y="1170"/>
                      <a:pt x="10" y="1170"/>
                    </a:cubicBezTo>
                    <a:cubicBezTo>
                      <a:pt x="12" y="1170"/>
                      <a:pt x="13" y="1168"/>
                      <a:pt x="13" y="1165"/>
                    </a:cubicBezTo>
                    <a:cubicBezTo>
                      <a:pt x="298" y="867"/>
                      <a:pt x="525" y="391"/>
                      <a:pt x="584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40" name="Google Shape;22040;p30"/>
              <p:cNvSpPr/>
              <p:nvPr/>
            </p:nvSpPr>
            <p:spPr>
              <a:xfrm>
                <a:off x="3131100" y="2362800"/>
                <a:ext cx="18025" cy="33275"/>
              </a:xfrm>
              <a:custGeom>
                <a:avLst/>
                <a:gdLst/>
                <a:ahLst/>
                <a:cxnLst/>
                <a:rect l="l" t="t" r="r" b="b"/>
                <a:pathLst>
                  <a:path w="721" h="1331" extrusionOk="0">
                    <a:moveTo>
                      <a:pt x="705" y="0"/>
                    </a:moveTo>
                    <a:cubicBezTo>
                      <a:pt x="702" y="0"/>
                      <a:pt x="700" y="2"/>
                      <a:pt x="700" y="5"/>
                    </a:cubicBezTo>
                    <a:cubicBezTo>
                      <a:pt x="546" y="482"/>
                      <a:pt x="296" y="886"/>
                      <a:pt x="10" y="1303"/>
                    </a:cubicBezTo>
                    <a:cubicBezTo>
                      <a:pt x="0" y="1313"/>
                      <a:pt x="14" y="1330"/>
                      <a:pt x="32" y="1330"/>
                    </a:cubicBezTo>
                    <a:cubicBezTo>
                      <a:pt x="36" y="1330"/>
                      <a:pt x="41" y="1329"/>
                      <a:pt x="45" y="1327"/>
                    </a:cubicBezTo>
                    <a:cubicBezTo>
                      <a:pt x="379" y="970"/>
                      <a:pt x="593" y="493"/>
                      <a:pt x="712" y="17"/>
                    </a:cubicBezTo>
                    <a:cubicBezTo>
                      <a:pt x="721" y="9"/>
                      <a:pt x="711" y="0"/>
                      <a:pt x="70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41" name="Google Shape;22041;p30"/>
              <p:cNvSpPr/>
              <p:nvPr/>
            </p:nvSpPr>
            <p:spPr>
              <a:xfrm>
                <a:off x="3131425" y="2374275"/>
                <a:ext cx="16600" cy="29275"/>
              </a:xfrm>
              <a:custGeom>
                <a:avLst/>
                <a:gdLst/>
                <a:ahLst/>
                <a:cxnLst/>
                <a:rect l="l" t="t" r="r" b="b"/>
                <a:pathLst>
                  <a:path w="664" h="1171" extrusionOk="0">
                    <a:moveTo>
                      <a:pt x="645" y="0"/>
                    </a:moveTo>
                    <a:cubicBezTo>
                      <a:pt x="642" y="0"/>
                      <a:pt x="640" y="3"/>
                      <a:pt x="640" y="11"/>
                    </a:cubicBezTo>
                    <a:cubicBezTo>
                      <a:pt x="485" y="439"/>
                      <a:pt x="271" y="785"/>
                      <a:pt x="9" y="1154"/>
                    </a:cubicBezTo>
                    <a:cubicBezTo>
                      <a:pt x="0" y="1162"/>
                      <a:pt x="16" y="1170"/>
                      <a:pt x="25" y="1170"/>
                    </a:cubicBezTo>
                    <a:cubicBezTo>
                      <a:pt x="29" y="1170"/>
                      <a:pt x="32" y="1169"/>
                      <a:pt x="32" y="1166"/>
                    </a:cubicBezTo>
                    <a:cubicBezTo>
                      <a:pt x="342" y="868"/>
                      <a:pt x="568" y="439"/>
                      <a:pt x="664" y="23"/>
                    </a:cubicBezTo>
                    <a:cubicBezTo>
                      <a:pt x="664" y="14"/>
                      <a:pt x="652" y="0"/>
                      <a:pt x="6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42" name="Google Shape;22042;p30"/>
              <p:cNvSpPr/>
              <p:nvPr/>
            </p:nvSpPr>
            <p:spPr>
              <a:xfrm>
                <a:off x="3130250" y="2382050"/>
                <a:ext cx="18675" cy="31625"/>
              </a:xfrm>
              <a:custGeom>
                <a:avLst/>
                <a:gdLst/>
                <a:ahLst/>
                <a:cxnLst/>
                <a:rect l="l" t="t" r="r" b="b"/>
                <a:pathLst>
                  <a:path w="747" h="1265" extrusionOk="0">
                    <a:moveTo>
                      <a:pt x="728" y="0"/>
                    </a:moveTo>
                    <a:cubicBezTo>
                      <a:pt x="719" y="0"/>
                      <a:pt x="711" y="3"/>
                      <a:pt x="711" y="9"/>
                    </a:cubicBezTo>
                    <a:cubicBezTo>
                      <a:pt x="651" y="235"/>
                      <a:pt x="568" y="450"/>
                      <a:pt x="460" y="664"/>
                    </a:cubicBezTo>
                    <a:cubicBezTo>
                      <a:pt x="341" y="866"/>
                      <a:pt x="175" y="1033"/>
                      <a:pt x="20" y="1212"/>
                    </a:cubicBezTo>
                    <a:cubicBezTo>
                      <a:pt x="0" y="1222"/>
                      <a:pt x="13" y="1265"/>
                      <a:pt x="32" y="1265"/>
                    </a:cubicBezTo>
                    <a:cubicBezTo>
                      <a:pt x="36" y="1265"/>
                      <a:pt x="40" y="1263"/>
                      <a:pt x="44" y="1259"/>
                    </a:cubicBezTo>
                    <a:cubicBezTo>
                      <a:pt x="437" y="974"/>
                      <a:pt x="687" y="462"/>
                      <a:pt x="746" y="9"/>
                    </a:cubicBezTo>
                    <a:cubicBezTo>
                      <a:pt x="746" y="3"/>
                      <a:pt x="737" y="0"/>
                      <a:pt x="7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43" name="Google Shape;22043;p30"/>
              <p:cNvSpPr/>
              <p:nvPr/>
            </p:nvSpPr>
            <p:spPr>
              <a:xfrm>
                <a:off x="3114450" y="2380750"/>
                <a:ext cx="35650" cy="61325"/>
              </a:xfrm>
              <a:custGeom>
                <a:avLst/>
                <a:gdLst/>
                <a:ahLst/>
                <a:cxnLst/>
                <a:rect l="l" t="t" r="r" b="b"/>
                <a:pathLst>
                  <a:path w="1426" h="2453" extrusionOk="0">
                    <a:moveTo>
                      <a:pt x="1391" y="1"/>
                    </a:moveTo>
                    <a:cubicBezTo>
                      <a:pt x="1381" y="1"/>
                      <a:pt x="1371" y="4"/>
                      <a:pt x="1366" y="14"/>
                    </a:cubicBezTo>
                    <a:cubicBezTo>
                      <a:pt x="1033" y="918"/>
                      <a:pt x="569" y="1633"/>
                      <a:pt x="9" y="2407"/>
                    </a:cubicBezTo>
                    <a:cubicBezTo>
                      <a:pt x="0" y="2432"/>
                      <a:pt x="10" y="2452"/>
                      <a:pt x="30" y="2452"/>
                    </a:cubicBezTo>
                    <a:cubicBezTo>
                      <a:pt x="38" y="2452"/>
                      <a:pt x="47" y="2449"/>
                      <a:pt x="57" y="2442"/>
                    </a:cubicBezTo>
                    <a:cubicBezTo>
                      <a:pt x="723" y="1811"/>
                      <a:pt x="1200" y="907"/>
                      <a:pt x="1426" y="25"/>
                    </a:cubicBezTo>
                    <a:cubicBezTo>
                      <a:pt x="1426" y="11"/>
                      <a:pt x="1408" y="1"/>
                      <a:pt x="139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44" name="Google Shape;22044;p30"/>
              <p:cNvSpPr/>
              <p:nvPr/>
            </p:nvSpPr>
            <p:spPr>
              <a:xfrm>
                <a:off x="3110950" y="2383050"/>
                <a:ext cx="37075" cy="71100"/>
              </a:xfrm>
              <a:custGeom>
                <a:avLst/>
                <a:gdLst/>
                <a:ahLst/>
                <a:cxnLst/>
                <a:rect l="l" t="t" r="r" b="b"/>
                <a:pathLst>
                  <a:path w="1483" h="2844" extrusionOk="0">
                    <a:moveTo>
                      <a:pt x="1462" y="0"/>
                    </a:moveTo>
                    <a:cubicBezTo>
                      <a:pt x="1454" y="0"/>
                      <a:pt x="1447" y="6"/>
                      <a:pt x="1447" y="17"/>
                    </a:cubicBezTo>
                    <a:cubicBezTo>
                      <a:pt x="1149" y="1088"/>
                      <a:pt x="661" y="1922"/>
                      <a:pt x="18" y="2815"/>
                    </a:cubicBezTo>
                    <a:cubicBezTo>
                      <a:pt x="1" y="2832"/>
                      <a:pt x="15" y="2843"/>
                      <a:pt x="33" y="2843"/>
                    </a:cubicBezTo>
                    <a:cubicBezTo>
                      <a:pt x="40" y="2843"/>
                      <a:pt x="47" y="2842"/>
                      <a:pt x="54" y="2839"/>
                    </a:cubicBezTo>
                    <a:cubicBezTo>
                      <a:pt x="828" y="2124"/>
                      <a:pt x="1340" y="1041"/>
                      <a:pt x="1483" y="29"/>
                    </a:cubicBezTo>
                    <a:cubicBezTo>
                      <a:pt x="1483" y="9"/>
                      <a:pt x="1472" y="0"/>
                      <a:pt x="14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45" name="Google Shape;22045;p30"/>
              <p:cNvSpPr/>
              <p:nvPr/>
            </p:nvSpPr>
            <p:spPr>
              <a:xfrm>
                <a:off x="3116900" y="2376100"/>
                <a:ext cx="32025" cy="65550"/>
              </a:xfrm>
              <a:custGeom>
                <a:avLst/>
                <a:gdLst/>
                <a:ahLst/>
                <a:cxnLst/>
                <a:rect l="l" t="t" r="r" b="b"/>
                <a:pathLst>
                  <a:path w="1281" h="2622" extrusionOk="0">
                    <a:moveTo>
                      <a:pt x="1262" y="0"/>
                    </a:moveTo>
                    <a:cubicBezTo>
                      <a:pt x="1253" y="0"/>
                      <a:pt x="1245" y="3"/>
                      <a:pt x="1245" y="9"/>
                    </a:cubicBezTo>
                    <a:cubicBezTo>
                      <a:pt x="1209" y="69"/>
                      <a:pt x="1173" y="152"/>
                      <a:pt x="1149" y="247"/>
                    </a:cubicBezTo>
                    <a:cubicBezTo>
                      <a:pt x="1162" y="215"/>
                      <a:pt x="1168" y="201"/>
                      <a:pt x="1171" y="201"/>
                    </a:cubicBezTo>
                    <a:lnTo>
                      <a:pt x="1171" y="201"/>
                    </a:lnTo>
                    <a:cubicBezTo>
                      <a:pt x="1182" y="201"/>
                      <a:pt x="1050" y="637"/>
                      <a:pt x="1030" y="688"/>
                    </a:cubicBezTo>
                    <a:cubicBezTo>
                      <a:pt x="947" y="914"/>
                      <a:pt x="864" y="1140"/>
                      <a:pt x="756" y="1366"/>
                    </a:cubicBezTo>
                    <a:cubicBezTo>
                      <a:pt x="554" y="1795"/>
                      <a:pt x="280" y="2176"/>
                      <a:pt x="18" y="2593"/>
                    </a:cubicBezTo>
                    <a:cubicBezTo>
                      <a:pt x="1" y="2610"/>
                      <a:pt x="15" y="2621"/>
                      <a:pt x="29" y="2621"/>
                    </a:cubicBezTo>
                    <a:cubicBezTo>
                      <a:pt x="34" y="2621"/>
                      <a:pt x="39" y="2620"/>
                      <a:pt x="42" y="2617"/>
                    </a:cubicBezTo>
                    <a:cubicBezTo>
                      <a:pt x="697" y="1926"/>
                      <a:pt x="1149" y="926"/>
                      <a:pt x="1280" y="9"/>
                    </a:cubicBezTo>
                    <a:cubicBezTo>
                      <a:pt x="1280" y="3"/>
                      <a:pt x="1271" y="0"/>
                      <a:pt x="12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46" name="Google Shape;22046;p30"/>
              <p:cNvSpPr/>
              <p:nvPr/>
            </p:nvSpPr>
            <p:spPr>
              <a:xfrm>
                <a:off x="3089150" y="2385625"/>
                <a:ext cx="55750" cy="94825"/>
              </a:xfrm>
              <a:custGeom>
                <a:avLst/>
                <a:gdLst/>
                <a:ahLst/>
                <a:cxnLst/>
                <a:rect l="l" t="t" r="r" b="b"/>
                <a:pathLst>
                  <a:path w="2230" h="3793" extrusionOk="0">
                    <a:moveTo>
                      <a:pt x="2222" y="0"/>
                    </a:moveTo>
                    <a:cubicBezTo>
                      <a:pt x="2218" y="0"/>
                      <a:pt x="2212" y="3"/>
                      <a:pt x="2212" y="9"/>
                    </a:cubicBezTo>
                    <a:cubicBezTo>
                      <a:pt x="1819" y="1462"/>
                      <a:pt x="783" y="2509"/>
                      <a:pt x="9" y="3748"/>
                    </a:cubicBezTo>
                    <a:cubicBezTo>
                      <a:pt x="0" y="3773"/>
                      <a:pt x="17" y="3793"/>
                      <a:pt x="35" y="3793"/>
                    </a:cubicBezTo>
                    <a:cubicBezTo>
                      <a:pt x="42" y="3793"/>
                      <a:pt x="50" y="3790"/>
                      <a:pt x="57" y="3783"/>
                    </a:cubicBezTo>
                    <a:cubicBezTo>
                      <a:pt x="914" y="2712"/>
                      <a:pt x="1997" y="1402"/>
                      <a:pt x="2224" y="9"/>
                    </a:cubicBezTo>
                    <a:cubicBezTo>
                      <a:pt x="2229" y="3"/>
                      <a:pt x="2227" y="0"/>
                      <a:pt x="22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47" name="Google Shape;22047;p30"/>
              <p:cNvSpPr/>
              <p:nvPr/>
            </p:nvSpPr>
            <p:spPr>
              <a:xfrm>
                <a:off x="3071325" y="2439925"/>
                <a:ext cx="51300" cy="89925"/>
              </a:xfrm>
              <a:custGeom>
                <a:avLst/>
                <a:gdLst/>
                <a:ahLst/>
                <a:cxnLst/>
                <a:rect l="l" t="t" r="r" b="b"/>
                <a:pathLst>
                  <a:path w="2052" h="3597" extrusionOk="0">
                    <a:moveTo>
                      <a:pt x="2033" y="0"/>
                    </a:moveTo>
                    <a:cubicBezTo>
                      <a:pt x="2028" y="0"/>
                      <a:pt x="2024" y="5"/>
                      <a:pt x="2020" y="16"/>
                    </a:cubicBezTo>
                    <a:cubicBezTo>
                      <a:pt x="1306" y="808"/>
                      <a:pt x="359" y="1752"/>
                      <a:pt x="83" y="2830"/>
                    </a:cubicBezTo>
                    <a:lnTo>
                      <a:pt x="83" y="2830"/>
                    </a:lnTo>
                    <a:cubicBezTo>
                      <a:pt x="48" y="2936"/>
                      <a:pt x="11" y="3066"/>
                      <a:pt x="20" y="3123"/>
                    </a:cubicBezTo>
                    <a:cubicBezTo>
                      <a:pt x="20" y="3138"/>
                      <a:pt x="20" y="3151"/>
                      <a:pt x="21" y="3164"/>
                    </a:cubicBezTo>
                    <a:lnTo>
                      <a:pt x="21" y="3164"/>
                    </a:lnTo>
                    <a:cubicBezTo>
                      <a:pt x="6" y="3292"/>
                      <a:pt x="1" y="3421"/>
                      <a:pt x="8" y="3552"/>
                    </a:cubicBezTo>
                    <a:cubicBezTo>
                      <a:pt x="8" y="3582"/>
                      <a:pt x="28" y="3597"/>
                      <a:pt x="49" y="3597"/>
                    </a:cubicBezTo>
                    <a:cubicBezTo>
                      <a:pt x="70" y="3597"/>
                      <a:pt x="91" y="3582"/>
                      <a:pt x="91" y="3552"/>
                    </a:cubicBezTo>
                    <a:cubicBezTo>
                      <a:pt x="83" y="3220"/>
                      <a:pt x="144" y="2975"/>
                      <a:pt x="242" y="2713"/>
                    </a:cubicBezTo>
                    <a:lnTo>
                      <a:pt x="242" y="2713"/>
                    </a:lnTo>
                    <a:cubicBezTo>
                      <a:pt x="210" y="2898"/>
                      <a:pt x="238" y="3077"/>
                      <a:pt x="329" y="3290"/>
                    </a:cubicBezTo>
                    <a:cubicBezTo>
                      <a:pt x="337" y="3306"/>
                      <a:pt x="350" y="3313"/>
                      <a:pt x="364" y="3313"/>
                    </a:cubicBezTo>
                    <a:cubicBezTo>
                      <a:pt x="391" y="3313"/>
                      <a:pt x="420" y="3286"/>
                      <a:pt x="412" y="3254"/>
                    </a:cubicBezTo>
                    <a:cubicBezTo>
                      <a:pt x="246" y="2814"/>
                      <a:pt x="412" y="2409"/>
                      <a:pt x="651" y="2028"/>
                    </a:cubicBezTo>
                    <a:cubicBezTo>
                      <a:pt x="659" y="2001"/>
                      <a:pt x="635" y="1968"/>
                      <a:pt x="612" y="1968"/>
                    </a:cubicBezTo>
                    <a:cubicBezTo>
                      <a:pt x="604" y="1968"/>
                      <a:pt x="597" y="1972"/>
                      <a:pt x="591" y="1980"/>
                    </a:cubicBezTo>
                    <a:cubicBezTo>
                      <a:pt x="534" y="2044"/>
                      <a:pt x="481" y="2109"/>
                      <a:pt x="432" y="2174"/>
                    </a:cubicBezTo>
                    <a:lnTo>
                      <a:pt x="432" y="2174"/>
                    </a:lnTo>
                    <a:cubicBezTo>
                      <a:pt x="847" y="1403"/>
                      <a:pt x="1545" y="727"/>
                      <a:pt x="2044" y="28"/>
                    </a:cubicBezTo>
                    <a:cubicBezTo>
                      <a:pt x="2052" y="20"/>
                      <a:pt x="2043" y="0"/>
                      <a:pt x="203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48" name="Google Shape;22048;p30"/>
              <p:cNvSpPr/>
              <p:nvPr/>
            </p:nvSpPr>
            <p:spPr>
              <a:xfrm>
                <a:off x="2722175" y="2441775"/>
                <a:ext cx="9725" cy="26700"/>
              </a:xfrm>
              <a:custGeom>
                <a:avLst/>
                <a:gdLst/>
                <a:ahLst/>
                <a:cxnLst/>
                <a:rect l="l" t="t" r="r" b="b"/>
                <a:pathLst>
                  <a:path w="389" h="1068" extrusionOk="0">
                    <a:moveTo>
                      <a:pt x="28" y="0"/>
                    </a:moveTo>
                    <a:cubicBezTo>
                      <a:pt x="16" y="0"/>
                      <a:pt x="0" y="11"/>
                      <a:pt x="8" y="25"/>
                    </a:cubicBezTo>
                    <a:cubicBezTo>
                      <a:pt x="174" y="371"/>
                      <a:pt x="234" y="704"/>
                      <a:pt x="329" y="1049"/>
                    </a:cubicBezTo>
                    <a:cubicBezTo>
                      <a:pt x="329" y="1061"/>
                      <a:pt x="335" y="1067"/>
                      <a:pt x="341" y="1067"/>
                    </a:cubicBezTo>
                    <a:cubicBezTo>
                      <a:pt x="347" y="1067"/>
                      <a:pt x="353" y="1061"/>
                      <a:pt x="353" y="1049"/>
                    </a:cubicBezTo>
                    <a:cubicBezTo>
                      <a:pt x="389" y="704"/>
                      <a:pt x="234" y="311"/>
                      <a:pt x="43" y="13"/>
                    </a:cubicBezTo>
                    <a:cubicBezTo>
                      <a:pt x="43" y="4"/>
                      <a:pt x="36" y="0"/>
                      <a:pt x="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49" name="Google Shape;22049;p30"/>
              <p:cNvSpPr/>
              <p:nvPr/>
            </p:nvSpPr>
            <p:spPr>
              <a:xfrm>
                <a:off x="2721450" y="2440350"/>
                <a:ext cx="15125" cy="45475"/>
              </a:xfrm>
              <a:custGeom>
                <a:avLst/>
                <a:gdLst/>
                <a:ahLst/>
                <a:cxnLst/>
                <a:rect l="l" t="t" r="r" b="b"/>
                <a:pathLst>
                  <a:path w="605" h="1819" extrusionOk="0">
                    <a:moveTo>
                      <a:pt x="19" y="0"/>
                    </a:moveTo>
                    <a:cubicBezTo>
                      <a:pt x="12" y="0"/>
                      <a:pt x="1" y="10"/>
                      <a:pt x="1" y="23"/>
                    </a:cubicBezTo>
                    <a:cubicBezTo>
                      <a:pt x="120" y="642"/>
                      <a:pt x="310" y="1249"/>
                      <a:pt x="560" y="1809"/>
                    </a:cubicBezTo>
                    <a:cubicBezTo>
                      <a:pt x="564" y="1816"/>
                      <a:pt x="570" y="1819"/>
                      <a:pt x="576" y="1819"/>
                    </a:cubicBezTo>
                    <a:cubicBezTo>
                      <a:pt x="590" y="1819"/>
                      <a:pt x="604" y="1805"/>
                      <a:pt x="596" y="1797"/>
                    </a:cubicBezTo>
                    <a:cubicBezTo>
                      <a:pt x="429" y="1201"/>
                      <a:pt x="239" y="606"/>
                      <a:pt x="25" y="23"/>
                    </a:cubicBezTo>
                    <a:cubicBezTo>
                      <a:pt x="30" y="7"/>
                      <a:pt x="26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50" name="Google Shape;22050;p30"/>
              <p:cNvSpPr/>
              <p:nvPr/>
            </p:nvSpPr>
            <p:spPr>
              <a:xfrm>
                <a:off x="2724425" y="2431750"/>
                <a:ext cx="15800" cy="39775"/>
              </a:xfrm>
              <a:custGeom>
                <a:avLst/>
                <a:gdLst/>
                <a:ahLst/>
                <a:cxnLst/>
                <a:rect l="l" t="t" r="r" b="b"/>
                <a:pathLst>
                  <a:path w="632" h="1591" extrusionOk="0">
                    <a:moveTo>
                      <a:pt x="8" y="1"/>
                    </a:moveTo>
                    <a:cubicBezTo>
                      <a:pt x="4" y="1"/>
                      <a:pt x="1" y="4"/>
                      <a:pt x="1" y="10"/>
                    </a:cubicBezTo>
                    <a:cubicBezTo>
                      <a:pt x="322" y="510"/>
                      <a:pt x="477" y="1010"/>
                      <a:pt x="608" y="1581"/>
                    </a:cubicBezTo>
                    <a:cubicBezTo>
                      <a:pt x="608" y="1587"/>
                      <a:pt x="614" y="1590"/>
                      <a:pt x="620" y="1590"/>
                    </a:cubicBezTo>
                    <a:cubicBezTo>
                      <a:pt x="626" y="1590"/>
                      <a:pt x="632" y="1587"/>
                      <a:pt x="632" y="1581"/>
                    </a:cubicBezTo>
                    <a:cubicBezTo>
                      <a:pt x="608" y="1010"/>
                      <a:pt x="358" y="462"/>
                      <a:pt x="25" y="10"/>
                    </a:cubicBezTo>
                    <a:cubicBezTo>
                      <a:pt x="19" y="4"/>
                      <a:pt x="13" y="1"/>
                      <a:pt x="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51" name="Google Shape;22051;p30"/>
              <p:cNvSpPr/>
              <p:nvPr/>
            </p:nvSpPr>
            <p:spPr>
              <a:xfrm>
                <a:off x="2741200" y="2479950"/>
                <a:ext cx="65625" cy="67300"/>
              </a:xfrm>
              <a:custGeom>
                <a:avLst/>
                <a:gdLst/>
                <a:ahLst/>
                <a:cxnLst/>
                <a:rect l="l" t="t" r="r" b="b"/>
                <a:pathLst>
                  <a:path w="2625" h="2692" extrusionOk="0">
                    <a:moveTo>
                      <a:pt x="15" y="0"/>
                    </a:moveTo>
                    <a:cubicBezTo>
                      <a:pt x="9" y="0"/>
                      <a:pt x="0" y="14"/>
                      <a:pt x="9" y="22"/>
                    </a:cubicBezTo>
                    <a:cubicBezTo>
                      <a:pt x="247" y="558"/>
                      <a:pt x="663" y="939"/>
                      <a:pt x="1080" y="1332"/>
                    </a:cubicBezTo>
                    <a:cubicBezTo>
                      <a:pt x="1568" y="1796"/>
                      <a:pt x="2068" y="2249"/>
                      <a:pt x="2568" y="2689"/>
                    </a:cubicBezTo>
                    <a:cubicBezTo>
                      <a:pt x="2570" y="2691"/>
                      <a:pt x="2572" y="2692"/>
                      <a:pt x="2575" y="2692"/>
                    </a:cubicBezTo>
                    <a:cubicBezTo>
                      <a:pt x="2592" y="2692"/>
                      <a:pt x="2625" y="2664"/>
                      <a:pt x="2604" y="2654"/>
                    </a:cubicBezTo>
                    <a:cubicBezTo>
                      <a:pt x="1735" y="1808"/>
                      <a:pt x="652" y="1058"/>
                      <a:pt x="20" y="10"/>
                    </a:cubicBezTo>
                    <a:cubicBezTo>
                      <a:pt x="20" y="3"/>
                      <a:pt x="18" y="0"/>
                      <a:pt x="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52" name="Google Shape;22052;p30"/>
              <p:cNvSpPr/>
              <p:nvPr/>
            </p:nvSpPr>
            <p:spPr>
              <a:xfrm>
                <a:off x="2666700" y="2403425"/>
                <a:ext cx="26500" cy="69000"/>
              </a:xfrm>
              <a:custGeom>
                <a:avLst/>
                <a:gdLst/>
                <a:ahLst/>
                <a:cxnLst/>
                <a:rect l="l" t="t" r="r" b="b"/>
                <a:pathLst>
                  <a:path w="1060" h="2760" extrusionOk="0">
                    <a:moveTo>
                      <a:pt x="915" y="1"/>
                    </a:moveTo>
                    <a:cubicBezTo>
                      <a:pt x="499" y="1"/>
                      <a:pt x="196" y="385"/>
                      <a:pt x="250" y="809"/>
                    </a:cubicBezTo>
                    <a:cubicBezTo>
                      <a:pt x="298" y="1202"/>
                      <a:pt x="536" y="1583"/>
                      <a:pt x="607" y="1976"/>
                    </a:cubicBezTo>
                    <a:cubicBezTo>
                      <a:pt x="667" y="2274"/>
                      <a:pt x="703" y="2547"/>
                      <a:pt x="953" y="2750"/>
                    </a:cubicBezTo>
                    <a:cubicBezTo>
                      <a:pt x="956" y="2757"/>
                      <a:pt x="963" y="2760"/>
                      <a:pt x="969" y="2760"/>
                    </a:cubicBezTo>
                    <a:cubicBezTo>
                      <a:pt x="985" y="2760"/>
                      <a:pt x="1002" y="2743"/>
                      <a:pt x="976" y="2726"/>
                    </a:cubicBezTo>
                    <a:cubicBezTo>
                      <a:pt x="738" y="2369"/>
                      <a:pt x="774" y="2000"/>
                      <a:pt x="679" y="1595"/>
                    </a:cubicBezTo>
                    <a:cubicBezTo>
                      <a:pt x="524" y="964"/>
                      <a:pt x="0" y="297"/>
                      <a:pt x="1036" y="35"/>
                    </a:cubicBezTo>
                    <a:cubicBezTo>
                      <a:pt x="1036" y="35"/>
                      <a:pt x="1060" y="11"/>
                      <a:pt x="1036" y="11"/>
                    </a:cubicBezTo>
                    <a:cubicBezTo>
                      <a:pt x="995" y="4"/>
                      <a:pt x="954" y="1"/>
                      <a:pt x="9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53" name="Google Shape;22053;p30"/>
              <p:cNvSpPr/>
              <p:nvPr/>
            </p:nvSpPr>
            <p:spPr>
              <a:xfrm>
                <a:off x="2683050" y="2463125"/>
                <a:ext cx="22550" cy="56425"/>
              </a:xfrm>
              <a:custGeom>
                <a:avLst/>
                <a:gdLst/>
                <a:ahLst/>
                <a:cxnLst/>
                <a:rect l="l" t="t" r="r" b="b"/>
                <a:pathLst>
                  <a:path w="902" h="2257" extrusionOk="0">
                    <a:moveTo>
                      <a:pt x="11" y="0"/>
                    </a:moveTo>
                    <a:cubicBezTo>
                      <a:pt x="7" y="0"/>
                      <a:pt x="1" y="11"/>
                      <a:pt x="1" y="29"/>
                    </a:cubicBezTo>
                    <a:cubicBezTo>
                      <a:pt x="418" y="695"/>
                      <a:pt x="525" y="1529"/>
                      <a:pt x="846" y="2243"/>
                    </a:cubicBezTo>
                    <a:cubicBezTo>
                      <a:pt x="851" y="2252"/>
                      <a:pt x="861" y="2256"/>
                      <a:pt x="870" y="2256"/>
                    </a:cubicBezTo>
                    <a:cubicBezTo>
                      <a:pt x="886" y="2256"/>
                      <a:pt x="901" y="2246"/>
                      <a:pt x="894" y="2231"/>
                    </a:cubicBezTo>
                    <a:cubicBezTo>
                      <a:pt x="739" y="1493"/>
                      <a:pt x="525" y="588"/>
                      <a:pt x="13" y="5"/>
                    </a:cubicBezTo>
                    <a:cubicBezTo>
                      <a:pt x="13" y="2"/>
                      <a:pt x="12" y="0"/>
                      <a:pt x="1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54" name="Google Shape;22054;p30"/>
              <p:cNvSpPr/>
              <p:nvPr/>
            </p:nvSpPr>
            <p:spPr>
              <a:xfrm>
                <a:off x="2688125" y="2439600"/>
                <a:ext cx="18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739" h="2542" extrusionOk="0">
                    <a:moveTo>
                      <a:pt x="16" y="0"/>
                    </a:moveTo>
                    <a:cubicBezTo>
                      <a:pt x="8" y="0"/>
                      <a:pt x="0" y="6"/>
                      <a:pt x="0" y="17"/>
                    </a:cubicBezTo>
                    <a:cubicBezTo>
                      <a:pt x="36" y="886"/>
                      <a:pt x="405" y="1720"/>
                      <a:pt x="715" y="2541"/>
                    </a:cubicBezTo>
                    <a:lnTo>
                      <a:pt x="739" y="2541"/>
                    </a:lnTo>
                    <a:cubicBezTo>
                      <a:pt x="453" y="1708"/>
                      <a:pt x="119" y="910"/>
                      <a:pt x="36" y="29"/>
                    </a:cubicBezTo>
                    <a:cubicBezTo>
                      <a:pt x="36" y="9"/>
                      <a:pt x="25" y="0"/>
                      <a:pt x="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55" name="Google Shape;22055;p30"/>
              <p:cNvSpPr/>
              <p:nvPr/>
            </p:nvSpPr>
            <p:spPr>
              <a:xfrm>
                <a:off x="2709550" y="2507875"/>
                <a:ext cx="106225" cy="101425"/>
              </a:xfrm>
              <a:custGeom>
                <a:avLst/>
                <a:gdLst/>
                <a:ahLst/>
                <a:cxnLst/>
                <a:rect l="l" t="t" r="r" b="b"/>
                <a:pathLst>
                  <a:path w="4249" h="4057" extrusionOk="0">
                    <a:moveTo>
                      <a:pt x="1" y="1"/>
                    </a:moveTo>
                    <a:cubicBezTo>
                      <a:pt x="429" y="810"/>
                      <a:pt x="905" y="1596"/>
                      <a:pt x="1620" y="2191"/>
                    </a:cubicBezTo>
                    <a:cubicBezTo>
                      <a:pt x="2441" y="2858"/>
                      <a:pt x="3358" y="3442"/>
                      <a:pt x="4227" y="4049"/>
                    </a:cubicBezTo>
                    <a:cubicBezTo>
                      <a:pt x="4230" y="4055"/>
                      <a:pt x="4233" y="4057"/>
                      <a:pt x="4236" y="4057"/>
                    </a:cubicBezTo>
                    <a:cubicBezTo>
                      <a:pt x="4244" y="4057"/>
                      <a:pt x="4248" y="4037"/>
                      <a:pt x="4239" y="4037"/>
                    </a:cubicBezTo>
                    <a:cubicBezTo>
                      <a:pt x="3549" y="3430"/>
                      <a:pt x="2763" y="2941"/>
                      <a:pt x="2025" y="2418"/>
                    </a:cubicBezTo>
                    <a:cubicBezTo>
                      <a:pt x="1108" y="1775"/>
                      <a:pt x="572" y="917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56" name="Google Shape;22056;p30"/>
              <p:cNvSpPr/>
              <p:nvPr/>
            </p:nvSpPr>
            <p:spPr>
              <a:xfrm>
                <a:off x="2779500" y="2572475"/>
                <a:ext cx="38975" cy="35800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1432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429" y="512"/>
                      <a:pt x="965" y="1036"/>
                      <a:pt x="1525" y="1429"/>
                    </a:cubicBezTo>
                    <a:cubicBezTo>
                      <a:pt x="1528" y="1431"/>
                      <a:pt x="1531" y="1431"/>
                      <a:pt x="1534" y="1431"/>
                    </a:cubicBezTo>
                    <a:cubicBezTo>
                      <a:pt x="1551" y="1431"/>
                      <a:pt x="1559" y="1405"/>
                      <a:pt x="1548" y="1405"/>
                    </a:cubicBezTo>
                    <a:cubicBezTo>
                      <a:pt x="1036" y="917"/>
                      <a:pt x="513" y="453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57" name="Google Shape;22057;p30"/>
              <p:cNvSpPr/>
              <p:nvPr/>
            </p:nvSpPr>
            <p:spPr>
              <a:xfrm>
                <a:off x="2782575" y="2566675"/>
                <a:ext cx="37925" cy="36725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1469" extrusionOk="0">
                    <a:moveTo>
                      <a:pt x="6" y="1"/>
                    </a:moveTo>
                    <a:cubicBezTo>
                      <a:pt x="3" y="1"/>
                      <a:pt x="1" y="6"/>
                      <a:pt x="9" y="6"/>
                    </a:cubicBezTo>
                    <a:cubicBezTo>
                      <a:pt x="9" y="2"/>
                      <a:pt x="7" y="1"/>
                      <a:pt x="6" y="1"/>
                    </a:cubicBezTo>
                    <a:close/>
                    <a:moveTo>
                      <a:pt x="9" y="6"/>
                    </a:moveTo>
                    <a:lnTo>
                      <a:pt x="9" y="6"/>
                    </a:lnTo>
                    <a:cubicBezTo>
                      <a:pt x="485" y="494"/>
                      <a:pt x="961" y="1030"/>
                      <a:pt x="1497" y="1459"/>
                    </a:cubicBezTo>
                    <a:cubicBezTo>
                      <a:pt x="1501" y="1466"/>
                      <a:pt x="1504" y="1469"/>
                      <a:pt x="1507" y="1469"/>
                    </a:cubicBezTo>
                    <a:cubicBezTo>
                      <a:pt x="1514" y="1469"/>
                      <a:pt x="1517" y="1455"/>
                      <a:pt x="1509" y="1447"/>
                    </a:cubicBezTo>
                    <a:cubicBezTo>
                      <a:pt x="1068" y="923"/>
                      <a:pt x="509" y="470"/>
                      <a:pt x="9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58" name="Google Shape;22058;p30"/>
              <p:cNvSpPr/>
              <p:nvPr/>
            </p:nvSpPr>
            <p:spPr>
              <a:xfrm>
                <a:off x="2794525" y="2571350"/>
                <a:ext cx="31350" cy="30950"/>
              </a:xfrm>
              <a:custGeom>
                <a:avLst/>
                <a:gdLst/>
                <a:ahLst/>
                <a:cxnLst/>
                <a:rect l="l" t="t" r="r" b="b"/>
                <a:pathLst>
                  <a:path w="1254" h="1238" extrusionOk="0">
                    <a:moveTo>
                      <a:pt x="2" y="1"/>
                    </a:moveTo>
                    <a:cubicBezTo>
                      <a:pt x="1" y="1"/>
                      <a:pt x="1" y="4"/>
                      <a:pt x="7" y="10"/>
                    </a:cubicBezTo>
                    <a:cubicBezTo>
                      <a:pt x="7" y="4"/>
                      <a:pt x="4" y="1"/>
                      <a:pt x="2" y="1"/>
                    </a:cubicBezTo>
                    <a:close/>
                    <a:moveTo>
                      <a:pt x="7" y="10"/>
                    </a:moveTo>
                    <a:lnTo>
                      <a:pt x="7" y="10"/>
                    </a:lnTo>
                    <a:cubicBezTo>
                      <a:pt x="531" y="307"/>
                      <a:pt x="650" y="1010"/>
                      <a:pt x="1209" y="1236"/>
                    </a:cubicBezTo>
                    <a:cubicBezTo>
                      <a:pt x="1213" y="1237"/>
                      <a:pt x="1217" y="1238"/>
                      <a:pt x="1220" y="1238"/>
                    </a:cubicBezTo>
                    <a:cubicBezTo>
                      <a:pt x="1247" y="1238"/>
                      <a:pt x="1253" y="1199"/>
                      <a:pt x="1221" y="1188"/>
                    </a:cubicBezTo>
                    <a:cubicBezTo>
                      <a:pt x="685" y="914"/>
                      <a:pt x="554" y="248"/>
                      <a:pt x="7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59" name="Google Shape;22059;p30"/>
              <p:cNvSpPr/>
              <p:nvPr/>
            </p:nvSpPr>
            <p:spPr>
              <a:xfrm>
                <a:off x="2797425" y="2560775"/>
                <a:ext cx="35475" cy="41400"/>
              </a:xfrm>
              <a:custGeom>
                <a:avLst/>
                <a:gdLst/>
                <a:ahLst/>
                <a:cxnLst/>
                <a:rect l="l" t="t" r="r" b="b"/>
                <a:pathLst>
                  <a:path w="1419" h="1656" extrusionOk="0">
                    <a:moveTo>
                      <a:pt x="30" y="1"/>
                    </a:moveTo>
                    <a:cubicBezTo>
                      <a:pt x="22" y="1"/>
                      <a:pt x="0" y="18"/>
                      <a:pt x="10" y="28"/>
                    </a:cubicBezTo>
                    <a:cubicBezTo>
                      <a:pt x="379" y="611"/>
                      <a:pt x="831" y="1218"/>
                      <a:pt x="1367" y="1647"/>
                    </a:cubicBezTo>
                    <a:cubicBezTo>
                      <a:pt x="1373" y="1653"/>
                      <a:pt x="1379" y="1655"/>
                      <a:pt x="1385" y="1655"/>
                    </a:cubicBezTo>
                    <a:cubicBezTo>
                      <a:pt x="1404" y="1655"/>
                      <a:pt x="1418" y="1632"/>
                      <a:pt x="1391" y="1623"/>
                    </a:cubicBezTo>
                    <a:cubicBezTo>
                      <a:pt x="950" y="1076"/>
                      <a:pt x="450" y="587"/>
                      <a:pt x="34" y="4"/>
                    </a:cubicBezTo>
                    <a:cubicBezTo>
                      <a:pt x="34" y="2"/>
                      <a:pt x="32" y="1"/>
                      <a:pt x="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60" name="Google Shape;22060;p30"/>
              <p:cNvSpPr/>
              <p:nvPr/>
            </p:nvSpPr>
            <p:spPr>
              <a:xfrm>
                <a:off x="2806675" y="2558075"/>
                <a:ext cx="31300" cy="40200"/>
              </a:xfrm>
              <a:custGeom>
                <a:avLst/>
                <a:gdLst/>
                <a:ahLst/>
                <a:cxnLst/>
                <a:rect l="l" t="t" r="r" b="b"/>
                <a:pathLst>
                  <a:path w="1252" h="1608" extrusionOk="0">
                    <a:moveTo>
                      <a:pt x="42" y="0"/>
                    </a:moveTo>
                    <a:cubicBezTo>
                      <a:pt x="25" y="0"/>
                      <a:pt x="0" y="14"/>
                      <a:pt x="9" y="41"/>
                    </a:cubicBezTo>
                    <a:cubicBezTo>
                      <a:pt x="378" y="576"/>
                      <a:pt x="771" y="1112"/>
                      <a:pt x="1176" y="1600"/>
                    </a:cubicBezTo>
                    <a:cubicBezTo>
                      <a:pt x="1181" y="1606"/>
                      <a:pt x="1188" y="1608"/>
                      <a:pt x="1196" y="1608"/>
                    </a:cubicBezTo>
                    <a:cubicBezTo>
                      <a:pt x="1222" y="1608"/>
                      <a:pt x="1251" y="1580"/>
                      <a:pt x="1223" y="1553"/>
                    </a:cubicBezTo>
                    <a:cubicBezTo>
                      <a:pt x="854" y="1017"/>
                      <a:pt x="449" y="517"/>
                      <a:pt x="57" y="5"/>
                    </a:cubicBezTo>
                    <a:cubicBezTo>
                      <a:pt x="54" y="2"/>
                      <a:pt x="48" y="0"/>
                      <a:pt x="4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61" name="Google Shape;22061;p30"/>
              <p:cNvSpPr/>
              <p:nvPr/>
            </p:nvSpPr>
            <p:spPr>
              <a:xfrm>
                <a:off x="2812550" y="2553025"/>
                <a:ext cx="19875" cy="39050"/>
              </a:xfrm>
              <a:custGeom>
                <a:avLst/>
                <a:gdLst/>
                <a:ahLst/>
                <a:cxnLst/>
                <a:rect l="l" t="t" r="r" b="b"/>
                <a:pathLst>
                  <a:path w="795" h="1562" extrusionOk="0">
                    <a:moveTo>
                      <a:pt x="19" y="1"/>
                    </a:moveTo>
                    <a:cubicBezTo>
                      <a:pt x="8" y="1"/>
                      <a:pt x="0" y="14"/>
                      <a:pt x="0" y="28"/>
                    </a:cubicBezTo>
                    <a:cubicBezTo>
                      <a:pt x="107" y="552"/>
                      <a:pt x="369" y="1159"/>
                      <a:pt x="738" y="1552"/>
                    </a:cubicBezTo>
                    <a:cubicBezTo>
                      <a:pt x="748" y="1559"/>
                      <a:pt x="757" y="1562"/>
                      <a:pt x="765" y="1562"/>
                    </a:cubicBezTo>
                    <a:cubicBezTo>
                      <a:pt x="785" y="1562"/>
                      <a:pt x="795" y="1542"/>
                      <a:pt x="786" y="1516"/>
                    </a:cubicBezTo>
                    <a:cubicBezTo>
                      <a:pt x="667" y="1266"/>
                      <a:pt x="500" y="1040"/>
                      <a:pt x="369" y="790"/>
                    </a:cubicBezTo>
                    <a:cubicBezTo>
                      <a:pt x="250" y="540"/>
                      <a:pt x="143" y="278"/>
                      <a:pt x="48" y="28"/>
                    </a:cubicBezTo>
                    <a:cubicBezTo>
                      <a:pt x="38" y="8"/>
                      <a:pt x="28" y="1"/>
                      <a:pt x="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62" name="Google Shape;22062;p30"/>
              <p:cNvSpPr/>
              <p:nvPr/>
            </p:nvSpPr>
            <p:spPr>
              <a:xfrm>
                <a:off x="2811475" y="2562450"/>
                <a:ext cx="23950" cy="35725"/>
              </a:xfrm>
              <a:custGeom>
                <a:avLst/>
                <a:gdLst/>
                <a:ahLst/>
                <a:cxnLst/>
                <a:rect l="l" t="t" r="r" b="b"/>
                <a:pathLst>
                  <a:path w="958" h="1429" extrusionOk="0">
                    <a:moveTo>
                      <a:pt x="21" y="1"/>
                    </a:moveTo>
                    <a:cubicBezTo>
                      <a:pt x="10" y="1"/>
                      <a:pt x="0" y="6"/>
                      <a:pt x="7" y="20"/>
                    </a:cubicBezTo>
                    <a:cubicBezTo>
                      <a:pt x="67" y="306"/>
                      <a:pt x="222" y="580"/>
                      <a:pt x="388" y="818"/>
                    </a:cubicBezTo>
                    <a:cubicBezTo>
                      <a:pt x="531" y="1032"/>
                      <a:pt x="686" y="1270"/>
                      <a:pt x="900" y="1425"/>
                    </a:cubicBezTo>
                    <a:cubicBezTo>
                      <a:pt x="907" y="1427"/>
                      <a:pt x="913" y="1428"/>
                      <a:pt x="918" y="1428"/>
                    </a:cubicBezTo>
                    <a:cubicBezTo>
                      <a:pt x="943" y="1428"/>
                      <a:pt x="958" y="1407"/>
                      <a:pt x="948" y="1378"/>
                    </a:cubicBezTo>
                    <a:cubicBezTo>
                      <a:pt x="817" y="1139"/>
                      <a:pt x="603" y="949"/>
                      <a:pt x="460" y="723"/>
                    </a:cubicBezTo>
                    <a:cubicBezTo>
                      <a:pt x="305" y="485"/>
                      <a:pt x="186" y="247"/>
                      <a:pt x="43" y="8"/>
                    </a:cubicBezTo>
                    <a:cubicBezTo>
                      <a:pt x="38" y="3"/>
                      <a:pt x="29" y="1"/>
                      <a:pt x="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63" name="Google Shape;22063;p30"/>
              <p:cNvSpPr/>
              <p:nvPr/>
            </p:nvSpPr>
            <p:spPr>
              <a:xfrm>
                <a:off x="2812325" y="2565375"/>
                <a:ext cx="32325" cy="39475"/>
              </a:xfrm>
              <a:custGeom>
                <a:avLst/>
                <a:gdLst/>
                <a:ahLst/>
                <a:cxnLst/>
                <a:rect l="l" t="t" r="r" b="b"/>
                <a:pathLst>
                  <a:path w="1293" h="1579" extrusionOk="0">
                    <a:moveTo>
                      <a:pt x="40" y="1"/>
                    </a:moveTo>
                    <a:cubicBezTo>
                      <a:pt x="17" y="1"/>
                      <a:pt x="1" y="20"/>
                      <a:pt x="9" y="46"/>
                    </a:cubicBezTo>
                    <a:cubicBezTo>
                      <a:pt x="295" y="606"/>
                      <a:pt x="735" y="1213"/>
                      <a:pt x="1259" y="1570"/>
                    </a:cubicBezTo>
                    <a:cubicBezTo>
                      <a:pt x="1265" y="1576"/>
                      <a:pt x="1270" y="1578"/>
                      <a:pt x="1274" y="1578"/>
                    </a:cubicBezTo>
                    <a:cubicBezTo>
                      <a:pt x="1287" y="1578"/>
                      <a:pt x="1292" y="1555"/>
                      <a:pt x="1283" y="1546"/>
                    </a:cubicBezTo>
                    <a:cubicBezTo>
                      <a:pt x="1093" y="1308"/>
                      <a:pt x="855" y="1094"/>
                      <a:pt x="664" y="844"/>
                    </a:cubicBezTo>
                    <a:cubicBezTo>
                      <a:pt x="438" y="582"/>
                      <a:pt x="259" y="296"/>
                      <a:pt x="69" y="10"/>
                    </a:cubicBezTo>
                    <a:cubicBezTo>
                      <a:pt x="59" y="4"/>
                      <a:pt x="49" y="1"/>
                      <a:pt x="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64" name="Google Shape;22064;p30"/>
              <p:cNvSpPr/>
              <p:nvPr/>
            </p:nvSpPr>
            <p:spPr>
              <a:xfrm>
                <a:off x="2823550" y="2585150"/>
                <a:ext cx="29200" cy="21875"/>
              </a:xfrm>
              <a:custGeom>
                <a:avLst/>
                <a:gdLst/>
                <a:ahLst/>
                <a:cxnLst/>
                <a:rect l="l" t="t" r="r" b="b"/>
                <a:pathLst>
                  <a:path w="1168" h="875" extrusionOk="0">
                    <a:moveTo>
                      <a:pt x="25" y="1"/>
                    </a:moveTo>
                    <a:cubicBezTo>
                      <a:pt x="13" y="1"/>
                      <a:pt x="1" y="12"/>
                      <a:pt x="1" y="29"/>
                    </a:cubicBezTo>
                    <a:cubicBezTo>
                      <a:pt x="179" y="446"/>
                      <a:pt x="656" y="874"/>
                      <a:pt x="1132" y="874"/>
                    </a:cubicBezTo>
                    <a:cubicBezTo>
                      <a:pt x="1168" y="874"/>
                      <a:pt x="1168" y="839"/>
                      <a:pt x="1132" y="827"/>
                    </a:cubicBezTo>
                    <a:cubicBezTo>
                      <a:pt x="929" y="732"/>
                      <a:pt x="703" y="672"/>
                      <a:pt x="525" y="541"/>
                    </a:cubicBezTo>
                    <a:cubicBezTo>
                      <a:pt x="322" y="398"/>
                      <a:pt x="167" y="220"/>
                      <a:pt x="36" y="5"/>
                    </a:cubicBezTo>
                    <a:cubicBezTo>
                      <a:pt x="33" y="2"/>
                      <a:pt x="29" y="1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65" name="Google Shape;22065;p30"/>
              <p:cNvSpPr/>
              <p:nvPr/>
            </p:nvSpPr>
            <p:spPr>
              <a:xfrm>
                <a:off x="2717600" y="2247650"/>
                <a:ext cx="69675" cy="119575"/>
              </a:xfrm>
              <a:custGeom>
                <a:avLst/>
                <a:gdLst/>
                <a:ahLst/>
                <a:cxnLst/>
                <a:rect l="l" t="t" r="r" b="b"/>
                <a:pathLst>
                  <a:path w="2787" h="4783" extrusionOk="0">
                    <a:moveTo>
                      <a:pt x="133" y="1"/>
                    </a:moveTo>
                    <a:cubicBezTo>
                      <a:pt x="119" y="1"/>
                      <a:pt x="107" y="10"/>
                      <a:pt x="107" y="27"/>
                    </a:cubicBezTo>
                    <a:cubicBezTo>
                      <a:pt x="0" y="885"/>
                      <a:pt x="417" y="1706"/>
                      <a:pt x="822" y="2456"/>
                    </a:cubicBezTo>
                    <a:cubicBezTo>
                      <a:pt x="1310" y="3361"/>
                      <a:pt x="2191" y="3909"/>
                      <a:pt x="2750" y="4778"/>
                    </a:cubicBezTo>
                    <a:cubicBezTo>
                      <a:pt x="2757" y="4781"/>
                      <a:pt x="2762" y="4783"/>
                      <a:pt x="2767" y="4783"/>
                    </a:cubicBezTo>
                    <a:cubicBezTo>
                      <a:pt x="2780" y="4783"/>
                      <a:pt x="2786" y="4772"/>
                      <a:pt x="2786" y="4754"/>
                    </a:cubicBezTo>
                    <a:cubicBezTo>
                      <a:pt x="2393" y="3956"/>
                      <a:pt x="1619" y="3540"/>
                      <a:pt x="1131" y="2825"/>
                    </a:cubicBezTo>
                    <a:cubicBezTo>
                      <a:pt x="583" y="2040"/>
                      <a:pt x="95" y="980"/>
                      <a:pt x="167" y="27"/>
                    </a:cubicBezTo>
                    <a:cubicBezTo>
                      <a:pt x="161" y="10"/>
                      <a:pt x="146" y="1"/>
                      <a:pt x="13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66" name="Google Shape;22066;p30"/>
              <p:cNvSpPr/>
              <p:nvPr/>
            </p:nvSpPr>
            <p:spPr>
              <a:xfrm>
                <a:off x="2792900" y="2373625"/>
                <a:ext cx="68975" cy="73525"/>
              </a:xfrm>
              <a:custGeom>
                <a:avLst/>
                <a:gdLst/>
                <a:ahLst/>
                <a:cxnLst/>
                <a:rect l="l" t="t" r="r" b="b"/>
                <a:pathLst>
                  <a:path w="2759" h="2941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453" y="465"/>
                      <a:pt x="786" y="1061"/>
                      <a:pt x="1227" y="1537"/>
                    </a:cubicBezTo>
                    <a:cubicBezTo>
                      <a:pt x="1691" y="2025"/>
                      <a:pt x="2215" y="2501"/>
                      <a:pt x="2739" y="2930"/>
                    </a:cubicBezTo>
                    <a:cubicBezTo>
                      <a:pt x="2742" y="2937"/>
                      <a:pt x="2746" y="2940"/>
                      <a:pt x="2749" y="2940"/>
                    </a:cubicBezTo>
                    <a:cubicBezTo>
                      <a:pt x="2756" y="2940"/>
                      <a:pt x="2759" y="2926"/>
                      <a:pt x="2751" y="2918"/>
                    </a:cubicBezTo>
                    <a:cubicBezTo>
                      <a:pt x="2263" y="2442"/>
                      <a:pt x="1727" y="2013"/>
                      <a:pt x="1262" y="1501"/>
                    </a:cubicBezTo>
                    <a:cubicBezTo>
                      <a:pt x="810" y="1025"/>
                      <a:pt x="500" y="406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67" name="Google Shape;22067;p30"/>
              <p:cNvSpPr/>
              <p:nvPr/>
            </p:nvSpPr>
            <p:spPr>
              <a:xfrm>
                <a:off x="2827425" y="2400125"/>
                <a:ext cx="39025" cy="43475"/>
              </a:xfrm>
              <a:custGeom>
                <a:avLst/>
                <a:gdLst/>
                <a:ahLst/>
                <a:cxnLst/>
                <a:rect l="l" t="t" r="r" b="b"/>
                <a:pathLst>
                  <a:path w="1561" h="1739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358" y="655"/>
                      <a:pt x="882" y="1334"/>
                      <a:pt x="1536" y="1739"/>
                    </a:cubicBezTo>
                    <a:cubicBezTo>
                      <a:pt x="1548" y="1739"/>
                      <a:pt x="1560" y="1727"/>
                      <a:pt x="1548" y="1727"/>
                    </a:cubicBezTo>
                    <a:cubicBezTo>
                      <a:pt x="1274" y="1477"/>
                      <a:pt x="989" y="1251"/>
                      <a:pt x="739" y="965"/>
                    </a:cubicBezTo>
                    <a:cubicBezTo>
                      <a:pt x="465" y="655"/>
                      <a:pt x="227" y="322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68" name="Google Shape;22068;p30"/>
              <p:cNvSpPr/>
              <p:nvPr/>
            </p:nvSpPr>
            <p:spPr>
              <a:xfrm>
                <a:off x="2834875" y="2399375"/>
                <a:ext cx="39225" cy="44350"/>
              </a:xfrm>
              <a:custGeom>
                <a:avLst/>
                <a:gdLst/>
                <a:ahLst/>
                <a:cxnLst/>
                <a:rect l="l" t="t" r="r" b="b"/>
                <a:pathLst>
                  <a:path w="1569" h="1774" extrusionOk="0">
                    <a:moveTo>
                      <a:pt x="5" y="1"/>
                    </a:moveTo>
                    <a:cubicBezTo>
                      <a:pt x="3" y="1"/>
                      <a:pt x="0" y="7"/>
                      <a:pt x="0" y="19"/>
                    </a:cubicBezTo>
                    <a:cubicBezTo>
                      <a:pt x="6" y="7"/>
                      <a:pt x="6" y="1"/>
                      <a:pt x="5" y="1"/>
                    </a:cubicBezTo>
                    <a:close/>
                    <a:moveTo>
                      <a:pt x="0" y="19"/>
                    </a:moveTo>
                    <a:cubicBezTo>
                      <a:pt x="441" y="638"/>
                      <a:pt x="953" y="1257"/>
                      <a:pt x="1548" y="1769"/>
                    </a:cubicBezTo>
                    <a:cubicBezTo>
                      <a:pt x="1551" y="1772"/>
                      <a:pt x="1555" y="1774"/>
                      <a:pt x="1558" y="1774"/>
                    </a:cubicBezTo>
                    <a:cubicBezTo>
                      <a:pt x="1565" y="1774"/>
                      <a:pt x="1568" y="1765"/>
                      <a:pt x="1560" y="1757"/>
                    </a:cubicBezTo>
                    <a:cubicBezTo>
                      <a:pt x="1036" y="1174"/>
                      <a:pt x="488" y="626"/>
                      <a:pt x="0" y="1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69" name="Google Shape;22069;p30"/>
              <p:cNvSpPr/>
              <p:nvPr/>
            </p:nvSpPr>
            <p:spPr>
              <a:xfrm>
                <a:off x="2850050" y="2407525"/>
                <a:ext cx="42750" cy="43575"/>
              </a:xfrm>
              <a:custGeom>
                <a:avLst/>
                <a:gdLst/>
                <a:ahLst/>
                <a:cxnLst/>
                <a:rect l="l" t="t" r="r" b="b"/>
                <a:pathLst>
                  <a:path w="1710" h="1743" extrusionOk="0">
                    <a:moveTo>
                      <a:pt x="8" y="0"/>
                    </a:moveTo>
                    <a:cubicBezTo>
                      <a:pt x="4" y="0"/>
                      <a:pt x="0" y="7"/>
                      <a:pt x="0" y="14"/>
                    </a:cubicBezTo>
                    <a:cubicBezTo>
                      <a:pt x="310" y="383"/>
                      <a:pt x="643" y="764"/>
                      <a:pt x="965" y="1133"/>
                    </a:cubicBezTo>
                    <a:cubicBezTo>
                      <a:pt x="1179" y="1371"/>
                      <a:pt x="1370" y="1633"/>
                      <a:pt x="1667" y="1741"/>
                    </a:cubicBezTo>
                    <a:cubicBezTo>
                      <a:pt x="1672" y="1742"/>
                      <a:pt x="1677" y="1743"/>
                      <a:pt x="1680" y="1743"/>
                    </a:cubicBezTo>
                    <a:cubicBezTo>
                      <a:pt x="1705" y="1743"/>
                      <a:pt x="1710" y="1713"/>
                      <a:pt x="1679" y="1693"/>
                    </a:cubicBezTo>
                    <a:cubicBezTo>
                      <a:pt x="1322" y="1550"/>
                      <a:pt x="1072" y="1193"/>
                      <a:pt x="822" y="907"/>
                    </a:cubicBezTo>
                    <a:lnTo>
                      <a:pt x="12" y="14"/>
                    </a:lnTo>
                    <a:cubicBezTo>
                      <a:pt x="12" y="4"/>
                      <a:pt x="10" y="0"/>
                      <a:pt x="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70" name="Google Shape;22070;p30"/>
              <p:cNvSpPr/>
              <p:nvPr/>
            </p:nvSpPr>
            <p:spPr>
              <a:xfrm>
                <a:off x="2853550" y="2394150"/>
                <a:ext cx="51825" cy="52525"/>
              </a:xfrm>
              <a:custGeom>
                <a:avLst/>
                <a:gdLst/>
                <a:ahLst/>
                <a:cxnLst/>
                <a:rect l="l" t="t" r="r" b="b"/>
                <a:pathLst>
                  <a:path w="2073" h="2101" extrusionOk="0">
                    <a:moveTo>
                      <a:pt x="22" y="0"/>
                    </a:moveTo>
                    <a:cubicBezTo>
                      <a:pt x="8" y="0"/>
                      <a:pt x="0" y="11"/>
                      <a:pt x="15" y="25"/>
                    </a:cubicBezTo>
                    <a:cubicBezTo>
                      <a:pt x="527" y="799"/>
                      <a:pt x="1230" y="1597"/>
                      <a:pt x="2039" y="2097"/>
                    </a:cubicBezTo>
                    <a:cubicBezTo>
                      <a:pt x="2041" y="2099"/>
                      <a:pt x="2044" y="2100"/>
                      <a:pt x="2047" y="2100"/>
                    </a:cubicBezTo>
                    <a:cubicBezTo>
                      <a:pt x="2059" y="2100"/>
                      <a:pt x="2073" y="2083"/>
                      <a:pt x="2063" y="2073"/>
                    </a:cubicBezTo>
                    <a:cubicBezTo>
                      <a:pt x="1349" y="1394"/>
                      <a:pt x="646" y="787"/>
                      <a:pt x="51" y="13"/>
                    </a:cubicBezTo>
                    <a:cubicBezTo>
                      <a:pt x="42" y="4"/>
                      <a:pt x="31" y="0"/>
                      <a:pt x="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71" name="Google Shape;22071;p30"/>
              <p:cNvSpPr/>
              <p:nvPr/>
            </p:nvSpPr>
            <p:spPr>
              <a:xfrm>
                <a:off x="2861750" y="2392300"/>
                <a:ext cx="49475" cy="50450"/>
              </a:xfrm>
              <a:custGeom>
                <a:avLst/>
                <a:gdLst/>
                <a:ahLst/>
                <a:cxnLst/>
                <a:rect l="l" t="t" r="r" b="b"/>
                <a:pathLst>
                  <a:path w="1979" h="2018" extrusionOk="0">
                    <a:moveTo>
                      <a:pt x="23" y="0"/>
                    </a:moveTo>
                    <a:cubicBezTo>
                      <a:pt x="9" y="0"/>
                      <a:pt x="0" y="20"/>
                      <a:pt x="9" y="28"/>
                    </a:cubicBezTo>
                    <a:cubicBezTo>
                      <a:pt x="604" y="718"/>
                      <a:pt x="1211" y="1409"/>
                      <a:pt x="1902" y="2004"/>
                    </a:cubicBezTo>
                    <a:cubicBezTo>
                      <a:pt x="1908" y="2013"/>
                      <a:pt x="1916" y="2017"/>
                      <a:pt x="1925" y="2017"/>
                    </a:cubicBezTo>
                    <a:cubicBezTo>
                      <a:pt x="1951" y="2017"/>
                      <a:pt x="1979" y="1986"/>
                      <a:pt x="1961" y="1969"/>
                    </a:cubicBezTo>
                    <a:cubicBezTo>
                      <a:pt x="1330" y="1290"/>
                      <a:pt x="663" y="671"/>
                      <a:pt x="44" y="16"/>
                    </a:cubicBezTo>
                    <a:cubicBezTo>
                      <a:pt x="37" y="5"/>
                      <a:pt x="29" y="0"/>
                      <a:pt x="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72" name="Google Shape;22072;p30"/>
              <p:cNvSpPr/>
              <p:nvPr/>
            </p:nvSpPr>
            <p:spPr>
              <a:xfrm>
                <a:off x="2865825" y="2389700"/>
                <a:ext cx="43925" cy="44225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1769" extrusionOk="0">
                    <a:moveTo>
                      <a:pt x="36" y="1"/>
                    </a:moveTo>
                    <a:cubicBezTo>
                      <a:pt x="24" y="1"/>
                      <a:pt x="12" y="13"/>
                      <a:pt x="12" y="13"/>
                    </a:cubicBezTo>
                    <a:cubicBezTo>
                      <a:pt x="0" y="60"/>
                      <a:pt x="0" y="60"/>
                      <a:pt x="12" y="108"/>
                    </a:cubicBezTo>
                    <a:lnTo>
                      <a:pt x="24" y="120"/>
                    </a:lnTo>
                    <a:lnTo>
                      <a:pt x="60" y="120"/>
                    </a:lnTo>
                    <a:cubicBezTo>
                      <a:pt x="84" y="84"/>
                      <a:pt x="96" y="48"/>
                      <a:pt x="72" y="48"/>
                    </a:cubicBezTo>
                    <a:cubicBezTo>
                      <a:pt x="191" y="48"/>
                      <a:pt x="369" y="346"/>
                      <a:pt x="441" y="429"/>
                    </a:cubicBezTo>
                    <a:lnTo>
                      <a:pt x="846" y="882"/>
                    </a:lnTo>
                    <a:cubicBezTo>
                      <a:pt x="1108" y="1180"/>
                      <a:pt x="1382" y="1477"/>
                      <a:pt x="1667" y="1751"/>
                    </a:cubicBezTo>
                    <a:cubicBezTo>
                      <a:pt x="1677" y="1763"/>
                      <a:pt x="1687" y="1769"/>
                      <a:pt x="1698" y="1769"/>
                    </a:cubicBezTo>
                    <a:cubicBezTo>
                      <a:pt x="1728" y="1769"/>
                      <a:pt x="1756" y="1727"/>
                      <a:pt x="1739" y="1692"/>
                    </a:cubicBezTo>
                    <a:cubicBezTo>
                      <a:pt x="1429" y="1322"/>
                      <a:pt x="1084" y="965"/>
                      <a:pt x="739" y="620"/>
                    </a:cubicBezTo>
                    <a:cubicBezTo>
                      <a:pt x="596" y="465"/>
                      <a:pt x="441" y="299"/>
                      <a:pt x="274" y="144"/>
                    </a:cubicBezTo>
                    <a:cubicBezTo>
                      <a:pt x="203" y="60"/>
                      <a:pt x="155" y="1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73" name="Google Shape;22073;p30"/>
              <p:cNvSpPr/>
              <p:nvPr/>
            </p:nvSpPr>
            <p:spPr>
              <a:xfrm>
                <a:off x="2895600" y="2359075"/>
                <a:ext cx="15800" cy="17850"/>
              </a:xfrm>
              <a:custGeom>
                <a:avLst/>
                <a:gdLst/>
                <a:ahLst/>
                <a:cxnLst/>
                <a:rect l="l" t="t" r="r" b="b"/>
                <a:pathLst>
                  <a:path w="632" h="714" extrusionOk="0">
                    <a:moveTo>
                      <a:pt x="7" y="1"/>
                    </a:moveTo>
                    <a:cubicBezTo>
                      <a:pt x="4" y="1"/>
                      <a:pt x="0" y="10"/>
                      <a:pt x="0" y="23"/>
                    </a:cubicBezTo>
                    <a:cubicBezTo>
                      <a:pt x="83" y="166"/>
                      <a:pt x="155" y="285"/>
                      <a:pt x="274" y="416"/>
                    </a:cubicBezTo>
                    <a:cubicBezTo>
                      <a:pt x="369" y="523"/>
                      <a:pt x="488" y="654"/>
                      <a:pt x="607" y="714"/>
                    </a:cubicBezTo>
                    <a:cubicBezTo>
                      <a:pt x="619" y="714"/>
                      <a:pt x="631" y="702"/>
                      <a:pt x="619" y="702"/>
                    </a:cubicBezTo>
                    <a:cubicBezTo>
                      <a:pt x="548" y="595"/>
                      <a:pt x="417" y="511"/>
                      <a:pt x="321" y="404"/>
                    </a:cubicBezTo>
                    <a:cubicBezTo>
                      <a:pt x="214" y="285"/>
                      <a:pt x="95" y="154"/>
                      <a:pt x="12" y="23"/>
                    </a:cubicBezTo>
                    <a:cubicBezTo>
                      <a:pt x="12" y="7"/>
                      <a:pt x="9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74" name="Google Shape;22074;p30"/>
              <p:cNvSpPr/>
              <p:nvPr/>
            </p:nvSpPr>
            <p:spPr>
              <a:xfrm>
                <a:off x="2899450" y="2352800"/>
                <a:ext cx="13850" cy="17700"/>
              </a:xfrm>
              <a:custGeom>
                <a:avLst/>
                <a:gdLst/>
                <a:ahLst/>
                <a:cxnLst/>
                <a:rect l="l" t="t" r="r" b="b"/>
                <a:pathLst>
                  <a:path w="554" h="708" extrusionOk="0">
                    <a:moveTo>
                      <a:pt x="37" y="1"/>
                    </a:moveTo>
                    <a:cubicBezTo>
                      <a:pt x="25" y="1"/>
                      <a:pt x="1" y="12"/>
                      <a:pt x="25" y="12"/>
                    </a:cubicBezTo>
                    <a:cubicBezTo>
                      <a:pt x="167" y="239"/>
                      <a:pt x="334" y="489"/>
                      <a:pt x="525" y="703"/>
                    </a:cubicBezTo>
                    <a:cubicBezTo>
                      <a:pt x="528" y="706"/>
                      <a:pt x="533" y="708"/>
                      <a:pt x="537" y="708"/>
                    </a:cubicBezTo>
                    <a:cubicBezTo>
                      <a:pt x="546" y="708"/>
                      <a:pt x="553" y="699"/>
                      <a:pt x="537" y="691"/>
                    </a:cubicBezTo>
                    <a:cubicBezTo>
                      <a:pt x="406" y="441"/>
                      <a:pt x="215" y="227"/>
                      <a:pt x="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75" name="Google Shape;22075;p30"/>
              <p:cNvSpPr/>
              <p:nvPr/>
            </p:nvSpPr>
            <p:spPr>
              <a:xfrm>
                <a:off x="2881675" y="2324600"/>
                <a:ext cx="19900" cy="23450"/>
              </a:xfrm>
              <a:custGeom>
                <a:avLst/>
                <a:gdLst/>
                <a:ahLst/>
                <a:cxnLst/>
                <a:rect l="l" t="t" r="r" b="b"/>
                <a:pathLst>
                  <a:path w="796" h="938" extrusionOk="0">
                    <a:moveTo>
                      <a:pt x="684" y="0"/>
                    </a:moveTo>
                    <a:cubicBezTo>
                      <a:pt x="679" y="0"/>
                      <a:pt x="676" y="3"/>
                      <a:pt x="676" y="9"/>
                    </a:cubicBezTo>
                    <a:cubicBezTo>
                      <a:pt x="676" y="224"/>
                      <a:pt x="700" y="474"/>
                      <a:pt x="581" y="664"/>
                    </a:cubicBezTo>
                    <a:cubicBezTo>
                      <a:pt x="503" y="796"/>
                      <a:pt x="375" y="857"/>
                      <a:pt x="242" y="857"/>
                    </a:cubicBezTo>
                    <a:cubicBezTo>
                      <a:pt x="171" y="857"/>
                      <a:pt x="99" y="840"/>
                      <a:pt x="33" y="807"/>
                    </a:cubicBezTo>
                    <a:cubicBezTo>
                      <a:pt x="27" y="801"/>
                      <a:pt x="22" y="799"/>
                      <a:pt x="18" y="799"/>
                    </a:cubicBezTo>
                    <a:cubicBezTo>
                      <a:pt x="5" y="799"/>
                      <a:pt x="0" y="822"/>
                      <a:pt x="9" y="831"/>
                    </a:cubicBezTo>
                    <a:cubicBezTo>
                      <a:pt x="70" y="907"/>
                      <a:pt x="153" y="938"/>
                      <a:pt x="239" y="938"/>
                    </a:cubicBezTo>
                    <a:cubicBezTo>
                      <a:pt x="356" y="938"/>
                      <a:pt x="480" y="882"/>
                      <a:pt x="569" y="807"/>
                    </a:cubicBezTo>
                    <a:cubicBezTo>
                      <a:pt x="795" y="605"/>
                      <a:pt x="759" y="259"/>
                      <a:pt x="700" y="9"/>
                    </a:cubicBezTo>
                    <a:cubicBezTo>
                      <a:pt x="694" y="3"/>
                      <a:pt x="688" y="0"/>
                      <a:pt x="68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76" name="Google Shape;22076;p30"/>
              <p:cNvSpPr/>
              <p:nvPr/>
            </p:nvSpPr>
            <p:spPr>
              <a:xfrm>
                <a:off x="2880700" y="2330175"/>
                <a:ext cx="20875" cy="12300"/>
              </a:xfrm>
              <a:custGeom>
                <a:avLst/>
                <a:gdLst/>
                <a:ahLst/>
                <a:cxnLst/>
                <a:rect l="l" t="t" r="r" b="b"/>
                <a:pathLst>
                  <a:path w="835" h="492" extrusionOk="0">
                    <a:moveTo>
                      <a:pt x="667" y="1"/>
                    </a:moveTo>
                    <a:cubicBezTo>
                      <a:pt x="656" y="1"/>
                      <a:pt x="632" y="13"/>
                      <a:pt x="656" y="24"/>
                    </a:cubicBezTo>
                    <a:cubicBezTo>
                      <a:pt x="727" y="144"/>
                      <a:pt x="727" y="286"/>
                      <a:pt x="608" y="382"/>
                    </a:cubicBezTo>
                    <a:cubicBezTo>
                      <a:pt x="545" y="424"/>
                      <a:pt x="472" y="439"/>
                      <a:pt x="397" y="439"/>
                    </a:cubicBezTo>
                    <a:cubicBezTo>
                      <a:pt x="261" y="439"/>
                      <a:pt x="116" y="389"/>
                      <a:pt x="1" y="358"/>
                    </a:cubicBezTo>
                    <a:lnTo>
                      <a:pt x="1" y="358"/>
                    </a:lnTo>
                    <a:cubicBezTo>
                      <a:pt x="116" y="423"/>
                      <a:pt x="274" y="492"/>
                      <a:pt x="421" y="492"/>
                    </a:cubicBezTo>
                    <a:cubicBezTo>
                      <a:pt x="517" y="492"/>
                      <a:pt x="609" y="462"/>
                      <a:pt x="679" y="382"/>
                    </a:cubicBezTo>
                    <a:cubicBezTo>
                      <a:pt x="775" y="286"/>
                      <a:pt x="834" y="60"/>
                      <a:pt x="66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77" name="Google Shape;22077;p30"/>
              <p:cNvSpPr/>
              <p:nvPr/>
            </p:nvSpPr>
            <p:spPr>
              <a:xfrm>
                <a:off x="2869100" y="2172200"/>
                <a:ext cx="7175" cy="28950"/>
              </a:xfrm>
              <a:custGeom>
                <a:avLst/>
                <a:gdLst/>
                <a:ahLst/>
                <a:cxnLst/>
                <a:rect l="l" t="t" r="r" b="b"/>
                <a:pathLst>
                  <a:path w="287" h="1158" extrusionOk="0">
                    <a:moveTo>
                      <a:pt x="112" y="0"/>
                    </a:moveTo>
                    <a:cubicBezTo>
                      <a:pt x="110" y="0"/>
                      <a:pt x="108" y="3"/>
                      <a:pt x="108" y="9"/>
                    </a:cubicBezTo>
                    <a:cubicBezTo>
                      <a:pt x="113" y="3"/>
                      <a:pt x="113" y="0"/>
                      <a:pt x="112" y="0"/>
                    </a:cubicBezTo>
                    <a:close/>
                    <a:moveTo>
                      <a:pt x="108" y="9"/>
                    </a:moveTo>
                    <a:cubicBezTo>
                      <a:pt x="0" y="367"/>
                      <a:pt x="72" y="843"/>
                      <a:pt x="250" y="1152"/>
                    </a:cubicBezTo>
                    <a:cubicBezTo>
                      <a:pt x="250" y="1156"/>
                      <a:pt x="253" y="1157"/>
                      <a:pt x="258" y="1157"/>
                    </a:cubicBezTo>
                    <a:cubicBezTo>
                      <a:pt x="268" y="1157"/>
                      <a:pt x="286" y="1149"/>
                      <a:pt x="286" y="1140"/>
                    </a:cubicBezTo>
                    <a:cubicBezTo>
                      <a:pt x="227" y="962"/>
                      <a:pt x="167" y="795"/>
                      <a:pt x="131" y="617"/>
                    </a:cubicBezTo>
                    <a:cubicBezTo>
                      <a:pt x="84" y="414"/>
                      <a:pt x="119" y="212"/>
                      <a:pt x="108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78" name="Google Shape;22078;p30"/>
              <p:cNvSpPr/>
              <p:nvPr/>
            </p:nvSpPr>
            <p:spPr>
              <a:xfrm>
                <a:off x="2875650" y="2165725"/>
                <a:ext cx="5975" cy="30350"/>
              </a:xfrm>
              <a:custGeom>
                <a:avLst/>
                <a:gdLst/>
                <a:ahLst/>
                <a:cxnLst/>
                <a:rect l="l" t="t" r="r" b="b"/>
                <a:pathLst>
                  <a:path w="239" h="1214" extrusionOk="0">
                    <a:moveTo>
                      <a:pt x="54" y="0"/>
                    </a:moveTo>
                    <a:cubicBezTo>
                      <a:pt x="51" y="0"/>
                      <a:pt x="48" y="6"/>
                      <a:pt x="48" y="18"/>
                    </a:cubicBezTo>
                    <a:cubicBezTo>
                      <a:pt x="0" y="399"/>
                      <a:pt x="48" y="852"/>
                      <a:pt x="215" y="1209"/>
                    </a:cubicBezTo>
                    <a:cubicBezTo>
                      <a:pt x="218" y="1212"/>
                      <a:pt x="221" y="1214"/>
                      <a:pt x="224" y="1214"/>
                    </a:cubicBezTo>
                    <a:cubicBezTo>
                      <a:pt x="232" y="1214"/>
                      <a:pt x="238" y="1203"/>
                      <a:pt x="238" y="1185"/>
                    </a:cubicBezTo>
                    <a:cubicBezTo>
                      <a:pt x="155" y="792"/>
                      <a:pt x="60" y="435"/>
                      <a:pt x="60" y="18"/>
                    </a:cubicBezTo>
                    <a:cubicBezTo>
                      <a:pt x="60" y="6"/>
                      <a:pt x="57" y="0"/>
                      <a:pt x="5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79" name="Google Shape;22079;p30"/>
              <p:cNvSpPr/>
              <p:nvPr/>
            </p:nvSpPr>
            <p:spPr>
              <a:xfrm>
                <a:off x="2882800" y="2162175"/>
                <a:ext cx="7150" cy="31325"/>
              </a:xfrm>
              <a:custGeom>
                <a:avLst/>
                <a:gdLst/>
                <a:ahLst/>
                <a:cxnLst/>
                <a:rect l="l" t="t" r="r" b="b"/>
                <a:pathLst>
                  <a:path w="286" h="1253" extrusionOk="0">
                    <a:moveTo>
                      <a:pt x="28" y="1"/>
                    </a:moveTo>
                    <a:cubicBezTo>
                      <a:pt x="18" y="1"/>
                      <a:pt x="0" y="9"/>
                      <a:pt x="0" y="17"/>
                    </a:cubicBezTo>
                    <a:cubicBezTo>
                      <a:pt x="60" y="422"/>
                      <a:pt x="119" y="875"/>
                      <a:pt x="250" y="1244"/>
                    </a:cubicBezTo>
                    <a:cubicBezTo>
                      <a:pt x="250" y="1250"/>
                      <a:pt x="259" y="1253"/>
                      <a:pt x="268" y="1253"/>
                    </a:cubicBezTo>
                    <a:cubicBezTo>
                      <a:pt x="277" y="1253"/>
                      <a:pt x="286" y="1250"/>
                      <a:pt x="286" y="1244"/>
                    </a:cubicBezTo>
                    <a:cubicBezTo>
                      <a:pt x="250" y="839"/>
                      <a:pt x="131" y="410"/>
                      <a:pt x="36" y="6"/>
                    </a:cubicBezTo>
                    <a:cubicBezTo>
                      <a:pt x="36" y="2"/>
                      <a:pt x="33" y="1"/>
                      <a:pt x="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80" name="Google Shape;22080;p30"/>
              <p:cNvSpPr/>
              <p:nvPr/>
            </p:nvSpPr>
            <p:spPr>
              <a:xfrm>
                <a:off x="2891125" y="2201000"/>
                <a:ext cx="5675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081" extrusionOk="0">
                    <a:moveTo>
                      <a:pt x="0" y="0"/>
                    </a:moveTo>
                    <a:cubicBezTo>
                      <a:pt x="24" y="358"/>
                      <a:pt x="84" y="727"/>
                      <a:pt x="203" y="1072"/>
                    </a:cubicBezTo>
                    <a:cubicBezTo>
                      <a:pt x="203" y="1078"/>
                      <a:pt x="212" y="1081"/>
                      <a:pt x="218" y="1081"/>
                    </a:cubicBezTo>
                    <a:cubicBezTo>
                      <a:pt x="224" y="1081"/>
                      <a:pt x="227" y="1078"/>
                      <a:pt x="215" y="1072"/>
                    </a:cubicBezTo>
                    <a:cubicBezTo>
                      <a:pt x="155" y="715"/>
                      <a:pt x="60" y="358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81" name="Google Shape;22081;p30"/>
              <p:cNvSpPr/>
              <p:nvPr/>
            </p:nvSpPr>
            <p:spPr>
              <a:xfrm>
                <a:off x="2871775" y="2216775"/>
                <a:ext cx="36050" cy="118925"/>
              </a:xfrm>
              <a:custGeom>
                <a:avLst/>
                <a:gdLst/>
                <a:ahLst/>
                <a:cxnLst/>
                <a:rect l="l" t="t" r="r" b="b"/>
                <a:pathLst>
                  <a:path w="1442" h="4757" extrusionOk="0">
                    <a:moveTo>
                      <a:pt x="1" y="0"/>
                    </a:moveTo>
                    <a:cubicBezTo>
                      <a:pt x="810" y="1548"/>
                      <a:pt x="1155" y="3013"/>
                      <a:pt x="1286" y="4739"/>
                    </a:cubicBezTo>
                    <a:cubicBezTo>
                      <a:pt x="1286" y="4751"/>
                      <a:pt x="1292" y="4757"/>
                      <a:pt x="1298" y="4757"/>
                    </a:cubicBezTo>
                    <a:cubicBezTo>
                      <a:pt x="1304" y="4757"/>
                      <a:pt x="1310" y="4751"/>
                      <a:pt x="1310" y="4739"/>
                    </a:cubicBezTo>
                    <a:cubicBezTo>
                      <a:pt x="1441" y="3120"/>
                      <a:pt x="893" y="137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82" name="Google Shape;22082;p30"/>
              <p:cNvSpPr/>
              <p:nvPr/>
            </p:nvSpPr>
            <p:spPr>
              <a:xfrm>
                <a:off x="2766700" y="2429900"/>
                <a:ext cx="44975" cy="52400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2096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370" y="834"/>
                      <a:pt x="1001" y="1596"/>
                      <a:pt x="1787" y="2096"/>
                    </a:cubicBezTo>
                    <a:cubicBezTo>
                      <a:pt x="1798" y="2096"/>
                      <a:pt x="1798" y="2096"/>
                      <a:pt x="1798" y="2084"/>
                    </a:cubicBezTo>
                    <a:cubicBezTo>
                      <a:pt x="1048" y="1488"/>
                      <a:pt x="465" y="83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83" name="Google Shape;22083;p30"/>
              <p:cNvSpPr/>
              <p:nvPr/>
            </p:nvSpPr>
            <p:spPr>
              <a:xfrm>
                <a:off x="2776975" y="2437700"/>
                <a:ext cx="44225" cy="42525"/>
              </a:xfrm>
              <a:custGeom>
                <a:avLst/>
                <a:gdLst/>
                <a:ahLst/>
                <a:cxnLst/>
                <a:rect l="l" t="t" r="r" b="b"/>
                <a:pathLst>
                  <a:path w="1769" h="1701" extrusionOk="0">
                    <a:moveTo>
                      <a:pt x="2" y="1"/>
                    </a:moveTo>
                    <a:cubicBezTo>
                      <a:pt x="0" y="1"/>
                      <a:pt x="0" y="4"/>
                      <a:pt x="6" y="10"/>
                    </a:cubicBezTo>
                    <a:cubicBezTo>
                      <a:pt x="6" y="4"/>
                      <a:pt x="3" y="1"/>
                      <a:pt x="2" y="1"/>
                    </a:cubicBezTo>
                    <a:close/>
                    <a:moveTo>
                      <a:pt x="6" y="10"/>
                    </a:moveTo>
                    <a:lnTo>
                      <a:pt x="6" y="10"/>
                    </a:lnTo>
                    <a:cubicBezTo>
                      <a:pt x="435" y="688"/>
                      <a:pt x="1054" y="1296"/>
                      <a:pt x="1745" y="1700"/>
                    </a:cubicBezTo>
                    <a:cubicBezTo>
                      <a:pt x="1768" y="1700"/>
                      <a:pt x="1768" y="1677"/>
                      <a:pt x="1768" y="1677"/>
                    </a:cubicBezTo>
                    <a:cubicBezTo>
                      <a:pt x="1066" y="1200"/>
                      <a:pt x="494" y="665"/>
                      <a:pt x="6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84" name="Google Shape;22084;p30"/>
              <p:cNvSpPr/>
              <p:nvPr/>
            </p:nvSpPr>
            <p:spPr>
              <a:xfrm>
                <a:off x="2785450" y="2430200"/>
                <a:ext cx="40800" cy="44375"/>
              </a:xfrm>
              <a:custGeom>
                <a:avLst/>
                <a:gdLst/>
                <a:ahLst/>
                <a:cxnLst/>
                <a:rect l="l" t="t" r="r" b="b"/>
                <a:pathLst>
                  <a:path w="1632" h="1775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263" y="357"/>
                      <a:pt x="560" y="714"/>
                      <a:pt x="846" y="1072"/>
                    </a:cubicBezTo>
                    <a:cubicBezTo>
                      <a:pt x="1072" y="1346"/>
                      <a:pt x="1287" y="1607"/>
                      <a:pt x="1608" y="1774"/>
                    </a:cubicBezTo>
                    <a:cubicBezTo>
                      <a:pt x="1620" y="1774"/>
                      <a:pt x="1632" y="1762"/>
                      <a:pt x="1620" y="1762"/>
                    </a:cubicBezTo>
                    <a:cubicBezTo>
                      <a:pt x="965" y="1298"/>
                      <a:pt x="536" y="58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85" name="Google Shape;22085;p30"/>
              <p:cNvSpPr/>
              <p:nvPr/>
            </p:nvSpPr>
            <p:spPr>
              <a:xfrm>
                <a:off x="2771000" y="2396300"/>
                <a:ext cx="73625" cy="79700"/>
              </a:xfrm>
              <a:custGeom>
                <a:avLst/>
                <a:gdLst/>
                <a:ahLst/>
                <a:cxnLst/>
                <a:rect l="l" t="t" r="r" b="b"/>
                <a:pathLst>
                  <a:path w="2945" h="3188" extrusionOk="0">
                    <a:moveTo>
                      <a:pt x="3" y="0"/>
                    </a:moveTo>
                    <a:lnTo>
                      <a:pt x="3" y="0"/>
                    </a:lnTo>
                    <a:cubicBezTo>
                      <a:pt x="1" y="0"/>
                      <a:pt x="1" y="10"/>
                      <a:pt x="7" y="23"/>
                    </a:cubicBezTo>
                    <a:cubicBezTo>
                      <a:pt x="7" y="6"/>
                      <a:pt x="5" y="0"/>
                      <a:pt x="3" y="0"/>
                    </a:cubicBezTo>
                    <a:close/>
                    <a:moveTo>
                      <a:pt x="7" y="23"/>
                    </a:moveTo>
                    <a:lnTo>
                      <a:pt x="7" y="23"/>
                    </a:lnTo>
                    <a:cubicBezTo>
                      <a:pt x="722" y="511"/>
                      <a:pt x="1150" y="1094"/>
                      <a:pt x="1615" y="1809"/>
                    </a:cubicBezTo>
                    <a:cubicBezTo>
                      <a:pt x="1960" y="2344"/>
                      <a:pt x="2603" y="2654"/>
                      <a:pt x="2900" y="3178"/>
                    </a:cubicBezTo>
                    <a:cubicBezTo>
                      <a:pt x="2904" y="3184"/>
                      <a:pt x="2909" y="3187"/>
                      <a:pt x="2914" y="3187"/>
                    </a:cubicBezTo>
                    <a:cubicBezTo>
                      <a:pt x="2929" y="3187"/>
                      <a:pt x="2945" y="3168"/>
                      <a:pt x="2936" y="3142"/>
                    </a:cubicBezTo>
                    <a:cubicBezTo>
                      <a:pt x="2829" y="2904"/>
                      <a:pt x="2674" y="2773"/>
                      <a:pt x="2472" y="2606"/>
                    </a:cubicBezTo>
                    <a:cubicBezTo>
                      <a:pt x="2043" y="2249"/>
                      <a:pt x="1781" y="1904"/>
                      <a:pt x="1484" y="1428"/>
                    </a:cubicBezTo>
                    <a:cubicBezTo>
                      <a:pt x="1091" y="868"/>
                      <a:pt x="614" y="356"/>
                      <a:pt x="7" y="2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86" name="Google Shape;22086;p30"/>
              <p:cNvSpPr/>
              <p:nvPr/>
            </p:nvSpPr>
            <p:spPr>
              <a:xfrm>
                <a:off x="2854550" y="2479550"/>
                <a:ext cx="44875" cy="35275"/>
              </a:xfrm>
              <a:custGeom>
                <a:avLst/>
                <a:gdLst/>
                <a:ahLst/>
                <a:cxnLst/>
                <a:rect l="l" t="t" r="r" b="b"/>
                <a:pathLst>
                  <a:path w="1795" h="1411" extrusionOk="0">
                    <a:moveTo>
                      <a:pt x="40" y="0"/>
                    </a:moveTo>
                    <a:cubicBezTo>
                      <a:pt x="25" y="0"/>
                      <a:pt x="1" y="26"/>
                      <a:pt x="11" y="26"/>
                    </a:cubicBezTo>
                    <a:cubicBezTo>
                      <a:pt x="499" y="526"/>
                      <a:pt x="1094" y="1098"/>
                      <a:pt x="1761" y="1407"/>
                    </a:cubicBezTo>
                    <a:cubicBezTo>
                      <a:pt x="1763" y="1410"/>
                      <a:pt x="1766" y="1411"/>
                      <a:pt x="1769" y="1411"/>
                    </a:cubicBezTo>
                    <a:cubicBezTo>
                      <a:pt x="1781" y="1411"/>
                      <a:pt x="1795" y="1391"/>
                      <a:pt x="1785" y="1372"/>
                    </a:cubicBezTo>
                    <a:cubicBezTo>
                      <a:pt x="1225" y="896"/>
                      <a:pt x="594" y="503"/>
                      <a:pt x="47" y="3"/>
                    </a:cubicBezTo>
                    <a:cubicBezTo>
                      <a:pt x="45" y="1"/>
                      <a:pt x="43" y="0"/>
                      <a:pt x="4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87" name="Google Shape;22087;p30"/>
              <p:cNvSpPr/>
              <p:nvPr/>
            </p:nvSpPr>
            <p:spPr>
              <a:xfrm>
                <a:off x="2855700" y="2471275"/>
                <a:ext cx="48675" cy="39125"/>
              </a:xfrm>
              <a:custGeom>
                <a:avLst/>
                <a:gdLst/>
                <a:ahLst/>
                <a:cxnLst/>
                <a:rect l="l" t="t" r="r" b="b"/>
                <a:pathLst>
                  <a:path w="1947" h="1565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382" y="214"/>
                      <a:pt x="608" y="560"/>
                      <a:pt x="917" y="869"/>
                    </a:cubicBezTo>
                    <a:cubicBezTo>
                      <a:pt x="1203" y="1143"/>
                      <a:pt x="1513" y="1393"/>
                      <a:pt x="1858" y="1560"/>
                    </a:cubicBezTo>
                    <a:cubicBezTo>
                      <a:pt x="1865" y="1563"/>
                      <a:pt x="1871" y="1565"/>
                      <a:pt x="1878" y="1565"/>
                    </a:cubicBezTo>
                    <a:cubicBezTo>
                      <a:pt x="1917" y="1565"/>
                      <a:pt x="1947" y="1509"/>
                      <a:pt x="1906" y="1488"/>
                    </a:cubicBezTo>
                    <a:cubicBezTo>
                      <a:pt x="1477" y="1203"/>
                      <a:pt x="1072" y="917"/>
                      <a:pt x="715" y="536"/>
                    </a:cubicBezTo>
                    <a:cubicBezTo>
                      <a:pt x="524" y="298"/>
                      <a:pt x="358" y="2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88" name="Google Shape;22088;p30"/>
              <p:cNvSpPr/>
              <p:nvPr/>
            </p:nvSpPr>
            <p:spPr>
              <a:xfrm>
                <a:off x="2854950" y="2471250"/>
                <a:ext cx="48700" cy="42125"/>
              </a:xfrm>
              <a:custGeom>
                <a:avLst/>
                <a:gdLst/>
                <a:ahLst/>
                <a:cxnLst/>
                <a:rect l="l" t="t" r="r" b="b"/>
                <a:pathLst>
                  <a:path w="1948" h="1685" extrusionOk="0">
                    <a:moveTo>
                      <a:pt x="51" y="1"/>
                    </a:moveTo>
                    <a:cubicBezTo>
                      <a:pt x="23" y="1"/>
                      <a:pt x="1" y="37"/>
                      <a:pt x="19" y="73"/>
                    </a:cubicBezTo>
                    <a:cubicBezTo>
                      <a:pt x="42" y="120"/>
                      <a:pt x="54" y="156"/>
                      <a:pt x="90" y="204"/>
                    </a:cubicBezTo>
                    <a:cubicBezTo>
                      <a:pt x="90" y="194"/>
                      <a:pt x="104" y="192"/>
                      <a:pt x="105" y="186"/>
                    </a:cubicBezTo>
                    <a:lnTo>
                      <a:pt x="105" y="186"/>
                    </a:lnTo>
                    <a:cubicBezTo>
                      <a:pt x="139" y="230"/>
                      <a:pt x="417" y="433"/>
                      <a:pt x="495" y="489"/>
                    </a:cubicBezTo>
                    <a:cubicBezTo>
                      <a:pt x="650" y="632"/>
                      <a:pt x="816" y="775"/>
                      <a:pt x="983" y="918"/>
                    </a:cubicBezTo>
                    <a:cubicBezTo>
                      <a:pt x="1281" y="1168"/>
                      <a:pt x="1566" y="1442"/>
                      <a:pt x="1876" y="1680"/>
                    </a:cubicBezTo>
                    <a:cubicBezTo>
                      <a:pt x="1882" y="1683"/>
                      <a:pt x="1889" y="1684"/>
                      <a:pt x="1896" y="1684"/>
                    </a:cubicBezTo>
                    <a:cubicBezTo>
                      <a:pt x="1920" y="1684"/>
                      <a:pt x="1947" y="1669"/>
                      <a:pt x="1947" y="1632"/>
                    </a:cubicBezTo>
                    <a:cubicBezTo>
                      <a:pt x="1947" y="1549"/>
                      <a:pt x="1924" y="1513"/>
                      <a:pt x="1840" y="1501"/>
                    </a:cubicBezTo>
                    <a:cubicBezTo>
                      <a:pt x="1830" y="1501"/>
                      <a:pt x="1820" y="1519"/>
                      <a:pt x="1825" y="1524"/>
                    </a:cubicBezTo>
                    <a:lnTo>
                      <a:pt x="1825" y="1524"/>
                    </a:lnTo>
                    <a:cubicBezTo>
                      <a:pt x="1750" y="1493"/>
                      <a:pt x="1565" y="1250"/>
                      <a:pt x="1459" y="1168"/>
                    </a:cubicBezTo>
                    <a:cubicBezTo>
                      <a:pt x="1293" y="1025"/>
                      <a:pt x="1126" y="894"/>
                      <a:pt x="971" y="751"/>
                    </a:cubicBezTo>
                    <a:cubicBezTo>
                      <a:pt x="674" y="501"/>
                      <a:pt x="388" y="251"/>
                      <a:pt x="78" y="13"/>
                    </a:cubicBezTo>
                    <a:cubicBezTo>
                      <a:pt x="69" y="4"/>
                      <a:pt x="60" y="1"/>
                      <a:pt x="5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89" name="Google Shape;22089;p30"/>
              <p:cNvSpPr/>
              <p:nvPr/>
            </p:nvSpPr>
            <p:spPr>
              <a:xfrm>
                <a:off x="2853925" y="2471575"/>
                <a:ext cx="50725" cy="40925"/>
              </a:xfrm>
              <a:custGeom>
                <a:avLst/>
                <a:gdLst/>
                <a:ahLst/>
                <a:cxnLst/>
                <a:rect l="l" t="t" r="r" b="b"/>
                <a:pathLst>
                  <a:path w="2029" h="1637" extrusionOk="0">
                    <a:moveTo>
                      <a:pt x="24" y="0"/>
                    </a:moveTo>
                    <a:cubicBezTo>
                      <a:pt x="12" y="0"/>
                      <a:pt x="0" y="12"/>
                      <a:pt x="12" y="24"/>
                    </a:cubicBezTo>
                    <a:cubicBezTo>
                      <a:pt x="393" y="703"/>
                      <a:pt x="1250" y="1322"/>
                      <a:pt x="1965" y="1631"/>
                    </a:cubicBezTo>
                    <a:cubicBezTo>
                      <a:pt x="1970" y="1635"/>
                      <a:pt x="1976" y="1637"/>
                      <a:pt x="1981" y="1637"/>
                    </a:cubicBezTo>
                    <a:cubicBezTo>
                      <a:pt x="2010" y="1637"/>
                      <a:pt x="2029" y="1590"/>
                      <a:pt x="1988" y="1560"/>
                    </a:cubicBezTo>
                    <a:cubicBezTo>
                      <a:pt x="1619" y="1322"/>
                      <a:pt x="1250" y="1095"/>
                      <a:pt x="905" y="822"/>
                    </a:cubicBezTo>
                    <a:cubicBezTo>
                      <a:pt x="595" y="560"/>
                      <a:pt x="334" y="25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90" name="Google Shape;22090;p30"/>
              <p:cNvSpPr/>
              <p:nvPr/>
            </p:nvSpPr>
            <p:spPr>
              <a:xfrm>
                <a:off x="2868200" y="2482575"/>
                <a:ext cx="47300" cy="33750"/>
              </a:xfrm>
              <a:custGeom>
                <a:avLst/>
                <a:gdLst/>
                <a:ahLst/>
                <a:cxnLst/>
                <a:rect l="l" t="t" r="r" b="b"/>
                <a:pathLst>
                  <a:path w="1892" h="1350" extrusionOk="0">
                    <a:moveTo>
                      <a:pt x="48" y="1"/>
                    </a:moveTo>
                    <a:cubicBezTo>
                      <a:pt x="36" y="1"/>
                      <a:pt x="1" y="24"/>
                      <a:pt x="24" y="36"/>
                    </a:cubicBezTo>
                    <a:cubicBezTo>
                      <a:pt x="286" y="263"/>
                      <a:pt x="584" y="465"/>
                      <a:pt x="870" y="679"/>
                    </a:cubicBezTo>
                    <a:cubicBezTo>
                      <a:pt x="1179" y="894"/>
                      <a:pt x="1489" y="1167"/>
                      <a:pt x="1846" y="1346"/>
                    </a:cubicBezTo>
                    <a:cubicBezTo>
                      <a:pt x="1850" y="1348"/>
                      <a:pt x="1855" y="1349"/>
                      <a:pt x="1859" y="1349"/>
                    </a:cubicBezTo>
                    <a:cubicBezTo>
                      <a:pt x="1877" y="1349"/>
                      <a:pt x="1892" y="1330"/>
                      <a:pt x="1882" y="1310"/>
                    </a:cubicBezTo>
                    <a:cubicBezTo>
                      <a:pt x="1632" y="1072"/>
                      <a:pt x="1310" y="882"/>
                      <a:pt x="1036" y="679"/>
                    </a:cubicBezTo>
                    <a:cubicBezTo>
                      <a:pt x="703" y="453"/>
                      <a:pt x="394" y="203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91" name="Google Shape;22091;p30"/>
              <p:cNvSpPr/>
              <p:nvPr/>
            </p:nvSpPr>
            <p:spPr>
              <a:xfrm>
                <a:off x="2878325" y="2499550"/>
                <a:ext cx="33900" cy="23025"/>
              </a:xfrm>
              <a:custGeom>
                <a:avLst/>
                <a:gdLst/>
                <a:ahLst/>
                <a:cxnLst/>
                <a:rect l="l" t="t" r="r" b="b"/>
                <a:pathLst>
                  <a:path w="1356" h="921" extrusionOk="0">
                    <a:moveTo>
                      <a:pt x="36" y="0"/>
                    </a:moveTo>
                    <a:cubicBezTo>
                      <a:pt x="12" y="0"/>
                      <a:pt x="0" y="12"/>
                      <a:pt x="12" y="24"/>
                    </a:cubicBezTo>
                    <a:cubicBezTo>
                      <a:pt x="465" y="322"/>
                      <a:pt x="882" y="631"/>
                      <a:pt x="1322" y="917"/>
                    </a:cubicBezTo>
                    <a:cubicBezTo>
                      <a:pt x="1327" y="919"/>
                      <a:pt x="1331" y="920"/>
                      <a:pt x="1334" y="920"/>
                    </a:cubicBezTo>
                    <a:cubicBezTo>
                      <a:pt x="1350" y="920"/>
                      <a:pt x="1355" y="903"/>
                      <a:pt x="1346" y="893"/>
                    </a:cubicBezTo>
                    <a:cubicBezTo>
                      <a:pt x="989" y="512"/>
                      <a:pt x="489" y="203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92" name="Google Shape;22092;p30"/>
              <p:cNvSpPr/>
              <p:nvPr/>
            </p:nvSpPr>
            <p:spPr>
              <a:xfrm>
                <a:off x="2893625" y="2507200"/>
                <a:ext cx="1270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508" h="305" extrusionOk="0">
                    <a:moveTo>
                      <a:pt x="17" y="0"/>
                    </a:moveTo>
                    <a:cubicBezTo>
                      <a:pt x="12" y="0"/>
                      <a:pt x="0" y="16"/>
                      <a:pt x="19" y="16"/>
                    </a:cubicBezTo>
                    <a:cubicBezTo>
                      <a:pt x="103" y="51"/>
                      <a:pt x="198" y="75"/>
                      <a:pt x="270" y="135"/>
                    </a:cubicBezTo>
                    <a:cubicBezTo>
                      <a:pt x="341" y="182"/>
                      <a:pt x="400" y="254"/>
                      <a:pt x="460" y="301"/>
                    </a:cubicBezTo>
                    <a:cubicBezTo>
                      <a:pt x="462" y="304"/>
                      <a:pt x="465" y="305"/>
                      <a:pt x="469" y="305"/>
                    </a:cubicBezTo>
                    <a:cubicBezTo>
                      <a:pt x="484" y="305"/>
                      <a:pt x="508" y="285"/>
                      <a:pt x="508" y="266"/>
                    </a:cubicBezTo>
                    <a:cubicBezTo>
                      <a:pt x="412" y="123"/>
                      <a:pt x="174" y="28"/>
                      <a:pt x="19" y="4"/>
                    </a:cubicBezTo>
                    <a:cubicBezTo>
                      <a:pt x="19" y="1"/>
                      <a:pt x="19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93" name="Google Shape;22093;p30"/>
              <p:cNvSpPr/>
              <p:nvPr/>
            </p:nvSpPr>
            <p:spPr>
              <a:xfrm>
                <a:off x="2905125" y="2512350"/>
                <a:ext cx="3875" cy="2400"/>
              </a:xfrm>
              <a:custGeom>
                <a:avLst/>
                <a:gdLst/>
                <a:ahLst/>
                <a:cxnLst/>
                <a:rect l="l" t="t" r="r" b="b"/>
                <a:pathLst>
                  <a:path w="155" h="96" extrusionOk="0">
                    <a:moveTo>
                      <a:pt x="12" y="0"/>
                    </a:moveTo>
                    <a:cubicBezTo>
                      <a:pt x="12" y="0"/>
                      <a:pt x="0" y="24"/>
                      <a:pt x="12" y="36"/>
                    </a:cubicBezTo>
                    <a:cubicBezTo>
                      <a:pt x="48" y="60"/>
                      <a:pt x="71" y="84"/>
                      <a:pt x="119" y="95"/>
                    </a:cubicBezTo>
                    <a:cubicBezTo>
                      <a:pt x="131" y="95"/>
                      <a:pt x="155" y="72"/>
                      <a:pt x="131" y="60"/>
                    </a:cubicBezTo>
                    <a:cubicBezTo>
                      <a:pt x="107" y="36"/>
                      <a:pt x="60" y="12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94" name="Google Shape;22094;p30"/>
              <p:cNvSpPr/>
              <p:nvPr/>
            </p:nvSpPr>
            <p:spPr>
              <a:xfrm>
                <a:off x="2848625" y="2460650"/>
                <a:ext cx="16025" cy="21775"/>
              </a:xfrm>
              <a:custGeom>
                <a:avLst/>
                <a:gdLst/>
                <a:ahLst/>
                <a:cxnLst/>
                <a:rect l="l" t="t" r="r" b="b"/>
                <a:pathLst>
                  <a:path w="641" h="871" extrusionOk="0">
                    <a:moveTo>
                      <a:pt x="40" y="1"/>
                    </a:moveTo>
                    <a:cubicBezTo>
                      <a:pt x="20" y="1"/>
                      <a:pt x="1" y="26"/>
                      <a:pt x="10" y="44"/>
                    </a:cubicBezTo>
                    <a:cubicBezTo>
                      <a:pt x="10" y="44"/>
                      <a:pt x="10" y="44"/>
                      <a:pt x="10" y="44"/>
                    </a:cubicBezTo>
                    <a:lnTo>
                      <a:pt x="10" y="44"/>
                    </a:lnTo>
                    <a:cubicBezTo>
                      <a:pt x="45" y="104"/>
                      <a:pt x="57" y="163"/>
                      <a:pt x="69" y="223"/>
                    </a:cubicBezTo>
                    <a:cubicBezTo>
                      <a:pt x="80" y="239"/>
                      <a:pt x="91" y="245"/>
                      <a:pt x="98" y="245"/>
                    </a:cubicBezTo>
                    <a:cubicBezTo>
                      <a:pt x="107" y="245"/>
                      <a:pt x="112" y="236"/>
                      <a:pt x="105" y="223"/>
                    </a:cubicBezTo>
                    <a:cubicBezTo>
                      <a:pt x="99" y="194"/>
                      <a:pt x="91" y="166"/>
                      <a:pt x="84" y="136"/>
                    </a:cubicBezTo>
                    <a:lnTo>
                      <a:pt x="84" y="136"/>
                    </a:lnTo>
                    <a:cubicBezTo>
                      <a:pt x="173" y="241"/>
                      <a:pt x="271" y="338"/>
                      <a:pt x="355" y="449"/>
                    </a:cubicBezTo>
                    <a:cubicBezTo>
                      <a:pt x="438" y="580"/>
                      <a:pt x="534" y="723"/>
                      <a:pt x="605" y="866"/>
                    </a:cubicBezTo>
                    <a:cubicBezTo>
                      <a:pt x="612" y="869"/>
                      <a:pt x="618" y="871"/>
                      <a:pt x="623" y="871"/>
                    </a:cubicBezTo>
                    <a:cubicBezTo>
                      <a:pt x="635" y="871"/>
                      <a:pt x="641" y="862"/>
                      <a:pt x="641" y="854"/>
                    </a:cubicBezTo>
                    <a:cubicBezTo>
                      <a:pt x="534" y="544"/>
                      <a:pt x="331" y="199"/>
                      <a:pt x="57" y="8"/>
                    </a:cubicBezTo>
                    <a:cubicBezTo>
                      <a:pt x="52" y="3"/>
                      <a:pt x="46" y="1"/>
                      <a:pt x="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95" name="Google Shape;22095;p30"/>
              <p:cNvSpPr/>
              <p:nvPr/>
            </p:nvSpPr>
            <p:spPr>
              <a:xfrm>
                <a:off x="2617875" y="2445675"/>
                <a:ext cx="13125" cy="25275"/>
              </a:xfrm>
              <a:custGeom>
                <a:avLst/>
                <a:gdLst/>
                <a:ahLst/>
                <a:cxnLst/>
                <a:rect l="l" t="t" r="r" b="b"/>
                <a:pathLst>
                  <a:path w="525" h="1011" extrusionOk="0">
                    <a:moveTo>
                      <a:pt x="12" y="0"/>
                    </a:moveTo>
                    <a:cubicBezTo>
                      <a:pt x="0" y="12"/>
                      <a:pt x="0" y="12"/>
                      <a:pt x="24" y="24"/>
                    </a:cubicBezTo>
                    <a:cubicBezTo>
                      <a:pt x="84" y="24"/>
                      <a:pt x="215" y="405"/>
                      <a:pt x="239" y="453"/>
                    </a:cubicBezTo>
                    <a:cubicBezTo>
                      <a:pt x="322" y="631"/>
                      <a:pt x="417" y="822"/>
                      <a:pt x="501" y="1000"/>
                    </a:cubicBezTo>
                    <a:cubicBezTo>
                      <a:pt x="501" y="1008"/>
                      <a:pt x="503" y="1011"/>
                      <a:pt x="507" y="1011"/>
                    </a:cubicBezTo>
                    <a:cubicBezTo>
                      <a:pt x="514" y="1011"/>
                      <a:pt x="524" y="1000"/>
                      <a:pt x="524" y="1000"/>
                    </a:cubicBezTo>
                    <a:cubicBezTo>
                      <a:pt x="429" y="798"/>
                      <a:pt x="322" y="584"/>
                      <a:pt x="239" y="381"/>
                    </a:cubicBezTo>
                    <a:cubicBezTo>
                      <a:pt x="191" y="274"/>
                      <a:pt x="131" y="36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96" name="Google Shape;22096;p30"/>
              <p:cNvSpPr/>
              <p:nvPr/>
            </p:nvSpPr>
            <p:spPr>
              <a:xfrm>
                <a:off x="2623225" y="2438825"/>
                <a:ext cx="12450" cy="26925"/>
              </a:xfrm>
              <a:custGeom>
                <a:avLst/>
                <a:gdLst/>
                <a:ahLst/>
                <a:cxnLst/>
                <a:rect l="l" t="t" r="r" b="b"/>
                <a:pathLst>
                  <a:path w="498" h="1077" extrusionOk="0">
                    <a:moveTo>
                      <a:pt x="25" y="0"/>
                    </a:moveTo>
                    <a:cubicBezTo>
                      <a:pt x="25" y="1"/>
                      <a:pt x="25" y="1"/>
                      <a:pt x="25" y="1"/>
                    </a:cubicBezTo>
                    <a:lnTo>
                      <a:pt x="25" y="1"/>
                    </a:lnTo>
                    <a:cubicBezTo>
                      <a:pt x="27" y="0"/>
                      <a:pt x="28" y="0"/>
                      <a:pt x="25" y="0"/>
                    </a:cubicBezTo>
                    <a:close/>
                    <a:moveTo>
                      <a:pt x="25" y="1"/>
                    </a:moveTo>
                    <a:cubicBezTo>
                      <a:pt x="18" y="1"/>
                      <a:pt x="1" y="4"/>
                      <a:pt x="1" y="12"/>
                    </a:cubicBezTo>
                    <a:cubicBezTo>
                      <a:pt x="13" y="405"/>
                      <a:pt x="179" y="822"/>
                      <a:pt x="477" y="1072"/>
                    </a:cubicBezTo>
                    <a:cubicBezTo>
                      <a:pt x="481" y="1075"/>
                      <a:pt x="484" y="1077"/>
                      <a:pt x="487" y="1077"/>
                    </a:cubicBezTo>
                    <a:cubicBezTo>
                      <a:pt x="494" y="1077"/>
                      <a:pt x="497" y="1068"/>
                      <a:pt x="489" y="1060"/>
                    </a:cubicBezTo>
                    <a:cubicBezTo>
                      <a:pt x="239" y="727"/>
                      <a:pt x="72" y="417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97" name="Google Shape;22097;p30"/>
              <p:cNvSpPr/>
              <p:nvPr/>
            </p:nvSpPr>
            <p:spPr>
              <a:xfrm>
                <a:off x="2625900" y="2430275"/>
                <a:ext cx="13050" cy="31750"/>
              </a:xfrm>
              <a:custGeom>
                <a:avLst/>
                <a:gdLst/>
                <a:ahLst/>
                <a:cxnLst/>
                <a:rect l="l" t="t" r="r" b="b"/>
                <a:pathLst>
                  <a:path w="522" h="1270" extrusionOk="0">
                    <a:moveTo>
                      <a:pt x="13" y="0"/>
                    </a:moveTo>
                    <a:cubicBezTo>
                      <a:pt x="7" y="0"/>
                      <a:pt x="1" y="3"/>
                      <a:pt x="1" y="9"/>
                    </a:cubicBezTo>
                    <a:cubicBezTo>
                      <a:pt x="60" y="450"/>
                      <a:pt x="227" y="902"/>
                      <a:pt x="501" y="1259"/>
                    </a:cubicBezTo>
                    <a:cubicBezTo>
                      <a:pt x="501" y="1267"/>
                      <a:pt x="503" y="1269"/>
                      <a:pt x="506" y="1269"/>
                    </a:cubicBezTo>
                    <a:cubicBezTo>
                      <a:pt x="512" y="1269"/>
                      <a:pt x="521" y="1255"/>
                      <a:pt x="513" y="1247"/>
                    </a:cubicBezTo>
                    <a:cubicBezTo>
                      <a:pt x="287" y="842"/>
                      <a:pt x="120" y="461"/>
                      <a:pt x="25" y="9"/>
                    </a:cubicBezTo>
                    <a:cubicBezTo>
                      <a:pt x="25" y="3"/>
                      <a:pt x="19" y="0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98" name="Google Shape;22098;p30"/>
              <p:cNvSpPr/>
              <p:nvPr/>
            </p:nvSpPr>
            <p:spPr>
              <a:xfrm>
                <a:off x="2628600" y="2428875"/>
                <a:ext cx="15325" cy="29425"/>
              </a:xfrm>
              <a:custGeom>
                <a:avLst/>
                <a:gdLst/>
                <a:ahLst/>
                <a:cxnLst/>
                <a:rect l="l" t="t" r="r" b="b"/>
                <a:pathLst>
                  <a:path w="613" h="1177" extrusionOk="0">
                    <a:moveTo>
                      <a:pt x="29" y="1"/>
                    </a:moveTo>
                    <a:cubicBezTo>
                      <a:pt x="19" y="1"/>
                      <a:pt x="0" y="12"/>
                      <a:pt x="0" y="29"/>
                    </a:cubicBezTo>
                    <a:cubicBezTo>
                      <a:pt x="179" y="410"/>
                      <a:pt x="357" y="803"/>
                      <a:pt x="584" y="1172"/>
                    </a:cubicBezTo>
                    <a:cubicBezTo>
                      <a:pt x="587" y="1175"/>
                      <a:pt x="591" y="1177"/>
                      <a:pt x="594" y="1177"/>
                    </a:cubicBezTo>
                    <a:cubicBezTo>
                      <a:pt x="605" y="1177"/>
                      <a:pt x="613" y="1166"/>
                      <a:pt x="595" y="1148"/>
                    </a:cubicBezTo>
                    <a:cubicBezTo>
                      <a:pt x="441" y="767"/>
                      <a:pt x="226" y="375"/>
                      <a:pt x="36" y="5"/>
                    </a:cubicBezTo>
                    <a:cubicBezTo>
                      <a:pt x="36" y="2"/>
                      <a:pt x="33" y="1"/>
                      <a:pt x="2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099" name="Google Shape;22099;p30"/>
              <p:cNvSpPr/>
              <p:nvPr/>
            </p:nvSpPr>
            <p:spPr>
              <a:xfrm>
                <a:off x="2634550" y="2423050"/>
                <a:ext cx="32175" cy="48950"/>
              </a:xfrm>
              <a:custGeom>
                <a:avLst/>
                <a:gdLst/>
                <a:ahLst/>
                <a:cxnLst/>
                <a:rect l="l" t="t" r="r" b="b"/>
                <a:pathLst>
                  <a:path w="1287" h="1958" extrusionOk="0">
                    <a:moveTo>
                      <a:pt x="0" y="0"/>
                    </a:moveTo>
                    <a:cubicBezTo>
                      <a:pt x="334" y="691"/>
                      <a:pt x="822" y="1346"/>
                      <a:pt x="1274" y="1953"/>
                    </a:cubicBezTo>
                    <a:cubicBezTo>
                      <a:pt x="1274" y="1956"/>
                      <a:pt x="1275" y="1958"/>
                      <a:pt x="1277" y="1958"/>
                    </a:cubicBezTo>
                    <a:cubicBezTo>
                      <a:pt x="1280" y="1958"/>
                      <a:pt x="1286" y="1950"/>
                      <a:pt x="1286" y="1941"/>
                    </a:cubicBezTo>
                    <a:cubicBezTo>
                      <a:pt x="917" y="1286"/>
                      <a:pt x="500" y="572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00" name="Google Shape;22100;p30"/>
              <p:cNvSpPr/>
              <p:nvPr/>
            </p:nvSpPr>
            <p:spPr>
              <a:xfrm>
                <a:off x="2672500" y="2480875"/>
                <a:ext cx="66675" cy="100200"/>
              </a:xfrm>
              <a:custGeom>
                <a:avLst/>
                <a:gdLst/>
                <a:ahLst/>
                <a:cxnLst/>
                <a:rect l="l" t="t" r="r" b="b"/>
                <a:pathLst>
                  <a:path w="2667" h="4008" extrusionOk="0">
                    <a:moveTo>
                      <a:pt x="2" y="0"/>
                    </a:moveTo>
                    <a:cubicBezTo>
                      <a:pt x="0" y="0"/>
                      <a:pt x="0" y="3"/>
                      <a:pt x="6" y="9"/>
                    </a:cubicBezTo>
                    <a:cubicBezTo>
                      <a:pt x="6" y="3"/>
                      <a:pt x="3" y="0"/>
                      <a:pt x="2" y="0"/>
                    </a:cubicBezTo>
                    <a:close/>
                    <a:moveTo>
                      <a:pt x="6" y="9"/>
                    </a:moveTo>
                    <a:cubicBezTo>
                      <a:pt x="673" y="1426"/>
                      <a:pt x="1447" y="2926"/>
                      <a:pt x="2626" y="3998"/>
                    </a:cubicBezTo>
                    <a:cubicBezTo>
                      <a:pt x="2629" y="4005"/>
                      <a:pt x="2635" y="4008"/>
                      <a:pt x="2640" y="4008"/>
                    </a:cubicBezTo>
                    <a:cubicBezTo>
                      <a:pt x="2653" y="4008"/>
                      <a:pt x="2666" y="3991"/>
                      <a:pt x="2649" y="3974"/>
                    </a:cubicBezTo>
                    <a:cubicBezTo>
                      <a:pt x="1566" y="2748"/>
                      <a:pt x="804" y="1414"/>
                      <a:pt x="6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01" name="Google Shape;22101;p30"/>
              <p:cNvSpPr/>
              <p:nvPr/>
            </p:nvSpPr>
            <p:spPr>
              <a:xfrm>
                <a:off x="2743375" y="2581150"/>
                <a:ext cx="25725" cy="17550"/>
              </a:xfrm>
              <a:custGeom>
                <a:avLst/>
                <a:gdLst/>
                <a:ahLst/>
                <a:cxnLst/>
                <a:rect l="l" t="t" r="r" b="b"/>
                <a:pathLst>
                  <a:path w="1029" h="702" extrusionOk="0">
                    <a:moveTo>
                      <a:pt x="16" y="0"/>
                    </a:moveTo>
                    <a:cubicBezTo>
                      <a:pt x="7" y="0"/>
                      <a:pt x="0" y="14"/>
                      <a:pt x="17" y="22"/>
                    </a:cubicBezTo>
                    <a:cubicBezTo>
                      <a:pt x="326" y="272"/>
                      <a:pt x="672" y="499"/>
                      <a:pt x="1005" y="701"/>
                    </a:cubicBezTo>
                    <a:cubicBezTo>
                      <a:pt x="1029" y="701"/>
                      <a:pt x="1029" y="689"/>
                      <a:pt x="1029" y="689"/>
                    </a:cubicBezTo>
                    <a:cubicBezTo>
                      <a:pt x="707" y="439"/>
                      <a:pt x="374" y="213"/>
                      <a:pt x="29" y="10"/>
                    </a:cubicBezTo>
                    <a:cubicBezTo>
                      <a:pt x="25" y="3"/>
                      <a:pt x="20" y="0"/>
                      <a:pt x="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02" name="Google Shape;22102;p30"/>
              <p:cNvSpPr/>
              <p:nvPr/>
            </p:nvSpPr>
            <p:spPr>
              <a:xfrm>
                <a:off x="2580975" y="2551725"/>
                <a:ext cx="11025" cy="48000"/>
              </a:xfrm>
              <a:custGeom>
                <a:avLst/>
                <a:gdLst/>
                <a:ahLst/>
                <a:cxnLst/>
                <a:rect l="l" t="t" r="r" b="b"/>
                <a:pathLst>
                  <a:path w="441" h="1920" extrusionOk="0">
                    <a:moveTo>
                      <a:pt x="423" y="1"/>
                    </a:moveTo>
                    <a:cubicBezTo>
                      <a:pt x="417" y="1"/>
                      <a:pt x="410" y="4"/>
                      <a:pt x="405" y="9"/>
                    </a:cubicBezTo>
                    <a:cubicBezTo>
                      <a:pt x="48" y="556"/>
                      <a:pt x="0" y="1318"/>
                      <a:pt x="262" y="1914"/>
                    </a:cubicBezTo>
                    <a:cubicBezTo>
                      <a:pt x="262" y="1918"/>
                      <a:pt x="263" y="1919"/>
                      <a:pt x="265" y="1919"/>
                    </a:cubicBezTo>
                    <a:cubicBezTo>
                      <a:pt x="269" y="1919"/>
                      <a:pt x="274" y="1914"/>
                      <a:pt x="274" y="1914"/>
                    </a:cubicBezTo>
                    <a:cubicBezTo>
                      <a:pt x="107" y="1223"/>
                      <a:pt x="167" y="676"/>
                      <a:pt x="441" y="21"/>
                    </a:cubicBezTo>
                    <a:cubicBezTo>
                      <a:pt x="441" y="7"/>
                      <a:pt x="432" y="1"/>
                      <a:pt x="4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03" name="Google Shape;22103;p30"/>
              <p:cNvSpPr/>
              <p:nvPr/>
            </p:nvSpPr>
            <p:spPr>
              <a:xfrm>
                <a:off x="2588700" y="2609075"/>
                <a:ext cx="112775" cy="99525"/>
              </a:xfrm>
              <a:custGeom>
                <a:avLst/>
                <a:gdLst/>
                <a:ahLst/>
                <a:cxnLst/>
                <a:rect l="l" t="t" r="r" b="b"/>
                <a:pathLst>
                  <a:path w="4511" h="3981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98" y="870"/>
                      <a:pt x="1144" y="1525"/>
                      <a:pt x="1787" y="2108"/>
                    </a:cubicBezTo>
                    <a:cubicBezTo>
                      <a:pt x="2608" y="2823"/>
                      <a:pt x="3501" y="3477"/>
                      <a:pt x="4489" y="3977"/>
                    </a:cubicBezTo>
                    <a:cubicBezTo>
                      <a:pt x="4492" y="3980"/>
                      <a:pt x="4494" y="3981"/>
                      <a:pt x="4496" y="3981"/>
                    </a:cubicBezTo>
                    <a:cubicBezTo>
                      <a:pt x="4505" y="3981"/>
                      <a:pt x="4511" y="3963"/>
                      <a:pt x="4501" y="3954"/>
                    </a:cubicBezTo>
                    <a:cubicBezTo>
                      <a:pt x="3596" y="3394"/>
                      <a:pt x="2727" y="2846"/>
                      <a:pt x="1929" y="2144"/>
                    </a:cubicBezTo>
                    <a:cubicBezTo>
                      <a:pt x="1227" y="1549"/>
                      <a:pt x="394" y="870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04" name="Google Shape;22104;p30"/>
              <p:cNvSpPr/>
              <p:nvPr/>
            </p:nvSpPr>
            <p:spPr>
              <a:xfrm>
                <a:off x="2708350" y="2716250"/>
                <a:ext cx="79425" cy="45325"/>
              </a:xfrm>
              <a:custGeom>
                <a:avLst/>
                <a:gdLst/>
                <a:ahLst/>
                <a:cxnLst/>
                <a:rect l="l" t="t" r="r" b="b"/>
                <a:pathLst>
                  <a:path w="3177" h="1813" extrusionOk="0">
                    <a:moveTo>
                      <a:pt x="13" y="0"/>
                    </a:moveTo>
                    <a:cubicBezTo>
                      <a:pt x="13" y="0"/>
                      <a:pt x="1" y="24"/>
                      <a:pt x="13" y="24"/>
                    </a:cubicBezTo>
                    <a:cubicBezTo>
                      <a:pt x="977" y="714"/>
                      <a:pt x="2073" y="1286"/>
                      <a:pt x="3144" y="1810"/>
                    </a:cubicBezTo>
                    <a:cubicBezTo>
                      <a:pt x="3146" y="1811"/>
                      <a:pt x="3148" y="1812"/>
                      <a:pt x="3150" y="1812"/>
                    </a:cubicBezTo>
                    <a:cubicBezTo>
                      <a:pt x="3162" y="1812"/>
                      <a:pt x="3177" y="1784"/>
                      <a:pt x="3156" y="1774"/>
                    </a:cubicBezTo>
                    <a:cubicBezTo>
                      <a:pt x="2096" y="1214"/>
                      <a:pt x="1037" y="643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05" name="Google Shape;22105;p30"/>
              <p:cNvSpPr/>
              <p:nvPr/>
            </p:nvSpPr>
            <p:spPr>
              <a:xfrm>
                <a:off x="2724425" y="2717425"/>
                <a:ext cx="58675" cy="31575"/>
              </a:xfrm>
              <a:custGeom>
                <a:avLst/>
                <a:gdLst/>
                <a:ahLst/>
                <a:cxnLst/>
                <a:rect l="l" t="t" r="r" b="b"/>
                <a:pathLst>
                  <a:path w="2347" h="1263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668" y="524"/>
                      <a:pt x="1489" y="1048"/>
                      <a:pt x="2323" y="1263"/>
                    </a:cubicBezTo>
                    <a:cubicBezTo>
                      <a:pt x="2335" y="1263"/>
                      <a:pt x="2346" y="1251"/>
                      <a:pt x="2335" y="1239"/>
                    </a:cubicBezTo>
                    <a:cubicBezTo>
                      <a:pt x="1489" y="905"/>
                      <a:pt x="799" y="417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06" name="Google Shape;22106;p30"/>
              <p:cNvSpPr/>
              <p:nvPr/>
            </p:nvSpPr>
            <p:spPr>
              <a:xfrm>
                <a:off x="2738425" y="2714450"/>
                <a:ext cx="42000" cy="28600"/>
              </a:xfrm>
              <a:custGeom>
                <a:avLst/>
                <a:gdLst/>
                <a:ahLst/>
                <a:cxnLst/>
                <a:rect l="l" t="t" r="r" b="b"/>
                <a:pathLst>
                  <a:path w="1680" h="1144" extrusionOk="0">
                    <a:moveTo>
                      <a:pt x="36" y="1"/>
                    </a:moveTo>
                    <a:cubicBezTo>
                      <a:pt x="12" y="1"/>
                      <a:pt x="1" y="36"/>
                      <a:pt x="12" y="36"/>
                    </a:cubicBezTo>
                    <a:cubicBezTo>
                      <a:pt x="512" y="453"/>
                      <a:pt x="1060" y="882"/>
                      <a:pt x="1655" y="1144"/>
                    </a:cubicBezTo>
                    <a:cubicBezTo>
                      <a:pt x="1667" y="1144"/>
                      <a:pt x="1679" y="1132"/>
                      <a:pt x="1667" y="1120"/>
                    </a:cubicBezTo>
                    <a:cubicBezTo>
                      <a:pt x="1132" y="727"/>
                      <a:pt x="548" y="405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07" name="Google Shape;22107;p30"/>
              <p:cNvSpPr/>
              <p:nvPr/>
            </p:nvSpPr>
            <p:spPr>
              <a:xfrm>
                <a:off x="2590500" y="2550825"/>
                <a:ext cx="111850" cy="103650"/>
              </a:xfrm>
              <a:custGeom>
                <a:avLst/>
                <a:gdLst/>
                <a:ahLst/>
                <a:cxnLst/>
                <a:rect l="l" t="t" r="r" b="b"/>
                <a:pathLst>
                  <a:path w="4474" h="4146" extrusionOk="0">
                    <a:moveTo>
                      <a:pt x="5" y="0"/>
                    </a:moveTo>
                    <a:cubicBezTo>
                      <a:pt x="3" y="0"/>
                      <a:pt x="0" y="3"/>
                      <a:pt x="0" y="9"/>
                    </a:cubicBezTo>
                    <a:cubicBezTo>
                      <a:pt x="6" y="3"/>
                      <a:pt x="6" y="0"/>
                      <a:pt x="5" y="0"/>
                    </a:cubicBezTo>
                    <a:close/>
                    <a:moveTo>
                      <a:pt x="0" y="9"/>
                    </a:moveTo>
                    <a:lnTo>
                      <a:pt x="0" y="9"/>
                    </a:lnTo>
                    <a:cubicBezTo>
                      <a:pt x="488" y="902"/>
                      <a:pt x="1155" y="1771"/>
                      <a:pt x="1917" y="2438"/>
                    </a:cubicBezTo>
                    <a:cubicBezTo>
                      <a:pt x="2691" y="3128"/>
                      <a:pt x="3655" y="3426"/>
                      <a:pt x="4429" y="4141"/>
                    </a:cubicBezTo>
                    <a:cubicBezTo>
                      <a:pt x="4432" y="4144"/>
                      <a:pt x="4437" y="4145"/>
                      <a:pt x="4443" y="4145"/>
                    </a:cubicBezTo>
                    <a:cubicBezTo>
                      <a:pt x="4457" y="4145"/>
                      <a:pt x="4474" y="4134"/>
                      <a:pt x="4465" y="4117"/>
                    </a:cubicBezTo>
                    <a:cubicBezTo>
                      <a:pt x="3870" y="3450"/>
                      <a:pt x="3096" y="3224"/>
                      <a:pt x="2381" y="2736"/>
                    </a:cubicBezTo>
                    <a:cubicBezTo>
                      <a:pt x="1369" y="2033"/>
                      <a:pt x="679" y="985"/>
                      <a:pt x="0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08" name="Google Shape;22108;p30"/>
              <p:cNvSpPr/>
              <p:nvPr/>
            </p:nvSpPr>
            <p:spPr>
              <a:xfrm>
                <a:off x="2693925" y="2650525"/>
                <a:ext cx="54950" cy="33000"/>
              </a:xfrm>
              <a:custGeom>
                <a:avLst/>
                <a:gdLst/>
                <a:ahLst/>
                <a:cxnLst/>
                <a:rect l="l" t="t" r="r" b="b"/>
                <a:pathLst>
                  <a:path w="2198" h="1320" extrusionOk="0">
                    <a:moveTo>
                      <a:pt x="2" y="1"/>
                    </a:moveTo>
                    <a:cubicBezTo>
                      <a:pt x="1" y="1"/>
                      <a:pt x="1" y="4"/>
                      <a:pt x="6" y="10"/>
                    </a:cubicBezTo>
                    <a:cubicBezTo>
                      <a:pt x="6" y="4"/>
                      <a:pt x="3" y="1"/>
                      <a:pt x="2" y="1"/>
                    </a:cubicBezTo>
                    <a:close/>
                    <a:moveTo>
                      <a:pt x="6" y="10"/>
                    </a:moveTo>
                    <a:cubicBezTo>
                      <a:pt x="578" y="593"/>
                      <a:pt x="1352" y="1129"/>
                      <a:pt x="2150" y="1319"/>
                    </a:cubicBezTo>
                    <a:cubicBezTo>
                      <a:pt x="2173" y="1319"/>
                      <a:pt x="2197" y="1296"/>
                      <a:pt x="2173" y="1284"/>
                    </a:cubicBezTo>
                    <a:cubicBezTo>
                      <a:pt x="1376" y="926"/>
                      <a:pt x="697" y="569"/>
                      <a:pt x="6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09" name="Google Shape;22109;p30"/>
              <p:cNvSpPr/>
              <p:nvPr/>
            </p:nvSpPr>
            <p:spPr>
              <a:xfrm>
                <a:off x="3170025" y="2472750"/>
                <a:ext cx="23250" cy="21175"/>
              </a:xfrm>
              <a:custGeom>
                <a:avLst/>
                <a:gdLst/>
                <a:ahLst/>
                <a:cxnLst/>
                <a:rect l="l" t="t" r="r" b="b"/>
                <a:pathLst>
                  <a:path w="930" h="847" extrusionOk="0">
                    <a:moveTo>
                      <a:pt x="894" y="1"/>
                    </a:moveTo>
                    <a:cubicBezTo>
                      <a:pt x="524" y="144"/>
                      <a:pt x="167" y="477"/>
                      <a:pt x="1" y="834"/>
                    </a:cubicBezTo>
                    <a:cubicBezTo>
                      <a:pt x="1" y="846"/>
                      <a:pt x="12" y="846"/>
                      <a:pt x="12" y="846"/>
                    </a:cubicBezTo>
                    <a:cubicBezTo>
                      <a:pt x="274" y="501"/>
                      <a:pt x="536" y="251"/>
                      <a:pt x="905" y="36"/>
                    </a:cubicBezTo>
                    <a:cubicBezTo>
                      <a:pt x="929" y="13"/>
                      <a:pt x="905" y="1"/>
                      <a:pt x="89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10" name="Google Shape;22110;p30"/>
              <p:cNvSpPr/>
              <p:nvPr/>
            </p:nvSpPr>
            <p:spPr>
              <a:xfrm>
                <a:off x="3141825" y="2470675"/>
                <a:ext cx="53825" cy="68675"/>
              </a:xfrm>
              <a:custGeom>
                <a:avLst/>
                <a:gdLst/>
                <a:ahLst/>
                <a:cxnLst/>
                <a:rect l="l" t="t" r="r" b="b"/>
                <a:pathLst>
                  <a:path w="2153" h="2747" extrusionOk="0">
                    <a:moveTo>
                      <a:pt x="2141" y="0"/>
                    </a:moveTo>
                    <a:cubicBezTo>
                      <a:pt x="950" y="393"/>
                      <a:pt x="712" y="1846"/>
                      <a:pt x="9" y="2715"/>
                    </a:cubicBezTo>
                    <a:cubicBezTo>
                      <a:pt x="0" y="2724"/>
                      <a:pt x="19" y="2747"/>
                      <a:pt x="39" y="2747"/>
                    </a:cubicBezTo>
                    <a:cubicBezTo>
                      <a:pt x="45" y="2747"/>
                      <a:pt x="51" y="2745"/>
                      <a:pt x="57" y="2739"/>
                    </a:cubicBezTo>
                    <a:cubicBezTo>
                      <a:pt x="890" y="1893"/>
                      <a:pt x="950" y="524"/>
                      <a:pt x="2153" y="24"/>
                    </a:cubicBezTo>
                    <a:lnTo>
                      <a:pt x="2141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11" name="Google Shape;22111;p30"/>
              <p:cNvSpPr/>
              <p:nvPr/>
            </p:nvSpPr>
            <p:spPr>
              <a:xfrm>
                <a:off x="3146675" y="2479475"/>
                <a:ext cx="37425" cy="49975"/>
              </a:xfrm>
              <a:custGeom>
                <a:avLst/>
                <a:gdLst/>
                <a:ahLst/>
                <a:cxnLst/>
                <a:rect l="l" t="t" r="r" b="b"/>
                <a:pathLst>
                  <a:path w="1497" h="1999" extrusionOk="0">
                    <a:moveTo>
                      <a:pt x="1481" y="1"/>
                    </a:moveTo>
                    <a:cubicBezTo>
                      <a:pt x="1478" y="1"/>
                      <a:pt x="1474" y="2"/>
                      <a:pt x="1470" y="6"/>
                    </a:cubicBezTo>
                    <a:cubicBezTo>
                      <a:pt x="970" y="637"/>
                      <a:pt x="435" y="1280"/>
                      <a:pt x="18" y="1970"/>
                    </a:cubicBezTo>
                    <a:cubicBezTo>
                      <a:pt x="0" y="1988"/>
                      <a:pt x="15" y="1999"/>
                      <a:pt x="24" y="1999"/>
                    </a:cubicBezTo>
                    <a:cubicBezTo>
                      <a:pt x="27" y="1999"/>
                      <a:pt x="30" y="1997"/>
                      <a:pt x="30" y="1994"/>
                    </a:cubicBezTo>
                    <a:cubicBezTo>
                      <a:pt x="530" y="1363"/>
                      <a:pt x="994" y="684"/>
                      <a:pt x="1470" y="29"/>
                    </a:cubicBezTo>
                    <a:cubicBezTo>
                      <a:pt x="1496" y="12"/>
                      <a:pt x="1491" y="1"/>
                      <a:pt x="148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12" name="Google Shape;22112;p30"/>
              <p:cNvSpPr/>
              <p:nvPr/>
            </p:nvSpPr>
            <p:spPr>
              <a:xfrm>
                <a:off x="3133125" y="2497800"/>
                <a:ext cx="33950" cy="60225"/>
              </a:xfrm>
              <a:custGeom>
                <a:avLst/>
                <a:gdLst/>
                <a:ahLst/>
                <a:cxnLst/>
                <a:rect l="l" t="t" r="r" b="b"/>
                <a:pathLst>
                  <a:path w="1358" h="2409" extrusionOk="0">
                    <a:moveTo>
                      <a:pt x="1339" y="1"/>
                    </a:moveTo>
                    <a:cubicBezTo>
                      <a:pt x="1336" y="1"/>
                      <a:pt x="1334" y="3"/>
                      <a:pt x="1334" y="11"/>
                    </a:cubicBezTo>
                    <a:cubicBezTo>
                      <a:pt x="857" y="785"/>
                      <a:pt x="381" y="1570"/>
                      <a:pt x="0" y="2392"/>
                    </a:cubicBezTo>
                    <a:cubicBezTo>
                      <a:pt x="0" y="2400"/>
                      <a:pt x="12" y="2409"/>
                      <a:pt x="23" y="2409"/>
                    </a:cubicBezTo>
                    <a:cubicBezTo>
                      <a:pt x="28" y="2409"/>
                      <a:pt x="32" y="2407"/>
                      <a:pt x="36" y="2404"/>
                    </a:cubicBezTo>
                    <a:cubicBezTo>
                      <a:pt x="524" y="1642"/>
                      <a:pt x="953" y="820"/>
                      <a:pt x="1358" y="23"/>
                    </a:cubicBezTo>
                    <a:cubicBezTo>
                      <a:pt x="1358" y="14"/>
                      <a:pt x="1346" y="1"/>
                      <a:pt x="13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13" name="Google Shape;22113;p30"/>
              <p:cNvSpPr/>
              <p:nvPr/>
            </p:nvSpPr>
            <p:spPr>
              <a:xfrm>
                <a:off x="3115950" y="2507450"/>
                <a:ext cx="45875" cy="66950"/>
              </a:xfrm>
              <a:custGeom>
                <a:avLst/>
                <a:gdLst/>
                <a:ahLst/>
                <a:cxnLst/>
                <a:rect l="l" t="t" r="r" b="b"/>
                <a:pathLst>
                  <a:path w="1835" h="2678" extrusionOk="0">
                    <a:moveTo>
                      <a:pt x="1820" y="0"/>
                    </a:moveTo>
                    <a:cubicBezTo>
                      <a:pt x="1816" y="0"/>
                      <a:pt x="1810" y="2"/>
                      <a:pt x="1806" y="6"/>
                    </a:cubicBezTo>
                    <a:cubicBezTo>
                      <a:pt x="1259" y="934"/>
                      <a:pt x="616" y="1780"/>
                      <a:pt x="9" y="2661"/>
                    </a:cubicBezTo>
                    <a:cubicBezTo>
                      <a:pt x="0" y="2669"/>
                      <a:pt x="10" y="2678"/>
                      <a:pt x="16" y="2678"/>
                    </a:cubicBezTo>
                    <a:cubicBezTo>
                      <a:pt x="18" y="2678"/>
                      <a:pt x="20" y="2676"/>
                      <a:pt x="20" y="2673"/>
                    </a:cubicBezTo>
                    <a:cubicBezTo>
                      <a:pt x="735" y="1863"/>
                      <a:pt x="1306" y="946"/>
                      <a:pt x="1818" y="6"/>
                    </a:cubicBezTo>
                    <a:cubicBezTo>
                      <a:pt x="1834" y="6"/>
                      <a:pt x="1829" y="0"/>
                      <a:pt x="18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14" name="Google Shape;22114;p30"/>
              <p:cNvSpPr/>
              <p:nvPr/>
            </p:nvSpPr>
            <p:spPr>
              <a:xfrm>
                <a:off x="3114750" y="2528000"/>
                <a:ext cx="35350" cy="55025"/>
              </a:xfrm>
              <a:custGeom>
                <a:avLst/>
                <a:gdLst/>
                <a:ahLst/>
                <a:cxnLst/>
                <a:rect l="l" t="t" r="r" b="b"/>
                <a:pathLst>
                  <a:path w="1414" h="2201" extrusionOk="0">
                    <a:moveTo>
                      <a:pt x="1395" y="0"/>
                    </a:moveTo>
                    <a:cubicBezTo>
                      <a:pt x="1392" y="0"/>
                      <a:pt x="1390" y="2"/>
                      <a:pt x="1390" y="5"/>
                    </a:cubicBezTo>
                    <a:cubicBezTo>
                      <a:pt x="938" y="720"/>
                      <a:pt x="426" y="1434"/>
                      <a:pt x="9" y="2172"/>
                    </a:cubicBezTo>
                    <a:cubicBezTo>
                      <a:pt x="0" y="2190"/>
                      <a:pt x="11" y="2201"/>
                      <a:pt x="26" y="2201"/>
                    </a:cubicBezTo>
                    <a:cubicBezTo>
                      <a:pt x="32" y="2201"/>
                      <a:pt x="38" y="2199"/>
                      <a:pt x="45" y="2196"/>
                    </a:cubicBezTo>
                    <a:cubicBezTo>
                      <a:pt x="557" y="1517"/>
                      <a:pt x="1009" y="743"/>
                      <a:pt x="1414" y="17"/>
                    </a:cubicBezTo>
                    <a:cubicBezTo>
                      <a:pt x="1414" y="9"/>
                      <a:pt x="1402" y="0"/>
                      <a:pt x="139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15" name="Google Shape;22115;p30"/>
              <p:cNvSpPr/>
              <p:nvPr/>
            </p:nvSpPr>
            <p:spPr>
              <a:xfrm>
                <a:off x="3102850" y="2543950"/>
                <a:ext cx="36150" cy="44575"/>
              </a:xfrm>
              <a:custGeom>
                <a:avLst/>
                <a:gdLst/>
                <a:ahLst/>
                <a:cxnLst/>
                <a:rect l="l" t="t" r="r" b="b"/>
                <a:pathLst>
                  <a:path w="1446" h="1783" extrusionOk="0">
                    <a:moveTo>
                      <a:pt x="1427" y="0"/>
                    </a:moveTo>
                    <a:cubicBezTo>
                      <a:pt x="1422" y="0"/>
                      <a:pt x="1417" y="3"/>
                      <a:pt x="1414" y="10"/>
                    </a:cubicBezTo>
                    <a:cubicBezTo>
                      <a:pt x="997" y="641"/>
                      <a:pt x="497" y="1177"/>
                      <a:pt x="9" y="1760"/>
                    </a:cubicBezTo>
                    <a:cubicBezTo>
                      <a:pt x="0" y="1769"/>
                      <a:pt x="4" y="1783"/>
                      <a:pt x="10" y="1783"/>
                    </a:cubicBezTo>
                    <a:cubicBezTo>
                      <a:pt x="13" y="1783"/>
                      <a:pt x="17" y="1780"/>
                      <a:pt x="21" y="1772"/>
                    </a:cubicBezTo>
                    <a:cubicBezTo>
                      <a:pt x="592" y="1320"/>
                      <a:pt x="1068" y="641"/>
                      <a:pt x="1437" y="22"/>
                    </a:cubicBezTo>
                    <a:cubicBezTo>
                      <a:pt x="1446" y="14"/>
                      <a:pt x="1437" y="0"/>
                      <a:pt x="14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16" name="Google Shape;22116;p30"/>
              <p:cNvSpPr/>
              <p:nvPr/>
            </p:nvSpPr>
            <p:spPr>
              <a:xfrm>
                <a:off x="3108500" y="2547950"/>
                <a:ext cx="31700" cy="38650"/>
              </a:xfrm>
              <a:custGeom>
                <a:avLst/>
                <a:gdLst/>
                <a:ahLst/>
                <a:cxnLst/>
                <a:rect l="l" t="t" r="r" b="b"/>
                <a:pathLst>
                  <a:path w="1268" h="1546" extrusionOk="0">
                    <a:moveTo>
                      <a:pt x="1256" y="0"/>
                    </a:moveTo>
                    <a:cubicBezTo>
                      <a:pt x="1254" y="0"/>
                      <a:pt x="1250" y="2"/>
                      <a:pt x="1247" y="5"/>
                    </a:cubicBezTo>
                    <a:cubicBezTo>
                      <a:pt x="866" y="541"/>
                      <a:pt x="426" y="1017"/>
                      <a:pt x="9" y="1529"/>
                    </a:cubicBezTo>
                    <a:cubicBezTo>
                      <a:pt x="0" y="1537"/>
                      <a:pt x="10" y="1546"/>
                      <a:pt x="20" y="1546"/>
                    </a:cubicBezTo>
                    <a:cubicBezTo>
                      <a:pt x="25" y="1546"/>
                      <a:pt x="29" y="1544"/>
                      <a:pt x="33" y="1541"/>
                    </a:cubicBezTo>
                    <a:cubicBezTo>
                      <a:pt x="533" y="1136"/>
                      <a:pt x="949" y="565"/>
                      <a:pt x="1259" y="29"/>
                    </a:cubicBezTo>
                    <a:cubicBezTo>
                      <a:pt x="1268" y="11"/>
                      <a:pt x="1264" y="0"/>
                      <a:pt x="125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17" name="Google Shape;22117;p30"/>
              <p:cNvSpPr/>
              <p:nvPr/>
            </p:nvSpPr>
            <p:spPr>
              <a:xfrm>
                <a:off x="3104625" y="2555375"/>
                <a:ext cx="27925" cy="37750"/>
              </a:xfrm>
              <a:custGeom>
                <a:avLst/>
                <a:gdLst/>
                <a:ahLst/>
                <a:cxnLst/>
                <a:rect l="l" t="t" r="r" b="b"/>
                <a:pathLst>
                  <a:path w="1117" h="1510" extrusionOk="0">
                    <a:moveTo>
                      <a:pt x="1090" y="0"/>
                    </a:moveTo>
                    <a:cubicBezTo>
                      <a:pt x="1085" y="0"/>
                      <a:pt x="1081" y="2"/>
                      <a:pt x="1081" y="6"/>
                    </a:cubicBezTo>
                    <a:cubicBezTo>
                      <a:pt x="700" y="470"/>
                      <a:pt x="283" y="958"/>
                      <a:pt x="9" y="1482"/>
                    </a:cubicBezTo>
                    <a:cubicBezTo>
                      <a:pt x="1" y="1490"/>
                      <a:pt x="15" y="1509"/>
                      <a:pt x="29" y="1509"/>
                    </a:cubicBezTo>
                    <a:cubicBezTo>
                      <a:pt x="35" y="1509"/>
                      <a:pt x="41" y="1505"/>
                      <a:pt x="45" y="1494"/>
                    </a:cubicBezTo>
                    <a:cubicBezTo>
                      <a:pt x="426" y="1041"/>
                      <a:pt x="771" y="506"/>
                      <a:pt x="1116" y="6"/>
                    </a:cubicBezTo>
                    <a:cubicBezTo>
                      <a:pt x="1116" y="6"/>
                      <a:pt x="1101" y="0"/>
                      <a:pt x="109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18" name="Google Shape;22118;p30"/>
              <p:cNvSpPr/>
              <p:nvPr/>
            </p:nvSpPr>
            <p:spPr>
              <a:xfrm>
                <a:off x="3110575" y="2561325"/>
                <a:ext cx="19200" cy="23200"/>
              </a:xfrm>
              <a:custGeom>
                <a:avLst/>
                <a:gdLst/>
                <a:ahLst/>
                <a:cxnLst/>
                <a:rect l="l" t="t" r="r" b="b"/>
                <a:pathLst>
                  <a:path w="768" h="928" extrusionOk="0">
                    <a:moveTo>
                      <a:pt x="762" y="0"/>
                    </a:moveTo>
                    <a:cubicBezTo>
                      <a:pt x="761" y="0"/>
                      <a:pt x="759" y="2"/>
                      <a:pt x="759" y="6"/>
                    </a:cubicBezTo>
                    <a:cubicBezTo>
                      <a:pt x="767" y="6"/>
                      <a:pt x="765" y="0"/>
                      <a:pt x="762" y="0"/>
                    </a:cubicBezTo>
                    <a:close/>
                    <a:moveTo>
                      <a:pt x="759" y="6"/>
                    </a:moveTo>
                    <a:lnTo>
                      <a:pt x="759" y="6"/>
                    </a:lnTo>
                    <a:cubicBezTo>
                      <a:pt x="533" y="339"/>
                      <a:pt x="283" y="625"/>
                      <a:pt x="9" y="899"/>
                    </a:cubicBezTo>
                    <a:cubicBezTo>
                      <a:pt x="1" y="916"/>
                      <a:pt x="5" y="927"/>
                      <a:pt x="17" y="927"/>
                    </a:cubicBezTo>
                    <a:cubicBezTo>
                      <a:pt x="21" y="927"/>
                      <a:pt x="27" y="926"/>
                      <a:pt x="33" y="923"/>
                    </a:cubicBezTo>
                    <a:cubicBezTo>
                      <a:pt x="331" y="684"/>
                      <a:pt x="581" y="351"/>
                      <a:pt x="759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19" name="Google Shape;22119;p30"/>
              <p:cNvSpPr/>
              <p:nvPr/>
            </p:nvSpPr>
            <p:spPr>
              <a:xfrm>
                <a:off x="3166450" y="2477825"/>
                <a:ext cx="28300" cy="36925"/>
              </a:xfrm>
              <a:custGeom>
                <a:avLst/>
                <a:gdLst/>
                <a:ahLst/>
                <a:cxnLst/>
                <a:rect l="l" t="t" r="r" b="b"/>
                <a:pathLst>
                  <a:path w="1132" h="1477" extrusionOk="0">
                    <a:moveTo>
                      <a:pt x="1132" y="0"/>
                    </a:moveTo>
                    <a:lnTo>
                      <a:pt x="1132" y="0"/>
                    </a:lnTo>
                    <a:cubicBezTo>
                      <a:pt x="679" y="417"/>
                      <a:pt x="263" y="905"/>
                      <a:pt x="1" y="1465"/>
                    </a:cubicBezTo>
                    <a:cubicBezTo>
                      <a:pt x="1" y="1476"/>
                      <a:pt x="13" y="1476"/>
                      <a:pt x="13" y="1476"/>
                    </a:cubicBezTo>
                    <a:cubicBezTo>
                      <a:pt x="358" y="941"/>
                      <a:pt x="691" y="464"/>
                      <a:pt x="11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20" name="Google Shape;22120;p30"/>
              <p:cNvSpPr/>
              <p:nvPr/>
            </p:nvSpPr>
            <p:spPr>
              <a:xfrm>
                <a:off x="3174200" y="2479000"/>
                <a:ext cx="26500" cy="30975"/>
              </a:xfrm>
              <a:custGeom>
                <a:avLst/>
                <a:gdLst/>
                <a:ahLst/>
                <a:cxnLst/>
                <a:rect l="l" t="t" r="r" b="b"/>
                <a:pathLst>
                  <a:path w="1060" h="1239" extrusionOk="0">
                    <a:moveTo>
                      <a:pt x="1060" y="1"/>
                    </a:moveTo>
                    <a:lnTo>
                      <a:pt x="1060" y="1"/>
                    </a:lnTo>
                    <a:cubicBezTo>
                      <a:pt x="703" y="406"/>
                      <a:pt x="322" y="787"/>
                      <a:pt x="0" y="1215"/>
                    </a:cubicBezTo>
                    <a:cubicBezTo>
                      <a:pt x="0" y="1239"/>
                      <a:pt x="0" y="1239"/>
                      <a:pt x="12" y="1239"/>
                    </a:cubicBezTo>
                    <a:cubicBezTo>
                      <a:pt x="405" y="846"/>
                      <a:pt x="727" y="417"/>
                      <a:pt x="106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21" name="Google Shape;22121;p30"/>
              <p:cNvSpPr/>
              <p:nvPr/>
            </p:nvSpPr>
            <p:spPr>
              <a:xfrm>
                <a:off x="3175775" y="2481975"/>
                <a:ext cx="27025" cy="35125"/>
              </a:xfrm>
              <a:custGeom>
                <a:avLst/>
                <a:gdLst/>
                <a:ahLst/>
                <a:cxnLst/>
                <a:rect l="l" t="t" r="r" b="b"/>
                <a:pathLst>
                  <a:path w="1081" h="1405" extrusionOk="0">
                    <a:moveTo>
                      <a:pt x="1080" y="1"/>
                    </a:moveTo>
                    <a:cubicBezTo>
                      <a:pt x="711" y="429"/>
                      <a:pt x="294" y="882"/>
                      <a:pt x="9" y="1382"/>
                    </a:cubicBezTo>
                    <a:cubicBezTo>
                      <a:pt x="0" y="1390"/>
                      <a:pt x="9" y="1404"/>
                      <a:pt x="23" y="1404"/>
                    </a:cubicBezTo>
                    <a:cubicBezTo>
                      <a:pt x="30" y="1404"/>
                      <a:pt x="37" y="1401"/>
                      <a:pt x="44" y="1394"/>
                    </a:cubicBezTo>
                    <a:cubicBezTo>
                      <a:pt x="425" y="977"/>
                      <a:pt x="735" y="477"/>
                      <a:pt x="108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22" name="Google Shape;22122;p30"/>
              <p:cNvSpPr/>
              <p:nvPr/>
            </p:nvSpPr>
            <p:spPr>
              <a:xfrm>
                <a:off x="3180250" y="2491075"/>
                <a:ext cx="24250" cy="29000"/>
              </a:xfrm>
              <a:custGeom>
                <a:avLst/>
                <a:gdLst/>
                <a:ahLst/>
                <a:cxnLst/>
                <a:rect l="l" t="t" r="r" b="b"/>
                <a:pathLst>
                  <a:path w="970" h="1160" extrusionOk="0">
                    <a:moveTo>
                      <a:pt x="954" y="1"/>
                    </a:moveTo>
                    <a:cubicBezTo>
                      <a:pt x="951" y="1"/>
                      <a:pt x="949" y="2"/>
                      <a:pt x="949" y="6"/>
                    </a:cubicBezTo>
                    <a:cubicBezTo>
                      <a:pt x="616" y="363"/>
                      <a:pt x="258" y="732"/>
                      <a:pt x="8" y="1137"/>
                    </a:cubicBezTo>
                    <a:cubicBezTo>
                      <a:pt x="0" y="1145"/>
                      <a:pt x="9" y="1159"/>
                      <a:pt x="15" y="1159"/>
                    </a:cubicBezTo>
                    <a:cubicBezTo>
                      <a:pt x="18" y="1159"/>
                      <a:pt x="20" y="1156"/>
                      <a:pt x="20" y="1149"/>
                    </a:cubicBezTo>
                    <a:cubicBezTo>
                      <a:pt x="377" y="816"/>
                      <a:pt x="663" y="399"/>
                      <a:pt x="961" y="18"/>
                    </a:cubicBezTo>
                    <a:cubicBezTo>
                      <a:pt x="969" y="9"/>
                      <a:pt x="960" y="1"/>
                      <a:pt x="95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23" name="Google Shape;22123;p30"/>
              <p:cNvSpPr/>
              <p:nvPr/>
            </p:nvSpPr>
            <p:spPr>
              <a:xfrm>
                <a:off x="3175475" y="2472925"/>
                <a:ext cx="19875" cy="14850"/>
              </a:xfrm>
              <a:custGeom>
                <a:avLst/>
                <a:gdLst/>
                <a:ahLst/>
                <a:cxnLst/>
                <a:rect l="l" t="t" r="r" b="b"/>
                <a:pathLst>
                  <a:path w="795" h="594" extrusionOk="0">
                    <a:moveTo>
                      <a:pt x="757" y="0"/>
                    </a:moveTo>
                    <a:cubicBezTo>
                      <a:pt x="746" y="0"/>
                      <a:pt x="743" y="6"/>
                      <a:pt x="735" y="6"/>
                    </a:cubicBezTo>
                    <a:cubicBezTo>
                      <a:pt x="730" y="5"/>
                      <a:pt x="726" y="5"/>
                      <a:pt x="721" y="5"/>
                    </a:cubicBezTo>
                    <a:cubicBezTo>
                      <a:pt x="603" y="5"/>
                      <a:pt x="446" y="139"/>
                      <a:pt x="366" y="208"/>
                    </a:cubicBezTo>
                    <a:cubicBezTo>
                      <a:pt x="235" y="315"/>
                      <a:pt x="92" y="422"/>
                      <a:pt x="9" y="565"/>
                    </a:cubicBezTo>
                    <a:cubicBezTo>
                      <a:pt x="0" y="583"/>
                      <a:pt x="10" y="594"/>
                      <a:pt x="17" y="594"/>
                    </a:cubicBezTo>
                    <a:cubicBezTo>
                      <a:pt x="19" y="594"/>
                      <a:pt x="21" y="592"/>
                      <a:pt x="21" y="589"/>
                    </a:cubicBezTo>
                    <a:cubicBezTo>
                      <a:pt x="140" y="482"/>
                      <a:pt x="247" y="375"/>
                      <a:pt x="366" y="291"/>
                    </a:cubicBezTo>
                    <a:cubicBezTo>
                      <a:pt x="497" y="184"/>
                      <a:pt x="652" y="113"/>
                      <a:pt x="783" y="18"/>
                    </a:cubicBezTo>
                    <a:cubicBezTo>
                      <a:pt x="795" y="18"/>
                      <a:pt x="783" y="6"/>
                      <a:pt x="783" y="6"/>
                    </a:cubicBezTo>
                    <a:cubicBezTo>
                      <a:pt x="771" y="2"/>
                      <a:pt x="763" y="0"/>
                      <a:pt x="7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24" name="Google Shape;22124;p30"/>
              <p:cNvSpPr/>
              <p:nvPr/>
            </p:nvSpPr>
            <p:spPr>
              <a:xfrm>
                <a:off x="3177775" y="2470675"/>
                <a:ext cx="18775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751" h="620" extrusionOk="0">
                    <a:moveTo>
                      <a:pt x="738" y="0"/>
                    </a:moveTo>
                    <a:cubicBezTo>
                      <a:pt x="405" y="48"/>
                      <a:pt x="107" y="298"/>
                      <a:pt x="0" y="596"/>
                    </a:cubicBezTo>
                    <a:cubicBezTo>
                      <a:pt x="0" y="619"/>
                      <a:pt x="24" y="619"/>
                      <a:pt x="24" y="619"/>
                    </a:cubicBezTo>
                    <a:cubicBezTo>
                      <a:pt x="203" y="334"/>
                      <a:pt x="417" y="155"/>
                      <a:pt x="738" y="36"/>
                    </a:cubicBezTo>
                    <a:cubicBezTo>
                      <a:pt x="750" y="0"/>
                      <a:pt x="750" y="0"/>
                      <a:pt x="7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25" name="Google Shape;22125;p30"/>
              <p:cNvSpPr/>
              <p:nvPr/>
            </p:nvSpPr>
            <p:spPr>
              <a:xfrm>
                <a:off x="3148175" y="2494825"/>
                <a:ext cx="23325" cy="41175"/>
              </a:xfrm>
              <a:custGeom>
                <a:avLst/>
                <a:gdLst/>
                <a:ahLst/>
                <a:cxnLst/>
                <a:rect l="l" t="t" r="r" b="b"/>
                <a:pathLst>
                  <a:path w="933" h="1647" extrusionOk="0">
                    <a:moveTo>
                      <a:pt x="930" y="0"/>
                    </a:moveTo>
                    <a:cubicBezTo>
                      <a:pt x="929" y="0"/>
                      <a:pt x="926" y="3"/>
                      <a:pt x="922" y="11"/>
                    </a:cubicBezTo>
                    <a:cubicBezTo>
                      <a:pt x="930" y="11"/>
                      <a:pt x="933" y="0"/>
                      <a:pt x="930" y="0"/>
                    </a:cubicBezTo>
                    <a:close/>
                    <a:moveTo>
                      <a:pt x="922" y="11"/>
                    </a:moveTo>
                    <a:lnTo>
                      <a:pt x="922" y="11"/>
                    </a:lnTo>
                    <a:cubicBezTo>
                      <a:pt x="648" y="570"/>
                      <a:pt x="327" y="1082"/>
                      <a:pt x="17" y="1630"/>
                    </a:cubicBezTo>
                    <a:cubicBezTo>
                      <a:pt x="0" y="1638"/>
                      <a:pt x="13" y="1647"/>
                      <a:pt x="22" y="1647"/>
                    </a:cubicBezTo>
                    <a:cubicBezTo>
                      <a:pt x="26" y="1647"/>
                      <a:pt x="29" y="1645"/>
                      <a:pt x="29" y="1642"/>
                    </a:cubicBezTo>
                    <a:cubicBezTo>
                      <a:pt x="434" y="1154"/>
                      <a:pt x="708" y="570"/>
                      <a:pt x="922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26" name="Google Shape;22126;p30"/>
              <p:cNvSpPr/>
              <p:nvPr/>
            </p:nvSpPr>
            <p:spPr>
              <a:xfrm>
                <a:off x="3048275" y="2602525"/>
                <a:ext cx="80400" cy="55100"/>
              </a:xfrm>
              <a:custGeom>
                <a:avLst/>
                <a:gdLst/>
                <a:ahLst/>
                <a:cxnLst/>
                <a:rect l="l" t="t" r="r" b="b"/>
                <a:pathLst>
                  <a:path w="3216" h="2204" extrusionOk="0">
                    <a:moveTo>
                      <a:pt x="3216" y="1"/>
                    </a:moveTo>
                    <a:cubicBezTo>
                      <a:pt x="2716" y="370"/>
                      <a:pt x="2227" y="739"/>
                      <a:pt x="1727" y="1120"/>
                    </a:cubicBezTo>
                    <a:cubicBezTo>
                      <a:pt x="1215" y="1513"/>
                      <a:pt x="691" y="2037"/>
                      <a:pt x="25" y="2168"/>
                    </a:cubicBezTo>
                    <a:cubicBezTo>
                      <a:pt x="1" y="2168"/>
                      <a:pt x="1" y="2203"/>
                      <a:pt x="25" y="2203"/>
                    </a:cubicBezTo>
                    <a:cubicBezTo>
                      <a:pt x="537" y="2156"/>
                      <a:pt x="918" y="1811"/>
                      <a:pt x="1299" y="1513"/>
                    </a:cubicBezTo>
                    <a:cubicBezTo>
                      <a:pt x="1942" y="1013"/>
                      <a:pt x="2596" y="525"/>
                      <a:pt x="32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27" name="Google Shape;22127;p30"/>
              <p:cNvSpPr/>
              <p:nvPr/>
            </p:nvSpPr>
            <p:spPr>
              <a:xfrm>
                <a:off x="3056675" y="2615625"/>
                <a:ext cx="65750" cy="47700"/>
              </a:xfrm>
              <a:custGeom>
                <a:avLst/>
                <a:gdLst/>
                <a:ahLst/>
                <a:cxnLst/>
                <a:rect l="l" t="t" r="r" b="b"/>
                <a:pathLst>
                  <a:path w="2630" h="1908" extrusionOk="0">
                    <a:moveTo>
                      <a:pt x="2630" y="1"/>
                    </a:moveTo>
                    <a:cubicBezTo>
                      <a:pt x="1832" y="715"/>
                      <a:pt x="975" y="1334"/>
                      <a:pt x="22" y="1858"/>
                    </a:cubicBezTo>
                    <a:cubicBezTo>
                      <a:pt x="1" y="1869"/>
                      <a:pt x="17" y="1908"/>
                      <a:pt x="47" y="1908"/>
                    </a:cubicBezTo>
                    <a:cubicBezTo>
                      <a:pt x="50" y="1908"/>
                      <a:pt x="54" y="1907"/>
                      <a:pt x="58" y="1906"/>
                    </a:cubicBezTo>
                    <a:cubicBezTo>
                      <a:pt x="1010" y="1406"/>
                      <a:pt x="1891" y="775"/>
                      <a:pt x="26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28" name="Google Shape;22128;p30"/>
              <p:cNvSpPr/>
              <p:nvPr/>
            </p:nvSpPr>
            <p:spPr>
              <a:xfrm>
                <a:off x="3067125" y="2624300"/>
                <a:ext cx="52125" cy="40575"/>
              </a:xfrm>
              <a:custGeom>
                <a:avLst/>
                <a:gdLst/>
                <a:ahLst/>
                <a:cxnLst/>
                <a:rect l="l" t="t" r="r" b="b"/>
                <a:pathLst>
                  <a:path w="2085" h="1623" extrusionOk="0">
                    <a:moveTo>
                      <a:pt x="2079" y="0"/>
                    </a:moveTo>
                    <a:cubicBezTo>
                      <a:pt x="2077" y="0"/>
                      <a:pt x="2073" y="3"/>
                      <a:pt x="2069" y="11"/>
                    </a:cubicBezTo>
                    <a:cubicBezTo>
                      <a:pt x="2085" y="11"/>
                      <a:pt x="2085" y="0"/>
                      <a:pt x="2079" y="0"/>
                    </a:cubicBezTo>
                    <a:close/>
                    <a:moveTo>
                      <a:pt x="2069" y="11"/>
                    </a:moveTo>
                    <a:lnTo>
                      <a:pt x="2069" y="11"/>
                    </a:lnTo>
                    <a:cubicBezTo>
                      <a:pt x="1723" y="428"/>
                      <a:pt x="1319" y="725"/>
                      <a:pt x="842" y="975"/>
                    </a:cubicBezTo>
                    <a:cubicBezTo>
                      <a:pt x="545" y="1142"/>
                      <a:pt x="188" y="1297"/>
                      <a:pt x="9" y="1594"/>
                    </a:cubicBezTo>
                    <a:cubicBezTo>
                      <a:pt x="0" y="1612"/>
                      <a:pt x="11" y="1623"/>
                      <a:pt x="17" y="1623"/>
                    </a:cubicBezTo>
                    <a:cubicBezTo>
                      <a:pt x="19" y="1623"/>
                      <a:pt x="21" y="1621"/>
                      <a:pt x="21" y="1618"/>
                    </a:cubicBezTo>
                    <a:cubicBezTo>
                      <a:pt x="723" y="1035"/>
                      <a:pt x="1545" y="749"/>
                      <a:pt x="2069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29" name="Google Shape;22129;p30"/>
              <p:cNvSpPr/>
              <p:nvPr/>
            </p:nvSpPr>
            <p:spPr>
              <a:xfrm>
                <a:off x="3075075" y="2631100"/>
                <a:ext cx="43175" cy="31575"/>
              </a:xfrm>
              <a:custGeom>
                <a:avLst/>
                <a:gdLst/>
                <a:ahLst/>
                <a:cxnLst/>
                <a:rect l="l" t="t" r="r" b="b"/>
                <a:pathLst>
                  <a:path w="1727" h="1263" extrusionOk="0">
                    <a:moveTo>
                      <a:pt x="1727" y="1"/>
                    </a:moveTo>
                    <a:cubicBezTo>
                      <a:pt x="1251" y="572"/>
                      <a:pt x="703" y="906"/>
                      <a:pt x="36" y="1227"/>
                    </a:cubicBezTo>
                    <a:cubicBezTo>
                      <a:pt x="0" y="1239"/>
                      <a:pt x="24" y="1263"/>
                      <a:pt x="48" y="1263"/>
                    </a:cubicBezTo>
                    <a:cubicBezTo>
                      <a:pt x="715" y="1108"/>
                      <a:pt x="1358" y="572"/>
                      <a:pt x="17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30" name="Google Shape;22130;p30"/>
              <p:cNvSpPr/>
              <p:nvPr/>
            </p:nvSpPr>
            <p:spPr>
              <a:xfrm>
                <a:off x="3040350" y="2640925"/>
                <a:ext cx="79100" cy="54650"/>
              </a:xfrm>
              <a:custGeom>
                <a:avLst/>
                <a:gdLst/>
                <a:ahLst/>
                <a:cxnLst/>
                <a:rect l="l" t="t" r="r" b="b"/>
                <a:pathLst>
                  <a:path w="3164" h="2186" extrusionOk="0">
                    <a:moveTo>
                      <a:pt x="3164" y="1"/>
                    </a:moveTo>
                    <a:cubicBezTo>
                      <a:pt x="2223" y="894"/>
                      <a:pt x="1116" y="1441"/>
                      <a:pt x="20" y="2120"/>
                    </a:cubicBezTo>
                    <a:cubicBezTo>
                      <a:pt x="0" y="2140"/>
                      <a:pt x="14" y="2185"/>
                      <a:pt x="40" y="2185"/>
                    </a:cubicBezTo>
                    <a:cubicBezTo>
                      <a:pt x="45" y="2185"/>
                      <a:pt x="50" y="2183"/>
                      <a:pt x="56" y="2180"/>
                    </a:cubicBezTo>
                    <a:cubicBezTo>
                      <a:pt x="1199" y="1691"/>
                      <a:pt x="2342" y="929"/>
                      <a:pt x="31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31" name="Google Shape;22131;p30"/>
              <p:cNvSpPr/>
              <p:nvPr/>
            </p:nvSpPr>
            <p:spPr>
              <a:xfrm>
                <a:off x="3117650" y="2524950"/>
                <a:ext cx="77100" cy="120700"/>
              </a:xfrm>
              <a:custGeom>
                <a:avLst/>
                <a:gdLst/>
                <a:ahLst/>
                <a:cxnLst/>
                <a:rect l="l" t="t" r="r" b="b"/>
                <a:pathLst>
                  <a:path w="3084" h="4828" extrusionOk="0">
                    <a:moveTo>
                      <a:pt x="3054" y="0"/>
                    </a:moveTo>
                    <a:cubicBezTo>
                      <a:pt x="3044" y="0"/>
                      <a:pt x="3036" y="3"/>
                      <a:pt x="3036" y="8"/>
                    </a:cubicBezTo>
                    <a:cubicBezTo>
                      <a:pt x="2810" y="1151"/>
                      <a:pt x="2429" y="2092"/>
                      <a:pt x="1607" y="2949"/>
                    </a:cubicBezTo>
                    <a:cubicBezTo>
                      <a:pt x="1024" y="3544"/>
                      <a:pt x="381" y="4044"/>
                      <a:pt x="0" y="4783"/>
                    </a:cubicBezTo>
                    <a:cubicBezTo>
                      <a:pt x="0" y="4808"/>
                      <a:pt x="12" y="4828"/>
                      <a:pt x="28" y="4828"/>
                    </a:cubicBezTo>
                    <a:cubicBezTo>
                      <a:pt x="34" y="4828"/>
                      <a:pt x="41" y="4825"/>
                      <a:pt x="48" y="4818"/>
                    </a:cubicBezTo>
                    <a:cubicBezTo>
                      <a:pt x="595" y="3937"/>
                      <a:pt x="1453" y="3354"/>
                      <a:pt x="2096" y="2556"/>
                    </a:cubicBezTo>
                    <a:cubicBezTo>
                      <a:pt x="2679" y="1842"/>
                      <a:pt x="3060" y="925"/>
                      <a:pt x="3084" y="20"/>
                    </a:cubicBezTo>
                    <a:cubicBezTo>
                      <a:pt x="3084" y="6"/>
                      <a:pt x="3067" y="0"/>
                      <a:pt x="305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32" name="Google Shape;22132;p30"/>
              <p:cNvSpPr/>
              <p:nvPr/>
            </p:nvSpPr>
            <p:spPr>
              <a:xfrm>
                <a:off x="3174250" y="2469925"/>
                <a:ext cx="32700" cy="46600"/>
              </a:xfrm>
              <a:custGeom>
                <a:avLst/>
                <a:gdLst/>
                <a:ahLst/>
                <a:cxnLst/>
                <a:rect l="l" t="t" r="r" b="b"/>
                <a:pathLst>
                  <a:path w="1308" h="1864" extrusionOk="0">
                    <a:moveTo>
                      <a:pt x="684" y="1"/>
                    </a:moveTo>
                    <a:cubicBezTo>
                      <a:pt x="419" y="1"/>
                      <a:pt x="132" y="256"/>
                      <a:pt x="10" y="483"/>
                    </a:cubicBezTo>
                    <a:cubicBezTo>
                      <a:pt x="1" y="502"/>
                      <a:pt x="30" y="537"/>
                      <a:pt x="54" y="537"/>
                    </a:cubicBezTo>
                    <a:cubicBezTo>
                      <a:pt x="60" y="537"/>
                      <a:pt x="65" y="535"/>
                      <a:pt x="70" y="530"/>
                    </a:cubicBezTo>
                    <a:lnTo>
                      <a:pt x="224" y="376"/>
                    </a:lnTo>
                    <a:cubicBezTo>
                      <a:pt x="358" y="232"/>
                      <a:pt x="412" y="194"/>
                      <a:pt x="584" y="194"/>
                    </a:cubicBezTo>
                    <a:cubicBezTo>
                      <a:pt x="612" y="194"/>
                      <a:pt x="642" y="195"/>
                      <a:pt x="677" y="197"/>
                    </a:cubicBezTo>
                    <a:cubicBezTo>
                      <a:pt x="915" y="209"/>
                      <a:pt x="951" y="233"/>
                      <a:pt x="1010" y="435"/>
                    </a:cubicBezTo>
                    <a:cubicBezTo>
                      <a:pt x="1034" y="530"/>
                      <a:pt x="1034" y="626"/>
                      <a:pt x="1034" y="721"/>
                    </a:cubicBezTo>
                    <a:cubicBezTo>
                      <a:pt x="1034" y="1102"/>
                      <a:pt x="903" y="1483"/>
                      <a:pt x="879" y="1852"/>
                    </a:cubicBezTo>
                    <a:cubicBezTo>
                      <a:pt x="856" y="1864"/>
                      <a:pt x="879" y="1864"/>
                      <a:pt x="879" y="1864"/>
                    </a:cubicBezTo>
                    <a:cubicBezTo>
                      <a:pt x="1094" y="1459"/>
                      <a:pt x="1308" y="614"/>
                      <a:pt x="1022" y="197"/>
                    </a:cubicBezTo>
                    <a:cubicBezTo>
                      <a:pt x="927" y="57"/>
                      <a:pt x="808" y="1"/>
                      <a:pt x="6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33" name="Google Shape;22133;p30"/>
              <p:cNvSpPr/>
              <p:nvPr/>
            </p:nvSpPr>
            <p:spPr>
              <a:xfrm>
                <a:off x="2916000" y="2629250"/>
                <a:ext cx="33325" cy="26750"/>
              </a:xfrm>
              <a:custGeom>
                <a:avLst/>
                <a:gdLst/>
                <a:ahLst/>
                <a:cxnLst/>
                <a:rect l="l" t="t" r="r" b="b"/>
                <a:pathLst>
                  <a:path w="1333" h="1070" extrusionOk="0">
                    <a:moveTo>
                      <a:pt x="1300" y="0"/>
                    </a:moveTo>
                    <a:cubicBezTo>
                      <a:pt x="1297" y="0"/>
                      <a:pt x="1294" y="1"/>
                      <a:pt x="1291" y="3"/>
                    </a:cubicBezTo>
                    <a:cubicBezTo>
                      <a:pt x="875" y="325"/>
                      <a:pt x="446" y="670"/>
                      <a:pt x="29" y="1015"/>
                    </a:cubicBezTo>
                    <a:cubicBezTo>
                      <a:pt x="0" y="1035"/>
                      <a:pt x="26" y="1070"/>
                      <a:pt x="56" y="1070"/>
                    </a:cubicBezTo>
                    <a:cubicBezTo>
                      <a:pt x="63" y="1070"/>
                      <a:pt x="70" y="1068"/>
                      <a:pt x="77" y="1063"/>
                    </a:cubicBezTo>
                    <a:cubicBezTo>
                      <a:pt x="482" y="718"/>
                      <a:pt x="910" y="372"/>
                      <a:pt x="1303" y="27"/>
                    </a:cubicBezTo>
                    <a:cubicBezTo>
                      <a:pt x="1332" y="18"/>
                      <a:pt x="1314" y="0"/>
                      <a:pt x="130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34" name="Google Shape;22134;p30"/>
              <p:cNvSpPr/>
              <p:nvPr/>
            </p:nvSpPr>
            <p:spPr>
              <a:xfrm>
                <a:off x="2921375" y="2635275"/>
                <a:ext cx="22450" cy="15050"/>
              </a:xfrm>
              <a:custGeom>
                <a:avLst/>
                <a:gdLst/>
                <a:ahLst/>
                <a:cxnLst/>
                <a:rect l="l" t="t" r="r" b="b"/>
                <a:pathLst>
                  <a:path w="898" h="602" extrusionOk="0">
                    <a:moveTo>
                      <a:pt x="886" y="1"/>
                    </a:moveTo>
                    <a:cubicBezTo>
                      <a:pt x="576" y="108"/>
                      <a:pt x="279" y="322"/>
                      <a:pt x="41" y="536"/>
                    </a:cubicBezTo>
                    <a:cubicBezTo>
                      <a:pt x="1" y="556"/>
                      <a:pt x="36" y="601"/>
                      <a:pt x="77" y="601"/>
                    </a:cubicBezTo>
                    <a:cubicBezTo>
                      <a:pt x="84" y="601"/>
                      <a:pt x="92" y="600"/>
                      <a:pt x="100" y="596"/>
                    </a:cubicBezTo>
                    <a:cubicBezTo>
                      <a:pt x="269" y="464"/>
                      <a:pt x="446" y="347"/>
                      <a:pt x="619" y="216"/>
                    </a:cubicBezTo>
                    <a:lnTo>
                      <a:pt x="619" y="216"/>
                    </a:lnTo>
                    <a:cubicBezTo>
                      <a:pt x="711" y="155"/>
                      <a:pt x="805" y="93"/>
                      <a:pt x="898" y="24"/>
                    </a:cubicBezTo>
                    <a:cubicBezTo>
                      <a:pt x="898" y="24"/>
                      <a:pt x="898" y="1"/>
                      <a:pt x="88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35" name="Google Shape;22135;p30"/>
              <p:cNvSpPr/>
              <p:nvPr/>
            </p:nvSpPr>
            <p:spPr>
              <a:xfrm>
                <a:off x="2916725" y="2620475"/>
                <a:ext cx="11025" cy="54375"/>
              </a:xfrm>
              <a:custGeom>
                <a:avLst/>
                <a:gdLst/>
                <a:ahLst/>
                <a:cxnLst/>
                <a:rect l="l" t="t" r="r" b="b"/>
                <a:pathLst>
                  <a:path w="441" h="2175" extrusionOk="0">
                    <a:moveTo>
                      <a:pt x="419" y="0"/>
                    </a:moveTo>
                    <a:cubicBezTo>
                      <a:pt x="411" y="0"/>
                      <a:pt x="405" y="3"/>
                      <a:pt x="405" y="9"/>
                    </a:cubicBezTo>
                    <a:cubicBezTo>
                      <a:pt x="310" y="462"/>
                      <a:pt x="238" y="914"/>
                      <a:pt x="167" y="1378"/>
                    </a:cubicBezTo>
                    <a:cubicBezTo>
                      <a:pt x="119" y="1628"/>
                      <a:pt x="0" y="1962"/>
                      <a:pt x="179" y="2164"/>
                    </a:cubicBezTo>
                    <a:cubicBezTo>
                      <a:pt x="183" y="2172"/>
                      <a:pt x="186" y="2174"/>
                      <a:pt x="190" y="2174"/>
                    </a:cubicBezTo>
                    <a:cubicBezTo>
                      <a:pt x="197" y="2174"/>
                      <a:pt x="203" y="2160"/>
                      <a:pt x="203" y="2152"/>
                    </a:cubicBezTo>
                    <a:cubicBezTo>
                      <a:pt x="108" y="1843"/>
                      <a:pt x="238" y="1450"/>
                      <a:pt x="286" y="1140"/>
                    </a:cubicBezTo>
                    <a:cubicBezTo>
                      <a:pt x="346" y="771"/>
                      <a:pt x="405" y="402"/>
                      <a:pt x="441" y="9"/>
                    </a:cubicBezTo>
                    <a:cubicBezTo>
                      <a:pt x="435" y="3"/>
                      <a:pt x="426" y="0"/>
                      <a:pt x="4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36" name="Google Shape;22136;p30"/>
              <p:cNvSpPr/>
              <p:nvPr/>
            </p:nvSpPr>
            <p:spPr>
              <a:xfrm>
                <a:off x="2921475" y="2617500"/>
                <a:ext cx="7475" cy="75325"/>
              </a:xfrm>
              <a:custGeom>
                <a:avLst/>
                <a:gdLst/>
                <a:ahLst/>
                <a:cxnLst/>
                <a:rect l="l" t="t" r="r" b="b"/>
                <a:pathLst>
                  <a:path w="299" h="3013" extrusionOk="0">
                    <a:moveTo>
                      <a:pt x="117" y="1249"/>
                    </a:moveTo>
                    <a:lnTo>
                      <a:pt x="117" y="1249"/>
                    </a:lnTo>
                    <a:cubicBezTo>
                      <a:pt x="117" y="1344"/>
                      <a:pt x="117" y="1439"/>
                      <a:pt x="118" y="1534"/>
                    </a:cubicBezTo>
                    <a:lnTo>
                      <a:pt x="118" y="1534"/>
                    </a:lnTo>
                    <a:cubicBezTo>
                      <a:pt x="112" y="1462"/>
                      <a:pt x="108" y="1399"/>
                      <a:pt x="108" y="1366"/>
                    </a:cubicBezTo>
                    <a:cubicBezTo>
                      <a:pt x="108" y="1335"/>
                      <a:pt x="111" y="1295"/>
                      <a:pt x="117" y="1249"/>
                    </a:cubicBezTo>
                    <a:close/>
                    <a:moveTo>
                      <a:pt x="179" y="0"/>
                    </a:moveTo>
                    <a:cubicBezTo>
                      <a:pt x="156" y="0"/>
                      <a:pt x="132" y="15"/>
                      <a:pt x="132" y="44"/>
                    </a:cubicBezTo>
                    <a:lnTo>
                      <a:pt x="132" y="44"/>
                    </a:lnTo>
                    <a:cubicBezTo>
                      <a:pt x="124" y="35"/>
                      <a:pt x="117" y="28"/>
                      <a:pt x="108" y="21"/>
                    </a:cubicBezTo>
                    <a:lnTo>
                      <a:pt x="72" y="21"/>
                    </a:lnTo>
                    <a:lnTo>
                      <a:pt x="48" y="57"/>
                    </a:lnTo>
                    <a:lnTo>
                      <a:pt x="48" y="69"/>
                    </a:lnTo>
                    <a:lnTo>
                      <a:pt x="60" y="80"/>
                    </a:lnTo>
                    <a:cubicBezTo>
                      <a:pt x="66" y="97"/>
                      <a:pt x="74" y="103"/>
                      <a:pt x="80" y="103"/>
                    </a:cubicBezTo>
                    <a:cubicBezTo>
                      <a:pt x="89" y="103"/>
                      <a:pt x="96" y="94"/>
                      <a:pt x="96" y="80"/>
                    </a:cubicBezTo>
                    <a:lnTo>
                      <a:pt x="96" y="80"/>
                    </a:lnTo>
                    <a:cubicBezTo>
                      <a:pt x="110" y="100"/>
                      <a:pt x="121" y="124"/>
                      <a:pt x="129" y="152"/>
                    </a:cubicBezTo>
                    <a:lnTo>
                      <a:pt x="129" y="152"/>
                    </a:lnTo>
                    <a:cubicBezTo>
                      <a:pt x="124" y="307"/>
                      <a:pt x="122" y="461"/>
                      <a:pt x="120" y="616"/>
                    </a:cubicBezTo>
                    <a:lnTo>
                      <a:pt x="120" y="616"/>
                    </a:lnTo>
                    <a:cubicBezTo>
                      <a:pt x="78" y="902"/>
                      <a:pt x="1" y="1215"/>
                      <a:pt x="1" y="1366"/>
                    </a:cubicBezTo>
                    <a:cubicBezTo>
                      <a:pt x="1" y="1607"/>
                      <a:pt x="32" y="1824"/>
                      <a:pt x="119" y="2044"/>
                    </a:cubicBezTo>
                    <a:lnTo>
                      <a:pt x="119" y="2044"/>
                    </a:lnTo>
                    <a:cubicBezTo>
                      <a:pt x="120" y="2132"/>
                      <a:pt x="120" y="2219"/>
                      <a:pt x="120" y="2307"/>
                    </a:cubicBezTo>
                    <a:cubicBezTo>
                      <a:pt x="120" y="2334"/>
                      <a:pt x="143" y="2352"/>
                      <a:pt x="167" y="2355"/>
                    </a:cubicBezTo>
                    <a:lnTo>
                      <a:pt x="167" y="2355"/>
                    </a:lnTo>
                    <a:cubicBezTo>
                      <a:pt x="168" y="2565"/>
                      <a:pt x="168" y="2775"/>
                      <a:pt x="168" y="2986"/>
                    </a:cubicBezTo>
                    <a:cubicBezTo>
                      <a:pt x="168" y="3003"/>
                      <a:pt x="176" y="3012"/>
                      <a:pt x="188" y="3012"/>
                    </a:cubicBezTo>
                    <a:cubicBezTo>
                      <a:pt x="200" y="3012"/>
                      <a:pt x="215" y="3003"/>
                      <a:pt x="227" y="2986"/>
                    </a:cubicBezTo>
                    <a:cubicBezTo>
                      <a:pt x="257" y="2722"/>
                      <a:pt x="272" y="2461"/>
                      <a:pt x="279" y="2200"/>
                    </a:cubicBezTo>
                    <a:lnTo>
                      <a:pt x="279" y="2200"/>
                    </a:lnTo>
                    <a:cubicBezTo>
                      <a:pt x="287" y="2190"/>
                      <a:pt x="290" y="2178"/>
                      <a:pt x="287" y="2164"/>
                    </a:cubicBezTo>
                    <a:cubicBezTo>
                      <a:pt x="285" y="2151"/>
                      <a:pt x="283" y="2138"/>
                      <a:pt x="281" y="2125"/>
                    </a:cubicBezTo>
                    <a:lnTo>
                      <a:pt x="281" y="2125"/>
                    </a:lnTo>
                    <a:cubicBezTo>
                      <a:pt x="287" y="1893"/>
                      <a:pt x="287" y="1660"/>
                      <a:pt x="287" y="1426"/>
                    </a:cubicBezTo>
                    <a:cubicBezTo>
                      <a:pt x="287" y="1200"/>
                      <a:pt x="299" y="962"/>
                      <a:pt x="251" y="759"/>
                    </a:cubicBezTo>
                    <a:cubicBezTo>
                      <a:pt x="248" y="742"/>
                      <a:pt x="246" y="725"/>
                      <a:pt x="243" y="710"/>
                    </a:cubicBezTo>
                    <a:lnTo>
                      <a:pt x="243" y="710"/>
                    </a:lnTo>
                    <a:cubicBezTo>
                      <a:pt x="238" y="636"/>
                      <a:pt x="233" y="565"/>
                      <a:pt x="227" y="497"/>
                    </a:cubicBezTo>
                    <a:cubicBezTo>
                      <a:pt x="224" y="476"/>
                      <a:pt x="221" y="457"/>
                      <a:pt x="219" y="438"/>
                    </a:cubicBezTo>
                    <a:lnTo>
                      <a:pt x="219" y="438"/>
                    </a:lnTo>
                    <a:cubicBezTo>
                      <a:pt x="220" y="391"/>
                      <a:pt x="219" y="346"/>
                      <a:pt x="216" y="304"/>
                    </a:cubicBezTo>
                    <a:lnTo>
                      <a:pt x="216" y="304"/>
                    </a:lnTo>
                    <a:cubicBezTo>
                      <a:pt x="219" y="218"/>
                      <a:pt x="223" y="131"/>
                      <a:pt x="227" y="45"/>
                    </a:cubicBezTo>
                    <a:cubicBezTo>
                      <a:pt x="227" y="15"/>
                      <a:pt x="203" y="0"/>
                      <a:pt x="1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37" name="Google Shape;22137;p30"/>
              <p:cNvSpPr/>
              <p:nvPr/>
            </p:nvSpPr>
            <p:spPr>
              <a:xfrm>
                <a:off x="2918500" y="2652575"/>
                <a:ext cx="8950" cy="41250"/>
              </a:xfrm>
              <a:custGeom>
                <a:avLst/>
                <a:gdLst/>
                <a:ahLst/>
                <a:cxnLst/>
                <a:rect l="l" t="t" r="r" b="b"/>
                <a:pathLst>
                  <a:path w="358" h="1650" extrusionOk="0">
                    <a:moveTo>
                      <a:pt x="11" y="203"/>
                    </a:moveTo>
                    <a:cubicBezTo>
                      <a:pt x="8" y="206"/>
                      <a:pt x="4" y="213"/>
                      <a:pt x="13" y="213"/>
                    </a:cubicBezTo>
                    <a:cubicBezTo>
                      <a:pt x="12" y="210"/>
                      <a:pt x="12" y="206"/>
                      <a:pt x="11" y="203"/>
                    </a:cubicBezTo>
                    <a:close/>
                    <a:moveTo>
                      <a:pt x="57" y="1"/>
                    </a:moveTo>
                    <a:cubicBezTo>
                      <a:pt x="52" y="1"/>
                      <a:pt x="48" y="4"/>
                      <a:pt x="48" y="11"/>
                    </a:cubicBezTo>
                    <a:cubicBezTo>
                      <a:pt x="3" y="79"/>
                      <a:pt x="1" y="126"/>
                      <a:pt x="11" y="203"/>
                    </a:cubicBezTo>
                    <a:lnTo>
                      <a:pt x="11" y="203"/>
                    </a:lnTo>
                    <a:cubicBezTo>
                      <a:pt x="12" y="202"/>
                      <a:pt x="13" y="201"/>
                      <a:pt x="13" y="201"/>
                    </a:cubicBezTo>
                    <a:cubicBezTo>
                      <a:pt x="7" y="154"/>
                      <a:pt x="9" y="136"/>
                      <a:pt x="13" y="136"/>
                    </a:cubicBezTo>
                    <a:cubicBezTo>
                      <a:pt x="31" y="136"/>
                      <a:pt x="96" y="368"/>
                      <a:pt x="96" y="368"/>
                    </a:cubicBezTo>
                    <a:cubicBezTo>
                      <a:pt x="108" y="463"/>
                      <a:pt x="120" y="559"/>
                      <a:pt x="132" y="666"/>
                    </a:cubicBezTo>
                    <a:cubicBezTo>
                      <a:pt x="144" y="730"/>
                      <a:pt x="154" y="794"/>
                      <a:pt x="162" y="859"/>
                    </a:cubicBezTo>
                    <a:lnTo>
                      <a:pt x="162" y="859"/>
                    </a:lnTo>
                    <a:cubicBezTo>
                      <a:pt x="170" y="963"/>
                      <a:pt x="180" y="1067"/>
                      <a:pt x="194" y="1171"/>
                    </a:cubicBezTo>
                    <a:lnTo>
                      <a:pt x="194" y="1171"/>
                    </a:lnTo>
                    <a:cubicBezTo>
                      <a:pt x="201" y="1253"/>
                      <a:pt x="207" y="1334"/>
                      <a:pt x="215" y="1416"/>
                    </a:cubicBezTo>
                    <a:cubicBezTo>
                      <a:pt x="215" y="1430"/>
                      <a:pt x="220" y="1441"/>
                      <a:pt x="227" y="1449"/>
                    </a:cubicBezTo>
                    <a:lnTo>
                      <a:pt x="227" y="1449"/>
                    </a:lnTo>
                    <a:cubicBezTo>
                      <a:pt x="227" y="1450"/>
                      <a:pt x="227" y="1451"/>
                      <a:pt x="227" y="1452"/>
                    </a:cubicBezTo>
                    <a:lnTo>
                      <a:pt x="231" y="1452"/>
                    </a:lnTo>
                    <a:cubicBezTo>
                      <a:pt x="234" y="1454"/>
                      <a:pt x="237" y="1456"/>
                      <a:pt x="241" y="1457"/>
                    </a:cubicBezTo>
                    <a:lnTo>
                      <a:pt x="241" y="1457"/>
                    </a:lnTo>
                    <a:cubicBezTo>
                      <a:pt x="251" y="1511"/>
                      <a:pt x="262" y="1565"/>
                      <a:pt x="275" y="1618"/>
                    </a:cubicBezTo>
                    <a:cubicBezTo>
                      <a:pt x="279" y="1641"/>
                      <a:pt x="292" y="1649"/>
                      <a:pt x="306" y="1649"/>
                    </a:cubicBezTo>
                    <a:cubicBezTo>
                      <a:pt x="330" y="1649"/>
                      <a:pt x="358" y="1624"/>
                      <a:pt x="358" y="1595"/>
                    </a:cubicBezTo>
                    <a:cubicBezTo>
                      <a:pt x="343" y="1473"/>
                      <a:pt x="328" y="1353"/>
                      <a:pt x="315" y="1234"/>
                    </a:cubicBezTo>
                    <a:lnTo>
                      <a:pt x="315" y="1234"/>
                    </a:lnTo>
                    <a:cubicBezTo>
                      <a:pt x="340" y="896"/>
                      <a:pt x="322" y="558"/>
                      <a:pt x="251" y="220"/>
                    </a:cubicBezTo>
                    <a:lnTo>
                      <a:pt x="251" y="220"/>
                    </a:lnTo>
                    <a:cubicBezTo>
                      <a:pt x="251" y="214"/>
                      <a:pt x="251" y="208"/>
                      <a:pt x="251" y="201"/>
                    </a:cubicBezTo>
                    <a:cubicBezTo>
                      <a:pt x="250" y="201"/>
                      <a:pt x="248" y="201"/>
                      <a:pt x="247" y="201"/>
                    </a:cubicBezTo>
                    <a:lnTo>
                      <a:pt x="247" y="201"/>
                    </a:lnTo>
                    <a:cubicBezTo>
                      <a:pt x="244" y="190"/>
                      <a:pt x="242" y="178"/>
                      <a:pt x="239" y="166"/>
                    </a:cubicBezTo>
                    <a:cubicBezTo>
                      <a:pt x="234" y="150"/>
                      <a:pt x="217" y="141"/>
                      <a:pt x="200" y="141"/>
                    </a:cubicBezTo>
                    <a:cubicBezTo>
                      <a:pt x="178" y="141"/>
                      <a:pt x="156" y="156"/>
                      <a:pt x="156" y="190"/>
                    </a:cubicBezTo>
                    <a:cubicBezTo>
                      <a:pt x="155" y="211"/>
                      <a:pt x="154" y="232"/>
                      <a:pt x="153" y="253"/>
                    </a:cubicBezTo>
                    <a:lnTo>
                      <a:pt x="153" y="253"/>
                    </a:lnTo>
                    <a:cubicBezTo>
                      <a:pt x="132" y="176"/>
                      <a:pt x="109" y="99"/>
                      <a:pt x="84" y="23"/>
                    </a:cubicBezTo>
                    <a:cubicBezTo>
                      <a:pt x="84" y="15"/>
                      <a:pt x="67" y="1"/>
                      <a:pt x="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38" name="Google Shape;22138;p30"/>
              <p:cNvSpPr/>
              <p:nvPr/>
            </p:nvSpPr>
            <p:spPr>
              <a:xfrm>
                <a:off x="2925475" y="2648275"/>
                <a:ext cx="7650" cy="47050"/>
              </a:xfrm>
              <a:custGeom>
                <a:avLst/>
                <a:gdLst/>
                <a:ahLst/>
                <a:cxnLst/>
                <a:rect l="l" t="t" r="r" b="b"/>
                <a:pathLst>
                  <a:path w="306" h="1882" extrusionOk="0">
                    <a:moveTo>
                      <a:pt x="21" y="1"/>
                    </a:moveTo>
                    <a:cubicBezTo>
                      <a:pt x="10" y="1"/>
                      <a:pt x="1" y="14"/>
                      <a:pt x="8" y="28"/>
                    </a:cubicBezTo>
                    <a:cubicBezTo>
                      <a:pt x="115" y="635"/>
                      <a:pt x="79" y="1255"/>
                      <a:pt x="127" y="1862"/>
                    </a:cubicBezTo>
                    <a:cubicBezTo>
                      <a:pt x="127" y="1876"/>
                      <a:pt x="139" y="1881"/>
                      <a:pt x="149" y="1881"/>
                    </a:cubicBezTo>
                    <a:cubicBezTo>
                      <a:pt x="156" y="1881"/>
                      <a:pt x="162" y="1879"/>
                      <a:pt x="162" y="1874"/>
                    </a:cubicBezTo>
                    <a:cubicBezTo>
                      <a:pt x="305" y="1278"/>
                      <a:pt x="186" y="612"/>
                      <a:pt x="43" y="28"/>
                    </a:cubicBezTo>
                    <a:cubicBezTo>
                      <a:pt x="38" y="8"/>
                      <a:pt x="29" y="1"/>
                      <a:pt x="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39" name="Google Shape;22139;p30"/>
              <p:cNvSpPr/>
              <p:nvPr/>
            </p:nvSpPr>
            <p:spPr>
              <a:xfrm>
                <a:off x="2929225" y="2658950"/>
                <a:ext cx="5675" cy="35425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417" extrusionOk="0">
                    <a:moveTo>
                      <a:pt x="14" y="0"/>
                    </a:moveTo>
                    <a:cubicBezTo>
                      <a:pt x="6" y="0"/>
                      <a:pt x="0" y="6"/>
                      <a:pt x="0" y="18"/>
                    </a:cubicBezTo>
                    <a:cubicBezTo>
                      <a:pt x="36" y="292"/>
                      <a:pt x="60" y="542"/>
                      <a:pt x="84" y="804"/>
                    </a:cubicBezTo>
                    <a:cubicBezTo>
                      <a:pt x="84" y="1006"/>
                      <a:pt x="60" y="1197"/>
                      <a:pt x="84" y="1399"/>
                    </a:cubicBezTo>
                    <a:cubicBezTo>
                      <a:pt x="84" y="1411"/>
                      <a:pt x="90" y="1417"/>
                      <a:pt x="96" y="1417"/>
                    </a:cubicBezTo>
                    <a:cubicBezTo>
                      <a:pt x="102" y="1417"/>
                      <a:pt x="108" y="1411"/>
                      <a:pt x="108" y="1399"/>
                    </a:cubicBezTo>
                    <a:cubicBezTo>
                      <a:pt x="227" y="982"/>
                      <a:pt x="143" y="435"/>
                      <a:pt x="36" y="18"/>
                    </a:cubicBezTo>
                    <a:cubicBezTo>
                      <a:pt x="30" y="6"/>
                      <a:pt x="21" y="0"/>
                      <a:pt x="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40" name="Google Shape;22140;p30"/>
              <p:cNvSpPr/>
              <p:nvPr/>
            </p:nvSpPr>
            <p:spPr>
              <a:xfrm>
                <a:off x="2934575" y="2665050"/>
                <a:ext cx="3300" cy="2770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1108" extrusionOk="0">
                    <a:moveTo>
                      <a:pt x="60" y="0"/>
                    </a:moveTo>
                    <a:cubicBezTo>
                      <a:pt x="48" y="0"/>
                      <a:pt x="1" y="0"/>
                      <a:pt x="1" y="24"/>
                    </a:cubicBezTo>
                    <a:cubicBezTo>
                      <a:pt x="24" y="376"/>
                      <a:pt x="25" y="716"/>
                      <a:pt x="13" y="1067"/>
                    </a:cubicBezTo>
                    <a:lnTo>
                      <a:pt x="13" y="1067"/>
                    </a:lnTo>
                    <a:cubicBezTo>
                      <a:pt x="13" y="1069"/>
                      <a:pt x="13" y="1070"/>
                      <a:pt x="13" y="1072"/>
                    </a:cubicBezTo>
                    <a:cubicBezTo>
                      <a:pt x="13" y="1073"/>
                      <a:pt x="13" y="1075"/>
                      <a:pt x="13" y="1076"/>
                    </a:cubicBezTo>
                    <a:lnTo>
                      <a:pt x="13" y="1076"/>
                    </a:lnTo>
                    <a:cubicBezTo>
                      <a:pt x="13" y="1079"/>
                      <a:pt x="13" y="1081"/>
                      <a:pt x="13" y="1084"/>
                    </a:cubicBezTo>
                    <a:lnTo>
                      <a:pt x="14" y="1084"/>
                    </a:lnTo>
                    <a:cubicBezTo>
                      <a:pt x="19" y="1099"/>
                      <a:pt x="34" y="1107"/>
                      <a:pt x="48" y="1107"/>
                    </a:cubicBezTo>
                    <a:cubicBezTo>
                      <a:pt x="63" y="1107"/>
                      <a:pt x="78" y="1099"/>
                      <a:pt x="82" y="1084"/>
                    </a:cubicBezTo>
                    <a:lnTo>
                      <a:pt x="84" y="1084"/>
                    </a:lnTo>
                    <a:cubicBezTo>
                      <a:pt x="84" y="1082"/>
                      <a:pt x="84" y="1080"/>
                      <a:pt x="84" y="1079"/>
                    </a:cubicBezTo>
                    <a:lnTo>
                      <a:pt x="84" y="1079"/>
                    </a:lnTo>
                    <a:cubicBezTo>
                      <a:pt x="84" y="1076"/>
                      <a:pt x="84" y="1074"/>
                      <a:pt x="84" y="1072"/>
                    </a:cubicBezTo>
                    <a:cubicBezTo>
                      <a:pt x="132" y="715"/>
                      <a:pt x="120" y="357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41" name="Google Shape;22141;p30"/>
              <p:cNvSpPr/>
              <p:nvPr/>
            </p:nvSpPr>
            <p:spPr>
              <a:xfrm>
                <a:off x="2938750" y="2665225"/>
                <a:ext cx="5375" cy="2507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1003" extrusionOk="0">
                    <a:moveTo>
                      <a:pt x="24" y="0"/>
                    </a:moveTo>
                    <a:cubicBezTo>
                      <a:pt x="12" y="0"/>
                      <a:pt x="0" y="9"/>
                      <a:pt x="0" y="17"/>
                    </a:cubicBezTo>
                    <a:cubicBezTo>
                      <a:pt x="24" y="196"/>
                      <a:pt x="60" y="374"/>
                      <a:pt x="60" y="577"/>
                    </a:cubicBezTo>
                    <a:cubicBezTo>
                      <a:pt x="60" y="708"/>
                      <a:pt x="36" y="850"/>
                      <a:pt x="72" y="993"/>
                    </a:cubicBezTo>
                    <a:cubicBezTo>
                      <a:pt x="72" y="999"/>
                      <a:pt x="78" y="1002"/>
                      <a:pt x="84" y="1002"/>
                    </a:cubicBezTo>
                    <a:cubicBezTo>
                      <a:pt x="90" y="1002"/>
                      <a:pt x="96" y="999"/>
                      <a:pt x="96" y="993"/>
                    </a:cubicBezTo>
                    <a:cubicBezTo>
                      <a:pt x="215" y="708"/>
                      <a:pt x="119" y="291"/>
                      <a:pt x="36" y="5"/>
                    </a:cubicBezTo>
                    <a:cubicBezTo>
                      <a:pt x="33" y="2"/>
                      <a:pt x="28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42" name="Google Shape;22142;p30"/>
              <p:cNvSpPr/>
              <p:nvPr/>
            </p:nvSpPr>
            <p:spPr>
              <a:xfrm>
                <a:off x="2946475" y="2668025"/>
                <a:ext cx="3300" cy="2130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852" extrusionOk="0">
                    <a:moveTo>
                      <a:pt x="49" y="0"/>
                    </a:moveTo>
                    <a:cubicBezTo>
                      <a:pt x="49" y="0"/>
                      <a:pt x="13" y="0"/>
                      <a:pt x="13" y="12"/>
                    </a:cubicBezTo>
                    <a:cubicBezTo>
                      <a:pt x="25" y="286"/>
                      <a:pt x="1" y="560"/>
                      <a:pt x="13" y="834"/>
                    </a:cubicBezTo>
                    <a:cubicBezTo>
                      <a:pt x="13" y="846"/>
                      <a:pt x="22" y="851"/>
                      <a:pt x="32" y="851"/>
                    </a:cubicBezTo>
                    <a:cubicBezTo>
                      <a:pt x="43" y="851"/>
                      <a:pt x="55" y="846"/>
                      <a:pt x="61" y="834"/>
                    </a:cubicBezTo>
                    <a:cubicBezTo>
                      <a:pt x="132" y="584"/>
                      <a:pt x="96" y="262"/>
                      <a:pt x="4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43" name="Google Shape;22143;p30"/>
              <p:cNvSpPr/>
              <p:nvPr/>
            </p:nvSpPr>
            <p:spPr>
              <a:xfrm>
                <a:off x="2952150" y="2667050"/>
                <a:ext cx="1800" cy="17575"/>
              </a:xfrm>
              <a:custGeom>
                <a:avLst/>
                <a:gdLst/>
                <a:ahLst/>
                <a:cxnLst/>
                <a:rect l="l" t="t" r="r" b="b"/>
                <a:pathLst>
                  <a:path w="72" h="703" extrusionOk="0">
                    <a:moveTo>
                      <a:pt x="46" y="0"/>
                    </a:moveTo>
                    <a:cubicBezTo>
                      <a:pt x="36" y="0"/>
                      <a:pt x="24" y="9"/>
                      <a:pt x="24" y="27"/>
                    </a:cubicBezTo>
                    <a:cubicBezTo>
                      <a:pt x="24" y="146"/>
                      <a:pt x="12" y="265"/>
                      <a:pt x="12" y="373"/>
                    </a:cubicBezTo>
                    <a:cubicBezTo>
                      <a:pt x="12" y="480"/>
                      <a:pt x="0" y="587"/>
                      <a:pt x="12" y="694"/>
                    </a:cubicBezTo>
                    <a:cubicBezTo>
                      <a:pt x="12" y="700"/>
                      <a:pt x="18" y="703"/>
                      <a:pt x="24" y="703"/>
                    </a:cubicBezTo>
                    <a:cubicBezTo>
                      <a:pt x="30" y="703"/>
                      <a:pt x="36" y="700"/>
                      <a:pt x="36" y="694"/>
                    </a:cubicBezTo>
                    <a:cubicBezTo>
                      <a:pt x="72" y="587"/>
                      <a:pt x="60" y="480"/>
                      <a:pt x="60" y="373"/>
                    </a:cubicBezTo>
                    <a:lnTo>
                      <a:pt x="60" y="27"/>
                    </a:lnTo>
                    <a:cubicBezTo>
                      <a:pt x="66" y="9"/>
                      <a:pt x="57" y="0"/>
                      <a:pt x="4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44" name="Google Shape;22144;p30"/>
              <p:cNvSpPr/>
              <p:nvPr/>
            </p:nvSpPr>
            <p:spPr>
              <a:xfrm>
                <a:off x="2956600" y="2675225"/>
                <a:ext cx="625" cy="9400"/>
              </a:xfrm>
              <a:custGeom>
                <a:avLst/>
                <a:gdLst/>
                <a:ahLst/>
                <a:cxnLst/>
                <a:rect l="l" t="t" r="r" b="b"/>
                <a:pathLst>
                  <a:path w="25" h="376" extrusionOk="0">
                    <a:moveTo>
                      <a:pt x="19" y="1"/>
                    </a:moveTo>
                    <a:cubicBezTo>
                      <a:pt x="16" y="1"/>
                      <a:pt x="13" y="4"/>
                      <a:pt x="13" y="10"/>
                    </a:cubicBezTo>
                    <a:cubicBezTo>
                      <a:pt x="13" y="129"/>
                      <a:pt x="1" y="248"/>
                      <a:pt x="1" y="367"/>
                    </a:cubicBezTo>
                    <a:cubicBezTo>
                      <a:pt x="1" y="373"/>
                      <a:pt x="4" y="376"/>
                      <a:pt x="7" y="376"/>
                    </a:cubicBezTo>
                    <a:cubicBezTo>
                      <a:pt x="10" y="376"/>
                      <a:pt x="13" y="373"/>
                      <a:pt x="13" y="367"/>
                    </a:cubicBezTo>
                    <a:cubicBezTo>
                      <a:pt x="25" y="248"/>
                      <a:pt x="25" y="129"/>
                      <a:pt x="25" y="10"/>
                    </a:cubicBezTo>
                    <a:cubicBezTo>
                      <a:pt x="25" y="4"/>
                      <a:pt x="22" y="1"/>
                      <a:pt x="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45" name="Google Shape;22145;p30"/>
              <p:cNvSpPr/>
              <p:nvPr/>
            </p:nvSpPr>
            <p:spPr>
              <a:xfrm>
                <a:off x="2959575" y="2418525"/>
                <a:ext cx="34825" cy="33425"/>
              </a:xfrm>
              <a:custGeom>
                <a:avLst/>
                <a:gdLst/>
                <a:ahLst/>
                <a:cxnLst/>
                <a:rect l="l" t="t" r="r" b="b"/>
                <a:pathLst>
                  <a:path w="1393" h="1337" extrusionOk="0">
                    <a:moveTo>
                      <a:pt x="1352" y="0"/>
                    </a:moveTo>
                    <a:cubicBezTo>
                      <a:pt x="1350" y="0"/>
                      <a:pt x="1348" y="1"/>
                      <a:pt x="1346" y="3"/>
                    </a:cubicBezTo>
                    <a:cubicBezTo>
                      <a:pt x="1120" y="229"/>
                      <a:pt x="941" y="503"/>
                      <a:pt x="727" y="717"/>
                    </a:cubicBezTo>
                    <a:cubicBezTo>
                      <a:pt x="501" y="931"/>
                      <a:pt x="239" y="1122"/>
                      <a:pt x="1" y="1336"/>
                    </a:cubicBezTo>
                    <a:cubicBezTo>
                      <a:pt x="537" y="1062"/>
                      <a:pt x="1108" y="562"/>
                      <a:pt x="1382" y="38"/>
                    </a:cubicBezTo>
                    <a:cubicBezTo>
                      <a:pt x="1392" y="28"/>
                      <a:pt x="1367" y="0"/>
                      <a:pt x="135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46" name="Google Shape;22146;p30"/>
              <p:cNvSpPr/>
              <p:nvPr/>
            </p:nvSpPr>
            <p:spPr>
              <a:xfrm>
                <a:off x="2927425" y="2374825"/>
                <a:ext cx="18800" cy="13425"/>
              </a:xfrm>
              <a:custGeom>
                <a:avLst/>
                <a:gdLst/>
                <a:ahLst/>
                <a:cxnLst/>
                <a:rect l="l" t="t" r="r" b="b"/>
                <a:pathLst>
                  <a:path w="752" h="537" extrusionOk="0">
                    <a:moveTo>
                      <a:pt x="751" y="1"/>
                    </a:moveTo>
                    <a:lnTo>
                      <a:pt x="751" y="1"/>
                    </a:lnTo>
                    <a:cubicBezTo>
                      <a:pt x="608" y="84"/>
                      <a:pt x="477" y="179"/>
                      <a:pt x="358" y="251"/>
                    </a:cubicBezTo>
                    <a:cubicBezTo>
                      <a:pt x="239" y="322"/>
                      <a:pt x="120" y="405"/>
                      <a:pt x="13" y="501"/>
                    </a:cubicBezTo>
                    <a:cubicBezTo>
                      <a:pt x="1" y="524"/>
                      <a:pt x="13" y="536"/>
                      <a:pt x="37" y="536"/>
                    </a:cubicBezTo>
                    <a:cubicBezTo>
                      <a:pt x="156" y="477"/>
                      <a:pt x="275" y="370"/>
                      <a:pt x="370" y="298"/>
                    </a:cubicBezTo>
                    <a:cubicBezTo>
                      <a:pt x="513" y="191"/>
                      <a:pt x="632" y="84"/>
                      <a:pt x="75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47" name="Google Shape;22147;p30"/>
              <p:cNvSpPr/>
              <p:nvPr/>
            </p:nvSpPr>
            <p:spPr>
              <a:xfrm>
                <a:off x="2929225" y="2370475"/>
                <a:ext cx="29725" cy="21350"/>
              </a:xfrm>
              <a:custGeom>
                <a:avLst/>
                <a:gdLst/>
                <a:ahLst/>
                <a:cxnLst/>
                <a:rect l="l" t="t" r="r" b="b"/>
                <a:pathLst>
                  <a:path w="1189" h="854" extrusionOk="0">
                    <a:moveTo>
                      <a:pt x="1149" y="0"/>
                    </a:moveTo>
                    <a:cubicBezTo>
                      <a:pt x="1143" y="0"/>
                      <a:pt x="1137" y="2"/>
                      <a:pt x="1132" y="8"/>
                    </a:cubicBezTo>
                    <a:cubicBezTo>
                      <a:pt x="941" y="139"/>
                      <a:pt x="751" y="282"/>
                      <a:pt x="572" y="413"/>
                    </a:cubicBezTo>
                    <a:cubicBezTo>
                      <a:pt x="393" y="544"/>
                      <a:pt x="167" y="663"/>
                      <a:pt x="24" y="829"/>
                    </a:cubicBezTo>
                    <a:cubicBezTo>
                      <a:pt x="0" y="841"/>
                      <a:pt x="24" y="853"/>
                      <a:pt x="36" y="853"/>
                    </a:cubicBezTo>
                    <a:cubicBezTo>
                      <a:pt x="227" y="770"/>
                      <a:pt x="405" y="603"/>
                      <a:pt x="584" y="484"/>
                    </a:cubicBezTo>
                    <a:cubicBezTo>
                      <a:pt x="774" y="341"/>
                      <a:pt x="989" y="186"/>
                      <a:pt x="1179" y="44"/>
                    </a:cubicBezTo>
                    <a:cubicBezTo>
                      <a:pt x="1188" y="25"/>
                      <a:pt x="1169" y="0"/>
                      <a:pt x="114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48" name="Google Shape;22148;p30"/>
              <p:cNvSpPr/>
              <p:nvPr/>
            </p:nvSpPr>
            <p:spPr>
              <a:xfrm>
                <a:off x="2935800" y="2368575"/>
                <a:ext cx="33025" cy="25675"/>
              </a:xfrm>
              <a:custGeom>
                <a:avLst/>
                <a:gdLst/>
                <a:ahLst/>
                <a:cxnLst/>
                <a:rect l="l" t="t" r="r" b="b"/>
                <a:pathLst>
                  <a:path w="1321" h="1027" extrusionOk="0">
                    <a:moveTo>
                      <a:pt x="1285" y="1"/>
                    </a:moveTo>
                    <a:cubicBezTo>
                      <a:pt x="857" y="310"/>
                      <a:pt x="416" y="620"/>
                      <a:pt x="11" y="977"/>
                    </a:cubicBezTo>
                    <a:cubicBezTo>
                      <a:pt x="1" y="987"/>
                      <a:pt x="9" y="1026"/>
                      <a:pt x="28" y="1026"/>
                    </a:cubicBezTo>
                    <a:cubicBezTo>
                      <a:pt x="30" y="1026"/>
                      <a:pt x="32" y="1026"/>
                      <a:pt x="35" y="1024"/>
                    </a:cubicBezTo>
                    <a:cubicBezTo>
                      <a:pt x="488" y="715"/>
                      <a:pt x="904" y="370"/>
                      <a:pt x="1309" y="24"/>
                    </a:cubicBezTo>
                    <a:cubicBezTo>
                      <a:pt x="1321" y="12"/>
                      <a:pt x="1309" y="1"/>
                      <a:pt x="12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49" name="Google Shape;22149;p30"/>
              <p:cNvSpPr/>
              <p:nvPr/>
            </p:nvSpPr>
            <p:spPr>
              <a:xfrm>
                <a:off x="2929875" y="2358150"/>
                <a:ext cx="27650" cy="22400"/>
              </a:xfrm>
              <a:custGeom>
                <a:avLst/>
                <a:gdLst/>
                <a:ahLst/>
                <a:cxnLst/>
                <a:rect l="l" t="t" r="r" b="b"/>
                <a:pathLst>
                  <a:path w="1106" h="896" extrusionOk="0">
                    <a:moveTo>
                      <a:pt x="1082" y="1"/>
                    </a:moveTo>
                    <a:cubicBezTo>
                      <a:pt x="927" y="156"/>
                      <a:pt x="784" y="310"/>
                      <a:pt x="617" y="441"/>
                    </a:cubicBezTo>
                    <a:cubicBezTo>
                      <a:pt x="427" y="596"/>
                      <a:pt x="213" y="691"/>
                      <a:pt x="22" y="834"/>
                    </a:cubicBezTo>
                    <a:cubicBezTo>
                      <a:pt x="0" y="845"/>
                      <a:pt x="8" y="895"/>
                      <a:pt x="46" y="895"/>
                    </a:cubicBezTo>
                    <a:cubicBezTo>
                      <a:pt x="49" y="895"/>
                      <a:pt x="53" y="895"/>
                      <a:pt x="58" y="894"/>
                    </a:cubicBezTo>
                    <a:cubicBezTo>
                      <a:pt x="474" y="751"/>
                      <a:pt x="867" y="370"/>
                      <a:pt x="1106" y="13"/>
                    </a:cubicBezTo>
                    <a:cubicBezTo>
                      <a:pt x="1106" y="13"/>
                      <a:pt x="1094" y="1"/>
                      <a:pt x="108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50" name="Google Shape;22150;p30"/>
              <p:cNvSpPr/>
              <p:nvPr/>
            </p:nvSpPr>
            <p:spPr>
              <a:xfrm>
                <a:off x="3198325" y="2727550"/>
                <a:ext cx="55975" cy="9325"/>
              </a:xfrm>
              <a:custGeom>
                <a:avLst/>
                <a:gdLst/>
                <a:ahLst/>
                <a:cxnLst/>
                <a:rect l="l" t="t" r="r" b="b"/>
                <a:pathLst>
                  <a:path w="2239" h="373" extrusionOk="0">
                    <a:moveTo>
                      <a:pt x="2238" y="0"/>
                    </a:moveTo>
                    <a:lnTo>
                      <a:pt x="2238" y="0"/>
                    </a:lnTo>
                    <a:cubicBezTo>
                      <a:pt x="2000" y="227"/>
                      <a:pt x="1428" y="179"/>
                      <a:pt x="1131" y="227"/>
                    </a:cubicBezTo>
                    <a:cubicBezTo>
                      <a:pt x="762" y="262"/>
                      <a:pt x="393" y="298"/>
                      <a:pt x="12" y="358"/>
                    </a:cubicBezTo>
                    <a:cubicBezTo>
                      <a:pt x="2" y="358"/>
                      <a:pt x="0" y="373"/>
                      <a:pt x="6" y="373"/>
                    </a:cubicBezTo>
                    <a:cubicBezTo>
                      <a:pt x="7" y="373"/>
                      <a:pt x="9" y="372"/>
                      <a:pt x="12" y="370"/>
                    </a:cubicBezTo>
                    <a:cubicBezTo>
                      <a:pt x="512" y="346"/>
                      <a:pt x="1000" y="262"/>
                      <a:pt x="1488" y="227"/>
                    </a:cubicBezTo>
                    <a:cubicBezTo>
                      <a:pt x="1738" y="191"/>
                      <a:pt x="2083" y="239"/>
                      <a:pt x="22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51" name="Google Shape;22151;p30"/>
              <p:cNvSpPr/>
              <p:nvPr/>
            </p:nvSpPr>
            <p:spPr>
              <a:xfrm>
                <a:off x="2961675" y="2774225"/>
                <a:ext cx="49350" cy="4100"/>
              </a:xfrm>
              <a:custGeom>
                <a:avLst/>
                <a:gdLst/>
                <a:ahLst/>
                <a:cxnLst/>
                <a:rect l="l" t="t" r="r" b="b"/>
                <a:pathLst>
                  <a:path w="1974" h="164" extrusionOk="0">
                    <a:moveTo>
                      <a:pt x="1948" y="1"/>
                    </a:moveTo>
                    <a:cubicBezTo>
                      <a:pt x="1946" y="1"/>
                      <a:pt x="1944" y="1"/>
                      <a:pt x="1941" y="3"/>
                    </a:cubicBezTo>
                    <a:cubicBezTo>
                      <a:pt x="1455" y="47"/>
                      <a:pt x="989" y="71"/>
                      <a:pt x="509" y="71"/>
                    </a:cubicBezTo>
                    <a:cubicBezTo>
                      <a:pt x="342" y="71"/>
                      <a:pt x="172" y="68"/>
                      <a:pt x="0" y="62"/>
                    </a:cubicBezTo>
                    <a:lnTo>
                      <a:pt x="0" y="62"/>
                    </a:lnTo>
                    <a:cubicBezTo>
                      <a:pt x="274" y="132"/>
                      <a:pt x="574" y="163"/>
                      <a:pt x="877" y="163"/>
                    </a:cubicBezTo>
                    <a:cubicBezTo>
                      <a:pt x="1246" y="163"/>
                      <a:pt x="1619" y="117"/>
                      <a:pt x="1953" y="38"/>
                    </a:cubicBezTo>
                    <a:cubicBezTo>
                      <a:pt x="1974" y="38"/>
                      <a:pt x="1967" y="1"/>
                      <a:pt x="19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52" name="Google Shape;22152;p30"/>
              <p:cNvSpPr/>
              <p:nvPr/>
            </p:nvSpPr>
            <p:spPr>
              <a:xfrm>
                <a:off x="2795075" y="2825775"/>
                <a:ext cx="107975" cy="69700"/>
              </a:xfrm>
              <a:custGeom>
                <a:avLst/>
                <a:gdLst/>
                <a:ahLst/>
                <a:cxnLst/>
                <a:rect l="l" t="t" r="r" b="b"/>
                <a:pathLst>
                  <a:path w="4319" h="2788" extrusionOk="0">
                    <a:moveTo>
                      <a:pt x="4319" y="0"/>
                    </a:moveTo>
                    <a:cubicBezTo>
                      <a:pt x="3956" y="344"/>
                      <a:pt x="3585" y="796"/>
                      <a:pt x="3187" y="1230"/>
                    </a:cubicBezTo>
                    <a:lnTo>
                      <a:pt x="3187" y="1230"/>
                    </a:lnTo>
                    <a:cubicBezTo>
                      <a:pt x="3577" y="839"/>
                      <a:pt x="3952" y="436"/>
                      <a:pt x="4319" y="0"/>
                    </a:cubicBezTo>
                    <a:close/>
                    <a:moveTo>
                      <a:pt x="3187" y="1230"/>
                    </a:moveTo>
                    <a:cubicBezTo>
                      <a:pt x="3109" y="1309"/>
                      <a:pt x="3029" y="1387"/>
                      <a:pt x="2949" y="1465"/>
                    </a:cubicBezTo>
                    <a:cubicBezTo>
                      <a:pt x="2882" y="1538"/>
                      <a:pt x="2814" y="1613"/>
                      <a:pt x="2745" y="1689"/>
                    </a:cubicBezTo>
                    <a:lnTo>
                      <a:pt x="2745" y="1689"/>
                    </a:lnTo>
                    <a:cubicBezTo>
                      <a:pt x="2896" y="1542"/>
                      <a:pt x="3043" y="1387"/>
                      <a:pt x="3187" y="1230"/>
                    </a:cubicBezTo>
                    <a:close/>
                    <a:moveTo>
                      <a:pt x="2745" y="1689"/>
                    </a:moveTo>
                    <a:lnTo>
                      <a:pt x="2745" y="1689"/>
                    </a:lnTo>
                    <a:cubicBezTo>
                      <a:pt x="2173" y="2244"/>
                      <a:pt x="1542" y="2682"/>
                      <a:pt x="810" y="2682"/>
                    </a:cubicBezTo>
                    <a:cubicBezTo>
                      <a:pt x="566" y="2682"/>
                      <a:pt x="312" y="2634"/>
                      <a:pt x="44" y="2525"/>
                    </a:cubicBezTo>
                    <a:cubicBezTo>
                      <a:pt x="40" y="2523"/>
                      <a:pt x="37" y="2523"/>
                      <a:pt x="33" y="2523"/>
                    </a:cubicBezTo>
                    <a:cubicBezTo>
                      <a:pt x="7" y="2523"/>
                      <a:pt x="1" y="2562"/>
                      <a:pt x="32" y="2572"/>
                    </a:cubicBezTo>
                    <a:cubicBezTo>
                      <a:pt x="314" y="2716"/>
                      <a:pt x="607" y="2788"/>
                      <a:pt x="897" y="2788"/>
                    </a:cubicBezTo>
                    <a:cubicBezTo>
                      <a:pt x="1232" y="2788"/>
                      <a:pt x="1565" y="2692"/>
                      <a:pt x="1878" y="2501"/>
                    </a:cubicBezTo>
                    <a:cubicBezTo>
                      <a:pt x="2200" y="2292"/>
                      <a:pt x="2477" y="1986"/>
                      <a:pt x="2745" y="168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53" name="Google Shape;22153;p30"/>
              <p:cNvSpPr/>
              <p:nvPr/>
            </p:nvSpPr>
            <p:spPr>
              <a:xfrm>
                <a:off x="2943500" y="2821600"/>
                <a:ext cx="32475" cy="23200"/>
              </a:xfrm>
              <a:custGeom>
                <a:avLst/>
                <a:gdLst/>
                <a:ahLst/>
                <a:cxnLst/>
                <a:rect l="l" t="t" r="r" b="b"/>
                <a:pathLst>
                  <a:path w="1299" h="928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51" y="108"/>
                      <a:pt x="501" y="179"/>
                      <a:pt x="727" y="346"/>
                    </a:cubicBezTo>
                    <a:cubicBezTo>
                      <a:pt x="953" y="501"/>
                      <a:pt x="1096" y="703"/>
                      <a:pt x="1275" y="918"/>
                    </a:cubicBezTo>
                    <a:cubicBezTo>
                      <a:pt x="1282" y="925"/>
                      <a:pt x="1287" y="928"/>
                      <a:pt x="1291" y="928"/>
                    </a:cubicBezTo>
                    <a:cubicBezTo>
                      <a:pt x="1299" y="928"/>
                      <a:pt x="1299" y="914"/>
                      <a:pt x="1299" y="906"/>
                    </a:cubicBezTo>
                    <a:cubicBezTo>
                      <a:pt x="1072" y="441"/>
                      <a:pt x="501" y="48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54" name="Google Shape;22154;p30"/>
              <p:cNvSpPr/>
              <p:nvPr/>
            </p:nvSpPr>
            <p:spPr>
              <a:xfrm>
                <a:off x="2979825" y="2852000"/>
                <a:ext cx="101225" cy="47325"/>
              </a:xfrm>
              <a:custGeom>
                <a:avLst/>
                <a:gdLst/>
                <a:ahLst/>
                <a:cxnLst/>
                <a:rect l="l" t="t" r="r" b="b"/>
                <a:pathLst>
                  <a:path w="4049" h="1893" extrusionOk="0">
                    <a:moveTo>
                      <a:pt x="19" y="1"/>
                    </a:moveTo>
                    <a:cubicBezTo>
                      <a:pt x="12" y="1"/>
                      <a:pt x="0" y="15"/>
                      <a:pt x="0" y="23"/>
                    </a:cubicBezTo>
                    <a:cubicBezTo>
                      <a:pt x="392" y="489"/>
                      <a:pt x="824" y="834"/>
                      <a:pt x="1294" y="1094"/>
                    </a:cubicBezTo>
                    <a:lnTo>
                      <a:pt x="1294" y="1094"/>
                    </a:lnTo>
                    <a:cubicBezTo>
                      <a:pt x="818" y="808"/>
                      <a:pt x="418" y="430"/>
                      <a:pt x="24" y="11"/>
                    </a:cubicBezTo>
                    <a:cubicBezTo>
                      <a:pt x="24" y="4"/>
                      <a:pt x="22" y="1"/>
                      <a:pt x="19" y="1"/>
                    </a:cubicBezTo>
                    <a:close/>
                    <a:moveTo>
                      <a:pt x="1294" y="1094"/>
                    </a:moveTo>
                    <a:cubicBezTo>
                      <a:pt x="1495" y="1215"/>
                      <a:pt x="1708" y="1320"/>
                      <a:pt x="1941" y="1404"/>
                    </a:cubicBezTo>
                    <a:cubicBezTo>
                      <a:pt x="2038" y="1439"/>
                      <a:pt x="2135" y="1470"/>
                      <a:pt x="2234" y="1500"/>
                    </a:cubicBezTo>
                    <a:lnTo>
                      <a:pt x="2234" y="1500"/>
                    </a:lnTo>
                    <a:cubicBezTo>
                      <a:pt x="1905" y="1392"/>
                      <a:pt x="1592" y="1260"/>
                      <a:pt x="1294" y="1094"/>
                    </a:cubicBezTo>
                    <a:close/>
                    <a:moveTo>
                      <a:pt x="2234" y="1500"/>
                    </a:moveTo>
                    <a:lnTo>
                      <a:pt x="2234" y="1500"/>
                    </a:lnTo>
                    <a:cubicBezTo>
                      <a:pt x="2789" y="1683"/>
                      <a:pt x="3387" y="1798"/>
                      <a:pt x="4025" y="1892"/>
                    </a:cubicBezTo>
                    <a:cubicBezTo>
                      <a:pt x="4049" y="1892"/>
                      <a:pt x="4049" y="1869"/>
                      <a:pt x="4025" y="1857"/>
                    </a:cubicBezTo>
                    <a:cubicBezTo>
                      <a:pt x="3424" y="1765"/>
                      <a:pt x="2814" y="1673"/>
                      <a:pt x="2234" y="150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55" name="Google Shape;22155;p30"/>
              <p:cNvSpPr/>
              <p:nvPr/>
            </p:nvSpPr>
            <p:spPr>
              <a:xfrm>
                <a:off x="2597325" y="2666600"/>
                <a:ext cx="13850" cy="58425"/>
              </a:xfrm>
              <a:custGeom>
                <a:avLst/>
                <a:gdLst/>
                <a:ahLst/>
                <a:cxnLst/>
                <a:rect l="l" t="t" r="r" b="b"/>
                <a:pathLst>
                  <a:path w="554" h="2337" extrusionOk="0">
                    <a:moveTo>
                      <a:pt x="343" y="1"/>
                    </a:moveTo>
                    <a:cubicBezTo>
                      <a:pt x="337" y="1"/>
                      <a:pt x="328" y="4"/>
                      <a:pt x="322" y="10"/>
                    </a:cubicBezTo>
                    <a:cubicBezTo>
                      <a:pt x="1" y="760"/>
                      <a:pt x="37" y="1676"/>
                      <a:pt x="525" y="2331"/>
                    </a:cubicBezTo>
                    <a:cubicBezTo>
                      <a:pt x="528" y="2335"/>
                      <a:pt x="533" y="2336"/>
                      <a:pt x="537" y="2336"/>
                    </a:cubicBezTo>
                    <a:cubicBezTo>
                      <a:pt x="547" y="2336"/>
                      <a:pt x="554" y="2328"/>
                      <a:pt x="537" y="2319"/>
                    </a:cubicBezTo>
                    <a:cubicBezTo>
                      <a:pt x="168" y="1557"/>
                      <a:pt x="49" y="831"/>
                      <a:pt x="346" y="10"/>
                    </a:cubicBezTo>
                    <a:cubicBezTo>
                      <a:pt x="352" y="4"/>
                      <a:pt x="349" y="1"/>
                      <a:pt x="3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56" name="Google Shape;22156;p30"/>
              <p:cNvSpPr/>
              <p:nvPr/>
            </p:nvSpPr>
            <p:spPr>
              <a:xfrm>
                <a:off x="2617575" y="2731125"/>
                <a:ext cx="193500" cy="95575"/>
              </a:xfrm>
              <a:custGeom>
                <a:avLst/>
                <a:gdLst/>
                <a:ahLst/>
                <a:cxnLst/>
                <a:rect l="l" t="t" r="r" b="b"/>
                <a:pathLst>
                  <a:path w="7740" h="3823" extrusionOk="0">
                    <a:moveTo>
                      <a:pt x="1" y="0"/>
                    </a:moveTo>
                    <a:cubicBezTo>
                      <a:pt x="965" y="1131"/>
                      <a:pt x="2429" y="1834"/>
                      <a:pt x="3692" y="2572"/>
                    </a:cubicBezTo>
                    <a:cubicBezTo>
                      <a:pt x="4954" y="3322"/>
                      <a:pt x="6239" y="3691"/>
                      <a:pt x="7704" y="3822"/>
                    </a:cubicBezTo>
                    <a:cubicBezTo>
                      <a:pt x="7740" y="3822"/>
                      <a:pt x="7740" y="3798"/>
                      <a:pt x="7704" y="3786"/>
                    </a:cubicBezTo>
                    <a:cubicBezTo>
                      <a:pt x="6180" y="3525"/>
                      <a:pt x="4906" y="3227"/>
                      <a:pt x="3584" y="2441"/>
                    </a:cubicBezTo>
                    <a:cubicBezTo>
                      <a:pt x="2346" y="1703"/>
                      <a:pt x="1060" y="1012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57" name="Google Shape;22157;p30"/>
              <p:cNvSpPr/>
              <p:nvPr/>
            </p:nvSpPr>
            <p:spPr>
              <a:xfrm>
                <a:off x="2834875" y="2743025"/>
                <a:ext cx="14600" cy="8350"/>
              </a:xfrm>
              <a:custGeom>
                <a:avLst/>
                <a:gdLst/>
                <a:ahLst/>
                <a:cxnLst/>
                <a:rect l="l" t="t" r="r" b="b"/>
                <a:pathLst>
                  <a:path w="584" h="334" extrusionOk="0">
                    <a:moveTo>
                      <a:pt x="0" y="1"/>
                    </a:moveTo>
                    <a:cubicBezTo>
                      <a:pt x="167" y="143"/>
                      <a:pt x="357" y="274"/>
                      <a:pt x="560" y="334"/>
                    </a:cubicBezTo>
                    <a:cubicBezTo>
                      <a:pt x="560" y="334"/>
                      <a:pt x="584" y="334"/>
                      <a:pt x="560" y="310"/>
                    </a:cubicBezTo>
                    <a:cubicBezTo>
                      <a:pt x="357" y="227"/>
                      <a:pt x="179" y="143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58" name="Google Shape;22158;p30"/>
              <p:cNvSpPr/>
              <p:nvPr/>
            </p:nvSpPr>
            <p:spPr>
              <a:xfrm>
                <a:off x="2817775" y="2730750"/>
                <a:ext cx="36975" cy="19950"/>
              </a:xfrm>
              <a:custGeom>
                <a:avLst/>
                <a:gdLst/>
                <a:ahLst/>
                <a:cxnLst/>
                <a:rect l="l" t="t" r="r" b="b"/>
                <a:pathLst>
                  <a:path w="1479" h="798" extrusionOk="0">
                    <a:moveTo>
                      <a:pt x="27" y="0"/>
                    </a:moveTo>
                    <a:cubicBezTo>
                      <a:pt x="10" y="0"/>
                      <a:pt x="1" y="15"/>
                      <a:pt x="29" y="15"/>
                    </a:cubicBezTo>
                    <a:cubicBezTo>
                      <a:pt x="565" y="194"/>
                      <a:pt x="994" y="480"/>
                      <a:pt x="1458" y="789"/>
                    </a:cubicBezTo>
                    <a:cubicBezTo>
                      <a:pt x="1461" y="795"/>
                      <a:pt x="1464" y="797"/>
                      <a:pt x="1467" y="797"/>
                    </a:cubicBezTo>
                    <a:cubicBezTo>
                      <a:pt x="1474" y="797"/>
                      <a:pt x="1479" y="777"/>
                      <a:pt x="1470" y="777"/>
                    </a:cubicBezTo>
                    <a:cubicBezTo>
                      <a:pt x="1089" y="408"/>
                      <a:pt x="553" y="170"/>
                      <a:pt x="41" y="3"/>
                    </a:cubicBezTo>
                    <a:cubicBezTo>
                      <a:pt x="36" y="1"/>
                      <a:pt x="32" y="0"/>
                      <a:pt x="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59" name="Google Shape;22159;p30"/>
              <p:cNvSpPr/>
              <p:nvPr/>
            </p:nvSpPr>
            <p:spPr>
              <a:xfrm>
                <a:off x="2801225" y="2714150"/>
                <a:ext cx="51150" cy="31050"/>
              </a:xfrm>
              <a:custGeom>
                <a:avLst/>
                <a:gdLst/>
                <a:ahLst/>
                <a:cxnLst/>
                <a:rect l="l" t="t" r="r" b="b"/>
                <a:pathLst>
                  <a:path w="2046" h="1242" extrusionOk="0">
                    <a:moveTo>
                      <a:pt x="1" y="1"/>
                    </a:moveTo>
                    <a:lnTo>
                      <a:pt x="1" y="24"/>
                    </a:lnTo>
                    <a:cubicBezTo>
                      <a:pt x="691" y="417"/>
                      <a:pt x="1334" y="846"/>
                      <a:pt x="2013" y="1239"/>
                    </a:cubicBezTo>
                    <a:cubicBezTo>
                      <a:pt x="2015" y="1241"/>
                      <a:pt x="2016" y="1241"/>
                      <a:pt x="2018" y="1241"/>
                    </a:cubicBezTo>
                    <a:cubicBezTo>
                      <a:pt x="2031" y="1241"/>
                      <a:pt x="2045" y="1213"/>
                      <a:pt x="2025" y="1203"/>
                    </a:cubicBezTo>
                    <a:cubicBezTo>
                      <a:pt x="1465" y="703"/>
                      <a:pt x="703" y="298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60" name="Google Shape;22160;p30"/>
              <p:cNvSpPr/>
              <p:nvPr/>
            </p:nvSpPr>
            <p:spPr>
              <a:xfrm>
                <a:off x="2804800" y="2708500"/>
                <a:ext cx="52675" cy="35500"/>
              </a:xfrm>
              <a:custGeom>
                <a:avLst/>
                <a:gdLst/>
                <a:ahLst/>
                <a:cxnLst/>
                <a:rect l="l" t="t" r="r" b="b"/>
                <a:pathLst>
                  <a:path w="2107" h="1420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739" y="417"/>
                      <a:pt x="1406" y="893"/>
                      <a:pt x="2084" y="1417"/>
                    </a:cubicBezTo>
                    <a:cubicBezTo>
                      <a:pt x="2086" y="1419"/>
                      <a:pt x="2088" y="1420"/>
                      <a:pt x="2089" y="1420"/>
                    </a:cubicBezTo>
                    <a:cubicBezTo>
                      <a:pt x="2099" y="1420"/>
                      <a:pt x="2106" y="1393"/>
                      <a:pt x="2096" y="1393"/>
                    </a:cubicBezTo>
                    <a:cubicBezTo>
                      <a:pt x="1525" y="822"/>
                      <a:pt x="751" y="33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61" name="Google Shape;22161;p30"/>
              <p:cNvSpPr/>
              <p:nvPr/>
            </p:nvSpPr>
            <p:spPr>
              <a:xfrm>
                <a:off x="2812650" y="2706675"/>
                <a:ext cx="51000" cy="29100"/>
              </a:xfrm>
              <a:custGeom>
                <a:avLst/>
                <a:gdLst/>
                <a:ahLst/>
                <a:cxnLst/>
                <a:rect l="l" t="t" r="r" b="b"/>
                <a:pathLst>
                  <a:path w="2040" h="1164" extrusionOk="0">
                    <a:moveTo>
                      <a:pt x="8" y="62"/>
                    </a:moveTo>
                    <a:cubicBezTo>
                      <a:pt x="0" y="62"/>
                      <a:pt x="3" y="67"/>
                      <a:pt x="5" y="67"/>
                    </a:cubicBezTo>
                    <a:cubicBezTo>
                      <a:pt x="7" y="67"/>
                      <a:pt x="8" y="66"/>
                      <a:pt x="8" y="62"/>
                    </a:cubicBezTo>
                    <a:close/>
                    <a:moveTo>
                      <a:pt x="144" y="1"/>
                    </a:moveTo>
                    <a:cubicBezTo>
                      <a:pt x="95" y="1"/>
                      <a:pt x="49" y="18"/>
                      <a:pt x="8" y="62"/>
                    </a:cubicBezTo>
                    <a:cubicBezTo>
                      <a:pt x="27" y="47"/>
                      <a:pt x="52" y="41"/>
                      <a:pt x="81" y="41"/>
                    </a:cubicBezTo>
                    <a:cubicBezTo>
                      <a:pt x="325" y="41"/>
                      <a:pt x="873" y="479"/>
                      <a:pt x="1032" y="585"/>
                    </a:cubicBezTo>
                    <a:cubicBezTo>
                      <a:pt x="1353" y="776"/>
                      <a:pt x="1663" y="966"/>
                      <a:pt x="1985" y="1157"/>
                    </a:cubicBezTo>
                    <a:cubicBezTo>
                      <a:pt x="1991" y="1162"/>
                      <a:pt x="1998" y="1163"/>
                      <a:pt x="2004" y="1163"/>
                    </a:cubicBezTo>
                    <a:cubicBezTo>
                      <a:pt x="2028" y="1163"/>
                      <a:pt x="2039" y="1131"/>
                      <a:pt x="2020" y="1121"/>
                    </a:cubicBezTo>
                    <a:cubicBezTo>
                      <a:pt x="1544" y="824"/>
                      <a:pt x="1080" y="526"/>
                      <a:pt x="603" y="240"/>
                    </a:cubicBezTo>
                    <a:cubicBezTo>
                      <a:pt x="477" y="168"/>
                      <a:pt x="297" y="1"/>
                      <a:pt x="1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62" name="Google Shape;22162;p30"/>
              <p:cNvSpPr/>
              <p:nvPr/>
            </p:nvSpPr>
            <p:spPr>
              <a:xfrm>
                <a:off x="2849550" y="2729200"/>
                <a:ext cx="57975" cy="22775"/>
              </a:xfrm>
              <a:custGeom>
                <a:avLst/>
                <a:gdLst/>
                <a:ahLst/>
                <a:cxnLst/>
                <a:rect l="l" t="t" r="r" b="b"/>
                <a:pathLst>
                  <a:path w="2319" h="911" extrusionOk="0">
                    <a:moveTo>
                      <a:pt x="10" y="1"/>
                    </a:moveTo>
                    <a:cubicBezTo>
                      <a:pt x="4" y="1"/>
                      <a:pt x="0" y="9"/>
                      <a:pt x="8" y="18"/>
                    </a:cubicBezTo>
                    <a:cubicBezTo>
                      <a:pt x="651" y="494"/>
                      <a:pt x="1461" y="875"/>
                      <a:pt x="2283" y="911"/>
                    </a:cubicBezTo>
                    <a:cubicBezTo>
                      <a:pt x="2294" y="911"/>
                      <a:pt x="2318" y="887"/>
                      <a:pt x="2283" y="887"/>
                    </a:cubicBezTo>
                    <a:cubicBezTo>
                      <a:pt x="1449" y="696"/>
                      <a:pt x="747" y="470"/>
                      <a:pt x="20" y="6"/>
                    </a:cubicBezTo>
                    <a:cubicBezTo>
                      <a:pt x="17" y="2"/>
                      <a:pt x="13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63" name="Google Shape;22163;p30"/>
              <p:cNvSpPr/>
              <p:nvPr/>
            </p:nvSpPr>
            <p:spPr>
              <a:xfrm>
                <a:off x="2918800" y="2690975"/>
                <a:ext cx="12300" cy="43525"/>
              </a:xfrm>
              <a:custGeom>
                <a:avLst/>
                <a:gdLst/>
                <a:ahLst/>
                <a:cxnLst/>
                <a:rect l="l" t="t" r="r" b="b"/>
                <a:pathLst>
                  <a:path w="492" h="1741" extrusionOk="0">
                    <a:moveTo>
                      <a:pt x="167" y="0"/>
                    </a:moveTo>
                    <a:cubicBezTo>
                      <a:pt x="143" y="0"/>
                      <a:pt x="120" y="15"/>
                      <a:pt x="120" y="47"/>
                    </a:cubicBezTo>
                    <a:cubicBezTo>
                      <a:pt x="153" y="338"/>
                      <a:pt x="182" y="630"/>
                      <a:pt x="210" y="919"/>
                    </a:cubicBezTo>
                    <a:lnTo>
                      <a:pt x="210" y="919"/>
                    </a:lnTo>
                    <a:cubicBezTo>
                      <a:pt x="161" y="718"/>
                      <a:pt x="110" y="516"/>
                      <a:pt x="48" y="320"/>
                    </a:cubicBezTo>
                    <a:cubicBezTo>
                      <a:pt x="48" y="320"/>
                      <a:pt x="1" y="320"/>
                      <a:pt x="1" y="344"/>
                    </a:cubicBezTo>
                    <a:cubicBezTo>
                      <a:pt x="35" y="758"/>
                      <a:pt x="158" y="1193"/>
                      <a:pt x="274" y="1597"/>
                    </a:cubicBezTo>
                    <a:lnTo>
                      <a:pt x="274" y="1597"/>
                    </a:lnTo>
                    <a:cubicBezTo>
                      <a:pt x="274" y="1600"/>
                      <a:pt x="274" y="1603"/>
                      <a:pt x="275" y="1606"/>
                    </a:cubicBezTo>
                    <a:cubicBezTo>
                      <a:pt x="275" y="1606"/>
                      <a:pt x="276" y="1606"/>
                      <a:pt x="276" y="1606"/>
                    </a:cubicBezTo>
                    <a:lnTo>
                      <a:pt x="276" y="1606"/>
                    </a:lnTo>
                    <a:cubicBezTo>
                      <a:pt x="280" y="1618"/>
                      <a:pt x="283" y="1630"/>
                      <a:pt x="286" y="1642"/>
                    </a:cubicBezTo>
                    <a:cubicBezTo>
                      <a:pt x="291" y="1667"/>
                      <a:pt x="311" y="1679"/>
                      <a:pt x="331" y="1679"/>
                    </a:cubicBezTo>
                    <a:cubicBezTo>
                      <a:pt x="331" y="1679"/>
                      <a:pt x="332" y="1679"/>
                      <a:pt x="332" y="1679"/>
                    </a:cubicBezTo>
                    <a:lnTo>
                      <a:pt x="332" y="1679"/>
                    </a:lnTo>
                    <a:cubicBezTo>
                      <a:pt x="333" y="1691"/>
                      <a:pt x="333" y="1702"/>
                      <a:pt x="334" y="1713"/>
                    </a:cubicBezTo>
                    <a:cubicBezTo>
                      <a:pt x="334" y="1731"/>
                      <a:pt x="346" y="1740"/>
                      <a:pt x="358" y="1740"/>
                    </a:cubicBezTo>
                    <a:cubicBezTo>
                      <a:pt x="370" y="1740"/>
                      <a:pt x="382" y="1731"/>
                      <a:pt x="382" y="1713"/>
                    </a:cubicBezTo>
                    <a:cubicBezTo>
                      <a:pt x="385" y="1681"/>
                      <a:pt x="388" y="1649"/>
                      <a:pt x="391" y="1616"/>
                    </a:cubicBezTo>
                    <a:lnTo>
                      <a:pt x="391" y="1616"/>
                    </a:lnTo>
                    <a:cubicBezTo>
                      <a:pt x="392" y="1621"/>
                      <a:pt x="393" y="1625"/>
                      <a:pt x="394" y="1630"/>
                    </a:cubicBezTo>
                    <a:cubicBezTo>
                      <a:pt x="398" y="1653"/>
                      <a:pt x="416" y="1664"/>
                      <a:pt x="434" y="1664"/>
                    </a:cubicBezTo>
                    <a:cubicBezTo>
                      <a:pt x="462" y="1664"/>
                      <a:pt x="491" y="1638"/>
                      <a:pt x="477" y="1594"/>
                    </a:cubicBezTo>
                    <a:cubicBezTo>
                      <a:pt x="476" y="1591"/>
                      <a:pt x="476" y="1587"/>
                      <a:pt x="475" y="1583"/>
                    </a:cubicBezTo>
                    <a:lnTo>
                      <a:pt x="475" y="1583"/>
                    </a:lnTo>
                    <a:cubicBezTo>
                      <a:pt x="476" y="1583"/>
                      <a:pt x="476" y="1583"/>
                      <a:pt x="477" y="1582"/>
                    </a:cubicBezTo>
                    <a:cubicBezTo>
                      <a:pt x="472" y="1551"/>
                      <a:pt x="467" y="1519"/>
                      <a:pt x="462" y="1488"/>
                    </a:cubicBezTo>
                    <a:lnTo>
                      <a:pt x="462" y="1488"/>
                    </a:lnTo>
                    <a:cubicBezTo>
                      <a:pt x="436" y="1307"/>
                      <a:pt x="410" y="1127"/>
                      <a:pt x="384" y="946"/>
                    </a:cubicBezTo>
                    <a:lnTo>
                      <a:pt x="384" y="946"/>
                    </a:lnTo>
                    <a:cubicBezTo>
                      <a:pt x="360" y="658"/>
                      <a:pt x="313" y="371"/>
                      <a:pt x="263" y="94"/>
                    </a:cubicBezTo>
                    <a:cubicBezTo>
                      <a:pt x="255" y="78"/>
                      <a:pt x="241" y="69"/>
                      <a:pt x="228" y="65"/>
                    </a:cubicBezTo>
                    <a:lnTo>
                      <a:pt x="228" y="65"/>
                    </a:lnTo>
                    <a:cubicBezTo>
                      <a:pt x="227" y="63"/>
                      <a:pt x="227" y="61"/>
                      <a:pt x="227" y="59"/>
                    </a:cubicBezTo>
                    <a:cubicBezTo>
                      <a:pt x="224" y="59"/>
                      <a:pt x="222" y="59"/>
                      <a:pt x="219" y="59"/>
                    </a:cubicBezTo>
                    <a:lnTo>
                      <a:pt x="219" y="59"/>
                    </a:lnTo>
                    <a:cubicBezTo>
                      <a:pt x="218" y="51"/>
                      <a:pt x="216" y="43"/>
                      <a:pt x="215" y="35"/>
                    </a:cubicBezTo>
                    <a:cubicBezTo>
                      <a:pt x="209" y="12"/>
                      <a:pt x="188" y="0"/>
                      <a:pt x="16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64" name="Google Shape;22164;p30"/>
              <p:cNvSpPr/>
              <p:nvPr/>
            </p:nvSpPr>
            <p:spPr>
              <a:xfrm>
                <a:off x="2918500" y="2698400"/>
                <a:ext cx="9550" cy="36650"/>
              </a:xfrm>
              <a:custGeom>
                <a:avLst/>
                <a:gdLst/>
                <a:ahLst/>
                <a:cxnLst/>
                <a:rect l="l" t="t" r="r" b="b"/>
                <a:pathLst>
                  <a:path w="382" h="1466" extrusionOk="0">
                    <a:moveTo>
                      <a:pt x="8" y="1"/>
                    </a:moveTo>
                    <a:cubicBezTo>
                      <a:pt x="4" y="1"/>
                      <a:pt x="1" y="10"/>
                      <a:pt x="1" y="23"/>
                    </a:cubicBezTo>
                    <a:cubicBezTo>
                      <a:pt x="60" y="262"/>
                      <a:pt x="132" y="476"/>
                      <a:pt x="179" y="738"/>
                    </a:cubicBezTo>
                    <a:cubicBezTo>
                      <a:pt x="227" y="976"/>
                      <a:pt x="239" y="1226"/>
                      <a:pt x="298" y="1452"/>
                    </a:cubicBezTo>
                    <a:cubicBezTo>
                      <a:pt x="298" y="1462"/>
                      <a:pt x="307" y="1466"/>
                      <a:pt x="317" y="1466"/>
                    </a:cubicBezTo>
                    <a:cubicBezTo>
                      <a:pt x="330" y="1466"/>
                      <a:pt x="346" y="1459"/>
                      <a:pt x="346" y="1452"/>
                    </a:cubicBezTo>
                    <a:cubicBezTo>
                      <a:pt x="382" y="988"/>
                      <a:pt x="227" y="416"/>
                      <a:pt x="13" y="23"/>
                    </a:cubicBezTo>
                    <a:cubicBezTo>
                      <a:pt x="13" y="7"/>
                      <a:pt x="10" y="1"/>
                      <a:pt x="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grpSp>
          <p:nvGrpSpPr>
            <p:cNvPr id="22165" name="Google Shape;22165;p30"/>
            <p:cNvGrpSpPr/>
            <p:nvPr/>
          </p:nvGrpSpPr>
          <p:grpSpPr>
            <a:xfrm rot="2799819">
              <a:off x="991985" y="3699023"/>
              <a:ext cx="2184672" cy="2617131"/>
              <a:chOff x="2564300" y="2142775"/>
              <a:chExt cx="734625" cy="880025"/>
            </a:xfrm>
          </p:grpSpPr>
          <p:sp>
            <p:nvSpPr>
              <p:cNvPr id="22166" name="Google Shape;22166;p30"/>
              <p:cNvSpPr/>
              <p:nvPr/>
            </p:nvSpPr>
            <p:spPr>
              <a:xfrm>
                <a:off x="2564300" y="2142775"/>
                <a:ext cx="727500" cy="877475"/>
              </a:xfrm>
              <a:custGeom>
                <a:avLst/>
                <a:gdLst/>
                <a:ahLst/>
                <a:cxnLst/>
                <a:rect l="l" t="t" r="r" b="b"/>
                <a:pathLst>
                  <a:path w="29100" h="35099" extrusionOk="0">
                    <a:moveTo>
                      <a:pt x="16264" y="10592"/>
                    </a:moveTo>
                    <a:cubicBezTo>
                      <a:pt x="16264" y="10735"/>
                      <a:pt x="16264" y="11188"/>
                      <a:pt x="15967" y="11485"/>
                    </a:cubicBezTo>
                    <a:cubicBezTo>
                      <a:pt x="15784" y="11668"/>
                      <a:pt x="15489" y="11792"/>
                      <a:pt x="15289" y="11792"/>
                    </a:cubicBezTo>
                    <a:cubicBezTo>
                      <a:pt x="15162" y="11792"/>
                      <a:pt x="15074" y="11743"/>
                      <a:pt x="15074" y="11628"/>
                    </a:cubicBezTo>
                    <a:cubicBezTo>
                      <a:pt x="15074" y="11343"/>
                      <a:pt x="15489" y="10839"/>
                      <a:pt x="15587" y="10839"/>
                    </a:cubicBezTo>
                    <a:cubicBezTo>
                      <a:pt x="15591" y="10839"/>
                      <a:pt x="15595" y="10840"/>
                      <a:pt x="15598" y="10842"/>
                    </a:cubicBezTo>
                    <a:cubicBezTo>
                      <a:pt x="15603" y="10846"/>
                      <a:pt x="15611" y="10847"/>
                      <a:pt x="15622" y="10847"/>
                    </a:cubicBezTo>
                    <a:cubicBezTo>
                      <a:pt x="15754" y="10847"/>
                      <a:pt x="16264" y="10592"/>
                      <a:pt x="16264" y="10592"/>
                    </a:cubicBezTo>
                    <a:close/>
                    <a:moveTo>
                      <a:pt x="17828" y="11430"/>
                    </a:moveTo>
                    <a:cubicBezTo>
                      <a:pt x="17858" y="11430"/>
                      <a:pt x="17885" y="11436"/>
                      <a:pt x="17907" y="11449"/>
                    </a:cubicBezTo>
                    <a:cubicBezTo>
                      <a:pt x="18205" y="11628"/>
                      <a:pt x="18503" y="11783"/>
                      <a:pt x="18503" y="11783"/>
                    </a:cubicBezTo>
                    <a:cubicBezTo>
                      <a:pt x="18503" y="11783"/>
                      <a:pt x="18169" y="12973"/>
                      <a:pt x="17372" y="13866"/>
                    </a:cubicBezTo>
                    <a:cubicBezTo>
                      <a:pt x="16728" y="14576"/>
                      <a:pt x="16318" y="15188"/>
                      <a:pt x="15949" y="15188"/>
                    </a:cubicBezTo>
                    <a:cubicBezTo>
                      <a:pt x="15854" y="15188"/>
                      <a:pt x="15762" y="15147"/>
                      <a:pt x="15669" y="15057"/>
                    </a:cubicBezTo>
                    <a:cubicBezTo>
                      <a:pt x="15228" y="14605"/>
                      <a:pt x="15609" y="13390"/>
                      <a:pt x="16086" y="12878"/>
                    </a:cubicBezTo>
                    <a:cubicBezTo>
                      <a:pt x="16527" y="12415"/>
                      <a:pt x="17449" y="11430"/>
                      <a:pt x="17828" y="11430"/>
                    </a:cubicBezTo>
                    <a:close/>
                    <a:moveTo>
                      <a:pt x="12907" y="15652"/>
                    </a:moveTo>
                    <a:cubicBezTo>
                      <a:pt x="12907" y="15652"/>
                      <a:pt x="13407" y="15771"/>
                      <a:pt x="13431" y="16010"/>
                    </a:cubicBezTo>
                    <a:cubicBezTo>
                      <a:pt x="13439" y="16176"/>
                      <a:pt x="13295" y="16373"/>
                      <a:pt x="13106" y="16373"/>
                    </a:cubicBezTo>
                    <a:cubicBezTo>
                      <a:pt x="13025" y="16373"/>
                      <a:pt x="12936" y="16337"/>
                      <a:pt x="12847" y="16248"/>
                    </a:cubicBezTo>
                    <a:cubicBezTo>
                      <a:pt x="12550" y="15950"/>
                      <a:pt x="12692" y="15652"/>
                      <a:pt x="12692" y="15652"/>
                    </a:cubicBezTo>
                    <a:close/>
                    <a:moveTo>
                      <a:pt x="19991" y="15498"/>
                    </a:moveTo>
                    <a:cubicBezTo>
                      <a:pt x="19991" y="15498"/>
                      <a:pt x="19836" y="15652"/>
                      <a:pt x="19646" y="16010"/>
                    </a:cubicBezTo>
                    <a:cubicBezTo>
                      <a:pt x="19455" y="16367"/>
                      <a:pt x="17753" y="17581"/>
                      <a:pt x="16955" y="17962"/>
                    </a:cubicBezTo>
                    <a:cubicBezTo>
                      <a:pt x="16683" y="18090"/>
                      <a:pt x="16499" y="18155"/>
                      <a:pt x="16373" y="18155"/>
                    </a:cubicBezTo>
                    <a:cubicBezTo>
                      <a:pt x="16135" y="18155"/>
                      <a:pt x="16110" y="17921"/>
                      <a:pt x="16110" y="17438"/>
                    </a:cubicBezTo>
                    <a:cubicBezTo>
                      <a:pt x="16110" y="16688"/>
                      <a:pt x="19836" y="15498"/>
                      <a:pt x="19991" y="15498"/>
                    </a:cubicBezTo>
                    <a:close/>
                    <a:moveTo>
                      <a:pt x="10268" y="16520"/>
                    </a:moveTo>
                    <a:cubicBezTo>
                      <a:pt x="10497" y="16520"/>
                      <a:pt x="10851" y="16574"/>
                      <a:pt x="11204" y="16843"/>
                    </a:cubicBezTo>
                    <a:cubicBezTo>
                      <a:pt x="11799" y="17284"/>
                      <a:pt x="11657" y="17438"/>
                      <a:pt x="12097" y="17581"/>
                    </a:cubicBezTo>
                    <a:lnTo>
                      <a:pt x="12550" y="17736"/>
                    </a:lnTo>
                    <a:cubicBezTo>
                      <a:pt x="12550" y="17736"/>
                      <a:pt x="12847" y="18331"/>
                      <a:pt x="12395" y="18474"/>
                    </a:cubicBezTo>
                    <a:cubicBezTo>
                      <a:pt x="12201" y="18542"/>
                      <a:pt x="11986" y="18606"/>
                      <a:pt x="11766" y="18606"/>
                    </a:cubicBezTo>
                    <a:cubicBezTo>
                      <a:pt x="11486" y="18606"/>
                      <a:pt x="11197" y="18503"/>
                      <a:pt x="10930" y="18177"/>
                    </a:cubicBezTo>
                    <a:cubicBezTo>
                      <a:pt x="10454" y="17605"/>
                      <a:pt x="10014" y="16545"/>
                      <a:pt x="10014" y="16545"/>
                    </a:cubicBezTo>
                    <a:cubicBezTo>
                      <a:pt x="10014" y="16545"/>
                      <a:pt x="10112" y="16520"/>
                      <a:pt x="10268" y="16520"/>
                    </a:cubicBezTo>
                    <a:close/>
                    <a:moveTo>
                      <a:pt x="23265" y="15200"/>
                    </a:moveTo>
                    <a:cubicBezTo>
                      <a:pt x="23265" y="15200"/>
                      <a:pt x="21051" y="18748"/>
                      <a:pt x="20062" y="19355"/>
                    </a:cubicBezTo>
                    <a:cubicBezTo>
                      <a:pt x="19669" y="19603"/>
                      <a:pt x="19361" y="19676"/>
                      <a:pt x="19134" y="19676"/>
                    </a:cubicBezTo>
                    <a:cubicBezTo>
                      <a:pt x="18804" y="19676"/>
                      <a:pt x="18646" y="19522"/>
                      <a:pt x="18646" y="19522"/>
                    </a:cubicBezTo>
                    <a:lnTo>
                      <a:pt x="23265" y="15200"/>
                    </a:lnTo>
                    <a:close/>
                    <a:moveTo>
                      <a:pt x="7184" y="18108"/>
                    </a:moveTo>
                    <a:cubicBezTo>
                      <a:pt x="7484" y="18108"/>
                      <a:pt x="8193" y="18669"/>
                      <a:pt x="8692" y="18879"/>
                    </a:cubicBezTo>
                    <a:cubicBezTo>
                      <a:pt x="9287" y="19129"/>
                      <a:pt x="9287" y="19820"/>
                      <a:pt x="9287" y="19820"/>
                    </a:cubicBezTo>
                    <a:cubicBezTo>
                      <a:pt x="9287" y="19820"/>
                      <a:pt x="8382" y="19820"/>
                      <a:pt x="7739" y="19343"/>
                    </a:cubicBezTo>
                    <a:cubicBezTo>
                      <a:pt x="7096" y="18867"/>
                      <a:pt x="6894" y="18474"/>
                      <a:pt x="7061" y="18177"/>
                    </a:cubicBezTo>
                    <a:cubicBezTo>
                      <a:pt x="7084" y="18129"/>
                      <a:pt x="7126" y="18108"/>
                      <a:pt x="7184" y="18108"/>
                    </a:cubicBezTo>
                    <a:close/>
                    <a:moveTo>
                      <a:pt x="17878" y="18818"/>
                    </a:moveTo>
                    <a:cubicBezTo>
                      <a:pt x="18096" y="18818"/>
                      <a:pt x="18205" y="18927"/>
                      <a:pt x="18205" y="18927"/>
                    </a:cubicBezTo>
                    <a:cubicBezTo>
                      <a:pt x="18205" y="18927"/>
                      <a:pt x="18348" y="19129"/>
                      <a:pt x="18050" y="19403"/>
                    </a:cubicBezTo>
                    <a:cubicBezTo>
                      <a:pt x="17753" y="19665"/>
                      <a:pt x="17205" y="20427"/>
                      <a:pt x="16967" y="20427"/>
                    </a:cubicBezTo>
                    <a:cubicBezTo>
                      <a:pt x="16717" y="20427"/>
                      <a:pt x="16538" y="20058"/>
                      <a:pt x="16848" y="19558"/>
                    </a:cubicBezTo>
                    <a:cubicBezTo>
                      <a:pt x="17157" y="19069"/>
                      <a:pt x="17419" y="18915"/>
                      <a:pt x="17741" y="18831"/>
                    </a:cubicBezTo>
                    <a:cubicBezTo>
                      <a:pt x="17791" y="18822"/>
                      <a:pt x="17836" y="18818"/>
                      <a:pt x="17878" y="18818"/>
                    </a:cubicBezTo>
                    <a:close/>
                    <a:moveTo>
                      <a:pt x="15371" y="20260"/>
                    </a:moveTo>
                    <a:cubicBezTo>
                      <a:pt x="15371" y="20260"/>
                      <a:pt x="15544" y="20808"/>
                      <a:pt x="15308" y="20808"/>
                    </a:cubicBezTo>
                    <a:cubicBezTo>
                      <a:pt x="15288" y="20808"/>
                      <a:pt x="15266" y="20804"/>
                      <a:pt x="15240" y="20796"/>
                    </a:cubicBezTo>
                    <a:cubicBezTo>
                      <a:pt x="14931" y="20713"/>
                      <a:pt x="14931" y="20355"/>
                      <a:pt x="15002" y="20308"/>
                    </a:cubicBezTo>
                    <a:cubicBezTo>
                      <a:pt x="15074" y="20260"/>
                      <a:pt x="15371" y="20260"/>
                      <a:pt x="15371" y="20260"/>
                    </a:cubicBezTo>
                    <a:close/>
                    <a:moveTo>
                      <a:pt x="10582" y="19775"/>
                    </a:moveTo>
                    <a:cubicBezTo>
                      <a:pt x="10943" y="19775"/>
                      <a:pt x="11522" y="19863"/>
                      <a:pt x="12252" y="19962"/>
                    </a:cubicBezTo>
                    <a:cubicBezTo>
                      <a:pt x="13288" y="20117"/>
                      <a:pt x="13288" y="20915"/>
                      <a:pt x="13288" y="20915"/>
                    </a:cubicBezTo>
                    <a:cubicBezTo>
                      <a:pt x="13288" y="20915"/>
                      <a:pt x="13145" y="21153"/>
                      <a:pt x="12847" y="21308"/>
                    </a:cubicBezTo>
                    <a:cubicBezTo>
                      <a:pt x="12729" y="21364"/>
                      <a:pt x="12612" y="21399"/>
                      <a:pt x="12453" y="21399"/>
                    </a:cubicBezTo>
                    <a:cubicBezTo>
                      <a:pt x="12211" y="21399"/>
                      <a:pt x="11875" y="21319"/>
                      <a:pt x="11299" y="21117"/>
                    </a:cubicBezTo>
                    <a:cubicBezTo>
                      <a:pt x="10347" y="20772"/>
                      <a:pt x="10014" y="20046"/>
                      <a:pt x="10014" y="20046"/>
                    </a:cubicBezTo>
                    <a:cubicBezTo>
                      <a:pt x="10014" y="20046"/>
                      <a:pt x="10014" y="19962"/>
                      <a:pt x="10240" y="19831"/>
                    </a:cubicBezTo>
                    <a:cubicBezTo>
                      <a:pt x="10308" y="19792"/>
                      <a:pt x="10424" y="19775"/>
                      <a:pt x="10582" y="19775"/>
                    </a:cubicBezTo>
                    <a:close/>
                    <a:moveTo>
                      <a:pt x="7211" y="21963"/>
                    </a:moveTo>
                    <a:cubicBezTo>
                      <a:pt x="7484" y="21963"/>
                      <a:pt x="8005" y="22360"/>
                      <a:pt x="8311" y="22427"/>
                    </a:cubicBezTo>
                    <a:cubicBezTo>
                      <a:pt x="8680" y="22498"/>
                      <a:pt x="8823" y="22939"/>
                      <a:pt x="8823" y="22939"/>
                    </a:cubicBezTo>
                    <a:lnTo>
                      <a:pt x="8085" y="22796"/>
                    </a:lnTo>
                    <a:cubicBezTo>
                      <a:pt x="8085" y="22796"/>
                      <a:pt x="6894" y="22344"/>
                      <a:pt x="7061" y="22046"/>
                    </a:cubicBezTo>
                    <a:cubicBezTo>
                      <a:pt x="7091" y="21987"/>
                      <a:pt x="7144" y="21963"/>
                      <a:pt x="7211" y="21963"/>
                    </a:cubicBezTo>
                    <a:close/>
                    <a:moveTo>
                      <a:pt x="13052" y="22858"/>
                    </a:moveTo>
                    <a:cubicBezTo>
                      <a:pt x="13336" y="22858"/>
                      <a:pt x="13585" y="23094"/>
                      <a:pt x="13585" y="23094"/>
                    </a:cubicBezTo>
                    <a:cubicBezTo>
                      <a:pt x="13585" y="23094"/>
                      <a:pt x="13443" y="23534"/>
                      <a:pt x="13109" y="23594"/>
                    </a:cubicBezTo>
                    <a:cubicBezTo>
                      <a:pt x="13088" y="23598"/>
                      <a:pt x="13067" y="23600"/>
                      <a:pt x="13045" y="23600"/>
                    </a:cubicBezTo>
                    <a:cubicBezTo>
                      <a:pt x="12740" y="23600"/>
                      <a:pt x="12418" y="23219"/>
                      <a:pt x="12752" y="22963"/>
                    </a:cubicBezTo>
                    <a:cubicBezTo>
                      <a:pt x="12850" y="22886"/>
                      <a:pt x="12953" y="22858"/>
                      <a:pt x="13052" y="22858"/>
                    </a:cubicBezTo>
                    <a:close/>
                    <a:moveTo>
                      <a:pt x="17753" y="22498"/>
                    </a:moveTo>
                    <a:cubicBezTo>
                      <a:pt x="18050" y="22498"/>
                      <a:pt x="18205" y="22641"/>
                      <a:pt x="18134" y="23153"/>
                    </a:cubicBezTo>
                    <a:cubicBezTo>
                      <a:pt x="18050" y="23653"/>
                      <a:pt x="15669" y="23987"/>
                      <a:pt x="15669" y="23987"/>
                    </a:cubicBezTo>
                    <a:cubicBezTo>
                      <a:pt x="15669" y="23987"/>
                      <a:pt x="15526" y="23987"/>
                      <a:pt x="15371" y="23832"/>
                    </a:cubicBezTo>
                    <a:cubicBezTo>
                      <a:pt x="15228" y="23689"/>
                      <a:pt x="15074" y="23391"/>
                      <a:pt x="15228" y="23094"/>
                    </a:cubicBezTo>
                    <a:cubicBezTo>
                      <a:pt x="15371" y="22796"/>
                      <a:pt x="17455" y="22498"/>
                      <a:pt x="17753" y="22498"/>
                    </a:cubicBezTo>
                    <a:close/>
                    <a:moveTo>
                      <a:pt x="8769" y="23916"/>
                    </a:moveTo>
                    <a:cubicBezTo>
                      <a:pt x="9046" y="23916"/>
                      <a:pt x="9871" y="24427"/>
                      <a:pt x="9871" y="24427"/>
                    </a:cubicBezTo>
                    <a:lnTo>
                      <a:pt x="9394" y="24427"/>
                    </a:lnTo>
                    <a:cubicBezTo>
                      <a:pt x="9394" y="24427"/>
                      <a:pt x="8680" y="24284"/>
                      <a:pt x="8680" y="23987"/>
                    </a:cubicBezTo>
                    <a:cubicBezTo>
                      <a:pt x="8680" y="23937"/>
                      <a:pt x="8714" y="23916"/>
                      <a:pt x="8769" y="23916"/>
                    </a:cubicBezTo>
                    <a:close/>
                    <a:moveTo>
                      <a:pt x="19098" y="23534"/>
                    </a:moveTo>
                    <a:cubicBezTo>
                      <a:pt x="19539" y="23534"/>
                      <a:pt x="19396" y="23689"/>
                      <a:pt x="19288" y="23951"/>
                    </a:cubicBezTo>
                    <a:cubicBezTo>
                      <a:pt x="19169" y="24213"/>
                      <a:pt x="18384" y="24487"/>
                      <a:pt x="18384" y="24487"/>
                    </a:cubicBezTo>
                    <a:cubicBezTo>
                      <a:pt x="18384" y="24487"/>
                      <a:pt x="17907" y="24427"/>
                      <a:pt x="17907" y="24284"/>
                    </a:cubicBezTo>
                    <a:cubicBezTo>
                      <a:pt x="17907" y="24130"/>
                      <a:pt x="18646" y="23534"/>
                      <a:pt x="19098" y="23534"/>
                    </a:cubicBezTo>
                    <a:close/>
                    <a:moveTo>
                      <a:pt x="15045" y="24513"/>
                    </a:moveTo>
                    <a:cubicBezTo>
                      <a:pt x="15176" y="24513"/>
                      <a:pt x="15371" y="24582"/>
                      <a:pt x="15371" y="24582"/>
                    </a:cubicBezTo>
                    <a:cubicBezTo>
                      <a:pt x="15371" y="24582"/>
                      <a:pt x="15371" y="24880"/>
                      <a:pt x="15228" y="24880"/>
                    </a:cubicBezTo>
                    <a:cubicBezTo>
                      <a:pt x="15074" y="24880"/>
                      <a:pt x="14931" y="24725"/>
                      <a:pt x="14931" y="24582"/>
                    </a:cubicBezTo>
                    <a:cubicBezTo>
                      <a:pt x="14931" y="24530"/>
                      <a:pt x="14980" y="24513"/>
                      <a:pt x="15045" y="24513"/>
                    </a:cubicBezTo>
                    <a:close/>
                    <a:moveTo>
                      <a:pt x="12233" y="24408"/>
                    </a:moveTo>
                    <a:cubicBezTo>
                      <a:pt x="12462" y="24408"/>
                      <a:pt x="12803" y="24493"/>
                      <a:pt x="13145" y="24582"/>
                    </a:cubicBezTo>
                    <a:cubicBezTo>
                      <a:pt x="13740" y="24725"/>
                      <a:pt x="13812" y="25118"/>
                      <a:pt x="13812" y="25118"/>
                    </a:cubicBezTo>
                    <a:cubicBezTo>
                      <a:pt x="13812" y="25118"/>
                      <a:pt x="13883" y="25320"/>
                      <a:pt x="13788" y="25427"/>
                    </a:cubicBezTo>
                    <a:cubicBezTo>
                      <a:pt x="13750" y="25457"/>
                      <a:pt x="13697" y="25471"/>
                      <a:pt x="13617" y="25471"/>
                    </a:cubicBezTo>
                    <a:cubicBezTo>
                      <a:pt x="13470" y="25471"/>
                      <a:pt x="13234" y="25421"/>
                      <a:pt x="12847" y="25320"/>
                    </a:cubicBezTo>
                    <a:cubicBezTo>
                      <a:pt x="12252" y="25177"/>
                      <a:pt x="11954" y="24880"/>
                      <a:pt x="11954" y="24582"/>
                    </a:cubicBezTo>
                    <a:cubicBezTo>
                      <a:pt x="11954" y="24455"/>
                      <a:pt x="12062" y="24408"/>
                      <a:pt x="12233" y="24408"/>
                    </a:cubicBezTo>
                    <a:close/>
                    <a:moveTo>
                      <a:pt x="15026" y="25362"/>
                    </a:moveTo>
                    <a:cubicBezTo>
                      <a:pt x="15045" y="25362"/>
                      <a:pt x="15061" y="25364"/>
                      <a:pt x="15074" y="25368"/>
                    </a:cubicBezTo>
                    <a:cubicBezTo>
                      <a:pt x="15228" y="25415"/>
                      <a:pt x="15526" y="25475"/>
                      <a:pt x="15526" y="25475"/>
                    </a:cubicBezTo>
                    <a:lnTo>
                      <a:pt x="15526" y="25773"/>
                    </a:lnTo>
                    <a:cubicBezTo>
                      <a:pt x="15526" y="25816"/>
                      <a:pt x="15485" y="25833"/>
                      <a:pt x="15418" y="25833"/>
                    </a:cubicBezTo>
                    <a:cubicBezTo>
                      <a:pt x="15262" y="25833"/>
                      <a:pt x="14966" y="25740"/>
                      <a:pt x="14716" y="25666"/>
                    </a:cubicBezTo>
                    <a:cubicBezTo>
                      <a:pt x="14391" y="25568"/>
                      <a:pt x="14836" y="25362"/>
                      <a:pt x="15026" y="25362"/>
                    </a:cubicBezTo>
                    <a:close/>
                    <a:moveTo>
                      <a:pt x="22075" y="25368"/>
                    </a:moveTo>
                    <a:cubicBezTo>
                      <a:pt x="22075" y="25368"/>
                      <a:pt x="22372" y="25475"/>
                      <a:pt x="22372" y="25773"/>
                    </a:cubicBezTo>
                    <a:cubicBezTo>
                      <a:pt x="22372" y="26070"/>
                      <a:pt x="21479" y="26213"/>
                      <a:pt x="20598" y="26308"/>
                    </a:cubicBezTo>
                    <a:cubicBezTo>
                      <a:pt x="20502" y="26318"/>
                      <a:pt x="20410" y="26322"/>
                      <a:pt x="20324" y="26322"/>
                    </a:cubicBezTo>
                    <a:cubicBezTo>
                      <a:pt x="19621" y="26322"/>
                      <a:pt x="19258" y="26038"/>
                      <a:pt x="19396" y="25773"/>
                    </a:cubicBezTo>
                    <a:cubicBezTo>
                      <a:pt x="19539" y="25475"/>
                      <a:pt x="22075" y="25368"/>
                      <a:pt x="22075" y="25368"/>
                    </a:cubicBezTo>
                    <a:close/>
                    <a:moveTo>
                      <a:pt x="13636" y="25928"/>
                    </a:moveTo>
                    <a:cubicBezTo>
                      <a:pt x="13788" y="25928"/>
                      <a:pt x="14038" y="26213"/>
                      <a:pt x="14038" y="26213"/>
                    </a:cubicBezTo>
                    <a:cubicBezTo>
                      <a:pt x="14038" y="26213"/>
                      <a:pt x="14038" y="26368"/>
                      <a:pt x="13740" y="26368"/>
                    </a:cubicBezTo>
                    <a:cubicBezTo>
                      <a:pt x="13443" y="26368"/>
                      <a:pt x="13443" y="26070"/>
                      <a:pt x="13573" y="25951"/>
                    </a:cubicBezTo>
                    <a:cubicBezTo>
                      <a:pt x="13591" y="25935"/>
                      <a:pt x="13613" y="25928"/>
                      <a:pt x="13636" y="25928"/>
                    </a:cubicBezTo>
                    <a:close/>
                    <a:moveTo>
                      <a:pt x="11868" y="25747"/>
                    </a:moveTo>
                    <a:cubicBezTo>
                      <a:pt x="12362" y="25747"/>
                      <a:pt x="12716" y="26213"/>
                      <a:pt x="12716" y="26213"/>
                    </a:cubicBezTo>
                    <a:cubicBezTo>
                      <a:pt x="12716" y="26213"/>
                      <a:pt x="12692" y="26368"/>
                      <a:pt x="12204" y="26535"/>
                    </a:cubicBezTo>
                    <a:cubicBezTo>
                      <a:pt x="12012" y="26596"/>
                      <a:pt x="11823" y="26614"/>
                      <a:pt x="11665" y="26614"/>
                    </a:cubicBezTo>
                    <a:cubicBezTo>
                      <a:pt x="11422" y="26614"/>
                      <a:pt x="11252" y="26570"/>
                      <a:pt x="11252" y="26570"/>
                    </a:cubicBezTo>
                    <a:cubicBezTo>
                      <a:pt x="11252" y="26570"/>
                      <a:pt x="10882" y="26599"/>
                      <a:pt x="10525" y="26599"/>
                    </a:cubicBezTo>
                    <a:cubicBezTo>
                      <a:pt x="10234" y="26599"/>
                      <a:pt x="9952" y="26580"/>
                      <a:pt x="9883" y="26511"/>
                    </a:cubicBezTo>
                    <a:cubicBezTo>
                      <a:pt x="9740" y="26368"/>
                      <a:pt x="10014" y="26142"/>
                      <a:pt x="10014" y="26142"/>
                    </a:cubicBezTo>
                    <a:cubicBezTo>
                      <a:pt x="10014" y="26142"/>
                      <a:pt x="11073" y="25916"/>
                      <a:pt x="11668" y="25773"/>
                    </a:cubicBezTo>
                    <a:cubicBezTo>
                      <a:pt x="11737" y="25755"/>
                      <a:pt x="11804" y="25747"/>
                      <a:pt x="11868" y="25747"/>
                    </a:cubicBezTo>
                    <a:close/>
                    <a:moveTo>
                      <a:pt x="24157" y="26380"/>
                    </a:moveTo>
                    <a:lnTo>
                      <a:pt x="24157" y="26380"/>
                    </a:lnTo>
                    <a:cubicBezTo>
                      <a:pt x="24132" y="26395"/>
                      <a:pt x="23679" y="26858"/>
                      <a:pt x="22741" y="26916"/>
                    </a:cubicBezTo>
                    <a:cubicBezTo>
                      <a:pt x="21777" y="26963"/>
                      <a:pt x="21205" y="27571"/>
                      <a:pt x="20598" y="27571"/>
                    </a:cubicBezTo>
                    <a:cubicBezTo>
                      <a:pt x="19991" y="27571"/>
                      <a:pt x="19991" y="27273"/>
                      <a:pt x="19991" y="27273"/>
                    </a:cubicBezTo>
                    <a:cubicBezTo>
                      <a:pt x="19991" y="27273"/>
                      <a:pt x="20888" y="26796"/>
                      <a:pt x="21108" y="26796"/>
                    </a:cubicBezTo>
                    <a:cubicBezTo>
                      <a:pt x="21113" y="26796"/>
                      <a:pt x="21118" y="26796"/>
                      <a:pt x="21122" y="26797"/>
                    </a:cubicBezTo>
                    <a:cubicBezTo>
                      <a:pt x="21133" y="26799"/>
                      <a:pt x="21150" y="26800"/>
                      <a:pt x="21171" y="26800"/>
                    </a:cubicBezTo>
                    <a:cubicBezTo>
                      <a:pt x="21521" y="26800"/>
                      <a:pt x="23110" y="26535"/>
                      <a:pt x="23110" y="26535"/>
                    </a:cubicBezTo>
                    <a:lnTo>
                      <a:pt x="24157" y="26380"/>
                    </a:lnTo>
                    <a:close/>
                    <a:moveTo>
                      <a:pt x="17186" y="28024"/>
                    </a:moveTo>
                    <a:cubicBezTo>
                      <a:pt x="17355" y="28024"/>
                      <a:pt x="17582" y="28088"/>
                      <a:pt x="17741" y="28190"/>
                    </a:cubicBezTo>
                    <a:cubicBezTo>
                      <a:pt x="18038" y="28392"/>
                      <a:pt x="18038" y="28892"/>
                      <a:pt x="18038" y="28892"/>
                    </a:cubicBezTo>
                    <a:cubicBezTo>
                      <a:pt x="18038" y="28892"/>
                      <a:pt x="17911" y="28961"/>
                      <a:pt x="17746" y="28961"/>
                    </a:cubicBezTo>
                    <a:cubicBezTo>
                      <a:pt x="17663" y="28961"/>
                      <a:pt x="17570" y="28944"/>
                      <a:pt x="17479" y="28892"/>
                    </a:cubicBezTo>
                    <a:cubicBezTo>
                      <a:pt x="17193" y="28749"/>
                      <a:pt x="17014" y="28452"/>
                      <a:pt x="16955" y="28190"/>
                    </a:cubicBezTo>
                    <a:cubicBezTo>
                      <a:pt x="16933" y="28073"/>
                      <a:pt x="17037" y="28024"/>
                      <a:pt x="17186" y="28024"/>
                    </a:cubicBezTo>
                    <a:close/>
                    <a:moveTo>
                      <a:pt x="19986" y="28800"/>
                    </a:moveTo>
                    <a:cubicBezTo>
                      <a:pt x="20649" y="28800"/>
                      <a:pt x="21944" y="29416"/>
                      <a:pt x="21944" y="29416"/>
                    </a:cubicBezTo>
                    <a:cubicBezTo>
                      <a:pt x="21944" y="29416"/>
                      <a:pt x="21479" y="29642"/>
                      <a:pt x="20884" y="29642"/>
                    </a:cubicBezTo>
                    <a:cubicBezTo>
                      <a:pt x="20289" y="29642"/>
                      <a:pt x="19241" y="29047"/>
                      <a:pt x="19241" y="29047"/>
                    </a:cubicBezTo>
                    <a:cubicBezTo>
                      <a:pt x="19241" y="29047"/>
                      <a:pt x="19241" y="28892"/>
                      <a:pt x="19860" y="28809"/>
                    </a:cubicBezTo>
                    <a:cubicBezTo>
                      <a:pt x="19899" y="28803"/>
                      <a:pt x="19941" y="28800"/>
                      <a:pt x="19986" y="28800"/>
                    </a:cubicBezTo>
                    <a:close/>
                    <a:moveTo>
                      <a:pt x="14386" y="1"/>
                    </a:moveTo>
                    <a:cubicBezTo>
                      <a:pt x="14170" y="1"/>
                      <a:pt x="13996" y="30"/>
                      <a:pt x="13883" y="79"/>
                    </a:cubicBezTo>
                    <a:cubicBezTo>
                      <a:pt x="13454" y="281"/>
                      <a:pt x="11299" y="281"/>
                      <a:pt x="11549" y="1984"/>
                    </a:cubicBezTo>
                    <a:cubicBezTo>
                      <a:pt x="11799" y="3710"/>
                      <a:pt x="12835" y="5758"/>
                      <a:pt x="12835" y="5758"/>
                    </a:cubicBezTo>
                    <a:cubicBezTo>
                      <a:pt x="12835" y="5758"/>
                      <a:pt x="13621" y="7818"/>
                      <a:pt x="13383" y="7997"/>
                    </a:cubicBezTo>
                    <a:cubicBezTo>
                      <a:pt x="13364" y="8011"/>
                      <a:pt x="13337" y="8018"/>
                      <a:pt x="13303" y="8018"/>
                    </a:cubicBezTo>
                    <a:cubicBezTo>
                      <a:pt x="12909" y="8018"/>
                      <a:pt x="11582" y="7096"/>
                      <a:pt x="11264" y="6032"/>
                    </a:cubicBezTo>
                    <a:cubicBezTo>
                      <a:pt x="10930" y="4889"/>
                      <a:pt x="9537" y="1770"/>
                      <a:pt x="9537" y="1770"/>
                    </a:cubicBezTo>
                    <a:cubicBezTo>
                      <a:pt x="9537" y="1770"/>
                      <a:pt x="8192" y="2091"/>
                      <a:pt x="8513" y="3496"/>
                    </a:cubicBezTo>
                    <a:cubicBezTo>
                      <a:pt x="8847" y="4889"/>
                      <a:pt x="11585" y="7544"/>
                      <a:pt x="12073" y="8223"/>
                    </a:cubicBezTo>
                    <a:cubicBezTo>
                      <a:pt x="12561" y="8913"/>
                      <a:pt x="12264" y="9354"/>
                      <a:pt x="12264" y="9354"/>
                    </a:cubicBezTo>
                    <a:cubicBezTo>
                      <a:pt x="12264" y="9354"/>
                      <a:pt x="12216" y="9376"/>
                      <a:pt x="12127" y="9376"/>
                    </a:cubicBezTo>
                    <a:cubicBezTo>
                      <a:pt x="11926" y="9376"/>
                      <a:pt x="11517" y="9268"/>
                      <a:pt x="10966" y="8568"/>
                    </a:cubicBezTo>
                    <a:cubicBezTo>
                      <a:pt x="10180" y="7556"/>
                      <a:pt x="8978" y="6806"/>
                      <a:pt x="8382" y="5711"/>
                    </a:cubicBezTo>
                    <a:cubicBezTo>
                      <a:pt x="7787" y="4603"/>
                      <a:pt x="7061" y="3258"/>
                      <a:pt x="7061" y="3258"/>
                    </a:cubicBezTo>
                    <a:cubicBezTo>
                      <a:pt x="7061" y="3258"/>
                      <a:pt x="6049" y="3925"/>
                      <a:pt x="6025" y="4330"/>
                    </a:cubicBezTo>
                    <a:cubicBezTo>
                      <a:pt x="6013" y="4722"/>
                      <a:pt x="6263" y="5663"/>
                      <a:pt x="6263" y="5663"/>
                    </a:cubicBezTo>
                    <a:cubicBezTo>
                      <a:pt x="6263" y="5663"/>
                      <a:pt x="6858" y="7199"/>
                      <a:pt x="7847" y="8044"/>
                    </a:cubicBezTo>
                    <a:cubicBezTo>
                      <a:pt x="8823" y="8890"/>
                      <a:pt x="9763" y="10485"/>
                      <a:pt x="9763" y="10485"/>
                    </a:cubicBezTo>
                    <a:lnTo>
                      <a:pt x="11204" y="12188"/>
                    </a:lnTo>
                    <a:cubicBezTo>
                      <a:pt x="11204" y="12188"/>
                      <a:pt x="10192" y="11973"/>
                      <a:pt x="9585" y="11116"/>
                    </a:cubicBezTo>
                    <a:cubicBezTo>
                      <a:pt x="8978" y="10247"/>
                      <a:pt x="7632" y="8913"/>
                      <a:pt x="7632" y="8913"/>
                    </a:cubicBezTo>
                    <a:cubicBezTo>
                      <a:pt x="7632" y="8913"/>
                      <a:pt x="7076" y="6966"/>
                      <a:pt x="6501" y="6966"/>
                    </a:cubicBezTo>
                    <a:cubicBezTo>
                      <a:pt x="6481" y="6966"/>
                      <a:pt x="6461" y="6968"/>
                      <a:pt x="6442" y="6973"/>
                    </a:cubicBezTo>
                    <a:cubicBezTo>
                      <a:pt x="5846" y="7128"/>
                      <a:pt x="5251" y="8163"/>
                      <a:pt x="5108" y="9056"/>
                    </a:cubicBezTo>
                    <a:cubicBezTo>
                      <a:pt x="4953" y="9949"/>
                      <a:pt x="5275" y="10414"/>
                      <a:pt x="5275" y="10414"/>
                    </a:cubicBezTo>
                    <a:cubicBezTo>
                      <a:pt x="5275" y="10414"/>
                      <a:pt x="4394" y="10580"/>
                      <a:pt x="4382" y="10854"/>
                    </a:cubicBezTo>
                    <a:cubicBezTo>
                      <a:pt x="4358" y="11140"/>
                      <a:pt x="4656" y="12033"/>
                      <a:pt x="4656" y="12033"/>
                    </a:cubicBezTo>
                    <a:cubicBezTo>
                      <a:pt x="4656" y="12033"/>
                      <a:pt x="5120" y="13735"/>
                      <a:pt x="5299" y="14224"/>
                    </a:cubicBezTo>
                    <a:cubicBezTo>
                      <a:pt x="4918" y="13569"/>
                      <a:pt x="2870" y="10699"/>
                      <a:pt x="2870" y="10699"/>
                    </a:cubicBezTo>
                    <a:cubicBezTo>
                      <a:pt x="2870" y="10699"/>
                      <a:pt x="1489" y="11664"/>
                      <a:pt x="1882" y="13712"/>
                    </a:cubicBezTo>
                    <a:cubicBezTo>
                      <a:pt x="2274" y="15760"/>
                      <a:pt x="4525" y="17796"/>
                      <a:pt x="4525" y="17796"/>
                    </a:cubicBezTo>
                    <a:lnTo>
                      <a:pt x="7489" y="20832"/>
                    </a:lnTo>
                    <a:cubicBezTo>
                      <a:pt x="7489" y="20832"/>
                      <a:pt x="9918" y="21570"/>
                      <a:pt x="10490" y="22022"/>
                    </a:cubicBezTo>
                    <a:cubicBezTo>
                      <a:pt x="11023" y="22433"/>
                      <a:pt x="12086" y="23395"/>
                      <a:pt x="11983" y="23395"/>
                    </a:cubicBezTo>
                    <a:cubicBezTo>
                      <a:pt x="11975" y="23395"/>
                      <a:pt x="11962" y="23390"/>
                      <a:pt x="11942" y="23380"/>
                    </a:cubicBezTo>
                    <a:cubicBezTo>
                      <a:pt x="11645" y="23213"/>
                      <a:pt x="10311" y="22618"/>
                      <a:pt x="8680" y="22022"/>
                    </a:cubicBezTo>
                    <a:cubicBezTo>
                      <a:pt x="7037" y="21427"/>
                      <a:pt x="4525" y="19510"/>
                      <a:pt x="4525" y="19510"/>
                    </a:cubicBezTo>
                    <a:cubicBezTo>
                      <a:pt x="4525" y="19510"/>
                      <a:pt x="2691" y="18212"/>
                      <a:pt x="2036" y="17212"/>
                    </a:cubicBezTo>
                    <a:cubicBezTo>
                      <a:pt x="1381" y="16212"/>
                      <a:pt x="1084" y="15771"/>
                      <a:pt x="1084" y="15771"/>
                    </a:cubicBezTo>
                    <a:cubicBezTo>
                      <a:pt x="1084" y="15771"/>
                      <a:pt x="0" y="17641"/>
                      <a:pt x="762" y="19010"/>
                    </a:cubicBezTo>
                    <a:cubicBezTo>
                      <a:pt x="1536" y="20379"/>
                      <a:pt x="4918" y="23380"/>
                      <a:pt x="6787" y="24344"/>
                    </a:cubicBezTo>
                    <a:cubicBezTo>
                      <a:pt x="8680" y="25308"/>
                      <a:pt x="9716" y="25463"/>
                      <a:pt x="9418" y="25606"/>
                    </a:cubicBezTo>
                    <a:cubicBezTo>
                      <a:pt x="9293" y="25671"/>
                      <a:pt x="9091" y="25709"/>
                      <a:pt x="8822" y="25709"/>
                    </a:cubicBezTo>
                    <a:cubicBezTo>
                      <a:pt x="8448" y="25709"/>
                      <a:pt x="7943" y="25636"/>
                      <a:pt x="7335" y="25463"/>
                    </a:cubicBezTo>
                    <a:cubicBezTo>
                      <a:pt x="6299" y="25165"/>
                      <a:pt x="4060" y="23677"/>
                      <a:pt x="2870" y="22332"/>
                    </a:cubicBezTo>
                    <a:cubicBezTo>
                      <a:pt x="1679" y="20998"/>
                      <a:pt x="1441" y="20546"/>
                      <a:pt x="1441" y="20546"/>
                    </a:cubicBezTo>
                    <a:lnTo>
                      <a:pt x="1441" y="20546"/>
                    </a:lnTo>
                    <a:cubicBezTo>
                      <a:pt x="1441" y="20546"/>
                      <a:pt x="691" y="22070"/>
                      <a:pt x="1560" y="23463"/>
                    </a:cubicBezTo>
                    <a:cubicBezTo>
                      <a:pt x="2429" y="24868"/>
                      <a:pt x="6013" y="26928"/>
                      <a:pt x="7120" y="27154"/>
                    </a:cubicBezTo>
                    <a:cubicBezTo>
                      <a:pt x="7535" y="27243"/>
                      <a:pt x="8077" y="27280"/>
                      <a:pt x="8653" y="27280"/>
                    </a:cubicBezTo>
                    <a:cubicBezTo>
                      <a:pt x="9613" y="27280"/>
                      <a:pt x="10668" y="27176"/>
                      <a:pt x="11383" y="27035"/>
                    </a:cubicBezTo>
                    <a:cubicBezTo>
                      <a:pt x="12252" y="26857"/>
                      <a:pt x="12870" y="26449"/>
                      <a:pt x="13227" y="26449"/>
                    </a:cubicBezTo>
                    <a:cubicBezTo>
                      <a:pt x="13350" y="26449"/>
                      <a:pt x="13441" y="26497"/>
                      <a:pt x="13502" y="26618"/>
                    </a:cubicBezTo>
                    <a:cubicBezTo>
                      <a:pt x="13740" y="27094"/>
                      <a:pt x="12573" y="27154"/>
                      <a:pt x="12573" y="27154"/>
                    </a:cubicBezTo>
                    <a:cubicBezTo>
                      <a:pt x="12573" y="27154"/>
                      <a:pt x="10519" y="28386"/>
                      <a:pt x="8918" y="28386"/>
                    </a:cubicBezTo>
                    <a:cubicBezTo>
                      <a:pt x="8732" y="28386"/>
                      <a:pt x="8552" y="28370"/>
                      <a:pt x="8382" y="28333"/>
                    </a:cubicBezTo>
                    <a:cubicBezTo>
                      <a:pt x="6739" y="27975"/>
                      <a:pt x="2251" y="25439"/>
                      <a:pt x="2251" y="25439"/>
                    </a:cubicBezTo>
                    <a:lnTo>
                      <a:pt x="2251" y="25439"/>
                    </a:lnTo>
                    <a:cubicBezTo>
                      <a:pt x="2251" y="25439"/>
                      <a:pt x="1977" y="26201"/>
                      <a:pt x="2870" y="26797"/>
                    </a:cubicBezTo>
                    <a:cubicBezTo>
                      <a:pt x="3763" y="27392"/>
                      <a:pt x="5692" y="28714"/>
                      <a:pt x="6299" y="28952"/>
                    </a:cubicBezTo>
                    <a:cubicBezTo>
                      <a:pt x="6894" y="29178"/>
                      <a:pt x="7370" y="29297"/>
                      <a:pt x="7370" y="29297"/>
                    </a:cubicBezTo>
                    <a:cubicBezTo>
                      <a:pt x="7370" y="29297"/>
                      <a:pt x="7845" y="30411"/>
                      <a:pt x="9572" y="30411"/>
                    </a:cubicBezTo>
                    <a:cubicBezTo>
                      <a:pt x="9759" y="30411"/>
                      <a:pt x="9962" y="30398"/>
                      <a:pt x="10180" y="30368"/>
                    </a:cubicBezTo>
                    <a:cubicBezTo>
                      <a:pt x="12419" y="30071"/>
                      <a:pt x="12573" y="28452"/>
                      <a:pt x="13097" y="28082"/>
                    </a:cubicBezTo>
                    <a:cubicBezTo>
                      <a:pt x="13621" y="27701"/>
                      <a:pt x="14276" y="27320"/>
                      <a:pt x="14276" y="27320"/>
                    </a:cubicBezTo>
                    <a:cubicBezTo>
                      <a:pt x="14276" y="27320"/>
                      <a:pt x="14347" y="28594"/>
                      <a:pt x="14526" y="29595"/>
                    </a:cubicBezTo>
                    <a:cubicBezTo>
                      <a:pt x="14705" y="30595"/>
                      <a:pt x="15109" y="31214"/>
                      <a:pt x="14836" y="32321"/>
                    </a:cubicBezTo>
                    <a:cubicBezTo>
                      <a:pt x="14587" y="33361"/>
                      <a:pt x="14510" y="35099"/>
                      <a:pt x="14778" y="35099"/>
                    </a:cubicBezTo>
                    <a:cubicBezTo>
                      <a:pt x="14792" y="35099"/>
                      <a:pt x="14807" y="35094"/>
                      <a:pt x="14824" y="35083"/>
                    </a:cubicBezTo>
                    <a:cubicBezTo>
                      <a:pt x="15157" y="34893"/>
                      <a:pt x="15300" y="32166"/>
                      <a:pt x="15300" y="31238"/>
                    </a:cubicBezTo>
                    <a:cubicBezTo>
                      <a:pt x="15300" y="30297"/>
                      <a:pt x="14657" y="27928"/>
                      <a:pt x="14716" y="27582"/>
                    </a:cubicBezTo>
                    <a:cubicBezTo>
                      <a:pt x="14760" y="27337"/>
                      <a:pt x="14772" y="27189"/>
                      <a:pt x="14893" y="27189"/>
                    </a:cubicBezTo>
                    <a:cubicBezTo>
                      <a:pt x="14937" y="27189"/>
                      <a:pt x="14995" y="27208"/>
                      <a:pt x="15074" y="27249"/>
                    </a:cubicBezTo>
                    <a:cubicBezTo>
                      <a:pt x="15371" y="27392"/>
                      <a:pt x="16169" y="28928"/>
                      <a:pt x="16967" y="29571"/>
                    </a:cubicBezTo>
                    <a:cubicBezTo>
                      <a:pt x="17615" y="30111"/>
                      <a:pt x="19838" y="30465"/>
                      <a:pt x="20895" y="30465"/>
                    </a:cubicBezTo>
                    <a:cubicBezTo>
                      <a:pt x="21119" y="30465"/>
                      <a:pt x="21290" y="30449"/>
                      <a:pt x="21384" y="30416"/>
                    </a:cubicBezTo>
                    <a:cubicBezTo>
                      <a:pt x="21920" y="30226"/>
                      <a:pt x="23253" y="28571"/>
                      <a:pt x="23253" y="28571"/>
                    </a:cubicBezTo>
                    <a:cubicBezTo>
                      <a:pt x="23253" y="28571"/>
                      <a:pt x="24825" y="27737"/>
                      <a:pt x="25301" y="27106"/>
                    </a:cubicBezTo>
                    <a:cubicBezTo>
                      <a:pt x="25789" y="26487"/>
                      <a:pt x="26087" y="26035"/>
                      <a:pt x="26087" y="26035"/>
                    </a:cubicBezTo>
                    <a:cubicBezTo>
                      <a:pt x="26087" y="26035"/>
                      <a:pt x="28016" y="25165"/>
                      <a:pt x="28397" y="24844"/>
                    </a:cubicBezTo>
                    <a:cubicBezTo>
                      <a:pt x="28790" y="24534"/>
                      <a:pt x="29004" y="24213"/>
                      <a:pt x="29004" y="24213"/>
                    </a:cubicBezTo>
                    <a:cubicBezTo>
                      <a:pt x="29004" y="24213"/>
                      <a:pt x="29099" y="23653"/>
                      <a:pt x="29004" y="23153"/>
                    </a:cubicBezTo>
                    <a:cubicBezTo>
                      <a:pt x="28921" y="22641"/>
                      <a:pt x="28766" y="22498"/>
                      <a:pt x="28766" y="22498"/>
                    </a:cubicBezTo>
                    <a:cubicBezTo>
                      <a:pt x="28766" y="22498"/>
                      <a:pt x="27135" y="22939"/>
                      <a:pt x="26087" y="23094"/>
                    </a:cubicBezTo>
                    <a:cubicBezTo>
                      <a:pt x="25051" y="23237"/>
                      <a:pt x="22813" y="23689"/>
                      <a:pt x="22813" y="23689"/>
                    </a:cubicBezTo>
                    <a:lnTo>
                      <a:pt x="20729" y="24284"/>
                    </a:lnTo>
                    <a:cubicBezTo>
                      <a:pt x="20729" y="24284"/>
                      <a:pt x="22217" y="22939"/>
                      <a:pt x="23110" y="22641"/>
                    </a:cubicBezTo>
                    <a:cubicBezTo>
                      <a:pt x="24003" y="22344"/>
                      <a:pt x="25432" y="22368"/>
                      <a:pt x="26063" y="20498"/>
                    </a:cubicBezTo>
                    <a:cubicBezTo>
                      <a:pt x="26682" y="18641"/>
                      <a:pt x="26539" y="16843"/>
                      <a:pt x="26242" y="16843"/>
                    </a:cubicBezTo>
                    <a:cubicBezTo>
                      <a:pt x="25944" y="16843"/>
                      <a:pt x="25301" y="18343"/>
                      <a:pt x="24742" y="18855"/>
                    </a:cubicBezTo>
                    <a:cubicBezTo>
                      <a:pt x="24158" y="19367"/>
                      <a:pt x="22444" y="20522"/>
                      <a:pt x="22444" y="20522"/>
                    </a:cubicBezTo>
                    <a:lnTo>
                      <a:pt x="21348" y="21320"/>
                    </a:lnTo>
                    <a:cubicBezTo>
                      <a:pt x="21348" y="21320"/>
                      <a:pt x="24861" y="17569"/>
                      <a:pt x="25242" y="16307"/>
                    </a:cubicBezTo>
                    <a:cubicBezTo>
                      <a:pt x="25635" y="15045"/>
                      <a:pt x="25908" y="13759"/>
                      <a:pt x="25635" y="13354"/>
                    </a:cubicBezTo>
                    <a:cubicBezTo>
                      <a:pt x="25349" y="12962"/>
                      <a:pt x="24753" y="12962"/>
                      <a:pt x="24753" y="12962"/>
                    </a:cubicBezTo>
                    <a:lnTo>
                      <a:pt x="25646" y="10580"/>
                    </a:lnTo>
                    <a:cubicBezTo>
                      <a:pt x="25646" y="10580"/>
                      <a:pt x="25287" y="8448"/>
                      <a:pt x="24797" y="8448"/>
                    </a:cubicBezTo>
                    <a:cubicBezTo>
                      <a:pt x="24791" y="8448"/>
                      <a:pt x="24784" y="8448"/>
                      <a:pt x="24777" y="8449"/>
                    </a:cubicBezTo>
                    <a:cubicBezTo>
                      <a:pt x="24301" y="8497"/>
                      <a:pt x="24599" y="8937"/>
                      <a:pt x="24301" y="9687"/>
                    </a:cubicBezTo>
                    <a:cubicBezTo>
                      <a:pt x="24003" y="10426"/>
                      <a:pt x="22670" y="12509"/>
                      <a:pt x="22372" y="13259"/>
                    </a:cubicBezTo>
                    <a:cubicBezTo>
                      <a:pt x="22100" y="13934"/>
                      <a:pt x="21181" y="15027"/>
                      <a:pt x="20807" y="15027"/>
                    </a:cubicBezTo>
                    <a:cubicBezTo>
                      <a:pt x="20772" y="15027"/>
                      <a:pt x="20742" y="15018"/>
                      <a:pt x="20717" y="14998"/>
                    </a:cubicBezTo>
                    <a:cubicBezTo>
                      <a:pt x="20431" y="14759"/>
                      <a:pt x="21241" y="13819"/>
                      <a:pt x="21241" y="13819"/>
                    </a:cubicBezTo>
                    <a:cubicBezTo>
                      <a:pt x="21241" y="13819"/>
                      <a:pt x="23991" y="10426"/>
                      <a:pt x="23622" y="8640"/>
                    </a:cubicBezTo>
                    <a:cubicBezTo>
                      <a:pt x="23265" y="6854"/>
                      <a:pt x="22217" y="5520"/>
                      <a:pt x="22217" y="5520"/>
                    </a:cubicBezTo>
                    <a:cubicBezTo>
                      <a:pt x="22217" y="5520"/>
                      <a:pt x="21882" y="5178"/>
                      <a:pt x="21651" y="5178"/>
                    </a:cubicBezTo>
                    <a:cubicBezTo>
                      <a:pt x="21580" y="5178"/>
                      <a:pt x="21518" y="5210"/>
                      <a:pt x="21479" y="5294"/>
                    </a:cubicBezTo>
                    <a:cubicBezTo>
                      <a:pt x="21324" y="5663"/>
                      <a:pt x="20551" y="8532"/>
                      <a:pt x="20277" y="9402"/>
                    </a:cubicBezTo>
                    <a:cubicBezTo>
                      <a:pt x="20000" y="10231"/>
                      <a:pt x="19011" y="11239"/>
                      <a:pt x="18612" y="11239"/>
                    </a:cubicBezTo>
                    <a:cubicBezTo>
                      <a:pt x="18599" y="11239"/>
                      <a:pt x="18586" y="11238"/>
                      <a:pt x="18574" y="11235"/>
                    </a:cubicBezTo>
                    <a:cubicBezTo>
                      <a:pt x="18205" y="11152"/>
                      <a:pt x="17907" y="10854"/>
                      <a:pt x="17907" y="10854"/>
                    </a:cubicBezTo>
                    <a:cubicBezTo>
                      <a:pt x="17907" y="10854"/>
                      <a:pt x="19539" y="8925"/>
                      <a:pt x="19991" y="6389"/>
                    </a:cubicBezTo>
                    <a:cubicBezTo>
                      <a:pt x="20431" y="3865"/>
                      <a:pt x="20610" y="2127"/>
                      <a:pt x="19777" y="1663"/>
                    </a:cubicBezTo>
                    <a:cubicBezTo>
                      <a:pt x="19174" y="1318"/>
                      <a:pt x="18696" y="1067"/>
                      <a:pt x="18423" y="1067"/>
                    </a:cubicBezTo>
                    <a:cubicBezTo>
                      <a:pt x="18319" y="1067"/>
                      <a:pt x="18245" y="1104"/>
                      <a:pt x="18205" y="1186"/>
                    </a:cubicBezTo>
                    <a:cubicBezTo>
                      <a:pt x="18050" y="1484"/>
                      <a:pt x="18407" y="1925"/>
                      <a:pt x="18229" y="3115"/>
                    </a:cubicBezTo>
                    <a:cubicBezTo>
                      <a:pt x="18050" y="4306"/>
                      <a:pt x="17264" y="6854"/>
                      <a:pt x="16776" y="7306"/>
                    </a:cubicBezTo>
                    <a:cubicBezTo>
                      <a:pt x="16327" y="7682"/>
                      <a:pt x="15814" y="8526"/>
                      <a:pt x="15695" y="8526"/>
                    </a:cubicBezTo>
                    <a:cubicBezTo>
                      <a:pt x="15678" y="8526"/>
                      <a:pt x="15669" y="8509"/>
                      <a:pt x="15669" y="8473"/>
                    </a:cubicBezTo>
                    <a:cubicBezTo>
                      <a:pt x="15669" y="8175"/>
                      <a:pt x="15967" y="5794"/>
                      <a:pt x="16419" y="4901"/>
                    </a:cubicBezTo>
                    <a:cubicBezTo>
                      <a:pt x="16860" y="4008"/>
                      <a:pt x="17895" y="1960"/>
                      <a:pt x="16788" y="972"/>
                    </a:cubicBezTo>
                    <a:cubicBezTo>
                      <a:pt x="15974" y="246"/>
                      <a:pt x="15009" y="1"/>
                      <a:pt x="1438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67" name="Google Shape;22167;p30"/>
              <p:cNvSpPr/>
              <p:nvPr/>
            </p:nvSpPr>
            <p:spPr>
              <a:xfrm>
                <a:off x="2909575" y="2825250"/>
                <a:ext cx="28000" cy="197550"/>
              </a:xfrm>
              <a:custGeom>
                <a:avLst/>
                <a:gdLst/>
                <a:ahLst/>
                <a:cxnLst/>
                <a:rect l="l" t="t" r="r" b="b"/>
                <a:pathLst>
                  <a:path w="1120" h="7902" extrusionOk="0">
                    <a:moveTo>
                      <a:pt x="456" y="0"/>
                    </a:moveTo>
                    <a:cubicBezTo>
                      <a:pt x="438" y="0"/>
                      <a:pt x="422" y="11"/>
                      <a:pt x="417" y="33"/>
                    </a:cubicBezTo>
                    <a:cubicBezTo>
                      <a:pt x="1" y="1284"/>
                      <a:pt x="822" y="2450"/>
                      <a:pt x="894" y="3677"/>
                    </a:cubicBezTo>
                    <a:cubicBezTo>
                      <a:pt x="989" y="5082"/>
                      <a:pt x="417" y="6439"/>
                      <a:pt x="834" y="7832"/>
                    </a:cubicBezTo>
                    <a:cubicBezTo>
                      <a:pt x="851" y="7878"/>
                      <a:pt x="894" y="7902"/>
                      <a:pt x="933" y="7902"/>
                    </a:cubicBezTo>
                    <a:cubicBezTo>
                      <a:pt x="975" y="7902"/>
                      <a:pt x="1013" y="7875"/>
                      <a:pt x="1013" y="7820"/>
                    </a:cubicBezTo>
                    <a:cubicBezTo>
                      <a:pt x="1013" y="7177"/>
                      <a:pt x="929" y="6546"/>
                      <a:pt x="941" y="5927"/>
                    </a:cubicBezTo>
                    <a:cubicBezTo>
                      <a:pt x="965" y="5225"/>
                      <a:pt x="1120" y="4546"/>
                      <a:pt x="1084" y="3843"/>
                    </a:cubicBezTo>
                    <a:cubicBezTo>
                      <a:pt x="1025" y="2546"/>
                      <a:pt x="215" y="1403"/>
                      <a:pt x="513" y="81"/>
                    </a:cubicBezTo>
                    <a:cubicBezTo>
                      <a:pt x="520" y="29"/>
                      <a:pt x="486" y="0"/>
                      <a:pt x="45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68" name="Google Shape;22168;p30"/>
              <p:cNvSpPr/>
              <p:nvPr/>
            </p:nvSpPr>
            <p:spPr>
              <a:xfrm>
                <a:off x="2930425" y="2824500"/>
                <a:ext cx="25025" cy="197400"/>
              </a:xfrm>
              <a:custGeom>
                <a:avLst/>
                <a:gdLst/>
                <a:ahLst/>
                <a:cxnLst/>
                <a:rect l="l" t="t" r="r" b="b"/>
                <a:pathLst>
                  <a:path w="1001" h="7896" extrusionOk="0">
                    <a:moveTo>
                      <a:pt x="166" y="1"/>
                    </a:moveTo>
                    <a:cubicBezTo>
                      <a:pt x="118" y="1"/>
                      <a:pt x="71" y="31"/>
                      <a:pt x="71" y="99"/>
                    </a:cubicBezTo>
                    <a:cubicBezTo>
                      <a:pt x="0" y="1266"/>
                      <a:pt x="417" y="2361"/>
                      <a:pt x="595" y="3516"/>
                    </a:cubicBezTo>
                    <a:cubicBezTo>
                      <a:pt x="703" y="4219"/>
                      <a:pt x="655" y="4874"/>
                      <a:pt x="572" y="5576"/>
                    </a:cubicBezTo>
                    <a:cubicBezTo>
                      <a:pt x="536" y="5810"/>
                      <a:pt x="294" y="7792"/>
                      <a:pt x="105" y="7792"/>
                    </a:cubicBezTo>
                    <a:cubicBezTo>
                      <a:pt x="102" y="7792"/>
                      <a:pt x="99" y="7792"/>
                      <a:pt x="95" y="7791"/>
                    </a:cubicBezTo>
                    <a:cubicBezTo>
                      <a:pt x="84" y="7781"/>
                      <a:pt x="73" y="7777"/>
                      <a:pt x="64" y="7777"/>
                    </a:cubicBezTo>
                    <a:cubicBezTo>
                      <a:pt x="25" y="7777"/>
                      <a:pt x="9" y="7843"/>
                      <a:pt x="48" y="7862"/>
                    </a:cubicBezTo>
                    <a:cubicBezTo>
                      <a:pt x="87" y="7885"/>
                      <a:pt x="124" y="7895"/>
                      <a:pt x="159" y="7895"/>
                    </a:cubicBezTo>
                    <a:cubicBezTo>
                      <a:pt x="677" y="7895"/>
                      <a:pt x="752" y="5579"/>
                      <a:pt x="786" y="5278"/>
                    </a:cubicBezTo>
                    <a:cubicBezTo>
                      <a:pt x="1000" y="3492"/>
                      <a:pt x="191" y="1849"/>
                      <a:pt x="274" y="99"/>
                    </a:cubicBezTo>
                    <a:cubicBezTo>
                      <a:pt x="274" y="37"/>
                      <a:pt x="219" y="1"/>
                      <a:pt x="16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69" name="Google Shape;22169;p30"/>
              <p:cNvSpPr/>
              <p:nvPr/>
            </p:nvSpPr>
            <p:spPr>
              <a:xfrm>
                <a:off x="2744925" y="2825075"/>
                <a:ext cx="175800" cy="82000"/>
              </a:xfrm>
              <a:custGeom>
                <a:avLst/>
                <a:gdLst/>
                <a:ahLst/>
                <a:cxnLst/>
                <a:rect l="l" t="t" r="r" b="b"/>
                <a:pathLst>
                  <a:path w="7032" h="3280" extrusionOk="0">
                    <a:moveTo>
                      <a:pt x="6948" y="1"/>
                    </a:moveTo>
                    <a:cubicBezTo>
                      <a:pt x="6943" y="1"/>
                      <a:pt x="6937" y="2"/>
                      <a:pt x="6932" y="5"/>
                    </a:cubicBezTo>
                    <a:cubicBezTo>
                      <a:pt x="5932" y="445"/>
                      <a:pt x="5456" y="1362"/>
                      <a:pt x="4741" y="2088"/>
                    </a:cubicBezTo>
                    <a:cubicBezTo>
                      <a:pt x="4176" y="2665"/>
                      <a:pt x="3499" y="3018"/>
                      <a:pt x="2678" y="3018"/>
                    </a:cubicBezTo>
                    <a:cubicBezTo>
                      <a:pt x="2652" y="3018"/>
                      <a:pt x="2625" y="3018"/>
                      <a:pt x="2598" y="3017"/>
                    </a:cubicBezTo>
                    <a:cubicBezTo>
                      <a:pt x="1634" y="2969"/>
                      <a:pt x="943" y="2457"/>
                      <a:pt x="145" y="2017"/>
                    </a:cubicBezTo>
                    <a:cubicBezTo>
                      <a:pt x="133" y="2011"/>
                      <a:pt x="121" y="2008"/>
                      <a:pt x="109" y="2008"/>
                    </a:cubicBezTo>
                    <a:cubicBezTo>
                      <a:pt x="50" y="2008"/>
                      <a:pt x="0" y="2074"/>
                      <a:pt x="50" y="2124"/>
                    </a:cubicBezTo>
                    <a:cubicBezTo>
                      <a:pt x="693" y="2816"/>
                      <a:pt x="1731" y="3279"/>
                      <a:pt x="2726" y="3279"/>
                    </a:cubicBezTo>
                    <a:cubicBezTo>
                      <a:pt x="3187" y="3279"/>
                      <a:pt x="3639" y="3180"/>
                      <a:pt x="4039" y="2957"/>
                    </a:cubicBezTo>
                    <a:cubicBezTo>
                      <a:pt x="5289" y="2279"/>
                      <a:pt x="5682" y="707"/>
                      <a:pt x="6968" y="88"/>
                    </a:cubicBezTo>
                    <a:cubicBezTo>
                      <a:pt x="7031" y="77"/>
                      <a:pt x="6991" y="1"/>
                      <a:pt x="69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70" name="Google Shape;22170;p30"/>
              <p:cNvSpPr/>
              <p:nvPr/>
            </p:nvSpPr>
            <p:spPr>
              <a:xfrm>
                <a:off x="2746175" y="2851650"/>
                <a:ext cx="118725" cy="32250"/>
              </a:xfrm>
              <a:custGeom>
                <a:avLst/>
                <a:gdLst/>
                <a:ahLst/>
                <a:cxnLst/>
                <a:rect l="l" t="t" r="r" b="b"/>
                <a:pathLst>
                  <a:path w="4749" h="1290" extrusionOk="0">
                    <a:moveTo>
                      <a:pt x="4701" y="0"/>
                    </a:moveTo>
                    <a:cubicBezTo>
                      <a:pt x="4698" y="0"/>
                      <a:pt x="4695" y="0"/>
                      <a:pt x="4691" y="1"/>
                    </a:cubicBezTo>
                    <a:cubicBezTo>
                      <a:pt x="4060" y="228"/>
                      <a:pt x="3453" y="525"/>
                      <a:pt x="2846" y="787"/>
                    </a:cubicBezTo>
                    <a:cubicBezTo>
                      <a:pt x="2364" y="1004"/>
                      <a:pt x="1980" y="1184"/>
                      <a:pt x="1498" y="1184"/>
                    </a:cubicBezTo>
                    <a:cubicBezTo>
                      <a:pt x="1372" y="1184"/>
                      <a:pt x="1239" y="1172"/>
                      <a:pt x="1095" y="1144"/>
                    </a:cubicBezTo>
                    <a:cubicBezTo>
                      <a:pt x="750" y="1085"/>
                      <a:pt x="405" y="966"/>
                      <a:pt x="60" y="882"/>
                    </a:cubicBezTo>
                    <a:cubicBezTo>
                      <a:pt x="36" y="882"/>
                      <a:pt x="0" y="942"/>
                      <a:pt x="48" y="954"/>
                    </a:cubicBezTo>
                    <a:cubicBezTo>
                      <a:pt x="583" y="1113"/>
                      <a:pt x="1072" y="1289"/>
                      <a:pt x="1583" y="1289"/>
                    </a:cubicBezTo>
                    <a:cubicBezTo>
                      <a:pt x="1800" y="1289"/>
                      <a:pt x="2020" y="1258"/>
                      <a:pt x="2250" y="1180"/>
                    </a:cubicBezTo>
                    <a:cubicBezTo>
                      <a:pt x="3084" y="894"/>
                      <a:pt x="3941" y="478"/>
                      <a:pt x="4727" y="85"/>
                    </a:cubicBezTo>
                    <a:cubicBezTo>
                      <a:pt x="4749" y="63"/>
                      <a:pt x="4740" y="0"/>
                      <a:pt x="470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71" name="Google Shape;22171;p30"/>
              <p:cNvSpPr/>
              <p:nvPr/>
            </p:nvSpPr>
            <p:spPr>
              <a:xfrm>
                <a:off x="2864325" y="2832625"/>
                <a:ext cx="25325" cy="14300"/>
              </a:xfrm>
              <a:custGeom>
                <a:avLst/>
                <a:gdLst/>
                <a:ahLst/>
                <a:cxnLst/>
                <a:rect l="l" t="t" r="r" b="b"/>
                <a:pathLst>
                  <a:path w="1013" h="572" extrusionOk="0">
                    <a:moveTo>
                      <a:pt x="1013" y="0"/>
                    </a:moveTo>
                    <a:lnTo>
                      <a:pt x="1013" y="0"/>
                    </a:lnTo>
                    <a:cubicBezTo>
                      <a:pt x="846" y="119"/>
                      <a:pt x="668" y="227"/>
                      <a:pt x="477" y="298"/>
                    </a:cubicBezTo>
                    <a:cubicBezTo>
                      <a:pt x="322" y="358"/>
                      <a:pt x="144" y="405"/>
                      <a:pt x="25" y="512"/>
                    </a:cubicBezTo>
                    <a:cubicBezTo>
                      <a:pt x="1" y="524"/>
                      <a:pt x="25" y="572"/>
                      <a:pt x="60" y="572"/>
                    </a:cubicBezTo>
                    <a:cubicBezTo>
                      <a:pt x="239" y="560"/>
                      <a:pt x="394" y="453"/>
                      <a:pt x="549" y="358"/>
                    </a:cubicBezTo>
                    <a:cubicBezTo>
                      <a:pt x="715" y="262"/>
                      <a:pt x="870" y="143"/>
                      <a:pt x="10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72" name="Google Shape;22172;p30"/>
              <p:cNvSpPr/>
              <p:nvPr/>
            </p:nvSpPr>
            <p:spPr>
              <a:xfrm>
                <a:off x="2619850" y="2777425"/>
                <a:ext cx="287675" cy="74625"/>
              </a:xfrm>
              <a:custGeom>
                <a:avLst/>
                <a:gdLst/>
                <a:ahLst/>
                <a:cxnLst/>
                <a:rect l="l" t="t" r="r" b="b"/>
                <a:pathLst>
                  <a:path w="11507" h="2985" extrusionOk="0">
                    <a:moveTo>
                      <a:pt x="77" y="0"/>
                    </a:moveTo>
                    <a:cubicBezTo>
                      <a:pt x="36" y="0"/>
                      <a:pt x="0" y="49"/>
                      <a:pt x="41" y="89"/>
                    </a:cubicBezTo>
                    <a:cubicBezTo>
                      <a:pt x="803" y="827"/>
                      <a:pt x="1779" y="1375"/>
                      <a:pt x="2719" y="1875"/>
                    </a:cubicBezTo>
                    <a:cubicBezTo>
                      <a:pt x="3612" y="2327"/>
                      <a:pt x="4577" y="2804"/>
                      <a:pt x="5577" y="2947"/>
                    </a:cubicBezTo>
                    <a:cubicBezTo>
                      <a:pt x="5762" y="2973"/>
                      <a:pt x="5944" y="2985"/>
                      <a:pt x="6124" y="2985"/>
                    </a:cubicBezTo>
                    <a:cubicBezTo>
                      <a:pt x="7979" y="2985"/>
                      <a:pt x="9629" y="1709"/>
                      <a:pt x="11506" y="1589"/>
                    </a:cubicBezTo>
                    <a:cubicBezTo>
                      <a:pt x="11506" y="1589"/>
                      <a:pt x="11506" y="1565"/>
                      <a:pt x="11482" y="1565"/>
                    </a:cubicBezTo>
                    <a:cubicBezTo>
                      <a:pt x="11335" y="1545"/>
                      <a:pt x="11189" y="1536"/>
                      <a:pt x="11045" y="1536"/>
                    </a:cubicBezTo>
                    <a:cubicBezTo>
                      <a:pt x="9403" y="1536"/>
                      <a:pt x="7932" y="2737"/>
                      <a:pt x="6279" y="2792"/>
                    </a:cubicBezTo>
                    <a:cubicBezTo>
                      <a:pt x="6240" y="2793"/>
                      <a:pt x="6201" y="2793"/>
                      <a:pt x="6163" y="2793"/>
                    </a:cubicBezTo>
                    <a:cubicBezTo>
                      <a:pt x="3912" y="2793"/>
                      <a:pt x="1903" y="1118"/>
                      <a:pt x="100" y="6"/>
                    </a:cubicBezTo>
                    <a:cubicBezTo>
                      <a:pt x="93" y="2"/>
                      <a:pt x="85" y="0"/>
                      <a:pt x="7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73" name="Google Shape;22173;p30"/>
              <p:cNvSpPr/>
              <p:nvPr/>
            </p:nvSpPr>
            <p:spPr>
              <a:xfrm>
                <a:off x="2619725" y="2799225"/>
                <a:ext cx="129425" cy="75700"/>
              </a:xfrm>
              <a:custGeom>
                <a:avLst/>
                <a:gdLst/>
                <a:ahLst/>
                <a:cxnLst/>
                <a:rect l="l" t="t" r="r" b="b"/>
                <a:pathLst>
                  <a:path w="5177" h="3028" extrusionOk="0">
                    <a:moveTo>
                      <a:pt x="49" y="1"/>
                    </a:moveTo>
                    <a:cubicBezTo>
                      <a:pt x="27" y="1"/>
                      <a:pt x="0" y="41"/>
                      <a:pt x="22" y="62"/>
                    </a:cubicBezTo>
                    <a:cubicBezTo>
                      <a:pt x="1308" y="1372"/>
                      <a:pt x="3141" y="2837"/>
                      <a:pt x="5058" y="3027"/>
                    </a:cubicBezTo>
                    <a:cubicBezTo>
                      <a:pt x="5062" y="3027"/>
                      <a:pt x="5066" y="3028"/>
                      <a:pt x="5069" y="3028"/>
                    </a:cubicBezTo>
                    <a:cubicBezTo>
                      <a:pt x="5177" y="3028"/>
                      <a:pt x="5173" y="2860"/>
                      <a:pt x="5058" y="2848"/>
                    </a:cubicBezTo>
                    <a:cubicBezTo>
                      <a:pt x="3058" y="2622"/>
                      <a:pt x="1605" y="1122"/>
                      <a:pt x="57" y="3"/>
                    </a:cubicBezTo>
                    <a:cubicBezTo>
                      <a:pt x="55" y="2"/>
                      <a:pt x="52" y="1"/>
                      <a:pt x="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74" name="Google Shape;22174;p30"/>
              <p:cNvSpPr/>
              <p:nvPr/>
            </p:nvSpPr>
            <p:spPr>
              <a:xfrm>
                <a:off x="2616100" y="2777150"/>
                <a:ext cx="8950" cy="28200"/>
              </a:xfrm>
              <a:custGeom>
                <a:avLst/>
                <a:gdLst/>
                <a:ahLst/>
                <a:cxnLst/>
                <a:rect l="l" t="t" r="r" b="b"/>
                <a:pathLst>
                  <a:path w="358" h="1128" extrusionOk="0">
                    <a:moveTo>
                      <a:pt x="178" y="0"/>
                    </a:moveTo>
                    <a:cubicBezTo>
                      <a:pt x="174" y="0"/>
                      <a:pt x="170" y="2"/>
                      <a:pt x="167" y="5"/>
                    </a:cubicBezTo>
                    <a:cubicBezTo>
                      <a:pt x="12" y="302"/>
                      <a:pt x="0" y="898"/>
                      <a:pt x="310" y="1124"/>
                    </a:cubicBezTo>
                    <a:cubicBezTo>
                      <a:pt x="312" y="1126"/>
                      <a:pt x="315" y="1127"/>
                      <a:pt x="318" y="1127"/>
                    </a:cubicBezTo>
                    <a:cubicBezTo>
                      <a:pt x="333" y="1127"/>
                      <a:pt x="357" y="1108"/>
                      <a:pt x="357" y="1088"/>
                    </a:cubicBezTo>
                    <a:cubicBezTo>
                      <a:pt x="322" y="910"/>
                      <a:pt x="226" y="767"/>
                      <a:pt x="191" y="600"/>
                    </a:cubicBezTo>
                    <a:cubicBezTo>
                      <a:pt x="155" y="410"/>
                      <a:pt x="179" y="219"/>
                      <a:pt x="202" y="29"/>
                    </a:cubicBezTo>
                    <a:cubicBezTo>
                      <a:pt x="202" y="11"/>
                      <a:pt x="190" y="0"/>
                      <a:pt x="17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75" name="Google Shape;22175;p30"/>
              <p:cNvSpPr/>
              <p:nvPr/>
            </p:nvSpPr>
            <p:spPr>
              <a:xfrm>
                <a:off x="2590500" y="2693650"/>
                <a:ext cx="320475" cy="137200"/>
              </a:xfrm>
              <a:custGeom>
                <a:avLst/>
                <a:gdLst/>
                <a:ahLst/>
                <a:cxnLst/>
                <a:rect l="l" t="t" r="r" b="b"/>
                <a:pathLst>
                  <a:path w="12819" h="5488" extrusionOk="0">
                    <a:moveTo>
                      <a:pt x="45" y="0"/>
                    </a:moveTo>
                    <a:cubicBezTo>
                      <a:pt x="23" y="0"/>
                      <a:pt x="0" y="15"/>
                      <a:pt x="0" y="47"/>
                    </a:cubicBezTo>
                    <a:cubicBezTo>
                      <a:pt x="0" y="999"/>
                      <a:pt x="572" y="1702"/>
                      <a:pt x="1310" y="2297"/>
                    </a:cubicBezTo>
                    <a:cubicBezTo>
                      <a:pt x="2358" y="3154"/>
                      <a:pt x="3584" y="4035"/>
                      <a:pt x="4786" y="4690"/>
                    </a:cubicBezTo>
                    <a:cubicBezTo>
                      <a:pt x="5775" y="5222"/>
                      <a:pt x="6897" y="5487"/>
                      <a:pt x="8015" y="5487"/>
                    </a:cubicBezTo>
                    <a:cubicBezTo>
                      <a:pt x="8150" y="5487"/>
                      <a:pt x="8284" y="5484"/>
                      <a:pt x="8418" y="5476"/>
                    </a:cubicBezTo>
                    <a:cubicBezTo>
                      <a:pt x="9697" y="5404"/>
                      <a:pt x="10932" y="4643"/>
                      <a:pt x="12192" y="4643"/>
                    </a:cubicBezTo>
                    <a:cubicBezTo>
                      <a:pt x="12386" y="4643"/>
                      <a:pt x="12580" y="4661"/>
                      <a:pt x="12776" y="4702"/>
                    </a:cubicBezTo>
                    <a:cubicBezTo>
                      <a:pt x="12779" y="4703"/>
                      <a:pt x="12782" y="4704"/>
                      <a:pt x="12785" y="4704"/>
                    </a:cubicBezTo>
                    <a:cubicBezTo>
                      <a:pt x="12813" y="4704"/>
                      <a:pt x="12819" y="4654"/>
                      <a:pt x="12776" y="4654"/>
                    </a:cubicBezTo>
                    <a:cubicBezTo>
                      <a:pt x="12542" y="4582"/>
                      <a:pt x="12313" y="4552"/>
                      <a:pt x="12087" y="4552"/>
                    </a:cubicBezTo>
                    <a:cubicBezTo>
                      <a:pt x="11276" y="4552"/>
                      <a:pt x="10507" y="4940"/>
                      <a:pt x="9716" y="5155"/>
                    </a:cubicBezTo>
                    <a:cubicBezTo>
                      <a:pt x="9181" y="5289"/>
                      <a:pt x="8628" y="5356"/>
                      <a:pt x="8076" y="5356"/>
                    </a:cubicBezTo>
                    <a:cubicBezTo>
                      <a:pt x="7263" y="5356"/>
                      <a:pt x="6450" y="5212"/>
                      <a:pt x="5691" y="4928"/>
                    </a:cubicBezTo>
                    <a:cubicBezTo>
                      <a:pt x="4477" y="4464"/>
                      <a:pt x="3429" y="3607"/>
                      <a:pt x="2381" y="2845"/>
                    </a:cubicBezTo>
                    <a:cubicBezTo>
                      <a:pt x="1369" y="2130"/>
                      <a:pt x="238" y="1345"/>
                      <a:pt x="83" y="35"/>
                    </a:cubicBezTo>
                    <a:cubicBezTo>
                      <a:pt x="83" y="12"/>
                      <a:pt x="65" y="0"/>
                      <a:pt x="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76" name="Google Shape;22176;p30"/>
              <p:cNvSpPr/>
              <p:nvPr/>
            </p:nvSpPr>
            <p:spPr>
              <a:xfrm>
                <a:off x="2589900" y="2652125"/>
                <a:ext cx="13625" cy="45300"/>
              </a:xfrm>
              <a:custGeom>
                <a:avLst/>
                <a:gdLst/>
                <a:ahLst/>
                <a:cxnLst/>
                <a:rect l="l" t="t" r="r" b="b"/>
                <a:pathLst>
                  <a:path w="545" h="1812" extrusionOk="0">
                    <a:moveTo>
                      <a:pt x="513" y="1"/>
                    </a:moveTo>
                    <a:cubicBezTo>
                      <a:pt x="508" y="1"/>
                      <a:pt x="503" y="2"/>
                      <a:pt x="500" y="5"/>
                    </a:cubicBezTo>
                    <a:cubicBezTo>
                      <a:pt x="84" y="446"/>
                      <a:pt x="0" y="1196"/>
                      <a:pt x="12" y="1767"/>
                    </a:cubicBezTo>
                    <a:cubicBezTo>
                      <a:pt x="18" y="1797"/>
                      <a:pt x="42" y="1812"/>
                      <a:pt x="64" y="1812"/>
                    </a:cubicBezTo>
                    <a:cubicBezTo>
                      <a:pt x="87" y="1812"/>
                      <a:pt x="107" y="1797"/>
                      <a:pt x="107" y="1767"/>
                    </a:cubicBezTo>
                    <a:cubicBezTo>
                      <a:pt x="107" y="1458"/>
                      <a:pt x="143" y="1136"/>
                      <a:pt x="227" y="827"/>
                    </a:cubicBezTo>
                    <a:cubicBezTo>
                      <a:pt x="298" y="565"/>
                      <a:pt x="453" y="303"/>
                      <a:pt x="536" y="41"/>
                    </a:cubicBezTo>
                    <a:cubicBezTo>
                      <a:pt x="545" y="14"/>
                      <a:pt x="527" y="1"/>
                      <a:pt x="5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77" name="Google Shape;22177;p30"/>
              <p:cNvSpPr/>
              <p:nvPr/>
            </p:nvSpPr>
            <p:spPr>
              <a:xfrm>
                <a:off x="2601575" y="2653325"/>
                <a:ext cx="164850" cy="132300"/>
              </a:xfrm>
              <a:custGeom>
                <a:avLst/>
                <a:gdLst/>
                <a:ahLst/>
                <a:cxnLst/>
                <a:rect l="l" t="t" r="r" b="b"/>
                <a:pathLst>
                  <a:path w="6594" h="5292" extrusionOk="0">
                    <a:moveTo>
                      <a:pt x="58" y="0"/>
                    </a:moveTo>
                    <a:cubicBezTo>
                      <a:pt x="25" y="0"/>
                      <a:pt x="1" y="14"/>
                      <a:pt x="10" y="41"/>
                    </a:cubicBezTo>
                    <a:cubicBezTo>
                      <a:pt x="522" y="1374"/>
                      <a:pt x="1593" y="2577"/>
                      <a:pt x="2724" y="3469"/>
                    </a:cubicBezTo>
                    <a:cubicBezTo>
                      <a:pt x="3760" y="4303"/>
                      <a:pt x="5165" y="5136"/>
                      <a:pt x="6534" y="5291"/>
                    </a:cubicBezTo>
                    <a:cubicBezTo>
                      <a:pt x="6594" y="5291"/>
                      <a:pt x="6594" y="5220"/>
                      <a:pt x="6546" y="5196"/>
                    </a:cubicBezTo>
                    <a:cubicBezTo>
                      <a:pt x="5224" y="4648"/>
                      <a:pt x="3974" y="4231"/>
                      <a:pt x="2843" y="3339"/>
                    </a:cubicBezTo>
                    <a:cubicBezTo>
                      <a:pt x="1653" y="2422"/>
                      <a:pt x="867" y="1267"/>
                      <a:pt x="93" y="5"/>
                    </a:cubicBezTo>
                    <a:cubicBezTo>
                      <a:pt x="81" y="2"/>
                      <a:pt x="69" y="0"/>
                      <a:pt x="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78" name="Google Shape;22178;p30"/>
              <p:cNvSpPr/>
              <p:nvPr/>
            </p:nvSpPr>
            <p:spPr>
              <a:xfrm>
                <a:off x="2772050" y="2776500"/>
                <a:ext cx="34075" cy="12400"/>
              </a:xfrm>
              <a:custGeom>
                <a:avLst/>
                <a:gdLst/>
                <a:ahLst/>
                <a:cxnLst/>
                <a:rect l="l" t="t" r="r" b="b"/>
                <a:pathLst>
                  <a:path w="1363" h="496" extrusionOk="0">
                    <a:moveTo>
                      <a:pt x="512" y="1"/>
                    </a:moveTo>
                    <a:cubicBezTo>
                      <a:pt x="478" y="1"/>
                      <a:pt x="450" y="3"/>
                      <a:pt x="430" y="7"/>
                    </a:cubicBezTo>
                    <a:cubicBezTo>
                      <a:pt x="394" y="7"/>
                      <a:pt x="394" y="43"/>
                      <a:pt x="430" y="43"/>
                    </a:cubicBezTo>
                    <a:cubicBezTo>
                      <a:pt x="549" y="78"/>
                      <a:pt x="668" y="90"/>
                      <a:pt x="787" y="126"/>
                    </a:cubicBezTo>
                    <a:cubicBezTo>
                      <a:pt x="811" y="138"/>
                      <a:pt x="1013" y="197"/>
                      <a:pt x="1037" y="245"/>
                    </a:cubicBezTo>
                    <a:cubicBezTo>
                      <a:pt x="1108" y="340"/>
                      <a:pt x="1025" y="388"/>
                      <a:pt x="930" y="400"/>
                    </a:cubicBezTo>
                    <a:cubicBezTo>
                      <a:pt x="887" y="405"/>
                      <a:pt x="844" y="407"/>
                      <a:pt x="801" y="407"/>
                    </a:cubicBezTo>
                    <a:cubicBezTo>
                      <a:pt x="541" y="407"/>
                      <a:pt x="268" y="328"/>
                      <a:pt x="13" y="328"/>
                    </a:cubicBezTo>
                    <a:cubicBezTo>
                      <a:pt x="1" y="352"/>
                      <a:pt x="1" y="376"/>
                      <a:pt x="13" y="376"/>
                    </a:cubicBezTo>
                    <a:cubicBezTo>
                      <a:pt x="299" y="447"/>
                      <a:pt x="608" y="483"/>
                      <a:pt x="906" y="495"/>
                    </a:cubicBezTo>
                    <a:cubicBezTo>
                      <a:pt x="1013" y="495"/>
                      <a:pt x="1168" y="495"/>
                      <a:pt x="1215" y="388"/>
                    </a:cubicBezTo>
                    <a:cubicBezTo>
                      <a:pt x="1363" y="124"/>
                      <a:pt x="773" y="1"/>
                      <a:pt x="5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79" name="Google Shape;22179;p30"/>
              <p:cNvSpPr/>
              <p:nvPr/>
            </p:nvSpPr>
            <p:spPr>
              <a:xfrm>
                <a:off x="2611800" y="2664725"/>
                <a:ext cx="163550" cy="112050"/>
              </a:xfrm>
              <a:custGeom>
                <a:avLst/>
                <a:gdLst/>
                <a:ahLst/>
                <a:cxnLst/>
                <a:rect l="l" t="t" r="r" b="b"/>
                <a:pathLst>
                  <a:path w="6542" h="4482" extrusionOk="0">
                    <a:moveTo>
                      <a:pt x="79" y="0"/>
                    </a:moveTo>
                    <a:cubicBezTo>
                      <a:pt x="34" y="0"/>
                      <a:pt x="0" y="68"/>
                      <a:pt x="29" y="96"/>
                    </a:cubicBezTo>
                    <a:cubicBezTo>
                      <a:pt x="946" y="1025"/>
                      <a:pt x="2029" y="1811"/>
                      <a:pt x="3113" y="2525"/>
                    </a:cubicBezTo>
                    <a:cubicBezTo>
                      <a:pt x="4184" y="3252"/>
                      <a:pt x="5316" y="3966"/>
                      <a:pt x="6506" y="4478"/>
                    </a:cubicBezTo>
                    <a:cubicBezTo>
                      <a:pt x="6513" y="4480"/>
                      <a:pt x="6519" y="4481"/>
                      <a:pt x="6523" y="4481"/>
                    </a:cubicBezTo>
                    <a:cubicBezTo>
                      <a:pt x="6541" y="4481"/>
                      <a:pt x="6539" y="4466"/>
                      <a:pt x="6530" y="4466"/>
                    </a:cubicBezTo>
                    <a:cubicBezTo>
                      <a:pt x="5411" y="3775"/>
                      <a:pt x="4256" y="3168"/>
                      <a:pt x="3196" y="2406"/>
                    </a:cubicBezTo>
                    <a:cubicBezTo>
                      <a:pt x="2113" y="1668"/>
                      <a:pt x="1148" y="799"/>
                      <a:pt x="113" y="13"/>
                    </a:cubicBezTo>
                    <a:cubicBezTo>
                      <a:pt x="101" y="4"/>
                      <a:pt x="90" y="0"/>
                      <a:pt x="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80" name="Google Shape;22180;p30"/>
              <p:cNvSpPr/>
              <p:nvPr/>
            </p:nvSpPr>
            <p:spPr>
              <a:xfrm>
                <a:off x="2566675" y="2570900"/>
                <a:ext cx="33975" cy="74025"/>
              </a:xfrm>
              <a:custGeom>
                <a:avLst/>
                <a:gdLst/>
                <a:ahLst/>
                <a:cxnLst/>
                <a:rect l="l" t="t" r="r" b="b"/>
                <a:pathLst>
                  <a:path w="1359" h="2961" extrusionOk="0">
                    <a:moveTo>
                      <a:pt x="352" y="1"/>
                    </a:moveTo>
                    <a:cubicBezTo>
                      <a:pt x="339" y="1"/>
                      <a:pt x="327" y="9"/>
                      <a:pt x="322" y="28"/>
                    </a:cubicBezTo>
                    <a:cubicBezTo>
                      <a:pt x="1" y="1016"/>
                      <a:pt x="501" y="2278"/>
                      <a:pt x="1251" y="2945"/>
                    </a:cubicBezTo>
                    <a:cubicBezTo>
                      <a:pt x="1259" y="2956"/>
                      <a:pt x="1270" y="2960"/>
                      <a:pt x="1281" y="2960"/>
                    </a:cubicBezTo>
                    <a:cubicBezTo>
                      <a:pt x="1318" y="2960"/>
                      <a:pt x="1359" y="2910"/>
                      <a:pt x="1322" y="2873"/>
                    </a:cubicBezTo>
                    <a:cubicBezTo>
                      <a:pt x="965" y="2456"/>
                      <a:pt x="667" y="2028"/>
                      <a:pt x="513" y="1492"/>
                    </a:cubicBezTo>
                    <a:cubicBezTo>
                      <a:pt x="370" y="1016"/>
                      <a:pt x="417" y="540"/>
                      <a:pt x="394" y="39"/>
                    </a:cubicBezTo>
                    <a:cubicBezTo>
                      <a:pt x="394" y="18"/>
                      <a:pt x="372" y="1"/>
                      <a:pt x="35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81" name="Google Shape;22181;p30"/>
              <p:cNvSpPr/>
              <p:nvPr/>
            </p:nvSpPr>
            <p:spPr>
              <a:xfrm>
                <a:off x="2573325" y="2536725"/>
                <a:ext cx="18525" cy="32200"/>
              </a:xfrm>
              <a:custGeom>
                <a:avLst/>
                <a:gdLst/>
                <a:ahLst/>
                <a:cxnLst/>
                <a:rect l="l" t="t" r="r" b="b"/>
                <a:pathLst>
                  <a:path w="741" h="1288" extrusionOk="0">
                    <a:moveTo>
                      <a:pt x="706" y="1"/>
                    </a:moveTo>
                    <a:cubicBezTo>
                      <a:pt x="700" y="1"/>
                      <a:pt x="693" y="5"/>
                      <a:pt x="687" y="13"/>
                    </a:cubicBezTo>
                    <a:cubicBezTo>
                      <a:pt x="282" y="204"/>
                      <a:pt x="92" y="847"/>
                      <a:pt x="8" y="1252"/>
                    </a:cubicBezTo>
                    <a:cubicBezTo>
                      <a:pt x="1" y="1267"/>
                      <a:pt x="22" y="1287"/>
                      <a:pt x="42" y="1287"/>
                    </a:cubicBezTo>
                    <a:cubicBezTo>
                      <a:pt x="53" y="1287"/>
                      <a:pt x="64" y="1281"/>
                      <a:pt x="68" y="1264"/>
                    </a:cubicBezTo>
                    <a:cubicBezTo>
                      <a:pt x="128" y="1025"/>
                      <a:pt x="223" y="799"/>
                      <a:pt x="342" y="597"/>
                    </a:cubicBezTo>
                    <a:cubicBezTo>
                      <a:pt x="461" y="418"/>
                      <a:pt x="616" y="252"/>
                      <a:pt x="723" y="61"/>
                    </a:cubicBezTo>
                    <a:cubicBezTo>
                      <a:pt x="741" y="34"/>
                      <a:pt x="725" y="1"/>
                      <a:pt x="70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82" name="Google Shape;22182;p30"/>
              <p:cNvSpPr/>
              <p:nvPr/>
            </p:nvSpPr>
            <p:spPr>
              <a:xfrm>
                <a:off x="2591175" y="2536375"/>
                <a:ext cx="103900" cy="107800"/>
              </a:xfrm>
              <a:custGeom>
                <a:avLst/>
                <a:gdLst/>
                <a:ahLst/>
                <a:cxnLst/>
                <a:rect l="l" t="t" r="r" b="b"/>
                <a:pathLst>
                  <a:path w="4156" h="4312" extrusionOk="0">
                    <a:moveTo>
                      <a:pt x="34" y="0"/>
                    </a:moveTo>
                    <a:cubicBezTo>
                      <a:pt x="21" y="0"/>
                      <a:pt x="1" y="23"/>
                      <a:pt x="9" y="39"/>
                    </a:cubicBezTo>
                    <a:cubicBezTo>
                      <a:pt x="449" y="932"/>
                      <a:pt x="1080" y="1801"/>
                      <a:pt x="1723" y="2552"/>
                    </a:cubicBezTo>
                    <a:cubicBezTo>
                      <a:pt x="2331" y="3278"/>
                      <a:pt x="3259" y="3623"/>
                      <a:pt x="3962" y="4278"/>
                    </a:cubicBezTo>
                    <a:cubicBezTo>
                      <a:pt x="3982" y="4301"/>
                      <a:pt x="4005" y="4311"/>
                      <a:pt x="4028" y="4311"/>
                    </a:cubicBezTo>
                    <a:cubicBezTo>
                      <a:pt x="4096" y="4311"/>
                      <a:pt x="4156" y="4219"/>
                      <a:pt x="4093" y="4147"/>
                    </a:cubicBezTo>
                    <a:cubicBezTo>
                      <a:pt x="3438" y="3504"/>
                      <a:pt x="2533" y="3183"/>
                      <a:pt x="1914" y="2516"/>
                    </a:cubicBezTo>
                    <a:cubicBezTo>
                      <a:pt x="1211" y="1742"/>
                      <a:pt x="687" y="849"/>
                      <a:pt x="45" y="16"/>
                    </a:cubicBezTo>
                    <a:cubicBezTo>
                      <a:pt x="45" y="5"/>
                      <a:pt x="40" y="0"/>
                      <a:pt x="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83" name="Google Shape;22183;p30"/>
              <p:cNvSpPr/>
              <p:nvPr/>
            </p:nvSpPr>
            <p:spPr>
              <a:xfrm>
                <a:off x="2690675" y="2639550"/>
                <a:ext cx="216850" cy="103875"/>
              </a:xfrm>
              <a:custGeom>
                <a:avLst/>
                <a:gdLst/>
                <a:ahLst/>
                <a:cxnLst/>
                <a:rect l="l" t="t" r="r" b="b"/>
                <a:pathLst>
                  <a:path w="8674" h="4155" extrusionOk="0">
                    <a:moveTo>
                      <a:pt x="60" y="0"/>
                    </a:moveTo>
                    <a:cubicBezTo>
                      <a:pt x="29" y="0"/>
                      <a:pt x="1" y="71"/>
                      <a:pt x="41" y="91"/>
                    </a:cubicBezTo>
                    <a:cubicBezTo>
                      <a:pt x="1363" y="984"/>
                      <a:pt x="2696" y="1925"/>
                      <a:pt x="4244" y="2389"/>
                    </a:cubicBezTo>
                    <a:cubicBezTo>
                      <a:pt x="4673" y="2508"/>
                      <a:pt x="5125" y="2616"/>
                      <a:pt x="5518" y="2818"/>
                    </a:cubicBezTo>
                    <a:cubicBezTo>
                      <a:pt x="5899" y="3008"/>
                      <a:pt x="6197" y="3306"/>
                      <a:pt x="6554" y="3544"/>
                    </a:cubicBezTo>
                    <a:cubicBezTo>
                      <a:pt x="7110" y="3922"/>
                      <a:pt x="7759" y="4155"/>
                      <a:pt x="8434" y="4155"/>
                    </a:cubicBezTo>
                    <a:cubicBezTo>
                      <a:pt x="8482" y="4155"/>
                      <a:pt x="8530" y="4154"/>
                      <a:pt x="8578" y="4151"/>
                    </a:cubicBezTo>
                    <a:cubicBezTo>
                      <a:pt x="8673" y="4151"/>
                      <a:pt x="8673" y="4032"/>
                      <a:pt x="8578" y="4020"/>
                    </a:cubicBezTo>
                    <a:cubicBezTo>
                      <a:pt x="7578" y="3925"/>
                      <a:pt x="6911" y="3580"/>
                      <a:pt x="6125" y="3008"/>
                    </a:cubicBezTo>
                    <a:cubicBezTo>
                      <a:pt x="5554" y="2592"/>
                      <a:pt x="4959" y="2413"/>
                      <a:pt x="4280" y="2223"/>
                    </a:cubicBezTo>
                    <a:cubicBezTo>
                      <a:pt x="2696" y="1758"/>
                      <a:pt x="1470" y="794"/>
                      <a:pt x="77" y="8"/>
                    </a:cubicBezTo>
                    <a:cubicBezTo>
                      <a:pt x="71" y="3"/>
                      <a:pt x="66" y="0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84" name="Google Shape;22184;p30"/>
              <p:cNvSpPr/>
              <p:nvPr/>
            </p:nvSpPr>
            <p:spPr>
              <a:xfrm>
                <a:off x="2739100" y="2691650"/>
                <a:ext cx="41125" cy="15975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639" extrusionOk="0">
                    <a:moveTo>
                      <a:pt x="225" y="0"/>
                    </a:moveTo>
                    <a:cubicBezTo>
                      <a:pt x="110" y="0"/>
                      <a:pt x="1" y="86"/>
                      <a:pt x="93" y="198"/>
                    </a:cubicBezTo>
                    <a:cubicBezTo>
                      <a:pt x="97" y="203"/>
                      <a:pt x="104" y="206"/>
                      <a:pt x="111" y="206"/>
                    </a:cubicBezTo>
                    <a:cubicBezTo>
                      <a:pt x="120" y="206"/>
                      <a:pt x="128" y="200"/>
                      <a:pt x="128" y="186"/>
                    </a:cubicBezTo>
                    <a:cubicBezTo>
                      <a:pt x="131" y="133"/>
                      <a:pt x="174" y="112"/>
                      <a:pt x="238" y="112"/>
                    </a:cubicBezTo>
                    <a:cubicBezTo>
                      <a:pt x="443" y="112"/>
                      <a:pt x="872" y="326"/>
                      <a:pt x="926" y="353"/>
                    </a:cubicBezTo>
                    <a:cubicBezTo>
                      <a:pt x="1152" y="436"/>
                      <a:pt x="1378" y="543"/>
                      <a:pt x="1593" y="627"/>
                    </a:cubicBezTo>
                    <a:cubicBezTo>
                      <a:pt x="1604" y="635"/>
                      <a:pt x="1612" y="638"/>
                      <a:pt x="1619" y="638"/>
                    </a:cubicBezTo>
                    <a:cubicBezTo>
                      <a:pt x="1643" y="638"/>
                      <a:pt x="1644" y="600"/>
                      <a:pt x="1617" y="591"/>
                    </a:cubicBezTo>
                    <a:cubicBezTo>
                      <a:pt x="1390" y="484"/>
                      <a:pt x="1164" y="389"/>
                      <a:pt x="938" y="293"/>
                    </a:cubicBezTo>
                    <a:cubicBezTo>
                      <a:pt x="747" y="198"/>
                      <a:pt x="497" y="32"/>
                      <a:pt x="283" y="8"/>
                    </a:cubicBezTo>
                    <a:cubicBezTo>
                      <a:pt x="264" y="3"/>
                      <a:pt x="245" y="0"/>
                      <a:pt x="2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85" name="Google Shape;22185;p30"/>
              <p:cNvSpPr/>
              <p:nvPr/>
            </p:nvSpPr>
            <p:spPr>
              <a:xfrm>
                <a:off x="2740350" y="2697975"/>
                <a:ext cx="46025" cy="19300"/>
              </a:xfrm>
              <a:custGeom>
                <a:avLst/>
                <a:gdLst/>
                <a:ahLst/>
                <a:cxnLst/>
                <a:rect l="l" t="t" r="r" b="b"/>
                <a:pathLst>
                  <a:path w="1841" h="772" extrusionOk="0">
                    <a:moveTo>
                      <a:pt x="20" y="0"/>
                    </a:moveTo>
                    <a:cubicBezTo>
                      <a:pt x="10" y="0"/>
                      <a:pt x="1" y="14"/>
                      <a:pt x="19" y="40"/>
                    </a:cubicBezTo>
                    <a:cubicBezTo>
                      <a:pt x="406" y="483"/>
                      <a:pt x="1051" y="772"/>
                      <a:pt x="1647" y="772"/>
                    </a:cubicBezTo>
                    <a:cubicBezTo>
                      <a:pt x="1692" y="772"/>
                      <a:pt x="1737" y="770"/>
                      <a:pt x="1781" y="767"/>
                    </a:cubicBezTo>
                    <a:cubicBezTo>
                      <a:pt x="1840" y="767"/>
                      <a:pt x="1840" y="671"/>
                      <a:pt x="1781" y="671"/>
                    </a:cubicBezTo>
                    <a:cubicBezTo>
                      <a:pt x="1102" y="612"/>
                      <a:pt x="578" y="421"/>
                      <a:pt x="31" y="5"/>
                    </a:cubicBezTo>
                    <a:cubicBezTo>
                      <a:pt x="28" y="2"/>
                      <a:pt x="24" y="0"/>
                      <a:pt x="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86" name="Google Shape;22186;p30"/>
              <p:cNvSpPr/>
              <p:nvPr/>
            </p:nvSpPr>
            <p:spPr>
              <a:xfrm>
                <a:off x="2781000" y="2709400"/>
                <a:ext cx="4775" cy="5950"/>
              </a:xfrm>
              <a:custGeom>
                <a:avLst/>
                <a:gdLst/>
                <a:ahLst/>
                <a:cxnLst/>
                <a:rect l="l" t="t" r="r" b="b"/>
                <a:pathLst>
                  <a:path w="191" h="238" extrusionOk="0">
                    <a:moveTo>
                      <a:pt x="24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83" y="72"/>
                      <a:pt x="119" y="131"/>
                      <a:pt x="143" y="214"/>
                    </a:cubicBezTo>
                    <a:cubicBezTo>
                      <a:pt x="148" y="231"/>
                      <a:pt x="159" y="237"/>
                      <a:pt x="168" y="237"/>
                    </a:cubicBezTo>
                    <a:cubicBezTo>
                      <a:pt x="180" y="237"/>
                      <a:pt x="191" y="228"/>
                      <a:pt x="191" y="214"/>
                    </a:cubicBezTo>
                    <a:cubicBezTo>
                      <a:pt x="191" y="119"/>
                      <a:pt x="119" y="24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87" name="Google Shape;22187;p30"/>
              <p:cNvSpPr/>
              <p:nvPr/>
            </p:nvSpPr>
            <p:spPr>
              <a:xfrm>
                <a:off x="2861650" y="2753550"/>
                <a:ext cx="50925" cy="14075"/>
              </a:xfrm>
              <a:custGeom>
                <a:avLst/>
                <a:gdLst/>
                <a:ahLst/>
                <a:cxnLst/>
                <a:rect l="l" t="t" r="r" b="b"/>
                <a:pathLst>
                  <a:path w="2037" h="563" extrusionOk="0">
                    <a:moveTo>
                      <a:pt x="547" y="1"/>
                    </a:moveTo>
                    <a:cubicBezTo>
                      <a:pt x="375" y="1"/>
                      <a:pt x="207" y="22"/>
                      <a:pt x="48" y="80"/>
                    </a:cubicBezTo>
                    <a:cubicBezTo>
                      <a:pt x="13" y="92"/>
                      <a:pt x="1" y="139"/>
                      <a:pt x="48" y="151"/>
                    </a:cubicBezTo>
                    <a:cubicBezTo>
                      <a:pt x="298" y="211"/>
                      <a:pt x="560" y="211"/>
                      <a:pt x="822" y="222"/>
                    </a:cubicBezTo>
                    <a:cubicBezTo>
                      <a:pt x="1037" y="258"/>
                      <a:pt x="1727" y="282"/>
                      <a:pt x="1846" y="520"/>
                    </a:cubicBezTo>
                    <a:cubicBezTo>
                      <a:pt x="1865" y="549"/>
                      <a:pt x="1893" y="562"/>
                      <a:pt x="1920" y="562"/>
                    </a:cubicBezTo>
                    <a:cubicBezTo>
                      <a:pt x="1959" y="562"/>
                      <a:pt x="1999" y="534"/>
                      <a:pt x="2013" y="484"/>
                    </a:cubicBezTo>
                    <a:cubicBezTo>
                      <a:pt x="2037" y="211"/>
                      <a:pt x="1620" y="163"/>
                      <a:pt x="1418" y="115"/>
                    </a:cubicBezTo>
                    <a:cubicBezTo>
                      <a:pt x="1140" y="63"/>
                      <a:pt x="839" y="1"/>
                      <a:pt x="54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88" name="Google Shape;22188;p30"/>
              <p:cNvSpPr/>
              <p:nvPr/>
            </p:nvSpPr>
            <p:spPr>
              <a:xfrm>
                <a:off x="2858675" y="2758875"/>
                <a:ext cx="54725" cy="21550"/>
              </a:xfrm>
              <a:custGeom>
                <a:avLst/>
                <a:gdLst/>
                <a:ahLst/>
                <a:cxnLst/>
                <a:rect l="l" t="t" r="r" b="b"/>
                <a:pathLst>
                  <a:path w="2189" h="862" extrusionOk="0">
                    <a:moveTo>
                      <a:pt x="249" y="1"/>
                    </a:moveTo>
                    <a:cubicBezTo>
                      <a:pt x="242" y="1"/>
                      <a:pt x="233" y="4"/>
                      <a:pt x="227" y="9"/>
                    </a:cubicBezTo>
                    <a:cubicBezTo>
                      <a:pt x="1" y="474"/>
                      <a:pt x="1072" y="819"/>
                      <a:pt x="1394" y="843"/>
                    </a:cubicBezTo>
                    <a:cubicBezTo>
                      <a:pt x="1460" y="854"/>
                      <a:pt x="1532" y="862"/>
                      <a:pt x="1604" y="862"/>
                    </a:cubicBezTo>
                    <a:cubicBezTo>
                      <a:pt x="1766" y="862"/>
                      <a:pt x="1930" y="823"/>
                      <a:pt x="2037" y="700"/>
                    </a:cubicBezTo>
                    <a:cubicBezTo>
                      <a:pt x="2144" y="581"/>
                      <a:pt x="2156" y="438"/>
                      <a:pt x="2049" y="343"/>
                    </a:cubicBezTo>
                    <a:cubicBezTo>
                      <a:pt x="2045" y="336"/>
                      <a:pt x="2041" y="333"/>
                      <a:pt x="2036" y="333"/>
                    </a:cubicBezTo>
                    <a:cubicBezTo>
                      <a:pt x="2026" y="333"/>
                      <a:pt x="2016" y="350"/>
                      <a:pt x="2025" y="367"/>
                    </a:cubicBezTo>
                    <a:cubicBezTo>
                      <a:pt x="2188" y="653"/>
                      <a:pt x="1912" y="808"/>
                      <a:pt x="1650" y="808"/>
                    </a:cubicBezTo>
                    <a:cubicBezTo>
                      <a:pt x="1607" y="808"/>
                      <a:pt x="1565" y="804"/>
                      <a:pt x="1525" y="795"/>
                    </a:cubicBezTo>
                    <a:cubicBezTo>
                      <a:pt x="1394" y="771"/>
                      <a:pt x="1275" y="736"/>
                      <a:pt x="1144" y="700"/>
                    </a:cubicBezTo>
                    <a:cubicBezTo>
                      <a:pt x="906" y="617"/>
                      <a:pt x="203" y="367"/>
                      <a:pt x="263" y="9"/>
                    </a:cubicBezTo>
                    <a:cubicBezTo>
                      <a:pt x="263" y="4"/>
                      <a:pt x="257" y="1"/>
                      <a:pt x="2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89" name="Google Shape;22189;p30"/>
              <p:cNvSpPr/>
              <p:nvPr/>
            </p:nvSpPr>
            <p:spPr>
              <a:xfrm>
                <a:off x="2896475" y="2790200"/>
                <a:ext cx="23250" cy="13400"/>
              </a:xfrm>
              <a:custGeom>
                <a:avLst/>
                <a:gdLst/>
                <a:ahLst/>
                <a:cxnLst/>
                <a:rect l="l" t="t" r="r" b="b"/>
                <a:pathLst>
                  <a:path w="930" h="536" extrusionOk="0">
                    <a:moveTo>
                      <a:pt x="325" y="0"/>
                    </a:moveTo>
                    <a:cubicBezTo>
                      <a:pt x="293" y="0"/>
                      <a:pt x="261" y="6"/>
                      <a:pt x="227" y="19"/>
                    </a:cubicBezTo>
                    <a:cubicBezTo>
                      <a:pt x="96" y="78"/>
                      <a:pt x="1" y="245"/>
                      <a:pt x="108" y="376"/>
                    </a:cubicBezTo>
                    <a:cubicBezTo>
                      <a:pt x="199" y="477"/>
                      <a:pt x="404" y="536"/>
                      <a:pt x="558" y="536"/>
                    </a:cubicBezTo>
                    <a:cubicBezTo>
                      <a:pt x="584" y="536"/>
                      <a:pt x="609" y="534"/>
                      <a:pt x="632" y="531"/>
                    </a:cubicBezTo>
                    <a:cubicBezTo>
                      <a:pt x="751" y="495"/>
                      <a:pt x="929" y="316"/>
                      <a:pt x="798" y="209"/>
                    </a:cubicBezTo>
                    <a:cubicBezTo>
                      <a:pt x="792" y="206"/>
                      <a:pt x="786" y="204"/>
                      <a:pt x="780" y="204"/>
                    </a:cubicBezTo>
                    <a:cubicBezTo>
                      <a:pt x="763" y="204"/>
                      <a:pt x="748" y="215"/>
                      <a:pt x="739" y="233"/>
                    </a:cubicBezTo>
                    <a:cubicBezTo>
                      <a:pt x="679" y="316"/>
                      <a:pt x="679" y="411"/>
                      <a:pt x="537" y="411"/>
                    </a:cubicBezTo>
                    <a:cubicBezTo>
                      <a:pt x="453" y="411"/>
                      <a:pt x="346" y="376"/>
                      <a:pt x="275" y="340"/>
                    </a:cubicBezTo>
                    <a:cubicBezTo>
                      <a:pt x="120" y="257"/>
                      <a:pt x="275" y="126"/>
                      <a:pt x="394" y="126"/>
                    </a:cubicBezTo>
                    <a:cubicBezTo>
                      <a:pt x="501" y="138"/>
                      <a:pt x="596" y="185"/>
                      <a:pt x="691" y="245"/>
                    </a:cubicBezTo>
                    <a:cubicBezTo>
                      <a:pt x="693" y="247"/>
                      <a:pt x="696" y="248"/>
                      <a:pt x="698" y="248"/>
                    </a:cubicBezTo>
                    <a:cubicBezTo>
                      <a:pt x="707" y="248"/>
                      <a:pt x="713" y="228"/>
                      <a:pt x="703" y="209"/>
                    </a:cubicBezTo>
                    <a:cubicBezTo>
                      <a:pt x="595" y="121"/>
                      <a:pt x="471" y="0"/>
                      <a:pt x="3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90" name="Google Shape;22190;p30"/>
              <p:cNvSpPr/>
              <p:nvPr/>
            </p:nvSpPr>
            <p:spPr>
              <a:xfrm>
                <a:off x="2809575" y="2786250"/>
                <a:ext cx="72650" cy="13375"/>
              </a:xfrm>
              <a:custGeom>
                <a:avLst/>
                <a:gdLst/>
                <a:ahLst/>
                <a:cxnLst/>
                <a:rect l="l" t="t" r="r" b="b"/>
                <a:pathLst>
                  <a:path w="2906" h="535" extrusionOk="0">
                    <a:moveTo>
                      <a:pt x="2156" y="1"/>
                    </a:moveTo>
                    <a:cubicBezTo>
                      <a:pt x="2056" y="1"/>
                      <a:pt x="1956" y="9"/>
                      <a:pt x="1857" y="22"/>
                    </a:cubicBezTo>
                    <a:cubicBezTo>
                      <a:pt x="1250" y="93"/>
                      <a:pt x="655" y="296"/>
                      <a:pt x="48" y="415"/>
                    </a:cubicBezTo>
                    <a:cubicBezTo>
                      <a:pt x="0" y="438"/>
                      <a:pt x="0" y="498"/>
                      <a:pt x="48" y="510"/>
                    </a:cubicBezTo>
                    <a:cubicBezTo>
                      <a:pt x="130" y="527"/>
                      <a:pt x="212" y="535"/>
                      <a:pt x="294" y="535"/>
                    </a:cubicBezTo>
                    <a:cubicBezTo>
                      <a:pt x="609" y="535"/>
                      <a:pt x="927" y="426"/>
                      <a:pt x="1238" y="331"/>
                    </a:cubicBezTo>
                    <a:cubicBezTo>
                      <a:pt x="1557" y="236"/>
                      <a:pt x="1832" y="188"/>
                      <a:pt x="2111" y="188"/>
                    </a:cubicBezTo>
                    <a:cubicBezTo>
                      <a:pt x="2353" y="188"/>
                      <a:pt x="2599" y="224"/>
                      <a:pt x="2881" y="296"/>
                    </a:cubicBezTo>
                    <a:cubicBezTo>
                      <a:pt x="2881" y="296"/>
                      <a:pt x="2905" y="284"/>
                      <a:pt x="2881" y="284"/>
                    </a:cubicBezTo>
                    <a:cubicBezTo>
                      <a:pt x="2698" y="65"/>
                      <a:pt x="2431" y="1"/>
                      <a:pt x="215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91" name="Google Shape;22191;p30"/>
              <p:cNvSpPr/>
              <p:nvPr/>
            </p:nvSpPr>
            <p:spPr>
              <a:xfrm>
                <a:off x="2805525" y="2793975"/>
                <a:ext cx="77300" cy="15325"/>
              </a:xfrm>
              <a:custGeom>
                <a:avLst/>
                <a:gdLst/>
                <a:ahLst/>
                <a:cxnLst/>
                <a:rect l="l" t="t" r="r" b="b"/>
                <a:pathLst>
                  <a:path w="3092" h="613" extrusionOk="0">
                    <a:moveTo>
                      <a:pt x="2928" y="1"/>
                    </a:moveTo>
                    <a:cubicBezTo>
                      <a:pt x="2912" y="1"/>
                      <a:pt x="2901" y="17"/>
                      <a:pt x="2901" y="34"/>
                    </a:cubicBezTo>
                    <a:cubicBezTo>
                      <a:pt x="3032" y="380"/>
                      <a:pt x="1615" y="403"/>
                      <a:pt x="1460" y="427"/>
                    </a:cubicBezTo>
                    <a:cubicBezTo>
                      <a:pt x="1281" y="439"/>
                      <a:pt x="1103" y="439"/>
                      <a:pt x="936" y="451"/>
                    </a:cubicBezTo>
                    <a:cubicBezTo>
                      <a:pt x="865" y="451"/>
                      <a:pt x="805" y="463"/>
                      <a:pt x="722" y="463"/>
                    </a:cubicBezTo>
                    <a:cubicBezTo>
                      <a:pt x="676" y="476"/>
                      <a:pt x="632" y="483"/>
                      <a:pt x="591" y="483"/>
                    </a:cubicBezTo>
                    <a:cubicBezTo>
                      <a:pt x="453" y="483"/>
                      <a:pt x="346" y="405"/>
                      <a:pt x="281" y="249"/>
                    </a:cubicBezTo>
                    <a:cubicBezTo>
                      <a:pt x="305" y="225"/>
                      <a:pt x="305" y="165"/>
                      <a:pt x="269" y="165"/>
                    </a:cubicBezTo>
                    <a:cubicBezTo>
                      <a:pt x="258" y="164"/>
                      <a:pt x="248" y="163"/>
                      <a:pt x="238" y="163"/>
                    </a:cubicBezTo>
                    <a:cubicBezTo>
                      <a:pt x="89" y="163"/>
                      <a:pt x="0" y="317"/>
                      <a:pt x="67" y="451"/>
                    </a:cubicBezTo>
                    <a:cubicBezTo>
                      <a:pt x="135" y="576"/>
                      <a:pt x="301" y="612"/>
                      <a:pt x="486" y="612"/>
                    </a:cubicBezTo>
                    <a:cubicBezTo>
                      <a:pt x="724" y="612"/>
                      <a:pt x="993" y="553"/>
                      <a:pt x="1127" y="546"/>
                    </a:cubicBezTo>
                    <a:cubicBezTo>
                      <a:pt x="1484" y="522"/>
                      <a:pt x="1829" y="499"/>
                      <a:pt x="2186" y="487"/>
                    </a:cubicBezTo>
                    <a:cubicBezTo>
                      <a:pt x="2377" y="463"/>
                      <a:pt x="2793" y="510"/>
                      <a:pt x="2960" y="368"/>
                    </a:cubicBezTo>
                    <a:cubicBezTo>
                      <a:pt x="3091" y="249"/>
                      <a:pt x="3091" y="106"/>
                      <a:pt x="2948" y="10"/>
                    </a:cubicBezTo>
                    <a:cubicBezTo>
                      <a:pt x="2941" y="3"/>
                      <a:pt x="2934" y="1"/>
                      <a:pt x="29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92" name="Google Shape;22192;p30"/>
              <p:cNvSpPr/>
              <p:nvPr/>
            </p:nvSpPr>
            <p:spPr>
              <a:xfrm>
                <a:off x="2932800" y="2704150"/>
                <a:ext cx="88125" cy="39150"/>
              </a:xfrm>
              <a:custGeom>
                <a:avLst/>
                <a:gdLst/>
                <a:ahLst/>
                <a:cxnLst/>
                <a:rect l="l" t="t" r="r" b="b"/>
                <a:pathLst>
                  <a:path w="3525" h="1566" extrusionOk="0">
                    <a:moveTo>
                      <a:pt x="2846" y="0"/>
                    </a:moveTo>
                    <a:cubicBezTo>
                      <a:pt x="2619" y="0"/>
                      <a:pt x="2386" y="43"/>
                      <a:pt x="2143" y="91"/>
                    </a:cubicBezTo>
                    <a:cubicBezTo>
                      <a:pt x="1643" y="174"/>
                      <a:pt x="1048" y="210"/>
                      <a:pt x="619" y="472"/>
                    </a:cubicBezTo>
                    <a:cubicBezTo>
                      <a:pt x="0" y="877"/>
                      <a:pt x="322" y="1425"/>
                      <a:pt x="929" y="1556"/>
                    </a:cubicBezTo>
                    <a:cubicBezTo>
                      <a:pt x="936" y="1563"/>
                      <a:pt x="943" y="1566"/>
                      <a:pt x="947" y="1566"/>
                    </a:cubicBezTo>
                    <a:cubicBezTo>
                      <a:pt x="958" y="1566"/>
                      <a:pt x="961" y="1552"/>
                      <a:pt x="953" y="1544"/>
                    </a:cubicBezTo>
                    <a:cubicBezTo>
                      <a:pt x="858" y="1484"/>
                      <a:pt x="774" y="1436"/>
                      <a:pt x="679" y="1377"/>
                    </a:cubicBezTo>
                    <a:cubicBezTo>
                      <a:pt x="369" y="877"/>
                      <a:pt x="488" y="579"/>
                      <a:pt x="1036" y="484"/>
                    </a:cubicBezTo>
                    <a:cubicBezTo>
                      <a:pt x="1250" y="413"/>
                      <a:pt x="1489" y="389"/>
                      <a:pt x="1703" y="341"/>
                    </a:cubicBezTo>
                    <a:cubicBezTo>
                      <a:pt x="2138" y="254"/>
                      <a:pt x="2560" y="174"/>
                      <a:pt x="2993" y="174"/>
                    </a:cubicBezTo>
                    <a:cubicBezTo>
                      <a:pt x="3152" y="174"/>
                      <a:pt x="3313" y="184"/>
                      <a:pt x="3477" y="210"/>
                    </a:cubicBezTo>
                    <a:cubicBezTo>
                      <a:pt x="3513" y="210"/>
                      <a:pt x="3525" y="163"/>
                      <a:pt x="3489" y="151"/>
                    </a:cubicBezTo>
                    <a:cubicBezTo>
                      <a:pt x="3278" y="40"/>
                      <a:pt x="3065" y="0"/>
                      <a:pt x="284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93" name="Google Shape;22193;p30"/>
              <p:cNvSpPr/>
              <p:nvPr/>
            </p:nvSpPr>
            <p:spPr>
              <a:xfrm>
                <a:off x="2950750" y="2710275"/>
                <a:ext cx="72250" cy="34900"/>
              </a:xfrm>
              <a:custGeom>
                <a:avLst/>
                <a:gdLst/>
                <a:ahLst/>
                <a:cxnLst/>
                <a:rect l="l" t="t" r="r" b="b"/>
                <a:pathLst>
                  <a:path w="2890" h="1396" extrusionOk="0">
                    <a:moveTo>
                      <a:pt x="2795" y="1"/>
                    </a:moveTo>
                    <a:cubicBezTo>
                      <a:pt x="2771" y="763"/>
                      <a:pt x="1878" y="799"/>
                      <a:pt x="1318" y="941"/>
                    </a:cubicBezTo>
                    <a:cubicBezTo>
                      <a:pt x="890" y="1049"/>
                      <a:pt x="449" y="1156"/>
                      <a:pt x="56" y="1299"/>
                    </a:cubicBezTo>
                    <a:cubicBezTo>
                      <a:pt x="1" y="1321"/>
                      <a:pt x="28" y="1395"/>
                      <a:pt x="80" y="1395"/>
                    </a:cubicBezTo>
                    <a:cubicBezTo>
                      <a:pt x="84" y="1395"/>
                      <a:pt x="88" y="1395"/>
                      <a:pt x="92" y="1394"/>
                    </a:cubicBezTo>
                    <a:cubicBezTo>
                      <a:pt x="866" y="1275"/>
                      <a:pt x="1747" y="1001"/>
                      <a:pt x="2473" y="715"/>
                    </a:cubicBezTo>
                    <a:cubicBezTo>
                      <a:pt x="2818" y="584"/>
                      <a:pt x="2890" y="358"/>
                      <a:pt x="27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94" name="Google Shape;22194;p30"/>
              <p:cNvSpPr/>
              <p:nvPr/>
            </p:nvSpPr>
            <p:spPr>
              <a:xfrm>
                <a:off x="2877725" y="2713150"/>
                <a:ext cx="30400" cy="19725"/>
              </a:xfrm>
              <a:custGeom>
                <a:avLst/>
                <a:gdLst/>
                <a:ahLst/>
                <a:cxnLst/>
                <a:rect l="l" t="t" r="r" b="b"/>
                <a:pathLst>
                  <a:path w="1216" h="789" extrusionOk="0">
                    <a:moveTo>
                      <a:pt x="521" y="0"/>
                    </a:moveTo>
                    <a:cubicBezTo>
                      <a:pt x="463" y="0"/>
                      <a:pt x="407" y="9"/>
                      <a:pt x="358" y="29"/>
                    </a:cubicBezTo>
                    <a:cubicBezTo>
                      <a:pt x="155" y="100"/>
                      <a:pt x="1" y="326"/>
                      <a:pt x="84" y="517"/>
                    </a:cubicBezTo>
                    <a:cubicBezTo>
                      <a:pt x="163" y="714"/>
                      <a:pt x="460" y="788"/>
                      <a:pt x="683" y="788"/>
                    </a:cubicBezTo>
                    <a:cubicBezTo>
                      <a:pt x="729" y="788"/>
                      <a:pt x="773" y="785"/>
                      <a:pt x="810" y="779"/>
                    </a:cubicBezTo>
                    <a:cubicBezTo>
                      <a:pt x="977" y="755"/>
                      <a:pt x="1215" y="517"/>
                      <a:pt x="1036" y="362"/>
                    </a:cubicBezTo>
                    <a:cubicBezTo>
                      <a:pt x="1033" y="359"/>
                      <a:pt x="1030" y="357"/>
                      <a:pt x="1027" y="357"/>
                    </a:cubicBezTo>
                    <a:cubicBezTo>
                      <a:pt x="1019" y="357"/>
                      <a:pt x="1013" y="369"/>
                      <a:pt x="1013" y="386"/>
                    </a:cubicBezTo>
                    <a:cubicBezTo>
                      <a:pt x="1039" y="604"/>
                      <a:pt x="892" y="669"/>
                      <a:pt x="732" y="669"/>
                    </a:cubicBezTo>
                    <a:cubicBezTo>
                      <a:pt x="674" y="669"/>
                      <a:pt x="614" y="661"/>
                      <a:pt x="560" y="648"/>
                    </a:cubicBezTo>
                    <a:cubicBezTo>
                      <a:pt x="394" y="624"/>
                      <a:pt x="155" y="541"/>
                      <a:pt x="215" y="338"/>
                    </a:cubicBezTo>
                    <a:cubicBezTo>
                      <a:pt x="264" y="182"/>
                      <a:pt x="416" y="114"/>
                      <a:pt x="574" y="114"/>
                    </a:cubicBezTo>
                    <a:cubicBezTo>
                      <a:pt x="609" y="114"/>
                      <a:pt x="645" y="118"/>
                      <a:pt x="679" y="124"/>
                    </a:cubicBezTo>
                    <a:cubicBezTo>
                      <a:pt x="834" y="172"/>
                      <a:pt x="953" y="291"/>
                      <a:pt x="1096" y="338"/>
                    </a:cubicBezTo>
                    <a:cubicBezTo>
                      <a:pt x="1084" y="326"/>
                      <a:pt x="1096" y="326"/>
                      <a:pt x="1096" y="303"/>
                    </a:cubicBezTo>
                    <a:cubicBezTo>
                      <a:pt x="1011" y="133"/>
                      <a:pt x="746" y="0"/>
                      <a:pt x="52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95" name="Google Shape;22195;p30"/>
              <p:cNvSpPr/>
              <p:nvPr/>
            </p:nvSpPr>
            <p:spPr>
              <a:xfrm>
                <a:off x="2904525" y="2687675"/>
                <a:ext cx="3300" cy="2875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1150" extrusionOk="0">
                    <a:moveTo>
                      <a:pt x="36" y="0"/>
                    </a:moveTo>
                    <a:cubicBezTo>
                      <a:pt x="36" y="369"/>
                      <a:pt x="0" y="762"/>
                      <a:pt x="60" y="1131"/>
                    </a:cubicBezTo>
                    <a:cubicBezTo>
                      <a:pt x="60" y="1145"/>
                      <a:pt x="65" y="1150"/>
                      <a:pt x="72" y="1150"/>
                    </a:cubicBezTo>
                    <a:cubicBezTo>
                      <a:pt x="82" y="1150"/>
                      <a:pt x="95" y="1138"/>
                      <a:pt x="95" y="1131"/>
                    </a:cubicBezTo>
                    <a:cubicBezTo>
                      <a:pt x="131" y="762"/>
                      <a:pt x="72" y="369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96" name="Google Shape;22196;p30"/>
              <p:cNvSpPr/>
              <p:nvPr/>
            </p:nvSpPr>
            <p:spPr>
              <a:xfrm>
                <a:off x="2906425" y="2691225"/>
                <a:ext cx="4850" cy="21675"/>
              </a:xfrm>
              <a:custGeom>
                <a:avLst/>
                <a:gdLst/>
                <a:ahLst/>
                <a:cxnLst/>
                <a:rect l="l" t="t" r="r" b="b"/>
                <a:pathLst>
                  <a:path w="194" h="867" extrusionOk="0">
                    <a:moveTo>
                      <a:pt x="8" y="1"/>
                    </a:moveTo>
                    <a:lnTo>
                      <a:pt x="8" y="1"/>
                    </a:lnTo>
                    <a:cubicBezTo>
                      <a:pt x="8" y="4"/>
                      <a:pt x="9" y="7"/>
                      <a:pt x="10" y="11"/>
                    </a:cubicBezTo>
                    <a:lnTo>
                      <a:pt x="10" y="11"/>
                    </a:lnTo>
                    <a:cubicBezTo>
                      <a:pt x="11" y="8"/>
                      <a:pt x="12" y="5"/>
                      <a:pt x="8" y="1"/>
                    </a:cubicBezTo>
                    <a:close/>
                    <a:moveTo>
                      <a:pt x="10" y="11"/>
                    </a:moveTo>
                    <a:lnTo>
                      <a:pt x="10" y="11"/>
                    </a:lnTo>
                    <a:cubicBezTo>
                      <a:pt x="7" y="14"/>
                      <a:pt x="0" y="17"/>
                      <a:pt x="8" y="25"/>
                    </a:cubicBezTo>
                    <a:cubicBezTo>
                      <a:pt x="55" y="287"/>
                      <a:pt x="79" y="572"/>
                      <a:pt x="127" y="846"/>
                    </a:cubicBezTo>
                    <a:cubicBezTo>
                      <a:pt x="131" y="860"/>
                      <a:pt x="143" y="867"/>
                      <a:pt x="156" y="867"/>
                    </a:cubicBezTo>
                    <a:cubicBezTo>
                      <a:pt x="174" y="867"/>
                      <a:pt x="193" y="851"/>
                      <a:pt x="186" y="822"/>
                    </a:cubicBezTo>
                    <a:cubicBezTo>
                      <a:pt x="139" y="563"/>
                      <a:pt x="69" y="293"/>
                      <a:pt x="10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97" name="Google Shape;22197;p30"/>
              <p:cNvSpPr/>
              <p:nvPr/>
            </p:nvSpPr>
            <p:spPr>
              <a:xfrm>
                <a:off x="2910475" y="2691150"/>
                <a:ext cx="4775" cy="21575"/>
              </a:xfrm>
              <a:custGeom>
                <a:avLst/>
                <a:gdLst/>
                <a:ahLst/>
                <a:cxnLst/>
                <a:rect l="l" t="t" r="r" b="b"/>
                <a:pathLst>
                  <a:path w="191" h="863" extrusionOk="0">
                    <a:moveTo>
                      <a:pt x="75" y="1"/>
                    </a:moveTo>
                    <a:cubicBezTo>
                      <a:pt x="59" y="1"/>
                      <a:pt x="36" y="18"/>
                      <a:pt x="36" y="28"/>
                    </a:cubicBezTo>
                    <a:cubicBezTo>
                      <a:pt x="24" y="278"/>
                      <a:pt x="0" y="599"/>
                      <a:pt x="84" y="849"/>
                    </a:cubicBezTo>
                    <a:cubicBezTo>
                      <a:pt x="84" y="856"/>
                      <a:pt x="100" y="863"/>
                      <a:pt x="113" y="863"/>
                    </a:cubicBezTo>
                    <a:cubicBezTo>
                      <a:pt x="123" y="863"/>
                      <a:pt x="131" y="859"/>
                      <a:pt x="131" y="849"/>
                    </a:cubicBezTo>
                    <a:cubicBezTo>
                      <a:pt x="191" y="587"/>
                      <a:pt x="107" y="266"/>
                      <a:pt x="84" y="4"/>
                    </a:cubicBezTo>
                    <a:cubicBezTo>
                      <a:pt x="81" y="2"/>
                      <a:pt x="78" y="1"/>
                      <a:pt x="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98" name="Google Shape;22198;p30"/>
              <p:cNvSpPr/>
              <p:nvPr/>
            </p:nvSpPr>
            <p:spPr>
              <a:xfrm>
                <a:off x="2914050" y="2694050"/>
                <a:ext cx="3875" cy="17500"/>
              </a:xfrm>
              <a:custGeom>
                <a:avLst/>
                <a:gdLst/>
                <a:ahLst/>
                <a:cxnLst/>
                <a:rect l="l" t="t" r="r" b="b"/>
                <a:pathLst>
                  <a:path w="155" h="700" extrusionOk="0">
                    <a:moveTo>
                      <a:pt x="27" y="1"/>
                    </a:moveTo>
                    <a:cubicBezTo>
                      <a:pt x="21" y="1"/>
                      <a:pt x="12" y="7"/>
                      <a:pt x="12" y="19"/>
                    </a:cubicBezTo>
                    <a:cubicBezTo>
                      <a:pt x="36" y="138"/>
                      <a:pt x="48" y="269"/>
                      <a:pt x="36" y="388"/>
                    </a:cubicBezTo>
                    <a:cubicBezTo>
                      <a:pt x="36" y="495"/>
                      <a:pt x="0" y="578"/>
                      <a:pt x="12" y="686"/>
                    </a:cubicBezTo>
                    <a:cubicBezTo>
                      <a:pt x="12" y="696"/>
                      <a:pt x="21" y="699"/>
                      <a:pt x="30" y="699"/>
                    </a:cubicBezTo>
                    <a:cubicBezTo>
                      <a:pt x="44" y="699"/>
                      <a:pt x="60" y="692"/>
                      <a:pt x="60" y="686"/>
                    </a:cubicBezTo>
                    <a:cubicBezTo>
                      <a:pt x="155" y="495"/>
                      <a:pt x="95" y="209"/>
                      <a:pt x="24" y="19"/>
                    </a:cubicBezTo>
                    <a:cubicBezTo>
                      <a:pt x="36" y="7"/>
                      <a:pt x="33" y="1"/>
                      <a:pt x="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99" name="Google Shape;22199;p30"/>
              <p:cNvSpPr/>
              <p:nvPr/>
            </p:nvSpPr>
            <p:spPr>
              <a:xfrm>
                <a:off x="2903450" y="2687000"/>
                <a:ext cx="9125" cy="26300"/>
              </a:xfrm>
              <a:custGeom>
                <a:avLst/>
                <a:gdLst/>
                <a:ahLst/>
                <a:cxnLst/>
                <a:rect l="l" t="t" r="r" b="b"/>
                <a:pathLst>
                  <a:path w="365" h="1052" extrusionOk="0">
                    <a:moveTo>
                      <a:pt x="40" y="0"/>
                    </a:moveTo>
                    <a:cubicBezTo>
                      <a:pt x="19" y="0"/>
                      <a:pt x="0" y="17"/>
                      <a:pt x="7" y="39"/>
                    </a:cubicBezTo>
                    <a:cubicBezTo>
                      <a:pt x="67" y="206"/>
                      <a:pt x="115" y="372"/>
                      <a:pt x="115" y="551"/>
                    </a:cubicBezTo>
                    <a:cubicBezTo>
                      <a:pt x="115" y="718"/>
                      <a:pt x="67" y="860"/>
                      <a:pt x="79" y="1015"/>
                    </a:cubicBezTo>
                    <a:cubicBezTo>
                      <a:pt x="79" y="1038"/>
                      <a:pt x="104" y="1051"/>
                      <a:pt x="131" y="1051"/>
                    </a:cubicBezTo>
                    <a:cubicBezTo>
                      <a:pt x="146" y="1051"/>
                      <a:pt x="162" y="1047"/>
                      <a:pt x="174" y="1039"/>
                    </a:cubicBezTo>
                    <a:cubicBezTo>
                      <a:pt x="365" y="753"/>
                      <a:pt x="234" y="301"/>
                      <a:pt x="79" y="27"/>
                    </a:cubicBezTo>
                    <a:cubicBezTo>
                      <a:pt x="69" y="8"/>
                      <a:pt x="54" y="0"/>
                      <a:pt x="4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00" name="Google Shape;22200;p30"/>
              <p:cNvSpPr/>
              <p:nvPr/>
            </p:nvSpPr>
            <p:spPr>
              <a:xfrm>
                <a:off x="2906600" y="2686775"/>
                <a:ext cx="5675" cy="21900"/>
              </a:xfrm>
              <a:custGeom>
                <a:avLst/>
                <a:gdLst/>
                <a:ahLst/>
                <a:cxnLst/>
                <a:rect l="l" t="t" r="r" b="b"/>
                <a:pathLst>
                  <a:path w="227" h="876" extrusionOk="0">
                    <a:moveTo>
                      <a:pt x="127" y="0"/>
                    </a:moveTo>
                    <a:cubicBezTo>
                      <a:pt x="111" y="0"/>
                      <a:pt x="96" y="12"/>
                      <a:pt x="96" y="36"/>
                    </a:cubicBezTo>
                    <a:cubicBezTo>
                      <a:pt x="60" y="286"/>
                      <a:pt x="1" y="608"/>
                      <a:pt x="72" y="858"/>
                    </a:cubicBezTo>
                    <a:cubicBezTo>
                      <a:pt x="72" y="869"/>
                      <a:pt x="84" y="875"/>
                      <a:pt x="97" y="875"/>
                    </a:cubicBezTo>
                    <a:cubicBezTo>
                      <a:pt x="111" y="875"/>
                      <a:pt x="126" y="869"/>
                      <a:pt x="132" y="858"/>
                    </a:cubicBezTo>
                    <a:cubicBezTo>
                      <a:pt x="227" y="608"/>
                      <a:pt x="191" y="286"/>
                      <a:pt x="167" y="36"/>
                    </a:cubicBezTo>
                    <a:cubicBezTo>
                      <a:pt x="161" y="12"/>
                      <a:pt x="143" y="0"/>
                      <a:pt x="1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01" name="Google Shape;22201;p30"/>
              <p:cNvSpPr/>
              <p:nvPr/>
            </p:nvSpPr>
            <p:spPr>
              <a:xfrm>
                <a:off x="2930125" y="2737650"/>
                <a:ext cx="9250" cy="3925"/>
              </a:xfrm>
              <a:custGeom>
                <a:avLst/>
                <a:gdLst/>
                <a:ahLst/>
                <a:cxnLst/>
                <a:rect l="l" t="t" r="r" b="b"/>
                <a:pathLst>
                  <a:path w="370" h="157" extrusionOk="0">
                    <a:moveTo>
                      <a:pt x="270" y="0"/>
                    </a:moveTo>
                    <a:cubicBezTo>
                      <a:pt x="193" y="0"/>
                      <a:pt x="101" y="68"/>
                      <a:pt x="24" y="96"/>
                    </a:cubicBezTo>
                    <a:cubicBezTo>
                      <a:pt x="0" y="120"/>
                      <a:pt x="24" y="156"/>
                      <a:pt x="60" y="156"/>
                    </a:cubicBezTo>
                    <a:cubicBezTo>
                      <a:pt x="167" y="144"/>
                      <a:pt x="298" y="156"/>
                      <a:pt x="357" y="73"/>
                    </a:cubicBezTo>
                    <a:cubicBezTo>
                      <a:pt x="369" y="37"/>
                      <a:pt x="357" y="25"/>
                      <a:pt x="322" y="13"/>
                    </a:cubicBezTo>
                    <a:cubicBezTo>
                      <a:pt x="306" y="4"/>
                      <a:pt x="288" y="0"/>
                      <a:pt x="2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02" name="Google Shape;22202;p30"/>
              <p:cNvSpPr/>
              <p:nvPr/>
            </p:nvSpPr>
            <p:spPr>
              <a:xfrm>
                <a:off x="2933400" y="2659625"/>
                <a:ext cx="94575" cy="40850"/>
              </a:xfrm>
              <a:custGeom>
                <a:avLst/>
                <a:gdLst/>
                <a:ahLst/>
                <a:cxnLst/>
                <a:rect l="l" t="t" r="r" b="b"/>
                <a:pathLst>
                  <a:path w="3783" h="1634" extrusionOk="0">
                    <a:moveTo>
                      <a:pt x="3746" y="1"/>
                    </a:moveTo>
                    <a:cubicBezTo>
                      <a:pt x="3744" y="1"/>
                      <a:pt x="3741" y="2"/>
                      <a:pt x="3739" y="3"/>
                    </a:cubicBezTo>
                    <a:cubicBezTo>
                      <a:pt x="2453" y="467"/>
                      <a:pt x="1322" y="1193"/>
                      <a:pt x="36" y="1610"/>
                    </a:cubicBezTo>
                    <a:cubicBezTo>
                      <a:pt x="0" y="1610"/>
                      <a:pt x="12" y="1634"/>
                      <a:pt x="36" y="1634"/>
                    </a:cubicBezTo>
                    <a:cubicBezTo>
                      <a:pt x="1298" y="1479"/>
                      <a:pt x="2715" y="741"/>
                      <a:pt x="3751" y="50"/>
                    </a:cubicBezTo>
                    <a:cubicBezTo>
                      <a:pt x="3782" y="40"/>
                      <a:pt x="3767" y="1"/>
                      <a:pt x="374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03" name="Google Shape;22203;p30"/>
              <p:cNvSpPr/>
              <p:nvPr/>
            </p:nvSpPr>
            <p:spPr>
              <a:xfrm>
                <a:off x="3035000" y="2553300"/>
                <a:ext cx="128725" cy="102100"/>
              </a:xfrm>
              <a:custGeom>
                <a:avLst/>
                <a:gdLst/>
                <a:ahLst/>
                <a:cxnLst/>
                <a:rect l="l" t="t" r="r" b="b"/>
                <a:pathLst>
                  <a:path w="5149" h="4084" extrusionOk="0">
                    <a:moveTo>
                      <a:pt x="5113" y="1"/>
                    </a:moveTo>
                    <a:cubicBezTo>
                      <a:pt x="5106" y="1"/>
                      <a:pt x="5098" y="2"/>
                      <a:pt x="5092" y="5"/>
                    </a:cubicBezTo>
                    <a:cubicBezTo>
                      <a:pt x="4794" y="291"/>
                      <a:pt x="4568" y="613"/>
                      <a:pt x="4306" y="946"/>
                    </a:cubicBezTo>
                    <a:cubicBezTo>
                      <a:pt x="3901" y="1434"/>
                      <a:pt x="3413" y="1791"/>
                      <a:pt x="2913" y="2172"/>
                    </a:cubicBezTo>
                    <a:cubicBezTo>
                      <a:pt x="1996" y="2887"/>
                      <a:pt x="1092" y="3530"/>
                      <a:pt x="20" y="4042"/>
                    </a:cubicBezTo>
                    <a:cubicBezTo>
                      <a:pt x="1" y="4051"/>
                      <a:pt x="12" y="4084"/>
                      <a:pt x="30" y="4084"/>
                    </a:cubicBezTo>
                    <a:cubicBezTo>
                      <a:pt x="34" y="4084"/>
                      <a:pt x="39" y="4082"/>
                      <a:pt x="44" y="4077"/>
                    </a:cubicBezTo>
                    <a:cubicBezTo>
                      <a:pt x="2080" y="3339"/>
                      <a:pt x="3854" y="1720"/>
                      <a:pt x="5140" y="29"/>
                    </a:cubicBezTo>
                    <a:cubicBezTo>
                      <a:pt x="5148" y="12"/>
                      <a:pt x="5132" y="1"/>
                      <a:pt x="51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04" name="Google Shape;22204;p30"/>
              <p:cNvSpPr/>
              <p:nvPr/>
            </p:nvSpPr>
            <p:spPr>
              <a:xfrm>
                <a:off x="3030200" y="2463800"/>
                <a:ext cx="169150" cy="169625"/>
              </a:xfrm>
              <a:custGeom>
                <a:avLst/>
                <a:gdLst/>
                <a:ahLst/>
                <a:cxnLst/>
                <a:rect l="l" t="t" r="r" b="b"/>
                <a:pathLst>
                  <a:path w="6766" h="6785" extrusionOk="0">
                    <a:moveTo>
                      <a:pt x="6438" y="1"/>
                    </a:moveTo>
                    <a:cubicBezTo>
                      <a:pt x="6264" y="1"/>
                      <a:pt x="6140" y="121"/>
                      <a:pt x="6010" y="323"/>
                    </a:cubicBezTo>
                    <a:cubicBezTo>
                      <a:pt x="5475" y="1109"/>
                      <a:pt x="4974" y="1907"/>
                      <a:pt x="4355" y="2633"/>
                    </a:cubicBezTo>
                    <a:cubicBezTo>
                      <a:pt x="3081" y="4133"/>
                      <a:pt x="1438" y="5300"/>
                      <a:pt x="45" y="6681"/>
                    </a:cubicBezTo>
                    <a:cubicBezTo>
                      <a:pt x="0" y="6726"/>
                      <a:pt x="37" y="6785"/>
                      <a:pt x="83" y="6785"/>
                    </a:cubicBezTo>
                    <a:cubicBezTo>
                      <a:pt x="98" y="6785"/>
                      <a:pt x="114" y="6779"/>
                      <a:pt x="129" y="6764"/>
                    </a:cubicBezTo>
                    <a:cubicBezTo>
                      <a:pt x="1367" y="5788"/>
                      <a:pt x="2569" y="4681"/>
                      <a:pt x="3677" y="3573"/>
                    </a:cubicBezTo>
                    <a:cubicBezTo>
                      <a:pt x="4153" y="3097"/>
                      <a:pt x="4582" y="2573"/>
                      <a:pt x="4986" y="2037"/>
                    </a:cubicBezTo>
                    <a:cubicBezTo>
                      <a:pt x="5270" y="1652"/>
                      <a:pt x="5996" y="133"/>
                      <a:pt x="6610" y="133"/>
                    </a:cubicBezTo>
                    <a:cubicBezTo>
                      <a:pt x="6640" y="133"/>
                      <a:pt x="6671" y="136"/>
                      <a:pt x="6701" y="144"/>
                    </a:cubicBezTo>
                    <a:cubicBezTo>
                      <a:pt x="6706" y="146"/>
                      <a:pt x="6710" y="147"/>
                      <a:pt x="6715" y="147"/>
                    </a:cubicBezTo>
                    <a:cubicBezTo>
                      <a:pt x="6745" y="147"/>
                      <a:pt x="6766" y="116"/>
                      <a:pt x="6725" y="85"/>
                    </a:cubicBezTo>
                    <a:cubicBezTo>
                      <a:pt x="6614" y="28"/>
                      <a:pt x="6520" y="1"/>
                      <a:pt x="64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05" name="Google Shape;22205;p30"/>
              <p:cNvSpPr/>
              <p:nvPr/>
            </p:nvSpPr>
            <p:spPr>
              <a:xfrm>
                <a:off x="3030425" y="2511975"/>
                <a:ext cx="127175" cy="129875"/>
              </a:xfrm>
              <a:custGeom>
                <a:avLst/>
                <a:gdLst/>
                <a:ahLst/>
                <a:cxnLst/>
                <a:rect l="l" t="t" r="r" b="b"/>
                <a:pathLst>
                  <a:path w="5087" h="5195" extrusionOk="0">
                    <a:moveTo>
                      <a:pt x="5025" y="1"/>
                    </a:moveTo>
                    <a:cubicBezTo>
                      <a:pt x="5012" y="1"/>
                      <a:pt x="4999" y="5"/>
                      <a:pt x="4989" y="15"/>
                    </a:cubicBezTo>
                    <a:cubicBezTo>
                      <a:pt x="4323" y="956"/>
                      <a:pt x="3680" y="1920"/>
                      <a:pt x="3001" y="2837"/>
                    </a:cubicBezTo>
                    <a:cubicBezTo>
                      <a:pt x="2803" y="3077"/>
                      <a:pt x="1065" y="5129"/>
                      <a:pt x="306" y="5129"/>
                    </a:cubicBezTo>
                    <a:cubicBezTo>
                      <a:pt x="198" y="5129"/>
                      <a:pt x="109" y="5087"/>
                      <a:pt x="48" y="4992"/>
                    </a:cubicBezTo>
                    <a:cubicBezTo>
                      <a:pt x="44" y="4979"/>
                      <a:pt x="36" y="4974"/>
                      <a:pt x="28" y="4974"/>
                    </a:cubicBezTo>
                    <a:cubicBezTo>
                      <a:pt x="15" y="4974"/>
                      <a:pt x="1" y="4989"/>
                      <a:pt x="1" y="5004"/>
                    </a:cubicBezTo>
                    <a:cubicBezTo>
                      <a:pt x="53" y="5138"/>
                      <a:pt x="154" y="5194"/>
                      <a:pt x="284" y="5194"/>
                    </a:cubicBezTo>
                    <a:cubicBezTo>
                      <a:pt x="858" y="5194"/>
                      <a:pt x="2009" y="4115"/>
                      <a:pt x="2203" y="3920"/>
                    </a:cubicBezTo>
                    <a:cubicBezTo>
                      <a:pt x="3322" y="2777"/>
                      <a:pt x="4168" y="1361"/>
                      <a:pt x="5061" y="63"/>
                    </a:cubicBezTo>
                    <a:cubicBezTo>
                      <a:pt x="5086" y="29"/>
                      <a:pt x="5057" y="1"/>
                      <a:pt x="50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06" name="Google Shape;22206;p30"/>
              <p:cNvSpPr/>
              <p:nvPr/>
            </p:nvSpPr>
            <p:spPr>
              <a:xfrm>
                <a:off x="3153450" y="2488400"/>
                <a:ext cx="19375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775" h="1081" extrusionOk="0">
                    <a:moveTo>
                      <a:pt x="757" y="0"/>
                    </a:moveTo>
                    <a:cubicBezTo>
                      <a:pt x="751" y="0"/>
                      <a:pt x="743" y="2"/>
                      <a:pt x="735" y="6"/>
                    </a:cubicBezTo>
                    <a:cubicBezTo>
                      <a:pt x="485" y="327"/>
                      <a:pt x="164" y="684"/>
                      <a:pt x="9" y="1053"/>
                    </a:cubicBezTo>
                    <a:cubicBezTo>
                      <a:pt x="1" y="1062"/>
                      <a:pt x="9" y="1081"/>
                      <a:pt x="23" y="1081"/>
                    </a:cubicBezTo>
                    <a:cubicBezTo>
                      <a:pt x="29" y="1081"/>
                      <a:pt x="37" y="1077"/>
                      <a:pt x="44" y="1065"/>
                    </a:cubicBezTo>
                    <a:cubicBezTo>
                      <a:pt x="175" y="923"/>
                      <a:pt x="259" y="744"/>
                      <a:pt x="366" y="565"/>
                    </a:cubicBezTo>
                    <a:cubicBezTo>
                      <a:pt x="485" y="363"/>
                      <a:pt x="616" y="184"/>
                      <a:pt x="759" y="6"/>
                    </a:cubicBezTo>
                    <a:cubicBezTo>
                      <a:pt x="775" y="6"/>
                      <a:pt x="769" y="0"/>
                      <a:pt x="7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07" name="Google Shape;22207;p30"/>
              <p:cNvSpPr/>
              <p:nvPr/>
            </p:nvSpPr>
            <p:spPr>
              <a:xfrm>
                <a:off x="3148975" y="2491075"/>
                <a:ext cx="22575" cy="33450"/>
              </a:xfrm>
              <a:custGeom>
                <a:avLst/>
                <a:gdLst/>
                <a:ahLst/>
                <a:cxnLst/>
                <a:rect l="l" t="t" r="r" b="b"/>
                <a:pathLst>
                  <a:path w="903" h="1338" extrusionOk="0">
                    <a:moveTo>
                      <a:pt x="888" y="1"/>
                    </a:moveTo>
                    <a:cubicBezTo>
                      <a:pt x="885" y="1"/>
                      <a:pt x="882" y="2"/>
                      <a:pt x="878" y="6"/>
                    </a:cubicBezTo>
                    <a:cubicBezTo>
                      <a:pt x="581" y="423"/>
                      <a:pt x="235" y="851"/>
                      <a:pt x="9" y="1316"/>
                    </a:cubicBezTo>
                    <a:cubicBezTo>
                      <a:pt x="1" y="1324"/>
                      <a:pt x="10" y="1338"/>
                      <a:pt x="24" y="1338"/>
                    </a:cubicBezTo>
                    <a:cubicBezTo>
                      <a:pt x="30" y="1338"/>
                      <a:pt x="37" y="1335"/>
                      <a:pt x="45" y="1327"/>
                    </a:cubicBezTo>
                    <a:cubicBezTo>
                      <a:pt x="378" y="946"/>
                      <a:pt x="652" y="458"/>
                      <a:pt x="902" y="18"/>
                    </a:cubicBezTo>
                    <a:cubicBezTo>
                      <a:pt x="902" y="9"/>
                      <a:pt x="896" y="1"/>
                      <a:pt x="8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08" name="Google Shape;22208;p30"/>
              <p:cNvSpPr/>
              <p:nvPr/>
            </p:nvSpPr>
            <p:spPr>
              <a:xfrm>
                <a:off x="3166450" y="2468100"/>
                <a:ext cx="26825" cy="31125"/>
              </a:xfrm>
              <a:custGeom>
                <a:avLst/>
                <a:gdLst/>
                <a:ahLst/>
                <a:cxnLst/>
                <a:rect l="l" t="t" r="r" b="b"/>
                <a:pathLst>
                  <a:path w="1073" h="1245" extrusionOk="0">
                    <a:moveTo>
                      <a:pt x="1037" y="0"/>
                    </a:moveTo>
                    <a:cubicBezTo>
                      <a:pt x="1032" y="0"/>
                      <a:pt x="1027" y="2"/>
                      <a:pt x="1025" y="8"/>
                    </a:cubicBezTo>
                    <a:cubicBezTo>
                      <a:pt x="560" y="258"/>
                      <a:pt x="132" y="734"/>
                      <a:pt x="1" y="1223"/>
                    </a:cubicBezTo>
                    <a:cubicBezTo>
                      <a:pt x="1" y="1231"/>
                      <a:pt x="6" y="1245"/>
                      <a:pt x="14" y="1245"/>
                    </a:cubicBezTo>
                    <a:cubicBezTo>
                      <a:pt x="17" y="1245"/>
                      <a:pt x="21" y="1242"/>
                      <a:pt x="25" y="1234"/>
                    </a:cubicBezTo>
                    <a:cubicBezTo>
                      <a:pt x="179" y="996"/>
                      <a:pt x="310" y="758"/>
                      <a:pt x="501" y="556"/>
                    </a:cubicBezTo>
                    <a:cubicBezTo>
                      <a:pt x="667" y="365"/>
                      <a:pt x="858" y="199"/>
                      <a:pt x="1072" y="32"/>
                    </a:cubicBezTo>
                    <a:cubicBezTo>
                      <a:pt x="1072" y="23"/>
                      <a:pt x="1052" y="0"/>
                      <a:pt x="10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09" name="Google Shape;22209;p30"/>
              <p:cNvSpPr/>
              <p:nvPr/>
            </p:nvSpPr>
            <p:spPr>
              <a:xfrm>
                <a:off x="3052625" y="2466800"/>
                <a:ext cx="164750" cy="236175"/>
              </a:xfrm>
              <a:custGeom>
                <a:avLst/>
                <a:gdLst/>
                <a:ahLst/>
                <a:cxnLst/>
                <a:rect l="l" t="t" r="r" b="b"/>
                <a:pathLst>
                  <a:path w="6590" h="9447" extrusionOk="0">
                    <a:moveTo>
                      <a:pt x="5828" y="1"/>
                    </a:moveTo>
                    <a:cubicBezTo>
                      <a:pt x="5828" y="1"/>
                      <a:pt x="5816" y="12"/>
                      <a:pt x="5828" y="24"/>
                    </a:cubicBezTo>
                    <a:cubicBezTo>
                      <a:pt x="6590" y="667"/>
                      <a:pt x="5959" y="2120"/>
                      <a:pt x="5768" y="2930"/>
                    </a:cubicBezTo>
                    <a:cubicBezTo>
                      <a:pt x="5518" y="4013"/>
                      <a:pt x="5006" y="4823"/>
                      <a:pt x="4256" y="5632"/>
                    </a:cubicBezTo>
                    <a:cubicBezTo>
                      <a:pt x="3018" y="6978"/>
                      <a:pt x="1791" y="8633"/>
                      <a:pt x="53" y="9359"/>
                    </a:cubicBezTo>
                    <a:cubicBezTo>
                      <a:pt x="0" y="9369"/>
                      <a:pt x="32" y="9446"/>
                      <a:pt x="73" y="9446"/>
                    </a:cubicBezTo>
                    <a:cubicBezTo>
                      <a:pt x="78" y="9446"/>
                      <a:pt x="84" y="9445"/>
                      <a:pt x="89" y="9442"/>
                    </a:cubicBezTo>
                    <a:cubicBezTo>
                      <a:pt x="1113" y="9145"/>
                      <a:pt x="1887" y="8406"/>
                      <a:pt x="2601" y="7644"/>
                    </a:cubicBezTo>
                    <a:cubicBezTo>
                      <a:pt x="3423" y="6763"/>
                      <a:pt x="4327" y="5918"/>
                      <a:pt x="5042" y="4965"/>
                    </a:cubicBezTo>
                    <a:cubicBezTo>
                      <a:pt x="5756" y="4013"/>
                      <a:pt x="5935" y="2870"/>
                      <a:pt x="6173" y="1739"/>
                    </a:cubicBezTo>
                    <a:cubicBezTo>
                      <a:pt x="6292" y="1155"/>
                      <a:pt x="6483" y="334"/>
                      <a:pt x="58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10" name="Google Shape;22210;p30"/>
              <p:cNvSpPr/>
              <p:nvPr/>
            </p:nvSpPr>
            <p:spPr>
              <a:xfrm>
                <a:off x="3093825" y="2676950"/>
                <a:ext cx="25" cy="25"/>
              </a:xfrm>
              <a:custGeom>
                <a:avLst/>
                <a:gdLst/>
                <a:ahLst/>
                <a:cxnLst/>
                <a:rect l="l" t="t" r="r" b="b"/>
                <a:pathLst>
                  <a:path w="1" h="1" extrusionOk="0">
                    <a:moveTo>
                      <a:pt x="1" y="0"/>
                    </a:moveTo>
                    <a:lnTo>
                      <a:pt x="1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11" name="Google Shape;22211;p30"/>
              <p:cNvSpPr/>
              <p:nvPr/>
            </p:nvSpPr>
            <p:spPr>
              <a:xfrm>
                <a:off x="3093825" y="2563650"/>
                <a:ext cx="127475" cy="113925"/>
              </a:xfrm>
              <a:custGeom>
                <a:avLst/>
                <a:gdLst/>
                <a:ahLst/>
                <a:cxnLst/>
                <a:rect l="l" t="t" r="r" b="b"/>
                <a:pathLst>
                  <a:path w="5099" h="4557" extrusionOk="0">
                    <a:moveTo>
                      <a:pt x="5028" y="0"/>
                    </a:moveTo>
                    <a:cubicBezTo>
                      <a:pt x="5014" y="0"/>
                      <a:pt x="4999" y="6"/>
                      <a:pt x="4989" y="20"/>
                    </a:cubicBezTo>
                    <a:cubicBezTo>
                      <a:pt x="4251" y="1020"/>
                      <a:pt x="3703" y="2020"/>
                      <a:pt x="2608" y="2687"/>
                    </a:cubicBezTo>
                    <a:cubicBezTo>
                      <a:pt x="2251" y="2889"/>
                      <a:pt x="1894" y="3092"/>
                      <a:pt x="1560" y="3342"/>
                    </a:cubicBezTo>
                    <a:cubicBezTo>
                      <a:pt x="1072" y="3699"/>
                      <a:pt x="584" y="4366"/>
                      <a:pt x="1" y="4556"/>
                    </a:cubicBezTo>
                    <a:cubicBezTo>
                      <a:pt x="489" y="4485"/>
                      <a:pt x="739" y="4116"/>
                      <a:pt x="1096" y="3806"/>
                    </a:cubicBezTo>
                    <a:cubicBezTo>
                      <a:pt x="1656" y="3342"/>
                      <a:pt x="2251" y="3032"/>
                      <a:pt x="2846" y="2651"/>
                    </a:cubicBezTo>
                    <a:cubicBezTo>
                      <a:pt x="3799" y="2044"/>
                      <a:pt x="4549" y="1068"/>
                      <a:pt x="5073" y="79"/>
                    </a:cubicBezTo>
                    <a:cubicBezTo>
                      <a:pt x="5098" y="37"/>
                      <a:pt x="5063" y="0"/>
                      <a:pt x="50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12" name="Google Shape;22212;p30"/>
              <p:cNvSpPr/>
              <p:nvPr/>
            </p:nvSpPr>
            <p:spPr>
              <a:xfrm>
                <a:off x="3193900" y="2565300"/>
                <a:ext cx="41725" cy="122275"/>
              </a:xfrm>
              <a:custGeom>
                <a:avLst/>
                <a:gdLst/>
                <a:ahLst/>
                <a:cxnLst/>
                <a:rect l="l" t="t" r="r" b="b"/>
                <a:pathLst>
                  <a:path w="1669" h="4891" extrusionOk="0">
                    <a:moveTo>
                      <a:pt x="1127" y="1"/>
                    </a:moveTo>
                    <a:cubicBezTo>
                      <a:pt x="1120" y="1"/>
                      <a:pt x="1113" y="1"/>
                      <a:pt x="1105" y="2"/>
                    </a:cubicBezTo>
                    <a:cubicBezTo>
                      <a:pt x="1070" y="13"/>
                      <a:pt x="1070" y="25"/>
                      <a:pt x="1082" y="25"/>
                    </a:cubicBezTo>
                    <a:cubicBezTo>
                      <a:pt x="1498" y="73"/>
                      <a:pt x="1189" y="2109"/>
                      <a:pt x="1165" y="2347"/>
                    </a:cubicBezTo>
                    <a:cubicBezTo>
                      <a:pt x="1010" y="3335"/>
                      <a:pt x="665" y="4073"/>
                      <a:pt x="10" y="4835"/>
                    </a:cubicBezTo>
                    <a:cubicBezTo>
                      <a:pt x="1" y="4863"/>
                      <a:pt x="6" y="4891"/>
                      <a:pt x="31" y="4891"/>
                    </a:cubicBezTo>
                    <a:cubicBezTo>
                      <a:pt x="38" y="4891"/>
                      <a:pt x="47" y="4888"/>
                      <a:pt x="58" y="4883"/>
                    </a:cubicBezTo>
                    <a:cubicBezTo>
                      <a:pt x="986" y="4276"/>
                      <a:pt x="1236" y="3097"/>
                      <a:pt x="1320" y="2073"/>
                    </a:cubicBezTo>
                    <a:cubicBezTo>
                      <a:pt x="1355" y="1791"/>
                      <a:pt x="1669" y="1"/>
                      <a:pt x="11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13" name="Google Shape;22213;p30"/>
              <p:cNvSpPr/>
              <p:nvPr/>
            </p:nvSpPr>
            <p:spPr>
              <a:xfrm>
                <a:off x="2985175" y="2681700"/>
                <a:ext cx="214350" cy="91175"/>
              </a:xfrm>
              <a:custGeom>
                <a:avLst/>
                <a:gdLst/>
                <a:ahLst/>
                <a:cxnLst/>
                <a:rect l="l" t="t" r="r" b="b"/>
                <a:pathLst>
                  <a:path w="8574" h="3647" extrusionOk="0">
                    <a:moveTo>
                      <a:pt x="8543" y="1"/>
                    </a:moveTo>
                    <a:cubicBezTo>
                      <a:pt x="8536" y="1"/>
                      <a:pt x="8530" y="5"/>
                      <a:pt x="8526" y="13"/>
                    </a:cubicBezTo>
                    <a:cubicBezTo>
                      <a:pt x="8038" y="787"/>
                      <a:pt x="7085" y="834"/>
                      <a:pt x="6275" y="1084"/>
                    </a:cubicBezTo>
                    <a:cubicBezTo>
                      <a:pt x="5704" y="1263"/>
                      <a:pt x="5240" y="1561"/>
                      <a:pt x="4751" y="1906"/>
                    </a:cubicBezTo>
                    <a:cubicBezTo>
                      <a:pt x="3323" y="2930"/>
                      <a:pt x="1834" y="3406"/>
                      <a:pt x="60" y="3549"/>
                    </a:cubicBezTo>
                    <a:cubicBezTo>
                      <a:pt x="1" y="3549"/>
                      <a:pt x="1" y="3632"/>
                      <a:pt x="60" y="3632"/>
                    </a:cubicBezTo>
                    <a:cubicBezTo>
                      <a:pt x="194" y="3642"/>
                      <a:pt x="329" y="3646"/>
                      <a:pt x="463" y="3646"/>
                    </a:cubicBezTo>
                    <a:cubicBezTo>
                      <a:pt x="1878" y="3646"/>
                      <a:pt x="3290" y="3141"/>
                      <a:pt x="4454" y="2358"/>
                    </a:cubicBezTo>
                    <a:cubicBezTo>
                      <a:pt x="4882" y="2061"/>
                      <a:pt x="5287" y="1703"/>
                      <a:pt x="5740" y="1465"/>
                    </a:cubicBezTo>
                    <a:cubicBezTo>
                      <a:pt x="6192" y="1227"/>
                      <a:pt x="6680" y="1144"/>
                      <a:pt x="7156" y="1013"/>
                    </a:cubicBezTo>
                    <a:cubicBezTo>
                      <a:pt x="7752" y="846"/>
                      <a:pt x="8240" y="584"/>
                      <a:pt x="8573" y="49"/>
                    </a:cubicBezTo>
                    <a:cubicBezTo>
                      <a:pt x="8573" y="17"/>
                      <a:pt x="8557" y="1"/>
                      <a:pt x="85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14" name="Google Shape;22214;p30"/>
              <p:cNvSpPr/>
              <p:nvPr/>
            </p:nvSpPr>
            <p:spPr>
              <a:xfrm>
                <a:off x="2954225" y="2766625"/>
                <a:ext cx="25325" cy="4100"/>
              </a:xfrm>
              <a:custGeom>
                <a:avLst/>
                <a:gdLst/>
                <a:ahLst/>
                <a:cxnLst/>
                <a:rect l="l" t="t" r="r" b="b"/>
                <a:pathLst>
                  <a:path w="1013" h="164" extrusionOk="0">
                    <a:moveTo>
                      <a:pt x="348" y="1"/>
                    </a:moveTo>
                    <a:cubicBezTo>
                      <a:pt x="235" y="1"/>
                      <a:pt x="121" y="15"/>
                      <a:pt x="36" y="69"/>
                    </a:cubicBezTo>
                    <a:cubicBezTo>
                      <a:pt x="1" y="92"/>
                      <a:pt x="1" y="128"/>
                      <a:pt x="36" y="128"/>
                    </a:cubicBezTo>
                    <a:cubicBezTo>
                      <a:pt x="84" y="140"/>
                      <a:pt x="133" y="144"/>
                      <a:pt x="182" y="144"/>
                    </a:cubicBezTo>
                    <a:cubicBezTo>
                      <a:pt x="281" y="144"/>
                      <a:pt x="382" y="128"/>
                      <a:pt x="477" y="128"/>
                    </a:cubicBezTo>
                    <a:cubicBezTo>
                      <a:pt x="643" y="128"/>
                      <a:pt x="822" y="164"/>
                      <a:pt x="989" y="164"/>
                    </a:cubicBezTo>
                    <a:cubicBezTo>
                      <a:pt x="1001" y="164"/>
                      <a:pt x="1013" y="152"/>
                      <a:pt x="1001" y="128"/>
                    </a:cubicBezTo>
                    <a:cubicBezTo>
                      <a:pt x="846" y="57"/>
                      <a:pt x="691" y="21"/>
                      <a:pt x="524" y="9"/>
                    </a:cubicBezTo>
                    <a:cubicBezTo>
                      <a:pt x="470" y="5"/>
                      <a:pt x="409" y="1"/>
                      <a:pt x="3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15" name="Google Shape;22215;p30"/>
              <p:cNvSpPr/>
              <p:nvPr/>
            </p:nvSpPr>
            <p:spPr>
              <a:xfrm>
                <a:off x="2936375" y="2755975"/>
                <a:ext cx="14900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596" h="365" extrusionOk="0">
                    <a:moveTo>
                      <a:pt x="332" y="98"/>
                    </a:moveTo>
                    <a:cubicBezTo>
                      <a:pt x="376" y="98"/>
                      <a:pt x="419" y="101"/>
                      <a:pt x="463" y="106"/>
                    </a:cubicBezTo>
                    <a:lnTo>
                      <a:pt x="463" y="106"/>
                    </a:lnTo>
                    <a:cubicBezTo>
                      <a:pt x="464" y="116"/>
                      <a:pt x="465" y="126"/>
                      <a:pt x="465" y="137"/>
                    </a:cubicBezTo>
                    <a:cubicBezTo>
                      <a:pt x="453" y="185"/>
                      <a:pt x="417" y="245"/>
                      <a:pt x="369" y="256"/>
                    </a:cubicBezTo>
                    <a:cubicBezTo>
                      <a:pt x="341" y="273"/>
                      <a:pt x="312" y="281"/>
                      <a:pt x="282" y="281"/>
                    </a:cubicBezTo>
                    <a:cubicBezTo>
                      <a:pt x="197" y="281"/>
                      <a:pt x="116" y="217"/>
                      <a:pt x="99" y="126"/>
                    </a:cubicBezTo>
                    <a:lnTo>
                      <a:pt x="99" y="126"/>
                    </a:lnTo>
                    <a:cubicBezTo>
                      <a:pt x="176" y="106"/>
                      <a:pt x="254" y="98"/>
                      <a:pt x="332" y="98"/>
                    </a:cubicBezTo>
                    <a:close/>
                    <a:moveTo>
                      <a:pt x="259" y="0"/>
                    </a:moveTo>
                    <a:cubicBezTo>
                      <a:pt x="183" y="0"/>
                      <a:pt x="107" y="15"/>
                      <a:pt x="36" y="42"/>
                    </a:cubicBezTo>
                    <a:cubicBezTo>
                      <a:pt x="12" y="42"/>
                      <a:pt x="0" y="54"/>
                      <a:pt x="0" y="78"/>
                    </a:cubicBezTo>
                    <a:cubicBezTo>
                      <a:pt x="10" y="230"/>
                      <a:pt x="133" y="365"/>
                      <a:pt x="279" y="365"/>
                    </a:cubicBezTo>
                    <a:cubicBezTo>
                      <a:pt x="304" y="365"/>
                      <a:pt x="331" y="361"/>
                      <a:pt x="357" y="352"/>
                    </a:cubicBezTo>
                    <a:cubicBezTo>
                      <a:pt x="429" y="316"/>
                      <a:pt x="488" y="256"/>
                      <a:pt x="536" y="197"/>
                    </a:cubicBezTo>
                    <a:cubicBezTo>
                      <a:pt x="572" y="137"/>
                      <a:pt x="595" y="30"/>
                      <a:pt x="524" y="6"/>
                    </a:cubicBezTo>
                    <a:cubicBezTo>
                      <a:pt x="521" y="3"/>
                      <a:pt x="516" y="2"/>
                      <a:pt x="511" y="2"/>
                    </a:cubicBezTo>
                    <a:cubicBezTo>
                      <a:pt x="499" y="2"/>
                      <a:pt x="485" y="10"/>
                      <a:pt x="476" y="18"/>
                    </a:cubicBezTo>
                    <a:cubicBezTo>
                      <a:pt x="472" y="25"/>
                      <a:pt x="469" y="32"/>
                      <a:pt x="466" y="39"/>
                    </a:cubicBezTo>
                    <a:lnTo>
                      <a:pt x="466" y="39"/>
                    </a:lnTo>
                    <a:cubicBezTo>
                      <a:pt x="399" y="13"/>
                      <a:pt x="329" y="0"/>
                      <a:pt x="2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16" name="Google Shape;22216;p30"/>
              <p:cNvSpPr/>
              <p:nvPr/>
            </p:nvSpPr>
            <p:spPr>
              <a:xfrm>
                <a:off x="3011675" y="2728625"/>
                <a:ext cx="38100" cy="21225"/>
              </a:xfrm>
              <a:custGeom>
                <a:avLst/>
                <a:gdLst/>
                <a:ahLst/>
                <a:cxnLst/>
                <a:rect l="l" t="t" r="r" b="b"/>
                <a:pathLst>
                  <a:path w="1524" h="849" extrusionOk="0">
                    <a:moveTo>
                      <a:pt x="1289" y="1"/>
                    </a:moveTo>
                    <a:cubicBezTo>
                      <a:pt x="1043" y="1"/>
                      <a:pt x="793" y="64"/>
                      <a:pt x="572" y="184"/>
                    </a:cubicBezTo>
                    <a:cubicBezTo>
                      <a:pt x="358" y="315"/>
                      <a:pt x="36" y="541"/>
                      <a:pt x="0" y="803"/>
                    </a:cubicBezTo>
                    <a:cubicBezTo>
                      <a:pt x="0" y="829"/>
                      <a:pt x="13" y="848"/>
                      <a:pt x="33" y="848"/>
                    </a:cubicBezTo>
                    <a:cubicBezTo>
                      <a:pt x="41" y="848"/>
                      <a:pt x="50" y="845"/>
                      <a:pt x="60" y="838"/>
                    </a:cubicBezTo>
                    <a:cubicBezTo>
                      <a:pt x="262" y="636"/>
                      <a:pt x="381" y="422"/>
                      <a:pt x="631" y="267"/>
                    </a:cubicBezTo>
                    <a:cubicBezTo>
                      <a:pt x="905" y="124"/>
                      <a:pt x="1203" y="41"/>
                      <a:pt x="1501" y="41"/>
                    </a:cubicBezTo>
                    <a:cubicBezTo>
                      <a:pt x="1505" y="46"/>
                      <a:pt x="1509" y="47"/>
                      <a:pt x="1512" y="47"/>
                    </a:cubicBezTo>
                    <a:cubicBezTo>
                      <a:pt x="1523" y="47"/>
                      <a:pt x="1520" y="17"/>
                      <a:pt x="1501" y="17"/>
                    </a:cubicBezTo>
                    <a:cubicBezTo>
                      <a:pt x="1431" y="6"/>
                      <a:pt x="1360" y="1"/>
                      <a:pt x="128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17" name="Google Shape;22217;p30"/>
              <p:cNvSpPr/>
              <p:nvPr/>
            </p:nvSpPr>
            <p:spPr>
              <a:xfrm>
                <a:off x="3012575" y="2729700"/>
                <a:ext cx="43225" cy="25650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1026" extrusionOk="0">
                    <a:moveTo>
                      <a:pt x="1480" y="0"/>
                    </a:moveTo>
                    <a:cubicBezTo>
                      <a:pt x="1467" y="0"/>
                      <a:pt x="1458" y="13"/>
                      <a:pt x="1465" y="33"/>
                    </a:cubicBezTo>
                    <a:cubicBezTo>
                      <a:pt x="1635" y="473"/>
                      <a:pt x="872" y="995"/>
                      <a:pt x="389" y="995"/>
                    </a:cubicBezTo>
                    <a:cubicBezTo>
                      <a:pt x="231" y="995"/>
                      <a:pt x="103" y="939"/>
                      <a:pt x="48" y="807"/>
                    </a:cubicBezTo>
                    <a:cubicBezTo>
                      <a:pt x="42" y="790"/>
                      <a:pt x="30" y="781"/>
                      <a:pt x="20" y="781"/>
                    </a:cubicBezTo>
                    <a:cubicBezTo>
                      <a:pt x="9" y="781"/>
                      <a:pt x="0" y="790"/>
                      <a:pt x="0" y="807"/>
                    </a:cubicBezTo>
                    <a:cubicBezTo>
                      <a:pt x="7" y="960"/>
                      <a:pt x="144" y="1026"/>
                      <a:pt x="335" y="1026"/>
                    </a:cubicBezTo>
                    <a:cubicBezTo>
                      <a:pt x="843" y="1026"/>
                      <a:pt x="1729" y="558"/>
                      <a:pt x="1512" y="22"/>
                    </a:cubicBezTo>
                    <a:cubicBezTo>
                      <a:pt x="1502" y="7"/>
                      <a:pt x="1490" y="0"/>
                      <a:pt x="148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18" name="Google Shape;22218;p30"/>
              <p:cNvSpPr/>
              <p:nvPr/>
            </p:nvSpPr>
            <p:spPr>
              <a:xfrm>
                <a:off x="2932200" y="2776600"/>
                <a:ext cx="22350" cy="12100"/>
              </a:xfrm>
              <a:custGeom>
                <a:avLst/>
                <a:gdLst/>
                <a:ahLst/>
                <a:cxnLst/>
                <a:rect l="l" t="t" r="r" b="b"/>
                <a:pathLst>
                  <a:path w="894" h="484" extrusionOk="0">
                    <a:moveTo>
                      <a:pt x="460" y="96"/>
                    </a:moveTo>
                    <a:cubicBezTo>
                      <a:pt x="520" y="96"/>
                      <a:pt x="580" y="112"/>
                      <a:pt x="632" y="146"/>
                    </a:cubicBezTo>
                    <a:cubicBezTo>
                      <a:pt x="638" y="155"/>
                      <a:pt x="645" y="159"/>
                      <a:pt x="653" y="159"/>
                    </a:cubicBezTo>
                    <a:cubicBezTo>
                      <a:pt x="668" y="159"/>
                      <a:pt x="683" y="144"/>
                      <a:pt x="685" y="129"/>
                    </a:cubicBezTo>
                    <a:lnTo>
                      <a:pt x="685" y="129"/>
                    </a:lnTo>
                    <a:cubicBezTo>
                      <a:pt x="804" y="267"/>
                      <a:pt x="617" y="325"/>
                      <a:pt x="477" y="336"/>
                    </a:cubicBezTo>
                    <a:cubicBezTo>
                      <a:pt x="368" y="336"/>
                      <a:pt x="259" y="320"/>
                      <a:pt x="157" y="280"/>
                    </a:cubicBezTo>
                    <a:lnTo>
                      <a:pt x="157" y="280"/>
                    </a:lnTo>
                    <a:cubicBezTo>
                      <a:pt x="201" y="168"/>
                      <a:pt x="331" y="96"/>
                      <a:pt x="460" y="96"/>
                    </a:cubicBezTo>
                    <a:close/>
                    <a:moveTo>
                      <a:pt x="402" y="1"/>
                    </a:moveTo>
                    <a:cubicBezTo>
                      <a:pt x="219" y="1"/>
                      <a:pt x="39" y="119"/>
                      <a:pt x="0" y="313"/>
                    </a:cubicBezTo>
                    <a:cubicBezTo>
                      <a:pt x="0" y="348"/>
                      <a:pt x="0" y="384"/>
                      <a:pt x="36" y="384"/>
                    </a:cubicBezTo>
                    <a:cubicBezTo>
                      <a:pt x="151" y="438"/>
                      <a:pt x="314" y="484"/>
                      <a:pt x="471" y="484"/>
                    </a:cubicBezTo>
                    <a:cubicBezTo>
                      <a:pt x="593" y="484"/>
                      <a:pt x="710" y="457"/>
                      <a:pt x="798" y="384"/>
                    </a:cubicBezTo>
                    <a:cubicBezTo>
                      <a:pt x="870" y="324"/>
                      <a:pt x="893" y="241"/>
                      <a:pt x="858" y="146"/>
                    </a:cubicBezTo>
                    <a:cubicBezTo>
                      <a:pt x="831" y="101"/>
                      <a:pt x="790" y="62"/>
                      <a:pt x="740" y="62"/>
                    </a:cubicBezTo>
                    <a:cubicBezTo>
                      <a:pt x="724" y="62"/>
                      <a:pt x="708" y="66"/>
                      <a:pt x="691" y="74"/>
                    </a:cubicBezTo>
                    <a:cubicBezTo>
                      <a:pt x="682" y="83"/>
                      <a:pt x="680" y="98"/>
                      <a:pt x="679" y="110"/>
                    </a:cubicBezTo>
                    <a:lnTo>
                      <a:pt x="679" y="110"/>
                    </a:lnTo>
                    <a:cubicBezTo>
                      <a:pt x="679" y="110"/>
                      <a:pt x="679" y="110"/>
                      <a:pt x="679" y="110"/>
                    </a:cubicBezTo>
                    <a:cubicBezTo>
                      <a:pt x="600" y="35"/>
                      <a:pt x="500" y="1"/>
                      <a:pt x="40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19" name="Google Shape;22219;p30"/>
              <p:cNvSpPr/>
              <p:nvPr/>
            </p:nvSpPr>
            <p:spPr>
              <a:xfrm>
                <a:off x="2934875" y="2748400"/>
                <a:ext cx="357325" cy="67500"/>
              </a:xfrm>
              <a:custGeom>
                <a:avLst/>
                <a:gdLst/>
                <a:ahLst/>
                <a:cxnLst/>
                <a:rect l="l" t="t" r="r" b="b"/>
                <a:pathLst>
                  <a:path w="14293" h="2700" extrusionOk="0">
                    <a:moveTo>
                      <a:pt x="14203" y="1"/>
                    </a:moveTo>
                    <a:cubicBezTo>
                      <a:pt x="14191" y="1"/>
                      <a:pt x="14179" y="4"/>
                      <a:pt x="14169" y="12"/>
                    </a:cubicBezTo>
                    <a:cubicBezTo>
                      <a:pt x="13729" y="369"/>
                      <a:pt x="13324" y="798"/>
                      <a:pt x="12847" y="1131"/>
                    </a:cubicBezTo>
                    <a:cubicBezTo>
                      <a:pt x="12264" y="1536"/>
                      <a:pt x="11645" y="1691"/>
                      <a:pt x="10942" y="1798"/>
                    </a:cubicBezTo>
                    <a:cubicBezTo>
                      <a:pt x="9704" y="1988"/>
                      <a:pt x="8466" y="2143"/>
                      <a:pt x="7252" y="2322"/>
                    </a:cubicBezTo>
                    <a:cubicBezTo>
                      <a:pt x="6308" y="2460"/>
                      <a:pt x="5389" y="2555"/>
                      <a:pt x="4459" y="2555"/>
                    </a:cubicBezTo>
                    <a:cubicBezTo>
                      <a:pt x="4110" y="2555"/>
                      <a:pt x="3760" y="2541"/>
                      <a:pt x="3406" y="2512"/>
                    </a:cubicBezTo>
                    <a:cubicBezTo>
                      <a:pt x="2750" y="2457"/>
                      <a:pt x="2085" y="2382"/>
                      <a:pt x="1425" y="2382"/>
                    </a:cubicBezTo>
                    <a:cubicBezTo>
                      <a:pt x="947" y="2382"/>
                      <a:pt x="470" y="2421"/>
                      <a:pt x="1" y="2536"/>
                    </a:cubicBezTo>
                    <a:cubicBezTo>
                      <a:pt x="1" y="2548"/>
                      <a:pt x="1" y="2560"/>
                      <a:pt x="13" y="2560"/>
                    </a:cubicBezTo>
                    <a:cubicBezTo>
                      <a:pt x="386" y="2524"/>
                      <a:pt x="753" y="2509"/>
                      <a:pt x="1118" y="2509"/>
                    </a:cubicBezTo>
                    <a:cubicBezTo>
                      <a:pt x="2081" y="2509"/>
                      <a:pt x="3025" y="2610"/>
                      <a:pt x="4001" y="2679"/>
                    </a:cubicBezTo>
                    <a:cubicBezTo>
                      <a:pt x="4230" y="2693"/>
                      <a:pt x="4459" y="2700"/>
                      <a:pt x="4686" y="2700"/>
                    </a:cubicBezTo>
                    <a:cubicBezTo>
                      <a:pt x="5769" y="2700"/>
                      <a:pt x="6834" y="2550"/>
                      <a:pt x="7906" y="2393"/>
                    </a:cubicBezTo>
                    <a:cubicBezTo>
                      <a:pt x="9216" y="2203"/>
                      <a:pt x="10669" y="2143"/>
                      <a:pt x="11943" y="1786"/>
                    </a:cubicBezTo>
                    <a:cubicBezTo>
                      <a:pt x="12871" y="1512"/>
                      <a:pt x="13681" y="833"/>
                      <a:pt x="14264" y="83"/>
                    </a:cubicBezTo>
                    <a:cubicBezTo>
                      <a:pt x="14292" y="46"/>
                      <a:pt x="14247" y="1"/>
                      <a:pt x="1420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20" name="Google Shape;22220;p30"/>
              <p:cNvSpPr/>
              <p:nvPr/>
            </p:nvSpPr>
            <p:spPr>
              <a:xfrm>
                <a:off x="3285525" y="2702225"/>
                <a:ext cx="13400" cy="48875"/>
              </a:xfrm>
              <a:custGeom>
                <a:avLst/>
                <a:gdLst/>
                <a:ahLst/>
                <a:cxnLst/>
                <a:rect l="l" t="t" r="r" b="b"/>
                <a:pathLst>
                  <a:path w="536" h="1955" extrusionOk="0">
                    <a:moveTo>
                      <a:pt x="19" y="0"/>
                    </a:moveTo>
                    <a:cubicBezTo>
                      <a:pt x="9" y="0"/>
                      <a:pt x="0" y="11"/>
                      <a:pt x="0" y="25"/>
                    </a:cubicBezTo>
                    <a:cubicBezTo>
                      <a:pt x="36" y="347"/>
                      <a:pt x="143" y="644"/>
                      <a:pt x="191" y="942"/>
                    </a:cubicBezTo>
                    <a:cubicBezTo>
                      <a:pt x="238" y="1299"/>
                      <a:pt x="143" y="1609"/>
                      <a:pt x="143" y="1954"/>
                    </a:cubicBezTo>
                    <a:cubicBezTo>
                      <a:pt x="536" y="1478"/>
                      <a:pt x="262" y="490"/>
                      <a:pt x="36" y="13"/>
                    </a:cubicBezTo>
                    <a:cubicBezTo>
                      <a:pt x="31" y="4"/>
                      <a:pt x="25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21" name="Google Shape;22221;p30"/>
              <p:cNvSpPr/>
              <p:nvPr/>
            </p:nvSpPr>
            <p:spPr>
              <a:xfrm>
                <a:off x="3080475" y="2703275"/>
                <a:ext cx="204350" cy="48450"/>
              </a:xfrm>
              <a:custGeom>
                <a:avLst/>
                <a:gdLst/>
                <a:ahLst/>
                <a:cxnLst/>
                <a:rect l="l" t="t" r="r" b="b"/>
                <a:pathLst>
                  <a:path w="8174" h="1938" extrusionOk="0">
                    <a:moveTo>
                      <a:pt x="8139" y="0"/>
                    </a:moveTo>
                    <a:cubicBezTo>
                      <a:pt x="8133" y="0"/>
                      <a:pt x="8126" y="2"/>
                      <a:pt x="8119" y="7"/>
                    </a:cubicBezTo>
                    <a:cubicBezTo>
                      <a:pt x="7690" y="162"/>
                      <a:pt x="7274" y="376"/>
                      <a:pt x="6833" y="448"/>
                    </a:cubicBezTo>
                    <a:cubicBezTo>
                      <a:pt x="6345" y="543"/>
                      <a:pt x="5880" y="495"/>
                      <a:pt x="5404" y="543"/>
                    </a:cubicBezTo>
                    <a:cubicBezTo>
                      <a:pt x="4785" y="602"/>
                      <a:pt x="4214" y="793"/>
                      <a:pt x="3630" y="936"/>
                    </a:cubicBezTo>
                    <a:cubicBezTo>
                      <a:pt x="2380" y="1257"/>
                      <a:pt x="1118" y="1090"/>
                      <a:pt x="23" y="1864"/>
                    </a:cubicBezTo>
                    <a:cubicBezTo>
                      <a:pt x="1" y="1886"/>
                      <a:pt x="9" y="1937"/>
                      <a:pt x="46" y="1937"/>
                    </a:cubicBezTo>
                    <a:cubicBezTo>
                      <a:pt x="50" y="1937"/>
                      <a:pt x="54" y="1937"/>
                      <a:pt x="58" y="1936"/>
                    </a:cubicBezTo>
                    <a:cubicBezTo>
                      <a:pt x="785" y="1686"/>
                      <a:pt x="1392" y="1388"/>
                      <a:pt x="2178" y="1329"/>
                    </a:cubicBezTo>
                    <a:cubicBezTo>
                      <a:pt x="2832" y="1269"/>
                      <a:pt x="3428" y="1162"/>
                      <a:pt x="4071" y="983"/>
                    </a:cubicBezTo>
                    <a:cubicBezTo>
                      <a:pt x="5476" y="614"/>
                      <a:pt x="6857" y="745"/>
                      <a:pt x="8155" y="31"/>
                    </a:cubicBezTo>
                    <a:cubicBezTo>
                      <a:pt x="8174" y="31"/>
                      <a:pt x="8162" y="0"/>
                      <a:pt x="81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22" name="Google Shape;22222;p30"/>
              <p:cNvSpPr/>
              <p:nvPr/>
            </p:nvSpPr>
            <p:spPr>
              <a:xfrm>
                <a:off x="2936525" y="2826850"/>
                <a:ext cx="168225" cy="84375"/>
              </a:xfrm>
              <a:custGeom>
                <a:avLst/>
                <a:gdLst/>
                <a:ahLst/>
                <a:cxnLst/>
                <a:rect l="l" t="t" r="r" b="b"/>
                <a:pathLst>
                  <a:path w="6729" h="3375" extrusionOk="0">
                    <a:moveTo>
                      <a:pt x="38" y="1"/>
                    </a:moveTo>
                    <a:cubicBezTo>
                      <a:pt x="4" y="1"/>
                      <a:pt x="0" y="66"/>
                      <a:pt x="42" y="77"/>
                    </a:cubicBezTo>
                    <a:cubicBezTo>
                      <a:pt x="1054" y="303"/>
                      <a:pt x="1256" y="1279"/>
                      <a:pt x="1792" y="1993"/>
                    </a:cubicBezTo>
                    <a:cubicBezTo>
                      <a:pt x="2090" y="2386"/>
                      <a:pt x="2494" y="2648"/>
                      <a:pt x="2959" y="2839"/>
                    </a:cubicBezTo>
                    <a:cubicBezTo>
                      <a:pt x="3658" y="3120"/>
                      <a:pt x="4618" y="3374"/>
                      <a:pt x="5497" y="3374"/>
                    </a:cubicBezTo>
                    <a:cubicBezTo>
                      <a:pt x="5920" y="3374"/>
                      <a:pt x="6325" y="3315"/>
                      <a:pt x="6674" y="3172"/>
                    </a:cubicBezTo>
                    <a:cubicBezTo>
                      <a:pt x="6729" y="3139"/>
                      <a:pt x="6702" y="3076"/>
                      <a:pt x="6660" y="3076"/>
                    </a:cubicBezTo>
                    <a:cubicBezTo>
                      <a:pt x="6657" y="3076"/>
                      <a:pt x="6653" y="3076"/>
                      <a:pt x="6650" y="3077"/>
                    </a:cubicBezTo>
                    <a:cubicBezTo>
                      <a:pt x="6306" y="3148"/>
                      <a:pt x="5903" y="3186"/>
                      <a:pt x="5477" y="3186"/>
                    </a:cubicBezTo>
                    <a:cubicBezTo>
                      <a:pt x="4250" y="3186"/>
                      <a:pt x="2832" y="2869"/>
                      <a:pt x="2090" y="2101"/>
                    </a:cubicBezTo>
                    <a:cubicBezTo>
                      <a:pt x="1387" y="1374"/>
                      <a:pt x="1232" y="148"/>
                      <a:pt x="54" y="5"/>
                    </a:cubicBezTo>
                    <a:cubicBezTo>
                      <a:pt x="48" y="2"/>
                      <a:pt x="42" y="1"/>
                      <a:pt x="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23" name="Google Shape;22223;p30"/>
              <p:cNvSpPr/>
              <p:nvPr/>
            </p:nvSpPr>
            <p:spPr>
              <a:xfrm>
                <a:off x="3098025" y="2876775"/>
                <a:ext cx="34025" cy="26775"/>
              </a:xfrm>
              <a:custGeom>
                <a:avLst/>
                <a:gdLst/>
                <a:ahLst/>
                <a:cxnLst/>
                <a:rect l="l" t="t" r="r" b="b"/>
                <a:pathLst>
                  <a:path w="1361" h="1071" extrusionOk="0">
                    <a:moveTo>
                      <a:pt x="1293" y="1"/>
                    </a:moveTo>
                    <a:cubicBezTo>
                      <a:pt x="1283" y="1"/>
                      <a:pt x="1272" y="3"/>
                      <a:pt x="1261" y="8"/>
                    </a:cubicBezTo>
                    <a:cubicBezTo>
                      <a:pt x="1047" y="187"/>
                      <a:pt x="868" y="389"/>
                      <a:pt x="666" y="544"/>
                    </a:cubicBezTo>
                    <a:cubicBezTo>
                      <a:pt x="452" y="711"/>
                      <a:pt x="190" y="830"/>
                      <a:pt x="11" y="1020"/>
                    </a:cubicBezTo>
                    <a:cubicBezTo>
                      <a:pt x="1" y="1041"/>
                      <a:pt x="8" y="1070"/>
                      <a:pt x="26" y="1070"/>
                    </a:cubicBezTo>
                    <a:cubicBezTo>
                      <a:pt x="29" y="1070"/>
                      <a:pt x="32" y="1070"/>
                      <a:pt x="35" y="1068"/>
                    </a:cubicBezTo>
                    <a:cubicBezTo>
                      <a:pt x="297" y="1020"/>
                      <a:pt x="511" y="818"/>
                      <a:pt x="726" y="663"/>
                    </a:cubicBezTo>
                    <a:cubicBezTo>
                      <a:pt x="952" y="485"/>
                      <a:pt x="1166" y="294"/>
                      <a:pt x="1333" y="68"/>
                    </a:cubicBezTo>
                    <a:cubicBezTo>
                      <a:pt x="1361" y="31"/>
                      <a:pt x="1330" y="1"/>
                      <a:pt x="129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24" name="Google Shape;22224;p30"/>
              <p:cNvSpPr/>
              <p:nvPr/>
            </p:nvSpPr>
            <p:spPr>
              <a:xfrm>
                <a:off x="3093525" y="2882875"/>
                <a:ext cx="35150" cy="25675"/>
              </a:xfrm>
              <a:custGeom>
                <a:avLst/>
                <a:gdLst/>
                <a:ahLst/>
                <a:cxnLst/>
                <a:rect l="l" t="t" r="r" b="b"/>
                <a:pathLst>
                  <a:path w="1406" h="1027" extrusionOk="0">
                    <a:moveTo>
                      <a:pt x="1387" y="0"/>
                    </a:moveTo>
                    <a:cubicBezTo>
                      <a:pt x="1385" y="0"/>
                      <a:pt x="1383" y="1"/>
                      <a:pt x="1382" y="2"/>
                    </a:cubicBezTo>
                    <a:cubicBezTo>
                      <a:pt x="1167" y="229"/>
                      <a:pt x="965" y="431"/>
                      <a:pt x="715" y="598"/>
                    </a:cubicBezTo>
                    <a:cubicBezTo>
                      <a:pt x="501" y="753"/>
                      <a:pt x="239" y="812"/>
                      <a:pt x="24" y="955"/>
                    </a:cubicBezTo>
                    <a:cubicBezTo>
                      <a:pt x="1" y="967"/>
                      <a:pt x="24" y="1026"/>
                      <a:pt x="60" y="1026"/>
                    </a:cubicBezTo>
                    <a:cubicBezTo>
                      <a:pt x="322" y="1026"/>
                      <a:pt x="608" y="836"/>
                      <a:pt x="810" y="693"/>
                    </a:cubicBezTo>
                    <a:cubicBezTo>
                      <a:pt x="1048" y="514"/>
                      <a:pt x="1263" y="288"/>
                      <a:pt x="1406" y="26"/>
                    </a:cubicBezTo>
                    <a:cubicBezTo>
                      <a:pt x="1406" y="26"/>
                      <a:pt x="1397" y="0"/>
                      <a:pt x="13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25" name="Google Shape;22225;p30"/>
              <p:cNvSpPr/>
              <p:nvPr/>
            </p:nvSpPr>
            <p:spPr>
              <a:xfrm>
                <a:off x="3043325" y="2867000"/>
                <a:ext cx="74775" cy="18025"/>
              </a:xfrm>
              <a:custGeom>
                <a:avLst/>
                <a:gdLst/>
                <a:ahLst/>
                <a:cxnLst/>
                <a:rect l="l" t="t" r="r" b="b"/>
                <a:pathLst>
                  <a:path w="2991" h="721" extrusionOk="0">
                    <a:moveTo>
                      <a:pt x="37" y="0"/>
                    </a:moveTo>
                    <a:cubicBezTo>
                      <a:pt x="13" y="0"/>
                      <a:pt x="1" y="37"/>
                      <a:pt x="20" y="66"/>
                    </a:cubicBezTo>
                    <a:cubicBezTo>
                      <a:pt x="443" y="353"/>
                      <a:pt x="1341" y="720"/>
                      <a:pt x="2078" y="720"/>
                    </a:cubicBezTo>
                    <a:cubicBezTo>
                      <a:pt x="2441" y="720"/>
                      <a:pt x="2765" y="631"/>
                      <a:pt x="2973" y="399"/>
                    </a:cubicBezTo>
                    <a:cubicBezTo>
                      <a:pt x="2991" y="382"/>
                      <a:pt x="2989" y="351"/>
                      <a:pt x="2977" y="351"/>
                    </a:cubicBezTo>
                    <a:cubicBezTo>
                      <a:pt x="2973" y="351"/>
                      <a:pt x="2967" y="354"/>
                      <a:pt x="2961" y="364"/>
                    </a:cubicBezTo>
                    <a:cubicBezTo>
                      <a:pt x="2705" y="523"/>
                      <a:pt x="2425" y="584"/>
                      <a:pt x="2135" y="584"/>
                    </a:cubicBezTo>
                    <a:cubicBezTo>
                      <a:pt x="1428" y="584"/>
                      <a:pt x="664" y="218"/>
                      <a:pt x="56" y="6"/>
                    </a:cubicBezTo>
                    <a:cubicBezTo>
                      <a:pt x="49" y="2"/>
                      <a:pt x="43" y="0"/>
                      <a:pt x="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26" name="Google Shape;22226;p30"/>
              <p:cNvSpPr/>
              <p:nvPr/>
            </p:nvSpPr>
            <p:spPr>
              <a:xfrm>
                <a:off x="3043525" y="2860900"/>
                <a:ext cx="73125" cy="19700"/>
              </a:xfrm>
              <a:custGeom>
                <a:avLst/>
                <a:gdLst/>
                <a:ahLst/>
                <a:cxnLst/>
                <a:rect l="l" t="t" r="r" b="b"/>
                <a:pathLst>
                  <a:path w="2925" h="788" extrusionOk="0">
                    <a:moveTo>
                      <a:pt x="378" y="1"/>
                    </a:moveTo>
                    <a:cubicBezTo>
                      <a:pt x="151" y="1"/>
                      <a:pt x="3" y="61"/>
                      <a:pt x="0" y="215"/>
                    </a:cubicBezTo>
                    <a:cubicBezTo>
                      <a:pt x="0" y="234"/>
                      <a:pt x="11" y="243"/>
                      <a:pt x="21" y="243"/>
                    </a:cubicBezTo>
                    <a:cubicBezTo>
                      <a:pt x="29" y="243"/>
                      <a:pt x="36" y="237"/>
                      <a:pt x="36" y="227"/>
                    </a:cubicBezTo>
                    <a:cubicBezTo>
                      <a:pt x="64" y="140"/>
                      <a:pt x="177" y="105"/>
                      <a:pt x="343" y="105"/>
                    </a:cubicBezTo>
                    <a:cubicBezTo>
                      <a:pt x="1027" y="105"/>
                      <a:pt x="2607" y="700"/>
                      <a:pt x="2846" y="786"/>
                    </a:cubicBezTo>
                    <a:cubicBezTo>
                      <a:pt x="2850" y="787"/>
                      <a:pt x="2855" y="788"/>
                      <a:pt x="2859" y="788"/>
                    </a:cubicBezTo>
                    <a:cubicBezTo>
                      <a:pt x="2909" y="788"/>
                      <a:pt x="2925" y="724"/>
                      <a:pt x="2870" y="691"/>
                    </a:cubicBezTo>
                    <a:cubicBezTo>
                      <a:pt x="2616" y="600"/>
                      <a:pt x="1097" y="1"/>
                      <a:pt x="37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27" name="Google Shape;22227;p30"/>
              <p:cNvSpPr/>
              <p:nvPr/>
            </p:nvSpPr>
            <p:spPr>
              <a:xfrm>
                <a:off x="2983700" y="2842000"/>
                <a:ext cx="34550" cy="25300"/>
              </a:xfrm>
              <a:custGeom>
                <a:avLst/>
                <a:gdLst/>
                <a:ahLst/>
                <a:cxnLst/>
                <a:rect l="l" t="t" r="r" b="b"/>
                <a:pathLst>
                  <a:path w="1382" h="1012" extrusionOk="0">
                    <a:moveTo>
                      <a:pt x="468" y="121"/>
                    </a:moveTo>
                    <a:cubicBezTo>
                      <a:pt x="486" y="121"/>
                      <a:pt x="504" y="122"/>
                      <a:pt x="524" y="125"/>
                    </a:cubicBezTo>
                    <a:cubicBezTo>
                      <a:pt x="607" y="137"/>
                      <a:pt x="715" y="209"/>
                      <a:pt x="786" y="256"/>
                    </a:cubicBezTo>
                    <a:cubicBezTo>
                      <a:pt x="888" y="303"/>
                      <a:pt x="979" y="361"/>
                      <a:pt x="1071" y="411"/>
                    </a:cubicBezTo>
                    <a:lnTo>
                      <a:pt x="1071" y="411"/>
                    </a:lnTo>
                    <a:cubicBezTo>
                      <a:pt x="1024" y="412"/>
                      <a:pt x="1025" y="483"/>
                      <a:pt x="1072" y="494"/>
                    </a:cubicBezTo>
                    <a:cubicBezTo>
                      <a:pt x="1191" y="506"/>
                      <a:pt x="1239" y="602"/>
                      <a:pt x="1203" y="768"/>
                    </a:cubicBezTo>
                    <a:cubicBezTo>
                      <a:pt x="1131" y="840"/>
                      <a:pt x="1060" y="875"/>
                      <a:pt x="953" y="875"/>
                    </a:cubicBezTo>
                    <a:cubicBezTo>
                      <a:pt x="846" y="875"/>
                      <a:pt x="738" y="840"/>
                      <a:pt x="655" y="792"/>
                    </a:cubicBezTo>
                    <a:cubicBezTo>
                      <a:pt x="500" y="721"/>
                      <a:pt x="322" y="614"/>
                      <a:pt x="262" y="447"/>
                    </a:cubicBezTo>
                    <a:cubicBezTo>
                      <a:pt x="208" y="294"/>
                      <a:pt x="273" y="121"/>
                      <a:pt x="468" y="121"/>
                    </a:cubicBezTo>
                    <a:close/>
                    <a:moveTo>
                      <a:pt x="415" y="0"/>
                    </a:moveTo>
                    <a:cubicBezTo>
                      <a:pt x="356" y="0"/>
                      <a:pt x="299" y="16"/>
                      <a:pt x="250" y="54"/>
                    </a:cubicBezTo>
                    <a:cubicBezTo>
                      <a:pt x="0" y="244"/>
                      <a:pt x="143" y="590"/>
                      <a:pt x="346" y="745"/>
                    </a:cubicBezTo>
                    <a:cubicBezTo>
                      <a:pt x="503" y="878"/>
                      <a:pt x="743" y="1012"/>
                      <a:pt x="960" y="1012"/>
                    </a:cubicBezTo>
                    <a:cubicBezTo>
                      <a:pt x="1072" y="1012"/>
                      <a:pt x="1177" y="976"/>
                      <a:pt x="1262" y="887"/>
                    </a:cubicBezTo>
                    <a:cubicBezTo>
                      <a:pt x="1382" y="759"/>
                      <a:pt x="1367" y="546"/>
                      <a:pt x="1252" y="453"/>
                    </a:cubicBezTo>
                    <a:lnTo>
                      <a:pt x="1252" y="453"/>
                    </a:lnTo>
                    <a:cubicBezTo>
                      <a:pt x="1256" y="441"/>
                      <a:pt x="1256" y="428"/>
                      <a:pt x="1250" y="423"/>
                    </a:cubicBezTo>
                    <a:cubicBezTo>
                      <a:pt x="1072" y="268"/>
                      <a:pt x="846" y="137"/>
                      <a:pt x="619" y="54"/>
                    </a:cubicBezTo>
                    <a:cubicBezTo>
                      <a:pt x="555" y="22"/>
                      <a:pt x="484" y="0"/>
                      <a:pt x="4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28" name="Google Shape;22228;p30"/>
              <p:cNvSpPr/>
              <p:nvPr/>
            </p:nvSpPr>
            <p:spPr>
              <a:xfrm>
                <a:off x="2932925" y="2823200"/>
                <a:ext cx="25800" cy="12125"/>
              </a:xfrm>
              <a:custGeom>
                <a:avLst/>
                <a:gdLst/>
                <a:ahLst/>
                <a:cxnLst/>
                <a:rect l="l" t="t" r="r" b="b"/>
                <a:pathLst>
                  <a:path w="1032" h="485" extrusionOk="0">
                    <a:moveTo>
                      <a:pt x="191" y="0"/>
                    </a:moveTo>
                    <a:cubicBezTo>
                      <a:pt x="93" y="0"/>
                      <a:pt x="0" y="41"/>
                      <a:pt x="19" y="163"/>
                    </a:cubicBezTo>
                    <a:cubicBezTo>
                      <a:pt x="26" y="177"/>
                      <a:pt x="45" y="191"/>
                      <a:pt x="62" y="191"/>
                    </a:cubicBezTo>
                    <a:cubicBezTo>
                      <a:pt x="74" y="191"/>
                      <a:pt x="86" y="183"/>
                      <a:pt x="91" y="163"/>
                    </a:cubicBezTo>
                    <a:cubicBezTo>
                      <a:pt x="109" y="128"/>
                      <a:pt x="141" y="115"/>
                      <a:pt x="179" y="115"/>
                    </a:cubicBezTo>
                    <a:cubicBezTo>
                      <a:pt x="311" y="115"/>
                      <a:pt x="526" y="278"/>
                      <a:pt x="591" y="306"/>
                    </a:cubicBezTo>
                    <a:cubicBezTo>
                      <a:pt x="698" y="377"/>
                      <a:pt x="841" y="473"/>
                      <a:pt x="984" y="484"/>
                    </a:cubicBezTo>
                    <a:cubicBezTo>
                      <a:pt x="1031" y="484"/>
                      <a:pt x="1031" y="449"/>
                      <a:pt x="1019" y="425"/>
                    </a:cubicBezTo>
                    <a:cubicBezTo>
                      <a:pt x="924" y="306"/>
                      <a:pt x="769" y="246"/>
                      <a:pt x="626" y="187"/>
                    </a:cubicBezTo>
                    <a:cubicBezTo>
                      <a:pt x="507" y="127"/>
                      <a:pt x="388" y="44"/>
                      <a:pt x="269" y="8"/>
                    </a:cubicBezTo>
                    <a:cubicBezTo>
                      <a:pt x="244" y="3"/>
                      <a:pt x="217" y="0"/>
                      <a:pt x="1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29" name="Google Shape;22229;p30"/>
              <p:cNvSpPr/>
              <p:nvPr/>
            </p:nvSpPr>
            <p:spPr>
              <a:xfrm>
                <a:off x="2969100" y="2815625"/>
                <a:ext cx="76975" cy="32050"/>
              </a:xfrm>
              <a:custGeom>
                <a:avLst/>
                <a:gdLst/>
                <a:ahLst/>
                <a:cxnLst/>
                <a:rect l="l" t="t" r="r" b="b"/>
                <a:pathLst>
                  <a:path w="3079" h="1282" extrusionOk="0">
                    <a:moveTo>
                      <a:pt x="65" y="1"/>
                    </a:moveTo>
                    <a:cubicBezTo>
                      <a:pt x="44" y="1"/>
                      <a:pt x="22" y="1"/>
                      <a:pt x="1" y="2"/>
                    </a:cubicBezTo>
                    <a:cubicBezTo>
                      <a:pt x="1" y="2"/>
                      <a:pt x="1" y="37"/>
                      <a:pt x="13" y="37"/>
                    </a:cubicBezTo>
                    <a:cubicBezTo>
                      <a:pt x="1144" y="145"/>
                      <a:pt x="1942" y="1026"/>
                      <a:pt x="3037" y="1276"/>
                    </a:cubicBezTo>
                    <a:cubicBezTo>
                      <a:pt x="3043" y="1280"/>
                      <a:pt x="3048" y="1281"/>
                      <a:pt x="3053" y="1281"/>
                    </a:cubicBezTo>
                    <a:cubicBezTo>
                      <a:pt x="3075" y="1281"/>
                      <a:pt x="3079" y="1240"/>
                      <a:pt x="3049" y="1240"/>
                    </a:cubicBezTo>
                    <a:cubicBezTo>
                      <a:pt x="2418" y="978"/>
                      <a:pt x="1858" y="728"/>
                      <a:pt x="1287" y="359"/>
                    </a:cubicBezTo>
                    <a:cubicBezTo>
                      <a:pt x="912" y="120"/>
                      <a:pt x="515" y="1"/>
                      <a:pt x="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30" name="Google Shape;22230;p30"/>
              <p:cNvSpPr/>
              <p:nvPr/>
            </p:nvSpPr>
            <p:spPr>
              <a:xfrm>
                <a:off x="3055125" y="2847625"/>
                <a:ext cx="106175" cy="15375"/>
              </a:xfrm>
              <a:custGeom>
                <a:avLst/>
                <a:gdLst/>
                <a:ahLst/>
                <a:cxnLst/>
                <a:rect l="l" t="t" r="r" b="b"/>
                <a:pathLst>
                  <a:path w="4247" h="615" extrusionOk="0">
                    <a:moveTo>
                      <a:pt x="4211" y="1"/>
                    </a:moveTo>
                    <a:cubicBezTo>
                      <a:pt x="4205" y="1"/>
                      <a:pt x="4199" y="3"/>
                      <a:pt x="4192" y="8"/>
                    </a:cubicBezTo>
                    <a:cubicBezTo>
                      <a:pt x="3595" y="337"/>
                      <a:pt x="3019" y="527"/>
                      <a:pt x="2377" y="527"/>
                    </a:cubicBezTo>
                    <a:cubicBezTo>
                      <a:pt x="2161" y="527"/>
                      <a:pt x="1938" y="505"/>
                      <a:pt x="1703" y="460"/>
                    </a:cubicBezTo>
                    <a:cubicBezTo>
                      <a:pt x="1144" y="365"/>
                      <a:pt x="608" y="150"/>
                      <a:pt x="25" y="79"/>
                    </a:cubicBezTo>
                    <a:cubicBezTo>
                      <a:pt x="13" y="79"/>
                      <a:pt x="1" y="103"/>
                      <a:pt x="25" y="127"/>
                    </a:cubicBezTo>
                    <a:cubicBezTo>
                      <a:pt x="834" y="351"/>
                      <a:pt x="1668" y="615"/>
                      <a:pt x="2475" y="615"/>
                    </a:cubicBezTo>
                    <a:cubicBezTo>
                      <a:pt x="3081" y="615"/>
                      <a:pt x="3671" y="467"/>
                      <a:pt x="4227" y="43"/>
                    </a:cubicBezTo>
                    <a:cubicBezTo>
                      <a:pt x="4247" y="34"/>
                      <a:pt x="4235" y="1"/>
                      <a:pt x="42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31" name="Google Shape;22231;p30"/>
              <p:cNvSpPr/>
              <p:nvPr/>
            </p:nvSpPr>
            <p:spPr>
              <a:xfrm>
                <a:off x="3113875" y="2867500"/>
                <a:ext cx="23650" cy="29825"/>
              </a:xfrm>
              <a:custGeom>
                <a:avLst/>
                <a:gdLst/>
                <a:ahLst/>
                <a:cxnLst/>
                <a:rect l="l" t="t" r="r" b="b"/>
                <a:pathLst>
                  <a:path w="946" h="1193" extrusionOk="0">
                    <a:moveTo>
                      <a:pt x="911" y="1"/>
                    </a:moveTo>
                    <a:cubicBezTo>
                      <a:pt x="903" y="1"/>
                      <a:pt x="896" y="4"/>
                      <a:pt x="889" y="10"/>
                    </a:cubicBezTo>
                    <a:cubicBezTo>
                      <a:pt x="687" y="463"/>
                      <a:pt x="389" y="820"/>
                      <a:pt x="20" y="1153"/>
                    </a:cubicBezTo>
                    <a:cubicBezTo>
                      <a:pt x="1" y="1173"/>
                      <a:pt x="13" y="1192"/>
                      <a:pt x="25" y="1192"/>
                    </a:cubicBezTo>
                    <a:cubicBezTo>
                      <a:pt x="27" y="1192"/>
                      <a:pt x="30" y="1191"/>
                      <a:pt x="32" y="1189"/>
                    </a:cubicBezTo>
                    <a:cubicBezTo>
                      <a:pt x="473" y="963"/>
                      <a:pt x="806" y="498"/>
                      <a:pt x="937" y="46"/>
                    </a:cubicBezTo>
                    <a:cubicBezTo>
                      <a:pt x="945" y="20"/>
                      <a:pt x="929" y="1"/>
                      <a:pt x="9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32" name="Google Shape;22232;p30"/>
              <p:cNvSpPr/>
              <p:nvPr/>
            </p:nvSpPr>
            <p:spPr>
              <a:xfrm>
                <a:off x="3105425" y="2888150"/>
                <a:ext cx="13700" cy="13250"/>
              </a:xfrm>
              <a:custGeom>
                <a:avLst/>
                <a:gdLst/>
                <a:ahLst/>
                <a:cxnLst/>
                <a:rect l="l" t="t" r="r" b="b"/>
                <a:pathLst>
                  <a:path w="548" h="530" extrusionOk="0">
                    <a:moveTo>
                      <a:pt x="545" y="1"/>
                    </a:moveTo>
                    <a:cubicBezTo>
                      <a:pt x="543" y="1"/>
                      <a:pt x="541" y="2"/>
                      <a:pt x="537" y="6"/>
                    </a:cubicBezTo>
                    <a:cubicBezTo>
                      <a:pt x="545" y="6"/>
                      <a:pt x="547" y="1"/>
                      <a:pt x="545" y="1"/>
                    </a:cubicBezTo>
                    <a:close/>
                    <a:moveTo>
                      <a:pt x="537" y="6"/>
                    </a:moveTo>
                    <a:lnTo>
                      <a:pt x="394" y="89"/>
                    </a:lnTo>
                    <a:cubicBezTo>
                      <a:pt x="334" y="137"/>
                      <a:pt x="299" y="196"/>
                      <a:pt x="239" y="244"/>
                    </a:cubicBezTo>
                    <a:cubicBezTo>
                      <a:pt x="144" y="315"/>
                      <a:pt x="37" y="387"/>
                      <a:pt x="1" y="506"/>
                    </a:cubicBezTo>
                    <a:cubicBezTo>
                      <a:pt x="1" y="530"/>
                      <a:pt x="1" y="530"/>
                      <a:pt x="13" y="530"/>
                    </a:cubicBezTo>
                    <a:cubicBezTo>
                      <a:pt x="132" y="494"/>
                      <a:pt x="203" y="387"/>
                      <a:pt x="275" y="303"/>
                    </a:cubicBezTo>
                    <a:lnTo>
                      <a:pt x="430" y="149"/>
                    </a:lnTo>
                    <a:lnTo>
                      <a:pt x="501" y="77"/>
                    </a:lnTo>
                    <a:cubicBezTo>
                      <a:pt x="513" y="65"/>
                      <a:pt x="537" y="30"/>
                      <a:pt x="537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33" name="Google Shape;22233;p30"/>
              <p:cNvSpPr/>
              <p:nvPr/>
            </p:nvSpPr>
            <p:spPr>
              <a:xfrm>
                <a:off x="3109200" y="2887775"/>
                <a:ext cx="15400" cy="13000"/>
              </a:xfrm>
              <a:custGeom>
                <a:avLst/>
                <a:gdLst/>
                <a:ahLst/>
                <a:cxnLst/>
                <a:rect l="l" t="t" r="r" b="b"/>
                <a:pathLst>
                  <a:path w="616" h="520" extrusionOk="0">
                    <a:moveTo>
                      <a:pt x="593" y="1"/>
                    </a:moveTo>
                    <a:cubicBezTo>
                      <a:pt x="588" y="1"/>
                      <a:pt x="582" y="3"/>
                      <a:pt x="576" y="9"/>
                    </a:cubicBezTo>
                    <a:cubicBezTo>
                      <a:pt x="469" y="80"/>
                      <a:pt x="386" y="140"/>
                      <a:pt x="290" y="211"/>
                    </a:cubicBezTo>
                    <a:cubicBezTo>
                      <a:pt x="207" y="283"/>
                      <a:pt x="100" y="366"/>
                      <a:pt x="29" y="449"/>
                    </a:cubicBezTo>
                    <a:cubicBezTo>
                      <a:pt x="1" y="477"/>
                      <a:pt x="31" y="520"/>
                      <a:pt x="63" y="520"/>
                    </a:cubicBezTo>
                    <a:cubicBezTo>
                      <a:pt x="71" y="520"/>
                      <a:pt x="80" y="517"/>
                      <a:pt x="88" y="509"/>
                    </a:cubicBezTo>
                    <a:cubicBezTo>
                      <a:pt x="171" y="449"/>
                      <a:pt x="267" y="366"/>
                      <a:pt x="338" y="283"/>
                    </a:cubicBezTo>
                    <a:cubicBezTo>
                      <a:pt x="421" y="199"/>
                      <a:pt x="517" y="128"/>
                      <a:pt x="588" y="33"/>
                    </a:cubicBezTo>
                    <a:cubicBezTo>
                      <a:pt x="615" y="24"/>
                      <a:pt x="608" y="1"/>
                      <a:pt x="59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34" name="Google Shape;22234;p30"/>
              <p:cNvSpPr/>
              <p:nvPr/>
            </p:nvSpPr>
            <p:spPr>
              <a:xfrm>
                <a:off x="3133725" y="2861800"/>
                <a:ext cx="6550" cy="11625"/>
              </a:xfrm>
              <a:custGeom>
                <a:avLst/>
                <a:gdLst/>
                <a:ahLst/>
                <a:cxnLst/>
                <a:rect l="l" t="t" r="r" b="b"/>
                <a:pathLst>
                  <a:path w="262" h="465" extrusionOk="0">
                    <a:moveTo>
                      <a:pt x="262" y="0"/>
                    </a:moveTo>
                    <a:cubicBezTo>
                      <a:pt x="179" y="155"/>
                      <a:pt x="71" y="298"/>
                      <a:pt x="0" y="453"/>
                    </a:cubicBezTo>
                    <a:cubicBezTo>
                      <a:pt x="0" y="464"/>
                      <a:pt x="12" y="464"/>
                      <a:pt x="12" y="464"/>
                    </a:cubicBezTo>
                    <a:cubicBezTo>
                      <a:pt x="95" y="322"/>
                      <a:pt x="179" y="167"/>
                      <a:pt x="2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35" name="Google Shape;22235;p30"/>
              <p:cNvSpPr/>
              <p:nvPr/>
            </p:nvSpPr>
            <p:spPr>
              <a:xfrm>
                <a:off x="3134600" y="2860475"/>
                <a:ext cx="7375" cy="10825"/>
              </a:xfrm>
              <a:custGeom>
                <a:avLst/>
                <a:gdLst/>
                <a:ahLst/>
                <a:cxnLst/>
                <a:rect l="l" t="t" r="r" b="b"/>
                <a:pathLst>
                  <a:path w="295" h="433" extrusionOk="0">
                    <a:moveTo>
                      <a:pt x="289" y="0"/>
                    </a:moveTo>
                    <a:cubicBezTo>
                      <a:pt x="288" y="0"/>
                      <a:pt x="286" y="2"/>
                      <a:pt x="286" y="6"/>
                    </a:cubicBezTo>
                    <a:cubicBezTo>
                      <a:pt x="294" y="6"/>
                      <a:pt x="292" y="0"/>
                      <a:pt x="289" y="0"/>
                    </a:cubicBezTo>
                    <a:close/>
                    <a:moveTo>
                      <a:pt x="286" y="6"/>
                    </a:moveTo>
                    <a:lnTo>
                      <a:pt x="286" y="6"/>
                    </a:lnTo>
                    <a:cubicBezTo>
                      <a:pt x="179" y="136"/>
                      <a:pt x="84" y="267"/>
                      <a:pt x="1" y="410"/>
                    </a:cubicBezTo>
                    <a:cubicBezTo>
                      <a:pt x="1" y="419"/>
                      <a:pt x="12" y="432"/>
                      <a:pt x="19" y="432"/>
                    </a:cubicBezTo>
                    <a:cubicBezTo>
                      <a:pt x="22" y="432"/>
                      <a:pt x="25" y="430"/>
                      <a:pt x="25" y="422"/>
                    </a:cubicBezTo>
                    <a:cubicBezTo>
                      <a:pt x="144" y="303"/>
                      <a:pt x="215" y="160"/>
                      <a:pt x="286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36" name="Google Shape;22236;p30"/>
              <p:cNvSpPr/>
              <p:nvPr/>
            </p:nvSpPr>
            <p:spPr>
              <a:xfrm>
                <a:off x="3156925" y="2795800"/>
                <a:ext cx="56100" cy="52375"/>
              </a:xfrm>
              <a:custGeom>
                <a:avLst/>
                <a:gdLst/>
                <a:ahLst/>
                <a:cxnLst/>
                <a:rect l="l" t="t" r="r" b="b"/>
                <a:pathLst>
                  <a:path w="2244" h="2095" extrusionOk="0">
                    <a:moveTo>
                      <a:pt x="2172" y="0"/>
                    </a:moveTo>
                    <a:cubicBezTo>
                      <a:pt x="2154" y="0"/>
                      <a:pt x="2135" y="10"/>
                      <a:pt x="2120" y="33"/>
                    </a:cubicBezTo>
                    <a:cubicBezTo>
                      <a:pt x="1846" y="449"/>
                      <a:pt x="1560" y="854"/>
                      <a:pt x="1203" y="1199"/>
                    </a:cubicBezTo>
                    <a:cubicBezTo>
                      <a:pt x="834" y="1533"/>
                      <a:pt x="417" y="1771"/>
                      <a:pt x="1" y="2069"/>
                    </a:cubicBezTo>
                    <a:cubicBezTo>
                      <a:pt x="1" y="2069"/>
                      <a:pt x="1" y="2095"/>
                      <a:pt x="16" y="2095"/>
                    </a:cubicBezTo>
                    <a:cubicBezTo>
                      <a:pt x="18" y="2095"/>
                      <a:pt x="21" y="2094"/>
                      <a:pt x="25" y="2092"/>
                    </a:cubicBezTo>
                    <a:cubicBezTo>
                      <a:pt x="941" y="1807"/>
                      <a:pt x="1810" y="926"/>
                      <a:pt x="2227" y="92"/>
                    </a:cubicBezTo>
                    <a:cubicBezTo>
                      <a:pt x="2243" y="44"/>
                      <a:pt x="2210" y="0"/>
                      <a:pt x="21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37" name="Google Shape;22237;p30"/>
              <p:cNvSpPr/>
              <p:nvPr/>
            </p:nvSpPr>
            <p:spPr>
              <a:xfrm>
                <a:off x="3060050" y="2812925"/>
                <a:ext cx="86350" cy="23575"/>
              </a:xfrm>
              <a:custGeom>
                <a:avLst/>
                <a:gdLst/>
                <a:ahLst/>
                <a:cxnLst/>
                <a:rect l="l" t="t" r="r" b="b"/>
                <a:pathLst>
                  <a:path w="3454" h="943" extrusionOk="0">
                    <a:moveTo>
                      <a:pt x="3411" y="1"/>
                    </a:moveTo>
                    <a:cubicBezTo>
                      <a:pt x="3408" y="1"/>
                      <a:pt x="3404" y="1"/>
                      <a:pt x="3399" y="3"/>
                    </a:cubicBezTo>
                    <a:cubicBezTo>
                      <a:pt x="2864" y="62"/>
                      <a:pt x="2316" y="169"/>
                      <a:pt x="1792" y="348"/>
                    </a:cubicBezTo>
                    <a:cubicBezTo>
                      <a:pt x="1347" y="490"/>
                      <a:pt x="924" y="813"/>
                      <a:pt x="458" y="813"/>
                    </a:cubicBezTo>
                    <a:cubicBezTo>
                      <a:pt x="338" y="813"/>
                      <a:pt x="216" y="792"/>
                      <a:pt x="90" y="741"/>
                    </a:cubicBezTo>
                    <a:cubicBezTo>
                      <a:pt x="83" y="737"/>
                      <a:pt x="76" y="736"/>
                      <a:pt x="70" y="736"/>
                    </a:cubicBezTo>
                    <a:cubicBezTo>
                      <a:pt x="31" y="736"/>
                      <a:pt x="1" y="793"/>
                      <a:pt x="42" y="824"/>
                    </a:cubicBezTo>
                    <a:cubicBezTo>
                      <a:pt x="192" y="908"/>
                      <a:pt x="327" y="943"/>
                      <a:pt x="460" y="943"/>
                    </a:cubicBezTo>
                    <a:cubicBezTo>
                      <a:pt x="664" y="943"/>
                      <a:pt x="863" y="861"/>
                      <a:pt x="1102" y="753"/>
                    </a:cubicBezTo>
                    <a:cubicBezTo>
                      <a:pt x="1840" y="395"/>
                      <a:pt x="2614" y="276"/>
                      <a:pt x="3399" y="86"/>
                    </a:cubicBezTo>
                    <a:cubicBezTo>
                      <a:pt x="3454" y="53"/>
                      <a:pt x="3449" y="1"/>
                      <a:pt x="34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38" name="Google Shape;22238;p30"/>
              <p:cNvSpPr/>
              <p:nvPr/>
            </p:nvSpPr>
            <p:spPr>
              <a:xfrm>
                <a:off x="3064350" y="2811750"/>
                <a:ext cx="33000" cy="19100"/>
              </a:xfrm>
              <a:custGeom>
                <a:avLst/>
                <a:gdLst/>
                <a:ahLst/>
                <a:cxnLst/>
                <a:rect l="l" t="t" r="r" b="b"/>
                <a:pathLst>
                  <a:path w="1320" h="764" extrusionOk="0">
                    <a:moveTo>
                      <a:pt x="1286" y="0"/>
                    </a:moveTo>
                    <a:cubicBezTo>
                      <a:pt x="1282" y="0"/>
                      <a:pt x="1279" y="1"/>
                      <a:pt x="1275" y="2"/>
                    </a:cubicBezTo>
                    <a:cubicBezTo>
                      <a:pt x="953" y="61"/>
                      <a:pt x="608" y="264"/>
                      <a:pt x="310" y="395"/>
                    </a:cubicBezTo>
                    <a:cubicBezTo>
                      <a:pt x="168" y="454"/>
                      <a:pt x="1" y="561"/>
                      <a:pt x="25" y="740"/>
                    </a:cubicBezTo>
                    <a:cubicBezTo>
                      <a:pt x="25" y="752"/>
                      <a:pt x="60" y="764"/>
                      <a:pt x="72" y="764"/>
                    </a:cubicBezTo>
                    <a:lnTo>
                      <a:pt x="108" y="764"/>
                    </a:lnTo>
                    <a:cubicBezTo>
                      <a:pt x="132" y="681"/>
                      <a:pt x="144" y="597"/>
                      <a:pt x="227" y="538"/>
                    </a:cubicBezTo>
                    <a:cubicBezTo>
                      <a:pt x="310" y="466"/>
                      <a:pt x="465" y="431"/>
                      <a:pt x="560" y="383"/>
                    </a:cubicBezTo>
                    <a:cubicBezTo>
                      <a:pt x="799" y="276"/>
                      <a:pt x="1084" y="204"/>
                      <a:pt x="1299" y="50"/>
                    </a:cubicBezTo>
                    <a:cubicBezTo>
                      <a:pt x="1320" y="39"/>
                      <a:pt x="1313" y="0"/>
                      <a:pt x="128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39" name="Google Shape;22239;p30"/>
              <p:cNvSpPr/>
              <p:nvPr/>
            </p:nvSpPr>
            <p:spPr>
              <a:xfrm>
                <a:off x="3154550" y="2803025"/>
                <a:ext cx="15200" cy="9075"/>
              </a:xfrm>
              <a:custGeom>
                <a:avLst/>
                <a:gdLst/>
                <a:ahLst/>
                <a:cxnLst/>
                <a:rect l="l" t="t" r="r" b="b"/>
                <a:pathLst>
                  <a:path w="608" h="363" extrusionOk="0">
                    <a:moveTo>
                      <a:pt x="545" y="0"/>
                    </a:moveTo>
                    <a:cubicBezTo>
                      <a:pt x="533" y="0"/>
                      <a:pt x="522" y="5"/>
                      <a:pt x="512" y="18"/>
                    </a:cubicBezTo>
                    <a:cubicBezTo>
                      <a:pt x="417" y="196"/>
                      <a:pt x="215" y="279"/>
                      <a:pt x="24" y="315"/>
                    </a:cubicBezTo>
                    <a:cubicBezTo>
                      <a:pt x="0" y="327"/>
                      <a:pt x="0" y="363"/>
                      <a:pt x="24" y="363"/>
                    </a:cubicBezTo>
                    <a:cubicBezTo>
                      <a:pt x="250" y="363"/>
                      <a:pt x="441" y="244"/>
                      <a:pt x="572" y="77"/>
                    </a:cubicBezTo>
                    <a:cubicBezTo>
                      <a:pt x="607" y="42"/>
                      <a:pt x="577" y="0"/>
                      <a:pt x="5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40" name="Google Shape;22240;p30"/>
              <p:cNvSpPr/>
              <p:nvPr/>
            </p:nvSpPr>
            <p:spPr>
              <a:xfrm>
                <a:off x="3153650" y="2726650"/>
                <a:ext cx="54800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2192" h="620" extrusionOk="0">
                    <a:moveTo>
                      <a:pt x="2191" y="1"/>
                    </a:moveTo>
                    <a:cubicBezTo>
                      <a:pt x="1477" y="108"/>
                      <a:pt x="691" y="286"/>
                      <a:pt x="36" y="572"/>
                    </a:cubicBezTo>
                    <a:cubicBezTo>
                      <a:pt x="1" y="584"/>
                      <a:pt x="13" y="620"/>
                      <a:pt x="48" y="620"/>
                    </a:cubicBezTo>
                    <a:cubicBezTo>
                      <a:pt x="763" y="465"/>
                      <a:pt x="1489" y="227"/>
                      <a:pt x="219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41" name="Google Shape;22241;p30"/>
              <p:cNvSpPr/>
              <p:nvPr/>
            </p:nvSpPr>
            <p:spPr>
              <a:xfrm>
                <a:off x="3002450" y="2743225"/>
                <a:ext cx="143500" cy="32275"/>
              </a:xfrm>
              <a:custGeom>
                <a:avLst/>
                <a:gdLst/>
                <a:ahLst/>
                <a:cxnLst/>
                <a:rect l="l" t="t" r="r" b="b"/>
                <a:pathLst>
                  <a:path w="5740" h="1291" extrusionOk="0">
                    <a:moveTo>
                      <a:pt x="5339" y="0"/>
                    </a:moveTo>
                    <a:cubicBezTo>
                      <a:pt x="3476" y="0"/>
                      <a:pt x="1893" y="1220"/>
                      <a:pt x="36" y="1231"/>
                    </a:cubicBezTo>
                    <a:cubicBezTo>
                      <a:pt x="0" y="1231"/>
                      <a:pt x="0" y="1267"/>
                      <a:pt x="36" y="1278"/>
                    </a:cubicBezTo>
                    <a:cubicBezTo>
                      <a:pt x="132" y="1287"/>
                      <a:pt x="227" y="1291"/>
                      <a:pt x="322" y="1291"/>
                    </a:cubicBezTo>
                    <a:cubicBezTo>
                      <a:pt x="1036" y="1291"/>
                      <a:pt x="1707" y="1065"/>
                      <a:pt x="2370" y="802"/>
                    </a:cubicBezTo>
                    <a:cubicBezTo>
                      <a:pt x="3501" y="362"/>
                      <a:pt x="4501" y="112"/>
                      <a:pt x="5727" y="40"/>
                    </a:cubicBezTo>
                    <a:cubicBezTo>
                      <a:pt x="5727" y="28"/>
                      <a:pt x="5739" y="16"/>
                      <a:pt x="5703" y="16"/>
                    </a:cubicBezTo>
                    <a:cubicBezTo>
                      <a:pt x="5581" y="6"/>
                      <a:pt x="5459" y="0"/>
                      <a:pt x="53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42" name="Google Shape;22242;p30"/>
              <p:cNvSpPr/>
              <p:nvPr/>
            </p:nvSpPr>
            <p:spPr>
              <a:xfrm>
                <a:off x="3206675" y="2715150"/>
                <a:ext cx="70225" cy="11525"/>
              </a:xfrm>
              <a:custGeom>
                <a:avLst/>
                <a:gdLst/>
                <a:ahLst/>
                <a:cxnLst/>
                <a:rect l="l" t="t" r="r" b="b"/>
                <a:pathLst>
                  <a:path w="2809" h="461" extrusionOk="0">
                    <a:moveTo>
                      <a:pt x="3" y="455"/>
                    </a:moveTo>
                    <a:cubicBezTo>
                      <a:pt x="0" y="455"/>
                      <a:pt x="3" y="461"/>
                      <a:pt x="11" y="461"/>
                    </a:cubicBezTo>
                    <a:cubicBezTo>
                      <a:pt x="7" y="457"/>
                      <a:pt x="4" y="455"/>
                      <a:pt x="3" y="455"/>
                    </a:cubicBezTo>
                    <a:close/>
                    <a:moveTo>
                      <a:pt x="2650" y="1"/>
                    </a:moveTo>
                    <a:cubicBezTo>
                      <a:pt x="2255" y="1"/>
                      <a:pt x="1929" y="163"/>
                      <a:pt x="1547" y="258"/>
                    </a:cubicBezTo>
                    <a:cubicBezTo>
                      <a:pt x="1035" y="389"/>
                      <a:pt x="511" y="318"/>
                      <a:pt x="11" y="461"/>
                    </a:cubicBezTo>
                    <a:cubicBezTo>
                      <a:pt x="440" y="425"/>
                      <a:pt x="868" y="461"/>
                      <a:pt x="1285" y="401"/>
                    </a:cubicBezTo>
                    <a:cubicBezTo>
                      <a:pt x="1809" y="330"/>
                      <a:pt x="2261" y="68"/>
                      <a:pt x="2797" y="20"/>
                    </a:cubicBezTo>
                    <a:cubicBezTo>
                      <a:pt x="2809" y="20"/>
                      <a:pt x="2809" y="8"/>
                      <a:pt x="2797" y="8"/>
                    </a:cubicBezTo>
                    <a:cubicBezTo>
                      <a:pt x="2747" y="3"/>
                      <a:pt x="2698" y="1"/>
                      <a:pt x="265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43" name="Google Shape;22243;p30"/>
              <p:cNvSpPr/>
              <p:nvPr/>
            </p:nvSpPr>
            <p:spPr>
              <a:xfrm>
                <a:off x="3049775" y="2778750"/>
                <a:ext cx="60150" cy="13050"/>
              </a:xfrm>
              <a:custGeom>
                <a:avLst/>
                <a:gdLst/>
                <a:ahLst/>
                <a:cxnLst/>
                <a:rect l="l" t="t" r="r" b="b"/>
                <a:pathLst>
                  <a:path w="2406" h="522" extrusionOk="0">
                    <a:moveTo>
                      <a:pt x="2382" y="0"/>
                    </a:moveTo>
                    <a:cubicBezTo>
                      <a:pt x="1774" y="0"/>
                      <a:pt x="1167" y="96"/>
                      <a:pt x="560" y="167"/>
                    </a:cubicBezTo>
                    <a:cubicBezTo>
                      <a:pt x="322" y="203"/>
                      <a:pt x="24" y="227"/>
                      <a:pt x="0" y="512"/>
                    </a:cubicBezTo>
                    <a:cubicBezTo>
                      <a:pt x="0" y="518"/>
                      <a:pt x="6" y="521"/>
                      <a:pt x="14" y="521"/>
                    </a:cubicBezTo>
                    <a:cubicBezTo>
                      <a:pt x="21" y="521"/>
                      <a:pt x="30" y="518"/>
                      <a:pt x="36" y="512"/>
                    </a:cubicBezTo>
                    <a:cubicBezTo>
                      <a:pt x="215" y="167"/>
                      <a:pt x="870" y="215"/>
                      <a:pt x="1191" y="179"/>
                    </a:cubicBezTo>
                    <a:cubicBezTo>
                      <a:pt x="1595" y="131"/>
                      <a:pt x="1999" y="108"/>
                      <a:pt x="2404" y="13"/>
                    </a:cubicBezTo>
                    <a:lnTo>
                      <a:pt x="2404" y="13"/>
                    </a:lnTo>
                    <a:cubicBezTo>
                      <a:pt x="2405" y="14"/>
                      <a:pt x="2405" y="16"/>
                      <a:pt x="2405" y="16"/>
                    </a:cubicBezTo>
                    <a:cubicBezTo>
                      <a:pt x="2406" y="16"/>
                      <a:pt x="2406" y="15"/>
                      <a:pt x="2406" y="12"/>
                    </a:cubicBezTo>
                    <a:lnTo>
                      <a:pt x="2406" y="12"/>
                    </a:lnTo>
                    <a:cubicBezTo>
                      <a:pt x="2405" y="12"/>
                      <a:pt x="2404" y="12"/>
                      <a:pt x="2404" y="13"/>
                    </a:cubicBezTo>
                    <a:lnTo>
                      <a:pt x="2404" y="13"/>
                    </a:lnTo>
                    <a:cubicBezTo>
                      <a:pt x="2401" y="8"/>
                      <a:pt x="2395" y="0"/>
                      <a:pt x="238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44" name="Google Shape;22244;p30"/>
              <p:cNvSpPr/>
              <p:nvPr/>
            </p:nvSpPr>
            <p:spPr>
              <a:xfrm>
                <a:off x="3048275" y="2794225"/>
                <a:ext cx="62550" cy="6375"/>
              </a:xfrm>
              <a:custGeom>
                <a:avLst/>
                <a:gdLst/>
                <a:ahLst/>
                <a:cxnLst/>
                <a:rect l="l" t="t" r="r" b="b"/>
                <a:pathLst>
                  <a:path w="2502" h="255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128" y="216"/>
                      <a:pt x="353" y="254"/>
                      <a:pt x="588" y="254"/>
                    </a:cubicBezTo>
                    <a:cubicBezTo>
                      <a:pt x="638" y="254"/>
                      <a:pt x="689" y="253"/>
                      <a:pt x="739" y="250"/>
                    </a:cubicBezTo>
                    <a:cubicBezTo>
                      <a:pt x="1311" y="239"/>
                      <a:pt x="1894" y="239"/>
                      <a:pt x="2477" y="143"/>
                    </a:cubicBezTo>
                    <a:cubicBezTo>
                      <a:pt x="2501" y="143"/>
                      <a:pt x="2489" y="96"/>
                      <a:pt x="2477" y="96"/>
                    </a:cubicBezTo>
                    <a:cubicBezTo>
                      <a:pt x="2423" y="94"/>
                      <a:pt x="2368" y="93"/>
                      <a:pt x="2313" y="93"/>
                    </a:cubicBezTo>
                    <a:cubicBezTo>
                      <a:pt x="1975" y="93"/>
                      <a:pt x="1637" y="121"/>
                      <a:pt x="1299" y="131"/>
                    </a:cubicBezTo>
                    <a:cubicBezTo>
                      <a:pt x="1108" y="144"/>
                      <a:pt x="844" y="191"/>
                      <a:pt x="593" y="191"/>
                    </a:cubicBezTo>
                    <a:cubicBezTo>
                      <a:pt x="360" y="191"/>
                      <a:pt x="139" y="15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45" name="Google Shape;22245;p30"/>
              <p:cNvSpPr/>
              <p:nvPr/>
            </p:nvSpPr>
            <p:spPr>
              <a:xfrm>
                <a:off x="3109175" y="2776675"/>
                <a:ext cx="18525" cy="20000"/>
              </a:xfrm>
              <a:custGeom>
                <a:avLst/>
                <a:gdLst/>
                <a:ahLst/>
                <a:cxnLst/>
                <a:rect l="l" t="t" r="r" b="b"/>
                <a:pathLst>
                  <a:path w="741" h="800" extrusionOk="0">
                    <a:moveTo>
                      <a:pt x="237" y="1"/>
                    </a:moveTo>
                    <a:cubicBezTo>
                      <a:pt x="169" y="1"/>
                      <a:pt x="102" y="16"/>
                      <a:pt x="41" y="48"/>
                    </a:cubicBezTo>
                    <a:cubicBezTo>
                      <a:pt x="0" y="68"/>
                      <a:pt x="21" y="124"/>
                      <a:pt x="66" y="124"/>
                    </a:cubicBezTo>
                    <a:cubicBezTo>
                      <a:pt x="73" y="124"/>
                      <a:pt x="81" y="122"/>
                      <a:pt x="89" y="119"/>
                    </a:cubicBezTo>
                    <a:cubicBezTo>
                      <a:pt x="138" y="99"/>
                      <a:pt x="190" y="90"/>
                      <a:pt x="242" y="90"/>
                    </a:cubicBezTo>
                    <a:cubicBezTo>
                      <a:pt x="377" y="90"/>
                      <a:pt x="508" y="156"/>
                      <a:pt x="577" y="286"/>
                    </a:cubicBezTo>
                    <a:cubicBezTo>
                      <a:pt x="684" y="500"/>
                      <a:pt x="470" y="762"/>
                      <a:pt x="232" y="774"/>
                    </a:cubicBezTo>
                    <a:cubicBezTo>
                      <a:pt x="220" y="786"/>
                      <a:pt x="220" y="798"/>
                      <a:pt x="232" y="798"/>
                    </a:cubicBezTo>
                    <a:cubicBezTo>
                      <a:pt x="243" y="799"/>
                      <a:pt x="254" y="799"/>
                      <a:pt x="265" y="799"/>
                    </a:cubicBezTo>
                    <a:cubicBezTo>
                      <a:pt x="525" y="799"/>
                      <a:pt x="740" y="537"/>
                      <a:pt x="661" y="286"/>
                    </a:cubicBezTo>
                    <a:cubicBezTo>
                      <a:pt x="608" y="111"/>
                      <a:pt x="422" y="1"/>
                      <a:pt x="2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46" name="Google Shape;22246;p30"/>
              <p:cNvSpPr/>
              <p:nvPr/>
            </p:nvSpPr>
            <p:spPr>
              <a:xfrm>
                <a:off x="2934425" y="2802475"/>
                <a:ext cx="178775" cy="10100"/>
              </a:xfrm>
              <a:custGeom>
                <a:avLst/>
                <a:gdLst/>
                <a:ahLst/>
                <a:cxnLst/>
                <a:rect l="l" t="t" r="r" b="b"/>
                <a:pathLst>
                  <a:path w="7151" h="404" extrusionOk="0">
                    <a:moveTo>
                      <a:pt x="1738" y="1"/>
                    </a:moveTo>
                    <a:cubicBezTo>
                      <a:pt x="1174" y="1"/>
                      <a:pt x="614" y="45"/>
                      <a:pt x="54" y="170"/>
                    </a:cubicBezTo>
                    <a:cubicBezTo>
                      <a:pt x="0" y="181"/>
                      <a:pt x="5" y="232"/>
                      <a:pt x="42" y="232"/>
                    </a:cubicBezTo>
                    <a:cubicBezTo>
                      <a:pt x="46" y="232"/>
                      <a:pt x="50" y="231"/>
                      <a:pt x="54" y="230"/>
                    </a:cubicBezTo>
                    <a:cubicBezTo>
                      <a:pt x="557" y="159"/>
                      <a:pt x="1061" y="131"/>
                      <a:pt x="1564" y="131"/>
                    </a:cubicBezTo>
                    <a:cubicBezTo>
                      <a:pt x="2323" y="131"/>
                      <a:pt x="3082" y="194"/>
                      <a:pt x="3841" y="266"/>
                    </a:cubicBezTo>
                    <a:cubicBezTo>
                      <a:pt x="4493" y="324"/>
                      <a:pt x="5176" y="404"/>
                      <a:pt x="5848" y="404"/>
                    </a:cubicBezTo>
                    <a:cubicBezTo>
                      <a:pt x="6279" y="404"/>
                      <a:pt x="6705" y="371"/>
                      <a:pt x="7115" y="278"/>
                    </a:cubicBezTo>
                    <a:cubicBezTo>
                      <a:pt x="7150" y="266"/>
                      <a:pt x="7150" y="218"/>
                      <a:pt x="7115" y="218"/>
                    </a:cubicBezTo>
                    <a:cubicBezTo>
                      <a:pt x="6792" y="230"/>
                      <a:pt x="6473" y="236"/>
                      <a:pt x="6156" y="236"/>
                    </a:cubicBezTo>
                    <a:cubicBezTo>
                      <a:pt x="5247" y="236"/>
                      <a:pt x="4357" y="187"/>
                      <a:pt x="3448" y="99"/>
                    </a:cubicBezTo>
                    <a:cubicBezTo>
                      <a:pt x="2870" y="45"/>
                      <a:pt x="2302" y="1"/>
                      <a:pt x="17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47" name="Google Shape;22247;p30"/>
              <p:cNvSpPr/>
              <p:nvPr/>
            </p:nvSpPr>
            <p:spPr>
              <a:xfrm>
                <a:off x="2936075" y="2801150"/>
                <a:ext cx="42275" cy="9775"/>
              </a:xfrm>
              <a:custGeom>
                <a:avLst/>
                <a:gdLst/>
                <a:ahLst/>
                <a:cxnLst/>
                <a:rect l="l" t="t" r="r" b="b"/>
                <a:pathLst>
                  <a:path w="1691" h="391" extrusionOk="0">
                    <a:moveTo>
                      <a:pt x="1363" y="1"/>
                    </a:moveTo>
                    <a:cubicBezTo>
                      <a:pt x="1085" y="1"/>
                      <a:pt x="790" y="62"/>
                      <a:pt x="536" y="116"/>
                    </a:cubicBezTo>
                    <a:cubicBezTo>
                      <a:pt x="381" y="152"/>
                      <a:pt x="24" y="152"/>
                      <a:pt x="0" y="331"/>
                    </a:cubicBezTo>
                    <a:cubicBezTo>
                      <a:pt x="0" y="343"/>
                      <a:pt x="0" y="366"/>
                      <a:pt x="24" y="366"/>
                    </a:cubicBezTo>
                    <a:cubicBezTo>
                      <a:pt x="48" y="366"/>
                      <a:pt x="48" y="366"/>
                      <a:pt x="60" y="390"/>
                    </a:cubicBezTo>
                    <a:lnTo>
                      <a:pt x="84" y="390"/>
                    </a:lnTo>
                    <a:lnTo>
                      <a:pt x="107" y="366"/>
                    </a:lnTo>
                    <a:cubicBezTo>
                      <a:pt x="107" y="354"/>
                      <a:pt x="97" y="341"/>
                      <a:pt x="86" y="334"/>
                    </a:cubicBezTo>
                    <a:lnTo>
                      <a:pt x="86" y="334"/>
                    </a:lnTo>
                    <a:cubicBezTo>
                      <a:pt x="153" y="332"/>
                      <a:pt x="327" y="314"/>
                      <a:pt x="346" y="295"/>
                    </a:cubicBezTo>
                    <a:cubicBezTo>
                      <a:pt x="477" y="271"/>
                      <a:pt x="607" y="235"/>
                      <a:pt x="762" y="223"/>
                    </a:cubicBezTo>
                    <a:cubicBezTo>
                      <a:pt x="1060" y="176"/>
                      <a:pt x="1358" y="176"/>
                      <a:pt x="1631" y="104"/>
                    </a:cubicBezTo>
                    <a:cubicBezTo>
                      <a:pt x="1691" y="93"/>
                      <a:pt x="1679" y="33"/>
                      <a:pt x="1620" y="21"/>
                    </a:cubicBezTo>
                    <a:cubicBezTo>
                      <a:pt x="1537" y="7"/>
                      <a:pt x="1451" y="1"/>
                      <a:pt x="136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48" name="Google Shape;22248;p30"/>
              <p:cNvSpPr/>
              <p:nvPr/>
            </p:nvSpPr>
            <p:spPr>
              <a:xfrm>
                <a:off x="2934575" y="2804025"/>
                <a:ext cx="56275" cy="7475"/>
              </a:xfrm>
              <a:custGeom>
                <a:avLst/>
                <a:gdLst/>
                <a:ahLst/>
                <a:cxnLst/>
                <a:rect l="l" t="t" r="r" b="b"/>
                <a:pathLst>
                  <a:path w="2251" h="299" extrusionOk="0">
                    <a:moveTo>
                      <a:pt x="1568" y="0"/>
                    </a:moveTo>
                    <a:cubicBezTo>
                      <a:pt x="1045" y="0"/>
                      <a:pt x="485" y="102"/>
                      <a:pt x="25" y="228"/>
                    </a:cubicBezTo>
                    <a:cubicBezTo>
                      <a:pt x="1" y="228"/>
                      <a:pt x="1" y="299"/>
                      <a:pt x="48" y="299"/>
                    </a:cubicBezTo>
                    <a:cubicBezTo>
                      <a:pt x="429" y="275"/>
                      <a:pt x="822" y="228"/>
                      <a:pt x="1191" y="204"/>
                    </a:cubicBezTo>
                    <a:cubicBezTo>
                      <a:pt x="1537" y="180"/>
                      <a:pt x="1858" y="216"/>
                      <a:pt x="2203" y="156"/>
                    </a:cubicBezTo>
                    <a:cubicBezTo>
                      <a:pt x="2251" y="156"/>
                      <a:pt x="2251" y="85"/>
                      <a:pt x="2203" y="61"/>
                    </a:cubicBezTo>
                    <a:cubicBezTo>
                      <a:pt x="2005" y="18"/>
                      <a:pt x="1790" y="0"/>
                      <a:pt x="156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49" name="Google Shape;22249;p30"/>
              <p:cNvSpPr/>
              <p:nvPr/>
            </p:nvSpPr>
            <p:spPr>
              <a:xfrm>
                <a:off x="2953625" y="2803875"/>
                <a:ext cx="44975" cy="4075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163" extrusionOk="0">
                    <a:moveTo>
                      <a:pt x="1268" y="0"/>
                    </a:moveTo>
                    <a:cubicBezTo>
                      <a:pt x="848" y="0"/>
                      <a:pt x="415" y="75"/>
                      <a:pt x="25" y="126"/>
                    </a:cubicBezTo>
                    <a:cubicBezTo>
                      <a:pt x="1" y="126"/>
                      <a:pt x="13" y="162"/>
                      <a:pt x="25" y="162"/>
                    </a:cubicBezTo>
                    <a:cubicBezTo>
                      <a:pt x="196" y="151"/>
                      <a:pt x="371" y="149"/>
                      <a:pt x="546" y="149"/>
                    </a:cubicBezTo>
                    <a:cubicBezTo>
                      <a:pt x="663" y="149"/>
                      <a:pt x="781" y="150"/>
                      <a:pt x="898" y="150"/>
                    </a:cubicBezTo>
                    <a:cubicBezTo>
                      <a:pt x="1191" y="150"/>
                      <a:pt x="1483" y="144"/>
                      <a:pt x="1763" y="103"/>
                    </a:cubicBezTo>
                    <a:cubicBezTo>
                      <a:pt x="1799" y="103"/>
                      <a:pt x="1799" y="43"/>
                      <a:pt x="1763" y="43"/>
                    </a:cubicBezTo>
                    <a:cubicBezTo>
                      <a:pt x="1603" y="12"/>
                      <a:pt x="1436" y="0"/>
                      <a:pt x="126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50" name="Google Shape;22250;p30"/>
              <p:cNvSpPr/>
              <p:nvPr/>
            </p:nvSpPr>
            <p:spPr>
              <a:xfrm>
                <a:off x="2982500" y="2806425"/>
                <a:ext cx="23250" cy="2175"/>
              </a:xfrm>
              <a:custGeom>
                <a:avLst/>
                <a:gdLst/>
                <a:ahLst/>
                <a:cxnLst/>
                <a:rect l="l" t="t" r="r" b="b"/>
                <a:pathLst>
                  <a:path w="930" h="87" extrusionOk="0">
                    <a:moveTo>
                      <a:pt x="906" y="1"/>
                    </a:moveTo>
                    <a:cubicBezTo>
                      <a:pt x="650" y="1"/>
                      <a:pt x="413" y="27"/>
                      <a:pt x="148" y="27"/>
                    </a:cubicBezTo>
                    <a:cubicBezTo>
                      <a:pt x="103" y="27"/>
                      <a:pt x="58" y="26"/>
                      <a:pt x="13" y="24"/>
                    </a:cubicBezTo>
                    <a:cubicBezTo>
                      <a:pt x="1" y="24"/>
                      <a:pt x="1" y="60"/>
                      <a:pt x="13" y="60"/>
                    </a:cubicBezTo>
                    <a:cubicBezTo>
                      <a:pt x="155" y="72"/>
                      <a:pt x="310" y="87"/>
                      <a:pt x="463" y="87"/>
                    </a:cubicBezTo>
                    <a:cubicBezTo>
                      <a:pt x="617" y="87"/>
                      <a:pt x="769" y="72"/>
                      <a:pt x="906" y="24"/>
                    </a:cubicBezTo>
                    <a:cubicBezTo>
                      <a:pt x="929" y="24"/>
                      <a:pt x="929" y="1"/>
                      <a:pt x="90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51" name="Google Shape;22251;p30"/>
              <p:cNvSpPr/>
              <p:nvPr/>
            </p:nvSpPr>
            <p:spPr>
              <a:xfrm>
                <a:off x="2813725" y="2641200"/>
                <a:ext cx="81300" cy="37450"/>
              </a:xfrm>
              <a:custGeom>
                <a:avLst/>
                <a:gdLst/>
                <a:ahLst/>
                <a:cxnLst/>
                <a:rect l="l" t="t" r="r" b="b"/>
                <a:pathLst>
                  <a:path w="3252" h="1498" extrusionOk="0">
                    <a:moveTo>
                      <a:pt x="20" y="1"/>
                    </a:moveTo>
                    <a:cubicBezTo>
                      <a:pt x="10" y="1"/>
                      <a:pt x="1" y="11"/>
                      <a:pt x="1" y="25"/>
                    </a:cubicBezTo>
                    <a:cubicBezTo>
                      <a:pt x="13" y="645"/>
                      <a:pt x="799" y="1026"/>
                      <a:pt x="1275" y="1252"/>
                    </a:cubicBezTo>
                    <a:cubicBezTo>
                      <a:pt x="1617" y="1417"/>
                      <a:pt x="1921" y="1498"/>
                      <a:pt x="2220" y="1498"/>
                    </a:cubicBezTo>
                    <a:cubicBezTo>
                      <a:pt x="2546" y="1498"/>
                      <a:pt x="2867" y="1402"/>
                      <a:pt x="3227" y="1216"/>
                    </a:cubicBezTo>
                    <a:cubicBezTo>
                      <a:pt x="3251" y="1204"/>
                      <a:pt x="3239" y="1180"/>
                      <a:pt x="3227" y="1180"/>
                    </a:cubicBezTo>
                    <a:cubicBezTo>
                      <a:pt x="2977" y="1216"/>
                      <a:pt x="2739" y="1359"/>
                      <a:pt x="2465" y="1383"/>
                    </a:cubicBezTo>
                    <a:cubicBezTo>
                      <a:pt x="2409" y="1389"/>
                      <a:pt x="2353" y="1392"/>
                      <a:pt x="2297" y="1392"/>
                    </a:cubicBezTo>
                    <a:cubicBezTo>
                      <a:pt x="1928" y="1392"/>
                      <a:pt x="1570" y="1262"/>
                      <a:pt x="1239" y="1097"/>
                    </a:cubicBezTo>
                    <a:cubicBezTo>
                      <a:pt x="739" y="847"/>
                      <a:pt x="263" y="549"/>
                      <a:pt x="37" y="14"/>
                    </a:cubicBezTo>
                    <a:cubicBezTo>
                      <a:pt x="32" y="4"/>
                      <a:pt x="26" y="1"/>
                      <a:pt x="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52" name="Google Shape;22252;p30"/>
              <p:cNvSpPr/>
              <p:nvPr/>
            </p:nvSpPr>
            <p:spPr>
              <a:xfrm>
                <a:off x="2814550" y="2634775"/>
                <a:ext cx="95350" cy="38625"/>
              </a:xfrm>
              <a:custGeom>
                <a:avLst/>
                <a:gdLst/>
                <a:ahLst/>
                <a:cxnLst/>
                <a:rect l="l" t="t" r="r" b="b"/>
                <a:pathLst>
                  <a:path w="3814" h="1545" extrusionOk="0">
                    <a:moveTo>
                      <a:pt x="559" y="1"/>
                    </a:moveTo>
                    <a:cubicBezTo>
                      <a:pt x="367" y="1"/>
                      <a:pt x="185" y="39"/>
                      <a:pt x="27" y="163"/>
                    </a:cubicBezTo>
                    <a:cubicBezTo>
                      <a:pt x="1" y="181"/>
                      <a:pt x="1" y="192"/>
                      <a:pt x="11" y="192"/>
                    </a:cubicBezTo>
                    <a:cubicBezTo>
                      <a:pt x="15" y="192"/>
                      <a:pt x="21" y="190"/>
                      <a:pt x="27" y="187"/>
                    </a:cubicBezTo>
                    <a:cubicBezTo>
                      <a:pt x="165" y="111"/>
                      <a:pt x="327" y="83"/>
                      <a:pt x="498" y="83"/>
                    </a:cubicBezTo>
                    <a:cubicBezTo>
                      <a:pt x="862" y="83"/>
                      <a:pt x="1268" y="206"/>
                      <a:pt x="1575" y="247"/>
                    </a:cubicBezTo>
                    <a:cubicBezTo>
                      <a:pt x="1837" y="282"/>
                      <a:pt x="2147" y="306"/>
                      <a:pt x="2420" y="378"/>
                    </a:cubicBezTo>
                    <a:cubicBezTo>
                      <a:pt x="2659" y="449"/>
                      <a:pt x="3814" y="1140"/>
                      <a:pt x="2980" y="1497"/>
                    </a:cubicBezTo>
                    <a:cubicBezTo>
                      <a:pt x="2956" y="1509"/>
                      <a:pt x="2968" y="1545"/>
                      <a:pt x="3016" y="1545"/>
                    </a:cubicBezTo>
                    <a:cubicBezTo>
                      <a:pt x="3814" y="1461"/>
                      <a:pt x="3159" y="580"/>
                      <a:pt x="2778" y="378"/>
                    </a:cubicBezTo>
                    <a:cubicBezTo>
                      <a:pt x="2349" y="140"/>
                      <a:pt x="1706" y="140"/>
                      <a:pt x="1218" y="80"/>
                    </a:cubicBezTo>
                    <a:cubicBezTo>
                      <a:pt x="998" y="49"/>
                      <a:pt x="772" y="1"/>
                      <a:pt x="55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53" name="Google Shape;22253;p30"/>
              <p:cNvSpPr/>
              <p:nvPr/>
            </p:nvSpPr>
            <p:spPr>
              <a:xfrm>
                <a:off x="2934875" y="2649175"/>
                <a:ext cx="19675" cy="12325"/>
              </a:xfrm>
              <a:custGeom>
                <a:avLst/>
                <a:gdLst/>
                <a:ahLst/>
                <a:cxnLst/>
                <a:rect l="l" t="t" r="r" b="b"/>
                <a:pathLst>
                  <a:path w="787" h="493" extrusionOk="0">
                    <a:moveTo>
                      <a:pt x="380" y="0"/>
                    </a:moveTo>
                    <a:cubicBezTo>
                      <a:pt x="280" y="0"/>
                      <a:pt x="181" y="32"/>
                      <a:pt x="108" y="111"/>
                    </a:cubicBezTo>
                    <a:cubicBezTo>
                      <a:pt x="1" y="230"/>
                      <a:pt x="48" y="409"/>
                      <a:pt x="191" y="468"/>
                    </a:cubicBezTo>
                    <a:cubicBezTo>
                      <a:pt x="240" y="485"/>
                      <a:pt x="298" y="493"/>
                      <a:pt x="356" y="493"/>
                    </a:cubicBezTo>
                    <a:cubicBezTo>
                      <a:pt x="468" y="493"/>
                      <a:pt x="585" y="464"/>
                      <a:pt x="655" y="409"/>
                    </a:cubicBezTo>
                    <a:cubicBezTo>
                      <a:pt x="727" y="349"/>
                      <a:pt x="786" y="111"/>
                      <a:pt x="632" y="111"/>
                    </a:cubicBezTo>
                    <a:cubicBezTo>
                      <a:pt x="608" y="111"/>
                      <a:pt x="596" y="123"/>
                      <a:pt x="596" y="147"/>
                    </a:cubicBezTo>
                    <a:cubicBezTo>
                      <a:pt x="596" y="171"/>
                      <a:pt x="632" y="183"/>
                      <a:pt x="632" y="218"/>
                    </a:cubicBezTo>
                    <a:cubicBezTo>
                      <a:pt x="644" y="290"/>
                      <a:pt x="584" y="326"/>
                      <a:pt x="525" y="349"/>
                    </a:cubicBezTo>
                    <a:cubicBezTo>
                      <a:pt x="489" y="361"/>
                      <a:pt x="441" y="367"/>
                      <a:pt x="392" y="367"/>
                    </a:cubicBezTo>
                    <a:cubicBezTo>
                      <a:pt x="343" y="367"/>
                      <a:pt x="292" y="361"/>
                      <a:pt x="251" y="349"/>
                    </a:cubicBezTo>
                    <a:cubicBezTo>
                      <a:pt x="132" y="302"/>
                      <a:pt x="167" y="183"/>
                      <a:pt x="274" y="123"/>
                    </a:cubicBezTo>
                    <a:cubicBezTo>
                      <a:pt x="316" y="99"/>
                      <a:pt x="370" y="93"/>
                      <a:pt x="426" y="93"/>
                    </a:cubicBezTo>
                    <a:cubicBezTo>
                      <a:pt x="483" y="93"/>
                      <a:pt x="542" y="99"/>
                      <a:pt x="596" y="99"/>
                    </a:cubicBezTo>
                    <a:cubicBezTo>
                      <a:pt x="632" y="99"/>
                      <a:pt x="632" y="52"/>
                      <a:pt x="608" y="52"/>
                    </a:cubicBezTo>
                    <a:cubicBezTo>
                      <a:pt x="539" y="20"/>
                      <a:pt x="459" y="0"/>
                      <a:pt x="38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54" name="Google Shape;22254;p30"/>
              <p:cNvSpPr/>
              <p:nvPr/>
            </p:nvSpPr>
            <p:spPr>
              <a:xfrm>
                <a:off x="2978050" y="2612075"/>
                <a:ext cx="41225" cy="36150"/>
              </a:xfrm>
              <a:custGeom>
                <a:avLst/>
                <a:gdLst/>
                <a:ahLst/>
                <a:cxnLst/>
                <a:rect l="l" t="t" r="r" b="b"/>
                <a:pathLst>
                  <a:path w="1649" h="1446" extrusionOk="0">
                    <a:moveTo>
                      <a:pt x="1278" y="0"/>
                    </a:moveTo>
                    <a:cubicBezTo>
                      <a:pt x="651" y="0"/>
                      <a:pt x="61" y="892"/>
                      <a:pt x="0" y="1417"/>
                    </a:cubicBezTo>
                    <a:cubicBezTo>
                      <a:pt x="0" y="1436"/>
                      <a:pt x="14" y="1445"/>
                      <a:pt x="27" y="1445"/>
                    </a:cubicBezTo>
                    <a:cubicBezTo>
                      <a:pt x="38" y="1445"/>
                      <a:pt x="48" y="1439"/>
                      <a:pt x="48" y="1429"/>
                    </a:cubicBezTo>
                    <a:cubicBezTo>
                      <a:pt x="191" y="1131"/>
                      <a:pt x="298" y="857"/>
                      <a:pt x="512" y="595"/>
                    </a:cubicBezTo>
                    <a:cubicBezTo>
                      <a:pt x="702" y="376"/>
                      <a:pt x="1015" y="81"/>
                      <a:pt x="1345" y="81"/>
                    </a:cubicBezTo>
                    <a:cubicBezTo>
                      <a:pt x="1428" y="81"/>
                      <a:pt x="1512" y="100"/>
                      <a:pt x="1595" y="143"/>
                    </a:cubicBezTo>
                    <a:cubicBezTo>
                      <a:pt x="1600" y="147"/>
                      <a:pt x="1605" y="149"/>
                      <a:pt x="1610" y="149"/>
                    </a:cubicBezTo>
                    <a:cubicBezTo>
                      <a:pt x="1630" y="149"/>
                      <a:pt x="1648" y="114"/>
                      <a:pt x="1619" y="95"/>
                    </a:cubicBezTo>
                    <a:cubicBezTo>
                      <a:pt x="1506" y="30"/>
                      <a:pt x="1392" y="0"/>
                      <a:pt x="127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55" name="Google Shape;22255;p30"/>
              <p:cNvSpPr/>
              <p:nvPr/>
            </p:nvSpPr>
            <p:spPr>
              <a:xfrm>
                <a:off x="2982200" y="2618725"/>
                <a:ext cx="40225" cy="35450"/>
              </a:xfrm>
              <a:custGeom>
                <a:avLst/>
                <a:gdLst/>
                <a:ahLst/>
                <a:cxnLst/>
                <a:rect l="l" t="t" r="r" b="b"/>
                <a:pathLst>
                  <a:path w="1609" h="1418" extrusionOk="0">
                    <a:moveTo>
                      <a:pt x="1496" y="0"/>
                    </a:moveTo>
                    <a:cubicBezTo>
                      <a:pt x="1469" y="0"/>
                      <a:pt x="1441" y="25"/>
                      <a:pt x="1441" y="55"/>
                    </a:cubicBezTo>
                    <a:cubicBezTo>
                      <a:pt x="1489" y="424"/>
                      <a:pt x="1072" y="555"/>
                      <a:pt x="846" y="770"/>
                    </a:cubicBezTo>
                    <a:cubicBezTo>
                      <a:pt x="679" y="937"/>
                      <a:pt x="511" y="1341"/>
                      <a:pt x="236" y="1341"/>
                    </a:cubicBezTo>
                    <a:cubicBezTo>
                      <a:pt x="179" y="1341"/>
                      <a:pt x="116" y="1323"/>
                      <a:pt x="48" y="1282"/>
                    </a:cubicBezTo>
                    <a:cubicBezTo>
                      <a:pt x="13" y="1282"/>
                      <a:pt x="1" y="1305"/>
                      <a:pt x="13" y="1317"/>
                    </a:cubicBezTo>
                    <a:cubicBezTo>
                      <a:pt x="87" y="1389"/>
                      <a:pt x="161" y="1418"/>
                      <a:pt x="233" y="1418"/>
                    </a:cubicBezTo>
                    <a:cubicBezTo>
                      <a:pt x="451" y="1418"/>
                      <a:pt x="649" y="1154"/>
                      <a:pt x="775" y="984"/>
                    </a:cubicBezTo>
                    <a:cubicBezTo>
                      <a:pt x="1013" y="674"/>
                      <a:pt x="1608" y="508"/>
                      <a:pt x="1537" y="31"/>
                    </a:cubicBezTo>
                    <a:cubicBezTo>
                      <a:pt x="1528" y="9"/>
                      <a:pt x="1512" y="0"/>
                      <a:pt x="14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56" name="Google Shape;22256;p30"/>
              <p:cNvSpPr/>
              <p:nvPr/>
            </p:nvSpPr>
            <p:spPr>
              <a:xfrm>
                <a:off x="2903625" y="2624475"/>
                <a:ext cx="7475" cy="56225"/>
              </a:xfrm>
              <a:custGeom>
                <a:avLst/>
                <a:gdLst/>
                <a:ahLst/>
                <a:cxnLst/>
                <a:rect l="l" t="t" r="r" b="b"/>
                <a:pathLst>
                  <a:path w="299" h="2249" extrusionOk="0">
                    <a:moveTo>
                      <a:pt x="147" y="0"/>
                    </a:moveTo>
                    <a:cubicBezTo>
                      <a:pt x="127" y="0"/>
                      <a:pt x="108" y="14"/>
                      <a:pt x="108" y="28"/>
                    </a:cubicBezTo>
                    <a:cubicBezTo>
                      <a:pt x="108" y="778"/>
                      <a:pt x="48" y="1492"/>
                      <a:pt x="0" y="2218"/>
                    </a:cubicBezTo>
                    <a:cubicBezTo>
                      <a:pt x="0" y="2234"/>
                      <a:pt x="20" y="2249"/>
                      <a:pt x="37" y="2249"/>
                    </a:cubicBezTo>
                    <a:cubicBezTo>
                      <a:pt x="46" y="2249"/>
                      <a:pt x="56" y="2243"/>
                      <a:pt x="60" y="2230"/>
                    </a:cubicBezTo>
                    <a:cubicBezTo>
                      <a:pt x="274" y="1552"/>
                      <a:pt x="298" y="730"/>
                      <a:pt x="179" y="28"/>
                    </a:cubicBezTo>
                    <a:cubicBezTo>
                      <a:pt x="174" y="8"/>
                      <a:pt x="160" y="0"/>
                      <a:pt x="14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57" name="Google Shape;22257;p30"/>
              <p:cNvSpPr/>
              <p:nvPr/>
            </p:nvSpPr>
            <p:spPr>
              <a:xfrm>
                <a:off x="2917025" y="2632000"/>
                <a:ext cx="11625" cy="104625"/>
              </a:xfrm>
              <a:custGeom>
                <a:avLst/>
                <a:gdLst/>
                <a:ahLst/>
                <a:cxnLst/>
                <a:rect l="l" t="t" r="r" b="b"/>
                <a:pathLst>
                  <a:path w="465" h="4185" extrusionOk="0">
                    <a:moveTo>
                      <a:pt x="131" y="1"/>
                    </a:moveTo>
                    <a:cubicBezTo>
                      <a:pt x="131" y="1"/>
                      <a:pt x="131" y="2"/>
                      <a:pt x="131" y="3"/>
                    </a:cubicBezTo>
                    <a:lnTo>
                      <a:pt x="131" y="3"/>
                    </a:lnTo>
                    <a:cubicBezTo>
                      <a:pt x="139" y="1"/>
                      <a:pt x="145" y="1"/>
                      <a:pt x="131" y="1"/>
                    </a:cubicBezTo>
                    <a:close/>
                    <a:moveTo>
                      <a:pt x="131" y="3"/>
                    </a:moveTo>
                    <a:cubicBezTo>
                      <a:pt x="126" y="5"/>
                      <a:pt x="119" y="7"/>
                      <a:pt x="119" y="12"/>
                    </a:cubicBezTo>
                    <a:cubicBezTo>
                      <a:pt x="84" y="620"/>
                      <a:pt x="0" y="1251"/>
                      <a:pt x="72" y="1846"/>
                    </a:cubicBezTo>
                    <a:cubicBezTo>
                      <a:pt x="167" y="2632"/>
                      <a:pt x="369" y="3334"/>
                      <a:pt x="334" y="4144"/>
                    </a:cubicBezTo>
                    <a:cubicBezTo>
                      <a:pt x="334" y="4169"/>
                      <a:pt x="354" y="4184"/>
                      <a:pt x="372" y="4184"/>
                    </a:cubicBezTo>
                    <a:cubicBezTo>
                      <a:pt x="389" y="4184"/>
                      <a:pt x="405" y="4172"/>
                      <a:pt x="405" y="4144"/>
                    </a:cubicBezTo>
                    <a:cubicBezTo>
                      <a:pt x="465" y="3477"/>
                      <a:pt x="393" y="2953"/>
                      <a:pt x="226" y="2298"/>
                    </a:cubicBezTo>
                    <a:cubicBezTo>
                      <a:pt x="36" y="1561"/>
                      <a:pt x="119" y="776"/>
                      <a:pt x="131" y="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58" name="Google Shape;22258;p30"/>
              <p:cNvSpPr/>
              <p:nvPr/>
            </p:nvSpPr>
            <p:spPr>
              <a:xfrm>
                <a:off x="2908975" y="2733650"/>
                <a:ext cx="5400" cy="38525"/>
              </a:xfrm>
              <a:custGeom>
                <a:avLst/>
                <a:gdLst/>
                <a:ahLst/>
                <a:cxnLst/>
                <a:rect l="l" t="t" r="r" b="b"/>
                <a:pathLst>
                  <a:path w="216" h="1541" extrusionOk="0">
                    <a:moveTo>
                      <a:pt x="124" y="1"/>
                    </a:moveTo>
                    <a:cubicBezTo>
                      <a:pt x="114" y="1"/>
                      <a:pt x="102" y="6"/>
                      <a:pt x="96" y="18"/>
                    </a:cubicBezTo>
                    <a:cubicBezTo>
                      <a:pt x="1" y="483"/>
                      <a:pt x="1" y="1054"/>
                      <a:pt x="132" y="1507"/>
                    </a:cubicBezTo>
                    <a:cubicBezTo>
                      <a:pt x="137" y="1529"/>
                      <a:pt x="156" y="1541"/>
                      <a:pt x="175" y="1541"/>
                    </a:cubicBezTo>
                    <a:cubicBezTo>
                      <a:pt x="195" y="1541"/>
                      <a:pt x="215" y="1526"/>
                      <a:pt x="215" y="1495"/>
                    </a:cubicBezTo>
                    <a:cubicBezTo>
                      <a:pt x="204" y="1167"/>
                      <a:pt x="160" y="861"/>
                      <a:pt x="156" y="535"/>
                    </a:cubicBezTo>
                    <a:lnTo>
                      <a:pt x="156" y="535"/>
                    </a:lnTo>
                    <a:cubicBezTo>
                      <a:pt x="157" y="535"/>
                      <a:pt x="158" y="535"/>
                      <a:pt x="158" y="535"/>
                    </a:cubicBezTo>
                    <a:cubicBezTo>
                      <a:pt x="172" y="535"/>
                      <a:pt x="188" y="527"/>
                      <a:pt x="179" y="518"/>
                    </a:cubicBezTo>
                    <a:cubicBezTo>
                      <a:pt x="172" y="482"/>
                      <a:pt x="165" y="445"/>
                      <a:pt x="159" y="409"/>
                    </a:cubicBezTo>
                    <a:lnTo>
                      <a:pt x="159" y="409"/>
                    </a:lnTo>
                    <a:cubicBezTo>
                      <a:pt x="164" y="324"/>
                      <a:pt x="167" y="196"/>
                      <a:pt x="139" y="145"/>
                    </a:cubicBezTo>
                    <a:lnTo>
                      <a:pt x="139" y="145"/>
                    </a:lnTo>
                    <a:cubicBezTo>
                      <a:pt x="139" y="103"/>
                      <a:pt x="141" y="61"/>
                      <a:pt x="144" y="18"/>
                    </a:cubicBezTo>
                    <a:cubicBezTo>
                      <a:pt x="144" y="6"/>
                      <a:pt x="135" y="1"/>
                      <a:pt x="1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59" name="Google Shape;22259;p30"/>
              <p:cNvSpPr/>
              <p:nvPr/>
            </p:nvSpPr>
            <p:spPr>
              <a:xfrm>
                <a:off x="2926850" y="2751075"/>
                <a:ext cx="6850" cy="47975"/>
              </a:xfrm>
              <a:custGeom>
                <a:avLst/>
                <a:gdLst/>
                <a:ahLst/>
                <a:cxnLst/>
                <a:rect l="l" t="t" r="r" b="b"/>
                <a:pathLst>
                  <a:path w="274" h="1919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84" y="631"/>
                      <a:pt x="60" y="1274"/>
                      <a:pt x="131" y="1905"/>
                    </a:cubicBezTo>
                    <a:cubicBezTo>
                      <a:pt x="131" y="1915"/>
                      <a:pt x="140" y="1919"/>
                      <a:pt x="149" y="1919"/>
                    </a:cubicBezTo>
                    <a:cubicBezTo>
                      <a:pt x="163" y="1919"/>
                      <a:pt x="179" y="1912"/>
                      <a:pt x="179" y="1905"/>
                    </a:cubicBezTo>
                    <a:cubicBezTo>
                      <a:pt x="274" y="1274"/>
                      <a:pt x="143" y="583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60" name="Google Shape;22260;p30"/>
              <p:cNvSpPr/>
              <p:nvPr/>
            </p:nvSpPr>
            <p:spPr>
              <a:xfrm>
                <a:off x="2917325" y="2775475"/>
                <a:ext cx="3000" cy="22825"/>
              </a:xfrm>
              <a:custGeom>
                <a:avLst/>
                <a:gdLst/>
                <a:ahLst/>
                <a:cxnLst/>
                <a:rect l="l" t="t" r="r" b="b"/>
                <a:pathLst>
                  <a:path w="120" h="913" extrusionOk="0">
                    <a:moveTo>
                      <a:pt x="48" y="0"/>
                    </a:moveTo>
                    <a:cubicBezTo>
                      <a:pt x="48" y="1"/>
                      <a:pt x="48" y="2"/>
                      <a:pt x="48" y="3"/>
                    </a:cubicBezTo>
                    <a:lnTo>
                      <a:pt x="48" y="3"/>
                    </a:lnTo>
                    <a:cubicBezTo>
                      <a:pt x="51" y="1"/>
                      <a:pt x="51" y="0"/>
                      <a:pt x="48" y="0"/>
                    </a:cubicBezTo>
                    <a:close/>
                    <a:moveTo>
                      <a:pt x="48" y="3"/>
                    </a:moveTo>
                    <a:cubicBezTo>
                      <a:pt x="43" y="8"/>
                      <a:pt x="24" y="19"/>
                      <a:pt x="24" y="36"/>
                    </a:cubicBezTo>
                    <a:cubicBezTo>
                      <a:pt x="0" y="179"/>
                      <a:pt x="24" y="346"/>
                      <a:pt x="24" y="488"/>
                    </a:cubicBezTo>
                    <a:cubicBezTo>
                      <a:pt x="24" y="631"/>
                      <a:pt x="24" y="774"/>
                      <a:pt x="48" y="893"/>
                    </a:cubicBezTo>
                    <a:cubicBezTo>
                      <a:pt x="48" y="901"/>
                      <a:pt x="65" y="912"/>
                      <a:pt x="79" y="912"/>
                    </a:cubicBezTo>
                    <a:cubicBezTo>
                      <a:pt x="88" y="912"/>
                      <a:pt x="95" y="907"/>
                      <a:pt x="95" y="893"/>
                    </a:cubicBezTo>
                    <a:cubicBezTo>
                      <a:pt x="119" y="750"/>
                      <a:pt x="95" y="596"/>
                      <a:pt x="95" y="453"/>
                    </a:cubicBezTo>
                    <a:cubicBezTo>
                      <a:pt x="84" y="299"/>
                      <a:pt x="84" y="157"/>
                      <a:pt x="48" y="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61" name="Google Shape;22261;p30"/>
              <p:cNvSpPr/>
              <p:nvPr/>
            </p:nvSpPr>
            <p:spPr>
              <a:xfrm>
                <a:off x="2900650" y="2493325"/>
                <a:ext cx="21150" cy="127950"/>
              </a:xfrm>
              <a:custGeom>
                <a:avLst/>
                <a:gdLst/>
                <a:ahLst/>
                <a:cxnLst/>
                <a:rect l="l" t="t" r="r" b="b"/>
                <a:pathLst>
                  <a:path w="846" h="5118" extrusionOk="0">
                    <a:moveTo>
                      <a:pt x="556" y="1"/>
                    </a:moveTo>
                    <a:cubicBezTo>
                      <a:pt x="552" y="1"/>
                      <a:pt x="548" y="4"/>
                      <a:pt x="548" y="11"/>
                    </a:cubicBezTo>
                    <a:cubicBezTo>
                      <a:pt x="0" y="1630"/>
                      <a:pt x="631" y="3428"/>
                      <a:pt x="215" y="5095"/>
                    </a:cubicBezTo>
                    <a:cubicBezTo>
                      <a:pt x="198" y="5103"/>
                      <a:pt x="210" y="5117"/>
                      <a:pt x="223" y="5117"/>
                    </a:cubicBezTo>
                    <a:cubicBezTo>
                      <a:pt x="229" y="5117"/>
                      <a:pt x="235" y="5114"/>
                      <a:pt x="239" y="5107"/>
                    </a:cubicBezTo>
                    <a:cubicBezTo>
                      <a:pt x="846" y="3488"/>
                      <a:pt x="191" y="1702"/>
                      <a:pt x="584" y="23"/>
                    </a:cubicBezTo>
                    <a:cubicBezTo>
                      <a:pt x="584" y="15"/>
                      <a:pt x="567" y="1"/>
                      <a:pt x="55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62" name="Google Shape;22262;p30"/>
              <p:cNvSpPr/>
              <p:nvPr/>
            </p:nvSpPr>
            <p:spPr>
              <a:xfrm>
                <a:off x="2907800" y="2350175"/>
                <a:ext cx="11925" cy="1289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5158" extrusionOk="0">
                    <a:moveTo>
                      <a:pt x="135" y="1"/>
                    </a:moveTo>
                    <a:cubicBezTo>
                      <a:pt x="121" y="1"/>
                      <a:pt x="112" y="13"/>
                      <a:pt x="119" y="34"/>
                    </a:cubicBezTo>
                    <a:cubicBezTo>
                      <a:pt x="369" y="939"/>
                      <a:pt x="84" y="1725"/>
                      <a:pt x="48" y="2618"/>
                    </a:cubicBezTo>
                    <a:cubicBezTo>
                      <a:pt x="0" y="3451"/>
                      <a:pt x="191" y="4285"/>
                      <a:pt x="203" y="5118"/>
                    </a:cubicBezTo>
                    <a:cubicBezTo>
                      <a:pt x="203" y="5146"/>
                      <a:pt x="219" y="5157"/>
                      <a:pt x="232" y="5157"/>
                    </a:cubicBezTo>
                    <a:cubicBezTo>
                      <a:pt x="242" y="5157"/>
                      <a:pt x="250" y="5152"/>
                      <a:pt x="250" y="5142"/>
                    </a:cubicBezTo>
                    <a:cubicBezTo>
                      <a:pt x="298" y="4166"/>
                      <a:pt x="60" y="3201"/>
                      <a:pt x="179" y="2237"/>
                    </a:cubicBezTo>
                    <a:cubicBezTo>
                      <a:pt x="262" y="1475"/>
                      <a:pt x="476" y="748"/>
                      <a:pt x="167" y="22"/>
                    </a:cubicBezTo>
                    <a:cubicBezTo>
                      <a:pt x="157" y="7"/>
                      <a:pt x="145" y="1"/>
                      <a:pt x="13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63" name="Google Shape;22263;p30"/>
              <p:cNvSpPr/>
              <p:nvPr/>
            </p:nvSpPr>
            <p:spPr>
              <a:xfrm>
                <a:off x="2910775" y="2293800"/>
                <a:ext cx="4775" cy="38125"/>
              </a:xfrm>
              <a:custGeom>
                <a:avLst/>
                <a:gdLst/>
                <a:ahLst/>
                <a:cxnLst/>
                <a:rect l="l" t="t" r="r" b="b"/>
                <a:pathLst>
                  <a:path w="191" h="1525" extrusionOk="0">
                    <a:moveTo>
                      <a:pt x="107" y="0"/>
                    </a:moveTo>
                    <a:cubicBezTo>
                      <a:pt x="95" y="0"/>
                      <a:pt x="84" y="9"/>
                      <a:pt x="84" y="27"/>
                    </a:cubicBezTo>
                    <a:cubicBezTo>
                      <a:pt x="0" y="515"/>
                      <a:pt x="72" y="1039"/>
                      <a:pt x="72" y="1515"/>
                    </a:cubicBezTo>
                    <a:cubicBezTo>
                      <a:pt x="107" y="1027"/>
                      <a:pt x="191" y="515"/>
                      <a:pt x="131" y="27"/>
                    </a:cubicBezTo>
                    <a:cubicBezTo>
                      <a:pt x="131" y="9"/>
                      <a:pt x="119" y="0"/>
                      <a:pt x="107" y="0"/>
                    </a:cubicBezTo>
                    <a:close/>
                    <a:moveTo>
                      <a:pt x="72" y="1515"/>
                    </a:moveTo>
                    <a:lnTo>
                      <a:pt x="72" y="1515"/>
                    </a:lnTo>
                    <a:cubicBezTo>
                      <a:pt x="66" y="1521"/>
                      <a:pt x="66" y="1524"/>
                      <a:pt x="67" y="1524"/>
                    </a:cubicBezTo>
                    <a:cubicBezTo>
                      <a:pt x="69" y="1524"/>
                      <a:pt x="72" y="1521"/>
                      <a:pt x="72" y="151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64" name="Google Shape;22264;p30"/>
              <p:cNvSpPr/>
              <p:nvPr/>
            </p:nvSpPr>
            <p:spPr>
              <a:xfrm>
                <a:off x="2917325" y="2477825"/>
                <a:ext cx="9850" cy="136725"/>
              </a:xfrm>
              <a:custGeom>
                <a:avLst/>
                <a:gdLst/>
                <a:ahLst/>
                <a:cxnLst/>
                <a:rect l="l" t="t" r="r" b="b"/>
                <a:pathLst>
                  <a:path w="394" h="5469" extrusionOk="0">
                    <a:moveTo>
                      <a:pt x="155" y="0"/>
                    </a:moveTo>
                    <a:lnTo>
                      <a:pt x="155" y="0"/>
                    </a:lnTo>
                    <a:cubicBezTo>
                      <a:pt x="226" y="941"/>
                      <a:pt x="214" y="1857"/>
                      <a:pt x="107" y="2786"/>
                    </a:cubicBezTo>
                    <a:cubicBezTo>
                      <a:pt x="0" y="3691"/>
                      <a:pt x="179" y="4536"/>
                      <a:pt x="167" y="5441"/>
                    </a:cubicBezTo>
                    <a:cubicBezTo>
                      <a:pt x="167" y="5459"/>
                      <a:pt x="179" y="5468"/>
                      <a:pt x="191" y="5468"/>
                    </a:cubicBezTo>
                    <a:cubicBezTo>
                      <a:pt x="203" y="5468"/>
                      <a:pt x="214" y="5459"/>
                      <a:pt x="214" y="5441"/>
                    </a:cubicBezTo>
                    <a:cubicBezTo>
                      <a:pt x="393" y="4584"/>
                      <a:pt x="107" y="3655"/>
                      <a:pt x="203" y="2762"/>
                    </a:cubicBezTo>
                    <a:cubicBezTo>
                      <a:pt x="298" y="1846"/>
                      <a:pt x="322" y="941"/>
                      <a:pt x="15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65" name="Google Shape;22265;p30"/>
              <p:cNvSpPr/>
              <p:nvPr/>
            </p:nvSpPr>
            <p:spPr>
              <a:xfrm>
                <a:off x="2915525" y="2271850"/>
                <a:ext cx="1225" cy="29175"/>
              </a:xfrm>
              <a:custGeom>
                <a:avLst/>
                <a:gdLst/>
                <a:ahLst/>
                <a:cxnLst/>
                <a:rect l="l" t="t" r="r" b="b"/>
                <a:pathLst>
                  <a:path w="49" h="1167" extrusionOk="0">
                    <a:moveTo>
                      <a:pt x="1" y="0"/>
                    </a:moveTo>
                    <a:cubicBezTo>
                      <a:pt x="1" y="6"/>
                      <a:pt x="1" y="12"/>
                      <a:pt x="1" y="18"/>
                    </a:cubicBezTo>
                    <a:lnTo>
                      <a:pt x="1" y="18"/>
                    </a:lnTo>
                    <a:cubicBezTo>
                      <a:pt x="1" y="12"/>
                      <a:pt x="1" y="6"/>
                      <a:pt x="1" y="0"/>
                    </a:cubicBezTo>
                    <a:close/>
                    <a:moveTo>
                      <a:pt x="1" y="18"/>
                    </a:moveTo>
                    <a:lnTo>
                      <a:pt x="1" y="18"/>
                    </a:lnTo>
                    <a:cubicBezTo>
                      <a:pt x="13" y="393"/>
                      <a:pt x="13" y="792"/>
                      <a:pt x="36" y="1167"/>
                    </a:cubicBezTo>
                    <a:lnTo>
                      <a:pt x="48" y="1167"/>
                    </a:lnTo>
                    <a:cubicBezTo>
                      <a:pt x="37" y="791"/>
                      <a:pt x="13" y="405"/>
                      <a:pt x="1" y="1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66" name="Google Shape;22266;p30"/>
              <p:cNvSpPr/>
              <p:nvPr/>
            </p:nvSpPr>
            <p:spPr>
              <a:xfrm>
                <a:off x="2915225" y="2279025"/>
                <a:ext cx="6275" cy="91575"/>
              </a:xfrm>
              <a:custGeom>
                <a:avLst/>
                <a:gdLst/>
                <a:ahLst/>
                <a:cxnLst/>
                <a:rect l="l" t="t" r="r" b="b"/>
                <a:pathLst>
                  <a:path w="251" h="3663" extrusionOk="0">
                    <a:moveTo>
                      <a:pt x="213" y="0"/>
                    </a:moveTo>
                    <a:cubicBezTo>
                      <a:pt x="207" y="0"/>
                      <a:pt x="203" y="3"/>
                      <a:pt x="203" y="11"/>
                    </a:cubicBezTo>
                    <a:cubicBezTo>
                      <a:pt x="1" y="1201"/>
                      <a:pt x="25" y="2463"/>
                      <a:pt x="191" y="3654"/>
                    </a:cubicBezTo>
                    <a:cubicBezTo>
                      <a:pt x="191" y="3660"/>
                      <a:pt x="203" y="3663"/>
                      <a:pt x="215" y="3663"/>
                    </a:cubicBezTo>
                    <a:cubicBezTo>
                      <a:pt x="227" y="3663"/>
                      <a:pt x="239" y="3660"/>
                      <a:pt x="239" y="3654"/>
                    </a:cubicBezTo>
                    <a:cubicBezTo>
                      <a:pt x="203" y="2416"/>
                      <a:pt x="72" y="1237"/>
                      <a:pt x="251" y="11"/>
                    </a:cubicBezTo>
                    <a:cubicBezTo>
                      <a:pt x="243" y="11"/>
                      <a:pt x="224" y="0"/>
                      <a:pt x="2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67" name="Google Shape;22267;p30"/>
              <p:cNvSpPr/>
              <p:nvPr/>
            </p:nvSpPr>
            <p:spPr>
              <a:xfrm>
                <a:off x="2914050" y="2379300"/>
                <a:ext cx="11925" cy="897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590" extrusionOk="0">
                    <a:moveTo>
                      <a:pt x="274" y="0"/>
                    </a:moveTo>
                    <a:lnTo>
                      <a:pt x="274" y="0"/>
                    </a:lnTo>
                    <a:cubicBezTo>
                      <a:pt x="107" y="464"/>
                      <a:pt x="0" y="976"/>
                      <a:pt x="72" y="1465"/>
                    </a:cubicBezTo>
                    <a:cubicBezTo>
                      <a:pt x="119" y="1798"/>
                      <a:pt x="274" y="2084"/>
                      <a:pt x="310" y="2417"/>
                    </a:cubicBezTo>
                    <a:cubicBezTo>
                      <a:pt x="357" y="2810"/>
                      <a:pt x="310" y="3179"/>
                      <a:pt x="298" y="3572"/>
                    </a:cubicBezTo>
                    <a:cubicBezTo>
                      <a:pt x="298" y="3584"/>
                      <a:pt x="310" y="3590"/>
                      <a:pt x="322" y="3590"/>
                    </a:cubicBezTo>
                    <a:cubicBezTo>
                      <a:pt x="334" y="3590"/>
                      <a:pt x="345" y="3584"/>
                      <a:pt x="345" y="3572"/>
                    </a:cubicBezTo>
                    <a:cubicBezTo>
                      <a:pt x="429" y="3120"/>
                      <a:pt x="476" y="2631"/>
                      <a:pt x="369" y="2167"/>
                    </a:cubicBezTo>
                    <a:cubicBezTo>
                      <a:pt x="298" y="1810"/>
                      <a:pt x="155" y="1548"/>
                      <a:pt x="131" y="1167"/>
                    </a:cubicBezTo>
                    <a:cubicBezTo>
                      <a:pt x="131" y="786"/>
                      <a:pt x="215" y="381"/>
                      <a:pt x="2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68" name="Google Shape;22268;p30"/>
              <p:cNvSpPr/>
              <p:nvPr/>
            </p:nvSpPr>
            <p:spPr>
              <a:xfrm>
                <a:off x="2841425" y="2182725"/>
                <a:ext cx="61625" cy="165550"/>
              </a:xfrm>
              <a:custGeom>
                <a:avLst/>
                <a:gdLst/>
                <a:ahLst/>
                <a:cxnLst/>
                <a:rect l="l" t="t" r="r" b="b"/>
                <a:pathLst>
                  <a:path w="2465" h="6622" extrusionOk="0">
                    <a:moveTo>
                      <a:pt x="452" y="0"/>
                    </a:moveTo>
                    <a:cubicBezTo>
                      <a:pt x="441" y="0"/>
                      <a:pt x="427" y="6"/>
                      <a:pt x="417" y="17"/>
                    </a:cubicBezTo>
                    <a:cubicBezTo>
                      <a:pt x="0" y="969"/>
                      <a:pt x="703" y="1922"/>
                      <a:pt x="1095" y="2755"/>
                    </a:cubicBezTo>
                    <a:cubicBezTo>
                      <a:pt x="1345" y="3303"/>
                      <a:pt x="1453" y="3898"/>
                      <a:pt x="1667" y="4470"/>
                    </a:cubicBezTo>
                    <a:cubicBezTo>
                      <a:pt x="1953" y="5184"/>
                      <a:pt x="2262" y="5839"/>
                      <a:pt x="2358" y="6613"/>
                    </a:cubicBezTo>
                    <a:cubicBezTo>
                      <a:pt x="2358" y="6619"/>
                      <a:pt x="2360" y="6622"/>
                      <a:pt x="2363" y="6622"/>
                    </a:cubicBezTo>
                    <a:cubicBezTo>
                      <a:pt x="2366" y="6622"/>
                      <a:pt x="2369" y="6619"/>
                      <a:pt x="2369" y="6613"/>
                    </a:cubicBezTo>
                    <a:cubicBezTo>
                      <a:pt x="2465" y="5565"/>
                      <a:pt x="1810" y="4541"/>
                      <a:pt x="1524" y="3565"/>
                    </a:cubicBezTo>
                    <a:cubicBezTo>
                      <a:pt x="1167" y="2339"/>
                      <a:pt x="345" y="1362"/>
                      <a:pt x="476" y="29"/>
                    </a:cubicBezTo>
                    <a:cubicBezTo>
                      <a:pt x="476" y="9"/>
                      <a:pt x="465" y="0"/>
                      <a:pt x="45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69" name="Google Shape;22269;p30"/>
              <p:cNvSpPr/>
              <p:nvPr/>
            </p:nvSpPr>
            <p:spPr>
              <a:xfrm>
                <a:off x="2854275" y="2143800"/>
                <a:ext cx="85975" cy="29025"/>
              </a:xfrm>
              <a:custGeom>
                <a:avLst/>
                <a:gdLst/>
                <a:ahLst/>
                <a:cxnLst/>
                <a:rect l="l" t="t" r="r" b="b"/>
                <a:pathLst>
                  <a:path w="3439" h="1161" extrusionOk="0">
                    <a:moveTo>
                      <a:pt x="2565" y="1"/>
                    </a:moveTo>
                    <a:cubicBezTo>
                      <a:pt x="1616" y="1"/>
                      <a:pt x="595" y="493"/>
                      <a:pt x="10" y="1133"/>
                    </a:cubicBezTo>
                    <a:cubicBezTo>
                      <a:pt x="0" y="1143"/>
                      <a:pt x="14" y="1160"/>
                      <a:pt x="32" y="1160"/>
                    </a:cubicBezTo>
                    <a:cubicBezTo>
                      <a:pt x="37" y="1160"/>
                      <a:pt x="41" y="1160"/>
                      <a:pt x="46" y="1157"/>
                    </a:cubicBezTo>
                    <a:cubicBezTo>
                      <a:pt x="546" y="752"/>
                      <a:pt x="1058" y="443"/>
                      <a:pt x="1689" y="300"/>
                    </a:cubicBezTo>
                    <a:cubicBezTo>
                      <a:pt x="2000" y="222"/>
                      <a:pt x="2302" y="204"/>
                      <a:pt x="2606" y="204"/>
                    </a:cubicBezTo>
                    <a:cubicBezTo>
                      <a:pt x="2859" y="204"/>
                      <a:pt x="3114" y="217"/>
                      <a:pt x="3379" y="217"/>
                    </a:cubicBezTo>
                    <a:cubicBezTo>
                      <a:pt x="3415" y="217"/>
                      <a:pt x="3439" y="157"/>
                      <a:pt x="3391" y="145"/>
                    </a:cubicBezTo>
                    <a:cubicBezTo>
                      <a:pt x="3132" y="46"/>
                      <a:pt x="2851" y="1"/>
                      <a:pt x="25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70" name="Google Shape;22270;p30"/>
              <p:cNvSpPr/>
              <p:nvPr/>
            </p:nvSpPr>
            <p:spPr>
              <a:xfrm>
                <a:off x="2934275" y="2154925"/>
                <a:ext cx="2125" cy="14675"/>
              </a:xfrm>
              <a:custGeom>
                <a:avLst/>
                <a:gdLst/>
                <a:ahLst/>
                <a:cxnLst/>
                <a:rect l="l" t="t" r="r" b="b"/>
                <a:pathLst>
                  <a:path w="85" h="587" extrusionOk="0">
                    <a:moveTo>
                      <a:pt x="78" y="1"/>
                    </a:moveTo>
                    <a:cubicBezTo>
                      <a:pt x="75" y="1"/>
                      <a:pt x="72" y="4"/>
                      <a:pt x="72" y="10"/>
                    </a:cubicBezTo>
                    <a:cubicBezTo>
                      <a:pt x="37" y="188"/>
                      <a:pt x="1" y="391"/>
                      <a:pt x="1" y="581"/>
                    </a:cubicBezTo>
                    <a:cubicBezTo>
                      <a:pt x="1" y="581"/>
                      <a:pt x="6" y="587"/>
                      <a:pt x="10" y="587"/>
                    </a:cubicBezTo>
                    <a:cubicBezTo>
                      <a:pt x="11" y="587"/>
                      <a:pt x="13" y="585"/>
                      <a:pt x="13" y="581"/>
                    </a:cubicBezTo>
                    <a:cubicBezTo>
                      <a:pt x="60" y="403"/>
                      <a:pt x="72" y="212"/>
                      <a:pt x="84" y="10"/>
                    </a:cubicBezTo>
                    <a:cubicBezTo>
                      <a:pt x="84" y="4"/>
                      <a:pt x="81" y="1"/>
                      <a:pt x="7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71" name="Google Shape;22271;p30"/>
              <p:cNvSpPr/>
              <p:nvPr/>
            </p:nvSpPr>
            <p:spPr>
              <a:xfrm>
                <a:off x="2935175" y="2148600"/>
                <a:ext cx="3900" cy="2107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843" extrusionOk="0">
                    <a:moveTo>
                      <a:pt x="84" y="1"/>
                    </a:moveTo>
                    <a:cubicBezTo>
                      <a:pt x="36" y="120"/>
                      <a:pt x="48" y="251"/>
                      <a:pt x="48" y="382"/>
                    </a:cubicBezTo>
                    <a:cubicBezTo>
                      <a:pt x="36" y="537"/>
                      <a:pt x="1" y="679"/>
                      <a:pt x="1" y="822"/>
                    </a:cubicBezTo>
                    <a:cubicBezTo>
                      <a:pt x="1" y="836"/>
                      <a:pt x="17" y="842"/>
                      <a:pt x="33" y="842"/>
                    </a:cubicBezTo>
                    <a:cubicBezTo>
                      <a:pt x="44" y="842"/>
                      <a:pt x="55" y="839"/>
                      <a:pt x="60" y="834"/>
                    </a:cubicBezTo>
                    <a:cubicBezTo>
                      <a:pt x="120" y="703"/>
                      <a:pt x="143" y="537"/>
                      <a:pt x="143" y="382"/>
                    </a:cubicBezTo>
                    <a:cubicBezTo>
                      <a:pt x="143" y="251"/>
                      <a:pt x="155" y="120"/>
                      <a:pt x="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72" name="Google Shape;22272;p30"/>
              <p:cNvSpPr/>
              <p:nvPr/>
            </p:nvSpPr>
            <p:spPr>
              <a:xfrm>
                <a:off x="2938750" y="2146975"/>
                <a:ext cx="4475" cy="24350"/>
              </a:xfrm>
              <a:custGeom>
                <a:avLst/>
                <a:gdLst/>
                <a:ahLst/>
                <a:cxnLst/>
                <a:rect l="l" t="t" r="r" b="b"/>
                <a:pathLst>
                  <a:path w="179" h="974" extrusionOk="0">
                    <a:moveTo>
                      <a:pt x="108" y="0"/>
                    </a:moveTo>
                    <a:cubicBezTo>
                      <a:pt x="96" y="0"/>
                      <a:pt x="84" y="6"/>
                      <a:pt x="84" y="18"/>
                    </a:cubicBezTo>
                    <a:cubicBezTo>
                      <a:pt x="36" y="304"/>
                      <a:pt x="0" y="661"/>
                      <a:pt x="36" y="947"/>
                    </a:cubicBezTo>
                    <a:cubicBezTo>
                      <a:pt x="36" y="965"/>
                      <a:pt x="57" y="974"/>
                      <a:pt x="78" y="974"/>
                    </a:cubicBezTo>
                    <a:cubicBezTo>
                      <a:pt x="99" y="974"/>
                      <a:pt x="119" y="965"/>
                      <a:pt x="119" y="947"/>
                    </a:cubicBezTo>
                    <a:cubicBezTo>
                      <a:pt x="179" y="661"/>
                      <a:pt x="155" y="304"/>
                      <a:pt x="131" y="18"/>
                    </a:cubicBezTo>
                    <a:cubicBezTo>
                      <a:pt x="131" y="6"/>
                      <a:pt x="119" y="0"/>
                      <a:pt x="1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73" name="Google Shape;22273;p30"/>
              <p:cNvSpPr/>
              <p:nvPr/>
            </p:nvSpPr>
            <p:spPr>
              <a:xfrm>
                <a:off x="2945600" y="2149950"/>
                <a:ext cx="3900" cy="2272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909" extrusionOk="0">
                    <a:moveTo>
                      <a:pt x="96" y="0"/>
                    </a:moveTo>
                    <a:cubicBezTo>
                      <a:pt x="90" y="0"/>
                      <a:pt x="84" y="6"/>
                      <a:pt x="84" y="18"/>
                    </a:cubicBezTo>
                    <a:cubicBezTo>
                      <a:pt x="36" y="292"/>
                      <a:pt x="0" y="614"/>
                      <a:pt x="48" y="899"/>
                    </a:cubicBezTo>
                    <a:cubicBezTo>
                      <a:pt x="48" y="905"/>
                      <a:pt x="57" y="908"/>
                      <a:pt x="67" y="908"/>
                    </a:cubicBezTo>
                    <a:cubicBezTo>
                      <a:pt x="78" y="908"/>
                      <a:pt x="90" y="905"/>
                      <a:pt x="96" y="899"/>
                    </a:cubicBezTo>
                    <a:cubicBezTo>
                      <a:pt x="155" y="625"/>
                      <a:pt x="131" y="304"/>
                      <a:pt x="107" y="18"/>
                    </a:cubicBezTo>
                    <a:cubicBezTo>
                      <a:pt x="107" y="6"/>
                      <a:pt x="101" y="0"/>
                      <a:pt x="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74" name="Google Shape;22274;p30"/>
              <p:cNvSpPr/>
              <p:nvPr/>
            </p:nvSpPr>
            <p:spPr>
              <a:xfrm>
                <a:off x="2941425" y="2145475"/>
                <a:ext cx="42300" cy="27225"/>
              </a:xfrm>
              <a:custGeom>
                <a:avLst/>
                <a:gdLst/>
                <a:ahLst/>
                <a:cxnLst/>
                <a:rect l="l" t="t" r="r" b="b"/>
                <a:pathLst>
                  <a:path w="1692" h="1089" extrusionOk="0">
                    <a:moveTo>
                      <a:pt x="275" y="1"/>
                    </a:moveTo>
                    <a:cubicBezTo>
                      <a:pt x="178" y="1"/>
                      <a:pt x="92" y="16"/>
                      <a:pt x="24" y="54"/>
                    </a:cubicBezTo>
                    <a:cubicBezTo>
                      <a:pt x="1" y="54"/>
                      <a:pt x="1" y="66"/>
                      <a:pt x="1" y="78"/>
                    </a:cubicBezTo>
                    <a:cubicBezTo>
                      <a:pt x="1" y="150"/>
                      <a:pt x="1" y="138"/>
                      <a:pt x="48" y="185"/>
                    </a:cubicBezTo>
                    <a:cubicBezTo>
                      <a:pt x="48" y="188"/>
                      <a:pt x="49" y="189"/>
                      <a:pt x="51" y="189"/>
                    </a:cubicBezTo>
                    <a:cubicBezTo>
                      <a:pt x="57" y="189"/>
                      <a:pt x="72" y="173"/>
                      <a:pt x="72" y="173"/>
                    </a:cubicBezTo>
                    <a:cubicBezTo>
                      <a:pt x="51" y="152"/>
                      <a:pt x="111" y="148"/>
                      <a:pt x="162" y="148"/>
                    </a:cubicBezTo>
                    <a:cubicBezTo>
                      <a:pt x="196" y="148"/>
                      <a:pt x="227" y="150"/>
                      <a:pt x="227" y="150"/>
                    </a:cubicBezTo>
                    <a:cubicBezTo>
                      <a:pt x="310" y="173"/>
                      <a:pt x="370" y="185"/>
                      <a:pt x="441" y="197"/>
                    </a:cubicBezTo>
                    <a:cubicBezTo>
                      <a:pt x="608" y="245"/>
                      <a:pt x="763" y="269"/>
                      <a:pt x="929" y="352"/>
                    </a:cubicBezTo>
                    <a:cubicBezTo>
                      <a:pt x="1263" y="495"/>
                      <a:pt x="1417" y="733"/>
                      <a:pt x="1536" y="1066"/>
                    </a:cubicBezTo>
                    <a:cubicBezTo>
                      <a:pt x="1550" y="1079"/>
                      <a:pt x="1573" y="1089"/>
                      <a:pt x="1594" y="1089"/>
                    </a:cubicBezTo>
                    <a:cubicBezTo>
                      <a:pt x="1611" y="1089"/>
                      <a:pt x="1626" y="1083"/>
                      <a:pt x="1632" y="1066"/>
                    </a:cubicBezTo>
                    <a:cubicBezTo>
                      <a:pt x="1691" y="721"/>
                      <a:pt x="1441" y="435"/>
                      <a:pt x="1155" y="257"/>
                    </a:cubicBezTo>
                    <a:cubicBezTo>
                      <a:pt x="958" y="149"/>
                      <a:pt x="571" y="1"/>
                      <a:pt x="2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75" name="Google Shape;22275;p30"/>
              <p:cNvSpPr/>
              <p:nvPr/>
            </p:nvSpPr>
            <p:spPr>
              <a:xfrm>
                <a:off x="2958100" y="2186450"/>
                <a:ext cx="45550" cy="142675"/>
              </a:xfrm>
              <a:custGeom>
                <a:avLst/>
                <a:gdLst/>
                <a:ahLst/>
                <a:cxnLst/>
                <a:rect l="l" t="t" r="r" b="b"/>
                <a:pathLst>
                  <a:path w="1822" h="5707" extrusionOk="0">
                    <a:moveTo>
                      <a:pt x="1281" y="0"/>
                    </a:moveTo>
                    <a:cubicBezTo>
                      <a:pt x="1278" y="0"/>
                      <a:pt x="1274" y="10"/>
                      <a:pt x="1274" y="23"/>
                    </a:cubicBezTo>
                    <a:cubicBezTo>
                      <a:pt x="1762" y="1190"/>
                      <a:pt x="1155" y="2130"/>
                      <a:pt x="715" y="3202"/>
                    </a:cubicBezTo>
                    <a:cubicBezTo>
                      <a:pt x="381" y="3988"/>
                      <a:pt x="84" y="4821"/>
                      <a:pt x="0" y="5678"/>
                    </a:cubicBezTo>
                    <a:cubicBezTo>
                      <a:pt x="0" y="5698"/>
                      <a:pt x="18" y="5707"/>
                      <a:pt x="37" y="5707"/>
                    </a:cubicBezTo>
                    <a:cubicBezTo>
                      <a:pt x="51" y="5707"/>
                      <a:pt x="66" y="5701"/>
                      <a:pt x="72" y="5690"/>
                    </a:cubicBezTo>
                    <a:cubicBezTo>
                      <a:pt x="488" y="4511"/>
                      <a:pt x="834" y="3356"/>
                      <a:pt x="1310" y="2202"/>
                    </a:cubicBezTo>
                    <a:cubicBezTo>
                      <a:pt x="1608" y="1487"/>
                      <a:pt x="1822" y="654"/>
                      <a:pt x="1286" y="23"/>
                    </a:cubicBezTo>
                    <a:cubicBezTo>
                      <a:pt x="1286" y="7"/>
                      <a:pt x="1284" y="0"/>
                      <a:pt x="12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76" name="Google Shape;22276;p30"/>
              <p:cNvSpPr/>
              <p:nvPr/>
            </p:nvSpPr>
            <p:spPr>
              <a:xfrm>
                <a:off x="2953625" y="2177650"/>
                <a:ext cx="75325" cy="178575"/>
              </a:xfrm>
              <a:custGeom>
                <a:avLst/>
                <a:gdLst/>
                <a:ahLst/>
                <a:cxnLst/>
                <a:rect l="l" t="t" r="r" b="b"/>
                <a:pathLst>
                  <a:path w="3013" h="7143" extrusionOk="0">
                    <a:moveTo>
                      <a:pt x="2572" y="0"/>
                    </a:moveTo>
                    <a:cubicBezTo>
                      <a:pt x="2523" y="0"/>
                      <a:pt x="2480" y="47"/>
                      <a:pt x="2525" y="101"/>
                    </a:cubicBezTo>
                    <a:cubicBezTo>
                      <a:pt x="3013" y="696"/>
                      <a:pt x="2561" y="1815"/>
                      <a:pt x="2418" y="2482"/>
                    </a:cubicBezTo>
                    <a:cubicBezTo>
                      <a:pt x="2299" y="3137"/>
                      <a:pt x="2191" y="3804"/>
                      <a:pt x="1953" y="4435"/>
                    </a:cubicBezTo>
                    <a:cubicBezTo>
                      <a:pt x="1715" y="5102"/>
                      <a:pt x="1358" y="5709"/>
                      <a:pt x="906" y="6233"/>
                    </a:cubicBezTo>
                    <a:cubicBezTo>
                      <a:pt x="751" y="6399"/>
                      <a:pt x="584" y="6637"/>
                      <a:pt x="394" y="6745"/>
                    </a:cubicBezTo>
                    <a:cubicBezTo>
                      <a:pt x="336" y="6846"/>
                      <a:pt x="286" y="6897"/>
                      <a:pt x="241" y="6897"/>
                    </a:cubicBezTo>
                    <a:cubicBezTo>
                      <a:pt x="201" y="6897"/>
                      <a:pt x="165" y="6858"/>
                      <a:pt x="132" y="6780"/>
                    </a:cubicBezTo>
                    <a:cubicBezTo>
                      <a:pt x="156" y="6590"/>
                      <a:pt x="167" y="6399"/>
                      <a:pt x="215" y="6221"/>
                    </a:cubicBezTo>
                    <a:cubicBezTo>
                      <a:pt x="209" y="6203"/>
                      <a:pt x="200" y="6194"/>
                      <a:pt x="190" y="6194"/>
                    </a:cubicBezTo>
                    <a:cubicBezTo>
                      <a:pt x="179" y="6194"/>
                      <a:pt x="167" y="6203"/>
                      <a:pt x="156" y="6221"/>
                    </a:cubicBezTo>
                    <a:cubicBezTo>
                      <a:pt x="60" y="6518"/>
                      <a:pt x="13" y="6768"/>
                      <a:pt x="1" y="7078"/>
                    </a:cubicBezTo>
                    <a:cubicBezTo>
                      <a:pt x="1" y="7118"/>
                      <a:pt x="28" y="7142"/>
                      <a:pt x="57" y="7142"/>
                    </a:cubicBezTo>
                    <a:cubicBezTo>
                      <a:pt x="71" y="7142"/>
                      <a:pt x="85" y="7137"/>
                      <a:pt x="96" y="7126"/>
                    </a:cubicBezTo>
                    <a:cubicBezTo>
                      <a:pt x="1251" y="6233"/>
                      <a:pt x="1977" y="5042"/>
                      <a:pt x="2322" y="3649"/>
                    </a:cubicBezTo>
                    <a:cubicBezTo>
                      <a:pt x="2525" y="2816"/>
                      <a:pt x="2692" y="1934"/>
                      <a:pt x="2834" y="1089"/>
                    </a:cubicBezTo>
                    <a:cubicBezTo>
                      <a:pt x="2894" y="684"/>
                      <a:pt x="2953" y="291"/>
                      <a:pt x="2620" y="18"/>
                    </a:cubicBezTo>
                    <a:cubicBezTo>
                      <a:pt x="2605" y="6"/>
                      <a:pt x="2588" y="0"/>
                      <a:pt x="25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77" name="Google Shape;22277;p30"/>
              <p:cNvSpPr/>
              <p:nvPr/>
            </p:nvSpPr>
            <p:spPr>
              <a:xfrm>
                <a:off x="3017625" y="2169700"/>
                <a:ext cx="23850" cy="10425"/>
              </a:xfrm>
              <a:custGeom>
                <a:avLst/>
                <a:gdLst/>
                <a:ahLst/>
                <a:cxnLst/>
                <a:rect l="l" t="t" r="r" b="b"/>
                <a:pathLst>
                  <a:path w="954" h="417" extrusionOk="0">
                    <a:moveTo>
                      <a:pt x="387" y="0"/>
                    </a:moveTo>
                    <a:cubicBezTo>
                      <a:pt x="263" y="0"/>
                      <a:pt x="137" y="26"/>
                      <a:pt x="24" y="74"/>
                    </a:cubicBezTo>
                    <a:cubicBezTo>
                      <a:pt x="12" y="97"/>
                      <a:pt x="1" y="121"/>
                      <a:pt x="12" y="133"/>
                    </a:cubicBezTo>
                    <a:cubicBezTo>
                      <a:pt x="60" y="205"/>
                      <a:pt x="72" y="300"/>
                      <a:pt x="72" y="383"/>
                    </a:cubicBezTo>
                    <a:cubicBezTo>
                      <a:pt x="65" y="404"/>
                      <a:pt x="82" y="417"/>
                      <a:pt x="100" y="417"/>
                    </a:cubicBezTo>
                    <a:cubicBezTo>
                      <a:pt x="113" y="417"/>
                      <a:pt x="127" y="410"/>
                      <a:pt x="132" y="395"/>
                    </a:cubicBezTo>
                    <a:cubicBezTo>
                      <a:pt x="151" y="296"/>
                      <a:pt x="146" y="213"/>
                      <a:pt x="110" y="140"/>
                    </a:cubicBezTo>
                    <a:lnTo>
                      <a:pt x="110" y="140"/>
                    </a:lnTo>
                    <a:cubicBezTo>
                      <a:pt x="197" y="104"/>
                      <a:pt x="285" y="88"/>
                      <a:pt x="371" y="88"/>
                    </a:cubicBezTo>
                    <a:cubicBezTo>
                      <a:pt x="565" y="88"/>
                      <a:pt x="752" y="169"/>
                      <a:pt x="917" y="288"/>
                    </a:cubicBezTo>
                    <a:cubicBezTo>
                      <a:pt x="919" y="290"/>
                      <a:pt x="921" y="290"/>
                      <a:pt x="923" y="290"/>
                    </a:cubicBezTo>
                    <a:cubicBezTo>
                      <a:pt x="935" y="290"/>
                      <a:pt x="953" y="262"/>
                      <a:pt x="953" y="252"/>
                    </a:cubicBezTo>
                    <a:cubicBezTo>
                      <a:pt x="817" y="78"/>
                      <a:pt x="604" y="0"/>
                      <a:pt x="3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78" name="Google Shape;22278;p30"/>
              <p:cNvSpPr/>
              <p:nvPr/>
            </p:nvSpPr>
            <p:spPr>
              <a:xfrm>
                <a:off x="3046200" y="2178925"/>
                <a:ext cx="34550" cy="61050"/>
              </a:xfrm>
              <a:custGeom>
                <a:avLst/>
                <a:gdLst/>
                <a:ahLst/>
                <a:cxnLst/>
                <a:rect l="l" t="t" r="r" b="b"/>
                <a:pathLst>
                  <a:path w="1382" h="2442" extrusionOk="0">
                    <a:moveTo>
                      <a:pt x="9" y="0"/>
                    </a:moveTo>
                    <a:cubicBezTo>
                      <a:pt x="1" y="0"/>
                      <a:pt x="2" y="39"/>
                      <a:pt x="12" y="50"/>
                    </a:cubicBezTo>
                    <a:cubicBezTo>
                      <a:pt x="1084" y="455"/>
                      <a:pt x="1120" y="1431"/>
                      <a:pt x="1096" y="2384"/>
                    </a:cubicBezTo>
                    <a:cubicBezTo>
                      <a:pt x="1096" y="2419"/>
                      <a:pt x="1130" y="2442"/>
                      <a:pt x="1160" y="2442"/>
                    </a:cubicBezTo>
                    <a:cubicBezTo>
                      <a:pt x="1180" y="2442"/>
                      <a:pt x="1198" y="2431"/>
                      <a:pt x="1203" y="2407"/>
                    </a:cubicBezTo>
                    <a:cubicBezTo>
                      <a:pt x="1382" y="1491"/>
                      <a:pt x="1084" y="217"/>
                      <a:pt x="12" y="2"/>
                    </a:cubicBezTo>
                    <a:cubicBezTo>
                      <a:pt x="11" y="1"/>
                      <a:pt x="10" y="0"/>
                      <a:pt x="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79" name="Google Shape;22279;p30"/>
              <p:cNvSpPr/>
              <p:nvPr/>
            </p:nvSpPr>
            <p:spPr>
              <a:xfrm>
                <a:off x="3011050" y="2248425"/>
                <a:ext cx="68875" cy="170275"/>
              </a:xfrm>
              <a:custGeom>
                <a:avLst/>
                <a:gdLst/>
                <a:ahLst/>
                <a:cxnLst/>
                <a:rect l="l" t="t" r="r" b="b"/>
                <a:pathLst>
                  <a:path w="2755" h="6811" extrusionOk="0">
                    <a:moveTo>
                      <a:pt x="2730" y="1"/>
                    </a:moveTo>
                    <a:cubicBezTo>
                      <a:pt x="2720" y="1"/>
                      <a:pt x="2709" y="3"/>
                      <a:pt x="2704" y="8"/>
                    </a:cubicBezTo>
                    <a:cubicBezTo>
                      <a:pt x="1835" y="2199"/>
                      <a:pt x="1585" y="4830"/>
                      <a:pt x="37" y="6712"/>
                    </a:cubicBezTo>
                    <a:cubicBezTo>
                      <a:pt x="1" y="6757"/>
                      <a:pt x="49" y="6810"/>
                      <a:pt x="100" y="6810"/>
                    </a:cubicBezTo>
                    <a:cubicBezTo>
                      <a:pt x="115" y="6810"/>
                      <a:pt x="131" y="6806"/>
                      <a:pt x="145" y="6795"/>
                    </a:cubicBezTo>
                    <a:cubicBezTo>
                      <a:pt x="954" y="6057"/>
                      <a:pt x="1276" y="4842"/>
                      <a:pt x="1609" y="3854"/>
                    </a:cubicBezTo>
                    <a:cubicBezTo>
                      <a:pt x="2050" y="2616"/>
                      <a:pt x="2538" y="1318"/>
                      <a:pt x="2740" y="20"/>
                    </a:cubicBezTo>
                    <a:cubicBezTo>
                      <a:pt x="2754" y="6"/>
                      <a:pt x="2743" y="1"/>
                      <a:pt x="27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80" name="Google Shape;22280;p30"/>
              <p:cNvSpPr/>
              <p:nvPr/>
            </p:nvSpPr>
            <p:spPr>
              <a:xfrm>
                <a:off x="2938150" y="2429200"/>
                <a:ext cx="68100" cy="87975"/>
              </a:xfrm>
              <a:custGeom>
                <a:avLst/>
                <a:gdLst/>
                <a:ahLst/>
                <a:cxnLst/>
                <a:rect l="l" t="t" r="r" b="b"/>
                <a:pathLst>
                  <a:path w="2724" h="3519" extrusionOk="0">
                    <a:moveTo>
                      <a:pt x="2697" y="1"/>
                    </a:moveTo>
                    <a:cubicBezTo>
                      <a:pt x="2689" y="1"/>
                      <a:pt x="2679" y="5"/>
                      <a:pt x="2668" y="16"/>
                    </a:cubicBezTo>
                    <a:cubicBezTo>
                      <a:pt x="1763" y="683"/>
                      <a:pt x="1" y="2183"/>
                      <a:pt x="441" y="3481"/>
                    </a:cubicBezTo>
                    <a:cubicBezTo>
                      <a:pt x="446" y="3506"/>
                      <a:pt x="468" y="3518"/>
                      <a:pt x="489" y="3518"/>
                    </a:cubicBezTo>
                    <a:cubicBezTo>
                      <a:pt x="520" y="3518"/>
                      <a:pt x="550" y="3494"/>
                      <a:pt x="536" y="3445"/>
                    </a:cubicBezTo>
                    <a:cubicBezTo>
                      <a:pt x="298" y="2052"/>
                      <a:pt x="1787" y="885"/>
                      <a:pt x="2715" y="28"/>
                    </a:cubicBezTo>
                    <a:cubicBezTo>
                      <a:pt x="2723" y="20"/>
                      <a:pt x="2715" y="1"/>
                      <a:pt x="269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81" name="Google Shape;22281;p30"/>
              <p:cNvSpPr/>
              <p:nvPr/>
            </p:nvSpPr>
            <p:spPr>
              <a:xfrm>
                <a:off x="2951550" y="2438650"/>
                <a:ext cx="77300" cy="82700"/>
              </a:xfrm>
              <a:custGeom>
                <a:avLst/>
                <a:gdLst/>
                <a:ahLst/>
                <a:cxnLst/>
                <a:rect l="l" t="t" r="r" b="b"/>
                <a:pathLst>
                  <a:path w="3092" h="3308" extrusionOk="0">
                    <a:moveTo>
                      <a:pt x="3028" y="1"/>
                    </a:moveTo>
                    <a:cubicBezTo>
                      <a:pt x="3009" y="1"/>
                      <a:pt x="2990" y="10"/>
                      <a:pt x="2977" y="31"/>
                    </a:cubicBezTo>
                    <a:cubicBezTo>
                      <a:pt x="2703" y="650"/>
                      <a:pt x="2465" y="1246"/>
                      <a:pt x="2060" y="1793"/>
                    </a:cubicBezTo>
                    <a:cubicBezTo>
                      <a:pt x="1705" y="2274"/>
                      <a:pt x="1038" y="3158"/>
                      <a:pt x="349" y="3158"/>
                    </a:cubicBezTo>
                    <a:cubicBezTo>
                      <a:pt x="253" y="3158"/>
                      <a:pt x="156" y="3141"/>
                      <a:pt x="60" y="3103"/>
                    </a:cubicBezTo>
                    <a:cubicBezTo>
                      <a:pt x="24" y="3103"/>
                      <a:pt x="0" y="3151"/>
                      <a:pt x="36" y="3163"/>
                    </a:cubicBezTo>
                    <a:cubicBezTo>
                      <a:pt x="170" y="3265"/>
                      <a:pt x="307" y="3308"/>
                      <a:pt x="443" y="3308"/>
                    </a:cubicBezTo>
                    <a:cubicBezTo>
                      <a:pt x="923" y="3308"/>
                      <a:pt x="1394" y="2773"/>
                      <a:pt x="1691" y="2448"/>
                    </a:cubicBezTo>
                    <a:cubicBezTo>
                      <a:pt x="2298" y="1781"/>
                      <a:pt x="2846" y="948"/>
                      <a:pt x="3084" y="67"/>
                    </a:cubicBezTo>
                    <a:cubicBezTo>
                      <a:pt x="3092" y="29"/>
                      <a:pt x="3060" y="1"/>
                      <a:pt x="30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82" name="Google Shape;22282;p30"/>
              <p:cNvSpPr/>
              <p:nvPr/>
            </p:nvSpPr>
            <p:spPr>
              <a:xfrm>
                <a:off x="3004225" y="2427575"/>
                <a:ext cx="24350" cy="8525"/>
              </a:xfrm>
              <a:custGeom>
                <a:avLst/>
                <a:gdLst/>
                <a:ahLst/>
                <a:cxnLst/>
                <a:rect l="l" t="t" r="r" b="b"/>
                <a:pathLst>
                  <a:path w="974" h="341" extrusionOk="0">
                    <a:moveTo>
                      <a:pt x="317" y="0"/>
                    </a:moveTo>
                    <a:cubicBezTo>
                      <a:pt x="201" y="0"/>
                      <a:pt x="81" y="25"/>
                      <a:pt x="13" y="93"/>
                    </a:cubicBezTo>
                    <a:cubicBezTo>
                      <a:pt x="1" y="105"/>
                      <a:pt x="13" y="141"/>
                      <a:pt x="25" y="141"/>
                    </a:cubicBezTo>
                    <a:cubicBezTo>
                      <a:pt x="164" y="141"/>
                      <a:pt x="278" y="99"/>
                      <a:pt x="408" y="99"/>
                    </a:cubicBezTo>
                    <a:cubicBezTo>
                      <a:pt x="434" y="99"/>
                      <a:pt x="461" y="101"/>
                      <a:pt x="489" y="105"/>
                    </a:cubicBezTo>
                    <a:cubicBezTo>
                      <a:pt x="668" y="141"/>
                      <a:pt x="787" y="224"/>
                      <a:pt x="929" y="331"/>
                    </a:cubicBezTo>
                    <a:cubicBezTo>
                      <a:pt x="936" y="338"/>
                      <a:pt x="943" y="341"/>
                      <a:pt x="949" y="341"/>
                    </a:cubicBezTo>
                    <a:cubicBezTo>
                      <a:pt x="964" y="341"/>
                      <a:pt x="974" y="321"/>
                      <a:pt x="965" y="296"/>
                    </a:cubicBezTo>
                    <a:cubicBezTo>
                      <a:pt x="858" y="153"/>
                      <a:pt x="679" y="57"/>
                      <a:pt x="501" y="22"/>
                    </a:cubicBezTo>
                    <a:cubicBezTo>
                      <a:pt x="449" y="9"/>
                      <a:pt x="383" y="0"/>
                      <a:pt x="3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83" name="Google Shape;22283;p30"/>
              <p:cNvSpPr/>
              <p:nvPr/>
            </p:nvSpPr>
            <p:spPr>
              <a:xfrm>
                <a:off x="3010775" y="2416500"/>
                <a:ext cx="22050" cy="9300"/>
              </a:xfrm>
              <a:custGeom>
                <a:avLst/>
                <a:gdLst/>
                <a:ahLst/>
                <a:cxnLst/>
                <a:rect l="l" t="t" r="r" b="b"/>
                <a:pathLst>
                  <a:path w="882" h="372" extrusionOk="0">
                    <a:moveTo>
                      <a:pt x="96" y="0"/>
                    </a:moveTo>
                    <a:cubicBezTo>
                      <a:pt x="1" y="119"/>
                      <a:pt x="108" y="227"/>
                      <a:pt x="203" y="274"/>
                    </a:cubicBezTo>
                    <a:cubicBezTo>
                      <a:pt x="317" y="331"/>
                      <a:pt x="461" y="371"/>
                      <a:pt x="596" y="371"/>
                    </a:cubicBezTo>
                    <a:cubicBezTo>
                      <a:pt x="687" y="371"/>
                      <a:pt x="774" y="353"/>
                      <a:pt x="846" y="310"/>
                    </a:cubicBezTo>
                    <a:cubicBezTo>
                      <a:pt x="882" y="298"/>
                      <a:pt x="882" y="250"/>
                      <a:pt x="834" y="239"/>
                    </a:cubicBezTo>
                    <a:cubicBezTo>
                      <a:pt x="775" y="227"/>
                      <a:pt x="715" y="227"/>
                      <a:pt x="656" y="227"/>
                    </a:cubicBezTo>
                    <a:cubicBezTo>
                      <a:pt x="596" y="227"/>
                      <a:pt x="537" y="227"/>
                      <a:pt x="477" y="215"/>
                    </a:cubicBezTo>
                    <a:cubicBezTo>
                      <a:pt x="406" y="203"/>
                      <a:pt x="48" y="143"/>
                      <a:pt x="108" y="12"/>
                    </a:cubicBezTo>
                    <a:cubicBezTo>
                      <a:pt x="120" y="0"/>
                      <a:pt x="96" y="0"/>
                      <a:pt x="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84" name="Google Shape;22284;p30"/>
              <p:cNvSpPr/>
              <p:nvPr/>
            </p:nvSpPr>
            <p:spPr>
              <a:xfrm>
                <a:off x="3033400" y="2282575"/>
                <a:ext cx="64925" cy="141400"/>
              </a:xfrm>
              <a:custGeom>
                <a:avLst/>
                <a:gdLst/>
                <a:ahLst/>
                <a:cxnLst/>
                <a:rect l="l" t="t" r="r" b="b"/>
                <a:pathLst>
                  <a:path w="2597" h="5656" extrusionOk="0">
                    <a:moveTo>
                      <a:pt x="2532" y="1"/>
                    </a:moveTo>
                    <a:cubicBezTo>
                      <a:pt x="2512" y="1"/>
                      <a:pt x="2494" y="11"/>
                      <a:pt x="2489" y="35"/>
                    </a:cubicBezTo>
                    <a:cubicBezTo>
                      <a:pt x="2168" y="988"/>
                      <a:pt x="2001" y="2000"/>
                      <a:pt x="1727" y="2976"/>
                    </a:cubicBezTo>
                    <a:cubicBezTo>
                      <a:pt x="1417" y="4119"/>
                      <a:pt x="941" y="4857"/>
                      <a:pt x="24" y="5619"/>
                    </a:cubicBezTo>
                    <a:cubicBezTo>
                      <a:pt x="1" y="5619"/>
                      <a:pt x="24" y="5655"/>
                      <a:pt x="48" y="5655"/>
                    </a:cubicBezTo>
                    <a:cubicBezTo>
                      <a:pt x="929" y="5262"/>
                      <a:pt x="1417" y="4417"/>
                      <a:pt x="1703" y="3548"/>
                    </a:cubicBezTo>
                    <a:cubicBezTo>
                      <a:pt x="2072" y="2440"/>
                      <a:pt x="2489" y="1214"/>
                      <a:pt x="2596" y="59"/>
                    </a:cubicBezTo>
                    <a:cubicBezTo>
                      <a:pt x="2596" y="24"/>
                      <a:pt x="2562" y="1"/>
                      <a:pt x="253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85" name="Google Shape;22285;p30"/>
              <p:cNvSpPr/>
              <p:nvPr/>
            </p:nvSpPr>
            <p:spPr>
              <a:xfrm>
                <a:off x="3095750" y="2267025"/>
                <a:ext cx="66550" cy="117800"/>
              </a:xfrm>
              <a:custGeom>
                <a:avLst/>
                <a:gdLst/>
                <a:ahLst/>
                <a:cxnLst/>
                <a:rect l="l" t="t" r="r" b="b"/>
                <a:pathLst>
                  <a:path w="2662" h="4712" extrusionOk="0">
                    <a:moveTo>
                      <a:pt x="7" y="610"/>
                    </a:moveTo>
                    <a:cubicBezTo>
                      <a:pt x="1" y="616"/>
                      <a:pt x="1" y="619"/>
                      <a:pt x="2" y="619"/>
                    </a:cubicBezTo>
                    <a:cubicBezTo>
                      <a:pt x="4" y="619"/>
                      <a:pt x="7" y="616"/>
                      <a:pt x="7" y="610"/>
                    </a:cubicBezTo>
                    <a:close/>
                    <a:moveTo>
                      <a:pt x="357" y="0"/>
                    </a:moveTo>
                    <a:cubicBezTo>
                      <a:pt x="193" y="0"/>
                      <a:pt x="54" y="175"/>
                      <a:pt x="7" y="610"/>
                    </a:cubicBezTo>
                    <a:cubicBezTo>
                      <a:pt x="114" y="476"/>
                      <a:pt x="240" y="243"/>
                      <a:pt x="452" y="243"/>
                    </a:cubicBezTo>
                    <a:cubicBezTo>
                      <a:pt x="523" y="243"/>
                      <a:pt x="604" y="270"/>
                      <a:pt x="697" y="336"/>
                    </a:cubicBezTo>
                    <a:cubicBezTo>
                      <a:pt x="817" y="431"/>
                      <a:pt x="840" y="753"/>
                      <a:pt x="900" y="884"/>
                    </a:cubicBezTo>
                    <a:cubicBezTo>
                      <a:pt x="1019" y="1169"/>
                      <a:pt x="1186" y="1360"/>
                      <a:pt x="1376" y="1598"/>
                    </a:cubicBezTo>
                    <a:cubicBezTo>
                      <a:pt x="2186" y="2550"/>
                      <a:pt x="2352" y="3479"/>
                      <a:pt x="2472" y="4670"/>
                    </a:cubicBezTo>
                    <a:cubicBezTo>
                      <a:pt x="2472" y="4696"/>
                      <a:pt x="2490" y="4712"/>
                      <a:pt x="2509" y="4712"/>
                    </a:cubicBezTo>
                    <a:cubicBezTo>
                      <a:pt x="2523" y="4712"/>
                      <a:pt x="2538" y="4703"/>
                      <a:pt x="2543" y="4682"/>
                    </a:cubicBezTo>
                    <a:cubicBezTo>
                      <a:pt x="2662" y="4086"/>
                      <a:pt x="2543" y="3479"/>
                      <a:pt x="2329" y="2908"/>
                    </a:cubicBezTo>
                    <a:cubicBezTo>
                      <a:pt x="2007" y="2062"/>
                      <a:pt x="1281" y="1503"/>
                      <a:pt x="959" y="669"/>
                    </a:cubicBezTo>
                    <a:cubicBezTo>
                      <a:pt x="813" y="283"/>
                      <a:pt x="565" y="0"/>
                      <a:pt x="3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86" name="Google Shape;22286;p30"/>
              <p:cNvSpPr/>
              <p:nvPr/>
            </p:nvSpPr>
            <p:spPr>
              <a:xfrm>
                <a:off x="3079200" y="2384675"/>
                <a:ext cx="77450" cy="122975"/>
              </a:xfrm>
              <a:custGeom>
                <a:avLst/>
                <a:gdLst/>
                <a:ahLst/>
                <a:cxnLst/>
                <a:rect l="l" t="t" r="r" b="b"/>
                <a:pathLst>
                  <a:path w="3098" h="4919" extrusionOk="0">
                    <a:moveTo>
                      <a:pt x="3085" y="1"/>
                    </a:moveTo>
                    <a:cubicBezTo>
                      <a:pt x="3082" y="1"/>
                      <a:pt x="3078" y="3"/>
                      <a:pt x="3074" y="11"/>
                    </a:cubicBezTo>
                    <a:cubicBezTo>
                      <a:pt x="2633" y="1845"/>
                      <a:pt x="1169" y="3369"/>
                      <a:pt x="38" y="4810"/>
                    </a:cubicBezTo>
                    <a:cubicBezTo>
                      <a:pt x="0" y="4857"/>
                      <a:pt x="45" y="4919"/>
                      <a:pt x="94" y="4919"/>
                    </a:cubicBezTo>
                    <a:cubicBezTo>
                      <a:pt x="107" y="4919"/>
                      <a:pt x="121" y="4915"/>
                      <a:pt x="133" y="4905"/>
                    </a:cubicBezTo>
                    <a:cubicBezTo>
                      <a:pt x="883" y="4238"/>
                      <a:pt x="1490" y="3369"/>
                      <a:pt x="2014" y="2524"/>
                    </a:cubicBezTo>
                    <a:cubicBezTo>
                      <a:pt x="2479" y="1797"/>
                      <a:pt x="3074" y="904"/>
                      <a:pt x="3098" y="11"/>
                    </a:cubicBezTo>
                    <a:cubicBezTo>
                      <a:pt x="3098" y="11"/>
                      <a:pt x="3092" y="1"/>
                      <a:pt x="30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87" name="Google Shape;22287;p30"/>
              <p:cNvSpPr/>
              <p:nvPr/>
            </p:nvSpPr>
            <p:spPr>
              <a:xfrm>
                <a:off x="3074475" y="2437725"/>
                <a:ext cx="75800" cy="88025"/>
              </a:xfrm>
              <a:custGeom>
                <a:avLst/>
                <a:gdLst/>
                <a:ahLst/>
                <a:cxnLst/>
                <a:rect l="l" t="t" r="r" b="b"/>
                <a:pathLst>
                  <a:path w="3032" h="3521" extrusionOk="0">
                    <a:moveTo>
                      <a:pt x="2984" y="1"/>
                    </a:moveTo>
                    <a:cubicBezTo>
                      <a:pt x="2977" y="1"/>
                      <a:pt x="2971" y="3"/>
                      <a:pt x="2965" y="9"/>
                    </a:cubicBezTo>
                    <a:cubicBezTo>
                      <a:pt x="2394" y="473"/>
                      <a:pt x="2084" y="1187"/>
                      <a:pt x="1691" y="1795"/>
                    </a:cubicBezTo>
                    <a:cubicBezTo>
                      <a:pt x="1501" y="2104"/>
                      <a:pt x="1287" y="2390"/>
                      <a:pt x="1060" y="2676"/>
                    </a:cubicBezTo>
                    <a:cubicBezTo>
                      <a:pt x="985" y="2742"/>
                      <a:pt x="441" y="3239"/>
                      <a:pt x="246" y="3239"/>
                    </a:cubicBezTo>
                    <a:cubicBezTo>
                      <a:pt x="194" y="3239"/>
                      <a:pt x="167" y="3204"/>
                      <a:pt x="179" y="3116"/>
                    </a:cubicBezTo>
                    <a:cubicBezTo>
                      <a:pt x="179" y="3092"/>
                      <a:pt x="144" y="3045"/>
                      <a:pt x="120" y="3045"/>
                    </a:cubicBezTo>
                    <a:lnTo>
                      <a:pt x="72" y="3045"/>
                    </a:lnTo>
                    <a:lnTo>
                      <a:pt x="72" y="3069"/>
                    </a:lnTo>
                    <a:cubicBezTo>
                      <a:pt x="60" y="3211"/>
                      <a:pt x="1" y="3307"/>
                      <a:pt x="24" y="3438"/>
                    </a:cubicBezTo>
                    <a:cubicBezTo>
                      <a:pt x="24" y="3461"/>
                      <a:pt x="60" y="3485"/>
                      <a:pt x="72" y="3497"/>
                    </a:cubicBezTo>
                    <a:cubicBezTo>
                      <a:pt x="116" y="3513"/>
                      <a:pt x="160" y="3520"/>
                      <a:pt x="206" y="3520"/>
                    </a:cubicBezTo>
                    <a:cubicBezTo>
                      <a:pt x="639" y="3520"/>
                      <a:pt x="1118" y="2850"/>
                      <a:pt x="1334" y="2580"/>
                    </a:cubicBezTo>
                    <a:cubicBezTo>
                      <a:pt x="1965" y="1807"/>
                      <a:pt x="2501" y="890"/>
                      <a:pt x="3013" y="56"/>
                    </a:cubicBezTo>
                    <a:cubicBezTo>
                      <a:pt x="3031" y="29"/>
                      <a:pt x="3007" y="1"/>
                      <a:pt x="29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88" name="Google Shape;22288;p30"/>
              <p:cNvSpPr/>
              <p:nvPr/>
            </p:nvSpPr>
            <p:spPr>
              <a:xfrm>
                <a:off x="3149275" y="2351300"/>
                <a:ext cx="29100" cy="86550"/>
              </a:xfrm>
              <a:custGeom>
                <a:avLst/>
                <a:gdLst/>
                <a:ahLst/>
                <a:cxnLst/>
                <a:rect l="l" t="t" r="r" b="b"/>
                <a:pathLst>
                  <a:path w="1164" h="3462" extrusionOk="0">
                    <a:moveTo>
                      <a:pt x="1049" y="0"/>
                    </a:moveTo>
                    <a:cubicBezTo>
                      <a:pt x="1039" y="0"/>
                      <a:pt x="1030" y="4"/>
                      <a:pt x="1021" y="13"/>
                    </a:cubicBezTo>
                    <a:cubicBezTo>
                      <a:pt x="866" y="549"/>
                      <a:pt x="842" y="1120"/>
                      <a:pt x="723" y="1668"/>
                    </a:cubicBezTo>
                    <a:cubicBezTo>
                      <a:pt x="581" y="2275"/>
                      <a:pt x="342" y="2847"/>
                      <a:pt x="9" y="3382"/>
                    </a:cubicBezTo>
                    <a:cubicBezTo>
                      <a:pt x="1" y="3425"/>
                      <a:pt x="28" y="3461"/>
                      <a:pt x="58" y="3461"/>
                    </a:cubicBezTo>
                    <a:cubicBezTo>
                      <a:pt x="70" y="3461"/>
                      <a:pt x="82" y="3455"/>
                      <a:pt x="92" y="3442"/>
                    </a:cubicBezTo>
                    <a:cubicBezTo>
                      <a:pt x="771" y="2549"/>
                      <a:pt x="1164" y="1144"/>
                      <a:pt x="1081" y="37"/>
                    </a:cubicBezTo>
                    <a:cubicBezTo>
                      <a:pt x="1081" y="14"/>
                      <a:pt x="1066" y="0"/>
                      <a:pt x="104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89" name="Google Shape;22289;p30"/>
              <p:cNvSpPr/>
              <p:nvPr/>
            </p:nvSpPr>
            <p:spPr>
              <a:xfrm>
                <a:off x="3174200" y="2349650"/>
                <a:ext cx="33350" cy="54625"/>
              </a:xfrm>
              <a:custGeom>
                <a:avLst/>
                <a:gdLst/>
                <a:ahLst/>
                <a:cxnLst/>
                <a:rect l="l" t="t" r="r" b="b"/>
                <a:pathLst>
                  <a:path w="1334" h="2185" extrusionOk="0">
                    <a:moveTo>
                      <a:pt x="198" y="1"/>
                    </a:moveTo>
                    <a:cubicBezTo>
                      <a:pt x="95" y="1"/>
                      <a:pt x="11" y="54"/>
                      <a:pt x="0" y="198"/>
                    </a:cubicBezTo>
                    <a:cubicBezTo>
                      <a:pt x="8" y="221"/>
                      <a:pt x="25" y="229"/>
                      <a:pt x="36" y="229"/>
                    </a:cubicBezTo>
                    <a:cubicBezTo>
                      <a:pt x="43" y="229"/>
                      <a:pt x="48" y="226"/>
                      <a:pt x="48" y="222"/>
                    </a:cubicBezTo>
                    <a:cubicBezTo>
                      <a:pt x="106" y="138"/>
                      <a:pt x="166" y="105"/>
                      <a:pt x="225" y="105"/>
                    </a:cubicBezTo>
                    <a:cubicBezTo>
                      <a:pt x="446" y="105"/>
                      <a:pt x="656" y="568"/>
                      <a:pt x="703" y="662"/>
                    </a:cubicBezTo>
                    <a:cubicBezTo>
                      <a:pt x="762" y="793"/>
                      <a:pt x="834" y="936"/>
                      <a:pt x="893" y="1067"/>
                    </a:cubicBezTo>
                    <a:cubicBezTo>
                      <a:pt x="1060" y="1424"/>
                      <a:pt x="1108" y="1781"/>
                      <a:pt x="1215" y="2151"/>
                    </a:cubicBezTo>
                    <a:cubicBezTo>
                      <a:pt x="1226" y="2173"/>
                      <a:pt x="1248" y="2185"/>
                      <a:pt x="1268" y="2185"/>
                    </a:cubicBezTo>
                    <a:cubicBezTo>
                      <a:pt x="1290" y="2185"/>
                      <a:pt x="1310" y="2170"/>
                      <a:pt x="1310" y="2139"/>
                    </a:cubicBezTo>
                    <a:cubicBezTo>
                      <a:pt x="1334" y="1805"/>
                      <a:pt x="1215" y="1496"/>
                      <a:pt x="1096" y="1198"/>
                    </a:cubicBezTo>
                    <a:cubicBezTo>
                      <a:pt x="965" y="865"/>
                      <a:pt x="798" y="448"/>
                      <a:pt x="560" y="174"/>
                    </a:cubicBezTo>
                    <a:cubicBezTo>
                      <a:pt x="481" y="82"/>
                      <a:pt x="326" y="1"/>
                      <a:pt x="19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90" name="Google Shape;22290;p30"/>
              <p:cNvSpPr/>
              <p:nvPr/>
            </p:nvSpPr>
            <p:spPr>
              <a:xfrm>
                <a:off x="3181125" y="2406250"/>
                <a:ext cx="27625" cy="65200"/>
              </a:xfrm>
              <a:custGeom>
                <a:avLst/>
                <a:gdLst/>
                <a:ahLst/>
                <a:cxnLst/>
                <a:rect l="l" t="t" r="r" b="b"/>
                <a:pathLst>
                  <a:path w="1105" h="2608" extrusionOk="0">
                    <a:moveTo>
                      <a:pt x="1048" y="0"/>
                    </a:moveTo>
                    <a:cubicBezTo>
                      <a:pt x="1036" y="0"/>
                      <a:pt x="1025" y="6"/>
                      <a:pt x="1021" y="18"/>
                    </a:cubicBezTo>
                    <a:cubicBezTo>
                      <a:pt x="640" y="815"/>
                      <a:pt x="378" y="1672"/>
                      <a:pt x="33" y="2494"/>
                    </a:cubicBezTo>
                    <a:cubicBezTo>
                      <a:pt x="0" y="2551"/>
                      <a:pt x="68" y="2608"/>
                      <a:pt x="129" y="2608"/>
                    </a:cubicBezTo>
                    <a:cubicBezTo>
                      <a:pt x="157" y="2608"/>
                      <a:pt x="184" y="2596"/>
                      <a:pt x="200" y="2565"/>
                    </a:cubicBezTo>
                    <a:cubicBezTo>
                      <a:pt x="569" y="1792"/>
                      <a:pt x="973" y="899"/>
                      <a:pt x="1104" y="53"/>
                    </a:cubicBezTo>
                    <a:cubicBezTo>
                      <a:pt x="1104" y="21"/>
                      <a:pt x="1073" y="0"/>
                      <a:pt x="10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91" name="Google Shape;22291;p30"/>
              <p:cNvSpPr/>
              <p:nvPr/>
            </p:nvSpPr>
            <p:spPr>
              <a:xfrm>
                <a:off x="2956900" y="2528575"/>
                <a:ext cx="109725" cy="65575"/>
              </a:xfrm>
              <a:custGeom>
                <a:avLst/>
                <a:gdLst/>
                <a:ahLst/>
                <a:cxnLst/>
                <a:rect l="l" t="t" r="r" b="b"/>
                <a:pathLst>
                  <a:path w="4389" h="2623" extrusionOk="0">
                    <a:moveTo>
                      <a:pt x="4321" y="1"/>
                    </a:moveTo>
                    <a:cubicBezTo>
                      <a:pt x="4314" y="1"/>
                      <a:pt x="4306" y="2"/>
                      <a:pt x="4299" y="6"/>
                    </a:cubicBezTo>
                    <a:cubicBezTo>
                      <a:pt x="3334" y="530"/>
                      <a:pt x="2322" y="840"/>
                      <a:pt x="1322" y="1292"/>
                    </a:cubicBezTo>
                    <a:cubicBezTo>
                      <a:pt x="787" y="1530"/>
                      <a:pt x="1" y="1899"/>
                      <a:pt x="251" y="2590"/>
                    </a:cubicBezTo>
                    <a:cubicBezTo>
                      <a:pt x="257" y="2608"/>
                      <a:pt x="283" y="2622"/>
                      <a:pt x="309" y="2622"/>
                    </a:cubicBezTo>
                    <a:cubicBezTo>
                      <a:pt x="334" y="2622"/>
                      <a:pt x="358" y="2608"/>
                      <a:pt x="358" y="2566"/>
                    </a:cubicBezTo>
                    <a:cubicBezTo>
                      <a:pt x="346" y="1602"/>
                      <a:pt x="1834" y="1244"/>
                      <a:pt x="2572" y="959"/>
                    </a:cubicBezTo>
                    <a:cubicBezTo>
                      <a:pt x="3203" y="720"/>
                      <a:pt x="3823" y="482"/>
                      <a:pt x="4358" y="89"/>
                    </a:cubicBezTo>
                    <a:cubicBezTo>
                      <a:pt x="4388" y="49"/>
                      <a:pt x="4359" y="1"/>
                      <a:pt x="43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92" name="Google Shape;22292;p30"/>
              <p:cNvSpPr/>
              <p:nvPr/>
            </p:nvSpPr>
            <p:spPr>
              <a:xfrm>
                <a:off x="2964050" y="2527500"/>
                <a:ext cx="105950" cy="70875"/>
              </a:xfrm>
              <a:custGeom>
                <a:avLst/>
                <a:gdLst/>
                <a:ahLst/>
                <a:cxnLst/>
                <a:rect l="l" t="t" r="r" b="b"/>
                <a:pathLst>
                  <a:path w="4238" h="2835" extrusionOk="0">
                    <a:moveTo>
                      <a:pt x="4152" y="1"/>
                    </a:moveTo>
                    <a:cubicBezTo>
                      <a:pt x="4135" y="1"/>
                      <a:pt x="4119" y="8"/>
                      <a:pt x="4108" y="25"/>
                    </a:cubicBezTo>
                    <a:cubicBezTo>
                      <a:pt x="3608" y="728"/>
                      <a:pt x="3001" y="1264"/>
                      <a:pt x="2275" y="1716"/>
                    </a:cubicBezTo>
                    <a:cubicBezTo>
                      <a:pt x="1964" y="1917"/>
                      <a:pt x="901" y="2700"/>
                      <a:pt x="310" y="2700"/>
                    </a:cubicBezTo>
                    <a:cubicBezTo>
                      <a:pt x="200" y="2700"/>
                      <a:pt x="106" y="2673"/>
                      <a:pt x="36" y="2609"/>
                    </a:cubicBezTo>
                    <a:cubicBezTo>
                      <a:pt x="24" y="2609"/>
                      <a:pt x="0" y="2645"/>
                      <a:pt x="12" y="2657"/>
                    </a:cubicBezTo>
                    <a:cubicBezTo>
                      <a:pt x="112" y="2783"/>
                      <a:pt x="245" y="2834"/>
                      <a:pt x="396" y="2834"/>
                    </a:cubicBezTo>
                    <a:cubicBezTo>
                      <a:pt x="897" y="2834"/>
                      <a:pt x="1597" y="2274"/>
                      <a:pt x="1917" y="2073"/>
                    </a:cubicBezTo>
                    <a:cubicBezTo>
                      <a:pt x="2810" y="1561"/>
                      <a:pt x="3632" y="942"/>
                      <a:pt x="4203" y="85"/>
                    </a:cubicBezTo>
                    <a:cubicBezTo>
                      <a:pt x="4237" y="43"/>
                      <a:pt x="4193" y="1"/>
                      <a:pt x="415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93" name="Google Shape;22293;p30"/>
              <p:cNvSpPr/>
              <p:nvPr/>
            </p:nvSpPr>
            <p:spPr>
              <a:xfrm>
                <a:off x="3070300" y="2500025"/>
                <a:ext cx="15225" cy="21925"/>
              </a:xfrm>
              <a:custGeom>
                <a:avLst/>
                <a:gdLst/>
                <a:ahLst/>
                <a:cxnLst/>
                <a:rect l="l" t="t" r="r" b="b"/>
                <a:pathLst>
                  <a:path w="609" h="877" extrusionOk="0">
                    <a:moveTo>
                      <a:pt x="595" y="0"/>
                    </a:moveTo>
                    <a:cubicBezTo>
                      <a:pt x="591" y="0"/>
                      <a:pt x="588" y="2"/>
                      <a:pt x="584" y="5"/>
                    </a:cubicBezTo>
                    <a:cubicBezTo>
                      <a:pt x="477" y="184"/>
                      <a:pt x="1" y="719"/>
                      <a:pt x="394" y="874"/>
                    </a:cubicBezTo>
                    <a:cubicBezTo>
                      <a:pt x="396" y="876"/>
                      <a:pt x="397" y="877"/>
                      <a:pt x="399" y="877"/>
                    </a:cubicBezTo>
                    <a:cubicBezTo>
                      <a:pt x="409" y="877"/>
                      <a:pt x="416" y="849"/>
                      <a:pt x="406" y="839"/>
                    </a:cubicBezTo>
                    <a:cubicBezTo>
                      <a:pt x="168" y="541"/>
                      <a:pt x="549" y="303"/>
                      <a:pt x="608" y="17"/>
                    </a:cubicBezTo>
                    <a:cubicBezTo>
                      <a:pt x="608" y="9"/>
                      <a:pt x="602" y="0"/>
                      <a:pt x="59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94" name="Google Shape;22294;p30"/>
              <p:cNvSpPr/>
              <p:nvPr/>
            </p:nvSpPr>
            <p:spPr>
              <a:xfrm>
                <a:off x="3028500" y="2527225"/>
                <a:ext cx="85000" cy="68600"/>
              </a:xfrm>
              <a:custGeom>
                <a:avLst/>
                <a:gdLst/>
                <a:ahLst/>
                <a:cxnLst/>
                <a:rect l="l" t="t" r="r" b="b"/>
                <a:pathLst>
                  <a:path w="3400" h="2744" extrusionOk="0">
                    <a:moveTo>
                      <a:pt x="3399" y="1"/>
                    </a:moveTo>
                    <a:cubicBezTo>
                      <a:pt x="2364" y="894"/>
                      <a:pt x="1375" y="2203"/>
                      <a:pt x="42" y="2668"/>
                    </a:cubicBezTo>
                    <a:cubicBezTo>
                      <a:pt x="0" y="2678"/>
                      <a:pt x="4" y="2743"/>
                      <a:pt x="38" y="2743"/>
                    </a:cubicBezTo>
                    <a:cubicBezTo>
                      <a:pt x="42" y="2743"/>
                      <a:pt x="48" y="2742"/>
                      <a:pt x="54" y="2739"/>
                    </a:cubicBezTo>
                    <a:cubicBezTo>
                      <a:pt x="637" y="2656"/>
                      <a:pt x="1078" y="2251"/>
                      <a:pt x="1494" y="1870"/>
                    </a:cubicBezTo>
                    <a:cubicBezTo>
                      <a:pt x="2149" y="1275"/>
                      <a:pt x="2792" y="643"/>
                      <a:pt x="33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95" name="Google Shape;22295;p30"/>
              <p:cNvSpPr/>
              <p:nvPr/>
            </p:nvSpPr>
            <p:spPr>
              <a:xfrm>
                <a:off x="3119125" y="2409700"/>
                <a:ext cx="61525" cy="109925"/>
              </a:xfrm>
              <a:custGeom>
                <a:avLst/>
                <a:gdLst/>
                <a:ahLst/>
                <a:cxnLst/>
                <a:rect l="l" t="t" r="r" b="b"/>
                <a:pathLst>
                  <a:path w="2461" h="4397" extrusionOk="0">
                    <a:moveTo>
                      <a:pt x="2432" y="1"/>
                    </a:moveTo>
                    <a:cubicBezTo>
                      <a:pt x="2422" y="1"/>
                      <a:pt x="2411" y="7"/>
                      <a:pt x="2406" y="22"/>
                    </a:cubicBezTo>
                    <a:cubicBezTo>
                      <a:pt x="2072" y="701"/>
                      <a:pt x="1810" y="1427"/>
                      <a:pt x="1489" y="2130"/>
                    </a:cubicBezTo>
                    <a:cubicBezTo>
                      <a:pt x="1096" y="2975"/>
                      <a:pt x="524" y="3618"/>
                      <a:pt x="1" y="4380"/>
                    </a:cubicBezTo>
                    <a:cubicBezTo>
                      <a:pt x="1" y="4388"/>
                      <a:pt x="7" y="4397"/>
                      <a:pt x="14" y="4397"/>
                    </a:cubicBezTo>
                    <a:cubicBezTo>
                      <a:pt x="17" y="4397"/>
                      <a:pt x="21" y="4395"/>
                      <a:pt x="24" y="4392"/>
                    </a:cubicBezTo>
                    <a:cubicBezTo>
                      <a:pt x="1251" y="3273"/>
                      <a:pt x="1918" y="1546"/>
                      <a:pt x="2453" y="34"/>
                    </a:cubicBezTo>
                    <a:cubicBezTo>
                      <a:pt x="2460" y="14"/>
                      <a:pt x="2447" y="1"/>
                      <a:pt x="243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96" name="Google Shape;22296;p30"/>
              <p:cNvSpPr/>
              <p:nvPr/>
            </p:nvSpPr>
            <p:spPr>
              <a:xfrm>
                <a:off x="3058100" y="2698075"/>
                <a:ext cx="48850" cy="25000"/>
              </a:xfrm>
              <a:custGeom>
                <a:avLst/>
                <a:gdLst/>
                <a:ahLst/>
                <a:cxnLst/>
                <a:rect l="l" t="t" r="r" b="b"/>
                <a:pathLst>
                  <a:path w="1954" h="1000" extrusionOk="0">
                    <a:moveTo>
                      <a:pt x="1906" y="1"/>
                    </a:moveTo>
                    <a:cubicBezTo>
                      <a:pt x="1584" y="108"/>
                      <a:pt x="1311" y="275"/>
                      <a:pt x="1025" y="429"/>
                    </a:cubicBezTo>
                    <a:cubicBezTo>
                      <a:pt x="763" y="584"/>
                      <a:pt x="322" y="965"/>
                      <a:pt x="1" y="965"/>
                    </a:cubicBezTo>
                    <a:cubicBezTo>
                      <a:pt x="64" y="989"/>
                      <a:pt x="125" y="1000"/>
                      <a:pt x="185" y="1000"/>
                    </a:cubicBezTo>
                    <a:cubicBezTo>
                      <a:pt x="421" y="1000"/>
                      <a:pt x="637" y="838"/>
                      <a:pt x="846" y="715"/>
                    </a:cubicBezTo>
                    <a:cubicBezTo>
                      <a:pt x="1215" y="513"/>
                      <a:pt x="1608" y="310"/>
                      <a:pt x="1930" y="48"/>
                    </a:cubicBezTo>
                    <a:cubicBezTo>
                      <a:pt x="1953" y="36"/>
                      <a:pt x="1930" y="1"/>
                      <a:pt x="190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97" name="Google Shape;22297;p30"/>
              <p:cNvSpPr/>
              <p:nvPr/>
            </p:nvSpPr>
            <p:spPr>
              <a:xfrm>
                <a:off x="3108750" y="2668225"/>
                <a:ext cx="56475" cy="28450"/>
              </a:xfrm>
              <a:custGeom>
                <a:avLst/>
                <a:gdLst/>
                <a:ahLst/>
                <a:cxnLst/>
                <a:rect l="l" t="t" r="r" b="b"/>
                <a:pathLst>
                  <a:path w="2259" h="1138" extrusionOk="0">
                    <a:moveTo>
                      <a:pt x="2238" y="1"/>
                    </a:moveTo>
                    <a:cubicBezTo>
                      <a:pt x="2234" y="1"/>
                      <a:pt x="2230" y="2"/>
                      <a:pt x="2225" y="4"/>
                    </a:cubicBezTo>
                    <a:cubicBezTo>
                      <a:pt x="1475" y="278"/>
                      <a:pt x="678" y="659"/>
                      <a:pt x="11" y="1088"/>
                    </a:cubicBezTo>
                    <a:cubicBezTo>
                      <a:pt x="1" y="1108"/>
                      <a:pt x="17" y="1138"/>
                      <a:pt x="44" y="1138"/>
                    </a:cubicBezTo>
                    <a:cubicBezTo>
                      <a:pt x="49" y="1138"/>
                      <a:pt x="54" y="1137"/>
                      <a:pt x="58" y="1135"/>
                    </a:cubicBezTo>
                    <a:lnTo>
                      <a:pt x="2249" y="16"/>
                    </a:lnTo>
                    <a:cubicBezTo>
                      <a:pt x="2259" y="16"/>
                      <a:pt x="2253" y="1"/>
                      <a:pt x="22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98" name="Google Shape;22298;p30"/>
              <p:cNvSpPr/>
              <p:nvPr/>
            </p:nvSpPr>
            <p:spPr>
              <a:xfrm>
                <a:off x="3161175" y="2598525"/>
                <a:ext cx="54725" cy="70225"/>
              </a:xfrm>
              <a:custGeom>
                <a:avLst/>
                <a:gdLst/>
                <a:ahLst/>
                <a:cxnLst/>
                <a:rect l="l" t="t" r="r" b="b"/>
                <a:pathLst>
                  <a:path w="2189" h="2809" extrusionOk="0">
                    <a:moveTo>
                      <a:pt x="2172" y="1"/>
                    </a:moveTo>
                    <a:cubicBezTo>
                      <a:pt x="2167" y="1"/>
                      <a:pt x="2160" y="2"/>
                      <a:pt x="2152" y="6"/>
                    </a:cubicBezTo>
                    <a:cubicBezTo>
                      <a:pt x="1855" y="625"/>
                      <a:pt x="1581" y="1232"/>
                      <a:pt x="1188" y="1792"/>
                    </a:cubicBezTo>
                    <a:cubicBezTo>
                      <a:pt x="950" y="2137"/>
                      <a:pt x="712" y="2304"/>
                      <a:pt x="355" y="2494"/>
                    </a:cubicBezTo>
                    <a:cubicBezTo>
                      <a:pt x="212" y="2590"/>
                      <a:pt x="105" y="2661"/>
                      <a:pt x="9" y="2792"/>
                    </a:cubicBezTo>
                    <a:cubicBezTo>
                      <a:pt x="1" y="2801"/>
                      <a:pt x="16" y="2809"/>
                      <a:pt x="30" y="2809"/>
                    </a:cubicBezTo>
                    <a:cubicBezTo>
                      <a:pt x="36" y="2809"/>
                      <a:pt x="42" y="2807"/>
                      <a:pt x="45" y="2804"/>
                    </a:cubicBezTo>
                    <a:cubicBezTo>
                      <a:pt x="450" y="2411"/>
                      <a:pt x="902" y="2304"/>
                      <a:pt x="1236" y="1816"/>
                    </a:cubicBezTo>
                    <a:cubicBezTo>
                      <a:pt x="1605" y="1244"/>
                      <a:pt x="1914" y="637"/>
                      <a:pt x="2188" y="6"/>
                    </a:cubicBezTo>
                    <a:cubicBezTo>
                      <a:pt x="2188" y="6"/>
                      <a:pt x="2183" y="1"/>
                      <a:pt x="21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99" name="Google Shape;22299;p30"/>
              <p:cNvSpPr/>
              <p:nvPr/>
            </p:nvSpPr>
            <p:spPr>
              <a:xfrm>
                <a:off x="3163775" y="2653125"/>
                <a:ext cx="27400" cy="19975"/>
              </a:xfrm>
              <a:custGeom>
                <a:avLst/>
                <a:gdLst/>
                <a:ahLst/>
                <a:cxnLst/>
                <a:rect l="l" t="t" r="r" b="b"/>
                <a:pathLst>
                  <a:path w="1096" h="799" extrusionOk="0">
                    <a:moveTo>
                      <a:pt x="1096" y="1"/>
                    </a:moveTo>
                    <a:lnTo>
                      <a:pt x="1096" y="1"/>
                    </a:lnTo>
                    <a:cubicBezTo>
                      <a:pt x="917" y="60"/>
                      <a:pt x="763" y="203"/>
                      <a:pt x="608" y="322"/>
                    </a:cubicBezTo>
                    <a:cubicBezTo>
                      <a:pt x="417" y="477"/>
                      <a:pt x="179" y="596"/>
                      <a:pt x="12" y="775"/>
                    </a:cubicBezTo>
                    <a:cubicBezTo>
                      <a:pt x="1" y="787"/>
                      <a:pt x="12" y="799"/>
                      <a:pt x="24" y="799"/>
                    </a:cubicBezTo>
                    <a:cubicBezTo>
                      <a:pt x="227" y="715"/>
                      <a:pt x="405" y="549"/>
                      <a:pt x="584" y="430"/>
                    </a:cubicBezTo>
                    <a:cubicBezTo>
                      <a:pt x="763" y="299"/>
                      <a:pt x="977" y="179"/>
                      <a:pt x="109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00" name="Google Shape;22300;p30"/>
              <p:cNvSpPr/>
              <p:nvPr/>
            </p:nvSpPr>
            <p:spPr>
              <a:xfrm>
                <a:off x="3172475" y="2653675"/>
                <a:ext cx="22825" cy="18875"/>
              </a:xfrm>
              <a:custGeom>
                <a:avLst/>
                <a:gdLst/>
                <a:ahLst/>
                <a:cxnLst/>
                <a:rect l="l" t="t" r="r" b="b"/>
                <a:pathLst>
                  <a:path w="913" h="755" extrusionOk="0">
                    <a:moveTo>
                      <a:pt x="896" y="0"/>
                    </a:moveTo>
                    <a:cubicBezTo>
                      <a:pt x="894" y="0"/>
                      <a:pt x="892" y="1"/>
                      <a:pt x="891" y="3"/>
                    </a:cubicBezTo>
                    <a:cubicBezTo>
                      <a:pt x="748" y="146"/>
                      <a:pt x="617" y="265"/>
                      <a:pt x="474" y="384"/>
                    </a:cubicBezTo>
                    <a:cubicBezTo>
                      <a:pt x="319" y="503"/>
                      <a:pt x="176" y="586"/>
                      <a:pt x="22" y="705"/>
                    </a:cubicBezTo>
                    <a:cubicBezTo>
                      <a:pt x="0" y="716"/>
                      <a:pt x="17" y="755"/>
                      <a:pt x="46" y="755"/>
                    </a:cubicBezTo>
                    <a:cubicBezTo>
                      <a:pt x="50" y="755"/>
                      <a:pt x="53" y="754"/>
                      <a:pt x="57" y="753"/>
                    </a:cubicBezTo>
                    <a:cubicBezTo>
                      <a:pt x="379" y="598"/>
                      <a:pt x="676" y="324"/>
                      <a:pt x="903" y="38"/>
                    </a:cubicBezTo>
                    <a:cubicBezTo>
                      <a:pt x="913" y="28"/>
                      <a:pt x="906" y="0"/>
                      <a:pt x="8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01" name="Google Shape;22301;p30"/>
              <p:cNvSpPr/>
              <p:nvPr/>
            </p:nvSpPr>
            <p:spPr>
              <a:xfrm>
                <a:off x="3162000" y="2642425"/>
                <a:ext cx="53000" cy="52400"/>
              </a:xfrm>
              <a:custGeom>
                <a:avLst/>
                <a:gdLst/>
                <a:ahLst/>
                <a:cxnLst/>
                <a:rect l="l" t="t" r="r" b="b"/>
                <a:pathLst>
                  <a:path w="2120" h="2096" extrusionOk="0">
                    <a:moveTo>
                      <a:pt x="2119" y="0"/>
                    </a:moveTo>
                    <a:lnTo>
                      <a:pt x="2119" y="0"/>
                    </a:lnTo>
                    <a:cubicBezTo>
                      <a:pt x="1750" y="917"/>
                      <a:pt x="1012" y="1822"/>
                      <a:pt x="12" y="2060"/>
                    </a:cubicBezTo>
                    <a:cubicBezTo>
                      <a:pt x="0" y="2060"/>
                      <a:pt x="0" y="2096"/>
                      <a:pt x="12" y="2096"/>
                    </a:cubicBezTo>
                    <a:cubicBezTo>
                      <a:pt x="512" y="2084"/>
                      <a:pt x="965" y="1762"/>
                      <a:pt x="1274" y="1393"/>
                    </a:cubicBezTo>
                    <a:cubicBezTo>
                      <a:pt x="1631" y="1012"/>
                      <a:pt x="2024" y="500"/>
                      <a:pt x="21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02" name="Google Shape;22302;p30"/>
              <p:cNvSpPr/>
              <p:nvPr/>
            </p:nvSpPr>
            <p:spPr>
              <a:xfrm>
                <a:off x="3047500" y="2699275"/>
                <a:ext cx="107600" cy="53175"/>
              </a:xfrm>
              <a:custGeom>
                <a:avLst/>
                <a:gdLst/>
                <a:ahLst/>
                <a:cxnLst/>
                <a:rect l="l" t="t" r="r" b="b"/>
                <a:pathLst>
                  <a:path w="4304" h="2127" extrusionOk="0">
                    <a:moveTo>
                      <a:pt x="4259" y="0"/>
                    </a:moveTo>
                    <a:cubicBezTo>
                      <a:pt x="2687" y="322"/>
                      <a:pt x="1461" y="1441"/>
                      <a:pt x="20" y="2084"/>
                    </a:cubicBezTo>
                    <a:cubicBezTo>
                      <a:pt x="1" y="2094"/>
                      <a:pt x="5" y="2126"/>
                      <a:pt x="20" y="2126"/>
                    </a:cubicBezTo>
                    <a:cubicBezTo>
                      <a:pt x="23" y="2126"/>
                      <a:pt x="27" y="2124"/>
                      <a:pt x="32" y="2120"/>
                    </a:cubicBezTo>
                    <a:cubicBezTo>
                      <a:pt x="1568" y="1643"/>
                      <a:pt x="2687" y="441"/>
                      <a:pt x="4259" y="36"/>
                    </a:cubicBezTo>
                    <a:cubicBezTo>
                      <a:pt x="4264" y="37"/>
                      <a:pt x="4268" y="38"/>
                      <a:pt x="4272" y="38"/>
                    </a:cubicBezTo>
                    <a:cubicBezTo>
                      <a:pt x="4303" y="38"/>
                      <a:pt x="4290" y="0"/>
                      <a:pt x="42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03" name="Google Shape;22303;p30"/>
              <p:cNvSpPr/>
              <p:nvPr/>
            </p:nvSpPr>
            <p:spPr>
              <a:xfrm>
                <a:off x="3176875" y="2466675"/>
                <a:ext cx="18275" cy="17675"/>
              </a:xfrm>
              <a:custGeom>
                <a:avLst/>
                <a:gdLst/>
                <a:ahLst/>
                <a:cxnLst/>
                <a:rect l="l" t="t" r="r" b="b"/>
                <a:pathLst>
                  <a:path w="731" h="707" extrusionOk="0">
                    <a:moveTo>
                      <a:pt x="688" y="0"/>
                    </a:moveTo>
                    <a:cubicBezTo>
                      <a:pt x="682" y="0"/>
                      <a:pt x="675" y="2"/>
                      <a:pt x="667" y="6"/>
                    </a:cubicBezTo>
                    <a:cubicBezTo>
                      <a:pt x="381" y="89"/>
                      <a:pt x="24" y="375"/>
                      <a:pt x="0" y="684"/>
                    </a:cubicBezTo>
                    <a:cubicBezTo>
                      <a:pt x="0" y="692"/>
                      <a:pt x="12" y="706"/>
                      <a:pt x="23" y="706"/>
                    </a:cubicBezTo>
                    <a:cubicBezTo>
                      <a:pt x="28" y="706"/>
                      <a:pt x="32" y="704"/>
                      <a:pt x="36" y="696"/>
                    </a:cubicBezTo>
                    <a:cubicBezTo>
                      <a:pt x="131" y="577"/>
                      <a:pt x="203" y="446"/>
                      <a:pt x="310" y="339"/>
                    </a:cubicBezTo>
                    <a:cubicBezTo>
                      <a:pt x="429" y="220"/>
                      <a:pt x="560" y="137"/>
                      <a:pt x="691" y="65"/>
                    </a:cubicBezTo>
                    <a:cubicBezTo>
                      <a:pt x="731" y="45"/>
                      <a:pt x="721" y="0"/>
                      <a:pt x="68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04" name="Google Shape;22304;p30"/>
              <p:cNvSpPr/>
              <p:nvPr/>
            </p:nvSpPr>
            <p:spPr>
              <a:xfrm>
                <a:off x="3185200" y="2467925"/>
                <a:ext cx="10400" cy="3800"/>
              </a:xfrm>
              <a:custGeom>
                <a:avLst/>
                <a:gdLst/>
                <a:ahLst/>
                <a:cxnLst/>
                <a:rect l="l" t="t" r="r" b="b"/>
                <a:pathLst>
                  <a:path w="416" h="152" extrusionOk="0">
                    <a:moveTo>
                      <a:pt x="252" y="0"/>
                    </a:moveTo>
                    <a:cubicBezTo>
                      <a:pt x="229" y="0"/>
                      <a:pt x="205" y="4"/>
                      <a:pt x="179" y="15"/>
                    </a:cubicBezTo>
                    <a:cubicBezTo>
                      <a:pt x="120" y="27"/>
                      <a:pt x="37" y="75"/>
                      <a:pt x="1" y="134"/>
                    </a:cubicBezTo>
                    <a:cubicBezTo>
                      <a:pt x="1" y="143"/>
                      <a:pt x="13" y="151"/>
                      <a:pt x="20" y="151"/>
                    </a:cubicBezTo>
                    <a:cubicBezTo>
                      <a:pt x="23" y="151"/>
                      <a:pt x="25" y="150"/>
                      <a:pt x="25" y="146"/>
                    </a:cubicBezTo>
                    <a:cubicBezTo>
                      <a:pt x="72" y="134"/>
                      <a:pt x="108" y="87"/>
                      <a:pt x="167" y="75"/>
                    </a:cubicBezTo>
                    <a:cubicBezTo>
                      <a:pt x="197" y="63"/>
                      <a:pt x="230" y="57"/>
                      <a:pt x="264" y="57"/>
                    </a:cubicBezTo>
                    <a:cubicBezTo>
                      <a:pt x="298" y="57"/>
                      <a:pt x="334" y="63"/>
                      <a:pt x="370" y="75"/>
                    </a:cubicBezTo>
                    <a:cubicBezTo>
                      <a:pt x="375" y="76"/>
                      <a:pt x="379" y="77"/>
                      <a:pt x="383" y="77"/>
                    </a:cubicBezTo>
                    <a:cubicBezTo>
                      <a:pt x="408" y="77"/>
                      <a:pt x="416" y="49"/>
                      <a:pt x="406" y="39"/>
                    </a:cubicBezTo>
                    <a:cubicBezTo>
                      <a:pt x="356" y="22"/>
                      <a:pt x="306" y="0"/>
                      <a:pt x="25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05" name="Google Shape;22305;p30"/>
              <p:cNvSpPr/>
              <p:nvPr/>
            </p:nvSpPr>
            <p:spPr>
              <a:xfrm>
                <a:off x="3197700" y="2469175"/>
                <a:ext cx="3300" cy="2125"/>
              </a:xfrm>
              <a:custGeom>
                <a:avLst/>
                <a:gdLst/>
                <a:ahLst/>
                <a:cxnLst/>
                <a:rect l="l" t="t" r="r" b="b"/>
                <a:pathLst>
                  <a:path w="132" h="85" extrusionOk="0">
                    <a:moveTo>
                      <a:pt x="13" y="1"/>
                    </a:moveTo>
                    <a:cubicBezTo>
                      <a:pt x="1" y="1"/>
                      <a:pt x="1" y="25"/>
                      <a:pt x="13" y="25"/>
                    </a:cubicBezTo>
                    <a:cubicBezTo>
                      <a:pt x="37" y="37"/>
                      <a:pt x="72" y="60"/>
                      <a:pt x="120" y="84"/>
                    </a:cubicBezTo>
                    <a:cubicBezTo>
                      <a:pt x="120" y="84"/>
                      <a:pt x="132" y="48"/>
                      <a:pt x="120" y="48"/>
                    </a:cubicBezTo>
                    <a:cubicBezTo>
                      <a:pt x="84" y="37"/>
                      <a:pt x="37" y="25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06" name="Google Shape;22306;p30"/>
              <p:cNvSpPr/>
              <p:nvPr/>
            </p:nvSpPr>
            <p:spPr>
              <a:xfrm>
                <a:off x="3130725" y="2768500"/>
                <a:ext cx="122300" cy="31700"/>
              </a:xfrm>
              <a:custGeom>
                <a:avLst/>
                <a:gdLst/>
                <a:ahLst/>
                <a:cxnLst/>
                <a:rect l="l" t="t" r="r" b="b"/>
                <a:pathLst>
                  <a:path w="4892" h="1268" extrusionOk="0">
                    <a:moveTo>
                      <a:pt x="4875" y="1"/>
                    </a:moveTo>
                    <a:cubicBezTo>
                      <a:pt x="4871" y="1"/>
                      <a:pt x="4865" y="2"/>
                      <a:pt x="4859" y="5"/>
                    </a:cubicBezTo>
                    <a:cubicBezTo>
                      <a:pt x="3406" y="1113"/>
                      <a:pt x="1632" y="589"/>
                      <a:pt x="1" y="1101"/>
                    </a:cubicBezTo>
                    <a:cubicBezTo>
                      <a:pt x="1525" y="803"/>
                      <a:pt x="3668" y="1268"/>
                      <a:pt x="4883" y="29"/>
                    </a:cubicBezTo>
                    <a:cubicBezTo>
                      <a:pt x="4891" y="12"/>
                      <a:pt x="4887" y="1"/>
                      <a:pt x="48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07" name="Google Shape;22307;p30"/>
              <p:cNvSpPr/>
              <p:nvPr/>
            </p:nvSpPr>
            <p:spPr>
              <a:xfrm>
                <a:off x="3248725" y="2742925"/>
                <a:ext cx="36225" cy="29675"/>
              </a:xfrm>
              <a:custGeom>
                <a:avLst/>
                <a:gdLst/>
                <a:ahLst/>
                <a:cxnLst/>
                <a:rect l="l" t="t" r="r" b="b"/>
                <a:pathLst>
                  <a:path w="1449" h="1187" extrusionOk="0">
                    <a:moveTo>
                      <a:pt x="1432" y="0"/>
                    </a:moveTo>
                    <a:cubicBezTo>
                      <a:pt x="1430" y="0"/>
                      <a:pt x="1428" y="2"/>
                      <a:pt x="1425" y="5"/>
                    </a:cubicBezTo>
                    <a:cubicBezTo>
                      <a:pt x="1186" y="159"/>
                      <a:pt x="972" y="350"/>
                      <a:pt x="758" y="528"/>
                    </a:cubicBezTo>
                    <a:cubicBezTo>
                      <a:pt x="520" y="719"/>
                      <a:pt x="258" y="921"/>
                      <a:pt x="20" y="1136"/>
                    </a:cubicBezTo>
                    <a:cubicBezTo>
                      <a:pt x="0" y="1165"/>
                      <a:pt x="29" y="1186"/>
                      <a:pt x="53" y="1186"/>
                    </a:cubicBezTo>
                    <a:cubicBezTo>
                      <a:pt x="58" y="1186"/>
                      <a:pt x="63" y="1185"/>
                      <a:pt x="67" y="1183"/>
                    </a:cubicBezTo>
                    <a:cubicBezTo>
                      <a:pt x="305" y="1005"/>
                      <a:pt x="532" y="814"/>
                      <a:pt x="770" y="624"/>
                    </a:cubicBezTo>
                    <a:cubicBezTo>
                      <a:pt x="996" y="421"/>
                      <a:pt x="1246" y="243"/>
                      <a:pt x="1448" y="40"/>
                    </a:cubicBezTo>
                    <a:cubicBezTo>
                      <a:pt x="1439" y="13"/>
                      <a:pt x="1437" y="0"/>
                      <a:pt x="14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08" name="Google Shape;22308;p30"/>
              <p:cNvSpPr/>
              <p:nvPr/>
            </p:nvSpPr>
            <p:spPr>
              <a:xfrm>
                <a:off x="3249500" y="2736775"/>
                <a:ext cx="32175" cy="22650"/>
              </a:xfrm>
              <a:custGeom>
                <a:avLst/>
                <a:gdLst/>
                <a:ahLst/>
                <a:cxnLst/>
                <a:rect l="l" t="t" r="r" b="b"/>
                <a:pathLst>
                  <a:path w="1287" h="906" extrusionOk="0">
                    <a:moveTo>
                      <a:pt x="1263" y="1"/>
                    </a:moveTo>
                    <a:cubicBezTo>
                      <a:pt x="1060" y="179"/>
                      <a:pt x="870" y="358"/>
                      <a:pt x="643" y="512"/>
                    </a:cubicBezTo>
                    <a:cubicBezTo>
                      <a:pt x="453" y="643"/>
                      <a:pt x="215" y="727"/>
                      <a:pt x="24" y="858"/>
                    </a:cubicBezTo>
                    <a:cubicBezTo>
                      <a:pt x="1" y="882"/>
                      <a:pt x="1" y="905"/>
                      <a:pt x="36" y="905"/>
                    </a:cubicBezTo>
                    <a:cubicBezTo>
                      <a:pt x="262" y="846"/>
                      <a:pt x="477" y="679"/>
                      <a:pt x="679" y="548"/>
                    </a:cubicBezTo>
                    <a:cubicBezTo>
                      <a:pt x="894" y="405"/>
                      <a:pt x="1096" y="227"/>
                      <a:pt x="1275" y="12"/>
                    </a:cubicBezTo>
                    <a:cubicBezTo>
                      <a:pt x="1286" y="12"/>
                      <a:pt x="1263" y="1"/>
                      <a:pt x="126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09" name="Google Shape;22309;p30"/>
              <p:cNvSpPr/>
              <p:nvPr/>
            </p:nvSpPr>
            <p:spPr>
              <a:xfrm>
                <a:off x="3255750" y="2727850"/>
                <a:ext cx="27700" cy="19675"/>
              </a:xfrm>
              <a:custGeom>
                <a:avLst/>
                <a:gdLst/>
                <a:ahLst/>
                <a:cxnLst/>
                <a:rect l="l" t="t" r="r" b="b"/>
                <a:pathLst>
                  <a:path w="1108" h="787" extrusionOk="0">
                    <a:moveTo>
                      <a:pt x="1108" y="0"/>
                    </a:moveTo>
                    <a:cubicBezTo>
                      <a:pt x="786" y="334"/>
                      <a:pt x="417" y="536"/>
                      <a:pt x="12" y="762"/>
                    </a:cubicBezTo>
                    <a:cubicBezTo>
                      <a:pt x="1" y="774"/>
                      <a:pt x="12" y="786"/>
                      <a:pt x="24" y="786"/>
                    </a:cubicBezTo>
                    <a:cubicBezTo>
                      <a:pt x="441" y="655"/>
                      <a:pt x="846" y="346"/>
                      <a:pt x="11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10" name="Google Shape;22310;p30"/>
              <p:cNvSpPr/>
              <p:nvPr/>
            </p:nvSpPr>
            <p:spPr>
              <a:xfrm>
                <a:off x="3260800" y="2721525"/>
                <a:ext cx="22600" cy="1557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623" extrusionOk="0">
                    <a:moveTo>
                      <a:pt x="878" y="0"/>
                    </a:moveTo>
                    <a:cubicBezTo>
                      <a:pt x="875" y="0"/>
                      <a:pt x="872" y="1"/>
                      <a:pt x="870" y="3"/>
                    </a:cubicBezTo>
                    <a:cubicBezTo>
                      <a:pt x="751" y="134"/>
                      <a:pt x="608" y="253"/>
                      <a:pt x="465" y="360"/>
                    </a:cubicBezTo>
                    <a:cubicBezTo>
                      <a:pt x="311" y="444"/>
                      <a:pt x="168" y="491"/>
                      <a:pt x="13" y="575"/>
                    </a:cubicBezTo>
                    <a:cubicBezTo>
                      <a:pt x="1" y="599"/>
                      <a:pt x="1" y="622"/>
                      <a:pt x="37" y="622"/>
                    </a:cubicBezTo>
                    <a:cubicBezTo>
                      <a:pt x="358" y="575"/>
                      <a:pt x="715" y="277"/>
                      <a:pt x="894" y="27"/>
                    </a:cubicBezTo>
                    <a:cubicBezTo>
                      <a:pt x="904" y="17"/>
                      <a:pt x="890" y="0"/>
                      <a:pt x="87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11" name="Google Shape;22311;p30"/>
              <p:cNvSpPr/>
              <p:nvPr/>
            </p:nvSpPr>
            <p:spPr>
              <a:xfrm>
                <a:off x="3266200" y="2717350"/>
                <a:ext cx="15425" cy="12950"/>
              </a:xfrm>
              <a:custGeom>
                <a:avLst/>
                <a:gdLst/>
                <a:ahLst/>
                <a:cxnLst/>
                <a:rect l="l" t="t" r="r" b="b"/>
                <a:pathLst>
                  <a:path w="617" h="518" extrusionOk="0">
                    <a:moveTo>
                      <a:pt x="601" y="0"/>
                    </a:moveTo>
                    <a:cubicBezTo>
                      <a:pt x="599" y="0"/>
                      <a:pt x="597" y="1"/>
                      <a:pt x="595" y="4"/>
                    </a:cubicBezTo>
                    <a:cubicBezTo>
                      <a:pt x="487" y="63"/>
                      <a:pt x="380" y="158"/>
                      <a:pt x="297" y="230"/>
                    </a:cubicBezTo>
                    <a:cubicBezTo>
                      <a:pt x="202" y="301"/>
                      <a:pt x="83" y="373"/>
                      <a:pt x="11" y="480"/>
                    </a:cubicBezTo>
                    <a:cubicBezTo>
                      <a:pt x="1" y="490"/>
                      <a:pt x="17" y="518"/>
                      <a:pt x="29" y="518"/>
                    </a:cubicBezTo>
                    <a:cubicBezTo>
                      <a:pt x="31" y="518"/>
                      <a:pt x="33" y="517"/>
                      <a:pt x="35" y="516"/>
                    </a:cubicBezTo>
                    <a:cubicBezTo>
                      <a:pt x="142" y="468"/>
                      <a:pt x="237" y="373"/>
                      <a:pt x="321" y="301"/>
                    </a:cubicBezTo>
                    <a:cubicBezTo>
                      <a:pt x="428" y="218"/>
                      <a:pt x="511" y="135"/>
                      <a:pt x="607" y="39"/>
                    </a:cubicBezTo>
                    <a:cubicBezTo>
                      <a:pt x="616" y="20"/>
                      <a:pt x="610" y="0"/>
                      <a:pt x="60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12" name="Google Shape;22312;p30"/>
              <p:cNvSpPr/>
              <p:nvPr/>
            </p:nvSpPr>
            <p:spPr>
              <a:xfrm>
                <a:off x="2754275" y="2669700"/>
                <a:ext cx="113650" cy="55500"/>
              </a:xfrm>
              <a:custGeom>
                <a:avLst/>
                <a:gdLst/>
                <a:ahLst/>
                <a:cxnLst/>
                <a:rect l="l" t="t" r="r" b="b"/>
                <a:pathLst>
                  <a:path w="4546" h="2220" extrusionOk="0">
                    <a:moveTo>
                      <a:pt x="23" y="0"/>
                    </a:moveTo>
                    <a:cubicBezTo>
                      <a:pt x="12" y="0"/>
                      <a:pt x="1" y="14"/>
                      <a:pt x="9" y="40"/>
                    </a:cubicBezTo>
                    <a:cubicBezTo>
                      <a:pt x="367" y="529"/>
                      <a:pt x="1200" y="588"/>
                      <a:pt x="1748" y="767"/>
                    </a:cubicBezTo>
                    <a:cubicBezTo>
                      <a:pt x="2796" y="1088"/>
                      <a:pt x="3653" y="1588"/>
                      <a:pt x="4546" y="2219"/>
                    </a:cubicBezTo>
                    <a:cubicBezTo>
                      <a:pt x="4058" y="1707"/>
                      <a:pt x="3403" y="1326"/>
                      <a:pt x="2748" y="1052"/>
                    </a:cubicBezTo>
                    <a:cubicBezTo>
                      <a:pt x="2343" y="874"/>
                      <a:pt x="1926" y="731"/>
                      <a:pt x="1510" y="600"/>
                    </a:cubicBezTo>
                    <a:cubicBezTo>
                      <a:pt x="1033" y="457"/>
                      <a:pt x="390" y="362"/>
                      <a:pt x="33" y="5"/>
                    </a:cubicBezTo>
                    <a:cubicBezTo>
                      <a:pt x="30" y="2"/>
                      <a:pt x="27" y="0"/>
                      <a:pt x="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13" name="Google Shape;22313;p30"/>
              <p:cNvSpPr/>
              <p:nvPr/>
            </p:nvSpPr>
            <p:spPr>
              <a:xfrm>
                <a:off x="2597925" y="2446775"/>
                <a:ext cx="150600" cy="218675"/>
              </a:xfrm>
              <a:custGeom>
                <a:avLst/>
                <a:gdLst/>
                <a:ahLst/>
                <a:cxnLst/>
                <a:rect l="l" t="t" r="r" b="b"/>
                <a:pathLst>
                  <a:path w="6024" h="8747" extrusionOk="0">
                    <a:moveTo>
                      <a:pt x="523" y="0"/>
                    </a:moveTo>
                    <a:cubicBezTo>
                      <a:pt x="511" y="0"/>
                      <a:pt x="501" y="6"/>
                      <a:pt x="501" y="16"/>
                    </a:cubicBezTo>
                    <a:cubicBezTo>
                      <a:pt x="1" y="1647"/>
                      <a:pt x="1144" y="3207"/>
                      <a:pt x="2096" y="4445"/>
                    </a:cubicBezTo>
                    <a:cubicBezTo>
                      <a:pt x="3275" y="5933"/>
                      <a:pt x="4382" y="7624"/>
                      <a:pt x="5978" y="8743"/>
                    </a:cubicBezTo>
                    <a:cubicBezTo>
                      <a:pt x="5980" y="8745"/>
                      <a:pt x="5983" y="8746"/>
                      <a:pt x="5986" y="8746"/>
                    </a:cubicBezTo>
                    <a:cubicBezTo>
                      <a:pt x="6001" y="8746"/>
                      <a:pt x="6023" y="8725"/>
                      <a:pt x="6013" y="8695"/>
                    </a:cubicBezTo>
                    <a:cubicBezTo>
                      <a:pt x="4716" y="7600"/>
                      <a:pt x="3716" y="6302"/>
                      <a:pt x="2692" y="4969"/>
                    </a:cubicBezTo>
                    <a:cubicBezTo>
                      <a:pt x="1513" y="3445"/>
                      <a:pt x="382" y="2028"/>
                      <a:pt x="560" y="40"/>
                    </a:cubicBezTo>
                    <a:cubicBezTo>
                      <a:pt x="560" y="12"/>
                      <a:pt x="540" y="0"/>
                      <a:pt x="5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14" name="Google Shape;22314;p30"/>
              <p:cNvSpPr/>
              <p:nvPr/>
            </p:nvSpPr>
            <p:spPr>
              <a:xfrm>
                <a:off x="2608350" y="2412250"/>
                <a:ext cx="27350" cy="40850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634" extrusionOk="0">
                    <a:moveTo>
                      <a:pt x="1065" y="1"/>
                    </a:moveTo>
                    <a:cubicBezTo>
                      <a:pt x="1061" y="1"/>
                      <a:pt x="1055" y="2"/>
                      <a:pt x="1048" y="4"/>
                    </a:cubicBezTo>
                    <a:cubicBezTo>
                      <a:pt x="512" y="373"/>
                      <a:pt x="120" y="992"/>
                      <a:pt x="0" y="1611"/>
                    </a:cubicBezTo>
                    <a:cubicBezTo>
                      <a:pt x="0" y="1619"/>
                      <a:pt x="6" y="1633"/>
                      <a:pt x="14" y="1633"/>
                    </a:cubicBezTo>
                    <a:cubicBezTo>
                      <a:pt x="17" y="1633"/>
                      <a:pt x="21" y="1630"/>
                      <a:pt x="24" y="1623"/>
                    </a:cubicBezTo>
                    <a:cubicBezTo>
                      <a:pt x="274" y="1004"/>
                      <a:pt x="596" y="516"/>
                      <a:pt x="1084" y="39"/>
                    </a:cubicBezTo>
                    <a:cubicBezTo>
                      <a:pt x="1094" y="20"/>
                      <a:pt x="1088" y="1"/>
                      <a:pt x="10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15" name="Google Shape;22315;p30"/>
              <p:cNvSpPr/>
              <p:nvPr/>
            </p:nvSpPr>
            <p:spPr>
              <a:xfrm>
                <a:off x="2637450" y="2411725"/>
                <a:ext cx="171150" cy="205200"/>
              </a:xfrm>
              <a:custGeom>
                <a:avLst/>
                <a:gdLst/>
                <a:ahLst/>
                <a:cxnLst/>
                <a:rect l="l" t="t" r="r" b="b"/>
                <a:pathLst>
                  <a:path w="6846" h="8208" extrusionOk="0">
                    <a:moveTo>
                      <a:pt x="63" y="0"/>
                    </a:moveTo>
                    <a:cubicBezTo>
                      <a:pt x="28" y="0"/>
                      <a:pt x="0" y="36"/>
                      <a:pt x="27" y="72"/>
                    </a:cubicBezTo>
                    <a:cubicBezTo>
                      <a:pt x="1111" y="1799"/>
                      <a:pt x="2230" y="3454"/>
                      <a:pt x="3218" y="5240"/>
                    </a:cubicBezTo>
                    <a:cubicBezTo>
                      <a:pt x="3563" y="5847"/>
                      <a:pt x="3980" y="6347"/>
                      <a:pt x="4575" y="6740"/>
                    </a:cubicBezTo>
                    <a:cubicBezTo>
                      <a:pt x="5337" y="7228"/>
                      <a:pt x="6111" y="7573"/>
                      <a:pt x="6778" y="8192"/>
                    </a:cubicBezTo>
                    <a:cubicBezTo>
                      <a:pt x="6788" y="8203"/>
                      <a:pt x="6799" y="8207"/>
                      <a:pt x="6808" y="8207"/>
                    </a:cubicBezTo>
                    <a:cubicBezTo>
                      <a:pt x="6830" y="8207"/>
                      <a:pt x="6846" y="8182"/>
                      <a:pt x="6837" y="8157"/>
                    </a:cubicBezTo>
                    <a:cubicBezTo>
                      <a:pt x="6468" y="7561"/>
                      <a:pt x="5873" y="7240"/>
                      <a:pt x="5278" y="6907"/>
                    </a:cubicBezTo>
                    <a:cubicBezTo>
                      <a:pt x="4349" y="6395"/>
                      <a:pt x="3778" y="5847"/>
                      <a:pt x="3266" y="4918"/>
                    </a:cubicBezTo>
                    <a:cubicBezTo>
                      <a:pt x="2325" y="3239"/>
                      <a:pt x="1349" y="1501"/>
                      <a:pt x="99" y="13"/>
                    </a:cubicBezTo>
                    <a:cubicBezTo>
                      <a:pt x="87" y="4"/>
                      <a:pt x="75" y="0"/>
                      <a:pt x="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16" name="Google Shape;22316;p30"/>
              <p:cNvSpPr/>
              <p:nvPr/>
            </p:nvSpPr>
            <p:spPr>
              <a:xfrm>
                <a:off x="2817175" y="2615300"/>
                <a:ext cx="91675" cy="27600"/>
              </a:xfrm>
              <a:custGeom>
                <a:avLst/>
                <a:gdLst/>
                <a:ahLst/>
                <a:cxnLst/>
                <a:rect l="l" t="t" r="r" b="b"/>
                <a:pathLst>
                  <a:path w="3667" h="1104" extrusionOk="0">
                    <a:moveTo>
                      <a:pt x="14" y="1"/>
                    </a:moveTo>
                    <a:cubicBezTo>
                      <a:pt x="2" y="1"/>
                      <a:pt x="0" y="29"/>
                      <a:pt x="18" y="38"/>
                    </a:cubicBezTo>
                    <a:cubicBezTo>
                      <a:pt x="434" y="252"/>
                      <a:pt x="851" y="395"/>
                      <a:pt x="1327" y="490"/>
                    </a:cubicBezTo>
                    <a:cubicBezTo>
                      <a:pt x="2101" y="621"/>
                      <a:pt x="2863" y="526"/>
                      <a:pt x="3482" y="1085"/>
                    </a:cubicBezTo>
                    <a:cubicBezTo>
                      <a:pt x="3501" y="1098"/>
                      <a:pt x="3521" y="1104"/>
                      <a:pt x="3540" y="1104"/>
                    </a:cubicBezTo>
                    <a:cubicBezTo>
                      <a:pt x="3608" y="1104"/>
                      <a:pt x="3666" y="1034"/>
                      <a:pt x="3601" y="978"/>
                    </a:cubicBezTo>
                    <a:cubicBezTo>
                      <a:pt x="3244" y="633"/>
                      <a:pt x="2851" y="514"/>
                      <a:pt x="2351" y="466"/>
                    </a:cubicBezTo>
                    <a:cubicBezTo>
                      <a:pt x="1553" y="383"/>
                      <a:pt x="791" y="323"/>
                      <a:pt x="29" y="14"/>
                    </a:cubicBezTo>
                    <a:cubicBezTo>
                      <a:pt x="23" y="4"/>
                      <a:pt x="18" y="1"/>
                      <a:pt x="1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17" name="Google Shape;22317;p30"/>
              <p:cNvSpPr/>
              <p:nvPr/>
            </p:nvSpPr>
            <p:spPr>
              <a:xfrm>
                <a:off x="2735450" y="2593475"/>
                <a:ext cx="58950" cy="45200"/>
              </a:xfrm>
              <a:custGeom>
                <a:avLst/>
                <a:gdLst/>
                <a:ahLst/>
                <a:cxnLst/>
                <a:rect l="l" t="t" r="r" b="b"/>
                <a:pathLst>
                  <a:path w="2358" h="1808" extrusionOk="0">
                    <a:moveTo>
                      <a:pt x="338" y="1"/>
                    </a:moveTo>
                    <a:cubicBezTo>
                      <a:pt x="304" y="1"/>
                      <a:pt x="271" y="9"/>
                      <a:pt x="239" y="29"/>
                    </a:cubicBezTo>
                    <a:cubicBezTo>
                      <a:pt x="0" y="184"/>
                      <a:pt x="250" y="565"/>
                      <a:pt x="346" y="708"/>
                    </a:cubicBezTo>
                    <a:cubicBezTo>
                      <a:pt x="730" y="1296"/>
                      <a:pt x="1468" y="1808"/>
                      <a:pt x="2203" y="1808"/>
                    </a:cubicBezTo>
                    <a:cubicBezTo>
                      <a:pt x="2243" y="1808"/>
                      <a:pt x="2283" y="1807"/>
                      <a:pt x="2322" y="1803"/>
                    </a:cubicBezTo>
                    <a:cubicBezTo>
                      <a:pt x="2358" y="1803"/>
                      <a:pt x="2358" y="1756"/>
                      <a:pt x="2334" y="1756"/>
                    </a:cubicBezTo>
                    <a:cubicBezTo>
                      <a:pt x="1727" y="1637"/>
                      <a:pt x="1191" y="1482"/>
                      <a:pt x="727" y="1030"/>
                    </a:cubicBezTo>
                    <a:cubicBezTo>
                      <a:pt x="608" y="911"/>
                      <a:pt x="512" y="791"/>
                      <a:pt x="417" y="660"/>
                    </a:cubicBezTo>
                    <a:cubicBezTo>
                      <a:pt x="310" y="494"/>
                      <a:pt x="167" y="363"/>
                      <a:pt x="346" y="196"/>
                    </a:cubicBezTo>
                    <a:cubicBezTo>
                      <a:pt x="420" y="132"/>
                      <a:pt x="451" y="109"/>
                      <a:pt x="475" y="109"/>
                    </a:cubicBezTo>
                    <a:cubicBezTo>
                      <a:pt x="508" y="109"/>
                      <a:pt x="527" y="154"/>
                      <a:pt x="631" y="196"/>
                    </a:cubicBezTo>
                    <a:cubicBezTo>
                      <a:pt x="727" y="256"/>
                      <a:pt x="715" y="256"/>
                      <a:pt x="822" y="256"/>
                    </a:cubicBezTo>
                    <a:cubicBezTo>
                      <a:pt x="684" y="206"/>
                      <a:pt x="504" y="1"/>
                      <a:pt x="3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18" name="Google Shape;22318;p30"/>
              <p:cNvSpPr/>
              <p:nvPr/>
            </p:nvSpPr>
            <p:spPr>
              <a:xfrm>
                <a:off x="2756375" y="2600725"/>
                <a:ext cx="49350" cy="38275"/>
              </a:xfrm>
              <a:custGeom>
                <a:avLst/>
                <a:gdLst/>
                <a:ahLst/>
                <a:cxnLst/>
                <a:rect l="l" t="t" r="r" b="b"/>
                <a:pathLst>
                  <a:path w="1974" h="1531" extrusionOk="0">
                    <a:moveTo>
                      <a:pt x="16" y="0"/>
                    </a:moveTo>
                    <a:cubicBezTo>
                      <a:pt x="4" y="0"/>
                      <a:pt x="0" y="28"/>
                      <a:pt x="9" y="37"/>
                    </a:cubicBezTo>
                    <a:cubicBezTo>
                      <a:pt x="521" y="275"/>
                      <a:pt x="1759" y="811"/>
                      <a:pt x="1545" y="1513"/>
                    </a:cubicBezTo>
                    <a:cubicBezTo>
                      <a:pt x="1545" y="1522"/>
                      <a:pt x="1551" y="1530"/>
                      <a:pt x="1563" y="1530"/>
                    </a:cubicBezTo>
                    <a:cubicBezTo>
                      <a:pt x="1567" y="1530"/>
                      <a:pt x="1573" y="1529"/>
                      <a:pt x="1580" y="1525"/>
                    </a:cubicBezTo>
                    <a:cubicBezTo>
                      <a:pt x="1973" y="871"/>
                      <a:pt x="461" y="180"/>
                      <a:pt x="33" y="13"/>
                    </a:cubicBezTo>
                    <a:cubicBezTo>
                      <a:pt x="26" y="4"/>
                      <a:pt x="21" y="0"/>
                      <a:pt x="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19" name="Google Shape;22319;p30"/>
              <p:cNvSpPr/>
              <p:nvPr/>
            </p:nvSpPr>
            <p:spPr>
              <a:xfrm>
                <a:off x="2592875" y="2637350"/>
                <a:ext cx="25250" cy="24975"/>
              </a:xfrm>
              <a:custGeom>
                <a:avLst/>
                <a:gdLst/>
                <a:ahLst/>
                <a:cxnLst/>
                <a:rect l="l" t="t" r="r" b="b"/>
                <a:pathLst>
                  <a:path w="1010" h="999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179" y="156"/>
                      <a:pt x="334" y="322"/>
                      <a:pt x="489" y="477"/>
                    </a:cubicBezTo>
                    <a:cubicBezTo>
                      <a:pt x="655" y="644"/>
                      <a:pt x="774" y="822"/>
                      <a:pt x="953" y="989"/>
                    </a:cubicBezTo>
                    <a:cubicBezTo>
                      <a:pt x="963" y="996"/>
                      <a:pt x="972" y="999"/>
                      <a:pt x="979" y="999"/>
                    </a:cubicBezTo>
                    <a:cubicBezTo>
                      <a:pt x="999" y="999"/>
                      <a:pt x="1009" y="979"/>
                      <a:pt x="1000" y="953"/>
                    </a:cubicBezTo>
                    <a:cubicBezTo>
                      <a:pt x="798" y="525"/>
                      <a:pt x="393" y="227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20" name="Google Shape;22320;p30"/>
              <p:cNvSpPr/>
              <p:nvPr/>
            </p:nvSpPr>
            <p:spPr>
              <a:xfrm>
                <a:off x="2597525" y="2643650"/>
                <a:ext cx="23650" cy="25950"/>
              </a:xfrm>
              <a:custGeom>
                <a:avLst/>
                <a:gdLst/>
                <a:ahLst/>
                <a:cxnLst/>
                <a:rect l="l" t="t" r="r" b="b"/>
                <a:pathLst>
                  <a:path w="946" h="1038" extrusionOk="0">
                    <a:moveTo>
                      <a:pt x="20" y="1"/>
                    </a:moveTo>
                    <a:cubicBezTo>
                      <a:pt x="7" y="1"/>
                      <a:pt x="0" y="14"/>
                      <a:pt x="17" y="23"/>
                    </a:cubicBezTo>
                    <a:cubicBezTo>
                      <a:pt x="160" y="213"/>
                      <a:pt x="314" y="392"/>
                      <a:pt x="469" y="570"/>
                    </a:cubicBezTo>
                    <a:cubicBezTo>
                      <a:pt x="612" y="725"/>
                      <a:pt x="743" y="928"/>
                      <a:pt x="922" y="1035"/>
                    </a:cubicBezTo>
                    <a:cubicBezTo>
                      <a:pt x="924" y="1037"/>
                      <a:pt x="926" y="1038"/>
                      <a:pt x="928" y="1038"/>
                    </a:cubicBezTo>
                    <a:cubicBezTo>
                      <a:pt x="938" y="1038"/>
                      <a:pt x="945" y="1018"/>
                      <a:pt x="945" y="999"/>
                    </a:cubicBezTo>
                    <a:cubicBezTo>
                      <a:pt x="862" y="820"/>
                      <a:pt x="684" y="666"/>
                      <a:pt x="529" y="511"/>
                    </a:cubicBezTo>
                    <a:cubicBezTo>
                      <a:pt x="374" y="332"/>
                      <a:pt x="207" y="166"/>
                      <a:pt x="41" y="11"/>
                    </a:cubicBezTo>
                    <a:cubicBezTo>
                      <a:pt x="33" y="3"/>
                      <a:pt x="26" y="1"/>
                      <a:pt x="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21" name="Google Shape;22321;p30"/>
              <p:cNvSpPr/>
              <p:nvPr/>
            </p:nvSpPr>
            <p:spPr>
              <a:xfrm>
                <a:off x="2607750" y="2650125"/>
                <a:ext cx="20875" cy="25475"/>
              </a:xfrm>
              <a:custGeom>
                <a:avLst/>
                <a:gdLst/>
                <a:ahLst/>
                <a:cxnLst/>
                <a:rect l="l" t="t" r="r" b="b"/>
                <a:pathLst>
                  <a:path w="835" h="1019" extrusionOk="0">
                    <a:moveTo>
                      <a:pt x="25" y="1"/>
                    </a:moveTo>
                    <a:cubicBezTo>
                      <a:pt x="14" y="1"/>
                      <a:pt x="1" y="11"/>
                      <a:pt x="1" y="26"/>
                    </a:cubicBezTo>
                    <a:cubicBezTo>
                      <a:pt x="108" y="204"/>
                      <a:pt x="227" y="371"/>
                      <a:pt x="358" y="550"/>
                    </a:cubicBezTo>
                    <a:cubicBezTo>
                      <a:pt x="477" y="704"/>
                      <a:pt x="620" y="919"/>
                      <a:pt x="786" y="1014"/>
                    </a:cubicBezTo>
                    <a:cubicBezTo>
                      <a:pt x="792" y="1017"/>
                      <a:pt x="798" y="1018"/>
                      <a:pt x="804" y="1018"/>
                    </a:cubicBezTo>
                    <a:cubicBezTo>
                      <a:pt x="821" y="1018"/>
                      <a:pt x="834" y="1005"/>
                      <a:pt x="834" y="978"/>
                    </a:cubicBezTo>
                    <a:cubicBezTo>
                      <a:pt x="786" y="800"/>
                      <a:pt x="632" y="657"/>
                      <a:pt x="513" y="526"/>
                    </a:cubicBezTo>
                    <a:cubicBezTo>
                      <a:pt x="358" y="347"/>
                      <a:pt x="215" y="180"/>
                      <a:pt x="36" y="14"/>
                    </a:cubicBezTo>
                    <a:cubicBezTo>
                      <a:pt x="36" y="5"/>
                      <a:pt x="31" y="1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22" name="Google Shape;22322;p30"/>
              <p:cNvSpPr/>
              <p:nvPr/>
            </p:nvSpPr>
            <p:spPr>
              <a:xfrm>
                <a:off x="2611100" y="2656650"/>
                <a:ext cx="25175" cy="29675"/>
              </a:xfrm>
              <a:custGeom>
                <a:avLst/>
                <a:gdLst/>
                <a:ahLst/>
                <a:cxnLst/>
                <a:rect l="l" t="t" r="r" b="b"/>
                <a:pathLst>
                  <a:path w="1007" h="1187" extrusionOk="0">
                    <a:moveTo>
                      <a:pt x="39" y="0"/>
                    </a:moveTo>
                    <a:cubicBezTo>
                      <a:pt x="25" y="0"/>
                      <a:pt x="1" y="28"/>
                      <a:pt x="21" y="38"/>
                    </a:cubicBezTo>
                    <a:cubicBezTo>
                      <a:pt x="331" y="419"/>
                      <a:pt x="617" y="836"/>
                      <a:pt x="974" y="1181"/>
                    </a:cubicBezTo>
                    <a:cubicBezTo>
                      <a:pt x="977" y="1185"/>
                      <a:pt x="982" y="1186"/>
                      <a:pt x="986" y="1186"/>
                    </a:cubicBezTo>
                    <a:cubicBezTo>
                      <a:pt x="997" y="1186"/>
                      <a:pt x="1006" y="1178"/>
                      <a:pt x="998" y="1170"/>
                    </a:cubicBezTo>
                    <a:cubicBezTo>
                      <a:pt x="736" y="753"/>
                      <a:pt x="367" y="396"/>
                      <a:pt x="45" y="3"/>
                    </a:cubicBezTo>
                    <a:cubicBezTo>
                      <a:pt x="44" y="1"/>
                      <a:pt x="41" y="0"/>
                      <a:pt x="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23" name="Google Shape;22323;p30"/>
              <p:cNvSpPr/>
              <p:nvPr/>
            </p:nvSpPr>
            <p:spPr>
              <a:xfrm>
                <a:off x="2781875" y="2742725"/>
                <a:ext cx="32775" cy="13450"/>
              </a:xfrm>
              <a:custGeom>
                <a:avLst/>
                <a:gdLst/>
                <a:ahLst/>
                <a:cxnLst/>
                <a:rect l="l" t="t" r="r" b="b"/>
                <a:pathLst>
                  <a:path w="1311" h="538" extrusionOk="0">
                    <a:moveTo>
                      <a:pt x="183" y="109"/>
                    </a:moveTo>
                    <a:cubicBezTo>
                      <a:pt x="195" y="109"/>
                      <a:pt x="214" y="113"/>
                      <a:pt x="239" y="120"/>
                    </a:cubicBezTo>
                    <a:cubicBezTo>
                      <a:pt x="298" y="120"/>
                      <a:pt x="358" y="132"/>
                      <a:pt x="418" y="155"/>
                    </a:cubicBezTo>
                    <a:cubicBezTo>
                      <a:pt x="501" y="167"/>
                      <a:pt x="572" y="191"/>
                      <a:pt x="656" y="227"/>
                    </a:cubicBezTo>
                    <a:cubicBezTo>
                      <a:pt x="813" y="279"/>
                      <a:pt x="988" y="350"/>
                      <a:pt x="1134" y="439"/>
                    </a:cubicBezTo>
                    <a:lnTo>
                      <a:pt x="1134" y="439"/>
                    </a:lnTo>
                    <a:cubicBezTo>
                      <a:pt x="1034" y="428"/>
                      <a:pt x="937" y="425"/>
                      <a:pt x="834" y="417"/>
                    </a:cubicBezTo>
                    <a:cubicBezTo>
                      <a:pt x="691" y="405"/>
                      <a:pt x="263" y="346"/>
                      <a:pt x="203" y="179"/>
                    </a:cubicBezTo>
                    <a:cubicBezTo>
                      <a:pt x="162" y="129"/>
                      <a:pt x="155" y="109"/>
                      <a:pt x="183" y="109"/>
                    </a:cubicBezTo>
                    <a:close/>
                    <a:moveTo>
                      <a:pt x="96" y="1"/>
                    </a:moveTo>
                    <a:cubicBezTo>
                      <a:pt x="84" y="1"/>
                      <a:pt x="48" y="13"/>
                      <a:pt x="48" y="36"/>
                    </a:cubicBezTo>
                    <a:cubicBezTo>
                      <a:pt x="1" y="227"/>
                      <a:pt x="156" y="334"/>
                      <a:pt x="322" y="394"/>
                    </a:cubicBezTo>
                    <a:cubicBezTo>
                      <a:pt x="520" y="466"/>
                      <a:pt x="807" y="538"/>
                      <a:pt x="1058" y="538"/>
                    </a:cubicBezTo>
                    <a:cubicBezTo>
                      <a:pt x="1139" y="538"/>
                      <a:pt x="1217" y="530"/>
                      <a:pt x="1287" y="513"/>
                    </a:cubicBezTo>
                    <a:cubicBezTo>
                      <a:pt x="1311" y="513"/>
                      <a:pt x="1311" y="465"/>
                      <a:pt x="1287" y="465"/>
                    </a:cubicBezTo>
                    <a:cubicBezTo>
                      <a:pt x="1267" y="460"/>
                      <a:pt x="1247" y="456"/>
                      <a:pt x="1227" y="453"/>
                    </a:cubicBezTo>
                    <a:lnTo>
                      <a:pt x="1227" y="453"/>
                    </a:lnTo>
                    <a:cubicBezTo>
                      <a:pt x="917" y="167"/>
                      <a:pt x="513" y="13"/>
                      <a:pt x="9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24" name="Google Shape;22324;p30"/>
              <p:cNvSpPr/>
              <p:nvPr/>
            </p:nvSpPr>
            <p:spPr>
              <a:xfrm>
                <a:off x="2612725" y="2661850"/>
                <a:ext cx="199850" cy="116025"/>
              </a:xfrm>
              <a:custGeom>
                <a:avLst/>
                <a:gdLst/>
                <a:ahLst/>
                <a:cxnLst/>
                <a:rect l="l" t="t" r="r" b="b"/>
                <a:pathLst>
                  <a:path w="7994" h="4641" extrusionOk="0">
                    <a:moveTo>
                      <a:pt x="63" y="0"/>
                    </a:moveTo>
                    <a:cubicBezTo>
                      <a:pt x="26" y="0"/>
                      <a:pt x="0" y="61"/>
                      <a:pt x="40" y="81"/>
                    </a:cubicBezTo>
                    <a:cubicBezTo>
                      <a:pt x="1326" y="1021"/>
                      <a:pt x="2647" y="1926"/>
                      <a:pt x="3969" y="2807"/>
                    </a:cubicBezTo>
                    <a:cubicBezTo>
                      <a:pt x="5183" y="3593"/>
                      <a:pt x="6529" y="4307"/>
                      <a:pt x="7957" y="4641"/>
                    </a:cubicBezTo>
                    <a:cubicBezTo>
                      <a:pt x="7993" y="4617"/>
                      <a:pt x="7993" y="4593"/>
                      <a:pt x="7981" y="4593"/>
                    </a:cubicBezTo>
                    <a:cubicBezTo>
                      <a:pt x="6505" y="4010"/>
                      <a:pt x="5100" y="3426"/>
                      <a:pt x="3778" y="2557"/>
                    </a:cubicBezTo>
                    <a:cubicBezTo>
                      <a:pt x="2540" y="1724"/>
                      <a:pt x="1338" y="831"/>
                      <a:pt x="87" y="9"/>
                    </a:cubicBezTo>
                    <a:cubicBezTo>
                      <a:pt x="79" y="3"/>
                      <a:pt x="71" y="0"/>
                      <a:pt x="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25" name="Google Shape;22325;p30"/>
              <p:cNvSpPr/>
              <p:nvPr/>
            </p:nvSpPr>
            <p:spPr>
              <a:xfrm>
                <a:off x="2815525" y="2553950"/>
                <a:ext cx="62825" cy="31150"/>
              </a:xfrm>
              <a:custGeom>
                <a:avLst/>
                <a:gdLst/>
                <a:ahLst/>
                <a:cxnLst/>
                <a:rect l="l" t="t" r="r" b="b"/>
                <a:pathLst>
                  <a:path w="2513" h="1246" extrusionOk="0">
                    <a:moveTo>
                      <a:pt x="272" y="1"/>
                    </a:moveTo>
                    <a:cubicBezTo>
                      <a:pt x="191" y="1"/>
                      <a:pt x="108" y="13"/>
                      <a:pt x="24" y="39"/>
                    </a:cubicBezTo>
                    <a:cubicBezTo>
                      <a:pt x="0" y="51"/>
                      <a:pt x="0" y="98"/>
                      <a:pt x="24" y="98"/>
                    </a:cubicBezTo>
                    <a:cubicBezTo>
                      <a:pt x="655" y="158"/>
                      <a:pt x="1000" y="456"/>
                      <a:pt x="1441" y="825"/>
                    </a:cubicBezTo>
                    <a:cubicBezTo>
                      <a:pt x="1706" y="1035"/>
                      <a:pt x="1993" y="1245"/>
                      <a:pt x="2347" y="1245"/>
                    </a:cubicBezTo>
                    <a:cubicBezTo>
                      <a:pt x="2374" y="1245"/>
                      <a:pt x="2401" y="1244"/>
                      <a:pt x="2429" y="1241"/>
                    </a:cubicBezTo>
                    <a:cubicBezTo>
                      <a:pt x="2489" y="1241"/>
                      <a:pt x="2512" y="1182"/>
                      <a:pt x="2453" y="1170"/>
                    </a:cubicBezTo>
                    <a:cubicBezTo>
                      <a:pt x="1858" y="1039"/>
                      <a:pt x="1536" y="658"/>
                      <a:pt x="1060" y="325"/>
                    </a:cubicBezTo>
                    <a:cubicBezTo>
                      <a:pt x="828" y="148"/>
                      <a:pt x="560" y="1"/>
                      <a:pt x="2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26" name="Google Shape;22326;p30"/>
              <p:cNvSpPr/>
              <p:nvPr/>
            </p:nvSpPr>
            <p:spPr>
              <a:xfrm>
                <a:off x="2814625" y="2563125"/>
                <a:ext cx="61925" cy="44825"/>
              </a:xfrm>
              <a:custGeom>
                <a:avLst/>
                <a:gdLst/>
                <a:ahLst/>
                <a:cxnLst/>
                <a:rect l="l" t="t" r="r" b="b"/>
                <a:pathLst>
                  <a:path w="2477" h="1793" extrusionOk="0">
                    <a:moveTo>
                      <a:pt x="21" y="1"/>
                    </a:moveTo>
                    <a:cubicBezTo>
                      <a:pt x="11" y="1"/>
                      <a:pt x="1" y="9"/>
                      <a:pt x="1" y="29"/>
                    </a:cubicBezTo>
                    <a:cubicBezTo>
                      <a:pt x="1" y="291"/>
                      <a:pt x="155" y="458"/>
                      <a:pt x="322" y="672"/>
                    </a:cubicBezTo>
                    <a:cubicBezTo>
                      <a:pt x="536" y="946"/>
                      <a:pt x="763" y="1279"/>
                      <a:pt x="1060" y="1505"/>
                    </a:cubicBezTo>
                    <a:cubicBezTo>
                      <a:pt x="1318" y="1697"/>
                      <a:pt x="1613" y="1793"/>
                      <a:pt x="1913" y="1793"/>
                    </a:cubicBezTo>
                    <a:cubicBezTo>
                      <a:pt x="2097" y="1793"/>
                      <a:pt x="2284" y="1757"/>
                      <a:pt x="2465" y="1684"/>
                    </a:cubicBezTo>
                    <a:cubicBezTo>
                      <a:pt x="2477" y="1684"/>
                      <a:pt x="2465" y="1660"/>
                      <a:pt x="2465" y="1660"/>
                    </a:cubicBezTo>
                    <a:cubicBezTo>
                      <a:pt x="2316" y="1695"/>
                      <a:pt x="2171" y="1712"/>
                      <a:pt x="2032" y="1712"/>
                    </a:cubicBezTo>
                    <a:cubicBezTo>
                      <a:pt x="1594" y="1712"/>
                      <a:pt x="1207" y="1542"/>
                      <a:pt x="882" y="1208"/>
                    </a:cubicBezTo>
                    <a:cubicBezTo>
                      <a:pt x="572" y="886"/>
                      <a:pt x="155" y="434"/>
                      <a:pt x="36" y="17"/>
                    </a:cubicBezTo>
                    <a:cubicBezTo>
                      <a:pt x="36" y="6"/>
                      <a:pt x="29" y="1"/>
                      <a:pt x="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27" name="Google Shape;22327;p30"/>
              <p:cNvSpPr/>
              <p:nvPr/>
            </p:nvSpPr>
            <p:spPr>
              <a:xfrm>
                <a:off x="2875125" y="2584300"/>
                <a:ext cx="9175" cy="19050"/>
              </a:xfrm>
              <a:custGeom>
                <a:avLst/>
                <a:gdLst/>
                <a:ahLst/>
                <a:cxnLst/>
                <a:rect l="l" t="t" r="r" b="b"/>
                <a:pathLst>
                  <a:path w="367" h="762" extrusionOk="0">
                    <a:moveTo>
                      <a:pt x="204" y="0"/>
                    </a:moveTo>
                    <a:cubicBezTo>
                      <a:pt x="183" y="0"/>
                      <a:pt x="168" y="23"/>
                      <a:pt x="176" y="39"/>
                    </a:cubicBezTo>
                    <a:cubicBezTo>
                      <a:pt x="224" y="182"/>
                      <a:pt x="236" y="313"/>
                      <a:pt x="188" y="444"/>
                    </a:cubicBezTo>
                    <a:cubicBezTo>
                      <a:pt x="164" y="563"/>
                      <a:pt x="69" y="635"/>
                      <a:pt x="9" y="730"/>
                    </a:cubicBezTo>
                    <a:cubicBezTo>
                      <a:pt x="0" y="739"/>
                      <a:pt x="5" y="762"/>
                      <a:pt x="23" y="762"/>
                    </a:cubicBezTo>
                    <a:cubicBezTo>
                      <a:pt x="29" y="762"/>
                      <a:pt x="37" y="759"/>
                      <a:pt x="45" y="754"/>
                    </a:cubicBezTo>
                    <a:cubicBezTo>
                      <a:pt x="319" y="658"/>
                      <a:pt x="367" y="242"/>
                      <a:pt x="236" y="15"/>
                    </a:cubicBezTo>
                    <a:cubicBezTo>
                      <a:pt x="225" y="5"/>
                      <a:pt x="214" y="0"/>
                      <a:pt x="20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28" name="Google Shape;22328;p30"/>
              <p:cNvSpPr/>
              <p:nvPr/>
            </p:nvSpPr>
            <p:spPr>
              <a:xfrm>
                <a:off x="2878025" y="2533400"/>
                <a:ext cx="25625" cy="19225"/>
              </a:xfrm>
              <a:custGeom>
                <a:avLst/>
                <a:gdLst/>
                <a:ahLst/>
                <a:cxnLst/>
                <a:rect l="l" t="t" r="r" b="b"/>
                <a:pathLst>
                  <a:path w="1025" h="769" extrusionOk="0">
                    <a:moveTo>
                      <a:pt x="661" y="1"/>
                    </a:moveTo>
                    <a:cubicBezTo>
                      <a:pt x="652" y="1"/>
                      <a:pt x="643" y="10"/>
                      <a:pt x="643" y="27"/>
                    </a:cubicBezTo>
                    <a:cubicBezTo>
                      <a:pt x="608" y="135"/>
                      <a:pt x="655" y="206"/>
                      <a:pt x="715" y="289"/>
                    </a:cubicBezTo>
                    <a:cubicBezTo>
                      <a:pt x="798" y="408"/>
                      <a:pt x="894" y="587"/>
                      <a:pt x="667" y="635"/>
                    </a:cubicBezTo>
                    <a:cubicBezTo>
                      <a:pt x="644" y="640"/>
                      <a:pt x="619" y="642"/>
                      <a:pt x="595" y="642"/>
                    </a:cubicBezTo>
                    <a:cubicBezTo>
                      <a:pt x="443" y="642"/>
                      <a:pt x="278" y="552"/>
                      <a:pt x="227" y="408"/>
                    </a:cubicBezTo>
                    <a:cubicBezTo>
                      <a:pt x="191" y="325"/>
                      <a:pt x="203" y="218"/>
                      <a:pt x="286" y="158"/>
                    </a:cubicBezTo>
                    <a:cubicBezTo>
                      <a:pt x="320" y="133"/>
                      <a:pt x="364" y="119"/>
                      <a:pt x="407" y="119"/>
                    </a:cubicBezTo>
                    <a:cubicBezTo>
                      <a:pt x="484" y="119"/>
                      <a:pt x="561" y="162"/>
                      <a:pt x="584" y="254"/>
                    </a:cubicBezTo>
                    <a:cubicBezTo>
                      <a:pt x="608" y="254"/>
                      <a:pt x="620" y="254"/>
                      <a:pt x="620" y="230"/>
                    </a:cubicBezTo>
                    <a:cubicBezTo>
                      <a:pt x="612" y="103"/>
                      <a:pt x="493" y="23"/>
                      <a:pt x="368" y="23"/>
                    </a:cubicBezTo>
                    <a:cubicBezTo>
                      <a:pt x="306" y="23"/>
                      <a:pt x="243" y="43"/>
                      <a:pt x="191" y="87"/>
                    </a:cubicBezTo>
                    <a:cubicBezTo>
                      <a:pt x="1" y="266"/>
                      <a:pt x="120" y="563"/>
                      <a:pt x="310" y="682"/>
                    </a:cubicBezTo>
                    <a:cubicBezTo>
                      <a:pt x="390" y="734"/>
                      <a:pt x="506" y="769"/>
                      <a:pt x="617" y="769"/>
                    </a:cubicBezTo>
                    <a:cubicBezTo>
                      <a:pt x="736" y="769"/>
                      <a:pt x="850" y="728"/>
                      <a:pt x="905" y="623"/>
                    </a:cubicBezTo>
                    <a:cubicBezTo>
                      <a:pt x="1024" y="396"/>
                      <a:pt x="715" y="230"/>
                      <a:pt x="679" y="27"/>
                    </a:cubicBezTo>
                    <a:cubicBezTo>
                      <a:pt x="679" y="10"/>
                      <a:pt x="670" y="1"/>
                      <a:pt x="66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29" name="Google Shape;22329;p30"/>
              <p:cNvSpPr/>
              <p:nvPr/>
            </p:nvSpPr>
            <p:spPr>
              <a:xfrm>
                <a:off x="2936675" y="2407900"/>
                <a:ext cx="36925" cy="28550"/>
              </a:xfrm>
              <a:custGeom>
                <a:avLst/>
                <a:gdLst/>
                <a:ahLst/>
                <a:cxnLst/>
                <a:rect l="l" t="t" r="r" b="b"/>
                <a:pathLst>
                  <a:path w="1477" h="1142" extrusionOk="0">
                    <a:moveTo>
                      <a:pt x="1312" y="1"/>
                    </a:moveTo>
                    <a:cubicBezTo>
                      <a:pt x="965" y="1"/>
                      <a:pt x="624" y="185"/>
                      <a:pt x="393" y="416"/>
                    </a:cubicBezTo>
                    <a:cubicBezTo>
                      <a:pt x="238" y="583"/>
                      <a:pt x="0" y="964"/>
                      <a:pt x="286" y="1130"/>
                    </a:cubicBezTo>
                    <a:cubicBezTo>
                      <a:pt x="296" y="1138"/>
                      <a:pt x="307" y="1141"/>
                      <a:pt x="317" y="1141"/>
                    </a:cubicBezTo>
                    <a:cubicBezTo>
                      <a:pt x="354" y="1141"/>
                      <a:pt x="385" y="1096"/>
                      <a:pt x="357" y="1059"/>
                    </a:cubicBezTo>
                    <a:cubicBezTo>
                      <a:pt x="191" y="773"/>
                      <a:pt x="453" y="511"/>
                      <a:pt x="679" y="344"/>
                    </a:cubicBezTo>
                    <a:cubicBezTo>
                      <a:pt x="917" y="178"/>
                      <a:pt x="1167" y="118"/>
                      <a:pt x="1453" y="59"/>
                    </a:cubicBezTo>
                    <a:cubicBezTo>
                      <a:pt x="1476" y="59"/>
                      <a:pt x="1476" y="11"/>
                      <a:pt x="1453" y="11"/>
                    </a:cubicBezTo>
                    <a:cubicBezTo>
                      <a:pt x="1406" y="4"/>
                      <a:pt x="1359" y="1"/>
                      <a:pt x="13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30" name="Google Shape;22330;p30"/>
              <p:cNvSpPr/>
              <p:nvPr/>
            </p:nvSpPr>
            <p:spPr>
              <a:xfrm>
                <a:off x="2945000" y="2409050"/>
                <a:ext cx="33675" cy="28775"/>
              </a:xfrm>
              <a:custGeom>
                <a:avLst/>
                <a:gdLst/>
                <a:ahLst/>
                <a:cxnLst/>
                <a:rect l="l" t="t" r="r" b="b"/>
                <a:pathLst>
                  <a:path w="1347" h="1151" extrusionOk="0">
                    <a:moveTo>
                      <a:pt x="1088" y="0"/>
                    </a:moveTo>
                    <a:cubicBezTo>
                      <a:pt x="1063" y="0"/>
                      <a:pt x="1036" y="15"/>
                      <a:pt x="1036" y="48"/>
                    </a:cubicBezTo>
                    <a:cubicBezTo>
                      <a:pt x="1060" y="322"/>
                      <a:pt x="1024" y="608"/>
                      <a:pt x="822" y="822"/>
                    </a:cubicBezTo>
                    <a:cubicBezTo>
                      <a:pt x="637" y="997"/>
                      <a:pt x="391" y="1092"/>
                      <a:pt x="143" y="1092"/>
                    </a:cubicBezTo>
                    <a:cubicBezTo>
                      <a:pt x="103" y="1092"/>
                      <a:pt x="64" y="1089"/>
                      <a:pt x="24" y="1084"/>
                    </a:cubicBezTo>
                    <a:cubicBezTo>
                      <a:pt x="0" y="1084"/>
                      <a:pt x="0" y="1132"/>
                      <a:pt x="24" y="1132"/>
                    </a:cubicBezTo>
                    <a:cubicBezTo>
                      <a:pt x="85" y="1144"/>
                      <a:pt x="146" y="1150"/>
                      <a:pt x="207" y="1150"/>
                    </a:cubicBezTo>
                    <a:cubicBezTo>
                      <a:pt x="783" y="1150"/>
                      <a:pt x="1347" y="617"/>
                      <a:pt x="1132" y="25"/>
                    </a:cubicBezTo>
                    <a:cubicBezTo>
                      <a:pt x="1126" y="9"/>
                      <a:pt x="1108" y="0"/>
                      <a:pt x="108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31" name="Google Shape;22331;p30"/>
              <p:cNvSpPr/>
              <p:nvPr/>
            </p:nvSpPr>
            <p:spPr>
              <a:xfrm>
                <a:off x="2967625" y="2321250"/>
                <a:ext cx="30075" cy="33950"/>
              </a:xfrm>
              <a:custGeom>
                <a:avLst/>
                <a:gdLst/>
                <a:ahLst/>
                <a:cxnLst/>
                <a:rect l="l" t="t" r="r" b="b"/>
                <a:pathLst>
                  <a:path w="1203" h="1358" extrusionOk="0">
                    <a:moveTo>
                      <a:pt x="1179" y="0"/>
                    </a:moveTo>
                    <a:cubicBezTo>
                      <a:pt x="834" y="489"/>
                      <a:pt x="417" y="905"/>
                      <a:pt x="0" y="1334"/>
                    </a:cubicBezTo>
                    <a:cubicBezTo>
                      <a:pt x="0" y="1334"/>
                      <a:pt x="0" y="1358"/>
                      <a:pt x="12" y="1358"/>
                    </a:cubicBezTo>
                    <a:cubicBezTo>
                      <a:pt x="512" y="1012"/>
                      <a:pt x="905" y="501"/>
                      <a:pt x="120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32" name="Google Shape;22332;p30"/>
              <p:cNvSpPr/>
              <p:nvPr/>
            </p:nvSpPr>
            <p:spPr>
              <a:xfrm>
                <a:off x="2967400" y="2335825"/>
                <a:ext cx="26450" cy="24950"/>
              </a:xfrm>
              <a:custGeom>
                <a:avLst/>
                <a:gdLst/>
                <a:ahLst/>
                <a:cxnLst/>
                <a:rect l="l" t="t" r="r" b="b"/>
                <a:pathLst>
                  <a:path w="1058" h="998" extrusionOk="0">
                    <a:moveTo>
                      <a:pt x="1057" y="1"/>
                    </a:moveTo>
                    <a:cubicBezTo>
                      <a:pt x="736" y="370"/>
                      <a:pt x="355" y="632"/>
                      <a:pt x="9" y="965"/>
                    </a:cubicBezTo>
                    <a:cubicBezTo>
                      <a:pt x="0" y="974"/>
                      <a:pt x="5" y="997"/>
                      <a:pt x="23" y="997"/>
                    </a:cubicBezTo>
                    <a:cubicBezTo>
                      <a:pt x="29" y="997"/>
                      <a:pt x="36" y="995"/>
                      <a:pt x="45" y="989"/>
                    </a:cubicBezTo>
                    <a:cubicBezTo>
                      <a:pt x="474" y="810"/>
                      <a:pt x="795" y="382"/>
                      <a:pt x="10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33" name="Google Shape;22333;p30"/>
              <p:cNvSpPr/>
              <p:nvPr/>
            </p:nvSpPr>
            <p:spPr>
              <a:xfrm>
                <a:off x="2973650" y="2340475"/>
                <a:ext cx="24600" cy="21775"/>
              </a:xfrm>
              <a:custGeom>
                <a:avLst/>
                <a:gdLst/>
                <a:ahLst/>
                <a:cxnLst/>
                <a:rect l="l" t="t" r="r" b="b"/>
                <a:pathLst>
                  <a:path w="984" h="871" extrusionOk="0">
                    <a:moveTo>
                      <a:pt x="978" y="0"/>
                    </a:moveTo>
                    <a:cubicBezTo>
                      <a:pt x="975" y="0"/>
                      <a:pt x="970" y="1"/>
                      <a:pt x="962" y="5"/>
                    </a:cubicBezTo>
                    <a:cubicBezTo>
                      <a:pt x="978" y="5"/>
                      <a:pt x="983" y="0"/>
                      <a:pt x="978" y="0"/>
                    </a:cubicBezTo>
                    <a:close/>
                    <a:moveTo>
                      <a:pt x="962" y="5"/>
                    </a:moveTo>
                    <a:lnTo>
                      <a:pt x="962" y="5"/>
                    </a:lnTo>
                    <a:cubicBezTo>
                      <a:pt x="819" y="148"/>
                      <a:pt x="664" y="303"/>
                      <a:pt x="509" y="434"/>
                    </a:cubicBezTo>
                    <a:cubicBezTo>
                      <a:pt x="343" y="565"/>
                      <a:pt x="152" y="684"/>
                      <a:pt x="9" y="839"/>
                    </a:cubicBezTo>
                    <a:cubicBezTo>
                      <a:pt x="0" y="848"/>
                      <a:pt x="5" y="871"/>
                      <a:pt x="18" y="871"/>
                    </a:cubicBezTo>
                    <a:cubicBezTo>
                      <a:pt x="22" y="871"/>
                      <a:pt x="27" y="868"/>
                      <a:pt x="33" y="863"/>
                    </a:cubicBezTo>
                    <a:cubicBezTo>
                      <a:pt x="224" y="803"/>
                      <a:pt x="402" y="636"/>
                      <a:pt x="533" y="505"/>
                    </a:cubicBezTo>
                    <a:cubicBezTo>
                      <a:pt x="712" y="363"/>
                      <a:pt x="867" y="196"/>
                      <a:pt x="962" y="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34" name="Google Shape;22334;p30"/>
              <p:cNvSpPr/>
              <p:nvPr/>
            </p:nvSpPr>
            <p:spPr>
              <a:xfrm>
                <a:off x="3000900" y="2195475"/>
                <a:ext cx="30450" cy="116050"/>
              </a:xfrm>
              <a:custGeom>
                <a:avLst/>
                <a:gdLst/>
                <a:ahLst/>
                <a:cxnLst/>
                <a:rect l="l" t="t" r="r" b="b"/>
                <a:pathLst>
                  <a:path w="1218" h="4642" extrusionOk="0">
                    <a:moveTo>
                      <a:pt x="1181" y="1"/>
                    </a:moveTo>
                    <a:cubicBezTo>
                      <a:pt x="1169" y="1"/>
                      <a:pt x="1158" y="10"/>
                      <a:pt x="1158" y="31"/>
                    </a:cubicBezTo>
                    <a:cubicBezTo>
                      <a:pt x="991" y="805"/>
                      <a:pt x="932" y="1579"/>
                      <a:pt x="741" y="2353"/>
                    </a:cubicBezTo>
                    <a:cubicBezTo>
                      <a:pt x="551" y="3115"/>
                      <a:pt x="289" y="3853"/>
                      <a:pt x="15" y="4603"/>
                    </a:cubicBezTo>
                    <a:cubicBezTo>
                      <a:pt x="0" y="4624"/>
                      <a:pt x="25" y="4641"/>
                      <a:pt x="49" y="4641"/>
                    </a:cubicBezTo>
                    <a:cubicBezTo>
                      <a:pt x="65" y="4641"/>
                      <a:pt x="81" y="4634"/>
                      <a:pt x="86" y="4615"/>
                    </a:cubicBezTo>
                    <a:cubicBezTo>
                      <a:pt x="681" y="3210"/>
                      <a:pt x="1217" y="1567"/>
                      <a:pt x="1205" y="43"/>
                    </a:cubicBezTo>
                    <a:cubicBezTo>
                      <a:pt x="1212" y="16"/>
                      <a:pt x="1196" y="1"/>
                      <a:pt x="118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35" name="Google Shape;22335;p30"/>
              <p:cNvSpPr/>
              <p:nvPr/>
            </p:nvSpPr>
            <p:spPr>
              <a:xfrm>
                <a:off x="3027100" y="2183475"/>
                <a:ext cx="30950" cy="20350"/>
              </a:xfrm>
              <a:custGeom>
                <a:avLst/>
                <a:gdLst/>
                <a:ahLst/>
                <a:cxnLst/>
                <a:rect l="l" t="t" r="r" b="b"/>
                <a:pathLst>
                  <a:path w="1238" h="814" extrusionOk="0">
                    <a:moveTo>
                      <a:pt x="174" y="0"/>
                    </a:moveTo>
                    <a:cubicBezTo>
                      <a:pt x="24" y="0"/>
                      <a:pt x="0" y="181"/>
                      <a:pt x="110" y="320"/>
                    </a:cubicBezTo>
                    <a:cubicBezTo>
                      <a:pt x="134" y="320"/>
                      <a:pt x="181" y="297"/>
                      <a:pt x="169" y="273"/>
                    </a:cubicBezTo>
                    <a:cubicBezTo>
                      <a:pt x="169" y="261"/>
                      <a:pt x="134" y="201"/>
                      <a:pt x="134" y="177"/>
                    </a:cubicBezTo>
                    <a:cubicBezTo>
                      <a:pt x="134" y="104"/>
                      <a:pt x="172" y="81"/>
                      <a:pt x="220" y="81"/>
                    </a:cubicBezTo>
                    <a:cubicBezTo>
                      <a:pt x="265" y="81"/>
                      <a:pt x="319" y="101"/>
                      <a:pt x="360" y="118"/>
                    </a:cubicBezTo>
                    <a:cubicBezTo>
                      <a:pt x="467" y="166"/>
                      <a:pt x="550" y="225"/>
                      <a:pt x="657" y="297"/>
                    </a:cubicBezTo>
                    <a:cubicBezTo>
                      <a:pt x="872" y="451"/>
                      <a:pt x="1003" y="642"/>
                      <a:pt x="1193" y="808"/>
                    </a:cubicBezTo>
                    <a:cubicBezTo>
                      <a:pt x="1197" y="812"/>
                      <a:pt x="1202" y="813"/>
                      <a:pt x="1208" y="813"/>
                    </a:cubicBezTo>
                    <a:cubicBezTo>
                      <a:pt x="1222" y="813"/>
                      <a:pt x="1237" y="805"/>
                      <a:pt x="1229" y="797"/>
                    </a:cubicBezTo>
                    <a:cubicBezTo>
                      <a:pt x="1074" y="463"/>
                      <a:pt x="610" y="142"/>
                      <a:pt x="276" y="23"/>
                    </a:cubicBezTo>
                    <a:cubicBezTo>
                      <a:pt x="237" y="7"/>
                      <a:pt x="203" y="0"/>
                      <a:pt x="1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36" name="Google Shape;22336;p30"/>
              <p:cNvSpPr/>
              <p:nvPr/>
            </p:nvSpPr>
            <p:spPr>
              <a:xfrm>
                <a:off x="3000925" y="2220125"/>
                <a:ext cx="73575" cy="198675"/>
              </a:xfrm>
              <a:custGeom>
                <a:avLst/>
                <a:gdLst/>
                <a:ahLst/>
                <a:cxnLst/>
                <a:rect l="l" t="t" r="r" b="b"/>
                <a:pathLst>
                  <a:path w="2943" h="7947" extrusionOk="0">
                    <a:moveTo>
                      <a:pt x="2578" y="0"/>
                    </a:moveTo>
                    <a:lnTo>
                      <a:pt x="2578" y="0"/>
                    </a:lnTo>
                    <a:cubicBezTo>
                      <a:pt x="2577" y="0"/>
                      <a:pt x="2574" y="3"/>
                      <a:pt x="2574" y="9"/>
                    </a:cubicBezTo>
                    <a:cubicBezTo>
                      <a:pt x="2580" y="3"/>
                      <a:pt x="2580" y="0"/>
                      <a:pt x="2578" y="0"/>
                    </a:cubicBezTo>
                    <a:close/>
                    <a:moveTo>
                      <a:pt x="2574" y="9"/>
                    </a:moveTo>
                    <a:cubicBezTo>
                      <a:pt x="2788" y="1509"/>
                      <a:pt x="2335" y="2700"/>
                      <a:pt x="1788" y="4093"/>
                    </a:cubicBezTo>
                    <a:cubicBezTo>
                      <a:pt x="1288" y="5415"/>
                      <a:pt x="847" y="6712"/>
                      <a:pt x="26" y="7879"/>
                    </a:cubicBezTo>
                    <a:cubicBezTo>
                      <a:pt x="0" y="7913"/>
                      <a:pt x="29" y="7947"/>
                      <a:pt x="60" y="7947"/>
                    </a:cubicBezTo>
                    <a:cubicBezTo>
                      <a:pt x="73" y="7947"/>
                      <a:pt x="87" y="7941"/>
                      <a:pt x="97" y="7927"/>
                    </a:cubicBezTo>
                    <a:cubicBezTo>
                      <a:pt x="1050" y="6724"/>
                      <a:pt x="1454" y="5236"/>
                      <a:pt x="1954" y="3819"/>
                    </a:cubicBezTo>
                    <a:cubicBezTo>
                      <a:pt x="2419" y="2569"/>
                      <a:pt x="2943" y="1355"/>
                      <a:pt x="2574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37" name="Google Shape;22337;p30"/>
              <p:cNvSpPr/>
              <p:nvPr/>
            </p:nvSpPr>
            <p:spPr>
              <a:xfrm>
                <a:off x="3098925" y="2284950"/>
                <a:ext cx="11300" cy="33875"/>
              </a:xfrm>
              <a:custGeom>
                <a:avLst/>
                <a:gdLst/>
                <a:ahLst/>
                <a:cxnLst/>
                <a:rect l="l" t="t" r="r" b="b"/>
                <a:pathLst>
                  <a:path w="452" h="1355" extrusionOk="0">
                    <a:moveTo>
                      <a:pt x="358" y="1"/>
                    </a:moveTo>
                    <a:cubicBezTo>
                      <a:pt x="31" y="1"/>
                      <a:pt x="0" y="1154"/>
                      <a:pt x="23" y="1345"/>
                    </a:cubicBezTo>
                    <a:cubicBezTo>
                      <a:pt x="23" y="1351"/>
                      <a:pt x="29" y="1354"/>
                      <a:pt x="35" y="1354"/>
                    </a:cubicBezTo>
                    <a:cubicBezTo>
                      <a:pt x="41" y="1354"/>
                      <a:pt x="47" y="1351"/>
                      <a:pt x="47" y="1345"/>
                    </a:cubicBezTo>
                    <a:cubicBezTo>
                      <a:pt x="82" y="1156"/>
                      <a:pt x="118" y="47"/>
                      <a:pt x="411" y="47"/>
                    </a:cubicBezTo>
                    <a:cubicBezTo>
                      <a:pt x="413" y="47"/>
                      <a:pt x="414" y="47"/>
                      <a:pt x="416" y="48"/>
                    </a:cubicBezTo>
                    <a:cubicBezTo>
                      <a:pt x="440" y="48"/>
                      <a:pt x="451" y="12"/>
                      <a:pt x="416" y="12"/>
                    </a:cubicBezTo>
                    <a:cubicBezTo>
                      <a:pt x="396" y="4"/>
                      <a:pt x="376" y="1"/>
                      <a:pt x="35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38" name="Google Shape;22338;p30"/>
              <p:cNvSpPr/>
              <p:nvPr/>
            </p:nvSpPr>
            <p:spPr>
              <a:xfrm>
                <a:off x="3032075" y="2333525"/>
                <a:ext cx="64900" cy="111650"/>
              </a:xfrm>
              <a:custGeom>
                <a:avLst/>
                <a:gdLst/>
                <a:ahLst/>
                <a:cxnLst/>
                <a:rect l="l" t="t" r="r" b="b"/>
                <a:pathLst>
                  <a:path w="2596" h="4466" extrusionOk="0">
                    <a:moveTo>
                      <a:pt x="2588" y="1"/>
                    </a:moveTo>
                    <a:cubicBezTo>
                      <a:pt x="2584" y="1"/>
                      <a:pt x="2578" y="4"/>
                      <a:pt x="2578" y="10"/>
                    </a:cubicBezTo>
                    <a:cubicBezTo>
                      <a:pt x="1923" y="1676"/>
                      <a:pt x="1506" y="3248"/>
                      <a:pt x="30" y="4415"/>
                    </a:cubicBezTo>
                    <a:cubicBezTo>
                      <a:pt x="0" y="4444"/>
                      <a:pt x="19" y="4466"/>
                      <a:pt x="40" y="4466"/>
                    </a:cubicBezTo>
                    <a:cubicBezTo>
                      <a:pt x="45" y="4466"/>
                      <a:pt x="49" y="4465"/>
                      <a:pt x="54" y="4462"/>
                    </a:cubicBezTo>
                    <a:cubicBezTo>
                      <a:pt x="792" y="4153"/>
                      <a:pt x="1244" y="3427"/>
                      <a:pt x="1590" y="2748"/>
                    </a:cubicBezTo>
                    <a:cubicBezTo>
                      <a:pt x="2006" y="1903"/>
                      <a:pt x="2423" y="938"/>
                      <a:pt x="2590" y="10"/>
                    </a:cubicBezTo>
                    <a:cubicBezTo>
                      <a:pt x="2596" y="4"/>
                      <a:pt x="2593" y="1"/>
                      <a:pt x="25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39" name="Google Shape;22339;p30"/>
              <p:cNvSpPr/>
              <p:nvPr/>
            </p:nvSpPr>
            <p:spPr>
              <a:xfrm>
                <a:off x="2939350" y="2532825"/>
                <a:ext cx="41950" cy="28650"/>
              </a:xfrm>
              <a:custGeom>
                <a:avLst/>
                <a:gdLst/>
                <a:ahLst/>
                <a:cxnLst/>
                <a:rect l="l" t="t" r="r" b="b"/>
                <a:pathLst>
                  <a:path w="1678" h="1146" extrusionOk="0">
                    <a:moveTo>
                      <a:pt x="1631" y="1"/>
                    </a:moveTo>
                    <a:cubicBezTo>
                      <a:pt x="1627" y="1"/>
                      <a:pt x="1623" y="1"/>
                      <a:pt x="1619" y="3"/>
                    </a:cubicBezTo>
                    <a:cubicBezTo>
                      <a:pt x="1369" y="158"/>
                      <a:pt x="1167" y="396"/>
                      <a:pt x="941" y="550"/>
                    </a:cubicBezTo>
                    <a:cubicBezTo>
                      <a:pt x="655" y="777"/>
                      <a:pt x="346" y="955"/>
                      <a:pt x="12" y="1110"/>
                    </a:cubicBezTo>
                    <a:cubicBezTo>
                      <a:pt x="0" y="1122"/>
                      <a:pt x="0" y="1146"/>
                      <a:pt x="36" y="1146"/>
                    </a:cubicBezTo>
                    <a:lnTo>
                      <a:pt x="226" y="1146"/>
                    </a:lnTo>
                    <a:cubicBezTo>
                      <a:pt x="226" y="1146"/>
                      <a:pt x="226" y="1134"/>
                      <a:pt x="215" y="1134"/>
                    </a:cubicBezTo>
                    <a:cubicBezTo>
                      <a:pt x="36" y="1110"/>
                      <a:pt x="131" y="1134"/>
                      <a:pt x="226" y="1074"/>
                    </a:cubicBezTo>
                    <a:cubicBezTo>
                      <a:pt x="286" y="1027"/>
                      <a:pt x="393" y="1003"/>
                      <a:pt x="465" y="967"/>
                    </a:cubicBezTo>
                    <a:cubicBezTo>
                      <a:pt x="631" y="884"/>
                      <a:pt x="810" y="789"/>
                      <a:pt x="953" y="705"/>
                    </a:cubicBezTo>
                    <a:cubicBezTo>
                      <a:pt x="1203" y="539"/>
                      <a:pt x="1500" y="336"/>
                      <a:pt x="1667" y="62"/>
                    </a:cubicBezTo>
                    <a:cubicBezTo>
                      <a:pt x="1678" y="41"/>
                      <a:pt x="1660" y="1"/>
                      <a:pt x="163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40" name="Google Shape;22340;p30"/>
              <p:cNvSpPr/>
              <p:nvPr/>
            </p:nvSpPr>
            <p:spPr>
              <a:xfrm>
                <a:off x="2922375" y="2557000"/>
                <a:ext cx="37225" cy="17875"/>
              </a:xfrm>
              <a:custGeom>
                <a:avLst/>
                <a:gdLst/>
                <a:ahLst/>
                <a:cxnLst/>
                <a:rect l="l" t="t" r="r" b="b"/>
                <a:pathLst>
                  <a:path w="1489" h="715" extrusionOk="0">
                    <a:moveTo>
                      <a:pt x="1394" y="0"/>
                    </a:moveTo>
                    <a:cubicBezTo>
                      <a:pt x="1167" y="48"/>
                      <a:pt x="977" y="262"/>
                      <a:pt x="763" y="345"/>
                    </a:cubicBezTo>
                    <a:cubicBezTo>
                      <a:pt x="524" y="465"/>
                      <a:pt x="274" y="536"/>
                      <a:pt x="36" y="643"/>
                    </a:cubicBezTo>
                    <a:cubicBezTo>
                      <a:pt x="1" y="655"/>
                      <a:pt x="12" y="715"/>
                      <a:pt x="60" y="715"/>
                    </a:cubicBezTo>
                    <a:cubicBezTo>
                      <a:pt x="322" y="715"/>
                      <a:pt x="608" y="631"/>
                      <a:pt x="858" y="512"/>
                    </a:cubicBezTo>
                    <a:cubicBezTo>
                      <a:pt x="1060" y="417"/>
                      <a:pt x="1358" y="286"/>
                      <a:pt x="1465" y="84"/>
                    </a:cubicBezTo>
                    <a:cubicBezTo>
                      <a:pt x="1489" y="36"/>
                      <a:pt x="1441" y="0"/>
                      <a:pt x="139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41" name="Google Shape;22341;p30"/>
              <p:cNvSpPr/>
              <p:nvPr/>
            </p:nvSpPr>
            <p:spPr>
              <a:xfrm>
                <a:off x="2930525" y="2552375"/>
                <a:ext cx="30650" cy="16300"/>
              </a:xfrm>
              <a:custGeom>
                <a:avLst/>
                <a:gdLst/>
                <a:ahLst/>
                <a:cxnLst/>
                <a:rect l="l" t="t" r="r" b="b"/>
                <a:pathLst>
                  <a:path w="1226" h="652" extrusionOk="0">
                    <a:moveTo>
                      <a:pt x="1114" y="0"/>
                    </a:moveTo>
                    <a:cubicBezTo>
                      <a:pt x="1103" y="0"/>
                      <a:pt x="1092" y="2"/>
                      <a:pt x="1080" y="7"/>
                    </a:cubicBezTo>
                    <a:cubicBezTo>
                      <a:pt x="722" y="185"/>
                      <a:pt x="389" y="411"/>
                      <a:pt x="32" y="602"/>
                    </a:cubicBezTo>
                    <a:cubicBezTo>
                      <a:pt x="1" y="622"/>
                      <a:pt x="6" y="652"/>
                      <a:pt x="30" y="652"/>
                    </a:cubicBezTo>
                    <a:cubicBezTo>
                      <a:pt x="34" y="652"/>
                      <a:pt x="39" y="651"/>
                      <a:pt x="44" y="650"/>
                    </a:cubicBezTo>
                    <a:cubicBezTo>
                      <a:pt x="413" y="530"/>
                      <a:pt x="829" y="388"/>
                      <a:pt x="1163" y="149"/>
                    </a:cubicBezTo>
                    <a:cubicBezTo>
                      <a:pt x="1225" y="97"/>
                      <a:pt x="1188" y="0"/>
                      <a:pt x="11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42" name="Google Shape;22342;p30"/>
              <p:cNvSpPr/>
              <p:nvPr/>
            </p:nvSpPr>
            <p:spPr>
              <a:xfrm>
                <a:off x="2953225" y="2533525"/>
                <a:ext cx="33000" cy="29700"/>
              </a:xfrm>
              <a:custGeom>
                <a:avLst/>
                <a:gdLst/>
                <a:ahLst/>
                <a:cxnLst/>
                <a:rect l="l" t="t" r="r" b="b"/>
                <a:pathLst>
                  <a:path w="1320" h="1188" extrusionOk="0">
                    <a:moveTo>
                      <a:pt x="1294" y="0"/>
                    </a:moveTo>
                    <a:cubicBezTo>
                      <a:pt x="1288" y="0"/>
                      <a:pt x="1282" y="3"/>
                      <a:pt x="1279" y="10"/>
                    </a:cubicBezTo>
                    <a:cubicBezTo>
                      <a:pt x="1053" y="165"/>
                      <a:pt x="862" y="403"/>
                      <a:pt x="648" y="606"/>
                    </a:cubicBezTo>
                    <a:cubicBezTo>
                      <a:pt x="445" y="796"/>
                      <a:pt x="231" y="987"/>
                      <a:pt x="17" y="1165"/>
                    </a:cubicBezTo>
                    <a:cubicBezTo>
                      <a:pt x="0" y="1174"/>
                      <a:pt x="12" y="1187"/>
                      <a:pt x="25" y="1187"/>
                    </a:cubicBezTo>
                    <a:cubicBezTo>
                      <a:pt x="31" y="1187"/>
                      <a:pt x="37" y="1185"/>
                      <a:pt x="41" y="1177"/>
                    </a:cubicBezTo>
                    <a:cubicBezTo>
                      <a:pt x="279" y="999"/>
                      <a:pt x="517" y="808"/>
                      <a:pt x="743" y="606"/>
                    </a:cubicBezTo>
                    <a:cubicBezTo>
                      <a:pt x="934" y="427"/>
                      <a:pt x="1160" y="249"/>
                      <a:pt x="1303" y="22"/>
                    </a:cubicBezTo>
                    <a:cubicBezTo>
                      <a:pt x="1319" y="14"/>
                      <a:pt x="1307" y="0"/>
                      <a:pt x="129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43" name="Google Shape;22343;p30"/>
              <p:cNvSpPr/>
              <p:nvPr/>
            </p:nvSpPr>
            <p:spPr>
              <a:xfrm>
                <a:off x="2975050" y="2442075"/>
                <a:ext cx="104400" cy="96775"/>
              </a:xfrm>
              <a:custGeom>
                <a:avLst/>
                <a:gdLst/>
                <a:ahLst/>
                <a:cxnLst/>
                <a:rect l="l" t="t" r="r" b="b"/>
                <a:pathLst>
                  <a:path w="4176" h="3871" extrusionOk="0">
                    <a:moveTo>
                      <a:pt x="4156" y="1"/>
                    </a:moveTo>
                    <a:cubicBezTo>
                      <a:pt x="4149" y="1"/>
                      <a:pt x="4141" y="5"/>
                      <a:pt x="4132" y="13"/>
                    </a:cubicBezTo>
                    <a:cubicBezTo>
                      <a:pt x="3620" y="894"/>
                      <a:pt x="3120" y="1668"/>
                      <a:pt x="2263" y="2299"/>
                    </a:cubicBezTo>
                    <a:cubicBezTo>
                      <a:pt x="1513" y="2835"/>
                      <a:pt x="739" y="3311"/>
                      <a:pt x="13" y="3859"/>
                    </a:cubicBezTo>
                    <a:cubicBezTo>
                      <a:pt x="1" y="3859"/>
                      <a:pt x="13" y="3871"/>
                      <a:pt x="37" y="3871"/>
                    </a:cubicBezTo>
                    <a:cubicBezTo>
                      <a:pt x="1727" y="2847"/>
                      <a:pt x="3311" y="1835"/>
                      <a:pt x="4168" y="37"/>
                    </a:cubicBezTo>
                    <a:cubicBezTo>
                      <a:pt x="4176" y="14"/>
                      <a:pt x="4169" y="1"/>
                      <a:pt x="415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44" name="Google Shape;22344;p30"/>
              <p:cNvSpPr/>
              <p:nvPr/>
            </p:nvSpPr>
            <p:spPr>
              <a:xfrm>
                <a:off x="3084600" y="2391275"/>
                <a:ext cx="18475" cy="45775"/>
              </a:xfrm>
              <a:custGeom>
                <a:avLst/>
                <a:gdLst/>
                <a:ahLst/>
                <a:cxnLst/>
                <a:rect l="l" t="t" r="r" b="b"/>
                <a:pathLst>
                  <a:path w="739" h="1831" extrusionOk="0">
                    <a:moveTo>
                      <a:pt x="733" y="0"/>
                    </a:moveTo>
                    <a:cubicBezTo>
                      <a:pt x="730" y="0"/>
                      <a:pt x="727" y="3"/>
                      <a:pt x="727" y="9"/>
                    </a:cubicBezTo>
                    <a:cubicBezTo>
                      <a:pt x="477" y="617"/>
                      <a:pt x="239" y="1236"/>
                      <a:pt x="0" y="1831"/>
                    </a:cubicBezTo>
                    <a:lnTo>
                      <a:pt x="12" y="1831"/>
                    </a:lnTo>
                    <a:cubicBezTo>
                      <a:pt x="310" y="1248"/>
                      <a:pt x="560" y="617"/>
                      <a:pt x="739" y="9"/>
                    </a:cubicBezTo>
                    <a:cubicBezTo>
                      <a:pt x="739" y="3"/>
                      <a:pt x="736" y="0"/>
                      <a:pt x="73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45" name="Google Shape;22345;p30"/>
              <p:cNvSpPr/>
              <p:nvPr/>
            </p:nvSpPr>
            <p:spPr>
              <a:xfrm>
                <a:off x="3093925" y="2378400"/>
                <a:ext cx="20475" cy="38675"/>
              </a:xfrm>
              <a:custGeom>
                <a:avLst/>
                <a:gdLst/>
                <a:ahLst/>
                <a:cxnLst/>
                <a:rect l="l" t="t" r="r" b="b"/>
                <a:pathLst>
                  <a:path w="819" h="1547" extrusionOk="0">
                    <a:moveTo>
                      <a:pt x="818" y="0"/>
                    </a:moveTo>
                    <a:cubicBezTo>
                      <a:pt x="532" y="500"/>
                      <a:pt x="259" y="989"/>
                      <a:pt x="8" y="1489"/>
                    </a:cubicBezTo>
                    <a:cubicBezTo>
                      <a:pt x="1" y="1520"/>
                      <a:pt x="19" y="1547"/>
                      <a:pt x="39" y="1547"/>
                    </a:cubicBezTo>
                    <a:cubicBezTo>
                      <a:pt x="49" y="1547"/>
                      <a:pt x="60" y="1540"/>
                      <a:pt x="68" y="1524"/>
                    </a:cubicBezTo>
                    <a:cubicBezTo>
                      <a:pt x="342" y="1036"/>
                      <a:pt x="592" y="524"/>
                      <a:pt x="81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46" name="Google Shape;22346;p30"/>
              <p:cNvSpPr/>
              <p:nvPr/>
            </p:nvSpPr>
            <p:spPr>
              <a:xfrm>
                <a:off x="3124875" y="2316650"/>
                <a:ext cx="26725" cy="61225"/>
              </a:xfrm>
              <a:custGeom>
                <a:avLst/>
                <a:gdLst/>
                <a:ahLst/>
                <a:cxnLst/>
                <a:rect l="l" t="t" r="r" b="b"/>
                <a:pathLst>
                  <a:path w="1069" h="2449" extrusionOk="0">
                    <a:moveTo>
                      <a:pt x="11" y="1"/>
                    </a:moveTo>
                    <a:cubicBezTo>
                      <a:pt x="4" y="1"/>
                      <a:pt x="0" y="9"/>
                      <a:pt x="9" y="18"/>
                    </a:cubicBezTo>
                    <a:cubicBezTo>
                      <a:pt x="616" y="780"/>
                      <a:pt x="854" y="1482"/>
                      <a:pt x="949" y="2435"/>
                    </a:cubicBezTo>
                    <a:cubicBezTo>
                      <a:pt x="949" y="2442"/>
                      <a:pt x="957" y="2448"/>
                      <a:pt x="964" y="2448"/>
                    </a:cubicBezTo>
                    <a:cubicBezTo>
                      <a:pt x="969" y="2448"/>
                      <a:pt x="973" y="2445"/>
                      <a:pt x="973" y="2435"/>
                    </a:cubicBezTo>
                    <a:cubicBezTo>
                      <a:pt x="1068" y="1566"/>
                      <a:pt x="664" y="601"/>
                      <a:pt x="21" y="6"/>
                    </a:cubicBezTo>
                    <a:cubicBezTo>
                      <a:pt x="17" y="2"/>
                      <a:pt x="14" y="1"/>
                      <a:pt x="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47" name="Google Shape;22347;p30"/>
              <p:cNvSpPr/>
              <p:nvPr/>
            </p:nvSpPr>
            <p:spPr>
              <a:xfrm>
                <a:off x="3078050" y="2393875"/>
                <a:ext cx="69375" cy="120050"/>
              </a:xfrm>
              <a:custGeom>
                <a:avLst/>
                <a:gdLst/>
                <a:ahLst/>
                <a:cxnLst/>
                <a:rect l="l" t="t" r="r" b="b"/>
                <a:pathLst>
                  <a:path w="2775" h="4802" extrusionOk="0">
                    <a:moveTo>
                      <a:pt x="2763" y="1"/>
                    </a:moveTo>
                    <a:cubicBezTo>
                      <a:pt x="2191" y="905"/>
                      <a:pt x="1703" y="1846"/>
                      <a:pt x="1084" y="2739"/>
                    </a:cubicBezTo>
                    <a:cubicBezTo>
                      <a:pt x="655" y="3370"/>
                      <a:pt x="60" y="3965"/>
                      <a:pt x="1" y="4763"/>
                    </a:cubicBezTo>
                    <a:cubicBezTo>
                      <a:pt x="1" y="4784"/>
                      <a:pt x="31" y="4802"/>
                      <a:pt x="57" y="4802"/>
                    </a:cubicBezTo>
                    <a:cubicBezTo>
                      <a:pt x="75" y="4802"/>
                      <a:pt x="91" y="4794"/>
                      <a:pt x="96" y="4775"/>
                    </a:cubicBezTo>
                    <a:cubicBezTo>
                      <a:pt x="262" y="3882"/>
                      <a:pt x="929" y="3180"/>
                      <a:pt x="1394" y="2418"/>
                    </a:cubicBezTo>
                    <a:cubicBezTo>
                      <a:pt x="1882" y="1632"/>
                      <a:pt x="2358" y="834"/>
                      <a:pt x="2775" y="12"/>
                    </a:cubicBezTo>
                    <a:cubicBezTo>
                      <a:pt x="2775" y="1"/>
                      <a:pt x="2763" y="1"/>
                      <a:pt x="276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48" name="Google Shape;22348;p30"/>
              <p:cNvSpPr/>
              <p:nvPr/>
            </p:nvSpPr>
            <p:spPr>
              <a:xfrm>
                <a:off x="2837925" y="2532075"/>
                <a:ext cx="68500" cy="46500"/>
              </a:xfrm>
              <a:custGeom>
                <a:avLst/>
                <a:gdLst/>
                <a:ahLst/>
                <a:cxnLst/>
                <a:rect l="l" t="t" r="r" b="b"/>
                <a:pathLst>
                  <a:path w="2740" h="1860" extrusionOk="0">
                    <a:moveTo>
                      <a:pt x="13" y="1"/>
                    </a:moveTo>
                    <a:cubicBezTo>
                      <a:pt x="5" y="1"/>
                      <a:pt x="0" y="24"/>
                      <a:pt x="9" y="33"/>
                    </a:cubicBezTo>
                    <a:cubicBezTo>
                      <a:pt x="735" y="795"/>
                      <a:pt x="1736" y="1378"/>
                      <a:pt x="2676" y="1854"/>
                    </a:cubicBezTo>
                    <a:cubicBezTo>
                      <a:pt x="2684" y="1858"/>
                      <a:pt x="2691" y="1860"/>
                      <a:pt x="2697" y="1860"/>
                    </a:cubicBezTo>
                    <a:cubicBezTo>
                      <a:pt x="2730" y="1860"/>
                      <a:pt x="2740" y="1815"/>
                      <a:pt x="2700" y="1795"/>
                    </a:cubicBezTo>
                    <a:cubicBezTo>
                      <a:pt x="1736" y="1271"/>
                      <a:pt x="914" y="616"/>
                      <a:pt x="21" y="9"/>
                    </a:cubicBezTo>
                    <a:cubicBezTo>
                      <a:pt x="18" y="3"/>
                      <a:pt x="15" y="1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49" name="Google Shape;22349;p30"/>
              <p:cNvSpPr/>
              <p:nvPr/>
            </p:nvSpPr>
            <p:spPr>
              <a:xfrm>
                <a:off x="2825050" y="2518000"/>
                <a:ext cx="8650" cy="925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370" extrusionOk="0">
                    <a:moveTo>
                      <a:pt x="0" y="0"/>
                    </a:moveTo>
                    <a:cubicBezTo>
                      <a:pt x="143" y="96"/>
                      <a:pt x="262" y="227"/>
                      <a:pt x="346" y="370"/>
                    </a:cubicBezTo>
                    <a:cubicBezTo>
                      <a:pt x="274" y="215"/>
                      <a:pt x="155" y="96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50" name="Google Shape;22350;p30"/>
              <p:cNvSpPr/>
              <p:nvPr/>
            </p:nvSpPr>
            <p:spPr>
              <a:xfrm>
                <a:off x="2722350" y="2354650"/>
                <a:ext cx="92900" cy="152350"/>
              </a:xfrm>
              <a:custGeom>
                <a:avLst/>
                <a:gdLst/>
                <a:ahLst/>
                <a:cxnLst/>
                <a:rect l="l" t="t" r="r" b="b"/>
                <a:pathLst>
                  <a:path w="3716" h="6094" extrusionOk="0">
                    <a:moveTo>
                      <a:pt x="30" y="0"/>
                    </a:moveTo>
                    <a:cubicBezTo>
                      <a:pt x="17" y="0"/>
                      <a:pt x="1" y="13"/>
                      <a:pt x="1" y="34"/>
                    </a:cubicBezTo>
                    <a:cubicBezTo>
                      <a:pt x="155" y="1391"/>
                      <a:pt x="1036" y="2379"/>
                      <a:pt x="1667" y="3546"/>
                    </a:cubicBezTo>
                    <a:cubicBezTo>
                      <a:pt x="2227" y="4510"/>
                      <a:pt x="2739" y="5475"/>
                      <a:pt x="3715" y="6094"/>
                    </a:cubicBezTo>
                    <a:cubicBezTo>
                      <a:pt x="2739" y="5356"/>
                      <a:pt x="2203" y="4332"/>
                      <a:pt x="1632" y="3308"/>
                    </a:cubicBezTo>
                    <a:cubicBezTo>
                      <a:pt x="1001" y="2201"/>
                      <a:pt x="274" y="1296"/>
                      <a:pt x="48" y="22"/>
                    </a:cubicBezTo>
                    <a:cubicBezTo>
                      <a:pt x="48" y="7"/>
                      <a:pt x="40" y="0"/>
                      <a:pt x="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51" name="Google Shape;22351;p30"/>
              <p:cNvSpPr/>
              <p:nvPr/>
            </p:nvSpPr>
            <p:spPr>
              <a:xfrm>
                <a:off x="2686050" y="2318800"/>
                <a:ext cx="35700" cy="61000"/>
              </a:xfrm>
              <a:custGeom>
                <a:avLst/>
                <a:gdLst/>
                <a:ahLst/>
                <a:cxnLst/>
                <a:rect l="l" t="t" r="r" b="b"/>
                <a:pathLst>
                  <a:path w="1428" h="2440" extrusionOk="0">
                    <a:moveTo>
                      <a:pt x="1395" y="1"/>
                    </a:moveTo>
                    <a:cubicBezTo>
                      <a:pt x="1391" y="1"/>
                      <a:pt x="1386" y="1"/>
                      <a:pt x="1381" y="3"/>
                    </a:cubicBezTo>
                    <a:cubicBezTo>
                      <a:pt x="643" y="479"/>
                      <a:pt x="0" y="1491"/>
                      <a:pt x="71" y="2384"/>
                    </a:cubicBezTo>
                    <a:cubicBezTo>
                      <a:pt x="71" y="2414"/>
                      <a:pt x="109" y="2439"/>
                      <a:pt x="140" y="2439"/>
                    </a:cubicBezTo>
                    <a:cubicBezTo>
                      <a:pt x="158" y="2439"/>
                      <a:pt x="174" y="2430"/>
                      <a:pt x="179" y="2408"/>
                    </a:cubicBezTo>
                    <a:cubicBezTo>
                      <a:pt x="286" y="1944"/>
                      <a:pt x="321" y="1527"/>
                      <a:pt x="548" y="1099"/>
                    </a:cubicBezTo>
                    <a:cubicBezTo>
                      <a:pt x="774" y="682"/>
                      <a:pt x="1072" y="348"/>
                      <a:pt x="1417" y="27"/>
                    </a:cubicBezTo>
                    <a:cubicBezTo>
                      <a:pt x="1427" y="27"/>
                      <a:pt x="1420" y="1"/>
                      <a:pt x="13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52" name="Google Shape;22352;p30"/>
              <p:cNvSpPr/>
              <p:nvPr/>
            </p:nvSpPr>
            <p:spPr>
              <a:xfrm>
                <a:off x="2687525" y="2383925"/>
                <a:ext cx="41600" cy="72050"/>
              </a:xfrm>
              <a:custGeom>
                <a:avLst/>
                <a:gdLst/>
                <a:ahLst/>
                <a:cxnLst/>
                <a:rect l="l" t="t" r="r" b="b"/>
                <a:pathLst>
                  <a:path w="1664" h="2882" extrusionOk="0">
                    <a:moveTo>
                      <a:pt x="19" y="1"/>
                    </a:moveTo>
                    <a:cubicBezTo>
                      <a:pt x="12" y="1"/>
                      <a:pt x="1" y="9"/>
                      <a:pt x="1" y="18"/>
                    </a:cubicBezTo>
                    <a:cubicBezTo>
                      <a:pt x="322" y="1065"/>
                      <a:pt x="1072" y="1911"/>
                      <a:pt x="1596" y="2863"/>
                    </a:cubicBezTo>
                    <a:cubicBezTo>
                      <a:pt x="1600" y="2876"/>
                      <a:pt x="1611" y="2881"/>
                      <a:pt x="1622" y="2881"/>
                    </a:cubicBezTo>
                    <a:cubicBezTo>
                      <a:pt x="1642" y="2881"/>
                      <a:pt x="1663" y="2866"/>
                      <a:pt x="1656" y="2851"/>
                    </a:cubicBezTo>
                    <a:cubicBezTo>
                      <a:pt x="1620" y="2435"/>
                      <a:pt x="1322" y="2101"/>
                      <a:pt x="1084" y="1780"/>
                    </a:cubicBezTo>
                    <a:cubicBezTo>
                      <a:pt x="667" y="1208"/>
                      <a:pt x="358" y="613"/>
                      <a:pt x="24" y="6"/>
                    </a:cubicBezTo>
                    <a:cubicBezTo>
                      <a:pt x="24" y="2"/>
                      <a:pt x="22" y="1"/>
                      <a:pt x="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53" name="Google Shape;22353;p30"/>
              <p:cNvSpPr/>
              <p:nvPr/>
            </p:nvSpPr>
            <p:spPr>
              <a:xfrm>
                <a:off x="2725325" y="2455950"/>
                <a:ext cx="85900" cy="101400"/>
              </a:xfrm>
              <a:custGeom>
                <a:avLst/>
                <a:gdLst/>
                <a:ahLst/>
                <a:cxnLst/>
                <a:rect l="l" t="t" r="r" b="b"/>
                <a:pathLst>
                  <a:path w="3436" h="4056" extrusionOk="0">
                    <a:moveTo>
                      <a:pt x="10" y="0"/>
                    </a:moveTo>
                    <a:cubicBezTo>
                      <a:pt x="7" y="0"/>
                      <a:pt x="1" y="6"/>
                      <a:pt x="1" y="18"/>
                    </a:cubicBezTo>
                    <a:cubicBezTo>
                      <a:pt x="13" y="6"/>
                      <a:pt x="13" y="0"/>
                      <a:pt x="10" y="0"/>
                    </a:cubicBezTo>
                    <a:close/>
                    <a:moveTo>
                      <a:pt x="1" y="18"/>
                    </a:moveTo>
                    <a:cubicBezTo>
                      <a:pt x="203" y="494"/>
                      <a:pt x="120" y="1054"/>
                      <a:pt x="346" y="1518"/>
                    </a:cubicBezTo>
                    <a:cubicBezTo>
                      <a:pt x="525" y="1863"/>
                      <a:pt x="870" y="2054"/>
                      <a:pt x="1120" y="2316"/>
                    </a:cubicBezTo>
                    <a:cubicBezTo>
                      <a:pt x="1406" y="2613"/>
                      <a:pt x="1584" y="2959"/>
                      <a:pt x="1929" y="3197"/>
                    </a:cubicBezTo>
                    <a:cubicBezTo>
                      <a:pt x="2370" y="3506"/>
                      <a:pt x="2894" y="3614"/>
                      <a:pt x="3263" y="4030"/>
                    </a:cubicBezTo>
                    <a:cubicBezTo>
                      <a:pt x="3280" y="4048"/>
                      <a:pt x="3301" y="4055"/>
                      <a:pt x="3320" y="4055"/>
                    </a:cubicBezTo>
                    <a:cubicBezTo>
                      <a:pt x="3381" y="4055"/>
                      <a:pt x="3436" y="3983"/>
                      <a:pt x="3382" y="3911"/>
                    </a:cubicBezTo>
                    <a:cubicBezTo>
                      <a:pt x="3144" y="3661"/>
                      <a:pt x="2858" y="3506"/>
                      <a:pt x="2537" y="3364"/>
                    </a:cubicBezTo>
                    <a:cubicBezTo>
                      <a:pt x="2001" y="3090"/>
                      <a:pt x="1679" y="2768"/>
                      <a:pt x="1298" y="2316"/>
                    </a:cubicBezTo>
                    <a:cubicBezTo>
                      <a:pt x="870" y="1840"/>
                      <a:pt x="441" y="1637"/>
                      <a:pt x="310" y="935"/>
                    </a:cubicBezTo>
                    <a:cubicBezTo>
                      <a:pt x="263" y="566"/>
                      <a:pt x="274" y="280"/>
                      <a:pt x="1" y="1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54" name="Google Shape;22354;p30"/>
              <p:cNvSpPr/>
              <p:nvPr/>
            </p:nvSpPr>
            <p:spPr>
              <a:xfrm>
                <a:off x="2723550" y="2317925"/>
                <a:ext cx="123675" cy="135000"/>
              </a:xfrm>
              <a:custGeom>
                <a:avLst/>
                <a:gdLst/>
                <a:ahLst/>
                <a:cxnLst/>
                <a:rect l="l" t="t" r="r" b="b"/>
                <a:pathLst>
                  <a:path w="4947" h="5400" extrusionOk="0">
                    <a:moveTo>
                      <a:pt x="264" y="1"/>
                    </a:moveTo>
                    <a:cubicBezTo>
                      <a:pt x="169" y="1"/>
                      <a:pt x="79" y="80"/>
                      <a:pt x="0" y="276"/>
                    </a:cubicBezTo>
                    <a:cubicBezTo>
                      <a:pt x="76" y="141"/>
                      <a:pt x="156" y="85"/>
                      <a:pt x="238" y="85"/>
                    </a:cubicBezTo>
                    <a:cubicBezTo>
                      <a:pt x="605" y="85"/>
                      <a:pt x="992" y="1205"/>
                      <a:pt x="989" y="1205"/>
                    </a:cubicBezTo>
                    <a:cubicBezTo>
                      <a:pt x="989" y="1205"/>
                      <a:pt x="988" y="1205"/>
                      <a:pt x="988" y="1205"/>
                    </a:cubicBezTo>
                    <a:lnTo>
                      <a:pt x="988" y="1205"/>
                    </a:lnTo>
                    <a:cubicBezTo>
                      <a:pt x="1072" y="1443"/>
                      <a:pt x="1119" y="1681"/>
                      <a:pt x="1250" y="1884"/>
                    </a:cubicBezTo>
                    <a:cubicBezTo>
                      <a:pt x="1548" y="2336"/>
                      <a:pt x="2096" y="2681"/>
                      <a:pt x="2441" y="3110"/>
                    </a:cubicBezTo>
                    <a:cubicBezTo>
                      <a:pt x="3084" y="3896"/>
                      <a:pt x="3763" y="5158"/>
                      <a:pt x="4858" y="5396"/>
                    </a:cubicBezTo>
                    <a:cubicBezTo>
                      <a:pt x="4864" y="5399"/>
                      <a:pt x="4871" y="5400"/>
                      <a:pt x="4877" y="5400"/>
                    </a:cubicBezTo>
                    <a:cubicBezTo>
                      <a:pt x="4924" y="5400"/>
                      <a:pt x="4947" y="5322"/>
                      <a:pt x="4894" y="5301"/>
                    </a:cubicBezTo>
                    <a:cubicBezTo>
                      <a:pt x="4096" y="4884"/>
                      <a:pt x="3584" y="4265"/>
                      <a:pt x="3024" y="3586"/>
                    </a:cubicBezTo>
                    <a:cubicBezTo>
                      <a:pt x="2762" y="3277"/>
                      <a:pt x="2512" y="2931"/>
                      <a:pt x="2239" y="2634"/>
                    </a:cubicBezTo>
                    <a:cubicBezTo>
                      <a:pt x="1846" y="2217"/>
                      <a:pt x="1429" y="1979"/>
                      <a:pt x="1179" y="1431"/>
                    </a:cubicBezTo>
                    <a:cubicBezTo>
                      <a:pt x="1093" y="1260"/>
                      <a:pt x="643" y="1"/>
                      <a:pt x="2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55" name="Google Shape;22355;p30"/>
              <p:cNvSpPr/>
              <p:nvPr/>
            </p:nvSpPr>
            <p:spPr>
              <a:xfrm>
                <a:off x="2711050" y="2247650"/>
                <a:ext cx="134175" cy="203775"/>
              </a:xfrm>
              <a:custGeom>
                <a:avLst/>
                <a:gdLst/>
                <a:ahLst/>
                <a:cxnLst/>
                <a:rect l="l" t="t" r="r" b="b"/>
                <a:pathLst>
                  <a:path w="5367" h="8151" extrusionOk="0">
                    <a:moveTo>
                      <a:pt x="101" y="1"/>
                    </a:moveTo>
                    <a:cubicBezTo>
                      <a:pt x="86" y="1"/>
                      <a:pt x="72" y="10"/>
                      <a:pt x="72" y="27"/>
                    </a:cubicBezTo>
                    <a:cubicBezTo>
                      <a:pt x="0" y="1623"/>
                      <a:pt x="798" y="2956"/>
                      <a:pt x="1929" y="4040"/>
                    </a:cubicBezTo>
                    <a:cubicBezTo>
                      <a:pt x="2643" y="4730"/>
                      <a:pt x="3155" y="5445"/>
                      <a:pt x="3691" y="6242"/>
                    </a:cubicBezTo>
                    <a:cubicBezTo>
                      <a:pt x="4167" y="6945"/>
                      <a:pt x="4917" y="7374"/>
                      <a:pt x="5298" y="8136"/>
                    </a:cubicBezTo>
                    <a:cubicBezTo>
                      <a:pt x="5306" y="8146"/>
                      <a:pt x="5315" y="8151"/>
                      <a:pt x="5324" y="8151"/>
                    </a:cubicBezTo>
                    <a:cubicBezTo>
                      <a:pt x="5346" y="8151"/>
                      <a:pt x="5366" y="8128"/>
                      <a:pt x="5358" y="8112"/>
                    </a:cubicBezTo>
                    <a:cubicBezTo>
                      <a:pt x="5096" y="7469"/>
                      <a:pt x="4501" y="7112"/>
                      <a:pt x="4060" y="6600"/>
                    </a:cubicBezTo>
                    <a:cubicBezTo>
                      <a:pt x="3536" y="5992"/>
                      <a:pt x="3239" y="5242"/>
                      <a:pt x="2703" y="4647"/>
                    </a:cubicBezTo>
                    <a:cubicBezTo>
                      <a:pt x="2119" y="4016"/>
                      <a:pt x="1453" y="3504"/>
                      <a:pt x="988" y="2766"/>
                    </a:cubicBezTo>
                    <a:cubicBezTo>
                      <a:pt x="453" y="1921"/>
                      <a:pt x="238" y="992"/>
                      <a:pt x="131" y="27"/>
                    </a:cubicBezTo>
                    <a:cubicBezTo>
                      <a:pt x="131" y="10"/>
                      <a:pt x="116" y="1"/>
                      <a:pt x="10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56" name="Google Shape;22356;p30"/>
              <p:cNvSpPr/>
              <p:nvPr/>
            </p:nvSpPr>
            <p:spPr>
              <a:xfrm>
                <a:off x="2713225" y="2224500"/>
                <a:ext cx="23725" cy="24150"/>
              </a:xfrm>
              <a:custGeom>
                <a:avLst/>
                <a:gdLst/>
                <a:ahLst/>
                <a:cxnLst/>
                <a:rect l="l" t="t" r="r" b="b"/>
                <a:pathLst>
                  <a:path w="949" h="966" extrusionOk="0">
                    <a:moveTo>
                      <a:pt x="889" y="1"/>
                    </a:moveTo>
                    <a:cubicBezTo>
                      <a:pt x="485" y="84"/>
                      <a:pt x="127" y="549"/>
                      <a:pt x="8" y="918"/>
                    </a:cubicBezTo>
                    <a:cubicBezTo>
                      <a:pt x="0" y="949"/>
                      <a:pt x="19" y="965"/>
                      <a:pt x="36" y="965"/>
                    </a:cubicBezTo>
                    <a:cubicBezTo>
                      <a:pt x="44" y="965"/>
                      <a:pt x="52" y="961"/>
                      <a:pt x="56" y="953"/>
                    </a:cubicBezTo>
                    <a:cubicBezTo>
                      <a:pt x="163" y="763"/>
                      <a:pt x="282" y="584"/>
                      <a:pt x="449" y="430"/>
                    </a:cubicBezTo>
                    <a:cubicBezTo>
                      <a:pt x="592" y="299"/>
                      <a:pt x="770" y="191"/>
                      <a:pt x="925" y="60"/>
                    </a:cubicBezTo>
                    <a:cubicBezTo>
                      <a:pt x="949" y="49"/>
                      <a:pt x="925" y="1"/>
                      <a:pt x="88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57" name="Google Shape;22357;p30"/>
              <p:cNvSpPr/>
              <p:nvPr/>
            </p:nvSpPr>
            <p:spPr>
              <a:xfrm>
                <a:off x="2738950" y="2225175"/>
                <a:ext cx="131775" cy="155625"/>
              </a:xfrm>
              <a:custGeom>
                <a:avLst/>
                <a:gdLst/>
                <a:ahLst/>
                <a:cxnLst/>
                <a:rect l="l" t="t" r="r" b="b"/>
                <a:pathLst>
                  <a:path w="5271" h="6225" extrusionOk="0">
                    <a:moveTo>
                      <a:pt x="40" y="1"/>
                    </a:moveTo>
                    <a:cubicBezTo>
                      <a:pt x="17" y="1"/>
                      <a:pt x="1" y="17"/>
                      <a:pt x="15" y="45"/>
                    </a:cubicBezTo>
                    <a:cubicBezTo>
                      <a:pt x="587" y="1569"/>
                      <a:pt x="1277" y="2796"/>
                      <a:pt x="2551" y="3855"/>
                    </a:cubicBezTo>
                    <a:cubicBezTo>
                      <a:pt x="2897" y="4141"/>
                      <a:pt x="3194" y="4403"/>
                      <a:pt x="3444" y="4760"/>
                    </a:cubicBezTo>
                    <a:cubicBezTo>
                      <a:pt x="3670" y="5094"/>
                      <a:pt x="3801" y="5475"/>
                      <a:pt x="4075" y="5772"/>
                    </a:cubicBezTo>
                    <a:cubicBezTo>
                      <a:pt x="4313" y="6048"/>
                      <a:pt x="4595" y="6225"/>
                      <a:pt x="4936" y="6225"/>
                    </a:cubicBezTo>
                    <a:cubicBezTo>
                      <a:pt x="5022" y="6225"/>
                      <a:pt x="5112" y="6213"/>
                      <a:pt x="5206" y="6189"/>
                    </a:cubicBezTo>
                    <a:cubicBezTo>
                      <a:pt x="5271" y="6178"/>
                      <a:pt x="5258" y="6090"/>
                      <a:pt x="5194" y="6090"/>
                    </a:cubicBezTo>
                    <a:cubicBezTo>
                      <a:pt x="5187" y="6090"/>
                      <a:pt x="5179" y="6091"/>
                      <a:pt x="5171" y="6094"/>
                    </a:cubicBezTo>
                    <a:cubicBezTo>
                      <a:pt x="5129" y="6098"/>
                      <a:pt x="5088" y="6099"/>
                      <a:pt x="5049" y="6099"/>
                    </a:cubicBezTo>
                    <a:cubicBezTo>
                      <a:pt x="4130" y="6099"/>
                      <a:pt x="3924" y="5056"/>
                      <a:pt x="3444" y="4463"/>
                    </a:cubicBezTo>
                    <a:cubicBezTo>
                      <a:pt x="3087" y="4034"/>
                      <a:pt x="2635" y="3724"/>
                      <a:pt x="2218" y="3367"/>
                    </a:cubicBezTo>
                    <a:cubicBezTo>
                      <a:pt x="1146" y="2462"/>
                      <a:pt x="753" y="1188"/>
                      <a:pt x="87" y="22"/>
                    </a:cubicBezTo>
                    <a:cubicBezTo>
                      <a:pt x="73" y="7"/>
                      <a:pt x="55" y="1"/>
                      <a:pt x="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58" name="Google Shape;22358;p30"/>
              <p:cNvSpPr/>
              <p:nvPr/>
            </p:nvSpPr>
            <p:spPr>
              <a:xfrm>
                <a:off x="2737225" y="2192050"/>
                <a:ext cx="137550" cy="187350"/>
              </a:xfrm>
              <a:custGeom>
                <a:avLst/>
                <a:gdLst/>
                <a:ahLst/>
                <a:cxnLst/>
                <a:rect l="l" t="t" r="r" b="b"/>
                <a:pathLst>
                  <a:path w="5502" h="7494" extrusionOk="0">
                    <a:moveTo>
                      <a:pt x="2147" y="1"/>
                    </a:moveTo>
                    <a:cubicBezTo>
                      <a:pt x="2136" y="1"/>
                      <a:pt x="2126" y="4"/>
                      <a:pt x="2120" y="13"/>
                    </a:cubicBezTo>
                    <a:cubicBezTo>
                      <a:pt x="1156" y="835"/>
                      <a:pt x="1608" y="2192"/>
                      <a:pt x="2239" y="3073"/>
                    </a:cubicBezTo>
                    <a:cubicBezTo>
                      <a:pt x="2704" y="3692"/>
                      <a:pt x="3239" y="4275"/>
                      <a:pt x="3739" y="4859"/>
                    </a:cubicBezTo>
                    <a:cubicBezTo>
                      <a:pt x="4394" y="5633"/>
                      <a:pt x="5263" y="6383"/>
                      <a:pt x="5275" y="7478"/>
                    </a:cubicBezTo>
                    <a:cubicBezTo>
                      <a:pt x="5270" y="7488"/>
                      <a:pt x="5280" y="7494"/>
                      <a:pt x="5292" y="7494"/>
                    </a:cubicBezTo>
                    <a:cubicBezTo>
                      <a:pt x="5310" y="7494"/>
                      <a:pt x="5335" y="7482"/>
                      <a:pt x="5335" y="7454"/>
                    </a:cubicBezTo>
                    <a:cubicBezTo>
                      <a:pt x="5502" y="4859"/>
                      <a:pt x="1" y="2728"/>
                      <a:pt x="2192" y="73"/>
                    </a:cubicBezTo>
                    <a:cubicBezTo>
                      <a:pt x="2228" y="37"/>
                      <a:pt x="2182" y="1"/>
                      <a:pt x="214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59" name="Google Shape;22359;p30"/>
              <p:cNvSpPr/>
              <p:nvPr/>
            </p:nvSpPr>
            <p:spPr>
              <a:xfrm>
                <a:off x="2782550" y="2185700"/>
                <a:ext cx="20675" cy="19725"/>
              </a:xfrm>
              <a:custGeom>
                <a:avLst/>
                <a:gdLst/>
                <a:ahLst/>
                <a:cxnLst/>
                <a:rect l="l" t="t" r="r" b="b"/>
                <a:pathLst>
                  <a:path w="827" h="789" extrusionOk="0">
                    <a:moveTo>
                      <a:pt x="767" y="0"/>
                    </a:moveTo>
                    <a:cubicBezTo>
                      <a:pt x="761" y="0"/>
                      <a:pt x="754" y="2"/>
                      <a:pt x="748" y="5"/>
                    </a:cubicBezTo>
                    <a:cubicBezTo>
                      <a:pt x="569" y="53"/>
                      <a:pt x="355" y="148"/>
                      <a:pt x="295" y="327"/>
                    </a:cubicBezTo>
                    <a:cubicBezTo>
                      <a:pt x="295" y="350"/>
                      <a:pt x="307" y="350"/>
                      <a:pt x="319" y="350"/>
                    </a:cubicBezTo>
                    <a:cubicBezTo>
                      <a:pt x="200" y="469"/>
                      <a:pt x="69" y="600"/>
                      <a:pt x="10" y="743"/>
                    </a:cubicBezTo>
                    <a:cubicBezTo>
                      <a:pt x="1" y="769"/>
                      <a:pt x="17" y="789"/>
                      <a:pt x="36" y="789"/>
                    </a:cubicBezTo>
                    <a:cubicBezTo>
                      <a:pt x="43" y="789"/>
                      <a:pt x="51" y="786"/>
                      <a:pt x="57" y="779"/>
                    </a:cubicBezTo>
                    <a:cubicBezTo>
                      <a:pt x="188" y="684"/>
                      <a:pt x="271" y="541"/>
                      <a:pt x="391" y="422"/>
                    </a:cubicBezTo>
                    <a:cubicBezTo>
                      <a:pt x="506" y="317"/>
                      <a:pt x="640" y="221"/>
                      <a:pt x="751" y="119"/>
                    </a:cubicBezTo>
                    <a:lnTo>
                      <a:pt x="751" y="119"/>
                    </a:lnTo>
                    <a:cubicBezTo>
                      <a:pt x="765" y="116"/>
                      <a:pt x="780" y="114"/>
                      <a:pt x="795" y="112"/>
                    </a:cubicBezTo>
                    <a:cubicBezTo>
                      <a:pt x="792" y="103"/>
                      <a:pt x="789" y="94"/>
                      <a:pt x="786" y="86"/>
                    </a:cubicBezTo>
                    <a:lnTo>
                      <a:pt x="786" y="86"/>
                    </a:lnTo>
                    <a:cubicBezTo>
                      <a:pt x="789" y="83"/>
                      <a:pt x="792" y="80"/>
                      <a:pt x="795" y="77"/>
                    </a:cubicBezTo>
                    <a:cubicBezTo>
                      <a:pt x="826" y="56"/>
                      <a:pt x="804" y="0"/>
                      <a:pt x="76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60" name="Google Shape;22360;p30"/>
              <p:cNvSpPr/>
              <p:nvPr/>
            </p:nvSpPr>
            <p:spPr>
              <a:xfrm>
                <a:off x="2802425" y="2184925"/>
                <a:ext cx="97650" cy="163125"/>
              </a:xfrm>
              <a:custGeom>
                <a:avLst/>
                <a:gdLst/>
                <a:ahLst/>
                <a:cxnLst/>
                <a:rect l="l" t="t" r="r" b="b"/>
                <a:pathLst>
                  <a:path w="3906" h="6525" extrusionOk="0">
                    <a:moveTo>
                      <a:pt x="0" y="0"/>
                    </a:moveTo>
                    <a:cubicBezTo>
                      <a:pt x="238" y="715"/>
                      <a:pt x="655" y="1358"/>
                      <a:pt x="881" y="2072"/>
                    </a:cubicBezTo>
                    <a:cubicBezTo>
                      <a:pt x="1084" y="2727"/>
                      <a:pt x="1203" y="3394"/>
                      <a:pt x="1501" y="4025"/>
                    </a:cubicBezTo>
                    <a:cubicBezTo>
                      <a:pt x="1965" y="4989"/>
                      <a:pt x="2608" y="6239"/>
                      <a:pt x="3739" y="6525"/>
                    </a:cubicBezTo>
                    <a:cubicBezTo>
                      <a:pt x="3763" y="6525"/>
                      <a:pt x="3798" y="6525"/>
                      <a:pt x="3822" y="6513"/>
                    </a:cubicBezTo>
                    <a:lnTo>
                      <a:pt x="3870" y="6465"/>
                    </a:lnTo>
                    <a:cubicBezTo>
                      <a:pt x="3906" y="6418"/>
                      <a:pt x="3906" y="6370"/>
                      <a:pt x="3858" y="6346"/>
                    </a:cubicBezTo>
                    <a:lnTo>
                      <a:pt x="3846" y="6346"/>
                    </a:lnTo>
                    <a:cubicBezTo>
                      <a:pt x="3832" y="6336"/>
                      <a:pt x="3817" y="6331"/>
                      <a:pt x="3802" y="6331"/>
                    </a:cubicBezTo>
                    <a:cubicBezTo>
                      <a:pt x="3750" y="6331"/>
                      <a:pt x="3702" y="6384"/>
                      <a:pt x="3739" y="6430"/>
                    </a:cubicBezTo>
                    <a:cubicBezTo>
                      <a:pt x="3584" y="6287"/>
                      <a:pt x="3406" y="6180"/>
                      <a:pt x="3203" y="6108"/>
                    </a:cubicBezTo>
                    <a:cubicBezTo>
                      <a:pt x="3025" y="5977"/>
                      <a:pt x="2858" y="5823"/>
                      <a:pt x="2727" y="5656"/>
                    </a:cubicBezTo>
                    <a:cubicBezTo>
                      <a:pt x="2536" y="5442"/>
                      <a:pt x="2370" y="5180"/>
                      <a:pt x="2203" y="4930"/>
                    </a:cubicBezTo>
                    <a:cubicBezTo>
                      <a:pt x="1846" y="4370"/>
                      <a:pt x="1548" y="3787"/>
                      <a:pt x="1346" y="3144"/>
                    </a:cubicBezTo>
                    <a:cubicBezTo>
                      <a:pt x="1000" y="2024"/>
                      <a:pt x="703" y="977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61" name="Google Shape;22361;p30"/>
              <p:cNvSpPr/>
              <p:nvPr/>
            </p:nvSpPr>
            <p:spPr>
              <a:xfrm>
                <a:off x="2895000" y="2311175"/>
                <a:ext cx="11325" cy="37375"/>
              </a:xfrm>
              <a:custGeom>
                <a:avLst/>
                <a:gdLst/>
                <a:ahLst/>
                <a:cxnLst/>
                <a:rect l="l" t="t" r="r" b="b"/>
                <a:pathLst>
                  <a:path w="453" h="1495" extrusionOk="0">
                    <a:moveTo>
                      <a:pt x="43" y="1"/>
                    </a:moveTo>
                    <a:cubicBezTo>
                      <a:pt x="25" y="1"/>
                      <a:pt x="0" y="21"/>
                      <a:pt x="0" y="46"/>
                    </a:cubicBezTo>
                    <a:cubicBezTo>
                      <a:pt x="84" y="296"/>
                      <a:pt x="167" y="523"/>
                      <a:pt x="155" y="784"/>
                    </a:cubicBezTo>
                    <a:cubicBezTo>
                      <a:pt x="155" y="1023"/>
                      <a:pt x="48" y="1237"/>
                      <a:pt x="24" y="1475"/>
                    </a:cubicBezTo>
                    <a:cubicBezTo>
                      <a:pt x="31" y="1489"/>
                      <a:pt x="42" y="1495"/>
                      <a:pt x="55" y="1495"/>
                    </a:cubicBezTo>
                    <a:cubicBezTo>
                      <a:pt x="64" y="1495"/>
                      <a:pt x="74" y="1492"/>
                      <a:pt x="84" y="1487"/>
                    </a:cubicBezTo>
                    <a:cubicBezTo>
                      <a:pt x="453" y="1142"/>
                      <a:pt x="357" y="368"/>
                      <a:pt x="60" y="11"/>
                    </a:cubicBezTo>
                    <a:cubicBezTo>
                      <a:pt x="56" y="4"/>
                      <a:pt x="50" y="1"/>
                      <a:pt x="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62" name="Google Shape;22362;p30"/>
              <p:cNvSpPr/>
              <p:nvPr/>
            </p:nvSpPr>
            <p:spPr>
              <a:xfrm>
                <a:off x="2946200" y="2532150"/>
                <a:ext cx="40425" cy="30225"/>
              </a:xfrm>
              <a:custGeom>
                <a:avLst/>
                <a:gdLst/>
                <a:ahLst/>
                <a:cxnLst/>
                <a:rect l="l" t="t" r="r" b="b"/>
                <a:pathLst>
                  <a:path w="1617" h="1209" extrusionOk="0">
                    <a:moveTo>
                      <a:pt x="1500" y="0"/>
                    </a:moveTo>
                    <a:cubicBezTo>
                      <a:pt x="1484" y="0"/>
                      <a:pt x="1467" y="5"/>
                      <a:pt x="1453" y="18"/>
                    </a:cubicBezTo>
                    <a:cubicBezTo>
                      <a:pt x="1215" y="220"/>
                      <a:pt x="988" y="446"/>
                      <a:pt x="738" y="637"/>
                    </a:cubicBezTo>
                    <a:cubicBezTo>
                      <a:pt x="512" y="804"/>
                      <a:pt x="191" y="923"/>
                      <a:pt x="24" y="1137"/>
                    </a:cubicBezTo>
                    <a:cubicBezTo>
                      <a:pt x="0" y="1161"/>
                      <a:pt x="24" y="1208"/>
                      <a:pt x="72" y="1208"/>
                    </a:cubicBezTo>
                    <a:cubicBezTo>
                      <a:pt x="333" y="1208"/>
                      <a:pt x="619" y="958"/>
                      <a:pt x="834" y="804"/>
                    </a:cubicBezTo>
                    <a:cubicBezTo>
                      <a:pt x="1082" y="623"/>
                      <a:pt x="1341" y="399"/>
                      <a:pt x="1530" y="143"/>
                    </a:cubicBezTo>
                    <a:lnTo>
                      <a:pt x="1530" y="143"/>
                    </a:lnTo>
                    <a:lnTo>
                      <a:pt x="1560" y="113"/>
                    </a:lnTo>
                    <a:cubicBezTo>
                      <a:pt x="1616" y="75"/>
                      <a:pt x="1561" y="0"/>
                      <a:pt x="150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63" name="Google Shape;22363;p30"/>
              <p:cNvSpPr/>
              <p:nvPr/>
            </p:nvSpPr>
            <p:spPr>
              <a:xfrm>
                <a:off x="2947100" y="2511325"/>
                <a:ext cx="72550" cy="54500"/>
              </a:xfrm>
              <a:custGeom>
                <a:avLst/>
                <a:gdLst/>
                <a:ahLst/>
                <a:cxnLst/>
                <a:rect l="l" t="t" r="r" b="b"/>
                <a:pathLst>
                  <a:path w="2902" h="2180" extrusionOk="0">
                    <a:moveTo>
                      <a:pt x="2862" y="0"/>
                    </a:moveTo>
                    <a:cubicBezTo>
                      <a:pt x="2857" y="0"/>
                      <a:pt x="2851" y="2"/>
                      <a:pt x="2845" y="6"/>
                    </a:cubicBezTo>
                    <a:cubicBezTo>
                      <a:pt x="1810" y="387"/>
                      <a:pt x="762" y="1220"/>
                      <a:pt x="47" y="2053"/>
                    </a:cubicBezTo>
                    <a:cubicBezTo>
                      <a:pt x="1" y="2109"/>
                      <a:pt x="49" y="2179"/>
                      <a:pt x="106" y="2179"/>
                    </a:cubicBezTo>
                    <a:cubicBezTo>
                      <a:pt x="122" y="2179"/>
                      <a:pt x="139" y="2174"/>
                      <a:pt x="155" y="2161"/>
                    </a:cubicBezTo>
                    <a:cubicBezTo>
                      <a:pt x="643" y="1756"/>
                      <a:pt x="1131" y="1351"/>
                      <a:pt x="1607" y="922"/>
                    </a:cubicBezTo>
                    <a:cubicBezTo>
                      <a:pt x="1623" y="906"/>
                      <a:pt x="1626" y="889"/>
                      <a:pt x="1620" y="874"/>
                    </a:cubicBezTo>
                    <a:lnTo>
                      <a:pt x="1620" y="874"/>
                    </a:lnTo>
                    <a:cubicBezTo>
                      <a:pt x="2041" y="600"/>
                      <a:pt x="2498" y="380"/>
                      <a:pt x="2881" y="65"/>
                    </a:cubicBezTo>
                    <a:cubicBezTo>
                      <a:pt x="2901" y="45"/>
                      <a:pt x="2888" y="0"/>
                      <a:pt x="28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64" name="Google Shape;22364;p30"/>
              <p:cNvSpPr/>
              <p:nvPr/>
            </p:nvSpPr>
            <p:spPr>
              <a:xfrm>
                <a:off x="2993750" y="2504300"/>
                <a:ext cx="36400" cy="25950"/>
              </a:xfrm>
              <a:custGeom>
                <a:avLst/>
                <a:gdLst/>
                <a:ahLst/>
                <a:cxnLst/>
                <a:rect l="l" t="t" r="r" b="b"/>
                <a:pathLst>
                  <a:path w="1456" h="1038" extrusionOk="0">
                    <a:moveTo>
                      <a:pt x="1456" y="1"/>
                    </a:moveTo>
                    <a:cubicBezTo>
                      <a:pt x="967" y="263"/>
                      <a:pt x="432" y="596"/>
                      <a:pt x="27" y="977"/>
                    </a:cubicBezTo>
                    <a:cubicBezTo>
                      <a:pt x="0" y="1004"/>
                      <a:pt x="13" y="1037"/>
                      <a:pt x="42" y="1037"/>
                    </a:cubicBezTo>
                    <a:cubicBezTo>
                      <a:pt x="51" y="1037"/>
                      <a:pt x="63" y="1034"/>
                      <a:pt x="75" y="1025"/>
                    </a:cubicBezTo>
                    <a:cubicBezTo>
                      <a:pt x="563" y="775"/>
                      <a:pt x="1039" y="370"/>
                      <a:pt x="145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65" name="Google Shape;22365;p30"/>
              <p:cNvSpPr/>
              <p:nvPr/>
            </p:nvSpPr>
            <p:spPr>
              <a:xfrm>
                <a:off x="2677400" y="2315575"/>
                <a:ext cx="53475" cy="85550"/>
              </a:xfrm>
              <a:custGeom>
                <a:avLst/>
                <a:gdLst/>
                <a:ahLst/>
                <a:cxnLst/>
                <a:rect l="l" t="t" r="r" b="b"/>
                <a:pathLst>
                  <a:path w="2139" h="3422" extrusionOk="0">
                    <a:moveTo>
                      <a:pt x="2074" y="0"/>
                    </a:moveTo>
                    <a:cubicBezTo>
                      <a:pt x="2070" y="0"/>
                      <a:pt x="2065" y="0"/>
                      <a:pt x="2061" y="1"/>
                    </a:cubicBezTo>
                    <a:cubicBezTo>
                      <a:pt x="1668" y="61"/>
                      <a:pt x="1549" y="287"/>
                      <a:pt x="1310" y="573"/>
                    </a:cubicBezTo>
                    <a:cubicBezTo>
                      <a:pt x="1072" y="847"/>
                      <a:pt x="703" y="1049"/>
                      <a:pt x="513" y="1359"/>
                    </a:cubicBezTo>
                    <a:cubicBezTo>
                      <a:pt x="179" y="1882"/>
                      <a:pt x="1" y="2966"/>
                      <a:pt x="537" y="3406"/>
                    </a:cubicBezTo>
                    <a:cubicBezTo>
                      <a:pt x="547" y="3417"/>
                      <a:pt x="558" y="3422"/>
                      <a:pt x="567" y="3422"/>
                    </a:cubicBezTo>
                    <a:cubicBezTo>
                      <a:pt x="588" y="3422"/>
                      <a:pt x="601" y="3399"/>
                      <a:pt x="584" y="3383"/>
                    </a:cubicBezTo>
                    <a:cubicBezTo>
                      <a:pt x="275" y="2716"/>
                      <a:pt x="275" y="1859"/>
                      <a:pt x="810" y="1323"/>
                    </a:cubicBezTo>
                    <a:cubicBezTo>
                      <a:pt x="1144" y="989"/>
                      <a:pt x="1608" y="227"/>
                      <a:pt x="2061" y="108"/>
                    </a:cubicBezTo>
                    <a:cubicBezTo>
                      <a:pt x="2138" y="75"/>
                      <a:pt x="2133" y="0"/>
                      <a:pt x="20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66" name="Google Shape;22366;p30"/>
              <p:cNvSpPr/>
              <p:nvPr/>
            </p:nvSpPr>
            <p:spPr>
              <a:xfrm>
                <a:off x="2685750" y="2369025"/>
                <a:ext cx="8250" cy="26150"/>
              </a:xfrm>
              <a:custGeom>
                <a:avLst/>
                <a:gdLst/>
                <a:ahLst/>
                <a:cxnLst/>
                <a:rect l="l" t="t" r="r" b="b"/>
                <a:pathLst>
                  <a:path w="330" h="1046" extrusionOk="0">
                    <a:moveTo>
                      <a:pt x="113" y="0"/>
                    </a:moveTo>
                    <a:cubicBezTo>
                      <a:pt x="98" y="0"/>
                      <a:pt x="83" y="6"/>
                      <a:pt x="83" y="18"/>
                    </a:cubicBezTo>
                    <a:cubicBezTo>
                      <a:pt x="0" y="304"/>
                      <a:pt x="24" y="816"/>
                      <a:pt x="250" y="1030"/>
                    </a:cubicBezTo>
                    <a:cubicBezTo>
                      <a:pt x="257" y="1041"/>
                      <a:pt x="267" y="1045"/>
                      <a:pt x="278" y="1045"/>
                    </a:cubicBezTo>
                    <a:cubicBezTo>
                      <a:pt x="303" y="1045"/>
                      <a:pt x="330" y="1020"/>
                      <a:pt x="322" y="995"/>
                    </a:cubicBezTo>
                    <a:cubicBezTo>
                      <a:pt x="298" y="840"/>
                      <a:pt x="214" y="697"/>
                      <a:pt x="191" y="542"/>
                    </a:cubicBezTo>
                    <a:cubicBezTo>
                      <a:pt x="143" y="364"/>
                      <a:pt x="155" y="197"/>
                      <a:pt x="143" y="18"/>
                    </a:cubicBezTo>
                    <a:cubicBezTo>
                      <a:pt x="143" y="6"/>
                      <a:pt x="128" y="0"/>
                      <a:pt x="1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67" name="Google Shape;22367;p30"/>
              <p:cNvSpPr/>
              <p:nvPr/>
            </p:nvSpPr>
            <p:spPr>
              <a:xfrm>
                <a:off x="2677700" y="2368925"/>
                <a:ext cx="32475" cy="57500"/>
              </a:xfrm>
              <a:custGeom>
                <a:avLst/>
                <a:gdLst/>
                <a:ahLst/>
                <a:cxnLst/>
                <a:rect l="l" t="t" r="r" b="b"/>
                <a:pathLst>
                  <a:path w="1299" h="2300" extrusionOk="0">
                    <a:moveTo>
                      <a:pt x="484" y="1"/>
                    </a:moveTo>
                    <a:cubicBezTo>
                      <a:pt x="475" y="1"/>
                      <a:pt x="468" y="4"/>
                      <a:pt x="465" y="10"/>
                    </a:cubicBezTo>
                    <a:cubicBezTo>
                      <a:pt x="1" y="760"/>
                      <a:pt x="763" y="1713"/>
                      <a:pt x="1227" y="2284"/>
                    </a:cubicBezTo>
                    <a:cubicBezTo>
                      <a:pt x="1234" y="2295"/>
                      <a:pt x="1244" y="2300"/>
                      <a:pt x="1253" y="2300"/>
                    </a:cubicBezTo>
                    <a:cubicBezTo>
                      <a:pt x="1275" y="2300"/>
                      <a:pt x="1298" y="2277"/>
                      <a:pt x="1298" y="2261"/>
                    </a:cubicBezTo>
                    <a:cubicBezTo>
                      <a:pt x="1156" y="1439"/>
                      <a:pt x="239" y="999"/>
                      <a:pt x="536" y="46"/>
                    </a:cubicBezTo>
                    <a:cubicBezTo>
                      <a:pt x="536" y="20"/>
                      <a:pt x="505" y="1"/>
                      <a:pt x="4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68" name="Google Shape;22368;p30"/>
              <p:cNvSpPr/>
              <p:nvPr/>
            </p:nvSpPr>
            <p:spPr>
              <a:xfrm>
                <a:off x="2857775" y="2466200"/>
                <a:ext cx="48175" cy="45325"/>
              </a:xfrm>
              <a:custGeom>
                <a:avLst/>
                <a:gdLst/>
                <a:ahLst/>
                <a:cxnLst/>
                <a:rect l="l" t="t" r="r" b="b"/>
                <a:pathLst>
                  <a:path w="1927" h="1813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501" y="703"/>
                      <a:pt x="1168" y="1346"/>
                      <a:pt x="1894" y="1811"/>
                    </a:cubicBezTo>
                    <a:cubicBezTo>
                      <a:pt x="1896" y="1812"/>
                      <a:pt x="1898" y="1813"/>
                      <a:pt x="1900" y="1813"/>
                    </a:cubicBezTo>
                    <a:cubicBezTo>
                      <a:pt x="1912" y="1813"/>
                      <a:pt x="1926" y="1787"/>
                      <a:pt x="1906" y="1787"/>
                    </a:cubicBezTo>
                    <a:cubicBezTo>
                      <a:pt x="1192" y="1239"/>
                      <a:pt x="584" y="691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69" name="Google Shape;22369;p30"/>
              <p:cNvSpPr/>
              <p:nvPr/>
            </p:nvSpPr>
            <p:spPr>
              <a:xfrm>
                <a:off x="2869400" y="2470075"/>
                <a:ext cx="40450" cy="37300"/>
              </a:xfrm>
              <a:custGeom>
                <a:avLst/>
                <a:gdLst/>
                <a:ahLst/>
                <a:cxnLst/>
                <a:rect l="l" t="t" r="r" b="b"/>
                <a:pathLst>
                  <a:path w="1618" h="1492" extrusionOk="0">
                    <a:moveTo>
                      <a:pt x="36" y="1"/>
                    </a:moveTo>
                    <a:cubicBezTo>
                      <a:pt x="12" y="1"/>
                      <a:pt x="0" y="12"/>
                      <a:pt x="12" y="12"/>
                    </a:cubicBezTo>
                    <a:cubicBezTo>
                      <a:pt x="417" y="584"/>
                      <a:pt x="953" y="1179"/>
                      <a:pt x="1596" y="1489"/>
                    </a:cubicBezTo>
                    <a:cubicBezTo>
                      <a:pt x="1597" y="1491"/>
                      <a:pt x="1599" y="1491"/>
                      <a:pt x="1601" y="1491"/>
                    </a:cubicBezTo>
                    <a:cubicBezTo>
                      <a:pt x="1611" y="1491"/>
                      <a:pt x="1618" y="1465"/>
                      <a:pt x="1608" y="1465"/>
                    </a:cubicBezTo>
                    <a:cubicBezTo>
                      <a:pt x="1024" y="1013"/>
                      <a:pt x="477" y="596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70" name="Google Shape;22370;p30"/>
              <p:cNvSpPr/>
              <p:nvPr/>
            </p:nvSpPr>
            <p:spPr>
              <a:xfrm>
                <a:off x="2880275" y="2473225"/>
                <a:ext cx="27750" cy="27075"/>
              </a:xfrm>
              <a:custGeom>
                <a:avLst/>
                <a:gdLst/>
                <a:ahLst/>
                <a:cxnLst/>
                <a:rect l="l" t="t" r="r" b="b"/>
                <a:pathLst>
                  <a:path w="1110" h="1083" extrusionOk="0">
                    <a:moveTo>
                      <a:pt x="27" y="1"/>
                    </a:moveTo>
                    <a:cubicBezTo>
                      <a:pt x="14" y="1"/>
                      <a:pt x="1" y="9"/>
                      <a:pt x="18" y="17"/>
                    </a:cubicBezTo>
                    <a:cubicBezTo>
                      <a:pt x="196" y="220"/>
                      <a:pt x="387" y="398"/>
                      <a:pt x="565" y="589"/>
                    </a:cubicBezTo>
                    <a:cubicBezTo>
                      <a:pt x="732" y="756"/>
                      <a:pt x="887" y="946"/>
                      <a:pt x="1089" y="1077"/>
                    </a:cubicBezTo>
                    <a:cubicBezTo>
                      <a:pt x="1093" y="1081"/>
                      <a:pt x="1096" y="1082"/>
                      <a:pt x="1099" y="1082"/>
                    </a:cubicBezTo>
                    <a:cubicBezTo>
                      <a:pt x="1106" y="1082"/>
                      <a:pt x="1110" y="1074"/>
                      <a:pt x="1101" y="1065"/>
                    </a:cubicBezTo>
                    <a:cubicBezTo>
                      <a:pt x="970" y="875"/>
                      <a:pt x="768" y="720"/>
                      <a:pt x="613" y="553"/>
                    </a:cubicBezTo>
                    <a:cubicBezTo>
                      <a:pt x="411" y="375"/>
                      <a:pt x="232" y="184"/>
                      <a:pt x="42" y="6"/>
                    </a:cubicBezTo>
                    <a:cubicBezTo>
                      <a:pt x="38" y="2"/>
                      <a:pt x="32" y="1"/>
                      <a:pt x="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71" name="Google Shape;22371;p30"/>
              <p:cNvSpPr/>
              <p:nvPr/>
            </p:nvSpPr>
            <p:spPr>
              <a:xfrm>
                <a:off x="2884125" y="2467725"/>
                <a:ext cx="25175" cy="28100"/>
              </a:xfrm>
              <a:custGeom>
                <a:avLst/>
                <a:gdLst/>
                <a:ahLst/>
                <a:cxnLst/>
                <a:rect l="l" t="t" r="r" b="b"/>
                <a:pathLst>
                  <a:path w="1007" h="1124" extrusionOk="0">
                    <a:moveTo>
                      <a:pt x="13" y="1"/>
                    </a:moveTo>
                    <a:cubicBezTo>
                      <a:pt x="4" y="1"/>
                      <a:pt x="0" y="10"/>
                      <a:pt x="7" y="23"/>
                    </a:cubicBezTo>
                    <a:cubicBezTo>
                      <a:pt x="185" y="202"/>
                      <a:pt x="352" y="356"/>
                      <a:pt x="519" y="559"/>
                    </a:cubicBezTo>
                    <a:cubicBezTo>
                      <a:pt x="673" y="737"/>
                      <a:pt x="816" y="940"/>
                      <a:pt x="971" y="1118"/>
                    </a:cubicBezTo>
                    <a:cubicBezTo>
                      <a:pt x="978" y="1122"/>
                      <a:pt x="984" y="1123"/>
                      <a:pt x="989" y="1123"/>
                    </a:cubicBezTo>
                    <a:cubicBezTo>
                      <a:pt x="1001" y="1123"/>
                      <a:pt x="1007" y="1115"/>
                      <a:pt x="1007" y="1107"/>
                    </a:cubicBezTo>
                    <a:cubicBezTo>
                      <a:pt x="780" y="690"/>
                      <a:pt x="376" y="321"/>
                      <a:pt x="42" y="23"/>
                    </a:cubicBezTo>
                    <a:cubicBezTo>
                      <a:pt x="32" y="7"/>
                      <a:pt x="21" y="1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72" name="Google Shape;22372;p30"/>
              <p:cNvSpPr/>
              <p:nvPr/>
            </p:nvSpPr>
            <p:spPr>
              <a:xfrm>
                <a:off x="2889725" y="2465950"/>
                <a:ext cx="20775" cy="20825"/>
              </a:xfrm>
              <a:custGeom>
                <a:avLst/>
                <a:gdLst/>
                <a:ahLst/>
                <a:cxnLst/>
                <a:rect l="l" t="t" r="r" b="b"/>
                <a:pathLst>
                  <a:path w="831" h="833" extrusionOk="0">
                    <a:moveTo>
                      <a:pt x="16" y="1"/>
                    </a:moveTo>
                    <a:cubicBezTo>
                      <a:pt x="10" y="1"/>
                      <a:pt x="0" y="18"/>
                      <a:pt x="9" y="35"/>
                    </a:cubicBezTo>
                    <a:cubicBezTo>
                      <a:pt x="140" y="177"/>
                      <a:pt x="295" y="308"/>
                      <a:pt x="426" y="463"/>
                    </a:cubicBezTo>
                    <a:cubicBezTo>
                      <a:pt x="545" y="582"/>
                      <a:pt x="664" y="725"/>
                      <a:pt x="807" y="832"/>
                    </a:cubicBezTo>
                    <a:cubicBezTo>
                      <a:pt x="830" y="832"/>
                      <a:pt x="830" y="832"/>
                      <a:pt x="830" y="820"/>
                    </a:cubicBezTo>
                    <a:cubicBezTo>
                      <a:pt x="735" y="666"/>
                      <a:pt x="592" y="547"/>
                      <a:pt x="449" y="427"/>
                    </a:cubicBezTo>
                    <a:cubicBezTo>
                      <a:pt x="306" y="297"/>
                      <a:pt x="175" y="142"/>
                      <a:pt x="21" y="11"/>
                    </a:cubicBezTo>
                    <a:cubicBezTo>
                      <a:pt x="21" y="4"/>
                      <a:pt x="19" y="1"/>
                      <a:pt x="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73" name="Google Shape;22373;p30"/>
              <p:cNvSpPr/>
              <p:nvPr/>
            </p:nvSpPr>
            <p:spPr>
              <a:xfrm>
                <a:off x="2897475" y="2466425"/>
                <a:ext cx="13925" cy="14950"/>
              </a:xfrm>
              <a:custGeom>
                <a:avLst/>
                <a:gdLst/>
                <a:ahLst/>
                <a:cxnLst/>
                <a:rect l="l" t="t" r="r" b="b"/>
                <a:pathLst>
                  <a:path w="557" h="598" extrusionOk="0">
                    <a:moveTo>
                      <a:pt x="17" y="0"/>
                    </a:moveTo>
                    <a:cubicBezTo>
                      <a:pt x="3" y="0"/>
                      <a:pt x="0" y="19"/>
                      <a:pt x="8" y="27"/>
                    </a:cubicBezTo>
                    <a:lnTo>
                      <a:pt x="270" y="289"/>
                    </a:lnTo>
                    <a:cubicBezTo>
                      <a:pt x="366" y="385"/>
                      <a:pt x="437" y="504"/>
                      <a:pt x="532" y="587"/>
                    </a:cubicBezTo>
                    <a:cubicBezTo>
                      <a:pt x="536" y="594"/>
                      <a:pt x="540" y="597"/>
                      <a:pt x="543" y="597"/>
                    </a:cubicBezTo>
                    <a:cubicBezTo>
                      <a:pt x="550" y="597"/>
                      <a:pt x="556" y="583"/>
                      <a:pt x="556" y="575"/>
                    </a:cubicBezTo>
                    <a:cubicBezTo>
                      <a:pt x="437" y="349"/>
                      <a:pt x="235" y="158"/>
                      <a:pt x="44" y="16"/>
                    </a:cubicBezTo>
                    <a:cubicBezTo>
                      <a:pt x="33" y="4"/>
                      <a:pt x="24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74" name="Google Shape;22374;p30"/>
              <p:cNvSpPr/>
              <p:nvPr/>
            </p:nvSpPr>
            <p:spPr>
              <a:xfrm>
                <a:off x="2905125" y="2470350"/>
                <a:ext cx="8350" cy="12500"/>
              </a:xfrm>
              <a:custGeom>
                <a:avLst/>
                <a:gdLst/>
                <a:ahLst/>
                <a:cxnLst/>
                <a:rect l="l" t="t" r="r" b="b"/>
                <a:pathLst>
                  <a:path w="334" h="500" extrusionOk="0">
                    <a:moveTo>
                      <a:pt x="15" y="1"/>
                    </a:moveTo>
                    <a:cubicBezTo>
                      <a:pt x="5" y="1"/>
                      <a:pt x="0" y="14"/>
                      <a:pt x="0" y="37"/>
                    </a:cubicBezTo>
                    <a:cubicBezTo>
                      <a:pt x="107" y="180"/>
                      <a:pt x="191" y="359"/>
                      <a:pt x="310" y="490"/>
                    </a:cubicBezTo>
                    <a:cubicBezTo>
                      <a:pt x="317" y="497"/>
                      <a:pt x="322" y="500"/>
                      <a:pt x="326" y="500"/>
                    </a:cubicBezTo>
                    <a:cubicBezTo>
                      <a:pt x="333" y="500"/>
                      <a:pt x="333" y="486"/>
                      <a:pt x="333" y="478"/>
                    </a:cubicBezTo>
                    <a:cubicBezTo>
                      <a:pt x="238" y="311"/>
                      <a:pt x="131" y="168"/>
                      <a:pt x="36" y="13"/>
                    </a:cubicBezTo>
                    <a:cubicBezTo>
                      <a:pt x="27" y="5"/>
                      <a:pt x="20" y="1"/>
                      <a:pt x="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75" name="Google Shape;22375;p30"/>
              <p:cNvSpPr/>
              <p:nvPr/>
            </p:nvSpPr>
            <p:spPr>
              <a:xfrm>
                <a:off x="2907800" y="2466875"/>
                <a:ext cx="4175" cy="45250"/>
              </a:xfrm>
              <a:custGeom>
                <a:avLst/>
                <a:gdLst/>
                <a:ahLst/>
                <a:cxnLst/>
                <a:rect l="l" t="t" r="r" b="b"/>
                <a:pathLst>
                  <a:path w="167" h="1810" extrusionOk="0">
                    <a:moveTo>
                      <a:pt x="146" y="1"/>
                    </a:moveTo>
                    <a:cubicBezTo>
                      <a:pt x="140" y="1"/>
                      <a:pt x="131" y="4"/>
                      <a:pt x="131" y="9"/>
                    </a:cubicBezTo>
                    <a:cubicBezTo>
                      <a:pt x="48" y="569"/>
                      <a:pt x="0" y="1212"/>
                      <a:pt x="60" y="1795"/>
                    </a:cubicBezTo>
                    <a:cubicBezTo>
                      <a:pt x="60" y="1802"/>
                      <a:pt x="68" y="1809"/>
                      <a:pt x="74" y="1809"/>
                    </a:cubicBezTo>
                    <a:cubicBezTo>
                      <a:pt x="79" y="1809"/>
                      <a:pt x="84" y="1805"/>
                      <a:pt x="84" y="1795"/>
                    </a:cubicBezTo>
                    <a:cubicBezTo>
                      <a:pt x="143" y="1212"/>
                      <a:pt x="167" y="593"/>
                      <a:pt x="143" y="9"/>
                    </a:cubicBezTo>
                    <a:cubicBezTo>
                      <a:pt x="155" y="4"/>
                      <a:pt x="152" y="1"/>
                      <a:pt x="14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76" name="Google Shape;22376;p30"/>
              <p:cNvSpPr/>
              <p:nvPr/>
            </p:nvSpPr>
            <p:spPr>
              <a:xfrm>
                <a:off x="2907625" y="2470325"/>
                <a:ext cx="6150" cy="42500"/>
              </a:xfrm>
              <a:custGeom>
                <a:avLst/>
                <a:gdLst/>
                <a:ahLst/>
                <a:cxnLst/>
                <a:rect l="l" t="t" r="r" b="b"/>
                <a:pathLst>
                  <a:path w="246" h="1700" extrusionOk="0">
                    <a:moveTo>
                      <a:pt x="64" y="1"/>
                    </a:moveTo>
                    <a:cubicBezTo>
                      <a:pt x="59" y="1"/>
                      <a:pt x="55" y="7"/>
                      <a:pt x="55" y="14"/>
                    </a:cubicBezTo>
                    <a:cubicBezTo>
                      <a:pt x="126" y="598"/>
                      <a:pt x="114" y="1074"/>
                      <a:pt x="7" y="1657"/>
                    </a:cubicBezTo>
                    <a:cubicBezTo>
                      <a:pt x="0" y="1684"/>
                      <a:pt x="16" y="1700"/>
                      <a:pt x="34" y="1700"/>
                    </a:cubicBezTo>
                    <a:cubicBezTo>
                      <a:pt x="47" y="1700"/>
                      <a:pt x="61" y="1690"/>
                      <a:pt x="67" y="1669"/>
                    </a:cubicBezTo>
                    <a:cubicBezTo>
                      <a:pt x="245" y="1145"/>
                      <a:pt x="245" y="538"/>
                      <a:pt x="79" y="14"/>
                    </a:cubicBezTo>
                    <a:cubicBezTo>
                      <a:pt x="74" y="4"/>
                      <a:pt x="69" y="1"/>
                      <a:pt x="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77" name="Google Shape;22377;p30"/>
              <p:cNvSpPr/>
              <p:nvPr/>
            </p:nvSpPr>
            <p:spPr>
              <a:xfrm>
                <a:off x="2909275" y="2465425"/>
                <a:ext cx="5100" cy="44350"/>
              </a:xfrm>
              <a:custGeom>
                <a:avLst/>
                <a:gdLst/>
                <a:ahLst/>
                <a:cxnLst/>
                <a:rect l="l" t="t" r="r" b="b"/>
                <a:pathLst>
                  <a:path w="204" h="1774" extrusionOk="0">
                    <a:moveTo>
                      <a:pt x="125" y="0"/>
                    </a:moveTo>
                    <a:cubicBezTo>
                      <a:pt x="116" y="0"/>
                      <a:pt x="108" y="6"/>
                      <a:pt x="108" y="20"/>
                    </a:cubicBezTo>
                    <a:cubicBezTo>
                      <a:pt x="60" y="591"/>
                      <a:pt x="1" y="1187"/>
                      <a:pt x="1" y="1746"/>
                    </a:cubicBezTo>
                    <a:cubicBezTo>
                      <a:pt x="1" y="1764"/>
                      <a:pt x="13" y="1773"/>
                      <a:pt x="25" y="1773"/>
                    </a:cubicBezTo>
                    <a:cubicBezTo>
                      <a:pt x="36" y="1773"/>
                      <a:pt x="48" y="1764"/>
                      <a:pt x="48" y="1746"/>
                    </a:cubicBezTo>
                    <a:cubicBezTo>
                      <a:pt x="179" y="1210"/>
                      <a:pt x="203" y="556"/>
                      <a:pt x="144" y="8"/>
                    </a:cubicBezTo>
                    <a:cubicBezTo>
                      <a:pt x="139" y="3"/>
                      <a:pt x="132" y="0"/>
                      <a:pt x="1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78" name="Google Shape;22378;p30"/>
              <p:cNvSpPr/>
              <p:nvPr/>
            </p:nvSpPr>
            <p:spPr>
              <a:xfrm>
                <a:off x="2909575" y="2469100"/>
                <a:ext cx="3900" cy="3797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1519" extrusionOk="0">
                    <a:moveTo>
                      <a:pt x="108" y="1"/>
                    </a:moveTo>
                    <a:cubicBezTo>
                      <a:pt x="102" y="1"/>
                      <a:pt x="96" y="10"/>
                      <a:pt x="96" y="28"/>
                    </a:cubicBezTo>
                    <a:cubicBezTo>
                      <a:pt x="48" y="504"/>
                      <a:pt x="1" y="1016"/>
                      <a:pt x="48" y="1492"/>
                    </a:cubicBezTo>
                    <a:cubicBezTo>
                      <a:pt x="48" y="1510"/>
                      <a:pt x="54" y="1519"/>
                      <a:pt x="60" y="1519"/>
                    </a:cubicBezTo>
                    <a:cubicBezTo>
                      <a:pt x="66" y="1519"/>
                      <a:pt x="72" y="1510"/>
                      <a:pt x="72" y="1492"/>
                    </a:cubicBezTo>
                    <a:cubicBezTo>
                      <a:pt x="155" y="1016"/>
                      <a:pt x="132" y="504"/>
                      <a:pt x="120" y="28"/>
                    </a:cubicBezTo>
                    <a:cubicBezTo>
                      <a:pt x="120" y="10"/>
                      <a:pt x="114" y="1"/>
                      <a:pt x="10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79" name="Google Shape;22379;p30"/>
              <p:cNvSpPr/>
              <p:nvPr/>
            </p:nvSpPr>
            <p:spPr>
              <a:xfrm>
                <a:off x="2910775" y="2449675"/>
                <a:ext cx="3150" cy="50650"/>
              </a:xfrm>
              <a:custGeom>
                <a:avLst/>
                <a:gdLst/>
                <a:ahLst/>
                <a:cxnLst/>
                <a:rect l="l" t="t" r="r" b="b"/>
                <a:pathLst>
                  <a:path w="126" h="2026" extrusionOk="0">
                    <a:moveTo>
                      <a:pt x="95" y="1"/>
                    </a:moveTo>
                    <a:cubicBezTo>
                      <a:pt x="84" y="1"/>
                      <a:pt x="72" y="7"/>
                      <a:pt x="72" y="19"/>
                    </a:cubicBezTo>
                    <a:cubicBezTo>
                      <a:pt x="34" y="428"/>
                      <a:pt x="25" y="846"/>
                      <a:pt x="21" y="1261"/>
                    </a:cubicBezTo>
                    <a:lnTo>
                      <a:pt x="21" y="1261"/>
                    </a:lnTo>
                    <a:cubicBezTo>
                      <a:pt x="6" y="1516"/>
                      <a:pt x="0" y="1764"/>
                      <a:pt x="0" y="2007"/>
                    </a:cubicBezTo>
                    <a:cubicBezTo>
                      <a:pt x="0" y="2019"/>
                      <a:pt x="15" y="2025"/>
                      <a:pt x="30" y="2025"/>
                    </a:cubicBezTo>
                    <a:cubicBezTo>
                      <a:pt x="32" y="2025"/>
                      <a:pt x="34" y="2025"/>
                      <a:pt x="36" y="2025"/>
                    </a:cubicBezTo>
                    <a:lnTo>
                      <a:pt x="36" y="2025"/>
                    </a:lnTo>
                    <a:cubicBezTo>
                      <a:pt x="38" y="2025"/>
                      <a:pt x="40" y="2025"/>
                      <a:pt x="42" y="2025"/>
                    </a:cubicBezTo>
                    <a:cubicBezTo>
                      <a:pt x="57" y="2025"/>
                      <a:pt x="72" y="2019"/>
                      <a:pt x="72" y="2007"/>
                    </a:cubicBezTo>
                    <a:cubicBezTo>
                      <a:pt x="81" y="1711"/>
                      <a:pt x="97" y="1423"/>
                      <a:pt x="93" y="1135"/>
                    </a:cubicBezTo>
                    <a:lnTo>
                      <a:pt x="93" y="1135"/>
                    </a:lnTo>
                    <a:cubicBezTo>
                      <a:pt x="110" y="765"/>
                      <a:pt x="126" y="392"/>
                      <a:pt x="119" y="19"/>
                    </a:cubicBezTo>
                    <a:cubicBezTo>
                      <a:pt x="119" y="7"/>
                      <a:pt x="107" y="1"/>
                      <a:pt x="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80" name="Google Shape;22380;p30"/>
              <p:cNvSpPr/>
              <p:nvPr/>
            </p:nvSpPr>
            <p:spPr>
              <a:xfrm>
                <a:off x="2860475" y="2170375"/>
                <a:ext cx="6675" cy="23425"/>
              </a:xfrm>
              <a:custGeom>
                <a:avLst/>
                <a:gdLst/>
                <a:ahLst/>
                <a:cxnLst/>
                <a:rect l="l" t="t" r="r" b="b"/>
                <a:pathLst>
                  <a:path w="267" h="937" extrusionOk="0">
                    <a:moveTo>
                      <a:pt x="242" y="1"/>
                    </a:moveTo>
                    <a:cubicBezTo>
                      <a:pt x="236" y="1"/>
                      <a:pt x="230" y="4"/>
                      <a:pt x="226" y="11"/>
                    </a:cubicBezTo>
                    <a:cubicBezTo>
                      <a:pt x="72" y="285"/>
                      <a:pt x="0" y="618"/>
                      <a:pt x="48" y="928"/>
                    </a:cubicBezTo>
                    <a:cubicBezTo>
                      <a:pt x="48" y="934"/>
                      <a:pt x="51" y="937"/>
                      <a:pt x="54" y="937"/>
                    </a:cubicBezTo>
                    <a:cubicBezTo>
                      <a:pt x="57" y="937"/>
                      <a:pt x="60" y="934"/>
                      <a:pt x="60" y="928"/>
                    </a:cubicBezTo>
                    <a:cubicBezTo>
                      <a:pt x="60" y="606"/>
                      <a:pt x="119" y="320"/>
                      <a:pt x="250" y="23"/>
                    </a:cubicBezTo>
                    <a:cubicBezTo>
                      <a:pt x="267" y="15"/>
                      <a:pt x="255" y="1"/>
                      <a:pt x="24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81" name="Google Shape;22381;p30"/>
              <p:cNvSpPr/>
              <p:nvPr/>
            </p:nvSpPr>
            <p:spPr>
              <a:xfrm>
                <a:off x="2860950" y="2206825"/>
                <a:ext cx="37925" cy="1100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4400" extrusionOk="0">
                    <a:moveTo>
                      <a:pt x="24" y="0"/>
                    </a:moveTo>
                    <a:cubicBezTo>
                      <a:pt x="11" y="0"/>
                      <a:pt x="1" y="5"/>
                      <a:pt x="17" y="5"/>
                    </a:cubicBezTo>
                    <a:cubicBezTo>
                      <a:pt x="517" y="1470"/>
                      <a:pt x="1184" y="2839"/>
                      <a:pt x="1457" y="4387"/>
                    </a:cubicBezTo>
                    <a:cubicBezTo>
                      <a:pt x="1457" y="4395"/>
                      <a:pt x="1465" y="4399"/>
                      <a:pt x="1475" y="4399"/>
                    </a:cubicBezTo>
                    <a:cubicBezTo>
                      <a:pt x="1492" y="4399"/>
                      <a:pt x="1517" y="4386"/>
                      <a:pt x="1517" y="4363"/>
                    </a:cubicBezTo>
                    <a:cubicBezTo>
                      <a:pt x="1338" y="2863"/>
                      <a:pt x="684" y="1363"/>
                      <a:pt x="41" y="5"/>
                    </a:cubicBezTo>
                    <a:cubicBezTo>
                      <a:pt x="37" y="1"/>
                      <a:pt x="30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82" name="Google Shape;22382;p30"/>
              <p:cNvSpPr/>
              <p:nvPr/>
            </p:nvSpPr>
            <p:spPr>
              <a:xfrm>
                <a:off x="2867900" y="2152975"/>
                <a:ext cx="61350" cy="17675"/>
              </a:xfrm>
              <a:custGeom>
                <a:avLst/>
                <a:gdLst/>
                <a:ahLst/>
                <a:cxnLst/>
                <a:rect l="l" t="t" r="r" b="b"/>
                <a:pathLst>
                  <a:path w="2454" h="707" extrusionOk="0">
                    <a:moveTo>
                      <a:pt x="2243" y="1"/>
                    </a:moveTo>
                    <a:cubicBezTo>
                      <a:pt x="1474" y="1"/>
                      <a:pt x="610" y="219"/>
                      <a:pt x="13" y="683"/>
                    </a:cubicBezTo>
                    <a:cubicBezTo>
                      <a:pt x="1" y="683"/>
                      <a:pt x="13" y="707"/>
                      <a:pt x="36" y="707"/>
                    </a:cubicBezTo>
                    <a:cubicBezTo>
                      <a:pt x="834" y="326"/>
                      <a:pt x="1501" y="88"/>
                      <a:pt x="2418" y="64"/>
                    </a:cubicBezTo>
                    <a:cubicBezTo>
                      <a:pt x="2453" y="64"/>
                      <a:pt x="2453" y="4"/>
                      <a:pt x="2418" y="4"/>
                    </a:cubicBezTo>
                    <a:cubicBezTo>
                      <a:pt x="2360" y="2"/>
                      <a:pt x="2302" y="1"/>
                      <a:pt x="22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83" name="Google Shape;22383;p30"/>
              <p:cNvSpPr/>
              <p:nvPr/>
            </p:nvSpPr>
            <p:spPr>
              <a:xfrm>
                <a:off x="2930125" y="2190875"/>
                <a:ext cx="6575" cy="61500"/>
              </a:xfrm>
              <a:custGeom>
                <a:avLst/>
                <a:gdLst/>
                <a:ahLst/>
                <a:cxnLst/>
                <a:rect l="l" t="t" r="r" b="b"/>
                <a:pathLst>
                  <a:path w="263" h="2460" extrusionOk="0">
                    <a:moveTo>
                      <a:pt x="262" y="1"/>
                    </a:moveTo>
                    <a:lnTo>
                      <a:pt x="262" y="1"/>
                    </a:lnTo>
                    <a:cubicBezTo>
                      <a:pt x="155" y="810"/>
                      <a:pt x="48" y="1632"/>
                      <a:pt x="0" y="2441"/>
                    </a:cubicBezTo>
                    <a:cubicBezTo>
                      <a:pt x="0" y="2453"/>
                      <a:pt x="3" y="2459"/>
                      <a:pt x="6" y="2459"/>
                    </a:cubicBezTo>
                    <a:cubicBezTo>
                      <a:pt x="9" y="2459"/>
                      <a:pt x="12" y="2453"/>
                      <a:pt x="12" y="2441"/>
                    </a:cubicBezTo>
                    <a:cubicBezTo>
                      <a:pt x="143" y="1644"/>
                      <a:pt x="203" y="810"/>
                      <a:pt x="2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84" name="Google Shape;22384;p30"/>
              <p:cNvSpPr/>
              <p:nvPr/>
            </p:nvSpPr>
            <p:spPr>
              <a:xfrm>
                <a:off x="2934875" y="2227600"/>
                <a:ext cx="4200" cy="27825"/>
              </a:xfrm>
              <a:custGeom>
                <a:avLst/>
                <a:gdLst/>
                <a:ahLst/>
                <a:cxnLst/>
                <a:rect l="l" t="t" r="r" b="b"/>
                <a:pathLst>
                  <a:path w="168" h="1113" extrusionOk="0">
                    <a:moveTo>
                      <a:pt x="111" y="0"/>
                    </a:moveTo>
                    <a:cubicBezTo>
                      <a:pt x="106" y="0"/>
                      <a:pt x="101" y="3"/>
                      <a:pt x="96" y="8"/>
                    </a:cubicBezTo>
                    <a:cubicBezTo>
                      <a:pt x="72" y="365"/>
                      <a:pt x="48" y="722"/>
                      <a:pt x="1" y="1079"/>
                    </a:cubicBezTo>
                    <a:cubicBezTo>
                      <a:pt x="1" y="1100"/>
                      <a:pt x="17" y="1113"/>
                      <a:pt x="33" y="1113"/>
                    </a:cubicBezTo>
                    <a:cubicBezTo>
                      <a:pt x="44" y="1113"/>
                      <a:pt x="55" y="1106"/>
                      <a:pt x="60" y="1091"/>
                    </a:cubicBezTo>
                    <a:cubicBezTo>
                      <a:pt x="132" y="734"/>
                      <a:pt x="167" y="377"/>
                      <a:pt x="132" y="20"/>
                    </a:cubicBezTo>
                    <a:cubicBezTo>
                      <a:pt x="125" y="6"/>
                      <a:pt x="118" y="0"/>
                      <a:pt x="11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85" name="Google Shape;22385;p30"/>
              <p:cNvSpPr/>
              <p:nvPr/>
            </p:nvSpPr>
            <p:spPr>
              <a:xfrm>
                <a:off x="2941125" y="2230250"/>
                <a:ext cx="4800" cy="23825"/>
              </a:xfrm>
              <a:custGeom>
                <a:avLst/>
                <a:gdLst/>
                <a:ahLst/>
                <a:cxnLst/>
                <a:rect l="l" t="t" r="r" b="b"/>
                <a:pathLst>
                  <a:path w="192" h="953" extrusionOk="0">
                    <a:moveTo>
                      <a:pt x="176" y="0"/>
                    </a:moveTo>
                    <a:cubicBezTo>
                      <a:pt x="167" y="0"/>
                      <a:pt x="155" y="3"/>
                      <a:pt x="155" y="9"/>
                    </a:cubicBezTo>
                    <a:cubicBezTo>
                      <a:pt x="96" y="307"/>
                      <a:pt x="24" y="616"/>
                      <a:pt x="1" y="926"/>
                    </a:cubicBezTo>
                    <a:cubicBezTo>
                      <a:pt x="1" y="944"/>
                      <a:pt x="13" y="953"/>
                      <a:pt x="24" y="953"/>
                    </a:cubicBezTo>
                    <a:cubicBezTo>
                      <a:pt x="36" y="953"/>
                      <a:pt x="48" y="944"/>
                      <a:pt x="48" y="926"/>
                    </a:cubicBezTo>
                    <a:cubicBezTo>
                      <a:pt x="120" y="628"/>
                      <a:pt x="155" y="319"/>
                      <a:pt x="179" y="9"/>
                    </a:cubicBezTo>
                    <a:cubicBezTo>
                      <a:pt x="191" y="3"/>
                      <a:pt x="185" y="0"/>
                      <a:pt x="17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86" name="Google Shape;22386;p30"/>
              <p:cNvSpPr/>
              <p:nvPr/>
            </p:nvSpPr>
            <p:spPr>
              <a:xfrm>
                <a:off x="2971800" y="2169450"/>
                <a:ext cx="17325" cy="27475"/>
              </a:xfrm>
              <a:custGeom>
                <a:avLst/>
                <a:gdLst/>
                <a:ahLst/>
                <a:cxnLst/>
                <a:rect l="l" t="t" r="r" b="b"/>
                <a:pathLst>
                  <a:path w="693" h="1099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10" y="298"/>
                      <a:pt x="500" y="655"/>
                      <a:pt x="619" y="1072"/>
                    </a:cubicBezTo>
                    <a:cubicBezTo>
                      <a:pt x="629" y="1091"/>
                      <a:pt x="644" y="1098"/>
                      <a:pt x="657" y="1098"/>
                    </a:cubicBezTo>
                    <a:cubicBezTo>
                      <a:pt x="677" y="1098"/>
                      <a:pt x="693" y="1081"/>
                      <a:pt x="679" y="1060"/>
                    </a:cubicBezTo>
                    <a:cubicBezTo>
                      <a:pt x="583" y="619"/>
                      <a:pt x="345" y="262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87" name="Google Shape;22387;p30"/>
              <p:cNvSpPr/>
              <p:nvPr/>
            </p:nvSpPr>
            <p:spPr>
              <a:xfrm>
                <a:off x="2973725" y="2157750"/>
                <a:ext cx="22500" cy="43150"/>
              </a:xfrm>
              <a:custGeom>
                <a:avLst/>
                <a:gdLst/>
                <a:ahLst/>
                <a:cxnLst/>
                <a:rect l="l" t="t" r="r" b="b"/>
                <a:pathLst>
                  <a:path w="900" h="1726" extrusionOk="0">
                    <a:moveTo>
                      <a:pt x="222" y="154"/>
                    </a:moveTo>
                    <a:cubicBezTo>
                      <a:pt x="401" y="272"/>
                      <a:pt x="506" y="449"/>
                      <a:pt x="573" y="650"/>
                    </a:cubicBezTo>
                    <a:lnTo>
                      <a:pt x="573" y="650"/>
                    </a:lnTo>
                    <a:cubicBezTo>
                      <a:pt x="504" y="534"/>
                      <a:pt x="424" y="424"/>
                      <a:pt x="333" y="322"/>
                    </a:cubicBezTo>
                    <a:lnTo>
                      <a:pt x="333" y="322"/>
                    </a:lnTo>
                    <a:cubicBezTo>
                      <a:pt x="297" y="265"/>
                      <a:pt x="260" y="209"/>
                      <a:pt x="222" y="154"/>
                    </a:cubicBezTo>
                    <a:close/>
                    <a:moveTo>
                      <a:pt x="77" y="1"/>
                    </a:moveTo>
                    <a:cubicBezTo>
                      <a:pt x="36" y="1"/>
                      <a:pt x="1" y="24"/>
                      <a:pt x="30" y="63"/>
                    </a:cubicBezTo>
                    <a:cubicBezTo>
                      <a:pt x="48" y="87"/>
                      <a:pt x="65" y="111"/>
                      <a:pt x="82" y="135"/>
                    </a:cubicBezTo>
                    <a:lnTo>
                      <a:pt x="82" y="135"/>
                    </a:lnTo>
                    <a:cubicBezTo>
                      <a:pt x="82" y="142"/>
                      <a:pt x="84" y="150"/>
                      <a:pt x="90" y="159"/>
                    </a:cubicBezTo>
                    <a:cubicBezTo>
                      <a:pt x="105" y="176"/>
                      <a:pt x="120" y="194"/>
                      <a:pt x="134" y="211"/>
                    </a:cubicBezTo>
                    <a:lnTo>
                      <a:pt x="134" y="211"/>
                    </a:lnTo>
                    <a:cubicBezTo>
                      <a:pt x="413" y="622"/>
                      <a:pt x="625" y="1067"/>
                      <a:pt x="749" y="1552"/>
                    </a:cubicBezTo>
                    <a:lnTo>
                      <a:pt x="749" y="1552"/>
                    </a:lnTo>
                    <a:cubicBezTo>
                      <a:pt x="755" y="1580"/>
                      <a:pt x="761" y="1608"/>
                      <a:pt x="768" y="1635"/>
                    </a:cubicBezTo>
                    <a:cubicBezTo>
                      <a:pt x="769" y="1637"/>
                      <a:pt x="770" y="1640"/>
                      <a:pt x="771" y="1642"/>
                    </a:cubicBezTo>
                    <a:lnTo>
                      <a:pt x="771" y="1642"/>
                    </a:lnTo>
                    <a:cubicBezTo>
                      <a:pt x="774" y="1655"/>
                      <a:pt x="777" y="1669"/>
                      <a:pt x="780" y="1683"/>
                    </a:cubicBezTo>
                    <a:cubicBezTo>
                      <a:pt x="792" y="1711"/>
                      <a:pt x="819" y="1726"/>
                      <a:pt x="845" y="1726"/>
                    </a:cubicBezTo>
                    <a:cubicBezTo>
                      <a:pt x="873" y="1726"/>
                      <a:pt x="899" y="1708"/>
                      <a:pt x="899" y="1671"/>
                    </a:cubicBezTo>
                    <a:cubicBezTo>
                      <a:pt x="899" y="1667"/>
                      <a:pt x="899" y="1663"/>
                      <a:pt x="898" y="1659"/>
                    </a:cubicBezTo>
                    <a:lnTo>
                      <a:pt x="898" y="1659"/>
                    </a:lnTo>
                    <a:cubicBezTo>
                      <a:pt x="899" y="1659"/>
                      <a:pt x="899" y="1659"/>
                      <a:pt x="899" y="1659"/>
                    </a:cubicBezTo>
                    <a:cubicBezTo>
                      <a:pt x="899" y="1656"/>
                      <a:pt x="898" y="1653"/>
                      <a:pt x="897" y="1650"/>
                    </a:cubicBezTo>
                    <a:lnTo>
                      <a:pt x="897" y="1650"/>
                    </a:lnTo>
                    <a:cubicBezTo>
                      <a:pt x="879" y="1477"/>
                      <a:pt x="844" y="1306"/>
                      <a:pt x="792" y="1142"/>
                    </a:cubicBezTo>
                    <a:lnTo>
                      <a:pt x="792" y="1142"/>
                    </a:lnTo>
                    <a:cubicBezTo>
                      <a:pt x="728" y="678"/>
                      <a:pt x="535" y="201"/>
                      <a:pt x="119" y="12"/>
                    </a:cubicBezTo>
                    <a:lnTo>
                      <a:pt x="119" y="12"/>
                    </a:lnTo>
                    <a:cubicBezTo>
                      <a:pt x="117" y="9"/>
                      <a:pt x="115" y="7"/>
                      <a:pt x="114" y="4"/>
                    </a:cubicBezTo>
                    <a:cubicBezTo>
                      <a:pt x="113" y="5"/>
                      <a:pt x="112" y="7"/>
                      <a:pt x="111" y="8"/>
                    </a:cubicBezTo>
                    <a:lnTo>
                      <a:pt x="111" y="8"/>
                    </a:lnTo>
                    <a:cubicBezTo>
                      <a:pt x="108" y="7"/>
                      <a:pt x="105" y="5"/>
                      <a:pt x="102" y="4"/>
                    </a:cubicBezTo>
                    <a:cubicBezTo>
                      <a:pt x="93" y="2"/>
                      <a:pt x="85" y="1"/>
                      <a:pt x="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88" name="Google Shape;22388;p30"/>
              <p:cNvSpPr/>
              <p:nvPr/>
            </p:nvSpPr>
            <p:spPr>
              <a:xfrm>
                <a:off x="2989775" y="2177525"/>
                <a:ext cx="7350" cy="30050"/>
              </a:xfrm>
              <a:custGeom>
                <a:avLst/>
                <a:gdLst/>
                <a:ahLst/>
                <a:cxnLst/>
                <a:rect l="l" t="t" r="r" b="b"/>
                <a:pathLst>
                  <a:path w="294" h="1202" extrusionOk="0">
                    <a:moveTo>
                      <a:pt x="30" y="1"/>
                    </a:moveTo>
                    <a:cubicBezTo>
                      <a:pt x="14" y="1"/>
                      <a:pt x="0" y="14"/>
                      <a:pt x="7" y="34"/>
                    </a:cubicBezTo>
                    <a:cubicBezTo>
                      <a:pt x="138" y="404"/>
                      <a:pt x="186" y="761"/>
                      <a:pt x="162" y="1166"/>
                    </a:cubicBezTo>
                    <a:cubicBezTo>
                      <a:pt x="162" y="1189"/>
                      <a:pt x="177" y="1201"/>
                      <a:pt x="193" y="1201"/>
                    </a:cubicBezTo>
                    <a:cubicBezTo>
                      <a:pt x="210" y="1201"/>
                      <a:pt x="228" y="1189"/>
                      <a:pt x="234" y="1166"/>
                    </a:cubicBezTo>
                    <a:cubicBezTo>
                      <a:pt x="293" y="773"/>
                      <a:pt x="234" y="380"/>
                      <a:pt x="67" y="23"/>
                    </a:cubicBezTo>
                    <a:cubicBezTo>
                      <a:pt x="57" y="8"/>
                      <a:pt x="43" y="1"/>
                      <a:pt x="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89" name="Google Shape;22389;p30"/>
              <p:cNvSpPr/>
              <p:nvPr/>
            </p:nvSpPr>
            <p:spPr>
              <a:xfrm>
                <a:off x="2613400" y="2422625"/>
                <a:ext cx="22050" cy="49550"/>
              </a:xfrm>
              <a:custGeom>
                <a:avLst/>
                <a:gdLst/>
                <a:ahLst/>
                <a:cxnLst/>
                <a:rect l="l" t="t" r="r" b="b"/>
                <a:pathLst>
                  <a:path w="882" h="1982" extrusionOk="0">
                    <a:moveTo>
                      <a:pt x="849" y="1"/>
                    </a:moveTo>
                    <a:cubicBezTo>
                      <a:pt x="843" y="1"/>
                      <a:pt x="838" y="2"/>
                      <a:pt x="834" y="5"/>
                    </a:cubicBezTo>
                    <a:cubicBezTo>
                      <a:pt x="608" y="303"/>
                      <a:pt x="334" y="613"/>
                      <a:pt x="168" y="946"/>
                    </a:cubicBezTo>
                    <a:cubicBezTo>
                      <a:pt x="1" y="1291"/>
                      <a:pt x="96" y="1649"/>
                      <a:pt x="203" y="1982"/>
                    </a:cubicBezTo>
                    <a:lnTo>
                      <a:pt x="227" y="1982"/>
                    </a:lnTo>
                    <a:cubicBezTo>
                      <a:pt x="120" y="1541"/>
                      <a:pt x="49" y="1172"/>
                      <a:pt x="334" y="767"/>
                    </a:cubicBezTo>
                    <a:cubicBezTo>
                      <a:pt x="489" y="517"/>
                      <a:pt x="703" y="279"/>
                      <a:pt x="882" y="17"/>
                    </a:cubicBezTo>
                    <a:cubicBezTo>
                      <a:pt x="882" y="9"/>
                      <a:pt x="864" y="1"/>
                      <a:pt x="8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90" name="Google Shape;22390;p30"/>
              <p:cNvSpPr/>
              <p:nvPr/>
            </p:nvSpPr>
            <p:spPr>
              <a:xfrm>
                <a:off x="2620250" y="2482275"/>
                <a:ext cx="140525" cy="189925"/>
              </a:xfrm>
              <a:custGeom>
                <a:avLst/>
                <a:gdLst/>
                <a:ahLst/>
                <a:cxnLst/>
                <a:rect l="l" t="t" r="r" b="b"/>
                <a:pathLst>
                  <a:path w="5621" h="7597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51" y="775"/>
                      <a:pt x="632" y="1501"/>
                      <a:pt x="1108" y="2156"/>
                    </a:cubicBezTo>
                    <a:cubicBezTo>
                      <a:pt x="1644" y="2918"/>
                      <a:pt x="2418" y="3501"/>
                      <a:pt x="2882" y="4299"/>
                    </a:cubicBezTo>
                    <a:cubicBezTo>
                      <a:pt x="3311" y="5073"/>
                      <a:pt x="3704" y="5763"/>
                      <a:pt x="4299" y="6430"/>
                    </a:cubicBezTo>
                    <a:cubicBezTo>
                      <a:pt x="4547" y="6714"/>
                      <a:pt x="5172" y="7597"/>
                      <a:pt x="5588" y="7597"/>
                    </a:cubicBezTo>
                    <a:cubicBezTo>
                      <a:pt x="5591" y="7597"/>
                      <a:pt x="5594" y="7597"/>
                      <a:pt x="5597" y="7597"/>
                    </a:cubicBezTo>
                    <a:cubicBezTo>
                      <a:pt x="5609" y="7597"/>
                      <a:pt x="5620" y="7573"/>
                      <a:pt x="5620" y="7561"/>
                    </a:cubicBezTo>
                    <a:lnTo>
                      <a:pt x="5620" y="7490"/>
                    </a:lnTo>
                    <a:cubicBezTo>
                      <a:pt x="5620" y="7478"/>
                      <a:pt x="5609" y="7454"/>
                      <a:pt x="5597" y="7454"/>
                    </a:cubicBezTo>
                    <a:lnTo>
                      <a:pt x="5537" y="7454"/>
                    </a:lnTo>
                    <a:cubicBezTo>
                      <a:pt x="5518" y="7454"/>
                      <a:pt x="5507" y="7477"/>
                      <a:pt x="5521" y="7486"/>
                    </a:cubicBezTo>
                    <a:lnTo>
                      <a:pt x="5521" y="7486"/>
                    </a:lnTo>
                    <a:cubicBezTo>
                      <a:pt x="5192" y="7401"/>
                      <a:pt x="4831" y="6879"/>
                      <a:pt x="4608" y="6656"/>
                    </a:cubicBezTo>
                    <a:cubicBezTo>
                      <a:pt x="4347" y="6371"/>
                      <a:pt x="4073" y="6085"/>
                      <a:pt x="3835" y="5787"/>
                    </a:cubicBezTo>
                    <a:cubicBezTo>
                      <a:pt x="3358" y="5180"/>
                      <a:pt x="3120" y="4454"/>
                      <a:pt x="2656" y="3846"/>
                    </a:cubicBezTo>
                    <a:cubicBezTo>
                      <a:pt x="2215" y="3227"/>
                      <a:pt x="1608" y="2751"/>
                      <a:pt x="1156" y="2132"/>
                    </a:cubicBezTo>
                    <a:cubicBezTo>
                      <a:pt x="679" y="1477"/>
                      <a:pt x="334" y="763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91" name="Google Shape;22391;p30"/>
              <p:cNvSpPr/>
              <p:nvPr/>
            </p:nvSpPr>
            <p:spPr>
              <a:xfrm>
                <a:off x="2729200" y="2649275"/>
                <a:ext cx="27375" cy="21800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872" extrusionOk="0">
                    <a:moveTo>
                      <a:pt x="12" y="0"/>
                    </a:moveTo>
                    <a:cubicBezTo>
                      <a:pt x="0" y="48"/>
                      <a:pt x="12" y="83"/>
                      <a:pt x="60" y="107"/>
                    </a:cubicBezTo>
                    <a:cubicBezTo>
                      <a:pt x="60" y="95"/>
                      <a:pt x="72" y="83"/>
                      <a:pt x="72" y="60"/>
                    </a:cubicBezTo>
                    <a:cubicBezTo>
                      <a:pt x="84" y="83"/>
                      <a:pt x="119" y="95"/>
                      <a:pt x="131" y="119"/>
                    </a:cubicBezTo>
                    <a:cubicBezTo>
                      <a:pt x="179" y="155"/>
                      <a:pt x="227" y="191"/>
                      <a:pt x="262" y="226"/>
                    </a:cubicBezTo>
                    <a:cubicBezTo>
                      <a:pt x="346" y="286"/>
                      <a:pt x="429" y="345"/>
                      <a:pt x="500" y="417"/>
                    </a:cubicBezTo>
                    <a:cubicBezTo>
                      <a:pt x="703" y="572"/>
                      <a:pt x="881" y="738"/>
                      <a:pt x="1072" y="869"/>
                    </a:cubicBezTo>
                    <a:cubicBezTo>
                      <a:pt x="1074" y="871"/>
                      <a:pt x="1075" y="872"/>
                      <a:pt x="1077" y="872"/>
                    </a:cubicBezTo>
                    <a:cubicBezTo>
                      <a:pt x="1087" y="872"/>
                      <a:pt x="1094" y="845"/>
                      <a:pt x="1084" y="845"/>
                    </a:cubicBezTo>
                    <a:cubicBezTo>
                      <a:pt x="751" y="536"/>
                      <a:pt x="381" y="274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92" name="Google Shape;22392;p30"/>
              <p:cNvSpPr/>
              <p:nvPr/>
            </p:nvSpPr>
            <p:spPr>
              <a:xfrm>
                <a:off x="2726525" y="2642975"/>
                <a:ext cx="31200" cy="28850"/>
              </a:xfrm>
              <a:custGeom>
                <a:avLst/>
                <a:gdLst/>
                <a:ahLst/>
                <a:cxnLst/>
                <a:rect l="l" t="t" r="r" b="b"/>
                <a:pathLst>
                  <a:path w="1248" h="1154" extrusionOk="0">
                    <a:moveTo>
                      <a:pt x="8" y="0"/>
                    </a:moveTo>
                    <a:cubicBezTo>
                      <a:pt x="4" y="0"/>
                      <a:pt x="0" y="7"/>
                      <a:pt x="0" y="14"/>
                    </a:cubicBezTo>
                    <a:cubicBezTo>
                      <a:pt x="191" y="228"/>
                      <a:pt x="417" y="419"/>
                      <a:pt x="631" y="633"/>
                    </a:cubicBezTo>
                    <a:cubicBezTo>
                      <a:pt x="822" y="812"/>
                      <a:pt x="1000" y="1002"/>
                      <a:pt x="1227" y="1145"/>
                    </a:cubicBezTo>
                    <a:cubicBezTo>
                      <a:pt x="1229" y="1151"/>
                      <a:pt x="1232" y="1153"/>
                      <a:pt x="1235" y="1153"/>
                    </a:cubicBezTo>
                    <a:cubicBezTo>
                      <a:pt x="1243" y="1153"/>
                      <a:pt x="1248" y="1130"/>
                      <a:pt x="1239" y="1121"/>
                    </a:cubicBezTo>
                    <a:cubicBezTo>
                      <a:pt x="1060" y="895"/>
                      <a:pt x="822" y="705"/>
                      <a:pt x="607" y="526"/>
                    </a:cubicBezTo>
                    <a:cubicBezTo>
                      <a:pt x="417" y="347"/>
                      <a:pt x="226" y="169"/>
                      <a:pt x="12" y="14"/>
                    </a:cubicBezTo>
                    <a:cubicBezTo>
                      <a:pt x="12" y="4"/>
                      <a:pt x="10" y="0"/>
                      <a:pt x="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93" name="Google Shape;22393;p30"/>
              <p:cNvSpPr/>
              <p:nvPr/>
            </p:nvSpPr>
            <p:spPr>
              <a:xfrm>
                <a:off x="2721450" y="2635575"/>
                <a:ext cx="29125" cy="26125"/>
              </a:xfrm>
              <a:custGeom>
                <a:avLst/>
                <a:gdLst/>
                <a:ahLst/>
                <a:cxnLst/>
                <a:rect l="l" t="t" r="r" b="b"/>
                <a:pathLst>
                  <a:path w="1165" h="1045" extrusionOk="0">
                    <a:moveTo>
                      <a:pt x="72" y="0"/>
                    </a:moveTo>
                    <a:cubicBezTo>
                      <a:pt x="72" y="0"/>
                      <a:pt x="60" y="0"/>
                      <a:pt x="60" y="12"/>
                    </a:cubicBezTo>
                    <a:cubicBezTo>
                      <a:pt x="1" y="191"/>
                      <a:pt x="334" y="429"/>
                      <a:pt x="441" y="536"/>
                    </a:cubicBezTo>
                    <a:cubicBezTo>
                      <a:pt x="632" y="715"/>
                      <a:pt x="870" y="953"/>
                      <a:pt x="1132" y="1036"/>
                    </a:cubicBezTo>
                    <a:cubicBezTo>
                      <a:pt x="1137" y="1042"/>
                      <a:pt x="1142" y="1044"/>
                      <a:pt x="1146" y="1044"/>
                    </a:cubicBezTo>
                    <a:cubicBezTo>
                      <a:pt x="1160" y="1044"/>
                      <a:pt x="1165" y="1019"/>
                      <a:pt x="1156" y="1001"/>
                    </a:cubicBezTo>
                    <a:cubicBezTo>
                      <a:pt x="989" y="834"/>
                      <a:pt x="787" y="715"/>
                      <a:pt x="608" y="572"/>
                    </a:cubicBezTo>
                    <a:cubicBezTo>
                      <a:pt x="538" y="537"/>
                      <a:pt x="87" y="179"/>
                      <a:pt x="118" y="65"/>
                    </a:cubicBezTo>
                    <a:lnTo>
                      <a:pt x="118" y="65"/>
                    </a:lnTo>
                    <a:cubicBezTo>
                      <a:pt x="119" y="64"/>
                      <a:pt x="120" y="62"/>
                      <a:pt x="120" y="60"/>
                    </a:cubicBezTo>
                    <a:lnTo>
                      <a:pt x="120" y="60"/>
                    </a:lnTo>
                    <a:cubicBezTo>
                      <a:pt x="120" y="60"/>
                      <a:pt x="120" y="60"/>
                      <a:pt x="120" y="60"/>
                    </a:cubicBezTo>
                    <a:cubicBezTo>
                      <a:pt x="120" y="60"/>
                      <a:pt x="120" y="48"/>
                      <a:pt x="132" y="48"/>
                    </a:cubicBezTo>
                    <a:lnTo>
                      <a:pt x="132" y="24"/>
                    </a:lnTo>
                    <a:cubicBezTo>
                      <a:pt x="96" y="0"/>
                      <a:pt x="120" y="0"/>
                      <a:pt x="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94" name="Google Shape;22394;p30"/>
              <p:cNvSpPr/>
              <p:nvPr/>
            </p:nvSpPr>
            <p:spPr>
              <a:xfrm>
                <a:off x="2715100" y="2629375"/>
                <a:ext cx="42400" cy="36275"/>
              </a:xfrm>
              <a:custGeom>
                <a:avLst/>
                <a:gdLst/>
                <a:ahLst/>
                <a:cxnLst/>
                <a:rect l="l" t="t" r="r" b="b"/>
                <a:pathLst>
                  <a:path w="1696" h="1451" extrusionOk="0">
                    <a:moveTo>
                      <a:pt x="29" y="0"/>
                    </a:moveTo>
                    <a:cubicBezTo>
                      <a:pt x="12" y="0"/>
                      <a:pt x="0" y="14"/>
                      <a:pt x="17" y="22"/>
                    </a:cubicBezTo>
                    <a:cubicBezTo>
                      <a:pt x="386" y="606"/>
                      <a:pt x="993" y="1213"/>
                      <a:pt x="1660" y="1451"/>
                    </a:cubicBezTo>
                    <a:cubicBezTo>
                      <a:pt x="1684" y="1451"/>
                      <a:pt x="1696" y="1439"/>
                      <a:pt x="1684" y="1427"/>
                    </a:cubicBezTo>
                    <a:cubicBezTo>
                      <a:pt x="1362" y="1201"/>
                      <a:pt x="1041" y="1022"/>
                      <a:pt x="755" y="772"/>
                    </a:cubicBezTo>
                    <a:cubicBezTo>
                      <a:pt x="493" y="546"/>
                      <a:pt x="279" y="284"/>
                      <a:pt x="52" y="10"/>
                    </a:cubicBezTo>
                    <a:cubicBezTo>
                      <a:pt x="45" y="3"/>
                      <a:pt x="37" y="0"/>
                      <a:pt x="2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95" name="Google Shape;22395;p30"/>
              <p:cNvSpPr/>
              <p:nvPr/>
            </p:nvSpPr>
            <p:spPr>
              <a:xfrm>
                <a:off x="2730675" y="2644500"/>
                <a:ext cx="36300" cy="30750"/>
              </a:xfrm>
              <a:custGeom>
                <a:avLst/>
                <a:gdLst/>
                <a:ahLst/>
                <a:cxnLst/>
                <a:rect l="l" t="t" r="r" b="b"/>
                <a:pathLst>
                  <a:path w="1452" h="1230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03" y="251"/>
                      <a:pt x="465" y="477"/>
                      <a:pt x="715" y="691"/>
                    </a:cubicBezTo>
                    <a:cubicBezTo>
                      <a:pt x="942" y="882"/>
                      <a:pt x="1180" y="1084"/>
                      <a:pt x="1430" y="1227"/>
                    </a:cubicBezTo>
                    <a:cubicBezTo>
                      <a:pt x="1431" y="1229"/>
                      <a:pt x="1433" y="1229"/>
                      <a:pt x="1435" y="1229"/>
                    </a:cubicBezTo>
                    <a:cubicBezTo>
                      <a:pt x="1444" y="1229"/>
                      <a:pt x="1452" y="1201"/>
                      <a:pt x="1442" y="1191"/>
                    </a:cubicBezTo>
                    <a:cubicBezTo>
                      <a:pt x="1203" y="953"/>
                      <a:pt x="918" y="775"/>
                      <a:pt x="680" y="572"/>
                    </a:cubicBezTo>
                    <a:cubicBezTo>
                      <a:pt x="465" y="394"/>
                      <a:pt x="239" y="179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96" name="Google Shape;22396;p30"/>
              <p:cNvSpPr/>
              <p:nvPr/>
            </p:nvSpPr>
            <p:spPr>
              <a:xfrm>
                <a:off x="2742300" y="2655825"/>
                <a:ext cx="25850" cy="20025"/>
              </a:xfrm>
              <a:custGeom>
                <a:avLst/>
                <a:gdLst/>
                <a:ahLst/>
                <a:cxnLst/>
                <a:rect l="l" t="t" r="r" b="b"/>
                <a:pathLst>
                  <a:path w="1034" h="801" extrusionOk="0">
                    <a:moveTo>
                      <a:pt x="12" y="0"/>
                    </a:moveTo>
                    <a:lnTo>
                      <a:pt x="0" y="12"/>
                    </a:lnTo>
                    <a:cubicBezTo>
                      <a:pt x="310" y="274"/>
                      <a:pt x="631" y="595"/>
                      <a:pt x="989" y="798"/>
                    </a:cubicBezTo>
                    <a:cubicBezTo>
                      <a:pt x="993" y="800"/>
                      <a:pt x="998" y="801"/>
                      <a:pt x="1002" y="801"/>
                    </a:cubicBezTo>
                    <a:cubicBezTo>
                      <a:pt x="1020" y="801"/>
                      <a:pt x="1034" y="784"/>
                      <a:pt x="1024" y="774"/>
                    </a:cubicBezTo>
                    <a:cubicBezTo>
                      <a:pt x="727" y="476"/>
                      <a:pt x="357" y="238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97" name="Google Shape;22397;p30"/>
              <p:cNvSpPr/>
              <p:nvPr/>
            </p:nvSpPr>
            <p:spPr>
              <a:xfrm>
                <a:off x="2748250" y="2660350"/>
                <a:ext cx="20200" cy="16675"/>
              </a:xfrm>
              <a:custGeom>
                <a:avLst/>
                <a:gdLst/>
                <a:ahLst/>
                <a:cxnLst/>
                <a:rect l="l" t="t" r="r" b="b"/>
                <a:pathLst>
                  <a:path w="808" h="667" extrusionOk="0">
                    <a:moveTo>
                      <a:pt x="5" y="1"/>
                    </a:moveTo>
                    <a:cubicBezTo>
                      <a:pt x="3" y="1"/>
                      <a:pt x="0" y="4"/>
                      <a:pt x="0" y="10"/>
                    </a:cubicBezTo>
                    <a:cubicBezTo>
                      <a:pt x="6" y="4"/>
                      <a:pt x="6" y="1"/>
                      <a:pt x="5" y="1"/>
                    </a:cubicBezTo>
                    <a:close/>
                    <a:moveTo>
                      <a:pt x="0" y="10"/>
                    </a:moveTo>
                    <a:lnTo>
                      <a:pt x="0" y="10"/>
                    </a:lnTo>
                    <a:cubicBezTo>
                      <a:pt x="131" y="271"/>
                      <a:pt x="489" y="569"/>
                      <a:pt x="774" y="664"/>
                    </a:cubicBezTo>
                    <a:cubicBezTo>
                      <a:pt x="777" y="666"/>
                      <a:pt x="779" y="666"/>
                      <a:pt x="782" y="666"/>
                    </a:cubicBezTo>
                    <a:cubicBezTo>
                      <a:pt x="800" y="666"/>
                      <a:pt x="807" y="627"/>
                      <a:pt x="786" y="617"/>
                    </a:cubicBezTo>
                    <a:cubicBezTo>
                      <a:pt x="655" y="522"/>
                      <a:pt x="500" y="450"/>
                      <a:pt x="370" y="343"/>
                    </a:cubicBezTo>
                    <a:cubicBezTo>
                      <a:pt x="250" y="236"/>
                      <a:pt x="143" y="93"/>
                      <a:pt x="0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98" name="Google Shape;22398;p30"/>
              <p:cNvSpPr/>
              <p:nvPr/>
            </p:nvSpPr>
            <p:spPr>
              <a:xfrm>
                <a:off x="2751825" y="2665050"/>
                <a:ext cx="26225" cy="16375"/>
              </a:xfrm>
              <a:custGeom>
                <a:avLst/>
                <a:gdLst/>
                <a:ahLst/>
                <a:cxnLst/>
                <a:rect l="l" t="t" r="r" b="b"/>
                <a:pathLst>
                  <a:path w="1049" h="655" extrusionOk="0">
                    <a:moveTo>
                      <a:pt x="48" y="0"/>
                    </a:moveTo>
                    <a:cubicBezTo>
                      <a:pt x="12" y="0"/>
                      <a:pt x="0" y="12"/>
                      <a:pt x="12" y="24"/>
                    </a:cubicBezTo>
                    <a:cubicBezTo>
                      <a:pt x="274" y="298"/>
                      <a:pt x="631" y="584"/>
                      <a:pt x="1012" y="655"/>
                    </a:cubicBezTo>
                    <a:cubicBezTo>
                      <a:pt x="1024" y="655"/>
                      <a:pt x="1048" y="631"/>
                      <a:pt x="1024" y="619"/>
                    </a:cubicBezTo>
                    <a:cubicBezTo>
                      <a:pt x="869" y="536"/>
                      <a:pt x="703" y="476"/>
                      <a:pt x="536" y="369"/>
                    </a:cubicBezTo>
                    <a:cubicBezTo>
                      <a:pt x="357" y="262"/>
                      <a:pt x="191" y="131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399" name="Google Shape;22399;p30"/>
              <p:cNvSpPr/>
              <p:nvPr/>
            </p:nvSpPr>
            <p:spPr>
              <a:xfrm>
                <a:off x="2757175" y="2667125"/>
                <a:ext cx="26225" cy="13425"/>
              </a:xfrm>
              <a:custGeom>
                <a:avLst/>
                <a:gdLst/>
                <a:ahLst/>
                <a:cxnLst/>
                <a:rect l="l" t="t" r="r" b="b"/>
                <a:pathLst>
                  <a:path w="1049" h="537" extrusionOk="0">
                    <a:moveTo>
                      <a:pt x="24" y="0"/>
                    </a:moveTo>
                    <a:cubicBezTo>
                      <a:pt x="24" y="0"/>
                      <a:pt x="1" y="36"/>
                      <a:pt x="13" y="36"/>
                    </a:cubicBezTo>
                    <a:cubicBezTo>
                      <a:pt x="298" y="262"/>
                      <a:pt x="679" y="512"/>
                      <a:pt x="1036" y="536"/>
                    </a:cubicBezTo>
                    <a:cubicBezTo>
                      <a:pt x="1048" y="536"/>
                      <a:pt x="1048" y="524"/>
                      <a:pt x="1048" y="512"/>
                    </a:cubicBezTo>
                    <a:cubicBezTo>
                      <a:pt x="894" y="417"/>
                      <a:pt x="691" y="381"/>
                      <a:pt x="513" y="298"/>
                    </a:cubicBezTo>
                    <a:cubicBezTo>
                      <a:pt x="334" y="215"/>
                      <a:pt x="191" y="12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00" name="Google Shape;22400;p30"/>
              <p:cNvSpPr/>
              <p:nvPr/>
            </p:nvSpPr>
            <p:spPr>
              <a:xfrm>
                <a:off x="2759250" y="2669500"/>
                <a:ext cx="107875" cy="49325"/>
              </a:xfrm>
              <a:custGeom>
                <a:avLst/>
                <a:gdLst/>
                <a:ahLst/>
                <a:cxnLst/>
                <a:rect l="l" t="t" r="r" b="b"/>
                <a:pathLst>
                  <a:path w="4315" h="1973" extrusionOk="0">
                    <a:moveTo>
                      <a:pt x="37" y="1"/>
                    </a:moveTo>
                    <a:cubicBezTo>
                      <a:pt x="13" y="13"/>
                      <a:pt x="1" y="25"/>
                      <a:pt x="13" y="25"/>
                    </a:cubicBezTo>
                    <a:cubicBezTo>
                      <a:pt x="596" y="406"/>
                      <a:pt x="1251" y="501"/>
                      <a:pt x="1918" y="679"/>
                    </a:cubicBezTo>
                    <a:cubicBezTo>
                      <a:pt x="2811" y="918"/>
                      <a:pt x="3573" y="1358"/>
                      <a:pt x="4240" y="1965"/>
                    </a:cubicBezTo>
                    <a:cubicBezTo>
                      <a:pt x="4248" y="1971"/>
                      <a:pt x="4256" y="1973"/>
                      <a:pt x="4264" y="1973"/>
                    </a:cubicBezTo>
                    <a:cubicBezTo>
                      <a:pt x="4293" y="1973"/>
                      <a:pt x="4315" y="1945"/>
                      <a:pt x="4287" y="1918"/>
                    </a:cubicBezTo>
                    <a:cubicBezTo>
                      <a:pt x="3811" y="1453"/>
                      <a:pt x="3263" y="1084"/>
                      <a:pt x="2656" y="834"/>
                    </a:cubicBezTo>
                    <a:cubicBezTo>
                      <a:pt x="1787" y="477"/>
                      <a:pt x="846" y="441"/>
                      <a:pt x="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01" name="Google Shape;22401;p30"/>
              <p:cNvSpPr/>
              <p:nvPr/>
            </p:nvSpPr>
            <p:spPr>
              <a:xfrm>
                <a:off x="2810350" y="2689325"/>
                <a:ext cx="47050" cy="27900"/>
              </a:xfrm>
              <a:custGeom>
                <a:avLst/>
                <a:gdLst/>
                <a:ahLst/>
                <a:cxnLst/>
                <a:rect l="l" t="t" r="r" b="b"/>
                <a:pathLst>
                  <a:path w="1882" h="1116" extrusionOk="0">
                    <a:moveTo>
                      <a:pt x="11" y="0"/>
                    </a:moveTo>
                    <a:cubicBezTo>
                      <a:pt x="6" y="0"/>
                      <a:pt x="1" y="5"/>
                      <a:pt x="17" y="5"/>
                    </a:cubicBezTo>
                    <a:cubicBezTo>
                      <a:pt x="17" y="1"/>
                      <a:pt x="14" y="0"/>
                      <a:pt x="11" y="0"/>
                    </a:cubicBezTo>
                    <a:close/>
                    <a:moveTo>
                      <a:pt x="17" y="5"/>
                    </a:moveTo>
                    <a:cubicBezTo>
                      <a:pt x="636" y="351"/>
                      <a:pt x="1231" y="767"/>
                      <a:pt x="1838" y="1113"/>
                    </a:cubicBezTo>
                    <a:cubicBezTo>
                      <a:pt x="1843" y="1115"/>
                      <a:pt x="1847" y="1116"/>
                      <a:pt x="1851" y="1116"/>
                    </a:cubicBezTo>
                    <a:cubicBezTo>
                      <a:pt x="1869" y="1116"/>
                      <a:pt x="1882" y="1096"/>
                      <a:pt x="1862" y="1077"/>
                    </a:cubicBezTo>
                    <a:cubicBezTo>
                      <a:pt x="1338" y="636"/>
                      <a:pt x="648" y="279"/>
                      <a:pt x="17" y="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02" name="Google Shape;22402;p30"/>
              <p:cNvSpPr/>
              <p:nvPr/>
            </p:nvSpPr>
            <p:spPr>
              <a:xfrm>
                <a:off x="2814775" y="2687925"/>
                <a:ext cx="62025" cy="41925"/>
              </a:xfrm>
              <a:custGeom>
                <a:avLst/>
                <a:gdLst/>
                <a:ahLst/>
                <a:cxnLst/>
                <a:rect l="l" t="t" r="r" b="b"/>
                <a:pathLst>
                  <a:path w="2481" h="1677" extrusionOk="0">
                    <a:moveTo>
                      <a:pt x="433" y="298"/>
                    </a:moveTo>
                    <a:cubicBezTo>
                      <a:pt x="748" y="453"/>
                      <a:pt x="1040" y="631"/>
                      <a:pt x="1310" y="847"/>
                    </a:cubicBezTo>
                    <a:lnTo>
                      <a:pt x="1310" y="847"/>
                    </a:lnTo>
                    <a:cubicBezTo>
                      <a:pt x="1160" y="748"/>
                      <a:pt x="1003" y="664"/>
                      <a:pt x="864" y="573"/>
                    </a:cubicBezTo>
                    <a:cubicBezTo>
                      <a:pt x="738" y="479"/>
                      <a:pt x="576" y="395"/>
                      <a:pt x="433" y="298"/>
                    </a:cubicBezTo>
                    <a:close/>
                    <a:moveTo>
                      <a:pt x="1889" y="1200"/>
                    </a:moveTo>
                    <a:lnTo>
                      <a:pt x="1889" y="1200"/>
                    </a:lnTo>
                    <a:cubicBezTo>
                      <a:pt x="1889" y="1201"/>
                      <a:pt x="1888" y="1203"/>
                      <a:pt x="1888" y="1204"/>
                    </a:cubicBezTo>
                    <a:cubicBezTo>
                      <a:pt x="1888" y="1203"/>
                      <a:pt x="1889" y="1201"/>
                      <a:pt x="1889" y="1200"/>
                    </a:cubicBezTo>
                    <a:close/>
                    <a:moveTo>
                      <a:pt x="1865" y="1198"/>
                    </a:moveTo>
                    <a:cubicBezTo>
                      <a:pt x="1917" y="1236"/>
                      <a:pt x="1968" y="1274"/>
                      <a:pt x="2019" y="1312"/>
                    </a:cubicBezTo>
                    <a:cubicBezTo>
                      <a:pt x="2020" y="1313"/>
                      <a:pt x="2022" y="1314"/>
                      <a:pt x="2024" y="1315"/>
                    </a:cubicBezTo>
                    <a:lnTo>
                      <a:pt x="2024" y="1315"/>
                    </a:lnTo>
                    <a:cubicBezTo>
                      <a:pt x="2080" y="1365"/>
                      <a:pt x="2135" y="1416"/>
                      <a:pt x="2185" y="1466"/>
                    </a:cubicBezTo>
                    <a:cubicBezTo>
                      <a:pt x="2191" y="1472"/>
                      <a:pt x="2196" y="1478"/>
                      <a:pt x="2200" y="1483"/>
                    </a:cubicBezTo>
                    <a:lnTo>
                      <a:pt x="2200" y="1483"/>
                    </a:lnTo>
                    <a:cubicBezTo>
                      <a:pt x="2094" y="1382"/>
                      <a:pt x="1981" y="1289"/>
                      <a:pt x="1865" y="1198"/>
                    </a:cubicBezTo>
                    <a:close/>
                    <a:moveTo>
                      <a:pt x="2259" y="1552"/>
                    </a:moveTo>
                    <a:cubicBezTo>
                      <a:pt x="2278" y="1576"/>
                      <a:pt x="2282" y="1586"/>
                      <a:pt x="2276" y="1586"/>
                    </a:cubicBezTo>
                    <a:cubicBezTo>
                      <a:pt x="2272" y="1586"/>
                      <a:pt x="2260" y="1580"/>
                      <a:pt x="2245" y="1569"/>
                    </a:cubicBezTo>
                    <a:lnTo>
                      <a:pt x="2245" y="1569"/>
                    </a:lnTo>
                    <a:cubicBezTo>
                      <a:pt x="2252" y="1568"/>
                      <a:pt x="2257" y="1560"/>
                      <a:pt x="2259" y="1552"/>
                    </a:cubicBezTo>
                    <a:close/>
                    <a:moveTo>
                      <a:pt x="66" y="0"/>
                    </a:moveTo>
                    <a:cubicBezTo>
                      <a:pt x="26" y="0"/>
                      <a:pt x="0" y="50"/>
                      <a:pt x="39" y="83"/>
                    </a:cubicBezTo>
                    <a:lnTo>
                      <a:pt x="39" y="83"/>
                    </a:lnTo>
                    <a:cubicBezTo>
                      <a:pt x="31" y="98"/>
                      <a:pt x="34" y="113"/>
                      <a:pt x="42" y="121"/>
                    </a:cubicBezTo>
                    <a:cubicBezTo>
                      <a:pt x="100" y="145"/>
                      <a:pt x="158" y="170"/>
                      <a:pt x="215" y="196"/>
                    </a:cubicBezTo>
                    <a:lnTo>
                      <a:pt x="215" y="196"/>
                    </a:lnTo>
                    <a:cubicBezTo>
                      <a:pt x="727" y="527"/>
                      <a:pt x="1232" y="881"/>
                      <a:pt x="1746" y="1218"/>
                    </a:cubicBezTo>
                    <a:lnTo>
                      <a:pt x="1746" y="1218"/>
                    </a:lnTo>
                    <a:cubicBezTo>
                      <a:pt x="1897" y="1347"/>
                      <a:pt x="2060" y="1462"/>
                      <a:pt x="2235" y="1565"/>
                    </a:cubicBezTo>
                    <a:lnTo>
                      <a:pt x="2235" y="1565"/>
                    </a:lnTo>
                    <a:cubicBezTo>
                      <a:pt x="2237" y="1568"/>
                      <a:pt x="2240" y="1570"/>
                      <a:pt x="2243" y="1570"/>
                    </a:cubicBezTo>
                    <a:cubicBezTo>
                      <a:pt x="2243" y="1570"/>
                      <a:pt x="2243" y="1570"/>
                      <a:pt x="2243" y="1570"/>
                    </a:cubicBezTo>
                    <a:lnTo>
                      <a:pt x="2243" y="1570"/>
                    </a:lnTo>
                    <a:cubicBezTo>
                      <a:pt x="2302" y="1604"/>
                      <a:pt x="2362" y="1637"/>
                      <a:pt x="2423" y="1669"/>
                    </a:cubicBezTo>
                    <a:cubicBezTo>
                      <a:pt x="2431" y="1674"/>
                      <a:pt x="2439" y="1676"/>
                      <a:pt x="2445" y="1676"/>
                    </a:cubicBezTo>
                    <a:cubicBezTo>
                      <a:pt x="2468" y="1676"/>
                      <a:pt x="2480" y="1649"/>
                      <a:pt x="2471" y="1621"/>
                    </a:cubicBezTo>
                    <a:cubicBezTo>
                      <a:pt x="1983" y="1073"/>
                      <a:pt x="1388" y="633"/>
                      <a:pt x="709" y="288"/>
                    </a:cubicBezTo>
                    <a:cubicBezTo>
                      <a:pt x="704" y="284"/>
                      <a:pt x="699" y="283"/>
                      <a:pt x="694" y="283"/>
                    </a:cubicBezTo>
                    <a:cubicBezTo>
                      <a:pt x="693" y="283"/>
                      <a:pt x="692" y="283"/>
                      <a:pt x="691" y="283"/>
                    </a:cubicBezTo>
                    <a:lnTo>
                      <a:pt x="691" y="283"/>
                    </a:lnTo>
                    <a:cubicBezTo>
                      <a:pt x="492" y="180"/>
                      <a:pt x="287" y="86"/>
                      <a:pt x="78" y="2"/>
                    </a:cubicBezTo>
                    <a:cubicBezTo>
                      <a:pt x="74" y="1"/>
                      <a:pt x="70" y="0"/>
                      <a:pt x="6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03" name="Google Shape;22403;p30"/>
              <p:cNvSpPr/>
              <p:nvPr/>
            </p:nvSpPr>
            <p:spPr>
              <a:xfrm>
                <a:off x="2855050" y="2714750"/>
                <a:ext cx="25475" cy="19075"/>
              </a:xfrm>
              <a:custGeom>
                <a:avLst/>
                <a:gdLst/>
                <a:ahLst/>
                <a:cxnLst/>
                <a:rect l="l" t="t" r="r" b="b"/>
                <a:pathLst>
                  <a:path w="1019" h="763" extrusionOk="0">
                    <a:moveTo>
                      <a:pt x="86" y="0"/>
                    </a:moveTo>
                    <a:cubicBezTo>
                      <a:pt x="1" y="0"/>
                      <a:pt x="30" y="77"/>
                      <a:pt x="106" y="93"/>
                    </a:cubicBezTo>
                    <a:lnTo>
                      <a:pt x="106" y="93"/>
                    </a:lnTo>
                    <a:cubicBezTo>
                      <a:pt x="119" y="117"/>
                      <a:pt x="207" y="184"/>
                      <a:pt x="217" y="203"/>
                    </a:cubicBezTo>
                    <a:cubicBezTo>
                      <a:pt x="312" y="262"/>
                      <a:pt x="384" y="334"/>
                      <a:pt x="467" y="393"/>
                    </a:cubicBezTo>
                    <a:cubicBezTo>
                      <a:pt x="634" y="512"/>
                      <a:pt x="789" y="643"/>
                      <a:pt x="943" y="762"/>
                    </a:cubicBezTo>
                    <a:cubicBezTo>
                      <a:pt x="947" y="761"/>
                      <a:pt x="950" y="758"/>
                      <a:pt x="953" y="755"/>
                    </a:cubicBezTo>
                    <a:lnTo>
                      <a:pt x="953" y="755"/>
                    </a:lnTo>
                    <a:cubicBezTo>
                      <a:pt x="958" y="757"/>
                      <a:pt x="963" y="758"/>
                      <a:pt x="968" y="758"/>
                    </a:cubicBezTo>
                    <a:cubicBezTo>
                      <a:pt x="996" y="758"/>
                      <a:pt x="1019" y="731"/>
                      <a:pt x="991" y="703"/>
                    </a:cubicBezTo>
                    <a:lnTo>
                      <a:pt x="550" y="346"/>
                    </a:lnTo>
                    <a:cubicBezTo>
                      <a:pt x="455" y="286"/>
                      <a:pt x="384" y="215"/>
                      <a:pt x="289" y="155"/>
                    </a:cubicBezTo>
                    <a:cubicBezTo>
                      <a:pt x="253" y="120"/>
                      <a:pt x="146" y="0"/>
                      <a:pt x="8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04" name="Google Shape;22404;p30"/>
              <p:cNvSpPr/>
              <p:nvPr/>
            </p:nvSpPr>
            <p:spPr>
              <a:xfrm>
                <a:off x="2856100" y="2716200"/>
                <a:ext cx="26950" cy="19200"/>
              </a:xfrm>
              <a:custGeom>
                <a:avLst/>
                <a:gdLst/>
                <a:ahLst/>
                <a:cxnLst/>
                <a:rect l="l" t="t" r="r" b="b"/>
                <a:pathLst>
                  <a:path w="1078" h="768" extrusionOk="0">
                    <a:moveTo>
                      <a:pt x="48" y="0"/>
                    </a:moveTo>
                    <a:cubicBezTo>
                      <a:pt x="25" y="0"/>
                      <a:pt x="0" y="39"/>
                      <a:pt x="32" y="50"/>
                    </a:cubicBezTo>
                    <a:cubicBezTo>
                      <a:pt x="102" y="97"/>
                      <a:pt x="172" y="146"/>
                      <a:pt x="241" y="195"/>
                    </a:cubicBezTo>
                    <a:lnTo>
                      <a:pt x="241" y="195"/>
                    </a:lnTo>
                    <a:cubicBezTo>
                      <a:pt x="251" y="202"/>
                      <a:pt x="260" y="209"/>
                      <a:pt x="270" y="216"/>
                    </a:cubicBezTo>
                    <a:cubicBezTo>
                      <a:pt x="272" y="218"/>
                      <a:pt x="273" y="219"/>
                      <a:pt x="275" y="219"/>
                    </a:cubicBezTo>
                    <a:lnTo>
                      <a:pt x="275" y="219"/>
                    </a:lnTo>
                    <a:cubicBezTo>
                      <a:pt x="523" y="397"/>
                      <a:pt x="768" y="584"/>
                      <a:pt x="1020" y="764"/>
                    </a:cubicBezTo>
                    <a:cubicBezTo>
                      <a:pt x="1027" y="766"/>
                      <a:pt x="1033" y="767"/>
                      <a:pt x="1038" y="767"/>
                    </a:cubicBezTo>
                    <a:cubicBezTo>
                      <a:pt x="1063" y="767"/>
                      <a:pt x="1078" y="746"/>
                      <a:pt x="1068" y="716"/>
                    </a:cubicBezTo>
                    <a:cubicBezTo>
                      <a:pt x="782" y="443"/>
                      <a:pt x="413" y="204"/>
                      <a:pt x="56" y="2"/>
                    </a:cubicBezTo>
                    <a:cubicBezTo>
                      <a:pt x="53" y="1"/>
                      <a:pt x="51" y="0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05" name="Google Shape;22405;p30"/>
              <p:cNvSpPr/>
              <p:nvPr/>
            </p:nvSpPr>
            <p:spPr>
              <a:xfrm>
                <a:off x="2856900" y="2715875"/>
                <a:ext cx="24375" cy="18900"/>
              </a:xfrm>
              <a:custGeom>
                <a:avLst/>
                <a:gdLst/>
                <a:ahLst/>
                <a:cxnLst/>
                <a:rect l="l" t="t" r="r" b="b"/>
                <a:pathLst>
                  <a:path w="975" h="756" extrusionOk="0">
                    <a:moveTo>
                      <a:pt x="50" y="0"/>
                    </a:moveTo>
                    <a:cubicBezTo>
                      <a:pt x="38" y="0"/>
                      <a:pt x="25" y="1"/>
                      <a:pt x="12" y="3"/>
                    </a:cubicBezTo>
                    <a:cubicBezTo>
                      <a:pt x="0" y="3"/>
                      <a:pt x="0" y="39"/>
                      <a:pt x="0" y="39"/>
                    </a:cubicBezTo>
                    <a:cubicBezTo>
                      <a:pt x="298" y="289"/>
                      <a:pt x="607" y="551"/>
                      <a:pt x="929" y="753"/>
                    </a:cubicBezTo>
                    <a:cubicBezTo>
                      <a:pt x="932" y="755"/>
                      <a:pt x="936" y="756"/>
                      <a:pt x="939" y="756"/>
                    </a:cubicBezTo>
                    <a:cubicBezTo>
                      <a:pt x="959" y="756"/>
                      <a:pt x="975" y="728"/>
                      <a:pt x="965" y="717"/>
                    </a:cubicBezTo>
                    <a:cubicBezTo>
                      <a:pt x="834" y="586"/>
                      <a:pt x="679" y="479"/>
                      <a:pt x="536" y="372"/>
                    </a:cubicBezTo>
                    <a:cubicBezTo>
                      <a:pt x="453" y="313"/>
                      <a:pt x="369" y="253"/>
                      <a:pt x="298" y="194"/>
                    </a:cubicBezTo>
                    <a:cubicBezTo>
                      <a:pt x="253" y="171"/>
                      <a:pt x="218" y="138"/>
                      <a:pt x="184" y="114"/>
                    </a:cubicBezTo>
                    <a:lnTo>
                      <a:pt x="184" y="114"/>
                    </a:lnTo>
                    <a:cubicBezTo>
                      <a:pt x="193" y="111"/>
                      <a:pt x="197" y="105"/>
                      <a:pt x="191" y="98"/>
                    </a:cubicBezTo>
                    <a:cubicBezTo>
                      <a:pt x="161" y="28"/>
                      <a:pt x="114" y="0"/>
                      <a:pt x="5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06" name="Google Shape;22406;p30"/>
              <p:cNvSpPr/>
              <p:nvPr/>
            </p:nvSpPr>
            <p:spPr>
              <a:xfrm>
                <a:off x="2976775" y="2502425"/>
                <a:ext cx="57550" cy="46000"/>
              </a:xfrm>
              <a:custGeom>
                <a:avLst/>
                <a:gdLst/>
                <a:ahLst/>
                <a:cxnLst/>
                <a:rect l="l" t="t" r="r" b="b"/>
                <a:pathLst>
                  <a:path w="2302" h="1840" extrusionOk="0">
                    <a:moveTo>
                      <a:pt x="2244" y="0"/>
                    </a:moveTo>
                    <a:cubicBezTo>
                      <a:pt x="2223" y="0"/>
                      <a:pt x="2226" y="16"/>
                      <a:pt x="2170" y="16"/>
                    </a:cubicBezTo>
                    <a:cubicBezTo>
                      <a:pt x="1992" y="28"/>
                      <a:pt x="1587" y="481"/>
                      <a:pt x="1468" y="576"/>
                    </a:cubicBezTo>
                    <a:cubicBezTo>
                      <a:pt x="992" y="981"/>
                      <a:pt x="480" y="1374"/>
                      <a:pt x="27" y="1802"/>
                    </a:cubicBezTo>
                    <a:cubicBezTo>
                      <a:pt x="1" y="1811"/>
                      <a:pt x="20" y="1839"/>
                      <a:pt x="36" y="1839"/>
                    </a:cubicBezTo>
                    <a:cubicBezTo>
                      <a:pt x="42" y="1839"/>
                      <a:pt x="48" y="1835"/>
                      <a:pt x="51" y="1826"/>
                    </a:cubicBezTo>
                    <a:cubicBezTo>
                      <a:pt x="420" y="1552"/>
                      <a:pt x="765" y="1231"/>
                      <a:pt x="1123" y="933"/>
                    </a:cubicBezTo>
                    <a:cubicBezTo>
                      <a:pt x="1289" y="790"/>
                      <a:pt x="1456" y="659"/>
                      <a:pt x="1635" y="504"/>
                    </a:cubicBezTo>
                    <a:cubicBezTo>
                      <a:pt x="1692" y="481"/>
                      <a:pt x="2245" y="62"/>
                      <a:pt x="2298" y="62"/>
                    </a:cubicBezTo>
                    <a:cubicBezTo>
                      <a:pt x="2300" y="62"/>
                      <a:pt x="2301" y="63"/>
                      <a:pt x="2301" y="64"/>
                    </a:cubicBezTo>
                    <a:lnTo>
                      <a:pt x="2301" y="28"/>
                    </a:lnTo>
                    <a:lnTo>
                      <a:pt x="2301" y="16"/>
                    </a:lnTo>
                    <a:cubicBezTo>
                      <a:pt x="2270" y="4"/>
                      <a:pt x="2254" y="0"/>
                      <a:pt x="224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07" name="Google Shape;22407;p30"/>
              <p:cNvSpPr/>
              <p:nvPr/>
            </p:nvSpPr>
            <p:spPr>
              <a:xfrm>
                <a:off x="2970025" y="2523825"/>
                <a:ext cx="35725" cy="31150"/>
              </a:xfrm>
              <a:custGeom>
                <a:avLst/>
                <a:gdLst/>
                <a:ahLst/>
                <a:cxnLst/>
                <a:rect l="l" t="t" r="r" b="b"/>
                <a:pathLst>
                  <a:path w="1429" h="1246" extrusionOk="0">
                    <a:moveTo>
                      <a:pt x="1409" y="1"/>
                    </a:moveTo>
                    <a:cubicBezTo>
                      <a:pt x="1407" y="1"/>
                      <a:pt x="1405" y="2"/>
                      <a:pt x="1405" y="6"/>
                    </a:cubicBezTo>
                    <a:cubicBezTo>
                      <a:pt x="1166" y="172"/>
                      <a:pt x="952" y="363"/>
                      <a:pt x="738" y="553"/>
                    </a:cubicBezTo>
                    <a:cubicBezTo>
                      <a:pt x="500" y="768"/>
                      <a:pt x="238" y="958"/>
                      <a:pt x="11" y="1196"/>
                    </a:cubicBezTo>
                    <a:cubicBezTo>
                      <a:pt x="1" y="1207"/>
                      <a:pt x="9" y="1246"/>
                      <a:pt x="28" y="1246"/>
                    </a:cubicBezTo>
                    <a:cubicBezTo>
                      <a:pt x="30" y="1246"/>
                      <a:pt x="33" y="1245"/>
                      <a:pt x="35" y="1244"/>
                    </a:cubicBezTo>
                    <a:cubicBezTo>
                      <a:pt x="273" y="1077"/>
                      <a:pt x="488" y="875"/>
                      <a:pt x="714" y="672"/>
                    </a:cubicBezTo>
                    <a:cubicBezTo>
                      <a:pt x="952" y="470"/>
                      <a:pt x="1202" y="256"/>
                      <a:pt x="1428" y="17"/>
                    </a:cubicBezTo>
                    <a:cubicBezTo>
                      <a:pt x="1428" y="9"/>
                      <a:pt x="1416" y="1"/>
                      <a:pt x="140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08" name="Google Shape;22408;p30"/>
              <p:cNvSpPr/>
              <p:nvPr/>
            </p:nvSpPr>
            <p:spPr>
              <a:xfrm>
                <a:off x="2967025" y="2524600"/>
                <a:ext cx="33350" cy="32425"/>
              </a:xfrm>
              <a:custGeom>
                <a:avLst/>
                <a:gdLst/>
                <a:ahLst/>
                <a:cxnLst/>
                <a:rect l="l" t="t" r="r" b="b"/>
                <a:pathLst>
                  <a:path w="1334" h="1297" extrusionOk="0">
                    <a:moveTo>
                      <a:pt x="1315" y="0"/>
                    </a:moveTo>
                    <a:cubicBezTo>
                      <a:pt x="1312" y="0"/>
                      <a:pt x="1310" y="3"/>
                      <a:pt x="1310" y="10"/>
                    </a:cubicBezTo>
                    <a:cubicBezTo>
                      <a:pt x="1108" y="225"/>
                      <a:pt x="929" y="463"/>
                      <a:pt x="715" y="677"/>
                    </a:cubicBezTo>
                    <a:cubicBezTo>
                      <a:pt x="489" y="879"/>
                      <a:pt x="239" y="1046"/>
                      <a:pt x="12" y="1260"/>
                    </a:cubicBezTo>
                    <a:cubicBezTo>
                      <a:pt x="1" y="1272"/>
                      <a:pt x="12" y="1296"/>
                      <a:pt x="36" y="1296"/>
                    </a:cubicBezTo>
                    <a:cubicBezTo>
                      <a:pt x="560" y="1082"/>
                      <a:pt x="1072" y="510"/>
                      <a:pt x="1334" y="34"/>
                    </a:cubicBezTo>
                    <a:cubicBezTo>
                      <a:pt x="1334" y="17"/>
                      <a:pt x="1322" y="0"/>
                      <a:pt x="13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09" name="Google Shape;22409;p30"/>
              <p:cNvSpPr/>
              <p:nvPr/>
            </p:nvSpPr>
            <p:spPr>
              <a:xfrm>
                <a:off x="2950950" y="2520550"/>
                <a:ext cx="53125" cy="43325"/>
              </a:xfrm>
              <a:custGeom>
                <a:avLst/>
                <a:gdLst/>
                <a:ahLst/>
                <a:cxnLst/>
                <a:rect l="l" t="t" r="r" b="b"/>
                <a:pathLst>
                  <a:path w="2125" h="1733" extrusionOk="0">
                    <a:moveTo>
                      <a:pt x="2099" y="1"/>
                    </a:moveTo>
                    <a:cubicBezTo>
                      <a:pt x="2093" y="1"/>
                      <a:pt x="2088" y="2"/>
                      <a:pt x="2084" y="6"/>
                    </a:cubicBezTo>
                    <a:cubicBezTo>
                      <a:pt x="1787" y="327"/>
                      <a:pt x="1477" y="649"/>
                      <a:pt x="1132" y="922"/>
                    </a:cubicBezTo>
                    <a:cubicBezTo>
                      <a:pt x="786" y="1208"/>
                      <a:pt x="382" y="1434"/>
                      <a:pt x="24" y="1684"/>
                    </a:cubicBezTo>
                    <a:cubicBezTo>
                      <a:pt x="1" y="1696"/>
                      <a:pt x="24" y="1732"/>
                      <a:pt x="60" y="1732"/>
                    </a:cubicBezTo>
                    <a:cubicBezTo>
                      <a:pt x="858" y="1422"/>
                      <a:pt x="1608" y="708"/>
                      <a:pt x="2108" y="18"/>
                    </a:cubicBezTo>
                    <a:cubicBezTo>
                      <a:pt x="2125" y="9"/>
                      <a:pt x="2112" y="1"/>
                      <a:pt x="20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10" name="Google Shape;22410;p30"/>
              <p:cNvSpPr/>
              <p:nvPr/>
            </p:nvSpPr>
            <p:spPr>
              <a:xfrm>
                <a:off x="2953925" y="2524200"/>
                <a:ext cx="45200" cy="35200"/>
              </a:xfrm>
              <a:custGeom>
                <a:avLst/>
                <a:gdLst/>
                <a:ahLst/>
                <a:cxnLst/>
                <a:rect l="l" t="t" r="r" b="b"/>
                <a:pathLst>
                  <a:path w="1808" h="1408" extrusionOk="0">
                    <a:moveTo>
                      <a:pt x="1780" y="0"/>
                    </a:moveTo>
                    <a:cubicBezTo>
                      <a:pt x="1778" y="0"/>
                      <a:pt x="1776" y="1"/>
                      <a:pt x="1775" y="2"/>
                    </a:cubicBezTo>
                    <a:cubicBezTo>
                      <a:pt x="1537" y="264"/>
                      <a:pt x="1287" y="514"/>
                      <a:pt x="1013" y="729"/>
                    </a:cubicBezTo>
                    <a:cubicBezTo>
                      <a:pt x="691" y="979"/>
                      <a:pt x="370" y="1134"/>
                      <a:pt x="24" y="1348"/>
                    </a:cubicBezTo>
                    <a:cubicBezTo>
                      <a:pt x="1" y="1360"/>
                      <a:pt x="13" y="1407"/>
                      <a:pt x="48" y="1407"/>
                    </a:cubicBezTo>
                    <a:cubicBezTo>
                      <a:pt x="727" y="1181"/>
                      <a:pt x="1394" y="610"/>
                      <a:pt x="1787" y="38"/>
                    </a:cubicBezTo>
                    <a:cubicBezTo>
                      <a:pt x="1807" y="28"/>
                      <a:pt x="1792" y="0"/>
                      <a:pt x="178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11" name="Google Shape;22411;p30"/>
              <p:cNvSpPr/>
              <p:nvPr/>
            </p:nvSpPr>
            <p:spPr>
              <a:xfrm>
                <a:off x="2923000" y="2556925"/>
                <a:ext cx="27675" cy="9625"/>
              </a:xfrm>
              <a:custGeom>
                <a:avLst/>
                <a:gdLst/>
                <a:ahLst/>
                <a:cxnLst/>
                <a:rect l="l" t="t" r="r" b="b"/>
                <a:pathLst>
                  <a:path w="1107" h="385" extrusionOk="0">
                    <a:moveTo>
                      <a:pt x="1070" y="0"/>
                    </a:moveTo>
                    <a:cubicBezTo>
                      <a:pt x="1067" y="0"/>
                      <a:pt x="1063" y="1"/>
                      <a:pt x="1059" y="3"/>
                    </a:cubicBezTo>
                    <a:cubicBezTo>
                      <a:pt x="781" y="90"/>
                      <a:pt x="518" y="184"/>
                      <a:pt x="246" y="254"/>
                    </a:cubicBezTo>
                    <a:lnTo>
                      <a:pt x="246" y="254"/>
                    </a:lnTo>
                    <a:lnTo>
                      <a:pt x="47" y="289"/>
                    </a:lnTo>
                    <a:cubicBezTo>
                      <a:pt x="0" y="301"/>
                      <a:pt x="11" y="359"/>
                      <a:pt x="57" y="360"/>
                    </a:cubicBezTo>
                    <a:lnTo>
                      <a:pt x="57" y="360"/>
                    </a:lnTo>
                    <a:cubicBezTo>
                      <a:pt x="58" y="367"/>
                      <a:pt x="59" y="375"/>
                      <a:pt x="59" y="384"/>
                    </a:cubicBezTo>
                    <a:cubicBezTo>
                      <a:pt x="404" y="301"/>
                      <a:pt x="726" y="229"/>
                      <a:pt x="1071" y="158"/>
                    </a:cubicBezTo>
                    <a:cubicBezTo>
                      <a:pt x="1107" y="146"/>
                      <a:pt x="1083" y="110"/>
                      <a:pt x="1071" y="110"/>
                    </a:cubicBezTo>
                    <a:lnTo>
                      <a:pt x="849" y="149"/>
                    </a:lnTo>
                    <a:lnTo>
                      <a:pt x="849" y="149"/>
                    </a:lnTo>
                    <a:cubicBezTo>
                      <a:pt x="925" y="117"/>
                      <a:pt x="999" y="80"/>
                      <a:pt x="1071" y="39"/>
                    </a:cubicBezTo>
                    <a:cubicBezTo>
                      <a:pt x="1081" y="19"/>
                      <a:pt x="1082" y="0"/>
                      <a:pt x="10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12" name="Google Shape;22412;p30"/>
              <p:cNvSpPr/>
              <p:nvPr/>
            </p:nvSpPr>
            <p:spPr>
              <a:xfrm>
                <a:off x="2730400" y="2374825"/>
                <a:ext cx="25600" cy="44800"/>
              </a:xfrm>
              <a:custGeom>
                <a:avLst/>
                <a:gdLst/>
                <a:ahLst/>
                <a:cxnLst/>
                <a:rect l="l" t="t" r="r" b="b"/>
                <a:pathLst>
                  <a:path w="1024" h="1792" extrusionOk="0">
                    <a:moveTo>
                      <a:pt x="0" y="1"/>
                    </a:moveTo>
                    <a:cubicBezTo>
                      <a:pt x="191" y="655"/>
                      <a:pt x="512" y="1298"/>
                      <a:pt x="1000" y="1786"/>
                    </a:cubicBezTo>
                    <a:cubicBezTo>
                      <a:pt x="1007" y="1790"/>
                      <a:pt x="1012" y="1791"/>
                      <a:pt x="1016" y="1791"/>
                    </a:cubicBezTo>
                    <a:cubicBezTo>
                      <a:pt x="1024" y="1791"/>
                      <a:pt x="1024" y="1783"/>
                      <a:pt x="1024" y="1775"/>
                    </a:cubicBezTo>
                    <a:cubicBezTo>
                      <a:pt x="572" y="1215"/>
                      <a:pt x="214" y="667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13" name="Google Shape;22413;p30"/>
              <p:cNvSpPr/>
              <p:nvPr/>
            </p:nvSpPr>
            <p:spPr>
              <a:xfrm>
                <a:off x="2735450" y="2373600"/>
                <a:ext cx="23825" cy="43050"/>
              </a:xfrm>
              <a:custGeom>
                <a:avLst/>
                <a:gdLst/>
                <a:ahLst/>
                <a:cxnLst/>
                <a:rect l="l" t="t" r="r" b="b"/>
                <a:pathLst>
                  <a:path w="953" h="1722" extrusionOk="0">
                    <a:moveTo>
                      <a:pt x="22" y="0"/>
                    </a:moveTo>
                    <a:cubicBezTo>
                      <a:pt x="12" y="0"/>
                      <a:pt x="0" y="7"/>
                      <a:pt x="0" y="14"/>
                    </a:cubicBezTo>
                    <a:cubicBezTo>
                      <a:pt x="131" y="657"/>
                      <a:pt x="465" y="1252"/>
                      <a:pt x="941" y="1716"/>
                    </a:cubicBezTo>
                    <a:cubicBezTo>
                      <a:pt x="944" y="1720"/>
                      <a:pt x="947" y="1721"/>
                      <a:pt x="948" y="1721"/>
                    </a:cubicBezTo>
                    <a:cubicBezTo>
                      <a:pt x="953" y="1721"/>
                      <a:pt x="953" y="1710"/>
                      <a:pt x="953" y="1693"/>
                    </a:cubicBezTo>
                    <a:cubicBezTo>
                      <a:pt x="512" y="1193"/>
                      <a:pt x="215" y="657"/>
                      <a:pt x="36" y="14"/>
                    </a:cubicBezTo>
                    <a:cubicBezTo>
                      <a:pt x="36" y="4"/>
                      <a:pt x="30" y="0"/>
                      <a:pt x="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14" name="Google Shape;22414;p30"/>
              <p:cNvSpPr/>
              <p:nvPr/>
            </p:nvSpPr>
            <p:spPr>
              <a:xfrm>
                <a:off x="2736025" y="2370850"/>
                <a:ext cx="23475" cy="38650"/>
              </a:xfrm>
              <a:custGeom>
                <a:avLst/>
                <a:gdLst/>
                <a:ahLst/>
                <a:cxnLst/>
                <a:rect l="l" t="t" r="r" b="b"/>
                <a:pathLst>
                  <a:path w="939" h="1546" extrusionOk="0">
                    <a:moveTo>
                      <a:pt x="19" y="0"/>
                    </a:moveTo>
                    <a:cubicBezTo>
                      <a:pt x="9" y="0"/>
                      <a:pt x="0" y="9"/>
                      <a:pt x="13" y="29"/>
                    </a:cubicBezTo>
                    <a:cubicBezTo>
                      <a:pt x="168" y="564"/>
                      <a:pt x="466" y="1172"/>
                      <a:pt x="906" y="1541"/>
                    </a:cubicBezTo>
                    <a:cubicBezTo>
                      <a:pt x="910" y="1544"/>
                      <a:pt x="914" y="1546"/>
                      <a:pt x="918" y="1546"/>
                    </a:cubicBezTo>
                    <a:cubicBezTo>
                      <a:pt x="929" y="1546"/>
                      <a:pt x="938" y="1537"/>
                      <a:pt x="930" y="1529"/>
                    </a:cubicBezTo>
                    <a:cubicBezTo>
                      <a:pt x="787" y="1303"/>
                      <a:pt x="585" y="1100"/>
                      <a:pt x="442" y="862"/>
                    </a:cubicBezTo>
                    <a:cubicBezTo>
                      <a:pt x="275" y="588"/>
                      <a:pt x="156" y="302"/>
                      <a:pt x="37" y="17"/>
                    </a:cubicBezTo>
                    <a:cubicBezTo>
                      <a:pt x="37" y="6"/>
                      <a:pt x="27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15" name="Google Shape;22415;p30"/>
              <p:cNvSpPr/>
              <p:nvPr/>
            </p:nvSpPr>
            <p:spPr>
              <a:xfrm>
                <a:off x="2742425" y="2372475"/>
                <a:ext cx="20725" cy="34950"/>
              </a:xfrm>
              <a:custGeom>
                <a:avLst/>
                <a:gdLst/>
                <a:ahLst/>
                <a:cxnLst/>
                <a:rect l="l" t="t" r="r" b="b"/>
                <a:pathLst>
                  <a:path w="829" h="1398" extrusionOk="0">
                    <a:moveTo>
                      <a:pt x="16" y="1"/>
                    </a:moveTo>
                    <a:cubicBezTo>
                      <a:pt x="5" y="1"/>
                      <a:pt x="1" y="10"/>
                      <a:pt x="7" y="23"/>
                    </a:cubicBezTo>
                    <a:cubicBezTo>
                      <a:pt x="174" y="499"/>
                      <a:pt x="424" y="1035"/>
                      <a:pt x="793" y="1392"/>
                    </a:cubicBezTo>
                    <a:cubicBezTo>
                      <a:pt x="796" y="1396"/>
                      <a:pt x="800" y="1397"/>
                      <a:pt x="804" y="1397"/>
                    </a:cubicBezTo>
                    <a:cubicBezTo>
                      <a:pt x="816" y="1397"/>
                      <a:pt x="829" y="1386"/>
                      <a:pt x="829" y="1369"/>
                    </a:cubicBezTo>
                    <a:cubicBezTo>
                      <a:pt x="686" y="1142"/>
                      <a:pt x="531" y="940"/>
                      <a:pt x="388" y="714"/>
                    </a:cubicBezTo>
                    <a:cubicBezTo>
                      <a:pt x="257" y="499"/>
                      <a:pt x="150" y="249"/>
                      <a:pt x="55" y="23"/>
                    </a:cubicBezTo>
                    <a:cubicBezTo>
                      <a:pt x="39" y="7"/>
                      <a:pt x="25" y="1"/>
                      <a:pt x="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16" name="Google Shape;22416;p30"/>
              <p:cNvSpPr/>
              <p:nvPr/>
            </p:nvSpPr>
            <p:spPr>
              <a:xfrm>
                <a:off x="2720575" y="2324400"/>
                <a:ext cx="9850" cy="19075"/>
              </a:xfrm>
              <a:custGeom>
                <a:avLst/>
                <a:gdLst/>
                <a:ahLst/>
                <a:cxnLst/>
                <a:rect l="l" t="t" r="r" b="b"/>
                <a:pathLst>
                  <a:path w="394" h="763" extrusionOk="0">
                    <a:moveTo>
                      <a:pt x="18" y="0"/>
                    </a:moveTo>
                    <a:cubicBezTo>
                      <a:pt x="6" y="0"/>
                      <a:pt x="0" y="9"/>
                      <a:pt x="0" y="17"/>
                    </a:cubicBezTo>
                    <a:cubicBezTo>
                      <a:pt x="36" y="136"/>
                      <a:pt x="95" y="255"/>
                      <a:pt x="155" y="375"/>
                    </a:cubicBezTo>
                    <a:cubicBezTo>
                      <a:pt x="214" y="494"/>
                      <a:pt x="274" y="648"/>
                      <a:pt x="345" y="756"/>
                    </a:cubicBezTo>
                    <a:cubicBezTo>
                      <a:pt x="350" y="760"/>
                      <a:pt x="357" y="763"/>
                      <a:pt x="365" y="763"/>
                    </a:cubicBezTo>
                    <a:cubicBezTo>
                      <a:pt x="379" y="763"/>
                      <a:pt x="393" y="754"/>
                      <a:pt x="393" y="732"/>
                    </a:cubicBezTo>
                    <a:cubicBezTo>
                      <a:pt x="357" y="601"/>
                      <a:pt x="286" y="482"/>
                      <a:pt x="226" y="363"/>
                    </a:cubicBezTo>
                    <a:cubicBezTo>
                      <a:pt x="167" y="244"/>
                      <a:pt x="119" y="113"/>
                      <a:pt x="36" y="5"/>
                    </a:cubicBezTo>
                    <a:cubicBezTo>
                      <a:pt x="29" y="2"/>
                      <a:pt x="23" y="0"/>
                      <a:pt x="1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17" name="Google Shape;22417;p30"/>
              <p:cNvSpPr/>
              <p:nvPr/>
            </p:nvSpPr>
            <p:spPr>
              <a:xfrm>
                <a:off x="2722050" y="2318125"/>
                <a:ext cx="10750" cy="21850"/>
              </a:xfrm>
              <a:custGeom>
                <a:avLst/>
                <a:gdLst/>
                <a:ahLst/>
                <a:cxnLst/>
                <a:rect l="l" t="t" r="r" b="b"/>
                <a:pathLst>
                  <a:path w="430" h="874" extrusionOk="0">
                    <a:moveTo>
                      <a:pt x="19" y="0"/>
                    </a:moveTo>
                    <a:cubicBezTo>
                      <a:pt x="10" y="0"/>
                      <a:pt x="1" y="6"/>
                      <a:pt x="1" y="18"/>
                    </a:cubicBezTo>
                    <a:cubicBezTo>
                      <a:pt x="60" y="292"/>
                      <a:pt x="179" y="673"/>
                      <a:pt x="394" y="864"/>
                    </a:cubicBezTo>
                    <a:cubicBezTo>
                      <a:pt x="397" y="871"/>
                      <a:pt x="402" y="874"/>
                      <a:pt x="407" y="874"/>
                    </a:cubicBezTo>
                    <a:cubicBezTo>
                      <a:pt x="418" y="874"/>
                      <a:pt x="429" y="860"/>
                      <a:pt x="429" y="852"/>
                    </a:cubicBezTo>
                    <a:cubicBezTo>
                      <a:pt x="394" y="721"/>
                      <a:pt x="298" y="602"/>
                      <a:pt x="227" y="471"/>
                    </a:cubicBezTo>
                    <a:cubicBezTo>
                      <a:pt x="155" y="316"/>
                      <a:pt x="96" y="173"/>
                      <a:pt x="36" y="18"/>
                    </a:cubicBezTo>
                    <a:cubicBezTo>
                      <a:pt x="36" y="6"/>
                      <a:pt x="27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18" name="Google Shape;22418;p30"/>
              <p:cNvSpPr/>
              <p:nvPr/>
            </p:nvSpPr>
            <p:spPr>
              <a:xfrm>
                <a:off x="2724725" y="2318150"/>
                <a:ext cx="11950" cy="21400"/>
              </a:xfrm>
              <a:custGeom>
                <a:avLst/>
                <a:gdLst/>
                <a:ahLst/>
                <a:cxnLst/>
                <a:rect l="l" t="t" r="r" b="b"/>
                <a:pathLst>
                  <a:path w="478" h="856" extrusionOk="0">
                    <a:moveTo>
                      <a:pt x="28" y="0"/>
                    </a:moveTo>
                    <a:cubicBezTo>
                      <a:pt x="13" y="0"/>
                      <a:pt x="1" y="9"/>
                      <a:pt x="1" y="17"/>
                    </a:cubicBezTo>
                    <a:lnTo>
                      <a:pt x="227" y="470"/>
                    </a:lnTo>
                    <a:cubicBezTo>
                      <a:pt x="287" y="601"/>
                      <a:pt x="334" y="744"/>
                      <a:pt x="441" y="851"/>
                    </a:cubicBezTo>
                    <a:cubicBezTo>
                      <a:pt x="448" y="854"/>
                      <a:pt x="454" y="856"/>
                      <a:pt x="459" y="856"/>
                    </a:cubicBezTo>
                    <a:cubicBezTo>
                      <a:pt x="471" y="856"/>
                      <a:pt x="477" y="847"/>
                      <a:pt x="477" y="839"/>
                    </a:cubicBezTo>
                    <a:cubicBezTo>
                      <a:pt x="441" y="684"/>
                      <a:pt x="358" y="565"/>
                      <a:pt x="287" y="434"/>
                    </a:cubicBezTo>
                    <a:cubicBezTo>
                      <a:pt x="203" y="291"/>
                      <a:pt x="120" y="136"/>
                      <a:pt x="48" y="5"/>
                    </a:cubicBezTo>
                    <a:cubicBezTo>
                      <a:pt x="41" y="2"/>
                      <a:pt x="34" y="0"/>
                      <a:pt x="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19" name="Google Shape;22419;p30"/>
              <p:cNvSpPr/>
              <p:nvPr/>
            </p:nvSpPr>
            <p:spPr>
              <a:xfrm>
                <a:off x="2728550" y="2319725"/>
                <a:ext cx="13575" cy="21750"/>
              </a:xfrm>
              <a:custGeom>
                <a:avLst/>
                <a:gdLst/>
                <a:ahLst/>
                <a:cxnLst/>
                <a:rect l="l" t="t" r="r" b="b"/>
                <a:pathLst>
                  <a:path w="543" h="870" extrusionOk="0">
                    <a:moveTo>
                      <a:pt x="14" y="0"/>
                    </a:moveTo>
                    <a:cubicBezTo>
                      <a:pt x="7" y="0"/>
                      <a:pt x="1" y="7"/>
                      <a:pt x="15" y="14"/>
                    </a:cubicBezTo>
                    <a:cubicBezTo>
                      <a:pt x="86" y="169"/>
                      <a:pt x="169" y="323"/>
                      <a:pt x="253" y="478"/>
                    </a:cubicBezTo>
                    <a:cubicBezTo>
                      <a:pt x="324" y="609"/>
                      <a:pt x="396" y="740"/>
                      <a:pt x="503" y="859"/>
                    </a:cubicBezTo>
                    <a:cubicBezTo>
                      <a:pt x="506" y="867"/>
                      <a:pt x="512" y="869"/>
                      <a:pt x="518" y="869"/>
                    </a:cubicBezTo>
                    <a:cubicBezTo>
                      <a:pt x="531" y="869"/>
                      <a:pt x="543" y="855"/>
                      <a:pt x="526" y="847"/>
                    </a:cubicBezTo>
                    <a:cubicBezTo>
                      <a:pt x="491" y="704"/>
                      <a:pt x="396" y="585"/>
                      <a:pt x="312" y="442"/>
                    </a:cubicBezTo>
                    <a:cubicBezTo>
                      <a:pt x="217" y="300"/>
                      <a:pt x="134" y="145"/>
                      <a:pt x="26" y="14"/>
                    </a:cubicBezTo>
                    <a:cubicBezTo>
                      <a:pt x="26" y="4"/>
                      <a:pt x="20" y="0"/>
                      <a:pt x="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20" name="Google Shape;22420;p30"/>
              <p:cNvSpPr/>
              <p:nvPr/>
            </p:nvSpPr>
            <p:spPr>
              <a:xfrm>
                <a:off x="2731275" y="2321725"/>
                <a:ext cx="15275" cy="17625"/>
              </a:xfrm>
              <a:custGeom>
                <a:avLst/>
                <a:gdLst/>
                <a:ahLst/>
                <a:cxnLst/>
                <a:rect l="l" t="t" r="r" b="b"/>
                <a:pathLst>
                  <a:path w="611" h="705" extrusionOk="0">
                    <a:moveTo>
                      <a:pt x="10" y="1"/>
                    </a:moveTo>
                    <a:cubicBezTo>
                      <a:pt x="1" y="1"/>
                      <a:pt x="1" y="12"/>
                      <a:pt x="1" y="29"/>
                    </a:cubicBezTo>
                    <a:cubicBezTo>
                      <a:pt x="84" y="124"/>
                      <a:pt x="179" y="208"/>
                      <a:pt x="263" y="303"/>
                    </a:cubicBezTo>
                    <a:cubicBezTo>
                      <a:pt x="314" y="377"/>
                      <a:pt x="371" y="451"/>
                      <a:pt x="423" y="530"/>
                    </a:cubicBezTo>
                    <a:lnTo>
                      <a:pt x="423" y="530"/>
                    </a:lnTo>
                    <a:cubicBezTo>
                      <a:pt x="403" y="521"/>
                      <a:pt x="381" y="512"/>
                      <a:pt x="358" y="505"/>
                    </a:cubicBezTo>
                    <a:cubicBezTo>
                      <a:pt x="355" y="500"/>
                      <a:pt x="352" y="497"/>
                      <a:pt x="348" y="497"/>
                    </a:cubicBezTo>
                    <a:cubicBezTo>
                      <a:pt x="337" y="497"/>
                      <a:pt x="325" y="520"/>
                      <a:pt x="334" y="529"/>
                    </a:cubicBezTo>
                    <a:cubicBezTo>
                      <a:pt x="394" y="589"/>
                      <a:pt x="453" y="636"/>
                      <a:pt x="513" y="696"/>
                    </a:cubicBezTo>
                    <a:cubicBezTo>
                      <a:pt x="525" y="702"/>
                      <a:pt x="538" y="705"/>
                      <a:pt x="550" y="705"/>
                    </a:cubicBezTo>
                    <a:cubicBezTo>
                      <a:pt x="585" y="705"/>
                      <a:pt x="611" y="680"/>
                      <a:pt x="584" y="636"/>
                    </a:cubicBezTo>
                    <a:cubicBezTo>
                      <a:pt x="465" y="410"/>
                      <a:pt x="275" y="112"/>
                      <a:pt x="25" y="5"/>
                    </a:cubicBezTo>
                    <a:cubicBezTo>
                      <a:pt x="18" y="2"/>
                      <a:pt x="14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21" name="Google Shape;22421;p30"/>
              <p:cNvSpPr/>
              <p:nvPr/>
            </p:nvSpPr>
            <p:spPr>
              <a:xfrm>
                <a:off x="2730775" y="2319725"/>
                <a:ext cx="17800" cy="23625"/>
              </a:xfrm>
              <a:custGeom>
                <a:avLst/>
                <a:gdLst/>
                <a:ahLst/>
                <a:cxnLst/>
                <a:rect l="l" t="t" r="r" b="b"/>
                <a:pathLst>
                  <a:path w="712" h="945" extrusionOk="0">
                    <a:moveTo>
                      <a:pt x="131" y="140"/>
                    </a:moveTo>
                    <a:cubicBezTo>
                      <a:pt x="134" y="142"/>
                      <a:pt x="137" y="143"/>
                      <a:pt x="140" y="145"/>
                    </a:cubicBezTo>
                    <a:cubicBezTo>
                      <a:pt x="138" y="150"/>
                      <a:pt x="137" y="155"/>
                      <a:pt x="137" y="159"/>
                    </a:cubicBezTo>
                    <a:lnTo>
                      <a:pt x="137" y="159"/>
                    </a:lnTo>
                    <a:cubicBezTo>
                      <a:pt x="135" y="153"/>
                      <a:pt x="133" y="146"/>
                      <a:pt x="131" y="140"/>
                    </a:cubicBezTo>
                    <a:close/>
                    <a:moveTo>
                      <a:pt x="64" y="1"/>
                    </a:moveTo>
                    <a:cubicBezTo>
                      <a:pt x="27" y="1"/>
                      <a:pt x="0" y="63"/>
                      <a:pt x="53" y="84"/>
                    </a:cubicBezTo>
                    <a:lnTo>
                      <a:pt x="53" y="84"/>
                    </a:lnTo>
                    <a:cubicBezTo>
                      <a:pt x="41" y="91"/>
                      <a:pt x="31" y="99"/>
                      <a:pt x="21" y="109"/>
                    </a:cubicBezTo>
                    <a:cubicBezTo>
                      <a:pt x="164" y="228"/>
                      <a:pt x="283" y="359"/>
                      <a:pt x="378" y="490"/>
                    </a:cubicBezTo>
                    <a:cubicBezTo>
                      <a:pt x="426" y="550"/>
                      <a:pt x="473" y="621"/>
                      <a:pt x="497" y="681"/>
                    </a:cubicBezTo>
                    <a:lnTo>
                      <a:pt x="545" y="776"/>
                    </a:lnTo>
                    <a:cubicBezTo>
                      <a:pt x="545" y="775"/>
                      <a:pt x="545" y="775"/>
                      <a:pt x="545" y="775"/>
                    </a:cubicBezTo>
                    <a:cubicBezTo>
                      <a:pt x="549" y="775"/>
                      <a:pt x="587" y="869"/>
                      <a:pt x="571" y="869"/>
                    </a:cubicBezTo>
                    <a:cubicBezTo>
                      <a:pt x="568" y="869"/>
                      <a:pt x="563" y="866"/>
                      <a:pt x="557" y="859"/>
                    </a:cubicBezTo>
                    <a:cubicBezTo>
                      <a:pt x="553" y="856"/>
                      <a:pt x="549" y="854"/>
                      <a:pt x="545" y="854"/>
                    </a:cubicBezTo>
                    <a:cubicBezTo>
                      <a:pt x="534" y="854"/>
                      <a:pt x="524" y="866"/>
                      <a:pt x="533" y="883"/>
                    </a:cubicBezTo>
                    <a:cubicBezTo>
                      <a:pt x="540" y="921"/>
                      <a:pt x="572" y="944"/>
                      <a:pt x="609" y="944"/>
                    </a:cubicBezTo>
                    <a:cubicBezTo>
                      <a:pt x="630" y="944"/>
                      <a:pt x="654" y="936"/>
                      <a:pt x="676" y="919"/>
                    </a:cubicBezTo>
                    <a:cubicBezTo>
                      <a:pt x="688" y="907"/>
                      <a:pt x="711" y="895"/>
                      <a:pt x="711" y="859"/>
                    </a:cubicBezTo>
                    <a:cubicBezTo>
                      <a:pt x="592" y="538"/>
                      <a:pt x="378" y="240"/>
                      <a:pt x="92" y="14"/>
                    </a:cubicBezTo>
                    <a:cubicBezTo>
                      <a:pt x="83" y="5"/>
                      <a:pt x="73" y="1"/>
                      <a:pt x="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22" name="Google Shape;22422;p30"/>
              <p:cNvSpPr/>
              <p:nvPr/>
            </p:nvSpPr>
            <p:spPr>
              <a:xfrm>
                <a:off x="2731925" y="2320575"/>
                <a:ext cx="27225" cy="49450"/>
              </a:xfrm>
              <a:custGeom>
                <a:avLst/>
                <a:gdLst/>
                <a:ahLst/>
                <a:cxnLst/>
                <a:rect l="l" t="t" r="r" b="b"/>
                <a:pathLst>
                  <a:path w="1089" h="1978" extrusionOk="0">
                    <a:moveTo>
                      <a:pt x="38" y="0"/>
                    </a:moveTo>
                    <a:cubicBezTo>
                      <a:pt x="23" y="0"/>
                      <a:pt x="1" y="20"/>
                      <a:pt x="10" y="39"/>
                    </a:cubicBezTo>
                    <a:cubicBezTo>
                      <a:pt x="391" y="670"/>
                      <a:pt x="689" y="1301"/>
                      <a:pt x="1034" y="1956"/>
                    </a:cubicBezTo>
                    <a:cubicBezTo>
                      <a:pt x="1039" y="1971"/>
                      <a:pt x="1051" y="1978"/>
                      <a:pt x="1061" y="1978"/>
                    </a:cubicBezTo>
                    <a:cubicBezTo>
                      <a:pt x="1076" y="1978"/>
                      <a:pt x="1089" y="1965"/>
                      <a:pt x="1082" y="1944"/>
                    </a:cubicBezTo>
                    <a:cubicBezTo>
                      <a:pt x="915" y="1242"/>
                      <a:pt x="511" y="563"/>
                      <a:pt x="46" y="4"/>
                    </a:cubicBezTo>
                    <a:cubicBezTo>
                      <a:pt x="44" y="1"/>
                      <a:pt x="41" y="0"/>
                      <a:pt x="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23" name="Google Shape;22423;p30"/>
              <p:cNvSpPr/>
              <p:nvPr/>
            </p:nvSpPr>
            <p:spPr>
              <a:xfrm>
                <a:off x="2870575" y="2400125"/>
                <a:ext cx="41950" cy="42950"/>
              </a:xfrm>
              <a:custGeom>
                <a:avLst/>
                <a:gdLst/>
                <a:ahLst/>
                <a:cxnLst/>
                <a:rect l="l" t="t" r="r" b="b"/>
                <a:pathLst>
                  <a:path w="1678" h="1718" extrusionOk="0">
                    <a:moveTo>
                      <a:pt x="1" y="1"/>
                    </a:moveTo>
                    <a:cubicBezTo>
                      <a:pt x="430" y="608"/>
                      <a:pt x="1013" y="1310"/>
                      <a:pt x="1656" y="1715"/>
                    </a:cubicBezTo>
                    <a:cubicBezTo>
                      <a:pt x="1658" y="1717"/>
                      <a:pt x="1659" y="1718"/>
                      <a:pt x="1661" y="1718"/>
                    </a:cubicBezTo>
                    <a:cubicBezTo>
                      <a:pt x="1671" y="1718"/>
                      <a:pt x="1678" y="1691"/>
                      <a:pt x="1668" y="1691"/>
                    </a:cubicBezTo>
                    <a:cubicBezTo>
                      <a:pt x="1394" y="1417"/>
                      <a:pt x="1072" y="1179"/>
                      <a:pt x="787" y="894"/>
                    </a:cubicBezTo>
                    <a:cubicBezTo>
                      <a:pt x="501" y="608"/>
                      <a:pt x="251" y="310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24" name="Google Shape;22424;p30"/>
              <p:cNvSpPr/>
              <p:nvPr/>
            </p:nvSpPr>
            <p:spPr>
              <a:xfrm>
                <a:off x="2874825" y="2399125"/>
                <a:ext cx="38050" cy="37550"/>
              </a:xfrm>
              <a:custGeom>
                <a:avLst/>
                <a:gdLst/>
                <a:ahLst/>
                <a:cxnLst/>
                <a:rect l="l" t="t" r="r" b="b"/>
                <a:pathLst>
                  <a:path w="1522" h="1502" extrusionOk="0">
                    <a:moveTo>
                      <a:pt x="17" y="0"/>
                    </a:moveTo>
                    <a:cubicBezTo>
                      <a:pt x="11" y="0"/>
                      <a:pt x="1" y="11"/>
                      <a:pt x="9" y="29"/>
                    </a:cubicBezTo>
                    <a:cubicBezTo>
                      <a:pt x="426" y="481"/>
                      <a:pt x="843" y="957"/>
                      <a:pt x="1272" y="1398"/>
                    </a:cubicBezTo>
                    <a:cubicBezTo>
                      <a:pt x="1312" y="1428"/>
                      <a:pt x="1369" y="1501"/>
                      <a:pt x="1429" y="1501"/>
                    </a:cubicBezTo>
                    <a:cubicBezTo>
                      <a:pt x="1440" y="1501"/>
                      <a:pt x="1451" y="1499"/>
                      <a:pt x="1462" y="1493"/>
                    </a:cubicBezTo>
                    <a:cubicBezTo>
                      <a:pt x="1510" y="1469"/>
                      <a:pt x="1522" y="1434"/>
                      <a:pt x="1498" y="1398"/>
                    </a:cubicBezTo>
                    <a:cubicBezTo>
                      <a:pt x="1492" y="1387"/>
                      <a:pt x="1485" y="1381"/>
                      <a:pt x="1478" y="1381"/>
                    </a:cubicBezTo>
                    <a:cubicBezTo>
                      <a:pt x="1469" y="1381"/>
                      <a:pt x="1462" y="1390"/>
                      <a:pt x="1462" y="1410"/>
                    </a:cubicBezTo>
                    <a:cubicBezTo>
                      <a:pt x="1462" y="1419"/>
                      <a:pt x="1457" y="1423"/>
                      <a:pt x="1450" y="1423"/>
                    </a:cubicBezTo>
                    <a:cubicBezTo>
                      <a:pt x="1409" y="1423"/>
                      <a:pt x="1283" y="1315"/>
                      <a:pt x="1283" y="1315"/>
                    </a:cubicBezTo>
                    <a:cubicBezTo>
                      <a:pt x="1212" y="1255"/>
                      <a:pt x="1152" y="1184"/>
                      <a:pt x="1093" y="1112"/>
                    </a:cubicBezTo>
                    <a:cubicBezTo>
                      <a:pt x="974" y="993"/>
                      <a:pt x="855" y="862"/>
                      <a:pt x="736" y="743"/>
                    </a:cubicBezTo>
                    <a:cubicBezTo>
                      <a:pt x="498" y="505"/>
                      <a:pt x="260" y="243"/>
                      <a:pt x="21" y="5"/>
                    </a:cubicBezTo>
                    <a:cubicBezTo>
                      <a:pt x="21" y="2"/>
                      <a:pt x="20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25" name="Google Shape;22425;p30"/>
              <p:cNvSpPr/>
              <p:nvPr/>
            </p:nvSpPr>
            <p:spPr>
              <a:xfrm>
                <a:off x="2877125" y="2392975"/>
                <a:ext cx="33500" cy="35325"/>
              </a:xfrm>
              <a:custGeom>
                <a:avLst/>
                <a:gdLst/>
                <a:ahLst/>
                <a:cxnLst/>
                <a:rect l="l" t="t" r="r" b="b"/>
                <a:pathLst>
                  <a:path w="1340" h="1413" extrusionOk="0">
                    <a:moveTo>
                      <a:pt x="37" y="1"/>
                    </a:moveTo>
                    <a:cubicBezTo>
                      <a:pt x="25" y="1"/>
                      <a:pt x="1" y="13"/>
                      <a:pt x="25" y="37"/>
                    </a:cubicBezTo>
                    <a:cubicBezTo>
                      <a:pt x="418" y="513"/>
                      <a:pt x="834" y="965"/>
                      <a:pt x="1275" y="1406"/>
                    </a:cubicBezTo>
                    <a:cubicBezTo>
                      <a:pt x="1279" y="1410"/>
                      <a:pt x="1285" y="1412"/>
                      <a:pt x="1290" y="1412"/>
                    </a:cubicBezTo>
                    <a:cubicBezTo>
                      <a:pt x="1314" y="1412"/>
                      <a:pt x="1339" y="1377"/>
                      <a:pt x="1311" y="1358"/>
                    </a:cubicBezTo>
                    <a:cubicBezTo>
                      <a:pt x="906" y="894"/>
                      <a:pt x="477" y="429"/>
                      <a:pt x="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26" name="Google Shape;22426;p30"/>
              <p:cNvSpPr/>
              <p:nvPr/>
            </p:nvSpPr>
            <p:spPr>
              <a:xfrm>
                <a:off x="2879300" y="2386600"/>
                <a:ext cx="30300" cy="32975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319" extrusionOk="0">
                    <a:moveTo>
                      <a:pt x="11" y="1"/>
                    </a:moveTo>
                    <a:cubicBezTo>
                      <a:pt x="4" y="1"/>
                      <a:pt x="1" y="9"/>
                      <a:pt x="9" y="18"/>
                    </a:cubicBezTo>
                    <a:cubicBezTo>
                      <a:pt x="200" y="256"/>
                      <a:pt x="414" y="482"/>
                      <a:pt x="616" y="720"/>
                    </a:cubicBezTo>
                    <a:cubicBezTo>
                      <a:pt x="795" y="923"/>
                      <a:pt x="973" y="1149"/>
                      <a:pt x="1188" y="1315"/>
                    </a:cubicBezTo>
                    <a:cubicBezTo>
                      <a:pt x="1190" y="1318"/>
                      <a:pt x="1193" y="1319"/>
                      <a:pt x="1195" y="1319"/>
                    </a:cubicBezTo>
                    <a:cubicBezTo>
                      <a:pt x="1204" y="1319"/>
                      <a:pt x="1212" y="1304"/>
                      <a:pt x="1212" y="1304"/>
                    </a:cubicBezTo>
                    <a:cubicBezTo>
                      <a:pt x="1069" y="1077"/>
                      <a:pt x="854" y="863"/>
                      <a:pt x="664" y="673"/>
                    </a:cubicBezTo>
                    <a:cubicBezTo>
                      <a:pt x="450" y="446"/>
                      <a:pt x="247" y="232"/>
                      <a:pt x="21" y="6"/>
                    </a:cubicBezTo>
                    <a:cubicBezTo>
                      <a:pt x="17" y="2"/>
                      <a:pt x="14" y="1"/>
                      <a:pt x="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27" name="Google Shape;22427;p30"/>
              <p:cNvSpPr/>
              <p:nvPr/>
            </p:nvSpPr>
            <p:spPr>
              <a:xfrm>
                <a:off x="2890525" y="2387625"/>
                <a:ext cx="19975" cy="22300"/>
              </a:xfrm>
              <a:custGeom>
                <a:avLst/>
                <a:gdLst/>
                <a:ahLst/>
                <a:cxnLst/>
                <a:rect l="l" t="t" r="r" b="b"/>
                <a:pathLst>
                  <a:path w="799" h="892" extrusionOk="0">
                    <a:moveTo>
                      <a:pt x="36" y="1"/>
                    </a:moveTo>
                    <a:cubicBezTo>
                      <a:pt x="24" y="12"/>
                      <a:pt x="1" y="36"/>
                      <a:pt x="24" y="36"/>
                    </a:cubicBezTo>
                    <a:cubicBezTo>
                      <a:pt x="167" y="155"/>
                      <a:pt x="298" y="286"/>
                      <a:pt x="417" y="441"/>
                    </a:cubicBezTo>
                    <a:cubicBezTo>
                      <a:pt x="536" y="572"/>
                      <a:pt x="632" y="751"/>
                      <a:pt x="763" y="882"/>
                    </a:cubicBezTo>
                    <a:cubicBezTo>
                      <a:pt x="766" y="889"/>
                      <a:pt x="771" y="892"/>
                      <a:pt x="776" y="892"/>
                    </a:cubicBezTo>
                    <a:cubicBezTo>
                      <a:pt x="787" y="892"/>
                      <a:pt x="798" y="878"/>
                      <a:pt x="798" y="870"/>
                    </a:cubicBezTo>
                    <a:cubicBezTo>
                      <a:pt x="739" y="703"/>
                      <a:pt x="584" y="560"/>
                      <a:pt x="465" y="417"/>
                    </a:cubicBezTo>
                    <a:cubicBezTo>
                      <a:pt x="334" y="274"/>
                      <a:pt x="179" y="143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28" name="Google Shape;22428;p30"/>
              <p:cNvSpPr/>
              <p:nvPr/>
            </p:nvSpPr>
            <p:spPr>
              <a:xfrm>
                <a:off x="2900050" y="2387200"/>
                <a:ext cx="11925" cy="13025"/>
              </a:xfrm>
              <a:custGeom>
                <a:avLst/>
                <a:gdLst/>
                <a:ahLst/>
                <a:cxnLst/>
                <a:rect l="l" t="t" r="r" b="b"/>
                <a:pathLst>
                  <a:path w="477" h="521" extrusionOk="0">
                    <a:moveTo>
                      <a:pt x="10" y="1"/>
                    </a:moveTo>
                    <a:cubicBezTo>
                      <a:pt x="7" y="1"/>
                      <a:pt x="1" y="12"/>
                      <a:pt x="1" y="29"/>
                    </a:cubicBezTo>
                    <a:lnTo>
                      <a:pt x="215" y="291"/>
                    </a:lnTo>
                    <a:cubicBezTo>
                      <a:pt x="274" y="363"/>
                      <a:pt x="358" y="470"/>
                      <a:pt x="441" y="518"/>
                    </a:cubicBezTo>
                    <a:cubicBezTo>
                      <a:pt x="443" y="520"/>
                      <a:pt x="446" y="521"/>
                      <a:pt x="449" y="521"/>
                    </a:cubicBezTo>
                    <a:cubicBezTo>
                      <a:pt x="461" y="521"/>
                      <a:pt x="477" y="501"/>
                      <a:pt x="477" y="482"/>
                    </a:cubicBezTo>
                    <a:cubicBezTo>
                      <a:pt x="429" y="399"/>
                      <a:pt x="334" y="327"/>
                      <a:pt x="263" y="244"/>
                    </a:cubicBezTo>
                    <a:cubicBezTo>
                      <a:pt x="191" y="160"/>
                      <a:pt x="96" y="89"/>
                      <a:pt x="13" y="6"/>
                    </a:cubicBezTo>
                    <a:cubicBezTo>
                      <a:pt x="13" y="2"/>
                      <a:pt x="12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29" name="Google Shape;22429;p30"/>
              <p:cNvSpPr/>
              <p:nvPr/>
            </p:nvSpPr>
            <p:spPr>
              <a:xfrm>
                <a:off x="2906400" y="2383625"/>
                <a:ext cx="4900" cy="5925"/>
              </a:xfrm>
              <a:custGeom>
                <a:avLst/>
                <a:gdLst/>
                <a:ahLst/>
                <a:cxnLst/>
                <a:rect l="l" t="t" r="r" b="b"/>
                <a:pathLst>
                  <a:path w="196" h="237" extrusionOk="0">
                    <a:moveTo>
                      <a:pt x="24" y="1"/>
                    </a:moveTo>
                    <a:cubicBezTo>
                      <a:pt x="10" y="1"/>
                      <a:pt x="0" y="9"/>
                      <a:pt x="9" y="18"/>
                    </a:cubicBezTo>
                    <a:cubicBezTo>
                      <a:pt x="56" y="89"/>
                      <a:pt x="116" y="172"/>
                      <a:pt x="175" y="232"/>
                    </a:cubicBezTo>
                    <a:cubicBezTo>
                      <a:pt x="178" y="235"/>
                      <a:pt x="182" y="237"/>
                      <a:pt x="184" y="237"/>
                    </a:cubicBezTo>
                    <a:cubicBezTo>
                      <a:pt x="192" y="237"/>
                      <a:pt x="196" y="226"/>
                      <a:pt x="187" y="208"/>
                    </a:cubicBezTo>
                    <a:cubicBezTo>
                      <a:pt x="140" y="137"/>
                      <a:pt x="104" y="65"/>
                      <a:pt x="44" y="6"/>
                    </a:cubicBezTo>
                    <a:cubicBezTo>
                      <a:pt x="37" y="2"/>
                      <a:pt x="30" y="1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30" name="Google Shape;22430;p30"/>
              <p:cNvSpPr/>
              <p:nvPr/>
            </p:nvSpPr>
            <p:spPr>
              <a:xfrm>
                <a:off x="2786050" y="2201300"/>
                <a:ext cx="25" cy="625"/>
              </a:xfrm>
              <a:custGeom>
                <a:avLst/>
                <a:gdLst/>
                <a:ahLst/>
                <a:cxnLst/>
                <a:rect l="l" t="t" r="r" b="b"/>
                <a:pathLst>
                  <a:path w="1" h="25" extrusionOk="0">
                    <a:moveTo>
                      <a:pt x="1" y="24"/>
                    </a:moveTo>
                    <a:cubicBezTo>
                      <a:pt x="1" y="24"/>
                      <a:pt x="1" y="0"/>
                      <a:pt x="1" y="24"/>
                    </a:cubicBezTo>
                    <a:cubicBezTo>
                      <a:pt x="1" y="0"/>
                      <a:pt x="1" y="24"/>
                      <a:pt x="1" y="2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31" name="Google Shape;22431;p30"/>
              <p:cNvSpPr/>
              <p:nvPr/>
            </p:nvSpPr>
            <p:spPr>
              <a:xfrm>
                <a:off x="2784550" y="2196225"/>
                <a:ext cx="20275" cy="22275"/>
              </a:xfrm>
              <a:custGeom>
                <a:avLst/>
                <a:gdLst/>
                <a:ahLst/>
                <a:cxnLst/>
                <a:rect l="l" t="t" r="r" b="b"/>
                <a:pathLst>
                  <a:path w="811" h="891" extrusionOk="0">
                    <a:moveTo>
                      <a:pt x="787" y="1"/>
                    </a:moveTo>
                    <a:cubicBezTo>
                      <a:pt x="394" y="84"/>
                      <a:pt x="1" y="441"/>
                      <a:pt x="61" y="882"/>
                    </a:cubicBezTo>
                    <a:cubicBezTo>
                      <a:pt x="61" y="888"/>
                      <a:pt x="63" y="891"/>
                      <a:pt x="69" y="891"/>
                    </a:cubicBezTo>
                    <a:cubicBezTo>
                      <a:pt x="75" y="891"/>
                      <a:pt x="84" y="888"/>
                      <a:pt x="96" y="882"/>
                    </a:cubicBezTo>
                    <a:cubicBezTo>
                      <a:pt x="168" y="477"/>
                      <a:pt x="370" y="120"/>
                      <a:pt x="811" y="13"/>
                    </a:cubicBezTo>
                    <a:lnTo>
                      <a:pt x="787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32" name="Google Shape;22432;p30"/>
              <p:cNvSpPr/>
              <p:nvPr/>
            </p:nvSpPr>
            <p:spPr>
              <a:xfrm>
                <a:off x="2781875" y="2225325"/>
                <a:ext cx="73550" cy="114800"/>
              </a:xfrm>
              <a:custGeom>
                <a:avLst/>
                <a:gdLst/>
                <a:ahLst/>
                <a:cxnLst/>
                <a:rect l="l" t="t" r="r" b="b"/>
                <a:pathLst>
                  <a:path w="2942" h="4592" extrusionOk="0">
                    <a:moveTo>
                      <a:pt x="139" y="1"/>
                    </a:moveTo>
                    <a:cubicBezTo>
                      <a:pt x="129" y="1"/>
                      <a:pt x="120" y="10"/>
                      <a:pt x="120" y="27"/>
                    </a:cubicBezTo>
                    <a:cubicBezTo>
                      <a:pt x="1" y="730"/>
                      <a:pt x="596" y="1420"/>
                      <a:pt x="1037" y="1944"/>
                    </a:cubicBezTo>
                    <a:cubicBezTo>
                      <a:pt x="1370" y="2361"/>
                      <a:pt x="1763" y="2718"/>
                      <a:pt x="2061" y="3183"/>
                    </a:cubicBezTo>
                    <a:cubicBezTo>
                      <a:pt x="2358" y="3647"/>
                      <a:pt x="2596" y="4135"/>
                      <a:pt x="2894" y="4576"/>
                    </a:cubicBezTo>
                    <a:cubicBezTo>
                      <a:pt x="2898" y="4587"/>
                      <a:pt x="2904" y="4591"/>
                      <a:pt x="2911" y="4591"/>
                    </a:cubicBezTo>
                    <a:cubicBezTo>
                      <a:pt x="2925" y="4591"/>
                      <a:pt x="2942" y="4572"/>
                      <a:pt x="2942" y="4564"/>
                    </a:cubicBezTo>
                    <a:cubicBezTo>
                      <a:pt x="2620" y="3921"/>
                      <a:pt x="2251" y="3183"/>
                      <a:pt x="1775" y="2623"/>
                    </a:cubicBezTo>
                    <a:cubicBezTo>
                      <a:pt x="1156" y="1897"/>
                      <a:pt x="156" y="1063"/>
                      <a:pt x="168" y="27"/>
                    </a:cubicBezTo>
                    <a:cubicBezTo>
                      <a:pt x="162" y="10"/>
                      <a:pt x="150" y="1"/>
                      <a:pt x="1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33" name="Google Shape;22433;p30"/>
              <p:cNvSpPr/>
              <p:nvPr/>
            </p:nvSpPr>
            <p:spPr>
              <a:xfrm>
                <a:off x="2937625" y="2597175"/>
                <a:ext cx="16025" cy="8750"/>
              </a:xfrm>
              <a:custGeom>
                <a:avLst/>
                <a:gdLst/>
                <a:ahLst/>
                <a:cxnLst/>
                <a:rect l="l" t="t" r="r" b="b"/>
                <a:pathLst>
                  <a:path w="641" h="350" extrusionOk="0">
                    <a:moveTo>
                      <a:pt x="605" y="1"/>
                    </a:moveTo>
                    <a:cubicBezTo>
                      <a:pt x="403" y="96"/>
                      <a:pt x="200" y="227"/>
                      <a:pt x="10" y="334"/>
                    </a:cubicBezTo>
                    <a:cubicBezTo>
                      <a:pt x="0" y="334"/>
                      <a:pt x="6" y="349"/>
                      <a:pt x="15" y="349"/>
                    </a:cubicBezTo>
                    <a:cubicBezTo>
                      <a:pt x="17" y="349"/>
                      <a:pt x="19" y="348"/>
                      <a:pt x="22" y="346"/>
                    </a:cubicBezTo>
                    <a:cubicBezTo>
                      <a:pt x="224" y="239"/>
                      <a:pt x="426" y="143"/>
                      <a:pt x="617" y="24"/>
                    </a:cubicBezTo>
                    <a:cubicBezTo>
                      <a:pt x="641" y="24"/>
                      <a:pt x="617" y="1"/>
                      <a:pt x="60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34" name="Google Shape;22434;p30"/>
              <p:cNvSpPr/>
              <p:nvPr/>
            </p:nvSpPr>
            <p:spPr>
              <a:xfrm>
                <a:off x="2924175" y="2595400"/>
                <a:ext cx="29475" cy="17275"/>
              </a:xfrm>
              <a:custGeom>
                <a:avLst/>
                <a:gdLst/>
                <a:ahLst/>
                <a:cxnLst/>
                <a:rect l="l" t="t" r="r" b="b"/>
                <a:pathLst>
                  <a:path w="1179" h="691" extrusionOk="0">
                    <a:moveTo>
                      <a:pt x="1143" y="0"/>
                    </a:moveTo>
                    <a:cubicBezTo>
                      <a:pt x="953" y="119"/>
                      <a:pt x="762" y="250"/>
                      <a:pt x="560" y="357"/>
                    </a:cubicBezTo>
                    <a:cubicBezTo>
                      <a:pt x="381" y="464"/>
                      <a:pt x="179" y="536"/>
                      <a:pt x="12" y="655"/>
                    </a:cubicBezTo>
                    <a:cubicBezTo>
                      <a:pt x="0" y="667"/>
                      <a:pt x="12" y="691"/>
                      <a:pt x="24" y="691"/>
                    </a:cubicBezTo>
                    <a:cubicBezTo>
                      <a:pt x="238" y="643"/>
                      <a:pt x="441" y="524"/>
                      <a:pt x="619" y="405"/>
                    </a:cubicBezTo>
                    <a:cubicBezTo>
                      <a:pt x="822" y="286"/>
                      <a:pt x="1000" y="167"/>
                      <a:pt x="1155" y="12"/>
                    </a:cubicBezTo>
                    <a:cubicBezTo>
                      <a:pt x="1179" y="12"/>
                      <a:pt x="1155" y="0"/>
                      <a:pt x="114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35" name="Google Shape;22435;p30"/>
              <p:cNvSpPr/>
              <p:nvPr/>
            </p:nvSpPr>
            <p:spPr>
              <a:xfrm>
                <a:off x="2921750" y="2603125"/>
                <a:ext cx="28325" cy="16800"/>
              </a:xfrm>
              <a:custGeom>
                <a:avLst/>
                <a:gdLst/>
                <a:ahLst/>
                <a:cxnLst/>
                <a:rect l="l" t="t" r="r" b="b"/>
                <a:pathLst>
                  <a:path w="1133" h="672" extrusionOk="0">
                    <a:moveTo>
                      <a:pt x="1073" y="1"/>
                    </a:moveTo>
                    <a:lnTo>
                      <a:pt x="1061" y="24"/>
                    </a:lnTo>
                    <a:cubicBezTo>
                      <a:pt x="1073" y="24"/>
                      <a:pt x="1097" y="36"/>
                      <a:pt x="1097" y="36"/>
                    </a:cubicBezTo>
                    <a:cubicBezTo>
                      <a:pt x="919" y="108"/>
                      <a:pt x="716" y="155"/>
                      <a:pt x="538" y="239"/>
                    </a:cubicBezTo>
                    <a:cubicBezTo>
                      <a:pt x="359" y="334"/>
                      <a:pt x="180" y="453"/>
                      <a:pt x="37" y="584"/>
                    </a:cubicBezTo>
                    <a:cubicBezTo>
                      <a:pt x="1" y="621"/>
                      <a:pt x="27" y="671"/>
                      <a:pt x="69" y="671"/>
                    </a:cubicBezTo>
                    <a:cubicBezTo>
                      <a:pt x="81" y="671"/>
                      <a:pt x="95" y="667"/>
                      <a:pt x="109" y="655"/>
                    </a:cubicBezTo>
                    <a:cubicBezTo>
                      <a:pt x="299" y="513"/>
                      <a:pt x="478" y="382"/>
                      <a:pt x="704" y="274"/>
                    </a:cubicBezTo>
                    <a:cubicBezTo>
                      <a:pt x="811" y="227"/>
                      <a:pt x="930" y="179"/>
                      <a:pt x="1038" y="144"/>
                    </a:cubicBezTo>
                    <a:cubicBezTo>
                      <a:pt x="1097" y="120"/>
                      <a:pt x="1109" y="108"/>
                      <a:pt x="1133" y="60"/>
                    </a:cubicBezTo>
                    <a:lnTo>
                      <a:pt x="1133" y="36"/>
                    </a:lnTo>
                    <a:cubicBezTo>
                      <a:pt x="1121" y="1"/>
                      <a:pt x="1121" y="24"/>
                      <a:pt x="109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36" name="Google Shape;22436;p30"/>
              <p:cNvSpPr/>
              <p:nvPr/>
            </p:nvSpPr>
            <p:spPr>
              <a:xfrm>
                <a:off x="2921300" y="2608200"/>
                <a:ext cx="31175" cy="15825"/>
              </a:xfrm>
              <a:custGeom>
                <a:avLst/>
                <a:gdLst/>
                <a:ahLst/>
                <a:cxnLst/>
                <a:rect l="l" t="t" r="r" b="b"/>
                <a:pathLst>
                  <a:path w="1247" h="633" extrusionOk="0">
                    <a:moveTo>
                      <a:pt x="1187" y="0"/>
                    </a:moveTo>
                    <a:cubicBezTo>
                      <a:pt x="794" y="143"/>
                      <a:pt x="413" y="333"/>
                      <a:pt x="55" y="548"/>
                    </a:cubicBezTo>
                    <a:cubicBezTo>
                      <a:pt x="0" y="570"/>
                      <a:pt x="37" y="632"/>
                      <a:pt x="90" y="632"/>
                    </a:cubicBezTo>
                    <a:cubicBezTo>
                      <a:pt x="94" y="632"/>
                      <a:pt x="99" y="632"/>
                      <a:pt x="103" y="631"/>
                    </a:cubicBezTo>
                    <a:cubicBezTo>
                      <a:pt x="472" y="476"/>
                      <a:pt x="853" y="262"/>
                      <a:pt x="1198" y="36"/>
                    </a:cubicBezTo>
                    <a:cubicBezTo>
                      <a:pt x="1246" y="24"/>
                      <a:pt x="1210" y="0"/>
                      <a:pt x="11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37" name="Google Shape;22437;p30"/>
              <p:cNvSpPr/>
              <p:nvPr/>
            </p:nvSpPr>
            <p:spPr>
              <a:xfrm>
                <a:off x="2923375" y="2612400"/>
                <a:ext cx="27375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620" extrusionOk="0">
                    <a:moveTo>
                      <a:pt x="1052" y="1"/>
                    </a:moveTo>
                    <a:cubicBezTo>
                      <a:pt x="1046" y="1"/>
                      <a:pt x="1039" y="4"/>
                      <a:pt x="1032" y="11"/>
                    </a:cubicBezTo>
                    <a:cubicBezTo>
                      <a:pt x="854" y="94"/>
                      <a:pt x="675" y="189"/>
                      <a:pt x="496" y="284"/>
                    </a:cubicBezTo>
                    <a:cubicBezTo>
                      <a:pt x="330" y="380"/>
                      <a:pt x="163" y="451"/>
                      <a:pt x="32" y="558"/>
                    </a:cubicBezTo>
                    <a:cubicBezTo>
                      <a:pt x="0" y="580"/>
                      <a:pt x="25" y="620"/>
                      <a:pt x="48" y="620"/>
                    </a:cubicBezTo>
                    <a:cubicBezTo>
                      <a:pt x="51" y="620"/>
                      <a:pt x="53" y="619"/>
                      <a:pt x="56" y="618"/>
                    </a:cubicBezTo>
                    <a:cubicBezTo>
                      <a:pt x="223" y="558"/>
                      <a:pt x="389" y="451"/>
                      <a:pt x="532" y="368"/>
                    </a:cubicBezTo>
                    <a:cubicBezTo>
                      <a:pt x="711" y="261"/>
                      <a:pt x="889" y="165"/>
                      <a:pt x="1056" y="70"/>
                    </a:cubicBezTo>
                    <a:cubicBezTo>
                      <a:pt x="1094" y="51"/>
                      <a:pt x="1079" y="1"/>
                      <a:pt x="105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38" name="Google Shape;22438;p30"/>
              <p:cNvSpPr/>
              <p:nvPr/>
            </p:nvSpPr>
            <p:spPr>
              <a:xfrm>
                <a:off x="2920000" y="2561450"/>
                <a:ext cx="31575" cy="58675"/>
              </a:xfrm>
              <a:custGeom>
                <a:avLst/>
                <a:gdLst/>
                <a:ahLst/>
                <a:cxnLst/>
                <a:rect l="l" t="t" r="r" b="b"/>
                <a:pathLst>
                  <a:path w="1263" h="2347" extrusionOk="0">
                    <a:moveTo>
                      <a:pt x="363" y="1973"/>
                    </a:moveTo>
                    <a:lnTo>
                      <a:pt x="363" y="1973"/>
                    </a:lnTo>
                    <a:cubicBezTo>
                      <a:pt x="336" y="1991"/>
                      <a:pt x="310" y="2009"/>
                      <a:pt x="284" y="2028"/>
                    </a:cubicBezTo>
                    <a:lnTo>
                      <a:pt x="284" y="2028"/>
                    </a:lnTo>
                    <a:cubicBezTo>
                      <a:pt x="310" y="2008"/>
                      <a:pt x="336" y="1990"/>
                      <a:pt x="363" y="1973"/>
                    </a:cubicBezTo>
                    <a:close/>
                    <a:moveTo>
                      <a:pt x="82" y="1"/>
                    </a:moveTo>
                    <a:cubicBezTo>
                      <a:pt x="63" y="1"/>
                      <a:pt x="42" y="13"/>
                      <a:pt x="36" y="36"/>
                    </a:cubicBezTo>
                    <a:cubicBezTo>
                      <a:pt x="0" y="179"/>
                      <a:pt x="0" y="275"/>
                      <a:pt x="48" y="406"/>
                    </a:cubicBezTo>
                    <a:cubicBezTo>
                      <a:pt x="53" y="424"/>
                      <a:pt x="65" y="434"/>
                      <a:pt x="77" y="436"/>
                    </a:cubicBezTo>
                    <a:lnTo>
                      <a:pt x="77" y="436"/>
                    </a:lnTo>
                    <a:cubicBezTo>
                      <a:pt x="99" y="612"/>
                      <a:pt x="119" y="790"/>
                      <a:pt x="119" y="989"/>
                    </a:cubicBezTo>
                    <a:cubicBezTo>
                      <a:pt x="128" y="1167"/>
                      <a:pt x="124" y="1357"/>
                      <a:pt x="117" y="1541"/>
                    </a:cubicBezTo>
                    <a:lnTo>
                      <a:pt x="117" y="1541"/>
                    </a:lnTo>
                    <a:cubicBezTo>
                      <a:pt x="110" y="1556"/>
                      <a:pt x="103" y="1570"/>
                      <a:pt x="96" y="1584"/>
                    </a:cubicBezTo>
                    <a:cubicBezTo>
                      <a:pt x="78" y="1613"/>
                      <a:pt x="92" y="1639"/>
                      <a:pt x="113" y="1653"/>
                    </a:cubicBezTo>
                    <a:lnTo>
                      <a:pt x="113" y="1653"/>
                    </a:lnTo>
                    <a:cubicBezTo>
                      <a:pt x="111" y="1690"/>
                      <a:pt x="109" y="1727"/>
                      <a:pt x="107" y="1763"/>
                    </a:cubicBezTo>
                    <a:cubicBezTo>
                      <a:pt x="107" y="1793"/>
                      <a:pt x="125" y="1808"/>
                      <a:pt x="145" y="1808"/>
                    </a:cubicBezTo>
                    <a:cubicBezTo>
                      <a:pt x="164" y="1808"/>
                      <a:pt x="185" y="1793"/>
                      <a:pt x="191" y="1763"/>
                    </a:cubicBezTo>
                    <a:cubicBezTo>
                      <a:pt x="201" y="1707"/>
                      <a:pt x="210" y="1651"/>
                      <a:pt x="219" y="1593"/>
                    </a:cubicBezTo>
                    <a:lnTo>
                      <a:pt x="219" y="1593"/>
                    </a:lnTo>
                    <a:cubicBezTo>
                      <a:pt x="221" y="1590"/>
                      <a:pt x="222" y="1587"/>
                      <a:pt x="224" y="1584"/>
                    </a:cubicBezTo>
                    <a:lnTo>
                      <a:pt x="224" y="1584"/>
                    </a:lnTo>
                    <a:cubicBezTo>
                      <a:pt x="226" y="1588"/>
                      <a:pt x="228" y="1591"/>
                      <a:pt x="231" y="1593"/>
                    </a:cubicBezTo>
                    <a:lnTo>
                      <a:pt x="231" y="1593"/>
                    </a:lnTo>
                    <a:cubicBezTo>
                      <a:pt x="206" y="1629"/>
                      <a:pt x="232" y="1671"/>
                      <a:pt x="270" y="1671"/>
                    </a:cubicBezTo>
                    <a:cubicBezTo>
                      <a:pt x="272" y="1671"/>
                      <a:pt x="273" y="1671"/>
                      <a:pt x="275" y="1671"/>
                    </a:cubicBezTo>
                    <a:lnTo>
                      <a:pt x="275" y="1671"/>
                    </a:lnTo>
                    <a:cubicBezTo>
                      <a:pt x="267" y="1674"/>
                      <a:pt x="259" y="1677"/>
                      <a:pt x="250" y="1680"/>
                    </a:cubicBezTo>
                    <a:cubicBezTo>
                      <a:pt x="254" y="1685"/>
                      <a:pt x="257" y="1690"/>
                      <a:pt x="261" y="1695"/>
                    </a:cubicBezTo>
                    <a:lnTo>
                      <a:pt x="261" y="1695"/>
                    </a:lnTo>
                    <a:cubicBezTo>
                      <a:pt x="257" y="1697"/>
                      <a:pt x="254" y="1700"/>
                      <a:pt x="250" y="1703"/>
                    </a:cubicBezTo>
                    <a:cubicBezTo>
                      <a:pt x="231" y="1730"/>
                      <a:pt x="240" y="1759"/>
                      <a:pt x="258" y="1777"/>
                    </a:cubicBezTo>
                    <a:lnTo>
                      <a:pt x="258" y="1777"/>
                    </a:lnTo>
                    <a:cubicBezTo>
                      <a:pt x="228" y="1798"/>
                      <a:pt x="198" y="1822"/>
                      <a:pt x="167" y="1846"/>
                    </a:cubicBezTo>
                    <a:cubicBezTo>
                      <a:pt x="130" y="1883"/>
                      <a:pt x="157" y="1933"/>
                      <a:pt x="198" y="1933"/>
                    </a:cubicBezTo>
                    <a:cubicBezTo>
                      <a:pt x="200" y="1933"/>
                      <a:pt x="201" y="1933"/>
                      <a:pt x="202" y="1933"/>
                    </a:cubicBezTo>
                    <a:lnTo>
                      <a:pt x="202" y="1933"/>
                    </a:lnTo>
                    <a:cubicBezTo>
                      <a:pt x="202" y="1933"/>
                      <a:pt x="202" y="1933"/>
                      <a:pt x="202" y="1933"/>
                    </a:cubicBezTo>
                    <a:lnTo>
                      <a:pt x="202" y="1933"/>
                    </a:lnTo>
                    <a:cubicBezTo>
                      <a:pt x="175" y="1954"/>
                      <a:pt x="147" y="1977"/>
                      <a:pt x="119" y="2001"/>
                    </a:cubicBezTo>
                    <a:lnTo>
                      <a:pt x="131" y="2013"/>
                    </a:lnTo>
                    <a:lnTo>
                      <a:pt x="131" y="2013"/>
                    </a:lnTo>
                    <a:cubicBezTo>
                      <a:pt x="104" y="2049"/>
                      <a:pt x="133" y="2100"/>
                      <a:pt x="174" y="2100"/>
                    </a:cubicBezTo>
                    <a:cubicBezTo>
                      <a:pt x="181" y="2100"/>
                      <a:pt x="189" y="2099"/>
                      <a:pt x="196" y="2095"/>
                    </a:cubicBezTo>
                    <a:lnTo>
                      <a:pt x="196" y="2095"/>
                    </a:lnTo>
                    <a:cubicBezTo>
                      <a:pt x="154" y="2130"/>
                      <a:pt x="113" y="2166"/>
                      <a:pt x="72" y="2203"/>
                    </a:cubicBezTo>
                    <a:cubicBezTo>
                      <a:pt x="43" y="2242"/>
                      <a:pt x="77" y="2296"/>
                      <a:pt x="122" y="2296"/>
                    </a:cubicBezTo>
                    <a:cubicBezTo>
                      <a:pt x="133" y="2296"/>
                      <a:pt x="144" y="2293"/>
                      <a:pt x="155" y="2287"/>
                    </a:cubicBezTo>
                    <a:cubicBezTo>
                      <a:pt x="160" y="2283"/>
                      <a:pt x="165" y="2279"/>
                      <a:pt x="169" y="2276"/>
                    </a:cubicBezTo>
                    <a:lnTo>
                      <a:pt x="169" y="2276"/>
                    </a:lnTo>
                    <a:lnTo>
                      <a:pt x="179" y="2287"/>
                    </a:lnTo>
                    <a:cubicBezTo>
                      <a:pt x="432" y="2053"/>
                      <a:pt x="702" y="1891"/>
                      <a:pt x="1020" y="1781"/>
                    </a:cubicBezTo>
                    <a:lnTo>
                      <a:pt x="1020" y="1781"/>
                    </a:lnTo>
                    <a:cubicBezTo>
                      <a:pt x="912" y="1867"/>
                      <a:pt x="796" y="1945"/>
                      <a:pt x="678" y="2017"/>
                    </a:cubicBezTo>
                    <a:lnTo>
                      <a:pt x="678" y="2017"/>
                    </a:lnTo>
                    <a:cubicBezTo>
                      <a:pt x="538" y="2096"/>
                      <a:pt x="393" y="2170"/>
                      <a:pt x="238" y="2239"/>
                    </a:cubicBezTo>
                    <a:cubicBezTo>
                      <a:pt x="244" y="2250"/>
                      <a:pt x="251" y="2262"/>
                      <a:pt x="260" y="2277"/>
                    </a:cubicBezTo>
                    <a:lnTo>
                      <a:pt x="260" y="2277"/>
                    </a:lnTo>
                    <a:cubicBezTo>
                      <a:pt x="262" y="2292"/>
                      <a:pt x="270" y="2307"/>
                      <a:pt x="283" y="2317"/>
                    </a:cubicBezTo>
                    <a:lnTo>
                      <a:pt x="283" y="2317"/>
                    </a:lnTo>
                    <a:cubicBezTo>
                      <a:pt x="288" y="2326"/>
                      <a:pt x="293" y="2336"/>
                      <a:pt x="298" y="2346"/>
                    </a:cubicBezTo>
                    <a:cubicBezTo>
                      <a:pt x="315" y="2338"/>
                      <a:pt x="333" y="2329"/>
                      <a:pt x="350" y="2321"/>
                    </a:cubicBezTo>
                    <a:lnTo>
                      <a:pt x="350" y="2321"/>
                    </a:lnTo>
                    <a:cubicBezTo>
                      <a:pt x="693" y="2178"/>
                      <a:pt x="990" y="1988"/>
                      <a:pt x="1262" y="1763"/>
                    </a:cubicBezTo>
                    <a:cubicBezTo>
                      <a:pt x="1257" y="1745"/>
                      <a:pt x="1248" y="1722"/>
                      <a:pt x="1235" y="1707"/>
                    </a:cubicBezTo>
                    <a:lnTo>
                      <a:pt x="1235" y="1707"/>
                    </a:lnTo>
                    <a:cubicBezTo>
                      <a:pt x="1253" y="1683"/>
                      <a:pt x="1228" y="1642"/>
                      <a:pt x="1192" y="1633"/>
                    </a:cubicBezTo>
                    <a:lnTo>
                      <a:pt x="1192" y="1633"/>
                    </a:lnTo>
                    <a:lnTo>
                      <a:pt x="1191" y="1632"/>
                    </a:lnTo>
                    <a:cubicBezTo>
                      <a:pt x="1191" y="1632"/>
                      <a:pt x="1190" y="1633"/>
                      <a:pt x="1190" y="1633"/>
                    </a:cubicBezTo>
                    <a:lnTo>
                      <a:pt x="1190" y="1633"/>
                    </a:lnTo>
                    <a:cubicBezTo>
                      <a:pt x="1186" y="1632"/>
                      <a:pt x="1183" y="1632"/>
                      <a:pt x="1179" y="1632"/>
                    </a:cubicBezTo>
                    <a:cubicBezTo>
                      <a:pt x="1053" y="1660"/>
                      <a:pt x="933" y="1695"/>
                      <a:pt x="819" y="1738"/>
                    </a:cubicBezTo>
                    <a:lnTo>
                      <a:pt x="819" y="1738"/>
                    </a:lnTo>
                    <a:cubicBezTo>
                      <a:pt x="809" y="1720"/>
                      <a:pt x="787" y="1703"/>
                      <a:pt x="762" y="1703"/>
                    </a:cubicBezTo>
                    <a:cubicBezTo>
                      <a:pt x="675" y="1719"/>
                      <a:pt x="598" y="1737"/>
                      <a:pt x="526" y="1761"/>
                    </a:cubicBezTo>
                    <a:lnTo>
                      <a:pt x="526" y="1761"/>
                    </a:lnTo>
                    <a:cubicBezTo>
                      <a:pt x="541" y="1749"/>
                      <a:pt x="555" y="1737"/>
                      <a:pt x="570" y="1725"/>
                    </a:cubicBezTo>
                    <a:lnTo>
                      <a:pt x="570" y="1725"/>
                    </a:lnTo>
                    <a:cubicBezTo>
                      <a:pt x="578" y="1722"/>
                      <a:pt x="587" y="1718"/>
                      <a:pt x="596" y="1715"/>
                    </a:cubicBezTo>
                    <a:cubicBezTo>
                      <a:pt x="594" y="1713"/>
                      <a:pt x="593" y="1710"/>
                      <a:pt x="591" y="1707"/>
                    </a:cubicBezTo>
                    <a:lnTo>
                      <a:pt x="591" y="1707"/>
                    </a:lnTo>
                    <a:cubicBezTo>
                      <a:pt x="593" y="1706"/>
                      <a:pt x="594" y="1705"/>
                      <a:pt x="596" y="1703"/>
                    </a:cubicBezTo>
                    <a:cubicBezTo>
                      <a:pt x="613" y="1686"/>
                      <a:pt x="616" y="1668"/>
                      <a:pt x="611" y="1652"/>
                    </a:cubicBezTo>
                    <a:lnTo>
                      <a:pt x="611" y="1652"/>
                    </a:lnTo>
                    <a:cubicBezTo>
                      <a:pt x="646" y="1612"/>
                      <a:pt x="610" y="1566"/>
                      <a:pt x="570" y="1560"/>
                    </a:cubicBezTo>
                    <a:lnTo>
                      <a:pt x="570" y="1560"/>
                    </a:lnTo>
                    <a:lnTo>
                      <a:pt x="584" y="1549"/>
                    </a:lnTo>
                    <a:cubicBezTo>
                      <a:pt x="608" y="1525"/>
                      <a:pt x="596" y="1465"/>
                      <a:pt x="548" y="1465"/>
                    </a:cubicBezTo>
                    <a:cubicBezTo>
                      <a:pt x="539" y="1466"/>
                      <a:pt x="531" y="1467"/>
                      <a:pt x="523" y="1468"/>
                    </a:cubicBezTo>
                    <a:lnTo>
                      <a:pt x="523" y="1468"/>
                    </a:lnTo>
                    <a:lnTo>
                      <a:pt x="699" y="1313"/>
                    </a:lnTo>
                    <a:lnTo>
                      <a:pt x="699" y="1313"/>
                    </a:lnTo>
                    <a:cubicBezTo>
                      <a:pt x="700" y="1312"/>
                      <a:pt x="701" y="1311"/>
                      <a:pt x="703" y="1310"/>
                    </a:cubicBezTo>
                    <a:cubicBezTo>
                      <a:pt x="703" y="1310"/>
                      <a:pt x="702" y="1310"/>
                      <a:pt x="702" y="1309"/>
                    </a:cubicBezTo>
                    <a:lnTo>
                      <a:pt x="702" y="1309"/>
                    </a:lnTo>
                    <a:lnTo>
                      <a:pt x="715" y="1299"/>
                    </a:lnTo>
                    <a:cubicBezTo>
                      <a:pt x="758" y="1255"/>
                      <a:pt x="712" y="1202"/>
                      <a:pt x="668" y="1202"/>
                    </a:cubicBezTo>
                    <a:cubicBezTo>
                      <a:pt x="664" y="1202"/>
                      <a:pt x="659" y="1202"/>
                      <a:pt x="655" y="1203"/>
                    </a:cubicBezTo>
                    <a:cubicBezTo>
                      <a:pt x="597" y="1233"/>
                      <a:pt x="544" y="1262"/>
                      <a:pt x="495" y="1293"/>
                    </a:cubicBezTo>
                    <a:lnTo>
                      <a:pt x="495" y="1293"/>
                    </a:lnTo>
                    <a:cubicBezTo>
                      <a:pt x="501" y="1283"/>
                      <a:pt x="507" y="1273"/>
                      <a:pt x="512" y="1263"/>
                    </a:cubicBezTo>
                    <a:cubicBezTo>
                      <a:pt x="531" y="1235"/>
                      <a:pt x="498" y="1192"/>
                      <a:pt x="461" y="1192"/>
                    </a:cubicBezTo>
                    <a:cubicBezTo>
                      <a:pt x="450" y="1192"/>
                      <a:pt x="439" y="1196"/>
                      <a:pt x="429" y="1203"/>
                    </a:cubicBezTo>
                    <a:cubicBezTo>
                      <a:pt x="427" y="1205"/>
                      <a:pt x="424" y="1207"/>
                      <a:pt x="422" y="1209"/>
                    </a:cubicBezTo>
                    <a:lnTo>
                      <a:pt x="422" y="1209"/>
                    </a:lnTo>
                    <a:cubicBezTo>
                      <a:pt x="436" y="1183"/>
                      <a:pt x="450" y="1157"/>
                      <a:pt x="465" y="1132"/>
                    </a:cubicBezTo>
                    <a:cubicBezTo>
                      <a:pt x="482" y="1097"/>
                      <a:pt x="454" y="1055"/>
                      <a:pt x="424" y="1055"/>
                    </a:cubicBezTo>
                    <a:cubicBezTo>
                      <a:pt x="413" y="1055"/>
                      <a:pt x="402" y="1060"/>
                      <a:pt x="393" y="1072"/>
                    </a:cubicBezTo>
                    <a:cubicBezTo>
                      <a:pt x="388" y="1076"/>
                      <a:pt x="382" y="1080"/>
                      <a:pt x="376" y="1085"/>
                    </a:cubicBezTo>
                    <a:lnTo>
                      <a:pt x="376" y="1085"/>
                    </a:lnTo>
                    <a:cubicBezTo>
                      <a:pt x="373" y="1063"/>
                      <a:pt x="368" y="1040"/>
                      <a:pt x="363" y="1017"/>
                    </a:cubicBezTo>
                    <a:lnTo>
                      <a:pt x="363" y="1017"/>
                    </a:lnTo>
                    <a:cubicBezTo>
                      <a:pt x="406" y="814"/>
                      <a:pt x="399" y="615"/>
                      <a:pt x="358" y="394"/>
                    </a:cubicBezTo>
                    <a:cubicBezTo>
                      <a:pt x="352" y="371"/>
                      <a:pt x="333" y="359"/>
                      <a:pt x="315" y="359"/>
                    </a:cubicBezTo>
                    <a:cubicBezTo>
                      <a:pt x="297" y="359"/>
                      <a:pt x="279" y="371"/>
                      <a:pt x="275" y="395"/>
                    </a:cubicBezTo>
                    <a:lnTo>
                      <a:pt x="275" y="395"/>
                    </a:lnTo>
                    <a:cubicBezTo>
                      <a:pt x="258" y="396"/>
                      <a:pt x="240" y="399"/>
                      <a:pt x="227" y="406"/>
                    </a:cubicBezTo>
                    <a:cubicBezTo>
                      <a:pt x="239" y="470"/>
                      <a:pt x="247" y="532"/>
                      <a:pt x="251" y="593"/>
                    </a:cubicBezTo>
                    <a:lnTo>
                      <a:pt x="251" y="593"/>
                    </a:lnTo>
                    <a:cubicBezTo>
                      <a:pt x="223" y="501"/>
                      <a:pt x="200" y="430"/>
                      <a:pt x="191" y="406"/>
                    </a:cubicBezTo>
                    <a:cubicBezTo>
                      <a:pt x="187" y="388"/>
                      <a:pt x="179" y="379"/>
                      <a:pt x="168" y="375"/>
                    </a:cubicBezTo>
                    <a:lnTo>
                      <a:pt x="168" y="375"/>
                    </a:lnTo>
                    <a:cubicBezTo>
                      <a:pt x="155" y="262"/>
                      <a:pt x="138" y="149"/>
                      <a:pt x="119" y="36"/>
                    </a:cubicBezTo>
                    <a:cubicBezTo>
                      <a:pt x="119" y="13"/>
                      <a:pt x="102" y="1"/>
                      <a:pt x="8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39" name="Google Shape;22439;p30"/>
              <p:cNvSpPr/>
              <p:nvPr/>
            </p:nvSpPr>
            <p:spPr>
              <a:xfrm>
                <a:off x="2921775" y="2501025"/>
                <a:ext cx="5675" cy="58600"/>
              </a:xfrm>
              <a:custGeom>
                <a:avLst/>
                <a:gdLst/>
                <a:ahLst/>
                <a:cxnLst/>
                <a:rect l="l" t="t" r="r" b="b"/>
                <a:pathLst>
                  <a:path w="227" h="2344" extrusionOk="0">
                    <a:moveTo>
                      <a:pt x="215" y="1"/>
                    </a:moveTo>
                    <a:lnTo>
                      <a:pt x="215" y="1"/>
                    </a:lnTo>
                    <a:cubicBezTo>
                      <a:pt x="156" y="775"/>
                      <a:pt x="60" y="1561"/>
                      <a:pt x="1" y="2334"/>
                    </a:cubicBezTo>
                    <a:cubicBezTo>
                      <a:pt x="1" y="2340"/>
                      <a:pt x="10" y="2343"/>
                      <a:pt x="19" y="2343"/>
                    </a:cubicBezTo>
                    <a:cubicBezTo>
                      <a:pt x="28" y="2343"/>
                      <a:pt x="36" y="2340"/>
                      <a:pt x="36" y="2334"/>
                    </a:cubicBezTo>
                    <a:cubicBezTo>
                      <a:pt x="203" y="1572"/>
                      <a:pt x="227" y="775"/>
                      <a:pt x="2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40" name="Google Shape;22440;p30"/>
              <p:cNvSpPr/>
              <p:nvPr/>
            </p:nvSpPr>
            <p:spPr>
              <a:xfrm>
                <a:off x="2925350" y="2508025"/>
                <a:ext cx="2400" cy="57850"/>
              </a:xfrm>
              <a:custGeom>
                <a:avLst/>
                <a:gdLst/>
                <a:ahLst/>
                <a:cxnLst/>
                <a:rect l="l" t="t" r="r" b="b"/>
                <a:pathLst>
                  <a:path w="96" h="2314" extrusionOk="0">
                    <a:moveTo>
                      <a:pt x="48" y="1"/>
                    </a:moveTo>
                    <a:cubicBezTo>
                      <a:pt x="42" y="1"/>
                      <a:pt x="36" y="7"/>
                      <a:pt x="36" y="18"/>
                    </a:cubicBezTo>
                    <a:cubicBezTo>
                      <a:pt x="36" y="769"/>
                      <a:pt x="1" y="1542"/>
                      <a:pt x="13" y="2304"/>
                    </a:cubicBezTo>
                    <a:cubicBezTo>
                      <a:pt x="13" y="2310"/>
                      <a:pt x="18" y="2313"/>
                      <a:pt x="24" y="2313"/>
                    </a:cubicBezTo>
                    <a:cubicBezTo>
                      <a:pt x="30" y="2313"/>
                      <a:pt x="36" y="2310"/>
                      <a:pt x="36" y="2304"/>
                    </a:cubicBezTo>
                    <a:cubicBezTo>
                      <a:pt x="96" y="1542"/>
                      <a:pt x="72" y="769"/>
                      <a:pt x="60" y="18"/>
                    </a:cubicBezTo>
                    <a:cubicBezTo>
                      <a:pt x="60" y="7"/>
                      <a:pt x="54" y="1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41" name="Google Shape;22441;p30"/>
              <p:cNvSpPr/>
              <p:nvPr/>
            </p:nvSpPr>
            <p:spPr>
              <a:xfrm>
                <a:off x="2927425" y="2523650"/>
                <a:ext cx="3025" cy="47575"/>
              </a:xfrm>
              <a:custGeom>
                <a:avLst/>
                <a:gdLst/>
                <a:ahLst/>
                <a:cxnLst/>
                <a:rect l="l" t="t" r="r" b="b"/>
                <a:pathLst>
                  <a:path w="121" h="1903" extrusionOk="0">
                    <a:moveTo>
                      <a:pt x="49" y="1"/>
                    </a:moveTo>
                    <a:cubicBezTo>
                      <a:pt x="49" y="620"/>
                      <a:pt x="1" y="1263"/>
                      <a:pt x="61" y="1894"/>
                    </a:cubicBezTo>
                    <a:cubicBezTo>
                      <a:pt x="61" y="1900"/>
                      <a:pt x="69" y="1903"/>
                      <a:pt x="78" y="1903"/>
                    </a:cubicBezTo>
                    <a:cubicBezTo>
                      <a:pt x="87" y="1903"/>
                      <a:pt x="96" y="1900"/>
                      <a:pt x="96" y="1894"/>
                    </a:cubicBezTo>
                    <a:cubicBezTo>
                      <a:pt x="120" y="1263"/>
                      <a:pt x="72" y="620"/>
                      <a:pt x="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42" name="Google Shape;22442;p30"/>
              <p:cNvSpPr/>
              <p:nvPr/>
            </p:nvSpPr>
            <p:spPr>
              <a:xfrm>
                <a:off x="2917325" y="2618825"/>
                <a:ext cx="34250" cy="19750"/>
              </a:xfrm>
              <a:custGeom>
                <a:avLst/>
                <a:gdLst/>
                <a:ahLst/>
                <a:cxnLst/>
                <a:rect l="l" t="t" r="r" b="b"/>
                <a:pathLst>
                  <a:path w="1370" h="790" extrusionOk="0">
                    <a:moveTo>
                      <a:pt x="1353" y="0"/>
                    </a:moveTo>
                    <a:cubicBezTo>
                      <a:pt x="1350" y="0"/>
                      <a:pt x="1348" y="1"/>
                      <a:pt x="1346" y="4"/>
                    </a:cubicBezTo>
                    <a:cubicBezTo>
                      <a:pt x="1119" y="135"/>
                      <a:pt x="917" y="266"/>
                      <a:pt x="691" y="385"/>
                    </a:cubicBezTo>
                    <a:cubicBezTo>
                      <a:pt x="465" y="504"/>
                      <a:pt x="226" y="611"/>
                      <a:pt x="24" y="766"/>
                    </a:cubicBezTo>
                    <a:cubicBezTo>
                      <a:pt x="0" y="778"/>
                      <a:pt x="0" y="789"/>
                      <a:pt x="36" y="789"/>
                    </a:cubicBezTo>
                    <a:cubicBezTo>
                      <a:pt x="512" y="647"/>
                      <a:pt x="988" y="313"/>
                      <a:pt x="1369" y="16"/>
                    </a:cubicBezTo>
                    <a:cubicBezTo>
                      <a:pt x="1369" y="16"/>
                      <a:pt x="1362" y="0"/>
                      <a:pt x="135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43" name="Google Shape;22443;p30"/>
              <p:cNvSpPr/>
              <p:nvPr/>
            </p:nvSpPr>
            <p:spPr>
              <a:xfrm>
                <a:off x="2918800" y="2627750"/>
                <a:ext cx="31175" cy="19325"/>
              </a:xfrm>
              <a:custGeom>
                <a:avLst/>
                <a:gdLst/>
                <a:ahLst/>
                <a:cxnLst/>
                <a:rect l="l" t="t" r="r" b="b"/>
                <a:pathLst>
                  <a:path w="1247" h="773" extrusionOk="0">
                    <a:moveTo>
                      <a:pt x="1227" y="1"/>
                    </a:moveTo>
                    <a:cubicBezTo>
                      <a:pt x="1223" y="1"/>
                      <a:pt x="1219" y="2"/>
                      <a:pt x="1215" y="4"/>
                    </a:cubicBezTo>
                    <a:cubicBezTo>
                      <a:pt x="929" y="111"/>
                      <a:pt x="656" y="254"/>
                      <a:pt x="406" y="421"/>
                    </a:cubicBezTo>
                    <a:cubicBezTo>
                      <a:pt x="298" y="480"/>
                      <a:pt x="25" y="587"/>
                      <a:pt x="1" y="730"/>
                    </a:cubicBezTo>
                    <a:cubicBezTo>
                      <a:pt x="1" y="742"/>
                      <a:pt x="1" y="742"/>
                      <a:pt x="25" y="766"/>
                    </a:cubicBezTo>
                    <a:cubicBezTo>
                      <a:pt x="33" y="770"/>
                      <a:pt x="39" y="773"/>
                      <a:pt x="44" y="773"/>
                    </a:cubicBezTo>
                    <a:cubicBezTo>
                      <a:pt x="53" y="773"/>
                      <a:pt x="61" y="765"/>
                      <a:pt x="84" y="742"/>
                    </a:cubicBezTo>
                    <a:lnTo>
                      <a:pt x="96" y="730"/>
                    </a:lnTo>
                    <a:lnTo>
                      <a:pt x="96" y="718"/>
                    </a:lnTo>
                    <a:cubicBezTo>
                      <a:pt x="96" y="706"/>
                      <a:pt x="87" y="700"/>
                      <a:pt x="78" y="700"/>
                    </a:cubicBezTo>
                    <a:cubicBezTo>
                      <a:pt x="73" y="700"/>
                      <a:pt x="68" y="702"/>
                      <a:pt x="65" y="706"/>
                    </a:cubicBezTo>
                    <a:lnTo>
                      <a:pt x="65" y="706"/>
                    </a:lnTo>
                    <a:cubicBezTo>
                      <a:pt x="102" y="651"/>
                      <a:pt x="336" y="538"/>
                      <a:pt x="358" y="516"/>
                    </a:cubicBezTo>
                    <a:cubicBezTo>
                      <a:pt x="453" y="456"/>
                      <a:pt x="560" y="397"/>
                      <a:pt x="644" y="361"/>
                    </a:cubicBezTo>
                    <a:lnTo>
                      <a:pt x="1227" y="40"/>
                    </a:lnTo>
                    <a:cubicBezTo>
                      <a:pt x="1246" y="20"/>
                      <a:pt x="1242" y="1"/>
                      <a:pt x="12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44" name="Google Shape;22444;p30"/>
              <p:cNvSpPr/>
              <p:nvPr/>
            </p:nvSpPr>
            <p:spPr>
              <a:xfrm>
                <a:off x="2916775" y="2636975"/>
                <a:ext cx="27050" cy="15075"/>
              </a:xfrm>
              <a:custGeom>
                <a:avLst/>
                <a:gdLst/>
                <a:ahLst/>
                <a:cxnLst/>
                <a:rect l="l" t="t" r="r" b="b"/>
                <a:pathLst>
                  <a:path w="1082" h="603" extrusionOk="0">
                    <a:moveTo>
                      <a:pt x="1069" y="1"/>
                    </a:moveTo>
                    <a:cubicBezTo>
                      <a:pt x="1066" y="1"/>
                      <a:pt x="1062" y="2"/>
                      <a:pt x="1058" y="4"/>
                    </a:cubicBezTo>
                    <a:cubicBezTo>
                      <a:pt x="713" y="171"/>
                      <a:pt x="308" y="337"/>
                      <a:pt x="10" y="575"/>
                    </a:cubicBezTo>
                    <a:cubicBezTo>
                      <a:pt x="1" y="585"/>
                      <a:pt x="7" y="603"/>
                      <a:pt x="16" y="603"/>
                    </a:cubicBezTo>
                    <a:cubicBezTo>
                      <a:pt x="18" y="603"/>
                      <a:pt x="20" y="602"/>
                      <a:pt x="22" y="599"/>
                    </a:cubicBezTo>
                    <a:cubicBezTo>
                      <a:pt x="379" y="480"/>
                      <a:pt x="737" y="230"/>
                      <a:pt x="1070" y="40"/>
                    </a:cubicBezTo>
                    <a:cubicBezTo>
                      <a:pt x="1080" y="20"/>
                      <a:pt x="1081" y="1"/>
                      <a:pt x="10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45" name="Google Shape;22445;p30"/>
              <p:cNvSpPr/>
              <p:nvPr/>
            </p:nvSpPr>
            <p:spPr>
              <a:xfrm>
                <a:off x="2925650" y="2666525"/>
                <a:ext cx="69675" cy="31275"/>
              </a:xfrm>
              <a:custGeom>
                <a:avLst/>
                <a:gdLst/>
                <a:ahLst/>
                <a:cxnLst/>
                <a:rect l="l" t="t" r="r" b="b"/>
                <a:pathLst>
                  <a:path w="2787" h="1251" extrusionOk="0">
                    <a:moveTo>
                      <a:pt x="2751" y="1"/>
                    </a:moveTo>
                    <a:cubicBezTo>
                      <a:pt x="1858" y="501"/>
                      <a:pt x="1013" y="906"/>
                      <a:pt x="24" y="1203"/>
                    </a:cubicBezTo>
                    <a:cubicBezTo>
                      <a:pt x="1" y="1215"/>
                      <a:pt x="1" y="1251"/>
                      <a:pt x="24" y="1251"/>
                    </a:cubicBezTo>
                    <a:cubicBezTo>
                      <a:pt x="1001" y="1037"/>
                      <a:pt x="1977" y="620"/>
                      <a:pt x="2763" y="24"/>
                    </a:cubicBezTo>
                    <a:cubicBezTo>
                      <a:pt x="2787" y="13"/>
                      <a:pt x="2763" y="1"/>
                      <a:pt x="275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46" name="Google Shape;22446;p30"/>
              <p:cNvSpPr/>
              <p:nvPr/>
            </p:nvSpPr>
            <p:spPr>
              <a:xfrm>
                <a:off x="2959125" y="2651900"/>
                <a:ext cx="71250" cy="39125"/>
              </a:xfrm>
              <a:custGeom>
                <a:avLst/>
                <a:gdLst/>
                <a:ahLst/>
                <a:cxnLst/>
                <a:rect l="l" t="t" r="r" b="b"/>
                <a:pathLst>
                  <a:path w="2850" h="1565" extrusionOk="0">
                    <a:moveTo>
                      <a:pt x="2793" y="0"/>
                    </a:moveTo>
                    <a:cubicBezTo>
                      <a:pt x="2789" y="0"/>
                      <a:pt x="2785" y="1"/>
                      <a:pt x="2781" y="2"/>
                    </a:cubicBezTo>
                    <a:cubicBezTo>
                      <a:pt x="1948" y="657"/>
                      <a:pt x="817" y="836"/>
                      <a:pt x="31" y="1526"/>
                    </a:cubicBezTo>
                    <a:cubicBezTo>
                      <a:pt x="0" y="1536"/>
                      <a:pt x="22" y="1564"/>
                      <a:pt x="44" y="1564"/>
                    </a:cubicBezTo>
                    <a:cubicBezTo>
                      <a:pt x="48" y="1564"/>
                      <a:pt x="51" y="1564"/>
                      <a:pt x="55" y="1562"/>
                    </a:cubicBezTo>
                    <a:cubicBezTo>
                      <a:pt x="971" y="1074"/>
                      <a:pt x="2079" y="776"/>
                      <a:pt x="2829" y="50"/>
                    </a:cubicBezTo>
                    <a:cubicBezTo>
                      <a:pt x="2850" y="39"/>
                      <a:pt x="2824" y="0"/>
                      <a:pt x="279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47" name="Google Shape;22447;p30"/>
              <p:cNvSpPr/>
              <p:nvPr/>
            </p:nvSpPr>
            <p:spPr>
              <a:xfrm>
                <a:off x="2948900" y="2652675"/>
                <a:ext cx="79000" cy="39975"/>
              </a:xfrm>
              <a:custGeom>
                <a:avLst/>
                <a:gdLst/>
                <a:ahLst/>
                <a:cxnLst/>
                <a:rect l="l" t="t" r="r" b="b"/>
                <a:pathLst>
                  <a:path w="3160" h="1599" extrusionOk="0">
                    <a:moveTo>
                      <a:pt x="3122" y="0"/>
                    </a:moveTo>
                    <a:cubicBezTo>
                      <a:pt x="3117" y="0"/>
                      <a:pt x="3112" y="2"/>
                      <a:pt x="3107" y="7"/>
                    </a:cubicBezTo>
                    <a:cubicBezTo>
                      <a:pt x="2095" y="555"/>
                      <a:pt x="1047" y="1043"/>
                      <a:pt x="23" y="1567"/>
                    </a:cubicBezTo>
                    <a:cubicBezTo>
                      <a:pt x="5" y="1576"/>
                      <a:pt x="1" y="1599"/>
                      <a:pt x="15" y="1599"/>
                    </a:cubicBezTo>
                    <a:cubicBezTo>
                      <a:pt x="20" y="1599"/>
                      <a:pt x="26" y="1596"/>
                      <a:pt x="35" y="1591"/>
                    </a:cubicBezTo>
                    <a:cubicBezTo>
                      <a:pt x="1118" y="1293"/>
                      <a:pt x="2226" y="686"/>
                      <a:pt x="3131" y="31"/>
                    </a:cubicBezTo>
                    <a:cubicBezTo>
                      <a:pt x="3159" y="31"/>
                      <a:pt x="3142" y="0"/>
                      <a:pt x="31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48" name="Google Shape;22448;p30"/>
              <p:cNvSpPr/>
              <p:nvPr/>
            </p:nvSpPr>
            <p:spPr>
              <a:xfrm>
                <a:off x="2959575" y="2663000"/>
                <a:ext cx="48375" cy="19625"/>
              </a:xfrm>
              <a:custGeom>
                <a:avLst/>
                <a:gdLst/>
                <a:ahLst/>
                <a:cxnLst/>
                <a:rect l="l" t="t" r="r" b="b"/>
                <a:pathLst>
                  <a:path w="1935" h="785" extrusionOk="0">
                    <a:moveTo>
                      <a:pt x="1895" y="1"/>
                    </a:moveTo>
                    <a:cubicBezTo>
                      <a:pt x="1887" y="1"/>
                      <a:pt x="1879" y="4"/>
                      <a:pt x="1870" y="11"/>
                    </a:cubicBezTo>
                    <a:cubicBezTo>
                      <a:pt x="1275" y="273"/>
                      <a:pt x="656" y="487"/>
                      <a:pt x="25" y="737"/>
                    </a:cubicBezTo>
                    <a:cubicBezTo>
                      <a:pt x="1" y="749"/>
                      <a:pt x="13" y="785"/>
                      <a:pt x="37" y="785"/>
                    </a:cubicBezTo>
                    <a:cubicBezTo>
                      <a:pt x="680" y="630"/>
                      <a:pt x="1311" y="368"/>
                      <a:pt x="1906" y="82"/>
                    </a:cubicBezTo>
                    <a:cubicBezTo>
                      <a:pt x="1935" y="53"/>
                      <a:pt x="1925" y="1"/>
                      <a:pt x="18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49" name="Google Shape;22449;p30"/>
              <p:cNvSpPr/>
              <p:nvPr/>
            </p:nvSpPr>
            <p:spPr>
              <a:xfrm>
                <a:off x="2832475" y="2688600"/>
                <a:ext cx="30925" cy="21800"/>
              </a:xfrm>
              <a:custGeom>
                <a:avLst/>
                <a:gdLst/>
                <a:ahLst/>
                <a:cxnLst/>
                <a:rect l="l" t="t" r="r" b="b"/>
                <a:pathLst>
                  <a:path w="1237" h="872" extrusionOk="0">
                    <a:moveTo>
                      <a:pt x="23" y="0"/>
                    </a:moveTo>
                    <a:cubicBezTo>
                      <a:pt x="12" y="0"/>
                      <a:pt x="1" y="14"/>
                      <a:pt x="1" y="23"/>
                    </a:cubicBezTo>
                    <a:cubicBezTo>
                      <a:pt x="60" y="118"/>
                      <a:pt x="84" y="177"/>
                      <a:pt x="156" y="249"/>
                    </a:cubicBezTo>
                    <a:cubicBezTo>
                      <a:pt x="93" y="139"/>
                      <a:pt x="72" y="81"/>
                      <a:pt x="98" y="81"/>
                    </a:cubicBezTo>
                    <a:cubicBezTo>
                      <a:pt x="112" y="81"/>
                      <a:pt x="139" y="97"/>
                      <a:pt x="179" y="130"/>
                    </a:cubicBezTo>
                    <a:cubicBezTo>
                      <a:pt x="227" y="154"/>
                      <a:pt x="287" y="189"/>
                      <a:pt x="334" y="237"/>
                    </a:cubicBezTo>
                    <a:cubicBezTo>
                      <a:pt x="441" y="308"/>
                      <a:pt x="525" y="368"/>
                      <a:pt x="632" y="439"/>
                    </a:cubicBezTo>
                    <a:cubicBezTo>
                      <a:pt x="822" y="570"/>
                      <a:pt x="1013" y="737"/>
                      <a:pt x="1215" y="868"/>
                    </a:cubicBezTo>
                    <a:cubicBezTo>
                      <a:pt x="1218" y="870"/>
                      <a:pt x="1220" y="871"/>
                      <a:pt x="1222" y="871"/>
                    </a:cubicBezTo>
                    <a:cubicBezTo>
                      <a:pt x="1231" y="871"/>
                      <a:pt x="1237" y="854"/>
                      <a:pt x="1227" y="844"/>
                    </a:cubicBezTo>
                    <a:cubicBezTo>
                      <a:pt x="870" y="511"/>
                      <a:pt x="453" y="249"/>
                      <a:pt x="37" y="11"/>
                    </a:cubicBezTo>
                    <a:cubicBezTo>
                      <a:pt x="33" y="3"/>
                      <a:pt x="28" y="0"/>
                      <a:pt x="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50" name="Google Shape;22450;p30"/>
              <p:cNvSpPr/>
              <p:nvPr/>
            </p:nvSpPr>
            <p:spPr>
              <a:xfrm>
                <a:off x="2816700" y="2684975"/>
                <a:ext cx="44675" cy="24825"/>
              </a:xfrm>
              <a:custGeom>
                <a:avLst/>
                <a:gdLst/>
                <a:ahLst/>
                <a:cxnLst/>
                <a:rect l="l" t="t" r="r" b="b"/>
                <a:pathLst>
                  <a:path w="1787" h="993" extrusionOk="0">
                    <a:moveTo>
                      <a:pt x="37" y="1"/>
                    </a:moveTo>
                    <a:cubicBezTo>
                      <a:pt x="13" y="1"/>
                      <a:pt x="1" y="37"/>
                      <a:pt x="25" y="37"/>
                    </a:cubicBezTo>
                    <a:cubicBezTo>
                      <a:pt x="715" y="227"/>
                      <a:pt x="1203" y="572"/>
                      <a:pt x="1751" y="989"/>
                    </a:cubicBezTo>
                    <a:cubicBezTo>
                      <a:pt x="1753" y="991"/>
                      <a:pt x="1756" y="992"/>
                      <a:pt x="1759" y="992"/>
                    </a:cubicBezTo>
                    <a:cubicBezTo>
                      <a:pt x="1771" y="992"/>
                      <a:pt x="1787" y="973"/>
                      <a:pt x="1787" y="953"/>
                    </a:cubicBezTo>
                    <a:cubicBezTo>
                      <a:pt x="1370" y="453"/>
                      <a:pt x="680" y="120"/>
                      <a:pt x="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51" name="Google Shape;22451;p30"/>
              <p:cNvSpPr/>
              <p:nvPr/>
            </p:nvSpPr>
            <p:spPr>
              <a:xfrm>
                <a:off x="2830150" y="2689400"/>
                <a:ext cx="41900" cy="24850"/>
              </a:xfrm>
              <a:custGeom>
                <a:avLst/>
                <a:gdLst/>
                <a:ahLst/>
                <a:cxnLst/>
                <a:rect l="l" t="t" r="r" b="b"/>
                <a:pathLst>
                  <a:path w="1676" h="994" extrusionOk="0">
                    <a:moveTo>
                      <a:pt x="25" y="0"/>
                    </a:moveTo>
                    <a:cubicBezTo>
                      <a:pt x="8" y="0"/>
                      <a:pt x="0" y="26"/>
                      <a:pt x="11" y="26"/>
                    </a:cubicBezTo>
                    <a:cubicBezTo>
                      <a:pt x="558" y="324"/>
                      <a:pt x="1082" y="669"/>
                      <a:pt x="1630" y="991"/>
                    </a:cubicBezTo>
                    <a:cubicBezTo>
                      <a:pt x="1631" y="992"/>
                      <a:pt x="1634" y="993"/>
                      <a:pt x="1636" y="993"/>
                    </a:cubicBezTo>
                    <a:cubicBezTo>
                      <a:pt x="1651" y="993"/>
                      <a:pt x="1676" y="965"/>
                      <a:pt x="1666" y="955"/>
                    </a:cubicBezTo>
                    <a:cubicBezTo>
                      <a:pt x="1189" y="562"/>
                      <a:pt x="594" y="264"/>
                      <a:pt x="34" y="2"/>
                    </a:cubicBezTo>
                    <a:cubicBezTo>
                      <a:pt x="31" y="1"/>
                      <a:pt x="28" y="0"/>
                      <a:pt x="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52" name="Google Shape;22452;p30"/>
              <p:cNvSpPr/>
              <p:nvPr/>
            </p:nvSpPr>
            <p:spPr>
              <a:xfrm>
                <a:off x="2843800" y="2692125"/>
                <a:ext cx="38300" cy="23625"/>
              </a:xfrm>
              <a:custGeom>
                <a:avLst/>
                <a:gdLst/>
                <a:ahLst/>
                <a:cxnLst/>
                <a:rect l="l" t="t" r="r" b="b"/>
                <a:pathLst>
                  <a:path w="1532" h="945" extrusionOk="0">
                    <a:moveTo>
                      <a:pt x="24" y="1"/>
                    </a:moveTo>
                    <a:cubicBezTo>
                      <a:pt x="12" y="1"/>
                      <a:pt x="0" y="13"/>
                      <a:pt x="12" y="36"/>
                    </a:cubicBezTo>
                    <a:cubicBezTo>
                      <a:pt x="500" y="346"/>
                      <a:pt x="977" y="691"/>
                      <a:pt x="1501" y="941"/>
                    </a:cubicBezTo>
                    <a:cubicBezTo>
                      <a:pt x="1503" y="943"/>
                      <a:pt x="1505" y="944"/>
                      <a:pt x="1508" y="944"/>
                    </a:cubicBezTo>
                    <a:cubicBezTo>
                      <a:pt x="1520" y="944"/>
                      <a:pt x="1532" y="925"/>
                      <a:pt x="1512" y="905"/>
                    </a:cubicBezTo>
                    <a:cubicBezTo>
                      <a:pt x="1060" y="572"/>
                      <a:pt x="524" y="298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53" name="Google Shape;22453;p30"/>
              <p:cNvSpPr/>
              <p:nvPr/>
            </p:nvSpPr>
            <p:spPr>
              <a:xfrm>
                <a:off x="2850950" y="2690925"/>
                <a:ext cx="33300" cy="22150"/>
              </a:xfrm>
              <a:custGeom>
                <a:avLst/>
                <a:gdLst/>
                <a:ahLst/>
                <a:cxnLst/>
                <a:rect l="l" t="t" r="r" b="b"/>
                <a:pathLst>
                  <a:path w="1332" h="886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429" y="287"/>
                      <a:pt x="857" y="632"/>
                      <a:pt x="1310" y="882"/>
                    </a:cubicBezTo>
                    <a:cubicBezTo>
                      <a:pt x="1312" y="884"/>
                      <a:pt x="1315" y="885"/>
                      <a:pt x="1317" y="885"/>
                    </a:cubicBezTo>
                    <a:cubicBezTo>
                      <a:pt x="1325" y="885"/>
                      <a:pt x="1331" y="870"/>
                      <a:pt x="1322" y="870"/>
                    </a:cubicBezTo>
                    <a:cubicBezTo>
                      <a:pt x="964" y="513"/>
                      <a:pt x="453" y="239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54" name="Google Shape;22454;p30"/>
              <p:cNvSpPr/>
              <p:nvPr/>
            </p:nvSpPr>
            <p:spPr>
              <a:xfrm>
                <a:off x="2859875" y="2690650"/>
                <a:ext cx="31275" cy="20250"/>
              </a:xfrm>
              <a:custGeom>
                <a:avLst/>
                <a:gdLst/>
                <a:ahLst/>
                <a:cxnLst/>
                <a:rect l="l" t="t" r="r" b="b"/>
                <a:pathLst>
                  <a:path w="1251" h="810" extrusionOk="0">
                    <a:moveTo>
                      <a:pt x="12" y="0"/>
                    </a:moveTo>
                    <a:cubicBezTo>
                      <a:pt x="12" y="0"/>
                      <a:pt x="0" y="36"/>
                      <a:pt x="12" y="36"/>
                    </a:cubicBezTo>
                    <a:cubicBezTo>
                      <a:pt x="393" y="298"/>
                      <a:pt x="798" y="607"/>
                      <a:pt x="1215" y="810"/>
                    </a:cubicBezTo>
                    <a:cubicBezTo>
                      <a:pt x="1227" y="810"/>
                      <a:pt x="1250" y="786"/>
                      <a:pt x="1227" y="774"/>
                    </a:cubicBezTo>
                    <a:cubicBezTo>
                      <a:pt x="869" y="476"/>
                      <a:pt x="417" y="238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55" name="Google Shape;22455;p30"/>
              <p:cNvSpPr/>
              <p:nvPr/>
            </p:nvSpPr>
            <p:spPr>
              <a:xfrm>
                <a:off x="2868900" y="2691275"/>
                <a:ext cx="31075" cy="20300"/>
              </a:xfrm>
              <a:custGeom>
                <a:avLst/>
                <a:gdLst/>
                <a:ahLst/>
                <a:cxnLst/>
                <a:rect l="l" t="t" r="r" b="b"/>
                <a:pathLst>
                  <a:path w="1243" h="812" extrusionOk="0">
                    <a:moveTo>
                      <a:pt x="10" y="1"/>
                    </a:moveTo>
                    <a:cubicBezTo>
                      <a:pt x="3" y="1"/>
                      <a:pt x="0" y="14"/>
                      <a:pt x="8" y="23"/>
                    </a:cubicBezTo>
                    <a:cubicBezTo>
                      <a:pt x="366" y="297"/>
                      <a:pt x="794" y="618"/>
                      <a:pt x="1211" y="809"/>
                    </a:cubicBezTo>
                    <a:cubicBezTo>
                      <a:pt x="1213" y="811"/>
                      <a:pt x="1216" y="812"/>
                      <a:pt x="1219" y="812"/>
                    </a:cubicBezTo>
                    <a:cubicBezTo>
                      <a:pt x="1230" y="812"/>
                      <a:pt x="1242" y="794"/>
                      <a:pt x="1223" y="785"/>
                    </a:cubicBezTo>
                    <a:cubicBezTo>
                      <a:pt x="854" y="499"/>
                      <a:pt x="425" y="249"/>
                      <a:pt x="20" y="11"/>
                    </a:cubicBezTo>
                    <a:cubicBezTo>
                      <a:pt x="17" y="3"/>
                      <a:pt x="13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56" name="Google Shape;22456;p30"/>
              <p:cNvSpPr/>
              <p:nvPr/>
            </p:nvSpPr>
            <p:spPr>
              <a:xfrm>
                <a:off x="2876550" y="2691225"/>
                <a:ext cx="26350" cy="16300"/>
              </a:xfrm>
              <a:custGeom>
                <a:avLst/>
                <a:gdLst/>
                <a:ahLst/>
                <a:cxnLst/>
                <a:rect l="l" t="t" r="r" b="b"/>
                <a:pathLst>
                  <a:path w="1054" h="652" extrusionOk="0">
                    <a:moveTo>
                      <a:pt x="24" y="1"/>
                    </a:moveTo>
                    <a:cubicBezTo>
                      <a:pt x="12" y="13"/>
                      <a:pt x="0" y="25"/>
                      <a:pt x="12" y="37"/>
                    </a:cubicBezTo>
                    <a:cubicBezTo>
                      <a:pt x="191" y="132"/>
                      <a:pt x="369" y="215"/>
                      <a:pt x="536" y="322"/>
                    </a:cubicBezTo>
                    <a:cubicBezTo>
                      <a:pt x="702" y="430"/>
                      <a:pt x="845" y="560"/>
                      <a:pt x="1024" y="644"/>
                    </a:cubicBezTo>
                    <a:cubicBezTo>
                      <a:pt x="1027" y="650"/>
                      <a:pt x="1030" y="652"/>
                      <a:pt x="1034" y="652"/>
                    </a:cubicBezTo>
                    <a:cubicBezTo>
                      <a:pt x="1045" y="652"/>
                      <a:pt x="1054" y="629"/>
                      <a:pt x="1036" y="620"/>
                    </a:cubicBezTo>
                    <a:cubicBezTo>
                      <a:pt x="786" y="334"/>
                      <a:pt x="369" y="132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57" name="Google Shape;22457;p30"/>
              <p:cNvSpPr/>
              <p:nvPr/>
            </p:nvSpPr>
            <p:spPr>
              <a:xfrm>
                <a:off x="2882500" y="2690050"/>
                <a:ext cx="19375" cy="13025"/>
              </a:xfrm>
              <a:custGeom>
                <a:avLst/>
                <a:gdLst/>
                <a:ahLst/>
                <a:cxnLst/>
                <a:rect l="l" t="t" r="r" b="b"/>
                <a:pathLst>
                  <a:path w="775" h="521" extrusionOk="0">
                    <a:moveTo>
                      <a:pt x="48" y="0"/>
                    </a:moveTo>
                    <a:cubicBezTo>
                      <a:pt x="12" y="12"/>
                      <a:pt x="0" y="36"/>
                      <a:pt x="24" y="60"/>
                    </a:cubicBezTo>
                    <a:cubicBezTo>
                      <a:pt x="167" y="119"/>
                      <a:pt x="298" y="191"/>
                      <a:pt x="429" y="262"/>
                    </a:cubicBezTo>
                    <a:cubicBezTo>
                      <a:pt x="548" y="334"/>
                      <a:pt x="643" y="441"/>
                      <a:pt x="738" y="512"/>
                    </a:cubicBezTo>
                    <a:cubicBezTo>
                      <a:pt x="744" y="518"/>
                      <a:pt x="749" y="520"/>
                      <a:pt x="753" y="520"/>
                    </a:cubicBezTo>
                    <a:cubicBezTo>
                      <a:pt x="767" y="520"/>
                      <a:pt x="774" y="497"/>
                      <a:pt x="774" y="488"/>
                    </a:cubicBezTo>
                    <a:cubicBezTo>
                      <a:pt x="619" y="250"/>
                      <a:pt x="298" y="84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58" name="Google Shape;22458;p30"/>
              <p:cNvSpPr/>
              <p:nvPr/>
            </p:nvSpPr>
            <p:spPr>
              <a:xfrm>
                <a:off x="2883075" y="2686475"/>
                <a:ext cx="20525" cy="13200"/>
              </a:xfrm>
              <a:custGeom>
                <a:avLst/>
                <a:gdLst/>
                <a:ahLst/>
                <a:cxnLst/>
                <a:rect l="l" t="t" r="r" b="b"/>
                <a:pathLst>
                  <a:path w="821" h="528" extrusionOk="0">
                    <a:moveTo>
                      <a:pt x="37" y="0"/>
                    </a:moveTo>
                    <a:cubicBezTo>
                      <a:pt x="1" y="0"/>
                      <a:pt x="1" y="24"/>
                      <a:pt x="25" y="36"/>
                    </a:cubicBezTo>
                    <a:cubicBezTo>
                      <a:pt x="156" y="108"/>
                      <a:pt x="275" y="203"/>
                      <a:pt x="406" y="274"/>
                    </a:cubicBezTo>
                    <a:cubicBezTo>
                      <a:pt x="525" y="358"/>
                      <a:pt x="644" y="465"/>
                      <a:pt x="775" y="524"/>
                    </a:cubicBezTo>
                    <a:cubicBezTo>
                      <a:pt x="779" y="527"/>
                      <a:pt x="784" y="527"/>
                      <a:pt x="788" y="527"/>
                    </a:cubicBezTo>
                    <a:cubicBezTo>
                      <a:pt x="806" y="527"/>
                      <a:pt x="820" y="510"/>
                      <a:pt x="811" y="500"/>
                    </a:cubicBezTo>
                    <a:cubicBezTo>
                      <a:pt x="620" y="274"/>
                      <a:pt x="287" y="119"/>
                      <a:pt x="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59" name="Google Shape;22459;p30"/>
              <p:cNvSpPr/>
              <p:nvPr/>
            </p:nvSpPr>
            <p:spPr>
              <a:xfrm>
                <a:off x="2886825" y="2682950"/>
                <a:ext cx="16825" cy="11875"/>
              </a:xfrm>
              <a:custGeom>
                <a:avLst/>
                <a:gdLst/>
                <a:ahLst/>
                <a:cxnLst/>
                <a:rect l="l" t="t" r="r" b="b"/>
                <a:pathLst>
                  <a:path w="673" h="475" extrusionOk="0">
                    <a:moveTo>
                      <a:pt x="27" y="1"/>
                    </a:moveTo>
                    <a:cubicBezTo>
                      <a:pt x="8" y="1"/>
                      <a:pt x="0" y="20"/>
                      <a:pt x="18" y="46"/>
                    </a:cubicBezTo>
                    <a:cubicBezTo>
                      <a:pt x="125" y="118"/>
                      <a:pt x="232" y="189"/>
                      <a:pt x="351" y="284"/>
                    </a:cubicBezTo>
                    <a:cubicBezTo>
                      <a:pt x="434" y="344"/>
                      <a:pt x="542" y="439"/>
                      <a:pt x="649" y="475"/>
                    </a:cubicBezTo>
                    <a:cubicBezTo>
                      <a:pt x="661" y="475"/>
                      <a:pt x="672" y="463"/>
                      <a:pt x="661" y="439"/>
                    </a:cubicBezTo>
                    <a:cubicBezTo>
                      <a:pt x="589" y="356"/>
                      <a:pt x="470" y="296"/>
                      <a:pt x="375" y="237"/>
                    </a:cubicBezTo>
                    <a:cubicBezTo>
                      <a:pt x="268" y="165"/>
                      <a:pt x="149" y="82"/>
                      <a:pt x="53" y="10"/>
                    </a:cubicBezTo>
                    <a:cubicBezTo>
                      <a:pt x="43" y="4"/>
                      <a:pt x="34" y="1"/>
                      <a:pt x="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60" name="Google Shape;22460;p30"/>
              <p:cNvSpPr/>
              <p:nvPr/>
            </p:nvSpPr>
            <p:spPr>
              <a:xfrm>
                <a:off x="2891175" y="2682825"/>
                <a:ext cx="14850" cy="10900"/>
              </a:xfrm>
              <a:custGeom>
                <a:avLst/>
                <a:gdLst/>
                <a:ahLst/>
                <a:cxnLst/>
                <a:rect l="l" t="t" r="r" b="b"/>
                <a:pathLst>
                  <a:path w="594" h="436" extrusionOk="0">
                    <a:moveTo>
                      <a:pt x="22" y="0"/>
                    </a:moveTo>
                    <a:cubicBezTo>
                      <a:pt x="7" y="0"/>
                      <a:pt x="1" y="18"/>
                      <a:pt x="10" y="27"/>
                    </a:cubicBezTo>
                    <a:cubicBezTo>
                      <a:pt x="117" y="111"/>
                      <a:pt x="213" y="170"/>
                      <a:pt x="320" y="242"/>
                    </a:cubicBezTo>
                    <a:cubicBezTo>
                      <a:pt x="391" y="301"/>
                      <a:pt x="475" y="385"/>
                      <a:pt x="558" y="432"/>
                    </a:cubicBezTo>
                    <a:cubicBezTo>
                      <a:pt x="560" y="434"/>
                      <a:pt x="563" y="435"/>
                      <a:pt x="566" y="435"/>
                    </a:cubicBezTo>
                    <a:cubicBezTo>
                      <a:pt x="578" y="435"/>
                      <a:pt x="594" y="418"/>
                      <a:pt x="594" y="408"/>
                    </a:cubicBezTo>
                    <a:cubicBezTo>
                      <a:pt x="546" y="313"/>
                      <a:pt x="439" y="254"/>
                      <a:pt x="368" y="194"/>
                    </a:cubicBezTo>
                    <a:cubicBezTo>
                      <a:pt x="260" y="123"/>
                      <a:pt x="153" y="63"/>
                      <a:pt x="34" y="4"/>
                    </a:cubicBezTo>
                    <a:cubicBezTo>
                      <a:pt x="30" y="1"/>
                      <a:pt x="25" y="0"/>
                      <a:pt x="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61" name="Google Shape;22461;p30"/>
              <p:cNvSpPr/>
              <p:nvPr/>
            </p:nvSpPr>
            <p:spPr>
              <a:xfrm>
                <a:off x="2894700" y="2680525"/>
                <a:ext cx="13125" cy="10150"/>
              </a:xfrm>
              <a:custGeom>
                <a:avLst/>
                <a:gdLst/>
                <a:ahLst/>
                <a:cxnLst/>
                <a:rect l="l" t="t" r="r" b="b"/>
                <a:pathLst>
                  <a:path w="525" h="406" extrusionOk="0">
                    <a:moveTo>
                      <a:pt x="36" y="0"/>
                    </a:moveTo>
                    <a:cubicBezTo>
                      <a:pt x="12" y="0"/>
                      <a:pt x="0" y="24"/>
                      <a:pt x="12" y="36"/>
                    </a:cubicBezTo>
                    <a:cubicBezTo>
                      <a:pt x="107" y="96"/>
                      <a:pt x="191" y="167"/>
                      <a:pt x="286" y="238"/>
                    </a:cubicBezTo>
                    <a:cubicBezTo>
                      <a:pt x="346" y="286"/>
                      <a:pt x="405" y="381"/>
                      <a:pt x="488" y="405"/>
                    </a:cubicBezTo>
                    <a:cubicBezTo>
                      <a:pt x="512" y="405"/>
                      <a:pt x="524" y="393"/>
                      <a:pt x="524" y="381"/>
                    </a:cubicBezTo>
                    <a:cubicBezTo>
                      <a:pt x="512" y="286"/>
                      <a:pt x="405" y="238"/>
                      <a:pt x="334" y="179"/>
                    </a:cubicBezTo>
                    <a:cubicBezTo>
                      <a:pt x="238" y="107"/>
                      <a:pt x="131" y="48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62" name="Google Shape;22462;p30"/>
              <p:cNvSpPr/>
              <p:nvPr/>
            </p:nvSpPr>
            <p:spPr>
              <a:xfrm>
                <a:off x="2901550" y="2680750"/>
                <a:ext cx="3200" cy="7500"/>
              </a:xfrm>
              <a:custGeom>
                <a:avLst/>
                <a:gdLst/>
                <a:ahLst/>
                <a:cxnLst/>
                <a:rect l="l" t="t" r="r" b="b"/>
                <a:pathLst>
                  <a:path w="128" h="300" extrusionOk="0">
                    <a:moveTo>
                      <a:pt x="17" y="0"/>
                    </a:moveTo>
                    <a:cubicBezTo>
                      <a:pt x="9" y="0"/>
                      <a:pt x="0" y="9"/>
                      <a:pt x="0" y="27"/>
                    </a:cubicBezTo>
                    <a:cubicBezTo>
                      <a:pt x="0" y="134"/>
                      <a:pt x="24" y="217"/>
                      <a:pt x="95" y="289"/>
                    </a:cubicBezTo>
                    <a:cubicBezTo>
                      <a:pt x="103" y="296"/>
                      <a:pt x="109" y="299"/>
                      <a:pt x="114" y="299"/>
                    </a:cubicBezTo>
                    <a:cubicBezTo>
                      <a:pt x="124" y="299"/>
                      <a:pt x="127" y="285"/>
                      <a:pt x="119" y="277"/>
                    </a:cubicBezTo>
                    <a:cubicBezTo>
                      <a:pt x="72" y="206"/>
                      <a:pt x="24" y="110"/>
                      <a:pt x="24" y="27"/>
                    </a:cubicBezTo>
                    <a:cubicBezTo>
                      <a:pt x="30" y="9"/>
                      <a:pt x="24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63" name="Google Shape;22463;p30"/>
              <p:cNvSpPr/>
              <p:nvPr/>
            </p:nvSpPr>
            <p:spPr>
              <a:xfrm>
                <a:off x="2903025" y="2663625"/>
                <a:ext cx="6275" cy="46025"/>
              </a:xfrm>
              <a:custGeom>
                <a:avLst/>
                <a:gdLst/>
                <a:ahLst/>
                <a:cxnLst/>
                <a:rect l="l" t="t" r="r" b="b"/>
                <a:pathLst>
                  <a:path w="251" h="1841" extrusionOk="0">
                    <a:moveTo>
                      <a:pt x="109" y="1"/>
                    </a:moveTo>
                    <a:cubicBezTo>
                      <a:pt x="102" y="1"/>
                      <a:pt x="96" y="4"/>
                      <a:pt x="96" y="10"/>
                    </a:cubicBezTo>
                    <a:cubicBezTo>
                      <a:pt x="60" y="45"/>
                      <a:pt x="60" y="21"/>
                      <a:pt x="60" y="69"/>
                    </a:cubicBezTo>
                    <a:cubicBezTo>
                      <a:pt x="42" y="96"/>
                      <a:pt x="51" y="109"/>
                      <a:pt x="57" y="109"/>
                    </a:cubicBezTo>
                    <a:cubicBezTo>
                      <a:pt x="57" y="109"/>
                      <a:pt x="58" y="109"/>
                      <a:pt x="58" y="109"/>
                    </a:cubicBezTo>
                    <a:lnTo>
                      <a:pt x="58" y="109"/>
                    </a:lnTo>
                    <a:cubicBezTo>
                      <a:pt x="40" y="154"/>
                      <a:pt x="84" y="345"/>
                      <a:pt x="84" y="414"/>
                    </a:cubicBezTo>
                    <a:cubicBezTo>
                      <a:pt x="84" y="581"/>
                      <a:pt x="72" y="736"/>
                      <a:pt x="72" y="902"/>
                    </a:cubicBezTo>
                    <a:cubicBezTo>
                      <a:pt x="60" y="1200"/>
                      <a:pt x="24" y="1510"/>
                      <a:pt x="1" y="1807"/>
                    </a:cubicBezTo>
                    <a:cubicBezTo>
                      <a:pt x="4" y="1807"/>
                      <a:pt x="8" y="1807"/>
                      <a:pt x="11" y="1807"/>
                    </a:cubicBezTo>
                    <a:lnTo>
                      <a:pt x="11" y="1807"/>
                    </a:lnTo>
                    <a:cubicBezTo>
                      <a:pt x="12" y="1829"/>
                      <a:pt x="27" y="1840"/>
                      <a:pt x="45" y="1840"/>
                    </a:cubicBezTo>
                    <a:cubicBezTo>
                      <a:pt x="66" y="1840"/>
                      <a:pt x="90" y="1825"/>
                      <a:pt x="96" y="1795"/>
                    </a:cubicBezTo>
                    <a:cubicBezTo>
                      <a:pt x="144" y="1414"/>
                      <a:pt x="179" y="1010"/>
                      <a:pt x="179" y="605"/>
                    </a:cubicBezTo>
                    <a:cubicBezTo>
                      <a:pt x="179" y="438"/>
                      <a:pt x="251" y="164"/>
                      <a:pt x="132" y="10"/>
                    </a:cubicBezTo>
                    <a:cubicBezTo>
                      <a:pt x="126" y="4"/>
                      <a:pt x="117" y="1"/>
                      <a:pt x="10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64" name="Google Shape;22464;p30"/>
              <p:cNvSpPr/>
              <p:nvPr/>
            </p:nvSpPr>
            <p:spPr>
              <a:xfrm>
                <a:off x="2900050" y="2664300"/>
                <a:ext cx="9125" cy="56175"/>
              </a:xfrm>
              <a:custGeom>
                <a:avLst/>
                <a:gdLst/>
                <a:ahLst/>
                <a:cxnLst/>
                <a:rect l="l" t="t" r="r" b="b"/>
                <a:pathLst>
                  <a:path w="365" h="2247" extrusionOk="0">
                    <a:moveTo>
                      <a:pt x="337" y="1"/>
                    </a:moveTo>
                    <a:cubicBezTo>
                      <a:pt x="326" y="1"/>
                      <a:pt x="315" y="10"/>
                      <a:pt x="310" y="30"/>
                    </a:cubicBezTo>
                    <a:cubicBezTo>
                      <a:pt x="96" y="733"/>
                      <a:pt x="1" y="1507"/>
                      <a:pt x="84" y="2233"/>
                    </a:cubicBezTo>
                    <a:cubicBezTo>
                      <a:pt x="84" y="2243"/>
                      <a:pt x="92" y="2247"/>
                      <a:pt x="102" y="2247"/>
                    </a:cubicBezTo>
                    <a:cubicBezTo>
                      <a:pt x="116" y="2247"/>
                      <a:pt x="132" y="2240"/>
                      <a:pt x="132" y="2233"/>
                    </a:cubicBezTo>
                    <a:cubicBezTo>
                      <a:pt x="167" y="1483"/>
                      <a:pt x="203" y="792"/>
                      <a:pt x="358" y="54"/>
                    </a:cubicBezTo>
                    <a:cubicBezTo>
                      <a:pt x="365" y="19"/>
                      <a:pt x="351" y="1"/>
                      <a:pt x="3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65" name="Google Shape;22465;p30"/>
              <p:cNvSpPr/>
              <p:nvPr/>
            </p:nvSpPr>
            <p:spPr>
              <a:xfrm>
                <a:off x="2903025" y="2668400"/>
                <a:ext cx="5975" cy="59525"/>
              </a:xfrm>
              <a:custGeom>
                <a:avLst/>
                <a:gdLst/>
                <a:ahLst/>
                <a:cxnLst/>
                <a:rect l="l" t="t" r="r" b="b"/>
                <a:pathLst>
                  <a:path w="239" h="2381" extrusionOk="0">
                    <a:moveTo>
                      <a:pt x="20" y="0"/>
                    </a:moveTo>
                    <a:cubicBezTo>
                      <a:pt x="16" y="0"/>
                      <a:pt x="13" y="3"/>
                      <a:pt x="13" y="9"/>
                    </a:cubicBezTo>
                    <a:cubicBezTo>
                      <a:pt x="1" y="771"/>
                      <a:pt x="24" y="1616"/>
                      <a:pt x="155" y="2366"/>
                    </a:cubicBezTo>
                    <a:cubicBezTo>
                      <a:pt x="155" y="2377"/>
                      <a:pt x="164" y="2380"/>
                      <a:pt x="174" y="2380"/>
                    </a:cubicBezTo>
                    <a:cubicBezTo>
                      <a:pt x="187" y="2380"/>
                      <a:pt x="203" y="2373"/>
                      <a:pt x="203" y="2366"/>
                    </a:cubicBezTo>
                    <a:cubicBezTo>
                      <a:pt x="239" y="1604"/>
                      <a:pt x="155" y="771"/>
                      <a:pt x="36" y="9"/>
                    </a:cubicBezTo>
                    <a:cubicBezTo>
                      <a:pt x="30" y="3"/>
                      <a:pt x="24" y="0"/>
                      <a:pt x="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66" name="Google Shape;22466;p30"/>
              <p:cNvSpPr/>
              <p:nvPr/>
            </p:nvSpPr>
            <p:spPr>
              <a:xfrm>
                <a:off x="2906000" y="2692600"/>
                <a:ext cx="4500" cy="45725"/>
              </a:xfrm>
              <a:custGeom>
                <a:avLst/>
                <a:gdLst/>
                <a:ahLst/>
                <a:cxnLst/>
                <a:rect l="l" t="t" r="r" b="b"/>
                <a:pathLst>
                  <a:path w="180" h="1829" extrusionOk="0">
                    <a:moveTo>
                      <a:pt x="40" y="1"/>
                    </a:moveTo>
                    <a:cubicBezTo>
                      <a:pt x="32" y="1"/>
                      <a:pt x="25" y="7"/>
                      <a:pt x="25" y="17"/>
                    </a:cubicBezTo>
                    <a:cubicBezTo>
                      <a:pt x="1" y="589"/>
                      <a:pt x="1" y="1232"/>
                      <a:pt x="84" y="1815"/>
                    </a:cubicBezTo>
                    <a:cubicBezTo>
                      <a:pt x="84" y="1825"/>
                      <a:pt x="93" y="1829"/>
                      <a:pt x="102" y="1829"/>
                    </a:cubicBezTo>
                    <a:cubicBezTo>
                      <a:pt x="116" y="1829"/>
                      <a:pt x="132" y="1822"/>
                      <a:pt x="132" y="1815"/>
                    </a:cubicBezTo>
                    <a:cubicBezTo>
                      <a:pt x="179" y="1232"/>
                      <a:pt x="132" y="589"/>
                      <a:pt x="60" y="29"/>
                    </a:cubicBezTo>
                    <a:cubicBezTo>
                      <a:pt x="60" y="10"/>
                      <a:pt x="49" y="1"/>
                      <a:pt x="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67" name="Google Shape;22467;p30"/>
              <p:cNvSpPr/>
              <p:nvPr/>
            </p:nvSpPr>
            <p:spPr>
              <a:xfrm>
                <a:off x="2902275" y="2698550"/>
                <a:ext cx="8225" cy="43175"/>
              </a:xfrm>
              <a:custGeom>
                <a:avLst/>
                <a:gdLst/>
                <a:ahLst/>
                <a:cxnLst/>
                <a:rect l="l" t="t" r="r" b="b"/>
                <a:pathLst>
                  <a:path w="329" h="1727" extrusionOk="0">
                    <a:moveTo>
                      <a:pt x="27" y="1"/>
                    </a:moveTo>
                    <a:cubicBezTo>
                      <a:pt x="12" y="1"/>
                      <a:pt x="0" y="10"/>
                      <a:pt x="7" y="29"/>
                    </a:cubicBezTo>
                    <a:cubicBezTo>
                      <a:pt x="102" y="589"/>
                      <a:pt x="114" y="1149"/>
                      <a:pt x="174" y="1708"/>
                    </a:cubicBezTo>
                    <a:cubicBezTo>
                      <a:pt x="174" y="1715"/>
                      <a:pt x="187" y="1727"/>
                      <a:pt x="200" y="1727"/>
                    </a:cubicBezTo>
                    <a:cubicBezTo>
                      <a:pt x="208" y="1727"/>
                      <a:pt x="216" y="1722"/>
                      <a:pt x="221" y="1708"/>
                    </a:cubicBezTo>
                    <a:cubicBezTo>
                      <a:pt x="328" y="1172"/>
                      <a:pt x="221" y="529"/>
                      <a:pt x="66" y="17"/>
                    </a:cubicBezTo>
                    <a:cubicBezTo>
                      <a:pt x="56" y="7"/>
                      <a:pt x="40" y="1"/>
                      <a:pt x="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68" name="Google Shape;22468;p30"/>
              <p:cNvSpPr/>
              <p:nvPr/>
            </p:nvSpPr>
            <p:spPr>
              <a:xfrm>
                <a:off x="2902425" y="2706575"/>
                <a:ext cx="4200" cy="32675"/>
              </a:xfrm>
              <a:custGeom>
                <a:avLst/>
                <a:gdLst/>
                <a:ahLst/>
                <a:cxnLst/>
                <a:rect l="l" t="t" r="r" b="b"/>
                <a:pathLst>
                  <a:path w="168" h="1307" extrusionOk="0">
                    <a:moveTo>
                      <a:pt x="64" y="1"/>
                    </a:moveTo>
                    <a:cubicBezTo>
                      <a:pt x="54" y="1"/>
                      <a:pt x="48" y="6"/>
                      <a:pt x="48" y="6"/>
                    </a:cubicBezTo>
                    <a:cubicBezTo>
                      <a:pt x="25" y="411"/>
                      <a:pt x="1" y="875"/>
                      <a:pt x="60" y="1280"/>
                    </a:cubicBezTo>
                    <a:cubicBezTo>
                      <a:pt x="60" y="1298"/>
                      <a:pt x="72" y="1307"/>
                      <a:pt x="86" y="1307"/>
                    </a:cubicBezTo>
                    <a:cubicBezTo>
                      <a:pt x="99" y="1307"/>
                      <a:pt x="114" y="1298"/>
                      <a:pt x="120" y="1280"/>
                    </a:cubicBezTo>
                    <a:cubicBezTo>
                      <a:pt x="168" y="887"/>
                      <a:pt x="120" y="411"/>
                      <a:pt x="84" y="6"/>
                    </a:cubicBezTo>
                    <a:cubicBezTo>
                      <a:pt x="76" y="2"/>
                      <a:pt x="70" y="1"/>
                      <a:pt x="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69" name="Google Shape;22469;p30"/>
              <p:cNvSpPr/>
              <p:nvPr/>
            </p:nvSpPr>
            <p:spPr>
              <a:xfrm>
                <a:off x="2909275" y="2700300"/>
                <a:ext cx="5675" cy="37925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517" extrusionOk="0">
                    <a:moveTo>
                      <a:pt x="11" y="0"/>
                    </a:moveTo>
                    <a:cubicBezTo>
                      <a:pt x="5" y="0"/>
                      <a:pt x="1" y="12"/>
                      <a:pt x="1" y="19"/>
                    </a:cubicBezTo>
                    <a:cubicBezTo>
                      <a:pt x="108" y="519"/>
                      <a:pt x="84" y="995"/>
                      <a:pt x="84" y="1507"/>
                    </a:cubicBezTo>
                    <a:cubicBezTo>
                      <a:pt x="84" y="1513"/>
                      <a:pt x="93" y="1516"/>
                      <a:pt x="102" y="1516"/>
                    </a:cubicBezTo>
                    <a:cubicBezTo>
                      <a:pt x="111" y="1516"/>
                      <a:pt x="120" y="1513"/>
                      <a:pt x="120" y="1507"/>
                    </a:cubicBezTo>
                    <a:cubicBezTo>
                      <a:pt x="227" y="1019"/>
                      <a:pt x="144" y="495"/>
                      <a:pt x="25" y="19"/>
                    </a:cubicBezTo>
                    <a:cubicBezTo>
                      <a:pt x="20" y="5"/>
                      <a:pt x="15" y="0"/>
                      <a:pt x="1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70" name="Google Shape;22470;p30"/>
              <p:cNvSpPr/>
              <p:nvPr/>
            </p:nvSpPr>
            <p:spPr>
              <a:xfrm>
                <a:off x="2920000" y="2490050"/>
                <a:ext cx="5375" cy="5052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021" extrusionOk="0">
                    <a:moveTo>
                      <a:pt x="144" y="1"/>
                    </a:moveTo>
                    <a:cubicBezTo>
                      <a:pt x="136" y="1"/>
                      <a:pt x="131" y="7"/>
                      <a:pt x="131" y="23"/>
                    </a:cubicBezTo>
                    <a:cubicBezTo>
                      <a:pt x="12" y="642"/>
                      <a:pt x="0" y="1392"/>
                      <a:pt x="107" y="2011"/>
                    </a:cubicBezTo>
                    <a:cubicBezTo>
                      <a:pt x="107" y="2017"/>
                      <a:pt x="113" y="2020"/>
                      <a:pt x="122" y="2020"/>
                    </a:cubicBezTo>
                    <a:cubicBezTo>
                      <a:pt x="131" y="2020"/>
                      <a:pt x="143" y="2017"/>
                      <a:pt x="155" y="2011"/>
                    </a:cubicBezTo>
                    <a:cubicBezTo>
                      <a:pt x="215" y="1368"/>
                      <a:pt x="215" y="654"/>
                      <a:pt x="179" y="23"/>
                    </a:cubicBezTo>
                    <a:cubicBezTo>
                      <a:pt x="166" y="10"/>
                      <a:pt x="153" y="1"/>
                      <a:pt x="1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71" name="Google Shape;22471;p30"/>
              <p:cNvSpPr/>
              <p:nvPr/>
            </p:nvSpPr>
            <p:spPr>
              <a:xfrm>
                <a:off x="2922675" y="2452950"/>
                <a:ext cx="3600" cy="66050"/>
              </a:xfrm>
              <a:custGeom>
                <a:avLst/>
                <a:gdLst/>
                <a:ahLst/>
                <a:cxnLst/>
                <a:rect l="l" t="t" r="r" b="b"/>
                <a:pathLst>
                  <a:path w="144" h="2642" extrusionOk="0">
                    <a:moveTo>
                      <a:pt x="72" y="1"/>
                    </a:moveTo>
                    <a:cubicBezTo>
                      <a:pt x="66" y="1"/>
                      <a:pt x="60" y="7"/>
                      <a:pt x="60" y="19"/>
                    </a:cubicBezTo>
                    <a:cubicBezTo>
                      <a:pt x="24" y="876"/>
                      <a:pt x="0" y="1757"/>
                      <a:pt x="48" y="2614"/>
                    </a:cubicBezTo>
                    <a:cubicBezTo>
                      <a:pt x="48" y="2632"/>
                      <a:pt x="57" y="2641"/>
                      <a:pt x="66" y="2641"/>
                    </a:cubicBezTo>
                    <a:cubicBezTo>
                      <a:pt x="75" y="2641"/>
                      <a:pt x="84" y="2632"/>
                      <a:pt x="84" y="2614"/>
                    </a:cubicBezTo>
                    <a:cubicBezTo>
                      <a:pt x="143" y="1757"/>
                      <a:pt x="120" y="876"/>
                      <a:pt x="84" y="19"/>
                    </a:cubicBezTo>
                    <a:cubicBezTo>
                      <a:pt x="84" y="7"/>
                      <a:pt x="78" y="1"/>
                      <a:pt x="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72" name="Google Shape;22472;p30"/>
              <p:cNvSpPr/>
              <p:nvPr/>
            </p:nvSpPr>
            <p:spPr>
              <a:xfrm>
                <a:off x="2925350" y="2450800"/>
                <a:ext cx="5375" cy="6342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537" extrusionOk="0">
                    <a:moveTo>
                      <a:pt x="13" y="1"/>
                    </a:moveTo>
                    <a:cubicBezTo>
                      <a:pt x="7" y="1"/>
                      <a:pt x="1" y="4"/>
                      <a:pt x="1" y="10"/>
                    </a:cubicBezTo>
                    <a:cubicBezTo>
                      <a:pt x="36" y="843"/>
                      <a:pt x="36" y="1676"/>
                      <a:pt x="72" y="2510"/>
                    </a:cubicBezTo>
                    <a:cubicBezTo>
                      <a:pt x="72" y="2528"/>
                      <a:pt x="78" y="2537"/>
                      <a:pt x="87" y="2537"/>
                    </a:cubicBezTo>
                    <a:cubicBezTo>
                      <a:pt x="96" y="2537"/>
                      <a:pt x="108" y="2528"/>
                      <a:pt x="120" y="2510"/>
                    </a:cubicBezTo>
                    <a:cubicBezTo>
                      <a:pt x="215" y="1688"/>
                      <a:pt x="144" y="819"/>
                      <a:pt x="24" y="10"/>
                    </a:cubicBezTo>
                    <a:cubicBezTo>
                      <a:pt x="24" y="4"/>
                      <a:pt x="18" y="1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73" name="Google Shape;22473;p30"/>
              <p:cNvSpPr/>
              <p:nvPr/>
            </p:nvSpPr>
            <p:spPr>
              <a:xfrm>
                <a:off x="2926025" y="2447675"/>
                <a:ext cx="21975" cy="27600"/>
              </a:xfrm>
              <a:custGeom>
                <a:avLst/>
                <a:gdLst/>
                <a:ahLst/>
                <a:cxnLst/>
                <a:rect l="l" t="t" r="r" b="b"/>
                <a:pathLst>
                  <a:path w="879" h="1104" extrusionOk="0">
                    <a:moveTo>
                      <a:pt x="856" y="0"/>
                    </a:moveTo>
                    <a:cubicBezTo>
                      <a:pt x="852" y="0"/>
                      <a:pt x="848" y="1"/>
                      <a:pt x="843" y="4"/>
                    </a:cubicBezTo>
                    <a:cubicBezTo>
                      <a:pt x="700" y="170"/>
                      <a:pt x="581" y="349"/>
                      <a:pt x="450" y="504"/>
                    </a:cubicBezTo>
                    <a:cubicBezTo>
                      <a:pt x="295" y="706"/>
                      <a:pt x="128" y="885"/>
                      <a:pt x="9" y="1087"/>
                    </a:cubicBezTo>
                    <a:cubicBezTo>
                      <a:pt x="1" y="1095"/>
                      <a:pt x="16" y="1104"/>
                      <a:pt x="30" y="1104"/>
                    </a:cubicBezTo>
                    <a:cubicBezTo>
                      <a:pt x="36" y="1104"/>
                      <a:pt x="42" y="1102"/>
                      <a:pt x="45" y="1099"/>
                    </a:cubicBezTo>
                    <a:cubicBezTo>
                      <a:pt x="188" y="956"/>
                      <a:pt x="331" y="777"/>
                      <a:pt x="450" y="599"/>
                    </a:cubicBezTo>
                    <a:cubicBezTo>
                      <a:pt x="593" y="408"/>
                      <a:pt x="748" y="206"/>
                      <a:pt x="879" y="15"/>
                    </a:cubicBezTo>
                    <a:cubicBezTo>
                      <a:pt x="879" y="15"/>
                      <a:pt x="871" y="0"/>
                      <a:pt x="85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74" name="Google Shape;22474;p30"/>
              <p:cNvSpPr/>
              <p:nvPr/>
            </p:nvSpPr>
            <p:spPr>
              <a:xfrm>
                <a:off x="2927200" y="2453575"/>
                <a:ext cx="25775" cy="28800"/>
              </a:xfrm>
              <a:custGeom>
                <a:avLst/>
                <a:gdLst/>
                <a:ahLst/>
                <a:cxnLst/>
                <a:rect l="l" t="t" r="r" b="b"/>
                <a:pathLst>
                  <a:path w="1031" h="1152" extrusionOk="0">
                    <a:moveTo>
                      <a:pt x="1020" y="1"/>
                    </a:moveTo>
                    <a:cubicBezTo>
                      <a:pt x="1017" y="1"/>
                      <a:pt x="1014" y="2"/>
                      <a:pt x="1010" y="6"/>
                    </a:cubicBezTo>
                    <a:cubicBezTo>
                      <a:pt x="832" y="196"/>
                      <a:pt x="665" y="411"/>
                      <a:pt x="486" y="601"/>
                    </a:cubicBezTo>
                    <a:cubicBezTo>
                      <a:pt x="320" y="780"/>
                      <a:pt x="165" y="946"/>
                      <a:pt x="10" y="1125"/>
                    </a:cubicBezTo>
                    <a:cubicBezTo>
                      <a:pt x="0" y="1135"/>
                      <a:pt x="14" y="1152"/>
                      <a:pt x="32" y="1152"/>
                    </a:cubicBezTo>
                    <a:cubicBezTo>
                      <a:pt x="37" y="1152"/>
                      <a:pt x="41" y="1151"/>
                      <a:pt x="46" y="1149"/>
                    </a:cubicBezTo>
                    <a:cubicBezTo>
                      <a:pt x="415" y="839"/>
                      <a:pt x="760" y="411"/>
                      <a:pt x="1022" y="18"/>
                    </a:cubicBezTo>
                    <a:cubicBezTo>
                      <a:pt x="1030" y="9"/>
                      <a:pt x="1027" y="1"/>
                      <a:pt x="10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75" name="Google Shape;22475;p30"/>
              <p:cNvSpPr/>
              <p:nvPr/>
            </p:nvSpPr>
            <p:spPr>
              <a:xfrm>
                <a:off x="2928000" y="2458100"/>
                <a:ext cx="33700" cy="36550"/>
              </a:xfrm>
              <a:custGeom>
                <a:avLst/>
                <a:gdLst/>
                <a:ahLst/>
                <a:cxnLst/>
                <a:rect l="l" t="t" r="r" b="b"/>
                <a:pathLst>
                  <a:path w="1348" h="1462" extrusionOk="0">
                    <a:moveTo>
                      <a:pt x="1015" y="0"/>
                    </a:moveTo>
                    <a:cubicBezTo>
                      <a:pt x="990" y="0"/>
                      <a:pt x="992" y="17"/>
                      <a:pt x="1002" y="27"/>
                    </a:cubicBezTo>
                    <a:cubicBezTo>
                      <a:pt x="1170" y="126"/>
                      <a:pt x="446" y="920"/>
                      <a:pt x="139" y="1250"/>
                    </a:cubicBezTo>
                    <a:lnTo>
                      <a:pt x="139" y="1250"/>
                    </a:lnTo>
                    <a:cubicBezTo>
                      <a:pt x="137" y="1250"/>
                      <a:pt x="135" y="1252"/>
                      <a:pt x="133" y="1253"/>
                    </a:cubicBezTo>
                    <a:cubicBezTo>
                      <a:pt x="127" y="1261"/>
                      <a:pt x="121" y="1269"/>
                      <a:pt x="114" y="1276"/>
                    </a:cubicBezTo>
                    <a:lnTo>
                      <a:pt x="114" y="1276"/>
                    </a:lnTo>
                    <a:cubicBezTo>
                      <a:pt x="64" y="1330"/>
                      <a:pt x="28" y="1369"/>
                      <a:pt x="14" y="1384"/>
                    </a:cubicBezTo>
                    <a:cubicBezTo>
                      <a:pt x="17" y="1386"/>
                      <a:pt x="19" y="1388"/>
                      <a:pt x="22" y="1389"/>
                    </a:cubicBezTo>
                    <a:lnTo>
                      <a:pt x="22" y="1389"/>
                    </a:lnTo>
                    <a:cubicBezTo>
                      <a:pt x="1" y="1424"/>
                      <a:pt x="20" y="1461"/>
                      <a:pt x="49" y="1461"/>
                    </a:cubicBezTo>
                    <a:cubicBezTo>
                      <a:pt x="60" y="1461"/>
                      <a:pt x="73" y="1456"/>
                      <a:pt x="85" y="1444"/>
                    </a:cubicBezTo>
                    <a:cubicBezTo>
                      <a:pt x="228" y="1313"/>
                      <a:pt x="1347" y="134"/>
                      <a:pt x="1038" y="3"/>
                    </a:cubicBezTo>
                    <a:cubicBezTo>
                      <a:pt x="1029" y="1"/>
                      <a:pt x="1021" y="0"/>
                      <a:pt x="10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76" name="Google Shape;22476;p30"/>
              <p:cNvSpPr/>
              <p:nvPr/>
            </p:nvSpPr>
            <p:spPr>
              <a:xfrm>
                <a:off x="2924925" y="2468475"/>
                <a:ext cx="30650" cy="34600"/>
              </a:xfrm>
              <a:custGeom>
                <a:avLst/>
                <a:gdLst/>
                <a:ahLst/>
                <a:cxnLst/>
                <a:rect l="l" t="t" r="r" b="b"/>
                <a:pathLst>
                  <a:path w="1226" h="1384" extrusionOk="0">
                    <a:moveTo>
                      <a:pt x="1200" y="0"/>
                    </a:moveTo>
                    <a:cubicBezTo>
                      <a:pt x="1192" y="0"/>
                      <a:pt x="1183" y="2"/>
                      <a:pt x="1173" y="5"/>
                    </a:cubicBezTo>
                    <a:cubicBezTo>
                      <a:pt x="970" y="231"/>
                      <a:pt x="768" y="481"/>
                      <a:pt x="565" y="707"/>
                    </a:cubicBezTo>
                    <a:cubicBezTo>
                      <a:pt x="387" y="910"/>
                      <a:pt x="172" y="1124"/>
                      <a:pt x="18" y="1339"/>
                    </a:cubicBezTo>
                    <a:cubicBezTo>
                      <a:pt x="0" y="1364"/>
                      <a:pt x="14" y="1384"/>
                      <a:pt x="32" y="1384"/>
                    </a:cubicBezTo>
                    <a:cubicBezTo>
                      <a:pt x="39" y="1384"/>
                      <a:pt x="47" y="1381"/>
                      <a:pt x="53" y="1374"/>
                    </a:cubicBezTo>
                    <a:cubicBezTo>
                      <a:pt x="482" y="1005"/>
                      <a:pt x="875" y="481"/>
                      <a:pt x="1208" y="17"/>
                    </a:cubicBezTo>
                    <a:cubicBezTo>
                      <a:pt x="1225" y="9"/>
                      <a:pt x="1218" y="0"/>
                      <a:pt x="120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77" name="Google Shape;22477;p30"/>
              <p:cNvSpPr/>
              <p:nvPr/>
            </p:nvSpPr>
            <p:spPr>
              <a:xfrm>
                <a:off x="2926075" y="2476325"/>
                <a:ext cx="29375" cy="34150"/>
              </a:xfrm>
              <a:custGeom>
                <a:avLst/>
                <a:gdLst/>
                <a:ahLst/>
                <a:cxnLst/>
                <a:rect l="l" t="t" r="r" b="b"/>
                <a:pathLst>
                  <a:path w="1175" h="1366" extrusionOk="0">
                    <a:moveTo>
                      <a:pt x="1174" y="1"/>
                    </a:moveTo>
                    <a:lnTo>
                      <a:pt x="1174" y="1"/>
                    </a:lnTo>
                    <a:cubicBezTo>
                      <a:pt x="984" y="215"/>
                      <a:pt x="817" y="453"/>
                      <a:pt x="615" y="667"/>
                    </a:cubicBezTo>
                    <a:cubicBezTo>
                      <a:pt x="424" y="894"/>
                      <a:pt x="222" y="1084"/>
                      <a:pt x="19" y="1298"/>
                    </a:cubicBezTo>
                    <a:cubicBezTo>
                      <a:pt x="1" y="1336"/>
                      <a:pt x="26" y="1365"/>
                      <a:pt x="54" y="1365"/>
                    </a:cubicBezTo>
                    <a:cubicBezTo>
                      <a:pt x="63" y="1365"/>
                      <a:pt x="71" y="1363"/>
                      <a:pt x="79" y="1358"/>
                    </a:cubicBezTo>
                    <a:cubicBezTo>
                      <a:pt x="531" y="1013"/>
                      <a:pt x="960" y="513"/>
                      <a:pt x="117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78" name="Google Shape;22478;p30"/>
              <p:cNvSpPr/>
              <p:nvPr/>
            </p:nvSpPr>
            <p:spPr>
              <a:xfrm>
                <a:off x="2926900" y="2488475"/>
                <a:ext cx="28850" cy="30825"/>
              </a:xfrm>
              <a:custGeom>
                <a:avLst/>
                <a:gdLst/>
                <a:ahLst/>
                <a:cxnLst/>
                <a:rect l="l" t="t" r="r" b="b"/>
                <a:pathLst>
                  <a:path w="1154" h="1233" extrusionOk="0">
                    <a:moveTo>
                      <a:pt x="958" y="0"/>
                    </a:moveTo>
                    <a:cubicBezTo>
                      <a:pt x="951" y="0"/>
                      <a:pt x="952" y="28"/>
                      <a:pt x="963" y="38"/>
                    </a:cubicBezTo>
                    <a:cubicBezTo>
                      <a:pt x="1022" y="62"/>
                      <a:pt x="486" y="634"/>
                      <a:pt x="439" y="693"/>
                    </a:cubicBezTo>
                    <a:cubicBezTo>
                      <a:pt x="296" y="860"/>
                      <a:pt x="117" y="1003"/>
                      <a:pt x="10" y="1193"/>
                    </a:cubicBezTo>
                    <a:cubicBezTo>
                      <a:pt x="0" y="1213"/>
                      <a:pt x="14" y="1232"/>
                      <a:pt x="26" y="1232"/>
                    </a:cubicBezTo>
                    <a:cubicBezTo>
                      <a:pt x="29" y="1232"/>
                      <a:pt x="32" y="1231"/>
                      <a:pt x="34" y="1229"/>
                    </a:cubicBezTo>
                    <a:cubicBezTo>
                      <a:pt x="201" y="1122"/>
                      <a:pt x="320" y="967"/>
                      <a:pt x="439" y="824"/>
                    </a:cubicBezTo>
                    <a:cubicBezTo>
                      <a:pt x="593" y="658"/>
                      <a:pt x="736" y="503"/>
                      <a:pt x="867" y="336"/>
                    </a:cubicBezTo>
                    <a:cubicBezTo>
                      <a:pt x="927" y="277"/>
                      <a:pt x="1153" y="50"/>
                      <a:pt x="963" y="3"/>
                    </a:cubicBezTo>
                    <a:cubicBezTo>
                      <a:pt x="961" y="1"/>
                      <a:pt x="959" y="0"/>
                      <a:pt x="9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79" name="Google Shape;22479;p30"/>
              <p:cNvSpPr/>
              <p:nvPr/>
            </p:nvSpPr>
            <p:spPr>
              <a:xfrm>
                <a:off x="2930700" y="2503025"/>
                <a:ext cx="21350" cy="22150"/>
              </a:xfrm>
              <a:custGeom>
                <a:avLst/>
                <a:gdLst/>
                <a:ahLst/>
                <a:cxnLst/>
                <a:rect l="l" t="t" r="r" b="b"/>
                <a:pathLst>
                  <a:path w="854" h="886" extrusionOk="0">
                    <a:moveTo>
                      <a:pt x="830" y="1"/>
                    </a:moveTo>
                    <a:cubicBezTo>
                      <a:pt x="827" y="1"/>
                      <a:pt x="825" y="2"/>
                      <a:pt x="822" y="4"/>
                    </a:cubicBezTo>
                    <a:cubicBezTo>
                      <a:pt x="644" y="111"/>
                      <a:pt x="513" y="290"/>
                      <a:pt x="382" y="433"/>
                    </a:cubicBezTo>
                    <a:cubicBezTo>
                      <a:pt x="263" y="552"/>
                      <a:pt x="60" y="683"/>
                      <a:pt x="1" y="849"/>
                    </a:cubicBezTo>
                    <a:cubicBezTo>
                      <a:pt x="1" y="873"/>
                      <a:pt x="25" y="885"/>
                      <a:pt x="25" y="885"/>
                    </a:cubicBezTo>
                    <a:cubicBezTo>
                      <a:pt x="180" y="826"/>
                      <a:pt x="322" y="635"/>
                      <a:pt x="441" y="516"/>
                    </a:cubicBezTo>
                    <a:cubicBezTo>
                      <a:pt x="572" y="361"/>
                      <a:pt x="751" y="218"/>
                      <a:pt x="834" y="40"/>
                    </a:cubicBezTo>
                    <a:cubicBezTo>
                      <a:pt x="854" y="20"/>
                      <a:pt x="842" y="1"/>
                      <a:pt x="8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80" name="Google Shape;22480;p30"/>
              <p:cNvSpPr/>
              <p:nvPr/>
            </p:nvSpPr>
            <p:spPr>
              <a:xfrm>
                <a:off x="2927375" y="2511950"/>
                <a:ext cx="23125" cy="21275"/>
              </a:xfrm>
              <a:custGeom>
                <a:avLst/>
                <a:gdLst/>
                <a:ahLst/>
                <a:cxnLst/>
                <a:rect l="l" t="t" r="r" b="b"/>
                <a:pathLst>
                  <a:path w="925" h="851" extrusionOk="0">
                    <a:moveTo>
                      <a:pt x="893" y="1"/>
                    </a:moveTo>
                    <a:cubicBezTo>
                      <a:pt x="890" y="1"/>
                      <a:pt x="886" y="2"/>
                      <a:pt x="884" y="4"/>
                    </a:cubicBezTo>
                    <a:cubicBezTo>
                      <a:pt x="729" y="111"/>
                      <a:pt x="610" y="242"/>
                      <a:pt x="479" y="362"/>
                    </a:cubicBezTo>
                    <a:cubicBezTo>
                      <a:pt x="360" y="471"/>
                      <a:pt x="241" y="588"/>
                      <a:pt x="123" y="706"/>
                    </a:cubicBezTo>
                    <a:lnTo>
                      <a:pt x="123" y="706"/>
                    </a:lnTo>
                    <a:cubicBezTo>
                      <a:pt x="98" y="726"/>
                      <a:pt x="72" y="746"/>
                      <a:pt x="39" y="766"/>
                    </a:cubicBezTo>
                    <a:cubicBezTo>
                      <a:pt x="0" y="785"/>
                      <a:pt x="31" y="851"/>
                      <a:pt x="76" y="851"/>
                    </a:cubicBezTo>
                    <a:cubicBezTo>
                      <a:pt x="87" y="851"/>
                      <a:pt x="99" y="847"/>
                      <a:pt x="110" y="838"/>
                    </a:cubicBezTo>
                    <a:cubicBezTo>
                      <a:pt x="112" y="836"/>
                      <a:pt x="113" y="835"/>
                      <a:pt x="115" y="833"/>
                    </a:cubicBezTo>
                    <a:lnTo>
                      <a:pt x="115" y="833"/>
                    </a:lnTo>
                    <a:cubicBezTo>
                      <a:pt x="117" y="835"/>
                      <a:pt x="120" y="837"/>
                      <a:pt x="122" y="838"/>
                    </a:cubicBezTo>
                    <a:cubicBezTo>
                      <a:pt x="131" y="826"/>
                      <a:pt x="139" y="815"/>
                      <a:pt x="146" y="804"/>
                    </a:cubicBezTo>
                    <a:lnTo>
                      <a:pt x="146" y="804"/>
                    </a:lnTo>
                    <a:cubicBezTo>
                      <a:pt x="277" y="684"/>
                      <a:pt x="408" y="563"/>
                      <a:pt x="539" y="421"/>
                    </a:cubicBezTo>
                    <a:cubicBezTo>
                      <a:pt x="658" y="302"/>
                      <a:pt x="813" y="171"/>
                      <a:pt x="896" y="16"/>
                    </a:cubicBezTo>
                    <a:cubicBezTo>
                      <a:pt x="925" y="16"/>
                      <a:pt x="907" y="1"/>
                      <a:pt x="89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81" name="Google Shape;22481;p30"/>
              <p:cNvSpPr/>
              <p:nvPr/>
            </p:nvSpPr>
            <p:spPr>
              <a:xfrm>
                <a:off x="2927750" y="2512625"/>
                <a:ext cx="25675" cy="23400"/>
              </a:xfrm>
              <a:custGeom>
                <a:avLst/>
                <a:gdLst/>
                <a:ahLst/>
                <a:cxnLst/>
                <a:rect l="l" t="t" r="r" b="b"/>
                <a:pathLst>
                  <a:path w="1027" h="936" extrusionOk="0">
                    <a:moveTo>
                      <a:pt x="976" y="0"/>
                    </a:moveTo>
                    <a:cubicBezTo>
                      <a:pt x="965" y="0"/>
                      <a:pt x="953" y="4"/>
                      <a:pt x="940" y="13"/>
                    </a:cubicBezTo>
                    <a:cubicBezTo>
                      <a:pt x="647" y="283"/>
                      <a:pt x="342" y="564"/>
                      <a:pt x="49" y="846"/>
                    </a:cubicBezTo>
                    <a:lnTo>
                      <a:pt x="49" y="846"/>
                    </a:lnTo>
                    <a:cubicBezTo>
                      <a:pt x="48" y="846"/>
                      <a:pt x="48" y="846"/>
                      <a:pt x="48" y="846"/>
                    </a:cubicBezTo>
                    <a:cubicBezTo>
                      <a:pt x="48" y="847"/>
                      <a:pt x="48" y="847"/>
                      <a:pt x="48" y="847"/>
                    </a:cubicBezTo>
                    <a:lnTo>
                      <a:pt x="48" y="847"/>
                    </a:lnTo>
                    <a:cubicBezTo>
                      <a:pt x="44" y="851"/>
                      <a:pt x="40" y="855"/>
                      <a:pt x="36" y="858"/>
                    </a:cubicBezTo>
                    <a:cubicBezTo>
                      <a:pt x="0" y="894"/>
                      <a:pt x="30" y="935"/>
                      <a:pt x="63" y="935"/>
                    </a:cubicBezTo>
                    <a:cubicBezTo>
                      <a:pt x="74" y="935"/>
                      <a:pt x="86" y="930"/>
                      <a:pt x="95" y="918"/>
                    </a:cubicBezTo>
                    <a:cubicBezTo>
                      <a:pt x="97" y="915"/>
                      <a:pt x="99" y="913"/>
                      <a:pt x="102" y="910"/>
                    </a:cubicBezTo>
                    <a:lnTo>
                      <a:pt x="102" y="910"/>
                    </a:lnTo>
                    <a:cubicBezTo>
                      <a:pt x="103" y="913"/>
                      <a:pt x="105" y="915"/>
                      <a:pt x="107" y="918"/>
                    </a:cubicBezTo>
                    <a:cubicBezTo>
                      <a:pt x="440" y="668"/>
                      <a:pt x="714" y="346"/>
                      <a:pt x="1000" y="49"/>
                    </a:cubicBezTo>
                    <a:cubicBezTo>
                      <a:pt x="1027" y="31"/>
                      <a:pt x="1007" y="0"/>
                      <a:pt x="97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82" name="Google Shape;22482;p30"/>
              <p:cNvSpPr/>
              <p:nvPr/>
            </p:nvSpPr>
            <p:spPr>
              <a:xfrm>
                <a:off x="2925675" y="2518125"/>
                <a:ext cx="31150" cy="25225"/>
              </a:xfrm>
              <a:custGeom>
                <a:avLst/>
                <a:gdLst/>
                <a:ahLst/>
                <a:cxnLst/>
                <a:rect l="l" t="t" r="r" b="b"/>
                <a:pathLst>
                  <a:path w="1246" h="1009" extrusionOk="0">
                    <a:moveTo>
                      <a:pt x="1205" y="1"/>
                    </a:moveTo>
                    <a:cubicBezTo>
                      <a:pt x="1200" y="1"/>
                      <a:pt x="1195" y="3"/>
                      <a:pt x="1190" y="7"/>
                    </a:cubicBezTo>
                    <a:cubicBezTo>
                      <a:pt x="785" y="269"/>
                      <a:pt x="381" y="603"/>
                      <a:pt x="23" y="924"/>
                    </a:cubicBezTo>
                    <a:cubicBezTo>
                      <a:pt x="25" y="926"/>
                      <a:pt x="27" y="927"/>
                      <a:pt x="28" y="929"/>
                    </a:cubicBezTo>
                    <a:lnTo>
                      <a:pt x="28" y="929"/>
                    </a:lnTo>
                    <a:cubicBezTo>
                      <a:pt x="0" y="952"/>
                      <a:pt x="23" y="1009"/>
                      <a:pt x="62" y="1009"/>
                    </a:cubicBezTo>
                    <a:cubicBezTo>
                      <a:pt x="72" y="1009"/>
                      <a:pt x="83" y="1005"/>
                      <a:pt x="95" y="996"/>
                    </a:cubicBezTo>
                    <a:cubicBezTo>
                      <a:pt x="488" y="710"/>
                      <a:pt x="904" y="400"/>
                      <a:pt x="1226" y="55"/>
                    </a:cubicBezTo>
                    <a:cubicBezTo>
                      <a:pt x="1245" y="36"/>
                      <a:pt x="1225" y="1"/>
                      <a:pt x="120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83" name="Google Shape;22483;p30"/>
              <p:cNvSpPr/>
              <p:nvPr/>
            </p:nvSpPr>
            <p:spPr>
              <a:xfrm>
                <a:off x="2924350" y="2523950"/>
                <a:ext cx="30200" cy="26350"/>
              </a:xfrm>
              <a:custGeom>
                <a:avLst/>
                <a:gdLst/>
                <a:ahLst/>
                <a:cxnLst/>
                <a:rect l="l" t="t" r="r" b="b"/>
                <a:pathLst>
                  <a:path w="1208" h="1054" extrusionOk="0">
                    <a:moveTo>
                      <a:pt x="1207" y="1"/>
                    </a:moveTo>
                    <a:lnTo>
                      <a:pt x="1207" y="1"/>
                    </a:lnTo>
                    <a:cubicBezTo>
                      <a:pt x="1005" y="72"/>
                      <a:pt x="826" y="274"/>
                      <a:pt x="660" y="405"/>
                    </a:cubicBezTo>
                    <a:cubicBezTo>
                      <a:pt x="457" y="584"/>
                      <a:pt x="231" y="774"/>
                      <a:pt x="41" y="965"/>
                    </a:cubicBezTo>
                    <a:cubicBezTo>
                      <a:pt x="0" y="1005"/>
                      <a:pt x="28" y="1054"/>
                      <a:pt x="66" y="1054"/>
                    </a:cubicBezTo>
                    <a:cubicBezTo>
                      <a:pt x="73" y="1054"/>
                      <a:pt x="81" y="1052"/>
                      <a:pt x="88" y="1048"/>
                    </a:cubicBezTo>
                    <a:cubicBezTo>
                      <a:pt x="95" y="1046"/>
                      <a:pt x="101" y="1043"/>
                      <a:pt x="108" y="1040"/>
                    </a:cubicBezTo>
                    <a:lnTo>
                      <a:pt x="108" y="1040"/>
                    </a:lnTo>
                    <a:lnTo>
                      <a:pt x="112" y="1048"/>
                    </a:lnTo>
                    <a:cubicBezTo>
                      <a:pt x="121" y="1041"/>
                      <a:pt x="129" y="1033"/>
                      <a:pt x="138" y="1025"/>
                    </a:cubicBezTo>
                    <a:lnTo>
                      <a:pt x="138" y="1025"/>
                    </a:lnTo>
                    <a:cubicBezTo>
                      <a:pt x="222" y="982"/>
                      <a:pt x="291" y="924"/>
                      <a:pt x="335" y="849"/>
                    </a:cubicBezTo>
                    <a:lnTo>
                      <a:pt x="335" y="849"/>
                    </a:lnTo>
                    <a:cubicBezTo>
                      <a:pt x="458" y="737"/>
                      <a:pt x="580" y="625"/>
                      <a:pt x="707" y="513"/>
                    </a:cubicBezTo>
                    <a:cubicBezTo>
                      <a:pt x="874" y="358"/>
                      <a:pt x="1088" y="215"/>
                      <a:pt x="120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84" name="Google Shape;22484;p30"/>
              <p:cNvSpPr/>
              <p:nvPr/>
            </p:nvSpPr>
            <p:spPr>
              <a:xfrm>
                <a:off x="2923400" y="2524850"/>
                <a:ext cx="36200" cy="28350"/>
              </a:xfrm>
              <a:custGeom>
                <a:avLst/>
                <a:gdLst/>
                <a:ahLst/>
                <a:cxnLst/>
                <a:rect l="l" t="t" r="r" b="b"/>
                <a:pathLst>
                  <a:path w="1448" h="1134" extrusionOk="0">
                    <a:moveTo>
                      <a:pt x="1341" y="0"/>
                    </a:moveTo>
                    <a:cubicBezTo>
                      <a:pt x="1341" y="0"/>
                      <a:pt x="1317" y="0"/>
                      <a:pt x="1317" y="12"/>
                    </a:cubicBezTo>
                    <a:cubicBezTo>
                      <a:pt x="1317" y="24"/>
                      <a:pt x="1305" y="24"/>
                      <a:pt x="1305" y="36"/>
                    </a:cubicBezTo>
                    <a:cubicBezTo>
                      <a:pt x="1305" y="36"/>
                      <a:pt x="1321" y="47"/>
                      <a:pt x="1331" y="47"/>
                    </a:cubicBezTo>
                    <a:cubicBezTo>
                      <a:pt x="1333" y="47"/>
                      <a:pt x="1334" y="46"/>
                      <a:pt x="1335" y="46"/>
                    </a:cubicBezTo>
                    <a:lnTo>
                      <a:pt x="1335" y="46"/>
                    </a:lnTo>
                    <a:cubicBezTo>
                      <a:pt x="1212" y="256"/>
                      <a:pt x="921" y="431"/>
                      <a:pt x="710" y="572"/>
                    </a:cubicBezTo>
                    <a:cubicBezTo>
                      <a:pt x="495" y="738"/>
                      <a:pt x="233" y="893"/>
                      <a:pt x="31" y="1084"/>
                    </a:cubicBezTo>
                    <a:cubicBezTo>
                      <a:pt x="0" y="1104"/>
                      <a:pt x="23" y="1134"/>
                      <a:pt x="60" y="1134"/>
                    </a:cubicBezTo>
                    <a:cubicBezTo>
                      <a:pt x="66" y="1134"/>
                      <a:pt x="72" y="1133"/>
                      <a:pt x="79" y="1131"/>
                    </a:cubicBezTo>
                    <a:cubicBezTo>
                      <a:pt x="376" y="989"/>
                      <a:pt x="650" y="750"/>
                      <a:pt x="912" y="560"/>
                    </a:cubicBezTo>
                    <a:cubicBezTo>
                      <a:pt x="1067" y="441"/>
                      <a:pt x="1424" y="250"/>
                      <a:pt x="1448" y="36"/>
                    </a:cubicBezTo>
                    <a:cubicBezTo>
                      <a:pt x="1448" y="24"/>
                      <a:pt x="1424" y="12"/>
                      <a:pt x="1412" y="12"/>
                    </a:cubicBezTo>
                    <a:cubicBezTo>
                      <a:pt x="1365" y="0"/>
                      <a:pt x="1376" y="0"/>
                      <a:pt x="13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85" name="Google Shape;22485;p30"/>
              <p:cNvSpPr/>
              <p:nvPr/>
            </p:nvSpPr>
            <p:spPr>
              <a:xfrm>
                <a:off x="2925650" y="2468450"/>
                <a:ext cx="5975" cy="65500"/>
              </a:xfrm>
              <a:custGeom>
                <a:avLst/>
                <a:gdLst/>
                <a:ahLst/>
                <a:cxnLst/>
                <a:rect l="l" t="t" r="r" b="b"/>
                <a:pathLst>
                  <a:path w="239" h="2620" extrusionOk="0">
                    <a:moveTo>
                      <a:pt x="60" y="0"/>
                    </a:moveTo>
                    <a:cubicBezTo>
                      <a:pt x="54" y="0"/>
                      <a:pt x="48" y="6"/>
                      <a:pt x="48" y="18"/>
                    </a:cubicBezTo>
                    <a:cubicBezTo>
                      <a:pt x="24" y="863"/>
                      <a:pt x="24" y="1721"/>
                      <a:pt x="1" y="2578"/>
                    </a:cubicBezTo>
                    <a:cubicBezTo>
                      <a:pt x="1" y="2605"/>
                      <a:pt x="23" y="2620"/>
                      <a:pt x="43" y="2620"/>
                    </a:cubicBezTo>
                    <a:cubicBezTo>
                      <a:pt x="58" y="2620"/>
                      <a:pt x="72" y="2611"/>
                      <a:pt x="72" y="2590"/>
                    </a:cubicBezTo>
                    <a:cubicBezTo>
                      <a:pt x="227" y="1780"/>
                      <a:pt x="239" y="839"/>
                      <a:pt x="72" y="18"/>
                    </a:cubicBezTo>
                    <a:cubicBezTo>
                      <a:pt x="72" y="6"/>
                      <a:pt x="66" y="0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86" name="Google Shape;22486;p30"/>
              <p:cNvSpPr/>
              <p:nvPr/>
            </p:nvSpPr>
            <p:spPr>
              <a:xfrm>
                <a:off x="2923875" y="2465975"/>
                <a:ext cx="6575" cy="66125"/>
              </a:xfrm>
              <a:custGeom>
                <a:avLst/>
                <a:gdLst/>
                <a:ahLst/>
                <a:cxnLst/>
                <a:rect l="l" t="t" r="r" b="b"/>
                <a:pathLst>
                  <a:path w="263" h="2645" extrusionOk="0">
                    <a:moveTo>
                      <a:pt x="238" y="1"/>
                    </a:moveTo>
                    <a:cubicBezTo>
                      <a:pt x="226" y="1"/>
                      <a:pt x="214" y="4"/>
                      <a:pt x="214" y="10"/>
                    </a:cubicBezTo>
                    <a:cubicBezTo>
                      <a:pt x="83" y="843"/>
                      <a:pt x="0" y="1772"/>
                      <a:pt x="60" y="2617"/>
                    </a:cubicBezTo>
                    <a:cubicBezTo>
                      <a:pt x="60" y="2635"/>
                      <a:pt x="69" y="2644"/>
                      <a:pt x="79" y="2644"/>
                    </a:cubicBezTo>
                    <a:cubicBezTo>
                      <a:pt x="89" y="2644"/>
                      <a:pt x="101" y="2635"/>
                      <a:pt x="107" y="2617"/>
                    </a:cubicBezTo>
                    <a:cubicBezTo>
                      <a:pt x="226" y="1772"/>
                      <a:pt x="250" y="867"/>
                      <a:pt x="262" y="10"/>
                    </a:cubicBezTo>
                    <a:cubicBezTo>
                      <a:pt x="262" y="4"/>
                      <a:pt x="250" y="1"/>
                      <a:pt x="2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87" name="Google Shape;22487;p30"/>
              <p:cNvSpPr/>
              <p:nvPr/>
            </p:nvSpPr>
            <p:spPr>
              <a:xfrm>
                <a:off x="2925350" y="2451750"/>
                <a:ext cx="5375" cy="6482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593" extrusionOk="0">
                    <a:moveTo>
                      <a:pt x="77" y="1"/>
                    </a:moveTo>
                    <a:cubicBezTo>
                      <a:pt x="67" y="1"/>
                      <a:pt x="57" y="6"/>
                      <a:pt x="48" y="19"/>
                    </a:cubicBezTo>
                    <a:cubicBezTo>
                      <a:pt x="13" y="162"/>
                      <a:pt x="1" y="293"/>
                      <a:pt x="1" y="460"/>
                    </a:cubicBezTo>
                    <a:cubicBezTo>
                      <a:pt x="1" y="482"/>
                      <a:pt x="5" y="491"/>
                      <a:pt x="9" y="491"/>
                    </a:cubicBezTo>
                    <a:cubicBezTo>
                      <a:pt x="11" y="491"/>
                      <a:pt x="13" y="488"/>
                      <a:pt x="13" y="484"/>
                    </a:cubicBezTo>
                    <a:cubicBezTo>
                      <a:pt x="32" y="261"/>
                      <a:pt x="41" y="182"/>
                      <a:pt x="45" y="182"/>
                    </a:cubicBezTo>
                    <a:lnTo>
                      <a:pt x="45" y="182"/>
                    </a:lnTo>
                    <a:cubicBezTo>
                      <a:pt x="53" y="182"/>
                      <a:pt x="36" y="530"/>
                      <a:pt x="36" y="626"/>
                    </a:cubicBezTo>
                    <a:lnTo>
                      <a:pt x="36" y="1210"/>
                    </a:lnTo>
                    <a:cubicBezTo>
                      <a:pt x="36" y="1674"/>
                      <a:pt x="1" y="2115"/>
                      <a:pt x="24" y="2579"/>
                    </a:cubicBezTo>
                    <a:cubicBezTo>
                      <a:pt x="24" y="2586"/>
                      <a:pt x="36" y="2593"/>
                      <a:pt x="49" y="2593"/>
                    </a:cubicBezTo>
                    <a:cubicBezTo>
                      <a:pt x="58" y="2593"/>
                      <a:pt x="67" y="2589"/>
                      <a:pt x="72" y="2579"/>
                    </a:cubicBezTo>
                    <a:cubicBezTo>
                      <a:pt x="215" y="1769"/>
                      <a:pt x="191" y="853"/>
                      <a:pt x="108" y="31"/>
                    </a:cubicBezTo>
                    <a:cubicBezTo>
                      <a:pt x="108" y="16"/>
                      <a:pt x="93" y="1"/>
                      <a:pt x="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88" name="Google Shape;22488;p30"/>
              <p:cNvSpPr/>
              <p:nvPr/>
            </p:nvSpPr>
            <p:spPr>
              <a:xfrm>
                <a:off x="2930500" y="2462800"/>
                <a:ext cx="5600" cy="74200"/>
              </a:xfrm>
              <a:custGeom>
                <a:avLst/>
                <a:gdLst/>
                <a:ahLst/>
                <a:cxnLst/>
                <a:rect l="l" t="t" r="r" b="b"/>
                <a:pathLst>
                  <a:path w="224" h="2968" extrusionOk="0">
                    <a:moveTo>
                      <a:pt x="26" y="1"/>
                    </a:moveTo>
                    <a:cubicBezTo>
                      <a:pt x="16" y="1"/>
                      <a:pt x="1" y="9"/>
                      <a:pt x="9" y="18"/>
                    </a:cubicBezTo>
                    <a:cubicBezTo>
                      <a:pt x="176" y="423"/>
                      <a:pt x="57" y="1077"/>
                      <a:pt x="57" y="1506"/>
                    </a:cubicBezTo>
                    <a:cubicBezTo>
                      <a:pt x="57" y="1982"/>
                      <a:pt x="45" y="2482"/>
                      <a:pt x="92" y="2959"/>
                    </a:cubicBezTo>
                    <a:cubicBezTo>
                      <a:pt x="92" y="2965"/>
                      <a:pt x="98" y="2967"/>
                      <a:pt x="104" y="2967"/>
                    </a:cubicBezTo>
                    <a:cubicBezTo>
                      <a:pt x="110" y="2967"/>
                      <a:pt x="116" y="2965"/>
                      <a:pt x="116" y="2959"/>
                    </a:cubicBezTo>
                    <a:cubicBezTo>
                      <a:pt x="164" y="2363"/>
                      <a:pt x="152" y="1768"/>
                      <a:pt x="128" y="1173"/>
                    </a:cubicBezTo>
                    <a:cubicBezTo>
                      <a:pt x="128" y="815"/>
                      <a:pt x="223" y="315"/>
                      <a:pt x="33" y="6"/>
                    </a:cubicBezTo>
                    <a:cubicBezTo>
                      <a:pt x="33" y="2"/>
                      <a:pt x="30" y="1"/>
                      <a:pt x="2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89" name="Google Shape;22489;p30"/>
              <p:cNvSpPr/>
              <p:nvPr/>
            </p:nvSpPr>
            <p:spPr>
              <a:xfrm>
                <a:off x="2934875" y="2488000"/>
                <a:ext cx="325" cy="1675"/>
              </a:xfrm>
              <a:custGeom>
                <a:avLst/>
                <a:gdLst/>
                <a:ahLst/>
                <a:cxnLst/>
                <a:rect l="l" t="t" r="r" b="b"/>
                <a:pathLst>
                  <a:path w="13" h="67" extrusionOk="0">
                    <a:moveTo>
                      <a:pt x="7" y="1"/>
                    </a:moveTo>
                    <a:cubicBezTo>
                      <a:pt x="4" y="1"/>
                      <a:pt x="1" y="4"/>
                      <a:pt x="1" y="10"/>
                    </a:cubicBezTo>
                    <a:lnTo>
                      <a:pt x="1" y="57"/>
                    </a:lnTo>
                    <a:cubicBezTo>
                      <a:pt x="1" y="63"/>
                      <a:pt x="4" y="66"/>
                      <a:pt x="7" y="66"/>
                    </a:cubicBezTo>
                    <a:cubicBezTo>
                      <a:pt x="10" y="66"/>
                      <a:pt x="13" y="63"/>
                      <a:pt x="13" y="57"/>
                    </a:cubicBezTo>
                    <a:lnTo>
                      <a:pt x="13" y="10"/>
                    </a:lnTo>
                    <a:cubicBezTo>
                      <a:pt x="13" y="4"/>
                      <a:pt x="10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90" name="Google Shape;22490;p30"/>
              <p:cNvSpPr/>
              <p:nvPr/>
            </p:nvSpPr>
            <p:spPr>
              <a:xfrm>
                <a:off x="2943500" y="2501625"/>
                <a:ext cx="7175" cy="20275"/>
              </a:xfrm>
              <a:custGeom>
                <a:avLst/>
                <a:gdLst/>
                <a:ahLst/>
                <a:cxnLst/>
                <a:rect l="l" t="t" r="r" b="b"/>
                <a:pathLst>
                  <a:path w="287" h="811" extrusionOk="0">
                    <a:moveTo>
                      <a:pt x="287" y="1"/>
                    </a:moveTo>
                    <a:lnTo>
                      <a:pt x="287" y="1"/>
                    </a:lnTo>
                    <a:cubicBezTo>
                      <a:pt x="203" y="274"/>
                      <a:pt x="120" y="536"/>
                      <a:pt x="1" y="810"/>
                    </a:cubicBezTo>
                    <a:cubicBezTo>
                      <a:pt x="132" y="548"/>
                      <a:pt x="227" y="286"/>
                      <a:pt x="28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91" name="Google Shape;22491;p30"/>
              <p:cNvSpPr/>
              <p:nvPr/>
            </p:nvSpPr>
            <p:spPr>
              <a:xfrm>
                <a:off x="2942325" y="2568900"/>
                <a:ext cx="9850" cy="5075"/>
              </a:xfrm>
              <a:custGeom>
                <a:avLst/>
                <a:gdLst/>
                <a:ahLst/>
                <a:cxnLst/>
                <a:rect l="l" t="t" r="r" b="b"/>
                <a:pathLst>
                  <a:path w="394" h="203" extrusionOk="0">
                    <a:moveTo>
                      <a:pt x="393" y="0"/>
                    </a:moveTo>
                    <a:lnTo>
                      <a:pt x="393" y="0"/>
                    </a:lnTo>
                    <a:cubicBezTo>
                      <a:pt x="274" y="60"/>
                      <a:pt x="131" y="119"/>
                      <a:pt x="12" y="179"/>
                    </a:cubicBezTo>
                    <a:cubicBezTo>
                      <a:pt x="0" y="179"/>
                      <a:pt x="12" y="203"/>
                      <a:pt x="12" y="203"/>
                    </a:cubicBezTo>
                    <a:cubicBezTo>
                      <a:pt x="155" y="143"/>
                      <a:pt x="274" y="60"/>
                      <a:pt x="39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92" name="Google Shape;22492;p30"/>
              <p:cNvSpPr/>
              <p:nvPr/>
            </p:nvSpPr>
            <p:spPr>
              <a:xfrm>
                <a:off x="2917325" y="2553675"/>
                <a:ext cx="60700" cy="33100"/>
              </a:xfrm>
              <a:custGeom>
                <a:avLst/>
                <a:gdLst/>
                <a:ahLst/>
                <a:cxnLst/>
                <a:rect l="l" t="t" r="r" b="b"/>
                <a:pathLst>
                  <a:path w="2428" h="1324" extrusionOk="0">
                    <a:moveTo>
                      <a:pt x="2392" y="0"/>
                    </a:moveTo>
                    <a:cubicBezTo>
                      <a:pt x="2389" y="0"/>
                      <a:pt x="2385" y="1"/>
                      <a:pt x="2381" y="2"/>
                    </a:cubicBezTo>
                    <a:cubicBezTo>
                      <a:pt x="1608" y="478"/>
                      <a:pt x="822" y="883"/>
                      <a:pt x="24" y="1288"/>
                    </a:cubicBezTo>
                    <a:cubicBezTo>
                      <a:pt x="0" y="1300"/>
                      <a:pt x="0" y="1324"/>
                      <a:pt x="36" y="1324"/>
                    </a:cubicBezTo>
                    <a:cubicBezTo>
                      <a:pt x="869" y="1014"/>
                      <a:pt x="1691" y="550"/>
                      <a:pt x="2417" y="50"/>
                    </a:cubicBezTo>
                    <a:cubicBezTo>
                      <a:pt x="2428" y="39"/>
                      <a:pt x="2419" y="0"/>
                      <a:pt x="239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93" name="Google Shape;22493;p30"/>
              <p:cNvSpPr/>
              <p:nvPr/>
            </p:nvSpPr>
            <p:spPr>
              <a:xfrm>
                <a:off x="2926250" y="2565250"/>
                <a:ext cx="42175" cy="23025"/>
              </a:xfrm>
              <a:custGeom>
                <a:avLst/>
                <a:gdLst/>
                <a:ahLst/>
                <a:cxnLst/>
                <a:rect l="l" t="t" r="r" b="b"/>
                <a:pathLst>
                  <a:path w="1687" h="921" extrusionOk="0">
                    <a:moveTo>
                      <a:pt x="1663" y="0"/>
                    </a:moveTo>
                    <a:cubicBezTo>
                      <a:pt x="1660" y="0"/>
                      <a:pt x="1658" y="1"/>
                      <a:pt x="1655" y="4"/>
                    </a:cubicBezTo>
                    <a:cubicBezTo>
                      <a:pt x="1120" y="313"/>
                      <a:pt x="572" y="599"/>
                      <a:pt x="24" y="873"/>
                    </a:cubicBezTo>
                    <a:cubicBezTo>
                      <a:pt x="0" y="897"/>
                      <a:pt x="0" y="920"/>
                      <a:pt x="36" y="920"/>
                    </a:cubicBezTo>
                    <a:cubicBezTo>
                      <a:pt x="619" y="718"/>
                      <a:pt x="1179" y="385"/>
                      <a:pt x="1667" y="27"/>
                    </a:cubicBezTo>
                    <a:cubicBezTo>
                      <a:pt x="1686" y="18"/>
                      <a:pt x="1675" y="0"/>
                      <a:pt x="16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94" name="Google Shape;22494;p30"/>
              <p:cNvSpPr/>
              <p:nvPr/>
            </p:nvSpPr>
            <p:spPr>
              <a:xfrm>
                <a:off x="2925650" y="2575250"/>
                <a:ext cx="41175" cy="20450"/>
              </a:xfrm>
              <a:custGeom>
                <a:avLst/>
                <a:gdLst/>
                <a:ahLst/>
                <a:cxnLst/>
                <a:rect l="l" t="t" r="r" b="b"/>
                <a:pathLst>
                  <a:path w="1647" h="818" extrusionOk="0">
                    <a:moveTo>
                      <a:pt x="1630" y="0"/>
                    </a:moveTo>
                    <a:cubicBezTo>
                      <a:pt x="1626" y="0"/>
                      <a:pt x="1623" y="2"/>
                      <a:pt x="1620" y="8"/>
                    </a:cubicBezTo>
                    <a:cubicBezTo>
                      <a:pt x="1358" y="104"/>
                      <a:pt x="1096" y="270"/>
                      <a:pt x="834" y="389"/>
                    </a:cubicBezTo>
                    <a:cubicBezTo>
                      <a:pt x="560" y="520"/>
                      <a:pt x="298" y="627"/>
                      <a:pt x="24" y="758"/>
                    </a:cubicBezTo>
                    <a:cubicBezTo>
                      <a:pt x="1" y="782"/>
                      <a:pt x="12" y="818"/>
                      <a:pt x="48" y="818"/>
                    </a:cubicBezTo>
                    <a:cubicBezTo>
                      <a:pt x="584" y="639"/>
                      <a:pt x="1191" y="377"/>
                      <a:pt x="1620" y="20"/>
                    </a:cubicBezTo>
                    <a:cubicBezTo>
                      <a:pt x="1647" y="20"/>
                      <a:pt x="1640" y="0"/>
                      <a:pt x="16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95" name="Google Shape;22495;p30"/>
              <p:cNvSpPr/>
              <p:nvPr/>
            </p:nvSpPr>
            <p:spPr>
              <a:xfrm>
                <a:off x="2926025" y="2583775"/>
                <a:ext cx="39825" cy="18400"/>
              </a:xfrm>
              <a:custGeom>
                <a:avLst/>
                <a:gdLst/>
                <a:ahLst/>
                <a:cxnLst/>
                <a:rect l="l" t="t" r="r" b="b"/>
                <a:pathLst>
                  <a:path w="1593" h="736" extrusionOk="0">
                    <a:moveTo>
                      <a:pt x="1545" y="1"/>
                    </a:moveTo>
                    <a:cubicBezTo>
                      <a:pt x="1021" y="120"/>
                      <a:pt x="414" y="346"/>
                      <a:pt x="9" y="703"/>
                    </a:cubicBezTo>
                    <a:cubicBezTo>
                      <a:pt x="0" y="712"/>
                      <a:pt x="5" y="735"/>
                      <a:pt x="23" y="735"/>
                    </a:cubicBezTo>
                    <a:cubicBezTo>
                      <a:pt x="29" y="735"/>
                      <a:pt x="36" y="733"/>
                      <a:pt x="45" y="727"/>
                    </a:cubicBezTo>
                    <a:cubicBezTo>
                      <a:pt x="545" y="489"/>
                      <a:pt x="1009" y="227"/>
                      <a:pt x="1557" y="48"/>
                    </a:cubicBezTo>
                    <a:cubicBezTo>
                      <a:pt x="1593" y="48"/>
                      <a:pt x="1581" y="1"/>
                      <a:pt x="154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96" name="Google Shape;22496;p30"/>
              <p:cNvSpPr/>
              <p:nvPr/>
            </p:nvSpPr>
            <p:spPr>
              <a:xfrm>
                <a:off x="2932800" y="2593150"/>
                <a:ext cx="28825" cy="12975"/>
              </a:xfrm>
              <a:custGeom>
                <a:avLst/>
                <a:gdLst/>
                <a:ahLst/>
                <a:cxnLst/>
                <a:rect l="l" t="t" r="r" b="b"/>
                <a:pathLst>
                  <a:path w="1153" h="519" extrusionOk="0">
                    <a:moveTo>
                      <a:pt x="1121" y="0"/>
                    </a:moveTo>
                    <a:cubicBezTo>
                      <a:pt x="1117" y="0"/>
                      <a:pt x="1112" y="2"/>
                      <a:pt x="1108" y="7"/>
                    </a:cubicBezTo>
                    <a:cubicBezTo>
                      <a:pt x="738" y="150"/>
                      <a:pt x="357" y="281"/>
                      <a:pt x="12" y="495"/>
                    </a:cubicBezTo>
                    <a:cubicBezTo>
                      <a:pt x="0" y="507"/>
                      <a:pt x="12" y="519"/>
                      <a:pt x="24" y="519"/>
                    </a:cubicBezTo>
                    <a:cubicBezTo>
                      <a:pt x="417" y="400"/>
                      <a:pt x="786" y="209"/>
                      <a:pt x="1143" y="42"/>
                    </a:cubicBezTo>
                    <a:cubicBezTo>
                      <a:pt x="1153" y="33"/>
                      <a:pt x="1139" y="0"/>
                      <a:pt x="112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97" name="Google Shape;22497;p30"/>
              <p:cNvSpPr/>
              <p:nvPr/>
            </p:nvSpPr>
            <p:spPr>
              <a:xfrm>
                <a:off x="2942625" y="2591150"/>
                <a:ext cx="54775" cy="29575"/>
              </a:xfrm>
              <a:custGeom>
                <a:avLst/>
                <a:gdLst/>
                <a:ahLst/>
                <a:cxnLst/>
                <a:rect l="l" t="t" r="r" b="b"/>
                <a:pathLst>
                  <a:path w="2191" h="1183" extrusionOk="0">
                    <a:moveTo>
                      <a:pt x="2172" y="1"/>
                    </a:moveTo>
                    <a:cubicBezTo>
                      <a:pt x="2171" y="1"/>
                      <a:pt x="2169" y="2"/>
                      <a:pt x="2167" y="3"/>
                    </a:cubicBezTo>
                    <a:cubicBezTo>
                      <a:pt x="1477" y="503"/>
                      <a:pt x="774" y="801"/>
                      <a:pt x="24" y="1158"/>
                    </a:cubicBezTo>
                    <a:cubicBezTo>
                      <a:pt x="0" y="1170"/>
                      <a:pt x="24" y="1182"/>
                      <a:pt x="36" y="1182"/>
                    </a:cubicBezTo>
                    <a:cubicBezTo>
                      <a:pt x="821" y="1016"/>
                      <a:pt x="1582" y="528"/>
                      <a:pt x="2189" y="17"/>
                    </a:cubicBezTo>
                    <a:lnTo>
                      <a:pt x="2189" y="17"/>
                    </a:lnTo>
                    <a:cubicBezTo>
                      <a:pt x="2190" y="17"/>
                      <a:pt x="2190" y="18"/>
                      <a:pt x="2190" y="18"/>
                    </a:cubicBezTo>
                    <a:cubicBezTo>
                      <a:pt x="2191" y="18"/>
                      <a:pt x="2191" y="17"/>
                      <a:pt x="2191" y="15"/>
                    </a:cubicBezTo>
                    <a:lnTo>
                      <a:pt x="2191" y="15"/>
                    </a:lnTo>
                    <a:cubicBezTo>
                      <a:pt x="2190" y="16"/>
                      <a:pt x="2190" y="16"/>
                      <a:pt x="2189" y="17"/>
                    </a:cubicBezTo>
                    <a:lnTo>
                      <a:pt x="2189" y="17"/>
                    </a:lnTo>
                    <a:cubicBezTo>
                      <a:pt x="2186" y="14"/>
                      <a:pt x="2179" y="1"/>
                      <a:pt x="21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98" name="Google Shape;22498;p30"/>
              <p:cNvSpPr/>
              <p:nvPr/>
            </p:nvSpPr>
            <p:spPr>
              <a:xfrm>
                <a:off x="2952500" y="2598300"/>
                <a:ext cx="47875" cy="25150"/>
              </a:xfrm>
              <a:custGeom>
                <a:avLst/>
                <a:gdLst/>
                <a:ahLst/>
                <a:cxnLst/>
                <a:rect l="l" t="t" r="r" b="b"/>
                <a:pathLst>
                  <a:path w="1915" h="1006" extrusionOk="0">
                    <a:moveTo>
                      <a:pt x="1897" y="0"/>
                    </a:moveTo>
                    <a:cubicBezTo>
                      <a:pt x="1895" y="0"/>
                      <a:pt x="1893" y="1"/>
                      <a:pt x="1891" y="3"/>
                    </a:cubicBezTo>
                    <a:cubicBezTo>
                      <a:pt x="1260" y="301"/>
                      <a:pt x="605" y="587"/>
                      <a:pt x="22" y="956"/>
                    </a:cubicBezTo>
                    <a:cubicBezTo>
                      <a:pt x="1" y="966"/>
                      <a:pt x="17" y="1005"/>
                      <a:pt x="46" y="1005"/>
                    </a:cubicBezTo>
                    <a:cubicBezTo>
                      <a:pt x="50" y="1005"/>
                      <a:pt x="54" y="1005"/>
                      <a:pt x="58" y="1003"/>
                    </a:cubicBezTo>
                    <a:cubicBezTo>
                      <a:pt x="701" y="729"/>
                      <a:pt x="1308" y="372"/>
                      <a:pt x="1915" y="51"/>
                    </a:cubicBezTo>
                    <a:cubicBezTo>
                      <a:pt x="1915" y="21"/>
                      <a:pt x="1907" y="0"/>
                      <a:pt x="189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499" name="Google Shape;22499;p30"/>
              <p:cNvSpPr/>
              <p:nvPr/>
            </p:nvSpPr>
            <p:spPr>
              <a:xfrm>
                <a:off x="2963150" y="2603125"/>
                <a:ext cx="38425" cy="20875"/>
              </a:xfrm>
              <a:custGeom>
                <a:avLst/>
                <a:gdLst/>
                <a:ahLst/>
                <a:cxnLst/>
                <a:rect l="l" t="t" r="r" b="b"/>
                <a:pathLst>
                  <a:path w="1537" h="835" extrusionOk="0">
                    <a:moveTo>
                      <a:pt x="1501" y="1"/>
                    </a:moveTo>
                    <a:cubicBezTo>
                      <a:pt x="1025" y="334"/>
                      <a:pt x="513" y="536"/>
                      <a:pt x="13" y="810"/>
                    </a:cubicBezTo>
                    <a:cubicBezTo>
                      <a:pt x="1" y="810"/>
                      <a:pt x="13" y="834"/>
                      <a:pt x="36" y="834"/>
                    </a:cubicBezTo>
                    <a:cubicBezTo>
                      <a:pt x="584" y="715"/>
                      <a:pt x="1108" y="358"/>
                      <a:pt x="1537" y="36"/>
                    </a:cubicBezTo>
                    <a:cubicBezTo>
                      <a:pt x="1537" y="24"/>
                      <a:pt x="1525" y="1"/>
                      <a:pt x="150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00" name="Google Shape;22500;p30"/>
              <p:cNvSpPr/>
              <p:nvPr/>
            </p:nvSpPr>
            <p:spPr>
              <a:xfrm>
                <a:off x="2970900" y="2609025"/>
                <a:ext cx="30300" cy="1615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646" extrusionOk="0">
                    <a:moveTo>
                      <a:pt x="1177" y="0"/>
                    </a:moveTo>
                    <a:cubicBezTo>
                      <a:pt x="1174" y="0"/>
                      <a:pt x="1170" y="1"/>
                      <a:pt x="1167" y="3"/>
                    </a:cubicBezTo>
                    <a:cubicBezTo>
                      <a:pt x="953" y="110"/>
                      <a:pt x="750" y="217"/>
                      <a:pt x="560" y="324"/>
                    </a:cubicBezTo>
                    <a:cubicBezTo>
                      <a:pt x="369" y="408"/>
                      <a:pt x="179" y="503"/>
                      <a:pt x="12" y="622"/>
                    </a:cubicBezTo>
                    <a:cubicBezTo>
                      <a:pt x="0" y="634"/>
                      <a:pt x="12" y="646"/>
                      <a:pt x="36" y="646"/>
                    </a:cubicBezTo>
                    <a:cubicBezTo>
                      <a:pt x="227" y="586"/>
                      <a:pt x="405" y="467"/>
                      <a:pt x="584" y="384"/>
                    </a:cubicBezTo>
                    <a:cubicBezTo>
                      <a:pt x="798" y="277"/>
                      <a:pt x="989" y="158"/>
                      <a:pt x="1191" y="38"/>
                    </a:cubicBezTo>
                    <a:cubicBezTo>
                      <a:pt x="1211" y="28"/>
                      <a:pt x="1197" y="0"/>
                      <a:pt x="117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01" name="Google Shape;22501;p30"/>
              <p:cNvSpPr/>
              <p:nvPr/>
            </p:nvSpPr>
            <p:spPr>
              <a:xfrm>
                <a:off x="2978325" y="2617325"/>
                <a:ext cx="14800" cy="6675"/>
              </a:xfrm>
              <a:custGeom>
                <a:avLst/>
                <a:gdLst/>
                <a:ahLst/>
                <a:cxnLst/>
                <a:rect l="l" t="t" r="r" b="b"/>
                <a:pathLst>
                  <a:path w="592" h="267" extrusionOk="0">
                    <a:moveTo>
                      <a:pt x="573" y="1"/>
                    </a:moveTo>
                    <a:cubicBezTo>
                      <a:pt x="569" y="1"/>
                      <a:pt x="565" y="2"/>
                      <a:pt x="561" y="4"/>
                    </a:cubicBezTo>
                    <a:cubicBezTo>
                      <a:pt x="382" y="76"/>
                      <a:pt x="180" y="135"/>
                      <a:pt x="25" y="242"/>
                    </a:cubicBezTo>
                    <a:cubicBezTo>
                      <a:pt x="1" y="254"/>
                      <a:pt x="25" y="266"/>
                      <a:pt x="37" y="266"/>
                    </a:cubicBezTo>
                    <a:cubicBezTo>
                      <a:pt x="215" y="207"/>
                      <a:pt x="394" y="123"/>
                      <a:pt x="572" y="28"/>
                    </a:cubicBezTo>
                    <a:cubicBezTo>
                      <a:pt x="592" y="18"/>
                      <a:pt x="588" y="1"/>
                      <a:pt x="57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02" name="Google Shape;22502;p30"/>
              <p:cNvSpPr/>
              <p:nvPr/>
            </p:nvSpPr>
            <p:spPr>
              <a:xfrm>
                <a:off x="3021500" y="2464350"/>
                <a:ext cx="54025" cy="45050"/>
              </a:xfrm>
              <a:custGeom>
                <a:avLst/>
                <a:gdLst/>
                <a:ahLst/>
                <a:cxnLst/>
                <a:rect l="l" t="t" r="r" b="b"/>
                <a:pathLst>
                  <a:path w="2161" h="1802" extrusionOk="0">
                    <a:moveTo>
                      <a:pt x="2128" y="0"/>
                    </a:moveTo>
                    <a:cubicBezTo>
                      <a:pt x="2125" y="0"/>
                      <a:pt x="2122" y="1"/>
                      <a:pt x="2120" y="3"/>
                    </a:cubicBezTo>
                    <a:cubicBezTo>
                      <a:pt x="1429" y="611"/>
                      <a:pt x="691" y="1170"/>
                      <a:pt x="24" y="1777"/>
                    </a:cubicBezTo>
                    <a:cubicBezTo>
                      <a:pt x="0" y="1789"/>
                      <a:pt x="24" y="1801"/>
                      <a:pt x="36" y="1801"/>
                    </a:cubicBezTo>
                    <a:cubicBezTo>
                      <a:pt x="822" y="1361"/>
                      <a:pt x="1524" y="694"/>
                      <a:pt x="2132" y="39"/>
                    </a:cubicBezTo>
                    <a:cubicBezTo>
                      <a:pt x="2161" y="20"/>
                      <a:pt x="2142" y="0"/>
                      <a:pt x="21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03" name="Google Shape;22503;p30"/>
              <p:cNvSpPr/>
              <p:nvPr/>
            </p:nvSpPr>
            <p:spPr>
              <a:xfrm>
                <a:off x="3027200" y="2461250"/>
                <a:ext cx="47000" cy="47300"/>
              </a:xfrm>
              <a:custGeom>
                <a:avLst/>
                <a:gdLst/>
                <a:ahLst/>
                <a:cxnLst/>
                <a:rect l="l" t="t" r="r" b="b"/>
                <a:pathLst>
                  <a:path w="1880" h="1892" extrusionOk="0">
                    <a:moveTo>
                      <a:pt x="1829" y="0"/>
                    </a:moveTo>
                    <a:cubicBezTo>
                      <a:pt x="1822" y="0"/>
                      <a:pt x="1817" y="6"/>
                      <a:pt x="1796" y="20"/>
                    </a:cubicBezTo>
                    <a:lnTo>
                      <a:pt x="1796" y="44"/>
                    </a:lnTo>
                    <a:cubicBezTo>
                      <a:pt x="1785" y="44"/>
                      <a:pt x="1796" y="44"/>
                      <a:pt x="1820" y="56"/>
                    </a:cubicBezTo>
                    <a:cubicBezTo>
                      <a:pt x="1832" y="175"/>
                      <a:pt x="1534" y="377"/>
                      <a:pt x="1439" y="473"/>
                    </a:cubicBezTo>
                    <a:cubicBezTo>
                      <a:pt x="1284" y="615"/>
                      <a:pt x="1130" y="782"/>
                      <a:pt x="963" y="937"/>
                    </a:cubicBezTo>
                    <a:cubicBezTo>
                      <a:pt x="653" y="1247"/>
                      <a:pt x="308" y="1544"/>
                      <a:pt x="10" y="1854"/>
                    </a:cubicBezTo>
                    <a:cubicBezTo>
                      <a:pt x="0" y="1864"/>
                      <a:pt x="8" y="1892"/>
                      <a:pt x="33" y="1892"/>
                    </a:cubicBezTo>
                    <a:cubicBezTo>
                      <a:pt x="37" y="1892"/>
                      <a:pt x="41" y="1891"/>
                      <a:pt x="46" y="1889"/>
                    </a:cubicBezTo>
                    <a:cubicBezTo>
                      <a:pt x="475" y="1556"/>
                      <a:pt x="868" y="1175"/>
                      <a:pt x="1237" y="782"/>
                    </a:cubicBezTo>
                    <a:cubicBezTo>
                      <a:pt x="1415" y="604"/>
                      <a:pt x="1582" y="425"/>
                      <a:pt x="1737" y="246"/>
                    </a:cubicBezTo>
                    <a:cubicBezTo>
                      <a:pt x="1820" y="175"/>
                      <a:pt x="1880" y="127"/>
                      <a:pt x="1880" y="20"/>
                    </a:cubicBezTo>
                    <a:cubicBezTo>
                      <a:pt x="1880" y="20"/>
                      <a:pt x="1880" y="8"/>
                      <a:pt x="1856" y="8"/>
                    </a:cubicBezTo>
                    <a:cubicBezTo>
                      <a:pt x="1841" y="3"/>
                      <a:pt x="1835" y="0"/>
                      <a:pt x="182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04" name="Google Shape;22504;p30"/>
              <p:cNvSpPr/>
              <p:nvPr/>
            </p:nvSpPr>
            <p:spPr>
              <a:xfrm>
                <a:off x="3031925" y="2472550"/>
                <a:ext cx="41100" cy="33575"/>
              </a:xfrm>
              <a:custGeom>
                <a:avLst/>
                <a:gdLst/>
                <a:ahLst/>
                <a:cxnLst/>
                <a:rect l="l" t="t" r="r" b="b"/>
                <a:pathLst>
                  <a:path w="1644" h="1343" extrusionOk="0">
                    <a:moveTo>
                      <a:pt x="1618" y="1"/>
                    </a:moveTo>
                    <a:cubicBezTo>
                      <a:pt x="1612" y="1"/>
                      <a:pt x="1604" y="3"/>
                      <a:pt x="1596" y="9"/>
                    </a:cubicBezTo>
                    <a:cubicBezTo>
                      <a:pt x="1072" y="437"/>
                      <a:pt x="524" y="854"/>
                      <a:pt x="24" y="1318"/>
                    </a:cubicBezTo>
                    <a:cubicBezTo>
                      <a:pt x="0" y="1330"/>
                      <a:pt x="24" y="1342"/>
                      <a:pt x="36" y="1342"/>
                    </a:cubicBezTo>
                    <a:cubicBezTo>
                      <a:pt x="595" y="973"/>
                      <a:pt x="1131" y="497"/>
                      <a:pt x="1607" y="33"/>
                    </a:cubicBezTo>
                    <a:cubicBezTo>
                      <a:pt x="1644" y="23"/>
                      <a:pt x="1639" y="1"/>
                      <a:pt x="161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05" name="Google Shape;22505;p30"/>
              <p:cNvSpPr/>
              <p:nvPr/>
            </p:nvSpPr>
            <p:spPr>
              <a:xfrm>
                <a:off x="3035575" y="2474425"/>
                <a:ext cx="39950" cy="34800"/>
              </a:xfrm>
              <a:custGeom>
                <a:avLst/>
                <a:gdLst/>
                <a:ahLst/>
                <a:cxnLst/>
                <a:rect l="l" t="t" r="r" b="b"/>
                <a:pathLst>
                  <a:path w="1598" h="1392" extrusionOk="0">
                    <a:moveTo>
                      <a:pt x="1581" y="0"/>
                    </a:moveTo>
                    <a:cubicBezTo>
                      <a:pt x="1577" y="0"/>
                      <a:pt x="1572" y="2"/>
                      <a:pt x="1569" y="5"/>
                    </a:cubicBezTo>
                    <a:cubicBezTo>
                      <a:pt x="1307" y="231"/>
                      <a:pt x="1069" y="469"/>
                      <a:pt x="795" y="708"/>
                    </a:cubicBezTo>
                    <a:cubicBezTo>
                      <a:pt x="545" y="922"/>
                      <a:pt x="247" y="1136"/>
                      <a:pt x="9" y="1374"/>
                    </a:cubicBezTo>
                    <a:cubicBezTo>
                      <a:pt x="0" y="1383"/>
                      <a:pt x="4" y="1391"/>
                      <a:pt x="11" y="1391"/>
                    </a:cubicBezTo>
                    <a:cubicBezTo>
                      <a:pt x="14" y="1391"/>
                      <a:pt x="17" y="1390"/>
                      <a:pt x="21" y="1386"/>
                    </a:cubicBezTo>
                    <a:cubicBezTo>
                      <a:pt x="604" y="1029"/>
                      <a:pt x="1140" y="505"/>
                      <a:pt x="1580" y="17"/>
                    </a:cubicBezTo>
                    <a:cubicBezTo>
                      <a:pt x="1597" y="9"/>
                      <a:pt x="1590" y="0"/>
                      <a:pt x="15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06" name="Google Shape;22506;p30"/>
              <p:cNvSpPr/>
              <p:nvPr/>
            </p:nvSpPr>
            <p:spPr>
              <a:xfrm>
                <a:off x="3043975" y="2479050"/>
                <a:ext cx="33025" cy="29575"/>
              </a:xfrm>
              <a:custGeom>
                <a:avLst/>
                <a:gdLst/>
                <a:ahLst/>
                <a:cxnLst/>
                <a:rect l="l" t="t" r="r" b="b"/>
                <a:pathLst>
                  <a:path w="1321" h="1183" extrusionOk="0">
                    <a:moveTo>
                      <a:pt x="1296" y="0"/>
                    </a:moveTo>
                    <a:cubicBezTo>
                      <a:pt x="1290" y="0"/>
                      <a:pt x="1284" y="3"/>
                      <a:pt x="1280" y="11"/>
                    </a:cubicBezTo>
                    <a:cubicBezTo>
                      <a:pt x="852" y="368"/>
                      <a:pt x="387" y="761"/>
                      <a:pt x="18" y="1154"/>
                    </a:cubicBezTo>
                    <a:cubicBezTo>
                      <a:pt x="1" y="1171"/>
                      <a:pt x="9" y="1182"/>
                      <a:pt x="19" y="1182"/>
                    </a:cubicBezTo>
                    <a:cubicBezTo>
                      <a:pt x="23" y="1182"/>
                      <a:pt x="27" y="1181"/>
                      <a:pt x="30" y="1177"/>
                    </a:cubicBezTo>
                    <a:cubicBezTo>
                      <a:pt x="494" y="832"/>
                      <a:pt x="911" y="427"/>
                      <a:pt x="1304" y="23"/>
                    </a:cubicBezTo>
                    <a:cubicBezTo>
                      <a:pt x="1320" y="14"/>
                      <a:pt x="1309" y="0"/>
                      <a:pt x="12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07" name="Google Shape;22507;p30"/>
              <p:cNvSpPr/>
              <p:nvPr/>
            </p:nvSpPr>
            <p:spPr>
              <a:xfrm>
                <a:off x="3047400" y="2483350"/>
                <a:ext cx="31100" cy="25150"/>
              </a:xfrm>
              <a:custGeom>
                <a:avLst/>
                <a:gdLst/>
                <a:ahLst/>
                <a:cxnLst/>
                <a:rect l="l" t="t" r="r" b="b"/>
                <a:pathLst>
                  <a:path w="1244" h="1006" extrusionOk="0">
                    <a:moveTo>
                      <a:pt x="1216" y="1"/>
                    </a:moveTo>
                    <a:cubicBezTo>
                      <a:pt x="1211" y="1"/>
                      <a:pt x="1206" y="2"/>
                      <a:pt x="1203" y="5"/>
                    </a:cubicBezTo>
                    <a:cubicBezTo>
                      <a:pt x="834" y="374"/>
                      <a:pt x="429" y="672"/>
                      <a:pt x="12" y="970"/>
                    </a:cubicBezTo>
                    <a:cubicBezTo>
                      <a:pt x="0" y="982"/>
                      <a:pt x="12" y="1005"/>
                      <a:pt x="24" y="1005"/>
                    </a:cubicBezTo>
                    <a:cubicBezTo>
                      <a:pt x="488" y="791"/>
                      <a:pt x="917" y="422"/>
                      <a:pt x="1227" y="29"/>
                    </a:cubicBezTo>
                    <a:cubicBezTo>
                      <a:pt x="1244" y="12"/>
                      <a:pt x="1229" y="1"/>
                      <a:pt x="12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08" name="Google Shape;22508;p30"/>
              <p:cNvSpPr/>
              <p:nvPr/>
            </p:nvSpPr>
            <p:spPr>
              <a:xfrm>
                <a:off x="3051450" y="2484450"/>
                <a:ext cx="31825" cy="26675"/>
              </a:xfrm>
              <a:custGeom>
                <a:avLst/>
                <a:gdLst/>
                <a:ahLst/>
                <a:cxnLst/>
                <a:rect l="l" t="t" r="r" b="b"/>
                <a:pathLst>
                  <a:path w="1273" h="1067" extrusionOk="0">
                    <a:moveTo>
                      <a:pt x="1243" y="1"/>
                    </a:moveTo>
                    <a:cubicBezTo>
                      <a:pt x="1239" y="1"/>
                      <a:pt x="1234" y="3"/>
                      <a:pt x="1231" y="9"/>
                    </a:cubicBezTo>
                    <a:cubicBezTo>
                      <a:pt x="862" y="402"/>
                      <a:pt x="445" y="723"/>
                      <a:pt x="17" y="1045"/>
                    </a:cubicBezTo>
                    <a:cubicBezTo>
                      <a:pt x="0" y="1053"/>
                      <a:pt x="7" y="1067"/>
                      <a:pt x="16" y="1067"/>
                    </a:cubicBezTo>
                    <a:cubicBezTo>
                      <a:pt x="20" y="1067"/>
                      <a:pt x="25" y="1064"/>
                      <a:pt x="29" y="1057"/>
                    </a:cubicBezTo>
                    <a:cubicBezTo>
                      <a:pt x="517" y="842"/>
                      <a:pt x="945" y="438"/>
                      <a:pt x="1255" y="21"/>
                    </a:cubicBezTo>
                    <a:cubicBezTo>
                      <a:pt x="1273" y="21"/>
                      <a:pt x="1257" y="1"/>
                      <a:pt x="12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09" name="Google Shape;22509;p30"/>
              <p:cNvSpPr/>
              <p:nvPr/>
            </p:nvSpPr>
            <p:spPr>
              <a:xfrm>
                <a:off x="3055225" y="2489650"/>
                <a:ext cx="30775" cy="23725"/>
              </a:xfrm>
              <a:custGeom>
                <a:avLst/>
                <a:gdLst/>
                <a:ahLst/>
                <a:cxnLst/>
                <a:rect l="l" t="t" r="r" b="b"/>
                <a:pathLst>
                  <a:path w="1231" h="949" extrusionOk="0">
                    <a:moveTo>
                      <a:pt x="1197" y="0"/>
                    </a:moveTo>
                    <a:cubicBezTo>
                      <a:pt x="1193" y="0"/>
                      <a:pt x="1190" y="1"/>
                      <a:pt x="1187" y="3"/>
                    </a:cubicBezTo>
                    <a:cubicBezTo>
                      <a:pt x="818" y="361"/>
                      <a:pt x="413" y="634"/>
                      <a:pt x="9" y="932"/>
                    </a:cubicBezTo>
                    <a:cubicBezTo>
                      <a:pt x="0" y="940"/>
                      <a:pt x="4" y="949"/>
                      <a:pt x="11" y="949"/>
                    </a:cubicBezTo>
                    <a:cubicBezTo>
                      <a:pt x="14" y="949"/>
                      <a:pt x="17" y="947"/>
                      <a:pt x="21" y="944"/>
                    </a:cubicBezTo>
                    <a:cubicBezTo>
                      <a:pt x="473" y="718"/>
                      <a:pt x="878" y="372"/>
                      <a:pt x="1211" y="15"/>
                    </a:cubicBezTo>
                    <a:cubicBezTo>
                      <a:pt x="1230" y="15"/>
                      <a:pt x="1211" y="0"/>
                      <a:pt x="119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10" name="Google Shape;22510;p30"/>
              <p:cNvSpPr/>
              <p:nvPr/>
            </p:nvSpPr>
            <p:spPr>
              <a:xfrm>
                <a:off x="3058700" y="2498425"/>
                <a:ext cx="21675" cy="18400"/>
              </a:xfrm>
              <a:custGeom>
                <a:avLst/>
                <a:gdLst/>
                <a:ahLst/>
                <a:cxnLst/>
                <a:rect l="l" t="t" r="r" b="b"/>
                <a:pathLst>
                  <a:path w="867" h="736" extrusionOk="0">
                    <a:moveTo>
                      <a:pt x="835" y="0"/>
                    </a:moveTo>
                    <a:cubicBezTo>
                      <a:pt x="830" y="0"/>
                      <a:pt x="825" y="3"/>
                      <a:pt x="822" y="10"/>
                    </a:cubicBezTo>
                    <a:cubicBezTo>
                      <a:pt x="679" y="129"/>
                      <a:pt x="525" y="248"/>
                      <a:pt x="394" y="367"/>
                    </a:cubicBezTo>
                    <a:cubicBezTo>
                      <a:pt x="263" y="474"/>
                      <a:pt x="120" y="569"/>
                      <a:pt x="24" y="712"/>
                    </a:cubicBezTo>
                    <a:cubicBezTo>
                      <a:pt x="1" y="724"/>
                      <a:pt x="36" y="736"/>
                      <a:pt x="48" y="736"/>
                    </a:cubicBezTo>
                    <a:cubicBezTo>
                      <a:pt x="203" y="652"/>
                      <a:pt x="322" y="533"/>
                      <a:pt x="441" y="426"/>
                    </a:cubicBezTo>
                    <a:cubicBezTo>
                      <a:pt x="584" y="307"/>
                      <a:pt x="715" y="188"/>
                      <a:pt x="858" y="57"/>
                    </a:cubicBezTo>
                    <a:cubicBezTo>
                      <a:pt x="867" y="22"/>
                      <a:pt x="850" y="0"/>
                      <a:pt x="83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11" name="Google Shape;22511;p30"/>
              <p:cNvSpPr/>
              <p:nvPr/>
            </p:nvSpPr>
            <p:spPr>
              <a:xfrm>
                <a:off x="3068100" y="2510850"/>
                <a:ext cx="7900" cy="5800"/>
              </a:xfrm>
              <a:custGeom>
                <a:avLst/>
                <a:gdLst/>
                <a:ahLst/>
                <a:cxnLst/>
                <a:rect l="l" t="t" r="r" b="b"/>
                <a:pathLst>
                  <a:path w="316" h="232" extrusionOk="0">
                    <a:moveTo>
                      <a:pt x="268" y="1"/>
                    </a:moveTo>
                    <a:cubicBezTo>
                      <a:pt x="184" y="60"/>
                      <a:pt x="89" y="144"/>
                      <a:pt x="18" y="215"/>
                    </a:cubicBezTo>
                    <a:cubicBezTo>
                      <a:pt x="1" y="223"/>
                      <a:pt x="8" y="232"/>
                      <a:pt x="17" y="232"/>
                    </a:cubicBezTo>
                    <a:cubicBezTo>
                      <a:pt x="21" y="232"/>
                      <a:pt x="26" y="230"/>
                      <a:pt x="29" y="227"/>
                    </a:cubicBezTo>
                    <a:cubicBezTo>
                      <a:pt x="125" y="167"/>
                      <a:pt x="208" y="96"/>
                      <a:pt x="291" y="36"/>
                    </a:cubicBezTo>
                    <a:cubicBezTo>
                      <a:pt x="315" y="25"/>
                      <a:pt x="279" y="1"/>
                      <a:pt x="26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12" name="Google Shape;22512;p30"/>
              <p:cNvSpPr/>
              <p:nvPr/>
            </p:nvSpPr>
            <p:spPr>
              <a:xfrm>
                <a:off x="3042575" y="2343875"/>
                <a:ext cx="56050" cy="103850"/>
              </a:xfrm>
              <a:custGeom>
                <a:avLst/>
                <a:gdLst/>
                <a:ahLst/>
                <a:cxnLst/>
                <a:rect l="l" t="t" r="r" b="b"/>
                <a:pathLst>
                  <a:path w="2242" h="4154" extrusionOk="0">
                    <a:moveTo>
                      <a:pt x="2241" y="0"/>
                    </a:moveTo>
                    <a:cubicBezTo>
                      <a:pt x="2051" y="822"/>
                      <a:pt x="1586" y="1560"/>
                      <a:pt x="1217" y="2310"/>
                    </a:cubicBezTo>
                    <a:cubicBezTo>
                      <a:pt x="872" y="2965"/>
                      <a:pt x="562" y="3608"/>
                      <a:pt x="27" y="4108"/>
                    </a:cubicBezTo>
                    <a:cubicBezTo>
                      <a:pt x="1" y="4134"/>
                      <a:pt x="18" y="4153"/>
                      <a:pt x="35" y="4153"/>
                    </a:cubicBezTo>
                    <a:cubicBezTo>
                      <a:pt x="41" y="4153"/>
                      <a:pt x="47" y="4150"/>
                      <a:pt x="50" y="4144"/>
                    </a:cubicBezTo>
                    <a:cubicBezTo>
                      <a:pt x="634" y="3584"/>
                      <a:pt x="979" y="2894"/>
                      <a:pt x="1336" y="2191"/>
                    </a:cubicBezTo>
                    <a:cubicBezTo>
                      <a:pt x="1693" y="1489"/>
                      <a:pt x="2134" y="786"/>
                      <a:pt x="22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13" name="Google Shape;22513;p30"/>
              <p:cNvSpPr/>
              <p:nvPr/>
            </p:nvSpPr>
            <p:spPr>
              <a:xfrm>
                <a:off x="3055125" y="2382450"/>
                <a:ext cx="35275" cy="51925"/>
              </a:xfrm>
              <a:custGeom>
                <a:avLst/>
                <a:gdLst/>
                <a:ahLst/>
                <a:cxnLst/>
                <a:rect l="l" t="t" r="r" b="b"/>
                <a:pathLst>
                  <a:path w="1411" h="2077" extrusionOk="0">
                    <a:moveTo>
                      <a:pt x="1375" y="0"/>
                    </a:moveTo>
                    <a:cubicBezTo>
                      <a:pt x="1368" y="0"/>
                      <a:pt x="1362" y="2"/>
                      <a:pt x="1358" y="5"/>
                    </a:cubicBezTo>
                    <a:cubicBezTo>
                      <a:pt x="941" y="719"/>
                      <a:pt x="489" y="1386"/>
                      <a:pt x="1" y="2065"/>
                    </a:cubicBezTo>
                    <a:cubicBezTo>
                      <a:pt x="1" y="2077"/>
                      <a:pt x="13" y="2077"/>
                      <a:pt x="13" y="2077"/>
                    </a:cubicBezTo>
                    <a:cubicBezTo>
                      <a:pt x="584" y="1481"/>
                      <a:pt x="1060" y="767"/>
                      <a:pt x="1394" y="17"/>
                    </a:cubicBezTo>
                    <a:cubicBezTo>
                      <a:pt x="1411" y="9"/>
                      <a:pt x="1392" y="0"/>
                      <a:pt x="137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14" name="Google Shape;22514;p30"/>
              <p:cNvSpPr/>
              <p:nvPr/>
            </p:nvSpPr>
            <p:spPr>
              <a:xfrm>
                <a:off x="3055525" y="2385400"/>
                <a:ext cx="37125" cy="55350"/>
              </a:xfrm>
              <a:custGeom>
                <a:avLst/>
                <a:gdLst/>
                <a:ahLst/>
                <a:cxnLst/>
                <a:rect l="l" t="t" r="r" b="b"/>
                <a:pathLst>
                  <a:path w="1485" h="2214" extrusionOk="0">
                    <a:moveTo>
                      <a:pt x="1467" y="1"/>
                    </a:moveTo>
                    <a:cubicBezTo>
                      <a:pt x="1464" y="1"/>
                      <a:pt x="1461" y="2"/>
                      <a:pt x="1461" y="6"/>
                    </a:cubicBezTo>
                    <a:cubicBezTo>
                      <a:pt x="1068" y="816"/>
                      <a:pt x="568" y="1483"/>
                      <a:pt x="9" y="2197"/>
                    </a:cubicBezTo>
                    <a:cubicBezTo>
                      <a:pt x="0" y="2205"/>
                      <a:pt x="16" y="2214"/>
                      <a:pt x="29" y="2214"/>
                    </a:cubicBezTo>
                    <a:cubicBezTo>
                      <a:pt x="35" y="2214"/>
                      <a:pt x="41" y="2212"/>
                      <a:pt x="44" y="2209"/>
                    </a:cubicBezTo>
                    <a:cubicBezTo>
                      <a:pt x="699" y="1625"/>
                      <a:pt x="1163" y="816"/>
                      <a:pt x="1485" y="6"/>
                    </a:cubicBezTo>
                    <a:cubicBezTo>
                      <a:pt x="1485" y="6"/>
                      <a:pt x="1474" y="1"/>
                      <a:pt x="146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15" name="Google Shape;22515;p30"/>
              <p:cNvSpPr/>
              <p:nvPr/>
            </p:nvSpPr>
            <p:spPr>
              <a:xfrm>
                <a:off x="3066825" y="2385225"/>
                <a:ext cx="33175" cy="52550"/>
              </a:xfrm>
              <a:custGeom>
                <a:avLst/>
                <a:gdLst/>
                <a:ahLst/>
                <a:cxnLst/>
                <a:rect l="l" t="t" r="r" b="b"/>
                <a:pathLst>
                  <a:path w="1327" h="2102" extrusionOk="0">
                    <a:moveTo>
                      <a:pt x="1308" y="0"/>
                    </a:moveTo>
                    <a:cubicBezTo>
                      <a:pt x="1301" y="0"/>
                      <a:pt x="1292" y="4"/>
                      <a:pt x="1283" y="13"/>
                    </a:cubicBezTo>
                    <a:cubicBezTo>
                      <a:pt x="866" y="716"/>
                      <a:pt x="426" y="1394"/>
                      <a:pt x="9" y="2085"/>
                    </a:cubicBezTo>
                    <a:cubicBezTo>
                      <a:pt x="1" y="2093"/>
                      <a:pt x="10" y="2102"/>
                      <a:pt x="20" y="2102"/>
                    </a:cubicBezTo>
                    <a:cubicBezTo>
                      <a:pt x="25" y="2102"/>
                      <a:pt x="29" y="2100"/>
                      <a:pt x="33" y="2097"/>
                    </a:cubicBezTo>
                    <a:cubicBezTo>
                      <a:pt x="545" y="1478"/>
                      <a:pt x="962" y="739"/>
                      <a:pt x="1319" y="25"/>
                    </a:cubicBezTo>
                    <a:cubicBezTo>
                      <a:pt x="1326" y="10"/>
                      <a:pt x="1320" y="0"/>
                      <a:pt x="13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16" name="Google Shape;22516;p30"/>
              <p:cNvSpPr/>
              <p:nvPr/>
            </p:nvSpPr>
            <p:spPr>
              <a:xfrm>
                <a:off x="3075475" y="2389850"/>
                <a:ext cx="27900" cy="46100"/>
              </a:xfrm>
              <a:custGeom>
                <a:avLst/>
                <a:gdLst/>
                <a:ahLst/>
                <a:cxnLst/>
                <a:rect l="l" t="t" r="r" b="b"/>
                <a:pathLst>
                  <a:path w="1116" h="1844" extrusionOk="0">
                    <a:moveTo>
                      <a:pt x="1098" y="0"/>
                    </a:moveTo>
                    <a:cubicBezTo>
                      <a:pt x="1094" y="0"/>
                      <a:pt x="1092" y="3"/>
                      <a:pt x="1092" y="7"/>
                    </a:cubicBezTo>
                    <a:cubicBezTo>
                      <a:pt x="758" y="638"/>
                      <a:pt x="377" y="1197"/>
                      <a:pt x="20" y="1805"/>
                    </a:cubicBezTo>
                    <a:cubicBezTo>
                      <a:pt x="1" y="1824"/>
                      <a:pt x="21" y="1844"/>
                      <a:pt x="36" y="1844"/>
                    </a:cubicBezTo>
                    <a:cubicBezTo>
                      <a:pt x="39" y="1844"/>
                      <a:pt x="42" y="1843"/>
                      <a:pt x="44" y="1840"/>
                    </a:cubicBezTo>
                    <a:cubicBezTo>
                      <a:pt x="508" y="1316"/>
                      <a:pt x="854" y="662"/>
                      <a:pt x="1116" y="42"/>
                    </a:cubicBezTo>
                    <a:cubicBezTo>
                      <a:pt x="1116" y="11"/>
                      <a:pt x="1105" y="0"/>
                      <a:pt x="109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17" name="Google Shape;22517;p30"/>
              <p:cNvSpPr/>
              <p:nvPr/>
            </p:nvSpPr>
            <p:spPr>
              <a:xfrm>
                <a:off x="3075225" y="2374375"/>
                <a:ext cx="42925" cy="66875"/>
              </a:xfrm>
              <a:custGeom>
                <a:avLst/>
                <a:gdLst/>
                <a:ahLst/>
                <a:cxnLst/>
                <a:rect l="l" t="t" r="r" b="b"/>
                <a:pathLst>
                  <a:path w="1717" h="2675" extrusionOk="0">
                    <a:moveTo>
                      <a:pt x="1688" y="1"/>
                    </a:moveTo>
                    <a:cubicBezTo>
                      <a:pt x="1679" y="1"/>
                      <a:pt x="1670" y="6"/>
                      <a:pt x="1661" y="19"/>
                    </a:cubicBezTo>
                    <a:cubicBezTo>
                      <a:pt x="1114" y="876"/>
                      <a:pt x="518" y="1745"/>
                      <a:pt x="18" y="2626"/>
                    </a:cubicBezTo>
                    <a:cubicBezTo>
                      <a:pt x="1" y="2644"/>
                      <a:pt x="22" y="2675"/>
                      <a:pt x="40" y="2675"/>
                    </a:cubicBezTo>
                    <a:cubicBezTo>
                      <a:pt x="46" y="2675"/>
                      <a:pt x="51" y="2671"/>
                      <a:pt x="54" y="2662"/>
                    </a:cubicBezTo>
                    <a:cubicBezTo>
                      <a:pt x="709" y="1888"/>
                      <a:pt x="1245" y="959"/>
                      <a:pt x="1709" y="42"/>
                    </a:cubicBezTo>
                    <a:cubicBezTo>
                      <a:pt x="1717" y="19"/>
                      <a:pt x="1704" y="1"/>
                      <a:pt x="16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18" name="Google Shape;22518;p30"/>
              <p:cNvSpPr/>
              <p:nvPr/>
            </p:nvSpPr>
            <p:spPr>
              <a:xfrm>
                <a:off x="3078175" y="2383325"/>
                <a:ext cx="33725" cy="55725"/>
              </a:xfrm>
              <a:custGeom>
                <a:avLst/>
                <a:gdLst/>
                <a:ahLst/>
                <a:cxnLst/>
                <a:rect l="l" t="t" r="r" b="b"/>
                <a:pathLst>
                  <a:path w="1349" h="2229" extrusionOk="0">
                    <a:moveTo>
                      <a:pt x="1315" y="0"/>
                    </a:moveTo>
                    <a:cubicBezTo>
                      <a:pt x="1306" y="0"/>
                      <a:pt x="1297" y="5"/>
                      <a:pt x="1293" y="18"/>
                    </a:cubicBezTo>
                    <a:cubicBezTo>
                      <a:pt x="889" y="756"/>
                      <a:pt x="460" y="1458"/>
                      <a:pt x="19" y="2173"/>
                    </a:cubicBezTo>
                    <a:cubicBezTo>
                      <a:pt x="1" y="2200"/>
                      <a:pt x="25" y="2228"/>
                      <a:pt x="43" y="2228"/>
                    </a:cubicBezTo>
                    <a:cubicBezTo>
                      <a:pt x="48" y="2228"/>
                      <a:pt x="52" y="2226"/>
                      <a:pt x="55" y="2220"/>
                    </a:cubicBezTo>
                    <a:cubicBezTo>
                      <a:pt x="615" y="1625"/>
                      <a:pt x="1067" y="804"/>
                      <a:pt x="1341" y="42"/>
                    </a:cubicBezTo>
                    <a:cubicBezTo>
                      <a:pt x="1349" y="18"/>
                      <a:pt x="1331" y="0"/>
                      <a:pt x="13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19" name="Google Shape;22519;p30"/>
              <p:cNvSpPr/>
              <p:nvPr/>
            </p:nvSpPr>
            <p:spPr>
              <a:xfrm>
                <a:off x="3087675" y="2375850"/>
                <a:ext cx="29875" cy="48800"/>
              </a:xfrm>
              <a:custGeom>
                <a:avLst/>
                <a:gdLst/>
                <a:ahLst/>
                <a:cxnLst/>
                <a:rect l="l" t="t" r="r" b="b"/>
                <a:pathLst>
                  <a:path w="1195" h="1952" extrusionOk="0">
                    <a:moveTo>
                      <a:pt x="1157" y="1"/>
                    </a:moveTo>
                    <a:cubicBezTo>
                      <a:pt x="1148" y="1"/>
                      <a:pt x="1140" y="6"/>
                      <a:pt x="1140" y="19"/>
                    </a:cubicBezTo>
                    <a:cubicBezTo>
                      <a:pt x="830" y="722"/>
                      <a:pt x="449" y="1281"/>
                      <a:pt x="8" y="1912"/>
                    </a:cubicBezTo>
                    <a:cubicBezTo>
                      <a:pt x="0" y="1929"/>
                      <a:pt x="9" y="1951"/>
                      <a:pt x="27" y="1951"/>
                    </a:cubicBezTo>
                    <a:cubicBezTo>
                      <a:pt x="35" y="1951"/>
                      <a:pt x="45" y="1947"/>
                      <a:pt x="56" y="1936"/>
                    </a:cubicBezTo>
                    <a:cubicBezTo>
                      <a:pt x="592" y="1448"/>
                      <a:pt x="985" y="722"/>
                      <a:pt x="1187" y="31"/>
                    </a:cubicBezTo>
                    <a:cubicBezTo>
                      <a:pt x="1195" y="16"/>
                      <a:pt x="1174" y="1"/>
                      <a:pt x="11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20" name="Google Shape;22520;p30"/>
              <p:cNvSpPr/>
              <p:nvPr/>
            </p:nvSpPr>
            <p:spPr>
              <a:xfrm>
                <a:off x="3124775" y="2355475"/>
                <a:ext cx="20875" cy="35575"/>
              </a:xfrm>
              <a:custGeom>
                <a:avLst/>
                <a:gdLst/>
                <a:ahLst/>
                <a:cxnLst/>
                <a:rect l="l" t="t" r="r" b="b"/>
                <a:pathLst>
                  <a:path w="835" h="1423" extrusionOk="0">
                    <a:moveTo>
                      <a:pt x="834" y="1"/>
                    </a:moveTo>
                    <a:lnTo>
                      <a:pt x="834" y="1"/>
                    </a:lnTo>
                    <a:cubicBezTo>
                      <a:pt x="513" y="429"/>
                      <a:pt x="239" y="917"/>
                      <a:pt x="1" y="1394"/>
                    </a:cubicBezTo>
                    <a:cubicBezTo>
                      <a:pt x="1" y="1411"/>
                      <a:pt x="7" y="1422"/>
                      <a:pt x="11" y="1422"/>
                    </a:cubicBezTo>
                    <a:cubicBezTo>
                      <a:pt x="12" y="1422"/>
                      <a:pt x="13" y="1421"/>
                      <a:pt x="13" y="1417"/>
                    </a:cubicBezTo>
                    <a:cubicBezTo>
                      <a:pt x="310" y="977"/>
                      <a:pt x="608" y="489"/>
                      <a:pt x="8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21" name="Google Shape;22521;p30"/>
              <p:cNvSpPr/>
              <p:nvPr/>
            </p:nvSpPr>
            <p:spPr>
              <a:xfrm>
                <a:off x="3128050" y="2364175"/>
                <a:ext cx="14775" cy="29250"/>
              </a:xfrm>
              <a:custGeom>
                <a:avLst/>
                <a:gdLst/>
                <a:ahLst/>
                <a:cxnLst/>
                <a:rect l="l" t="t" r="r" b="b"/>
                <a:pathLst>
                  <a:path w="591" h="1170" extrusionOk="0">
                    <a:moveTo>
                      <a:pt x="589" y="1"/>
                    </a:moveTo>
                    <a:lnTo>
                      <a:pt x="589" y="1"/>
                    </a:lnTo>
                    <a:cubicBezTo>
                      <a:pt x="587" y="1"/>
                      <a:pt x="584" y="4"/>
                      <a:pt x="584" y="10"/>
                    </a:cubicBezTo>
                    <a:cubicBezTo>
                      <a:pt x="590" y="4"/>
                      <a:pt x="590" y="1"/>
                      <a:pt x="589" y="1"/>
                    </a:cubicBezTo>
                    <a:close/>
                    <a:moveTo>
                      <a:pt x="584" y="10"/>
                    </a:moveTo>
                    <a:lnTo>
                      <a:pt x="584" y="10"/>
                    </a:lnTo>
                    <a:cubicBezTo>
                      <a:pt x="489" y="212"/>
                      <a:pt x="418" y="427"/>
                      <a:pt x="310" y="629"/>
                    </a:cubicBezTo>
                    <a:cubicBezTo>
                      <a:pt x="227" y="808"/>
                      <a:pt x="108" y="974"/>
                      <a:pt x="1" y="1153"/>
                    </a:cubicBezTo>
                    <a:cubicBezTo>
                      <a:pt x="1" y="1161"/>
                      <a:pt x="7" y="1170"/>
                      <a:pt x="10" y="1170"/>
                    </a:cubicBezTo>
                    <a:cubicBezTo>
                      <a:pt x="12" y="1170"/>
                      <a:pt x="13" y="1168"/>
                      <a:pt x="13" y="1165"/>
                    </a:cubicBezTo>
                    <a:cubicBezTo>
                      <a:pt x="298" y="867"/>
                      <a:pt x="525" y="391"/>
                      <a:pt x="584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22" name="Google Shape;22522;p30"/>
              <p:cNvSpPr/>
              <p:nvPr/>
            </p:nvSpPr>
            <p:spPr>
              <a:xfrm>
                <a:off x="3131100" y="2362800"/>
                <a:ext cx="18025" cy="33275"/>
              </a:xfrm>
              <a:custGeom>
                <a:avLst/>
                <a:gdLst/>
                <a:ahLst/>
                <a:cxnLst/>
                <a:rect l="l" t="t" r="r" b="b"/>
                <a:pathLst>
                  <a:path w="721" h="1331" extrusionOk="0">
                    <a:moveTo>
                      <a:pt x="705" y="0"/>
                    </a:moveTo>
                    <a:cubicBezTo>
                      <a:pt x="702" y="0"/>
                      <a:pt x="700" y="2"/>
                      <a:pt x="700" y="5"/>
                    </a:cubicBezTo>
                    <a:cubicBezTo>
                      <a:pt x="546" y="482"/>
                      <a:pt x="296" y="886"/>
                      <a:pt x="10" y="1303"/>
                    </a:cubicBezTo>
                    <a:cubicBezTo>
                      <a:pt x="0" y="1313"/>
                      <a:pt x="14" y="1330"/>
                      <a:pt x="32" y="1330"/>
                    </a:cubicBezTo>
                    <a:cubicBezTo>
                      <a:pt x="36" y="1330"/>
                      <a:pt x="41" y="1329"/>
                      <a:pt x="45" y="1327"/>
                    </a:cubicBezTo>
                    <a:cubicBezTo>
                      <a:pt x="379" y="970"/>
                      <a:pt x="593" y="493"/>
                      <a:pt x="712" y="17"/>
                    </a:cubicBezTo>
                    <a:cubicBezTo>
                      <a:pt x="721" y="9"/>
                      <a:pt x="711" y="0"/>
                      <a:pt x="70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23" name="Google Shape;22523;p30"/>
              <p:cNvSpPr/>
              <p:nvPr/>
            </p:nvSpPr>
            <p:spPr>
              <a:xfrm>
                <a:off x="3131425" y="2374275"/>
                <a:ext cx="16600" cy="29275"/>
              </a:xfrm>
              <a:custGeom>
                <a:avLst/>
                <a:gdLst/>
                <a:ahLst/>
                <a:cxnLst/>
                <a:rect l="l" t="t" r="r" b="b"/>
                <a:pathLst>
                  <a:path w="664" h="1171" extrusionOk="0">
                    <a:moveTo>
                      <a:pt x="645" y="0"/>
                    </a:moveTo>
                    <a:cubicBezTo>
                      <a:pt x="642" y="0"/>
                      <a:pt x="640" y="3"/>
                      <a:pt x="640" y="11"/>
                    </a:cubicBezTo>
                    <a:cubicBezTo>
                      <a:pt x="485" y="439"/>
                      <a:pt x="271" y="785"/>
                      <a:pt x="9" y="1154"/>
                    </a:cubicBezTo>
                    <a:cubicBezTo>
                      <a:pt x="0" y="1162"/>
                      <a:pt x="16" y="1170"/>
                      <a:pt x="25" y="1170"/>
                    </a:cubicBezTo>
                    <a:cubicBezTo>
                      <a:pt x="29" y="1170"/>
                      <a:pt x="32" y="1169"/>
                      <a:pt x="32" y="1166"/>
                    </a:cubicBezTo>
                    <a:cubicBezTo>
                      <a:pt x="342" y="868"/>
                      <a:pt x="568" y="439"/>
                      <a:pt x="664" y="23"/>
                    </a:cubicBezTo>
                    <a:cubicBezTo>
                      <a:pt x="664" y="14"/>
                      <a:pt x="652" y="0"/>
                      <a:pt x="6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24" name="Google Shape;22524;p30"/>
              <p:cNvSpPr/>
              <p:nvPr/>
            </p:nvSpPr>
            <p:spPr>
              <a:xfrm>
                <a:off x="3130250" y="2382050"/>
                <a:ext cx="18675" cy="31625"/>
              </a:xfrm>
              <a:custGeom>
                <a:avLst/>
                <a:gdLst/>
                <a:ahLst/>
                <a:cxnLst/>
                <a:rect l="l" t="t" r="r" b="b"/>
                <a:pathLst>
                  <a:path w="747" h="1265" extrusionOk="0">
                    <a:moveTo>
                      <a:pt x="728" y="0"/>
                    </a:moveTo>
                    <a:cubicBezTo>
                      <a:pt x="719" y="0"/>
                      <a:pt x="711" y="3"/>
                      <a:pt x="711" y="9"/>
                    </a:cubicBezTo>
                    <a:cubicBezTo>
                      <a:pt x="651" y="235"/>
                      <a:pt x="568" y="450"/>
                      <a:pt x="460" y="664"/>
                    </a:cubicBezTo>
                    <a:cubicBezTo>
                      <a:pt x="341" y="866"/>
                      <a:pt x="175" y="1033"/>
                      <a:pt x="20" y="1212"/>
                    </a:cubicBezTo>
                    <a:cubicBezTo>
                      <a:pt x="0" y="1222"/>
                      <a:pt x="13" y="1265"/>
                      <a:pt x="32" y="1265"/>
                    </a:cubicBezTo>
                    <a:cubicBezTo>
                      <a:pt x="36" y="1265"/>
                      <a:pt x="40" y="1263"/>
                      <a:pt x="44" y="1259"/>
                    </a:cubicBezTo>
                    <a:cubicBezTo>
                      <a:pt x="437" y="974"/>
                      <a:pt x="687" y="462"/>
                      <a:pt x="746" y="9"/>
                    </a:cubicBezTo>
                    <a:cubicBezTo>
                      <a:pt x="746" y="3"/>
                      <a:pt x="737" y="0"/>
                      <a:pt x="7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25" name="Google Shape;22525;p30"/>
              <p:cNvSpPr/>
              <p:nvPr/>
            </p:nvSpPr>
            <p:spPr>
              <a:xfrm>
                <a:off x="3114450" y="2380750"/>
                <a:ext cx="35650" cy="61325"/>
              </a:xfrm>
              <a:custGeom>
                <a:avLst/>
                <a:gdLst/>
                <a:ahLst/>
                <a:cxnLst/>
                <a:rect l="l" t="t" r="r" b="b"/>
                <a:pathLst>
                  <a:path w="1426" h="2453" extrusionOk="0">
                    <a:moveTo>
                      <a:pt x="1391" y="1"/>
                    </a:moveTo>
                    <a:cubicBezTo>
                      <a:pt x="1381" y="1"/>
                      <a:pt x="1371" y="4"/>
                      <a:pt x="1366" y="14"/>
                    </a:cubicBezTo>
                    <a:cubicBezTo>
                      <a:pt x="1033" y="918"/>
                      <a:pt x="569" y="1633"/>
                      <a:pt x="9" y="2407"/>
                    </a:cubicBezTo>
                    <a:cubicBezTo>
                      <a:pt x="0" y="2432"/>
                      <a:pt x="10" y="2452"/>
                      <a:pt x="30" y="2452"/>
                    </a:cubicBezTo>
                    <a:cubicBezTo>
                      <a:pt x="38" y="2452"/>
                      <a:pt x="47" y="2449"/>
                      <a:pt x="57" y="2442"/>
                    </a:cubicBezTo>
                    <a:cubicBezTo>
                      <a:pt x="723" y="1811"/>
                      <a:pt x="1200" y="907"/>
                      <a:pt x="1426" y="25"/>
                    </a:cubicBezTo>
                    <a:cubicBezTo>
                      <a:pt x="1426" y="11"/>
                      <a:pt x="1408" y="1"/>
                      <a:pt x="139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26" name="Google Shape;22526;p30"/>
              <p:cNvSpPr/>
              <p:nvPr/>
            </p:nvSpPr>
            <p:spPr>
              <a:xfrm>
                <a:off x="3110950" y="2383050"/>
                <a:ext cx="37075" cy="71100"/>
              </a:xfrm>
              <a:custGeom>
                <a:avLst/>
                <a:gdLst/>
                <a:ahLst/>
                <a:cxnLst/>
                <a:rect l="l" t="t" r="r" b="b"/>
                <a:pathLst>
                  <a:path w="1483" h="2844" extrusionOk="0">
                    <a:moveTo>
                      <a:pt x="1462" y="0"/>
                    </a:moveTo>
                    <a:cubicBezTo>
                      <a:pt x="1454" y="0"/>
                      <a:pt x="1447" y="6"/>
                      <a:pt x="1447" y="17"/>
                    </a:cubicBezTo>
                    <a:cubicBezTo>
                      <a:pt x="1149" y="1088"/>
                      <a:pt x="661" y="1922"/>
                      <a:pt x="18" y="2815"/>
                    </a:cubicBezTo>
                    <a:cubicBezTo>
                      <a:pt x="1" y="2832"/>
                      <a:pt x="15" y="2843"/>
                      <a:pt x="33" y="2843"/>
                    </a:cubicBezTo>
                    <a:cubicBezTo>
                      <a:pt x="40" y="2843"/>
                      <a:pt x="47" y="2842"/>
                      <a:pt x="54" y="2839"/>
                    </a:cubicBezTo>
                    <a:cubicBezTo>
                      <a:pt x="828" y="2124"/>
                      <a:pt x="1340" y="1041"/>
                      <a:pt x="1483" y="29"/>
                    </a:cubicBezTo>
                    <a:cubicBezTo>
                      <a:pt x="1483" y="9"/>
                      <a:pt x="1472" y="0"/>
                      <a:pt x="14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27" name="Google Shape;22527;p30"/>
              <p:cNvSpPr/>
              <p:nvPr/>
            </p:nvSpPr>
            <p:spPr>
              <a:xfrm>
                <a:off x="3116900" y="2376100"/>
                <a:ext cx="32025" cy="65550"/>
              </a:xfrm>
              <a:custGeom>
                <a:avLst/>
                <a:gdLst/>
                <a:ahLst/>
                <a:cxnLst/>
                <a:rect l="l" t="t" r="r" b="b"/>
                <a:pathLst>
                  <a:path w="1281" h="2622" extrusionOk="0">
                    <a:moveTo>
                      <a:pt x="1262" y="0"/>
                    </a:moveTo>
                    <a:cubicBezTo>
                      <a:pt x="1253" y="0"/>
                      <a:pt x="1245" y="3"/>
                      <a:pt x="1245" y="9"/>
                    </a:cubicBezTo>
                    <a:cubicBezTo>
                      <a:pt x="1209" y="69"/>
                      <a:pt x="1173" y="152"/>
                      <a:pt x="1149" y="247"/>
                    </a:cubicBezTo>
                    <a:cubicBezTo>
                      <a:pt x="1162" y="215"/>
                      <a:pt x="1168" y="201"/>
                      <a:pt x="1171" y="201"/>
                    </a:cubicBezTo>
                    <a:lnTo>
                      <a:pt x="1171" y="201"/>
                    </a:lnTo>
                    <a:cubicBezTo>
                      <a:pt x="1182" y="201"/>
                      <a:pt x="1050" y="637"/>
                      <a:pt x="1030" y="688"/>
                    </a:cubicBezTo>
                    <a:cubicBezTo>
                      <a:pt x="947" y="914"/>
                      <a:pt x="864" y="1140"/>
                      <a:pt x="756" y="1366"/>
                    </a:cubicBezTo>
                    <a:cubicBezTo>
                      <a:pt x="554" y="1795"/>
                      <a:pt x="280" y="2176"/>
                      <a:pt x="18" y="2593"/>
                    </a:cubicBezTo>
                    <a:cubicBezTo>
                      <a:pt x="1" y="2610"/>
                      <a:pt x="15" y="2621"/>
                      <a:pt x="29" y="2621"/>
                    </a:cubicBezTo>
                    <a:cubicBezTo>
                      <a:pt x="34" y="2621"/>
                      <a:pt x="39" y="2620"/>
                      <a:pt x="42" y="2617"/>
                    </a:cubicBezTo>
                    <a:cubicBezTo>
                      <a:pt x="697" y="1926"/>
                      <a:pt x="1149" y="926"/>
                      <a:pt x="1280" y="9"/>
                    </a:cubicBezTo>
                    <a:cubicBezTo>
                      <a:pt x="1280" y="3"/>
                      <a:pt x="1271" y="0"/>
                      <a:pt x="12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28" name="Google Shape;22528;p30"/>
              <p:cNvSpPr/>
              <p:nvPr/>
            </p:nvSpPr>
            <p:spPr>
              <a:xfrm>
                <a:off x="3089150" y="2385625"/>
                <a:ext cx="55750" cy="94825"/>
              </a:xfrm>
              <a:custGeom>
                <a:avLst/>
                <a:gdLst/>
                <a:ahLst/>
                <a:cxnLst/>
                <a:rect l="l" t="t" r="r" b="b"/>
                <a:pathLst>
                  <a:path w="2230" h="3793" extrusionOk="0">
                    <a:moveTo>
                      <a:pt x="2222" y="0"/>
                    </a:moveTo>
                    <a:cubicBezTo>
                      <a:pt x="2218" y="0"/>
                      <a:pt x="2212" y="3"/>
                      <a:pt x="2212" y="9"/>
                    </a:cubicBezTo>
                    <a:cubicBezTo>
                      <a:pt x="1819" y="1462"/>
                      <a:pt x="783" y="2509"/>
                      <a:pt x="9" y="3748"/>
                    </a:cubicBezTo>
                    <a:cubicBezTo>
                      <a:pt x="0" y="3773"/>
                      <a:pt x="17" y="3793"/>
                      <a:pt x="35" y="3793"/>
                    </a:cubicBezTo>
                    <a:cubicBezTo>
                      <a:pt x="42" y="3793"/>
                      <a:pt x="50" y="3790"/>
                      <a:pt x="57" y="3783"/>
                    </a:cubicBezTo>
                    <a:cubicBezTo>
                      <a:pt x="914" y="2712"/>
                      <a:pt x="1997" y="1402"/>
                      <a:pt x="2224" y="9"/>
                    </a:cubicBezTo>
                    <a:cubicBezTo>
                      <a:pt x="2229" y="3"/>
                      <a:pt x="2227" y="0"/>
                      <a:pt x="22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29" name="Google Shape;22529;p30"/>
              <p:cNvSpPr/>
              <p:nvPr/>
            </p:nvSpPr>
            <p:spPr>
              <a:xfrm>
                <a:off x="3071325" y="2439925"/>
                <a:ext cx="51300" cy="89925"/>
              </a:xfrm>
              <a:custGeom>
                <a:avLst/>
                <a:gdLst/>
                <a:ahLst/>
                <a:cxnLst/>
                <a:rect l="l" t="t" r="r" b="b"/>
                <a:pathLst>
                  <a:path w="2052" h="3597" extrusionOk="0">
                    <a:moveTo>
                      <a:pt x="2033" y="0"/>
                    </a:moveTo>
                    <a:cubicBezTo>
                      <a:pt x="2028" y="0"/>
                      <a:pt x="2024" y="5"/>
                      <a:pt x="2020" y="16"/>
                    </a:cubicBezTo>
                    <a:cubicBezTo>
                      <a:pt x="1306" y="808"/>
                      <a:pt x="359" y="1752"/>
                      <a:pt x="83" y="2830"/>
                    </a:cubicBezTo>
                    <a:lnTo>
                      <a:pt x="83" y="2830"/>
                    </a:lnTo>
                    <a:cubicBezTo>
                      <a:pt x="48" y="2936"/>
                      <a:pt x="11" y="3066"/>
                      <a:pt x="20" y="3123"/>
                    </a:cubicBezTo>
                    <a:cubicBezTo>
                      <a:pt x="20" y="3138"/>
                      <a:pt x="20" y="3151"/>
                      <a:pt x="21" y="3164"/>
                    </a:cubicBezTo>
                    <a:lnTo>
                      <a:pt x="21" y="3164"/>
                    </a:lnTo>
                    <a:cubicBezTo>
                      <a:pt x="6" y="3292"/>
                      <a:pt x="1" y="3421"/>
                      <a:pt x="8" y="3552"/>
                    </a:cubicBezTo>
                    <a:cubicBezTo>
                      <a:pt x="8" y="3582"/>
                      <a:pt x="28" y="3597"/>
                      <a:pt x="49" y="3597"/>
                    </a:cubicBezTo>
                    <a:cubicBezTo>
                      <a:pt x="70" y="3597"/>
                      <a:pt x="91" y="3582"/>
                      <a:pt x="91" y="3552"/>
                    </a:cubicBezTo>
                    <a:cubicBezTo>
                      <a:pt x="83" y="3220"/>
                      <a:pt x="144" y="2975"/>
                      <a:pt x="242" y="2713"/>
                    </a:cubicBezTo>
                    <a:lnTo>
                      <a:pt x="242" y="2713"/>
                    </a:lnTo>
                    <a:cubicBezTo>
                      <a:pt x="210" y="2898"/>
                      <a:pt x="238" y="3077"/>
                      <a:pt x="329" y="3290"/>
                    </a:cubicBezTo>
                    <a:cubicBezTo>
                      <a:pt x="337" y="3306"/>
                      <a:pt x="350" y="3313"/>
                      <a:pt x="364" y="3313"/>
                    </a:cubicBezTo>
                    <a:cubicBezTo>
                      <a:pt x="391" y="3313"/>
                      <a:pt x="420" y="3286"/>
                      <a:pt x="412" y="3254"/>
                    </a:cubicBezTo>
                    <a:cubicBezTo>
                      <a:pt x="246" y="2814"/>
                      <a:pt x="412" y="2409"/>
                      <a:pt x="651" y="2028"/>
                    </a:cubicBezTo>
                    <a:cubicBezTo>
                      <a:pt x="659" y="2001"/>
                      <a:pt x="635" y="1968"/>
                      <a:pt x="612" y="1968"/>
                    </a:cubicBezTo>
                    <a:cubicBezTo>
                      <a:pt x="604" y="1968"/>
                      <a:pt x="597" y="1972"/>
                      <a:pt x="591" y="1980"/>
                    </a:cubicBezTo>
                    <a:cubicBezTo>
                      <a:pt x="534" y="2044"/>
                      <a:pt x="481" y="2109"/>
                      <a:pt x="432" y="2174"/>
                    </a:cubicBezTo>
                    <a:lnTo>
                      <a:pt x="432" y="2174"/>
                    </a:lnTo>
                    <a:cubicBezTo>
                      <a:pt x="847" y="1403"/>
                      <a:pt x="1545" y="727"/>
                      <a:pt x="2044" y="28"/>
                    </a:cubicBezTo>
                    <a:cubicBezTo>
                      <a:pt x="2052" y="20"/>
                      <a:pt x="2043" y="0"/>
                      <a:pt x="203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30" name="Google Shape;22530;p30"/>
              <p:cNvSpPr/>
              <p:nvPr/>
            </p:nvSpPr>
            <p:spPr>
              <a:xfrm>
                <a:off x="2722175" y="2441775"/>
                <a:ext cx="9725" cy="26700"/>
              </a:xfrm>
              <a:custGeom>
                <a:avLst/>
                <a:gdLst/>
                <a:ahLst/>
                <a:cxnLst/>
                <a:rect l="l" t="t" r="r" b="b"/>
                <a:pathLst>
                  <a:path w="389" h="1068" extrusionOk="0">
                    <a:moveTo>
                      <a:pt x="28" y="0"/>
                    </a:moveTo>
                    <a:cubicBezTo>
                      <a:pt x="16" y="0"/>
                      <a:pt x="0" y="11"/>
                      <a:pt x="8" y="25"/>
                    </a:cubicBezTo>
                    <a:cubicBezTo>
                      <a:pt x="174" y="371"/>
                      <a:pt x="234" y="704"/>
                      <a:pt x="329" y="1049"/>
                    </a:cubicBezTo>
                    <a:cubicBezTo>
                      <a:pt x="329" y="1061"/>
                      <a:pt x="335" y="1067"/>
                      <a:pt x="341" y="1067"/>
                    </a:cubicBezTo>
                    <a:cubicBezTo>
                      <a:pt x="347" y="1067"/>
                      <a:pt x="353" y="1061"/>
                      <a:pt x="353" y="1049"/>
                    </a:cubicBezTo>
                    <a:cubicBezTo>
                      <a:pt x="389" y="704"/>
                      <a:pt x="234" y="311"/>
                      <a:pt x="43" y="13"/>
                    </a:cubicBezTo>
                    <a:cubicBezTo>
                      <a:pt x="43" y="4"/>
                      <a:pt x="36" y="0"/>
                      <a:pt x="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31" name="Google Shape;22531;p30"/>
              <p:cNvSpPr/>
              <p:nvPr/>
            </p:nvSpPr>
            <p:spPr>
              <a:xfrm>
                <a:off x="2721450" y="2440350"/>
                <a:ext cx="15125" cy="45475"/>
              </a:xfrm>
              <a:custGeom>
                <a:avLst/>
                <a:gdLst/>
                <a:ahLst/>
                <a:cxnLst/>
                <a:rect l="l" t="t" r="r" b="b"/>
                <a:pathLst>
                  <a:path w="605" h="1819" extrusionOk="0">
                    <a:moveTo>
                      <a:pt x="19" y="0"/>
                    </a:moveTo>
                    <a:cubicBezTo>
                      <a:pt x="12" y="0"/>
                      <a:pt x="1" y="10"/>
                      <a:pt x="1" y="23"/>
                    </a:cubicBezTo>
                    <a:cubicBezTo>
                      <a:pt x="120" y="642"/>
                      <a:pt x="310" y="1249"/>
                      <a:pt x="560" y="1809"/>
                    </a:cubicBezTo>
                    <a:cubicBezTo>
                      <a:pt x="564" y="1816"/>
                      <a:pt x="570" y="1819"/>
                      <a:pt x="576" y="1819"/>
                    </a:cubicBezTo>
                    <a:cubicBezTo>
                      <a:pt x="590" y="1819"/>
                      <a:pt x="604" y="1805"/>
                      <a:pt x="596" y="1797"/>
                    </a:cubicBezTo>
                    <a:cubicBezTo>
                      <a:pt x="429" y="1201"/>
                      <a:pt x="239" y="606"/>
                      <a:pt x="25" y="23"/>
                    </a:cubicBezTo>
                    <a:cubicBezTo>
                      <a:pt x="30" y="7"/>
                      <a:pt x="26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32" name="Google Shape;22532;p30"/>
              <p:cNvSpPr/>
              <p:nvPr/>
            </p:nvSpPr>
            <p:spPr>
              <a:xfrm>
                <a:off x="2724425" y="2431750"/>
                <a:ext cx="15800" cy="39775"/>
              </a:xfrm>
              <a:custGeom>
                <a:avLst/>
                <a:gdLst/>
                <a:ahLst/>
                <a:cxnLst/>
                <a:rect l="l" t="t" r="r" b="b"/>
                <a:pathLst>
                  <a:path w="632" h="1591" extrusionOk="0">
                    <a:moveTo>
                      <a:pt x="8" y="1"/>
                    </a:moveTo>
                    <a:cubicBezTo>
                      <a:pt x="4" y="1"/>
                      <a:pt x="1" y="4"/>
                      <a:pt x="1" y="10"/>
                    </a:cubicBezTo>
                    <a:cubicBezTo>
                      <a:pt x="322" y="510"/>
                      <a:pt x="477" y="1010"/>
                      <a:pt x="608" y="1581"/>
                    </a:cubicBezTo>
                    <a:cubicBezTo>
                      <a:pt x="608" y="1587"/>
                      <a:pt x="614" y="1590"/>
                      <a:pt x="620" y="1590"/>
                    </a:cubicBezTo>
                    <a:cubicBezTo>
                      <a:pt x="626" y="1590"/>
                      <a:pt x="632" y="1587"/>
                      <a:pt x="632" y="1581"/>
                    </a:cubicBezTo>
                    <a:cubicBezTo>
                      <a:pt x="608" y="1010"/>
                      <a:pt x="358" y="462"/>
                      <a:pt x="25" y="10"/>
                    </a:cubicBezTo>
                    <a:cubicBezTo>
                      <a:pt x="19" y="4"/>
                      <a:pt x="13" y="1"/>
                      <a:pt x="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33" name="Google Shape;22533;p30"/>
              <p:cNvSpPr/>
              <p:nvPr/>
            </p:nvSpPr>
            <p:spPr>
              <a:xfrm>
                <a:off x="2741200" y="2479950"/>
                <a:ext cx="65625" cy="67300"/>
              </a:xfrm>
              <a:custGeom>
                <a:avLst/>
                <a:gdLst/>
                <a:ahLst/>
                <a:cxnLst/>
                <a:rect l="l" t="t" r="r" b="b"/>
                <a:pathLst>
                  <a:path w="2625" h="2692" extrusionOk="0">
                    <a:moveTo>
                      <a:pt x="15" y="0"/>
                    </a:moveTo>
                    <a:cubicBezTo>
                      <a:pt x="9" y="0"/>
                      <a:pt x="0" y="14"/>
                      <a:pt x="9" y="22"/>
                    </a:cubicBezTo>
                    <a:cubicBezTo>
                      <a:pt x="247" y="558"/>
                      <a:pt x="663" y="939"/>
                      <a:pt x="1080" y="1332"/>
                    </a:cubicBezTo>
                    <a:cubicBezTo>
                      <a:pt x="1568" y="1796"/>
                      <a:pt x="2068" y="2249"/>
                      <a:pt x="2568" y="2689"/>
                    </a:cubicBezTo>
                    <a:cubicBezTo>
                      <a:pt x="2570" y="2691"/>
                      <a:pt x="2572" y="2692"/>
                      <a:pt x="2575" y="2692"/>
                    </a:cubicBezTo>
                    <a:cubicBezTo>
                      <a:pt x="2592" y="2692"/>
                      <a:pt x="2625" y="2664"/>
                      <a:pt x="2604" y="2654"/>
                    </a:cubicBezTo>
                    <a:cubicBezTo>
                      <a:pt x="1735" y="1808"/>
                      <a:pt x="652" y="1058"/>
                      <a:pt x="20" y="10"/>
                    </a:cubicBezTo>
                    <a:cubicBezTo>
                      <a:pt x="20" y="3"/>
                      <a:pt x="18" y="0"/>
                      <a:pt x="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34" name="Google Shape;22534;p30"/>
              <p:cNvSpPr/>
              <p:nvPr/>
            </p:nvSpPr>
            <p:spPr>
              <a:xfrm>
                <a:off x="2666700" y="2403425"/>
                <a:ext cx="26500" cy="69000"/>
              </a:xfrm>
              <a:custGeom>
                <a:avLst/>
                <a:gdLst/>
                <a:ahLst/>
                <a:cxnLst/>
                <a:rect l="l" t="t" r="r" b="b"/>
                <a:pathLst>
                  <a:path w="1060" h="2760" extrusionOk="0">
                    <a:moveTo>
                      <a:pt x="915" y="1"/>
                    </a:moveTo>
                    <a:cubicBezTo>
                      <a:pt x="499" y="1"/>
                      <a:pt x="196" y="385"/>
                      <a:pt x="250" y="809"/>
                    </a:cubicBezTo>
                    <a:cubicBezTo>
                      <a:pt x="298" y="1202"/>
                      <a:pt x="536" y="1583"/>
                      <a:pt x="607" y="1976"/>
                    </a:cubicBezTo>
                    <a:cubicBezTo>
                      <a:pt x="667" y="2274"/>
                      <a:pt x="703" y="2547"/>
                      <a:pt x="953" y="2750"/>
                    </a:cubicBezTo>
                    <a:cubicBezTo>
                      <a:pt x="956" y="2757"/>
                      <a:pt x="963" y="2760"/>
                      <a:pt x="969" y="2760"/>
                    </a:cubicBezTo>
                    <a:cubicBezTo>
                      <a:pt x="985" y="2760"/>
                      <a:pt x="1002" y="2743"/>
                      <a:pt x="976" y="2726"/>
                    </a:cubicBezTo>
                    <a:cubicBezTo>
                      <a:pt x="738" y="2369"/>
                      <a:pt x="774" y="2000"/>
                      <a:pt x="679" y="1595"/>
                    </a:cubicBezTo>
                    <a:cubicBezTo>
                      <a:pt x="524" y="964"/>
                      <a:pt x="0" y="297"/>
                      <a:pt x="1036" y="35"/>
                    </a:cubicBezTo>
                    <a:cubicBezTo>
                      <a:pt x="1036" y="35"/>
                      <a:pt x="1060" y="11"/>
                      <a:pt x="1036" y="11"/>
                    </a:cubicBezTo>
                    <a:cubicBezTo>
                      <a:pt x="995" y="4"/>
                      <a:pt x="954" y="1"/>
                      <a:pt x="9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35" name="Google Shape;22535;p30"/>
              <p:cNvSpPr/>
              <p:nvPr/>
            </p:nvSpPr>
            <p:spPr>
              <a:xfrm>
                <a:off x="2683050" y="2463125"/>
                <a:ext cx="22550" cy="56425"/>
              </a:xfrm>
              <a:custGeom>
                <a:avLst/>
                <a:gdLst/>
                <a:ahLst/>
                <a:cxnLst/>
                <a:rect l="l" t="t" r="r" b="b"/>
                <a:pathLst>
                  <a:path w="902" h="2257" extrusionOk="0">
                    <a:moveTo>
                      <a:pt x="11" y="0"/>
                    </a:moveTo>
                    <a:cubicBezTo>
                      <a:pt x="7" y="0"/>
                      <a:pt x="1" y="11"/>
                      <a:pt x="1" y="29"/>
                    </a:cubicBezTo>
                    <a:cubicBezTo>
                      <a:pt x="418" y="695"/>
                      <a:pt x="525" y="1529"/>
                      <a:pt x="846" y="2243"/>
                    </a:cubicBezTo>
                    <a:cubicBezTo>
                      <a:pt x="851" y="2252"/>
                      <a:pt x="861" y="2256"/>
                      <a:pt x="870" y="2256"/>
                    </a:cubicBezTo>
                    <a:cubicBezTo>
                      <a:pt x="886" y="2256"/>
                      <a:pt x="901" y="2246"/>
                      <a:pt x="894" y="2231"/>
                    </a:cubicBezTo>
                    <a:cubicBezTo>
                      <a:pt x="739" y="1493"/>
                      <a:pt x="525" y="588"/>
                      <a:pt x="13" y="5"/>
                    </a:cubicBezTo>
                    <a:cubicBezTo>
                      <a:pt x="13" y="2"/>
                      <a:pt x="12" y="0"/>
                      <a:pt x="1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36" name="Google Shape;22536;p30"/>
              <p:cNvSpPr/>
              <p:nvPr/>
            </p:nvSpPr>
            <p:spPr>
              <a:xfrm>
                <a:off x="2688125" y="2439600"/>
                <a:ext cx="18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739" h="2542" extrusionOk="0">
                    <a:moveTo>
                      <a:pt x="16" y="0"/>
                    </a:moveTo>
                    <a:cubicBezTo>
                      <a:pt x="8" y="0"/>
                      <a:pt x="0" y="6"/>
                      <a:pt x="0" y="17"/>
                    </a:cubicBezTo>
                    <a:cubicBezTo>
                      <a:pt x="36" y="886"/>
                      <a:pt x="405" y="1720"/>
                      <a:pt x="715" y="2541"/>
                    </a:cubicBezTo>
                    <a:lnTo>
                      <a:pt x="739" y="2541"/>
                    </a:lnTo>
                    <a:cubicBezTo>
                      <a:pt x="453" y="1708"/>
                      <a:pt x="119" y="910"/>
                      <a:pt x="36" y="29"/>
                    </a:cubicBezTo>
                    <a:cubicBezTo>
                      <a:pt x="36" y="9"/>
                      <a:pt x="25" y="0"/>
                      <a:pt x="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37" name="Google Shape;22537;p30"/>
              <p:cNvSpPr/>
              <p:nvPr/>
            </p:nvSpPr>
            <p:spPr>
              <a:xfrm>
                <a:off x="2709550" y="2507875"/>
                <a:ext cx="106225" cy="101425"/>
              </a:xfrm>
              <a:custGeom>
                <a:avLst/>
                <a:gdLst/>
                <a:ahLst/>
                <a:cxnLst/>
                <a:rect l="l" t="t" r="r" b="b"/>
                <a:pathLst>
                  <a:path w="4249" h="4057" extrusionOk="0">
                    <a:moveTo>
                      <a:pt x="1" y="1"/>
                    </a:moveTo>
                    <a:cubicBezTo>
                      <a:pt x="429" y="810"/>
                      <a:pt x="905" y="1596"/>
                      <a:pt x="1620" y="2191"/>
                    </a:cubicBezTo>
                    <a:cubicBezTo>
                      <a:pt x="2441" y="2858"/>
                      <a:pt x="3358" y="3442"/>
                      <a:pt x="4227" y="4049"/>
                    </a:cubicBezTo>
                    <a:cubicBezTo>
                      <a:pt x="4230" y="4055"/>
                      <a:pt x="4233" y="4057"/>
                      <a:pt x="4236" y="4057"/>
                    </a:cubicBezTo>
                    <a:cubicBezTo>
                      <a:pt x="4244" y="4057"/>
                      <a:pt x="4248" y="4037"/>
                      <a:pt x="4239" y="4037"/>
                    </a:cubicBezTo>
                    <a:cubicBezTo>
                      <a:pt x="3549" y="3430"/>
                      <a:pt x="2763" y="2941"/>
                      <a:pt x="2025" y="2418"/>
                    </a:cubicBezTo>
                    <a:cubicBezTo>
                      <a:pt x="1108" y="1775"/>
                      <a:pt x="572" y="917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38" name="Google Shape;22538;p30"/>
              <p:cNvSpPr/>
              <p:nvPr/>
            </p:nvSpPr>
            <p:spPr>
              <a:xfrm>
                <a:off x="2779500" y="2572475"/>
                <a:ext cx="38975" cy="35800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1432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429" y="512"/>
                      <a:pt x="965" y="1036"/>
                      <a:pt x="1525" y="1429"/>
                    </a:cubicBezTo>
                    <a:cubicBezTo>
                      <a:pt x="1528" y="1431"/>
                      <a:pt x="1531" y="1431"/>
                      <a:pt x="1534" y="1431"/>
                    </a:cubicBezTo>
                    <a:cubicBezTo>
                      <a:pt x="1551" y="1431"/>
                      <a:pt x="1559" y="1405"/>
                      <a:pt x="1548" y="1405"/>
                    </a:cubicBezTo>
                    <a:cubicBezTo>
                      <a:pt x="1036" y="917"/>
                      <a:pt x="513" y="453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39" name="Google Shape;22539;p30"/>
              <p:cNvSpPr/>
              <p:nvPr/>
            </p:nvSpPr>
            <p:spPr>
              <a:xfrm>
                <a:off x="2782575" y="2566675"/>
                <a:ext cx="37925" cy="36725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1469" extrusionOk="0">
                    <a:moveTo>
                      <a:pt x="6" y="1"/>
                    </a:moveTo>
                    <a:cubicBezTo>
                      <a:pt x="3" y="1"/>
                      <a:pt x="1" y="6"/>
                      <a:pt x="9" y="6"/>
                    </a:cubicBezTo>
                    <a:cubicBezTo>
                      <a:pt x="9" y="2"/>
                      <a:pt x="7" y="1"/>
                      <a:pt x="6" y="1"/>
                    </a:cubicBezTo>
                    <a:close/>
                    <a:moveTo>
                      <a:pt x="9" y="6"/>
                    </a:moveTo>
                    <a:lnTo>
                      <a:pt x="9" y="6"/>
                    </a:lnTo>
                    <a:cubicBezTo>
                      <a:pt x="485" y="494"/>
                      <a:pt x="961" y="1030"/>
                      <a:pt x="1497" y="1459"/>
                    </a:cubicBezTo>
                    <a:cubicBezTo>
                      <a:pt x="1501" y="1466"/>
                      <a:pt x="1504" y="1469"/>
                      <a:pt x="1507" y="1469"/>
                    </a:cubicBezTo>
                    <a:cubicBezTo>
                      <a:pt x="1514" y="1469"/>
                      <a:pt x="1517" y="1455"/>
                      <a:pt x="1509" y="1447"/>
                    </a:cubicBezTo>
                    <a:cubicBezTo>
                      <a:pt x="1068" y="923"/>
                      <a:pt x="509" y="470"/>
                      <a:pt x="9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40" name="Google Shape;22540;p30"/>
              <p:cNvSpPr/>
              <p:nvPr/>
            </p:nvSpPr>
            <p:spPr>
              <a:xfrm>
                <a:off x="2794525" y="2571350"/>
                <a:ext cx="31350" cy="30950"/>
              </a:xfrm>
              <a:custGeom>
                <a:avLst/>
                <a:gdLst/>
                <a:ahLst/>
                <a:cxnLst/>
                <a:rect l="l" t="t" r="r" b="b"/>
                <a:pathLst>
                  <a:path w="1254" h="1238" extrusionOk="0">
                    <a:moveTo>
                      <a:pt x="2" y="1"/>
                    </a:moveTo>
                    <a:cubicBezTo>
                      <a:pt x="1" y="1"/>
                      <a:pt x="1" y="4"/>
                      <a:pt x="7" y="10"/>
                    </a:cubicBezTo>
                    <a:cubicBezTo>
                      <a:pt x="7" y="4"/>
                      <a:pt x="4" y="1"/>
                      <a:pt x="2" y="1"/>
                    </a:cubicBezTo>
                    <a:close/>
                    <a:moveTo>
                      <a:pt x="7" y="10"/>
                    </a:moveTo>
                    <a:lnTo>
                      <a:pt x="7" y="10"/>
                    </a:lnTo>
                    <a:cubicBezTo>
                      <a:pt x="531" y="307"/>
                      <a:pt x="650" y="1010"/>
                      <a:pt x="1209" y="1236"/>
                    </a:cubicBezTo>
                    <a:cubicBezTo>
                      <a:pt x="1213" y="1237"/>
                      <a:pt x="1217" y="1238"/>
                      <a:pt x="1220" y="1238"/>
                    </a:cubicBezTo>
                    <a:cubicBezTo>
                      <a:pt x="1247" y="1238"/>
                      <a:pt x="1253" y="1199"/>
                      <a:pt x="1221" y="1188"/>
                    </a:cubicBezTo>
                    <a:cubicBezTo>
                      <a:pt x="685" y="914"/>
                      <a:pt x="554" y="248"/>
                      <a:pt x="7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41" name="Google Shape;22541;p30"/>
              <p:cNvSpPr/>
              <p:nvPr/>
            </p:nvSpPr>
            <p:spPr>
              <a:xfrm>
                <a:off x="2797425" y="2560775"/>
                <a:ext cx="35475" cy="41400"/>
              </a:xfrm>
              <a:custGeom>
                <a:avLst/>
                <a:gdLst/>
                <a:ahLst/>
                <a:cxnLst/>
                <a:rect l="l" t="t" r="r" b="b"/>
                <a:pathLst>
                  <a:path w="1419" h="1656" extrusionOk="0">
                    <a:moveTo>
                      <a:pt x="30" y="1"/>
                    </a:moveTo>
                    <a:cubicBezTo>
                      <a:pt x="22" y="1"/>
                      <a:pt x="0" y="18"/>
                      <a:pt x="10" y="28"/>
                    </a:cubicBezTo>
                    <a:cubicBezTo>
                      <a:pt x="379" y="611"/>
                      <a:pt x="831" y="1218"/>
                      <a:pt x="1367" y="1647"/>
                    </a:cubicBezTo>
                    <a:cubicBezTo>
                      <a:pt x="1373" y="1653"/>
                      <a:pt x="1379" y="1655"/>
                      <a:pt x="1385" y="1655"/>
                    </a:cubicBezTo>
                    <a:cubicBezTo>
                      <a:pt x="1404" y="1655"/>
                      <a:pt x="1418" y="1632"/>
                      <a:pt x="1391" y="1623"/>
                    </a:cubicBezTo>
                    <a:cubicBezTo>
                      <a:pt x="950" y="1076"/>
                      <a:pt x="450" y="587"/>
                      <a:pt x="34" y="4"/>
                    </a:cubicBezTo>
                    <a:cubicBezTo>
                      <a:pt x="34" y="2"/>
                      <a:pt x="32" y="1"/>
                      <a:pt x="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42" name="Google Shape;22542;p30"/>
              <p:cNvSpPr/>
              <p:nvPr/>
            </p:nvSpPr>
            <p:spPr>
              <a:xfrm>
                <a:off x="2806675" y="2558075"/>
                <a:ext cx="31300" cy="40200"/>
              </a:xfrm>
              <a:custGeom>
                <a:avLst/>
                <a:gdLst/>
                <a:ahLst/>
                <a:cxnLst/>
                <a:rect l="l" t="t" r="r" b="b"/>
                <a:pathLst>
                  <a:path w="1252" h="1608" extrusionOk="0">
                    <a:moveTo>
                      <a:pt x="42" y="0"/>
                    </a:moveTo>
                    <a:cubicBezTo>
                      <a:pt x="25" y="0"/>
                      <a:pt x="0" y="14"/>
                      <a:pt x="9" y="41"/>
                    </a:cubicBezTo>
                    <a:cubicBezTo>
                      <a:pt x="378" y="576"/>
                      <a:pt x="771" y="1112"/>
                      <a:pt x="1176" y="1600"/>
                    </a:cubicBezTo>
                    <a:cubicBezTo>
                      <a:pt x="1181" y="1606"/>
                      <a:pt x="1188" y="1608"/>
                      <a:pt x="1196" y="1608"/>
                    </a:cubicBezTo>
                    <a:cubicBezTo>
                      <a:pt x="1222" y="1608"/>
                      <a:pt x="1251" y="1580"/>
                      <a:pt x="1223" y="1553"/>
                    </a:cubicBezTo>
                    <a:cubicBezTo>
                      <a:pt x="854" y="1017"/>
                      <a:pt x="449" y="517"/>
                      <a:pt x="57" y="5"/>
                    </a:cubicBezTo>
                    <a:cubicBezTo>
                      <a:pt x="54" y="2"/>
                      <a:pt x="48" y="0"/>
                      <a:pt x="4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43" name="Google Shape;22543;p30"/>
              <p:cNvSpPr/>
              <p:nvPr/>
            </p:nvSpPr>
            <p:spPr>
              <a:xfrm>
                <a:off x="2812550" y="2553025"/>
                <a:ext cx="19875" cy="39050"/>
              </a:xfrm>
              <a:custGeom>
                <a:avLst/>
                <a:gdLst/>
                <a:ahLst/>
                <a:cxnLst/>
                <a:rect l="l" t="t" r="r" b="b"/>
                <a:pathLst>
                  <a:path w="795" h="1562" extrusionOk="0">
                    <a:moveTo>
                      <a:pt x="19" y="1"/>
                    </a:moveTo>
                    <a:cubicBezTo>
                      <a:pt x="8" y="1"/>
                      <a:pt x="0" y="14"/>
                      <a:pt x="0" y="28"/>
                    </a:cubicBezTo>
                    <a:cubicBezTo>
                      <a:pt x="107" y="552"/>
                      <a:pt x="369" y="1159"/>
                      <a:pt x="738" y="1552"/>
                    </a:cubicBezTo>
                    <a:cubicBezTo>
                      <a:pt x="748" y="1559"/>
                      <a:pt x="757" y="1562"/>
                      <a:pt x="765" y="1562"/>
                    </a:cubicBezTo>
                    <a:cubicBezTo>
                      <a:pt x="785" y="1562"/>
                      <a:pt x="795" y="1542"/>
                      <a:pt x="786" y="1516"/>
                    </a:cubicBezTo>
                    <a:cubicBezTo>
                      <a:pt x="667" y="1266"/>
                      <a:pt x="500" y="1040"/>
                      <a:pt x="369" y="790"/>
                    </a:cubicBezTo>
                    <a:cubicBezTo>
                      <a:pt x="250" y="540"/>
                      <a:pt x="143" y="278"/>
                      <a:pt x="48" y="28"/>
                    </a:cubicBezTo>
                    <a:cubicBezTo>
                      <a:pt x="38" y="8"/>
                      <a:pt x="28" y="1"/>
                      <a:pt x="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44" name="Google Shape;22544;p30"/>
              <p:cNvSpPr/>
              <p:nvPr/>
            </p:nvSpPr>
            <p:spPr>
              <a:xfrm>
                <a:off x="2811475" y="2562450"/>
                <a:ext cx="23950" cy="35725"/>
              </a:xfrm>
              <a:custGeom>
                <a:avLst/>
                <a:gdLst/>
                <a:ahLst/>
                <a:cxnLst/>
                <a:rect l="l" t="t" r="r" b="b"/>
                <a:pathLst>
                  <a:path w="958" h="1429" extrusionOk="0">
                    <a:moveTo>
                      <a:pt x="21" y="1"/>
                    </a:moveTo>
                    <a:cubicBezTo>
                      <a:pt x="10" y="1"/>
                      <a:pt x="0" y="6"/>
                      <a:pt x="7" y="20"/>
                    </a:cubicBezTo>
                    <a:cubicBezTo>
                      <a:pt x="67" y="306"/>
                      <a:pt x="222" y="580"/>
                      <a:pt x="388" y="818"/>
                    </a:cubicBezTo>
                    <a:cubicBezTo>
                      <a:pt x="531" y="1032"/>
                      <a:pt x="686" y="1270"/>
                      <a:pt x="900" y="1425"/>
                    </a:cubicBezTo>
                    <a:cubicBezTo>
                      <a:pt x="907" y="1427"/>
                      <a:pt x="913" y="1428"/>
                      <a:pt x="918" y="1428"/>
                    </a:cubicBezTo>
                    <a:cubicBezTo>
                      <a:pt x="943" y="1428"/>
                      <a:pt x="958" y="1407"/>
                      <a:pt x="948" y="1378"/>
                    </a:cubicBezTo>
                    <a:cubicBezTo>
                      <a:pt x="817" y="1139"/>
                      <a:pt x="603" y="949"/>
                      <a:pt x="460" y="723"/>
                    </a:cubicBezTo>
                    <a:cubicBezTo>
                      <a:pt x="305" y="485"/>
                      <a:pt x="186" y="247"/>
                      <a:pt x="43" y="8"/>
                    </a:cubicBezTo>
                    <a:cubicBezTo>
                      <a:pt x="38" y="3"/>
                      <a:pt x="29" y="1"/>
                      <a:pt x="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45" name="Google Shape;22545;p30"/>
              <p:cNvSpPr/>
              <p:nvPr/>
            </p:nvSpPr>
            <p:spPr>
              <a:xfrm>
                <a:off x="2812325" y="2565375"/>
                <a:ext cx="32325" cy="39475"/>
              </a:xfrm>
              <a:custGeom>
                <a:avLst/>
                <a:gdLst/>
                <a:ahLst/>
                <a:cxnLst/>
                <a:rect l="l" t="t" r="r" b="b"/>
                <a:pathLst>
                  <a:path w="1293" h="1579" extrusionOk="0">
                    <a:moveTo>
                      <a:pt x="40" y="1"/>
                    </a:moveTo>
                    <a:cubicBezTo>
                      <a:pt x="17" y="1"/>
                      <a:pt x="1" y="20"/>
                      <a:pt x="9" y="46"/>
                    </a:cubicBezTo>
                    <a:cubicBezTo>
                      <a:pt x="295" y="606"/>
                      <a:pt x="735" y="1213"/>
                      <a:pt x="1259" y="1570"/>
                    </a:cubicBezTo>
                    <a:cubicBezTo>
                      <a:pt x="1265" y="1576"/>
                      <a:pt x="1270" y="1578"/>
                      <a:pt x="1274" y="1578"/>
                    </a:cubicBezTo>
                    <a:cubicBezTo>
                      <a:pt x="1287" y="1578"/>
                      <a:pt x="1292" y="1555"/>
                      <a:pt x="1283" y="1546"/>
                    </a:cubicBezTo>
                    <a:cubicBezTo>
                      <a:pt x="1093" y="1308"/>
                      <a:pt x="855" y="1094"/>
                      <a:pt x="664" y="844"/>
                    </a:cubicBezTo>
                    <a:cubicBezTo>
                      <a:pt x="438" y="582"/>
                      <a:pt x="259" y="296"/>
                      <a:pt x="69" y="10"/>
                    </a:cubicBezTo>
                    <a:cubicBezTo>
                      <a:pt x="59" y="4"/>
                      <a:pt x="49" y="1"/>
                      <a:pt x="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46" name="Google Shape;22546;p30"/>
              <p:cNvSpPr/>
              <p:nvPr/>
            </p:nvSpPr>
            <p:spPr>
              <a:xfrm>
                <a:off x="2823550" y="2585150"/>
                <a:ext cx="29200" cy="21875"/>
              </a:xfrm>
              <a:custGeom>
                <a:avLst/>
                <a:gdLst/>
                <a:ahLst/>
                <a:cxnLst/>
                <a:rect l="l" t="t" r="r" b="b"/>
                <a:pathLst>
                  <a:path w="1168" h="875" extrusionOk="0">
                    <a:moveTo>
                      <a:pt x="25" y="1"/>
                    </a:moveTo>
                    <a:cubicBezTo>
                      <a:pt x="13" y="1"/>
                      <a:pt x="1" y="12"/>
                      <a:pt x="1" y="29"/>
                    </a:cubicBezTo>
                    <a:cubicBezTo>
                      <a:pt x="179" y="446"/>
                      <a:pt x="656" y="874"/>
                      <a:pt x="1132" y="874"/>
                    </a:cubicBezTo>
                    <a:cubicBezTo>
                      <a:pt x="1168" y="874"/>
                      <a:pt x="1168" y="839"/>
                      <a:pt x="1132" y="827"/>
                    </a:cubicBezTo>
                    <a:cubicBezTo>
                      <a:pt x="929" y="732"/>
                      <a:pt x="703" y="672"/>
                      <a:pt x="525" y="541"/>
                    </a:cubicBezTo>
                    <a:cubicBezTo>
                      <a:pt x="322" y="398"/>
                      <a:pt x="167" y="220"/>
                      <a:pt x="36" y="5"/>
                    </a:cubicBezTo>
                    <a:cubicBezTo>
                      <a:pt x="33" y="2"/>
                      <a:pt x="29" y="1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47" name="Google Shape;22547;p30"/>
              <p:cNvSpPr/>
              <p:nvPr/>
            </p:nvSpPr>
            <p:spPr>
              <a:xfrm>
                <a:off x="2717600" y="2247650"/>
                <a:ext cx="69675" cy="119575"/>
              </a:xfrm>
              <a:custGeom>
                <a:avLst/>
                <a:gdLst/>
                <a:ahLst/>
                <a:cxnLst/>
                <a:rect l="l" t="t" r="r" b="b"/>
                <a:pathLst>
                  <a:path w="2787" h="4783" extrusionOk="0">
                    <a:moveTo>
                      <a:pt x="133" y="1"/>
                    </a:moveTo>
                    <a:cubicBezTo>
                      <a:pt x="119" y="1"/>
                      <a:pt x="107" y="10"/>
                      <a:pt x="107" y="27"/>
                    </a:cubicBezTo>
                    <a:cubicBezTo>
                      <a:pt x="0" y="885"/>
                      <a:pt x="417" y="1706"/>
                      <a:pt x="822" y="2456"/>
                    </a:cubicBezTo>
                    <a:cubicBezTo>
                      <a:pt x="1310" y="3361"/>
                      <a:pt x="2191" y="3909"/>
                      <a:pt x="2750" y="4778"/>
                    </a:cubicBezTo>
                    <a:cubicBezTo>
                      <a:pt x="2757" y="4781"/>
                      <a:pt x="2762" y="4783"/>
                      <a:pt x="2767" y="4783"/>
                    </a:cubicBezTo>
                    <a:cubicBezTo>
                      <a:pt x="2780" y="4783"/>
                      <a:pt x="2786" y="4772"/>
                      <a:pt x="2786" y="4754"/>
                    </a:cubicBezTo>
                    <a:cubicBezTo>
                      <a:pt x="2393" y="3956"/>
                      <a:pt x="1619" y="3540"/>
                      <a:pt x="1131" y="2825"/>
                    </a:cubicBezTo>
                    <a:cubicBezTo>
                      <a:pt x="583" y="2040"/>
                      <a:pt x="95" y="980"/>
                      <a:pt x="167" y="27"/>
                    </a:cubicBezTo>
                    <a:cubicBezTo>
                      <a:pt x="161" y="10"/>
                      <a:pt x="146" y="1"/>
                      <a:pt x="13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48" name="Google Shape;22548;p30"/>
              <p:cNvSpPr/>
              <p:nvPr/>
            </p:nvSpPr>
            <p:spPr>
              <a:xfrm>
                <a:off x="2792900" y="2373625"/>
                <a:ext cx="68975" cy="73525"/>
              </a:xfrm>
              <a:custGeom>
                <a:avLst/>
                <a:gdLst/>
                <a:ahLst/>
                <a:cxnLst/>
                <a:rect l="l" t="t" r="r" b="b"/>
                <a:pathLst>
                  <a:path w="2759" h="2941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453" y="465"/>
                      <a:pt x="786" y="1061"/>
                      <a:pt x="1227" y="1537"/>
                    </a:cubicBezTo>
                    <a:cubicBezTo>
                      <a:pt x="1691" y="2025"/>
                      <a:pt x="2215" y="2501"/>
                      <a:pt x="2739" y="2930"/>
                    </a:cubicBezTo>
                    <a:cubicBezTo>
                      <a:pt x="2742" y="2937"/>
                      <a:pt x="2746" y="2940"/>
                      <a:pt x="2749" y="2940"/>
                    </a:cubicBezTo>
                    <a:cubicBezTo>
                      <a:pt x="2756" y="2940"/>
                      <a:pt x="2759" y="2926"/>
                      <a:pt x="2751" y="2918"/>
                    </a:cubicBezTo>
                    <a:cubicBezTo>
                      <a:pt x="2263" y="2442"/>
                      <a:pt x="1727" y="2013"/>
                      <a:pt x="1262" y="1501"/>
                    </a:cubicBezTo>
                    <a:cubicBezTo>
                      <a:pt x="810" y="1025"/>
                      <a:pt x="500" y="406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49" name="Google Shape;22549;p30"/>
              <p:cNvSpPr/>
              <p:nvPr/>
            </p:nvSpPr>
            <p:spPr>
              <a:xfrm>
                <a:off x="2827425" y="2400125"/>
                <a:ext cx="39025" cy="43475"/>
              </a:xfrm>
              <a:custGeom>
                <a:avLst/>
                <a:gdLst/>
                <a:ahLst/>
                <a:cxnLst/>
                <a:rect l="l" t="t" r="r" b="b"/>
                <a:pathLst>
                  <a:path w="1561" h="1739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358" y="655"/>
                      <a:pt x="882" y="1334"/>
                      <a:pt x="1536" y="1739"/>
                    </a:cubicBezTo>
                    <a:cubicBezTo>
                      <a:pt x="1548" y="1739"/>
                      <a:pt x="1560" y="1727"/>
                      <a:pt x="1548" y="1727"/>
                    </a:cubicBezTo>
                    <a:cubicBezTo>
                      <a:pt x="1274" y="1477"/>
                      <a:pt x="989" y="1251"/>
                      <a:pt x="739" y="965"/>
                    </a:cubicBezTo>
                    <a:cubicBezTo>
                      <a:pt x="465" y="655"/>
                      <a:pt x="227" y="322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50" name="Google Shape;22550;p30"/>
              <p:cNvSpPr/>
              <p:nvPr/>
            </p:nvSpPr>
            <p:spPr>
              <a:xfrm>
                <a:off x="2834875" y="2399375"/>
                <a:ext cx="39225" cy="44350"/>
              </a:xfrm>
              <a:custGeom>
                <a:avLst/>
                <a:gdLst/>
                <a:ahLst/>
                <a:cxnLst/>
                <a:rect l="l" t="t" r="r" b="b"/>
                <a:pathLst>
                  <a:path w="1569" h="1774" extrusionOk="0">
                    <a:moveTo>
                      <a:pt x="5" y="1"/>
                    </a:moveTo>
                    <a:cubicBezTo>
                      <a:pt x="3" y="1"/>
                      <a:pt x="0" y="7"/>
                      <a:pt x="0" y="19"/>
                    </a:cubicBezTo>
                    <a:cubicBezTo>
                      <a:pt x="6" y="7"/>
                      <a:pt x="6" y="1"/>
                      <a:pt x="5" y="1"/>
                    </a:cubicBezTo>
                    <a:close/>
                    <a:moveTo>
                      <a:pt x="0" y="19"/>
                    </a:moveTo>
                    <a:cubicBezTo>
                      <a:pt x="441" y="638"/>
                      <a:pt x="953" y="1257"/>
                      <a:pt x="1548" y="1769"/>
                    </a:cubicBezTo>
                    <a:cubicBezTo>
                      <a:pt x="1551" y="1772"/>
                      <a:pt x="1555" y="1774"/>
                      <a:pt x="1558" y="1774"/>
                    </a:cubicBezTo>
                    <a:cubicBezTo>
                      <a:pt x="1565" y="1774"/>
                      <a:pt x="1568" y="1765"/>
                      <a:pt x="1560" y="1757"/>
                    </a:cubicBezTo>
                    <a:cubicBezTo>
                      <a:pt x="1036" y="1174"/>
                      <a:pt x="488" y="626"/>
                      <a:pt x="0" y="1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51" name="Google Shape;22551;p30"/>
              <p:cNvSpPr/>
              <p:nvPr/>
            </p:nvSpPr>
            <p:spPr>
              <a:xfrm>
                <a:off x="2850050" y="2407525"/>
                <a:ext cx="42750" cy="43575"/>
              </a:xfrm>
              <a:custGeom>
                <a:avLst/>
                <a:gdLst/>
                <a:ahLst/>
                <a:cxnLst/>
                <a:rect l="l" t="t" r="r" b="b"/>
                <a:pathLst>
                  <a:path w="1710" h="1743" extrusionOk="0">
                    <a:moveTo>
                      <a:pt x="8" y="0"/>
                    </a:moveTo>
                    <a:cubicBezTo>
                      <a:pt x="4" y="0"/>
                      <a:pt x="0" y="7"/>
                      <a:pt x="0" y="14"/>
                    </a:cubicBezTo>
                    <a:cubicBezTo>
                      <a:pt x="310" y="383"/>
                      <a:pt x="643" y="764"/>
                      <a:pt x="965" y="1133"/>
                    </a:cubicBezTo>
                    <a:cubicBezTo>
                      <a:pt x="1179" y="1371"/>
                      <a:pt x="1370" y="1633"/>
                      <a:pt x="1667" y="1741"/>
                    </a:cubicBezTo>
                    <a:cubicBezTo>
                      <a:pt x="1672" y="1742"/>
                      <a:pt x="1677" y="1743"/>
                      <a:pt x="1680" y="1743"/>
                    </a:cubicBezTo>
                    <a:cubicBezTo>
                      <a:pt x="1705" y="1743"/>
                      <a:pt x="1710" y="1713"/>
                      <a:pt x="1679" y="1693"/>
                    </a:cubicBezTo>
                    <a:cubicBezTo>
                      <a:pt x="1322" y="1550"/>
                      <a:pt x="1072" y="1193"/>
                      <a:pt x="822" y="907"/>
                    </a:cubicBezTo>
                    <a:lnTo>
                      <a:pt x="12" y="14"/>
                    </a:lnTo>
                    <a:cubicBezTo>
                      <a:pt x="12" y="4"/>
                      <a:pt x="10" y="0"/>
                      <a:pt x="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52" name="Google Shape;22552;p30"/>
              <p:cNvSpPr/>
              <p:nvPr/>
            </p:nvSpPr>
            <p:spPr>
              <a:xfrm>
                <a:off x="2853550" y="2394150"/>
                <a:ext cx="51825" cy="52525"/>
              </a:xfrm>
              <a:custGeom>
                <a:avLst/>
                <a:gdLst/>
                <a:ahLst/>
                <a:cxnLst/>
                <a:rect l="l" t="t" r="r" b="b"/>
                <a:pathLst>
                  <a:path w="2073" h="2101" extrusionOk="0">
                    <a:moveTo>
                      <a:pt x="22" y="0"/>
                    </a:moveTo>
                    <a:cubicBezTo>
                      <a:pt x="8" y="0"/>
                      <a:pt x="0" y="11"/>
                      <a:pt x="15" y="25"/>
                    </a:cubicBezTo>
                    <a:cubicBezTo>
                      <a:pt x="527" y="799"/>
                      <a:pt x="1230" y="1597"/>
                      <a:pt x="2039" y="2097"/>
                    </a:cubicBezTo>
                    <a:cubicBezTo>
                      <a:pt x="2041" y="2099"/>
                      <a:pt x="2044" y="2100"/>
                      <a:pt x="2047" y="2100"/>
                    </a:cubicBezTo>
                    <a:cubicBezTo>
                      <a:pt x="2059" y="2100"/>
                      <a:pt x="2073" y="2083"/>
                      <a:pt x="2063" y="2073"/>
                    </a:cubicBezTo>
                    <a:cubicBezTo>
                      <a:pt x="1349" y="1394"/>
                      <a:pt x="646" y="787"/>
                      <a:pt x="51" y="13"/>
                    </a:cubicBezTo>
                    <a:cubicBezTo>
                      <a:pt x="42" y="4"/>
                      <a:pt x="31" y="0"/>
                      <a:pt x="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53" name="Google Shape;22553;p30"/>
              <p:cNvSpPr/>
              <p:nvPr/>
            </p:nvSpPr>
            <p:spPr>
              <a:xfrm>
                <a:off x="2861750" y="2392300"/>
                <a:ext cx="49475" cy="50450"/>
              </a:xfrm>
              <a:custGeom>
                <a:avLst/>
                <a:gdLst/>
                <a:ahLst/>
                <a:cxnLst/>
                <a:rect l="l" t="t" r="r" b="b"/>
                <a:pathLst>
                  <a:path w="1979" h="2018" extrusionOk="0">
                    <a:moveTo>
                      <a:pt x="23" y="0"/>
                    </a:moveTo>
                    <a:cubicBezTo>
                      <a:pt x="9" y="0"/>
                      <a:pt x="0" y="20"/>
                      <a:pt x="9" y="28"/>
                    </a:cubicBezTo>
                    <a:cubicBezTo>
                      <a:pt x="604" y="718"/>
                      <a:pt x="1211" y="1409"/>
                      <a:pt x="1902" y="2004"/>
                    </a:cubicBezTo>
                    <a:cubicBezTo>
                      <a:pt x="1908" y="2013"/>
                      <a:pt x="1916" y="2017"/>
                      <a:pt x="1925" y="2017"/>
                    </a:cubicBezTo>
                    <a:cubicBezTo>
                      <a:pt x="1951" y="2017"/>
                      <a:pt x="1979" y="1986"/>
                      <a:pt x="1961" y="1969"/>
                    </a:cubicBezTo>
                    <a:cubicBezTo>
                      <a:pt x="1330" y="1290"/>
                      <a:pt x="663" y="671"/>
                      <a:pt x="44" y="16"/>
                    </a:cubicBezTo>
                    <a:cubicBezTo>
                      <a:pt x="37" y="5"/>
                      <a:pt x="29" y="0"/>
                      <a:pt x="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54" name="Google Shape;22554;p30"/>
              <p:cNvSpPr/>
              <p:nvPr/>
            </p:nvSpPr>
            <p:spPr>
              <a:xfrm>
                <a:off x="2865825" y="2389700"/>
                <a:ext cx="43925" cy="44225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1769" extrusionOk="0">
                    <a:moveTo>
                      <a:pt x="36" y="1"/>
                    </a:moveTo>
                    <a:cubicBezTo>
                      <a:pt x="24" y="1"/>
                      <a:pt x="12" y="13"/>
                      <a:pt x="12" y="13"/>
                    </a:cubicBezTo>
                    <a:cubicBezTo>
                      <a:pt x="0" y="60"/>
                      <a:pt x="0" y="60"/>
                      <a:pt x="12" y="108"/>
                    </a:cubicBezTo>
                    <a:lnTo>
                      <a:pt x="24" y="120"/>
                    </a:lnTo>
                    <a:lnTo>
                      <a:pt x="60" y="120"/>
                    </a:lnTo>
                    <a:cubicBezTo>
                      <a:pt x="84" y="84"/>
                      <a:pt x="96" y="48"/>
                      <a:pt x="72" y="48"/>
                    </a:cubicBezTo>
                    <a:cubicBezTo>
                      <a:pt x="191" y="48"/>
                      <a:pt x="369" y="346"/>
                      <a:pt x="441" y="429"/>
                    </a:cubicBezTo>
                    <a:lnTo>
                      <a:pt x="846" y="882"/>
                    </a:lnTo>
                    <a:cubicBezTo>
                      <a:pt x="1108" y="1180"/>
                      <a:pt x="1382" y="1477"/>
                      <a:pt x="1667" y="1751"/>
                    </a:cubicBezTo>
                    <a:cubicBezTo>
                      <a:pt x="1677" y="1763"/>
                      <a:pt x="1687" y="1769"/>
                      <a:pt x="1698" y="1769"/>
                    </a:cubicBezTo>
                    <a:cubicBezTo>
                      <a:pt x="1728" y="1769"/>
                      <a:pt x="1756" y="1727"/>
                      <a:pt x="1739" y="1692"/>
                    </a:cubicBezTo>
                    <a:cubicBezTo>
                      <a:pt x="1429" y="1322"/>
                      <a:pt x="1084" y="965"/>
                      <a:pt x="739" y="620"/>
                    </a:cubicBezTo>
                    <a:cubicBezTo>
                      <a:pt x="596" y="465"/>
                      <a:pt x="441" y="299"/>
                      <a:pt x="274" y="144"/>
                    </a:cubicBezTo>
                    <a:cubicBezTo>
                      <a:pt x="203" y="60"/>
                      <a:pt x="155" y="1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55" name="Google Shape;22555;p30"/>
              <p:cNvSpPr/>
              <p:nvPr/>
            </p:nvSpPr>
            <p:spPr>
              <a:xfrm>
                <a:off x="2895600" y="2359075"/>
                <a:ext cx="15800" cy="17850"/>
              </a:xfrm>
              <a:custGeom>
                <a:avLst/>
                <a:gdLst/>
                <a:ahLst/>
                <a:cxnLst/>
                <a:rect l="l" t="t" r="r" b="b"/>
                <a:pathLst>
                  <a:path w="632" h="714" extrusionOk="0">
                    <a:moveTo>
                      <a:pt x="7" y="1"/>
                    </a:moveTo>
                    <a:cubicBezTo>
                      <a:pt x="4" y="1"/>
                      <a:pt x="0" y="10"/>
                      <a:pt x="0" y="23"/>
                    </a:cubicBezTo>
                    <a:cubicBezTo>
                      <a:pt x="83" y="166"/>
                      <a:pt x="155" y="285"/>
                      <a:pt x="274" y="416"/>
                    </a:cubicBezTo>
                    <a:cubicBezTo>
                      <a:pt x="369" y="523"/>
                      <a:pt x="488" y="654"/>
                      <a:pt x="607" y="714"/>
                    </a:cubicBezTo>
                    <a:cubicBezTo>
                      <a:pt x="619" y="714"/>
                      <a:pt x="631" y="702"/>
                      <a:pt x="619" y="702"/>
                    </a:cubicBezTo>
                    <a:cubicBezTo>
                      <a:pt x="548" y="595"/>
                      <a:pt x="417" y="511"/>
                      <a:pt x="321" y="404"/>
                    </a:cubicBezTo>
                    <a:cubicBezTo>
                      <a:pt x="214" y="285"/>
                      <a:pt x="95" y="154"/>
                      <a:pt x="12" y="23"/>
                    </a:cubicBezTo>
                    <a:cubicBezTo>
                      <a:pt x="12" y="7"/>
                      <a:pt x="9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56" name="Google Shape;22556;p30"/>
              <p:cNvSpPr/>
              <p:nvPr/>
            </p:nvSpPr>
            <p:spPr>
              <a:xfrm>
                <a:off x="2899450" y="2352800"/>
                <a:ext cx="13850" cy="17700"/>
              </a:xfrm>
              <a:custGeom>
                <a:avLst/>
                <a:gdLst/>
                <a:ahLst/>
                <a:cxnLst/>
                <a:rect l="l" t="t" r="r" b="b"/>
                <a:pathLst>
                  <a:path w="554" h="708" extrusionOk="0">
                    <a:moveTo>
                      <a:pt x="37" y="1"/>
                    </a:moveTo>
                    <a:cubicBezTo>
                      <a:pt x="25" y="1"/>
                      <a:pt x="1" y="12"/>
                      <a:pt x="25" y="12"/>
                    </a:cubicBezTo>
                    <a:cubicBezTo>
                      <a:pt x="167" y="239"/>
                      <a:pt x="334" y="489"/>
                      <a:pt x="525" y="703"/>
                    </a:cubicBezTo>
                    <a:cubicBezTo>
                      <a:pt x="528" y="706"/>
                      <a:pt x="533" y="708"/>
                      <a:pt x="537" y="708"/>
                    </a:cubicBezTo>
                    <a:cubicBezTo>
                      <a:pt x="546" y="708"/>
                      <a:pt x="553" y="699"/>
                      <a:pt x="537" y="691"/>
                    </a:cubicBezTo>
                    <a:cubicBezTo>
                      <a:pt x="406" y="441"/>
                      <a:pt x="215" y="227"/>
                      <a:pt x="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57" name="Google Shape;22557;p30"/>
              <p:cNvSpPr/>
              <p:nvPr/>
            </p:nvSpPr>
            <p:spPr>
              <a:xfrm>
                <a:off x="2881675" y="2324600"/>
                <a:ext cx="19900" cy="23450"/>
              </a:xfrm>
              <a:custGeom>
                <a:avLst/>
                <a:gdLst/>
                <a:ahLst/>
                <a:cxnLst/>
                <a:rect l="l" t="t" r="r" b="b"/>
                <a:pathLst>
                  <a:path w="796" h="938" extrusionOk="0">
                    <a:moveTo>
                      <a:pt x="684" y="0"/>
                    </a:moveTo>
                    <a:cubicBezTo>
                      <a:pt x="679" y="0"/>
                      <a:pt x="676" y="3"/>
                      <a:pt x="676" y="9"/>
                    </a:cubicBezTo>
                    <a:cubicBezTo>
                      <a:pt x="676" y="224"/>
                      <a:pt x="700" y="474"/>
                      <a:pt x="581" y="664"/>
                    </a:cubicBezTo>
                    <a:cubicBezTo>
                      <a:pt x="503" y="796"/>
                      <a:pt x="375" y="857"/>
                      <a:pt x="242" y="857"/>
                    </a:cubicBezTo>
                    <a:cubicBezTo>
                      <a:pt x="171" y="857"/>
                      <a:pt x="99" y="840"/>
                      <a:pt x="33" y="807"/>
                    </a:cubicBezTo>
                    <a:cubicBezTo>
                      <a:pt x="27" y="801"/>
                      <a:pt x="22" y="799"/>
                      <a:pt x="18" y="799"/>
                    </a:cubicBezTo>
                    <a:cubicBezTo>
                      <a:pt x="5" y="799"/>
                      <a:pt x="0" y="822"/>
                      <a:pt x="9" y="831"/>
                    </a:cubicBezTo>
                    <a:cubicBezTo>
                      <a:pt x="70" y="907"/>
                      <a:pt x="153" y="938"/>
                      <a:pt x="239" y="938"/>
                    </a:cubicBezTo>
                    <a:cubicBezTo>
                      <a:pt x="356" y="938"/>
                      <a:pt x="480" y="882"/>
                      <a:pt x="569" y="807"/>
                    </a:cubicBezTo>
                    <a:cubicBezTo>
                      <a:pt x="795" y="605"/>
                      <a:pt x="759" y="259"/>
                      <a:pt x="700" y="9"/>
                    </a:cubicBezTo>
                    <a:cubicBezTo>
                      <a:pt x="694" y="3"/>
                      <a:pt x="688" y="0"/>
                      <a:pt x="68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58" name="Google Shape;22558;p30"/>
              <p:cNvSpPr/>
              <p:nvPr/>
            </p:nvSpPr>
            <p:spPr>
              <a:xfrm>
                <a:off x="2880700" y="2330175"/>
                <a:ext cx="20875" cy="12300"/>
              </a:xfrm>
              <a:custGeom>
                <a:avLst/>
                <a:gdLst/>
                <a:ahLst/>
                <a:cxnLst/>
                <a:rect l="l" t="t" r="r" b="b"/>
                <a:pathLst>
                  <a:path w="835" h="492" extrusionOk="0">
                    <a:moveTo>
                      <a:pt x="667" y="1"/>
                    </a:moveTo>
                    <a:cubicBezTo>
                      <a:pt x="656" y="1"/>
                      <a:pt x="632" y="13"/>
                      <a:pt x="656" y="24"/>
                    </a:cubicBezTo>
                    <a:cubicBezTo>
                      <a:pt x="727" y="144"/>
                      <a:pt x="727" y="286"/>
                      <a:pt x="608" y="382"/>
                    </a:cubicBezTo>
                    <a:cubicBezTo>
                      <a:pt x="545" y="424"/>
                      <a:pt x="472" y="439"/>
                      <a:pt x="397" y="439"/>
                    </a:cubicBezTo>
                    <a:cubicBezTo>
                      <a:pt x="261" y="439"/>
                      <a:pt x="116" y="389"/>
                      <a:pt x="1" y="358"/>
                    </a:cubicBezTo>
                    <a:lnTo>
                      <a:pt x="1" y="358"/>
                    </a:lnTo>
                    <a:cubicBezTo>
                      <a:pt x="116" y="423"/>
                      <a:pt x="274" y="492"/>
                      <a:pt x="421" y="492"/>
                    </a:cubicBezTo>
                    <a:cubicBezTo>
                      <a:pt x="517" y="492"/>
                      <a:pt x="609" y="462"/>
                      <a:pt x="679" y="382"/>
                    </a:cubicBezTo>
                    <a:cubicBezTo>
                      <a:pt x="775" y="286"/>
                      <a:pt x="834" y="60"/>
                      <a:pt x="66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59" name="Google Shape;22559;p30"/>
              <p:cNvSpPr/>
              <p:nvPr/>
            </p:nvSpPr>
            <p:spPr>
              <a:xfrm>
                <a:off x="2869100" y="2172200"/>
                <a:ext cx="7175" cy="28950"/>
              </a:xfrm>
              <a:custGeom>
                <a:avLst/>
                <a:gdLst/>
                <a:ahLst/>
                <a:cxnLst/>
                <a:rect l="l" t="t" r="r" b="b"/>
                <a:pathLst>
                  <a:path w="287" h="1158" extrusionOk="0">
                    <a:moveTo>
                      <a:pt x="112" y="0"/>
                    </a:moveTo>
                    <a:cubicBezTo>
                      <a:pt x="110" y="0"/>
                      <a:pt x="108" y="3"/>
                      <a:pt x="108" y="9"/>
                    </a:cubicBezTo>
                    <a:cubicBezTo>
                      <a:pt x="113" y="3"/>
                      <a:pt x="113" y="0"/>
                      <a:pt x="112" y="0"/>
                    </a:cubicBezTo>
                    <a:close/>
                    <a:moveTo>
                      <a:pt x="108" y="9"/>
                    </a:moveTo>
                    <a:cubicBezTo>
                      <a:pt x="0" y="367"/>
                      <a:pt x="72" y="843"/>
                      <a:pt x="250" y="1152"/>
                    </a:cubicBezTo>
                    <a:cubicBezTo>
                      <a:pt x="250" y="1156"/>
                      <a:pt x="253" y="1157"/>
                      <a:pt x="258" y="1157"/>
                    </a:cubicBezTo>
                    <a:cubicBezTo>
                      <a:pt x="268" y="1157"/>
                      <a:pt x="286" y="1149"/>
                      <a:pt x="286" y="1140"/>
                    </a:cubicBezTo>
                    <a:cubicBezTo>
                      <a:pt x="227" y="962"/>
                      <a:pt x="167" y="795"/>
                      <a:pt x="131" y="617"/>
                    </a:cubicBezTo>
                    <a:cubicBezTo>
                      <a:pt x="84" y="414"/>
                      <a:pt x="119" y="212"/>
                      <a:pt x="108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60" name="Google Shape;22560;p30"/>
              <p:cNvSpPr/>
              <p:nvPr/>
            </p:nvSpPr>
            <p:spPr>
              <a:xfrm>
                <a:off x="2875650" y="2165725"/>
                <a:ext cx="5975" cy="30350"/>
              </a:xfrm>
              <a:custGeom>
                <a:avLst/>
                <a:gdLst/>
                <a:ahLst/>
                <a:cxnLst/>
                <a:rect l="l" t="t" r="r" b="b"/>
                <a:pathLst>
                  <a:path w="239" h="1214" extrusionOk="0">
                    <a:moveTo>
                      <a:pt x="54" y="0"/>
                    </a:moveTo>
                    <a:cubicBezTo>
                      <a:pt x="51" y="0"/>
                      <a:pt x="48" y="6"/>
                      <a:pt x="48" y="18"/>
                    </a:cubicBezTo>
                    <a:cubicBezTo>
                      <a:pt x="0" y="399"/>
                      <a:pt x="48" y="852"/>
                      <a:pt x="215" y="1209"/>
                    </a:cubicBezTo>
                    <a:cubicBezTo>
                      <a:pt x="218" y="1212"/>
                      <a:pt x="221" y="1214"/>
                      <a:pt x="224" y="1214"/>
                    </a:cubicBezTo>
                    <a:cubicBezTo>
                      <a:pt x="232" y="1214"/>
                      <a:pt x="238" y="1203"/>
                      <a:pt x="238" y="1185"/>
                    </a:cubicBezTo>
                    <a:cubicBezTo>
                      <a:pt x="155" y="792"/>
                      <a:pt x="60" y="435"/>
                      <a:pt x="60" y="18"/>
                    </a:cubicBezTo>
                    <a:cubicBezTo>
                      <a:pt x="60" y="6"/>
                      <a:pt x="57" y="0"/>
                      <a:pt x="5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61" name="Google Shape;22561;p30"/>
              <p:cNvSpPr/>
              <p:nvPr/>
            </p:nvSpPr>
            <p:spPr>
              <a:xfrm>
                <a:off x="2882800" y="2162175"/>
                <a:ext cx="7150" cy="31325"/>
              </a:xfrm>
              <a:custGeom>
                <a:avLst/>
                <a:gdLst/>
                <a:ahLst/>
                <a:cxnLst/>
                <a:rect l="l" t="t" r="r" b="b"/>
                <a:pathLst>
                  <a:path w="286" h="1253" extrusionOk="0">
                    <a:moveTo>
                      <a:pt x="28" y="1"/>
                    </a:moveTo>
                    <a:cubicBezTo>
                      <a:pt x="18" y="1"/>
                      <a:pt x="0" y="9"/>
                      <a:pt x="0" y="17"/>
                    </a:cubicBezTo>
                    <a:cubicBezTo>
                      <a:pt x="60" y="422"/>
                      <a:pt x="119" y="875"/>
                      <a:pt x="250" y="1244"/>
                    </a:cubicBezTo>
                    <a:cubicBezTo>
                      <a:pt x="250" y="1250"/>
                      <a:pt x="259" y="1253"/>
                      <a:pt x="268" y="1253"/>
                    </a:cubicBezTo>
                    <a:cubicBezTo>
                      <a:pt x="277" y="1253"/>
                      <a:pt x="286" y="1250"/>
                      <a:pt x="286" y="1244"/>
                    </a:cubicBezTo>
                    <a:cubicBezTo>
                      <a:pt x="250" y="839"/>
                      <a:pt x="131" y="410"/>
                      <a:pt x="36" y="6"/>
                    </a:cubicBezTo>
                    <a:cubicBezTo>
                      <a:pt x="36" y="2"/>
                      <a:pt x="33" y="1"/>
                      <a:pt x="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62" name="Google Shape;22562;p30"/>
              <p:cNvSpPr/>
              <p:nvPr/>
            </p:nvSpPr>
            <p:spPr>
              <a:xfrm>
                <a:off x="2891125" y="2201000"/>
                <a:ext cx="5675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081" extrusionOk="0">
                    <a:moveTo>
                      <a:pt x="0" y="0"/>
                    </a:moveTo>
                    <a:cubicBezTo>
                      <a:pt x="24" y="358"/>
                      <a:pt x="84" y="727"/>
                      <a:pt x="203" y="1072"/>
                    </a:cubicBezTo>
                    <a:cubicBezTo>
                      <a:pt x="203" y="1078"/>
                      <a:pt x="212" y="1081"/>
                      <a:pt x="218" y="1081"/>
                    </a:cubicBezTo>
                    <a:cubicBezTo>
                      <a:pt x="224" y="1081"/>
                      <a:pt x="227" y="1078"/>
                      <a:pt x="215" y="1072"/>
                    </a:cubicBezTo>
                    <a:cubicBezTo>
                      <a:pt x="155" y="715"/>
                      <a:pt x="60" y="358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63" name="Google Shape;22563;p30"/>
              <p:cNvSpPr/>
              <p:nvPr/>
            </p:nvSpPr>
            <p:spPr>
              <a:xfrm>
                <a:off x="2871775" y="2216775"/>
                <a:ext cx="36050" cy="118925"/>
              </a:xfrm>
              <a:custGeom>
                <a:avLst/>
                <a:gdLst/>
                <a:ahLst/>
                <a:cxnLst/>
                <a:rect l="l" t="t" r="r" b="b"/>
                <a:pathLst>
                  <a:path w="1442" h="4757" extrusionOk="0">
                    <a:moveTo>
                      <a:pt x="1" y="0"/>
                    </a:moveTo>
                    <a:cubicBezTo>
                      <a:pt x="810" y="1548"/>
                      <a:pt x="1155" y="3013"/>
                      <a:pt x="1286" y="4739"/>
                    </a:cubicBezTo>
                    <a:cubicBezTo>
                      <a:pt x="1286" y="4751"/>
                      <a:pt x="1292" y="4757"/>
                      <a:pt x="1298" y="4757"/>
                    </a:cubicBezTo>
                    <a:cubicBezTo>
                      <a:pt x="1304" y="4757"/>
                      <a:pt x="1310" y="4751"/>
                      <a:pt x="1310" y="4739"/>
                    </a:cubicBezTo>
                    <a:cubicBezTo>
                      <a:pt x="1441" y="3120"/>
                      <a:pt x="893" y="137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64" name="Google Shape;22564;p30"/>
              <p:cNvSpPr/>
              <p:nvPr/>
            </p:nvSpPr>
            <p:spPr>
              <a:xfrm>
                <a:off x="2766700" y="2429900"/>
                <a:ext cx="44975" cy="52400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2096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370" y="834"/>
                      <a:pt x="1001" y="1596"/>
                      <a:pt x="1787" y="2096"/>
                    </a:cubicBezTo>
                    <a:cubicBezTo>
                      <a:pt x="1798" y="2096"/>
                      <a:pt x="1798" y="2096"/>
                      <a:pt x="1798" y="2084"/>
                    </a:cubicBezTo>
                    <a:cubicBezTo>
                      <a:pt x="1048" y="1488"/>
                      <a:pt x="465" y="83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65" name="Google Shape;22565;p30"/>
              <p:cNvSpPr/>
              <p:nvPr/>
            </p:nvSpPr>
            <p:spPr>
              <a:xfrm>
                <a:off x="2776975" y="2437700"/>
                <a:ext cx="44225" cy="42525"/>
              </a:xfrm>
              <a:custGeom>
                <a:avLst/>
                <a:gdLst/>
                <a:ahLst/>
                <a:cxnLst/>
                <a:rect l="l" t="t" r="r" b="b"/>
                <a:pathLst>
                  <a:path w="1769" h="1701" extrusionOk="0">
                    <a:moveTo>
                      <a:pt x="2" y="1"/>
                    </a:moveTo>
                    <a:cubicBezTo>
                      <a:pt x="0" y="1"/>
                      <a:pt x="0" y="4"/>
                      <a:pt x="6" y="10"/>
                    </a:cubicBezTo>
                    <a:cubicBezTo>
                      <a:pt x="6" y="4"/>
                      <a:pt x="3" y="1"/>
                      <a:pt x="2" y="1"/>
                    </a:cubicBezTo>
                    <a:close/>
                    <a:moveTo>
                      <a:pt x="6" y="10"/>
                    </a:moveTo>
                    <a:lnTo>
                      <a:pt x="6" y="10"/>
                    </a:lnTo>
                    <a:cubicBezTo>
                      <a:pt x="435" y="688"/>
                      <a:pt x="1054" y="1296"/>
                      <a:pt x="1745" y="1700"/>
                    </a:cubicBezTo>
                    <a:cubicBezTo>
                      <a:pt x="1768" y="1700"/>
                      <a:pt x="1768" y="1677"/>
                      <a:pt x="1768" y="1677"/>
                    </a:cubicBezTo>
                    <a:cubicBezTo>
                      <a:pt x="1066" y="1200"/>
                      <a:pt x="494" y="665"/>
                      <a:pt x="6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66" name="Google Shape;22566;p30"/>
              <p:cNvSpPr/>
              <p:nvPr/>
            </p:nvSpPr>
            <p:spPr>
              <a:xfrm>
                <a:off x="2785450" y="2430200"/>
                <a:ext cx="40800" cy="44375"/>
              </a:xfrm>
              <a:custGeom>
                <a:avLst/>
                <a:gdLst/>
                <a:ahLst/>
                <a:cxnLst/>
                <a:rect l="l" t="t" r="r" b="b"/>
                <a:pathLst>
                  <a:path w="1632" h="1775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263" y="357"/>
                      <a:pt x="560" y="714"/>
                      <a:pt x="846" y="1072"/>
                    </a:cubicBezTo>
                    <a:cubicBezTo>
                      <a:pt x="1072" y="1346"/>
                      <a:pt x="1287" y="1607"/>
                      <a:pt x="1608" y="1774"/>
                    </a:cubicBezTo>
                    <a:cubicBezTo>
                      <a:pt x="1620" y="1774"/>
                      <a:pt x="1632" y="1762"/>
                      <a:pt x="1620" y="1762"/>
                    </a:cubicBezTo>
                    <a:cubicBezTo>
                      <a:pt x="965" y="1298"/>
                      <a:pt x="536" y="58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67" name="Google Shape;22567;p30"/>
              <p:cNvSpPr/>
              <p:nvPr/>
            </p:nvSpPr>
            <p:spPr>
              <a:xfrm>
                <a:off x="2771000" y="2396300"/>
                <a:ext cx="73625" cy="79700"/>
              </a:xfrm>
              <a:custGeom>
                <a:avLst/>
                <a:gdLst/>
                <a:ahLst/>
                <a:cxnLst/>
                <a:rect l="l" t="t" r="r" b="b"/>
                <a:pathLst>
                  <a:path w="2945" h="3188" extrusionOk="0">
                    <a:moveTo>
                      <a:pt x="3" y="0"/>
                    </a:moveTo>
                    <a:lnTo>
                      <a:pt x="3" y="0"/>
                    </a:lnTo>
                    <a:cubicBezTo>
                      <a:pt x="1" y="0"/>
                      <a:pt x="1" y="10"/>
                      <a:pt x="7" y="23"/>
                    </a:cubicBezTo>
                    <a:cubicBezTo>
                      <a:pt x="7" y="6"/>
                      <a:pt x="5" y="0"/>
                      <a:pt x="3" y="0"/>
                    </a:cubicBezTo>
                    <a:close/>
                    <a:moveTo>
                      <a:pt x="7" y="23"/>
                    </a:moveTo>
                    <a:lnTo>
                      <a:pt x="7" y="23"/>
                    </a:lnTo>
                    <a:cubicBezTo>
                      <a:pt x="722" y="511"/>
                      <a:pt x="1150" y="1094"/>
                      <a:pt x="1615" y="1809"/>
                    </a:cubicBezTo>
                    <a:cubicBezTo>
                      <a:pt x="1960" y="2344"/>
                      <a:pt x="2603" y="2654"/>
                      <a:pt x="2900" y="3178"/>
                    </a:cubicBezTo>
                    <a:cubicBezTo>
                      <a:pt x="2904" y="3184"/>
                      <a:pt x="2909" y="3187"/>
                      <a:pt x="2914" y="3187"/>
                    </a:cubicBezTo>
                    <a:cubicBezTo>
                      <a:pt x="2929" y="3187"/>
                      <a:pt x="2945" y="3168"/>
                      <a:pt x="2936" y="3142"/>
                    </a:cubicBezTo>
                    <a:cubicBezTo>
                      <a:pt x="2829" y="2904"/>
                      <a:pt x="2674" y="2773"/>
                      <a:pt x="2472" y="2606"/>
                    </a:cubicBezTo>
                    <a:cubicBezTo>
                      <a:pt x="2043" y="2249"/>
                      <a:pt x="1781" y="1904"/>
                      <a:pt x="1484" y="1428"/>
                    </a:cubicBezTo>
                    <a:cubicBezTo>
                      <a:pt x="1091" y="868"/>
                      <a:pt x="614" y="356"/>
                      <a:pt x="7" y="2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68" name="Google Shape;22568;p30"/>
              <p:cNvSpPr/>
              <p:nvPr/>
            </p:nvSpPr>
            <p:spPr>
              <a:xfrm>
                <a:off x="2854550" y="2479550"/>
                <a:ext cx="44875" cy="35275"/>
              </a:xfrm>
              <a:custGeom>
                <a:avLst/>
                <a:gdLst/>
                <a:ahLst/>
                <a:cxnLst/>
                <a:rect l="l" t="t" r="r" b="b"/>
                <a:pathLst>
                  <a:path w="1795" h="1411" extrusionOk="0">
                    <a:moveTo>
                      <a:pt x="40" y="0"/>
                    </a:moveTo>
                    <a:cubicBezTo>
                      <a:pt x="25" y="0"/>
                      <a:pt x="1" y="26"/>
                      <a:pt x="11" y="26"/>
                    </a:cubicBezTo>
                    <a:cubicBezTo>
                      <a:pt x="499" y="526"/>
                      <a:pt x="1094" y="1098"/>
                      <a:pt x="1761" y="1407"/>
                    </a:cubicBezTo>
                    <a:cubicBezTo>
                      <a:pt x="1763" y="1410"/>
                      <a:pt x="1766" y="1411"/>
                      <a:pt x="1769" y="1411"/>
                    </a:cubicBezTo>
                    <a:cubicBezTo>
                      <a:pt x="1781" y="1411"/>
                      <a:pt x="1795" y="1391"/>
                      <a:pt x="1785" y="1372"/>
                    </a:cubicBezTo>
                    <a:cubicBezTo>
                      <a:pt x="1225" y="896"/>
                      <a:pt x="594" y="503"/>
                      <a:pt x="47" y="3"/>
                    </a:cubicBezTo>
                    <a:cubicBezTo>
                      <a:pt x="45" y="1"/>
                      <a:pt x="43" y="0"/>
                      <a:pt x="4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69" name="Google Shape;22569;p30"/>
              <p:cNvSpPr/>
              <p:nvPr/>
            </p:nvSpPr>
            <p:spPr>
              <a:xfrm>
                <a:off x="2855700" y="2471275"/>
                <a:ext cx="48675" cy="39125"/>
              </a:xfrm>
              <a:custGeom>
                <a:avLst/>
                <a:gdLst/>
                <a:ahLst/>
                <a:cxnLst/>
                <a:rect l="l" t="t" r="r" b="b"/>
                <a:pathLst>
                  <a:path w="1947" h="1565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382" y="214"/>
                      <a:pt x="608" y="560"/>
                      <a:pt x="917" y="869"/>
                    </a:cubicBezTo>
                    <a:cubicBezTo>
                      <a:pt x="1203" y="1143"/>
                      <a:pt x="1513" y="1393"/>
                      <a:pt x="1858" y="1560"/>
                    </a:cubicBezTo>
                    <a:cubicBezTo>
                      <a:pt x="1865" y="1563"/>
                      <a:pt x="1871" y="1565"/>
                      <a:pt x="1878" y="1565"/>
                    </a:cubicBezTo>
                    <a:cubicBezTo>
                      <a:pt x="1917" y="1565"/>
                      <a:pt x="1947" y="1509"/>
                      <a:pt x="1906" y="1488"/>
                    </a:cubicBezTo>
                    <a:cubicBezTo>
                      <a:pt x="1477" y="1203"/>
                      <a:pt x="1072" y="917"/>
                      <a:pt x="715" y="536"/>
                    </a:cubicBezTo>
                    <a:cubicBezTo>
                      <a:pt x="524" y="298"/>
                      <a:pt x="358" y="2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70" name="Google Shape;22570;p30"/>
              <p:cNvSpPr/>
              <p:nvPr/>
            </p:nvSpPr>
            <p:spPr>
              <a:xfrm>
                <a:off x="2854950" y="2471250"/>
                <a:ext cx="48700" cy="42125"/>
              </a:xfrm>
              <a:custGeom>
                <a:avLst/>
                <a:gdLst/>
                <a:ahLst/>
                <a:cxnLst/>
                <a:rect l="l" t="t" r="r" b="b"/>
                <a:pathLst>
                  <a:path w="1948" h="1685" extrusionOk="0">
                    <a:moveTo>
                      <a:pt x="51" y="1"/>
                    </a:moveTo>
                    <a:cubicBezTo>
                      <a:pt x="23" y="1"/>
                      <a:pt x="1" y="37"/>
                      <a:pt x="19" y="73"/>
                    </a:cubicBezTo>
                    <a:cubicBezTo>
                      <a:pt x="42" y="120"/>
                      <a:pt x="54" y="156"/>
                      <a:pt x="90" y="204"/>
                    </a:cubicBezTo>
                    <a:cubicBezTo>
                      <a:pt x="90" y="194"/>
                      <a:pt x="104" y="192"/>
                      <a:pt x="105" y="186"/>
                    </a:cubicBezTo>
                    <a:lnTo>
                      <a:pt x="105" y="186"/>
                    </a:lnTo>
                    <a:cubicBezTo>
                      <a:pt x="139" y="230"/>
                      <a:pt x="417" y="433"/>
                      <a:pt x="495" y="489"/>
                    </a:cubicBezTo>
                    <a:cubicBezTo>
                      <a:pt x="650" y="632"/>
                      <a:pt x="816" y="775"/>
                      <a:pt x="983" y="918"/>
                    </a:cubicBezTo>
                    <a:cubicBezTo>
                      <a:pt x="1281" y="1168"/>
                      <a:pt x="1566" y="1442"/>
                      <a:pt x="1876" y="1680"/>
                    </a:cubicBezTo>
                    <a:cubicBezTo>
                      <a:pt x="1882" y="1683"/>
                      <a:pt x="1889" y="1684"/>
                      <a:pt x="1896" y="1684"/>
                    </a:cubicBezTo>
                    <a:cubicBezTo>
                      <a:pt x="1920" y="1684"/>
                      <a:pt x="1947" y="1669"/>
                      <a:pt x="1947" y="1632"/>
                    </a:cubicBezTo>
                    <a:cubicBezTo>
                      <a:pt x="1947" y="1549"/>
                      <a:pt x="1924" y="1513"/>
                      <a:pt x="1840" y="1501"/>
                    </a:cubicBezTo>
                    <a:cubicBezTo>
                      <a:pt x="1830" y="1501"/>
                      <a:pt x="1820" y="1519"/>
                      <a:pt x="1825" y="1524"/>
                    </a:cubicBezTo>
                    <a:lnTo>
                      <a:pt x="1825" y="1524"/>
                    </a:lnTo>
                    <a:cubicBezTo>
                      <a:pt x="1750" y="1493"/>
                      <a:pt x="1565" y="1250"/>
                      <a:pt x="1459" y="1168"/>
                    </a:cubicBezTo>
                    <a:cubicBezTo>
                      <a:pt x="1293" y="1025"/>
                      <a:pt x="1126" y="894"/>
                      <a:pt x="971" y="751"/>
                    </a:cubicBezTo>
                    <a:cubicBezTo>
                      <a:pt x="674" y="501"/>
                      <a:pt x="388" y="251"/>
                      <a:pt x="78" y="13"/>
                    </a:cubicBezTo>
                    <a:cubicBezTo>
                      <a:pt x="69" y="4"/>
                      <a:pt x="60" y="1"/>
                      <a:pt x="5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71" name="Google Shape;22571;p30"/>
              <p:cNvSpPr/>
              <p:nvPr/>
            </p:nvSpPr>
            <p:spPr>
              <a:xfrm>
                <a:off x="2853925" y="2471575"/>
                <a:ext cx="50725" cy="40925"/>
              </a:xfrm>
              <a:custGeom>
                <a:avLst/>
                <a:gdLst/>
                <a:ahLst/>
                <a:cxnLst/>
                <a:rect l="l" t="t" r="r" b="b"/>
                <a:pathLst>
                  <a:path w="2029" h="1637" extrusionOk="0">
                    <a:moveTo>
                      <a:pt x="24" y="0"/>
                    </a:moveTo>
                    <a:cubicBezTo>
                      <a:pt x="12" y="0"/>
                      <a:pt x="0" y="12"/>
                      <a:pt x="12" y="24"/>
                    </a:cubicBezTo>
                    <a:cubicBezTo>
                      <a:pt x="393" y="703"/>
                      <a:pt x="1250" y="1322"/>
                      <a:pt x="1965" y="1631"/>
                    </a:cubicBezTo>
                    <a:cubicBezTo>
                      <a:pt x="1970" y="1635"/>
                      <a:pt x="1976" y="1637"/>
                      <a:pt x="1981" y="1637"/>
                    </a:cubicBezTo>
                    <a:cubicBezTo>
                      <a:pt x="2010" y="1637"/>
                      <a:pt x="2029" y="1590"/>
                      <a:pt x="1988" y="1560"/>
                    </a:cubicBezTo>
                    <a:cubicBezTo>
                      <a:pt x="1619" y="1322"/>
                      <a:pt x="1250" y="1095"/>
                      <a:pt x="905" y="822"/>
                    </a:cubicBezTo>
                    <a:cubicBezTo>
                      <a:pt x="595" y="560"/>
                      <a:pt x="334" y="25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72" name="Google Shape;22572;p30"/>
              <p:cNvSpPr/>
              <p:nvPr/>
            </p:nvSpPr>
            <p:spPr>
              <a:xfrm>
                <a:off x="2868200" y="2482575"/>
                <a:ext cx="47300" cy="33750"/>
              </a:xfrm>
              <a:custGeom>
                <a:avLst/>
                <a:gdLst/>
                <a:ahLst/>
                <a:cxnLst/>
                <a:rect l="l" t="t" r="r" b="b"/>
                <a:pathLst>
                  <a:path w="1892" h="1350" extrusionOk="0">
                    <a:moveTo>
                      <a:pt x="48" y="1"/>
                    </a:moveTo>
                    <a:cubicBezTo>
                      <a:pt x="36" y="1"/>
                      <a:pt x="1" y="24"/>
                      <a:pt x="24" y="36"/>
                    </a:cubicBezTo>
                    <a:cubicBezTo>
                      <a:pt x="286" y="263"/>
                      <a:pt x="584" y="465"/>
                      <a:pt x="870" y="679"/>
                    </a:cubicBezTo>
                    <a:cubicBezTo>
                      <a:pt x="1179" y="894"/>
                      <a:pt x="1489" y="1167"/>
                      <a:pt x="1846" y="1346"/>
                    </a:cubicBezTo>
                    <a:cubicBezTo>
                      <a:pt x="1850" y="1348"/>
                      <a:pt x="1855" y="1349"/>
                      <a:pt x="1859" y="1349"/>
                    </a:cubicBezTo>
                    <a:cubicBezTo>
                      <a:pt x="1877" y="1349"/>
                      <a:pt x="1892" y="1330"/>
                      <a:pt x="1882" y="1310"/>
                    </a:cubicBezTo>
                    <a:cubicBezTo>
                      <a:pt x="1632" y="1072"/>
                      <a:pt x="1310" y="882"/>
                      <a:pt x="1036" y="679"/>
                    </a:cubicBezTo>
                    <a:cubicBezTo>
                      <a:pt x="703" y="453"/>
                      <a:pt x="394" y="203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73" name="Google Shape;22573;p30"/>
              <p:cNvSpPr/>
              <p:nvPr/>
            </p:nvSpPr>
            <p:spPr>
              <a:xfrm>
                <a:off x="2878325" y="2499550"/>
                <a:ext cx="33900" cy="23025"/>
              </a:xfrm>
              <a:custGeom>
                <a:avLst/>
                <a:gdLst/>
                <a:ahLst/>
                <a:cxnLst/>
                <a:rect l="l" t="t" r="r" b="b"/>
                <a:pathLst>
                  <a:path w="1356" h="921" extrusionOk="0">
                    <a:moveTo>
                      <a:pt x="36" y="0"/>
                    </a:moveTo>
                    <a:cubicBezTo>
                      <a:pt x="12" y="0"/>
                      <a:pt x="0" y="12"/>
                      <a:pt x="12" y="24"/>
                    </a:cubicBezTo>
                    <a:cubicBezTo>
                      <a:pt x="465" y="322"/>
                      <a:pt x="882" y="631"/>
                      <a:pt x="1322" y="917"/>
                    </a:cubicBezTo>
                    <a:cubicBezTo>
                      <a:pt x="1327" y="919"/>
                      <a:pt x="1331" y="920"/>
                      <a:pt x="1334" y="920"/>
                    </a:cubicBezTo>
                    <a:cubicBezTo>
                      <a:pt x="1350" y="920"/>
                      <a:pt x="1355" y="903"/>
                      <a:pt x="1346" y="893"/>
                    </a:cubicBezTo>
                    <a:cubicBezTo>
                      <a:pt x="989" y="512"/>
                      <a:pt x="489" y="203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74" name="Google Shape;22574;p30"/>
              <p:cNvSpPr/>
              <p:nvPr/>
            </p:nvSpPr>
            <p:spPr>
              <a:xfrm>
                <a:off x="2893625" y="2507200"/>
                <a:ext cx="1270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508" h="305" extrusionOk="0">
                    <a:moveTo>
                      <a:pt x="17" y="0"/>
                    </a:moveTo>
                    <a:cubicBezTo>
                      <a:pt x="12" y="0"/>
                      <a:pt x="0" y="16"/>
                      <a:pt x="19" y="16"/>
                    </a:cubicBezTo>
                    <a:cubicBezTo>
                      <a:pt x="103" y="51"/>
                      <a:pt x="198" y="75"/>
                      <a:pt x="270" y="135"/>
                    </a:cubicBezTo>
                    <a:cubicBezTo>
                      <a:pt x="341" y="182"/>
                      <a:pt x="400" y="254"/>
                      <a:pt x="460" y="301"/>
                    </a:cubicBezTo>
                    <a:cubicBezTo>
                      <a:pt x="462" y="304"/>
                      <a:pt x="465" y="305"/>
                      <a:pt x="469" y="305"/>
                    </a:cubicBezTo>
                    <a:cubicBezTo>
                      <a:pt x="484" y="305"/>
                      <a:pt x="508" y="285"/>
                      <a:pt x="508" y="266"/>
                    </a:cubicBezTo>
                    <a:cubicBezTo>
                      <a:pt x="412" y="123"/>
                      <a:pt x="174" y="28"/>
                      <a:pt x="19" y="4"/>
                    </a:cubicBezTo>
                    <a:cubicBezTo>
                      <a:pt x="19" y="1"/>
                      <a:pt x="19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75" name="Google Shape;22575;p30"/>
              <p:cNvSpPr/>
              <p:nvPr/>
            </p:nvSpPr>
            <p:spPr>
              <a:xfrm>
                <a:off x="2905125" y="2512350"/>
                <a:ext cx="3875" cy="2400"/>
              </a:xfrm>
              <a:custGeom>
                <a:avLst/>
                <a:gdLst/>
                <a:ahLst/>
                <a:cxnLst/>
                <a:rect l="l" t="t" r="r" b="b"/>
                <a:pathLst>
                  <a:path w="155" h="96" extrusionOk="0">
                    <a:moveTo>
                      <a:pt x="12" y="0"/>
                    </a:moveTo>
                    <a:cubicBezTo>
                      <a:pt x="12" y="0"/>
                      <a:pt x="0" y="24"/>
                      <a:pt x="12" y="36"/>
                    </a:cubicBezTo>
                    <a:cubicBezTo>
                      <a:pt x="48" y="60"/>
                      <a:pt x="71" y="84"/>
                      <a:pt x="119" y="95"/>
                    </a:cubicBezTo>
                    <a:cubicBezTo>
                      <a:pt x="131" y="95"/>
                      <a:pt x="155" y="72"/>
                      <a:pt x="131" y="60"/>
                    </a:cubicBezTo>
                    <a:cubicBezTo>
                      <a:pt x="107" y="36"/>
                      <a:pt x="60" y="12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76" name="Google Shape;22576;p30"/>
              <p:cNvSpPr/>
              <p:nvPr/>
            </p:nvSpPr>
            <p:spPr>
              <a:xfrm>
                <a:off x="2848625" y="2460650"/>
                <a:ext cx="16025" cy="21775"/>
              </a:xfrm>
              <a:custGeom>
                <a:avLst/>
                <a:gdLst/>
                <a:ahLst/>
                <a:cxnLst/>
                <a:rect l="l" t="t" r="r" b="b"/>
                <a:pathLst>
                  <a:path w="641" h="871" extrusionOk="0">
                    <a:moveTo>
                      <a:pt x="40" y="1"/>
                    </a:moveTo>
                    <a:cubicBezTo>
                      <a:pt x="20" y="1"/>
                      <a:pt x="1" y="26"/>
                      <a:pt x="10" y="44"/>
                    </a:cubicBezTo>
                    <a:cubicBezTo>
                      <a:pt x="10" y="44"/>
                      <a:pt x="10" y="44"/>
                      <a:pt x="10" y="44"/>
                    </a:cubicBezTo>
                    <a:lnTo>
                      <a:pt x="10" y="44"/>
                    </a:lnTo>
                    <a:cubicBezTo>
                      <a:pt x="45" y="104"/>
                      <a:pt x="57" y="163"/>
                      <a:pt x="69" y="223"/>
                    </a:cubicBezTo>
                    <a:cubicBezTo>
                      <a:pt x="80" y="239"/>
                      <a:pt x="91" y="245"/>
                      <a:pt x="98" y="245"/>
                    </a:cubicBezTo>
                    <a:cubicBezTo>
                      <a:pt x="107" y="245"/>
                      <a:pt x="112" y="236"/>
                      <a:pt x="105" y="223"/>
                    </a:cubicBezTo>
                    <a:cubicBezTo>
                      <a:pt x="99" y="194"/>
                      <a:pt x="91" y="166"/>
                      <a:pt x="84" y="136"/>
                    </a:cubicBezTo>
                    <a:lnTo>
                      <a:pt x="84" y="136"/>
                    </a:lnTo>
                    <a:cubicBezTo>
                      <a:pt x="173" y="241"/>
                      <a:pt x="271" y="338"/>
                      <a:pt x="355" y="449"/>
                    </a:cubicBezTo>
                    <a:cubicBezTo>
                      <a:pt x="438" y="580"/>
                      <a:pt x="534" y="723"/>
                      <a:pt x="605" y="866"/>
                    </a:cubicBezTo>
                    <a:cubicBezTo>
                      <a:pt x="612" y="869"/>
                      <a:pt x="618" y="871"/>
                      <a:pt x="623" y="871"/>
                    </a:cubicBezTo>
                    <a:cubicBezTo>
                      <a:pt x="635" y="871"/>
                      <a:pt x="641" y="862"/>
                      <a:pt x="641" y="854"/>
                    </a:cubicBezTo>
                    <a:cubicBezTo>
                      <a:pt x="534" y="544"/>
                      <a:pt x="331" y="199"/>
                      <a:pt x="57" y="8"/>
                    </a:cubicBezTo>
                    <a:cubicBezTo>
                      <a:pt x="52" y="3"/>
                      <a:pt x="46" y="1"/>
                      <a:pt x="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77" name="Google Shape;22577;p30"/>
              <p:cNvSpPr/>
              <p:nvPr/>
            </p:nvSpPr>
            <p:spPr>
              <a:xfrm>
                <a:off x="2617875" y="2445675"/>
                <a:ext cx="13125" cy="25275"/>
              </a:xfrm>
              <a:custGeom>
                <a:avLst/>
                <a:gdLst/>
                <a:ahLst/>
                <a:cxnLst/>
                <a:rect l="l" t="t" r="r" b="b"/>
                <a:pathLst>
                  <a:path w="525" h="1011" extrusionOk="0">
                    <a:moveTo>
                      <a:pt x="12" y="0"/>
                    </a:moveTo>
                    <a:cubicBezTo>
                      <a:pt x="0" y="12"/>
                      <a:pt x="0" y="12"/>
                      <a:pt x="24" y="24"/>
                    </a:cubicBezTo>
                    <a:cubicBezTo>
                      <a:pt x="84" y="24"/>
                      <a:pt x="215" y="405"/>
                      <a:pt x="239" y="453"/>
                    </a:cubicBezTo>
                    <a:cubicBezTo>
                      <a:pt x="322" y="631"/>
                      <a:pt x="417" y="822"/>
                      <a:pt x="501" y="1000"/>
                    </a:cubicBezTo>
                    <a:cubicBezTo>
                      <a:pt x="501" y="1008"/>
                      <a:pt x="503" y="1011"/>
                      <a:pt x="507" y="1011"/>
                    </a:cubicBezTo>
                    <a:cubicBezTo>
                      <a:pt x="514" y="1011"/>
                      <a:pt x="524" y="1000"/>
                      <a:pt x="524" y="1000"/>
                    </a:cubicBezTo>
                    <a:cubicBezTo>
                      <a:pt x="429" y="798"/>
                      <a:pt x="322" y="584"/>
                      <a:pt x="239" y="381"/>
                    </a:cubicBezTo>
                    <a:cubicBezTo>
                      <a:pt x="191" y="274"/>
                      <a:pt x="131" y="36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78" name="Google Shape;22578;p30"/>
              <p:cNvSpPr/>
              <p:nvPr/>
            </p:nvSpPr>
            <p:spPr>
              <a:xfrm>
                <a:off x="2623225" y="2438825"/>
                <a:ext cx="12450" cy="26925"/>
              </a:xfrm>
              <a:custGeom>
                <a:avLst/>
                <a:gdLst/>
                <a:ahLst/>
                <a:cxnLst/>
                <a:rect l="l" t="t" r="r" b="b"/>
                <a:pathLst>
                  <a:path w="498" h="1077" extrusionOk="0">
                    <a:moveTo>
                      <a:pt x="25" y="0"/>
                    </a:moveTo>
                    <a:cubicBezTo>
                      <a:pt x="25" y="1"/>
                      <a:pt x="25" y="1"/>
                      <a:pt x="25" y="1"/>
                    </a:cubicBezTo>
                    <a:lnTo>
                      <a:pt x="25" y="1"/>
                    </a:lnTo>
                    <a:cubicBezTo>
                      <a:pt x="27" y="0"/>
                      <a:pt x="28" y="0"/>
                      <a:pt x="25" y="0"/>
                    </a:cubicBezTo>
                    <a:close/>
                    <a:moveTo>
                      <a:pt x="25" y="1"/>
                    </a:moveTo>
                    <a:cubicBezTo>
                      <a:pt x="18" y="1"/>
                      <a:pt x="1" y="4"/>
                      <a:pt x="1" y="12"/>
                    </a:cubicBezTo>
                    <a:cubicBezTo>
                      <a:pt x="13" y="405"/>
                      <a:pt x="179" y="822"/>
                      <a:pt x="477" y="1072"/>
                    </a:cubicBezTo>
                    <a:cubicBezTo>
                      <a:pt x="481" y="1075"/>
                      <a:pt x="484" y="1077"/>
                      <a:pt x="487" y="1077"/>
                    </a:cubicBezTo>
                    <a:cubicBezTo>
                      <a:pt x="494" y="1077"/>
                      <a:pt x="497" y="1068"/>
                      <a:pt x="489" y="1060"/>
                    </a:cubicBezTo>
                    <a:cubicBezTo>
                      <a:pt x="239" y="727"/>
                      <a:pt x="72" y="417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79" name="Google Shape;22579;p30"/>
              <p:cNvSpPr/>
              <p:nvPr/>
            </p:nvSpPr>
            <p:spPr>
              <a:xfrm>
                <a:off x="2625900" y="2430275"/>
                <a:ext cx="13050" cy="31750"/>
              </a:xfrm>
              <a:custGeom>
                <a:avLst/>
                <a:gdLst/>
                <a:ahLst/>
                <a:cxnLst/>
                <a:rect l="l" t="t" r="r" b="b"/>
                <a:pathLst>
                  <a:path w="522" h="1270" extrusionOk="0">
                    <a:moveTo>
                      <a:pt x="13" y="0"/>
                    </a:moveTo>
                    <a:cubicBezTo>
                      <a:pt x="7" y="0"/>
                      <a:pt x="1" y="3"/>
                      <a:pt x="1" y="9"/>
                    </a:cubicBezTo>
                    <a:cubicBezTo>
                      <a:pt x="60" y="450"/>
                      <a:pt x="227" y="902"/>
                      <a:pt x="501" y="1259"/>
                    </a:cubicBezTo>
                    <a:cubicBezTo>
                      <a:pt x="501" y="1267"/>
                      <a:pt x="503" y="1269"/>
                      <a:pt x="506" y="1269"/>
                    </a:cubicBezTo>
                    <a:cubicBezTo>
                      <a:pt x="512" y="1269"/>
                      <a:pt x="521" y="1255"/>
                      <a:pt x="513" y="1247"/>
                    </a:cubicBezTo>
                    <a:cubicBezTo>
                      <a:pt x="287" y="842"/>
                      <a:pt x="120" y="461"/>
                      <a:pt x="25" y="9"/>
                    </a:cubicBezTo>
                    <a:cubicBezTo>
                      <a:pt x="25" y="3"/>
                      <a:pt x="19" y="0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80" name="Google Shape;22580;p30"/>
              <p:cNvSpPr/>
              <p:nvPr/>
            </p:nvSpPr>
            <p:spPr>
              <a:xfrm>
                <a:off x="2628600" y="2428875"/>
                <a:ext cx="15325" cy="29425"/>
              </a:xfrm>
              <a:custGeom>
                <a:avLst/>
                <a:gdLst/>
                <a:ahLst/>
                <a:cxnLst/>
                <a:rect l="l" t="t" r="r" b="b"/>
                <a:pathLst>
                  <a:path w="613" h="1177" extrusionOk="0">
                    <a:moveTo>
                      <a:pt x="29" y="1"/>
                    </a:moveTo>
                    <a:cubicBezTo>
                      <a:pt x="19" y="1"/>
                      <a:pt x="0" y="12"/>
                      <a:pt x="0" y="29"/>
                    </a:cubicBezTo>
                    <a:cubicBezTo>
                      <a:pt x="179" y="410"/>
                      <a:pt x="357" y="803"/>
                      <a:pt x="584" y="1172"/>
                    </a:cubicBezTo>
                    <a:cubicBezTo>
                      <a:pt x="587" y="1175"/>
                      <a:pt x="591" y="1177"/>
                      <a:pt x="594" y="1177"/>
                    </a:cubicBezTo>
                    <a:cubicBezTo>
                      <a:pt x="605" y="1177"/>
                      <a:pt x="613" y="1166"/>
                      <a:pt x="595" y="1148"/>
                    </a:cubicBezTo>
                    <a:cubicBezTo>
                      <a:pt x="441" y="767"/>
                      <a:pt x="226" y="375"/>
                      <a:pt x="36" y="5"/>
                    </a:cubicBezTo>
                    <a:cubicBezTo>
                      <a:pt x="36" y="2"/>
                      <a:pt x="33" y="1"/>
                      <a:pt x="2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81" name="Google Shape;22581;p30"/>
              <p:cNvSpPr/>
              <p:nvPr/>
            </p:nvSpPr>
            <p:spPr>
              <a:xfrm>
                <a:off x="2634550" y="2423050"/>
                <a:ext cx="32175" cy="48950"/>
              </a:xfrm>
              <a:custGeom>
                <a:avLst/>
                <a:gdLst/>
                <a:ahLst/>
                <a:cxnLst/>
                <a:rect l="l" t="t" r="r" b="b"/>
                <a:pathLst>
                  <a:path w="1287" h="1958" extrusionOk="0">
                    <a:moveTo>
                      <a:pt x="0" y="0"/>
                    </a:moveTo>
                    <a:cubicBezTo>
                      <a:pt x="334" y="691"/>
                      <a:pt x="822" y="1346"/>
                      <a:pt x="1274" y="1953"/>
                    </a:cubicBezTo>
                    <a:cubicBezTo>
                      <a:pt x="1274" y="1956"/>
                      <a:pt x="1275" y="1958"/>
                      <a:pt x="1277" y="1958"/>
                    </a:cubicBezTo>
                    <a:cubicBezTo>
                      <a:pt x="1280" y="1958"/>
                      <a:pt x="1286" y="1950"/>
                      <a:pt x="1286" y="1941"/>
                    </a:cubicBezTo>
                    <a:cubicBezTo>
                      <a:pt x="917" y="1286"/>
                      <a:pt x="500" y="572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82" name="Google Shape;22582;p30"/>
              <p:cNvSpPr/>
              <p:nvPr/>
            </p:nvSpPr>
            <p:spPr>
              <a:xfrm>
                <a:off x="2672500" y="2480875"/>
                <a:ext cx="66675" cy="100200"/>
              </a:xfrm>
              <a:custGeom>
                <a:avLst/>
                <a:gdLst/>
                <a:ahLst/>
                <a:cxnLst/>
                <a:rect l="l" t="t" r="r" b="b"/>
                <a:pathLst>
                  <a:path w="2667" h="4008" extrusionOk="0">
                    <a:moveTo>
                      <a:pt x="2" y="0"/>
                    </a:moveTo>
                    <a:cubicBezTo>
                      <a:pt x="0" y="0"/>
                      <a:pt x="0" y="3"/>
                      <a:pt x="6" y="9"/>
                    </a:cubicBezTo>
                    <a:cubicBezTo>
                      <a:pt x="6" y="3"/>
                      <a:pt x="3" y="0"/>
                      <a:pt x="2" y="0"/>
                    </a:cubicBezTo>
                    <a:close/>
                    <a:moveTo>
                      <a:pt x="6" y="9"/>
                    </a:moveTo>
                    <a:cubicBezTo>
                      <a:pt x="673" y="1426"/>
                      <a:pt x="1447" y="2926"/>
                      <a:pt x="2626" y="3998"/>
                    </a:cubicBezTo>
                    <a:cubicBezTo>
                      <a:pt x="2629" y="4005"/>
                      <a:pt x="2635" y="4008"/>
                      <a:pt x="2640" y="4008"/>
                    </a:cubicBezTo>
                    <a:cubicBezTo>
                      <a:pt x="2653" y="4008"/>
                      <a:pt x="2666" y="3991"/>
                      <a:pt x="2649" y="3974"/>
                    </a:cubicBezTo>
                    <a:cubicBezTo>
                      <a:pt x="1566" y="2748"/>
                      <a:pt x="804" y="1414"/>
                      <a:pt x="6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83" name="Google Shape;22583;p30"/>
              <p:cNvSpPr/>
              <p:nvPr/>
            </p:nvSpPr>
            <p:spPr>
              <a:xfrm>
                <a:off x="2743375" y="2581150"/>
                <a:ext cx="25725" cy="17550"/>
              </a:xfrm>
              <a:custGeom>
                <a:avLst/>
                <a:gdLst/>
                <a:ahLst/>
                <a:cxnLst/>
                <a:rect l="l" t="t" r="r" b="b"/>
                <a:pathLst>
                  <a:path w="1029" h="702" extrusionOk="0">
                    <a:moveTo>
                      <a:pt x="16" y="0"/>
                    </a:moveTo>
                    <a:cubicBezTo>
                      <a:pt x="7" y="0"/>
                      <a:pt x="0" y="14"/>
                      <a:pt x="17" y="22"/>
                    </a:cubicBezTo>
                    <a:cubicBezTo>
                      <a:pt x="326" y="272"/>
                      <a:pt x="672" y="499"/>
                      <a:pt x="1005" y="701"/>
                    </a:cubicBezTo>
                    <a:cubicBezTo>
                      <a:pt x="1029" y="701"/>
                      <a:pt x="1029" y="689"/>
                      <a:pt x="1029" y="689"/>
                    </a:cubicBezTo>
                    <a:cubicBezTo>
                      <a:pt x="707" y="439"/>
                      <a:pt x="374" y="213"/>
                      <a:pt x="29" y="10"/>
                    </a:cubicBezTo>
                    <a:cubicBezTo>
                      <a:pt x="25" y="3"/>
                      <a:pt x="20" y="0"/>
                      <a:pt x="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84" name="Google Shape;22584;p30"/>
              <p:cNvSpPr/>
              <p:nvPr/>
            </p:nvSpPr>
            <p:spPr>
              <a:xfrm>
                <a:off x="2580975" y="2551725"/>
                <a:ext cx="11025" cy="48000"/>
              </a:xfrm>
              <a:custGeom>
                <a:avLst/>
                <a:gdLst/>
                <a:ahLst/>
                <a:cxnLst/>
                <a:rect l="l" t="t" r="r" b="b"/>
                <a:pathLst>
                  <a:path w="441" h="1920" extrusionOk="0">
                    <a:moveTo>
                      <a:pt x="423" y="1"/>
                    </a:moveTo>
                    <a:cubicBezTo>
                      <a:pt x="417" y="1"/>
                      <a:pt x="410" y="4"/>
                      <a:pt x="405" y="9"/>
                    </a:cubicBezTo>
                    <a:cubicBezTo>
                      <a:pt x="48" y="556"/>
                      <a:pt x="0" y="1318"/>
                      <a:pt x="262" y="1914"/>
                    </a:cubicBezTo>
                    <a:cubicBezTo>
                      <a:pt x="262" y="1918"/>
                      <a:pt x="263" y="1919"/>
                      <a:pt x="265" y="1919"/>
                    </a:cubicBezTo>
                    <a:cubicBezTo>
                      <a:pt x="269" y="1919"/>
                      <a:pt x="274" y="1914"/>
                      <a:pt x="274" y="1914"/>
                    </a:cubicBezTo>
                    <a:cubicBezTo>
                      <a:pt x="107" y="1223"/>
                      <a:pt x="167" y="676"/>
                      <a:pt x="441" y="21"/>
                    </a:cubicBezTo>
                    <a:cubicBezTo>
                      <a:pt x="441" y="7"/>
                      <a:pt x="432" y="1"/>
                      <a:pt x="4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85" name="Google Shape;22585;p30"/>
              <p:cNvSpPr/>
              <p:nvPr/>
            </p:nvSpPr>
            <p:spPr>
              <a:xfrm>
                <a:off x="2588700" y="2609075"/>
                <a:ext cx="112775" cy="99525"/>
              </a:xfrm>
              <a:custGeom>
                <a:avLst/>
                <a:gdLst/>
                <a:ahLst/>
                <a:cxnLst/>
                <a:rect l="l" t="t" r="r" b="b"/>
                <a:pathLst>
                  <a:path w="4511" h="3981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98" y="870"/>
                      <a:pt x="1144" y="1525"/>
                      <a:pt x="1787" y="2108"/>
                    </a:cubicBezTo>
                    <a:cubicBezTo>
                      <a:pt x="2608" y="2823"/>
                      <a:pt x="3501" y="3477"/>
                      <a:pt x="4489" y="3977"/>
                    </a:cubicBezTo>
                    <a:cubicBezTo>
                      <a:pt x="4492" y="3980"/>
                      <a:pt x="4494" y="3981"/>
                      <a:pt x="4496" y="3981"/>
                    </a:cubicBezTo>
                    <a:cubicBezTo>
                      <a:pt x="4505" y="3981"/>
                      <a:pt x="4511" y="3963"/>
                      <a:pt x="4501" y="3954"/>
                    </a:cubicBezTo>
                    <a:cubicBezTo>
                      <a:pt x="3596" y="3394"/>
                      <a:pt x="2727" y="2846"/>
                      <a:pt x="1929" y="2144"/>
                    </a:cubicBezTo>
                    <a:cubicBezTo>
                      <a:pt x="1227" y="1549"/>
                      <a:pt x="394" y="870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86" name="Google Shape;22586;p30"/>
              <p:cNvSpPr/>
              <p:nvPr/>
            </p:nvSpPr>
            <p:spPr>
              <a:xfrm>
                <a:off x="2708350" y="2716250"/>
                <a:ext cx="79425" cy="45325"/>
              </a:xfrm>
              <a:custGeom>
                <a:avLst/>
                <a:gdLst/>
                <a:ahLst/>
                <a:cxnLst/>
                <a:rect l="l" t="t" r="r" b="b"/>
                <a:pathLst>
                  <a:path w="3177" h="1813" extrusionOk="0">
                    <a:moveTo>
                      <a:pt x="13" y="0"/>
                    </a:moveTo>
                    <a:cubicBezTo>
                      <a:pt x="13" y="0"/>
                      <a:pt x="1" y="24"/>
                      <a:pt x="13" y="24"/>
                    </a:cubicBezTo>
                    <a:cubicBezTo>
                      <a:pt x="977" y="714"/>
                      <a:pt x="2073" y="1286"/>
                      <a:pt x="3144" y="1810"/>
                    </a:cubicBezTo>
                    <a:cubicBezTo>
                      <a:pt x="3146" y="1811"/>
                      <a:pt x="3148" y="1812"/>
                      <a:pt x="3150" y="1812"/>
                    </a:cubicBezTo>
                    <a:cubicBezTo>
                      <a:pt x="3162" y="1812"/>
                      <a:pt x="3177" y="1784"/>
                      <a:pt x="3156" y="1774"/>
                    </a:cubicBezTo>
                    <a:cubicBezTo>
                      <a:pt x="2096" y="1214"/>
                      <a:pt x="1037" y="643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87" name="Google Shape;22587;p30"/>
              <p:cNvSpPr/>
              <p:nvPr/>
            </p:nvSpPr>
            <p:spPr>
              <a:xfrm>
                <a:off x="2724425" y="2717425"/>
                <a:ext cx="58675" cy="31575"/>
              </a:xfrm>
              <a:custGeom>
                <a:avLst/>
                <a:gdLst/>
                <a:ahLst/>
                <a:cxnLst/>
                <a:rect l="l" t="t" r="r" b="b"/>
                <a:pathLst>
                  <a:path w="2347" h="1263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668" y="524"/>
                      <a:pt x="1489" y="1048"/>
                      <a:pt x="2323" y="1263"/>
                    </a:cubicBezTo>
                    <a:cubicBezTo>
                      <a:pt x="2335" y="1263"/>
                      <a:pt x="2346" y="1251"/>
                      <a:pt x="2335" y="1239"/>
                    </a:cubicBezTo>
                    <a:cubicBezTo>
                      <a:pt x="1489" y="905"/>
                      <a:pt x="799" y="417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88" name="Google Shape;22588;p30"/>
              <p:cNvSpPr/>
              <p:nvPr/>
            </p:nvSpPr>
            <p:spPr>
              <a:xfrm>
                <a:off x="2738425" y="2714450"/>
                <a:ext cx="42000" cy="28600"/>
              </a:xfrm>
              <a:custGeom>
                <a:avLst/>
                <a:gdLst/>
                <a:ahLst/>
                <a:cxnLst/>
                <a:rect l="l" t="t" r="r" b="b"/>
                <a:pathLst>
                  <a:path w="1680" h="1144" extrusionOk="0">
                    <a:moveTo>
                      <a:pt x="36" y="1"/>
                    </a:moveTo>
                    <a:cubicBezTo>
                      <a:pt x="12" y="1"/>
                      <a:pt x="1" y="36"/>
                      <a:pt x="12" y="36"/>
                    </a:cubicBezTo>
                    <a:cubicBezTo>
                      <a:pt x="512" y="453"/>
                      <a:pt x="1060" y="882"/>
                      <a:pt x="1655" y="1144"/>
                    </a:cubicBezTo>
                    <a:cubicBezTo>
                      <a:pt x="1667" y="1144"/>
                      <a:pt x="1679" y="1132"/>
                      <a:pt x="1667" y="1120"/>
                    </a:cubicBezTo>
                    <a:cubicBezTo>
                      <a:pt x="1132" y="727"/>
                      <a:pt x="548" y="405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89" name="Google Shape;22589;p30"/>
              <p:cNvSpPr/>
              <p:nvPr/>
            </p:nvSpPr>
            <p:spPr>
              <a:xfrm>
                <a:off x="2590500" y="2550825"/>
                <a:ext cx="111850" cy="103650"/>
              </a:xfrm>
              <a:custGeom>
                <a:avLst/>
                <a:gdLst/>
                <a:ahLst/>
                <a:cxnLst/>
                <a:rect l="l" t="t" r="r" b="b"/>
                <a:pathLst>
                  <a:path w="4474" h="4146" extrusionOk="0">
                    <a:moveTo>
                      <a:pt x="5" y="0"/>
                    </a:moveTo>
                    <a:cubicBezTo>
                      <a:pt x="3" y="0"/>
                      <a:pt x="0" y="3"/>
                      <a:pt x="0" y="9"/>
                    </a:cubicBezTo>
                    <a:cubicBezTo>
                      <a:pt x="6" y="3"/>
                      <a:pt x="6" y="0"/>
                      <a:pt x="5" y="0"/>
                    </a:cubicBezTo>
                    <a:close/>
                    <a:moveTo>
                      <a:pt x="0" y="9"/>
                    </a:moveTo>
                    <a:lnTo>
                      <a:pt x="0" y="9"/>
                    </a:lnTo>
                    <a:cubicBezTo>
                      <a:pt x="488" y="902"/>
                      <a:pt x="1155" y="1771"/>
                      <a:pt x="1917" y="2438"/>
                    </a:cubicBezTo>
                    <a:cubicBezTo>
                      <a:pt x="2691" y="3128"/>
                      <a:pt x="3655" y="3426"/>
                      <a:pt x="4429" y="4141"/>
                    </a:cubicBezTo>
                    <a:cubicBezTo>
                      <a:pt x="4432" y="4144"/>
                      <a:pt x="4437" y="4145"/>
                      <a:pt x="4443" y="4145"/>
                    </a:cubicBezTo>
                    <a:cubicBezTo>
                      <a:pt x="4457" y="4145"/>
                      <a:pt x="4474" y="4134"/>
                      <a:pt x="4465" y="4117"/>
                    </a:cubicBezTo>
                    <a:cubicBezTo>
                      <a:pt x="3870" y="3450"/>
                      <a:pt x="3096" y="3224"/>
                      <a:pt x="2381" y="2736"/>
                    </a:cubicBezTo>
                    <a:cubicBezTo>
                      <a:pt x="1369" y="2033"/>
                      <a:pt x="679" y="985"/>
                      <a:pt x="0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90" name="Google Shape;22590;p30"/>
              <p:cNvSpPr/>
              <p:nvPr/>
            </p:nvSpPr>
            <p:spPr>
              <a:xfrm>
                <a:off x="2693925" y="2650525"/>
                <a:ext cx="54950" cy="33000"/>
              </a:xfrm>
              <a:custGeom>
                <a:avLst/>
                <a:gdLst/>
                <a:ahLst/>
                <a:cxnLst/>
                <a:rect l="l" t="t" r="r" b="b"/>
                <a:pathLst>
                  <a:path w="2198" h="1320" extrusionOk="0">
                    <a:moveTo>
                      <a:pt x="2" y="1"/>
                    </a:moveTo>
                    <a:cubicBezTo>
                      <a:pt x="1" y="1"/>
                      <a:pt x="1" y="4"/>
                      <a:pt x="6" y="10"/>
                    </a:cubicBezTo>
                    <a:cubicBezTo>
                      <a:pt x="6" y="4"/>
                      <a:pt x="3" y="1"/>
                      <a:pt x="2" y="1"/>
                    </a:cubicBezTo>
                    <a:close/>
                    <a:moveTo>
                      <a:pt x="6" y="10"/>
                    </a:moveTo>
                    <a:cubicBezTo>
                      <a:pt x="578" y="593"/>
                      <a:pt x="1352" y="1129"/>
                      <a:pt x="2150" y="1319"/>
                    </a:cubicBezTo>
                    <a:cubicBezTo>
                      <a:pt x="2173" y="1319"/>
                      <a:pt x="2197" y="1296"/>
                      <a:pt x="2173" y="1284"/>
                    </a:cubicBezTo>
                    <a:cubicBezTo>
                      <a:pt x="1376" y="926"/>
                      <a:pt x="697" y="569"/>
                      <a:pt x="6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91" name="Google Shape;22591;p30"/>
              <p:cNvSpPr/>
              <p:nvPr/>
            </p:nvSpPr>
            <p:spPr>
              <a:xfrm>
                <a:off x="3170025" y="2472750"/>
                <a:ext cx="23250" cy="21175"/>
              </a:xfrm>
              <a:custGeom>
                <a:avLst/>
                <a:gdLst/>
                <a:ahLst/>
                <a:cxnLst/>
                <a:rect l="l" t="t" r="r" b="b"/>
                <a:pathLst>
                  <a:path w="930" h="847" extrusionOk="0">
                    <a:moveTo>
                      <a:pt x="894" y="1"/>
                    </a:moveTo>
                    <a:cubicBezTo>
                      <a:pt x="524" y="144"/>
                      <a:pt x="167" y="477"/>
                      <a:pt x="1" y="834"/>
                    </a:cubicBezTo>
                    <a:cubicBezTo>
                      <a:pt x="1" y="846"/>
                      <a:pt x="12" y="846"/>
                      <a:pt x="12" y="846"/>
                    </a:cubicBezTo>
                    <a:cubicBezTo>
                      <a:pt x="274" y="501"/>
                      <a:pt x="536" y="251"/>
                      <a:pt x="905" y="36"/>
                    </a:cubicBezTo>
                    <a:cubicBezTo>
                      <a:pt x="929" y="13"/>
                      <a:pt x="905" y="1"/>
                      <a:pt x="89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92" name="Google Shape;22592;p30"/>
              <p:cNvSpPr/>
              <p:nvPr/>
            </p:nvSpPr>
            <p:spPr>
              <a:xfrm>
                <a:off x="3141825" y="2470675"/>
                <a:ext cx="53825" cy="68675"/>
              </a:xfrm>
              <a:custGeom>
                <a:avLst/>
                <a:gdLst/>
                <a:ahLst/>
                <a:cxnLst/>
                <a:rect l="l" t="t" r="r" b="b"/>
                <a:pathLst>
                  <a:path w="2153" h="2747" extrusionOk="0">
                    <a:moveTo>
                      <a:pt x="2141" y="0"/>
                    </a:moveTo>
                    <a:cubicBezTo>
                      <a:pt x="950" y="393"/>
                      <a:pt x="712" y="1846"/>
                      <a:pt x="9" y="2715"/>
                    </a:cubicBezTo>
                    <a:cubicBezTo>
                      <a:pt x="0" y="2724"/>
                      <a:pt x="19" y="2747"/>
                      <a:pt x="39" y="2747"/>
                    </a:cubicBezTo>
                    <a:cubicBezTo>
                      <a:pt x="45" y="2747"/>
                      <a:pt x="51" y="2745"/>
                      <a:pt x="57" y="2739"/>
                    </a:cubicBezTo>
                    <a:cubicBezTo>
                      <a:pt x="890" y="1893"/>
                      <a:pt x="950" y="524"/>
                      <a:pt x="2153" y="24"/>
                    </a:cubicBezTo>
                    <a:lnTo>
                      <a:pt x="2141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93" name="Google Shape;22593;p30"/>
              <p:cNvSpPr/>
              <p:nvPr/>
            </p:nvSpPr>
            <p:spPr>
              <a:xfrm>
                <a:off x="3146675" y="2479475"/>
                <a:ext cx="37425" cy="49975"/>
              </a:xfrm>
              <a:custGeom>
                <a:avLst/>
                <a:gdLst/>
                <a:ahLst/>
                <a:cxnLst/>
                <a:rect l="l" t="t" r="r" b="b"/>
                <a:pathLst>
                  <a:path w="1497" h="1999" extrusionOk="0">
                    <a:moveTo>
                      <a:pt x="1481" y="1"/>
                    </a:moveTo>
                    <a:cubicBezTo>
                      <a:pt x="1478" y="1"/>
                      <a:pt x="1474" y="2"/>
                      <a:pt x="1470" y="6"/>
                    </a:cubicBezTo>
                    <a:cubicBezTo>
                      <a:pt x="970" y="637"/>
                      <a:pt x="435" y="1280"/>
                      <a:pt x="18" y="1970"/>
                    </a:cubicBezTo>
                    <a:cubicBezTo>
                      <a:pt x="0" y="1988"/>
                      <a:pt x="15" y="1999"/>
                      <a:pt x="24" y="1999"/>
                    </a:cubicBezTo>
                    <a:cubicBezTo>
                      <a:pt x="27" y="1999"/>
                      <a:pt x="30" y="1997"/>
                      <a:pt x="30" y="1994"/>
                    </a:cubicBezTo>
                    <a:cubicBezTo>
                      <a:pt x="530" y="1363"/>
                      <a:pt x="994" y="684"/>
                      <a:pt x="1470" y="29"/>
                    </a:cubicBezTo>
                    <a:cubicBezTo>
                      <a:pt x="1496" y="12"/>
                      <a:pt x="1491" y="1"/>
                      <a:pt x="148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94" name="Google Shape;22594;p30"/>
              <p:cNvSpPr/>
              <p:nvPr/>
            </p:nvSpPr>
            <p:spPr>
              <a:xfrm>
                <a:off x="3133125" y="2497800"/>
                <a:ext cx="33950" cy="60225"/>
              </a:xfrm>
              <a:custGeom>
                <a:avLst/>
                <a:gdLst/>
                <a:ahLst/>
                <a:cxnLst/>
                <a:rect l="l" t="t" r="r" b="b"/>
                <a:pathLst>
                  <a:path w="1358" h="2409" extrusionOk="0">
                    <a:moveTo>
                      <a:pt x="1339" y="1"/>
                    </a:moveTo>
                    <a:cubicBezTo>
                      <a:pt x="1336" y="1"/>
                      <a:pt x="1334" y="3"/>
                      <a:pt x="1334" y="11"/>
                    </a:cubicBezTo>
                    <a:cubicBezTo>
                      <a:pt x="857" y="785"/>
                      <a:pt x="381" y="1570"/>
                      <a:pt x="0" y="2392"/>
                    </a:cubicBezTo>
                    <a:cubicBezTo>
                      <a:pt x="0" y="2400"/>
                      <a:pt x="12" y="2409"/>
                      <a:pt x="23" y="2409"/>
                    </a:cubicBezTo>
                    <a:cubicBezTo>
                      <a:pt x="28" y="2409"/>
                      <a:pt x="32" y="2407"/>
                      <a:pt x="36" y="2404"/>
                    </a:cubicBezTo>
                    <a:cubicBezTo>
                      <a:pt x="524" y="1642"/>
                      <a:pt x="953" y="820"/>
                      <a:pt x="1358" y="23"/>
                    </a:cubicBezTo>
                    <a:cubicBezTo>
                      <a:pt x="1358" y="14"/>
                      <a:pt x="1346" y="1"/>
                      <a:pt x="13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95" name="Google Shape;22595;p30"/>
              <p:cNvSpPr/>
              <p:nvPr/>
            </p:nvSpPr>
            <p:spPr>
              <a:xfrm>
                <a:off x="3115950" y="2507450"/>
                <a:ext cx="45875" cy="66950"/>
              </a:xfrm>
              <a:custGeom>
                <a:avLst/>
                <a:gdLst/>
                <a:ahLst/>
                <a:cxnLst/>
                <a:rect l="l" t="t" r="r" b="b"/>
                <a:pathLst>
                  <a:path w="1835" h="2678" extrusionOk="0">
                    <a:moveTo>
                      <a:pt x="1820" y="0"/>
                    </a:moveTo>
                    <a:cubicBezTo>
                      <a:pt x="1816" y="0"/>
                      <a:pt x="1810" y="2"/>
                      <a:pt x="1806" y="6"/>
                    </a:cubicBezTo>
                    <a:cubicBezTo>
                      <a:pt x="1259" y="934"/>
                      <a:pt x="616" y="1780"/>
                      <a:pt x="9" y="2661"/>
                    </a:cubicBezTo>
                    <a:cubicBezTo>
                      <a:pt x="0" y="2669"/>
                      <a:pt x="10" y="2678"/>
                      <a:pt x="16" y="2678"/>
                    </a:cubicBezTo>
                    <a:cubicBezTo>
                      <a:pt x="18" y="2678"/>
                      <a:pt x="20" y="2676"/>
                      <a:pt x="20" y="2673"/>
                    </a:cubicBezTo>
                    <a:cubicBezTo>
                      <a:pt x="735" y="1863"/>
                      <a:pt x="1306" y="946"/>
                      <a:pt x="1818" y="6"/>
                    </a:cubicBezTo>
                    <a:cubicBezTo>
                      <a:pt x="1834" y="6"/>
                      <a:pt x="1829" y="0"/>
                      <a:pt x="18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96" name="Google Shape;22596;p30"/>
              <p:cNvSpPr/>
              <p:nvPr/>
            </p:nvSpPr>
            <p:spPr>
              <a:xfrm>
                <a:off x="3114750" y="2528000"/>
                <a:ext cx="35350" cy="55025"/>
              </a:xfrm>
              <a:custGeom>
                <a:avLst/>
                <a:gdLst/>
                <a:ahLst/>
                <a:cxnLst/>
                <a:rect l="l" t="t" r="r" b="b"/>
                <a:pathLst>
                  <a:path w="1414" h="2201" extrusionOk="0">
                    <a:moveTo>
                      <a:pt x="1395" y="0"/>
                    </a:moveTo>
                    <a:cubicBezTo>
                      <a:pt x="1392" y="0"/>
                      <a:pt x="1390" y="2"/>
                      <a:pt x="1390" y="5"/>
                    </a:cubicBezTo>
                    <a:cubicBezTo>
                      <a:pt x="938" y="720"/>
                      <a:pt x="426" y="1434"/>
                      <a:pt x="9" y="2172"/>
                    </a:cubicBezTo>
                    <a:cubicBezTo>
                      <a:pt x="0" y="2190"/>
                      <a:pt x="11" y="2201"/>
                      <a:pt x="26" y="2201"/>
                    </a:cubicBezTo>
                    <a:cubicBezTo>
                      <a:pt x="32" y="2201"/>
                      <a:pt x="38" y="2199"/>
                      <a:pt x="45" y="2196"/>
                    </a:cubicBezTo>
                    <a:cubicBezTo>
                      <a:pt x="557" y="1517"/>
                      <a:pt x="1009" y="743"/>
                      <a:pt x="1414" y="17"/>
                    </a:cubicBezTo>
                    <a:cubicBezTo>
                      <a:pt x="1414" y="9"/>
                      <a:pt x="1402" y="0"/>
                      <a:pt x="139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97" name="Google Shape;22597;p30"/>
              <p:cNvSpPr/>
              <p:nvPr/>
            </p:nvSpPr>
            <p:spPr>
              <a:xfrm>
                <a:off x="3102850" y="2543950"/>
                <a:ext cx="36150" cy="44575"/>
              </a:xfrm>
              <a:custGeom>
                <a:avLst/>
                <a:gdLst/>
                <a:ahLst/>
                <a:cxnLst/>
                <a:rect l="l" t="t" r="r" b="b"/>
                <a:pathLst>
                  <a:path w="1446" h="1783" extrusionOk="0">
                    <a:moveTo>
                      <a:pt x="1427" y="0"/>
                    </a:moveTo>
                    <a:cubicBezTo>
                      <a:pt x="1422" y="0"/>
                      <a:pt x="1417" y="3"/>
                      <a:pt x="1414" y="10"/>
                    </a:cubicBezTo>
                    <a:cubicBezTo>
                      <a:pt x="997" y="641"/>
                      <a:pt x="497" y="1177"/>
                      <a:pt x="9" y="1760"/>
                    </a:cubicBezTo>
                    <a:cubicBezTo>
                      <a:pt x="0" y="1769"/>
                      <a:pt x="4" y="1783"/>
                      <a:pt x="10" y="1783"/>
                    </a:cubicBezTo>
                    <a:cubicBezTo>
                      <a:pt x="13" y="1783"/>
                      <a:pt x="17" y="1780"/>
                      <a:pt x="21" y="1772"/>
                    </a:cubicBezTo>
                    <a:cubicBezTo>
                      <a:pt x="592" y="1320"/>
                      <a:pt x="1068" y="641"/>
                      <a:pt x="1437" y="22"/>
                    </a:cubicBezTo>
                    <a:cubicBezTo>
                      <a:pt x="1446" y="14"/>
                      <a:pt x="1437" y="0"/>
                      <a:pt x="14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98" name="Google Shape;22598;p30"/>
              <p:cNvSpPr/>
              <p:nvPr/>
            </p:nvSpPr>
            <p:spPr>
              <a:xfrm>
                <a:off x="3108500" y="2547950"/>
                <a:ext cx="31700" cy="38650"/>
              </a:xfrm>
              <a:custGeom>
                <a:avLst/>
                <a:gdLst/>
                <a:ahLst/>
                <a:cxnLst/>
                <a:rect l="l" t="t" r="r" b="b"/>
                <a:pathLst>
                  <a:path w="1268" h="1546" extrusionOk="0">
                    <a:moveTo>
                      <a:pt x="1256" y="0"/>
                    </a:moveTo>
                    <a:cubicBezTo>
                      <a:pt x="1254" y="0"/>
                      <a:pt x="1250" y="2"/>
                      <a:pt x="1247" y="5"/>
                    </a:cubicBezTo>
                    <a:cubicBezTo>
                      <a:pt x="866" y="541"/>
                      <a:pt x="426" y="1017"/>
                      <a:pt x="9" y="1529"/>
                    </a:cubicBezTo>
                    <a:cubicBezTo>
                      <a:pt x="0" y="1537"/>
                      <a:pt x="10" y="1546"/>
                      <a:pt x="20" y="1546"/>
                    </a:cubicBezTo>
                    <a:cubicBezTo>
                      <a:pt x="25" y="1546"/>
                      <a:pt x="29" y="1544"/>
                      <a:pt x="33" y="1541"/>
                    </a:cubicBezTo>
                    <a:cubicBezTo>
                      <a:pt x="533" y="1136"/>
                      <a:pt x="949" y="565"/>
                      <a:pt x="1259" y="29"/>
                    </a:cubicBezTo>
                    <a:cubicBezTo>
                      <a:pt x="1268" y="11"/>
                      <a:pt x="1264" y="0"/>
                      <a:pt x="125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99" name="Google Shape;22599;p30"/>
              <p:cNvSpPr/>
              <p:nvPr/>
            </p:nvSpPr>
            <p:spPr>
              <a:xfrm>
                <a:off x="3104625" y="2555375"/>
                <a:ext cx="27925" cy="37750"/>
              </a:xfrm>
              <a:custGeom>
                <a:avLst/>
                <a:gdLst/>
                <a:ahLst/>
                <a:cxnLst/>
                <a:rect l="l" t="t" r="r" b="b"/>
                <a:pathLst>
                  <a:path w="1117" h="1510" extrusionOk="0">
                    <a:moveTo>
                      <a:pt x="1090" y="0"/>
                    </a:moveTo>
                    <a:cubicBezTo>
                      <a:pt x="1085" y="0"/>
                      <a:pt x="1081" y="2"/>
                      <a:pt x="1081" y="6"/>
                    </a:cubicBezTo>
                    <a:cubicBezTo>
                      <a:pt x="700" y="470"/>
                      <a:pt x="283" y="958"/>
                      <a:pt x="9" y="1482"/>
                    </a:cubicBezTo>
                    <a:cubicBezTo>
                      <a:pt x="1" y="1490"/>
                      <a:pt x="15" y="1509"/>
                      <a:pt x="29" y="1509"/>
                    </a:cubicBezTo>
                    <a:cubicBezTo>
                      <a:pt x="35" y="1509"/>
                      <a:pt x="41" y="1505"/>
                      <a:pt x="45" y="1494"/>
                    </a:cubicBezTo>
                    <a:cubicBezTo>
                      <a:pt x="426" y="1041"/>
                      <a:pt x="771" y="506"/>
                      <a:pt x="1116" y="6"/>
                    </a:cubicBezTo>
                    <a:cubicBezTo>
                      <a:pt x="1116" y="6"/>
                      <a:pt x="1101" y="0"/>
                      <a:pt x="109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00" name="Google Shape;22600;p30"/>
              <p:cNvSpPr/>
              <p:nvPr/>
            </p:nvSpPr>
            <p:spPr>
              <a:xfrm>
                <a:off x="3110575" y="2561325"/>
                <a:ext cx="19200" cy="23200"/>
              </a:xfrm>
              <a:custGeom>
                <a:avLst/>
                <a:gdLst/>
                <a:ahLst/>
                <a:cxnLst/>
                <a:rect l="l" t="t" r="r" b="b"/>
                <a:pathLst>
                  <a:path w="768" h="928" extrusionOk="0">
                    <a:moveTo>
                      <a:pt x="762" y="0"/>
                    </a:moveTo>
                    <a:cubicBezTo>
                      <a:pt x="761" y="0"/>
                      <a:pt x="759" y="2"/>
                      <a:pt x="759" y="6"/>
                    </a:cubicBezTo>
                    <a:cubicBezTo>
                      <a:pt x="767" y="6"/>
                      <a:pt x="765" y="0"/>
                      <a:pt x="762" y="0"/>
                    </a:cubicBezTo>
                    <a:close/>
                    <a:moveTo>
                      <a:pt x="759" y="6"/>
                    </a:moveTo>
                    <a:lnTo>
                      <a:pt x="759" y="6"/>
                    </a:lnTo>
                    <a:cubicBezTo>
                      <a:pt x="533" y="339"/>
                      <a:pt x="283" y="625"/>
                      <a:pt x="9" y="899"/>
                    </a:cubicBezTo>
                    <a:cubicBezTo>
                      <a:pt x="1" y="916"/>
                      <a:pt x="5" y="927"/>
                      <a:pt x="17" y="927"/>
                    </a:cubicBezTo>
                    <a:cubicBezTo>
                      <a:pt x="21" y="927"/>
                      <a:pt x="27" y="926"/>
                      <a:pt x="33" y="923"/>
                    </a:cubicBezTo>
                    <a:cubicBezTo>
                      <a:pt x="331" y="684"/>
                      <a:pt x="581" y="351"/>
                      <a:pt x="759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01" name="Google Shape;22601;p30"/>
              <p:cNvSpPr/>
              <p:nvPr/>
            </p:nvSpPr>
            <p:spPr>
              <a:xfrm>
                <a:off x="3166450" y="2477825"/>
                <a:ext cx="28300" cy="36925"/>
              </a:xfrm>
              <a:custGeom>
                <a:avLst/>
                <a:gdLst/>
                <a:ahLst/>
                <a:cxnLst/>
                <a:rect l="l" t="t" r="r" b="b"/>
                <a:pathLst>
                  <a:path w="1132" h="1477" extrusionOk="0">
                    <a:moveTo>
                      <a:pt x="1132" y="0"/>
                    </a:moveTo>
                    <a:lnTo>
                      <a:pt x="1132" y="0"/>
                    </a:lnTo>
                    <a:cubicBezTo>
                      <a:pt x="679" y="417"/>
                      <a:pt x="263" y="905"/>
                      <a:pt x="1" y="1465"/>
                    </a:cubicBezTo>
                    <a:cubicBezTo>
                      <a:pt x="1" y="1476"/>
                      <a:pt x="13" y="1476"/>
                      <a:pt x="13" y="1476"/>
                    </a:cubicBezTo>
                    <a:cubicBezTo>
                      <a:pt x="358" y="941"/>
                      <a:pt x="691" y="464"/>
                      <a:pt x="11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02" name="Google Shape;22602;p30"/>
              <p:cNvSpPr/>
              <p:nvPr/>
            </p:nvSpPr>
            <p:spPr>
              <a:xfrm>
                <a:off x="3174200" y="2479000"/>
                <a:ext cx="26500" cy="30975"/>
              </a:xfrm>
              <a:custGeom>
                <a:avLst/>
                <a:gdLst/>
                <a:ahLst/>
                <a:cxnLst/>
                <a:rect l="l" t="t" r="r" b="b"/>
                <a:pathLst>
                  <a:path w="1060" h="1239" extrusionOk="0">
                    <a:moveTo>
                      <a:pt x="1060" y="1"/>
                    </a:moveTo>
                    <a:lnTo>
                      <a:pt x="1060" y="1"/>
                    </a:lnTo>
                    <a:cubicBezTo>
                      <a:pt x="703" y="406"/>
                      <a:pt x="322" y="787"/>
                      <a:pt x="0" y="1215"/>
                    </a:cubicBezTo>
                    <a:cubicBezTo>
                      <a:pt x="0" y="1239"/>
                      <a:pt x="0" y="1239"/>
                      <a:pt x="12" y="1239"/>
                    </a:cubicBezTo>
                    <a:cubicBezTo>
                      <a:pt x="405" y="846"/>
                      <a:pt x="727" y="417"/>
                      <a:pt x="106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03" name="Google Shape;22603;p30"/>
              <p:cNvSpPr/>
              <p:nvPr/>
            </p:nvSpPr>
            <p:spPr>
              <a:xfrm>
                <a:off x="3175775" y="2481975"/>
                <a:ext cx="27025" cy="35125"/>
              </a:xfrm>
              <a:custGeom>
                <a:avLst/>
                <a:gdLst/>
                <a:ahLst/>
                <a:cxnLst/>
                <a:rect l="l" t="t" r="r" b="b"/>
                <a:pathLst>
                  <a:path w="1081" h="1405" extrusionOk="0">
                    <a:moveTo>
                      <a:pt x="1080" y="1"/>
                    </a:moveTo>
                    <a:cubicBezTo>
                      <a:pt x="711" y="429"/>
                      <a:pt x="294" y="882"/>
                      <a:pt x="9" y="1382"/>
                    </a:cubicBezTo>
                    <a:cubicBezTo>
                      <a:pt x="0" y="1390"/>
                      <a:pt x="9" y="1404"/>
                      <a:pt x="23" y="1404"/>
                    </a:cubicBezTo>
                    <a:cubicBezTo>
                      <a:pt x="30" y="1404"/>
                      <a:pt x="37" y="1401"/>
                      <a:pt x="44" y="1394"/>
                    </a:cubicBezTo>
                    <a:cubicBezTo>
                      <a:pt x="425" y="977"/>
                      <a:pt x="735" y="477"/>
                      <a:pt x="108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04" name="Google Shape;22604;p30"/>
              <p:cNvSpPr/>
              <p:nvPr/>
            </p:nvSpPr>
            <p:spPr>
              <a:xfrm>
                <a:off x="3180250" y="2491075"/>
                <a:ext cx="24250" cy="29000"/>
              </a:xfrm>
              <a:custGeom>
                <a:avLst/>
                <a:gdLst/>
                <a:ahLst/>
                <a:cxnLst/>
                <a:rect l="l" t="t" r="r" b="b"/>
                <a:pathLst>
                  <a:path w="970" h="1160" extrusionOk="0">
                    <a:moveTo>
                      <a:pt x="954" y="1"/>
                    </a:moveTo>
                    <a:cubicBezTo>
                      <a:pt x="951" y="1"/>
                      <a:pt x="949" y="2"/>
                      <a:pt x="949" y="6"/>
                    </a:cubicBezTo>
                    <a:cubicBezTo>
                      <a:pt x="616" y="363"/>
                      <a:pt x="258" y="732"/>
                      <a:pt x="8" y="1137"/>
                    </a:cubicBezTo>
                    <a:cubicBezTo>
                      <a:pt x="0" y="1145"/>
                      <a:pt x="9" y="1159"/>
                      <a:pt x="15" y="1159"/>
                    </a:cubicBezTo>
                    <a:cubicBezTo>
                      <a:pt x="18" y="1159"/>
                      <a:pt x="20" y="1156"/>
                      <a:pt x="20" y="1149"/>
                    </a:cubicBezTo>
                    <a:cubicBezTo>
                      <a:pt x="377" y="816"/>
                      <a:pt x="663" y="399"/>
                      <a:pt x="961" y="18"/>
                    </a:cubicBezTo>
                    <a:cubicBezTo>
                      <a:pt x="969" y="9"/>
                      <a:pt x="960" y="1"/>
                      <a:pt x="95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05" name="Google Shape;22605;p30"/>
              <p:cNvSpPr/>
              <p:nvPr/>
            </p:nvSpPr>
            <p:spPr>
              <a:xfrm>
                <a:off x="3175475" y="2472925"/>
                <a:ext cx="19875" cy="14850"/>
              </a:xfrm>
              <a:custGeom>
                <a:avLst/>
                <a:gdLst/>
                <a:ahLst/>
                <a:cxnLst/>
                <a:rect l="l" t="t" r="r" b="b"/>
                <a:pathLst>
                  <a:path w="795" h="594" extrusionOk="0">
                    <a:moveTo>
                      <a:pt x="757" y="0"/>
                    </a:moveTo>
                    <a:cubicBezTo>
                      <a:pt x="746" y="0"/>
                      <a:pt x="743" y="6"/>
                      <a:pt x="735" y="6"/>
                    </a:cubicBezTo>
                    <a:cubicBezTo>
                      <a:pt x="730" y="5"/>
                      <a:pt x="726" y="5"/>
                      <a:pt x="721" y="5"/>
                    </a:cubicBezTo>
                    <a:cubicBezTo>
                      <a:pt x="603" y="5"/>
                      <a:pt x="446" y="139"/>
                      <a:pt x="366" y="208"/>
                    </a:cubicBezTo>
                    <a:cubicBezTo>
                      <a:pt x="235" y="315"/>
                      <a:pt x="92" y="422"/>
                      <a:pt x="9" y="565"/>
                    </a:cubicBezTo>
                    <a:cubicBezTo>
                      <a:pt x="0" y="583"/>
                      <a:pt x="10" y="594"/>
                      <a:pt x="17" y="594"/>
                    </a:cubicBezTo>
                    <a:cubicBezTo>
                      <a:pt x="19" y="594"/>
                      <a:pt x="21" y="592"/>
                      <a:pt x="21" y="589"/>
                    </a:cubicBezTo>
                    <a:cubicBezTo>
                      <a:pt x="140" y="482"/>
                      <a:pt x="247" y="375"/>
                      <a:pt x="366" y="291"/>
                    </a:cubicBezTo>
                    <a:cubicBezTo>
                      <a:pt x="497" y="184"/>
                      <a:pt x="652" y="113"/>
                      <a:pt x="783" y="18"/>
                    </a:cubicBezTo>
                    <a:cubicBezTo>
                      <a:pt x="795" y="18"/>
                      <a:pt x="783" y="6"/>
                      <a:pt x="783" y="6"/>
                    </a:cubicBezTo>
                    <a:cubicBezTo>
                      <a:pt x="771" y="2"/>
                      <a:pt x="763" y="0"/>
                      <a:pt x="7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06" name="Google Shape;22606;p30"/>
              <p:cNvSpPr/>
              <p:nvPr/>
            </p:nvSpPr>
            <p:spPr>
              <a:xfrm>
                <a:off x="3177775" y="2470675"/>
                <a:ext cx="18775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751" h="620" extrusionOk="0">
                    <a:moveTo>
                      <a:pt x="738" y="0"/>
                    </a:moveTo>
                    <a:cubicBezTo>
                      <a:pt x="405" y="48"/>
                      <a:pt x="107" y="298"/>
                      <a:pt x="0" y="596"/>
                    </a:cubicBezTo>
                    <a:cubicBezTo>
                      <a:pt x="0" y="619"/>
                      <a:pt x="24" y="619"/>
                      <a:pt x="24" y="619"/>
                    </a:cubicBezTo>
                    <a:cubicBezTo>
                      <a:pt x="203" y="334"/>
                      <a:pt x="417" y="155"/>
                      <a:pt x="738" y="36"/>
                    </a:cubicBezTo>
                    <a:cubicBezTo>
                      <a:pt x="750" y="0"/>
                      <a:pt x="750" y="0"/>
                      <a:pt x="7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07" name="Google Shape;22607;p30"/>
              <p:cNvSpPr/>
              <p:nvPr/>
            </p:nvSpPr>
            <p:spPr>
              <a:xfrm>
                <a:off x="3148175" y="2494825"/>
                <a:ext cx="23325" cy="41175"/>
              </a:xfrm>
              <a:custGeom>
                <a:avLst/>
                <a:gdLst/>
                <a:ahLst/>
                <a:cxnLst/>
                <a:rect l="l" t="t" r="r" b="b"/>
                <a:pathLst>
                  <a:path w="933" h="1647" extrusionOk="0">
                    <a:moveTo>
                      <a:pt x="930" y="0"/>
                    </a:moveTo>
                    <a:cubicBezTo>
                      <a:pt x="929" y="0"/>
                      <a:pt x="926" y="3"/>
                      <a:pt x="922" y="11"/>
                    </a:cubicBezTo>
                    <a:cubicBezTo>
                      <a:pt x="930" y="11"/>
                      <a:pt x="933" y="0"/>
                      <a:pt x="930" y="0"/>
                    </a:cubicBezTo>
                    <a:close/>
                    <a:moveTo>
                      <a:pt x="922" y="11"/>
                    </a:moveTo>
                    <a:lnTo>
                      <a:pt x="922" y="11"/>
                    </a:lnTo>
                    <a:cubicBezTo>
                      <a:pt x="648" y="570"/>
                      <a:pt x="327" y="1082"/>
                      <a:pt x="17" y="1630"/>
                    </a:cubicBezTo>
                    <a:cubicBezTo>
                      <a:pt x="0" y="1638"/>
                      <a:pt x="13" y="1647"/>
                      <a:pt x="22" y="1647"/>
                    </a:cubicBezTo>
                    <a:cubicBezTo>
                      <a:pt x="26" y="1647"/>
                      <a:pt x="29" y="1645"/>
                      <a:pt x="29" y="1642"/>
                    </a:cubicBezTo>
                    <a:cubicBezTo>
                      <a:pt x="434" y="1154"/>
                      <a:pt x="708" y="570"/>
                      <a:pt x="922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08" name="Google Shape;22608;p30"/>
              <p:cNvSpPr/>
              <p:nvPr/>
            </p:nvSpPr>
            <p:spPr>
              <a:xfrm>
                <a:off x="3048275" y="2602525"/>
                <a:ext cx="80400" cy="55100"/>
              </a:xfrm>
              <a:custGeom>
                <a:avLst/>
                <a:gdLst/>
                <a:ahLst/>
                <a:cxnLst/>
                <a:rect l="l" t="t" r="r" b="b"/>
                <a:pathLst>
                  <a:path w="3216" h="2204" extrusionOk="0">
                    <a:moveTo>
                      <a:pt x="3216" y="1"/>
                    </a:moveTo>
                    <a:cubicBezTo>
                      <a:pt x="2716" y="370"/>
                      <a:pt x="2227" y="739"/>
                      <a:pt x="1727" y="1120"/>
                    </a:cubicBezTo>
                    <a:cubicBezTo>
                      <a:pt x="1215" y="1513"/>
                      <a:pt x="691" y="2037"/>
                      <a:pt x="25" y="2168"/>
                    </a:cubicBezTo>
                    <a:cubicBezTo>
                      <a:pt x="1" y="2168"/>
                      <a:pt x="1" y="2203"/>
                      <a:pt x="25" y="2203"/>
                    </a:cubicBezTo>
                    <a:cubicBezTo>
                      <a:pt x="537" y="2156"/>
                      <a:pt x="918" y="1811"/>
                      <a:pt x="1299" y="1513"/>
                    </a:cubicBezTo>
                    <a:cubicBezTo>
                      <a:pt x="1942" y="1013"/>
                      <a:pt x="2596" y="525"/>
                      <a:pt x="32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09" name="Google Shape;22609;p30"/>
              <p:cNvSpPr/>
              <p:nvPr/>
            </p:nvSpPr>
            <p:spPr>
              <a:xfrm>
                <a:off x="3056675" y="2615625"/>
                <a:ext cx="65750" cy="47700"/>
              </a:xfrm>
              <a:custGeom>
                <a:avLst/>
                <a:gdLst/>
                <a:ahLst/>
                <a:cxnLst/>
                <a:rect l="l" t="t" r="r" b="b"/>
                <a:pathLst>
                  <a:path w="2630" h="1908" extrusionOk="0">
                    <a:moveTo>
                      <a:pt x="2630" y="1"/>
                    </a:moveTo>
                    <a:cubicBezTo>
                      <a:pt x="1832" y="715"/>
                      <a:pt x="975" y="1334"/>
                      <a:pt x="22" y="1858"/>
                    </a:cubicBezTo>
                    <a:cubicBezTo>
                      <a:pt x="1" y="1869"/>
                      <a:pt x="17" y="1908"/>
                      <a:pt x="47" y="1908"/>
                    </a:cubicBezTo>
                    <a:cubicBezTo>
                      <a:pt x="50" y="1908"/>
                      <a:pt x="54" y="1907"/>
                      <a:pt x="58" y="1906"/>
                    </a:cubicBezTo>
                    <a:cubicBezTo>
                      <a:pt x="1010" y="1406"/>
                      <a:pt x="1891" y="775"/>
                      <a:pt x="26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10" name="Google Shape;22610;p30"/>
              <p:cNvSpPr/>
              <p:nvPr/>
            </p:nvSpPr>
            <p:spPr>
              <a:xfrm>
                <a:off x="3067125" y="2624300"/>
                <a:ext cx="52125" cy="40575"/>
              </a:xfrm>
              <a:custGeom>
                <a:avLst/>
                <a:gdLst/>
                <a:ahLst/>
                <a:cxnLst/>
                <a:rect l="l" t="t" r="r" b="b"/>
                <a:pathLst>
                  <a:path w="2085" h="1623" extrusionOk="0">
                    <a:moveTo>
                      <a:pt x="2079" y="0"/>
                    </a:moveTo>
                    <a:cubicBezTo>
                      <a:pt x="2077" y="0"/>
                      <a:pt x="2073" y="3"/>
                      <a:pt x="2069" y="11"/>
                    </a:cubicBezTo>
                    <a:cubicBezTo>
                      <a:pt x="2085" y="11"/>
                      <a:pt x="2085" y="0"/>
                      <a:pt x="2079" y="0"/>
                    </a:cubicBezTo>
                    <a:close/>
                    <a:moveTo>
                      <a:pt x="2069" y="11"/>
                    </a:moveTo>
                    <a:lnTo>
                      <a:pt x="2069" y="11"/>
                    </a:lnTo>
                    <a:cubicBezTo>
                      <a:pt x="1723" y="428"/>
                      <a:pt x="1319" y="725"/>
                      <a:pt x="842" y="975"/>
                    </a:cubicBezTo>
                    <a:cubicBezTo>
                      <a:pt x="545" y="1142"/>
                      <a:pt x="188" y="1297"/>
                      <a:pt x="9" y="1594"/>
                    </a:cubicBezTo>
                    <a:cubicBezTo>
                      <a:pt x="0" y="1612"/>
                      <a:pt x="11" y="1623"/>
                      <a:pt x="17" y="1623"/>
                    </a:cubicBezTo>
                    <a:cubicBezTo>
                      <a:pt x="19" y="1623"/>
                      <a:pt x="21" y="1621"/>
                      <a:pt x="21" y="1618"/>
                    </a:cubicBezTo>
                    <a:cubicBezTo>
                      <a:pt x="723" y="1035"/>
                      <a:pt x="1545" y="749"/>
                      <a:pt x="2069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11" name="Google Shape;22611;p30"/>
              <p:cNvSpPr/>
              <p:nvPr/>
            </p:nvSpPr>
            <p:spPr>
              <a:xfrm>
                <a:off x="3075075" y="2631100"/>
                <a:ext cx="43175" cy="31575"/>
              </a:xfrm>
              <a:custGeom>
                <a:avLst/>
                <a:gdLst/>
                <a:ahLst/>
                <a:cxnLst/>
                <a:rect l="l" t="t" r="r" b="b"/>
                <a:pathLst>
                  <a:path w="1727" h="1263" extrusionOk="0">
                    <a:moveTo>
                      <a:pt x="1727" y="1"/>
                    </a:moveTo>
                    <a:cubicBezTo>
                      <a:pt x="1251" y="572"/>
                      <a:pt x="703" y="906"/>
                      <a:pt x="36" y="1227"/>
                    </a:cubicBezTo>
                    <a:cubicBezTo>
                      <a:pt x="0" y="1239"/>
                      <a:pt x="24" y="1263"/>
                      <a:pt x="48" y="1263"/>
                    </a:cubicBezTo>
                    <a:cubicBezTo>
                      <a:pt x="715" y="1108"/>
                      <a:pt x="1358" y="572"/>
                      <a:pt x="17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12" name="Google Shape;22612;p30"/>
              <p:cNvSpPr/>
              <p:nvPr/>
            </p:nvSpPr>
            <p:spPr>
              <a:xfrm>
                <a:off x="3040350" y="2640925"/>
                <a:ext cx="79100" cy="54650"/>
              </a:xfrm>
              <a:custGeom>
                <a:avLst/>
                <a:gdLst/>
                <a:ahLst/>
                <a:cxnLst/>
                <a:rect l="l" t="t" r="r" b="b"/>
                <a:pathLst>
                  <a:path w="3164" h="2186" extrusionOk="0">
                    <a:moveTo>
                      <a:pt x="3164" y="1"/>
                    </a:moveTo>
                    <a:cubicBezTo>
                      <a:pt x="2223" y="894"/>
                      <a:pt x="1116" y="1441"/>
                      <a:pt x="20" y="2120"/>
                    </a:cubicBezTo>
                    <a:cubicBezTo>
                      <a:pt x="0" y="2140"/>
                      <a:pt x="14" y="2185"/>
                      <a:pt x="40" y="2185"/>
                    </a:cubicBezTo>
                    <a:cubicBezTo>
                      <a:pt x="45" y="2185"/>
                      <a:pt x="50" y="2183"/>
                      <a:pt x="56" y="2180"/>
                    </a:cubicBezTo>
                    <a:cubicBezTo>
                      <a:pt x="1199" y="1691"/>
                      <a:pt x="2342" y="929"/>
                      <a:pt x="31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13" name="Google Shape;22613;p30"/>
              <p:cNvSpPr/>
              <p:nvPr/>
            </p:nvSpPr>
            <p:spPr>
              <a:xfrm>
                <a:off x="3117650" y="2524950"/>
                <a:ext cx="77100" cy="120700"/>
              </a:xfrm>
              <a:custGeom>
                <a:avLst/>
                <a:gdLst/>
                <a:ahLst/>
                <a:cxnLst/>
                <a:rect l="l" t="t" r="r" b="b"/>
                <a:pathLst>
                  <a:path w="3084" h="4828" extrusionOk="0">
                    <a:moveTo>
                      <a:pt x="3054" y="0"/>
                    </a:moveTo>
                    <a:cubicBezTo>
                      <a:pt x="3044" y="0"/>
                      <a:pt x="3036" y="3"/>
                      <a:pt x="3036" y="8"/>
                    </a:cubicBezTo>
                    <a:cubicBezTo>
                      <a:pt x="2810" y="1151"/>
                      <a:pt x="2429" y="2092"/>
                      <a:pt x="1607" y="2949"/>
                    </a:cubicBezTo>
                    <a:cubicBezTo>
                      <a:pt x="1024" y="3544"/>
                      <a:pt x="381" y="4044"/>
                      <a:pt x="0" y="4783"/>
                    </a:cubicBezTo>
                    <a:cubicBezTo>
                      <a:pt x="0" y="4808"/>
                      <a:pt x="12" y="4828"/>
                      <a:pt x="28" y="4828"/>
                    </a:cubicBezTo>
                    <a:cubicBezTo>
                      <a:pt x="34" y="4828"/>
                      <a:pt x="41" y="4825"/>
                      <a:pt x="48" y="4818"/>
                    </a:cubicBezTo>
                    <a:cubicBezTo>
                      <a:pt x="595" y="3937"/>
                      <a:pt x="1453" y="3354"/>
                      <a:pt x="2096" y="2556"/>
                    </a:cubicBezTo>
                    <a:cubicBezTo>
                      <a:pt x="2679" y="1842"/>
                      <a:pt x="3060" y="925"/>
                      <a:pt x="3084" y="20"/>
                    </a:cubicBezTo>
                    <a:cubicBezTo>
                      <a:pt x="3084" y="6"/>
                      <a:pt x="3067" y="0"/>
                      <a:pt x="305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14" name="Google Shape;22614;p30"/>
              <p:cNvSpPr/>
              <p:nvPr/>
            </p:nvSpPr>
            <p:spPr>
              <a:xfrm>
                <a:off x="3174250" y="2469925"/>
                <a:ext cx="32700" cy="46600"/>
              </a:xfrm>
              <a:custGeom>
                <a:avLst/>
                <a:gdLst/>
                <a:ahLst/>
                <a:cxnLst/>
                <a:rect l="l" t="t" r="r" b="b"/>
                <a:pathLst>
                  <a:path w="1308" h="1864" extrusionOk="0">
                    <a:moveTo>
                      <a:pt x="684" y="1"/>
                    </a:moveTo>
                    <a:cubicBezTo>
                      <a:pt x="419" y="1"/>
                      <a:pt x="132" y="256"/>
                      <a:pt x="10" y="483"/>
                    </a:cubicBezTo>
                    <a:cubicBezTo>
                      <a:pt x="1" y="502"/>
                      <a:pt x="30" y="537"/>
                      <a:pt x="54" y="537"/>
                    </a:cubicBezTo>
                    <a:cubicBezTo>
                      <a:pt x="60" y="537"/>
                      <a:pt x="65" y="535"/>
                      <a:pt x="70" y="530"/>
                    </a:cubicBezTo>
                    <a:lnTo>
                      <a:pt x="224" y="376"/>
                    </a:lnTo>
                    <a:cubicBezTo>
                      <a:pt x="358" y="232"/>
                      <a:pt x="412" y="194"/>
                      <a:pt x="584" y="194"/>
                    </a:cubicBezTo>
                    <a:cubicBezTo>
                      <a:pt x="612" y="194"/>
                      <a:pt x="642" y="195"/>
                      <a:pt x="677" y="197"/>
                    </a:cubicBezTo>
                    <a:cubicBezTo>
                      <a:pt x="915" y="209"/>
                      <a:pt x="951" y="233"/>
                      <a:pt x="1010" y="435"/>
                    </a:cubicBezTo>
                    <a:cubicBezTo>
                      <a:pt x="1034" y="530"/>
                      <a:pt x="1034" y="626"/>
                      <a:pt x="1034" y="721"/>
                    </a:cubicBezTo>
                    <a:cubicBezTo>
                      <a:pt x="1034" y="1102"/>
                      <a:pt x="903" y="1483"/>
                      <a:pt x="879" y="1852"/>
                    </a:cubicBezTo>
                    <a:cubicBezTo>
                      <a:pt x="856" y="1864"/>
                      <a:pt x="879" y="1864"/>
                      <a:pt x="879" y="1864"/>
                    </a:cubicBezTo>
                    <a:cubicBezTo>
                      <a:pt x="1094" y="1459"/>
                      <a:pt x="1308" y="614"/>
                      <a:pt x="1022" y="197"/>
                    </a:cubicBezTo>
                    <a:cubicBezTo>
                      <a:pt x="927" y="57"/>
                      <a:pt x="808" y="1"/>
                      <a:pt x="6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15" name="Google Shape;22615;p30"/>
              <p:cNvSpPr/>
              <p:nvPr/>
            </p:nvSpPr>
            <p:spPr>
              <a:xfrm>
                <a:off x="2916000" y="2629250"/>
                <a:ext cx="33325" cy="26750"/>
              </a:xfrm>
              <a:custGeom>
                <a:avLst/>
                <a:gdLst/>
                <a:ahLst/>
                <a:cxnLst/>
                <a:rect l="l" t="t" r="r" b="b"/>
                <a:pathLst>
                  <a:path w="1333" h="1070" extrusionOk="0">
                    <a:moveTo>
                      <a:pt x="1300" y="0"/>
                    </a:moveTo>
                    <a:cubicBezTo>
                      <a:pt x="1297" y="0"/>
                      <a:pt x="1294" y="1"/>
                      <a:pt x="1291" y="3"/>
                    </a:cubicBezTo>
                    <a:cubicBezTo>
                      <a:pt x="875" y="325"/>
                      <a:pt x="446" y="670"/>
                      <a:pt x="29" y="1015"/>
                    </a:cubicBezTo>
                    <a:cubicBezTo>
                      <a:pt x="0" y="1035"/>
                      <a:pt x="26" y="1070"/>
                      <a:pt x="56" y="1070"/>
                    </a:cubicBezTo>
                    <a:cubicBezTo>
                      <a:pt x="63" y="1070"/>
                      <a:pt x="70" y="1068"/>
                      <a:pt x="77" y="1063"/>
                    </a:cubicBezTo>
                    <a:cubicBezTo>
                      <a:pt x="482" y="718"/>
                      <a:pt x="910" y="372"/>
                      <a:pt x="1303" y="27"/>
                    </a:cubicBezTo>
                    <a:cubicBezTo>
                      <a:pt x="1332" y="18"/>
                      <a:pt x="1314" y="0"/>
                      <a:pt x="130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16" name="Google Shape;22616;p30"/>
              <p:cNvSpPr/>
              <p:nvPr/>
            </p:nvSpPr>
            <p:spPr>
              <a:xfrm>
                <a:off x="2921375" y="2635275"/>
                <a:ext cx="22450" cy="15050"/>
              </a:xfrm>
              <a:custGeom>
                <a:avLst/>
                <a:gdLst/>
                <a:ahLst/>
                <a:cxnLst/>
                <a:rect l="l" t="t" r="r" b="b"/>
                <a:pathLst>
                  <a:path w="898" h="602" extrusionOk="0">
                    <a:moveTo>
                      <a:pt x="886" y="1"/>
                    </a:moveTo>
                    <a:cubicBezTo>
                      <a:pt x="576" y="108"/>
                      <a:pt x="279" y="322"/>
                      <a:pt x="41" y="536"/>
                    </a:cubicBezTo>
                    <a:cubicBezTo>
                      <a:pt x="1" y="556"/>
                      <a:pt x="36" y="601"/>
                      <a:pt x="77" y="601"/>
                    </a:cubicBezTo>
                    <a:cubicBezTo>
                      <a:pt x="84" y="601"/>
                      <a:pt x="92" y="600"/>
                      <a:pt x="100" y="596"/>
                    </a:cubicBezTo>
                    <a:cubicBezTo>
                      <a:pt x="269" y="464"/>
                      <a:pt x="446" y="347"/>
                      <a:pt x="619" y="216"/>
                    </a:cubicBezTo>
                    <a:lnTo>
                      <a:pt x="619" y="216"/>
                    </a:lnTo>
                    <a:cubicBezTo>
                      <a:pt x="711" y="155"/>
                      <a:pt x="805" y="93"/>
                      <a:pt x="898" y="24"/>
                    </a:cubicBezTo>
                    <a:cubicBezTo>
                      <a:pt x="898" y="24"/>
                      <a:pt x="898" y="1"/>
                      <a:pt x="88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17" name="Google Shape;22617;p30"/>
              <p:cNvSpPr/>
              <p:nvPr/>
            </p:nvSpPr>
            <p:spPr>
              <a:xfrm>
                <a:off x="2916725" y="2620475"/>
                <a:ext cx="11025" cy="54375"/>
              </a:xfrm>
              <a:custGeom>
                <a:avLst/>
                <a:gdLst/>
                <a:ahLst/>
                <a:cxnLst/>
                <a:rect l="l" t="t" r="r" b="b"/>
                <a:pathLst>
                  <a:path w="441" h="2175" extrusionOk="0">
                    <a:moveTo>
                      <a:pt x="419" y="0"/>
                    </a:moveTo>
                    <a:cubicBezTo>
                      <a:pt x="411" y="0"/>
                      <a:pt x="405" y="3"/>
                      <a:pt x="405" y="9"/>
                    </a:cubicBezTo>
                    <a:cubicBezTo>
                      <a:pt x="310" y="462"/>
                      <a:pt x="238" y="914"/>
                      <a:pt x="167" y="1378"/>
                    </a:cubicBezTo>
                    <a:cubicBezTo>
                      <a:pt x="119" y="1628"/>
                      <a:pt x="0" y="1962"/>
                      <a:pt x="179" y="2164"/>
                    </a:cubicBezTo>
                    <a:cubicBezTo>
                      <a:pt x="183" y="2172"/>
                      <a:pt x="186" y="2174"/>
                      <a:pt x="190" y="2174"/>
                    </a:cubicBezTo>
                    <a:cubicBezTo>
                      <a:pt x="197" y="2174"/>
                      <a:pt x="203" y="2160"/>
                      <a:pt x="203" y="2152"/>
                    </a:cubicBezTo>
                    <a:cubicBezTo>
                      <a:pt x="108" y="1843"/>
                      <a:pt x="238" y="1450"/>
                      <a:pt x="286" y="1140"/>
                    </a:cubicBezTo>
                    <a:cubicBezTo>
                      <a:pt x="346" y="771"/>
                      <a:pt x="405" y="402"/>
                      <a:pt x="441" y="9"/>
                    </a:cubicBezTo>
                    <a:cubicBezTo>
                      <a:pt x="435" y="3"/>
                      <a:pt x="426" y="0"/>
                      <a:pt x="4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18" name="Google Shape;22618;p30"/>
              <p:cNvSpPr/>
              <p:nvPr/>
            </p:nvSpPr>
            <p:spPr>
              <a:xfrm>
                <a:off x="2921475" y="2617500"/>
                <a:ext cx="7475" cy="75325"/>
              </a:xfrm>
              <a:custGeom>
                <a:avLst/>
                <a:gdLst/>
                <a:ahLst/>
                <a:cxnLst/>
                <a:rect l="l" t="t" r="r" b="b"/>
                <a:pathLst>
                  <a:path w="299" h="3013" extrusionOk="0">
                    <a:moveTo>
                      <a:pt x="117" y="1249"/>
                    </a:moveTo>
                    <a:lnTo>
                      <a:pt x="117" y="1249"/>
                    </a:lnTo>
                    <a:cubicBezTo>
                      <a:pt x="117" y="1344"/>
                      <a:pt x="117" y="1439"/>
                      <a:pt x="118" y="1534"/>
                    </a:cubicBezTo>
                    <a:lnTo>
                      <a:pt x="118" y="1534"/>
                    </a:lnTo>
                    <a:cubicBezTo>
                      <a:pt x="112" y="1462"/>
                      <a:pt x="108" y="1399"/>
                      <a:pt x="108" y="1366"/>
                    </a:cubicBezTo>
                    <a:cubicBezTo>
                      <a:pt x="108" y="1335"/>
                      <a:pt x="111" y="1295"/>
                      <a:pt x="117" y="1249"/>
                    </a:cubicBezTo>
                    <a:close/>
                    <a:moveTo>
                      <a:pt x="179" y="0"/>
                    </a:moveTo>
                    <a:cubicBezTo>
                      <a:pt x="156" y="0"/>
                      <a:pt x="132" y="15"/>
                      <a:pt x="132" y="44"/>
                    </a:cubicBezTo>
                    <a:lnTo>
                      <a:pt x="132" y="44"/>
                    </a:lnTo>
                    <a:cubicBezTo>
                      <a:pt x="124" y="35"/>
                      <a:pt x="117" y="28"/>
                      <a:pt x="108" y="21"/>
                    </a:cubicBezTo>
                    <a:lnTo>
                      <a:pt x="72" y="21"/>
                    </a:lnTo>
                    <a:lnTo>
                      <a:pt x="48" y="57"/>
                    </a:lnTo>
                    <a:lnTo>
                      <a:pt x="48" y="69"/>
                    </a:lnTo>
                    <a:lnTo>
                      <a:pt x="60" y="80"/>
                    </a:lnTo>
                    <a:cubicBezTo>
                      <a:pt x="66" y="97"/>
                      <a:pt x="74" y="103"/>
                      <a:pt x="80" y="103"/>
                    </a:cubicBezTo>
                    <a:cubicBezTo>
                      <a:pt x="89" y="103"/>
                      <a:pt x="96" y="94"/>
                      <a:pt x="96" y="80"/>
                    </a:cubicBezTo>
                    <a:lnTo>
                      <a:pt x="96" y="80"/>
                    </a:lnTo>
                    <a:cubicBezTo>
                      <a:pt x="110" y="100"/>
                      <a:pt x="121" y="124"/>
                      <a:pt x="129" y="152"/>
                    </a:cubicBezTo>
                    <a:lnTo>
                      <a:pt x="129" y="152"/>
                    </a:lnTo>
                    <a:cubicBezTo>
                      <a:pt x="124" y="307"/>
                      <a:pt x="122" y="461"/>
                      <a:pt x="120" y="616"/>
                    </a:cubicBezTo>
                    <a:lnTo>
                      <a:pt x="120" y="616"/>
                    </a:lnTo>
                    <a:cubicBezTo>
                      <a:pt x="78" y="902"/>
                      <a:pt x="1" y="1215"/>
                      <a:pt x="1" y="1366"/>
                    </a:cubicBezTo>
                    <a:cubicBezTo>
                      <a:pt x="1" y="1607"/>
                      <a:pt x="32" y="1824"/>
                      <a:pt x="119" y="2044"/>
                    </a:cubicBezTo>
                    <a:lnTo>
                      <a:pt x="119" y="2044"/>
                    </a:lnTo>
                    <a:cubicBezTo>
                      <a:pt x="120" y="2132"/>
                      <a:pt x="120" y="2219"/>
                      <a:pt x="120" y="2307"/>
                    </a:cubicBezTo>
                    <a:cubicBezTo>
                      <a:pt x="120" y="2334"/>
                      <a:pt x="143" y="2352"/>
                      <a:pt x="167" y="2355"/>
                    </a:cubicBezTo>
                    <a:lnTo>
                      <a:pt x="167" y="2355"/>
                    </a:lnTo>
                    <a:cubicBezTo>
                      <a:pt x="168" y="2565"/>
                      <a:pt x="168" y="2775"/>
                      <a:pt x="168" y="2986"/>
                    </a:cubicBezTo>
                    <a:cubicBezTo>
                      <a:pt x="168" y="3003"/>
                      <a:pt x="176" y="3012"/>
                      <a:pt x="188" y="3012"/>
                    </a:cubicBezTo>
                    <a:cubicBezTo>
                      <a:pt x="200" y="3012"/>
                      <a:pt x="215" y="3003"/>
                      <a:pt x="227" y="2986"/>
                    </a:cubicBezTo>
                    <a:cubicBezTo>
                      <a:pt x="257" y="2722"/>
                      <a:pt x="272" y="2461"/>
                      <a:pt x="279" y="2200"/>
                    </a:cubicBezTo>
                    <a:lnTo>
                      <a:pt x="279" y="2200"/>
                    </a:lnTo>
                    <a:cubicBezTo>
                      <a:pt x="287" y="2190"/>
                      <a:pt x="290" y="2178"/>
                      <a:pt x="287" y="2164"/>
                    </a:cubicBezTo>
                    <a:cubicBezTo>
                      <a:pt x="285" y="2151"/>
                      <a:pt x="283" y="2138"/>
                      <a:pt x="281" y="2125"/>
                    </a:cubicBezTo>
                    <a:lnTo>
                      <a:pt x="281" y="2125"/>
                    </a:lnTo>
                    <a:cubicBezTo>
                      <a:pt x="287" y="1893"/>
                      <a:pt x="287" y="1660"/>
                      <a:pt x="287" y="1426"/>
                    </a:cubicBezTo>
                    <a:cubicBezTo>
                      <a:pt x="287" y="1200"/>
                      <a:pt x="299" y="962"/>
                      <a:pt x="251" y="759"/>
                    </a:cubicBezTo>
                    <a:cubicBezTo>
                      <a:pt x="248" y="742"/>
                      <a:pt x="246" y="725"/>
                      <a:pt x="243" y="710"/>
                    </a:cubicBezTo>
                    <a:lnTo>
                      <a:pt x="243" y="710"/>
                    </a:lnTo>
                    <a:cubicBezTo>
                      <a:pt x="238" y="636"/>
                      <a:pt x="233" y="565"/>
                      <a:pt x="227" y="497"/>
                    </a:cubicBezTo>
                    <a:cubicBezTo>
                      <a:pt x="224" y="476"/>
                      <a:pt x="221" y="457"/>
                      <a:pt x="219" y="438"/>
                    </a:cubicBezTo>
                    <a:lnTo>
                      <a:pt x="219" y="438"/>
                    </a:lnTo>
                    <a:cubicBezTo>
                      <a:pt x="220" y="391"/>
                      <a:pt x="219" y="346"/>
                      <a:pt x="216" y="304"/>
                    </a:cubicBezTo>
                    <a:lnTo>
                      <a:pt x="216" y="304"/>
                    </a:lnTo>
                    <a:cubicBezTo>
                      <a:pt x="219" y="218"/>
                      <a:pt x="223" y="131"/>
                      <a:pt x="227" y="45"/>
                    </a:cubicBezTo>
                    <a:cubicBezTo>
                      <a:pt x="227" y="15"/>
                      <a:pt x="203" y="0"/>
                      <a:pt x="1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19" name="Google Shape;22619;p30"/>
              <p:cNvSpPr/>
              <p:nvPr/>
            </p:nvSpPr>
            <p:spPr>
              <a:xfrm>
                <a:off x="2918500" y="2652575"/>
                <a:ext cx="8950" cy="41250"/>
              </a:xfrm>
              <a:custGeom>
                <a:avLst/>
                <a:gdLst/>
                <a:ahLst/>
                <a:cxnLst/>
                <a:rect l="l" t="t" r="r" b="b"/>
                <a:pathLst>
                  <a:path w="358" h="1650" extrusionOk="0">
                    <a:moveTo>
                      <a:pt x="11" y="203"/>
                    </a:moveTo>
                    <a:cubicBezTo>
                      <a:pt x="8" y="206"/>
                      <a:pt x="4" y="213"/>
                      <a:pt x="13" y="213"/>
                    </a:cubicBezTo>
                    <a:cubicBezTo>
                      <a:pt x="12" y="210"/>
                      <a:pt x="12" y="206"/>
                      <a:pt x="11" y="203"/>
                    </a:cubicBezTo>
                    <a:close/>
                    <a:moveTo>
                      <a:pt x="57" y="1"/>
                    </a:moveTo>
                    <a:cubicBezTo>
                      <a:pt x="52" y="1"/>
                      <a:pt x="48" y="4"/>
                      <a:pt x="48" y="11"/>
                    </a:cubicBezTo>
                    <a:cubicBezTo>
                      <a:pt x="3" y="79"/>
                      <a:pt x="1" y="126"/>
                      <a:pt x="11" y="203"/>
                    </a:cubicBezTo>
                    <a:lnTo>
                      <a:pt x="11" y="203"/>
                    </a:lnTo>
                    <a:cubicBezTo>
                      <a:pt x="12" y="202"/>
                      <a:pt x="13" y="201"/>
                      <a:pt x="13" y="201"/>
                    </a:cubicBezTo>
                    <a:cubicBezTo>
                      <a:pt x="7" y="154"/>
                      <a:pt x="9" y="136"/>
                      <a:pt x="13" y="136"/>
                    </a:cubicBezTo>
                    <a:cubicBezTo>
                      <a:pt x="31" y="136"/>
                      <a:pt x="96" y="368"/>
                      <a:pt x="96" y="368"/>
                    </a:cubicBezTo>
                    <a:cubicBezTo>
                      <a:pt x="108" y="463"/>
                      <a:pt x="120" y="559"/>
                      <a:pt x="132" y="666"/>
                    </a:cubicBezTo>
                    <a:cubicBezTo>
                      <a:pt x="144" y="730"/>
                      <a:pt x="154" y="794"/>
                      <a:pt x="162" y="859"/>
                    </a:cubicBezTo>
                    <a:lnTo>
                      <a:pt x="162" y="859"/>
                    </a:lnTo>
                    <a:cubicBezTo>
                      <a:pt x="170" y="963"/>
                      <a:pt x="180" y="1067"/>
                      <a:pt x="194" y="1171"/>
                    </a:cubicBezTo>
                    <a:lnTo>
                      <a:pt x="194" y="1171"/>
                    </a:lnTo>
                    <a:cubicBezTo>
                      <a:pt x="201" y="1253"/>
                      <a:pt x="207" y="1334"/>
                      <a:pt x="215" y="1416"/>
                    </a:cubicBezTo>
                    <a:cubicBezTo>
                      <a:pt x="215" y="1430"/>
                      <a:pt x="220" y="1441"/>
                      <a:pt x="227" y="1449"/>
                    </a:cubicBezTo>
                    <a:lnTo>
                      <a:pt x="227" y="1449"/>
                    </a:lnTo>
                    <a:cubicBezTo>
                      <a:pt x="227" y="1450"/>
                      <a:pt x="227" y="1451"/>
                      <a:pt x="227" y="1452"/>
                    </a:cubicBezTo>
                    <a:lnTo>
                      <a:pt x="231" y="1452"/>
                    </a:lnTo>
                    <a:cubicBezTo>
                      <a:pt x="234" y="1454"/>
                      <a:pt x="237" y="1456"/>
                      <a:pt x="241" y="1457"/>
                    </a:cubicBezTo>
                    <a:lnTo>
                      <a:pt x="241" y="1457"/>
                    </a:lnTo>
                    <a:cubicBezTo>
                      <a:pt x="251" y="1511"/>
                      <a:pt x="262" y="1565"/>
                      <a:pt x="275" y="1618"/>
                    </a:cubicBezTo>
                    <a:cubicBezTo>
                      <a:pt x="279" y="1641"/>
                      <a:pt x="292" y="1649"/>
                      <a:pt x="306" y="1649"/>
                    </a:cubicBezTo>
                    <a:cubicBezTo>
                      <a:pt x="330" y="1649"/>
                      <a:pt x="358" y="1624"/>
                      <a:pt x="358" y="1595"/>
                    </a:cubicBezTo>
                    <a:cubicBezTo>
                      <a:pt x="343" y="1473"/>
                      <a:pt x="328" y="1353"/>
                      <a:pt x="315" y="1234"/>
                    </a:cubicBezTo>
                    <a:lnTo>
                      <a:pt x="315" y="1234"/>
                    </a:lnTo>
                    <a:cubicBezTo>
                      <a:pt x="340" y="896"/>
                      <a:pt x="322" y="558"/>
                      <a:pt x="251" y="220"/>
                    </a:cubicBezTo>
                    <a:lnTo>
                      <a:pt x="251" y="220"/>
                    </a:lnTo>
                    <a:cubicBezTo>
                      <a:pt x="251" y="214"/>
                      <a:pt x="251" y="208"/>
                      <a:pt x="251" y="201"/>
                    </a:cubicBezTo>
                    <a:cubicBezTo>
                      <a:pt x="250" y="201"/>
                      <a:pt x="248" y="201"/>
                      <a:pt x="247" y="201"/>
                    </a:cubicBezTo>
                    <a:lnTo>
                      <a:pt x="247" y="201"/>
                    </a:lnTo>
                    <a:cubicBezTo>
                      <a:pt x="244" y="190"/>
                      <a:pt x="242" y="178"/>
                      <a:pt x="239" y="166"/>
                    </a:cubicBezTo>
                    <a:cubicBezTo>
                      <a:pt x="234" y="150"/>
                      <a:pt x="217" y="141"/>
                      <a:pt x="200" y="141"/>
                    </a:cubicBezTo>
                    <a:cubicBezTo>
                      <a:pt x="178" y="141"/>
                      <a:pt x="156" y="156"/>
                      <a:pt x="156" y="190"/>
                    </a:cubicBezTo>
                    <a:cubicBezTo>
                      <a:pt x="155" y="211"/>
                      <a:pt x="154" y="232"/>
                      <a:pt x="153" y="253"/>
                    </a:cubicBezTo>
                    <a:lnTo>
                      <a:pt x="153" y="253"/>
                    </a:lnTo>
                    <a:cubicBezTo>
                      <a:pt x="132" y="176"/>
                      <a:pt x="109" y="99"/>
                      <a:pt x="84" y="23"/>
                    </a:cubicBezTo>
                    <a:cubicBezTo>
                      <a:pt x="84" y="15"/>
                      <a:pt x="67" y="1"/>
                      <a:pt x="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20" name="Google Shape;22620;p30"/>
              <p:cNvSpPr/>
              <p:nvPr/>
            </p:nvSpPr>
            <p:spPr>
              <a:xfrm>
                <a:off x="2925475" y="2648275"/>
                <a:ext cx="7650" cy="47050"/>
              </a:xfrm>
              <a:custGeom>
                <a:avLst/>
                <a:gdLst/>
                <a:ahLst/>
                <a:cxnLst/>
                <a:rect l="l" t="t" r="r" b="b"/>
                <a:pathLst>
                  <a:path w="306" h="1882" extrusionOk="0">
                    <a:moveTo>
                      <a:pt x="21" y="1"/>
                    </a:moveTo>
                    <a:cubicBezTo>
                      <a:pt x="10" y="1"/>
                      <a:pt x="1" y="14"/>
                      <a:pt x="8" y="28"/>
                    </a:cubicBezTo>
                    <a:cubicBezTo>
                      <a:pt x="115" y="635"/>
                      <a:pt x="79" y="1255"/>
                      <a:pt x="127" y="1862"/>
                    </a:cubicBezTo>
                    <a:cubicBezTo>
                      <a:pt x="127" y="1876"/>
                      <a:pt x="139" y="1881"/>
                      <a:pt x="149" y="1881"/>
                    </a:cubicBezTo>
                    <a:cubicBezTo>
                      <a:pt x="156" y="1881"/>
                      <a:pt x="162" y="1879"/>
                      <a:pt x="162" y="1874"/>
                    </a:cubicBezTo>
                    <a:cubicBezTo>
                      <a:pt x="305" y="1278"/>
                      <a:pt x="186" y="612"/>
                      <a:pt x="43" y="28"/>
                    </a:cubicBezTo>
                    <a:cubicBezTo>
                      <a:pt x="38" y="8"/>
                      <a:pt x="29" y="1"/>
                      <a:pt x="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21" name="Google Shape;22621;p30"/>
              <p:cNvSpPr/>
              <p:nvPr/>
            </p:nvSpPr>
            <p:spPr>
              <a:xfrm>
                <a:off x="2929225" y="2658950"/>
                <a:ext cx="5675" cy="35425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417" extrusionOk="0">
                    <a:moveTo>
                      <a:pt x="14" y="0"/>
                    </a:moveTo>
                    <a:cubicBezTo>
                      <a:pt x="6" y="0"/>
                      <a:pt x="0" y="6"/>
                      <a:pt x="0" y="18"/>
                    </a:cubicBezTo>
                    <a:cubicBezTo>
                      <a:pt x="36" y="292"/>
                      <a:pt x="60" y="542"/>
                      <a:pt x="84" y="804"/>
                    </a:cubicBezTo>
                    <a:cubicBezTo>
                      <a:pt x="84" y="1006"/>
                      <a:pt x="60" y="1197"/>
                      <a:pt x="84" y="1399"/>
                    </a:cubicBezTo>
                    <a:cubicBezTo>
                      <a:pt x="84" y="1411"/>
                      <a:pt x="90" y="1417"/>
                      <a:pt x="96" y="1417"/>
                    </a:cubicBezTo>
                    <a:cubicBezTo>
                      <a:pt x="102" y="1417"/>
                      <a:pt x="108" y="1411"/>
                      <a:pt x="108" y="1399"/>
                    </a:cubicBezTo>
                    <a:cubicBezTo>
                      <a:pt x="227" y="982"/>
                      <a:pt x="143" y="435"/>
                      <a:pt x="36" y="18"/>
                    </a:cubicBezTo>
                    <a:cubicBezTo>
                      <a:pt x="30" y="6"/>
                      <a:pt x="21" y="0"/>
                      <a:pt x="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22" name="Google Shape;22622;p30"/>
              <p:cNvSpPr/>
              <p:nvPr/>
            </p:nvSpPr>
            <p:spPr>
              <a:xfrm>
                <a:off x="2934575" y="2665050"/>
                <a:ext cx="3300" cy="2770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1108" extrusionOk="0">
                    <a:moveTo>
                      <a:pt x="60" y="0"/>
                    </a:moveTo>
                    <a:cubicBezTo>
                      <a:pt x="48" y="0"/>
                      <a:pt x="1" y="0"/>
                      <a:pt x="1" y="24"/>
                    </a:cubicBezTo>
                    <a:cubicBezTo>
                      <a:pt x="24" y="376"/>
                      <a:pt x="25" y="716"/>
                      <a:pt x="13" y="1067"/>
                    </a:cubicBezTo>
                    <a:lnTo>
                      <a:pt x="13" y="1067"/>
                    </a:lnTo>
                    <a:cubicBezTo>
                      <a:pt x="13" y="1069"/>
                      <a:pt x="13" y="1070"/>
                      <a:pt x="13" y="1072"/>
                    </a:cubicBezTo>
                    <a:cubicBezTo>
                      <a:pt x="13" y="1073"/>
                      <a:pt x="13" y="1075"/>
                      <a:pt x="13" y="1076"/>
                    </a:cubicBezTo>
                    <a:lnTo>
                      <a:pt x="13" y="1076"/>
                    </a:lnTo>
                    <a:cubicBezTo>
                      <a:pt x="13" y="1079"/>
                      <a:pt x="13" y="1081"/>
                      <a:pt x="13" y="1084"/>
                    </a:cubicBezTo>
                    <a:lnTo>
                      <a:pt x="14" y="1084"/>
                    </a:lnTo>
                    <a:cubicBezTo>
                      <a:pt x="19" y="1099"/>
                      <a:pt x="34" y="1107"/>
                      <a:pt x="48" y="1107"/>
                    </a:cubicBezTo>
                    <a:cubicBezTo>
                      <a:pt x="63" y="1107"/>
                      <a:pt x="78" y="1099"/>
                      <a:pt x="82" y="1084"/>
                    </a:cubicBezTo>
                    <a:lnTo>
                      <a:pt x="84" y="1084"/>
                    </a:lnTo>
                    <a:cubicBezTo>
                      <a:pt x="84" y="1082"/>
                      <a:pt x="84" y="1080"/>
                      <a:pt x="84" y="1079"/>
                    </a:cubicBezTo>
                    <a:lnTo>
                      <a:pt x="84" y="1079"/>
                    </a:lnTo>
                    <a:cubicBezTo>
                      <a:pt x="84" y="1076"/>
                      <a:pt x="84" y="1074"/>
                      <a:pt x="84" y="1072"/>
                    </a:cubicBezTo>
                    <a:cubicBezTo>
                      <a:pt x="132" y="715"/>
                      <a:pt x="120" y="357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23" name="Google Shape;22623;p30"/>
              <p:cNvSpPr/>
              <p:nvPr/>
            </p:nvSpPr>
            <p:spPr>
              <a:xfrm>
                <a:off x="2938750" y="2665225"/>
                <a:ext cx="5375" cy="2507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1003" extrusionOk="0">
                    <a:moveTo>
                      <a:pt x="24" y="0"/>
                    </a:moveTo>
                    <a:cubicBezTo>
                      <a:pt x="12" y="0"/>
                      <a:pt x="0" y="9"/>
                      <a:pt x="0" y="17"/>
                    </a:cubicBezTo>
                    <a:cubicBezTo>
                      <a:pt x="24" y="196"/>
                      <a:pt x="60" y="374"/>
                      <a:pt x="60" y="577"/>
                    </a:cubicBezTo>
                    <a:cubicBezTo>
                      <a:pt x="60" y="708"/>
                      <a:pt x="36" y="850"/>
                      <a:pt x="72" y="993"/>
                    </a:cubicBezTo>
                    <a:cubicBezTo>
                      <a:pt x="72" y="999"/>
                      <a:pt x="78" y="1002"/>
                      <a:pt x="84" y="1002"/>
                    </a:cubicBezTo>
                    <a:cubicBezTo>
                      <a:pt x="90" y="1002"/>
                      <a:pt x="96" y="999"/>
                      <a:pt x="96" y="993"/>
                    </a:cubicBezTo>
                    <a:cubicBezTo>
                      <a:pt x="215" y="708"/>
                      <a:pt x="119" y="291"/>
                      <a:pt x="36" y="5"/>
                    </a:cubicBezTo>
                    <a:cubicBezTo>
                      <a:pt x="33" y="2"/>
                      <a:pt x="28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24" name="Google Shape;22624;p30"/>
              <p:cNvSpPr/>
              <p:nvPr/>
            </p:nvSpPr>
            <p:spPr>
              <a:xfrm>
                <a:off x="2946475" y="2668025"/>
                <a:ext cx="3300" cy="2130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852" extrusionOk="0">
                    <a:moveTo>
                      <a:pt x="49" y="0"/>
                    </a:moveTo>
                    <a:cubicBezTo>
                      <a:pt x="49" y="0"/>
                      <a:pt x="13" y="0"/>
                      <a:pt x="13" y="12"/>
                    </a:cubicBezTo>
                    <a:cubicBezTo>
                      <a:pt x="25" y="286"/>
                      <a:pt x="1" y="560"/>
                      <a:pt x="13" y="834"/>
                    </a:cubicBezTo>
                    <a:cubicBezTo>
                      <a:pt x="13" y="846"/>
                      <a:pt x="22" y="851"/>
                      <a:pt x="32" y="851"/>
                    </a:cubicBezTo>
                    <a:cubicBezTo>
                      <a:pt x="43" y="851"/>
                      <a:pt x="55" y="846"/>
                      <a:pt x="61" y="834"/>
                    </a:cubicBezTo>
                    <a:cubicBezTo>
                      <a:pt x="132" y="584"/>
                      <a:pt x="96" y="262"/>
                      <a:pt x="4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25" name="Google Shape;22625;p30"/>
              <p:cNvSpPr/>
              <p:nvPr/>
            </p:nvSpPr>
            <p:spPr>
              <a:xfrm>
                <a:off x="2952150" y="2667050"/>
                <a:ext cx="1800" cy="17575"/>
              </a:xfrm>
              <a:custGeom>
                <a:avLst/>
                <a:gdLst/>
                <a:ahLst/>
                <a:cxnLst/>
                <a:rect l="l" t="t" r="r" b="b"/>
                <a:pathLst>
                  <a:path w="72" h="703" extrusionOk="0">
                    <a:moveTo>
                      <a:pt x="46" y="0"/>
                    </a:moveTo>
                    <a:cubicBezTo>
                      <a:pt x="36" y="0"/>
                      <a:pt x="24" y="9"/>
                      <a:pt x="24" y="27"/>
                    </a:cubicBezTo>
                    <a:cubicBezTo>
                      <a:pt x="24" y="146"/>
                      <a:pt x="12" y="265"/>
                      <a:pt x="12" y="373"/>
                    </a:cubicBezTo>
                    <a:cubicBezTo>
                      <a:pt x="12" y="480"/>
                      <a:pt x="0" y="587"/>
                      <a:pt x="12" y="694"/>
                    </a:cubicBezTo>
                    <a:cubicBezTo>
                      <a:pt x="12" y="700"/>
                      <a:pt x="18" y="703"/>
                      <a:pt x="24" y="703"/>
                    </a:cubicBezTo>
                    <a:cubicBezTo>
                      <a:pt x="30" y="703"/>
                      <a:pt x="36" y="700"/>
                      <a:pt x="36" y="694"/>
                    </a:cubicBezTo>
                    <a:cubicBezTo>
                      <a:pt x="72" y="587"/>
                      <a:pt x="60" y="480"/>
                      <a:pt x="60" y="373"/>
                    </a:cubicBezTo>
                    <a:lnTo>
                      <a:pt x="60" y="27"/>
                    </a:lnTo>
                    <a:cubicBezTo>
                      <a:pt x="66" y="9"/>
                      <a:pt x="57" y="0"/>
                      <a:pt x="4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26" name="Google Shape;22626;p30"/>
              <p:cNvSpPr/>
              <p:nvPr/>
            </p:nvSpPr>
            <p:spPr>
              <a:xfrm>
                <a:off x="2956600" y="2675225"/>
                <a:ext cx="625" cy="9400"/>
              </a:xfrm>
              <a:custGeom>
                <a:avLst/>
                <a:gdLst/>
                <a:ahLst/>
                <a:cxnLst/>
                <a:rect l="l" t="t" r="r" b="b"/>
                <a:pathLst>
                  <a:path w="25" h="376" extrusionOk="0">
                    <a:moveTo>
                      <a:pt x="19" y="1"/>
                    </a:moveTo>
                    <a:cubicBezTo>
                      <a:pt x="16" y="1"/>
                      <a:pt x="13" y="4"/>
                      <a:pt x="13" y="10"/>
                    </a:cubicBezTo>
                    <a:cubicBezTo>
                      <a:pt x="13" y="129"/>
                      <a:pt x="1" y="248"/>
                      <a:pt x="1" y="367"/>
                    </a:cubicBezTo>
                    <a:cubicBezTo>
                      <a:pt x="1" y="373"/>
                      <a:pt x="4" y="376"/>
                      <a:pt x="7" y="376"/>
                    </a:cubicBezTo>
                    <a:cubicBezTo>
                      <a:pt x="10" y="376"/>
                      <a:pt x="13" y="373"/>
                      <a:pt x="13" y="367"/>
                    </a:cubicBezTo>
                    <a:cubicBezTo>
                      <a:pt x="25" y="248"/>
                      <a:pt x="25" y="129"/>
                      <a:pt x="25" y="10"/>
                    </a:cubicBezTo>
                    <a:cubicBezTo>
                      <a:pt x="25" y="4"/>
                      <a:pt x="22" y="1"/>
                      <a:pt x="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27" name="Google Shape;22627;p30"/>
              <p:cNvSpPr/>
              <p:nvPr/>
            </p:nvSpPr>
            <p:spPr>
              <a:xfrm>
                <a:off x="2959575" y="2418525"/>
                <a:ext cx="34825" cy="33425"/>
              </a:xfrm>
              <a:custGeom>
                <a:avLst/>
                <a:gdLst/>
                <a:ahLst/>
                <a:cxnLst/>
                <a:rect l="l" t="t" r="r" b="b"/>
                <a:pathLst>
                  <a:path w="1393" h="1337" extrusionOk="0">
                    <a:moveTo>
                      <a:pt x="1352" y="0"/>
                    </a:moveTo>
                    <a:cubicBezTo>
                      <a:pt x="1350" y="0"/>
                      <a:pt x="1348" y="1"/>
                      <a:pt x="1346" y="3"/>
                    </a:cubicBezTo>
                    <a:cubicBezTo>
                      <a:pt x="1120" y="229"/>
                      <a:pt x="941" y="503"/>
                      <a:pt x="727" y="717"/>
                    </a:cubicBezTo>
                    <a:cubicBezTo>
                      <a:pt x="501" y="931"/>
                      <a:pt x="239" y="1122"/>
                      <a:pt x="1" y="1336"/>
                    </a:cubicBezTo>
                    <a:cubicBezTo>
                      <a:pt x="537" y="1062"/>
                      <a:pt x="1108" y="562"/>
                      <a:pt x="1382" y="38"/>
                    </a:cubicBezTo>
                    <a:cubicBezTo>
                      <a:pt x="1392" y="28"/>
                      <a:pt x="1367" y="0"/>
                      <a:pt x="135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28" name="Google Shape;22628;p30"/>
              <p:cNvSpPr/>
              <p:nvPr/>
            </p:nvSpPr>
            <p:spPr>
              <a:xfrm>
                <a:off x="2927425" y="2374825"/>
                <a:ext cx="18800" cy="13425"/>
              </a:xfrm>
              <a:custGeom>
                <a:avLst/>
                <a:gdLst/>
                <a:ahLst/>
                <a:cxnLst/>
                <a:rect l="l" t="t" r="r" b="b"/>
                <a:pathLst>
                  <a:path w="752" h="537" extrusionOk="0">
                    <a:moveTo>
                      <a:pt x="751" y="1"/>
                    </a:moveTo>
                    <a:lnTo>
                      <a:pt x="751" y="1"/>
                    </a:lnTo>
                    <a:cubicBezTo>
                      <a:pt x="608" y="84"/>
                      <a:pt x="477" y="179"/>
                      <a:pt x="358" y="251"/>
                    </a:cubicBezTo>
                    <a:cubicBezTo>
                      <a:pt x="239" y="322"/>
                      <a:pt x="120" y="405"/>
                      <a:pt x="13" y="501"/>
                    </a:cubicBezTo>
                    <a:cubicBezTo>
                      <a:pt x="1" y="524"/>
                      <a:pt x="13" y="536"/>
                      <a:pt x="37" y="536"/>
                    </a:cubicBezTo>
                    <a:cubicBezTo>
                      <a:pt x="156" y="477"/>
                      <a:pt x="275" y="370"/>
                      <a:pt x="370" y="298"/>
                    </a:cubicBezTo>
                    <a:cubicBezTo>
                      <a:pt x="513" y="191"/>
                      <a:pt x="632" y="84"/>
                      <a:pt x="75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29" name="Google Shape;22629;p30"/>
              <p:cNvSpPr/>
              <p:nvPr/>
            </p:nvSpPr>
            <p:spPr>
              <a:xfrm>
                <a:off x="2929225" y="2370475"/>
                <a:ext cx="29725" cy="21350"/>
              </a:xfrm>
              <a:custGeom>
                <a:avLst/>
                <a:gdLst/>
                <a:ahLst/>
                <a:cxnLst/>
                <a:rect l="l" t="t" r="r" b="b"/>
                <a:pathLst>
                  <a:path w="1189" h="854" extrusionOk="0">
                    <a:moveTo>
                      <a:pt x="1149" y="0"/>
                    </a:moveTo>
                    <a:cubicBezTo>
                      <a:pt x="1143" y="0"/>
                      <a:pt x="1137" y="2"/>
                      <a:pt x="1132" y="8"/>
                    </a:cubicBezTo>
                    <a:cubicBezTo>
                      <a:pt x="941" y="139"/>
                      <a:pt x="751" y="282"/>
                      <a:pt x="572" y="413"/>
                    </a:cubicBezTo>
                    <a:cubicBezTo>
                      <a:pt x="393" y="544"/>
                      <a:pt x="167" y="663"/>
                      <a:pt x="24" y="829"/>
                    </a:cubicBezTo>
                    <a:cubicBezTo>
                      <a:pt x="0" y="841"/>
                      <a:pt x="24" y="853"/>
                      <a:pt x="36" y="853"/>
                    </a:cubicBezTo>
                    <a:cubicBezTo>
                      <a:pt x="227" y="770"/>
                      <a:pt x="405" y="603"/>
                      <a:pt x="584" y="484"/>
                    </a:cubicBezTo>
                    <a:cubicBezTo>
                      <a:pt x="774" y="341"/>
                      <a:pt x="989" y="186"/>
                      <a:pt x="1179" y="44"/>
                    </a:cubicBezTo>
                    <a:cubicBezTo>
                      <a:pt x="1188" y="25"/>
                      <a:pt x="1169" y="0"/>
                      <a:pt x="114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30" name="Google Shape;22630;p30"/>
              <p:cNvSpPr/>
              <p:nvPr/>
            </p:nvSpPr>
            <p:spPr>
              <a:xfrm>
                <a:off x="2935800" y="2368575"/>
                <a:ext cx="33025" cy="25675"/>
              </a:xfrm>
              <a:custGeom>
                <a:avLst/>
                <a:gdLst/>
                <a:ahLst/>
                <a:cxnLst/>
                <a:rect l="l" t="t" r="r" b="b"/>
                <a:pathLst>
                  <a:path w="1321" h="1027" extrusionOk="0">
                    <a:moveTo>
                      <a:pt x="1285" y="1"/>
                    </a:moveTo>
                    <a:cubicBezTo>
                      <a:pt x="857" y="310"/>
                      <a:pt x="416" y="620"/>
                      <a:pt x="11" y="977"/>
                    </a:cubicBezTo>
                    <a:cubicBezTo>
                      <a:pt x="1" y="987"/>
                      <a:pt x="9" y="1026"/>
                      <a:pt x="28" y="1026"/>
                    </a:cubicBezTo>
                    <a:cubicBezTo>
                      <a:pt x="30" y="1026"/>
                      <a:pt x="32" y="1026"/>
                      <a:pt x="35" y="1024"/>
                    </a:cubicBezTo>
                    <a:cubicBezTo>
                      <a:pt x="488" y="715"/>
                      <a:pt x="904" y="370"/>
                      <a:pt x="1309" y="24"/>
                    </a:cubicBezTo>
                    <a:cubicBezTo>
                      <a:pt x="1321" y="12"/>
                      <a:pt x="1309" y="1"/>
                      <a:pt x="12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31" name="Google Shape;22631;p30"/>
              <p:cNvSpPr/>
              <p:nvPr/>
            </p:nvSpPr>
            <p:spPr>
              <a:xfrm>
                <a:off x="2929875" y="2358150"/>
                <a:ext cx="27650" cy="22400"/>
              </a:xfrm>
              <a:custGeom>
                <a:avLst/>
                <a:gdLst/>
                <a:ahLst/>
                <a:cxnLst/>
                <a:rect l="l" t="t" r="r" b="b"/>
                <a:pathLst>
                  <a:path w="1106" h="896" extrusionOk="0">
                    <a:moveTo>
                      <a:pt x="1082" y="1"/>
                    </a:moveTo>
                    <a:cubicBezTo>
                      <a:pt x="927" y="156"/>
                      <a:pt x="784" y="310"/>
                      <a:pt x="617" y="441"/>
                    </a:cubicBezTo>
                    <a:cubicBezTo>
                      <a:pt x="427" y="596"/>
                      <a:pt x="213" y="691"/>
                      <a:pt x="22" y="834"/>
                    </a:cubicBezTo>
                    <a:cubicBezTo>
                      <a:pt x="0" y="845"/>
                      <a:pt x="8" y="895"/>
                      <a:pt x="46" y="895"/>
                    </a:cubicBezTo>
                    <a:cubicBezTo>
                      <a:pt x="49" y="895"/>
                      <a:pt x="53" y="895"/>
                      <a:pt x="58" y="894"/>
                    </a:cubicBezTo>
                    <a:cubicBezTo>
                      <a:pt x="474" y="751"/>
                      <a:pt x="867" y="370"/>
                      <a:pt x="1106" y="13"/>
                    </a:cubicBezTo>
                    <a:cubicBezTo>
                      <a:pt x="1106" y="13"/>
                      <a:pt x="1094" y="1"/>
                      <a:pt x="108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32" name="Google Shape;22632;p30"/>
              <p:cNvSpPr/>
              <p:nvPr/>
            </p:nvSpPr>
            <p:spPr>
              <a:xfrm>
                <a:off x="3198325" y="2727550"/>
                <a:ext cx="55975" cy="9325"/>
              </a:xfrm>
              <a:custGeom>
                <a:avLst/>
                <a:gdLst/>
                <a:ahLst/>
                <a:cxnLst/>
                <a:rect l="l" t="t" r="r" b="b"/>
                <a:pathLst>
                  <a:path w="2239" h="373" extrusionOk="0">
                    <a:moveTo>
                      <a:pt x="2238" y="0"/>
                    </a:moveTo>
                    <a:lnTo>
                      <a:pt x="2238" y="0"/>
                    </a:lnTo>
                    <a:cubicBezTo>
                      <a:pt x="2000" y="227"/>
                      <a:pt x="1428" y="179"/>
                      <a:pt x="1131" y="227"/>
                    </a:cubicBezTo>
                    <a:cubicBezTo>
                      <a:pt x="762" y="262"/>
                      <a:pt x="393" y="298"/>
                      <a:pt x="12" y="358"/>
                    </a:cubicBezTo>
                    <a:cubicBezTo>
                      <a:pt x="2" y="358"/>
                      <a:pt x="0" y="373"/>
                      <a:pt x="6" y="373"/>
                    </a:cubicBezTo>
                    <a:cubicBezTo>
                      <a:pt x="7" y="373"/>
                      <a:pt x="9" y="372"/>
                      <a:pt x="12" y="370"/>
                    </a:cubicBezTo>
                    <a:cubicBezTo>
                      <a:pt x="512" y="346"/>
                      <a:pt x="1000" y="262"/>
                      <a:pt x="1488" y="227"/>
                    </a:cubicBezTo>
                    <a:cubicBezTo>
                      <a:pt x="1738" y="191"/>
                      <a:pt x="2083" y="239"/>
                      <a:pt x="22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33" name="Google Shape;22633;p30"/>
              <p:cNvSpPr/>
              <p:nvPr/>
            </p:nvSpPr>
            <p:spPr>
              <a:xfrm>
                <a:off x="2961675" y="2774225"/>
                <a:ext cx="49350" cy="4100"/>
              </a:xfrm>
              <a:custGeom>
                <a:avLst/>
                <a:gdLst/>
                <a:ahLst/>
                <a:cxnLst/>
                <a:rect l="l" t="t" r="r" b="b"/>
                <a:pathLst>
                  <a:path w="1974" h="164" extrusionOk="0">
                    <a:moveTo>
                      <a:pt x="1948" y="1"/>
                    </a:moveTo>
                    <a:cubicBezTo>
                      <a:pt x="1946" y="1"/>
                      <a:pt x="1944" y="1"/>
                      <a:pt x="1941" y="3"/>
                    </a:cubicBezTo>
                    <a:cubicBezTo>
                      <a:pt x="1455" y="47"/>
                      <a:pt x="989" y="71"/>
                      <a:pt x="509" y="71"/>
                    </a:cubicBezTo>
                    <a:cubicBezTo>
                      <a:pt x="342" y="71"/>
                      <a:pt x="172" y="68"/>
                      <a:pt x="0" y="62"/>
                    </a:cubicBezTo>
                    <a:lnTo>
                      <a:pt x="0" y="62"/>
                    </a:lnTo>
                    <a:cubicBezTo>
                      <a:pt x="274" y="132"/>
                      <a:pt x="574" y="163"/>
                      <a:pt x="877" y="163"/>
                    </a:cubicBezTo>
                    <a:cubicBezTo>
                      <a:pt x="1246" y="163"/>
                      <a:pt x="1619" y="117"/>
                      <a:pt x="1953" y="38"/>
                    </a:cubicBezTo>
                    <a:cubicBezTo>
                      <a:pt x="1974" y="38"/>
                      <a:pt x="1967" y="1"/>
                      <a:pt x="19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34" name="Google Shape;22634;p30"/>
              <p:cNvSpPr/>
              <p:nvPr/>
            </p:nvSpPr>
            <p:spPr>
              <a:xfrm>
                <a:off x="2795075" y="2825775"/>
                <a:ext cx="107975" cy="69700"/>
              </a:xfrm>
              <a:custGeom>
                <a:avLst/>
                <a:gdLst/>
                <a:ahLst/>
                <a:cxnLst/>
                <a:rect l="l" t="t" r="r" b="b"/>
                <a:pathLst>
                  <a:path w="4319" h="2788" extrusionOk="0">
                    <a:moveTo>
                      <a:pt x="4319" y="0"/>
                    </a:moveTo>
                    <a:cubicBezTo>
                      <a:pt x="3956" y="344"/>
                      <a:pt x="3585" y="796"/>
                      <a:pt x="3187" y="1230"/>
                    </a:cubicBezTo>
                    <a:lnTo>
                      <a:pt x="3187" y="1230"/>
                    </a:lnTo>
                    <a:cubicBezTo>
                      <a:pt x="3577" y="839"/>
                      <a:pt x="3952" y="436"/>
                      <a:pt x="4319" y="0"/>
                    </a:cubicBezTo>
                    <a:close/>
                    <a:moveTo>
                      <a:pt x="3187" y="1230"/>
                    </a:moveTo>
                    <a:cubicBezTo>
                      <a:pt x="3109" y="1309"/>
                      <a:pt x="3029" y="1387"/>
                      <a:pt x="2949" y="1465"/>
                    </a:cubicBezTo>
                    <a:cubicBezTo>
                      <a:pt x="2882" y="1538"/>
                      <a:pt x="2814" y="1613"/>
                      <a:pt x="2745" y="1689"/>
                    </a:cubicBezTo>
                    <a:lnTo>
                      <a:pt x="2745" y="1689"/>
                    </a:lnTo>
                    <a:cubicBezTo>
                      <a:pt x="2896" y="1542"/>
                      <a:pt x="3043" y="1387"/>
                      <a:pt x="3187" y="1230"/>
                    </a:cubicBezTo>
                    <a:close/>
                    <a:moveTo>
                      <a:pt x="2745" y="1689"/>
                    </a:moveTo>
                    <a:lnTo>
                      <a:pt x="2745" y="1689"/>
                    </a:lnTo>
                    <a:cubicBezTo>
                      <a:pt x="2173" y="2244"/>
                      <a:pt x="1542" y="2682"/>
                      <a:pt x="810" y="2682"/>
                    </a:cubicBezTo>
                    <a:cubicBezTo>
                      <a:pt x="566" y="2682"/>
                      <a:pt x="312" y="2634"/>
                      <a:pt x="44" y="2525"/>
                    </a:cubicBezTo>
                    <a:cubicBezTo>
                      <a:pt x="40" y="2523"/>
                      <a:pt x="37" y="2523"/>
                      <a:pt x="33" y="2523"/>
                    </a:cubicBezTo>
                    <a:cubicBezTo>
                      <a:pt x="7" y="2523"/>
                      <a:pt x="1" y="2562"/>
                      <a:pt x="32" y="2572"/>
                    </a:cubicBezTo>
                    <a:cubicBezTo>
                      <a:pt x="314" y="2716"/>
                      <a:pt x="607" y="2788"/>
                      <a:pt x="897" y="2788"/>
                    </a:cubicBezTo>
                    <a:cubicBezTo>
                      <a:pt x="1232" y="2788"/>
                      <a:pt x="1565" y="2692"/>
                      <a:pt x="1878" y="2501"/>
                    </a:cubicBezTo>
                    <a:cubicBezTo>
                      <a:pt x="2200" y="2292"/>
                      <a:pt x="2477" y="1986"/>
                      <a:pt x="2745" y="168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35" name="Google Shape;22635;p30"/>
              <p:cNvSpPr/>
              <p:nvPr/>
            </p:nvSpPr>
            <p:spPr>
              <a:xfrm>
                <a:off x="2943500" y="2821600"/>
                <a:ext cx="32475" cy="23200"/>
              </a:xfrm>
              <a:custGeom>
                <a:avLst/>
                <a:gdLst/>
                <a:ahLst/>
                <a:cxnLst/>
                <a:rect l="l" t="t" r="r" b="b"/>
                <a:pathLst>
                  <a:path w="1299" h="928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51" y="108"/>
                      <a:pt x="501" y="179"/>
                      <a:pt x="727" y="346"/>
                    </a:cubicBezTo>
                    <a:cubicBezTo>
                      <a:pt x="953" y="501"/>
                      <a:pt x="1096" y="703"/>
                      <a:pt x="1275" y="918"/>
                    </a:cubicBezTo>
                    <a:cubicBezTo>
                      <a:pt x="1282" y="925"/>
                      <a:pt x="1287" y="928"/>
                      <a:pt x="1291" y="928"/>
                    </a:cubicBezTo>
                    <a:cubicBezTo>
                      <a:pt x="1299" y="928"/>
                      <a:pt x="1299" y="914"/>
                      <a:pt x="1299" y="906"/>
                    </a:cubicBezTo>
                    <a:cubicBezTo>
                      <a:pt x="1072" y="441"/>
                      <a:pt x="501" y="48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36" name="Google Shape;22636;p30"/>
              <p:cNvSpPr/>
              <p:nvPr/>
            </p:nvSpPr>
            <p:spPr>
              <a:xfrm>
                <a:off x="2979825" y="2852000"/>
                <a:ext cx="101225" cy="47325"/>
              </a:xfrm>
              <a:custGeom>
                <a:avLst/>
                <a:gdLst/>
                <a:ahLst/>
                <a:cxnLst/>
                <a:rect l="l" t="t" r="r" b="b"/>
                <a:pathLst>
                  <a:path w="4049" h="1893" extrusionOk="0">
                    <a:moveTo>
                      <a:pt x="19" y="1"/>
                    </a:moveTo>
                    <a:cubicBezTo>
                      <a:pt x="12" y="1"/>
                      <a:pt x="0" y="15"/>
                      <a:pt x="0" y="23"/>
                    </a:cubicBezTo>
                    <a:cubicBezTo>
                      <a:pt x="392" y="489"/>
                      <a:pt x="824" y="834"/>
                      <a:pt x="1294" y="1094"/>
                    </a:cubicBezTo>
                    <a:lnTo>
                      <a:pt x="1294" y="1094"/>
                    </a:lnTo>
                    <a:cubicBezTo>
                      <a:pt x="818" y="808"/>
                      <a:pt x="418" y="430"/>
                      <a:pt x="24" y="11"/>
                    </a:cubicBezTo>
                    <a:cubicBezTo>
                      <a:pt x="24" y="4"/>
                      <a:pt x="22" y="1"/>
                      <a:pt x="19" y="1"/>
                    </a:cubicBezTo>
                    <a:close/>
                    <a:moveTo>
                      <a:pt x="1294" y="1094"/>
                    </a:moveTo>
                    <a:cubicBezTo>
                      <a:pt x="1495" y="1215"/>
                      <a:pt x="1708" y="1320"/>
                      <a:pt x="1941" y="1404"/>
                    </a:cubicBezTo>
                    <a:cubicBezTo>
                      <a:pt x="2038" y="1439"/>
                      <a:pt x="2135" y="1470"/>
                      <a:pt x="2234" y="1500"/>
                    </a:cubicBezTo>
                    <a:lnTo>
                      <a:pt x="2234" y="1500"/>
                    </a:lnTo>
                    <a:cubicBezTo>
                      <a:pt x="1905" y="1392"/>
                      <a:pt x="1592" y="1260"/>
                      <a:pt x="1294" y="1094"/>
                    </a:cubicBezTo>
                    <a:close/>
                    <a:moveTo>
                      <a:pt x="2234" y="1500"/>
                    </a:moveTo>
                    <a:lnTo>
                      <a:pt x="2234" y="1500"/>
                    </a:lnTo>
                    <a:cubicBezTo>
                      <a:pt x="2789" y="1683"/>
                      <a:pt x="3387" y="1798"/>
                      <a:pt x="4025" y="1892"/>
                    </a:cubicBezTo>
                    <a:cubicBezTo>
                      <a:pt x="4049" y="1892"/>
                      <a:pt x="4049" y="1869"/>
                      <a:pt x="4025" y="1857"/>
                    </a:cubicBezTo>
                    <a:cubicBezTo>
                      <a:pt x="3424" y="1765"/>
                      <a:pt x="2814" y="1673"/>
                      <a:pt x="2234" y="150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37" name="Google Shape;22637;p30"/>
              <p:cNvSpPr/>
              <p:nvPr/>
            </p:nvSpPr>
            <p:spPr>
              <a:xfrm>
                <a:off x="2597325" y="2666600"/>
                <a:ext cx="13850" cy="58425"/>
              </a:xfrm>
              <a:custGeom>
                <a:avLst/>
                <a:gdLst/>
                <a:ahLst/>
                <a:cxnLst/>
                <a:rect l="l" t="t" r="r" b="b"/>
                <a:pathLst>
                  <a:path w="554" h="2337" extrusionOk="0">
                    <a:moveTo>
                      <a:pt x="343" y="1"/>
                    </a:moveTo>
                    <a:cubicBezTo>
                      <a:pt x="337" y="1"/>
                      <a:pt x="328" y="4"/>
                      <a:pt x="322" y="10"/>
                    </a:cubicBezTo>
                    <a:cubicBezTo>
                      <a:pt x="1" y="760"/>
                      <a:pt x="37" y="1676"/>
                      <a:pt x="525" y="2331"/>
                    </a:cubicBezTo>
                    <a:cubicBezTo>
                      <a:pt x="528" y="2335"/>
                      <a:pt x="533" y="2336"/>
                      <a:pt x="537" y="2336"/>
                    </a:cubicBezTo>
                    <a:cubicBezTo>
                      <a:pt x="547" y="2336"/>
                      <a:pt x="554" y="2328"/>
                      <a:pt x="537" y="2319"/>
                    </a:cubicBezTo>
                    <a:cubicBezTo>
                      <a:pt x="168" y="1557"/>
                      <a:pt x="49" y="831"/>
                      <a:pt x="346" y="10"/>
                    </a:cubicBezTo>
                    <a:cubicBezTo>
                      <a:pt x="352" y="4"/>
                      <a:pt x="349" y="1"/>
                      <a:pt x="3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38" name="Google Shape;22638;p30"/>
              <p:cNvSpPr/>
              <p:nvPr/>
            </p:nvSpPr>
            <p:spPr>
              <a:xfrm>
                <a:off x="2617575" y="2731125"/>
                <a:ext cx="193500" cy="95575"/>
              </a:xfrm>
              <a:custGeom>
                <a:avLst/>
                <a:gdLst/>
                <a:ahLst/>
                <a:cxnLst/>
                <a:rect l="l" t="t" r="r" b="b"/>
                <a:pathLst>
                  <a:path w="7740" h="3823" extrusionOk="0">
                    <a:moveTo>
                      <a:pt x="1" y="0"/>
                    </a:moveTo>
                    <a:cubicBezTo>
                      <a:pt x="965" y="1131"/>
                      <a:pt x="2429" y="1834"/>
                      <a:pt x="3692" y="2572"/>
                    </a:cubicBezTo>
                    <a:cubicBezTo>
                      <a:pt x="4954" y="3322"/>
                      <a:pt x="6239" y="3691"/>
                      <a:pt x="7704" y="3822"/>
                    </a:cubicBezTo>
                    <a:cubicBezTo>
                      <a:pt x="7740" y="3822"/>
                      <a:pt x="7740" y="3798"/>
                      <a:pt x="7704" y="3786"/>
                    </a:cubicBezTo>
                    <a:cubicBezTo>
                      <a:pt x="6180" y="3525"/>
                      <a:pt x="4906" y="3227"/>
                      <a:pt x="3584" y="2441"/>
                    </a:cubicBezTo>
                    <a:cubicBezTo>
                      <a:pt x="2346" y="1703"/>
                      <a:pt x="1060" y="1012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39" name="Google Shape;22639;p30"/>
              <p:cNvSpPr/>
              <p:nvPr/>
            </p:nvSpPr>
            <p:spPr>
              <a:xfrm>
                <a:off x="2834875" y="2743025"/>
                <a:ext cx="14600" cy="8350"/>
              </a:xfrm>
              <a:custGeom>
                <a:avLst/>
                <a:gdLst/>
                <a:ahLst/>
                <a:cxnLst/>
                <a:rect l="l" t="t" r="r" b="b"/>
                <a:pathLst>
                  <a:path w="584" h="334" extrusionOk="0">
                    <a:moveTo>
                      <a:pt x="0" y="1"/>
                    </a:moveTo>
                    <a:cubicBezTo>
                      <a:pt x="167" y="143"/>
                      <a:pt x="357" y="274"/>
                      <a:pt x="560" y="334"/>
                    </a:cubicBezTo>
                    <a:cubicBezTo>
                      <a:pt x="560" y="334"/>
                      <a:pt x="584" y="334"/>
                      <a:pt x="560" y="310"/>
                    </a:cubicBezTo>
                    <a:cubicBezTo>
                      <a:pt x="357" y="227"/>
                      <a:pt x="179" y="143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40" name="Google Shape;22640;p30"/>
              <p:cNvSpPr/>
              <p:nvPr/>
            </p:nvSpPr>
            <p:spPr>
              <a:xfrm>
                <a:off x="2817775" y="2730750"/>
                <a:ext cx="36975" cy="19950"/>
              </a:xfrm>
              <a:custGeom>
                <a:avLst/>
                <a:gdLst/>
                <a:ahLst/>
                <a:cxnLst/>
                <a:rect l="l" t="t" r="r" b="b"/>
                <a:pathLst>
                  <a:path w="1479" h="798" extrusionOk="0">
                    <a:moveTo>
                      <a:pt x="27" y="0"/>
                    </a:moveTo>
                    <a:cubicBezTo>
                      <a:pt x="10" y="0"/>
                      <a:pt x="1" y="15"/>
                      <a:pt x="29" y="15"/>
                    </a:cubicBezTo>
                    <a:cubicBezTo>
                      <a:pt x="565" y="194"/>
                      <a:pt x="994" y="480"/>
                      <a:pt x="1458" y="789"/>
                    </a:cubicBezTo>
                    <a:cubicBezTo>
                      <a:pt x="1461" y="795"/>
                      <a:pt x="1464" y="797"/>
                      <a:pt x="1467" y="797"/>
                    </a:cubicBezTo>
                    <a:cubicBezTo>
                      <a:pt x="1474" y="797"/>
                      <a:pt x="1479" y="777"/>
                      <a:pt x="1470" y="777"/>
                    </a:cubicBezTo>
                    <a:cubicBezTo>
                      <a:pt x="1089" y="408"/>
                      <a:pt x="553" y="170"/>
                      <a:pt x="41" y="3"/>
                    </a:cubicBezTo>
                    <a:cubicBezTo>
                      <a:pt x="36" y="1"/>
                      <a:pt x="32" y="0"/>
                      <a:pt x="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41" name="Google Shape;22641;p30"/>
              <p:cNvSpPr/>
              <p:nvPr/>
            </p:nvSpPr>
            <p:spPr>
              <a:xfrm>
                <a:off x="2801225" y="2714150"/>
                <a:ext cx="51150" cy="31050"/>
              </a:xfrm>
              <a:custGeom>
                <a:avLst/>
                <a:gdLst/>
                <a:ahLst/>
                <a:cxnLst/>
                <a:rect l="l" t="t" r="r" b="b"/>
                <a:pathLst>
                  <a:path w="2046" h="1242" extrusionOk="0">
                    <a:moveTo>
                      <a:pt x="1" y="1"/>
                    </a:moveTo>
                    <a:lnTo>
                      <a:pt x="1" y="24"/>
                    </a:lnTo>
                    <a:cubicBezTo>
                      <a:pt x="691" y="417"/>
                      <a:pt x="1334" y="846"/>
                      <a:pt x="2013" y="1239"/>
                    </a:cubicBezTo>
                    <a:cubicBezTo>
                      <a:pt x="2015" y="1241"/>
                      <a:pt x="2016" y="1241"/>
                      <a:pt x="2018" y="1241"/>
                    </a:cubicBezTo>
                    <a:cubicBezTo>
                      <a:pt x="2031" y="1241"/>
                      <a:pt x="2045" y="1213"/>
                      <a:pt x="2025" y="1203"/>
                    </a:cubicBezTo>
                    <a:cubicBezTo>
                      <a:pt x="1465" y="703"/>
                      <a:pt x="703" y="298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42" name="Google Shape;22642;p30"/>
              <p:cNvSpPr/>
              <p:nvPr/>
            </p:nvSpPr>
            <p:spPr>
              <a:xfrm>
                <a:off x="2804800" y="2708500"/>
                <a:ext cx="52675" cy="35500"/>
              </a:xfrm>
              <a:custGeom>
                <a:avLst/>
                <a:gdLst/>
                <a:ahLst/>
                <a:cxnLst/>
                <a:rect l="l" t="t" r="r" b="b"/>
                <a:pathLst>
                  <a:path w="2107" h="1420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739" y="417"/>
                      <a:pt x="1406" y="893"/>
                      <a:pt x="2084" y="1417"/>
                    </a:cubicBezTo>
                    <a:cubicBezTo>
                      <a:pt x="2086" y="1419"/>
                      <a:pt x="2088" y="1420"/>
                      <a:pt x="2089" y="1420"/>
                    </a:cubicBezTo>
                    <a:cubicBezTo>
                      <a:pt x="2099" y="1420"/>
                      <a:pt x="2106" y="1393"/>
                      <a:pt x="2096" y="1393"/>
                    </a:cubicBezTo>
                    <a:cubicBezTo>
                      <a:pt x="1525" y="822"/>
                      <a:pt x="751" y="33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43" name="Google Shape;22643;p30"/>
              <p:cNvSpPr/>
              <p:nvPr/>
            </p:nvSpPr>
            <p:spPr>
              <a:xfrm>
                <a:off x="2812650" y="2706675"/>
                <a:ext cx="51000" cy="29100"/>
              </a:xfrm>
              <a:custGeom>
                <a:avLst/>
                <a:gdLst/>
                <a:ahLst/>
                <a:cxnLst/>
                <a:rect l="l" t="t" r="r" b="b"/>
                <a:pathLst>
                  <a:path w="2040" h="1164" extrusionOk="0">
                    <a:moveTo>
                      <a:pt x="8" y="62"/>
                    </a:moveTo>
                    <a:cubicBezTo>
                      <a:pt x="0" y="62"/>
                      <a:pt x="3" y="67"/>
                      <a:pt x="5" y="67"/>
                    </a:cubicBezTo>
                    <a:cubicBezTo>
                      <a:pt x="7" y="67"/>
                      <a:pt x="8" y="66"/>
                      <a:pt x="8" y="62"/>
                    </a:cubicBezTo>
                    <a:close/>
                    <a:moveTo>
                      <a:pt x="144" y="1"/>
                    </a:moveTo>
                    <a:cubicBezTo>
                      <a:pt x="95" y="1"/>
                      <a:pt x="49" y="18"/>
                      <a:pt x="8" y="62"/>
                    </a:cubicBezTo>
                    <a:cubicBezTo>
                      <a:pt x="27" y="47"/>
                      <a:pt x="52" y="41"/>
                      <a:pt x="81" y="41"/>
                    </a:cubicBezTo>
                    <a:cubicBezTo>
                      <a:pt x="325" y="41"/>
                      <a:pt x="873" y="479"/>
                      <a:pt x="1032" y="585"/>
                    </a:cubicBezTo>
                    <a:cubicBezTo>
                      <a:pt x="1353" y="776"/>
                      <a:pt x="1663" y="966"/>
                      <a:pt x="1985" y="1157"/>
                    </a:cubicBezTo>
                    <a:cubicBezTo>
                      <a:pt x="1991" y="1162"/>
                      <a:pt x="1998" y="1163"/>
                      <a:pt x="2004" y="1163"/>
                    </a:cubicBezTo>
                    <a:cubicBezTo>
                      <a:pt x="2028" y="1163"/>
                      <a:pt x="2039" y="1131"/>
                      <a:pt x="2020" y="1121"/>
                    </a:cubicBezTo>
                    <a:cubicBezTo>
                      <a:pt x="1544" y="824"/>
                      <a:pt x="1080" y="526"/>
                      <a:pt x="603" y="240"/>
                    </a:cubicBezTo>
                    <a:cubicBezTo>
                      <a:pt x="477" y="168"/>
                      <a:pt x="297" y="1"/>
                      <a:pt x="1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44" name="Google Shape;22644;p30"/>
              <p:cNvSpPr/>
              <p:nvPr/>
            </p:nvSpPr>
            <p:spPr>
              <a:xfrm>
                <a:off x="2849550" y="2729200"/>
                <a:ext cx="57975" cy="22775"/>
              </a:xfrm>
              <a:custGeom>
                <a:avLst/>
                <a:gdLst/>
                <a:ahLst/>
                <a:cxnLst/>
                <a:rect l="l" t="t" r="r" b="b"/>
                <a:pathLst>
                  <a:path w="2319" h="911" extrusionOk="0">
                    <a:moveTo>
                      <a:pt x="10" y="1"/>
                    </a:moveTo>
                    <a:cubicBezTo>
                      <a:pt x="4" y="1"/>
                      <a:pt x="0" y="9"/>
                      <a:pt x="8" y="18"/>
                    </a:cubicBezTo>
                    <a:cubicBezTo>
                      <a:pt x="651" y="494"/>
                      <a:pt x="1461" y="875"/>
                      <a:pt x="2283" y="911"/>
                    </a:cubicBezTo>
                    <a:cubicBezTo>
                      <a:pt x="2294" y="911"/>
                      <a:pt x="2318" y="887"/>
                      <a:pt x="2283" y="887"/>
                    </a:cubicBezTo>
                    <a:cubicBezTo>
                      <a:pt x="1449" y="696"/>
                      <a:pt x="747" y="470"/>
                      <a:pt x="20" y="6"/>
                    </a:cubicBezTo>
                    <a:cubicBezTo>
                      <a:pt x="17" y="2"/>
                      <a:pt x="13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45" name="Google Shape;22645;p30"/>
              <p:cNvSpPr/>
              <p:nvPr/>
            </p:nvSpPr>
            <p:spPr>
              <a:xfrm>
                <a:off x="2918800" y="2690975"/>
                <a:ext cx="12300" cy="43525"/>
              </a:xfrm>
              <a:custGeom>
                <a:avLst/>
                <a:gdLst/>
                <a:ahLst/>
                <a:cxnLst/>
                <a:rect l="l" t="t" r="r" b="b"/>
                <a:pathLst>
                  <a:path w="492" h="1741" extrusionOk="0">
                    <a:moveTo>
                      <a:pt x="167" y="0"/>
                    </a:moveTo>
                    <a:cubicBezTo>
                      <a:pt x="143" y="0"/>
                      <a:pt x="120" y="15"/>
                      <a:pt x="120" y="47"/>
                    </a:cubicBezTo>
                    <a:cubicBezTo>
                      <a:pt x="153" y="338"/>
                      <a:pt x="182" y="630"/>
                      <a:pt x="210" y="919"/>
                    </a:cubicBezTo>
                    <a:lnTo>
                      <a:pt x="210" y="919"/>
                    </a:lnTo>
                    <a:cubicBezTo>
                      <a:pt x="161" y="718"/>
                      <a:pt x="110" y="516"/>
                      <a:pt x="48" y="320"/>
                    </a:cubicBezTo>
                    <a:cubicBezTo>
                      <a:pt x="48" y="320"/>
                      <a:pt x="1" y="320"/>
                      <a:pt x="1" y="344"/>
                    </a:cubicBezTo>
                    <a:cubicBezTo>
                      <a:pt x="35" y="758"/>
                      <a:pt x="158" y="1193"/>
                      <a:pt x="274" y="1597"/>
                    </a:cubicBezTo>
                    <a:lnTo>
                      <a:pt x="274" y="1597"/>
                    </a:lnTo>
                    <a:cubicBezTo>
                      <a:pt x="274" y="1600"/>
                      <a:pt x="274" y="1603"/>
                      <a:pt x="275" y="1606"/>
                    </a:cubicBezTo>
                    <a:cubicBezTo>
                      <a:pt x="275" y="1606"/>
                      <a:pt x="276" y="1606"/>
                      <a:pt x="276" y="1606"/>
                    </a:cubicBezTo>
                    <a:lnTo>
                      <a:pt x="276" y="1606"/>
                    </a:lnTo>
                    <a:cubicBezTo>
                      <a:pt x="280" y="1618"/>
                      <a:pt x="283" y="1630"/>
                      <a:pt x="286" y="1642"/>
                    </a:cubicBezTo>
                    <a:cubicBezTo>
                      <a:pt x="291" y="1667"/>
                      <a:pt x="311" y="1679"/>
                      <a:pt x="331" y="1679"/>
                    </a:cubicBezTo>
                    <a:cubicBezTo>
                      <a:pt x="331" y="1679"/>
                      <a:pt x="332" y="1679"/>
                      <a:pt x="332" y="1679"/>
                    </a:cubicBezTo>
                    <a:lnTo>
                      <a:pt x="332" y="1679"/>
                    </a:lnTo>
                    <a:cubicBezTo>
                      <a:pt x="333" y="1691"/>
                      <a:pt x="333" y="1702"/>
                      <a:pt x="334" y="1713"/>
                    </a:cubicBezTo>
                    <a:cubicBezTo>
                      <a:pt x="334" y="1731"/>
                      <a:pt x="346" y="1740"/>
                      <a:pt x="358" y="1740"/>
                    </a:cubicBezTo>
                    <a:cubicBezTo>
                      <a:pt x="370" y="1740"/>
                      <a:pt x="382" y="1731"/>
                      <a:pt x="382" y="1713"/>
                    </a:cubicBezTo>
                    <a:cubicBezTo>
                      <a:pt x="385" y="1681"/>
                      <a:pt x="388" y="1649"/>
                      <a:pt x="391" y="1616"/>
                    </a:cubicBezTo>
                    <a:lnTo>
                      <a:pt x="391" y="1616"/>
                    </a:lnTo>
                    <a:cubicBezTo>
                      <a:pt x="392" y="1621"/>
                      <a:pt x="393" y="1625"/>
                      <a:pt x="394" y="1630"/>
                    </a:cubicBezTo>
                    <a:cubicBezTo>
                      <a:pt x="398" y="1653"/>
                      <a:pt x="416" y="1664"/>
                      <a:pt x="434" y="1664"/>
                    </a:cubicBezTo>
                    <a:cubicBezTo>
                      <a:pt x="462" y="1664"/>
                      <a:pt x="491" y="1638"/>
                      <a:pt x="477" y="1594"/>
                    </a:cubicBezTo>
                    <a:cubicBezTo>
                      <a:pt x="476" y="1591"/>
                      <a:pt x="476" y="1587"/>
                      <a:pt x="475" y="1583"/>
                    </a:cubicBezTo>
                    <a:lnTo>
                      <a:pt x="475" y="1583"/>
                    </a:lnTo>
                    <a:cubicBezTo>
                      <a:pt x="476" y="1583"/>
                      <a:pt x="476" y="1583"/>
                      <a:pt x="477" y="1582"/>
                    </a:cubicBezTo>
                    <a:cubicBezTo>
                      <a:pt x="472" y="1551"/>
                      <a:pt x="467" y="1519"/>
                      <a:pt x="462" y="1488"/>
                    </a:cubicBezTo>
                    <a:lnTo>
                      <a:pt x="462" y="1488"/>
                    </a:lnTo>
                    <a:cubicBezTo>
                      <a:pt x="436" y="1307"/>
                      <a:pt x="410" y="1127"/>
                      <a:pt x="384" y="946"/>
                    </a:cubicBezTo>
                    <a:lnTo>
                      <a:pt x="384" y="946"/>
                    </a:lnTo>
                    <a:cubicBezTo>
                      <a:pt x="360" y="658"/>
                      <a:pt x="313" y="371"/>
                      <a:pt x="263" y="94"/>
                    </a:cubicBezTo>
                    <a:cubicBezTo>
                      <a:pt x="255" y="78"/>
                      <a:pt x="241" y="69"/>
                      <a:pt x="228" y="65"/>
                    </a:cubicBezTo>
                    <a:lnTo>
                      <a:pt x="228" y="65"/>
                    </a:lnTo>
                    <a:cubicBezTo>
                      <a:pt x="227" y="63"/>
                      <a:pt x="227" y="61"/>
                      <a:pt x="227" y="59"/>
                    </a:cubicBezTo>
                    <a:cubicBezTo>
                      <a:pt x="224" y="59"/>
                      <a:pt x="222" y="59"/>
                      <a:pt x="219" y="59"/>
                    </a:cubicBezTo>
                    <a:lnTo>
                      <a:pt x="219" y="59"/>
                    </a:lnTo>
                    <a:cubicBezTo>
                      <a:pt x="218" y="51"/>
                      <a:pt x="216" y="43"/>
                      <a:pt x="215" y="35"/>
                    </a:cubicBezTo>
                    <a:cubicBezTo>
                      <a:pt x="209" y="12"/>
                      <a:pt x="188" y="0"/>
                      <a:pt x="16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46" name="Google Shape;22646;p30"/>
              <p:cNvSpPr/>
              <p:nvPr/>
            </p:nvSpPr>
            <p:spPr>
              <a:xfrm>
                <a:off x="2918500" y="2698400"/>
                <a:ext cx="9550" cy="36650"/>
              </a:xfrm>
              <a:custGeom>
                <a:avLst/>
                <a:gdLst/>
                <a:ahLst/>
                <a:cxnLst/>
                <a:rect l="l" t="t" r="r" b="b"/>
                <a:pathLst>
                  <a:path w="382" h="1466" extrusionOk="0">
                    <a:moveTo>
                      <a:pt x="8" y="1"/>
                    </a:moveTo>
                    <a:cubicBezTo>
                      <a:pt x="4" y="1"/>
                      <a:pt x="1" y="10"/>
                      <a:pt x="1" y="23"/>
                    </a:cubicBezTo>
                    <a:cubicBezTo>
                      <a:pt x="60" y="262"/>
                      <a:pt x="132" y="476"/>
                      <a:pt x="179" y="738"/>
                    </a:cubicBezTo>
                    <a:cubicBezTo>
                      <a:pt x="227" y="976"/>
                      <a:pt x="239" y="1226"/>
                      <a:pt x="298" y="1452"/>
                    </a:cubicBezTo>
                    <a:cubicBezTo>
                      <a:pt x="298" y="1462"/>
                      <a:pt x="307" y="1466"/>
                      <a:pt x="317" y="1466"/>
                    </a:cubicBezTo>
                    <a:cubicBezTo>
                      <a:pt x="330" y="1466"/>
                      <a:pt x="346" y="1459"/>
                      <a:pt x="346" y="1452"/>
                    </a:cubicBezTo>
                    <a:cubicBezTo>
                      <a:pt x="382" y="988"/>
                      <a:pt x="227" y="416"/>
                      <a:pt x="13" y="23"/>
                    </a:cubicBezTo>
                    <a:cubicBezTo>
                      <a:pt x="13" y="7"/>
                      <a:pt x="10" y="1"/>
                      <a:pt x="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</p:grpSp>
      <p:grpSp>
        <p:nvGrpSpPr>
          <p:cNvPr id="22647" name="Google Shape;22647;p30"/>
          <p:cNvGrpSpPr/>
          <p:nvPr/>
        </p:nvGrpSpPr>
        <p:grpSpPr>
          <a:xfrm>
            <a:off x="-806208" y="3693540"/>
            <a:ext cx="5853829" cy="5239995"/>
            <a:chOff x="-604656" y="2770155"/>
            <a:chExt cx="4390372" cy="3929996"/>
          </a:xfrm>
        </p:grpSpPr>
        <p:grpSp>
          <p:nvGrpSpPr>
            <p:cNvPr id="22648" name="Google Shape;22648;p30"/>
            <p:cNvGrpSpPr/>
            <p:nvPr/>
          </p:nvGrpSpPr>
          <p:grpSpPr>
            <a:xfrm rot="1332574">
              <a:off x="-229087" y="3056946"/>
              <a:ext cx="1983900" cy="2376562"/>
              <a:chOff x="2564300" y="2142775"/>
              <a:chExt cx="734625" cy="880025"/>
            </a:xfrm>
          </p:grpSpPr>
          <p:sp>
            <p:nvSpPr>
              <p:cNvPr id="22649" name="Google Shape;22649;p30"/>
              <p:cNvSpPr/>
              <p:nvPr/>
            </p:nvSpPr>
            <p:spPr>
              <a:xfrm>
                <a:off x="2564300" y="2142775"/>
                <a:ext cx="727500" cy="877475"/>
              </a:xfrm>
              <a:custGeom>
                <a:avLst/>
                <a:gdLst/>
                <a:ahLst/>
                <a:cxnLst/>
                <a:rect l="l" t="t" r="r" b="b"/>
                <a:pathLst>
                  <a:path w="29100" h="35099" extrusionOk="0">
                    <a:moveTo>
                      <a:pt x="16264" y="10592"/>
                    </a:moveTo>
                    <a:cubicBezTo>
                      <a:pt x="16264" y="10735"/>
                      <a:pt x="16264" y="11188"/>
                      <a:pt x="15967" y="11485"/>
                    </a:cubicBezTo>
                    <a:cubicBezTo>
                      <a:pt x="15784" y="11668"/>
                      <a:pt x="15489" y="11792"/>
                      <a:pt x="15289" y="11792"/>
                    </a:cubicBezTo>
                    <a:cubicBezTo>
                      <a:pt x="15162" y="11792"/>
                      <a:pt x="15074" y="11743"/>
                      <a:pt x="15074" y="11628"/>
                    </a:cubicBezTo>
                    <a:cubicBezTo>
                      <a:pt x="15074" y="11343"/>
                      <a:pt x="15489" y="10839"/>
                      <a:pt x="15587" y="10839"/>
                    </a:cubicBezTo>
                    <a:cubicBezTo>
                      <a:pt x="15591" y="10839"/>
                      <a:pt x="15595" y="10840"/>
                      <a:pt x="15598" y="10842"/>
                    </a:cubicBezTo>
                    <a:cubicBezTo>
                      <a:pt x="15603" y="10846"/>
                      <a:pt x="15611" y="10847"/>
                      <a:pt x="15622" y="10847"/>
                    </a:cubicBezTo>
                    <a:cubicBezTo>
                      <a:pt x="15754" y="10847"/>
                      <a:pt x="16264" y="10592"/>
                      <a:pt x="16264" y="10592"/>
                    </a:cubicBezTo>
                    <a:close/>
                    <a:moveTo>
                      <a:pt x="17828" y="11430"/>
                    </a:moveTo>
                    <a:cubicBezTo>
                      <a:pt x="17858" y="11430"/>
                      <a:pt x="17885" y="11436"/>
                      <a:pt x="17907" y="11449"/>
                    </a:cubicBezTo>
                    <a:cubicBezTo>
                      <a:pt x="18205" y="11628"/>
                      <a:pt x="18503" y="11783"/>
                      <a:pt x="18503" y="11783"/>
                    </a:cubicBezTo>
                    <a:cubicBezTo>
                      <a:pt x="18503" y="11783"/>
                      <a:pt x="18169" y="12973"/>
                      <a:pt x="17372" y="13866"/>
                    </a:cubicBezTo>
                    <a:cubicBezTo>
                      <a:pt x="16728" y="14576"/>
                      <a:pt x="16318" y="15188"/>
                      <a:pt x="15949" y="15188"/>
                    </a:cubicBezTo>
                    <a:cubicBezTo>
                      <a:pt x="15854" y="15188"/>
                      <a:pt x="15762" y="15147"/>
                      <a:pt x="15669" y="15057"/>
                    </a:cubicBezTo>
                    <a:cubicBezTo>
                      <a:pt x="15228" y="14605"/>
                      <a:pt x="15609" y="13390"/>
                      <a:pt x="16086" y="12878"/>
                    </a:cubicBezTo>
                    <a:cubicBezTo>
                      <a:pt x="16527" y="12415"/>
                      <a:pt x="17449" y="11430"/>
                      <a:pt x="17828" y="11430"/>
                    </a:cubicBezTo>
                    <a:close/>
                    <a:moveTo>
                      <a:pt x="12907" y="15652"/>
                    </a:moveTo>
                    <a:cubicBezTo>
                      <a:pt x="12907" y="15652"/>
                      <a:pt x="13407" y="15771"/>
                      <a:pt x="13431" y="16010"/>
                    </a:cubicBezTo>
                    <a:cubicBezTo>
                      <a:pt x="13439" y="16176"/>
                      <a:pt x="13295" y="16373"/>
                      <a:pt x="13106" y="16373"/>
                    </a:cubicBezTo>
                    <a:cubicBezTo>
                      <a:pt x="13025" y="16373"/>
                      <a:pt x="12936" y="16337"/>
                      <a:pt x="12847" y="16248"/>
                    </a:cubicBezTo>
                    <a:cubicBezTo>
                      <a:pt x="12550" y="15950"/>
                      <a:pt x="12692" y="15652"/>
                      <a:pt x="12692" y="15652"/>
                    </a:cubicBezTo>
                    <a:close/>
                    <a:moveTo>
                      <a:pt x="19991" y="15498"/>
                    </a:moveTo>
                    <a:cubicBezTo>
                      <a:pt x="19991" y="15498"/>
                      <a:pt x="19836" y="15652"/>
                      <a:pt x="19646" y="16010"/>
                    </a:cubicBezTo>
                    <a:cubicBezTo>
                      <a:pt x="19455" y="16367"/>
                      <a:pt x="17753" y="17581"/>
                      <a:pt x="16955" y="17962"/>
                    </a:cubicBezTo>
                    <a:cubicBezTo>
                      <a:pt x="16683" y="18090"/>
                      <a:pt x="16499" y="18155"/>
                      <a:pt x="16373" y="18155"/>
                    </a:cubicBezTo>
                    <a:cubicBezTo>
                      <a:pt x="16135" y="18155"/>
                      <a:pt x="16110" y="17921"/>
                      <a:pt x="16110" y="17438"/>
                    </a:cubicBezTo>
                    <a:cubicBezTo>
                      <a:pt x="16110" y="16688"/>
                      <a:pt x="19836" y="15498"/>
                      <a:pt x="19991" y="15498"/>
                    </a:cubicBezTo>
                    <a:close/>
                    <a:moveTo>
                      <a:pt x="10268" y="16520"/>
                    </a:moveTo>
                    <a:cubicBezTo>
                      <a:pt x="10497" y="16520"/>
                      <a:pt x="10851" y="16574"/>
                      <a:pt x="11204" y="16843"/>
                    </a:cubicBezTo>
                    <a:cubicBezTo>
                      <a:pt x="11799" y="17284"/>
                      <a:pt x="11657" y="17438"/>
                      <a:pt x="12097" y="17581"/>
                    </a:cubicBezTo>
                    <a:lnTo>
                      <a:pt x="12550" y="17736"/>
                    </a:lnTo>
                    <a:cubicBezTo>
                      <a:pt x="12550" y="17736"/>
                      <a:pt x="12847" y="18331"/>
                      <a:pt x="12395" y="18474"/>
                    </a:cubicBezTo>
                    <a:cubicBezTo>
                      <a:pt x="12201" y="18542"/>
                      <a:pt x="11986" y="18606"/>
                      <a:pt x="11766" y="18606"/>
                    </a:cubicBezTo>
                    <a:cubicBezTo>
                      <a:pt x="11486" y="18606"/>
                      <a:pt x="11197" y="18503"/>
                      <a:pt x="10930" y="18177"/>
                    </a:cubicBezTo>
                    <a:cubicBezTo>
                      <a:pt x="10454" y="17605"/>
                      <a:pt x="10014" y="16545"/>
                      <a:pt x="10014" y="16545"/>
                    </a:cubicBezTo>
                    <a:cubicBezTo>
                      <a:pt x="10014" y="16545"/>
                      <a:pt x="10112" y="16520"/>
                      <a:pt x="10268" y="16520"/>
                    </a:cubicBezTo>
                    <a:close/>
                    <a:moveTo>
                      <a:pt x="23265" y="15200"/>
                    </a:moveTo>
                    <a:cubicBezTo>
                      <a:pt x="23265" y="15200"/>
                      <a:pt x="21051" y="18748"/>
                      <a:pt x="20062" y="19355"/>
                    </a:cubicBezTo>
                    <a:cubicBezTo>
                      <a:pt x="19669" y="19603"/>
                      <a:pt x="19361" y="19676"/>
                      <a:pt x="19134" y="19676"/>
                    </a:cubicBezTo>
                    <a:cubicBezTo>
                      <a:pt x="18804" y="19676"/>
                      <a:pt x="18646" y="19522"/>
                      <a:pt x="18646" y="19522"/>
                    </a:cubicBezTo>
                    <a:lnTo>
                      <a:pt x="23265" y="15200"/>
                    </a:lnTo>
                    <a:close/>
                    <a:moveTo>
                      <a:pt x="7184" y="18108"/>
                    </a:moveTo>
                    <a:cubicBezTo>
                      <a:pt x="7484" y="18108"/>
                      <a:pt x="8193" y="18669"/>
                      <a:pt x="8692" y="18879"/>
                    </a:cubicBezTo>
                    <a:cubicBezTo>
                      <a:pt x="9287" y="19129"/>
                      <a:pt x="9287" y="19820"/>
                      <a:pt x="9287" y="19820"/>
                    </a:cubicBezTo>
                    <a:cubicBezTo>
                      <a:pt x="9287" y="19820"/>
                      <a:pt x="8382" y="19820"/>
                      <a:pt x="7739" y="19343"/>
                    </a:cubicBezTo>
                    <a:cubicBezTo>
                      <a:pt x="7096" y="18867"/>
                      <a:pt x="6894" y="18474"/>
                      <a:pt x="7061" y="18177"/>
                    </a:cubicBezTo>
                    <a:cubicBezTo>
                      <a:pt x="7084" y="18129"/>
                      <a:pt x="7126" y="18108"/>
                      <a:pt x="7184" y="18108"/>
                    </a:cubicBezTo>
                    <a:close/>
                    <a:moveTo>
                      <a:pt x="17878" y="18818"/>
                    </a:moveTo>
                    <a:cubicBezTo>
                      <a:pt x="18096" y="18818"/>
                      <a:pt x="18205" y="18927"/>
                      <a:pt x="18205" y="18927"/>
                    </a:cubicBezTo>
                    <a:cubicBezTo>
                      <a:pt x="18205" y="18927"/>
                      <a:pt x="18348" y="19129"/>
                      <a:pt x="18050" y="19403"/>
                    </a:cubicBezTo>
                    <a:cubicBezTo>
                      <a:pt x="17753" y="19665"/>
                      <a:pt x="17205" y="20427"/>
                      <a:pt x="16967" y="20427"/>
                    </a:cubicBezTo>
                    <a:cubicBezTo>
                      <a:pt x="16717" y="20427"/>
                      <a:pt x="16538" y="20058"/>
                      <a:pt x="16848" y="19558"/>
                    </a:cubicBezTo>
                    <a:cubicBezTo>
                      <a:pt x="17157" y="19069"/>
                      <a:pt x="17419" y="18915"/>
                      <a:pt x="17741" y="18831"/>
                    </a:cubicBezTo>
                    <a:cubicBezTo>
                      <a:pt x="17791" y="18822"/>
                      <a:pt x="17836" y="18818"/>
                      <a:pt x="17878" y="18818"/>
                    </a:cubicBezTo>
                    <a:close/>
                    <a:moveTo>
                      <a:pt x="15371" y="20260"/>
                    </a:moveTo>
                    <a:cubicBezTo>
                      <a:pt x="15371" y="20260"/>
                      <a:pt x="15544" y="20808"/>
                      <a:pt x="15308" y="20808"/>
                    </a:cubicBezTo>
                    <a:cubicBezTo>
                      <a:pt x="15288" y="20808"/>
                      <a:pt x="15266" y="20804"/>
                      <a:pt x="15240" y="20796"/>
                    </a:cubicBezTo>
                    <a:cubicBezTo>
                      <a:pt x="14931" y="20713"/>
                      <a:pt x="14931" y="20355"/>
                      <a:pt x="15002" y="20308"/>
                    </a:cubicBezTo>
                    <a:cubicBezTo>
                      <a:pt x="15074" y="20260"/>
                      <a:pt x="15371" y="20260"/>
                      <a:pt x="15371" y="20260"/>
                    </a:cubicBezTo>
                    <a:close/>
                    <a:moveTo>
                      <a:pt x="10582" y="19775"/>
                    </a:moveTo>
                    <a:cubicBezTo>
                      <a:pt x="10943" y="19775"/>
                      <a:pt x="11522" y="19863"/>
                      <a:pt x="12252" y="19962"/>
                    </a:cubicBezTo>
                    <a:cubicBezTo>
                      <a:pt x="13288" y="20117"/>
                      <a:pt x="13288" y="20915"/>
                      <a:pt x="13288" y="20915"/>
                    </a:cubicBezTo>
                    <a:cubicBezTo>
                      <a:pt x="13288" y="20915"/>
                      <a:pt x="13145" y="21153"/>
                      <a:pt x="12847" y="21308"/>
                    </a:cubicBezTo>
                    <a:cubicBezTo>
                      <a:pt x="12729" y="21364"/>
                      <a:pt x="12612" y="21399"/>
                      <a:pt x="12453" y="21399"/>
                    </a:cubicBezTo>
                    <a:cubicBezTo>
                      <a:pt x="12211" y="21399"/>
                      <a:pt x="11875" y="21319"/>
                      <a:pt x="11299" y="21117"/>
                    </a:cubicBezTo>
                    <a:cubicBezTo>
                      <a:pt x="10347" y="20772"/>
                      <a:pt x="10014" y="20046"/>
                      <a:pt x="10014" y="20046"/>
                    </a:cubicBezTo>
                    <a:cubicBezTo>
                      <a:pt x="10014" y="20046"/>
                      <a:pt x="10014" y="19962"/>
                      <a:pt x="10240" y="19831"/>
                    </a:cubicBezTo>
                    <a:cubicBezTo>
                      <a:pt x="10308" y="19792"/>
                      <a:pt x="10424" y="19775"/>
                      <a:pt x="10582" y="19775"/>
                    </a:cubicBezTo>
                    <a:close/>
                    <a:moveTo>
                      <a:pt x="7211" y="21963"/>
                    </a:moveTo>
                    <a:cubicBezTo>
                      <a:pt x="7484" y="21963"/>
                      <a:pt x="8005" y="22360"/>
                      <a:pt x="8311" y="22427"/>
                    </a:cubicBezTo>
                    <a:cubicBezTo>
                      <a:pt x="8680" y="22498"/>
                      <a:pt x="8823" y="22939"/>
                      <a:pt x="8823" y="22939"/>
                    </a:cubicBezTo>
                    <a:lnTo>
                      <a:pt x="8085" y="22796"/>
                    </a:lnTo>
                    <a:cubicBezTo>
                      <a:pt x="8085" y="22796"/>
                      <a:pt x="6894" y="22344"/>
                      <a:pt x="7061" y="22046"/>
                    </a:cubicBezTo>
                    <a:cubicBezTo>
                      <a:pt x="7091" y="21987"/>
                      <a:pt x="7144" y="21963"/>
                      <a:pt x="7211" y="21963"/>
                    </a:cubicBezTo>
                    <a:close/>
                    <a:moveTo>
                      <a:pt x="13052" y="22858"/>
                    </a:moveTo>
                    <a:cubicBezTo>
                      <a:pt x="13336" y="22858"/>
                      <a:pt x="13585" y="23094"/>
                      <a:pt x="13585" y="23094"/>
                    </a:cubicBezTo>
                    <a:cubicBezTo>
                      <a:pt x="13585" y="23094"/>
                      <a:pt x="13443" y="23534"/>
                      <a:pt x="13109" y="23594"/>
                    </a:cubicBezTo>
                    <a:cubicBezTo>
                      <a:pt x="13088" y="23598"/>
                      <a:pt x="13067" y="23600"/>
                      <a:pt x="13045" y="23600"/>
                    </a:cubicBezTo>
                    <a:cubicBezTo>
                      <a:pt x="12740" y="23600"/>
                      <a:pt x="12418" y="23219"/>
                      <a:pt x="12752" y="22963"/>
                    </a:cubicBezTo>
                    <a:cubicBezTo>
                      <a:pt x="12850" y="22886"/>
                      <a:pt x="12953" y="22858"/>
                      <a:pt x="13052" y="22858"/>
                    </a:cubicBezTo>
                    <a:close/>
                    <a:moveTo>
                      <a:pt x="17753" y="22498"/>
                    </a:moveTo>
                    <a:cubicBezTo>
                      <a:pt x="18050" y="22498"/>
                      <a:pt x="18205" y="22641"/>
                      <a:pt x="18134" y="23153"/>
                    </a:cubicBezTo>
                    <a:cubicBezTo>
                      <a:pt x="18050" y="23653"/>
                      <a:pt x="15669" y="23987"/>
                      <a:pt x="15669" y="23987"/>
                    </a:cubicBezTo>
                    <a:cubicBezTo>
                      <a:pt x="15669" y="23987"/>
                      <a:pt x="15526" y="23987"/>
                      <a:pt x="15371" y="23832"/>
                    </a:cubicBezTo>
                    <a:cubicBezTo>
                      <a:pt x="15228" y="23689"/>
                      <a:pt x="15074" y="23391"/>
                      <a:pt x="15228" y="23094"/>
                    </a:cubicBezTo>
                    <a:cubicBezTo>
                      <a:pt x="15371" y="22796"/>
                      <a:pt x="17455" y="22498"/>
                      <a:pt x="17753" y="22498"/>
                    </a:cubicBezTo>
                    <a:close/>
                    <a:moveTo>
                      <a:pt x="8769" y="23916"/>
                    </a:moveTo>
                    <a:cubicBezTo>
                      <a:pt x="9046" y="23916"/>
                      <a:pt x="9871" y="24427"/>
                      <a:pt x="9871" y="24427"/>
                    </a:cubicBezTo>
                    <a:lnTo>
                      <a:pt x="9394" y="24427"/>
                    </a:lnTo>
                    <a:cubicBezTo>
                      <a:pt x="9394" y="24427"/>
                      <a:pt x="8680" y="24284"/>
                      <a:pt x="8680" y="23987"/>
                    </a:cubicBezTo>
                    <a:cubicBezTo>
                      <a:pt x="8680" y="23937"/>
                      <a:pt x="8714" y="23916"/>
                      <a:pt x="8769" y="23916"/>
                    </a:cubicBezTo>
                    <a:close/>
                    <a:moveTo>
                      <a:pt x="19098" y="23534"/>
                    </a:moveTo>
                    <a:cubicBezTo>
                      <a:pt x="19539" y="23534"/>
                      <a:pt x="19396" y="23689"/>
                      <a:pt x="19288" y="23951"/>
                    </a:cubicBezTo>
                    <a:cubicBezTo>
                      <a:pt x="19169" y="24213"/>
                      <a:pt x="18384" y="24487"/>
                      <a:pt x="18384" y="24487"/>
                    </a:cubicBezTo>
                    <a:cubicBezTo>
                      <a:pt x="18384" y="24487"/>
                      <a:pt x="17907" y="24427"/>
                      <a:pt x="17907" y="24284"/>
                    </a:cubicBezTo>
                    <a:cubicBezTo>
                      <a:pt x="17907" y="24130"/>
                      <a:pt x="18646" y="23534"/>
                      <a:pt x="19098" y="23534"/>
                    </a:cubicBezTo>
                    <a:close/>
                    <a:moveTo>
                      <a:pt x="15045" y="24513"/>
                    </a:moveTo>
                    <a:cubicBezTo>
                      <a:pt x="15176" y="24513"/>
                      <a:pt x="15371" y="24582"/>
                      <a:pt x="15371" y="24582"/>
                    </a:cubicBezTo>
                    <a:cubicBezTo>
                      <a:pt x="15371" y="24582"/>
                      <a:pt x="15371" y="24880"/>
                      <a:pt x="15228" y="24880"/>
                    </a:cubicBezTo>
                    <a:cubicBezTo>
                      <a:pt x="15074" y="24880"/>
                      <a:pt x="14931" y="24725"/>
                      <a:pt x="14931" y="24582"/>
                    </a:cubicBezTo>
                    <a:cubicBezTo>
                      <a:pt x="14931" y="24530"/>
                      <a:pt x="14980" y="24513"/>
                      <a:pt x="15045" y="24513"/>
                    </a:cubicBezTo>
                    <a:close/>
                    <a:moveTo>
                      <a:pt x="12233" y="24408"/>
                    </a:moveTo>
                    <a:cubicBezTo>
                      <a:pt x="12462" y="24408"/>
                      <a:pt x="12803" y="24493"/>
                      <a:pt x="13145" y="24582"/>
                    </a:cubicBezTo>
                    <a:cubicBezTo>
                      <a:pt x="13740" y="24725"/>
                      <a:pt x="13812" y="25118"/>
                      <a:pt x="13812" y="25118"/>
                    </a:cubicBezTo>
                    <a:cubicBezTo>
                      <a:pt x="13812" y="25118"/>
                      <a:pt x="13883" y="25320"/>
                      <a:pt x="13788" y="25427"/>
                    </a:cubicBezTo>
                    <a:cubicBezTo>
                      <a:pt x="13750" y="25457"/>
                      <a:pt x="13697" y="25471"/>
                      <a:pt x="13617" y="25471"/>
                    </a:cubicBezTo>
                    <a:cubicBezTo>
                      <a:pt x="13470" y="25471"/>
                      <a:pt x="13234" y="25421"/>
                      <a:pt x="12847" y="25320"/>
                    </a:cubicBezTo>
                    <a:cubicBezTo>
                      <a:pt x="12252" y="25177"/>
                      <a:pt x="11954" y="24880"/>
                      <a:pt x="11954" y="24582"/>
                    </a:cubicBezTo>
                    <a:cubicBezTo>
                      <a:pt x="11954" y="24455"/>
                      <a:pt x="12062" y="24408"/>
                      <a:pt x="12233" y="24408"/>
                    </a:cubicBezTo>
                    <a:close/>
                    <a:moveTo>
                      <a:pt x="15026" y="25362"/>
                    </a:moveTo>
                    <a:cubicBezTo>
                      <a:pt x="15045" y="25362"/>
                      <a:pt x="15061" y="25364"/>
                      <a:pt x="15074" y="25368"/>
                    </a:cubicBezTo>
                    <a:cubicBezTo>
                      <a:pt x="15228" y="25415"/>
                      <a:pt x="15526" y="25475"/>
                      <a:pt x="15526" y="25475"/>
                    </a:cubicBezTo>
                    <a:lnTo>
                      <a:pt x="15526" y="25773"/>
                    </a:lnTo>
                    <a:cubicBezTo>
                      <a:pt x="15526" y="25816"/>
                      <a:pt x="15485" y="25833"/>
                      <a:pt x="15418" y="25833"/>
                    </a:cubicBezTo>
                    <a:cubicBezTo>
                      <a:pt x="15262" y="25833"/>
                      <a:pt x="14966" y="25740"/>
                      <a:pt x="14716" y="25666"/>
                    </a:cubicBezTo>
                    <a:cubicBezTo>
                      <a:pt x="14391" y="25568"/>
                      <a:pt x="14836" y="25362"/>
                      <a:pt x="15026" y="25362"/>
                    </a:cubicBezTo>
                    <a:close/>
                    <a:moveTo>
                      <a:pt x="22075" y="25368"/>
                    </a:moveTo>
                    <a:cubicBezTo>
                      <a:pt x="22075" y="25368"/>
                      <a:pt x="22372" y="25475"/>
                      <a:pt x="22372" y="25773"/>
                    </a:cubicBezTo>
                    <a:cubicBezTo>
                      <a:pt x="22372" y="26070"/>
                      <a:pt x="21479" y="26213"/>
                      <a:pt x="20598" y="26308"/>
                    </a:cubicBezTo>
                    <a:cubicBezTo>
                      <a:pt x="20502" y="26318"/>
                      <a:pt x="20410" y="26322"/>
                      <a:pt x="20324" y="26322"/>
                    </a:cubicBezTo>
                    <a:cubicBezTo>
                      <a:pt x="19621" y="26322"/>
                      <a:pt x="19258" y="26038"/>
                      <a:pt x="19396" y="25773"/>
                    </a:cubicBezTo>
                    <a:cubicBezTo>
                      <a:pt x="19539" y="25475"/>
                      <a:pt x="22075" y="25368"/>
                      <a:pt x="22075" y="25368"/>
                    </a:cubicBezTo>
                    <a:close/>
                    <a:moveTo>
                      <a:pt x="13636" y="25928"/>
                    </a:moveTo>
                    <a:cubicBezTo>
                      <a:pt x="13788" y="25928"/>
                      <a:pt x="14038" y="26213"/>
                      <a:pt x="14038" y="26213"/>
                    </a:cubicBezTo>
                    <a:cubicBezTo>
                      <a:pt x="14038" y="26213"/>
                      <a:pt x="14038" y="26368"/>
                      <a:pt x="13740" y="26368"/>
                    </a:cubicBezTo>
                    <a:cubicBezTo>
                      <a:pt x="13443" y="26368"/>
                      <a:pt x="13443" y="26070"/>
                      <a:pt x="13573" y="25951"/>
                    </a:cubicBezTo>
                    <a:cubicBezTo>
                      <a:pt x="13591" y="25935"/>
                      <a:pt x="13613" y="25928"/>
                      <a:pt x="13636" y="25928"/>
                    </a:cubicBezTo>
                    <a:close/>
                    <a:moveTo>
                      <a:pt x="11868" y="25747"/>
                    </a:moveTo>
                    <a:cubicBezTo>
                      <a:pt x="12362" y="25747"/>
                      <a:pt x="12716" y="26213"/>
                      <a:pt x="12716" y="26213"/>
                    </a:cubicBezTo>
                    <a:cubicBezTo>
                      <a:pt x="12716" y="26213"/>
                      <a:pt x="12692" y="26368"/>
                      <a:pt x="12204" y="26535"/>
                    </a:cubicBezTo>
                    <a:cubicBezTo>
                      <a:pt x="12012" y="26596"/>
                      <a:pt x="11823" y="26614"/>
                      <a:pt x="11665" y="26614"/>
                    </a:cubicBezTo>
                    <a:cubicBezTo>
                      <a:pt x="11422" y="26614"/>
                      <a:pt x="11252" y="26570"/>
                      <a:pt x="11252" y="26570"/>
                    </a:cubicBezTo>
                    <a:cubicBezTo>
                      <a:pt x="11252" y="26570"/>
                      <a:pt x="10882" y="26599"/>
                      <a:pt x="10525" y="26599"/>
                    </a:cubicBezTo>
                    <a:cubicBezTo>
                      <a:pt x="10234" y="26599"/>
                      <a:pt x="9952" y="26580"/>
                      <a:pt x="9883" y="26511"/>
                    </a:cubicBezTo>
                    <a:cubicBezTo>
                      <a:pt x="9740" y="26368"/>
                      <a:pt x="10014" y="26142"/>
                      <a:pt x="10014" y="26142"/>
                    </a:cubicBezTo>
                    <a:cubicBezTo>
                      <a:pt x="10014" y="26142"/>
                      <a:pt x="11073" y="25916"/>
                      <a:pt x="11668" y="25773"/>
                    </a:cubicBezTo>
                    <a:cubicBezTo>
                      <a:pt x="11737" y="25755"/>
                      <a:pt x="11804" y="25747"/>
                      <a:pt x="11868" y="25747"/>
                    </a:cubicBezTo>
                    <a:close/>
                    <a:moveTo>
                      <a:pt x="24157" y="26380"/>
                    </a:moveTo>
                    <a:lnTo>
                      <a:pt x="24157" y="26380"/>
                    </a:lnTo>
                    <a:cubicBezTo>
                      <a:pt x="24132" y="26395"/>
                      <a:pt x="23679" y="26858"/>
                      <a:pt x="22741" y="26916"/>
                    </a:cubicBezTo>
                    <a:cubicBezTo>
                      <a:pt x="21777" y="26963"/>
                      <a:pt x="21205" y="27571"/>
                      <a:pt x="20598" y="27571"/>
                    </a:cubicBezTo>
                    <a:cubicBezTo>
                      <a:pt x="19991" y="27571"/>
                      <a:pt x="19991" y="27273"/>
                      <a:pt x="19991" y="27273"/>
                    </a:cubicBezTo>
                    <a:cubicBezTo>
                      <a:pt x="19991" y="27273"/>
                      <a:pt x="20888" y="26796"/>
                      <a:pt x="21108" y="26796"/>
                    </a:cubicBezTo>
                    <a:cubicBezTo>
                      <a:pt x="21113" y="26796"/>
                      <a:pt x="21118" y="26796"/>
                      <a:pt x="21122" y="26797"/>
                    </a:cubicBezTo>
                    <a:cubicBezTo>
                      <a:pt x="21133" y="26799"/>
                      <a:pt x="21150" y="26800"/>
                      <a:pt x="21171" y="26800"/>
                    </a:cubicBezTo>
                    <a:cubicBezTo>
                      <a:pt x="21521" y="26800"/>
                      <a:pt x="23110" y="26535"/>
                      <a:pt x="23110" y="26535"/>
                    </a:cubicBezTo>
                    <a:lnTo>
                      <a:pt x="24157" y="26380"/>
                    </a:lnTo>
                    <a:close/>
                    <a:moveTo>
                      <a:pt x="17186" y="28024"/>
                    </a:moveTo>
                    <a:cubicBezTo>
                      <a:pt x="17355" y="28024"/>
                      <a:pt x="17582" y="28088"/>
                      <a:pt x="17741" y="28190"/>
                    </a:cubicBezTo>
                    <a:cubicBezTo>
                      <a:pt x="18038" y="28392"/>
                      <a:pt x="18038" y="28892"/>
                      <a:pt x="18038" y="28892"/>
                    </a:cubicBezTo>
                    <a:cubicBezTo>
                      <a:pt x="18038" y="28892"/>
                      <a:pt x="17911" y="28961"/>
                      <a:pt x="17746" y="28961"/>
                    </a:cubicBezTo>
                    <a:cubicBezTo>
                      <a:pt x="17663" y="28961"/>
                      <a:pt x="17570" y="28944"/>
                      <a:pt x="17479" y="28892"/>
                    </a:cubicBezTo>
                    <a:cubicBezTo>
                      <a:pt x="17193" y="28749"/>
                      <a:pt x="17014" y="28452"/>
                      <a:pt x="16955" y="28190"/>
                    </a:cubicBezTo>
                    <a:cubicBezTo>
                      <a:pt x="16933" y="28073"/>
                      <a:pt x="17037" y="28024"/>
                      <a:pt x="17186" y="28024"/>
                    </a:cubicBezTo>
                    <a:close/>
                    <a:moveTo>
                      <a:pt x="19986" y="28800"/>
                    </a:moveTo>
                    <a:cubicBezTo>
                      <a:pt x="20649" y="28800"/>
                      <a:pt x="21944" y="29416"/>
                      <a:pt x="21944" y="29416"/>
                    </a:cubicBezTo>
                    <a:cubicBezTo>
                      <a:pt x="21944" y="29416"/>
                      <a:pt x="21479" y="29642"/>
                      <a:pt x="20884" y="29642"/>
                    </a:cubicBezTo>
                    <a:cubicBezTo>
                      <a:pt x="20289" y="29642"/>
                      <a:pt x="19241" y="29047"/>
                      <a:pt x="19241" y="29047"/>
                    </a:cubicBezTo>
                    <a:cubicBezTo>
                      <a:pt x="19241" y="29047"/>
                      <a:pt x="19241" y="28892"/>
                      <a:pt x="19860" y="28809"/>
                    </a:cubicBezTo>
                    <a:cubicBezTo>
                      <a:pt x="19899" y="28803"/>
                      <a:pt x="19941" y="28800"/>
                      <a:pt x="19986" y="28800"/>
                    </a:cubicBezTo>
                    <a:close/>
                    <a:moveTo>
                      <a:pt x="14386" y="1"/>
                    </a:moveTo>
                    <a:cubicBezTo>
                      <a:pt x="14170" y="1"/>
                      <a:pt x="13996" y="30"/>
                      <a:pt x="13883" y="79"/>
                    </a:cubicBezTo>
                    <a:cubicBezTo>
                      <a:pt x="13454" y="281"/>
                      <a:pt x="11299" y="281"/>
                      <a:pt x="11549" y="1984"/>
                    </a:cubicBezTo>
                    <a:cubicBezTo>
                      <a:pt x="11799" y="3710"/>
                      <a:pt x="12835" y="5758"/>
                      <a:pt x="12835" y="5758"/>
                    </a:cubicBezTo>
                    <a:cubicBezTo>
                      <a:pt x="12835" y="5758"/>
                      <a:pt x="13621" y="7818"/>
                      <a:pt x="13383" y="7997"/>
                    </a:cubicBezTo>
                    <a:cubicBezTo>
                      <a:pt x="13364" y="8011"/>
                      <a:pt x="13337" y="8018"/>
                      <a:pt x="13303" y="8018"/>
                    </a:cubicBezTo>
                    <a:cubicBezTo>
                      <a:pt x="12909" y="8018"/>
                      <a:pt x="11582" y="7096"/>
                      <a:pt x="11264" y="6032"/>
                    </a:cubicBezTo>
                    <a:cubicBezTo>
                      <a:pt x="10930" y="4889"/>
                      <a:pt x="9537" y="1770"/>
                      <a:pt x="9537" y="1770"/>
                    </a:cubicBezTo>
                    <a:cubicBezTo>
                      <a:pt x="9537" y="1770"/>
                      <a:pt x="8192" y="2091"/>
                      <a:pt x="8513" y="3496"/>
                    </a:cubicBezTo>
                    <a:cubicBezTo>
                      <a:pt x="8847" y="4889"/>
                      <a:pt x="11585" y="7544"/>
                      <a:pt x="12073" y="8223"/>
                    </a:cubicBezTo>
                    <a:cubicBezTo>
                      <a:pt x="12561" y="8913"/>
                      <a:pt x="12264" y="9354"/>
                      <a:pt x="12264" y="9354"/>
                    </a:cubicBezTo>
                    <a:cubicBezTo>
                      <a:pt x="12264" y="9354"/>
                      <a:pt x="12216" y="9376"/>
                      <a:pt x="12127" y="9376"/>
                    </a:cubicBezTo>
                    <a:cubicBezTo>
                      <a:pt x="11926" y="9376"/>
                      <a:pt x="11517" y="9268"/>
                      <a:pt x="10966" y="8568"/>
                    </a:cubicBezTo>
                    <a:cubicBezTo>
                      <a:pt x="10180" y="7556"/>
                      <a:pt x="8978" y="6806"/>
                      <a:pt x="8382" y="5711"/>
                    </a:cubicBezTo>
                    <a:cubicBezTo>
                      <a:pt x="7787" y="4603"/>
                      <a:pt x="7061" y="3258"/>
                      <a:pt x="7061" y="3258"/>
                    </a:cubicBezTo>
                    <a:cubicBezTo>
                      <a:pt x="7061" y="3258"/>
                      <a:pt x="6049" y="3925"/>
                      <a:pt x="6025" y="4330"/>
                    </a:cubicBezTo>
                    <a:cubicBezTo>
                      <a:pt x="6013" y="4722"/>
                      <a:pt x="6263" y="5663"/>
                      <a:pt x="6263" y="5663"/>
                    </a:cubicBezTo>
                    <a:cubicBezTo>
                      <a:pt x="6263" y="5663"/>
                      <a:pt x="6858" y="7199"/>
                      <a:pt x="7847" y="8044"/>
                    </a:cubicBezTo>
                    <a:cubicBezTo>
                      <a:pt x="8823" y="8890"/>
                      <a:pt x="9763" y="10485"/>
                      <a:pt x="9763" y="10485"/>
                    </a:cubicBezTo>
                    <a:lnTo>
                      <a:pt x="11204" y="12188"/>
                    </a:lnTo>
                    <a:cubicBezTo>
                      <a:pt x="11204" y="12188"/>
                      <a:pt x="10192" y="11973"/>
                      <a:pt x="9585" y="11116"/>
                    </a:cubicBezTo>
                    <a:cubicBezTo>
                      <a:pt x="8978" y="10247"/>
                      <a:pt x="7632" y="8913"/>
                      <a:pt x="7632" y="8913"/>
                    </a:cubicBezTo>
                    <a:cubicBezTo>
                      <a:pt x="7632" y="8913"/>
                      <a:pt x="7076" y="6966"/>
                      <a:pt x="6501" y="6966"/>
                    </a:cubicBezTo>
                    <a:cubicBezTo>
                      <a:pt x="6481" y="6966"/>
                      <a:pt x="6461" y="6968"/>
                      <a:pt x="6442" y="6973"/>
                    </a:cubicBezTo>
                    <a:cubicBezTo>
                      <a:pt x="5846" y="7128"/>
                      <a:pt x="5251" y="8163"/>
                      <a:pt x="5108" y="9056"/>
                    </a:cubicBezTo>
                    <a:cubicBezTo>
                      <a:pt x="4953" y="9949"/>
                      <a:pt x="5275" y="10414"/>
                      <a:pt x="5275" y="10414"/>
                    </a:cubicBezTo>
                    <a:cubicBezTo>
                      <a:pt x="5275" y="10414"/>
                      <a:pt x="4394" y="10580"/>
                      <a:pt x="4382" y="10854"/>
                    </a:cubicBezTo>
                    <a:cubicBezTo>
                      <a:pt x="4358" y="11140"/>
                      <a:pt x="4656" y="12033"/>
                      <a:pt x="4656" y="12033"/>
                    </a:cubicBezTo>
                    <a:cubicBezTo>
                      <a:pt x="4656" y="12033"/>
                      <a:pt x="5120" y="13735"/>
                      <a:pt x="5299" y="14224"/>
                    </a:cubicBezTo>
                    <a:cubicBezTo>
                      <a:pt x="4918" y="13569"/>
                      <a:pt x="2870" y="10699"/>
                      <a:pt x="2870" y="10699"/>
                    </a:cubicBezTo>
                    <a:cubicBezTo>
                      <a:pt x="2870" y="10699"/>
                      <a:pt x="1489" y="11664"/>
                      <a:pt x="1882" y="13712"/>
                    </a:cubicBezTo>
                    <a:cubicBezTo>
                      <a:pt x="2274" y="15760"/>
                      <a:pt x="4525" y="17796"/>
                      <a:pt x="4525" y="17796"/>
                    </a:cubicBezTo>
                    <a:lnTo>
                      <a:pt x="7489" y="20832"/>
                    </a:lnTo>
                    <a:cubicBezTo>
                      <a:pt x="7489" y="20832"/>
                      <a:pt x="9918" y="21570"/>
                      <a:pt x="10490" y="22022"/>
                    </a:cubicBezTo>
                    <a:cubicBezTo>
                      <a:pt x="11023" y="22433"/>
                      <a:pt x="12086" y="23395"/>
                      <a:pt x="11983" y="23395"/>
                    </a:cubicBezTo>
                    <a:cubicBezTo>
                      <a:pt x="11975" y="23395"/>
                      <a:pt x="11962" y="23390"/>
                      <a:pt x="11942" y="23380"/>
                    </a:cubicBezTo>
                    <a:cubicBezTo>
                      <a:pt x="11645" y="23213"/>
                      <a:pt x="10311" y="22618"/>
                      <a:pt x="8680" y="22022"/>
                    </a:cubicBezTo>
                    <a:cubicBezTo>
                      <a:pt x="7037" y="21427"/>
                      <a:pt x="4525" y="19510"/>
                      <a:pt x="4525" y="19510"/>
                    </a:cubicBezTo>
                    <a:cubicBezTo>
                      <a:pt x="4525" y="19510"/>
                      <a:pt x="2691" y="18212"/>
                      <a:pt x="2036" y="17212"/>
                    </a:cubicBezTo>
                    <a:cubicBezTo>
                      <a:pt x="1381" y="16212"/>
                      <a:pt x="1084" y="15771"/>
                      <a:pt x="1084" y="15771"/>
                    </a:cubicBezTo>
                    <a:cubicBezTo>
                      <a:pt x="1084" y="15771"/>
                      <a:pt x="0" y="17641"/>
                      <a:pt x="762" y="19010"/>
                    </a:cubicBezTo>
                    <a:cubicBezTo>
                      <a:pt x="1536" y="20379"/>
                      <a:pt x="4918" y="23380"/>
                      <a:pt x="6787" y="24344"/>
                    </a:cubicBezTo>
                    <a:cubicBezTo>
                      <a:pt x="8680" y="25308"/>
                      <a:pt x="9716" y="25463"/>
                      <a:pt x="9418" y="25606"/>
                    </a:cubicBezTo>
                    <a:cubicBezTo>
                      <a:pt x="9293" y="25671"/>
                      <a:pt x="9091" y="25709"/>
                      <a:pt x="8822" y="25709"/>
                    </a:cubicBezTo>
                    <a:cubicBezTo>
                      <a:pt x="8448" y="25709"/>
                      <a:pt x="7943" y="25636"/>
                      <a:pt x="7335" y="25463"/>
                    </a:cubicBezTo>
                    <a:cubicBezTo>
                      <a:pt x="6299" y="25165"/>
                      <a:pt x="4060" y="23677"/>
                      <a:pt x="2870" y="22332"/>
                    </a:cubicBezTo>
                    <a:cubicBezTo>
                      <a:pt x="1679" y="20998"/>
                      <a:pt x="1441" y="20546"/>
                      <a:pt x="1441" y="20546"/>
                    </a:cubicBezTo>
                    <a:lnTo>
                      <a:pt x="1441" y="20546"/>
                    </a:lnTo>
                    <a:cubicBezTo>
                      <a:pt x="1441" y="20546"/>
                      <a:pt x="691" y="22070"/>
                      <a:pt x="1560" y="23463"/>
                    </a:cubicBezTo>
                    <a:cubicBezTo>
                      <a:pt x="2429" y="24868"/>
                      <a:pt x="6013" y="26928"/>
                      <a:pt x="7120" y="27154"/>
                    </a:cubicBezTo>
                    <a:cubicBezTo>
                      <a:pt x="7535" y="27243"/>
                      <a:pt x="8077" y="27280"/>
                      <a:pt x="8653" y="27280"/>
                    </a:cubicBezTo>
                    <a:cubicBezTo>
                      <a:pt x="9613" y="27280"/>
                      <a:pt x="10668" y="27176"/>
                      <a:pt x="11383" y="27035"/>
                    </a:cubicBezTo>
                    <a:cubicBezTo>
                      <a:pt x="12252" y="26857"/>
                      <a:pt x="12870" y="26449"/>
                      <a:pt x="13227" y="26449"/>
                    </a:cubicBezTo>
                    <a:cubicBezTo>
                      <a:pt x="13350" y="26449"/>
                      <a:pt x="13441" y="26497"/>
                      <a:pt x="13502" y="26618"/>
                    </a:cubicBezTo>
                    <a:cubicBezTo>
                      <a:pt x="13740" y="27094"/>
                      <a:pt x="12573" y="27154"/>
                      <a:pt x="12573" y="27154"/>
                    </a:cubicBezTo>
                    <a:cubicBezTo>
                      <a:pt x="12573" y="27154"/>
                      <a:pt x="10519" y="28386"/>
                      <a:pt x="8918" y="28386"/>
                    </a:cubicBezTo>
                    <a:cubicBezTo>
                      <a:pt x="8732" y="28386"/>
                      <a:pt x="8552" y="28370"/>
                      <a:pt x="8382" y="28333"/>
                    </a:cubicBezTo>
                    <a:cubicBezTo>
                      <a:pt x="6739" y="27975"/>
                      <a:pt x="2251" y="25439"/>
                      <a:pt x="2251" y="25439"/>
                    </a:cubicBezTo>
                    <a:lnTo>
                      <a:pt x="2251" y="25439"/>
                    </a:lnTo>
                    <a:cubicBezTo>
                      <a:pt x="2251" y="25439"/>
                      <a:pt x="1977" y="26201"/>
                      <a:pt x="2870" y="26797"/>
                    </a:cubicBezTo>
                    <a:cubicBezTo>
                      <a:pt x="3763" y="27392"/>
                      <a:pt x="5692" y="28714"/>
                      <a:pt x="6299" y="28952"/>
                    </a:cubicBezTo>
                    <a:cubicBezTo>
                      <a:pt x="6894" y="29178"/>
                      <a:pt x="7370" y="29297"/>
                      <a:pt x="7370" y="29297"/>
                    </a:cubicBezTo>
                    <a:cubicBezTo>
                      <a:pt x="7370" y="29297"/>
                      <a:pt x="7845" y="30411"/>
                      <a:pt x="9572" y="30411"/>
                    </a:cubicBezTo>
                    <a:cubicBezTo>
                      <a:pt x="9759" y="30411"/>
                      <a:pt x="9962" y="30398"/>
                      <a:pt x="10180" y="30368"/>
                    </a:cubicBezTo>
                    <a:cubicBezTo>
                      <a:pt x="12419" y="30071"/>
                      <a:pt x="12573" y="28452"/>
                      <a:pt x="13097" y="28082"/>
                    </a:cubicBezTo>
                    <a:cubicBezTo>
                      <a:pt x="13621" y="27701"/>
                      <a:pt x="14276" y="27320"/>
                      <a:pt x="14276" y="27320"/>
                    </a:cubicBezTo>
                    <a:cubicBezTo>
                      <a:pt x="14276" y="27320"/>
                      <a:pt x="14347" y="28594"/>
                      <a:pt x="14526" y="29595"/>
                    </a:cubicBezTo>
                    <a:cubicBezTo>
                      <a:pt x="14705" y="30595"/>
                      <a:pt x="15109" y="31214"/>
                      <a:pt x="14836" y="32321"/>
                    </a:cubicBezTo>
                    <a:cubicBezTo>
                      <a:pt x="14587" y="33361"/>
                      <a:pt x="14510" y="35099"/>
                      <a:pt x="14778" y="35099"/>
                    </a:cubicBezTo>
                    <a:cubicBezTo>
                      <a:pt x="14792" y="35099"/>
                      <a:pt x="14807" y="35094"/>
                      <a:pt x="14824" y="35083"/>
                    </a:cubicBezTo>
                    <a:cubicBezTo>
                      <a:pt x="15157" y="34893"/>
                      <a:pt x="15300" y="32166"/>
                      <a:pt x="15300" y="31238"/>
                    </a:cubicBezTo>
                    <a:cubicBezTo>
                      <a:pt x="15300" y="30297"/>
                      <a:pt x="14657" y="27928"/>
                      <a:pt x="14716" y="27582"/>
                    </a:cubicBezTo>
                    <a:cubicBezTo>
                      <a:pt x="14760" y="27337"/>
                      <a:pt x="14772" y="27189"/>
                      <a:pt x="14893" y="27189"/>
                    </a:cubicBezTo>
                    <a:cubicBezTo>
                      <a:pt x="14937" y="27189"/>
                      <a:pt x="14995" y="27208"/>
                      <a:pt x="15074" y="27249"/>
                    </a:cubicBezTo>
                    <a:cubicBezTo>
                      <a:pt x="15371" y="27392"/>
                      <a:pt x="16169" y="28928"/>
                      <a:pt x="16967" y="29571"/>
                    </a:cubicBezTo>
                    <a:cubicBezTo>
                      <a:pt x="17615" y="30111"/>
                      <a:pt x="19838" y="30465"/>
                      <a:pt x="20895" y="30465"/>
                    </a:cubicBezTo>
                    <a:cubicBezTo>
                      <a:pt x="21119" y="30465"/>
                      <a:pt x="21290" y="30449"/>
                      <a:pt x="21384" y="30416"/>
                    </a:cubicBezTo>
                    <a:cubicBezTo>
                      <a:pt x="21920" y="30226"/>
                      <a:pt x="23253" y="28571"/>
                      <a:pt x="23253" y="28571"/>
                    </a:cubicBezTo>
                    <a:cubicBezTo>
                      <a:pt x="23253" y="28571"/>
                      <a:pt x="24825" y="27737"/>
                      <a:pt x="25301" y="27106"/>
                    </a:cubicBezTo>
                    <a:cubicBezTo>
                      <a:pt x="25789" y="26487"/>
                      <a:pt x="26087" y="26035"/>
                      <a:pt x="26087" y="26035"/>
                    </a:cubicBezTo>
                    <a:cubicBezTo>
                      <a:pt x="26087" y="26035"/>
                      <a:pt x="28016" y="25165"/>
                      <a:pt x="28397" y="24844"/>
                    </a:cubicBezTo>
                    <a:cubicBezTo>
                      <a:pt x="28790" y="24534"/>
                      <a:pt x="29004" y="24213"/>
                      <a:pt x="29004" y="24213"/>
                    </a:cubicBezTo>
                    <a:cubicBezTo>
                      <a:pt x="29004" y="24213"/>
                      <a:pt x="29099" y="23653"/>
                      <a:pt x="29004" y="23153"/>
                    </a:cubicBezTo>
                    <a:cubicBezTo>
                      <a:pt x="28921" y="22641"/>
                      <a:pt x="28766" y="22498"/>
                      <a:pt x="28766" y="22498"/>
                    </a:cubicBezTo>
                    <a:cubicBezTo>
                      <a:pt x="28766" y="22498"/>
                      <a:pt x="27135" y="22939"/>
                      <a:pt x="26087" y="23094"/>
                    </a:cubicBezTo>
                    <a:cubicBezTo>
                      <a:pt x="25051" y="23237"/>
                      <a:pt x="22813" y="23689"/>
                      <a:pt x="22813" y="23689"/>
                    </a:cubicBezTo>
                    <a:lnTo>
                      <a:pt x="20729" y="24284"/>
                    </a:lnTo>
                    <a:cubicBezTo>
                      <a:pt x="20729" y="24284"/>
                      <a:pt x="22217" y="22939"/>
                      <a:pt x="23110" y="22641"/>
                    </a:cubicBezTo>
                    <a:cubicBezTo>
                      <a:pt x="24003" y="22344"/>
                      <a:pt x="25432" y="22368"/>
                      <a:pt x="26063" y="20498"/>
                    </a:cubicBezTo>
                    <a:cubicBezTo>
                      <a:pt x="26682" y="18641"/>
                      <a:pt x="26539" y="16843"/>
                      <a:pt x="26242" y="16843"/>
                    </a:cubicBezTo>
                    <a:cubicBezTo>
                      <a:pt x="25944" y="16843"/>
                      <a:pt x="25301" y="18343"/>
                      <a:pt x="24742" y="18855"/>
                    </a:cubicBezTo>
                    <a:cubicBezTo>
                      <a:pt x="24158" y="19367"/>
                      <a:pt x="22444" y="20522"/>
                      <a:pt x="22444" y="20522"/>
                    </a:cubicBezTo>
                    <a:lnTo>
                      <a:pt x="21348" y="21320"/>
                    </a:lnTo>
                    <a:cubicBezTo>
                      <a:pt x="21348" y="21320"/>
                      <a:pt x="24861" y="17569"/>
                      <a:pt x="25242" y="16307"/>
                    </a:cubicBezTo>
                    <a:cubicBezTo>
                      <a:pt x="25635" y="15045"/>
                      <a:pt x="25908" y="13759"/>
                      <a:pt x="25635" y="13354"/>
                    </a:cubicBezTo>
                    <a:cubicBezTo>
                      <a:pt x="25349" y="12962"/>
                      <a:pt x="24753" y="12962"/>
                      <a:pt x="24753" y="12962"/>
                    </a:cubicBezTo>
                    <a:lnTo>
                      <a:pt x="25646" y="10580"/>
                    </a:lnTo>
                    <a:cubicBezTo>
                      <a:pt x="25646" y="10580"/>
                      <a:pt x="25287" y="8448"/>
                      <a:pt x="24797" y="8448"/>
                    </a:cubicBezTo>
                    <a:cubicBezTo>
                      <a:pt x="24791" y="8448"/>
                      <a:pt x="24784" y="8448"/>
                      <a:pt x="24777" y="8449"/>
                    </a:cubicBezTo>
                    <a:cubicBezTo>
                      <a:pt x="24301" y="8497"/>
                      <a:pt x="24599" y="8937"/>
                      <a:pt x="24301" y="9687"/>
                    </a:cubicBezTo>
                    <a:cubicBezTo>
                      <a:pt x="24003" y="10426"/>
                      <a:pt x="22670" y="12509"/>
                      <a:pt x="22372" y="13259"/>
                    </a:cubicBezTo>
                    <a:cubicBezTo>
                      <a:pt x="22100" y="13934"/>
                      <a:pt x="21181" y="15027"/>
                      <a:pt x="20807" y="15027"/>
                    </a:cubicBezTo>
                    <a:cubicBezTo>
                      <a:pt x="20772" y="15027"/>
                      <a:pt x="20742" y="15018"/>
                      <a:pt x="20717" y="14998"/>
                    </a:cubicBezTo>
                    <a:cubicBezTo>
                      <a:pt x="20431" y="14759"/>
                      <a:pt x="21241" y="13819"/>
                      <a:pt x="21241" y="13819"/>
                    </a:cubicBezTo>
                    <a:cubicBezTo>
                      <a:pt x="21241" y="13819"/>
                      <a:pt x="23991" y="10426"/>
                      <a:pt x="23622" y="8640"/>
                    </a:cubicBezTo>
                    <a:cubicBezTo>
                      <a:pt x="23265" y="6854"/>
                      <a:pt x="22217" y="5520"/>
                      <a:pt x="22217" y="5520"/>
                    </a:cubicBezTo>
                    <a:cubicBezTo>
                      <a:pt x="22217" y="5520"/>
                      <a:pt x="21882" y="5178"/>
                      <a:pt x="21651" y="5178"/>
                    </a:cubicBezTo>
                    <a:cubicBezTo>
                      <a:pt x="21580" y="5178"/>
                      <a:pt x="21518" y="5210"/>
                      <a:pt x="21479" y="5294"/>
                    </a:cubicBezTo>
                    <a:cubicBezTo>
                      <a:pt x="21324" y="5663"/>
                      <a:pt x="20551" y="8532"/>
                      <a:pt x="20277" y="9402"/>
                    </a:cubicBezTo>
                    <a:cubicBezTo>
                      <a:pt x="20000" y="10231"/>
                      <a:pt x="19011" y="11239"/>
                      <a:pt x="18612" y="11239"/>
                    </a:cubicBezTo>
                    <a:cubicBezTo>
                      <a:pt x="18599" y="11239"/>
                      <a:pt x="18586" y="11238"/>
                      <a:pt x="18574" y="11235"/>
                    </a:cubicBezTo>
                    <a:cubicBezTo>
                      <a:pt x="18205" y="11152"/>
                      <a:pt x="17907" y="10854"/>
                      <a:pt x="17907" y="10854"/>
                    </a:cubicBezTo>
                    <a:cubicBezTo>
                      <a:pt x="17907" y="10854"/>
                      <a:pt x="19539" y="8925"/>
                      <a:pt x="19991" y="6389"/>
                    </a:cubicBezTo>
                    <a:cubicBezTo>
                      <a:pt x="20431" y="3865"/>
                      <a:pt x="20610" y="2127"/>
                      <a:pt x="19777" y="1663"/>
                    </a:cubicBezTo>
                    <a:cubicBezTo>
                      <a:pt x="19174" y="1318"/>
                      <a:pt x="18696" y="1067"/>
                      <a:pt x="18423" y="1067"/>
                    </a:cubicBezTo>
                    <a:cubicBezTo>
                      <a:pt x="18319" y="1067"/>
                      <a:pt x="18245" y="1104"/>
                      <a:pt x="18205" y="1186"/>
                    </a:cubicBezTo>
                    <a:cubicBezTo>
                      <a:pt x="18050" y="1484"/>
                      <a:pt x="18407" y="1925"/>
                      <a:pt x="18229" y="3115"/>
                    </a:cubicBezTo>
                    <a:cubicBezTo>
                      <a:pt x="18050" y="4306"/>
                      <a:pt x="17264" y="6854"/>
                      <a:pt x="16776" y="7306"/>
                    </a:cubicBezTo>
                    <a:cubicBezTo>
                      <a:pt x="16327" y="7682"/>
                      <a:pt x="15814" y="8526"/>
                      <a:pt x="15695" y="8526"/>
                    </a:cubicBezTo>
                    <a:cubicBezTo>
                      <a:pt x="15678" y="8526"/>
                      <a:pt x="15669" y="8509"/>
                      <a:pt x="15669" y="8473"/>
                    </a:cubicBezTo>
                    <a:cubicBezTo>
                      <a:pt x="15669" y="8175"/>
                      <a:pt x="15967" y="5794"/>
                      <a:pt x="16419" y="4901"/>
                    </a:cubicBezTo>
                    <a:cubicBezTo>
                      <a:pt x="16860" y="4008"/>
                      <a:pt x="17895" y="1960"/>
                      <a:pt x="16788" y="972"/>
                    </a:cubicBezTo>
                    <a:cubicBezTo>
                      <a:pt x="15974" y="246"/>
                      <a:pt x="15009" y="1"/>
                      <a:pt x="1438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50" name="Google Shape;22650;p30"/>
              <p:cNvSpPr/>
              <p:nvPr/>
            </p:nvSpPr>
            <p:spPr>
              <a:xfrm>
                <a:off x="2909575" y="2825250"/>
                <a:ext cx="28000" cy="197550"/>
              </a:xfrm>
              <a:custGeom>
                <a:avLst/>
                <a:gdLst/>
                <a:ahLst/>
                <a:cxnLst/>
                <a:rect l="l" t="t" r="r" b="b"/>
                <a:pathLst>
                  <a:path w="1120" h="7902" extrusionOk="0">
                    <a:moveTo>
                      <a:pt x="456" y="0"/>
                    </a:moveTo>
                    <a:cubicBezTo>
                      <a:pt x="438" y="0"/>
                      <a:pt x="422" y="11"/>
                      <a:pt x="417" y="33"/>
                    </a:cubicBezTo>
                    <a:cubicBezTo>
                      <a:pt x="1" y="1284"/>
                      <a:pt x="822" y="2450"/>
                      <a:pt x="894" y="3677"/>
                    </a:cubicBezTo>
                    <a:cubicBezTo>
                      <a:pt x="989" y="5082"/>
                      <a:pt x="417" y="6439"/>
                      <a:pt x="834" y="7832"/>
                    </a:cubicBezTo>
                    <a:cubicBezTo>
                      <a:pt x="851" y="7878"/>
                      <a:pt x="894" y="7902"/>
                      <a:pt x="933" y="7902"/>
                    </a:cubicBezTo>
                    <a:cubicBezTo>
                      <a:pt x="975" y="7902"/>
                      <a:pt x="1013" y="7875"/>
                      <a:pt x="1013" y="7820"/>
                    </a:cubicBezTo>
                    <a:cubicBezTo>
                      <a:pt x="1013" y="7177"/>
                      <a:pt x="929" y="6546"/>
                      <a:pt x="941" y="5927"/>
                    </a:cubicBezTo>
                    <a:cubicBezTo>
                      <a:pt x="965" y="5225"/>
                      <a:pt x="1120" y="4546"/>
                      <a:pt x="1084" y="3843"/>
                    </a:cubicBezTo>
                    <a:cubicBezTo>
                      <a:pt x="1025" y="2546"/>
                      <a:pt x="215" y="1403"/>
                      <a:pt x="513" y="81"/>
                    </a:cubicBezTo>
                    <a:cubicBezTo>
                      <a:pt x="520" y="29"/>
                      <a:pt x="486" y="0"/>
                      <a:pt x="45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51" name="Google Shape;22651;p30"/>
              <p:cNvSpPr/>
              <p:nvPr/>
            </p:nvSpPr>
            <p:spPr>
              <a:xfrm>
                <a:off x="2930425" y="2824500"/>
                <a:ext cx="25025" cy="197400"/>
              </a:xfrm>
              <a:custGeom>
                <a:avLst/>
                <a:gdLst/>
                <a:ahLst/>
                <a:cxnLst/>
                <a:rect l="l" t="t" r="r" b="b"/>
                <a:pathLst>
                  <a:path w="1001" h="7896" extrusionOk="0">
                    <a:moveTo>
                      <a:pt x="166" y="1"/>
                    </a:moveTo>
                    <a:cubicBezTo>
                      <a:pt x="118" y="1"/>
                      <a:pt x="71" y="31"/>
                      <a:pt x="71" y="99"/>
                    </a:cubicBezTo>
                    <a:cubicBezTo>
                      <a:pt x="0" y="1266"/>
                      <a:pt x="417" y="2361"/>
                      <a:pt x="595" y="3516"/>
                    </a:cubicBezTo>
                    <a:cubicBezTo>
                      <a:pt x="703" y="4219"/>
                      <a:pt x="655" y="4874"/>
                      <a:pt x="572" y="5576"/>
                    </a:cubicBezTo>
                    <a:cubicBezTo>
                      <a:pt x="536" y="5810"/>
                      <a:pt x="294" y="7792"/>
                      <a:pt x="105" y="7792"/>
                    </a:cubicBezTo>
                    <a:cubicBezTo>
                      <a:pt x="102" y="7792"/>
                      <a:pt x="99" y="7792"/>
                      <a:pt x="95" y="7791"/>
                    </a:cubicBezTo>
                    <a:cubicBezTo>
                      <a:pt x="84" y="7781"/>
                      <a:pt x="73" y="7777"/>
                      <a:pt x="64" y="7777"/>
                    </a:cubicBezTo>
                    <a:cubicBezTo>
                      <a:pt x="25" y="7777"/>
                      <a:pt x="9" y="7843"/>
                      <a:pt x="48" y="7862"/>
                    </a:cubicBezTo>
                    <a:cubicBezTo>
                      <a:pt x="87" y="7885"/>
                      <a:pt x="124" y="7895"/>
                      <a:pt x="159" y="7895"/>
                    </a:cubicBezTo>
                    <a:cubicBezTo>
                      <a:pt x="677" y="7895"/>
                      <a:pt x="752" y="5579"/>
                      <a:pt x="786" y="5278"/>
                    </a:cubicBezTo>
                    <a:cubicBezTo>
                      <a:pt x="1000" y="3492"/>
                      <a:pt x="191" y="1849"/>
                      <a:pt x="274" y="99"/>
                    </a:cubicBezTo>
                    <a:cubicBezTo>
                      <a:pt x="274" y="37"/>
                      <a:pt x="219" y="1"/>
                      <a:pt x="16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52" name="Google Shape;22652;p30"/>
              <p:cNvSpPr/>
              <p:nvPr/>
            </p:nvSpPr>
            <p:spPr>
              <a:xfrm>
                <a:off x="2744925" y="2825075"/>
                <a:ext cx="175800" cy="82000"/>
              </a:xfrm>
              <a:custGeom>
                <a:avLst/>
                <a:gdLst/>
                <a:ahLst/>
                <a:cxnLst/>
                <a:rect l="l" t="t" r="r" b="b"/>
                <a:pathLst>
                  <a:path w="7032" h="3280" extrusionOk="0">
                    <a:moveTo>
                      <a:pt x="6948" y="1"/>
                    </a:moveTo>
                    <a:cubicBezTo>
                      <a:pt x="6943" y="1"/>
                      <a:pt x="6937" y="2"/>
                      <a:pt x="6932" y="5"/>
                    </a:cubicBezTo>
                    <a:cubicBezTo>
                      <a:pt x="5932" y="445"/>
                      <a:pt x="5456" y="1362"/>
                      <a:pt x="4741" y="2088"/>
                    </a:cubicBezTo>
                    <a:cubicBezTo>
                      <a:pt x="4176" y="2665"/>
                      <a:pt x="3499" y="3018"/>
                      <a:pt x="2678" y="3018"/>
                    </a:cubicBezTo>
                    <a:cubicBezTo>
                      <a:pt x="2652" y="3018"/>
                      <a:pt x="2625" y="3018"/>
                      <a:pt x="2598" y="3017"/>
                    </a:cubicBezTo>
                    <a:cubicBezTo>
                      <a:pt x="1634" y="2969"/>
                      <a:pt x="943" y="2457"/>
                      <a:pt x="145" y="2017"/>
                    </a:cubicBezTo>
                    <a:cubicBezTo>
                      <a:pt x="133" y="2011"/>
                      <a:pt x="121" y="2008"/>
                      <a:pt x="109" y="2008"/>
                    </a:cubicBezTo>
                    <a:cubicBezTo>
                      <a:pt x="50" y="2008"/>
                      <a:pt x="0" y="2074"/>
                      <a:pt x="50" y="2124"/>
                    </a:cubicBezTo>
                    <a:cubicBezTo>
                      <a:pt x="693" y="2816"/>
                      <a:pt x="1731" y="3279"/>
                      <a:pt x="2726" y="3279"/>
                    </a:cubicBezTo>
                    <a:cubicBezTo>
                      <a:pt x="3187" y="3279"/>
                      <a:pt x="3639" y="3180"/>
                      <a:pt x="4039" y="2957"/>
                    </a:cubicBezTo>
                    <a:cubicBezTo>
                      <a:pt x="5289" y="2279"/>
                      <a:pt x="5682" y="707"/>
                      <a:pt x="6968" y="88"/>
                    </a:cubicBezTo>
                    <a:cubicBezTo>
                      <a:pt x="7031" y="77"/>
                      <a:pt x="6991" y="1"/>
                      <a:pt x="69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53" name="Google Shape;22653;p30"/>
              <p:cNvSpPr/>
              <p:nvPr/>
            </p:nvSpPr>
            <p:spPr>
              <a:xfrm>
                <a:off x="2746175" y="2851650"/>
                <a:ext cx="118725" cy="32250"/>
              </a:xfrm>
              <a:custGeom>
                <a:avLst/>
                <a:gdLst/>
                <a:ahLst/>
                <a:cxnLst/>
                <a:rect l="l" t="t" r="r" b="b"/>
                <a:pathLst>
                  <a:path w="4749" h="1290" extrusionOk="0">
                    <a:moveTo>
                      <a:pt x="4701" y="0"/>
                    </a:moveTo>
                    <a:cubicBezTo>
                      <a:pt x="4698" y="0"/>
                      <a:pt x="4695" y="0"/>
                      <a:pt x="4691" y="1"/>
                    </a:cubicBezTo>
                    <a:cubicBezTo>
                      <a:pt x="4060" y="228"/>
                      <a:pt x="3453" y="525"/>
                      <a:pt x="2846" y="787"/>
                    </a:cubicBezTo>
                    <a:cubicBezTo>
                      <a:pt x="2364" y="1004"/>
                      <a:pt x="1980" y="1184"/>
                      <a:pt x="1498" y="1184"/>
                    </a:cubicBezTo>
                    <a:cubicBezTo>
                      <a:pt x="1372" y="1184"/>
                      <a:pt x="1239" y="1172"/>
                      <a:pt x="1095" y="1144"/>
                    </a:cubicBezTo>
                    <a:cubicBezTo>
                      <a:pt x="750" y="1085"/>
                      <a:pt x="405" y="966"/>
                      <a:pt x="60" y="882"/>
                    </a:cubicBezTo>
                    <a:cubicBezTo>
                      <a:pt x="36" y="882"/>
                      <a:pt x="0" y="942"/>
                      <a:pt x="48" y="954"/>
                    </a:cubicBezTo>
                    <a:cubicBezTo>
                      <a:pt x="583" y="1113"/>
                      <a:pt x="1072" y="1289"/>
                      <a:pt x="1583" y="1289"/>
                    </a:cubicBezTo>
                    <a:cubicBezTo>
                      <a:pt x="1800" y="1289"/>
                      <a:pt x="2020" y="1258"/>
                      <a:pt x="2250" y="1180"/>
                    </a:cubicBezTo>
                    <a:cubicBezTo>
                      <a:pt x="3084" y="894"/>
                      <a:pt x="3941" y="478"/>
                      <a:pt x="4727" y="85"/>
                    </a:cubicBezTo>
                    <a:cubicBezTo>
                      <a:pt x="4749" y="63"/>
                      <a:pt x="4740" y="0"/>
                      <a:pt x="470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54" name="Google Shape;22654;p30"/>
              <p:cNvSpPr/>
              <p:nvPr/>
            </p:nvSpPr>
            <p:spPr>
              <a:xfrm>
                <a:off x="2864325" y="2832625"/>
                <a:ext cx="25325" cy="14300"/>
              </a:xfrm>
              <a:custGeom>
                <a:avLst/>
                <a:gdLst/>
                <a:ahLst/>
                <a:cxnLst/>
                <a:rect l="l" t="t" r="r" b="b"/>
                <a:pathLst>
                  <a:path w="1013" h="572" extrusionOk="0">
                    <a:moveTo>
                      <a:pt x="1013" y="0"/>
                    </a:moveTo>
                    <a:lnTo>
                      <a:pt x="1013" y="0"/>
                    </a:lnTo>
                    <a:cubicBezTo>
                      <a:pt x="846" y="119"/>
                      <a:pt x="668" y="227"/>
                      <a:pt x="477" y="298"/>
                    </a:cubicBezTo>
                    <a:cubicBezTo>
                      <a:pt x="322" y="358"/>
                      <a:pt x="144" y="405"/>
                      <a:pt x="25" y="512"/>
                    </a:cubicBezTo>
                    <a:cubicBezTo>
                      <a:pt x="1" y="524"/>
                      <a:pt x="25" y="572"/>
                      <a:pt x="60" y="572"/>
                    </a:cubicBezTo>
                    <a:cubicBezTo>
                      <a:pt x="239" y="560"/>
                      <a:pt x="394" y="453"/>
                      <a:pt x="549" y="358"/>
                    </a:cubicBezTo>
                    <a:cubicBezTo>
                      <a:pt x="715" y="262"/>
                      <a:pt x="870" y="143"/>
                      <a:pt x="10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55" name="Google Shape;22655;p30"/>
              <p:cNvSpPr/>
              <p:nvPr/>
            </p:nvSpPr>
            <p:spPr>
              <a:xfrm>
                <a:off x="2619850" y="2777425"/>
                <a:ext cx="287675" cy="74625"/>
              </a:xfrm>
              <a:custGeom>
                <a:avLst/>
                <a:gdLst/>
                <a:ahLst/>
                <a:cxnLst/>
                <a:rect l="l" t="t" r="r" b="b"/>
                <a:pathLst>
                  <a:path w="11507" h="2985" extrusionOk="0">
                    <a:moveTo>
                      <a:pt x="77" y="0"/>
                    </a:moveTo>
                    <a:cubicBezTo>
                      <a:pt x="36" y="0"/>
                      <a:pt x="0" y="49"/>
                      <a:pt x="41" y="89"/>
                    </a:cubicBezTo>
                    <a:cubicBezTo>
                      <a:pt x="803" y="827"/>
                      <a:pt x="1779" y="1375"/>
                      <a:pt x="2719" y="1875"/>
                    </a:cubicBezTo>
                    <a:cubicBezTo>
                      <a:pt x="3612" y="2327"/>
                      <a:pt x="4577" y="2804"/>
                      <a:pt x="5577" y="2947"/>
                    </a:cubicBezTo>
                    <a:cubicBezTo>
                      <a:pt x="5762" y="2973"/>
                      <a:pt x="5944" y="2985"/>
                      <a:pt x="6124" y="2985"/>
                    </a:cubicBezTo>
                    <a:cubicBezTo>
                      <a:pt x="7979" y="2985"/>
                      <a:pt x="9629" y="1709"/>
                      <a:pt x="11506" y="1589"/>
                    </a:cubicBezTo>
                    <a:cubicBezTo>
                      <a:pt x="11506" y="1589"/>
                      <a:pt x="11506" y="1565"/>
                      <a:pt x="11482" y="1565"/>
                    </a:cubicBezTo>
                    <a:cubicBezTo>
                      <a:pt x="11335" y="1545"/>
                      <a:pt x="11189" y="1536"/>
                      <a:pt x="11045" y="1536"/>
                    </a:cubicBezTo>
                    <a:cubicBezTo>
                      <a:pt x="9403" y="1536"/>
                      <a:pt x="7932" y="2737"/>
                      <a:pt x="6279" y="2792"/>
                    </a:cubicBezTo>
                    <a:cubicBezTo>
                      <a:pt x="6240" y="2793"/>
                      <a:pt x="6201" y="2793"/>
                      <a:pt x="6163" y="2793"/>
                    </a:cubicBezTo>
                    <a:cubicBezTo>
                      <a:pt x="3912" y="2793"/>
                      <a:pt x="1903" y="1118"/>
                      <a:pt x="100" y="6"/>
                    </a:cubicBezTo>
                    <a:cubicBezTo>
                      <a:pt x="93" y="2"/>
                      <a:pt x="85" y="0"/>
                      <a:pt x="7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56" name="Google Shape;22656;p30"/>
              <p:cNvSpPr/>
              <p:nvPr/>
            </p:nvSpPr>
            <p:spPr>
              <a:xfrm>
                <a:off x="2619725" y="2799225"/>
                <a:ext cx="129425" cy="75700"/>
              </a:xfrm>
              <a:custGeom>
                <a:avLst/>
                <a:gdLst/>
                <a:ahLst/>
                <a:cxnLst/>
                <a:rect l="l" t="t" r="r" b="b"/>
                <a:pathLst>
                  <a:path w="5177" h="3028" extrusionOk="0">
                    <a:moveTo>
                      <a:pt x="49" y="1"/>
                    </a:moveTo>
                    <a:cubicBezTo>
                      <a:pt x="27" y="1"/>
                      <a:pt x="0" y="41"/>
                      <a:pt x="22" y="62"/>
                    </a:cubicBezTo>
                    <a:cubicBezTo>
                      <a:pt x="1308" y="1372"/>
                      <a:pt x="3141" y="2837"/>
                      <a:pt x="5058" y="3027"/>
                    </a:cubicBezTo>
                    <a:cubicBezTo>
                      <a:pt x="5062" y="3027"/>
                      <a:pt x="5066" y="3028"/>
                      <a:pt x="5069" y="3028"/>
                    </a:cubicBezTo>
                    <a:cubicBezTo>
                      <a:pt x="5177" y="3028"/>
                      <a:pt x="5173" y="2860"/>
                      <a:pt x="5058" y="2848"/>
                    </a:cubicBezTo>
                    <a:cubicBezTo>
                      <a:pt x="3058" y="2622"/>
                      <a:pt x="1605" y="1122"/>
                      <a:pt x="57" y="3"/>
                    </a:cubicBezTo>
                    <a:cubicBezTo>
                      <a:pt x="55" y="2"/>
                      <a:pt x="52" y="1"/>
                      <a:pt x="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57" name="Google Shape;22657;p30"/>
              <p:cNvSpPr/>
              <p:nvPr/>
            </p:nvSpPr>
            <p:spPr>
              <a:xfrm>
                <a:off x="2616100" y="2777150"/>
                <a:ext cx="8950" cy="28200"/>
              </a:xfrm>
              <a:custGeom>
                <a:avLst/>
                <a:gdLst/>
                <a:ahLst/>
                <a:cxnLst/>
                <a:rect l="l" t="t" r="r" b="b"/>
                <a:pathLst>
                  <a:path w="358" h="1128" extrusionOk="0">
                    <a:moveTo>
                      <a:pt x="178" y="0"/>
                    </a:moveTo>
                    <a:cubicBezTo>
                      <a:pt x="174" y="0"/>
                      <a:pt x="170" y="2"/>
                      <a:pt x="167" y="5"/>
                    </a:cubicBezTo>
                    <a:cubicBezTo>
                      <a:pt x="12" y="302"/>
                      <a:pt x="0" y="898"/>
                      <a:pt x="310" y="1124"/>
                    </a:cubicBezTo>
                    <a:cubicBezTo>
                      <a:pt x="312" y="1126"/>
                      <a:pt x="315" y="1127"/>
                      <a:pt x="318" y="1127"/>
                    </a:cubicBezTo>
                    <a:cubicBezTo>
                      <a:pt x="333" y="1127"/>
                      <a:pt x="357" y="1108"/>
                      <a:pt x="357" y="1088"/>
                    </a:cubicBezTo>
                    <a:cubicBezTo>
                      <a:pt x="322" y="910"/>
                      <a:pt x="226" y="767"/>
                      <a:pt x="191" y="600"/>
                    </a:cubicBezTo>
                    <a:cubicBezTo>
                      <a:pt x="155" y="410"/>
                      <a:pt x="179" y="219"/>
                      <a:pt x="202" y="29"/>
                    </a:cubicBezTo>
                    <a:cubicBezTo>
                      <a:pt x="202" y="11"/>
                      <a:pt x="190" y="0"/>
                      <a:pt x="17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58" name="Google Shape;22658;p30"/>
              <p:cNvSpPr/>
              <p:nvPr/>
            </p:nvSpPr>
            <p:spPr>
              <a:xfrm>
                <a:off x="2590500" y="2693650"/>
                <a:ext cx="320475" cy="137200"/>
              </a:xfrm>
              <a:custGeom>
                <a:avLst/>
                <a:gdLst/>
                <a:ahLst/>
                <a:cxnLst/>
                <a:rect l="l" t="t" r="r" b="b"/>
                <a:pathLst>
                  <a:path w="12819" h="5488" extrusionOk="0">
                    <a:moveTo>
                      <a:pt x="45" y="0"/>
                    </a:moveTo>
                    <a:cubicBezTo>
                      <a:pt x="23" y="0"/>
                      <a:pt x="0" y="15"/>
                      <a:pt x="0" y="47"/>
                    </a:cubicBezTo>
                    <a:cubicBezTo>
                      <a:pt x="0" y="999"/>
                      <a:pt x="572" y="1702"/>
                      <a:pt x="1310" y="2297"/>
                    </a:cubicBezTo>
                    <a:cubicBezTo>
                      <a:pt x="2358" y="3154"/>
                      <a:pt x="3584" y="4035"/>
                      <a:pt x="4786" y="4690"/>
                    </a:cubicBezTo>
                    <a:cubicBezTo>
                      <a:pt x="5775" y="5222"/>
                      <a:pt x="6897" y="5487"/>
                      <a:pt x="8015" y="5487"/>
                    </a:cubicBezTo>
                    <a:cubicBezTo>
                      <a:pt x="8150" y="5487"/>
                      <a:pt x="8284" y="5484"/>
                      <a:pt x="8418" y="5476"/>
                    </a:cubicBezTo>
                    <a:cubicBezTo>
                      <a:pt x="9697" y="5404"/>
                      <a:pt x="10932" y="4643"/>
                      <a:pt x="12192" y="4643"/>
                    </a:cubicBezTo>
                    <a:cubicBezTo>
                      <a:pt x="12386" y="4643"/>
                      <a:pt x="12580" y="4661"/>
                      <a:pt x="12776" y="4702"/>
                    </a:cubicBezTo>
                    <a:cubicBezTo>
                      <a:pt x="12779" y="4703"/>
                      <a:pt x="12782" y="4704"/>
                      <a:pt x="12785" y="4704"/>
                    </a:cubicBezTo>
                    <a:cubicBezTo>
                      <a:pt x="12813" y="4704"/>
                      <a:pt x="12819" y="4654"/>
                      <a:pt x="12776" y="4654"/>
                    </a:cubicBezTo>
                    <a:cubicBezTo>
                      <a:pt x="12542" y="4582"/>
                      <a:pt x="12313" y="4552"/>
                      <a:pt x="12087" y="4552"/>
                    </a:cubicBezTo>
                    <a:cubicBezTo>
                      <a:pt x="11276" y="4552"/>
                      <a:pt x="10507" y="4940"/>
                      <a:pt x="9716" y="5155"/>
                    </a:cubicBezTo>
                    <a:cubicBezTo>
                      <a:pt x="9181" y="5289"/>
                      <a:pt x="8628" y="5356"/>
                      <a:pt x="8076" y="5356"/>
                    </a:cubicBezTo>
                    <a:cubicBezTo>
                      <a:pt x="7263" y="5356"/>
                      <a:pt x="6450" y="5212"/>
                      <a:pt x="5691" y="4928"/>
                    </a:cubicBezTo>
                    <a:cubicBezTo>
                      <a:pt x="4477" y="4464"/>
                      <a:pt x="3429" y="3607"/>
                      <a:pt x="2381" y="2845"/>
                    </a:cubicBezTo>
                    <a:cubicBezTo>
                      <a:pt x="1369" y="2130"/>
                      <a:pt x="238" y="1345"/>
                      <a:pt x="83" y="35"/>
                    </a:cubicBezTo>
                    <a:cubicBezTo>
                      <a:pt x="83" y="12"/>
                      <a:pt x="65" y="0"/>
                      <a:pt x="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59" name="Google Shape;22659;p30"/>
              <p:cNvSpPr/>
              <p:nvPr/>
            </p:nvSpPr>
            <p:spPr>
              <a:xfrm>
                <a:off x="2589900" y="2652125"/>
                <a:ext cx="13625" cy="45300"/>
              </a:xfrm>
              <a:custGeom>
                <a:avLst/>
                <a:gdLst/>
                <a:ahLst/>
                <a:cxnLst/>
                <a:rect l="l" t="t" r="r" b="b"/>
                <a:pathLst>
                  <a:path w="545" h="1812" extrusionOk="0">
                    <a:moveTo>
                      <a:pt x="513" y="1"/>
                    </a:moveTo>
                    <a:cubicBezTo>
                      <a:pt x="508" y="1"/>
                      <a:pt x="503" y="2"/>
                      <a:pt x="500" y="5"/>
                    </a:cubicBezTo>
                    <a:cubicBezTo>
                      <a:pt x="84" y="446"/>
                      <a:pt x="0" y="1196"/>
                      <a:pt x="12" y="1767"/>
                    </a:cubicBezTo>
                    <a:cubicBezTo>
                      <a:pt x="18" y="1797"/>
                      <a:pt x="42" y="1812"/>
                      <a:pt x="64" y="1812"/>
                    </a:cubicBezTo>
                    <a:cubicBezTo>
                      <a:pt x="87" y="1812"/>
                      <a:pt x="107" y="1797"/>
                      <a:pt x="107" y="1767"/>
                    </a:cubicBezTo>
                    <a:cubicBezTo>
                      <a:pt x="107" y="1458"/>
                      <a:pt x="143" y="1136"/>
                      <a:pt x="227" y="827"/>
                    </a:cubicBezTo>
                    <a:cubicBezTo>
                      <a:pt x="298" y="565"/>
                      <a:pt x="453" y="303"/>
                      <a:pt x="536" y="41"/>
                    </a:cubicBezTo>
                    <a:cubicBezTo>
                      <a:pt x="545" y="14"/>
                      <a:pt x="527" y="1"/>
                      <a:pt x="5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60" name="Google Shape;22660;p30"/>
              <p:cNvSpPr/>
              <p:nvPr/>
            </p:nvSpPr>
            <p:spPr>
              <a:xfrm>
                <a:off x="2601575" y="2653325"/>
                <a:ext cx="164850" cy="132300"/>
              </a:xfrm>
              <a:custGeom>
                <a:avLst/>
                <a:gdLst/>
                <a:ahLst/>
                <a:cxnLst/>
                <a:rect l="l" t="t" r="r" b="b"/>
                <a:pathLst>
                  <a:path w="6594" h="5292" extrusionOk="0">
                    <a:moveTo>
                      <a:pt x="58" y="0"/>
                    </a:moveTo>
                    <a:cubicBezTo>
                      <a:pt x="25" y="0"/>
                      <a:pt x="1" y="14"/>
                      <a:pt x="10" y="41"/>
                    </a:cubicBezTo>
                    <a:cubicBezTo>
                      <a:pt x="522" y="1374"/>
                      <a:pt x="1593" y="2577"/>
                      <a:pt x="2724" y="3469"/>
                    </a:cubicBezTo>
                    <a:cubicBezTo>
                      <a:pt x="3760" y="4303"/>
                      <a:pt x="5165" y="5136"/>
                      <a:pt x="6534" y="5291"/>
                    </a:cubicBezTo>
                    <a:cubicBezTo>
                      <a:pt x="6594" y="5291"/>
                      <a:pt x="6594" y="5220"/>
                      <a:pt x="6546" y="5196"/>
                    </a:cubicBezTo>
                    <a:cubicBezTo>
                      <a:pt x="5224" y="4648"/>
                      <a:pt x="3974" y="4231"/>
                      <a:pt x="2843" y="3339"/>
                    </a:cubicBezTo>
                    <a:cubicBezTo>
                      <a:pt x="1653" y="2422"/>
                      <a:pt x="867" y="1267"/>
                      <a:pt x="93" y="5"/>
                    </a:cubicBezTo>
                    <a:cubicBezTo>
                      <a:pt x="81" y="2"/>
                      <a:pt x="69" y="0"/>
                      <a:pt x="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61" name="Google Shape;22661;p30"/>
              <p:cNvSpPr/>
              <p:nvPr/>
            </p:nvSpPr>
            <p:spPr>
              <a:xfrm>
                <a:off x="2772050" y="2776500"/>
                <a:ext cx="34075" cy="12400"/>
              </a:xfrm>
              <a:custGeom>
                <a:avLst/>
                <a:gdLst/>
                <a:ahLst/>
                <a:cxnLst/>
                <a:rect l="l" t="t" r="r" b="b"/>
                <a:pathLst>
                  <a:path w="1363" h="496" extrusionOk="0">
                    <a:moveTo>
                      <a:pt x="512" y="1"/>
                    </a:moveTo>
                    <a:cubicBezTo>
                      <a:pt x="478" y="1"/>
                      <a:pt x="450" y="3"/>
                      <a:pt x="430" y="7"/>
                    </a:cubicBezTo>
                    <a:cubicBezTo>
                      <a:pt x="394" y="7"/>
                      <a:pt x="394" y="43"/>
                      <a:pt x="430" y="43"/>
                    </a:cubicBezTo>
                    <a:cubicBezTo>
                      <a:pt x="549" y="78"/>
                      <a:pt x="668" y="90"/>
                      <a:pt x="787" y="126"/>
                    </a:cubicBezTo>
                    <a:cubicBezTo>
                      <a:pt x="811" y="138"/>
                      <a:pt x="1013" y="197"/>
                      <a:pt x="1037" y="245"/>
                    </a:cubicBezTo>
                    <a:cubicBezTo>
                      <a:pt x="1108" y="340"/>
                      <a:pt x="1025" y="388"/>
                      <a:pt x="930" y="400"/>
                    </a:cubicBezTo>
                    <a:cubicBezTo>
                      <a:pt x="887" y="405"/>
                      <a:pt x="844" y="407"/>
                      <a:pt x="801" y="407"/>
                    </a:cubicBezTo>
                    <a:cubicBezTo>
                      <a:pt x="541" y="407"/>
                      <a:pt x="268" y="328"/>
                      <a:pt x="13" y="328"/>
                    </a:cubicBezTo>
                    <a:cubicBezTo>
                      <a:pt x="1" y="352"/>
                      <a:pt x="1" y="376"/>
                      <a:pt x="13" y="376"/>
                    </a:cubicBezTo>
                    <a:cubicBezTo>
                      <a:pt x="299" y="447"/>
                      <a:pt x="608" y="483"/>
                      <a:pt x="906" y="495"/>
                    </a:cubicBezTo>
                    <a:cubicBezTo>
                      <a:pt x="1013" y="495"/>
                      <a:pt x="1168" y="495"/>
                      <a:pt x="1215" y="388"/>
                    </a:cubicBezTo>
                    <a:cubicBezTo>
                      <a:pt x="1363" y="124"/>
                      <a:pt x="773" y="1"/>
                      <a:pt x="5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62" name="Google Shape;22662;p30"/>
              <p:cNvSpPr/>
              <p:nvPr/>
            </p:nvSpPr>
            <p:spPr>
              <a:xfrm>
                <a:off x="2611800" y="2664725"/>
                <a:ext cx="163550" cy="112050"/>
              </a:xfrm>
              <a:custGeom>
                <a:avLst/>
                <a:gdLst/>
                <a:ahLst/>
                <a:cxnLst/>
                <a:rect l="l" t="t" r="r" b="b"/>
                <a:pathLst>
                  <a:path w="6542" h="4482" extrusionOk="0">
                    <a:moveTo>
                      <a:pt x="79" y="0"/>
                    </a:moveTo>
                    <a:cubicBezTo>
                      <a:pt x="34" y="0"/>
                      <a:pt x="0" y="68"/>
                      <a:pt x="29" y="96"/>
                    </a:cubicBezTo>
                    <a:cubicBezTo>
                      <a:pt x="946" y="1025"/>
                      <a:pt x="2029" y="1811"/>
                      <a:pt x="3113" y="2525"/>
                    </a:cubicBezTo>
                    <a:cubicBezTo>
                      <a:pt x="4184" y="3252"/>
                      <a:pt x="5316" y="3966"/>
                      <a:pt x="6506" y="4478"/>
                    </a:cubicBezTo>
                    <a:cubicBezTo>
                      <a:pt x="6513" y="4480"/>
                      <a:pt x="6519" y="4481"/>
                      <a:pt x="6523" y="4481"/>
                    </a:cubicBezTo>
                    <a:cubicBezTo>
                      <a:pt x="6541" y="4481"/>
                      <a:pt x="6539" y="4466"/>
                      <a:pt x="6530" y="4466"/>
                    </a:cubicBezTo>
                    <a:cubicBezTo>
                      <a:pt x="5411" y="3775"/>
                      <a:pt x="4256" y="3168"/>
                      <a:pt x="3196" y="2406"/>
                    </a:cubicBezTo>
                    <a:cubicBezTo>
                      <a:pt x="2113" y="1668"/>
                      <a:pt x="1148" y="799"/>
                      <a:pt x="113" y="13"/>
                    </a:cubicBezTo>
                    <a:cubicBezTo>
                      <a:pt x="101" y="4"/>
                      <a:pt x="90" y="0"/>
                      <a:pt x="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63" name="Google Shape;22663;p30"/>
              <p:cNvSpPr/>
              <p:nvPr/>
            </p:nvSpPr>
            <p:spPr>
              <a:xfrm>
                <a:off x="2566675" y="2570900"/>
                <a:ext cx="33975" cy="74025"/>
              </a:xfrm>
              <a:custGeom>
                <a:avLst/>
                <a:gdLst/>
                <a:ahLst/>
                <a:cxnLst/>
                <a:rect l="l" t="t" r="r" b="b"/>
                <a:pathLst>
                  <a:path w="1359" h="2961" extrusionOk="0">
                    <a:moveTo>
                      <a:pt x="352" y="1"/>
                    </a:moveTo>
                    <a:cubicBezTo>
                      <a:pt x="339" y="1"/>
                      <a:pt x="327" y="9"/>
                      <a:pt x="322" y="28"/>
                    </a:cubicBezTo>
                    <a:cubicBezTo>
                      <a:pt x="1" y="1016"/>
                      <a:pt x="501" y="2278"/>
                      <a:pt x="1251" y="2945"/>
                    </a:cubicBezTo>
                    <a:cubicBezTo>
                      <a:pt x="1259" y="2956"/>
                      <a:pt x="1270" y="2960"/>
                      <a:pt x="1281" y="2960"/>
                    </a:cubicBezTo>
                    <a:cubicBezTo>
                      <a:pt x="1318" y="2960"/>
                      <a:pt x="1359" y="2910"/>
                      <a:pt x="1322" y="2873"/>
                    </a:cubicBezTo>
                    <a:cubicBezTo>
                      <a:pt x="965" y="2456"/>
                      <a:pt x="667" y="2028"/>
                      <a:pt x="513" y="1492"/>
                    </a:cubicBezTo>
                    <a:cubicBezTo>
                      <a:pt x="370" y="1016"/>
                      <a:pt x="417" y="540"/>
                      <a:pt x="394" y="39"/>
                    </a:cubicBezTo>
                    <a:cubicBezTo>
                      <a:pt x="394" y="18"/>
                      <a:pt x="372" y="1"/>
                      <a:pt x="35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64" name="Google Shape;22664;p30"/>
              <p:cNvSpPr/>
              <p:nvPr/>
            </p:nvSpPr>
            <p:spPr>
              <a:xfrm>
                <a:off x="2573325" y="2536725"/>
                <a:ext cx="18525" cy="32200"/>
              </a:xfrm>
              <a:custGeom>
                <a:avLst/>
                <a:gdLst/>
                <a:ahLst/>
                <a:cxnLst/>
                <a:rect l="l" t="t" r="r" b="b"/>
                <a:pathLst>
                  <a:path w="741" h="1288" extrusionOk="0">
                    <a:moveTo>
                      <a:pt x="706" y="1"/>
                    </a:moveTo>
                    <a:cubicBezTo>
                      <a:pt x="700" y="1"/>
                      <a:pt x="693" y="5"/>
                      <a:pt x="687" y="13"/>
                    </a:cubicBezTo>
                    <a:cubicBezTo>
                      <a:pt x="282" y="204"/>
                      <a:pt x="92" y="847"/>
                      <a:pt x="8" y="1252"/>
                    </a:cubicBezTo>
                    <a:cubicBezTo>
                      <a:pt x="1" y="1267"/>
                      <a:pt x="22" y="1287"/>
                      <a:pt x="42" y="1287"/>
                    </a:cubicBezTo>
                    <a:cubicBezTo>
                      <a:pt x="53" y="1287"/>
                      <a:pt x="64" y="1281"/>
                      <a:pt x="68" y="1264"/>
                    </a:cubicBezTo>
                    <a:cubicBezTo>
                      <a:pt x="128" y="1025"/>
                      <a:pt x="223" y="799"/>
                      <a:pt x="342" y="597"/>
                    </a:cubicBezTo>
                    <a:cubicBezTo>
                      <a:pt x="461" y="418"/>
                      <a:pt x="616" y="252"/>
                      <a:pt x="723" y="61"/>
                    </a:cubicBezTo>
                    <a:cubicBezTo>
                      <a:pt x="741" y="34"/>
                      <a:pt x="725" y="1"/>
                      <a:pt x="70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65" name="Google Shape;22665;p30"/>
              <p:cNvSpPr/>
              <p:nvPr/>
            </p:nvSpPr>
            <p:spPr>
              <a:xfrm>
                <a:off x="2591175" y="2536375"/>
                <a:ext cx="103900" cy="107800"/>
              </a:xfrm>
              <a:custGeom>
                <a:avLst/>
                <a:gdLst/>
                <a:ahLst/>
                <a:cxnLst/>
                <a:rect l="l" t="t" r="r" b="b"/>
                <a:pathLst>
                  <a:path w="4156" h="4312" extrusionOk="0">
                    <a:moveTo>
                      <a:pt x="34" y="0"/>
                    </a:moveTo>
                    <a:cubicBezTo>
                      <a:pt x="21" y="0"/>
                      <a:pt x="1" y="23"/>
                      <a:pt x="9" y="39"/>
                    </a:cubicBezTo>
                    <a:cubicBezTo>
                      <a:pt x="449" y="932"/>
                      <a:pt x="1080" y="1801"/>
                      <a:pt x="1723" y="2552"/>
                    </a:cubicBezTo>
                    <a:cubicBezTo>
                      <a:pt x="2331" y="3278"/>
                      <a:pt x="3259" y="3623"/>
                      <a:pt x="3962" y="4278"/>
                    </a:cubicBezTo>
                    <a:cubicBezTo>
                      <a:pt x="3982" y="4301"/>
                      <a:pt x="4005" y="4311"/>
                      <a:pt x="4028" y="4311"/>
                    </a:cubicBezTo>
                    <a:cubicBezTo>
                      <a:pt x="4096" y="4311"/>
                      <a:pt x="4156" y="4219"/>
                      <a:pt x="4093" y="4147"/>
                    </a:cubicBezTo>
                    <a:cubicBezTo>
                      <a:pt x="3438" y="3504"/>
                      <a:pt x="2533" y="3183"/>
                      <a:pt x="1914" y="2516"/>
                    </a:cubicBezTo>
                    <a:cubicBezTo>
                      <a:pt x="1211" y="1742"/>
                      <a:pt x="687" y="849"/>
                      <a:pt x="45" y="16"/>
                    </a:cubicBezTo>
                    <a:cubicBezTo>
                      <a:pt x="45" y="5"/>
                      <a:pt x="40" y="0"/>
                      <a:pt x="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66" name="Google Shape;22666;p30"/>
              <p:cNvSpPr/>
              <p:nvPr/>
            </p:nvSpPr>
            <p:spPr>
              <a:xfrm>
                <a:off x="2690675" y="2639550"/>
                <a:ext cx="216850" cy="103875"/>
              </a:xfrm>
              <a:custGeom>
                <a:avLst/>
                <a:gdLst/>
                <a:ahLst/>
                <a:cxnLst/>
                <a:rect l="l" t="t" r="r" b="b"/>
                <a:pathLst>
                  <a:path w="8674" h="4155" extrusionOk="0">
                    <a:moveTo>
                      <a:pt x="60" y="0"/>
                    </a:moveTo>
                    <a:cubicBezTo>
                      <a:pt x="29" y="0"/>
                      <a:pt x="1" y="71"/>
                      <a:pt x="41" y="91"/>
                    </a:cubicBezTo>
                    <a:cubicBezTo>
                      <a:pt x="1363" y="984"/>
                      <a:pt x="2696" y="1925"/>
                      <a:pt x="4244" y="2389"/>
                    </a:cubicBezTo>
                    <a:cubicBezTo>
                      <a:pt x="4673" y="2508"/>
                      <a:pt x="5125" y="2616"/>
                      <a:pt x="5518" y="2818"/>
                    </a:cubicBezTo>
                    <a:cubicBezTo>
                      <a:pt x="5899" y="3008"/>
                      <a:pt x="6197" y="3306"/>
                      <a:pt x="6554" y="3544"/>
                    </a:cubicBezTo>
                    <a:cubicBezTo>
                      <a:pt x="7110" y="3922"/>
                      <a:pt x="7759" y="4155"/>
                      <a:pt x="8434" y="4155"/>
                    </a:cubicBezTo>
                    <a:cubicBezTo>
                      <a:pt x="8482" y="4155"/>
                      <a:pt x="8530" y="4154"/>
                      <a:pt x="8578" y="4151"/>
                    </a:cubicBezTo>
                    <a:cubicBezTo>
                      <a:pt x="8673" y="4151"/>
                      <a:pt x="8673" y="4032"/>
                      <a:pt x="8578" y="4020"/>
                    </a:cubicBezTo>
                    <a:cubicBezTo>
                      <a:pt x="7578" y="3925"/>
                      <a:pt x="6911" y="3580"/>
                      <a:pt x="6125" y="3008"/>
                    </a:cubicBezTo>
                    <a:cubicBezTo>
                      <a:pt x="5554" y="2592"/>
                      <a:pt x="4959" y="2413"/>
                      <a:pt x="4280" y="2223"/>
                    </a:cubicBezTo>
                    <a:cubicBezTo>
                      <a:pt x="2696" y="1758"/>
                      <a:pt x="1470" y="794"/>
                      <a:pt x="77" y="8"/>
                    </a:cubicBezTo>
                    <a:cubicBezTo>
                      <a:pt x="71" y="3"/>
                      <a:pt x="66" y="0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67" name="Google Shape;22667;p30"/>
              <p:cNvSpPr/>
              <p:nvPr/>
            </p:nvSpPr>
            <p:spPr>
              <a:xfrm>
                <a:off x="2739100" y="2691650"/>
                <a:ext cx="41125" cy="15975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639" extrusionOk="0">
                    <a:moveTo>
                      <a:pt x="225" y="0"/>
                    </a:moveTo>
                    <a:cubicBezTo>
                      <a:pt x="110" y="0"/>
                      <a:pt x="1" y="86"/>
                      <a:pt x="93" y="198"/>
                    </a:cubicBezTo>
                    <a:cubicBezTo>
                      <a:pt x="97" y="203"/>
                      <a:pt x="104" y="206"/>
                      <a:pt x="111" y="206"/>
                    </a:cubicBezTo>
                    <a:cubicBezTo>
                      <a:pt x="120" y="206"/>
                      <a:pt x="128" y="200"/>
                      <a:pt x="128" y="186"/>
                    </a:cubicBezTo>
                    <a:cubicBezTo>
                      <a:pt x="131" y="133"/>
                      <a:pt x="174" y="112"/>
                      <a:pt x="238" y="112"/>
                    </a:cubicBezTo>
                    <a:cubicBezTo>
                      <a:pt x="443" y="112"/>
                      <a:pt x="872" y="326"/>
                      <a:pt x="926" y="353"/>
                    </a:cubicBezTo>
                    <a:cubicBezTo>
                      <a:pt x="1152" y="436"/>
                      <a:pt x="1378" y="543"/>
                      <a:pt x="1593" y="627"/>
                    </a:cubicBezTo>
                    <a:cubicBezTo>
                      <a:pt x="1604" y="635"/>
                      <a:pt x="1612" y="638"/>
                      <a:pt x="1619" y="638"/>
                    </a:cubicBezTo>
                    <a:cubicBezTo>
                      <a:pt x="1643" y="638"/>
                      <a:pt x="1644" y="600"/>
                      <a:pt x="1617" y="591"/>
                    </a:cubicBezTo>
                    <a:cubicBezTo>
                      <a:pt x="1390" y="484"/>
                      <a:pt x="1164" y="389"/>
                      <a:pt x="938" y="293"/>
                    </a:cubicBezTo>
                    <a:cubicBezTo>
                      <a:pt x="747" y="198"/>
                      <a:pt x="497" y="32"/>
                      <a:pt x="283" y="8"/>
                    </a:cubicBezTo>
                    <a:cubicBezTo>
                      <a:pt x="264" y="3"/>
                      <a:pt x="245" y="0"/>
                      <a:pt x="2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68" name="Google Shape;22668;p30"/>
              <p:cNvSpPr/>
              <p:nvPr/>
            </p:nvSpPr>
            <p:spPr>
              <a:xfrm>
                <a:off x="2740350" y="2697975"/>
                <a:ext cx="46025" cy="19300"/>
              </a:xfrm>
              <a:custGeom>
                <a:avLst/>
                <a:gdLst/>
                <a:ahLst/>
                <a:cxnLst/>
                <a:rect l="l" t="t" r="r" b="b"/>
                <a:pathLst>
                  <a:path w="1841" h="772" extrusionOk="0">
                    <a:moveTo>
                      <a:pt x="20" y="0"/>
                    </a:moveTo>
                    <a:cubicBezTo>
                      <a:pt x="10" y="0"/>
                      <a:pt x="1" y="14"/>
                      <a:pt x="19" y="40"/>
                    </a:cubicBezTo>
                    <a:cubicBezTo>
                      <a:pt x="406" y="483"/>
                      <a:pt x="1051" y="772"/>
                      <a:pt x="1647" y="772"/>
                    </a:cubicBezTo>
                    <a:cubicBezTo>
                      <a:pt x="1692" y="772"/>
                      <a:pt x="1737" y="770"/>
                      <a:pt x="1781" y="767"/>
                    </a:cubicBezTo>
                    <a:cubicBezTo>
                      <a:pt x="1840" y="767"/>
                      <a:pt x="1840" y="671"/>
                      <a:pt x="1781" y="671"/>
                    </a:cubicBezTo>
                    <a:cubicBezTo>
                      <a:pt x="1102" y="612"/>
                      <a:pt x="578" y="421"/>
                      <a:pt x="31" y="5"/>
                    </a:cubicBezTo>
                    <a:cubicBezTo>
                      <a:pt x="28" y="2"/>
                      <a:pt x="24" y="0"/>
                      <a:pt x="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69" name="Google Shape;22669;p30"/>
              <p:cNvSpPr/>
              <p:nvPr/>
            </p:nvSpPr>
            <p:spPr>
              <a:xfrm>
                <a:off x="2781000" y="2709400"/>
                <a:ext cx="4775" cy="5950"/>
              </a:xfrm>
              <a:custGeom>
                <a:avLst/>
                <a:gdLst/>
                <a:ahLst/>
                <a:cxnLst/>
                <a:rect l="l" t="t" r="r" b="b"/>
                <a:pathLst>
                  <a:path w="191" h="238" extrusionOk="0">
                    <a:moveTo>
                      <a:pt x="24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83" y="72"/>
                      <a:pt x="119" y="131"/>
                      <a:pt x="143" y="214"/>
                    </a:cubicBezTo>
                    <a:cubicBezTo>
                      <a:pt x="148" y="231"/>
                      <a:pt x="159" y="237"/>
                      <a:pt x="168" y="237"/>
                    </a:cubicBezTo>
                    <a:cubicBezTo>
                      <a:pt x="180" y="237"/>
                      <a:pt x="191" y="228"/>
                      <a:pt x="191" y="214"/>
                    </a:cubicBezTo>
                    <a:cubicBezTo>
                      <a:pt x="191" y="119"/>
                      <a:pt x="119" y="24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70" name="Google Shape;22670;p30"/>
              <p:cNvSpPr/>
              <p:nvPr/>
            </p:nvSpPr>
            <p:spPr>
              <a:xfrm>
                <a:off x="2861650" y="2753550"/>
                <a:ext cx="50925" cy="14075"/>
              </a:xfrm>
              <a:custGeom>
                <a:avLst/>
                <a:gdLst/>
                <a:ahLst/>
                <a:cxnLst/>
                <a:rect l="l" t="t" r="r" b="b"/>
                <a:pathLst>
                  <a:path w="2037" h="563" extrusionOk="0">
                    <a:moveTo>
                      <a:pt x="547" y="1"/>
                    </a:moveTo>
                    <a:cubicBezTo>
                      <a:pt x="375" y="1"/>
                      <a:pt x="207" y="22"/>
                      <a:pt x="48" y="80"/>
                    </a:cubicBezTo>
                    <a:cubicBezTo>
                      <a:pt x="13" y="92"/>
                      <a:pt x="1" y="139"/>
                      <a:pt x="48" y="151"/>
                    </a:cubicBezTo>
                    <a:cubicBezTo>
                      <a:pt x="298" y="211"/>
                      <a:pt x="560" y="211"/>
                      <a:pt x="822" y="222"/>
                    </a:cubicBezTo>
                    <a:cubicBezTo>
                      <a:pt x="1037" y="258"/>
                      <a:pt x="1727" y="282"/>
                      <a:pt x="1846" y="520"/>
                    </a:cubicBezTo>
                    <a:cubicBezTo>
                      <a:pt x="1865" y="549"/>
                      <a:pt x="1893" y="562"/>
                      <a:pt x="1920" y="562"/>
                    </a:cubicBezTo>
                    <a:cubicBezTo>
                      <a:pt x="1959" y="562"/>
                      <a:pt x="1999" y="534"/>
                      <a:pt x="2013" y="484"/>
                    </a:cubicBezTo>
                    <a:cubicBezTo>
                      <a:pt x="2037" y="211"/>
                      <a:pt x="1620" y="163"/>
                      <a:pt x="1418" y="115"/>
                    </a:cubicBezTo>
                    <a:cubicBezTo>
                      <a:pt x="1140" y="63"/>
                      <a:pt x="839" y="1"/>
                      <a:pt x="54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71" name="Google Shape;22671;p30"/>
              <p:cNvSpPr/>
              <p:nvPr/>
            </p:nvSpPr>
            <p:spPr>
              <a:xfrm>
                <a:off x="2858675" y="2758875"/>
                <a:ext cx="54725" cy="21550"/>
              </a:xfrm>
              <a:custGeom>
                <a:avLst/>
                <a:gdLst/>
                <a:ahLst/>
                <a:cxnLst/>
                <a:rect l="l" t="t" r="r" b="b"/>
                <a:pathLst>
                  <a:path w="2189" h="862" extrusionOk="0">
                    <a:moveTo>
                      <a:pt x="249" y="1"/>
                    </a:moveTo>
                    <a:cubicBezTo>
                      <a:pt x="242" y="1"/>
                      <a:pt x="233" y="4"/>
                      <a:pt x="227" y="9"/>
                    </a:cubicBezTo>
                    <a:cubicBezTo>
                      <a:pt x="1" y="474"/>
                      <a:pt x="1072" y="819"/>
                      <a:pt x="1394" y="843"/>
                    </a:cubicBezTo>
                    <a:cubicBezTo>
                      <a:pt x="1460" y="854"/>
                      <a:pt x="1532" y="862"/>
                      <a:pt x="1604" y="862"/>
                    </a:cubicBezTo>
                    <a:cubicBezTo>
                      <a:pt x="1766" y="862"/>
                      <a:pt x="1930" y="823"/>
                      <a:pt x="2037" y="700"/>
                    </a:cubicBezTo>
                    <a:cubicBezTo>
                      <a:pt x="2144" y="581"/>
                      <a:pt x="2156" y="438"/>
                      <a:pt x="2049" y="343"/>
                    </a:cubicBezTo>
                    <a:cubicBezTo>
                      <a:pt x="2045" y="336"/>
                      <a:pt x="2041" y="333"/>
                      <a:pt x="2036" y="333"/>
                    </a:cubicBezTo>
                    <a:cubicBezTo>
                      <a:pt x="2026" y="333"/>
                      <a:pt x="2016" y="350"/>
                      <a:pt x="2025" y="367"/>
                    </a:cubicBezTo>
                    <a:cubicBezTo>
                      <a:pt x="2188" y="653"/>
                      <a:pt x="1912" y="808"/>
                      <a:pt x="1650" y="808"/>
                    </a:cubicBezTo>
                    <a:cubicBezTo>
                      <a:pt x="1607" y="808"/>
                      <a:pt x="1565" y="804"/>
                      <a:pt x="1525" y="795"/>
                    </a:cubicBezTo>
                    <a:cubicBezTo>
                      <a:pt x="1394" y="771"/>
                      <a:pt x="1275" y="736"/>
                      <a:pt x="1144" y="700"/>
                    </a:cubicBezTo>
                    <a:cubicBezTo>
                      <a:pt x="906" y="617"/>
                      <a:pt x="203" y="367"/>
                      <a:pt x="263" y="9"/>
                    </a:cubicBezTo>
                    <a:cubicBezTo>
                      <a:pt x="263" y="4"/>
                      <a:pt x="257" y="1"/>
                      <a:pt x="2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72" name="Google Shape;22672;p30"/>
              <p:cNvSpPr/>
              <p:nvPr/>
            </p:nvSpPr>
            <p:spPr>
              <a:xfrm>
                <a:off x="2896475" y="2790200"/>
                <a:ext cx="23250" cy="13400"/>
              </a:xfrm>
              <a:custGeom>
                <a:avLst/>
                <a:gdLst/>
                <a:ahLst/>
                <a:cxnLst/>
                <a:rect l="l" t="t" r="r" b="b"/>
                <a:pathLst>
                  <a:path w="930" h="536" extrusionOk="0">
                    <a:moveTo>
                      <a:pt x="325" y="0"/>
                    </a:moveTo>
                    <a:cubicBezTo>
                      <a:pt x="293" y="0"/>
                      <a:pt x="261" y="6"/>
                      <a:pt x="227" y="19"/>
                    </a:cubicBezTo>
                    <a:cubicBezTo>
                      <a:pt x="96" y="78"/>
                      <a:pt x="1" y="245"/>
                      <a:pt x="108" y="376"/>
                    </a:cubicBezTo>
                    <a:cubicBezTo>
                      <a:pt x="199" y="477"/>
                      <a:pt x="404" y="536"/>
                      <a:pt x="558" y="536"/>
                    </a:cubicBezTo>
                    <a:cubicBezTo>
                      <a:pt x="584" y="536"/>
                      <a:pt x="609" y="534"/>
                      <a:pt x="632" y="531"/>
                    </a:cubicBezTo>
                    <a:cubicBezTo>
                      <a:pt x="751" y="495"/>
                      <a:pt x="929" y="316"/>
                      <a:pt x="798" y="209"/>
                    </a:cubicBezTo>
                    <a:cubicBezTo>
                      <a:pt x="792" y="206"/>
                      <a:pt x="786" y="204"/>
                      <a:pt x="780" y="204"/>
                    </a:cubicBezTo>
                    <a:cubicBezTo>
                      <a:pt x="763" y="204"/>
                      <a:pt x="748" y="215"/>
                      <a:pt x="739" y="233"/>
                    </a:cubicBezTo>
                    <a:cubicBezTo>
                      <a:pt x="679" y="316"/>
                      <a:pt x="679" y="411"/>
                      <a:pt x="537" y="411"/>
                    </a:cubicBezTo>
                    <a:cubicBezTo>
                      <a:pt x="453" y="411"/>
                      <a:pt x="346" y="376"/>
                      <a:pt x="275" y="340"/>
                    </a:cubicBezTo>
                    <a:cubicBezTo>
                      <a:pt x="120" y="257"/>
                      <a:pt x="275" y="126"/>
                      <a:pt x="394" y="126"/>
                    </a:cubicBezTo>
                    <a:cubicBezTo>
                      <a:pt x="501" y="138"/>
                      <a:pt x="596" y="185"/>
                      <a:pt x="691" y="245"/>
                    </a:cubicBezTo>
                    <a:cubicBezTo>
                      <a:pt x="693" y="247"/>
                      <a:pt x="696" y="248"/>
                      <a:pt x="698" y="248"/>
                    </a:cubicBezTo>
                    <a:cubicBezTo>
                      <a:pt x="707" y="248"/>
                      <a:pt x="713" y="228"/>
                      <a:pt x="703" y="209"/>
                    </a:cubicBezTo>
                    <a:cubicBezTo>
                      <a:pt x="595" y="121"/>
                      <a:pt x="471" y="0"/>
                      <a:pt x="3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73" name="Google Shape;22673;p30"/>
              <p:cNvSpPr/>
              <p:nvPr/>
            </p:nvSpPr>
            <p:spPr>
              <a:xfrm>
                <a:off x="2809575" y="2786250"/>
                <a:ext cx="72650" cy="13375"/>
              </a:xfrm>
              <a:custGeom>
                <a:avLst/>
                <a:gdLst/>
                <a:ahLst/>
                <a:cxnLst/>
                <a:rect l="l" t="t" r="r" b="b"/>
                <a:pathLst>
                  <a:path w="2906" h="535" extrusionOk="0">
                    <a:moveTo>
                      <a:pt x="2156" y="1"/>
                    </a:moveTo>
                    <a:cubicBezTo>
                      <a:pt x="2056" y="1"/>
                      <a:pt x="1956" y="9"/>
                      <a:pt x="1857" y="22"/>
                    </a:cubicBezTo>
                    <a:cubicBezTo>
                      <a:pt x="1250" y="93"/>
                      <a:pt x="655" y="296"/>
                      <a:pt x="48" y="415"/>
                    </a:cubicBezTo>
                    <a:cubicBezTo>
                      <a:pt x="0" y="438"/>
                      <a:pt x="0" y="498"/>
                      <a:pt x="48" y="510"/>
                    </a:cubicBezTo>
                    <a:cubicBezTo>
                      <a:pt x="130" y="527"/>
                      <a:pt x="212" y="535"/>
                      <a:pt x="294" y="535"/>
                    </a:cubicBezTo>
                    <a:cubicBezTo>
                      <a:pt x="609" y="535"/>
                      <a:pt x="927" y="426"/>
                      <a:pt x="1238" y="331"/>
                    </a:cubicBezTo>
                    <a:cubicBezTo>
                      <a:pt x="1557" y="236"/>
                      <a:pt x="1832" y="188"/>
                      <a:pt x="2111" y="188"/>
                    </a:cubicBezTo>
                    <a:cubicBezTo>
                      <a:pt x="2353" y="188"/>
                      <a:pt x="2599" y="224"/>
                      <a:pt x="2881" y="296"/>
                    </a:cubicBezTo>
                    <a:cubicBezTo>
                      <a:pt x="2881" y="296"/>
                      <a:pt x="2905" y="284"/>
                      <a:pt x="2881" y="284"/>
                    </a:cubicBezTo>
                    <a:cubicBezTo>
                      <a:pt x="2698" y="65"/>
                      <a:pt x="2431" y="1"/>
                      <a:pt x="215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74" name="Google Shape;22674;p30"/>
              <p:cNvSpPr/>
              <p:nvPr/>
            </p:nvSpPr>
            <p:spPr>
              <a:xfrm>
                <a:off x="2805525" y="2793975"/>
                <a:ext cx="77300" cy="15325"/>
              </a:xfrm>
              <a:custGeom>
                <a:avLst/>
                <a:gdLst/>
                <a:ahLst/>
                <a:cxnLst/>
                <a:rect l="l" t="t" r="r" b="b"/>
                <a:pathLst>
                  <a:path w="3092" h="613" extrusionOk="0">
                    <a:moveTo>
                      <a:pt x="2928" y="1"/>
                    </a:moveTo>
                    <a:cubicBezTo>
                      <a:pt x="2912" y="1"/>
                      <a:pt x="2901" y="17"/>
                      <a:pt x="2901" y="34"/>
                    </a:cubicBezTo>
                    <a:cubicBezTo>
                      <a:pt x="3032" y="380"/>
                      <a:pt x="1615" y="403"/>
                      <a:pt x="1460" y="427"/>
                    </a:cubicBezTo>
                    <a:cubicBezTo>
                      <a:pt x="1281" y="439"/>
                      <a:pt x="1103" y="439"/>
                      <a:pt x="936" y="451"/>
                    </a:cubicBezTo>
                    <a:cubicBezTo>
                      <a:pt x="865" y="451"/>
                      <a:pt x="805" y="463"/>
                      <a:pt x="722" y="463"/>
                    </a:cubicBezTo>
                    <a:cubicBezTo>
                      <a:pt x="676" y="476"/>
                      <a:pt x="632" y="483"/>
                      <a:pt x="591" y="483"/>
                    </a:cubicBezTo>
                    <a:cubicBezTo>
                      <a:pt x="453" y="483"/>
                      <a:pt x="346" y="405"/>
                      <a:pt x="281" y="249"/>
                    </a:cubicBezTo>
                    <a:cubicBezTo>
                      <a:pt x="305" y="225"/>
                      <a:pt x="305" y="165"/>
                      <a:pt x="269" y="165"/>
                    </a:cubicBezTo>
                    <a:cubicBezTo>
                      <a:pt x="258" y="164"/>
                      <a:pt x="248" y="163"/>
                      <a:pt x="238" y="163"/>
                    </a:cubicBezTo>
                    <a:cubicBezTo>
                      <a:pt x="89" y="163"/>
                      <a:pt x="0" y="317"/>
                      <a:pt x="67" y="451"/>
                    </a:cubicBezTo>
                    <a:cubicBezTo>
                      <a:pt x="135" y="576"/>
                      <a:pt x="301" y="612"/>
                      <a:pt x="486" y="612"/>
                    </a:cubicBezTo>
                    <a:cubicBezTo>
                      <a:pt x="724" y="612"/>
                      <a:pt x="993" y="553"/>
                      <a:pt x="1127" y="546"/>
                    </a:cubicBezTo>
                    <a:cubicBezTo>
                      <a:pt x="1484" y="522"/>
                      <a:pt x="1829" y="499"/>
                      <a:pt x="2186" y="487"/>
                    </a:cubicBezTo>
                    <a:cubicBezTo>
                      <a:pt x="2377" y="463"/>
                      <a:pt x="2793" y="510"/>
                      <a:pt x="2960" y="368"/>
                    </a:cubicBezTo>
                    <a:cubicBezTo>
                      <a:pt x="3091" y="249"/>
                      <a:pt x="3091" y="106"/>
                      <a:pt x="2948" y="10"/>
                    </a:cubicBezTo>
                    <a:cubicBezTo>
                      <a:pt x="2941" y="3"/>
                      <a:pt x="2934" y="1"/>
                      <a:pt x="29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75" name="Google Shape;22675;p30"/>
              <p:cNvSpPr/>
              <p:nvPr/>
            </p:nvSpPr>
            <p:spPr>
              <a:xfrm>
                <a:off x="2932800" y="2704150"/>
                <a:ext cx="88125" cy="39150"/>
              </a:xfrm>
              <a:custGeom>
                <a:avLst/>
                <a:gdLst/>
                <a:ahLst/>
                <a:cxnLst/>
                <a:rect l="l" t="t" r="r" b="b"/>
                <a:pathLst>
                  <a:path w="3525" h="1566" extrusionOk="0">
                    <a:moveTo>
                      <a:pt x="2846" y="0"/>
                    </a:moveTo>
                    <a:cubicBezTo>
                      <a:pt x="2619" y="0"/>
                      <a:pt x="2386" y="43"/>
                      <a:pt x="2143" y="91"/>
                    </a:cubicBezTo>
                    <a:cubicBezTo>
                      <a:pt x="1643" y="174"/>
                      <a:pt x="1048" y="210"/>
                      <a:pt x="619" y="472"/>
                    </a:cubicBezTo>
                    <a:cubicBezTo>
                      <a:pt x="0" y="877"/>
                      <a:pt x="322" y="1425"/>
                      <a:pt x="929" y="1556"/>
                    </a:cubicBezTo>
                    <a:cubicBezTo>
                      <a:pt x="936" y="1563"/>
                      <a:pt x="943" y="1566"/>
                      <a:pt x="947" y="1566"/>
                    </a:cubicBezTo>
                    <a:cubicBezTo>
                      <a:pt x="958" y="1566"/>
                      <a:pt x="961" y="1552"/>
                      <a:pt x="953" y="1544"/>
                    </a:cubicBezTo>
                    <a:cubicBezTo>
                      <a:pt x="858" y="1484"/>
                      <a:pt x="774" y="1436"/>
                      <a:pt x="679" y="1377"/>
                    </a:cubicBezTo>
                    <a:cubicBezTo>
                      <a:pt x="369" y="877"/>
                      <a:pt x="488" y="579"/>
                      <a:pt x="1036" y="484"/>
                    </a:cubicBezTo>
                    <a:cubicBezTo>
                      <a:pt x="1250" y="413"/>
                      <a:pt x="1489" y="389"/>
                      <a:pt x="1703" y="341"/>
                    </a:cubicBezTo>
                    <a:cubicBezTo>
                      <a:pt x="2138" y="254"/>
                      <a:pt x="2560" y="174"/>
                      <a:pt x="2993" y="174"/>
                    </a:cubicBezTo>
                    <a:cubicBezTo>
                      <a:pt x="3152" y="174"/>
                      <a:pt x="3313" y="184"/>
                      <a:pt x="3477" y="210"/>
                    </a:cubicBezTo>
                    <a:cubicBezTo>
                      <a:pt x="3513" y="210"/>
                      <a:pt x="3525" y="163"/>
                      <a:pt x="3489" y="151"/>
                    </a:cubicBezTo>
                    <a:cubicBezTo>
                      <a:pt x="3278" y="40"/>
                      <a:pt x="3065" y="0"/>
                      <a:pt x="284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76" name="Google Shape;22676;p30"/>
              <p:cNvSpPr/>
              <p:nvPr/>
            </p:nvSpPr>
            <p:spPr>
              <a:xfrm>
                <a:off x="2950750" y="2710275"/>
                <a:ext cx="72250" cy="34900"/>
              </a:xfrm>
              <a:custGeom>
                <a:avLst/>
                <a:gdLst/>
                <a:ahLst/>
                <a:cxnLst/>
                <a:rect l="l" t="t" r="r" b="b"/>
                <a:pathLst>
                  <a:path w="2890" h="1396" extrusionOk="0">
                    <a:moveTo>
                      <a:pt x="2795" y="1"/>
                    </a:moveTo>
                    <a:cubicBezTo>
                      <a:pt x="2771" y="763"/>
                      <a:pt x="1878" y="799"/>
                      <a:pt x="1318" y="941"/>
                    </a:cubicBezTo>
                    <a:cubicBezTo>
                      <a:pt x="890" y="1049"/>
                      <a:pt x="449" y="1156"/>
                      <a:pt x="56" y="1299"/>
                    </a:cubicBezTo>
                    <a:cubicBezTo>
                      <a:pt x="1" y="1321"/>
                      <a:pt x="28" y="1395"/>
                      <a:pt x="80" y="1395"/>
                    </a:cubicBezTo>
                    <a:cubicBezTo>
                      <a:pt x="84" y="1395"/>
                      <a:pt x="88" y="1395"/>
                      <a:pt x="92" y="1394"/>
                    </a:cubicBezTo>
                    <a:cubicBezTo>
                      <a:pt x="866" y="1275"/>
                      <a:pt x="1747" y="1001"/>
                      <a:pt x="2473" y="715"/>
                    </a:cubicBezTo>
                    <a:cubicBezTo>
                      <a:pt x="2818" y="584"/>
                      <a:pt x="2890" y="358"/>
                      <a:pt x="27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77" name="Google Shape;22677;p30"/>
              <p:cNvSpPr/>
              <p:nvPr/>
            </p:nvSpPr>
            <p:spPr>
              <a:xfrm>
                <a:off x="2877725" y="2713150"/>
                <a:ext cx="30400" cy="19725"/>
              </a:xfrm>
              <a:custGeom>
                <a:avLst/>
                <a:gdLst/>
                <a:ahLst/>
                <a:cxnLst/>
                <a:rect l="l" t="t" r="r" b="b"/>
                <a:pathLst>
                  <a:path w="1216" h="789" extrusionOk="0">
                    <a:moveTo>
                      <a:pt x="521" y="0"/>
                    </a:moveTo>
                    <a:cubicBezTo>
                      <a:pt x="463" y="0"/>
                      <a:pt x="407" y="9"/>
                      <a:pt x="358" y="29"/>
                    </a:cubicBezTo>
                    <a:cubicBezTo>
                      <a:pt x="155" y="100"/>
                      <a:pt x="1" y="326"/>
                      <a:pt x="84" y="517"/>
                    </a:cubicBezTo>
                    <a:cubicBezTo>
                      <a:pt x="163" y="714"/>
                      <a:pt x="460" y="788"/>
                      <a:pt x="683" y="788"/>
                    </a:cubicBezTo>
                    <a:cubicBezTo>
                      <a:pt x="729" y="788"/>
                      <a:pt x="773" y="785"/>
                      <a:pt x="810" y="779"/>
                    </a:cubicBezTo>
                    <a:cubicBezTo>
                      <a:pt x="977" y="755"/>
                      <a:pt x="1215" y="517"/>
                      <a:pt x="1036" y="362"/>
                    </a:cubicBezTo>
                    <a:cubicBezTo>
                      <a:pt x="1033" y="359"/>
                      <a:pt x="1030" y="357"/>
                      <a:pt x="1027" y="357"/>
                    </a:cubicBezTo>
                    <a:cubicBezTo>
                      <a:pt x="1019" y="357"/>
                      <a:pt x="1013" y="369"/>
                      <a:pt x="1013" y="386"/>
                    </a:cubicBezTo>
                    <a:cubicBezTo>
                      <a:pt x="1039" y="604"/>
                      <a:pt x="892" y="669"/>
                      <a:pt x="732" y="669"/>
                    </a:cubicBezTo>
                    <a:cubicBezTo>
                      <a:pt x="674" y="669"/>
                      <a:pt x="614" y="661"/>
                      <a:pt x="560" y="648"/>
                    </a:cubicBezTo>
                    <a:cubicBezTo>
                      <a:pt x="394" y="624"/>
                      <a:pt x="155" y="541"/>
                      <a:pt x="215" y="338"/>
                    </a:cubicBezTo>
                    <a:cubicBezTo>
                      <a:pt x="264" y="182"/>
                      <a:pt x="416" y="114"/>
                      <a:pt x="574" y="114"/>
                    </a:cubicBezTo>
                    <a:cubicBezTo>
                      <a:pt x="609" y="114"/>
                      <a:pt x="645" y="118"/>
                      <a:pt x="679" y="124"/>
                    </a:cubicBezTo>
                    <a:cubicBezTo>
                      <a:pt x="834" y="172"/>
                      <a:pt x="953" y="291"/>
                      <a:pt x="1096" y="338"/>
                    </a:cubicBezTo>
                    <a:cubicBezTo>
                      <a:pt x="1084" y="326"/>
                      <a:pt x="1096" y="326"/>
                      <a:pt x="1096" y="303"/>
                    </a:cubicBezTo>
                    <a:cubicBezTo>
                      <a:pt x="1011" y="133"/>
                      <a:pt x="746" y="0"/>
                      <a:pt x="52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78" name="Google Shape;22678;p30"/>
              <p:cNvSpPr/>
              <p:nvPr/>
            </p:nvSpPr>
            <p:spPr>
              <a:xfrm>
                <a:off x="2904525" y="2687675"/>
                <a:ext cx="3300" cy="2875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1150" extrusionOk="0">
                    <a:moveTo>
                      <a:pt x="36" y="0"/>
                    </a:moveTo>
                    <a:cubicBezTo>
                      <a:pt x="36" y="369"/>
                      <a:pt x="0" y="762"/>
                      <a:pt x="60" y="1131"/>
                    </a:cubicBezTo>
                    <a:cubicBezTo>
                      <a:pt x="60" y="1145"/>
                      <a:pt x="65" y="1150"/>
                      <a:pt x="72" y="1150"/>
                    </a:cubicBezTo>
                    <a:cubicBezTo>
                      <a:pt x="82" y="1150"/>
                      <a:pt x="95" y="1138"/>
                      <a:pt x="95" y="1131"/>
                    </a:cubicBezTo>
                    <a:cubicBezTo>
                      <a:pt x="131" y="762"/>
                      <a:pt x="72" y="369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79" name="Google Shape;22679;p30"/>
              <p:cNvSpPr/>
              <p:nvPr/>
            </p:nvSpPr>
            <p:spPr>
              <a:xfrm>
                <a:off x="2906425" y="2691225"/>
                <a:ext cx="4850" cy="21675"/>
              </a:xfrm>
              <a:custGeom>
                <a:avLst/>
                <a:gdLst/>
                <a:ahLst/>
                <a:cxnLst/>
                <a:rect l="l" t="t" r="r" b="b"/>
                <a:pathLst>
                  <a:path w="194" h="867" extrusionOk="0">
                    <a:moveTo>
                      <a:pt x="8" y="1"/>
                    </a:moveTo>
                    <a:lnTo>
                      <a:pt x="8" y="1"/>
                    </a:lnTo>
                    <a:cubicBezTo>
                      <a:pt x="8" y="4"/>
                      <a:pt x="9" y="7"/>
                      <a:pt x="10" y="11"/>
                    </a:cubicBezTo>
                    <a:lnTo>
                      <a:pt x="10" y="11"/>
                    </a:lnTo>
                    <a:cubicBezTo>
                      <a:pt x="11" y="8"/>
                      <a:pt x="12" y="5"/>
                      <a:pt x="8" y="1"/>
                    </a:cubicBezTo>
                    <a:close/>
                    <a:moveTo>
                      <a:pt x="10" y="11"/>
                    </a:moveTo>
                    <a:lnTo>
                      <a:pt x="10" y="11"/>
                    </a:lnTo>
                    <a:cubicBezTo>
                      <a:pt x="7" y="14"/>
                      <a:pt x="0" y="17"/>
                      <a:pt x="8" y="25"/>
                    </a:cubicBezTo>
                    <a:cubicBezTo>
                      <a:pt x="55" y="287"/>
                      <a:pt x="79" y="572"/>
                      <a:pt x="127" y="846"/>
                    </a:cubicBezTo>
                    <a:cubicBezTo>
                      <a:pt x="131" y="860"/>
                      <a:pt x="143" y="867"/>
                      <a:pt x="156" y="867"/>
                    </a:cubicBezTo>
                    <a:cubicBezTo>
                      <a:pt x="174" y="867"/>
                      <a:pt x="193" y="851"/>
                      <a:pt x="186" y="822"/>
                    </a:cubicBezTo>
                    <a:cubicBezTo>
                      <a:pt x="139" y="563"/>
                      <a:pt x="69" y="293"/>
                      <a:pt x="10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80" name="Google Shape;22680;p30"/>
              <p:cNvSpPr/>
              <p:nvPr/>
            </p:nvSpPr>
            <p:spPr>
              <a:xfrm>
                <a:off x="2910475" y="2691150"/>
                <a:ext cx="4775" cy="21575"/>
              </a:xfrm>
              <a:custGeom>
                <a:avLst/>
                <a:gdLst/>
                <a:ahLst/>
                <a:cxnLst/>
                <a:rect l="l" t="t" r="r" b="b"/>
                <a:pathLst>
                  <a:path w="191" h="863" extrusionOk="0">
                    <a:moveTo>
                      <a:pt x="75" y="1"/>
                    </a:moveTo>
                    <a:cubicBezTo>
                      <a:pt x="59" y="1"/>
                      <a:pt x="36" y="18"/>
                      <a:pt x="36" y="28"/>
                    </a:cubicBezTo>
                    <a:cubicBezTo>
                      <a:pt x="24" y="278"/>
                      <a:pt x="0" y="599"/>
                      <a:pt x="84" y="849"/>
                    </a:cubicBezTo>
                    <a:cubicBezTo>
                      <a:pt x="84" y="856"/>
                      <a:pt x="100" y="863"/>
                      <a:pt x="113" y="863"/>
                    </a:cubicBezTo>
                    <a:cubicBezTo>
                      <a:pt x="123" y="863"/>
                      <a:pt x="131" y="859"/>
                      <a:pt x="131" y="849"/>
                    </a:cubicBezTo>
                    <a:cubicBezTo>
                      <a:pt x="191" y="587"/>
                      <a:pt x="107" y="266"/>
                      <a:pt x="84" y="4"/>
                    </a:cubicBezTo>
                    <a:cubicBezTo>
                      <a:pt x="81" y="2"/>
                      <a:pt x="78" y="1"/>
                      <a:pt x="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81" name="Google Shape;22681;p30"/>
              <p:cNvSpPr/>
              <p:nvPr/>
            </p:nvSpPr>
            <p:spPr>
              <a:xfrm>
                <a:off x="2914050" y="2694050"/>
                <a:ext cx="3875" cy="17500"/>
              </a:xfrm>
              <a:custGeom>
                <a:avLst/>
                <a:gdLst/>
                <a:ahLst/>
                <a:cxnLst/>
                <a:rect l="l" t="t" r="r" b="b"/>
                <a:pathLst>
                  <a:path w="155" h="700" extrusionOk="0">
                    <a:moveTo>
                      <a:pt x="27" y="1"/>
                    </a:moveTo>
                    <a:cubicBezTo>
                      <a:pt x="21" y="1"/>
                      <a:pt x="12" y="7"/>
                      <a:pt x="12" y="19"/>
                    </a:cubicBezTo>
                    <a:cubicBezTo>
                      <a:pt x="36" y="138"/>
                      <a:pt x="48" y="269"/>
                      <a:pt x="36" y="388"/>
                    </a:cubicBezTo>
                    <a:cubicBezTo>
                      <a:pt x="36" y="495"/>
                      <a:pt x="0" y="578"/>
                      <a:pt x="12" y="686"/>
                    </a:cubicBezTo>
                    <a:cubicBezTo>
                      <a:pt x="12" y="696"/>
                      <a:pt x="21" y="699"/>
                      <a:pt x="30" y="699"/>
                    </a:cubicBezTo>
                    <a:cubicBezTo>
                      <a:pt x="44" y="699"/>
                      <a:pt x="60" y="692"/>
                      <a:pt x="60" y="686"/>
                    </a:cubicBezTo>
                    <a:cubicBezTo>
                      <a:pt x="155" y="495"/>
                      <a:pt x="95" y="209"/>
                      <a:pt x="24" y="19"/>
                    </a:cubicBezTo>
                    <a:cubicBezTo>
                      <a:pt x="36" y="7"/>
                      <a:pt x="33" y="1"/>
                      <a:pt x="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82" name="Google Shape;22682;p30"/>
              <p:cNvSpPr/>
              <p:nvPr/>
            </p:nvSpPr>
            <p:spPr>
              <a:xfrm>
                <a:off x="2903450" y="2687000"/>
                <a:ext cx="9125" cy="26300"/>
              </a:xfrm>
              <a:custGeom>
                <a:avLst/>
                <a:gdLst/>
                <a:ahLst/>
                <a:cxnLst/>
                <a:rect l="l" t="t" r="r" b="b"/>
                <a:pathLst>
                  <a:path w="365" h="1052" extrusionOk="0">
                    <a:moveTo>
                      <a:pt x="40" y="0"/>
                    </a:moveTo>
                    <a:cubicBezTo>
                      <a:pt x="19" y="0"/>
                      <a:pt x="0" y="17"/>
                      <a:pt x="7" y="39"/>
                    </a:cubicBezTo>
                    <a:cubicBezTo>
                      <a:pt x="67" y="206"/>
                      <a:pt x="115" y="372"/>
                      <a:pt x="115" y="551"/>
                    </a:cubicBezTo>
                    <a:cubicBezTo>
                      <a:pt x="115" y="718"/>
                      <a:pt x="67" y="860"/>
                      <a:pt x="79" y="1015"/>
                    </a:cubicBezTo>
                    <a:cubicBezTo>
                      <a:pt x="79" y="1038"/>
                      <a:pt x="104" y="1051"/>
                      <a:pt x="131" y="1051"/>
                    </a:cubicBezTo>
                    <a:cubicBezTo>
                      <a:pt x="146" y="1051"/>
                      <a:pt x="162" y="1047"/>
                      <a:pt x="174" y="1039"/>
                    </a:cubicBezTo>
                    <a:cubicBezTo>
                      <a:pt x="365" y="753"/>
                      <a:pt x="234" y="301"/>
                      <a:pt x="79" y="27"/>
                    </a:cubicBezTo>
                    <a:cubicBezTo>
                      <a:pt x="69" y="8"/>
                      <a:pt x="54" y="0"/>
                      <a:pt x="4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83" name="Google Shape;22683;p30"/>
              <p:cNvSpPr/>
              <p:nvPr/>
            </p:nvSpPr>
            <p:spPr>
              <a:xfrm>
                <a:off x="2906600" y="2686775"/>
                <a:ext cx="5675" cy="21900"/>
              </a:xfrm>
              <a:custGeom>
                <a:avLst/>
                <a:gdLst/>
                <a:ahLst/>
                <a:cxnLst/>
                <a:rect l="l" t="t" r="r" b="b"/>
                <a:pathLst>
                  <a:path w="227" h="876" extrusionOk="0">
                    <a:moveTo>
                      <a:pt x="127" y="0"/>
                    </a:moveTo>
                    <a:cubicBezTo>
                      <a:pt x="111" y="0"/>
                      <a:pt x="96" y="12"/>
                      <a:pt x="96" y="36"/>
                    </a:cubicBezTo>
                    <a:cubicBezTo>
                      <a:pt x="60" y="286"/>
                      <a:pt x="1" y="608"/>
                      <a:pt x="72" y="858"/>
                    </a:cubicBezTo>
                    <a:cubicBezTo>
                      <a:pt x="72" y="869"/>
                      <a:pt x="84" y="875"/>
                      <a:pt x="97" y="875"/>
                    </a:cubicBezTo>
                    <a:cubicBezTo>
                      <a:pt x="111" y="875"/>
                      <a:pt x="126" y="869"/>
                      <a:pt x="132" y="858"/>
                    </a:cubicBezTo>
                    <a:cubicBezTo>
                      <a:pt x="227" y="608"/>
                      <a:pt x="191" y="286"/>
                      <a:pt x="167" y="36"/>
                    </a:cubicBezTo>
                    <a:cubicBezTo>
                      <a:pt x="161" y="12"/>
                      <a:pt x="143" y="0"/>
                      <a:pt x="1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84" name="Google Shape;22684;p30"/>
              <p:cNvSpPr/>
              <p:nvPr/>
            </p:nvSpPr>
            <p:spPr>
              <a:xfrm>
                <a:off x="2930125" y="2737650"/>
                <a:ext cx="9250" cy="3925"/>
              </a:xfrm>
              <a:custGeom>
                <a:avLst/>
                <a:gdLst/>
                <a:ahLst/>
                <a:cxnLst/>
                <a:rect l="l" t="t" r="r" b="b"/>
                <a:pathLst>
                  <a:path w="370" h="157" extrusionOk="0">
                    <a:moveTo>
                      <a:pt x="270" y="0"/>
                    </a:moveTo>
                    <a:cubicBezTo>
                      <a:pt x="193" y="0"/>
                      <a:pt x="101" y="68"/>
                      <a:pt x="24" y="96"/>
                    </a:cubicBezTo>
                    <a:cubicBezTo>
                      <a:pt x="0" y="120"/>
                      <a:pt x="24" y="156"/>
                      <a:pt x="60" y="156"/>
                    </a:cubicBezTo>
                    <a:cubicBezTo>
                      <a:pt x="167" y="144"/>
                      <a:pt x="298" y="156"/>
                      <a:pt x="357" y="73"/>
                    </a:cubicBezTo>
                    <a:cubicBezTo>
                      <a:pt x="369" y="37"/>
                      <a:pt x="357" y="25"/>
                      <a:pt x="322" y="13"/>
                    </a:cubicBezTo>
                    <a:cubicBezTo>
                      <a:pt x="306" y="4"/>
                      <a:pt x="288" y="0"/>
                      <a:pt x="2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85" name="Google Shape;22685;p30"/>
              <p:cNvSpPr/>
              <p:nvPr/>
            </p:nvSpPr>
            <p:spPr>
              <a:xfrm>
                <a:off x="2933400" y="2659625"/>
                <a:ext cx="94575" cy="40850"/>
              </a:xfrm>
              <a:custGeom>
                <a:avLst/>
                <a:gdLst/>
                <a:ahLst/>
                <a:cxnLst/>
                <a:rect l="l" t="t" r="r" b="b"/>
                <a:pathLst>
                  <a:path w="3783" h="1634" extrusionOk="0">
                    <a:moveTo>
                      <a:pt x="3746" y="1"/>
                    </a:moveTo>
                    <a:cubicBezTo>
                      <a:pt x="3744" y="1"/>
                      <a:pt x="3741" y="2"/>
                      <a:pt x="3739" y="3"/>
                    </a:cubicBezTo>
                    <a:cubicBezTo>
                      <a:pt x="2453" y="467"/>
                      <a:pt x="1322" y="1193"/>
                      <a:pt x="36" y="1610"/>
                    </a:cubicBezTo>
                    <a:cubicBezTo>
                      <a:pt x="0" y="1610"/>
                      <a:pt x="12" y="1634"/>
                      <a:pt x="36" y="1634"/>
                    </a:cubicBezTo>
                    <a:cubicBezTo>
                      <a:pt x="1298" y="1479"/>
                      <a:pt x="2715" y="741"/>
                      <a:pt x="3751" y="50"/>
                    </a:cubicBezTo>
                    <a:cubicBezTo>
                      <a:pt x="3782" y="40"/>
                      <a:pt x="3767" y="1"/>
                      <a:pt x="374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86" name="Google Shape;22686;p30"/>
              <p:cNvSpPr/>
              <p:nvPr/>
            </p:nvSpPr>
            <p:spPr>
              <a:xfrm>
                <a:off x="3035000" y="2553300"/>
                <a:ext cx="128725" cy="102100"/>
              </a:xfrm>
              <a:custGeom>
                <a:avLst/>
                <a:gdLst/>
                <a:ahLst/>
                <a:cxnLst/>
                <a:rect l="l" t="t" r="r" b="b"/>
                <a:pathLst>
                  <a:path w="5149" h="4084" extrusionOk="0">
                    <a:moveTo>
                      <a:pt x="5113" y="1"/>
                    </a:moveTo>
                    <a:cubicBezTo>
                      <a:pt x="5106" y="1"/>
                      <a:pt x="5098" y="2"/>
                      <a:pt x="5092" y="5"/>
                    </a:cubicBezTo>
                    <a:cubicBezTo>
                      <a:pt x="4794" y="291"/>
                      <a:pt x="4568" y="613"/>
                      <a:pt x="4306" y="946"/>
                    </a:cubicBezTo>
                    <a:cubicBezTo>
                      <a:pt x="3901" y="1434"/>
                      <a:pt x="3413" y="1791"/>
                      <a:pt x="2913" y="2172"/>
                    </a:cubicBezTo>
                    <a:cubicBezTo>
                      <a:pt x="1996" y="2887"/>
                      <a:pt x="1092" y="3530"/>
                      <a:pt x="20" y="4042"/>
                    </a:cubicBezTo>
                    <a:cubicBezTo>
                      <a:pt x="1" y="4051"/>
                      <a:pt x="12" y="4084"/>
                      <a:pt x="30" y="4084"/>
                    </a:cubicBezTo>
                    <a:cubicBezTo>
                      <a:pt x="34" y="4084"/>
                      <a:pt x="39" y="4082"/>
                      <a:pt x="44" y="4077"/>
                    </a:cubicBezTo>
                    <a:cubicBezTo>
                      <a:pt x="2080" y="3339"/>
                      <a:pt x="3854" y="1720"/>
                      <a:pt x="5140" y="29"/>
                    </a:cubicBezTo>
                    <a:cubicBezTo>
                      <a:pt x="5148" y="12"/>
                      <a:pt x="5132" y="1"/>
                      <a:pt x="51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87" name="Google Shape;22687;p30"/>
              <p:cNvSpPr/>
              <p:nvPr/>
            </p:nvSpPr>
            <p:spPr>
              <a:xfrm>
                <a:off x="3030200" y="2463800"/>
                <a:ext cx="169150" cy="169625"/>
              </a:xfrm>
              <a:custGeom>
                <a:avLst/>
                <a:gdLst/>
                <a:ahLst/>
                <a:cxnLst/>
                <a:rect l="l" t="t" r="r" b="b"/>
                <a:pathLst>
                  <a:path w="6766" h="6785" extrusionOk="0">
                    <a:moveTo>
                      <a:pt x="6438" y="1"/>
                    </a:moveTo>
                    <a:cubicBezTo>
                      <a:pt x="6264" y="1"/>
                      <a:pt x="6140" y="121"/>
                      <a:pt x="6010" y="323"/>
                    </a:cubicBezTo>
                    <a:cubicBezTo>
                      <a:pt x="5475" y="1109"/>
                      <a:pt x="4974" y="1907"/>
                      <a:pt x="4355" y="2633"/>
                    </a:cubicBezTo>
                    <a:cubicBezTo>
                      <a:pt x="3081" y="4133"/>
                      <a:pt x="1438" y="5300"/>
                      <a:pt x="45" y="6681"/>
                    </a:cubicBezTo>
                    <a:cubicBezTo>
                      <a:pt x="0" y="6726"/>
                      <a:pt x="37" y="6785"/>
                      <a:pt x="83" y="6785"/>
                    </a:cubicBezTo>
                    <a:cubicBezTo>
                      <a:pt x="98" y="6785"/>
                      <a:pt x="114" y="6779"/>
                      <a:pt x="129" y="6764"/>
                    </a:cubicBezTo>
                    <a:cubicBezTo>
                      <a:pt x="1367" y="5788"/>
                      <a:pt x="2569" y="4681"/>
                      <a:pt x="3677" y="3573"/>
                    </a:cubicBezTo>
                    <a:cubicBezTo>
                      <a:pt x="4153" y="3097"/>
                      <a:pt x="4582" y="2573"/>
                      <a:pt x="4986" y="2037"/>
                    </a:cubicBezTo>
                    <a:cubicBezTo>
                      <a:pt x="5270" y="1652"/>
                      <a:pt x="5996" y="133"/>
                      <a:pt x="6610" y="133"/>
                    </a:cubicBezTo>
                    <a:cubicBezTo>
                      <a:pt x="6640" y="133"/>
                      <a:pt x="6671" y="136"/>
                      <a:pt x="6701" y="144"/>
                    </a:cubicBezTo>
                    <a:cubicBezTo>
                      <a:pt x="6706" y="146"/>
                      <a:pt x="6710" y="147"/>
                      <a:pt x="6715" y="147"/>
                    </a:cubicBezTo>
                    <a:cubicBezTo>
                      <a:pt x="6745" y="147"/>
                      <a:pt x="6766" y="116"/>
                      <a:pt x="6725" y="85"/>
                    </a:cubicBezTo>
                    <a:cubicBezTo>
                      <a:pt x="6614" y="28"/>
                      <a:pt x="6520" y="1"/>
                      <a:pt x="64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88" name="Google Shape;22688;p30"/>
              <p:cNvSpPr/>
              <p:nvPr/>
            </p:nvSpPr>
            <p:spPr>
              <a:xfrm>
                <a:off x="3030425" y="2511975"/>
                <a:ext cx="127175" cy="129875"/>
              </a:xfrm>
              <a:custGeom>
                <a:avLst/>
                <a:gdLst/>
                <a:ahLst/>
                <a:cxnLst/>
                <a:rect l="l" t="t" r="r" b="b"/>
                <a:pathLst>
                  <a:path w="5087" h="5195" extrusionOk="0">
                    <a:moveTo>
                      <a:pt x="5025" y="1"/>
                    </a:moveTo>
                    <a:cubicBezTo>
                      <a:pt x="5012" y="1"/>
                      <a:pt x="4999" y="5"/>
                      <a:pt x="4989" y="15"/>
                    </a:cubicBezTo>
                    <a:cubicBezTo>
                      <a:pt x="4323" y="956"/>
                      <a:pt x="3680" y="1920"/>
                      <a:pt x="3001" y="2837"/>
                    </a:cubicBezTo>
                    <a:cubicBezTo>
                      <a:pt x="2803" y="3077"/>
                      <a:pt x="1065" y="5129"/>
                      <a:pt x="306" y="5129"/>
                    </a:cubicBezTo>
                    <a:cubicBezTo>
                      <a:pt x="198" y="5129"/>
                      <a:pt x="109" y="5087"/>
                      <a:pt x="48" y="4992"/>
                    </a:cubicBezTo>
                    <a:cubicBezTo>
                      <a:pt x="44" y="4979"/>
                      <a:pt x="36" y="4974"/>
                      <a:pt x="28" y="4974"/>
                    </a:cubicBezTo>
                    <a:cubicBezTo>
                      <a:pt x="15" y="4974"/>
                      <a:pt x="1" y="4989"/>
                      <a:pt x="1" y="5004"/>
                    </a:cubicBezTo>
                    <a:cubicBezTo>
                      <a:pt x="53" y="5138"/>
                      <a:pt x="154" y="5194"/>
                      <a:pt x="284" y="5194"/>
                    </a:cubicBezTo>
                    <a:cubicBezTo>
                      <a:pt x="858" y="5194"/>
                      <a:pt x="2009" y="4115"/>
                      <a:pt x="2203" y="3920"/>
                    </a:cubicBezTo>
                    <a:cubicBezTo>
                      <a:pt x="3322" y="2777"/>
                      <a:pt x="4168" y="1361"/>
                      <a:pt x="5061" y="63"/>
                    </a:cubicBezTo>
                    <a:cubicBezTo>
                      <a:pt x="5086" y="29"/>
                      <a:pt x="5057" y="1"/>
                      <a:pt x="50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89" name="Google Shape;22689;p30"/>
              <p:cNvSpPr/>
              <p:nvPr/>
            </p:nvSpPr>
            <p:spPr>
              <a:xfrm>
                <a:off x="3153450" y="2488400"/>
                <a:ext cx="19375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775" h="1081" extrusionOk="0">
                    <a:moveTo>
                      <a:pt x="757" y="0"/>
                    </a:moveTo>
                    <a:cubicBezTo>
                      <a:pt x="751" y="0"/>
                      <a:pt x="743" y="2"/>
                      <a:pt x="735" y="6"/>
                    </a:cubicBezTo>
                    <a:cubicBezTo>
                      <a:pt x="485" y="327"/>
                      <a:pt x="164" y="684"/>
                      <a:pt x="9" y="1053"/>
                    </a:cubicBezTo>
                    <a:cubicBezTo>
                      <a:pt x="1" y="1062"/>
                      <a:pt x="9" y="1081"/>
                      <a:pt x="23" y="1081"/>
                    </a:cubicBezTo>
                    <a:cubicBezTo>
                      <a:pt x="29" y="1081"/>
                      <a:pt x="37" y="1077"/>
                      <a:pt x="44" y="1065"/>
                    </a:cubicBezTo>
                    <a:cubicBezTo>
                      <a:pt x="175" y="923"/>
                      <a:pt x="259" y="744"/>
                      <a:pt x="366" y="565"/>
                    </a:cubicBezTo>
                    <a:cubicBezTo>
                      <a:pt x="485" y="363"/>
                      <a:pt x="616" y="184"/>
                      <a:pt x="759" y="6"/>
                    </a:cubicBezTo>
                    <a:cubicBezTo>
                      <a:pt x="775" y="6"/>
                      <a:pt x="769" y="0"/>
                      <a:pt x="7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90" name="Google Shape;22690;p30"/>
              <p:cNvSpPr/>
              <p:nvPr/>
            </p:nvSpPr>
            <p:spPr>
              <a:xfrm>
                <a:off x="3148975" y="2491075"/>
                <a:ext cx="22575" cy="33450"/>
              </a:xfrm>
              <a:custGeom>
                <a:avLst/>
                <a:gdLst/>
                <a:ahLst/>
                <a:cxnLst/>
                <a:rect l="l" t="t" r="r" b="b"/>
                <a:pathLst>
                  <a:path w="903" h="1338" extrusionOk="0">
                    <a:moveTo>
                      <a:pt x="888" y="1"/>
                    </a:moveTo>
                    <a:cubicBezTo>
                      <a:pt x="885" y="1"/>
                      <a:pt x="882" y="2"/>
                      <a:pt x="878" y="6"/>
                    </a:cubicBezTo>
                    <a:cubicBezTo>
                      <a:pt x="581" y="423"/>
                      <a:pt x="235" y="851"/>
                      <a:pt x="9" y="1316"/>
                    </a:cubicBezTo>
                    <a:cubicBezTo>
                      <a:pt x="1" y="1324"/>
                      <a:pt x="10" y="1338"/>
                      <a:pt x="24" y="1338"/>
                    </a:cubicBezTo>
                    <a:cubicBezTo>
                      <a:pt x="30" y="1338"/>
                      <a:pt x="37" y="1335"/>
                      <a:pt x="45" y="1327"/>
                    </a:cubicBezTo>
                    <a:cubicBezTo>
                      <a:pt x="378" y="946"/>
                      <a:pt x="652" y="458"/>
                      <a:pt x="902" y="18"/>
                    </a:cubicBezTo>
                    <a:cubicBezTo>
                      <a:pt x="902" y="9"/>
                      <a:pt x="896" y="1"/>
                      <a:pt x="8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91" name="Google Shape;22691;p30"/>
              <p:cNvSpPr/>
              <p:nvPr/>
            </p:nvSpPr>
            <p:spPr>
              <a:xfrm>
                <a:off x="3166450" y="2468100"/>
                <a:ext cx="26825" cy="31125"/>
              </a:xfrm>
              <a:custGeom>
                <a:avLst/>
                <a:gdLst/>
                <a:ahLst/>
                <a:cxnLst/>
                <a:rect l="l" t="t" r="r" b="b"/>
                <a:pathLst>
                  <a:path w="1073" h="1245" extrusionOk="0">
                    <a:moveTo>
                      <a:pt x="1037" y="0"/>
                    </a:moveTo>
                    <a:cubicBezTo>
                      <a:pt x="1032" y="0"/>
                      <a:pt x="1027" y="2"/>
                      <a:pt x="1025" y="8"/>
                    </a:cubicBezTo>
                    <a:cubicBezTo>
                      <a:pt x="560" y="258"/>
                      <a:pt x="132" y="734"/>
                      <a:pt x="1" y="1223"/>
                    </a:cubicBezTo>
                    <a:cubicBezTo>
                      <a:pt x="1" y="1231"/>
                      <a:pt x="6" y="1245"/>
                      <a:pt x="14" y="1245"/>
                    </a:cubicBezTo>
                    <a:cubicBezTo>
                      <a:pt x="17" y="1245"/>
                      <a:pt x="21" y="1242"/>
                      <a:pt x="25" y="1234"/>
                    </a:cubicBezTo>
                    <a:cubicBezTo>
                      <a:pt x="179" y="996"/>
                      <a:pt x="310" y="758"/>
                      <a:pt x="501" y="556"/>
                    </a:cubicBezTo>
                    <a:cubicBezTo>
                      <a:pt x="667" y="365"/>
                      <a:pt x="858" y="199"/>
                      <a:pt x="1072" y="32"/>
                    </a:cubicBezTo>
                    <a:cubicBezTo>
                      <a:pt x="1072" y="23"/>
                      <a:pt x="1052" y="0"/>
                      <a:pt x="10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92" name="Google Shape;22692;p30"/>
              <p:cNvSpPr/>
              <p:nvPr/>
            </p:nvSpPr>
            <p:spPr>
              <a:xfrm>
                <a:off x="3052625" y="2466800"/>
                <a:ext cx="164750" cy="236175"/>
              </a:xfrm>
              <a:custGeom>
                <a:avLst/>
                <a:gdLst/>
                <a:ahLst/>
                <a:cxnLst/>
                <a:rect l="l" t="t" r="r" b="b"/>
                <a:pathLst>
                  <a:path w="6590" h="9447" extrusionOk="0">
                    <a:moveTo>
                      <a:pt x="5828" y="1"/>
                    </a:moveTo>
                    <a:cubicBezTo>
                      <a:pt x="5828" y="1"/>
                      <a:pt x="5816" y="12"/>
                      <a:pt x="5828" y="24"/>
                    </a:cubicBezTo>
                    <a:cubicBezTo>
                      <a:pt x="6590" y="667"/>
                      <a:pt x="5959" y="2120"/>
                      <a:pt x="5768" y="2930"/>
                    </a:cubicBezTo>
                    <a:cubicBezTo>
                      <a:pt x="5518" y="4013"/>
                      <a:pt x="5006" y="4823"/>
                      <a:pt x="4256" y="5632"/>
                    </a:cubicBezTo>
                    <a:cubicBezTo>
                      <a:pt x="3018" y="6978"/>
                      <a:pt x="1791" y="8633"/>
                      <a:pt x="53" y="9359"/>
                    </a:cubicBezTo>
                    <a:cubicBezTo>
                      <a:pt x="0" y="9369"/>
                      <a:pt x="32" y="9446"/>
                      <a:pt x="73" y="9446"/>
                    </a:cubicBezTo>
                    <a:cubicBezTo>
                      <a:pt x="78" y="9446"/>
                      <a:pt x="84" y="9445"/>
                      <a:pt x="89" y="9442"/>
                    </a:cubicBezTo>
                    <a:cubicBezTo>
                      <a:pt x="1113" y="9145"/>
                      <a:pt x="1887" y="8406"/>
                      <a:pt x="2601" y="7644"/>
                    </a:cubicBezTo>
                    <a:cubicBezTo>
                      <a:pt x="3423" y="6763"/>
                      <a:pt x="4327" y="5918"/>
                      <a:pt x="5042" y="4965"/>
                    </a:cubicBezTo>
                    <a:cubicBezTo>
                      <a:pt x="5756" y="4013"/>
                      <a:pt x="5935" y="2870"/>
                      <a:pt x="6173" y="1739"/>
                    </a:cubicBezTo>
                    <a:cubicBezTo>
                      <a:pt x="6292" y="1155"/>
                      <a:pt x="6483" y="334"/>
                      <a:pt x="58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93" name="Google Shape;22693;p30"/>
              <p:cNvSpPr/>
              <p:nvPr/>
            </p:nvSpPr>
            <p:spPr>
              <a:xfrm>
                <a:off x="3093825" y="2676950"/>
                <a:ext cx="25" cy="25"/>
              </a:xfrm>
              <a:custGeom>
                <a:avLst/>
                <a:gdLst/>
                <a:ahLst/>
                <a:cxnLst/>
                <a:rect l="l" t="t" r="r" b="b"/>
                <a:pathLst>
                  <a:path w="1" h="1" extrusionOk="0">
                    <a:moveTo>
                      <a:pt x="1" y="0"/>
                    </a:moveTo>
                    <a:lnTo>
                      <a:pt x="1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94" name="Google Shape;22694;p30"/>
              <p:cNvSpPr/>
              <p:nvPr/>
            </p:nvSpPr>
            <p:spPr>
              <a:xfrm>
                <a:off x="3093825" y="2563650"/>
                <a:ext cx="127475" cy="113925"/>
              </a:xfrm>
              <a:custGeom>
                <a:avLst/>
                <a:gdLst/>
                <a:ahLst/>
                <a:cxnLst/>
                <a:rect l="l" t="t" r="r" b="b"/>
                <a:pathLst>
                  <a:path w="5099" h="4557" extrusionOk="0">
                    <a:moveTo>
                      <a:pt x="5028" y="0"/>
                    </a:moveTo>
                    <a:cubicBezTo>
                      <a:pt x="5014" y="0"/>
                      <a:pt x="4999" y="6"/>
                      <a:pt x="4989" y="20"/>
                    </a:cubicBezTo>
                    <a:cubicBezTo>
                      <a:pt x="4251" y="1020"/>
                      <a:pt x="3703" y="2020"/>
                      <a:pt x="2608" y="2687"/>
                    </a:cubicBezTo>
                    <a:cubicBezTo>
                      <a:pt x="2251" y="2889"/>
                      <a:pt x="1894" y="3092"/>
                      <a:pt x="1560" y="3342"/>
                    </a:cubicBezTo>
                    <a:cubicBezTo>
                      <a:pt x="1072" y="3699"/>
                      <a:pt x="584" y="4366"/>
                      <a:pt x="1" y="4556"/>
                    </a:cubicBezTo>
                    <a:cubicBezTo>
                      <a:pt x="489" y="4485"/>
                      <a:pt x="739" y="4116"/>
                      <a:pt x="1096" y="3806"/>
                    </a:cubicBezTo>
                    <a:cubicBezTo>
                      <a:pt x="1656" y="3342"/>
                      <a:pt x="2251" y="3032"/>
                      <a:pt x="2846" y="2651"/>
                    </a:cubicBezTo>
                    <a:cubicBezTo>
                      <a:pt x="3799" y="2044"/>
                      <a:pt x="4549" y="1068"/>
                      <a:pt x="5073" y="79"/>
                    </a:cubicBezTo>
                    <a:cubicBezTo>
                      <a:pt x="5098" y="37"/>
                      <a:pt x="5063" y="0"/>
                      <a:pt x="50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95" name="Google Shape;22695;p30"/>
              <p:cNvSpPr/>
              <p:nvPr/>
            </p:nvSpPr>
            <p:spPr>
              <a:xfrm>
                <a:off x="3193900" y="2565300"/>
                <a:ext cx="41725" cy="122275"/>
              </a:xfrm>
              <a:custGeom>
                <a:avLst/>
                <a:gdLst/>
                <a:ahLst/>
                <a:cxnLst/>
                <a:rect l="l" t="t" r="r" b="b"/>
                <a:pathLst>
                  <a:path w="1669" h="4891" extrusionOk="0">
                    <a:moveTo>
                      <a:pt x="1127" y="1"/>
                    </a:moveTo>
                    <a:cubicBezTo>
                      <a:pt x="1120" y="1"/>
                      <a:pt x="1113" y="1"/>
                      <a:pt x="1105" y="2"/>
                    </a:cubicBezTo>
                    <a:cubicBezTo>
                      <a:pt x="1070" y="13"/>
                      <a:pt x="1070" y="25"/>
                      <a:pt x="1082" y="25"/>
                    </a:cubicBezTo>
                    <a:cubicBezTo>
                      <a:pt x="1498" y="73"/>
                      <a:pt x="1189" y="2109"/>
                      <a:pt x="1165" y="2347"/>
                    </a:cubicBezTo>
                    <a:cubicBezTo>
                      <a:pt x="1010" y="3335"/>
                      <a:pt x="665" y="4073"/>
                      <a:pt x="10" y="4835"/>
                    </a:cubicBezTo>
                    <a:cubicBezTo>
                      <a:pt x="1" y="4863"/>
                      <a:pt x="6" y="4891"/>
                      <a:pt x="31" y="4891"/>
                    </a:cubicBezTo>
                    <a:cubicBezTo>
                      <a:pt x="38" y="4891"/>
                      <a:pt x="47" y="4888"/>
                      <a:pt x="58" y="4883"/>
                    </a:cubicBezTo>
                    <a:cubicBezTo>
                      <a:pt x="986" y="4276"/>
                      <a:pt x="1236" y="3097"/>
                      <a:pt x="1320" y="2073"/>
                    </a:cubicBezTo>
                    <a:cubicBezTo>
                      <a:pt x="1355" y="1791"/>
                      <a:pt x="1669" y="1"/>
                      <a:pt x="11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96" name="Google Shape;22696;p30"/>
              <p:cNvSpPr/>
              <p:nvPr/>
            </p:nvSpPr>
            <p:spPr>
              <a:xfrm>
                <a:off x="2985175" y="2681700"/>
                <a:ext cx="214350" cy="91175"/>
              </a:xfrm>
              <a:custGeom>
                <a:avLst/>
                <a:gdLst/>
                <a:ahLst/>
                <a:cxnLst/>
                <a:rect l="l" t="t" r="r" b="b"/>
                <a:pathLst>
                  <a:path w="8574" h="3647" extrusionOk="0">
                    <a:moveTo>
                      <a:pt x="8543" y="1"/>
                    </a:moveTo>
                    <a:cubicBezTo>
                      <a:pt x="8536" y="1"/>
                      <a:pt x="8530" y="5"/>
                      <a:pt x="8526" y="13"/>
                    </a:cubicBezTo>
                    <a:cubicBezTo>
                      <a:pt x="8038" y="787"/>
                      <a:pt x="7085" y="834"/>
                      <a:pt x="6275" y="1084"/>
                    </a:cubicBezTo>
                    <a:cubicBezTo>
                      <a:pt x="5704" y="1263"/>
                      <a:pt x="5240" y="1561"/>
                      <a:pt x="4751" y="1906"/>
                    </a:cubicBezTo>
                    <a:cubicBezTo>
                      <a:pt x="3323" y="2930"/>
                      <a:pt x="1834" y="3406"/>
                      <a:pt x="60" y="3549"/>
                    </a:cubicBezTo>
                    <a:cubicBezTo>
                      <a:pt x="1" y="3549"/>
                      <a:pt x="1" y="3632"/>
                      <a:pt x="60" y="3632"/>
                    </a:cubicBezTo>
                    <a:cubicBezTo>
                      <a:pt x="194" y="3642"/>
                      <a:pt x="329" y="3646"/>
                      <a:pt x="463" y="3646"/>
                    </a:cubicBezTo>
                    <a:cubicBezTo>
                      <a:pt x="1878" y="3646"/>
                      <a:pt x="3290" y="3141"/>
                      <a:pt x="4454" y="2358"/>
                    </a:cubicBezTo>
                    <a:cubicBezTo>
                      <a:pt x="4882" y="2061"/>
                      <a:pt x="5287" y="1703"/>
                      <a:pt x="5740" y="1465"/>
                    </a:cubicBezTo>
                    <a:cubicBezTo>
                      <a:pt x="6192" y="1227"/>
                      <a:pt x="6680" y="1144"/>
                      <a:pt x="7156" y="1013"/>
                    </a:cubicBezTo>
                    <a:cubicBezTo>
                      <a:pt x="7752" y="846"/>
                      <a:pt x="8240" y="584"/>
                      <a:pt x="8573" y="49"/>
                    </a:cubicBezTo>
                    <a:cubicBezTo>
                      <a:pt x="8573" y="17"/>
                      <a:pt x="8557" y="1"/>
                      <a:pt x="85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97" name="Google Shape;22697;p30"/>
              <p:cNvSpPr/>
              <p:nvPr/>
            </p:nvSpPr>
            <p:spPr>
              <a:xfrm>
                <a:off x="2954225" y="2766625"/>
                <a:ext cx="25325" cy="4100"/>
              </a:xfrm>
              <a:custGeom>
                <a:avLst/>
                <a:gdLst/>
                <a:ahLst/>
                <a:cxnLst/>
                <a:rect l="l" t="t" r="r" b="b"/>
                <a:pathLst>
                  <a:path w="1013" h="164" extrusionOk="0">
                    <a:moveTo>
                      <a:pt x="348" y="1"/>
                    </a:moveTo>
                    <a:cubicBezTo>
                      <a:pt x="235" y="1"/>
                      <a:pt x="121" y="15"/>
                      <a:pt x="36" y="69"/>
                    </a:cubicBezTo>
                    <a:cubicBezTo>
                      <a:pt x="1" y="92"/>
                      <a:pt x="1" y="128"/>
                      <a:pt x="36" y="128"/>
                    </a:cubicBezTo>
                    <a:cubicBezTo>
                      <a:pt x="84" y="140"/>
                      <a:pt x="133" y="144"/>
                      <a:pt x="182" y="144"/>
                    </a:cubicBezTo>
                    <a:cubicBezTo>
                      <a:pt x="281" y="144"/>
                      <a:pt x="382" y="128"/>
                      <a:pt x="477" y="128"/>
                    </a:cubicBezTo>
                    <a:cubicBezTo>
                      <a:pt x="643" y="128"/>
                      <a:pt x="822" y="164"/>
                      <a:pt x="989" y="164"/>
                    </a:cubicBezTo>
                    <a:cubicBezTo>
                      <a:pt x="1001" y="164"/>
                      <a:pt x="1013" y="152"/>
                      <a:pt x="1001" y="128"/>
                    </a:cubicBezTo>
                    <a:cubicBezTo>
                      <a:pt x="846" y="57"/>
                      <a:pt x="691" y="21"/>
                      <a:pt x="524" y="9"/>
                    </a:cubicBezTo>
                    <a:cubicBezTo>
                      <a:pt x="470" y="5"/>
                      <a:pt x="409" y="1"/>
                      <a:pt x="3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98" name="Google Shape;22698;p30"/>
              <p:cNvSpPr/>
              <p:nvPr/>
            </p:nvSpPr>
            <p:spPr>
              <a:xfrm>
                <a:off x="2936375" y="2755975"/>
                <a:ext cx="14900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596" h="365" extrusionOk="0">
                    <a:moveTo>
                      <a:pt x="332" y="98"/>
                    </a:moveTo>
                    <a:cubicBezTo>
                      <a:pt x="376" y="98"/>
                      <a:pt x="419" y="101"/>
                      <a:pt x="463" y="106"/>
                    </a:cubicBezTo>
                    <a:lnTo>
                      <a:pt x="463" y="106"/>
                    </a:lnTo>
                    <a:cubicBezTo>
                      <a:pt x="464" y="116"/>
                      <a:pt x="465" y="126"/>
                      <a:pt x="465" y="137"/>
                    </a:cubicBezTo>
                    <a:cubicBezTo>
                      <a:pt x="453" y="185"/>
                      <a:pt x="417" y="245"/>
                      <a:pt x="369" y="256"/>
                    </a:cubicBezTo>
                    <a:cubicBezTo>
                      <a:pt x="341" y="273"/>
                      <a:pt x="312" y="281"/>
                      <a:pt x="282" y="281"/>
                    </a:cubicBezTo>
                    <a:cubicBezTo>
                      <a:pt x="197" y="281"/>
                      <a:pt x="116" y="217"/>
                      <a:pt x="99" y="126"/>
                    </a:cubicBezTo>
                    <a:lnTo>
                      <a:pt x="99" y="126"/>
                    </a:lnTo>
                    <a:cubicBezTo>
                      <a:pt x="176" y="106"/>
                      <a:pt x="254" y="98"/>
                      <a:pt x="332" y="98"/>
                    </a:cubicBezTo>
                    <a:close/>
                    <a:moveTo>
                      <a:pt x="259" y="0"/>
                    </a:moveTo>
                    <a:cubicBezTo>
                      <a:pt x="183" y="0"/>
                      <a:pt x="107" y="15"/>
                      <a:pt x="36" y="42"/>
                    </a:cubicBezTo>
                    <a:cubicBezTo>
                      <a:pt x="12" y="42"/>
                      <a:pt x="0" y="54"/>
                      <a:pt x="0" y="78"/>
                    </a:cubicBezTo>
                    <a:cubicBezTo>
                      <a:pt x="10" y="230"/>
                      <a:pt x="133" y="365"/>
                      <a:pt x="279" y="365"/>
                    </a:cubicBezTo>
                    <a:cubicBezTo>
                      <a:pt x="304" y="365"/>
                      <a:pt x="331" y="361"/>
                      <a:pt x="357" y="352"/>
                    </a:cubicBezTo>
                    <a:cubicBezTo>
                      <a:pt x="429" y="316"/>
                      <a:pt x="488" y="256"/>
                      <a:pt x="536" y="197"/>
                    </a:cubicBezTo>
                    <a:cubicBezTo>
                      <a:pt x="572" y="137"/>
                      <a:pt x="595" y="30"/>
                      <a:pt x="524" y="6"/>
                    </a:cubicBezTo>
                    <a:cubicBezTo>
                      <a:pt x="521" y="3"/>
                      <a:pt x="516" y="2"/>
                      <a:pt x="511" y="2"/>
                    </a:cubicBezTo>
                    <a:cubicBezTo>
                      <a:pt x="499" y="2"/>
                      <a:pt x="485" y="10"/>
                      <a:pt x="476" y="18"/>
                    </a:cubicBezTo>
                    <a:cubicBezTo>
                      <a:pt x="472" y="25"/>
                      <a:pt x="469" y="32"/>
                      <a:pt x="466" y="39"/>
                    </a:cubicBezTo>
                    <a:lnTo>
                      <a:pt x="466" y="39"/>
                    </a:lnTo>
                    <a:cubicBezTo>
                      <a:pt x="399" y="13"/>
                      <a:pt x="329" y="0"/>
                      <a:pt x="2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99" name="Google Shape;22699;p30"/>
              <p:cNvSpPr/>
              <p:nvPr/>
            </p:nvSpPr>
            <p:spPr>
              <a:xfrm>
                <a:off x="3011675" y="2728625"/>
                <a:ext cx="38100" cy="21225"/>
              </a:xfrm>
              <a:custGeom>
                <a:avLst/>
                <a:gdLst/>
                <a:ahLst/>
                <a:cxnLst/>
                <a:rect l="l" t="t" r="r" b="b"/>
                <a:pathLst>
                  <a:path w="1524" h="849" extrusionOk="0">
                    <a:moveTo>
                      <a:pt x="1289" y="1"/>
                    </a:moveTo>
                    <a:cubicBezTo>
                      <a:pt x="1043" y="1"/>
                      <a:pt x="793" y="64"/>
                      <a:pt x="572" y="184"/>
                    </a:cubicBezTo>
                    <a:cubicBezTo>
                      <a:pt x="358" y="315"/>
                      <a:pt x="36" y="541"/>
                      <a:pt x="0" y="803"/>
                    </a:cubicBezTo>
                    <a:cubicBezTo>
                      <a:pt x="0" y="829"/>
                      <a:pt x="13" y="848"/>
                      <a:pt x="33" y="848"/>
                    </a:cubicBezTo>
                    <a:cubicBezTo>
                      <a:pt x="41" y="848"/>
                      <a:pt x="50" y="845"/>
                      <a:pt x="60" y="838"/>
                    </a:cubicBezTo>
                    <a:cubicBezTo>
                      <a:pt x="262" y="636"/>
                      <a:pt x="381" y="422"/>
                      <a:pt x="631" y="267"/>
                    </a:cubicBezTo>
                    <a:cubicBezTo>
                      <a:pt x="905" y="124"/>
                      <a:pt x="1203" y="41"/>
                      <a:pt x="1501" y="41"/>
                    </a:cubicBezTo>
                    <a:cubicBezTo>
                      <a:pt x="1505" y="46"/>
                      <a:pt x="1509" y="47"/>
                      <a:pt x="1512" y="47"/>
                    </a:cubicBezTo>
                    <a:cubicBezTo>
                      <a:pt x="1523" y="47"/>
                      <a:pt x="1520" y="17"/>
                      <a:pt x="1501" y="17"/>
                    </a:cubicBezTo>
                    <a:cubicBezTo>
                      <a:pt x="1431" y="6"/>
                      <a:pt x="1360" y="1"/>
                      <a:pt x="128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00" name="Google Shape;22700;p30"/>
              <p:cNvSpPr/>
              <p:nvPr/>
            </p:nvSpPr>
            <p:spPr>
              <a:xfrm>
                <a:off x="3012575" y="2729700"/>
                <a:ext cx="43225" cy="25650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1026" extrusionOk="0">
                    <a:moveTo>
                      <a:pt x="1480" y="0"/>
                    </a:moveTo>
                    <a:cubicBezTo>
                      <a:pt x="1467" y="0"/>
                      <a:pt x="1458" y="13"/>
                      <a:pt x="1465" y="33"/>
                    </a:cubicBezTo>
                    <a:cubicBezTo>
                      <a:pt x="1635" y="473"/>
                      <a:pt x="872" y="995"/>
                      <a:pt x="389" y="995"/>
                    </a:cubicBezTo>
                    <a:cubicBezTo>
                      <a:pt x="231" y="995"/>
                      <a:pt x="103" y="939"/>
                      <a:pt x="48" y="807"/>
                    </a:cubicBezTo>
                    <a:cubicBezTo>
                      <a:pt x="42" y="790"/>
                      <a:pt x="30" y="781"/>
                      <a:pt x="20" y="781"/>
                    </a:cubicBezTo>
                    <a:cubicBezTo>
                      <a:pt x="9" y="781"/>
                      <a:pt x="0" y="790"/>
                      <a:pt x="0" y="807"/>
                    </a:cubicBezTo>
                    <a:cubicBezTo>
                      <a:pt x="7" y="960"/>
                      <a:pt x="144" y="1026"/>
                      <a:pt x="335" y="1026"/>
                    </a:cubicBezTo>
                    <a:cubicBezTo>
                      <a:pt x="843" y="1026"/>
                      <a:pt x="1729" y="558"/>
                      <a:pt x="1512" y="22"/>
                    </a:cubicBezTo>
                    <a:cubicBezTo>
                      <a:pt x="1502" y="7"/>
                      <a:pt x="1490" y="0"/>
                      <a:pt x="148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01" name="Google Shape;22701;p30"/>
              <p:cNvSpPr/>
              <p:nvPr/>
            </p:nvSpPr>
            <p:spPr>
              <a:xfrm>
                <a:off x="2932200" y="2776600"/>
                <a:ext cx="22350" cy="12100"/>
              </a:xfrm>
              <a:custGeom>
                <a:avLst/>
                <a:gdLst/>
                <a:ahLst/>
                <a:cxnLst/>
                <a:rect l="l" t="t" r="r" b="b"/>
                <a:pathLst>
                  <a:path w="894" h="484" extrusionOk="0">
                    <a:moveTo>
                      <a:pt x="460" y="96"/>
                    </a:moveTo>
                    <a:cubicBezTo>
                      <a:pt x="520" y="96"/>
                      <a:pt x="580" y="112"/>
                      <a:pt x="632" y="146"/>
                    </a:cubicBezTo>
                    <a:cubicBezTo>
                      <a:pt x="638" y="155"/>
                      <a:pt x="645" y="159"/>
                      <a:pt x="653" y="159"/>
                    </a:cubicBezTo>
                    <a:cubicBezTo>
                      <a:pt x="668" y="159"/>
                      <a:pt x="683" y="144"/>
                      <a:pt x="685" y="129"/>
                    </a:cubicBezTo>
                    <a:lnTo>
                      <a:pt x="685" y="129"/>
                    </a:lnTo>
                    <a:cubicBezTo>
                      <a:pt x="804" y="267"/>
                      <a:pt x="617" y="325"/>
                      <a:pt x="477" y="336"/>
                    </a:cubicBezTo>
                    <a:cubicBezTo>
                      <a:pt x="368" y="336"/>
                      <a:pt x="259" y="320"/>
                      <a:pt x="157" y="280"/>
                    </a:cubicBezTo>
                    <a:lnTo>
                      <a:pt x="157" y="280"/>
                    </a:lnTo>
                    <a:cubicBezTo>
                      <a:pt x="201" y="168"/>
                      <a:pt x="331" y="96"/>
                      <a:pt x="460" y="96"/>
                    </a:cubicBezTo>
                    <a:close/>
                    <a:moveTo>
                      <a:pt x="402" y="1"/>
                    </a:moveTo>
                    <a:cubicBezTo>
                      <a:pt x="219" y="1"/>
                      <a:pt x="39" y="119"/>
                      <a:pt x="0" y="313"/>
                    </a:cubicBezTo>
                    <a:cubicBezTo>
                      <a:pt x="0" y="348"/>
                      <a:pt x="0" y="384"/>
                      <a:pt x="36" y="384"/>
                    </a:cubicBezTo>
                    <a:cubicBezTo>
                      <a:pt x="151" y="438"/>
                      <a:pt x="314" y="484"/>
                      <a:pt x="471" y="484"/>
                    </a:cubicBezTo>
                    <a:cubicBezTo>
                      <a:pt x="593" y="484"/>
                      <a:pt x="710" y="457"/>
                      <a:pt x="798" y="384"/>
                    </a:cubicBezTo>
                    <a:cubicBezTo>
                      <a:pt x="870" y="324"/>
                      <a:pt x="893" y="241"/>
                      <a:pt x="858" y="146"/>
                    </a:cubicBezTo>
                    <a:cubicBezTo>
                      <a:pt x="831" y="101"/>
                      <a:pt x="790" y="62"/>
                      <a:pt x="740" y="62"/>
                    </a:cubicBezTo>
                    <a:cubicBezTo>
                      <a:pt x="724" y="62"/>
                      <a:pt x="708" y="66"/>
                      <a:pt x="691" y="74"/>
                    </a:cubicBezTo>
                    <a:cubicBezTo>
                      <a:pt x="682" y="83"/>
                      <a:pt x="680" y="98"/>
                      <a:pt x="679" y="110"/>
                    </a:cubicBezTo>
                    <a:lnTo>
                      <a:pt x="679" y="110"/>
                    </a:lnTo>
                    <a:cubicBezTo>
                      <a:pt x="679" y="110"/>
                      <a:pt x="679" y="110"/>
                      <a:pt x="679" y="110"/>
                    </a:cubicBezTo>
                    <a:cubicBezTo>
                      <a:pt x="600" y="35"/>
                      <a:pt x="500" y="1"/>
                      <a:pt x="40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02" name="Google Shape;22702;p30"/>
              <p:cNvSpPr/>
              <p:nvPr/>
            </p:nvSpPr>
            <p:spPr>
              <a:xfrm>
                <a:off x="2934875" y="2748400"/>
                <a:ext cx="357325" cy="67500"/>
              </a:xfrm>
              <a:custGeom>
                <a:avLst/>
                <a:gdLst/>
                <a:ahLst/>
                <a:cxnLst/>
                <a:rect l="l" t="t" r="r" b="b"/>
                <a:pathLst>
                  <a:path w="14293" h="2700" extrusionOk="0">
                    <a:moveTo>
                      <a:pt x="14203" y="1"/>
                    </a:moveTo>
                    <a:cubicBezTo>
                      <a:pt x="14191" y="1"/>
                      <a:pt x="14179" y="4"/>
                      <a:pt x="14169" y="12"/>
                    </a:cubicBezTo>
                    <a:cubicBezTo>
                      <a:pt x="13729" y="369"/>
                      <a:pt x="13324" y="798"/>
                      <a:pt x="12847" y="1131"/>
                    </a:cubicBezTo>
                    <a:cubicBezTo>
                      <a:pt x="12264" y="1536"/>
                      <a:pt x="11645" y="1691"/>
                      <a:pt x="10942" y="1798"/>
                    </a:cubicBezTo>
                    <a:cubicBezTo>
                      <a:pt x="9704" y="1988"/>
                      <a:pt x="8466" y="2143"/>
                      <a:pt x="7252" y="2322"/>
                    </a:cubicBezTo>
                    <a:cubicBezTo>
                      <a:pt x="6308" y="2460"/>
                      <a:pt x="5389" y="2555"/>
                      <a:pt x="4459" y="2555"/>
                    </a:cubicBezTo>
                    <a:cubicBezTo>
                      <a:pt x="4110" y="2555"/>
                      <a:pt x="3760" y="2541"/>
                      <a:pt x="3406" y="2512"/>
                    </a:cubicBezTo>
                    <a:cubicBezTo>
                      <a:pt x="2750" y="2457"/>
                      <a:pt x="2085" y="2382"/>
                      <a:pt x="1425" y="2382"/>
                    </a:cubicBezTo>
                    <a:cubicBezTo>
                      <a:pt x="947" y="2382"/>
                      <a:pt x="470" y="2421"/>
                      <a:pt x="1" y="2536"/>
                    </a:cubicBezTo>
                    <a:cubicBezTo>
                      <a:pt x="1" y="2548"/>
                      <a:pt x="1" y="2560"/>
                      <a:pt x="13" y="2560"/>
                    </a:cubicBezTo>
                    <a:cubicBezTo>
                      <a:pt x="386" y="2524"/>
                      <a:pt x="753" y="2509"/>
                      <a:pt x="1118" y="2509"/>
                    </a:cubicBezTo>
                    <a:cubicBezTo>
                      <a:pt x="2081" y="2509"/>
                      <a:pt x="3025" y="2610"/>
                      <a:pt x="4001" y="2679"/>
                    </a:cubicBezTo>
                    <a:cubicBezTo>
                      <a:pt x="4230" y="2693"/>
                      <a:pt x="4459" y="2700"/>
                      <a:pt x="4686" y="2700"/>
                    </a:cubicBezTo>
                    <a:cubicBezTo>
                      <a:pt x="5769" y="2700"/>
                      <a:pt x="6834" y="2550"/>
                      <a:pt x="7906" y="2393"/>
                    </a:cubicBezTo>
                    <a:cubicBezTo>
                      <a:pt x="9216" y="2203"/>
                      <a:pt x="10669" y="2143"/>
                      <a:pt x="11943" y="1786"/>
                    </a:cubicBezTo>
                    <a:cubicBezTo>
                      <a:pt x="12871" y="1512"/>
                      <a:pt x="13681" y="833"/>
                      <a:pt x="14264" y="83"/>
                    </a:cubicBezTo>
                    <a:cubicBezTo>
                      <a:pt x="14292" y="46"/>
                      <a:pt x="14247" y="1"/>
                      <a:pt x="1420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03" name="Google Shape;22703;p30"/>
              <p:cNvSpPr/>
              <p:nvPr/>
            </p:nvSpPr>
            <p:spPr>
              <a:xfrm>
                <a:off x="3285525" y="2702225"/>
                <a:ext cx="13400" cy="48875"/>
              </a:xfrm>
              <a:custGeom>
                <a:avLst/>
                <a:gdLst/>
                <a:ahLst/>
                <a:cxnLst/>
                <a:rect l="l" t="t" r="r" b="b"/>
                <a:pathLst>
                  <a:path w="536" h="1955" extrusionOk="0">
                    <a:moveTo>
                      <a:pt x="19" y="0"/>
                    </a:moveTo>
                    <a:cubicBezTo>
                      <a:pt x="9" y="0"/>
                      <a:pt x="0" y="11"/>
                      <a:pt x="0" y="25"/>
                    </a:cubicBezTo>
                    <a:cubicBezTo>
                      <a:pt x="36" y="347"/>
                      <a:pt x="143" y="644"/>
                      <a:pt x="191" y="942"/>
                    </a:cubicBezTo>
                    <a:cubicBezTo>
                      <a:pt x="238" y="1299"/>
                      <a:pt x="143" y="1609"/>
                      <a:pt x="143" y="1954"/>
                    </a:cubicBezTo>
                    <a:cubicBezTo>
                      <a:pt x="536" y="1478"/>
                      <a:pt x="262" y="490"/>
                      <a:pt x="36" y="13"/>
                    </a:cubicBezTo>
                    <a:cubicBezTo>
                      <a:pt x="31" y="4"/>
                      <a:pt x="25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04" name="Google Shape;22704;p30"/>
              <p:cNvSpPr/>
              <p:nvPr/>
            </p:nvSpPr>
            <p:spPr>
              <a:xfrm>
                <a:off x="3080475" y="2703275"/>
                <a:ext cx="204350" cy="48450"/>
              </a:xfrm>
              <a:custGeom>
                <a:avLst/>
                <a:gdLst/>
                <a:ahLst/>
                <a:cxnLst/>
                <a:rect l="l" t="t" r="r" b="b"/>
                <a:pathLst>
                  <a:path w="8174" h="1938" extrusionOk="0">
                    <a:moveTo>
                      <a:pt x="8139" y="0"/>
                    </a:moveTo>
                    <a:cubicBezTo>
                      <a:pt x="8133" y="0"/>
                      <a:pt x="8126" y="2"/>
                      <a:pt x="8119" y="7"/>
                    </a:cubicBezTo>
                    <a:cubicBezTo>
                      <a:pt x="7690" y="162"/>
                      <a:pt x="7274" y="376"/>
                      <a:pt x="6833" y="448"/>
                    </a:cubicBezTo>
                    <a:cubicBezTo>
                      <a:pt x="6345" y="543"/>
                      <a:pt x="5880" y="495"/>
                      <a:pt x="5404" y="543"/>
                    </a:cubicBezTo>
                    <a:cubicBezTo>
                      <a:pt x="4785" y="602"/>
                      <a:pt x="4214" y="793"/>
                      <a:pt x="3630" y="936"/>
                    </a:cubicBezTo>
                    <a:cubicBezTo>
                      <a:pt x="2380" y="1257"/>
                      <a:pt x="1118" y="1090"/>
                      <a:pt x="23" y="1864"/>
                    </a:cubicBezTo>
                    <a:cubicBezTo>
                      <a:pt x="1" y="1886"/>
                      <a:pt x="9" y="1937"/>
                      <a:pt x="46" y="1937"/>
                    </a:cubicBezTo>
                    <a:cubicBezTo>
                      <a:pt x="50" y="1937"/>
                      <a:pt x="54" y="1937"/>
                      <a:pt x="58" y="1936"/>
                    </a:cubicBezTo>
                    <a:cubicBezTo>
                      <a:pt x="785" y="1686"/>
                      <a:pt x="1392" y="1388"/>
                      <a:pt x="2178" y="1329"/>
                    </a:cubicBezTo>
                    <a:cubicBezTo>
                      <a:pt x="2832" y="1269"/>
                      <a:pt x="3428" y="1162"/>
                      <a:pt x="4071" y="983"/>
                    </a:cubicBezTo>
                    <a:cubicBezTo>
                      <a:pt x="5476" y="614"/>
                      <a:pt x="6857" y="745"/>
                      <a:pt x="8155" y="31"/>
                    </a:cubicBezTo>
                    <a:cubicBezTo>
                      <a:pt x="8174" y="31"/>
                      <a:pt x="8162" y="0"/>
                      <a:pt x="81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05" name="Google Shape;22705;p30"/>
              <p:cNvSpPr/>
              <p:nvPr/>
            </p:nvSpPr>
            <p:spPr>
              <a:xfrm>
                <a:off x="2936525" y="2826850"/>
                <a:ext cx="168225" cy="84375"/>
              </a:xfrm>
              <a:custGeom>
                <a:avLst/>
                <a:gdLst/>
                <a:ahLst/>
                <a:cxnLst/>
                <a:rect l="l" t="t" r="r" b="b"/>
                <a:pathLst>
                  <a:path w="6729" h="3375" extrusionOk="0">
                    <a:moveTo>
                      <a:pt x="38" y="1"/>
                    </a:moveTo>
                    <a:cubicBezTo>
                      <a:pt x="4" y="1"/>
                      <a:pt x="0" y="66"/>
                      <a:pt x="42" y="77"/>
                    </a:cubicBezTo>
                    <a:cubicBezTo>
                      <a:pt x="1054" y="303"/>
                      <a:pt x="1256" y="1279"/>
                      <a:pt x="1792" y="1993"/>
                    </a:cubicBezTo>
                    <a:cubicBezTo>
                      <a:pt x="2090" y="2386"/>
                      <a:pt x="2494" y="2648"/>
                      <a:pt x="2959" y="2839"/>
                    </a:cubicBezTo>
                    <a:cubicBezTo>
                      <a:pt x="3658" y="3120"/>
                      <a:pt x="4618" y="3374"/>
                      <a:pt x="5497" y="3374"/>
                    </a:cubicBezTo>
                    <a:cubicBezTo>
                      <a:pt x="5920" y="3374"/>
                      <a:pt x="6325" y="3315"/>
                      <a:pt x="6674" y="3172"/>
                    </a:cubicBezTo>
                    <a:cubicBezTo>
                      <a:pt x="6729" y="3139"/>
                      <a:pt x="6702" y="3076"/>
                      <a:pt x="6660" y="3076"/>
                    </a:cubicBezTo>
                    <a:cubicBezTo>
                      <a:pt x="6657" y="3076"/>
                      <a:pt x="6653" y="3076"/>
                      <a:pt x="6650" y="3077"/>
                    </a:cubicBezTo>
                    <a:cubicBezTo>
                      <a:pt x="6306" y="3148"/>
                      <a:pt x="5903" y="3186"/>
                      <a:pt x="5477" y="3186"/>
                    </a:cubicBezTo>
                    <a:cubicBezTo>
                      <a:pt x="4250" y="3186"/>
                      <a:pt x="2832" y="2869"/>
                      <a:pt x="2090" y="2101"/>
                    </a:cubicBezTo>
                    <a:cubicBezTo>
                      <a:pt x="1387" y="1374"/>
                      <a:pt x="1232" y="148"/>
                      <a:pt x="54" y="5"/>
                    </a:cubicBezTo>
                    <a:cubicBezTo>
                      <a:pt x="48" y="2"/>
                      <a:pt x="42" y="1"/>
                      <a:pt x="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06" name="Google Shape;22706;p30"/>
              <p:cNvSpPr/>
              <p:nvPr/>
            </p:nvSpPr>
            <p:spPr>
              <a:xfrm>
                <a:off x="3098025" y="2876775"/>
                <a:ext cx="34025" cy="26775"/>
              </a:xfrm>
              <a:custGeom>
                <a:avLst/>
                <a:gdLst/>
                <a:ahLst/>
                <a:cxnLst/>
                <a:rect l="l" t="t" r="r" b="b"/>
                <a:pathLst>
                  <a:path w="1361" h="1071" extrusionOk="0">
                    <a:moveTo>
                      <a:pt x="1293" y="1"/>
                    </a:moveTo>
                    <a:cubicBezTo>
                      <a:pt x="1283" y="1"/>
                      <a:pt x="1272" y="3"/>
                      <a:pt x="1261" y="8"/>
                    </a:cubicBezTo>
                    <a:cubicBezTo>
                      <a:pt x="1047" y="187"/>
                      <a:pt x="868" y="389"/>
                      <a:pt x="666" y="544"/>
                    </a:cubicBezTo>
                    <a:cubicBezTo>
                      <a:pt x="452" y="711"/>
                      <a:pt x="190" y="830"/>
                      <a:pt x="11" y="1020"/>
                    </a:cubicBezTo>
                    <a:cubicBezTo>
                      <a:pt x="1" y="1041"/>
                      <a:pt x="8" y="1070"/>
                      <a:pt x="26" y="1070"/>
                    </a:cubicBezTo>
                    <a:cubicBezTo>
                      <a:pt x="29" y="1070"/>
                      <a:pt x="32" y="1070"/>
                      <a:pt x="35" y="1068"/>
                    </a:cubicBezTo>
                    <a:cubicBezTo>
                      <a:pt x="297" y="1020"/>
                      <a:pt x="511" y="818"/>
                      <a:pt x="726" y="663"/>
                    </a:cubicBezTo>
                    <a:cubicBezTo>
                      <a:pt x="952" y="485"/>
                      <a:pt x="1166" y="294"/>
                      <a:pt x="1333" y="68"/>
                    </a:cubicBezTo>
                    <a:cubicBezTo>
                      <a:pt x="1361" y="31"/>
                      <a:pt x="1330" y="1"/>
                      <a:pt x="129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07" name="Google Shape;22707;p30"/>
              <p:cNvSpPr/>
              <p:nvPr/>
            </p:nvSpPr>
            <p:spPr>
              <a:xfrm>
                <a:off x="3093525" y="2882875"/>
                <a:ext cx="35150" cy="25675"/>
              </a:xfrm>
              <a:custGeom>
                <a:avLst/>
                <a:gdLst/>
                <a:ahLst/>
                <a:cxnLst/>
                <a:rect l="l" t="t" r="r" b="b"/>
                <a:pathLst>
                  <a:path w="1406" h="1027" extrusionOk="0">
                    <a:moveTo>
                      <a:pt x="1387" y="0"/>
                    </a:moveTo>
                    <a:cubicBezTo>
                      <a:pt x="1385" y="0"/>
                      <a:pt x="1383" y="1"/>
                      <a:pt x="1382" y="2"/>
                    </a:cubicBezTo>
                    <a:cubicBezTo>
                      <a:pt x="1167" y="229"/>
                      <a:pt x="965" y="431"/>
                      <a:pt x="715" y="598"/>
                    </a:cubicBezTo>
                    <a:cubicBezTo>
                      <a:pt x="501" y="753"/>
                      <a:pt x="239" y="812"/>
                      <a:pt x="24" y="955"/>
                    </a:cubicBezTo>
                    <a:cubicBezTo>
                      <a:pt x="1" y="967"/>
                      <a:pt x="24" y="1026"/>
                      <a:pt x="60" y="1026"/>
                    </a:cubicBezTo>
                    <a:cubicBezTo>
                      <a:pt x="322" y="1026"/>
                      <a:pt x="608" y="836"/>
                      <a:pt x="810" y="693"/>
                    </a:cubicBezTo>
                    <a:cubicBezTo>
                      <a:pt x="1048" y="514"/>
                      <a:pt x="1263" y="288"/>
                      <a:pt x="1406" y="26"/>
                    </a:cubicBezTo>
                    <a:cubicBezTo>
                      <a:pt x="1406" y="26"/>
                      <a:pt x="1397" y="0"/>
                      <a:pt x="13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08" name="Google Shape;22708;p30"/>
              <p:cNvSpPr/>
              <p:nvPr/>
            </p:nvSpPr>
            <p:spPr>
              <a:xfrm>
                <a:off x="3043325" y="2867000"/>
                <a:ext cx="74775" cy="18025"/>
              </a:xfrm>
              <a:custGeom>
                <a:avLst/>
                <a:gdLst/>
                <a:ahLst/>
                <a:cxnLst/>
                <a:rect l="l" t="t" r="r" b="b"/>
                <a:pathLst>
                  <a:path w="2991" h="721" extrusionOk="0">
                    <a:moveTo>
                      <a:pt x="37" y="0"/>
                    </a:moveTo>
                    <a:cubicBezTo>
                      <a:pt x="13" y="0"/>
                      <a:pt x="1" y="37"/>
                      <a:pt x="20" y="66"/>
                    </a:cubicBezTo>
                    <a:cubicBezTo>
                      <a:pt x="443" y="353"/>
                      <a:pt x="1341" y="720"/>
                      <a:pt x="2078" y="720"/>
                    </a:cubicBezTo>
                    <a:cubicBezTo>
                      <a:pt x="2441" y="720"/>
                      <a:pt x="2765" y="631"/>
                      <a:pt x="2973" y="399"/>
                    </a:cubicBezTo>
                    <a:cubicBezTo>
                      <a:pt x="2991" y="382"/>
                      <a:pt x="2989" y="351"/>
                      <a:pt x="2977" y="351"/>
                    </a:cubicBezTo>
                    <a:cubicBezTo>
                      <a:pt x="2973" y="351"/>
                      <a:pt x="2967" y="354"/>
                      <a:pt x="2961" y="364"/>
                    </a:cubicBezTo>
                    <a:cubicBezTo>
                      <a:pt x="2705" y="523"/>
                      <a:pt x="2425" y="584"/>
                      <a:pt x="2135" y="584"/>
                    </a:cubicBezTo>
                    <a:cubicBezTo>
                      <a:pt x="1428" y="584"/>
                      <a:pt x="664" y="218"/>
                      <a:pt x="56" y="6"/>
                    </a:cubicBezTo>
                    <a:cubicBezTo>
                      <a:pt x="49" y="2"/>
                      <a:pt x="43" y="0"/>
                      <a:pt x="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09" name="Google Shape;22709;p30"/>
              <p:cNvSpPr/>
              <p:nvPr/>
            </p:nvSpPr>
            <p:spPr>
              <a:xfrm>
                <a:off x="3043525" y="2860900"/>
                <a:ext cx="73125" cy="19700"/>
              </a:xfrm>
              <a:custGeom>
                <a:avLst/>
                <a:gdLst/>
                <a:ahLst/>
                <a:cxnLst/>
                <a:rect l="l" t="t" r="r" b="b"/>
                <a:pathLst>
                  <a:path w="2925" h="788" extrusionOk="0">
                    <a:moveTo>
                      <a:pt x="378" y="1"/>
                    </a:moveTo>
                    <a:cubicBezTo>
                      <a:pt x="151" y="1"/>
                      <a:pt x="3" y="61"/>
                      <a:pt x="0" y="215"/>
                    </a:cubicBezTo>
                    <a:cubicBezTo>
                      <a:pt x="0" y="234"/>
                      <a:pt x="11" y="243"/>
                      <a:pt x="21" y="243"/>
                    </a:cubicBezTo>
                    <a:cubicBezTo>
                      <a:pt x="29" y="243"/>
                      <a:pt x="36" y="237"/>
                      <a:pt x="36" y="227"/>
                    </a:cubicBezTo>
                    <a:cubicBezTo>
                      <a:pt x="64" y="140"/>
                      <a:pt x="177" y="105"/>
                      <a:pt x="343" y="105"/>
                    </a:cubicBezTo>
                    <a:cubicBezTo>
                      <a:pt x="1027" y="105"/>
                      <a:pt x="2607" y="700"/>
                      <a:pt x="2846" y="786"/>
                    </a:cubicBezTo>
                    <a:cubicBezTo>
                      <a:pt x="2850" y="787"/>
                      <a:pt x="2855" y="788"/>
                      <a:pt x="2859" y="788"/>
                    </a:cubicBezTo>
                    <a:cubicBezTo>
                      <a:pt x="2909" y="788"/>
                      <a:pt x="2925" y="724"/>
                      <a:pt x="2870" y="691"/>
                    </a:cubicBezTo>
                    <a:cubicBezTo>
                      <a:pt x="2616" y="600"/>
                      <a:pt x="1097" y="1"/>
                      <a:pt x="37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10" name="Google Shape;22710;p30"/>
              <p:cNvSpPr/>
              <p:nvPr/>
            </p:nvSpPr>
            <p:spPr>
              <a:xfrm>
                <a:off x="2983700" y="2842000"/>
                <a:ext cx="34550" cy="25300"/>
              </a:xfrm>
              <a:custGeom>
                <a:avLst/>
                <a:gdLst/>
                <a:ahLst/>
                <a:cxnLst/>
                <a:rect l="l" t="t" r="r" b="b"/>
                <a:pathLst>
                  <a:path w="1382" h="1012" extrusionOk="0">
                    <a:moveTo>
                      <a:pt x="468" y="121"/>
                    </a:moveTo>
                    <a:cubicBezTo>
                      <a:pt x="486" y="121"/>
                      <a:pt x="504" y="122"/>
                      <a:pt x="524" y="125"/>
                    </a:cubicBezTo>
                    <a:cubicBezTo>
                      <a:pt x="607" y="137"/>
                      <a:pt x="715" y="209"/>
                      <a:pt x="786" y="256"/>
                    </a:cubicBezTo>
                    <a:cubicBezTo>
                      <a:pt x="888" y="303"/>
                      <a:pt x="979" y="361"/>
                      <a:pt x="1071" y="411"/>
                    </a:cubicBezTo>
                    <a:lnTo>
                      <a:pt x="1071" y="411"/>
                    </a:lnTo>
                    <a:cubicBezTo>
                      <a:pt x="1024" y="412"/>
                      <a:pt x="1025" y="483"/>
                      <a:pt x="1072" y="494"/>
                    </a:cubicBezTo>
                    <a:cubicBezTo>
                      <a:pt x="1191" y="506"/>
                      <a:pt x="1239" y="602"/>
                      <a:pt x="1203" y="768"/>
                    </a:cubicBezTo>
                    <a:cubicBezTo>
                      <a:pt x="1131" y="840"/>
                      <a:pt x="1060" y="875"/>
                      <a:pt x="953" y="875"/>
                    </a:cubicBezTo>
                    <a:cubicBezTo>
                      <a:pt x="846" y="875"/>
                      <a:pt x="738" y="840"/>
                      <a:pt x="655" y="792"/>
                    </a:cubicBezTo>
                    <a:cubicBezTo>
                      <a:pt x="500" y="721"/>
                      <a:pt x="322" y="614"/>
                      <a:pt x="262" y="447"/>
                    </a:cubicBezTo>
                    <a:cubicBezTo>
                      <a:pt x="208" y="294"/>
                      <a:pt x="273" y="121"/>
                      <a:pt x="468" y="121"/>
                    </a:cubicBezTo>
                    <a:close/>
                    <a:moveTo>
                      <a:pt x="415" y="0"/>
                    </a:moveTo>
                    <a:cubicBezTo>
                      <a:pt x="356" y="0"/>
                      <a:pt x="299" y="16"/>
                      <a:pt x="250" y="54"/>
                    </a:cubicBezTo>
                    <a:cubicBezTo>
                      <a:pt x="0" y="244"/>
                      <a:pt x="143" y="590"/>
                      <a:pt x="346" y="745"/>
                    </a:cubicBezTo>
                    <a:cubicBezTo>
                      <a:pt x="503" y="878"/>
                      <a:pt x="743" y="1012"/>
                      <a:pt x="960" y="1012"/>
                    </a:cubicBezTo>
                    <a:cubicBezTo>
                      <a:pt x="1072" y="1012"/>
                      <a:pt x="1177" y="976"/>
                      <a:pt x="1262" y="887"/>
                    </a:cubicBezTo>
                    <a:cubicBezTo>
                      <a:pt x="1382" y="759"/>
                      <a:pt x="1367" y="546"/>
                      <a:pt x="1252" y="453"/>
                    </a:cubicBezTo>
                    <a:lnTo>
                      <a:pt x="1252" y="453"/>
                    </a:lnTo>
                    <a:cubicBezTo>
                      <a:pt x="1256" y="441"/>
                      <a:pt x="1256" y="428"/>
                      <a:pt x="1250" y="423"/>
                    </a:cubicBezTo>
                    <a:cubicBezTo>
                      <a:pt x="1072" y="268"/>
                      <a:pt x="846" y="137"/>
                      <a:pt x="619" y="54"/>
                    </a:cubicBezTo>
                    <a:cubicBezTo>
                      <a:pt x="555" y="22"/>
                      <a:pt x="484" y="0"/>
                      <a:pt x="4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11" name="Google Shape;22711;p30"/>
              <p:cNvSpPr/>
              <p:nvPr/>
            </p:nvSpPr>
            <p:spPr>
              <a:xfrm>
                <a:off x="2932925" y="2823200"/>
                <a:ext cx="25800" cy="12125"/>
              </a:xfrm>
              <a:custGeom>
                <a:avLst/>
                <a:gdLst/>
                <a:ahLst/>
                <a:cxnLst/>
                <a:rect l="l" t="t" r="r" b="b"/>
                <a:pathLst>
                  <a:path w="1032" h="485" extrusionOk="0">
                    <a:moveTo>
                      <a:pt x="191" y="0"/>
                    </a:moveTo>
                    <a:cubicBezTo>
                      <a:pt x="93" y="0"/>
                      <a:pt x="0" y="41"/>
                      <a:pt x="19" y="163"/>
                    </a:cubicBezTo>
                    <a:cubicBezTo>
                      <a:pt x="26" y="177"/>
                      <a:pt x="45" y="191"/>
                      <a:pt x="62" y="191"/>
                    </a:cubicBezTo>
                    <a:cubicBezTo>
                      <a:pt x="74" y="191"/>
                      <a:pt x="86" y="183"/>
                      <a:pt x="91" y="163"/>
                    </a:cubicBezTo>
                    <a:cubicBezTo>
                      <a:pt x="109" y="128"/>
                      <a:pt x="141" y="115"/>
                      <a:pt x="179" y="115"/>
                    </a:cubicBezTo>
                    <a:cubicBezTo>
                      <a:pt x="311" y="115"/>
                      <a:pt x="526" y="278"/>
                      <a:pt x="591" y="306"/>
                    </a:cubicBezTo>
                    <a:cubicBezTo>
                      <a:pt x="698" y="377"/>
                      <a:pt x="841" y="473"/>
                      <a:pt x="984" y="484"/>
                    </a:cubicBezTo>
                    <a:cubicBezTo>
                      <a:pt x="1031" y="484"/>
                      <a:pt x="1031" y="449"/>
                      <a:pt x="1019" y="425"/>
                    </a:cubicBezTo>
                    <a:cubicBezTo>
                      <a:pt x="924" y="306"/>
                      <a:pt x="769" y="246"/>
                      <a:pt x="626" y="187"/>
                    </a:cubicBezTo>
                    <a:cubicBezTo>
                      <a:pt x="507" y="127"/>
                      <a:pt x="388" y="44"/>
                      <a:pt x="269" y="8"/>
                    </a:cubicBezTo>
                    <a:cubicBezTo>
                      <a:pt x="244" y="3"/>
                      <a:pt x="217" y="0"/>
                      <a:pt x="1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12" name="Google Shape;22712;p30"/>
              <p:cNvSpPr/>
              <p:nvPr/>
            </p:nvSpPr>
            <p:spPr>
              <a:xfrm>
                <a:off x="2969100" y="2815625"/>
                <a:ext cx="76975" cy="32050"/>
              </a:xfrm>
              <a:custGeom>
                <a:avLst/>
                <a:gdLst/>
                <a:ahLst/>
                <a:cxnLst/>
                <a:rect l="l" t="t" r="r" b="b"/>
                <a:pathLst>
                  <a:path w="3079" h="1282" extrusionOk="0">
                    <a:moveTo>
                      <a:pt x="65" y="1"/>
                    </a:moveTo>
                    <a:cubicBezTo>
                      <a:pt x="44" y="1"/>
                      <a:pt x="22" y="1"/>
                      <a:pt x="1" y="2"/>
                    </a:cubicBezTo>
                    <a:cubicBezTo>
                      <a:pt x="1" y="2"/>
                      <a:pt x="1" y="37"/>
                      <a:pt x="13" y="37"/>
                    </a:cubicBezTo>
                    <a:cubicBezTo>
                      <a:pt x="1144" y="145"/>
                      <a:pt x="1942" y="1026"/>
                      <a:pt x="3037" y="1276"/>
                    </a:cubicBezTo>
                    <a:cubicBezTo>
                      <a:pt x="3043" y="1280"/>
                      <a:pt x="3048" y="1281"/>
                      <a:pt x="3053" y="1281"/>
                    </a:cubicBezTo>
                    <a:cubicBezTo>
                      <a:pt x="3075" y="1281"/>
                      <a:pt x="3079" y="1240"/>
                      <a:pt x="3049" y="1240"/>
                    </a:cubicBezTo>
                    <a:cubicBezTo>
                      <a:pt x="2418" y="978"/>
                      <a:pt x="1858" y="728"/>
                      <a:pt x="1287" y="359"/>
                    </a:cubicBezTo>
                    <a:cubicBezTo>
                      <a:pt x="912" y="120"/>
                      <a:pt x="515" y="1"/>
                      <a:pt x="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13" name="Google Shape;22713;p30"/>
              <p:cNvSpPr/>
              <p:nvPr/>
            </p:nvSpPr>
            <p:spPr>
              <a:xfrm>
                <a:off x="3055125" y="2847625"/>
                <a:ext cx="106175" cy="15375"/>
              </a:xfrm>
              <a:custGeom>
                <a:avLst/>
                <a:gdLst/>
                <a:ahLst/>
                <a:cxnLst/>
                <a:rect l="l" t="t" r="r" b="b"/>
                <a:pathLst>
                  <a:path w="4247" h="615" extrusionOk="0">
                    <a:moveTo>
                      <a:pt x="4211" y="1"/>
                    </a:moveTo>
                    <a:cubicBezTo>
                      <a:pt x="4205" y="1"/>
                      <a:pt x="4199" y="3"/>
                      <a:pt x="4192" y="8"/>
                    </a:cubicBezTo>
                    <a:cubicBezTo>
                      <a:pt x="3595" y="337"/>
                      <a:pt x="3019" y="527"/>
                      <a:pt x="2377" y="527"/>
                    </a:cubicBezTo>
                    <a:cubicBezTo>
                      <a:pt x="2161" y="527"/>
                      <a:pt x="1938" y="505"/>
                      <a:pt x="1703" y="460"/>
                    </a:cubicBezTo>
                    <a:cubicBezTo>
                      <a:pt x="1144" y="365"/>
                      <a:pt x="608" y="150"/>
                      <a:pt x="25" y="79"/>
                    </a:cubicBezTo>
                    <a:cubicBezTo>
                      <a:pt x="13" y="79"/>
                      <a:pt x="1" y="103"/>
                      <a:pt x="25" y="127"/>
                    </a:cubicBezTo>
                    <a:cubicBezTo>
                      <a:pt x="834" y="351"/>
                      <a:pt x="1668" y="615"/>
                      <a:pt x="2475" y="615"/>
                    </a:cubicBezTo>
                    <a:cubicBezTo>
                      <a:pt x="3081" y="615"/>
                      <a:pt x="3671" y="467"/>
                      <a:pt x="4227" y="43"/>
                    </a:cubicBezTo>
                    <a:cubicBezTo>
                      <a:pt x="4247" y="34"/>
                      <a:pt x="4235" y="1"/>
                      <a:pt x="42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14" name="Google Shape;22714;p30"/>
              <p:cNvSpPr/>
              <p:nvPr/>
            </p:nvSpPr>
            <p:spPr>
              <a:xfrm>
                <a:off x="3113875" y="2867500"/>
                <a:ext cx="23650" cy="29825"/>
              </a:xfrm>
              <a:custGeom>
                <a:avLst/>
                <a:gdLst/>
                <a:ahLst/>
                <a:cxnLst/>
                <a:rect l="l" t="t" r="r" b="b"/>
                <a:pathLst>
                  <a:path w="946" h="1193" extrusionOk="0">
                    <a:moveTo>
                      <a:pt x="911" y="1"/>
                    </a:moveTo>
                    <a:cubicBezTo>
                      <a:pt x="903" y="1"/>
                      <a:pt x="896" y="4"/>
                      <a:pt x="889" y="10"/>
                    </a:cubicBezTo>
                    <a:cubicBezTo>
                      <a:pt x="687" y="463"/>
                      <a:pt x="389" y="820"/>
                      <a:pt x="20" y="1153"/>
                    </a:cubicBezTo>
                    <a:cubicBezTo>
                      <a:pt x="1" y="1173"/>
                      <a:pt x="13" y="1192"/>
                      <a:pt x="25" y="1192"/>
                    </a:cubicBezTo>
                    <a:cubicBezTo>
                      <a:pt x="27" y="1192"/>
                      <a:pt x="30" y="1191"/>
                      <a:pt x="32" y="1189"/>
                    </a:cubicBezTo>
                    <a:cubicBezTo>
                      <a:pt x="473" y="963"/>
                      <a:pt x="806" y="498"/>
                      <a:pt x="937" y="46"/>
                    </a:cubicBezTo>
                    <a:cubicBezTo>
                      <a:pt x="945" y="20"/>
                      <a:pt x="929" y="1"/>
                      <a:pt x="9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15" name="Google Shape;22715;p30"/>
              <p:cNvSpPr/>
              <p:nvPr/>
            </p:nvSpPr>
            <p:spPr>
              <a:xfrm>
                <a:off x="3105425" y="2888150"/>
                <a:ext cx="13700" cy="13250"/>
              </a:xfrm>
              <a:custGeom>
                <a:avLst/>
                <a:gdLst/>
                <a:ahLst/>
                <a:cxnLst/>
                <a:rect l="l" t="t" r="r" b="b"/>
                <a:pathLst>
                  <a:path w="548" h="530" extrusionOk="0">
                    <a:moveTo>
                      <a:pt x="545" y="1"/>
                    </a:moveTo>
                    <a:cubicBezTo>
                      <a:pt x="543" y="1"/>
                      <a:pt x="541" y="2"/>
                      <a:pt x="537" y="6"/>
                    </a:cubicBezTo>
                    <a:cubicBezTo>
                      <a:pt x="545" y="6"/>
                      <a:pt x="547" y="1"/>
                      <a:pt x="545" y="1"/>
                    </a:cubicBezTo>
                    <a:close/>
                    <a:moveTo>
                      <a:pt x="537" y="6"/>
                    </a:moveTo>
                    <a:lnTo>
                      <a:pt x="394" y="89"/>
                    </a:lnTo>
                    <a:cubicBezTo>
                      <a:pt x="334" y="137"/>
                      <a:pt x="299" y="196"/>
                      <a:pt x="239" y="244"/>
                    </a:cubicBezTo>
                    <a:cubicBezTo>
                      <a:pt x="144" y="315"/>
                      <a:pt x="37" y="387"/>
                      <a:pt x="1" y="506"/>
                    </a:cubicBezTo>
                    <a:cubicBezTo>
                      <a:pt x="1" y="530"/>
                      <a:pt x="1" y="530"/>
                      <a:pt x="13" y="530"/>
                    </a:cubicBezTo>
                    <a:cubicBezTo>
                      <a:pt x="132" y="494"/>
                      <a:pt x="203" y="387"/>
                      <a:pt x="275" y="303"/>
                    </a:cubicBezTo>
                    <a:lnTo>
                      <a:pt x="430" y="149"/>
                    </a:lnTo>
                    <a:lnTo>
                      <a:pt x="501" y="77"/>
                    </a:lnTo>
                    <a:cubicBezTo>
                      <a:pt x="513" y="65"/>
                      <a:pt x="537" y="30"/>
                      <a:pt x="537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16" name="Google Shape;22716;p30"/>
              <p:cNvSpPr/>
              <p:nvPr/>
            </p:nvSpPr>
            <p:spPr>
              <a:xfrm>
                <a:off x="3109200" y="2887775"/>
                <a:ext cx="15400" cy="13000"/>
              </a:xfrm>
              <a:custGeom>
                <a:avLst/>
                <a:gdLst/>
                <a:ahLst/>
                <a:cxnLst/>
                <a:rect l="l" t="t" r="r" b="b"/>
                <a:pathLst>
                  <a:path w="616" h="520" extrusionOk="0">
                    <a:moveTo>
                      <a:pt x="593" y="1"/>
                    </a:moveTo>
                    <a:cubicBezTo>
                      <a:pt x="588" y="1"/>
                      <a:pt x="582" y="3"/>
                      <a:pt x="576" y="9"/>
                    </a:cubicBezTo>
                    <a:cubicBezTo>
                      <a:pt x="469" y="80"/>
                      <a:pt x="386" y="140"/>
                      <a:pt x="290" y="211"/>
                    </a:cubicBezTo>
                    <a:cubicBezTo>
                      <a:pt x="207" y="283"/>
                      <a:pt x="100" y="366"/>
                      <a:pt x="29" y="449"/>
                    </a:cubicBezTo>
                    <a:cubicBezTo>
                      <a:pt x="1" y="477"/>
                      <a:pt x="31" y="520"/>
                      <a:pt x="63" y="520"/>
                    </a:cubicBezTo>
                    <a:cubicBezTo>
                      <a:pt x="71" y="520"/>
                      <a:pt x="80" y="517"/>
                      <a:pt x="88" y="509"/>
                    </a:cubicBezTo>
                    <a:cubicBezTo>
                      <a:pt x="171" y="449"/>
                      <a:pt x="267" y="366"/>
                      <a:pt x="338" y="283"/>
                    </a:cubicBezTo>
                    <a:cubicBezTo>
                      <a:pt x="421" y="199"/>
                      <a:pt x="517" y="128"/>
                      <a:pt x="588" y="33"/>
                    </a:cubicBezTo>
                    <a:cubicBezTo>
                      <a:pt x="615" y="24"/>
                      <a:pt x="608" y="1"/>
                      <a:pt x="59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17" name="Google Shape;22717;p30"/>
              <p:cNvSpPr/>
              <p:nvPr/>
            </p:nvSpPr>
            <p:spPr>
              <a:xfrm>
                <a:off x="3133725" y="2861800"/>
                <a:ext cx="6550" cy="11625"/>
              </a:xfrm>
              <a:custGeom>
                <a:avLst/>
                <a:gdLst/>
                <a:ahLst/>
                <a:cxnLst/>
                <a:rect l="l" t="t" r="r" b="b"/>
                <a:pathLst>
                  <a:path w="262" h="465" extrusionOk="0">
                    <a:moveTo>
                      <a:pt x="262" y="0"/>
                    </a:moveTo>
                    <a:cubicBezTo>
                      <a:pt x="179" y="155"/>
                      <a:pt x="71" y="298"/>
                      <a:pt x="0" y="453"/>
                    </a:cubicBezTo>
                    <a:cubicBezTo>
                      <a:pt x="0" y="464"/>
                      <a:pt x="12" y="464"/>
                      <a:pt x="12" y="464"/>
                    </a:cubicBezTo>
                    <a:cubicBezTo>
                      <a:pt x="95" y="322"/>
                      <a:pt x="179" y="167"/>
                      <a:pt x="2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18" name="Google Shape;22718;p30"/>
              <p:cNvSpPr/>
              <p:nvPr/>
            </p:nvSpPr>
            <p:spPr>
              <a:xfrm>
                <a:off x="3134600" y="2860475"/>
                <a:ext cx="7375" cy="10825"/>
              </a:xfrm>
              <a:custGeom>
                <a:avLst/>
                <a:gdLst/>
                <a:ahLst/>
                <a:cxnLst/>
                <a:rect l="l" t="t" r="r" b="b"/>
                <a:pathLst>
                  <a:path w="295" h="433" extrusionOk="0">
                    <a:moveTo>
                      <a:pt x="289" y="0"/>
                    </a:moveTo>
                    <a:cubicBezTo>
                      <a:pt x="288" y="0"/>
                      <a:pt x="286" y="2"/>
                      <a:pt x="286" y="6"/>
                    </a:cubicBezTo>
                    <a:cubicBezTo>
                      <a:pt x="294" y="6"/>
                      <a:pt x="292" y="0"/>
                      <a:pt x="289" y="0"/>
                    </a:cubicBezTo>
                    <a:close/>
                    <a:moveTo>
                      <a:pt x="286" y="6"/>
                    </a:moveTo>
                    <a:lnTo>
                      <a:pt x="286" y="6"/>
                    </a:lnTo>
                    <a:cubicBezTo>
                      <a:pt x="179" y="136"/>
                      <a:pt x="84" y="267"/>
                      <a:pt x="1" y="410"/>
                    </a:cubicBezTo>
                    <a:cubicBezTo>
                      <a:pt x="1" y="419"/>
                      <a:pt x="12" y="432"/>
                      <a:pt x="19" y="432"/>
                    </a:cubicBezTo>
                    <a:cubicBezTo>
                      <a:pt x="22" y="432"/>
                      <a:pt x="25" y="430"/>
                      <a:pt x="25" y="422"/>
                    </a:cubicBezTo>
                    <a:cubicBezTo>
                      <a:pt x="144" y="303"/>
                      <a:pt x="215" y="160"/>
                      <a:pt x="286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19" name="Google Shape;22719;p30"/>
              <p:cNvSpPr/>
              <p:nvPr/>
            </p:nvSpPr>
            <p:spPr>
              <a:xfrm>
                <a:off x="3156925" y="2795800"/>
                <a:ext cx="56100" cy="52375"/>
              </a:xfrm>
              <a:custGeom>
                <a:avLst/>
                <a:gdLst/>
                <a:ahLst/>
                <a:cxnLst/>
                <a:rect l="l" t="t" r="r" b="b"/>
                <a:pathLst>
                  <a:path w="2244" h="2095" extrusionOk="0">
                    <a:moveTo>
                      <a:pt x="2172" y="0"/>
                    </a:moveTo>
                    <a:cubicBezTo>
                      <a:pt x="2154" y="0"/>
                      <a:pt x="2135" y="10"/>
                      <a:pt x="2120" y="33"/>
                    </a:cubicBezTo>
                    <a:cubicBezTo>
                      <a:pt x="1846" y="449"/>
                      <a:pt x="1560" y="854"/>
                      <a:pt x="1203" y="1199"/>
                    </a:cubicBezTo>
                    <a:cubicBezTo>
                      <a:pt x="834" y="1533"/>
                      <a:pt x="417" y="1771"/>
                      <a:pt x="1" y="2069"/>
                    </a:cubicBezTo>
                    <a:cubicBezTo>
                      <a:pt x="1" y="2069"/>
                      <a:pt x="1" y="2095"/>
                      <a:pt x="16" y="2095"/>
                    </a:cubicBezTo>
                    <a:cubicBezTo>
                      <a:pt x="18" y="2095"/>
                      <a:pt x="21" y="2094"/>
                      <a:pt x="25" y="2092"/>
                    </a:cubicBezTo>
                    <a:cubicBezTo>
                      <a:pt x="941" y="1807"/>
                      <a:pt x="1810" y="926"/>
                      <a:pt x="2227" y="92"/>
                    </a:cubicBezTo>
                    <a:cubicBezTo>
                      <a:pt x="2243" y="44"/>
                      <a:pt x="2210" y="0"/>
                      <a:pt x="21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20" name="Google Shape;22720;p30"/>
              <p:cNvSpPr/>
              <p:nvPr/>
            </p:nvSpPr>
            <p:spPr>
              <a:xfrm>
                <a:off x="3060050" y="2812925"/>
                <a:ext cx="86350" cy="23575"/>
              </a:xfrm>
              <a:custGeom>
                <a:avLst/>
                <a:gdLst/>
                <a:ahLst/>
                <a:cxnLst/>
                <a:rect l="l" t="t" r="r" b="b"/>
                <a:pathLst>
                  <a:path w="3454" h="943" extrusionOk="0">
                    <a:moveTo>
                      <a:pt x="3411" y="1"/>
                    </a:moveTo>
                    <a:cubicBezTo>
                      <a:pt x="3408" y="1"/>
                      <a:pt x="3404" y="1"/>
                      <a:pt x="3399" y="3"/>
                    </a:cubicBezTo>
                    <a:cubicBezTo>
                      <a:pt x="2864" y="62"/>
                      <a:pt x="2316" y="169"/>
                      <a:pt x="1792" y="348"/>
                    </a:cubicBezTo>
                    <a:cubicBezTo>
                      <a:pt x="1347" y="490"/>
                      <a:pt x="924" y="813"/>
                      <a:pt x="458" y="813"/>
                    </a:cubicBezTo>
                    <a:cubicBezTo>
                      <a:pt x="338" y="813"/>
                      <a:pt x="216" y="792"/>
                      <a:pt x="90" y="741"/>
                    </a:cubicBezTo>
                    <a:cubicBezTo>
                      <a:pt x="83" y="737"/>
                      <a:pt x="76" y="736"/>
                      <a:pt x="70" y="736"/>
                    </a:cubicBezTo>
                    <a:cubicBezTo>
                      <a:pt x="31" y="736"/>
                      <a:pt x="1" y="793"/>
                      <a:pt x="42" y="824"/>
                    </a:cubicBezTo>
                    <a:cubicBezTo>
                      <a:pt x="192" y="908"/>
                      <a:pt x="327" y="943"/>
                      <a:pt x="460" y="943"/>
                    </a:cubicBezTo>
                    <a:cubicBezTo>
                      <a:pt x="664" y="943"/>
                      <a:pt x="863" y="861"/>
                      <a:pt x="1102" y="753"/>
                    </a:cubicBezTo>
                    <a:cubicBezTo>
                      <a:pt x="1840" y="395"/>
                      <a:pt x="2614" y="276"/>
                      <a:pt x="3399" y="86"/>
                    </a:cubicBezTo>
                    <a:cubicBezTo>
                      <a:pt x="3454" y="53"/>
                      <a:pt x="3449" y="1"/>
                      <a:pt x="34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21" name="Google Shape;22721;p30"/>
              <p:cNvSpPr/>
              <p:nvPr/>
            </p:nvSpPr>
            <p:spPr>
              <a:xfrm>
                <a:off x="3064350" y="2811750"/>
                <a:ext cx="33000" cy="19100"/>
              </a:xfrm>
              <a:custGeom>
                <a:avLst/>
                <a:gdLst/>
                <a:ahLst/>
                <a:cxnLst/>
                <a:rect l="l" t="t" r="r" b="b"/>
                <a:pathLst>
                  <a:path w="1320" h="764" extrusionOk="0">
                    <a:moveTo>
                      <a:pt x="1286" y="0"/>
                    </a:moveTo>
                    <a:cubicBezTo>
                      <a:pt x="1282" y="0"/>
                      <a:pt x="1279" y="1"/>
                      <a:pt x="1275" y="2"/>
                    </a:cubicBezTo>
                    <a:cubicBezTo>
                      <a:pt x="953" y="61"/>
                      <a:pt x="608" y="264"/>
                      <a:pt x="310" y="395"/>
                    </a:cubicBezTo>
                    <a:cubicBezTo>
                      <a:pt x="168" y="454"/>
                      <a:pt x="1" y="561"/>
                      <a:pt x="25" y="740"/>
                    </a:cubicBezTo>
                    <a:cubicBezTo>
                      <a:pt x="25" y="752"/>
                      <a:pt x="60" y="764"/>
                      <a:pt x="72" y="764"/>
                    </a:cubicBezTo>
                    <a:lnTo>
                      <a:pt x="108" y="764"/>
                    </a:lnTo>
                    <a:cubicBezTo>
                      <a:pt x="132" y="681"/>
                      <a:pt x="144" y="597"/>
                      <a:pt x="227" y="538"/>
                    </a:cubicBezTo>
                    <a:cubicBezTo>
                      <a:pt x="310" y="466"/>
                      <a:pt x="465" y="431"/>
                      <a:pt x="560" y="383"/>
                    </a:cubicBezTo>
                    <a:cubicBezTo>
                      <a:pt x="799" y="276"/>
                      <a:pt x="1084" y="204"/>
                      <a:pt x="1299" y="50"/>
                    </a:cubicBezTo>
                    <a:cubicBezTo>
                      <a:pt x="1320" y="39"/>
                      <a:pt x="1313" y="0"/>
                      <a:pt x="128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22" name="Google Shape;22722;p30"/>
              <p:cNvSpPr/>
              <p:nvPr/>
            </p:nvSpPr>
            <p:spPr>
              <a:xfrm>
                <a:off x="3154550" y="2803025"/>
                <a:ext cx="15200" cy="9075"/>
              </a:xfrm>
              <a:custGeom>
                <a:avLst/>
                <a:gdLst/>
                <a:ahLst/>
                <a:cxnLst/>
                <a:rect l="l" t="t" r="r" b="b"/>
                <a:pathLst>
                  <a:path w="608" h="363" extrusionOk="0">
                    <a:moveTo>
                      <a:pt x="545" y="0"/>
                    </a:moveTo>
                    <a:cubicBezTo>
                      <a:pt x="533" y="0"/>
                      <a:pt x="522" y="5"/>
                      <a:pt x="512" y="18"/>
                    </a:cubicBezTo>
                    <a:cubicBezTo>
                      <a:pt x="417" y="196"/>
                      <a:pt x="215" y="279"/>
                      <a:pt x="24" y="315"/>
                    </a:cubicBezTo>
                    <a:cubicBezTo>
                      <a:pt x="0" y="327"/>
                      <a:pt x="0" y="363"/>
                      <a:pt x="24" y="363"/>
                    </a:cubicBezTo>
                    <a:cubicBezTo>
                      <a:pt x="250" y="363"/>
                      <a:pt x="441" y="244"/>
                      <a:pt x="572" y="77"/>
                    </a:cubicBezTo>
                    <a:cubicBezTo>
                      <a:pt x="607" y="42"/>
                      <a:pt x="577" y="0"/>
                      <a:pt x="5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23" name="Google Shape;22723;p30"/>
              <p:cNvSpPr/>
              <p:nvPr/>
            </p:nvSpPr>
            <p:spPr>
              <a:xfrm>
                <a:off x="3153650" y="2726650"/>
                <a:ext cx="54800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2192" h="620" extrusionOk="0">
                    <a:moveTo>
                      <a:pt x="2191" y="1"/>
                    </a:moveTo>
                    <a:cubicBezTo>
                      <a:pt x="1477" y="108"/>
                      <a:pt x="691" y="286"/>
                      <a:pt x="36" y="572"/>
                    </a:cubicBezTo>
                    <a:cubicBezTo>
                      <a:pt x="1" y="584"/>
                      <a:pt x="13" y="620"/>
                      <a:pt x="48" y="620"/>
                    </a:cubicBezTo>
                    <a:cubicBezTo>
                      <a:pt x="763" y="465"/>
                      <a:pt x="1489" y="227"/>
                      <a:pt x="219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24" name="Google Shape;22724;p30"/>
              <p:cNvSpPr/>
              <p:nvPr/>
            </p:nvSpPr>
            <p:spPr>
              <a:xfrm>
                <a:off x="3002450" y="2743225"/>
                <a:ext cx="143500" cy="32275"/>
              </a:xfrm>
              <a:custGeom>
                <a:avLst/>
                <a:gdLst/>
                <a:ahLst/>
                <a:cxnLst/>
                <a:rect l="l" t="t" r="r" b="b"/>
                <a:pathLst>
                  <a:path w="5740" h="1291" extrusionOk="0">
                    <a:moveTo>
                      <a:pt x="5339" y="0"/>
                    </a:moveTo>
                    <a:cubicBezTo>
                      <a:pt x="3476" y="0"/>
                      <a:pt x="1893" y="1220"/>
                      <a:pt x="36" y="1231"/>
                    </a:cubicBezTo>
                    <a:cubicBezTo>
                      <a:pt x="0" y="1231"/>
                      <a:pt x="0" y="1267"/>
                      <a:pt x="36" y="1278"/>
                    </a:cubicBezTo>
                    <a:cubicBezTo>
                      <a:pt x="132" y="1287"/>
                      <a:pt x="227" y="1291"/>
                      <a:pt x="322" y="1291"/>
                    </a:cubicBezTo>
                    <a:cubicBezTo>
                      <a:pt x="1036" y="1291"/>
                      <a:pt x="1707" y="1065"/>
                      <a:pt x="2370" y="802"/>
                    </a:cubicBezTo>
                    <a:cubicBezTo>
                      <a:pt x="3501" y="362"/>
                      <a:pt x="4501" y="112"/>
                      <a:pt x="5727" y="40"/>
                    </a:cubicBezTo>
                    <a:cubicBezTo>
                      <a:pt x="5727" y="28"/>
                      <a:pt x="5739" y="16"/>
                      <a:pt x="5703" y="16"/>
                    </a:cubicBezTo>
                    <a:cubicBezTo>
                      <a:pt x="5581" y="6"/>
                      <a:pt x="5459" y="0"/>
                      <a:pt x="53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25" name="Google Shape;22725;p30"/>
              <p:cNvSpPr/>
              <p:nvPr/>
            </p:nvSpPr>
            <p:spPr>
              <a:xfrm>
                <a:off x="3206675" y="2715150"/>
                <a:ext cx="70225" cy="11525"/>
              </a:xfrm>
              <a:custGeom>
                <a:avLst/>
                <a:gdLst/>
                <a:ahLst/>
                <a:cxnLst/>
                <a:rect l="l" t="t" r="r" b="b"/>
                <a:pathLst>
                  <a:path w="2809" h="461" extrusionOk="0">
                    <a:moveTo>
                      <a:pt x="3" y="455"/>
                    </a:moveTo>
                    <a:cubicBezTo>
                      <a:pt x="0" y="455"/>
                      <a:pt x="3" y="461"/>
                      <a:pt x="11" y="461"/>
                    </a:cubicBezTo>
                    <a:cubicBezTo>
                      <a:pt x="7" y="457"/>
                      <a:pt x="4" y="455"/>
                      <a:pt x="3" y="455"/>
                    </a:cubicBezTo>
                    <a:close/>
                    <a:moveTo>
                      <a:pt x="2650" y="1"/>
                    </a:moveTo>
                    <a:cubicBezTo>
                      <a:pt x="2255" y="1"/>
                      <a:pt x="1929" y="163"/>
                      <a:pt x="1547" y="258"/>
                    </a:cubicBezTo>
                    <a:cubicBezTo>
                      <a:pt x="1035" y="389"/>
                      <a:pt x="511" y="318"/>
                      <a:pt x="11" y="461"/>
                    </a:cubicBezTo>
                    <a:cubicBezTo>
                      <a:pt x="440" y="425"/>
                      <a:pt x="868" y="461"/>
                      <a:pt x="1285" y="401"/>
                    </a:cubicBezTo>
                    <a:cubicBezTo>
                      <a:pt x="1809" y="330"/>
                      <a:pt x="2261" y="68"/>
                      <a:pt x="2797" y="20"/>
                    </a:cubicBezTo>
                    <a:cubicBezTo>
                      <a:pt x="2809" y="20"/>
                      <a:pt x="2809" y="8"/>
                      <a:pt x="2797" y="8"/>
                    </a:cubicBezTo>
                    <a:cubicBezTo>
                      <a:pt x="2747" y="3"/>
                      <a:pt x="2698" y="1"/>
                      <a:pt x="265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26" name="Google Shape;22726;p30"/>
              <p:cNvSpPr/>
              <p:nvPr/>
            </p:nvSpPr>
            <p:spPr>
              <a:xfrm>
                <a:off x="3049775" y="2778750"/>
                <a:ext cx="60150" cy="13050"/>
              </a:xfrm>
              <a:custGeom>
                <a:avLst/>
                <a:gdLst/>
                <a:ahLst/>
                <a:cxnLst/>
                <a:rect l="l" t="t" r="r" b="b"/>
                <a:pathLst>
                  <a:path w="2406" h="522" extrusionOk="0">
                    <a:moveTo>
                      <a:pt x="2382" y="0"/>
                    </a:moveTo>
                    <a:cubicBezTo>
                      <a:pt x="1774" y="0"/>
                      <a:pt x="1167" y="96"/>
                      <a:pt x="560" y="167"/>
                    </a:cubicBezTo>
                    <a:cubicBezTo>
                      <a:pt x="322" y="203"/>
                      <a:pt x="24" y="227"/>
                      <a:pt x="0" y="512"/>
                    </a:cubicBezTo>
                    <a:cubicBezTo>
                      <a:pt x="0" y="518"/>
                      <a:pt x="6" y="521"/>
                      <a:pt x="14" y="521"/>
                    </a:cubicBezTo>
                    <a:cubicBezTo>
                      <a:pt x="21" y="521"/>
                      <a:pt x="30" y="518"/>
                      <a:pt x="36" y="512"/>
                    </a:cubicBezTo>
                    <a:cubicBezTo>
                      <a:pt x="215" y="167"/>
                      <a:pt x="870" y="215"/>
                      <a:pt x="1191" y="179"/>
                    </a:cubicBezTo>
                    <a:cubicBezTo>
                      <a:pt x="1595" y="131"/>
                      <a:pt x="1999" y="108"/>
                      <a:pt x="2404" y="13"/>
                    </a:cubicBezTo>
                    <a:lnTo>
                      <a:pt x="2404" y="13"/>
                    </a:lnTo>
                    <a:cubicBezTo>
                      <a:pt x="2405" y="14"/>
                      <a:pt x="2405" y="16"/>
                      <a:pt x="2405" y="16"/>
                    </a:cubicBezTo>
                    <a:cubicBezTo>
                      <a:pt x="2406" y="16"/>
                      <a:pt x="2406" y="15"/>
                      <a:pt x="2406" y="12"/>
                    </a:cubicBezTo>
                    <a:lnTo>
                      <a:pt x="2406" y="12"/>
                    </a:lnTo>
                    <a:cubicBezTo>
                      <a:pt x="2405" y="12"/>
                      <a:pt x="2404" y="12"/>
                      <a:pt x="2404" y="13"/>
                    </a:cubicBezTo>
                    <a:lnTo>
                      <a:pt x="2404" y="13"/>
                    </a:lnTo>
                    <a:cubicBezTo>
                      <a:pt x="2401" y="8"/>
                      <a:pt x="2395" y="0"/>
                      <a:pt x="238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27" name="Google Shape;22727;p30"/>
              <p:cNvSpPr/>
              <p:nvPr/>
            </p:nvSpPr>
            <p:spPr>
              <a:xfrm>
                <a:off x="3048275" y="2794225"/>
                <a:ext cx="62550" cy="6375"/>
              </a:xfrm>
              <a:custGeom>
                <a:avLst/>
                <a:gdLst/>
                <a:ahLst/>
                <a:cxnLst/>
                <a:rect l="l" t="t" r="r" b="b"/>
                <a:pathLst>
                  <a:path w="2502" h="255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128" y="216"/>
                      <a:pt x="353" y="254"/>
                      <a:pt x="588" y="254"/>
                    </a:cubicBezTo>
                    <a:cubicBezTo>
                      <a:pt x="638" y="254"/>
                      <a:pt x="689" y="253"/>
                      <a:pt x="739" y="250"/>
                    </a:cubicBezTo>
                    <a:cubicBezTo>
                      <a:pt x="1311" y="239"/>
                      <a:pt x="1894" y="239"/>
                      <a:pt x="2477" y="143"/>
                    </a:cubicBezTo>
                    <a:cubicBezTo>
                      <a:pt x="2501" y="143"/>
                      <a:pt x="2489" y="96"/>
                      <a:pt x="2477" y="96"/>
                    </a:cubicBezTo>
                    <a:cubicBezTo>
                      <a:pt x="2423" y="94"/>
                      <a:pt x="2368" y="93"/>
                      <a:pt x="2313" y="93"/>
                    </a:cubicBezTo>
                    <a:cubicBezTo>
                      <a:pt x="1975" y="93"/>
                      <a:pt x="1637" y="121"/>
                      <a:pt x="1299" y="131"/>
                    </a:cubicBezTo>
                    <a:cubicBezTo>
                      <a:pt x="1108" y="144"/>
                      <a:pt x="844" y="191"/>
                      <a:pt x="593" y="191"/>
                    </a:cubicBezTo>
                    <a:cubicBezTo>
                      <a:pt x="360" y="191"/>
                      <a:pt x="139" y="15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28" name="Google Shape;22728;p30"/>
              <p:cNvSpPr/>
              <p:nvPr/>
            </p:nvSpPr>
            <p:spPr>
              <a:xfrm>
                <a:off x="3109175" y="2776675"/>
                <a:ext cx="18525" cy="20000"/>
              </a:xfrm>
              <a:custGeom>
                <a:avLst/>
                <a:gdLst/>
                <a:ahLst/>
                <a:cxnLst/>
                <a:rect l="l" t="t" r="r" b="b"/>
                <a:pathLst>
                  <a:path w="741" h="800" extrusionOk="0">
                    <a:moveTo>
                      <a:pt x="237" y="1"/>
                    </a:moveTo>
                    <a:cubicBezTo>
                      <a:pt x="169" y="1"/>
                      <a:pt x="102" y="16"/>
                      <a:pt x="41" y="48"/>
                    </a:cubicBezTo>
                    <a:cubicBezTo>
                      <a:pt x="0" y="68"/>
                      <a:pt x="21" y="124"/>
                      <a:pt x="66" y="124"/>
                    </a:cubicBezTo>
                    <a:cubicBezTo>
                      <a:pt x="73" y="124"/>
                      <a:pt x="81" y="122"/>
                      <a:pt x="89" y="119"/>
                    </a:cubicBezTo>
                    <a:cubicBezTo>
                      <a:pt x="138" y="99"/>
                      <a:pt x="190" y="90"/>
                      <a:pt x="242" y="90"/>
                    </a:cubicBezTo>
                    <a:cubicBezTo>
                      <a:pt x="377" y="90"/>
                      <a:pt x="508" y="156"/>
                      <a:pt x="577" y="286"/>
                    </a:cubicBezTo>
                    <a:cubicBezTo>
                      <a:pt x="684" y="500"/>
                      <a:pt x="470" y="762"/>
                      <a:pt x="232" y="774"/>
                    </a:cubicBezTo>
                    <a:cubicBezTo>
                      <a:pt x="220" y="786"/>
                      <a:pt x="220" y="798"/>
                      <a:pt x="232" y="798"/>
                    </a:cubicBezTo>
                    <a:cubicBezTo>
                      <a:pt x="243" y="799"/>
                      <a:pt x="254" y="799"/>
                      <a:pt x="265" y="799"/>
                    </a:cubicBezTo>
                    <a:cubicBezTo>
                      <a:pt x="525" y="799"/>
                      <a:pt x="740" y="537"/>
                      <a:pt x="661" y="286"/>
                    </a:cubicBezTo>
                    <a:cubicBezTo>
                      <a:pt x="608" y="111"/>
                      <a:pt x="422" y="1"/>
                      <a:pt x="2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29" name="Google Shape;22729;p30"/>
              <p:cNvSpPr/>
              <p:nvPr/>
            </p:nvSpPr>
            <p:spPr>
              <a:xfrm>
                <a:off x="2934425" y="2802475"/>
                <a:ext cx="178775" cy="10100"/>
              </a:xfrm>
              <a:custGeom>
                <a:avLst/>
                <a:gdLst/>
                <a:ahLst/>
                <a:cxnLst/>
                <a:rect l="l" t="t" r="r" b="b"/>
                <a:pathLst>
                  <a:path w="7151" h="404" extrusionOk="0">
                    <a:moveTo>
                      <a:pt x="1738" y="1"/>
                    </a:moveTo>
                    <a:cubicBezTo>
                      <a:pt x="1174" y="1"/>
                      <a:pt x="614" y="45"/>
                      <a:pt x="54" y="170"/>
                    </a:cubicBezTo>
                    <a:cubicBezTo>
                      <a:pt x="0" y="181"/>
                      <a:pt x="5" y="232"/>
                      <a:pt x="42" y="232"/>
                    </a:cubicBezTo>
                    <a:cubicBezTo>
                      <a:pt x="46" y="232"/>
                      <a:pt x="50" y="231"/>
                      <a:pt x="54" y="230"/>
                    </a:cubicBezTo>
                    <a:cubicBezTo>
                      <a:pt x="557" y="159"/>
                      <a:pt x="1061" y="131"/>
                      <a:pt x="1564" y="131"/>
                    </a:cubicBezTo>
                    <a:cubicBezTo>
                      <a:pt x="2323" y="131"/>
                      <a:pt x="3082" y="194"/>
                      <a:pt x="3841" y="266"/>
                    </a:cubicBezTo>
                    <a:cubicBezTo>
                      <a:pt x="4493" y="324"/>
                      <a:pt x="5176" y="404"/>
                      <a:pt x="5848" y="404"/>
                    </a:cubicBezTo>
                    <a:cubicBezTo>
                      <a:pt x="6279" y="404"/>
                      <a:pt x="6705" y="371"/>
                      <a:pt x="7115" y="278"/>
                    </a:cubicBezTo>
                    <a:cubicBezTo>
                      <a:pt x="7150" y="266"/>
                      <a:pt x="7150" y="218"/>
                      <a:pt x="7115" y="218"/>
                    </a:cubicBezTo>
                    <a:cubicBezTo>
                      <a:pt x="6792" y="230"/>
                      <a:pt x="6473" y="236"/>
                      <a:pt x="6156" y="236"/>
                    </a:cubicBezTo>
                    <a:cubicBezTo>
                      <a:pt x="5247" y="236"/>
                      <a:pt x="4357" y="187"/>
                      <a:pt x="3448" y="99"/>
                    </a:cubicBezTo>
                    <a:cubicBezTo>
                      <a:pt x="2870" y="45"/>
                      <a:pt x="2302" y="1"/>
                      <a:pt x="17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30" name="Google Shape;22730;p30"/>
              <p:cNvSpPr/>
              <p:nvPr/>
            </p:nvSpPr>
            <p:spPr>
              <a:xfrm>
                <a:off x="2936075" y="2801150"/>
                <a:ext cx="42275" cy="9775"/>
              </a:xfrm>
              <a:custGeom>
                <a:avLst/>
                <a:gdLst/>
                <a:ahLst/>
                <a:cxnLst/>
                <a:rect l="l" t="t" r="r" b="b"/>
                <a:pathLst>
                  <a:path w="1691" h="391" extrusionOk="0">
                    <a:moveTo>
                      <a:pt x="1363" y="1"/>
                    </a:moveTo>
                    <a:cubicBezTo>
                      <a:pt x="1085" y="1"/>
                      <a:pt x="790" y="62"/>
                      <a:pt x="536" y="116"/>
                    </a:cubicBezTo>
                    <a:cubicBezTo>
                      <a:pt x="381" y="152"/>
                      <a:pt x="24" y="152"/>
                      <a:pt x="0" y="331"/>
                    </a:cubicBezTo>
                    <a:cubicBezTo>
                      <a:pt x="0" y="343"/>
                      <a:pt x="0" y="366"/>
                      <a:pt x="24" y="366"/>
                    </a:cubicBezTo>
                    <a:cubicBezTo>
                      <a:pt x="48" y="366"/>
                      <a:pt x="48" y="366"/>
                      <a:pt x="60" y="390"/>
                    </a:cubicBezTo>
                    <a:lnTo>
                      <a:pt x="84" y="390"/>
                    </a:lnTo>
                    <a:lnTo>
                      <a:pt x="107" y="366"/>
                    </a:lnTo>
                    <a:cubicBezTo>
                      <a:pt x="107" y="354"/>
                      <a:pt x="97" y="341"/>
                      <a:pt x="86" y="334"/>
                    </a:cubicBezTo>
                    <a:lnTo>
                      <a:pt x="86" y="334"/>
                    </a:lnTo>
                    <a:cubicBezTo>
                      <a:pt x="153" y="332"/>
                      <a:pt x="327" y="314"/>
                      <a:pt x="346" y="295"/>
                    </a:cubicBezTo>
                    <a:cubicBezTo>
                      <a:pt x="477" y="271"/>
                      <a:pt x="607" y="235"/>
                      <a:pt x="762" y="223"/>
                    </a:cubicBezTo>
                    <a:cubicBezTo>
                      <a:pt x="1060" y="176"/>
                      <a:pt x="1358" y="176"/>
                      <a:pt x="1631" y="104"/>
                    </a:cubicBezTo>
                    <a:cubicBezTo>
                      <a:pt x="1691" y="93"/>
                      <a:pt x="1679" y="33"/>
                      <a:pt x="1620" y="21"/>
                    </a:cubicBezTo>
                    <a:cubicBezTo>
                      <a:pt x="1537" y="7"/>
                      <a:pt x="1451" y="1"/>
                      <a:pt x="136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31" name="Google Shape;22731;p30"/>
              <p:cNvSpPr/>
              <p:nvPr/>
            </p:nvSpPr>
            <p:spPr>
              <a:xfrm>
                <a:off x="2934575" y="2804025"/>
                <a:ext cx="56275" cy="7475"/>
              </a:xfrm>
              <a:custGeom>
                <a:avLst/>
                <a:gdLst/>
                <a:ahLst/>
                <a:cxnLst/>
                <a:rect l="l" t="t" r="r" b="b"/>
                <a:pathLst>
                  <a:path w="2251" h="299" extrusionOk="0">
                    <a:moveTo>
                      <a:pt x="1568" y="0"/>
                    </a:moveTo>
                    <a:cubicBezTo>
                      <a:pt x="1045" y="0"/>
                      <a:pt x="485" y="102"/>
                      <a:pt x="25" y="228"/>
                    </a:cubicBezTo>
                    <a:cubicBezTo>
                      <a:pt x="1" y="228"/>
                      <a:pt x="1" y="299"/>
                      <a:pt x="48" y="299"/>
                    </a:cubicBezTo>
                    <a:cubicBezTo>
                      <a:pt x="429" y="275"/>
                      <a:pt x="822" y="228"/>
                      <a:pt x="1191" y="204"/>
                    </a:cubicBezTo>
                    <a:cubicBezTo>
                      <a:pt x="1537" y="180"/>
                      <a:pt x="1858" y="216"/>
                      <a:pt x="2203" y="156"/>
                    </a:cubicBezTo>
                    <a:cubicBezTo>
                      <a:pt x="2251" y="156"/>
                      <a:pt x="2251" y="85"/>
                      <a:pt x="2203" y="61"/>
                    </a:cubicBezTo>
                    <a:cubicBezTo>
                      <a:pt x="2005" y="18"/>
                      <a:pt x="1790" y="0"/>
                      <a:pt x="156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32" name="Google Shape;22732;p30"/>
              <p:cNvSpPr/>
              <p:nvPr/>
            </p:nvSpPr>
            <p:spPr>
              <a:xfrm>
                <a:off x="2953625" y="2803875"/>
                <a:ext cx="44975" cy="4075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163" extrusionOk="0">
                    <a:moveTo>
                      <a:pt x="1268" y="0"/>
                    </a:moveTo>
                    <a:cubicBezTo>
                      <a:pt x="848" y="0"/>
                      <a:pt x="415" y="75"/>
                      <a:pt x="25" y="126"/>
                    </a:cubicBezTo>
                    <a:cubicBezTo>
                      <a:pt x="1" y="126"/>
                      <a:pt x="13" y="162"/>
                      <a:pt x="25" y="162"/>
                    </a:cubicBezTo>
                    <a:cubicBezTo>
                      <a:pt x="196" y="151"/>
                      <a:pt x="371" y="149"/>
                      <a:pt x="546" y="149"/>
                    </a:cubicBezTo>
                    <a:cubicBezTo>
                      <a:pt x="663" y="149"/>
                      <a:pt x="781" y="150"/>
                      <a:pt x="898" y="150"/>
                    </a:cubicBezTo>
                    <a:cubicBezTo>
                      <a:pt x="1191" y="150"/>
                      <a:pt x="1483" y="144"/>
                      <a:pt x="1763" y="103"/>
                    </a:cubicBezTo>
                    <a:cubicBezTo>
                      <a:pt x="1799" y="103"/>
                      <a:pt x="1799" y="43"/>
                      <a:pt x="1763" y="43"/>
                    </a:cubicBezTo>
                    <a:cubicBezTo>
                      <a:pt x="1603" y="12"/>
                      <a:pt x="1436" y="0"/>
                      <a:pt x="126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33" name="Google Shape;22733;p30"/>
              <p:cNvSpPr/>
              <p:nvPr/>
            </p:nvSpPr>
            <p:spPr>
              <a:xfrm>
                <a:off x="2982500" y="2806425"/>
                <a:ext cx="23250" cy="2175"/>
              </a:xfrm>
              <a:custGeom>
                <a:avLst/>
                <a:gdLst/>
                <a:ahLst/>
                <a:cxnLst/>
                <a:rect l="l" t="t" r="r" b="b"/>
                <a:pathLst>
                  <a:path w="930" h="87" extrusionOk="0">
                    <a:moveTo>
                      <a:pt x="906" y="1"/>
                    </a:moveTo>
                    <a:cubicBezTo>
                      <a:pt x="650" y="1"/>
                      <a:pt x="413" y="27"/>
                      <a:pt x="148" y="27"/>
                    </a:cubicBezTo>
                    <a:cubicBezTo>
                      <a:pt x="103" y="27"/>
                      <a:pt x="58" y="26"/>
                      <a:pt x="13" y="24"/>
                    </a:cubicBezTo>
                    <a:cubicBezTo>
                      <a:pt x="1" y="24"/>
                      <a:pt x="1" y="60"/>
                      <a:pt x="13" y="60"/>
                    </a:cubicBezTo>
                    <a:cubicBezTo>
                      <a:pt x="155" y="72"/>
                      <a:pt x="310" y="87"/>
                      <a:pt x="463" y="87"/>
                    </a:cubicBezTo>
                    <a:cubicBezTo>
                      <a:pt x="617" y="87"/>
                      <a:pt x="769" y="72"/>
                      <a:pt x="906" y="24"/>
                    </a:cubicBezTo>
                    <a:cubicBezTo>
                      <a:pt x="929" y="24"/>
                      <a:pt x="929" y="1"/>
                      <a:pt x="90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34" name="Google Shape;22734;p30"/>
              <p:cNvSpPr/>
              <p:nvPr/>
            </p:nvSpPr>
            <p:spPr>
              <a:xfrm>
                <a:off x="2813725" y="2641200"/>
                <a:ext cx="81300" cy="37450"/>
              </a:xfrm>
              <a:custGeom>
                <a:avLst/>
                <a:gdLst/>
                <a:ahLst/>
                <a:cxnLst/>
                <a:rect l="l" t="t" r="r" b="b"/>
                <a:pathLst>
                  <a:path w="3252" h="1498" extrusionOk="0">
                    <a:moveTo>
                      <a:pt x="20" y="1"/>
                    </a:moveTo>
                    <a:cubicBezTo>
                      <a:pt x="10" y="1"/>
                      <a:pt x="1" y="11"/>
                      <a:pt x="1" y="25"/>
                    </a:cubicBezTo>
                    <a:cubicBezTo>
                      <a:pt x="13" y="645"/>
                      <a:pt x="799" y="1026"/>
                      <a:pt x="1275" y="1252"/>
                    </a:cubicBezTo>
                    <a:cubicBezTo>
                      <a:pt x="1617" y="1417"/>
                      <a:pt x="1921" y="1498"/>
                      <a:pt x="2220" y="1498"/>
                    </a:cubicBezTo>
                    <a:cubicBezTo>
                      <a:pt x="2546" y="1498"/>
                      <a:pt x="2867" y="1402"/>
                      <a:pt x="3227" y="1216"/>
                    </a:cubicBezTo>
                    <a:cubicBezTo>
                      <a:pt x="3251" y="1204"/>
                      <a:pt x="3239" y="1180"/>
                      <a:pt x="3227" y="1180"/>
                    </a:cubicBezTo>
                    <a:cubicBezTo>
                      <a:pt x="2977" y="1216"/>
                      <a:pt x="2739" y="1359"/>
                      <a:pt x="2465" y="1383"/>
                    </a:cubicBezTo>
                    <a:cubicBezTo>
                      <a:pt x="2409" y="1389"/>
                      <a:pt x="2353" y="1392"/>
                      <a:pt x="2297" y="1392"/>
                    </a:cubicBezTo>
                    <a:cubicBezTo>
                      <a:pt x="1928" y="1392"/>
                      <a:pt x="1570" y="1262"/>
                      <a:pt x="1239" y="1097"/>
                    </a:cubicBezTo>
                    <a:cubicBezTo>
                      <a:pt x="739" y="847"/>
                      <a:pt x="263" y="549"/>
                      <a:pt x="37" y="14"/>
                    </a:cubicBezTo>
                    <a:cubicBezTo>
                      <a:pt x="32" y="4"/>
                      <a:pt x="26" y="1"/>
                      <a:pt x="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35" name="Google Shape;22735;p30"/>
              <p:cNvSpPr/>
              <p:nvPr/>
            </p:nvSpPr>
            <p:spPr>
              <a:xfrm>
                <a:off x="2814550" y="2634775"/>
                <a:ext cx="95350" cy="38625"/>
              </a:xfrm>
              <a:custGeom>
                <a:avLst/>
                <a:gdLst/>
                <a:ahLst/>
                <a:cxnLst/>
                <a:rect l="l" t="t" r="r" b="b"/>
                <a:pathLst>
                  <a:path w="3814" h="1545" extrusionOk="0">
                    <a:moveTo>
                      <a:pt x="559" y="1"/>
                    </a:moveTo>
                    <a:cubicBezTo>
                      <a:pt x="367" y="1"/>
                      <a:pt x="185" y="39"/>
                      <a:pt x="27" y="163"/>
                    </a:cubicBezTo>
                    <a:cubicBezTo>
                      <a:pt x="1" y="181"/>
                      <a:pt x="1" y="192"/>
                      <a:pt x="11" y="192"/>
                    </a:cubicBezTo>
                    <a:cubicBezTo>
                      <a:pt x="15" y="192"/>
                      <a:pt x="21" y="190"/>
                      <a:pt x="27" y="187"/>
                    </a:cubicBezTo>
                    <a:cubicBezTo>
                      <a:pt x="165" y="111"/>
                      <a:pt x="327" y="83"/>
                      <a:pt x="498" y="83"/>
                    </a:cubicBezTo>
                    <a:cubicBezTo>
                      <a:pt x="862" y="83"/>
                      <a:pt x="1268" y="206"/>
                      <a:pt x="1575" y="247"/>
                    </a:cubicBezTo>
                    <a:cubicBezTo>
                      <a:pt x="1837" y="282"/>
                      <a:pt x="2147" y="306"/>
                      <a:pt x="2420" y="378"/>
                    </a:cubicBezTo>
                    <a:cubicBezTo>
                      <a:pt x="2659" y="449"/>
                      <a:pt x="3814" y="1140"/>
                      <a:pt x="2980" y="1497"/>
                    </a:cubicBezTo>
                    <a:cubicBezTo>
                      <a:pt x="2956" y="1509"/>
                      <a:pt x="2968" y="1545"/>
                      <a:pt x="3016" y="1545"/>
                    </a:cubicBezTo>
                    <a:cubicBezTo>
                      <a:pt x="3814" y="1461"/>
                      <a:pt x="3159" y="580"/>
                      <a:pt x="2778" y="378"/>
                    </a:cubicBezTo>
                    <a:cubicBezTo>
                      <a:pt x="2349" y="140"/>
                      <a:pt x="1706" y="140"/>
                      <a:pt x="1218" y="80"/>
                    </a:cubicBezTo>
                    <a:cubicBezTo>
                      <a:pt x="998" y="49"/>
                      <a:pt x="772" y="1"/>
                      <a:pt x="55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36" name="Google Shape;22736;p30"/>
              <p:cNvSpPr/>
              <p:nvPr/>
            </p:nvSpPr>
            <p:spPr>
              <a:xfrm>
                <a:off x="2934875" y="2649175"/>
                <a:ext cx="19675" cy="12325"/>
              </a:xfrm>
              <a:custGeom>
                <a:avLst/>
                <a:gdLst/>
                <a:ahLst/>
                <a:cxnLst/>
                <a:rect l="l" t="t" r="r" b="b"/>
                <a:pathLst>
                  <a:path w="787" h="493" extrusionOk="0">
                    <a:moveTo>
                      <a:pt x="380" y="0"/>
                    </a:moveTo>
                    <a:cubicBezTo>
                      <a:pt x="280" y="0"/>
                      <a:pt x="181" y="32"/>
                      <a:pt x="108" y="111"/>
                    </a:cubicBezTo>
                    <a:cubicBezTo>
                      <a:pt x="1" y="230"/>
                      <a:pt x="48" y="409"/>
                      <a:pt x="191" y="468"/>
                    </a:cubicBezTo>
                    <a:cubicBezTo>
                      <a:pt x="240" y="485"/>
                      <a:pt x="298" y="493"/>
                      <a:pt x="356" y="493"/>
                    </a:cubicBezTo>
                    <a:cubicBezTo>
                      <a:pt x="468" y="493"/>
                      <a:pt x="585" y="464"/>
                      <a:pt x="655" y="409"/>
                    </a:cubicBezTo>
                    <a:cubicBezTo>
                      <a:pt x="727" y="349"/>
                      <a:pt x="786" y="111"/>
                      <a:pt x="632" y="111"/>
                    </a:cubicBezTo>
                    <a:cubicBezTo>
                      <a:pt x="608" y="111"/>
                      <a:pt x="596" y="123"/>
                      <a:pt x="596" y="147"/>
                    </a:cubicBezTo>
                    <a:cubicBezTo>
                      <a:pt x="596" y="171"/>
                      <a:pt x="632" y="183"/>
                      <a:pt x="632" y="218"/>
                    </a:cubicBezTo>
                    <a:cubicBezTo>
                      <a:pt x="644" y="290"/>
                      <a:pt x="584" y="326"/>
                      <a:pt x="525" y="349"/>
                    </a:cubicBezTo>
                    <a:cubicBezTo>
                      <a:pt x="489" y="361"/>
                      <a:pt x="441" y="367"/>
                      <a:pt x="392" y="367"/>
                    </a:cubicBezTo>
                    <a:cubicBezTo>
                      <a:pt x="343" y="367"/>
                      <a:pt x="292" y="361"/>
                      <a:pt x="251" y="349"/>
                    </a:cubicBezTo>
                    <a:cubicBezTo>
                      <a:pt x="132" y="302"/>
                      <a:pt x="167" y="183"/>
                      <a:pt x="274" y="123"/>
                    </a:cubicBezTo>
                    <a:cubicBezTo>
                      <a:pt x="316" y="99"/>
                      <a:pt x="370" y="93"/>
                      <a:pt x="426" y="93"/>
                    </a:cubicBezTo>
                    <a:cubicBezTo>
                      <a:pt x="483" y="93"/>
                      <a:pt x="542" y="99"/>
                      <a:pt x="596" y="99"/>
                    </a:cubicBezTo>
                    <a:cubicBezTo>
                      <a:pt x="632" y="99"/>
                      <a:pt x="632" y="52"/>
                      <a:pt x="608" y="52"/>
                    </a:cubicBezTo>
                    <a:cubicBezTo>
                      <a:pt x="539" y="20"/>
                      <a:pt x="459" y="0"/>
                      <a:pt x="38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37" name="Google Shape;22737;p30"/>
              <p:cNvSpPr/>
              <p:nvPr/>
            </p:nvSpPr>
            <p:spPr>
              <a:xfrm>
                <a:off x="2978050" y="2612075"/>
                <a:ext cx="41225" cy="36150"/>
              </a:xfrm>
              <a:custGeom>
                <a:avLst/>
                <a:gdLst/>
                <a:ahLst/>
                <a:cxnLst/>
                <a:rect l="l" t="t" r="r" b="b"/>
                <a:pathLst>
                  <a:path w="1649" h="1446" extrusionOk="0">
                    <a:moveTo>
                      <a:pt x="1278" y="0"/>
                    </a:moveTo>
                    <a:cubicBezTo>
                      <a:pt x="651" y="0"/>
                      <a:pt x="61" y="892"/>
                      <a:pt x="0" y="1417"/>
                    </a:cubicBezTo>
                    <a:cubicBezTo>
                      <a:pt x="0" y="1436"/>
                      <a:pt x="14" y="1445"/>
                      <a:pt x="27" y="1445"/>
                    </a:cubicBezTo>
                    <a:cubicBezTo>
                      <a:pt x="38" y="1445"/>
                      <a:pt x="48" y="1439"/>
                      <a:pt x="48" y="1429"/>
                    </a:cubicBezTo>
                    <a:cubicBezTo>
                      <a:pt x="191" y="1131"/>
                      <a:pt x="298" y="857"/>
                      <a:pt x="512" y="595"/>
                    </a:cubicBezTo>
                    <a:cubicBezTo>
                      <a:pt x="702" y="376"/>
                      <a:pt x="1015" y="81"/>
                      <a:pt x="1345" y="81"/>
                    </a:cubicBezTo>
                    <a:cubicBezTo>
                      <a:pt x="1428" y="81"/>
                      <a:pt x="1512" y="100"/>
                      <a:pt x="1595" y="143"/>
                    </a:cubicBezTo>
                    <a:cubicBezTo>
                      <a:pt x="1600" y="147"/>
                      <a:pt x="1605" y="149"/>
                      <a:pt x="1610" y="149"/>
                    </a:cubicBezTo>
                    <a:cubicBezTo>
                      <a:pt x="1630" y="149"/>
                      <a:pt x="1648" y="114"/>
                      <a:pt x="1619" y="95"/>
                    </a:cubicBezTo>
                    <a:cubicBezTo>
                      <a:pt x="1506" y="30"/>
                      <a:pt x="1392" y="0"/>
                      <a:pt x="127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38" name="Google Shape;22738;p30"/>
              <p:cNvSpPr/>
              <p:nvPr/>
            </p:nvSpPr>
            <p:spPr>
              <a:xfrm>
                <a:off x="2982200" y="2618725"/>
                <a:ext cx="40225" cy="35450"/>
              </a:xfrm>
              <a:custGeom>
                <a:avLst/>
                <a:gdLst/>
                <a:ahLst/>
                <a:cxnLst/>
                <a:rect l="l" t="t" r="r" b="b"/>
                <a:pathLst>
                  <a:path w="1609" h="1418" extrusionOk="0">
                    <a:moveTo>
                      <a:pt x="1496" y="0"/>
                    </a:moveTo>
                    <a:cubicBezTo>
                      <a:pt x="1469" y="0"/>
                      <a:pt x="1441" y="25"/>
                      <a:pt x="1441" y="55"/>
                    </a:cubicBezTo>
                    <a:cubicBezTo>
                      <a:pt x="1489" y="424"/>
                      <a:pt x="1072" y="555"/>
                      <a:pt x="846" y="770"/>
                    </a:cubicBezTo>
                    <a:cubicBezTo>
                      <a:pt x="679" y="937"/>
                      <a:pt x="511" y="1341"/>
                      <a:pt x="236" y="1341"/>
                    </a:cubicBezTo>
                    <a:cubicBezTo>
                      <a:pt x="179" y="1341"/>
                      <a:pt x="116" y="1323"/>
                      <a:pt x="48" y="1282"/>
                    </a:cubicBezTo>
                    <a:cubicBezTo>
                      <a:pt x="13" y="1282"/>
                      <a:pt x="1" y="1305"/>
                      <a:pt x="13" y="1317"/>
                    </a:cubicBezTo>
                    <a:cubicBezTo>
                      <a:pt x="87" y="1389"/>
                      <a:pt x="161" y="1418"/>
                      <a:pt x="233" y="1418"/>
                    </a:cubicBezTo>
                    <a:cubicBezTo>
                      <a:pt x="451" y="1418"/>
                      <a:pt x="649" y="1154"/>
                      <a:pt x="775" y="984"/>
                    </a:cubicBezTo>
                    <a:cubicBezTo>
                      <a:pt x="1013" y="674"/>
                      <a:pt x="1608" y="508"/>
                      <a:pt x="1537" y="31"/>
                    </a:cubicBezTo>
                    <a:cubicBezTo>
                      <a:pt x="1528" y="9"/>
                      <a:pt x="1512" y="0"/>
                      <a:pt x="14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39" name="Google Shape;22739;p30"/>
              <p:cNvSpPr/>
              <p:nvPr/>
            </p:nvSpPr>
            <p:spPr>
              <a:xfrm>
                <a:off x="2903625" y="2624475"/>
                <a:ext cx="7475" cy="56225"/>
              </a:xfrm>
              <a:custGeom>
                <a:avLst/>
                <a:gdLst/>
                <a:ahLst/>
                <a:cxnLst/>
                <a:rect l="l" t="t" r="r" b="b"/>
                <a:pathLst>
                  <a:path w="299" h="2249" extrusionOk="0">
                    <a:moveTo>
                      <a:pt x="147" y="0"/>
                    </a:moveTo>
                    <a:cubicBezTo>
                      <a:pt x="127" y="0"/>
                      <a:pt x="108" y="14"/>
                      <a:pt x="108" y="28"/>
                    </a:cubicBezTo>
                    <a:cubicBezTo>
                      <a:pt x="108" y="778"/>
                      <a:pt x="48" y="1492"/>
                      <a:pt x="0" y="2218"/>
                    </a:cubicBezTo>
                    <a:cubicBezTo>
                      <a:pt x="0" y="2234"/>
                      <a:pt x="20" y="2249"/>
                      <a:pt x="37" y="2249"/>
                    </a:cubicBezTo>
                    <a:cubicBezTo>
                      <a:pt x="46" y="2249"/>
                      <a:pt x="56" y="2243"/>
                      <a:pt x="60" y="2230"/>
                    </a:cubicBezTo>
                    <a:cubicBezTo>
                      <a:pt x="274" y="1552"/>
                      <a:pt x="298" y="730"/>
                      <a:pt x="179" y="28"/>
                    </a:cubicBezTo>
                    <a:cubicBezTo>
                      <a:pt x="174" y="8"/>
                      <a:pt x="160" y="0"/>
                      <a:pt x="14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40" name="Google Shape;22740;p30"/>
              <p:cNvSpPr/>
              <p:nvPr/>
            </p:nvSpPr>
            <p:spPr>
              <a:xfrm>
                <a:off x="2917025" y="2632000"/>
                <a:ext cx="11625" cy="104625"/>
              </a:xfrm>
              <a:custGeom>
                <a:avLst/>
                <a:gdLst/>
                <a:ahLst/>
                <a:cxnLst/>
                <a:rect l="l" t="t" r="r" b="b"/>
                <a:pathLst>
                  <a:path w="465" h="4185" extrusionOk="0">
                    <a:moveTo>
                      <a:pt x="131" y="1"/>
                    </a:moveTo>
                    <a:cubicBezTo>
                      <a:pt x="131" y="1"/>
                      <a:pt x="131" y="2"/>
                      <a:pt x="131" y="3"/>
                    </a:cubicBezTo>
                    <a:lnTo>
                      <a:pt x="131" y="3"/>
                    </a:lnTo>
                    <a:cubicBezTo>
                      <a:pt x="139" y="1"/>
                      <a:pt x="145" y="1"/>
                      <a:pt x="131" y="1"/>
                    </a:cubicBezTo>
                    <a:close/>
                    <a:moveTo>
                      <a:pt x="131" y="3"/>
                    </a:moveTo>
                    <a:cubicBezTo>
                      <a:pt x="126" y="5"/>
                      <a:pt x="119" y="7"/>
                      <a:pt x="119" y="12"/>
                    </a:cubicBezTo>
                    <a:cubicBezTo>
                      <a:pt x="84" y="620"/>
                      <a:pt x="0" y="1251"/>
                      <a:pt x="72" y="1846"/>
                    </a:cubicBezTo>
                    <a:cubicBezTo>
                      <a:pt x="167" y="2632"/>
                      <a:pt x="369" y="3334"/>
                      <a:pt x="334" y="4144"/>
                    </a:cubicBezTo>
                    <a:cubicBezTo>
                      <a:pt x="334" y="4169"/>
                      <a:pt x="354" y="4184"/>
                      <a:pt x="372" y="4184"/>
                    </a:cubicBezTo>
                    <a:cubicBezTo>
                      <a:pt x="389" y="4184"/>
                      <a:pt x="405" y="4172"/>
                      <a:pt x="405" y="4144"/>
                    </a:cubicBezTo>
                    <a:cubicBezTo>
                      <a:pt x="465" y="3477"/>
                      <a:pt x="393" y="2953"/>
                      <a:pt x="226" y="2298"/>
                    </a:cubicBezTo>
                    <a:cubicBezTo>
                      <a:pt x="36" y="1561"/>
                      <a:pt x="119" y="776"/>
                      <a:pt x="131" y="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41" name="Google Shape;22741;p30"/>
              <p:cNvSpPr/>
              <p:nvPr/>
            </p:nvSpPr>
            <p:spPr>
              <a:xfrm>
                <a:off x="2908975" y="2733650"/>
                <a:ext cx="5400" cy="38525"/>
              </a:xfrm>
              <a:custGeom>
                <a:avLst/>
                <a:gdLst/>
                <a:ahLst/>
                <a:cxnLst/>
                <a:rect l="l" t="t" r="r" b="b"/>
                <a:pathLst>
                  <a:path w="216" h="1541" extrusionOk="0">
                    <a:moveTo>
                      <a:pt x="124" y="1"/>
                    </a:moveTo>
                    <a:cubicBezTo>
                      <a:pt x="114" y="1"/>
                      <a:pt x="102" y="6"/>
                      <a:pt x="96" y="18"/>
                    </a:cubicBezTo>
                    <a:cubicBezTo>
                      <a:pt x="1" y="483"/>
                      <a:pt x="1" y="1054"/>
                      <a:pt x="132" y="1507"/>
                    </a:cubicBezTo>
                    <a:cubicBezTo>
                      <a:pt x="137" y="1529"/>
                      <a:pt x="156" y="1541"/>
                      <a:pt x="175" y="1541"/>
                    </a:cubicBezTo>
                    <a:cubicBezTo>
                      <a:pt x="195" y="1541"/>
                      <a:pt x="215" y="1526"/>
                      <a:pt x="215" y="1495"/>
                    </a:cubicBezTo>
                    <a:cubicBezTo>
                      <a:pt x="204" y="1167"/>
                      <a:pt x="160" y="861"/>
                      <a:pt x="156" y="535"/>
                    </a:cubicBezTo>
                    <a:lnTo>
                      <a:pt x="156" y="535"/>
                    </a:lnTo>
                    <a:cubicBezTo>
                      <a:pt x="157" y="535"/>
                      <a:pt x="158" y="535"/>
                      <a:pt x="158" y="535"/>
                    </a:cubicBezTo>
                    <a:cubicBezTo>
                      <a:pt x="172" y="535"/>
                      <a:pt x="188" y="527"/>
                      <a:pt x="179" y="518"/>
                    </a:cubicBezTo>
                    <a:cubicBezTo>
                      <a:pt x="172" y="482"/>
                      <a:pt x="165" y="445"/>
                      <a:pt x="159" y="409"/>
                    </a:cubicBezTo>
                    <a:lnTo>
                      <a:pt x="159" y="409"/>
                    </a:lnTo>
                    <a:cubicBezTo>
                      <a:pt x="164" y="324"/>
                      <a:pt x="167" y="196"/>
                      <a:pt x="139" y="145"/>
                    </a:cubicBezTo>
                    <a:lnTo>
                      <a:pt x="139" y="145"/>
                    </a:lnTo>
                    <a:cubicBezTo>
                      <a:pt x="139" y="103"/>
                      <a:pt x="141" y="61"/>
                      <a:pt x="144" y="18"/>
                    </a:cubicBezTo>
                    <a:cubicBezTo>
                      <a:pt x="144" y="6"/>
                      <a:pt x="135" y="1"/>
                      <a:pt x="1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42" name="Google Shape;22742;p30"/>
              <p:cNvSpPr/>
              <p:nvPr/>
            </p:nvSpPr>
            <p:spPr>
              <a:xfrm>
                <a:off x="2926850" y="2751075"/>
                <a:ext cx="6850" cy="47975"/>
              </a:xfrm>
              <a:custGeom>
                <a:avLst/>
                <a:gdLst/>
                <a:ahLst/>
                <a:cxnLst/>
                <a:rect l="l" t="t" r="r" b="b"/>
                <a:pathLst>
                  <a:path w="274" h="1919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84" y="631"/>
                      <a:pt x="60" y="1274"/>
                      <a:pt x="131" y="1905"/>
                    </a:cubicBezTo>
                    <a:cubicBezTo>
                      <a:pt x="131" y="1915"/>
                      <a:pt x="140" y="1919"/>
                      <a:pt x="149" y="1919"/>
                    </a:cubicBezTo>
                    <a:cubicBezTo>
                      <a:pt x="163" y="1919"/>
                      <a:pt x="179" y="1912"/>
                      <a:pt x="179" y="1905"/>
                    </a:cubicBezTo>
                    <a:cubicBezTo>
                      <a:pt x="274" y="1274"/>
                      <a:pt x="143" y="583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43" name="Google Shape;22743;p30"/>
              <p:cNvSpPr/>
              <p:nvPr/>
            </p:nvSpPr>
            <p:spPr>
              <a:xfrm>
                <a:off x="2917325" y="2775475"/>
                <a:ext cx="3000" cy="22825"/>
              </a:xfrm>
              <a:custGeom>
                <a:avLst/>
                <a:gdLst/>
                <a:ahLst/>
                <a:cxnLst/>
                <a:rect l="l" t="t" r="r" b="b"/>
                <a:pathLst>
                  <a:path w="120" h="913" extrusionOk="0">
                    <a:moveTo>
                      <a:pt x="48" y="0"/>
                    </a:moveTo>
                    <a:cubicBezTo>
                      <a:pt x="48" y="1"/>
                      <a:pt x="48" y="2"/>
                      <a:pt x="48" y="3"/>
                    </a:cubicBezTo>
                    <a:lnTo>
                      <a:pt x="48" y="3"/>
                    </a:lnTo>
                    <a:cubicBezTo>
                      <a:pt x="51" y="1"/>
                      <a:pt x="51" y="0"/>
                      <a:pt x="48" y="0"/>
                    </a:cubicBezTo>
                    <a:close/>
                    <a:moveTo>
                      <a:pt x="48" y="3"/>
                    </a:moveTo>
                    <a:cubicBezTo>
                      <a:pt x="43" y="8"/>
                      <a:pt x="24" y="19"/>
                      <a:pt x="24" y="36"/>
                    </a:cubicBezTo>
                    <a:cubicBezTo>
                      <a:pt x="0" y="179"/>
                      <a:pt x="24" y="346"/>
                      <a:pt x="24" y="488"/>
                    </a:cubicBezTo>
                    <a:cubicBezTo>
                      <a:pt x="24" y="631"/>
                      <a:pt x="24" y="774"/>
                      <a:pt x="48" y="893"/>
                    </a:cubicBezTo>
                    <a:cubicBezTo>
                      <a:pt x="48" y="901"/>
                      <a:pt x="65" y="912"/>
                      <a:pt x="79" y="912"/>
                    </a:cubicBezTo>
                    <a:cubicBezTo>
                      <a:pt x="88" y="912"/>
                      <a:pt x="95" y="907"/>
                      <a:pt x="95" y="893"/>
                    </a:cubicBezTo>
                    <a:cubicBezTo>
                      <a:pt x="119" y="750"/>
                      <a:pt x="95" y="596"/>
                      <a:pt x="95" y="453"/>
                    </a:cubicBezTo>
                    <a:cubicBezTo>
                      <a:pt x="84" y="299"/>
                      <a:pt x="84" y="157"/>
                      <a:pt x="48" y="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44" name="Google Shape;22744;p30"/>
              <p:cNvSpPr/>
              <p:nvPr/>
            </p:nvSpPr>
            <p:spPr>
              <a:xfrm>
                <a:off x="2900650" y="2493325"/>
                <a:ext cx="21150" cy="127950"/>
              </a:xfrm>
              <a:custGeom>
                <a:avLst/>
                <a:gdLst/>
                <a:ahLst/>
                <a:cxnLst/>
                <a:rect l="l" t="t" r="r" b="b"/>
                <a:pathLst>
                  <a:path w="846" h="5118" extrusionOk="0">
                    <a:moveTo>
                      <a:pt x="556" y="1"/>
                    </a:moveTo>
                    <a:cubicBezTo>
                      <a:pt x="552" y="1"/>
                      <a:pt x="548" y="4"/>
                      <a:pt x="548" y="11"/>
                    </a:cubicBezTo>
                    <a:cubicBezTo>
                      <a:pt x="0" y="1630"/>
                      <a:pt x="631" y="3428"/>
                      <a:pt x="215" y="5095"/>
                    </a:cubicBezTo>
                    <a:cubicBezTo>
                      <a:pt x="198" y="5103"/>
                      <a:pt x="210" y="5117"/>
                      <a:pt x="223" y="5117"/>
                    </a:cubicBezTo>
                    <a:cubicBezTo>
                      <a:pt x="229" y="5117"/>
                      <a:pt x="235" y="5114"/>
                      <a:pt x="239" y="5107"/>
                    </a:cubicBezTo>
                    <a:cubicBezTo>
                      <a:pt x="846" y="3488"/>
                      <a:pt x="191" y="1702"/>
                      <a:pt x="584" y="23"/>
                    </a:cubicBezTo>
                    <a:cubicBezTo>
                      <a:pt x="584" y="15"/>
                      <a:pt x="567" y="1"/>
                      <a:pt x="55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45" name="Google Shape;22745;p30"/>
              <p:cNvSpPr/>
              <p:nvPr/>
            </p:nvSpPr>
            <p:spPr>
              <a:xfrm>
                <a:off x="2907800" y="2350175"/>
                <a:ext cx="11925" cy="1289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5158" extrusionOk="0">
                    <a:moveTo>
                      <a:pt x="135" y="1"/>
                    </a:moveTo>
                    <a:cubicBezTo>
                      <a:pt x="121" y="1"/>
                      <a:pt x="112" y="13"/>
                      <a:pt x="119" y="34"/>
                    </a:cubicBezTo>
                    <a:cubicBezTo>
                      <a:pt x="369" y="939"/>
                      <a:pt x="84" y="1725"/>
                      <a:pt x="48" y="2618"/>
                    </a:cubicBezTo>
                    <a:cubicBezTo>
                      <a:pt x="0" y="3451"/>
                      <a:pt x="191" y="4285"/>
                      <a:pt x="203" y="5118"/>
                    </a:cubicBezTo>
                    <a:cubicBezTo>
                      <a:pt x="203" y="5146"/>
                      <a:pt x="219" y="5157"/>
                      <a:pt x="232" y="5157"/>
                    </a:cubicBezTo>
                    <a:cubicBezTo>
                      <a:pt x="242" y="5157"/>
                      <a:pt x="250" y="5152"/>
                      <a:pt x="250" y="5142"/>
                    </a:cubicBezTo>
                    <a:cubicBezTo>
                      <a:pt x="298" y="4166"/>
                      <a:pt x="60" y="3201"/>
                      <a:pt x="179" y="2237"/>
                    </a:cubicBezTo>
                    <a:cubicBezTo>
                      <a:pt x="262" y="1475"/>
                      <a:pt x="476" y="748"/>
                      <a:pt x="167" y="22"/>
                    </a:cubicBezTo>
                    <a:cubicBezTo>
                      <a:pt x="157" y="7"/>
                      <a:pt x="145" y="1"/>
                      <a:pt x="13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46" name="Google Shape;22746;p30"/>
              <p:cNvSpPr/>
              <p:nvPr/>
            </p:nvSpPr>
            <p:spPr>
              <a:xfrm>
                <a:off x="2910775" y="2293800"/>
                <a:ext cx="4775" cy="38125"/>
              </a:xfrm>
              <a:custGeom>
                <a:avLst/>
                <a:gdLst/>
                <a:ahLst/>
                <a:cxnLst/>
                <a:rect l="l" t="t" r="r" b="b"/>
                <a:pathLst>
                  <a:path w="191" h="1525" extrusionOk="0">
                    <a:moveTo>
                      <a:pt x="107" y="0"/>
                    </a:moveTo>
                    <a:cubicBezTo>
                      <a:pt x="95" y="0"/>
                      <a:pt x="84" y="9"/>
                      <a:pt x="84" y="27"/>
                    </a:cubicBezTo>
                    <a:cubicBezTo>
                      <a:pt x="0" y="515"/>
                      <a:pt x="72" y="1039"/>
                      <a:pt x="72" y="1515"/>
                    </a:cubicBezTo>
                    <a:cubicBezTo>
                      <a:pt x="107" y="1027"/>
                      <a:pt x="191" y="515"/>
                      <a:pt x="131" y="27"/>
                    </a:cubicBezTo>
                    <a:cubicBezTo>
                      <a:pt x="131" y="9"/>
                      <a:pt x="119" y="0"/>
                      <a:pt x="107" y="0"/>
                    </a:cubicBezTo>
                    <a:close/>
                    <a:moveTo>
                      <a:pt x="72" y="1515"/>
                    </a:moveTo>
                    <a:lnTo>
                      <a:pt x="72" y="1515"/>
                    </a:lnTo>
                    <a:cubicBezTo>
                      <a:pt x="66" y="1521"/>
                      <a:pt x="66" y="1524"/>
                      <a:pt x="67" y="1524"/>
                    </a:cubicBezTo>
                    <a:cubicBezTo>
                      <a:pt x="69" y="1524"/>
                      <a:pt x="72" y="1521"/>
                      <a:pt x="72" y="151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47" name="Google Shape;22747;p30"/>
              <p:cNvSpPr/>
              <p:nvPr/>
            </p:nvSpPr>
            <p:spPr>
              <a:xfrm>
                <a:off x="2917325" y="2477825"/>
                <a:ext cx="9850" cy="136725"/>
              </a:xfrm>
              <a:custGeom>
                <a:avLst/>
                <a:gdLst/>
                <a:ahLst/>
                <a:cxnLst/>
                <a:rect l="l" t="t" r="r" b="b"/>
                <a:pathLst>
                  <a:path w="394" h="5469" extrusionOk="0">
                    <a:moveTo>
                      <a:pt x="155" y="0"/>
                    </a:moveTo>
                    <a:lnTo>
                      <a:pt x="155" y="0"/>
                    </a:lnTo>
                    <a:cubicBezTo>
                      <a:pt x="226" y="941"/>
                      <a:pt x="214" y="1857"/>
                      <a:pt x="107" y="2786"/>
                    </a:cubicBezTo>
                    <a:cubicBezTo>
                      <a:pt x="0" y="3691"/>
                      <a:pt x="179" y="4536"/>
                      <a:pt x="167" y="5441"/>
                    </a:cubicBezTo>
                    <a:cubicBezTo>
                      <a:pt x="167" y="5459"/>
                      <a:pt x="179" y="5468"/>
                      <a:pt x="191" y="5468"/>
                    </a:cubicBezTo>
                    <a:cubicBezTo>
                      <a:pt x="203" y="5468"/>
                      <a:pt x="214" y="5459"/>
                      <a:pt x="214" y="5441"/>
                    </a:cubicBezTo>
                    <a:cubicBezTo>
                      <a:pt x="393" y="4584"/>
                      <a:pt x="107" y="3655"/>
                      <a:pt x="203" y="2762"/>
                    </a:cubicBezTo>
                    <a:cubicBezTo>
                      <a:pt x="298" y="1846"/>
                      <a:pt x="322" y="941"/>
                      <a:pt x="15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48" name="Google Shape;22748;p30"/>
              <p:cNvSpPr/>
              <p:nvPr/>
            </p:nvSpPr>
            <p:spPr>
              <a:xfrm>
                <a:off x="2915525" y="2271850"/>
                <a:ext cx="1225" cy="29175"/>
              </a:xfrm>
              <a:custGeom>
                <a:avLst/>
                <a:gdLst/>
                <a:ahLst/>
                <a:cxnLst/>
                <a:rect l="l" t="t" r="r" b="b"/>
                <a:pathLst>
                  <a:path w="49" h="1167" extrusionOk="0">
                    <a:moveTo>
                      <a:pt x="1" y="0"/>
                    </a:moveTo>
                    <a:cubicBezTo>
                      <a:pt x="1" y="6"/>
                      <a:pt x="1" y="12"/>
                      <a:pt x="1" y="18"/>
                    </a:cubicBezTo>
                    <a:lnTo>
                      <a:pt x="1" y="18"/>
                    </a:lnTo>
                    <a:cubicBezTo>
                      <a:pt x="1" y="12"/>
                      <a:pt x="1" y="6"/>
                      <a:pt x="1" y="0"/>
                    </a:cubicBezTo>
                    <a:close/>
                    <a:moveTo>
                      <a:pt x="1" y="18"/>
                    </a:moveTo>
                    <a:lnTo>
                      <a:pt x="1" y="18"/>
                    </a:lnTo>
                    <a:cubicBezTo>
                      <a:pt x="13" y="393"/>
                      <a:pt x="13" y="792"/>
                      <a:pt x="36" y="1167"/>
                    </a:cubicBezTo>
                    <a:lnTo>
                      <a:pt x="48" y="1167"/>
                    </a:lnTo>
                    <a:cubicBezTo>
                      <a:pt x="37" y="791"/>
                      <a:pt x="13" y="405"/>
                      <a:pt x="1" y="1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49" name="Google Shape;22749;p30"/>
              <p:cNvSpPr/>
              <p:nvPr/>
            </p:nvSpPr>
            <p:spPr>
              <a:xfrm>
                <a:off x="2915225" y="2279025"/>
                <a:ext cx="6275" cy="91575"/>
              </a:xfrm>
              <a:custGeom>
                <a:avLst/>
                <a:gdLst/>
                <a:ahLst/>
                <a:cxnLst/>
                <a:rect l="l" t="t" r="r" b="b"/>
                <a:pathLst>
                  <a:path w="251" h="3663" extrusionOk="0">
                    <a:moveTo>
                      <a:pt x="213" y="0"/>
                    </a:moveTo>
                    <a:cubicBezTo>
                      <a:pt x="207" y="0"/>
                      <a:pt x="203" y="3"/>
                      <a:pt x="203" y="11"/>
                    </a:cubicBezTo>
                    <a:cubicBezTo>
                      <a:pt x="1" y="1201"/>
                      <a:pt x="25" y="2463"/>
                      <a:pt x="191" y="3654"/>
                    </a:cubicBezTo>
                    <a:cubicBezTo>
                      <a:pt x="191" y="3660"/>
                      <a:pt x="203" y="3663"/>
                      <a:pt x="215" y="3663"/>
                    </a:cubicBezTo>
                    <a:cubicBezTo>
                      <a:pt x="227" y="3663"/>
                      <a:pt x="239" y="3660"/>
                      <a:pt x="239" y="3654"/>
                    </a:cubicBezTo>
                    <a:cubicBezTo>
                      <a:pt x="203" y="2416"/>
                      <a:pt x="72" y="1237"/>
                      <a:pt x="251" y="11"/>
                    </a:cubicBezTo>
                    <a:cubicBezTo>
                      <a:pt x="243" y="11"/>
                      <a:pt x="224" y="0"/>
                      <a:pt x="2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50" name="Google Shape;22750;p30"/>
              <p:cNvSpPr/>
              <p:nvPr/>
            </p:nvSpPr>
            <p:spPr>
              <a:xfrm>
                <a:off x="2914050" y="2379300"/>
                <a:ext cx="11925" cy="897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590" extrusionOk="0">
                    <a:moveTo>
                      <a:pt x="274" y="0"/>
                    </a:moveTo>
                    <a:lnTo>
                      <a:pt x="274" y="0"/>
                    </a:lnTo>
                    <a:cubicBezTo>
                      <a:pt x="107" y="464"/>
                      <a:pt x="0" y="976"/>
                      <a:pt x="72" y="1465"/>
                    </a:cubicBezTo>
                    <a:cubicBezTo>
                      <a:pt x="119" y="1798"/>
                      <a:pt x="274" y="2084"/>
                      <a:pt x="310" y="2417"/>
                    </a:cubicBezTo>
                    <a:cubicBezTo>
                      <a:pt x="357" y="2810"/>
                      <a:pt x="310" y="3179"/>
                      <a:pt x="298" y="3572"/>
                    </a:cubicBezTo>
                    <a:cubicBezTo>
                      <a:pt x="298" y="3584"/>
                      <a:pt x="310" y="3590"/>
                      <a:pt x="322" y="3590"/>
                    </a:cubicBezTo>
                    <a:cubicBezTo>
                      <a:pt x="334" y="3590"/>
                      <a:pt x="345" y="3584"/>
                      <a:pt x="345" y="3572"/>
                    </a:cubicBezTo>
                    <a:cubicBezTo>
                      <a:pt x="429" y="3120"/>
                      <a:pt x="476" y="2631"/>
                      <a:pt x="369" y="2167"/>
                    </a:cubicBezTo>
                    <a:cubicBezTo>
                      <a:pt x="298" y="1810"/>
                      <a:pt x="155" y="1548"/>
                      <a:pt x="131" y="1167"/>
                    </a:cubicBezTo>
                    <a:cubicBezTo>
                      <a:pt x="131" y="786"/>
                      <a:pt x="215" y="381"/>
                      <a:pt x="2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51" name="Google Shape;22751;p30"/>
              <p:cNvSpPr/>
              <p:nvPr/>
            </p:nvSpPr>
            <p:spPr>
              <a:xfrm>
                <a:off x="2841425" y="2182725"/>
                <a:ext cx="61625" cy="165550"/>
              </a:xfrm>
              <a:custGeom>
                <a:avLst/>
                <a:gdLst/>
                <a:ahLst/>
                <a:cxnLst/>
                <a:rect l="l" t="t" r="r" b="b"/>
                <a:pathLst>
                  <a:path w="2465" h="6622" extrusionOk="0">
                    <a:moveTo>
                      <a:pt x="452" y="0"/>
                    </a:moveTo>
                    <a:cubicBezTo>
                      <a:pt x="441" y="0"/>
                      <a:pt x="427" y="6"/>
                      <a:pt x="417" y="17"/>
                    </a:cubicBezTo>
                    <a:cubicBezTo>
                      <a:pt x="0" y="969"/>
                      <a:pt x="703" y="1922"/>
                      <a:pt x="1095" y="2755"/>
                    </a:cubicBezTo>
                    <a:cubicBezTo>
                      <a:pt x="1345" y="3303"/>
                      <a:pt x="1453" y="3898"/>
                      <a:pt x="1667" y="4470"/>
                    </a:cubicBezTo>
                    <a:cubicBezTo>
                      <a:pt x="1953" y="5184"/>
                      <a:pt x="2262" y="5839"/>
                      <a:pt x="2358" y="6613"/>
                    </a:cubicBezTo>
                    <a:cubicBezTo>
                      <a:pt x="2358" y="6619"/>
                      <a:pt x="2360" y="6622"/>
                      <a:pt x="2363" y="6622"/>
                    </a:cubicBezTo>
                    <a:cubicBezTo>
                      <a:pt x="2366" y="6622"/>
                      <a:pt x="2369" y="6619"/>
                      <a:pt x="2369" y="6613"/>
                    </a:cubicBezTo>
                    <a:cubicBezTo>
                      <a:pt x="2465" y="5565"/>
                      <a:pt x="1810" y="4541"/>
                      <a:pt x="1524" y="3565"/>
                    </a:cubicBezTo>
                    <a:cubicBezTo>
                      <a:pt x="1167" y="2339"/>
                      <a:pt x="345" y="1362"/>
                      <a:pt x="476" y="29"/>
                    </a:cubicBezTo>
                    <a:cubicBezTo>
                      <a:pt x="476" y="9"/>
                      <a:pt x="465" y="0"/>
                      <a:pt x="45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52" name="Google Shape;22752;p30"/>
              <p:cNvSpPr/>
              <p:nvPr/>
            </p:nvSpPr>
            <p:spPr>
              <a:xfrm>
                <a:off x="2854275" y="2143800"/>
                <a:ext cx="85975" cy="29025"/>
              </a:xfrm>
              <a:custGeom>
                <a:avLst/>
                <a:gdLst/>
                <a:ahLst/>
                <a:cxnLst/>
                <a:rect l="l" t="t" r="r" b="b"/>
                <a:pathLst>
                  <a:path w="3439" h="1161" extrusionOk="0">
                    <a:moveTo>
                      <a:pt x="2565" y="1"/>
                    </a:moveTo>
                    <a:cubicBezTo>
                      <a:pt x="1616" y="1"/>
                      <a:pt x="595" y="493"/>
                      <a:pt x="10" y="1133"/>
                    </a:cubicBezTo>
                    <a:cubicBezTo>
                      <a:pt x="0" y="1143"/>
                      <a:pt x="14" y="1160"/>
                      <a:pt x="32" y="1160"/>
                    </a:cubicBezTo>
                    <a:cubicBezTo>
                      <a:pt x="37" y="1160"/>
                      <a:pt x="41" y="1160"/>
                      <a:pt x="46" y="1157"/>
                    </a:cubicBezTo>
                    <a:cubicBezTo>
                      <a:pt x="546" y="752"/>
                      <a:pt x="1058" y="443"/>
                      <a:pt x="1689" y="300"/>
                    </a:cubicBezTo>
                    <a:cubicBezTo>
                      <a:pt x="2000" y="222"/>
                      <a:pt x="2302" y="204"/>
                      <a:pt x="2606" y="204"/>
                    </a:cubicBezTo>
                    <a:cubicBezTo>
                      <a:pt x="2859" y="204"/>
                      <a:pt x="3114" y="217"/>
                      <a:pt x="3379" y="217"/>
                    </a:cubicBezTo>
                    <a:cubicBezTo>
                      <a:pt x="3415" y="217"/>
                      <a:pt x="3439" y="157"/>
                      <a:pt x="3391" y="145"/>
                    </a:cubicBezTo>
                    <a:cubicBezTo>
                      <a:pt x="3132" y="46"/>
                      <a:pt x="2851" y="1"/>
                      <a:pt x="25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53" name="Google Shape;22753;p30"/>
              <p:cNvSpPr/>
              <p:nvPr/>
            </p:nvSpPr>
            <p:spPr>
              <a:xfrm>
                <a:off x="2934275" y="2154925"/>
                <a:ext cx="2125" cy="14675"/>
              </a:xfrm>
              <a:custGeom>
                <a:avLst/>
                <a:gdLst/>
                <a:ahLst/>
                <a:cxnLst/>
                <a:rect l="l" t="t" r="r" b="b"/>
                <a:pathLst>
                  <a:path w="85" h="587" extrusionOk="0">
                    <a:moveTo>
                      <a:pt x="78" y="1"/>
                    </a:moveTo>
                    <a:cubicBezTo>
                      <a:pt x="75" y="1"/>
                      <a:pt x="72" y="4"/>
                      <a:pt x="72" y="10"/>
                    </a:cubicBezTo>
                    <a:cubicBezTo>
                      <a:pt x="37" y="188"/>
                      <a:pt x="1" y="391"/>
                      <a:pt x="1" y="581"/>
                    </a:cubicBezTo>
                    <a:cubicBezTo>
                      <a:pt x="1" y="581"/>
                      <a:pt x="6" y="587"/>
                      <a:pt x="10" y="587"/>
                    </a:cubicBezTo>
                    <a:cubicBezTo>
                      <a:pt x="11" y="587"/>
                      <a:pt x="13" y="585"/>
                      <a:pt x="13" y="581"/>
                    </a:cubicBezTo>
                    <a:cubicBezTo>
                      <a:pt x="60" y="403"/>
                      <a:pt x="72" y="212"/>
                      <a:pt x="84" y="10"/>
                    </a:cubicBezTo>
                    <a:cubicBezTo>
                      <a:pt x="84" y="4"/>
                      <a:pt x="81" y="1"/>
                      <a:pt x="7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54" name="Google Shape;22754;p30"/>
              <p:cNvSpPr/>
              <p:nvPr/>
            </p:nvSpPr>
            <p:spPr>
              <a:xfrm>
                <a:off x="2935175" y="2148600"/>
                <a:ext cx="3900" cy="2107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843" extrusionOk="0">
                    <a:moveTo>
                      <a:pt x="84" y="1"/>
                    </a:moveTo>
                    <a:cubicBezTo>
                      <a:pt x="36" y="120"/>
                      <a:pt x="48" y="251"/>
                      <a:pt x="48" y="382"/>
                    </a:cubicBezTo>
                    <a:cubicBezTo>
                      <a:pt x="36" y="537"/>
                      <a:pt x="1" y="679"/>
                      <a:pt x="1" y="822"/>
                    </a:cubicBezTo>
                    <a:cubicBezTo>
                      <a:pt x="1" y="836"/>
                      <a:pt x="17" y="842"/>
                      <a:pt x="33" y="842"/>
                    </a:cubicBezTo>
                    <a:cubicBezTo>
                      <a:pt x="44" y="842"/>
                      <a:pt x="55" y="839"/>
                      <a:pt x="60" y="834"/>
                    </a:cubicBezTo>
                    <a:cubicBezTo>
                      <a:pt x="120" y="703"/>
                      <a:pt x="143" y="537"/>
                      <a:pt x="143" y="382"/>
                    </a:cubicBezTo>
                    <a:cubicBezTo>
                      <a:pt x="143" y="251"/>
                      <a:pt x="155" y="120"/>
                      <a:pt x="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55" name="Google Shape;22755;p30"/>
              <p:cNvSpPr/>
              <p:nvPr/>
            </p:nvSpPr>
            <p:spPr>
              <a:xfrm>
                <a:off x="2938750" y="2146975"/>
                <a:ext cx="4475" cy="24350"/>
              </a:xfrm>
              <a:custGeom>
                <a:avLst/>
                <a:gdLst/>
                <a:ahLst/>
                <a:cxnLst/>
                <a:rect l="l" t="t" r="r" b="b"/>
                <a:pathLst>
                  <a:path w="179" h="974" extrusionOk="0">
                    <a:moveTo>
                      <a:pt x="108" y="0"/>
                    </a:moveTo>
                    <a:cubicBezTo>
                      <a:pt x="96" y="0"/>
                      <a:pt x="84" y="6"/>
                      <a:pt x="84" y="18"/>
                    </a:cubicBezTo>
                    <a:cubicBezTo>
                      <a:pt x="36" y="304"/>
                      <a:pt x="0" y="661"/>
                      <a:pt x="36" y="947"/>
                    </a:cubicBezTo>
                    <a:cubicBezTo>
                      <a:pt x="36" y="965"/>
                      <a:pt x="57" y="974"/>
                      <a:pt x="78" y="974"/>
                    </a:cubicBezTo>
                    <a:cubicBezTo>
                      <a:pt x="99" y="974"/>
                      <a:pt x="119" y="965"/>
                      <a:pt x="119" y="947"/>
                    </a:cubicBezTo>
                    <a:cubicBezTo>
                      <a:pt x="179" y="661"/>
                      <a:pt x="155" y="304"/>
                      <a:pt x="131" y="18"/>
                    </a:cubicBezTo>
                    <a:cubicBezTo>
                      <a:pt x="131" y="6"/>
                      <a:pt x="119" y="0"/>
                      <a:pt x="1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56" name="Google Shape;22756;p30"/>
              <p:cNvSpPr/>
              <p:nvPr/>
            </p:nvSpPr>
            <p:spPr>
              <a:xfrm>
                <a:off x="2945600" y="2149950"/>
                <a:ext cx="3900" cy="2272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909" extrusionOk="0">
                    <a:moveTo>
                      <a:pt x="96" y="0"/>
                    </a:moveTo>
                    <a:cubicBezTo>
                      <a:pt x="90" y="0"/>
                      <a:pt x="84" y="6"/>
                      <a:pt x="84" y="18"/>
                    </a:cubicBezTo>
                    <a:cubicBezTo>
                      <a:pt x="36" y="292"/>
                      <a:pt x="0" y="614"/>
                      <a:pt x="48" y="899"/>
                    </a:cubicBezTo>
                    <a:cubicBezTo>
                      <a:pt x="48" y="905"/>
                      <a:pt x="57" y="908"/>
                      <a:pt x="67" y="908"/>
                    </a:cubicBezTo>
                    <a:cubicBezTo>
                      <a:pt x="78" y="908"/>
                      <a:pt x="90" y="905"/>
                      <a:pt x="96" y="899"/>
                    </a:cubicBezTo>
                    <a:cubicBezTo>
                      <a:pt x="155" y="625"/>
                      <a:pt x="131" y="304"/>
                      <a:pt x="107" y="18"/>
                    </a:cubicBezTo>
                    <a:cubicBezTo>
                      <a:pt x="107" y="6"/>
                      <a:pt x="101" y="0"/>
                      <a:pt x="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57" name="Google Shape;22757;p30"/>
              <p:cNvSpPr/>
              <p:nvPr/>
            </p:nvSpPr>
            <p:spPr>
              <a:xfrm>
                <a:off x="2941425" y="2145475"/>
                <a:ext cx="42300" cy="27225"/>
              </a:xfrm>
              <a:custGeom>
                <a:avLst/>
                <a:gdLst/>
                <a:ahLst/>
                <a:cxnLst/>
                <a:rect l="l" t="t" r="r" b="b"/>
                <a:pathLst>
                  <a:path w="1692" h="1089" extrusionOk="0">
                    <a:moveTo>
                      <a:pt x="275" y="1"/>
                    </a:moveTo>
                    <a:cubicBezTo>
                      <a:pt x="178" y="1"/>
                      <a:pt x="92" y="16"/>
                      <a:pt x="24" y="54"/>
                    </a:cubicBezTo>
                    <a:cubicBezTo>
                      <a:pt x="1" y="54"/>
                      <a:pt x="1" y="66"/>
                      <a:pt x="1" y="78"/>
                    </a:cubicBezTo>
                    <a:cubicBezTo>
                      <a:pt x="1" y="150"/>
                      <a:pt x="1" y="138"/>
                      <a:pt x="48" y="185"/>
                    </a:cubicBezTo>
                    <a:cubicBezTo>
                      <a:pt x="48" y="188"/>
                      <a:pt x="49" y="189"/>
                      <a:pt x="51" y="189"/>
                    </a:cubicBezTo>
                    <a:cubicBezTo>
                      <a:pt x="57" y="189"/>
                      <a:pt x="72" y="173"/>
                      <a:pt x="72" y="173"/>
                    </a:cubicBezTo>
                    <a:cubicBezTo>
                      <a:pt x="51" y="152"/>
                      <a:pt x="111" y="148"/>
                      <a:pt x="162" y="148"/>
                    </a:cubicBezTo>
                    <a:cubicBezTo>
                      <a:pt x="196" y="148"/>
                      <a:pt x="227" y="150"/>
                      <a:pt x="227" y="150"/>
                    </a:cubicBezTo>
                    <a:cubicBezTo>
                      <a:pt x="310" y="173"/>
                      <a:pt x="370" y="185"/>
                      <a:pt x="441" y="197"/>
                    </a:cubicBezTo>
                    <a:cubicBezTo>
                      <a:pt x="608" y="245"/>
                      <a:pt x="763" y="269"/>
                      <a:pt x="929" y="352"/>
                    </a:cubicBezTo>
                    <a:cubicBezTo>
                      <a:pt x="1263" y="495"/>
                      <a:pt x="1417" y="733"/>
                      <a:pt x="1536" y="1066"/>
                    </a:cubicBezTo>
                    <a:cubicBezTo>
                      <a:pt x="1550" y="1079"/>
                      <a:pt x="1573" y="1089"/>
                      <a:pt x="1594" y="1089"/>
                    </a:cubicBezTo>
                    <a:cubicBezTo>
                      <a:pt x="1611" y="1089"/>
                      <a:pt x="1626" y="1083"/>
                      <a:pt x="1632" y="1066"/>
                    </a:cubicBezTo>
                    <a:cubicBezTo>
                      <a:pt x="1691" y="721"/>
                      <a:pt x="1441" y="435"/>
                      <a:pt x="1155" y="257"/>
                    </a:cubicBezTo>
                    <a:cubicBezTo>
                      <a:pt x="958" y="149"/>
                      <a:pt x="571" y="1"/>
                      <a:pt x="2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58" name="Google Shape;22758;p30"/>
              <p:cNvSpPr/>
              <p:nvPr/>
            </p:nvSpPr>
            <p:spPr>
              <a:xfrm>
                <a:off x="2958100" y="2186450"/>
                <a:ext cx="45550" cy="142675"/>
              </a:xfrm>
              <a:custGeom>
                <a:avLst/>
                <a:gdLst/>
                <a:ahLst/>
                <a:cxnLst/>
                <a:rect l="l" t="t" r="r" b="b"/>
                <a:pathLst>
                  <a:path w="1822" h="5707" extrusionOk="0">
                    <a:moveTo>
                      <a:pt x="1281" y="0"/>
                    </a:moveTo>
                    <a:cubicBezTo>
                      <a:pt x="1278" y="0"/>
                      <a:pt x="1274" y="10"/>
                      <a:pt x="1274" y="23"/>
                    </a:cubicBezTo>
                    <a:cubicBezTo>
                      <a:pt x="1762" y="1190"/>
                      <a:pt x="1155" y="2130"/>
                      <a:pt x="715" y="3202"/>
                    </a:cubicBezTo>
                    <a:cubicBezTo>
                      <a:pt x="381" y="3988"/>
                      <a:pt x="84" y="4821"/>
                      <a:pt x="0" y="5678"/>
                    </a:cubicBezTo>
                    <a:cubicBezTo>
                      <a:pt x="0" y="5698"/>
                      <a:pt x="18" y="5707"/>
                      <a:pt x="37" y="5707"/>
                    </a:cubicBezTo>
                    <a:cubicBezTo>
                      <a:pt x="51" y="5707"/>
                      <a:pt x="66" y="5701"/>
                      <a:pt x="72" y="5690"/>
                    </a:cubicBezTo>
                    <a:cubicBezTo>
                      <a:pt x="488" y="4511"/>
                      <a:pt x="834" y="3356"/>
                      <a:pt x="1310" y="2202"/>
                    </a:cubicBezTo>
                    <a:cubicBezTo>
                      <a:pt x="1608" y="1487"/>
                      <a:pt x="1822" y="654"/>
                      <a:pt x="1286" y="23"/>
                    </a:cubicBezTo>
                    <a:cubicBezTo>
                      <a:pt x="1286" y="7"/>
                      <a:pt x="1284" y="0"/>
                      <a:pt x="12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59" name="Google Shape;22759;p30"/>
              <p:cNvSpPr/>
              <p:nvPr/>
            </p:nvSpPr>
            <p:spPr>
              <a:xfrm>
                <a:off x="2953625" y="2177650"/>
                <a:ext cx="75325" cy="178575"/>
              </a:xfrm>
              <a:custGeom>
                <a:avLst/>
                <a:gdLst/>
                <a:ahLst/>
                <a:cxnLst/>
                <a:rect l="l" t="t" r="r" b="b"/>
                <a:pathLst>
                  <a:path w="3013" h="7143" extrusionOk="0">
                    <a:moveTo>
                      <a:pt x="2572" y="0"/>
                    </a:moveTo>
                    <a:cubicBezTo>
                      <a:pt x="2523" y="0"/>
                      <a:pt x="2480" y="47"/>
                      <a:pt x="2525" y="101"/>
                    </a:cubicBezTo>
                    <a:cubicBezTo>
                      <a:pt x="3013" y="696"/>
                      <a:pt x="2561" y="1815"/>
                      <a:pt x="2418" y="2482"/>
                    </a:cubicBezTo>
                    <a:cubicBezTo>
                      <a:pt x="2299" y="3137"/>
                      <a:pt x="2191" y="3804"/>
                      <a:pt x="1953" y="4435"/>
                    </a:cubicBezTo>
                    <a:cubicBezTo>
                      <a:pt x="1715" y="5102"/>
                      <a:pt x="1358" y="5709"/>
                      <a:pt x="906" y="6233"/>
                    </a:cubicBezTo>
                    <a:cubicBezTo>
                      <a:pt x="751" y="6399"/>
                      <a:pt x="584" y="6637"/>
                      <a:pt x="394" y="6745"/>
                    </a:cubicBezTo>
                    <a:cubicBezTo>
                      <a:pt x="336" y="6846"/>
                      <a:pt x="286" y="6897"/>
                      <a:pt x="241" y="6897"/>
                    </a:cubicBezTo>
                    <a:cubicBezTo>
                      <a:pt x="201" y="6897"/>
                      <a:pt x="165" y="6858"/>
                      <a:pt x="132" y="6780"/>
                    </a:cubicBezTo>
                    <a:cubicBezTo>
                      <a:pt x="156" y="6590"/>
                      <a:pt x="167" y="6399"/>
                      <a:pt x="215" y="6221"/>
                    </a:cubicBezTo>
                    <a:cubicBezTo>
                      <a:pt x="209" y="6203"/>
                      <a:pt x="200" y="6194"/>
                      <a:pt x="190" y="6194"/>
                    </a:cubicBezTo>
                    <a:cubicBezTo>
                      <a:pt x="179" y="6194"/>
                      <a:pt x="167" y="6203"/>
                      <a:pt x="156" y="6221"/>
                    </a:cubicBezTo>
                    <a:cubicBezTo>
                      <a:pt x="60" y="6518"/>
                      <a:pt x="13" y="6768"/>
                      <a:pt x="1" y="7078"/>
                    </a:cubicBezTo>
                    <a:cubicBezTo>
                      <a:pt x="1" y="7118"/>
                      <a:pt x="28" y="7142"/>
                      <a:pt x="57" y="7142"/>
                    </a:cubicBezTo>
                    <a:cubicBezTo>
                      <a:pt x="71" y="7142"/>
                      <a:pt x="85" y="7137"/>
                      <a:pt x="96" y="7126"/>
                    </a:cubicBezTo>
                    <a:cubicBezTo>
                      <a:pt x="1251" y="6233"/>
                      <a:pt x="1977" y="5042"/>
                      <a:pt x="2322" y="3649"/>
                    </a:cubicBezTo>
                    <a:cubicBezTo>
                      <a:pt x="2525" y="2816"/>
                      <a:pt x="2692" y="1934"/>
                      <a:pt x="2834" y="1089"/>
                    </a:cubicBezTo>
                    <a:cubicBezTo>
                      <a:pt x="2894" y="684"/>
                      <a:pt x="2953" y="291"/>
                      <a:pt x="2620" y="18"/>
                    </a:cubicBezTo>
                    <a:cubicBezTo>
                      <a:pt x="2605" y="6"/>
                      <a:pt x="2588" y="0"/>
                      <a:pt x="25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60" name="Google Shape;22760;p30"/>
              <p:cNvSpPr/>
              <p:nvPr/>
            </p:nvSpPr>
            <p:spPr>
              <a:xfrm>
                <a:off x="3017625" y="2169700"/>
                <a:ext cx="23850" cy="10425"/>
              </a:xfrm>
              <a:custGeom>
                <a:avLst/>
                <a:gdLst/>
                <a:ahLst/>
                <a:cxnLst/>
                <a:rect l="l" t="t" r="r" b="b"/>
                <a:pathLst>
                  <a:path w="954" h="417" extrusionOk="0">
                    <a:moveTo>
                      <a:pt x="387" y="0"/>
                    </a:moveTo>
                    <a:cubicBezTo>
                      <a:pt x="263" y="0"/>
                      <a:pt x="137" y="26"/>
                      <a:pt x="24" y="74"/>
                    </a:cubicBezTo>
                    <a:cubicBezTo>
                      <a:pt x="12" y="97"/>
                      <a:pt x="1" y="121"/>
                      <a:pt x="12" y="133"/>
                    </a:cubicBezTo>
                    <a:cubicBezTo>
                      <a:pt x="60" y="205"/>
                      <a:pt x="72" y="300"/>
                      <a:pt x="72" y="383"/>
                    </a:cubicBezTo>
                    <a:cubicBezTo>
                      <a:pt x="65" y="404"/>
                      <a:pt x="82" y="417"/>
                      <a:pt x="100" y="417"/>
                    </a:cubicBezTo>
                    <a:cubicBezTo>
                      <a:pt x="113" y="417"/>
                      <a:pt x="127" y="410"/>
                      <a:pt x="132" y="395"/>
                    </a:cubicBezTo>
                    <a:cubicBezTo>
                      <a:pt x="151" y="296"/>
                      <a:pt x="146" y="213"/>
                      <a:pt x="110" y="140"/>
                    </a:cubicBezTo>
                    <a:lnTo>
                      <a:pt x="110" y="140"/>
                    </a:lnTo>
                    <a:cubicBezTo>
                      <a:pt x="197" y="104"/>
                      <a:pt x="285" y="88"/>
                      <a:pt x="371" y="88"/>
                    </a:cubicBezTo>
                    <a:cubicBezTo>
                      <a:pt x="565" y="88"/>
                      <a:pt x="752" y="169"/>
                      <a:pt x="917" y="288"/>
                    </a:cubicBezTo>
                    <a:cubicBezTo>
                      <a:pt x="919" y="290"/>
                      <a:pt x="921" y="290"/>
                      <a:pt x="923" y="290"/>
                    </a:cubicBezTo>
                    <a:cubicBezTo>
                      <a:pt x="935" y="290"/>
                      <a:pt x="953" y="262"/>
                      <a:pt x="953" y="252"/>
                    </a:cubicBezTo>
                    <a:cubicBezTo>
                      <a:pt x="817" y="78"/>
                      <a:pt x="604" y="0"/>
                      <a:pt x="3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61" name="Google Shape;22761;p30"/>
              <p:cNvSpPr/>
              <p:nvPr/>
            </p:nvSpPr>
            <p:spPr>
              <a:xfrm>
                <a:off x="3046200" y="2178925"/>
                <a:ext cx="34550" cy="61050"/>
              </a:xfrm>
              <a:custGeom>
                <a:avLst/>
                <a:gdLst/>
                <a:ahLst/>
                <a:cxnLst/>
                <a:rect l="l" t="t" r="r" b="b"/>
                <a:pathLst>
                  <a:path w="1382" h="2442" extrusionOk="0">
                    <a:moveTo>
                      <a:pt x="9" y="0"/>
                    </a:moveTo>
                    <a:cubicBezTo>
                      <a:pt x="1" y="0"/>
                      <a:pt x="2" y="39"/>
                      <a:pt x="12" y="50"/>
                    </a:cubicBezTo>
                    <a:cubicBezTo>
                      <a:pt x="1084" y="455"/>
                      <a:pt x="1120" y="1431"/>
                      <a:pt x="1096" y="2384"/>
                    </a:cubicBezTo>
                    <a:cubicBezTo>
                      <a:pt x="1096" y="2419"/>
                      <a:pt x="1130" y="2442"/>
                      <a:pt x="1160" y="2442"/>
                    </a:cubicBezTo>
                    <a:cubicBezTo>
                      <a:pt x="1180" y="2442"/>
                      <a:pt x="1198" y="2431"/>
                      <a:pt x="1203" y="2407"/>
                    </a:cubicBezTo>
                    <a:cubicBezTo>
                      <a:pt x="1382" y="1491"/>
                      <a:pt x="1084" y="217"/>
                      <a:pt x="12" y="2"/>
                    </a:cubicBezTo>
                    <a:cubicBezTo>
                      <a:pt x="11" y="1"/>
                      <a:pt x="10" y="0"/>
                      <a:pt x="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62" name="Google Shape;22762;p30"/>
              <p:cNvSpPr/>
              <p:nvPr/>
            </p:nvSpPr>
            <p:spPr>
              <a:xfrm>
                <a:off x="3011050" y="2248425"/>
                <a:ext cx="68875" cy="170275"/>
              </a:xfrm>
              <a:custGeom>
                <a:avLst/>
                <a:gdLst/>
                <a:ahLst/>
                <a:cxnLst/>
                <a:rect l="l" t="t" r="r" b="b"/>
                <a:pathLst>
                  <a:path w="2755" h="6811" extrusionOk="0">
                    <a:moveTo>
                      <a:pt x="2730" y="1"/>
                    </a:moveTo>
                    <a:cubicBezTo>
                      <a:pt x="2720" y="1"/>
                      <a:pt x="2709" y="3"/>
                      <a:pt x="2704" y="8"/>
                    </a:cubicBezTo>
                    <a:cubicBezTo>
                      <a:pt x="1835" y="2199"/>
                      <a:pt x="1585" y="4830"/>
                      <a:pt x="37" y="6712"/>
                    </a:cubicBezTo>
                    <a:cubicBezTo>
                      <a:pt x="1" y="6757"/>
                      <a:pt x="49" y="6810"/>
                      <a:pt x="100" y="6810"/>
                    </a:cubicBezTo>
                    <a:cubicBezTo>
                      <a:pt x="115" y="6810"/>
                      <a:pt x="131" y="6806"/>
                      <a:pt x="145" y="6795"/>
                    </a:cubicBezTo>
                    <a:cubicBezTo>
                      <a:pt x="954" y="6057"/>
                      <a:pt x="1276" y="4842"/>
                      <a:pt x="1609" y="3854"/>
                    </a:cubicBezTo>
                    <a:cubicBezTo>
                      <a:pt x="2050" y="2616"/>
                      <a:pt x="2538" y="1318"/>
                      <a:pt x="2740" y="20"/>
                    </a:cubicBezTo>
                    <a:cubicBezTo>
                      <a:pt x="2754" y="6"/>
                      <a:pt x="2743" y="1"/>
                      <a:pt x="27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63" name="Google Shape;22763;p30"/>
              <p:cNvSpPr/>
              <p:nvPr/>
            </p:nvSpPr>
            <p:spPr>
              <a:xfrm>
                <a:off x="2938150" y="2429200"/>
                <a:ext cx="68100" cy="87975"/>
              </a:xfrm>
              <a:custGeom>
                <a:avLst/>
                <a:gdLst/>
                <a:ahLst/>
                <a:cxnLst/>
                <a:rect l="l" t="t" r="r" b="b"/>
                <a:pathLst>
                  <a:path w="2724" h="3519" extrusionOk="0">
                    <a:moveTo>
                      <a:pt x="2697" y="1"/>
                    </a:moveTo>
                    <a:cubicBezTo>
                      <a:pt x="2689" y="1"/>
                      <a:pt x="2679" y="5"/>
                      <a:pt x="2668" y="16"/>
                    </a:cubicBezTo>
                    <a:cubicBezTo>
                      <a:pt x="1763" y="683"/>
                      <a:pt x="1" y="2183"/>
                      <a:pt x="441" y="3481"/>
                    </a:cubicBezTo>
                    <a:cubicBezTo>
                      <a:pt x="446" y="3506"/>
                      <a:pt x="468" y="3518"/>
                      <a:pt x="489" y="3518"/>
                    </a:cubicBezTo>
                    <a:cubicBezTo>
                      <a:pt x="520" y="3518"/>
                      <a:pt x="550" y="3494"/>
                      <a:pt x="536" y="3445"/>
                    </a:cubicBezTo>
                    <a:cubicBezTo>
                      <a:pt x="298" y="2052"/>
                      <a:pt x="1787" y="885"/>
                      <a:pt x="2715" y="28"/>
                    </a:cubicBezTo>
                    <a:cubicBezTo>
                      <a:pt x="2723" y="20"/>
                      <a:pt x="2715" y="1"/>
                      <a:pt x="269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64" name="Google Shape;22764;p30"/>
              <p:cNvSpPr/>
              <p:nvPr/>
            </p:nvSpPr>
            <p:spPr>
              <a:xfrm>
                <a:off x="2951550" y="2438650"/>
                <a:ext cx="77300" cy="82700"/>
              </a:xfrm>
              <a:custGeom>
                <a:avLst/>
                <a:gdLst/>
                <a:ahLst/>
                <a:cxnLst/>
                <a:rect l="l" t="t" r="r" b="b"/>
                <a:pathLst>
                  <a:path w="3092" h="3308" extrusionOk="0">
                    <a:moveTo>
                      <a:pt x="3028" y="1"/>
                    </a:moveTo>
                    <a:cubicBezTo>
                      <a:pt x="3009" y="1"/>
                      <a:pt x="2990" y="10"/>
                      <a:pt x="2977" y="31"/>
                    </a:cubicBezTo>
                    <a:cubicBezTo>
                      <a:pt x="2703" y="650"/>
                      <a:pt x="2465" y="1246"/>
                      <a:pt x="2060" y="1793"/>
                    </a:cubicBezTo>
                    <a:cubicBezTo>
                      <a:pt x="1705" y="2274"/>
                      <a:pt x="1038" y="3158"/>
                      <a:pt x="349" y="3158"/>
                    </a:cubicBezTo>
                    <a:cubicBezTo>
                      <a:pt x="253" y="3158"/>
                      <a:pt x="156" y="3141"/>
                      <a:pt x="60" y="3103"/>
                    </a:cubicBezTo>
                    <a:cubicBezTo>
                      <a:pt x="24" y="3103"/>
                      <a:pt x="0" y="3151"/>
                      <a:pt x="36" y="3163"/>
                    </a:cubicBezTo>
                    <a:cubicBezTo>
                      <a:pt x="170" y="3265"/>
                      <a:pt x="307" y="3308"/>
                      <a:pt x="443" y="3308"/>
                    </a:cubicBezTo>
                    <a:cubicBezTo>
                      <a:pt x="923" y="3308"/>
                      <a:pt x="1394" y="2773"/>
                      <a:pt x="1691" y="2448"/>
                    </a:cubicBezTo>
                    <a:cubicBezTo>
                      <a:pt x="2298" y="1781"/>
                      <a:pt x="2846" y="948"/>
                      <a:pt x="3084" y="67"/>
                    </a:cubicBezTo>
                    <a:cubicBezTo>
                      <a:pt x="3092" y="29"/>
                      <a:pt x="3060" y="1"/>
                      <a:pt x="30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65" name="Google Shape;22765;p30"/>
              <p:cNvSpPr/>
              <p:nvPr/>
            </p:nvSpPr>
            <p:spPr>
              <a:xfrm>
                <a:off x="3004225" y="2427575"/>
                <a:ext cx="24350" cy="8525"/>
              </a:xfrm>
              <a:custGeom>
                <a:avLst/>
                <a:gdLst/>
                <a:ahLst/>
                <a:cxnLst/>
                <a:rect l="l" t="t" r="r" b="b"/>
                <a:pathLst>
                  <a:path w="974" h="341" extrusionOk="0">
                    <a:moveTo>
                      <a:pt x="317" y="0"/>
                    </a:moveTo>
                    <a:cubicBezTo>
                      <a:pt x="201" y="0"/>
                      <a:pt x="81" y="25"/>
                      <a:pt x="13" y="93"/>
                    </a:cubicBezTo>
                    <a:cubicBezTo>
                      <a:pt x="1" y="105"/>
                      <a:pt x="13" y="141"/>
                      <a:pt x="25" y="141"/>
                    </a:cubicBezTo>
                    <a:cubicBezTo>
                      <a:pt x="164" y="141"/>
                      <a:pt x="278" y="99"/>
                      <a:pt x="408" y="99"/>
                    </a:cubicBezTo>
                    <a:cubicBezTo>
                      <a:pt x="434" y="99"/>
                      <a:pt x="461" y="101"/>
                      <a:pt x="489" y="105"/>
                    </a:cubicBezTo>
                    <a:cubicBezTo>
                      <a:pt x="668" y="141"/>
                      <a:pt x="787" y="224"/>
                      <a:pt x="929" y="331"/>
                    </a:cubicBezTo>
                    <a:cubicBezTo>
                      <a:pt x="936" y="338"/>
                      <a:pt x="943" y="341"/>
                      <a:pt x="949" y="341"/>
                    </a:cubicBezTo>
                    <a:cubicBezTo>
                      <a:pt x="964" y="341"/>
                      <a:pt x="974" y="321"/>
                      <a:pt x="965" y="296"/>
                    </a:cubicBezTo>
                    <a:cubicBezTo>
                      <a:pt x="858" y="153"/>
                      <a:pt x="679" y="57"/>
                      <a:pt x="501" y="22"/>
                    </a:cubicBezTo>
                    <a:cubicBezTo>
                      <a:pt x="449" y="9"/>
                      <a:pt x="383" y="0"/>
                      <a:pt x="3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66" name="Google Shape;22766;p30"/>
              <p:cNvSpPr/>
              <p:nvPr/>
            </p:nvSpPr>
            <p:spPr>
              <a:xfrm>
                <a:off x="3010775" y="2416500"/>
                <a:ext cx="22050" cy="9300"/>
              </a:xfrm>
              <a:custGeom>
                <a:avLst/>
                <a:gdLst/>
                <a:ahLst/>
                <a:cxnLst/>
                <a:rect l="l" t="t" r="r" b="b"/>
                <a:pathLst>
                  <a:path w="882" h="372" extrusionOk="0">
                    <a:moveTo>
                      <a:pt x="96" y="0"/>
                    </a:moveTo>
                    <a:cubicBezTo>
                      <a:pt x="1" y="119"/>
                      <a:pt x="108" y="227"/>
                      <a:pt x="203" y="274"/>
                    </a:cubicBezTo>
                    <a:cubicBezTo>
                      <a:pt x="317" y="331"/>
                      <a:pt x="461" y="371"/>
                      <a:pt x="596" y="371"/>
                    </a:cubicBezTo>
                    <a:cubicBezTo>
                      <a:pt x="687" y="371"/>
                      <a:pt x="774" y="353"/>
                      <a:pt x="846" y="310"/>
                    </a:cubicBezTo>
                    <a:cubicBezTo>
                      <a:pt x="882" y="298"/>
                      <a:pt x="882" y="250"/>
                      <a:pt x="834" y="239"/>
                    </a:cubicBezTo>
                    <a:cubicBezTo>
                      <a:pt x="775" y="227"/>
                      <a:pt x="715" y="227"/>
                      <a:pt x="656" y="227"/>
                    </a:cubicBezTo>
                    <a:cubicBezTo>
                      <a:pt x="596" y="227"/>
                      <a:pt x="537" y="227"/>
                      <a:pt x="477" y="215"/>
                    </a:cubicBezTo>
                    <a:cubicBezTo>
                      <a:pt x="406" y="203"/>
                      <a:pt x="48" y="143"/>
                      <a:pt x="108" y="12"/>
                    </a:cubicBezTo>
                    <a:cubicBezTo>
                      <a:pt x="120" y="0"/>
                      <a:pt x="96" y="0"/>
                      <a:pt x="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67" name="Google Shape;22767;p30"/>
              <p:cNvSpPr/>
              <p:nvPr/>
            </p:nvSpPr>
            <p:spPr>
              <a:xfrm>
                <a:off x="3033400" y="2282575"/>
                <a:ext cx="64925" cy="141400"/>
              </a:xfrm>
              <a:custGeom>
                <a:avLst/>
                <a:gdLst/>
                <a:ahLst/>
                <a:cxnLst/>
                <a:rect l="l" t="t" r="r" b="b"/>
                <a:pathLst>
                  <a:path w="2597" h="5656" extrusionOk="0">
                    <a:moveTo>
                      <a:pt x="2532" y="1"/>
                    </a:moveTo>
                    <a:cubicBezTo>
                      <a:pt x="2512" y="1"/>
                      <a:pt x="2494" y="11"/>
                      <a:pt x="2489" y="35"/>
                    </a:cubicBezTo>
                    <a:cubicBezTo>
                      <a:pt x="2168" y="988"/>
                      <a:pt x="2001" y="2000"/>
                      <a:pt x="1727" y="2976"/>
                    </a:cubicBezTo>
                    <a:cubicBezTo>
                      <a:pt x="1417" y="4119"/>
                      <a:pt x="941" y="4857"/>
                      <a:pt x="24" y="5619"/>
                    </a:cubicBezTo>
                    <a:cubicBezTo>
                      <a:pt x="1" y="5619"/>
                      <a:pt x="24" y="5655"/>
                      <a:pt x="48" y="5655"/>
                    </a:cubicBezTo>
                    <a:cubicBezTo>
                      <a:pt x="929" y="5262"/>
                      <a:pt x="1417" y="4417"/>
                      <a:pt x="1703" y="3548"/>
                    </a:cubicBezTo>
                    <a:cubicBezTo>
                      <a:pt x="2072" y="2440"/>
                      <a:pt x="2489" y="1214"/>
                      <a:pt x="2596" y="59"/>
                    </a:cubicBezTo>
                    <a:cubicBezTo>
                      <a:pt x="2596" y="24"/>
                      <a:pt x="2562" y="1"/>
                      <a:pt x="253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68" name="Google Shape;22768;p30"/>
              <p:cNvSpPr/>
              <p:nvPr/>
            </p:nvSpPr>
            <p:spPr>
              <a:xfrm>
                <a:off x="3095750" y="2267025"/>
                <a:ext cx="66550" cy="117800"/>
              </a:xfrm>
              <a:custGeom>
                <a:avLst/>
                <a:gdLst/>
                <a:ahLst/>
                <a:cxnLst/>
                <a:rect l="l" t="t" r="r" b="b"/>
                <a:pathLst>
                  <a:path w="2662" h="4712" extrusionOk="0">
                    <a:moveTo>
                      <a:pt x="7" y="610"/>
                    </a:moveTo>
                    <a:cubicBezTo>
                      <a:pt x="1" y="616"/>
                      <a:pt x="1" y="619"/>
                      <a:pt x="2" y="619"/>
                    </a:cubicBezTo>
                    <a:cubicBezTo>
                      <a:pt x="4" y="619"/>
                      <a:pt x="7" y="616"/>
                      <a:pt x="7" y="610"/>
                    </a:cubicBezTo>
                    <a:close/>
                    <a:moveTo>
                      <a:pt x="357" y="0"/>
                    </a:moveTo>
                    <a:cubicBezTo>
                      <a:pt x="193" y="0"/>
                      <a:pt x="54" y="175"/>
                      <a:pt x="7" y="610"/>
                    </a:cubicBezTo>
                    <a:cubicBezTo>
                      <a:pt x="114" y="476"/>
                      <a:pt x="240" y="243"/>
                      <a:pt x="452" y="243"/>
                    </a:cubicBezTo>
                    <a:cubicBezTo>
                      <a:pt x="523" y="243"/>
                      <a:pt x="604" y="270"/>
                      <a:pt x="697" y="336"/>
                    </a:cubicBezTo>
                    <a:cubicBezTo>
                      <a:pt x="817" y="431"/>
                      <a:pt x="840" y="753"/>
                      <a:pt x="900" y="884"/>
                    </a:cubicBezTo>
                    <a:cubicBezTo>
                      <a:pt x="1019" y="1169"/>
                      <a:pt x="1186" y="1360"/>
                      <a:pt x="1376" y="1598"/>
                    </a:cubicBezTo>
                    <a:cubicBezTo>
                      <a:pt x="2186" y="2550"/>
                      <a:pt x="2352" y="3479"/>
                      <a:pt x="2472" y="4670"/>
                    </a:cubicBezTo>
                    <a:cubicBezTo>
                      <a:pt x="2472" y="4696"/>
                      <a:pt x="2490" y="4712"/>
                      <a:pt x="2509" y="4712"/>
                    </a:cubicBezTo>
                    <a:cubicBezTo>
                      <a:pt x="2523" y="4712"/>
                      <a:pt x="2538" y="4703"/>
                      <a:pt x="2543" y="4682"/>
                    </a:cubicBezTo>
                    <a:cubicBezTo>
                      <a:pt x="2662" y="4086"/>
                      <a:pt x="2543" y="3479"/>
                      <a:pt x="2329" y="2908"/>
                    </a:cubicBezTo>
                    <a:cubicBezTo>
                      <a:pt x="2007" y="2062"/>
                      <a:pt x="1281" y="1503"/>
                      <a:pt x="959" y="669"/>
                    </a:cubicBezTo>
                    <a:cubicBezTo>
                      <a:pt x="813" y="283"/>
                      <a:pt x="565" y="0"/>
                      <a:pt x="3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69" name="Google Shape;22769;p30"/>
              <p:cNvSpPr/>
              <p:nvPr/>
            </p:nvSpPr>
            <p:spPr>
              <a:xfrm>
                <a:off x="3079200" y="2384675"/>
                <a:ext cx="77450" cy="122975"/>
              </a:xfrm>
              <a:custGeom>
                <a:avLst/>
                <a:gdLst/>
                <a:ahLst/>
                <a:cxnLst/>
                <a:rect l="l" t="t" r="r" b="b"/>
                <a:pathLst>
                  <a:path w="3098" h="4919" extrusionOk="0">
                    <a:moveTo>
                      <a:pt x="3085" y="1"/>
                    </a:moveTo>
                    <a:cubicBezTo>
                      <a:pt x="3082" y="1"/>
                      <a:pt x="3078" y="3"/>
                      <a:pt x="3074" y="11"/>
                    </a:cubicBezTo>
                    <a:cubicBezTo>
                      <a:pt x="2633" y="1845"/>
                      <a:pt x="1169" y="3369"/>
                      <a:pt x="38" y="4810"/>
                    </a:cubicBezTo>
                    <a:cubicBezTo>
                      <a:pt x="0" y="4857"/>
                      <a:pt x="45" y="4919"/>
                      <a:pt x="94" y="4919"/>
                    </a:cubicBezTo>
                    <a:cubicBezTo>
                      <a:pt x="107" y="4919"/>
                      <a:pt x="121" y="4915"/>
                      <a:pt x="133" y="4905"/>
                    </a:cubicBezTo>
                    <a:cubicBezTo>
                      <a:pt x="883" y="4238"/>
                      <a:pt x="1490" y="3369"/>
                      <a:pt x="2014" y="2524"/>
                    </a:cubicBezTo>
                    <a:cubicBezTo>
                      <a:pt x="2479" y="1797"/>
                      <a:pt x="3074" y="904"/>
                      <a:pt x="3098" y="11"/>
                    </a:cubicBezTo>
                    <a:cubicBezTo>
                      <a:pt x="3098" y="11"/>
                      <a:pt x="3092" y="1"/>
                      <a:pt x="30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70" name="Google Shape;22770;p30"/>
              <p:cNvSpPr/>
              <p:nvPr/>
            </p:nvSpPr>
            <p:spPr>
              <a:xfrm>
                <a:off x="3074475" y="2437725"/>
                <a:ext cx="75800" cy="88025"/>
              </a:xfrm>
              <a:custGeom>
                <a:avLst/>
                <a:gdLst/>
                <a:ahLst/>
                <a:cxnLst/>
                <a:rect l="l" t="t" r="r" b="b"/>
                <a:pathLst>
                  <a:path w="3032" h="3521" extrusionOk="0">
                    <a:moveTo>
                      <a:pt x="2984" y="1"/>
                    </a:moveTo>
                    <a:cubicBezTo>
                      <a:pt x="2977" y="1"/>
                      <a:pt x="2971" y="3"/>
                      <a:pt x="2965" y="9"/>
                    </a:cubicBezTo>
                    <a:cubicBezTo>
                      <a:pt x="2394" y="473"/>
                      <a:pt x="2084" y="1187"/>
                      <a:pt x="1691" y="1795"/>
                    </a:cubicBezTo>
                    <a:cubicBezTo>
                      <a:pt x="1501" y="2104"/>
                      <a:pt x="1287" y="2390"/>
                      <a:pt x="1060" y="2676"/>
                    </a:cubicBezTo>
                    <a:cubicBezTo>
                      <a:pt x="985" y="2742"/>
                      <a:pt x="441" y="3239"/>
                      <a:pt x="246" y="3239"/>
                    </a:cubicBezTo>
                    <a:cubicBezTo>
                      <a:pt x="194" y="3239"/>
                      <a:pt x="167" y="3204"/>
                      <a:pt x="179" y="3116"/>
                    </a:cubicBezTo>
                    <a:cubicBezTo>
                      <a:pt x="179" y="3092"/>
                      <a:pt x="144" y="3045"/>
                      <a:pt x="120" y="3045"/>
                    </a:cubicBezTo>
                    <a:lnTo>
                      <a:pt x="72" y="3045"/>
                    </a:lnTo>
                    <a:lnTo>
                      <a:pt x="72" y="3069"/>
                    </a:lnTo>
                    <a:cubicBezTo>
                      <a:pt x="60" y="3211"/>
                      <a:pt x="1" y="3307"/>
                      <a:pt x="24" y="3438"/>
                    </a:cubicBezTo>
                    <a:cubicBezTo>
                      <a:pt x="24" y="3461"/>
                      <a:pt x="60" y="3485"/>
                      <a:pt x="72" y="3497"/>
                    </a:cubicBezTo>
                    <a:cubicBezTo>
                      <a:pt x="116" y="3513"/>
                      <a:pt x="160" y="3520"/>
                      <a:pt x="206" y="3520"/>
                    </a:cubicBezTo>
                    <a:cubicBezTo>
                      <a:pt x="639" y="3520"/>
                      <a:pt x="1118" y="2850"/>
                      <a:pt x="1334" y="2580"/>
                    </a:cubicBezTo>
                    <a:cubicBezTo>
                      <a:pt x="1965" y="1807"/>
                      <a:pt x="2501" y="890"/>
                      <a:pt x="3013" y="56"/>
                    </a:cubicBezTo>
                    <a:cubicBezTo>
                      <a:pt x="3031" y="29"/>
                      <a:pt x="3007" y="1"/>
                      <a:pt x="29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71" name="Google Shape;22771;p30"/>
              <p:cNvSpPr/>
              <p:nvPr/>
            </p:nvSpPr>
            <p:spPr>
              <a:xfrm>
                <a:off x="3149275" y="2351300"/>
                <a:ext cx="29100" cy="86550"/>
              </a:xfrm>
              <a:custGeom>
                <a:avLst/>
                <a:gdLst/>
                <a:ahLst/>
                <a:cxnLst/>
                <a:rect l="l" t="t" r="r" b="b"/>
                <a:pathLst>
                  <a:path w="1164" h="3462" extrusionOk="0">
                    <a:moveTo>
                      <a:pt x="1049" y="0"/>
                    </a:moveTo>
                    <a:cubicBezTo>
                      <a:pt x="1039" y="0"/>
                      <a:pt x="1030" y="4"/>
                      <a:pt x="1021" y="13"/>
                    </a:cubicBezTo>
                    <a:cubicBezTo>
                      <a:pt x="866" y="549"/>
                      <a:pt x="842" y="1120"/>
                      <a:pt x="723" y="1668"/>
                    </a:cubicBezTo>
                    <a:cubicBezTo>
                      <a:pt x="581" y="2275"/>
                      <a:pt x="342" y="2847"/>
                      <a:pt x="9" y="3382"/>
                    </a:cubicBezTo>
                    <a:cubicBezTo>
                      <a:pt x="1" y="3425"/>
                      <a:pt x="28" y="3461"/>
                      <a:pt x="58" y="3461"/>
                    </a:cubicBezTo>
                    <a:cubicBezTo>
                      <a:pt x="70" y="3461"/>
                      <a:pt x="82" y="3455"/>
                      <a:pt x="92" y="3442"/>
                    </a:cubicBezTo>
                    <a:cubicBezTo>
                      <a:pt x="771" y="2549"/>
                      <a:pt x="1164" y="1144"/>
                      <a:pt x="1081" y="37"/>
                    </a:cubicBezTo>
                    <a:cubicBezTo>
                      <a:pt x="1081" y="14"/>
                      <a:pt x="1066" y="0"/>
                      <a:pt x="104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72" name="Google Shape;22772;p30"/>
              <p:cNvSpPr/>
              <p:nvPr/>
            </p:nvSpPr>
            <p:spPr>
              <a:xfrm>
                <a:off x="3174200" y="2349650"/>
                <a:ext cx="33350" cy="54625"/>
              </a:xfrm>
              <a:custGeom>
                <a:avLst/>
                <a:gdLst/>
                <a:ahLst/>
                <a:cxnLst/>
                <a:rect l="l" t="t" r="r" b="b"/>
                <a:pathLst>
                  <a:path w="1334" h="2185" extrusionOk="0">
                    <a:moveTo>
                      <a:pt x="198" y="1"/>
                    </a:moveTo>
                    <a:cubicBezTo>
                      <a:pt x="95" y="1"/>
                      <a:pt x="11" y="54"/>
                      <a:pt x="0" y="198"/>
                    </a:cubicBezTo>
                    <a:cubicBezTo>
                      <a:pt x="8" y="221"/>
                      <a:pt x="25" y="229"/>
                      <a:pt x="36" y="229"/>
                    </a:cubicBezTo>
                    <a:cubicBezTo>
                      <a:pt x="43" y="229"/>
                      <a:pt x="48" y="226"/>
                      <a:pt x="48" y="222"/>
                    </a:cubicBezTo>
                    <a:cubicBezTo>
                      <a:pt x="106" y="138"/>
                      <a:pt x="166" y="105"/>
                      <a:pt x="225" y="105"/>
                    </a:cubicBezTo>
                    <a:cubicBezTo>
                      <a:pt x="446" y="105"/>
                      <a:pt x="656" y="568"/>
                      <a:pt x="703" y="662"/>
                    </a:cubicBezTo>
                    <a:cubicBezTo>
                      <a:pt x="762" y="793"/>
                      <a:pt x="834" y="936"/>
                      <a:pt x="893" y="1067"/>
                    </a:cubicBezTo>
                    <a:cubicBezTo>
                      <a:pt x="1060" y="1424"/>
                      <a:pt x="1108" y="1781"/>
                      <a:pt x="1215" y="2151"/>
                    </a:cubicBezTo>
                    <a:cubicBezTo>
                      <a:pt x="1226" y="2173"/>
                      <a:pt x="1248" y="2185"/>
                      <a:pt x="1268" y="2185"/>
                    </a:cubicBezTo>
                    <a:cubicBezTo>
                      <a:pt x="1290" y="2185"/>
                      <a:pt x="1310" y="2170"/>
                      <a:pt x="1310" y="2139"/>
                    </a:cubicBezTo>
                    <a:cubicBezTo>
                      <a:pt x="1334" y="1805"/>
                      <a:pt x="1215" y="1496"/>
                      <a:pt x="1096" y="1198"/>
                    </a:cubicBezTo>
                    <a:cubicBezTo>
                      <a:pt x="965" y="865"/>
                      <a:pt x="798" y="448"/>
                      <a:pt x="560" y="174"/>
                    </a:cubicBezTo>
                    <a:cubicBezTo>
                      <a:pt x="481" y="82"/>
                      <a:pt x="326" y="1"/>
                      <a:pt x="19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73" name="Google Shape;22773;p30"/>
              <p:cNvSpPr/>
              <p:nvPr/>
            </p:nvSpPr>
            <p:spPr>
              <a:xfrm>
                <a:off x="3181125" y="2406250"/>
                <a:ext cx="27625" cy="65200"/>
              </a:xfrm>
              <a:custGeom>
                <a:avLst/>
                <a:gdLst/>
                <a:ahLst/>
                <a:cxnLst/>
                <a:rect l="l" t="t" r="r" b="b"/>
                <a:pathLst>
                  <a:path w="1105" h="2608" extrusionOk="0">
                    <a:moveTo>
                      <a:pt x="1048" y="0"/>
                    </a:moveTo>
                    <a:cubicBezTo>
                      <a:pt x="1036" y="0"/>
                      <a:pt x="1025" y="6"/>
                      <a:pt x="1021" y="18"/>
                    </a:cubicBezTo>
                    <a:cubicBezTo>
                      <a:pt x="640" y="815"/>
                      <a:pt x="378" y="1672"/>
                      <a:pt x="33" y="2494"/>
                    </a:cubicBezTo>
                    <a:cubicBezTo>
                      <a:pt x="0" y="2551"/>
                      <a:pt x="68" y="2608"/>
                      <a:pt x="129" y="2608"/>
                    </a:cubicBezTo>
                    <a:cubicBezTo>
                      <a:pt x="157" y="2608"/>
                      <a:pt x="184" y="2596"/>
                      <a:pt x="200" y="2565"/>
                    </a:cubicBezTo>
                    <a:cubicBezTo>
                      <a:pt x="569" y="1792"/>
                      <a:pt x="973" y="899"/>
                      <a:pt x="1104" y="53"/>
                    </a:cubicBezTo>
                    <a:cubicBezTo>
                      <a:pt x="1104" y="21"/>
                      <a:pt x="1073" y="0"/>
                      <a:pt x="10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74" name="Google Shape;22774;p30"/>
              <p:cNvSpPr/>
              <p:nvPr/>
            </p:nvSpPr>
            <p:spPr>
              <a:xfrm>
                <a:off x="2956900" y="2528575"/>
                <a:ext cx="109725" cy="65575"/>
              </a:xfrm>
              <a:custGeom>
                <a:avLst/>
                <a:gdLst/>
                <a:ahLst/>
                <a:cxnLst/>
                <a:rect l="l" t="t" r="r" b="b"/>
                <a:pathLst>
                  <a:path w="4389" h="2623" extrusionOk="0">
                    <a:moveTo>
                      <a:pt x="4321" y="1"/>
                    </a:moveTo>
                    <a:cubicBezTo>
                      <a:pt x="4314" y="1"/>
                      <a:pt x="4306" y="2"/>
                      <a:pt x="4299" y="6"/>
                    </a:cubicBezTo>
                    <a:cubicBezTo>
                      <a:pt x="3334" y="530"/>
                      <a:pt x="2322" y="840"/>
                      <a:pt x="1322" y="1292"/>
                    </a:cubicBezTo>
                    <a:cubicBezTo>
                      <a:pt x="787" y="1530"/>
                      <a:pt x="1" y="1899"/>
                      <a:pt x="251" y="2590"/>
                    </a:cubicBezTo>
                    <a:cubicBezTo>
                      <a:pt x="257" y="2608"/>
                      <a:pt x="283" y="2622"/>
                      <a:pt x="309" y="2622"/>
                    </a:cubicBezTo>
                    <a:cubicBezTo>
                      <a:pt x="334" y="2622"/>
                      <a:pt x="358" y="2608"/>
                      <a:pt x="358" y="2566"/>
                    </a:cubicBezTo>
                    <a:cubicBezTo>
                      <a:pt x="346" y="1602"/>
                      <a:pt x="1834" y="1244"/>
                      <a:pt x="2572" y="959"/>
                    </a:cubicBezTo>
                    <a:cubicBezTo>
                      <a:pt x="3203" y="720"/>
                      <a:pt x="3823" y="482"/>
                      <a:pt x="4358" y="89"/>
                    </a:cubicBezTo>
                    <a:cubicBezTo>
                      <a:pt x="4388" y="49"/>
                      <a:pt x="4359" y="1"/>
                      <a:pt x="43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75" name="Google Shape;22775;p30"/>
              <p:cNvSpPr/>
              <p:nvPr/>
            </p:nvSpPr>
            <p:spPr>
              <a:xfrm>
                <a:off x="2964050" y="2527500"/>
                <a:ext cx="105950" cy="70875"/>
              </a:xfrm>
              <a:custGeom>
                <a:avLst/>
                <a:gdLst/>
                <a:ahLst/>
                <a:cxnLst/>
                <a:rect l="l" t="t" r="r" b="b"/>
                <a:pathLst>
                  <a:path w="4238" h="2835" extrusionOk="0">
                    <a:moveTo>
                      <a:pt x="4152" y="1"/>
                    </a:moveTo>
                    <a:cubicBezTo>
                      <a:pt x="4135" y="1"/>
                      <a:pt x="4119" y="8"/>
                      <a:pt x="4108" y="25"/>
                    </a:cubicBezTo>
                    <a:cubicBezTo>
                      <a:pt x="3608" y="728"/>
                      <a:pt x="3001" y="1264"/>
                      <a:pt x="2275" y="1716"/>
                    </a:cubicBezTo>
                    <a:cubicBezTo>
                      <a:pt x="1964" y="1917"/>
                      <a:pt x="901" y="2700"/>
                      <a:pt x="310" y="2700"/>
                    </a:cubicBezTo>
                    <a:cubicBezTo>
                      <a:pt x="200" y="2700"/>
                      <a:pt x="106" y="2673"/>
                      <a:pt x="36" y="2609"/>
                    </a:cubicBezTo>
                    <a:cubicBezTo>
                      <a:pt x="24" y="2609"/>
                      <a:pt x="0" y="2645"/>
                      <a:pt x="12" y="2657"/>
                    </a:cubicBezTo>
                    <a:cubicBezTo>
                      <a:pt x="112" y="2783"/>
                      <a:pt x="245" y="2834"/>
                      <a:pt x="396" y="2834"/>
                    </a:cubicBezTo>
                    <a:cubicBezTo>
                      <a:pt x="897" y="2834"/>
                      <a:pt x="1597" y="2274"/>
                      <a:pt x="1917" y="2073"/>
                    </a:cubicBezTo>
                    <a:cubicBezTo>
                      <a:pt x="2810" y="1561"/>
                      <a:pt x="3632" y="942"/>
                      <a:pt x="4203" y="85"/>
                    </a:cubicBezTo>
                    <a:cubicBezTo>
                      <a:pt x="4237" y="43"/>
                      <a:pt x="4193" y="1"/>
                      <a:pt x="415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76" name="Google Shape;22776;p30"/>
              <p:cNvSpPr/>
              <p:nvPr/>
            </p:nvSpPr>
            <p:spPr>
              <a:xfrm>
                <a:off x="3070300" y="2500025"/>
                <a:ext cx="15225" cy="21925"/>
              </a:xfrm>
              <a:custGeom>
                <a:avLst/>
                <a:gdLst/>
                <a:ahLst/>
                <a:cxnLst/>
                <a:rect l="l" t="t" r="r" b="b"/>
                <a:pathLst>
                  <a:path w="609" h="877" extrusionOk="0">
                    <a:moveTo>
                      <a:pt x="595" y="0"/>
                    </a:moveTo>
                    <a:cubicBezTo>
                      <a:pt x="591" y="0"/>
                      <a:pt x="588" y="2"/>
                      <a:pt x="584" y="5"/>
                    </a:cubicBezTo>
                    <a:cubicBezTo>
                      <a:pt x="477" y="184"/>
                      <a:pt x="1" y="719"/>
                      <a:pt x="394" y="874"/>
                    </a:cubicBezTo>
                    <a:cubicBezTo>
                      <a:pt x="396" y="876"/>
                      <a:pt x="397" y="877"/>
                      <a:pt x="399" y="877"/>
                    </a:cubicBezTo>
                    <a:cubicBezTo>
                      <a:pt x="409" y="877"/>
                      <a:pt x="416" y="849"/>
                      <a:pt x="406" y="839"/>
                    </a:cubicBezTo>
                    <a:cubicBezTo>
                      <a:pt x="168" y="541"/>
                      <a:pt x="549" y="303"/>
                      <a:pt x="608" y="17"/>
                    </a:cubicBezTo>
                    <a:cubicBezTo>
                      <a:pt x="608" y="9"/>
                      <a:pt x="602" y="0"/>
                      <a:pt x="59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77" name="Google Shape;22777;p30"/>
              <p:cNvSpPr/>
              <p:nvPr/>
            </p:nvSpPr>
            <p:spPr>
              <a:xfrm>
                <a:off x="3028500" y="2527225"/>
                <a:ext cx="85000" cy="68600"/>
              </a:xfrm>
              <a:custGeom>
                <a:avLst/>
                <a:gdLst/>
                <a:ahLst/>
                <a:cxnLst/>
                <a:rect l="l" t="t" r="r" b="b"/>
                <a:pathLst>
                  <a:path w="3400" h="2744" extrusionOk="0">
                    <a:moveTo>
                      <a:pt x="3399" y="1"/>
                    </a:moveTo>
                    <a:cubicBezTo>
                      <a:pt x="2364" y="894"/>
                      <a:pt x="1375" y="2203"/>
                      <a:pt x="42" y="2668"/>
                    </a:cubicBezTo>
                    <a:cubicBezTo>
                      <a:pt x="0" y="2678"/>
                      <a:pt x="4" y="2743"/>
                      <a:pt x="38" y="2743"/>
                    </a:cubicBezTo>
                    <a:cubicBezTo>
                      <a:pt x="42" y="2743"/>
                      <a:pt x="48" y="2742"/>
                      <a:pt x="54" y="2739"/>
                    </a:cubicBezTo>
                    <a:cubicBezTo>
                      <a:pt x="637" y="2656"/>
                      <a:pt x="1078" y="2251"/>
                      <a:pt x="1494" y="1870"/>
                    </a:cubicBezTo>
                    <a:cubicBezTo>
                      <a:pt x="2149" y="1275"/>
                      <a:pt x="2792" y="643"/>
                      <a:pt x="33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78" name="Google Shape;22778;p30"/>
              <p:cNvSpPr/>
              <p:nvPr/>
            </p:nvSpPr>
            <p:spPr>
              <a:xfrm>
                <a:off x="3119125" y="2409700"/>
                <a:ext cx="61525" cy="109925"/>
              </a:xfrm>
              <a:custGeom>
                <a:avLst/>
                <a:gdLst/>
                <a:ahLst/>
                <a:cxnLst/>
                <a:rect l="l" t="t" r="r" b="b"/>
                <a:pathLst>
                  <a:path w="2461" h="4397" extrusionOk="0">
                    <a:moveTo>
                      <a:pt x="2432" y="1"/>
                    </a:moveTo>
                    <a:cubicBezTo>
                      <a:pt x="2422" y="1"/>
                      <a:pt x="2411" y="7"/>
                      <a:pt x="2406" y="22"/>
                    </a:cubicBezTo>
                    <a:cubicBezTo>
                      <a:pt x="2072" y="701"/>
                      <a:pt x="1810" y="1427"/>
                      <a:pt x="1489" y="2130"/>
                    </a:cubicBezTo>
                    <a:cubicBezTo>
                      <a:pt x="1096" y="2975"/>
                      <a:pt x="524" y="3618"/>
                      <a:pt x="1" y="4380"/>
                    </a:cubicBezTo>
                    <a:cubicBezTo>
                      <a:pt x="1" y="4388"/>
                      <a:pt x="7" y="4397"/>
                      <a:pt x="14" y="4397"/>
                    </a:cubicBezTo>
                    <a:cubicBezTo>
                      <a:pt x="17" y="4397"/>
                      <a:pt x="21" y="4395"/>
                      <a:pt x="24" y="4392"/>
                    </a:cubicBezTo>
                    <a:cubicBezTo>
                      <a:pt x="1251" y="3273"/>
                      <a:pt x="1918" y="1546"/>
                      <a:pt x="2453" y="34"/>
                    </a:cubicBezTo>
                    <a:cubicBezTo>
                      <a:pt x="2460" y="14"/>
                      <a:pt x="2447" y="1"/>
                      <a:pt x="243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79" name="Google Shape;22779;p30"/>
              <p:cNvSpPr/>
              <p:nvPr/>
            </p:nvSpPr>
            <p:spPr>
              <a:xfrm>
                <a:off x="3058100" y="2698075"/>
                <a:ext cx="48850" cy="25000"/>
              </a:xfrm>
              <a:custGeom>
                <a:avLst/>
                <a:gdLst/>
                <a:ahLst/>
                <a:cxnLst/>
                <a:rect l="l" t="t" r="r" b="b"/>
                <a:pathLst>
                  <a:path w="1954" h="1000" extrusionOk="0">
                    <a:moveTo>
                      <a:pt x="1906" y="1"/>
                    </a:moveTo>
                    <a:cubicBezTo>
                      <a:pt x="1584" y="108"/>
                      <a:pt x="1311" y="275"/>
                      <a:pt x="1025" y="429"/>
                    </a:cubicBezTo>
                    <a:cubicBezTo>
                      <a:pt x="763" y="584"/>
                      <a:pt x="322" y="965"/>
                      <a:pt x="1" y="965"/>
                    </a:cubicBezTo>
                    <a:cubicBezTo>
                      <a:pt x="64" y="989"/>
                      <a:pt x="125" y="1000"/>
                      <a:pt x="185" y="1000"/>
                    </a:cubicBezTo>
                    <a:cubicBezTo>
                      <a:pt x="421" y="1000"/>
                      <a:pt x="637" y="838"/>
                      <a:pt x="846" y="715"/>
                    </a:cubicBezTo>
                    <a:cubicBezTo>
                      <a:pt x="1215" y="513"/>
                      <a:pt x="1608" y="310"/>
                      <a:pt x="1930" y="48"/>
                    </a:cubicBezTo>
                    <a:cubicBezTo>
                      <a:pt x="1953" y="36"/>
                      <a:pt x="1930" y="1"/>
                      <a:pt x="190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80" name="Google Shape;22780;p30"/>
              <p:cNvSpPr/>
              <p:nvPr/>
            </p:nvSpPr>
            <p:spPr>
              <a:xfrm>
                <a:off x="3108750" y="2668225"/>
                <a:ext cx="56475" cy="28450"/>
              </a:xfrm>
              <a:custGeom>
                <a:avLst/>
                <a:gdLst/>
                <a:ahLst/>
                <a:cxnLst/>
                <a:rect l="l" t="t" r="r" b="b"/>
                <a:pathLst>
                  <a:path w="2259" h="1138" extrusionOk="0">
                    <a:moveTo>
                      <a:pt x="2238" y="1"/>
                    </a:moveTo>
                    <a:cubicBezTo>
                      <a:pt x="2234" y="1"/>
                      <a:pt x="2230" y="2"/>
                      <a:pt x="2225" y="4"/>
                    </a:cubicBezTo>
                    <a:cubicBezTo>
                      <a:pt x="1475" y="278"/>
                      <a:pt x="678" y="659"/>
                      <a:pt x="11" y="1088"/>
                    </a:cubicBezTo>
                    <a:cubicBezTo>
                      <a:pt x="1" y="1108"/>
                      <a:pt x="17" y="1138"/>
                      <a:pt x="44" y="1138"/>
                    </a:cubicBezTo>
                    <a:cubicBezTo>
                      <a:pt x="49" y="1138"/>
                      <a:pt x="54" y="1137"/>
                      <a:pt x="58" y="1135"/>
                    </a:cubicBezTo>
                    <a:lnTo>
                      <a:pt x="2249" y="16"/>
                    </a:lnTo>
                    <a:cubicBezTo>
                      <a:pt x="2259" y="16"/>
                      <a:pt x="2253" y="1"/>
                      <a:pt x="22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81" name="Google Shape;22781;p30"/>
              <p:cNvSpPr/>
              <p:nvPr/>
            </p:nvSpPr>
            <p:spPr>
              <a:xfrm>
                <a:off x="3161175" y="2598525"/>
                <a:ext cx="54725" cy="70225"/>
              </a:xfrm>
              <a:custGeom>
                <a:avLst/>
                <a:gdLst/>
                <a:ahLst/>
                <a:cxnLst/>
                <a:rect l="l" t="t" r="r" b="b"/>
                <a:pathLst>
                  <a:path w="2189" h="2809" extrusionOk="0">
                    <a:moveTo>
                      <a:pt x="2172" y="1"/>
                    </a:moveTo>
                    <a:cubicBezTo>
                      <a:pt x="2167" y="1"/>
                      <a:pt x="2160" y="2"/>
                      <a:pt x="2152" y="6"/>
                    </a:cubicBezTo>
                    <a:cubicBezTo>
                      <a:pt x="1855" y="625"/>
                      <a:pt x="1581" y="1232"/>
                      <a:pt x="1188" y="1792"/>
                    </a:cubicBezTo>
                    <a:cubicBezTo>
                      <a:pt x="950" y="2137"/>
                      <a:pt x="712" y="2304"/>
                      <a:pt x="355" y="2494"/>
                    </a:cubicBezTo>
                    <a:cubicBezTo>
                      <a:pt x="212" y="2590"/>
                      <a:pt x="105" y="2661"/>
                      <a:pt x="9" y="2792"/>
                    </a:cubicBezTo>
                    <a:cubicBezTo>
                      <a:pt x="1" y="2801"/>
                      <a:pt x="16" y="2809"/>
                      <a:pt x="30" y="2809"/>
                    </a:cubicBezTo>
                    <a:cubicBezTo>
                      <a:pt x="36" y="2809"/>
                      <a:pt x="42" y="2807"/>
                      <a:pt x="45" y="2804"/>
                    </a:cubicBezTo>
                    <a:cubicBezTo>
                      <a:pt x="450" y="2411"/>
                      <a:pt x="902" y="2304"/>
                      <a:pt x="1236" y="1816"/>
                    </a:cubicBezTo>
                    <a:cubicBezTo>
                      <a:pt x="1605" y="1244"/>
                      <a:pt x="1914" y="637"/>
                      <a:pt x="2188" y="6"/>
                    </a:cubicBezTo>
                    <a:cubicBezTo>
                      <a:pt x="2188" y="6"/>
                      <a:pt x="2183" y="1"/>
                      <a:pt x="21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82" name="Google Shape;22782;p30"/>
              <p:cNvSpPr/>
              <p:nvPr/>
            </p:nvSpPr>
            <p:spPr>
              <a:xfrm>
                <a:off x="3163775" y="2653125"/>
                <a:ext cx="27400" cy="19975"/>
              </a:xfrm>
              <a:custGeom>
                <a:avLst/>
                <a:gdLst/>
                <a:ahLst/>
                <a:cxnLst/>
                <a:rect l="l" t="t" r="r" b="b"/>
                <a:pathLst>
                  <a:path w="1096" h="799" extrusionOk="0">
                    <a:moveTo>
                      <a:pt x="1096" y="1"/>
                    </a:moveTo>
                    <a:lnTo>
                      <a:pt x="1096" y="1"/>
                    </a:lnTo>
                    <a:cubicBezTo>
                      <a:pt x="917" y="60"/>
                      <a:pt x="763" y="203"/>
                      <a:pt x="608" y="322"/>
                    </a:cubicBezTo>
                    <a:cubicBezTo>
                      <a:pt x="417" y="477"/>
                      <a:pt x="179" y="596"/>
                      <a:pt x="12" y="775"/>
                    </a:cubicBezTo>
                    <a:cubicBezTo>
                      <a:pt x="1" y="787"/>
                      <a:pt x="12" y="799"/>
                      <a:pt x="24" y="799"/>
                    </a:cubicBezTo>
                    <a:cubicBezTo>
                      <a:pt x="227" y="715"/>
                      <a:pt x="405" y="549"/>
                      <a:pt x="584" y="430"/>
                    </a:cubicBezTo>
                    <a:cubicBezTo>
                      <a:pt x="763" y="299"/>
                      <a:pt x="977" y="179"/>
                      <a:pt x="109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83" name="Google Shape;22783;p30"/>
              <p:cNvSpPr/>
              <p:nvPr/>
            </p:nvSpPr>
            <p:spPr>
              <a:xfrm>
                <a:off x="3172475" y="2653675"/>
                <a:ext cx="22825" cy="18875"/>
              </a:xfrm>
              <a:custGeom>
                <a:avLst/>
                <a:gdLst/>
                <a:ahLst/>
                <a:cxnLst/>
                <a:rect l="l" t="t" r="r" b="b"/>
                <a:pathLst>
                  <a:path w="913" h="755" extrusionOk="0">
                    <a:moveTo>
                      <a:pt x="896" y="0"/>
                    </a:moveTo>
                    <a:cubicBezTo>
                      <a:pt x="894" y="0"/>
                      <a:pt x="892" y="1"/>
                      <a:pt x="891" y="3"/>
                    </a:cubicBezTo>
                    <a:cubicBezTo>
                      <a:pt x="748" y="146"/>
                      <a:pt x="617" y="265"/>
                      <a:pt x="474" y="384"/>
                    </a:cubicBezTo>
                    <a:cubicBezTo>
                      <a:pt x="319" y="503"/>
                      <a:pt x="176" y="586"/>
                      <a:pt x="22" y="705"/>
                    </a:cubicBezTo>
                    <a:cubicBezTo>
                      <a:pt x="0" y="716"/>
                      <a:pt x="17" y="755"/>
                      <a:pt x="46" y="755"/>
                    </a:cubicBezTo>
                    <a:cubicBezTo>
                      <a:pt x="50" y="755"/>
                      <a:pt x="53" y="754"/>
                      <a:pt x="57" y="753"/>
                    </a:cubicBezTo>
                    <a:cubicBezTo>
                      <a:pt x="379" y="598"/>
                      <a:pt x="676" y="324"/>
                      <a:pt x="903" y="38"/>
                    </a:cubicBezTo>
                    <a:cubicBezTo>
                      <a:pt x="913" y="28"/>
                      <a:pt x="906" y="0"/>
                      <a:pt x="8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84" name="Google Shape;22784;p30"/>
              <p:cNvSpPr/>
              <p:nvPr/>
            </p:nvSpPr>
            <p:spPr>
              <a:xfrm>
                <a:off x="3162000" y="2642425"/>
                <a:ext cx="53000" cy="52400"/>
              </a:xfrm>
              <a:custGeom>
                <a:avLst/>
                <a:gdLst/>
                <a:ahLst/>
                <a:cxnLst/>
                <a:rect l="l" t="t" r="r" b="b"/>
                <a:pathLst>
                  <a:path w="2120" h="2096" extrusionOk="0">
                    <a:moveTo>
                      <a:pt x="2119" y="0"/>
                    </a:moveTo>
                    <a:lnTo>
                      <a:pt x="2119" y="0"/>
                    </a:lnTo>
                    <a:cubicBezTo>
                      <a:pt x="1750" y="917"/>
                      <a:pt x="1012" y="1822"/>
                      <a:pt x="12" y="2060"/>
                    </a:cubicBezTo>
                    <a:cubicBezTo>
                      <a:pt x="0" y="2060"/>
                      <a:pt x="0" y="2096"/>
                      <a:pt x="12" y="2096"/>
                    </a:cubicBezTo>
                    <a:cubicBezTo>
                      <a:pt x="512" y="2084"/>
                      <a:pt x="965" y="1762"/>
                      <a:pt x="1274" y="1393"/>
                    </a:cubicBezTo>
                    <a:cubicBezTo>
                      <a:pt x="1631" y="1012"/>
                      <a:pt x="2024" y="500"/>
                      <a:pt x="21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85" name="Google Shape;22785;p30"/>
              <p:cNvSpPr/>
              <p:nvPr/>
            </p:nvSpPr>
            <p:spPr>
              <a:xfrm>
                <a:off x="3047500" y="2699275"/>
                <a:ext cx="107600" cy="53175"/>
              </a:xfrm>
              <a:custGeom>
                <a:avLst/>
                <a:gdLst/>
                <a:ahLst/>
                <a:cxnLst/>
                <a:rect l="l" t="t" r="r" b="b"/>
                <a:pathLst>
                  <a:path w="4304" h="2127" extrusionOk="0">
                    <a:moveTo>
                      <a:pt x="4259" y="0"/>
                    </a:moveTo>
                    <a:cubicBezTo>
                      <a:pt x="2687" y="322"/>
                      <a:pt x="1461" y="1441"/>
                      <a:pt x="20" y="2084"/>
                    </a:cubicBezTo>
                    <a:cubicBezTo>
                      <a:pt x="1" y="2094"/>
                      <a:pt x="5" y="2126"/>
                      <a:pt x="20" y="2126"/>
                    </a:cubicBezTo>
                    <a:cubicBezTo>
                      <a:pt x="23" y="2126"/>
                      <a:pt x="27" y="2124"/>
                      <a:pt x="32" y="2120"/>
                    </a:cubicBezTo>
                    <a:cubicBezTo>
                      <a:pt x="1568" y="1643"/>
                      <a:pt x="2687" y="441"/>
                      <a:pt x="4259" y="36"/>
                    </a:cubicBezTo>
                    <a:cubicBezTo>
                      <a:pt x="4264" y="37"/>
                      <a:pt x="4268" y="38"/>
                      <a:pt x="4272" y="38"/>
                    </a:cubicBezTo>
                    <a:cubicBezTo>
                      <a:pt x="4303" y="38"/>
                      <a:pt x="4290" y="0"/>
                      <a:pt x="42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86" name="Google Shape;22786;p30"/>
              <p:cNvSpPr/>
              <p:nvPr/>
            </p:nvSpPr>
            <p:spPr>
              <a:xfrm>
                <a:off x="3176875" y="2466675"/>
                <a:ext cx="18275" cy="17675"/>
              </a:xfrm>
              <a:custGeom>
                <a:avLst/>
                <a:gdLst/>
                <a:ahLst/>
                <a:cxnLst/>
                <a:rect l="l" t="t" r="r" b="b"/>
                <a:pathLst>
                  <a:path w="731" h="707" extrusionOk="0">
                    <a:moveTo>
                      <a:pt x="688" y="0"/>
                    </a:moveTo>
                    <a:cubicBezTo>
                      <a:pt x="682" y="0"/>
                      <a:pt x="675" y="2"/>
                      <a:pt x="667" y="6"/>
                    </a:cubicBezTo>
                    <a:cubicBezTo>
                      <a:pt x="381" y="89"/>
                      <a:pt x="24" y="375"/>
                      <a:pt x="0" y="684"/>
                    </a:cubicBezTo>
                    <a:cubicBezTo>
                      <a:pt x="0" y="692"/>
                      <a:pt x="12" y="706"/>
                      <a:pt x="23" y="706"/>
                    </a:cubicBezTo>
                    <a:cubicBezTo>
                      <a:pt x="28" y="706"/>
                      <a:pt x="32" y="704"/>
                      <a:pt x="36" y="696"/>
                    </a:cubicBezTo>
                    <a:cubicBezTo>
                      <a:pt x="131" y="577"/>
                      <a:pt x="203" y="446"/>
                      <a:pt x="310" y="339"/>
                    </a:cubicBezTo>
                    <a:cubicBezTo>
                      <a:pt x="429" y="220"/>
                      <a:pt x="560" y="137"/>
                      <a:pt x="691" y="65"/>
                    </a:cubicBezTo>
                    <a:cubicBezTo>
                      <a:pt x="731" y="45"/>
                      <a:pt x="721" y="0"/>
                      <a:pt x="68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87" name="Google Shape;22787;p30"/>
              <p:cNvSpPr/>
              <p:nvPr/>
            </p:nvSpPr>
            <p:spPr>
              <a:xfrm>
                <a:off x="3185200" y="2467925"/>
                <a:ext cx="10400" cy="3800"/>
              </a:xfrm>
              <a:custGeom>
                <a:avLst/>
                <a:gdLst/>
                <a:ahLst/>
                <a:cxnLst/>
                <a:rect l="l" t="t" r="r" b="b"/>
                <a:pathLst>
                  <a:path w="416" h="152" extrusionOk="0">
                    <a:moveTo>
                      <a:pt x="252" y="0"/>
                    </a:moveTo>
                    <a:cubicBezTo>
                      <a:pt x="229" y="0"/>
                      <a:pt x="205" y="4"/>
                      <a:pt x="179" y="15"/>
                    </a:cubicBezTo>
                    <a:cubicBezTo>
                      <a:pt x="120" y="27"/>
                      <a:pt x="37" y="75"/>
                      <a:pt x="1" y="134"/>
                    </a:cubicBezTo>
                    <a:cubicBezTo>
                      <a:pt x="1" y="143"/>
                      <a:pt x="13" y="151"/>
                      <a:pt x="20" y="151"/>
                    </a:cubicBezTo>
                    <a:cubicBezTo>
                      <a:pt x="23" y="151"/>
                      <a:pt x="25" y="150"/>
                      <a:pt x="25" y="146"/>
                    </a:cubicBezTo>
                    <a:cubicBezTo>
                      <a:pt x="72" y="134"/>
                      <a:pt x="108" y="87"/>
                      <a:pt x="167" y="75"/>
                    </a:cubicBezTo>
                    <a:cubicBezTo>
                      <a:pt x="197" y="63"/>
                      <a:pt x="230" y="57"/>
                      <a:pt x="264" y="57"/>
                    </a:cubicBezTo>
                    <a:cubicBezTo>
                      <a:pt x="298" y="57"/>
                      <a:pt x="334" y="63"/>
                      <a:pt x="370" y="75"/>
                    </a:cubicBezTo>
                    <a:cubicBezTo>
                      <a:pt x="375" y="76"/>
                      <a:pt x="379" y="77"/>
                      <a:pt x="383" y="77"/>
                    </a:cubicBezTo>
                    <a:cubicBezTo>
                      <a:pt x="408" y="77"/>
                      <a:pt x="416" y="49"/>
                      <a:pt x="406" y="39"/>
                    </a:cubicBezTo>
                    <a:cubicBezTo>
                      <a:pt x="356" y="22"/>
                      <a:pt x="306" y="0"/>
                      <a:pt x="25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88" name="Google Shape;22788;p30"/>
              <p:cNvSpPr/>
              <p:nvPr/>
            </p:nvSpPr>
            <p:spPr>
              <a:xfrm>
                <a:off x="3197700" y="2469175"/>
                <a:ext cx="3300" cy="2125"/>
              </a:xfrm>
              <a:custGeom>
                <a:avLst/>
                <a:gdLst/>
                <a:ahLst/>
                <a:cxnLst/>
                <a:rect l="l" t="t" r="r" b="b"/>
                <a:pathLst>
                  <a:path w="132" h="85" extrusionOk="0">
                    <a:moveTo>
                      <a:pt x="13" y="1"/>
                    </a:moveTo>
                    <a:cubicBezTo>
                      <a:pt x="1" y="1"/>
                      <a:pt x="1" y="25"/>
                      <a:pt x="13" y="25"/>
                    </a:cubicBezTo>
                    <a:cubicBezTo>
                      <a:pt x="37" y="37"/>
                      <a:pt x="72" y="60"/>
                      <a:pt x="120" y="84"/>
                    </a:cubicBezTo>
                    <a:cubicBezTo>
                      <a:pt x="120" y="84"/>
                      <a:pt x="132" y="48"/>
                      <a:pt x="120" y="48"/>
                    </a:cubicBezTo>
                    <a:cubicBezTo>
                      <a:pt x="84" y="37"/>
                      <a:pt x="37" y="25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89" name="Google Shape;22789;p30"/>
              <p:cNvSpPr/>
              <p:nvPr/>
            </p:nvSpPr>
            <p:spPr>
              <a:xfrm>
                <a:off x="3130725" y="2768500"/>
                <a:ext cx="122300" cy="31700"/>
              </a:xfrm>
              <a:custGeom>
                <a:avLst/>
                <a:gdLst/>
                <a:ahLst/>
                <a:cxnLst/>
                <a:rect l="l" t="t" r="r" b="b"/>
                <a:pathLst>
                  <a:path w="4892" h="1268" extrusionOk="0">
                    <a:moveTo>
                      <a:pt x="4875" y="1"/>
                    </a:moveTo>
                    <a:cubicBezTo>
                      <a:pt x="4871" y="1"/>
                      <a:pt x="4865" y="2"/>
                      <a:pt x="4859" y="5"/>
                    </a:cubicBezTo>
                    <a:cubicBezTo>
                      <a:pt x="3406" y="1113"/>
                      <a:pt x="1632" y="589"/>
                      <a:pt x="1" y="1101"/>
                    </a:cubicBezTo>
                    <a:cubicBezTo>
                      <a:pt x="1525" y="803"/>
                      <a:pt x="3668" y="1268"/>
                      <a:pt x="4883" y="29"/>
                    </a:cubicBezTo>
                    <a:cubicBezTo>
                      <a:pt x="4891" y="12"/>
                      <a:pt x="4887" y="1"/>
                      <a:pt x="48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90" name="Google Shape;22790;p30"/>
              <p:cNvSpPr/>
              <p:nvPr/>
            </p:nvSpPr>
            <p:spPr>
              <a:xfrm>
                <a:off x="3248725" y="2742925"/>
                <a:ext cx="36225" cy="29675"/>
              </a:xfrm>
              <a:custGeom>
                <a:avLst/>
                <a:gdLst/>
                <a:ahLst/>
                <a:cxnLst/>
                <a:rect l="l" t="t" r="r" b="b"/>
                <a:pathLst>
                  <a:path w="1449" h="1187" extrusionOk="0">
                    <a:moveTo>
                      <a:pt x="1432" y="0"/>
                    </a:moveTo>
                    <a:cubicBezTo>
                      <a:pt x="1430" y="0"/>
                      <a:pt x="1428" y="2"/>
                      <a:pt x="1425" y="5"/>
                    </a:cubicBezTo>
                    <a:cubicBezTo>
                      <a:pt x="1186" y="159"/>
                      <a:pt x="972" y="350"/>
                      <a:pt x="758" y="528"/>
                    </a:cubicBezTo>
                    <a:cubicBezTo>
                      <a:pt x="520" y="719"/>
                      <a:pt x="258" y="921"/>
                      <a:pt x="20" y="1136"/>
                    </a:cubicBezTo>
                    <a:cubicBezTo>
                      <a:pt x="0" y="1165"/>
                      <a:pt x="29" y="1186"/>
                      <a:pt x="53" y="1186"/>
                    </a:cubicBezTo>
                    <a:cubicBezTo>
                      <a:pt x="58" y="1186"/>
                      <a:pt x="63" y="1185"/>
                      <a:pt x="67" y="1183"/>
                    </a:cubicBezTo>
                    <a:cubicBezTo>
                      <a:pt x="305" y="1005"/>
                      <a:pt x="532" y="814"/>
                      <a:pt x="770" y="624"/>
                    </a:cubicBezTo>
                    <a:cubicBezTo>
                      <a:pt x="996" y="421"/>
                      <a:pt x="1246" y="243"/>
                      <a:pt x="1448" y="40"/>
                    </a:cubicBezTo>
                    <a:cubicBezTo>
                      <a:pt x="1439" y="13"/>
                      <a:pt x="1437" y="0"/>
                      <a:pt x="14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91" name="Google Shape;22791;p30"/>
              <p:cNvSpPr/>
              <p:nvPr/>
            </p:nvSpPr>
            <p:spPr>
              <a:xfrm>
                <a:off x="3249500" y="2736775"/>
                <a:ext cx="32175" cy="22650"/>
              </a:xfrm>
              <a:custGeom>
                <a:avLst/>
                <a:gdLst/>
                <a:ahLst/>
                <a:cxnLst/>
                <a:rect l="l" t="t" r="r" b="b"/>
                <a:pathLst>
                  <a:path w="1287" h="906" extrusionOk="0">
                    <a:moveTo>
                      <a:pt x="1263" y="1"/>
                    </a:moveTo>
                    <a:cubicBezTo>
                      <a:pt x="1060" y="179"/>
                      <a:pt x="870" y="358"/>
                      <a:pt x="643" y="512"/>
                    </a:cubicBezTo>
                    <a:cubicBezTo>
                      <a:pt x="453" y="643"/>
                      <a:pt x="215" y="727"/>
                      <a:pt x="24" y="858"/>
                    </a:cubicBezTo>
                    <a:cubicBezTo>
                      <a:pt x="1" y="882"/>
                      <a:pt x="1" y="905"/>
                      <a:pt x="36" y="905"/>
                    </a:cubicBezTo>
                    <a:cubicBezTo>
                      <a:pt x="262" y="846"/>
                      <a:pt x="477" y="679"/>
                      <a:pt x="679" y="548"/>
                    </a:cubicBezTo>
                    <a:cubicBezTo>
                      <a:pt x="894" y="405"/>
                      <a:pt x="1096" y="227"/>
                      <a:pt x="1275" y="12"/>
                    </a:cubicBezTo>
                    <a:cubicBezTo>
                      <a:pt x="1286" y="12"/>
                      <a:pt x="1263" y="1"/>
                      <a:pt x="126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92" name="Google Shape;22792;p30"/>
              <p:cNvSpPr/>
              <p:nvPr/>
            </p:nvSpPr>
            <p:spPr>
              <a:xfrm>
                <a:off x="3255750" y="2727850"/>
                <a:ext cx="27700" cy="19675"/>
              </a:xfrm>
              <a:custGeom>
                <a:avLst/>
                <a:gdLst/>
                <a:ahLst/>
                <a:cxnLst/>
                <a:rect l="l" t="t" r="r" b="b"/>
                <a:pathLst>
                  <a:path w="1108" h="787" extrusionOk="0">
                    <a:moveTo>
                      <a:pt x="1108" y="0"/>
                    </a:moveTo>
                    <a:cubicBezTo>
                      <a:pt x="786" y="334"/>
                      <a:pt x="417" y="536"/>
                      <a:pt x="12" y="762"/>
                    </a:cubicBezTo>
                    <a:cubicBezTo>
                      <a:pt x="1" y="774"/>
                      <a:pt x="12" y="786"/>
                      <a:pt x="24" y="786"/>
                    </a:cubicBezTo>
                    <a:cubicBezTo>
                      <a:pt x="441" y="655"/>
                      <a:pt x="846" y="346"/>
                      <a:pt x="11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93" name="Google Shape;22793;p30"/>
              <p:cNvSpPr/>
              <p:nvPr/>
            </p:nvSpPr>
            <p:spPr>
              <a:xfrm>
                <a:off x="3260800" y="2721525"/>
                <a:ext cx="22600" cy="1557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623" extrusionOk="0">
                    <a:moveTo>
                      <a:pt x="878" y="0"/>
                    </a:moveTo>
                    <a:cubicBezTo>
                      <a:pt x="875" y="0"/>
                      <a:pt x="872" y="1"/>
                      <a:pt x="870" y="3"/>
                    </a:cubicBezTo>
                    <a:cubicBezTo>
                      <a:pt x="751" y="134"/>
                      <a:pt x="608" y="253"/>
                      <a:pt x="465" y="360"/>
                    </a:cubicBezTo>
                    <a:cubicBezTo>
                      <a:pt x="311" y="444"/>
                      <a:pt x="168" y="491"/>
                      <a:pt x="13" y="575"/>
                    </a:cubicBezTo>
                    <a:cubicBezTo>
                      <a:pt x="1" y="599"/>
                      <a:pt x="1" y="622"/>
                      <a:pt x="37" y="622"/>
                    </a:cubicBezTo>
                    <a:cubicBezTo>
                      <a:pt x="358" y="575"/>
                      <a:pt x="715" y="277"/>
                      <a:pt x="894" y="27"/>
                    </a:cubicBezTo>
                    <a:cubicBezTo>
                      <a:pt x="904" y="17"/>
                      <a:pt x="890" y="0"/>
                      <a:pt x="87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94" name="Google Shape;22794;p30"/>
              <p:cNvSpPr/>
              <p:nvPr/>
            </p:nvSpPr>
            <p:spPr>
              <a:xfrm>
                <a:off x="3266200" y="2717350"/>
                <a:ext cx="15425" cy="12950"/>
              </a:xfrm>
              <a:custGeom>
                <a:avLst/>
                <a:gdLst/>
                <a:ahLst/>
                <a:cxnLst/>
                <a:rect l="l" t="t" r="r" b="b"/>
                <a:pathLst>
                  <a:path w="617" h="518" extrusionOk="0">
                    <a:moveTo>
                      <a:pt x="601" y="0"/>
                    </a:moveTo>
                    <a:cubicBezTo>
                      <a:pt x="599" y="0"/>
                      <a:pt x="597" y="1"/>
                      <a:pt x="595" y="4"/>
                    </a:cubicBezTo>
                    <a:cubicBezTo>
                      <a:pt x="487" y="63"/>
                      <a:pt x="380" y="158"/>
                      <a:pt x="297" y="230"/>
                    </a:cubicBezTo>
                    <a:cubicBezTo>
                      <a:pt x="202" y="301"/>
                      <a:pt x="83" y="373"/>
                      <a:pt x="11" y="480"/>
                    </a:cubicBezTo>
                    <a:cubicBezTo>
                      <a:pt x="1" y="490"/>
                      <a:pt x="17" y="518"/>
                      <a:pt x="29" y="518"/>
                    </a:cubicBezTo>
                    <a:cubicBezTo>
                      <a:pt x="31" y="518"/>
                      <a:pt x="33" y="517"/>
                      <a:pt x="35" y="516"/>
                    </a:cubicBezTo>
                    <a:cubicBezTo>
                      <a:pt x="142" y="468"/>
                      <a:pt x="237" y="373"/>
                      <a:pt x="321" y="301"/>
                    </a:cubicBezTo>
                    <a:cubicBezTo>
                      <a:pt x="428" y="218"/>
                      <a:pt x="511" y="135"/>
                      <a:pt x="607" y="39"/>
                    </a:cubicBezTo>
                    <a:cubicBezTo>
                      <a:pt x="616" y="20"/>
                      <a:pt x="610" y="0"/>
                      <a:pt x="60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95" name="Google Shape;22795;p30"/>
              <p:cNvSpPr/>
              <p:nvPr/>
            </p:nvSpPr>
            <p:spPr>
              <a:xfrm>
                <a:off x="2754275" y="2669700"/>
                <a:ext cx="113650" cy="55500"/>
              </a:xfrm>
              <a:custGeom>
                <a:avLst/>
                <a:gdLst/>
                <a:ahLst/>
                <a:cxnLst/>
                <a:rect l="l" t="t" r="r" b="b"/>
                <a:pathLst>
                  <a:path w="4546" h="2220" extrusionOk="0">
                    <a:moveTo>
                      <a:pt x="23" y="0"/>
                    </a:moveTo>
                    <a:cubicBezTo>
                      <a:pt x="12" y="0"/>
                      <a:pt x="1" y="14"/>
                      <a:pt x="9" y="40"/>
                    </a:cubicBezTo>
                    <a:cubicBezTo>
                      <a:pt x="367" y="529"/>
                      <a:pt x="1200" y="588"/>
                      <a:pt x="1748" y="767"/>
                    </a:cubicBezTo>
                    <a:cubicBezTo>
                      <a:pt x="2796" y="1088"/>
                      <a:pt x="3653" y="1588"/>
                      <a:pt x="4546" y="2219"/>
                    </a:cubicBezTo>
                    <a:cubicBezTo>
                      <a:pt x="4058" y="1707"/>
                      <a:pt x="3403" y="1326"/>
                      <a:pt x="2748" y="1052"/>
                    </a:cubicBezTo>
                    <a:cubicBezTo>
                      <a:pt x="2343" y="874"/>
                      <a:pt x="1926" y="731"/>
                      <a:pt x="1510" y="600"/>
                    </a:cubicBezTo>
                    <a:cubicBezTo>
                      <a:pt x="1033" y="457"/>
                      <a:pt x="390" y="362"/>
                      <a:pt x="33" y="5"/>
                    </a:cubicBezTo>
                    <a:cubicBezTo>
                      <a:pt x="30" y="2"/>
                      <a:pt x="27" y="0"/>
                      <a:pt x="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96" name="Google Shape;22796;p30"/>
              <p:cNvSpPr/>
              <p:nvPr/>
            </p:nvSpPr>
            <p:spPr>
              <a:xfrm>
                <a:off x="2597925" y="2446775"/>
                <a:ext cx="150600" cy="218675"/>
              </a:xfrm>
              <a:custGeom>
                <a:avLst/>
                <a:gdLst/>
                <a:ahLst/>
                <a:cxnLst/>
                <a:rect l="l" t="t" r="r" b="b"/>
                <a:pathLst>
                  <a:path w="6024" h="8747" extrusionOk="0">
                    <a:moveTo>
                      <a:pt x="523" y="0"/>
                    </a:moveTo>
                    <a:cubicBezTo>
                      <a:pt x="511" y="0"/>
                      <a:pt x="501" y="6"/>
                      <a:pt x="501" y="16"/>
                    </a:cubicBezTo>
                    <a:cubicBezTo>
                      <a:pt x="1" y="1647"/>
                      <a:pt x="1144" y="3207"/>
                      <a:pt x="2096" y="4445"/>
                    </a:cubicBezTo>
                    <a:cubicBezTo>
                      <a:pt x="3275" y="5933"/>
                      <a:pt x="4382" y="7624"/>
                      <a:pt x="5978" y="8743"/>
                    </a:cubicBezTo>
                    <a:cubicBezTo>
                      <a:pt x="5980" y="8745"/>
                      <a:pt x="5983" y="8746"/>
                      <a:pt x="5986" y="8746"/>
                    </a:cubicBezTo>
                    <a:cubicBezTo>
                      <a:pt x="6001" y="8746"/>
                      <a:pt x="6023" y="8725"/>
                      <a:pt x="6013" y="8695"/>
                    </a:cubicBezTo>
                    <a:cubicBezTo>
                      <a:pt x="4716" y="7600"/>
                      <a:pt x="3716" y="6302"/>
                      <a:pt x="2692" y="4969"/>
                    </a:cubicBezTo>
                    <a:cubicBezTo>
                      <a:pt x="1513" y="3445"/>
                      <a:pt x="382" y="2028"/>
                      <a:pt x="560" y="40"/>
                    </a:cubicBezTo>
                    <a:cubicBezTo>
                      <a:pt x="560" y="12"/>
                      <a:pt x="540" y="0"/>
                      <a:pt x="5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97" name="Google Shape;22797;p30"/>
              <p:cNvSpPr/>
              <p:nvPr/>
            </p:nvSpPr>
            <p:spPr>
              <a:xfrm>
                <a:off x="2608350" y="2412250"/>
                <a:ext cx="27350" cy="40850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634" extrusionOk="0">
                    <a:moveTo>
                      <a:pt x="1065" y="1"/>
                    </a:moveTo>
                    <a:cubicBezTo>
                      <a:pt x="1061" y="1"/>
                      <a:pt x="1055" y="2"/>
                      <a:pt x="1048" y="4"/>
                    </a:cubicBezTo>
                    <a:cubicBezTo>
                      <a:pt x="512" y="373"/>
                      <a:pt x="120" y="992"/>
                      <a:pt x="0" y="1611"/>
                    </a:cubicBezTo>
                    <a:cubicBezTo>
                      <a:pt x="0" y="1619"/>
                      <a:pt x="6" y="1633"/>
                      <a:pt x="14" y="1633"/>
                    </a:cubicBezTo>
                    <a:cubicBezTo>
                      <a:pt x="17" y="1633"/>
                      <a:pt x="21" y="1630"/>
                      <a:pt x="24" y="1623"/>
                    </a:cubicBezTo>
                    <a:cubicBezTo>
                      <a:pt x="274" y="1004"/>
                      <a:pt x="596" y="516"/>
                      <a:pt x="1084" y="39"/>
                    </a:cubicBezTo>
                    <a:cubicBezTo>
                      <a:pt x="1094" y="20"/>
                      <a:pt x="1088" y="1"/>
                      <a:pt x="10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98" name="Google Shape;22798;p30"/>
              <p:cNvSpPr/>
              <p:nvPr/>
            </p:nvSpPr>
            <p:spPr>
              <a:xfrm>
                <a:off x="2637450" y="2411725"/>
                <a:ext cx="171150" cy="205200"/>
              </a:xfrm>
              <a:custGeom>
                <a:avLst/>
                <a:gdLst/>
                <a:ahLst/>
                <a:cxnLst/>
                <a:rect l="l" t="t" r="r" b="b"/>
                <a:pathLst>
                  <a:path w="6846" h="8208" extrusionOk="0">
                    <a:moveTo>
                      <a:pt x="63" y="0"/>
                    </a:moveTo>
                    <a:cubicBezTo>
                      <a:pt x="28" y="0"/>
                      <a:pt x="0" y="36"/>
                      <a:pt x="27" y="72"/>
                    </a:cubicBezTo>
                    <a:cubicBezTo>
                      <a:pt x="1111" y="1799"/>
                      <a:pt x="2230" y="3454"/>
                      <a:pt x="3218" y="5240"/>
                    </a:cubicBezTo>
                    <a:cubicBezTo>
                      <a:pt x="3563" y="5847"/>
                      <a:pt x="3980" y="6347"/>
                      <a:pt x="4575" y="6740"/>
                    </a:cubicBezTo>
                    <a:cubicBezTo>
                      <a:pt x="5337" y="7228"/>
                      <a:pt x="6111" y="7573"/>
                      <a:pt x="6778" y="8192"/>
                    </a:cubicBezTo>
                    <a:cubicBezTo>
                      <a:pt x="6788" y="8203"/>
                      <a:pt x="6799" y="8207"/>
                      <a:pt x="6808" y="8207"/>
                    </a:cubicBezTo>
                    <a:cubicBezTo>
                      <a:pt x="6830" y="8207"/>
                      <a:pt x="6846" y="8182"/>
                      <a:pt x="6837" y="8157"/>
                    </a:cubicBezTo>
                    <a:cubicBezTo>
                      <a:pt x="6468" y="7561"/>
                      <a:pt x="5873" y="7240"/>
                      <a:pt x="5278" y="6907"/>
                    </a:cubicBezTo>
                    <a:cubicBezTo>
                      <a:pt x="4349" y="6395"/>
                      <a:pt x="3778" y="5847"/>
                      <a:pt x="3266" y="4918"/>
                    </a:cubicBezTo>
                    <a:cubicBezTo>
                      <a:pt x="2325" y="3239"/>
                      <a:pt x="1349" y="1501"/>
                      <a:pt x="99" y="13"/>
                    </a:cubicBezTo>
                    <a:cubicBezTo>
                      <a:pt x="87" y="4"/>
                      <a:pt x="75" y="0"/>
                      <a:pt x="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799" name="Google Shape;22799;p30"/>
              <p:cNvSpPr/>
              <p:nvPr/>
            </p:nvSpPr>
            <p:spPr>
              <a:xfrm>
                <a:off x="2817175" y="2615300"/>
                <a:ext cx="91675" cy="27600"/>
              </a:xfrm>
              <a:custGeom>
                <a:avLst/>
                <a:gdLst/>
                <a:ahLst/>
                <a:cxnLst/>
                <a:rect l="l" t="t" r="r" b="b"/>
                <a:pathLst>
                  <a:path w="3667" h="1104" extrusionOk="0">
                    <a:moveTo>
                      <a:pt x="14" y="1"/>
                    </a:moveTo>
                    <a:cubicBezTo>
                      <a:pt x="2" y="1"/>
                      <a:pt x="0" y="29"/>
                      <a:pt x="18" y="38"/>
                    </a:cubicBezTo>
                    <a:cubicBezTo>
                      <a:pt x="434" y="252"/>
                      <a:pt x="851" y="395"/>
                      <a:pt x="1327" y="490"/>
                    </a:cubicBezTo>
                    <a:cubicBezTo>
                      <a:pt x="2101" y="621"/>
                      <a:pt x="2863" y="526"/>
                      <a:pt x="3482" y="1085"/>
                    </a:cubicBezTo>
                    <a:cubicBezTo>
                      <a:pt x="3501" y="1098"/>
                      <a:pt x="3521" y="1104"/>
                      <a:pt x="3540" y="1104"/>
                    </a:cubicBezTo>
                    <a:cubicBezTo>
                      <a:pt x="3608" y="1104"/>
                      <a:pt x="3666" y="1034"/>
                      <a:pt x="3601" y="978"/>
                    </a:cubicBezTo>
                    <a:cubicBezTo>
                      <a:pt x="3244" y="633"/>
                      <a:pt x="2851" y="514"/>
                      <a:pt x="2351" y="466"/>
                    </a:cubicBezTo>
                    <a:cubicBezTo>
                      <a:pt x="1553" y="383"/>
                      <a:pt x="791" y="323"/>
                      <a:pt x="29" y="14"/>
                    </a:cubicBezTo>
                    <a:cubicBezTo>
                      <a:pt x="23" y="4"/>
                      <a:pt x="18" y="1"/>
                      <a:pt x="1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00" name="Google Shape;22800;p30"/>
              <p:cNvSpPr/>
              <p:nvPr/>
            </p:nvSpPr>
            <p:spPr>
              <a:xfrm>
                <a:off x="2735450" y="2593475"/>
                <a:ext cx="58950" cy="45200"/>
              </a:xfrm>
              <a:custGeom>
                <a:avLst/>
                <a:gdLst/>
                <a:ahLst/>
                <a:cxnLst/>
                <a:rect l="l" t="t" r="r" b="b"/>
                <a:pathLst>
                  <a:path w="2358" h="1808" extrusionOk="0">
                    <a:moveTo>
                      <a:pt x="338" y="1"/>
                    </a:moveTo>
                    <a:cubicBezTo>
                      <a:pt x="304" y="1"/>
                      <a:pt x="271" y="9"/>
                      <a:pt x="239" y="29"/>
                    </a:cubicBezTo>
                    <a:cubicBezTo>
                      <a:pt x="0" y="184"/>
                      <a:pt x="250" y="565"/>
                      <a:pt x="346" y="708"/>
                    </a:cubicBezTo>
                    <a:cubicBezTo>
                      <a:pt x="730" y="1296"/>
                      <a:pt x="1468" y="1808"/>
                      <a:pt x="2203" y="1808"/>
                    </a:cubicBezTo>
                    <a:cubicBezTo>
                      <a:pt x="2243" y="1808"/>
                      <a:pt x="2283" y="1807"/>
                      <a:pt x="2322" y="1803"/>
                    </a:cubicBezTo>
                    <a:cubicBezTo>
                      <a:pt x="2358" y="1803"/>
                      <a:pt x="2358" y="1756"/>
                      <a:pt x="2334" y="1756"/>
                    </a:cubicBezTo>
                    <a:cubicBezTo>
                      <a:pt x="1727" y="1637"/>
                      <a:pt x="1191" y="1482"/>
                      <a:pt x="727" y="1030"/>
                    </a:cubicBezTo>
                    <a:cubicBezTo>
                      <a:pt x="608" y="911"/>
                      <a:pt x="512" y="791"/>
                      <a:pt x="417" y="660"/>
                    </a:cubicBezTo>
                    <a:cubicBezTo>
                      <a:pt x="310" y="494"/>
                      <a:pt x="167" y="363"/>
                      <a:pt x="346" y="196"/>
                    </a:cubicBezTo>
                    <a:cubicBezTo>
                      <a:pt x="420" y="132"/>
                      <a:pt x="451" y="109"/>
                      <a:pt x="475" y="109"/>
                    </a:cubicBezTo>
                    <a:cubicBezTo>
                      <a:pt x="508" y="109"/>
                      <a:pt x="527" y="154"/>
                      <a:pt x="631" y="196"/>
                    </a:cubicBezTo>
                    <a:cubicBezTo>
                      <a:pt x="727" y="256"/>
                      <a:pt x="715" y="256"/>
                      <a:pt x="822" y="256"/>
                    </a:cubicBezTo>
                    <a:cubicBezTo>
                      <a:pt x="684" y="206"/>
                      <a:pt x="504" y="1"/>
                      <a:pt x="3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01" name="Google Shape;22801;p30"/>
              <p:cNvSpPr/>
              <p:nvPr/>
            </p:nvSpPr>
            <p:spPr>
              <a:xfrm>
                <a:off x="2756375" y="2600725"/>
                <a:ext cx="49350" cy="38275"/>
              </a:xfrm>
              <a:custGeom>
                <a:avLst/>
                <a:gdLst/>
                <a:ahLst/>
                <a:cxnLst/>
                <a:rect l="l" t="t" r="r" b="b"/>
                <a:pathLst>
                  <a:path w="1974" h="1531" extrusionOk="0">
                    <a:moveTo>
                      <a:pt x="16" y="0"/>
                    </a:moveTo>
                    <a:cubicBezTo>
                      <a:pt x="4" y="0"/>
                      <a:pt x="0" y="28"/>
                      <a:pt x="9" y="37"/>
                    </a:cubicBezTo>
                    <a:cubicBezTo>
                      <a:pt x="521" y="275"/>
                      <a:pt x="1759" y="811"/>
                      <a:pt x="1545" y="1513"/>
                    </a:cubicBezTo>
                    <a:cubicBezTo>
                      <a:pt x="1545" y="1522"/>
                      <a:pt x="1551" y="1530"/>
                      <a:pt x="1563" y="1530"/>
                    </a:cubicBezTo>
                    <a:cubicBezTo>
                      <a:pt x="1567" y="1530"/>
                      <a:pt x="1573" y="1529"/>
                      <a:pt x="1580" y="1525"/>
                    </a:cubicBezTo>
                    <a:cubicBezTo>
                      <a:pt x="1973" y="871"/>
                      <a:pt x="461" y="180"/>
                      <a:pt x="33" y="13"/>
                    </a:cubicBezTo>
                    <a:cubicBezTo>
                      <a:pt x="26" y="4"/>
                      <a:pt x="21" y="0"/>
                      <a:pt x="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02" name="Google Shape;22802;p30"/>
              <p:cNvSpPr/>
              <p:nvPr/>
            </p:nvSpPr>
            <p:spPr>
              <a:xfrm>
                <a:off x="2592875" y="2637350"/>
                <a:ext cx="25250" cy="24975"/>
              </a:xfrm>
              <a:custGeom>
                <a:avLst/>
                <a:gdLst/>
                <a:ahLst/>
                <a:cxnLst/>
                <a:rect l="l" t="t" r="r" b="b"/>
                <a:pathLst>
                  <a:path w="1010" h="999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179" y="156"/>
                      <a:pt x="334" y="322"/>
                      <a:pt x="489" y="477"/>
                    </a:cubicBezTo>
                    <a:cubicBezTo>
                      <a:pt x="655" y="644"/>
                      <a:pt x="774" y="822"/>
                      <a:pt x="953" y="989"/>
                    </a:cubicBezTo>
                    <a:cubicBezTo>
                      <a:pt x="963" y="996"/>
                      <a:pt x="972" y="999"/>
                      <a:pt x="979" y="999"/>
                    </a:cubicBezTo>
                    <a:cubicBezTo>
                      <a:pt x="999" y="999"/>
                      <a:pt x="1009" y="979"/>
                      <a:pt x="1000" y="953"/>
                    </a:cubicBezTo>
                    <a:cubicBezTo>
                      <a:pt x="798" y="525"/>
                      <a:pt x="393" y="227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03" name="Google Shape;22803;p30"/>
              <p:cNvSpPr/>
              <p:nvPr/>
            </p:nvSpPr>
            <p:spPr>
              <a:xfrm>
                <a:off x="2597525" y="2643650"/>
                <a:ext cx="23650" cy="25950"/>
              </a:xfrm>
              <a:custGeom>
                <a:avLst/>
                <a:gdLst/>
                <a:ahLst/>
                <a:cxnLst/>
                <a:rect l="l" t="t" r="r" b="b"/>
                <a:pathLst>
                  <a:path w="946" h="1038" extrusionOk="0">
                    <a:moveTo>
                      <a:pt x="20" y="1"/>
                    </a:moveTo>
                    <a:cubicBezTo>
                      <a:pt x="7" y="1"/>
                      <a:pt x="0" y="14"/>
                      <a:pt x="17" y="23"/>
                    </a:cubicBezTo>
                    <a:cubicBezTo>
                      <a:pt x="160" y="213"/>
                      <a:pt x="314" y="392"/>
                      <a:pt x="469" y="570"/>
                    </a:cubicBezTo>
                    <a:cubicBezTo>
                      <a:pt x="612" y="725"/>
                      <a:pt x="743" y="928"/>
                      <a:pt x="922" y="1035"/>
                    </a:cubicBezTo>
                    <a:cubicBezTo>
                      <a:pt x="924" y="1037"/>
                      <a:pt x="926" y="1038"/>
                      <a:pt x="928" y="1038"/>
                    </a:cubicBezTo>
                    <a:cubicBezTo>
                      <a:pt x="938" y="1038"/>
                      <a:pt x="945" y="1018"/>
                      <a:pt x="945" y="999"/>
                    </a:cubicBezTo>
                    <a:cubicBezTo>
                      <a:pt x="862" y="820"/>
                      <a:pt x="684" y="666"/>
                      <a:pt x="529" y="511"/>
                    </a:cubicBezTo>
                    <a:cubicBezTo>
                      <a:pt x="374" y="332"/>
                      <a:pt x="207" y="166"/>
                      <a:pt x="41" y="11"/>
                    </a:cubicBezTo>
                    <a:cubicBezTo>
                      <a:pt x="33" y="3"/>
                      <a:pt x="26" y="1"/>
                      <a:pt x="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04" name="Google Shape;22804;p30"/>
              <p:cNvSpPr/>
              <p:nvPr/>
            </p:nvSpPr>
            <p:spPr>
              <a:xfrm>
                <a:off x="2607750" y="2650125"/>
                <a:ext cx="20875" cy="25475"/>
              </a:xfrm>
              <a:custGeom>
                <a:avLst/>
                <a:gdLst/>
                <a:ahLst/>
                <a:cxnLst/>
                <a:rect l="l" t="t" r="r" b="b"/>
                <a:pathLst>
                  <a:path w="835" h="1019" extrusionOk="0">
                    <a:moveTo>
                      <a:pt x="25" y="1"/>
                    </a:moveTo>
                    <a:cubicBezTo>
                      <a:pt x="14" y="1"/>
                      <a:pt x="1" y="11"/>
                      <a:pt x="1" y="26"/>
                    </a:cubicBezTo>
                    <a:cubicBezTo>
                      <a:pt x="108" y="204"/>
                      <a:pt x="227" y="371"/>
                      <a:pt x="358" y="550"/>
                    </a:cubicBezTo>
                    <a:cubicBezTo>
                      <a:pt x="477" y="704"/>
                      <a:pt x="620" y="919"/>
                      <a:pt x="786" y="1014"/>
                    </a:cubicBezTo>
                    <a:cubicBezTo>
                      <a:pt x="792" y="1017"/>
                      <a:pt x="798" y="1018"/>
                      <a:pt x="804" y="1018"/>
                    </a:cubicBezTo>
                    <a:cubicBezTo>
                      <a:pt x="821" y="1018"/>
                      <a:pt x="834" y="1005"/>
                      <a:pt x="834" y="978"/>
                    </a:cubicBezTo>
                    <a:cubicBezTo>
                      <a:pt x="786" y="800"/>
                      <a:pt x="632" y="657"/>
                      <a:pt x="513" y="526"/>
                    </a:cubicBezTo>
                    <a:cubicBezTo>
                      <a:pt x="358" y="347"/>
                      <a:pt x="215" y="180"/>
                      <a:pt x="36" y="14"/>
                    </a:cubicBezTo>
                    <a:cubicBezTo>
                      <a:pt x="36" y="5"/>
                      <a:pt x="31" y="1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05" name="Google Shape;22805;p30"/>
              <p:cNvSpPr/>
              <p:nvPr/>
            </p:nvSpPr>
            <p:spPr>
              <a:xfrm>
                <a:off x="2611100" y="2656650"/>
                <a:ext cx="25175" cy="29675"/>
              </a:xfrm>
              <a:custGeom>
                <a:avLst/>
                <a:gdLst/>
                <a:ahLst/>
                <a:cxnLst/>
                <a:rect l="l" t="t" r="r" b="b"/>
                <a:pathLst>
                  <a:path w="1007" h="1187" extrusionOk="0">
                    <a:moveTo>
                      <a:pt x="39" y="0"/>
                    </a:moveTo>
                    <a:cubicBezTo>
                      <a:pt x="25" y="0"/>
                      <a:pt x="1" y="28"/>
                      <a:pt x="21" y="38"/>
                    </a:cubicBezTo>
                    <a:cubicBezTo>
                      <a:pt x="331" y="419"/>
                      <a:pt x="617" y="836"/>
                      <a:pt x="974" y="1181"/>
                    </a:cubicBezTo>
                    <a:cubicBezTo>
                      <a:pt x="977" y="1185"/>
                      <a:pt x="982" y="1186"/>
                      <a:pt x="986" y="1186"/>
                    </a:cubicBezTo>
                    <a:cubicBezTo>
                      <a:pt x="997" y="1186"/>
                      <a:pt x="1006" y="1178"/>
                      <a:pt x="998" y="1170"/>
                    </a:cubicBezTo>
                    <a:cubicBezTo>
                      <a:pt x="736" y="753"/>
                      <a:pt x="367" y="396"/>
                      <a:pt x="45" y="3"/>
                    </a:cubicBezTo>
                    <a:cubicBezTo>
                      <a:pt x="44" y="1"/>
                      <a:pt x="41" y="0"/>
                      <a:pt x="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06" name="Google Shape;22806;p30"/>
              <p:cNvSpPr/>
              <p:nvPr/>
            </p:nvSpPr>
            <p:spPr>
              <a:xfrm>
                <a:off x="2781875" y="2742725"/>
                <a:ext cx="32775" cy="13450"/>
              </a:xfrm>
              <a:custGeom>
                <a:avLst/>
                <a:gdLst/>
                <a:ahLst/>
                <a:cxnLst/>
                <a:rect l="l" t="t" r="r" b="b"/>
                <a:pathLst>
                  <a:path w="1311" h="538" extrusionOk="0">
                    <a:moveTo>
                      <a:pt x="183" y="109"/>
                    </a:moveTo>
                    <a:cubicBezTo>
                      <a:pt x="195" y="109"/>
                      <a:pt x="214" y="113"/>
                      <a:pt x="239" y="120"/>
                    </a:cubicBezTo>
                    <a:cubicBezTo>
                      <a:pt x="298" y="120"/>
                      <a:pt x="358" y="132"/>
                      <a:pt x="418" y="155"/>
                    </a:cubicBezTo>
                    <a:cubicBezTo>
                      <a:pt x="501" y="167"/>
                      <a:pt x="572" y="191"/>
                      <a:pt x="656" y="227"/>
                    </a:cubicBezTo>
                    <a:cubicBezTo>
                      <a:pt x="813" y="279"/>
                      <a:pt x="988" y="350"/>
                      <a:pt x="1134" y="439"/>
                    </a:cubicBezTo>
                    <a:lnTo>
                      <a:pt x="1134" y="439"/>
                    </a:lnTo>
                    <a:cubicBezTo>
                      <a:pt x="1034" y="428"/>
                      <a:pt x="937" y="425"/>
                      <a:pt x="834" y="417"/>
                    </a:cubicBezTo>
                    <a:cubicBezTo>
                      <a:pt x="691" y="405"/>
                      <a:pt x="263" y="346"/>
                      <a:pt x="203" y="179"/>
                    </a:cubicBezTo>
                    <a:cubicBezTo>
                      <a:pt x="162" y="129"/>
                      <a:pt x="155" y="109"/>
                      <a:pt x="183" y="109"/>
                    </a:cubicBezTo>
                    <a:close/>
                    <a:moveTo>
                      <a:pt x="96" y="1"/>
                    </a:moveTo>
                    <a:cubicBezTo>
                      <a:pt x="84" y="1"/>
                      <a:pt x="48" y="13"/>
                      <a:pt x="48" y="36"/>
                    </a:cubicBezTo>
                    <a:cubicBezTo>
                      <a:pt x="1" y="227"/>
                      <a:pt x="156" y="334"/>
                      <a:pt x="322" y="394"/>
                    </a:cubicBezTo>
                    <a:cubicBezTo>
                      <a:pt x="520" y="466"/>
                      <a:pt x="807" y="538"/>
                      <a:pt x="1058" y="538"/>
                    </a:cubicBezTo>
                    <a:cubicBezTo>
                      <a:pt x="1139" y="538"/>
                      <a:pt x="1217" y="530"/>
                      <a:pt x="1287" y="513"/>
                    </a:cubicBezTo>
                    <a:cubicBezTo>
                      <a:pt x="1311" y="513"/>
                      <a:pt x="1311" y="465"/>
                      <a:pt x="1287" y="465"/>
                    </a:cubicBezTo>
                    <a:cubicBezTo>
                      <a:pt x="1267" y="460"/>
                      <a:pt x="1247" y="456"/>
                      <a:pt x="1227" y="453"/>
                    </a:cubicBezTo>
                    <a:lnTo>
                      <a:pt x="1227" y="453"/>
                    </a:lnTo>
                    <a:cubicBezTo>
                      <a:pt x="917" y="167"/>
                      <a:pt x="513" y="13"/>
                      <a:pt x="9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07" name="Google Shape;22807;p30"/>
              <p:cNvSpPr/>
              <p:nvPr/>
            </p:nvSpPr>
            <p:spPr>
              <a:xfrm>
                <a:off x="2612725" y="2661850"/>
                <a:ext cx="199850" cy="116025"/>
              </a:xfrm>
              <a:custGeom>
                <a:avLst/>
                <a:gdLst/>
                <a:ahLst/>
                <a:cxnLst/>
                <a:rect l="l" t="t" r="r" b="b"/>
                <a:pathLst>
                  <a:path w="7994" h="4641" extrusionOk="0">
                    <a:moveTo>
                      <a:pt x="63" y="0"/>
                    </a:moveTo>
                    <a:cubicBezTo>
                      <a:pt x="26" y="0"/>
                      <a:pt x="0" y="61"/>
                      <a:pt x="40" y="81"/>
                    </a:cubicBezTo>
                    <a:cubicBezTo>
                      <a:pt x="1326" y="1021"/>
                      <a:pt x="2647" y="1926"/>
                      <a:pt x="3969" y="2807"/>
                    </a:cubicBezTo>
                    <a:cubicBezTo>
                      <a:pt x="5183" y="3593"/>
                      <a:pt x="6529" y="4307"/>
                      <a:pt x="7957" y="4641"/>
                    </a:cubicBezTo>
                    <a:cubicBezTo>
                      <a:pt x="7993" y="4617"/>
                      <a:pt x="7993" y="4593"/>
                      <a:pt x="7981" y="4593"/>
                    </a:cubicBezTo>
                    <a:cubicBezTo>
                      <a:pt x="6505" y="4010"/>
                      <a:pt x="5100" y="3426"/>
                      <a:pt x="3778" y="2557"/>
                    </a:cubicBezTo>
                    <a:cubicBezTo>
                      <a:pt x="2540" y="1724"/>
                      <a:pt x="1338" y="831"/>
                      <a:pt x="87" y="9"/>
                    </a:cubicBezTo>
                    <a:cubicBezTo>
                      <a:pt x="79" y="3"/>
                      <a:pt x="71" y="0"/>
                      <a:pt x="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08" name="Google Shape;22808;p30"/>
              <p:cNvSpPr/>
              <p:nvPr/>
            </p:nvSpPr>
            <p:spPr>
              <a:xfrm>
                <a:off x="2815525" y="2553950"/>
                <a:ext cx="62825" cy="31150"/>
              </a:xfrm>
              <a:custGeom>
                <a:avLst/>
                <a:gdLst/>
                <a:ahLst/>
                <a:cxnLst/>
                <a:rect l="l" t="t" r="r" b="b"/>
                <a:pathLst>
                  <a:path w="2513" h="1246" extrusionOk="0">
                    <a:moveTo>
                      <a:pt x="272" y="1"/>
                    </a:moveTo>
                    <a:cubicBezTo>
                      <a:pt x="191" y="1"/>
                      <a:pt x="108" y="13"/>
                      <a:pt x="24" y="39"/>
                    </a:cubicBezTo>
                    <a:cubicBezTo>
                      <a:pt x="0" y="51"/>
                      <a:pt x="0" y="98"/>
                      <a:pt x="24" y="98"/>
                    </a:cubicBezTo>
                    <a:cubicBezTo>
                      <a:pt x="655" y="158"/>
                      <a:pt x="1000" y="456"/>
                      <a:pt x="1441" y="825"/>
                    </a:cubicBezTo>
                    <a:cubicBezTo>
                      <a:pt x="1706" y="1035"/>
                      <a:pt x="1993" y="1245"/>
                      <a:pt x="2347" y="1245"/>
                    </a:cubicBezTo>
                    <a:cubicBezTo>
                      <a:pt x="2374" y="1245"/>
                      <a:pt x="2401" y="1244"/>
                      <a:pt x="2429" y="1241"/>
                    </a:cubicBezTo>
                    <a:cubicBezTo>
                      <a:pt x="2489" y="1241"/>
                      <a:pt x="2512" y="1182"/>
                      <a:pt x="2453" y="1170"/>
                    </a:cubicBezTo>
                    <a:cubicBezTo>
                      <a:pt x="1858" y="1039"/>
                      <a:pt x="1536" y="658"/>
                      <a:pt x="1060" y="325"/>
                    </a:cubicBezTo>
                    <a:cubicBezTo>
                      <a:pt x="828" y="148"/>
                      <a:pt x="560" y="1"/>
                      <a:pt x="2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09" name="Google Shape;22809;p30"/>
              <p:cNvSpPr/>
              <p:nvPr/>
            </p:nvSpPr>
            <p:spPr>
              <a:xfrm>
                <a:off x="2814625" y="2563125"/>
                <a:ext cx="61925" cy="44825"/>
              </a:xfrm>
              <a:custGeom>
                <a:avLst/>
                <a:gdLst/>
                <a:ahLst/>
                <a:cxnLst/>
                <a:rect l="l" t="t" r="r" b="b"/>
                <a:pathLst>
                  <a:path w="2477" h="1793" extrusionOk="0">
                    <a:moveTo>
                      <a:pt x="21" y="1"/>
                    </a:moveTo>
                    <a:cubicBezTo>
                      <a:pt x="11" y="1"/>
                      <a:pt x="1" y="9"/>
                      <a:pt x="1" y="29"/>
                    </a:cubicBezTo>
                    <a:cubicBezTo>
                      <a:pt x="1" y="291"/>
                      <a:pt x="155" y="458"/>
                      <a:pt x="322" y="672"/>
                    </a:cubicBezTo>
                    <a:cubicBezTo>
                      <a:pt x="536" y="946"/>
                      <a:pt x="763" y="1279"/>
                      <a:pt x="1060" y="1505"/>
                    </a:cubicBezTo>
                    <a:cubicBezTo>
                      <a:pt x="1318" y="1697"/>
                      <a:pt x="1613" y="1793"/>
                      <a:pt x="1913" y="1793"/>
                    </a:cubicBezTo>
                    <a:cubicBezTo>
                      <a:pt x="2097" y="1793"/>
                      <a:pt x="2284" y="1757"/>
                      <a:pt x="2465" y="1684"/>
                    </a:cubicBezTo>
                    <a:cubicBezTo>
                      <a:pt x="2477" y="1684"/>
                      <a:pt x="2465" y="1660"/>
                      <a:pt x="2465" y="1660"/>
                    </a:cubicBezTo>
                    <a:cubicBezTo>
                      <a:pt x="2316" y="1695"/>
                      <a:pt x="2171" y="1712"/>
                      <a:pt x="2032" y="1712"/>
                    </a:cubicBezTo>
                    <a:cubicBezTo>
                      <a:pt x="1594" y="1712"/>
                      <a:pt x="1207" y="1542"/>
                      <a:pt x="882" y="1208"/>
                    </a:cubicBezTo>
                    <a:cubicBezTo>
                      <a:pt x="572" y="886"/>
                      <a:pt x="155" y="434"/>
                      <a:pt x="36" y="17"/>
                    </a:cubicBezTo>
                    <a:cubicBezTo>
                      <a:pt x="36" y="6"/>
                      <a:pt x="29" y="1"/>
                      <a:pt x="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10" name="Google Shape;22810;p30"/>
              <p:cNvSpPr/>
              <p:nvPr/>
            </p:nvSpPr>
            <p:spPr>
              <a:xfrm>
                <a:off x="2875125" y="2584300"/>
                <a:ext cx="9175" cy="19050"/>
              </a:xfrm>
              <a:custGeom>
                <a:avLst/>
                <a:gdLst/>
                <a:ahLst/>
                <a:cxnLst/>
                <a:rect l="l" t="t" r="r" b="b"/>
                <a:pathLst>
                  <a:path w="367" h="762" extrusionOk="0">
                    <a:moveTo>
                      <a:pt x="204" y="0"/>
                    </a:moveTo>
                    <a:cubicBezTo>
                      <a:pt x="183" y="0"/>
                      <a:pt x="168" y="23"/>
                      <a:pt x="176" y="39"/>
                    </a:cubicBezTo>
                    <a:cubicBezTo>
                      <a:pt x="224" y="182"/>
                      <a:pt x="236" y="313"/>
                      <a:pt x="188" y="444"/>
                    </a:cubicBezTo>
                    <a:cubicBezTo>
                      <a:pt x="164" y="563"/>
                      <a:pt x="69" y="635"/>
                      <a:pt x="9" y="730"/>
                    </a:cubicBezTo>
                    <a:cubicBezTo>
                      <a:pt x="0" y="739"/>
                      <a:pt x="5" y="762"/>
                      <a:pt x="23" y="762"/>
                    </a:cubicBezTo>
                    <a:cubicBezTo>
                      <a:pt x="29" y="762"/>
                      <a:pt x="37" y="759"/>
                      <a:pt x="45" y="754"/>
                    </a:cubicBezTo>
                    <a:cubicBezTo>
                      <a:pt x="319" y="658"/>
                      <a:pt x="367" y="242"/>
                      <a:pt x="236" y="15"/>
                    </a:cubicBezTo>
                    <a:cubicBezTo>
                      <a:pt x="225" y="5"/>
                      <a:pt x="214" y="0"/>
                      <a:pt x="20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11" name="Google Shape;22811;p30"/>
              <p:cNvSpPr/>
              <p:nvPr/>
            </p:nvSpPr>
            <p:spPr>
              <a:xfrm>
                <a:off x="2878025" y="2533400"/>
                <a:ext cx="25625" cy="19225"/>
              </a:xfrm>
              <a:custGeom>
                <a:avLst/>
                <a:gdLst/>
                <a:ahLst/>
                <a:cxnLst/>
                <a:rect l="l" t="t" r="r" b="b"/>
                <a:pathLst>
                  <a:path w="1025" h="769" extrusionOk="0">
                    <a:moveTo>
                      <a:pt x="661" y="1"/>
                    </a:moveTo>
                    <a:cubicBezTo>
                      <a:pt x="652" y="1"/>
                      <a:pt x="643" y="10"/>
                      <a:pt x="643" y="27"/>
                    </a:cubicBezTo>
                    <a:cubicBezTo>
                      <a:pt x="608" y="135"/>
                      <a:pt x="655" y="206"/>
                      <a:pt x="715" y="289"/>
                    </a:cubicBezTo>
                    <a:cubicBezTo>
                      <a:pt x="798" y="408"/>
                      <a:pt x="894" y="587"/>
                      <a:pt x="667" y="635"/>
                    </a:cubicBezTo>
                    <a:cubicBezTo>
                      <a:pt x="644" y="640"/>
                      <a:pt x="619" y="642"/>
                      <a:pt x="595" y="642"/>
                    </a:cubicBezTo>
                    <a:cubicBezTo>
                      <a:pt x="443" y="642"/>
                      <a:pt x="278" y="552"/>
                      <a:pt x="227" y="408"/>
                    </a:cubicBezTo>
                    <a:cubicBezTo>
                      <a:pt x="191" y="325"/>
                      <a:pt x="203" y="218"/>
                      <a:pt x="286" y="158"/>
                    </a:cubicBezTo>
                    <a:cubicBezTo>
                      <a:pt x="320" y="133"/>
                      <a:pt x="364" y="119"/>
                      <a:pt x="407" y="119"/>
                    </a:cubicBezTo>
                    <a:cubicBezTo>
                      <a:pt x="484" y="119"/>
                      <a:pt x="561" y="162"/>
                      <a:pt x="584" y="254"/>
                    </a:cubicBezTo>
                    <a:cubicBezTo>
                      <a:pt x="608" y="254"/>
                      <a:pt x="620" y="254"/>
                      <a:pt x="620" y="230"/>
                    </a:cubicBezTo>
                    <a:cubicBezTo>
                      <a:pt x="612" y="103"/>
                      <a:pt x="493" y="23"/>
                      <a:pt x="368" y="23"/>
                    </a:cubicBezTo>
                    <a:cubicBezTo>
                      <a:pt x="306" y="23"/>
                      <a:pt x="243" y="43"/>
                      <a:pt x="191" y="87"/>
                    </a:cubicBezTo>
                    <a:cubicBezTo>
                      <a:pt x="1" y="266"/>
                      <a:pt x="120" y="563"/>
                      <a:pt x="310" y="682"/>
                    </a:cubicBezTo>
                    <a:cubicBezTo>
                      <a:pt x="390" y="734"/>
                      <a:pt x="506" y="769"/>
                      <a:pt x="617" y="769"/>
                    </a:cubicBezTo>
                    <a:cubicBezTo>
                      <a:pt x="736" y="769"/>
                      <a:pt x="850" y="728"/>
                      <a:pt x="905" y="623"/>
                    </a:cubicBezTo>
                    <a:cubicBezTo>
                      <a:pt x="1024" y="396"/>
                      <a:pt x="715" y="230"/>
                      <a:pt x="679" y="27"/>
                    </a:cubicBezTo>
                    <a:cubicBezTo>
                      <a:pt x="679" y="10"/>
                      <a:pt x="670" y="1"/>
                      <a:pt x="66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12" name="Google Shape;22812;p30"/>
              <p:cNvSpPr/>
              <p:nvPr/>
            </p:nvSpPr>
            <p:spPr>
              <a:xfrm>
                <a:off x="2936675" y="2407900"/>
                <a:ext cx="36925" cy="28550"/>
              </a:xfrm>
              <a:custGeom>
                <a:avLst/>
                <a:gdLst/>
                <a:ahLst/>
                <a:cxnLst/>
                <a:rect l="l" t="t" r="r" b="b"/>
                <a:pathLst>
                  <a:path w="1477" h="1142" extrusionOk="0">
                    <a:moveTo>
                      <a:pt x="1312" y="1"/>
                    </a:moveTo>
                    <a:cubicBezTo>
                      <a:pt x="965" y="1"/>
                      <a:pt x="624" y="185"/>
                      <a:pt x="393" y="416"/>
                    </a:cubicBezTo>
                    <a:cubicBezTo>
                      <a:pt x="238" y="583"/>
                      <a:pt x="0" y="964"/>
                      <a:pt x="286" y="1130"/>
                    </a:cubicBezTo>
                    <a:cubicBezTo>
                      <a:pt x="296" y="1138"/>
                      <a:pt x="307" y="1141"/>
                      <a:pt x="317" y="1141"/>
                    </a:cubicBezTo>
                    <a:cubicBezTo>
                      <a:pt x="354" y="1141"/>
                      <a:pt x="385" y="1096"/>
                      <a:pt x="357" y="1059"/>
                    </a:cubicBezTo>
                    <a:cubicBezTo>
                      <a:pt x="191" y="773"/>
                      <a:pt x="453" y="511"/>
                      <a:pt x="679" y="344"/>
                    </a:cubicBezTo>
                    <a:cubicBezTo>
                      <a:pt x="917" y="178"/>
                      <a:pt x="1167" y="118"/>
                      <a:pt x="1453" y="59"/>
                    </a:cubicBezTo>
                    <a:cubicBezTo>
                      <a:pt x="1476" y="59"/>
                      <a:pt x="1476" y="11"/>
                      <a:pt x="1453" y="11"/>
                    </a:cubicBezTo>
                    <a:cubicBezTo>
                      <a:pt x="1406" y="4"/>
                      <a:pt x="1359" y="1"/>
                      <a:pt x="13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13" name="Google Shape;22813;p30"/>
              <p:cNvSpPr/>
              <p:nvPr/>
            </p:nvSpPr>
            <p:spPr>
              <a:xfrm>
                <a:off x="2945000" y="2409050"/>
                <a:ext cx="33675" cy="28775"/>
              </a:xfrm>
              <a:custGeom>
                <a:avLst/>
                <a:gdLst/>
                <a:ahLst/>
                <a:cxnLst/>
                <a:rect l="l" t="t" r="r" b="b"/>
                <a:pathLst>
                  <a:path w="1347" h="1151" extrusionOk="0">
                    <a:moveTo>
                      <a:pt x="1088" y="0"/>
                    </a:moveTo>
                    <a:cubicBezTo>
                      <a:pt x="1063" y="0"/>
                      <a:pt x="1036" y="15"/>
                      <a:pt x="1036" y="48"/>
                    </a:cubicBezTo>
                    <a:cubicBezTo>
                      <a:pt x="1060" y="322"/>
                      <a:pt x="1024" y="608"/>
                      <a:pt x="822" y="822"/>
                    </a:cubicBezTo>
                    <a:cubicBezTo>
                      <a:pt x="637" y="997"/>
                      <a:pt x="391" y="1092"/>
                      <a:pt x="143" y="1092"/>
                    </a:cubicBezTo>
                    <a:cubicBezTo>
                      <a:pt x="103" y="1092"/>
                      <a:pt x="64" y="1089"/>
                      <a:pt x="24" y="1084"/>
                    </a:cubicBezTo>
                    <a:cubicBezTo>
                      <a:pt x="0" y="1084"/>
                      <a:pt x="0" y="1132"/>
                      <a:pt x="24" y="1132"/>
                    </a:cubicBezTo>
                    <a:cubicBezTo>
                      <a:pt x="85" y="1144"/>
                      <a:pt x="146" y="1150"/>
                      <a:pt x="207" y="1150"/>
                    </a:cubicBezTo>
                    <a:cubicBezTo>
                      <a:pt x="783" y="1150"/>
                      <a:pt x="1347" y="617"/>
                      <a:pt x="1132" y="25"/>
                    </a:cubicBezTo>
                    <a:cubicBezTo>
                      <a:pt x="1126" y="9"/>
                      <a:pt x="1108" y="0"/>
                      <a:pt x="108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14" name="Google Shape;22814;p30"/>
              <p:cNvSpPr/>
              <p:nvPr/>
            </p:nvSpPr>
            <p:spPr>
              <a:xfrm>
                <a:off x="2967625" y="2321250"/>
                <a:ext cx="30075" cy="33950"/>
              </a:xfrm>
              <a:custGeom>
                <a:avLst/>
                <a:gdLst/>
                <a:ahLst/>
                <a:cxnLst/>
                <a:rect l="l" t="t" r="r" b="b"/>
                <a:pathLst>
                  <a:path w="1203" h="1358" extrusionOk="0">
                    <a:moveTo>
                      <a:pt x="1179" y="0"/>
                    </a:moveTo>
                    <a:cubicBezTo>
                      <a:pt x="834" y="489"/>
                      <a:pt x="417" y="905"/>
                      <a:pt x="0" y="1334"/>
                    </a:cubicBezTo>
                    <a:cubicBezTo>
                      <a:pt x="0" y="1334"/>
                      <a:pt x="0" y="1358"/>
                      <a:pt x="12" y="1358"/>
                    </a:cubicBezTo>
                    <a:cubicBezTo>
                      <a:pt x="512" y="1012"/>
                      <a:pt x="905" y="501"/>
                      <a:pt x="120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15" name="Google Shape;22815;p30"/>
              <p:cNvSpPr/>
              <p:nvPr/>
            </p:nvSpPr>
            <p:spPr>
              <a:xfrm>
                <a:off x="2967400" y="2335825"/>
                <a:ext cx="26450" cy="24950"/>
              </a:xfrm>
              <a:custGeom>
                <a:avLst/>
                <a:gdLst/>
                <a:ahLst/>
                <a:cxnLst/>
                <a:rect l="l" t="t" r="r" b="b"/>
                <a:pathLst>
                  <a:path w="1058" h="998" extrusionOk="0">
                    <a:moveTo>
                      <a:pt x="1057" y="1"/>
                    </a:moveTo>
                    <a:cubicBezTo>
                      <a:pt x="736" y="370"/>
                      <a:pt x="355" y="632"/>
                      <a:pt x="9" y="965"/>
                    </a:cubicBezTo>
                    <a:cubicBezTo>
                      <a:pt x="0" y="974"/>
                      <a:pt x="5" y="997"/>
                      <a:pt x="23" y="997"/>
                    </a:cubicBezTo>
                    <a:cubicBezTo>
                      <a:pt x="29" y="997"/>
                      <a:pt x="36" y="995"/>
                      <a:pt x="45" y="989"/>
                    </a:cubicBezTo>
                    <a:cubicBezTo>
                      <a:pt x="474" y="810"/>
                      <a:pt x="795" y="382"/>
                      <a:pt x="10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16" name="Google Shape;22816;p30"/>
              <p:cNvSpPr/>
              <p:nvPr/>
            </p:nvSpPr>
            <p:spPr>
              <a:xfrm>
                <a:off x="2973650" y="2340475"/>
                <a:ext cx="24600" cy="21775"/>
              </a:xfrm>
              <a:custGeom>
                <a:avLst/>
                <a:gdLst/>
                <a:ahLst/>
                <a:cxnLst/>
                <a:rect l="l" t="t" r="r" b="b"/>
                <a:pathLst>
                  <a:path w="984" h="871" extrusionOk="0">
                    <a:moveTo>
                      <a:pt x="978" y="0"/>
                    </a:moveTo>
                    <a:cubicBezTo>
                      <a:pt x="975" y="0"/>
                      <a:pt x="970" y="1"/>
                      <a:pt x="962" y="5"/>
                    </a:cubicBezTo>
                    <a:cubicBezTo>
                      <a:pt x="978" y="5"/>
                      <a:pt x="983" y="0"/>
                      <a:pt x="978" y="0"/>
                    </a:cubicBezTo>
                    <a:close/>
                    <a:moveTo>
                      <a:pt x="962" y="5"/>
                    </a:moveTo>
                    <a:lnTo>
                      <a:pt x="962" y="5"/>
                    </a:lnTo>
                    <a:cubicBezTo>
                      <a:pt x="819" y="148"/>
                      <a:pt x="664" y="303"/>
                      <a:pt x="509" y="434"/>
                    </a:cubicBezTo>
                    <a:cubicBezTo>
                      <a:pt x="343" y="565"/>
                      <a:pt x="152" y="684"/>
                      <a:pt x="9" y="839"/>
                    </a:cubicBezTo>
                    <a:cubicBezTo>
                      <a:pt x="0" y="848"/>
                      <a:pt x="5" y="871"/>
                      <a:pt x="18" y="871"/>
                    </a:cubicBezTo>
                    <a:cubicBezTo>
                      <a:pt x="22" y="871"/>
                      <a:pt x="27" y="868"/>
                      <a:pt x="33" y="863"/>
                    </a:cubicBezTo>
                    <a:cubicBezTo>
                      <a:pt x="224" y="803"/>
                      <a:pt x="402" y="636"/>
                      <a:pt x="533" y="505"/>
                    </a:cubicBezTo>
                    <a:cubicBezTo>
                      <a:pt x="712" y="363"/>
                      <a:pt x="867" y="196"/>
                      <a:pt x="962" y="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17" name="Google Shape;22817;p30"/>
              <p:cNvSpPr/>
              <p:nvPr/>
            </p:nvSpPr>
            <p:spPr>
              <a:xfrm>
                <a:off x="3000900" y="2195475"/>
                <a:ext cx="30450" cy="116050"/>
              </a:xfrm>
              <a:custGeom>
                <a:avLst/>
                <a:gdLst/>
                <a:ahLst/>
                <a:cxnLst/>
                <a:rect l="l" t="t" r="r" b="b"/>
                <a:pathLst>
                  <a:path w="1218" h="4642" extrusionOk="0">
                    <a:moveTo>
                      <a:pt x="1181" y="1"/>
                    </a:moveTo>
                    <a:cubicBezTo>
                      <a:pt x="1169" y="1"/>
                      <a:pt x="1158" y="10"/>
                      <a:pt x="1158" y="31"/>
                    </a:cubicBezTo>
                    <a:cubicBezTo>
                      <a:pt x="991" y="805"/>
                      <a:pt x="932" y="1579"/>
                      <a:pt x="741" y="2353"/>
                    </a:cubicBezTo>
                    <a:cubicBezTo>
                      <a:pt x="551" y="3115"/>
                      <a:pt x="289" y="3853"/>
                      <a:pt x="15" y="4603"/>
                    </a:cubicBezTo>
                    <a:cubicBezTo>
                      <a:pt x="0" y="4624"/>
                      <a:pt x="25" y="4641"/>
                      <a:pt x="49" y="4641"/>
                    </a:cubicBezTo>
                    <a:cubicBezTo>
                      <a:pt x="65" y="4641"/>
                      <a:pt x="81" y="4634"/>
                      <a:pt x="86" y="4615"/>
                    </a:cubicBezTo>
                    <a:cubicBezTo>
                      <a:pt x="681" y="3210"/>
                      <a:pt x="1217" y="1567"/>
                      <a:pt x="1205" y="43"/>
                    </a:cubicBezTo>
                    <a:cubicBezTo>
                      <a:pt x="1212" y="16"/>
                      <a:pt x="1196" y="1"/>
                      <a:pt x="118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18" name="Google Shape;22818;p30"/>
              <p:cNvSpPr/>
              <p:nvPr/>
            </p:nvSpPr>
            <p:spPr>
              <a:xfrm>
                <a:off x="3027100" y="2183475"/>
                <a:ext cx="30950" cy="20350"/>
              </a:xfrm>
              <a:custGeom>
                <a:avLst/>
                <a:gdLst/>
                <a:ahLst/>
                <a:cxnLst/>
                <a:rect l="l" t="t" r="r" b="b"/>
                <a:pathLst>
                  <a:path w="1238" h="814" extrusionOk="0">
                    <a:moveTo>
                      <a:pt x="174" y="0"/>
                    </a:moveTo>
                    <a:cubicBezTo>
                      <a:pt x="24" y="0"/>
                      <a:pt x="0" y="181"/>
                      <a:pt x="110" y="320"/>
                    </a:cubicBezTo>
                    <a:cubicBezTo>
                      <a:pt x="134" y="320"/>
                      <a:pt x="181" y="297"/>
                      <a:pt x="169" y="273"/>
                    </a:cubicBezTo>
                    <a:cubicBezTo>
                      <a:pt x="169" y="261"/>
                      <a:pt x="134" y="201"/>
                      <a:pt x="134" y="177"/>
                    </a:cubicBezTo>
                    <a:cubicBezTo>
                      <a:pt x="134" y="104"/>
                      <a:pt x="172" y="81"/>
                      <a:pt x="220" y="81"/>
                    </a:cubicBezTo>
                    <a:cubicBezTo>
                      <a:pt x="265" y="81"/>
                      <a:pt x="319" y="101"/>
                      <a:pt x="360" y="118"/>
                    </a:cubicBezTo>
                    <a:cubicBezTo>
                      <a:pt x="467" y="166"/>
                      <a:pt x="550" y="225"/>
                      <a:pt x="657" y="297"/>
                    </a:cubicBezTo>
                    <a:cubicBezTo>
                      <a:pt x="872" y="451"/>
                      <a:pt x="1003" y="642"/>
                      <a:pt x="1193" y="808"/>
                    </a:cubicBezTo>
                    <a:cubicBezTo>
                      <a:pt x="1197" y="812"/>
                      <a:pt x="1202" y="813"/>
                      <a:pt x="1208" y="813"/>
                    </a:cubicBezTo>
                    <a:cubicBezTo>
                      <a:pt x="1222" y="813"/>
                      <a:pt x="1237" y="805"/>
                      <a:pt x="1229" y="797"/>
                    </a:cubicBezTo>
                    <a:cubicBezTo>
                      <a:pt x="1074" y="463"/>
                      <a:pt x="610" y="142"/>
                      <a:pt x="276" y="23"/>
                    </a:cubicBezTo>
                    <a:cubicBezTo>
                      <a:pt x="237" y="7"/>
                      <a:pt x="203" y="0"/>
                      <a:pt x="1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19" name="Google Shape;22819;p30"/>
              <p:cNvSpPr/>
              <p:nvPr/>
            </p:nvSpPr>
            <p:spPr>
              <a:xfrm>
                <a:off x="3000925" y="2220125"/>
                <a:ext cx="73575" cy="198675"/>
              </a:xfrm>
              <a:custGeom>
                <a:avLst/>
                <a:gdLst/>
                <a:ahLst/>
                <a:cxnLst/>
                <a:rect l="l" t="t" r="r" b="b"/>
                <a:pathLst>
                  <a:path w="2943" h="7947" extrusionOk="0">
                    <a:moveTo>
                      <a:pt x="2578" y="0"/>
                    </a:moveTo>
                    <a:lnTo>
                      <a:pt x="2578" y="0"/>
                    </a:lnTo>
                    <a:cubicBezTo>
                      <a:pt x="2577" y="0"/>
                      <a:pt x="2574" y="3"/>
                      <a:pt x="2574" y="9"/>
                    </a:cubicBezTo>
                    <a:cubicBezTo>
                      <a:pt x="2580" y="3"/>
                      <a:pt x="2580" y="0"/>
                      <a:pt x="2578" y="0"/>
                    </a:cubicBezTo>
                    <a:close/>
                    <a:moveTo>
                      <a:pt x="2574" y="9"/>
                    </a:moveTo>
                    <a:cubicBezTo>
                      <a:pt x="2788" y="1509"/>
                      <a:pt x="2335" y="2700"/>
                      <a:pt x="1788" y="4093"/>
                    </a:cubicBezTo>
                    <a:cubicBezTo>
                      <a:pt x="1288" y="5415"/>
                      <a:pt x="847" y="6712"/>
                      <a:pt x="26" y="7879"/>
                    </a:cubicBezTo>
                    <a:cubicBezTo>
                      <a:pt x="0" y="7913"/>
                      <a:pt x="29" y="7947"/>
                      <a:pt x="60" y="7947"/>
                    </a:cubicBezTo>
                    <a:cubicBezTo>
                      <a:pt x="73" y="7947"/>
                      <a:pt x="87" y="7941"/>
                      <a:pt x="97" y="7927"/>
                    </a:cubicBezTo>
                    <a:cubicBezTo>
                      <a:pt x="1050" y="6724"/>
                      <a:pt x="1454" y="5236"/>
                      <a:pt x="1954" y="3819"/>
                    </a:cubicBezTo>
                    <a:cubicBezTo>
                      <a:pt x="2419" y="2569"/>
                      <a:pt x="2943" y="1355"/>
                      <a:pt x="2574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20" name="Google Shape;22820;p30"/>
              <p:cNvSpPr/>
              <p:nvPr/>
            </p:nvSpPr>
            <p:spPr>
              <a:xfrm>
                <a:off x="3098925" y="2284950"/>
                <a:ext cx="11300" cy="33875"/>
              </a:xfrm>
              <a:custGeom>
                <a:avLst/>
                <a:gdLst/>
                <a:ahLst/>
                <a:cxnLst/>
                <a:rect l="l" t="t" r="r" b="b"/>
                <a:pathLst>
                  <a:path w="452" h="1355" extrusionOk="0">
                    <a:moveTo>
                      <a:pt x="358" y="1"/>
                    </a:moveTo>
                    <a:cubicBezTo>
                      <a:pt x="31" y="1"/>
                      <a:pt x="0" y="1154"/>
                      <a:pt x="23" y="1345"/>
                    </a:cubicBezTo>
                    <a:cubicBezTo>
                      <a:pt x="23" y="1351"/>
                      <a:pt x="29" y="1354"/>
                      <a:pt x="35" y="1354"/>
                    </a:cubicBezTo>
                    <a:cubicBezTo>
                      <a:pt x="41" y="1354"/>
                      <a:pt x="47" y="1351"/>
                      <a:pt x="47" y="1345"/>
                    </a:cubicBezTo>
                    <a:cubicBezTo>
                      <a:pt x="82" y="1156"/>
                      <a:pt x="118" y="47"/>
                      <a:pt x="411" y="47"/>
                    </a:cubicBezTo>
                    <a:cubicBezTo>
                      <a:pt x="413" y="47"/>
                      <a:pt x="414" y="47"/>
                      <a:pt x="416" y="48"/>
                    </a:cubicBezTo>
                    <a:cubicBezTo>
                      <a:pt x="440" y="48"/>
                      <a:pt x="451" y="12"/>
                      <a:pt x="416" y="12"/>
                    </a:cubicBezTo>
                    <a:cubicBezTo>
                      <a:pt x="396" y="4"/>
                      <a:pt x="376" y="1"/>
                      <a:pt x="35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21" name="Google Shape;22821;p30"/>
              <p:cNvSpPr/>
              <p:nvPr/>
            </p:nvSpPr>
            <p:spPr>
              <a:xfrm>
                <a:off x="3032075" y="2333525"/>
                <a:ext cx="64900" cy="111650"/>
              </a:xfrm>
              <a:custGeom>
                <a:avLst/>
                <a:gdLst/>
                <a:ahLst/>
                <a:cxnLst/>
                <a:rect l="l" t="t" r="r" b="b"/>
                <a:pathLst>
                  <a:path w="2596" h="4466" extrusionOk="0">
                    <a:moveTo>
                      <a:pt x="2588" y="1"/>
                    </a:moveTo>
                    <a:cubicBezTo>
                      <a:pt x="2584" y="1"/>
                      <a:pt x="2578" y="4"/>
                      <a:pt x="2578" y="10"/>
                    </a:cubicBezTo>
                    <a:cubicBezTo>
                      <a:pt x="1923" y="1676"/>
                      <a:pt x="1506" y="3248"/>
                      <a:pt x="30" y="4415"/>
                    </a:cubicBezTo>
                    <a:cubicBezTo>
                      <a:pt x="0" y="4444"/>
                      <a:pt x="19" y="4466"/>
                      <a:pt x="40" y="4466"/>
                    </a:cubicBezTo>
                    <a:cubicBezTo>
                      <a:pt x="45" y="4466"/>
                      <a:pt x="49" y="4465"/>
                      <a:pt x="54" y="4462"/>
                    </a:cubicBezTo>
                    <a:cubicBezTo>
                      <a:pt x="792" y="4153"/>
                      <a:pt x="1244" y="3427"/>
                      <a:pt x="1590" y="2748"/>
                    </a:cubicBezTo>
                    <a:cubicBezTo>
                      <a:pt x="2006" y="1903"/>
                      <a:pt x="2423" y="938"/>
                      <a:pt x="2590" y="10"/>
                    </a:cubicBezTo>
                    <a:cubicBezTo>
                      <a:pt x="2596" y="4"/>
                      <a:pt x="2593" y="1"/>
                      <a:pt x="25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22" name="Google Shape;22822;p30"/>
              <p:cNvSpPr/>
              <p:nvPr/>
            </p:nvSpPr>
            <p:spPr>
              <a:xfrm>
                <a:off x="2939350" y="2532825"/>
                <a:ext cx="41950" cy="28650"/>
              </a:xfrm>
              <a:custGeom>
                <a:avLst/>
                <a:gdLst/>
                <a:ahLst/>
                <a:cxnLst/>
                <a:rect l="l" t="t" r="r" b="b"/>
                <a:pathLst>
                  <a:path w="1678" h="1146" extrusionOk="0">
                    <a:moveTo>
                      <a:pt x="1631" y="1"/>
                    </a:moveTo>
                    <a:cubicBezTo>
                      <a:pt x="1627" y="1"/>
                      <a:pt x="1623" y="1"/>
                      <a:pt x="1619" y="3"/>
                    </a:cubicBezTo>
                    <a:cubicBezTo>
                      <a:pt x="1369" y="158"/>
                      <a:pt x="1167" y="396"/>
                      <a:pt x="941" y="550"/>
                    </a:cubicBezTo>
                    <a:cubicBezTo>
                      <a:pt x="655" y="777"/>
                      <a:pt x="346" y="955"/>
                      <a:pt x="12" y="1110"/>
                    </a:cubicBezTo>
                    <a:cubicBezTo>
                      <a:pt x="0" y="1122"/>
                      <a:pt x="0" y="1146"/>
                      <a:pt x="36" y="1146"/>
                    </a:cubicBezTo>
                    <a:lnTo>
                      <a:pt x="226" y="1146"/>
                    </a:lnTo>
                    <a:cubicBezTo>
                      <a:pt x="226" y="1146"/>
                      <a:pt x="226" y="1134"/>
                      <a:pt x="215" y="1134"/>
                    </a:cubicBezTo>
                    <a:cubicBezTo>
                      <a:pt x="36" y="1110"/>
                      <a:pt x="131" y="1134"/>
                      <a:pt x="226" y="1074"/>
                    </a:cubicBezTo>
                    <a:cubicBezTo>
                      <a:pt x="286" y="1027"/>
                      <a:pt x="393" y="1003"/>
                      <a:pt x="465" y="967"/>
                    </a:cubicBezTo>
                    <a:cubicBezTo>
                      <a:pt x="631" y="884"/>
                      <a:pt x="810" y="789"/>
                      <a:pt x="953" y="705"/>
                    </a:cubicBezTo>
                    <a:cubicBezTo>
                      <a:pt x="1203" y="539"/>
                      <a:pt x="1500" y="336"/>
                      <a:pt x="1667" y="62"/>
                    </a:cubicBezTo>
                    <a:cubicBezTo>
                      <a:pt x="1678" y="41"/>
                      <a:pt x="1660" y="1"/>
                      <a:pt x="163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23" name="Google Shape;22823;p30"/>
              <p:cNvSpPr/>
              <p:nvPr/>
            </p:nvSpPr>
            <p:spPr>
              <a:xfrm>
                <a:off x="2922375" y="2557000"/>
                <a:ext cx="37225" cy="17875"/>
              </a:xfrm>
              <a:custGeom>
                <a:avLst/>
                <a:gdLst/>
                <a:ahLst/>
                <a:cxnLst/>
                <a:rect l="l" t="t" r="r" b="b"/>
                <a:pathLst>
                  <a:path w="1489" h="715" extrusionOk="0">
                    <a:moveTo>
                      <a:pt x="1394" y="0"/>
                    </a:moveTo>
                    <a:cubicBezTo>
                      <a:pt x="1167" y="48"/>
                      <a:pt x="977" y="262"/>
                      <a:pt x="763" y="345"/>
                    </a:cubicBezTo>
                    <a:cubicBezTo>
                      <a:pt x="524" y="465"/>
                      <a:pt x="274" y="536"/>
                      <a:pt x="36" y="643"/>
                    </a:cubicBezTo>
                    <a:cubicBezTo>
                      <a:pt x="1" y="655"/>
                      <a:pt x="12" y="715"/>
                      <a:pt x="60" y="715"/>
                    </a:cubicBezTo>
                    <a:cubicBezTo>
                      <a:pt x="322" y="715"/>
                      <a:pt x="608" y="631"/>
                      <a:pt x="858" y="512"/>
                    </a:cubicBezTo>
                    <a:cubicBezTo>
                      <a:pt x="1060" y="417"/>
                      <a:pt x="1358" y="286"/>
                      <a:pt x="1465" y="84"/>
                    </a:cubicBezTo>
                    <a:cubicBezTo>
                      <a:pt x="1489" y="36"/>
                      <a:pt x="1441" y="0"/>
                      <a:pt x="139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24" name="Google Shape;22824;p30"/>
              <p:cNvSpPr/>
              <p:nvPr/>
            </p:nvSpPr>
            <p:spPr>
              <a:xfrm>
                <a:off x="2930525" y="2552375"/>
                <a:ext cx="30650" cy="16300"/>
              </a:xfrm>
              <a:custGeom>
                <a:avLst/>
                <a:gdLst/>
                <a:ahLst/>
                <a:cxnLst/>
                <a:rect l="l" t="t" r="r" b="b"/>
                <a:pathLst>
                  <a:path w="1226" h="652" extrusionOk="0">
                    <a:moveTo>
                      <a:pt x="1114" y="0"/>
                    </a:moveTo>
                    <a:cubicBezTo>
                      <a:pt x="1103" y="0"/>
                      <a:pt x="1092" y="2"/>
                      <a:pt x="1080" y="7"/>
                    </a:cubicBezTo>
                    <a:cubicBezTo>
                      <a:pt x="722" y="185"/>
                      <a:pt x="389" y="411"/>
                      <a:pt x="32" y="602"/>
                    </a:cubicBezTo>
                    <a:cubicBezTo>
                      <a:pt x="1" y="622"/>
                      <a:pt x="6" y="652"/>
                      <a:pt x="30" y="652"/>
                    </a:cubicBezTo>
                    <a:cubicBezTo>
                      <a:pt x="34" y="652"/>
                      <a:pt x="39" y="651"/>
                      <a:pt x="44" y="650"/>
                    </a:cubicBezTo>
                    <a:cubicBezTo>
                      <a:pt x="413" y="530"/>
                      <a:pt x="829" y="388"/>
                      <a:pt x="1163" y="149"/>
                    </a:cubicBezTo>
                    <a:cubicBezTo>
                      <a:pt x="1225" y="97"/>
                      <a:pt x="1188" y="0"/>
                      <a:pt x="11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25" name="Google Shape;22825;p30"/>
              <p:cNvSpPr/>
              <p:nvPr/>
            </p:nvSpPr>
            <p:spPr>
              <a:xfrm>
                <a:off x="2953225" y="2533525"/>
                <a:ext cx="33000" cy="29700"/>
              </a:xfrm>
              <a:custGeom>
                <a:avLst/>
                <a:gdLst/>
                <a:ahLst/>
                <a:cxnLst/>
                <a:rect l="l" t="t" r="r" b="b"/>
                <a:pathLst>
                  <a:path w="1320" h="1188" extrusionOk="0">
                    <a:moveTo>
                      <a:pt x="1294" y="0"/>
                    </a:moveTo>
                    <a:cubicBezTo>
                      <a:pt x="1288" y="0"/>
                      <a:pt x="1282" y="3"/>
                      <a:pt x="1279" y="10"/>
                    </a:cubicBezTo>
                    <a:cubicBezTo>
                      <a:pt x="1053" y="165"/>
                      <a:pt x="862" y="403"/>
                      <a:pt x="648" y="606"/>
                    </a:cubicBezTo>
                    <a:cubicBezTo>
                      <a:pt x="445" y="796"/>
                      <a:pt x="231" y="987"/>
                      <a:pt x="17" y="1165"/>
                    </a:cubicBezTo>
                    <a:cubicBezTo>
                      <a:pt x="0" y="1174"/>
                      <a:pt x="12" y="1187"/>
                      <a:pt x="25" y="1187"/>
                    </a:cubicBezTo>
                    <a:cubicBezTo>
                      <a:pt x="31" y="1187"/>
                      <a:pt x="37" y="1185"/>
                      <a:pt x="41" y="1177"/>
                    </a:cubicBezTo>
                    <a:cubicBezTo>
                      <a:pt x="279" y="999"/>
                      <a:pt x="517" y="808"/>
                      <a:pt x="743" y="606"/>
                    </a:cubicBezTo>
                    <a:cubicBezTo>
                      <a:pt x="934" y="427"/>
                      <a:pt x="1160" y="249"/>
                      <a:pt x="1303" y="22"/>
                    </a:cubicBezTo>
                    <a:cubicBezTo>
                      <a:pt x="1319" y="14"/>
                      <a:pt x="1307" y="0"/>
                      <a:pt x="129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26" name="Google Shape;22826;p30"/>
              <p:cNvSpPr/>
              <p:nvPr/>
            </p:nvSpPr>
            <p:spPr>
              <a:xfrm>
                <a:off x="2975050" y="2442075"/>
                <a:ext cx="104400" cy="96775"/>
              </a:xfrm>
              <a:custGeom>
                <a:avLst/>
                <a:gdLst/>
                <a:ahLst/>
                <a:cxnLst/>
                <a:rect l="l" t="t" r="r" b="b"/>
                <a:pathLst>
                  <a:path w="4176" h="3871" extrusionOk="0">
                    <a:moveTo>
                      <a:pt x="4156" y="1"/>
                    </a:moveTo>
                    <a:cubicBezTo>
                      <a:pt x="4149" y="1"/>
                      <a:pt x="4141" y="5"/>
                      <a:pt x="4132" y="13"/>
                    </a:cubicBezTo>
                    <a:cubicBezTo>
                      <a:pt x="3620" y="894"/>
                      <a:pt x="3120" y="1668"/>
                      <a:pt x="2263" y="2299"/>
                    </a:cubicBezTo>
                    <a:cubicBezTo>
                      <a:pt x="1513" y="2835"/>
                      <a:pt x="739" y="3311"/>
                      <a:pt x="13" y="3859"/>
                    </a:cubicBezTo>
                    <a:cubicBezTo>
                      <a:pt x="1" y="3859"/>
                      <a:pt x="13" y="3871"/>
                      <a:pt x="37" y="3871"/>
                    </a:cubicBezTo>
                    <a:cubicBezTo>
                      <a:pt x="1727" y="2847"/>
                      <a:pt x="3311" y="1835"/>
                      <a:pt x="4168" y="37"/>
                    </a:cubicBezTo>
                    <a:cubicBezTo>
                      <a:pt x="4176" y="14"/>
                      <a:pt x="4169" y="1"/>
                      <a:pt x="415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27" name="Google Shape;22827;p30"/>
              <p:cNvSpPr/>
              <p:nvPr/>
            </p:nvSpPr>
            <p:spPr>
              <a:xfrm>
                <a:off x="3084600" y="2391275"/>
                <a:ext cx="18475" cy="45775"/>
              </a:xfrm>
              <a:custGeom>
                <a:avLst/>
                <a:gdLst/>
                <a:ahLst/>
                <a:cxnLst/>
                <a:rect l="l" t="t" r="r" b="b"/>
                <a:pathLst>
                  <a:path w="739" h="1831" extrusionOk="0">
                    <a:moveTo>
                      <a:pt x="733" y="0"/>
                    </a:moveTo>
                    <a:cubicBezTo>
                      <a:pt x="730" y="0"/>
                      <a:pt x="727" y="3"/>
                      <a:pt x="727" y="9"/>
                    </a:cubicBezTo>
                    <a:cubicBezTo>
                      <a:pt x="477" y="617"/>
                      <a:pt x="239" y="1236"/>
                      <a:pt x="0" y="1831"/>
                    </a:cubicBezTo>
                    <a:lnTo>
                      <a:pt x="12" y="1831"/>
                    </a:lnTo>
                    <a:cubicBezTo>
                      <a:pt x="310" y="1248"/>
                      <a:pt x="560" y="617"/>
                      <a:pt x="739" y="9"/>
                    </a:cubicBezTo>
                    <a:cubicBezTo>
                      <a:pt x="739" y="3"/>
                      <a:pt x="736" y="0"/>
                      <a:pt x="73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28" name="Google Shape;22828;p30"/>
              <p:cNvSpPr/>
              <p:nvPr/>
            </p:nvSpPr>
            <p:spPr>
              <a:xfrm>
                <a:off x="3093925" y="2378400"/>
                <a:ext cx="20475" cy="38675"/>
              </a:xfrm>
              <a:custGeom>
                <a:avLst/>
                <a:gdLst/>
                <a:ahLst/>
                <a:cxnLst/>
                <a:rect l="l" t="t" r="r" b="b"/>
                <a:pathLst>
                  <a:path w="819" h="1547" extrusionOk="0">
                    <a:moveTo>
                      <a:pt x="818" y="0"/>
                    </a:moveTo>
                    <a:cubicBezTo>
                      <a:pt x="532" y="500"/>
                      <a:pt x="259" y="989"/>
                      <a:pt x="8" y="1489"/>
                    </a:cubicBezTo>
                    <a:cubicBezTo>
                      <a:pt x="1" y="1520"/>
                      <a:pt x="19" y="1547"/>
                      <a:pt x="39" y="1547"/>
                    </a:cubicBezTo>
                    <a:cubicBezTo>
                      <a:pt x="49" y="1547"/>
                      <a:pt x="60" y="1540"/>
                      <a:pt x="68" y="1524"/>
                    </a:cubicBezTo>
                    <a:cubicBezTo>
                      <a:pt x="342" y="1036"/>
                      <a:pt x="592" y="524"/>
                      <a:pt x="81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29" name="Google Shape;22829;p30"/>
              <p:cNvSpPr/>
              <p:nvPr/>
            </p:nvSpPr>
            <p:spPr>
              <a:xfrm>
                <a:off x="3124875" y="2316650"/>
                <a:ext cx="26725" cy="61225"/>
              </a:xfrm>
              <a:custGeom>
                <a:avLst/>
                <a:gdLst/>
                <a:ahLst/>
                <a:cxnLst/>
                <a:rect l="l" t="t" r="r" b="b"/>
                <a:pathLst>
                  <a:path w="1069" h="2449" extrusionOk="0">
                    <a:moveTo>
                      <a:pt x="11" y="1"/>
                    </a:moveTo>
                    <a:cubicBezTo>
                      <a:pt x="4" y="1"/>
                      <a:pt x="0" y="9"/>
                      <a:pt x="9" y="18"/>
                    </a:cubicBezTo>
                    <a:cubicBezTo>
                      <a:pt x="616" y="780"/>
                      <a:pt x="854" y="1482"/>
                      <a:pt x="949" y="2435"/>
                    </a:cubicBezTo>
                    <a:cubicBezTo>
                      <a:pt x="949" y="2442"/>
                      <a:pt x="957" y="2448"/>
                      <a:pt x="964" y="2448"/>
                    </a:cubicBezTo>
                    <a:cubicBezTo>
                      <a:pt x="969" y="2448"/>
                      <a:pt x="973" y="2445"/>
                      <a:pt x="973" y="2435"/>
                    </a:cubicBezTo>
                    <a:cubicBezTo>
                      <a:pt x="1068" y="1566"/>
                      <a:pt x="664" y="601"/>
                      <a:pt x="21" y="6"/>
                    </a:cubicBezTo>
                    <a:cubicBezTo>
                      <a:pt x="17" y="2"/>
                      <a:pt x="14" y="1"/>
                      <a:pt x="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30" name="Google Shape;22830;p30"/>
              <p:cNvSpPr/>
              <p:nvPr/>
            </p:nvSpPr>
            <p:spPr>
              <a:xfrm>
                <a:off x="3078050" y="2393875"/>
                <a:ext cx="69375" cy="120050"/>
              </a:xfrm>
              <a:custGeom>
                <a:avLst/>
                <a:gdLst/>
                <a:ahLst/>
                <a:cxnLst/>
                <a:rect l="l" t="t" r="r" b="b"/>
                <a:pathLst>
                  <a:path w="2775" h="4802" extrusionOk="0">
                    <a:moveTo>
                      <a:pt x="2763" y="1"/>
                    </a:moveTo>
                    <a:cubicBezTo>
                      <a:pt x="2191" y="905"/>
                      <a:pt x="1703" y="1846"/>
                      <a:pt x="1084" y="2739"/>
                    </a:cubicBezTo>
                    <a:cubicBezTo>
                      <a:pt x="655" y="3370"/>
                      <a:pt x="60" y="3965"/>
                      <a:pt x="1" y="4763"/>
                    </a:cubicBezTo>
                    <a:cubicBezTo>
                      <a:pt x="1" y="4784"/>
                      <a:pt x="31" y="4802"/>
                      <a:pt x="57" y="4802"/>
                    </a:cubicBezTo>
                    <a:cubicBezTo>
                      <a:pt x="75" y="4802"/>
                      <a:pt x="91" y="4794"/>
                      <a:pt x="96" y="4775"/>
                    </a:cubicBezTo>
                    <a:cubicBezTo>
                      <a:pt x="262" y="3882"/>
                      <a:pt x="929" y="3180"/>
                      <a:pt x="1394" y="2418"/>
                    </a:cubicBezTo>
                    <a:cubicBezTo>
                      <a:pt x="1882" y="1632"/>
                      <a:pt x="2358" y="834"/>
                      <a:pt x="2775" y="12"/>
                    </a:cubicBezTo>
                    <a:cubicBezTo>
                      <a:pt x="2775" y="1"/>
                      <a:pt x="2763" y="1"/>
                      <a:pt x="276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31" name="Google Shape;22831;p30"/>
              <p:cNvSpPr/>
              <p:nvPr/>
            </p:nvSpPr>
            <p:spPr>
              <a:xfrm>
                <a:off x="2837925" y="2532075"/>
                <a:ext cx="68500" cy="46500"/>
              </a:xfrm>
              <a:custGeom>
                <a:avLst/>
                <a:gdLst/>
                <a:ahLst/>
                <a:cxnLst/>
                <a:rect l="l" t="t" r="r" b="b"/>
                <a:pathLst>
                  <a:path w="2740" h="1860" extrusionOk="0">
                    <a:moveTo>
                      <a:pt x="13" y="1"/>
                    </a:moveTo>
                    <a:cubicBezTo>
                      <a:pt x="5" y="1"/>
                      <a:pt x="0" y="24"/>
                      <a:pt x="9" y="33"/>
                    </a:cubicBezTo>
                    <a:cubicBezTo>
                      <a:pt x="735" y="795"/>
                      <a:pt x="1736" y="1378"/>
                      <a:pt x="2676" y="1854"/>
                    </a:cubicBezTo>
                    <a:cubicBezTo>
                      <a:pt x="2684" y="1858"/>
                      <a:pt x="2691" y="1860"/>
                      <a:pt x="2697" y="1860"/>
                    </a:cubicBezTo>
                    <a:cubicBezTo>
                      <a:pt x="2730" y="1860"/>
                      <a:pt x="2740" y="1815"/>
                      <a:pt x="2700" y="1795"/>
                    </a:cubicBezTo>
                    <a:cubicBezTo>
                      <a:pt x="1736" y="1271"/>
                      <a:pt x="914" y="616"/>
                      <a:pt x="21" y="9"/>
                    </a:cubicBezTo>
                    <a:cubicBezTo>
                      <a:pt x="18" y="3"/>
                      <a:pt x="15" y="1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32" name="Google Shape;22832;p30"/>
              <p:cNvSpPr/>
              <p:nvPr/>
            </p:nvSpPr>
            <p:spPr>
              <a:xfrm>
                <a:off x="2825050" y="2518000"/>
                <a:ext cx="8650" cy="925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370" extrusionOk="0">
                    <a:moveTo>
                      <a:pt x="0" y="0"/>
                    </a:moveTo>
                    <a:cubicBezTo>
                      <a:pt x="143" y="96"/>
                      <a:pt x="262" y="227"/>
                      <a:pt x="346" y="370"/>
                    </a:cubicBezTo>
                    <a:cubicBezTo>
                      <a:pt x="274" y="215"/>
                      <a:pt x="155" y="96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33" name="Google Shape;22833;p30"/>
              <p:cNvSpPr/>
              <p:nvPr/>
            </p:nvSpPr>
            <p:spPr>
              <a:xfrm>
                <a:off x="2722350" y="2354650"/>
                <a:ext cx="92900" cy="152350"/>
              </a:xfrm>
              <a:custGeom>
                <a:avLst/>
                <a:gdLst/>
                <a:ahLst/>
                <a:cxnLst/>
                <a:rect l="l" t="t" r="r" b="b"/>
                <a:pathLst>
                  <a:path w="3716" h="6094" extrusionOk="0">
                    <a:moveTo>
                      <a:pt x="30" y="0"/>
                    </a:moveTo>
                    <a:cubicBezTo>
                      <a:pt x="17" y="0"/>
                      <a:pt x="1" y="13"/>
                      <a:pt x="1" y="34"/>
                    </a:cubicBezTo>
                    <a:cubicBezTo>
                      <a:pt x="155" y="1391"/>
                      <a:pt x="1036" y="2379"/>
                      <a:pt x="1667" y="3546"/>
                    </a:cubicBezTo>
                    <a:cubicBezTo>
                      <a:pt x="2227" y="4510"/>
                      <a:pt x="2739" y="5475"/>
                      <a:pt x="3715" y="6094"/>
                    </a:cubicBezTo>
                    <a:cubicBezTo>
                      <a:pt x="2739" y="5356"/>
                      <a:pt x="2203" y="4332"/>
                      <a:pt x="1632" y="3308"/>
                    </a:cubicBezTo>
                    <a:cubicBezTo>
                      <a:pt x="1001" y="2201"/>
                      <a:pt x="274" y="1296"/>
                      <a:pt x="48" y="22"/>
                    </a:cubicBezTo>
                    <a:cubicBezTo>
                      <a:pt x="48" y="7"/>
                      <a:pt x="40" y="0"/>
                      <a:pt x="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34" name="Google Shape;22834;p30"/>
              <p:cNvSpPr/>
              <p:nvPr/>
            </p:nvSpPr>
            <p:spPr>
              <a:xfrm>
                <a:off x="2686050" y="2318800"/>
                <a:ext cx="35700" cy="61000"/>
              </a:xfrm>
              <a:custGeom>
                <a:avLst/>
                <a:gdLst/>
                <a:ahLst/>
                <a:cxnLst/>
                <a:rect l="l" t="t" r="r" b="b"/>
                <a:pathLst>
                  <a:path w="1428" h="2440" extrusionOk="0">
                    <a:moveTo>
                      <a:pt x="1395" y="1"/>
                    </a:moveTo>
                    <a:cubicBezTo>
                      <a:pt x="1391" y="1"/>
                      <a:pt x="1386" y="1"/>
                      <a:pt x="1381" y="3"/>
                    </a:cubicBezTo>
                    <a:cubicBezTo>
                      <a:pt x="643" y="479"/>
                      <a:pt x="0" y="1491"/>
                      <a:pt x="71" y="2384"/>
                    </a:cubicBezTo>
                    <a:cubicBezTo>
                      <a:pt x="71" y="2414"/>
                      <a:pt x="109" y="2439"/>
                      <a:pt x="140" y="2439"/>
                    </a:cubicBezTo>
                    <a:cubicBezTo>
                      <a:pt x="158" y="2439"/>
                      <a:pt x="174" y="2430"/>
                      <a:pt x="179" y="2408"/>
                    </a:cubicBezTo>
                    <a:cubicBezTo>
                      <a:pt x="286" y="1944"/>
                      <a:pt x="321" y="1527"/>
                      <a:pt x="548" y="1099"/>
                    </a:cubicBezTo>
                    <a:cubicBezTo>
                      <a:pt x="774" y="682"/>
                      <a:pt x="1072" y="348"/>
                      <a:pt x="1417" y="27"/>
                    </a:cubicBezTo>
                    <a:cubicBezTo>
                      <a:pt x="1427" y="27"/>
                      <a:pt x="1420" y="1"/>
                      <a:pt x="13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35" name="Google Shape;22835;p30"/>
              <p:cNvSpPr/>
              <p:nvPr/>
            </p:nvSpPr>
            <p:spPr>
              <a:xfrm>
                <a:off x="2687525" y="2383925"/>
                <a:ext cx="41600" cy="72050"/>
              </a:xfrm>
              <a:custGeom>
                <a:avLst/>
                <a:gdLst/>
                <a:ahLst/>
                <a:cxnLst/>
                <a:rect l="l" t="t" r="r" b="b"/>
                <a:pathLst>
                  <a:path w="1664" h="2882" extrusionOk="0">
                    <a:moveTo>
                      <a:pt x="19" y="1"/>
                    </a:moveTo>
                    <a:cubicBezTo>
                      <a:pt x="12" y="1"/>
                      <a:pt x="1" y="9"/>
                      <a:pt x="1" y="18"/>
                    </a:cubicBezTo>
                    <a:cubicBezTo>
                      <a:pt x="322" y="1065"/>
                      <a:pt x="1072" y="1911"/>
                      <a:pt x="1596" y="2863"/>
                    </a:cubicBezTo>
                    <a:cubicBezTo>
                      <a:pt x="1600" y="2876"/>
                      <a:pt x="1611" y="2881"/>
                      <a:pt x="1622" y="2881"/>
                    </a:cubicBezTo>
                    <a:cubicBezTo>
                      <a:pt x="1642" y="2881"/>
                      <a:pt x="1663" y="2866"/>
                      <a:pt x="1656" y="2851"/>
                    </a:cubicBezTo>
                    <a:cubicBezTo>
                      <a:pt x="1620" y="2435"/>
                      <a:pt x="1322" y="2101"/>
                      <a:pt x="1084" y="1780"/>
                    </a:cubicBezTo>
                    <a:cubicBezTo>
                      <a:pt x="667" y="1208"/>
                      <a:pt x="358" y="613"/>
                      <a:pt x="24" y="6"/>
                    </a:cubicBezTo>
                    <a:cubicBezTo>
                      <a:pt x="24" y="2"/>
                      <a:pt x="22" y="1"/>
                      <a:pt x="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36" name="Google Shape;22836;p30"/>
              <p:cNvSpPr/>
              <p:nvPr/>
            </p:nvSpPr>
            <p:spPr>
              <a:xfrm>
                <a:off x="2725325" y="2455950"/>
                <a:ext cx="85900" cy="101400"/>
              </a:xfrm>
              <a:custGeom>
                <a:avLst/>
                <a:gdLst/>
                <a:ahLst/>
                <a:cxnLst/>
                <a:rect l="l" t="t" r="r" b="b"/>
                <a:pathLst>
                  <a:path w="3436" h="4056" extrusionOk="0">
                    <a:moveTo>
                      <a:pt x="10" y="0"/>
                    </a:moveTo>
                    <a:cubicBezTo>
                      <a:pt x="7" y="0"/>
                      <a:pt x="1" y="6"/>
                      <a:pt x="1" y="18"/>
                    </a:cubicBezTo>
                    <a:cubicBezTo>
                      <a:pt x="13" y="6"/>
                      <a:pt x="13" y="0"/>
                      <a:pt x="10" y="0"/>
                    </a:cubicBezTo>
                    <a:close/>
                    <a:moveTo>
                      <a:pt x="1" y="18"/>
                    </a:moveTo>
                    <a:cubicBezTo>
                      <a:pt x="203" y="494"/>
                      <a:pt x="120" y="1054"/>
                      <a:pt x="346" y="1518"/>
                    </a:cubicBezTo>
                    <a:cubicBezTo>
                      <a:pt x="525" y="1863"/>
                      <a:pt x="870" y="2054"/>
                      <a:pt x="1120" y="2316"/>
                    </a:cubicBezTo>
                    <a:cubicBezTo>
                      <a:pt x="1406" y="2613"/>
                      <a:pt x="1584" y="2959"/>
                      <a:pt x="1929" y="3197"/>
                    </a:cubicBezTo>
                    <a:cubicBezTo>
                      <a:pt x="2370" y="3506"/>
                      <a:pt x="2894" y="3614"/>
                      <a:pt x="3263" y="4030"/>
                    </a:cubicBezTo>
                    <a:cubicBezTo>
                      <a:pt x="3280" y="4048"/>
                      <a:pt x="3301" y="4055"/>
                      <a:pt x="3320" y="4055"/>
                    </a:cubicBezTo>
                    <a:cubicBezTo>
                      <a:pt x="3381" y="4055"/>
                      <a:pt x="3436" y="3983"/>
                      <a:pt x="3382" y="3911"/>
                    </a:cubicBezTo>
                    <a:cubicBezTo>
                      <a:pt x="3144" y="3661"/>
                      <a:pt x="2858" y="3506"/>
                      <a:pt x="2537" y="3364"/>
                    </a:cubicBezTo>
                    <a:cubicBezTo>
                      <a:pt x="2001" y="3090"/>
                      <a:pt x="1679" y="2768"/>
                      <a:pt x="1298" y="2316"/>
                    </a:cubicBezTo>
                    <a:cubicBezTo>
                      <a:pt x="870" y="1840"/>
                      <a:pt x="441" y="1637"/>
                      <a:pt x="310" y="935"/>
                    </a:cubicBezTo>
                    <a:cubicBezTo>
                      <a:pt x="263" y="566"/>
                      <a:pt x="274" y="280"/>
                      <a:pt x="1" y="1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37" name="Google Shape;22837;p30"/>
              <p:cNvSpPr/>
              <p:nvPr/>
            </p:nvSpPr>
            <p:spPr>
              <a:xfrm>
                <a:off x="2723550" y="2317925"/>
                <a:ext cx="123675" cy="135000"/>
              </a:xfrm>
              <a:custGeom>
                <a:avLst/>
                <a:gdLst/>
                <a:ahLst/>
                <a:cxnLst/>
                <a:rect l="l" t="t" r="r" b="b"/>
                <a:pathLst>
                  <a:path w="4947" h="5400" extrusionOk="0">
                    <a:moveTo>
                      <a:pt x="264" y="1"/>
                    </a:moveTo>
                    <a:cubicBezTo>
                      <a:pt x="169" y="1"/>
                      <a:pt x="79" y="80"/>
                      <a:pt x="0" y="276"/>
                    </a:cubicBezTo>
                    <a:cubicBezTo>
                      <a:pt x="76" y="141"/>
                      <a:pt x="156" y="85"/>
                      <a:pt x="238" y="85"/>
                    </a:cubicBezTo>
                    <a:cubicBezTo>
                      <a:pt x="605" y="85"/>
                      <a:pt x="992" y="1205"/>
                      <a:pt x="989" y="1205"/>
                    </a:cubicBezTo>
                    <a:cubicBezTo>
                      <a:pt x="989" y="1205"/>
                      <a:pt x="988" y="1205"/>
                      <a:pt x="988" y="1205"/>
                    </a:cubicBezTo>
                    <a:lnTo>
                      <a:pt x="988" y="1205"/>
                    </a:lnTo>
                    <a:cubicBezTo>
                      <a:pt x="1072" y="1443"/>
                      <a:pt x="1119" y="1681"/>
                      <a:pt x="1250" y="1884"/>
                    </a:cubicBezTo>
                    <a:cubicBezTo>
                      <a:pt x="1548" y="2336"/>
                      <a:pt x="2096" y="2681"/>
                      <a:pt x="2441" y="3110"/>
                    </a:cubicBezTo>
                    <a:cubicBezTo>
                      <a:pt x="3084" y="3896"/>
                      <a:pt x="3763" y="5158"/>
                      <a:pt x="4858" y="5396"/>
                    </a:cubicBezTo>
                    <a:cubicBezTo>
                      <a:pt x="4864" y="5399"/>
                      <a:pt x="4871" y="5400"/>
                      <a:pt x="4877" y="5400"/>
                    </a:cubicBezTo>
                    <a:cubicBezTo>
                      <a:pt x="4924" y="5400"/>
                      <a:pt x="4947" y="5322"/>
                      <a:pt x="4894" y="5301"/>
                    </a:cubicBezTo>
                    <a:cubicBezTo>
                      <a:pt x="4096" y="4884"/>
                      <a:pt x="3584" y="4265"/>
                      <a:pt x="3024" y="3586"/>
                    </a:cubicBezTo>
                    <a:cubicBezTo>
                      <a:pt x="2762" y="3277"/>
                      <a:pt x="2512" y="2931"/>
                      <a:pt x="2239" y="2634"/>
                    </a:cubicBezTo>
                    <a:cubicBezTo>
                      <a:pt x="1846" y="2217"/>
                      <a:pt x="1429" y="1979"/>
                      <a:pt x="1179" y="1431"/>
                    </a:cubicBezTo>
                    <a:cubicBezTo>
                      <a:pt x="1093" y="1260"/>
                      <a:pt x="643" y="1"/>
                      <a:pt x="2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38" name="Google Shape;22838;p30"/>
              <p:cNvSpPr/>
              <p:nvPr/>
            </p:nvSpPr>
            <p:spPr>
              <a:xfrm>
                <a:off x="2711050" y="2247650"/>
                <a:ext cx="134175" cy="203775"/>
              </a:xfrm>
              <a:custGeom>
                <a:avLst/>
                <a:gdLst/>
                <a:ahLst/>
                <a:cxnLst/>
                <a:rect l="l" t="t" r="r" b="b"/>
                <a:pathLst>
                  <a:path w="5367" h="8151" extrusionOk="0">
                    <a:moveTo>
                      <a:pt x="101" y="1"/>
                    </a:moveTo>
                    <a:cubicBezTo>
                      <a:pt x="86" y="1"/>
                      <a:pt x="72" y="10"/>
                      <a:pt x="72" y="27"/>
                    </a:cubicBezTo>
                    <a:cubicBezTo>
                      <a:pt x="0" y="1623"/>
                      <a:pt x="798" y="2956"/>
                      <a:pt x="1929" y="4040"/>
                    </a:cubicBezTo>
                    <a:cubicBezTo>
                      <a:pt x="2643" y="4730"/>
                      <a:pt x="3155" y="5445"/>
                      <a:pt x="3691" y="6242"/>
                    </a:cubicBezTo>
                    <a:cubicBezTo>
                      <a:pt x="4167" y="6945"/>
                      <a:pt x="4917" y="7374"/>
                      <a:pt x="5298" y="8136"/>
                    </a:cubicBezTo>
                    <a:cubicBezTo>
                      <a:pt x="5306" y="8146"/>
                      <a:pt x="5315" y="8151"/>
                      <a:pt x="5324" y="8151"/>
                    </a:cubicBezTo>
                    <a:cubicBezTo>
                      <a:pt x="5346" y="8151"/>
                      <a:pt x="5366" y="8128"/>
                      <a:pt x="5358" y="8112"/>
                    </a:cubicBezTo>
                    <a:cubicBezTo>
                      <a:pt x="5096" y="7469"/>
                      <a:pt x="4501" y="7112"/>
                      <a:pt x="4060" y="6600"/>
                    </a:cubicBezTo>
                    <a:cubicBezTo>
                      <a:pt x="3536" y="5992"/>
                      <a:pt x="3239" y="5242"/>
                      <a:pt x="2703" y="4647"/>
                    </a:cubicBezTo>
                    <a:cubicBezTo>
                      <a:pt x="2119" y="4016"/>
                      <a:pt x="1453" y="3504"/>
                      <a:pt x="988" y="2766"/>
                    </a:cubicBezTo>
                    <a:cubicBezTo>
                      <a:pt x="453" y="1921"/>
                      <a:pt x="238" y="992"/>
                      <a:pt x="131" y="27"/>
                    </a:cubicBezTo>
                    <a:cubicBezTo>
                      <a:pt x="131" y="10"/>
                      <a:pt x="116" y="1"/>
                      <a:pt x="10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39" name="Google Shape;22839;p30"/>
              <p:cNvSpPr/>
              <p:nvPr/>
            </p:nvSpPr>
            <p:spPr>
              <a:xfrm>
                <a:off x="2713225" y="2224500"/>
                <a:ext cx="23725" cy="24150"/>
              </a:xfrm>
              <a:custGeom>
                <a:avLst/>
                <a:gdLst/>
                <a:ahLst/>
                <a:cxnLst/>
                <a:rect l="l" t="t" r="r" b="b"/>
                <a:pathLst>
                  <a:path w="949" h="966" extrusionOk="0">
                    <a:moveTo>
                      <a:pt x="889" y="1"/>
                    </a:moveTo>
                    <a:cubicBezTo>
                      <a:pt x="485" y="84"/>
                      <a:pt x="127" y="549"/>
                      <a:pt x="8" y="918"/>
                    </a:cubicBezTo>
                    <a:cubicBezTo>
                      <a:pt x="0" y="949"/>
                      <a:pt x="19" y="965"/>
                      <a:pt x="36" y="965"/>
                    </a:cubicBezTo>
                    <a:cubicBezTo>
                      <a:pt x="44" y="965"/>
                      <a:pt x="52" y="961"/>
                      <a:pt x="56" y="953"/>
                    </a:cubicBezTo>
                    <a:cubicBezTo>
                      <a:pt x="163" y="763"/>
                      <a:pt x="282" y="584"/>
                      <a:pt x="449" y="430"/>
                    </a:cubicBezTo>
                    <a:cubicBezTo>
                      <a:pt x="592" y="299"/>
                      <a:pt x="770" y="191"/>
                      <a:pt x="925" y="60"/>
                    </a:cubicBezTo>
                    <a:cubicBezTo>
                      <a:pt x="949" y="49"/>
                      <a:pt x="925" y="1"/>
                      <a:pt x="88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40" name="Google Shape;22840;p30"/>
              <p:cNvSpPr/>
              <p:nvPr/>
            </p:nvSpPr>
            <p:spPr>
              <a:xfrm>
                <a:off x="2738950" y="2225175"/>
                <a:ext cx="131775" cy="155625"/>
              </a:xfrm>
              <a:custGeom>
                <a:avLst/>
                <a:gdLst/>
                <a:ahLst/>
                <a:cxnLst/>
                <a:rect l="l" t="t" r="r" b="b"/>
                <a:pathLst>
                  <a:path w="5271" h="6225" extrusionOk="0">
                    <a:moveTo>
                      <a:pt x="40" y="1"/>
                    </a:moveTo>
                    <a:cubicBezTo>
                      <a:pt x="17" y="1"/>
                      <a:pt x="1" y="17"/>
                      <a:pt x="15" y="45"/>
                    </a:cubicBezTo>
                    <a:cubicBezTo>
                      <a:pt x="587" y="1569"/>
                      <a:pt x="1277" y="2796"/>
                      <a:pt x="2551" y="3855"/>
                    </a:cubicBezTo>
                    <a:cubicBezTo>
                      <a:pt x="2897" y="4141"/>
                      <a:pt x="3194" y="4403"/>
                      <a:pt x="3444" y="4760"/>
                    </a:cubicBezTo>
                    <a:cubicBezTo>
                      <a:pt x="3670" y="5094"/>
                      <a:pt x="3801" y="5475"/>
                      <a:pt x="4075" y="5772"/>
                    </a:cubicBezTo>
                    <a:cubicBezTo>
                      <a:pt x="4313" y="6048"/>
                      <a:pt x="4595" y="6225"/>
                      <a:pt x="4936" y="6225"/>
                    </a:cubicBezTo>
                    <a:cubicBezTo>
                      <a:pt x="5022" y="6225"/>
                      <a:pt x="5112" y="6213"/>
                      <a:pt x="5206" y="6189"/>
                    </a:cubicBezTo>
                    <a:cubicBezTo>
                      <a:pt x="5271" y="6178"/>
                      <a:pt x="5258" y="6090"/>
                      <a:pt x="5194" y="6090"/>
                    </a:cubicBezTo>
                    <a:cubicBezTo>
                      <a:pt x="5187" y="6090"/>
                      <a:pt x="5179" y="6091"/>
                      <a:pt x="5171" y="6094"/>
                    </a:cubicBezTo>
                    <a:cubicBezTo>
                      <a:pt x="5129" y="6098"/>
                      <a:pt x="5088" y="6099"/>
                      <a:pt x="5049" y="6099"/>
                    </a:cubicBezTo>
                    <a:cubicBezTo>
                      <a:pt x="4130" y="6099"/>
                      <a:pt x="3924" y="5056"/>
                      <a:pt x="3444" y="4463"/>
                    </a:cubicBezTo>
                    <a:cubicBezTo>
                      <a:pt x="3087" y="4034"/>
                      <a:pt x="2635" y="3724"/>
                      <a:pt x="2218" y="3367"/>
                    </a:cubicBezTo>
                    <a:cubicBezTo>
                      <a:pt x="1146" y="2462"/>
                      <a:pt x="753" y="1188"/>
                      <a:pt x="87" y="22"/>
                    </a:cubicBezTo>
                    <a:cubicBezTo>
                      <a:pt x="73" y="7"/>
                      <a:pt x="55" y="1"/>
                      <a:pt x="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41" name="Google Shape;22841;p30"/>
              <p:cNvSpPr/>
              <p:nvPr/>
            </p:nvSpPr>
            <p:spPr>
              <a:xfrm>
                <a:off x="2737225" y="2192050"/>
                <a:ext cx="137550" cy="187350"/>
              </a:xfrm>
              <a:custGeom>
                <a:avLst/>
                <a:gdLst/>
                <a:ahLst/>
                <a:cxnLst/>
                <a:rect l="l" t="t" r="r" b="b"/>
                <a:pathLst>
                  <a:path w="5502" h="7494" extrusionOk="0">
                    <a:moveTo>
                      <a:pt x="2147" y="1"/>
                    </a:moveTo>
                    <a:cubicBezTo>
                      <a:pt x="2136" y="1"/>
                      <a:pt x="2126" y="4"/>
                      <a:pt x="2120" y="13"/>
                    </a:cubicBezTo>
                    <a:cubicBezTo>
                      <a:pt x="1156" y="835"/>
                      <a:pt x="1608" y="2192"/>
                      <a:pt x="2239" y="3073"/>
                    </a:cubicBezTo>
                    <a:cubicBezTo>
                      <a:pt x="2704" y="3692"/>
                      <a:pt x="3239" y="4275"/>
                      <a:pt x="3739" y="4859"/>
                    </a:cubicBezTo>
                    <a:cubicBezTo>
                      <a:pt x="4394" y="5633"/>
                      <a:pt x="5263" y="6383"/>
                      <a:pt x="5275" y="7478"/>
                    </a:cubicBezTo>
                    <a:cubicBezTo>
                      <a:pt x="5270" y="7488"/>
                      <a:pt x="5280" y="7494"/>
                      <a:pt x="5292" y="7494"/>
                    </a:cubicBezTo>
                    <a:cubicBezTo>
                      <a:pt x="5310" y="7494"/>
                      <a:pt x="5335" y="7482"/>
                      <a:pt x="5335" y="7454"/>
                    </a:cubicBezTo>
                    <a:cubicBezTo>
                      <a:pt x="5502" y="4859"/>
                      <a:pt x="1" y="2728"/>
                      <a:pt x="2192" y="73"/>
                    </a:cubicBezTo>
                    <a:cubicBezTo>
                      <a:pt x="2228" y="37"/>
                      <a:pt x="2182" y="1"/>
                      <a:pt x="214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42" name="Google Shape;22842;p30"/>
              <p:cNvSpPr/>
              <p:nvPr/>
            </p:nvSpPr>
            <p:spPr>
              <a:xfrm>
                <a:off x="2782550" y="2185700"/>
                <a:ext cx="20675" cy="19725"/>
              </a:xfrm>
              <a:custGeom>
                <a:avLst/>
                <a:gdLst/>
                <a:ahLst/>
                <a:cxnLst/>
                <a:rect l="l" t="t" r="r" b="b"/>
                <a:pathLst>
                  <a:path w="827" h="789" extrusionOk="0">
                    <a:moveTo>
                      <a:pt x="767" y="0"/>
                    </a:moveTo>
                    <a:cubicBezTo>
                      <a:pt x="761" y="0"/>
                      <a:pt x="754" y="2"/>
                      <a:pt x="748" y="5"/>
                    </a:cubicBezTo>
                    <a:cubicBezTo>
                      <a:pt x="569" y="53"/>
                      <a:pt x="355" y="148"/>
                      <a:pt x="295" y="327"/>
                    </a:cubicBezTo>
                    <a:cubicBezTo>
                      <a:pt x="295" y="350"/>
                      <a:pt x="307" y="350"/>
                      <a:pt x="319" y="350"/>
                    </a:cubicBezTo>
                    <a:cubicBezTo>
                      <a:pt x="200" y="469"/>
                      <a:pt x="69" y="600"/>
                      <a:pt x="10" y="743"/>
                    </a:cubicBezTo>
                    <a:cubicBezTo>
                      <a:pt x="1" y="769"/>
                      <a:pt x="17" y="789"/>
                      <a:pt x="36" y="789"/>
                    </a:cubicBezTo>
                    <a:cubicBezTo>
                      <a:pt x="43" y="789"/>
                      <a:pt x="51" y="786"/>
                      <a:pt x="57" y="779"/>
                    </a:cubicBezTo>
                    <a:cubicBezTo>
                      <a:pt x="188" y="684"/>
                      <a:pt x="271" y="541"/>
                      <a:pt x="391" y="422"/>
                    </a:cubicBezTo>
                    <a:cubicBezTo>
                      <a:pt x="506" y="317"/>
                      <a:pt x="640" y="221"/>
                      <a:pt x="751" y="119"/>
                    </a:cubicBezTo>
                    <a:lnTo>
                      <a:pt x="751" y="119"/>
                    </a:lnTo>
                    <a:cubicBezTo>
                      <a:pt x="765" y="116"/>
                      <a:pt x="780" y="114"/>
                      <a:pt x="795" y="112"/>
                    </a:cubicBezTo>
                    <a:cubicBezTo>
                      <a:pt x="792" y="103"/>
                      <a:pt x="789" y="94"/>
                      <a:pt x="786" y="86"/>
                    </a:cubicBezTo>
                    <a:lnTo>
                      <a:pt x="786" y="86"/>
                    </a:lnTo>
                    <a:cubicBezTo>
                      <a:pt x="789" y="83"/>
                      <a:pt x="792" y="80"/>
                      <a:pt x="795" y="77"/>
                    </a:cubicBezTo>
                    <a:cubicBezTo>
                      <a:pt x="826" y="56"/>
                      <a:pt x="804" y="0"/>
                      <a:pt x="76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43" name="Google Shape;22843;p30"/>
              <p:cNvSpPr/>
              <p:nvPr/>
            </p:nvSpPr>
            <p:spPr>
              <a:xfrm>
                <a:off x="2802425" y="2184925"/>
                <a:ext cx="97650" cy="163125"/>
              </a:xfrm>
              <a:custGeom>
                <a:avLst/>
                <a:gdLst/>
                <a:ahLst/>
                <a:cxnLst/>
                <a:rect l="l" t="t" r="r" b="b"/>
                <a:pathLst>
                  <a:path w="3906" h="6525" extrusionOk="0">
                    <a:moveTo>
                      <a:pt x="0" y="0"/>
                    </a:moveTo>
                    <a:cubicBezTo>
                      <a:pt x="238" y="715"/>
                      <a:pt x="655" y="1358"/>
                      <a:pt x="881" y="2072"/>
                    </a:cubicBezTo>
                    <a:cubicBezTo>
                      <a:pt x="1084" y="2727"/>
                      <a:pt x="1203" y="3394"/>
                      <a:pt x="1501" y="4025"/>
                    </a:cubicBezTo>
                    <a:cubicBezTo>
                      <a:pt x="1965" y="4989"/>
                      <a:pt x="2608" y="6239"/>
                      <a:pt x="3739" y="6525"/>
                    </a:cubicBezTo>
                    <a:cubicBezTo>
                      <a:pt x="3763" y="6525"/>
                      <a:pt x="3798" y="6525"/>
                      <a:pt x="3822" y="6513"/>
                    </a:cubicBezTo>
                    <a:lnTo>
                      <a:pt x="3870" y="6465"/>
                    </a:lnTo>
                    <a:cubicBezTo>
                      <a:pt x="3906" y="6418"/>
                      <a:pt x="3906" y="6370"/>
                      <a:pt x="3858" y="6346"/>
                    </a:cubicBezTo>
                    <a:lnTo>
                      <a:pt x="3846" y="6346"/>
                    </a:lnTo>
                    <a:cubicBezTo>
                      <a:pt x="3832" y="6336"/>
                      <a:pt x="3817" y="6331"/>
                      <a:pt x="3802" y="6331"/>
                    </a:cubicBezTo>
                    <a:cubicBezTo>
                      <a:pt x="3750" y="6331"/>
                      <a:pt x="3702" y="6384"/>
                      <a:pt x="3739" y="6430"/>
                    </a:cubicBezTo>
                    <a:cubicBezTo>
                      <a:pt x="3584" y="6287"/>
                      <a:pt x="3406" y="6180"/>
                      <a:pt x="3203" y="6108"/>
                    </a:cubicBezTo>
                    <a:cubicBezTo>
                      <a:pt x="3025" y="5977"/>
                      <a:pt x="2858" y="5823"/>
                      <a:pt x="2727" y="5656"/>
                    </a:cubicBezTo>
                    <a:cubicBezTo>
                      <a:pt x="2536" y="5442"/>
                      <a:pt x="2370" y="5180"/>
                      <a:pt x="2203" y="4930"/>
                    </a:cubicBezTo>
                    <a:cubicBezTo>
                      <a:pt x="1846" y="4370"/>
                      <a:pt x="1548" y="3787"/>
                      <a:pt x="1346" y="3144"/>
                    </a:cubicBezTo>
                    <a:cubicBezTo>
                      <a:pt x="1000" y="2024"/>
                      <a:pt x="703" y="977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44" name="Google Shape;22844;p30"/>
              <p:cNvSpPr/>
              <p:nvPr/>
            </p:nvSpPr>
            <p:spPr>
              <a:xfrm>
                <a:off x="2895000" y="2311175"/>
                <a:ext cx="11325" cy="37375"/>
              </a:xfrm>
              <a:custGeom>
                <a:avLst/>
                <a:gdLst/>
                <a:ahLst/>
                <a:cxnLst/>
                <a:rect l="l" t="t" r="r" b="b"/>
                <a:pathLst>
                  <a:path w="453" h="1495" extrusionOk="0">
                    <a:moveTo>
                      <a:pt x="43" y="1"/>
                    </a:moveTo>
                    <a:cubicBezTo>
                      <a:pt x="25" y="1"/>
                      <a:pt x="0" y="21"/>
                      <a:pt x="0" y="46"/>
                    </a:cubicBezTo>
                    <a:cubicBezTo>
                      <a:pt x="84" y="296"/>
                      <a:pt x="167" y="523"/>
                      <a:pt x="155" y="784"/>
                    </a:cubicBezTo>
                    <a:cubicBezTo>
                      <a:pt x="155" y="1023"/>
                      <a:pt x="48" y="1237"/>
                      <a:pt x="24" y="1475"/>
                    </a:cubicBezTo>
                    <a:cubicBezTo>
                      <a:pt x="31" y="1489"/>
                      <a:pt x="42" y="1495"/>
                      <a:pt x="55" y="1495"/>
                    </a:cubicBezTo>
                    <a:cubicBezTo>
                      <a:pt x="64" y="1495"/>
                      <a:pt x="74" y="1492"/>
                      <a:pt x="84" y="1487"/>
                    </a:cubicBezTo>
                    <a:cubicBezTo>
                      <a:pt x="453" y="1142"/>
                      <a:pt x="357" y="368"/>
                      <a:pt x="60" y="11"/>
                    </a:cubicBezTo>
                    <a:cubicBezTo>
                      <a:pt x="56" y="4"/>
                      <a:pt x="50" y="1"/>
                      <a:pt x="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45" name="Google Shape;22845;p30"/>
              <p:cNvSpPr/>
              <p:nvPr/>
            </p:nvSpPr>
            <p:spPr>
              <a:xfrm>
                <a:off x="2946200" y="2532150"/>
                <a:ext cx="40425" cy="30225"/>
              </a:xfrm>
              <a:custGeom>
                <a:avLst/>
                <a:gdLst/>
                <a:ahLst/>
                <a:cxnLst/>
                <a:rect l="l" t="t" r="r" b="b"/>
                <a:pathLst>
                  <a:path w="1617" h="1209" extrusionOk="0">
                    <a:moveTo>
                      <a:pt x="1500" y="0"/>
                    </a:moveTo>
                    <a:cubicBezTo>
                      <a:pt x="1484" y="0"/>
                      <a:pt x="1467" y="5"/>
                      <a:pt x="1453" y="18"/>
                    </a:cubicBezTo>
                    <a:cubicBezTo>
                      <a:pt x="1215" y="220"/>
                      <a:pt x="988" y="446"/>
                      <a:pt x="738" y="637"/>
                    </a:cubicBezTo>
                    <a:cubicBezTo>
                      <a:pt x="512" y="804"/>
                      <a:pt x="191" y="923"/>
                      <a:pt x="24" y="1137"/>
                    </a:cubicBezTo>
                    <a:cubicBezTo>
                      <a:pt x="0" y="1161"/>
                      <a:pt x="24" y="1208"/>
                      <a:pt x="72" y="1208"/>
                    </a:cubicBezTo>
                    <a:cubicBezTo>
                      <a:pt x="333" y="1208"/>
                      <a:pt x="619" y="958"/>
                      <a:pt x="834" y="804"/>
                    </a:cubicBezTo>
                    <a:cubicBezTo>
                      <a:pt x="1082" y="623"/>
                      <a:pt x="1341" y="399"/>
                      <a:pt x="1530" y="143"/>
                    </a:cubicBezTo>
                    <a:lnTo>
                      <a:pt x="1530" y="143"/>
                    </a:lnTo>
                    <a:lnTo>
                      <a:pt x="1560" y="113"/>
                    </a:lnTo>
                    <a:cubicBezTo>
                      <a:pt x="1616" y="75"/>
                      <a:pt x="1561" y="0"/>
                      <a:pt x="150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46" name="Google Shape;22846;p30"/>
              <p:cNvSpPr/>
              <p:nvPr/>
            </p:nvSpPr>
            <p:spPr>
              <a:xfrm>
                <a:off x="2947100" y="2511325"/>
                <a:ext cx="72550" cy="54500"/>
              </a:xfrm>
              <a:custGeom>
                <a:avLst/>
                <a:gdLst/>
                <a:ahLst/>
                <a:cxnLst/>
                <a:rect l="l" t="t" r="r" b="b"/>
                <a:pathLst>
                  <a:path w="2902" h="2180" extrusionOk="0">
                    <a:moveTo>
                      <a:pt x="2862" y="0"/>
                    </a:moveTo>
                    <a:cubicBezTo>
                      <a:pt x="2857" y="0"/>
                      <a:pt x="2851" y="2"/>
                      <a:pt x="2845" y="6"/>
                    </a:cubicBezTo>
                    <a:cubicBezTo>
                      <a:pt x="1810" y="387"/>
                      <a:pt x="762" y="1220"/>
                      <a:pt x="47" y="2053"/>
                    </a:cubicBezTo>
                    <a:cubicBezTo>
                      <a:pt x="1" y="2109"/>
                      <a:pt x="49" y="2179"/>
                      <a:pt x="106" y="2179"/>
                    </a:cubicBezTo>
                    <a:cubicBezTo>
                      <a:pt x="122" y="2179"/>
                      <a:pt x="139" y="2174"/>
                      <a:pt x="155" y="2161"/>
                    </a:cubicBezTo>
                    <a:cubicBezTo>
                      <a:pt x="643" y="1756"/>
                      <a:pt x="1131" y="1351"/>
                      <a:pt x="1607" y="922"/>
                    </a:cubicBezTo>
                    <a:cubicBezTo>
                      <a:pt x="1623" y="906"/>
                      <a:pt x="1626" y="889"/>
                      <a:pt x="1620" y="874"/>
                    </a:cubicBezTo>
                    <a:lnTo>
                      <a:pt x="1620" y="874"/>
                    </a:lnTo>
                    <a:cubicBezTo>
                      <a:pt x="2041" y="600"/>
                      <a:pt x="2498" y="380"/>
                      <a:pt x="2881" y="65"/>
                    </a:cubicBezTo>
                    <a:cubicBezTo>
                      <a:pt x="2901" y="45"/>
                      <a:pt x="2888" y="0"/>
                      <a:pt x="28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47" name="Google Shape;22847;p30"/>
              <p:cNvSpPr/>
              <p:nvPr/>
            </p:nvSpPr>
            <p:spPr>
              <a:xfrm>
                <a:off x="2993750" y="2504300"/>
                <a:ext cx="36400" cy="25950"/>
              </a:xfrm>
              <a:custGeom>
                <a:avLst/>
                <a:gdLst/>
                <a:ahLst/>
                <a:cxnLst/>
                <a:rect l="l" t="t" r="r" b="b"/>
                <a:pathLst>
                  <a:path w="1456" h="1038" extrusionOk="0">
                    <a:moveTo>
                      <a:pt x="1456" y="1"/>
                    </a:moveTo>
                    <a:cubicBezTo>
                      <a:pt x="967" y="263"/>
                      <a:pt x="432" y="596"/>
                      <a:pt x="27" y="977"/>
                    </a:cubicBezTo>
                    <a:cubicBezTo>
                      <a:pt x="0" y="1004"/>
                      <a:pt x="13" y="1037"/>
                      <a:pt x="42" y="1037"/>
                    </a:cubicBezTo>
                    <a:cubicBezTo>
                      <a:pt x="51" y="1037"/>
                      <a:pt x="63" y="1034"/>
                      <a:pt x="75" y="1025"/>
                    </a:cubicBezTo>
                    <a:cubicBezTo>
                      <a:pt x="563" y="775"/>
                      <a:pt x="1039" y="370"/>
                      <a:pt x="145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48" name="Google Shape;22848;p30"/>
              <p:cNvSpPr/>
              <p:nvPr/>
            </p:nvSpPr>
            <p:spPr>
              <a:xfrm>
                <a:off x="2677400" y="2315575"/>
                <a:ext cx="53475" cy="85550"/>
              </a:xfrm>
              <a:custGeom>
                <a:avLst/>
                <a:gdLst/>
                <a:ahLst/>
                <a:cxnLst/>
                <a:rect l="l" t="t" r="r" b="b"/>
                <a:pathLst>
                  <a:path w="2139" h="3422" extrusionOk="0">
                    <a:moveTo>
                      <a:pt x="2074" y="0"/>
                    </a:moveTo>
                    <a:cubicBezTo>
                      <a:pt x="2070" y="0"/>
                      <a:pt x="2065" y="0"/>
                      <a:pt x="2061" y="1"/>
                    </a:cubicBezTo>
                    <a:cubicBezTo>
                      <a:pt x="1668" y="61"/>
                      <a:pt x="1549" y="287"/>
                      <a:pt x="1310" y="573"/>
                    </a:cubicBezTo>
                    <a:cubicBezTo>
                      <a:pt x="1072" y="847"/>
                      <a:pt x="703" y="1049"/>
                      <a:pt x="513" y="1359"/>
                    </a:cubicBezTo>
                    <a:cubicBezTo>
                      <a:pt x="179" y="1882"/>
                      <a:pt x="1" y="2966"/>
                      <a:pt x="537" y="3406"/>
                    </a:cubicBezTo>
                    <a:cubicBezTo>
                      <a:pt x="547" y="3417"/>
                      <a:pt x="558" y="3422"/>
                      <a:pt x="567" y="3422"/>
                    </a:cubicBezTo>
                    <a:cubicBezTo>
                      <a:pt x="588" y="3422"/>
                      <a:pt x="601" y="3399"/>
                      <a:pt x="584" y="3383"/>
                    </a:cubicBezTo>
                    <a:cubicBezTo>
                      <a:pt x="275" y="2716"/>
                      <a:pt x="275" y="1859"/>
                      <a:pt x="810" y="1323"/>
                    </a:cubicBezTo>
                    <a:cubicBezTo>
                      <a:pt x="1144" y="989"/>
                      <a:pt x="1608" y="227"/>
                      <a:pt x="2061" y="108"/>
                    </a:cubicBezTo>
                    <a:cubicBezTo>
                      <a:pt x="2138" y="75"/>
                      <a:pt x="2133" y="0"/>
                      <a:pt x="20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49" name="Google Shape;22849;p30"/>
              <p:cNvSpPr/>
              <p:nvPr/>
            </p:nvSpPr>
            <p:spPr>
              <a:xfrm>
                <a:off x="2685750" y="2369025"/>
                <a:ext cx="8250" cy="26150"/>
              </a:xfrm>
              <a:custGeom>
                <a:avLst/>
                <a:gdLst/>
                <a:ahLst/>
                <a:cxnLst/>
                <a:rect l="l" t="t" r="r" b="b"/>
                <a:pathLst>
                  <a:path w="330" h="1046" extrusionOk="0">
                    <a:moveTo>
                      <a:pt x="113" y="0"/>
                    </a:moveTo>
                    <a:cubicBezTo>
                      <a:pt x="98" y="0"/>
                      <a:pt x="83" y="6"/>
                      <a:pt x="83" y="18"/>
                    </a:cubicBezTo>
                    <a:cubicBezTo>
                      <a:pt x="0" y="304"/>
                      <a:pt x="24" y="816"/>
                      <a:pt x="250" y="1030"/>
                    </a:cubicBezTo>
                    <a:cubicBezTo>
                      <a:pt x="257" y="1041"/>
                      <a:pt x="267" y="1045"/>
                      <a:pt x="278" y="1045"/>
                    </a:cubicBezTo>
                    <a:cubicBezTo>
                      <a:pt x="303" y="1045"/>
                      <a:pt x="330" y="1020"/>
                      <a:pt x="322" y="995"/>
                    </a:cubicBezTo>
                    <a:cubicBezTo>
                      <a:pt x="298" y="840"/>
                      <a:pt x="214" y="697"/>
                      <a:pt x="191" y="542"/>
                    </a:cubicBezTo>
                    <a:cubicBezTo>
                      <a:pt x="143" y="364"/>
                      <a:pt x="155" y="197"/>
                      <a:pt x="143" y="18"/>
                    </a:cubicBezTo>
                    <a:cubicBezTo>
                      <a:pt x="143" y="6"/>
                      <a:pt x="128" y="0"/>
                      <a:pt x="1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50" name="Google Shape;22850;p30"/>
              <p:cNvSpPr/>
              <p:nvPr/>
            </p:nvSpPr>
            <p:spPr>
              <a:xfrm>
                <a:off x="2677700" y="2368925"/>
                <a:ext cx="32475" cy="57500"/>
              </a:xfrm>
              <a:custGeom>
                <a:avLst/>
                <a:gdLst/>
                <a:ahLst/>
                <a:cxnLst/>
                <a:rect l="l" t="t" r="r" b="b"/>
                <a:pathLst>
                  <a:path w="1299" h="2300" extrusionOk="0">
                    <a:moveTo>
                      <a:pt x="484" y="1"/>
                    </a:moveTo>
                    <a:cubicBezTo>
                      <a:pt x="475" y="1"/>
                      <a:pt x="468" y="4"/>
                      <a:pt x="465" y="10"/>
                    </a:cubicBezTo>
                    <a:cubicBezTo>
                      <a:pt x="1" y="760"/>
                      <a:pt x="763" y="1713"/>
                      <a:pt x="1227" y="2284"/>
                    </a:cubicBezTo>
                    <a:cubicBezTo>
                      <a:pt x="1234" y="2295"/>
                      <a:pt x="1244" y="2300"/>
                      <a:pt x="1253" y="2300"/>
                    </a:cubicBezTo>
                    <a:cubicBezTo>
                      <a:pt x="1275" y="2300"/>
                      <a:pt x="1298" y="2277"/>
                      <a:pt x="1298" y="2261"/>
                    </a:cubicBezTo>
                    <a:cubicBezTo>
                      <a:pt x="1156" y="1439"/>
                      <a:pt x="239" y="999"/>
                      <a:pt x="536" y="46"/>
                    </a:cubicBezTo>
                    <a:cubicBezTo>
                      <a:pt x="536" y="20"/>
                      <a:pt x="505" y="1"/>
                      <a:pt x="4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51" name="Google Shape;22851;p30"/>
              <p:cNvSpPr/>
              <p:nvPr/>
            </p:nvSpPr>
            <p:spPr>
              <a:xfrm>
                <a:off x="2857775" y="2466200"/>
                <a:ext cx="48175" cy="45325"/>
              </a:xfrm>
              <a:custGeom>
                <a:avLst/>
                <a:gdLst/>
                <a:ahLst/>
                <a:cxnLst/>
                <a:rect l="l" t="t" r="r" b="b"/>
                <a:pathLst>
                  <a:path w="1927" h="1813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501" y="703"/>
                      <a:pt x="1168" y="1346"/>
                      <a:pt x="1894" y="1811"/>
                    </a:cubicBezTo>
                    <a:cubicBezTo>
                      <a:pt x="1896" y="1812"/>
                      <a:pt x="1898" y="1813"/>
                      <a:pt x="1900" y="1813"/>
                    </a:cubicBezTo>
                    <a:cubicBezTo>
                      <a:pt x="1912" y="1813"/>
                      <a:pt x="1926" y="1787"/>
                      <a:pt x="1906" y="1787"/>
                    </a:cubicBezTo>
                    <a:cubicBezTo>
                      <a:pt x="1192" y="1239"/>
                      <a:pt x="584" y="691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52" name="Google Shape;22852;p30"/>
              <p:cNvSpPr/>
              <p:nvPr/>
            </p:nvSpPr>
            <p:spPr>
              <a:xfrm>
                <a:off x="2869400" y="2470075"/>
                <a:ext cx="40450" cy="37300"/>
              </a:xfrm>
              <a:custGeom>
                <a:avLst/>
                <a:gdLst/>
                <a:ahLst/>
                <a:cxnLst/>
                <a:rect l="l" t="t" r="r" b="b"/>
                <a:pathLst>
                  <a:path w="1618" h="1492" extrusionOk="0">
                    <a:moveTo>
                      <a:pt x="36" y="1"/>
                    </a:moveTo>
                    <a:cubicBezTo>
                      <a:pt x="12" y="1"/>
                      <a:pt x="0" y="12"/>
                      <a:pt x="12" y="12"/>
                    </a:cubicBezTo>
                    <a:cubicBezTo>
                      <a:pt x="417" y="584"/>
                      <a:pt x="953" y="1179"/>
                      <a:pt x="1596" y="1489"/>
                    </a:cubicBezTo>
                    <a:cubicBezTo>
                      <a:pt x="1597" y="1491"/>
                      <a:pt x="1599" y="1491"/>
                      <a:pt x="1601" y="1491"/>
                    </a:cubicBezTo>
                    <a:cubicBezTo>
                      <a:pt x="1611" y="1491"/>
                      <a:pt x="1618" y="1465"/>
                      <a:pt x="1608" y="1465"/>
                    </a:cubicBezTo>
                    <a:cubicBezTo>
                      <a:pt x="1024" y="1013"/>
                      <a:pt x="477" y="596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53" name="Google Shape;22853;p30"/>
              <p:cNvSpPr/>
              <p:nvPr/>
            </p:nvSpPr>
            <p:spPr>
              <a:xfrm>
                <a:off x="2880275" y="2473225"/>
                <a:ext cx="27750" cy="27075"/>
              </a:xfrm>
              <a:custGeom>
                <a:avLst/>
                <a:gdLst/>
                <a:ahLst/>
                <a:cxnLst/>
                <a:rect l="l" t="t" r="r" b="b"/>
                <a:pathLst>
                  <a:path w="1110" h="1083" extrusionOk="0">
                    <a:moveTo>
                      <a:pt x="27" y="1"/>
                    </a:moveTo>
                    <a:cubicBezTo>
                      <a:pt x="14" y="1"/>
                      <a:pt x="1" y="9"/>
                      <a:pt x="18" y="17"/>
                    </a:cubicBezTo>
                    <a:cubicBezTo>
                      <a:pt x="196" y="220"/>
                      <a:pt x="387" y="398"/>
                      <a:pt x="565" y="589"/>
                    </a:cubicBezTo>
                    <a:cubicBezTo>
                      <a:pt x="732" y="756"/>
                      <a:pt x="887" y="946"/>
                      <a:pt x="1089" y="1077"/>
                    </a:cubicBezTo>
                    <a:cubicBezTo>
                      <a:pt x="1093" y="1081"/>
                      <a:pt x="1096" y="1082"/>
                      <a:pt x="1099" y="1082"/>
                    </a:cubicBezTo>
                    <a:cubicBezTo>
                      <a:pt x="1106" y="1082"/>
                      <a:pt x="1110" y="1074"/>
                      <a:pt x="1101" y="1065"/>
                    </a:cubicBezTo>
                    <a:cubicBezTo>
                      <a:pt x="970" y="875"/>
                      <a:pt x="768" y="720"/>
                      <a:pt x="613" y="553"/>
                    </a:cubicBezTo>
                    <a:cubicBezTo>
                      <a:pt x="411" y="375"/>
                      <a:pt x="232" y="184"/>
                      <a:pt x="42" y="6"/>
                    </a:cubicBezTo>
                    <a:cubicBezTo>
                      <a:pt x="38" y="2"/>
                      <a:pt x="32" y="1"/>
                      <a:pt x="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54" name="Google Shape;22854;p30"/>
              <p:cNvSpPr/>
              <p:nvPr/>
            </p:nvSpPr>
            <p:spPr>
              <a:xfrm>
                <a:off x="2884125" y="2467725"/>
                <a:ext cx="25175" cy="28100"/>
              </a:xfrm>
              <a:custGeom>
                <a:avLst/>
                <a:gdLst/>
                <a:ahLst/>
                <a:cxnLst/>
                <a:rect l="l" t="t" r="r" b="b"/>
                <a:pathLst>
                  <a:path w="1007" h="1124" extrusionOk="0">
                    <a:moveTo>
                      <a:pt x="13" y="1"/>
                    </a:moveTo>
                    <a:cubicBezTo>
                      <a:pt x="4" y="1"/>
                      <a:pt x="0" y="10"/>
                      <a:pt x="7" y="23"/>
                    </a:cubicBezTo>
                    <a:cubicBezTo>
                      <a:pt x="185" y="202"/>
                      <a:pt x="352" y="356"/>
                      <a:pt x="519" y="559"/>
                    </a:cubicBezTo>
                    <a:cubicBezTo>
                      <a:pt x="673" y="737"/>
                      <a:pt x="816" y="940"/>
                      <a:pt x="971" y="1118"/>
                    </a:cubicBezTo>
                    <a:cubicBezTo>
                      <a:pt x="978" y="1122"/>
                      <a:pt x="984" y="1123"/>
                      <a:pt x="989" y="1123"/>
                    </a:cubicBezTo>
                    <a:cubicBezTo>
                      <a:pt x="1001" y="1123"/>
                      <a:pt x="1007" y="1115"/>
                      <a:pt x="1007" y="1107"/>
                    </a:cubicBezTo>
                    <a:cubicBezTo>
                      <a:pt x="780" y="690"/>
                      <a:pt x="376" y="321"/>
                      <a:pt x="42" y="23"/>
                    </a:cubicBezTo>
                    <a:cubicBezTo>
                      <a:pt x="32" y="7"/>
                      <a:pt x="21" y="1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55" name="Google Shape;22855;p30"/>
              <p:cNvSpPr/>
              <p:nvPr/>
            </p:nvSpPr>
            <p:spPr>
              <a:xfrm>
                <a:off x="2889725" y="2465950"/>
                <a:ext cx="20775" cy="20825"/>
              </a:xfrm>
              <a:custGeom>
                <a:avLst/>
                <a:gdLst/>
                <a:ahLst/>
                <a:cxnLst/>
                <a:rect l="l" t="t" r="r" b="b"/>
                <a:pathLst>
                  <a:path w="831" h="833" extrusionOk="0">
                    <a:moveTo>
                      <a:pt x="16" y="1"/>
                    </a:moveTo>
                    <a:cubicBezTo>
                      <a:pt x="10" y="1"/>
                      <a:pt x="0" y="18"/>
                      <a:pt x="9" y="35"/>
                    </a:cubicBezTo>
                    <a:cubicBezTo>
                      <a:pt x="140" y="177"/>
                      <a:pt x="295" y="308"/>
                      <a:pt x="426" y="463"/>
                    </a:cubicBezTo>
                    <a:cubicBezTo>
                      <a:pt x="545" y="582"/>
                      <a:pt x="664" y="725"/>
                      <a:pt x="807" y="832"/>
                    </a:cubicBezTo>
                    <a:cubicBezTo>
                      <a:pt x="830" y="832"/>
                      <a:pt x="830" y="832"/>
                      <a:pt x="830" y="820"/>
                    </a:cubicBezTo>
                    <a:cubicBezTo>
                      <a:pt x="735" y="666"/>
                      <a:pt x="592" y="547"/>
                      <a:pt x="449" y="427"/>
                    </a:cubicBezTo>
                    <a:cubicBezTo>
                      <a:pt x="306" y="297"/>
                      <a:pt x="175" y="142"/>
                      <a:pt x="21" y="11"/>
                    </a:cubicBezTo>
                    <a:cubicBezTo>
                      <a:pt x="21" y="4"/>
                      <a:pt x="19" y="1"/>
                      <a:pt x="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56" name="Google Shape;22856;p30"/>
              <p:cNvSpPr/>
              <p:nvPr/>
            </p:nvSpPr>
            <p:spPr>
              <a:xfrm>
                <a:off x="2897475" y="2466425"/>
                <a:ext cx="13925" cy="14950"/>
              </a:xfrm>
              <a:custGeom>
                <a:avLst/>
                <a:gdLst/>
                <a:ahLst/>
                <a:cxnLst/>
                <a:rect l="l" t="t" r="r" b="b"/>
                <a:pathLst>
                  <a:path w="557" h="598" extrusionOk="0">
                    <a:moveTo>
                      <a:pt x="17" y="0"/>
                    </a:moveTo>
                    <a:cubicBezTo>
                      <a:pt x="3" y="0"/>
                      <a:pt x="0" y="19"/>
                      <a:pt x="8" y="27"/>
                    </a:cubicBezTo>
                    <a:lnTo>
                      <a:pt x="270" y="289"/>
                    </a:lnTo>
                    <a:cubicBezTo>
                      <a:pt x="366" y="385"/>
                      <a:pt x="437" y="504"/>
                      <a:pt x="532" y="587"/>
                    </a:cubicBezTo>
                    <a:cubicBezTo>
                      <a:pt x="536" y="594"/>
                      <a:pt x="540" y="597"/>
                      <a:pt x="543" y="597"/>
                    </a:cubicBezTo>
                    <a:cubicBezTo>
                      <a:pt x="550" y="597"/>
                      <a:pt x="556" y="583"/>
                      <a:pt x="556" y="575"/>
                    </a:cubicBezTo>
                    <a:cubicBezTo>
                      <a:pt x="437" y="349"/>
                      <a:pt x="235" y="158"/>
                      <a:pt x="44" y="16"/>
                    </a:cubicBezTo>
                    <a:cubicBezTo>
                      <a:pt x="33" y="4"/>
                      <a:pt x="24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57" name="Google Shape;22857;p30"/>
              <p:cNvSpPr/>
              <p:nvPr/>
            </p:nvSpPr>
            <p:spPr>
              <a:xfrm>
                <a:off x="2905125" y="2470350"/>
                <a:ext cx="8350" cy="12500"/>
              </a:xfrm>
              <a:custGeom>
                <a:avLst/>
                <a:gdLst/>
                <a:ahLst/>
                <a:cxnLst/>
                <a:rect l="l" t="t" r="r" b="b"/>
                <a:pathLst>
                  <a:path w="334" h="500" extrusionOk="0">
                    <a:moveTo>
                      <a:pt x="15" y="1"/>
                    </a:moveTo>
                    <a:cubicBezTo>
                      <a:pt x="5" y="1"/>
                      <a:pt x="0" y="14"/>
                      <a:pt x="0" y="37"/>
                    </a:cubicBezTo>
                    <a:cubicBezTo>
                      <a:pt x="107" y="180"/>
                      <a:pt x="191" y="359"/>
                      <a:pt x="310" y="490"/>
                    </a:cubicBezTo>
                    <a:cubicBezTo>
                      <a:pt x="317" y="497"/>
                      <a:pt x="322" y="500"/>
                      <a:pt x="326" y="500"/>
                    </a:cubicBezTo>
                    <a:cubicBezTo>
                      <a:pt x="333" y="500"/>
                      <a:pt x="333" y="486"/>
                      <a:pt x="333" y="478"/>
                    </a:cubicBezTo>
                    <a:cubicBezTo>
                      <a:pt x="238" y="311"/>
                      <a:pt x="131" y="168"/>
                      <a:pt x="36" y="13"/>
                    </a:cubicBezTo>
                    <a:cubicBezTo>
                      <a:pt x="27" y="5"/>
                      <a:pt x="20" y="1"/>
                      <a:pt x="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58" name="Google Shape;22858;p30"/>
              <p:cNvSpPr/>
              <p:nvPr/>
            </p:nvSpPr>
            <p:spPr>
              <a:xfrm>
                <a:off x="2907800" y="2466875"/>
                <a:ext cx="4175" cy="45250"/>
              </a:xfrm>
              <a:custGeom>
                <a:avLst/>
                <a:gdLst/>
                <a:ahLst/>
                <a:cxnLst/>
                <a:rect l="l" t="t" r="r" b="b"/>
                <a:pathLst>
                  <a:path w="167" h="1810" extrusionOk="0">
                    <a:moveTo>
                      <a:pt x="146" y="1"/>
                    </a:moveTo>
                    <a:cubicBezTo>
                      <a:pt x="140" y="1"/>
                      <a:pt x="131" y="4"/>
                      <a:pt x="131" y="9"/>
                    </a:cubicBezTo>
                    <a:cubicBezTo>
                      <a:pt x="48" y="569"/>
                      <a:pt x="0" y="1212"/>
                      <a:pt x="60" y="1795"/>
                    </a:cubicBezTo>
                    <a:cubicBezTo>
                      <a:pt x="60" y="1802"/>
                      <a:pt x="68" y="1809"/>
                      <a:pt x="74" y="1809"/>
                    </a:cubicBezTo>
                    <a:cubicBezTo>
                      <a:pt x="79" y="1809"/>
                      <a:pt x="84" y="1805"/>
                      <a:pt x="84" y="1795"/>
                    </a:cubicBezTo>
                    <a:cubicBezTo>
                      <a:pt x="143" y="1212"/>
                      <a:pt x="167" y="593"/>
                      <a:pt x="143" y="9"/>
                    </a:cubicBezTo>
                    <a:cubicBezTo>
                      <a:pt x="155" y="4"/>
                      <a:pt x="152" y="1"/>
                      <a:pt x="14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59" name="Google Shape;22859;p30"/>
              <p:cNvSpPr/>
              <p:nvPr/>
            </p:nvSpPr>
            <p:spPr>
              <a:xfrm>
                <a:off x="2907625" y="2470325"/>
                <a:ext cx="6150" cy="42500"/>
              </a:xfrm>
              <a:custGeom>
                <a:avLst/>
                <a:gdLst/>
                <a:ahLst/>
                <a:cxnLst/>
                <a:rect l="l" t="t" r="r" b="b"/>
                <a:pathLst>
                  <a:path w="246" h="1700" extrusionOk="0">
                    <a:moveTo>
                      <a:pt x="64" y="1"/>
                    </a:moveTo>
                    <a:cubicBezTo>
                      <a:pt x="59" y="1"/>
                      <a:pt x="55" y="7"/>
                      <a:pt x="55" y="14"/>
                    </a:cubicBezTo>
                    <a:cubicBezTo>
                      <a:pt x="126" y="598"/>
                      <a:pt x="114" y="1074"/>
                      <a:pt x="7" y="1657"/>
                    </a:cubicBezTo>
                    <a:cubicBezTo>
                      <a:pt x="0" y="1684"/>
                      <a:pt x="16" y="1700"/>
                      <a:pt x="34" y="1700"/>
                    </a:cubicBezTo>
                    <a:cubicBezTo>
                      <a:pt x="47" y="1700"/>
                      <a:pt x="61" y="1690"/>
                      <a:pt x="67" y="1669"/>
                    </a:cubicBezTo>
                    <a:cubicBezTo>
                      <a:pt x="245" y="1145"/>
                      <a:pt x="245" y="538"/>
                      <a:pt x="79" y="14"/>
                    </a:cubicBezTo>
                    <a:cubicBezTo>
                      <a:pt x="74" y="4"/>
                      <a:pt x="69" y="1"/>
                      <a:pt x="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60" name="Google Shape;22860;p30"/>
              <p:cNvSpPr/>
              <p:nvPr/>
            </p:nvSpPr>
            <p:spPr>
              <a:xfrm>
                <a:off x="2909275" y="2465425"/>
                <a:ext cx="5100" cy="44350"/>
              </a:xfrm>
              <a:custGeom>
                <a:avLst/>
                <a:gdLst/>
                <a:ahLst/>
                <a:cxnLst/>
                <a:rect l="l" t="t" r="r" b="b"/>
                <a:pathLst>
                  <a:path w="204" h="1774" extrusionOk="0">
                    <a:moveTo>
                      <a:pt x="125" y="0"/>
                    </a:moveTo>
                    <a:cubicBezTo>
                      <a:pt x="116" y="0"/>
                      <a:pt x="108" y="6"/>
                      <a:pt x="108" y="20"/>
                    </a:cubicBezTo>
                    <a:cubicBezTo>
                      <a:pt x="60" y="591"/>
                      <a:pt x="1" y="1187"/>
                      <a:pt x="1" y="1746"/>
                    </a:cubicBezTo>
                    <a:cubicBezTo>
                      <a:pt x="1" y="1764"/>
                      <a:pt x="13" y="1773"/>
                      <a:pt x="25" y="1773"/>
                    </a:cubicBezTo>
                    <a:cubicBezTo>
                      <a:pt x="36" y="1773"/>
                      <a:pt x="48" y="1764"/>
                      <a:pt x="48" y="1746"/>
                    </a:cubicBezTo>
                    <a:cubicBezTo>
                      <a:pt x="179" y="1210"/>
                      <a:pt x="203" y="556"/>
                      <a:pt x="144" y="8"/>
                    </a:cubicBezTo>
                    <a:cubicBezTo>
                      <a:pt x="139" y="3"/>
                      <a:pt x="132" y="0"/>
                      <a:pt x="1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61" name="Google Shape;22861;p30"/>
              <p:cNvSpPr/>
              <p:nvPr/>
            </p:nvSpPr>
            <p:spPr>
              <a:xfrm>
                <a:off x="2909575" y="2469100"/>
                <a:ext cx="3900" cy="3797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1519" extrusionOk="0">
                    <a:moveTo>
                      <a:pt x="108" y="1"/>
                    </a:moveTo>
                    <a:cubicBezTo>
                      <a:pt x="102" y="1"/>
                      <a:pt x="96" y="10"/>
                      <a:pt x="96" y="28"/>
                    </a:cubicBezTo>
                    <a:cubicBezTo>
                      <a:pt x="48" y="504"/>
                      <a:pt x="1" y="1016"/>
                      <a:pt x="48" y="1492"/>
                    </a:cubicBezTo>
                    <a:cubicBezTo>
                      <a:pt x="48" y="1510"/>
                      <a:pt x="54" y="1519"/>
                      <a:pt x="60" y="1519"/>
                    </a:cubicBezTo>
                    <a:cubicBezTo>
                      <a:pt x="66" y="1519"/>
                      <a:pt x="72" y="1510"/>
                      <a:pt x="72" y="1492"/>
                    </a:cubicBezTo>
                    <a:cubicBezTo>
                      <a:pt x="155" y="1016"/>
                      <a:pt x="132" y="504"/>
                      <a:pt x="120" y="28"/>
                    </a:cubicBezTo>
                    <a:cubicBezTo>
                      <a:pt x="120" y="10"/>
                      <a:pt x="114" y="1"/>
                      <a:pt x="10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62" name="Google Shape;22862;p30"/>
              <p:cNvSpPr/>
              <p:nvPr/>
            </p:nvSpPr>
            <p:spPr>
              <a:xfrm>
                <a:off x="2910775" y="2449675"/>
                <a:ext cx="3150" cy="50650"/>
              </a:xfrm>
              <a:custGeom>
                <a:avLst/>
                <a:gdLst/>
                <a:ahLst/>
                <a:cxnLst/>
                <a:rect l="l" t="t" r="r" b="b"/>
                <a:pathLst>
                  <a:path w="126" h="2026" extrusionOk="0">
                    <a:moveTo>
                      <a:pt x="95" y="1"/>
                    </a:moveTo>
                    <a:cubicBezTo>
                      <a:pt x="84" y="1"/>
                      <a:pt x="72" y="7"/>
                      <a:pt x="72" y="19"/>
                    </a:cubicBezTo>
                    <a:cubicBezTo>
                      <a:pt x="34" y="428"/>
                      <a:pt x="25" y="846"/>
                      <a:pt x="21" y="1261"/>
                    </a:cubicBezTo>
                    <a:lnTo>
                      <a:pt x="21" y="1261"/>
                    </a:lnTo>
                    <a:cubicBezTo>
                      <a:pt x="6" y="1516"/>
                      <a:pt x="0" y="1764"/>
                      <a:pt x="0" y="2007"/>
                    </a:cubicBezTo>
                    <a:cubicBezTo>
                      <a:pt x="0" y="2019"/>
                      <a:pt x="15" y="2025"/>
                      <a:pt x="30" y="2025"/>
                    </a:cubicBezTo>
                    <a:cubicBezTo>
                      <a:pt x="32" y="2025"/>
                      <a:pt x="34" y="2025"/>
                      <a:pt x="36" y="2025"/>
                    </a:cubicBezTo>
                    <a:lnTo>
                      <a:pt x="36" y="2025"/>
                    </a:lnTo>
                    <a:cubicBezTo>
                      <a:pt x="38" y="2025"/>
                      <a:pt x="40" y="2025"/>
                      <a:pt x="42" y="2025"/>
                    </a:cubicBezTo>
                    <a:cubicBezTo>
                      <a:pt x="57" y="2025"/>
                      <a:pt x="72" y="2019"/>
                      <a:pt x="72" y="2007"/>
                    </a:cubicBezTo>
                    <a:cubicBezTo>
                      <a:pt x="81" y="1711"/>
                      <a:pt x="97" y="1423"/>
                      <a:pt x="93" y="1135"/>
                    </a:cubicBezTo>
                    <a:lnTo>
                      <a:pt x="93" y="1135"/>
                    </a:lnTo>
                    <a:cubicBezTo>
                      <a:pt x="110" y="765"/>
                      <a:pt x="126" y="392"/>
                      <a:pt x="119" y="19"/>
                    </a:cubicBezTo>
                    <a:cubicBezTo>
                      <a:pt x="119" y="7"/>
                      <a:pt x="107" y="1"/>
                      <a:pt x="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63" name="Google Shape;22863;p30"/>
              <p:cNvSpPr/>
              <p:nvPr/>
            </p:nvSpPr>
            <p:spPr>
              <a:xfrm>
                <a:off x="2860475" y="2170375"/>
                <a:ext cx="6675" cy="23425"/>
              </a:xfrm>
              <a:custGeom>
                <a:avLst/>
                <a:gdLst/>
                <a:ahLst/>
                <a:cxnLst/>
                <a:rect l="l" t="t" r="r" b="b"/>
                <a:pathLst>
                  <a:path w="267" h="937" extrusionOk="0">
                    <a:moveTo>
                      <a:pt x="242" y="1"/>
                    </a:moveTo>
                    <a:cubicBezTo>
                      <a:pt x="236" y="1"/>
                      <a:pt x="230" y="4"/>
                      <a:pt x="226" y="11"/>
                    </a:cubicBezTo>
                    <a:cubicBezTo>
                      <a:pt x="72" y="285"/>
                      <a:pt x="0" y="618"/>
                      <a:pt x="48" y="928"/>
                    </a:cubicBezTo>
                    <a:cubicBezTo>
                      <a:pt x="48" y="934"/>
                      <a:pt x="51" y="937"/>
                      <a:pt x="54" y="937"/>
                    </a:cubicBezTo>
                    <a:cubicBezTo>
                      <a:pt x="57" y="937"/>
                      <a:pt x="60" y="934"/>
                      <a:pt x="60" y="928"/>
                    </a:cubicBezTo>
                    <a:cubicBezTo>
                      <a:pt x="60" y="606"/>
                      <a:pt x="119" y="320"/>
                      <a:pt x="250" y="23"/>
                    </a:cubicBezTo>
                    <a:cubicBezTo>
                      <a:pt x="267" y="15"/>
                      <a:pt x="255" y="1"/>
                      <a:pt x="24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64" name="Google Shape;22864;p30"/>
              <p:cNvSpPr/>
              <p:nvPr/>
            </p:nvSpPr>
            <p:spPr>
              <a:xfrm>
                <a:off x="2860950" y="2206825"/>
                <a:ext cx="37925" cy="1100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4400" extrusionOk="0">
                    <a:moveTo>
                      <a:pt x="24" y="0"/>
                    </a:moveTo>
                    <a:cubicBezTo>
                      <a:pt x="11" y="0"/>
                      <a:pt x="1" y="5"/>
                      <a:pt x="17" y="5"/>
                    </a:cubicBezTo>
                    <a:cubicBezTo>
                      <a:pt x="517" y="1470"/>
                      <a:pt x="1184" y="2839"/>
                      <a:pt x="1457" y="4387"/>
                    </a:cubicBezTo>
                    <a:cubicBezTo>
                      <a:pt x="1457" y="4395"/>
                      <a:pt x="1465" y="4399"/>
                      <a:pt x="1475" y="4399"/>
                    </a:cubicBezTo>
                    <a:cubicBezTo>
                      <a:pt x="1492" y="4399"/>
                      <a:pt x="1517" y="4386"/>
                      <a:pt x="1517" y="4363"/>
                    </a:cubicBezTo>
                    <a:cubicBezTo>
                      <a:pt x="1338" y="2863"/>
                      <a:pt x="684" y="1363"/>
                      <a:pt x="41" y="5"/>
                    </a:cubicBezTo>
                    <a:cubicBezTo>
                      <a:pt x="37" y="1"/>
                      <a:pt x="30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65" name="Google Shape;22865;p30"/>
              <p:cNvSpPr/>
              <p:nvPr/>
            </p:nvSpPr>
            <p:spPr>
              <a:xfrm>
                <a:off x="2867900" y="2152975"/>
                <a:ext cx="61350" cy="17675"/>
              </a:xfrm>
              <a:custGeom>
                <a:avLst/>
                <a:gdLst/>
                <a:ahLst/>
                <a:cxnLst/>
                <a:rect l="l" t="t" r="r" b="b"/>
                <a:pathLst>
                  <a:path w="2454" h="707" extrusionOk="0">
                    <a:moveTo>
                      <a:pt x="2243" y="1"/>
                    </a:moveTo>
                    <a:cubicBezTo>
                      <a:pt x="1474" y="1"/>
                      <a:pt x="610" y="219"/>
                      <a:pt x="13" y="683"/>
                    </a:cubicBezTo>
                    <a:cubicBezTo>
                      <a:pt x="1" y="683"/>
                      <a:pt x="13" y="707"/>
                      <a:pt x="36" y="707"/>
                    </a:cubicBezTo>
                    <a:cubicBezTo>
                      <a:pt x="834" y="326"/>
                      <a:pt x="1501" y="88"/>
                      <a:pt x="2418" y="64"/>
                    </a:cubicBezTo>
                    <a:cubicBezTo>
                      <a:pt x="2453" y="64"/>
                      <a:pt x="2453" y="4"/>
                      <a:pt x="2418" y="4"/>
                    </a:cubicBezTo>
                    <a:cubicBezTo>
                      <a:pt x="2360" y="2"/>
                      <a:pt x="2302" y="1"/>
                      <a:pt x="22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66" name="Google Shape;22866;p30"/>
              <p:cNvSpPr/>
              <p:nvPr/>
            </p:nvSpPr>
            <p:spPr>
              <a:xfrm>
                <a:off x="2930125" y="2190875"/>
                <a:ext cx="6575" cy="61500"/>
              </a:xfrm>
              <a:custGeom>
                <a:avLst/>
                <a:gdLst/>
                <a:ahLst/>
                <a:cxnLst/>
                <a:rect l="l" t="t" r="r" b="b"/>
                <a:pathLst>
                  <a:path w="263" h="2460" extrusionOk="0">
                    <a:moveTo>
                      <a:pt x="262" y="1"/>
                    </a:moveTo>
                    <a:lnTo>
                      <a:pt x="262" y="1"/>
                    </a:lnTo>
                    <a:cubicBezTo>
                      <a:pt x="155" y="810"/>
                      <a:pt x="48" y="1632"/>
                      <a:pt x="0" y="2441"/>
                    </a:cubicBezTo>
                    <a:cubicBezTo>
                      <a:pt x="0" y="2453"/>
                      <a:pt x="3" y="2459"/>
                      <a:pt x="6" y="2459"/>
                    </a:cubicBezTo>
                    <a:cubicBezTo>
                      <a:pt x="9" y="2459"/>
                      <a:pt x="12" y="2453"/>
                      <a:pt x="12" y="2441"/>
                    </a:cubicBezTo>
                    <a:cubicBezTo>
                      <a:pt x="143" y="1644"/>
                      <a:pt x="203" y="810"/>
                      <a:pt x="2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67" name="Google Shape;22867;p30"/>
              <p:cNvSpPr/>
              <p:nvPr/>
            </p:nvSpPr>
            <p:spPr>
              <a:xfrm>
                <a:off x="2934875" y="2227600"/>
                <a:ext cx="4200" cy="27825"/>
              </a:xfrm>
              <a:custGeom>
                <a:avLst/>
                <a:gdLst/>
                <a:ahLst/>
                <a:cxnLst/>
                <a:rect l="l" t="t" r="r" b="b"/>
                <a:pathLst>
                  <a:path w="168" h="1113" extrusionOk="0">
                    <a:moveTo>
                      <a:pt x="111" y="0"/>
                    </a:moveTo>
                    <a:cubicBezTo>
                      <a:pt x="106" y="0"/>
                      <a:pt x="101" y="3"/>
                      <a:pt x="96" y="8"/>
                    </a:cubicBezTo>
                    <a:cubicBezTo>
                      <a:pt x="72" y="365"/>
                      <a:pt x="48" y="722"/>
                      <a:pt x="1" y="1079"/>
                    </a:cubicBezTo>
                    <a:cubicBezTo>
                      <a:pt x="1" y="1100"/>
                      <a:pt x="17" y="1113"/>
                      <a:pt x="33" y="1113"/>
                    </a:cubicBezTo>
                    <a:cubicBezTo>
                      <a:pt x="44" y="1113"/>
                      <a:pt x="55" y="1106"/>
                      <a:pt x="60" y="1091"/>
                    </a:cubicBezTo>
                    <a:cubicBezTo>
                      <a:pt x="132" y="734"/>
                      <a:pt x="167" y="377"/>
                      <a:pt x="132" y="20"/>
                    </a:cubicBezTo>
                    <a:cubicBezTo>
                      <a:pt x="125" y="6"/>
                      <a:pt x="118" y="0"/>
                      <a:pt x="11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68" name="Google Shape;22868;p30"/>
              <p:cNvSpPr/>
              <p:nvPr/>
            </p:nvSpPr>
            <p:spPr>
              <a:xfrm>
                <a:off x="2941125" y="2230250"/>
                <a:ext cx="4800" cy="23825"/>
              </a:xfrm>
              <a:custGeom>
                <a:avLst/>
                <a:gdLst/>
                <a:ahLst/>
                <a:cxnLst/>
                <a:rect l="l" t="t" r="r" b="b"/>
                <a:pathLst>
                  <a:path w="192" h="953" extrusionOk="0">
                    <a:moveTo>
                      <a:pt x="176" y="0"/>
                    </a:moveTo>
                    <a:cubicBezTo>
                      <a:pt x="167" y="0"/>
                      <a:pt x="155" y="3"/>
                      <a:pt x="155" y="9"/>
                    </a:cubicBezTo>
                    <a:cubicBezTo>
                      <a:pt x="96" y="307"/>
                      <a:pt x="24" y="616"/>
                      <a:pt x="1" y="926"/>
                    </a:cubicBezTo>
                    <a:cubicBezTo>
                      <a:pt x="1" y="944"/>
                      <a:pt x="13" y="953"/>
                      <a:pt x="24" y="953"/>
                    </a:cubicBezTo>
                    <a:cubicBezTo>
                      <a:pt x="36" y="953"/>
                      <a:pt x="48" y="944"/>
                      <a:pt x="48" y="926"/>
                    </a:cubicBezTo>
                    <a:cubicBezTo>
                      <a:pt x="120" y="628"/>
                      <a:pt x="155" y="319"/>
                      <a:pt x="179" y="9"/>
                    </a:cubicBezTo>
                    <a:cubicBezTo>
                      <a:pt x="191" y="3"/>
                      <a:pt x="185" y="0"/>
                      <a:pt x="17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69" name="Google Shape;22869;p30"/>
              <p:cNvSpPr/>
              <p:nvPr/>
            </p:nvSpPr>
            <p:spPr>
              <a:xfrm>
                <a:off x="2971800" y="2169450"/>
                <a:ext cx="17325" cy="27475"/>
              </a:xfrm>
              <a:custGeom>
                <a:avLst/>
                <a:gdLst/>
                <a:ahLst/>
                <a:cxnLst/>
                <a:rect l="l" t="t" r="r" b="b"/>
                <a:pathLst>
                  <a:path w="693" h="1099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10" y="298"/>
                      <a:pt x="500" y="655"/>
                      <a:pt x="619" y="1072"/>
                    </a:cubicBezTo>
                    <a:cubicBezTo>
                      <a:pt x="629" y="1091"/>
                      <a:pt x="644" y="1098"/>
                      <a:pt x="657" y="1098"/>
                    </a:cubicBezTo>
                    <a:cubicBezTo>
                      <a:pt x="677" y="1098"/>
                      <a:pt x="693" y="1081"/>
                      <a:pt x="679" y="1060"/>
                    </a:cubicBezTo>
                    <a:cubicBezTo>
                      <a:pt x="583" y="619"/>
                      <a:pt x="345" y="262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70" name="Google Shape;22870;p30"/>
              <p:cNvSpPr/>
              <p:nvPr/>
            </p:nvSpPr>
            <p:spPr>
              <a:xfrm>
                <a:off x="2973725" y="2157750"/>
                <a:ext cx="22500" cy="43150"/>
              </a:xfrm>
              <a:custGeom>
                <a:avLst/>
                <a:gdLst/>
                <a:ahLst/>
                <a:cxnLst/>
                <a:rect l="l" t="t" r="r" b="b"/>
                <a:pathLst>
                  <a:path w="900" h="1726" extrusionOk="0">
                    <a:moveTo>
                      <a:pt x="222" y="154"/>
                    </a:moveTo>
                    <a:cubicBezTo>
                      <a:pt x="401" y="272"/>
                      <a:pt x="506" y="449"/>
                      <a:pt x="573" y="650"/>
                    </a:cubicBezTo>
                    <a:lnTo>
                      <a:pt x="573" y="650"/>
                    </a:lnTo>
                    <a:cubicBezTo>
                      <a:pt x="504" y="534"/>
                      <a:pt x="424" y="424"/>
                      <a:pt x="333" y="322"/>
                    </a:cubicBezTo>
                    <a:lnTo>
                      <a:pt x="333" y="322"/>
                    </a:lnTo>
                    <a:cubicBezTo>
                      <a:pt x="297" y="265"/>
                      <a:pt x="260" y="209"/>
                      <a:pt x="222" y="154"/>
                    </a:cubicBezTo>
                    <a:close/>
                    <a:moveTo>
                      <a:pt x="77" y="1"/>
                    </a:moveTo>
                    <a:cubicBezTo>
                      <a:pt x="36" y="1"/>
                      <a:pt x="1" y="24"/>
                      <a:pt x="30" y="63"/>
                    </a:cubicBezTo>
                    <a:cubicBezTo>
                      <a:pt x="48" y="87"/>
                      <a:pt x="65" y="111"/>
                      <a:pt x="82" y="135"/>
                    </a:cubicBezTo>
                    <a:lnTo>
                      <a:pt x="82" y="135"/>
                    </a:lnTo>
                    <a:cubicBezTo>
                      <a:pt x="82" y="142"/>
                      <a:pt x="84" y="150"/>
                      <a:pt x="90" y="159"/>
                    </a:cubicBezTo>
                    <a:cubicBezTo>
                      <a:pt x="105" y="176"/>
                      <a:pt x="120" y="194"/>
                      <a:pt x="134" y="211"/>
                    </a:cubicBezTo>
                    <a:lnTo>
                      <a:pt x="134" y="211"/>
                    </a:lnTo>
                    <a:cubicBezTo>
                      <a:pt x="413" y="622"/>
                      <a:pt x="625" y="1067"/>
                      <a:pt x="749" y="1552"/>
                    </a:cubicBezTo>
                    <a:lnTo>
                      <a:pt x="749" y="1552"/>
                    </a:lnTo>
                    <a:cubicBezTo>
                      <a:pt x="755" y="1580"/>
                      <a:pt x="761" y="1608"/>
                      <a:pt x="768" y="1635"/>
                    </a:cubicBezTo>
                    <a:cubicBezTo>
                      <a:pt x="769" y="1637"/>
                      <a:pt x="770" y="1640"/>
                      <a:pt x="771" y="1642"/>
                    </a:cubicBezTo>
                    <a:lnTo>
                      <a:pt x="771" y="1642"/>
                    </a:lnTo>
                    <a:cubicBezTo>
                      <a:pt x="774" y="1655"/>
                      <a:pt x="777" y="1669"/>
                      <a:pt x="780" y="1683"/>
                    </a:cubicBezTo>
                    <a:cubicBezTo>
                      <a:pt x="792" y="1711"/>
                      <a:pt x="819" y="1726"/>
                      <a:pt x="845" y="1726"/>
                    </a:cubicBezTo>
                    <a:cubicBezTo>
                      <a:pt x="873" y="1726"/>
                      <a:pt x="899" y="1708"/>
                      <a:pt x="899" y="1671"/>
                    </a:cubicBezTo>
                    <a:cubicBezTo>
                      <a:pt x="899" y="1667"/>
                      <a:pt x="899" y="1663"/>
                      <a:pt x="898" y="1659"/>
                    </a:cubicBezTo>
                    <a:lnTo>
                      <a:pt x="898" y="1659"/>
                    </a:lnTo>
                    <a:cubicBezTo>
                      <a:pt x="899" y="1659"/>
                      <a:pt x="899" y="1659"/>
                      <a:pt x="899" y="1659"/>
                    </a:cubicBezTo>
                    <a:cubicBezTo>
                      <a:pt x="899" y="1656"/>
                      <a:pt x="898" y="1653"/>
                      <a:pt x="897" y="1650"/>
                    </a:cubicBezTo>
                    <a:lnTo>
                      <a:pt x="897" y="1650"/>
                    </a:lnTo>
                    <a:cubicBezTo>
                      <a:pt x="879" y="1477"/>
                      <a:pt x="844" y="1306"/>
                      <a:pt x="792" y="1142"/>
                    </a:cubicBezTo>
                    <a:lnTo>
                      <a:pt x="792" y="1142"/>
                    </a:lnTo>
                    <a:cubicBezTo>
                      <a:pt x="728" y="678"/>
                      <a:pt x="535" y="201"/>
                      <a:pt x="119" y="12"/>
                    </a:cubicBezTo>
                    <a:lnTo>
                      <a:pt x="119" y="12"/>
                    </a:lnTo>
                    <a:cubicBezTo>
                      <a:pt x="117" y="9"/>
                      <a:pt x="115" y="7"/>
                      <a:pt x="114" y="4"/>
                    </a:cubicBezTo>
                    <a:cubicBezTo>
                      <a:pt x="113" y="5"/>
                      <a:pt x="112" y="7"/>
                      <a:pt x="111" y="8"/>
                    </a:cubicBezTo>
                    <a:lnTo>
                      <a:pt x="111" y="8"/>
                    </a:lnTo>
                    <a:cubicBezTo>
                      <a:pt x="108" y="7"/>
                      <a:pt x="105" y="5"/>
                      <a:pt x="102" y="4"/>
                    </a:cubicBezTo>
                    <a:cubicBezTo>
                      <a:pt x="93" y="2"/>
                      <a:pt x="85" y="1"/>
                      <a:pt x="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71" name="Google Shape;22871;p30"/>
              <p:cNvSpPr/>
              <p:nvPr/>
            </p:nvSpPr>
            <p:spPr>
              <a:xfrm>
                <a:off x="2989775" y="2177525"/>
                <a:ext cx="7350" cy="30050"/>
              </a:xfrm>
              <a:custGeom>
                <a:avLst/>
                <a:gdLst/>
                <a:ahLst/>
                <a:cxnLst/>
                <a:rect l="l" t="t" r="r" b="b"/>
                <a:pathLst>
                  <a:path w="294" h="1202" extrusionOk="0">
                    <a:moveTo>
                      <a:pt x="30" y="1"/>
                    </a:moveTo>
                    <a:cubicBezTo>
                      <a:pt x="14" y="1"/>
                      <a:pt x="0" y="14"/>
                      <a:pt x="7" y="34"/>
                    </a:cubicBezTo>
                    <a:cubicBezTo>
                      <a:pt x="138" y="404"/>
                      <a:pt x="186" y="761"/>
                      <a:pt x="162" y="1166"/>
                    </a:cubicBezTo>
                    <a:cubicBezTo>
                      <a:pt x="162" y="1189"/>
                      <a:pt x="177" y="1201"/>
                      <a:pt x="193" y="1201"/>
                    </a:cubicBezTo>
                    <a:cubicBezTo>
                      <a:pt x="210" y="1201"/>
                      <a:pt x="228" y="1189"/>
                      <a:pt x="234" y="1166"/>
                    </a:cubicBezTo>
                    <a:cubicBezTo>
                      <a:pt x="293" y="773"/>
                      <a:pt x="234" y="380"/>
                      <a:pt x="67" y="23"/>
                    </a:cubicBezTo>
                    <a:cubicBezTo>
                      <a:pt x="57" y="8"/>
                      <a:pt x="43" y="1"/>
                      <a:pt x="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72" name="Google Shape;22872;p30"/>
              <p:cNvSpPr/>
              <p:nvPr/>
            </p:nvSpPr>
            <p:spPr>
              <a:xfrm>
                <a:off x="2613400" y="2422625"/>
                <a:ext cx="22050" cy="49550"/>
              </a:xfrm>
              <a:custGeom>
                <a:avLst/>
                <a:gdLst/>
                <a:ahLst/>
                <a:cxnLst/>
                <a:rect l="l" t="t" r="r" b="b"/>
                <a:pathLst>
                  <a:path w="882" h="1982" extrusionOk="0">
                    <a:moveTo>
                      <a:pt x="849" y="1"/>
                    </a:moveTo>
                    <a:cubicBezTo>
                      <a:pt x="843" y="1"/>
                      <a:pt x="838" y="2"/>
                      <a:pt x="834" y="5"/>
                    </a:cubicBezTo>
                    <a:cubicBezTo>
                      <a:pt x="608" y="303"/>
                      <a:pt x="334" y="613"/>
                      <a:pt x="168" y="946"/>
                    </a:cubicBezTo>
                    <a:cubicBezTo>
                      <a:pt x="1" y="1291"/>
                      <a:pt x="96" y="1649"/>
                      <a:pt x="203" y="1982"/>
                    </a:cubicBezTo>
                    <a:lnTo>
                      <a:pt x="227" y="1982"/>
                    </a:lnTo>
                    <a:cubicBezTo>
                      <a:pt x="120" y="1541"/>
                      <a:pt x="49" y="1172"/>
                      <a:pt x="334" y="767"/>
                    </a:cubicBezTo>
                    <a:cubicBezTo>
                      <a:pt x="489" y="517"/>
                      <a:pt x="703" y="279"/>
                      <a:pt x="882" y="17"/>
                    </a:cubicBezTo>
                    <a:cubicBezTo>
                      <a:pt x="882" y="9"/>
                      <a:pt x="864" y="1"/>
                      <a:pt x="8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73" name="Google Shape;22873;p30"/>
              <p:cNvSpPr/>
              <p:nvPr/>
            </p:nvSpPr>
            <p:spPr>
              <a:xfrm>
                <a:off x="2620250" y="2482275"/>
                <a:ext cx="140525" cy="189925"/>
              </a:xfrm>
              <a:custGeom>
                <a:avLst/>
                <a:gdLst/>
                <a:ahLst/>
                <a:cxnLst/>
                <a:rect l="l" t="t" r="r" b="b"/>
                <a:pathLst>
                  <a:path w="5621" h="7597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51" y="775"/>
                      <a:pt x="632" y="1501"/>
                      <a:pt x="1108" y="2156"/>
                    </a:cubicBezTo>
                    <a:cubicBezTo>
                      <a:pt x="1644" y="2918"/>
                      <a:pt x="2418" y="3501"/>
                      <a:pt x="2882" y="4299"/>
                    </a:cubicBezTo>
                    <a:cubicBezTo>
                      <a:pt x="3311" y="5073"/>
                      <a:pt x="3704" y="5763"/>
                      <a:pt x="4299" y="6430"/>
                    </a:cubicBezTo>
                    <a:cubicBezTo>
                      <a:pt x="4547" y="6714"/>
                      <a:pt x="5172" y="7597"/>
                      <a:pt x="5588" y="7597"/>
                    </a:cubicBezTo>
                    <a:cubicBezTo>
                      <a:pt x="5591" y="7597"/>
                      <a:pt x="5594" y="7597"/>
                      <a:pt x="5597" y="7597"/>
                    </a:cubicBezTo>
                    <a:cubicBezTo>
                      <a:pt x="5609" y="7597"/>
                      <a:pt x="5620" y="7573"/>
                      <a:pt x="5620" y="7561"/>
                    </a:cubicBezTo>
                    <a:lnTo>
                      <a:pt x="5620" y="7490"/>
                    </a:lnTo>
                    <a:cubicBezTo>
                      <a:pt x="5620" y="7478"/>
                      <a:pt x="5609" y="7454"/>
                      <a:pt x="5597" y="7454"/>
                    </a:cubicBezTo>
                    <a:lnTo>
                      <a:pt x="5537" y="7454"/>
                    </a:lnTo>
                    <a:cubicBezTo>
                      <a:pt x="5518" y="7454"/>
                      <a:pt x="5507" y="7477"/>
                      <a:pt x="5521" y="7486"/>
                    </a:cubicBezTo>
                    <a:lnTo>
                      <a:pt x="5521" y="7486"/>
                    </a:lnTo>
                    <a:cubicBezTo>
                      <a:pt x="5192" y="7401"/>
                      <a:pt x="4831" y="6879"/>
                      <a:pt x="4608" y="6656"/>
                    </a:cubicBezTo>
                    <a:cubicBezTo>
                      <a:pt x="4347" y="6371"/>
                      <a:pt x="4073" y="6085"/>
                      <a:pt x="3835" y="5787"/>
                    </a:cubicBezTo>
                    <a:cubicBezTo>
                      <a:pt x="3358" y="5180"/>
                      <a:pt x="3120" y="4454"/>
                      <a:pt x="2656" y="3846"/>
                    </a:cubicBezTo>
                    <a:cubicBezTo>
                      <a:pt x="2215" y="3227"/>
                      <a:pt x="1608" y="2751"/>
                      <a:pt x="1156" y="2132"/>
                    </a:cubicBezTo>
                    <a:cubicBezTo>
                      <a:pt x="679" y="1477"/>
                      <a:pt x="334" y="763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74" name="Google Shape;22874;p30"/>
              <p:cNvSpPr/>
              <p:nvPr/>
            </p:nvSpPr>
            <p:spPr>
              <a:xfrm>
                <a:off x="2729200" y="2649275"/>
                <a:ext cx="27375" cy="21800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872" extrusionOk="0">
                    <a:moveTo>
                      <a:pt x="12" y="0"/>
                    </a:moveTo>
                    <a:cubicBezTo>
                      <a:pt x="0" y="48"/>
                      <a:pt x="12" y="83"/>
                      <a:pt x="60" y="107"/>
                    </a:cubicBezTo>
                    <a:cubicBezTo>
                      <a:pt x="60" y="95"/>
                      <a:pt x="72" y="83"/>
                      <a:pt x="72" y="60"/>
                    </a:cubicBezTo>
                    <a:cubicBezTo>
                      <a:pt x="84" y="83"/>
                      <a:pt x="119" y="95"/>
                      <a:pt x="131" y="119"/>
                    </a:cubicBezTo>
                    <a:cubicBezTo>
                      <a:pt x="179" y="155"/>
                      <a:pt x="227" y="191"/>
                      <a:pt x="262" y="226"/>
                    </a:cubicBezTo>
                    <a:cubicBezTo>
                      <a:pt x="346" y="286"/>
                      <a:pt x="429" y="345"/>
                      <a:pt x="500" y="417"/>
                    </a:cubicBezTo>
                    <a:cubicBezTo>
                      <a:pt x="703" y="572"/>
                      <a:pt x="881" y="738"/>
                      <a:pt x="1072" y="869"/>
                    </a:cubicBezTo>
                    <a:cubicBezTo>
                      <a:pt x="1074" y="871"/>
                      <a:pt x="1075" y="872"/>
                      <a:pt x="1077" y="872"/>
                    </a:cubicBezTo>
                    <a:cubicBezTo>
                      <a:pt x="1087" y="872"/>
                      <a:pt x="1094" y="845"/>
                      <a:pt x="1084" y="845"/>
                    </a:cubicBezTo>
                    <a:cubicBezTo>
                      <a:pt x="751" y="536"/>
                      <a:pt x="381" y="274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75" name="Google Shape;22875;p30"/>
              <p:cNvSpPr/>
              <p:nvPr/>
            </p:nvSpPr>
            <p:spPr>
              <a:xfrm>
                <a:off x="2726525" y="2642975"/>
                <a:ext cx="31200" cy="28850"/>
              </a:xfrm>
              <a:custGeom>
                <a:avLst/>
                <a:gdLst/>
                <a:ahLst/>
                <a:cxnLst/>
                <a:rect l="l" t="t" r="r" b="b"/>
                <a:pathLst>
                  <a:path w="1248" h="1154" extrusionOk="0">
                    <a:moveTo>
                      <a:pt x="8" y="0"/>
                    </a:moveTo>
                    <a:cubicBezTo>
                      <a:pt x="4" y="0"/>
                      <a:pt x="0" y="7"/>
                      <a:pt x="0" y="14"/>
                    </a:cubicBezTo>
                    <a:cubicBezTo>
                      <a:pt x="191" y="228"/>
                      <a:pt x="417" y="419"/>
                      <a:pt x="631" y="633"/>
                    </a:cubicBezTo>
                    <a:cubicBezTo>
                      <a:pt x="822" y="812"/>
                      <a:pt x="1000" y="1002"/>
                      <a:pt x="1227" y="1145"/>
                    </a:cubicBezTo>
                    <a:cubicBezTo>
                      <a:pt x="1229" y="1151"/>
                      <a:pt x="1232" y="1153"/>
                      <a:pt x="1235" y="1153"/>
                    </a:cubicBezTo>
                    <a:cubicBezTo>
                      <a:pt x="1243" y="1153"/>
                      <a:pt x="1248" y="1130"/>
                      <a:pt x="1239" y="1121"/>
                    </a:cubicBezTo>
                    <a:cubicBezTo>
                      <a:pt x="1060" y="895"/>
                      <a:pt x="822" y="705"/>
                      <a:pt x="607" y="526"/>
                    </a:cubicBezTo>
                    <a:cubicBezTo>
                      <a:pt x="417" y="347"/>
                      <a:pt x="226" y="169"/>
                      <a:pt x="12" y="14"/>
                    </a:cubicBezTo>
                    <a:cubicBezTo>
                      <a:pt x="12" y="4"/>
                      <a:pt x="10" y="0"/>
                      <a:pt x="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76" name="Google Shape;22876;p30"/>
              <p:cNvSpPr/>
              <p:nvPr/>
            </p:nvSpPr>
            <p:spPr>
              <a:xfrm>
                <a:off x="2721450" y="2635575"/>
                <a:ext cx="29125" cy="26125"/>
              </a:xfrm>
              <a:custGeom>
                <a:avLst/>
                <a:gdLst/>
                <a:ahLst/>
                <a:cxnLst/>
                <a:rect l="l" t="t" r="r" b="b"/>
                <a:pathLst>
                  <a:path w="1165" h="1045" extrusionOk="0">
                    <a:moveTo>
                      <a:pt x="72" y="0"/>
                    </a:moveTo>
                    <a:cubicBezTo>
                      <a:pt x="72" y="0"/>
                      <a:pt x="60" y="0"/>
                      <a:pt x="60" y="12"/>
                    </a:cubicBezTo>
                    <a:cubicBezTo>
                      <a:pt x="1" y="191"/>
                      <a:pt x="334" y="429"/>
                      <a:pt x="441" y="536"/>
                    </a:cubicBezTo>
                    <a:cubicBezTo>
                      <a:pt x="632" y="715"/>
                      <a:pt x="870" y="953"/>
                      <a:pt x="1132" y="1036"/>
                    </a:cubicBezTo>
                    <a:cubicBezTo>
                      <a:pt x="1137" y="1042"/>
                      <a:pt x="1142" y="1044"/>
                      <a:pt x="1146" y="1044"/>
                    </a:cubicBezTo>
                    <a:cubicBezTo>
                      <a:pt x="1160" y="1044"/>
                      <a:pt x="1165" y="1019"/>
                      <a:pt x="1156" y="1001"/>
                    </a:cubicBezTo>
                    <a:cubicBezTo>
                      <a:pt x="989" y="834"/>
                      <a:pt x="787" y="715"/>
                      <a:pt x="608" y="572"/>
                    </a:cubicBezTo>
                    <a:cubicBezTo>
                      <a:pt x="538" y="537"/>
                      <a:pt x="87" y="179"/>
                      <a:pt x="118" y="65"/>
                    </a:cubicBezTo>
                    <a:lnTo>
                      <a:pt x="118" y="65"/>
                    </a:lnTo>
                    <a:cubicBezTo>
                      <a:pt x="119" y="64"/>
                      <a:pt x="120" y="62"/>
                      <a:pt x="120" y="60"/>
                    </a:cubicBezTo>
                    <a:lnTo>
                      <a:pt x="120" y="60"/>
                    </a:lnTo>
                    <a:cubicBezTo>
                      <a:pt x="120" y="60"/>
                      <a:pt x="120" y="60"/>
                      <a:pt x="120" y="60"/>
                    </a:cubicBezTo>
                    <a:cubicBezTo>
                      <a:pt x="120" y="60"/>
                      <a:pt x="120" y="48"/>
                      <a:pt x="132" y="48"/>
                    </a:cubicBezTo>
                    <a:lnTo>
                      <a:pt x="132" y="24"/>
                    </a:lnTo>
                    <a:cubicBezTo>
                      <a:pt x="96" y="0"/>
                      <a:pt x="120" y="0"/>
                      <a:pt x="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77" name="Google Shape;22877;p30"/>
              <p:cNvSpPr/>
              <p:nvPr/>
            </p:nvSpPr>
            <p:spPr>
              <a:xfrm>
                <a:off x="2715100" y="2629375"/>
                <a:ext cx="42400" cy="36275"/>
              </a:xfrm>
              <a:custGeom>
                <a:avLst/>
                <a:gdLst/>
                <a:ahLst/>
                <a:cxnLst/>
                <a:rect l="l" t="t" r="r" b="b"/>
                <a:pathLst>
                  <a:path w="1696" h="1451" extrusionOk="0">
                    <a:moveTo>
                      <a:pt x="29" y="0"/>
                    </a:moveTo>
                    <a:cubicBezTo>
                      <a:pt x="12" y="0"/>
                      <a:pt x="0" y="14"/>
                      <a:pt x="17" y="22"/>
                    </a:cubicBezTo>
                    <a:cubicBezTo>
                      <a:pt x="386" y="606"/>
                      <a:pt x="993" y="1213"/>
                      <a:pt x="1660" y="1451"/>
                    </a:cubicBezTo>
                    <a:cubicBezTo>
                      <a:pt x="1684" y="1451"/>
                      <a:pt x="1696" y="1439"/>
                      <a:pt x="1684" y="1427"/>
                    </a:cubicBezTo>
                    <a:cubicBezTo>
                      <a:pt x="1362" y="1201"/>
                      <a:pt x="1041" y="1022"/>
                      <a:pt x="755" y="772"/>
                    </a:cubicBezTo>
                    <a:cubicBezTo>
                      <a:pt x="493" y="546"/>
                      <a:pt x="279" y="284"/>
                      <a:pt x="52" y="10"/>
                    </a:cubicBezTo>
                    <a:cubicBezTo>
                      <a:pt x="45" y="3"/>
                      <a:pt x="37" y="0"/>
                      <a:pt x="2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78" name="Google Shape;22878;p30"/>
              <p:cNvSpPr/>
              <p:nvPr/>
            </p:nvSpPr>
            <p:spPr>
              <a:xfrm>
                <a:off x="2730675" y="2644500"/>
                <a:ext cx="36300" cy="30750"/>
              </a:xfrm>
              <a:custGeom>
                <a:avLst/>
                <a:gdLst/>
                <a:ahLst/>
                <a:cxnLst/>
                <a:rect l="l" t="t" r="r" b="b"/>
                <a:pathLst>
                  <a:path w="1452" h="1230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03" y="251"/>
                      <a:pt x="465" y="477"/>
                      <a:pt x="715" y="691"/>
                    </a:cubicBezTo>
                    <a:cubicBezTo>
                      <a:pt x="942" y="882"/>
                      <a:pt x="1180" y="1084"/>
                      <a:pt x="1430" y="1227"/>
                    </a:cubicBezTo>
                    <a:cubicBezTo>
                      <a:pt x="1431" y="1229"/>
                      <a:pt x="1433" y="1229"/>
                      <a:pt x="1435" y="1229"/>
                    </a:cubicBezTo>
                    <a:cubicBezTo>
                      <a:pt x="1444" y="1229"/>
                      <a:pt x="1452" y="1201"/>
                      <a:pt x="1442" y="1191"/>
                    </a:cubicBezTo>
                    <a:cubicBezTo>
                      <a:pt x="1203" y="953"/>
                      <a:pt x="918" y="775"/>
                      <a:pt x="680" y="572"/>
                    </a:cubicBezTo>
                    <a:cubicBezTo>
                      <a:pt x="465" y="394"/>
                      <a:pt x="239" y="179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79" name="Google Shape;22879;p30"/>
              <p:cNvSpPr/>
              <p:nvPr/>
            </p:nvSpPr>
            <p:spPr>
              <a:xfrm>
                <a:off x="2742300" y="2655825"/>
                <a:ext cx="25850" cy="20025"/>
              </a:xfrm>
              <a:custGeom>
                <a:avLst/>
                <a:gdLst/>
                <a:ahLst/>
                <a:cxnLst/>
                <a:rect l="l" t="t" r="r" b="b"/>
                <a:pathLst>
                  <a:path w="1034" h="801" extrusionOk="0">
                    <a:moveTo>
                      <a:pt x="12" y="0"/>
                    </a:moveTo>
                    <a:lnTo>
                      <a:pt x="0" y="12"/>
                    </a:lnTo>
                    <a:cubicBezTo>
                      <a:pt x="310" y="274"/>
                      <a:pt x="631" y="595"/>
                      <a:pt x="989" y="798"/>
                    </a:cubicBezTo>
                    <a:cubicBezTo>
                      <a:pt x="993" y="800"/>
                      <a:pt x="998" y="801"/>
                      <a:pt x="1002" y="801"/>
                    </a:cubicBezTo>
                    <a:cubicBezTo>
                      <a:pt x="1020" y="801"/>
                      <a:pt x="1034" y="784"/>
                      <a:pt x="1024" y="774"/>
                    </a:cubicBezTo>
                    <a:cubicBezTo>
                      <a:pt x="727" y="476"/>
                      <a:pt x="357" y="238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80" name="Google Shape;22880;p30"/>
              <p:cNvSpPr/>
              <p:nvPr/>
            </p:nvSpPr>
            <p:spPr>
              <a:xfrm>
                <a:off x="2748250" y="2660350"/>
                <a:ext cx="20200" cy="16675"/>
              </a:xfrm>
              <a:custGeom>
                <a:avLst/>
                <a:gdLst/>
                <a:ahLst/>
                <a:cxnLst/>
                <a:rect l="l" t="t" r="r" b="b"/>
                <a:pathLst>
                  <a:path w="808" h="667" extrusionOk="0">
                    <a:moveTo>
                      <a:pt x="5" y="1"/>
                    </a:moveTo>
                    <a:cubicBezTo>
                      <a:pt x="3" y="1"/>
                      <a:pt x="0" y="4"/>
                      <a:pt x="0" y="10"/>
                    </a:cubicBezTo>
                    <a:cubicBezTo>
                      <a:pt x="6" y="4"/>
                      <a:pt x="6" y="1"/>
                      <a:pt x="5" y="1"/>
                    </a:cubicBezTo>
                    <a:close/>
                    <a:moveTo>
                      <a:pt x="0" y="10"/>
                    </a:moveTo>
                    <a:lnTo>
                      <a:pt x="0" y="10"/>
                    </a:lnTo>
                    <a:cubicBezTo>
                      <a:pt x="131" y="271"/>
                      <a:pt x="489" y="569"/>
                      <a:pt x="774" y="664"/>
                    </a:cubicBezTo>
                    <a:cubicBezTo>
                      <a:pt x="777" y="666"/>
                      <a:pt x="779" y="666"/>
                      <a:pt x="782" y="666"/>
                    </a:cubicBezTo>
                    <a:cubicBezTo>
                      <a:pt x="800" y="666"/>
                      <a:pt x="807" y="627"/>
                      <a:pt x="786" y="617"/>
                    </a:cubicBezTo>
                    <a:cubicBezTo>
                      <a:pt x="655" y="522"/>
                      <a:pt x="500" y="450"/>
                      <a:pt x="370" y="343"/>
                    </a:cubicBezTo>
                    <a:cubicBezTo>
                      <a:pt x="250" y="236"/>
                      <a:pt x="143" y="93"/>
                      <a:pt x="0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81" name="Google Shape;22881;p30"/>
              <p:cNvSpPr/>
              <p:nvPr/>
            </p:nvSpPr>
            <p:spPr>
              <a:xfrm>
                <a:off x="2751825" y="2665050"/>
                <a:ext cx="26225" cy="16375"/>
              </a:xfrm>
              <a:custGeom>
                <a:avLst/>
                <a:gdLst/>
                <a:ahLst/>
                <a:cxnLst/>
                <a:rect l="l" t="t" r="r" b="b"/>
                <a:pathLst>
                  <a:path w="1049" h="655" extrusionOk="0">
                    <a:moveTo>
                      <a:pt x="48" y="0"/>
                    </a:moveTo>
                    <a:cubicBezTo>
                      <a:pt x="12" y="0"/>
                      <a:pt x="0" y="12"/>
                      <a:pt x="12" y="24"/>
                    </a:cubicBezTo>
                    <a:cubicBezTo>
                      <a:pt x="274" y="298"/>
                      <a:pt x="631" y="584"/>
                      <a:pt x="1012" y="655"/>
                    </a:cubicBezTo>
                    <a:cubicBezTo>
                      <a:pt x="1024" y="655"/>
                      <a:pt x="1048" y="631"/>
                      <a:pt x="1024" y="619"/>
                    </a:cubicBezTo>
                    <a:cubicBezTo>
                      <a:pt x="869" y="536"/>
                      <a:pt x="703" y="476"/>
                      <a:pt x="536" y="369"/>
                    </a:cubicBezTo>
                    <a:cubicBezTo>
                      <a:pt x="357" y="262"/>
                      <a:pt x="191" y="131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82" name="Google Shape;22882;p30"/>
              <p:cNvSpPr/>
              <p:nvPr/>
            </p:nvSpPr>
            <p:spPr>
              <a:xfrm>
                <a:off x="2757175" y="2667125"/>
                <a:ext cx="26225" cy="13425"/>
              </a:xfrm>
              <a:custGeom>
                <a:avLst/>
                <a:gdLst/>
                <a:ahLst/>
                <a:cxnLst/>
                <a:rect l="l" t="t" r="r" b="b"/>
                <a:pathLst>
                  <a:path w="1049" h="537" extrusionOk="0">
                    <a:moveTo>
                      <a:pt x="24" y="0"/>
                    </a:moveTo>
                    <a:cubicBezTo>
                      <a:pt x="24" y="0"/>
                      <a:pt x="1" y="36"/>
                      <a:pt x="13" y="36"/>
                    </a:cubicBezTo>
                    <a:cubicBezTo>
                      <a:pt x="298" y="262"/>
                      <a:pt x="679" y="512"/>
                      <a:pt x="1036" y="536"/>
                    </a:cubicBezTo>
                    <a:cubicBezTo>
                      <a:pt x="1048" y="536"/>
                      <a:pt x="1048" y="524"/>
                      <a:pt x="1048" y="512"/>
                    </a:cubicBezTo>
                    <a:cubicBezTo>
                      <a:pt x="894" y="417"/>
                      <a:pt x="691" y="381"/>
                      <a:pt x="513" y="298"/>
                    </a:cubicBezTo>
                    <a:cubicBezTo>
                      <a:pt x="334" y="215"/>
                      <a:pt x="191" y="12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83" name="Google Shape;22883;p30"/>
              <p:cNvSpPr/>
              <p:nvPr/>
            </p:nvSpPr>
            <p:spPr>
              <a:xfrm>
                <a:off x="2759250" y="2669500"/>
                <a:ext cx="107875" cy="49325"/>
              </a:xfrm>
              <a:custGeom>
                <a:avLst/>
                <a:gdLst/>
                <a:ahLst/>
                <a:cxnLst/>
                <a:rect l="l" t="t" r="r" b="b"/>
                <a:pathLst>
                  <a:path w="4315" h="1973" extrusionOk="0">
                    <a:moveTo>
                      <a:pt x="37" y="1"/>
                    </a:moveTo>
                    <a:cubicBezTo>
                      <a:pt x="13" y="13"/>
                      <a:pt x="1" y="25"/>
                      <a:pt x="13" y="25"/>
                    </a:cubicBezTo>
                    <a:cubicBezTo>
                      <a:pt x="596" y="406"/>
                      <a:pt x="1251" y="501"/>
                      <a:pt x="1918" y="679"/>
                    </a:cubicBezTo>
                    <a:cubicBezTo>
                      <a:pt x="2811" y="918"/>
                      <a:pt x="3573" y="1358"/>
                      <a:pt x="4240" y="1965"/>
                    </a:cubicBezTo>
                    <a:cubicBezTo>
                      <a:pt x="4248" y="1971"/>
                      <a:pt x="4256" y="1973"/>
                      <a:pt x="4264" y="1973"/>
                    </a:cubicBezTo>
                    <a:cubicBezTo>
                      <a:pt x="4293" y="1973"/>
                      <a:pt x="4315" y="1945"/>
                      <a:pt x="4287" y="1918"/>
                    </a:cubicBezTo>
                    <a:cubicBezTo>
                      <a:pt x="3811" y="1453"/>
                      <a:pt x="3263" y="1084"/>
                      <a:pt x="2656" y="834"/>
                    </a:cubicBezTo>
                    <a:cubicBezTo>
                      <a:pt x="1787" y="477"/>
                      <a:pt x="846" y="441"/>
                      <a:pt x="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84" name="Google Shape;22884;p30"/>
              <p:cNvSpPr/>
              <p:nvPr/>
            </p:nvSpPr>
            <p:spPr>
              <a:xfrm>
                <a:off x="2810350" y="2689325"/>
                <a:ext cx="47050" cy="27900"/>
              </a:xfrm>
              <a:custGeom>
                <a:avLst/>
                <a:gdLst/>
                <a:ahLst/>
                <a:cxnLst/>
                <a:rect l="l" t="t" r="r" b="b"/>
                <a:pathLst>
                  <a:path w="1882" h="1116" extrusionOk="0">
                    <a:moveTo>
                      <a:pt x="11" y="0"/>
                    </a:moveTo>
                    <a:cubicBezTo>
                      <a:pt x="6" y="0"/>
                      <a:pt x="1" y="5"/>
                      <a:pt x="17" y="5"/>
                    </a:cubicBezTo>
                    <a:cubicBezTo>
                      <a:pt x="17" y="1"/>
                      <a:pt x="14" y="0"/>
                      <a:pt x="11" y="0"/>
                    </a:cubicBezTo>
                    <a:close/>
                    <a:moveTo>
                      <a:pt x="17" y="5"/>
                    </a:moveTo>
                    <a:cubicBezTo>
                      <a:pt x="636" y="351"/>
                      <a:pt x="1231" y="767"/>
                      <a:pt x="1838" y="1113"/>
                    </a:cubicBezTo>
                    <a:cubicBezTo>
                      <a:pt x="1843" y="1115"/>
                      <a:pt x="1847" y="1116"/>
                      <a:pt x="1851" y="1116"/>
                    </a:cubicBezTo>
                    <a:cubicBezTo>
                      <a:pt x="1869" y="1116"/>
                      <a:pt x="1882" y="1096"/>
                      <a:pt x="1862" y="1077"/>
                    </a:cubicBezTo>
                    <a:cubicBezTo>
                      <a:pt x="1338" y="636"/>
                      <a:pt x="648" y="279"/>
                      <a:pt x="17" y="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85" name="Google Shape;22885;p30"/>
              <p:cNvSpPr/>
              <p:nvPr/>
            </p:nvSpPr>
            <p:spPr>
              <a:xfrm>
                <a:off x="2814775" y="2687925"/>
                <a:ext cx="62025" cy="41925"/>
              </a:xfrm>
              <a:custGeom>
                <a:avLst/>
                <a:gdLst/>
                <a:ahLst/>
                <a:cxnLst/>
                <a:rect l="l" t="t" r="r" b="b"/>
                <a:pathLst>
                  <a:path w="2481" h="1677" extrusionOk="0">
                    <a:moveTo>
                      <a:pt x="433" y="298"/>
                    </a:moveTo>
                    <a:cubicBezTo>
                      <a:pt x="748" y="453"/>
                      <a:pt x="1040" y="631"/>
                      <a:pt x="1310" y="847"/>
                    </a:cubicBezTo>
                    <a:lnTo>
                      <a:pt x="1310" y="847"/>
                    </a:lnTo>
                    <a:cubicBezTo>
                      <a:pt x="1160" y="748"/>
                      <a:pt x="1003" y="664"/>
                      <a:pt x="864" y="573"/>
                    </a:cubicBezTo>
                    <a:cubicBezTo>
                      <a:pt x="738" y="479"/>
                      <a:pt x="576" y="395"/>
                      <a:pt x="433" y="298"/>
                    </a:cubicBezTo>
                    <a:close/>
                    <a:moveTo>
                      <a:pt x="1889" y="1200"/>
                    </a:moveTo>
                    <a:lnTo>
                      <a:pt x="1889" y="1200"/>
                    </a:lnTo>
                    <a:cubicBezTo>
                      <a:pt x="1889" y="1201"/>
                      <a:pt x="1888" y="1203"/>
                      <a:pt x="1888" y="1204"/>
                    </a:cubicBezTo>
                    <a:cubicBezTo>
                      <a:pt x="1888" y="1203"/>
                      <a:pt x="1889" y="1201"/>
                      <a:pt x="1889" y="1200"/>
                    </a:cubicBezTo>
                    <a:close/>
                    <a:moveTo>
                      <a:pt x="1865" y="1198"/>
                    </a:moveTo>
                    <a:cubicBezTo>
                      <a:pt x="1917" y="1236"/>
                      <a:pt x="1968" y="1274"/>
                      <a:pt x="2019" y="1312"/>
                    </a:cubicBezTo>
                    <a:cubicBezTo>
                      <a:pt x="2020" y="1313"/>
                      <a:pt x="2022" y="1314"/>
                      <a:pt x="2024" y="1315"/>
                    </a:cubicBezTo>
                    <a:lnTo>
                      <a:pt x="2024" y="1315"/>
                    </a:lnTo>
                    <a:cubicBezTo>
                      <a:pt x="2080" y="1365"/>
                      <a:pt x="2135" y="1416"/>
                      <a:pt x="2185" y="1466"/>
                    </a:cubicBezTo>
                    <a:cubicBezTo>
                      <a:pt x="2191" y="1472"/>
                      <a:pt x="2196" y="1478"/>
                      <a:pt x="2200" y="1483"/>
                    </a:cubicBezTo>
                    <a:lnTo>
                      <a:pt x="2200" y="1483"/>
                    </a:lnTo>
                    <a:cubicBezTo>
                      <a:pt x="2094" y="1382"/>
                      <a:pt x="1981" y="1289"/>
                      <a:pt x="1865" y="1198"/>
                    </a:cubicBezTo>
                    <a:close/>
                    <a:moveTo>
                      <a:pt x="2259" y="1552"/>
                    </a:moveTo>
                    <a:cubicBezTo>
                      <a:pt x="2278" y="1576"/>
                      <a:pt x="2282" y="1586"/>
                      <a:pt x="2276" y="1586"/>
                    </a:cubicBezTo>
                    <a:cubicBezTo>
                      <a:pt x="2272" y="1586"/>
                      <a:pt x="2260" y="1580"/>
                      <a:pt x="2245" y="1569"/>
                    </a:cubicBezTo>
                    <a:lnTo>
                      <a:pt x="2245" y="1569"/>
                    </a:lnTo>
                    <a:cubicBezTo>
                      <a:pt x="2252" y="1568"/>
                      <a:pt x="2257" y="1560"/>
                      <a:pt x="2259" y="1552"/>
                    </a:cubicBezTo>
                    <a:close/>
                    <a:moveTo>
                      <a:pt x="66" y="0"/>
                    </a:moveTo>
                    <a:cubicBezTo>
                      <a:pt x="26" y="0"/>
                      <a:pt x="0" y="50"/>
                      <a:pt x="39" y="83"/>
                    </a:cubicBezTo>
                    <a:lnTo>
                      <a:pt x="39" y="83"/>
                    </a:lnTo>
                    <a:cubicBezTo>
                      <a:pt x="31" y="98"/>
                      <a:pt x="34" y="113"/>
                      <a:pt x="42" y="121"/>
                    </a:cubicBezTo>
                    <a:cubicBezTo>
                      <a:pt x="100" y="145"/>
                      <a:pt x="158" y="170"/>
                      <a:pt x="215" y="196"/>
                    </a:cubicBezTo>
                    <a:lnTo>
                      <a:pt x="215" y="196"/>
                    </a:lnTo>
                    <a:cubicBezTo>
                      <a:pt x="727" y="527"/>
                      <a:pt x="1232" y="881"/>
                      <a:pt x="1746" y="1218"/>
                    </a:cubicBezTo>
                    <a:lnTo>
                      <a:pt x="1746" y="1218"/>
                    </a:lnTo>
                    <a:cubicBezTo>
                      <a:pt x="1897" y="1347"/>
                      <a:pt x="2060" y="1462"/>
                      <a:pt x="2235" y="1565"/>
                    </a:cubicBezTo>
                    <a:lnTo>
                      <a:pt x="2235" y="1565"/>
                    </a:lnTo>
                    <a:cubicBezTo>
                      <a:pt x="2237" y="1568"/>
                      <a:pt x="2240" y="1570"/>
                      <a:pt x="2243" y="1570"/>
                    </a:cubicBezTo>
                    <a:cubicBezTo>
                      <a:pt x="2243" y="1570"/>
                      <a:pt x="2243" y="1570"/>
                      <a:pt x="2243" y="1570"/>
                    </a:cubicBezTo>
                    <a:lnTo>
                      <a:pt x="2243" y="1570"/>
                    </a:lnTo>
                    <a:cubicBezTo>
                      <a:pt x="2302" y="1604"/>
                      <a:pt x="2362" y="1637"/>
                      <a:pt x="2423" y="1669"/>
                    </a:cubicBezTo>
                    <a:cubicBezTo>
                      <a:pt x="2431" y="1674"/>
                      <a:pt x="2439" y="1676"/>
                      <a:pt x="2445" y="1676"/>
                    </a:cubicBezTo>
                    <a:cubicBezTo>
                      <a:pt x="2468" y="1676"/>
                      <a:pt x="2480" y="1649"/>
                      <a:pt x="2471" y="1621"/>
                    </a:cubicBezTo>
                    <a:cubicBezTo>
                      <a:pt x="1983" y="1073"/>
                      <a:pt x="1388" y="633"/>
                      <a:pt x="709" y="288"/>
                    </a:cubicBezTo>
                    <a:cubicBezTo>
                      <a:pt x="704" y="284"/>
                      <a:pt x="699" y="283"/>
                      <a:pt x="694" y="283"/>
                    </a:cubicBezTo>
                    <a:cubicBezTo>
                      <a:pt x="693" y="283"/>
                      <a:pt x="692" y="283"/>
                      <a:pt x="691" y="283"/>
                    </a:cubicBezTo>
                    <a:lnTo>
                      <a:pt x="691" y="283"/>
                    </a:lnTo>
                    <a:cubicBezTo>
                      <a:pt x="492" y="180"/>
                      <a:pt x="287" y="86"/>
                      <a:pt x="78" y="2"/>
                    </a:cubicBezTo>
                    <a:cubicBezTo>
                      <a:pt x="74" y="1"/>
                      <a:pt x="70" y="0"/>
                      <a:pt x="6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86" name="Google Shape;22886;p30"/>
              <p:cNvSpPr/>
              <p:nvPr/>
            </p:nvSpPr>
            <p:spPr>
              <a:xfrm>
                <a:off x="2855050" y="2714750"/>
                <a:ext cx="25475" cy="19075"/>
              </a:xfrm>
              <a:custGeom>
                <a:avLst/>
                <a:gdLst/>
                <a:ahLst/>
                <a:cxnLst/>
                <a:rect l="l" t="t" r="r" b="b"/>
                <a:pathLst>
                  <a:path w="1019" h="763" extrusionOk="0">
                    <a:moveTo>
                      <a:pt x="86" y="0"/>
                    </a:moveTo>
                    <a:cubicBezTo>
                      <a:pt x="1" y="0"/>
                      <a:pt x="30" y="77"/>
                      <a:pt x="106" y="93"/>
                    </a:cubicBezTo>
                    <a:lnTo>
                      <a:pt x="106" y="93"/>
                    </a:lnTo>
                    <a:cubicBezTo>
                      <a:pt x="119" y="117"/>
                      <a:pt x="207" y="184"/>
                      <a:pt x="217" y="203"/>
                    </a:cubicBezTo>
                    <a:cubicBezTo>
                      <a:pt x="312" y="262"/>
                      <a:pt x="384" y="334"/>
                      <a:pt x="467" y="393"/>
                    </a:cubicBezTo>
                    <a:cubicBezTo>
                      <a:pt x="634" y="512"/>
                      <a:pt x="789" y="643"/>
                      <a:pt x="943" y="762"/>
                    </a:cubicBezTo>
                    <a:cubicBezTo>
                      <a:pt x="947" y="761"/>
                      <a:pt x="950" y="758"/>
                      <a:pt x="953" y="755"/>
                    </a:cubicBezTo>
                    <a:lnTo>
                      <a:pt x="953" y="755"/>
                    </a:lnTo>
                    <a:cubicBezTo>
                      <a:pt x="958" y="757"/>
                      <a:pt x="963" y="758"/>
                      <a:pt x="968" y="758"/>
                    </a:cubicBezTo>
                    <a:cubicBezTo>
                      <a:pt x="996" y="758"/>
                      <a:pt x="1019" y="731"/>
                      <a:pt x="991" y="703"/>
                    </a:cubicBezTo>
                    <a:lnTo>
                      <a:pt x="550" y="346"/>
                    </a:lnTo>
                    <a:cubicBezTo>
                      <a:pt x="455" y="286"/>
                      <a:pt x="384" y="215"/>
                      <a:pt x="289" y="155"/>
                    </a:cubicBezTo>
                    <a:cubicBezTo>
                      <a:pt x="253" y="120"/>
                      <a:pt x="146" y="0"/>
                      <a:pt x="8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87" name="Google Shape;22887;p30"/>
              <p:cNvSpPr/>
              <p:nvPr/>
            </p:nvSpPr>
            <p:spPr>
              <a:xfrm>
                <a:off x="2856100" y="2716200"/>
                <a:ext cx="26950" cy="19200"/>
              </a:xfrm>
              <a:custGeom>
                <a:avLst/>
                <a:gdLst/>
                <a:ahLst/>
                <a:cxnLst/>
                <a:rect l="l" t="t" r="r" b="b"/>
                <a:pathLst>
                  <a:path w="1078" h="768" extrusionOk="0">
                    <a:moveTo>
                      <a:pt x="48" y="0"/>
                    </a:moveTo>
                    <a:cubicBezTo>
                      <a:pt x="25" y="0"/>
                      <a:pt x="0" y="39"/>
                      <a:pt x="32" y="50"/>
                    </a:cubicBezTo>
                    <a:cubicBezTo>
                      <a:pt x="102" y="97"/>
                      <a:pt x="172" y="146"/>
                      <a:pt x="241" y="195"/>
                    </a:cubicBezTo>
                    <a:lnTo>
                      <a:pt x="241" y="195"/>
                    </a:lnTo>
                    <a:cubicBezTo>
                      <a:pt x="251" y="202"/>
                      <a:pt x="260" y="209"/>
                      <a:pt x="270" y="216"/>
                    </a:cubicBezTo>
                    <a:cubicBezTo>
                      <a:pt x="272" y="218"/>
                      <a:pt x="273" y="219"/>
                      <a:pt x="275" y="219"/>
                    </a:cubicBezTo>
                    <a:lnTo>
                      <a:pt x="275" y="219"/>
                    </a:lnTo>
                    <a:cubicBezTo>
                      <a:pt x="523" y="397"/>
                      <a:pt x="768" y="584"/>
                      <a:pt x="1020" y="764"/>
                    </a:cubicBezTo>
                    <a:cubicBezTo>
                      <a:pt x="1027" y="766"/>
                      <a:pt x="1033" y="767"/>
                      <a:pt x="1038" y="767"/>
                    </a:cubicBezTo>
                    <a:cubicBezTo>
                      <a:pt x="1063" y="767"/>
                      <a:pt x="1078" y="746"/>
                      <a:pt x="1068" y="716"/>
                    </a:cubicBezTo>
                    <a:cubicBezTo>
                      <a:pt x="782" y="443"/>
                      <a:pt x="413" y="204"/>
                      <a:pt x="56" y="2"/>
                    </a:cubicBezTo>
                    <a:cubicBezTo>
                      <a:pt x="53" y="1"/>
                      <a:pt x="51" y="0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88" name="Google Shape;22888;p30"/>
              <p:cNvSpPr/>
              <p:nvPr/>
            </p:nvSpPr>
            <p:spPr>
              <a:xfrm>
                <a:off x="2856900" y="2715875"/>
                <a:ext cx="24375" cy="18900"/>
              </a:xfrm>
              <a:custGeom>
                <a:avLst/>
                <a:gdLst/>
                <a:ahLst/>
                <a:cxnLst/>
                <a:rect l="l" t="t" r="r" b="b"/>
                <a:pathLst>
                  <a:path w="975" h="756" extrusionOk="0">
                    <a:moveTo>
                      <a:pt x="50" y="0"/>
                    </a:moveTo>
                    <a:cubicBezTo>
                      <a:pt x="38" y="0"/>
                      <a:pt x="25" y="1"/>
                      <a:pt x="12" y="3"/>
                    </a:cubicBezTo>
                    <a:cubicBezTo>
                      <a:pt x="0" y="3"/>
                      <a:pt x="0" y="39"/>
                      <a:pt x="0" y="39"/>
                    </a:cubicBezTo>
                    <a:cubicBezTo>
                      <a:pt x="298" y="289"/>
                      <a:pt x="607" y="551"/>
                      <a:pt x="929" y="753"/>
                    </a:cubicBezTo>
                    <a:cubicBezTo>
                      <a:pt x="932" y="755"/>
                      <a:pt x="936" y="756"/>
                      <a:pt x="939" y="756"/>
                    </a:cubicBezTo>
                    <a:cubicBezTo>
                      <a:pt x="959" y="756"/>
                      <a:pt x="975" y="728"/>
                      <a:pt x="965" y="717"/>
                    </a:cubicBezTo>
                    <a:cubicBezTo>
                      <a:pt x="834" y="586"/>
                      <a:pt x="679" y="479"/>
                      <a:pt x="536" y="372"/>
                    </a:cubicBezTo>
                    <a:cubicBezTo>
                      <a:pt x="453" y="313"/>
                      <a:pt x="369" y="253"/>
                      <a:pt x="298" y="194"/>
                    </a:cubicBezTo>
                    <a:cubicBezTo>
                      <a:pt x="253" y="171"/>
                      <a:pt x="218" y="138"/>
                      <a:pt x="184" y="114"/>
                    </a:cubicBezTo>
                    <a:lnTo>
                      <a:pt x="184" y="114"/>
                    </a:lnTo>
                    <a:cubicBezTo>
                      <a:pt x="193" y="111"/>
                      <a:pt x="197" y="105"/>
                      <a:pt x="191" y="98"/>
                    </a:cubicBezTo>
                    <a:cubicBezTo>
                      <a:pt x="161" y="28"/>
                      <a:pt x="114" y="0"/>
                      <a:pt x="5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89" name="Google Shape;22889;p30"/>
              <p:cNvSpPr/>
              <p:nvPr/>
            </p:nvSpPr>
            <p:spPr>
              <a:xfrm>
                <a:off x="2976775" y="2502425"/>
                <a:ext cx="57550" cy="46000"/>
              </a:xfrm>
              <a:custGeom>
                <a:avLst/>
                <a:gdLst/>
                <a:ahLst/>
                <a:cxnLst/>
                <a:rect l="l" t="t" r="r" b="b"/>
                <a:pathLst>
                  <a:path w="2302" h="1840" extrusionOk="0">
                    <a:moveTo>
                      <a:pt x="2244" y="0"/>
                    </a:moveTo>
                    <a:cubicBezTo>
                      <a:pt x="2223" y="0"/>
                      <a:pt x="2226" y="16"/>
                      <a:pt x="2170" y="16"/>
                    </a:cubicBezTo>
                    <a:cubicBezTo>
                      <a:pt x="1992" y="28"/>
                      <a:pt x="1587" y="481"/>
                      <a:pt x="1468" y="576"/>
                    </a:cubicBezTo>
                    <a:cubicBezTo>
                      <a:pt x="992" y="981"/>
                      <a:pt x="480" y="1374"/>
                      <a:pt x="27" y="1802"/>
                    </a:cubicBezTo>
                    <a:cubicBezTo>
                      <a:pt x="1" y="1811"/>
                      <a:pt x="20" y="1839"/>
                      <a:pt x="36" y="1839"/>
                    </a:cubicBezTo>
                    <a:cubicBezTo>
                      <a:pt x="42" y="1839"/>
                      <a:pt x="48" y="1835"/>
                      <a:pt x="51" y="1826"/>
                    </a:cubicBezTo>
                    <a:cubicBezTo>
                      <a:pt x="420" y="1552"/>
                      <a:pt x="765" y="1231"/>
                      <a:pt x="1123" y="933"/>
                    </a:cubicBezTo>
                    <a:cubicBezTo>
                      <a:pt x="1289" y="790"/>
                      <a:pt x="1456" y="659"/>
                      <a:pt x="1635" y="504"/>
                    </a:cubicBezTo>
                    <a:cubicBezTo>
                      <a:pt x="1692" y="481"/>
                      <a:pt x="2245" y="62"/>
                      <a:pt x="2298" y="62"/>
                    </a:cubicBezTo>
                    <a:cubicBezTo>
                      <a:pt x="2300" y="62"/>
                      <a:pt x="2301" y="63"/>
                      <a:pt x="2301" y="64"/>
                    </a:cubicBezTo>
                    <a:lnTo>
                      <a:pt x="2301" y="28"/>
                    </a:lnTo>
                    <a:lnTo>
                      <a:pt x="2301" y="16"/>
                    </a:lnTo>
                    <a:cubicBezTo>
                      <a:pt x="2270" y="4"/>
                      <a:pt x="2254" y="0"/>
                      <a:pt x="224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90" name="Google Shape;22890;p30"/>
              <p:cNvSpPr/>
              <p:nvPr/>
            </p:nvSpPr>
            <p:spPr>
              <a:xfrm>
                <a:off x="2970025" y="2523825"/>
                <a:ext cx="35725" cy="31150"/>
              </a:xfrm>
              <a:custGeom>
                <a:avLst/>
                <a:gdLst/>
                <a:ahLst/>
                <a:cxnLst/>
                <a:rect l="l" t="t" r="r" b="b"/>
                <a:pathLst>
                  <a:path w="1429" h="1246" extrusionOk="0">
                    <a:moveTo>
                      <a:pt x="1409" y="1"/>
                    </a:moveTo>
                    <a:cubicBezTo>
                      <a:pt x="1407" y="1"/>
                      <a:pt x="1405" y="2"/>
                      <a:pt x="1405" y="6"/>
                    </a:cubicBezTo>
                    <a:cubicBezTo>
                      <a:pt x="1166" y="172"/>
                      <a:pt x="952" y="363"/>
                      <a:pt x="738" y="553"/>
                    </a:cubicBezTo>
                    <a:cubicBezTo>
                      <a:pt x="500" y="768"/>
                      <a:pt x="238" y="958"/>
                      <a:pt x="11" y="1196"/>
                    </a:cubicBezTo>
                    <a:cubicBezTo>
                      <a:pt x="1" y="1207"/>
                      <a:pt x="9" y="1246"/>
                      <a:pt x="28" y="1246"/>
                    </a:cubicBezTo>
                    <a:cubicBezTo>
                      <a:pt x="30" y="1246"/>
                      <a:pt x="33" y="1245"/>
                      <a:pt x="35" y="1244"/>
                    </a:cubicBezTo>
                    <a:cubicBezTo>
                      <a:pt x="273" y="1077"/>
                      <a:pt x="488" y="875"/>
                      <a:pt x="714" y="672"/>
                    </a:cubicBezTo>
                    <a:cubicBezTo>
                      <a:pt x="952" y="470"/>
                      <a:pt x="1202" y="256"/>
                      <a:pt x="1428" y="17"/>
                    </a:cubicBezTo>
                    <a:cubicBezTo>
                      <a:pt x="1428" y="9"/>
                      <a:pt x="1416" y="1"/>
                      <a:pt x="140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91" name="Google Shape;22891;p30"/>
              <p:cNvSpPr/>
              <p:nvPr/>
            </p:nvSpPr>
            <p:spPr>
              <a:xfrm>
                <a:off x="2967025" y="2524600"/>
                <a:ext cx="33350" cy="32425"/>
              </a:xfrm>
              <a:custGeom>
                <a:avLst/>
                <a:gdLst/>
                <a:ahLst/>
                <a:cxnLst/>
                <a:rect l="l" t="t" r="r" b="b"/>
                <a:pathLst>
                  <a:path w="1334" h="1297" extrusionOk="0">
                    <a:moveTo>
                      <a:pt x="1315" y="0"/>
                    </a:moveTo>
                    <a:cubicBezTo>
                      <a:pt x="1312" y="0"/>
                      <a:pt x="1310" y="3"/>
                      <a:pt x="1310" y="10"/>
                    </a:cubicBezTo>
                    <a:cubicBezTo>
                      <a:pt x="1108" y="225"/>
                      <a:pt x="929" y="463"/>
                      <a:pt x="715" y="677"/>
                    </a:cubicBezTo>
                    <a:cubicBezTo>
                      <a:pt x="489" y="879"/>
                      <a:pt x="239" y="1046"/>
                      <a:pt x="12" y="1260"/>
                    </a:cubicBezTo>
                    <a:cubicBezTo>
                      <a:pt x="1" y="1272"/>
                      <a:pt x="12" y="1296"/>
                      <a:pt x="36" y="1296"/>
                    </a:cubicBezTo>
                    <a:cubicBezTo>
                      <a:pt x="560" y="1082"/>
                      <a:pt x="1072" y="510"/>
                      <a:pt x="1334" y="34"/>
                    </a:cubicBezTo>
                    <a:cubicBezTo>
                      <a:pt x="1334" y="17"/>
                      <a:pt x="1322" y="0"/>
                      <a:pt x="13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92" name="Google Shape;22892;p30"/>
              <p:cNvSpPr/>
              <p:nvPr/>
            </p:nvSpPr>
            <p:spPr>
              <a:xfrm>
                <a:off x="2950950" y="2520550"/>
                <a:ext cx="53125" cy="43325"/>
              </a:xfrm>
              <a:custGeom>
                <a:avLst/>
                <a:gdLst/>
                <a:ahLst/>
                <a:cxnLst/>
                <a:rect l="l" t="t" r="r" b="b"/>
                <a:pathLst>
                  <a:path w="2125" h="1733" extrusionOk="0">
                    <a:moveTo>
                      <a:pt x="2099" y="1"/>
                    </a:moveTo>
                    <a:cubicBezTo>
                      <a:pt x="2093" y="1"/>
                      <a:pt x="2088" y="2"/>
                      <a:pt x="2084" y="6"/>
                    </a:cubicBezTo>
                    <a:cubicBezTo>
                      <a:pt x="1787" y="327"/>
                      <a:pt x="1477" y="649"/>
                      <a:pt x="1132" y="922"/>
                    </a:cubicBezTo>
                    <a:cubicBezTo>
                      <a:pt x="786" y="1208"/>
                      <a:pt x="382" y="1434"/>
                      <a:pt x="24" y="1684"/>
                    </a:cubicBezTo>
                    <a:cubicBezTo>
                      <a:pt x="1" y="1696"/>
                      <a:pt x="24" y="1732"/>
                      <a:pt x="60" y="1732"/>
                    </a:cubicBezTo>
                    <a:cubicBezTo>
                      <a:pt x="858" y="1422"/>
                      <a:pt x="1608" y="708"/>
                      <a:pt x="2108" y="18"/>
                    </a:cubicBezTo>
                    <a:cubicBezTo>
                      <a:pt x="2125" y="9"/>
                      <a:pt x="2112" y="1"/>
                      <a:pt x="20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93" name="Google Shape;22893;p30"/>
              <p:cNvSpPr/>
              <p:nvPr/>
            </p:nvSpPr>
            <p:spPr>
              <a:xfrm>
                <a:off x="2953925" y="2524200"/>
                <a:ext cx="45200" cy="35200"/>
              </a:xfrm>
              <a:custGeom>
                <a:avLst/>
                <a:gdLst/>
                <a:ahLst/>
                <a:cxnLst/>
                <a:rect l="l" t="t" r="r" b="b"/>
                <a:pathLst>
                  <a:path w="1808" h="1408" extrusionOk="0">
                    <a:moveTo>
                      <a:pt x="1780" y="0"/>
                    </a:moveTo>
                    <a:cubicBezTo>
                      <a:pt x="1778" y="0"/>
                      <a:pt x="1776" y="1"/>
                      <a:pt x="1775" y="2"/>
                    </a:cubicBezTo>
                    <a:cubicBezTo>
                      <a:pt x="1537" y="264"/>
                      <a:pt x="1287" y="514"/>
                      <a:pt x="1013" y="729"/>
                    </a:cubicBezTo>
                    <a:cubicBezTo>
                      <a:pt x="691" y="979"/>
                      <a:pt x="370" y="1134"/>
                      <a:pt x="24" y="1348"/>
                    </a:cubicBezTo>
                    <a:cubicBezTo>
                      <a:pt x="1" y="1360"/>
                      <a:pt x="13" y="1407"/>
                      <a:pt x="48" y="1407"/>
                    </a:cubicBezTo>
                    <a:cubicBezTo>
                      <a:pt x="727" y="1181"/>
                      <a:pt x="1394" y="610"/>
                      <a:pt x="1787" y="38"/>
                    </a:cubicBezTo>
                    <a:cubicBezTo>
                      <a:pt x="1807" y="28"/>
                      <a:pt x="1792" y="0"/>
                      <a:pt x="178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94" name="Google Shape;22894;p30"/>
              <p:cNvSpPr/>
              <p:nvPr/>
            </p:nvSpPr>
            <p:spPr>
              <a:xfrm>
                <a:off x="2923000" y="2556925"/>
                <a:ext cx="27675" cy="9625"/>
              </a:xfrm>
              <a:custGeom>
                <a:avLst/>
                <a:gdLst/>
                <a:ahLst/>
                <a:cxnLst/>
                <a:rect l="l" t="t" r="r" b="b"/>
                <a:pathLst>
                  <a:path w="1107" h="385" extrusionOk="0">
                    <a:moveTo>
                      <a:pt x="1070" y="0"/>
                    </a:moveTo>
                    <a:cubicBezTo>
                      <a:pt x="1067" y="0"/>
                      <a:pt x="1063" y="1"/>
                      <a:pt x="1059" y="3"/>
                    </a:cubicBezTo>
                    <a:cubicBezTo>
                      <a:pt x="781" y="90"/>
                      <a:pt x="518" y="184"/>
                      <a:pt x="246" y="254"/>
                    </a:cubicBezTo>
                    <a:lnTo>
                      <a:pt x="246" y="254"/>
                    </a:lnTo>
                    <a:lnTo>
                      <a:pt x="47" y="289"/>
                    </a:lnTo>
                    <a:cubicBezTo>
                      <a:pt x="0" y="301"/>
                      <a:pt x="11" y="359"/>
                      <a:pt x="57" y="360"/>
                    </a:cubicBezTo>
                    <a:lnTo>
                      <a:pt x="57" y="360"/>
                    </a:lnTo>
                    <a:cubicBezTo>
                      <a:pt x="58" y="367"/>
                      <a:pt x="59" y="375"/>
                      <a:pt x="59" y="384"/>
                    </a:cubicBezTo>
                    <a:cubicBezTo>
                      <a:pt x="404" y="301"/>
                      <a:pt x="726" y="229"/>
                      <a:pt x="1071" y="158"/>
                    </a:cubicBezTo>
                    <a:cubicBezTo>
                      <a:pt x="1107" y="146"/>
                      <a:pt x="1083" y="110"/>
                      <a:pt x="1071" y="110"/>
                    </a:cubicBezTo>
                    <a:lnTo>
                      <a:pt x="849" y="149"/>
                    </a:lnTo>
                    <a:lnTo>
                      <a:pt x="849" y="149"/>
                    </a:lnTo>
                    <a:cubicBezTo>
                      <a:pt x="925" y="117"/>
                      <a:pt x="999" y="80"/>
                      <a:pt x="1071" y="39"/>
                    </a:cubicBezTo>
                    <a:cubicBezTo>
                      <a:pt x="1081" y="19"/>
                      <a:pt x="1082" y="0"/>
                      <a:pt x="10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95" name="Google Shape;22895;p30"/>
              <p:cNvSpPr/>
              <p:nvPr/>
            </p:nvSpPr>
            <p:spPr>
              <a:xfrm>
                <a:off x="2730400" y="2374825"/>
                <a:ext cx="25600" cy="44800"/>
              </a:xfrm>
              <a:custGeom>
                <a:avLst/>
                <a:gdLst/>
                <a:ahLst/>
                <a:cxnLst/>
                <a:rect l="l" t="t" r="r" b="b"/>
                <a:pathLst>
                  <a:path w="1024" h="1792" extrusionOk="0">
                    <a:moveTo>
                      <a:pt x="0" y="1"/>
                    </a:moveTo>
                    <a:cubicBezTo>
                      <a:pt x="191" y="655"/>
                      <a:pt x="512" y="1298"/>
                      <a:pt x="1000" y="1786"/>
                    </a:cubicBezTo>
                    <a:cubicBezTo>
                      <a:pt x="1007" y="1790"/>
                      <a:pt x="1012" y="1791"/>
                      <a:pt x="1016" y="1791"/>
                    </a:cubicBezTo>
                    <a:cubicBezTo>
                      <a:pt x="1024" y="1791"/>
                      <a:pt x="1024" y="1783"/>
                      <a:pt x="1024" y="1775"/>
                    </a:cubicBezTo>
                    <a:cubicBezTo>
                      <a:pt x="572" y="1215"/>
                      <a:pt x="214" y="667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96" name="Google Shape;22896;p30"/>
              <p:cNvSpPr/>
              <p:nvPr/>
            </p:nvSpPr>
            <p:spPr>
              <a:xfrm>
                <a:off x="2735450" y="2373600"/>
                <a:ext cx="23825" cy="43050"/>
              </a:xfrm>
              <a:custGeom>
                <a:avLst/>
                <a:gdLst/>
                <a:ahLst/>
                <a:cxnLst/>
                <a:rect l="l" t="t" r="r" b="b"/>
                <a:pathLst>
                  <a:path w="953" h="1722" extrusionOk="0">
                    <a:moveTo>
                      <a:pt x="22" y="0"/>
                    </a:moveTo>
                    <a:cubicBezTo>
                      <a:pt x="12" y="0"/>
                      <a:pt x="0" y="7"/>
                      <a:pt x="0" y="14"/>
                    </a:cubicBezTo>
                    <a:cubicBezTo>
                      <a:pt x="131" y="657"/>
                      <a:pt x="465" y="1252"/>
                      <a:pt x="941" y="1716"/>
                    </a:cubicBezTo>
                    <a:cubicBezTo>
                      <a:pt x="944" y="1720"/>
                      <a:pt x="947" y="1721"/>
                      <a:pt x="948" y="1721"/>
                    </a:cubicBezTo>
                    <a:cubicBezTo>
                      <a:pt x="953" y="1721"/>
                      <a:pt x="953" y="1710"/>
                      <a:pt x="953" y="1693"/>
                    </a:cubicBezTo>
                    <a:cubicBezTo>
                      <a:pt x="512" y="1193"/>
                      <a:pt x="215" y="657"/>
                      <a:pt x="36" y="14"/>
                    </a:cubicBezTo>
                    <a:cubicBezTo>
                      <a:pt x="36" y="4"/>
                      <a:pt x="30" y="0"/>
                      <a:pt x="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97" name="Google Shape;22897;p30"/>
              <p:cNvSpPr/>
              <p:nvPr/>
            </p:nvSpPr>
            <p:spPr>
              <a:xfrm>
                <a:off x="2736025" y="2370850"/>
                <a:ext cx="23475" cy="38650"/>
              </a:xfrm>
              <a:custGeom>
                <a:avLst/>
                <a:gdLst/>
                <a:ahLst/>
                <a:cxnLst/>
                <a:rect l="l" t="t" r="r" b="b"/>
                <a:pathLst>
                  <a:path w="939" h="1546" extrusionOk="0">
                    <a:moveTo>
                      <a:pt x="19" y="0"/>
                    </a:moveTo>
                    <a:cubicBezTo>
                      <a:pt x="9" y="0"/>
                      <a:pt x="0" y="9"/>
                      <a:pt x="13" y="29"/>
                    </a:cubicBezTo>
                    <a:cubicBezTo>
                      <a:pt x="168" y="564"/>
                      <a:pt x="466" y="1172"/>
                      <a:pt x="906" y="1541"/>
                    </a:cubicBezTo>
                    <a:cubicBezTo>
                      <a:pt x="910" y="1544"/>
                      <a:pt x="914" y="1546"/>
                      <a:pt x="918" y="1546"/>
                    </a:cubicBezTo>
                    <a:cubicBezTo>
                      <a:pt x="929" y="1546"/>
                      <a:pt x="938" y="1537"/>
                      <a:pt x="930" y="1529"/>
                    </a:cubicBezTo>
                    <a:cubicBezTo>
                      <a:pt x="787" y="1303"/>
                      <a:pt x="585" y="1100"/>
                      <a:pt x="442" y="862"/>
                    </a:cubicBezTo>
                    <a:cubicBezTo>
                      <a:pt x="275" y="588"/>
                      <a:pt x="156" y="302"/>
                      <a:pt x="37" y="17"/>
                    </a:cubicBezTo>
                    <a:cubicBezTo>
                      <a:pt x="37" y="6"/>
                      <a:pt x="27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98" name="Google Shape;22898;p30"/>
              <p:cNvSpPr/>
              <p:nvPr/>
            </p:nvSpPr>
            <p:spPr>
              <a:xfrm>
                <a:off x="2742425" y="2372475"/>
                <a:ext cx="20725" cy="34950"/>
              </a:xfrm>
              <a:custGeom>
                <a:avLst/>
                <a:gdLst/>
                <a:ahLst/>
                <a:cxnLst/>
                <a:rect l="l" t="t" r="r" b="b"/>
                <a:pathLst>
                  <a:path w="829" h="1398" extrusionOk="0">
                    <a:moveTo>
                      <a:pt x="16" y="1"/>
                    </a:moveTo>
                    <a:cubicBezTo>
                      <a:pt x="5" y="1"/>
                      <a:pt x="1" y="10"/>
                      <a:pt x="7" y="23"/>
                    </a:cubicBezTo>
                    <a:cubicBezTo>
                      <a:pt x="174" y="499"/>
                      <a:pt x="424" y="1035"/>
                      <a:pt x="793" y="1392"/>
                    </a:cubicBezTo>
                    <a:cubicBezTo>
                      <a:pt x="796" y="1396"/>
                      <a:pt x="800" y="1397"/>
                      <a:pt x="804" y="1397"/>
                    </a:cubicBezTo>
                    <a:cubicBezTo>
                      <a:pt x="816" y="1397"/>
                      <a:pt x="829" y="1386"/>
                      <a:pt x="829" y="1369"/>
                    </a:cubicBezTo>
                    <a:cubicBezTo>
                      <a:pt x="686" y="1142"/>
                      <a:pt x="531" y="940"/>
                      <a:pt x="388" y="714"/>
                    </a:cubicBezTo>
                    <a:cubicBezTo>
                      <a:pt x="257" y="499"/>
                      <a:pt x="150" y="249"/>
                      <a:pt x="55" y="23"/>
                    </a:cubicBezTo>
                    <a:cubicBezTo>
                      <a:pt x="39" y="7"/>
                      <a:pt x="25" y="1"/>
                      <a:pt x="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899" name="Google Shape;22899;p30"/>
              <p:cNvSpPr/>
              <p:nvPr/>
            </p:nvSpPr>
            <p:spPr>
              <a:xfrm>
                <a:off x="2720575" y="2324400"/>
                <a:ext cx="9850" cy="19075"/>
              </a:xfrm>
              <a:custGeom>
                <a:avLst/>
                <a:gdLst/>
                <a:ahLst/>
                <a:cxnLst/>
                <a:rect l="l" t="t" r="r" b="b"/>
                <a:pathLst>
                  <a:path w="394" h="763" extrusionOk="0">
                    <a:moveTo>
                      <a:pt x="18" y="0"/>
                    </a:moveTo>
                    <a:cubicBezTo>
                      <a:pt x="6" y="0"/>
                      <a:pt x="0" y="9"/>
                      <a:pt x="0" y="17"/>
                    </a:cubicBezTo>
                    <a:cubicBezTo>
                      <a:pt x="36" y="136"/>
                      <a:pt x="95" y="255"/>
                      <a:pt x="155" y="375"/>
                    </a:cubicBezTo>
                    <a:cubicBezTo>
                      <a:pt x="214" y="494"/>
                      <a:pt x="274" y="648"/>
                      <a:pt x="345" y="756"/>
                    </a:cubicBezTo>
                    <a:cubicBezTo>
                      <a:pt x="350" y="760"/>
                      <a:pt x="357" y="763"/>
                      <a:pt x="365" y="763"/>
                    </a:cubicBezTo>
                    <a:cubicBezTo>
                      <a:pt x="379" y="763"/>
                      <a:pt x="393" y="754"/>
                      <a:pt x="393" y="732"/>
                    </a:cubicBezTo>
                    <a:cubicBezTo>
                      <a:pt x="357" y="601"/>
                      <a:pt x="286" y="482"/>
                      <a:pt x="226" y="363"/>
                    </a:cubicBezTo>
                    <a:cubicBezTo>
                      <a:pt x="167" y="244"/>
                      <a:pt x="119" y="113"/>
                      <a:pt x="36" y="5"/>
                    </a:cubicBezTo>
                    <a:cubicBezTo>
                      <a:pt x="29" y="2"/>
                      <a:pt x="23" y="0"/>
                      <a:pt x="1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00" name="Google Shape;22900;p30"/>
              <p:cNvSpPr/>
              <p:nvPr/>
            </p:nvSpPr>
            <p:spPr>
              <a:xfrm>
                <a:off x="2722050" y="2318125"/>
                <a:ext cx="10750" cy="21850"/>
              </a:xfrm>
              <a:custGeom>
                <a:avLst/>
                <a:gdLst/>
                <a:ahLst/>
                <a:cxnLst/>
                <a:rect l="l" t="t" r="r" b="b"/>
                <a:pathLst>
                  <a:path w="430" h="874" extrusionOk="0">
                    <a:moveTo>
                      <a:pt x="19" y="0"/>
                    </a:moveTo>
                    <a:cubicBezTo>
                      <a:pt x="10" y="0"/>
                      <a:pt x="1" y="6"/>
                      <a:pt x="1" y="18"/>
                    </a:cubicBezTo>
                    <a:cubicBezTo>
                      <a:pt x="60" y="292"/>
                      <a:pt x="179" y="673"/>
                      <a:pt x="394" y="864"/>
                    </a:cubicBezTo>
                    <a:cubicBezTo>
                      <a:pt x="397" y="871"/>
                      <a:pt x="402" y="874"/>
                      <a:pt x="407" y="874"/>
                    </a:cubicBezTo>
                    <a:cubicBezTo>
                      <a:pt x="418" y="874"/>
                      <a:pt x="429" y="860"/>
                      <a:pt x="429" y="852"/>
                    </a:cubicBezTo>
                    <a:cubicBezTo>
                      <a:pt x="394" y="721"/>
                      <a:pt x="298" y="602"/>
                      <a:pt x="227" y="471"/>
                    </a:cubicBezTo>
                    <a:cubicBezTo>
                      <a:pt x="155" y="316"/>
                      <a:pt x="96" y="173"/>
                      <a:pt x="36" y="18"/>
                    </a:cubicBezTo>
                    <a:cubicBezTo>
                      <a:pt x="36" y="6"/>
                      <a:pt x="27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01" name="Google Shape;22901;p30"/>
              <p:cNvSpPr/>
              <p:nvPr/>
            </p:nvSpPr>
            <p:spPr>
              <a:xfrm>
                <a:off x="2724725" y="2318150"/>
                <a:ext cx="11950" cy="21400"/>
              </a:xfrm>
              <a:custGeom>
                <a:avLst/>
                <a:gdLst/>
                <a:ahLst/>
                <a:cxnLst/>
                <a:rect l="l" t="t" r="r" b="b"/>
                <a:pathLst>
                  <a:path w="478" h="856" extrusionOk="0">
                    <a:moveTo>
                      <a:pt x="28" y="0"/>
                    </a:moveTo>
                    <a:cubicBezTo>
                      <a:pt x="13" y="0"/>
                      <a:pt x="1" y="9"/>
                      <a:pt x="1" y="17"/>
                    </a:cubicBezTo>
                    <a:lnTo>
                      <a:pt x="227" y="470"/>
                    </a:lnTo>
                    <a:cubicBezTo>
                      <a:pt x="287" y="601"/>
                      <a:pt x="334" y="744"/>
                      <a:pt x="441" y="851"/>
                    </a:cubicBezTo>
                    <a:cubicBezTo>
                      <a:pt x="448" y="854"/>
                      <a:pt x="454" y="856"/>
                      <a:pt x="459" y="856"/>
                    </a:cubicBezTo>
                    <a:cubicBezTo>
                      <a:pt x="471" y="856"/>
                      <a:pt x="477" y="847"/>
                      <a:pt x="477" y="839"/>
                    </a:cubicBezTo>
                    <a:cubicBezTo>
                      <a:pt x="441" y="684"/>
                      <a:pt x="358" y="565"/>
                      <a:pt x="287" y="434"/>
                    </a:cubicBezTo>
                    <a:cubicBezTo>
                      <a:pt x="203" y="291"/>
                      <a:pt x="120" y="136"/>
                      <a:pt x="48" y="5"/>
                    </a:cubicBezTo>
                    <a:cubicBezTo>
                      <a:pt x="41" y="2"/>
                      <a:pt x="34" y="0"/>
                      <a:pt x="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02" name="Google Shape;22902;p30"/>
              <p:cNvSpPr/>
              <p:nvPr/>
            </p:nvSpPr>
            <p:spPr>
              <a:xfrm>
                <a:off x="2728550" y="2319725"/>
                <a:ext cx="13575" cy="21750"/>
              </a:xfrm>
              <a:custGeom>
                <a:avLst/>
                <a:gdLst/>
                <a:ahLst/>
                <a:cxnLst/>
                <a:rect l="l" t="t" r="r" b="b"/>
                <a:pathLst>
                  <a:path w="543" h="870" extrusionOk="0">
                    <a:moveTo>
                      <a:pt x="14" y="0"/>
                    </a:moveTo>
                    <a:cubicBezTo>
                      <a:pt x="7" y="0"/>
                      <a:pt x="1" y="7"/>
                      <a:pt x="15" y="14"/>
                    </a:cubicBezTo>
                    <a:cubicBezTo>
                      <a:pt x="86" y="169"/>
                      <a:pt x="169" y="323"/>
                      <a:pt x="253" y="478"/>
                    </a:cubicBezTo>
                    <a:cubicBezTo>
                      <a:pt x="324" y="609"/>
                      <a:pt x="396" y="740"/>
                      <a:pt x="503" y="859"/>
                    </a:cubicBezTo>
                    <a:cubicBezTo>
                      <a:pt x="506" y="867"/>
                      <a:pt x="512" y="869"/>
                      <a:pt x="518" y="869"/>
                    </a:cubicBezTo>
                    <a:cubicBezTo>
                      <a:pt x="531" y="869"/>
                      <a:pt x="543" y="855"/>
                      <a:pt x="526" y="847"/>
                    </a:cubicBezTo>
                    <a:cubicBezTo>
                      <a:pt x="491" y="704"/>
                      <a:pt x="396" y="585"/>
                      <a:pt x="312" y="442"/>
                    </a:cubicBezTo>
                    <a:cubicBezTo>
                      <a:pt x="217" y="300"/>
                      <a:pt x="134" y="145"/>
                      <a:pt x="26" y="14"/>
                    </a:cubicBezTo>
                    <a:cubicBezTo>
                      <a:pt x="26" y="4"/>
                      <a:pt x="20" y="0"/>
                      <a:pt x="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03" name="Google Shape;22903;p30"/>
              <p:cNvSpPr/>
              <p:nvPr/>
            </p:nvSpPr>
            <p:spPr>
              <a:xfrm>
                <a:off x="2731275" y="2321725"/>
                <a:ext cx="15275" cy="17625"/>
              </a:xfrm>
              <a:custGeom>
                <a:avLst/>
                <a:gdLst/>
                <a:ahLst/>
                <a:cxnLst/>
                <a:rect l="l" t="t" r="r" b="b"/>
                <a:pathLst>
                  <a:path w="611" h="705" extrusionOk="0">
                    <a:moveTo>
                      <a:pt x="10" y="1"/>
                    </a:moveTo>
                    <a:cubicBezTo>
                      <a:pt x="1" y="1"/>
                      <a:pt x="1" y="12"/>
                      <a:pt x="1" y="29"/>
                    </a:cubicBezTo>
                    <a:cubicBezTo>
                      <a:pt x="84" y="124"/>
                      <a:pt x="179" y="208"/>
                      <a:pt x="263" y="303"/>
                    </a:cubicBezTo>
                    <a:cubicBezTo>
                      <a:pt x="314" y="377"/>
                      <a:pt x="371" y="451"/>
                      <a:pt x="423" y="530"/>
                    </a:cubicBezTo>
                    <a:lnTo>
                      <a:pt x="423" y="530"/>
                    </a:lnTo>
                    <a:cubicBezTo>
                      <a:pt x="403" y="521"/>
                      <a:pt x="381" y="512"/>
                      <a:pt x="358" y="505"/>
                    </a:cubicBezTo>
                    <a:cubicBezTo>
                      <a:pt x="355" y="500"/>
                      <a:pt x="352" y="497"/>
                      <a:pt x="348" y="497"/>
                    </a:cubicBezTo>
                    <a:cubicBezTo>
                      <a:pt x="337" y="497"/>
                      <a:pt x="325" y="520"/>
                      <a:pt x="334" y="529"/>
                    </a:cubicBezTo>
                    <a:cubicBezTo>
                      <a:pt x="394" y="589"/>
                      <a:pt x="453" y="636"/>
                      <a:pt x="513" y="696"/>
                    </a:cubicBezTo>
                    <a:cubicBezTo>
                      <a:pt x="525" y="702"/>
                      <a:pt x="538" y="705"/>
                      <a:pt x="550" y="705"/>
                    </a:cubicBezTo>
                    <a:cubicBezTo>
                      <a:pt x="585" y="705"/>
                      <a:pt x="611" y="680"/>
                      <a:pt x="584" y="636"/>
                    </a:cubicBezTo>
                    <a:cubicBezTo>
                      <a:pt x="465" y="410"/>
                      <a:pt x="275" y="112"/>
                      <a:pt x="25" y="5"/>
                    </a:cubicBezTo>
                    <a:cubicBezTo>
                      <a:pt x="18" y="2"/>
                      <a:pt x="14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04" name="Google Shape;22904;p30"/>
              <p:cNvSpPr/>
              <p:nvPr/>
            </p:nvSpPr>
            <p:spPr>
              <a:xfrm>
                <a:off x="2730775" y="2319725"/>
                <a:ext cx="17800" cy="23625"/>
              </a:xfrm>
              <a:custGeom>
                <a:avLst/>
                <a:gdLst/>
                <a:ahLst/>
                <a:cxnLst/>
                <a:rect l="l" t="t" r="r" b="b"/>
                <a:pathLst>
                  <a:path w="712" h="945" extrusionOk="0">
                    <a:moveTo>
                      <a:pt x="131" y="140"/>
                    </a:moveTo>
                    <a:cubicBezTo>
                      <a:pt x="134" y="142"/>
                      <a:pt x="137" y="143"/>
                      <a:pt x="140" y="145"/>
                    </a:cubicBezTo>
                    <a:cubicBezTo>
                      <a:pt x="138" y="150"/>
                      <a:pt x="137" y="155"/>
                      <a:pt x="137" y="159"/>
                    </a:cubicBezTo>
                    <a:lnTo>
                      <a:pt x="137" y="159"/>
                    </a:lnTo>
                    <a:cubicBezTo>
                      <a:pt x="135" y="153"/>
                      <a:pt x="133" y="146"/>
                      <a:pt x="131" y="140"/>
                    </a:cubicBezTo>
                    <a:close/>
                    <a:moveTo>
                      <a:pt x="64" y="1"/>
                    </a:moveTo>
                    <a:cubicBezTo>
                      <a:pt x="27" y="1"/>
                      <a:pt x="0" y="63"/>
                      <a:pt x="53" y="84"/>
                    </a:cubicBezTo>
                    <a:lnTo>
                      <a:pt x="53" y="84"/>
                    </a:lnTo>
                    <a:cubicBezTo>
                      <a:pt x="41" y="91"/>
                      <a:pt x="31" y="99"/>
                      <a:pt x="21" y="109"/>
                    </a:cubicBezTo>
                    <a:cubicBezTo>
                      <a:pt x="164" y="228"/>
                      <a:pt x="283" y="359"/>
                      <a:pt x="378" y="490"/>
                    </a:cubicBezTo>
                    <a:cubicBezTo>
                      <a:pt x="426" y="550"/>
                      <a:pt x="473" y="621"/>
                      <a:pt x="497" y="681"/>
                    </a:cubicBezTo>
                    <a:lnTo>
                      <a:pt x="545" y="776"/>
                    </a:lnTo>
                    <a:cubicBezTo>
                      <a:pt x="545" y="775"/>
                      <a:pt x="545" y="775"/>
                      <a:pt x="545" y="775"/>
                    </a:cubicBezTo>
                    <a:cubicBezTo>
                      <a:pt x="549" y="775"/>
                      <a:pt x="587" y="869"/>
                      <a:pt x="571" y="869"/>
                    </a:cubicBezTo>
                    <a:cubicBezTo>
                      <a:pt x="568" y="869"/>
                      <a:pt x="563" y="866"/>
                      <a:pt x="557" y="859"/>
                    </a:cubicBezTo>
                    <a:cubicBezTo>
                      <a:pt x="553" y="856"/>
                      <a:pt x="549" y="854"/>
                      <a:pt x="545" y="854"/>
                    </a:cubicBezTo>
                    <a:cubicBezTo>
                      <a:pt x="534" y="854"/>
                      <a:pt x="524" y="866"/>
                      <a:pt x="533" y="883"/>
                    </a:cubicBezTo>
                    <a:cubicBezTo>
                      <a:pt x="540" y="921"/>
                      <a:pt x="572" y="944"/>
                      <a:pt x="609" y="944"/>
                    </a:cubicBezTo>
                    <a:cubicBezTo>
                      <a:pt x="630" y="944"/>
                      <a:pt x="654" y="936"/>
                      <a:pt x="676" y="919"/>
                    </a:cubicBezTo>
                    <a:cubicBezTo>
                      <a:pt x="688" y="907"/>
                      <a:pt x="711" y="895"/>
                      <a:pt x="711" y="859"/>
                    </a:cubicBezTo>
                    <a:cubicBezTo>
                      <a:pt x="592" y="538"/>
                      <a:pt x="378" y="240"/>
                      <a:pt x="92" y="14"/>
                    </a:cubicBezTo>
                    <a:cubicBezTo>
                      <a:pt x="83" y="5"/>
                      <a:pt x="73" y="1"/>
                      <a:pt x="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05" name="Google Shape;22905;p30"/>
              <p:cNvSpPr/>
              <p:nvPr/>
            </p:nvSpPr>
            <p:spPr>
              <a:xfrm>
                <a:off x="2731925" y="2320575"/>
                <a:ext cx="27225" cy="49450"/>
              </a:xfrm>
              <a:custGeom>
                <a:avLst/>
                <a:gdLst/>
                <a:ahLst/>
                <a:cxnLst/>
                <a:rect l="l" t="t" r="r" b="b"/>
                <a:pathLst>
                  <a:path w="1089" h="1978" extrusionOk="0">
                    <a:moveTo>
                      <a:pt x="38" y="0"/>
                    </a:moveTo>
                    <a:cubicBezTo>
                      <a:pt x="23" y="0"/>
                      <a:pt x="1" y="20"/>
                      <a:pt x="10" y="39"/>
                    </a:cubicBezTo>
                    <a:cubicBezTo>
                      <a:pt x="391" y="670"/>
                      <a:pt x="689" y="1301"/>
                      <a:pt x="1034" y="1956"/>
                    </a:cubicBezTo>
                    <a:cubicBezTo>
                      <a:pt x="1039" y="1971"/>
                      <a:pt x="1051" y="1978"/>
                      <a:pt x="1061" y="1978"/>
                    </a:cubicBezTo>
                    <a:cubicBezTo>
                      <a:pt x="1076" y="1978"/>
                      <a:pt x="1089" y="1965"/>
                      <a:pt x="1082" y="1944"/>
                    </a:cubicBezTo>
                    <a:cubicBezTo>
                      <a:pt x="915" y="1242"/>
                      <a:pt x="511" y="563"/>
                      <a:pt x="46" y="4"/>
                    </a:cubicBezTo>
                    <a:cubicBezTo>
                      <a:pt x="44" y="1"/>
                      <a:pt x="41" y="0"/>
                      <a:pt x="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06" name="Google Shape;22906;p30"/>
              <p:cNvSpPr/>
              <p:nvPr/>
            </p:nvSpPr>
            <p:spPr>
              <a:xfrm>
                <a:off x="2870575" y="2400125"/>
                <a:ext cx="41950" cy="42950"/>
              </a:xfrm>
              <a:custGeom>
                <a:avLst/>
                <a:gdLst/>
                <a:ahLst/>
                <a:cxnLst/>
                <a:rect l="l" t="t" r="r" b="b"/>
                <a:pathLst>
                  <a:path w="1678" h="1718" extrusionOk="0">
                    <a:moveTo>
                      <a:pt x="1" y="1"/>
                    </a:moveTo>
                    <a:cubicBezTo>
                      <a:pt x="430" y="608"/>
                      <a:pt x="1013" y="1310"/>
                      <a:pt x="1656" y="1715"/>
                    </a:cubicBezTo>
                    <a:cubicBezTo>
                      <a:pt x="1658" y="1717"/>
                      <a:pt x="1659" y="1718"/>
                      <a:pt x="1661" y="1718"/>
                    </a:cubicBezTo>
                    <a:cubicBezTo>
                      <a:pt x="1671" y="1718"/>
                      <a:pt x="1678" y="1691"/>
                      <a:pt x="1668" y="1691"/>
                    </a:cubicBezTo>
                    <a:cubicBezTo>
                      <a:pt x="1394" y="1417"/>
                      <a:pt x="1072" y="1179"/>
                      <a:pt x="787" y="894"/>
                    </a:cubicBezTo>
                    <a:cubicBezTo>
                      <a:pt x="501" y="608"/>
                      <a:pt x="251" y="310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07" name="Google Shape;22907;p30"/>
              <p:cNvSpPr/>
              <p:nvPr/>
            </p:nvSpPr>
            <p:spPr>
              <a:xfrm>
                <a:off x="2874825" y="2399125"/>
                <a:ext cx="38050" cy="37550"/>
              </a:xfrm>
              <a:custGeom>
                <a:avLst/>
                <a:gdLst/>
                <a:ahLst/>
                <a:cxnLst/>
                <a:rect l="l" t="t" r="r" b="b"/>
                <a:pathLst>
                  <a:path w="1522" h="1502" extrusionOk="0">
                    <a:moveTo>
                      <a:pt x="17" y="0"/>
                    </a:moveTo>
                    <a:cubicBezTo>
                      <a:pt x="11" y="0"/>
                      <a:pt x="1" y="11"/>
                      <a:pt x="9" y="29"/>
                    </a:cubicBezTo>
                    <a:cubicBezTo>
                      <a:pt x="426" y="481"/>
                      <a:pt x="843" y="957"/>
                      <a:pt x="1272" y="1398"/>
                    </a:cubicBezTo>
                    <a:cubicBezTo>
                      <a:pt x="1312" y="1428"/>
                      <a:pt x="1369" y="1501"/>
                      <a:pt x="1429" y="1501"/>
                    </a:cubicBezTo>
                    <a:cubicBezTo>
                      <a:pt x="1440" y="1501"/>
                      <a:pt x="1451" y="1499"/>
                      <a:pt x="1462" y="1493"/>
                    </a:cubicBezTo>
                    <a:cubicBezTo>
                      <a:pt x="1510" y="1469"/>
                      <a:pt x="1522" y="1434"/>
                      <a:pt x="1498" y="1398"/>
                    </a:cubicBezTo>
                    <a:cubicBezTo>
                      <a:pt x="1492" y="1387"/>
                      <a:pt x="1485" y="1381"/>
                      <a:pt x="1478" y="1381"/>
                    </a:cubicBezTo>
                    <a:cubicBezTo>
                      <a:pt x="1469" y="1381"/>
                      <a:pt x="1462" y="1390"/>
                      <a:pt x="1462" y="1410"/>
                    </a:cubicBezTo>
                    <a:cubicBezTo>
                      <a:pt x="1462" y="1419"/>
                      <a:pt x="1457" y="1423"/>
                      <a:pt x="1450" y="1423"/>
                    </a:cubicBezTo>
                    <a:cubicBezTo>
                      <a:pt x="1409" y="1423"/>
                      <a:pt x="1283" y="1315"/>
                      <a:pt x="1283" y="1315"/>
                    </a:cubicBezTo>
                    <a:cubicBezTo>
                      <a:pt x="1212" y="1255"/>
                      <a:pt x="1152" y="1184"/>
                      <a:pt x="1093" y="1112"/>
                    </a:cubicBezTo>
                    <a:cubicBezTo>
                      <a:pt x="974" y="993"/>
                      <a:pt x="855" y="862"/>
                      <a:pt x="736" y="743"/>
                    </a:cubicBezTo>
                    <a:cubicBezTo>
                      <a:pt x="498" y="505"/>
                      <a:pt x="260" y="243"/>
                      <a:pt x="21" y="5"/>
                    </a:cubicBezTo>
                    <a:cubicBezTo>
                      <a:pt x="21" y="2"/>
                      <a:pt x="20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08" name="Google Shape;22908;p30"/>
              <p:cNvSpPr/>
              <p:nvPr/>
            </p:nvSpPr>
            <p:spPr>
              <a:xfrm>
                <a:off x="2877125" y="2392975"/>
                <a:ext cx="33500" cy="35325"/>
              </a:xfrm>
              <a:custGeom>
                <a:avLst/>
                <a:gdLst/>
                <a:ahLst/>
                <a:cxnLst/>
                <a:rect l="l" t="t" r="r" b="b"/>
                <a:pathLst>
                  <a:path w="1340" h="1413" extrusionOk="0">
                    <a:moveTo>
                      <a:pt x="37" y="1"/>
                    </a:moveTo>
                    <a:cubicBezTo>
                      <a:pt x="25" y="1"/>
                      <a:pt x="1" y="13"/>
                      <a:pt x="25" y="37"/>
                    </a:cubicBezTo>
                    <a:cubicBezTo>
                      <a:pt x="418" y="513"/>
                      <a:pt x="834" y="965"/>
                      <a:pt x="1275" y="1406"/>
                    </a:cubicBezTo>
                    <a:cubicBezTo>
                      <a:pt x="1279" y="1410"/>
                      <a:pt x="1285" y="1412"/>
                      <a:pt x="1290" y="1412"/>
                    </a:cubicBezTo>
                    <a:cubicBezTo>
                      <a:pt x="1314" y="1412"/>
                      <a:pt x="1339" y="1377"/>
                      <a:pt x="1311" y="1358"/>
                    </a:cubicBezTo>
                    <a:cubicBezTo>
                      <a:pt x="906" y="894"/>
                      <a:pt x="477" y="429"/>
                      <a:pt x="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09" name="Google Shape;22909;p30"/>
              <p:cNvSpPr/>
              <p:nvPr/>
            </p:nvSpPr>
            <p:spPr>
              <a:xfrm>
                <a:off x="2879300" y="2386600"/>
                <a:ext cx="30300" cy="32975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319" extrusionOk="0">
                    <a:moveTo>
                      <a:pt x="11" y="1"/>
                    </a:moveTo>
                    <a:cubicBezTo>
                      <a:pt x="4" y="1"/>
                      <a:pt x="1" y="9"/>
                      <a:pt x="9" y="18"/>
                    </a:cubicBezTo>
                    <a:cubicBezTo>
                      <a:pt x="200" y="256"/>
                      <a:pt x="414" y="482"/>
                      <a:pt x="616" y="720"/>
                    </a:cubicBezTo>
                    <a:cubicBezTo>
                      <a:pt x="795" y="923"/>
                      <a:pt x="973" y="1149"/>
                      <a:pt x="1188" y="1315"/>
                    </a:cubicBezTo>
                    <a:cubicBezTo>
                      <a:pt x="1190" y="1318"/>
                      <a:pt x="1193" y="1319"/>
                      <a:pt x="1195" y="1319"/>
                    </a:cubicBezTo>
                    <a:cubicBezTo>
                      <a:pt x="1204" y="1319"/>
                      <a:pt x="1212" y="1304"/>
                      <a:pt x="1212" y="1304"/>
                    </a:cubicBezTo>
                    <a:cubicBezTo>
                      <a:pt x="1069" y="1077"/>
                      <a:pt x="854" y="863"/>
                      <a:pt x="664" y="673"/>
                    </a:cubicBezTo>
                    <a:cubicBezTo>
                      <a:pt x="450" y="446"/>
                      <a:pt x="247" y="232"/>
                      <a:pt x="21" y="6"/>
                    </a:cubicBezTo>
                    <a:cubicBezTo>
                      <a:pt x="17" y="2"/>
                      <a:pt x="14" y="1"/>
                      <a:pt x="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10" name="Google Shape;22910;p30"/>
              <p:cNvSpPr/>
              <p:nvPr/>
            </p:nvSpPr>
            <p:spPr>
              <a:xfrm>
                <a:off x="2890525" y="2387625"/>
                <a:ext cx="19975" cy="22300"/>
              </a:xfrm>
              <a:custGeom>
                <a:avLst/>
                <a:gdLst/>
                <a:ahLst/>
                <a:cxnLst/>
                <a:rect l="l" t="t" r="r" b="b"/>
                <a:pathLst>
                  <a:path w="799" h="892" extrusionOk="0">
                    <a:moveTo>
                      <a:pt x="36" y="1"/>
                    </a:moveTo>
                    <a:cubicBezTo>
                      <a:pt x="24" y="12"/>
                      <a:pt x="1" y="36"/>
                      <a:pt x="24" y="36"/>
                    </a:cubicBezTo>
                    <a:cubicBezTo>
                      <a:pt x="167" y="155"/>
                      <a:pt x="298" y="286"/>
                      <a:pt x="417" y="441"/>
                    </a:cubicBezTo>
                    <a:cubicBezTo>
                      <a:pt x="536" y="572"/>
                      <a:pt x="632" y="751"/>
                      <a:pt x="763" y="882"/>
                    </a:cubicBezTo>
                    <a:cubicBezTo>
                      <a:pt x="766" y="889"/>
                      <a:pt x="771" y="892"/>
                      <a:pt x="776" y="892"/>
                    </a:cubicBezTo>
                    <a:cubicBezTo>
                      <a:pt x="787" y="892"/>
                      <a:pt x="798" y="878"/>
                      <a:pt x="798" y="870"/>
                    </a:cubicBezTo>
                    <a:cubicBezTo>
                      <a:pt x="739" y="703"/>
                      <a:pt x="584" y="560"/>
                      <a:pt x="465" y="417"/>
                    </a:cubicBezTo>
                    <a:cubicBezTo>
                      <a:pt x="334" y="274"/>
                      <a:pt x="179" y="143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11" name="Google Shape;22911;p30"/>
              <p:cNvSpPr/>
              <p:nvPr/>
            </p:nvSpPr>
            <p:spPr>
              <a:xfrm>
                <a:off x="2900050" y="2387200"/>
                <a:ext cx="11925" cy="13025"/>
              </a:xfrm>
              <a:custGeom>
                <a:avLst/>
                <a:gdLst/>
                <a:ahLst/>
                <a:cxnLst/>
                <a:rect l="l" t="t" r="r" b="b"/>
                <a:pathLst>
                  <a:path w="477" h="521" extrusionOk="0">
                    <a:moveTo>
                      <a:pt x="10" y="1"/>
                    </a:moveTo>
                    <a:cubicBezTo>
                      <a:pt x="7" y="1"/>
                      <a:pt x="1" y="12"/>
                      <a:pt x="1" y="29"/>
                    </a:cubicBezTo>
                    <a:lnTo>
                      <a:pt x="215" y="291"/>
                    </a:lnTo>
                    <a:cubicBezTo>
                      <a:pt x="274" y="363"/>
                      <a:pt x="358" y="470"/>
                      <a:pt x="441" y="518"/>
                    </a:cubicBezTo>
                    <a:cubicBezTo>
                      <a:pt x="443" y="520"/>
                      <a:pt x="446" y="521"/>
                      <a:pt x="449" y="521"/>
                    </a:cubicBezTo>
                    <a:cubicBezTo>
                      <a:pt x="461" y="521"/>
                      <a:pt x="477" y="501"/>
                      <a:pt x="477" y="482"/>
                    </a:cubicBezTo>
                    <a:cubicBezTo>
                      <a:pt x="429" y="399"/>
                      <a:pt x="334" y="327"/>
                      <a:pt x="263" y="244"/>
                    </a:cubicBezTo>
                    <a:cubicBezTo>
                      <a:pt x="191" y="160"/>
                      <a:pt x="96" y="89"/>
                      <a:pt x="13" y="6"/>
                    </a:cubicBezTo>
                    <a:cubicBezTo>
                      <a:pt x="13" y="2"/>
                      <a:pt x="12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12" name="Google Shape;22912;p30"/>
              <p:cNvSpPr/>
              <p:nvPr/>
            </p:nvSpPr>
            <p:spPr>
              <a:xfrm>
                <a:off x="2906400" y="2383625"/>
                <a:ext cx="4900" cy="5925"/>
              </a:xfrm>
              <a:custGeom>
                <a:avLst/>
                <a:gdLst/>
                <a:ahLst/>
                <a:cxnLst/>
                <a:rect l="l" t="t" r="r" b="b"/>
                <a:pathLst>
                  <a:path w="196" h="237" extrusionOk="0">
                    <a:moveTo>
                      <a:pt x="24" y="1"/>
                    </a:moveTo>
                    <a:cubicBezTo>
                      <a:pt x="10" y="1"/>
                      <a:pt x="0" y="9"/>
                      <a:pt x="9" y="18"/>
                    </a:cubicBezTo>
                    <a:cubicBezTo>
                      <a:pt x="56" y="89"/>
                      <a:pt x="116" y="172"/>
                      <a:pt x="175" y="232"/>
                    </a:cubicBezTo>
                    <a:cubicBezTo>
                      <a:pt x="178" y="235"/>
                      <a:pt x="182" y="237"/>
                      <a:pt x="184" y="237"/>
                    </a:cubicBezTo>
                    <a:cubicBezTo>
                      <a:pt x="192" y="237"/>
                      <a:pt x="196" y="226"/>
                      <a:pt x="187" y="208"/>
                    </a:cubicBezTo>
                    <a:cubicBezTo>
                      <a:pt x="140" y="137"/>
                      <a:pt x="104" y="65"/>
                      <a:pt x="44" y="6"/>
                    </a:cubicBezTo>
                    <a:cubicBezTo>
                      <a:pt x="37" y="2"/>
                      <a:pt x="30" y="1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13" name="Google Shape;22913;p30"/>
              <p:cNvSpPr/>
              <p:nvPr/>
            </p:nvSpPr>
            <p:spPr>
              <a:xfrm>
                <a:off x="2786050" y="2201300"/>
                <a:ext cx="25" cy="625"/>
              </a:xfrm>
              <a:custGeom>
                <a:avLst/>
                <a:gdLst/>
                <a:ahLst/>
                <a:cxnLst/>
                <a:rect l="l" t="t" r="r" b="b"/>
                <a:pathLst>
                  <a:path w="1" h="25" extrusionOk="0">
                    <a:moveTo>
                      <a:pt x="1" y="24"/>
                    </a:moveTo>
                    <a:cubicBezTo>
                      <a:pt x="1" y="24"/>
                      <a:pt x="1" y="0"/>
                      <a:pt x="1" y="24"/>
                    </a:cubicBezTo>
                    <a:cubicBezTo>
                      <a:pt x="1" y="0"/>
                      <a:pt x="1" y="24"/>
                      <a:pt x="1" y="2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14" name="Google Shape;22914;p30"/>
              <p:cNvSpPr/>
              <p:nvPr/>
            </p:nvSpPr>
            <p:spPr>
              <a:xfrm>
                <a:off x="2784550" y="2196225"/>
                <a:ext cx="20275" cy="22275"/>
              </a:xfrm>
              <a:custGeom>
                <a:avLst/>
                <a:gdLst/>
                <a:ahLst/>
                <a:cxnLst/>
                <a:rect l="l" t="t" r="r" b="b"/>
                <a:pathLst>
                  <a:path w="811" h="891" extrusionOk="0">
                    <a:moveTo>
                      <a:pt x="787" y="1"/>
                    </a:moveTo>
                    <a:cubicBezTo>
                      <a:pt x="394" y="84"/>
                      <a:pt x="1" y="441"/>
                      <a:pt x="61" y="882"/>
                    </a:cubicBezTo>
                    <a:cubicBezTo>
                      <a:pt x="61" y="888"/>
                      <a:pt x="63" y="891"/>
                      <a:pt x="69" y="891"/>
                    </a:cubicBezTo>
                    <a:cubicBezTo>
                      <a:pt x="75" y="891"/>
                      <a:pt x="84" y="888"/>
                      <a:pt x="96" y="882"/>
                    </a:cubicBezTo>
                    <a:cubicBezTo>
                      <a:pt x="168" y="477"/>
                      <a:pt x="370" y="120"/>
                      <a:pt x="811" y="13"/>
                    </a:cubicBezTo>
                    <a:lnTo>
                      <a:pt x="787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15" name="Google Shape;22915;p30"/>
              <p:cNvSpPr/>
              <p:nvPr/>
            </p:nvSpPr>
            <p:spPr>
              <a:xfrm>
                <a:off x="2781875" y="2225325"/>
                <a:ext cx="73550" cy="114800"/>
              </a:xfrm>
              <a:custGeom>
                <a:avLst/>
                <a:gdLst/>
                <a:ahLst/>
                <a:cxnLst/>
                <a:rect l="l" t="t" r="r" b="b"/>
                <a:pathLst>
                  <a:path w="2942" h="4592" extrusionOk="0">
                    <a:moveTo>
                      <a:pt x="139" y="1"/>
                    </a:moveTo>
                    <a:cubicBezTo>
                      <a:pt x="129" y="1"/>
                      <a:pt x="120" y="10"/>
                      <a:pt x="120" y="27"/>
                    </a:cubicBezTo>
                    <a:cubicBezTo>
                      <a:pt x="1" y="730"/>
                      <a:pt x="596" y="1420"/>
                      <a:pt x="1037" y="1944"/>
                    </a:cubicBezTo>
                    <a:cubicBezTo>
                      <a:pt x="1370" y="2361"/>
                      <a:pt x="1763" y="2718"/>
                      <a:pt x="2061" y="3183"/>
                    </a:cubicBezTo>
                    <a:cubicBezTo>
                      <a:pt x="2358" y="3647"/>
                      <a:pt x="2596" y="4135"/>
                      <a:pt x="2894" y="4576"/>
                    </a:cubicBezTo>
                    <a:cubicBezTo>
                      <a:pt x="2898" y="4587"/>
                      <a:pt x="2904" y="4591"/>
                      <a:pt x="2911" y="4591"/>
                    </a:cubicBezTo>
                    <a:cubicBezTo>
                      <a:pt x="2925" y="4591"/>
                      <a:pt x="2942" y="4572"/>
                      <a:pt x="2942" y="4564"/>
                    </a:cubicBezTo>
                    <a:cubicBezTo>
                      <a:pt x="2620" y="3921"/>
                      <a:pt x="2251" y="3183"/>
                      <a:pt x="1775" y="2623"/>
                    </a:cubicBezTo>
                    <a:cubicBezTo>
                      <a:pt x="1156" y="1897"/>
                      <a:pt x="156" y="1063"/>
                      <a:pt x="168" y="27"/>
                    </a:cubicBezTo>
                    <a:cubicBezTo>
                      <a:pt x="162" y="10"/>
                      <a:pt x="150" y="1"/>
                      <a:pt x="1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16" name="Google Shape;22916;p30"/>
              <p:cNvSpPr/>
              <p:nvPr/>
            </p:nvSpPr>
            <p:spPr>
              <a:xfrm>
                <a:off x="2937625" y="2597175"/>
                <a:ext cx="16025" cy="8750"/>
              </a:xfrm>
              <a:custGeom>
                <a:avLst/>
                <a:gdLst/>
                <a:ahLst/>
                <a:cxnLst/>
                <a:rect l="l" t="t" r="r" b="b"/>
                <a:pathLst>
                  <a:path w="641" h="350" extrusionOk="0">
                    <a:moveTo>
                      <a:pt x="605" y="1"/>
                    </a:moveTo>
                    <a:cubicBezTo>
                      <a:pt x="403" y="96"/>
                      <a:pt x="200" y="227"/>
                      <a:pt x="10" y="334"/>
                    </a:cubicBezTo>
                    <a:cubicBezTo>
                      <a:pt x="0" y="334"/>
                      <a:pt x="6" y="349"/>
                      <a:pt x="15" y="349"/>
                    </a:cubicBezTo>
                    <a:cubicBezTo>
                      <a:pt x="17" y="349"/>
                      <a:pt x="19" y="348"/>
                      <a:pt x="22" y="346"/>
                    </a:cubicBezTo>
                    <a:cubicBezTo>
                      <a:pt x="224" y="239"/>
                      <a:pt x="426" y="143"/>
                      <a:pt x="617" y="24"/>
                    </a:cubicBezTo>
                    <a:cubicBezTo>
                      <a:pt x="641" y="24"/>
                      <a:pt x="617" y="1"/>
                      <a:pt x="60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17" name="Google Shape;22917;p30"/>
              <p:cNvSpPr/>
              <p:nvPr/>
            </p:nvSpPr>
            <p:spPr>
              <a:xfrm>
                <a:off x="2924175" y="2595400"/>
                <a:ext cx="29475" cy="17275"/>
              </a:xfrm>
              <a:custGeom>
                <a:avLst/>
                <a:gdLst/>
                <a:ahLst/>
                <a:cxnLst/>
                <a:rect l="l" t="t" r="r" b="b"/>
                <a:pathLst>
                  <a:path w="1179" h="691" extrusionOk="0">
                    <a:moveTo>
                      <a:pt x="1143" y="0"/>
                    </a:moveTo>
                    <a:cubicBezTo>
                      <a:pt x="953" y="119"/>
                      <a:pt x="762" y="250"/>
                      <a:pt x="560" y="357"/>
                    </a:cubicBezTo>
                    <a:cubicBezTo>
                      <a:pt x="381" y="464"/>
                      <a:pt x="179" y="536"/>
                      <a:pt x="12" y="655"/>
                    </a:cubicBezTo>
                    <a:cubicBezTo>
                      <a:pt x="0" y="667"/>
                      <a:pt x="12" y="691"/>
                      <a:pt x="24" y="691"/>
                    </a:cubicBezTo>
                    <a:cubicBezTo>
                      <a:pt x="238" y="643"/>
                      <a:pt x="441" y="524"/>
                      <a:pt x="619" y="405"/>
                    </a:cubicBezTo>
                    <a:cubicBezTo>
                      <a:pt x="822" y="286"/>
                      <a:pt x="1000" y="167"/>
                      <a:pt x="1155" y="12"/>
                    </a:cubicBezTo>
                    <a:cubicBezTo>
                      <a:pt x="1179" y="12"/>
                      <a:pt x="1155" y="0"/>
                      <a:pt x="114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18" name="Google Shape;22918;p30"/>
              <p:cNvSpPr/>
              <p:nvPr/>
            </p:nvSpPr>
            <p:spPr>
              <a:xfrm>
                <a:off x="2921750" y="2603125"/>
                <a:ext cx="28325" cy="16800"/>
              </a:xfrm>
              <a:custGeom>
                <a:avLst/>
                <a:gdLst/>
                <a:ahLst/>
                <a:cxnLst/>
                <a:rect l="l" t="t" r="r" b="b"/>
                <a:pathLst>
                  <a:path w="1133" h="672" extrusionOk="0">
                    <a:moveTo>
                      <a:pt x="1073" y="1"/>
                    </a:moveTo>
                    <a:lnTo>
                      <a:pt x="1061" y="24"/>
                    </a:lnTo>
                    <a:cubicBezTo>
                      <a:pt x="1073" y="24"/>
                      <a:pt x="1097" y="36"/>
                      <a:pt x="1097" y="36"/>
                    </a:cubicBezTo>
                    <a:cubicBezTo>
                      <a:pt x="919" y="108"/>
                      <a:pt x="716" y="155"/>
                      <a:pt x="538" y="239"/>
                    </a:cubicBezTo>
                    <a:cubicBezTo>
                      <a:pt x="359" y="334"/>
                      <a:pt x="180" y="453"/>
                      <a:pt x="37" y="584"/>
                    </a:cubicBezTo>
                    <a:cubicBezTo>
                      <a:pt x="1" y="621"/>
                      <a:pt x="27" y="671"/>
                      <a:pt x="69" y="671"/>
                    </a:cubicBezTo>
                    <a:cubicBezTo>
                      <a:pt x="81" y="671"/>
                      <a:pt x="95" y="667"/>
                      <a:pt x="109" y="655"/>
                    </a:cubicBezTo>
                    <a:cubicBezTo>
                      <a:pt x="299" y="513"/>
                      <a:pt x="478" y="382"/>
                      <a:pt x="704" y="274"/>
                    </a:cubicBezTo>
                    <a:cubicBezTo>
                      <a:pt x="811" y="227"/>
                      <a:pt x="930" y="179"/>
                      <a:pt x="1038" y="144"/>
                    </a:cubicBezTo>
                    <a:cubicBezTo>
                      <a:pt x="1097" y="120"/>
                      <a:pt x="1109" y="108"/>
                      <a:pt x="1133" y="60"/>
                    </a:cubicBezTo>
                    <a:lnTo>
                      <a:pt x="1133" y="36"/>
                    </a:lnTo>
                    <a:cubicBezTo>
                      <a:pt x="1121" y="1"/>
                      <a:pt x="1121" y="24"/>
                      <a:pt x="109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19" name="Google Shape;22919;p30"/>
              <p:cNvSpPr/>
              <p:nvPr/>
            </p:nvSpPr>
            <p:spPr>
              <a:xfrm>
                <a:off x="2921300" y="2608200"/>
                <a:ext cx="31175" cy="15825"/>
              </a:xfrm>
              <a:custGeom>
                <a:avLst/>
                <a:gdLst/>
                <a:ahLst/>
                <a:cxnLst/>
                <a:rect l="l" t="t" r="r" b="b"/>
                <a:pathLst>
                  <a:path w="1247" h="633" extrusionOk="0">
                    <a:moveTo>
                      <a:pt x="1187" y="0"/>
                    </a:moveTo>
                    <a:cubicBezTo>
                      <a:pt x="794" y="143"/>
                      <a:pt x="413" y="333"/>
                      <a:pt x="55" y="548"/>
                    </a:cubicBezTo>
                    <a:cubicBezTo>
                      <a:pt x="0" y="570"/>
                      <a:pt x="37" y="632"/>
                      <a:pt x="90" y="632"/>
                    </a:cubicBezTo>
                    <a:cubicBezTo>
                      <a:pt x="94" y="632"/>
                      <a:pt x="99" y="632"/>
                      <a:pt x="103" y="631"/>
                    </a:cubicBezTo>
                    <a:cubicBezTo>
                      <a:pt x="472" y="476"/>
                      <a:pt x="853" y="262"/>
                      <a:pt x="1198" y="36"/>
                    </a:cubicBezTo>
                    <a:cubicBezTo>
                      <a:pt x="1246" y="24"/>
                      <a:pt x="1210" y="0"/>
                      <a:pt x="11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20" name="Google Shape;22920;p30"/>
              <p:cNvSpPr/>
              <p:nvPr/>
            </p:nvSpPr>
            <p:spPr>
              <a:xfrm>
                <a:off x="2923375" y="2612400"/>
                <a:ext cx="27375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620" extrusionOk="0">
                    <a:moveTo>
                      <a:pt x="1052" y="1"/>
                    </a:moveTo>
                    <a:cubicBezTo>
                      <a:pt x="1046" y="1"/>
                      <a:pt x="1039" y="4"/>
                      <a:pt x="1032" y="11"/>
                    </a:cubicBezTo>
                    <a:cubicBezTo>
                      <a:pt x="854" y="94"/>
                      <a:pt x="675" y="189"/>
                      <a:pt x="496" y="284"/>
                    </a:cubicBezTo>
                    <a:cubicBezTo>
                      <a:pt x="330" y="380"/>
                      <a:pt x="163" y="451"/>
                      <a:pt x="32" y="558"/>
                    </a:cubicBezTo>
                    <a:cubicBezTo>
                      <a:pt x="0" y="580"/>
                      <a:pt x="25" y="620"/>
                      <a:pt x="48" y="620"/>
                    </a:cubicBezTo>
                    <a:cubicBezTo>
                      <a:pt x="51" y="620"/>
                      <a:pt x="53" y="619"/>
                      <a:pt x="56" y="618"/>
                    </a:cubicBezTo>
                    <a:cubicBezTo>
                      <a:pt x="223" y="558"/>
                      <a:pt x="389" y="451"/>
                      <a:pt x="532" y="368"/>
                    </a:cubicBezTo>
                    <a:cubicBezTo>
                      <a:pt x="711" y="261"/>
                      <a:pt x="889" y="165"/>
                      <a:pt x="1056" y="70"/>
                    </a:cubicBezTo>
                    <a:cubicBezTo>
                      <a:pt x="1094" y="51"/>
                      <a:pt x="1079" y="1"/>
                      <a:pt x="105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21" name="Google Shape;22921;p30"/>
              <p:cNvSpPr/>
              <p:nvPr/>
            </p:nvSpPr>
            <p:spPr>
              <a:xfrm>
                <a:off x="2920000" y="2561450"/>
                <a:ext cx="31575" cy="58675"/>
              </a:xfrm>
              <a:custGeom>
                <a:avLst/>
                <a:gdLst/>
                <a:ahLst/>
                <a:cxnLst/>
                <a:rect l="l" t="t" r="r" b="b"/>
                <a:pathLst>
                  <a:path w="1263" h="2347" extrusionOk="0">
                    <a:moveTo>
                      <a:pt x="363" y="1973"/>
                    </a:moveTo>
                    <a:lnTo>
                      <a:pt x="363" y="1973"/>
                    </a:lnTo>
                    <a:cubicBezTo>
                      <a:pt x="336" y="1991"/>
                      <a:pt x="310" y="2009"/>
                      <a:pt x="284" y="2028"/>
                    </a:cubicBezTo>
                    <a:lnTo>
                      <a:pt x="284" y="2028"/>
                    </a:lnTo>
                    <a:cubicBezTo>
                      <a:pt x="310" y="2008"/>
                      <a:pt x="336" y="1990"/>
                      <a:pt x="363" y="1973"/>
                    </a:cubicBezTo>
                    <a:close/>
                    <a:moveTo>
                      <a:pt x="82" y="1"/>
                    </a:moveTo>
                    <a:cubicBezTo>
                      <a:pt x="63" y="1"/>
                      <a:pt x="42" y="13"/>
                      <a:pt x="36" y="36"/>
                    </a:cubicBezTo>
                    <a:cubicBezTo>
                      <a:pt x="0" y="179"/>
                      <a:pt x="0" y="275"/>
                      <a:pt x="48" y="406"/>
                    </a:cubicBezTo>
                    <a:cubicBezTo>
                      <a:pt x="53" y="424"/>
                      <a:pt x="65" y="434"/>
                      <a:pt x="77" y="436"/>
                    </a:cubicBezTo>
                    <a:lnTo>
                      <a:pt x="77" y="436"/>
                    </a:lnTo>
                    <a:cubicBezTo>
                      <a:pt x="99" y="612"/>
                      <a:pt x="119" y="790"/>
                      <a:pt x="119" y="989"/>
                    </a:cubicBezTo>
                    <a:cubicBezTo>
                      <a:pt x="128" y="1167"/>
                      <a:pt x="124" y="1357"/>
                      <a:pt x="117" y="1541"/>
                    </a:cubicBezTo>
                    <a:lnTo>
                      <a:pt x="117" y="1541"/>
                    </a:lnTo>
                    <a:cubicBezTo>
                      <a:pt x="110" y="1556"/>
                      <a:pt x="103" y="1570"/>
                      <a:pt x="96" y="1584"/>
                    </a:cubicBezTo>
                    <a:cubicBezTo>
                      <a:pt x="78" y="1613"/>
                      <a:pt x="92" y="1639"/>
                      <a:pt x="113" y="1653"/>
                    </a:cubicBezTo>
                    <a:lnTo>
                      <a:pt x="113" y="1653"/>
                    </a:lnTo>
                    <a:cubicBezTo>
                      <a:pt x="111" y="1690"/>
                      <a:pt x="109" y="1727"/>
                      <a:pt x="107" y="1763"/>
                    </a:cubicBezTo>
                    <a:cubicBezTo>
                      <a:pt x="107" y="1793"/>
                      <a:pt x="125" y="1808"/>
                      <a:pt x="145" y="1808"/>
                    </a:cubicBezTo>
                    <a:cubicBezTo>
                      <a:pt x="164" y="1808"/>
                      <a:pt x="185" y="1793"/>
                      <a:pt x="191" y="1763"/>
                    </a:cubicBezTo>
                    <a:cubicBezTo>
                      <a:pt x="201" y="1707"/>
                      <a:pt x="210" y="1651"/>
                      <a:pt x="219" y="1593"/>
                    </a:cubicBezTo>
                    <a:lnTo>
                      <a:pt x="219" y="1593"/>
                    </a:lnTo>
                    <a:cubicBezTo>
                      <a:pt x="221" y="1590"/>
                      <a:pt x="222" y="1587"/>
                      <a:pt x="224" y="1584"/>
                    </a:cubicBezTo>
                    <a:lnTo>
                      <a:pt x="224" y="1584"/>
                    </a:lnTo>
                    <a:cubicBezTo>
                      <a:pt x="226" y="1588"/>
                      <a:pt x="228" y="1591"/>
                      <a:pt x="231" y="1593"/>
                    </a:cubicBezTo>
                    <a:lnTo>
                      <a:pt x="231" y="1593"/>
                    </a:lnTo>
                    <a:cubicBezTo>
                      <a:pt x="206" y="1629"/>
                      <a:pt x="232" y="1671"/>
                      <a:pt x="270" y="1671"/>
                    </a:cubicBezTo>
                    <a:cubicBezTo>
                      <a:pt x="272" y="1671"/>
                      <a:pt x="273" y="1671"/>
                      <a:pt x="275" y="1671"/>
                    </a:cubicBezTo>
                    <a:lnTo>
                      <a:pt x="275" y="1671"/>
                    </a:lnTo>
                    <a:cubicBezTo>
                      <a:pt x="267" y="1674"/>
                      <a:pt x="259" y="1677"/>
                      <a:pt x="250" y="1680"/>
                    </a:cubicBezTo>
                    <a:cubicBezTo>
                      <a:pt x="254" y="1685"/>
                      <a:pt x="257" y="1690"/>
                      <a:pt x="261" y="1695"/>
                    </a:cubicBezTo>
                    <a:lnTo>
                      <a:pt x="261" y="1695"/>
                    </a:lnTo>
                    <a:cubicBezTo>
                      <a:pt x="257" y="1697"/>
                      <a:pt x="254" y="1700"/>
                      <a:pt x="250" y="1703"/>
                    </a:cubicBezTo>
                    <a:cubicBezTo>
                      <a:pt x="231" y="1730"/>
                      <a:pt x="240" y="1759"/>
                      <a:pt x="258" y="1777"/>
                    </a:cubicBezTo>
                    <a:lnTo>
                      <a:pt x="258" y="1777"/>
                    </a:lnTo>
                    <a:cubicBezTo>
                      <a:pt x="228" y="1798"/>
                      <a:pt x="198" y="1822"/>
                      <a:pt x="167" y="1846"/>
                    </a:cubicBezTo>
                    <a:cubicBezTo>
                      <a:pt x="130" y="1883"/>
                      <a:pt x="157" y="1933"/>
                      <a:pt x="198" y="1933"/>
                    </a:cubicBezTo>
                    <a:cubicBezTo>
                      <a:pt x="200" y="1933"/>
                      <a:pt x="201" y="1933"/>
                      <a:pt x="202" y="1933"/>
                    </a:cubicBezTo>
                    <a:lnTo>
                      <a:pt x="202" y="1933"/>
                    </a:lnTo>
                    <a:cubicBezTo>
                      <a:pt x="202" y="1933"/>
                      <a:pt x="202" y="1933"/>
                      <a:pt x="202" y="1933"/>
                    </a:cubicBezTo>
                    <a:lnTo>
                      <a:pt x="202" y="1933"/>
                    </a:lnTo>
                    <a:cubicBezTo>
                      <a:pt x="175" y="1954"/>
                      <a:pt x="147" y="1977"/>
                      <a:pt x="119" y="2001"/>
                    </a:cubicBezTo>
                    <a:lnTo>
                      <a:pt x="131" y="2013"/>
                    </a:lnTo>
                    <a:lnTo>
                      <a:pt x="131" y="2013"/>
                    </a:lnTo>
                    <a:cubicBezTo>
                      <a:pt x="104" y="2049"/>
                      <a:pt x="133" y="2100"/>
                      <a:pt x="174" y="2100"/>
                    </a:cubicBezTo>
                    <a:cubicBezTo>
                      <a:pt x="181" y="2100"/>
                      <a:pt x="189" y="2099"/>
                      <a:pt x="196" y="2095"/>
                    </a:cubicBezTo>
                    <a:lnTo>
                      <a:pt x="196" y="2095"/>
                    </a:lnTo>
                    <a:cubicBezTo>
                      <a:pt x="154" y="2130"/>
                      <a:pt x="113" y="2166"/>
                      <a:pt x="72" y="2203"/>
                    </a:cubicBezTo>
                    <a:cubicBezTo>
                      <a:pt x="43" y="2242"/>
                      <a:pt x="77" y="2296"/>
                      <a:pt x="122" y="2296"/>
                    </a:cubicBezTo>
                    <a:cubicBezTo>
                      <a:pt x="133" y="2296"/>
                      <a:pt x="144" y="2293"/>
                      <a:pt x="155" y="2287"/>
                    </a:cubicBezTo>
                    <a:cubicBezTo>
                      <a:pt x="160" y="2283"/>
                      <a:pt x="165" y="2279"/>
                      <a:pt x="169" y="2276"/>
                    </a:cubicBezTo>
                    <a:lnTo>
                      <a:pt x="169" y="2276"/>
                    </a:lnTo>
                    <a:lnTo>
                      <a:pt x="179" y="2287"/>
                    </a:lnTo>
                    <a:cubicBezTo>
                      <a:pt x="432" y="2053"/>
                      <a:pt x="702" y="1891"/>
                      <a:pt x="1020" y="1781"/>
                    </a:cubicBezTo>
                    <a:lnTo>
                      <a:pt x="1020" y="1781"/>
                    </a:lnTo>
                    <a:cubicBezTo>
                      <a:pt x="912" y="1867"/>
                      <a:pt x="796" y="1945"/>
                      <a:pt x="678" y="2017"/>
                    </a:cubicBezTo>
                    <a:lnTo>
                      <a:pt x="678" y="2017"/>
                    </a:lnTo>
                    <a:cubicBezTo>
                      <a:pt x="538" y="2096"/>
                      <a:pt x="393" y="2170"/>
                      <a:pt x="238" y="2239"/>
                    </a:cubicBezTo>
                    <a:cubicBezTo>
                      <a:pt x="244" y="2250"/>
                      <a:pt x="251" y="2262"/>
                      <a:pt x="260" y="2277"/>
                    </a:cubicBezTo>
                    <a:lnTo>
                      <a:pt x="260" y="2277"/>
                    </a:lnTo>
                    <a:cubicBezTo>
                      <a:pt x="262" y="2292"/>
                      <a:pt x="270" y="2307"/>
                      <a:pt x="283" y="2317"/>
                    </a:cubicBezTo>
                    <a:lnTo>
                      <a:pt x="283" y="2317"/>
                    </a:lnTo>
                    <a:cubicBezTo>
                      <a:pt x="288" y="2326"/>
                      <a:pt x="293" y="2336"/>
                      <a:pt x="298" y="2346"/>
                    </a:cubicBezTo>
                    <a:cubicBezTo>
                      <a:pt x="315" y="2338"/>
                      <a:pt x="333" y="2329"/>
                      <a:pt x="350" y="2321"/>
                    </a:cubicBezTo>
                    <a:lnTo>
                      <a:pt x="350" y="2321"/>
                    </a:lnTo>
                    <a:cubicBezTo>
                      <a:pt x="693" y="2178"/>
                      <a:pt x="990" y="1988"/>
                      <a:pt x="1262" y="1763"/>
                    </a:cubicBezTo>
                    <a:cubicBezTo>
                      <a:pt x="1257" y="1745"/>
                      <a:pt x="1248" y="1722"/>
                      <a:pt x="1235" y="1707"/>
                    </a:cubicBezTo>
                    <a:lnTo>
                      <a:pt x="1235" y="1707"/>
                    </a:lnTo>
                    <a:cubicBezTo>
                      <a:pt x="1253" y="1683"/>
                      <a:pt x="1228" y="1642"/>
                      <a:pt x="1192" y="1633"/>
                    </a:cubicBezTo>
                    <a:lnTo>
                      <a:pt x="1192" y="1633"/>
                    </a:lnTo>
                    <a:lnTo>
                      <a:pt x="1191" y="1632"/>
                    </a:lnTo>
                    <a:cubicBezTo>
                      <a:pt x="1191" y="1632"/>
                      <a:pt x="1190" y="1633"/>
                      <a:pt x="1190" y="1633"/>
                    </a:cubicBezTo>
                    <a:lnTo>
                      <a:pt x="1190" y="1633"/>
                    </a:lnTo>
                    <a:cubicBezTo>
                      <a:pt x="1186" y="1632"/>
                      <a:pt x="1183" y="1632"/>
                      <a:pt x="1179" y="1632"/>
                    </a:cubicBezTo>
                    <a:cubicBezTo>
                      <a:pt x="1053" y="1660"/>
                      <a:pt x="933" y="1695"/>
                      <a:pt x="819" y="1738"/>
                    </a:cubicBezTo>
                    <a:lnTo>
                      <a:pt x="819" y="1738"/>
                    </a:lnTo>
                    <a:cubicBezTo>
                      <a:pt x="809" y="1720"/>
                      <a:pt x="787" y="1703"/>
                      <a:pt x="762" y="1703"/>
                    </a:cubicBezTo>
                    <a:cubicBezTo>
                      <a:pt x="675" y="1719"/>
                      <a:pt x="598" y="1737"/>
                      <a:pt x="526" y="1761"/>
                    </a:cubicBezTo>
                    <a:lnTo>
                      <a:pt x="526" y="1761"/>
                    </a:lnTo>
                    <a:cubicBezTo>
                      <a:pt x="541" y="1749"/>
                      <a:pt x="555" y="1737"/>
                      <a:pt x="570" y="1725"/>
                    </a:cubicBezTo>
                    <a:lnTo>
                      <a:pt x="570" y="1725"/>
                    </a:lnTo>
                    <a:cubicBezTo>
                      <a:pt x="578" y="1722"/>
                      <a:pt x="587" y="1718"/>
                      <a:pt x="596" y="1715"/>
                    </a:cubicBezTo>
                    <a:cubicBezTo>
                      <a:pt x="594" y="1713"/>
                      <a:pt x="593" y="1710"/>
                      <a:pt x="591" y="1707"/>
                    </a:cubicBezTo>
                    <a:lnTo>
                      <a:pt x="591" y="1707"/>
                    </a:lnTo>
                    <a:cubicBezTo>
                      <a:pt x="593" y="1706"/>
                      <a:pt x="594" y="1705"/>
                      <a:pt x="596" y="1703"/>
                    </a:cubicBezTo>
                    <a:cubicBezTo>
                      <a:pt x="613" y="1686"/>
                      <a:pt x="616" y="1668"/>
                      <a:pt x="611" y="1652"/>
                    </a:cubicBezTo>
                    <a:lnTo>
                      <a:pt x="611" y="1652"/>
                    </a:lnTo>
                    <a:cubicBezTo>
                      <a:pt x="646" y="1612"/>
                      <a:pt x="610" y="1566"/>
                      <a:pt x="570" y="1560"/>
                    </a:cubicBezTo>
                    <a:lnTo>
                      <a:pt x="570" y="1560"/>
                    </a:lnTo>
                    <a:lnTo>
                      <a:pt x="584" y="1549"/>
                    </a:lnTo>
                    <a:cubicBezTo>
                      <a:pt x="608" y="1525"/>
                      <a:pt x="596" y="1465"/>
                      <a:pt x="548" y="1465"/>
                    </a:cubicBezTo>
                    <a:cubicBezTo>
                      <a:pt x="539" y="1466"/>
                      <a:pt x="531" y="1467"/>
                      <a:pt x="523" y="1468"/>
                    </a:cubicBezTo>
                    <a:lnTo>
                      <a:pt x="523" y="1468"/>
                    </a:lnTo>
                    <a:lnTo>
                      <a:pt x="699" y="1313"/>
                    </a:lnTo>
                    <a:lnTo>
                      <a:pt x="699" y="1313"/>
                    </a:lnTo>
                    <a:cubicBezTo>
                      <a:pt x="700" y="1312"/>
                      <a:pt x="701" y="1311"/>
                      <a:pt x="703" y="1310"/>
                    </a:cubicBezTo>
                    <a:cubicBezTo>
                      <a:pt x="703" y="1310"/>
                      <a:pt x="702" y="1310"/>
                      <a:pt x="702" y="1309"/>
                    </a:cubicBezTo>
                    <a:lnTo>
                      <a:pt x="702" y="1309"/>
                    </a:lnTo>
                    <a:lnTo>
                      <a:pt x="715" y="1299"/>
                    </a:lnTo>
                    <a:cubicBezTo>
                      <a:pt x="758" y="1255"/>
                      <a:pt x="712" y="1202"/>
                      <a:pt x="668" y="1202"/>
                    </a:cubicBezTo>
                    <a:cubicBezTo>
                      <a:pt x="664" y="1202"/>
                      <a:pt x="659" y="1202"/>
                      <a:pt x="655" y="1203"/>
                    </a:cubicBezTo>
                    <a:cubicBezTo>
                      <a:pt x="597" y="1233"/>
                      <a:pt x="544" y="1262"/>
                      <a:pt x="495" y="1293"/>
                    </a:cubicBezTo>
                    <a:lnTo>
                      <a:pt x="495" y="1293"/>
                    </a:lnTo>
                    <a:cubicBezTo>
                      <a:pt x="501" y="1283"/>
                      <a:pt x="507" y="1273"/>
                      <a:pt x="512" y="1263"/>
                    </a:cubicBezTo>
                    <a:cubicBezTo>
                      <a:pt x="531" y="1235"/>
                      <a:pt x="498" y="1192"/>
                      <a:pt x="461" y="1192"/>
                    </a:cubicBezTo>
                    <a:cubicBezTo>
                      <a:pt x="450" y="1192"/>
                      <a:pt x="439" y="1196"/>
                      <a:pt x="429" y="1203"/>
                    </a:cubicBezTo>
                    <a:cubicBezTo>
                      <a:pt x="427" y="1205"/>
                      <a:pt x="424" y="1207"/>
                      <a:pt x="422" y="1209"/>
                    </a:cubicBezTo>
                    <a:lnTo>
                      <a:pt x="422" y="1209"/>
                    </a:lnTo>
                    <a:cubicBezTo>
                      <a:pt x="436" y="1183"/>
                      <a:pt x="450" y="1157"/>
                      <a:pt x="465" y="1132"/>
                    </a:cubicBezTo>
                    <a:cubicBezTo>
                      <a:pt x="482" y="1097"/>
                      <a:pt x="454" y="1055"/>
                      <a:pt x="424" y="1055"/>
                    </a:cubicBezTo>
                    <a:cubicBezTo>
                      <a:pt x="413" y="1055"/>
                      <a:pt x="402" y="1060"/>
                      <a:pt x="393" y="1072"/>
                    </a:cubicBezTo>
                    <a:cubicBezTo>
                      <a:pt x="388" y="1076"/>
                      <a:pt x="382" y="1080"/>
                      <a:pt x="376" y="1085"/>
                    </a:cubicBezTo>
                    <a:lnTo>
                      <a:pt x="376" y="1085"/>
                    </a:lnTo>
                    <a:cubicBezTo>
                      <a:pt x="373" y="1063"/>
                      <a:pt x="368" y="1040"/>
                      <a:pt x="363" y="1017"/>
                    </a:cubicBezTo>
                    <a:lnTo>
                      <a:pt x="363" y="1017"/>
                    </a:lnTo>
                    <a:cubicBezTo>
                      <a:pt x="406" y="814"/>
                      <a:pt x="399" y="615"/>
                      <a:pt x="358" y="394"/>
                    </a:cubicBezTo>
                    <a:cubicBezTo>
                      <a:pt x="352" y="371"/>
                      <a:pt x="333" y="359"/>
                      <a:pt x="315" y="359"/>
                    </a:cubicBezTo>
                    <a:cubicBezTo>
                      <a:pt x="297" y="359"/>
                      <a:pt x="279" y="371"/>
                      <a:pt x="275" y="395"/>
                    </a:cubicBezTo>
                    <a:lnTo>
                      <a:pt x="275" y="395"/>
                    </a:lnTo>
                    <a:cubicBezTo>
                      <a:pt x="258" y="396"/>
                      <a:pt x="240" y="399"/>
                      <a:pt x="227" y="406"/>
                    </a:cubicBezTo>
                    <a:cubicBezTo>
                      <a:pt x="239" y="470"/>
                      <a:pt x="247" y="532"/>
                      <a:pt x="251" y="593"/>
                    </a:cubicBezTo>
                    <a:lnTo>
                      <a:pt x="251" y="593"/>
                    </a:lnTo>
                    <a:cubicBezTo>
                      <a:pt x="223" y="501"/>
                      <a:pt x="200" y="430"/>
                      <a:pt x="191" y="406"/>
                    </a:cubicBezTo>
                    <a:cubicBezTo>
                      <a:pt x="187" y="388"/>
                      <a:pt x="179" y="379"/>
                      <a:pt x="168" y="375"/>
                    </a:cubicBezTo>
                    <a:lnTo>
                      <a:pt x="168" y="375"/>
                    </a:lnTo>
                    <a:cubicBezTo>
                      <a:pt x="155" y="262"/>
                      <a:pt x="138" y="149"/>
                      <a:pt x="119" y="36"/>
                    </a:cubicBezTo>
                    <a:cubicBezTo>
                      <a:pt x="119" y="13"/>
                      <a:pt x="102" y="1"/>
                      <a:pt x="8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22" name="Google Shape;22922;p30"/>
              <p:cNvSpPr/>
              <p:nvPr/>
            </p:nvSpPr>
            <p:spPr>
              <a:xfrm>
                <a:off x="2921775" y="2501025"/>
                <a:ext cx="5675" cy="58600"/>
              </a:xfrm>
              <a:custGeom>
                <a:avLst/>
                <a:gdLst/>
                <a:ahLst/>
                <a:cxnLst/>
                <a:rect l="l" t="t" r="r" b="b"/>
                <a:pathLst>
                  <a:path w="227" h="2344" extrusionOk="0">
                    <a:moveTo>
                      <a:pt x="215" y="1"/>
                    </a:moveTo>
                    <a:lnTo>
                      <a:pt x="215" y="1"/>
                    </a:lnTo>
                    <a:cubicBezTo>
                      <a:pt x="156" y="775"/>
                      <a:pt x="60" y="1561"/>
                      <a:pt x="1" y="2334"/>
                    </a:cubicBezTo>
                    <a:cubicBezTo>
                      <a:pt x="1" y="2340"/>
                      <a:pt x="10" y="2343"/>
                      <a:pt x="19" y="2343"/>
                    </a:cubicBezTo>
                    <a:cubicBezTo>
                      <a:pt x="28" y="2343"/>
                      <a:pt x="36" y="2340"/>
                      <a:pt x="36" y="2334"/>
                    </a:cubicBezTo>
                    <a:cubicBezTo>
                      <a:pt x="203" y="1572"/>
                      <a:pt x="227" y="775"/>
                      <a:pt x="2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23" name="Google Shape;22923;p30"/>
              <p:cNvSpPr/>
              <p:nvPr/>
            </p:nvSpPr>
            <p:spPr>
              <a:xfrm>
                <a:off x="2925350" y="2508025"/>
                <a:ext cx="2400" cy="57850"/>
              </a:xfrm>
              <a:custGeom>
                <a:avLst/>
                <a:gdLst/>
                <a:ahLst/>
                <a:cxnLst/>
                <a:rect l="l" t="t" r="r" b="b"/>
                <a:pathLst>
                  <a:path w="96" h="2314" extrusionOk="0">
                    <a:moveTo>
                      <a:pt x="48" y="1"/>
                    </a:moveTo>
                    <a:cubicBezTo>
                      <a:pt x="42" y="1"/>
                      <a:pt x="36" y="7"/>
                      <a:pt x="36" y="18"/>
                    </a:cubicBezTo>
                    <a:cubicBezTo>
                      <a:pt x="36" y="769"/>
                      <a:pt x="1" y="1542"/>
                      <a:pt x="13" y="2304"/>
                    </a:cubicBezTo>
                    <a:cubicBezTo>
                      <a:pt x="13" y="2310"/>
                      <a:pt x="18" y="2313"/>
                      <a:pt x="24" y="2313"/>
                    </a:cubicBezTo>
                    <a:cubicBezTo>
                      <a:pt x="30" y="2313"/>
                      <a:pt x="36" y="2310"/>
                      <a:pt x="36" y="2304"/>
                    </a:cubicBezTo>
                    <a:cubicBezTo>
                      <a:pt x="96" y="1542"/>
                      <a:pt x="72" y="769"/>
                      <a:pt x="60" y="18"/>
                    </a:cubicBezTo>
                    <a:cubicBezTo>
                      <a:pt x="60" y="7"/>
                      <a:pt x="54" y="1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24" name="Google Shape;22924;p30"/>
              <p:cNvSpPr/>
              <p:nvPr/>
            </p:nvSpPr>
            <p:spPr>
              <a:xfrm>
                <a:off x="2927425" y="2523650"/>
                <a:ext cx="3025" cy="47575"/>
              </a:xfrm>
              <a:custGeom>
                <a:avLst/>
                <a:gdLst/>
                <a:ahLst/>
                <a:cxnLst/>
                <a:rect l="l" t="t" r="r" b="b"/>
                <a:pathLst>
                  <a:path w="121" h="1903" extrusionOk="0">
                    <a:moveTo>
                      <a:pt x="49" y="1"/>
                    </a:moveTo>
                    <a:cubicBezTo>
                      <a:pt x="49" y="620"/>
                      <a:pt x="1" y="1263"/>
                      <a:pt x="61" y="1894"/>
                    </a:cubicBezTo>
                    <a:cubicBezTo>
                      <a:pt x="61" y="1900"/>
                      <a:pt x="69" y="1903"/>
                      <a:pt x="78" y="1903"/>
                    </a:cubicBezTo>
                    <a:cubicBezTo>
                      <a:pt x="87" y="1903"/>
                      <a:pt x="96" y="1900"/>
                      <a:pt x="96" y="1894"/>
                    </a:cubicBezTo>
                    <a:cubicBezTo>
                      <a:pt x="120" y="1263"/>
                      <a:pt x="72" y="620"/>
                      <a:pt x="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25" name="Google Shape;22925;p30"/>
              <p:cNvSpPr/>
              <p:nvPr/>
            </p:nvSpPr>
            <p:spPr>
              <a:xfrm>
                <a:off x="2917325" y="2618825"/>
                <a:ext cx="34250" cy="19750"/>
              </a:xfrm>
              <a:custGeom>
                <a:avLst/>
                <a:gdLst/>
                <a:ahLst/>
                <a:cxnLst/>
                <a:rect l="l" t="t" r="r" b="b"/>
                <a:pathLst>
                  <a:path w="1370" h="790" extrusionOk="0">
                    <a:moveTo>
                      <a:pt x="1353" y="0"/>
                    </a:moveTo>
                    <a:cubicBezTo>
                      <a:pt x="1350" y="0"/>
                      <a:pt x="1348" y="1"/>
                      <a:pt x="1346" y="4"/>
                    </a:cubicBezTo>
                    <a:cubicBezTo>
                      <a:pt x="1119" y="135"/>
                      <a:pt x="917" y="266"/>
                      <a:pt x="691" y="385"/>
                    </a:cubicBezTo>
                    <a:cubicBezTo>
                      <a:pt x="465" y="504"/>
                      <a:pt x="226" y="611"/>
                      <a:pt x="24" y="766"/>
                    </a:cubicBezTo>
                    <a:cubicBezTo>
                      <a:pt x="0" y="778"/>
                      <a:pt x="0" y="789"/>
                      <a:pt x="36" y="789"/>
                    </a:cubicBezTo>
                    <a:cubicBezTo>
                      <a:pt x="512" y="647"/>
                      <a:pt x="988" y="313"/>
                      <a:pt x="1369" y="16"/>
                    </a:cubicBezTo>
                    <a:cubicBezTo>
                      <a:pt x="1369" y="16"/>
                      <a:pt x="1362" y="0"/>
                      <a:pt x="135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26" name="Google Shape;22926;p30"/>
              <p:cNvSpPr/>
              <p:nvPr/>
            </p:nvSpPr>
            <p:spPr>
              <a:xfrm>
                <a:off x="2918800" y="2627750"/>
                <a:ext cx="31175" cy="19325"/>
              </a:xfrm>
              <a:custGeom>
                <a:avLst/>
                <a:gdLst/>
                <a:ahLst/>
                <a:cxnLst/>
                <a:rect l="l" t="t" r="r" b="b"/>
                <a:pathLst>
                  <a:path w="1247" h="773" extrusionOk="0">
                    <a:moveTo>
                      <a:pt x="1227" y="1"/>
                    </a:moveTo>
                    <a:cubicBezTo>
                      <a:pt x="1223" y="1"/>
                      <a:pt x="1219" y="2"/>
                      <a:pt x="1215" y="4"/>
                    </a:cubicBezTo>
                    <a:cubicBezTo>
                      <a:pt x="929" y="111"/>
                      <a:pt x="656" y="254"/>
                      <a:pt x="406" y="421"/>
                    </a:cubicBezTo>
                    <a:cubicBezTo>
                      <a:pt x="298" y="480"/>
                      <a:pt x="25" y="587"/>
                      <a:pt x="1" y="730"/>
                    </a:cubicBezTo>
                    <a:cubicBezTo>
                      <a:pt x="1" y="742"/>
                      <a:pt x="1" y="742"/>
                      <a:pt x="25" y="766"/>
                    </a:cubicBezTo>
                    <a:cubicBezTo>
                      <a:pt x="33" y="770"/>
                      <a:pt x="39" y="773"/>
                      <a:pt x="44" y="773"/>
                    </a:cubicBezTo>
                    <a:cubicBezTo>
                      <a:pt x="53" y="773"/>
                      <a:pt x="61" y="765"/>
                      <a:pt x="84" y="742"/>
                    </a:cubicBezTo>
                    <a:lnTo>
                      <a:pt x="96" y="730"/>
                    </a:lnTo>
                    <a:lnTo>
                      <a:pt x="96" y="718"/>
                    </a:lnTo>
                    <a:cubicBezTo>
                      <a:pt x="96" y="706"/>
                      <a:pt x="87" y="700"/>
                      <a:pt x="78" y="700"/>
                    </a:cubicBezTo>
                    <a:cubicBezTo>
                      <a:pt x="73" y="700"/>
                      <a:pt x="68" y="702"/>
                      <a:pt x="65" y="706"/>
                    </a:cubicBezTo>
                    <a:lnTo>
                      <a:pt x="65" y="706"/>
                    </a:lnTo>
                    <a:cubicBezTo>
                      <a:pt x="102" y="651"/>
                      <a:pt x="336" y="538"/>
                      <a:pt x="358" y="516"/>
                    </a:cubicBezTo>
                    <a:cubicBezTo>
                      <a:pt x="453" y="456"/>
                      <a:pt x="560" y="397"/>
                      <a:pt x="644" y="361"/>
                    </a:cubicBezTo>
                    <a:lnTo>
                      <a:pt x="1227" y="40"/>
                    </a:lnTo>
                    <a:cubicBezTo>
                      <a:pt x="1246" y="20"/>
                      <a:pt x="1242" y="1"/>
                      <a:pt x="12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27" name="Google Shape;22927;p30"/>
              <p:cNvSpPr/>
              <p:nvPr/>
            </p:nvSpPr>
            <p:spPr>
              <a:xfrm>
                <a:off x="2916775" y="2636975"/>
                <a:ext cx="27050" cy="15075"/>
              </a:xfrm>
              <a:custGeom>
                <a:avLst/>
                <a:gdLst/>
                <a:ahLst/>
                <a:cxnLst/>
                <a:rect l="l" t="t" r="r" b="b"/>
                <a:pathLst>
                  <a:path w="1082" h="603" extrusionOk="0">
                    <a:moveTo>
                      <a:pt x="1069" y="1"/>
                    </a:moveTo>
                    <a:cubicBezTo>
                      <a:pt x="1066" y="1"/>
                      <a:pt x="1062" y="2"/>
                      <a:pt x="1058" y="4"/>
                    </a:cubicBezTo>
                    <a:cubicBezTo>
                      <a:pt x="713" y="171"/>
                      <a:pt x="308" y="337"/>
                      <a:pt x="10" y="575"/>
                    </a:cubicBezTo>
                    <a:cubicBezTo>
                      <a:pt x="1" y="585"/>
                      <a:pt x="7" y="603"/>
                      <a:pt x="16" y="603"/>
                    </a:cubicBezTo>
                    <a:cubicBezTo>
                      <a:pt x="18" y="603"/>
                      <a:pt x="20" y="602"/>
                      <a:pt x="22" y="599"/>
                    </a:cubicBezTo>
                    <a:cubicBezTo>
                      <a:pt x="379" y="480"/>
                      <a:pt x="737" y="230"/>
                      <a:pt x="1070" y="40"/>
                    </a:cubicBezTo>
                    <a:cubicBezTo>
                      <a:pt x="1080" y="20"/>
                      <a:pt x="1081" y="1"/>
                      <a:pt x="10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28" name="Google Shape;22928;p30"/>
              <p:cNvSpPr/>
              <p:nvPr/>
            </p:nvSpPr>
            <p:spPr>
              <a:xfrm>
                <a:off x="2925650" y="2666525"/>
                <a:ext cx="69675" cy="31275"/>
              </a:xfrm>
              <a:custGeom>
                <a:avLst/>
                <a:gdLst/>
                <a:ahLst/>
                <a:cxnLst/>
                <a:rect l="l" t="t" r="r" b="b"/>
                <a:pathLst>
                  <a:path w="2787" h="1251" extrusionOk="0">
                    <a:moveTo>
                      <a:pt x="2751" y="1"/>
                    </a:moveTo>
                    <a:cubicBezTo>
                      <a:pt x="1858" y="501"/>
                      <a:pt x="1013" y="906"/>
                      <a:pt x="24" y="1203"/>
                    </a:cubicBezTo>
                    <a:cubicBezTo>
                      <a:pt x="1" y="1215"/>
                      <a:pt x="1" y="1251"/>
                      <a:pt x="24" y="1251"/>
                    </a:cubicBezTo>
                    <a:cubicBezTo>
                      <a:pt x="1001" y="1037"/>
                      <a:pt x="1977" y="620"/>
                      <a:pt x="2763" y="24"/>
                    </a:cubicBezTo>
                    <a:cubicBezTo>
                      <a:pt x="2787" y="13"/>
                      <a:pt x="2763" y="1"/>
                      <a:pt x="275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29" name="Google Shape;22929;p30"/>
              <p:cNvSpPr/>
              <p:nvPr/>
            </p:nvSpPr>
            <p:spPr>
              <a:xfrm>
                <a:off x="2959125" y="2651900"/>
                <a:ext cx="71250" cy="39125"/>
              </a:xfrm>
              <a:custGeom>
                <a:avLst/>
                <a:gdLst/>
                <a:ahLst/>
                <a:cxnLst/>
                <a:rect l="l" t="t" r="r" b="b"/>
                <a:pathLst>
                  <a:path w="2850" h="1565" extrusionOk="0">
                    <a:moveTo>
                      <a:pt x="2793" y="0"/>
                    </a:moveTo>
                    <a:cubicBezTo>
                      <a:pt x="2789" y="0"/>
                      <a:pt x="2785" y="1"/>
                      <a:pt x="2781" y="2"/>
                    </a:cubicBezTo>
                    <a:cubicBezTo>
                      <a:pt x="1948" y="657"/>
                      <a:pt x="817" y="836"/>
                      <a:pt x="31" y="1526"/>
                    </a:cubicBezTo>
                    <a:cubicBezTo>
                      <a:pt x="0" y="1536"/>
                      <a:pt x="22" y="1564"/>
                      <a:pt x="44" y="1564"/>
                    </a:cubicBezTo>
                    <a:cubicBezTo>
                      <a:pt x="48" y="1564"/>
                      <a:pt x="51" y="1564"/>
                      <a:pt x="55" y="1562"/>
                    </a:cubicBezTo>
                    <a:cubicBezTo>
                      <a:pt x="971" y="1074"/>
                      <a:pt x="2079" y="776"/>
                      <a:pt x="2829" y="50"/>
                    </a:cubicBezTo>
                    <a:cubicBezTo>
                      <a:pt x="2850" y="39"/>
                      <a:pt x="2824" y="0"/>
                      <a:pt x="279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30" name="Google Shape;22930;p30"/>
              <p:cNvSpPr/>
              <p:nvPr/>
            </p:nvSpPr>
            <p:spPr>
              <a:xfrm>
                <a:off x="2948900" y="2652675"/>
                <a:ext cx="79000" cy="39975"/>
              </a:xfrm>
              <a:custGeom>
                <a:avLst/>
                <a:gdLst/>
                <a:ahLst/>
                <a:cxnLst/>
                <a:rect l="l" t="t" r="r" b="b"/>
                <a:pathLst>
                  <a:path w="3160" h="1599" extrusionOk="0">
                    <a:moveTo>
                      <a:pt x="3122" y="0"/>
                    </a:moveTo>
                    <a:cubicBezTo>
                      <a:pt x="3117" y="0"/>
                      <a:pt x="3112" y="2"/>
                      <a:pt x="3107" y="7"/>
                    </a:cubicBezTo>
                    <a:cubicBezTo>
                      <a:pt x="2095" y="555"/>
                      <a:pt x="1047" y="1043"/>
                      <a:pt x="23" y="1567"/>
                    </a:cubicBezTo>
                    <a:cubicBezTo>
                      <a:pt x="5" y="1576"/>
                      <a:pt x="1" y="1599"/>
                      <a:pt x="15" y="1599"/>
                    </a:cubicBezTo>
                    <a:cubicBezTo>
                      <a:pt x="20" y="1599"/>
                      <a:pt x="26" y="1596"/>
                      <a:pt x="35" y="1591"/>
                    </a:cubicBezTo>
                    <a:cubicBezTo>
                      <a:pt x="1118" y="1293"/>
                      <a:pt x="2226" y="686"/>
                      <a:pt x="3131" y="31"/>
                    </a:cubicBezTo>
                    <a:cubicBezTo>
                      <a:pt x="3159" y="31"/>
                      <a:pt x="3142" y="0"/>
                      <a:pt x="31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31" name="Google Shape;22931;p30"/>
              <p:cNvSpPr/>
              <p:nvPr/>
            </p:nvSpPr>
            <p:spPr>
              <a:xfrm>
                <a:off x="2959575" y="2663000"/>
                <a:ext cx="48375" cy="19625"/>
              </a:xfrm>
              <a:custGeom>
                <a:avLst/>
                <a:gdLst/>
                <a:ahLst/>
                <a:cxnLst/>
                <a:rect l="l" t="t" r="r" b="b"/>
                <a:pathLst>
                  <a:path w="1935" h="785" extrusionOk="0">
                    <a:moveTo>
                      <a:pt x="1895" y="1"/>
                    </a:moveTo>
                    <a:cubicBezTo>
                      <a:pt x="1887" y="1"/>
                      <a:pt x="1879" y="4"/>
                      <a:pt x="1870" y="11"/>
                    </a:cubicBezTo>
                    <a:cubicBezTo>
                      <a:pt x="1275" y="273"/>
                      <a:pt x="656" y="487"/>
                      <a:pt x="25" y="737"/>
                    </a:cubicBezTo>
                    <a:cubicBezTo>
                      <a:pt x="1" y="749"/>
                      <a:pt x="13" y="785"/>
                      <a:pt x="37" y="785"/>
                    </a:cubicBezTo>
                    <a:cubicBezTo>
                      <a:pt x="680" y="630"/>
                      <a:pt x="1311" y="368"/>
                      <a:pt x="1906" y="82"/>
                    </a:cubicBezTo>
                    <a:cubicBezTo>
                      <a:pt x="1935" y="53"/>
                      <a:pt x="1925" y="1"/>
                      <a:pt x="18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32" name="Google Shape;22932;p30"/>
              <p:cNvSpPr/>
              <p:nvPr/>
            </p:nvSpPr>
            <p:spPr>
              <a:xfrm>
                <a:off x="2832475" y="2688600"/>
                <a:ext cx="30925" cy="21800"/>
              </a:xfrm>
              <a:custGeom>
                <a:avLst/>
                <a:gdLst/>
                <a:ahLst/>
                <a:cxnLst/>
                <a:rect l="l" t="t" r="r" b="b"/>
                <a:pathLst>
                  <a:path w="1237" h="872" extrusionOk="0">
                    <a:moveTo>
                      <a:pt x="23" y="0"/>
                    </a:moveTo>
                    <a:cubicBezTo>
                      <a:pt x="12" y="0"/>
                      <a:pt x="1" y="14"/>
                      <a:pt x="1" y="23"/>
                    </a:cubicBezTo>
                    <a:cubicBezTo>
                      <a:pt x="60" y="118"/>
                      <a:pt x="84" y="177"/>
                      <a:pt x="156" y="249"/>
                    </a:cubicBezTo>
                    <a:cubicBezTo>
                      <a:pt x="93" y="139"/>
                      <a:pt x="72" y="81"/>
                      <a:pt x="98" y="81"/>
                    </a:cubicBezTo>
                    <a:cubicBezTo>
                      <a:pt x="112" y="81"/>
                      <a:pt x="139" y="97"/>
                      <a:pt x="179" y="130"/>
                    </a:cubicBezTo>
                    <a:cubicBezTo>
                      <a:pt x="227" y="154"/>
                      <a:pt x="287" y="189"/>
                      <a:pt x="334" y="237"/>
                    </a:cubicBezTo>
                    <a:cubicBezTo>
                      <a:pt x="441" y="308"/>
                      <a:pt x="525" y="368"/>
                      <a:pt x="632" y="439"/>
                    </a:cubicBezTo>
                    <a:cubicBezTo>
                      <a:pt x="822" y="570"/>
                      <a:pt x="1013" y="737"/>
                      <a:pt x="1215" y="868"/>
                    </a:cubicBezTo>
                    <a:cubicBezTo>
                      <a:pt x="1218" y="870"/>
                      <a:pt x="1220" y="871"/>
                      <a:pt x="1222" y="871"/>
                    </a:cubicBezTo>
                    <a:cubicBezTo>
                      <a:pt x="1231" y="871"/>
                      <a:pt x="1237" y="854"/>
                      <a:pt x="1227" y="844"/>
                    </a:cubicBezTo>
                    <a:cubicBezTo>
                      <a:pt x="870" y="511"/>
                      <a:pt x="453" y="249"/>
                      <a:pt x="37" y="11"/>
                    </a:cubicBezTo>
                    <a:cubicBezTo>
                      <a:pt x="33" y="3"/>
                      <a:pt x="28" y="0"/>
                      <a:pt x="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33" name="Google Shape;22933;p30"/>
              <p:cNvSpPr/>
              <p:nvPr/>
            </p:nvSpPr>
            <p:spPr>
              <a:xfrm>
                <a:off x="2816700" y="2684975"/>
                <a:ext cx="44675" cy="24825"/>
              </a:xfrm>
              <a:custGeom>
                <a:avLst/>
                <a:gdLst/>
                <a:ahLst/>
                <a:cxnLst/>
                <a:rect l="l" t="t" r="r" b="b"/>
                <a:pathLst>
                  <a:path w="1787" h="993" extrusionOk="0">
                    <a:moveTo>
                      <a:pt x="37" y="1"/>
                    </a:moveTo>
                    <a:cubicBezTo>
                      <a:pt x="13" y="1"/>
                      <a:pt x="1" y="37"/>
                      <a:pt x="25" y="37"/>
                    </a:cubicBezTo>
                    <a:cubicBezTo>
                      <a:pt x="715" y="227"/>
                      <a:pt x="1203" y="572"/>
                      <a:pt x="1751" y="989"/>
                    </a:cubicBezTo>
                    <a:cubicBezTo>
                      <a:pt x="1753" y="991"/>
                      <a:pt x="1756" y="992"/>
                      <a:pt x="1759" y="992"/>
                    </a:cubicBezTo>
                    <a:cubicBezTo>
                      <a:pt x="1771" y="992"/>
                      <a:pt x="1787" y="973"/>
                      <a:pt x="1787" y="953"/>
                    </a:cubicBezTo>
                    <a:cubicBezTo>
                      <a:pt x="1370" y="453"/>
                      <a:pt x="680" y="120"/>
                      <a:pt x="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34" name="Google Shape;22934;p30"/>
              <p:cNvSpPr/>
              <p:nvPr/>
            </p:nvSpPr>
            <p:spPr>
              <a:xfrm>
                <a:off x="2830150" y="2689400"/>
                <a:ext cx="41900" cy="24850"/>
              </a:xfrm>
              <a:custGeom>
                <a:avLst/>
                <a:gdLst/>
                <a:ahLst/>
                <a:cxnLst/>
                <a:rect l="l" t="t" r="r" b="b"/>
                <a:pathLst>
                  <a:path w="1676" h="994" extrusionOk="0">
                    <a:moveTo>
                      <a:pt x="25" y="0"/>
                    </a:moveTo>
                    <a:cubicBezTo>
                      <a:pt x="8" y="0"/>
                      <a:pt x="0" y="26"/>
                      <a:pt x="11" y="26"/>
                    </a:cubicBezTo>
                    <a:cubicBezTo>
                      <a:pt x="558" y="324"/>
                      <a:pt x="1082" y="669"/>
                      <a:pt x="1630" y="991"/>
                    </a:cubicBezTo>
                    <a:cubicBezTo>
                      <a:pt x="1631" y="992"/>
                      <a:pt x="1634" y="993"/>
                      <a:pt x="1636" y="993"/>
                    </a:cubicBezTo>
                    <a:cubicBezTo>
                      <a:pt x="1651" y="993"/>
                      <a:pt x="1676" y="965"/>
                      <a:pt x="1666" y="955"/>
                    </a:cubicBezTo>
                    <a:cubicBezTo>
                      <a:pt x="1189" y="562"/>
                      <a:pt x="594" y="264"/>
                      <a:pt x="34" y="2"/>
                    </a:cubicBezTo>
                    <a:cubicBezTo>
                      <a:pt x="31" y="1"/>
                      <a:pt x="28" y="0"/>
                      <a:pt x="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35" name="Google Shape;22935;p30"/>
              <p:cNvSpPr/>
              <p:nvPr/>
            </p:nvSpPr>
            <p:spPr>
              <a:xfrm>
                <a:off x="2843800" y="2692125"/>
                <a:ext cx="38300" cy="23625"/>
              </a:xfrm>
              <a:custGeom>
                <a:avLst/>
                <a:gdLst/>
                <a:ahLst/>
                <a:cxnLst/>
                <a:rect l="l" t="t" r="r" b="b"/>
                <a:pathLst>
                  <a:path w="1532" h="945" extrusionOk="0">
                    <a:moveTo>
                      <a:pt x="24" y="1"/>
                    </a:moveTo>
                    <a:cubicBezTo>
                      <a:pt x="12" y="1"/>
                      <a:pt x="0" y="13"/>
                      <a:pt x="12" y="36"/>
                    </a:cubicBezTo>
                    <a:cubicBezTo>
                      <a:pt x="500" y="346"/>
                      <a:pt x="977" y="691"/>
                      <a:pt x="1501" y="941"/>
                    </a:cubicBezTo>
                    <a:cubicBezTo>
                      <a:pt x="1503" y="943"/>
                      <a:pt x="1505" y="944"/>
                      <a:pt x="1508" y="944"/>
                    </a:cubicBezTo>
                    <a:cubicBezTo>
                      <a:pt x="1520" y="944"/>
                      <a:pt x="1532" y="925"/>
                      <a:pt x="1512" y="905"/>
                    </a:cubicBezTo>
                    <a:cubicBezTo>
                      <a:pt x="1060" y="572"/>
                      <a:pt x="524" y="298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36" name="Google Shape;22936;p30"/>
              <p:cNvSpPr/>
              <p:nvPr/>
            </p:nvSpPr>
            <p:spPr>
              <a:xfrm>
                <a:off x="2850950" y="2690925"/>
                <a:ext cx="33300" cy="22150"/>
              </a:xfrm>
              <a:custGeom>
                <a:avLst/>
                <a:gdLst/>
                <a:ahLst/>
                <a:cxnLst/>
                <a:rect l="l" t="t" r="r" b="b"/>
                <a:pathLst>
                  <a:path w="1332" h="886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429" y="287"/>
                      <a:pt x="857" y="632"/>
                      <a:pt x="1310" y="882"/>
                    </a:cubicBezTo>
                    <a:cubicBezTo>
                      <a:pt x="1312" y="884"/>
                      <a:pt x="1315" y="885"/>
                      <a:pt x="1317" y="885"/>
                    </a:cubicBezTo>
                    <a:cubicBezTo>
                      <a:pt x="1325" y="885"/>
                      <a:pt x="1331" y="870"/>
                      <a:pt x="1322" y="870"/>
                    </a:cubicBezTo>
                    <a:cubicBezTo>
                      <a:pt x="964" y="513"/>
                      <a:pt x="453" y="239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37" name="Google Shape;22937;p30"/>
              <p:cNvSpPr/>
              <p:nvPr/>
            </p:nvSpPr>
            <p:spPr>
              <a:xfrm>
                <a:off x="2859875" y="2690650"/>
                <a:ext cx="31275" cy="20250"/>
              </a:xfrm>
              <a:custGeom>
                <a:avLst/>
                <a:gdLst/>
                <a:ahLst/>
                <a:cxnLst/>
                <a:rect l="l" t="t" r="r" b="b"/>
                <a:pathLst>
                  <a:path w="1251" h="810" extrusionOk="0">
                    <a:moveTo>
                      <a:pt x="12" y="0"/>
                    </a:moveTo>
                    <a:cubicBezTo>
                      <a:pt x="12" y="0"/>
                      <a:pt x="0" y="36"/>
                      <a:pt x="12" y="36"/>
                    </a:cubicBezTo>
                    <a:cubicBezTo>
                      <a:pt x="393" y="298"/>
                      <a:pt x="798" y="607"/>
                      <a:pt x="1215" y="810"/>
                    </a:cubicBezTo>
                    <a:cubicBezTo>
                      <a:pt x="1227" y="810"/>
                      <a:pt x="1250" y="786"/>
                      <a:pt x="1227" y="774"/>
                    </a:cubicBezTo>
                    <a:cubicBezTo>
                      <a:pt x="869" y="476"/>
                      <a:pt x="417" y="238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38" name="Google Shape;22938;p30"/>
              <p:cNvSpPr/>
              <p:nvPr/>
            </p:nvSpPr>
            <p:spPr>
              <a:xfrm>
                <a:off x="2868900" y="2691275"/>
                <a:ext cx="31075" cy="20300"/>
              </a:xfrm>
              <a:custGeom>
                <a:avLst/>
                <a:gdLst/>
                <a:ahLst/>
                <a:cxnLst/>
                <a:rect l="l" t="t" r="r" b="b"/>
                <a:pathLst>
                  <a:path w="1243" h="812" extrusionOk="0">
                    <a:moveTo>
                      <a:pt x="10" y="1"/>
                    </a:moveTo>
                    <a:cubicBezTo>
                      <a:pt x="3" y="1"/>
                      <a:pt x="0" y="14"/>
                      <a:pt x="8" y="23"/>
                    </a:cubicBezTo>
                    <a:cubicBezTo>
                      <a:pt x="366" y="297"/>
                      <a:pt x="794" y="618"/>
                      <a:pt x="1211" y="809"/>
                    </a:cubicBezTo>
                    <a:cubicBezTo>
                      <a:pt x="1213" y="811"/>
                      <a:pt x="1216" y="812"/>
                      <a:pt x="1219" y="812"/>
                    </a:cubicBezTo>
                    <a:cubicBezTo>
                      <a:pt x="1230" y="812"/>
                      <a:pt x="1242" y="794"/>
                      <a:pt x="1223" y="785"/>
                    </a:cubicBezTo>
                    <a:cubicBezTo>
                      <a:pt x="854" y="499"/>
                      <a:pt x="425" y="249"/>
                      <a:pt x="20" y="11"/>
                    </a:cubicBezTo>
                    <a:cubicBezTo>
                      <a:pt x="17" y="3"/>
                      <a:pt x="13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39" name="Google Shape;22939;p30"/>
              <p:cNvSpPr/>
              <p:nvPr/>
            </p:nvSpPr>
            <p:spPr>
              <a:xfrm>
                <a:off x="2876550" y="2691225"/>
                <a:ext cx="26350" cy="16300"/>
              </a:xfrm>
              <a:custGeom>
                <a:avLst/>
                <a:gdLst/>
                <a:ahLst/>
                <a:cxnLst/>
                <a:rect l="l" t="t" r="r" b="b"/>
                <a:pathLst>
                  <a:path w="1054" h="652" extrusionOk="0">
                    <a:moveTo>
                      <a:pt x="24" y="1"/>
                    </a:moveTo>
                    <a:cubicBezTo>
                      <a:pt x="12" y="13"/>
                      <a:pt x="0" y="25"/>
                      <a:pt x="12" y="37"/>
                    </a:cubicBezTo>
                    <a:cubicBezTo>
                      <a:pt x="191" y="132"/>
                      <a:pt x="369" y="215"/>
                      <a:pt x="536" y="322"/>
                    </a:cubicBezTo>
                    <a:cubicBezTo>
                      <a:pt x="702" y="430"/>
                      <a:pt x="845" y="560"/>
                      <a:pt x="1024" y="644"/>
                    </a:cubicBezTo>
                    <a:cubicBezTo>
                      <a:pt x="1027" y="650"/>
                      <a:pt x="1030" y="652"/>
                      <a:pt x="1034" y="652"/>
                    </a:cubicBezTo>
                    <a:cubicBezTo>
                      <a:pt x="1045" y="652"/>
                      <a:pt x="1054" y="629"/>
                      <a:pt x="1036" y="620"/>
                    </a:cubicBezTo>
                    <a:cubicBezTo>
                      <a:pt x="786" y="334"/>
                      <a:pt x="369" y="132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40" name="Google Shape;22940;p30"/>
              <p:cNvSpPr/>
              <p:nvPr/>
            </p:nvSpPr>
            <p:spPr>
              <a:xfrm>
                <a:off x="2882500" y="2690050"/>
                <a:ext cx="19375" cy="13025"/>
              </a:xfrm>
              <a:custGeom>
                <a:avLst/>
                <a:gdLst/>
                <a:ahLst/>
                <a:cxnLst/>
                <a:rect l="l" t="t" r="r" b="b"/>
                <a:pathLst>
                  <a:path w="775" h="521" extrusionOk="0">
                    <a:moveTo>
                      <a:pt x="48" y="0"/>
                    </a:moveTo>
                    <a:cubicBezTo>
                      <a:pt x="12" y="12"/>
                      <a:pt x="0" y="36"/>
                      <a:pt x="24" y="60"/>
                    </a:cubicBezTo>
                    <a:cubicBezTo>
                      <a:pt x="167" y="119"/>
                      <a:pt x="298" y="191"/>
                      <a:pt x="429" y="262"/>
                    </a:cubicBezTo>
                    <a:cubicBezTo>
                      <a:pt x="548" y="334"/>
                      <a:pt x="643" y="441"/>
                      <a:pt x="738" y="512"/>
                    </a:cubicBezTo>
                    <a:cubicBezTo>
                      <a:pt x="744" y="518"/>
                      <a:pt x="749" y="520"/>
                      <a:pt x="753" y="520"/>
                    </a:cubicBezTo>
                    <a:cubicBezTo>
                      <a:pt x="767" y="520"/>
                      <a:pt x="774" y="497"/>
                      <a:pt x="774" y="488"/>
                    </a:cubicBezTo>
                    <a:cubicBezTo>
                      <a:pt x="619" y="250"/>
                      <a:pt x="298" y="84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41" name="Google Shape;22941;p30"/>
              <p:cNvSpPr/>
              <p:nvPr/>
            </p:nvSpPr>
            <p:spPr>
              <a:xfrm>
                <a:off x="2883075" y="2686475"/>
                <a:ext cx="20525" cy="13200"/>
              </a:xfrm>
              <a:custGeom>
                <a:avLst/>
                <a:gdLst/>
                <a:ahLst/>
                <a:cxnLst/>
                <a:rect l="l" t="t" r="r" b="b"/>
                <a:pathLst>
                  <a:path w="821" h="528" extrusionOk="0">
                    <a:moveTo>
                      <a:pt x="37" y="0"/>
                    </a:moveTo>
                    <a:cubicBezTo>
                      <a:pt x="1" y="0"/>
                      <a:pt x="1" y="24"/>
                      <a:pt x="25" y="36"/>
                    </a:cubicBezTo>
                    <a:cubicBezTo>
                      <a:pt x="156" y="108"/>
                      <a:pt x="275" y="203"/>
                      <a:pt x="406" y="274"/>
                    </a:cubicBezTo>
                    <a:cubicBezTo>
                      <a:pt x="525" y="358"/>
                      <a:pt x="644" y="465"/>
                      <a:pt x="775" y="524"/>
                    </a:cubicBezTo>
                    <a:cubicBezTo>
                      <a:pt x="779" y="527"/>
                      <a:pt x="784" y="527"/>
                      <a:pt x="788" y="527"/>
                    </a:cubicBezTo>
                    <a:cubicBezTo>
                      <a:pt x="806" y="527"/>
                      <a:pt x="820" y="510"/>
                      <a:pt x="811" y="500"/>
                    </a:cubicBezTo>
                    <a:cubicBezTo>
                      <a:pt x="620" y="274"/>
                      <a:pt x="287" y="119"/>
                      <a:pt x="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42" name="Google Shape;22942;p30"/>
              <p:cNvSpPr/>
              <p:nvPr/>
            </p:nvSpPr>
            <p:spPr>
              <a:xfrm>
                <a:off x="2886825" y="2682950"/>
                <a:ext cx="16825" cy="11875"/>
              </a:xfrm>
              <a:custGeom>
                <a:avLst/>
                <a:gdLst/>
                <a:ahLst/>
                <a:cxnLst/>
                <a:rect l="l" t="t" r="r" b="b"/>
                <a:pathLst>
                  <a:path w="673" h="475" extrusionOk="0">
                    <a:moveTo>
                      <a:pt x="27" y="1"/>
                    </a:moveTo>
                    <a:cubicBezTo>
                      <a:pt x="8" y="1"/>
                      <a:pt x="0" y="20"/>
                      <a:pt x="18" y="46"/>
                    </a:cubicBezTo>
                    <a:cubicBezTo>
                      <a:pt x="125" y="118"/>
                      <a:pt x="232" y="189"/>
                      <a:pt x="351" y="284"/>
                    </a:cubicBezTo>
                    <a:cubicBezTo>
                      <a:pt x="434" y="344"/>
                      <a:pt x="542" y="439"/>
                      <a:pt x="649" y="475"/>
                    </a:cubicBezTo>
                    <a:cubicBezTo>
                      <a:pt x="661" y="475"/>
                      <a:pt x="672" y="463"/>
                      <a:pt x="661" y="439"/>
                    </a:cubicBezTo>
                    <a:cubicBezTo>
                      <a:pt x="589" y="356"/>
                      <a:pt x="470" y="296"/>
                      <a:pt x="375" y="237"/>
                    </a:cubicBezTo>
                    <a:cubicBezTo>
                      <a:pt x="268" y="165"/>
                      <a:pt x="149" y="82"/>
                      <a:pt x="53" y="10"/>
                    </a:cubicBezTo>
                    <a:cubicBezTo>
                      <a:pt x="43" y="4"/>
                      <a:pt x="34" y="1"/>
                      <a:pt x="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43" name="Google Shape;22943;p30"/>
              <p:cNvSpPr/>
              <p:nvPr/>
            </p:nvSpPr>
            <p:spPr>
              <a:xfrm>
                <a:off x="2891175" y="2682825"/>
                <a:ext cx="14850" cy="10900"/>
              </a:xfrm>
              <a:custGeom>
                <a:avLst/>
                <a:gdLst/>
                <a:ahLst/>
                <a:cxnLst/>
                <a:rect l="l" t="t" r="r" b="b"/>
                <a:pathLst>
                  <a:path w="594" h="436" extrusionOk="0">
                    <a:moveTo>
                      <a:pt x="22" y="0"/>
                    </a:moveTo>
                    <a:cubicBezTo>
                      <a:pt x="7" y="0"/>
                      <a:pt x="1" y="18"/>
                      <a:pt x="10" y="27"/>
                    </a:cubicBezTo>
                    <a:cubicBezTo>
                      <a:pt x="117" y="111"/>
                      <a:pt x="213" y="170"/>
                      <a:pt x="320" y="242"/>
                    </a:cubicBezTo>
                    <a:cubicBezTo>
                      <a:pt x="391" y="301"/>
                      <a:pt x="475" y="385"/>
                      <a:pt x="558" y="432"/>
                    </a:cubicBezTo>
                    <a:cubicBezTo>
                      <a:pt x="560" y="434"/>
                      <a:pt x="563" y="435"/>
                      <a:pt x="566" y="435"/>
                    </a:cubicBezTo>
                    <a:cubicBezTo>
                      <a:pt x="578" y="435"/>
                      <a:pt x="594" y="418"/>
                      <a:pt x="594" y="408"/>
                    </a:cubicBezTo>
                    <a:cubicBezTo>
                      <a:pt x="546" y="313"/>
                      <a:pt x="439" y="254"/>
                      <a:pt x="368" y="194"/>
                    </a:cubicBezTo>
                    <a:cubicBezTo>
                      <a:pt x="260" y="123"/>
                      <a:pt x="153" y="63"/>
                      <a:pt x="34" y="4"/>
                    </a:cubicBezTo>
                    <a:cubicBezTo>
                      <a:pt x="30" y="1"/>
                      <a:pt x="25" y="0"/>
                      <a:pt x="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44" name="Google Shape;22944;p30"/>
              <p:cNvSpPr/>
              <p:nvPr/>
            </p:nvSpPr>
            <p:spPr>
              <a:xfrm>
                <a:off x="2894700" y="2680525"/>
                <a:ext cx="13125" cy="10150"/>
              </a:xfrm>
              <a:custGeom>
                <a:avLst/>
                <a:gdLst/>
                <a:ahLst/>
                <a:cxnLst/>
                <a:rect l="l" t="t" r="r" b="b"/>
                <a:pathLst>
                  <a:path w="525" h="406" extrusionOk="0">
                    <a:moveTo>
                      <a:pt x="36" y="0"/>
                    </a:moveTo>
                    <a:cubicBezTo>
                      <a:pt x="12" y="0"/>
                      <a:pt x="0" y="24"/>
                      <a:pt x="12" y="36"/>
                    </a:cubicBezTo>
                    <a:cubicBezTo>
                      <a:pt x="107" y="96"/>
                      <a:pt x="191" y="167"/>
                      <a:pt x="286" y="238"/>
                    </a:cubicBezTo>
                    <a:cubicBezTo>
                      <a:pt x="346" y="286"/>
                      <a:pt x="405" y="381"/>
                      <a:pt x="488" y="405"/>
                    </a:cubicBezTo>
                    <a:cubicBezTo>
                      <a:pt x="512" y="405"/>
                      <a:pt x="524" y="393"/>
                      <a:pt x="524" y="381"/>
                    </a:cubicBezTo>
                    <a:cubicBezTo>
                      <a:pt x="512" y="286"/>
                      <a:pt x="405" y="238"/>
                      <a:pt x="334" y="179"/>
                    </a:cubicBezTo>
                    <a:cubicBezTo>
                      <a:pt x="238" y="107"/>
                      <a:pt x="131" y="48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45" name="Google Shape;22945;p30"/>
              <p:cNvSpPr/>
              <p:nvPr/>
            </p:nvSpPr>
            <p:spPr>
              <a:xfrm>
                <a:off x="2901550" y="2680750"/>
                <a:ext cx="3200" cy="7500"/>
              </a:xfrm>
              <a:custGeom>
                <a:avLst/>
                <a:gdLst/>
                <a:ahLst/>
                <a:cxnLst/>
                <a:rect l="l" t="t" r="r" b="b"/>
                <a:pathLst>
                  <a:path w="128" h="300" extrusionOk="0">
                    <a:moveTo>
                      <a:pt x="17" y="0"/>
                    </a:moveTo>
                    <a:cubicBezTo>
                      <a:pt x="9" y="0"/>
                      <a:pt x="0" y="9"/>
                      <a:pt x="0" y="27"/>
                    </a:cubicBezTo>
                    <a:cubicBezTo>
                      <a:pt x="0" y="134"/>
                      <a:pt x="24" y="217"/>
                      <a:pt x="95" y="289"/>
                    </a:cubicBezTo>
                    <a:cubicBezTo>
                      <a:pt x="103" y="296"/>
                      <a:pt x="109" y="299"/>
                      <a:pt x="114" y="299"/>
                    </a:cubicBezTo>
                    <a:cubicBezTo>
                      <a:pt x="124" y="299"/>
                      <a:pt x="127" y="285"/>
                      <a:pt x="119" y="277"/>
                    </a:cubicBezTo>
                    <a:cubicBezTo>
                      <a:pt x="72" y="206"/>
                      <a:pt x="24" y="110"/>
                      <a:pt x="24" y="27"/>
                    </a:cubicBezTo>
                    <a:cubicBezTo>
                      <a:pt x="30" y="9"/>
                      <a:pt x="24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46" name="Google Shape;22946;p30"/>
              <p:cNvSpPr/>
              <p:nvPr/>
            </p:nvSpPr>
            <p:spPr>
              <a:xfrm>
                <a:off x="2903025" y="2663625"/>
                <a:ext cx="6275" cy="46025"/>
              </a:xfrm>
              <a:custGeom>
                <a:avLst/>
                <a:gdLst/>
                <a:ahLst/>
                <a:cxnLst/>
                <a:rect l="l" t="t" r="r" b="b"/>
                <a:pathLst>
                  <a:path w="251" h="1841" extrusionOk="0">
                    <a:moveTo>
                      <a:pt x="109" y="1"/>
                    </a:moveTo>
                    <a:cubicBezTo>
                      <a:pt x="102" y="1"/>
                      <a:pt x="96" y="4"/>
                      <a:pt x="96" y="10"/>
                    </a:cubicBezTo>
                    <a:cubicBezTo>
                      <a:pt x="60" y="45"/>
                      <a:pt x="60" y="21"/>
                      <a:pt x="60" y="69"/>
                    </a:cubicBezTo>
                    <a:cubicBezTo>
                      <a:pt x="42" y="96"/>
                      <a:pt x="51" y="109"/>
                      <a:pt x="57" y="109"/>
                    </a:cubicBezTo>
                    <a:cubicBezTo>
                      <a:pt x="57" y="109"/>
                      <a:pt x="58" y="109"/>
                      <a:pt x="58" y="109"/>
                    </a:cubicBezTo>
                    <a:lnTo>
                      <a:pt x="58" y="109"/>
                    </a:lnTo>
                    <a:cubicBezTo>
                      <a:pt x="40" y="154"/>
                      <a:pt x="84" y="345"/>
                      <a:pt x="84" y="414"/>
                    </a:cubicBezTo>
                    <a:cubicBezTo>
                      <a:pt x="84" y="581"/>
                      <a:pt x="72" y="736"/>
                      <a:pt x="72" y="902"/>
                    </a:cubicBezTo>
                    <a:cubicBezTo>
                      <a:pt x="60" y="1200"/>
                      <a:pt x="24" y="1510"/>
                      <a:pt x="1" y="1807"/>
                    </a:cubicBezTo>
                    <a:cubicBezTo>
                      <a:pt x="4" y="1807"/>
                      <a:pt x="8" y="1807"/>
                      <a:pt x="11" y="1807"/>
                    </a:cubicBezTo>
                    <a:lnTo>
                      <a:pt x="11" y="1807"/>
                    </a:lnTo>
                    <a:cubicBezTo>
                      <a:pt x="12" y="1829"/>
                      <a:pt x="27" y="1840"/>
                      <a:pt x="45" y="1840"/>
                    </a:cubicBezTo>
                    <a:cubicBezTo>
                      <a:pt x="66" y="1840"/>
                      <a:pt x="90" y="1825"/>
                      <a:pt x="96" y="1795"/>
                    </a:cubicBezTo>
                    <a:cubicBezTo>
                      <a:pt x="144" y="1414"/>
                      <a:pt x="179" y="1010"/>
                      <a:pt x="179" y="605"/>
                    </a:cubicBezTo>
                    <a:cubicBezTo>
                      <a:pt x="179" y="438"/>
                      <a:pt x="251" y="164"/>
                      <a:pt x="132" y="10"/>
                    </a:cubicBezTo>
                    <a:cubicBezTo>
                      <a:pt x="126" y="4"/>
                      <a:pt x="117" y="1"/>
                      <a:pt x="10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47" name="Google Shape;22947;p30"/>
              <p:cNvSpPr/>
              <p:nvPr/>
            </p:nvSpPr>
            <p:spPr>
              <a:xfrm>
                <a:off x="2900050" y="2664300"/>
                <a:ext cx="9125" cy="56175"/>
              </a:xfrm>
              <a:custGeom>
                <a:avLst/>
                <a:gdLst/>
                <a:ahLst/>
                <a:cxnLst/>
                <a:rect l="l" t="t" r="r" b="b"/>
                <a:pathLst>
                  <a:path w="365" h="2247" extrusionOk="0">
                    <a:moveTo>
                      <a:pt x="337" y="1"/>
                    </a:moveTo>
                    <a:cubicBezTo>
                      <a:pt x="326" y="1"/>
                      <a:pt x="315" y="10"/>
                      <a:pt x="310" y="30"/>
                    </a:cubicBezTo>
                    <a:cubicBezTo>
                      <a:pt x="96" y="733"/>
                      <a:pt x="1" y="1507"/>
                      <a:pt x="84" y="2233"/>
                    </a:cubicBezTo>
                    <a:cubicBezTo>
                      <a:pt x="84" y="2243"/>
                      <a:pt x="92" y="2247"/>
                      <a:pt x="102" y="2247"/>
                    </a:cubicBezTo>
                    <a:cubicBezTo>
                      <a:pt x="116" y="2247"/>
                      <a:pt x="132" y="2240"/>
                      <a:pt x="132" y="2233"/>
                    </a:cubicBezTo>
                    <a:cubicBezTo>
                      <a:pt x="167" y="1483"/>
                      <a:pt x="203" y="792"/>
                      <a:pt x="358" y="54"/>
                    </a:cubicBezTo>
                    <a:cubicBezTo>
                      <a:pt x="365" y="19"/>
                      <a:pt x="351" y="1"/>
                      <a:pt x="3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48" name="Google Shape;22948;p30"/>
              <p:cNvSpPr/>
              <p:nvPr/>
            </p:nvSpPr>
            <p:spPr>
              <a:xfrm>
                <a:off x="2903025" y="2668400"/>
                <a:ext cx="5975" cy="59525"/>
              </a:xfrm>
              <a:custGeom>
                <a:avLst/>
                <a:gdLst/>
                <a:ahLst/>
                <a:cxnLst/>
                <a:rect l="l" t="t" r="r" b="b"/>
                <a:pathLst>
                  <a:path w="239" h="2381" extrusionOk="0">
                    <a:moveTo>
                      <a:pt x="20" y="0"/>
                    </a:moveTo>
                    <a:cubicBezTo>
                      <a:pt x="16" y="0"/>
                      <a:pt x="13" y="3"/>
                      <a:pt x="13" y="9"/>
                    </a:cubicBezTo>
                    <a:cubicBezTo>
                      <a:pt x="1" y="771"/>
                      <a:pt x="24" y="1616"/>
                      <a:pt x="155" y="2366"/>
                    </a:cubicBezTo>
                    <a:cubicBezTo>
                      <a:pt x="155" y="2377"/>
                      <a:pt x="164" y="2380"/>
                      <a:pt x="174" y="2380"/>
                    </a:cubicBezTo>
                    <a:cubicBezTo>
                      <a:pt x="187" y="2380"/>
                      <a:pt x="203" y="2373"/>
                      <a:pt x="203" y="2366"/>
                    </a:cubicBezTo>
                    <a:cubicBezTo>
                      <a:pt x="239" y="1604"/>
                      <a:pt x="155" y="771"/>
                      <a:pt x="36" y="9"/>
                    </a:cubicBezTo>
                    <a:cubicBezTo>
                      <a:pt x="30" y="3"/>
                      <a:pt x="24" y="0"/>
                      <a:pt x="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49" name="Google Shape;22949;p30"/>
              <p:cNvSpPr/>
              <p:nvPr/>
            </p:nvSpPr>
            <p:spPr>
              <a:xfrm>
                <a:off x="2906000" y="2692600"/>
                <a:ext cx="4500" cy="45725"/>
              </a:xfrm>
              <a:custGeom>
                <a:avLst/>
                <a:gdLst/>
                <a:ahLst/>
                <a:cxnLst/>
                <a:rect l="l" t="t" r="r" b="b"/>
                <a:pathLst>
                  <a:path w="180" h="1829" extrusionOk="0">
                    <a:moveTo>
                      <a:pt x="40" y="1"/>
                    </a:moveTo>
                    <a:cubicBezTo>
                      <a:pt x="32" y="1"/>
                      <a:pt x="25" y="7"/>
                      <a:pt x="25" y="17"/>
                    </a:cubicBezTo>
                    <a:cubicBezTo>
                      <a:pt x="1" y="589"/>
                      <a:pt x="1" y="1232"/>
                      <a:pt x="84" y="1815"/>
                    </a:cubicBezTo>
                    <a:cubicBezTo>
                      <a:pt x="84" y="1825"/>
                      <a:pt x="93" y="1829"/>
                      <a:pt x="102" y="1829"/>
                    </a:cubicBezTo>
                    <a:cubicBezTo>
                      <a:pt x="116" y="1829"/>
                      <a:pt x="132" y="1822"/>
                      <a:pt x="132" y="1815"/>
                    </a:cubicBezTo>
                    <a:cubicBezTo>
                      <a:pt x="179" y="1232"/>
                      <a:pt x="132" y="589"/>
                      <a:pt x="60" y="29"/>
                    </a:cubicBezTo>
                    <a:cubicBezTo>
                      <a:pt x="60" y="10"/>
                      <a:pt x="49" y="1"/>
                      <a:pt x="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50" name="Google Shape;22950;p30"/>
              <p:cNvSpPr/>
              <p:nvPr/>
            </p:nvSpPr>
            <p:spPr>
              <a:xfrm>
                <a:off x="2902275" y="2698550"/>
                <a:ext cx="8225" cy="43175"/>
              </a:xfrm>
              <a:custGeom>
                <a:avLst/>
                <a:gdLst/>
                <a:ahLst/>
                <a:cxnLst/>
                <a:rect l="l" t="t" r="r" b="b"/>
                <a:pathLst>
                  <a:path w="329" h="1727" extrusionOk="0">
                    <a:moveTo>
                      <a:pt x="27" y="1"/>
                    </a:moveTo>
                    <a:cubicBezTo>
                      <a:pt x="12" y="1"/>
                      <a:pt x="0" y="10"/>
                      <a:pt x="7" y="29"/>
                    </a:cubicBezTo>
                    <a:cubicBezTo>
                      <a:pt x="102" y="589"/>
                      <a:pt x="114" y="1149"/>
                      <a:pt x="174" y="1708"/>
                    </a:cubicBezTo>
                    <a:cubicBezTo>
                      <a:pt x="174" y="1715"/>
                      <a:pt x="187" y="1727"/>
                      <a:pt x="200" y="1727"/>
                    </a:cubicBezTo>
                    <a:cubicBezTo>
                      <a:pt x="208" y="1727"/>
                      <a:pt x="216" y="1722"/>
                      <a:pt x="221" y="1708"/>
                    </a:cubicBezTo>
                    <a:cubicBezTo>
                      <a:pt x="328" y="1172"/>
                      <a:pt x="221" y="529"/>
                      <a:pt x="66" y="17"/>
                    </a:cubicBezTo>
                    <a:cubicBezTo>
                      <a:pt x="56" y="7"/>
                      <a:pt x="40" y="1"/>
                      <a:pt x="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51" name="Google Shape;22951;p30"/>
              <p:cNvSpPr/>
              <p:nvPr/>
            </p:nvSpPr>
            <p:spPr>
              <a:xfrm>
                <a:off x="2902425" y="2706575"/>
                <a:ext cx="4200" cy="32675"/>
              </a:xfrm>
              <a:custGeom>
                <a:avLst/>
                <a:gdLst/>
                <a:ahLst/>
                <a:cxnLst/>
                <a:rect l="l" t="t" r="r" b="b"/>
                <a:pathLst>
                  <a:path w="168" h="1307" extrusionOk="0">
                    <a:moveTo>
                      <a:pt x="64" y="1"/>
                    </a:moveTo>
                    <a:cubicBezTo>
                      <a:pt x="54" y="1"/>
                      <a:pt x="48" y="6"/>
                      <a:pt x="48" y="6"/>
                    </a:cubicBezTo>
                    <a:cubicBezTo>
                      <a:pt x="25" y="411"/>
                      <a:pt x="1" y="875"/>
                      <a:pt x="60" y="1280"/>
                    </a:cubicBezTo>
                    <a:cubicBezTo>
                      <a:pt x="60" y="1298"/>
                      <a:pt x="72" y="1307"/>
                      <a:pt x="86" y="1307"/>
                    </a:cubicBezTo>
                    <a:cubicBezTo>
                      <a:pt x="99" y="1307"/>
                      <a:pt x="114" y="1298"/>
                      <a:pt x="120" y="1280"/>
                    </a:cubicBezTo>
                    <a:cubicBezTo>
                      <a:pt x="168" y="887"/>
                      <a:pt x="120" y="411"/>
                      <a:pt x="84" y="6"/>
                    </a:cubicBezTo>
                    <a:cubicBezTo>
                      <a:pt x="76" y="2"/>
                      <a:pt x="70" y="1"/>
                      <a:pt x="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52" name="Google Shape;22952;p30"/>
              <p:cNvSpPr/>
              <p:nvPr/>
            </p:nvSpPr>
            <p:spPr>
              <a:xfrm>
                <a:off x="2909275" y="2700300"/>
                <a:ext cx="5675" cy="37925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517" extrusionOk="0">
                    <a:moveTo>
                      <a:pt x="11" y="0"/>
                    </a:moveTo>
                    <a:cubicBezTo>
                      <a:pt x="5" y="0"/>
                      <a:pt x="1" y="12"/>
                      <a:pt x="1" y="19"/>
                    </a:cubicBezTo>
                    <a:cubicBezTo>
                      <a:pt x="108" y="519"/>
                      <a:pt x="84" y="995"/>
                      <a:pt x="84" y="1507"/>
                    </a:cubicBezTo>
                    <a:cubicBezTo>
                      <a:pt x="84" y="1513"/>
                      <a:pt x="93" y="1516"/>
                      <a:pt x="102" y="1516"/>
                    </a:cubicBezTo>
                    <a:cubicBezTo>
                      <a:pt x="111" y="1516"/>
                      <a:pt x="120" y="1513"/>
                      <a:pt x="120" y="1507"/>
                    </a:cubicBezTo>
                    <a:cubicBezTo>
                      <a:pt x="227" y="1019"/>
                      <a:pt x="144" y="495"/>
                      <a:pt x="25" y="19"/>
                    </a:cubicBezTo>
                    <a:cubicBezTo>
                      <a:pt x="20" y="5"/>
                      <a:pt x="15" y="0"/>
                      <a:pt x="1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53" name="Google Shape;22953;p30"/>
              <p:cNvSpPr/>
              <p:nvPr/>
            </p:nvSpPr>
            <p:spPr>
              <a:xfrm>
                <a:off x="2920000" y="2490050"/>
                <a:ext cx="5375" cy="5052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021" extrusionOk="0">
                    <a:moveTo>
                      <a:pt x="144" y="1"/>
                    </a:moveTo>
                    <a:cubicBezTo>
                      <a:pt x="136" y="1"/>
                      <a:pt x="131" y="7"/>
                      <a:pt x="131" y="23"/>
                    </a:cubicBezTo>
                    <a:cubicBezTo>
                      <a:pt x="12" y="642"/>
                      <a:pt x="0" y="1392"/>
                      <a:pt x="107" y="2011"/>
                    </a:cubicBezTo>
                    <a:cubicBezTo>
                      <a:pt x="107" y="2017"/>
                      <a:pt x="113" y="2020"/>
                      <a:pt x="122" y="2020"/>
                    </a:cubicBezTo>
                    <a:cubicBezTo>
                      <a:pt x="131" y="2020"/>
                      <a:pt x="143" y="2017"/>
                      <a:pt x="155" y="2011"/>
                    </a:cubicBezTo>
                    <a:cubicBezTo>
                      <a:pt x="215" y="1368"/>
                      <a:pt x="215" y="654"/>
                      <a:pt x="179" y="23"/>
                    </a:cubicBezTo>
                    <a:cubicBezTo>
                      <a:pt x="166" y="10"/>
                      <a:pt x="153" y="1"/>
                      <a:pt x="1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54" name="Google Shape;22954;p30"/>
              <p:cNvSpPr/>
              <p:nvPr/>
            </p:nvSpPr>
            <p:spPr>
              <a:xfrm>
                <a:off x="2922675" y="2452950"/>
                <a:ext cx="3600" cy="66050"/>
              </a:xfrm>
              <a:custGeom>
                <a:avLst/>
                <a:gdLst/>
                <a:ahLst/>
                <a:cxnLst/>
                <a:rect l="l" t="t" r="r" b="b"/>
                <a:pathLst>
                  <a:path w="144" h="2642" extrusionOk="0">
                    <a:moveTo>
                      <a:pt x="72" y="1"/>
                    </a:moveTo>
                    <a:cubicBezTo>
                      <a:pt x="66" y="1"/>
                      <a:pt x="60" y="7"/>
                      <a:pt x="60" y="19"/>
                    </a:cubicBezTo>
                    <a:cubicBezTo>
                      <a:pt x="24" y="876"/>
                      <a:pt x="0" y="1757"/>
                      <a:pt x="48" y="2614"/>
                    </a:cubicBezTo>
                    <a:cubicBezTo>
                      <a:pt x="48" y="2632"/>
                      <a:pt x="57" y="2641"/>
                      <a:pt x="66" y="2641"/>
                    </a:cubicBezTo>
                    <a:cubicBezTo>
                      <a:pt x="75" y="2641"/>
                      <a:pt x="84" y="2632"/>
                      <a:pt x="84" y="2614"/>
                    </a:cubicBezTo>
                    <a:cubicBezTo>
                      <a:pt x="143" y="1757"/>
                      <a:pt x="120" y="876"/>
                      <a:pt x="84" y="19"/>
                    </a:cubicBezTo>
                    <a:cubicBezTo>
                      <a:pt x="84" y="7"/>
                      <a:pt x="78" y="1"/>
                      <a:pt x="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55" name="Google Shape;22955;p30"/>
              <p:cNvSpPr/>
              <p:nvPr/>
            </p:nvSpPr>
            <p:spPr>
              <a:xfrm>
                <a:off x="2925350" y="2450800"/>
                <a:ext cx="5375" cy="6342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537" extrusionOk="0">
                    <a:moveTo>
                      <a:pt x="13" y="1"/>
                    </a:moveTo>
                    <a:cubicBezTo>
                      <a:pt x="7" y="1"/>
                      <a:pt x="1" y="4"/>
                      <a:pt x="1" y="10"/>
                    </a:cubicBezTo>
                    <a:cubicBezTo>
                      <a:pt x="36" y="843"/>
                      <a:pt x="36" y="1676"/>
                      <a:pt x="72" y="2510"/>
                    </a:cubicBezTo>
                    <a:cubicBezTo>
                      <a:pt x="72" y="2528"/>
                      <a:pt x="78" y="2537"/>
                      <a:pt x="87" y="2537"/>
                    </a:cubicBezTo>
                    <a:cubicBezTo>
                      <a:pt x="96" y="2537"/>
                      <a:pt x="108" y="2528"/>
                      <a:pt x="120" y="2510"/>
                    </a:cubicBezTo>
                    <a:cubicBezTo>
                      <a:pt x="215" y="1688"/>
                      <a:pt x="144" y="819"/>
                      <a:pt x="24" y="10"/>
                    </a:cubicBezTo>
                    <a:cubicBezTo>
                      <a:pt x="24" y="4"/>
                      <a:pt x="18" y="1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56" name="Google Shape;22956;p30"/>
              <p:cNvSpPr/>
              <p:nvPr/>
            </p:nvSpPr>
            <p:spPr>
              <a:xfrm>
                <a:off x="2926025" y="2447675"/>
                <a:ext cx="21975" cy="27600"/>
              </a:xfrm>
              <a:custGeom>
                <a:avLst/>
                <a:gdLst/>
                <a:ahLst/>
                <a:cxnLst/>
                <a:rect l="l" t="t" r="r" b="b"/>
                <a:pathLst>
                  <a:path w="879" h="1104" extrusionOk="0">
                    <a:moveTo>
                      <a:pt x="856" y="0"/>
                    </a:moveTo>
                    <a:cubicBezTo>
                      <a:pt x="852" y="0"/>
                      <a:pt x="848" y="1"/>
                      <a:pt x="843" y="4"/>
                    </a:cubicBezTo>
                    <a:cubicBezTo>
                      <a:pt x="700" y="170"/>
                      <a:pt x="581" y="349"/>
                      <a:pt x="450" y="504"/>
                    </a:cubicBezTo>
                    <a:cubicBezTo>
                      <a:pt x="295" y="706"/>
                      <a:pt x="128" y="885"/>
                      <a:pt x="9" y="1087"/>
                    </a:cubicBezTo>
                    <a:cubicBezTo>
                      <a:pt x="1" y="1095"/>
                      <a:pt x="16" y="1104"/>
                      <a:pt x="30" y="1104"/>
                    </a:cubicBezTo>
                    <a:cubicBezTo>
                      <a:pt x="36" y="1104"/>
                      <a:pt x="42" y="1102"/>
                      <a:pt x="45" y="1099"/>
                    </a:cubicBezTo>
                    <a:cubicBezTo>
                      <a:pt x="188" y="956"/>
                      <a:pt x="331" y="777"/>
                      <a:pt x="450" y="599"/>
                    </a:cubicBezTo>
                    <a:cubicBezTo>
                      <a:pt x="593" y="408"/>
                      <a:pt x="748" y="206"/>
                      <a:pt x="879" y="15"/>
                    </a:cubicBezTo>
                    <a:cubicBezTo>
                      <a:pt x="879" y="15"/>
                      <a:pt x="871" y="0"/>
                      <a:pt x="85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57" name="Google Shape;22957;p30"/>
              <p:cNvSpPr/>
              <p:nvPr/>
            </p:nvSpPr>
            <p:spPr>
              <a:xfrm>
                <a:off x="2927200" y="2453575"/>
                <a:ext cx="25775" cy="28800"/>
              </a:xfrm>
              <a:custGeom>
                <a:avLst/>
                <a:gdLst/>
                <a:ahLst/>
                <a:cxnLst/>
                <a:rect l="l" t="t" r="r" b="b"/>
                <a:pathLst>
                  <a:path w="1031" h="1152" extrusionOk="0">
                    <a:moveTo>
                      <a:pt x="1020" y="1"/>
                    </a:moveTo>
                    <a:cubicBezTo>
                      <a:pt x="1017" y="1"/>
                      <a:pt x="1014" y="2"/>
                      <a:pt x="1010" y="6"/>
                    </a:cubicBezTo>
                    <a:cubicBezTo>
                      <a:pt x="832" y="196"/>
                      <a:pt x="665" y="411"/>
                      <a:pt x="486" y="601"/>
                    </a:cubicBezTo>
                    <a:cubicBezTo>
                      <a:pt x="320" y="780"/>
                      <a:pt x="165" y="946"/>
                      <a:pt x="10" y="1125"/>
                    </a:cubicBezTo>
                    <a:cubicBezTo>
                      <a:pt x="0" y="1135"/>
                      <a:pt x="14" y="1152"/>
                      <a:pt x="32" y="1152"/>
                    </a:cubicBezTo>
                    <a:cubicBezTo>
                      <a:pt x="37" y="1152"/>
                      <a:pt x="41" y="1151"/>
                      <a:pt x="46" y="1149"/>
                    </a:cubicBezTo>
                    <a:cubicBezTo>
                      <a:pt x="415" y="839"/>
                      <a:pt x="760" y="411"/>
                      <a:pt x="1022" y="18"/>
                    </a:cubicBezTo>
                    <a:cubicBezTo>
                      <a:pt x="1030" y="9"/>
                      <a:pt x="1027" y="1"/>
                      <a:pt x="10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58" name="Google Shape;22958;p30"/>
              <p:cNvSpPr/>
              <p:nvPr/>
            </p:nvSpPr>
            <p:spPr>
              <a:xfrm>
                <a:off x="2928000" y="2458100"/>
                <a:ext cx="33700" cy="36550"/>
              </a:xfrm>
              <a:custGeom>
                <a:avLst/>
                <a:gdLst/>
                <a:ahLst/>
                <a:cxnLst/>
                <a:rect l="l" t="t" r="r" b="b"/>
                <a:pathLst>
                  <a:path w="1348" h="1462" extrusionOk="0">
                    <a:moveTo>
                      <a:pt x="1015" y="0"/>
                    </a:moveTo>
                    <a:cubicBezTo>
                      <a:pt x="990" y="0"/>
                      <a:pt x="992" y="17"/>
                      <a:pt x="1002" y="27"/>
                    </a:cubicBezTo>
                    <a:cubicBezTo>
                      <a:pt x="1170" y="126"/>
                      <a:pt x="446" y="920"/>
                      <a:pt x="139" y="1250"/>
                    </a:cubicBezTo>
                    <a:lnTo>
                      <a:pt x="139" y="1250"/>
                    </a:lnTo>
                    <a:cubicBezTo>
                      <a:pt x="137" y="1250"/>
                      <a:pt x="135" y="1252"/>
                      <a:pt x="133" y="1253"/>
                    </a:cubicBezTo>
                    <a:cubicBezTo>
                      <a:pt x="127" y="1261"/>
                      <a:pt x="121" y="1269"/>
                      <a:pt x="114" y="1276"/>
                    </a:cubicBezTo>
                    <a:lnTo>
                      <a:pt x="114" y="1276"/>
                    </a:lnTo>
                    <a:cubicBezTo>
                      <a:pt x="64" y="1330"/>
                      <a:pt x="28" y="1369"/>
                      <a:pt x="14" y="1384"/>
                    </a:cubicBezTo>
                    <a:cubicBezTo>
                      <a:pt x="17" y="1386"/>
                      <a:pt x="19" y="1388"/>
                      <a:pt x="22" y="1389"/>
                    </a:cubicBezTo>
                    <a:lnTo>
                      <a:pt x="22" y="1389"/>
                    </a:lnTo>
                    <a:cubicBezTo>
                      <a:pt x="1" y="1424"/>
                      <a:pt x="20" y="1461"/>
                      <a:pt x="49" y="1461"/>
                    </a:cubicBezTo>
                    <a:cubicBezTo>
                      <a:pt x="60" y="1461"/>
                      <a:pt x="73" y="1456"/>
                      <a:pt x="85" y="1444"/>
                    </a:cubicBezTo>
                    <a:cubicBezTo>
                      <a:pt x="228" y="1313"/>
                      <a:pt x="1347" y="134"/>
                      <a:pt x="1038" y="3"/>
                    </a:cubicBezTo>
                    <a:cubicBezTo>
                      <a:pt x="1029" y="1"/>
                      <a:pt x="1021" y="0"/>
                      <a:pt x="10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59" name="Google Shape;22959;p30"/>
              <p:cNvSpPr/>
              <p:nvPr/>
            </p:nvSpPr>
            <p:spPr>
              <a:xfrm>
                <a:off x="2924925" y="2468475"/>
                <a:ext cx="30650" cy="34600"/>
              </a:xfrm>
              <a:custGeom>
                <a:avLst/>
                <a:gdLst/>
                <a:ahLst/>
                <a:cxnLst/>
                <a:rect l="l" t="t" r="r" b="b"/>
                <a:pathLst>
                  <a:path w="1226" h="1384" extrusionOk="0">
                    <a:moveTo>
                      <a:pt x="1200" y="0"/>
                    </a:moveTo>
                    <a:cubicBezTo>
                      <a:pt x="1192" y="0"/>
                      <a:pt x="1183" y="2"/>
                      <a:pt x="1173" y="5"/>
                    </a:cubicBezTo>
                    <a:cubicBezTo>
                      <a:pt x="970" y="231"/>
                      <a:pt x="768" y="481"/>
                      <a:pt x="565" y="707"/>
                    </a:cubicBezTo>
                    <a:cubicBezTo>
                      <a:pt x="387" y="910"/>
                      <a:pt x="172" y="1124"/>
                      <a:pt x="18" y="1339"/>
                    </a:cubicBezTo>
                    <a:cubicBezTo>
                      <a:pt x="0" y="1364"/>
                      <a:pt x="14" y="1384"/>
                      <a:pt x="32" y="1384"/>
                    </a:cubicBezTo>
                    <a:cubicBezTo>
                      <a:pt x="39" y="1384"/>
                      <a:pt x="47" y="1381"/>
                      <a:pt x="53" y="1374"/>
                    </a:cubicBezTo>
                    <a:cubicBezTo>
                      <a:pt x="482" y="1005"/>
                      <a:pt x="875" y="481"/>
                      <a:pt x="1208" y="17"/>
                    </a:cubicBezTo>
                    <a:cubicBezTo>
                      <a:pt x="1225" y="9"/>
                      <a:pt x="1218" y="0"/>
                      <a:pt x="120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60" name="Google Shape;22960;p30"/>
              <p:cNvSpPr/>
              <p:nvPr/>
            </p:nvSpPr>
            <p:spPr>
              <a:xfrm>
                <a:off x="2926075" y="2476325"/>
                <a:ext cx="29375" cy="34150"/>
              </a:xfrm>
              <a:custGeom>
                <a:avLst/>
                <a:gdLst/>
                <a:ahLst/>
                <a:cxnLst/>
                <a:rect l="l" t="t" r="r" b="b"/>
                <a:pathLst>
                  <a:path w="1175" h="1366" extrusionOk="0">
                    <a:moveTo>
                      <a:pt x="1174" y="1"/>
                    </a:moveTo>
                    <a:lnTo>
                      <a:pt x="1174" y="1"/>
                    </a:lnTo>
                    <a:cubicBezTo>
                      <a:pt x="984" y="215"/>
                      <a:pt x="817" y="453"/>
                      <a:pt x="615" y="667"/>
                    </a:cubicBezTo>
                    <a:cubicBezTo>
                      <a:pt x="424" y="894"/>
                      <a:pt x="222" y="1084"/>
                      <a:pt x="19" y="1298"/>
                    </a:cubicBezTo>
                    <a:cubicBezTo>
                      <a:pt x="1" y="1336"/>
                      <a:pt x="26" y="1365"/>
                      <a:pt x="54" y="1365"/>
                    </a:cubicBezTo>
                    <a:cubicBezTo>
                      <a:pt x="63" y="1365"/>
                      <a:pt x="71" y="1363"/>
                      <a:pt x="79" y="1358"/>
                    </a:cubicBezTo>
                    <a:cubicBezTo>
                      <a:pt x="531" y="1013"/>
                      <a:pt x="960" y="513"/>
                      <a:pt x="117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61" name="Google Shape;22961;p30"/>
              <p:cNvSpPr/>
              <p:nvPr/>
            </p:nvSpPr>
            <p:spPr>
              <a:xfrm>
                <a:off x="2926900" y="2488475"/>
                <a:ext cx="28850" cy="30825"/>
              </a:xfrm>
              <a:custGeom>
                <a:avLst/>
                <a:gdLst/>
                <a:ahLst/>
                <a:cxnLst/>
                <a:rect l="l" t="t" r="r" b="b"/>
                <a:pathLst>
                  <a:path w="1154" h="1233" extrusionOk="0">
                    <a:moveTo>
                      <a:pt x="958" y="0"/>
                    </a:moveTo>
                    <a:cubicBezTo>
                      <a:pt x="951" y="0"/>
                      <a:pt x="952" y="28"/>
                      <a:pt x="963" y="38"/>
                    </a:cubicBezTo>
                    <a:cubicBezTo>
                      <a:pt x="1022" y="62"/>
                      <a:pt x="486" y="634"/>
                      <a:pt x="439" y="693"/>
                    </a:cubicBezTo>
                    <a:cubicBezTo>
                      <a:pt x="296" y="860"/>
                      <a:pt x="117" y="1003"/>
                      <a:pt x="10" y="1193"/>
                    </a:cubicBezTo>
                    <a:cubicBezTo>
                      <a:pt x="0" y="1213"/>
                      <a:pt x="14" y="1232"/>
                      <a:pt x="26" y="1232"/>
                    </a:cubicBezTo>
                    <a:cubicBezTo>
                      <a:pt x="29" y="1232"/>
                      <a:pt x="32" y="1231"/>
                      <a:pt x="34" y="1229"/>
                    </a:cubicBezTo>
                    <a:cubicBezTo>
                      <a:pt x="201" y="1122"/>
                      <a:pt x="320" y="967"/>
                      <a:pt x="439" y="824"/>
                    </a:cubicBezTo>
                    <a:cubicBezTo>
                      <a:pt x="593" y="658"/>
                      <a:pt x="736" y="503"/>
                      <a:pt x="867" y="336"/>
                    </a:cubicBezTo>
                    <a:cubicBezTo>
                      <a:pt x="927" y="277"/>
                      <a:pt x="1153" y="50"/>
                      <a:pt x="963" y="3"/>
                    </a:cubicBezTo>
                    <a:cubicBezTo>
                      <a:pt x="961" y="1"/>
                      <a:pt x="959" y="0"/>
                      <a:pt x="9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62" name="Google Shape;22962;p30"/>
              <p:cNvSpPr/>
              <p:nvPr/>
            </p:nvSpPr>
            <p:spPr>
              <a:xfrm>
                <a:off x="2930700" y="2503025"/>
                <a:ext cx="21350" cy="22150"/>
              </a:xfrm>
              <a:custGeom>
                <a:avLst/>
                <a:gdLst/>
                <a:ahLst/>
                <a:cxnLst/>
                <a:rect l="l" t="t" r="r" b="b"/>
                <a:pathLst>
                  <a:path w="854" h="886" extrusionOk="0">
                    <a:moveTo>
                      <a:pt x="830" y="1"/>
                    </a:moveTo>
                    <a:cubicBezTo>
                      <a:pt x="827" y="1"/>
                      <a:pt x="825" y="2"/>
                      <a:pt x="822" y="4"/>
                    </a:cubicBezTo>
                    <a:cubicBezTo>
                      <a:pt x="644" y="111"/>
                      <a:pt x="513" y="290"/>
                      <a:pt x="382" y="433"/>
                    </a:cubicBezTo>
                    <a:cubicBezTo>
                      <a:pt x="263" y="552"/>
                      <a:pt x="60" y="683"/>
                      <a:pt x="1" y="849"/>
                    </a:cubicBezTo>
                    <a:cubicBezTo>
                      <a:pt x="1" y="873"/>
                      <a:pt x="25" y="885"/>
                      <a:pt x="25" y="885"/>
                    </a:cubicBezTo>
                    <a:cubicBezTo>
                      <a:pt x="180" y="826"/>
                      <a:pt x="322" y="635"/>
                      <a:pt x="441" y="516"/>
                    </a:cubicBezTo>
                    <a:cubicBezTo>
                      <a:pt x="572" y="361"/>
                      <a:pt x="751" y="218"/>
                      <a:pt x="834" y="40"/>
                    </a:cubicBezTo>
                    <a:cubicBezTo>
                      <a:pt x="854" y="20"/>
                      <a:pt x="842" y="1"/>
                      <a:pt x="8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63" name="Google Shape;22963;p30"/>
              <p:cNvSpPr/>
              <p:nvPr/>
            </p:nvSpPr>
            <p:spPr>
              <a:xfrm>
                <a:off x="2927375" y="2511950"/>
                <a:ext cx="23125" cy="21275"/>
              </a:xfrm>
              <a:custGeom>
                <a:avLst/>
                <a:gdLst/>
                <a:ahLst/>
                <a:cxnLst/>
                <a:rect l="l" t="t" r="r" b="b"/>
                <a:pathLst>
                  <a:path w="925" h="851" extrusionOk="0">
                    <a:moveTo>
                      <a:pt x="893" y="1"/>
                    </a:moveTo>
                    <a:cubicBezTo>
                      <a:pt x="890" y="1"/>
                      <a:pt x="886" y="2"/>
                      <a:pt x="884" y="4"/>
                    </a:cubicBezTo>
                    <a:cubicBezTo>
                      <a:pt x="729" y="111"/>
                      <a:pt x="610" y="242"/>
                      <a:pt x="479" y="362"/>
                    </a:cubicBezTo>
                    <a:cubicBezTo>
                      <a:pt x="360" y="471"/>
                      <a:pt x="241" y="588"/>
                      <a:pt x="123" y="706"/>
                    </a:cubicBezTo>
                    <a:lnTo>
                      <a:pt x="123" y="706"/>
                    </a:lnTo>
                    <a:cubicBezTo>
                      <a:pt x="98" y="726"/>
                      <a:pt x="72" y="746"/>
                      <a:pt x="39" y="766"/>
                    </a:cubicBezTo>
                    <a:cubicBezTo>
                      <a:pt x="0" y="785"/>
                      <a:pt x="31" y="851"/>
                      <a:pt x="76" y="851"/>
                    </a:cubicBezTo>
                    <a:cubicBezTo>
                      <a:pt x="87" y="851"/>
                      <a:pt x="99" y="847"/>
                      <a:pt x="110" y="838"/>
                    </a:cubicBezTo>
                    <a:cubicBezTo>
                      <a:pt x="112" y="836"/>
                      <a:pt x="113" y="835"/>
                      <a:pt x="115" y="833"/>
                    </a:cubicBezTo>
                    <a:lnTo>
                      <a:pt x="115" y="833"/>
                    </a:lnTo>
                    <a:cubicBezTo>
                      <a:pt x="117" y="835"/>
                      <a:pt x="120" y="837"/>
                      <a:pt x="122" y="838"/>
                    </a:cubicBezTo>
                    <a:cubicBezTo>
                      <a:pt x="131" y="826"/>
                      <a:pt x="139" y="815"/>
                      <a:pt x="146" y="804"/>
                    </a:cubicBezTo>
                    <a:lnTo>
                      <a:pt x="146" y="804"/>
                    </a:lnTo>
                    <a:cubicBezTo>
                      <a:pt x="277" y="684"/>
                      <a:pt x="408" y="563"/>
                      <a:pt x="539" y="421"/>
                    </a:cubicBezTo>
                    <a:cubicBezTo>
                      <a:pt x="658" y="302"/>
                      <a:pt x="813" y="171"/>
                      <a:pt x="896" y="16"/>
                    </a:cubicBezTo>
                    <a:cubicBezTo>
                      <a:pt x="925" y="16"/>
                      <a:pt x="907" y="1"/>
                      <a:pt x="89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64" name="Google Shape;22964;p30"/>
              <p:cNvSpPr/>
              <p:nvPr/>
            </p:nvSpPr>
            <p:spPr>
              <a:xfrm>
                <a:off x="2927750" y="2512625"/>
                <a:ext cx="25675" cy="23400"/>
              </a:xfrm>
              <a:custGeom>
                <a:avLst/>
                <a:gdLst/>
                <a:ahLst/>
                <a:cxnLst/>
                <a:rect l="l" t="t" r="r" b="b"/>
                <a:pathLst>
                  <a:path w="1027" h="936" extrusionOk="0">
                    <a:moveTo>
                      <a:pt x="976" y="0"/>
                    </a:moveTo>
                    <a:cubicBezTo>
                      <a:pt x="965" y="0"/>
                      <a:pt x="953" y="4"/>
                      <a:pt x="940" y="13"/>
                    </a:cubicBezTo>
                    <a:cubicBezTo>
                      <a:pt x="647" y="283"/>
                      <a:pt x="342" y="564"/>
                      <a:pt x="49" y="846"/>
                    </a:cubicBezTo>
                    <a:lnTo>
                      <a:pt x="49" y="846"/>
                    </a:lnTo>
                    <a:cubicBezTo>
                      <a:pt x="48" y="846"/>
                      <a:pt x="48" y="846"/>
                      <a:pt x="48" y="846"/>
                    </a:cubicBezTo>
                    <a:cubicBezTo>
                      <a:pt x="48" y="847"/>
                      <a:pt x="48" y="847"/>
                      <a:pt x="48" y="847"/>
                    </a:cubicBezTo>
                    <a:lnTo>
                      <a:pt x="48" y="847"/>
                    </a:lnTo>
                    <a:cubicBezTo>
                      <a:pt x="44" y="851"/>
                      <a:pt x="40" y="855"/>
                      <a:pt x="36" y="858"/>
                    </a:cubicBezTo>
                    <a:cubicBezTo>
                      <a:pt x="0" y="894"/>
                      <a:pt x="30" y="935"/>
                      <a:pt x="63" y="935"/>
                    </a:cubicBezTo>
                    <a:cubicBezTo>
                      <a:pt x="74" y="935"/>
                      <a:pt x="86" y="930"/>
                      <a:pt x="95" y="918"/>
                    </a:cubicBezTo>
                    <a:cubicBezTo>
                      <a:pt x="97" y="915"/>
                      <a:pt x="99" y="913"/>
                      <a:pt x="102" y="910"/>
                    </a:cubicBezTo>
                    <a:lnTo>
                      <a:pt x="102" y="910"/>
                    </a:lnTo>
                    <a:cubicBezTo>
                      <a:pt x="103" y="913"/>
                      <a:pt x="105" y="915"/>
                      <a:pt x="107" y="918"/>
                    </a:cubicBezTo>
                    <a:cubicBezTo>
                      <a:pt x="440" y="668"/>
                      <a:pt x="714" y="346"/>
                      <a:pt x="1000" y="49"/>
                    </a:cubicBezTo>
                    <a:cubicBezTo>
                      <a:pt x="1027" y="31"/>
                      <a:pt x="1007" y="0"/>
                      <a:pt x="97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65" name="Google Shape;22965;p30"/>
              <p:cNvSpPr/>
              <p:nvPr/>
            </p:nvSpPr>
            <p:spPr>
              <a:xfrm>
                <a:off x="2925675" y="2518125"/>
                <a:ext cx="31150" cy="25225"/>
              </a:xfrm>
              <a:custGeom>
                <a:avLst/>
                <a:gdLst/>
                <a:ahLst/>
                <a:cxnLst/>
                <a:rect l="l" t="t" r="r" b="b"/>
                <a:pathLst>
                  <a:path w="1246" h="1009" extrusionOk="0">
                    <a:moveTo>
                      <a:pt x="1205" y="1"/>
                    </a:moveTo>
                    <a:cubicBezTo>
                      <a:pt x="1200" y="1"/>
                      <a:pt x="1195" y="3"/>
                      <a:pt x="1190" y="7"/>
                    </a:cubicBezTo>
                    <a:cubicBezTo>
                      <a:pt x="785" y="269"/>
                      <a:pt x="381" y="603"/>
                      <a:pt x="23" y="924"/>
                    </a:cubicBezTo>
                    <a:cubicBezTo>
                      <a:pt x="25" y="926"/>
                      <a:pt x="27" y="927"/>
                      <a:pt x="28" y="929"/>
                    </a:cubicBezTo>
                    <a:lnTo>
                      <a:pt x="28" y="929"/>
                    </a:lnTo>
                    <a:cubicBezTo>
                      <a:pt x="0" y="952"/>
                      <a:pt x="23" y="1009"/>
                      <a:pt x="62" y="1009"/>
                    </a:cubicBezTo>
                    <a:cubicBezTo>
                      <a:pt x="72" y="1009"/>
                      <a:pt x="83" y="1005"/>
                      <a:pt x="95" y="996"/>
                    </a:cubicBezTo>
                    <a:cubicBezTo>
                      <a:pt x="488" y="710"/>
                      <a:pt x="904" y="400"/>
                      <a:pt x="1226" y="55"/>
                    </a:cubicBezTo>
                    <a:cubicBezTo>
                      <a:pt x="1245" y="36"/>
                      <a:pt x="1225" y="1"/>
                      <a:pt x="120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66" name="Google Shape;22966;p30"/>
              <p:cNvSpPr/>
              <p:nvPr/>
            </p:nvSpPr>
            <p:spPr>
              <a:xfrm>
                <a:off x="2924350" y="2523950"/>
                <a:ext cx="30200" cy="26350"/>
              </a:xfrm>
              <a:custGeom>
                <a:avLst/>
                <a:gdLst/>
                <a:ahLst/>
                <a:cxnLst/>
                <a:rect l="l" t="t" r="r" b="b"/>
                <a:pathLst>
                  <a:path w="1208" h="1054" extrusionOk="0">
                    <a:moveTo>
                      <a:pt x="1207" y="1"/>
                    </a:moveTo>
                    <a:lnTo>
                      <a:pt x="1207" y="1"/>
                    </a:lnTo>
                    <a:cubicBezTo>
                      <a:pt x="1005" y="72"/>
                      <a:pt x="826" y="274"/>
                      <a:pt x="660" y="405"/>
                    </a:cubicBezTo>
                    <a:cubicBezTo>
                      <a:pt x="457" y="584"/>
                      <a:pt x="231" y="774"/>
                      <a:pt x="41" y="965"/>
                    </a:cubicBezTo>
                    <a:cubicBezTo>
                      <a:pt x="0" y="1005"/>
                      <a:pt x="28" y="1054"/>
                      <a:pt x="66" y="1054"/>
                    </a:cubicBezTo>
                    <a:cubicBezTo>
                      <a:pt x="73" y="1054"/>
                      <a:pt x="81" y="1052"/>
                      <a:pt x="88" y="1048"/>
                    </a:cubicBezTo>
                    <a:cubicBezTo>
                      <a:pt x="95" y="1046"/>
                      <a:pt x="101" y="1043"/>
                      <a:pt x="108" y="1040"/>
                    </a:cubicBezTo>
                    <a:lnTo>
                      <a:pt x="108" y="1040"/>
                    </a:lnTo>
                    <a:lnTo>
                      <a:pt x="112" y="1048"/>
                    </a:lnTo>
                    <a:cubicBezTo>
                      <a:pt x="121" y="1041"/>
                      <a:pt x="129" y="1033"/>
                      <a:pt x="138" y="1025"/>
                    </a:cubicBezTo>
                    <a:lnTo>
                      <a:pt x="138" y="1025"/>
                    </a:lnTo>
                    <a:cubicBezTo>
                      <a:pt x="222" y="982"/>
                      <a:pt x="291" y="924"/>
                      <a:pt x="335" y="849"/>
                    </a:cubicBezTo>
                    <a:lnTo>
                      <a:pt x="335" y="849"/>
                    </a:lnTo>
                    <a:cubicBezTo>
                      <a:pt x="458" y="737"/>
                      <a:pt x="580" y="625"/>
                      <a:pt x="707" y="513"/>
                    </a:cubicBezTo>
                    <a:cubicBezTo>
                      <a:pt x="874" y="358"/>
                      <a:pt x="1088" y="215"/>
                      <a:pt x="120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67" name="Google Shape;22967;p30"/>
              <p:cNvSpPr/>
              <p:nvPr/>
            </p:nvSpPr>
            <p:spPr>
              <a:xfrm>
                <a:off x="2923400" y="2524850"/>
                <a:ext cx="36200" cy="28350"/>
              </a:xfrm>
              <a:custGeom>
                <a:avLst/>
                <a:gdLst/>
                <a:ahLst/>
                <a:cxnLst/>
                <a:rect l="l" t="t" r="r" b="b"/>
                <a:pathLst>
                  <a:path w="1448" h="1134" extrusionOk="0">
                    <a:moveTo>
                      <a:pt x="1341" y="0"/>
                    </a:moveTo>
                    <a:cubicBezTo>
                      <a:pt x="1341" y="0"/>
                      <a:pt x="1317" y="0"/>
                      <a:pt x="1317" y="12"/>
                    </a:cubicBezTo>
                    <a:cubicBezTo>
                      <a:pt x="1317" y="24"/>
                      <a:pt x="1305" y="24"/>
                      <a:pt x="1305" y="36"/>
                    </a:cubicBezTo>
                    <a:cubicBezTo>
                      <a:pt x="1305" y="36"/>
                      <a:pt x="1321" y="47"/>
                      <a:pt x="1331" y="47"/>
                    </a:cubicBezTo>
                    <a:cubicBezTo>
                      <a:pt x="1333" y="47"/>
                      <a:pt x="1334" y="46"/>
                      <a:pt x="1335" y="46"/>
                    </a:cubicBezTo>
                    <a:lnTo>
                      <a:pt x="1335" y="46"/>
                    </a:lnTo>
                    <a:cubicBezTo>
                      <a:pt x="1212" y="256"/>
                      <a:pt x="921" y="431"/>
                      <a:pt x="710" y="572"/>
                    </a:cubicBezTo>
                    <a:cubicBezTo>
                      <a:pt x="495" y="738"/>
                      <a:pt x="233" y="893"/>
                      <a:pt x="31" y="1084"/>
                    </a:cubicBezTo>
                    <a:cubicBezTo>
                      <a:pt x="0" y="1104"/>
                      <a:pt x="23" y="1134"/>
                      <a:pt x="60" y="1134"/>
                    </a:cubicBezTo>
                    <a:cubicBezTo>
                      <a:pt x="66" y="1134"/>
                      <a:pt x="72" y="1133"/>
                      <a:pt x="79" y="1131"/>
                    </a:cubicBezTo>
                    <a:cubicBezTo>
                      <a:pt x="376" y="989"/>
                      <a:pt x="650" y="750"/>
                      <a:pt x="912" y="560"/>
                    </a:cubicBezTo>
                    <a:cubicBezTo>
                      <a:pt x="1067" y="441"/>
                      <a:pt x="1424" y="250"/>
                      <a:pt x="1448" y="36"/>
                    </a:cubicBezTo>
                    <a:cubicBezTo>
                      <a:pt x="1448" y="24"/>
                      <a:pt x="1424" y="12"/>
                      <a:pt x="1412" y="12"/>
                    </a:cubicBezTo>
                    <a:cubicBezTo>
                      <a:pt x="1365" y="0"/>
                      <a:pt x="1376" y="0"/>
                      <a:pt x="13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68" name="Google Shape;22968;p30"/>
              <p:cNvSpPr/>
              <p:nvPr/>
            </p:nvSpPr>
            <p:spPr>
              <a:xfrm>
                <a:off x="2925650" y="2468450"/>
                <a:ext cx="5975" cy="65500"/>
              </a:xfrm>
              <a:custGeom>
                <a:avLst/>
                <a:gdLst/>
                <a:ahLst/>
                <a:cxnLst/>
                <a:rect l="l" t="t" r="r" b="b"/>
                <a:pathLst>
                  <a:path w="239" h="2620" extrusionOk="0">
                    <a:moveTo>
                      <a:pt x="60" y="0"/>
                    </a:moveTo>
                    <a:cubicBezTo>
                      <a:pt x="54" y="0"/>
                      <a:pt x="48" y="6"/>
                      <a:pt x="48" y="18"/>
                    </a:cubicBezTo>
                    <a:cubicBezTo>
                      <a:pt x="24" y="863"/>
                      <a:pt x="24" y="1721"/>
                      <a:pt x="1" y="2578"/>
                    </a:cubicBezTo>
                    <a:cubicBezTo>
                      <a:pt x="1" y="2605"/>
                      <a:pt x="23" y="2620"/>
                      <a:pt x="43" y="2620"/>
                    </a:cubicBezTo>
                    <a:cubicBezTo>
                      <a:pt x="58" y="2620"/>
                      <a:pt x="72" y="2611"/>
                      <a:pt x="72" y="2590"/>
                    </a:cubicBezTo>
                    <a:cubicBezTo>
                      <a:pt x="227" y="1780"/>
                      <a:pt x="239" y="839"/>
                      <a:pt x="72" y="18"/>
                    </a:cubicBezTo>
                    <a:cubicBezTo>
                      <a:pt x="72" y="6"/>
                      <a:pt x="66" y="0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69" name="Google Shape;22969;p30"/>
              <p:cNvSpPr/>
              <p:nvPr/>
            </p:nvSpPr>
            <p:spPr>
              <a:xfrm>
                <a:off x="2923875" y="2465975"/>
                <a:ext cx="6575" cy="66125"/>
              </a:xfrm>
              <a:custGeom>
                <a:avLst/>
                <a:gdLst/>
                <a:ahLst/>
                <a:cxnLst/>
                <a:rect l="l" t="t" r="r" b="b"/>
                <a:pathLst>
                  <a:path w="263" h="2645" extrusionOk="0">
                    <a:moveTo>
                      <a:pt x="238" y="1"/>
                    </a:moveTo>
                    <a:cubicBezTo>
                      <a:pt x="226" y="1"/>
                      <a:pt x="214" y="4"/>
                      <a:pt x="214" y="10"/>
                    </a:cubicBezTo>
                    <a:cubicBezTo>
                      <a:pt x="83" y="843"/>
                      <a:pt x="0" y="1772"/>
                      <a:pt x="60" y="2617"/>
                    </a:cubicBezTo>
                    <a:cubicBezTo>
                      <a:pt x="60" y="2635"/>
                      <a:pt x="69" y="2644"/>
                      <a:pt x="79" y="2644"/>
                    </a:cubicBezTo>
                    <a:cubicBezTo>
                      <a:pt x="89" y="2644"/>
                      <a:pt x="101" y="2635"/>
                      <a:pt x="107" y="2617"/>
                    </a:cubicBezTo>
                    <a:cubicBezTo>
                      <a:pt x="226" y="1772"/>
                      <a:pt x="250" y="867"/>
                      <a:pt x="262" y="10"/>
                    </a:cubicBezTo>
                    <a:cubicBezTo>
                      <a:pt x="262" y="4"/>
                      <a:pt x="250" y="1"/>
                      <a:pt x="2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70" name="Google Shape;22970;p30"/>
              <p:cNvSpPr/>
              <p:nvPr/>
            </p:nvSpPr>
            <p:spPr>
              <a:xfrm>
                <a:off x="2925350" y="2451750"/>
                <a:ext cx="5375" cy="6482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593" extrusionOk="0">
                    <a:moveTo>
                      <a:pt x="77" y="1"/>
                    </a:moveTo>
                    <a:cubicBezTo>
                      <a:pt x="67" y="1"/>
                      <a:pt x="57" y="6"/>
                      <a:pt x="48" y="19"/>
                    </a:cubicBezTo>
                    <a:cubicBezTo>
                      <a:pt x="13" y="162"/>
                      <a:pt x="1" y="293"/>
                      <a:pt x="1" y="460"/>
                    </a:cubicBezTo>
                    <a:cubicBezTo>
                      <a:pt x="1" y="482"/>
                      <a:pt x="5" y="491"/>
                      <a:pt x="9" y="491"/>
                    </a:cubicBezTo>
                    <a:cubicBezTo>
                      <a:pt x="11" y="491"/>
                      <a:pt x="13" y="488"/>
                      <a:pt x="13" y="484"/>
                    </a:cubicBezTo>
                    <a:cubicBezTo>
                      <a:pt x="32" y="261"/>
                      <a:pt x="41" y="182"/>
                      <a:pt x="45" y="182"/>
                    </a:cubicBezTo>
                    <a:lnTo>
                      <a:pt x="45" y="182"/>
                    </a:lnTo>
                    <a:cubicBezTo>
                      <a:pt x="53" y="182"/>
                      <a:pt x="36" y="530"/>
                      <a:pt x="36" y="626"/>
                    </a:cubicBezTo>
                    <a:lnTo>
                      <a:pt x="36" y="1210"/>
                    </a:lnTo>
                    <a:cubicBezTo>
                      <a:pt x="36" y="1674"/>
                      <a:pt x="1" y="2115"/>
                      <a:pt x="24" y="2579"/>
                    </a:cubicBezTo>
                    <a:cubicBezTo>
                      <a:pt x="24" y="2586"/>
                      <a:pt x="36" y="2593"/>
                      <a:pt x="49" y="2593"/>
                    </a:cubicBezTo>
                    <a:cubicBezTo>
                      <a:pt x="58" y="2593"/>
                      <a:pt x="67" y="2589"/>
                      <a:pt x="72" y="2579"/>
                    </a:cubicBezTo>
                    <a:cubicBezTo>
                      <a:pt x="215" y="1769"/>
                      <a:pt x="191" y="853"/>
                      <a:pt x="108" y="31"/>
                    </a:cubicBezTo>
                    <a:cubicBezTo>
                      <a:pt x="108" y="16"/>
                      <a:pt x="93" y="1"/>
                      <a:pt x="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71" name="Google Shape;22971;p30"/>
              <p:cNvSpPr/>
              <p:nvPr/>
            </p:nvSpPr>
            <p:spPr>
              <a:xfrm>
                <a:off x="2930500" y="2462800"/>
                <a:ext cx="5600" cy="74200"/>
              </a:xfrm>
              <a:custGeom>
                <a:avLst/>
                <a:gdLst/>
                <a:ahLst/>
                <a:cxnLst/>
                <a:rect l="l" t="t" r="r" b="b"/>
                <a:pathLst>
                  <a:path w="224" h="2968" extrusionOk="0">
                    <a:moveTo>
                      <a:pt x="26" y="1"/>
                    </a:moveTo>
                    <a:cubicBezTo>
                      <a:pt x="16" y="1"/>
                      <a:pt x="1" y="9"/>
                      <a:pt x="9" y="18"/>
                    </a:cubicBezTo>
                    <a:cubicBezTo>
                      <a:pt x="176" y="423"/>
                      <a:pt x="57" y="1077"/>
                      <a:pt x="57" y="1506"/>
                    </a:cubicBezTo>
                    <a:cubicBezTo>
                      <a:pt x="57" y="1982"/>
                      <a:pt x="45" y="2482"/>
                      <a:pt x="92" y="2959"/>
                    </a:cubicBezTo>
                    <a:cubicBezTo>
                      <a:pt x="92" y="2965"/>
                      <a:pt x="98" y="2967"/>
                      <a:pt x="104" y="2967"/>
                    </a:cubicBezTo>
                    <a:cubicBezTo>
                      <a:pt x="110" y="2967"/>
                      <a:pt x="116" y="2965"/>
                      <a:pt x="116" y="2959"/>
                    </a:cubicBezTo>
                    <a:cubicBezTo>
                      <a:pt x="164" y="2363"/>
                      <a:pt x="152" y="1768"/>
                      <a:pt x="128" y="1173"/>
                    </a:cubicBezTo>
                    <a:cubicBezTo>
                      <a:pt x="128" y="815"/>
                      <a:pt x="223" y="315"/>
                      <a:pt x="33" y="6"/>
                    </a:cubicBezTo>
                    <a:cubicBezTo>
                      <a:pt x="33" y="2"/>
                      <a:pt x="30" y="1"/>
                      <a:pt x="2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72" name="Google Shape;22972;p30"/>
              <p:cNvSpPr/>
              <p:nvPr/>
            </p:nvSpPr>
            <p:spPr>
              <a:xfrm>
                <a:off x="2934875" y="2488000"/>
                <a:ext cx="325" cy="1675"/>
              </a:xfrm>
              <a:custGeom>
                <a:avLst/>
                <a:gdLst/>
                <a:ahLst/>
                <a:cxnLst/>
                <a:rect l="l" t="t" r="r" b="b"/>
                <a:pathLst>
                  <a:path w="13" h="67" extrusionOk="0">
                    <a:moveTo>
                      <a:pt x="7" y="1"/>
                    </a:moveTo>
                    <a:cubicBezTo>
                      <a:pt x="4" y="1"/>
                      <a:pt x="1" y="4"/>
                      <a:pt x="1" y="10"/>
                    </a:cubicBezTo>
                    <a:lnTo>
                      <a:pt x="1" y="57"/>
                    </a:lnTo>
                    <a:cubicBezTo>
                      <a:pt x="1" y="63"/>
                      <a:pt x="4" y="66"/>
                      <a:pt x="7" y="66"/>
                    </a:cubicBezTo>
                    <a:cubicBezTo>
                      <a:pt x="10" y="66"/>
                      <a:pt x="13" y="63"/>
                      <a:pt x="13" y="57"/>
                    </a:cubicBezTo>
                    <a:lnTo>
                      <a:pt x="13" y="10"/>
                    </a:lnTo>
                    <a:cubicBezTo>
                      <a:pt x="13" y="4"/>
                      <a:pt x="10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73" name="Google Shape;22973;p30"/>
              <p:cNvSpPr/>
              <p:nvPr/>
            </p:nvSpPr>
            <p:spPr>
              <a:xfrm>
                <a:off x="2943500" y="2501625"/>
                <a:ext cx="7175" cy="20275"/>
              </a:xfrm>
              <a:custGeom>
                <a:avLst/>
                <a:gdLst/>
                <a:ahLst/>
                <a:cxnLst/>
                <a:rect l="l" t="t" r="r" b="b"/>
                <a:pathLst>
                  <a:path w="287" h="811" extrusionOk="0">
                    <a:moveTo>
                      <a:pt x="287" y="1"/>
                    </a:moveTo>
                    <a:lnTo>
                      <a:pt x="287" y="1"/>
                    </a:lnTo>
                    <a:cubicBezTo>
                      <a:pt x="203" y="274"/>
                      <a:pt x="120" y="536"/>
                      <a:pt x="1" y="810"/>
                    </a:cubicBezTo>
                    <a:cubicBezTo>
                      <a:pt x="132" y="548"/>
                      <a:pt x="227" y="286"/>
                      <a:pt x="28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74" name="Google Shape;22974;p30"/>
              <p:cNvSpPr/>
              <p:nvPr/>
            </p:nvSpPr>
            <p:spPr>
              <a:xfrm>
                <a:off x="2942325" y="2568900"/>
                <a:ext cx="9850" cy="5075"/>
              </a:xfrm>
              <a:custGeom>
                <a:avLst/>
                <a:gdLst/>
                <a:ahLst/>
                <a:cxnLst/>
                <a:rect l="l" t="t" r="r" b="b"/>
                <a:pathLst>
                  <a:path w="394" h="203" extrusionOk="0">
                    <a:moveTo>
                      <a:pt x="393" y="0"/>
                    </a:moveTo>
                    <a:lnTo>
                      <a:pt x="393" y="0"/>
                    </a:lnTo>
                    <a:cubicBezTo>
                      <a:pt x="274" y="60"/>
                      <a:pt x="131" y="119"/>
                      <a:pt x="12" y="179"/>
                    </a:cubicBezTo>
                    <a:cubicBezTo>
                      <a:pt x="0" y="179"/>
                      <a:pt x="12" y="203"/>
                      <a:pt x="12" y="203"/>
                    </a:cubicBezTo>
                    <a:cubicBezTo>
                      <a:pt x="155" y="143"/>
                      <a:pt x="274" y="60"/>
                      <a:pt x="39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75" name="Google Shape;22975;p30"/>
              <p:cNvSpPr/>
              <p:nvPr/>
            </p:nvSpPr>
            <p:spPr>
              <a:xfrm>
                <a:off x="2917325" y="2553675"/>
                <a:ext cx="60700" cy="33100"/>
              </a:xfrm>
              <a:custGeom>
                <a:avLst/>
                <a:gdLst/>
                <a:ahLst/>
                <a:cxnLst/>
                <a:rect l="l" t="t" r="r" b="b"/>
                <a:pathLst>
                  <a:path w="2428" h="1324" extrusionOk="0">
                    <a:moveTo>
                      <a:pt x="2392" y="0"/>
                    </a:moveTo>
                    <a:cubicBezTo>
                      <a:pt x="2389" y="0"/>
                      <a:pt x="2385" y="1"/>
                      <a:pt x="2381" y="2"/>
                    </a:cubicBezTo>
                    <a:cubicBezTo>
                      <a:pt x="1608" y="478"/>
                      <a:pt x="822" y="883"/>
                      <a:pt x="24" y="1288"/>
                    </a:cubicBezTo>
                    <a:cubicBezTo>
                      <a:pt x="0" y="1300"/>
                      <a:pt x="0" y="1324"/>
                      <a:pt x="36" y="1324"/>
                    </a:cubicBezTo>
                    <a:cubicBezTo>
                      <a:pt x="869" y="1014"/>
                      <a:pt x="1691" y="550"/>
                      <a:pt x="2417" y="50"/>
                    </a:cubicBezTo>
                    <a:cubicBezTo>
                      <a:pt x="2428" y="39"/>
                      <a:pt x="2419" y="0"/>
                      <a:pt x="239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76" name="Google Shape;22976;p30"/>
              <p:cNvSpPr/>
              <p:nvPr/>
            </p:nvSpPr>
            <p:spPr>
              <a:xfrm>
                <a:off x="2926250" y="2565250"/>
                <a:ext cx="42175" cy="23025"/>
              </a:xfrm>
              <a:custGeom>
                <a:avLst/>
                <a:gdLst/>
                <a:ahLst/>
                <a:cxnLst/>
                <a:rect l="l" t="t" r="r" b="b"/>
                <a:pathLst>
                  <a:path w="1687" h="921" extrusionOk="0">
                    <a:moveTo>
                      <a:pt x="1663" y="0"/>
                    </a:moveTo>
                    <a:cubicBezTo>
                      <a:pt x="1660" y="0"/>
                      <a:pt x="1658" y="1"/>
                      <a:pt x="1655" y="4"/>
                    </a:cubicBezTo>
                    <a:cubicBezTo>
                      <a:pt x="1120" y="313"/>
                      <a:pt x="572" y="599"/>
                      <a:pt x="24" y="873"/>
                    </a:cubicBezTo>
                    <a:cubicBezTo>
                      <a:pt x="0" y="897"/>
                      <a:pt x="0" y="920"/>
                      <a:pt x="36" y="920"/>
                    </a:cubicBezTo>
                    <a:cubicBezTo>
                      <a:pt x="619" y="718"/>
                      <a:pt x="1179" y="385"/>
                      <a:pt x="1667" y="27"/>
                    </a:cubicBezTo>
                    <a:cubicBezTo>
                      <a:pt x="1686" y="18"/>
                      <a:pt x="1675" y="0"/>
                      <a:pt x="16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77" name="Google Shape;22977;p30"/>
              <p:cNvSpPr/>
              <p:nvPr/>
            </p:nvSpPr>
            <p:spPr>
              <a:xfrm>
                <a:off x="2925650" y="2575250"/>
                <a:ext cx="41175" cy="20450"/>
              </a:xfrm>
              <a:custGeom>
                <a:avLst/>
                <a:gdLst/>
                <a:ahLst/>
                <a:cxnLst/>
                <a:rect l="l" t="t" r="r" b="b"/>
                <a:pathLst>
                  <a:path w="1647" h="818" extrusionOk="0">
                    <a:moveTo>
                      <a:pt x="1630" y="0"/>
                    </a:moveTo>
                    <a:cubicBezTo>
                      <a:pt x="1626" y="0"/>
                      <a:pt x="1623" y="2"/>
                      <a:pt x="1620" y="8"/>
                    </a:cubicBezTo>
                    <a:cubicBezTo>
                      <a:pt x="1358" y="104"/>
                      <a:pt x="1096" y="270"/>
                      <a:pt x="834" y="389"/>
                    </a:cubicBezTo>
                    <a:cubicBezTo>
                      <a:pt x="560" y="520"/>
                      <a:pt x="298" y="627"/>
                      <a:pt x="24" y="758"/>
                    </a:cubicBezTo>
                    <a:cubicBezTo>
                      <a:pt x="1" y="782"/>
                      <a:pt x="12" y="818"/>
                      <a:pt x="48" y="818"/>
                    </a:cubicBezTo>
                    <a:cubicBezTo>
                      <a:pt x="584" y="639"/>
                      <a:pt x="1191" y="377"/>
                      <a:pt x="1620" y="20"/>
                    </a:cubicBezTo>
                    <a:cubicBezTo>
                      <a:pt x="1647" y="20"/>
                      <a:pt x="1640" y="0"/>
                      <a:pt x="16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78" name="Google Shape;22978;p30"/>
              <p:cNvSpPr/>
              <p:nvPr/>
            </p:nvSpPr>
            <p:spPr>
              <a:xfrm>
                <a:off x="2926025" y="2583775"/>
                <a:ext cx="39825" cy="18400"/>
              </a:xfrm>
              <a:custGeom>
                <a:avLst/>
                <a:gdLst/>
                <a:ahLst/>
                <a:cxnLst/>
                <a:rect l="l" t="t" r="r" b="b"/>
                <a:pathLst>
                  <a:path w="1593" h="736" extrusionOk="0">
                    <a:moveTo>
                      <a:pt x="1545" y="1"/>
                    </a:moveTo>
                    <a:cubicBezTo>
                      <a:pt x="1021" y="120"/>
                      <a:pt x="414" y="346"/>
                      <a:pt x="9" y="703"/>
                    </a:cubicBezTo>
                    <a:cubicBezTo>
                      <a:pt x="0" y="712"/>
                      <a:pt x="5" y="735"/>
                      <a:pt x="23" y="735"/>
                    </a:cubicBezTo>
                    <a:cubicBezTo>
                      <a:pt x="29" y="735"/>
                      <a:pt x="36" y="733"/>
                      <a:pt x="45" y="727"/>
                    </a:cubicBezTo>
                    <a:cubicBezTo>
                      <a:pt x="545" y="489"/>
                      <a:pt x="1009" y="227"/>
                      <a:pt x="1557" y="48"/>
                    </a:cubicBezTo>
                    <a:cubicBezTo>
                      <a:pt x="1593" y="48"/>
                      <a:pt x="1581" y="1"/>
                      <a:pt x="154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79" name="Google Shape;22979;p30"/>
              <p:cNvSpPr/>
              <p:nvPr/>
            </p:nvSpPr>
            <p:spPr>
              <a:xfrm>
                <a:off x="2932800" y="2593150"/>
                <a:ext cx="28825" cy="12975"/>
              </a:xfrm>
              <a:custGeom>
                <a:avLst/>
                <a:gdLst/>
                <a:ahLst/>
                <a:cxnLst/>
                <a:rect l="l" t="t" r="r" b="b"/>
                <a:pathLst>
                  <a:path w="1153" h="519" extrusionOk="0">
                    <a:moveTo>
                      <a:pt x="1121" y="0"/>
                    </a:moveTo>
                    <a:cubicBezTo>
                      <a:pt x="1117" y="0"/>
                      <a:pt x="1112" y="2"/>
                      <a:pt x="1108" y="7"/>
                    </a:cubicBezTo>
                    <a:cubicBezTo>
                      <a:pt x="738" y="150"/>
                      <a:pt x="357" y="281"/>
                      <a:pt x="12" y="495"/>
                    </a:cubicBezTo>
                    <a:cubicBezTo>
                      <a:pt x="0" y="507"/>
                      <a:pt x="12" y="519"/>
                      <a:pt x="24" y="519"/>
                    </a:cubicBezTo>
                    <a:cubicBezTo>
                      <a:pt x="417" y="400"/>
                      <a:pt x="786" y="209"/>
                      <a:pt x="1143" y="42"/>
                    </a:cubicBezTo>
                    <a:cubicBezTo>
                      <a:pt x="1153" y="33"/>
                      <a:pt x="1139" y="0"/>
                      <a:pt x="112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80" name="Google Shape;22980;p30"/>
              <p:cNvSpPr/>
              <p:nvPr/>
            </p:nvSpPr>
            <p:spPr>
              <a:xfrm>
                <a:off x="2942625" y="2591150"/>
                <a:ext cx="54775" cy="29575"/>
              </a:xfrm>
              <a:custGeom>
                <a:avLst/>
                <a:gdLst/>
                <a:ahLst/>
                <a:cxnLst/>
                <a:rect l="l" t="t" r="r" b="b"/>
                <a:pathLst>
                  <a:path w="2191" h="1183" extrusionOk="0">
                    <a:moveTo>
                      <a:pt x="2172" y="1"/>
                    </a:moveTo>
                    <a:cubicBezTo>
                      <a:pt x="2171" y="1"/>
                      <a:pt x="2169" y="2"/>
                      <a:pt x="2167" y="3"/>
                    </a:cubicBezTo>
                    <a:cubicBezTo>
                      <a:pt x="1477" y="503"/>
                      <a:pt x="774" y="801"/>
                      <a:pt x="24" y="1158"/>
                    </a:cubicBezTo>
                    <a:cubicBezTo>
                      <a:pt x="0" y="1170"/>
                      <a:pt x="24" y="1182"/>
                      <a:pt x="36" y="1182"/>
                    </a:cubicBezTo>
                    <a:cubicBezTo>
                      <a:pt x="821" y="1016"/>
                      <a:pt x="1582" y="528"/>
                      <a:pt x="2189" y="17"/>
                    </a:cubicBezTo>
                    <a:lnTo>
                      <a:pt x="2189" y="17"/>
                    </a:lnTo>
                    <a:cubicBezTo>
                      <a:pt x="2190" y="17"/>
                      <a:pt x="2190" y="18"/>
                      <a:pt x="2190" y="18"/>
                    </a:cubicBezTo>
                    <a:cubicBezTo>
                      <a:pt x="2191" y="18"/>
                      <a:pt x="2191" y="17"/>
                      <a:pt x="2191" y="15"/>
                    </a:cubicBezTo>
                    <a:lnTo>
                      <a:pt x="2191" y="15"/>
                    </a:lnTo>
                    <a:cubicBezTo>
                      <a:pt x="2190" y="16"/>
                      <a:pt x="2190" y="16"/>
                      <a:pt x="2189" y="17"/>
                    </a:cubicBezTo>
                    <a:lnTo>
                      <a:pt x="2189" y="17"/>
                    </a:lnTo>
                    <a:cubicBezTo>
                      <a:pt x="2186" y="14"/>
                      <a:pt x="2179" y="1"/>
                      <a:pt x="21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81" name="Google Shape;22981;p30"/>
              <p:cNvSpPr/>
              <p:nvPr/>
            </p:nvSpPr>
            <p:spPr>
              <a:xfrm>
                <a:off x="2952500" y="2598300"/>
                <a:ext cx="47875" cy="25150"/>
              </a:xfrm>
              <a:custGeom>
                <a:avLst/>
                <a:gdLst/>
                <a:ahLst/>
                <a:cxnLst/>
                <a:rect l="l" t="t" r="r" b="b"/>
                <a:pathLst>
                  <a:path w="1915" h="1006" extrusionOk="0">
                    <a:moveTo>
                      <a:pt x="1897" y="0"/>
                    </a:moveTo>
                    <a:cubicBezTo>
                      <a:pt x="1895" y="0"/>
                      <a:pt x="1893" y="1"/>
                      <a:pt x="1891" y="3"/>
                    </a:cubicBezTo>
                    <a:cubicBezTo>
                      <a:pt x="1260" y="301"/>
                      <a:pt x="605" y="587"/>
                      <a:pt x="22" y="956"/>
                    </a:cubicBezTo>
                    <a:cubicBezTo>
                      <a:pt x="1" y="966"/>
                      <a:pt x="17" y="1005"/>
                      <a:pt x="46" y="1005"/>
                    </a:cubicBezTo>
                    <a:cubicBezTo>
                      <a:pt x="50" y="1005"/>
                      <a:pt x="54" y="1005"/>
                      <a:pt x="58" y="1003"/>
                    </a:cubicBezTo>
                    <a:cubicBezTo>
                      <a:pt x="701" y="729"/>
                      <a:pt x="1308" y="372"/>
                      <a:pt x="1915" y="51"/>
                    </a:cubicBezTo>
                    <a:cubicBezTo>
                      <a:pt x="1915" y="21"/>
                      <a:pt x="1907" y="0"/>
                      <a:pt x="189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82" name="Google Shape;22982;p30"/>
              <p:cNvSpPr/>
              <p:nvPr/>
            </p:nvSpPr>
            <p:spPr>
              <a:xfrm>
                <a:off x="2963150" y="2603125"/>
                <a:ext cx="38425" cy="20875"/>
              </a:xfrm>
              <a:custGeom>
                <a:avLst/>
                <a:gdLst/>
                <a:ahLst/>
                <a:cxnLst/>
                <a:rect l="l" t="t" r="r" b="b"/>
                <a:pathLst>
                  <a:path w="1537" h="835" extrusionOk="0">
                    <a:moveTo>
                      <a:pt x="1501" y="1"/>
                    </a:moveTo>
                    <a:cubicBezTo>
                      <a:pt x="1025" y="334"/>
                      <a:pt x="513" y="536"/>
                      <a:pt x="13" y="810"/>
                    </a:cubicBezTo>
                    <a:cubicBezTo>
                      <a:pt x="1" y="810"/>
                      <a:pt x="13" y="834"/>
                      <a:pt x="36" y="834"/>
                    </a:cubicBezTo>
                    <a:cubicBezTo>
                      <a:pt x="584" y="715"/>
                      <a:pt x="1108" y="358"/>
                      <a:pt x="1537" y="36"/>
                    </a:cubicBezTo>
                    <a:cubicBezTo>
                      <a:pt x="1537" y="24"/>
                      <a:pt x="1525" y="1"/>
                      <a:pt x="150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83" name="Google Shape;22983;p30"/>
              <p:cNvSpPr/>
              <p:nvPr/>
            </p:nvSpPr>
            <p:spPr>
              <a:xfrm>
                <a:off x="2970900" y="2609025"/>
                <a:ext cx="30300" cy="1615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646" extrusionOk="0">
                    <a:moveTo>
                      <a:pt x="1177" y="0"/>
                    </a:moveTo>
                    <a:cubicBezTo>
                      <a:pt x="1174" y="0"/>
                      <a:pt x="1170" y="1"/>
                      <a:pt x="1167" y="3"/>
                    </a:cubicBezTo>
                    <a:cubicBezTo>
                      <a:pt x="953" y="110"/>
                      <a:pt x="750" y="217"/>
                      <a:pt x="560" y="324"/>
                    </a:cubicBezTo>
                    <a:cubicBezTo>
                      <a:pt x="369" y="408"/>
                      <a:pt x="179" y="503"/>
                      <a:pt x="12" y="622"/>
                    </a:cubicBezTo>
                    <a:cubicBezTo>
                      <a:pt x="0" y="634"/>
                      <a:pt x="12" y="646"/>
                      <a:pt x="36" y="646"/>
                    </a:cubicBezTo>
                    <a:cubicBezTo>
                      <a:pt x="227" y="586"/>
                      <a:pt x="405" y="467"/>
                      <a:pt x="584" y="384"/>
                    </a:cubicBezTo>
                    <a:cubicBezTo>
                      <a:pt x="798" y="277"/>
                      <a:pt x="989" y="158"/>
                      <a:pt x="1191" y="38"/>
                    </a:cubicBezTo>
                    <a:cubicBezTo>
                      <a:pt x="1211" y="28"/>
                      <a:pt x="1197" y="0"/>
                      <a:pt x="117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84" name="Google Shape;22984;p30"/>
              <p:cNvSpPr/>
              <p:nvPr/>
            </p:nvSpPr>
            <p:spPr>
              <a:xfrm>
                <a:off x="2978325" y="2617325"/>
                <a:ext cx="14800" cy="6675"/>
              </a:xfrm>
              <a:custGeom>
                <a:avLst/>
                <a:gdLst/>
                <a:ahLst/>
                <a:cxnLst/>
                <a:rect l="l" t="t" r="r" b="b"/>
                <a:pathLst>
                  <a:path w="592" h="267" extrusionOk="0">
                    <a:moveTo>
                      <a:pt x="573" y="1"/>
                    </a:moveTo>
                    <a:cubicBezTo>
                      <a:pt x="569" y="1"/>
                      <a:pt x="565" y="2"/>
                      <a:pt x="561" y="4"/>
                    </a:cubicBezTo>
                    <a:cubicBezTo>
                      <a:pt x="382" y="76"/>
                      <a:pt x="180" y="135"/>
                      <a:pt x="25" y="242"/>
                    </a:cubicBezTo>
                    <a:cubicBezTo>
                      <a:pt x="1" y="254"/>
                      <a:pt x="25" y="266"/>
                      <a:pt x="37" y="266"/>
                    </a:cubicBezTo>
                    <a:cubicBezTo>
                      <a:pt x="215" y="207"/>
                      <a:pt x="394" y="123"/>
                      <a:pt x="572" y="28"/>
                    </a:cubicBezTo>
                    <a:cubicBezTo>
                      <a:pt x="592" y="18"/>
                      <a:pt x="588" y="1"/>
                      <a:pt x="57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85" name="Google Shape;22985;p30"/>
              <p:cNvSpPr/>
              <p:nvPr/>
            </p:nvSpPr>
            <p:spPr>
              <a:xfrm>
                <a:off x="3021500" y="2464350"/>
                <a:ext cx="54025" cy="45050"/>
              </a:xfrm>
              <a:custGeom>
                <a:avLst/>
                <a:gdLst/>
                <a:ahLst/>
                <a:cxnLst/>
                <a:rect l="l" t="t" r="r" b="b"/>
                <a:pathLst>
                  <a:path w="2161" h="1802" extrusionOk="0">
                    <a:moveTo>
                      <a:pt x="2128" y="0"/>
                    </a:moveTo>
                    <a:cubicBezTo>
                      <a:pt x="2125" y="0"/>
                      <a:pt x="2122" y="1"/>
                      <a:pt x="2120" y="3"/>
                    </a:cubicBezTo>
                    <a:cubicBezTo>
                      <a:pt x="1429" y="611"/>
                      <a:pt x="691" y="1170"/>
                      <a:pt x="24" y="1777"/>
                    </a:cubicBezTo>
                    <a:cubicBezTo>
                      <a:pt x="0" y="1789"/>
                      <a:pt x="24" y="1801"/>
                      <a:pt x="36" y="1801"/>
                    </a:cubicBezTo>
                    <a:cubicBezTo>
                      <a:pt x="822" y="1361"/>
                      <a:pt x="1524" y="694"/>
                      <a:pt x="2132" y="39"/>
                    </a:cubicBezTo>
                    <a:cubicBezTo>
                      <a:pt x="2161" y="20"/>
                      <a:pt x="2142" y="0"/>
                      <a:pt x="21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86" name="Google Shape;22986;p30"/>
              <p:cNvSpPr/>
              <p:nvPr/>
            </p:nvSpPr>
            <p:spPr>
              <a:xfrm>
                <a:off x="3027200" y="2461250"/>
                <a:ext cx="47000" cy="47300"/>
              </a:xfrm>
              <a:custGeom>
                <a:avLst/>
                <a:gdLst/>
                <a:ahLst/>
                <a:cxnLst/>
                <a:rect l="l" t="t" r="r" b="b"/>
                <a:pathLst>
                  <a:path w="1880" h="1892" extrusionOk="0">
                    <a:moveTo>
                      <a:pt x="1829" y="0"/>
                    </a:moveTo>
                    <a:cubicBezTo>
                      <a:pt x="1822" y="0"/>
                      <a:pt x="1817" y="6"/>
                      <a:pt x="1796" y="20"/>
                    </a:cubicBezTo>
                    <a:lnTo>
                      <a:pt x="1796" y="44"/>
                    </a:lnTo>
                    <a:cubicBezTo>
                      <a:pt x="1785" y="44"/>
                      <a:pt x="1796" y="44"/>
                      <a:pt x="1820" y="56"/>
                    </a:cubicBezTo>
                    <a:cubicBezTo>
                      <a:pt x="1832" y="175"/>
                      <a:pt x="1534" y="377"/>
                      <a:pt x="1439" y="473"/>
                    </a:cubicBezTo>
                    <a:cubicBezTo>
                      <a:pt x="1284" y="615"/>
                      <a:pt x="1130" y="782"/>
                      <a:pt x="963" y="937"/>
                    </a:cubicBezTo>
                    <a:cubicBezTo>
                      <a:pt x="653" y="1247"/>
                      <a:pt x="308" y="1544"/>
                      <a:pt x="10" y="1854"/>
                    </a:cubicBezTo>
                    <a:cubicBezTo>
                      <a:pt x="0" y="1864"/>
                      <a:pt x="8" y="1892"/>
                      <a:pt x="33" y="1892"/>
                    </a:cubicBezTo>
                    <a:cubicBezTo>
                      <a:pt x="37" y="1892"/>
                      <a:pt x="41" y="1891"/>
                      <a:pt x="46" y="1889"/>
                    </a:cubicBezTo>
                    <a:cubicBezTo>
                      <a:pt x="475" y="1556"/>
                      <a:pt x="868" y="1175"/>
                      <a:pt x="1237" y="782"/>
                    </a:cubicBezTo>
                    <a:cubicBezTo>
                      <a:pt x="1415" y="604"/>
                      <a:pt x="1582" y="425"/>
                      <a:pt x="1737" y="246"/>
                    </a:cubicBezTo>
                    <a:cubicBezTo>
                      <a:pt x="1820" y="175"/>
                      <a:pt x="1880" y="127"/>
                      <a:pt x="1880" y="20"/>
                    </a:cubicBezTo>
                    <a:cubicBezTo>
                      <a:pt x="1880" y="20"/>
                      <a:pt x="1880" y="8"/>
                      <a:pt x="1856" y="8"/>
                    </a:cubicBezTo>
                    <a:cubicBezTo>
                      <a:pt x="1841" y="3"/>
                      <a:pt x="1835" y="0"/>
                      <a:pt x="182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87" name="Google Shape;22987;p30"/>
              <p:cNvSpPr/>
              <p:nvPr/>
            </p:nvSpPr>
            <p:spPr>
              <a:xfrm>
                <a:off x="3031925" y="2472550"/>
                <a:ext cx="41100" cy="33575"/>
              </a:xfrm>
              <a:custGeom>
                <a:avLst/>
                <a:gdLst/>
                <a:ahLst/>
                <a:cxnLst/>
                <a:rect l="l" t="t" r="r" b="b"/>
                <a:pathLst>
                  <a:path w="1644" h="1343" extrusionOk="0">
                    <a:moveTo>
                      <a:pt x="1618" y="1"/>
                    </a:moveTo>
                    <a:cubicBezTo>
                      <a:pt x="1612" y="1"/>
                      <a:pt x="1604" y="3"/>
                      <a:pt x="1596" y="9"/>
                    </a:cubicBezTo>
                    <a:cubicBezTo>
                      <a:pt x="1072" y="437"/>
                      <a:pt x="524" y="854"/>
                      <a:pt x="24" y="1318"/>
                    </a:cubicBezTo>
                    <a:cubicBezTo>
                      <a:pt x="0" y="1330"/>
                      <a:pt x="24" y="1342"/>
                      <a:pt x="36" y="1342"/>
                    </a:cubicBezTo>
                    <a:cubicBezTo>
                      <a:pt x="595" y="973"/>
                      <a:pt x="1131" y="497"/>
                      <a:pt x="1607" y="33"/>
                    </a:cubicBezTo>
                    <a:cubicBezTo>
                      <a:pt x="1644" y="23"/>
                      <a:pt x="1639" y="1"/>
                      <a:pt x="161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88" name="Google Shape;22988;p30"/>
              <p:cNvSpPr/>
              <p:nvPr/>
            </p:nvSpPr>
            <p:spPr>
              <a:xfrm>
                <a:off x="3035575" y="2474425"/>
                <a:ext cx="39950" cy="34800"/>
              </a:xfrm>
              <a:custGeom>
                <a:avLst/>
                <a:gdLst/>
                <a:ahLst/>
                <a:cxnLst/>
                <a:rect l="l" t="t" r="r" b="b"/>
                <a:pathLst>
                  <a:path w="1598" h="1392" extrusionOk="0">
                    <a:moveTo>
                      <a:pt x="1581" y="0"/>
                    </a:moveTo>
                    <a:cubicBezTo>
                      <a:pt x="1577" y="0"/>
                      <a:pt x="1572" y="2"/>
                      <a:pt x="1569" y="5"/>
                    </a:cubicBezTo>
                    <a:cubicBezTo>
                      <a:pt x="1307" y="231"/>
                      <a:pt x="1069" y="469"/>
                      <a:pt x="795" y="708"/>
                    </a:cubicBezTo>
                    <a:cubicBezTo>
                      <a:pt x="545" y="922"/>
                      <a:pt x="247" y="1136"/>
                      <a:pt x="9" y="1374"/>
                    </a:cubicBezTo>
                    <a:cubicBezTo>
                      <a:pt x="0" y="1383"/>
                      <a:pt x="4" y="1391"/>
                      <a:pt x="11" y="1391"/>
                    </a:cubicBezTo>
                    <a:cubicBezTo>
                      <a:pt x="14" y="1391"/>
                      <a:pt x="17" y="1390"/>
                      <a:pt x="21" y="1386"/>
                    </a:cubicBezTo>
                    <a:cubicBezTo>
                      <a:pt x="604" y="1029"/>
                      <a:pt x="1140" y="505"/>
                      <a:pt x="1580" y="17"/>
                    </a:cubicBezTo>
                    <a:cubicBezTo>
                      <a:pt x="1597" y="9"/>
                      <a:pt x="1590" y="0"/>
                      <a:pt x="15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89" name="Google Shape;22989;p30"/>
              <p:cNvSpPr/>
              <p:nvPr/>
            </p:nvSpPr>
            <p:spPr>
              <a:xfrm>
                <a:off x="3043975" y="2479050"/>
                <a:ext cx="33025" cy="29575"/>
              </a:xfrm>
              <a:custGeom>
                <a:avLst/>
                <a:gdLst/>
                <a:ahLst/>
                <a:cxnLst/>
                <a:rect l="l" t="t" r="r" b="b"/>
                <a:pathLst>
                  <a:path w="1321" h="1183" extrusionOk="0">
                    <a:moveTo>
                      <a:pt x="1296" y="0"/>
                    </a:moveTo>
                    <a:cubicBezTo>
                      <a:pt x="1290" y="0"/>
                      <a:pt x="1284" y="3"/>
                      <a:pt x="1280" y="11"/>
                    </a:cubicBezTo>
                    <a:cubicBezTo>
                      <a:pt x="852" y="368"/>
                      <a:pt x="387" y="761"/>
                      <a:pt x="18" y="1154"/>
                    </a:cubicBezTo>
                    <a:cubicBezTo>
                      <a:pt x="1" y="1171"/>
                      <a:pt x="9" y="1182"/>
                      <a:pt x="19" y="1182"/>
                    </a:cubicBezTo>
                    <a:cubicBezTo>
                      <a:pt x="23" y="1182"/>
                      <a:pt x="27" y="1181"/>
                      <a:pt x="30" y="1177"/>
                    </a:cubicBezTo>
                    <a:cubicBezTo>
                      <a:pt x="494" y="832"/>
                      <a:pt x="911" y="427"/>
                      <a:pt x="1304" y="23"/>
                    </a:cubicBezTo>
                    <a:cubicBezTo>
                      <a:pt x="1320" y="14"/>
                      <a:pt x="1309" y="0"/>
                      <a:pt x="12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90" name="Google Shape;22990;p30"/>
              <p:cNvSpPr/>
              <p:nvPr/>
            </p:nvSpPr>
            <p:spPr>
              <a:xfrm>
                <a:off x="3047400" y="2483350"/>
                <a:ext cx="31100" cy="25150"/>
              </a:xfrm>
              <a:custGeom>
                <a:avLst/>
                <a:gdLst/>
                <a:ahLst/>
                <a:cxnLst/>
                <a:rect l="l" t="t" r="r" b="b"/>
                <a:pathLst>
                  <a:path w="1244" h="1006" extrusionOk="0">
                    <a:moveTo>
                      <a:pt x="1216" y="1"/>
                    </a:moveTo>
                    <a:cubicBezTo>
                      <a:pt x="1211" y="1"/>
                      <a:pt x="1206" y="2"/>
                      <a:pt x="1203" y="5"/>
                    </a:cubicBezTo>
                    <a:cubicBezTo>
                      <a:pt x="834" y="374"/>
                      <a:pt x="429" y="672"/>
                      <a:pt x="12" y="970"/>
                    </a:cubicBezTo>
                    <a:cubicBezTo>
                      <a:pt x="0" y="982"/>
                      <a:pt x="12" y="1005"/>
                      <a:pt x="24" y="1005"/>
                    </a:cubicBezTo>
                    <a:cubicBezTo>
                      <a:pt x="488" y="791"/>
                      <a:pt x="917" y="422"/>
                      <a:pt x="1227" y="29"/>
                    </a:cubicBezTo>
                    <a:cubicBezTo>
                      <a:pt x="1244" y="12"/>
                      <a:pt x="1229" y="1"/>
                      <a:pt x="12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91" name="Google Shape;22991;p30"/>
              <p:cNvSpPr/>
              <p:nvPr/>
            </p:nvSpPr>
            <p:spPr>
              <a:xfrm>
                <a:off x="3051450" y="2484450"/>
                <a:ext cx="31825" cy="26675"/>
              </a:xfrm>
              <a:custGeom>
                <a:avLst/>
                <a:gdLst/>
                <a:ahLst/>
                <a:cxnLst/>
                <a:rect l="l" t="t" r="r" b="b"/>
                <a:pathLst>
                  <a:path w="1273" h="1067" extrusionOk="0">
                    <a:moveTo>
                      <a:pt x="1243" y="1"/>
                    </a:moveTo>
                    <a:cubicBezTo>
                      <a:pt x="1239" y="1"/>
                      <a:pt x="1234" y="3"/>
                      <a:pt x="1231" y="9"/>
                    </a:cubicBezTo>
                    <a:cubicBezTo>
                      <a:pt x="862" y="402"/>
                      <a:pt x="445" y="723"/>
                      <a:pt x="17" y="1045"/>
                    </a:cubicBezTo>
                    <a:cubicBezTo>
                      <a:pt x="0" y="1053"/>
                      <a:pt x="7" y="1067"/>
                      <a:pt x="16" y="1067"/>
                    </a:cubicBezTo>
                    <a:cubicBezTo>
                      <a:pt x="20" y="1067"/>
                      <a:pt x="25" y="1064"/>
                      <a:pt x="29" y="1057"/>
                    </a:cubicBezTo>
                    <a:cubicBezTo>
                      <a:pt x="517" y="842"/>
                      <a:pt x="945" y="438"/>
                      <a:pt x="1255" y="21"/>
                    </a:cubicBezTo>
                    <a:cubicBezTo>
                      <a:pt x="1273" y="21"/>
                      <a:pt x="1257" y="1"/>
                      <a:pt x="12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92" name="Google Shape;22992;p30"/>
              <p:cNvSpPr/>
              <p:nvPr/>
            </p:nvSpPr>
            <p:spPr>
              <a:xfrm>
                <a:off x="3055225" y="2489650"/>
                <a:ext cx="30775" cy="23725"/>
              </a:xfrm>
              <a:custGeom>
                <a:avLst/>
                <a:gdLst/>
                <a:ahLst/>
                <a:cxnLst/>
                <a:rect l="l" t="t" r="r" b="b"/>
                <a:pathLst>
                  <a:path w="1231" h="949" extrusionOk="0">
                    <a:moveTo>
                      <a:pt x="1197" y="0"/>
                    </a:moveTo>
                    <a:cubicBezTo>
                      <a:pt x="1193" y="0"/>
                      <a:pt x="1190" y="1"/>
                      <a:pt x="1187" y="3"/>
                    </a:cubicBezTo>
                    <a:cubicBezTo>
                      <a:pt x="818" y="361"/>
                      <a:pt x="413" y="634"/>
                      <a:pt x="9" y="932"/>
                    </a:cubicBezTo>
                    <a:cubicBezTo>
                      <a:pt x="0" y="940"/>
                      <a:pt x="4" y="949"/>
                      <a:pt x="11" y="949"/>
                    </a:cubicBezTo>
                    <a:cubicBezTo>
                      <a:pt x="14" y="949"/>
                      <a:pt x="17" y="947"/>
                      <a:pt x="21" y="944"/>
                    </a:cubicBezTo>
                    <a:cubicBezTo>
                      <a:pt x="473" y="718"/>
                      <a:pt x="878" y="372"/>
                      <a:pt x="1211" y="15"/>
                    </a:cubicBezTo>
                    <a:cubicBezTo>
                      <a:pt x="1230" y="15"/>
                      <a:pt x="1211" y="0"/>
                      <a:pt x="119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93" name="Google Shape;22993;p30"/>
              <p:cNvSpPr/>
              <p:nvPr/>
            </p:nvSpPr>
            <p:spPr>
              <a:xfrm>
                <a:off x="3058700" y="2498425"/>
                <a:ext cx="21675" cy="18400"/>
              </a:xfrm>
              <a:custGeom>
                <a:avLst/>
                <a:gdLst/>
                <a:ahLst/>
                <a:cxnLst/>
                <a:rect l="l" t="t" r="r" b="b"/>
                <a:pathLst>
                  <a:path w="867" h="736" extrusionOk="0">
                    <a:moveTo>
                      <a:pt x="835" y="0"/>
                    </a:moveTo>
                    <a:cubicBezTo>
                      <a:pt x="830" y="0"/>
                      <a:pt x="825" y="3"/>
                      <a:pt x="822" y="10"/>
                    </a:cubicBezTo>
                    <a:cubicBezTo>
                      <a:pt x="679" y="129"/>
                      <a:pt x="525" y="248"/>
                      <a:pt x="394" y="367"/>
                    </a:cubicBezTo>
                    <a:cubicBezTo>
                      <a:pt x="263" y="474"/>
                      <a:pt x="120" y="569"/>
                      <a:pt x="24" y="712"/>
                    </a:cubicBezTo>
                    <a:cubicBezTo>
                      <a:pt x="1" y="724"/>
                      <a:pt x="36" y="736"/>
                      <a:pt x="48" y="736"/>
                    </a:cubicBezTo>
                    <a:cubicBezTo>
                      <a:pt x="203" y="652"/>
                      <a:pt x="322" y="533"/>
                      <a:pt x="441" y="426"/>
                    </a:cubicBezTo>
                    <a:cubicBezTo>
                      <a:pt x="584" y="307"/>
                      <a:pt x="715" y="188"/>
                      <a:pt x="858" y="57"/>
                    </a:cubicBezTo>
                    <a:cubicBezTo>
                      <a:pt x="867" y="22"/>
                      <a:pt x="850" y="0"/>
                      <a:pt x="83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94" name="Google Shape;22994;p30"/>
              <p:cNvSpPr/>
              <p:nvPr/>
            </p:nvSpPr>
            <p:spPr>
              <a:xfrm>
                <a:off x="3068100" y="2510850"/>
                <a:ext cx="7900" cy="5800"/>
              </a:xfrm>
              <a:custGeom>
                <a:avLst/>
                <a:gdLst/>
                <a:ahLst/>
                <a:cxnLst/>
                <a:rect l="l" t="t" r="r" b="b"/>
                <a:pathLst>
                  <a:path w="316" h="232" extrusionOk="0">
                    <a:moveTo>
                      <a:pt x="268" y="1"/>
                    </a:moveTo>
                    <a:cubicBezTo>
                      <a:pt x="184" y="60"/>
                      <a:pt x="89" y="144"/>
                      <a:pt x="18" y="215"/>
                    </a:cubicBezTo>
                    <a:cubicBezTo>
                      <a:pt x="1" y="223"/>
                      <a:pt x="8" y="232"/>
                      <a:pt x="17" y="232"/>
                    </a:cubicBezTo>
                    <a:cubicBezTo>
                      <a:pt x="21" y="232"/>
                      <a:pt x="26" y="230"/>
                      <a:pt x="29" y="227"/>
                    </a:cubicBezTo>
                    <a:cubicBezTo>
                      <a:pt x="125" y="167"/>
                      <a:pt x="208" y="96"/>
                      <a:pt x="291" y="36"/>
                    </a:cubicBezTo>
                    <a:cubicBezTo>
                      <a:pt x="315" y="25"/>
                      <a:pt x="279" y="1"/>
                      <a:pt x="26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95" name="Google Shape;22995;p30"/>
              <p:cNvSpPr/>
              <p:nvPr/>
            </p:nvSpPr>
            <p:spPr>
              <a:xfrm>
                <a:off x="3042575" y="2343875"/>
                <a:ext cx="56050" cy="103850"/>
              </a:xfrm>
              <a:custGeom>
                <a:avLst/>
                <a:gdLst/>
                <a:ahLst/>
                <a:cxnLst/>
                <a:rect l="l" t="t" r="r" b="b"/>
                <a:pathLst>
                  <a:path w="2242" h="4154" extrusionOk="0">
                    <a:moveTo>
                      <a:pt x="2241" y="0"/>
                    </a:moveTo>
                    <a:cubicBezTo>
                      <a:pt x="2051" y="822"/>
                      <a:pt x="1586" y="1560"/>
                      <a:pt x="1217" y="2310"/>
                    </a:cubicBezTo>
                    <a:cubicBezTo>
                      <a:pt x="872" y="2965"/>
                      <a:pt x="562" y="3608"/>
                      <a:pt x="27" y="4108"/>
                    </a:cubicBezTo>
                    <a:cubicBezTo>
                      <a:pt x="1" y="4134"/>
                      <a:pt x="18" y="4153"/>
                      <a:pt x="35" y="4153"/>
                    </a:cubicBezTo>
                    <a:cubicBezTo>
                      <a:pt x="41" y="4153"/>
                      <a:pt x="47" y="4150"/>
                      <a:pt x="50" y="4144"/>
                    </a:cubicBezTo>
                    <a:cubicBezTo>
                      <a:pt x="634" y="3584"/>
                      <a:pt x="979" y="2894"/>
                      <a:pt x="1336" y="2191"/>
                    </a:cubicBezTo>
                    <a:cubicBezTo>
                      <a:pt x="1693" y="1489"/>
                      <a:pt x="2134" y="786"/>
                      <a:pt x="22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96" name="Google Shape;22996;p30"/>
              <p:cNvSpPr/>
              <p:nvPr/>
            </p:nvSpPr>
            <p:spPr>
              <a:xfrm>
                <a:off x="3055125" y="2382450"/>
                <a:ext cx="35275" cy="51925"/>
              </a:xfrm>
              <a:custGeom>
                <a:avLst/>
                <a:gdLst/>
                <a:ahLst/>
                <a:cxnLst/>
                <a:rect l="l" t="t" r="r" b="b"/>
                <a:pathLst>
                  <a:path w="1411" h="2077" extrusionOk="0">
                    <a:moveTo>
                      <a:pt x="1375" y="0"/>
                    </a:moveTo>
                    <a:cubicBezTo>
                      <a:pt x="1368" y="0"/>
                      <a:pt x="1362" y="2"/>
                      <a:pt x="1358" y="5"/>
                    </a:cubicBezTo>
                    <a:cubicBezTo>
                      <a:pt x="941" y="719"/>
                      <a:pt x="489" y="1386"/>
                      <a:pt x="1" y="2065"/>
                    </a:cubicBezTo>
                    <a:cubicBezTo>
                      <a:pt x="1" y="2077"/>
                      <a:pt x="13" y="2077"/>
                      <a:pt x="13" y="2077"/>
                    </a:cubicBezTo>
                    <a:cubicBezTo>
                      <a:pt x="584" y="1481"/>
                      <a:pt x="1060" y="767"/>
                      <a:pt x="1394" y="17"/>
                    </a:cubicBezTo>
                    <a:cubicBezTo>
                      <a:pt x="1411" y="9"/>
                      <a:pt x="1392" y="0"/>
                      <a:pt x="137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97" name="Google Shape;22997;p30"/>
              <p:cNvSpPr/>
              <p:nvPr/>
            </p:nvSpPr>
            <p:spPr>
              <a:xfrm>
                <a:off x="3055525" y="2385400"/>
                <a:ext cx="37125" cy="55350"/>
              </a:xfrm>
              <a:custGeom>
                <a:avLst/>
                <a:gdLst/>
                <a:ahLst/>
                <a:cxnLst/>
                <a:rect l="l" t="t" r="r" b="b"/>
                <a:pathLst>
                  <a:path w="1485" h="2214" extrusionOk="0">
                    <a:moveTo>
                      <a:pt x="1467" y="1"/>
                    </a:moveTo>
                    <a:cubicBezTo>
                      <a:pt x="1464" y="1"/>
                      <a:pt x="1461" y="2"/>
                      <a:pt x="1461" y="6"/>
                    </a:cubicBezTo>
                    <a:cubicBezTo>
                      <a:pt x="1068" y="816"/>
                      <a:pt x="568" y="1483"/>
                      <a:pt x="9" y="2197"/>
                    </a:cubicBezTo>
                    <a:cubicBezTo>
                      <a:pt x="0" y="2205"/>
                      <a:pt x="16" y="2214"/>
                      <a:pt x="29" y="2214"/>
                    </a:cubicBezTo>
                    <a:cubicBezTo>
                      <a:pt x="35" y="2214"/>
                      <a:pt x="41" y="2212"/>
                      <a:pt x="44" y="2209"/>
                    </a:cubicBezTo>
                    <a:cubicBezTo>
                      <a:pt x="699" y="1625"/>
                      <a:pt x="1163" y="816"/>
                      <a:pt x="1485" y="6"/>
                    </a:cubicBezTo>
                    <a:cubicBezTo>
                      <a:pt x="1485" y="6"/>
                      <a:pt x="1474" y="1"/>
                      <a:pt x="146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98" name="Google Shape;22998;p30"/>
              <p:cNvSpPr/>
              <p:nvPr/>
            </p:nvSpPr>
            <p:spPr>
              <a:xfrm>
                <a:off x="3066825" y="2385225"/>
                <a:ext cx="33175" cy="52550"/>
              </a:xfrm>
              <a:custGeom>
                <a:avLst/>
                <a:gdLst/>
                <a:ahLst/>
                <a:cxnLst/>
                <a:rect l="l" t="t" r="r" b="b"/>
                <a:pathLst>
                  <a:path w="1327" h="2102" extrusionOk="0">
                    <a:moveTo>
                      <a:pt x="1308" y="0"/>
                    </a:moveTo>
                    <a:cubicBezTo>
                      <a:pt x="1301" y="0"/>
                      <a:pt x="1292" y="4"/>
                      <a:pt x="1283" y="13"/>
                    </a:cubicBezTo>
                    <a:cubicBezTo>
                      <a:pt x="866" y="716"/>
                      <a:pt x="426" y="1394"/>
                      <a:pt x="9" y="2085"/>
                    </a:cubicBezTo>
                    <a:cubicBezTo>
                      <a:pt x="1" y="2093"/>
                      <a:pt x="10" y="2102"/>
                      <a:pt x="20" y="2102"/>
                    </a:cubicBezTo>
                    <a:cubicBezTo>
                      <a:pt x="25" y="2102"/>
                      <a:pt x="29" y="2100"/>
                      <a:pt x="33" y="2097"/>
                    </a:cubicBezTo>
                    <a:cubicBezTo>
                      <a:pt x="545" y="1478"/>
                      <a:pt x="962" y="739"/>
                      <a:pt x="1319" y="25"/>
                    </a:cubicBezTo>
                    <a:cubicBezTo>
                      <a:pt x="1326" y="10"/>
                      <a:pt x="1320" y="0"/>
                      <a:pt x="13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999" name="Google Shape;22999;p30"/>
              <p:cNvSpPr/>
              <p:nvPr/>
            </p:nvSpPr>
            <p:spPr>
              <a:xfrm>
                <a:off x="3075475" y="2389850"/>
                <a:ext cx="27900" cy="46100"/>
              </a:xfrm>
              <a:custGeom>
                <a:avLst/>
                <a:gdLst/>
                <a:ahLst/>
                <a:cxnLst/>
                <a:rect l="l" t="t" r="r" b="b"/>
                <a:pathLst>
                  <a:path w="1116" h="1844" extrusionOk="0">
                    <a:moveTo>
                      <a:pt x="1098" y="0"/>
                    </a:moveTo>
                    <a:cubicBezTo>
                      <a:pt x="1094" y="0"/>
                      <a:pt x="1092" y="3"/>
                      <a:pt x="1092" y="7"/>
                    </a:cubicBezTo>
                    <a:cubicBezTo>
                      <a:pt x="758" y="638"/>
                      <a:pt x="377" y="1197"/>
                      <a:pt x="20" y="1805"/>
                    </a:cubicBezTo>
                    <a:cubicBezTo>
                      <a:pt x="1" y="1824"/>
                      <a:pt x="21" y="1844"/>
                      <a:pt x="36" y="1844"/>
                    </a:cubicBezTo>
                    <a:cubicBezTo>
                      <a:pt x="39" y="1844"/>
                      <a:pt x="42" y="1843"/>
                      <a:pt x="44" y="1840"/>
                    </a:cubicBezTo>
                    <a:cubicBezTo>
                      <a:pt x="508" y="1316"/>
                      <a:pt x="854" y="662"/>
                      <a:pt x="1116" y="42"/>
                    </a:cubicBezTo>
                    <a:cubicBezTo>
                      <a:pt x="1116" y="11"/>
                      <a:pt x="1105" y="0"/>
                      <a:pt x="109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00" name="Google Shape;23000;p30"/>
              <p:cNvSpPr/>
              <p:nvPr/>
            </p:nvSpPr>
            <p:spPr>
              <a:xfrm>
                <a:off x="3075225" y="2374375"/>
                <a:ext cx="42925" cy="66875"/>
              </a:xfrm>
              <a:custGeom>
                <a:avLst/>
                <a:gdLst/>
                <a:ahLst/>
                <a:cxnLst/>
                <a:rect l="l" t="t" r="r" b="b"/>
                <a:pathLst>
                  <a:path w="1717" h="2675" extrusionOk="0">
                    <a:moveTo>
                      <a:pt x="1688" y="1"/>
                    </a:moveTo>
                    <a:cubicBezTo>
                      <a:pt x="1679" y="1"/>
                      <a:pt x="1670" y="6"/>
                      <a:pt x="1661" y="19"/>
                    </a:cubicBezTo>
                    <a:cubicBezTo>
                      <a:pt x="1114" y="876"/>
                      <a:pt x="518" y="1745"/>
                      <a:pt x="18" y="2626"/>
                    </a:cubicBezTo>
                    <a:cubicBezTo>
                      <a:pt x="1" y="2644"/>
                      <a:pt x="22" y="2675"/>
                      <a:pt x="40" y="2675"/>
                    </a:cubicBezTo>
                    <a:cubicBezTo>
                      <a:pt x="46" y="2675"/>
                      <a:pt x="51" y="2671"/>
                      <a:pt x="54" y="2662"/>
                    </a:cubicBezTo>
                    <a:cubicBezTo>
                      <a:pt x="709" y="1888"/>
                      <a:pt x="1245" y="959"/>
                      <a:pt x="1709" y="42"/>
                    </a:cubicBezTo>
                    <a:cubicBezTo>
                      <a:pt x="1717" y="19"/>
                      <a:pt x="1704" y="1"/>
                      <a:pt x="16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01" name="Google Shape;23001;p30"/>
              <p:cNvSpPr/>
              <p:nvPr/>
            </p:nvSpPr>
            <p:spPr>
              <a:xfrm>
                <a:off x="3078175" y="2383325"/>
                <a:ext cx="33725" cy="55725"/>
              </a:xfrm>
              <a:custGeom>
                <a:avLst/>
                <a:gdLst/>
                <a:ahLst/>
                <a:cxnLst/>
                <a:rect l="l" t="t" r="r" b="b"/>
                <a:pathLst>
                  <a:path w="1349" h="2229" extrusionOk="0">
                    <a:moveTo>
                      <a:pt x="1315" y="0"/>
                    </a:moveTo>
                    <a:cubicBezTo>
                      <a:pt x="1306" y="0"/>
                      <a:pt x="1297" y="5"/>
                      <a:pt x="1293" y="18"/>
                    </a:cubicBezTo>
                    <a:cubicBezTo>
                      <a:pt x="889" y="756"/>
                      <a:pt x="460" y="1458"/>
                      <a:pt x="19" y="2173"/>
                    </a:cubicBezTo>
                    <a:cubicBezTo>
                      <a:pt x="1" y="2200"/>
                      <a:pt x="25" y="2228"/>
                      <a:pt x="43" y="2228"/>
                    </a:cubicBezTo>
                    <a:cubicBezTo>
                      <a:pt x="48" y="2228"/>
                      <a:pt x="52" y="2226"/>
                      <a:pt x="55" y="2220"/>
                    </a:cubicBezTo>
                    <a:cubicBezTo>
                      <a:pt x="615" y="1625"/>
                      <a:pt x="1067" y="804"/>
                      <a:pt x="1341" y="42"/>
                    </a:cubicBezTo>
                    <a:cubicBezTo>
                      <a:pt x="1349" y="18"/>
                      <a:pt x="1331" y="0"/>
                      <a:pt x="13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02" name="Google Shape;23002;p30"/>
              <p:cNvSpPr/>
              <p:nvPr/>
            </p:nvSpPr>
            <p:spPr>
              <a:xfrm>
                <a:off x="3087675" y="2375850"/>
                <a:ext cx="29875" cy="48800"/>
              </a:xfrm>
              <a:custGeom>
                <a:avLst/>
                <a:gdLst/>
                <a:ahLst/>
                <a:cxnLst/>
                <a:rect l="l" t="t" r="r" b="b"/>
                <a:pathLst>
                  <a:path w="1195" h="1952" extrusionOk="0">
                    <a:moveTo>
                      <a:pt x="1157" y="1"/>
                    </a:moveTo>
                    <a:cubicBezTo>
                      <a:pt x="1148" y="1"/>
                      <a:pt x="1140" y="6"/>
                      <a:pt x="1140" y="19"/>
                    </a:cubicBezTo>
                    <a:cubicBezTo>
                      <a:pt x="830" y="722"/>
                      <a:pt x="449" y="1281"/>
                      <a:pt x="8" y="1912"/>
                    </a:cubicBezTo>
                    <a:cubicBezTo>
                      <a:pt x="0" y="1929"/>
                      <a:pt x="9" y="1951"/>
                      <a:pt x="27" y="1951"/>
                    </a:cubicBezTo>
                    <a:cubicBezTo>
                      <a:pt x="35" y="1951"/>
                      <a:pt x="45" y="1947"/>
                      <a:pt x="56" y="1936"/>
                    </a:cubicBezTo>
                    <a:cubicBezTo>
                      <a:pt x="592" y="1448"/>
                      <a:pt x="985" y="722"/>
                      <a:pt x="1187" y="31"/>
                    </a:cubicBezTo>
                    <a:cubicBezTo>
                      <a:pt x="1195" y="16"/>
                      <a:pt x="1174" y="1"/>
                      <a:pt x="11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03" name="Google Shape;23003;p30"/>
              <p:cNvSpPr/>
              <p:nvPr/>
            </p:nvSpPr>
            <p:spPr>
              <a:xfrm>
                <a:off x="3124775" y="2355475"/>
                <a:ext cx="20875" cy="35575"/>
              </a:xfrm>
              <a:custGeom>
                <a:avLst/>
                <a:gdLst/>
                <a:ahLst/>
                <a:cxnLst/>
                <a:rect l="l" t="t" r="r" b="b"/>
                <a:pathLst>
                  <a:path w="835" h="1423" extrusionOk="0">
                    <a:moveTo>
                      <a:pt x="834" y="1"/>
                    </a:moveTo>
                    <a:lnTo>
                      <a:pt x="834" y="1"/>
                    </a:lnTo>
                    <a:cubicBezTo>
                      <a:pt x="513" y="429"/>
                      <a:pt x="239" y="917"/>
                      <a:pt x="1" y="1394"/>
                    </a:cubicBezTo>
                    <a:cubicBezTo>
                      <a:pt x="1" y="1411"/>
                      <a:pt x="7" y="1422"/>
                      <a:pt x="11" y="1422"/>
                    </a:cubicBezTo>
                    <a:cubicBezTo>
                      <a:pt x="12" y="1422"/>
                      <a:pt x="13" y="1421"/>
                      <a:pt x="13" y="1417"/>
                    </a:cubicBezTo>
                    <a:cubicBezTo>
                      <a:pt x="310" y="977"/>
                      <a:pt x="608" y="489"/>
                      <a:pt x="8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04" name="Google Shape;23004;p30"/>
              <p:cNvSpPr/>
              <p:nvPr/>
            </p:nvSpPr>
            <p:spPr>
              <a:xfrm>
                <a:off x="3128050" y="2364175"/>
                <a:ext cx="14775" cy="29250"/>
              </a:xfrm>
              <a:custGeom>
                <a:avLst/>
                <a:gdLst/>
                <a:ahLst/>
                <a:cxnLst/>
                <a:rect l="l" t="t" r="r" b="b"/>
                <a:pathLst>
                  <a:path w="591" h="1170" extrusionOk="0">
                    <a:moveTo>
                      <a:pt x="589" y="1"/>
                    </a:moveTo>
                    <a:lnTo>
                      <a:pt x="589" y="1"/>
                    </a:lnTo>
                    <a:cubicBezTo>
                      <a:pt x="587" y="1"/>
                      <a:pt x="584" y="4"/>
                      <a:pt x="584" y="10"/>
                    </a:cubicBezTo>
                    <a:cubicBezTo>
                      <a:pt x="590" y="4"/>
                      <a:pt x="590" y="1"/>
                      <a:pt x="589" y="1"/>
                    </a:cubicBezTo>
                    <a:close/>
                    <a:moveTo>
                      <a:pt x="584" y="10"/>
                    </a:moveTo>
                    <a:lnTo>
                      <a:pt x="584" y="10"/>
                    </a:lnTo>
                    <a:cubicBezTo>
                      <a:pt x="489" y="212"/>
                      <a:pt x="418" y="427"/>
                      <a:pt x="310" y="629"/>
                    </a:cubicBezTo>
                    <a:cubicBezTo>
                      <a:pt x="227" y="808"/>
                      <a:pt x="108" y="974"/>
                      <a:pt x="1" y="1153"/>
                    </a:cubicBezTo>
                    <a:cubicBezTo>
                      <a:pt x="1" y="1161"/>
                      <a:pt x="7" y="1170"/>
                      <a:pt x="10" y="1170"/>
                    </a:cubicBezTo>
                    <a:cubicBezTo>
                      <a:pt x="12" y="1170"/>
                      <a:pt x="13" y="1168"/>
                      <a:pt x="13" y="1165"/>
                    </a:cubicBezTo>
                    <a:cubicBezTo>
                      <a:pt x="298" y="867"/>
                      <a:pt x="525" y="391"/>
                      <a:pt x="584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05" name="Google Shape;23005;p30"/>
              <p:cNvSpPr/>
              <p:nvPr/>
            </p:nvSpPr>
            <p:spPr>
              <a:xfrm>
                <a:off x="3131100" y="2362800"/>
                <a:ext cx="18025" cy="33275"/>
              </a:xfrm>
              <a:custGeom>
                <a:avLst/>
                <a:gdLst/>
                <a:ahLst/>
                <a:cxnLst/>
                <a:rect l="l" t="t" r="r" b="b"/>
                <a:pathLst>
                  <a:path w="721" h="1331" extrusionOk="0">
                    <a:moveTo>
                      <a:pt x="705" y="0"/>
                    </a:moveTo>
                    <a:cubicBezTo>
                      <a:pt x="702" y="0"/>
                      <a:pt x="700" y="2"/>
                      <a:pt x="700" y="5"/>
                    </a:cubicBezTo>
                    <a:cubicBezTo>
                      <a:pt x="546" y="482"/>
                      <a:pt x="296" y="886"/>
                      <a:pt x="10" y="1303"/>
                    </a:cubicBezTo>
                    <a:cubicBezTo>
                      <a:pt x="0" y="1313"/>
                      <a:pt x="14" y="1330"/>
                      <a:pt x="32" y="1330"/>
                    </a:cubicBezTo>
                    <a:cubicBezTo>
                      <a:pt x="36" y="1330"/>
                      <a:pt x="41" y="1329"/>
                      <a:pt x="45" y="1327"/>
                    </a:cubicBezTo>
                    <a:cubicBezTo>
                      <a:pt x="379" y="970"/>
                      <a:pt x="593" y="493"/>
                      <a:pt x="712" y="17"/>
                    </a:cubicBezTo>
                    <a:cubicBezTo>
                      <a:pt x="721" y="9"/>
                      <a:pt x="711" y="0"/>
                      <a:pt x="70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06" name="Google Shape;23006;p30"/>
              <p:cNvSpPr/>
              <p:nvPr/>
            </p:nvSpPr>
            <p:spPr>
              <a:xfrm>
                <a:off x="3131425" y="2374275"/>
                <a:ext cx="16600" cy="29275"/>
              </a:xfrm>
              <a:custGeom>
                <a:avLst/>
                <a:gdLst/>
                <a:ahLst/>
                <a:cxnLst/>
                <a:rect l="l" t="t" r="r" b="b"/>
                <a:pathLst>
                  <a:path w="664" h="1171" extrusionOk="0">
                    <a:moveTo>
                      <a:pt x="645" y="0"/>
                    </a:moveTo>
                    <a:cubicBezTo>
                      <a:pt x="642" y="0"/>
                      <a:pt x="640" y="3"/>
                      <a:pt x="640" y="11"/>
                    </a:cubicBezTo>
                    <a:cubicBezTo>
                      <a:pt x="485" y="439"/>
                      <a:pt x="271" y="785"/>
                      <a:pt x="9" y="1154"/>
                    </a:cubicBezTo>
                    <a:cubicBezTo>
                      <a:pt x="0" y="1162"/>
                      <a:pt x="16" y="1170"/>
                      <a:pt x="25" y="1170"/>
                    </a:cubicBezTo>
                    <a:cubicBezTo>
                      <a:pt x="29" y="1170"/>
                      <a:pt x="32" y="1169"/>
                      <a:pt x="32" y="1166"/>
                    </a:cubicBezTo>
                    <a:cubicBezTo>
                      <a:pt x="342" y="868"/>
                      <a:pt x="568" y="439"/>
                      <a:pt x="664" y="23"/>
                    </a:cubicBezTo>
                    <a:cubicBezTo>
                      <a:pt x="664" y="14"/>
                      <a:pt x="652" y="0"/>
                      <a:pt x="6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07" name="Google Shape;23007;p30"/>
              <p:cNvSpPr/>
              <p:nvPr/>
            </p:nvSpPr>
            <p:spPr>
              <a:xfrm>
                <a:off x="3130250" y="2382050"/>
                <a:ext cx="18675" cy="31625"/>
              </a:xfrm>
              <a:custGeom>
                <a:avLst/>
                <a:gdLst/>
                <a:ahLst/>
                <a:cxnLst/>
                <a:rect l="l" t="t" r="r" b="b"/>
                <a:pathLst>
                  <a:path w="747" h="1265" extrusionOk="0">
                    <a:moveTo>
                      <a:pt x="728" y="0"/>
                    </a:moveTo>
                    <a:cubicBezTo>
                      <a:pt x="719" y="0"/>
                      <a:pt x="711" y="3"/>
                      <a:pt x="711" y="9"/>
                    </a:cubicBezTo>
                    <a:cubicBezTo>
                      <a:pt x="651" y="235"/>
                      <a:pt x="568" y="450"/>
                      <a:pt x="460" y="664"/>
                    </a:cubicBezTo>
                    <a:cubicBezTo>
                      <a:pt x="341" y="866"/>
                      <a:pt x="175" y="1033"/>
                      <a:pt x="20" y="1212"/>
                    </a:cubicBezTo>
                    <a:cubicBezTo>
                      <a:pt x="0" y="1222"/>
                      <a:pt x="13" y="1265"/>
                      <a:pt x="32" y="1265"/>
                    </a:cubicBezTo>
                    <a:cubicBezTo>
                      <a:pt x="36" y="1265"/>
                      <a:pt x="40" y="1263"/>
                      <a:pt x="44" y="1259"/>
                    </a:cubicBezTo>
                    <a:cubicBezTo>
                      <a:pt x="437" y="974"/>
                      <a:pt x="687" y="462"/>
                      <a:pt x="746" y="9"/>
                    </a:cubicBezTo>
                    <a:cubicBezTo>
                      <a:pt x="746" y="3"/>
                      <a:pt x="737" y="0"/>
                      <a:pt x="7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08" name="Google Shape;23008;p30"/>
              <p:cNvSpPr/>
              <p:nvPr/>
            </p:nvSpPr>
            <p:spPr>
              <a:xfrm>
                <a:off x="3114450" y="2380750"/>
                <a:ext cx="35650" cy="61325"/>
              </a:xfrm>
              <a:custGeom>
                <a:avLst/>
                <a:gdLst/>
                <a:ahLst/>
                <a:cxnLst/>
                <a:rect l="l" t="t" r="r" b="b"/>
                <a:pathLst>
                  <a:path w="1426" h="2453" extrusionOk="0">
                    <a:moveTo>
                      <a:pt x="1391" y="1"/>
                    </a:moveTo>
                    <a:cubicBezTo>
                      <a:pt x="1381" y="1"/>
                      <a:pt x="1371" y="4"/>
                      <a:pt x="1366" y="14"/>
                    </a:cubicBezTo>
                    <a:cubicBezTo>
                      <a:pt x="1033" y="918"/>
                      <a:pt x="569" y="1633"/>
                      <a:pt x="9" y="2407"/>
                    </a:cubicBezTo>
                    <a:cubicBezTo>
                      <a:pt x="0" y="2432"/>
                      <a:pt x="10" y="2452"/>
                      <a:pt x="30" y="2452"/>
                    </a:cubicBezTo>
                    <a:cubicBezTo>
                      <a:pt x="38" y="2452"/>
                      <a:pt x="47" y="2449"/>
                      <a:pt x="57" y="2442"/>
                    </a:cubicBezTo>
                    <a:cubicBezTo>
                      <a:pt x="723" y="1811"/>
                      <a:pt x="1200" y="907"/>
                      <a:pt x="1426" y="25"/>
                    </a:cubicBezTo>
                    <a:cubicBezTo>
                      <a:pt x="1426" y="11"/>
                      <a:pt x="1408" y="1"/>
                      <a:pt x="139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09" name="Google Shape;23009;p30"/>
              <p:cNvSpPr/>
              <p:nvPr/>
            </p:nvSpPr>
            <p:spPr>
              <a:xfrm>
                <a:off x="3110950" y="2383050"/>
                <a:ext cx="37075" cy="71100"/>
              </a:xfrm>
              <a:custGeom>
                <a:avLst/>
                <a:gdLst/>
                <a:ahLst/>
                <a:cxnLst/>
                <a:rect l="l" t="t" r="r" b="b"/>
                <a:pathLst>
                  <a:path w="1483" h="2844" extrusionOk="0">
                    <a:moveTo>
                      <a:pt x="1462" y="0"/>
                    </a:moveTo>
                    <a:cubicBezTo>
                      <a:pt x="1454" y="0"/>
                      <a:pt x="1447" y="6"/>
                      <a:pt x="1447" y="17"/>
                    </a:cubicBezTo>
                    <a:cubicBezTo>
                      <a:pt x="1149" y="1088"/>
                      <a:pt x="661" y="1922"/>
                      <a:pt x="18" y="2815"/>
                    </a:cubicBezTo>
                    <a:cubicBezTo>
                      <a:pt x="1" y="2832"/>
                      <a:pt x="15" y="2843"/>
                      <a:pt x="33" y="2843"/>
                    </a:cubicBezTo>
                    <a:cubicBezTo>
                      <a:pt x="40" y="2843"/>
                      <a:pt x="47" y="2842"/>
                      <a:pt x="54" y="2839"/>
                    </a:cubicBezTo>
                    <a:cubicBezTo>
                      <a:pt x="828" y="2124"/>
                      <a:pt x="1340" y="1041"/>
                      <a:pt x="1483" y="29"/>
                    </a:cubicBezTo>
                    <a:cubicBezTo>
                      <a:pt x="1483" y="9"/>
                      <a:pt x="1472" y="0"/>
                      <a:pt x="14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10" name="Google Shape;23010;p30"/>
              <p:cNvSpPr/>
              <p:nvPr/>
            </p:nvSpPr>
            <p:spPr>
              <a:xfrm>
                <a:off x="3116900" y="2376100"/>
                <a:ext cx="32025" cy="65550"/>
              </a:xfrm>
              <a:custGeom>
                <a:avLst/>
                <a:gdLst/>
                <a:ahLst/>
                <a:cxnLst/>
                <a:rect l="l" t="t" r="r" b="b"/>
                <a:pathLst>
                  <a:path w="1281" h="2622" extrusionOk="0">
                    <a:moveTo>
                      <a:pt x="1262" y="0"/>
                    </a:moveTo>
                    <a:cubicBezTo>
                      <a:pt x="1253" y="0"/>
                      <a:pt x="1245" y="3"/>
                      <a:pt x="1245" y="9"/>
                    </a:cubicBezTo>
                    <a:cubicBezTo>
                      <a:pt x="1209" y="69"/>
                      <a:pt x="1173" y="152"/>
                      <a:pt x="1149" y="247"/>
                    </a:cubicBezTo>
                    <a:cubicBezTo>
                      <a:pt x="1162" y="215"/>
                      <a:pt x="1168" y="201"/>
                      <a:pt x="1171" y="201"/>
                    </a:cubicBezTo>
                    <a:lnTo>
                      <a:pt x="1171" y="201"/>
                    </a:lnTo>
                    <a:cubicBezTo>
                      <a:pt x="1182" y="201"/>
                      <a:pt x="1050" y="637"/>
                      <a:pt x="1030" y="688"/>
                    </a:cubicBezTo>
                    <a:cubicBezTo>
                      <a:pt x="947" y="914"/>
                      <a:pt x="864" y="1140"/>
                      <a:pt x="756" y="1366"/>
                    </a:cubicBezTo>
                    <a:cubicBezTo>
                      <a:pt x="554" y="1795"/>
                      <a:pt x="280" y="2176"/>
                      <a:pt x="18" y="2593"/>
                    </a:cubicBezTo>
                    <a:cubicBezTo>
                      <a:pt x="1" y="2610"/>
                      <a:pt x="15" y="2621"/>
                      <a:pt x="29" y="2621"/>
                    </a:cubicBezTo>
                    <a:cubicBezTo>
                      <a:pt x="34" y="2621"/>
                      <a:pt x="39" y="2620"/>
                      <a:pt x="42" y="2617"/>
                    </a:cubicBezTo>
                    <a:cubicBezTo>
                      <a:pt x="697" y="1926"/>
                      <a:pt x="1149" y="926"/>
                      <a:pt x="1280" y="9"/>
                    </a:cubicBezTo>
                    <a:cubicBezTo>
                      <a:pt x="1280" y="3"/>
                      <a:pt x="1271" y="0"/>
                      <a:pt x="12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11" name="Google Shape;23011;p30"/>
              <p:cNvSpPr/>
              <p:nvPr/>
            </p:nvSpPr>
            <p:spPr>
              <a:xfrm>
                <a:off x="3089150" y="2385625"/>
                <a:ext cx="55750" cy="94825"/>
              </a:xfrm>
              <a:custGeom>
                <a:avLst/>
                <a:gdLst/>
                <a:ahLst/>
                <a:cxnLst/>
                <a:rect l="l" t="t" r="r" b="b"/>
                <a:pathLst>
                  <a:path w="2230" h="3793" extrusionOk="0">
                    <a:moveTo>
                      <a:pt x="2222" y="0"/>
                    </a:moveTo>
                    <a:cubicBezTo>
                      <a:pt x="2218" y="0"/>
                      <a:pt x="2212" y="3"/>
                      <a:pt x="2212" y="9"/>
                    </a:cubicBezTo>
                    <a:cubicBezTo>
                      <a:pt x="1819" y="1462"/>
                      <a:pt x="783" y="2509"/>
                      <a:pt x="9" y="3748"/>
                    </a:cubicBezTo>
                    <a:cubicBezTo>
                      <a:pt x="0" y="3773"/>
                      <a:pt x="17" y="3793"/>
                      <a:pt x="35" y="3793"/>
                    </a:cubicBezTo>
                    <a:cubicBezTo>
                      <a:pt x="42" y="3793"/>
                      <a:pt x="50" y="3790"/>
                      <a:pt x="57" y="3783"/>
                    </a:cubicBezTo>
                    <a:cubicBezTo>
                      <a:pt x="914" y="2712"/>
                      <a:pt x="1997" y="1402"/>
                      <a:pt x="2224" y="9"/>
                    </a:cubicBezTo>
                    <a:cubicBezTo>
                      <a:pt x="2229" y="3"/>
                      <a:pt x="2227" y="0"/>
                      <a:pt x="22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12" name="Google Shape;23012;p30"/>
              <p:cNvSpPr/>
              <p:nvPr/>
            </p:nvSpPr>
            <p:spPr>
              <a:xfrm>
                <a:off x="3071325" y="2439925"/>
                <a:ext cx="51300" cy="89925"/>
              </a:xfrm>
              <a:custGeom>
                <a:avLst/>
                <a:gdLst/>
                <a:ahLst/>
                <a:cxnLst/>
                <a:rect l="l" t="t" r="r" b="b"/>
                <a:pathLst>
                  <a:path w="2052" h="3597" extrusionOk="0">
                    <a:moveTo>
                      <a:pt x="2033" y="0"/>
                    </a:moveTo>
                    <a:cubicBezTo>
                      <a:pt x="2028" y="0"/>
                      <a:pt x="2024" y="5"/>
                      <a:pt x="2020" y="16"/>
                    </a:cubicBezTo>
                    <a:cubicBezTo>
                      <a:pt x="1306" y="808"/>
                      <a:pt x="359" y="1752"/>
                      <a:pt x="83" y="2830"/>
                    </a:cubicBezTo>
                    <a:lnTo>
                      <a:pt x="83" y="2830"/>
                    </a:lnTo>
                    <a:cubicBezTo>
                      <a:pt x="48" y="2936"/>
                      <a:pt x="11" y="3066"/>
                      <a:pt x="20" y="3123"/>
                    </a:cubicBezTo>
                    <a:cubicBezTo>
                      <a:pt x="20" y="3138"/>
                      <a:pt x="20" y="3151"/>
                      <a:pt x="21" y="3164"/>
                    </a:cubicBezTo>
                    <a:lnTo>
                      <a:pt x="21" y="3164"/>
                    </a:lnTo>
                    <a:cubicBezTo>
                      <a:pt x="6" y="3292"/>
                      <a:pt x="1" y="3421"/>
                      <a:pt x="8" y="3552"/>
                    </a:cubicBezTo>
                    <a:cubicBezTo>
                      <a:pt x="8" y="3582"/>
                      <a:pt x="28" y="3597"/>
                      <a:pt x="49" y="3597"/>
                    </a:cubicBezTo>
                    <a:cubicBezTo>
                      <a:pt x="70" y="3597"/>
                      <a:pt x="91" y="3582"/>
                      <a:pt x="91" y="3552"/>
                    </a:cubicBezTo>
                    <a:cubicBezTo>
                      <a:pt x="83" y="3220"/>
                      <a:pt x="144" y="2975"/>
                      <a:pt x="242" y="2713"/>
                    </a:cubicBezTo>
                    <a:lnTo>
                      <a:pt x="242" y="2713"/>
                    </a:lnTo>
                    <a:cubicBezTo>
                      <a:pt x="210" y="2898"/>
                      <a:pt x="238" y="3077"/>
                      <a:pt x="329" y="3290"/>
                    </a:cubicBezTo>
                    <a:cubicBezTo>
                      <a:pt x="337" y="3306"/>
                      <a:pt x="350" y="3313"/>
                      <a:pt x="364" y="3313"/>
                    </a:cubicBezTo>
                    <a:cubicBezTo>
                      <a:pt x="391" y="3313"/>
                      <a:pt x="420" y="3286"/>
                      <a:pt x="412" y="3254"/>
                    </a:cubicBezTo>
                    <a:cubicBezTo>
                      <a:pt x="246" y="2814"/>
                      <a:pt x="412" y="2409"/>
                      <a:pt x="651" y="2028"/>
                    </a:cubicBezTo>
                    <a:cubicBezTo>
                      <a:pt x="659" y="2001"/>
                      <a:pt x="635" y="1968"/>
                      <a:pt x="612" y="1968"/>
                    </a:cubicBezTo>
                    <a:cubicBezTo>
                      <a:pt x="604" y="1968"/>
                      <a:pt x="597" y="1972"/>
                      <a:pt x="591" y="1980"/>
                    </a:cubicBezTo>
                    <a:cubicBezTo>
                      <a:pt x="534" y="2044"/>
                      <a:pt x="481" y="2109"/>
                      <a:pt x="432" y="2174"/>
                    </a:cubicBezTo>
                    <a:lnTo>
                      <a:pt x="432" y="2174"/>
                    </a:lnTo>
                    <a:cubicBezTo>
                      <a:pt x="847" y="1403"/>
                      <a:pt x="1545" y="727"/>
                      <a:pt x="2044" y="28"/>
                    </a:cubicBezTo>
                    <a:cubicBezTo>
                      <a:pt x="2052" y="20"/>
                      <a:pt x="2043" y="0"/>
                      <a:pt x="203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13" name="Google Shape;23013;p30"/>
              <p:cNvSpPr/>
              <p:nvPr/>
            </p:nvSpPr>
            <p:spPr>
              <a:xfrm>
                <a:off x="2722175" y="2441775"/>
                <a:ext cx="9725" cy="26700"/>
              </a:xfrm>
              <a:custGeom>
                <a:avLst/>
                <a:gdLst/>
                <a:ahLst/>
                <a:cxnLst/>
                <a:rect l="l" t="t" r="r" b="b"/>
                <a:pathLst>
                  <a:path w="389" h="1068" extrusionOk="0">
                    <a:moveTo>
                      <a:pt x="28" y="0"/>
                    </a:moveTo>
                    <a:cubicBezTo>
                      <a:pt x="16" y="0"/>
                      <a:pt x="0" y="11"/>
                      <a:pt x="8" y="25"/>
                    </a:cubicBezTo>
                    <a:cubicBezTo>
                      <a:pt x="174" y="371"/>
                      <a:pt x="234" y="704"/>
                      <a:pt x="329" y="1049"/>
                    </a:cubicBezTo>
                    <a:cubicBezTo>
                      <a:pt x="329" y="1061"/>
                      <a:pt x="335" y="1067"/>
                      <a:pt x="341" y="1067"/>
                    </a:cubicBezTo>
                    <a:cubicBezTo>
                      <a:pt x="347" y="1067"/>
                      <a:pt x="353" y="1061"/>
                      <a:pt x="353" y="1049"/>
                    </a:cubicBezTo>
                    <a:cubicBezTo>
                      <a:pt x="389" y="704"/>
                      <a:pt x="234" y="311"/>
                      <a:pt x="43" y="13"/>
                    </a:cubicBezTo>
                    <a:cubicBezTo>
                      <a:pt x="43" y="4"/>
                      <a:pt x="36" y="0"/>
                      <a:pt x="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14" name="Google Shape;23014;p30"/>
              <p:cNvSpPr/>
              <p:nvPr/>
            </p:nvSpPr>
            <p:spPr>
              <a:xfrm>
                <a:off x="2721450" y="2440350"/>
                <a:ext cx="15125" cy="45475"/>
              </a:xfrm>
              <a:custGeom>
                <a:avLst/>
                <a:gdLst/>
                <a:ahLst/>
                <a:cxnLst/>
                <a:rect l="l" t="t" r="r" b="b"/>
                <a:pathLst>
                  <a:path w="605" h="1819" extrusionOk="0">
                    <a:moveTo>
                      <a:pt x="19" y="0"/>
                    </a:moveTo>
                    <a:cubicBezTo>
                      <a:pt x="12" y="0"/>
                      <a:pt x="1" y="10"/>
                      <a:pt x="1" y="23"/>
                    </a:cubicBezTo>
                    <a:cubicBezTo>
                      <a:pt x="120" y="642"/>
                      <a:pt x="310" y="1249"/>
                      <a:pt x="560" y="1809"/>
                    </a:cubicBezTo>
                    <a:cubicBezTo>
                      <a:pt x="564" y="1816"/>
                      <a:pt x="570" y="1819"/>
                      <a:pt x="576" y="1819"/>
                    </a:cubicBezTo>
                    <a:cubicBezTo>
                      <a:pt x="590" y="1819"/>
                      <a:pt x="604" y="1805"/>
                      <a:pt x="596" y="1797"/>
                    </a:cubicBezTo>
                    <a:cubicBezTo>
                      <a:pt x="429" y="1201"/>
                      <a:pt x="239" y="606"/>
                      <a:pt x="25" y="23"/>
                    </a:cubicBezTo>
                    <a:cubicBezTo>
                      <a:pt x="30" y="7"/>
                      <a:pt x="26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15" name="Google Shape;23015;p30"/>
              <p:cNvSpPr/>
              <p:nvPr/>
            </p:nvSpPr>
            <p:spPr>
              <a:xfrm>
                <a:off x="2724425" y="2431750"/>
                <a:ext cx="15800" cy="39775"/>
              </a:xfrm>
              <a:custGeom>
                <a:avLst/>
                <a:gdLst/>
                <a:ahLst/>
                <a:cxnLst/>
                <a:rect l="l" t="t" r="r" b="b"/>
                <a:pathLst>
                  <a:path w="632" h="1591" extrusionOk="0">
                    <a:moveTo>
                      <a:pt x="8" y="1"/>
                    </a:moveTo>
                    <a:cubicBezTo>
                      <a:pt x="4" y="1"/>
                      <a:pt x="1" y="4"/>
                      <a:pt x="1" y="10"/>
                    </a:cubicBezTo>
                    <a:cubicBezTo>
                      <a:pt x="322" y="510"/>
                      <a:pt x="477" y="1010"/>
                      <a:pt x="608" y="1581"/>
                    </a:cubicBezTo>
                    <a:cubicBezTo>
                      <a:pt x="608" y="1587"/>
                      <a:pt x="614" y="1590"/>
                      <a:pt x="620" y="1590"/>
                    </a:cubicBezTo>
                    <a:cubicBezTo>
                      <a:pt x="626" y="1590"/>
                      <a:pt x="632" y="1587"/>
                      <a:pt x="632" y="1581"/>
                    </a:cubicBezTo>
                    <a:cubicBezTo>
                      <a:pt x="608" y="1010"/>
                      <a:pt x="358" y="462"/>
                      <a:pt x="25" y="10"/>
                    </a:cubicBezTo>
                    <a:cubicBezTo>
                      <a:pt x="19" y="4"/>
                      <a:pt x="13" y="1"/>
                      <a:pt x="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16" name="Google Shape;23016;p30"/>
              <p:cNvSpPr/>
              <p:nvPr/>
            </p:nvSpPr>
            <p:spPr>
              <a:xfrm>
                <a:off x="2741200" y="2479950"/>
                <a:ext cx="65625" cy="67300"/>
              </a:xfrm>
              <a:custGeom>
                <a:avLst/>
                <a:gdLst/>
                <a:ahLst/>
                <a:cxnLst/>
                <a:rect l="l" t="t" r="r" b="b"/>
                <a:pathLst>
                  <a:path w="2625" h="2692" extrusionOk="0">
                    <a:moveTo>
                      <a:pt x="15" y="0"/>
                    </a:moveTo>
                    <a:cubicBezTo>
                      <a:pt x="9" y="0"/>
                      <a:pt x="0" y="14"/>
                      <a:pt x="9" y="22"/>
                    </a:cubicBezTo>
                    <a:cubicBezTo>
                      <a:pt x="247" y="558"/>
                      <a:pt x="663" y="939"/>
                      <a:pt x="1080" y="1332"/>
                    </a:cubicBezTo>
                    <a:cubicBezTo>
                      <a:pt x="1568" y="1796"/>
                      <a:pt x="2068" y="2249"/>
                      <a:pt x="2568" y="2689"/>
                    </a:cubicBezTo>
                    <a:cubicBezTo>
                      <a:pt x="2570" y="2691"/>
                      <a:pt x="2572" y="2692"/>
                      <a:pt x="2575" y="2692"/>
                    </a:cubicBezTo>
                    <a:cubicBezTo>
                      <a:pt x="2592" y="2692"/>
                      <a:pt x="2625" y="2664"/>
                      <a:pt x="2604" y="2654"/>
                    </a:cubicBezTo>
                    <a:cubicBezTo>
                      <a:pt x="1735" y="1808"/>
                      <a:pt x="652" y="1058"/>
                      <a:pt x="20" y="10"/>
                    </a:cubicBezTo>
                    <a:cubicBezTo>
                      <a:pt x="20" y="3"/>
                      <a:pt x="18" y="0"/>
                      <a:pt x="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17" name="Google Shape;23017;p30"/>
              <p:cNvSpPr/>
              <p:nvPr/>
            </p:nvSpPr>
            <p:spPr>
              <a:xfrm>
                <a:off x="2666700" y="2403425"/>
                <a:ext cx="26500" cy="69000"/>
              </a:xfrm>
              <a:custGeom>
                <a:avLst/>
                <a:gdLst/>
                <a:ahLst/>
                <a:cxnLst/>
                <a:rect l="l" t="t" r="r" b="b"/>
                <a:pathLst>
                  <a:path w="1060" h="2760" extrusionOk="0">
                    <a:moveTo>
                      <a:pt x="915" y="1"/>
                    </a:moveTo>
                    <a:cubicBezTo>
                      <a:pt x="499" y="1"/>
                      <a:pt x="196" y="385"/>
                      <a:pt x="250" y="809"/>
                    </a:cubicBezTo>
                    <a:cubicBezTo>
                      <a:pt x="298" y="1202"/>
                      <a:pt x="536" y="1583"/>
                      <a:pt x="607" y="1976"/>
                    </a:cubicBezTo>
                    <a:cubicBezTo>
                      <a:pt x="667" y="2274"/>
                      <a:pt x="703" y="2547"/>
                      <a:pt x="953" y="2750"/>
                    </a:cubicBezTo>
                    <a:cubicBezTo>
                      <a:pt x="956" y="2757"/>
                      <a:pt x="963" y="2760"/>
                      <a:pt x="969" y="2760"/>
                    </a:cubicBezTo>
                    <a:cubicBezTo>
                      <a:pt x="985" y="2760"/>
                      <a:pt x="1002" y="2743"/>
                      <a:pt x="976" y="2726"/>
                    </a:cubicBezTo>
                    <a:cubicBezTo>
                      <a:pt x="738" y="2369"/>
                      <a:pt x="774" y="2000"/>
                      <a:pt x="679" y="1595"/>
                    </a:cubicBezTo>
                    <a:cubicBezTo>
                      <a:pt x="524" y="964"/>
                      <a:pt x="0" y="297"/>
                      <a:pt x="1036" y="35"/>
                    </a:cubicBezTo>
                    <a:cubicBezTo>
                      <a:pt x="1036" y="35"/>
                      <a:pt x="1060" y="11"/>
                      <a:pt x="1036" y="11"/>
                    </a:cubicBezTo>
                    <a:cubicBezTo>
                      <a:pt x="995" y="4"/>
                      <a:pt x="954" y="1"/>
                      <a:pt x="9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18" name="Google Shape;23018;p30"/>
              <p:cNvSpPr/>
              <p:nvPr/>
            </p:nvSpPr>
            <p:spPr>
              <a:xfrm>
                <a:off x="2683050" y="2463125"/>
                <a:ext cx="22550" cy="56425"/>
              </a:xfrm>
              <a:custGeom>
                <a:avLst/>
                <a:gdLst/>
                <a:ahLst/>
                <a:cxnLst/>
                <a:rect l="l" t="t" r="r" b="b"/>
                <a:pathLst>
                  <a:path w="902" h="2257" extrusionOk="0">
                    <a:moveTo>
                      <a:pt x="11" y="0"/>
                    </a:moveTo>
                    <a:cubicBezTo>
                      <a:pt x="7" y="0"/>
                      <a:pt x="1" y="11"/>
                      <a:pt x="1" y="29"/>
                    </a:cubicBezTo>
                    <a:cubicBezTo>
                      <a:pt x="418" y="695"/>
                      <a:pt x="525" y="1529"/>
                      <a:pt x="846" y="2243"/>
                    </a:cubicBezTo>
                    <a:cubicBezTo>
                      <a:pt x="851" y="2252"/>
                      <a:pt x="861" y="2256"/>
                      <a:pt x="870" y="2256"/>
                    </a:cubicBezTo>
                    <a:cubicBezTo>
                      <a:pt x="886" y="2256"/>
                      <a:pt x="901" y="2246"/>
                      <a:pt x="894" y="2231"/>
                    </a:cubicBezTo>
                    <a:cubicBezTo>
                      <a:pt x="739" y="1493"/>
                      <a:pt x="525" y="588"/>
                      <a:pt x="13" y="5"/>
                    </a:cubicBezTo>
                    <a:cubicBezTo>
                      <a:pt x="13" y="2"/>
                      <a:pt x="12" y="0"/>
                      <a:pt x="1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19" name="Google Shape;23019;p30"/>
              <p:cNvSpPr/>
              <p:nvPr/>
            </p:nvSpPr>
            <p:spPr>
              <a:xfrm>
                <a:off x="2688125" y="2439600"/>
                <a:ext cx="18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739" h="2542" extrusionOk="0">
                    <a:moveTo>
                      <a:pt x="16" y="0"/>
                    </a:moveTo>
                    <a:cubicBezTo>
                      <a:pt x="8" y="0"/>
                      <a:pt x="0" y="6"/>
                      <a:pt x="0" y="17"/>
                    </a:cubicBezTo>
                    <a:cubicBezTo>
                      <a:pt x="36" y="886"/>
                      <a:pt x="405" y="1720"/>
                      <a:pt x="715" y="2541"/>
                    </a:cubicBezTo>
                    <a:lnTo>
                      <a:pt x="739" y="2541"/>
                    </a:lnTo>
                    <a:cubicBezTo>
                      <a:pt x="453" y="1708"/>
                      <a:pt x="119" y="910"/>
                      <a:pt x="36" y="29"/>
                    </a:cubicBezTo>
                    <a:cubicBezTo>
                      <a:pt x="36" y="9"/>
                      <a:pt x="25" y="0"/>
                      <a:pt x="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20" name="Google Shape;23020;p30"/>
              <p:cNvSpPr/>
              <p:nvPr/>
            </p:nvSpPr>
            <p:spPr>
              <a:xfrm>
                <a:off x="2709550" y="2507875"/>
                <a:ext cx="106225" cy="101425"/>
              </a:xfrm>
              <a:custGeom>
                <a:avLst/>
                <a:gdLst/>
                <a:ahLst/>
                <a:cxnLst/>
                <a:rect l="l" t="t" r="r" b="b"/>
                <a:pathLst>
                  <a:path w="4249" h="4057" extrusionOk="0">
                    <a:moveTo>
                      <a:pt x="1" y="1"/>
                    </a:moveTo>
                    <a:cubicBezTo>
                      <a:pt x="429" y="810"/>
                      <a:pt x="905" y="1596"/>
                      <a:pt x="1620" y="2191"/>
                    </a:cubicBezTo>
                    <a:cubicBezTo>
                      <a:pt x="2441" y="2858"/>
                      <a:pt x="3358" y="3442"/>
                      <a:pt x="4227" y="4049"/>
                    </a:cubicBezTo>
                    <a:cubicBezTo>
                      <a:pt x="4230" y="4055"/>
                      <a:pt x="4233" y="4057"/>
                      <a:pt x="4236" y="4057"/>
                    </a:cubicBezTo>
                    <a:cubicBezTo>
                      <a:pt x="4244" y="4057"/>
                      <a:pt x="4248" y="4037"/>
                      <a:pt x="4239" y="4037"/>
                    </a:cubicBezTo>
                    <a:cubicBezTo>
                      <a:pt x="3549" y="3430"/>
                      <a:pt x="2763" y="2941"/>
                      <a:pt x="2025" y="2418"/>
                    </a:cubicBezTo>
                    <a:cubicBezTo>
                      <a:pt x="1108" y="1775"/>
                      <a:pt x="572" y="917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21" name="Google Shape;23021;p30"/>
              <p:cNvSpPr/>
              <p:nvPr/>
            </p:nvSpPr>
            <p:spPr>
              <a:xfrm>
                <a:off x="2779500" y="2572475"/>
                <a:ext cx="38975" cy="35800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1432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429" y="512"/>
                      <a:pt x="965" y="1036"/>
                      <a:pt x="1525" y="1429"/>
                    </a:cubicBezTo>
                    <a:cubicBezTo>
                      <a:pt x="1528" y="1431"/>
                      <a:pt x="1531" y="1431"/>
                      <a:pt x="1534" y="1431"/>
                    </a:cubicBezTo>
                    <a:cubicBezTo>
                      <a:pt x="1551" y="1431"/>
                      <a:pt x="1559" y="1405"/>
                      <a:pt x="1548" y="1405"/>
                    </a:cubicBezTo>
                    <a:cubicBezTo>
                      <a:pt x="1036" y="917"/>
                      <a:pt x="513" y="453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22" name="Google Shape;23022;p30"/>
              <p:cNvSpPr/>
              <p:nvPr/>
            </p:nvSpPr>
            <p:spPr>
              <a:xfrm>
                <a:off x="2782575" y="2566675"/>
                <a:ext cx="37925" cy="36725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1469" extrusionOk="0">
                    <a:moveTo>
                      <a:pt x="6" y="1"/>
                    </a:moveTo>
                    <a:cubicBezTo>
                      <a:pt x="3" y="1"/>
                      <a:pt x="1" y="6"/>
                      <a:pt x="9" y="6"/>
                    </a:cubicBezTo>
                    <a:cubicBezTo>
                      <a:pt x="9" y="2"/>
                      <a:pt x="7" y="1"/>
                      <a:pt x="6" y="1"/>
                    </a:cubicBezTo>
                    <a:close/>
                    <a:moveTo>
                      <a:pt x="9" y="6"/>
                    </a:moveTo>
                    <a:lnTo>
                      <a:pt x="9" y="6"/>
                    </a:lnTo>
                    <a:cubicBezTo>
                      <a:pt x="485" y="494"/>
                      <a:pt x="961" y="1030"/>
                      <a:pt x="1497" y="1459"/>
                    </a:cubicBezTo>
                    <a:cubicBezTo>
                      <a:pt x="1501" y="1466"/>
                      <a:pt x="1504" y="1469"/>
                      <a:pt x="1507" y="1469"/>
                    </a:cubicBezTo>
                    <a:cubicBezTo>
                      <a:pt x="1514" y="1469"/>
                      <a:pt x="1517" y="1455"/>
                      <a:pt x="1509" y="1447"/>
                    </a:cubicBezTo>
                    <a:cubicBezTo>
                      <a:pt x="1068" y="923"/>
                      <a:pt x="509" y="470"/>
                      <a:pt x="9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23" name="Google Shape;23023;p30"/>
              <p:cNvSpPr/>
              <p:nvPr/>
            </p:nvSpPr>
            <p:spPr>
              <a:xfrm>
                <a:off x="2794525" y="2571350"/>
                <a:ext cx="31350" cy="30950"/>
              </a:xfrm>
              <a:custGeom>
                <a:avLst/>
                <a:gdLst/>
                <a:ahLst/>
                <a:cxnLst/>
                <a:rect l="l" t="t" r="r" b="b"/>
                <a:pathLst>
                  <a:path w="1254" h="1238" extrusionOk="0">
                    <a:moveTo>
                      <a:pt x="2" y="1"/>
                    </a:moveTo>
                    <a:cubicBezTo>
                      <a:pt x="1" y="1"/>
                      <a:pt x="1" y="4"/>
                      <a:pt x="7" y="10"/>
                    </a:cubicBezTo>
                    <a:cubicBezTo>
                      <a:pt x="7" y="4"/>
                      <a:pt x="4" y="1"/>
                      <a:pt x="2" y="1"/>
                    </a:cubicBezTo>
                    <a:close/>
                    <a:moveTo>
                      <a:pt x="7" y="10"/>
                    </a:moveTo>
                    <a:lnTo>
                      <a:pt x="7" y="10"/>
                    </a:lnTo>
                    <a:cubicBezTo>
                      <a:pt x="531" y="307"/>
                      <a:pt x="650" y="1010"/>
                      <a:pt x="1209" y="1236"/>
                    </a:cubicBezTo>
                    <a:cubicBezTo>
                      <a:pt x="1213" y="1237"/>
                      <a:pt x="1217" y="1238"/>
                      <a:pt x="1220" y="1238"/>
                    </a:cubicBezTo>
                    <a:cubicBezTo>
                      <a:pt x="1247" y="1238"/>
                      <a:pt x="1253" y="1199"/>
                      <a:pt x="1221" y="1188"/>
                    </a:cubicBezTo>
                    <a:cubicBezTo>
                      <a:pt x="685" y="914"/>
                      <a:pt x="554" y="248"/>
                      <a:pt x="7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24" name="Google Shape;23024;p30"/>
              <p:cNvSpPr/>
              <p:nvPr/>
            </p:nvSpPr>
            <p:spPr>
              <a:xfrm>
                <a:off x="2797425" y="2560775"/>
                <a:ext cx="35475" cy="41400"/>
              </a:xfrm>
              <a:custGeom>
                <a:avLst/>
                <a:gdLst/>
                <a:ahLst/>
                <a:cxnLst/>
                <a:rect l="l" t="t" r="r" b="b"/>
                <a:pathLst>
                  <a:path w="1419" h="1656" extrusionOk="0">
                    <a:moveTo>
                      <a:pt x="30" y="1"/>
                    </a:moveTo>
                    <a:cubicBezTo>
                      <a:pt x="22" y="1"/>
                      <a:pt x="0" y="18"/>
                      <a:pt x="10" y="28"/>
                    </a:cubicBezTo>
                    <a:cubicBezTo>
                      <a:pt x="379" y="611"/>
                      <a:pt x="831" y="1218"/>
                      <a:pt x="1367" y="1647"/>
                    </a:cubicBezTo>
                    <a:cubicBezTo>
                      <a:pt x="1373" y="1653"/>
                      <a:pt x="1379" y="1655"/>
                      <a:pt x="1385" y="1655"/>
                    </a:cubicBezTo>
                    <a:cubicBezTo>
                      <a:pt x="1404" y="1655"/>
                      <a:pt x="1418" y="1632"/>
                      <a:pt x="1391" y="1623"/>
                    </a:cubicBezTo>
                    <a:cubicBezTo>
                      <a:pt x="950" y="1076"/>
                      <a:pt x="450" y="587"/>
                      <a:pt x="34" y="4"/>
                    </a:cubicBezTo>
                    <a:cubicBezTo>
                      <a:pt x="34" y="2"/>
                      <a:pt x="32" y="1"/>
                      <a:pt x="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25" name="Google Shape;23025;p30"/>
              <p:cNvSpPr/>
              <p:nvPr/>
            </p:nvSpPr>
            <p:spPr>
              <a:xfrm>
                <a:off x="2806675" y="2558075"/>
                <a:ext cx="31300" cy="40200"/>
              </a:xfrm>
              <a:custGeom>
                <a:avLst/>
                <a:gdLst/>
                <a:ahLst/>
                <a:cxnLst/>
                <a:rect l="l" t="t" r="r" b="b"/>
                <a:pathLst>
                  <a:path w="1252" h="1608" extrusionOk="0">
                    <a:moveTo>
                      <a:pt x="42" y="0"/>
                    </a:moveTo>
                    <a:cubicBezTo>
                      <a:pt x="25" y="0"/>
                      <a:pt x="0" y="14"/>
                      <a:pt x="9" y="41"/>
                    </a:cubicBezTo>
                    <a:cubicBezTo>
                      <a:pt x="378" y="576"/>
                      <a:pt x="771" y="1112"/>
                      <a:pt x="1176" y="1600"/>
                    </a:cubicBezTo>
                    <a:cubicBezTo>
                      <a:pt x="1181" y="1606"/>
                      <a:pt x="1188" y="1608"/>
                      <a:pt x="1196" y="1608"/>
                    </a:cubicBezTo>
                    <a:cubicBezTo>
                      <a:pt x="1222" y="1608"/>
                      <a:pt x="1251" y="1580"/>
                      <a:pt x="1223" y="1553"/>
                    </a:cubicBezTo>
                    <a:cubicBezTo>
                      <a:pt x="854" y="1017"/>
                      <a:pt x="449" y="517"/>
                      <a:pt x="57" y="5"/>
                    </a:cubicBezTo>
                    <a:cubicBezTo>
                      <a:pt x="54" y="2"/>
                      <a:pt x="48" y="0"/>
                      <a:pt x="4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26" name="Google Shape;23026;p30"/>
              <p:cNvSpPr/>
              <p:nvPr/>
            </p:nvSpPr>
            <p:spPr>
              <a:xfrm>
                <a:off x="2812550" y="2553025"/>
                <a:ext cx="19875" cy="39050"/>
              </a:xfrm>
              <a:custGeom>
                <a:avLst/>
                <a:gdLst/>
                <a:ahLst/>
                <a:cxnLst/>
                <a:rect l="l" t="t" r="r" b="b"/>
                <a:pathLst>
                  <a:path w="795" h="1562" extrusionOk="0">
                    <a:moveTo>
                      <a:pt x="19" y="1"/>
                    </a:moveTo>
                    <a:cubicBezTo>
                      <a:pt x="8" y="1"/>
                      <a:pt x="0" y="14"/>
                      <a:pt x="0" y="28"/>
                    </a:cubicBezTo>
                    <a:cubicBezTo>
                      <a:pt x="107" y="552"/>
                      <a:pt x="369" y="1159"/>
                      <a:pt x="738" y="1552"/>
                    </a:cubicBezTo>
                    <a:cubicBezTo>
                      <a:pt x="748" y="1559"/>
                      <a:pt x="757" y="1562"/>
                      <a:pt x="765" y="1562"/>
                    </a:cubicBezTo>
                    <a:cubicBezTo>
                      <a:pt x="785" y="1562"/>
                      <a:pt x="795" y="1542"/>
                      <a:pt x="786" y="1516"/>
                    </a:cubicBezTo>
                    <a:cubicBezTo>
                      <a:pt x="667" y="1266"/>
                      <a:pt x="500" y="1040"/>
                      <a:pt x="369" y="790"/>
                    </a:cubicBezTo>
                    <a:cubicBezTo>
                      <a:pt x="250" y="540"/>
                      <a:pt x="143" y="278"/>
                      <a:pt x="48" y="28"/>
                    </a:cubicBezTo>
                    <a:cubicBezTo>
                      <a:pt x="38" y="8"/>
                      <a:pt x="28" y="1"/>
                      <a:pt x="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27" name="Google Shape;23027;p30"/>
              <p:cNvSpPr/>
              <p:nvPr/>
            </p:nvSpPr>
            <p:spPr>
              <a:xfrm>
                <a:off x="2811475" y="2562450"/>
                <a:ext cx="23950" cy="35725"/>
              </a:xfrm>
              <a:custGeom>
                <a:avLst/>
                <a:gdLst/>
                <a:ahLst/>
                <a:cxnLst/>
                <a:rect l="l" t="t" r="r" b="b"/>
                <a:pathLst>
                  <a:path w="958" h="1429" extrusionOk="0">
                    <a:moveTo>
                      <a:pt x="21" y="1"/>
                    </a:moveTo>
                    <a:cubicBezTo>
                      <a:pt x="10" y="1"/>
                      <a:pt x="0" y="6"/>
                      <a:pt x="7" y="20"/>
                    </a:cubicBezTo>
                    <a:cubicBezTo>
                      <a:pt x="67" y="306"/>
                      <a:pt x="222" y="580"/>
                      <a:pt x="388" y="818"/>
                    </a:cubicBezTo>
                    <a:cubicBezTo>
                      <a:pt x="531" y="1032"/>
                      <a:pt x="686" y="1270"/>
                      <a:pt x="900" y="1425"/>
                    </a:cubicBezTo>
                    <a:cubicBezTo>
                      <a:pt x="907" y="1427"/>
                      <a:pt x="913" y="1428"/>
                      <a:pt x="918" y="1428"/>
                    </a:cubicBezTo>
                    <a:cubicBezTo>
                      <a:pt x="943" y="1428"/>
                      <a:pt x="958" y="1407"/>
                      <a:pt x="948" y="1378"/>
                    </a:cubicBezTo>
                    <a:cubicBezTo>
                      <a:pt x="817" y="1139"/>
                      <a:pt x="603" y="949"/>
                      <a:pt x="460" y="723"/>
                    </a:cubicBezTo>
                    <a:cubicBezTo>
                      <a:pt x="305" y="485"/>
                      <a:pt x="186" y="247"/>
                      <a:pt x="43" y="8"/>
                    </a:cubicBezTo>
                    <a:cubicBezTo>
                      <a:pt x="38" y="3"/>
                      <a:pt x="29" y="1"/>
                      <a:pt x="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28" name="Google Shape;23028;p30"/>
              <p:cNvSpPr/>
              <p:nvPr/>
            </p:nvSpPr>
            <p:spPr>
              <a:xfrm>
                <a:off x="2812325" y="2565375"/>
                <a:ext cx="32325" cy="39475"/>
              </a:xfrm>
              <a:custGeom>
                <a:avLst/>
                <a:gdLst/>
                <a:ahLst/>
                <a:cxnLst/>
                <a:rect l="l" t="t" r="r" b="b"/>
                <a:pathLst>
                  <a:path w="1293" h="1579" extrusionOk="0">
                    <a:moveTo>
                      <a:pt x="40" y="1"/>
                    </a:moveTo>
                    <a:cubicBezTo>
                      <a:pt x="17" y="1"/>
                      <a:pt x="1" y="20"/>
                      <a:pt x="9" y="46"/>
                    </a:cubicBezTo>
                    <a:cubicBezTo>
                      <a:pt x="295" y="606"/>
                      <a:pt x="735" y="1213"/>
                      <a:pt x="1259" y="1570"/>
                    </a:cubicBezTo>
                    <a:cubicBezTo>
                      <a:pt x="1265" y="1576"/>
                      <a:pt x="1270" y="1578"/>
                      <a:pt x="1274" y="1578"/>
                    </a:cubicBezTo>
                    <a:cubicBezTo>
                      <a:pt x="1287" y="1578"/>
                      <a:pt x="1292" y="1555"/>
                      <a:pt x="1283" y="1546"/>
                    </a:cubicBezTo>
                    <a:cubicBezTo>
                      <a:pt x="1093" y="1308"/>
                      <a:pt x="855" y="1094"/>
                      <a:pt x="664" y="844"/>
                    </a:cubicBezTo>
                    <a:cubicBezTo>
                      <a:pt x="438" y="582"/>
                      <a:pt x="259" y="296"/>
                      <a:pt x="69" y="10"/>
                    </a:cubicBezTo>
                    <a:cubicBezTo>
                      <a:pt x="59" y="4"/>
                      <a:pt x="49" y="1"/>
                      <a:pt x="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29" name="Google Shape;23029;p30"/>
              <p:cNvSpPr/>
              <p:nvPr/>
            </p:nvSpPr>
            <p:spPr>
              <a:xfrm>
                <a:off x="2823550" y="2585150"/>
                <a:ext cx="29200" cy="21875"/>
              </a:xfrm>
              <a:custGeom>
                <a:avLst/>
                <a:gdLst/>
                <a:ahLst/>
                <a:cxnLst/>
                <a:rect l="l" t="t" r="r" b="b"/>
                <a:pathLst>
                  <a:path w="1168" h="875" extrusionOk="0">
                    <a:moveTo>
                      <a:pt x="25" y="1"/>
                    </a:moveTo>
                    <a:cubicBezTo>
                      <a:pt x="13" y="1"/>
                      <a:pt x="1" y="12"/>
                      <a:pt x="1" y="29"/>
                    </a:cubicBezTo>
                    <a:cubicBezTo>
                      <a:pt x="179" y="446"/>
                      <a:pt x="656" y="874"/>
                      <a:pt x="1132" y="874"/>
                    </a:cubicBezTo>
                    <a:cubicBezTo>
                      <a:pt x="1168" y="874"/>
                      <a:pt x="1168" y="839"/>
                      <a:pt x="1132" y="827"/>
                    </a:cubicBezTo>
                    <a:cubicBezTo>
                      <a:pt x="929" y="732"/>
                      <a:pt x="703" y="672"/>
                      <a:pt x="525" y="541"/>
                    </a:cubicBezTo>
                    <a:cubicBezTo>
                      <a:pt x="322" y="398"/>
                      <a:pt x="167" y="220"/>
                      <a:pt x="36" y="5"/>
                    </a:cubicBezTo>
                    <a:cubicBezTo>
                      <a:pt x="33" y="2"/>
                      <a:pt x="29" y="1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30" name="Google Shape;23030;p30"/>
              <p:cNvSpPr/>
              <p:nvPr/>
            </p:nvSpPr>
            <p:spPr>
              <a:xfrm>
                <a:off x="2717600" y="2247650"/>
                <a:ext cx="69675" cy="119575"/>
              </a:xfrm>
              <a:custGeom>
                <a:avLst/>
                <a:gdLst/>
                <a:ahLst/>
                <a:cxnLst/>
                <a:rect l="l" t="t" r="r" b="b"/>
                <a:pathLst>
                  <a:path w="2787" h="4783" extrusionOk="0">
                    <a:moveTo>
                      <a:pt x="133" y="1"/>
                    </a:moveTo>
                    <a:cubicBezTo>
                      <a:pt x="119" y="1"/>
                      <a:pt x="107" y="10"/>
                      <a:pt x="107" y="27"/>
                    </a:cubicBezTo>
                    <a:cubicBezTo>
                      <a:pt x="0" y="885"/>
                      <a:pt x="417" y="1706"/>
                      <a:pt x="822" y="2456"/>
                    </a:cubicBezTo>
                    <a:cubicBezTo>
                      <a:pt x="1310" y="3361"/>
                      <a:pt x="2191" y="3909"/>
                      <a:pt x="2750" y="4778"/>
                    </a:cubicBezTo>
                    <a:cubicBezTo>
                      <a:pt x="2757" y="4781"/>
                      <a:pt x="2762" y="4783"/>
                      <a:pt x="2767" y="4783"/>
                    </a:cubicBezTo>
                    <a:cubicBezTo>
                      <a:pt x="2780" y="4783"/>
                      <a:pt x="2786" y="4772"/>
                      <a:pt x="2786" y="4754"/>
                    </a:cubicBezTo>
                    <a:cubicBezTo>
                      <a:pt x="2393" y="3956"/>
                      <a:pt x="1619" y="3540"/>
                      <a:pt x="1131" y="2825"/>
                    </a:cubicBezTo>
                    <a:cubicBezTo>
                      <a:pt x="583" y="2040"/>
                      <a:pt x="95" y="980"/>
                      <a:pt x="167" y="27"/>
                    </a:cubicBezTo>
                    <a:cubicBezTo>
                      <a:pt x="161" y="10"/>
                      <a:pt x="146" y="1"/>
                      <a:pt x="13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31" name="Google Shape;23031;p30"/>
              <p:cNvSpPr/>
              <p:nvPr/>
            </p:nvSpPr>
            <p:spPr>
              <a:xfrm>
                <a:off x="2792900" y="2373625"/>
                <a:ext cx="68975" cy="73525"/>
              </a:xfrm>
              <a:custGeom>
                <a:avLst/>
                <a:gdLst/>
                <a:ahLst/>
                <a:cxnLst/>
                <a:rect l="l" t="t" r="r" b="b"/>
                <a:pathLst>
                  <a:path w="2759" h="2941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453" y="465"/>
                      <a:pt x="786" y="1061"/>
                      <a:pt x="1227" y="1537"/>
                    </a:cubicBezTo>
                    <a:cubicBezTo>
                      <a:pt x="1691" y="2025"/>
                      <a:pt x="2215" y="2501"/>
                      <a:pt x="2739" y="2930"/>
                    </a:cubicBezTo>
                    <a:cubicBezTo>
                      <a:pt x="2742" y="2937"/>
                      <a:pt x="2746" y="2940"/>
                      <a:pt x="2749" y="2940"/>
                    </a:cubicBezTo>
                    <a:cubicBezTo>
                      <a:pt x="2756" y="2940"/>
                      <a:pt x="2759" y="2926"/>
                      <a:pt x="2751" y="2918"/>
                    </a:cubicBezTo>
                    <a:cubicBezTo>
                      <a:pt x="2263" y="2442"/>
                      <a:pt x="1727" y="2013"/>
                      <a:pt x="1262" y="1501"/>
                    </a:cubicBezTo>
                    <a:cubicBezTo>
                      <a:pt x="810" y="1025"/>
                      <a:pt x="500" y="406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32" name="Google Shape;23032;p30"/>
              <p:cNvSpPr/>
              <p:nvPr/>
            </p:nvSpPr>
            <p:spPr>
              <a:xfrm>
                <a:off x="2827425" y="2400125"/>
                <a:ext cx="39025" cy="43475"/>
              </a:xfrm>
              <a:custGeom>
                <a:avLst/>
                <a:gdLst/>
                <a:ahLst/>
                <a:cxnLst/>
                <a:rect l="l" t="t" r="r" b="b"/>
                <a:pathLst>
                  <a:path w="1561" h="1739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358" y="655"/>
                      <a:pt x="882" y="1334"/>
                      <a:pt x="1536" y="1739"/>
                    </a:cubicBezTo>
                    <a:cubicBezTo>
                      <a:pt x="1548" y="1739"/>
                      <a:pt x="1560" y="1727"/>
                      <a:pt x="1548" y="1727"/>
                    </a:cubicBezTo>
                    <a:cubicBezTo>
                      <a:pt x="1274" y="1477"/>
                      <a:pt x="989" y="1251"/>
                      <a:pt x="739" y="965"/>
                    </a:cubicBezTo>
                    <a:cubicBezTo>
                      <a:pt x="465" y="655"/>
                      <a:pt x="227" y="322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33" name="Google Shape;23033;p30"/>
              <p:cNvSpPr/>
              <p:nvPr/>
            </p:nvSpPr>
            <p:spPr>
              <a:xfrm>
                <a:off x="2834875" y="2399375"/>
                <a:ext cx="39225" cy="44350"/>
              </a:xfrm>
              <a:custGeom>
                <a:avLst/>
                <a:gdLst/>
                <a:ahLst/>
                <a:cxnLst/>
                <a:rect l="l" t="t" r="r" b="b"/>
                <a:pathLst>
                  <a:path w="1569" h="1774" extrusionOk="0">
                    <a:moveTo>
                      <a:pt x="5" y="1"/>
                    </a:moveTo>
                    <a:cubicBezTo>
                      <a:pt x="3" y="1"/>
                      <a:pt x="0" y="7"/>
                      <a:pt x="0" y="19"/>
                    </a:cubicBezTo>
                    <a:cubicBezTo>
                      <a:pt x="6" y="7"/>
                      <a:pt x="6" y="1"/>
                      <a:pt x="5" y="1"/>
                    </a:cubicBezTo>
                    <a:close/>
                    <a:moveTo>
                      <a:pt x="0" y="19"/>
                    </a:moveTo>
                    <a:cubicBezTo>
                      <a:pt x="441" y="638"/>
                      <a:pt x="953" y="1257"/>
                      <a:pt x="1548" y="1769"/>
                    </a:cubicBezTo>
                    <a:cubicBezTo>
                      <a:pt x="1551" y="1772"/>
                      <a:pt x="1555" y="1774"/>
                      <a:pt x="1558" y="1774"/>
                    </a:cubicBezTo>
                    <a:cubicBezTo>
                      <a:pt x="1565" y="1774"/>
                      <a:pt x="1568" y="1765"/>
                      <a:pt x="1560" y="1757"/>
                    </a:cubicBezTo>
                    <a:cubicBezTo>
                      <a:pt x="1036" y="1174"/>
                      <a:pt x="488" y="626"/>
                      <a:pt x="0" y="1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34" name="Google Shape;23034;p30"/>
              <p:cNvSpPr/>
              <p:nvPr/>
            </p:nvSpPr>
            <p:spPr>
              <a:xfrm>
                <a:off x="2850050" y="2407525"/>
                <a:ext cx="42750" cy="43575"/>
              </a:xfrm>
              <a:custGeom>
                <a:avLst/>
                <a:gdLst/>
                <a:ahLst/>
                <a:cxnLst/>
                <a:rect l="l" t="t" r="r" b="b"/>
                <a:pathLst>
                  <a:path w="1710" h="1743" extrusionOk="0">
                    <a:moveTo>
                      <a:pt x="8" y="0"/>
                    </a:moveTo>
                    <a:cubicBezTo>
                      <a:pt x="4" y="0"/>
                      <a:pt x="0" y="7"/>
                      <a:pt x="0" y="14"/>
                    </a:cubicBezTo>
                    <a:cubicBezTo>
                      <a:pt x="310" y="383"/>
                      <a:pt x="643" y="764"/>
                      <a:pt x="965" y="1133"/>
                    </a:cubicBezTo>
                    <a:cubicBezTo>
                      <a:pt x="1179" y="1371"/>
                      <a:pt x="1370" y="1633"/>
                      <a:pt x="1667" y="1741"/>
                    </a:cubicBezTo>
                    <a:cubicBezTo>
                      <a:pt x="1672" y="1742"/>
                      <a:pt x="1677" y="1743"/>
                      <a:pt x="1680" y="1743"/>
                    </a:cubicBezTo>
                    <a:cubicBezTo>
                      <a:pt x="1705" y="1743"/>
                      <a:pt x="1710" y="1713"/>
                      <a:pt x="1679" y="1693"/>
                    </a:cubicBezTo>
                    <a:cubicBezTo>
                      <a:pt x="1322" y="1550"/>
                      <a:pt x="1072" y="1193"/>
                      <a:pt x="822" y="907"/>
                    </a:cubicBezTo>
                    <a:lnTo>
                      <a:pt x="12" y="14"/>
                    </a:lnTo>
                    <a:cubicBezTo>
                      <a:pt x="12" y="4"/>
                      <a:pt x="10" y="0"/>
                      <a:pt x="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35" name="Google Shape;23035;p30"/>
              <p:cNvSpPr/>
              <p:nvPr/>
            </p:nvSpPr>
            <p:spPr>
              <a:xfrm>
                <a:off x="2853550" y="2394150"/>
                <a:ext cx="51825" cy="52525"/>
              </a:xfrm>
              <a:custGeom>
                <a:avLst/>
                <a:gdLst/>
                <a:ahLst/>
                <a:cxnLst/>
                <a:rect l="l" t="t" r="r" b="b"/>
                <a:pathLst>
                  <a:path w="2073" h="2101" extrusionOk="0">
                    <a:moveTo>
                      <a:pt x="22" y="0"/>
                    </a:moveTo>
                    <a:cubicBezTo>
                      <a:pt x="8" y="0"/>
                      <a:pt x="0" y="11"/>
                      <a:pt x="15" y="25"/>
                    </a:cubicBezTo>
                    <a:cubicBezTo>
                      <a:pt x="527" y="799"/>
                      <a:pt x="1230" y="1597"/>
                      <a:pt x="2039" y="2097"/>
                    </a:cubicBezTo>
                    <a:cubicBezTo>
                      <a:pt x="2041" y="2099"/>
                      <a:pt x="2044" y="2100"/>
                      <a:pt x="2047" y="2100"/>
                    </a:cubicBezTo>
                    <a:cubicBezTo>
                      <a:pt x="2059" y="2100"/>
                      <a:pt x="2073" y="2083"/>
                      <a:pt x="2063" y="2073"/>
                    </a:cubicBezTo>
                    <a:cubicBezTo>
                      <a:pt x="1349" y="1394"/>
                      <a:pt x="646" y="787"/>
                      <a:pt x="51" y="13"/>
                    </a:cubicBezTo>
                    <a:cubicBezTo>
                      <a:pt x="42" y="4"/>
                      <a:pt x="31" y="0"/>
                      <a:pt x="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36" name="Google Shape;23036;p30"/>
              <p:cNvSpPr/>
              <p:nvPr/>
            </p:nvSpPr>
            <p:spPr>
              <a:xfrm>
                <a:off x="2861750" y="2392300"/>
                <a:ext cx="49475" cy="50450"/>
              </a:xfrm>
              <a:custGeom>
                <a:avLst/>
                <a:gdLst/>
                <a:ahLst/>
                <a:cxnLst/>
                <a:rect l="l" t="t" r="r" b="b"/>
                <a:pathLst>
                  <a:path w="1979" h="2018" extrusionOk="0">
                    <a:moveTo>
                      <a:pt x="23" y="0"/>
                    </a:moveTo>
                    <a:cubicBezTo>
                      <a:pt x="9" y="0"/>
                      <a:pt x="0" y="20"/>
                      <a:pt x="9" y="28"/>
                    </a:cubicBezTo>
                    <a:cubicBezTo>
                      <a:pt x="604" y="718"/>
                      <a:pt x="1211" y="1409"/>
                      <a:pt x="1902" y="2004"/>
                    </a:cubicBezTo>
                    <a:cubicBezTo>
                      <a:pt x="1908" y="2013"/>
                      <a:pt x="1916" y="2017"/>
                      <a:pt x="1925" y="2017"/>
                    </a:cubicBezTo>
                    <a:cubicBezTo>
                      <a:pt x="1951" y="2017"/>
                      <a:pt x="1979" y="1986"/>
                      <a:pt x="1961" y="1969"/>
                    </a:cubicBezTo>
                    <a:cubicBezTo>
                      <a:pt x="1330" y="1290"/>
                      <a:pt x="663" y="671"/>
                      <a:pt x="44" y="16"/>
                    </a:cubicBezTo>
                    <a:cubicBezTo>
                      <a:pt x="37" y="5"/>
                      <a:pt x="29" y="0"/>
                      <a:pt x="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37" name="Google Shape;23037;p30"/>
              <p:cNvSpPr/>
              <p:nvPr/>
            </p:nvSpPr>
            <p:spPr>
              <a:xfrm>
                <a:off x="2865825" y="2389700"/>
                <a:ext cx="43925" cy="44225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1769" extrusionOk="0">
                    <a:moveTo>
                      <a:pt x="36" y="1"/>
                    </a:moveTo>
                    <a:cubicBezTo>
                      <a:pt x="24" y="1"/>
                      <a:pt x="12" y="13"/>
                      <a:pt x="12" y="13"/>
                    </a:cubicBezTo>
                    <a:cubicBezTo>
                      <a:pt x="0" y="60"/>
                      <a:pt x="0" y="60"/>
                      <a:pt x="12" y="108"/>
                    </a:cubicBezTo>
                    <a:lnTo>
                      <a:pt x="24" y="120"/>
                    </a:lnTo>
                    <a:lnTo>
                      <a:pt x="60" y="120"/>
                    </a:lnTo>
                    <a:cubicBezTo>
                      <a:pt x="84" y="84"/>
                      <a:pt x="96" y="48"/>
                      <a:pt x="72" y="48"/>
                    </a:cubicBezTo>
                    <a:cubicBezTo>
                      <a:pt x="191" y="48"/>
                      <a:pt x="369" y="346"/>
                      <a:pt x="441" y="429"/>
                    </a:cubicBezTo>
                    <a:lnTo>
                      <a:pt x="846" y="882"/>
                    </a:lnTo>
                    <a:cubicBezTo>
                      <a:pt x="1108" y="1180"/>
                      <a:pt x="1382" y="1477"/>
                      <a:pt x="1667" y="1751"/>
                    </a:cubicBezTo>
                    <a:cubicBezTo>
                      <a:pt x="1677" y="1763"/>
                      <a:pt x="1687" y="1769"/>
                      <a:pt x="1698" y="1769"/>
                    </a:cubicBezTo>
                    <a:cubicBezTo>
                      <a:pt x="1728" y="1769"/>
                      <a:pt x="1756" y="1727"/>
                      <a:pt x="1739" y="1692"/>
                    </a:cubicBezTo>
                    <a:cubicBezTo>
                      <a:pt x="1429" y="1322"/>
                      <a:pt x="1084" y="965"/>
                      <a:pt x="739" y="620"/>
                    </a:cubicBezTo>
                    <a:cubicBezTo>
                      <a:pt x="596" y="465"/>
                      <a:pt x="441" y="299"/>
                      <a:pt x="274" y="144"/>
                    </a:cubicBezTo>
                    <a:cubicBezTo>
                      <a:pt x="203" y="60"/>
                      <a:pt x="155" y="1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38" name="Google Shape;23038;p30"/>
              <p:cNvSpPr/>
              <p:nvPr/>
            </p:nvSpPr>
            <p:spPr>
              <a:xfrm>
                <a:off x="2895600" y="2359075"/>
                <a:ext cx="15800" cy="17850"/>
              </a:xfrm>
              <a:custGeom>
                <a:avLst/>
                <a:gdLst/>
                <a:ahLst/>
                <a:cxnLst/>
                <a:rect l="l" t="t" r="r" b="b"/>
                <a:pathLst>
                  <a:path w="632" h="714" extrusionOk="0">
                    <a:moveTo>
                      <a:pt x="7" y="1"/>
                    </a:moveTo>
                    <a:cubicBezTo>
                      <a:pt x="4" y="1"/>
                      <a:pt x="0" y="10"/>
                      <a:pt x="0" y="23"/>
                    </a:cubicBezTo>
                    <a:cubicBezTo>
                      <a:pt x="83" y="166"/>
                      <a:pt x="155" y="285"/>
                      <a:pt x="274" y="416"/>
                    </a:cubicBezTo>
                    <a:cubicBezTo>
                      <a:pt x="369" y="523"/>
                      <a:pt x="488" y="654"/>
                      <a:pt x="607" y="714"/>
                    </a:cubicBezTo>
                    <a:cubicBezTo>
                      <a:pt x="619" y="714"/>
                      <a:pt x="631" y="702"/>
                      <a:pt x="619" y="702"/>
                    </a:cubicBezTo>
                    <a:cubicBezTo>
                      <a:pt x="548" y="595"/>
                      <a:pt x="417" y="511"/>
                      <a:pt x="321" y="404"/>
                    </a:cubicBezTo>
                    <a:cubicBezTo>
                      <a:pt x="214" y="285"/>
                      <a:pt x="95" y="154"/>
                      <a:pt x="12" y="23"/>
                    </a:cubicBezTo>
                    <a:cubicBezTo>
                      <a:pt x="12" y="7"/>
                      <a:pt x="9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39" name="Google Shape;23039;p30"/>
              <p:cNvSpPr/>
              <p:nvPr/>
            </p:nvSpPr>
            <p:spPr>
              <a:xfrm>
                <a:off x="2899450" y="2352800"/>
                <a:ext cx="13850" cy="17700"/>
              </a:xfrm>
              <a:custGeom>
                <a:avLst/>
                <a:gdLst/>
                <a:ahLst/>
                <a:cxnLst/>
                <a:rect l="l" t="t" r="r" b="b"/>
                <a:pathLst>
                  <a:path w="554" h="708" extrusionOk="0">
                    <a:moveTo>
                      <a:pt x="37" y="1"/>
                    </a:moveTo>
                    <a:cubicBezTo>
                      <a:pt x="25" y="1"/>
                      <a:pt x="1" y="12"/>
                      <a:pt x="25" y="12"/>
                    </a:cubicBezTo>
                    <a:cubicBezTo>
                      <a:pt x="167" y="239"/>
                      <a:pt x="334" y="489"/>
                      <a:pt x="525" y="703"/>
                    </a:cubicBezTo>
                    <a:cubicBezTo>
                      <a:pt x="528" y="706"/>
                      <a:pt x="533" y="708"/>
                      <a:pt x="537" y="708"/>
                    </a:cubicBezTo>
                    <a:cubicBezTo>
                      <a:pt x="546" y="708"/>
                      <a:pt x="553" y="699"/>
                      <a:pt x="537" y="691"/>
                    </a:cubicBezTo>
                    <a:cubicBezTo>
                      <a:pt x="406" y="441"/>
                      <a:pt x="215" y="227"/>
                      <a:pt x="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40" name="Google Shape;23040;p30"/>
              <p:cNvSpPr/>
              <p:nvPr/>
            </p:nvSpPr>
            <p:spPr>
              <a:xfrm>
                <a:off x="2881675" y="2324600"/>
                <a:ext cx="19900" cy="23450"/>
              </a:xfrm>
              <a:custGeom>
                <a:avLst/>
                <a:gdLst/>
                <a:ahLst/>
                <a:cxnLst/>
                <a:rect l="l" t="t" r="r" b="b"/>
                <a:pathLst>
                  <a:path w="796" h="938" extrusionOk="0">
                    <a:moveTo>
                      <a:pt x="684" y="0"/>
                    </a:moveTo>
                    <a:cubicBezTo>
                      <a:pt x="679" y="0"/>
                      <a:pt x="676" y="3"/>
                      <a:pt x="676" y="9"/>
                    </a:cubicBezTo>
                    <a:cubicBezTo>
                      <a:pt x="676" y="224"/>
                      <a:pt x="700" y="474"/>
                      <a:pt x="581" y="664"/>
                    </a:cubicBezTo>
                    <a:cubicBezTo>
                      <a:pt x="503" y="796"/>
                      <a:pt x="375" y="857"/>
                      <a:pt x="242" y="857"/>
                    </a:cubicBezTo>
                    <a:cubicBezTo>
                      <a:pt x="171" y="857"/>
                      <a:pt x="99" y="840"/>
                      <a:pt x="33" y="807"/>
                    </a:cubicBezTo>
                    <a:cubicBezTo>
                      <a:pt x="27" y="801"/>
                      <a:pt x="22" y="799"/>
                      <a:pt x="18" y="799"/>
                    </a:cubicBezTo>
                    <a:cubicBezTo>
                      <a:pt x="5" y="799"/>
                      <a:pt x="0" y="822"/>
                      <a:pt x="9" y="831"/>
                    </a:cubicBezTo>
                    <a:cubicBezTo>
                      <a:pt x="70" y="907"/>
                      <a:pt x="153" y="938"/>
                      <a:pt x="239" y="938"/>
                    </a:cubicBezTo>
                    <a:cubicBezTo>
                      <a:pt x="356" y="938"/>
                      <a:pt x="480" y="882"/>
                      <a:pt x="569" y="807"/>
                    </a:cubicBezTo>
                    <a:cubicBezTo>
                      <a:pt x="795" y="605"/>
                      <a:pt x="759" y="259"/>
                      <a:pt x="700" y="9"/>
                    </a:cubicBezTo>
                    <a:cubicBezTo>
                      <a:pt x="694" y="3"/>
                      <a:pt x="688" y="0"/>
                      <a:pt x="68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41" name="Google Shape;23041;p30"/>
              <p:cNvSpPr/>
              <p:nvPr/>
            </p:nvSpPr>
            <p:spPr>
              <a:xfrm>
                <a:off x="2880700" y="2330175"/>
                <a:ext cx="20875" cy="12300"/>
              </a:xfrm>
              <a:custGeom>
                <a:avLst/>
                <a:gdLst/>
                <a:ahLst/>
                <a:cxnLst/>
                <a:rect l="l" t="t" r="r" b="b"/>
                <a:pathLst>
                  <a:path w="835" h="492" extrusionOk="0">
                    <a:moveTo>
                      <a:pt x="667" y="1"/>
                    </a:moveTo>
                    <a:cubicBezTo>
                      <a:pt x="656" y="1"/>
                      <a:pt x="632" y="13"/>
                      <a:pt x="656" y="24"/>
                    </a:cubicBezTo>
                    <a:cubicBezTo>
                      <a:pt x="727" y="144"/>
                      <a:pt x="727" y="286"/>
                      <a:pt x="608" y="382"/>
                    </a:cubicBezTo>
                    <a:cubicBezTo>
                      <a:pt x="545" y="424"/>
                      <a:pt x="472" y="439"/>
                      <a:pt x="397" y="439"/>
                    </a:cubicBezTo>
                    <a:cubicBezTo>
                      <a:pt x="261" y="439"/>
                      <a:pt x="116" y="389"/>
                      <a:pt x="1" y="358"/>
                    </a:cubicBezTo>
                    <a:lnTo>
                      <a:pt x="1" y="358"/>
                    </a:lnTo>
                    <a:cubicBezTo>
                      <a:pt x="116" y="423"/>
                      <a:pt x="274" y="492"/>
                      <a:pt x="421" y="492"/>
                    </a:cubicBezTo>
                    <a:cubicBezTo>
                      <a:pt x="517" y="492"/>
                      <a:pt x="609" y="462"/>
                      <a:pt x="679" y="382"/>
                    </a:cubicBezTo>
                    <a:cubicBezTo>
                      <a:pt x="775" y="286"/>
                      <a:pt x="834" y="60"/>
                      <a:pt x="66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42" name="Google Shape;23042;p30"/>
              <p:cNvSpPr/>
              <p:nvPr/>
            </p:nvSpPr>
            <p:spPr>
              <a:xfrm>
                <a:off x="2869100" y="2172200"/>
                <a:ext cx="7175" cy="28950"/>
              </a:xfrm>
              <a:custGeom>
                <a:avLst/>
                <a:gdLst/>
                <a:ahLst/>
                <a:cxnLst/>
                <a:rect l="l" t="t" r="r" b="b"/>
                <a:pathLst>
                  <a:path w="287" h="1158" extrusionOk="0">
                    <a:moveTo>
                      <a:pt x="112" y="0"/>
                    </a:moveTo>
                    <a:cubicBezTo>
                      <a:pt x="110" y="0"/>
                      <a:pt x="108" y="3"/>
                      <a:pt x="108" y="9"/>
                    </a:cubicBezTo>
                    <a:cubicBezTo>
                      <a:pt x="113" y="3"/>
                      <a:pt x="113" y="0"/>
                      <a:pt x="112" y="0"/>
                    </a:cubicBezTo>
                    <a:close/>
                    <a:moveTo>
                      <a:pt x="108" y="9"/>
                    </a:moveTo>
                    <a:cubicBezTo>
                      <a:pt x="0" y="367"/>
                      <a:pt x="72" y="843"/>
                      <a:pt x="250" y="1152"/>
                    </a:cubicBezTo>
                    <a:cubicBezTo>
                      <a:pt x="250" y="1156"/>
                      <a:pt x="253" y="1157"/>
                      <a:pt x="258" y="1157"/>
                    </a:cubicBezTo>
                    <a:cubicBezTo>
                      <a:pt x="268" y="1157"/>
                      <a:pt x="286" y="1149"/>
                      <a:pt x="286" y="1140"/>
                    </a:cubicBezTo>
                    <a:cubicBezTo>
                      <a:pt x="227" y="962"/>
                      <a:pt x="167" y="795"/>
                      <a:pt x="131" y="617"/>
                    </a:cubicBezTo>
                    <a:cubicBezTo>
                      <a:pt x="84" y="414"/>
                      <a:pt x="119" y="212"/>
                      <a:pt x="108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43" name="Google Shape;23043;p30"/>
              <p:cNvSpPr/>
              <p:nvPr/>
            </p:nvSpPr>
            <p:spPr>
              <a:xfrm>
                <a:off x="2875650" y="2165725"/>
                <a:ext cx="5975" cy="30350"/>
              </a:xfrm>
              <a:custGeom>
                <a:avLst/>
                <a:gdLst/>
                <a:ahLst/>
                <a:cxnLst/>
                <a:rect l="l" t="t" r="r" b="b"/>
                <a:pathLst>
                  <a:path w="239" h="1214" extrusionOk="0">
                    <a:moveTo>
                      <a:pt x="54" y="0"/>
                    </a:moveTo>
                    <a:cubicBezTo>
                      <a:pt x="51" y="0"/>
                      <a:pt x="48" y="6"/>
                      <a:pt x="48" y="18"/>
                    </a:cubicBezTo>
                    <a:cubicBezTo>
                      <a:pt x="0" y="399"/>
                      <a:pt x="48" y="852"/>
                      <a:pt x="215" y="1209"/>
                    </a:cubicBezTo>
                    <a:cubicBezTo>
                      <a:pt x="218" y="1212"/>
                      <a:pt x="221" y="1214"/>
                      <a:pt x="224" y="1214"/>
                    </a:cubicBezTo>
                    <a:cubicBezTo>
                      <a:pt x="232" y="1214"/>
                      <a:pt x="238" y="1203"/>
                      <a:pt x="238" y="1185"/>
                    </a:cubicBezTo>
                    <a:cubicBezTo>
                      <a:pt x="155" y="792"/>
                      <a:pt x="60" y="435"/>
                      <a:pt x="60" y="18"/>
                    </a:cubicBezTo>
                    <a:cubicBezTo>
                      <a:pt x="60" y="6"/>
                      <a:pt x="57" y="0"/>
                      <a:pt x="5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44" name="Google Shape;23044;p30"/>
              <p:cNvSpPr/>
              <p:nvPr/>
            </p:nvSpPr>
            <p:spPr>
              <a:xfrm>
                <a:off x="2882800" y="2162175"/>
                <a:ext cx="7150" cy="31325"/>
              </a:xfrm>
              <a:custGeom>
                <a:avLst/>
                <a:gdLst/>
                <a:ahLst/>
                <a:cxnLst/>
                <a:rect l="l" t="t" r="r" b="b"/>
                <a:pathLst>
                  <a:path w="286" h="1253" extrusionOk="0">
                    <a:moveTo>
                      <a:pt x="28" y="1"/>
                    </a:moveTo>
                    <a:cubicBezTo>
                      <a:pt x="18" y="1"/>
                      <a:pt x="0" y="9"/>
                      <a:pt x="0" y="17"/>
                    </a:cubicBezTo>
                    <a:cubicBezTo>
                      <a:pt x="60" y="422"/>
                      <a:pt x="119" y="875"/>
                      <a:pt x="250" y="1244"/>
                    </a:cubicBezTo>
                    <a:cubicBezTo>
                      <a:pt x="250" y="1250"/>
                      <a:pt x="259" y="1253"/>
                      <a:pt x="268" y="1253"/>
                    </a:cubicBezTo>
                    <a:cubicBezTo>
                      <a:pt x="277" y="1253"/>
                      <a:pt x="286" y="1250"/>
                      <a:pt x="286" y="1244"/>
                    </a:cubicBezTo>
                    <a:cubicBezTo>
                      <a:pt x="250" y="839"/>
                      <a:pt x="131" y="410"/>
                      <a:pt x="36" y="6"/>
                    </a:cubicBezTo>
                    <a:cubicBezTo>
                      <a:pt x="36" y="2"/>
                      <a:pt x="33" y="1"/>
                      <a:pt x="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45" name="Google Shape;23045;p30"/>
              <p:cNvSpPr/>
              <p:nvPr/>
            </p:nvSpPr>
            <p:spPr>
              <a:xfrm>
                <a:off x="2891125" y="2201000"/>
                <a:ext cx="5675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081" extrusionOk="0">
                    <a:moveTo>
                      <a:pt x="0" y="0"/>
                    </a:moveTo>
                    <a:cubicBezTo>
                      <a:pt x="24" y="358"/>
                      <a:pt x="84" y="727"/>
                      <a:pt x="203" y="1072"/>
                    </a:cubicBezTo>
                    <a:cubicBezTo>
                      <a:pt x="203" y="1078"/>
                      <a:pt x="212" y="1081"/>
                      <a:pt x="218" y="1081"/>
                    </a:cubicBezTo>
                    <a:cubicBezTo>
                      <a:pt x="224" y="1081"/>
                      <a:pt x="227" y="1078"/>
                      <a:pt x="215" y="1072"/>
                    </a:cubicBezTo>
                    <a:cubicBezTo>
                      <a:pt x="155" y="715"/>
                      <a:pt x="60" y="358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46" name="Google Shape;23046;p30"/>
              <p:cNvSpPr/>
              <p:nvPr/>
            </p:nvSpPr>
            <p:spPr>
              <a:xfrm>
                <a:off x="2871775" y="2216775"/>
                <a:ext cx="36050" cy="118925"/>
              </a:xfrm>
              <a:custGeom>
                <a:avLst/>
                <a:gdLst/>
                <a:ahLst/>
                <a:cxnLst/>
                <a:rect l="l" t="t" r="r" b="b"/>
                <a:pathLst>
                  <a:path w="1442" h="4757" extrusionOk="0">
                    <a:moveTo>
                      <a:pt x="1" y="0"/>
                    </a:moveTo>
                    <a:cubicBezTo>
                      <a:pt x="810" y="1548"/>
                      <a:pt x="1155" y="3013"/>
                      <a:pt x="1286" y="4739"/>
                    </a:cubicBezTo>
                    <a:cubicBezTo>
                      <a:pt x="1286" y="4751"/>
                      <a:pt x="1292" y="4757"/>
                      <a:pt x="1298" y="4757"/>
                    </a:cubicBezTo>
                    <a:cubicBezTo>
                      <a:pt x="1304" y="4757"/>
                      <a:pt x="1310" y="4751"/>
                      <a:pt x="1310" y="4739"/>
                    </a:cubicBezTo>
                    <a:cubicBezTo>
                      <a:pt x="1441" y="3120"/>
                      <a:pt x="893" y="137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47" name="Google Shape;23047;p30"/>
              <p:cNvSpPr/>
              <p:nvPr/>
            </p:nvSpPr>
            <p:spPr>
              <a:xfrm>
                <a:off x="2766700" y="2429900"/>
                <a:ext cx="44975" cy="52400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2096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370" y="834"/>
                      <a:pt x="1001" y="1596"/>
                      <a:pt x="1787" y="2096"/>
                    </a:cubicBezTo>
                    <a:cubicBezTo>
                      <a:pt x="1798" y="2096"/>
                      <a:pt x="1798" y="2096"/>
                      <a:pt x="1798" y="2084"/>
                    </a:cubicBezTo>
                    <a:cubicBezTo>
                      <a:pt x="1048" y="1488"/>
                      <a:pt x="465" y="83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48" name="Google Shape;23048;p30"/>
              <p:cNvSpPr/>
              <p:nvPr/>
            </p:nvSpPr>
            <p:spPr>
              <a:xfrm>
                <a:off x="2776975" y="2437700"/>
                <a:ext cx="44225" cy="42525"/>
              </a:xfrm>
              <a:custGeom>
                <a:avLst/>
                <a:gdLst/>
                <a:ahLst/>
                <a:cxnLst/>
                <a:rect l="l" t="t" r="r" b="b"/>
                <a:pathLst>
                  <a:path w="1769" h="1701" extrusionOk="0">
                    <a:moveTo>
                      <a:pt x="2" y="1"/>
                    </a:moveTo>
                    <a:cubicBezTo>
                      <a:pt x="0" y="1"/>
                      <a:pt x="0" y="4"/>
                      <a:pt x="6" y="10"/>
                    </a:cubicBezTo>
                    <a:cubicBezTo>
                      <a:pt x="6" y="4"/>
                      <a:pt x="3" y="1"/>
                      <a:pt x="2" y="1"/>
                    </a:cubicBezTo>
                    <a:close/>
                    <a:moveTo>
                      <a:pt x="6" y="10"/>
                    </a:moveTo>
                    <a:lnTo>
                      <a:pt x="6" y="10"/>
                    </a:lnTo>
                    <a:cubicBezTo>
                      <a:pt x="435" y="688"/>
                      <a:pt x="1054" y="1296"/>
                      <a:pt x="1745" y="1700"/>
                    </a:cubicBezTo>
                    <a:cubicBezTo>
                      <a:pt x="1768" y="1700"/>
                      <a:pt x="1768" y="1677"/>
                      <a:pt x="1768" y="1677"/>
                    </a:cubicBezTo>
                    <a:cubicBezTo>
                      <a:pt x="1066" y="1200"/>
                      <a:pt x="494" y="665"/>
                      <a:pt x="6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49" name="Google Shape;23049;p30"/>
              <p:cNvSpPr/>
              <p:nvPr/>
            </p:nvSpPr>
            <p:spPr>
              <a:xfrm>
                <a:off x="2785450" y="2430200"/>
                <a:ext cx="40800" cy="44375"/>
              </a:xfrm>
              <a:custGeom>
                <a:avLst/>
                <a:gdLst/>
                <a:ahLst/>
                <a:cxnLst/>
                <a:rect l="l" t="t" r="r" b="b"/>
                <a:pathLst>
                  <a:path w="1632" h="1775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263" y="357"/>
                      <a:pt x="560" y="714"/>
                      <a:pt x="846" y="1072"/>
                    </a:cubicBezTo>
                    <a:cubicBezTo>
                      <a:pt x="1072" y="1346"/>
                      <a:pt x="1287" y="1607"/>
                      <a:pt x="1608" y="1774"/>
                    </a:cubicBezTo>
                    <a:cubicBezTo>
                      <a:pt x="1620" y="1774"/>
                      <a:pt x="1632" y="1762"/>
                      <a:pt x="1620" y="1762"/>
                    </a:cubicBezTo>
                    <a:cubicBezTo>
                      <a:pt x="965" y="1298"/>
                      <a:pt x="536" y="58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50" name="Google Shape;23050;p30"/>
              <p:cNvSpPr/>
              <p:nvPr/>
            </p:nvSpPr>
            <p:spPr>
              <a:xfrm>
                <a:off x="2771000" y="2396300"/>
                <a:ext cx="73625" cy="79700"/>
              </a:xfrm>
              <a:custGeom>
                <a:avLst/>
                <a:gdLst/>
                <a:ahLst/>
                <a:cxnLst/>
                <a:rect l="l" t="t" r="r" b="b"/>
                <a:pathLst>
                  <a:path w="2945" h="3188" extrusionOk="0">
                    <a:moveTo>
                      <a:pt x="3" y="0"/>
                    </a:moveTo>
                    <a:lnTo>
                      <a:pt x="3" y="0"/>
                    </a:lnTo>
                    <a:cubicBezTo>
                      <a:pt x="1" y="0"/>
                      <a:pt x="1" y="10"/>
                      <a:pt x="7" y="23"/>
                    </a:cubicBezTo>
                    <a:cubicBezTo>
                      <a:pt x="7" y="6"/>
                      <a:pt x="5" y="0"/>
                      <a:pt x="3" y="0"/>
                    </a:cubicBezTo>
                    <a:close/>
                    <a:moveTo>
                      <a:pt x="7" y="23"/>
                    </a:moveTo>
                    <a:lnTo>
                      <a:pt x="7" y="23"/>
                    </a:lnTo>
                    <a:cubicBezTo>
                      <a:pt x="722" y="511"/>
                      <a:pt x="1150" y="1094"/>
                      <a:pt x="1615" y="1809"/>
                    </a:cubicBezTo>
                    <a:cubicBezTo>
                      <a:pt x="1960" y="2344"/>
                      <a:pt x="2603" y="2654"/>
                      <a:pt x="2900" y="3178"/>
                    </a:cubicBezTo>
                    <a:cubicBezTo>
                      <a:pt x="2904" y="3184"/>
                      <a:pt x="2909" y="3187"/>
                      <a:pt x="2914" y="3187"/>
                    </a:cubicBezTo>
                    <a:cubicBezTo>
                      <a:pt x="2929" y="3187"/>
                      <a:pt x="2945" y="3168"/>
                      <a:pt x="2936" y="3142"/>
                    </a:cubicBezTo>
                    <a:cubicBezTo>
                      <a:pt x="2829" y="2904"/>
                      <a:pt x="2674" y="2773"/>
                      <a:pt x="2472" y="2606"/>
                    </a:cubicBezTo>
                    <a:cubicBezTo>
                      <a:pt x="2043" y="2249"/>
                      <a:pt x="1781" y="1904"/>
                      <a:pt x="1484" y="1428"/>
                    </a:cubicBezTo>
                    <a:cubicBezTo>
                      <a:pt x="1091" y="868"/>
                      <a:pt x="614" y="356"/>
                      <a:pt x="7" y="2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51" name="Google Shape;23051;p30"/>
              <p:cNvSpPr/>
              <p:nvPr/>
            </p:nvSpPr>
            <p:spPr>
              <a:xfrm>
                <a:off x="2854550" y="2479550"/>
                <a:ext cx="44875" cy="35275"/>
              </a:xfrm>
              <a:custGeom>
                <a:avLst/>
                <a:gdLst/>
                <a:ahLst/>
                <a:cxnLst/>
                <a:rect l="l" t="t" r="r" b="b"/>
                <a:pathLst>
                  <a:path w="1795" h="1411" extrusionOk="0">
                    <a:moveTo>
                      <a:pt x="40" y="0"/>
                    </a:moveTo>
                    <a:cubicBezTo>
                      <a:pt x="25" y="0"/>
                      <a:pt x="1" y="26"/>
                      <a:pt x="11" y="26"/>
                    </a:cubicBezTo>
                    <a:cubicBezTo>
                      <a:pt x="499" y="526"/>
                      <a:pt x="1094" y="1098"/>
                      <a:pt x="1761" y="1407"/>
                    </a:cubicBezTo>
                    <a:cubicBezTo>
                      <a:pt x="1763" y="1410"/>
                      <a:pt x="1766" y="1411"/>
                      <a:pt x="1769" y="1411"/>
                    </a:cubicBezTo>
                    <a:cubicBezTo>
                      <a:pt x="1781" y="1411"/>
                      <a:pt x="1795" y="1391"/>
                      <a:pt x="1785" y="1372"/>
                    </a:cubicBezTo>
                    <a:cubicBezTo>
                      <a:pt x="1225" y="896"/>
                      <a:pt x="594" y="503"/>
                      <a:pt x="47" y="3"/>
                    </a:cubicBezTo>
                    <a:cubicBezTo>
                      <a:pt x="45" y="1"/>
                      <a:pt x="43" y="0"/>
                      <a:pt x="4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52" name="Google Shape;23052;p30"/>
              <p:cNvSpPr/>
              <p:nvPr/>
            </p:nvSpPr>
            <p:spPr>
              <a:xfrm>
                <a:off x="2855700" y="2471275"/>
                <a:ext cx="48675" cy="39125"/>
              </a:xfrm>
              <a:custGeom>
                <a:avLst/>
                <a:gdLst/>
                <a:ahLst/>
                <a:cxnLst/>
                <a:rect l="l" t="t" r="r" b="b"/>
                <a:pathLst>
                  <a:path w="1947" h="1565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382" y="214"/>
                      <a:pt x="608" y="560"/>
                      <a:pt x="917" y="869"/>
                    </a:cubicBezTo>
                    <a:cubicBezTo>
                      <a:pt x="1203" y="1143"/>
                      <a:pt x="1513" y="1393"/>
                      <a:pt x="1858" y="1560"/>
                    </a:cubicBezTo>
                    <a:cubicBezTo>
                      <a:pt x="1865" y="1563"/>
                      <a:pt x="1871" y="1565"/>
                      <a:pt x="1878" y="1565"/>
                    </a:cubicBezTo>
                    <a:cubicBezTo>
                      <a:pt x="1917" y="1565"/>
                      <a:pt x="1947" y="1509"/>
                      <a:pt x="1906" y="1488"/>
                    </a:cubicBezTo>
                    <a:cubicBezTo>
                      <a:pt x="1477" y="1203"/>
                      <a:pt x="1072" y="917"/>
                      <a:pt x="715" y="536"/>
                    </a:cubicBezTo>
                    <a:cubicBezTo>
                      <a:pt x="524" y="298"/>
                      <a:pt x="358" y="2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53" name="Google Shape;23053;p30"/>
              <p:cNvSpPr/>
              <p:nvPr/>
            </p:nvSpPr>
            <p:spPr>
              <a:xfrm>
                <a:off x="2854950" y="2471250"/>
                <a:ext cx="48700" cy="42125"/>
              </a:xfrm>
              <a:custGeom>
                <a:avLst/>
                <a:gdLst/>
                <a:ahLst/>
                <a:cxnLst/>
                <a:rect l="l" t="t" r="r" b="b"/>
                <a:pathLst>
                  <a:path w="1948" h="1685" extrusionOk="0">
                    <a:moveTo>
                      <a:pt x="51" y="1"/>
                    </a:moveTo>
                    <a:cubicBezTo>
                      <a:pt x="23" y="1"/>
                      <a:pt x="1" y="37"/>
                      <a:pt x="19" y="73"/>
                    </a:cubicBezTo>
                    <a:cubicBezTo>
                      <a:pt x="42" y="120"/>
                      <a:pt x="54" y="156"/>
                      <a:pt x="90" y="204"/>
                    </a:cubicBezTo>
                    <a:cubicBezTo>
                      <a:pt x="90" y="194"/>
                      <a:pt x="104" y="192"/>
                      <a:pt x="105" y="186"/>
                    </a:cubicBezTo>
                    <a:lnTo>
                      <a:pt x="105" y="186"/>
                    </a:lnTo>
                    <a:cubicBezTo>
                      <a:pt x="139" y="230"/>
                      <a:pt x="417" y="433"/>
                      <a:pt x="495" y="489"/>
                    </a:cubicBezTo>
                    <a:cubicBezTo>
                      <a:pt x="650" y="632"/>
                      <a:pt x="816" y="775"/>
                      <a:pt x="983" y="918"/>
                    </a:cubicBezTo>
                    <a:cubicBezTo>
                      <a:pt x="1281" y="1168"/>
                      <a:pt x="1566" y="1442"/>
                      <a:pt x="1876" y="1680"/>
                    </a:cubicBezTo>
                    <a:cubicBezTo>
                      <a:pt x="1882" y="1683"/>
                      <a:pt x="1889" y="1684"/>
                      <a:pt x="1896" y="1684"/>
                    </a:cubicBezTo>
                    <a:cubicBezTo>
                      <a:pt x="1920" y="1684"/>
                      <a:pt x="1947" y="1669"/>
                      <a:pt x="1947" y="1632"/>
                    </a:cubicBezTo>
                    <a:cubicBezTo>
                      <a:pt x="1947" y="1549"/>
                      <a:pt x="1924" y="1513"/>
                      <a:pt x="1840" y="1501"/>
                    </a:cubicBezTo>
                    <a:cubicBezTo>
                      <a:pt x="1830" y="1501"/>
                      <a:pt x="1820" y="1519"/>
                      <a:pt x="1825" y="1524"/>
                    </a:cubicBezTo>
                    <a:lnTo>
                      <a:pt x="1825" y="1524"/>
                    </a:lnTo>
                    <a:cubicBezTo>
                      <a:pt x="1750" y="1493"/>
                      <a:pt x="1565" y="1250"/>
                      <a:pt x="1459" y="1168"/>
                    </a:cubicBezTo>
                    <a:cubicBezTo>
                      <a:pt x="1293" y="1025"/>
                      <a:pt x="1126" y="894"/>
                      <a:pt x="971" y="751"/>
                    </a:cubicBezTo>
                    <a:cubicBezTo>
                      <a:pt x="674" y="501"/>
                      <a:pt x="388" y="251"/>
                      <a:pt x="78" y="13"/>
                    </a:cubicBezTo>
                    <a:cubicBezTo>
                      <a:pt x="69" y="4"/>
                      <a:pt x="60" y="1"/>
                      <a:pt x="5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54" name="Google Shape;23054;p30"/>
              <p:cNvSpPr/>
              <p:nvPr/>
            </p:nvSpPr>
            <p:spPr>
              <a:xfrm>
                <a:off x="2853925" y="2471575"/>
                <a:ext cx="50725" cy="40925"/>
              </a:xfrm>
              <a:custGeom>
                <a:avLst/>
                <a:gdLst/>
                <a:ahLst/>
                <a:cxnLst/>
                <a:rect l="l" t="t" r="r" b="b"/>
                <a:pathLst>
                  <a:path w="2029" h="1637" extrusionOk="0">
                    <a:moveTo>
                      <a:pt x="24" y="0"/>
                    </a:moveTo>
                    <a:cubicBezTo>
                      <a:pt x="12" y="0"/>
                      <a:pt x="0" y="12"/>
                      <a:pt x="12" y="24"/>
                    </a:cubicBezTo>
                    <a:cubicBezTo>
                      <a:pt x="393" y="703"/>
                      <a:pt x="1250" y="1322"/>
                      <a:pt x="1965" y="1631"/>
                    </a:cubicBezTo>
                    <a:cubicBezTo>
                      <a:pt x="1970" y="1635"/>
                      <a:pt x="1976" y="1637"/>
                      <a:pt x="1981" y="1637"/>
                    </a:cubicBezTo>
                    <a:cubicBezTo>
                      <a:pt x="2010" y="1637"/>
                      <a:pt x="2029" y="1590"/>
                      <a:pt x="1988" y="1560"/>
                    </a:cubicBezTo>
                    <a:cubicBezTo>
                      <a:pt x="1619" y="1322"/>
                      <a:pt x="1250" y="1095"/>
                      <a:pt x="905" y="822"/>
                    </a:cubicBezTo>
                    <a:cubicBezTo>
                      <a:pt x="595" y="560"/>
                      <a:pt x="334" y="25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55" name="Google Shape;23055;p30"/>
              <p:cNvSpPr/>
              <p:nvPr/>
            </p:nvSpPr>
            <p:spPr>
              <a:xfrm>
                <a:off x="2868200" y="2482575"/>
                <a:ext cx="47300" cy="33750"/>
              </a:xfrm>
              <a:custGeom>
                <a:avLst/>
                <a:gdLst/>
                <a:ahLst/>
                <a:cxnLst/>
                <a:rect l="l" t="t" r="r" b="b"/>
                <a:pathLst>
                  <a:path w="1892" h="1350" extrusionOk="0">
                    <a:moveTo>
                      <a:pt x="48" y="1"/>
                    </a:moveTo>
                    <a:cubicBezTo>
                      <a:pt x="36" y="1"/>
                      <a:pt x="1" y="24"/>
                      <a:pt x="24" y="36"/>
                    </a:cubicBezTo>
                    <a:cubicBezTo>
                      <a:pt x="286" y="263"/>
                      <a:pt x="584" y="465"/>
                      <a:pt x="870" y="679"/>
                    </a:cubicBezTo>
                    <a:cubicBezTo>
                      <a:pt x="1179" y="894"/>
                      <a:pt x="1489" y="1167"/>
                      <a:pt x="1846" y="1346"/>
                    </a:cubicBezTo>
                    <a:cubicBezTo>
                      <a:pt x="1850" y="1348"/>
                      <a:pt x="1855" y="1349"/>
                      <a:pt x="1859" y="1349"/>
                    </a:cubicBezTo>
                    <a:cubicBezTo>
                      <a:pt x="1877" y="1349"/>
                      <a:pt x="1892" y="1330"/>
                      <a:pt x="1882" y="1310"/>
                    </a:cubicBezTo>
                    <a:cubicBezTo>
                      <a:pt x="1632" y="1072"/>
                      <a:pt x="1310" y="882"/>
                      <a:pt x="1036" y="679"/>
                    </a:cubicBezTo>
                    <a:cubicBezTo>
                      <a:pt x="703" y="453"/>
                      <a:pt x="394" y="203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56" name="Google Shape;23056;p30"/>
              <p:cNvSpPr/>
              <p:nvPr/>
            </p:nvSpPr>
            <p:spPr>
              <a:xfrm>
                <a:off x="2878325" y="2499550"/>
                <a:ext cx="33900" cy="23025"/>
              </a:xfrm>
              <a:custGeom>
                <a:avLst/>
                <a:gdLst/>
                <a:ahLst/>
                <a:cxnLst/>
                <a:rect l="l" t="t" r="r" b="b"/>
                <a:pathLst>
                  <a:path w="1356" h="921" extrusionOk="0">
                    <a:moveTo>
                      <a:pt x="36" y="0"/>
                    </a:moveTo>
                    <a:cubicBezTo>
                      <a:pt x="12" y="0"/>
                      <a:pt x="0" y="12"/>
                      <a:pt x="12" y="24"/>
                    </a:cubicBezTo>
                    <a:cubicBezTo>
                      <a:pt x="465" y="322"/>
                      <a:pt x="882" y="631"/>
                      <a:pt x="1322" y="917"/>
                    </a:cubicBezTo>
                    <a:cubicBezTo>
                      <a:pt x="1327" y="919"/>
                      <a:pt x="1331" y="920"/>
                      <a:pt x="1334" y="920"/>
                    </a:cubicBezTo>
                    <a:cubicBezTo>
                      <a:pt x="1350" y="920"/>
                      <a:pt x="1355" y="903"/>
                      <a:pt x="1346" y="893"/>
                    </a:cubicBezTo>
                    <a:cubicBezTo>
                      <a:pt x="989" y="512"/>
                      <a:pt x="489" y="203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57" name="Google Shape;23057;p30"/>
              <p:cNvSpPr/>
              <p:nvPr/>
            </p:nvSpPr>
            <p:spPr>
              <a:xfrm>
                <a:off x="2893625" y="2507200"/>
                <a:ext cx="1270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508" h="305" extrusionOk="0">
                    <a:moveTo>
                      <a:pt x="17" y="0"/>
                    </a:moveTo>
                    <a:cubicBezTo>
                      <a:pt x="12" y="0"/>
                      <a:pt x="0" y="16"/>
                      <a:pt x="19" y="16"/>
                    </a:cubicBezTo>
                    <a:cubicBezTo>
                      <a:pt x="103" y="51"/>
                      <a:pt x="198" y="75"/>
                      <a:pt x="270" y="135"/>
                    </a:cubicBezTo>
                    <a:cubicBezTo>
                      <a:pt x="341" y="182"/>
                      <a:pt x="400" y="254"/>
                      <a:pt x="460" y="301"/>
                    </a:cubicBezTo>
                    <a:cubicBezTo>
                      <a:pt x="462" y="304"/>
                      <a:pt x="465" y="305"/>
                      <a:pt x="469" y="305"/>
                    </a:cubicBezTo>
                    <a:cubicBezTo>
                      <a:pt x="484" y="305"/>
                      <a:pt x="508" y="285"/>
                      <a:pt x="508" y="266"/>
                    </a:cubicBezTo>
                    <a:cubicBezTo>
                      <a:pt x="412" y="123"/>
                      <a:pt x="174" y="28"/>
                      <a:pt x="19" y="4"/>
                    </a:cubicBezTo>
                    <a:cubicBezTo>
                      <a:pt x="19" y="1"/>
                      <a:pt x="19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58" name="Google Shape;23058;p30"/>
              <p:cNvSpPr/>
              <p:nvPr/>
            </p:nvSpPr>
            <p:spPr>
              <a:xfrm>
                <a:off x="2905125" y="2512350"/>
                <a:ext cx="3875" cy="2400"/>
              </a:xfrm>
              <a:custGeom>
                <a:avLst/>
                <a:gdLst/>
                <a:ahLst/>
                <a:cxnLst/>
                <a:rect l="l" t="t" r="r" b="b"/>
                <a:pathLst>
                  <a:path w="155" h="96" extrusionOk="0">
                    <a:moveTo>
                      <a:pt x="12" y="0"/>
                    </a:moveTo>
                    <a:cubicBezTo>
                      <a:pt x="12" y="0"/>
                      <a:pt x="0" y="24"/>
                      <a:pt x="12" y="36"/>
                    </a:cubicBezTo>
                    <a:cubicBezTo>
                      <a:pt x="48" y="60"/>
                      <a:pt x="71" y="84"/>
                      <a:pt x="119" y="95"/>
                    </a:cubicBezTo>
                    <a:cubicBezTo>
                      <a:pt x="131" y="95"/>
                      <a:pt x="155" y="72"/>
                      <a:pt x="131" y="60"/>
                    </a:cubicBezTo>
                    <a:cubicBezTo>
                      <a:pt x="107" y="36"/>
                      <a:pt x="60" y="12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59" name="Google Shape;23059;p30"/>
              <p:cNvSpPr/>
              <p:nvPr/>
            </p:nvSpPr>
            <p:spPr>
              <a:xfrm>
                <a:off x="2848625" y="2460650"/>
                <a:ext cx="16025" cy="21775"/>
              </a:xfrm>
              <a:custGeom>
                <a:avLst/>
                <a:gdLst/>
                <a:ahLst/>
                <a:cxnLst/>
                <a:rect l="l" t="t" r="r" b="b"/>
                <a:pathLst>
                  <a:path w="641" h="871" extrusionOk="0">
                    <a:moveTo>
                      <a:pt x="40" y="1"/>
                    </a:moveTo>
                    <a:cubicBezTo>
                      <a:pt x="20" y="1"/>
                      <a:pt x="1" y="26"/>
                      <a:pt x="10" y="44"/>
                    </a:cubicBezTo>
                    <a:cubicBezTo>
                      <a:pt x="10" y="44"/>
                      <a:pt x="10" y="44"/>
                      <a:pt x="10" y="44"/>
                    </a:cubicBezTo>
                    <a:lnTo>
                      <a:pt x="10" y="44"/>
                    </a:lnTo>
                    <a:cubicBezTo>
                      <a:pt x="45" y="104"/>
                      <a:pt x="57" y="163"/>
                      <a:pt x="69" y="223"/>
                    </a:cubicBezTo>
                    <a:cubicBezTo>
                      <a:pt x="80" y="239"/>
                      <a:pt x="91" y="245"/>
                      <a:pt x="98" y="245"/>
                    </a:cubicBezTo>
                    <a:cubicBezTo>
                      <a:pt x="107" y="245"/>
                      <a:pt x="112" y="236"/>
                      <a:pt x="105" y="223"/>
                    </a:cubicBezTo>
                    <a:cubicBezTo>
                      <a:pt x="99" y="194"/>
                      <a:pt x="91" y="166"/>
                      <a:pt x="84" y="136"/>
                    </a:cubicBezTo>
                    <a:lnTo>
                      <a:pt x="84" y="136"/>
                    </a:lnTo>
                    <a:cubicBezTo>
                      <a:pt x="173" y="241"/>
                      <a:pt x="271" y="338"/>
                      <a:pt x="355" y="449"/>
                    </a:cubicBezTo>
                    <a:cubicBezTo>
                      <a:pt x="438" y="580"/>
                      <a:pt x="534" y="723"/>
                      <a:pt x="605" y="866"/>
                    </a:cubicBezTo>
                    <a:cubicBezTo>
                      <a:pt x="612" y="869"/>
                      <a:pt x="618" y="871"/>
                      <a:pt x="623" y="871"/>
                    </a:cubicBezTo>
                    <a:cubicBezTo>
                      <a:pt x="635" y="871"/>
                      <a:pt x="641" y="862"/>
                      <a:pt x="641" y="854"/>
                    </a:cubicBezTo>
                    <a:cubicBezTo>
                      <a:pt x="534" y="544"/>
                      <a:pt x="331" y="199"/>
                      <a:pt x="57" y="8"/>
                    </a:cubicBezTo>
                    <a:cubicBezTo>
                      <a:pt x="52" y="3"/>
                      <a:pt x="46" y="1"/>
                      <a:pt x="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60" name="Google Shape;23060;p30"/>
              <p:cNvSpPr/>
              <p:nvPr/>
            </p:nvSpPr>
            <p:spPr>
              <a:xfrm>
                <a:off x="2617875" y="2445675"/>
                <a:ext cx="13125" cy="25275"/>
              </a:xfrm>
              <a:custGeom>
                <a:avLst/>
                <a:gdLst/>
                <a:ahLst/>
                <a:cxnLst/>
                <a:rect l="l" t="t" r="r" b="b"/>
                <a:pathLst>
                  <a:path w="525" h="1011" extrusionOk="0">
                    <a:moveTo>
                      <a:pt x="12" y="0"/>
                    </a:moveTo>
                    <a:cubicBezTo>
                      <a:pt x="0" y="12"/>
                      <a:pt x="0" y="12"/>
                      <a:pt x="24" y="24"/>
                    </a:cubicBezTo>
                    <a:cubicBezTo>
                      <a:pt x="84" y="24"/>
                      <a:pt x="215" y="405"/>
                      <a:pt x="239" y="453"/>
                    </a:cubicBezTo>
                    <a:cubicBezTo>
                      <a:pt x="322" y="631"/>
                      <a:pt x="417" y="822"/>
                      <a:pt x="501" y="1000"/>
                    </a:cubicBezTo>
                    <a:cubicBezTo>
                      <a:pt x="501" y="1008"/>
                      <a:pt x="503" y="1011"/>
                      <a:pt x="507" y="1011"/>
                    </a:cubicBezTo>
                    <a:cubicBezTo>
                      <a:pt x="514" y="1011"/>
                      <a:pt x="524" y="1000"/>
                      <a:pt x="524" y="1000"/>
                    </a:cubicBezTo>
                    <a:cubicBezTo>
                      <a:pt x="429" y="798"/>
                      <a:pt x="322" y="584"/>
                      <a:pt x="239" y="381"/>
                    </a:cubicBezTo>
                    <a:cubicBezTo>
                      <a:pt x="191" y="274"/>
                      <a:pt x="131" y="36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61" name="Google Shape;23061;p30"/>
              <p:cNvSpPr/>
              <p:nvPr/>
            </p:nvSpPr>
            <p:spPr>
              <a:xfrm>
                <a:off x="2623225" y="2438825"/>
                <a:ext cx="12450" cy="26925"/>
              </a:xfrm>
              <a:custGeom>
                <a:avLst/>
                <a:gdLst/>
                <a:ahLst/>
                <a:cxnLst/>
                <a:rect l="l" t="t" r="r" b="b"/>
                <a:pathLst>
                  <a:path w="498" h="1077" extrusionOk="0">
                    <a:moveTo>
                      <a:pt x="25" y="0"/>
                    </a:moveTo>
                    <a:cubicBezTo>
                      <a:pt x="25" y="1"/>
                      <a:pt x="25" y="1"/>
                      <a:pt x="25" y="1"/>
                    </a:cubicBezTo>
                    <a:lnTo>
                      <a:pt x="25" y="1"/>
                    </a:lnTo>
                    <a:cubicBezTo>
                      <a:pt x="27" y="0"/>
                      <a:pt x="28" y="0"/>
                      <a:pt x="25" y="0"/>
                    </a:cubicBezTo>
                    <a:close/>
                    <a:moveTo>
                      <a:pt x="25" y="1"/>
                    </a:moveTo>
                    <a:cubicBezTo>
                      <a:pt x="18" y="1"/>
                      <a:pt x="1" y="4"/>
                      <a:pt x="1" y="12"/>
                    </a:cubicBezTo>
                    <a:cubicBezTo>
                      <a:pt x="13" y="405"/>
                      <a:pt x="179" y="822"/>
                      <a:pt x="477" y="1072"/>
                    </a:cubicBezTo>
                    <a:cubicBezTo>
                      <a:pt x="481" y="1075"/>
                      <a:pt x="484" y="1077"/>
                      <a:pt x="487" y="1077"/>
                    </a:cubicBezTo>
                    <a:cubicBezTo>
                      <a:pt x="494" y="1077"/>
                      <a:pt x="497" y="1068"/>
                      <a:pt x="489" y="1060"/>
                    </a:cubicBezTo>
                    <a:cubicBezTo>
                      <a:pt x="239" y="727"/>
                      <a:pt x="72" y="417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62" name="Google Shape;23062;p30"/>
              <p:cNvSpPr/>
              <p:nvPr/>
            </p:nvSpPr>
            <p:spPr>
              <a:xfrm>
                <a:off x="2625900" y="2430275"/>
                <a:ext cx="13050" cy="31750"/>
              </a:xfrm>
              <a:custGeom>
                <a:avLst/>
                <a:gdLst/>
                <a:ahLst/>
                <a:cxnLst/>
                <a:rect l="l" t="t" r="r" b="b"/>
                <a:pathLst>
                  <a:path w="522" h="1270" extrusionOk="0">
                    <a:moveTo>
                      <a:pt x="13" y="0"/>
                    </a:moveTo>
                    <a:cubicBezTo>
                      <a:pt x="7" y="0"/>
                      <a:pt x="1" y="3"/>
                      <a:pt x="1" y="9"/>
                    </a:cubicBezTo>
                    <a:cubicBezTo>
                      <a:pt x="60" y="450"/>
                      <a:pt x="227" y="902"/>
                      <a:pt x="501" y="1259"/>
                    </a:cubicBezTo>
                    <a:cubicBezTo>
                      <a:pt x="501" y="1267"/>
                      <a:pt x="503" y="1269"/>
                      <a:pt x="506" y="1269"/>
                    </a:cubicBezTo>
                    <a:cubicBezTo>
                      <a:pt x="512" y="1269"/>
                      <a:pt x="521" y="1255"/>
                      <a:pt x="513" y="1247"/>
                    </a:cubicBezTo>
                    <a:cubicBezTo>
                      <a:pt x="287" y="842"/>
                      <a:pt x="120" y="461"/>
                      <a:pt x="25" y="9"/>
                    </a:cubicBezTo>
                    <a:cubicBezTo>
                      <a:pt x="25" y="3"/>
                      <a:pt x="19" y="0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63" name="Google Shape;23063;p30"/>
              <p:cNvSpPr/>
              <p:nvPr/>
            </p:nvSpPr>
            <p:spPr>
              <a:xfrm>
                <a:off x="2628600" y="2428875"/>
                <a:ext cx="15325" cy="29425"/>
              </a:xfrm>
              <a:custGeom>
                <a:avLst/>
                <a:gdLst/>
                <a:ahLst/>
                <a:cxnLst/>
                <a:rect l="l" t="t" r="r" b="b"/>
                <a:pathLst>
                  <a:path w="613" h="1177" extrusionOk="0">
                    <a:moveTo>
                      <a:pt x="29" y="1"/>
                    </a:moveTo>
                    <a:cubicBezTo>
                      <a:pt x="19" y="1"/>
                      <a:pt x="0" y="12"/>
                      <a:pt x="0" y="29"/>
                    </a:cubicBezTo>
                    <a:cubicBezTo>
                      <a:pt x="179" y="410"/>
                      <a:pt x="357" y="803"/>
                      <a:pt x="584" y="1172"/>
                    </a:cubicBezTo>
                    <a:cubicBezTo>
                      <a:pt x="587" y="1175"/>
                      <a:pt x="591" y="1177"/>
                      <a:pt x="594" y="1177"/>
                    </a:cubicBezTo>
                    <a:cubicBezTo>
                      <a:pt x="605" y="1177"/>
                      <a:pt x="613" y="1166"/>
                      <a:pt x="595" y="1148"/>
                    </a:cubicBezTo>
                    <a:cubicBezTo>
                      <a:pt x="441" y="767"/>
                      <a:pt x="226" y="375"/>
                      <a:pt x="36" y="5"/>
                    </a:cubicBezTo>
                    <a:cubicBezTo>
                      <a:pt x="36" y="2"/>
                      <a:pt x="33" y="1"/>
                      <a:pt x="2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64" name="Google Shape;23064;p30"/>
              <p:cNvSpPr/>
              <p:nvPr/>
            </p:nvSpPr>
            <p:spPr>
              <a:xfrm>
                <a:off x="2634550" y="2423050"/>
                <a:ext cx="32175" cy="48950"/>
              </a:xfrm>
              <a:custGeom>
                <a:avLst/>
                <a:gdLst/>
                <a:ahLst/>
                <a:cxnLst/>
                <a:rect l="l" t="t" r="r" b="b"/>
                <a:pathLst>
                  <a:path w="1287" h="1958" extrusionOk="0">
                    <a:moveTo>
                      <a:pt x="0" y="0"/>
                    </a:moveTo>
                    <a:cubicBezTo>
                      <a:pt x="334" y="691"/>
                      <a:pt x="822" y="1346"/>
                      <a:pt x="1274" y="1953"/>
                    </a:cubicBezTo>
                    <a:cubicBezTo>
                      <a:pt x="1274" y="1956"/>
                      <a:pt x="1275" y="1958"/>
                      <a:pt x="1277" y="1958"/>
                    </a:cubicBezTo>
                    <a:cubicBezTo>
                      <a:pt x="1280" y="1958"/>
                      <a:pt x="1286" y="1950"/>
                      <a:pt x="1286" y="1941"/>
                    </a:cubicBezTo>
                    <a:cubicBezTo>
                      <a:pt x="917" y="1286"/>
                      <a:pt x="500" y="572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65" name="Google Shape;23065;p30"/>
              <p:cNvSpPr/>
              <p:nvPr/>
            </p:nvSpPr>
            <p:spPr>
              <a:xfrm>
                <a:off x="2672500" y="2480875"/>
                <a:ext cx="66675" cy="100200"/>
              </a:xfrm>
              <a:custGeom>
                <a:avLst/>
                <a:gdLst/>
                <a:ahLst/>
                <a:cxnLst/>
                <a:rect l="l" t="t" r="r" b="b"/>
                <a:pathLst>
                  <a:path w="2667" h="4008" extrusionOk="0">
                    <a:moveTo>
                      <a:pt x="2" y="0"/>
                    </a:moveTo>
                    <a:cubicBezTo>
                      <a:pt x="0" y="0"/>
                      <a:pt x="0" y="3"/>
                      <a:pt x="6" y="9"/>
                    </a:cubicBezTo>
                    <a:cubicBezTo>
                      <a:pt x="6" y="3"/>
                      <a:pt x="3" y="0"/>
                      <a:pt x="2" y="0"/>
                    </a:cubicBezTo>
                    <a:close/>
                    <a:moveTo>
                      <a:pt x="6" y="9"/>
                    </a:moveTo>
                    <a:cubicBezTo>
                      <a:pt x="673" y="1426"/>
                      <a:pt x="1447" y="2926"/>
                      <a:pt x="2626" y="3998"/>
                    </a:cubicBezTo>
                    <a:cubicBezTo>
                      <a:pt x="2629" y="4005"/>
                      <a:pt x="2635" y="4008"/>
                      <a:pt x="2640" y="4008"/>
                    </a:cubicBezTo>
                    <a:cubicBezTo>
                      <a:pt x="2653" y="4008"/>
                      <a:pt x="2666" y="3991"/>
                      <a:pt x="2649" y="3974"/>
                    </a:cubicBezTo>
                    <a:cubicBezTo>
                      <a:pt x="1566" y="2748"/>
                      <a:pt x="804" y="1414"/>
                      <a:pt x="6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66" name="Google Shape;23066;p30"/>
              <p:cNvSpPr/>
              <p:nvPr/>
            </p:nvSpPr>
            <p:spPr>
              <a:xfrm>
                <a:off x="2743375" y="2581150"/>
                <a:ext cx="25725" cy="17550"/>
              </a:xfrm>
              <a:custGeom>
                <a:avLst/>
                <a:gdLst/>
                <a:ahLst/>
                <a:cxnLst/>
                <a:rect l="l" t="t" r="r" b="b"/>
                <a:pathLst>
                  <a:path w="1029" h="702" extrusionOk="0">
                    <a:moveTo>
                      <a:pt x="16" y="0"/>
                    </a:moveTo>
                    <a:cubicBezTo>
                      <a:pt x="7" y="0"/>
                      <a:pt x="0" y="14"/>
                      <a:pt x="17" y="22"/>
                    </a:cubicBezTo>
                    <a:cubicBezTo>
                      <a:pt x="326" y="272"/>
                      <a:pt x="672" y="499"/>
                      <a:pt x="1005" y="701"/>
                    </a:cubicBezTo>
                    <a:cubicBezTo>
                      <a:pt x="1029" y="701"/>
                      <a:pt x="1029" y="689"/>
                      <a:pt x="1029" y="689"/>
                    </a:cubicBezTo>
                    <a:cubicBezTo>
                      <a:pt x="707" y="439"/>
                      <a:pt x="374" y="213"/>
                      <a:pt x="29" y="10"/>
                    </a:cubicBezTo>
                    <a:cubicBezTo>
                      <a:pt x="25" y="3"/>
                      <a:pt x="20" y="0"/>
                      <a:pt x="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67" name="Google Shape;23067;p30"/>
              <p:cNvSpPr/>
              <p:nvPr/>
            </p:nvSpPr>
            <p:spPr>
              <a:xfrm>
                <a:off x="2580975" y="2551725"/>
                <a:ext cx="11025" cy="48000"/>
              </a:xfrm>
              <a:custGeom>
                <a:avLst/>
                <a:gdLst/>
                <a:ahLst/>
                <a:cxnLst/>
                <a:rect l="l" t="t" r="r" b="b"/>
                <a:pathLst>
                  <a:path w="441" h="1920" extrusionOk="0">
                    <a:moveTo>
                      <a:pt x="423" y="1"/>
                    </a:moveTo>
                    <a:cubicBezTo>
                      <a:pt x="417" y="1"/>
                      <a:pt x="410" y="4"/>
                      <a:pt x="405" y="9"/>
                    </a:cubicBezTo>
                    <a:cubicBezTo>
                      <a:pt x="48" y="556"/>
                      <a:pt x="0" y="1318"/>
                      <a:pt x="262" y="1914"/>
                    </a:cubicBezTo>
                    <a:cubicBezTo>
                      <a:pt x="262" y="1918"/>
                      <a:pt x="263" y="1919"/>
                      <a:pt x="265" y="1919"/>
                    </a:cubicBezTo>
                    <a:cubicBezTo>
                      <a:pt x="269" y="1919"/>
                      <a:pt x="274" y="1914"/>
                      <a:pt x="274" y="1914"/>
                    </a:cubicBezTo>
                    <a:cubicBezTo>
                      <a:pt x="107" y="1223"/>
                      <a:pt x="167" y="676"/>
                      <a:pt x="441" y="21"/>
                    </a:cubicBezTo>
                    <a:cubicBezTo>
                      <a:pt x="441" y="7"/>
                      <a:pt x="432" y="1"/>
                      <a:pt x="4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68" name="Google Shape;23068;p30"/>
              <p:cNvSpPr/>
              <p:nvPr/>
            </p:nvSpPr>
            <p:spPr>
              <a:xfrm>
                <a:off x="2588700" y="2609075"/>
                <a:ext cx="112775" cy="99525"/>
              </a:xfrm>
              <a:custGeom>
                <a:avLst/>
                <a:gdLst/>
                <a:ahLst/>
                <a:cxnLst/>
                <a:rect l="l" t="t" r="r" b="b"/>
                <a:pathLst>
                  <a:path w="4511" h="3981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98" y="870"/>
                      <a:pt x="1144" y="1525"/>
                      <a:pt x="1787" y="2108"/>
                    </a:cubicBezTo>
                    <a:cubicBezTo>
                      <a:pt x="2608" y="2823"/>
                      <a:pt x="3501" y="3477"/>
                      <a:pt x="4489" y="3977"/>
                    </a:cubicBezTo>
                    <a:cubicBezTo>
                      <a:pt x="4492" y="3980"/>
                      <a:pt x="4494" y="3981"/>
                      <a:pt x="4496" y="3981"/>
                    </a:cubicBezTo>
                    <a:cubicBezTo>
                      <a:pt x="4505" y="3981"/>
                      <a:pt x="4511" y="3963"/>
                      <a:pt x="4501" y="3954"/>
                    </a:cubicBezTo>
                    <a:cubicBezTo>
                      <a:pt x="3596" y="3394"/>
                      <a:pt x="2727" y="2846"/>
                      <a:pt x="1929" y="2144"/>
                    </a:cubicBezTo>
                    <a:cubicBezTo>
                      <a:pt x="1227" y="1549"/>
                      <a:pt x="394" y="870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69" name="Google Shape;23069;p30"/>
              <p:cNvSpPr/>
              <p:nvPr/>
            </p:nvSpPr>
            <p:spPr>
              <a:xfrm>
                <a:off x="2708350" y="2716250"/>
                <a:ext cx="79425" cy="45325"/>
              </a:xfrm>
              <a:custGeom>
                <a:avLst/>
                <a:gdLst/>
                <a:ahLst/>
                <a:cxnLst/>
                <a:rect l="l" t="t" r="r" b="b"/>
                <a:pathLst>
                  <a:path w="3177" h="1813" extrusionOk="0">
                    <a:moveTo>
                      <a:pt x="13" y="0"/>
                    </a:moveTo>
                    <a:cubicBezTo>
                      <a:pt x="13" y="0"/>
                      <a:pt x="1" y="24"/>
                      <a:pt x="13" y="24"/>
                    </a:cubicBezTo>
                    <a:cubicBezTo>
                      <a:pt x="977" y="714"/>
                      <a:pt x="2073" y="1286"/>
                      <a:pt x="3144" y="1810"/>
                    </a:cubicBezTo>
                    <a:cubicBezTo>
                      <a:pt x="3146" y="1811"/>
                      <a:pt x="3148" y="1812"/>
                      <a:pt x="3150" y="1812"/>
                    </a:cubicBezTo>
                    <a:cubicBezTo>
                      <a:pt x="3162" y="1812"/>
                      <a:pt x="3177" y="1784"/>
                      <a:pt x="3156" y="1774"/>
                    </a:cubicBezTo>
                    <a:cubicBezTo>
                      <a:pt x="2096" y="1214"/>
                      <a:pt x="1037" y="643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70" name="Google Shape;23070;p30"/>
              <p:cNvSpPr/>
              <p:nvPr/>
            </p:nvSpPr>
            <p:spPr>
              <a:xfrm>
                <a:off x="2724425" y="2717425"/>
                <a:ext cx="58675" cy="31575"/>
              </a:xfrm>
              <a:custGeom>
                <a:avLst/>
                <a:gdLst/>
                <a:ahLst/>
                <a:cxnLst/>
                <a:rect l="l" t="t" r="r" b="b"/>
                <a:pathLst>
                  <a:path w="2347" h="1263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668" y="524"/>
                      <a:pt x="1489" y="1048"/>
                      <a:pt x="2323" y="1263"/>
                    </a:cubicBezTo>
                    <a:cubicBezTo>
                      <a:pt x="2335" y="1263"/>
                      <a:pt x="2346" y="1251"/>
                      <a:pt x="2335" y="1239"/>
                    </a:cubicBezTo>
                    <a:cubicBezTo>
                      <a:pt x="1489" y="905"/>
                      <a:pt x="799" y="417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71" name="Google Shape;23071;p30"/>
              <p:cNvSpPr/>
              <p:nvPr/>
            </p:nvSpPr>
            <p:spPr>
              <a:xfrm>
                <a:off x="2738425" y="2714450"/>
                <a:ext cx="42000" cy="28600"/>
              </a:xfrm>
              <a:custGeom>
                <a:avLst/>
                <a:gdLst/>
                <a:ahLst/>
                <a:cxnLst/>
                <a:rect l="l" t="t" r="r" b="b"/>
                <a:pathLst>
                  <a:path w="1680" h="1144" extrusionOk="0">
                    <a:moveTo>
                      <a:pt x="36" y="1"/>
                    </a:moveTo>
                    <a:cubicBezTo>
                      <a:pt x="12" y="1"/>
                      <a:pt x="1" y="36"/>
                      <a:pt x="12" y="36"/>
                    </a:cubicBezTo>
                    <a:cubicBezTo>
                      <a:pt x="512" y="453"/>
                      <a:pt x="1060" y="882"/>
                      <a:pt x="1655" y="1144"/>
                    </a:cubicBezTo>
                    <a:cubicBezTo>
                      <a:pt x="1667" y="1144"/>
                      <a:pt x="1679" y="1132"/>
                      <a:pt x="1667" y="1120"/>
                    </a:cubicBezTo>
                    <a:cubicBezTo>
                      <a:pt x="1132" y="727"/>
                      <a:pt x="548" y="405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72" name="Google Shape;23072;p30"/>
              <p:cNvSpPr/>
              <p:nvPr/>
            </p:nvSpPr>
            <p:spPr>
              <a:xfrm>
                <a:off x="2590500" y="2550825"/>
                <a:ext cx="111850" cy="103650"/>
              </a:xfrm>
              <a:custGeom>
                <a:avLst/>
                <a:gdLst/>
                <a:ahLst/>
                <a:cxnLst/>
                <a:rect l="l" t="t" r="r" b="b"/>
                <a:pathLst>
                  <a:path w="4474" h="4146" extrusionOk="0">
                    <a:moveTo>
                      <a:pt x="5" y="0"/>
                    </a:moveTo>
                    <a:cubicBezTo>
                      <a:pt x="3" y="0"/>
                      <a:pt x="0" y="3"/>
                      <a:pt x="0" y="9"/>
                    </a:cubicBezTo>
                    <a:cubicBezTo>
                      <a:pt x="6" y="3"/>
                      <a:pt x="6" y="0"/>
                      <a:pt x="5" y="0"/>
                    </a:cubicBezTo>
                    <a:close/>
                    <a:moveTo>
                      <a:pt x="0" y="9"/>
                    </a:moveTo>
                    <a:lnTo>
                      <a:pt x="0" y="9"/>
                    </a:lnTo>
                    <a:cubicBezTo>
                      <a:pt x="488" y="902"/>
                      <a:pt x="1155" y="1771"/>
                      <a:pt x="1917" y="2438"/>
                    </a:cubicBezTo>
                    <a:cubicBezTo>
                      <a:pt x="2691" y="3128"/>
                      <a:pt x="3655" y="3426"/>
                      <a:pt x="4429" y="4141"/>
                    </a:cubicBezTo>
                    <a:cubicBezTo>
                      <a:pt x="4432" y="4144"/>
                      <a:pt x="4437" y="4145"/>
                      <a:pt x="4443" y="4145"/>
                    </a:cubicBezTo>
                    <a:cubicBezTo>
                      <a:pt x="4457" y="4145"/>
                      <a:pt x="4474" y="4134"/>
                      <a:pt x="4465" y="4117"/>
                    </a:cubicBezTo>
                    <a:cubicBezTo>
                      <a:pt x="3870" y="3450"/>
                      <a:pt x="3096" y="3224"/>
                      <a:pt x="2381" y="2736"/>
                    </a:cubicBezTo>
                    <a:cubicBezTo>
                      <a:pt x="1369" y="2033"/>
                      <a:pt x="679" y="985"/>
                      <a:pt x="0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73" name="Google Shape;23073;p30"/>
              <p:cNvSpPr/>
              <p:nvPr/>
            </p:nvSpPr>
            <p:spPr>
              <a:xfrm>
                <a:off x="2693925" y="2650525"/>
                <a:ext cx="54950" cy="33000"/>
              </a:xfrm>
              <a:custGeom>
                <a:avLst/>
                <a:gdLst/>
                <a:ahLst/>
                <a:cxnLst/>
                <a:rect l="l" t="t" r="r" b="b"/>
                <a:pathLst>
                  <a:path w="2198" h="1320" extrusionOk="0">
                    <a:moveTo>
                      <a:pt x="2" y="1"/>
                    </a:moveTo>
                    <a:cubicBezTo>
                      <a:pt x="1" y="1"/>
                      <a:pt x="1" y="4"/>
                      <a:pt x="6" y="10"/>
                    </a:cubicBezTo>
                    <a:cubicBezTo>
                      <a:pt x="6" y="4"/>
                      <a:pt x="3" y="1"/>
                      <a:pt x="2" y="1"/>
                    </a:cubicBezTo>
                    <a:close/>
                    <a:moveTo>
                      <a:pt x="6" y="10"/>
                    </a:moveTo>
                    <a:cubicBezTo>
                      <a:pt x="578" y="593"/>
                      <a:pt x="1352" y="1129"/>
                      <a:pt x="2150" y="1319"/>
                    </a:cubicBezTo>
                    <a:cubicBezTo>
                      <a:pt x="2173" y="1319"/>
                      <a:pt x="2197" y="1296"/>
                      <a:pt x="2173" y="1284"/>
                    </a:cubicBezTo>
                    <a:cubicBezTo>
                      <a:pt x="1376" y="926"/>
                      <a:pt x="697" y="569"/>
                      <a:pt x="6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74" name="Google Shape;23074;p30"/>
              <p:cNvSpPr/>
              <p:nvPr/>
            </p:nvSpPr>
            <p:spPr>
              <a:xfrm>
                <a:off x="3170025" y="2472750"/>
                <a:ext cx="23250" cy="21175"/>
              </a:xfrm>
              <a:custGeom>
                <a:avLst/>
                <a:gdLst/>
                <a:ahLst/>
                <a:cxnLst/>
                <a:rect l="l" t="t" r="r" b="b"/>
                <a:pathLst>
                  <a:path w="930" h="847" extrusionOk="0">
                    <a:moveTo>
                      <a:pt x="894" y="1"/>
                    </a:moveTo>
                    <a:cubicBezTo>
                      <a:pt x="524" y="144"/>
                      <a:pt x="167" y="477"/>
                      <a:pt x="1" y="834"/>
                    </a:cubicBezTo>
                    <a:cubicBezTo>
                      <a:pt x="1" y="846"/>
                      <a:pt x="12" y="846"/>
                      <a:pt x="12" y="846"/>
                    </a:cubicBezTo>
                    <a:cubicBezTo>
                      <a:pt x="274" y="501"/>
                      <a:pt x="536" y="251"/>
                      <a:pt x="905" y="36"/>
                    </a:cubicBezTo>
                    <a:cubicBezTo>
                      <a:pt x="929" y="13"/>
                      <a:pt x="905" y="1"/>
                      <a:pt x="89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75" name="Google Shape;23075;p30"/>
              <p:cNvSpPr/>
              <p:nvPr/>
            </p:nvSpPr>
            <p:spPr>
              <a:xfrm>
                <a:off x="3141825" y="2470675"/>
                <a:ext cx="53825" cy="68675"/>
              </a:xfrm>
              <a:custGeom>
                <a:avLst/>
                <a:gdLst/>
                <a:ahLst/>
                <a:cxnLst/>
                <a:rect l="l" t="t" r="r" b="b"/>
                <a:pathLst>
                  <a:path w="2153" h="2747" extrusionOk="0">
                    <a:moveTo>
                      <a:pt x="2141" y="0"/>
                    </a:moveTo>
                    <a:cubicBezTo>
                      <a:pt x="950" y="393"/>
                      <a:pt x="712" y="1846"/>
                      <a:pt x="9" y="2715"/>
                    </a:cubicBezTo>
                    <a:cubicBezTo>
                      <a:pt x="0" y="2724"/>
                      <a:pt x="19" y="2747"/>
                      <a:pt x="39" y="2747"/>
                    </a:cubicBezTo>
                    <a:cubicBezTo>
                      <a:pt x="45" y="2747"/>
                      <a:pt x="51" y="2745"/>
                      <a:pt x="57" y="2739"/>
                    </a:cubicBezTo>
                    <a:cubicBezTo>
                      <a:pt x="890" y="1893"/>
                      <a:pt x="950" y="524"/>
                      <a:pt x="2153" y="24"/>
                    </a:cubicBezTo>
                    <a:lnTo>
                      <a:pt x="2141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76" name="Google Shape;23076;p30"/>
              <p:cNvSpPr/>
              <p:nvPr/>
            </p:nvSpPr>
            <p:spPr>
              <a:xfrm>
                <a:off x="3146675" y="2479475"/>
                <a:ext cx="37425" cy="49975"/>
              </a:xfrm>
              <a:custGeom>
                <a:avLst/>
                <a:gdLst/>
                <a:ahLst/>
                <a:cxnLst/>
                <a:rect l="l" t="t" r="r" b="b"/>
                <a:pathLst>
                  <a:path w="1497" h="1999" extrusionOk="0">
                    <a:moveTo>
                      <a:pt x="1481" y="1"/>
                    </a:moveTo>
                    <a:cubicBezTo>
                      <a:pt x="1478" y="1"/>
                      <a:pt x="1474" y="2"/>
                      <a:pt x="1470" y="6"/>
                    </a:cubicBezTo>
                    <a:cubicBezTo>
                      <a:pt x="970" y="637"/>
                      <a:pt x="435" y="1280"/>
                      <a:pt x="18" y="1970"/>
                    </a:cubicBezTo>
                    <a:cubicBezTo>
                      <a:pt x="0" y="1988"/>
                      <a:pt x="15" y="1999"/>
                      <a:pt x="24" y="1999"/>
                    </a:cubicBezTo>
                    <a:cubicBezTo>
                      <a:pt x="27" y="1999"/>
                      <a:pt x="30" y="1997"/>
                      <a:pt x="30" y="1994"/>
                    </a:cubicBezTo>
                    <a:cubicBezTo>
                      <a:pt x="530" y="1363"/>
                      <a:pt x="994" y="684"/>
                      <a:pt x="1470" y="29"/>
                    </a:cubicBezTo>
                    <a:cubicBezTo>
                      <a:pt x="1496" y="12"/>
                      <a:pt x="1491" y="1"/>
                      <a:pt x="148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77" name="Google Shape;23077;p30"/>
              <p:cNvSpPr/>
              <p:nvPr/>
            </p:nvSpPr>
            <p:spPr>
              <a:xfrm>
                <a:off x="3133125" y="2497800"/>
                <a:ext cx="33950" cy="60225"/>
              </a:xfrm>
              <a:custGeom>
                <a:avLst/>
                <a:gdLst/>
                <a:ahLst/>
                <a:cxnLst/>
                <a:rect l="l" t="t" r="r" b="b"/>
                <a:pathLst>
                  <a:path w="1358" h="2409" extrusionOk="0">
                    <a:moveTo>
                      <a:pt x="1339" y="1"/>
                    </a:moveTo>
                    <a:cubicBezTo>
                      <a:pt x="1336" y="1"/>
                      <a:pt x="1334" y="3"/>
                      <a:pt x="1334" y="11"/>
                    </a:cubicBezTo>
                    <a:cubicBezTo>
                      <a:pt x="857" y="785"/>
                      <a:pt x="381" y="1570"/>
                      <a:pt x="0" y="2392"/>
                    </a:cubicBezTo>
                    <a:cubicBezTo>
                      <a:pt x="0" y="2400"/>
                      <a:pt x="12" y="2409"/>
                      <a:pt x="23" y="2409"/>
                    </a:cubicBezTo>
                    <a:cubicBezTo>
                      <a:pt x="28" y="2409"/>
                      <a:pt x="32" y="2407"/>
                      <a:pt x="36" y="2404"/>
                    </a:cubicBezTo>
                    <a:cubicBezTo>
                      <a:pt x="524" y="1642"/>
                      <a:pt x="953" y="820"/>
                      <a:pt x="1358" y="23"/>
                    </a:cubicBezTo>
                    <a:cubicBezTo>
                      <a:pt x="1358" y="14"/>
                      <a:pt x="1346" y="1"/>
                      <a:pt x="13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78" name="Google Shape;23078;p30"/>
              <p:cNvSpPr/>
              <p:nvPr/>
            </p:nvSpPr>
            <p:spPr>
              <a:xfrm>
                <a:off x="3115950" y="2507450"/>
                <a:ext cx="45875" cy="66950"/>
              </a:xfrm>
              <a:custGeom>
                <a:avLst/>
                <a:gdLst/>
                <a:ahLst/>
                <a:cxnLst/>
                <a:rect l="l" t="t" r="r" b="b"/>
                <a:pathLst>
                  <a:path w="1835" h="2678" extrusionOk="0">
                    <a:moveTo>
                      <a:pt x="1820" y="0"/>
                    </a:moveTo>
                    <a:cubicBezTo>
                      <a:pt x="1816" y="0"/>
                      <a:pt x="1810" y="2"/>
                      <a:pt x="1806" y="6"/>
                    </a:cubicBezTo>
                    <a:cubicBezTo>
                      <a:pt x="1259" y="934"/>
                      <a:pt x="616" y="1780"/>
                      <a:pt x="9" y="2661"/>
                    </a:cubicBezTo>
                    <a:cubicBezTo>
                      <a:pt x="0" y="2669"/>
                      <a:pt x="10" y="2678"/>
                      <a:pt x="16" y="2678"/>
                    </a:cubicBezTo>
                    <a:cubicBezTo>
                      <a:pt x="18" y="2678"/>
                      <a:pt x="20" y="2676"/>
                      <a:pt x="20" y="2673"/>
                    </a:cubicBezTo>
                    <a:cubicBezTo>
                      <a:pt x="735" y="1863"/>
                      <a:pt x="1306" y="946"/>
                      <a:pt x="1818" y="6"/>
                    </a:cubicBezTo>
                    <a:cubicBezTo>
                      <a:pt x="1834" y="6"/>
                      <a:pt x="1829" y="0"/>
                      <a:pt x="18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79" name="Google Shape;23079;p30"/>
              <p:cNvSpPr/>
              <p:nvPr/>
            </p:nvSpPr>
            <p:spPr>
              <a:xfrm>
                <a:off x="3114750" y="2528000"/>
                <a:ext cx="35350" cy="55025"/>
              </a:xfrm>
              <a:custGeom>
                <a:avLst/>
                <a:gdLst/>
                <a:ahLst/>
                <a:cxnLst/>
                <a:rect l="l" t="t" r="r" b="b"/>
                <a:pathLst>
                  <a:path w="1414" h="2201" extrusionOk="0">
                    <a:moveTo>
                      <a:pt x="1395" y="0"/>
                    </a:moveTo>
                    <a:cubicBezTo>
                      <a:pt x="1392" y="0"/>
                      <a:pt x="1390" y="2"/>
                      <a:pt x="1390" y="5"/>
                    </a:cubicBezTo>
                    <a:cubicBezTo>
                      <a:pt x="938" y="720"/>
                      <a:pt x="426" y="1434"/>
                      <a:pt x="9" y="2172"/>
                    </a:cubicBezTo>
                    <a:cubicBezTo>
                      <a:pt x="0" y="2190"/>
                      <a:pt x="11" y="2201"/>
                      <a:pt x="26" y="2201"/>
                    </a:cubicBezTo>
                    <a:cubicBezTo>
                      <a:pt x="32" y="2201"/>
                      <a:pt x="38" y="2199"/>
                      <a:pt x="45" y="2196"/>
                    </a:cubicBezTo>
                    <a:cubicBezTo>
                      <a:pt x="557" y="1517"/>
                      <a:pt x="1009" y="743"/>
                      <a:pt x="1414" y="17"/>
                    </a:cubicBezTo>
                    <a:cubicBezTo>
                      <a:pt x="1414" y="9"/>
                      <a:pt x="1402" y="0"/>
                      <a:pt x="139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80" name="Google Shape;23080;p30"/>
              <p:cNvSpPr/>
              <p:nvPr/>
            </p:nvSpPr>
            <p:spPr>
              <a:xfrm>
                <a:off x="3102850" y="2543950"/>
                <a:ext cx="36150" cy="44575"/>
              </a:xfrm>
              <a:custGeom>
                <a:avLst/>
                <a:gdLst/>
                <a:ahLst/>
                <a:cxnLst/>
                <a:rect l="l" t="t" r="r" b="b"/>
                <a:pathLst>
                  <a:path w="1446" h="1783" extrusionOk="0">
                    <a:moveTo>
                      <a:pt x="1427" y="0"/>
                    </a:moveTo>
                    <a:cubicBezTo>
                      <a:pt x="1422" y="0"/>
                      <a:pt x="1417" y="3"/>
                      <a:pt x="1414" y="10"/>
                    </a:cubicBezTo>
                    <a:cubicBezTo>
                      <a:pt x="997" y="641"/>
                      <a:pt x="497" y="1177"/>
                      <a:pt x="9" y="1760"/>
                    </a:cubicBezTo>
                    <a:cubicBezTo>
                      <a:pt x="0" y="1769"/>
                      <a:pt x="4" y="1783"/>
                      <a:pt x="10" y="1783"/>
                    </a:cubicBezTo>
                    <a:cubicBezTo>
                      <a:pt x="13" y="1783"/>
                      <a:pt x="17" y="1780"/>
                      <a:pt x="21" y="1772"/>
                    </a:cubicBezTo>
                    <a:cubicBezTo>
                      <a:pt x="592" y="1320"/>
                      <a:pt x="1068" y="641"/>
                      <a:pt x="1437" y="22"/>
                    </a:cubicBezTo>
                    <a:cubicBezTo>
                      <a:pt x="1446" y="14"/>
                      <a:pt x="1437" y="0"/>
                      <a:pt x="14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81" name="Google Shape;23081;p30"/>
              <p:cNvSpPr/>
              <p:nvPr/>
            </p:nvSpPr>
            <p:spPr>
              <a:xfrm>
                <a:off x="3108500" y="2547950"/>
                <a:ext cx="31700" cy="38650"/>
              </a:xfrm>
              <a:custGeom>
                <a:avLst/>
                <a:gdLst/>
                <a:ahLst/>
                <a:cxnLst/>
                <a:rect l="l" t="t" r="r" b="b"/>
                <a:pathLst>
                  <a:path w="1268" h="1546" extrusionOk="0">
                    <a:moveTo>
                      <a:pt x="1256" y="0"/>
                    </a:moveTo>
                    <a:cubicBezTo>
                      <a:pt x="1254" y="0"/>
                      <a:pt x="1250" y="2"/>
                      <a:pt x="1247" y="5"/>
                    </a:cubicBezTo>
                    <a:cubicBezTo>
                      <a:pt x="866" y="541"/>
                      <a:pt x="426" y="1017"/>
                      <a:pt x="9" y="1529"/>
                    </a:cubicBezTo>
                    <a:cubicBezTo>
                      <a:pt x="0" y="1537"/>
                      <a:pt x="10" y="1546"/>
                      <a:pt x="20" y="1546"/>
                    </a:cubicBezTo>
                    <a:cubicBezTo>
                      <a:pt x="25" y="1546"/>
                      <a:pt x="29" y="1544"/>
                      <a:pt x="33" y="1541"/>
                    </a:cubicBezTo>
                    <a:cubicBezTo>
                      <a:pt x="533" y="1136"/>
                      <a:pt x="949" y="565"/>
                      <a:pt x="1259" y="29"/>
                    </a:cubicBezTo>
                    <a:cubicBezTo>
                      <a:pt x="1268" y="11"/>
                      <a:pt x="1264" y="0"/>
                      <a:pt x="125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82" name="Google Shape;23082;p30"/>
              <p:cNvSpPr/>
              <p:nvPr/>
            </p:nvSpPr>
            <p:spPr>
              <a:xfrm>
                <a:off x="3104625" y="2555375"/>
                <a:ext cx="27925" cy="37750"/>
              </a:xfrm>
              <a:custGeom>
                <a:avLst/>
                <a:gdLst/>
                <a:ahLst/>
                <a:cxnLst/>
                <a:rect l="l" t="t" r="r" b="b"/>
                <a:pathLst>
                  <a:path w="1117" h="1510" extrusionOk="0">
                    <a:moveTo>
                      <a:pt x="1090" y="0"/>
                    </a:moveTo>
                    <a:cubicBezTo>
                      <a:pt x="1085" y="0"/>
                      <a:pt x="1081" y="2"/>
                      <a:pt x="1081" y="6"/>
                    </a:cubicBezTo>
                    <a:cubicBezTo>
                      <a:pt x="700" y="470"/>
                      <a:pt x="283" y="958"/>
                      <a:pt x="9" y="1482"/>
                    </a:cubicBezTo>
                    <a:cubicBezTo>
                      <a:pt x="1" y="1490"/>
                      <a:pt x="15" y="1509"/>
                      <a:pt x="29" y="1509"/>
                    </a:cubicBezTo>
                    <a:cubicBezTo>
                      <a:pt x="35" y="1509"/>
                      <a:pt x="41" y="1505"/>
                      <a:pt x="45" y="1494"/>
                    </a:cubicBezTo>
                    <a:cubicBezTo>
                      <a:pt x="426" y="1041"/>
                      <a:pt x="771" y="506"/>
                      <a:pt x="1116" y="6"/>
                    </a:cubicBezTo>
                    <a:cubicBezTo>
                      <a:pt x="1116" y="6"/>
                      <a:pt x="1101" y="0"/>
                      <a:pt x="109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83" name="Google Shape;23083;p30"/>
              <p:cNvSpPr/>
              <p:nvPr/>
            </p:nvSpPr>
            <p:spPr>
              <a:xfrm>
                <a:off x="3110575" y="2561325"/>
                <a:ext cx="19200" cy="23200"/>
              </a:xfrm>
              <a:custGeom>
                <a:avLst/>
                <a:gdLst/>
                <a:ahLst/>
                <a:cxnLst/>
                <a:rect l="l" t="t" r="r" b="b"/>
                <a:pathLst>
                  <a:path w="768" h="928" extrusionOk="0">
                    <a:moveTo>
                      <a:pt x="762" y="0"/>
                    </a:moveTo>
                    <a:cubicBezTo>
                      <a:pt x="761" y="0"/>
                      <a:pt x="759" y="2"/>
                      <a:pt x="759" y="6"/>
                    </a:cubicBezTo>
                    <a:cubicBezTo>
                      <a:pt x="767" y="6"/>
                      <a:pt x="765" y="0"/>
                      <a:pt x="762" y="0"/>
                    </a:cubicBezTo>
                    <a:close/>
                    <a:moveTo>
                      <a:pt x="759" y="6"/>
                    </a:moveTo>
                    <a:lnTo>
                      <a:pt x="759" y="6"/>
                    </a:lnTo>
                    <a:cubicBezTo>
                      <a:pt x="533" y="339"/>
                      <a:pt x="283" y="625"/>
                      <a:pt x="9" y="899"/>
                    </a:cubicBezTo>
                    <a:cubicBezTo>
                      <a:pt x="1" y="916"/>
                      <a:pt x="5" y="927"/>
                      <a:pt x="17" y="927"/>
                    </a:cubicBezTo>
                    <a:cubicBezTo>
                      <a:pt x="21" y="927"/>
                      <a:pt x="27" y="926"/>
                      <a:pt x="33" y="923"/>
                    </a:cubicBezTo>
                    <a:cubicBezTo>
                      <a:pt x="331" y="684"/>
                      <a:pt x="581" y="351"/>
                      <a:pt x="759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84" name="Google Shape;23084;p30"/>
              <p:cNvSpPr/>
              <p:nvPr/>
            </p:nvSpPr>
            <p:spPr>
              <a:xfrm>
                <a:off x="3166450" y="2477825"/>
                <a:ext cx="28300" cy="36925"/>
              </a:xfrm>
              <a:custGeom>
                <a:avLst/>
                <a:gdLst/>
                <a:ahLst/>
                <a:cxnLst/>
                <a:rect l="l" t="t" r="r" b="b"/>
                <a:pathLst>
                  <a:path w="1132" h="1477" extrusionOk="0">
                    <a:moveTo>
                      <a:pt x="1132" y="0"/>
                    </a:moveTo>
                    <a:lnTo>
                      <a:pt x="1132" y="0"/>
                    </a:lnTo>
                    <a:cubicBezTo>
                      <a:pt x="679" y="417"/>
                      <a:pt x="263" y="905"/>
                      <a:pt x="1" y="1465"/>
                    </a:cubicBezTo>
                    <a:cubicBezTo>
                      <a:pt x="1" y="1476"/>
                      <a:pt x="13" y="1476"/>
                      <a:pt x="13" y="1476"/>
                    </a:cubicBezTo>
                    <a:cubicBezTo>
                      <a:pt x="358" y="941"/>
                      <a:pt x="691" y="464"/>
                      <a:pt x="11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85" name="Google Shape;23085;p30"/>
              <p:cNvSpPr/>
              <p:nvPr/>
            </p:nvSpPr>
            <p:spPr>
              <a:xfrm>
                <a:off x="3174200" y="2479000"/>
                <a:ext cx="26500" cy="30975"/>
              </a:xfrm>
              <a:custGeom>
                <a:avLst/>
                <a:gdLst/>
                <a:ahLst/>
                <a:cxnLst/>
                <a:rect l="l" t="t" r="r" b="b"/>
                <a:pathLst>
                  <a:path w="1060" h="1239" extrusionOk="0">
                    <a:moveTo>
                      <a:pt x="1060" y="1"/>
                    </a:moveTo>
                    <a:lnTo>
                      <a:pt x="1060" y="1"/>
                    </a:lnTo>
                    <a:cubicBezTo>
                      <a:pt x="703" y="406"/>
                      <a:pt x="322" y="787"/>
                      <a:pt x="0" y="1215"/>
                    </a:cubicBezTo>
                    <a:cubicBezTo>
                      <a:pt x="0" y="1239"/>
                      <a:pt x="0" y="1239"/>
                      <a:pt x="12" y="1239"/>
                    </a:cubicBezTo>
                    <a:cubicBezTo>
                      <a:pt x="405" y="846"/>
                      <a:pt x="727" y="417"/>
                      <a:pt x="106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86" name="Google Shape;23086;p30"/>
              <p:cNvSpPr/>
              <p:nvPr/>
            </p:nvSpPr>
            <p:spPr>
              <a:xfrm>
                <a:off x="3175775" y="2481975"/>
                <a:ext cx="27025" cy="35125"/>
              </a:xfrm>
              <a:custGeom>
                <a:avLst/>
                <a:gdLst/>
                <a:ahLst/>
                <a:cxnLst/>
                <a:rect l="l" t="t" r="r" b="b"/>
                <a:pathLst>
                  <a:path w="1081" h="1405" extrusionOk="0">
                    <a:moveTo>
                      <a:pt x="1080" y="1"/>
                    </a:moveTo>
                    <a:cubicBezTo>
                      <a:pt x="711" y="429"/>
                      <a:pt x="294" y="882"/>
                      <a:pt x="9" y="1382"/>
                    </a:cubicBezTo>
                    <a:cubicBezTo>
                      <a:pt x="0" y="1390"/>
                      <a:pt x="9" y="1404"/>
                      <a:pt x="23" y="1404"/>
                    </a:cubicBezTo>
                    <a:cubicBezTo>
                      <a:pt x="30" y="1404"/>
                      <a:pt x="37" y="1401"/>
                      <a:pt x="44" y="1394"/>
                    </a:cubicBezTo>
                    <a:cubicBezTo>
                      <a:pt x="425" y="977"/>
                      <a:pt x="735" y="477"/>
                      <a:pt x="108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87" name="Google Shape;23087;p30"/>
              <p:cNvSpPr/>
              <p:nvPr/>
            </p:nvSpPr>
            <p:spPr>
              <a:xfrm>
                <a:off x="3180250" y="2491075"/>
                <a:ext cx="24250" cy="29000"/>
              </a:xfrm>
              <a:custGeom>
                <a:avLst/>
                <a:gdLst/>
                <a:ahLst/>
                <a:cxnLst/>
                <a:rect l="l" t="t" r="r" b="b"/>
                <a:pathLst>
                  <a:path w="970" h="1160" extrusionOk="0">
                    <a:moveTo>
                      <a:pt x="954" y="1"/>
                    </a:moveTo>
                    <a:cubicBezTo>
                      <a:pt x="951" y="1"/>
                      <a:pt x="949" y="2"/>
                      <a:pt x="949" y="6"/>
                    </a:cubicBezTo>
                    <a:cubicBezTo>
                      <a:pt x="616" y="363"/>
                      <a:pt x="258" y="732"/>
                      <a:pt x="8" y="1137"/>
                    </a:cubicBezTo>
                    <a:cubicBezTo>
                      <a:pt x="0" y="1145"/>
                      <a:pt x="9" y="1159"/>
                      <a:pt x="15" y="1159"/>
                    </a:cubicBezTo>
                    <a:cubicBezTo>
                      <a:pt x="18" y="1159"/>
                      <a:pt x="20" y="1156"/>
                      <a:pt x="20" y="1149"/>
                    </a:cubicBezTo>
                    <a:cubicBezTo>
                      <a:pt x="377" y="816"/>
                      <a:pt x="663" y="399"/>
                      <a:pt x="961" y="18"/>
                    </a:cubicBezTo>
                    <a:cubicBezTo>
                      <a:pt x="969" y="9"/>
                      <a:pt x="960" y="1"/>
                      <a:pt x="95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88" name="Google Shape;23088;p30"/>
              <p:cNvSpPr/>
              <p:nvPr/>
            </p:nvSpPr>
            <p:spPr>
              <a:xfrm>
                <a:off x="3175475" y="2472925"/>
                <a:ext cx="19875" cy="14850"/>
              </a:xfrm>
              <a:custGeom>
                <a:avLst/>
                <a:gdLst/>
                <a:ahLst/>
                <a:cxnLst/>
                <a:rect l="l" t="t" r="r" b="b"/>
                <a:pathLst>
                  <a:path w="795" h="594" extrusionOk="0">
                    <a:moveTo>
                      <a:pt x="757" y="0"/>
                    </a:moveTo>
                    <a:cubicBezTo>
                      <a:pt x="746" y="0"/>
                      <a:pt x="743" y="6"/>
                      <a:pt x="735" y="6"/>
                    </a:cubicBezTo>
                    <a:cubicBezTo>
                      <a:pt x="730" y="5"/>
                      <a:pt x="726" y="5"/>
                      <a:pt x="721" y="5"/>
                    </a:cubicBezTo>
                    <a:cubicBezTo>
                      <a:pt x="603" y="5"/>
                      <a:pt x="446" y="139"/>
                      <a:pt x="366" y="208"/>
                    </a:cubicBezTo>
                    <a:cubicBezTo>
                      <a:pt x="235" y="315"/>
                      <a:pt x="92" y="422"/>
                      <a:pt x="9" y="565"/>
                    </a:cubicBezTo>
                    <a:cubicBezTo>
                      <a:pt x="0" y="583"/>
                      <a:pt x="10" y="594"/>
                      <a:pt x="17" y="594"/>
                    </a:cubicBezTo>
                    <a:cubicBezTo>
                      <a:pt x="19" y="594"/>
                      <a:pt x="21" y="592"/>
                      <a:pt x="21" y="589"/>
                    </a:cubicBezTo>
                    <a:cubicBezTo>
                      <a:pt x="140" y="482"/>
                      <a:pt x="247" y="375"/>
                      <a:pt x="366" y="291"/>
                    </a:cubicBezTo>
                    <a:cubicBezTo>
                      <a:pt x="497" y="184"/>
                      <a:pt x="652" y="113"/>
                      <a:pt x="783" y="18"/>
                    </a:cubicBezTo>
                    <a:cubicBezTo>
                      <a:pt x="795" y="18"/>
                      <a:pt x="783" y="6"/>
                      <a:pt x="783" y="6"/>
                    </a:cubicBezTo>
                    <a:cubicBezTo>
                      <a:pt x="771" y="2"/>
                      <a:pt x="763" y="0"/>
                      <a:pt x="7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89" name="Google Shape;23089;p30"/>
              <p:cNvSpPr/>
              <p:nvPr/>
            </p:nvSpPr>
            <p:spPr>
              <a:xfrm>
                <a:off x="3177775" y="2470675"/>
                <a:ext cx="18775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751" h="620" extrusionOk="0">
                    <a:moveTo>
                      <a:pt x="738" y="0"/>
                    </a:moveTo>
                    <a:cubicBezTo>
                      <a:pt x="405" y="48"/>
                      <a:pt x="107" y="298"/>
                      <a:pt x="0" y="596"/>
                    </a:cubicBezTo>
                    <a:cubicBezTo>
                      <a:pt x="0" y="619"/>
                      <a:pt x="24" y="619"/>
                      <a:pt x="24" y="619"/>
                    </a:cubicBezTo>
                    <a:cubicBezTo>
                      <a:pt x="203" y="334"/>
                      <a:pt x="417" y="155"/>
                      <a:pt x="738" y="36"/>
                    </a:cubicBezTo>
                    <a:cubicBezTo>
                      <a:pt x="750" y="0"/>
                      <a:pt x="750" y="0"/>
                      <a:pt x="7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90" name="Google Shape;23090;p30"/>
              <p:cNvSpPr/>
              <p:nvPr/>
            </p:nvSpPr>
            <p:spPr>
              <a:xfrm>
                <a:off x="3148175" y="2494825"/>
                <a:ext cx="23325" cy="41175"/>
              </a:xfrm>
              <a:custGeom>
                <a:avLst/>
                <a:gdLst/>
                <a:ahLst/>
                <a:cxnLst/>
                <a:rect l="l" t="t" r="r" b="b"/>
                <a:pathLst>
                  <a:path w="933" h="1647" extrusionOk="0">
                    <a:moveTo>
                      <a:pt x="930" y="0"/>
                    </a:moveTo>
                    <a:cubicBezTo>
                      <a:pt x="929" y="0"/>
                      <a:pt x="926" y="3"/>
                      <a:pt x="922" y="11"/>
                    </a:cubicBezTo>
                    <a:cubicBezTo>
                      <a:pt x="930" y="11"/>
                      <a:pt x="933" y="0"/>
                      <a:pt x="930" y="0"/>
                    </a:cubicBezTo>
                    <a:close/>
                    <a:moveTo>
                      <a:pt x="922" y="11"/>
                    </a:moveTo>
                    <a:lnTo>
                      <a:pt x="922" y="11"/>
                    </a:lnTo>
                    <a:cubicBezTo>
                      <a:pt x="648" y="570"/>
                      <a:pt x="327" y="1082"/>
                      <a:pt x="17" y="1630"/>
                    </a:cubicBezTo>
                    <a:cubicBezTo>
                      <a:pt x="0" y="1638"/>
                      <a:pt x="13" y="1647"/>
                      <a:pt x="22" y="1647"/>
                    </a:cubicBezTo>
                    <a:cubicBezTo>
                      <a:pt x="26" y="1647"/>
                      <a:pt x="29" y="1645"/>
                      <a:pt x="29" y="1642"/>
                    </a:cubicBezTo>
                    <a:cubicBezTo>
                      <a:pt x="434" y="1154"/>
                      <a:pt x="708" y="570"/>
                      <a:pt x="922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91" name="Google Shape;23091;p30"/>
              <p:cNvSpPr/>
              <p:nvPr/>
            </p:nvSpPr>
            <p:spPr>
              <a:xfrm>
                <a:off x="3048275" y="2602525"/>
                <a:ext cx="80400" cy="55100"/>
              </a:xfrm>
              <a:custGeom>
                <a:avLst/>
                <a:gdLst/>
                <a:ahLst/>
                <a:cxnLst/>
                <a:rect l="l" t="t" r="r" b="b"/>
                <a:pathLst>
                  <a:path w="3216" h="2204" extrusionOk="0">
                    <a:moveTo>
                      <a:pt x="3216" y="1"/>
                    </a:moveTo>
                    <a:cubicBezTo>
                      <a:pt x="2716" y="370"/>
                      <a:pt x="2227" y="739"/>
                      <a:pt x="1727" y="1120"/>
                    </a:cubicBezTo>
                    <a:cubicBezTo>
                      <a:pt x="1215" y="1513"/>
                      <a:pt x="691" y="2037"/>
                      <a:pt x="25" y="2168"/>
                    </a:cubicBezTo>
                    <a:cubicBezTo>
                      <a:pt x="1" y="2168"/>
                      <a:pt x="1" y="2203"/>
                      <a:pt x="25" y="2203"/>
                    </a:cubicBezTo>
                    <a:cubicBezTo>
                      <a:pt x="537" y="2156"/>
                      <a:pt x="918" y="1811"/>
                      <a:pt x="1299" y="1513"/>
                    </a:cubicBezTo>
                    <a:cubicBezTo>
                      <a:pt x="1942" y="1013"/>
                      <a:pt x="2596" y="525"/>
                      <a:pt x="32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92" name="Google Shape;23092;p30"/>
              <p:cNvSpPr/>
              <p:nvPr/>
            </p:nvSpPr>
            <p:spPr>
              <a:xfrm>
                <a:off x="3056675" y="2615625"/>
                <a:ext cx="65750" cy="47700"/>
              </a:xfrm>
              <a:custGeom>
                <a:avLst/>
                <a:gdLst/>
                <a:ahLst/>
                <a:cxnLst/>
                <a:rect l="l" t="t" r="r" b="b"/>
                <a:pathLst>
                  <a:path w="2630" h="1908" extrusionOk="0">
                    <a:moveTo>
                      <a:pt x="2630" y="1"/>
                    </a:moveTo>
                    <a:cubicBezTo>
                      <a:pt x="1832" y="715"/>
                      <a:pt x="975" y="1334"/>
                      <a:pt x="22" y="1858"/>
                    </a:cubicBezTo>
                    <a:cubicBezTo>
                      <a:pt x="1" y="1869"/>
                      <a:pt x="17" y="1908"/>
                      <a:pt x="47" y="1908"/>
                    </a:cubicBezTo>
                    <a:cubicBezTo>
                      <a:pt x="50" y="1908"/>
                      <a:pt x="54" y="1907"/>
                      <a:pt x="58" y="1906"/>
                    </a:cubicBezTo>
                    <a:cubicBezTo>
                      <a:pt x="1010" y="1406"/>
                      <a:pt x="1891" y="775"/>
                      <a:pt x="26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93" name="Google Shape;23093;p30"/>
              <p:cNvSpPr/>
              <p:nvPr/>
            </p:nvSpPr>
            <p:spPr>
              <a:xfrm>
                <a:off x="3067125" y="2624300"/>
                <a:ext cx="52125" cy="40575"/>
              </a:xfrm>
              <a:custGeom>
                <a:avLst/>
                <a:gdLst/>
                <a:ahLst/>
                <a:cxnLst/>
                <a:rect l="l" t="t" r="r" b="b"/>
                <a:pathLst>
                  <a:path w="2085" h="1623" extrusionOk="0">
                    <a:moveTo>
                      <a:pt x="2079" y="0"/>
                    </a:moveTo>
                    <a:cubicBezTo>
                      <a:pt x="2077" y="0"/>
                      <a:pt x="2073" y="3"/>
                      <a:pt x="2069" y="11"/>
                    </a:cubicBezTo>
                    <a:cubicBezTo>
                      <a:pt x="2085" y="11"/>
                      <a:pt x="2085" y="0"/>
                      <a:pt x="2079" y="0"/>
                    </a:cubicBezTo>
                    <a:close/>
                    <a:moveTo>
                      <a:pt x="2069" y="11"/>
                    </a:moveTo>
                    <a:lnTo>
                      <a:pt x="2069" y="11"/>
                    </a:lnTo>
                    <a:cubicBezTo>
                      <a:pt x="1723" y="428"/>
                      <a:pt x="1319" y="725"/>
                      <a:pt x="842" y="975"/>
                    </a:cubicBezTo>
                    <a:cubicBezTo>
                      <a:pt x="545" y="1142"/>
                      <a:pt x="188" y="1297"/>
                      <a:pt x="9" y="1594"/>
                    </a:cubicBezTo>
                    <a:cubicBezTo>
                      <a:pt x="0" y="1612"/>
                      <a:pt x="11" y="1623"/>
                      <a:pt x="17" y="1623"/>
                    </a:cubicBezTo>
                    <a:cubicBezTo>
                      <a:pt x="19" y="1623"/>
                      <a:pt x="21" y="1621"/>
                      <a:pt x="21" y="1618"/>
                    </a:cubicBezTo>
                    <a:cubicBezTo>
                      <a:pt x="723" y="1035"/>
                      <a:pt x="1545" y="749"/>
                      <a:pt x="2069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94" name="Google Shape;23094;p30"/>
              <p:cNvSpPr/>
              <p:nvPr/>
            </p:nvSpPr>
            <p:spPr>
              <a:xfrm>
                <a:off x="3075075" y="2631100"/>
                <a:ext cx="43175" cy="31575"/>
              </a:xfrm>
              <a:custGeom>
                <a:avLst/>
                <a:gdLst/>
                <a:ahLst/>
                <a:cxnLst/>
                <a:rect l="l" t="t" r="r" b="b"/>
                <a:pathLst>
                  <a:path w="1727" h="1263" extrusionOk="0">
                    <a:moveTo>
                      <a:pt x="1727" y="1"/>
                    </a:moveTo>
                    <a:cubicBezTo>
                      <a:pt x="1251" y="572"/>
                      <a:pt x="703" y="906"/>
                      <a:pt x="36" y="1227"/>
                    </a:cubicBezTo>
                    <a:cubicBezTo>
                      <a:pt x="0" y="1239"/>
                      <a:pt x="24" y="1263"/>
                      <a:pt x="48" y="1263"/>
                    </a:cubicBezTo>
                    <a:cubicBezTo>
                      <a:pt x="715" y="1108"/>
                      <a:pt x="1358" y="572"/>
                      <a:pt x="17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95" name="Google Shape;23095;p30"/>
              <p:cNvSpPr/>
              <p:nvPr/>
            </p:nvSpPr>
            <p:spPr>
              <a:xfrm>
                <a:off x="3040350" y="2640925"/>
                <a:ext cx="79100" cy="54650"/>
              </a:xfrm>
              <a:custGeom>
                <a:avLst/>
                <a:gdLst/>
                <a:ahLst/>
                <a:cxnLst/>
                <a:rect l="l" t="t" r="r" b="b"/>
                <a:pathLst>
                  <a:path w="3164" h="2186" extrusionOk="0">
                    <a:moveTo>
                      <a:pt x="3164" y="1"/>
                    </a:moveTo>
                    <a:cubicBezTo>
                      <a:pt x="2223" y="894"/>
                      <a:pt x="1116" y="1441"/>
                      <a:pt x="20" y="2120"/>
                    </a:cubicBezTo>
                    <a:cubicBezTo>
                      <a:pt x="0" y="2140"/>
                      <a:pt x="14" y="2185"/>
                      <a:pt x="40" y="2185"/>
                    </a:cubicBezTo>
                    <a:cubicBezTo>
                      <a:pt x="45" y="2185"/>
                      <a:pt x="50" y="2183"/>
                      <a:pt x="56" y="2180"/>
                    </a:cubicBezTo>
                    <a:cubicBezTo>
                      <a:pt x="1199" y="1691"/>
                      <a:pt x="2342" y="929"/>
                      <a:pt x="31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96" name="Google Shape;23096;p30"/>
              <p:cNvSpPr/>
              <p:nvPr/>
            </p:nvSpPr>
            <p:spPr>
              <a:xfrm>
                <a:off x="3117650" y="2524950"/>
                <a:ext cx="77100" cy="120700"/>
              </a:xfrm>
              <a:custGeom>
                <a:avLst/>
                <a:gdLst/>
                <a:ahLst/>
                <a:cxnLst/>
                <a:rect l="l" t="t" r="r" b="b"/>
                <a:pathLst>
                  <a:path w="3084" h="4828" extrusionOk="0">
                    <a:moveTo>
                      <a:pt x="3054" y="0"/>
                    </a:moveTo>
                    <a:cubicBezTo>
                      <a:pt x="3044" y="0"/>
                      <a:pt x="3036" y="3"/>
                      <a:pt x="3036" y="8"/>
                    </a:cubicBezTo>
                    <a:cubicBezTo>
                      <a:pt x="2810" y="1151"/>
                      <a:pt x="2429" y="2092"/>
                      <a:pt x="1607" y="2949"/>
                    </a:cubicBezTo>
                    <a:cubicBezTo>
                      <a:pt x="1024" y="3544"/>
                      <a:pt x="381" y="4044"/>
                      <a:pt x="0" y="4783"/>
                    </a:cubicBezTo>
                    <a:cubicBezTo>
                      <a:pt x="0" y="4808"/>
                      <a:pt x="12" y="4828"/>
                      <a:pt x="28" y="4828"/>
                    </a:cubicBezTo>
                    <a:cubicBezTo>
                      <a:pt x="34" y="4828"/>
                      <a:pt x="41" y="4825"/>
                      <a:pt x="48" y="4818"/>
                    </a:cubicBezTo>
                    <a:cubicBezTo>
                      <a:pt x="595" y="3937"/>
                      <a:pt x="1453" y="3354"/>
                      <a:pt x="2096" y="2556"/>
                    </a:cubicBezTo>
                    <a:cubicBezTo>
                      <a:pt x="2679" y="1842"/>
                      <a:pt x="3060" y="925"/>
                      <a:pt x="3084" y="20"/>
                    </a:cubicBezTo>
                    <a:cubicBezTo>
                      <a:pt x="3084" y="6"/>
                      <a:pt x="3067" y="0"/>
                      <a:pt x="305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97" name="Google Shape;23097;p30"/>
              <p:cNvSpPr/>
              <p:nvPr/>
            </p:nvSpPr>
            <p:spPr>
              <a:xfrm>
                <a:off x="3174250" y="2469925"/>
                <a:ext cx="32700" cy="46600"/>
              </a:xfrm>
              <a:custGeom>
                <a:avLst/>
                <a:gdLst/>
                <a:ahLst/>
                <a:cxnLst/>
                <a:rect l="l" t="t" r="r" b="b"/>
                <a:pathLst>
                  <a:path w="1308" h="1864" extrusionOk="0">
                    <a:moveTo>
                      <a:pt x="684" y="1"/>
                    </a:moveTo>
                    <a:cubicBezTo>
                      <a:pt x="419" y="1"/>
                      <a:pt x="132" y="256"/>
                      <a:pt x="10" y="483"/>
                    </a:cubicBezTo>
                    <a:cubicBezTo>
                      <a:pt x="1" y="502"/>
                      <a:pt x="30" y="537"/>
                      <a:pt x="54" y="537"/>
                    </a:cubicBezTo>
                    <a:cubicBezTo>
                      <a:pt x="60" y="537"/>
                      <a:pt x="65" y="535"/>
                      <a:pt x="70" y="530"/>
                    </a:cubicBezTo>
                    <a:lnTo>
                      <a:pt x="224" y="376"/>
                    </a:lnTo>
                    <a:cubicBezTo>
                      <a:pt x="358" y="232"/>
                      <a:pt x="412" y="194"/>
                      <a:pt x="584" y="194"/>
                    </a:cubicBezTo>
                    <a:cubicBezTo>
                      <a:pt x="612" y="194"/>
                      <a:pt x="642" y="195"/>
                      <a:pt x="677" y="197"/>
                    </a:cubicBezTo>
                    <a:cubicBezTo>
                      <a:pt x="915" y="209"/>
                      <a:pt x="951" y="233"/>
                      <a:pt x="1010" y="435"/>
                    </a:cubicBezTo>
                    <a:cubicBezTo>
                      <a:pt x="1034" y="530"/>
                      <a:pt x="1034" y="626"/>
                      <a:pt x="1034" y="721"/>
                    </a:cubicBezTo>
                    <a:cubicBezTo>
                      <a:pt x="1034" y="1102"/>
                      <a:pt x="903" y="1483"/>
                      <a:pt x="879" y="1852"/>
                    </a:cubicBezTo>
                    <a:cubicBezTo>
                      <a:pt x="856" y="1864"/>
                      <a:pt x="879" y="1864"/>
                      <a:pt x="879" y="1864"/>
                    </a:cubicBezTo>
                    <a:cubicBezTo>
                      <a:pt x="1094" y="1459"/>
                      <a:pt x="1308" y="614"/>
                      <a:pt x="1022" y="197"/>
                    </a:cubicBezTo>
                    <a:cubicBezTo>
                      <a:pt x="927" y="57"/>
                      <a:pt x="808" y="1"/>
                      <a:pt x="6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98" name="Google Shape;23098;p30"/>
              <p:cNvSpPr/>
              <p:nvPr/>
            </p:nvSpPr>
            <p:spPr>
              <a:xfrm>
                <a:off x="2916000" y="2629250"/>
                <a:ext cx="33325" cy="26750"/>
              </a:xfrm>
              <a:custGeom>
                <a:avLst/>
                <a:gdLst/>
                <a:ahLst/>
                <a:cxnLst/>
                <a:rect l="l" t="t" r="r" b="b"/>
                <a:pathLst>
                  <a:path w="1333" h="1070" extrusionOk="0">
                    <a:moveTo>
                      <a:pt x="1300" y="0"/>
                    </a:moveTo>
                    <a:cubicBezTo>
                      <a:pt x="1297" y="0"/>
                      <a:pt x="1294" y="1"/>
                      <a:pt x="1291" y="3"/>
                    </a:cubicBezTo>
                    <a:cubicBezTo>
                      <a:pt x="875" y="325"/>
                      <a:pt x="446" y="670"/>
                      <a:pt x="29" y="1015"/>
                    </a:cubicBezTo>
                    <a:cubicBezTo>
                      <a:pt x="0" y="1035"/>
                      <a:pt x="26" y="1070"/>
                      <a:pt x="56" y="1070"/>
                    </a:cubicBezTo>
                    <a:cubicBezTo>
                      <a:pt x="63" y="1070"/>
                      <a:pt x="70" y="1068"/>
                      <a:pt x="77" y="1063"/>
                    </a:cubicBezTo>
                    <a:cubicBezTo>
                      <a:pt x="482" y="718"/>
                      <a:pt x="910" y="372"/>
                      <a:pt x="1303" y="27"/>
                    </a:cubicBezTo>
                    <a:cubicBezTo>
                      <a:pt x="1332" y="18"/>
                      <a:pt x="1314" y="0"/>
                      <a:pt x="130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099" name="Google Shape;23099;p30"/>
              <p:cNvSpPr/>
              <p:nvPr/>
            </p:nvSpPr>
            <p:spPr>
              <a:xfrm>
                <a:off x="2921375" y="2635275"/>
                <a:ext cx="22450" cy="15050"/>
              </a:xfrm>
              <a:custGeom>
                <a:avLst/>
                <a:gdLst/>
                <a:ahLst/>
                <a:cxnLst/>
                <a:rect l="l" t="t" r="r" b="b"/>
                <a:pathLst>
                  <a:path w="898" h="602" extrusionOk="0">
                    <a:moveTo>
                      <a:pt x="886" y="1"/>
                    </a:moveTo>
                    <a:cubicBezTo>
                      <a:pt x="576" y="108"/>
                      <a:pt x="279" y="322"/>
                      <a:pt x="41" y="536"/>
                    </a:cubicBezTo>
                    <a:cubicBezTo>
                      <a:pt x="1" y="556"/>
                      <a:pt x="36" y="601"/>
                      <a:pt x="77" y="601"/>
                    </a:cubicBezTo>
                    <a:cubicBezTo>
                      <a:pt x="84" y="601"/>
                      <a:pt x="92" y="600"/>
                      <a:pt x="100" y="596"/>
                    </a:cubicBezTo>
                    <a:cubicBezTo>
                      <a:pt x="269" y="464"/>
                      <a:pt x="446" y="347"/>
                      <a:pt x="619" y="216"/>
                    </a:cubicBezTo>
                    <a:lnTo>
                      <a:pt x="619" y="216"/>
                    </a:lnTo>
                    <a:cubicBezTo>
                      <a:pt x="711" y="155"/>
                      <a:pt x="805" y="93"/>
                      <a:pt x="898" y="24"/>
                    </a:cubicBezTo>
                    <a:cubicBezTo>
                      <a:pt x="898" y="24"/>
                      <a:pt x="898" y="1"/>
                      <a:pt x="88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00" name="Google Shape;23100;p30"/>
              <p:cNvSpPr/>
              <p:nvPr/>
            </p:nvSpPr>
            <p:spPr>
              <a:xfrm>
                <a:off x="2916725" y="2620475"/>
                <a:ext cx="11025" cy="54375"/>
              </a:xfrm>
              <a:custGeom>
                <a:avLst/>
                <a:gdLst/>
                <a:ahLst/>
                <a:cxnLst/>
                <a:rect l="l" t="t" r="r" b="b"/>
                <a:pathLst>
                  <a:path w="441" h="2175" extrusionOk="0">
                    <a:moveTo>
                      <a:pt x="419" y="0"/>
                    </a:moveTo>
                    <a:cubicBezTo>
                      <a:pt x="411" y="0"/>
                      <a:pt x="405" y="3"/>
                      <a:pt x="405" y="9"/>
                    </a:cubicBezTo>
                    <a:cubicBezTo>
                      <a:pt x="310" y="462"/>
                      <a:pt x="238" y="914"/>
                      <a:pt x="167" y="1378"/>
                    </a:cubicBezTo>
                    <a:cubicBezTo>
                      <a:pt x="119" y="1628"/>
                      <a:pt x="0" y="1962"/>
                      <a:pt x="179" y="2164"/>
                    </a:cubicBezTo>
                    <a:cubicBezTo>
                      <a:pt x="183" y="2172"/>
                      <a:pt x="186" y="2174"/>
                      <a:pt x="190" y="2174"/>
                    </a:cubicBezTo>
                    <a:cubicBezTo>
                      <a:pt x="197" y="2174"/>
                      <a:pt x="203" y="2160"/>
                      <a:pt x="203" y="2152"/>
                    </a:cubicBezTo>
                    <a:cubicBezTo>
                      <a:pt x="108" y="1843"/>
                      <a:pt x="238" y="1450"/>
                      <a:pt x="286" y="1140"/>
                    </a:cubicBezTo>
                    <a:cubicBezTo>
                      <a:pt x="346" y="771"/>
                      <a:pt x="405" y="402"/>
                      <a:pt x="441" y="9"/>
                    </a:cubicBezTo>
                    <a:cubicBezTo>
                      <a:pt x="435" y="3"/>
                      <a:pt x="426" y="0"/>
                      <a:pt x="4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01" name="Google Shape;23101;p30"/>
              <p:cNvSpPr/>
              <p:nvPr/>
            </p:nvSpPr>
            <p:spPr>
              <a:xfrm>
                <a:off x="2921475" y="2617500"/>
                <a:ext cx="7475" cy="75325"/>
              </a:xfrm>
              <a:custGeom>
                <a:avLst/>
                <a:gdLst/>
                <a:ahLst/>
                <a:cxnLst/>
                <a:rect l="l" t="t" r="r" b="b"/>
                <a:pathLst>
                  <a:path w="299" h="3013" extrusionOk="0">
                    <a:moveTo>
                      <a:pt x="117" y="1249"/>
                    </a:moveTo>
                    <a:lnTo>
                      <a:pt x="117" y="1249"/>
                    </a:lnTo>
                    <a:cubicBezTo>
                      <a:pt x="117" y="1344"/>
                      <a:pt x="117" y="1439"/>
                      <a:pt x="118" y="1534"/>
                    </a:cubicBezTo>
                    <a:lnTo>
                      <a:pt x="118" y="1534"/>
                    </a:lnTo>
                    <a:cubicBezTo>
                      <a:pt x="112" y="1462"/>
                      <a:pt x="108" y="1399"/>
                      <a:pt x="108" y="1366"/>
                    </a:cubicBezTo>
                    <a:cubicBezTo>
                      <a:pt x="108" y="1335"/>
                      <a:pt x="111" y="1295"/>
                      <a:pt x="117" y="1249"/>
                    </a:cubicBezTo>
                    <a:close/>
                    <a:moveTo>
                      <a:pt x="179" y="0"/>
                    </a:moveTo>
                    <a:cubicBezTo>
                      <a:pt x="156" y="0"/>
                      <a:pt x="132" y="15"/>
                      <a:pt x="132" y="44"/>
                    </a:cubicBezTo>
                    <a:lnTo>
                      <a:pt x="132" y="44"/>
                    </a:lnTo>
                    <a:cubicBezTo>
                      <a:pt x="124" y="35"/>
                      <a:pt x="117" y="28"/>
                      <a:pt x="108" y="21"/>
                    </a:cubicBezTo>
                    <a:lnTo>
                      <a:pt x="72" y="21"/>
                    </a:lnTo>
                    <a:lnTo>
                      <a:pt x="48" y="57"/>
                    </a:lnTo>
                    <a:lnTo>
                      <a:pt x="48" y="69"/>
                    </a:lnTo>
                    <a:lnTo>
                      <a:pt x="60" y="80"/>
                    </a:lnTo>
                    <a:cubicBezTo>
                      <a:pt x="66" y="97"/>
                      <a:pt x="74" y="103"/>
                      <a:pt x="80" y="103"/>
                    </a:cubicBezTo>
                    <a:cubicBezTo>
                      <a:pt x="89" y="103"/>
                      <a:pt x="96" y="94"/>
                      <a:pt x="96" y="80"/>
                    </a:cubicBezTo>
                    <a:lnTo>
                      <a:pt x="96" y="80"/>
                    </a:lnTo>
                    <a:cubicBezTo>
                      <a:pt x="110" y="100"/>
                      <a:pt x="121" y="124"/>
                      <a:pt x="129" y="152"/>
                    </a:cubicBezTo>
                    <a:lnTo>
                      <a:pt x="129" y="152"/>
                    </a:lnTo>
                    <a:cubicBezTo>
                      <a:pt x="124" y="307"/>
                      <a:pt x="122" y="461"/>
                      <a:pt x="120" y="616"/>
                    </a:cubicBezTo>
                    <a:lnTo>
                      <a:pt x="120" y="616"/>
                    </a:lnTo>
                    <a:cubicBezTo>
                      <a:pt x="78" y="902"/>
                      <a:pt x="1" y="1215"/>
                      <a:pt x="1" y="1366"/>
                    </a:cubicBezTo>
                    <a:cubicBezTo>
                      <a:pt x="1" y="1607"/>
                      <a:pt x="32" y="1824"/>
                      <a:pt x="119" y="2044"/>
                    </a:cubicBezTo>
                    <a:lnTo>
                      <a:pt x="119" y="2044"/>
                    </a:lnTo>
                    <a:cubicBezTo>
                      <a:pt x="120" y="2132"/>
                      <a:pt x="120" y="2219"/>
                      <a:pt x="120" y="2307"/>
                    </a:cubicBezTo>
                    <a:cubicBezTo>
                      <a:pt x="120" y="2334"/>
                      <a:pt x="143" y="2352"/>
                      <a:pt x="167" y="2355"/>
                    </a:cubicBezTo>
                    <a:lnTo>
                      <a:pt x="167" y="2355"/>
                    </a:lnTo>
                    <a:cubicBezTo>
                      <a:pt x="168" y="2565"/>
                      <a:pt x="168" y="2775"/>
                      <a:pt x="168" y="2986"/>
                    </a:cubicBezTo>
                    <a:cubicBezTo>
                      <a:pt x="168" y="3003"/>
                      <a:pt x="176" y="3012"/>
                      <a:pt x="188" y="3012"/>
                    </a:cubicBezTo>
                    <a:cubicBezTo>
                      <a:pt x="200" y="3012"/>
                      <a:pt x="215" y="3003"/>
                      <a:pt x="227" y="2986"/>
                    </a:cubicBezTo>
                    <a:cubicBezTo>
                      <a:pt x="257" y="2722"/>
                      <a:pt x="272" y="2461"/>
                      <a:pt x="279" y="2200"/>
                    </a:cubicBezTo>
                    <a:lnTo>
                      <a:pt x="279" y="2200"/>
                    </a:lnTo>
                    <a:cubicBezTo>
                      <a:pt x="287" y="2190"/>
                      <a:pt x="290" y="2178"/>
                      <a:pt x="287" y="2164"/>
                    </a:cubicBezTo>
                    <a:cubicBezTo>
                      <a:pt x="285" y="2151"/>
                      <a:pt x="283" y="2138"/>
                      <a:pt x="281" y="2125"/>
                    </a:cubicBezTo>
                    <a:lnTo>
                      <a:pt x="281" y="2125"/>
                    </a:lnTo>
                    <a:cubicBezTo>
                      <a:pt x="287" y="1893"/>
                      <a:pt x="287" y="1660"/>
                      <a:pt x="287" y="1426"/>
                    </a:cubicBezTo>
                    <a:cubicBezTo>
                      <a:pt x="287" y="1200"/>
                      <a:pt x="299" y="962"/>
                      <a:pt x="251" y="759"/>
                    </a:cubicBezTo>
                    <a:cubicBezTo>
                      <a:pt x="248" y="742"/>
                      <a:pt x="246" y="725"/>
                      <a:pt x="243" y="710"/>
                    </a:cubicBezTo>
                    <a:lnTo>
                      <a:pt x="243" y="710"/>
                    </a:lnTo>
                    <a:cubicBezTo>
                      <a:pt x="238" y="636"/>
                      <a:pt x="233" y="565"/>
                      <a:pt x="227" y="497"/>
                    </a:cubicBezTo>
                    <a:cubicBezTo>
                      <a:pt x="224" y="476"/>
                      <a:pt x="221" y="457"/>
                      <a:pt x="219" y="438"/>
                    </a:cubicBezTo>
                    <a:lnTo>
                      <a:pt x="219" y="438"/>
                    </a:lnTo>
                    <a:cubicBezTo>
                      <a:pt x="220" y="391"/>
                      <a:pt x="219" y="346"/>
                      <a:pt x="216" y="304"/>
                    </a:cubicBezTo>
                    <a:lnTo>
                      <a:pt x="216" y="304"/>
                    </a:lnTo>
                    <a:cubicBezTo>
                      <a:pt x="219" y="218"/>
                      <a:pt x="223" y="131"/>
                      <a:pt x="227" y="45"/>
                    </a:cubicBezTo>
                    <a:cubicBezTo>
                      <a:pt x="227" y="15"/>
                      <a:pt x="203" y="0"/>
                      <a:pt x="1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02" name="Google Shape;23102;p30"/>
              <p:cNvSpPr/>
              <p:nvPr/>
            </p:nvSpPr>
            <p:spPr>
              <a:xfrm>
                <a:off x="2918500" y="2652575"/>
                <a:ext cx="8950" cy="41250"/>
              </a:xfrm>
              <a:custGeom>
                <a:avLst/>
                <a:gdLst/>
                <a:ahLst/>
                <a:cxnLst/>
                <a:rect l="l" t="t" r="r" b="b"/>
                <a:pathLst>
                  <a:path w="358" h="1650" extrusionOk="0">
                    <a:moveTo>
                      <a:pt x="11" y="203"/>
                    </a:moveTo>
                    <a:cubicBezTo>
                      <a:pt x="8" y="206"/>
                      <a:pt x="4" y="213"/>
                      <a:pt x="13" y="213"/>
                    </a:cubicBezTo>
                    <a:cubicBezTo>
                      <a:pt x="12" y="210"/>
                      <a:pt x="12" y="206"/>
                      <a:pt x="11" y="203"/>
                    </a:cubicBezTo>
                    <a:close/>
                    <a:moveTo>
                      <a:pt x="57" y="1"/>
                    </a:moveTo>
                    <a:cubicBezTo>
                      <a:pt x="52" y="1"/>
                      <a:pt x="48" y="4"/>
                      <a:pt x="48" y="11"/>
                    </a:cubicBezTo>
                    <a:cubicBezTo>
                      <a:pt x="3" y="79"/>
                      <a:pt x="1" y="126"/>
                      <a:pt x="11" y="203"/>
                    </a:cubicBezTo>
                    <a:lnTo>
                      <a:pt x="11" y="203"/>
                    </a:lnTo>
                    <a:cubicBezTo>
                      <a:pt x="12" y="202"/>
                      <a:pt x="13" y="201"/>
                      <a:pt x="13" y="201"/>
                    </a:cubicBezTo>
                    <a:cubicBezTo>
                      <a:pt x="7" y="154"/>
                      <a:pt x="9" y="136"/>
                      <a:pt x="13" y="136"/>
                    </a:cubicBezTo>
                    <a:cubicBezTo>
                      <a:pt x="31" y="136"/>
                      <a:pt x="96" y="368"/>
                      <a:pt x="96" y="368"/>
                    </a:cubicBezTo>
                    <a:cubicBezTo>
                      <a:pt x="108" y="463"/>
                      <a:pt x="120" y="559"/>
                      <a:pt x="132" y="666"/>
                    </a:cubicBezTo>
                    <a:cubicBezTo>
                      <a:pt x="144" y="730"/>
                      <a:pt x="154" y="794"/>
                      <a:pt x="162" y="859"/>
                    </a:cubicBezTo>
                    <a:lnTo>
                      <a:pt x="162" y="859"/>
                    </a:lnTo>
                    <a:cubicBezTo>
                      <a:pt x="170" y="963"/>
                      <a:pt x="180" y="1067"/>
                      <a:pt x="194" y="1171"/>
                    </a:cubicBezTo>
                    <a:lnTo>
                      <a:pt x="194" y="1171"/>
                    </a:lnTo>
                    <a:cubicBezTo>
                      <a:pt x="201" y="1253"/>
                      <a:pt x="207" y="1334"/>
                      <a:pt x="215" y="1416"/>
                    </a:cubicBezTo>
                    <a:cubicBezTo>
                      <a:pt x="215" y="1430"/>
                      <a:pt x="220" y="1441"/>
                      <a:pt x="227" y="1449"/>
                    </a:cubicBezTo>
                    <a:lnTo>
                      <a:pt x="227" y="1449"/>
                    </a:lnTo>
                    <a:cubicBezTo>
                      <a:pt x="227" y="1450"/>
                      <a:pt x="227" y="1451"/>
                      <a:pt x="227" y="1452"/>
                    </a:cubicBezTo>
                    <a:lnTo>
                      <a:pt x="231" y="1452"/>
                    </a:lnTo>
                    <a:cubicBezTo>
                      <a:pt x="234" y="1454"/>
                      <a:pt x="237" y="1456"/>
                      <a:pt x="241" y="1457"/>
                    </a:cubicBezTo>
                    <a:lnTo>
                      <a:pt x="241" y="1457"/>
                    </a:lnTo>
                    <a:cubicBezTo>
                      <a:pt x="251" y="1511"/>
                      <a:pt x="262" y="1565"/>
                      <a:pt x="275" y="1618"/>
                    </a:cubicBezTo>
                    <a:cubicBezTo>
                      <a:pt x="279" y="1641"/>
                      <a:pt x="292" y="1649"/>
                      <a:pt x="306" y="1649"/>
                    </a:cubicBezTo>
                    <a:cubicBezTo>
                      <a:pt x="330" y="1649"/>
                      <a:pt x="358" y="1624"/>
                      <a:pt x="358" y="1595"/>
                    </a:cubicBezTo>
                    <a:cubicBezTo>
                      <a:pt x="343" y="1473"/>
                      <a:pt x="328" y="1353"/>
                      <a:pt x="315" y="1234"/>
                    </a:cubicBezTo>
                    <a:lnTo>
                      <a:pt x="315" y="1234"/>
                    </a:lnTo>
                    <a:cubicBezTo>
                      <a:pt x="340" y="896"/>
                      <a:pt x="322" y="558"/>
                      <a:pt x="251" y="220"/>
                    </a:cubicBezTo>
                    <a:lnTo>
                      <a:pt x="251" y="220"/>
                    </a:lnTo>
                    <a:cubicBezTo>
                      <a:pt x="251" y="214"/>
                      <a:pt x="251" y="208"/>
                      <a:pt x="251" y="201"/>
                    </a:cubicBezTo>
                    <a:cubicBezTo>
                      <a:pt x="250" y="201"/>
                      <a:pt x="248" y="201"/>
                      <a:pt x="247" y="201"/>
                    </a:cubicBezTo>
                    <a:lnTo>
                      <a:pt x="247" y="201"/>
                    </a:lnTo>
                    <a:cubicBezTo>
                      <a:pt x="244" y="190"/>
                      <a:pt x="242" y="178"/>
                      <a:pt x="239" y="166"/>
                    </a:cubicBezTo>
                    <a:cubicBezTo>
                      <a:pt x="234" y="150"/>
                      <a:pt x="217" y="141"/>
                      <a:pt x="200" y="141"/>
                    </a:cubicBezTo>
                    <a:cubicBezTo>
                      <a:pt x="178" y="141"/>
                      <a:pt x="156" y="156"/>
                      <a:pt x="156" y="190"/>
                    </a:cubicBezTo>
                    <a:cubicBezTo>
                      <a:pt x="155" y="211"/>
                      <a:pt x="154" y="232"/>
                      <a:pt x="153" y="253"/>
                    </a:cubicBezTo>
                    <a:lnTo>
                      <a:pt x="153" y="253"/>
                    </a:lnTo>
                    <a:cubicBezTo>
                      <a:pt x="132" y="176"/>
                      <a:pt x="109" y="99"/>
                      <a:pt x="84" y="23"/>
                    </a:cubicBezTo>
                    <a:cubicBezTo>
                      <a:pt x="84" y="15"/>
                      <a:pt x="67" y="1"/>
                      <a:pt x="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03" name="Google Shape;23103;p30"/>
              <p:cNvSpPr/>
              <p:nvPr/>
            </p:nvSpPr>
            <p:spPr>
              <a:xfrm>
                <a:off x="2925475" y="2648275"/>
                <a:ext cx="7650" cy="47050"/>
              </a:xfrm>
              <a:custGeom>
                <a:avLst/>
                <a:gdLst/>
                <a:ahLst/>
                <a:cxnLst/>
                <a:rect l="l" t="t" r="r" b="b"/>
                <a:pathLst>
                  <a:path w="306" h="1882" extrusionOk="0">
                    <a:moveTo>
                      <a:pt x="21" y="1"/>
                    </a:moveTo>
                    <a:cubicBezTo>
                      <a:pt x="10" y="1"/>
                      <a:pt x="1" y="14"/>
                      <a:pt x="8" y="28"/>
                    </a:cubicBezTo>
                    <a:cubicBezTo>
                      <a:pt x="115" y="635"/>
                      <a:pt x="79" y="1255"/>
                      <a:pt x="127" y="1862"/>
                    </a:cubicBezTo>
                    <a:cubicBezTo>
                      <a:pt x="127" y="1876"/>
                      <a:pt x="139" y="1881"/>
                      <a:pt x="149" y="1881"/>
                    </a:cubicBezTo>
                    <a:cubicBezTo>
                      <a:pt x="156" y="1881"/>
                      <a:pt x="162" y="1879"/>
                      <a:pt x="162" y="1874"/>
                    </a:cubicBezTo>
                    <a:cubicBezTo>
                      <a:pt x="305" y="1278"/>
                      <a:pt x="186" y="612"/>
                      <a:pt x="43" y="28"/>
                    </a:cubicBezTo>
                    <a:cubicBezTo>
                      <a:pt x="38" y="8"/>
                      <a:pt x="29" y="1"/>
                      <a:pt x="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04" name="Google Shape;23104;p30"/>
              <p:cNvSpPr/>
              <p:nvPr/>
            </p:nvSpPr>
            <p:spPr>
              <a:xfrm>
                <a:off x="2929225" y="2658950"/>
                <a:ext cx="5675" cy="35425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417" extrusionOk="0">
                    <a:moveTo>
                      <a:pt x="14" y="0"/>
                    </a:moveTo>
                    <a:cubicBezTo>
                      <a:pt x="6" y="0"/>
                      <a:pt x="0" y="6"/>
                      <a:pt x="0" y="18"/>
                    </a:cubicBezTo>
                    <a:cubicBezTo>
                      <a:pt x="36" y="292"/>
                      <a:pt x="60" y="542"/>
                      <a:pt x="84" y="804"/>
                    </a:cubicBezTo>
                    <a:cubicBezTo>
                      <a:pt x="84" y="1006"/>
                      <a:pt x="60" y="1197"/>
                      <a:pt x="84" y="1399"/>
                    </a:cubicBezTo>
                    <a:cubicBezTo>
                      <a:pt x="84" y="1411"/>
                      <a:pt x="90" y="1417"/>
                      <a:pt x="96" y="1417"/>
                    </a:cubicBezTo>
                    <a:cubicBezTo>
                      <a:pt x="102" y="1417"/>
                      <a:pt x="108" y="1411"/>
                      <a:pt x="108" y="1399"/>
                    </a:cubicBezTo>
                    <a:cubicBezTo>
                      <a:pt x="227" y="982"/>
                      <a:pt x="143" y="435"/>
                      <a:pt x="36" y="18"/>
                    </a:cubicBezTo>
                    <a:cubicBezTo>
                      <a:pt x="30" y="6"/>
                      <a:pt x="21" y="0"/>
                      <a:pt x="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05" name="Google Shape;23105;p30"/>
              <p:cNvSpPr/>
              <p:nvPr/>
            </p:nvSpPr>
            <p:spPr>
              <a:xfrm>
                <a:off x="2934575" y="2665050"/>
                <a:ext cx="3300" cy="2770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1108" extrusionOk="0">
                    <a:moveTo>
                      <a:pt x="60" y="0"/>
                    </a:moveTo>
                    <a:cubicBezTo>
                      <a:pt x="48" y="0"/>
                      <a:pt x="1" y="0"/>
                      <a:pt x="1" y="24"/>
                    </a:cubicBezTo>
                    <a:cubicBezTo>
                      <a:pt x="24" y="376"/>
                      <a:pt x="25" y="716"/>
                      <a:pt x="13" y="1067"/>
                    </a:cubicBezTo>
                    <a:lnTo>
                      <a:pt x="13" y="1067"/>
                    </a:lnTo>
                    <a:cubicBezTo>
                      <a:pt x="13" y="1069"/>
                      <a:pt x="13" y="1070"/>
                      <a:pt x="13" y="1072"/>
                    </a:cubicBezTo>
                    <a:cubicBezTo>
                      <a:pt x="13" y="1073"/>
                      <a:pt x="13" y="1075"/>
                      <a:pt x="13" y="1076"/>
                    </a:cubicBezTo>
                    <a:lnTo>
                      <a:pt x="13" y="1076"/>
                    </a:lnTo>
                    <a:cubicBezTo>
                      <a:pt x="13" y="1079"/>
                      <a:pt x="13" y="1081"/>
                      <a:pt x="13" y="1084"/>
                    </a:cubicBezTo>
                    <a:lnTo>
                      <a:pt x="14" y="1084"/>
                    </a:lnTo>
                    <a:cubicBezTo>
                      <a:pt x="19" y="1099"/>
                      <a:pt x="34" y="1107"/>
                      <a:pt x="48" y="1107"/>
                    </a:cubicBezTo>
                    <a:cubicBezTo>
                      <a:pt x="63" y="1107"/>
                      <a:pt x="78" y="1099"/>
                      <a:pt x="82" y="1084"/>
                    </a:cubicBezTo>
                    <a:lnTo>
                      <a:pt x="84" y="1084"/>
                    </a:lnTo>
                    <a:cubicBezTo>
                      <a:pt x="84" y="1082"/>
                      <a:pt x="84" y="1080"/>
                      <a:pt x="84" y="1079"/>
                    </a:cubicBezTo>
                    <a:lnTo>
                      <a:pt x="84" y="1079"/>
                    </a:lnTo>
                    <a:cubicBezTo>
                      <a:pt x="84" y="1076"/>
                      <a:pt x="84" y="1074"/>
                      <a:pt x="84" y="1072"/>
                    </a:cubicBezTo>
                    <a:cubicBezTo>
                      <a:pt x="132" y="715"/>
                      <a:pt x="120" y="357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06" name="Google Shape;23106;p30"/>
              <p:cNvSpPr/>
              <p:nvPr/>
            </p:nvSpPr>
            <p:spPr>
              <a:xfrm>
                <a:off x="2938750" y="2665225"/>
                <a:ext cx="5375" cy="2507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1003" extrusionOk="0">
                    <a:moveTo>
                      <a:pt x="24" y="0"/>
                    </a:moveTo>
                    <a:cubicBezTo>
                      <a:pt x="12" y="0"/>
                      <a:pt x="0" y="9"/>
                      <a:pt x="0" y="17"/>
                    </a:cubicBezTo>
                    <a:cubicBezTo>
                      <a:pt x="24" y="196"/>
                      <a:pt x="60" y="374"/>
                      <a:pt x="60" y="577"/>
                    </a:cubicBezTo>
                    <a:cubicBezTo>
                      <a:pt x="60" y="708"/>
                      <a:pt x="36" y="850"/>
                      <a:pt x="72" y="993"/>
                    </a:cubicBezTo>
                    <a:cubicBezTo>
                      <a:pt x="72" y="999"/>
                      <a:pt x="78" y="1002"/>
                      <a:pt x="84" y="1002"/>
                    </a:cubicBezTo>
                    <a:cubicBezTo>
                      <a:pt x="90" y="1002"/>
                      <a:pt x="96" y="999"/>
                      <a:pt x="96" y="993"/>
                    </a:cubicBezTo>
                    <a:cubicBezTo>
                      <a:pt x="215" y="708"/>
                      <a:pt x="119" y="291"/>
                      <a:pt x="36" y="5"/>
                    </a:cubicBezTo>
                    <a:cubicBezTo>
                      <a:pt x="33" y="2"/>
                      <a:pt x="28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07" name="Google Shape;23107;p30"/>
              <p:cNvSpPr/>
              <p:nvPr/>
            </p:nvSpPr>
            <p:spPr>
              <a:xfrm>
                <a:off x="2946475" y="2668025"/>
                <a:ext cx="3300" cy="2130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852" extrusionOk="0">
                    <a:moveTo>
                      <a:pt x="49" y="0"/>
                    </a:moveTo>
                    <a:cubicBezTo>
                      <a:pt x="49" y="0"/>
                      <a:pt x="13" y="0"/>
                      <a:pt x="13" y="12"/>
                    </a:cubicBezTo>
                    <a:cubicBezTo>
                      <a:pt x="25" y="286"/>
                      <a:pt x="1" y="560"/>
                      <a:pt x="13" y="834"/>
                    </a:cubicBezTo>
                    <a:cubicBezTo>
                      <a:pt x="13" y="846"/>
                      <a:pt x="22" y="851"/>
                      <a:pt x="32" y="851"/>
                    </a:cubicBezTo>
                    <a:cubicBezTo>
                      <a:pt x="43" y="851"/>
                      <a:pt x="55" y="846"/>
                      <a:pt x="61" y="834"/>
                    </a:cubicBezTo>
                    <a:cubicBezTo>
                      <a:pt x="132" y="584"/>
                      <a:pt x="96" y="262"/>
                      <a:pt x="4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08" name="Google Shape;23108;p30"/>
              <p:cNvSpPr/>
              <p:nvPr/>
            </p:nvSpPr>
            <p:spPr>
              <a:xfrm>
                <a:off x="2952150" y="2667050"/>
                <a:ext cx="1800" cy="17575"/>
              </a:xfrm>
              <a:custGeom>
                <a:avLst/>
                <a:gdLst/>
                <a:ahLst/>
                <a:cxnLst/>
                <a:rect l="l" t="t" r="r" b="b"/>
                <a:pathLst>
                  <a:path w="72" h="703" extrusionOk="0">
                    <a:moveTo>
                      <a:pt x="46" y="0"/>
                    </a:moveTo>
                    <a:cubicBezTo>
                      <a:pt x="36" y="0"/>
                      <a:pt x="24" y="9"/>
                      <a:pt x="24" y="27"/>
                    </a:cubicBezTo>
                    <a:cubicBezTo>
                      <a:pt x="24" y="146"/>
                      <a:pt x="12" y="265"/>
                      <a:pt x="12" y="373"/>
                    </a:cubicBezTo>
                    <a:cubicBezTo>
                      <a:pt x="12" y="480"/>
                      <a:pt x="0" y="587"/>
                      <a:pt x="12" y="694"/>
                    </a:cubicBezTo>
                    <a:cubicBezTo>
                      <a:pt x="12" y="700"/>
                      <a:pt x="18" y="703"/>
                      <a:pt x="24" y="703"/>
                    </a:cubicBezTo>
                    <a:cubicBezTo>
                      <a:pt x="30" y="703"/>
                      <a:pt x="36" y="700"/>
                      <a:pt x="36" y="694"/>
                    </a:cubicBezTo>
                    <a:cubicBezTo>
                      <a:pt x="72" y="587"/>
                      <a:pt x="60" y="480"/>
                      <a:pt x="60" y="373"/>
                    </a:cubicBezTo>
                    <a:lnTo>
                      <a:pt x="60" y="27"/>
                    </a:lnTo>
                    <a:cubicBezTo>
                      <a:pt x="66" y="9"/>
                      <a:pt x="57" y="0"/>
                      <a:pt x="4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09" name="Google Shape;23109;p30"/>
              <p:cNvSpPr/>
              <p:nvPr/>
            </p:nvSpPr>
            <p:spPr>
              <a:xfrm>
                <a:off x="2956600" y="2675225"/>
                <a:ext cx="625" cy="9400"/>
              </a:xfrm>
              <a:custGeom>
                <a:avLst/>
                <a:gdLst/>
                <a:ahLst/>
                <a:cxnLst/>
                <a:rect l="l" t="t" r="r" b="b"/>
                <a:pathLst>
                  <a:path w="25" h="376" extrusionOk="0">
                    <a:moveTo>
                      <a:pt x="19" y="1"/>
                    </a:moveTo>
                    <a:cubicBezTo>
                      <a:pt x="16" y="1"/>
                      <a:pt x="13" y="4"/>
                      <a:pt x="13" y="10"/>
                    </a:cubicBezTo>
                    <a:cubicBezTo>
                      <a:pt x="13" y="129"/>
                      <a:pt x="1" y="248"/>
                      <a:pt x="1" y="367"/>
                    </a:cubicBezTo>
                    <a:cubicBezTo>
                      <a:pt x="1" y="373"/>
                      <a:pt x="4" y="376"/>
                      <a:pt x="7" y="376"/>
                    </a:cubicBezTo>
                    <a:cubicBezTo>
                      <a:pt x="10" y="376"/>
                      <a:pt x="13" y="373"/>
                      <a:pt x="13" y="367"/>
                    </a:cubicBezTo>
                    <a:cubicBezTo>
                      <a:pt x="25" y="248"/>
                      <a:pt x="25" y="129"/>
                      <a:pt x="25" y="10"/>
                    </a:cubicBezTo>
                    <a:cubicBezTo>
                      <a:pt x="25" y="4"/>
                      <a:pt x="22" y="1"/>
                      <a:pt x="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10" name="Google Shape;23110;p30"/>
              <p:cNvSpPr/>
              <p:nvPr/>
            </p:nvSpPr>
            <p:spPr>
              <a:xfrm>
                <a:off x="2959575" y="2418525"/>
                <a:ext cx="34825" cy="33425"/>
              </a:xfrm>
              <a:custGeom>
                <a:avLst/>
                <a:gdLst/>
                <a:ahLst/>
                <a:cxnLst/>
                <a:rect l="l" t="t" r="r" b="b"/>
                <a:pathLst>
                  <a:path w="1393" h="1337" extrusionOk="0">
                    <a:moveTo>
                      <a:pt x="1352" y="0"/>
                    </a:moveTo>
                    <a:cubicBezTo>
                      <a:pt x="1350" y="0"/>
                      <a:pt x="1348" y="1"/>
                      <a:pt x="1346" y="3"/>
                    </a:cubicBezTo>
                    <a:cubicBezTo>
                      <a:pt x="1120" y="229"/>
                      <a:pt x="941" y="503"/>
                      <a:pt x="727" y="717"/>
                    </a:cubicBezTo>
                    <a:cubicBezTo>
                      <a:pt x="501" y="931"/>
                      <a:pt x="239" y="1122"/>
                      <a:pt x="1" y="1336"/>
                    </a:cubicBezTo>
                    <a:cubicBezTo>
                      <a:pt x="537" y="1062"/>
                      <a:pt x="1108" y="562"/>
                      <a:pt x="1382" y="38"/>
                    </a:cubicBezTo>
                    <a:cubicBezTo>
                      <a:pt x="1392" y="28"/>
                      <a:pt x="1367" y="0"/>
                      <a:pt x="135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11" name="Google Shape;23111;p30"/>
              <p:cNvSpPr/>
              <p:nvPr/>
            </p:nvSpPr>
            <p:spPr>
              <a:xfrm>
                <a:off x="2927425" y="2374825"/>
                <a:ext cx="18800" cy="13425"/>
              </a:xfrm>
              <a:custGeom>
                <a:avLst/>
                <a:gdLst/>
                <a:ahLst/>
                <a:cxnLst/>
                <a:rect l="l" t="t" r="r" b="b"/>
                <a:pathLst>
                  <a:path w="752" h="537" extrusionOk="0">
                    <a:moveTo>
                      <a:pt x="751" y="1"/>
                    </a:moveTo>
                    <a:lnTo>
                      <a:pt x="751" y="1"/>
                    </a:lnTo>
                    <a:cubicBezTo>
                      <a:pt x="608" y="84"/>
                      <a:pt x="477" y="179"/>
                      <a:pt x="358" y="251"/>
                    </a:cubicBezTo>
                    <a:cubicBezTo>
                      <a:pt x="239" y="322"/>
                      <a:pt x="120" y="405"/>
                      <a:pt x="13" y="501"/>
                    </a:cubicBezTo>
                    <a:cubicBezTo>
                      <a:pt x="1" y="524"/>
                      <a:pt x="13" y="536"/>
                      <a:pt x="37" y="536"/>
                    </a:cubicBezTo>
                    <a:cubicBezTo>
                      <a:pt x="156" y="477"/>
                      <a:pt x="275" y="370"/>
                      <a:pt x="370" y="298"/>
                    </a:cubicBezTo>
                    <a:cubicBezTo>
                      <a:pt x="513" y="191"/>
                      <a:pt x="632" y="84"/>
                      <a:pt x="75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12" name="Google Shape;23112;p30"/>
              <p:cNvSpPr/>
              <p:nvPr/>
            </p:nvSpPr>
            <p:spPr>
              <a:xfrm>
                <a:off x="2929225" y="2370475"/>
                <a:ext cx="29725" cy="21350"/>
              </a:xfrm>
              <a:custGeom>
                <a:avLst/>
                <a:gdLst/>
                <a:ahLst/>
                <a:cxnLst/>
                <a:rect l="l" t="t" r="r" b="b"/>
                <a:pathLst>
                  <a:path w="1189" h="854" extrusionOk="0">
                    <a:moveTo>
                      <a:pt x="1149" y="0"/>
                    </a:moveTo>
                    <a:cubicBezTo>
                      <a:pt x="1143" y="0"/>
                      <a:pt x="1137" y="2"/>
                      <a:pt x="1132" y="8"/>
                    </a:cubicBezTo>
                    <a:cubicBezTo>
                      <a:pt x="941" y="139"/>
                      <a:pt x="751" y="282"/>
                      <a:pt x="572" y="413"/>
                    </a:cubicBezTo>
                    <a:cubicBezTo>
                      <a:pt x="393" y="544"/>
                      <a:pt x="167" y="663"/>
                      <a:pt x="24" y="829"/>
                    </a:cubicBezTo>
                    <a:cubicBezTo>
                      <a:pt x="0" y="841"/>
                      <a:pt x="24" y="853"/>
                      <a:pt x="36" y="853"/>
                    </a:cubicBezTo>
                    <a:cubicBezTo>
                      <a:pt x="227" y="770"/>
                      <a:pt x="405" y="603"/>
                      <a:pt x="584" y="484"/>
                    </a:cubicBezTo>
                    <a:cubicBezTo>
                      <a:pt x="774" y="341"/>
                      <a:pt x="989" y="186"/>
                      <a:pt x="1179" y="44"/>
                    </a:cubicBezTo>
                    <a:cubicBezTo>
                      <a:pt x="1188" y="25"/>
                      <a:pt x="1169" y="0"/>
                      <a:pt x="114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13" name="Google Shape;23113;p30"/>
              <p:cNvSpPr/>
              <p:nvPr/>
            </p:nvSpPr>
            <p:spPr>
              <a:xfrm>
                <a:off x="2935800" y="2368575"/>
                <a:ext cx="33025" cy="25675"/>
              </a:xfrm>
              <a:custGeom>
                <a:avLst/>
                <a:gdLst/>
                <a:ahLst/>
                <a:cxnLst/>
                <a:rect l="l" t="t" r="r" b="b"/>
                <a:pathLst>
                  <a:path w="1321" h="1027" extrusionOk="0">
                    <a:moveTo>
                      <a:pt x="1285" y="1"/>
                    </a:moveTo>
                    <a:cubicBezTo>
                      <a:pt x="857" y="310"/>
                      <a:pt x="416" y="620"/>
                      <a:pt x="11" y="977"/>
                    </a:cubicBezTo>
                    <a:cubicBezTo>
                      <a:pt x="1" y="987"/>
                      <a:pt x="9" y="1026"/>
                      <a:pt x="28" y="1026"/>
                    </a:cubicBezTo>
                    <a:cubicBezTo>
                      <a:pt x="30" y="1026"/>
                      <a:pt x="32" y="1026"/>
                      <a:pt x="35" y="1024"/>
                    </a:cubicBezTo>
                    <a:cubicBezTo>
                      <a:pt x="488" y="715"/>
                      <a:pt x="904" y="370"/>
                      <a:pt x="1309" y="24"/>
                    </a:cubicBezTo>
                    <a:cubicBezTo>
                      <a:pt x="1321" y="12"/>
                      <a:pt x="1309" y="1"/>
                      <a:pt x="12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14" name="Google Shape;23114;p30"/>
              <p:cNvSpPr/>
              <p:nvPr/>
            </p:nvSpPr>
            <p:spPr>
              <a:xfrm>
                <a:off x="2929875" y="2358150"/>
                <a:ext cx="27650" cy="22400"/>
              </a:xfrm>
              <a:custGeom>
                <a:avLst/>
                <a:gdLst/>
                <a:ahLst/>
                <a:cxnLst/>
                <a:rect l="l" t="t" r="r" b="b"/>
                <a:pathLst>
                  <a:path w="1106" h="896" extrusionOk="0">
                    <a:moveTo>
                      <a:pt x="1082" y="1"/>
                    </a:moveTo>
                    <a:cubicBezTo>
                      <a:pt x="927" y="156"/>
                      <a:pt x="784" y="310"/>
                      <a:pt x="617" y="441"/>
                    </a:cubicBezTo>
                    <a:cubicBezTo>
                      <a:pt x="427" y="596"/>
                      <a:pt x="213" y="691"/>
                      <a:pt x="22" y="834"/>
                    </a:cubicBezTo>
                    <a:cubicBezTo>
                      <a:pt x="0" y="845"/>
                      <a:pt x="8" y="895"/>
                      <a:pt x="46" y="895"/>
                    </a:cubicBezTo>
                    <a:cubicBezTo>
                      <a:pt x="49" y="895"/>
                      <a:pt x="53" y="895"/>
                      <a:pt x="58" y="894"/>
                    </a:cubicBezTo>
                    <a:cubicBezTo>
                      <a:pt x="474" y="751"/>
                      <a:pt x="867" y="370"/>
                      <a:pt x="1106" y="13"/>
                    </a:cubicBezTo>
                    <a:cubicBezTo>
                      <a:pt x="1106" y="13"/>
                      <a:pt x="1094" y="1"/>
                      <a:pt x="108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15" name="Google Shape;23115;p30"/>
              <p:cNvSpPr/>
              <p:nvPr/>
            </p:nvSpPr>
            <p:spPr>
              <a:xfrm>
                <a:off x="3198325" y="2727550"/>
                <a:ext cx="55975" cy="9325"/>
              </a:xfrm>
              <a:custGeom>
                <a:avLst/>
                <a:gdLst/>
                <a:ahLst/>
                <a:cxnLst/>
                <a:rect l="l" t="t" r="r" b="b"/>
                <a:pathLst>
                  <a:path w="2239" h="373" extrusionOk="0">
                    <a:moveTo>
                      <a:pt x="2238" y="0"/>
                    </a:moveTo>
                    <a:lnTo>
                      <a:pt x="2238" y="0"/>
                    </a:lnTo>
                    <a:cubicBezTo>
                      <a:pt x="2000" y="227"/>
                      <a:pt x="1428" y="179"/>
                      <a:pt x="1131" y="227"/>
                    </a:cubicBezTo>
                    <a:cubicBezTo>
                      <a:pt x="762" y="262"/>
                      <a:pt x="393" y="298"/>
                      <a:pt x="12" y="358"/>
                    </a:cubicBezTo>
                    <a:cubicBezTo>
                      <a:pt x="2" y="358"/>
                      <a:pt x="0" y="373"/>
                      <a:pt x="6" y="373"/>
                    </a:cubicBezTo>
                    <a:cubicBezTo>
                      <a:pt x="7" y="373"/>
                      <a:pt x="9" y="372"/>
                      <a:pt x="12" y="370"/>
                    </a:cubicBezTo>
                    <a:cubicBezTo>
                      <a:pt x="512" y="346"/>
                      <a:pt x="1000" y="262"/>
                      <a:pt x="1488" y="227"/>
                    </a:cubicBezTo>
                    <a:cubicBezTo>
                      <a:pt x="1738" y="191"/>
                      <a:pt x="2083" y="239"/>
                      <a:pt x="22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16" name="Google Shape;23116;p30"/>
              <p:cNvSpPr/>
              <p:nvPr/>
            </p:nvSpPr>
            <p:spPr>
              <a:xfrm>
                <a:off x="2961675" y="2774225"/>
                <a:ext cx="49350" cy="4100"/>
              </a:xfrm>
              <a:custGeom>
                <a:avLst/>
                <a:gdLst/>
                <a:ahLst/>
                <a:cxnLst/>
                <a:rect l="l" t="t" r="r" b="b"/>
                <a:pathLst>
                  <a:path w="1974" h="164" extrusionOk="0">
                    <a:moveTo>
                      <a:pt x="1948" y="1"/>
                    </a:moveTo>
                    <a:cubicBezTo>
                      <a:pt x="1946" y="1"/>
                      <a:pt x="1944" y="1"/>
                      <a:pt x="1941" y="3"/>
                    </a:cubicBezTo>
                    <a:cubicBezTo>
                      <a:pt x="1455" y="47"/>
                      <a:pt x="989" y="71"/>
                      <a:pt x="509" y="71"/>
                    </a:cubicBezTo>
                    <a:cubicBezTo>
                      <a:pt x="342" y="71"/>
                      <a:pt x="172" y="68"/>
                      <a:pt x="0" y="62"/>
                    </a:cubicBezTo>
                    <a:lnTo>
                      <a:pt x="0" y="62"/>
                    </a:lnTo>
                    <a:cubicBezTo>
                      <a:pt x="274" y="132"/>
                      <a:pt x="574" y="163"/>
                      <a:pt x="877" y="163"/>
                    </a:cubicBezTo>
                    <a:cubicBezTo>
                      <a:pt x="1246" y="163"/>
                      <a:pt x="1619" y="117"/>
                      <a:pt x="1953" y="38"/>
                    </a:cubicBezTo>
                    <a:cubicBezTo>
                      <a:pt x="1974" y="38"/>
                      <a:pt x="1967" y="1"/>
                      <a:pt x="19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17" name="Google Shape;23117;p30"/>
              <p:cNvSpPr/>
              <p:nvPr/>
            </p:nvSpPr>
            <p:spPr>
              <a:xfrm>
                <a:off x="2795075" y="2825775"/>
                <a:ext cx="107975" cy="69700"/>
              </a:xfrm>
              <a:custGeom>
                <a:avLst/>
                <a:gdLst/>
                <a:ahLst/>
                <a:cxnLst/>
                <a:rect l="l" t="t" r="r" b="b"/>
                <a:pathLst>
                  <a:path w="4319" h="2788" extrusionOk="0">
                    <a:moveTo>
                      <a:pt x="4319" y="0"/>
                    </a:moveTo>
                    <a:cubicBezTo>
                      <a:pt x="3956" y="344"/>
                      <a:pt x="3585" y="796"/>
                      <a:pt x="3187" y="1230"/>
                    </a:cubicBezTo>
                    <a:lnTo>
                      <a:pt x="3187" y="1230"/>
                    </a:lnTo>
                    <a:cubicBezTo>
                      <a:pt x="3577" y="839"/>
                      <a:pt x="3952" y="436"/>
                      <a:pt x="4319" y="0"/>
                    </a:cubicBezTo>
                    <a:close/>
                    <a:moveTo>
                      <a:pt x="3187" y="1230"/>
                    </a:moveTo>
                    <a:cubicBezTo>
                      <a:pt x="3109" y="1309"/>
                      <a:pt x="3029" y="1387"/>
                      <a:pt x="2949" y="1465"/>
                    </a:cubicBezTo>
                    <a:cubicBezTo>
                      <a:pt x="2882" y="1538"/>
                      <a:pt x="2814" y="1613"/>
                      <a:pt x="2745" y="1689"/>
                    </a:cubicBezTo>
                    <a:lnTo>
                      <a:pt x="2745" y="1689"/>
                    </a:lnTo>
                    <a:cubicBezTo>
                      <a:pt x="2896" y="1542"/>
                      <a:pt x="3043" y="1387"/>
                      <a:pt x="3187" y="1230"/>
                    </a:cubicBezTo>
                    <a:close/>
                    <a:moveTo>
                      <a:pt x="2745" y="1689"/>
                    </a:moveTo>
                    <a:lnTo>
                      <a:pt x="2745" y="1689"/>
                    </a:lnTo>
                    <a:cubicBezTo>
                      <a:pt x="2173" y="2244"/>
                      <a:pt x="1542" y="2682"/>
                      <a:pt x="810" y="2682"/>
                    </a:cubicBezTo>
                    <a:cubicBezTo>
                      <a:pt x="566" y="2682"/>
                      <a:pt x="312" y="2634"/>
                      <a:pt x="44" y="2525"/>
                    </a:cubicBezTo>
                    <a:cubicBezTo>
                      <a:pt x="40" y="2523"/>
                      <a:pt x="37" y="2523"/>
                      <a:pt x="33" y="2523"/>
                    </a:cubicBezTo>
                    <a:cubicBezTo>
                      <a:pt x="7" y="2523"/>
                      <a:pt x="1" y="2562"/>
                      <a:pt x="32" y="2572"/>
                    </a:cubicBezTo>
                    <a:cubicBezTo>
                      <a:pt x="314" y="2716"/>
                      <a:pt x="607" y="2788"/>
                      <a:pt x="897" y="2788"/>
                    </a:cubicBezTo>
                    <a:cubicBezTo>
                      <a:pt x="1232" y="2788"/>
                      <a:pt x="1565" y="2692"/>
                      <a:pt x="1878" y="2501"/>
                    </a:cubicBezTo>
                    <a:cubicBezTo>
                      <a:pt x="2200" y="2292"/>
                      <a:pt x="2477" y="1986"/>
                      <a:pt x="2745" y="168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18" name="Google Shape;23118;p30"/>
              <p:cNvSpPr/>
              <p:nvPr/>
            </p:nvSpPr>
            <p:spPr>
              <a:xfrm>
                <a:off x="2943500" y="2821600"/>
                <a:ext cx="32475" cy="23200"/>
              </a:xfrm>
              <a:custGeom>
                <a:avLst/>
                <a:gdLst/>
                <a:ahLst/>
                <a:cxnLst/>
                <a:rect l="l" t="t" r="r" b="b"/>
                <a:pathLst>
                  <a:path w="1299" h="928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51" y="108"/>
                      <a:pt x="501" y="179"/>
                      <a:pt x="727" y="346"/>
                    </a:cubicBezTo>
                    <a:cubicBezTo>
                      <a:pt x="953" y="501"/>
                      <a:pt x="1096" y="703"/>
                      <a:pt x="1275" y="918"/>
                    </a:cubicBezTo>
                    <a:cubicBezTo>
                      <a:pt x="1282" y="925"/>
                      <a:pt x="1287" y="928"/>
                      <a:pt x="1291" y="928"/>
                    </a:cubicBezTo>
                    <a:cubicBezTo>
                      <a:pt x="1299" y="928"/>
                      <a:pt x="1299" y="914"/>
                      <a:pt x="1299" y="906"/>
                    </a:cubicBezTo>
                    <a:cubicBezTo>
                      <a:pt x="1072" y="441"/>
                      <a:pt x="501" y="48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19" name="Google Shape;23119;p30"/>
              <p:cNvSpPr/>
              <p:nvPr/>
            </p:nvSpPr>
            <p:spPr>
              <a:xfrm>
                <a:off x="2979825" y="2852000"/>
                <a:ext cx="101225" cy="47325"/>
              </a:xfrm>
              <a:custGeom>
                <a:avLst/>
                <a:gdLst/>
                <a:ahLst/>
                <a:cxnLst/>
                <a:rect l="l" t="t" r="r" b="b"/>
                <a:pathLst>
                  <a:path w="4049" h="1893" extrusionOk="0">
                    <a:moveTo>
                      <a:pt x="19" y="1"/>
                    </a:moveTo>
                    <a:cubicBezTo>
                      <a:pt x="12" y="1"/>
                      <a:pt x="0" y="15"/>
                      <a:pt x="0" y="23"/>
                    </a:cubicBezTo>
                    <a:cubicBezTo>
                      <a:pt x="392" y="489"/>
                      <a:pt x="824" y="834"/>
                      <a:pt x="1294" y="1094"/>
                    </a:cubicBezTo>
                    <a:lnTo>
                      <a:pt x="1294" y="1094"/>
                    </a:lnTo>
                    <a:cubicBezTo>
                      <a:pt x="818" y="808"/>
                      <a:pt x="418" y="430"/>
                      <a:pt x="24" y="11"/>
                    </a:cubicBezTo>
                    <a:cubicBezTo>
                      <a:pt x="24" y="4"/>
                      <a:pt x="22" y="1"/>
                      <a:pt x="19" y="1"/>
                    </a:cubicBezTo>
                    <a:close/>
                    <a:moveTo>
                      <a:pt x="1294" y="1094"/>
                    </a:moveTo>
                    <a:cubicBezTo>
                      <a:pt x="1495" y="1215"/>
                      <a:pt x="1708" y="1320"/>
                      <a:pt x="1941" y="1404"/>
                    </a:cubicBezTo>
                    <a:cubicBezTo>
                      <a:pt x="2038" y="1439"/>
                      <a:pt x="2135" y="1470"/>
                      <a:pt x="2234" y="1500"/>
                    </a:cubicBezTo>
                    <a:lnTo>
                      <a:pt x="2234" y="1500"/>
                    </a:lnTo>
                    <a:cubicBezTo>
                      <a:pt x="1905" y="1392"/>
                      <a:pt x="1592" y="1260"/>
                      <a:pt x="1294" y="1094"/>
                    </a:cubicBezTo>
                    <a:close/>
                    <a:moveTo>
                      <a:pt x="2234" y="1500"/>
                    </a:moveTo>
                    <a:lnTo>
                      <a:pt x="2234" y="1500"/>
                    </a:lnTo>
                    <a:cubicBezTo>
                      <a:pt x="2789" y="1683"/>
                      <a:pt x="3387" y="1798"/>
                      <a:pt x="4025" y="1892"/>
                    </a:cubicBezTo>
                    <a:cubicBezTo>
                      <a:pt x="4049" y="1892"/>
                      <a:pt x="4049" y="1869"/>
                      <a:pt x="4025" y="1857"/>
                    </a:cubicBezTo>
                    <a:cubicBezTo>
                      <a:pt x="3424" y="1765"/>
                      <a:pt x="2814" y="1673"/>
                      <a:pt x="2234" y="150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20" name="Google Shape;23120;p30"/>
              <p:cNvSpPr/>
              <p:nvPr/>
            </p:nvSpPr>
            <p:spPr>
              <a:xfrm>
                <a:off x="2597325" y="2666600"/>
                <a:ext cx="13850" cy="58425"/>
              </a:xfrm>
              <a:custGeom>
                <a:avLst/>
                <a:gdLst/>
                <a:ahLst/>
                <a:cxnLst/>
                <a:rect l="l" t="t" r="r" b="b"/>
                <a:pathLst>
                  <a:path w="554" h="2337" extrusionOk="0">
                    <a:moveTo>
                      <a:pt x="343" y="1"/>
                    </a:moveTo>
                    <a:cubicBezTo>
                      <a:pt x="337" y="1"/>
                      <a:pt x="328" y="4"/>
                      <a:pt x="322" y="10"/>
                    </a:cubicBezTo>
                    <a:cubicBezTo>
                      <a:pt x="1" y="760"/>
                      <a:pt x="37" y="1676"/>
                      <a:pt x="525" y="2331"/>
                    </a:cubicBezTo>
                    <a:cubicBezTo>
                      <a:pt x="528" y="2335"/>
                      <a:pt x="533" y="2336"/>
                      <a:pt x="537" y="2336"/>
                    </a:cubicBezTo>
                    <a:cubicBezTo>
                      <a:pt x="547" y="2336"/>
                      <a:pt x="554" y="2328"/>
                      <a:pt x="537" y="2319"/>
                    </a:cubicBezTo>
                    <a:cubicBezTo>
                      <a:pt x="168" y="1557"/>
                      <a:pt x="49" y="831"/>
                      <a:pt x="346" y="10"/>
                    </a:cubicBezTo>
                    <a:cubicBezTo>
                      <a:pt x="352" y="4"/>
                      <a:pt x="349" y="1"/>
                      <a:pt x="3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21" name="Google Shape;23121;p30"/>
              <p:cNvSpPr/>
              <p:nvPr/>
            </p:nvSpPr>
            <p:spPr>
              <a:xfrm>
                <a:off x="2617575" y="2731125"/>
                <a:ext cx="193500" cy="95575"/>
              </a:xfrm>
              <a:custGeom>
                <a:avLst/>
                <a:gdLst/>
                <a:ahLst/>
                <a:cxnLst/>
                <a:rect l="l" t="t" r="r" b="b"/>
                <a:pathLst>
                  <a:path w="7740" h="3823" extrusionOk="0">
                    <a:moveTo>
                      <a:pt x="1" y="0"/>
                    </a:moveTo>
                    <a:cubicBezTo>
                      <a:pt x="965" y="1131"/>
                      <a:pt x="2429" y="1834"/>
                      <a:pt x="3692" y="2572"/>
                    </a:cubicBezTo>
                    <a:cubicBezTo>
                      <a:pt x="4954" y="3322"/>
                      <a:pt x="6239" y="3691"/>
                      <a:pt x="7704" y="3822"/>
                    </a:cubicBezTo>
                    <a:cubicBezTo>
                      <a:pt x="7740" y="3822"/>
                      <a:pt x="7740" y="3798"/>
                      <a:pt x="7704" y="3786"/>
                    </a:cubicBezTo>
                    <a:cubicBezTo>
                      <a:pt x="6180" y="3525"/>
                      <a:pt x="4906" y="3227"/>
                      <a:pt x="3584" y="2441"/>
                    </a:cubicBezTo>
                    <a:cubicBezTo>
                      <a:pt x="2346" y="1703"/>
                      <a:pt x="1060" y="1012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22" name="Google Shape;23122;p30"/>
              <p:cNvSpPr/>
              <p:nvPr/>
            </p:nvSpPr>
            <p:spPr>
              <a:xfrm>
                <a:off x="2834875" y="2743025"/>
                <a:ext cx="14600" cy="8350"/>
              </a:xfrm>
              <a:custGeom>
                <a:avLst/>
                <a:gdLst/>
                <a:ahLst/>
                <a:cxnLst/>
                <a:rect l="l" t="t" r="r" b="b"/>
                <a:pathLst>
                  <a:path w="584" h="334" extrusionOk="0">
                    <a:moveTo>
                      <a:pt x="0" y="1"/>
                    </a:moveTo>
                    <a:cubicBezTo>
                      <a:pt x="167" y="143"/>
                      <a:pt x="357" y="274"/>
                      <a:pt x="560" y="334"/>
                    </a:cubicBezTo>
                    <a:cubicBezTo>
                      <a:pt x="560" y="334"/>
                      <a:pt x="584" y="334"/>
                      <a:pt x="560" y="310"/>
                    </a:cubicBezTo>
                    <a:cubicBezTo>
                      <a:pt x="357" y="227"/>
                      <a:pt x="179" y="143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23" name="Google Shape;23123;p30"/>
              <p:cNvSpPr/>
              <p:nvPr/>
            </p:nvSpPr>
            <p:spPr>
              <a:xfrm>
                <a:off x="2817775" y="2730750"/>
                <a:ext cx="36975" cy="19950"/>
              </a:xfrm>
              <a:custGeom>
                <a:avLst/>
                <a:gdLst/>
                <a:ahLst/>
                <a:cxnLst/>
                <a:rect l="l" t="t" r="r" b="b"/>
                <a:pathLst>
                  <a:path w="1479" h="798" extrusionOk="0">
                    <a:moveTo>
                      <a:pt x="27" y="0"/>
                    </a:moveTo>
                    <a:cubicBezTo>
                      <a:pt x="10" y="0"/>
                      <a:pt x="1" y="15"/>
                      <a:pt x="29" y="15"/>
                    </a:cubicBezTo>
                    <a:cubicBezTo>
                      <a:pt x="565" y="194"/>
                      <a:pt x="994" y="480"/>
                      <a:pt x="1458" y="789"/>
                    </a:cubicBezTo>
                    <a:cubicBezTo>
                      <a:pt x="1461" y="795"/>
                      <a:pt x="1464" y="797"/>
                      <a:pt x="1467" y="797"/>
                    </a:cubicBezTo>
                    <a:cubicBezTo>
                      <a:pt x="1474" y="797"/>
                      <a:pt x="1479" y="777"/>
                      <a:pt x="1470" y="777"/>
                    </a:cubicBezTo>
                    <a:cubicBezTo>
                      <a:pt x="1089" y="408"/>
                      <a:pt x="553" y="170"/>
                      <a:pt x="41" y="3"/>
                    </a:cubicBezTo>
                    <a:cubicBezTo>
                      <a:pt x="36" y="1"/>
                      <a:pt x="32" y="0"/>
                      <a:pt x="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24" name="Google Shape;23124;p30"/>
              <p:cNvSpPr/>
              <p:nvPr/>
            </p:nvSpPr>
            <p:spPr>
              <a:xfrm>
                <a:off x="2801225" y="2714150"/>
                <a:ext cx="51150" cy="31050"/>
              </a:xfrm>
              <a:custGeom>
                <a:avLst/>
                <a:gdLst/>
                <a:ahLst/>
                <a:cxnLst/>
                <a:rect l="l" t="t" r="r" b="b"/>
                <a:pathLst>
                  <a:path w="2046" h="1242" extrusionOk="0">
                    <a:moveTo>
                      <a:pt x="1" y="1"/>
                    </a:moveTo>
                    <a:lnTo>
                      <a:pt x="1" y="24"/>
                    </a:lnTo>
                    <a:cubicBezTo>
                      <a:pt x="691" y="417"/>
                      <a:pt x="1334" y="846"/>
                      <a:pt x="2013" y="1239"/>
                    </a:cubicBezTo>
                    <a:cubicBezTo>
                      <a:pt x="2015" y="1241"/>
                      <a:pt x="2016" y="1241"/>
                      <a:pt x="2018" y="1241"/>
                    </a:cubicBezTo>
                    <a:cubicBezTo>
                      <a:pt x="2031" y="1241"/>
                      <a:pt x="2045" y="1213"/>
                      <a:pt x="2025" y="1203"/>
                    </a:cubicBezTo>
                    <a:cubicBezTo>
                      <a:pt x="1465" y="703"/>
                      <a:pt x="703" y="298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25" name="Google Shape;23125;p30"/>
              <p:cNvSpPr/>
              <p:nvPr/>
            </p:nvSpPr>
            <p:spPr>
              <a:xfrm>
                <a:off x="2804800" y="2708500"/>
                <a:ext cx="52675" cy="35500"/>
              </a:xfrm>
              <a:custGeom>
                <a:avLst/>
                <a:gdLst/>
                <a:ahLst/>
                <a:cxnLst/>
                <a:rect l="l" t="t" r="r" b="b"/>
                <a:pathLst>
                  <a:path w="2107" h="1420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739" y="417"/>
                      <a:pt x="1406" y="893"/>
                      <a:pt x="2084" y="1417"/>
                    </a:cubicBezTo>
                    <a:cubicBezTo>
                      <a:pt x="2086" y="1419"/>
                      <a:pt x="2088" y="1420"/>
                      <a:pt x="2089" y="1420"/>
                    </a:cubicBezTo>
                    <a:cubicBezTo>
                      <a:pt x="2099" y="1420"/>
                      <a:pt x="2106" y="1393"/>
                      <a:pt x="2096" y="1393"/>
                    </a:cubicBezTo>
                    <a:cubicBezTo>
                      <a:pt x="1525" y="822"/>
                      <a:pt x="751" y="33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26" name="Google Shape;23126;p30"/>
              <p:cNvSpPr/>
              <p:nvPr/>
            </p:nvSpPr>
            <p:spPr>
              <a:xfrm>
                <a:off x="2812650" y="2706675"/>
                <a:ext cx="51000" cy="29100"/>
              </a:xfrm>
              <a:custGeom>
                <a:avLst/>
                <a:gdLst/>
                <a:ahLst/>
                <a:cxnLst/>
                <a:rect l="l" t="t" r="r" b="b"/>
                <a:pathLst>
                  <a:path w="2040" h="1164" extrusionOk="0">
                    <a:moveTo>
                      <a:pt x="8" y="62"/>
                    </a:moveTo>
                    <a:cubicBezTo>
                      <a:pt x="0" y="62"/>
                      <a:pt x="3" y="67"/>
                      <a:pt x="5" y="67"/>
                    </a:cubicBezTo>
                    <a:cubicBezTo>
                      <a:pt x="7" y="67"/>
                      <a:pt x="8" y="66"/>
                      <a:pt x="8" y="62"/>
                    </a:cubicBezTo>
                    <a:close/>
                    <a:moveTo>
                      <a:pt x="144" y="1"/>
                    </a:moveTo>
                    <a:cubicBezTo>
                      <a:pt x="95" y="1"/>
                      <a:pt x="49" y="18"/>
                      <a:pt x="8" y="62"/>
                    </a:cubicBezTo>
                    <a:cubicBezTo>
                      <a:pt x="27" y="47"/>
                      <a:pt x="52" y="41"/>
                      <a:pt x="81" y="41"/>
                    </a:cubicBezTo>
                    <a:cubicBezTo>
                      <a:pt x="325" y="41"/>
                      <a:pt x="873" y="479"/>
                      <a:pt x="1032" y="585"/>
                    </a:cubicBezTo>
                    <a:cubicBezTo>
                      <a:pt x="1353" y="776"/>
                      <a:pt x="1663" y="966"/>
                      <a:pt x="1985" y="1157"/>
                    </a:cubicBezTo>
                    <a:cubicBezTo>
                      <a:pt x="1991" y="1162"/>
                      <a:pt x="1998" y="1163"/>
                      <a:pt x="2004" y="1163"/>
                    </a:cubicBezTo>
                    <a:cubicBezTo>
                      <a:pt x="2028" y="1163"/>
                      <a:pt x="2039" y="1131"/>
                      <a:pt x="2020" y="1121"/>
                    </a:cubicBezTo>
                    <a:cubicBezTo>
                      <a:pt x="1544" y="824"/>
                      <a:pt x="1080" y="526"/>
                      <a:pt x="603" y="240"/>
                    </a:cubicBezTo>
                    <a:cubicBezTo>
                      <a:pt x="477" y="168"/>
                      <a:pt x="297" y="1"/>
                      <a:pt x="1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27" name="Google Shape;23127;p30"/>
              <p:cNvSpPr/>
              <p:nvPr/>
            </p:nvSpPr>
            <p:spPr>
              <a:xfrm>
                <a:off x="2849550" y="2729200"/>
                <a:ext cx="57975" cy="22775"/>
              </a:xfrm>
              <a:custGeom>
                <a:avLst/>
                <a:gdLst/>
                <a:ahLst/>
                <a:cxnLst/>
                <a:rect l="l" t="t" r="r" b="b"/>
                <a:pathLst>
                  <a:path w="2319" h="911" extrusionOk="0">
                    <a:moveTo>
                      <a:pt x="10" y="1"/>
                    </a:moveTo>
                    <a:cubicBezTo>
                      <a:pt x="4" y="1"/>
                      <a:pt x="0" y="9"/>
                      <a:pt x="8" y="18"/>
                    </a:cubicBezTo>
                    <a:cubicBezTo>
                      <a:pt x="651" y="494"/>
                      <a:pt x="1461" y="875"/>
                      <a:pt x="2283" y="911"/>
                    </a:cubicBezTo>
                    <a:cubicBezTo>
                      <a:pt x="2294" y="911"/>
                      <a:pt x="2318" y="887"/>
                      <a:pt x="2283" y="887"/>
                    </a:cubicBezTo>
                    <a:cubicBezTo>
                      <a:pt x="1449" y="696"/>
                      <a:pt x="747" y="470"/>
                      <a:pt x="20" y="6"/>
                    </a:cubicBezTo>
                    <a:cubicBezTo>
                      <a:pt x="17" y="2"/>
                      <a:pt x="13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28" name="Google Shape;23128;p30"/>
              <p:cNvSpPr/>
              <p:nvPr/>
            </p:nvSpPr>
            <p:spPr>
              <a:xfrm>
                <a:off x="2918800" y="2690975"/>
                <a:ext cx="12300" cy="43525"/>
              </a:xfrm>
              <a:custGeom>
                <a:avLst/>
                <a:gdLst/>
                <a:ahLst/>
                <a:cxnLst/>
                <a:rect l="l" t="t" r="r" b="b"/>
                <a:pathLst>
                  <a:path w="492" h="1741" extrusionOk="0">
                    <a:moveTo>
                      <a:pt x="167" y="0"/>
                    </a:moveTo>
                    <a:cubicBezTo>
                      <a:pt x="143" y="0"/>
                      <a:pt x="120" y="15"/>
                      <a:pt x="120" y="47"/>
                    </a:cubicBezTo>
                    <a:cubicBezTo>
                      <a:pt x="153" y="338"/>
                      <a:pt x="182" y="630"/>
                      <a:pt x="210" y="919"/>
                    </a:cubicBezTo>
                    <a:lnTo>
                      <a:pt x="210" y="919"/>
                    </a:lnTo>
                    <a:cubicBezTo>
                      <a:pt x="161" y="718"/>
                      <a:pt x="110" y="516"/>
                      <a:pt x="48" y="320"/>
                    </a:cubicBezTo>
                    <a:cubicBezTo>
                      <a:pt x="48" y="320"/>
                      <a:pt x="1" y="320"/>
                      <a:pt x="1" y="344"/>
                    </a:cubicBezTo>
                    <a:cubicBezTo>
                      <a:pt x="35" y="758"/>
                      <a:pt x="158" y="1193"/>
                      <a:pt x="274" y="1597"/>
                    </a:cubicBezTo>
                    <a:lnTo>
                      <a:pt x="274" y="1597"/>
                    </a:lnTo>
                    <a:cubicBezTo>
                      <a:pt x="274" y="1600"/>
                      <a:pt x="274" y="1603"/>
                      <a:pt x="275" y="1606"/>
                    </a:cubicBezTo>
                    <a:cubicBezTo>
                      <a:pt x="275" y="1606"/>
                      <a:pt x="276" y="1606"/>
                      <a:pt x="276" y="1606"/>
                    </a:cubicBezTo>
                    <a:lnTo>
                      <a:pt x="276" y="1606"/>
                    </a:lnTo>
                    <a:cubicBezTo>
                      <a:pt x="280" y="1618"/>
                      <a:pt x="283" y="1630"/>
                      <a:pt x="286" y="1642"/>
                    </a:cubicBezTo>
                    <a:cubicBezTo>
                      <a:pt x="291" y="1667"/>
                      <a:pt x="311" y="1679"/>
                      <a:pt x="331" y="1679"/>
                    </a:cubicBezTo>
                    <a:cubicBezTo>
                      <a:pt x="331" y="1679"/>
                      <a:pt x="332" y="1679"/>
                      <a:pt x="332" y="1679"/>
                    </a:cubicBezTo>
                    <a:lnTo>
                      <a:pt x="332" y="1679"/>
                    </a:lnTo>
                    <a:cubicBezTo>
                      <a:pt x="333" y="1691"/>
                      <a:pt x="333" y="1702"/>
                      <a:pt x="334" y="1713"/>
                    </a:cubicBezTo>
                    <a:cubicBezTo>
                      <a:pt x="334" y="1731"/>
                      <a:pt x="346" y="1740"/>
                      <a:pt x="358" y="1740"/>
                    </a:cubicBezTo>
                    <a:cubicBezTo>
                      <a:pt x="370" y="1740"/>
                      <a:pt x="382" y="1731"/>
                      <a:pt x="382" y="1713"/>
                    </a:cubicBezTo>
                    <a:cubicBezTo>
                      <a:pt x="385" y="1681"/>
                      <a:pt x="388" y="1649"/>
                      <a:pt x="391" y="1616"/>
                    </a:cubicBezTo>
                    <a:lnTo>
                      <a:pt x="391" y="1616"/>
                    </a:lnTo>
                    <a:cubicBezTo>
                      <a:pt x="392" y="1621"/>
                      <a:pt x="393" y="1625"/>
                      <a:pt x="394" y="1630"/>
                    </a:cubicBezTo>
                    <a:cubicBezTo>
                      <a:pt x="398" y="1653"/>
                      <a:pt x="416" y="1664"/>
                      <a:pt x="434" y="1664"/>
                    </a:cubicBezTo>
                    <a:cubicBezTo>
                      <a:pt x="462" y="1664"/>
                      <a:pt x="491" y="1638"/>
                      <a:pt x="477" y="1594"/>
                    </a:cubicBezTo>
                    <a:cubicBezTo>
                      <a:pt x="476" y="1591"/>
                      <a:pt x="476" y="1587"/>
                      <a:pt x="475" y="1583"/>
                    </a:cubicBezTo>
                    <a:lnTo>
                      <a:pt x="475" y="1583"/>
                    </a:lnTo>
                    <a:cubicBezTo>
                      <a:pt x="476" y="1583"/>
                      <a:pt x="476" y="1583"/>
                      <a:pt x="477" y="1582"/>
                    </a:cubicBezTo>
                    <a:cubicBezTo>
                      <a:pt x="472" y="1551"/>
                      <a:pt x="467" y="1519"/>
                      <a:pt x="462" y="1488"/>
                    </a:cubicBezTo>
                    <a:lnTo>
                      <a:pt x="462" y="1488"/>
                    </a:lnTo>
                    <a:cubicBezTo>
                      <a:pt x="436" y="1307"/>
                      <a:pt x="410" y="1127"/>
                      <a:pt x="384" y="946"/>
                    </a:cubicBezTo>
                    <a:lnTo>
                      <a:pt x="384" y="946"/>
                    </a:lnTo>
                    <a:cubicBezTo>
                      <a:pt x="360" y="658"/>
                      <a:pt x="313" y="371"/>
                      <a:pt x="263" y="94"/>
                    </a:cubicBezTo>
                    <a:cubicBezTo>
                      <a:pt x="255" y="78"/>
                      <a:pt x="241" y="69"/>
                      <a:pt x="228" y="65"/>
                    </a:cubicBezTo>
                    <a:lnTo>
                      <a:pt x="228" y="65"/>
                    </a:lnTo>
                    <a:cubicBezTo>
                      <a:pt x="227" y="63"/>
                      <a:pt x="227" y="61"/>
                      <a:pt x="227" y="59"/>
                    </a:cubicBezTo>
                    <a:cubicBezTo>
                      <a:pt x="224" y="59"/>
                      <a:pt x="222" y="59"/>
                      <a:pt x="219" y="59"/>
                    </a:cubicBezTo>
                    <a:lnTo>
                      <a:pt x="219" y="59"/>
                    </a:lnTo>
                    <a:cubicBezTo>
                      <a:pt x="218" y="51"/>
                      <a:pt x="216" y="43"/>
                      <a:pt x="215" y="35"/>
                    </a:cubicBezTo>
                    <a:cubicBezTo>
                      <a:pt x="209" y="12"/>
                      <a:pt x="188" y="0"/>
                      <a:pt x="16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29" name="Google Shape;23129;p30"/>
              <p:cNvSpPr/>
              <p:nvPr/>
            </p:nvSpPr>
            <p:spPr>
              <a:xfrm>
                <a:off x="2918500" y="2698400"/>
                <a:ext cx="9550" cy="36650"/>
              </a:xfrm>
              <a:custGeom>
                <a:avLst/>
                <a:gdLst/>
                <a:ahLst/>
                <a:cxnLst/>
                <a:rect l="l" t="t" r="r" b="b"/>
                <a:pathLst>
                  <a:path w="382" h="1466" extrusionOk="0">
                    <a:moveTo>
                      <a:pt x="8" y="1"/>
                    </a:moveTo>
                    <a:cubicBezTo>
                      <a:pt x="4" y="1"/>
                      <a:pt x="1" y="10"/>
                      <a:pt x="1" y="23"/>
                    </a:cubicBezTo>
                    <a:cubicBezTo>
                      <a:pt x="60" y="262"/>
                      <a:pt x="132" y="476"/>
                      <a:pt x="179" y="738"/>
                    </a:cubicBezTo>
                    <a:cubicBezTo>
                      <a:pt x="227" y="976"/>
                      <a:pt x="239" y="1226"/>
                      <a:pt x="298" y="1452"/>
                    </a:cubicBezTo>
                    <a:cubicBezTo>
                      <a:pt x="298" y="1462"/>
                      <a:pt x="307" y="1466"/>
                      <a:pt x="317" y="1466"/>
                    </a:cubicBezTo>
                    <a:cubicBezTo>
                      <a:pt x="330" y="1466"/>
                      <a:pt x="346" y="1459"/>
                      <a:pt x="346" y="1452"/>
                    </a:cubicBezTo>
                    <a:cubicBezTo>
                      <a:pt x="382" y="988"/>
                      <a:pt x="227" y="416"/>
                      <a:pt x="13" y="23"/>
                    </a:cubicBezTo>
                    <a:cubicBezTo>
                      <a:pt x="13" y="7"/>
                      <a:pt x="10" y="1"/>
                      <a:pt x="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grpSp>
          <p:nvGrpSpPr>
            <p:cNvPr id="23130" name="Google Shape;23130;p30"/>
            <p:cNvGrpSpPr/>
            <p:nvPr/>
          </p:nvGrpSpPr>
          <p:grpSpPr>
            <a:xfrm rot="2799819">
              <a:off x="991985" y="3699023"/>
              <a:ext cx="2184672" cy="2617131"/>
              <a:chOff x="2564300" y="2142775"/>
              <a:chExt cx="734625" cy="880025"/>
            </a:xfrm>
          </p:grpSpPr>
          <p:sp>
            <p:nvSpPr>
              <p:cNvPr id="23131" name="Google Shape;23131;p30"/>
              <p:cNvSpPr/>
              <p:nvPr/>
            </p:nvSpPr>
            <p:spPr>
              <a:xfrm>
                <a:off x="2564300" y="2142775"/>
                <a:ext cx="727500" cy="877475"/>
              </a:xfrm>
              <a:custGeom>
                <a:avLst/>
                <a:gdLst/>
                <a:ahLst/>
                <a:cxnLst/>
                <a:rect l="l" t="t" r="r" b="b"/>
                <a:pathLst>
                  <a:path w="29100" h="35099" extrusionOk="0">
                    <a:moveTo>
                      <a:pt x="16264" y="10592"/>
                    </a:moveTo>
                    <a:cubicBezTo>
                      <a:pt x="16264" y="10735"/>
                      <a:pt x="16264" y="11188"/>
                      <a:pt x="15967" y="11485"/>
                    </a:cubicBezTo>
                    <a:cubicBezTo>
                      <a:pt x="15784" y="11668"/>
                      <a:pt x="15489" y="11792"/>
                      <a:pt x="15289" y="11792"/>
                    </a:cubicBezTo>
                    <a:cubicBezTo>
                      <a:pt x="15162" y="11792"/>
                      <a:pt x="15074" y="11743"/>
                      <a:pt x="15074" y="11628"/>
                    </a:cubicBezTo>
                    <a:cubicBezTo>
                      <a:pt x="15074" y="11343"/>
                      <a:pt x="15489" y="10839"/>
                      <a:pt x="15587" y="10839"/>
                    </a:cubicBezTo>
                    <a:cubicBezTo>
                      <a:pt x="15591" y="10839"/>
                      <a:pt x="15595" y="10840"/>
                      <a:pt x="15598" y="10842"/>
                    </a:cubicBezTo>
                    <a:cubicBezTo>
                      <a:pt x="15603" y="10846"/>
                      <a:pt x="15611" y="10847"/>
                      <a:pt x="15622" y="10847"/>
                    </a:cubicBezTo>
                    <a:cubicBezTo>
                      <a:pt x="15754" y="10847"/>
                      <a:pt x="16264" y="10592"/>
                      <a:pt x="16264" y="10592"/>
                    </a:cubicBezTo>
                    <a:close/>
                    <a:moveTo>
                      <a:pt x="17828" y="11430"/>
                    </a:moveTo>
                    <a:cubicBezTo>
                      <a:pt x="17858" y="11430"/>
                      <a:pt x="17885" y="11436"/>
                      <a:pt x="17907" y="11449"/>
                    </a:cubicBezTo>
                    <a:cubicBezTo>
                      <a:pt x="18205" y="11628"/>
                      <a:pt x="18503" y="11783"/>
                      <a:pt x="18503" y="11783"/>
                    </a:cubicBezTo>
                    <a:cubicBezTo>
                      <a:pt x="18503" y="11783"/>
                      <a:pt x="18169" y="12973"/>
                      <a:pt x="17372" y="13866"/>
                    </a:cubicBezTo>
                    <a:cubicBezTo>
                      <a:pt x="16728" y="14576"/>
                      <a:pt x="16318" y="15188"/>
                      <a:pt x="15949" y="15188"/>
                    </a:cubicBezTo>
                    <a:cubicBezTo>
                      <a:pt x="15854" y="15188"/>
                      <a:pt x="15762" y="15147"/>
                      <a:pt x="15669" y="15057"/>
                    </a:cubicBezTo>
                    <a:cubicBezTo>
                      <a:pt x="15228" y="14605"/>
                      <a:pt x="15609" y="13390"/>
                      <a:pt x="16086" y="12878"/>
                    </a:cubicBezTo>
                    <a:cubicBezTo>
                      <a:pt x="16527" y="12415"/>
                      <a:pt x="17449" y="11430"/>
                      <a:pt x="17828" y="11430"/>
                    </a:cubicBezTo>
                    <a:close/>
                    <a:moveTo>
                      <a:pt x="12907" y="15652"/>
                    </a:moveTo>
                    <a:cubicBezTo>
                      <a:pt x="12907" y="15652"/>
                      <a:pt x="13407" y="15771"/>
                      <a:pt x="13431" y="16010"/>
                    </a:cubicBezTo>
                    <a:cubicBezTo>
                      <a:pt x="13439" y="16176"/>
                      <a:pt x="13295" y="16373"/>
                      <a:pt x="13106" y="16373"/>
                    </a:cubicBezTo>
                    <a:cubicBezTo>
                      <a:pt x="13025" y="16373"/>
                      <a:pt x="12936" y="16337"/>
                      <a:pt x="12847" y="16248"/>
                    </a:cubicBezTo>
                    <a:cubicBezTo>
                      <a:pt x="12550" y="15950"/>
                      <a:pt x="12692" y="15652"/>
                      <a:pt x="12692" y="15652"/>
                    </a:cubicBezTo>
                    <a:close/>
                    <a:moveTo>
                      <a:pt x="19991" y="15498"/>
                    </a:moveTo>
                    <a:cubicBezTo>
                      <a:pt x="19991" y="15498"/>
                      <a:pt x="19836" y="15652"/>
                      <a:pt x="19646" y="16010"/>
                    </a:cubicBezTo>
                    <a:cubicBezTo>
                      <a:pt x="19455" y="16367"/>
                      <a:pt x="17753" y="17581"/>
                      <a:pt x="16955" y="17962"/>
                    </a:cubicBezTo>
                    <a:cubicBezTo>
                      <a:pt x="16683" y="18090"/>
                      <a:pt x="16499" y="18155"/>
                      <a:pt x="16373" y="18155"/>
                    </a:cubicBezTo>
                    <a:cubicBezTo>
                      <a:pt x="16135" y="18155"/>
                      <a:pt x="16110" y="17921"/>
                      <a:pt x="16110" y="17438"/>
                    </a:cubicBezTo>
                    <a:cubicBezTo>
                      <a:pt x="16110" y="16688"/>
                      <a:pt x="19836" y="15498"/>
                      <a:pt x="19991" y="15498"/>
                    </a:cubicBezTo>
                    <a:close/>
                    <a:moveTo>
                      <a:pt x="10268" y="16520"/>
                    </a:moveTo>
                    <a:cubicBezTo>
                      <a:pt x="10497" y="16520"/>
                      <a:pt x="10851" y="16574"/>
                      <a:pt x="11204" y="16843"/>
                    </a:cubicBezTo>
                    <a:cubicBezTo>
                      <a:pt x="11799" y="17284"/>
                      <a:pt x="11657" y="17438"/>
                      <a:pt x="12097" y="17581"/>
                    </a:cubicBezTo>
                    <a:lnTo>
                      <a:pt x="12550" y="17736"/>
                    </a:lnTo>
                    <a:cubicBezTo>
                      <a:pt x="12550" y="17736"/>
                      <a:pt x="12847" y="18331"/>
                      <a:pt x="12395" y="18474"/>
                    </a:cubicBezTo>
                    <a:cubicBezTo>
                      <a:pt x="12201" y="18542"/>
                      <a:pt x="11986" y="18606"/>
                      <a:pt x="11766" y="18606"/>
                    </a:cubicBezTo>
                    <a:cubicBezTo>
                      <a:pt x="11486" y="18606"/>
                      <a:pt x="11197" y="18503"/>
                      <a:pt x="10930" y="18177"/>
                    </a:cubicBezTo>
                    <a:cubicBezTo>
                      <a:pt x="10454" y="17605"/>
                      <a:pt x="10014" y="16545"/>
                      <a:pt x="10014" y="16545"/>
                    </a:cubicBezTo>
                    <a:cubicBezTo>
                      <a:pt x="10014" y="16545"/>
                      <a:pt x="10112" y="16520"/>
                      <a:pt x="10268" y="16520"/>
                    </a:cubicBezTo>
                    <a:close/>
                    <a:moveTo>
                      <a:pt x="23265" y="15200"/>
                    </a:moveTo>
                    <a:cubicBezTo>
                      <a:pt x="23265" y="15200"/>
                      <a:pt x="21051" y="18748"/>
                      <a:pt x="20062" y="19355"/>
                    </a:cubicBezTo>
                    <a:cubicBezTo>
                      <a:pt x="19669" y="19603"/>
                      <a:pt x="19361" y="19676"/>
                      <a:pt x="19134" y="19676"/>
                    </a:cubicBezTo>
                    <a:cubicBezTo>
                      <a:pt x="18804" y="19676"/>
                      <a:pt x="18646" y="19522"/>
                      <a:pt x="18646" y="19522"/>
                    </a:cubicBezTo>
                    <a:lnTo>
                      <a:pt x="23265" y="15200"/>
                    </a:lnTo>
                    <a:close/>
                    <a:moveTo>
                      <a:pt x="7184" y="18108"/>
                    </a:moveTo>
                    <a:cubicBezTo>
                      <a:pt x="7484" y="18108"/>
                      <a:pt x="8193" y="18669"/>
                      <a:pt x="8692" y="18879"/>
                    </a:cubicBezTo>
                    <a:cubicBezTo>
                      <a:pt x="9287" y="19129"/>
                      <a:pt x="9287" y="19820"/>
                      <a:pt x="9287" y="19820"/>
                    </a:cubicBezTo>
                    <a:cubicBezTo>
                      <a:pt x="9287" y="19820"/>
                      <a:pt x="8382" y="19820"/>
                      <a:pt x="7739" y="19343"/>
                    </a:cubicBezTo>
                    <a:cubicBezTo>
                      <a:pt x="7096" y="18867"/>
                      <a:pt x="6894" y="18474"/>
                      <a:pt x="7061" y="18177"/>
                    </a:cubicBezTo>
                    <a:cubicBezTo>
                      <a:pt x="7084" y="18129"/>
                      <a:pt x="7126" y="18108"/>
                      <a:pt x="7184" y="18108"/>
                    </a:cubicBezTo>
                    <a:close/>
                    <a:moveTo>
                      <a:pt x="17878" y="18818"/>
                    </a:moveTo>
                    <a:cubicBezTo>
                      <a:pt x="18096" y="18818"/>
                      <a:pt x="18205" y="18927"/>
                      <a:pt x="18205" y="18927"/>
                    </a:cubicBezTo>
                    <a:cubicBezTo>
                      <a:pt x="18205" y="18927"/>
                      <a:pt x="18348" y="19129"/>
                      <a:pt x="18050" y="19403"/>
                    </a:cubicBezTo>
                    <a:cubicBezTo>
                      <a:pt x="17753" y="19665"/>
                      <a:pt x="17205" y="20427"/>
                      <a:pt x="16967" y="20427"/>
                    </a:cubicBezTo>
                    <a:cubicBezTo>
                      <a:pt x="16717" y="20427"/>
                      <a:pt x="16538" y="20058"/>
                      <a:pt x="16848" y="19558"/>
                    </a:cubicBezTo>
                    <a:cubicBezTo>
                      <a:pt x="17157" y="19069"/>
                      <a:pt x="17419" y="18915"/>
                      <a:pt x="17741" y="18831"/>
                    </a:cubicBezTo>
                    <a:cubicBezTo>
                      <a:pt x="17791" y="18822"/>
                      <a:pt x="17836" y="18818"/>
                      <a:pt x="17878" y="18818"/>
                    </a:cubicBezTo>
                    <a:close/>
                    <a:moveTo>
                      <a:pt x="15371" y="20260"/>
                    </a:moveTo>
                    <a:cubicBezTo>
                      <a:pt x="15371" y="20260"/>
                      <a:pt x="15544" y="20808"/>
                      <a:pt x="15308" y="20808"/>
                    </a:cubicBezTo>
                    <a:cubicBezTo>
                      <a:pt x="15288" y="20808"/>
                      <a:pt x="15266" y="20804"/>
                      <a:pt x="15240" y="20796"/>
                    </a:cubicBezTo>
                    <a:cubicBezTo>
                      <a:pt x="14931" y="20713"/>
                      <a:pt x="14931" y="20355"/>
                      <a:pt x="15002" y="20308"/>
                    </a:cubicBezTo>
                    <a:cubicBezTo>
                      <a:pt x="15074" y="20260"/>
                      <a:pt x="15371" y="20260"/>
                      <a:pt x="15371" y="20260"/>
                    </a:cubicBezTo>
                    <a:close/>
                    <a:moveTo>
                      <a:pt x="10582" y="19775"/>
                    </a:moveTo>
                    <a:cubicBezTo>
                      <a:pt x="10943" y="19775"/>
                      <a:pt x="11522" y="19863"/>
                      <a:pt x="12252" y="19962"/>
                    </a:cubicBezTo>
                    <a:cubicBezTo>
                      <a:pt x="13288" y="20117"/>
                      <a:pt x="13288" y="20915"/>
                      <a:pt x="13288" y="20915"/>
                    </a:cubicBezTo>
                    <a:cubicBezTo>
                      <a:pt x="13288" y="20915"/>
                      <a:pt x="13145" y="21153"/>
                      <a:pt x="12847" y="21308"/>
                    </a:cubicBezTo>
                    <a:cubicBezTo>
                      <a:pt x="12729" y="21364"/>
                      <a:pt x="12612" y="21399"/>
                      <a:pt x="12453" y="21399"/>
                    </a:cubicBezTo>
                    <a:cubicBezTo>
                      <a:pt x="12211" y="21399"/>
                      <a:pt x="11875" y="21319"/>
                      <a:pt x="11299" y="21117"/>
                    </a:cubicBezTo>
                    <a:cubicBezTo>
                      <a:pt x="10347" y="20772"/>
                      <a:pt x="10014" y="20046"/>
                      <a:pt x="10014" y="20046"/>
                    </a:cubicBezTo>
                    <a:cubicBezTo>
                      <a:pt x="10014" y="20046"/>
                      <a:pt x="10014" y="19962"/>
                      <a:pt x="10240" y="19831"/>
                    </a:cubicBezTo>
                    <a:cubicBezTo>
                      <a:pt x="10308" y="19792"/>
                      <a:pt x="10424" y="19775"/>
                      <a:pt x="10582" y="19775"/>
                    </a:cubicBezTo>
                    <a:close/>
                    <a:moveTo>
                      <a:pt x="7211" y="21963"/>
                    </a:moveTo>
                    <a:cubicBezTo>
                      <a:pt x="7484" y="21963"/>
                      <a:pt x="8005" y="22360"/>
                      <a:pt x="8311" y="22427"/>
                    </a:cubicBezTo>
                    <a:cubicBezTo>
                      <a:pt x="8680" y="22498"/>
                      <a:pt x="8823" y="22939"/>
                      <a:pt x="8823" y="22939"/>
                    </a:cubicBezTo>
                    <a:lnTo>
                      <a:pt x="8085" y="22796"/>
                    </a:lnTo>
                    <a:cubicBezTo>
                      <a:pt x="8085" y="22796"/>
                      <a:pt x="6894" y="22344"/>
                      <a:pt x="7061" y="22046"/>
                    </a:cubicBezTo>
                    <a:cubicBezTo>
                      <a:pt x="7091" y="21987"/>
                      <a:pt x="7144" y="21963"/>
                      <a:pt x="7211" y="21963"/>
                    </a:cubicBezTo>
                    <a:close/>
                    <a:moveTo>
                      <a:pt x="13052" y="22858"/>
                    </a:moveTo>
                    <a:cubicBezTo>
                      <a:pt x="13336" y="22858"/>
                      <a:pt x="13585" y="23094"/>
                      <a:pt x="13585" y="23094"/>
                    </a:cubicBezTo>
                    <a:cubicBezTo>
                      <a:pt x="13585" y="23094"/>
                      <a:pt x="13443" y="23534"/>
                      <a:pt x="13109" y="23594"/>
                    </a:cubicBezTo>
                    <a:cubicBezTo>
                      <a:pt x="13088" y="23598"/>
                      <a:pt x="13067" y="23600"/>
                      <a:pt x="13045" y="23600"/>
                    </a:cubicBezTo>
                    <a:cubicBezTo>
                      <a:pt x="12740" y="23600"/>
                      <a:pt x="12418" y="23219"/>
                      <a:pt x="12752" y="22963"/>
                    </a:cubicBezTo>
                    <a:cubicBezTo>
                      <a:pt x="12850" y="22886"/>
                      <a:pt x="12953" y="22858"/>
                      <a:pt x="13052" y="22858"/>
                    </a:cubicBezTo>
                    <a:close/>
                    <a:moveTo>
                      <a:pt x="17753" y="22498"/>
                    </a:moveTo>
                    <a:cubicBezTo>
                      <a:pt x="18050" y="22498"/>
                      <a:pt x="18205" y="22641"/>
                      <a:pt x="18134" y="23153"/>
                    </a:cubicBezTo>
                    <a:cubicBezTo>
                      <a:pt x="18050" y="23653"/>
                      <a:pt x="15669" y="23987"/>
                      <a:pt x="15669" y="23987"/>
                    </a:cubicBezTo>
                    <a:cubicBezTo>
                      <a:pt x="15669" y="23987"/>
                      <a:pt x="15526" y="23987"/>
                      <a:pt x="15371" y="23832"/>
                    </a:cubicBezTo>
                    <a:cubicBezTo>
                      <a:pt x="15228" y="23689"/>
                      <a:pt x="15074" y="23391"/>
                      <a:pt x="15228" y="23094"/>
                    </a:cubicBezTo>
                    <a:cubicBezTo>
                      <a:pt x="15371" y="22796"/>
                      <a:pt x="17455" y="22498"/>
                      <a:pt x="17753" y="22498"/>
                    </a:cubicBezTo>
                    <a:close/>
                    <a:moveTo>
                      <a:pt x="8769" y="23916"/>
                    </a:moveTo>
                    <a:cubicBezTo>
                      <a:pt x="9046" y="23916"/>
                      <a:pt x="9871" y="24427"/>
                      <a:pt x="9871" y="24427"/>
                    </a:cubicBezTo>
                    <a:lnTo>
                      <a:pt x="9394" y="24427"/>
                    </a:lnTo>
                    <a:cubicBezTo>
                      <a:pt x="9394" y="24427"/>
                      <a:pt x="8680" y="24284"/>
                      <a:pt x="8680" y="23987"/>
                    </a:cubicBezTo>
                    <a:cubicBezTo>
                      <a:pt x="8680" y="23937"/>
                      <a:pt x="8714" y="23916"/>
                      <a:pt x="8769" y="23916"/>
                    </a:cubicBezTo>
                    <a:close/>
                    <a:moveTo>
                      <a:pt x="19098" y="23534"/>
                    </a:moveTo>
                    <a:cubicBezTo>
                      <a:pt x="19539" y="23534"/>
                      <a:pt x="19396" y="23689"/>
                      <a:pt x="19288" y="23951"/>
                    </a:cubicBezTo>
                    <a:cubicBezTo>
                      <a:pt x="19169" y="24213"/>
                      <a:pt x="18384" y="24487"/>
                      <a:pt x="18384" y="24487"/>
                    </a:cubicBezTo>
                    <a:cubicBezTo>
                      <a:pt x="18384" y="24487"/>
                      <a:pt x="17907" y="24427"/>
                      <a:pt x="17907" y="24284"/>
                    </a:cubicBezTo>
                    <a:cubicBezTo>
                      <a:pt x="17907" y="24130"/>
                      <a:pt x="18646" y="23534"/>
                      <a:pt x="19098" y="23534"/>
                    </a:cubicBezTo>
                    <a:close/>
                    <a:moveTo>
                      <a:pt x="15045" y="24513"/>
                    </a:moveTo>
                    <a:cubicBezTo>
                      <a:pt x="15176" y="24513"/>
                      <a:pt x="15371" y="24582"/>
                      <a:pt x="15371" y="24582"/>
                    </a:cubicBezTo>
                    <a:cubicBezTo>
                      <a:pt x="15371" y="24582"/>
                      <a:pt x="15371" y="24880"/>
                      <a:pt x="15228" y="24880"/>
                    </a:cubicBezTo>
                    <a:cubicBezTo>
                      <a:pt x="15074" y="24880"/>
                      <a:pt x="14931" y="24725"/>
                      <a:pt x="14931" y="24582"/>
                    </a:cubicBezTo>
                    <a:cubicBezTo>
                      <a:pt x="14931" y="24530"/>
                      <a:pt x="14980" y="24513"/>
                      <a:pt x="15045" y="24513"/>
                    </a:cubicBezTo>
                    <a:close/>
                    <a:moveTo>
                      <a:pt x="12233" y="24408"/>
                    </a:moveTo>
                    <a:cubicBezTo>
                      <a:pt x="12462" y="24408"/>
                      <a:pt x="12803" y="24493"/>
                      <a:pt x="13145" y="24582"/>
                    </a:cubicBezTo>
                    <a:cubicBezTo>
                      <a:pt x="13740" y="24725"/>
                      <a:pt x="13812" y="25118"/>
                      <a:pt x="13812" y="25118"/>
                    </a:cubicBezTo>
                    <a:cubicBezTo>
                      <a:pt x="13812" y="25118"/>
                      <a:pt x="13883" y="25320"/>
                      <a:pt x="13788" y="25427"/>
                    </a:cubicBezTo>
                    <a:cubicBezTo>
                      <a:pt x="13750" y="25457"/>
                      <a:pt x="13697" y="25471"/>
                      <a:pt x="13617" y="25471"/>
                    </a:cubicBezTo>
                    <a:cubicBezTo>
                      <a:pt x="13470" y="25471"/>
                      <a:pt x="13234" y="25421"/>
                      <a:pt x="12847" y="25320"/>
                    </a:cubicBezTo>
                    <a:cubicBezTo>
                      <a:pt x="12252" y="25177"/>
                      <a:pt x="11954" y="24880"/>
                      <a:pt x="11954" y="24582"/>
                    </a:cubicBezTo>
                    <a:cubicBezTo>
                      <a:pt x="11954" y="24455"/>
                      <a:pt x="12062" y="24408"/>
                      <a:pt x="12233" y="24408"/>
                    </a:cubicBezTo>
                    <a:close/>
                    <a:moveTo>
                      <a:pt x="15026" y="25362"/>
                    </a:moveTo>
                    <a:cubicBezTo>
                      <a:pt x="15045" y="25362"/>
                      <a:pt x="15061" y="25364"/>
                      <a:pt x="15074" y="25368"/>
                    </a:cubicBezTo>
                    <a:cubicBezTo>
                      <a:pt x="15228" y="25415"/>
                      <a:pt x="15526" y="25475"/>
                      <a:pt x="15526" y="25475"/>
                    </a:cubicBezTo>
                    <a:lnTo>
                      <a:pt x="15526" y="25773"/>
                    </a:lnTo>
                    <a:cubicBezTo>
                      <a:pt x="15526" y="25816"/>
                      <a:pt x="15485" y="25833"/>
                      <a:pt x="15418" y="25833"/>
                    </a:cubicBezTo>
                    <a:cubicBezTo>
                      <a:pt x="15262" y="25833"/>
                      <a:pt x="14966" y="25740"/>
                      <a:pt x="14716" y="25666"/>
                    </a:cubicBezTo>
                    <a:cubicBezTo>
                      <a:pt x="14391" y="25568"/>
                      <a:pt x="14836" y="25362"/>
                      <a:pt x="15026" y="25362"/>
                    </a:cubicBezTo>
                    <a:close/>
                    <a:moveTo>
                      <a:pt x="22075" y="25368"/>
                    </a:moveTo>
                    <a:cubicBezTo>
                      <a:pt x="22075" y="25368"/>
                      <a:pt x="22372" y="25475"/>
                      <a:pt x="22372" y="25773"/>
                    </a:cubicBezTo>
                    <a:cubicBezTo>
                      <a:pt x="22372" y="26070"/>
                      <a:pt x="21479" y="26213"/>
                      <a:pt x="20598" y="26308"/>
                    </a:cubicBezTo>
                    <a:cubicBezTo>
                      <a:pt x="20502" y="26318"/>
                      <a:pt x="20410" y="26322"/>
                      <a:pt x="20324" y="26322"/>
                    </a:cubicBezTo>
                    <a:cubicBezTo>
                      <a:pt x="19621" y="26322"/>
                      <a:pt x="19258" y="26038"/>
                      <a:pt x="19396" y="25773"/>
                    </a:cubicBezTo>
                    <a:cubicBezTo>
                      <a:pt x="19539" y="25475"/>
                      <a:pt x="22075" y="25368"/>
                      <a:pt x="22075" y="25368"/>
                    </a:cubicBezTo>
                    <a:close/>
                    <a:moveTo>
                      <a:pt x="13636" y="25928"/>
                    </a:moveTo>
                    <a:cubicBezTo>
                      <a:pt x="13788" y="25928"/>
                      <a:pt x="14038" y="26213"/>
                      <a:pt x="14038" y="26213"/>
                    </a:cubicBezTo>
                    <a:cubicBezTo>
                      <a:pt x="14038" y="26213"/>
                      <a:pt x="14038" y="26368"/>
                      <a:pt x="13740" y="26368"/>
                    </a:cubicBezTo>
                    <a:cubicBezTo>
                      <a:pt x="13443" y="26368"/>
                      <a:pt x="13443" y="26070"/>
                      <a:pt x="13573" y="25951"/>
                    </a:cubicBezTo>
                    <a:cubicBezTo>
                      <a:pt x="13591" y="25935"/>
                      <a:pt x="13613" y="25928"/>
                      <a:pt x="13636" y="25928"/>
                    </a:cubicBezTo>
                    <a:close/>
                    <a:moveTo>
                      <a:pt x="11868" y="25747"/>
                    </a:moveTo>
                    <a:cubicBezTo>
                      <a:pt x="12362" y="25747"/>
                      <a:pt x="12716" y="26213"/>
                      <a:pt x="12716" y="26213"/>
                    </a:cubicBezTo>
                    <a:cubicBezTo>
                      <a:pt x="12716" y="26213"/>
                      <a:pt x="12692" y="26368"/>
                      <a:pt x="12204" y="26535"/>
                    </a:cubicBezTo>
                    <a:cubicBezTo>
                      <a:pt x="12012" y="26596"/>
                      <a:pt x="11823" y="26614"/>
                      <a:pt x="11665" y="26614"/>
                    </a:cubicBezTo>
                    <a:cubicBezTo>
                      <a:pt x="11422" y="26614"/>
                      <a:pt x="11252" y="26570"/>
                      <a:pt x="11252" y="26570"/>
                    </a:cubicBezTo>
                    <a:cubicBezTo>
                      <a:pt x="11252" y="26570"/>
                      <a:pt x="10882" y="26599"/>
                      <a:pt x="10525" y="26599"/>
                    </a:cubicBezTo>
                    <a:cubicBezTo>
                      <a:pt x="10234" y="26599"/>
                      <a:pt x="9952" y="26580"/>
                      <a:pt x="9883" y="26511"/>
                    </a:cubicBezTo>
                    <a:cubicBezTo>
                      <a:pt x="9740" y="26368"/>
                      <a:pt x="10014" y="26142"/>
                      <a:pt x="10014" y="26142"/>
                    </a:cubicBezTo>
                    <a:cubicBezTo>
                      <a:pt x="10014" y="26142"/>
                      <a:pt x="11073" y="25916"/>
                      <a:pt x="11668" y="25773"/>
                    </a:cubicBezTo>
                    <a:cubicBezTo>
                      <a:pt x="11737" y="25755"/>
                      <a:pt x="11804" y="25747"/>
                      <a:pt x="11868" y="25747"/>
                    </a:cubicBezTo>
                    <a:close/>
                    <a:moveTo>
                      <a:pt x="24157" y="26380"/>
                    </a:moveTo>
                    <a:lnTo>
                      <a:pt x="24157" y="26380"/>
                    </a:lnTo>
                    <a:cubicBezTo>
                      <a:pt x="24132" y="26395"/>
                      <a:pt x="23679" y="26858"/>
                      <a:pt x="22741" y="26916"/>
                    </a:cubicBezTo>
                    <a:cubicBezTo>
                      <a:pt x="21777" y="26963"/>
                      <a:pt x="21205" y="27571"/>
                      <a:pt x="20598" y="27571"/>
                    </a:cubicBezTo>
                    <a:cubicBezTo>
                      <a:pt x="19991" y="27571"/>
                      <a:pt x="19991" y="27273"/>
                      <a:pt x="19991" y="27273"/>
                    </a:cubicBezTo>
                    <a:cubicBezTo>
                      <a:pt x="19991" y="27273"/>
                      <a:pt x="20888" y="26796"/>
                      <a:pt x="21108" y="26796"/>
                    </a:cubicBezTo>
                    <a:cubicBezTo>
                      <a:pt x="21113" y="26796"/>
                      <a:pt x="21118" y="26796"/>
                      <a:pt x="21122" y="26797"/>
                    </a:cubicBezTo>
                    <a:cubicBezTo>
                      <a:pt x="21133" y="26799"/>
                      <a:pt x="21150" y="26800"/>
                      <a:pt x="21171" y="26800"/>
                    </a:cubicBezTo>
                    <a:cubicBezTo>
                      <a:pt x="21521" y="26800"/>
                      <a:pt x="23110" y="26535"/>
                      <a:pt x="23110" y="26535"/>
                    </a:cubicBezTo>
                    <a:lnTo>
                      <a:pt x="24157" y="26380"/>
                    </a:lnTo>
                    <a:close/>
                    <a:moveTo>
                      <a:pt x="17186" y="28024"/>
                    </a:moveTo>
                    <a:cubicBezTo>
                      <a:pt x="17355" y="28024"/>
                      <a:pt x="17582" y="28088"/>
                      <a:pt x="17741" y="28190"/>
                    </a:cubicBezTo>
                    <a:cubicBezTo>
                      <a:pt x="18038" y="28392"/>
                      <a:pt x="18038" y="28892"/>
                      <a:pt x="18038" y="28892"/>
                    </a:cubicBezTo>
                    <a:cubicBezTo>
                      <a:pt x="18038" y="28892"/>
                      <a:pt x="17911" y="28961"/>
                      <a:pt x="17746" y="28961"/>
                    </a:cubicBezTo>
                    <a:cubicBezTo>
                      <a:pt x="17663" y="28961"/>
                      <a:pt x="17570" y="28944"/>
                      <a:pt x="17479" y="28892"/>
                    </a:cubicBezTo>
                    <a:cubicBezTo>
                      <a:pt x="17193" y="28749"/>
                      <a:pt x="17014" y="28452"/>
                      <a:pt x="16955" y="28190"/>
                    </a:cubicBezTo>
                    <a:cubicBezTo>
                      <a:pt x="16933" y="28073"/>
                      <a:pt x="17037" y="28024"/>
                      <a:pt x="17186" y="28024"/>
                    </a:cubicBezTo>
                    <a:close/>
                    <a:moveTo>
                      <a:pt x="19986" y="28800"/>
                    </a:moveTo>
                    <a:cubicBezTo>
                      <a:pt x="20649" y="28800"/>
                      <a:pt x="21944" y="29416"/>
                      <a:pt x="21944" y="29416"/>
                    </a:cubicBezTo>
                    <a:cubicBezTo>
                      <a:pt x="21944" y="29416"/>
                      <a:pt x="21479" y="29642"/>
                      <a:pt x="20884" y="29642"/>
                    </a:cubicBezTo>
                    <a:cubicBezTo>
                      <a:pt x="20289" y="29642"/>
                      <a:pt x="19241" y="29047"/>
                      <a:pt x="19241" y="29047"/>
                    </a:cubicBezTo>
                    <a:cubicBezTo>
                      <a:pt x="19241" y="29047"/>
                      <a:pt x="19241" y="28892"/>
                      <a:pt x="19860" y="28809"/>
                    </a:cubicBezTo>
                    <a:cubicBezTo>
                      <a:pt x="19899" y="28803"/>
                      <a:pt x="19941" y="28800"/>
                      <a:pt x="19986" y="28800"/>
                    </a:cubicBezTo>
                    <a:close/>
                    <a:moveTo>
                      <a:pt x="14386" y="1"/>
                    </a:moveTo>
                    <a:cubicBezTo>
                      <a:pt x="14170" y="1"/>
                      <a:pt x="13996" y="30"/>
                      <a:pt x="13883" y="79"/>
                    </a:cubicBezTo>
                    <a:cubicBezTo>
                      <a:pt x="13454" y="281"/>
                      <a:pt x="11299" y="281"/>
                      <a:pt x="11549" y="1984"/>
                    </a:cubicBezTo>
                    <a:cubicBezTo>
                      <a:pt x="11799" y="3710"/>
                      <a:pt x="12835" y="5758"/>
                      <a:pt x="12835" y="5758"/>
                    </a:cubicBezTo>
                    <a:cubicBezTo>
                      <a:pt x="12835" y="5758"/>
                      <a:pt x="13621" y="7818"/>
                      <a:pt x="13383" y="7997"/>
                    </a:cubicBezTo>
                    <a:cubicBezTo>
                      <a:pt x="13364" y="8011"/>
                      <a:pt x="13337" y="8018"/>
                      <a:pt x="13303" y="8018"/>
                    </a:cubicBezTo>
                    <a:cubicBezTo>
                      <a:pt x="12909" y="8018"/>
                      <a:pt x="11582" y="7096"/>
                      <a:pt x="11264" y="6032"/>
                    </a:cubicBezTo>
                    <a:cubicBezTo>
                      <a:pt x="10930" y="4889"/>
                      <a:pt x="9537" y="1770"/>
                      <a:pt x="9537" y="1770"/>
                    </a:cubicBezTo>
                    <a:cubicBezTo>
                      <a:pt x="9537" y="1770"/>
                      <a:pt x="8192" y="2091"/>
                      <a:pt x="8513" y="3496"/>
                    </a:cubicBezTo>
                    <a:cubicBezTo>
                      <a:pt x="8847" y="4889"/>
                      <a:pt x="11585" y="7544"/>
                      <a:pt x="12073" y="8223"/>
                    </a:cubicBezTo>
                    <a:cubicBezTo>
                      <a:pt x="12561" y="8913"/>
                      <a:pt x="12264" y="9354"/>
                      <a:pt x="12264" y="9354"/>
                    </a:cubicBezTo>
                    <a:cubicBezTo>
                      <a:pt x="12264" y="9354"/>
                      <a:pt x="12216" y="9376"/>
                      <a:pt x="12127" y="9376"/>
                    </a:cubicBezTo>
                    <a:cubicBezTo>
                      <a:pt x="11926" y="9376"/>
                      <a:pt x="11517" y="9268"/>
                      <a:pt x="10966" y="8568"/>
                    </a:cubicBezTo>
                    <a:cubicBezTo>
                      <a:pt x="10180" y="7556"/>
                      <a:pt x="8978" y="6806"/>
                      <a:pt x="8382" y="5711"/>
                    </a:cubicBezTo>
                    <a:cubicBezTo>
                      <a:pt x="7787" y="4603"/>
                      <a:pt x="7061" y="3258"/>
                      <a:pt x="7061" y="3258"/>
                    </a:cubicBezTo>
                    <a:cubicBezTo>
                      <a:pt x="7061" y="3258"/>
                      <a:pt x="6049" y="3925"/>
                      <a:pt x="6025" y="4330"/>
                    </a:cubicBezTo>
                    <a:cubicBezTo>
                      <a:pt x="6013" y="4722"/>
                      <a:pt x="6263" y="5663"/>
                      <a:pt x="6263" y="5663"/>
                    </a:cubicBezTo>
                    <a:cubicBezTo>
                      <a:pt x="6263" y="5663"/>
                      <a:pt x="6858" y="7199"/>
                      <a:pt x="7847" y="8044"/>
                    </a:cubicBezTo>
                    <a:cubicBezTo>
                      <a:pt x="8823" y="8890"/>
                      <a:pt x="9763" y="10485"/>
                      <a:pt x="9763" y="10485"/>
                    </a:cubicBezTo>
                    <a:lnTo>
                      <a:pt x="11204" y="12188"/>
                    </a:lnTo>
                    <a:cubicBezTo>
                      <a:pt x="11204" y="12188"/>
                      <a:pt x="10192" y="11973"/>
                      <a:pt x="9585" y="11116"/>
                    </a:cubicBezTo>
                    <a:cubicBezTo>
                      <a:pt x="8978" y="10247"/>
                      <a:pt x="7632" y="8913"/>
                      <a:pt x="7632" y="8913"/>
                    </a:cubicBezTo>
                    <a:cubicBezTo>
                      <a:pt x="7632" y="8913"/>
                      <a:pt x="7076" y="6966"/>
                      <a:pt x="6501" y="6966"/>
                    </a:cubicBezTo>
                    <a:cubicBezTo>
                      <a:pt x="6481" y="6966"/>
                      <a:pt x="6461" y="6968"/>
                      <a:pt x="6442" y="6973"/>
                    </a:cubicBezTo>
                    <a:cubicBezTo>
                      <a:pt x="5846" y="7128"/>
                      <a:pt x="5251" y="8163"/>
                      <a:pt x="5108" y="9056"/>
                    </a:cubicBezTo>
                    <a:cubicBezTo>
                      <a:pt x="4953" y="9949"/>
                      <a:pt x="5275" y="10414"/>
                      <a:pt x="5275" y="10414"/>
                    </a:cubicBezTo>
                    <a:cubicBezTo>
                      <a:pt x="5275" y="10414"/>
                      <a:pt x="4394" y="10580"/>
                      <a:pt x="4382" y="10854"/>
                    </a:cubicBezTo>
                    <a:cubicBezTo>
                      <a:pt x="4358" y="11140"/>
                      <a:pt x="4656" y="12033"/>
                      <a:pt x="4656" y="12033"/>
                    </a:cubicBezTo>
                    <a:cubicBezTo>
                      <a:pt x="4656" y="12033"/>
                      <a:pt x="5120" y="13735"/>
                      <a:pt x="5299" y="14224"/>
                    </a:cubicBezTo>
                    <a:cubicBezTo>
                      <a:pt x="4918" y="13569"/>
                      <a:pt x="2870" y="10699"/>
                      <a:pt x="2870" y="10699"/>
                    </a:cubicBezTo>
                    <a:cubicBezTo>
                      <a:pt x="2870" y="10699"/>
                      <a:pt x="1489" y="11664"/>
                      <a:pt x="1882" y="13712"/>
                    </a:cubicBezTo>
                    <a:cubicBezTo>
                      <a:pt x="2274" y="15760"/>
                      <a:pt x="4525" y="17796"/>
                      <a:pt x="4525" y="17796"/>
                    </a:cubicBezTo>
                    <a:lnTo>
                      <a:pt x="7489" y="20832"/>
                    </a:lnTo>
                    <a:cubicBezTo>
                      <a:pt x="7489" y="20832"/>
                      <a:pt x="9918" y="21570"/>
                      <a:pt x="10490" y="22022"/>
                    </a:cubicBezTo>
                    <a:cubicBezTo>
                      <a:pt x="11023" y="22433"/>
                      <a:pt x="12086" y="23395"/>
                      <a:pt x="11983" y="23395"/>
                    </a:cubicBezTo>
                    <a:cubicBezTo>
                      <a:pt x="11975" y="23395"/>
                      <a:pt x="11962" y="23390"/>
                      <a:pt x="11942" y="23380"/>
                    </a:cubicBezTo>
                    <a:cubicBezTo>
                      <a:pt x="11645" y="23213"/>
                      <a:pt x="10311" y="22618"/>
                      <a:pt x="8680" y="22022"/>
                    </a:cubicBezTo>
                    <a:cubicBezTo>
                      <a:pt x="7037" y="21427"/>
                      <a:pt x="4525" y="19510"/>
                      <a:pt x="4525" y="19510"/>
                    </a:cubicBezTo>
                    <a:cubicBezTo>
                      <a:pt x="4525" y="19510"/>
                      <a:pt x="2691" y="18212"/>
                      <a:pt x="2036" y="17212"/>
                    </a:cubicBezTo>
                    <a:cubicBezTo>
                      <a:pt x="1381" y="16212"/>
                      <a:pt x="1084" y="15771"/>
                      <a:pt x="1084" y="15771"/>
                    </a:cubicBezTo>
                    <a:cubicBezTo>
                      <a:pt x="1084" y="15771"/>
                      <a:pt x="0" y="17641"/>
                      <a:pt x="762" y="19010"/>
                    </a:cubicBezTo>
                    <a:cubicBezTo>
                      <a:pt x="1536" y="20379"/>
                      <a:pt x="4918" y="23380"/>
                      <a:pt x="6787" y="24344"/>
                    </a:cubicBezTo>
                    <a:cubicBezTo>
                      <a:pt x="8680" y="25308"/>
                      <a:pt x="9716" y="25463"/>
                      <a:pt x="9418" y="25606"/>
                    </a:cubicBezTo>
                    <a:cubicBezTo>
                      <a:pt x="9293" y="25671"/>
                      <a:pt x="9091" y="25709"/>
                      <a:pt x="8822" y="25709"/>
                    </a:cubicBezTo>
                    <a:cubicBezTo>
                      <a:pt x="8448" y="25709"/>
                      <a:pt x="7943" y="25636"/>
                      <a:pt x="7335" y="25463"/>
                    </a:cubicBezTo>
                    <a:cubicBezTo>
                      <a:pt x="6299" y="25165"/>
                      <a:pt x="4060" y="23677"/>
                      <a:pt x="2870" y="22332"/>
                    </a:cubicBezTo>
                    <a:cubicBezTo>
                      <a:pt x="1679" y="20998"/>
                      <a:pt x="1441" y="20546"/>
                      <a:pt x="1441" y="20546"/>
                    </a:cubicBezTo>
                    <a:lnTo>
                      <a:pt x="1441" y="20546"/>
                    </a:lnTo>
                    <a:cubicBezTo>
                      <a:pt x="1441" y="20546"/>
                      <a:pt x="691" y="22070"/>
                      <a:pt x="1560" y="23463"/>
                    </a:cubicBezTo>
                    <a:cubicBezTo>
                      <a:pt x="2429" y="24868"/>
                      <a:pt x="6013" y="26928"/>
                      <a:pt x="7120" y="27154"/>
                    </a:cubicBezTo>
                    <a:cubicBezTo>
                      <a:pt x="7535" y="27243"/>
                      <a:pt x="8077" y="27280"/>
                      <a:pt x="8653" y="27280"/>
                    </a:cubicBezTo>
                    <a:cubicBezTo>
                      <a:pt x="9613" y="27280"/>
                      <a:pt x="10668" y="27176"/>
                      <a:pt x="11383" y="27035"/>
                    </a:cubicBezTo>
                    <a:cubicBezTo>
                      <a:pt x="12252" y="26857"/>
                      <a:pt x="12870" y="26449"/>
                      <a:pt x="13227" y="26449"/>
                    </a:cubicBezTo>
                    <a:cubicBezTo>
                      <a:pt x="13350" y="26449"/>
                      <a:pt x="13441" y="26497"/>
                      <a:pt x="13502" y="26618"/>
                    </a:cubicBezTo>
                    <a:cubicBezTo>
                      <a:pt x="13740" y="27094"/>
                      <a:pt x="12573" y="27154"/>
                      <a:pt x="12573" y="27154"/>
                    </a:cubicBezTo>
                    <a:cubicBezTo>
                      <a:pt x="12573" y="27154"/>
                      <a:pt x="10519" y="28386"/>
                      <a:pt x="8918" y="28386"/>
                    </a:cubicBezTo>
                    <a:cubicBezTo>
                      <a:pt x="8732" y="28386"/>
                      <a:pt x="8552" y="28370"/>
                      <a:pt x="8382" y="28333"/>
                    </a:cubicBezTo>
                    <a:cubicBezTo>
                      <a:pt x="6739" y="27975"/>
                      <a:pt x="2251" y="25439"/>
                      <a:pt x="2251" y="25439"/>
                    </a:cubicBezTo>
                    <a:lnTo>
                      <a:pt x="2251" y="25439"/>
                    </a:lnTo>
                    <a:cubicBezTo>
                      <a:pt x="2251" y="25439"/>
                      <a:pt x="1977" y="26201"/>
                      <a:pt x="2870" y="26797"/>
                    </a:cubicBezTo>
                    <a:cubicBezTo>
                      <a:pt x="3763" y="27392"/>
                      <a:pt x="5692" y="28714"/>
                      <a:pt x="6299" y="28952"/>
                    </a:cubicBezTo>
                    <a:cubicBezTo>
                      <a:pt x="6894" y="29178"/>
                      <a:pt x="7370" y="29297"/>
                      <a:pt x="7370" y="29297"/>
                    </a:cubicBezTo>
                    <a:cubicBezTo>
                      <a:pt x="7370" y="29297"/>
                      <a:pt x="7845" y="30411"/>
                      <a:pt x="9572" y="30411"/>
                    </a:cubicBezTo>
                    <a:cubicBezTo>
                      <a:pt x="9759" y="30411"/>
                      <a:pt x="9962" y="30398"/>
                      <a:pt x="10180" y="30368"/>
                    </a:cubicBezTo>
                    <a:cubicBezTo>
                      <a:pt x="12419" y="30071"/>
                      <a:pt x="12573" y="28452"/>
                      <a:pt x="13097" y="28082"/>
                    </a:cubicBezTo>
                    <a:cubicBezTo>
                      <a:pt x="13621" y="27701"/>
                      <a:pt x="14276" y="27320"/>
                      <a:pt x="14276" y="27320"/>
                    </a:cubicBezTo>
                    <a:cubicBezTo>
                      <a:pt x="14276" y="27320"/>
                      <a:pt x="14347" y="28594"/>
                      <a:pt x="14526" y="29595"/>
                    </a:cubicBezTo>
                    <a:cubicBezTo>
                      <a:pt x="14705" y="30595"/>
                      <a:pt x="15109" y="31214"/>
                      <a:pt x="14836" y="32321"/>
                    </a:cubicBezTo>
                    <a:cubicBezTo>
                      <a:pt x="14587" y="33361"/>
                      <a:pt x="14510" y="35099"/>
                      <a:pt x="14778" y="35099"/>
                    </a:cubicBezTo>
                    <a:cubicBezTo>
                      <a:pt x="14792" y="35099"/>
                      <a:pt x="14807" y="35094"/>
                      <a:pt x="14824" y="35083"/>
                    </a:cubicBezTo>
                    <a:cubicBezTo>
                      <a:pt x="15157" y="34893"/>
                      <a:pt x="15300" y="32166"/>
                      <a:pt x="15300" y="31238"/>
                    </a:cubicBezTo>
                    <a:cubicBezTo>
                      <a:pt x="15300" y="30297"/>
                      <a:pt x="14657" y="27928"/>
                      <a:pt x="14716" y="27582"/>
                    </a:cubicBezTo>
                    <a:cubicBezTo>
                      <a:pt x="14760" y="27337"/>
                      <a:pt x="14772" y="27189"/>
                      <a:pt x="14893" y="27189"/>
                    </a:cubicBezTo>
                    <a:cubicBezTo>
                      <a:pt x="14937" y="27189"/>
                      <a:pt x="14995" y="27208"/>
                      <a:pt x="15074" y="27249"/>
                    </a:cubicBezTo>
                    <a:cubicBezTo>
                      <a:pt x="15371" y="27392"/>
                      <a:pt x="16169" y="28928"/>
                      <a:pt x="16967" y="29571"/>
                    </a:cubicBezTo>
                    <a:cubicBezTo>
                      <a:pt x="17615" y="30111"/>
                      <a:pt x="19838" y="30465"/>
                      <a:pt x="20895" y="30465"/>
                    </a:cubicBezTo>
                    <a:cubicBezTo>
                      <a:pt x="21119" y="30465"/>
                      <a:pt x="21290" y="30449"/>
                      <a:pt x="21384" y="30416"/>
                    </a:cubicBezTo>
                    <a:cubicBezTo>
                      <a:pt x="21920" y="30226"/>
                      <a:pt x="23253" y="28571"/>
                      <a:pt x="23253" y="28571"/>
                    </a:cubicBezTo>
                    <a:cubicBezTo>
                      <a:pt x="23253" y="28571"/>
                      <a:pt x="24825" y="27737"/>
                      <a:pt x="25301" y="27106"/>
                    </a:cubicBezTo>
                    <a:cubicBezTo>
                      <a:pt x="25789" y="26487"/>
                      <a:pt x="26087" y="26035"/>
                      <a:pt x="26087" y="26035"/>
                    </a:cubicBezTo>
                    <a:cubicBezTo>
                      <a:pt x="26087" y="26035"/>
                      <a:pt x="28016" y="25165"/>
                      <a:pt x="28397" y="24844"/>
                    </a:cubicBezTo>
                    <a:cubicBezTo>
                      <a:pt x="28790" y="24534"/>
                      <a:pt x="29004" y="24213"/>
                      <a:pt x="29004" y="24213"/>
                    </a:cubicBezTo>
                    <a:cubicBezTo>
                      <a:pt x="29004" y="24213"/>
                      <a:pt x="29099" y="23653"/>
                      <a:pt x="29004" y="23153"/>
                    </a:cubicBezTo>
                    <a:cubicBezTo>
                      <a:pt x="28921" y="22641"/>
                      <a:pt x="28766" y="22498"/>
                      <a:pt x="28766" y="22498"/>
                    </a:cubicBezTo>
                    <a:cubicBezTo>
                      <a:pt x="28766" y="22498"/>
                      <a:pt x="27135" y="22939"/>
                      <a:pt x="26087" y="23094"/>
                    </a:cubicBezTo>
                    <a:cubicBezTo>
                      <a:pt x="25051" y="23237"/>
                      <a:pt x="22813" y="23689"/>
                      <a:pt x="22813" y="23689"/>
                    </a:cubicBezTo>
                    <a:lnTo>
                      <a:pt x="20729" y="24284"/>
                    </a:lnTo>
                    <a:cubicBezTo>
                      <a:pt x="20729" y="24284"/>
                      <a:pt x="22217" y="22939"/>
                      <a:pt x="23110" y="22641"/>
                    </a:cubicBezTo>
                    <a:cubicBezTo>
                      <a:pt x="24003" y="22344"/>
                      <a:pt x="25432" y="22368"/>
                      <a:pt x="26063" y="20498"/>
                    </a:cubicBezTo>
                    <a:cubicBezTo>
                      <a:pt x="26682" y="18641"/>
                      <a:pt x="26539" y="16843"/>
                      <a:pt x="26242" y="16843"/>
                    </a:cubicBezTo>
                    <a:cubicBezTo>
                      <a:pt x="25944" y="16843"/>
                      <a:pt x="25301" y="18343"/>
                      <a:pt x="24742" y="18855"/>
                    </a:cubicBezTo>
                    <a:cubicBezTo>
                      <a:pt x="24158" y="19367"/>
                      <a:pt x="22444" y="20522"/>
                      <a:pt x="22444" y="20522"/>
                    </a:cubicBezTo>
                    <a:lnTo>
                      <a:pt x="21348" y="21320"/>
                    </a:lnTo>
                    <a:cubicBezTo>
                      <a:pt x="21348" y="21320"/>
                      <a:pt x="24861" y="17569"/>
                      <a:pt x="25242" y="16307"/>
                    </a:cubicBezTo>
                    <a:cubicBezTo>
                      <a:pt x="25635" y="15045"/>
                      <a:pt x="25908" y="13759"/>
                      <a:pt x="25635" y="13354"/>
                    </a:cubicBezTo>
                    <a:cubicBezTo>
                      <a:pt x="25349" y="12962"/>
                      <a:pt x="24753" y="12962"/>
                      <a:pt x="24753" y="12962"/>
                    </a:cubicBezTo>
                    <a:lnTo>
                      <a:pt x="25646" y="10580"/>
                    </a:lnTo>
                    <a:cubicBezTo>
                      <a:pt x="25646" y="10580"/>
                      <a:pt x="25287" y="8448"/>
                      <a:pt x="24797" y="8448"/>
                    </a:cubicBezTo>
                    <a:cubicBezTo>
                      <a:pt x="24791" y="8448"/>
                      <a:pt x="24784" y="8448"/>
                      <a:pt x="24777" y="8449"/>
                    </a:cubicBezTo>
                    <a:cubicBezTo>
                      <a:pt x="24301" y="8497"/>
                      <a:pt x="24599" y="8937"/>
                      <a:pt x="24301" y="9687"/>
                    </a:cubicBezTo>
                    <a:cubicBezTo>
                      <a:pt x="24003" y="10426"/>
                      <a:pt x="22670" y="12509"/>
                      <a:pt x="22372" y="13259"/>
                    </a:cubicBezTo>
                    <a:cubicBezTo>
                      <a:pt x="22100" y="13934"/>
                      <a:pt x="21181" y="15027"/>
                      <a:pt x="20807" y="15027"/>
                    </a:cubicBezTo>
                    <a:cubicBezTo>
                      <a:pt x="20772" y="15027"/>
                      <a:pt x="20742" y="15018"/>
                      <a:pt x="20717" y="14998"/>
                    </a:cubicBezTo>
                    <a:cubicBezTo>
                      <a:pt x="20431" y="14759"/>
                      <a:pt x="21241" y="13819"/>
                      <a:pt x="21241" y="13819"/>
                    </a:cubicBezTo>
                    <a:cubicBezTo>
                      <a:pt x="21241" y="13819"/>
                      <a:pt x="23991" y="10426"/>
                      <a:pt x="23622" y="8640"/>
                    </a:cubicBezTo>
                    <a:cubicBezTo>
                      <a:pt x="23265" y="6854"/>
                      <a:pt x="22217" y="5520"/>
                      <a:pt x="22217" y="5520"/>
                    </a:cubicBezTo>
                    <a:cubicBezTo>
                      <a:pt x="22217" y="5520"/>
                      <a:pt x="21882" y="5178"/>
                      <a:pt x="21651" y="5178"/>
                    </a:cubicBezTo>
                    <a:cubicBezTo>
                      <a:pt x="21580" y="5178"/>
                      <a:pt x="21518" y="5210"/>
                      <a:pt x="21479" y="5294"/>
                    </a:cubicBezTo>
                    <a:cubicBezTo>
                      <a:pt x="21324" y="5663"/>
                      <a:pt x="20551" y="8532"/>
                      <a:pt x="20277" y="9402"/>
                    </a:cubicBezTo>
                    <a:cubicBezTo>
                      <a:pt x="20000" y="10231"/>
                      <a:pt x="19011" y="11239"/>
                      <a:pt x="18612" y="11239"/>
                    </a:cubicBezTo>
                    <a:cubicBezTo>
                      <a:pt x="18599" y="11239"/>
                      <a:pt x="18586" y="11238"/>
                      <a:pt x="18574" y="11235"/>
                    </a:cubicBezTo>
                    <a:cubicBezTo>
                      <a:pt x="18205" y="11152"/>
                      <a:pt x="17907" y="10854"/>
                      <a:pt x="17907" y="10854"/>
                    </a:cubicBezTo>
                    <a:cubicBezTo>
                      <a:pt x="17907" y="10854"/>
                      <a:pt x="19539" y="8925"/>
                      <a:pt x="19991" y="6389"/>
                    </a:cubicBezTo>
                    <a:cubicBezTo>
                      <a:pt x="20431" y="3865"/>
                      <a:pt x="20610" y="2127"/>
                      <a:pt x="19777" y="1663"/>
                    </a:cubicBezTo>
                    <a:cubicBezTo>
                      <a:pt x="19174" y="1318"/>
                      <a:pt x="18696" y="1067"/>
                      <a:pt x="18423" y="1067"/>
                    </a:cubicBezTo>
                    <a:cubicBezTo>
                      <a:pt x="18319" y="1067"/>
                      <a:pt x="18245" y="1104"/>
                      <a:pt x="18205" y="1186"/>
                    </a:cubicBezTo>
                    <a:cubicBezTo>
                      <a:pt x="18050" y="1484"/>
                      <a:pt x="18407" y="1925"/>
                      <a:pt x="18229" y="3115"/>
                    </a:cubicBezTo>
                    <a:cubicBezTo>
                      <a:pt x="18050" y="4306"/>
                      <a:pt x="17264" y="6854"/>
                      <a:pt x="16776" y="7306"/>
                    </a:cubicBezTo>
                    <a:cubicBezTo>
                      <a:pt x="16327" y="7682"/>
                      <a:pt x="15814" y="8526"/>
                      <a:pt x="15695" y="8526"/>
                    </a:cubicBezTo>
                    <a:cubicBezTo>
                      <a:pt x="15678" y="8526"/>
                      <a:pt x="15669" y="8509"/>
                      <a:pt x="15669" y="8473"/>
                    </a:cubicBezTo>
                    <a:cubicBezTo>
                      <a:pt x="15669" y="8175"/>
                      <a:pt x="15967" y="5794"/>
                      <a:pt x="16419" y="4901"/>
                    </a:cubicBezTo>
                    <a:cubicBezTo>
                      <a:pt x="16860" y="4008"/>
                      <a:pt x="17895" y="1960"/>
                      <a:pt x="16788" y="972"/>
                    </a:cubicBezTo>
                    <a:cubicBezTo>
                      <a:pt x="15974" y="246"/>
                      <a:pt x="15009" y="1"/>
                      <a:pt x="1438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32" name="Google Shape;23132;p30"/>
              <p:cNvSpPr/>
              <p:nvPr/>
            </p:nvSpPr>
            <p:spPr>
              <a:xfrm>
                <a:off x="2909575" y="2825250"/>
                <a:ext cx="28000" cy="197550"/>
              </a:xfrm>
              <a:custGeom>
                <a:avLst/>
                <a:gdLst/>
                <a:ahLst/>
                <a:cxnLst/>
                <a:rect l="l" t="t" r="r" b="b"/>
                <a:pathLst>
                  <a:path w="1120" h="7902" extrusionOk="0">
                    <a:moveTo>
                      <a:pt x="456" y="0"/>
                    </a:moveTo>
                    <a:cubicBezTo>
                      <a:pt x="438" y="0"/>
                      <a:pt x="422" y="11"/>
                      <a:pt x="417" y="33"/>
                    </a:cubicBezTo>
                    <a:cubicBezTo>
                      <a:pt x="1" y="1284"/>
                      <a:pt x="822" y="2450"/>
                      <a:pt x="894" y="3677"/>
                    </a:cubicBezTo>
                    <a:cubicBezTo>
                      <a:pt x="989" y="5082"/>
                      <a:pt x="417" y="6439"/>
                      <a:pt x="834" y="7832"/>
                    </a:cubicBezTo>
                    <a:cubicBezTo>
                      <a:pt x="851" y="7878"/>
                      <a:pt x="894" y="7902"/>
                      <a:pt x="933" y="7902"/>
                    </a:cubicBezTo>
                    <a:cubicBezTo>
                      <a:pt x="975" y="7902"/>
                      <a:pt x="1013" y="7875"/>
                      <a:pt x="1013" y="7820"/>
                    </a:cubicBezTo>
                    <a:cubicBezTo>
                      <a:pt x="1013" y="7177"/>
                      <a:pt x="929" y="6546"/>
                      <a:pt x="941" y="5927"/>
                    </a:cubicBezTo>
                    <a:cubicBezTo>
                      <a:pt x="965" y="5225"/>
                      <a:pt x="1120" y="4546"/>
                      <a:pt x="1084" y="3843"/>
                    </a:cubicBezTo>
                    <a:cubicBezTo>
                      <a:pt x="1025" y="2546"/>
                      <a:pt x="215" y="1403"/>
                      <a:pt x="513" y="81"/>
                    </a:cubicBezTo>
                    <a:cubicBezTo>
                      <a:pt x="520" y="29"/>
                      <a:pt x="486" y="0"/>
                      <a:pt x="45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33" name="Google Shape;23133;p30"/>
              <p:cNvSpPr/>
              <p:nvPr/>
            </p:nvSpPr>
            <p:spPr>
              <a:xfrm>
                <a:off x="2930425" y="2824500"/>
                <a:ext cx="25025" cy="197400"/>
              </a:xfrm>
              <a:custGeom>
                <a:avLst/>
                <a:gdLst/>
                <a:ahLst/>
                <a:cxnLst/>
                <a:rect l="l" t="t" r="r" b="b"/>
                <a:pathLst>
                  <a:path w="1001" h="7896" extrusionOk="0">
                    <a:moveTo>
                      <a:pt x="166" y="1"/>
                    </a:moveTo>
                    <a:cubicBezTo>
                      <a:pt x="118" y="1"/>
                      <a:pt x="71" y="31"/>
                      <a:pt x="71" y="99"/>
                    </a:cubicBezTo>
                    <a:cubicBezTo>
                      <a:pt x="0" y="1266"/>
                      <a:pt x="417" y="2361"/>
                      <a:pt x="595" y="3516"/>
                    </a:cubicBezTo>
                    <a:cubicBezTo>
                      <a:pt x="703" y="4219"/>
                      <a:pt x="655" y="4874"/>
                      <a:pt x="572" y="5576"/>
                    </a:cubicBezTo>
                    <a:cubicBezTo>
                      <a:pt x="536" y="5810"/>
                      <a:pt x="294" y="7792"/>
                      <a:pt x="105" y="7792"/>
                    </a:cubicBezTo>
                    <a:cubicBezTo>
                      <a:pt x="102" y="7792"/>
                      <a:pt x="99" y="7792"/>
                      <a:pt x="95" y="7791"/>
                    </a:cubicBezTo>
                    <a:cubicBezTo>
                      <a:pt x="84" y="7781"/>
                      <a:pt x="73" y="7777"/>
                      <a:pt x="64" y="7777"/>
                    </a:cubicBezTo>
                    <a:cubicBezTo>
                      <a:pt x="25" y="7777"/>
                      <a:pt x="9" y="7843"/>
                      <a:pt x="48" y="7862"/>
                    </a:cubicBezTo>
                    <a:cubicBezTo>
                      <a:pt x="87" y="7885"/>
                      <a:pt x="124" y="7895"/>
                      <a:pt x="159" y="7895"/>
                    </a:cubicBezTo>
                    <a:cubicBezTo>
                      <a:pt x="677" y="7895"/>
                      <a:pt x="752" y="5579"/>
                      <a:pt x="786" y="5278"/>
                    </a:cubicBezTo>
                    <a:cubicBezTo>
                      <a:pt x="1000" y="3492"/>
                      <a:pt x="191" y="1849"/>
                      <a:pt x="274" y="99"/>
                    </a:cubicBezTo>
                    <a:cubicBezTo>
                      <a:pt x="274" y="37"/>
                      <a:pt x="219" y="1"/>
                      <a:pt x="16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34" name="Google Shape;23134;p30"/>
              <p:cNvSpPr/>
              <p:nvPr/>
            </p:nvSpPr>
            <p:spPr>
              <a:xfrm>
                <a:off x="2744925" y="2825075"/>
                <a:ext cx="175800" cy="82000"/>
              </a:xfrm>
              <a:custGeom>
                <a:avLst/>
                <a:gdLst/>
                <a:ahLst/>
                <a:cxnLst/>
                <a:rect l="l" t="t" r="r" b="b"/>
                <a:pathLst>
                  <a:path w="7032" h="3280" extrusionOk="0">
                    <a:moveTo>
                      <a:pt x="6948" y="1"/>
                    </a:moveTo>
                    <a:cubicBezTo>
                      <a:pt x="6943" y="1"/>
                      <a:pt x="6937" y="2"/>
                      <a:pt x="6932" y="5"/>
                    </a:cubicBezTo>
                    <a:cubicBezTo>
                      <a:pt x="5932" y="445"/>
                      <a:pt x="5456" y="1362"/>
                      <a:pt x="4741" y="2088"/>
                    </a:cubicBezTo>
                    <a:cubicBezTo>
                      <a:pt x="4176" y="2665"/>
                      <a:pt x="3499" y="3018"/>
                      <a:pt x="2678" y="3018"/>
                    </a:cubicBezTo>
                    <a:cubicBezTo>
                      <a:pt x="2652" y="3018"/>
                      <a:pt x="2625" y="3018"/>
                      <a:pt x="2598" y="3017"/>
                    </a:cubicBezTo>
                    <a:cubicBezTo>
                      <a:pt x="1634" y="2969"/>
                      <a:pt x="943" y="2457"/>
                      <a:pt x="145" y="2017"/>
                    </a:cubicBezTo>
                    <a:cubicBezTo>
                      <a:pt x="133" y="2011"/>
                      <a:pt x="121" y="2008"/>
                      <a:pt x="109" y="2008"/>
                    </a:cubicBezTo>
                    <a:cubicBezTo>
                      <a:pt x="50" y="2008"/>
                      <a:pt x="0" y="2074"/>
                      <a:pt x="50" y="2124"/>
                    </a:cubicBezTo>
                    <a:cubicBezTo>
                      <a:pt x="693" y="2816"/>
                      <a:pt x="1731" y="3279"/>
                      <a:pt x="2726" y="3279"/>
                    </a:cubicBezTo>
                    <a:cubicBezTo>
                      <a:pt x="3187" y="3279"/>
                      <a:pt x="3639" y="3180"/>
                      <a:pt x="4039" y="2957"/>
                    </a:cubicBezTo>
                    <a:cubicBezTo>
                      <a:pt x="5289" y="2279"/>
                      <a:pt x="5682" y="707"/>
                      <a:pt x="6968" y="88"/>
                    </a:cubicBezTo>
                    <a:cubicBezTo>
                      <a:pt x="7031" y="77"/>
                      <a:pt x="6991" y="1"/>
                      <a:pt x="69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35" name="Google Shape;23135;p30"/>
              <p:cNvSpPr/>
              <p:nvPr/>
            </p:nvSpPr>
            <p:spPr>
              <a:xfrm>
                <a:off x="2746175" y="2851650"/>
                <a:ext cx="118725" cy="32250"/>
              </a:xfrm>
              <a:custGeom>
                <a:avLst/>
                <a:gdLst/>
                <a:ahLst/>
                <a:cxnLst/>
                <a:rect l="l" t="t" r="r" b="b"/>
                <a:pathLst>
                  <a:path w="4749" h="1290" extrusionOk="0">
                    <a:moveTo>
                      <a:pt x="4701" y="0"/>
                    </a:moveTo>
                    <a:cubicBezTo>
                      <a:pt x="4698" y="0"/>
                      <a:pt x="4695" y="0"/>
                      <a:pt x="4691" y="1"/>
                    </a:cubicBezTo>
                    <a:cubicBezTo>
                      <a:pt x="4060" y="228"/>
                      <a:pt x="3453" y="525"/>
                      <a:pt x="2846" y="787"/>
                    </a:cubicBezTo>
                    <a:cubicBezTo>
                      <a:pt x="2364" y="1004"/>
                      <a:pt x="1980" y="1184"/>
                      <a:pt x="1498" y="1184"/>
                    </a:cubicBezTo>
                    <a:cubicBezTo>
                      <a:pt x="1372" y="1184"/>
                      <a:pt x="1239" y="1172"/>
                      <a:pt x="1095" y="1144"/>
                    </a:cubicBezTo>
                    <a:cubicBezTo>
                      <a:pt x="750" y="1085"/>
                      <a:pt x="405" y="966"/>
                      <a:pt x="60" y="882"/>
                    </a:cubicBezTo>
                    <a:cubicBezTo>
                      <a:pt x="36" y="882"/>
                      <a:pt x="0" y="942"/>
                      <a:pt x="48" y="954"/>
                    </a:cubicBezTo>
                    <a:cubicBezTo>
                      <a:pt x="583" y="1113"/>
                      <a:pt x="1072" y="1289"/>
                      <a:pt x="1583" y="1289"/>
                    </a:cubicBezTo>
                    <a:cubicBezTo>
                      <a:pt x="1800" y="1289"/>
                      <a:pt x="2020" y="1258"/>
                      <a:pt x="2250" y="1180"/>
                    </a:cubicBezTo>
                    <a:cubicBezTo>
                      <a:pt x="3084" y="894"/>
                      <a:pt x="3941" y="478"/>
                      <a:pt x="4727" y="85"/>
                    </a:cubicBezTo>
                    <a:cubicBezTo>
                      <a:pt x="4749" y="63"/>
                      <a:pt x="4740" y="0"/>
                      <a:pt x="470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36" name="Google Shape;23136;p30"/>
              <p:cNvSpPr/>
              <p:nvPr/>
            </p:nvSpPr>
            <p:spPr>
              <a:xfrm>
                <a:off x="2864325" y="2832625"/>
                <a:ext cx="25325" cy="14300"/>
              </a:xfrm>
              <a:custGeom>
                <a:avLst/>
                <a:gdLst/>
                <a:ahLst/>
                <a:cxnLst/>
                <a:rect l="l" t="t" r="r" b="b"/>
                <a:pathLst>
                  <a:path w="1013" h="572" extrusionOk="0">
                    <a:moveTo>
                      <a:pt x="1013" y="0"/>
                    </a:moveTo>
                    <a:lnTo>
                      <a:pt x="1013" y="0"/>
                    </a:lnTo>
                    <a:cubicBezTo>
                      <a:pt x="846" y="119"/>
                      <a:pt x="668" y="227"/>
                      <a:pt x="477" y="298"/>
                    </a:cubicBezTo>
                    <a:cubicBezTo>
                      <a:pt x="322" y="358"/>
                      <a:pt x="144" y="405"/>
                      <a:pt x="25" y="512"/>
                    </a:cubicBezTo>
                    <a:cubicBezTo>
                      <a:pt x="1" y="524"/>
                      <a:pt x="25" y="572"/>
                      <a:pt x="60" y="572"/>
                    </a:cubicBezTo>
                    <a:cubicBezTo>
                      <a:pt x="239" y="560"/>
                      <a:pt x="394" y="453"/>
                      <a:pt x="549" y="358"/>
                    </a:cubicBezTo>
                    <a:cubicBezTo>
                      <a:pt x="715" y="262"/>
                      <a:pt x="870" y="143"/>
                      <a:pt x="10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37" name="Google Shape;23137;p30"/>
              <p:cNvSpPr/>
              <p:nvPr/>
            </p:nvSpPr>
            <p:spPr>
              <a:xfrm>
                <a:off x="2619850" y="2777425"/>
                <a:ext cx="287675" cy="74625"/>
              </a:xfrm>
              <a:custGeom>
                <a:avLst/>
                <a:gdLst/>
                <a:ahLst/>
                <a:cxnLst/>
                <a:rect l="l" t="t" r="r" b="b"/>
                <a:pathLst>
                  <a:path w="11507" h="2985" extrusionOk="0">
                    <a:moveTo>
                      <a:pt x="77" y="0"/>
                    </a:moveTo>
                    <a:cubicBezTo>
                      <a:pt x="36" y="0"/>
                      <a:pt x="0" y="49"/>
                      <a:pt x="41" y="89"/>
                    </a:cubicBezTo>
                    <a:cubicBezTo>
                      <a:pt x="803" y="827"/>
                      <a:pt x="1779" y="1375"/>
                      <a:pt x="2719" y="1875"/>
                    </a:cubicBezTo>
                    <a:cubicBezTo>
                      <a:pt x="3612" y="2327"/>
                      <a:pt x="4577" y="2804"/>
                      <a:pt x="5577" y="2947"/>
                    </a:cubicBezTo>
                    <a:cubicBezTo>
                      <a:pt x="5762" y="2973"/>
                      <a:pt x="5944" y="2985"/>
                      <a:pt x="6124" y="2985"/>
                    </a:cubicBezTo>
                    <a:cubicBezTo>
                      <a:pt x="7979" y="2985"/>
                      <a:pt x="9629" y="1709"/>
                      <a:pt x="11506" y="1589"/>
                    </a:cubicBezTo>
                    <a:cubicBezTo>
                      <a:pt x="11506" y="1589"/>
                      <a:pt x="11506" y="1565"/>
                      <a:pt x="11482" y="1565"/>
                    </a:cubicBezTo>
                    <a:cubicBezTo>
                      <a:pt x="11335" y="1545"/>
                      <a:pt x="11189" y="1536"/>
                      <a:pt x="11045" y="1536"/>
                    </a:cubicBezTo>
                    <a:cubicBezTo>
                      <a:pt x="9403" y="1536"/>
                      <a:pt x="7932" y="2737"/>
                      <a:pt x="6279" y="2792"/>
                    </a:cubicBezTo>
                    <a:cubicBezTo>
                      <a:pt x="6240" y="2793"/>
                      <a:pt x="6201" y="2793"/>
                      <a:pt x="6163" y="2793"/>
                    </a:cubicBezTo>
                    <a:cubicBezTo>
                      <a:pt x="3912" y="2793"/>
                      <a:pt x="1903" y="1118"/>
                      <a:pt x="100" y="6"/>
                    </a:cubicBezTo>
                    <a:cubicBezTo>
                      <a:pt x="93" y="2"/>
                      <a:pt x="85" y="0"/>
                      <a:pt x="7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38" name="Google Shape;23138;p30"/>
              <p:cNvSpPr/>
              <p:nvPr/>
            </p:nvSpPr>
            <p:spPr>
              <a:xfrm>
                <a:off x="2619725" y="2799225"/>
                <a:ext cx="129425" cy="75700"/>
              </a:xfrm>
              <a:custGeom>
                <a:avLst/>
                <a:gdLst/>
                <a:ahLst/>
                <a:cxnLst/>
                <a:rect l="l" t="t" r="r" b="b"/>
                <a:pathLst>
                  <a:path w="5177" h="3028" extrusionOk="0">
                    <a:moveTo>
                      <a:pt x="49" y="1"/>
                    </a:moveTo>
                    <a:cubicBezTo>
                      <a:pt x="27" y="1"/>
                      <a:pt x="0" y="41"/>
                      <a:pt x="22" y="62"/>
                    </a:cubicBezTo>
                    <a:cubicBezTo>
                      <a:pt x="1308" y="1372"/>
                      <a:pt x="3141" y="2837"/>
                      <a:pt x="5058" y="3027"/>
                    </a:cubicBezTo>
                    <a:cubicBezTo>
                      <a:pt x="5062" y="3027"/>
                      <a:pt x="5066" y="3028"/>
                      <a:pt x="5069" y="3028"/>
                    </a:cubicBezTo>
                    <a:cubicBezTo>
                      <a:pt x="5177" y="3028"/>
                      <a:pt x="5173" y="2860"/>
                      <a:pt x="5058" y="2848"/>
                    </a:cubicBezTo>
                    <a:cubicBezTo>
                      <a:pt x="3058" y="2622"/>
                      <a:pt x="1605" y="1122"/>
                      <a:pt x="57" y="3"/>
                    </a:cubicBezTo>
                    <a:cubicBezTo>
                      <a:pt x="55" y="2"/>
                      <a:pt x="52" y="1"/>
                      <a:pt x="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39" name="Google Shape;23139;p30"/>
              <p:cNvSpPr/>
              <p:nvPr/>
            </p:nvSpPr>
            <p:spPr>
              <a:xfrm>
                <a:off x="2616100" y="2777150"/>
                <a:ext cx="8950" cy="28200"/>
              </a:xfrm>
              <a:custGeom>
                <a:avLst/>
                <a:gdLst/>
                <a:ahLst/>
                <a:cxnLst/>
                <a:rect l="l" t="t" r="r" b="b"/>
                <a:pathLst>
                  <a:path w="358" h="1128" extrusionOk="0">
                    <a:moveTo>
                      <a:pt x="178" y="0"/>
                    </a:moveTo>
                    <a:cubicBezTo>
                      <a:pt x="174" y="0"/>
                      <a:pt x="170" y="2"/>
                      <a:pt x="167" y="5"/>
                    </a:cubicBezTo>
                    <a:cubicBezTo>
                      <a:pt x="12" y="302"/>
                      <a:pt x="0" y="898"/>
                      <a:pt x="310" y="1124"/>
                    </a:cubicBezTo>
                    <a:cubicBezTo>
                      <a:pt x="312" y="1126"/>
                      <a:pt x="315" y="1127"/>
                      <a:pt x="318" y="1127"/>
                    </a:cubicBezTo>
                    <a:cubicBezTo>
                      <a:pt x="333" y="1127"/>
                      <a:pt x="357" y="1108"/>
                      <a:pt x="357" y="1088"/>
                    </a:cubicBezTo>
                    <a:cubicBezTo>
                      <a:pt x="322" y="910"/>
                      <a:pt x="226" y="767"/>
                      <a:pt x="191" y="600"/>
                    </a:cubicBezTo>
                    <a:cubicBezTo>
                      <a:pt x="155" y="410"/>
                      <a:pt x="179" y="219"/>
                      <a:pt x="202" y="29"/>
                    </a:cubicBezTo>
                    <a:cubicBezTo>
                      <a:pt x="202" y="11"/>
                      <a:pt x="190" y="0"/>
                      <a:pt x="17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40" name="Google Shape;23140;p30"/>
              <p:cNvSpPr/>
              <p:nvPr/>
            </p:nvSpPr>
            <p:spPr>
              <a:xfrm>
                <a:off x="2590500" y="2693650"/>
                <a:ext cx="320475" cy="137200"/>
              </a:xfrm>
              <a:custGeom>
                <a:avLst/>
                <a:gdLst/>
                <a:ahLst/>
                <a:cxnLst/>
                <a:rect l="l" t="t" r="r" b="b"/>
                <a:pathLst>
                  <a:path w="12819" h="5488" extrusionOk="0">
                    <a:moveTo>
                      <a:pt x="45" y="0"/>
                    </a:moveTo>
                    <a:cubicBezTo>
                      <a:pt x="23" y="0"/>
                      <a:pt x="0" y="15"/>
                      <a:pt x="0" y="47"/>
                    </a:cubicBezTo>
                    <a:cubicBezTo>
                      <a:pt x="0" y="999"/>
                      <a:pt x="572" y="1702"/>
                      <a:pt x="1310" y="2297"/>
                    </a:cubicBezTo>
                    <a:cubicBezTo>
                      <a:pt x="2358" y="3154"/>
                      <a:pt x="3584" y="4035"/>
                      <a:pt x="4786" y="4690"/>
                    </a:cubicBezTo>
                    <a:cubicBezTo>
                      <a:pt x="5775" y="5222"/>
                      <a:pt x="6897" y="5487"/>
                      <a:pt x="8015" y="5487"/>
                    </a:cubicBezTo>
                    <a:cubicBezTo>
                      <a:pt x="8150" y="5487"/>
                      <a:pt x="8284" y="5484"/>
                      <a:pt x="8418" y="5476"/>
                    </a:cubicBezTo>
                    <a:cubicBezTo>
                      <a:pt x="9697" y="5404"/>
                      <a:pt x="10932" y="4643"/>
                      <a:pt x="12192" y="4643"/>
                    </a:cubicBezTo>
                    <a:cubicBezTo>
                      <a:pt x="12386" y="4643"/>
                      <a:pt x="12580" y="4661"/>
                      <a:pt x="12776" y="4702"/>
                    </a:cubicBezTo>
                    <a:cubicBezTo>
                      <a:pt x="12779" y="4703"/>
                      <a:pt x="12782" y="4704"/>
                      <a:pt x="12785" y="4704"/>
                    </a:cubicBezTo>
                    <a:cubicBezTo>
                      <a:pt x="12813" y="4704"/>
                      <a:pt x="12819" y="4654"/>
                      <a:pt x="12776" y="4654"/>
                    </a:cubicBezTo>
                    <a:cubicBezTo>
                      <a:pt x="12542" y="4582"/>
                      <a:pt x="12313" y="4552"/>
                      <a:pt x="12087" y="4552"/>
                    </a:cubicBezTo>
                    <a:cubicBezTo>
                      <a:pt x="11276" y="4552"/>
                      <a:pt x="10507" y="4940"/>
                      <a:pt x="9716" y="5155"/>
                    </a:cubicBezTo>
                    <a:cubicBezTo>
                      <a:pt x="9181" y="5289"/>
                      <a:pt x="8628" y="5356"/>
                      <a:pt x="8076" y="5356"/>
                    </a:cubicBezTo>
                    <a:cubicBezTo>
                      <a:pt x="7263" y="5356"/>
                      <a:pt x="6450" y="5212"/>
                      <a:pt x="5691" y="4928"/>
                    </a:cubicBezTo>
                    <a:cubicBezTo>
                      <a:pt x="4477" y="4464"/>
                      <a:pt x="3429" y="3607"/>
                      <a:pt x="2381" y="2845"/>
                    </a:cubicBezTo>
                    <a:cubicBezTo>
                      <a:pt x="1369" y="2130"/>
                      <a:pt x="238" y="1345"/>
                      <a:pt x="83" y="35"/>
                    </a:cubicBezTo>
                    <a:cubicBezTo>
                      <a:pt x="83" y="12"/>
                      <a:pt x="65" y="0"/>
                      <a:pt x="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41" name="Google Shape;23141;p30"/>
              <p:cNvSpPr/>
              <p:nvPr/>
            </p:nvSpPr>
            <p:spPr>
              <a:xfrm>
                <a:off x="2589900" y="2652125"/>
                <a:ext cx="13625" cy="45300"/>
              </a:xfrm>
              <a:custGeom>
                <a:avLst/>
                <a:gdLst/>
                <a:ahLst/>
                <a:cxnLst/>
                <a:rect l="l" t="t" r="r" b="b"/>
                <a:pathLst>
                  <a:path w="545" h="1812" extrusionOk="0">
                    <a:moveTo>
                      <a:pt x="513" y="1"/>
                    </a:moveTo>
                    <a:cubicBezTo>
                      <a:pt x="508" y="1"/>
                      <a:pt x="503" y="2"/>
                      <a:pt x="500" y="5"/>
                    </a:cubicBezTo>
                    <a:cubicBezTo>
                      <a:pt x="84" y="446"/>
                      <a:pt x="0" y="1196"/>
                      <a:pt x="12" y="1767"/>
                    </a:cubicBezTo>
                    <a:cubicBezTo>
                      <a:pt x="18" y="1797"/>
                      <a:pt x="42" y="1812"/>
                      <a:pt x="64" y="1812"/>
                    </a:cubicBezTo>
                    <a:cubicBezTo>
                      <a:pt x="87" y="1812"/>
                      <a:pt x="107" y="1797"/>
                      <a:pt x="107" y="1767"/>
                    </a:cubicBezTo>
                    <a:cubicBezTo>
                      <a:pt x="107" y="1458"/>
                      <a:pt x="143" y="1136"/>
                      <a:pt x="227" y="827"/>
                    </a:cubicBezTo>
                    <a:cubicBezTo>
                      <a:pt x="298" y="565"/>
                      <a:pt x="453" y="303"/>
                      <a:pt x="536" y="41"/>
                    </a:cubicBezTo>
                    <a:cubicBezTo>
                      <a:pt x="545" y="14"/>
                      <a:pt x="527" y="1"/>
                      <a:pt x="5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42" name="Google Shape;23142;p30"/>
              <p:cNvSpPr/>
              <p:nvPr/>
            </p:nvSpPr>
            <p:spPr>
              <a:xfrm>
                <a:off x="2601575" y="2653325"/>
                <a:ext cx="164850" cy="132300"/>
              </a:xfrm>
              <a:custGeom>
                <a:avLst/>
                <a:gdLst/>
                <a:ahLst/>
                <a:cxnLst/>
                <a:rect l="l" t="t" r="r" b="b"/>
                <a:pathLst>
                  <a:path w="6594" h="5292" extrusionOk="0">
                    <a:moveTo>
                      <a:pt x="58" y="0"/>
                    </a:moveTo>
                    <a:cubicBezTo>
                      <a:pt x="25" y="0"/>
                      <a:pt x="1" y="14"/>
                      <a:pt x="10" y="41"/>
                    </a:cubicBezTo>
                    <a:cubicBezTo>
                      <a:pt x="522" y="1374"/>
                      <a:pt x="1593" y="2577"/>
                      <a:pt x="2724" y="3469"/>
                    </a:cubicBezTo>
                    <a:cubicBezTo>
                      <a:pt x="3760" y="4303"/>
                      <a:pt x="5165" y="5136"/>
                      <a:pt x="6534" y="5291"/>
                    </a:cubicBezTo>
                    <a:cubicBezTo>
                      <a:pt x="6594" y="5291"/>
                      <a:pt x="6594" y="5220"/>
                      <a:pt x="6546" y="5196"/>
                    </a:cubicBezTo>
                    <a:cubicBezTo>
                      <a:pt x="5224" y="4648"/>
                      <a:pt x="3974" y="4231"/>
                      <a:pt x="2843" y="3339"/>
                    </a:cubicBezTo>
                    <a:cubicBezTo>
                      <a:pt x="1653" y="2422"/>
                      <a:pt x="867" y="1267"/>
                      <a:pt x="93" y="5"/>
                    </a:cubicBezTo>
                    <a:cubicBezTo>
                      <a:pt x="81" y="2"/>
                      <a:pt x="69" y="0"/>
                      <a:pt x="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43" name="Google Shape;23143;p30"/>
              <p:cNvSpPr/>
              <p:nvPr/>
            </p:nvSpPr>
            <p:spPr>
              <a:xfrm>
                <a:off x="2772050" y="2776500"/>
                <a:ext cx="34075" cy="12400"/>
              </a:xfrm>
              <a:custGeom>
                <a:avLst/>
                <a:gdLst/>
                <a:ahLst/>
                <a:cxnLst/>
                <a:rect l="l" t="t" r="r" b="b"/>
                <a:pathLst>
                  <a:path w="1363" h="496" extrusionOk="0">
                    <a:moveTo>
                      <a:pt x="512" y="1"/>
                    </a:moveTo>
                    <a:cubicBezTo>
                      <a:pt x="478" y="1"/>
                      <a:pt x="450" y="3"/>
                      <a:pt x="430" y="7"/>
                    </a:cubicBezTo>
                    <a:cubicBezTo>
                      <a:pt x="394" y="7"/>
                      <a:pt x="394" y="43"/>
                      <a:pt x="430" y="43"/>
                    </a:cubicBezTo>
                    <a:cubicBezTo>
                      <a:pt x="549" y="78"/>
                      <a:pt x="668" y="90"/>
                      <a:pt x="787" y="126"/>
                    </a:cubicBezTo>
                    <a:cubicBezTo>
                      <a:pt x="811" y="138"/>
                      <a:pt x="1013" y="197"/>
                      <a:pt x="1037" y="245"/>
                    </a:cubicBezTo>
                    <a:cubicBezTo>
                      <a:pt x="1108" y="340"/>
                      <a:pt x="1025" y="388"/>
                      <a:pt x="930" y="400"/>
                    </a:cubicBezTo>
                    <a:cubicBezTo>
                      <a:pt x="887" y="405"/>
                      <a:pt x="844" y="407"/>
                      <a:pt x="801" y="407"/>
                    </a:cubicBezTo>
                    <a:cubicBezTo>
                      <a:pt x="541" y="407"/>
                      <a:pt x="268" y="328"/>
                      <a:pt x="13" y="328"/>
                    </a:cubicBezTo>
                    <a:cubicBezTo>
                      <a:pt x="1" y="352"/>
                      <a:pt x="1" y="376"/>
                      <a:pt x="13" y="376"/>
                    </a:cubicBezTo>
                    <a:cubicBezTo>
                      <a:pt x="299" y="447"/>
                      <a:pt x="608" y="483"/>
                      <a:pt x="906" y="495"/>
                    </a:cubicBezTo>
                    <a:cubicBezTo>
                      <a:pt x="1013" y="495"/>
                      <a:pt x="1168" y="495"/>
                      <a:pt x="1215" y="388"/>
                    </a:cubicBezTo>
                    <a:cubicBezTo>
                      <a:pt x="1363" y="124"/>
                      <a:pt x="773" y="1"/>
                      <a:pt x="5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44" name="Google Shape;23144;p30"/>
              <p:cNvSpPr/>
              <p:nvPr/>
            </p:nvSpPr>
            <p:spPr>
              <a:xfrm>
                <a:off x="2611800" y="2664725"/>
                <a:ext cx="163550" cy="112050"/>
              </a:xfrm>
              <a:custGeom>
                <a:avLst/>
                <a:gdLst/>
                <a:ahLst/>
                <a:cxnLst/>
                <a:rect l="l" t="t" r="r" b="b"/>
                <a:pathLst>
                  <a:path w="6542" h="4482" extrusionOk="0">
                    <a:moveTo>
                      <a:pt x="79" y="0"/>
                    </a:moveTo>
                    <a:cubicBezTo>
                      <a:pt x="34" y="0"/>
                      <a:pt x="0" y="68"/>
                      <a:pt x="29" y="96"/>
                    </a:cubicBezTo>
                    <a:cubicBezTo>
                      <a:pt x="946" y="1025"/>
                      <a:pt x="2029" y="1811"/>
                      <a:pt x="3113" y="2525"/>
                    </a:cubicBezTo>
                    <a:cubicBezTo>
                      <a:pt x="4184" y="3252"/>
                      <a:pt x="5316" y="3966"/>
                      <a:pt x="6506" y="4478"/>
                    </a:cubicBezTo>
                    <a:cubicBezTo>
                      <a:pt x="6513" y="4480"/>
                      <a:pt x="6519" y="4481"/>
                      <a:pt x="6523" y="4481"/>
                    </a:cubicBezTo>
                    <a:cubicBezTo>
                      <a:pt x="6541" y="4481"/>
                      <a:pt x="6539" y="4466"/>
                      <a:pt x="6530" y="4466"/>
                    </a:cubicBezTo>
                    <a:cubicBezTo>
                      <a:pt x="5411" y="3775"/>
                      <a:pt x="4256" y="3168"/>
                      <a:pt x="3196" y="2406"/>
                    </a:cubicBezTo>
                    <a:cubicBezTo>
                      <a:pt x="2113" y="1668"/>
                      <a:pt x="1148" y="799"/>
                      <a:pt x="113" y="13"/>
                    </a:cubicBezTo>
                    <a:cubicBezTo>
                      <a:pt x="101" y="4"/>
                      <a:pt x="90" y="0"/>
                      <a:pt x="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45" name="Google Shape;23145;p30"/>
              <p:cNvSpPr/>
              <p:nvPr/>
            </p:nvSpPr>
            <p:spPr>
              <a:xfrm>
                <a:off x="2566675" y="2570900"/>
                <a:ext cx="33975" cy="74025"/>
              </a:xfrm>
              <a:custGeom>
                <a:avLst/>
                <a:gdLst/>
                <a:ahLst/>
                <a:cxnLst/>
                <a:rect l="l" t="t" r="r" b="b"/>
                <a:pathLst>
                  <a:path w="1359" h="2961" extrusionOk="0">
                    <a:moveTo>
                      <a:pt x="352" y="1"/>
                    </a:moveTo>
                    <a:cubicBezTo>
                      <a:pt x="339" y="1"/>
                      <a:pt x="327" y="9"/>
                      <a:pt x="322" y="28"/>
                    </a:cubicBezTo>
                    <a:cubicBezTo>
                      <a:pt x="1" y="1016"/>
                      <a:pt x="501" y="2278"/>
                      <a:pt x="1251" y="2945"/>
                    </a:cubicBezTo>
                    <a:cubicBezTo>
                      <a:pt x="1259" y="2956"/>
                      <a:pt x="1270" y="2960"/>
                      <a:pt x="1281" y="2960"/>
                    </a:cubicBezTo>
                    <a:cubicBezTo>
                      <a:pt x="1318" y="2960"/>
                      <a:pt x="1359" y="2910"/>
                      <a:pt x="1322" y="2873"/>
                    </a:cubicBezTo>
                    <a:cubicBezTo>
                      <a:pt x="965" y="2456"/>
                      <a:pt x="667" y="2028"/>
                      <a:pt x="513" y="1492"/>
                    </a:cubicBezTo>
                    <a:cubicBezTo>
                      <a:pt x="370" y="1016"/>
                      <a:pt x="417" y="540"/>
                      <a:pt x="394" y="39"/>
                    </a:cubicBezTo>
                    <a:cubicBezTo>
                      <a:pt x="394" y="18"/>
                      <a:pt x="372" y="1"/>
                      <a:pt x="35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46" name="Google Shape;23146;p30"/>
              <p:cNvSpPr/>
              <p:nvPr/>
            </p:nvSpPr>
            <p:spPr>
              <a:xfrm>
                <a:off x="2573325" y="2536725"/>
                <a:ext cx="18525" cy="32200"/>
              </a:xfrm>
              <a:custGeom>
                <a:avLst/>
                <a:gdLst/>
                <a:ahLst/>
                <a:cxnLst/>
                <a:rect l="l" t="t" r="r" b="b"/>
                <a:pathLst>
                  <a:path w="741" h="1288" extrusionOk="0">
                    <a:moveTo>
                      <a:pt x="706" y="1"/>
                    </a:moveTo>
                    <a:cubicBezTo>
                      <a:pt x="700" y="1"/>
                      <a:pt x="693" y="5"/>
                      <a:pt x="687" y="13"/>
                    </a:cubicBezTo>
                    <a:cubicBezTo>
                      <a:pt x="282" y="204"/>
                      <a:pt x="92" y="847"/>
                      <a:pt x="8" y="1252"/>
                    </a:cubicBezTo>
                    <a:cubicBezTo>
                      <a:pt x="1" y="1267"/>
                      <a:pt x="22" y="1287"/>
                      <a:pt x="42" y="1287"/>
                    </a:cubicBezTo>
                    <a:cubicBezTo>
                      <a:pt x="53" y="1287"/>
                      <a:pt x="64" y="1281"/>
                      <a:pt x="68" y="1264"/>
                    </a:cubicBezTo>
                    <a:cubicBezTo>
                      <a:pt x="128" y="1025"/>
                      <a:pt x="223" y="799"/>
                      <a:pt x="342" y="597"/>
                    </a:cubicBezTo>
                    <a:cubicBezTo>
                      <a:pt x="461" y="418"/>
                      <a:pt x="616" y="252"/>
                      <a:pt x="723" y="61"/>
                    </a:cubicBezTo>
                    <a:cubicBezTo>
                      <a:pt x="741" y="34"/>
                      <a:pt x="725" y="1"/>
                      <a:pt x="70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47" name="Google Shape;23147;p30"/>
              <p:cNvSpPr/>
              <p:nvPr/>
            </p:nvSpPr>
            <p:spPr>
              <a:xfrm>
                <a:off x="2591175" y="2536375"/>
                <a:ext cx="103900" cy="107800"/>
              </a:xfrm>
              <a:custGeom>
                <a:avLst/>
                <a:gdLst/>
                <a:ahLst/>
                <a:cxnLst/>
                <a:rect l="l" t="t" r="r" b="b"/>
                <a:pathLst>
                  <a:path w="4156" h="4312" extrusionOk="0">
                    <a:moveTo>
                      <a:pt x="34" y="0"/>
                    </a:moveTo>
                    <a:cubicBezTo>
                      <a:pt x="21" y="0"/>
                      <a:pt x="1" y="23"/>
                      <a:pt x="9" y="39"/>
                    </a:cubicBezTo>
                    <a:cubicBezTo>
                      <a:pt x="449" y="932"/>
                      <a:pt x="1080" y="1801"/>
                      <a:pt x="1723" y="2552"/>
                    </a:cubicBezTo>
                    <a:cubicBezTo>
                      <a:pt x="2331" y="3278"/>
                      <a:pt x="3259" y="3623"/>
                      <a:pt x="3962" y="4278"/>
                    </a:cubicBezTo>
                    <a:cubicBezTo>
                      <a:pt x="3982" y="4301"/>
                      <a:pt x="4005" y="4311"/>
                      <a:pt x="4028" y="4311"/>
                    </a:cubicBezTo>
                    <a:cubicBezTo>
                      <a:pt x="4096" y="4311"/>
                      <a:pt x="4156" y="4219"/>
                      <a:pt x="4093" y="4147"/>
                    </a:cubicBezTo>
                    <a:cubicBezTo>
                      <a:pt x="3438" y="3504"/>
                      <a:pt x="2533" y="3183"/>
                      <a:pt x="1914" y="2516"/>
                    </a:cubicBezTo>
                    <a:cubicBezTo>
                      <a:pt x="1211" y="1742"/>
                      <a:pt x="687" y="849"/>
                      <a:pt x="45" y="16"/>
                    </a:cubicBezTo>
                    <a:cubicBezTo>
                      <a:pt x="45" y="5"/>
                      <a:pt x="40" y="0"/>
                      <a:pt x="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48" name="Google Shape;23148;p30"/>
              <p:cNvSpPr/>
              <p:nvPr/>
            </p:nvSpPr>
            <p:spPr>
              <a:xfrm>
                <a:off x="2690675" y="2639550"/>
                <a:ext cx="216850" cy="103875"/>
              </a:xfrm>
              <a:custGeom>
                <a:avLst/>
                <a:gdLst/>
                <a:ahLst/>
                <a:cxnLst/>
                <a:rect l="l" t="t" r="r" b="b"/>
                <a:pathLst>
                  <a:path w="8674" h="4155" extrusionOk="0">
                    <a:moveTo>
                      <a:pt x="60" y="0"/>
                    </a:moveTo>
                    <a:cubicBezTo>
                      <a:pt x="29" y="0"/>
                      <a:pt x="1" y="71"/>
                      <a:pt x="41" y="91"/>
                    </a:cubicBezTo>
                    <a:cubicBezTo>
                      <a:pt x="1363" y="984"/>
                      <a:pt x="2696" y="1925"/>
                      <a:pt x="4244" y="2389"/>
                    </a:cubicBezTo>
                    <a:cubicBezTo>
                      <a:pt x="4673" y="2508"/>
                      <a:pt x="5125" y="2616"/>
                      <a:pt x="5518" y="2818"/>
                    </a:cubicBezTo>
                    <a:cubicBezTo>
                      <a:pt x="5899" y="3008"/>
                      <a:pt x="6197" y="3306"/>
                      <a:pt x="6554" y="3544"/>
                    </a:cubicBezTo>
                    <a:cubicBezTo>
                      <a:pt x="7110" y="3922"/>
                      <a:pt x="7759" y="4155"/>
                      <a:pt x="8434" y="4155"/>
                    </a:cubicBezTo>
                    <a:cubicBezTo>
                      <a:pt x="8482" y="4155"/>
                      <a:pt x="8530" y="4154"/>
                      <a:pt x="8578" y="4151"/>
                    </a:cubicBezTo>
                    <a:cubicBezTo>
                      <a:pt x="8673" y="4151"/>
                      <a:pt x="8673" y="4032"/>
                      <a:pt x="8578" y="4020"/>
                    </a:cubicBezTo>
                    <a:cubicBezTo>
                      <a:pt x="7578" y="3925"/>
                      <a:pt x="6911" y="3580"/>
                      <a:pt x="6125" y="3008"/>
                    </a:cubicBezTo>
                    <a:cubicBezTo>
                      <a:pt x="5554" y="2592"/>
                      <a:pt x="4959" y="2413"/>
                      <a:pt x="4280" y="2223"/>
                    </a:cubicBezTo>
                    <a:cubicBezTo>
                      <a:pt x="2696" y="1758"/>
                      <a:pt x="1470" y="794"/>
                      <a:pt x="77" y="8"/>
                    </a:cubicBezTo>
                    <a:cubicBezTo>
                      <a:pt x="71" y="3"/>
                      <a:pt x="66" y="0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49" name="Google Shape;23149;p30"/>
              <p:cNvSpPr/>
              <p:nvPr/>
            </p:nvSpPr>
            <p:spPr>
              <a:xfrm>
                <a:off x="2739100" y="2691650"/>
                <a:ext cx="41125" cy="15975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639" extrusionOk="0">
                    <a:moveTo>
                      <a:pt x="225" y="0"/>
                    </a:moveTo>
                    <a:cubicBezTo>
                      <a:pt x="110" y="0"/>
                      <a:pt x="1" y="86"/>
                      <a:pt x="93" y="198"/>
                    </a:cubicBezTo>
                    <a:cubicBezTo>
                      <a:pt x="97" y="203"/>
                      <a:pt x="104" y="206"/>
                      <a:pt x="111" y="206"/>
                    </a:cubicBezTo>
                    <a:cubicBezTo>
                      <a:pt x="120" y="206"/>
                      <a:pt x="128" y="200"/>
                      <a:pt x="128" y="186"/>
                    </a:cubicBezTo>
                    <a:cubicBezTo>
                      <a:pt x="131" y="133"/>
                      <a:pt x="174" y="112"/>
                      <a:pt x="238" y="112"/>
                    </a:cubicBezTo>
                    <a:cubicBezTo>
                      <a:pt x="443" y="112"/>
                      <a:pt x="872" y="326"/>
                      <a:pt x="926" y="353"/>
                    </a:cubicBezTo>
                    <a:cubicBezTo>
                      <a:pt x="1152" y="436"/>
                      <a:pt x="1378" y="543"/>
                      <a:pt x="1593" y="627"/>
                    </a:cubicBezTo>
                    <a:cubicBezTo>
                      <a:pt x="1604" y="635"/>
                      <a:pt x="1612" y="638"/>
                      <a:pt x="1619" y="638"/>
                    </a:cubicBezTo>
                    <a:cubicBezTo>
                      <a:pt x="1643" y="638"/>
                      <a:pt x="1644" y="600"/>
                      <a:pt x="1617" y="591"/>
                    </a:cubicBezTo>
                    <a:cubicBezTo>
                      <a:pt x="1390" y="484"/>
                      <a:pt x="1164" y="389"/>
                      <a:pt x="938" y="293"/>
                    </a:cubicBezTo>
                    <a:cubicBezTo>
                      <a:pt x="747" y="198"/>
                      <a:pt x="497" y="32"/>
                      <a:pt x="283" y="8"/>
                    </a:cubicBezTo>
                    <a:cubicBezTo>
                      <a:pt x="264" y="3"/>
                      <a:pt x="245" y="0"/>
                      <a:pt x="2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50" name="Google Shape;23150;p30"/>
              <p:cNvSpPr/>
              <p:nvPr/>
            </p:nvSpPr>
            <p:spPr>
              <a:xfrm>
                <a:off x="2740350" y="2697975"/>
                <a:ext cx="46025" cy="19300"/>
              </a:xfrm>
              <a:custGeom>
                <a:avLst/>
                <a:gdLst/>
                <a:ahLst/>
                <a:cxnLst/>
                <a:rect l="l" t="t" r="r" b="b"/>
                <a:pathLst>
                  <a:path w="1841" h="772" extrusionOk="0">
                    <a:moveTo>
                      <a:pt x="20" y="0"/>
                    </a:moveTo>
                    <a:cubicBezTo>
                      <a:pt x="10" y="0"/>
                      <a:pt x="1" y="14"/>
                      <a:pt x="19" y="40"/>
                    </a:cubicBezTo>
                    <a:cubicBezTo>
                      <a:pt x="406" y="483"/>
                      <a:pt x="1051" y="772"/>
                      <a:pt x="1647" y="772"/>
                    </a:cubicBezTo>
                    <a:cubicBezTo>
                      <a:pt x="1692" y="772"/>
                      <a:pt x="1737" y="770"/>
                      <a:pt x="1781" y="767"/>
                    </a:cubicBezTo>
                    <a:cubicBezTo>
                      <a:pt x="1840" y="767"/>
                      <a:pt x="1840" y="671"/>
                      <a:pt x="1781" y="671"/>
                    </a:cubicBezTo>
                    <a:cubicBezTo>
                      <a:pt x="1102" y="612"/>
                      <a:pt x="578" y="421"/>
                      <a:pt x="31" y="5"/>
                    </a:cubicBezTo>
                    <a:cubicBezTo>
                      <a:pt x="28" y="2"/>
                      <a:pt x="24" y="0"/>
                      <a:pt x="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51" name="Google Shape;23151;p30"/>
              <p:cNvSpPr/>
              <p:nvPr/>
            </p:nvSpPr>
            <p:spPr>
              <a:xfrm>
                <a:off x="2781000" y="2709400"/>
                <a:ext cx="4775" cy="5950"/>
              </a:xfrm>
              <a:custGeom>
                <a:avLst/>
                <a:gdLst/>
                <a:ahLst/>
                <a:cxnLst/>
                <a:rect l="l" t="t" r="r" b="b"/>
                <a:pathLst>
                  <a:path w="191" h="238" extrusionOk="0">
                    <a:moveTo>
                      <a:pt x="24" y="0"/>
                    </a:moveTo>
                    <a:cubicBezTo>
                      <a:pt x="0" y="0"/>
                      <a:pt x="0" y="12"/>
                      <a:pt x="12" y="12"/>
                    </a:cubicBezTo>
                    <a:cubicBezTo>
                      <a:pt x="83" y="72"/>
                      <a:pt x="119" y="131"/>
                      <a:pt x="143" y="214"/>
                    </a:cubicBezTo>
                    <a:cubicBezTo>
                      <a:pt x="148" y="231"/>
                      <a:pt x="159" y="237"/>
                      <a:pt x="168" y="237"/>
                    </a:cubicBezTo>
                    <a:cubicBezTo>
                      <a:pt x="180" y="237"/>
                      <a:pt x="191" y="228"/>
                      <a:pt x="191" y="214"/>
                    </a:cubicBezTo>
                    <a:cubicBezTo>
                      <a:pt x="191" y="119"/>
                      <a:pt x="119" y="24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52" name="Google Shape;23152;p30"/>
              <p:cNvSpPr/>
              <p:nvPr/>
            </p:nvSpPr>
            <p:spPr>
              <a:xfrm>
                <a:off x="2861650" y="2753550"/>
                <a:ext cx="50925" cy="14075"/>
              </a:xfrm>
              <a:custGeom>
                <a:avLst/>
                <a:gdLst/>
                <a:ahLst/>
                <a:cxnLst/>
                <a:rect l="l" t="t" r="r" b="b"/>
                <a:pathLst>
                  <a:path w="2037" h="563" extrusionOk="0">
                    <a:moveTo>
                      <a:pt x="547" y="1"/>
                    </a:moveTo>
                    <a:cubicBezTo>
                      <a:pt x="375" y="1"/>
                      <a:pt x="207" y="22"/>
                      <a:pt x="48" y="80"/>
                    </a:cubicBezTo>
                    <a:cubicBezTo>
                      <a:pt x="13" y="92"/>
                      <a:pt x="1" y="139"/>
                      <a:pt x="48" y="151"/>
                    </a:cubicBezTo>
                    <a:cubicBezTo>
                      <a:pt x="298" y="211"/>
                      <a:pt x="560" y="211"/>
                      <a:pt x="822" y="222"/>
                    </a:cubicBezTo>
                    <a:cubicBezTo>
                      <a:pt x="1037" y="258"/>
                      <a:pt x="1727" y="282"/>
                      <a:pt x="1846" y="520"/>
                    </a:cubicBezTo>
                    <a:cubicBezTo>
                      <a:pt x="1865" y="549"/>
                      <a:pt x="1893" y="562"/>
                      <a:pt x="1920" y="562"/>
                    </a:cubicBezTo>
                    <a:cubicBezTo>
                      <a:pt x="1959" y="562"/>
                      <a:pt x="1999" y="534"/>
                      <a:pt x="2013" y="484"/>
                    </a:cubicBezTo>
                    <a:cubicBezTo>
                      <a:pt x="2037" y="211"/>
                      <a:pt x="1620" y="163"/>
                      <a:pt x="1418" y="115"/>
                    </a:cubicBezTo>
                    <a:cubicBezTo>
                      <a:pt x="1140" y="63"/>
                      <a:pt x="839" y="1"/>
                      <a:pt x="54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53" name="Google Shape;23153;p30"/>
              <p:cNvSpPr/>
              <p:nvPr/>
            </p:nvSpPr>
            <p:spPr>
              <a:xfrm>
                <a:off x="2858675" y="2758875"/>
                <a:ext cx="54725" cy="21550"/>
              </a:xfrm>
              <a:custGeom>
                <a:avLst/>
                <a:gdLst/>
                <a:ahLst/>
                <a:cxnLst/>
                <a:rect l="l" t="t" r="r" b="b"/>
                <a:pathLst>
                  <a:path w="2189" h="862" extrusionOk="0">
                    <a:moveTo>
                      <a:pt x="249" y="1"/>
                    </a:moveTo>
                    <a:cubicBezTo>
                      <a:pt x="242" y="1"/>
                      <a:pt x="233" y="4"/>
                      <a:pt x="227" y="9"/>
                    </a:cubicBezTo>
                    <a:cubicBezTo>
                      <a:pt x="1" y="474"/>
                      <a:pt x="1072" y="819"/>
                      <a:pt x="1394" y="843"/>
                    </a:cubicBezTo>
                    <a:cubicBezTo>
                      <a:pt x="1460" y="854"/>
                      <a:pt x="1532" y="862"/>
                      <a:pt x="1604" y="862"/>
                    </a:cubicBezTo>
                    <a:cubicBezTo>
                      <a:pt x="1766" y="862"/>
                      <a:pt x="1930" y="823"/>
                      <a:pt x="2037" y="700"/>
                    </a:cubicBezTo>
                    <a:cubicBezTo>
                      <a:pt x="2144" y="581"/>
                      <a:pt x="2156" y="438"/>
                      <a:pt x="2049" y="343"/>
                    </a:cubicBezTo>
                    <a:cubicBezTo>
                      <a:pt x="2045" y="336"/>
                      <a:pt x="2041" y="333"/>
                      <a:pt x="2036" y="333"/>
                    </a:cubicBezTo>
                    <a:cubicBezTo>
                      <a:pt x="2026" y="333"/>
                      <a:pt x="2016" y="350"/>
                      <a:pt x="2025" y="367"/>
                    </a:cubicBezTo>
                    <a:cubicBezTo>
                      <a:pt x="2188" y="653"/>
                      <a:pt x="1912" y="808"/>
                      <a:pt x="1650" y="808"/>
                    </a:cubicBezTo>
                    <a:cubicBezTo>
                      <a:pt x="1607" y="808"/>
                      <a:pt x="1565" y="804"/>
                      <a:pt x="1525" y="795"/>
                    </a:cubicBezTo>
                    <a:cubicBezTo>
                      <a:pt x="1394" y="771"/>
                      <a:pt x="1275" y="736"/>
                      <a:pt x="1144" y="700"/>
                    </a:cubicBezTo>
                    <a:cubicBezTo>
                      <a:pt x="906" y="617"/>
                      <a:pt x="203" y="367"/>
                      <a:pt x="263" y="9"/>
                    </a:cubicBezTo>
                    <a:cubicBezTo>
                      <a:pt x="263" y="4"/>
                      <a:pt x="257" y="1"/>
                      <a:pt x="2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54" name="Google Shape;23154;p30"/>
              <p:cNvSpPr/>
              <p:nvPr/>
            </p:nvSpPr>
            <p:spPr>
              <a:xfrm>
                <a:off x="2896475" y="2790200"/>
                <a:ext cx="23250" cy="13400"/>
              </a:xfrm>
              <a:custGeom>
                <a:avLst/>
                <a:gdLst/>
                <a:ahLst/>
                <a:cxnLst/>
                <a:rect l="l" t="t" r="r" b="b"/>
                <a:pathLst>
                  <a:path w="930" h="536" extrusionOk="0">
                    <a:moveTo>
                      <a:pt x="325" y="0"/>
                    </a:moveTo>
                    <a:cubicBezTo>
                      <a:pt x="293" y="0"/>
                      <a:pt x="261" y="6"/>
                      <a:pt x="227" y="19"/>
                    </a:cubicBezTo>
                    <a:cubicBezTo>
                      <a:pt x="96" y="78"/>
                      <a:pt x="1" y="245"/>
                      <a:pt x="108" y="376"/>
                    </a:cubicBezTo>
                    <a:cubicBezTo>
                      <a:pt x="199" y="477"/>
                      <a:pt x="404" y="536"/>
                      <a:pt x="558" y="536"/>
                    </a:cubicBezTo>
                    <a:cubicBezTo>
                      <a:pt x="584" y="536"/>
                      <a:pt x="609" y="534"/>
                      <a:pt x="632" y="531"/>
                    </a:cubicBezTo>
                    <a:cubicBezTo>
                      <a:pt x="751" y="495"/>
                      <a:pt x="929" y="316"/>
                      <a:pt x="798" y="209"/>
                    </a:cubicBezTo>
                    <a:cubicBezTo>
                      <a:pt x="792" y="206"/>
                      <a:pt x="786" y="204"/>
                      <a:pt x="780" y="204"/>
                    </a:cubicBezTo>
                    <a:cubicBezTo>
                      <a:pt x="763" y="204"/>
                      <a:pt x="748" y="215"/>
                      <a:pt x="739" y="233"/>
                    </a:cubicBezTo>
                    <a:cubicBezTo>
                      <a:pt x="679" y="316"/>
                      <a:pt x="679" y="411"/>
                      <a:pt x="537" y="411"/>
                    </a:cubicBezTo>
                    <a:cubicBezTo>
                      <a:pt x="453" y="411"/>
                      <a:pt x="346" y="376"/>
                      <a:pt x="275" y="340"/>
                    </a:cubicBezTo>
                    <a:cubicBezTo>
                      <a:pt x="120" y="257"/>
                      <a:pt x="275" y="126"/>
                      <a:pt x="394" y="126"/>
                    </a:cubicBezTo>
                    <a:cubicBezTo>
                      <a:pt x="501" y="138"/>
                      <a:pt x="596" y="185"/>
                      <a:pt x="691" y="245"/>
                    </a:cubicBezTo>
                    <a:cubicBezTo>
                      <a:pt x="693" y="247"/>
                      <a:pt x="696" y="248"/>
                      <a:pt x="698" y="248"/>
                    </a:cubicBezTo>
                    <a:cubicBezTo>
                      <a:pt x="707" y="248"/>
                      <a:pt x="713" y="228"/>
                      <a:pt x="703" y="209"/>
                    </a:cubicBezTo>
                    <a:cubicBezTo>
                      <a:pt x="595" y="121"/>
                      <a:pt x="471" y="0"/>
                      <a:pt x="3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55" name="Google Shape;23155;p30"/>
              <p:cNvSpPr/>
              <p:nvPr/>
            </p:nvSpPr>
            <p:spPr>
              <a:xfrm>
                <a:off x="2809575" y="2786250"/>
                <a:ext cx="72650" cy="13375"/>
              </a:xfrm>
              <a:custGeom>
                <a:avLst/>
                <a:gdLst/>
                <a:ahLst/>
                <a:cxnLst/>
                <a:rect l="l" t="t" r="r" b="b"/>
                <a:pathLst>
                  <a:path w="2906" h="535" extrusionOk="0">
                    <a:moveTo>
                      <a:pt x="2156" y="1"/>
                    </a:moveTo>
                    <a:cubicBezTo>
                      <a:pt x="2056" y="1"/>
                      <a:pt x="1956" y="9"/>
                      <a:pt x="1857" y="22"/>
                    </a:cubicBezTo>
                    <a:cubicBezTo>
                      <a:pt x="1250" y="93"/>
                      <a:pt x="655" y="296"/>
                      <a:pt x="48" y="415"/>
                    </a:cubicBezTo>
                    <a:cubicBezTo>
                      <a:pt x="0" y="438"/>
                      <a:pt x="0" y="498"/>
                      <a:pt x="48" y="510"/>
                    </a:cubicBezTo>
                    <a:cubicBezTo>
                      <a:pt x="130" y="527"/>
                      <a:pt x="212" y="535"/>
                      <a:pt x="294" y="535"/>
                    </a:cubicBezTo>
                    <a:cubicBezTo>
                      <a:pt x="609" y="535"/>
                      <a:pt x="927" y="426"/>
                      <a:pt x="1238" y="331"/>
                    </a:cubicBezTo>
                    <a:cubicBezTo>
                      <a:pt x="1557" y="236"/>
                      <a:pt x="1832" y="188"/>
                      <a:pt x="2111" y="188"/>
                    </a:cubicBezTo>
                    <a:cubicBezTo>
                      <a:pt x="2353" y="188"/>
                      <a:pt x="2599" y="224"/>
                      <a:pt x="2881" y="296"/>
                    </a:cubicBezTo>
                    <a:cubicBezTo>
                      <a:pt x="2881" y="296"/>
                      <a:pt x="2905" y="284"/>
                      <a:pt x="2881" y="284"/>
                    </a:cubicBezTo>
                    <a:cubicBezTo>
                      <a:pt x="2698" y="65"/>
                      <a:pt x="2431" y="1"/>
                      <a:pt x="215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56" name="Google Shape;23156;p30"/>
              <p:cNvSpPr/>
              <p:nvPr/>
            </p:nvSpPr>
            <p:spPr>
              <a:xfrm>
                <a:off x="2805525" y="2793975"/>
                <a:ext cx="77300" cy="15325"/>
              </a:xfrm>
              <a:custGeom>
                <a:avLst/>
                <a:gdLst/>
                <a:ahLst/>
                <a:cxnLst/>
                <a:rect l="l" t="t" r="r" b="b"/>
                <a:pathLst>
                  <a:path w="3092" h="613" extrusionOk="0">
                    <a:moveTo>
                      <a:pt x="2928" y="1"/>
                    </a:moveTo>
                    <a:cubicBezTo>
                      <a:pt x="2912" y="1"/>
                      <a:pt x="2901" y="17"/>
                      <a:pt x="2901" y="34"/>
                    </a:cubicBezTo>
                    <a:cubicBezTo>
                      <a:pt x="3032" y="380"/>
                      <a:pt x="1615" y="403"/>
                      <a:pt x="1460" y="427"/>
                    </a:cubicBezTo>
                    <a:cubicBezTo>
                      <a:pt x="1281" y="439"/>
                      <a:pt x="1103" y="439"/>
                      <a:pt x="936" y="451"/>
                    </a:cubicBezTo>
                    <a:cubicBezTo>
                      <a:pt x="865" y="451"/>
                      <a:pt x="805" y="463"/>
                      <a:pt x="722" y="463"/>
                    </a:cubicBezTo>
                    <a:cubicBezTo>
                      <a:pt x="676" y="476"/>
                      <a:pt x="632" y="483"/>
                      <a:pt x="591" y="483"/>
                    </a:cubicBezTo>
                    <a:cubicBezTo>
                      <a:pt x="453" y="483"/>
                      <a:pt x="346" y="405"/>
                      <a:pt x="281" y="249"/>
                    </a:cubicBezTo>
                    <a:cubicBezTo>
                      <a:pt x="305" y="225"/>
                      <a:pt x="305" y="165"/>
                      <a:pt x="269" y="165"/>
                    </a:cubicBezTo>
                    <a:cubicBezTo>
                      <a:pt x="258" y="164"/>
                      <a:pt x="248" y="163"/>
                      <a:pt x="238" y="163"/>
                    </a:cubicBezTo>
                    <a:cubicBezTo>
                      <a:pt x="89" y="163"/>
                      <a:pt x="0" y="317"/>
                      <a:pt x="67" y="451"/>
                    </a:cubicBezTo>
                    <a:cubicBezTo>
                      <a:pt x="135" y="576"/>
                      <a:pt x="301" y="612"/>
                      <a:pt x="486" y="612"/>
                    </a:cubicBezTo>
                    <a:cubicBezTo>
                      <a:pt x="724" y="612"/>
                      <a:pt x="993" y="553"/>
                      <a:pt x="1127" y="546"/>
                    </a:cubicBezTo>
                    <a:cubicBezTo>
                      <a:pt x="1484" y="522"/>
                      <a:pt x="1829" y="499"/>
                      <a:pt x="2186" y="487"/>
                    </a:cubicBezTo>
                    <a:cubicBezTo>
                      <a:pt x="2377" y="463"/>
                      <a:pt x="2793" y="510"/>
                      <a:pt x="2960" y="368"/>
                    </a:cubicBezTo>
                    <a:cubicBezTo>
                      <a:pt x="3091" y="249"/>
                      <a:pt x="3091" y="106"/>
                      <a:pt x="2948" y="10"/>
                    </a:cubicBezTo>
                    <a:cubicBezTo>
                      <a:pt x="2941" y="3"/>
                      <a:pt x="2934" y="1"/>
                      <a:pt x="29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57" name="Google Shape;23157;p30"/>
              <p:cNvSpPr/>
              <p:nvPr/>
            </p:nvSpPr>
            <p:spPr>
              <a:xfrm>
                <a:off x="2932800" y="2704150"/>
                <a:ext cx="88125" cy="39150"/>
              </a:xfrm>
              <a:custGeom>
                <a:avLst/>
                <a:gdLst/>
                <a:ahLst/>
                <a:cxnLst/>
                <a:rect l="l" t="t" r="r" b="b"/>
                <a:pathLst>
                  <a:path w="3525" h="1566" extrusionOk="0">
                    <a:moveTo>
                      <a:pt x="2846" y="0"/>
                    </a:moveTo>
                    <a:cubicBezTo>
                      <a:pt x="2619" y="0"/>
                      <a:pt x="2386" y="43"/>
                      <a:pt x="2143" y="91"/>
                    </a:cubicBezTo>
                    <a:cubicBezTo>
                      <a:pt x="1643" y="174"/>
                      <a:pt x="1048" y="210"/>
                      <a:pt x="619" y="472"/>
                    </a:cubicBezTo>
                    <a:cubicBezTo>
                      <a:pt x="0" y="877"/>
                      <a:pt x="322" y="1425"/>
                      <a:pt x="929" y="1556"/>
                    </a:cubicBezTo>
                    <a:cubicBezTo>
                      <a:pt x="936" y="1563"/>
                      <a:pt x="943" y="1566"/>
                      <a:pt x="947" y="1566"/>
                    </a:cubicBezTo>
                    <a:cubicBezTo>
                      <a:pt x="958" y="1566"/>
                      <a:pt x="961" y="1552"/>
                      <a:pt x="953" y="1544"/>
                    </a:cubicBezTo>
                    <a:cubicBezTo>
                      <a:pt x="858" y="1484"/>
                      <a:pt x="774" y="1436"/>
                      <a:pt x="679" y="1377"/>
                    </a:cubicBezTo>
                    <a:cubicBezTo>
                      <a:pt x="369" y="877"/>
                      <a:pt x="488" y="579"/>
                      <a:pt x="1036" y="484"/>
                    </a:cubicBezTo>
                    <a:cubicBezTo>
                      <a:pt x="1250" y="413"/>
                      <a:pt x="1489" y="389"/>
                      <a:pt x="1703" y="341"/>
                    </a:cubicBezTo>
                    <a:cubicBezTo>
                      <a:pt x="2138" y="254"/>
                      <a:pt x="2560" y="174"/>
                      <a:pt x="2993" y="174"/>
                    </a:cubicBezTo>
                    <a:cubicBezTo>
                      <a:pt x="3152" y="174"/>
                      <a:pt x="3313" y="184"/>
                      <a:pt x="3477" y="210"/>
                    </a:cubicBezTo>
                    <a:cubicBezTo>
                      <a:pt x="3513" y="210"/>
                      <a:pt x="3525" y="163"/>
                      <a:pt x="3489" y="151"/>
                    </a:cubicBezTo>
                    <a:cubicBezTo>
                      <a:pt x="3278" y="40"/>
                      <a:pt x="3065" y="0"/>
                      <a:pt x="284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58" name="Google Shape;23158;p30"/>
              <p:cNvSpPr/>
              <p:nvPr/>
            </p:nvSpPr>
            <p:spPr>
              <a:xfrm>
                <a:off x="2950750" y="2710275"/>
                <a:ext cx="72250" cy="34900"/>
              </a:xfrm>
              <a:custGeom>
                <a:avLst/>
                <a:gdLst/>
                <a:ahLst/>
                <a:cxnLst/>
                <a:rect l="l" t="t" r="r" b="b"/>
                <a:pathLst>
                  <a:path w="2890" h="1396" extrusionOk="0">
                    <a:moveTo>
                      <a:pt x="2795" y="1"/>
                    </a:moveTo>
                    <a:cubicBezTo>
                      <a:pt x="2771" y="763"/>
                      <a:pt x="1878" y="799"/>
                      <a:pt x="1318" y="941"/>
                    </a:cubicBezTo>
                    <a:cubicBezTo>
                      <a:pt x="890" y="1049"/>
                      <a:pt x="449" y="1156"/>
                      <a:pt x="56" y="1299"/>
                    </a:cubicBezTo>
                    <a:cubicBezTo>
                      <a:pt x="1" y="1321"/>
                      <a:pt x="28" y="1395"/>
                      <a:pt x="80" y="1395"/>
                    </a:cubicBezTo>
                    <a:cubicBezTo>
                      <a:pt x="84" y="1395"/>
                      <a:pt x="88" y="1395"/>
                      <a:pt x="92" y="1394"/>
                    </a:cubicBezTo>
                    <a:cubicBezTo>
                      <a:pt x="866" y="1275"/>
                      <a:pt x="1747" y="1001"/>
                      <a:pt x="2473" y="715"/>
                    </a:cubicBezTo>
                    <a:cubicBezTo>
                      <a:pt x="2818" y="584"/>
                      <a:pt x="2890" y="358"/>
                      <a:pt x="27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59" name="Google Shape;23159;p30"/>
              <p:cNvSpPr/>
              <p:nvPr/>
            </p:nvSpPr>
            <p:spPr>
              <a:xfrm>
                <a:off x="2877725" y="2713150"/>
                <a:ext cx="30400" cy="19725"/>
              </a:xfrm>
              <a:custGeom>
                <a:avLst/>
                <a:gdLst/>
                <a:ahLst/>
                <a:cxnLst/>
                <a:rect l="l" t="t" r="r" b="b"/>
                <a:pathLst>
                  <a:path w="1216" h="789" extrusionOk="0">
                    <a:moveTo>
                      <a:pt x="521" y="0"/>
                    </a:moveTo>
                    <a:cubicBezTo>
                      <a:pt x="463" y="0"/>
                      <a:pt x="407" y="9"/>
                      <a:pt x="358" y="29"/>
                    </a:cubicBezTo>
                    <a:cubicBezTo>
                      <a:pt x="155" y="100"/>
                      <a:pt x="1" y="326"/>
                      <a:pt x="84" y="517"/>
                    </a:cubicBezTo>
                    <a:cubicBezTo>
                      <a:pt x="163" y="714"/>
                      <a:pt x="460" y="788"/>
                      <a:pt x="683" y="788"/>
                    </a:cubicBezTo>
                    <a:cubicBezTo>
                      <a:pt x="729" y="788"/>
                      <a:pt x="773" y="785"/>
                      <a:pt x="810" y="779"/>
                    </a:cubicBezTo>
                    <a:cubicBezTo>
                      <a:pt x="977" y="755"/>
                      <a:pt x="1215" y="517"/>
                      <a:pt x="1036" y="362"/>
                    </a:cubicBezTo>
                    <a:cubicBezTo>
                      <a:pt x="1033" y="359"/>
                      <a:pt x="1030" y="357"/>
                      <a:pt x="1027" y="357"/>
                    </a:cubicBezTo>
                    <a:cubicBezTo>
                      <a:pt x="1019" y="357"/>
                      <a:pt x="1013" y="369"/>
                      <a:pt x="1013" y="386"/>
                    </a:cubicBezTo>
                    <a:cubicBezTo>
                      <a:pt x="1039" y="604"/>
                      <a:pt x="892" y="669"/>
                      <a:pt x="732" y="669"/>
                    </a:cubicBezTo>
                    <a:cubicBezTo>
                      <a:pt x="674" y="669"/>
                      <a:pt x="614" y="661"/>
                      <a:pt x="560" y="648"/>
                    </a:cubicBezTo>
                    <a:cubicBezTo>
                      <a:pt x="394" y="624"/>
                      <a:pt x="155" y="541"/>
                      <a:pt x="215" y="338"/>
                    </a:cubicBezTo>
                    <a:cubicBezTo>
                      <a:pt x="264" y="182"/>
                      <a:pt x="416" y="114"/>
                      <a:pt x="574" y="114"/>
                    </a:cubicBezTo>
                    <a:cubicBezTo>
                      <a:pt x="609" y="114"/>
                      <a:pt x="645" y="118"/>
                      <a:pt x="679" y="124"/>
                    </a:cubicBezTo>
                    <a:cubicBezTo>
                      <a:pt x="834" y="172"/>
                      <a:pt x="953" y="291"/>
                      <a:pt x="1096" y="338"/>
                    </a:cubicBezTo>
                    <a:cubicBezTo>
                      <a:pt x="1084" y="326"/>
                      <a:pt x="1096" y="326"/>
                      <a:pt x="1096" y="303"/>
                    </a:cubicBezTo>
                    <a:cubicBezTo>
                      <a:pt x="1011" y="133"/>
                      <a:pt x="746" y="0"/>
                      <a:pt x="52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60" name="Google Shape;23160;p30"/>
              <p:cNvSpPr/>
              <p:nvPr/>
            </p:nvSpPr>
            <p:spPr>
              <a:xfrm>
                <a:off x="2904525" y="2687675"/>
                <a:ext cx="3300" cy="2875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1150" extrusionOk="0">
                    <a:moveTo>
                      <a:pt x="36" y="0"/>
                    </a:moveTo>
                    <a:cubicBezTo>
                      <a:pt x="36" y="369"/>
                      <a:pt x="0" y="762"/>
                      <a:pt x="60" y="1131"/>
                    </a:cubicBezTo>
                    <a:cubicBezTo>
                      <a:pt x="60" y="1145"/>
                      <a:pt x="65" y="1150"/>
                      <a:pt x="72" y="1150"/>
                    </a:cubicBezTo>
                    <a:cubicBezTo>
                      <a:pt x="82" y="1150"/>
                      <a:pt x="95" y="1138"/>
                      <a:pt x="95" y="1131"/>
                    </a:cubicBezTo>
                    <a:cubicBezTo>
                      <a:pt x="131" y="762"/>
                      <a:pt x="72" y="369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61" name="Google Shape;23161;p30"/>
              <p:cNvSpPr/>
              <p:nvPr/>
            </p:nvSpPr>
            <p:spPr>
              <a:xfrm>
                <a:off x="2906425" y="2691225"/>
                <a:ext cx="4850" cy="21675"/>
              </a:xfrm>
              <a:custGeom>
                <a:avLst/>
                <a:gdLst/>
                <a:ahLst/>
                <a:cxnLst/>
                <a:rect l="l" t="t" r="r" b="b"/>
                <a:pathLst>
                  <a:path w="194" h="867" extrusionOk="0">
                    <a:moveTo>
                      <a:pt x="8" y="1"/>
                    </a:moveTo>
                    <a:lnTo>
                      <a:pt x="8" y="1"/>
                    </a:lnTo>
                    <a:cubicBezTo>
                      <a:pt x="8" y="4"/>
                      <a:pt x="9" y="7"/>
                      <a:pt x="10" y="11"/>
                    </a:cubicBezTo>
                    <a:lnTo>
                      <a:pt x="10" y="11"/>
                    </a:lnTo>
                    <a:cubicBezTo>
                      <a:pt x="11" y="8"/>
                      <a:pt x="12" y="5"/>
                      <a:pt x="8" y="1"/>
                    </a:cubicBezTo>
                    <a:close/>
                    <a:moveTo>
                      <a:pt x="10" y="11"/>
                    </a:moveTo>
                    <a:lnTo>
                      <a:pt x="10" y="11"/>
                    </a:lnTo>
                    <a:cubicBezTo>
                      <a:pt x="7" y="14"/>
                      <a:pt x="0" y="17"/>
                      <a:pt x="8" y="25"/>
                    </a:cubicBezTo>
                    <a:cubicBezTo>
                      <a:pt x="55" y="287"/>
                      <a:pt x="79" y="572"/>
                      <a:pt x="127" y="846"/>
                    </a:cubicBezTo>
                    <a:cubicBezTo>
                      <a:pt x="131" y="860"/>
                      <a:pt x="143" y="867"/>
                      <a:pt x="156" y="867"/>
                    </a:cubicBezTo>
                    <a:cubicBezTo>
                      <a:pt x="174" y="867"/>
                      <a:pt x="193" y="851"/>
                      <a:pt x="186" y="822"/>
                    </a:cubicBezTo>
                    <a:cubicBezTo>
                      <a:pt x="139" y="563"/>
                      <a:pt x="69" y="293"/>
                      <a:pt x="10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62" name="Google Shape;23162;p30"/>
              <p:cNvSpPr/>
              <p:nvPr/>
            </p:nvSpPr>
            <p:spPr>
              <a:xfrm>
                <a:off x="2910475" y="2691150"/>
                <a:ext cx="4775" cy="21575"/>
              </a:xfrm>
              <a:custGeom>
                <a:avLst/>
                <a:gdLst/>
                <a:ahLst/>
                <a:cxnLst/>
                <a:rect l="l" t="t" r="r" b="b"/>
                <a:pathLst>
                  <a:path w="191" h="863" extrusionOk="0">
                    <a:moveTo>
                      <a:pt x="75" y="1"/>
                    </a:moveTo>
                    <a:cubicBezTo>
                      <a:pt x="59" y="1"/>
                      <a:pt x="36" y="18"/>
                      <a:pt x="36" y="28"/>
                    </a:cubicBezTo>
                    <a:cubicBezTo>
                      <a:pt x="24" y="278"/>
                      <a:pt x="0" y="599"/>
                      <a:pt x="84" y="849"/>
                    </a:cubicBezTo>
                    <a:cubicBezTo>
                      <a:pt x="84" y="856"/>
                      <a:pt x="100" y="863"/>
                      <a:pt x="113" y="863"/>
                    </a:cubicBezTo>
                    <a:cubicBezTo>
                      <a:pt x="123" y="863"/>
                      <a:pt x="131" y="859"/>
                      <a:pt x="131" y="849"/>
                    </a:cubicBezTo>
                    <a:cubicBezTo>
                      <a:pt x="191" y="587"/>
                      <a:pt x="107" y="266"/>
                      <a:pt x="84" y="4"/>
                    </a:cubicBezTo>
                    <a:cubicBezTo>
                      <a:pt x="81" y="2"/>
                      <a:pt x="78" y="1"/>
                      <a:pt x="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63" name="Google Shape;23163;p30"/>
              <p:cNvSpPr/>
              <p:nvPr/>
            </p:nvSpPr>
            <p:spPr>
              <a:xfrm>
                <a:off x="2914050" y="2694050"/>
                <a:ext cx="3875" cy="17500"/>
              </a:xfrm>
              <a:custGeom>
                <a:avLst/>
                <a:gdLst/>
                <a:ahLst/>
                <a:cxnLst/>
                <a:rect l="l" t="t" r="r" b="b"/>
                <a:pathLst>
                  <a:path w="155" h="700" extrusionOk="0">
                    <a:moveTo>
                      <a:pt x="27" y="1"/>
                    </a:moveTo>
                    <a:cubicBezTo>
                      <a:pt x="21" y="1"/>
                      <a:pt x="12" y="7"/>
                      <a:pt x="12" y="19"/>
                    </a:cubicBezTo>
                    <a:cubicBezTo>
                      <a:pt x="36" y="138"/>
                      <a:pt x="48" y="269"/>
                      <a:pt x="36" y="388"/>
                    </a:cubicBezTo>
                    <a:cubicBezTo>
                      <a:pt x="36" y="495"/>
                      <a:pt x="0" y="578"/>
                      <a:pt x="12" y="686"/>
                    </a:cubicBezTo>
                    <a:cubicBezTo>
                      <a:pt x="12" y="696"/>
                      <a:pt x="21" y="699"/>
                      <a:pt x="30" y="699"/>
                    </a:cubicBezTo>
                    <a:cubicBezTo>
                      <a:pt x="44" y="699"/>
                      <a:pt x="60" y="692"/>
                      <a:pt x="60" y="686"/>
                    </a:cubicBezTo>
                    <a:cubicBezTo>
                      <a:pt x="155" y="495"/>
                      <a:pt x="95" y="209"/>
                      <a:pt x="24" y="19"/>
                    </a:cubicBezTo>
                    <a:cubicBezTo>
                      <a:pt x="36" y="7"/>
                      <a:pt x="33" y="1"/>
                      <a:pt x="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64" name="Google Shape;23164;p30"/>
              <p:cNvSpPr/>
              <p:nvPr/>
            </p:nvSpPr>
            <p:spPr>
              <a:xfrm>
                <a:off x="2903450" y="2687000"/>
                <a:ext cx="9125" cy="26300"/>
              </a:xfrm>
              <a:custGeom>
                <a:avLst/>
                <a:gdLst/>
                <a:ahLst/>
                <a:cxnLst/>
                <a:rect l="l" t="t" r="r" b="b"/>
                <a:pathLst>
                  <a:path w="365" h="1052" extrusionOk="0">
                    <a:moveTo>
                      <a:pt x="40" y="0"/>
                    </a:moveTo>
                    <a:cubicBezTo>
                      <a:pt x="19" y="0"/>
                      <a:pt x="0" y="17"/>
                      <a:pt x="7" y="39"/>
                    </a:cubicBezTo>
                    <a:cubicBezTo>
                      <a:pt x="67" y="206"/>
                      <a:pt x="115" y="372"/>
                      <a:pt x="115" y="551"/>
                    </a:cubicBezTo>
                    <a:cubicBezTo>
                      <a:pt x="115" y="718"/>
                      <a:pt x="67" y="860"/>
                      <a:pt x="79" y="1015"/>
                    </a:cubicBezTo>
                    <a:cubicBezTo>
                      <a:pt x="79" y="1038"/>
                      <a:pt x="104" y="1051"/>
                      <a:pt x="131" y="1051"/>
                    </a:cubicBezTo>
                    <a:cubicBezTo>
                      <a:pt x="146" y="1051"/>
                      <a:pt x="162" y="1047"/>
                      <a:pt x="174" y="1039"/>
                    </a:cubicBezTo>
                    <a:cubicBezTo>
                      <a:pt x="365" y="753"/>
                      <a:pt x="234" y="301"/>
                      <a:pt x="79" y="27"/>
                    </a:cubicBezTo>
                    <a:cubicBezTo>
                      <a:pt x="69" y="8"/>
                      <a:pt x="54" y="0"/>
                      <a:pt x="4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65" name="Google Shape;23165;p30"/>
              <p:cNvSpPr/>
              <p:nvPr/>
            </p:nvSpPr>
            <p:spPr>
              <a:xfrm>
                <a:off x="2906600" y="2686775"/>
                <a:ext cx="5675" cy="21900"/>
              </a:xfrm>
              <a:custGeom>
                <a:avLst/>
                <a:gdLst/>
                <a:ahLst/>
                <a:cxnLst/>
                <a:rect l="l" t="t" r="r" b="b"/>
                <a:pathLst>
                  <a:path w="227" h="876" extrusionOk="0">
                    <a:moveTo>
                      <a:pt x="127" y="0"/>
                    </a:moveTo>
                    <a:cubicBezTo>
                      <a:pt x="111" y="0"/>
                      <a:pt x="96" y="12"/>
                      <a:pt x="96" y="36"/>
                    </a:cubicBezTo>
                    <a:cubicBezTo>
                      <a:pt x="60" y="286"/>
                      <a:pt x="1" y="608"/>
                      <a:pt x="72" y="858"/>
                    </a:cubicBezTo>
                    <a:cubicBezTo>
                      <a:pt x="72" y="869"/>
                      <a:pt x="84" y="875"/>
                      <a:pt x="97" y="875"/>
                    </a:cubicBezTo>
                    <a:cubicBezTo>
                      <a:pt x="111" y="875"/>
                      <a:pt x="126" y="869"/>
                      <a:pt x="132" y="858"/>
                    </a:cubicBezTo>
                    <a:cubicBezTo>
                      <a:pt x="227" y="608"/>
                      <a:pt x="191" y="286"/>
                      <a:pt x="167" y="36"/>
                    </a:cubicBezTo>
                    <a:cubicBezTo>
                      <a:pt x="161" y="12"/>
                      <a:pt x="143" y="0"/>
                      <a:pt x="1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66" name="Google Shape;23166;p30"/>
              <p:cNvSpPr/>
              <p:nvPr/>
            </p:nvSpPr>
            <p:spPr>
              <a:xfrm>
                <a:off x="2930125" y="2737650"/>
                <a:ext cx="9250" cy="3925"/>
              </a:xfrm>
              <a:custGeom>
                <a:avLst/>
                <a:gdLst/>
                <a:ahLst/>
                <a:cxnLst/>
                <a:rect l="l" t="t" r="r" b="b"/>
                <a:pathLst>
                  <a:path w="370" h="157" extrusionOk="0">
                    <a:moveTo>
                      <a:pt x="270" y="0"/>
                    </a:moveTo>
                    <a:cubicBezTo>
                      <a:pt x="193" y="0"/>
                      <a:pt x="101" y="68"/>
                      <a:pt x="24" y="96"/>
                    </a:cubicBezTo>
                    <a:cubicBezTo>
                      <a:pt x="0" y="120"/>
                      <a:pt x="24" y="156"/>
                      <a:pt x="60" y="156"/>
                    </a:cubicBezTo>
                    <a:cubicBezTo>
                      <a:pt x="167" y="144"/>
                      <a:pt x="298" y="156"/>
                      <a:pt x="357" y="73"/>
                    </a:cubicBezTo>
                    <a:cubicBezTo>
                      <a:pt x="369" y="37"/>
                      <a:pt x="357" y="25"/>
                      <a:pt x="322" y="13"/>
                    </a:cubicBezTo>
                    <a:cubicBezTo>
                      <a:pt x="306" y="4"/>
                      <a:pt x="288" y="0"/>
                      <a:pt x="2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67" name="Google Shape;23167;p30"/>
              <p:cNvSpPr/>
              <p:nvPr/>
            </p:nvSpPr>
            <p:spPr>
              <a:xfrm>
                <a:off x="2933400" y="2659625"/>
                <a:ext cx="94575" cy="40850"/>
              </a:xfrm>
              <a:custGeom>
                <a:avLst/>
                <a:gdLst/>
                <a:ahLst/>
                <a:cxnLst/>
                <a:rect l="l" t="t" r="r" b="b"/>
                <a:pathLst>
                  <a:path w="3783" h="1634" extrusionOk="0">
                    <a:moveTo>
                      <a:pt x="3746" y="1"/>
                    </a:moveTo>
                    <a:cubicBezTo>
                      <a:pt x="3744" y="1"/>
                      <a:pt x="3741" y="2"/>
                      <a:pt x="3739" y="3"/>
                    </a:cubicBezTo>
                    <a:cubicBezTo>
                      <a:pt x="2453" y="467"/>
                      <a:pt x="1322" y="1193"/>
                      <a:pt x="36" y="1610"/>
                    </a:cubicBezTo>
                    <a:cubicBezTo>
                      <a:pt x="0" y="1610"/>
                      <a:pt x="12" y="1634"/>
                      <a:pt x="36" y="1634"/>
                    </a:cubicBezTo>
                    <a:cubicBezTo>
                      <a:pt x="1298" y="1479"/>
                      <a:pt x="2715" y="741"/>
                      <a:pt x="3751" y="50"/>
                    </a:cubicBezTo>
                    <a:cubicBezTo>
                      <a:pt x="3782" y="40"/>
                      <a:pt x="3767" y="1"/>
                      <a:pt x="374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68" name="Google Shape;23168;p30"/>
              <p:cNvSpPr/>
              <p:nvPr/>
            </p:nvSpPr>
            <p:spPr>
              <a:xfrm>
                <a:off x="3035000" y="2553300"/>
                <a:ext cx="128725" cy="102100"/>
              </a:xfrm>
              <a:custGeom>
                <a:avLst/>
                <a:gdLst/>
                <a:ahLst/>
                <a:cxnLst/>
                <a:rect l="l" t="t" r="r" b="b"/>
                <a:pathLst>
                  <a:path w="5149" h="4084" extrusionOk="0">
                    <a:moveTo>
                      <a:pt x="5113" y="1"/>
                    </a:moveTo>
                    <a:cubicBezTo>
                      <a:pt x="5106" y="1"/>
                      <a:pt x="5098" y="2"/>
                      <a:pt x="5092" y="5"/>
                    </a:cubicBezTo>
                    <a:cubicBezTo>
                      <a:pt x="4794" y="291"/>
                      <a:pt x="4568" y="613"/>
                      <a:pt x="4306" y="946"/>
                    </a:cubicBezTo>
                    <a:cubicBezTo>
                      <a:pt x="3901" y="1434"/>
                      <a:pt x="3413" y="1791"/>
                      <a:pt x="2913" y="2172"/>
                    </a:cubicBezTo>
                    <a:cubicBezTo>
                      <a:pt x="1996" y="2887"/>
                      <a:pt x="1092" y="3530"/>
                      <a:pt x="20" y="4042"/>
                    </a:cubicBezTo>
                    <a:cubicBezTo>
                      <a:pt x="1" y="4051"/>
                      <a:pt x="12" y="4084"/>
                      <a:pt x="30" y="4084"/>
                    </a:cubicBezTo>
                    <a:cubicBezTo>
                      <a:pt x="34" y="4084"/>
                      <a:pt x="39" y="4082"/>
                      <a:pt x="44" y="4077"/>
                    </a:cubicBezTo>
                    <a:cubicBezTo>
                      <a:pt x="2080" y="3339"/>
                      <a:pt x="3854" y="1720"/>
                      <a:pt x="5140" y="29"/>
                    </a:cubicBezTo>
                    <a:cubicBezTo>
                      <a:pt x="5148" y="12"/>
                      <a:pt x="5132" y="1"/>
                      <a:pt x="51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69" name="Google Shape;23169;p30"/>
              <p:cNvSpPr/>
              <p:nvPr/>
            </p:nvSpPr>
            <p:spPr>
              <a:xfrm>
                <a:off x="3030200" y="2463800"/>
                <a:ext cx="169150" cy="169625"/>
              </a:xfrm>
              <a:custGeom>
                <a:avLst/>
                <a:gdLst/>
                <a:ahLst/>
                <a:cxnLst/>
                <a:rect l="l" t="t" r="r" b="b"/>
                <a:pathLst>
                  <a:path w="6766" h="6785" extrusionOk="0">
                    <a:moveTo>
                      <a:pt x="6438" y="1"/>
                    </a:moveTo>
                    <a:cubicBezTo>
                      <a:pt x="6264" y="1"/>
                      <a:pt x="6140" y="121"/>
                      <a:pt x="6010" y="323"/>
                    </a:cubicBezTo>
                    <a:cubicBezTo>
                      <a:pt x="5475" y="1109"/>
                      <a:pt x="4974" y="1907"/>
                      <a:pt x="4355" y="2633"/>
                    </a:cubicBezTo>
                    <a:cubicBezTo>
                      <a:pt x="3081" y="4133"/>
                      <a:pt x="1438" y="5300"/>
                      <a:pt x="45" y="6681"/>
                    </a:cubicBezTo>
                    <a:cubicBezTo>
                      <a:pt x="0" y="6726"/>
                      <a:pt x="37" y="6785"/>
                      <a:pt x="83" y="6785"/>
                    </a:cubicBezTo>
                    <a:cubicBezTo>
                      <a:pt x="98" y="6785"/>
                      <a:pt x="114" y="6779"/>
                      <a:pt x="129" y="6764"/>
                    </a:cubicBezTo>
                    <a:cubicBezTo>
                      <a:pt x="1367" y="5788"/>
                      <a:pt x="2569" y="4681"/>
                      <a:pt x="3677" y="3573"/>
                    </a:cubicBezTo>
                    <a:cubicBezTo>
                      <a:pt x="4153" y="3097"/>
                      <a:pt x="4582" y="2573"/>
                      <a:pt x="4986" y="2037"/>
                    </a:cubicBezTo>
                    <a:cubicBezTo>
                      <a:pt x="5270" y="1652"/>
                      <a:pt x="5996" y="133"/>
                      <a:pt x="6610" y="133"/>
                    </a:cubicBezTo>
                    <a:cubicBezTo>
                      <a:pt x="6640" y="133"/>
                      <a:pt x="6671" y="136"/>
                      <a:pt x="6701" y="144"/>
                    </a:cubicBezTo>
                    <a:cubicBezTo>
                      <a:pt x="6706" y="146"/>
                      <a:pt x="6710" y="147"/>
                      <a:pt x="6715" y="147"/>
                    </a:cubicBezTo>
                    <a:cubicBezTo>
                      <a:pt x="6745" y="147"/>
                      <a:pt x="6766" y="116"/>
                      <a:pt x="6725" y="85"/>
                    </a:cubicBezTo>
                    <a:cubicBezTo>
                      <a:pt x="6614" y="28"/>
                      <a:pt x="6520" y="1"/>
                      <a:pt x="64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70" name="Google Shape;23170;p30"/>
              <p:cNvSpPr/>
              <p:nvPr/>
            </p:nvSpPr>
            <p:spPr>
              <a:xfrm>
                <a:off x="3030425" y="2511975"/>
                <a:ext cx="127175" cy="129875"/>
              </a:xfrm>
              <a:custGeom>
                <a:avLst/>
                <a:gdLst/>
                <a:ahLst/>
                <a:cxnLst/>
                <a:rect l="l" t="t" r="r" b="b"/>
                <a:pathLst>
                  <a:path w="5087" h="5195" extrusionOk="0">
                    <a:moveTo>
                      <a:pt x="5025" y="1"/>
                    </a:moveTo>
                    <a:cubicBezTo>
                      <a:pt x="5012" y="1"/>
                      <a:pt x="4999" y="5"/>
                      <a:pt x="4989" y="15"/>
                    </a:cubicBezTo>
                    <a:cubicBezTo>
                      <a:pt x="4323" y="956"/>
                      <a:pt x="3680" y="1920"/>
                      <a:pt x="3001" y="2837"/>
                    </a:cubicBezTo>
                    <a:cubicBezTo>
                      <a:pt x="2803" y="3077"/>
                      <a:pt x="1065" y="5129"/>
                      <a:pt x="306" y="5129"/>
                    </a:cubicBezTo>
                    <a:cubicBezTo>
                      <a:pt x="198" y="5129"/>
                      <a:pt x="109" y="5087"/>
                      <a:pt x="48" y="4992"/>
                    </a:cubicBezTo>
                    <a:cubicBezTo>
                      <a:pt x="44" y="4979"/>
                      <a:pt x="36" y="4974"/>
                      <a:pt x="28" y="4974"/>
                    </a:cubicBezTo>
                    <a:cubicBezTo>
                      <a:pt x="15" y="4974"/>
                      <a:pt x="1" y="4989"/>
                      <a:pt x="1" y="5004"/>
                    </a:cubicBezTo>
                    <a:cubicBezTo>
                      <a:pt x="53" y="5138"/>
                      <a:pt x="154" y="5194"/>
                      <a:pt x="284" y="5194"/>
                    </a:cubicBezTo>
                    <a:cubicBezTo>
                      <a:pt x="858" y="5194"/>
                      <a:pt x="2009" y="4115"/>
                      <a:pt x="2203" y="3920"/>
                    </a:cubicBezTo>
                    <a:cubicBezTo>
                      <a:pt x="3322" y="2777"/>
                      <a:pt x="4168" y="1361"/>
                      <a:pt x="5061" y="63"/>
                    </a:cubicBezTo>
                    <a:cubicBezTo>
                      <a:pt x="5086" y="29"/>
                      <a:pt x="5057" y="1"/>
                      <a:pt x="50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71" name="Google Shape;23171;p30"/>
              <p:cNvSpPr/>
              <p:nvPr/>
            </p:nvSpPr>
            <p:spPr>
              <a:xfrm>
                <a:off x="3153450" y="2488400"/>
                <a:ext cx="19375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775" h="1081" extrusionOk="0">
                    <a:moveTo>
                      <a:pt x="757" y="0"/>
                    </a:moveTo>
                    <a:cubicBezTo>
                      <a:pt x="751" y="0"/>
                      <a:pt x="743" y="2"/>
                      <a:pt x="735" y="6"/>
                    </a:cubicBezTo>
                    <a:cubicBezTo>
                      <a:pt x="485" y="327"/>
                      <a:pt x="164" y="684"/>
                      <a:pt x="9" y="1053"/>
                    </a:cubicBezTo>
                    <a:cubicBezTo>
                      <a:pt x="1" y="1062"/>
                      <a:pt x="9" y="1081"/>
                      <a:pt x="23" y="1081"/>
                    </a:cubicBezTo>
                    <a:cubicBezTo>
                      <a:pt x="29" y="1081"/>
                      <a:pt x="37" y="1077"/>
                      <a:pt x="44" y="1065"/>
                    </a:cubicBezTo>
                    <a:cubicBezTo>
                      <a:pt x="175" y="923"/>
                      <a:pt x="259" y="744"/>
                      <a:pt x="366" y="565"/>
                    </a:cubicBezTo>
                    <a:cubicBezTo>
                      <a:pt x="485" y="363"/>
                      <a:pt x="616" y="184"/>
                      <a:pt x="759" y="6"/>
                    </a:cubicBezTo>
                    <a:cubicBezTo>
                      <a:pt x="775" y="6"/>
                      <a:pt x="769" y="0"/>
                      <a:pt x="7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72" name="Google Shape;23172;p30"/>
              <p:cNvSpPr/>
              <p:nvPr/>
            </p:nvSpPr>
            <p:spPr>
              <a:xfrm>
                <a:off x="3148975" y="2491075"/>
                <a:ext cx="22575" cy="33450"/>
              </a:xfrm>
              <a:custGeom>
                <a:avLst/>
                <a:gdLst/>
                <a:ahLst/>
                <a:cxnLst/>
                <a:rect l="l" t="t" r="r" b="b"/>
                <a:pathLst>
                  <a:path w="903" h="1338" extrusionOk="0">
                    <a:moveTo>
                      <a:pt x="888" y="1"/>
                    </a:moveTo>
                    <a:cubicBezTo>
                      <a:pt x="885" y="1"/>
                      <a:pt x="882" y="2"/>
                      <a:pt x="878" y="6"/>
                    </a:cubicBezTo>
                    <a:cubicBezTo>
                      <a:pt x="581" y="423"/>
                      <a:pt x="235" y="851"/>
                      <a:pt x="9" y="1316"/>
                    </a:cubicBezTo>
                    <a:cubicBezTo>
                      <a:pt x="1" y="1324"/>
                      <a:pt x="10" y="1338"/>
                      <a:pt x="24" y="1338"/>
                    </a:cubicBezTo>
                    <a:cubicBezTo>
                      <a:pt x="30" y="1338"/>
                      <a:pt x="37" y="1335"/>
                      <a:pt x="45" y="1327"/>
                    </a:cubicBezTo>
                    <a:cubicBezTo>
                      <a:pt x="378" y="946"/>
                      <a:pt x="652" y="458"/>
                      <a:pt x="902" y="18"/>
                    </a:cubicBezTo>
                    <a:cubicBezTo>
                      <a:pt x="902" y="9"/>
                      <a:pt x="896" y="1"/>
                      <a:pt x="8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73" name="Google Shape;23173;p30"/>
              <p:cNvSpPr/>
              <p:nvPr/>
            </p:nvSpPr>
            <p:spPr>
              <a:xfrm>
                <a:off x="3166450" y="2468100"/>
                <a:ext cx="26825" cy="31125"/>
              </a:xfrm>
              <a:custGeom>
                <a:avLst/>
                <a:gdLst/>
                <a:ahLst/>
                <a:cxnLst/>
                <a:rect l="l" t="t" r="r" b="b"/>
                <a:pathLst>
                  <a:path w="1073" h="1245" extrusionOk="0">
                    <a:moveTo>
                      <a:pt x="1037" y="0"/>
                    </a:moveTo>
                    <a:cubicBezTo>
                      <a:pt x="1032" y="0"/>
                      <a:pt x="1027" y="2"/>
                      <a:pt x="1025" y="8"/>
                    </a:cubicBezTo>
                    <a:cubicBezTo>
                      <a:pt x="560" y="258"/>
                      <a:pt x="132" y="734"/>
                      <a:pt x="1" y="1223"/>
                    </a:cubicBezTo>
                    <a:cubicBezTo>
                      <a:pt x="1" y="1231"/>
                      <a:pt x="6" y="1245"/>
                      <a:pt x="14" y="1245"/>
                    </a:cubicBezTo>
                    <a:cubicBezTo>
                      <a:pt x="17" y="1245"/>
                      <a:pt x="21" y="1242"/>
                      <a:pt x="25" y="1234"/>
                    </a:cubicBezTo>
                    <a:cubicBezTo>
                      <a:pt x="179" y="996"/>
                      <a:pt x="310" y="758"/>
                      <a:pt x="501" y="556"/>
                    </a:cubicBezTo>
                    <a:cubicBezTo>
                      <a:pt x="667" y="365"/>
                      <a:pt x="858" y="199"/>
                      <a:pt x="1072" y="32"/>
                    </a:cubicBezTo>
                    <a:cubicBezTo>
                      <a:pt x="1072" y="23"/>
                      <a:pt x="1052" y="0"/>
                      <a:pt x="10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74" name="Google Shape;23174;p30"/>
              <p:cNvSpPr/>
              <p:nvPr/>
            </p:nvSpPr>
            <p:spPr>
              <a:xfrm>
                <a:off x="3052625" y="2466800"/>
                <a:ext cx="164750" cy="236175"/>
              </a:xfrm>
              <a:custGeom>
                <a:avLst/>
                <a:gdLst/>
                <a:ahLst/>
                <a:cxnLst/>
                <a:rect l="l" t="t" r="r" b="b"/>
                <a:pathLst>
                  <a:path w="6590" h="9447" extrusionOk="0">
                    <a:moveTo>
                      <a:pt x="5828" y="1"/>
                    </a:moveTo>
                    <a:cubicBezTo>
                      <a:pt x="5828" y="1"/>
                      <a:pt x="5816" y="12"/>
                      <a:pt x="5828" y="24"/>
                    </a:cubicBezTo>
                    <a:cubicBezTo>
                      <a:pt x="6590" y="667"/>
                      <a:pt x="5959" y="2120"/>
                      <a:pt x="5768" y="2930"/>
                    </a:cubicBezTo>
                    <a:cubicBezTo>
                      <a:pt x="5518" y="4013"/>
                      <a:pt x="5006" y="4823"/>
                      <a:pt x="4256" y="5632"/>
                    </a:cubicBezTo>
                    <a:cubicBezTo>
                      <a:pt x="3018" y="6978"/>
                      <a:pt x="1791" y="8633"/>
                      <a:pt x="53" y="9359"/>
                    </a:cubicBezTo>
                    <a:cubicBezTo>
                      <a:pt x="0" y="9369"/>
                      <a:pt x="32" y="9446"/>
                      <a:pt x="73" y="9446"/>
                    </a:cubicBezTo>
                    <a:cubicBezTo>
                      <a:pt x="78" y="9446"/>
                      <a:pt x="84" y="9445"/>
                      <a:pt x="89" y="9442"/>
                    </a:cubicBezTo>
                    <a:cubicBezTo>
                      <a:pt x="1113" y="9145"/>
                      <a:pt x="1887" y="8406"/>
                      <a:pt x="2601" y="7644"/>
                    </a:cubicBezTo>
                    <a:cubicBezTo>
                      <a:pt x="3423" y="6763"/>
                      <a:pt x="4327" y="5918"/>
                      <a:pt x="5042" y="4965"/>
                    </a:cubicBezTo>
                    <a:cubicBezTo>
                      <a:pt x="5756" y="4013"/>
                      <a:pt x="5935" y="2870"/>
                      <a:pt x="6173" y="1739"/>
                    </a:cubicBezTo>
                    <a:cubicBezTo>
                      <a:pt x="6292" y="1155"/>
                      <a:pt x="6483" y="334"/>
                      <a:pt x="58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75" name="Google Shape;23175;p30"/>
              <p:cNvSpPr/>
              <p:nvPr/>
            </p:nvSpPr>
            <p:spPr>
              <a:xfrm>
                <a:off x="3093825" y="2676950"/>
                <a:ext cx="25" cy="25"/>
              </a:xfrm>
              <a:custGeom>
                <a:avLst/>
                <a:gdLst/>
                <a:ahLst/>
                <a:cxnLst/>
                <a:rect l="l" t="t" r="r" b="b"/>
                <a:pathLst>
                  <a:path w="1" h="1" extrusionOk="0">
                    <a:moveTo>
                      <a:pt x="1" y="0"/>
                    </a:moveTo>
                    <a:lnTo>
                      <a:pt x="1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76" name="Google Shape;23176;p30"/>
              <p:cNvSpPr/>
              <p:nvPr/>
            </p:nvSpPr>
            <p:spPr>
              <a:xfrm>
                <a:off x="3093825" y="2563650"/>
                <a:ext cx="127475" cy="113925"/>
              </a:xfrm>
              <a:custGeom>
                <a:avLst/>
                <a:gdLst/>
                <a:ahLst/>
                <a:cxnLst/>
                <a:rect l="l" t="t" r="r" b="b"/>
                <a:pathLst>
                  <a:path w="5099" h="4557" extrusionOk="0">
                    <a:moveTo>
                      <a:pt x="5028" y="0"/>
                    </a:moveTo>
                    <a:cubicBezTo>
                      <a:pt x="5014" y="0"/>
                      <a:pt x="4999" y="6"/>
                      <a:pt x="4989" y="20"/>
                    </a:cubicBezTo>
                    <a:cubicBezTo>
                      <a:pt x="4251" y="1020"/>
                      <a:pt x="3703" y="2020"/>
                      <a:pt x="2608" y="2687"/>
                    </a:cubicBezTo>
                    <a:cubicBezTo>
                      <a:pt x="2251" y="2889"/>
                      <a:pt x="1894" y="3092"/>
                      <a:pt x="1560" y="3342"/>
                    </a:cubicBezTo>
                    <a:cubicBezTo>
                      <a:pt x="1072" y="3699"/>
                      <a:pt x="584" y="4366"/>
                      <a:pt x="1" y="4556"/>
                    </a:cubicBezTo>
                    <a:cubicBezTo>
                      <a:pt x="489" y="4485"/>
                      <a:pt x="739" y="4116"/>
                      <a:pt x="1096" y="3806"/>
                    </a:cubicBezTo>
                    <a:cubicBezTo>
                      <a:pt x="1656" y="3342"/>
                      <a:pt x="2251" y="3032"/>
                      <a:pt x="2846" y="2651"/>
                    </a:cubicBezTo>
                    <a:cubicBezTo>
                      <a:pt x="3799" y="2044"/>
                      <a:pt x="4549" y="1068"/>
                      <a:pt x="5073" y="79"/>
                    </a:cubicBezTo>
                    <a:cubicBezTo>
                      <a:pt x="5098" y="37"/>
                      <a:pt x="5063" y="0"/>
                      <a:pt x="50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77" name="Google Shape;23177;p30"/>
              <p:cNvSpPr/>
              <p:nvPr/>
            </p:nvSpPr>
            <p:spPr>
              <a:xfrm>
                <a:off x="3193900" y="2565300"/>
                <a:ext cx="41725" cy="122275"/>
              </a:xfrm>
              <a:custGeom>
                <a:avLst/>
                <a:gdLst/>
                <a:ahLst/>
                <a:cxnLst/>
                <a:rect l="l" t="t" r="r" b="b"/>
                <a:pathLst>
                  <a:path w="1669" h="4891" extrusionOk="0">
                    <a:moveTo>
                      <a:pt x="1127" y="1"/>
                    </a:moveTo>
                    <a:cubicBezTo>
                      <a:pt x="1120" y="1"/>
                      <a:pt x="1113" y="1"/>
                      <a:pt x="1105" y="2"/>
                    </a:cubicBezTo>
                    <a:cubicBezTo>
                      <a:pt x="1070" y="13"/>
                      <a:pt x="1070" y="25"/>
                      <a:pt x="1082" y="25"/>
                    </a:cubicBezTo>
                    <a:cubicBezTo>
                      <a:pt x="1498" y="73"/>
                      <a:pt x="1189" y="2109"/>
                      <a:pt x="1165" y="2347"/>
                    </a:cubicBezTo>
                    <a:cubicBezTo>
                      <a:pt x="1010" y="3335"/>
                      <a:pt x="665" y="4073"/>
                      <a:pt x="10" y="4835"/>
                    </a:cubicBezTo>
                    <a:cubicBezTo>
                      <a:pt x="1" y="4863"/>
                      <a:pt x="6" y="4891"/>
                      <a:pt x="31" y="4891"/>
                    </a:cubicBezTo>
                    <a:cubicBezTo>
                      <a:pt x="38" y="4891"/>
                      <a:pt x="47" y="4888"/>
                      <a:pt x="58" y="4883"/>
                    </a:cubicBezTo>
                    <a:cubicBezTo>
                      <a:pt x="986" y="4276"/>
                      <a:pt x="1236" y="3097"/>
                      <a:pt x="1320" y="2073"/>
                    </a:cubicBezTo>
                    <a:cubicBezTo>
                      <a:pt x="1355" y="1791"/>
                      <a:pt x="1669" y="1"/>
                      <a:pt x="11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78" name="Google Shape;23178;p30"/>
              <p:cNvSpPr/>
              <p:nvPr/>
            </p:nvSpPr>
            <p:spPr>
              <a:xfrm>
                <a:off x="2985175" y="2681700"/>
                <a:ext cx="214350" cy="91175"/>
              </a:xfrm>
              <a:custGeom>
                <a:avLst/>
                <a:gdLst/>
                <a:ahLst/>
                <a:cxnLst/>
                <a:rect l="l" t="t" r="r" b="b"/>
                <a:pathLst>
                  <a:path w="8574" h="3647" extrusionOk="0">
                    <a:moveTo>
                      <a:pt x="8543" y="1"/>
                    </a:moveTo>
                    <a:cubicBezTo>
                      <a:pt x="8536" y="1"/>
                      <a:pt x="8530" y="5"/>
                      <a:pt x="8526" y="13"/>
                    </a:cubicBezTo>
                    <a:cubicBezTo>
                      <a:pt x="8038" y="787"/>
                      <a:pt x="7085" y="834"/>
                      <a:pt x="6275" y="1084"/>
                    </a:cubicBezTo>
                    <a:cubicBezTo>
                      <a:pt x="5704" y="1263"/>
                      <a:pt x="5240" y="1561"/>
                      <a:pt x="4751" y="1906"/>
                    </a:cubicBezTo>
                    <a:cubicBezTo>
                      <a:pt x="3323" y="2930"/>
                      <a:pt x="1834" y="3406"/>
                      <a:pt x="60" y="3549"/>
                    </a:cubicBezTo>
                    <a:cubicBezTo>
                      <a:pt x="1" y="3549"/>
                      <a:pt x="1" y="3632"/>
                      <a:pt x="60" y="3632"/>
                    </a:cubicBezTo>
                    <a:cubicBezTo>
                      <a:pt x="194" y="3642"/>
                      <a:pt x="329" y="3646"/>
                      <a:pt x="463" y="3646"/>
                    </a:cubicBezTo>
                    <a:cubicBezTo>
                      <a:pt x="1878" y="3646"/>
                      <a:pt x="3290" y="3141"/>
                      <a:pt x="4454" y="2358"/>
                    </a:cubicBezTo>
                    <a:cubicBezTo>
                      <a:pt x="4882" y="2061"/>
                      <a:pt x="5287" y="1703"/>
                      <a:pt x="5740" y="1465"/>
                    </a:cubicBezTo>
                    <a:cubicBezTo>
                      <a:pt x="6192" y="1227"/>
                      <a:pt x="6680" y="1144"/>
                      <a:pt x="7156" y="1013"/>
                    </a:cubicBezTo>
                    <a:cubicBezTo>
                      <a:pt x="7752" y="846"/>
                      <a:pt x="8240" y="584"/>
                      <a:pt x="8573" y="49"/>
                    </a:cubicBezTo>
                    <a:cubicBezTo>
                      <a:pt x="8573" y="17"/>
                      <a:pt x="8557" y="1"/>
                      <a:pt x="85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79" name="Google Shape;23179;p30"/>
              <p:cNvSpPr/>
              <p:nvPr/>
            </p:nvSpPr>
            <p:spPr>
              <a:xfrm>
                <a:off x="2954225" y="2766625"/>
                <a:ext cx="25325" cy="4100"/>
              </a:xfrm>
              <a:custGeom>
                <a:avLst/>
                <a:gdLst/>
                <a:ahLst/>
                <a:cxnLst/>
                <a:rect l="l" t="t" r="r" b="b"/>
                <a:pathLst>
                  <a:path w="1013" h="164" extrusionOk="0">
                    <a:moveTo>
                      <a:pt x="348" y="1"/>
                    </a:moveTo>
                    <a:cubicBezTo>
                      <a:pt x="235" y="1"/>
                      <a:pt x="121" y="15"/>
                      <a:pt x="36" y="69"/>
                    </a:cubicBezTo>
                    <a:cubicBezTo>
                      <a:pt x="1" y="92"/>
                      <a:pt x="1" y="128"/>
                      <a:pt x="36" y="128"/>
                    </a:cubicBezTo>
                    <a:cubicBezTo>
                      <a:pt x="84" y="140"/>
                      <a:pt x="133" y="144"/>
                      <a:pt x="182" y="144"/>
                    </a:cubicBezTo>
                    <a:cubicBezTo>
                      <a:pt x="281" y="144"/>
                      <a:pt x="382" y="128"/>
                      <a:pt x="477" y="128"/>
                    </a:cubicBezTo>
                    <a:cubicBezTo>
                      <a:pt x="643" y="128"/>
                      <a:pt x="822" y="164"/>
                      <a:pt x="989" y="164"/>
                    </a:cubicBezTo>
                    <a:cubicBezTo>
                      <a:pt x="1001" y="164"/>
                      <a:pt x="1013" y="152"/>
                      <a:pt x="1001" y="128"/>
                    </a:cubicBezTo>
                    <a:cubicBezTo>
                      <a:pt x="846" y="57"/>
                      <a:pt x="691" y="21"/>
                      <a:pt x="524" y="9"/>
                    </a:cubicBezTo>
                    <a:cubicBezTo>
                      <a:pt x="470" y="5"/>
                      <a:pt x="409" y="1"/>
                      <a:pt x="3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80" name="Google Shape;23180;p30"/>
              <p:cNvSpPr/>
              <p:nvPr/>
            </p:nvSpPr>
            <p:spPr>
              <a:xfrm>
                <a:off x="2936375" y="2755975"/>
                <a:ext cx="14900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596" h="365" extrusionOk="0">
                    <a:moveTo>
                      <a:pt x="332" y="98"/>
                    </a:moveTo>
                    <a:cubicBezTo>
                      <a:pt x="376" y="98"/>
                      <a:pt x="419" y="101"/>
                      <a:pt x="463" y="106"/>
                    </a:cubicBezTo>
                    <a:lnTo>
                      <a:pt x="463" y="106"/>
                    </a:lnTo>
                    <a:cubicBezTo>
                      <a:pt x="464" y="116"/>
                      <a:pt x="465" y="126"/>
                      <a:pt x="465" y="137"/>
                    </a:cubicBezTo>
                    <a:cubicBezTo>
                      <a:pt x="453" y="185"/>
                      <a:pt x="417" y="245"/>
                      <a:pt x="369" y="256"/>
                    </a:cubicBezTo>
                    <a:cubicBezTo>
                      <a:pt x="341" y="273"/>
                      <a:pt x="312" y="281"/>
                      <a:pt x="282" y="281"/>
                    </a:cubicBezTo>
                    <a:cubicBezTo>
                      <a:pt x="197" y="281"/>
                      <a:pt x="116" y="217"/>
                      <a:pt x="99" y="126"/>
                    </a:cubicBezTo>
                    <a:lnTo>
                      <a:pt x="99" y="126"/>
                    </a:lnTo>
                    <a:cubicBezTo>
                      <a:pt x="176" y="106"/>
                      <a:pt x="254" y="98"/>
                      <a:pt x="332" y="98"/>
                    </a:cubicBezTo>
                    <a:close/>
                    <a:moveTo>
                      <a:pt x="259" y="0"/>
                    </a:moveTo>
                    <a:cubicBezTo>
                      <a:pt x="183" y="0"/>
                      <a:pt x="107" y="15"/>
                      <a:pt x="36" y="42"/>
                    </a:cubicBezTo>
                    <a:cubicBezTo>
                      <a:pt x="12" y="42"/>
                      <a:pt x="0" y="54"/>
                      <a:pt x="0" y="78"/>
                    </a:cubicBezTo>
                    <a:cubicBezTo>
                      <a:pt x="10" y="230"/>
                      <a:pt x="133" y="365"/>
                      <a:pt x="279" y="365"/>
                    </a:cubicBezTo>
                    <a:cubicBezTo>
                      <a:pt x="304" y="365"/>
                      <a:pt x="331" y="361"/>
                      <a:pt x="357" y="352"/>
                    </a:cubicBezTo>
                    <a:cubicBezTo>
                      <a:pt x="429" y="316"/>
                      <a:pt x="488" y="256"/>
                      <a:pt x="536" y="197"/>
                    </a:cubicBezTo>
                    <a:cubicBezTo>
                      <a:pt x="572" y="137"/>
                      <a:pt x="595" y="30"/>
                      <a:pt x="524" y="6"/>
                    </a:cubicBezTo>
                    <a:cubicBezTo>
                      <a:pt x="521" y="3"/>
                      <a:pt x="516" y="2"/>
                      <a:pt x="511" y="2"/>
                    </a:cubicBezTo>
                    <a:cubicBezTo>
                      <a:pt x="499" y="2"/>
                      <a:pt x="485" y="10"/>
                      <a:pt x="476" y="18"/>
                    </a:cubicBezTo>
                    <a:cubicBezTo>
                      <a:pt x="472" y="25"/>
                      <a:pt x="469" y="32"/>
                      <a:pt x="466" y="39"/>
                    </a:cubicBezTo>
                    <a:lnTo>
                      <a:pt x="466" y="39"/>
                    </a:lnTo>
                    <a:cubicBezTo>
                      <a:pt x="399" y="13"/>
                      <a:pt x="329" y="0"/>
                      <a:pt x="2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81" name="Google Shape;23181;p30"/>
              <p:cNvSpPr/>
              <p:nvPr/>
            </p:nvSpPr>
            <p:spPr>
              <a:xfrm>
                <a:off x="3011675" y="2728625"/>
                <a:ext cx="38100" cy="21225"/>
              </a:xfrm>
              <a:custGeom>
                <a:avLst/>
                <a:gdLst/>
                <a:ahLst/>
                <a:cxnLst/>
                <a:rect l="l" t="t" r="r" b="b"/>
                <a:pathLst>
                  <a:path w="1524" h="849" extrusionOk="0">
                    <a:moveTo>
                      <a:pt x="1289" y="1"/>
                    </a:moveTo>
                    <a:cubicBezTo>
                      <a:pt x="1043" y="1"/>
                      <a:pt x="793" y="64"/>
                      <a:pt x="572" y="184"/>
                    </a:cubicBezTo>
                    <a:cubicBezTo>
                      <a:pt x="358" y="315"/>
                      <a:pt x="36" y="541"/>
                      <a:pt x="0" y="803"/>
                    </a:cubicBezTo>
                    <a:cubicBezTo>
                      <a:pt x="0" y="829"/>
                      <a:pt x="13" y="848"/>
                      <a:pt x="33" y="848"/>
                    </a:cubicBezTo>
                    <a:cubicBezTo>
                      <a:pt x="41" y="848"/>
                      <a:pt x="50" y="845"/>
                      <a:pt x="60" y="838"/>
                    </a:cubicBezTo>
                    <a:cubicBezTo>
                      <a:pt x="262" y="636"/>
                      <a:pt x="381" y="422"/>
                      <a:pt x="631" y="267"/>
                    </a:cubicBezTo>
                    <a:cubicBezTo>
                      <a:pt x="905" y="124"/>
                      <a:pt x="1203" y="41"/>
                      <a:pt x="1501" y="41"/>
                    </a:cubicBezTo>
                    <a:cubicBezTo>
                      <a:pt x="1505" y="46"/>
                      <a:pt x="1509" y="47"/>
                      <a:pt x="1512" y="47"/>
                    </a:cubicBezTo>
                    <a:cubicBezTo>
                      <a:pt x="1523" y="47"/>
                      <a:pt x="1520" y="17"/>
                      <a:pt x="1501" y="17"/>
                    </a:cubicBezTo>
                    <a:cubicBezTo>
                      <a:pt x="1431" y="6"/>
                      <a:pt x="1360" y="1"/>
                      <a:pt x="128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82" name="Google Shape;23182;p30"/>
              <p:cNvSpPr/>
              <p:nvPr/>
            </p:nvSpPr>
            <p:spPr>
              <a:xfrm>
                <a:off x="3012575" y="2729700"/>
                <a:ext cx="43225" cy="25650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1026" extrusionOk="0">
                    <a:moveTo>
                      <a:pt x="1480" y="0"/>
                    </a:moveTo>
                    <a:cubicBezTo>
                      <a:pt x="1467" y="0"/>
                      <a:pt x="1458" y="13"/>
                      <a:pt x="1465" y="33"/>
                    </a:cubicBezTo>
                    <a:cubicBezTo>
                      <a:pt x="1635" y="473"/>
                      <a:pt x="872" y="995"/>
                      <a:pt x="389" y="995"/>
                    </a:cubicBezTo>
                    <a:cubicBezTo>
                      <a:pt x="231" y="995"/>
                      <a:pt x="103" y="939"/>
                      <a:pt x="48" y="807"/>
                    </a:cubicBezTo>
                    <a:cubicBezTo>
                      <a:pt x="42" y="790"/>
                      <a:pt x="30" y="781"/>
                      <a:pt x="20" y="781"/>
                    </a:cubicBezTo>
                    <a:cubicBezTo>
                      <a:pt x="9" y="781"/>
                      <a:pt x="0" y="790"/>
                      <a:pt x="0" y="807"/>
                    </a:cubicBezTo>
                    <a:cubicBezTo>
                      <a:pt x="7" y="960"/>
                      <a:pt x="144" y="1026"/>
                      <a:pt x="335" y="1026"/>
                    </a:cubicBezTo>
                    <a:cubicBezTo>
                      <a:pt x="843" y="1026"/>
                      <a:pt x="1729" y="558"/>
                      <a:pt x="1512" y="22"/>
                    </a:cubicBezTo>
                    <a:cubicBezTo>
                      <a:pt x="1502" y="7"/>
                      <a:pt x="1490" y="0"/>
                      <a:pt x="148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83" name="Google Shape;23183;p30"/>
              <p:cNvSpPr/>
              <p:nvPr/>
            </p:nvSpPr>
            <p:spPr>
              <a:xfrm>
                <a:off x="2932200" y="2776600"/>
                <a:ext cx="22350" cy="12100"/>
              </a:xfrm>
              <a:custGeom>
                <a:avLst/>
                <a:gdLst/>
                <a:ahLst/>
                <a:cxnLst/>
                <a:rect l="l" t="t" r="r" b="b"/>
                <a:pathLst>
                  <a:path w="894" h="484" extrusionOk="0">
                    <a:moveTo>
                      <a:pt x="460" y="96"/>
                    </a:moveTo>
                    <a:cubicBezTo>
                      <a:pt x="520" y="96"/>
                      <a:pt x="580" y="112"/>
                      <a:pt x="632" y="146"/>
                    </a:cubicBezTo>
                    <a:cubicBezTo>
                      <a:pt x="638" y="155"/>
                      <a:pt x="645" y="159"/>
                      <a:pt x="653" y="159"/>
                    </a:cubicBezTo>
                    <a:cubicBezTo>
                      <a:pt x="668" y="159"/>
                      <a:pt x="683" y="144"/>
                      <a:pt x="685" y="129"/>
                    </a:cubicBezTo>
                    <a:lnTo>
                      <a:pt x="685" y="129"/>
                    </a:lnTo>
                    <a:cubicBezTo>
                      <a:pt x="804" y="267"/>
                      <a:pt x="617" y="325"/>
                      <a:pt x="477" y="336"/>
                    </a:cubicBezTo>
                    <a:cubicBezTo>
                      <a:pt x="368" y="336"/>
                      <a:pt x="259" y="320"/>
                      <a:pt x="157" y="280"/>
                    </a:cubicBezTo>
                    <a:lnTo>
                      <a:pt x="157" y="280"/>
                    </a:lnTo>
                    <a:cubicBezTo>
                      <a:pt x="201" y="168"/>
                      <a:pt x="331" y="96"/>
                      <a:pt x="460" y="96"/>
                    </a:cubicBezTo>
                    <a:close/>
                    <a:moveTo>
                      <a:pt x="402" y="1"/>
                    </a:moveTo>
                    <a:cubicBezTo>
                      <a:pt x="219" y="1"/>
                      <a:pt x="39" y="119"/>
                      <a:pt x="0" y="313"/>
                    </a:cubicBezTo>
                    <a:cubicBezTo>
                      <a:pt x="0" y="348"/>
                      <a:pt x="0" y="384"/>
                      <a:pt x="36" y="384"/>
                    </a:cubicBezTo>
                    <a:cubicBezTo>
                      <a:pt x="151" y="438"/>
                      <a:pt x="314" y="484"/>
                      <a:pt x="471" y="484"/>
                    </a:cubicBezTo>
                    <a:cubicBezTo>
                      <a:pt x="593" y="484"/>
                      <a:pt x="710" y="457"/>
                      <a:pt x="798" y="384"/>
                    </a:cubicBezTo>
                    <a:cubicBezTo>
                      <a:pt x="870" y="324"/>
                      <a:pt x="893" y="241"/>
                      <a:pt x="858" y="146"/>
                    </a:cubicBezTo>
                    <a:cubicBezTo>
                      <a:pt x="831" y="101"/>
                      <a:pt x="790" y="62"/>
                      <a:pt x="740" y="62"/>
                    </a:cubicBezTo>
                    <a:cubicBezTo>
                      <a:pt x="724" y="62"/>
                      <a:pt x="708" y="66"/>
                      <a:pt x="691" y="74"/>
                    </a:cubicBezTo>
                    <a:cubicBezTo>
                      <a:pt x="682" y="83"/>
                      <a:pt x="680" y="98"/>
                      <a:pt x="679" y="110"/>
                    </a:cubicBezTo>
                    <a:lnTo>
                      <a:pt x="679" y="110"/>
                    </a:lnTo>
                    <a:cubicBezTo>
                      <a:pt x="679" y="110"/>
                      <a:pt x="679" y="110"/>
                      <a:pt x="679" y="110"/>
                    </a:cubicBezTo>
                    <a:cubicBezTo>
                      <a:pt x="600" y="35"/>
                      <a:pt x="500" y="1"/>
                      <a:pt x="40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84" name="Google Shape;23184;p30"/>
              <p:cNvSpPr/>
              <p:nvPr/>
            </p:nvSpPr>
            <p:spPr>
              <a:xfrm>
                <a:off x="2934875" y="2748400"/>
                <a:ext cx="357325" cy="67500"/>
              </a:xfrm>
              <a:custGeom>
                <a:avLst/>
                <a:gdLst/>
                <a:ahLst/>
                <a:cxnLst/>
                <a:rect l="l" t="t" r="r" b="b"/>
                <a:pathLst>
                  <a:path w="14293" h="2700" extrusionOk="0">
                    <a:moveTo>
                      <a:pt x="14203" y="1"/>
                    </a:moveTo>
                    <a:cubicBezTo>
                      <a:pt x="14191" y="1"/>
                      <a:pt x="14179" y="4"/>
                      <a:pt x="14169" y="12"/>
                    </a:cubicBezTo>
                    <a:cubicBezTo>
                      <a:pt x="13729" y="369"/>
                      <a:pt x="13324" y="798"/>
                      <a:pt x="12847" y="1131"/>
                    </a:cubicBezTo>
                    <a:cubicBezTo>
                      <a:pt x="12264" y="1536"/>
                      <a:pt x="11645" y="1691"/>
                      <a:pt x="10942" y="1798"/>
                    </a:cubicBezTo>
                    <a:cubicBezTo>
                      <a:pt x="9704" y="1988"/>
                      <a:pt x="8466" y="2143"/>
                      <a:pt x="7252" y="2322"/>
                    </a:cubicBezTo>
                    <a:cubicBezTo>
                      <a:pt x="6308" y="2460"/>
                      <a:pt x="5389" y="2555"/>
                      <a:pt x="4459" y="2555"/>
                    </a:cubicBezTo>
                    <a:cubicBezTo>
                      <a:pt x="4110" y="2555"/>
                      <a:pt x="3760" y="2541"/>
                      <a:pt x="3406" y="2512"/>
                    </a:cubicBezTo>
                    <a:cubicBezTo>
                      <a:pt x="2750" y="2457"/>
                      <a:pt x="2085" y="2382"/>
                      <a:pt x="1425" y="2382"/>
                    </a:cubicBezTo>
                    <a:cubicBezTo>
                      <a:pt x="947" y="2382"/>
                      <a:pt x="470" y="2421"/>
                      <a:pt x="1" y="2536"/>
                    </a:cubicBezTo>
                    <a:cubicBezTo>
                      <a:pt x="1" y="2548"/>
                      <a:pt x="1" y="2560"/>
                      <a:pt x="13" y="2560"/>
                    </a:cubicBezTo>
                    <a:cubicBezTo>
                      <a:pt x="386" y="2524"/>
                      <a:pt x="753" y="2509"/>
                      <a:pt x="1118" y="2509"/>
                    </a:cubicBezTo>
                    <a:cubicBezTo>
                      <a:pt x="2081" y="2509"/>
                      <a:pt x="3025" y="2610"/>
                      <a:pt x="4001" y="2679"/>
                    </a:cubicBezTo>
                    <a:cubicBezTo>
                      <a:pt x="4230" y="2693"/>
                      <a:pt x="4459" y="2700"/>
                      <a:pt x="4686" y="2700"/>
                    </a:cubicBezTo>
                    <a:cubicBezTo>
                      <a:pt x="5769" y="2700"/>
                      <a:pt x="6834" y="2550"/>
                      <a:pt x="7906" y="2393"/>
                    </a:cubicBezTo>
                    <a:cubicBezTo>
                      <a:pt x="9216" y="2203"/>
                      <a:pt x="10669" y="2143"/>
                      <a:pt x="11943" y="1786"/>
                    </a:cubicBezTo>
                    <a:cubicBezTo>
                      <a:pt x="12871" y="1512"/>
                      <a:pt x="13681" y="833"/>
                      <a:pt x="14264" y="83"/>
                    </a:cubicBezTo>
                    <a:cubicBezTo>
                      <a:pt x="14292" y="46"/>
                      <a:pt x="14247" y="1"/>
                      <a:pt x="1420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85" name="Google Shape;23185;p30"/>
              <p:cNvSpPr/>
              <p:nvPr/>
            </p:nvSpPr>
            <p:spPr>
              <a:xfrm>
                <a:off x="3285525" y="2702225"/>
                <a:ext cx="13400" cy="48875"/>
              </a:xfrm>
              <a:custGeom>
                <a:avLst/>
                <a:gdLst/>
                <a:ahLst/>
                <a:cxnLst/>
                <a:rect l="l" t="t" r="r" b="b"/>
                <a:pathLst>
                  <a:path w="536" h="1955" extrusionOk="0">
                    <a:moveTo>
                      <a:pt x="19" y="0"/>
                    </a:moveTo>
                    <a:cubicBezTo>
                      <a:pt x="9" y="0"/>
                      <a:pt x="0" y="11"/>
                      <a:pt x="0" y="25"/>
                    </a:cubicBezTo>
                    <a:cubicBezTo>
                      <a:pt x="36" y="347"/>
                      <a:pt x="143" y="644"/>
                      <a:pt x="191" y="942"/>
                    </a:cubicBezTo>
                    <a:cubicBezTo>
                      <a:pt x="238" y="1299"/>
                      <a:pt x="143" y="1609"/>
                      <a:pt x="143" y="1954"/>
                    </a:cubicBezTo>
                    <a:cubicBezTo>
                      <a:pt x="536" y="1478"/>
                      <a:pt x="262" y="490"/>
                      <a:pt x="36" y="13"/>
                    </a:cubicBezTo>
                    <a:cubicBezTo>
                      <a:pt x="31" y="4"/>
                      <a:pt x="25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86" name="Google Shape;23186;p30"/>
              <p:cNvSpPr/>
              <p:nvPr/>
            </p:nvSpPr>
            <p:spPr>
              <a:xfrm>
                <a:off x="3080475" y="2703275"/>
                <a:ext cx="204350" cy="48450"/>
              </a:xfrm>
              <a:custGeom>
                <a:avLst/>
                <a:gdLst/>
                <a:ahLst/>
                <a:cxnLst/>
                <a:rect l="l" t="t" r="r" b="b"/>
                <a:pathLst>
                  <a:path w="8174" h="1938" extrusionOk="0">
                    <a:moveTo>
                      <a:pt x="8139" y="0"/>
                    </a:moveTo>
                    <a:cubicBezTo>
                      <a:pt x="8133" y="0"/>
                      <a:pt x="8126" y="2"/>
                      <a:pt x="8119" y="7"/>
                    </a:cubicBezTo>
                    <a:cubicBezTo>
                      <a:pt x="7690" y="162"/>
                      <a:pt x="7274" y="376"/>
                      <a:pt x="6833" y="448"/>
                    </a:cubicBezTo>
                    <a:cubicBezTo>
                      <a:pt x="6345" y="543"/>
                      <a:pt x="5880" y="495"/>
                      <a:pt x="5404" y="543"/>
                    </a:cubicBezTo>
                    <a:cubicBezTo>
                      <a:pt x="4785" y="602"/>
                      <a:pt x="4214" y="793"/>
                      <a:pt x="3630" y="936"/>
                    </a:cubicBezTo>
                    <a:cubicBezTo>
                      <a:pt x="2380" y="1257"/>
                      <a:pt x="1118" y="1090"/>
                      <a:pt x="23" y="1864"/>
                    </a:cubicBezTo>
                    <a:cubicBezTo>
                      <a:pt x="1" y="1886"/>
                      <a:pt x="9" y="1937"/>
                      <a:pt x="46" y="1937"/>
                    </a:cubicBezTo>
                    <a:cubicBezTo>
                      <a:pt x="50" y="1937"/>
                      <a:pt x="54" y="1937"/>
                      <a:pt x="58" y="1936"/>
                    </a:cubicBezTo>
                    <a:cubicBezTo>
                      <a:pt x="785" y="1686"/>
                      <a:pt x="1392" y="1388"/>
                      <a:pt x="2178" y="1329"/>
                    </a:cubicBezTo>
                    <a:cubicBezTo>
                      <a:pt x="2832" y="1269"/>
                      <a:pt x="3428" y="1162"/>
                      <a:pt x="4071" y="983"/>
                    </a:cubicBezTo>
                    <a:cubicBezTo>
                      <a:pt x="5476" y="614"/>
                      <a:pt x="6857" y="745"/>
                      <a:pt x="8155" y="31"/>
                    </a:cubicBezTo>
                    <a:cubicBezTo>
                      <a:pt x="8174" y="31"/>
                      <a:pt x="8162" y="0"/>
                      <a:pt x="81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87" name="Google Shape;23187;p30"/>
              <p:cNvSpPr/>
              <p:nvPr/>
            </p:nvSpPr>
            <p:spPr>
              <a:xfrm>
                <a:off x="2936525" y="2826850"/>
                <a:ext cx="168225" cy="84375"/>
              </a:xfrm>
              <a:custGeom>
                <a:avLst/>
                <a:gdLst/>
                <a:ahLst/>
                <a:cxnLst/>
                <a:rect l="l" t="t" r="r" b="b"/>
                <a:pathLst>
                  <a:path w="6729" h="3375" extrusionOk="0">
                    <a:moveTo>
                      <a:pt x="38" y="1"/>
                    </a:moveTo>
                    <a:cubicBezTo>
                      <a:pt x="4" y="1"/>
                      <a:pt x="0" y="66"/>
                      <a:pt x="42" y="77"/>
                    </a:cubicBezTo>
                    <a:cubicBezTo>
                      <a:pt x="1054" y="303"/>
                      <a:pt x="1256" y="1279"/>
                      <a:pt x="1792" y="1993"/>
                    </a:cubicBezTo>
                    <a:cubicBezTo>
                      <a:pt x="2090" y="2386"/>
                      <a:pt x="2494" y="2648"/>
                      <a:pt x="2959" y="2839"/>
                    </a:cubicBezTo>
                    <a:cubicBezTo>
                      <a:pt x="3658" y="3120"/>
                      <a:pt x="4618" y="3374"/>
                      <a:pt x="5497" y="3374"/>
                    </a:cubicBezTo>
                    <a:cubicBezTo>
                      <a:pt x="5920" y="3374"/>
                      <a:pt x="6325" y="3315"/>
                      <a:pt x="6674" y="3172"/>
                    </a:cubicBezTo>
                    <a:cubicBezTo>
                      <a:pt x="6729" y="3139"/>
                      <a:pt x="6702" y="3076"/>
                      <a:pt x="6660" y="3076"/>
                    </a:cubicBezTo>
                    <a:cubicBezTo>
                      <a:pt x="6657" y="3076"/>
                      <a:pt x="6653" y="3076"/>
                      <a:pt x="6650" y="3077"/>
                    </a:cubicBezTo>
                    <a:cubicBezTo>
                      <a:pt x="6306" y="3148"/>
                      <a:pt x="5903" y="3186"/>
                      <a:pt x="5477" y="3186"/>
                    </a:cubicBezTo>
                    <a:cubicBezTo>
                      <a:pt x="4250" y="3186"/>
                      <a:pt x="2832" y="2869"/>
                      <a:pt x="2090" y="2101"/>
                    </a:cubicBezTo>
                    <a:cubicBezTo>
                      <a:pt x="1387" y="1374"/>
                      <a:pt x="1232" y="148"/>
                      <a:pt x="54" y="5"/>
                    </a:cubicBezTo>
                    <a:cubicBezTo>
                      <a:pt x="48" y="2"/>
                      <a:pt x="42" y="1"/>
                      <a:pt x="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88" name="Google Shape;23188;p30"/>
              <p:cNvSpPr/>
              <p:nvPr/>
            </p:nvSpPr>
            <p:spPr>
              <a:xfrm>
                <a:off x="3098025" y="2876775"/>
                <a:ext cx="34025" cy="26775"/>
              </a:xfrm>
              <a:custGeom>
                <a:avLst/>
                <a:gdLst/>
                <a:ahLst/>
                <a:cxnLst/>
                <a:rect l="l" t="t" r="r" b="b"/>
                <a:pathLst>
                  <a:path w="1361" h="1071" extrusionOk="0">
                    <a:moveTo>
                      <a:pt x="1293" y="1"/>
                    </a:moveTo>
                    <a:cubicBezTo>
                      <a:pt x="1283" y="1"/>
                      <a:pt x="1272" y="3"/>
                      <a:pt x="1261" y="8"/>
                    </a:cubicBezTo>
                    <a:cubicBezTo>
                      <a:pt x="1047" y="187"/>
                      <a:pt x="868" y="389"/>
                      <a:pt x="666" y="544"/>
                    </a:cubicBezTo>
                    <a:cubicBezTo>
                      <a:pt x="452" y="711"/>
                      <a:pt x="190" y="830"/>
                      <a:pt x="11" y="1020"/>
                    </a:cubicBezTo>
                    <a:cubicBezTo>
                      <a:pt x="1" y="1041"/>
                      <a:pt x="8" y="1070"/>
                      <a:pt x="26" y="1070"/>
                    </a:cubicBezTo>
                    <a:cubicBezTo>
                      <a:pt x="29" y="1070"/>
                      <a:pt x="32" y="1070"/>
                      <a:pt x="35" y="1068"/>
                    </a:cubicBezTo>
                    <a:cubicBezTo>
                      <a:pt x="297" y="1020"/>
                      <a:pt x="511" y="818"/>
                      <a:pt x="726" y="663"/>
                    </a:cubicBezTo>
                    <a:cubicBezTo>
                      <a:pt x="952" y="485"/>
                      <a:pt x="1166" y="294"/>
                      <a:pt x="1333" y="68"/>
                    </a:cubicBezTo>
                    <a:cubicBezTo>
                      <a:pt x="1361" y="31"/>
                      <a:pt x="1330" y="1"/>
                      <a:pt x="129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89" name="Google Shape;23189;p30"/>
              <p:cNvSpPr/>
              <p:nvPr/>
            </p:nvSpPr>
            <p:spPr>
              <a:xfrm>
                <a:off x="3093525" y="2882875"/>
                <a:ext cx="35150" cy="25675"/>
              </a:xfrm>
              <a:custGeom>
                <a:avLst/>
                <a:gdLst/>
                <a:ahLst/>
                <a:cxnLst/>
                <a:rect l="l" t="t" r="r" b="b"/>
                <a:pathLst>
                  <a:path w="1406" h="1027" extrusionOk="0">
                    <a:moveTo>
                      <a:pt x="1387" y="0"/>
                    </a:moveTo>
                    <a:cubicBezTo>
                      <a:pt x="1385" y="0"/>
                      <a:pt x="1383" y="1"/>
                      <a:pt x="1382" y="2"/>
                    </a:cubicBezTo>
                    <a:cubicBezTo>
                      <a:pt x="1167" y="229"/>
                      <a:pt x="965" y="431"/>
                      <a:pt x="715" y="598"/>
                    </a:cubicBezTo>
                    <a:cubicBezTo>
                      <a:pt x="501" y="753"/>
                      <a:pt x="239" y="812"/>
                      <a:pt x="24" y="955"/>
                    </a:cubicBezTo>
                    <a:cubicBezTo>
                      <a:pt x="1" y="967"/>
                      <a:pt x="24" y="1026"/>
                      <a:pt x="60" y="1026"/>
                    </a:cubicBezTo>
                    <a:cubicBezTo>
                      <a:pt x="322" y="1026"/>
                      <a:pt x="608" y="836"/>
                      <a:pt x="810" y="693"/>
                    </a:cubicBezTo>
                    <a:cubicBezTo>
                      <a:pt x="1048" y="514"/>
                      <a:pt x="1263" y="288"/>
                      <a:pt x="1406" y="26"/>
                    </a:cubicBezTo>
                    <a:cubicBezTo>
                      <a:pt x="1406" y="26"/>
                      <a:pt x="1397" y="0"/>
                      <a:pt x="13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90" name="Google Shape;23190;p30"/>
              <p:cNvSpPr/>
              <p:nvPr/>
            </p:nvSpPr>
            <p:spPr>
              <a:xfrm>
                <a:off x="3043325" y="2867000"/>
                <a:ext cx="74775" cy="18025"/>
              </a:xfrm>
              <a:custGeom>
                <a:avLst/>
                <a:gdLst/>
                <a:ahLst/>
                <a:cxnLst/>
                <a:rect l="l" t="t" r="r" b="b"/>
                <a:pathLst>
                  <a:path w="2991" h="721" extrusionOk="0">
                    <a:moveTo>
                      <a:pt x="37" y="0"/>
                    </a:moveTo>
                    <a:cubicBezTo>
                      <a:pt x="13" y="0"/>
                      <a:pt x="1" y="37"/>
                      <a:pt x="20" y="66"/>
                    </a:cubicBezTo>
                    <a:cubicBezTo>
                      <a:pt x="443" y="353"/>
                      <a:pt x="1341" y="720"/>
                      <a:pt x="2078" y="720"/>
                    </a:cubicBezTo>
                    <a:cubicBezTo>
                      <a:pt x="2441" y="720"/>
                      <a:pt x="2765" y="631"/>
                      <a:pt x="2973" y="399"/>
                    </a:cubicBezTo>
                    <a:cubicBezTo>
                      <a:pt x="2991" y="382"/>
                      <a:pt x="2989" y="351"/>
                      <a:pt x="2977" y="351"/>
                    </a:cubicBezTo>
                    <a:cubicBezTo>
                      <a:pt x="2973" y="351"/>
                      <a:pt x="2967" y="354"/>
                      <a:pt x="2961" y="364"/>
                    </a:cubicBezTo>
                    <a:cubicBezTo>
                      <a:pt x="2705" y="523"/>
                      <a:pt x="2425" y="584"/>
                      <a:pt x="2135" y="584"/>
                    </a:cubicBezTo>
                    <a:cubicBezTo>
                      <a:pt x="1428" y="584"/>
                      <a:pt x="664" y="218"/>
                      <a:pt x="56" y="6"/>
                    </a:cubicBezTo>
                    <a:cubicBezTo>
                      <a:pt x="49" y="2"/>
                      <a:pt x="43" y="0"/>
                      <a:pt x="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91" name="Google Shape;23191;p30"/>
              <p:cNvSpPr/>
              <p:nvPr/>
            </p:nvSpPr>
            <p:spPr>
              <a:xfrm>
                <a:off x="3043525" y="2860900"/>
                <a:ext cx="73125" cy="19700"/>
              </a:xfrm>
              <a:custGeom>
                <a:avLst/>
                <a:gdLst/>
                <a:ahLst/>
                <a:cxnLst/>
                <a:rect l="l" t="t" r="r" b="b"/>
                <a:pathLst>
                  <a:path w="2925" h="788" extrusionOk="0">
                    <a:moveTo>
                      <a:pt x="378" y="1"/>
                    </a:moveTo>
                    <a:cubicBezTo>
                      <a:pt x="151" y="1"/>
                      <a:pt x="3" y="61"/>
                      <a:pt x="0" y="215"/>
                    </a:cubicBezTo>
                    <a:cubicBezTo>
                      <a:pt x="0" y="234"/>
                      <a:pt x="11" y="243"/>
                      <a:pt x="21" y="243"/>
                    </a:cubicBezTo>
                    <a:cubicBezTo>
                      <a:pt x="29" y="243"/>
                      <a:pt x="36" y="237"/>
                      <a:pt x="36" y="227"/>
                    </a:cubicBezTo>
                    <a:cubicBezTo>
                      <a:pt x="64" y="140"/>
                      <a:pt x="177" y="105"/>
                      <a:pt x="343" y="105"/>
                    </a:cubicBezTo>
                    <a:cubicBezTo>
                      <a:pt x="1027" y="105"/>
                      <a:pt x="2607" y="700"/>
                      <a:pt x="2846" y="786"/>
                    </a:cubicBezTo>
                    <a:cubicBezTo>
                      <a:pt x="2850" y="787"/>
                      <a:pt x="2855" y="788"/>
                      <a:pt x="2859" y="788"/>
                    </a:cubicBezTo>
                    <a:cubicBezTo>
                      <a:pt x="2909" y="788"/>
                      <a:pt x="2925" y="724"/>
                      <a:pt x="2870" y="691"/>
                    </a:cubicBezTo>
                    <a:cubicBezTo>
                      <a:pt x="2616" y="600"/>
                      <a:pt x="1097" y="1"/>
                      <a:pt x="37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92" name="Google Shape;23192;p30"/>
              <p:cNvSpPr/>
              <p:nvPr/>
            </p:nvSpPr>
            <p:spPr>
              <a:xfrm>
                <a:off x="2983700" y="2842000"/>
                <a:ext cx="34550" cy="25300"/>
              </a:xfrm>
              <a:custGeom>
                <a:avLst/>
                <a:gdLst/>
                <a:ahLst/>
                <a:cxnLst/>
                <a:rect l="l" t="t" r="r" b="b"/>
                <a:pathLst>
                  <a:path w="1382" h="1012" extrusionOk="0">
                    <a:moveTo>
                      <a:pt x="468" y="121"/>
                    </a:moveTo>
                    <a:cubicBezTo>
                      <a:pt x="486" y="121"/>
                      <a:pt x="504" y="122"/>
                      <a:pt x="524" y="125"/>
                    </a:cubicBezTo>
                    <a:cubicBezTo>
                      <a:pt x="607" y="137"/>
                      <a:pt x="715" y="209"/>
                      <a:pt x="786" y="256"/>
                    </a:cubicBezTo>
                    <a:cubicBezTo>
                      <a:pt x="888" y="303"/>
                      <a:pt x="979" y="361"/>
                      <a:pt x="1071" y="411"/>
                    </a:cubicBezTo>
                    <a:lnTo>
                      <a:pt x="1071" y="411"/>
                    </a:lnTo>
                    <a:cubicBezTo>
                      <a:pt x="1024" y="412"/>
                      <a:pt x="1025" y="483"/>
                      <a:pt x="1072" y="494"/>
                    </a:cubicBezTo>
                    <a:cubicBezTo>
                      <a:pt x="1191" y="506"/>
                      <a:pt x="1239" y="602"/>
                      <a:pt x="1203" y="768"/>
                    </a:cubicBezTo>
                    <a:cubicBezTo>
                      <a:pt x="1131" y="840"/>
                      <a:pt x="1060" y="875"/>
                      <a:pt x="953" y="875"/>
                    </a:cubicBezTo>
                    <a:cubicBezTo>
                      <a:pt x="846" y="875"/>
                      <a:pt x="738" y="840"/>
                      <a:pt x="655" y="792"/>
                    </a:cubicBezTo>
                    <a:cubicBezTo>
                      <a:pt x="500" y="721"/>
                      <a:pt x="322" y="614"/>
                      <a:pt x="262" y="447"/>
                    </a:cubicBezTo>
                    <a:cubicBezTo>
                      <a:pt x="208" y="294"/>
                      <a:pt x="273" y="121"/>
                      <a:pt x="468" y="121"/>
                    </a:cubicBezTo>
                    <a:close/>
                    <a:moveTo>
                      <a:pt x="415" y="0"/>
                    </a:moveTo>
                    <a:cubicBezTo>
                      <a:pt x="356" y="0"/>
                      <a:pt x="299" y="16"/>
                      <a:pt x="250" y="54"/>
                    </a:cubicBezTo>
                    <a:cubicBezTo>
                      <a:pt x="0" y="244"/>
                      <a:pt x="143" y="590"/>
                      <a:pt x="346" y="745"/>
                    </a:cubicBezTo>
                    <a:cubicBezTo>
                      <a:pt x="503" y="878"/>
                      <a:pt x="743" y="1012"/>
                      <a:pt x="960" y="1012"/>
                    </a:cubicBezTo>
                    <a:cubicBezTo>
                      <a:pt x="1072" y="1012"/>
                      <a:pt x="1177" y="976"/>
                      <a:pt x="1262" y="887"/>
                    </a:cubicBezTo>
                    <a:cubicBezTo>
                      <a:pt x="1382" y="759"/>
                      <a:pt x="1367" y="546"/>
                      <a:pt x="1252" y="453"/>
                    </a:cubicBezTo>
                    <a:lnTo>
                      <a:pt x="1252" y="453"/>
                    </a:lnTo>
                    <a:cubicBezTo>
                      <a:pt x="1256" y="441"/>
                      <a:pt x="1256" y="428"/>
                      <a:pt x="1250" y="423"/>
                    </a:cubicBezTo>
                    <a:cubicBezTo>
                      <a:pt x="1072" y="268"/>
                      <a:pt x="846" y="137"/>
                      <a:pt x="619" y="54"/>
                    </a:cubicBezTo>
                    <a:cubicBezTo>
                      <a:pt x="555" y="22"/>
                      <a:pt x="484" y="0"/>
                      <a:pt x="4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93" name="Google Shape;23193;p30"/>
              <p:cNvSpPr/>
              <p:nvPr/>
            </p:nvSpPr>
            <p:spPr>
              <a:xfrm>
                <a:off x="2932925" y="2823200"/>
                <a:ext cx="25800" cy="12125"/>
              </a:xfrm>
              <a:custGeom>
                <a:avLst/>
                <a:gdLst/>
                <a:ahLst/>
                <a:cxnLst/>
                <a:rect l="l" t="t" r="r" b="b"/>
                <a:pathLst>
                  <a:path w="1032" h="485" extrusionOk="0">
                    <a:moveTo>
                      <a:pt x="191" y="0"/>
                    </a:moveTo>
                    <a:cubicBezTo>
                      <a:pt x="93" y="0"/>
                      <a:pt x="0" y="41"/>
                      <a:pt x="19" y="163"/>
                    </a:cubicBezTo>
                    <a:cubicBezTo>
                      <a:pt x="26" y="177"/>
                      <a:pt x="45" y="191"/>
                      <a:pt x="62" y="191"/>
                    </a:cubicBezTo>
                    <a:cubicBezTo>
                      <a:pt x="74" y="191"/>
                      <a:pt x="86" y="183"/>
                      <a:pt x="91" y="163"/>
                    </a:cubicBezTo>
                    <a:cubicBezTo>
                      <a:pt x="109" y="128"/>
                      <a:pt x="141" y="115"/>
                      <a:pt x="179" y="115"/>
                    </a:cubicBezTo>
                    <a:cubicBezTo>
                      <a:pt x="311" y="115"/>
                      <a:pt x="526" y="278"/>
                      <a:pt x="591" y="306"/>
                    </a:cubicBezTo>
                    <a:cubicBezTo>
                      <a:pt x="698" y="377"/>
                      <a:pt x="841" y="473"/>
                      <a:pt x="984" y="484"/>
                    </a:cubicBezTo>
                    <a:cubicBezTo>
                      <a:pt x="1031" y="484"/>
                      <a:pt x="1031" y="449"/>
                      <a:pt x="1019" y="425"/>
                    </a:cubicBezTo>
                    <a:cubicBezTo>
                      <a:pt x="924" y="306"/>
                      <a:pt x="769" y="246"/>
                      <a:pt x="626" y="187"/>
                    </a:cubicBezTo>
                    <a:cubicBezTo>
                      <a:pt x="507" y="127"/>
                      <a:pt x="388" y="44"/>
                      <a:pt x="269" y="8"/>
                    </a:cubicBezTo>
                    <a:cubicBezTo>
                      <a:pt x="244" y="3"/>
                      <a:pt x="217" y="0"/>
                      <a:pt x="19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94" name="Google Shape;23194;p30"/>
              <p:cNvSpPr/>
              <p:nvPr/>
            </p:nvSpPr>
            <p:spPr>
              <a:xfrm>
                <a:off x="2969100" y="2815625"/>
                <a:ext cx="76975" cy="32050"/>
              </a:xfrm>
              <a:custGeom>
                <a:avLst/>
                <a:gdLst/>
                <a:ahLst/>
                <a:cxnLst/>
                <a:rect l="l" t="t" r="r" b="b"/>
                <a:pathLst>
                  <a:path w="3079" h="1282" extrusionOk="0">
                    <a:moveTo>
                      <a:pt x="65" y="1"/>
                    </a:moveTo>
                    <a:cubicBezTo>
                      <a:pt x="44" y="1"/>
                      <a:pt x="22" y="1"/>
                      <a:pt x="1" y="2"/>
                    </a:cubicBezTo>
                    <a:cubicBezTo>
                      <a:pt x="1" y="2"/>
                      <a:pt x="1" y="37"/>
                      <a:pt x="13" y="37"/>
                    </a:cubicBezTo>
                    <a:cubicBezTo>
                      <a:pt x="1144" y="145"/>
                      <a:pt x="1942" y="1026"/>
                      <a:pt x="3037" y="1276"/>
                    </a:cubicBezTo>
                    <a:cubicBezTo>
                      <a:pt x="3043" y="1280"/>
                      <a:pt x="3048" y="1281"/>
                      <a:pt x="3053" y="1281"/>
                    </a:cubicBezTo>
                    <a:cubicBezTo>
                      <a:pt x="3075" y="1281"/>
                      <a:pt x="3079" y="1240"/>
                      <a:pt x="3049" y="1240"/>
                    </a:cubicBezTo>
                    <a:cubicBezTo>
                      <a:pt x="2418" y="978"/>
                      <a:pt x="1858" y="728"/>
                      <a:pt x="1287" y="359"/>
                    </a:cubicBezTo>
                    <a:cubicBezTo>
                      <a:pt x="912" y="120"/>
                      <a:pt x="515" y="1"/>
                      <a:pt x="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95" name="Google Shape;23195;p30"/>
              <p:cNvSpPr/>
              <p:nvPr/>
            </p:nvSpPr>
            <p:spPr>
              <a:xfrm>
                <a:off x="3055125" y="2847625"/>
                <a:ext cx="106175" cy="15375"/>
              </a:xfrm>
              <a:custGeom>
                <a:avLst/>
                <a:gdLst/>
                <a:ahLst/>
                <a:cxnLst/>
                <a:rect l="l" t="t" r="r" b="b"/>
                <a:pathLst>
                  <a:path w="4247" h="615" extrusionOk="0">
                    <a:moveTo>
                      <a:pt x="4211" y="1"/>
                    </a:moveTo>
                    <a:cubicBezTo>
                      <a:pt x="4205" y="1"/>
                      <a:pt x="4199" y="3"/>
                      <a:pt x="4192" y="8"/>
                    </a:cubicBezTo>
                    <a:cubicBezTo>
                      <a:pt x="3595" y="337"/>
                      <a:pt x="3019" y="527"/>
                      <a:pt x="2377" y="527"/>
                    </a:cubicBezTo>
                    <a:cubicBezTo>
                      <a:pt x="2161" y="527"/>
                      <a:pt x="1938" y="505"/>
                      <a:pt x="1703" y="460"/>
                    </a:cubicBezTo>
                    <a:cubicBezTo>
                      <a:pt x="1144" y="365"/>
                      <a:pt x="608" y="150"/>
                      <a:pt x="25" y="79"/>
                    </a:cubicBezTo>
                    <a:cubicBezTo>
                      <a:pt x="13" y="79"/>
                      <a:pt x="1" y="103"/>
                      <a:pt x="25" y="127"/>
                    </a:cubicBezTo>
                    <a:cubicBezTo>
                      <a:pt x="834" y="351"/>
                      <a:pt x="1668" y="615"/>
                      <a:pt x="2475" y="615"/>
                    </a:cubicBezTo>
                    <a:cubicBezTo>
                      <a:pt x="3081" y="615"/>
                      <a:pt x="3671" y="467"/>
                      <a:pt x="4227" y="43"/>
                    </a:cubicBezTo>
                    <a:cubicBezTo>
                      <a:pt x="4247" y="34"/>
                      <a:pt x="4235" y="1"/>
                      <a:pt x="42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96" name="Google Shape;23196;p30"/>
              <p:cNvSpPr/>
              <p:nvPr/>
            </p:nvSpPr>
            <p:spPr>
              <a:xfrm>
                <a:off x="3113875" y="2867500"/>
                <a:ext cx="23650" cy="29825"/>
              </a:xfrm>
              <a:custGeom>
                <a:avLst/>
                <a:gdLst/>
                <a:ahLst/>
                <a:cxnLst/>
                <a:rect l="l" t="t" r="r" b="b"/>
                <a:pathLst>
                  <a:path w="946" h="1193" extrusionOk="0">
                    <a:moveTo>
                      <a:pt x="911" y="1"/>
                    </a:moveTo>
                    <a:cubicBezTo>
                      <a:pt x="903" y="1"/>
                      <a:pt x="896" y="4"/>
                      <a:pt x="889" y="10"/>
                    </a:cubicBezTo>
                    <a:cubicBezTo>
                      <a:pt x="687" y="463"/>
                      <a:pt x="389" y="820"/>
                      <a:pt x="20" y="1153"/>
                    </a:cubicBezTo>
                    <a:cubicBezTo>
                      <a:pt x="1" y="1173"/>
                      <a:pt x="13" y="1192"/>
                      <a:pt x="25" y="1192"/>
                    </a:cubicBezTo>
                    <a:cubicBezTo>
                      <a:pt x="27" y="1192"/>
                      <a:pt x="30" y="1191"/>
                      <a:pt x="32" y="1189"/>
                    </a:cubicBezTo>
                    <a:cubicBezTo>
                      <a:pt x="473" y="963"/>
                      <a:pt x="806" y="498"/>
                      <a:pt x="937" y="46"/>
                    </a:cubicBezTo>
                    <a:cubicBezTo>
                      <a:pt x="945" y="20"/>
                      <a:pt x="929" y="1"/>
                      <a:pt x="9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97" name="Google Shape;23197;p30"/>
              <p:cNvSpPr/>
              <p:nvPr/>
            </p:nvSpPr>
            <p:spPr>
              <a:xfrm>
                <a:off x="3105425" y="2888150"/>
                <a:ext cx="13700" cy="13250"/>
              </a:xfrm>
              <a:custGeom>
                <a:avLst/>
                <a:gdLst/>
                <a:ahLst/>
                <a:cxnLst/>
                <a:rect l="l" t="t" r="r" b="b"/>
                <a:pathLst>
                  <a:path w="548" h="530" extrusionOk="0">
                    <a:moveTo>
                      <a:pt x="545" y="1"/>
                    </a:moveTo>
                    <a:cubicBezTo>
                      <a:pt x="543" y="1"/>
                      <a:pt x="541" y="2"/>
                      <a:pt x="537" y="6"/>
                    </a:cubicBezTo>
                    <a:cubicBezTo>
                      <a:pt x="545" y="6"/>
                      <a:pt x="547" y="1"/>
                      <a:pt x="545" y="1"/>
                    </a:cubicBezTo>
                    <a:close/>
                    <a:moveTo>
                      <a:pt x="537" y="6"/>
                    </a:moveTo>
                    <a:lnTo>
                      <a:pt x="394" y="89"/>
                    </a:lnTo>
                    <a:cubicBezTo>
                      <a:pt x="334" y="137"/>
                      <a:pt x="299" y="196"/>
                      <a:pt x="239" y="244"/>
                    </a:cubicBezTo>
                    <a:cubicBezTo>
                      <a:pt x="144" y="315"/>
                      <a:pt x="37" y="387"/>
                      <a:pt x="1" y="506"/>
                    </a:cubicBezTo>
                    <a:cubicBezTo>
                      <a:pt x="1" y="530"/>
                      <a:pt x="1" y="530"/>
                      <a:pt x="13" y="530"/>
                    </a:cubicBezTo>
                    <a:cubicBezTo>
                      <a:pt x="132" y="494"/>
                      <a:pt x="203" y="387"/>
                      <a:pt x="275" y="303"/>
                    </a:cubicBezTo>
                    <a:lnTo>
                      <a:pt x="430" y="149"/>
                    </a:lnTo>
                    <a:lnTo>
                      <a:pt x="501" y="77"/>
                    </a:lnTo>
                    <a:cubicBezTo>
                      <a:pt x="513" y="65"/>
                      <a:pt x="537" y="30"/>
                      <a:pt x="537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98" name="Google Shape;23198;p30"/>
              <p:cNvSpPr/>
              <p:nvPr/>
            </p:nvSpPr>
            <p:spPr>
              <a:xfrm>
                <a:off x="3109200" y="2887775"/>
                <a:ext cx="15400" cy="13000"/>
              </a:xfrm>
              <a:custGeom>
                <a:avLst/>
                <a:gdLst/>
                <a:ahLst/>
                <a:cxnLst/>
                <a:rect l="l" t="t" r="r" b="b"/>
                <a:pathLst>
                  <a:path w="616" h="520" extrusionOk="0">
                    <a:moveTo>
                      <a:pt x="593" y="1"/>
                    </a:moveTo>
                    <a:cubicBezTo>
                      <a:pt x="588" y="1"/>
                      <a:pt x="582" y="3"/>
                      <a:pt x="576" y="9"/>
                    </a:cubicBezTo>
                    <a:cubicBezTo>
                      <a:pt x="469" y="80"/>
                      <a:pt x="386" y="140"/>
                      <a:pt x="290" y="211"/>
                    </a:cubicBezTo>
                    <a:cubicBezTo>
                      <a:pt x="207" y="283"/>
                      <a:pt x="100" y="366"/>
                      <a:pt x="29" y="449"/>
                    </a:cubicBezTo>
                    <a:cubicBezTo>
                      <a:pt x="1" y="477"/>
                      <a:pt x="31" y="520"/>
                      <a:pt x="63" y="520"/>
                    </a:cubicBezTo>
                    <a:cubicBezTo>
                      <a:pt x="71" y="520"/>
                      <a:pt x="80" y="517"/>
                      <a:pt x="88" y="509"/>
                    </a:cubicBezTo>
                    <a:cubicBezTo>
                      <a:pt x="171" y="449"/>
                      <a:pt x="267" y="366"/>
                      <a:pt x="338" y="283"/>
                    </a:cubicBezTo>
                    <a:cubicBezTo>
                      <a:pt x="421" y="199"/>
                      <a:pt x="517" y="128"/>
                      <a:pt x="588" y="33"/>
                    </a:cubicBezTo>
                    <a:cubicBezTo>
                      <a:pt x="615" y="24"/>
                      <a:pt x="608" y="1"/>
                      <a:pt x="59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199" name="Google Shape;23199;p30"/>
              <p:cNvSpPr/>
              <p:nvPr/>
            </p:nvSpPr>
            <p:spPr>
              <a:xfrm>
                <a:off x="3133725" y="2861800"/>
                <a:ext cx="6550" cy="11625"/>
              </a:xfrm>
              <a:custGeom>
                <a:avLst/>
                <a:gdLst/>
                <a:ahLst/>
                <a:cxnLst/>
                <a:rect l="l" t="t" r="r" b="b"/>
                <a:pathLst>
                  <a:path w="262" h="465" extrusionOk="0">
                    <a:moveTo>
                      <a:pt x="262" y="0"/>
                    </a:moveTo>
                    <a:cubicBezTo>
                      <a:pt x="179" y="155"/>
                      <a:pt x="71" y="298"/>
                      <a:pt x="0" y="453"/>
                    </a:cubicBezTo>
                    <a:cubicBezTo>
                      <a:pt x="0" y="464"/>
                      <a:pt x="12" y="464"/>
                      <a:pt x="12" y="464"/>
                    </a:cubicBezTo>
                    <a:cubicBezTo>
                      <a:pt x="95" y="322"/>
                      <a:pt x="179" y="167"/>
                      <a:pt x="2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00" name="Google Shape;23200;p30"/>
              <p:cNvSpPr/>
              <p:nvPr/>
            </p:nvSpPr>
            <p:spPr>
              <a:xfrm>
                <a:off x="3134600" y="2860475"/>
                <a:ext cx="7375" cy="10825"/>
              </a:xfrm>
              <a:custGeom>
                <a:avLst/>
                <a:gdLst/>
                <a:ahLst/>
                <a:cxnLst/>
                <a:rect l="l" t="t" r="r" b="b"/>
                <a:pathLst>
                  <a:path w="295" h="433" extrusionOk="0">
                    <a:moveTo>
                      <a:pt x="289" y="0"/>
                    </a:moveTo>
                    <a:cubicBezTo>
                      <a:pt x="288" y="0"/>
                      <a:pt x="286" y="2"/>
                      <a:pt x="286" y="6"/>
                    </a:cubicBezTo>
                    <a:cubicBezTo>
                      <a:pt x="294" y="6"/>
                      <a:pt x="292" y="0"/>
                      <a:pt x="289" y="0"/>
                    </a:cubicBezTo>
                    <a:close/>
                    <a:moveTo>
                      <a:pt x="286" y="6"/>
                    </a:moveTo>
                    <a:lnTo>
                      <a:pt x="286" y="6"/>
                    </a:lnTo>
                    <a:cubicBezTo>
                      <a:pt x="179" y="136"/>
                      <a:pt x="84" y="267"/>
                      <a:pt x="1" y="410"/>
                    </a:cubicBezTo>
                    <a:cubicBezTo>
                      <a:pt x="1" y="419"/>
                      <a:pt x="12" y="432"/>
                      <a:pt x="19" y="432"/>
                    </a:cubicBezTo>
                    <a:cubicBezTo>
                      <a:pt x="22" y="432"/>
                      <a:pt x="25" y="430"/>
                      <a:pt x="25" y="422"/>
                    </a:cubicBezTo>
                    <a:cubicBezTo>
                      <a:pt x="144" y="303"/>
                      <a:pt x="215" y="160"/>
                      <a:pt x="286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01" name="Google Shape;23201;p30"/>
              <p:cNvSpPr/>
              <p:nvPr/>
            </p:nvSpPr>
            <p:spPr>
              <a:xfrm>
                <a:off x="3156925" y="2795800"/>
                <a:ext cx="56100" cy="52375"/>
              </a:xfrm>
              <a:custGeom>
                <a:avLst/>
                <a:gdLst/>
                <a:ahLst/>
                <a:cxnLst/>
                <a:rect l="l" t="t" r="r" b="b"/>
                <a:pathLst>
                  <a:path w="2244" h="2095" extrusionOk="0">
                    <a:moveTo>
                      <a:pt x="2172" y="0"/>
                    </a:moveTo>
                    <a:cubicBezTo>
                      <a:pt x="2154" y="0"/>
                      <a:pt x="2135" y="10"/>
                      <a:pt x="2120" y="33"/>
                    </a:cubicBezTo>
                    <a:cubicBezTo>
                      <a:pt x="1846" y="449"/>
                      <a:pt x="1560" y="854"/>
                      <a:pt x="1203" y="1199"/>
                    </a:cubicBezTo>
                    <a:cubicBezTo>
                      <a:pt x="834" y="1533"/>
                      <a:pt x="417" y="1771"/>
                      <a:pt x="1" y="2069"/>
                    </a:cubicBezTo>
                    <a:cubicBezTo>
                      <a:pt x="1" y="2069"/>
                      <a:pt x="1" y="2095"/>
                      <a:pt x="16" y="2095"/>
                    </a:cubicBezTo>
                    <a:cubicBezTo>
                      <a:pt x="18" y="2095"/>
                      <a:pt x="21" y="2094"/>
                      <a:pt x="25" y="2092"/>
                    </a:cubicBezTo>
                    <a:cubicBezTo>
                      <a:pt x="941" y="1807"/>
                      <a:pt x="1810" y="926"/>
                      <a:pt x="2227" y="92"/>
                    </a:cubicBezTo>
                    <a:cubicBezTo>
                      <a:pt x="2243" y="44"/>
                      <a:pt x="2210" y="0"/>
                      <a:pt x="21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02" name="Google Shape;23202;p30"/>
              <p:cNvSpPr/>
              <p:nvPr/>
            </p:nvSpPr>
            <p:spPr>
              <a:xfrm>
                <a:off x="3060050" y="2812925"/>
                <a:ext cx="86350" cy="23575"/>
              </a:xfrm>
              <a:custGeom>
                <a:avLst/>
                <a:gdLst/>
                <a:ahLst/>
                <a:cxnLst/>
                <a:rect l="l" t="t" r="r" b="b"/>
                <a:pathLst>
                  <a:path w="3454" h="943" extrusionOk="0">
                    <a:moveTo>
                      <a:pt x="3411" y="1"/>
                    </a:moveTo>
                    <a:cubicBezTo>
                      <a:pt x="3408" y="1"/>
                      <a:pt x="3404" y="1"/>
                      <a:pt x="3399" y="3"/>
                    </a:cubicBezTo>
                    <a:cubicBezTo>
                      <a:pt x="2864" y="62"/>
                      <a:pt x="2316" y="169"/>
                      <a:pt x="1792" y="348"/>
                    </a:cubicBezTo>
                    <a:cubicBezTo>
                      <a:pt x="1347" y="490"/>
                      <a:pt x="924" y="813"/>
                      <a:pt x="458" y="813"/>
                    </a:cubicBezTo>
                    <a:cubicBezTo>
                      <a:pt x="338" y="813"/>
                      <a:pt x="216" y="792"/>
                      <a:pt x="90" y="741"/>
                    </a:cubicBezTo>
                    <a:cubicBezTo>
                      <a:pt x="83" y="737"/>
                      <a:pt x="76" y="736"/>
                      <a:pt x="70" y="736"/>
                    </a:cubicBezTo>
                    <a:cubicBezTo>
                      <a:pt x="31" y="736"/>
                      <a:pt x="1" y="793"/>
                      <a:pt x="42" y="824"/>
                    </a:cubicBezTo>
                    <a:cubicBezTo>
                      <a:pt x="192" y="908"/>
                      <a:pt x="327" y="943"/>
                      <a:pt x="460" y="943"/>
                    </a:cubicBezTo>
                    <a:cubicBezTo>
                      <a:pt x="664" y="943"/>
                      <a:pt x="863" y="861"/>
                      <a:pt x="1102" y="753"/>
                    </a:cubicBezTo>
                    <a:cubicBezTo>
                      <a:pt x="1840" y="395"/>
                      <a:pt x="2614" y="276"/>
                      <a:pt x="3399" y="86"/>
                    </a:cubicBezTo>
                    <a:cubicBezTo>
                      <a:pt x="3454" y="53"/>
                      <a:pt x="3449" y="1"/>
                      <a:pt x="34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03" name="Google Shape;23203;p30"/>
              <p:cNvSpPr/>
              <p:nvPr/>
            </p:nvSpPr>
            <p:spPr>
              <a:xfrm>
                <a:off x="3064350" y="2811750"/>
                <a:ext cx="33000" cy="19100"/>
              </a:xfrm>
              <a:custGeom>
                <a:avLst/>
                <a:gdLst/>
                <a:ahLst/>
                <a:cxnLst/>
                <a:rect l="l" t="t" r="r" b="b"/>
                <a:pathLst>
                  <a:path w="1320" h="764" extrusionOk="0">
                    <a:moveTo>
                      <a:pt x="1286" y="0"/>
                    </a:moveTo>
                    <a:cubicBezTo>
                      <a:pt x="1282" y="0"/>
                      <a:pt x="1279" y="1"/>
                      <a:pt x="1275" y="2"/>
                    </a:cubicBezTo>
                    <a:cubicBezTo>
                      <a:pt x="953" y="61"/>
                      <a:pt x="608" y="264"/>
                      <a:pt x="310" y="395"/>
                    </a:cubicBezTo>
                    <a:cubicBezTo>
                      <a:pt x="168" y="454"/>
                      <a:pt x="1" y="561"/>
                      <a:pt x="25" y="740"/>
                    </a:cubicBezTo>
                    <a:cubicBezTo>
                      <a:pt x="25" y="752"/>
                      <a:pt x="60" y="764"/>
                      <a:pt x="72" y="764"/>
                    </a:cubicBezTo>
                    <a:lnTo>
                      <a:pt x="108" y="764"/>
                    </a:lnTo>
                    <a:cubicBezTo>
                      <a:pt x="132" y="681"/>
                      <a:pt x="144" y="597"/>
                      <a:pt x="227" y="538"/>
                    </a:cubicBezTo>
                    <a:cubicBezTo>
                      <a:pt x="310" y="466"/>
                      <a:pt x="465" y="431"/>
                      <a:pt x="560" y="383"/>
                    </a:cubicBezTo>
                    <a:cubicBezTo>
                      <a:pt x="799" y="276"/>
                      <a:pt x="1084" y="204"/>
                      <a:pt x="1299" y="50"/>
                    </a:cubicBezTo>
                    <a:cubicBezTo>
                      <a:pt x="1320" y="39"/>
                      <a:pt x="1313" y="0"/>
                      <a:pt x="128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04" name="Google Shape;23204;p30"/>
              <p:cNvSpPr/>
              <p:nvPr/>
            </p:nvSpPr>
            <p:spPr>
              <a:xfrm>
                <a:off x="3154550" y="2803025"/>
                <a:ext cx="15200" cy="9075"/>
              </a:xfrm>
              <a:custGeom>
                <a:avLst/>
                <a:gdLst/>
                <a:ahLst/>
                <a:cxnLst/>
                <a:rect l="l" t="t" r="r" b="b"/>
                <a:pathLst>
                  <a:path w="608" h="363" extrusionOk="0">
                    <a:moveTo>
                      <a:pt x="545" y="0"/>
                    </a:moveTo>
                    <a:cubicBezTo>
                      <a:pt x="533" y="0"/>
                      <a:pt x="522" y="5"/>
                      <a:pt x="512" y="18"/>
                    </a:cubicBezTo>
                    <a:cubicBezTo>
                      <a:pt x="417" y="196"/>
                      <a:pt x="215" y="279"/>
                      <a:pt x="24" y="315"/>
                    </a:cubicBezTo>
                    <a:cubicBezTo>
                      <a:pt x="0" y="327"/>
                      <a:pt x="0" y="363"/>
                      <a:pt x="24" y="363"/>
                    </a:cubicBezTo>
                    <a:cubicBezTo>
                      <a:pt x="250" y="363"/>
                      <a:pt x="441" y="244"/>
                      <a:pt x="572" y="77"/>
                    </a:cubicBezTo>
                    <a:cubicBezTo>
                      <a:pt x="607" y="42"/>
                      <a:pt x="577" y="0"/>
                      <a:pt x="5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05" name="Google Shape;23205;p30"/>
              <p:cNvSpPr/>
              <p:nvPr/>
            </p:nvSpPr>
            <p:spPr>
              <a:xfrm>
                <a:off x="3153650" y="2726650"/>
                <a:ext cx="54800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2192" h="620" extrusionOk="0">
                    <a:moveTo>
                      <a:pt x="2191" y="1"/>
                    </a:moveTo>
                    <a:cubicBezTo>
                      <a:pt x="1477" y="108"/>
                      <a:pt x="691" y="286"/>
                      <a:pt x="36" y="572"/>
                    </a:cubicBezTo>
                    <a:cubicBezTo>
                      <a:pt x="1" y="584"/>
                      <a:pt x="13" y="620"/>
                      <a:pt x="48" y="620"/>
                    </a:cubicBezTo>
                    <a:cubicBezTo>
                      <a:pt x="763" y="465"/>
                      <a:pt x="1489" y="227"/>
                      <a:pt x="219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06" name="Google Shape;23206;p30"/>
              <p:cNvSpPr/>
              <p:nvPr/>
            </p:nvSpPr>
            <p:spPr>
              <a:xfrm>
                <a:off x="3002450" y="2743225"/>
                <a:ext cx="143500" cy="32275"/>
              </a:xfrm>
              <a:custGeom>
                <a:avLst/>
                <a:gdLst/>
                <a:ahLst/>
                <a:cxnLst/>
                <a:rect l="l" t="t" r="r" b="b"/>
                <a:pathLst>
                  <a:path w="5740" h="1291" extrusionOk="0">
                    <a:moveTo>
                      <a:pt x="5339" y="0"/>
                    </a:moveTo>
                    <a:cubicBezTo>
                      <a:pt x="3476" y="0"/>
                      <a:pt x="1893" y="1220"/>
                      <a:pt x="36" y="1231"/>
                    </a:cubicBezTo>
                    <a:cubicBezTo>
                      <a:pt x="0" y="1231"/>
                      <a:pt x="0" y="1267"/>
                      <a:pt x="36" y="1278"/>
                    </a:cubicBezTo>
                    <a:cubicBezTo>
                      <a:pt x="132" y="1287"/>
                      <a:pt x="227" y="1291"/>
                      <a:pt x="322" y="1291"/>
                    </a:cubicBezTo>
                    <a:cubicBezTo>
                      <a:pt x="1036" y="1291"/>
                      <a:pt x="1707" y="1065"/>
                      <a:pt x="2370" y="802"/>
                    </a:cubicBezTo>
                    <a:cubicBezTo>
                      <a:pt x="3501" y="362"/>
                      <a:pt x="4501" y="112"/>
                      <a:pt x="5727" y="40"/>
                    </a:cubicBezTo>
                    <a:cubicBezTo>
                      <a:pt x="5727" y="28"/>
                      <a:pt x="5739" y="16"/>
                      <a:pt x="5703" y="16"/>
                    </a:cubicBezTo>
                    <a:cubicBezTo>
                      <a:pt x="5581" y="6"/>
                      <a:pt x="5459" y="0"/>
                      <a:pt x="53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07" name="Google Shape;23207;p30"/>
              <p:cNvSpPr/>
              <p:nvPr/>
            </p:nvSpPr>
            <p:spPr>
              <a:xfrm>
                <a:off x="3206675" y="2715150"/>
                <a:ext cx="70225" cy="11525"/>
              </a:xfrm>
              <a:custGeom>
                <a:avLst/>
                <a:gdLst/>
                <a:ahLst/>
                <a:cxnLst/>
                <a:rect l="l" t="t" r="r" b="b"/>
                <a:pathLst>
                  <a:path w="2809" h="461" extrusionOk="0">
                    <a:moveTo>
                      <a:pt x="3" y="455"/>
                    </a:moveTo>
                    <a:cubicBezTo>
                      <a:pt x="0" y="455"/>
                      <a:pt x="3" y="461"/>
                      <a:pt x="11" y="461"/>
                    </a:cubicBezTo>
                    <a:cubicBezTo>
                      <a:pt x="7" y="457"/>
                      <a:pt x="4" y="455"/>
                      <a:pt x="3" y="455"/>
                    </a:cubicBezTo>
                    <a:close/>
                    <a:moveTo>
                      <a:pt x="2650" y="1"/>
                    </a:moveTo>
                    <a:cubicBezTo>
                      <a:pt x="2255" y="1"/>
                      <a:pt x="1929" y="163"/>
                      <a:pt x="1547" y="258"/>
                    </a:cubicBezTo>
                    <a:cubicBezTo>
                      <a:pt x="1035" y="389"/>
                      <a:pt x="511" y="318"/>
                      <a:pt x="11" y="461"/>
                    </a:cubicBezTo>
                    <a:cubicBezTo>
                      <a:pt x="440" y="425"/>
                      <a:pt x="868" y="461"/>
                      <a:pt x="1285" y="401"/>
                    </a:cubicBezTo>
                    <a:cubicBezTo>
                      <a:pt x="1809" y="330"/>
                      <a:pt x="2261" y="68"/>
                      <a:pt x="2797" y="20"/>
                    </a:cubicBezTo>
                    <a:cubicBezTo>
                      <a:pt x="2809" y="20"/>
                      <a:pt x="2809" y="8"/>
                      <a:pt x="2797" y="8"/>
                    </a:cubicBezTo>
                    <a:cubicBezTo>
                      <a:pt x="2747" y="3"/>
                      <a:pt x="2698" y="1"/>
                      <a:pt x="265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08" name="Google Shape;23208;p30"/>
              <p:cNvSpPr/>
              <p:nvPr/>
            </p:nvSpPr>
            <p:spPr>
              <a:xfrm>
                <a:off x="3049775" y="2778750"/>
                <a:ext cx="60150" cy="13050"/>
              </a:xfrm>
              <a:custGeom>
                <a:avLst/>
                <a:gdLst/>
                <a:ahLst/>
                <a:cxnLst/>
                <a:rect l="l" t="t" r="r" b="b"/>
                <a:pathLst>
                  <a:path w="2406" h="522" extrusionOk="0">
                    <a:moveTo>
                      <a:pt x="2382" y="0"/>
                    </a:moveTo>
                    <a:cubicBezTo>
                      <a:pt x="1774" y="0"/>
                      <a:pt x="1167" y="96"/>
                      <a:pt x="560" y="167"/>
                    </a:cubicBezTo>
                    <a:cubicBezTo>
                      <a:pt x="322" y="203"/>
                      <a:pt x="24" y="227"/>
                      <a:pt x="0" y="512"/>
                    </a:cubicBezTo>
                    <a:cubicBezTo>
                      <a:pt x="0" y="518"/>
                      <a:pt x="6" y="521"/>
                      <a:pt x="14" y="521"/>
                    </a:cubicBezTo>
                    <a:cubicBezTo>
                      <a:pt x="21" y="521"/>
                      <a:pt x="30" y="518"/>
                      <a:pt x="36" y="512"/>
                    </a:cubicBezTo>
                    <a:cubicBezTo>
                      <a:pt x="215" y="167"/>
                      <a:pt x="870" y="215"/>
                      <a:pt x="1191" y="179"/>
                    </a:cubicBezTo>
                    <a:cubicBezTo>
                      <a:pt x="1595" y="131"/>
                      <a:pt x="1999" y="108"/>
                      <a:pt x="2404" y="13"/>
                    </a:cubicBezTo>
                    <a:lnTo>
                      <a:pt x="2404" y="13"/>
                    </a:lnTo>
                    <a:cubicBezTo>
                      <a:pt x="2405" y="14"/>
                      <a:pt x="2405" y="16"/>
                      <a:pt x="2405" y="16"/>
                    </a:cubicBezTo>
                    <a:cubicBezTo>
                      <a:pt x="2406" y="16"/>
                      <a:pt x="2406" y="15"/>
                      <a:pt x="2406" y="12"/>
                    </a:cubicBezTo>
                    <a:lnTo>
                      <a:pt x="2406" y="12"/>
                    </a:lnTo>
                    <a:cubicBezTo>
                      <a:pt x="2405" y="12"/>
                      <a:pt x="2404" y="12"/>
                      <a:pt x="2404" y="13"/>
                    </a:cubicBezTo>
                    <a:lnTo>
                      <a:pt x="2404" y="13"/>
                    </a:lnTo>
                    <a:cubicBezTo>
                      <a:pt x="2401" y="8"/>
                      <a:pt x="2395" y="0"/>
                      <a:pt x="238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09" name="Google Shape;23209;p30"/>
              <p:cNvSpPr/>
              <p:nvPr/>
            </p:nvSpPr>
            <p:spPr>
              <a:xfrm>
                <a:off x="3048275" y="2794225"/>
                <a:ext cx="62550" cy="6375"/>
              </a:xfrm>
              <a:custGeom>
                <a:avLst/>
                <a:gdLst/>
                <a:ahLst/>
                <a:cxnLst/>
                <a:rect l="l" t="t" r="r" b="b"/>
                <a:pathLst>
                  <a:path w="2502" h="255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128" y="216"/>
                      <a:pt x="353" y="254"/>
                      <a:pt x="588" y="254"/>
                    </a:cubicBezTo>
                    <a:cubicBezTo>
                      <a:pt x="638" y="254"/>
                      <a:pt x="689" y="253"/>
                      <a:pt x="739" y="250"/>
                    </a:cubicBezTo>
                    <a:cubicBezTo>
                      <a:pt x="1311" y="239"/>
                      <a:pt x="1894" y="239"/>
                      <a:pt x="2477" y="143"/>
                    </a:cubicBezTo>
                    <a:cubicBezTo>
                      <a:pt x="2501" y="143"/>
                      <a:pt x="2489" y="96"/>
                      <a:pt x="2477" y="96"/>
                    </a:cubicBezTo>
                    <a:cubicBezTo>
                      <a:pt x="2423" y="94"/>
                      <a:pt x="2368" y="93"/>
                      <a:pt x="2313" y="93"/>
                    </a:cubicBezTo>
                    <a:cubicBezTo>
                      <a:pt x="1975" y="93"/>
                      <a:pt x="1637" y="121"/>
                      <a:pt x="1299" y="131"/>
                    </a:cubicBezTo>
                    <a:cubicBezTo>
                      <a:pt x="1108" y="144"/>
                      <a:pt x="844" y="191"/>
                      <a:pt x="593" y="191"/>
                    </a:cubicBezTo>
                    <a:cubicBezTo>
                      <a:pt x="360" y="191"/>
                      <a:pt x="139" y="15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10" name="Google Shape;23210;p30"/>
              <p:cNvSpPr/>
              <p:nvPr/>
            </p:nvSpPr>
            <p:spPr>
              <a:xfrm>
                <a:off x="3109175" y="2776675"/>
                <a:ext cx="18525" cy="20000"/>
              </a:xfrm>
              <a:custGeom>
                <a:avLst/>
                <a:gdLst/>
                <a:ahLst/>
                <a:cxnLst/>
                <a:rect l="l" t="t" r="r" b="b"/>
                <a:pathLst>
                  <a:path w="741" h="800" extrusionOk="0">
                    <a:moveTo>
                      <a:pt x="237" y="1"/>
                    </a:moveTo>
                    <a:cubicBezTo>
                      <a:pt x="169" y="1"/>
                      <a:pt x="102" y="16"/>
                      <a:pt x="41" y="48"/>
                    </a:cubicBezTo>
                    <a:cubicBezTo>
                      <a:pt x="0" y="68"/>
                      <a:pt x="21" y="124"/>
                      <a:pt x="66" y="124"/>
                    </a:cubicBezTo>
                    <a:cubicBezTo>
                      <a:pt x="73" y="124"/>
                      <a:pt x="81" y="122"/>
                      <a:pt x="89" y="119"/>
                    </a:cubicBezTo>
                    <a:cubicBezTo>
                      <a:pt x="138" y="99"/>
                      <a:pt x="190" y="90"/>
                      <a:pt x="242" y="90"/>
                    </a:cubicBezTo>
                    <a:cubicBezTo>
                      <a:pt x="377" y="90"/>
                      <a:pt x="508" y="156"/>
                      <a:pt x="577" y="286"/>
                    </a:cubicBezTo>
                    <a:cubicBezTo>
                      <a:pt x="684" y="500"/>
                      <a:pt x="470" y="762"/>
                      <a:pt x="232" y="774"/>
                    </a:cubicBezTo>
                    <a:cubicBezTo>
                      <a:pt x="220" y="786"/>
                      <a:pt x="220" y="798"/>
                      <a:pt x="232" y="798"/>
                    </a:cubicBezTo>
                    <a:cubicBezTo>
                      <a:pt x="243" y="799"/>
                      <a:pt x="254" y="799"/>
                      <a:pt x="265" y="799"/>
                    </a:cubicBezTo>
                    <a:cubicBezTo>
                      <a:pt x="525" y="799"/>
                      <a:pt x="740" y="537"/>
                      <a:pt x="661" y="286"/>
                    </a:cubicBezTo>
                    <a:cubicBezTo>
                      <a:pt x="608" y="111"/>
                      <a:pt x="422" y="1"/>
                      <a:pt x="2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11" name="Google Shape;23211;p30"/>
              <p:cNvSpPr/>
              <p:nvPr/>
            </p:nvSpPr>
            <p:spPr>
              <a:xfrm>
                <a:off x="2934425" y="2802475"/>
                <a:ext cx="178775" cy="10100"/>
              </a:xfrm>
              <a:custGeom>
                <a:avLst/>
                <a:gdLst/>
                <a:ahLst/>
                <a:cxnLst/>
                <a:rect l="l" t="t" r="r" b="b"/>
                <a:pathLst>
                  <a:path w="7151" h="404" extrusionOk="0">
                    <a:moveTo>
                      <a:pt x="1738" y="1"/>
                    </a:moveTo>
                    <a:cubicBezTo>
                      <a:pt x="1174" y="1"/>
                      <a:pt x="614" y="45"/>
                      <a:pt x="54" y="170"/>
                    </a:cubicBezTo>
                    <a:cubicBezTo>
                      <a:pt x="0" y="181"/>
                      <a:pt x="5" y="232"/>
                      <a:pt x="42" y="232"/>
                    </a:cubicBezTo>
                    <a:cubicBezTo>
                      <a:pt x="46" y="232"/>
                      <a:pt x="50" y="231"/>
                      <a:pt x="54" y="230"/>
                    </a:cubicBezTo>
                    <a:cubicBezTo>
                      <a:pt x="557" y="159"/>
                      <a:pt x="1061" y="131"/>
                      <a:pt x="1564" y="131"/>
                    </a:cubicBezTo>
                    <a:cubicBezTo>
                      <a:pt x="2323" y="131"/>
                      <a:pt x="3082" y="194"/>
                      <a:pt x="3841" y="266"/>
                    </a:cubicBezTo>
                    <a:cubicBezTo>
                      <a:pt x="4493" y="324"/>
                      <a:pt x="5176" y="404"/>
                      <a:pt x="5848" y="404"/>
                    </a:cubicBezTo>
                    <a:cubicBezTo>
                      <a:pt x="6279" y="404"/>
                      <a:pt x="6705" y="371"/>
                      <a:pt x="7115" y="278"/>
                    </a:cubicBezTo>
                    <a:cubicBezTo>
                      <a:pt x="7150" y="266"/>
                      <a:pt x="7150" y="218"/>
                      <a:pt x="7115" y="218"/>
                    </a:cubicBezTo>
                    <a:cubicBezTo>
                      <a:pt x="6792" y="230"/>
                      <a:pt x="6473" y="236"/>
                      <a:pt x="6156" y="236"/>
                    </a:cubicBezTo>
                    <a:cubicBezTo>
                      <a:pt x="5247" y="236"/>
                      <a:pt x="4357" y="187"/>
                      <a:pt x="3448" y="99"/>
                    </a:cubicBezTo>
                    <a:cubicBezTo>
                      <a:pt x="2870" y="45"/>
                      <a:pt x="2302" y="1"/>
                      <a:pt x="17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12" name="Google Shape;23212;p30"/>
              <p:cNvSpPr/>
              <p:nvPr/>
            </p:nvSpPr>
            <p:spPr>
              <a:xfrm>
                <a:off x="2936075" y="2801150"/>
                <a:ext cx="42275" cy="9775"/>
              </a:xfrm>
              <a:custGeom>
                <a:avLst/>
                <a:gdLst/>
                <a:ahLst/>
                <a:cxnLst/>
                <a:rect l="l" t="t" r="r" b="b"/>
                <a:pathLst>
                  <a:path w="1691" h="391" extrusionOk="0">
                    <a:moveTo>
                      <a:pt x="1363" y="1"/>
                    </a:moveTo>
                    <a:cubicBezTo>
                      <a:pt x="1085" y="1"/>
                      <a:pt x="790" y="62"/>
                      <a:pt x="536" y="116"/>
                    </a:cubicBezTo>
                    <a:cubicBezTo>
                      <a:pt x="381" y="152"/>
                      <a:pt x="24" y="152"/>
                      <a:pt x="0" y="331"/>
                    </a:cubicBezTo>
                    <a:cubicBezTo>
                      <a:pt x="0" y="343"/>
                      <a:pt x="0" y="366"/>
                      <a:pt x="24" y="366"/>
                    </a:cubicBezTo>
                    <a:cubicBezTo>
                      <a:pt x="48" y="366"/>
                      <a:pt x="48" y="366"/>
                      <a:pt x="60" y="390"/>
                    </a:cubicBezTo>
                    <a:lnTo>
                      <a:pt x="84" y="390"/>
                    </a:lnTo>
                    <a:lnTo>
                      <a:pt x="107" y="366"/>
                    </a:lnTo>
                    <a:cubicBezTo>
                      <a:pt x="107" y="354"/>
                      <a:pt x="97" y="341"/>
                      <a:pt x="86" y="334"/>
                    </a:cubicBezTo>
                    <a:lnTo>
                      <a:pt x="86" y="334"/>
                    </a:lnTo>
                    <a:cubicBezTo>
                      <a:pt x="153" y="332"/>
                      <a:pt x="327" y="314"/>
                      <a:pt x="346" y="295"/>
                    </a:cubicBezTo>
                    <a:cubicBezTo>
                      <a:pt x="477" y="271"/>
                      <a:pt x="607" y="235"/>
                      <a:pt x="762" y="223"/>
                    </a:cubicBezTo>
                    <a:cubicBezTo>
                      <a:pt x="1060" y="176"/>
                      <a:pt x="1358" y="176"/>
                      <a:pt x="1631" y="104"/>
                    </a:cubicBezTo>
                    <a:cubicBezTo>
                      <a:pt x="1691" y="93"/>
                      <a:pt x="1679" y="33"/>
                      <a:pt x="1620" y="21"/>
                    </a:cubicBezTo>
                    <a:cubicBezTo>
                      <a:pt x="1537" y="7"/>
                      <a:pt x="1451" y="1"/>
                      <a:pt x="136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13" name="Google Shape;23213;p30"/>
              <p:cNvSpPr/>
              <p:nvPr/>
            </p:nvSpPr>
            <p:spPr>
              <a:xfrm>
                <a:off x="2934575" y="2804025"/>
                <a:ext cx="56275" cy="7475"/>
              </a:xfrm>
              <a:custGeom>
                <a:avLst/>
                <a:gdLst/>
                <a:ahLst/>
                <a:cxnLst/>
                <a:rect l="l" t="t" r="r" b="b"/>
                <a:pathLst>
                  <a:path w="2251" h="299" extrusionOk="0">
                    <a:moveTo>
                      <a:pt x="1568" y="0"/>
                    </a:moveTo>
                    <a:cubicBezTo>
                      <a:pt x="1045" y="0"/>
                      <a:pt x="485" y="102"/>
                      <a:pt x="25" y="228"/>
                    </a:cubicBezTo>
                    <a:cubicBezTo>
                      <a:pt x="1" y="228"/>
                      <a:pt x="1" y="299"/>
                      <a:pt x="48" y="299"/>
                    </a:cubicBezTo>
                    <a:cubicBezTo>
                      <a:pt x="429" y="275"/>
                      <a:pt x="822" y="228"/>
                      <a:pt x="1191" y="204"/>
                    </a:cubicBezTo>
                    <a:cubicBezTo>
                      <a:pt x="1537" y="180"/>
                      <a:pt x="1858" y="216"/>
                      <a:pt x="2203" y="156"/>
                    </a:cubicBezTo>
                    <a:cubicBezTo>
                      <a:pt x="2251" y="156"/>
                      <a:pt x="2251" y="85"/>
                      <a:pt x="2203" y="61"/>
                    </a:cubicBezTo>
                    <a:cubicBezTo>
                      <a:pt x="2005" y="18"/>
                      <a:pt x="1790" y="0"/>
                      <a:pt x="156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14" name="Google Shape;23214;p30"/>
              <p:cNvSpPr/>
              <p:nvPr/>
            </p:nvSpPr>
            <p:spPr>
              <a:xfrm>
                <a:off x="2953625" y="2803875"/>
                <a:ext cx="44975" cy="4075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163" extrusionOk="0">
                    <a:moveTo>
                      <a:pt x="1268" y="0"/>
                    </a:moveTo>
                    <a:cubicBezTo>
                      <a:pt x="848" y="0"/>
                      <a:pt x="415" y="75"/>
                      <a:pt x="25" y="126"/>
                    </a:cubicBezTo>
                    <a:cubicBezTo>
                      <a:pt x="1" y="126"/>
                      <a:pt x="13" y="162"/>
                      <a:pt x="25" y="162"/>
                    </a:cubicBezTo>
                    <a:cubicBezTo>
                      <a:pt x="196" y="151"/>
                      <a:pt x="371" y="149"/>
                      <a:pt x="546" y="149"/>
                    </a:cubicBezTo>
                    <a:cubicBezTo>
                      <a:pt x="663" y="149"/>
                      <a:pt x="781" y="150"/>
                      <a:pt x="898" y="150"/>
                    </a:cubicBezTo>
                    <a:cubicBezTo>
                      <a:pt x="1191" y="150"/>
                      <a:pt x="1483" y="144"/>
                      <a:pt x="1763" y="103"/>
                    </a:cubicBezTo>
                    <a:cubicBezTo>
                      <a:pt x="1799" y="103"/>
                      <a:pt x="1799" y="43"/>
                      <a:pt x="1763" y="43"/>
                    </a:cubicBezTo>
                    <a:cubicBezTo>
                      <a:pt x="1603" y="12"/>
                      <a:pt x="1436" y="0"/>
                      <a:pt x="126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15" name="Google Shape;23215;p30"/>
              <p:cNvSpPr/>
              <p:nvPr/>
            </p:nvSpPr>
            <p:spPr>
              <a:xfrm>
                <a:off x="2982500" y="2806425"/>
                <a:ext cx="23250" cy="2175"/>
              </a:xfrm>
              <a:custGeom>
                <a:avLst/>
                <a:gdLst/>
                <a:ahLst/>
                <a:cxnLst/>
                <a:rect l="l" t="t" r="r" b="b"/>
                <a:pathLst>
                  <a:path w="930" h="87" extrusionOk="0">
                    <a:moveTo>
                      <a:pt x="906" y="1"/>
                    </a:moveTo>
                    <a:cubicBezTo>
                      <a:pt x="650" y="1"/>
                      <a:pt x="413" y="27"/>
                      <a:pt x="148" y="27"/>
                    </a:cubicBezTo>
                    <a:cubicBezTo>
                      <a:pt x="103" y="27"/>
                      <a:pt x="58" y="26"/>
                      <a:pt x="13" y="24"/>
                    </a:cubicBezTo>
                    <a:cubicBezTo>
                      <a:pt x="1" y="24"/>
                      <a:pt x="1" y="60"/>
                      <a:pt x="13" y="60"/>
                    </a:cubicBezTo>
                    <a:cubicBezTo>
                      <a:pt x="155" y="72"/>
                      <a:pt x="310" y="87"/>
                      <a:pt x="463" y="87"/>
                    </a:cubicBezTo>
                    <a:cubicBezTo>
                      <a:pt x="617" y="87"/>
                      <a:pt x="769" y="72"/>
                      <a:pt x="906" y="24"/>
                    </a:cubicBezTo>
                    <a:cubicBezTo>
                      <a:pt x="929" y="24"/>
                      <a:pt x="929" y="1"/>
                      <a:pt x="90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16" name="Google Shape;23216;p30"/>
              <p:cNvSpPr/>
              <p:nvPr/>
            </p:nvSpPr>
            <p:spPr>
              <a:xfrm>
                <a:off x="2813725" y="2641200"/>
                <a:ext cx="81300" cy="37450"/>
              </a:xfrm>
              <a:custGeom>
                <a:avLst/>
                <a:gdLst/>
                <a:ahLst/>
                <a:cxnLst/>
                <a:rect l="l" t="t" r="r" b="b"/>
                <a:pathLst>
                  <a:path w="3252" h="1498" extrusionOk="0">
                    <a:moveTo>
                      <a:pt x="20" y="1"/>
                    </a:moveTo>
                    <a:cubicBezTo>
                      <a:pt x="10" y="1"/>
                      <a:pt x="1" y="11"/>
                      <a:pt x="1" y="25"/>
                    </a:cubicBezTo>
                    <a:cubicBezTo>
                      <a:pt x="13" y="645"/>
                      <a:pt x="799" y="1026"/>
                      <a:pt x="1275" y="1252"/>
                    </a:cubicBezTo>
                    <a:cubicBezTo>
                      <a:pt x="1617" y="1417"/>
                      <a:pt x="1921" y="1498"/>
                      <a:pt x="2220" y="1498"/>
                    </a:cubicBezTo>
                    <a:cubicBezTo>
                      <a:pt x="2546" y="1498"/>
                      <a:pt x="2867" y="1402"/>
                      <a:pt x="3227" y="1216"/>
                    </a:cubicBezTo>
                    <a:cubicBezTo>
                      <a:pt x="3251" y="1204"/>
                      <a:pt x="3239" y="1180"/>
                      <a:pt x="3227" y="1180"/>
                    </a:cubicBezTo>
                    <a:cubicBezTo>
                      <a:pt x="2977" y="1216"/>
                      <a:pt x="2739" y="1359"/>
                      <a:pt x="2465" y="1383"/>
                    </a:cubicBezTo>
                    <a:cubicBezTo>
                      <a:pt x="2409" y="1389"/>
                      <a:pt x="2353" y="1392"/>
                      <a:pt x="2297" y="1392"/>
                    </a:cubicBezTo>
                    <a:cubicBezTo>
                      <a:pt x="1928" y="1392"/>
                      <a:pt x="1570" y="1262"/>
                      <a:pt x="1239" y="1097"/>
                    </a:cubicBezTo>
                    <a:cubicBezTo>
                      <a:pt x="739" y="847"/>
                      <a:pt x="263" y="549"/>
                      <a:pt x="37" y="14"/>
                    </a:cubicBezTo>
                    <a:cubicBezTo>
                      <a:pt x="32" y="4"/>
                      <a:pt x="26" y="1"/>
                      <a:pt x="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17" name="Google Shape;23217;p30"/>
              <p:cNvSpPr/>
              <p:nvPr/>
            </p:nvSpPr>
            <p:spPr>
              <a:xfrm>
                <a:off x="2814550" y="2634775"/>
                <a:ext cx="95350" cy="38625"/>
              </a:xfrm>
              <a:custGeom>
                <a:avLst/>
                <a:gdLst/>
                <a:ahLst/>
                <a:cxnLst/>
                <a:rect l="l" t="t" r="r" b="b"/>
                <a:pathLst>
                  <a:path w="3814" h="1545" extrusionOk="0">
                    <a:moveTo>
                      <a:pt x="559" y="1"/>
                    </a:moveTo>
                    <a:cubicBezTo>
                      <a:pt x="367" y="1"/>
                      <a:pt x="185" y="39"/>
                      <a:pt x="27" y="163"/>
                    </a:cubicBezTo>
                    <a:cubicBezTo>
                      <a:pt x="1" y="181"/>
                      <a:pt x="1" y="192"/>
                      <a:pt x="11" y="192"/>
                    </a:cubicBezTo>
                    <a:cubicBezTo>
                      <a:pt x="15" y="192"/>
                      <a:pt x="21" y="190"/>
                      <a:pt x="27" y="187"/>
                    </a:cubicBezTo>
                    <a:cubicBezTo>
                      <a:pt x="165" y="111"/>
                      <a:pt x="327" y="83"/>
                      <a:pt x="498" y="83"/>
                    </a:cubicBezTo>
                    <a:cubicBezTo>
                      <a:pt x="862" y="83"/>
                      <a:pt x="1268" y="206"/>
                      <a:pt x="1575" y="247"/>
                    </a:cubicBezTo>
                    <a:cubicBezTo>
                      <a:pt x="1837" y="282"/>
                      <a:pt x="2147" y="306"/>
                      <a:pt x="2420" y="378"/>
                    </a:cubicBezTo>
                    <a:cubicBezTo>
                      <a:pt x="2659" y="449"/>
                      <a:pt x="3814" y="1140"/>
                      <a:pt x="2980" y="1497"/>
                    </a:cubicBezTo>
                    <a:cubicBezTo>
                      <a:pt x="2956" y="1509"/>
                      <a:pt x="2968" y="1545"/>
                      <a:pt x="3016" y="1545"/>
                    </a:cubicBezTo>
                    <a:cubicBezTo>
                      <a:pt x="3814" y="1461"/>
                      <a:pt x="3159" y="580"/>
                      <a:pt x="2778" y="378"/>
                    </a:cubicBezTo>
                    <a:cubicBezTo>
                      <a:pt x="2349" y="140"/>
                      <a:pt x="1706" y="140"/>
                      <a:pt x="1218" y="80"/>
                    </a:cubicBezTo>
                    <a:cubicBezTo>
                      <a:pt x="998" y="49"/>
                      <a:pt x="772" y="1"/>
                      <a:pt x="55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18" name="Google Shape;23218;p30"/>
              <p:cNvSpPr/>
              <p:nvPr/>
            </p:nvSpPr>
            <p:spPr>
              <a:xfrm>
                <a:off x="2934875" y="2649175"/>
                <a:ext cx="19675" cy="12325"/>
              </a:xfrm>
              <a:custGeom>
                <a:avLst/>
                <a:gdLst/>
                <a:ahLst/>
                <a:cxnLst/>
                <a:rect l="l" t="t" r="r" b="b"/>
                <a:pathLst>
                  <a:path w="787" h="493" extrusionOk="0">
                    <a:moveTo>
                      <a:pt x="380" y="0"/>
                    </a:moveTo>
                    <a:cubicBezTo>
                      <a:pt x="280" y="0"/>
                      <a:pt x="181" y="32"/>
                      <a:pt x="108" y="111"/>
                    </a:cubicBezTo>
                    <a:cubicBezTo>
                      <a:pt x="1" y="230"/>
                      <a:pt x="48" y="409"/>
                      <a:pt x="191" y="468"/>
                    </a:cubicBezTo>
                    <a:cubicBezTo>
                      <a:pt x="240" y="485"/>
                      <a:pt x="298" y="493"/>
                      <a:pt x="356" y="493"/>
                    </a:cubicBezTo>
                    <a:cubicBezTo>
                      <a:pt x="468" y="493"/>
                      <a:pt x="585" y="464"/>
                      <a:pt x="655" y="409"/>
                    </a:cubicBezTo>
                    <a:cubicBezTo>
                      <a:pt x="727" y="349"/>
                      <a:pt x="786" y="111"/>
                      <a:pt x="632" y="111"/>
                    </a:cubicBezTo>
                    <a:cubicBezTo>
                      <a:pt x="608" y="111"/>
                      <a:pt x="596" y="123"/>
                      <a:pt x="596" y="147"/>
                    </a:cubicBezTo>
                    <a:cubicBezTo>
                      <a:pt x="596" y="171"/>
                      <a:pt x="632" y="183"/>
                      <a:pt x="632" y="218"/>
                    </a:cubicBezTo>
                    <a:cubicBezTo>
                      <a:pt x="644" y="290"/>
                      <a:pt x="584" y="326"/>
                      <a:pt x="525" y="349"/>
                    </a:cubicBezTo>
                    <a:cubicBezTo>
                      <a:pt x="489" y="361"/>
                      <a:pt x="441" y="367"/>
                      <a:pt x="392" y="367"/>
                    </a:cubicBezTo>
                    <a:cubicBezTo>
                      <a:pt x="343" y="367"/>
                      <a:pt x="292" y="361"/>
                      <a:pt x="251" y="349"/>
                    </a:cubicBezTo>
                    <a:cubicBezTo>
                      <a:pt x="132" y="302"/>
                      <a:pt x="167" y="183"/>
                      <a:pt x="274" y="123"/>
                    </a:cubicBezTo>
                    <a:cubicBezTo>
                      <a:pt x="316" y="99"/>
                      <a:pt x="370" y="93"/>
                      <a:pt x="426" y="93"/>
                    </a:cubicBezTo>
                    <a:cubicBezTo>
                      <a:pt x="483" y="93"/>
                      <a:pt x="542" y="99"/>
                      <a:pt x="596" y="99"/>
                    </a:cubicBezTo>
                    <a:cubicBezTo>
                      <a:pt x="632" y="99"/>
                      <a:pt x="632" y="52"/>
                      <a:pt x="608" y="52"/>
                    </a:cubicBezTo>
                    <a:cubicBezTo>
                      <a:pt x="539" y="20"/>
                      <a:pt x="459" y="0"/>
                      <a:pt x="38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19" name="Google Shape;23219;p30"/>
              <p:cNvSpPr/>
              <p:nvPr/>
            </p:nvSpPr>
            <p:spPr>
              <a:xfrm>
                <a:off x="2978050" y="2612075"/>
                <a:ext cx="41225" cy="36150"/>
              </a:xfrm>
              <a:custGeom>
                <a:avLst/>
                <a:gdLst/>
                <a:ahLst/>
                <a:cxnLst/>
                <a:rect l="l" t="t" r="r" b="b"/>
                <a:pathLst>
                  <a:path w="1649" h="1446" extrusionOk="0">
                    <a:moveTo>
                      <a:pt x="1278" y="0"/>
                    </a:moveTo>
                    <a:cubicBezTo>
                      <a:pt x="651" y="0"/>
                      <a:pt x="61" y="892"/>
                      <a:pt x="0" y="1417"/>
                    </a:cubicBezTo>
                    <a:cubicBezTo>
                      <a:pt x="0" y="1436"/>
                      <a:pt x="14" y="1445"/>
                      <a:pt x="27" y="1445"/>
                    </a:cubicBezTo>
                    <a:cubicBezTo>
                      <a:pt x="38" y="1445"/>
                      <a:pt x="48" y="1439"/>
                      <a:pt x="48" y="1429"/>
                    </a:cubicBezTo>
                    <a:cubicBezTo>
                      <a:pt x="191" y="1131"/>
                      <a:pt x="298" y="857"/>
                      <a:pt x="512" y="595"/>
                    </a:cubicBezTo>
                    <a:cubicBezTo>
                      <a:pt x="702" y="376"/>
                      <a:pt x="1015" y="81"/>
                      <a:pt x="1345" y="81"/>
                    </a:cubicBezTo>
                    <a:cubicBezTo>
                      <a:pt x="1428" y="81"/>
                      <a:pt x="1512" y="100"/>
                      <a:pt x="1595" y="143"/>
                    </a:cubicBezTo>
                    <a:cubicBezTo>
                      <a:pt x="1600" y="147"/>
                      <a:pt x="1605" y="149"/>
                      <a:pt x="1610" y="149"/>
                    </a:cubicBezTo>
                    <a:cubicBezTo>
                      <a:pt x="1630" y="149"/>
                      <a:pt x="1648" y="114"/>
                      <a:pt x="1619" y="95"/>
                    </a:cubicBezTo>
                    <a:cubicBezTo>
                      <a:pt x="1506" y="30"/>
                      <a:pt x="1392" y="0"/>
                      <a:pt x="127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20" name="Google Shape;23220;p30"/>
              <p:cNvSpPr/>
              <p:nvPr/>
            </p:nvSpPr>
            <p:spPr>
              <a:xfrm>
                <a:off x="2982200" y="2618725"/>
                <a:ext cx="40225" cy="35450"/>
              </a:xfrm>
              <a:custGeom>
                <a:avLst/>
                <a:gdLst/>
                <a:ahLst/>
                <a:cxnLst/>
                <a:rect l="l" t="t" r="r" b="b"/>
                <a:pathLst>
                  <a:path w="1609" h="1418" extrusionOk="0">
                    <a:moveTo>
                      <a:pt x="1496" y="0"/>
                    </a:moveTo>
                    <a:cubicBezTo>
                      <a:pt x="1469" y="0"/>
                      <a:pt x="1441" y="25"/>
                      <a:pt x="1441" y="55"/>
                    </a:cubicBezTo>
                    <a:cubicBezTo>
                      <a:pt x="1489" y="424"/>
                      <a:pt x="1072" y="555"/>
                      <a:pt x="846" y="770"/>
                    </a:cubicBezTo>
                    <a:cubicBezTo>
                      <a:pt x="679" y="937"/>
                      <a:pt x="511" y="1341"/>
                      <a:pt x="236" y="1341"/>
                    </a:cubicBezTo>
                    <a:cubicBezTo>
                      <a:pt x="179" y="1341"/>
                      <a:pt x="116" y="1323"/>
                      <a:pt x="48" y="1282"/>
                    </a:cubicBezTo>
                    <a:cubicBezTo>
                      <a:pt x="13" y="1282"/>
                      <a:pt x="1" y="1305"/>
                      <a:pt x="13" y="1317"/>
                    </a:cubicBezTo>
                    <a:cubicBezTo>
                      <a:pt x="87" y="1389"/>
                      <a:pt x="161" y="1418"/>
                      <a:pt x="233" y="1418"/>
                    </a:cubicBezTo>
                    <a:cubicBezTo>
                      <a:pt x="451" y="1418"/>
                      <a:pt x="649" y="1154"/>
                      <a:pt x="775" y="984"/>
                    </a:cubicBezTo>
                    <a:cubicBezTo>
                      <a:pt x="1013" y="674"/>
                      <a:pt x="1608" y="508"/>
                      <a:pt x="1537" y="31"/>
                    </a:cubicBezTo>
                    <a:cubicBezTo>
                      <a:pt x="1528" y="9"/>
                      <a:pt x="1512" y="0"/>
                      <a:pt x="14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21" name="Google Shape;23221;p30"/>
              <p:cNvSpPr/>
              <p:nvPr/>
            </p:nvSpPr>
            <p:spPr>
              <a:xfrm>
                <a:off x="2903625" y="2624475"/>
                <a:ext cx="7475" cy="56225"/>
              </a:xfrm>
              <a:custGeom>
                <a:avLst/>
                <a:gdLst/>
                <a:ahLst/>
                <a:cxnLst/>
                <a:rect l="l" t="t" r="r" b="b"/>
                <a:pathLst>
                  <a:path w="299" h="2249" extrusionOk="0">
                    <a:moveTo>
                      <a:pt x="147" y="0"/>
                    </a:moveTo>
                    <a:cubicBezTo>
                      <a:pt x="127" y="0"/>
                      <a:pt x="108" y="14"/>
                      <a:pt x="108" y="28"/>
                    </a:cubicBezTo>
                    <a:cubicBezTo>
                      <a:pt x="108" y="778"/>
                      <a:pt x="48" y="1492"/>
                      <a:pt x="0" y="2218"/>
                    </a:cubicBezTo>
                    <a:cubicBezTo>
                      <a:pt x="0" y="2234"/>
                      <a:pt x="20" y="2249"/>
                      <a:pt x="37" y="2249"/>
                    </a:cubicBezTo>
                    <a:cubicBezTo>
                      <a:pt x="46" y="2249"/>
                      <a:pt x="56" y="2243"/>
                      <a:pt x="60" y="2230"/>
                    </a:cubicBezTo>
                    <a:cubicBezTo>
                      <a:pt x="274" y="1552"/>
                      <a:pt x="298" y="730"/>
                      <a:pt x="179" y="28"/>
                    </a:cubicBezTo>
                    <a:cubicBezTo>
                      <a:pt x="174" y="8"/>
                      <a:pt x="160" y="0"/>
                      <a:pt x="14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22" name="Google Shape;23222;p30"/>
              <p:cNvSpPr/>
              <p:nvPr/>
            </p:nvSpPr>
            <p:spPr>
              <a:xfrm>
                <a:off x="2917025" y="2632000"/>
                <a:ext cx="11625" cy="104625"/>
              </a:xfrm>
              <a:custGeom>
                <a:avLst/>
                <a:gdLst/>
                <a:ahLst/>
                <a:cxnLst/>
                <a:rect l="l" t="t" r="r" b="b"/>
                <a:pathLst>
                  <a:path w="465" h="4185" extrusionOk="0">
                    <a:moveTo>
                      <a:pt x="131" y="1"/>
                    </a:moveTo>
                    <a:cubicBezTo>
                      <a:pt x="131" y="1"/>
                      <a:pt x="131" y="2"/>
                      <a:pt x="131" y="3"/>
                    </a:cubicBezTo>
                    <a:lnTo>
                      <a:pt x="131" y="3"/>
                    </a:lnTo>
                    <a:cubicBezTo>
                      <a:pt x="139" y="1"/>
                      <a:pt x="145" y="1"/>
                      <a:pt x="131" y="1"/>
                    </a:cubicBezTo>
                    <a:close/>
                    <a:moveTo>
                      <a:pt x="131" y="3"/>
                    </a:moveTo>
                    <a:cubicBezTo>
                      <a:pt x="126" y="5"/>
                      <a:pt x="119" y="7"/>
                      <a:pt x="119" y="12"/>
                    </a:cubicBezTo>
                    <a:cubicBezTo>
                      <a:pt x="84" y="620"/>
                      <a:pt x="0" y="1251"/>
                      <a:pt x="72" y="1846"/>
                    </a:cubicBezTo>
                    <a:cubicBezTo>
                      <a:pt x="167" y="2632"/>
                      <a:pt x="369" y="3334"/>
                      <a:pt x="334" y="4144"/>
                    </a:cubicBezTo>
                    <a:cubicBezTo>
                      <a:pt x="334" y="4169"/>
                      <a:pt x="354" y="4184"/>
                      <a:pt x="372" y="4184"/>
                    </a:cubicBezTo>
                    <a:cubicBezTo>
                      <a:pt x="389" y="4184"/>
                      <a:pt x="405" y="4172"/>
                      <a:pt x="405" y="4144"/>
                    </a:cubicBezTo>
                    <a:cubicBezTo>
                      <a:pt x="465" y="3477"/>
                      <a:pt x="393" y="2953"/>
                      <a:pt x="226" y="2298"/>
                    </a:cubicBezTo>
                    <a:cubicBezTo>
                      <a:pt x="36" y="1561"/>
                      <a:pt x="119" y="776"/>
                      <a:pt x="131" y="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23" name="Google Shape;23223;p30"/>
              <p:cNvSpPr/>
              <p:nvPr/>
            </p:nvSpPr>
            <p:spPr>
              <a:xfrm>
                <a:off x="2908975" y="2733650"/>
                <a:ext cx="5400" cy="38525"/>
              </a:xfrm>
              <a:custGeom>
                <a:avLst/>
                <a:gdLst/>
                <a:ahLst/>
                <a:cxnLst/>
                <a:rect l="l" t="t" r="r" b="b"/>
                <a:pathLst>
                  <a:path w="216" h="1541" extrusionOk="0">
                    <a:moveTo>
                      <a:pt x="124" y="1"/>
                    </a:moveTo>
                    <a:cubicBezTo>
                      <a:pt x="114" y="1"/>
                      <a:pt x="102" y="6"/>
                      <a:pt x="96" y="18"/>
                    </a:cubicBezTo>
                    <a:cubicBezTo>
                      <a:pt x="1" y="483"/>
                      <a:pt x="1" y="1054"/>
                      <a:pt x="132" y="1507"/>
                    </a:cubicBezTo>
                    <a:cubicBezTo>
                      <a:pt x="137" y="1529"/>
                      <a:pt x="156" y="1541"/>
                      <a:pt x="175" y="1541"/>
                    </a:cubicBezTo>
                    <a:cubicBezTo>
                      <a:pt x="195" y="1541"/>
                      <a:pt x="215" y="1526"/>
                      <a:pt x="215" y="1495"/>
                    </a:cubicBezTo>
                    <a:cubicBezTo>
                      <a:pt x="204" y="1167"/>
                      <a:pt x="160" y="861"/>
                      <a:pt x="156" y="535"/>
                    </a:cubicBezTo>
                    <a:lnTo>
                      <a:pt x="156" y="535"/>
                    </a:lnTo>
                    <a:cubicBezTo>
                      <a:pt x="157" y="535"/>
                      <a:pt x="158" y="535"/>
                      <a:pt x="158" y="535"/>
                    </a:cubicBezTo>
                    <a:cubicBezTo>
                      <a:pt x="172" y="535"/>
                      <a:pt x="188" y="527"/>
                      <a:pt x="179" y="518"/>
                    </a:cubicBezTo>
                    <a:cubicBezTo>
                      <a:pt x="172" y="482"/>
                      <a:pt x="165" y="445"/>
                      <a:pt x="159" y="409"/>
                    </a:cubicBezTo>
                    <a:lnTo>
                      <a:pt x="159" y="409"/>
                    </a:lnTo>
                    <a:cubicBezTo>
                      <a:pt x="164" y="324"/>
                      <a:pt x="167" y="196"/>
                      <a:pt x="139" y="145"/>
                    </a:cubicBezTo>
                    <a:lnTo>
                      <a:pt x="139" y="145"/>
                    </a:lnTo>
                    <a:cubicBezTo>
                      <a:pt x="139" y="103"/>
                      <a:pt x="141" y="61"/>
                      <a:pt x="144" y="18"/>
                    </a:cubicBezTo>
                    <a:cubicBezTo>
                      <a:pt x="144" y="6"/>
                      <a:pt x="135" y="1"/>
                      <a:pt x="1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24" name="Google Shape;23224;p30"/>
              <p:cNvSpPr/>
              <p:nvPr/>
            </p:nvSpPr>
            <p:spPr>
              <a:xfrm>
                <a:off x="2926850" y="2751075"/>
                <a:ext cx="6850" cy="47975"/>
              </a:xfrm>
              <a:custGeom>
                <a:avLst/>
                <a:gdLst/>
                <a:ahLst/>
                <a:cxnLst/>
                <a:rect l="l" t="t" r="r" b="b"/>
                <a:pathLst>
                  <a:path w="274" h="1919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84" y="631"/>
                      <a:pt x="60" y="1274"/>
                      <a:pt x="131" y="1905"/>
                    </a:cubicBezTo>
                    <a:cubicBezTo>
                      <a:pt x="131" y="1915"/>
                      <a:pt x="140" y="1919"/>
                      <a:pt x="149" y="1919"/>
                    </a:cubicBezTo>
                    <a:cubicBezTo>
                      <a:pt x="163" y="1919"/>
                      <a:pt x="179" y="1912"/>
                      <a:pt x="179" y="1905"/>
                    </a:cubicBezTo>
                    <a:cubicBezTo>
                      <a:pt x="274" y="1274"/>
                      <a:pt x="143" y="583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25" name="Google Shape;23225;p30"/>
              <p:cNvSpPr/>
              <p:nvPr/>
            </p:nvSpPr>
            <p:spPr>
              <a:xfrm>
                <a:off x="2917325" y="2775475"/>
                <a:ext cx="3000" cy="22825"/>
              </a:xfrm>
              <a:custGeom>
                <a:avLst/>
                <a:gdLst/>
                <a:ahLst/>
                <a:cxnLst/>
                <a:rect l="l" t="t" r="r" b="b"/>
                <a:pathLst>
                  <a:path w="120" h="913" extrusionOk="0">
                    <a:moveTo>
                      <a:pt x="48" y="0"/>
                    </a:moveTo>
                    <a:cubicBezTo>
                      <a:pt x="48" y="1"/>
                      <a:pt x="48" y="2"/>
                      <a:pt x="48" y="3"/>
                    </a:cubicBezTo>
                    <a:lnTo>
                      <a:pt x="48" y="3"/>
                    </a:lnTo>
                    <a:cubicBezTo>
                      <a:pt x="51" y="1"/>
                      <a:pt x="51" y="0"/>
                      <a:pt x="48" y="0"/>
                    </a:cubicBezTo>
                    <a:close/>
                    <a:moveTo>
                      <a:pt x="48" y="3"/>
                    </a:moveTo>
                    <a:cubicBezTo>
                      <a:pt x="43" y="8"/>
                      <a:pt x="24" y="19"/>
                      <a:pt x="24" y="36"/>
                    </a:cubicBezTo>
                    <a:cubicBezTo>
                      <a:pt x="0" y="179"/>
                      <a:pt x="24" y="346"/>
                      <a:pt x="24" y="488"/>
                    </a:cubicBezTo>
                    <a:cubicBezTo>
                      <a:pt x="24" y="631"/>
                      <a:pt x="24" y="774"/>
                      <a:pt x="48" y="893"/>
                    </a:cubicBezTo>
                    <a:cubicBezTo>
                      <a:pt x="48" y="901"/>
                      <a:pt x="65" y="912"/>
                      <a:pt x="79" y="912"/>
                    </a:cubicBezTo>
                    <a:cubicBezTo>
                      <a:pt x="88" y="912"/>
                      <a:pt x="95" y="907"/>
                      <a:pt x="95" y="893"/>
                    </a:cubicBezTo>
                    <a:cubicBezTo>
                      <a:pt x="119" y="750"/>
                      <a:pt x="95" y="596"/>
                      <a:pt x="95" y="453"/>
                    </a:cubicBezTo>
                    <a:cubicBezTo>
                      <a:pt x="84" y="299"/>
                      <a:pt x="84" y="157"/>
                      <a:pt x="48" y="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26" name="Google Shape;23226;p30"/>
              <p:cNvSpPr/>
              <p:nvPr/>
            </p:nvSpPr>
            <p:spPr>
              <a:xfrm>
                <a:off x="2900650" y="2493325"/>
                <a:ext cx="21150" cy="127950"/>
              </a:xfrm>
              <a:custGeom>
                <a:avLst/>
                <a:gdLst/>
                <a:ahLst/>
                <a:cxnLst/>
                <a:rect l="l" t="t" r="r" b="b"/>
                <a:pathLst>
                  <a:path w="846" h="5118" extrusionOk="0">
                    <a:moveTo>
                      <a:pt x="556" y="1"/>
                    </a:moveTo>
                    <a:cubicBezTo>
                      <a:pt x="552" y="1"/>
                      <a:pt x="548" y="4"/>
                      <a:pt x="548" y="11"/>
                    </a:cubicBezTo>
                    <a:cubicBezTo>
                      <a:pt x="0" y="1630"/>
                      <a:pt x="631" y="3428"/>
                      <a:pt x="215" y="5095"/>
                    </a:cubicBezTo>
                    <a:cubicBezTo>
                      <a:pt x="198" y="5103"/>
                      <a:pt x="210" y="5117"/>
                      <a:pt x="223" y="5117"/>
                    </a:cubicBezTo>
                    <a:cubicBezTo>
                      <a:pt x="229" y="5117"/>
                      <a:pt x="235" y="5114"/>
                      <a:pt x="239" y="5107"/>
                    </a:cubicBezTo>
                    <a:cubicBezTo>
                      <a:pt x="846" y="3488"/>
                      <a:pt x="191" y="1702"/>
                      <a:pt x="584" y="23"/>
                    </a:cubicBezTo>
                    <a:cubicBezTo>
                      <a:pt x="584" y="15"/>
                      <a:pt x="567" y="1"/>
                      <a:pt x="55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27" name="Google Shape;23227;p30"/>
              <p:cNvSpPr/>
              <p:nvPr/>
            </p:nvSpPr>
            <p:spPr>
              <a:xfrm>
                <a:off x="2907800" y="2350175"/>
                <a:ext cx="11925" cy="1289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5158" extrusionOk="0">
                    <a:moveTo>
                      <a:pt x="135" y="1"/>
                    </a:moveTo>
                    <a:cubicBezTo>
                      <a:pt x="121" y="1"/>
                      <a:pt x="112" y="13"/>
                      <a:pt x="119" y="34"/>
                    </a:cubicBezTo>
                    <a:cubicBezTo>
                      <a:pt x="369" y="939"/>
                      <a:pt x="84" y="1725"/>
                      <a:pt x="48" y="2618"/>
                    </a:cubicBezTo>
                    <a:cubicBezTo>
                      <a:pt x="0" y="3451"/>
                      <a:pt x="191" y="4285"/>
                      <a:pt x="203" y="5118"/>
                    </a:cubicBezTo>
                    <a:cubicBezTo>
                      <a:pt x="203" y="5146"/>
                      <a:pt x="219" y="5157"/>
                      <a:pt x="232" y="5157"/>
                    </a:cubicBezTo>
                    <a:cubicBezTo>
                      <a:pt x="242" y="5157"/>
                      <a:pt x="250" y="5152"/>
                      <a:pt x="250" y="5142"/>
                    </a:cubicBezTo>
                    <a:cubicBezTo>
                      <a:pt x="298" y="4166"/>
                      <a:pt x="60" y="3201"/>
                      <a:pt x="179" y="2237"/>
                    </a:cubicBezTo>
                    <a:cubicBezTo>
                      <a:pt x="262" y="1475"/>
                      <a:pt x="476" y="748"/>
                      <a:pt x="167" y="22"/>
                    </a:cubicBezTo>
                    <a:cubicBezTo>
                      <a:pt x="157" y="7"/>
                      <a:pt x="145" y="1"/>
                      <a:pt x="13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28" name="Google Shape;23228;p30"/>
              <p:cNvSpPr/>
              <p:nvPr/>
            </p:nvSpPr>
            <p:spPr>
              <a:xfrm>
                <a:off x="2910775" y="2293800"/>
                <a:ext cx="4775" cy="38125"/>
              </a:xfrm>
              <a:custGeom>
                <a:avLst/>
                <a:gdLst/>
                <a:ahLst/>
                <a:cxnLst/>
                <a:rect l="l" t="t" r="r" b="b"/>
                <a:pathLst>
                  <a:path w="191" h="1525" extrusionOk="0">
                    <a:moveTo>
                      <a:pt x="107" y="0"/>
                    </a:moveTo>
                    <a:cubicBezTo>
                      <a:pt x="95" y="0"/>
                      <a:pt x="84" y="9"/>
                      <a:pt x="84" y="27"/>
                    </a:cubicBezTo>
                    <a:cubicBezTo>
                      <a:pt x="0" y="515"/>
                      <a:pt x="72" y="1039"/>
                      <a:pt x="72" y="1515"/>
                    </a:cubicBezTo>
                    <a:cubicBezTo>
                      <a:pt x="107" y="1027"/>
                      <a:pt x="191" y="515"/>
                      <a:pt x="131" y="27"/>
                    </a:cubicBezTo>
                    <a:cubicBezTo>
                      <a:pt x="131" y="9"/>
                      <a:pt x="119" y="0"/>
                      <a:pt x="107" y="0"/>
                    </a:cubicBezTo>
                    <a:close/>
                    <a:moveTo>
                      <a:pt x="72" y="1515"/>
                    </a:moveTo>
                    <a:lnTo>
                      <a:pt x="72" y="1515"/>
                    </a:lnTo>
                    <a:cubicBezTo>
                      <a:pt x="66" y="1521"/>
                      <a:pt x="66" y="1524"/>
                      <a:pt x="67" y="1524"/>
                    </a:cubicBezTo>
                    <a:cubicBezTo>
                      <a:pt x="69" y="1524"/>
                      <a:pt x="72" y="1521"/>
                      <a:pt x="72" y="151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29" name="Google Shape;23229;p30"/>
              <p:cNvSpPr/>
              <p:nvPr/>
            </p:nvSpPr>
            <p:spPr>
              <a:xfrm>
                <a:off x="2917325" y="2477825"/>
                <a:ext cx="9850" cy="136725"/>
              </a:xfrm>
              <a:custGeom>
                <a:avLst/>
                <a:gdLst/>
                <a:ahLst/>
                <a:cxnLst/>
                <a:rect l="l" t="t" r="r" b="b"/>
                <a:pathLst>
                  <a:path w="394" h="5469" extrusionOk="0">
                    <a:moveTo>
                      <a:pt x="155" y="0"/>
                    </a:moveTo>
                    <a:lnTo>
                      <a:pt x="155" y="0"/>
                    </a:lnTo>
                    <a:cubicBezTo>
                      <a:pt x="226" y="941"/>
                      <a:pt x="214" y="1857"/>
                      <a:pt x="107" y="2786"/>
                    </a:cubicBezTo>
                    <a:cubicBezTo>
                      <a:pt x="0" y="3691"/>
                      <a:pt x="179" y="4536"/>
                      <a:pt x="167" y="5441"/>
                    </a:cubicBezTo>
                    <a:cubicBezTo>
                      <a:pt x="167" y="5459"/>
                      <a:pt x="179" y="5468"/>
                      <a:pt x="191" y="5468"/>
                    </a:cubicBezTo>
                    <a:cubicBezTo>
                      <a:pt x="203" y="5468"/>
                      <a:pt x="214" y="5459"/>
                      <a:pt x="214" y="5441"/>
                    </a:cubicBezTo>
                    <a:cubicBezTo>
                      <a:pt x="393" y="4584"/>
                      <a:pt x="107" y="3655"/>
                      <a:pt x="203" y="2762"/>
                    </a:cubicBezTo>
                    <a:cubicBezTo>
                      <a:pt x="298" y="1846"/>
                      <a:pt x="322" y="941"/>
                      <a:pt x="15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30" name="Google Shape;23230;p30"/>
              <p:cNvSpPr/>
              <p:nvPr/>
            </p:nvSpPr>
            <p:spPr>
              <a:xfrm>
                <a:off x="2915525" y="2271850"/>
                <a:ext cx="1225" cy="29175"/>
              </a:xfrm>
              <a:custGeom>
                <a:avLst/>
                <a:gdLst/>
                <a:ahLst/>
                <a:cxnLst/>
                <a:rect l="l" t="t" r="r" b="b"/>
                <a:pathLst>
                  <a:path w="49" h="1167" extrusionOk="0">
                    <a:moveTo>
                      <a:pt x="1" y="0"/>
                    </a:moveTo>
                    <a:cubicBezTo>
                      <a:pt x="1" y="6"/>
                      <a:pt x="1" y="12"/>
                      <a:pt x="1" y="18"/>
                    </a:cubicBezTo>
                    <a:lnTo>
                      <a:pt x="1" y="18"/>
                    </a:lnTo>
                    <a:cubicBezTo>
                      <a:pt x="1" y="12"/>
                      <a:pt x="1" y="6"/>
                      <a:pt x="1" y="0"/>
                    </a:cubicBezTo>
                    <a:close/>
                    <a:moveTo>
                      <a:pt x="1" y="18"/>
                    </a:moveTo>
                    <a:lnTo>
                      <a:pt x="1" y="18"/>
                    </a:lnTo>
                    <a:cubicBezTo>
                      <a:pt x="13" y="393"/>
                      <a:pt x="13" y="792"/>
                      <a:pt x="36" y="1167"/>
                    </a:cubicBezTo>
                    <a:lnTo>
                      <a:pt x="48" y="1167"/>
                    </a:lnTo>
                    <a:cubicBezTo>
                      <a:pt x="37" y="791"/>
                      <a:pt x="13" y="405"/>
                      <a:pt x="1" y="1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31" name="Google Shape;23231;p30"/>
              <p:cNvSpPr/>
              <p:nvPr/>
            </p:nvSpPr>
            <p:spPr>
              <a:xfrm>
                <a:off x="2915225" y="2279025"/>
                <a:ext cx="6275" cy="91575"/>
              </a:xfrm>
              <a:custGeom>
                <a:avLst/>
                <a:gdLst/>
                <a:ahLst/>
                <a:cxnLst/>
                <a:rect l="l" t="t" r="r" b="b"/>
                <a:pathLst>
                  <a:path w="251" h="3663" extrusionOk="0">
                    <a:moveTo>
                      <a:pt x="213" y="0"/>
                    </a:moveTo>
                    <a:cubicBezTo>
                      <a:pt x="207" y="0"/>
                      <a:pt x="203" y="3"/>
                      <a:pt x="203" y="11"/>
                    </a:cubicBezTo>
                    <a:cubicBezTo>
                      <a:pt x="1" y="1201"/>
                      <a:pt x="25" y="2463"/>
                      <a:pt x="191" y="3654"/>
                    </a:cubicBezTo>
                    <a:cubicBezTo>
                      <a:pt x="191" y="3660"/>
                      <a:pt x="203" y="3663"/>
                      <a:pt x="215" y="3663"/>
                    </a:cubicBezTo>
                    <a:cubicBezTo>
                      <a:pt x="227" y="3663"/>
                      <a:pt x="239" y="3660"/>
                      <a:pt x="239" y="3654"/>
                    </a:cubicBezTo>
                    <a:cubicBezTo>
                      <a:pt x="203" y="2416"/>
                      <a:pt x="72" y="1237"/>
                      <a:pt x="251" y="11"/>
                    </a:cubicBezTo>
                    <a:cubicBezTo>
                      <a:pt x="243" y="11"/>
                      <a:pt x="224" y="0"/>
                      <a:pt x="2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32" name="Google Shape;23232;p30"/>
              <p:cNvSpPr/>
              <p:nvPr/>
            </p:nvSpPr>
            <p:spPr>
              <a:xfrm>
                <a:off x="2914050" y="2379300"/>
                <a:ext cx="11925" cy="897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590" extrusionOk="0">
                    <a:moveTo>
                      <a:pt x="274" y="0"/>
                    </a:moveTo>
                    <a:lnTo>
                      <a:pt x="274" y="0"/>
                    </a:lnTo>
                    <a:cubicBezTo>
                      <a:pt x="107" y="464"/>
                      <a:pt x="0" y="976"/>
                      <a:pt x="72" y="1465"/>
                    </a:cubicBezTo>
                    <a:cubicBezTo>
                      <a:pt x="119" y="1798"/>
                      <a:pt x="274" y="2084"/>
                      <a:pt x="310" y="2417"/>
                    </a:cubicBezTo>
                    <a:cubicBezTo>
                      <a:pt x="357" y="2810"/>
                      <a:pt x="310" y="3179"/>
                      <a:pt x="298" y="3572"/>
                    </a:cubicBezTo>
                    <a:cubicBezTo>
                      <a:pt x="298" y="3584"/>
                      <a:pt x="310" y="3590"/>
                      <a:pt x="322" y="3590"/>
                    </a:cubicBezTo>
                    <a:cubicBezTo>
                      <a:pt x="334" y="3590"/>
                      <a:pt x="345" y="3584"/>
                      <a:pt x="345" y="3572"/>
                    </a:cubicBezTo>
                    <a:cubicBezTo>
                      <a:pt x="429" y="3120"/>
                      <a:pt x="476" y="2631"/>
                      <a:pt x="369" y="2167"/>
                    </a:cubicBezTo>
                    <a:cubicBezTo>
                      <a:pt x="298" y="1810"/>
                      <a:pt x="155" y="1548"/>
                      <a:pt x="131" y="1167"/>
                    </a:cubicBezTo>
                    <a:cubicBezTo>
                      <a:pt x="131" y="786"/>
                      <a:pt x="215" y="381"/>
                      <a:pt x="2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33" name="Google Shape;23233;p30"/>
              <p:cNvSpPr/>
              <p:nvPr/>
            </p:nvSpPr>
            <p:spPr>
              <a:xfrm>
                <a:off x="2841425" y="2182725"/>
                <a:ext cx="61625" cy="165550"/>
              </a:xfrm>
              <a:custGeom>
                <a:avLst/>
                <a:gdLst/>
                <a:ahLst/>
                <a:cxnLst/>
                <a:rect l="l" t="t" r="r" b="b"/>
                <a:pathLst>
                  <a:path w="2465" h="6622" extrusionOk="0">
                    <a:moveTo>
                      <a:pt x="452" y="0"/>
                    </a:moveTo>
                    <a:cubicBezTo>
                      <a:pt x="441" y="0"/>
                      <a:pt x="427" y="6"/>
                      <a:pt x="417" y="17"/>
                    </a:cubicBezTo>
                    <a:cubicBezTo>
                      <a:pt x="0" y="969"/>
                      <a:pt x="703" y="1922"/>
                      <a:pt x="1095" y="2755"/>
                    </a:cubicBezTo>
                    <a:cubicBezTo>
                      <a:pt x="1345" y="3303"/>
                      <a:pt x="1453" y="3898"/>
                      <a:pt x="1667" y="4470"/>
                    </a:cubicBezTo>
                    <a:cubicBezTo>
                      <a:pt x="1953" y="5184"/>
                      <a:pt x="2262" y="5839"/>
                      <a:pt x="2358" y="6613"/>
                    </a:cubicBezTo>
                    <a:cubicBezTo>
                      <a:pt x="2358" y="6619"/>
                      <a:pt x="2360" y="6622"/>
                      <a:pt x="2363" y="6622"/>
                    </a:cubicBezTo>
                    <a:cubicBezTo>
                      <a:pt x="2366" y="6622"/>
                      <a:pt x="2369" y="6619"/>
                      <a:pt x="2369" y="6613"/>
                    </a:cubicBezTo>
                    <a:cubicBezTo>
                      <a:pt x="2465" y="5565"/>
                      <a:pt x="1810" y="4541"/>
                      <a:pt x="1524" y="3565"/>
                    </a:cubicBezTo>
                    <a:cubicBezTo>
                      <a:pt x="1167" y="2339"/>
                      <a:pt x="345" y="1362"/>
                      <a:pt x="476" y="29"/>
                    </a:cubicBezTo>
                    <a:cubicBezTo>
                      <a:pt x="476" y="9"/>
                      <a:pt x="465" y="0"/>
                      <a:pt x="45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34" name="Google Shape;23234;p30"/>
              <p:cNvSpPr/>
              <p:nvPr/>
            </p:nvSpPr>
            <p:spPr>
              <a:xfrm>
                <a:off x="2854275" y="2143800"/>
                <a:ext cx="85975" cy="29025"/>
              </a:xfrm>
              <a:custGeom>
                <a:avLst/>
                <a:gdLst/>
                <a:ahLst/>
                <a:cxnLst/>
                <a:rect l="l" t="t" r="r" b="b"/>
                <a:pathLst>
                  <a:path w="3439" h="1161" extrusionOk="0">
                    <a:moveTo>
                      <a:pt x="2565" y="1"/>
                    </a:moveTo>
                    <a:cubicBezTo>
                      <a:pt x="1616" y="1"/>
                      <a:pt x="595" y="493"/>
                      <a:pt x="10" y="1133"/>
                    </a:cubicBezTo>
                    <a:cubicBezTo>
                      <a:pt x="0" y="1143"/>
                      <a:pt x="14" y="1160"/>
                      <a:pt x="32" y="1160"/>
                    </a:cubicBezTo>
                    <a:cubicBezTo>
                      <a:pt x="37" y="1160"/>
                      <a:pt x="41" y="1160"/>
                      <a:pt x="46" y="1157"/>
                    </a:cubicBezTo>
                    <a:cubicBezTo>
                      <a:pt x="546" y="752"/>
                      <a:pt x="1058" y="443"/>
                      <a:pt x="1689" y="300"/>
                    </a:cubicBezTo>
                    <a:cubicBezTo>
                      <a:pt x="2000" y="222"/>
                      <a:pt x="2302" y="204"/>
                      <a:pt x="2606" y="204"/>
                    </a:cubicBezTo>
                    <a:cubicBezTo>
                      <a:pt x="2859" y="204"/>
                      <a:pt x="3114" y="217"/>
                      <a:pt x="3379" y="217"/>
                    </a:cubicBezTo>
                    <a:cubicBezTo>
                      <a:pt x="3415" y="217"/>
                      <a:pt x="3439" y="157"/>
                      <a:pt x="3391" y="145"/>
                    </a:cubicBezTo>
                    <a:cubicBezTo>
                      <a:pt x="3132" y="46"/>
                      <a:pt x="2851" y="1"/>
                      <a:pt x="25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35" name="Google Shape;23235;p30"/>
              <p:cNvSpPr/>
              <p:nvPr/>
            </p:nvSpPr>
            <p:spPr>
              <a:xfrm>
                <a:off x="2934275" y="2154925"/>
                <a:ext cx="2125" cy="14675"/>
              </a:xfrm>
              <a:custGeom>
                <a:avLst/>
                <a:gdLst/>
                <a:ahLst/>
                <a:cxnLst/>
                <a:rect l="l" t="t" r="r" b="b"/>
                <a:pathLst>
                  <a:path w="85" h="587" extrusionOk="0">
                    <a:moveTo>
                      <a:pt x="78" y="1"/>
                    </a:moveTo>
                    <a:cubicBezTo>
                      <a:pt x="75" y="1"/>
                      <a:pt x="72" y="4"/>
                      <a:pt x="72" y="10"/>
                    </a:cubicBezTo>
                    <a:cubicBezTo>
                      <a:pt x="37" y="188"/>
                      <a:pt x="1" y="391"/>
                      <a:pt x="1" y="581"/>
                    </a:cubicBezTo>
                    <a:cubicBezTo>
                      <a:pt x="1" y="581"/>
                      <a:pt x="6" y="587"/>
                      <a:pt x="10" y="587"/>
                    </a:cubicBezTo>
                    <a:cubicBezTo>
                      <a:pt x="11" y="587"/>
                      <a:pt x="13" y="585"/>
                      <a:pt x="13" y="581"/>
                    </a:cubicBezTo>
                    <a:cubicBezTo>
                      <a:pt x="60" y="403"/>
                      <a:pt x="72" y="212"/>
                      <a:pt x="84" y="10"/>
                    </a:cubicBezTo>
                    <a:cubicBezTo>
                      <a:pt x="84" y="4"/>
                      <a:pt x="81" y="1"/>
                      <a:pt x="7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36" name="Google Shape;23236;p30"/>
              <p:cNvSpPr/>
              <p:nvPr/>
            </p:nvSpPr>
            <p:spPr>
              <a:xfrm>
                <a:off x="2935175" y="2148600"/>
                <a:ext cx="3900" cy="2107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843" extrusionOk="0">
                    <a:moveTo>
                      <a:pt x="84" y="1"/>
                    </a:moveTo>
                    <a:cubicBezTo>
                      <a:pt x="36" y="120"/>
                      <a:pt x="48" y="251"/>
                      <a:pt x="48" y="382"/>
                    </a:cubicBezTo>
                    <a:cubicBezTo>
                      <a:pt x="36" y="537"/>
                      <a:pt x="1" y="679"/>
                      <a:pt x="1" y="822"/>
                    </a:cubicBezTo>
                    <a:cubicBezTo>
                      <a:pt x="1" y="836"/>
                      <a:pt x="17" y="842"/>
                      <a:pt x="33" y="842"/>
                    </a:cubicBezTo>
                    <a:cubicBezTo>
                      <a:pt x="44" y="842"/>
                      <a:pt x="55" y="839"/>
                      <a:pt x="60" y="834"/>
                    </a:cubicBezTo>
                    <a:cubicBezTo>
                      <a:pt x="120" y="703"/>
                      <a:pt x="143" y="537"/>
                      <a:pt x="143" y="382"/>
                    </a:cubicBezTo>
                    <a:cubicBezTo>
                      <a:pt x="143" y="251"/>
                      <a:pt x="155" y="120"/>
                      <a:pt x="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37" name="Google Shape;23237;p30"/>
              <p:cNvSpPr/>
              <p:nvPr/>
            </p:nvSpPr>
            <p:spPr>
              <a:xfrm>
                <a:off x="2938750" y="2146975"/>
                <a:ext cx="4475" cy="24350"/>
              </a:xfrm>
              <a:custGeom>
                <a:avLst/>
                <a:gdLst/>
                <a:ahLst/>
                <a:cxnLst/>
                <a:rect l="l" t="t" r="r" b="b"/>
                <a:pathLst>
                  <a:path w="179" h="974" extrusionOk="0">
                    <a:moveTo>
                      <a:pt x="108" y="0"/>
                    </a:moveTo>
                    <a:cubicBezTo>
                      <a:pt x="96" y="0"/>
                      <a:pt x="84" y="6"/>
                      <a:pt x="84" y="18"/>
                    </a:cubicBezTo>
                    <a:cubicBezTo>
                      <a:pt x="36" y="304"/>
                      <a:pt x="0" y="661"/>
                      <a:pt x="36" y="947"/>
                    </a:cubicBezTo>
                    <a:cubicBezTo>
                      <a:pt x="36" y="965"/>
                      <a:pt x="57" y="974"/>
                      <a:pt x="78" y="974"/>
                    </a:cubicBezTo>
                    <a:cubicBezTo>
                      <a:pt x="99" y="974"/>
                      <a:pt x="119" y="965"/>
                      <a:pt x="119" y="947"/>
                    </a:cubicBezTo>
                    <a:cubicBezTo>
                      <a:pt x="179" y="661"/>
                      <a:pt x="155" y="304"/>
                      <a:pt x="131" y="18"/>
                    </a:cubicBezTo>
                    <a:cubicBezTo>
                      <a:pt x="131" y="6"/>
                      <a:pt x="119" y="0"/>
                      <a:pt x="1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38" name="Google Shape;23238;p30"/>
              <p:cNvSpPr/>
              <p:nvPr/>
            </p:nvSpPr>
            <p:spPr>
              <a:xfrm>
                <a:off x="2945600" y="2149950"/>
                <a:ext cx="3900" cy="2272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909" extrusionOk="0">
                    <a:moveTo>
                      <a:pt x="96" y="0"/>
                    </a:moveTo>
                    <a:cubicBezTo>
                      <a:pt x="90" y="0"/>
                      <a:pt x="84" y="6"/>
                      <a:pt x="84" y="18"/>
                    </a:cubicBezTo>
                    <a:cubicBezTo>
                      <a:pt x="36" y="292"/>
                      <a:pt x="0" y="614"/>
                      <a:pt x="48" y="899"/>
                    </a:cubicBezTo>
                    <a:cubicBezTo>
                      <a:pt x="48" y="905"/>
                      <a:pt x="57" y="908"/>
                      <a:pt x="67" y="908"/>
                    </a:cubicBezTo>
                    <a:cubicBezTo>
                      <a:pt x="78" y="908"/>
                      <a:pt x="90" y="905"/>
                      <a:pt x="96" y="899"/>
                    </a:cubicBezTo>
                    <a:cubicBezTo>
                      <a:pt x="155" y="625"/>
                      <a:pt x="131" y="304"/>
                      <a:pt x="107" y="18"/>
                    </a:cubicBezTo>
                    <a:cubicBezTo>
                      <a:pt x="107" y="6"/>
                      <a:pt x="101" y="0"/>
                      <a:pt x="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39" name="Google Shape;23239;p30"/>
              <p:cNvSpPr/>
              <p:nvPr/>
            </p:nvSpPr>
            <p:spPr>
              <a:xfrm>
                <a:off x="2941425" y="2145475"/>
                <a:ext cx="42300" cy="27225"/>
              </a:xfrm>
              <a:custGeom>
                <a:avLst/>
                <a:gdLst/>
                <a:ahLst/>
                <a:cxnLst/>
                <a:rect l="l" t="t" r="r" b="b"/>
                <a:pathLst>
                  <a:path w="1692" h="1089" extrusionOk="0">
                    <a:moveTo>
                      <a:pt x="275" y="1"/>
                    </a:moveTo>
                    <a:cubicBezTo>
                      <a:pt x="178" y="1"/>
                      <a:pt x="92" y="16"/>
                      <a:pt x="24" y="54"/>
                    </a:cubicBezTo>
                    <a:cubicBezTo>
                      <a:pt x="1" y="54"/>
                      <a:pt x="1" y="66"/>
                      <a:pt x="1" y="78"/>
                    </a:cubicBezTo>
                    <a:cubicBezTo>
                      <a:pt x="1" y="150"/>
                      <a:pt x="1" y="138"/>
                      <a:pt x="48" y="185"/>
                    </a:cubicBezTo>
                    <a:cubicBezTo>
                      <a:pt x="48" y="188"/>
                      <a:pt x="49" y="189"/>
                      <a:pt x="51" y="189"/>
                    </a:cubicBezTo>
                    <a:cubicBezTo>
                      <a:pt x="57" y="189"/>
                      <a:pt x="72" y="173"/>
                      <a:pt x="72" y="173"/>
                    </a:cubicBezTo>
                    <a:cubicBezTo>
                      <a:pt x="51" y="152"/>
                      <a:pt x="111" y="148"/>
                      <a:pt x="162" y="148"/>
                    </a:cubicBezTo>
                    <a:cubicBezTo>
                      <a:pt x="196" y="148"/>
                      <a:pt x="227" y="150"/>
                      <a:pt x="227" y="150"/>
                    </a:cubicBezTo>
                    <a:cubicBezTo>
                      <a:pt x="310" y="173"/>
                      <a:pt x="370" y="185"/>
                      <a:pt x="441" y="197"/>
                    </a:cubicBezTo>
                    <a:cubicBezTo>
                      <a:pt x="608" y="245"/>
                      <a:pt x="763" y="269"/>
                      <a:pt x="929" y="352"/>
                    </a:cubicBezTo>
                    <a:cubicBezTo>
                      <a:pt x="1263" y="495"/>
                      <a:pt x="1417" y="733"/>
                      <a:pt x="1536" y="1066"/>
                    </a:cubicBezTo>
                    <a:cubicBezTo>
                      <a:pt x="1550" y="1079"/>
                      <a:pt x="1573" y="1089"/>
                      <a:pt x="1594" y="1089"/>
                    </a:cubicBezTo>
                    <a:cubicBezTo>
                      <a:pt x="1611" y="1089"/>
                      <a:pt x="1626" y="1083"/>
                      <a:pt x="1632" y="1066"/>
                    </a:cubicBezTo>
                    <a:cubicBezTo>
                      <a:pt x="1691" y="721"/>
                      <a:pt x="1441" y="435"/>
                      <a:pt x="1155" y="257"/>
                    </a:cubicBezTo>
                    <a:cubicBezTo>
                      <a:pt x="958" y="149"/>
                      <a:pt x="571" y="1"/>
                      <a:pt x="2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40" name="Google Shape;23240;p30"/>
              <p:cNvSpPr/>
              <p:nvPr/>
            </p:nvSpPr>
            <p:spPr>
              <a:xfrm>
                <a:off x="2958100" y="2186450"/>
                <a:ext cx="45550" cy="142675"/>
              </a:xfrm>
              <a:custGeom>
                <a:avLst/>
                <a:gdLst/>
                <a:ahLst/>
                <a:cxnLst/>
                <a:rect l="l" t="t" r="r" b="b"/>
                <a:pathLst>
                  <a:path w="1822" h="5707" extrusionOk="0">
                    <a:moveTo>
                      <a:pt x="1281" y="0"/>
                    </a:moveTo>
                    <a:cubicBezTo>
                      <a:pt x="1278" y="0"/>
                      <a:pt x="1274" y="10"/>
                      <a:pt x="1274" y="23"/>
                    </a:cubicBezTo>
                    <a:cubicBezTo>
                      <a:pt x="1762" y="1190"/>
                      <a:pt x="1155" y="2130"/>
                      <a:pt x="715" y="3202"/>
                    </a:cubicBezTo>
                    <a:cubicBezTo>
                      <a:pt x="381" y="3988"/>
                      <a:pt x="84" y="4821"/>
                      <a:pt x="0" y="5678"/>
                    </a:cubicBezTo>
                    <a:cubicBezTo>
                      <a:pt x="0" y="5698"/>
                      <a:pt x="18" y="5707"/>
                      <a:pt x="37" y="5707"/>
                    </a:cubicBezTo>
                    <a:cubicBezTo>
                      <a:pt x="51" y="5707"/>
                      <a:pt x="66" y="5701"/>
                      <a:pt x="72" y="5690"/>
                    </a:cubicBezTo>
                    <a:cubicBezTo>
                      <a:pt x="488" y="4511"/>
                      <a:pt x="834" y="3356"/>
                      <a:pt x="1310" y="2202"/>
                    </a:cubicBezTo>
                    <a:cubicBezTo>
                      <a:pt x="1608" y="1487"/>
                      <a:pt x="1822" y="654"/>
                      <a:pt x="1286" y="23"/>
                    </a:cubicBezTo>
                    <a:cubicBezTo>
                      <a:pt x="1286" y="7"/>
                      <a:pt x="1284" y="0"/>
                      <a:pt x="12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41" name="Google Shape;23241;p30"/>
              <p:cNvSpPr/>
              <p:nvPr/>
            </p:nvSpPr>
            <p:spPr>
              <a:xfrm>
                <a:off x="2953625" y="2177650"/>
                <a:ext cx="75325" cy="178575"/>
              </a:xfrm>
              <a:custGeom>
                <a:avLst/>
                <a:gdLst/>
                <a:ahLst/>
                <a:cxnLst/>
                <a:rect l="l" t="t" r="r" b="b"/>
                <a:pathLst>
                  <a:path w="3013" h="7143" extrusionOk="0">
                    <a:moveTo>
                      <a:pt x="2572" y="0"/>
                    </a:moveTo>
                    <a:cubicBezTo>
                      <a:pt x="2523" y="0"/>
                      <a:pt x="2480" y="47"/>
                      <a:pt x="2525" y="101"/>
                    </a:cubicBezTo>
                    <a:cubicBezTo>
                      <a:pt x="3013" y="696"/>
                      <a:pt x="2561" y="1815"/>
                      <a:pt x="2418" y="2482"/>
                    </a:cubicBezTo>
                    <a:cubicBezTo>
                      <a:pt x="2299" y="3137"/>
                      <a:pt x="2191" y="3804"/>
                      <a:pt x="1953" y="4435"/>
                    </a:cubicBezTo>
                    <a:cubicBezTo>
                      <a:pt x="1715" y="5102"/>
                      <a:pt x="1358" y="5709"/>
                      <a:pt x="906" y="6233"/>
                    </a:cubicBezTo>
                    <a:cubicBezTo>
                      <a:pt x="751" y="6399"/>
                      <a:pt x="584" y="6637"/>
                      <a:pt x="394" y="6745"/>
                    </a:cubicBezTo>
                    <a:cubicBezTo>
                      <a:pt x="336" y="6846"/>
                      <a:pt x="286" y="6897"/>
                      <a:pt x="241" y="6897"/>
                    </a:cubicBezTo>
                    <a:cubicBezTo>
                      <a:pt x="201" y="6897"/>
                      <a:pt x="165" y="6858"/>
                      <a:pt x="132" y="6780"/>
                    </a:cubicBezTo>
                    <a:cubicBezTo>
                      <a:pt x="156" y="6590"/>
                      <a:pt x="167" y="6399"/>
                      <a:pt x="215" y="6221"/>
                    </a:cubicBezTo>
                    <a:cubicBezTo>
                      <a:pt x="209" y="6203"/>
                      <a:pt x="200" y="6194"/>
                      <a:pt x="190" y="6194"/>
                    </a:cubicBezTo>
                    <a:cubicBezTo>
                      <a:pt x="179" y="6194"/>
                      <a:pt x="167" y="6203"/>
                      <a:pt x="156" y="6221"/>
                    </a:cubicBezTo>
                    <a:cubicBezTo>
                      <a:pt x="60" y="6518"/>
                      <a:pt x="13" y="6768"/>
                      <a:pt x="1" y="7078"/>
                    </a:cubicBezTo>
                    <a:cubicBezTo>
                      <a:pt x="1" y="7118"/>
                      <a:pt x="28" y="7142"/>
                      <a:pt x="57" y="7142"/>
                    </a:cubicBezTo>
                    <a:cubicBezTo>
                      <a:pt x="71" y="7142"/>
                      <a:pt x="85" y="7137"/>
                      <a:pt x="96" y="7126"/>
                    </a:cubicBezTo>
                    <a:cubicBezTo>
                      <a:pt x="1251" y="6233"/>
                      <a:pt x="1977" y="5042"/>
                      <a:pt x="2322" y="3649"/>
                    </a:cubicBezTo>
                    <a:cubicBezTo>
                      <a:pt x="2525" y="2816"/>
                      <a:pt x="2692" y="1934"/>
                      <a:pt x="2834" y="1089"/>
                    </a:cubicBezTo>
                    <a:cubicBezTo>
                      <a:pt x="2894" y="684"/>
                      <a:pt x="2953" y="291"/>
                      <a:pt x="2620" y="18"/>
                    </a:cubicBezTo>
                    <a:cubicBezTo>
                      <a:pt x="2605" y="6"/>
                      <a:pt x="2588" y="0"/>
                      <a:pt x="25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42" name="Google Shape;23242;p30"/>
              <p:cNvSpPr/>
              <p:nvPr/>
            </p:nvSpPr>
            <p:spPr>
              <a:xfrm>
                <a:off x="3017625" y="2169700"/>
                <a:ext cx="23850" cy="10425"/>
              </a:xfrm>
              <a:custGeom>
                <a:avLst/>
                <a:gdLst/>
                <a:ahLst/>
                <a:cxnLst/>
                <a:rect l="l" t="t" r="r" b="b"/>
                <a:pathLst>
                  <a:path w="954" h="417" extrusionOk="0">
                    <a:moveTo>
                      <a:pt x="387" y="0"/>
                    </a:moveTo>
                    <a:cubicBezTo>
                      <a:pt x="263" y="0"/>
                      <a:pt x="137" y="26"/>
                      <a:pt x="24" y="74"/>
                    </a:cubicBezTo>
                    <a:cubicBezTo>
                      <a:pt x="12" y="97"/>
                      <a:pt x="1" y="121"/>
                      <a:pt x="12" y="133"/>
                    </a:cubicBezTo>
                    <a:cubicBezTo>
                      <a:pt x="60" y="205"/>
                      <a:pt x="72" y="300"/>
                      <a:pt x="72" y="383"/>
                    </a:cubicBezTo>
                    <a:cubicBezTo>
                      <a:pt x="65" y="404"/>
                      <a:pt x="82" y="417"/>
                      <a:pt x="100" y="417"/>
                    </a:cubicBezTo>
                    <a:cubicBezTo>
                      <a:pt x="113" y="417"/>
                      <a:pt x="127" y="410"/>
                      <a:pt x="132" y="395"/>
                    </a:cubicBezTo>
                    <a:cubicBezTo>
                      <a:pt x="151" y="296"/>
                      <a:pt x="146" y="213"/>
                      <a:pt x="110" y="140"/>
                    </a:cubicBezTo>
                    <a:lnTo>
                      <a:pt x="110" y="140"/>
                    </a:lnTo>
                    <a:cubicBezTo>
                      <a:pt x="197" y="104"/>
                      <a:pt x="285" y="88"/>
                      <a:pt x="371" y="88"/>
                    </a:cubicBezTo>
                    <a:cubicBezTo>
                      <a:pt x="565" y="88"/>
                      <a:pt x="752" y="169"/>
                      <a:pt x="917" y="288"/>
                    </a:cubicBezTo>
                    <a:cubicBezTo>
                      <a:pt x="919" y="290"/>
                      <a:pt x="921" y="290"/>
                      <a:pt x="923" y="290"/>
                    </a:cubicBezTo>
                    <a:cubicBezTo>
                      <a:pt x="935" y="290"/>
                      <a:pt x="953" y="262"/>
                      <a:pt x="953" y="252"/>
                    </a:cubicBezTo>
                    <a:cubicBezTo>
                      <a:pt x="817" y="78"/>
                      <a:pt x="604" y="0"/>
                      <a:pt x="3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43" name="Google Shape;23243;p30"/>
              <p:cNvSpPr/>
              <p:nvPr/>
            </p:nvSpPr>
            <p:spPr>
              <a:xfrm>
                <a:off x="3046200" y="2178925"/>
                <a:ext cx="34550" cy="61050"/>
              </a:xfrm>
              <a:custGeom>
                <a:avLst/>
                <a:gdLst/>
                <a:ahLst/>
                <a:cxnLst/>
                <a:rect l="l" t="t" r="r" b="b"/>
                <a:pathLst>
                  <a:path w="1382" h="2442" extrusionOk="0">
                    <a:moveTo>
                      <a:pt x="9" y="0"/>
                    </a:moveTo>
                    <a:cubicBezTo>
                      <a:pt x="1" y="0"/>
                      <a:pt x="2" y="39"/>
                      <a:pt x="12" y="50"/>
                    </a:cubicBezTo>
                    <a:cubicBezTo>
                      <a:pt x="1084" y="455"/>
                      <a:pt x="1120" y="1431"/>
                      <a:pt x="1096" y="2384"/>
                    </a:cubicBezTo>
                    <a:cubicBezTo>
                      <a:pt x="1096" y="2419"/>
                      <a:pt x="1130" y="2442"/>
                      <a:pt x="1160" y="2442"/>
                    </a:cubicBezTo>
                    <a:cubicBezTo>
                      <a:pt x="1180" y="2442"/>
                      <a:pt x="1198" y="2431"/>
                      <a:pt x="1203" y="2407"/>
                    </a:cubicBezTo>
                    <a:cubicBezTo>
                      <a:pt x="1382" y="1491"/>
                      <a:pt x="1084" y="217"/>
                      <a:pt x="12" y="2"/>
                    </a:cubicBezTo>
                    <a:cubicBezTo>
                      <a:pt x="11" y="1"/>
                      <a:pt x="10" y="0"/>
                      <a:pt x="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44" name="Google Shape;23244;p30"/>
              <p:cNvSpPr/>
              <p:nvPr/>
            </p:nvSpPr>
            <p:spPr>
              <a:xfrm>
                <a:off x="3011050" y="2248425"/>
                <a:ext cx="68875" cy="170275"/>
              </a:xfrm>
              <a:custGeom>
                <a:avLst/>
                <a:gdLst/>
                <a:ahLst/>
                <a:cxnLst/>
                <a:rect l="l" t="t" r="r" b="b"/>
                <a:pathLst>
                  <a:path w="2755" h="6811" extrusionOk="0">
                    <a:moveTo>
                      <a:pt x="2730" y="1"/>
                    </a:moveTo>
                    <a:cubicBezTo>
                      <a:pt x="2720" y="1"/>
                      <a:pt x="2709" y="3"/>
                      <a:pt x="2704" y="8"/>
                    </a:cubicBezTo>
                    <a:cubicBezTo>
                      <a:pt x="1835" y="2199"/>
                      <a:pt x="1585" y="4830"/>
                      <a:pt x="37" y="6712"/>
                    </a:cubicBezTo>
                    <a:cubicBezTo>
                      <a:pt x="1" y="6757"/>
                      <a:pt x="49" y="6810"/>
                      <a:pt x="100" y="6810"/>
                    </a:cubicBezTo>
                    <a:cubicBezTo>
                      <a:pt x="115" y="6810"/>
                      <a:pt x="131" y="6806"/>
                      <a:pt x="145" y="6795"/>
                    </a:cubicBezTo>
                    <a:cubicBezTo>
                      <a:pt x="954" y="6057"/>
                      <a:pt x="1276" y="4842"/>
                      <a:pt x="1609" y="3854"/>
                    </a:cubicBezTo>
                    <a:cubicBezTo>
                      <a:pt x="2050" y="2616"/>
                      <a:pt x="2538" y="1318"/>
                      <a:pt x="2740" y="20"/>
                    </a:cubicBezTo>
                    <a:cubicBezTo>
                      <a:pt x="2754" y="6"/>
                      <a:pt x="2743" y="1"/>
                      <a:pt x="27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45" name="Google Shape;23245;p30"/>
              <p:cNvSpPr/>
              <p:nvPr/>
            </p:nvSpPr>
            <p:spPr>
              <a:xfrm>
                <a:off x="2938150" y="2429200"/>
                <a:ext cx="68100" cy="87975"/>
              </a:xfrm>
              <a:custGeom>
                <a:avLst/>
                <a:gdLst/>
                <a:ahLst/>
                <a:cxnLst/>
                <a:rect l="l" t="t" r="r" b="b"/>
                <a:pathLst>
                  <a:path w="2724" h="3519" extrusionOk="0">
                    <a:moveTo>
                      <a:pt x="2697" y="1"/>
                    </a:moveTo>
                    <a:cubicBezTo>
                      <a:pt x="2689" y="1"/>
                      <a:pt x="2679" y="5"/>
                      <a:pt x="2668" y="16"/>
                    </a:cubicBezTo>
                    <a:cubicBezTo>
                      <a:pt x="1763" y="683"/>
                      <a:pt x="1" y="2183"/>
                      <a:pt x="441" y="3481"/>
                    </a:cubicBezTo>
                    <a:cubicBezTo>
                      <a:pt x="446" y="3506"/>
                      <a:pt x="468" y="3518"/>
                      <a:pt x="489" y="3518"/>
                    </a:cubicBezTo>
                    <a:cubicBezTo>
                      <a:pt x="520" y="3518"/>
                      <a:pt x="550" y="3494"/>
                      <a:pt x="536" y="3445"/>
                    </a:cubicBezTo>
                    <a:cubicBezTo>
                      <a:pt x="298" y="2052"/>
                      <a:pt x="1787" y="885"/>
                      <a:pt x="2715" y="28"/>
                    </a:cubicBezTo>
                    <a:cubicBezTo>
                      <a:pt x="2723" y="20"/>
                      <a:pt x="2715" y="1"/>
                      <a:pt x="269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46" name="Google Shape;23246;p30"/>
              <p:cNvSpPr/>
              <p:nvPr/>
            </p:nvSpPr>
            <p:spPr>
              <a:xfrm>
                <a:off x="2951550" y="2438650"/>
                <a:ext cx="77300" cy="82700"/>
              </a:xfrm>
              <a:custGeom>
                <a:avLst/>
                <a:gdLst/>
                <a:ahLst/>
                <a:cxnLst/>
                <a:rect l="l" t="t" r="r" b="b"/>
                <a:pathLst>
                  <a:path w="3092" h="3308" extrusionOk="0">
                    <a:moveTo>
                      <a:pt x="3028" y="1"/>
                    </a:moveTo>
                    <a:cubicBezTo>
                      <a:pt x="3009" y="1"/>
                      <a:pt x="2990" y="10"/>
                      <a:pt x="2977" y="31"/>
                    </a:cubicBezTo>
                    <a:cubicBezTo>
                      <a:pt x="2703" y="650"/>
                      <a:pt x="2465" y="1246"/>
                      <a:pt x="2060" y="1793"/>
                    </a:cubicBezTo>
                    <a:cubicBezTo>
                      <a:pt x="1705" y="2274"/>
                      <a:pt x="1038" y="3158"/>
                      <a:pt x="349" y="3158"/>
                    </a:cubicBezTo>
                    <a:cubicBezTo>
                      <a:pt x="253" y="3158"/>
                      <a:pt x="156" y="3141"/>
                      <a:pt x="60" y="3103"/>
                    </a:cubicBezTo>
                    <a:cubicBezTo>
                      <a:pt x="24" y="3103"/>
                      <a:pt x="0" y="3151"/>
                      <a:pt x="36" y="3163"/>
                    </a:cubicBezTo>
                    <a:cubicBezTo>
                      <a:pt x="170" y="3265"/>
                      <a:pt x="307" y="3308"/>
                      <a:pt x="443" y="3308"/>
                    </a:cubicBezTo>
                    <a:cubicBezTo>
                      <a:pt x="923" y="3308"/>
                      <a:pt x="1394" y="2773"/>
                      <a:pt x="1691" y="2448"/>
                    </a:cubicBezTo>
                    <a:cubicBezTo>
                      <a:pt x="2298" y="1781"/>
                      <a:pt x="2846" y="948"/>
                      <a:pt x="3084" y="67"/>
                    </a:cubicBezTo>
                    <a:cubicBezTo>
                      <a:pt x="3092" y="29"/>
                      <a:pt x="3060" y="1"/>
                      <a:pt x="30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47" name="Google Shape;23247;p30"/>
              <p:cNvSpPr/>
              <p:nvPr/>
            </p:nvSpPr>
            <p:spPr>
              <a:xfrm>
                <a:off x="3004225" y="2427575"/>
                <a:ext cx="24350" cy="8525"/>
              </a:xfrm>
              <a:custGeom>
                <a:avLst/>
                <a:gdLst/>
                <a:ahLst/>
                <a:cxnLst/>
                <a:rect l="l" t="t" r="r" b="b"/>
                <a:pathLst>
                  <a:path w="974" h="341" extrusionOk="0">
                    <a:moveTo>
                      <a:pt x="317" y="0"/>
                    </a:moveTo>
                    <a:cubicBezTo>
                      <a:pt x="201" y="0"/>
                      <a:pt x="81" y="25"/>
                      <a:pt x="13" y="93"/>
                    </a:cubicBezTo>
                    <a:cubicBezTo>
                      <a:pt x="1" y="105"/>
                      <a:pt x="13" y="141"/>
                      <a:pt x="25" y="141"/>
                    </a:cubicBezTo>
                    <a:cubicBezTo>
                      <a:pt x="164" y="141"/>
                      <a:pt x="278" y="99"/>
                      <a:pt x="408" y="99"/>
                    </a:cubicBezTo>
                    <a:cubicBezTo>
                      <a:pt x="434" y="99"/>
                      <a:pt x="461" y="101"/>
                      <a:pt x="489" y="105"/>
                    </a:cubicBezTo>
                    <a:cubicBezTo>
                      <a:pt x="668" y="141"/>
                      <a:pt x="787" y="224"/>
                      <a:pt x="929" y="331"/>
                    </a:cubicBezTo>
                    <a:cubicBezTo>
                      <a:pt x="936" y="338"/>
                      <a:pt x="943" y="341"/>
                      <a:pt x="949" y="341"/>
                    </a:cubicBezTo>
                    <a:cubicBezTo>
                      <a:pt x="964" y="341"/>
                      <a:pt x="974" y="321"/>
                      <a:pt x="965" y="296"/>
                    </a:cubicBezTo>
                    <a:cubicBezTo>
                      <a:pt x="858" y="153"/>
                      <a:pt x="679" y="57"/>
                      <a:pt x="501" y="22"/>
                    </a:cubicBezTo>
                    <a:cubicBezTo>
                      <a:pt x="449" y="9"/>
                      <a:pt x="383" y="0"/>
                      <a:pt x="3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48" name="Google Shape;23248;p30"/>
              <p:cNvSpPr/>
              <p:nvPr/>
            </p:nvSpPr>
            <p:spPr>
              <a:xfrm>
                <a:off x="3010775" y="2416500"/>
                <a:ext cx="22050" cy="9300"/>
              </a:xfrm>
              <a:custGeom>
                <a:avLst/>
                <a:gdLst/>
                <a:ahLst/>
                <a:cxnLst/>
                <a:rect l="l" t="t" r="r" b="b"/>
                <a:pathLst>
                  <a:path w="882" h="372" extrusionOk="0">
                    <a:moveTo>
                      <a:pt x="96" y="0"/>
                    </a:moveTo>
                    <a:cubicBezTo>
                      <a:pt x="1" y="119"/>
                      <a:pt x="108" y="227"/>
                      <a:pt x="203" y="274"/>
                    </a:cubicBezTo>
                    <a:cubicBezTo>
                      <a:pt x="317" y="331"/>
                      <a:pt x="461" y="371"/>
                      <a:pt x="596" y="371"/>
                    </a:cubicBezTo>
                    <a:cubicBezTo>
                      <a:pt x="687" y="371"/>
                      <a:pt x="774" y="353"/>
                      <a:pt x="846" y="310"/>
                    </a:cubicBezTo>
                    <a:cubicBezTo>
                      <a:pt x="882" y="298"/>
                      <a:pt x="882" y="250"/>
                      <a:pt x="834" y="239"/>
                    </a:cubicBezTo>
                    <a:cubicBezTo>
                      <a:pt x="775" y="227"/>
                      <a:pt x="715" y="227"/>
                      <a:pt x="656" y="227"/>
                    </a:cubicBezTo>
                    <a:cubicBezTo>
                      <a:pt x="596" y="227"/>
                      <a:pt x="537" y="227"/>
                      <a:pt x="477" y="215"/>
                    </a:cubicBezTo>
                    <a:cubicBezTo>
                      <a:pt x="406" y="203"/>
                      <a:pt x="48" y="143"/>
                      <a:pt x="108" y="12"/>
                    </a:cubicBezTo>
                    <a:cubicBezTo>
                      <a:pt x="120" y="0"/>
                      <a:pt x="96" y="0"/>
                      <a:pt x="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49" name="Google Shape;23249;p30"/>
              <p:cNvSpPr/>
              <p:nvPr/>
            </p:nvSpPr>
            <p:spPr>
              <a:xfrm>
                <a:off x="3033400" y="2282575"/>
                <a:ext cx="64925" cy="141400"/>
              </a:xfrm>
              <a:custGeom>
                <a:avLst/>
                <a:gdLst/>
                <a:ahLst/>
                <a:cxnLst/>
                <a:rect l="l" t="t" r="r" b="b"/>
                <a:pathLst>
                  <a:path w="2597" h="5656" extrusionOk="0">
                    <a:moveTo>
                      <a:pt x="2532" y="1"/>
                    </a:moveTo>
                    <a:cubicBezTo>
                      <a:pt x="2512" y="1"/>
                      <a:pt x="2494" y="11"/>
                      <a:pt x="2489" y="35"/>
                    </a:cubicBezTo>
                    <a:cubicBezTo>
                      <a:pt x="2168" y="988"/>
                      <a:pt x="2001" y="2000"/>
                      <a:pt x="1727" y="2976"/>
                    </a:cubicBezTo>
                    <a:cubicBezTo>
                      <a:pt x="1417" y="4119"/>
                      <a:pt x="941" y="4857"/>
                      <a:pt x="24" y="5619"/>
                    </a:cubicBezTo>
                    <a:cubicBezTo>
                      <a:pt x="1" y="5619"/>
                      <a:pt x="24" y="5655"/>
                      <a:pt x="48" y="5655"/>
                    </a:cubicBezTo>
                    <a:cubicBezTo>
                      <a:pt x="929" y="5262"/>
                      <a:pt x="1417" y="4417"/>
                      <a:pt x="1703" y="3548"/>
                    </a:cubicBezTo>
                    <a:cubicBezTo>
                      <a:pt x="2072" y="2440"/>
                      <a:pt x="2489" y="1214"/>
                      <a:pt x="2596" y="59"/>
                    </a:cubicBezTo>
                    <a:cubicBezTo>
                      <a:pt x="2596" y="24"/>
                      <a:pt x="2562" y="1"/>
                      <a:pt x="253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50" name="Google Shape;23250;p30"/>
              <p:cNvSpPr/>
              <p:nvPr/>
            </p:nvSpPr>
            <p:spPr>
              <a:xfrm>
                <a:off x="3095750" y="2267025"/>
                <a:ext cx="66550" cy="117800"/>
              </a:xfrm>
              <a:custGeom>
                <a:avLst/>
                <a:gdLst/>
                <a:ahLst/>
                <a:cxnLst/>
                <a:rect l="l" t="t" r="r" b="b"/>
                <a:pathLst>
                  <a:path w="2662" h="4712" extrusionOk="0">
                    <a:moveTo>
                      <a:pt x="7" y="610"/>
                    </a:moveTo>
                    <a:cubicBezTo>
                      <a:pt x="1" y="616"/>
                      <a:pt x="1" y="619"/>
                      <a:pt x="2" y="619"/>
                    </a:cubicBezTo>
                    <a:cubicBezTo>
                      <a:pt x="4" y="619"/>
                      <a:pt x="7" y="616"/>
                      <a:pt x="7" y="610"/>
                    </a:cubicBezTo>
                    <a:close/>
                    <a:moveTo>
                      <a:pt x="357" y="0"/>
                    </a:moveTo>
                    <a:cubicBezTo>
                      <a:pt x="193" y="0"/>
                      <a:pt x="54" y="175"/>
                      <a:pt x="7" y="610"/>
                    </a:cubicBezTo>
                    <a:cubicBezTo>
                      <a:pt x="114" y="476"/>
                      <a:pt x="240" y="243"/>
                      <a:pt x="452" y="243"/>
                    </a:cubicBezTo>
                    <a:cubicBezTo>
                      <a:pt x="523" y="243"/>
                      <a:pt x="604" y="270"/>
                      <a:pt x="697" y="336"/>
                    </a:cubicBezTo>
                    <a:cubicBezTo>
                      <a:pt x="817" y="431"/>
                      <a:pt x="840" y="753"/>
                      <a:pt x="900" y="884"/>
                    </a:cubicBezTo>
                    <a:cubicBezTo>
                      <a:pt x="1019" y="1169"/>
                      <a:pt x="1186" y="1360"/>
                      <a:pt x="1376" y="1598"/>
                    </a:cubicBezTo>
                    <a:cubicBezTo>
                      <a:pt x="2186" y="2550"/>
                      <a:pt x="2352" y="3479"/>
                      <a:pt x="2472" y="4670"/>
                    </a:cubicBezTo>
                    <a:cubicBezTo>
                      <a:pt x="2472" y="4696"/>
                      <a:pt x="2490" y="4712"/>
                      <a:pt x="2509" y="4712"/>
                    </a:cubicBezTo>
                    <a:cubicBezTo>
                      <a:pt x="2523" y="4712"/>
                      <a:pt x="2538" y="4703"/>
                      <a:pt x="2543" y="4682"/>
                    </a:cubicBezTo>
                    <a:cubicBezTo>
                      <a:pt x="2662" y="4086"/>
                      <a:pt x="2543" y="3479"/>
                      <a:pt x="2329" y="2908"/>
                    </a:cubicBezTo>
                    <a:cubicBezTo>
                      <a:pt x="2007" y="2062"/>
                      <a:pt x="1281" y="1503"/>
                      <a:pt x="959" y="669"/>
                    </a:cubicBezTo>
                    <a:cubicBezTo>
                      <a:pt x="813" y="283"/>
                      <a:pt x="565" y="0"/>
                      <a:pt x="3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51" name="Google Shape;23251;p30"/>
              <p:cNvSpPr/>
              <p:nvPr/>
            </p:nvSpPr>
            <p:spPr>
              <a:xfrm>
                <a:off x="3079200" y="2384675"/>
                <a:ext cx="77450" cy="122975"/>
              </a:xfrm>
              <a:custGeom>
                <a:avLst/>
                <a:gdLst/>
                <a:ahLst/>
                <a:cxnLst/>
                <a:rect l="l" t="t" r="r" b="b"/>
                <a:pathLst>
                  <a:path w="3098" h="4919" extrusionOk="0">
                    <a:moveTo>
                      <a:pt x="3085" y="1"/>
                    </a:moveTo>
                    <a:cubicBezTo>
                      <a:pt x="3082" y="1"/>
                      <a:pt x="3078" y="3"/>
                      <a:pt x="3074" y="11"/>
                    </a:cubicBezTo>
                    <a:cubicBezTo>
                      <a:pt x="2633" y="1845"/>
                      <a:pt x="1169" y="3369"/>
                      <a:pt x="38" y="4810"/>
                    </a:cubicBezTo>
                    <a:cubicBezTo>
                      <a:pt x="0" y="4857"/>
                      <a:pt x="45" y="4919"/>
                      <a:pt x="94" y="4919"/>
                    </a:cubicBezTo>
                    <a:cubicBezTo>
                      <a:pt x="107" y="4919"/>
                      <a:pt x="121" y="4915"/>
                      <a:pt x="133" y="4905"/>
                    </a:cubicBezTo>
                    <a:cubicBezTo>
                      <a:pt x="883" y="4238"/>
                      <a:pt x="1490" y="3369"/>
                      <a:pt x="2014" y="2524"/>
                    </a:cubicBezTo>
                    <a:cubicBezTo>
                      <a:pt x="2479" y="1797"/>
                      <a:pt x="3074" y="904"/>
                      <a:pt x="3098" y="11"/>
                    </a:cubicBezTo>
                    <a:cubicBezTo>
                      <a:pt x="3098" y="11"/>
                      <a:pt x="3092" y="1"/>
                      <a:pt x="30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52" name="Google Shape;23252;p30"/>
              <p:cNvSpPr/>
              <p:nvPr/>
            </p:nvSpPr>
            <p:spPr>
              <a:xfrm>
                <a:off x="3074475" y="2437725"/>
                <a:ext cx="75800" cy="88025"/>
              </a:xfrm>
              <a:custGeom>
                <a:avLst/>
                <a:gdLst/>
                <a:ahLst/>
                <a:cxnLst/>
                <a:rect l="l" t="t" r="r" b="b"/>
                <a:pathLst>
                  <a:path w="3032" h="3521" extrusionOk="0">
                    <a:moveTo>
                      <a:pt x="2984" y="1"/>
                    </a:moveTo>
                    <a:cubicBezTo>
                      <a:pt x="2977" y="1"/>
                      <a:pt x="2971" y="3"/>
                      <a:pt x="2965" y="9"/>
                    </a:cubicBezTo>
                    <a:cubicBezTo>
                      <a:pt x="2394" y="473"/>
                      <a:pt x="2084" y="1187"/>
                      <a:pt x="1691" y="1795"/>
                    </a:cubicBezTo>
                    <a:cubicBezTo>
                      <a:pt x="1501" y="2104"/>
                      <a:pt x="1287" y="2390"/>
                      <a:pt x="1060" y="2676"/>
                    </a:cubicBezTo>
                    <a:cubicBezTo>
                      <a:pt x="985" y="2742"/>
                      <a:pt x="441" y="3239"/>
                      <a:pt x="246" y="3239"/>
                    </a:cubicBezTo>
                    <a:cubicBezTo>
                      <a:pt x="194" y="3239"/>
                      <a:pt x="167" y="3204"/>
                      <a:pt x="179" y="3116"/>
                    </a:cubicBezTo>
                    <a:cubicBezTo>
                      <a:pt x="179" y="3092"/>
                      <a:pt x="144" y="3045"/>
                      <a:pt x="120" y="3045"/>
                    </a:cubicBezTo>
                    <a:lnTo>
                      <a:pt x="72" y="3045"/>
                    </a:lnTo>
                    <a:lnTo>
                      <a:pt x="72" y="3069"/>
                    </a:lnTo>
                    <a:cubicBezTo>
                      <a:pt x="60" y="3211"/>
                      <a:pt x="1" y="3307"/>
                      <a:pt x="24" y="3438"/>
                    </a:cubicBezTo>
                    <a:cubicBezTo>
                      <a:pt x="24" y="3461"/>
                      <a:pt x="60" y="3485"/>
                      <a:pt x="72" y="3497"/>
                    </a:cubicBezTo>
                    <a:cubicBezTo>
                      <a:pt x="116" y="3513"/>
                      <a:pt x="160" y="3520"/>
                      <a:pt x="206" y="3520"/>
                    </a:cubicBezTo>
                    <a:cubicBezTo>
                      <a:pt x="639" y="3520"/>
                      <a:pt x="1118" y="2850"/>
                      <a:pt x="1334" y="2580"/>
                    </a:cubicBezTo>
                    <a:cubicBezTo>
                      <a:pt x="1965" y="1807"/>
                      <a:pt x="2501" y="890"/>
                      <a:pt x="3013" y="56"/>
                    </a:cubicBezTo>
                    <a:cubicBezTo>
                      <a:pt x="3031" y="29"/>
                      <a:pt x="3007" y="1"/>
                      <a:pt x="29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53" name="Google Shape;23253;p30"/>
              <p:cNvSpPr/>
              <p:nvPr/>
            </p:nvSpPr>
            <p:spPr>
              <a:xfrm>
                <a:off x="3149275" y="2351300"/>
                <a:ext cx="29100" cy="86550"/>
              </a:xfrm>
              <a:custGeom>
                <a:avLst/>
                <a:gdLst/>
                <a:ahLst/>
                <a:cxnLst/>
                <a:rect l="l" t="t" r="r" b="b"/>
                <a:pathLst>
                  <a:path w="1164" h="3462" extrusionOk="0">
                    <a:moveTo>
                      <a:pt x="1049" y="0"/>
                    </a:moveTo>
                    <a:cubicBezTo>
                      <a:pt x="1039" y="0"/>
                      <a:pt x="1030" y="4"/>
                      <a:pt x="1021" y="13"/>
                    </a:cubicBezTo>
                    <a:cubicBezTo>
                      <a:pt x="866" y="549"/>
                      <a:pt x="842" y="1120"/>
                      <a:pt x="723" y="1668"/>
                    </a:cubicBezTo>
                    <a:cubicBezTo>
                      <a:pt x="581" y="2275"/>
                      <a:pt x="342" y="2847"/>
                      <a:pt x="9" y="3382"/>
                    </a:cubicBezTo>
                    <a:cubicBezTo>
                      <a:pt x="1" y="3425"/>
                      <a:pt x="28" y="3461"/>
                      <a:pt x="58" y="3461"/>
                    </a:cubicBezTo>
                    <a:cubicBezTo>
                      <a:pt x="70" y="3461"/>
                      <a:pt x="82" y="3455"/>
                      <a:pt x="92" y="3442"/>
                    </a:cubicBezTo>
                    <a:cubicBezTo>
                      <a:pt x="771" y="2549"/>
                      <a:pt x="1164" y="1144"/>
                      <a:pt x="1081" y="37"/>
                    </a:cubicBezTo>
                    <a:cubicBezTo>
                      <a:pt x="1081" y="14"/>
                      <a:pt x="1066" y="0"/>
                      <a:pt x="104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54" name="Google Shape;23254;p30"/>
              <p:cNvSpPr/>
              <p:nvPr/>
            </p:nvSpPr>
            <p:spPr>
              <a:xfrm>
                <a:off x="3174200" y="2349650"/>
                <a:ext cx="33350" cy="54625"/>
              </a:xfrm>
              <a:custGeom>
                <a:avLst/>
                <a:gdLst/>
                <a:ahLst/>
                <a:cxnLst/>
                <a:rect l="l" t="t" r="r" b="b"/>
                <a:pathLst>
                  <a:path w="1334" h="2185" extrusionOk="0">
                    <a:moveTo>
                      <a:pt x="198" y="1"/>
                    </a:moveTo>
                    <a:cubicBezTo>
                      <a:pt x="95" y="1"/>
                      <a:pt x="11" y="54"/>
                      <a:pt x="0" y="198"/>
                    </a:cubicBezTo>
                    <a:cubicBezTo>
                      <a:pt x="8" y="221"/>
                      <a:pt x="25" y="229"/>
                      <a:pt x="36" y="229"/>
                    </a:cubicBezTo>
                    <a:cubicBezTo>
                      <a:pt x="43" y="229"/>
                      <a:pt x="48" y="226"/>
                      <a:pt x="48" y="222"/>
                    </a:cubicBezTo>
                    <a:cubicBezTo>
                      <a:pt x="106" y="138"/>
                      <a:pt x="166" y="105"/>
                      <a:pt x="225" y="105"/>
                    </a:cubicBezTo>
                    <a:cubicBezTo>
                      <a:pt x="446" y="105"/>
                      <a:pt x="656" y="568"/>
                      <a:pt x="703" y="662"/>
                    </a:cubicBezTo>
                    <a:cubicBezTo>
                      <a:pt x="762" y="793"/>
                      <a:pt x="834" y="936"/>
                      <a:pt x="893" y="1067"/>
                    </a:cubicBezTo>
                    <a:cubicBezTo>
                      <a:pt x="1060" y="1424"/>
                      <a:pt x="1108" y="1781"/>
                      <a:pt x="1215" y="2151"/>
                    </a:cubicBezTo>
                    <a:cubicBezTo>
                      <a:pt x="1226" y="2173"/>
                      <a:pt x="1248" y="2185"/>
                      <a:pt x="1268" y="2185"/>
                    </a:cubicBezTo>
                    <a:cubicBezTo>
                      <a:pt x="1290" y="2185"/>
                      <a:pt x="1310" y="2170"/>
                      <a:pt x="1310" y="2139"/>
                    </a:cubicBezTo>
                    <a:cubicBezTo>
                      <a:pt x="1334" y="1805"/>
                      <a:pt x="1215" y="1496"/>
                      <a:pt x="1096" y="1198"/>
                    </a:cubicBezTo>
                    <a:cubicBezTo>
                      <a:pt x="965" y="865"/>
                      <a:pt x="798" y="448"/>
                      <a:pt x="560" y="174"/>
                    </a:cubicBezTo>
                    <a:cubicBezTo>
                      <a:pt x="481" y="82"/>
                      <a:pt x="326" y="1"/>
                      <a:pt x="19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55" name="Google Shape;23255;p30"/>
              <p:cNvSpPr/>
              <p:nvPr/>
            </p:nvSpPr>
            <p:spPr>
              <a:xfrm>
                <a:off x="3181125" y="2406250"/>
                <a:ext cx="27625" cy="65200"/>
              </a:xfrm>
              <a:custGeom>
                <a:avLst/>
                <a:gdLst/>
                <a:ahLst/>
                <a:cxnLst/>
                <a:rect l="l" t="t" r="r" b="b"/>
                <a:pathLst>
                  <a:path w="1105" h="2608" extrusionOk="0">
                    <a:moveTo>
                      <a:pt x="1048" y="0"/>
                    </a:moveTo>
                    <a:cubicBezTo>
                      <a:pt x="1036" y="0"/>
                      <a:pt x="1025" y="6"/>
                      <a:pt x="1021" y="18"/>
                    </a:cubicBezTo>
                    <a:cubicBezTo>
                      <a:pt x="640" y="815"/>
                      <a:pt x="378" y="1672"/>
                      <a:pt x="33" y="2494"/>
                    </a:cubicBezTo>
                    <a:cubicBezTo>
                      <a:pt x="0" y="2551"/>
                      <a:pt x="68" y="2608"/>
                      <a:pt x="129" y="2608"/>
                    </a:cubicBezTo>
                    <a:cubicBezTo>
                      <a:pt x="157" y="2608"/>
                      <a:pt x="184" y="2596"/>
                      <a:pt x="200" y="2565"/>
                    </a:cubicBezTo>
                    <a:cubicBezTo>
                      <a:pt x="569" y="1792"/>
                      <a:pt x="973" y="899"/>
                      <a:pt x="1104" y="53"/>
                    </a:cubicBezTo>
                    <a:cubicBezTo>
                      <a:pt x="1104" y="21"/>
                      <a:pt x="1073" y="0"/>
                      <a:pt x="10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56" name="Google Shape;23256;p30"/>
              <p:cNvSpPr/>
              <p:nvPr/>
            </p:nvSpPr>
            <p:spPr>
              <a:xfrm>
                <a:off x="2956900" y="2528575"/>
                <a:ext cx="109725" cy="65575"/>
              </a:xfrm>
              <a:custGeom>
                <a:avLst/>
                <a:gdLst/>
                <a:ahLst/>
                <a:cxnLst/>
                <a:rect l="l" t="t" r="r" b="b"/>
                <a:pathLst>
                  <a:path w="4389" h="2623" extrusionOk="0">
                    <a:moveTo>
                      <a:pt x="4321" y="1"/>
                    </a:moveTo>
                    <a:cubicBezTo>
                      <a:pt x="4314" y="1"/>
                      <a:pt x="4306" y="2"/>
                      <a:pt x="4299" y="6"/>
                    </a:cubicBezTo>
                    <a:cubicBezTo>
                      <a:pt x="3334" y="530"/>
                      <a:pt x="2322" y="840"/>
                      <a:pt x="1322" y="1292"/>
                    </a:cubicBezTo>
                    <a:cubicBezTo>
                      <a:pt x="787" y="1530"/>
                      <a:pt x="1" y="1899"/>
                      <a:pt x="251" y="2590"/>
                    </a:cubicBezTo>
                    <a:cubicBezTo>
                      <a:pt x="257" y="2608"/>
                      <a:pt x="283" y="2622"/>
                      <a:pt x="309" y="2622"/>
                    </a:cubicBezTo>
                    <a:cubicBezTo>
                      <a:pt x="334" y="2622"/>
                      <a:pt x="358" y="2608"/>
                      <a:pt x="358" y="2566"/>
                    </a:cubicBezTo>
                    <a:cubicBezTo>
                      <a:pt x="346" y="1602"/>
                      <a:pt x="1834" y="1244"/>
                      <a:pt x="2572" y="959"/>
                    </a:cubicBezTo>
                    <a:cubicBezTo>
                      <a:pt x="3203" y="720"/>
                      <a:pt x="3823" y="482"/>
                      <a:pt x="4358" y="89"/>
                    </a:cubicBezTo>
                    <a:cubicBezTo>
                      <a:pt x="4388" y="49"/>
                      <a:pt x="4359" y="1"/>
                      <a:pt x="43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57" name="Google Shape;23257;p30"/>
              <p:cNvSpPr/>
              <p:nvPr/>
            </p:nvSpPr>
            <p:spPr>
              <a:xfrm>
                <a:off x="2964050" y="2527500"/>
                <a:ext cx="105950" cy="70875"/>
              </a:xfrm>
              <a:custGeom>
                <a:avLst/>
                <a:gdLst/>
                <a:ahLst/>
                <a:cxnLst/>
                <a:rect l="l" t="t" r="r" b="b"/>
                <a:pathLst>
                  <a:path w="4238" h="2835" extrusionOk="0">
                    <a:moveTo>
                      <a:pt x="4152" y="1"/>
                    </a:moveTo>
                    <a:cubicBezTo>
                      <a:pt x="4135" y="1"/>
                      <a:pt x="4119" y="8"/>
                      <a:pt x="4108" y="25"/>
                    </a:cubicBezTo>
                    <a:cubicBezTo>
                      <a:pt x="3608" y="728"/>
                      <a:pt x="3001" y="1264"/>
                      <a:pt x="2275" y="1716"/>
                    </a:cubicBezTo>
                    <a:cubicBezTo>
                      <a:pt x="1964" y="1917"/>
                      <a:pt x="901" y="2700"/>
                      <a:pt x="310" y="2700"/>
                    </a:cubicBezTo>
                    <a:cubicBezTo>
                      <a:pt x="200" y="2700"/>
                      <a:pt x="106" y="2673"/>
                      <a:pt x="36" y="2609"/>
                    </a:cubicBezTo>
                    <a:cubicBezTo>
                      <a:pt x="24" y="2609"/>
                      <a:pt x="0" y="2645"/>
                      <a:pt x="12" y="2657"/>
                    </a:cubicBezTo>
                    <a:cubicBezTo>
                      <a:pt x="112" y="2783"/>
                      <a:pt x="245" y="2834"/>
                      <a:pt x="396" y="2834"/>
                    </a:cubicBezTo>
                    <a:cubicBezTo>
                      <a:pt x="897" y="2834"/>
                      <a:pt x="1597" y="2274"/>
                      <a:pt x="1917" y="2073"/>
                    </a:cubicBezTo>
                    <a:cubicBezTo>
                      <a:pt x="2810" y="1561"/>
                      <a:pt x="3632" y="942"/>
                      <a:pt x="4203" y="85"/>
                    </a:cubicBezTo>
                    <a:cubicBezTo>
                      <a:pt x="4237" y="43"/>
                      <a:pt x="4193" y="1"/>
                      <a:pt x="415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58" name="Google Shape;23258;p30"/>
              <p:cNvSpPr/>
              <p:nvPr/>
            </p:nvSpPr>
            <p:spPr>
              <a:xfrm>
                <a:off x="3070300" y="2500025"/>
                <a:ext cx="15225" cy="21925"/>
              </a:xfrm>
              <a:custGeom>
                <a:avLst/>
                <a:gdLst/>
                <a:ahLst/>
                <a:cxnLst/>
                <a:rect l="l" t="t" r="r" b="b"/>
                <a:pathLst>
                  <a:path w="609" h="877" extrusionOk="0">
                    <a:moveTo>
                      <a:pt x="595" y="0"/>
                    </a:moveTo>
                    <a:cubicBezTo>
                      <a:pt x="591" y="0"/>
                      <a:pt x="588" y="2"/>
                      <a:pt x="584" y="5"/>
                    </a:cubicBezTo>
                    <a:cubicBezTo>
                      <a:pt x="477" y="184"/>
                      <a:pt x="1" y="719"/>
                      <a:pt x="394" y="874"/>
                    </a:cubicBezTo>
                    <a:cubicBezTo>
                      <a:pt x="396" y="876"/>
                      <a:pt x="397" y="877"/>
                      <a:pt x="399" y="877"/>
                    </a:cubicBezTo>
                    <a:cubicBezTo>
                      <a:pt x="409" y="877"/>
                      <a:pt x="416" y="849"/>
                      <a:pt x="406" y="839"/>
                    </a:cubicBezTo>
                    <a:cubicBezTo>
                      <a:pt x="168" y="541"/>
                      <a:pt x="549" y="303"/>
                      <a:pt x="608" y="17"/>
                    </a:cubicBezTo>
                    <a:cubicBezTo>
                      <a:pt x="608" y="9"/>
                      <a:pt x="602" y="0"/>
                      <a:pt x="59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59" name="Google Shape;23259;p30"/>
              <p:cNvSpPr/>
              <p:nvPr/>
            </p:nvSpPr>
            <p:spPr>
              <a:xfrm>
                <a:off x="3028500" y="2527225"/>
                <a:ext cx="85000" cy="68600"/>
              </a:xfrm>
              <a:custGeom>
                <a:avLst/>
                <a:gdLst/>
                <a:ahLst/>
                <a:cxnLst/>
                <a:rect l="l" t="t" r="r" b="b"/>
                <a:pathLst>
                  <a:path w="3400" h="2744" extrusionOk="0">
                    <a:moveTo>
                      <a:pt x="3399" y="1"/>
                    </a:moveTo>
                    <a:cubicBezTo>
                      <a:pt x="2364" y="894"/>
                      <a:pt x="1375" y="2203"/>
                      <a:pt x="42" y="2668"/>
                    </a:cubicBezTo>
                    <a:cubicBezTo>
                      <a:pt x="0" y="2678"/>
                      <a:pt x="4" y="2743"/>
                      <a:pt x="38" y="2743"/>
                    </a:cubicBezTo>
                    <a:cubicBezTo>
                      <a:pt x="42" y="2743"/>
                      <a:pt x="48" y="2742"/>
                      <a:pt x="54" y="2739"/>
                    </a:cubicBezTo>
                    <a:cubicBezTo>
                      <a:pt x="637" y="2656"/>
                      <a:pt x="1078" y="2251"/>
                      <a:pt x="1494" y="1870"/>
                    </a:cubicBezTo>
                    <a:cubicBezTo>
                      <a:pt x="2149" y="1275"/>
                      <a:pt x="2792" y="643"/>
                      <a:pt x="33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60" name="Google Shape;23260;p30"/>
              <p:cNvSpPr/>
              <p:nvPr/>
            </p:nvSpPr>
            <p:spPr>
              <a:xfrm>
                <a:off x="3119125" y="2409700"/>
                <a:ext cx="61525" cy="109925"/>
              </a:xfrm>
              <a:custGeom>
                <a:avLst/>
                <a:gdLst/>
                <a:ahLst/>
                <a:cxnLst/>
                <a:rect l="l" t="t" r="r" b="b"/>
                <a:pathLst>
                  <a:path w="2461" h="4397" extrusionOk="0">
                    <a:moveTo>
                      <a:pt x="2432" y="1"/>
                    </a:moveTo>
                    <a:cubicBezTo>
                      <a:pt x="2422" y="1"/>
                      <a:pt x="2411" y="7"/>
                      <a:pt x="2406" y="22"/>
                    </a:cubicBezTo>
                    <a:cubicBezTo>
                      <a:pt x="2072" y="701"/>
                      <a:pt x="1810" y="1427"/>
                      <a:pt x="1489" y="2130"/>
                    </a:cubicBezTo>
                    <a:cubicBezTo>
                      <a:pt x="1096" y="2975"/>
                      <a:pt x="524" y="3618"/>
                      <a:pt x="1" y="4380"/>
                    </a:cubicBezTo>
                    <a:cubicBezTo>
                      <a:pt x="1" y="4388"/>
                      <a:pt x="7" y="4397"/>
                      <a:pt x="14" y="4397"/>
                    </a:cubicBezTo>
                    <a:cubicBezTo>
                      <a:pt x="17" y="4397"/>
                      <a:pt x="21" y="4395"/>
                      <a:pt x="24" y="4392"/>
                    </a:cubicBezTo>
                    <a:cubicBezTo>
                      <a:pt x="1251" y="3273"/>
                      <a:pt x="1918" y="1546"/>
                      <a:pt x="2453" y="34"/>
                    </a:cubicBezTo>
                    <a:cubicBezTo>
                      <a:pt x="2460" y="14"/>
                      <a:pt x="2447" y="1"/>
                      <a:pt x="243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61" name="Google Shape;23261;p30"/>
              <p:cNvSpPr/>
              <p:nvPr/>
            </p:nvSpPr>
            <p:spPr>
              <a:xfrm>
                <a:off x="3058100" y="2698075"/>
                <a:ext cx="48850" cy="25000"/>
              </a:xfrm>
              <a:custGeom>
                <a:avLst/>
                <a:gdLst/>
                <a:ahLst/>
                <a:cxnLst/>
                <a:rect l="l" t="t" r="r" b="b"/>
                <a:pathLst>
                  <a:path w="1954" h="1000" extrusionOk="0">
                    <a:moveTo>
                      <a:pt x="1906" y="1"/>
                    </a:moveTo>
                    <a:cubicBezTo>
                      <a:pt x="1584" y="108"/>
                      <a:pt x="1311" y="275"/>
                      <a:pt x="1025" y="429"/>
                    </a:cubicBezTo>
                    <a:cubicBezTo>
                      <a:pt x="763" y="584"/>
                      <a:pt x="322" y="965"/>
                      <a:pt x="1" y="965"/>
                    </a:cubicBezTo>
                    <a:cubicBezTo>
                      <a:pt x="64" y="989"/>
                      <a:pt x="125" y="1000"/>
                      <a:pt x="185" y="1000"/>
                    </a:cubicBezTo>
                    <a:cubicBezTo>
                      <a:pt x="421" y="1000"/>
                      <a:pt x="637" y="838"/>
                      <a:pt x="846" y="715"/>
                    </a:cubicBezTo>
                    <a:cubicBezTo>
                      <a:pt x="1215" y="513"/>
                      <a:pt x="1608" y="310"/>
                      <a:pt x="1930" y="48"/>
                    </a:cubicBezTo>
                    <a:cubicBezTo>
                      <a:pt x="1953" y="36"/>
                      <a:pt x="1930" y="1"/>
                      <a:pt x="190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62" name="Google Shape;23262;p30"/>
              <p:cNvSpPr/>
              <p:nvPr/>
            </p:nvSpPr>
            <p:spPr>
              <a:xfrm>
                <a:off x="3108750" y="2668225"/>
                <a:ext cx="56475" cy="28450"/>
              </a:xfrm>
              <a:custGeom>
                <a:avLst/>
                <a:gdLst/>
                <a:ahLst/>
                <a:cxnLst/>
                <a:rect l="l" t="t" r="r" b="b"/>
                <a:pathLst>
                  <a:path w="2259" h="1138" extrusionOk="0">
                    <a:moveTo>
                      <a:pt x="2238" y="1"/>
                    </a:moveTo>
                    <a:cubicBezTo>
                      <a:pt x="2234" y="1"/>
                      <a:pt x="2230" y="2"/>
                      <a:pt x="2225" y="4"/>
                    </a:cubicBezTo>
                    <a:cubicBezTo>
                      <a:pt x="1475" y="278"/>
                      <a:pt x="678" y="659"/>
                      <a:pt x="11" y="1088"/>
                    </a:cubicBezTo>
                    <a:cubicBezTo>
                      <a:pt x="1" y="1108"/>
                      <a:pt x="17" y="1138"/>
                      <a:pt x="44" y="1138"/>
                    </a:cubicBezTo>
                    <a:cubicBezTo>
                      <a:pt x="49" y="1138"/>
                      <a:pt x="54" y="1137"/>
                      <a:pt x="58" y="1135"/>
                    </a:cubicBezTo>
                    <a:lnTo>
                      <a:pt x="2249" y="16"/>
                    </a:lnTo>
                    <a:cubicBezTo>
                      <a:pt x="2259" y="16"/>
                      <a:pt x="2253" y="1"/>
                      <a:pt x="22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63" name="Google Shape;23263;p30"/>
              <p:cNvSpPr/>
              <p:nvPr/>
            </p:nvSpPr>
            <p:spPr>
              <a:xfrm>
                <a:off x="3161175" y="2598525"/>
                <a:ext cx="54725" cy="70225"/>
              </a:xfrm>
              <a:custGeom>
                <a:avLst/>
                <a:gdLst/>
                <a:ahLst/>
                <a:cxnLst/>
                <a:rect l="l" t="t" r="r" b="b"/>
                <a:pathLst>
                  <a:path w="2189" h="2809" extrusionOk="0">
                    <a:moveTo>
                      <a:pt x="2172" y="1"/>
                    </a:moveTo>
                    <a:cubicBezTo>
                      <a:pt x="2167" y="1"/>
                      <a:pt x="2160" y="2"/>
                      <a:pt x="2152" y="6"/>
                    </a:cubicBezTo>
                    <a:cubicBezTo>
                      <a:pt x="1855" y="625"/>
                      <a:pt x="1581" y="1232"/>
                      <a:pt x="1188" y="1792"/>
                    </a:cubicBezTo>
                    <a:cubicBezTo>
                      <a:pt x="950" y="2137"/>
                      <a:pt x="712" y="2304"/>
                      <a:pt x="355" y="2494"/>
                    </a:cubicBezTo>
                    <a:cubicBezTo>
                      <a:pt x="212" y="2590"/>
                      <a:pt x="105" y="2661"/>
                      <a:pt x="9" y="2792"/>
                    </a:cubicBezTo>
                    <a:cubicBezTo>
                      <a:pt x="1" y="2801"/>
                      <a:pt x="16" y="2809"/>
                      <a:pt x="30" y="2809"/>
                    </a:cubicBezTo>
                    <a:cubicBezTo>
                      <a:pt x="36" y="2809"/>
                      <a:pt x="42" y="2807"/>
                      <a:pt x="45" y="2804"/>
                    </a:cubicBezTo>
                    <a:cubicBezTo>
                      <a:pt x="450" y="2411"/>
                      <a:pt x="902" y="2304"/>
                      <a:pt x="1236" y="1816"/>
                    </a:cubicBezTo>
                    <a:cubicBezTo>
                      <a:pt x="1605" y="1244"/>
                      <a:pt x="1914" y="637"/>
                      <a:pt x="2188" y="6"/>
                    </a:cubicBezTo>
                    <a:cubicBezTo>
                      <a:pt x="2188" y="6"/>
                      <a:pt x="2183" y="1"/>
                      <a:pt x="21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64" name="Google Shape;23264;p30"/>
              <p:cNvSpPr/>
              <p:nvPr/>
            </p:nvSpPr>
            <p:spPr>
              <a:xfrm>
                <a:off x="3163775" y="2653125"/>
                <a:ext cx="27400" cy="19975"/>
              </a:xfrm>
              <a:custGeom>
                <a:avLst/>
                <a:gdLst/>
                <a:ahLst/>
                <a:cxnLst/>
                <a:rect l="l" t="t" r="r" b="b"/>
                <a:pathLst>
                  <a:path w="1096" h="799" extrusionOk="0">
                    <a:moveTo>
                      <a:pt x="1096" y="1"/>
                    </a:moveTo>
                    <a:lnTo>
                      <a:pt x="1096" y="1"/>
                    </a:lnTo>
                    <a:cubicBezTo>
                      <a:pt x="917" y="60"/>
                      <a:pt x="763" y="203"/>
                      <a:pt x="608" y="322"/>
                    </a:cubicBezTo>
                    <a:cubicBezTo>
                      <a:pt x="417" y="477"/>
                      <a:pt x="179" y="596"/>
                      <a:pt x="12" y="775"/>
                    </a:cubicBezTo>
                    <a:cubicBezTo>
                      <a:pt x="1" y="787"/>
                      <a:pt x="12" y="799"/>
                      <a:pt x="24" y="799"/>
                    </a:cubicBezTo>
                    <a:cubicBezTo>
                      <a:pt x="227" y="715"/>
                      <a:pt x="405" y="549"/>
                      <a:pt x="584" y="430"/>
                    </a:cubicBezTo>
                    <a:cubicBezTo>
                      <a:pt x="763" y="299"/>
                      <a:pt x="977" y="179"/>
                      <a:pt x="109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65" name="Google Shape;23265;p30"/>
              <p:cNvSpPr/>
              <p:nvPr/>
            </p:nvSpPr>
            <p:spPr>
              <a:xfrm>
                <a:off x="3172475" y="2653675"/>
                <a:ext cx="22825" cy="18875"/>
              </a:xfrm>
              <a:custGeom>
                <a:avLst/>
                <a:gdLst/>
                <a:ahLst/>
                <a:cxnLst/>
                <a:rect l="l" t="t" r="r" b="b"/>
                <a:pathLst>
                  <a:path w="913" h="755" extrusionOk="0">
                    <a:moveTo>
                      <a:pt x="896" y="0"/>
                    </a:moveTo>
                    <a:cubicBezTo>
                      <a:pt x="894" y="0"/>
                      <a:pt x="892" y="1"/>
                      <a:pt x="891" y="3"/>
                    </a:cubicBezTo>
                    <a:cubicBezTo>
                      <a:pt x="748" y="146"/>
                      <a:pt x="617" y="265"/>
                      <a:pt x="474" y="384"/>
                    </a:cubicBezTo>
                    <a:cubicBezTo>
                      <a:pt x="319" y="503"/>
                      <a:pt x="176" y="586"/>
                      <a:pt x="22" y="705"/>
                    </a:cubicBezTo>
                    <a:cubicBezTo>
                      <a:pt x="0" y="716"/>
                      <a:pt x="17" y="755"/>
                      <a:pt x="46" y="755"/>
                    </a:cubicBezTo>
                    <a:cubicBezTo>
                      <a:pt x="50" y="755"/>
                      <a:pt x="53" y="754"/>
                      <a:pt x="57" y="753"/>
                    </a:cubicBezTo>
                    <a:cubicBezTo>
                      <a:pt x="379" y="598"/>
                      <a:pt x="676" y="324"/>
                      <a:pt x="903" y="38"/>
                    </a:cubicBezTo>
                    <a:cubicBezTo>
                      <a:pt x="913" y="28"/>
                      <a:pt x="906" y="0"/>
                      <a:pt x="8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66" name="Google Shape;23266;p30"/>
              <p:cNvSpPr/>
              <p:nvPr/>
            </p:nvSpPr>
            <p:spPr>
              <a:xfrm>
                <a:off x="3162000" y="2642425"/>
                <a:ext cx="53000" cy="52400"/>
              </a:xfrm>
              <a:custGeom>
                <a:avLst/>
                <a:gdLst/>
                <a:ahLst/>
                <a:cxnLst/>
                <a:rect l="l" t="t" r="r" b="b"/>
                <a:pathLst>
                  <a:path w="2120" h="2096" extrusionOk="0">
                    <a:moveTo>
                      <a:pt x="2119" y="0"/>
                    </a:moveTo>
                    <a:lnTo>
                      <a:pt x="2119" y="0"/>
                    </a:lnTo>
                    <a:cubicBezTo>
                      <a:pt x="1750" y="917"/>
                      <a:pt x="1012" y="1822"/>
                      <a:pt x="12" y="2060"/>
                    </a:cubicBezTo>
                    <a:cubicBezTo>
                      <a:pt x="0" y="2060"/>
                      <a:pt x="0" y="2096"/>
                      <a:pt x="12" y="2096"/>
                    </a:cubicBezTo>
                    <a:cubicBezTo>
                      <a:pt x="512" y="2084"/>
                      <a:pt x="965" y="1762"/>
                      <a:pt x="1274" y="1393"/>
                    </a:cubicBezTo>
                    <a:cubicBezTo>
                      <a:pt x="1631" y="1012"/>
                      <a:pt x="2024" y="500"/>
                      <a:pt x="21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67" name="Google Shape;23267;p30"/>
              <p:cNvSpPr/>
              <p:nvPr/>
            </p:nvSpPr>
            <p:spPr>
              <a:xfrm>
                <a:off x="3047500" y="2699275"/>
                <a:ext cx="107600" cy="53175"/>
              </a:xfrm>
              <a:custGeom>
                <a:avLst/>
                <a:gdLst/>
                <a:ahLst/>
                <a:cxnLst/>
                <a:rect l="l" t="t" r="r" b="b"/>
                <a:pathLst>
                  <a:path w="4304" h="2127" extrusionOk="0">
                    <a:moveTo>
                      <a:pt x="4259" y="0"/>
                    </a:moveTo>
                    <a:cubicBezTo>
                      <a:pt x="2687" y="322"/>
                      <a:pt x="1461" y="1441"/>
                      <a:pt x="20" y="2084"/>
                    </a:cubicBezTo>
                    <a:cubicBezTo>
                      <a:pt x="1" y="2094"/>
                      <a:pt x="5" y="2126"/>
                      <a:pt x="20" y="2126"/>
                    </a:cubicBezTo>
                    <a:cubicBezTo>
                      <a:pt x="23" y="2126"/>
                      <a:pt x="27" y="2124"/>
                      <a:pt x="32" y="2120"/>
                    </a:cubicBezTo>
                    <a:cubicBezTo>
                      <a:pt x="1568" y="1643"/>
                      <a:pt x="2687" y="441"/>
                      <a:pt x="4259" y="36"/>
                    </a:cubicBezTo>
                    <a:cubicBezTo>
                      <a:pt x="4264" y="37"/>
                      <a:pt x="4268" y="38"/>
                      <a:pt x="4272" y="38"/>
                    </a:cubicBezTo>
                    <a:cubicBezTo>
                      <a:pt x="4303" y="38"/>
                      <a:pt x="4290" y="0"/>
                      <a:pt x="42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68" name="Google Shape;23268;p30"/>
              <p:cNvSpPr/>
              <p:nvPr/>
            </p:nvSpPr>
            <p:spPr>
              <a:xfrm>
                <a:off x="3176875" y="2466675"/>
                <a:ext cx="18275" cy="17675"/>
              </a:xfrm>
              <a:custGeom>
                <a:avLst/>
                <a:gdLst/>
                <a:ahLst/>
                <a:cxnLst/>
                <a:rect l="l" t="t" r="r" b="b"/>
                <a:pathLst>
                  <a:path w="731" h="707" extrusionOk="0">
                    <a:moveTo>
                      <a:pt x="688" y="0"/>
                    </a:moveTo>
                    <a:cubicBezTo>
                      <a:pt x="682" y="0"/>
                      <a:pt x="675" y="2"/>
                      <a:pt x="667" y="6"/>
                    </a:cubicBezTo>
                    <a:cubicBezTo>
                      <a:pt x="381" y="89"/>
                      <a:pt x="24" y="375"/>
                      <a:pt x="0" y="684"/>
                    </a:cubicBezTo>
                    <a:cubicBezTo>
                      <a:pt x="0" y="692"/>
                      <a:pt x="12" y="706"/>
                      <a:pt x="23" y="706"/>
                    </a:cubicBezTo>
                    <a:cubicBezTo>
                      <a:pt x="28" y="706"/>
                      <a:pt x="32" y="704"/>
                      <a:pt x="36" y="696"/>
                    </a:cubicBezTo>
                    <a:cubicBezTo>
                      <a:pt x="131" y="577"/>
                      <a:pt x="203" y="446"/>
                      <a:pt x="310" y="339"/>
                    </a:cubicBezTo>
                    <a:cubicBezTo>
                      <a:pt x="429" y="220"/>
                      <a:pt x="560" y="137"/>
                      <a:pt x="691" y="65"/>
                    </a:cubicBezTo>
                    <a:cubicBezTo>
                      <a:pt x="731" y="45"/>
                      <a:pt x="721" y="0"/>
                      <a:pt x="68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69" name="Google Shape;23269;p30"/>
              <p:cNvSpPr/>
              <p:nvPr/>
            </p:nvSpPr>
            <p:spPr>
              <a:xfrm>
                <a:off x="3185200" y="2467925"/>
                <a:ext cx="10400" cy="3800"/>
              </a:xfrm>
              <a:custGeom>
                <a:avLst/>
                <a:gdLst/>
                <a:ahLst/>
                <a:cxnLst/>
                <a:rect l="l" t="t" r="r" b="b"/>
                <a:pathLst>
                  <a:path w="416" h="152" extrusionOk="0">
                    <a:moveTo>
                      <a:pt x="252" y="0"/>
                    </a:moveTo>
                    <a:cubicBezTo>
                      <a:pt x="229" y="0"/>
                      <a:pt x="205" y="4"/>
                      <a:pt x="179" y="15"/>
                    </a:cubicBezTo>
                    <a:cubicBezTo>
                      <a:pt x="120" y="27"/>
                      <a:pt x="37" y="75"/>
                      <a:pt x="1" y="134"/>
                    </a:cubicBezTo>
                    <a:cubicBezTo>
                      <a:pt x="1" y="143"/>
                      <a:pt x="13" y="151"/>
                      <a:pt x="20" y="151"/>
                    </a:cubicBezTo>
                    <a:cubicBezTo>
                      <a:pt x="23" y="151"/>
                      <a:pt x="25" y="150"/>
                      <a:pt x="25" y="146"/>
                    </a:cubicBezTo>
                    <a:cubicBezTo>
                      <a:pt x="72" y="134"/>
                      <a:pt x="108" y="87"/>
                      <a:pt x="167" y="75"/>
                    </a:cubicBezTo>
                    <a:cubicBezTo>
                      <a:pt x="197" y="63"/>
                      <a:pt x="230" y="57"/>
                      <a:pt x="264" y="57"/>
                    </a:cubicBezTo>
                    <a:cubicBezTo>
                      <a:pt x="298" y="57"/>
                      <a:pt x="334" y="63"/>
                      <a:pt x="370" y="75"/>
                    </a:cubicBezTo>
                    <a:cubicBezTo>
                      <a:pt x="375" y="76"/>
                      <a:pt x="379" y="77"/>
                      <a:pt x="383" y="77"/>
                    </a:cubicBezTo>
                    <a:cubicBezTo>
                      <a:pt x="408" y="77"/>
                      <a:pt x="416" y="49"/>
                      <a:pt x="406" y="39"/>
                    </a:cubicBezTo>
                    <a:cubicBezTo>
                      <a:pt x="356" y="22"/>
                      <a:pt x="306" y="0"/>
                      <a:pt x="25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70" name="Google Shape;23270;p30"/>
              <p:cNvSpPr/>
              <p:nvPr/>
            </p:nvSpPr>
            <p:spPr>
              <a:xfrm>
                <a:off x="3197700" y="2469175"/>
                <a:ext cx="3300" cy="2125"/>
              </a:xfrm>
              <a:custGeom>
                <a:avLst/>
                <a:gdLst/>
                <a:ahLst/>
                <a:cxnLst/>
                <a:rect l="l" t="t" r="r" b="b"/>
                <a:pathLst>
                  <a:path w="132" h="85" extrusionOk="0">
                    <a:moveTo>
                      <a:pt x="13" y="1"/>
                    </a:moveTo>
                    <a:cubicBezTo>
                      <a:pt x="1" y="1"/>
                      <a:pt x="1" y="25"/>
                      <a:pt x="13" y="25"/>
                    </a:cubicBezTo>
                    <a:cubicBezTo>
                      <a:pt x="37" y="37"/>
                      <a:pt x="72" y="60"/>
                      <a:pt x="120" y="84"/>
                    </a:cubicBezTo>
                    <a:cubicBezTo>
                      <a:pt x="120" y="84"/>
                      <a:pt x="132" y="48"/>
                      <a:pt x="120" y="48"/>
                    </a:cubicBezTo>
                    <a:cubicBezTo>
                      <a:pt x="84" y="37"/>
                      <a:pt x="37" y="25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71" name="Google Shape;23271;p30"/>
              <p:cNvSpPr/>
              <p:nvPr/>
            </p:nvSpPr>
            <p:spPr>
              <a:xfrm>
                <a:off x="3130725" y="2768500"/>
                <a:ext cx="122300" cy="31700"/>
              </a:xfrm>
              <a:custGeom>
                <a:avLst/>
                <a:gdLst/>
                <a:ahLst/>
                <a:cxnLst/>
                <a:rect l="l" t="t" r="r" b="b"/>
                <a:pathLst>
                  <a:path w="4892" h="1268" extrusionOk="0">
                    <a:moveTo>
                      <a:pt x="4875" y="1"/>
                    </a:moveTo>
                    <a:cubicBezTo>
                      <a:pt x="4871" y="1"/>
                      <a:pt x="4865" y="2"/>
                      <a:pt x="4859" y="5"/>
                    </a:cubicBezTo>
                    <a:cubicBezTo>
                      <a:pt x="3406" y="1113"/>
                      <a:pt x="1632" y="589"/>
                      <a:pt x="1" y="1101"/>
                    </a:cubicBezTo>
                    <a:cubicBezTo>
                      <a:pt x="1525" y="803"/>
                      <a:pt x="3668" y="1268"/>
                      <a:pt x="4883" y="29"/>
                    </a:cubicBezTo>
                    <a:cubicBezTo>
                      <a:pt x="4891" y="12"/>
                      <a:pt x="4887" y="1"/>
                      <a:pt x="487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72" name="Google Shape;23272;p30"/>
              <p:cNvSpPr/>
              <p:nvPr/>
            </p:nvSpPr>
            <p:spPr>
              <a:xfrm>
                <a:off x="3248725" y="2742925"/>
                <a:ext cx="36225" cy="29675"/>
              </a:xfrm>
              <a:custGeom>
                <a:avLst/>
                <a:gdLst/>
                <a:ahLst/>
                <a:cxnLst/>
                <a:rect l="l" t="t" r="r" b="b"/>
                <a:pathLst>
                  <a:path w="1449" h="1187" extrusionOk="0">
                    <a:moveTo>
                      <a:pt x="1432" y="0"/>
                    </a:moveTo>
                    <a:cubicBezTo>
                      <a:pt x="1430" y="0"/>
                      <a:pt x="1428" y="2"/>
                      <a:pt x="1425" y="5"/>
                    </a:cubicBezTo>
                    <a:cubicBezTo>
                      <a:pt x="1186" y="159"/>
                      <a:pt x="972" y="350"/>
                      <a:pt x="758" y="528"/>
                    </a:cubicBezTo>
                    <a:cubicBezTo>
                      <a:pt x="520" y="719"/>
                      <a:pt x="258" y="921"/>
                      <a:pt x="20" y="1136"/>
                    </a:cubicBezTo>
                    <a:cubicBezTo>
                      <a:pt x="0" y="1165"/>
                      <a:pt x="29" y="1186"/>
                      <a:pt x="53" y="1186"/>
                    </a:cubicBezTo>
                    <a:cubicBezTo>
                      <a:pt x="58" y="1186"/>
                      <a:pt x="63" y="1185"/>
                      <a:pt x="67" y="1183"/>
                    </a:cubicBezTo>
                    <a:cubicBezTo>
                      <a:pt x="305" y="1005"/>
                      <a:pt x="532" y="814"/>
                      <a:pt x="770" y="624"/>
                    </a:cubicBezTo>
                    <a:cubicBezTo>
                      <a:pt x="996" y="421"/>
                      <a:pt x="1246" y="243"/>
                      <a:pt x="1448" y="40"/>
                    </a:cubicBezTo>
                    <a:cubicBezTo>
                      <a:pt x="1439" y="13"/>
                      <a:pt x="1437" y="0"/>
                      <a:pt x="14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73" name="Google Shape;23273;p30"/>
              <p:cNvSpPr/>
              <p:nvPr/>
            </p:nvSpPr>
            <p:spPr>
              <a:xfrm>
                <a:off x="3249500" y="2736775"/>
                <a:ext cx="32175" cy="22650"/>
              </a:xfrm>
              <a:custGeom>
                <a:avLst/>
                <a:gdLst/>
                <a:ahLst/>
                <a:cxnLst/>
                <a:rect l="l" t="t" r="r" b="b"/>
                <a:pathLst>
                  <a:path w="1287" h="906" extrusionOk="0">
                    <a:moveTo>
                      <a:pt x="1263" y="1"/>
                    </a:moveTo>
                    <a:cubicBezTo>
                      <a:pt x="1060" y="179"/>
                      <a:pt x="870" y="358"/>
                      <a:pt x="643" y="512"/>
                    </a:cubicBezTo>
                    <a:cubicBezTo>
                      <a:pt x="453" y="643"/>
                      <a:pt x="215" y="727"/>
                      <a:pt x="24" y="858"/>
                    </a:cubicBezTo>
                    <a:cubicBezTo>
                      <a:pt x="1" y="882"/>
                      <a:pt x="1" y="905"/>
                      <a:pt x="36" y="905"/>
                    </a:cubicBezTo>
                    <a:cubicBezTo>
                      <a:pt x="262" y="846"/>
                      <a:pt x="477" y="679"/>
                      <a:pt x="679" y="548"/>
                    </a:cubicBezTo>
                    <a:cubicBezTo>
                      <a:pt x="894" y="405"/>
                      <a:pt x="1096" y="227"/>
                      <a:pt x="1275" y="12"/>
                    </a:cubicBezTo>
                    <a:cubicBezTo>
                      <a:pt x="1286" y="12"/>
                      <a:pt x="1263" y="1"/>
                      <a:pt x="126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74" name="Google Shape;23274;p30"/>
              <p:cNvSpPr/>
              <p:nvPr/>
            </p:nvSpPr>
            <p:spPr>
              <a:xfrm>
                <a:off x="3255750" y="2727850"/>
                <a:ext cx="27700" cy="19675"/>
              </a:xfrm>
              <a:custGeom>
                <a:avLst/>
                <a:gdLst/>
                <a:ahLst/>
                <a:cxnLst/>
                <a:rect l="l" t="t" r="r" b="b"/>
                <a:pathLst>
                  <a:path w="1108" h="787" extrusionOk="0">
                    <a:moveTo>
                      <a:pt x="1108" y="0"/>
                    </a:moveTo>
                    <a:cubicBezTo>
                      <a:pt x="786" y="334"/>
                      <a:pt x="417" y="536"/>
                      <a:pt x="12" y="762"/>
                    </a:cubicBezTo>
                    <a:cubicBezTo>
                      <a:pt x="1" y="774"/>
                      <a:pt x="12" y="786"/>
                      <a:pt x="24" y="786"/>
                    </a:cubicBezTo>
                    <a:cubicBezTo>
                      <a:pt x="441" y="655"/>
                      <a:pt x="846" y="346"/>
                      <a:pt x="11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75" name="Google Shape;23275;p30"/>
              <p:cNvSpPr/>
              <p:nvPr/>
            </p:nvSpPr>
            <p:spPr>
              <a:xfrm>
                <a:off x="3260800" y="2721525"/>
                <a:ext cx="22600" cy="1557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623" extrusionOk="0">
                    <a:moveTo>
                      <a:pt x="878" y="0"/>
                    </a:moveTo>
                    <a:cubicBezTo>
                      <a:pt x="875" y="0"/>
                      <a:pt x="872" y="1"/>
                      <a:pt x="870" y="3"/>
                    </a:cubicBezTo>
                    <a:cubicBezTo>
                      <a:pt x="751" y="134"/>
                      <a:pt x="608" y="253"/>
                      <a:pt x="465" y="360"/>
                    </a:cubicBezTo>
                    <a:cubicBezTo>
                      <a:pt x="311" y="444"/>
                      <a:pt x="168" y="491"/>
                      <a:pt x="13" y="575"/>
                    </a:cubicBezTo>
                    <a:cubicBezTo>
                      <a:pt x="1" y="599"/>
                      <a:pt x="1" y="622"/>
                      <a:pt x="37" y="622"/>
                    </a:cubicBezTo>
                    <a:cubicBezTo>
                      <a:pt x="358" y="575"/>
                      <a:pt x="715" y="277"/>
                      <a:pt x="894" y="27"/>
                    </a:cubicBezTo>
                    <a:cubicBezTo>
                      <a:pt x="904" y="17"/>
                      <a:pt x="890" y="0"/>
                      <a:pt x="87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76" name="Google Shape;23276;p30"/>
              <p:cNvSpPr/>
              <p:nvPr/>
            </p:nvSpPr>
            <p:spPr>
              <a:xfrm>
                <a:off x="3266200" y="2717350"/>
                <a:ext cx="15425" cy="12950"/>
              </a:xfrm>
              <a:custGeom>
                <a:avLst/>
                <a:gdLst/>
                <a:ahLst/>
                <a:cxnLst/>
                <a:rect l="l" t="t" r="r" b="b"/>
                <a:pathLst>
                  <a:path w="617" h="518" extrusionOk="0">
                    <a:moveTo>
                      <a:pt x="601" y="0"/>
                    </a:moveTo>
                    <a:cubicBezTo>
                      <a:pt x="599" y="0"/>
                      <a:pt x="597" y="1"/>
                      <a:pt x="595" y="4"/>
                    </a:cubicBezTo>
                    <a:cubicBezTo>
                      <a:pt x="487" y="63"/>
                      <a:pt x="380" y="158"/>
                      <a:pt x="297" y="230"/>
                    </a:cubicBezTo>
                    <a:cubicBezTo>
                      <a:pt x="202" y="301"/>
                      <a:pt x="83" y="373"/>
                      <a:pt x="11" y="480"/>
                    </a:cubicBezTo>
                    <a:cubicBezTo>
                      <a:pt x="1" y="490"/>
                      <a:pt x="17" y="518"/>
                      <a:pt x="29" y="518"/>
                    </a:cubicBezTo>
                    <a:cubicBezTo>
                      <a:pt x="31" y="518"/>
                      <a:pt x="33" y="517"/>
                      <a:pt x="35" y="516"/>
                    </a:cubicBezTo>
                    <a:cubicBezTo>
                      <a:pt x="142" y="468"/>
                      <a:pt x="237" y="373"/>
                      <a:pt x="321" y="301"/>
                    </a:cubicBezTo>
                    <a:cubicBezTo>
                      <a:pt x="428" y="218"/>
                      <a:pt x="511" y="135"/>
                      <a:pt x="607" y="39"/>
                    </a:cubicBezTo>
                    <a:cubicBezTo>
                      <a:pt x="616" y="20"/>
                      <a:pt x="610" y="0"/>
                      <a:pt x="60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77" name="Google Shape;23277;p30"/>
              <p:cNvSpPr/>
              <p:nvPr/>
            </p:nvSpPr>
            <p:spPr>
              <a:xfrm>
                <a:off x="2754275" y="2669700"/>
                <a:ext cx="113650" cy="55500"/>
              </a:xfrm>
              <a:custGeom>
                <a:avLst/>
                <a:gdLst/>
                <a:ahLst/>
                <a:cxnLst/>
                <a:rect l="l" t="t" r="r" b="b"/>
                <a:pathLst>
                  <a:path w="4546" h="2220" extrusionOk="0">
                    <a:moveTo>
                      <a:pt x="23" y="0"/>
                    </a:moveTo>
                    <a:cubicBezTo>
                      <a:pt x="12" y="0"/>
                      <a:pt x="1" y="14"/>
                      <a:pt x="9" y="40"/>
                    </a:cubicBezTo>
                    <a:cubicBezTo>
                      <a:pt x="367" y="529"/>
                      <a:pt x="1200" y="588"/>
                      <a:pt x="1748" y="767"/>
                    </a:cubicBezTo>
                    <a:cubicBezTo>
                      <a:pt x="2796" y="1088"/>
                      <a:pt x="3653" y="1588"/>
                      <a:pt x="4546" y="2219"/>
                    </a:cubicBezTo>
                    <a:cubicBezTo>
                      <a:pt x="4058" y="1707"/>
                      <a:pt x="3403" y="1326"/>
                      <a:pt x="2748" y="1052"/>
                    </a:cubicBezTo>
                    <a:cubicBezTo>
                      <a:pt x="2343" y="874"/>
                      <a:pt x="1926" y="731"/>
                      <a:pt x="1510" y="600"/>
                    </a:cubicBezTo>
                    <a:cubicBezTo>
                      <a:pt x="1033" y="457"/>
                      <a:pt x="390" y="362"/>
                      <a:pt x="33" y="5"/>
                    </a:cubicBezTo>
                    <a:cubicBezTo>
                      <a:pt x="30" y="2"/>
                      <a:pt x="27" y="0"/>
                      <a:pt x="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78" name="Google Shape;23278;p30"/>
              <p:cNvSpPr/>
              <p:nvPr/>
            </p:nvSpPr>
            <p:spPr>
              <a:xfrm>
                <a:off x="2597925" y="2446775"/>
                <a:ext cx="150600" cy="218675"/>
              </a:xfrm>
              <a:custGeom>
                <a:avLst/>
                <a:gdLst/>
                <a:ahLst/>
                <a:cxnLst/>
                <a:rect l="l" t="t" r="r" b="b"/>
                <a:pathLst>
                  <a:path w="6024" h="8747" extrusionOk="0">
                    <a:moveTo>
                      <a:pt x="523" y="0"/>
                    </a:moveTo>
                    <a:cubicBezTo>
                      <a:pt x="511" y="0"/>
                      <a:pt x="501" y="6"/>
                      <a:pt x="501" y="16"/>
                    </a:cubicBezTo>
                    <a:cubicBezTo>
                      <a:pt x="1" y="1647"/>
                      <a:pt x="1144" y="3207"/>
                      <a:pt x="2096" y="4445"/>
                    </a:cubicBezTo>
                    <a:cubicBezTo>
                      <a:pt x="3275" y="5933"/>
                      <a:pt x="4382" y="7624"/>
                      <a:pt x="5978" y="8743"/>
                    </a:cubicBezTo>
                    <a:cubicBezTo>
                      <a:pt x="5980" y="8745"/>
                      <a:pt x="5983" y="8746"/>
                      <a:pt x="5986" y="8746"/>
                    </a:cubicBezTo>
                    <a:cubicBezTo>
                      <a:pt x="6001" y="8746"/>
                      <a:pt x="6023" y="8725"/>
                      <a:pt x="6013" y="8695"/>
                    </a:cubicBezTo>
                    <a:cubicBezTo>
                      <a:pt x="4716" y="7600"/>
                      <a:pt x="3716" y="6302"/>
                      <a:pt x="2692" y="4969"/>
                    </a:cubicBezTo>
                    <a:cubicBezTo>
                      <a:pt x="1513" y="3445"/>
                      <a:pt x="382" y="2028"/>
                      <a:pt x="560" y="40"/>
                    </a:cubicBezTo>
                    <a:cubicBezTo>
                      <a:pt x="560" y="12"/>
                      <a:pt x="540" y="0"/>
                      <a:pt x="5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79" name="Google Shape;23279;p30"/>
              <p:cNvSpPr/>
              <p:nvPr/>
            </p:nvSpPr>
            <p:spPr>
              <a:xfrm>
                <a:off x="2608350" y="2412250"/>
                <a:ext cx="27350" cy="40850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634" extrusionOk="0">
                    <a:moveTo>
                      <a:pt x="1065" y="1"/>
                    </a:moveTo>
                    <a:cubicBezTo>
                      <a:pt x="1061" y="1"/>
                      <a:pt x="1055" y="2"/>
                      <a:pt x="1048" y="4"/>
                    </a:cubicBezTo>
                    <a:cubicBezTo>
                      <a:pt x="512" y="373"/>
                      <a:pt x="120" y="992"/>
                      <a:pt x="0" y="1611"/>
                    </a:cubicBezTo>
                    <a:cubicBezTo>
                      <a:pt x="0" y="1619"/>
                      <a:pt x="6" y="1633"/>
                      <a:pt x="14" y="1633"/>
                    </a:cubicBezTo>
                    <a:cubicBezTo>
                      <a:pt x="17" y="1633"/>
                      <a:pt x="21" y="1630"/>
                      <a:pt x="24" y="1623"/>
                    </a:cubicBezTo>
                    <a:cubicBezTo>
                      <a:pt x="274" y="1004"/>
                      <a:pt x="596" y="516"/>
                      <a:pt x="1084" y="39"/>
                    </a:cubicBezTo>
                    <a:cubicBezTo>
                      <a:pt x="1094" y="20"/>
                      <a:pt x="1088" y="1"/>
                      <a:pt x="10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80" name="Google Shape;23280;p30"/>
              <p:cNvSpPr/>
              <p:nvPr/>
            </p:nvSpPr>
            <p:spPr>
              <a:xfrm>
                <a:off x="2637450" y="2411725"/>
                <a:ext cx="171150" cy="205200"/>
              </a:xfrm>
              <a:custGeom>
                <a:avLst/>
                <a:gdLst/>
                <a:ahLst/>
                <a:cxnLst/>
                <a:rect l="l" t="t" r="r" b="b"/>
                <a:pathLst>
                  <a:path w="6846" h="8208" extrusionOk="0">
                    <a:moveTo>
                      <a:pt x="63" y="0"/>
                    </a:moveTo>
                    <a:cubicBezTo>
                      <a:pt x="28" y="0"/>
                      <a:pt x="0" y="36"/>
                      <a:pt x="27" y="72"/>
                    </a:cubicBezTo>
                    <a:cubicBezTo>
                      <a:pt x="1111" y="1799"/>
                      <a:pt x="2230" y="3454"/>
                      <a:pt x="3218" y="5240"/>
                    </a:cubicBezTo>
                    <a:cubicBezTo>
                      <a:pt x="3563" y="5847"/>
                      <a:pt x="3980" y="6347"/>
                      <a:pt x="4575" y="6740"/>
                    </a:cubicBezTo>
                    <a:cubicBezTo>
                      <a:pt x="5337" y="7228"/>
                      <a:pt x="6111" y="7573"/>
                      <a:pt x="6778" y="8192"/>
                    </a:cubicBezTo>
                    <a:cubicBezTo>
                      <a:pt x="6788" y="8203"/>
                      <a:pt x="6799" y="8207"/>
                      <a:pt x="6808" y="8207"/>
                    </a:cubicBezTo>
                    <a:cubicBezTo>
                      <a:pt x="6830" y="8207"/>
                      <a:pt x="6846" y="8182"/>
                      <a:pt x="6837" y="8157"/>
                    </a:cubicBezTo>
                    <a:cubicBezTo>
                      <a:pt x="6468" y="7561"/>
                      <a:pt x="5873" y="7240"/>
                      <a:pt x="5278" y="6907"/>
                    </a:cubicBezTo>
                    <a:cubicBezTo>
                      <a:pt x="4349" y="6395"/>
                      <a:pt x="3778" y="5847"/>
                      <a:pt x="3266" y="4918"/>
                    </a:cubicBezTo>
                    <a:cubicBezTo>
                      <a:pt x="2325" y="3239"/>
                      <a:pt x="1349" y="1501"/>
                      <a:pt x="99" y="13"/>
                    </a:cubicBezTo>
                    <a:cubicBezTo>
                      <a:pt x="87" y="4"/>
                      <a:pt x="75" y="0"/>
                      <a:pt x="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81" name="Google Shape;23281;p30"/>
              <p:cNvSpPr/>
              <p:nvPr/>
            </p:nvSpPr>
            <p:spPr>
              <a:xfrm>
                <a:off x="2817175" y="2615300"/>
                <a:ext cx="91675" cy="27600"/>
              </a:xfrm>
              <a:custGeom>
                <a:avLst/>
                <a:gdLst/>
                <a:ahLst/>
                <a:cxnLst/>
                <a:rect l="l" t="t" r="r" b="b"/>
                <a:pathLst>
                  <a:path w="3667" h="1104" extrusionOk="0">
                    <a:moveTo>
                      <a:pt x="14" y="1"/>
                    </a:moveTo>
                    <a:cubicBezTo>
                      <a:pt x="2" y="1"/>
                      <a:pt x="0" y="29"/>
                      <a:pt x="18" y="38"/>
                    </a:cubicBezTo>
                    <a:cubicBezTo>
                      <a:pt x="434" y="252"/>
                      <a:pt x="851" y="395"/>
                      <a:pt x="1327" y="490"/>
                    </a:cubicBezTo>
                    <a:cubicBezTo>
                      <a:pt x="2101" y="621"/>
                      <a:pt x="2863" y="526"/>
                      <a:pt x="3482" y="1085"/>
                    </a:cubicBezTo>
                    <a:cubicBezTo>
                      <a:pt x="3501" y="1098"/>
                      <a:pt x="3521" y="1104"/>
                      <a:pt x="3540" y="1104"/>
                    </a:cubicBezTo>
                    <a:cubicBezTo>
                      <a:pt x="3608" y="1104"/>
                      <a:pt x="3666" y="1034"/>
                      <a:pt x="3601" y="978"/>
                    </a:cubicBezTo>
                    <a:cubicBezTo>
                      <a:pt x="3244" y="633"/>
                      <a:pt x="2851" y="514"/>
                      <a:pt x="2351" y="466"/>
                    </a:cubicBezTo>
                    <a:cubicBezTo>
                      <a:pt x="1553" y="383"/>
                      <a:pt x="791" y="323"/>
                      <a:pt x="29" y="14"/>
                    </a:cubicBezTo>
                    <a:cubicBezTo>
                      <a:pt x="23" y="4"/>
                      <a:pt x="18" y="1"/>
                      <a:pt x="1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82" name="Google Shape;23282;p30"/>
              <p:cNvSpPr/>
              <p:nvPr/>
            </p:nvSpPr>
            <p:spPr>
              <a:xfrm>
                <a:off x="2735450" y="2593475"/>
                <a:ext cx="58950" cy="45200"/>
              </a:xfrm>
              <a:custGeom>
                <a:avLst/>
                <a:gdLst/>
                <a:ahLst/>
                <a:cxnLst/>
                <a:rect l="l" t="t" r="r" b="b"/>
                <a:pathLst>
                  <a:path w="2358" h="1808" extrusionOk="0">
                    <a:moveTo>
                      <a:pt x="338" y="1"/>
                    </a:moveTo>
                    <a:cubicBezTo>
                      <a:pt x="304" y="1"/>
                      <a:pt x="271" y="9"/>
                      <a:pt x="239" y="29"/>
                    </a:cubicBezTo>
                    <a:cubicBezTo>
                      <a:pt x="0" y="184"/>
                      <a:pt x="250" y="565"/>
                      <a:pt x="346" y="708"/>
                    </a:cubicBezTo>
                    <a:cubicBezTo>
                      <a:pt x="730" y="1296"/>
                      <a:pt x="1468" y="1808"/>
                      <a:pt x="2203" y="1808"/>
                    </a:cubicBezTo>
                    <a:cubicBezTo>
                      <a:pt x="2243" y="1808"/>
                      <a:pt x="2283" y="1807"/>
                      <a:pt x="2322" y="1803"/>
                    </a:cubicBezTo>
                    <a:cubicBezTo>
                      <a:pt x="2358" y="1803"/>
                      <a:pt x="2358" y="1756"/>
                      <a:pt x="2334" y="1756"/>
                    </a:cubicBezTo>
                    <a:cubicBezTo>
                      <a:pt x="1727" y="1637"/>
                      <a:pt x="1191" y="1482"/>
                      <a:pt x="727" y="1030"/>
                    </a:cubicBezTo>
                    <a:cubicBezTo>
                      <a:pt x="608" y="911"/>
                      <a:pt x="512" y="791"/>
                      <a:pt x="417" y="660"/>
                    </a:cubicBezTo>
                    <a:cubicBezTo>
                      <a:pt x="310" y="494"/>
                      <a:pt x="167" y="363"/>
                      <a:pt x="346" y="196"/>
                    </a:cubicBezTo>
                    <a:cubicBezTo>
                      <a:pt x="420" y="132"/>
                      <a:pt x="451" y="109"/>
                      <a:pt x="475" y="109"/>
                    </a:cubicBezTo>
                    <a:cubicBezTo>
                      <a:pt x="508" y="109"/>
                      <a:pt x="527" y="154"/>
                      <a:pt x="631" y="196"/>
                    </a:cubicBezTo>
                    <a:cubicBezTo>
                      <a:pt x="727" y="256"/>
                      <a:pt x="715" y="256"/>
                      <a:pt x="822" y="256"/>
                    </a:cubicBezTo>
                    <a:cubicBezTo>
                      <a:pt x="684" y="206"/>
                      <a:pt x="504" y="1"/>
                      <a:pt x="3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83" name="Google Shape;23283;p30"/>
              <p:cNvSpPr/>
              <p:nvPr/>
            </p:nvSpPr>
            <p:spPr>
              <a:xfrm>
                <a:off x="2756375" y="2600725"/>
                <a:ext cx="49350" cy="38275"/>
              </a:xfrm>
              <a:custGeom>
                <a:avLst/>
                <a:gdLst/>
                <a:ahLst/>
                <a:cxnLst/>
                <a:rect l="l" t="t" r="r" b="b"/>
                <a:pathLst>
                  <a:path w="1974" h="1531" extrusionOk="0">
                    <a:moveTo>
                      <a:pt x="16" y="0"/>
                    </a:moveTo>
                    <a:cubicBezTo>
                      <a:pt x="4" y="0"/>
                      <a:pt x="0" y="28"/>
                      <a:pt x="9" y="37"/>
                    </a:cubicBezTo>
                    <a:cubicBezTo>
                      <a:pt x="521" y="275"/>
                      <a:pt x="1759" y="811"/>
                      <a:pt x="1545" y="1513"/>
                    </a:cubicBezTo>
                    <a:cubicBezTo>
                      <a:pt x="1545" y="1522"/>
                      <a:pt x="1551" y="1530"/>
                      <a:pt x="1563" y="1530"/>
                    </a:cubicBezTo>
                    <a:cubicBezTo>
                      <a:pt x="1567" y="1530"/>
                      <a:pt x="1573" y="1529"/>
                      <a:pt x="1580" y="1525"/>
                    </a:cubicBezTo>
                    <a:cubicBezTo>
                      <a:pt x="1973" y="871"/>
                      <a:pt x="461" y="180"/>
                      <a:pt x="33" y="13"/>
                    </a:cubicBezTo>
                    <a:cubicBezTo>
                      <a:pt x="26" y="4"/>
                      <a:pt x="21" y="0"/>
                      <a:pt x="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84" name="Google Shape;23284;p30"/>
              <p:cNvSpPr/>
              <p:nvPr/>
            </p:nvSpPr>
            <p:spPr>
              <a:xfrm>
                <a:off x="2592875" y="2637350"/>
                <a:ext cx="25250" cy="24975"/>
              </a:xfrm>
              <a:custGeom>
                <a:avLst/>
                <a:gdLst/>
                <a:ahLst/>
                <a:cxnLst/>
                <a:rect l="l" t="t" r="r" b="b"/>
                <a:pathLst>
                  <a:path w="1010" h="999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179" y="156"/>
                      <a:pt x="334" y="322"/>
                      <a:pt x="489" y="477"/>
                    </a:cubicBezTo>
                    <a:cubicBezTo>
                      <a:pt x="655" y="644"/>
                      <a:pt x="774" y="822"/>
                      <a:pt x="953" y="989"/>
                    </a:cubicBezTo>
                    <a:cubicBezTo>
                      <a:pt x="963" y="996"/>
                      <a:pt x="972" y="999"/>
                      <a:pt x="979" y="999"/>
                    </a:cubicBezTo>
                    <a:cubicBezTo>
                      <a:pt x="999" y="999"/>
                      <a:pt x="1009" y="979"/>
                      <a:pt x="1000" y="953"/>
                    </a:cubicBezTo>
                    <a:cubicBezTo>
                      <a:pt x="798" y="525"/>
                      <a:pt x="393" y="227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85" name="Google Shape;23285;p30"/>
              <p:cNvSpPr/>
              <p:nvPr/>
            </p:nvSpPr>
            <p:spPr>
              <a:xfrm>
                <a:off x="2597525" y="2643650"/>
                <a:ext cx="23650" cy="25950"/>
              </a:xfrm>
              <a:custGeom>
                <a:avLst/>
                <a:gdLst/>
                <a:ahLst/>
                <a:cxnLst/>
                <a:rect l="l" t="t" r="r" b="b"/>
                <a:pathLst>
                  <a:path w="946" h="1038" extrusionOk="0">
                    <a:moveTo>
                      <a:pt x="20" y="1"/>
                    </a:moveTo>
                    <a:cubicBezTo>
                      <a:pt x="7" y="1"/>
                      <a:pt x="0" y="14"/>
                      <a:pt x="17" y="23"/>
                    </a:cubicBezTo>
                    <a:cubicBezTo>
                      <a:pt x="160" y="213"/>
                      <a:pt x="314" y="392"/>
                      <a:pt x="469" y="570"/>
                    </a:cubicBezTo>
                    <a:cubicBezTo>
                      <a:pt x="612" y="725"/>
                      <a:pt x="743" y="928"/>
                      <a:pt x="922" y="1035"/>
                    </a:cubicBezTo>
                    <a:cubicBezTo>
                      <a:pt x="924" y="1037"/>
                      <a:pt x="926" y="1038"/>
                      <a:pt x="928" y="1038"/>
                    </a:cubicBezTo>
                    <a:cubicBezTo>
                      <a:pt x="938" y="1038"/>
                      <a:pt x="945" y="1018"/>
                      <a:pt x="945" y="999"/>
                    </a:cubicBezTo>
                    <a:cubicBezTo>
                      <a:pt x="862" y="820"/>
                      <a:pt x="684" y="666"/>
                      <a:pt x="529" y="511"/>
                    </a:cubicBezTo>
                    <a:cubicBezTo>
                      <a:pt x="374" y="332"/>
                      <a:pt x="207" y="166"/>
                      <a:pt x="41" y="11"/>
                    </a:cubicBezTo>
                    <a:cubicBezTo>
                      <a:pt x="33" y="3"/>
                      <a:pt x="26" y="1"/>
                      <a:pt x="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86" name="Google Shape;23286;p30"/>
              <p:cNvSpPr/>
              <p:nvPr/>
            </p:nvSpPr>
            <p:spPr>
              <a:xfrm>
                <a:off x="2607750" y="2650125"/>
                <a:ext cx="20875" cy="25475"/>
              </a:xfrm>
              <a:custGeom>
                <a:avLst/>
                <a:gdLst/>
                <a:ahLst/>
                <a:cxnLst/>
                <a:rect l="l" t="t" r="r" b="b"/>
                <a:pathLst>
                  <a:path w="835" h="1019" extrusionOk="0">
                    <a:moveTo>
                      <a:pt x="25" y="1"/>
                    </a:moveTo>
                    <a:cubicBezTo>
                      <a:pt x="14" y="1"/>
                      <a:pt x="1" y="11"/>
                      <a:pt x="1" y="26"/>
                    </a:cubicBezTo>
                    <a:cubicBezTo>
                      <a:pt x="108" y="204"/>
                      <a:pt x="227" y="371"/>
                      <a:pt x="358" y="550"/>
                    </a:cubicBezTo>
                    <a:cubicBezTo>
                      <a:pt x="477" y="704"/>
                      <a:pt x="620" y="919"/>
                      <a:pt x="786" y="1014"/>
                    </a:cubicBezTo>
                    <a:cubicBezTo>
                      <a:pt x="792" y="1017"/>
                      <a:pt x="798" y="1018"/>
                      <a:pt x="804" y="1018"/>
                    </a:cubicBezTo>
                    <a:cubicBezTo>
                      <a:pt x="821" y="1018"/>
                      <a:pt x="834" y="1005"/>
                      <a:pt x="834" y="978"/>
                    </a:cubicBezTo>
                    <a:cubicBezTo>
                      <a:pt x="786" y="800"/>
                      <a:pt x="632" y="657"/>
                      <a:pt x="513" y="526"/>
                    </a:cubicBezTo>
                    <a:cubicBezTo>
                      <a:pt x="358" y="347"/>
                      <a:pt x="215" y="180"/>
                      <a:pt x="36" y="14"/>
                    </a:cubicBezTo>
                    <a:cubicBezTo>
                      <a:pt x="36" y="5"/>
                      <a:pt x="31" y="1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87" name="Google Shape;23287;p30"/>
              <p:cNvSpPr/>
              <p:nvPr/>
            </p:nvSpPr>
            <p:spPr>
              <a:xfrm>
                <a:off x="2611100" y="2656650"/>
                <a:ext cx="25175" cy="29675"/>
              </a:xfrm>
              <a:custGeom>
                <a:avLst/>
                <a:gdLst/>
                <a:ahLst/>
                <a:cxnLst/>
                <a:rect l="l" t="t" r="r" b="b"/>
                <a:pathLst>
                  <a:path w="1007" h="1187" extrusionOk="0">
                    <a:moveTo>
                      <a:pt x="39" y="0"/>
                    </a:moveTo>
                    <a:cubicBezTo>
                      <a:pt x="25" y="0"/>
                      <a:pt x="1" y="28"/>
                      <a:pt x="21" y="38"/>
                    </a:cubicBezTo>
                    <a:cubicBezTo>
                      <a:pt x="331" y="419"/>
                      <a:pt x="617" y="836"/>
                      <a:pt x="974" y="1181"/>
                    </a:cubicBezTo>
                    <a:cubicBezTo>
                      <a:pt x="977" y="1185"/>
                      <a:pt x="982" y="1186"/>
                      <a:pt x="986" y="1186"/>
                    </a:cubicBezTo>
                    <a:cubicBezTo>
                      <a:pt x="997" y="1186"/>
                      <a:pt x="1006" y="1178"/>
                      <a:pt x="998" y="1170"/>
                    </a:cubicBezTo>
                    <a:cubicBezTo>
                      <a:pt x="736" y="753"/>
                      <a:pt x="367" y="396"/>
                      <a:pt x="45" y="3"/>
                    </a:cubicBezTo>
                    <a:cubicBezTo>
                      <a:pt x="44" y="1"/>
                      <a:pt x="41" y="0"/>
                      <a:pt x="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88" name="Google Shape;23288;p30"/>
              <p:cNvSpPr/>
              <p:nvPr/>
            </p:nvSpPr>
            <p:spPr>
              <a:xfrm>
                <a:off x="2781875" y="2742725"/>
                <a:ext cx="32775" cy="13450"/>
              </a:xfrm>
              <a:custGeom>
                <a:avLst/>
                <a:gdLst/>
                <a:ahLst/>
                <a:cxnLst/>
                <a:rect l="l" t="t" r="r" b="b"/>
                <a:pathLst>
                  <a:path w="1311" h="538" extrusionOk="0">
                    <a:moveTo>
                      <a:pt x="183" y="109"/>
                    </a:moveTo>
                    <a:cubicBezTo>
                      <a:pt x="195" y="109"/>
                      <a:pt x="214" y="113"/>
                      <a:pt x="239" y="120"/>
                    </a:cubicBezTo>
                    <a:cubicBezTo>
                      <a:pt x="298" y="120"/>
                      <a:pt x="358" y="132"/>
                      <a:pt x="418" y="155"/>
                    </a:cubicBezTo>
                    <a:cubicBezTo>
                      <a:pt x="501" y="167"/>
                      <a:pt x="572" y="191"/>
                      <a:pt x="656" y="227"/>
                    </a:cubicBezTo>
                    <a:cubicBezTo>
                      <a:pt x="813" y="279"/>
                      <a:pt x="988" y="350"/>
                      <a:pt x="1134" y="439"/>
                    </a:cubicBezTo>
                    <a:lnTo>
                      <a:pt x="1134" y="439"/>
                    </a:lnTo>
                    <a:cubicBezTo>
                      <a:pt x="1034" y="428"/>
                      <a:pt x="937" y="425"/>
                      <a:pt x="834" y="417"/>
                    </a:cubicBezTo>
                    <a:cubicBezTo>
                      <a:pt x="691" y="405"/>
                      <a:pt x="263" y="346"/>
                      <a:pt x="203" y="179"/>
                    </a:cubicBezTo>
                    <a:cubicBezTo>
                      <a:pt x="162" y="129"/>
                      <a:pt x="155" y="109"/>
                      <a:pt x="183" y="109"/>
                    </a:cubicBezTo>
                    <a:close/>
                    <a:moveTo>
                      <a:pt x="96" y="1"/>
                    </a:moveTo>
                    <a:cubicBezTo>
                      <a:pt x="84" y="1"/>
                      <a:pt x="48" y="13"/>
                      <a:pt x="48" y="36"/>
                    </a:cubicBezTo>
                    <a:cubicBezTo>
                      <a:pt x="1" y="227"/>
                      <a:pt x="156" y="334"/>
                      <a:pt x="322" y="394"/>
                    </a:cubicBezTo>
                    <a:cubicBezTo>
                      <a:pt x="520" y="466"/>
                      <a:pt x="807" y="538"/>
                      <a:pt x="1058" y="538"/>
                    </a:cubicBezTo>
                    <a:cubicBezTo>
                      <a:pt x="1139" y="538"/>
                      <a:pt x="1217" y="530"/>
                      <a:pt x="1287" y="513"/>
                    </a:cubicBezTo>
                    <a:cubicBezTo>
                      <a:pt x="1311" y="513"/>
                      <a:pt x="1311" y="465"/>
                      <a:pt x="1287" y="465"/>
                    </a:cubicBezTo>
                    <a:cubicBezTo>
                      <a:pt x="1267" y="460"/>
                      <a:pt x="1247" y="456"/>
                      <a:pt x="1227" y="453"/>
                    </a:cubicBezTo>
                    <a:lnTo>
                      <a:pt x="1227" y="453"/>
                    </a:lnTo>
                    <a:cubicBezTo>
                      <a:pt x="917" y="167"/>
                      <a:pt x="513" y="13"/>
                      <a:pt x="9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89" name="Google Shape;23289;p30"/>
              <p:cNvSpPr/>
              <p:nvPr/>
            </p:nvSpPr>
            <p:spPr>
              <a:xfrm>
                <a:off x="2612725" y="2661850"/>
                <a:ext cx="199850" cy="116025"/>
              </a:xfrm>
              <a:custGeom>
                <a:avLst/>
                <a:gdLst/>
                <a:ahLst/>
                <a:cxnLst/>
                <a:rect l="l" t="t" r="r" b="b"/>
                <a:pathLst>
                  <a:path w="7994" h="4641" extrusionOk="0">
                    <a:moveTo>
                      <a:pt x="63" y="0"/>
                    </a:moveTo>
                    <a:cubicBezTo>
                      <a:pt x="26" y="0"/>
                      <a:pt x="0" y="61"/>
                      <a:pt x="40" y="81"/>
                    </a:cubicBezTo>
                    <a:cubicBezTo>
                      <a:pt x="1326" y="1021"/>
                      <a:pt x="2647" y="1926"/>
                      <a:pt x="3969" y="2807"/>
                    </a:cubicBezTo>
                    <a:cubicBezTo>
                      <a:pt x="5183" y="3593"/>
                      <a:pt x="6529" y="4307"/>
                      <a:pt x="7957" y="4641"/>
                    </a:cubicBezTo>
                    <a:cubicBezTo>
                      <a:pt x="7993" y="4617"/>
                      <a:pt x="7993" y="4593"/>
                      <a:pt x="7981" y="4593"/>
                    </a:cubicBezTo>
                    <a:cubicBezTo>
                      <a:pt x="6505" y="4010"/>
                      <a:pt x="5100" y="3426"/>
                      <a:pt x="3778" y="2557"/>
                    </a:cubicBezTo>
                    <a:cubicBezTo>
                      <a:pt x="2540" y="1724"/>
                      <a:pt x="1338" y="831"/>
                      <a:pt x="87" y="9"/>
                    </a:cubicBezTo>
                    <a:cubicBezTo>
                      <a:pt x="79" y="3"/>
                      <a:pt x="71" y="0"/>
                      <a:pt x="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90" name="Google Shape;23290;p30"/>
              <p:cNvSpPr/>
              <p:nvPr/>
            </p:nvSpPr>
            <p:spPr>
              <a:xfrm>
                <a:off x="2815525" y="2553950"/>
                <a:ext cx="62825" cy="31150"/>
              </a:xfrm>
              <a:custGeom>
                <a:avLst/>
                <a:gdLst/>
                <a:ahLst/>
                <a:cxnLst/>
                <a:rect l="l" t="t" r="r" b="b"/>
                <a:pathLst>
                  <a:path w="2513" h="1246" extrusionOk="0">
                    <a:moveTo>
                      <a:pt x="272" y="1"/>
                    </a:moveTo>
                    <a:cubicBezTo>
                      <a:pt x="191" y="1"/>
                      <a:pt x="108" y="13"/>
                      <a:pt x="24" y="39"/>
                    </a:cubicBezTo>
                    <a:cubicBezTo>
                      <a:pt x="0" y="51"/>
                      <a:pt x="0" y="98"/>
                      <a:pt x="24" y="98"/>
                    </a:cubicBezTo>
                    <a:cubicBezTo>
                      <a:pt x="655" y="158"/>
                      <a:pt x="1000" y="456"/>
                      <a:pt x="1441" y="825"/>
                    </a:cubicBezTo>
                    <a:cubicBezTo>
                      <a:pt x="1706" y="1035"/>
                      <a:pt x="1993" y="1245"/>
                      <a:pt x="2347" y="1245"/>
                    </a:cubicBezTo>
                    <a:cubicBezTo>
                      <a:pt x="2374" y="1245"/>
                      <a:pt x="2401" y="1244"/>
                      <a:pt x="2429" y="1241"/>
                    </a:cubicBezTo>
                    <a:cubicBezTo>
                      <a:pt x="2489" y="1241"/>
                      <a:pt x="2512" y="1182"/>
                      <a:pt x="2453" y="1170"/>
                    </a:cubicBezTo>
                    <a:cubicBezTo>
                      <a:pt x="1858" y="1039"/>
                      <a:pt x="1536" y="658"/>
                      <a:pt x="1060" y="325"/>
                    </a:cubicBezTo>
                    <a:cubicBezTo>
                      <a:pt x="828" y="148"/>
                      <a:pt x="560" y="1"/>
                      <a:pt x="2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91" name="Google Shape;23291;p30"/>
              <p:cNvSpPr/>
              <p:nvPr/>
            </p:nvSpPr>
            <p:spPr>
              <a:xfrm>
                <a:off x="2814625" y="2563125"/>
                <a:ext cx="61925" cy="44825"/>
              </a:xfrm>
              <a:custGeom>
                <a:avLst/>
                <a:gdLst/>
                <a:ahLst/>
                <a:cxnLst/>
                <a:rect l="l" t="t" r="r" b="b"/>
                <a:pathLst>
                  <a:path w="2477" h="1793" extrusionOk="0">
                    <a:moveTo>
                      <a:pt x="21" y="1"/>
                    </a:moveTo>
                    <a:cubicBezTo>
                      <a:pt x="11" y="1"/>
                      <a:pt x="1" y="9"/>
                      <a:pt x="1" y="29"/>
                    </a:cubicBezTo>
                    <a:cubicBezTo>
                      <a:pt x="1" y="291"/>
                      <a:pt x="155" y="458"/>
                      <a:pt x="322" y="672"/>
                    </a:cubicBezTo>
                    <a:cubicBezTo>
                      <a:pt x="536" y="946"/>
                      <a:pt x="763" y="1279"/>
                      <a:pt x="1060" y="1505"/>
                    </a:cubicBezTo>
                    <a:cubicBezTo>
                      <a:pt x="1318" y="1697"/>
                      <a:pt x="1613" y="1793"/>
                      <a:pt x="1913" y="1793"/>
                    </a:cubicBezTo>
                    <a:cubicBezTo>
                      <a:pt x="2097" y="1793"/>
                      <a:pt x="2284" y="1757"/>
                      <a:pt x="2465" y="1684"/>
                    </a:cubicBezTo>
                    <a:cubicBezTo>
                      <a:pt x="2477" y="1684"/>
                      <a:pt x="2465" y="1660"/>
                      <a:pt x="2465" y="1660"/>
                    </a:cubicBezTo>
                    <a:cubicBezTo>
                      <a:pt x="2316" y="1695"/>
                      <a:pt x="2171" y="1712"/>
                      <a:pt x="2032" y="1712"/>
                    </a:cubicBezTo>
                    <a:cubicBezTo>
                      <a:pt x="1594" y="1712"/>
                      <a:pt x="1207" y="1542"/>
                      <a:pt x="882" y="1208"/>
                    </a:cubicBezTo>
                    <a:cubicBezTo>
                      <a:pt x="572" y="886"/>
                      <a:pt x="155" y="434"/>
                      <a:pt x="36" y="17"/>
                    </a:cubicBezTo>
                    <a:cubicBezTo>
                      <a:pt x="36" y="6"/>
                      <a:pt x="29" y="1"/>
                      <a:pt x="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92" name="Google Shape;23292;p30"/>
              <p:cNvSpPr/>
              <p:nvPr/>
            </p:nvSpPr>
            <p:spPr>
              <a:xfrm>
                <a:off x="2875125" y="2584300"/>
                <a:ext cx="9175" cy="19050"/>
              </a:xfrm>
              <a:custGeom>
                <a:avLst/>
                <a:gdLst/>
                <a:ahLst/>
                <a:cxnLst/>
                <a:rect l="l" t="t" r="r" b="b"/>
                <a:pathLst>
                  <a:path w="367" h="762" extrusionOk="0">
                    <a:moveTo>
                      <a:pt x="204" y="0"/>
                    </a:moveTo>
                    <a:cubicBezTo>
                      <a:pt x="183" y="0"/>
                      <a:pt x="168" y="23"/>
                      <a:pt x="176" y="39"/>
                    </a:cubicBezTo>
                    <a:cubicBezTo>
                      <a:pt x="224" y="182"/>
                      <a:pt x="236" y="313"/>
                      <a:pt x="188" y="444"/>
                    </a:cubicBezTo>
                    <a:cubicBezTo>
                      <a:pt x="164" y="563"/>
                      <a:pt x="69" y="635"/>
                      <a:pt x="9" y="730"/>
                    </a:cubicBezTo>
                    <a:cubicBezTo>
                      <a:pt x="0" y="739"/>
                      <a:pt x="5" y="762"/>
                      <a:pt x="23" y="762"/>
                    </a:cubicBezTo>
                    <a:cubicBezTo>
                      <a:pt x="29" y="762"/>
                      <a:pt x="37" y="759"/>
                      <a:pt x="45" y="754"/>
                    </a:cubicBezTo>
                    <a:cubicBezTo>
                      <a:pt x="319" y="658"/>
                      <a:pt x="367" y="242"/>
                      <a:pt x="236" y="15"/>
                    </a:cubicBezTo>
                    <a:cubicBezTo>
                      <a:pt x="225" y="5"/>
                      <a:pt x="214" y="0"/>
                      <a:pt x="20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93" name="Google Shape;23293;p30"/>
              <p:cNvSpPr/>
              <p:nvPr/>
            </p:nvSpPr>
            <p:spPr>
              <a:xfrm>
                <a:off x="2878025" y="2533400"/>
                <a:ext cx="25625" cy="19225"/>
              </a:xfrm>
              <a:custGeom>
                <a:avLst/>
                <a:gdLst/>
                <a:ahLst/>
                <a:cxnLst/>
                <a:rect l="l" t="t" r="r" b="b"/>
                <a:pathLst>
                  <a:path w="1025" h="769" extrusionOk="0">
                    <a:moveTo>
                      <a:pt x="661" y="1"/>
                    </a:moveTo>
                    <a:cubicBezTo>
                      <a:pt x="652" y="1"/>
                      <a:pt x="643" y="10"/>
                      <a:pt x="643" y="27"/>
                    </a:cubicBezTo>
                    <a:cubicBezTo>
                      <a:pt x="608" y="135"/>
                      <a:pt x="655" y="206"/>
                      <a:pt x="715" y="289"/>
                    </a:cubicBezTo>
                    <a:cubicBezTo>
                      <a:pt x="798" y="408"/>
                      <a:pt x="894" y="587"/>
                      <a:pt x="667" y="635"/>
                    </a:cubicBezTo>
                    <a:cubicBezTo>
                      <a:pt x="644" y="640"/>
                      <a:pt x="619" y="642"/>
                      <a:pt x="595" y="642"/>
                    </a:cubicBezTo>
                    <a:cubicBezTo>
                      <a:pt x="443" y="642"/>
                      <a:pt x="278" y="552"/>
                      <a:pt x="227" y="408"/>
                    </a:cubicBezTo>
                    <a:cubicBezTo>
                      <a:pt x="191" y="325"/>
                      <a:pt x="203" y="218"/>
                      <a:pt x="286" y="158"/>
                    </a:cubicBezTo>
                    <a:cubicBezTo>
                      <a:pt x="320" y="133"/>
                      <a:pt x="364" y="119"/>
                      <a:pt x="407" y="119"/>
                    </a:cubicBezTo>
                    <a:cubicBezTo>
                      <a:pt x="484" y="119"/>
                      <a:pt x="561" y="162"/>
                      <a:pt x="584" y="254"/>
                    </a:cubicBezTo>
                    <a:cubicBezTo>
                      <a:pt x="608" y="254"/>
                      <a:pt x="620" y="254"/>
                      <a:pt x="620" y="230"/>
                    </a:cubicBezTo>
                    <a:cubicBezTo>
                      <a:pt x="612" y="103"/>
                      <a:pt x="493" y="23"/>
                      <a:pt x="368" y="23"/>
                    </a:cubicBezTo>
                    <a:cubicBezTo>
                      <a:pt x="306" y="23"/>
                      <a:pt x="243" y="43"/>
                      <a:pt x="191" y="87"/>
                    </a:cubicBezTo>
                    <a:cubicBezTo>
                      <a:pt x="1" y="266"/>
                      <a:pt x="120" y="563"/>
                      <a:pt x="310" y="682"/>
                    </a:cubicBezTo>
                    <a:cubicBezTo>
                      <a:pt x="390" y="734"/>
                      <a:pt x="506" y="769"/>
                      <a:pt x="617" y="769"/>
                    </a:cubicBezTo>
                    <a:cubicBezTo>
                      <a:pt x="736" y="769"/>
                      <a:pt x="850" y="728"/>
                      <a:pt x="905" y="623"/>
                    </a:cubicBezTo>
                    <a:cubicBezTo>
                      <a:pt x="1024" y="396"/>
                      <a:pt x="715" y="230"/>
                      <a:pt x="679" y="27"/>
                    </a:cubicBezTo>
                    <a:cubicBezTo>
                      <a:pt x="679" y="10"/>
                      <a:pt x="670" y="1"/>
                      <a:pt x="66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94" name="Google Shape;23294;p30"/>
              <p:cNvSpPr/>
              <p:nvPr/>
            </p:nvSpPr>
            <p:spPr>
              <a:xfrm>
                <a:off x="2936675" y="2407900"/>
                <a:ext cx="36925" cy="28550"/>
              </a:xfrm>
              <a:custGeom>
                <a:avLst/>
                <a:gdLst/>
                <a:ahLst/>
                <a:cxnLst/>
                <a:rect l="l" t="t" r="r" b="b"/>
                <a:pathLst>
                  <a:path w="1477" h="1142" extrusionOk="0">
                    <a:moveTo>
                      <a:pt x="1312" y="1"/>
                    </a:moveTo>
                    <a:cubicBezTo>
                      <a:pt x="965" y="1"/>
                      <a:pt x="624" y="185"/>
                      <a:pt x="393" y="416"/>
                    </a:cubicBezTo>
                    <a:cubicBezTo>
                      <a:pt x="238" y="583"/>
                      <a:pt x="0" y="964"/>
                      <a:pt x="286" y="1130"/>
                    </a:cubicBezTo>
                    <a:cubicBezTo>
                      <a:pt x="296" y="1138"/>
                      <a:pt x="307" y="1141"/>
                      <a:pt x="317" y="1141"/>
                    </a:cubicBezTo>
                    <a:cubicBezTo>
                      <a:pt x="354" y="1141"/>
                      <a:pt x="385" y="1096"/>
                      <a:pt x="357" y="1059"/>
                    </a:cubicBezTo>
                    <a:cubicBezTo>
                      <a:pt x="191" y="773"/>
                      <a:pt x="453" y="511"/>
                      <a:pt x="679" y="344"/>
                    </a:cubicBezTo>
                    <a:cubicBezTo>
                      <a:pt x="917" y="178"/>
                      <a:pt x="1167" y="118"/>
                      <a:pt x="1453" y="59"/>
                    </a:cubicBezTo>
                    <a:cubicBezTo>
                      <a:pt x="1476" y="59"/>
                      <a:pt x="1476" y="11"/>
                      <a:pt x="1453" y="11"/>
                    </a:cubicBezTo>
                    <a:cubicBezTo>
                      <a:pt x="1406" y="4"/>
                      <a:pt x="1359" y="1"/>
                      <a:pt x="13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95" name="Google Shape;23295;p30"/>
              <p:cNvSpPr/>
              <p:nvPr/>
            </p:nvSpPr>
            <p:spPr>
              <a:xfrm>
                <a:off x="2945000" y="2409050"/>
                <a:ext cx="33675" cy="28775"/>
              </a:xfrm>
              <a:custGeom>
                <a:avLst/>
                <a:gdLst/>
                <a:ahLst/>
                <a:cxnLst/>
                <a:rect l="l" t="t" r="r" b="b"/>
                <a:pathLst>
                  <a:path w="1347" h="1151" extrusionOk="0">
                    <a:moveTo>
                      <a:pt x="1088" y="0"/>
                    </a:moveTo>
                    <a:cubicBezTo>
                      <a:pt x="1063" y="0"/>
                      <a:pt x="1036" y="15"/>
                      <a:pt x="1036" y="48"/>
                    </a:cubicBezTo>
                    <a:cubicBezTo>
                      <a:pt x="1060" y="322"/>
                      <a:pt x="1024" y="608"/>
                      <a:pt x="822" y="822"/>
                    </a:cubicBezTo>
                    <a:cubicBezTo>
                      <a:pt x="637" y="997"/>
                      <a:pt x="391" y="1092"/>
                      <a:pt x="143" y="1092"/>
                    </a:cubicBezTo>
                    <a:cubicBezTo>
                      <a:pt x="103" y="1092"/>
                      <a:pt x="64" y="1089"/>
                      <a:pt x="24" y="1084"/>
                    </a:cubicBezTo>
                    <a:cubicBezTo>
                      <a:pt x="0" y="1084"/>
                      <a:pt x="0" y="1132"/>
                      <a:pt x="24" y="1132"/>
                    </a:cubicBezTo>
                    <a:cubicBezTo>
                      <a:pt x="85" y="1144"/>
                      <a:pt x="146" y="1150"/>
                      <a:pt x="207" y="1150"/>
                    </a:cubicBezTo>
                    <a:cubicBezTo>
                      <a:pt x="783" y="1150"/>
                      <a:pt x="1347" y="617"/>
                      <a:pt x="1132" y="25"/>
                    </a:cubicBezTo>
                    <a:cubicBezTo>
                      <a:pt x="1126" y="9"/>
                      <a:pt x="1108" y="0"/>
                      <a:pt x="108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96" name="Google Shape;23296;p30"/>
              <p:cNvSpPr/>
              <p:nvPr/>
            </p:nvSpPr>
            <p:spPr>
              <a:xfrm>
                <a:off x="2967625" y="2321250"/>
                <a:ext cx="30075" cy="33950"/>
              </a:xfrm>
              <a:custGeom>
                <a:avLst/>
                <a:gdLst/>
                <a:ahLst/>
                <a:cxnLst/>
                <a:rect l="l" t="t" r="r" b="b"/>
                <a:pathLst>
                  <a:path w="1203" h="1358" extrusionOk="0">
                    <a:moveTo>
                      <a:pt x="1179" y="0"/>
                    </a:moveTo>
                    <a:cubicBezTo>
                      <a:pt x="834" y="489"/>
                      <a:pt x="417" y="905"/>
                      <a:pt x="0" y="1334"/>
                    </a:cubicBezTo>
                    <a:cubicBezTo>
                      <a:pt x="0" y="1334"/>
                      <a:pt x="0" y="1358"/>
                      <a:pt x="12" y="1358"/>
                    </a:cubicBezTo>
                    <a:cubicBezTo>
                      <a:pt x="512" y="1012"/>
                      <a:pt x="905" y="501"/>
                      <a:pt x="120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97" name="Google Shape;23297;p30"/>
              <p:cNvSpPr/>
              <p:nvPr/>
            </p:nvSpPr>
            <p:spPr>
              <a:xfrm>
                <a:off x="2967400" y="2335825"/>
                <a:ext cx="26450" cy="24950"/>
              </a:xfrm>
              <a:custGeom>
                <a:avLst/>
                <a:gdLst/>
                <a:ahLst/>
                <a:cxnLst/>
                <a:rect l="l" t="t" r="r" b="b"/>
                <a:pathLst>
                  <a:path w="1058" h="998" extrusionOk="0">
                    <a:moveTo>
                      <a:pt x="1057" y="1"/>
                    </a:moveTo>
                    <a:cubicBezTo>
                      <a:pt x="736" y="370"/>
                      <a:pt x="355" y="632"/>
                      <a:pt x="9" y="965"/>
                    </a:cubicBezTo>
                    <a:cubicBezTo>
                      <a:pt x="0" y="974"/>
                      <a:pt x="5" y="997"/>
                      <a:pt x="23" y="997"/>
                    </a:cubicBezTo>
                    <a:cubicBezTo>
                      <a:pt x="29" y="997"/>
                      <a:pt x="36" y="995"/>
                      <a:pt x="45" y="989"/>
                    </a:cubicBezTo>
                    <a:cubicBezTo>
                      <a:pt x="474" y="810"/>
                      <a:pt x="795" y="382"/>
                      <a:pt x="10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98" name="Google Shape;23298;p30"/>
              <p:cNvSpPr/>
              <p:nvPr/>
            </p:nvSpPr>
            <p:spPr>
              <a:xfrm>
                <a:off x="2973650" y="2340475"/>
                <a:ext cx="24600" cy="21775"/>
              </a:xfrm>
              <a:custGeom>
                <a:avLst/>
                <a:gdLst/>
                <a:ahLst/>
                <a:cxnLst/>
                <a:rect l="l" t="t" r="r" b="b"/>
                <a:pathLst>
                  <a:path w="984" h="871" extrusionOk="0">
                    <a:moveTo>
                      <a:pt x="978" y="0"/>
                    </a:moveTo>
                    <a:cubicBezTo>
                      <a:pt x="975" y="0"/>
                      <a:pt x="970" y="1"/>
                      <a:pt x="962" y="5"/>
                    </a:cubicBezTo>
                    <a:cubicBezTo>
                      <a:pt x="978" y="5"/>
                      <a:pt x="983" y="0"/>
                      <a:pt x="978" y="0"/>
                    </a:cubicBezTo>
                    <a:close/>
                    <a:moveTo>
                      <a:pt x="962" y="5"/>
                    </a:moveTo>
                    <a:lnTo>
                      <a:pt x="962" y="5"/>
                    </a:lnTo>
                    <a:cubicBezTo>
                      <a:pt x="819" y="148"/>
                      <a:pt x="664" y="303"/>
                      <a:pt x="509" y="434"/>
                    </a:cubicBezTo>
                    <a:cubicBezTo>
                      <a:pt x="343" y="565"/>
                      <a:pt x="152" y="684"/>
                      <a:pt x="9" y="839"/>
                    </a:cubicBezTo>
                    <a:cubicBezTo>
                      <a:pt x="0" y="848"/>
                      <a:pt x="5" y="871"/>
                      <a:pt x="18" y="871"/>
                    </a:cubicBezTo>
                    <a:cubicBezTo>
                      <a:pt x="22" y="871"/>
                      <a:pt x="27" y="868"/>
                      <a:pt x="33" y="863"/>
                    </a:cubicBezTo>
                    <a:cubicBezTo>
                      <a:pt x="224" y="803"/>
                      <a:pt x="402" y="636"/>
                      <a:pt x="533" y="505"/>
                    </a:cubicBezTo>
                    <a:cubicBezTo>
                      <a:pt x="712" y="363"/>
                      <a:pt x="867" y="196"/>
                      <a:pt x="962" y="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299" name="Google Shape;23299;p30"/>
              <p:cNvSpPr/>
              <p:nvPr/>
            </p:nvSpPr>
            <p:spPr>
              <a:xfrm>
                <a:off x="3000900" y="2195475"/>
                <a:ext cx="30450" cy="116050"/>
              </a:xfrm>
              <a:custGeom>
                <a:avLst/>
                <a:gdLst/>
                <a:ahLst/>
                <a:cxnLst/>
                <a:rect l="l" t="t" r="r" b="b"/>
                <a:pathLst>
                  <a:path w="1218" h="4642" extrusionOk="0">
                    <a:moveTo>
                      <a:pt x="1181" y="1"/>
                    </a:moveTo>
                    <a:cubicBezTo>
                      <a:pt x="1169" y="1"/>
                      <a:pt x="1158" y="10"/>
                      <a:pt x="1158" y="31"/>
                    </a:cubicBezTo>
                    <a:cubicBezTo>
                      <a:pt x="991" y="805"/>
                      <a:pt x="932" y="1579"/>
                      <a:pt x="741" y="2353"/>
                    </a:cubicBezTo>
                    <a:cubicBezTo>
                      <a:pt x="551" y="3115"/>
                      <a:pt x="289" y="3853"/>
                      <a:pt x="15" y="4603"/>
                    </a:cubicBezTo>
                    <a:cubicBezTo>
                      <a:pt x="0" y="4624"/>
                      <a:pt x="25" y="4641"/>
                      <a:pt x="49" y="4641"/>
                    </a:cubicBezTo>
                    <a:cubicBezTo>
                      <a:pt x="65" y="4641"/>
                      <a:pt x="81" y="4634"/>
                      <a:pt x="86" y="4615"/>
                    </a:cubicBezTo>
                    <a:cubicBezTo>
                      <a:pt x="681" y="3210"/>
                      <a:pt x="1217" y="1567"/>
                      <a:pt x="1205" y="43"/>
                    </a:cubicBezTo>
                    <a:cubicBezTo>
                      <a:pt x="1212" y="16"/>
                      <a:pt x="1196" y="1"/>
                      <a:pt x="118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00" name="Google Shape;23300;p30"/>
              <p:cNvSpPr/>
              <p:nvPr/>
            </p:nvSpPr>
            <p:spPr>
              <a:xfrm>
                <a:off x="3027100" y="2183475"/>
                <a:ext cx="30950" cy="20350"/>
              </a:xfrm>
              <a:custGeom>
                <a:avLst/>
                <a:gdLst/>
                <a:ahLst/>
                <a:cxnLst/>
                <a:rect l="l" t="t" r="r" b="b"/>
                <a:pathLst>
                  <a:path w="1238" h="814" extrusionOk="0">
                    <a:moveTo>
                      <a:pt x="174" y="0"/>
                    </a:moveTo>
                    <a:cubicBezTo>
                      <a:pt x="24" y="0"/>
                      <a:pt x="0" y="181"/>
                      <a:pt x="110" y="320"/>
                    </a:cubicBezTo>
                    <a:cubicBezTo>
                      <a:pt x="134" y="320"/>
                      <a:pt x="181" y="297"/>
                      <a:pt x="169" y="273"/>
                    </a:cubicBezTo>
                    <a:cubicBezTo>
                      <a:pt x="169" y="261"/>
                      <a:pt x="134" y="201"/>
                      <a:pt x="134" y="177"/>
                    </a:cubicBezTo>
                    <a:cubicBezTo>
                      <a:pt x="134" y="104"/>
                      <a:pt x="172" y="81"/>
                      <a:pt x="220" y="81"/>
                    </a:cubicBezTo>
                    <a:cubicBezTo>
                      <a:pt x="265" y="81"/>
                      <a:pt x="319" y="101"/>
                      <a:pt x="360" y="118"/>
                    </a:cubicBezTo>
                    <a:cubicBezTo>
                      <a:pt x="467" y="166"/>
                      <a:pt x="550" y="225"/>
                      <a:pt x="657" y="297"/>
                    </a:cubicBezTo>
                    <a:cubicBezTo>
                      <a:pt x="872" y="451"/>
                      <a:pt x="1003" y="642"/>
                      <a:pt x="1193" y="808"/>
                    </a:cubicBezTo>
                    <a:cubicBezTo>
                      <a:pt x="1197" y="812"/>
                      <a:pt x="1202" y="813"/>
                      <a:pt x="1208" y="813"/>
                    </a:cubicBezTo>
                    <a:cubicBezTo>
                      <a:pt x="1222" y="813"/>
                      <a:pt x="1237" y="805"/>
                      <a:pt x="1229" y="797"/>
                    </a:cubicBezTo>
                    <a:cubicBezTo>
                      <a:pt x="1074" y="463"/>
                      <a:pt x="610" y="142"/>
                      <a:pt x="276" y="23"/>
                    </a:cubicBezTo>
                    <a:cubicBezTo>
                      <a:pt x="237" y="7"/>
                      <a:pt x="203" y="0"/>
                      <a:pt x="1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01" name="Google Shape;23301;p30"/>
              <p:cNvSpPr/>
              <p:nvPr/>
            </p:nvSpPr>
            <p:spPr>
              <a:xfrm>
                <a:off x="3000925" y="2220125"/>
                <a:ext cx="73575" cy="198675"/>
              </a:xfrm>
              <a:custGeom>
                <a:avLst/>
                <a:gdLst/>
                <a:ahLst/>
                <a:cxnLst/>
                <a:rect l="l" t="t" r="r" b="b"/>
                <a:pathLst>
                  <a:path w="2943" h="7947" extrusionOk="0">
                    <a:moveTo>
                      <a:pt x="2578" y="0"/>
                    </a:moveTo>
                    <a:lnTo>
                      <a:pt x="2578" y="0"/>
                    </a:lnTo>
                    <a:cubicBezTo>
                      <a:pt x="2577" y="0"/>
                      <a:pt x="2574" y="3"/>
                      <a:pt x="2574" y="9"/>
                    </a:cubicBezTo>
                    <a:cubicBezTo>
                      <a:pt x="2580" y="3"/>
                      <a:pt x="2580" y="0"/>
                      <a:pt x="2578" y="0"/>
                    </a:cubicBezTo>
                    <a:close/>
                    <a:moveTo>
                      <a:pt x="2574" y="9"/>
                    </a:moveTo>
                    <a:cubicBezTo>
                      <a:pt x="2788" y="1509"/>
                      <a:pt x="2335" y="2700"/>
                      <a:pt x="1788" y="4093"/>
                    </a:cubicBezTo>
                    <a:cubicBezTo>
                      <a:pt x="1288" y="5415"/>
                      <a:pt x="847" y="6712"/>
                      <a:pt x="26" y="7879"/>
                    </a:cubicBezTo>
                    <a:cubicBezTo>
                      <a:pt x="0" y="7913"/>
                      <a:pt x="29" y="7947"/>
                      <a:pt x="60" y="7947"/>
                    </a:cubicBezTo>
                    <a:cubicBezTo>
                      <a:pt x="73" y="7947"/>
                      <a:pt x="87" y="7941"/>
                      <a:pt x="97" y="7927"/>
                    </a:cubicBezTo>
                    <a:cubicBezTo>
                      <a:pt x="1050" y="6724"/>
                      <a:pt x="1454" y="5236"/>
                      <a:pt x="1954" y="3819"/>
                    </a:cubicBezTo>
                    <a:cubicBezTo>
                      <a:pt x="2419" y="2569"/>
                      <a:pt x="2943" y="1355"/>
                      <a:pt x="2574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02" name="Google Shape;23302;p30"/>
              <p:cNvSpPr/>
              <p:nvPr/>
            </p:nvSpPr>
            <p:spPr>
              <a:xfrm>
                <a:off x="3098925" y="2284950"/>
                <a:ext cx="11300" cy="33875"/>
              </a:xfrm>
              <a:custGeom>
                <a:avLst/>
                <a:gdLst/>
                <a:ahLst/>
                <a:cxnLst/>
                <a:rect l="l" t="t" r="r" b="b"/>
                <a:pathLst>
                  <a:path w="452" h="1355" extrusionOk="0">
                    <a:moveTo>
                      <a:pt x="358" y="1"/>
                    </a:moveTo>
                    <a:cubicBezTo>
                      <a:pt x="31" y="1"/>
                      <a:pt x="0" y="1154"/>
                      <a:pt x="23" y="1345"/>
                    </a:cubicBezTo>
                    <a:cubicBezTo>
                      <a:pt x="23" y="1351"/>
                      <a:pt x="29" y="1354"/>
                      <a:pt x="35" y="1354"/>
                    </a:cubicBezTo>
                    <a:cubicBezTo>
                      <a:pt x="41" y="1354"/>
                      <a:pt x="47" y="1351"/>
                      <a:pt x="47" y="1345"/>
                    </a:cubicBezTo>
                    <a:cubicBezTo>
                      <a:pt x="82" y="1156"/>
                      <a:pt x="118" y="47"/>
                      <a:pt x="411" y="47"/>
                    </a:cubicBezTo>
                    <a:cubicBezTo>
                      <a:pt x="413" y="47"/>
                      <a:pt x="414" y="47"/>
                      <a:pt x="416" y="48"/>
                    </a:cubicBezTo>
                    <a:cubicBezTo>
                      <a:pt x="440" y="48"/>
                      <a:pt x="451" y="12"/>
                      <a:pt x="416" y="12"/>
                    </a:cubicBezTo>
                    <a:cubicBezTo>
                      <a:pt x="396" y="4"/>
                      <a:pt x="376" y="1"/>
                      <a:pt x="35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03" name="Google Shape;23303;p30"/>
              <p:cNvSpPr/>
              <p:nvPr/>
            </p:nvSpPr>
            <p:spPr>
              <a:xfrm>
                <a:off x="3032075" y="2333525"/>
                <a:ext cx="64900" cy="111650"/>
              </a:xfrm>
              <a:custGeom>
                <a:avLst/>
                <a:gdLst/>
                <a:ahLst/>
                <a:cxnLst/>
                <a:rect l="l" t="t" r="r" b="b"/>
                <a:pathLst>
                  <a:path w="2596" h="4466" extrusionOk="0">
                    <a:moveTo>
                      <a:pt x="2588" y="1"/>
                    </a:moveTo>
                    <a:cubicBezTo>
                      <a:pt x="2584" y="1"/>
                      <a:pt x="2578" y="4"/>
                      <a:pt x="2578" y="10"/>
                    </a:cubicBezTo>
                    <a:cubicBezTo>
                      <a:pt x="1923" y="1676"/>
                      <a:pt x="1506" y="3248"/>
                      <a:pt x="30" y="4415"/>
                    </a:cubicBezTo>
                    <a:cubicBezTo>
                      <a:pt x="0" y="4444"/>
                      <a:pt x="19" y="4466"/>
                      <a:pt x="40" y="4466"/>
                    </a:cubicBezTo>
                    <a:cubicBezTo>
                      <a:pt x="45" y="4466"/>
                      <a:pt x="49" y="4465"/>
                      <a:pt x="54" y="4462"/>
                    </a:cubicBezTo>
                    <a:cubicBezTo>
                      <a:pt x="792" y="4153"/>
                      <a:pt x="1244" y="3427"/>
                      <a:pt x="1590" y="2748"/>
                    </a:cubicBezTo>
                    <a:cubicBezTo>
                      <a:pt x="2006" y="1903"/>
                      <a:pt x="2423" y="938"/>
                      <a:pt x="2590" y="10"/>
                    </a:cubicBezTo>
                    <a:cubicBezTo>
                      <a:pt x="2596" y="4"/>
                      <a:pt x="2593" y="1"/>
                      <a:pt x="25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04" name="Google Shape;23304;p30"/>
              <p:cNvSpPr/>
              <p:nvPr/>
            </p:nvSpPr>
            <p:spPr>
              <a:xfrm>
                <a:off x="2939350" y="2532825"/>
                <a:ext cx="41950" cy="28650"/>
              </a:xfrm>
              <a:custGeom>
                <a:avLst/>
                <a:gdLst/>
                <a:ahLst/>
                <a:cxnLst/>
                <a:rect l="l" t="t" r="r" b="b"/>
                <a:pathLst>
                  <a:path w="1678" h="1146" extrusionOk="0">
                    <a:moveTo>
                      <a:pt x="1631" y="1"/>
                    </a:moveTo>
                    <a:cubicBezTo>
                      <a:pt x="1627" y="1"/>
                      <a:pt x="1623" y="1"/>
                      <a:pt x="1619" y="3"/>
                    </a:cubicBezTo>
                    <a:cubicBezTo>
                      <a:pt x="1369" y="158"/>
                      <a:pt x="1167" y="396"/>
                      <a:pt x="941" y="550"/>
                    </a:cubicBezTo>
                    <a:cubicBezTo>
                      <a:pt x="655" y="777"/>
                      <a:pt x="346" y="955"/>
                      <a:pt x="12" y="1110"/>
                    </a:cubicBezTo>
                    <a:cubicBezTo>
                      <a:pt x="0" y="1122"/>
                      <a:pt x="0" y="1146"/>
                      <a:pt x="36" y="1146"/>
                    </a:cubicBezTo>
                    <a:lnTo>
                      <a:pt x="226" y="1146"/>
                    </a:lnTo>
                    <a:cubicBezTo>
                      <a:pt x="226" y="1146"/>
                      <a:pt x="226" y="1134"/>
                      <a:pt x="215" y="1134"/>
                    </a:cubicBezTo>
                    <a:cubicBezTo>
                      <a:pt x="36" y="1110"/>
                      <a:pt x="131" y="1134"/>
                      <a:pt x="226" y="1074"/>
                    </a:cubicBezTo>
                    <a:cubicBezTo>
                      <a:pt x="286" y="1027"/>
                      <a:pt x="393" y="1003"/>
                      <a:pt x="465" y="967"/>
                    </a:cubicBezTo>
                    <a:cubicBezTo>
                      <a:pt x="631" y="884"/>
                      <a:pt x="810" y="789"/>
                      <a:pt x="953" y="705"/>
                    </a:cubicBezTo>
                    <a:cubicBezTo>
                      <a:pt x="1203" y="539"/>
                      <a:pt x="1500" y="336"/>
                      <a:pt x="1667" y="62"/>
                    </a:cubicBezTo>
                    <a:cubicBezTo>
                      <a:pt x="1678" y="41"/>
                      <a:pt x="1660" y="1"/>
                      <a:pt x="163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05" name="Google Shape;23305;p30"/>
              <p:cNvSpPr/>
              <p:nvPr/>
            </p:nvSpPr>
            <p:spPr>
              <a:xfrm>
                <a:off x="2922375" y="2557000"/>
                <a:ext cx="37225" cy="17875"/>
              </a:xfrm>
              <a:custGeom>
                <a:avLst/>
                <a:gdLst/>
                <a:ahLst/>
                <a:cxnLst/>
                <a:rect l="l" t="t" r="r" b="b"/>
                <a:pathLst>
                  <a:path w="1489" h="715" extrusionOk="0">
                    <a:moveTo>
                      <a:pt x="1394" y="0"/>
                    </a:moveTo>
                    <a:cubicBezTo>
                      <a:pt x="1167" y="48"/>
                      <a:pt x="977" y="262"/>
                      <a:pt x="763" y="345"/>
                    </a:cubicBezTo>
                    <a:cubicBezTo>
                      <a:pt x="524" y="465"/>
                      <a:pt x="274" y="536"/>
                      <a:pt x="36" y="643"/>
                    </a:cubicBezTo>
                    <a:cubicBezTo>
                      <a:pt x="1" y="655"/>
                      <a:pt x="12" y="715"/>
                      <a:pt x="60" y="715"/>
                    </a:cubicBezTo>
                    <a:cubicBezTo>
                      <a:pt x="322" y="715"/>
                      <a:pt x="608" y="631"/>
                      <a:pt x="858" y="512"/>
                    </a:cubicBezTo>
                    <a:cubicBezTo>
                      <a:pt x="1060" y="417"/>
                      <a:pt x="1358" y="286"/>
                      <a:pt x="1465" y="84"/>
                    </a:cubicBezTo>
                    <a:cubicBezTo>
                      <a:pt x="1489" y="36"/>
                      <a:pt x="1441" y="0"/>
                      <a:pt x="139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06" name="Google Shape;23306;p30"/>
              <p:cNvSpPr/>
              <p:nvPr/>
            </p:nvSpPr>
            <p:spPr>
              <a:xfrm>
                <a:off x="2930525" y="2552375"/>
                <a:ext cx="30650" cy="16300"/>
              </a:xfrm>
              <a:custGeom>
                <a:avLst/>
                <a:gdLst/>
                <a:ahLst/>
                <a:cxnLst/>
                <a:rect l="l" t="t" r="r" b="b"/>
                <a:pathLst>
                  <a:path w="1226" h="652" extrusionOk="0">
                    <a:moveTo>
                      <a:pt x="1114" y="0"/>
                    </a:moveTo>
                    <a:cubicBezTo>
                      <a:pt x="1103" y="0"/>
                      <a:pt x="1092" y="2"/>
                      <a:pt x="1080" y="7"/>
                    </a:cubicBezTo>
                    <a:cubicBezTo>
                      <a:pt x="722" y="185"/>
                      <a:pt x="389" y="411"/>
                      <a:pt x="32" y="602"/>
                    </a:cubicBezTo>
                    <a:cubicBezTo>
                      <a:pt x="1" y="622"/>
                      <a:pt x="6" y="652"/>
                      <a:pt x="30" y="652"/>
                    </a:cubicBezTo>
                    <a:cubicBezTo>
                      <a:pt x="34" y="652"/>
                      <a:pt x="39" y="651"/>
                      <a:pt x="44" y="650"/>
                    </a:cubicBezTo>
                    <a:cubicBezTo>
                      <a:pt x="413" y="530"/>
                      <a:pt x="829" y="388"/>
                      <a:pt x="1163" y="149"/>
                    </a:cubicBezTo>
                    <a:cubicBezTo>
                      <a:pt x="1225" y="97"/>
                      <a:pt x="1188" y="0"/>
                      <a:pt x="11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07" name="Google Shape;23307;p30"/>
              <p:cNvSpPr/>
              <p:nvPr/>
            </p:nvSpPr>
            <p:spPr>
              <a:xfrm>
                <a:off x="2953225" y="2533525"/>
                <a:ext cx="33000" cy="29700"/>
              </a:xfrm>
              <a:custGeom>
                <a:avLst/>
                <a:gdLst/>
                <a:ahLst/>
                <a:cxnLst/>
                <a:rect l="l" t="t" r="r" b="b"/>
                <a:pathLst>
                  <a:path w="1320" h="1188" extrusionOk="0">
                    <a:moveTo>
                      <a:pt x="1294" y="0"/>
                    </a:moveTo>
                    <a:cubicBezTo>
                      <a:pt x="1288" y="0"/>
                      <a:pt x="1282" y="3"/>
                      <a:pt x="1279" y="10"/>
                    </a:cubicBezTo>
                    <a:cubicBezTo>
                      <a:pt x="1053" y="165"/>
                      <a:pt x="862" y="403"/>
                      <a:pt x="648" y="606"/>
                    </a:cubicBezTo>
                    <a:cubicBezTo>
                      <a:pt x="445" y="796"/>
                      <a:pt x="231" y="987"/>
                      <a:pt x="17" y="1165"/>
                    </a:cubicBezTo>
                    <a:cubicBezTo>
                      <a:pt x="0" y="1174"/>
                      <a:pt x="12" y="1187"/>
                      <a:pt x="25" y="1187"/>
                    </a:cubicBezTo>
                    <a:cubicBezTo>
                      <a:pt x="31" y="1187"/>
                      <a:pt x="37" y="1185"/>
                      <a:pt x="41" y="1177"/>
                    </a:cubicBezTo>
                    <a:cubicBezTo>
                      <a:pt x="279" y="999"/>
                      <a:pt x="517" y="808"/>
                      <a:pt x="743" y="606"/>
                    </a:cubicBezTo>
                    <a:cubicBezTo>
                      <a:pt x="934" y="427"/>
                      <a:pt x="1160" y="249"/>
                      <a:pt x="1303" y="22"/>
                    </a:cubicBezTo>
                    <a:cubicBezTo>
                      <a:pt x="1319" y="14"/>
                      <a:pt x="1307" y="0"/>
                      <a:pt x="129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08" name="Google Shape;23308;p30"/>
              <p:cNvSpPr/>
              <p:nvPr/>
            </p:nvSpPr>
            <p:spPr>
              <a:xfrm>
                <a:off x="2975050" y="2442075"/>
                <a:ext cx="104400" cy="96775"/>
              </a:xfrm>
              <a:custGeom>
                <a:avLst/>
                <a:gdLst/>
                <a:ahLst/>
                <a:cxnLst/>
                <a:rect l="l" t="t" r="r" b="b"/>
                <a:pathLst>
                  <a:path w="4176" h="3871" extrusionOk="0">
                    <a:moveTo>
                      <a:pt x="4156" y="1"/>
                    </a:moveTo>
                    <a:cubicBezTo>
                      <a:pt x="4149" y="1"/>
                      <a:pt x="4141" y="5"/>
                      <a:pt x="4132" y="13"/>
                    </a:cubicBezTo>
                    <a:cubicBezTo>
                      <a:pt x="3620" y="894"/>
                      <a:pt x="3120" y="1668"/>
                      <a:pt x="2263" y="2299"/>
                    </a:cubicBezTo>
                    <a:cubicBezTo>
                      <a:pt x="1513" y="2835"/>
                      <a:pt x="739" y="3311"/>
                      <a:pt x="13" y="3859"/>
                    </a:cubicBezTo>
                    <a:cubicBezTo>
                      <a:pt x="1" y="3859"/>
                      <a:pt x="13" y="3871"/>
                      <a:pt x="37" y="3871"/>
                    </a:cubicBezTo>
                    <a:cubicBezTo>
                      <a:pt x="1727" y="2847"/>
                      <a:pt x="3311" y="1835"/>
                      <a:pt x="4168" y="37"/>
                    </a:cubicBezTo>
                    <a:cubicBezTo>
                      <a:pt x="4176" y="14"/>
                      <a:pt x="4169" y="1"/>
                      <a:pt x="415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09" name="Google Shape;23309;p30"/>
              <p:cNvSpPr/>
              <p:nvPr/>
            </p:nvSpPr>
            <p:spPr>
              <a:xfrm>
                <a:off x="3084600" y="2391275"/>
                <a:ext cx="18475" cy="45775"/>
              </a:xfrm>
              <a:custGeom>
                <a:avLst/>
                <a:gdLst/>
                <a:ahLst/>
                <a:cxnLst/>
                <a:rect l="l" t="t" r="r" b="b"/>
                <a:pathLst>
                  <a:path w="739" h="1831" extrusionOk="0">
                    <a:moveTo>
                      <a:pt x="733" y="0"/>
                    </a:moveTo>
                    <a:cubicBezTo>
                      <a:pt x="730" y="0"/>
                      <a:pt x="727" y="3"/>
                      <a:pt x="727" y="9"/>
                    </a:cubicBezTo>
                    <a:cubicBezTo>
                      <a:pt x="477" y="617"/>
                      <a:pt x="239" y="1236"/>
                      <a:pt x="0" y="1831"/>
                    </a:cubicBezTo>
                    <a:lnTo>
                      <a:pt x="12" y="1831"/>
                    </a:lnTo>
                    <a:cubicBezTo>
                      <a:pt x="310" y="1248"/>
                      <a:pt x="560" y="617"/>
                      <a:pt x="739" y="9"/>
                    </a:cubicBezTo>
                    <a:cubicBezTo>
                      <a:pt x="739" y="3"/>
                      <a:pt x="736" y="0"/>
                      <a:pt x="73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10" name="Google Shape;23310;p30"/>
              <p:cNvSpPr/>
              <p:nvPr/>
            </p:nvSpPr>
            <p:spPr>
              <a:xfrm>
                <a:off x="3093925" y="2378400"/>
                <a:ext cx="20475" cy="38675"/>
              </a:xfrm>
              <a:custGeom>
                <a:avLst/>
                <a:gdLst/>
                <a:ahLst/>
                <a:cxnLst/>
                <a:rect l="l" t="t" r="r" b="b"/>
                <a:pathLst>
                  <a:path w="819" h="1547" extrusionOk="0">
                    <a:moveTo>
                      <a:pt x="818" y="0"/>
                    </a:moveTo>
                    <a:cubicBezTo>
                      <a:pt x="532" y="500"/>
                      <a:pt x="259" y="989"/>
                      <a:pt x="8" y="1489"/>
                    </a:cubicBezTo>
                    <a:cubicBezTo>
                      <a:pt x="1" y="1520"/>
                      <a:pt x="19" y="1547"/>
                      <a:pt x="39" y="1547"/>
                    </a:cubicBezTo>
                    <a:cubicBezTo>
                      <a:pt x="49" y="1547"/>
                      <a:pt x="60" y="1540"/>
                      <a:pt x="68" y="1524"/>
                    </a:cubicBezTo>
                    <a:cubicBezTo>
                      <a:pt x="342" y="1036"/>
                      <a:pt x="592" y="524"/>
                      <a:pt x="81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11" name="Google Shape;23311;p30"/>
              <p:cNvSpPr/>
              <p:nvPr/>
            </p:nvSpPr>
            <p:spPr>
              <a:xfrm>
                <a:off x="3124875" y="2316650"/>
                <a:ext cx="26725" cy="61225"/>
              </a:xfrm>
              <a:custGeom>
                <a:avLst/>
                <a:gdLst/>
                <a:ahLst/>
                <a:cxnLst/>
                <a:rect l="l" t="t" r="r" b="b"/>
                <a:pathLst>
                  <a:path w="1069" h="2449" extrusionOk="0">
                    <a:moveTo>
                      <a:pt x="11" y="1"/>
                    </a:moveTo>
                    <a:cubicBezTo>
                      <a:pt x="4" y="1"/>
                      <a:pt x="0" y="9"/>
                      <a:pt x="9" y="18"/>
                    </a:cubicBezTo>
                    <a:cubicBezTo>
                      <a:pt x="616" y="780"/>
                      <a:pt x="854" y="1482"/>
                      <a:pt x="949" y="2435"/>
                    </a:cubicBezTo>
                    <a:cubicBezTo>
                      <a:pt x="949" y="2442"/>
                      <a:pt x="957" y="2448"/>
                      <a:pt x="964" y="2448"/>
                    </a:cubicBezTo>
                    <a:cubicBezTo>
                      <a:pt x="969" y="2448"/>
                      <a:pt x="973" y="2445"/>
                      <a:pt x="973" y="2435"/>
                    </a:cubicBezTo>
                    <a:cubicBezTo>
                      <a:pt x="1068" y="1566"/>
                      <a:pt x="664" y="601"/>
                      <a:pt x="21" y="6"/>
                    </a:cubicBezTo>
                    <a:cubicBezTo>
                      <a:pt x="17" y="2"/>
                      <a:pt x="14" y="1"/>
                      <a:pt x="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12" name="Google Shape;23312;p30"/>
              <p:cNvSpPr/>
              <p:nvPr/>
            </p:nvSpPr>
            <p:spPr>
              <a:xfrm>
                <a:off x="3078050" y="2393875"/>
                <a:ext cx="69375" cy="120050"/>
              </a:xfrm>
              <a:custGeom>
                <a:avLst/>
                <a:gdLst/>
                <a:ahLst/>
                <a:cxnLst/>
                <a:rect l="l" t="t" r="r" b="b"/>
                <a:pathLst>
                  <a:path w="2775" h="4802" extrusionOk="0">
                    <a:moveTo>
                      <a:pt x="2763" y="1"/>
                    </a:moveTo>
                    <a:cubicBezTo>
                      <a:pt x="2191" y="905"/>
                      <a:pt x="1703" y="1846"/>
                      <a:pt x="1084" y="2739"/>
                    </a:cubicBezTo>
                    <a:cubicBezTo>
                      <a:pt x="655" y="3370"/>
                      <a:pt x="60" y="3965"/>
                      <a:pt x="1" y="4763"/>
                    </a:cubicBezTo>
                    <a:cubicBezTo>
                      <a:pt x="1" y="4784"/>
                      <a:pt x="31" y="4802"/>
                      <a:pt x="57" y="4802"/>
                    </a:cubicBezTo>
                    <a:cubicBezTo>
                      <a:pt x="75" y="4802"/>
                      <a:pt x="91" y="4794"/>
                      <a:pt x="96" y="4775"/>
                    </a:cubicBezTo>
                    <a:cubicBezTo>
                      <a:pt x="262" y="3882"/>
                      <a:pt x="929" y="3180"/>
                      <a:pt x="1394" y="2418"/>
                    </a:cubicBezTo>
                    <a:cubicBezTo>
                      <a:pt x="1882" y="1632"/>
                      <a:pt x="2358" y="834"/>
                      <a:pt x="2775" y="12"/>
                    </a:cubicBezTo>
                    <a:cubicBezTo>
                      <a:pt x="2775" y="1"/>
                      <a:pt x="2763" y="1"/>
                      <a:pt x="276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13" name="Google Shape;23313;p30"/>
              <p:cNvSpPr/>
              <p:nvPr/>
            </p:nvSpPr>
            <p:spPr>
              <a:xfrm>
                <a:off x="2837925" y="2532075"/>
                <a:ext cx="68500" cy="46500"/>
              </a:xfrm>
              <a:custGeom>
                <a:avLst/>
                <a:gdLst/>
                <a:ahLst/>
                <a:cxnLst/>
                <a:rect l="l" t="t" r="r" b="b"/>
                <a:pathLst>
                  <a:path w="2740" h="1860" extrusionOk="0">
                    <a:moveTo>
                      <a:pt x="13" y="1"/>
                    </a:moveTo>
                    <a:cubicBezTo>
                      <a:pt x="5" y="1"/>
                      <a:pt x="0" y="24"/>
                      <a:pt x="9" y="33"/>
                    </a:cubicBezTo>
                    <a:cubicBezTo>
                      <a:pt x="735" y="795"/>
                      <a:pt x="1736" y="1378"/>
                      <a:pt x="2676" y="1854"/>
                    </a:cubicBezTo>
                    <a:cubicBezTo>
                      <a:pt x="2684" y="1858"/>
                      <a:pt x="2691" y="1860"/>
                      <a:pt x="2697" y="1860"/>
                    </a:cubicBezTo>
                    <a:cubicBezTo>
                      <a:pt x="2730" y="1860"/>
                      <a:pt x="2740" y="1815"/>
                      <a:pt x="2700" y="1795"/>
                    </a:cubicBezTo>
                    <a:cubicBezTo>
                      <a:pt x="1736" y="1271"/>
                      <a:pt x="914" y="616"/>
                      <a:pt x="21" y="9"/>
                    </a:cubicBezTo>
                    <a:cubicBezTo>
                      <a:pt x="18" y="3"/>
                      <a:pt x="15" y="1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14" name="Google Shape;23314;p30"/>
              <p:cNvSpPr/>
              <p:nvPr/>
            </p:nvSpPr>
            <p:spPr>
              <a:xfrm>
                <a:off x="2825050" y="2518000"/>
                <a:ext cx="8650" cy="925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370" extrusionOk="0">
                    <a:moveTo>
                      <a:pt x="0" y="0"/>
                    </a:moveTo>
                    <a:cubicBezTo>
                      <a:pt x="143" y="96"/>
                      <a:pt x="262" y="227"/>
                      <a:pt x="346" y="370"/>
                    </a:cubicBezTo>
                    <a:cubicBezTo>
                      <a:pt x="274" y="215"/>
                      <a:pt x="155" y="96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15" name="Google Shape;23315;p30"/>
              <p:cNvSpPr/>
              <p:nvPr/>
            </p:nvSpPr>
            <p:spPr>
              <a:xfrm>
                <a:off x="2722350" y="2354650"/>
                <a:ext cx="92900" cy="152350"/>
              </a:xfrm>
              <a:custGeom>
                <a:avLst/>
                <a:gdLst/>
                <a:ahLst/>
                <a:cxnLst/>
                <a:rect l="l" t="t" r="r" b="b"/>
                <a:pathLst>
                  <a:path w="3716" h="6094" extrusionOk="0">
                    <a:moveTo>
                      <a:pt x="30" y="0"/>
                    </a:moveTo>
                    <a:cubicBezTo>
                      <a:pt x="17" y="0"/>
                      <a:pt x="1" y="13"/>
                      <a:pt x="1" y="34"/>
                    </a:cubicBezTo>
                    <a:cubicBezTo>
                      <a:pt x="155" y="1391"/>
                      <a:pt x="1036" y="2379"/>
                      <a:pt x="1667" y="3546"/>
                    </a:cubicBezTo>
                    <a:cubicBezTo>
                      <a:pt x="2227" y="4510"/>
                      <a:pt x="2739" y="5475"/>
                      <a:pt x="3715" y="6094"/>
                    </a:cubicBezTo>
                    <a:cubicBezTo>
                      <a:pt x="2739" y="5356"/>
                      <a:pt x="2203" y="4332"/>
                      <a:pt x="1632" y="3308"/>
                    </a:cubicBezTo>
                    <a:cubicBezTo>
                      <a:pt x="1001" y="2201"/>
                      <a:pt x="274" y="1296"/>
                      <a:pt x="48" y="22"/>
                    </a:cubicBezTo>
                    <a:cubicBezTo>
                      <a:pt x="48" y="7"/>
                      <a:pt x="40" y="0"/>
                      <a:pt x="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16" name="Google Shape;23316;p30"/>
              <p:cNvSpPr/>
              <p:nvPr/>
            </p:nvSpPr>
            <p:spPr>
              <a:xfrm>
                <a:off x="2686050" y="2318800"/>
                <a:ext cx="35700" cy="61000"/>
              </a:xfrm>
              <a:custGeom>
                <a:avLst/>
                <a:gdLst/>
                <a:ahLst/>
                <a:cxnLst/>
                <a:rect l="l" t="t" r="r" b="b"/>
                <a:pathLst>
                  <a:path w="1428" h="2440" extrusionOk="0">
                    <a:moveTo>
                      <a:pt x="1395" y="1"/>
                    </a:moveTo>
                    <a:cubicBezTo>
                      <a:pt x="1391" y="1"/>
                      <a:pt x="1386" y="1"/>
                      <a:pt x="1381" y="3"/>
                    </a:cubicBezTo>
                    <a:cubicBezTo>
                      <a:pt x="643" y="479"/>
                      <a:pt x="0" y="1491"/>
                      <a:pt x="71" y="2384"/>
                    </a:cubicBezTo>
                    <a:cubicBezTo>
                      <a:pt x="71" y="2414"/>
                      <a:pt x="109" y="2439"/>
                      <a:pt x="140" y="2439"/>
                    </a:cubicBezTo>
                    <a:cubicBezTo>
                      <a:pt x="158" y="2439"/>
                      <a:pt x="174" y="2430"/>
                      <a:pt x="179" y="2408"/>
                    </a:cubicBezTo>
                    <a:cubicBezTo>
                      <a:pt x="286" y="1944"/>
                      <a:pt x="321" y="1527"/>
                      <a:pt x="548" y="1099"/>
                    </a:cubicBezTo>
                    <a:cubicBezTo>
                      <a:pt x="774" y="682"/>
                      <a:pt x="1072" y="348"/>
                      <a:pt x="1417" y="27"/>
                    </a:cubicBezTo>
                    <a:cubicBezTo>
                      <a:pt x="1427" y="27"/>
                      <a:pt x="1420" y="1"/>
                      <a:pt x="13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17" name="Google Shape;23317;p30"/>
              <p:cNvSpPr/>
              <p:nvPr/>
            </p:nvSpPr>
            <p:spPr>
              <a:xfrm>
                <a:off x="2687525" y="2383925"/>
                <a:ext cx="41600" cy="72050"/>
              </a:xfrm>
              <a:custGeom>
                <a:avLst/>
                <a:gdLst/>
                <a:ahLst/>
                <a:cxnLst/>
                <a:rect l="l" t="t" r="r" b="b"/>
                <a:pathLst>
                  <a:path w="1664" h="2882" extrusionOk="0">
                    <a:moveTo>
                      <a:pt x="19" y="1"/>
                    </a:moveTo>
                    <a:cubicBezTo>
                      <a:pt x="12" y="1"/>
                      <a:pt x="1" y="9"/>
                      <a:pt x="1" y="18"/>
                    </a:cubicBezTo>
                    <a:cubicBezTo>
                      <a:pt x="322" y="1065"/>
                      <a:pt x="1072" y="1911"/>
                      <a:pt x="1596" y="2863"/>
                    </a:cubicBezTo>
                    <a:cubicBezTo>
                      <a:pt x="1600" y="2876"/>
                      <a:pt x="1611" y="2881"/>
                      <a:pt x="1622" y="2881"/>
                    </a:cubicBezTo>
                    <a:cubicBezTo>
                      <a:pt x="1642" y="2881"/>
                      <a:pt x="1663" y="2866"/>
                      <a:pt x="1656" y="2851"/>
                    </a:cubicBezTo>
                    <a:cubicBezTo>
                      <a:pt x="1620" y="2435"/>
                      <a:pt x="1322" y="2101"/>
                      <a:pt x="1084" y="1780"/>
                    </a:cubicBezTo>
                    <a:cubicBezTo>
                      <a:pt x="667" y="1208"/>
                      <a:pt x="358" y="613"/>
                      <a:pt x="24" y="6"/>
                    </a:cubicBezTo>
                    <a:cubicBezTo>
                      <a:pt x="24" y="2"/>
                      <a:pt x="22" y="1"/>
                      <a:pt x="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18" name="Google Shape;23318;p30"/>
              <p:cNvSpPr/>
              <p:nvPr/>
            </p:nvSpPr>
            <p:spPr>
              <a:xfrm>
                <a:off x="2725325" y="2455950"/>
                <a:ext cx="85900" cy="101400"/>
              </a:xfrm>
              <a:custGeom>
                <a:avLst/>
                <a:gdLst/>
                <a:ahLst/>
                <a:cxnLst/>
                <a:rect l="l" t="t" r="r" b="b"/>
                <a:pathLst>
                  <a:path w="3436" h="4056" extrusionOk="0">
                    <a:moveTo>
                      <a:pt x="10" y="0"/>
                    </a:moveTo>
                    <a:cubicBezTo>
                      <a:pt x="7" y="0"/>
                      <a:pt x="1" y="6"/>
                      <a:pt x="1" y="18"/>
                    </a:cubicBezTo>
                    <a:cubicBezTo>
                      <a:pt x="13" y="6"/>
                      <a:pt x="13" y="0"/>
                      <a:pt x="10" y="0"/>
                    </a:cubicBezTo>
                    <a:close/>
                    <a:moveTo>
                      <a:pt x="1" y="18"/>
                    </a:moveTo>
                    <a:cubicBezTo>
                      <a:pt x="203" y="494"/>
                      <a:pt x="120" y="1054"/>
                      <a:pt x="346" y="1518"/>
                    </a:cubicBezTo>
                    <a:cubicBezTo>
                      <a:pt x="525" y="1863"/>
                      <a:pt x="870" y="2054"/>
                      <a:pt x="1120" y="2316"/>
                    </a:cubicBezTo>
                    <a:cubicBezTo>
                      <a:pt x="1406" y="2613"/>
                      <a:pt x="1584" y="2959"/>
                      <a:pt x="1929" y="3197"/>
                    </a:cubicBezTo>
                    <a:cubicBezTo>
                      <a:pt x="2370" y="3506"/>
                      <a:pt x="2894" y="3614"/>
                      <a:pt x="3263" y="4030"/>
                    </a:cubicBezTo>
                    <a:cubicBezTo>
                      <a:pt x="3280" y="4048"/>
                      <a:pt x="3301" y="4055"/>
                      <a:pt x="3320" y="4055"/>
                    </a:cubicBezTo>
                    <a:cubicBezTo>
                      <a:pt x="3381" y="4055"/>
                      <a:pt x="3436" y="3983"/>
                      <a:pt x="3382" y="3911"/>
                    </a:cubicBezTo>
                    <a:cubicBezTo>
                      <a:pt x="3144" y="3661"/>
                      <a:pt x="2858" y="3506"/>
                      <a:pt x="2537" y="3364"/>
                    </a:cubicBezTo>
                    <a:cubicBezTo>
                      <a:pt x="2001" y="3090"/>
                      <a:pt x="1679" y="2768"/>
                      <a:pt x="1298" y="2316"/>
                    </a:cubicBezTo>
                    <a:cubicBezTo>
                      <a:pt x="870" y="1840"/>
                      <a:pt x="441" y="1637"/>
                      <a:pt x="310" y="935"/>
                    </a:cubicBezTo>
                    <a:cubicBezTo>
                      <a:pt x="263" y="566"/>
                      <a:pt x="274" y="280"/>
                      <a:pt x="1" y="1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19" name="Google Shape;23319;p30"/>
              <p:cNvSpPr/>
              <p:nvPr/>
            </p:nvSpPr>
            <p:spPr>
              <a:xfrm>
                <a:off x="2723550" y="2317925"/>
                <a:ext cx="123675" cy="135000"/>
              </a:xfrm>
              <a:custGeom>
                <a:avLst/>
                <a:gdLst/>
                <a:ahLst/>
                <a:cxnLst/>
                <a:rect l="l" t="t" r="r" b="b"/>
                <a:pathLst>
                  <a:path w="4947" h="5400" extrusionOk="0">
                    <a:moveTo>
                      <a:pt x="264" y="1"/>
                    </a:moveTo>
                    <a:cubicBezTo>
                      <a:pt x="169" y="1"/>
                      <a:pt x="79" y="80"/>
                      <a:pt x="0" y="276"/>
                    </a:cubicBezTo>
                    <a:cubicBezTo>
                      <a:pt x="76" y="141"/>
                      <a:pt x="156" y="85"/>
                      <a:pt x="238" y="85"/>
                    </a:cubicBezTo>
                    <a:cubicBezTo>
                      <a:pt x="605" y="85"/>
                      <a:pt x="992" y="1205"/>
                      <a:pt x="989" y="1205"/>
                    </a:cubicBezTo>
                    <a:cubicBezTo>
                      <a:pt x="989" y="1205"/>
                      <a:pt x="988" y="1205"/>
                      <a:pt x="988" y="1205"/>
                    </a:cubicBezTo>
                    <a:lnTo>
                      <a:pt x="988" y="1205"/>
                    </a:lnTo>
                    <a:cubicBezTo>
                      <a:pt x="1072" y="1443"/>
                      <a:pt x="1119" y="1681"/>
                      <a:pt x="1250" y="1884"/>
                    </a:cubicBezTo>
                    <a:cubicBezTo>
                      <a:pt x="1548" y="2336"/>
                      <a:pt x="2096" y="2681"/>
                      <a:pt x="2441" y="3110"/>
                    </a:cubicBezTo>
                    <a:cubicBezTo>
                      <a:pt x="3084" y="3896"/>
                      <a:pt x="3763" y="5158"/>
                      <a:pt x="4858" y="5396"/>
                    </a:cubicBezTo>
                    <a:cubicBezTo>
                      <a:pt x="4864" y="5399"/>
                      <a:pt x="4871" y="5400"/>
                      <a:pt x="4877" y="5400"/>
                    </a:cubicBezTo>
                    <a:cubicBezTo>
                      <a:pt x="4924" y="5400"/>
                      <a:pt x="4947" y="5322"/>
                      <a:pt x="4894" y="5301"/>
                    </a:cubicBezTo>
                    <a:cubicBezTo>
                      <a:pt x="4096" y="4884"/>
                      <a:pt x="3584" y="4265"/>
                      <a:pt x="3024" y="3586"/>
                    </a:cubicBezTo>
                    <a:cubicBezTo>
                      <a:pt x="2762" y="3277"/>
                      <a:pt x="2512" y="2931"/>
                      <a:pt x="2239" y="2634"/>
                    </a:cubicBezTo>
                    <a:cubicBezTo>
                      <a:pt x="1846" y="2217"/>
                      <a:pt x="1429" y="1979"/>
                      <a:pt x="1179" y="1431"/>
                    </a:cubicBezTo>
                    <a:cubicBezTo>
                      <a:pt x="1093" y="1260"/>
                      <a:pt x="643" y="1"/>
                      <a:pt x="2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20" name="Google Shape;23320;p30"/>
              <p:cNvSpPr/>
              <p:nvPr/>
            </p:nvSpPr>
            <p:spPr>
              <a:xfrm>
                <a:off x="2711050" y="2247650"/>
                <a:ext cx="134175" cy="203775"/>
              </a:xfrm>
              <a:custGeom>
                <a:avLst/>
                <a:gdLst/>
                <a:ahLst/>
                <a:cxnLst/>
                <a:rect l="l" t="t" r="r" b="b"/>
                <a:pathLst>
                  <a:path w="5367" h="8151" extrusionOk="0">
                    <a:moveTo>
                      <a:pt x="101" y="1"/>
                    </a:moveTo>
                    <a:cubicBezTo>
                      <a:pt x="86" y="1"/>
                      <a:pt x="72" y="10"/>
                      <a:pt x="72" y="27"/>
                    </a:cubicBezTo>
                    <a:cubicBezTo>
                      <a:pt x="0" y="1623"/>
                      <a:pt x="798" y="2956"/>
                      <a:pt x="1929" y="4040"/>
                    </a:cubicBezTo>
                    <a:cubicBezTo>
                      <a:pt x="2643" y="4730"/>
                      <a:pt x="3155" y="5445"/>
                      <a:pt x="3691" y="6242"/>
                    </a:cubicBezTo>
                    <a:cubicBezTo>
                      <a:pt x="4167" y="6945"/>
                      <a:pt x="4917" y="7374"/>
                      <a:pt x="5298" y="8136"/>
                    </a:cubicBezTo>
                    <a:cubicBezTo>
                      <a:pt x="5306" y="8146"/>
                      <a:pt x="5315" y="8151"/>
                      <a:pt x="5324" y="8151"/>
                    </a:cubicBezTo>
                    <a:cubicBezTo>
                      <a:pt x="5346" y="8151"/>
                      <a:pt x="5366" y="8128"/>
                      <a:pt x="5358" y="8112"/>
                    </a:cubicBezTo>
                    <a:cubicBezTo>
                      <a:pt x="5096" y="7469"/>
                      <a:pt x="4501" y="7112"/>
                      <a:pt x="4060" y="6600"/>
                    </a:cubicBezTo>
                    <a:cubicBezTo>
                      <a:pt x="3536" y="5992"/>
                      <a:pt x="3239" y="5242"/>
                      <a:pt x="2703" y="4647"/>
                    </a:cubicBezTo>
                    <a:cubicBezTo>
                      <a:pt x="2119" y="4016"/>
                      <a:pt x="1453" y="3504"/>
                      <a:pt x="988" y="2766"/>
                    </a:cubicBezTo>
                    <a:cubicBezTo>
                      <a:pt x="453" y="1921"/>
                      <a:pt x="238" y="992"/>
                      <a:pt x="131" y="27"/>
                    </a:cubicBezTo>
                    <a:cubicBezTo>
                      <a:pt x="131" y="10"/>
                      <a:pt x="116" y="1"/>
                      <a:pt x="10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21" name="Google Shape;23321;p30"/>
              <p:cNvSpPr/>
              <p:nvPr/>
            </p:nvSpPr>
            <p:spPr>
              <a:xfrm>
                <a:off x="2713225" y="2224500"/>
                <a:ext cx="23725" cy="24150"/>
              </a:xfrm>
              <a:custGeom>
                <a:avLst/>
                <a:gdLst/>
                <a:ahLst/>
                <a:cxnLst/>
                <a:rect l="l" t="t" r="r" b="b"/>
                <a:pathLst>
                  <a:path w="949" h="966" extrusionOk="0">
                    <a:moveTo>
                      <a:pt x="889" y="1"/>
                    </a:moveTo>
                    <a:cubicBezTo>
                      <a:pt x="485" y="84"/>
                      <a:pt x="127" y="549"/>
                      <a:pt x="8" y="918"/>
                    </a:cubicBezTo>
                    <a:cubicBezTo>
                      <a:pt x="0" y="949"/>
                      <a:pt x="19" y="965"/>
                      <a:pt x="36" y="965"/>
                    </a:cubicBezTo>
                    <a:cubicBezTo>
                      <a:pt x="44" y="965"/>
                      <a:pt x="52" y="961"/>
                      <a:pt x="56" y="953"/>
                    </a:cubicBezTo>
                    <a:cubicBezTo>
                      <a:pt x="163" y="763"/>
                      <a:pt x="282" y="584"/>
                      <a:pt x="449" y="430"/>
                    </a:cubicBezTo>
                    <a:cubicBezTo>
                      <a:pt x="592" y="299"/>
                      <a:pt x="770" y="191"/>
                      <a:pt x="925" y="60"/>
                    </a:cubicBezTo>
                    <a:cubicBezTo>
                      <a:pt x="949" y="49"/>
                      <a:pt x="925" y="1"/>
                      <a:pt x="88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22" name="Google Shape;23322;p30"/>
              <p:cNvSpPr/>
              <p:nvPr/>
            </p:nvSpPr>
            <p:spPr>
              <a:xfrm>
                <a:off x="2738950" y="2225175"/>
                <a:ext cx="131775" cy="155625"/>
              </a:xfrm>
              <a:custGeom>
                <a:avLst/>
                <a:gdLst/>
                <a:ahLst/>
                <a:cxnLst/>
                <a:rect l="l" t="t" r="r" b="b"/>
                <a:pathLst>
                  <a:path w="5271" h="6225" extrusionOk="0">
                    <a:moveTo>
                      <a:pt x="40" y="1"/>
                    </a:moveTo>
                    <a:cubicBezTo>
                      <a:pt x="17" y="1"/>
                      <a:pt x="1" y="17"/>
                      <a:pt x="15" y="45"/>
                    </a:cubicBezTo>
                    <a:cubicBezTo>
                      <a:pt x="587" y="1569"/>
                      <a:pt x="1277" y="2796"/>
                      <a:pt x="2551" y="3855"/>
                    </a:cubicBezTo>
                    <a:cubicBezTo>
                      <a:pt x="2897" y="4141"/>
                      <a:pt x="3194" y="4403"/>
                      <a:pt x="3444" y="4760"/>
                    </a:cubicBezTo>
                    <a:cubicBezTo>
                      <a:pt x="3670" y="5094"/>
                      <a:pt x="3801" y="5475"/>
                      <a:pt x="4075" y="5772"/>
                    </a:cubicBezTo>
                    <a:cubicBezTo>
                      <a:pt x="4313" y="6048"/>
                      <a:pt x="4595" y="6225"/>
                      <a:pt x="4936" y="6225"/>
                    </a:cubicBezTo>
                    <a:cubicBezTo>
                      <a:pt x="5022" y="6225"/>
                      <a:pt x="5112" y="6213"/>
                      <a:pt x="5206" y="6189"/>
                    </a:cubicBezTo>
                    <a:cubicBezTo>
                      <a:pt x="5271" y="6178"/>
                      <a:pt x="5258" y="6090"/>
                      <a:pt x="5194" y="6090"/>
                    </a:cubicBezTo>
                    <a:cubicBezTo>
                      <a:pt x="5187" y="6090"/>
                      <a:pt x="5179" y="6091"/>
                      <a:pt x="5171" y="6094"/>
                    </a:cubicBezTo>
                    <a:cubicBezTo>
                      <a:pt x="5129" y="6098"/>
                      <a:pt x="5088" y="6099"/>
                      <a:pt x="5049" y="6099"/>
                    </a:cubicBezTo>
                    <a:cubicBezTo>
                      <a:pt x="4130" y="6099"/>
                      <a:pt x="3924" y="5056"/>
                      <a:pt x="3444" y="4463"/>
                    </a:cubicBezTo>
                    <a:cubicBezTo>
                      <a:pt x="3087" y="4034"/>
                      <a:pt x="2635" y="3724"/>
                      <a:pt x="2218" y="3367"/>
                    </a:cubicBezTo>
                    <a:cubicBezTo>
                      <a:pt x="1146" y="2462"/>
                      <a:pt x="753" y="1188"/>
                      <a:pt x="87" y="22"/>
                    </a:cubicBezTo>
                    <a:cubicBezTo>
                      <a:pt x="73" y="7"/>
                      <a:pt x="55" y="1"/>
                      <a:pt x="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23" name="Google Shape;23323;p30"/>
              <p:cNvSpPr/>
              <p:nvPr/>
            </p:nvSpPr>
            <p:spPr>
              <a:xfrm>
                <a:off x="2737225" y="2192050"/>
                <a:ext cx="137550" cy="187350"/>
              </a:xfrm>
              <a:custGeom>
                <a:avLst/>
                <a:gdLst/>
                <a:ahLst/>
                <a:cxnLst/>
                <a:rect l="l" t="t" r="r" b="b"/>
                <a:pathLst>
                  <a:path w="5502" h="7494" extrusionOk="0">
                    <a:moveTo>
                      <a:pt x="2147" y="1"/>
                    </a:moveTo>
                    <a:cubicBezTo>
                      <a:pt x="2136" y="1"/>
                      <a:pt x="2126" y="4"/>
                      <a:pt x="2120" y="13"/>
                    </a:cubicBezTo>
                    <a:cubicBezTo>
                      <a:pt x="1156" y="835"/>
                      <a:pt x="1608" y="2192"/>
                      <a:pt x="2239" y="3073"/>
                    </a:cubicBezTo>
                    <a:cubicBezTo>
                      <a:pt x="2704" y="3692"/>
                      <a:pt x="3239" y="4275"/>
                      <a:pt x="3739" y="4859"/>
                    </a:cubicBezTo>
                    <a:cubicBezTo>
                      <a:pt x="4394" y="5633"/>
                      <a:pt x="5263" y="6383"/>
                      <a:pt x="5275" y="7478"/>
                    </a:cubicBezTo>
                    <a:cubicBezTo>
                      <a:pt x="5270" y="7488"/>
                      <a:pt x="5280" y="7494"/>
                      <a:pt x="5292" y="7494"/>
                    </a:cubicBezTo>
                    <a:cubicBezTo>
                      <a:pt x="5310" y="7494"/>
                      <a:pt x="5335" y="7482"/>
                      <a:pt x="5335" y="7454"/>
                    </a:cubicBezTo>
                    <a:cubicBezTo>
                      <a:pt x="5502" y="4859"/>
                      <a:pt x="1" y="2728"/>
                      <a:pt x="2192" y="73"/>
                    </a:cubicBezTo>
                    <a:cubicBezTo>
                      <a:pt x="2228" y="37"/>
                      <a:pt x="2182" y="1"/>
                      <a:pt x="214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24" name="Google Shape;23324;p30"/>
              <p:cNvSpPr/>
              <p:nvPr/>
            </p:nvSpPr>
            <p:spPr>
              <a:xfrm>
                <a:off x="2782550" y="2185700"/>
                <a:ext cx="20675" cy="19725"/>
              </a:xfrm>
              <a:custGeom>
                <a:avLst/>
                <a:gdLst/>
                <a:ahLst/>
                <a:cxnLst/>
                <a:rect l="l" t="t" r="r" b="b"/>
                <a:pathLst>
                  <a:path w="827" h="789" extrusionOk="0">
                    <a:moveTo>
                      <a:pt x="767" y="0"/>
                    </a:moveTo>
                    <a:cubicBezTo>
                      <a:pt x="761" y="0"/>
                      <a:pt x="754" y="2"/>
                      <a:pt x="748" y="5"/>
                    </a:cubicBezTo>
                    <a:cubicBezTo>
                      <a:pt x="569" y="53"/>
                      <a:pt x="355" y="148"/>
                      <a:pt x="295" y="327"/>
                    </a:cubicBezTo>
                    <a:cubicBezTo>
                      <a:pt x="295" y="350"/>
                      <a:pt x="307" y="350"/>
                      <a:pt x="319" y="350"/>
                    </a:cubicBezTo>
                    <a:cubicBezTo>
                      <a:pt x="200" y="469"/>
                      <a:pt x="69" y="600"/>
                      <a:pt x="10" y="743"/>
                    </a:cubicBezTo>
                    <a:cubicBezTo>
                      <a:pt x="1" y="769"/>
                      <a:pt x="17" y="789"/>
                      <a:pt x="36" y="789"/>
                    </a:cubicBezTo>
                    <a:cubicBezTo>
                      <a:pt x="43" y="789"/>
                      <a:pt x="51" y="786"/>
                      <a:pt x="57" y="779"/>
                    </a:cubicBezTo>
                    <a:cubicBezTo>
                      <a:pt x="188" y="684"/>
                      <a:pt x="271" y="541"/>
                      <a:pt x="391" y="422"/>
                    </a:cubicBezTo>
                    <a:cubicBezTo>
                      <a:pt x="506" y="317"/>
                      <a:pt x="640" y="221"/>
                      <a:pt x="751" y="119"/>
                    </a:cubicBezTo>
                    <a:lnTo>
                      <a:pt x="751" y="119"/>
                    </a:lnTo>
                    <a:cubicBezTo>
                      <a:pt x="765" y="116"/>
                      <a:pt x="780" y="114"/>
                      <a:pt x="795" y="112"/>
                    </a:cubicBezTo>
                    <a:cubicBezTo>
                      <a:pt x="792" y="103"/>
                      <a:pt x="789" y="94"/>
                      <a:pt x="786" y="86"/>
                    </a:cubicBezTo>
                    <a:lnTo>
                      <a:pt x="786" y="86"/>
                    </a:lnTo>
                    <a:cubicBezTo>
                      <a:pt x="789" y="83"/>
                      <a:pt x="792" y="80"/>
                      <a:pt x="795" y="77"/>
                    </a:cubicBezTo>
                    <a:cubicBezTo>
                      <a:pt x="826" y="56"/>
                      <a:pt x="804" y="0"/>
                      <a:pt x="76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25" name="Google Shape;23325;p30"/>
              <p:cNvSpPr/>
              <p:nvPr/>
            </p:nvSpPr>
            <p:spPr>
              <a:xfrm>
                <a:off x="2802425" y="2184925"/>
                <a:ext cx="97650" cy="163125"/>
              </a:xfrm>
              <a:custGeom>
                <a:avLst/>
                <a:gdLst/>
                <a:ahLst/>
                <a:cxnLst/>
                <a:rect l="l" t="t" r="r" b="b"/>
                <a:pathLst>
                  <a:path w="3906" h="6525" extrusionOk="0">
                    <a:moveTo>
                      <a:pt x="0" y="0"/>
                    </a:moveTo>
                    <a:cubicBezTo>
                      <a:pt x="238" y="715"/>
                      <a:pt x="655" y="1358"/>
                      <a:pt x="881" y="2072"/>
                    </a:cubicBezTo>
                    <a:cubicBezTo>
                      <a:pt x="1084" y="2727"/>
                      <a:pt x="1203" y="3394"/>
                      <a:pt x="1501" y="4025"/>
                    </a:cubicBezTo>
                    <a:cubicBezTo>
                      <a:pt x="1965" y="4989"/>
                      <a:pt x="2608" y="6239"/>
                      <a:pt x="3739" y="6525"/>
                    </a:cubicBezTo>
                    <a:cubicBezTo>
                      <a:pt x="3763" y="6525"/>
                      <a:pt x="3798" y="6525"/>
                      <a:pt x="3822" y="6513"/>
                    </a:cubicBezTo>
                    <a:lnTo>
                      <a:pt x="3870" y="6465"/>
                    </a:lnTo>
                    <a:cubicBezTo>
                      <a:pt x="3906" y="6418"/>
                      <a:pt x="3906" y="6370"/>
                      <a:pt x="3858" y="6346"/>
                    </a:cubicBezTo>
                    <a:lnTo>
                      <a:pt x="3846" y="6346"/>
                    </a:lnTo>
                    <a:cubicBezTo>
                      <a:pt x="3832" y="6336"/>
                      <a:pt x="3817" y="6331"/>
                      <a:pt x="3802" y="6331"/>
                    </a:cubicBezTo>
                    <a:cubicBezTo>
                      <a:pt x="3750" y="6331"/>
                      <a:pt x="3702" y="6384"/>
                      <a:pt x="3739" y="6430"/>
                    </a:cubicBezTo>
                    <a:cubicBezTo>
                      <a:pt x="3584" y="6287"/>
                      <a:pt x="3406" y="6180"/>
                      <a:pt x="3203" y="6108"/>
                    </a:cubicBezTo>
                    <a:cubicBezTo>
                      <a:pt x="3025" y="5977"/>
                      <a:pt x="2858" y="5823"/>
                      <a:pt x="2727" y="5656"/>
                    </a:cubicBezTo>
                    <a:cubicBezTo>
                      <a:pt x="2536" y="5442"/>
                      <a:pt x="2370" y="5180"/>
                      <a:pt x="2203" y="4930"/>
                    </a:cubicBezTo>
                    <a:cubicBezTo>
                      <a:pt x="1846" y="4370"/>
                      <a:pt x="1548" y="3787"/>
                      <a:pt x="1346" y="3144"/>
                    </a:cubicBezTo>
                    <a:cubicBezTo>
                      <a:pt x="1000" y="2024"/>
                      <a:pt x="703" y="977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26" name="Google Shape;23326;p30"/>
              <p:cNvSpPr/>
              <p:nvPr/>
            </p:nvSpPr>
            <p:spPr>
              <a:xfrm>
                <a:off x="2895000" y="2311175"/>
                <a:ext cx="11325" cy="37375"/>
              </a:xfrm>
              <a:custGeom>
                <a:avLst/>
                <a:gdLst/>
                <a:ahLst/>
                <a:cxnLst/>
                <a:rect l="l" t="t" r="r" b="b"/>
                <a:pathLst>
                  <a:path w="453" h="1495" extrusionOk="0">
                    <a:moveTo>
                      <a:pt x="43" y="1"/>
                    </a:moveTo>
                    <a:cubicBezTo>
                      <a:pt x="25" y="1"/>
                      <a:pt x="0" y="21"/>
                      <a:pt x="0" y="46"/>
                    </a:cubicBezTo>
                    <a:cubicBezTo>
                      <a:pt x="84" y="296"/>
                      <a:pt x="167" y="523"/>
                      <a:pt x="155" y="784"/>
                    </a:cubicBezTo>
                    <a:cubicBezTo>
                      <a:pt x="155" y="1023"/>
                      <a:pt x="48" y="1237"/>
                      <a:pt x="24" y="1475"/>
                    </a:cubicBezTo>
                    <a:cubicBezTo>
                      <a:pt x="31" y="1489"/>
                      <a:pt x="42" y="1495"/>
                      <a:pt x="55" y="1495"/>
                    </a:cubicBezTo>
                    <a:cubicBezTo>
                      <a:pt x="64" y="1495"/>
                      <a:pt x="74" y="1492"/>
                      <a:pt x="84" y="1487"/>
                    </a:cubicBezTo>
                    <a:cubicBezTo>
                      <a:pt x="453" y="1142"/>
                      <a:pt x="357" y="368"/>
                      <a:pt x="60" y="11"/>
                    </a:cubicBezTo>
                    <a:cubicBezTo>
                      <a:pt x="56" y="4"/>
                      <a:pt x="50" y="1"/>
                      <a:pt x="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27" name="Google Shape;23327;p30"/>
              <p:cNvSpPr/>
              <p:nvPr/>
            </p:nvSpPr>
            <p:spPr>
              <a:xfrm>
                <a:off x="2946200" y="2532150"/>
                <a:ext cx="40425" cy="30225"/>
              </a:xfrm>
              <a:custGeom>
                <a:avLst/>
                <a:gdLst/>
                <a:ahLst/>
                <a:cxnLst/>
                <a:rect l="l" t="t" r="r" b="b"/>
                <a:pathLst>
                  <a:path w="1617" h="1209" extrusionOk="0">
                    <a:moveTo>
                      <a:pt x="1500" y="0"/>
                    </a:moveTo>
                    <a:cubicBezTo>
                      <a:pt x="1484" y="0"/>
                      <a:pt x="1467" y="5"/>
                      <a:pt x="1453" y="18"/>
                    </a:cubicBezTo>
                    <a:cubicBezTo>
                      <a:pt x="1215" y="220"/>
                      <a:pt x="988" y="446"/>
                      <a:pt x="738" y="637"/>
                    </a:cubicBezTo>
                    <a:cubicBezTo>
                      <a:pt x="512" y="804"/>
                      <a:pt x="191" y="923"/>
                      <a:pt x="24" y="1137"/>
                    </a:cubicBezTo>
                    <a:cubicBezTo>
                      <a:pt x="0" y="1161"/>
                      <a:pt x="24" y="1208"/>
                      <a:pt x="72" y="1208"/>
                    </a:cubicBezTo>
                    <a:cubicBezTo>
                      <a:pt x="333" y="1208"/>
                      <a:pt x="619" y="958"/>
                      <a:pt x="834" y="804"/>
                    </a:cubicBezTo>
                    <a:cubicBezTo>
                      <a:pt x="1082" y="623"/>
                      <a:pt x="1341" y="399"/>
                      <a:pt x="1530" y="143"/>
                    </a:cubicBezTo>
                    <a:lnTo>
                      <a:pt x="1530" y="143"/>
                    </a:lnTo>
                    <a:lnTo>
                      <a:pt x="1560" y="113"/>
                    </a:lnTo>
                    <a:cubicBezTo>
                      <a:pt x="1616" y="75"/>
                      <a:pt x="1561" y="0"/>
                      <a:pt x="150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28" name="Google Shape;23328;p30"/>
              <p:cNvSpPr/>
              <p:nvPr/>
            </p:nvSpPr>
            <p:spPr>
              <a:xfrm>
                <a:off x="2947100" y="2511325"/>
                <a:ext cx="72550" cy="54500"/>
              </a:xfrm>
              <a:custGeom>
                <a:avLst/>
                <a:gdLst/>
                <a:ahLst/>
                <a:cxnLst/>
                <a:rect l="l" t="t" r="r" b="b"/>
                <a:pathLst>
                  <a:path w="2902" h="2180" extrusionOk="0">
                    <a:moveTo>
                      <a:pt x="2862" y="0"/>
                    </a:moveTo>
                    <a:cubicBezTo>
                      <a:pt x="2857" y="0"/>
                      <a:pt x="2851" y="2"/>
                      <a:pt x="2845" y="6"/>
                    </a:cubicBezTo>
                    <a:cubicBezTo>
                      <a:pt x="1810" y="387"/>
                      <a:pt x="762" y="1220"/>
                      <a:pt x="47" y="2053"/>
                    </a:cubicBezTo>
                    <a:cubicBezTo>
                      <a:pt x="1" y="2109"/>
                      <a:pt x="49" y="2179"/>
                      <a:pt x="106" y="2179"/>
                    </a:cubicBezTo>
                    <a:cubicBezTo>
                      <a:pt x="122" y="2179"/>
                      <a:pt x="139" y="2174"/>
                      <a:pt x="155" y="2161"/>
                    </a:cubicBezTo>
                    <a:cubicBezTo>
                      <a:pt x="643" y="1756"/>
                      <a:pt x="1131" y="1351"/>
                      <a:pt x="1607" y="922"/>
                    </a:cubicBezTo>
                    <a:cubicBezTo>
                      <a:pt x="1623" y="906"/>
                      <a:pt x="1626" y="889"/>
                      <a:pt x="1620" y="874"/>
                    </a:cubicBezTo>
                    <a:lnTo>
                      <a:pt x="1620" y="874"/>
                    </a:lnTo>
                    <a:cubicBezTo>
                      <a:pt x="2041" y="600"/>
                      <a:pt x="2498" y="380"/>
                      <a:pt x="2881" y="65"/>
                    </a:cubicBezTo>
                    <a:cubicBezTo>
                      <a:pt x="2901" y="45"/>
                      <a:pt x="2888" y="0"/>
                      <a:pt x="28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29" name="Google Shape;23329;p30"/>
              <p:cNvSpPr/>
              <p:nvPr/>
            </p:nvSpPr>
            <p:spPr>
              <a:xfrm>
                <a:off x="2993750" y="2504300"/>
                <a:ext cx="36400" cy="25950"/>
              </a:xfrm>
              <a:custGeom>
                <a:avLst/>
                <a:gdLst/>
                <a:ahLst/>
                <a:cxnLst/>
                <a:rect l="l" t="t" r="r" b="b"/>
                <a:pathLst>
                  <a:path w="1456" h="1038" extrusionOk="0">
                    <a:moveTo>
                      <a:pt x="1456" y="1"/>
                    </a:moveTo>
                    <a:cubicBezTo>
                      <a:pt x="967" y="263"/>
                      <a:pt x="432" y="596"/>
                      <a:pt x="27" y="977"/>
                    </a:cubicBezTo>
                    <a:cubicBezTo>
                      <a:pt x="0" y="1004"/>
                      <a:pt x="13" y="1037"/>
                      <a:pt x="42" y="1037"/>
                    </a:cubicBezTo>
                    <a:cubicBezTo>
                      <a:pt x="51" y="1037"/>
                      <a:pt x="63" y="1034"/>
                      <a:pt x="75" y="1025"/>
                    </a:cubicBezTo>
                    <a:cubicBezTo>
                      <a:pt x="563" y="775"/>
                      <a:pt x="1039" y="370"/>
                      <a:pt x="145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30" name="Google Shape;23330;p30"/>
              <p:cNvSpPr/>
              <p:nvPr/>
            </p:nvSpPr>
            <p:spPr>
              <a:xfrm>
                <a:off x="2677400" y="2315575"/>
                <a:ext cx="53475" cy="85550"/>
              </a:xfrm>
              <a:custGeom>
                <a:avLst/>
                <a:gdLst/>
                <a:ahLst/>
                <a:cxnLst/>
                <a:rect l="l" t="t" r="r" b="b"/>
                <a:pathLst>
                  <a:path w="2139" h="3422" extrusionOk="0">
                    <a:moveTo>
                      <a:pt x="2074" y="0"/>
                    </a:moveTo>
                    <a:cubicBezTo>
                      <a:pt x="2070" y="0"/>
                      <a:pt x="2065" y="0"/>
                      <a:pt x="2061" y="1"/>
                    </a:cubicBezTo>
                    <a:cubicBezTo>
                      <a:pt x="1668" y="61"/>
                      <a:pt x="1549" y="287"/>
                      <a:pt x="1310" y="573"/>
                    </a:cubicBezTo>
                    <a:cubicBezTo>
                      <a:pt x="1072" y="847"/>
                      <a:pt x="703" y="1049"/>
                      <a:pt x="513" y="1359"/>
                    </a:cubicBezTo>
                    <a:cubicBezTo>
                      <a:pt x="179" y="1882"/>
                      <a:pt x="1" y="2966"/>
                      <a:pt x="537" y="3406"/>
                    </a:cubicBezTo>
                    <a:cubicBezTo>
                      <a:pt x="547" y="3417"/>
                      <a:pt x="558" y="3422"/>
                      <a:pt x="567" y="3422"/>
                    </a:cubicBezTo>
                    <a:cubicBezTo>
                      <a:pt x="588" y="3422"/>
                      <a:pt x="601" y="3399"/>
                      <a:pt x="584" y="3383"/>
                    </a:cubicBezTo>
                    <a:cubicBezTo>
                      <a:pt x="275" y="2716"/>
                      <a:pt x="275" y="1859"/>
                      <a:pt x="810" y="1323"/>
                    </a:cubicBezTo>
                    <a:cubicBezTo>
                      <a:pt x="1144" y="989"/>
                      <a:pt x="1608" y="227"/>
                      <a:pt x="2061" y="108"/>
                    </a:cubicBezTo>
                    <a:cubicBezTo>
                      <a:pt x="2138" y="75"/>
                      <a:pt x="2133" y="0"/>
                      <a:pt x="20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31" name="Google Shape;23331;p30"/>
              <p:cNvSpPr/>
              <p:nvPr/>
            </p:nvSpPr>
            <p:spPr>
              <a:xfrm>
                <a:off x="2685750" y="2369025"/>
                <a:ext cx="8250" cy="26150"/>
              </a:xfrm>
              <a:custGeom>
                <a:avLst/>
                <a:gdLst/>
                <a:ahLst/>
                <a:cxnLst/>
                <a:rect l="l" t="t" r="r" b="b"/>
                <a:pathLst>
                  <a:path w="330" h="1046" extrusionOk="0">
                    <a:moveTo>
                      <a:pt x="113" y="0"/>
                    </a:moveTo>
                    <a:cubicBezTo>
                      <a:pt x="98" y="0"/>
                      <a:pt x="83" y="6"/>
                      <a:pt x="83" y="18"/>
                    </a:cubicBezTo>
                    <a:cubicBezTo>
                      <a:pt x="0" y="304"/>
                      <a:pt x="24" y="816"/>
                      <a:pt x="250" y="1030"/>
                    </a:cubicBezTo>
                    <a:cubicBezTo>
                      <a:pt x="257" y="1041"/>
                      <a:pt x="267" y="1045"/>
                      <a:pt x="278" y="1045"/>
                    </a:cubicBezTo>
                    <a:cubicBezTo>
                      <a:pt x="303" y="1045"/>
                      <a:pt x="330" y="1020"/>
                      <a:pt x="322" y="995"/>
                    </a:cubicBezTo>
                    <a:cubicBezTo>
                      <a:pt x="298" y="840"/>
                      <a:pt x="214" y="697"/>
                      <a:pt x="191" y="542"/>
                    </a:cubicBezTo>
                    <a:cubicBezTo>
                      <a:pt x="143" y="364"/>
                      <a:pt x="155" y="197"/>
                      <a:pt x="143" y="18"/>
                    </a:cubicBezTo>
                    <a:cubicBezTo>
                      <a:pt x="143" y="6"/>
                      <a:pt x="128" y="0"/>
                      <a:pt x="1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32" name="Google Shape;23332;p30"/>
              <p:cNvSpPr/>
              <p:nvPr/>
            </p:nvSpPr>
            <p:spPr>
              <a:xfrm>
                <a:off x="2677700" y="2368925"/>
                <a:ext cx="32475" cy="57500"/>
              </a:xfrm>
              <a:custGeom>
                <a:avLst/>
                <a:gdLst/>
                <a:ahLst/>
                <a:cxnLst/>
                <a:rect l="l" t="t" r="r" b="b"/>
                <a:pathLst>
                  <a:path w="1299" h="2300" extrusionOk="0">
                    <a:moveTo>
                      <a:pt x="484" y="1"/>
                    </a:moveTo>
                    <a:cubicBezTo>
                      <a:pt x="475" y="1"/>
                      <a:pt x="468" y="4"/>
                      <a:pt x="465" y="10"/>
                    </a:cubicBezTo>
                    <a:cubicBezTo>
                      <a:pt x="1" y="760"/>
                      <a:pt x="763" y="1713"/>
                      <a:pt x="1227" y="2284"/>
                    </a:cubicBezTo>
                    <a:cubicBezTo>
                      <a:pt x="1234" y="2295"/>
                      <a:pt x="1244" y="2300"/>
                      <a:pt x="1253" y="2300"/>
                    </a:cubicBezTo>
                    <a:cubicBezTo>
                      <a:pt x="1275" y="2300"/>
                      <a:pt x="1298" y="2277"/>
                      <a:pt x="1298" y="2261"/>
                    </a:cubicBezTo>
                    <a:cubicBezTo>
                      <a:pt x="1156" y="1439"/>
                      <a:pt x="239" y="999"/>
                      <a:pt x="536" y="46"/>
                    </a:cubicBezTo>
                    <a:cubicBezTo>
                      <a:pt x="536" y="20"/>
                      <a:pt x="505" y="1"/>
                      <a:pt x="4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33" name="Google Shape;23333;p30"/>
              <p:cNvSpPr/>
              <p:nvPr/>
            </p:nvSpPr>
            <p:spPr>
              <a:xfrm>
                <a:off x="2857775" y="2466200"/>
                <a:ext cx="48175" cy="45325"/>
              </a:xfrm>
              <a:custGeom>
                <a:avLst/>
                <a:gdLst/>
                <a:ahLst/>
                <a:cxnLst/>
                <a:rect l="l" t="t" r="r" b="b"/>
                <a:pathLst>
                  <a:path w="1927" h="1813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501" y="703"/>
                      <a:pt x="1168" y="1346"/>
                      <a:pt x="1894" y="1811"/>
                    </a:cubicBezTo>
                    <a:cubicBezTo>
                      <a:pt x="1896" y="1812"/>
                      <a:pt x="1898" y="1813"/>
                      <a:pt x="1900" y="1813"/>
                    </a:cubicBezTo>
                    <a:cubicBezTo>
                      <a:pt x="1912" y="1813"/>
                      <a:pt x="1926" y="1787"/>
                      <a:pt x="1906" y="1787"/>
                    </a:cubicBezTo>
                    <a:cubicBezTo>
                      <a:pt x="1192" y="1239"/>
                      <a:pt x="584" y="691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34" name="Google Shape;23334;p30"/>
              <p:cNvSpPr/>
              <p:nvPr/>
            </p:nvSpPr>
            <p:spPr>
              <a:xfrm>
                <a:off x="2869400" y="2470075"/>
                <a:ext cx="40450" cy="37300"/>
              </a:xfrm>
              <a:custGeom>
                <a:avLst/>
                <a:gdLst/>
                <a:ahLst/>
                <a:cxnLst/>
                <a:rect l="l" t="t" r="r" b="b"/>
                <a:pathLst>
                  <a:path w="1618" h="1492" extrusionOk="0">
                    <a:moveTo>
                      <a:pt x="36" y="1"/>
                    </a:moveTo>
                    <a:cubicBezTo>
                      <a:pt x="12" y="1"/>
                      <a:pt x="0" y="12"/>
                      <a:pt x="12" y="12"/>
                    </a:cubicBezTo>
                    <a:cubicBezTo>
                      <a:pt x="417" y="584"/>
                      <a:pt x="953" y="1179"/>
                      <a:pt x="1596" y="1489"/>
                    </a:cubicBezTo>
                    <a:cubicBezTo>
                      <a:pt x="1597" y="1491"/>
                      <a:pt x="1599" y="1491"/>
                      <a:pt x="1601" y="1491"/>
                    </a:cubicBezTo>
                    <a:cubicBezTo>
                      <a:pt x="1611" y="1491"/>
                      <a:pt x="1618" y="1465"/>
                      <a:pt x="1608" y="1465"/>
                    </a:cubicBezTo>
                    <a:cubicBezTo>
                      <a:pt x="1024" y="1013"/>
                      <a:pt x="477" y="596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35" name="Google Shape;23335;p30"/>
              <p:cNvSpPr/>
              <p:nvPr/>
            </p:nvSpPr>
            <p:spPr>
              <a:xfrm>
                <a:off x="2880275" y="2473225"/>
                <a:ext cx="27750" cy="27075"/>
              </a:xfrm>
              <a:custGeom>
                <a:avLst/>
                <a:gdLst/>
                <a:ahLst/>
                <a:cxnLst/>
                <a:rect l="l" t="t" r="r" b="b"/>
                <a:pathLst>
                  <a:path w="1110" h="1083" extrusionOk="0">
                    <a:moveTo>
                      <a:pt x="27" y="1"/>
                    </a:moveTo>
                    <a:cubicBezTo>
                      <a:pt x="14" y="1"/>
                      <a:pt x="1" y="9"/>
                      <a:pt x="18" y="17"/>
                    </a:cubicBezTo>
                    <a:cubicBezTo>
                      <a:pt x="196" y="220"/>
                      <a:pt x="387" y="398"/>
                      <a:pt x="565" y="589"/>
                    </a:cubicBezTo>
                    <a:cubicBezTo>
                      <a:pt x="732" y="756"/>
                      <a:pt x="887" y="946"/>
                      <a:pt x="1089" y="1077"/>
                    </a:cubicBezTo>
                    <a:cubicBezTo>
                      <a:pt x="1093" y="1081"/>
                      <a:pt x="1096" y="1082"/>
                      <a:pt x="1099" y="1082"/>
                    </a:cubicBezTo>
                    <a:cubicBezTo>
                      <a:pt x="1106" y="1082"/>
                      <a:pt x="1110" y="1074"/>
                      <a:pt x="1101" y="1065"/>
                    </a:cubicBezTo>
                    <a:cubicBezTo>
                      <a:pt x="970" y="875"/>
                      <a:pt x="768" y="720"/>
                      <a:pt x="613" y="553"/>
                    </a:cubicBezTo>
                    <a:cubicBezTo>
                      <a:pt x="411" y="375"/>
                      <a:pt x="232" y="184"/>
                      <a:pt x="42" y="6"/>
                    </a:cubicBezTo>
                    <a:cubicBezTo>
                      <a:pt x="38" y="2"/>
                      <a:pt x="32" y="1"/>
                      <a:pt x="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36" name="Google Shape;23336;p30"/>
              <p:cNvSpPr/>
              <p:nvPr/>
            </p:nvSpPr>
            <p:spPr>
              <a:xfrm>
                <a:off x="2884125" y="2467725"/>
                <a:ext cx="25175" cy="28100"/>
              </a:xfrm>
              <a:custGeom>
                <a:avLst/>
                <a:gdLst/>
                <a:ahLst/>
                <a:cxnLst/>
                <a:rect l="l" t="t" r="r" b="b"/>
                <a:pathLst>
                  <a:path w="1007" h="1124" extrusionOk="0">
                    <a:moveTo>
                      <a:pt x="13" y="1"/>
                    </a:moveTo>
                    <a:cubicBezTo>
                      <a:pt x="4" y="1"/>
                      <a:pt x="0" y="10"/>
                      <a:pt x="7" y="23"/>
                    </a:cubicBezTo>
                    <a:cubicBezTo>
                      <a:pt x="185" y="202"/>
                      <a:pt x="352" y="356"/>
                      <a:pt x="519" y="559"/>
                    </a:cubicBezTo>
                    <a:cubicBezTo>
                      <a:pt x="673" y="737"/>
                      <a:pt x="816" y="940"/>
                      <a:pt x="971" y="1118"/>
                    </a:cubicBezTo>
                    <a:cubicBezTo>
                      <a:pt x="978" y="1122"/>
                      <a:pt x="984" y="1123"/>
                      <a:pt x="989" y="1123"/>
                    </a:cubicBezTo>
                    <a:cubicBezTo>
                      <a:pt x="1001" y="1123"/>
                      <a:pt x="1007" y="1115"/>
                      <a:pt x="1007" y="1107"/>
                    </a:cubicBezTo>
                    <a:cubicBezTo>
                      <a:pt x="780" y="690"/>
                      <a:pt x="376" y="321"/>
                      <a:pt x="42" y="23"/>
                    </a:cubicBezTo>
                    <a:cubicBezTo>
                      <a:pt x="32" y="7"/>
                      <a:pt x="21" y="1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37" name="Google Shape;23337;p30"/>
              <p:cNvSpPr/>
              <p:nvPr/>
            </p:nvSpPr>
            <p:spPr>
              <a:xfrm>
                <a:off x="2889725" y="2465950"/>
                <a:ext cx="20775" cy="20825"/>
              </a:xfrm>
              <a:custGeom>
                <a:avLst/>
                <a:gdLst/>
                <a:ahLst/>
                <a:cxnLst/>
                <a:rect l="l" t="t" r="r" b="b"/>
                <a:pathLst>
                  <a:path w="831" h="833" extrusionOk="0">
                    <a:moveTo>
                      <a:pt x="16" y="1"/>
                    </a:moveTo>
                    <a:cubicBezTo>
                      <a:pt x="10" y="1"/>
                      <a:pt x="0" y="18"/>
                      <a:pt x="9" y="35"/>
                    </a:cubicBezTo>
                    <a:cubicBezTo>
                      <a:pt x="140" y="177"/>
                      <a:pt x="295" y="308"/>
                      <a:pt x="426" y="463"/>
                    </a:cubicBezTo>
                    <a:cubicBezTo>
                      <a:pt x="545" y="582"/>
                      <a:pt x="664" y="725"/>
                      <a:pt x="807" y="832"/>
                    </a:cubicBezTo>
                    <a:cubicBezTo>
                      <a:pt x="830" y="832"/>
                      <a:pt x="830" y="832"/>
                      <a:pt x="830" y="820"/>
                    </a:cubicBezTo>
                    <a:cubicBezTo>
                      <a:pt x="735" y="666"/>
                      <a:pt x="592" y="547"/>
                      <a:pt x="449" y="427"/>
                    </a:cubicBezTo>
                    <a:cubicBezTo>
                      <a:pt x="306" y="297"/>
                      <a:pt x="175" y="142"/>
                      <a:pt x="21" y="11"/>
                    </a:cubicBezTo>
                    <a:cubicBezTo>
                      <a:pt x="21" y="4"/>
                      <a:pt x="19" y="1"/>
                      <a:pt x="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38" name="Google Shape;23338;p30"/>
              <p:cNvSpPr/>
              <p:nvPr/>
            </p:nvSpPr>
            <p:spPr>
              <a:xfrm>
                <a:off x="2897475" y="2466425"/>
                <a:ext cx="13925" cy="14950"/>
              </a:xfrm>
              <a:custGeom>
                <a:avLst/>
                <a:gdLst/>
                <a:ahLst/>
                <a:cxnLst/>
                <a:rect l="l" t="t" r="r" b="b"/>
                <a:pathLst>
                  <a:path w="557" h="598" extrusionOk="0">
                    <a:moveTo>
                      <a:pt x="17" y="0"/>
                    </a:moveTo>
                    <a:cubicBezTo>
                      <a:pt x="3" y="0"/>
                      <a:pt x="0" y="19"/>
                      <a:pt x="8" y="27"/>
                    </a:cubicBezTo>
                    <a:lnTo>
                      <a:pt x="270" y="289"/>
                    </a:lnTo>
                    <a:cubicBezTo>
                      <a:pt x="366" y="385"/>
                      <a:pt x="437" y="504"/>
                      <a:pt x="532" y="587"/>
                    </a:cubicBezTo>
                    <a:cubicBezTo>
                      <a:pt x="536" y="594"/>
                      <a:pt x="540" y="597"/>
                      <a:pt x="543" y="597"/>
                    </a:cubicBezTo>
                    <a:cubicBezTo>
                      <a:pt x="550" y="597"/>
                      <a:pt x="556" y="583"/>
                      <a:pt x="556" y="575"/>
                    </a:cubicBezTo>
                    <a:cubicBezTo>
                      <a:pt x="437" y="349"/>
                      <a:pt x="235" y="158"/>
                      <a:pt x="44" y="16"/>
                    </a:cubicBezTo>
                    <a:cubicBezTo>
                      <a:pt x="33" y="4"/>
                      <a:pt x="24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39" name="Google Shape;23339;p30"/>
              <p:cNvSpPr/>
              <p:nvPr/>
            </p:nvSpPr>
            <p:spPr>
              <a:xfrm>
                <a:off x="2905125" y="2470350"/>
                <a:ext cx="8350" cy="12500"/>
              </a:xfrm>
              <a:custGeom>
                <a:avLst/>
                <a:gdLst/>
                <a:ahLst/>
                <a:cxnLst/>
                <a:rect l="l" t="t" r="r" b="b"/>
                <a:pathLst>
                  <a:path w="334" h="500" extrusionOk="0">
                    <a:moveTo>
                      <a:pt x="15" y="1"/>
                    </a:moveTo>
                    <a:cubicBezTo>
                      <a:pt x="5" y="1"/>
                      <a:pt x="0" y="14"/>
                      <a:pt x="0" y="37"/>
                    </a:cubicBezTo>
                    <a:cubicBezTo>
                      <a:pt x="107" y="180"/>
                      <a:pt x="191" y="359"/>
                      <a:pt x="310" y="490"/>
                    </a:cubicBezTo>
                    <a:cubicBezTo>
                      <a:pt x="317" y="497"/>
                      <a:pt x="322" y="500"/>
                      <a:pt x="326" y="500"/>
                    </a:cubicBezTo>
                    <a:cubicBezTo>
                      <a:pt x="333" y="500"/>
                      <a:pt x="333" y="486"/>
                      <a:pt x="333" y="478"/>
                    </a:cubicBezTo>
                    <a:cubicBezTo>
                      <a:pt x="238" y="311"/>
                      <a:pt x="131" y="168"/>
                      <a:pt x="36" y="13"/>
                    </a:cubicBezTo>
                    <a:cubicBezTo>
                      <a:pt x="27" y="5"/>
                      <a:pt x="20" y="1"/>
                      <a:pt x="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40" name="Google Shape;23340;p30"/>
              <p:cNvSpPr/>
              <p:nvPr/>
            </p:nvSpPr>
            <p:spPr>
              <a:xfrm>
                <a:off x="2907800" y="2466875"/>
                <a:ext cx="4175" cy="45250"/>
              </a:xfrm>
              <a:custGeom>
                <a:avLst/>
                <a:gdLst/>
                <a:ahLst/>
                <a:cxnLst/>
                <a:rect l="l" t="t" r="r" b="b"/>
                <a:pathLst>
                  <a:path w="167" h="1810" extrusionOk="0">
                    <a:moveTo>
                      <a:pt x="146" y="1"/>
                    </a:moveTo>
                    <a:cubicBezTo>
                      <a:pt x="140" y="1"/>
                      <a:pt x="131" y="4"/>
                      <a:pt x="131" y="9"/>
                    </a:cubicBezTo>
                    <a:cubicBezTo>
                      <a:pt x="48" y="569"/>
                      <a:pt x="0" y="1212"/>
                      <a:pt x="60" y="1795"/>
                    </a:cubicBezTo>
                    <a:cubicBezTo>
                      <a:pt x="60" y="1802"/>
                      <a:pt x="68" y="1809"/>
                      <a:pt x="74" y="1809"/>
                    </a:cubicBezTo>
                    <a:cubicBezTo>
                      <a:pt x="79" y="1809"/>
                      <a:pt x="84" y="1805"/>
                      <a:pt x="84" y="1795"/>
                    </a:cubicBezTo>
                    <a:cubicBezTo>
                      <a:pt x="143" y="1212"/>
                      <a:pt x="167" y="593"/>
                      <a:pt x="143" y="9"/>
                    </a:cubicBezTo>
                    <a:cubicBezTo>
                      <a:pt x="155" y="4"/>
                      <a:pt x="152" y="1"/>
                      <a:pt x="14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41" name="Google Shape;23341;p30"/>
              <p:cNvSpPr/>
              <p:nvPr/>
            </p:nvSpPr>
            <p:spPr>
              <a:xfrm>
                <a:off x="2907625" y="2470325"/>
                <a:ext cx="6150" cy="42500"/>
              </a:xfrm>
              <a:custGeom>
                <a:avLst/>
                <a:gdLst/>
                <a:ahLst/>
                <a:cxnLst/>
                <a:rect l="l" t="t" r="r" b="b"/>
                <a:pathLst>
                  <a:path w="246" h="1700" extrusionOk="0">
                    <a:moveTo>
                      <a:pt x="64" y="1"/>
                    </a:moveTo>
                    <a:cubicBezTo>
                      <a:pt x="59" y="1"/>
                      <a:pt x="55" y="7"/>
                      <a:pt x="55" y="14"/>
                    </a:cubicBezTo>
                    <a:cubicBezTo>
                      <a:pt x="126" y="598"/>
                      <a:pt x="114" y="1074"/>
                      <a:pt x="7" y="1657"/>
                    </a:cubicBezTo>
                    <a:cubicBezTo>
                      <a:pt x="0" y="1684"/>
                      <a:pt x="16" y="1700"/>
                      <a:pt x="34" y="1700"/>
                    </a:cubicBezTo>
                    <a:cubicBezTo>
                      <a:pt x="47" y="1700"/>
                      <a:pt x="61" y="1690"/>
                      <a:pt x="67" y="1669"/>
                    </a:cubicBezTo>
                    <a:cubicBezTo>
                      <a:pt x="245" y="1145"/>
                      <a:pt x="245" y="538"/>
                      <a:pt x="79" y="14"/>
                    </a:cubicBezTo>
                    <a:cubicBezTo>
                      <a:pt x="74" y="4"/>
                      <a:pt x="69" y="1"/>
                      <a:pt x="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42" name="Google Shape;23342;p30"/>
              <p:cNvSpPr/>
              <p:nvPr/>
            </p:nvSpPr>
            <p:spPr>
              <a:xfrm>
                <a:off x="2909275" y="2465425"/>
                <a:ext cx="5100" cy="44350"/>
              </a:xfrm>
              <a:custGeom>
                <a:avLst/>
                <a:gdLst/>
                <a:ahLst/>
                <a:cxnLst/>
                <a:rect l="l" t="t" r="r" b="b"/>
                <a:pathLst>
                  <a:path w="204" h="1774" extrusionOk="0">
                    <a:moveTo>
                      <a:pt x="125" y="0"/>
                    </a:moveTo>
                    <a:cubicBezTo>
                      <a:pt x="116" y="0"/>
                      <a:pt x="108" y="6"/>
                      <a:pt x="108" y="20"/>
                    </a:cubicBezTo>
                    <a:cubicBezTo>
                      <a:pt x="60" y="591"/>
                      <a:pt x="1" y="1187"/>
                      <a:pt x="1" y="1746"/>
                    </a:cubicBezTo>
                    <a:cubicBezTo>
                      <a:pt x="1" y="1764"/>
                      <a:pt x="13" y="1773"/>
                      <a:pt x="25" y="1773"/>
                    </a:cubicBezTo>
                    <a:cubicBezTo>
                      <a:pt x="36" y="1773"/>
                      <a:pt x="48" y="1764"/>
                      <a:pt x="48" y="1746"/>
                    </a:cubicBezTo>
                    <a:cubicBezTo>
                      <a:pt x="179" y="1210"/>
                      <a:pt x="203" y="556"/>
                      <a:pt x="144" y="8"/>
                    </a:cubicBezTo>
                    <a:cubicBezTo>
                      <a:pt x="139" y="3"/>
                      <a:pt x="132" y="0"/>
                      <a:pt x="1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43" name="Google Shape;23343;p30"/>
              <p:cNvSpPr/>
              <p:nvPr/>
            </p:nvSpPr>
            <p:spPr>
              <a:xfrm>
                <a:off x="2909575" y="2469100"/>
                <a:ext cx="3900" cy="37975"/>
              </a:xfrm>
              <a:custGeom>
                <a:avLst/>
                <a:gdLst/>
                <a:ahLst/>
                <a:cxnLst/>
                <a:rect l="l" t="t" r="r" b="b"/>
                <a:pathLst>
                  <a:path w="156" h="1519" extrusionOk="0">
                    <a:moveTo>
                      <a:pt x="108" y="1"/>
                    </a:moveTo>
                    <a:cubicBezTo>
                      <a:pt x="102" y="1"/>
                      <a:pt x="96" y="10"/>
                      <a:pt x="96" y="28"/>
                    </a:cubicBezTo>
                    <a:cubicBezTo>
                      <a:pt x="48" y="504"/>
                      <a:pt x="1" y="1016"/>
                      <a:pt x="48" y="1492"/>
                    </a:cubicBezTo>
                    <a:cubicBezTo>
                      <a:pt x="48" y="1510"/>
                      <a:pt x="54" y="1519"/>
                      <a:pt x="60" y="1519"/>
                    </a:cubicBezTo>
                    <a:cubicBezTo>
                      <a:pt x="66" y="1519"/>
                      <a:pt x="72" y="1510"/>
                      <a:pt x="72" y="1492"/>
                    </a:cubicBezTo>
                    <a:cubicBezTo>
                      <a:pt x="155" y="1016"/>
                      <a:pt x="132" y="504"/>
                      <a:pt x="120" y="28"/>
                    </a:cubicBezTo>
                    <a:cubicBezTo>
                      <a:pt x="120" y="10"/>
                      <a:pt x="114" y="1"/>
                      <a:pt x="10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44" name="Google Shape;23344;p30"/>
              <p:cNvSpPr/>
              <p:nvPr/>
            </p:nvSpPr>
            <p:spPr>
              <a:xfrm>
                <a:off x="2910775" y="2449675"/>
                <a:ext cx="3150" cy="50650"/>
              </a:xfrm>
              <a:custGeom>
                <a:avLst/>
                <a:gdLst/>
                <a:ahLst/>
                <a:cxnLst/>
                <a:rect l="l" t="t" r="r" b="b"/>
                <a:pathLst>
                  <a:path w="126" h="2026" extrusionOk="0">
                    <a:moveTo>
                      <a:pt x="95" y="1"/>
                    </a:moveTo>
                    <a:cubicBezTo>
                      <a:pt x="84" y="1"/>
                      <a:pt x="72" y="7"/>
                      <a:pt x="72" y="19"/>
                    </a:cubicBezTo>
                    <a:cubicBezTo>
                      <a:pt x="34" y="428"/>
                      <a:pt x="25" y="846"/>
                      <a:pt x="21" y="1261"/>
                    </a:cubicBezTo>
                    <a:lnTo>
                      <a:pt x="21" y="1261"/>
                    </a:lnTo>
                    <a:cubicBezTo>
                      <a:pt x="6" y="1516"/>
                      <a:pt x="0" y="1764"/>
                      <a:pt x="0" y="2007"/>
                    </a:cubicBezTo>
                    <a:cubicBezTo>
                      <a:pt x="0" y="2019"/>
                      <a:pt x="15" y="2025"/>
                      <a:pt x="30" y="2025"/>
                    </a:cubicBezTo>
                    <a:cubicBezTo>
                      <a:pt x="32" y="2025"/>
                      <a:pt x="34" y="2025"/>
                      <a:pt x="36" y="2025"/>
                    </a:cubicBezTo>
                    <a:lnTo>
                      <a:pt x="36" y="2025"/>
                    </a:lnTo>
                    <a:cubicBezTo>
                      <a:pt x="38" y="2025"/>
                      <a:pt x="40" y="2025"/>
                      <a:pt x="42" y="2025"/>
                    </a:cubicBezTo>
                    <a:cubicBezTo>
                      <a:pt x="57" y="2025"/>
                      <a:pt x="72" y="2019"/>
                      <a:pt x="72" y="2007"/>
                    </a:cubicBezTo>
                    <a:cubicBezTo>
                      <a:pt x="81" y="1711"/>
                      <a:pt x="97" y="1423"/>
                      <a:pt x="93" y="1135"/>
                    </a:cubicBezTo>
                    <a:lnTo>
                      <a:pt x="93" y="1135"/>
                    </a:lnTo>
                    <a:cubicBezTo>
                      <a:pt x="110" y="765"/>
                      <a:pt x="126" y="392"/>
                      <a:pt x="119" y="19"/>
                    </a:cubicBezTo>
                    <a:cubicBezTo>
                      <a:pt x="119" y="7"/>
                      <a:pt x="107" y="1"/>
                      <a:pt x="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45" name="Google Shape;23345;p30"/>
              <p:cNvSpPr/>
              <p:nvPr/>
            </p:nvSpPr>
            <p:spPr>
              <a:xfrm>
                <a:off x="2860475" y="2170375"/>
                <a:ext cx="6675" cy="23425"/>
              </a:xfrm>
              <a:custGeom>
                <a:avLst/>
                <a:gdLst/>
                <a:ahLst/>
                <a:cxnLst/>
                <a:rect l="l" t="t" r="r" b="b"/>
                <a:pathLst>
                  <a:path w="267" h="937" extrusionOk="0">
                    <a:moveTo>
                      <a:pt x="242" y="1"/>
                    </a:moveTo>
                    <a:cubicBezTo>
                      <a:pt x="236" y="1"/>
                      <a:pt x="230" y="4"/>
                      <a:pt x="226" y="11"/>
                    </a:cubicBezTo>
                    <a:cubicBezTo>
                      <a:pt x="72" y="285"/>
                      <a:pt x="0" y="618"/>
                      <a:pt x="48" y="928"/>
                    </a:cubicBezTo>
                    <a:cubicBezTo>
                      <a:pt x="48" y="934"/>
                      <a:pt x="51" y="937"/>
                      <a:pt x="54" y="937"/>
                    </a:cubicBezTo>
                    <a:cubicBezTo>
                      <a:pt x="57" y="937"/>
                      <a:pt x="60" y="934"/>
                      <a:pt x="60" y="928"/>
                    </a:cubicBezTo>
                    <a:cubicBezTo>
                      <a:pt x="60" y="606"/>
                      <a:pt x="119" y="320"/>
                      <a:pt x="250" y="23"/>
                    </a:cubicBezTo>
                    <a:cubicBezTo>
                      <a:pt x="267" y="15"/>
                      <a:pt x="255" y="1"/>
                      <a:pt x="24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46" name="Google Shape;23346;p30"/>
              <p:cNvSpPr/>
              <p:nvPr/>
            </p:nvSpPr>
            <p:spPr>
              <a:xfrm>
                <a:off x="2860950" y="2206825"/>
                <a:ext cx="37925" cy="1100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4400" extrusionOk="0">
                    <a:moveTo>
                      <a:pt x="24" y="0"/>
                    </a:moveTo>
                    <a:cubicBezTo>
                      <a:pt x="11" y="0"/>
                      <a:pt x="1" y="5"/>
                      <a:pt x="17" y="5"/>
                    </a:cubicBezTo>
                    <a:cubicBezTo>
                      <a:pt x="517" y="1470"/>
                      <a:pt x="1184" y="2839"/>
                      <a:pt x="1457" y="4387"/>
                    </a:cubicBezTo>
                    <a:cubicBezTo>
                      <a:pt x="1457" y="4395"/>
                      <a:pt x="1465" y="4399"/>
                      <a:pt x="1475" y="4399"/>
                    </a:cubicBezTo>
                    <a:cubicBezTo>
                      <a:pt x="1492" y="4399"/>
                      <a:pt x="1517" y="4386"/>
                      <a:pt x="1517" y="4363"/>
                    </a:cubicBezTo>
                    <a:cubicBezTo>
                      <a:pt x="1338" y="2863"/>
                      <a:pt x="684" y="1363"/>
                      <a:pt x="41" y="5"/>
                    </a:cubicBezTo>
                    <a:cubicBezTo>
                      <a:pt x="37" y="1"/>
                      <a:pt x="30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47" name="Google Shape;23347;p30"/>
              <p:cNvSpPr/>
              <p:nvPr/>
            </p:nvSpPr>
            <p:spPr>
              <a:xfrm>
                <a:off x="2867900" y="2152975"/>
                <a:ext cx="61350" cy="17675"/>
              </a:xfrm>
              <a:custGeom>
                <a:avLst/>
                <a:gdLst/>
                <a:ahLst/>
                <a:cxnLst/>
                <a:rect l="l" t="t" r="r" b="b"/>
                <a:pathLst>
                  <a:path w="2454" h="707" extrusionOk="0">
                    <a:moveTo>
                      <a:pt x="2243" y="1"/>
                    </a:moveTo>
                    <a:cubicBezTo>
                      <a:pt x="1474" y="1"/>
                      <a:pt x="610" y="219"/>
                      <a:pt x="13" y="683"/>
                    </a:cubicBezTo>
                    <a:cubicBezTo>
                      <a:pt x="1" y="683"/>
                      <a:pt x="13" y="707"/>
                      <a:pt x="36" y="707"/>
                    </a:cubicBezTo>
                    <a:cubicBezTo>
                      <a:pt x="834" y="326"/>
                      <a:pt x="1501" y="88"/>
                      <a:pt x="2418" y="64"/>
                    </a:cubicBezTo>
                    <a:cubicBezTo>
                      <a:pt x="2453" y="64"/>
                      <a:pt x="2453" y="4"/>
                      <a:pt x="2418" y="4"/>
                    </a:cubicBezTo>
                    <a:cubicBezTo>
                      <a:pt x="2360" y="2"/>
                      <a:pt x="2302" y="1"/>
                      <a:pt x="22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48" name="Google Shape;23348;p30"/>
              <p:cNvSpPr/>
              <p:nvPr/>
            </p:nvSpPr>
            <p:spPr>
              <a:xfrm>
                <a:off x="2930125" y="2190875"/>
                <a:ext cx="6575" cy="61500"/>
              </a:xfrm>
              <a:custGeom>
                <a:avLst/>
                <a:gdLst/>
                <a:ahLst/>
                <a:cxnLst/>
                <a:rect l="l" t="t" r="r" b="b"/>
                <a:pathLst>
                  <a:path w="263" h="2460" extrusionOk="0">
                    <a:moveTo>
                      <a:pt x="262" y="1"/>
                    </a:moveTo>
                    <a:lnTo>
                      <a:pt x="262" y="1"/>
                    </a:lnTo>
                    <a:cubicBezTo>
                      <a:pt x="155" y="810"/>
                      <a:pt x="48" y="1632"/>
                      <a:pt x="0" y="2441"/>
                    </a:cubicBezTo>
                    <a:cubicBezTo>
                      <a:pt x="0" y="2453"/>
                      <a:pt x="3" y="2459"/>
                      <a:pt x="6" y="2459"/>
                    </a:cubicBezTo>
                    <a:cubicBezTo>
                      <a:pt x="9" y="2459"/>
                      <a:pt x="12" y="2453"/>
                      <a:pt x="12" y="2441"/>
                    </a:cubicBezTo>
                    <a:cubicBezTo>
                      <a:pt x="143" y="1644"/>
                      <a:pt x="203" y="810"/>
                      <a:pt x="2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49" name="Google Shape;23349;p30"/>
              <p:cNvSpPr/>
              <p:nvPr/>
            </p:nvSpPr>
            <p:spPr>
              <a:xfrm>
                <a:off x="2934875" y="2227600"/>
                <a:ext cx="4200" cy="27825"/>
              </a:xfrm>
              <a:custGeom>
                <a:avLst/>
                <a:gdLst/>
                <a:ahLst/>
                <a:cxnLst/>
                <a:rect l="l" t="t" r="r" b="b"/>
                <a:pathLst>
                  <a:path w="168" h="1113" extrusionOk="0">
                    <a:moveTo>
                      <a:pt x="111" y="0"/>
                    </a:moveTo>
                    <a:cubicBezTo>
                      <a:pt x="106" y="0"/>
                      <a:pt x="101" y="3"/>
                      <a:pt x="96" y="8"/>
                    </a:cubicBezTo>
                    <a:cubicBezTo>
                      <a:pt x="72" y="365"/>
                      <a:pt x="48" y="722"/>
                      <a:pt x="1" y="1079"/>
                    </a:cubicBezTo>
                    <a:cubicBezTo>
                      <a:pt x="1" y="1100"/>
                      <a:pt x="17" y="1113"/>
                      <a:pt x="33" y="1113"/>
                    </a:cubicBezTo>
                    <a:cubicBezTo>
                      <a:pt x="44" y="1113"/>
                      <a:pt x="55" y="1106"/>
                      <a:pt x="60" y="1091"/>
                    </a:cubicBezTo>
                    <a:cubicBezTo>
                      <a:pt x="132" y="734"/>
                      <a:pt x="167" y="377"/>
                      <a:pt x="132" y="20"/>
                    </a:cubicBezTo>
                    <a:cubicBezTo>
                      <a:pt x="125" y="6"/>
                      <a:pt x="118" y="0"/>
                      <a:pt x="11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50" name="Google Shape;23350;p30"/>
              <p:cNvSpPr/>
              <p:nvPr/>
            </p:nvSpPr>
            <p:spPr>
              <a:xfrm>
                <a:off x="2941125" y="2230250"/>
                <a:ext cx="4800" cy="23825"/>
              </a:xfrm>
              <a:custGeom>
                <a:avLst/>
                <a:gdLst/>
                <a:ahLst/>
                <a:cxnLst/>
                <a:rect l="l" t="t" r="r" b="b"/>
                <a:pathLst>
                  <a:path w="192" h="953" extrusionOk="0">
                    <a:moveTo>
                      <a:pt x="176" y="0"/>
                    </a:moveTo>
                    <a:cubicBezTo>
                      <a:pt x="167" y="0"/>
                      <a:pt x="155" y="3"/>
                      <a:pt x="155" y="9"/>
                    </a:cubicBezTo>
                    <a:cubicBezTo>
                      <a:pt x="96" y="307"/>
                      <a:pt x="24" y="616"/>
                      <a:pt x="1" y="926"/>
                    </a:cubicBezTo>
                    <a:cubicBezTo>
                      <a:pt x="1" y="944"/>
                      <a:pt x="13" y="953"/>
                      <a:pt x="24" y="953"/>
                    </a:cubicBezTo>
                    <a:cubicBezTo>
                      <a:pt x="36" y="953"/>
                      <a:pt x="48" y="944"/>
                      <a:pt x="48" y="926"/>
                    </a:cubicBezTo>
                    <a:cubicBezTo>
                      <a:pt x="120" y="628"/>
                      <a:pt x="155" y="319"/>
                      <a:pt x="179" y="9"/>
                    </a:cubicBezTo>
                    <a:cubicBezTo>
                      <a:pt x="191" y="3"/>
                      <a:pt x="185" y="0"/>
                      <a:pt x="17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51" name="Google Shape;23351;p30"/>
              <p:cNvSpPr/>
              <p:nvPr/>
            </p:nvSpPr>
            <p:spPr>
              <a:xfrm>
                <a:off x="2971800" y="2169450"/>
                <a:ext cx="17325" cy="27475"/>
              </a:xfrm>
              <a:custGeom>
                <a:avLst/>
                <a:gdLst/>
                <a:ahLst/>
                <a:cxnLst/>
                <a:rect l="l" t="t" r="r" b="b"/>
                <a:pathLst>
                  <a:path w="693" h="1099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10" y="298"/>
                      <a:pt x="500" y="655"/>
                      <a:pt x="619" y="1072"/>
                    </a:cubicBezTo>
                    <a:cubicBezTo>
                      <a:pt x="629" y="1091"/>
                      <a:pt x="644" y="1098"/>
                      <a:pt x="657" y="1098"/>
                    </a:cubicBezTo>
                    <a:cubicBezTo>
                      <a:pt x="677" y="1098"/>
                      <a:pt x="693" y="1081"/>
                      <a:pt x="679" y="1060"/>
                    </a:cubicBezTo>
                    <a:cubicBezTo>
                      <a:pt x="583" y="619"/>
                      <a:pt x="345" y="262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52" name="Google Shape;23352;p30"/>
              <p:cNvSpPr/>
              <p:nvPr/>
            </p:nvSpPr>
            <p:spPr>
              <a:xfrm>
                <a:off x="2973725" y="2157750"/>
                <a:ext cx="22500" cy="43150"/>
              </a:xfrm>
              <a:custGeom>
                <a:avLst/>
                <a:gdLst/>
                <a:ahLst/>
                <a:cxnLst/>
                <a:rect l="l" t="t" r="r" b="b"/>
                <a:pathLst>
                  <a:path w="900" h="1726" extrusionOk="0">
                    <a:moveTo>
                      <a:pt x="222" y="154"/>
                    </a:moveTo>
                    <a:cubicBezTo>
                      <a:pt x="401" y="272"/>
                      <a:pt x="506" y="449"/>
                      <a:pt x="573" y="650"/>
                    </a:cubicBezTo>
                    <a:lnTo>
                      <a:pt x="573" y="650"/>
                    </a:lnTo>
                    <a:cubicBezTo>
                      <a:pt x="504" y="534"/>
                      <a:pt x="424" y="424"/>
                      <a:pt x="333" y="322"/>
                    </a:cubicBezTo>
                    <a:lnTo>
                      <a:pt x="333" y="322"/>
                    </a:lnTo>
                    <a:cubicBezTo>
                      <a:pt x="297" y="265"/>
                      <a:pt x="260" y="209"/>
                      <a:pt x="222" y="154"/>
                    </a:cubicBezTo>
                    <a:close/>
                    <a:moveTo>
                      <a:pt x="77" y="1"/>
                    </a:moveTo>
                    <a:cubicBezTo>
                      <a:pt x="36" y="1"/>
                      <a:pt x="1" y="24"/>
                      <a:pt x="30" y="63"/>
                    </a:cubicBezTo>
                    <a:cubicBezTo>
                      <a:pt x="48" y="87"/>
                      <a:pt x="65" y="111"/>
                      <a:pt x="82" y="135"/>
                    </a:cubicBezTo>
                    <a:lnTo>
                      <a:pt x="82" y="135"/>
                    </a:lnTo>
                    <a:cubicBezTo>
                      <a:pt x="82" y="142"/>
                      <a:pt x="84" y="150"/>
                      <a:pt x="90" y="159"/>
                    </a:cubicBezTo>
                    <a:cubicBezTo>
                      <a:pt x="105" y="176"/>
                      <a:pt x="120" y="194"/>
                      <a:pt x="134" y="211"/>
                    </a:cubicBezTo>
                    <a:lnTo>
                      <a:pt x="134" y="211"/>
                    </a:lnTo>
                    <a:cubicBezTo>
                      <a:pt x="413" y="622"/>
                      <a:pt x="625" y="1067"/>
                      <a:pt x="749" y="1552"/>
                    </a:cubicBezTo>
                    <a:lnTo>
                      <a:pt x="749" y="1552"/>
                    </a:lnTo>
                    <a:cubicBezTo>
                      <a:pt x="755" y="1580"/>
                      <a:pt x="761" y="1608"/>
                      <a:pt x="768" y="1635"/>
                    </a:cubicBezTo>
                    <a:cubicBezTo>
                      <a:pt x="769" y="1637"/>
                      <a:pt x="770" y="1640"/>
                      <a:pt x="771" y="1642"/>
                    </a:cubicBezTo>
                    <a:lnTo>
                      <a:pt x="771" y="1642"/>
                    </a:lnTo>
                    <a:cubicBezTo>
                      <a:pt x="774" y="1655"/>
                      <a:pt x="777" y="1669"/>
                      <a:pt x="780" y="1683"/>
                    </a:cubicBezTo>
                    <a:cubicBezTo>
                      <a:pt x="792" y="1711"/>
                      <a:pt x="819" y="1726"/>
                      <a:pt x="845" y="1726"/>
                    </a:cubicBezTo>
                    <a:cubicBezTo>
                      <a:pt x="873" y="1726"/>
                      <a:pt x="899" y="1708"/>
                      <a:pt x="899" y="1671"/>
                    </a:cubicBezTo>
                    <a:cubicBezTo>
                      <a:pt x="899" y="1667"/>
                      <a:pt x="899" y="1663"/>
                      <a:pt x="898" y="1659"/>
                    </a:cubicBezTo>
                    <a:lnTo>
                      <a:pt x="898" y="1659"/>
                    </a:lnTo>
                    <a:cubicBezTo>
                      <a:pt x="899" y="1659"/>
                      <a:pt x="899" y="1659"/>
                      <a:pt x="899" y="1659"/>
                    </a:cubicBezTo>
                    <a:cubicBezTo>
                      <a:pt x="899" y="1656"/>
                      <a:pt x="898" y="1653"/>
                      <a:pt x="897" y="1650"/>
                    </a:cubicBezTo>
                    <a:lnTo>
                      <a:pt x="897" y="1650"/>
                    </a:lnTo>
                    <a:cubicBezTo>
                      <a:pt x="879" y="1477"/>
                      <a:pt x="844" y="1306"/>
                      <a:pt x="792" y="1142"/>
                    </a:cubicBezTo>
                    <a:lnTo>
                      <a:pt x="792" y="1142"/>
                    </a:lnTo>
                    <a:cubicBezTo>
                      <a:pt x="728" y="678"/>
                      <a:pt x="535" y="201"/>
                      <a:pt x="119" y="12"/>
                    </a:cubicBezTo>
                    <a:lnTo>
                      <a:pt x="119" y="12"/>
                    </a:lnTo>
                    <a:cubicBezTo>
                      <a:pt x="117" y="9"/>
                      <a:pt x="115" y="7"/>
                      <a:pt x="114" y="4"/>
                    </a:cubicBezTo>
                    <a:cubicBezTo>
                      <a:pt x="113" y="5"/>
                      <a:pt x="112" y="7"/>
                      <a:pt x="111" y="8"/>
                    </a:cubicBezTo>
                    <a:lnTo>
                      <a:pt x="111" y="8"/>
                    </a:lnTo>
                    <a:cubicBezTo>
                      <a:pt x="108" y="7"/>
                      <a:pt x="105" y="5"/>
                      <a:pt x="102" y="4"/>
                    </a:cubicBezTo>
                    <a:cubicBezTo>
                      <a:pt x="93" y="2"/>
                      <a:pt x="85" y="1"/>
                      <a:pt x="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53" name="Google Shape;23353;p30"/>
              <p:cNvSpPr/>
              <p:nvPr/>
            </p:nvSpPr>
            <p:spPr>
              <a:xfrm>
                <a:off x="2989775" y="2177525"/>
                <a:ext cx="7350" cy="30050"/>
              </a:xfrm>
              <a:custGeom>
                <a:avLst/>
                <a:gdLst/>
                <a:ahLst/>
                <a:cxnLst/>
                <a:rect l="l" t="t" r="r" b="b"/>
                <a:pathLst>
                  <a:path w="294" h="1202" extrusionOk="0">
                    <a:moveTo>
                      <a:pt x="30" y="1"/>
                    </a:moveTo>
                    <a:cubicBezTo>
                      <a:pt x="14" y="1"/>
                      <a:pt x="0" y="14"/>
                      <a:pt x="7" y="34"/>
                    </a:cubicBezTo>
                    <a:cubicBezTo>
                      <a:pt x="138" y="404"/>
                      <a:pt x="186" y="761"/>
                      <a:pt x="162" y="1166"/>
                    </a:cubicBezTo>
                    <a:cubicBezTo>
                      <a:pt x="162" y="1189"/>
                      <a:pt x="177" y="1201"/>
                      <a:pt x="193" y="1201"/>
                    </a:cubicBezTo>
                    <a:cubicBezTo>
                      <a:pt x="210" y="1201"/>
                      <a:pt x="228" y="1189"/>
                      <a:pt x="234" y="1166"/>
                    </a:cubicBezTo>
                    <a:cubicBezTo>
                      <a:pt x="293" y="773"/>
                      <a:pt x="234" y="380"/>
                      <a:pt x="67" y="23"/>
                    </a:cubicBezTo>
                    <a:cubicBezTo>
                      <a:pt x="57" y="8"/>
                      <a:pt x="43" y="1"/>
                      <a:pt x="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54" name="Google Shape;23354;p30"/>
              <p:cNvSpPr/>
              <p:nvPr/>
            </p:nvSpPr>
            <p:spPr>
              <a:xfrm>
                <a:off x="2613400" y="2422625"/>
                <a:ext cx="22050" cy="49550"/>
              </a:xfrm>
              <a:custGeom>
                <a:avLst/>
                <a:gdLst/>
                <a:ahLst/>
                <a:cxnLst/>
                <a:rect l="l" t="t" r="r" b="b"/>
                <a:pathLst>
                  <a:path w="882" h="1982" extrusionOk="0">
                    <a:moveTo>
                      <a:pt x="849" y="1"/>
                    </a:moveTo>
                    <a:cubicBezTo>
                      <a:pt x="843" y="1"/>
                      <a:pt x="838" y="2"/>
                      <a:pt x="834" y="5"/>
                    </a:cubicBezTo>
                    <a:cubicBezTo>
                      <a:pt x="608" y="303"/>
                      <a:pt x="334" y="613"/>
                      <a:pt x="168" y="946"/>
                    </a:cubicBezTo>
                    <a:cubicBezTo>
                      <a:pt x="1" y="1291"/>
                      <a:pt x="96" y="1649"/>
                      <a:pt x="203" y="1982"/>
                    </a:cubicBezTo>
                    <a:lnTo>
                      <a:pt x="227" y="1982"/>
                    </a:lnTo>
                    <a:cubicBezTo>
                      <a:pt x="120" y="1541"/>
                      <a:pt x="49" y="1172"/>
                      <a:pt x="334" y="767"/>
                    </a:cubicBezTo>
                    <a:cubicBezTo>
                      <a:pt x="489" y="517"/>
                      <a:pt x="703" y="279"/>
                      <a:pt x="882" y="17"/>
                    </a:cubicBezTo>
                    <a:cubicBezTo>
                      <a:pt x="882" y="9"/>
                      <a:pt x="864" y="1"/>
                      <a:pt x="8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55" name="Google Shape;23355;p30"/>
              <p:cNvSpPr/>
              <p:nvPr/>
            </p:nvSpPr>
            <p:spPr>
              <a:xfrm>
                <a:off x="2620250" y="2482275"/>
                <a:ext cx="140525" cy="189925"/>
              </a:xfrm>
              <a:custGeom>
                <a:avLst/>
                <a:gdLst/>
                <a:ahLst/>
                <a:cxnLst/>
                <a:rect l="l" t="t" r="r" b="b"/>
                <a:pathLst>
                  <a:path w="5621" h="7597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51" y="775"/>
                      <a:pt x="632" y="1501"/>
                      <a:pt x="1108" y="2156"/>
                    </a:cubicBezTo>
                    <a:cubicBezTo>
                      <a:pt x="1644" y="2918"/>
                      <a:pt x="2418" y="3501"/>
                      <a:pt x="2882" y="4299"/>
                    </a:cubicBezTo>
                    <a:cubicBezTo>
                      <a:pt x="3311" y="5073"/>
                      <a:pt x="3704" y="5763"/>
                      <a:pt x="4299" y="6430"/>
                    </a:cubicBezTo>
                    <a:cubicBezTo>
                      <a:pt x="4547" y="6714"/>
                      <a:pt x="5172" y="7597"/>
                      <a:pt x="5588" y="7597"/>
                    </a:cubicBezTo>
                    <a:cubicBezTo>
                      <a:pt x="5591" y="7597"/>
                      <a:pt x="5594" y="7597"/>
                      <a:pt x="5597" y="7597"/>
                    </a:cubicBezTo>
                    <a:cubicBezTo>
                      <a:pt x="5609" y="7597"/>
                      <a:pt x="5620" y="7573"/>
                      <a:pt x="5620" y="7561"/>
                    </a:cubicBezTo>
                    <a:lnTo>
                      <a:pt x="5620" y="7490"/>
                    </a:lnTo>
                    <a:cubicBezTo>
                      <a:pt x="5620" y="7478"/>
                      <a:pt x="5609" y="7454"/>
                      <a:pt x="5597" y="7454"/>
                    </a:cubicBezTo>
                    <a:lnTo>
                      <a:pt x="5537" y="7454"/>
                    </a:lnTo>
                    <a:cubicBezTo>
                      <a:pt x="5518" y="7454"/>
                      <a:pt x="5507" y="7477"/>
                      <a:pt x="5521" y="7486"/>
                    </a:cubicBezTo>
                    <a:lnTo>
                      <a:pt x="5521" y="7486"/>
                    </a:lnTo>
                    <a:cubicBezTo>
                      <a:pt x="5192" y="7401"/>
                      <a:pt x="4831" y="6879"/>
                      <a:pt x="4608" y="6656"/>
                    </a:cubicBezTo>
                    <a:cubicBezTo>
                      <a:pt x="4347" y="6371"/>
                      <a:pt x="4073" y="6085"/>
                      <a:pt x="3835" y="5787"/>
                    </a:cubicBezTo>
                    <a:cubicBezTo>
                      <a:pt x="3358" y="5180"/>
                      <a:pt x="3120" y="4454"/>
                      <a:pt x="2656" y="3846"/>
                    </a:cubicBezTo>
                    <a:cubicBezTo>
                      <a:pt x="2215" y="3227"/>
                      <a:pt x="1608" y="2751"/>
                      <a:pt x="1156" y="2132"/>
                    </a:cubicBezTo>
                    <a:cubicBezTo>
                      <a:pt x="679" y="1477"/>
                      <a:pt x="334" y="763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56" name="Google Shape;23356;p30"/>
              <p:cNvSpPr/>
              <p:nvPr/>
            </p:nvSpPr>
            <p:spPr>
              <a:xfrm>
                <a:off x="2729200" y="2649275"/>
                <a:ext cx="27375" cy="21800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872" extrusionOk="0">
                    <a:moveTo>
                      <a:pt x="12" y="0"/>
                    </a:moveTo>
                    <a:cubicBezTo>
                      <a:pt x="0" y="48"/>
                      <a:pt x="12" y="83"/>
                      <a:pt x="60" y="107"/>
                    </a:cubicBezTo>
                    <a:cubicBezTo>
                      <a:pt x="60" y="95"/>
                      <a:pt x="72" y="83"/>
                      <a:pt x="72" y="60"/>
                    </a:cubicBezTo>
                    <a:cubicBezTo>
                      <a:pt x="84" y="83"/>
                      <a:pt x="119" y="95"/>
                      <a:pt x="131" y="119"/>
                    </a:cubicBezTo>
                    <a:cubicBezTo>
                      <a:pt x="179" y="155"/>
                      <a:pt x="227" y="191"/>
                      <a:pt x="262" y="226"/>
                    </a:cubicBezTo>
                    <a:cubicBezTo>
                      <a:pt x="346" y="286"/>
                      <a:pt x="429" y="345"/>
                      <a:pt x="500" y="417"/>
                    </a:cubicBezTo>
                    <a:cubicBezTo>
                      <a:pt x="703" y="572"/>
                      <a:pt x="881" y="738"/>
                      <a:pt x="1072" y="869"/>
                    </a:cubicBezTo>
                    <a:cubicBezTo>
                      <a:pt x="1074" y="871"/>
                      <a:pt x="1075" y="872"/>
                      <a:pt x="1077" y="872"/>
                    </a:cubicBezTo>
                    <a:cubicBezTo>
                      <a:pt x="1087" y="872"/>
                      <a:pt x="1094" y="845"/>
                      <a:pt x="1084" y="845"/>
                    </a:cubicBezTo>
                    <a:cubicBezTo>
                      <a:pt x="751" y="536"/>
                      <a:pt x="381" y="274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57" name="Google Shape;23357;p30"/>
              <p:cNvSpPr/>
              <p:nvPr/>
            </p:nvSpPr>
            <p:spPr>
              <a:xfrm>
                <a:off x="2726525" y="2642975"/>
                <a:ext cx="31200" cy="28850"/>
              </a:xfrm>
              <a:custGeom>
                <a:avLst/>
                <a:gdLst/>
                <a:ahLst/>
                <a:cxnLst/>
                <a:rect l="l" t="t" r="r" b="b"/>
                <a:pathLst>
                  <a:path w="1248" h="1154" extrusionOk="0">
                    <a:moveTo>
                      <a:pt x="8" y="0"/>
                    </a:moveTo>
                    <a:cubicBezTo>
                      <a:pt x="4" y="0"/>
                      <a:pt x="0" y="7"/>
                      <a:pt x="0" y="14"/>
                    </a:cubicBezTo>
                    <a:cubicBezTo>
                      <a:pt x="191" y="228"/>
                      <a:pt x="417" y="419"/>
                      <a:pt x="631" y="633"/>
                    </a:cubicBezTo>
                    <a:cubicBezTo>
                      <a:pt x="822" y="812"/>
                      <a:pt x="1000" y="1002"/>
                      <a:pt x="1227" y="1145"/>
                    </a:cubicBezTo>
                    <a:cubicBezTo>
                      <a:pt x="1229" y="1151"/>
                      <a:pt x="1232" y="1153"/>
                      <a:pt x="1235" y="1153"/>
                    </a:cubicBezTo>
                    <a:cubicBezTo>
                      <a:pt x="1243" y="1153"/>
                      <a:pt x="1248" y="1130"/>
                      <a:pt x="1239" y="1121"/>
                    </a:cubicBezTo>
                    <a:cubicBezTo>
                      <a:pt x="1060" y="895"/>
                      <a:pt x="822" y="705"/>
                      <a:pt x="607" y="526"/>
                    </a:cubicBezTo>
                    <a:cubicBezTo>
                      <a:pt x="417" y="347"/>
                      <a:pt x="226" y="169"/>
                      <a:pt x="12" y="14"/>
                    </a:cubicBezTo>
                    <a:cubicBezTo>
                      <a:pt x="12" y="4"/>
                      <a:pt x="10" y="0"/>
                      <a:pt x="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58" name="Google Shape;23358;p30"/>
              <p:cNvSpPr/>
              <p:nvPr/>
            </p:nvSpPr>
            <p:spPr>
              <a:xfrm>
                <a:off x="2721450" y="2635575"/>
                <a:ext cx="29125" cy="26125"/>
              </a:xfrm>
              <a:custGeom>
                <a:avLst/>
                <a:gdLst/>
                <a:ahLst/>
                <a:cxnLst/>
                <a:rect l="l" t="t" r="r" b="b"/>
                <a:pathLst>
                  <a:path w="1165" h="1045" extrusionOk="0">
                    <a:moveTo>
                      <a:pt x="72" y="0"/>
                    </a:moveTo>
                    <a:cubicBezTo>
                      <a:pt x="72" y="0"/>
                      <a:pt x="60" y="0"/>
                      <a:pt x="60" y="12"/>
                    </a:cubicBezTo>
                    <a:cubicBezTo>
                      <a:pt x="1" y="191"/>
                      <a:pt x="334" y="429"/>
                      <a:pt x="441" y="536"/>
                    </a:cubicBezTo>
                    <a:cubicBezTo>
                      <a:pt x="632" y="715"/>
                      <a:pt x="870" y="953"/>
                      <a:pt x="1132" y="1036"/>
                    </a:cubicBezTo>
                    <a:cubicBezTo>
                      <a:pt x="1137" y="1042"/>
                      <a:pt x="1142" y="1044"/>
                      <a:pt x="1146" y="1044"/>
                    </a:cubicBezTo>
                    <a:cubicBezTo>
                      <a:pt x="1160" y="1044"/>
                      <a:pt x="1165" y="1019"/>
                      <a:pt x="1156" y="1001"/>
                    </a:cubicBezTo>
                    <a:cubicBezTo>
                      <a:pt x="989" y="834"/>
                      <a:pt x="787" y="715"/>
                      <a:pt x="608" y="572"/>
                    </a:cubicBezTo>
                    <a:cubicBezTo>
                      <a:pt x="538" y="537"/>
                      <a:pt x="87" y="179"/>
                      <a:pt x="118" y="65"/>
                    </a:cubicBezTo>
                    <a:lnTo>
                      <a:pt x="118" y="65"/>
                    </a:lnTo>
                    <a:cubicBezTo>
                      <a:pt x="119" y="64"/>
                      <a:pt x="120" y="62"/>
                      <a:pt x="120" y="60"/>
                    </a:cubicBezTo>
                    <a:lnTo>
                      <a:pt x="120" y="60"/>
                    </a:lnTo>
                    <a:cubicBezTo>
                      <a:pt x="120" y="60"/>
                      <a:pt x="120" y="60"/>
                      <a:pt x="120" y="60"/>
                    </a:cubicBezTo>
                    <a:cubicBezTo>
                      <a:pt x="120" y="60"/>
                      <a:pt x="120" y="48"/>
                      <a:pt x="132" y="48"/>
                    </a:cubicBezTo>
                    <a:lnTo>
                      <a:pt x="132" y="24"/>
                    </a:lnTo>
                    <a:cubicBezTo>
                      <a:pt x="96" y="0"/>
                      <a:pt x="120" y="0"/>
                      <a:pt x="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59" name="Google Shape;23359;p30"/>
              <p:cNvSpPr/>
              <p:nvPr/>
            </p:nvSpPr>
            <p:spPr>
              <a:xfrm>
                <a:off x="2715100" y="2629375"/>
                <a:ext cx="42400" cy="36275"/>
              </a:xfrm>
              <a:custGeom>
                <a:avLst/>
                <a:gdLst/>
                <a:ahLst/>
                <a:cxnLst/>
                <a:rect l="l" t="t" r="r" b="b"/>
                <a:pathLst>
                  <a:path w="1696" h="1451" extrusionOk="0">
                    <a:moveTo>
                      <a:pt x="29" y="0"/>
                    </a:moveTo>
                    <a:cubicBezTo>
                      <a:pt x="12" y="0"/>
                      <a:pt x="0" y="14"/>
                      <a:pt x="17" y="22"/>
                    </a:cubicBezTo>
                    <a:cubicBezTo>
                      <a:pt x="386" y="606"/>
                      <a:pt x="993" y="1213"/>
                      <a:pt x="1660" y="1451"/>
                    </a:cubicBezTo>
                    <a:cubicBezTo>
                      <a:pt x="1684" y="1451"/>
                      <a:pt x="1696" y="1439"/>
                      <a:pt x="1684" y="1427"/>
                    </a:cubicBezTo>
                    <a:cubicBezTo>
                      <a:pt x="1362" y="1201"/>
                      <a:pt x="1041" y="1022"/>
                      <a:pt x="755" y="772"/>
                    </a:cubicBezTo>
                    <a:cubicBezTo>
                      <a:pt x="493" y="546"/>
                      <a:pt x="279" y="284"/>
                      <a:pt x="52" y="10"/>
                    </a:cubicBezTo>
                    <a:cubicBezTo>
                      <a:pt x="45" y="3"/>
                      <a:pt x="37" y="0"/>
                      <a:pt x="2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60" name="Google Shape;23360;p30"/>
              <p:cNvSpPr/>
              <p:nvPr/>
            </p:nvSpPr>
            <p:spPr>
              <a:xfrm>
                <a:off x="2730675" y="2644500"/>
                <a:ext cx="36300" cy="30750"/>
              </a:xfrm>
              <a:custGeom>
                <a:avLst/>
                <a:gdLst/>
                <a:ahLst/>
                <a:cxnLst/>
                <a:rect l="l" t="t" r="r" b="b"/>
                <a:pathLst>
                  <a:path w="1452" h="1230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03" y="251"/>
                      <a:pt x="465" y="477"/>
                      <a:pt x="715" y="691"/>
                    </a:cubicBezTo>
                    <a:cubicBezTo>
                      <a:pt x="942" y="882"/>
                      <a:pt x="1180" y="1084"/>
                      <a:pt x="1430" y="1227"/>
                    </a:cubicBezTo>
                    <a:cubicBezTo>
                      <a:pt x="1431" y="1229"/>
                      <a:pt x="1433" y="1229"/>
                      <a:pt x="1435" y="1229"/>
                    </a:cubicBezTo>
                    <a:cubicBezTo>
                      <a:pt x="1444" y="1229"/>
                      <a:pt x="1452" y="1201"/>
                      <a:pt x="1442" y="1191"/>
                    </a:cubicBezTo>
                    <a:cubicBezTo>
                      <a:pt x="1203" y="953"/>
                      <a:pt x="918" y="775"/>
                      <a:pt x="680" y="572"/>
                    </a:cubicBezTo>
                    <a:cubicBezTo>
                      <a:pt x="465" y="394"/>
                      <a:pt x="239" y="179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61" name="Google Shape;23361;p30"/>
              <p:cNvSpPr/>
              <p:nvPr/>
            </p:nvSpPr>
            <p:spPr>
              <a:xfrm>
                <a:off x="2742300" y="2655825"/>
                <a:ext cx="25850" cy="20025"/>
              </a:xfrm>
              <a:custGeom>
                <a:avLst/>
                <a:gdLst/>
                <a:ahLst/>
                <a:cxnLst/>
                <a:rect l="l" t="t" r="r" b="b"/>
                <a:pathLst>
                  <a:path w="1034" h="801" extrusionOk="0">
                    <a:moveTo>
                      <a:pt x="12" y="0"/>
                    </a:moveTo>
                    <a:lnTo>
                      <a:pt x="0" y="12"/>
                    </a:lnTo>
                    <a:cubicBezTo>
                      <a:pt x="310" y="274"/>
                      <a:pt x="631" y="595"/>
                      <a:pt x="989" y="798"/>
                    </a:cubicBezTo>
                    <a:cubicBezTo>
                      <a:pt x="993" y="800"/>
                      <a:pt x="998" y="801"/>
                      <a:pt x="1002" y="801"/>
                    </a:cubicBezTo>
                    <a:cubicBezTo>
                      <a:pt x="1020" y="801"/>
                      <a:pt x="1034" y="784"/>
                      <a:pt x="1024" y="774"/>
                    </a:cubicBezTo>
                    <a:cubicBezTo>
                      <a:pt x="727" y="476"/>
                      <a:pt x="357" y="238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62" name="Google Shape;23362;p30"/>
              <p:cNvSpPr/>
              <p:nvPr/>
            </p:nvSpPr>
            <p:spPr>
              <a:xfrm>
                <a:off x="2748250" y="2660350"/>
                <a:ext cx="20200" cy="16675"/>
              </a:xfrm>
              <a:custGeom>
                <a:avLst/>
                <a:gdLst/>
                <a:ahLst/>
                <a:cxnLst/>
                <a:rect l="l" t="t" r="r" b="b"/>
                <a:pathLst>
                  <a:path w="808" h="667" extrusionOk="0">
                    <a:moveTo>
                      <a:pt x="5" y="1"/>
                    </a:moveTo>
                    <a:cubicBezTo>
                      <a:pt x="3" y="1"/>
                      <a:pt x="0" y="4"/>
                      <a:pt x="0" y="10"/>
                    </a:cubicBezTo>
                    <a:cubicBezTo>
                      <a:pt x="6" y="4"/>
                      <a:pt x="6" y="1"/>
                      <a:pt x="5" y="1"/>
                    </a:cubicBezTo>
                    <a:close/>
                    <a:moveTo>
                      <a:pt x="0" y="10"/>
                    </a:moveTo>
                    <a:lnTo>
                      <a:pt x="0" y="10"/>
                    </a:lnTo>
                    <a:cubicBezTo>
                      <a:pt x="131" y="271"/>
                      <a:pt x="489" y="569"/>
                      <a:pt x="774" y="664"/>
                    </a:cubicBezTo>
                    <a:cubicBezTo>
                      <a:pt x="777" y="666"/>
                      <a:pt x="779" y="666"/>
                      <a:pt x="782" y="666"/>
                    </a:cubicBezTo>
                    <a:cubicBezTo>
                      <a:pt x="800" y="666"/>
                      <a:pt x="807" y="627"/>
                      <a:pt x="786" y="617"/>
                    </a:cubicBezTo>
                    <a:cubicBezTo>
                      <a:pt x="655" y="522"/>
                      <a:pt x="500" y="450"/>
                      <a:pt x="370" y="343"/>
                    </a:cubicBezTo>
                    <a:cubicBezTo>
                      <a:pt x="250" y="236"/>
                      <a:pt x="143" y="93"/>
                      <a:pt x="0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63" name="Google Shape;23363;p30"/>
              <p:cNvSpPr/>
              <p:nvPr/>
            </p:nvSpPr>
            <p:spPr>
              <a:xfrm>
                <a:off x="2751825" y="2665050"/>
                <a:ext cx="26225" cy="16375"/>
              </a:xfrm>
              <a:custGeom>
                <a:avLst/>
                <a:gdLst/>
                <a:ahLst/>
                <a:cxnLst/>
                <a:rect l="l" t="t" r="r" b="b"/>
                <a:pathLst>
                  <a:path w="1049" h="655" extrusionOk="0">
                    <a:moveTo>
                      <a:pt x="48" y="0"/>
                    </a:moveTo>
                    <a:cubicBezTo>
                      <a:pt x="12" y="0"/>
                      <a:pt x="0" y="12"/>
                      <a:pt x="12" y="24"/>
                    </a:cubicBezTo>
                    <a:cubicBezTo>
                      <a:pt x="274" y="298"/>
                      <a:pt x="631" y="584"/>
                      <a:pt x="1012" y="655"/>
                    </a:cubicBezTo>
                    <a:cubicBezTo>
                      <a:pt x="1024" y="655"/>
                      <a:pt x="1048" y="631"/>
                      <a:pt x="1024" y="619"/>
                    </a:cubicBezTo>
                    <a:cubicBezTo>
                      <a:pt x="869" y="536"/>
                      <a:pt x="703" y="476"/>
                      <a:pt x="536" y="369"/>
                    </a:cubicBezTo>
                    <a:cubicBezTo>
                      <a:pt x="357" y="262"/>
                      <a:pt x="191" y="131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64" name="Google Shape;23364;p30"/>
              <p:cNvSpPr/>
              <p:nvPr/>
            </p:nvSpPr>
            <p:spPr>
              <a:xfrm>
                <a:off x="2757175" y="2667125"/>
                <a:ext cx="26225" cy="13425"/>
              </a:xfrm>
              <a:custGeom>
                <a:avLst/>
                <a:gdLst/>
                <a:ahLst/>
                <a:cxnLst/>
                <a:rect l="l" t="t" r="r" b="b"/>
                <a:pathLst>
                  <a:path w="1049" h="537" extrusionOk="0">
                    <a:moveTo>
                      <a:pt x="24" y="0"/>
                    </a:moveTo>
                    <a:cubicBezTo>
                      <a:pt x="24" y="0"/>
                      <a:pt x="1" y="36"/>
                      <a:pt x="13" y="36"/>
                    </a:cubicBezTo>
                    <a:cubicBezTo>
                      <a:pt x="298" y="262"/>
                      <a:pt x="679" y="512"/>
                      <a:pt x="1036" y="536"/>
                    </a:cubicBezTo>
                    <a:cubicBezTo>
                      <a:pt x="1048" y="536"/>
                      <a:pt x="1048" y="524"/>
                      <a:pt x="1048" y="512"/>
                    </a:cubicBezTo>
                    <a:cubicBezTo>
                      <a:pt x="894" y="417"/>
                      <a:pt x="691" y="381"/>
                      <a:pt x="513" y="298"/>
                    </a:cubicBezTo>
                    <a:cubicBezTo>
                      <a:pt x="334" y="215"/>
                      <a:pt x="191" y="12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65" name="Google Shape;23365;p30"/>
              <p:cNvSpPr/>
              <p:nvPr/>
            </p:nvSpPr>
            <p:spPr>
              <a:xfrm>
                <a:off x="2759250" y="2669500"/>
                <a:ext cx="107875" cy="49325"/>
              </a:xfrm>
              <a:custGeom>
                <a:avLst/>
                <a:gdLst/>
                <a:ahLst/>
                <a:cxnLst/>
                <a:rect l="l" t="t" r="r" b="b"/>
                <a:pathLst>
                  <a:path w="4315" h="1973" extrusionOk="0">
                    <a:moveTo>
                      <a:pt x="37" y="1"/>
                    </a:moveTo>
                    <a:cubicBezTo>
                      <a:pt x="13" y="13"/>
                      <a:pt x="1" y="25"/>
                      <a:pt x="13" y="25"/>
                    </a:cubicBezTo>
                    <a:cubicBezTo>
                      <a:pt x="596" y="406"/>
                      <a:pt x="1251" y="501"/>
                      <a:pt x="1918" y="679"/>
                    </a:cubicBezTo>
                    <a:cubicBezTo>
                      <a:pt x="2811" y="918"/>
                      <a:pt x="3573" y="1358"/>
                      <a:pt x="4240" y="1965"/>
                    </a:cubicBezTo>
                    <a:cubicBezTo>
                      <a:pt x="4248" y="1971"/>
                      <a:pt x="4256" y="1973"/>
                      <a:pt x="4264" y="1973"/>
                    </a:cubicBezTo>
                    <a:cubicBezTo>
                      <a:pt x="4293" y="1973"/>
                      <a:pt x="4315" y="1945"/>
                      <a:pt x="4287" y="1918"/>
                    </a:cubicBezTo>
                    <a:cubicBezTo>
                      <a:pt x="3811" y="1453"/>
                      <a:pt x="3263" y="1084"/>
                      <a:pt x="2656" y="834"/>
                    </a:cubicBezTo>
                    <a:cubicBezTo>
                      <a:pt x="1787" y="477"/>
                      <a:pt x="846" y="441"/>
                      <a:pt x="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66" name="Google Shape;23366;p30"/>
              <p:cNvSpPr/>
              <p:nvPr/>
            </p:nvSpPr>
            <p:spPr>
              <a:xfrm>
                <a:off x="2810350" y="2689325"/>
                <a:ext cx="47050" cy="27900"/>
              </a:xfrm>
              <a:custGeom>
                <a:avLst/>
                <a:gdLst/>
                <a:ahLst/>
                <a:cxnLst/>
                <a:rect l="l" t="t" r="r" b="b"/>
                <a:pathLst>
                  <a:path w="1882" h="1116" extrusionOk="0">
                    <a:moveTo>
                      <a:pt x="11" y="0"/>
                    </a:moveTo>
                    <a:cubicBezTo>
                      <a:pt x="6" y="0"/>
                      <a:pt x="1" y="5"/>
                      <a:pt x="17" y="5"/>
                    </a:cubicBezTo>
                    <a:cubicBezTo>
                      <a:pt x="17" y="1"/>
                      <a:pt x="14" y="0"/>
                      <a:pt x="11" y="0"/>
                    </a:cubicBezTo>
                    <a:close/>
                    <a:moveTo>
                      <a:pt x="17" y="5"/>
                    </a:moveTo>
                    <a:cubicBezTo>
                      <a:pt x="636" y="351"/>
                      <a:pt x="1231" y="767"/>
                      <a:pt x="1838" y="1113"/>
                    </a:cubicBezTo>
                    <a:cubicBezTo>
                      <a:pt x="1843" y="1115"/>
                      <a:pt x="1847" y="1116"/>
                      <a:pt x="1851" y="1116"/>
                    </a:cubicBezTo>
                    <a:cubicBezTo>
                      <a:pt x="1869" y="1116"/>
                      <a:pt x="1882" y="1096"/>
                      <a:pt x="1862" y="1077"/>
                    </a:cubicBezTo>
                    <a:cubicBezTo>
                      <a:pt x="1338" y="636"/>
                      <a:pt x="648" y="279"/>
                      <a:pt x="17" y="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67" name="Google Shape;23367;p30"/>
              <p:cNvSpPr/>
              <p:nvPr/>
            </p:nvSpPr>
            <p:spPr>
              <a:xfrm>
                <a:off x="2814775" y="2687925"/>
                <a:ext cx="62025" cy="41925"/>
              </a:xfrm>
              <a:custGeom>
                <a:avLst/>
                <a:gdLst/>
                <a:ahLst/>
                <a:cxnLst/>
                <a:rect l="l" t="t" r="r" b="b"/>
                <a:pathLst>
                  <a:path w="2481" h="1677" extrusionOk="0">
                    <a:moveTo>
                      <a:pt x="433" y="298"/>
                    </a:moveTo>
                    <a:cubicBezTo>
                      <a:pt x="748" y="453"/>
                      <a:pt x="1040" y="631"/>
                      <a:pt x="1310" y="847"/>
                    </a:cubicBezTo>
                    <a:lnTo>
                      <a:pt x="1310" y="847"/>
                    </a:lnTo>
                    <a:cubicBezTo>
                      <a:pt x="1160" y="748"/>
                      <a:pt x="1003" y="664"/>
                      <a:pt x="864" y="573"/>
                    </a:cubicBezTo>
                    <a:cubicBezTo>
                      <a:pt x="738" y="479"/>
                      <a:pt x="576" y="395"/>
                      <a:pt x="433" y="298"/>
                    </a:cubicBezTo>
                    <a:close/>
                    <a:moveTo>
                      <a:pt x="1889" y="1200"/>
                    </a:moveTo>
                    <a:lnTo>
                      <a:pt x="1889" y="1200"/>
                    </a:lnTo>
                    <a:cubicBezTo>
                      <a:pt x="1889" y="1201"/>
                      <a:pt x="1888" y="1203"/>
                      <a:pt x="1888" y="1204"/>
                    </a:cubicBezTo>
                    <a:cubicBezTo>
                      <a:pt x="1888" y="1203"/>
                      <a:pt x="1889" y="1201"/>
                      <a:pt x="1889" y="1200"/>
                    </a:cubicBezTo>
                    <a:close/>
                    <a:moveTo>
                      <a:pt x="1865" y="1198"/>
                    </a:moveTo>
                    <a:cubicBezTo>
                      <a:pt x="1917" y="1236"/>
                      <a:pt x="1968" y="1274"/>
                      <a:pt x="2019" y="1312"/>
                    </a:cubicBezTo>
                    <a:cubicBezTo>
                      <a:pt x="2020" y="1313"/>
                      <a:pt x="2022" y="1314"/>
                      <a:pt x="2024" y="1315"/>
                    </a:cubicBezTo>
                    <a:lnTo>
                      <a:pt x="2024" y="1315"/>
                    </a:lnTo>
                    <a:cubicBezTo>
                      <a:pt x="2080" y="1365"/>
                      <a:pt x="2135" y="1416"/>
                      <a:pt x="2185" y="1466"/>
                    </a:cubicBezTo>
                    <a:cubicBezTo>
                      <a:pt x="2191" y="1472"/>
                      <a:pt x="2196" y="1478"/>
                      <a:pt x="2200" y="1483"/>
                    </a:cubicBezTo>
                    <a:lnTo>
                      <a:pt x="2200" y="1483"/>
                    </a:lnTo>
                    <a:cubicBezTo>
                      <a:pt x="2094" y="1382"/>
                      <a:pt x="1981" y="1289"/>
                      <a:pt x="1865" y="1198"/>
                    </a:cubicBezTo>
                    <a:close/>
                    <a:moveTo>
                      <a:pt x="2259" y="1552"/>
                    </a:moveTo>
                    <a:cubicBezTo>
                      <a:pt x="2278" y="1576"/>
                      <a:pt x="2282" y="1586"/>
                      <a:pt x="2276" y="1586"/>
                    </a:cubicBezTo>
                    <a:cubicBezTo>
                      <a:pt x="2272" y="1586"/>
                      <a:pt x="2260" y="1580"/>
                      <a:pt x="2245" y="1569"/>
                    </a:cubicBezTo>
                    <a:lnTo>
                      <a:pt x="2245" y="1569"/>
                    </a:lnTo>
                    <a:cubicBezTo>
                      <a:pt x="2252" y="1568"/>
                      <a:pt x="2257" y="1560"/>
                      <a:pt x="2259" y="1552"/>
                    </a:cubicBezTo>
                    <a:close/>
                    <a:moveTo>
                      <a:pt x="66" y="0"/>
                    </a:moveTo>
                    <a:cubicBezTo>
                      <a:pt x="26" y="0"/>
                      <a:pt x="0" y="50"/>
                      <a:pt x="39" y="83"/>
                    </a:cubicBezTo>
                    <a:lnTo>
                      <a:pt x="39" y="83"/>
                    </a:lnTo>
                    <a:cubicBezTo>
                      <a:pt x="31" y="98"/>
                      <a:pt x="34" y="113"/>
                      <a:pt x="42" y="121"/>
                    </a:cubicBezTo>
                    <a:cubicBezTo>
                      <a:pt x="100" y="145"/>
                      <a:pt x="158" y="170"/>
                      <a:pt x="215" y="196"/>
                    </a:cubicBezTo>
                    <a:lnTo>
                      <a:pt x="215" y="196"/>
                    </a:lnTo>
                    <a:cubicBezTo>
                      <a:pt x="727" y="527"/>
                      <a:pt x="1232" y="881"/>
                      <a:pt x="1746" y="1218"/>
                    </a:cubicBezTo>
                    <a:lnTo>
                      <a:pt x="1746" y="1218"/>
                    </a:lnTo>
                    <a:cubicBezTo>
                      <a:pt x="1897" y="1347"/>
                      <a:pt x="2060" y="1462"/>
                      <a:pt x="2235" y="1565"/>
                    </a:cubicBezTo>
                    <a:lnTo>
                      <a:pt x="2235" y="1565"/>
                    </a:lnTo>
                    <a:cubicBezTo>
                      <a:pt x="2237" y="1568"/>
                      <a:pt x="2240" y="1570"/>
                      <a:pt x="2243" y="1570"/>
                    </a:cubicBezTo>
                    <a:cubicBezTo>
                      <a:pt x="2243" y="1570"/>
                      <a:pt x="2243" y="1570"/>
                      <a:pt x="2243" y="1570"/>
                    </a:cubicBezTo>
                    <a:lnTo>
                      <a:pt x="2243" y="1570"/>
                    </a:lnTo>
                    <a:cubicBezTo>
                      <a:pt x="2302" y="1604"/>
                      <a:pt x="2362" y="1637"/>
                      <a:pt x="2423" y="1669"/>
                    </a:cubicBezTo>
                    <a:cubicBezTo>
                      <a:pt x="2431" y="1674"/>
                      <a:pt x="2439" y="1676"/>
                      <a:pt x="2445" y="1676"/>
                    </a:cubicBezTo>
                    <a:cubicBezTo>
                      <a:pt x="2468" y="1676"/>
                      <a:pt x="2480" y="1649"/>
                      <a:pt x="2471" y="1621"/>
                    </a:cubicBezTo>
                    <a:cubicBezTo>
                      <a:pt x="1983" y="1073"/>
                      <a:pt x="1388" y="633"/>
                      <a:pt x="709" y="288"/>
                    </a:cubicBezTo>
                    <a:cubicBezTo>
                      <a:pt x="704" y="284"/>
                      <a:pt x="699" y="283"/>
                      <a:pt x="694" y="283"/>
                    </a:cubicBezTo>
                    <a:cubicBezTo>
                      <a:pt x="693" y="283"/>
                      <a:pt x="692" y="283"/>
                      <a:pt x="691" y="283"/>
                    </a:cubicBezTo>
                    <a:lnTo>
                      <a:pt x="691" y="283"/>
                    </a:lnTo>
                    <a:cubicBezTo>
                      <a:pt x="492" y="180"/>
                      <a:pt x="287" y="86"/>
                      <a:pt x="78" y="2"/>
                    </a:cubicBezTo>
                    <a:cubicBezTo>
                      <a:pt x="74" y="1"/>
                      <a:pt x="70" y="0"/>
                      <a:pt x="6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68" name="Google Shape;23368;p30"/>
              <p:cNvSpPr/>
              <p:nvPr/>
            </p:nvSpPr>
            <p:spPr>
              <a:xfrm>
                <a:off x="2855050" y="2714750"/>
                <a:ext cx="25475" cy="19075"/>
              </a:xfrm>
              <a:custGeom>
                <a:avLst/>
                <a:gdLst/>
                <a:ahLst/>
                <a:cxnLst/>
                <a:rect l="l" t="t" r="r" b="b"/>
                <a:pathLst>
                  <a:path w="1019" h="763" extrusionOk="0">
                    <a:moveTo>
                      <a:pt x="86" y="0"/>
                    </a:moveTo>
                    <a:cubicBezTo>
                      <a:pt x="1" y="0"/>
                      <a:pt x="30" y="77"/>
                      <a:pt x="106" y="93"/>
                    </a:cubicBezTo>
                    <a:lnTo>
                      <a:pt x="106" y="93"/>
                    </a:lnTo>
                    <a:cubicBezTo>
                      <a:pt x="119" y="117"/>
                      <a:pt x="207" y="184"/>
                      <a:pt x="217" y="203"/>
                    </a:cubicBezTo>
                    <a:cubicBezTo>
                      <a:pt x="312" y="262"/>
                      <a:pt x="384" y="334"/>
                      <a:pt x="467" y="393"/>
                    </a:cubicBezTo>
                    <a:cubicBezTo>
                      <a:pt x="634" y="512"/>
                      <a:pt x="789" y="643"/>
                      <a:pt x="943" y="762"/>
                    </a:cubicBezTo>
                    <a:cubicBezTo>
                      <a:pt x="947" y="761"/>
                      <a:pt x="950" y="758"/>
                      <a:pt x="953" y="755"/>
                    </a:cubicBezTo>
                    <a:lnTo>
                      <a:pt x="953" y="755"/>
                    </a:lnTo>
                    <a:cubicBezTo>
                      <a:pt x="958" y="757"/>
                      <a:pt x="963" y="758"/>
                      <a:pt x="968" y="758"/>
                    </a:cubicBezTo>
                    <a:cubicBezTo>
                      <a:pt x="996" y="758"/>
                      <a:pt x="1019" y="731"/>
                      <a:pt x="991" y="703"/>
                    </a:cubicBezTo>
                    <a:lnTo>
                      <a:pt x="550" y="346"/>
                    </a:lnTo>
                    <a:cubicBezTo>
                      <a:pt x="455" y="286"/>
                      <a:pt x="384" y="215"/>
                      <a:pt x="289" y="155"/>
                    </a:cubicBezTo>
                    <a:cubicBezTo>
                      <a:pt x="253" y="120"/>
                      <a:pt x="146" y="0"/>
                      <a:pt x="8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69" name="Google Shape;23369;p30"/>
              <p:cNvSpPr/>
              <p:nvPr/>
            </p:nvSpPr>
            <p:spPr>
              <a:xfrm>
                <a:off x="2856100" y="2716200"/>
                <a:ext cx="26950" cy="19200"/>
              </a:xfrm>
              <a:custGeom>
                <a:avLst/>
                <a:gdLst/>
                <a:ahLst/>
                <a:cxnLst/>
                <a:rect l="l" t="t" r="r" b="b"/>
                <a:pathLst>
                  <a:path w="1078" h="768" extrusionOk="0">
                    <a:moveTo>
                      <a:pt x="48" y="0"/>
                    </a:moveTo>
                    <a:cubicBezTo>
                      <a:pt x="25" y="0"/>
                      <a:pt x="0" y="39"/>
                      <a:pt x="32" y="50"/>
                    </a:cubicBezTo>
                    <a:cubicBezTo>
                      <a:pt x="102" y="97"/>
                      <a:pt x="172" y="146"/>
                      <a:pt x="241" y="195"/>
                    </a:cubicBezTo>
                    <a:lnTo>
                      <a:pt x="241" y="195"/>
                    </a:lnTo>
                    <a:cubicBezTo>
                      <a:pt x="251" y="202"/>
                      <a:pt x="260" y="209"/>
                      <a:pt x="270" y="216"/>
                    </a:cubicBezTo>
                    <a:cubicBezTo>
                      <a:pt x="272" y="218"/>
                      <a:pt x="273" y="219"/>
                      <a:pt x="275" y="219"/>
                    </a:cubicBezTo>
                    <a:lnTo>
                      <a:pt x="275" y="219"/>
                    </a:lnTo>
                    <a:cubicBezTo>
                      <a:pt x="523" y="397"/>
                      <a:pt x="768" y="584"/>
                      <a:pt x="1020" y="764"/>
                    </a:cubicBezTo>
                    <a:cubicBezTo>
                      <a:pt x="1027" y="766"/>
                      <a:pt x="1033" y="767"/>
                      <a:pt x="1038" y="767"/>
                    </a:cubicBezTo>
                    <a:cubicBezTo>
                      <a:pt x="1063" y="767"/>
                      <a:pt x="1078" y="746"/>
                      <a:pt x="1068" y="716"/>
                    </a:cubicBezTo>
                    <a:cubicBezTo>
                      <a:pt x="782" y="443"/>
                      <a:pt x="413" y="204"/>
                      <a:pt x="56" y="2"/>
                    </a:cubicBezTo>
                    <a:cubicBezTo>
                      <a:pt x="53" y="1"/>
                      <a:pt x="51" y="0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70" name="Google Shape;23370;p30"/>
              <p:cNvSpPr/>
              <p:nvPr/>
            </p:nvSpPr>
            <p:spPr>
              <a:xfrm>
                <a:off x="2856900" y="2715875"/>
                <a:ext cx="24375" cy="18900"/>
              </a:xfrm>
              <a:custGeom>
                <a:avLst/>
                <a:gdLst/>
                <a:ahLst/>
                <a:cxnLst/>
                <a:rect l="l" t="t" r="r" b="b"/>
                <a:pathLst>
                  <a:path w="975" h="756" extrusionOk="0">
                    <a:moveTo>
                      <a:pt x="50" y="0"/>
                    </a:moveTo>
                    <a:cubicBezTo>
                      <a:pt x="38" y="0"/>
                      <a:pt x="25" y="1"/>
                      <a:pt x="12" y="3"/>
                    </a:cubicBezTo>
                    <a:cubicBezTo>
                      <a:pt x="0" y="3"/>
                      <a:pt x="0" y="39"/>
                      <a:pt x="0" y="39"/>
                    </a:cubicBezTo>
                    <a:cubicBezTo>
                      <a:pt x="298" y="289"/>
                      <a:pt x="607" y="551"/>
                      <a:pt x="929" y="753"/>
                    </a:cubicBezTo>
                    <a:cubicBezTo>
                      <a:pt x="932" y="755"/>
                      <a:pt x="936" y="756"/>
                      <a:pt x="939" y="756"/>
                    </a:cubicBezTo>
                    <a:cubicBezTo>
                      <a:pt x="959" y="756"/>
                      <a:pt x="975" y="728"/>
                      <a:pt x="965" y="717"/>
                    </a:cubicBezTo>
                    <a:cubicBezTo>
                      <a:pt x="834" y="586"/>
                      <a:pt x="679" y="479"/>
                      <a:pt x="536" y="372"/>
                    </a:cubicBezTo>
                    <a:cubicBezTo>
                      <a:pt x="453" y="313"/>
                      <a:pt x="369" y="253"/>
                      <a:pt x="298" y="194"/>
                    </a:cubicBezTo>
                    <a:cubicBezTo>
                      <a:pt x="253" y="171"/>
                      <a:pt x="218" y="138"/>
                      <a:pt x="184" y="114"/>
                    </a:cubicBezTo>
                    <a:lnTo>
                      <a:pt x="184" y="114"/>
                    </a:lnTo>
                    <a:cubicBezTo>
                      <a:pt x="193" y="111"/>
                      <a:pt x="197" y="105"/>
                      <a:pt x="191" y="98"/>
                    </a:cubicBezTo>
                    <a:cubicBezTo>
                      <a:pt x="161" y="28"/>
                      <a:pt x="114" y="0"/>
                      <a:pt x="5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71" name="Google Shape;23371;p30"/>
              <p:cNvSpPr/>
              <p:nvPr/>
            </p:nvSpPr>
            <p:spPr>
              <a:xfrm>
                <a:off x="2976775" y="2502425"/>
                <a:ext cx="57550" cy="46000"/>
              </a:xfrm>
              <a:custGeom>
                <a:avLst/>
                <a:gdLst/>
                <a:ahLst/>
                <a:cxnLst/>
                <a:rect l="l" t="t" r="r" b="b"/>
                <a:pathLst>
                  <a:path w="2302" h="1840" extrusionOk="0">
                    <a:moveTo>
                      <a:pt x="2244" y="0"/>
                    </a:moveTo>
                    <a:cubicBezTo>
                      <a:pt x="2223" y="0"/>
                      <a:pt x="2226" y="16"/>
                      <a:pt x="2170" y="16"/>
                    </a:cubicBezTo>
                    <a:cubicBezTo>
                      <a:pt x="1992" y="28"/>
                      <a:pt x="1587" y="481"/>
                      <a:pt x="1468" y="576"/>
                    </a:cubicBezTo>
                    <a:cubicBezTo>
                      <a:pt x="992" y="981"/>
                      <a:pt x="480" y="1374"/>
                      <a:pt x="27" y="1802"/>
                    </a:cubicBezTo>
                    <a:cubicBezTo>
                      <a:pt x="1" y="1811"/>
                      <a:pt x="20" y="1839"/>
                      <a:pt x="36" y="1839"/>
                    </a:cubicBezTo>
                    <a:cubicBezTo>
                      <a:pt x="42" y="1839"/>
                      <a:pt x="48" y="1835"/>
                      <a:pt x="51" y="1826"/>
                    </a:cubicBezTo>
                    <a:cubicBezTo>
                      <a:pt x="420" y="1552"/>
                      <a:pt x="765" y="1231"/>
                      <a:pt x="1123" y="933"/>
                    </a:cubicBezTo>
                    <a:cubicBezTo>
                      <a:pt x="1289" y="790"/>
                      <a:pt x="1456" y="659"/>
                      <a:pt x="1635" y="504"/>
                    </a:cubicBezTo>
                    <a:cubicBezTo>
                      <a:pt x="1692" y="481"/>
                      <a:pt x="2245" y="62"/>
                      <a:pt x="2298" y="62"/>
                    </a:cubicBezTo>
                    <a:cubicBezTo>
                      <a:pt x="2300" y="62"/>
                      <a:pt x="2301" y="63"/>
                      <a:pt x="2301" y="64"/>
                    </a:cubicBezTo>
                    <a:lnTo>
                      <a:pt x="2301" y="28"/>
                    </a:lnTo>
                    <a:lnTo>
                      <a:pt x="2301" y="16"/>
                    </a:lnTo>
                    <a:cubicBezTo>
                      <a:pt x="2270" y="4"/>
                      <a:pt x="2254" y="0"/>
                      <a:pt x="224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72" name="Google Shape;23372;p30"/>
              <p:cNvSpPr/>
              <p:nvPr/>
            </p:nvSpPr>
            <p:spPr>
              <a:xfrm>
                <a:off x="2970025" y="2523825"/>
                <a:ext cx="35725" cy="31150"/>
              </a:xfrm>
              <a:custGeom>
                <a:avLst/>
                <a:gdLst/>
                <a:ahLst/>
                <a:cxnLst/>
                <a:rect l="l" t="t" r="r" b="b"/>
                <a:pathLst>
                  <a:path w="1429" h="1246" extrusionOk="0">
                    <a:moveTo>
                      <a:pt x="1409" y="1"/>
                    </a:moveTo>
                    <a:cubicBezTo>
                      <a:pt x="1407" y="1"/>
                      <a:pt x="1405" y="2"/>
                      <a:pt x="1405" y="6"/>
                    </a:cubicBezTo>
                    <a:cubicBezTo>
                      <a:pt x="1166" y="172"/>
                      <a:pt x="952" y="363"/>
                      <a:pt x="738" y="553"/>
                    </a:cubicBezTo>
                    <a:cubicBezTo>
                      <a:pt x="500" y="768"/>
                      <a:pt x="238" y="958"/>
                      <a:pt x="11" y="1196"/>
                    </a:cubicBezTo>
                    <a:cubicBezTo>
                      <a:pt x="1" y="1207"/>
                      <a:pt x="9" y="1246"/>
                      <a:pt x="28" y="1246"/>
                    </a:cubicBezTo>
                    <a:cubicBezTo>
                      <a:pt x="30" y="1246"/>
                      <a:pt x="33" y="1245"/>
                      <a:pt x="35" y="1244"/>
                    </a:cubicBezTo>
                    <a:cubicBezTo>
                      <a:pt x="273" y="1077"/>
                      <a:pt x="488" y="875"/>
                      <a:pt x="714" y="672"/>
                    </a:cubicBezTo>
                    <a:cubicBezTo>
                      <a:pt x="952" y="470"/>
                      <a:pt x="1202" y="256"/>
                      <a:pt x="1428" y="17"/>
                    </a:cubicBezTo>
                    <a:cubicBezTo>
                      <a:pt x="1428" y="9"/>
                      <a:pt x="1416" y="1"/>
                      <a:pt x="140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73" name="Google Shape;23373;p30"/>
              <p:cNvSpPr/>
              <p:nvPr/>
            </p:nvSpPr>
            <p:spPr>
              <a:xfrm>
                <a:off x="2967025" y="2524600"/>
                <a:ext cx="33350" cy="32425"/>
              </a:xfrm>
              <a:custGeom>
                <a:avLst/>
                <a:gdLst/>
                <a:ahLst/>
                <a:cxnLst/>
                <a:rect l="l" t="t" r="r" b="b"/>
                <a:pathLst>
                  <a:path w="1334" h="1297" extrusionOk="0">
                    <a:moveTo>
                      <a:pt x="1315" y="0"/>
                    </a:moveTo>
                    <a:cubicBezTo>
                      <a:pt x="1312" y="0"/>
                      <a:pt x="1310" y="3"/>
                      <a:pt x="1310" y="10"/>
                    </a:cubicBezTo>
                    <a:cubicBezTo>
                      <a:pt x="1108" y="225"/>
                      <a:pt x="929" y="463"/>
                      <a:pt x="715" y="677"/>
                    </a:cubicBezTo>
                    <a:cubicBezTo>
                      <a:pt x="489" y="879"/>
                      <a:pt x="239" y="1046"/>
                      <a:pt x="12" y="1260"/>
                    </a:cubicBezTo>
                    <a:cubicBezTo>
                      <a:pt x="1" y="1272"/>
                      <a:pt x="12" y="1296"/>
                      <a:pt x="36" y="1296"/>
                    </a:cubicBezTo>
                    <a:cubicBezTo>
                      <a:pt x="560" y="1082"/>
                      <a:pt x="1072" y="510"/>
                      <a:pt x="1334" y="34"/>
                    </a:cubicBezTo>
                    <a:cubicBezTo>
                      <a:pt x="1334" y="17"/>
                      <a:pt x="1322" y="0"/>
                      <a:pt x="13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74" name="Google Shape;23374;p30"/>
              <p:cNvSpPr/>
              <p:nvPr/>
            </p:nvSpPr>
            <p:spPr>
              <a:xfrm>
                <a:off x="2950950" y="2520550"/>
                <a:ext cx="53125" cy="43325"/>
              </a:xfrm>
              <a:custGeom>
                <a:avLst/>
                <a:gdLst/>
                <a:ahLst/>
                <a:cxnLst/>
                <a:rect l="l" t="t" r="r" b="b"/>
                <a:pathLst>
                  <a:path w="2125" h="1733" extrusionOk="0">
                    <a:moveTo>
                      <a:pt x="2099" y="1"/>
                    </a:moveTo>
                    <a:cubicBezTo>
                      <a:pt x="2093" y="1"/>
                      <a:pt x="2088" y="2"/>
                      <a:pt x="2084" y="6"/>
                    </a:cubicBezTo>
                    <a:cubicBezTo>
                      <a:pt x="1787" y="327"/>
                      <a:pt x="1477" y="649"/>
                      <a:pt x="1132" y="922"/>
                    </a:cubicBezTo>
                    <a:cubicBezTo>
                      <a:pt x="786" y="1208"/>
                      <a:pt x="382" y="1434"/>
                      <a:pt x="24" y="1684"/>
                    </a:cubicBezTo>
                    <a:cubicBezTo>
                      <a:pt x="1" y="1696"/>
                      <a:pt x="24" y="1732"/>
                      <a:pt x="60" y="1732"/>
                    </a:cubicBezTo>
                    <a:cubicBezTo>
                      <a:pt x="858" y="1422"/>
                      <a:pt x="1608" y="708"/>
                      <a:pt x="2108" y="18"/>
                    </a:cubicBezTo>
                    <a:cubicBezTo>
                      <a:pt x="2125" y="9"/>
                      <a:pt x="2112" y="1"/>
                      <a:pt x="20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75" name="Google Shape;23375;p30"/>
              <p:cNvSpPr/>
              <p:nvPr/>
            </p:nvSpPr>
            <p:spPr>
              <a:xfrm>
                <a:off x="2953925" y="2524200"/>
                <a:ext cx="45200" cy="35200"/>
              </a:xfrm>
              <a:custGeom>
                <a:avLst/>
                <a:gdLst/>
                <a:ahLst/>
                <a:cxnLst/>
                <a:rect l="l" t="t" r="r" b="b"/>
                <a:pathLst>
                  <a:path w="1808" h="1408" extrusionOk="0">
                    <a:moveTo>
                      <a:pt x="1780" y="0"/>
                    </a:moveTo>
                    <a:cubicBezTo>
                      <a:pt x="1778" y="0"/>
                      <a:pt x="1776" y="1"/>
                      <a:pt x="1775" y="2"/>
                    </a:cubicBezTo>
                    <a:cubicBezTo>
                      <a:pt x="1537" y="264"/>
                      <a:pt x="1287" y="514"/>
                      <a:pt x="1013" y="729"/>
                    </a:cubicBezTo>
                    <a:cubicBezTo>
                      <a:pt x="691" y="979"/>
                      <a:pt x="370" y="1134"/>
                      <a:pt x="24" y="1348"/>
                    </a:cubicBezTo>
                    <a:cubicBezTo>
                      <a:pt x="1" y="1360"/>
                      <a:pt x="13" y="1407"/>
                      <a:pt x="48" y="1407"/>
                    </a:cubicBezTo>
                    <a:cubicBezTo>
                      <a:pt x="727" y="1181"/>
                      <a:pt x="1394" y="610"/>
                      <a:pt x="1787" y="38"/>
                    </a:cubicBezTo>
                    <a:cubicBezTo>
                      <a:pt x="1807" y="28"/>
                      <a:pt x="1792" y="0"/>
                      <a:pt x="178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76" name="Google Shape;23376;p30"/>
              <p:cNvSpPr/>
              <p:nvPr/>
            </p:nvSpPr>
            <p:spPr>
              <a:xfrm>
                <a:off x="2923000" y="2556925"/>
                <a:ext cx="27675" cy="9625"/>
              </a:xfrm>
              <a:custGeom>
                <a:avLst/>
                <a:gdLst/>
                <a:ahLst/>
                <a:cxnLst/>
                <a:rect l="l" t="t" r="r" b="b"/>
                <a:pathLst>
                  <a:path w="1107" h="385" extrusionOk="0">
                    <a:moveTo>
                      <a:pt x="1070" y="0"/>
                    </a:moveTo>
                    <a:cubicBezTo>
                      <a:pt x="1067" y="0"/>
                      <a:pt x="1063" y="1"/>
                      <a:pt x="1059" y="3"/>
                    </a:cubicBezTo>
                    <a:cubicBezTo>
                      <a:pt x="781" y="90"/>
                      <a:pt x="518" y="184"/>
                      <a:pt x="246" y="254"/>
                    </a:cubicBezTo>
                    <a:lnTo>
                      <a:pt x="246" y="254"/>
                    </a:lnTo>
                    <a:lnTo>
                      <a:pt x="47" y="289"/>
                    </a:lnTo>
                    <a:cubicBezTo>
                      <a:pt x="0" y="301"/>
                      <a:pt x="11" y="359"/>
                      <a:pt x="57" y="360"/>
                    </a:cubicBezTo>
                    <a:lnTo>
                      <a:pt x="57" y="360"/>
                    </a:lnTo>
                    <a:cubicBezTo>
                      <a:pt x="58" y="367"/>
                      <a:pt x="59" y="375"/>
                      <a:pt x="59" y="384"/>
                    </a:cubicBezTo>
                    <a:cubicBezTo>
                      <a:pt x="404" y="301"/>
                      <a:pt x="726" y="229"/>
                      <a:pt x="1071" y="158"/>
                    </a:cubicBezTo>
                    <a:cubicBezTo>
                      <a:pt x="1107" y="146"/>
                      <a:pt x="1083" y="110"/>
                      <a:pt x="1071" y="110"/>
                    </a:cubicBezTo>
                    <a:lnTo>
                      <a:pt x="849" y="149"/>
                    </a:lnTo>
                    <a:lnTo>
                      <a:pt x="849" y="149"/>
                    </a:lnTo>
                    <a:cubicBezTo>
                      <a:pt x="925" y="117"/>
                      <a:pt x="999" y="80"/>
                      <a:pt x="1071" y="39"/>
                    </a:cubicBezTo>
                    <a:cubicBezTo>
                      <a:pt x="1081" y="19"/>
                      <a:pt x="1082" y="0"/>
                      <a:pt x="10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77" name="Google Shape;23377;p30"/>
              <p:cNvSpPr/>
              <p:nvPr/>
            </p:nvSpPr>
            <p:spPr>
              <a:xfrm>
                <a:off x="2730400" y="2374825"/>
                <a:ext cx="25600" cy="44800"/>
              </a:xfrm>
              <a:custGeom>
                <a:avLst/>
                <a:gdLst/>
                <a:ahLst/>
                <a:cxnLst/>
                <a:rect l="l" t="t" r="r" b="b"/>
                <a:pathLst>
                  <a:path w="1024" h="1792" extrusionOk="0">
                    <a:moveTo>
                      <a:pt x="0" y="1"/>
                    </a:moveTo>
                    <a:cubicBezTo>
                      <a:pt x="191" y="655"/>
                      <a:pt x="512" y="1298"/>
                      <a:pt x="1000" y="1786"/>
                    </a:cubicBezTo>
                    <a:cubicBezTo>
                      <a:pt x="1007" y="1790"/>
                      <a:pt x="1012" y="1791"/>
                      <a:pt x="1016" y="1791"/>
                    </a:cubicBezTo>
                    <a:cubicBezTo>
                      <a:pt x="1024" y="1791"/>
                      <a:pt x="1024" y="1783"/>
                      <a:pt x="1024" y="1775"/>
                    </a:cubicBezTo>
                    <a:cubicBezTo>
                      <a:pt x="572" y="1215"/>
                      <a:pt x="214" y="667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78" name="Google Shape;23378;p30"/>
              <p:cNvSpPr/>
              <p:nvPr/>
            </p:nvSpPr>
            <p:spPr>
              <a:xfrm>
                <a:off x="2735450" y="2373600"/>
                <a:ext cx="23825" cy="43050"/>
              </a:xfrm>
              <a:custGeom>
                <a:avLst/>
                <a:gdLst/>
                <a:ahLst/>
                <a:cxnLst/>
                <a:rect l="l" t="t" r="r" b="b"/>
                <a:pathLst>
                  <a:path w="953" h="1722" extrusionOk="0">
                    <a:moveTo>
                      <a:pt x="22" y="0"/>
                    </a:moveTo>
                    <a:cubicBezTo>
                      <a:pt x="12" y="0"/>
                      <a:pt x="0" y="7"/>
                      <a:pt x="0" y="14"/>
                    </a:cubicBezTo>
                    <a:cubicBezTo>
                      <a:pt x="131" y="657"/>
                      <a:pt x="465" y="1252"/>
                      <a:pt x="941" y="1716"/>
                    </a:cubicBezTo>
                    <a:cubicBezTo>
                      <a:pt x="944" y="1720"/>
                      <a:pt x="947" y="1721"/>
                      <a:pt x="948" y="1721"/>
                    </a:cubicBezTo>
                    <a:cubicBezTo>
                      <a:pt x="953" y="1721"/>
                      <a:pt x="953" y="1710"/>
                      <a:pt x="953" y="1693"/>
                    </a:cubicBezTo>
                    <a:cubicBezTo>
                      <a:pt x="512" y="1193"/>
                      <a:pt x="215" y="657"/>
                      <a:pt x="36" y="14"/>
                    </a:cubicBezTo>
                    <a:cubicBezTo>
                      <a:pt x="36" y="4"/>
                      <a:pt x="30" y="0"/>
                      <a:pt x="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79" name="Google Shape;23379;p30"/>
              <p:cNvSpPr/>
              <p:nvPr/>
            </p:nvSpPr>
            <p:spPr>
              <a:xfrm>
                <a:off x="2736025" y="2370850"/>
                <a:ext cx="23475" cy="38650"/>
              </a:xfrm>
              <a:custGeom>
                <a:avLst/>
                <a:gdLst/>
                <a:ahLst/>
                <a:cxnLst/>
                <a:rect l="l" t="t" r="r" b="b"/>
                <a:pathLst>
                  <a:path w="939" h="1546" extrusionOk="0">
                    <a:moveTo>
                      <a:pt x="19" y="0"/>
                    </a:moveTo>
                    <a:cubicBezTo>
                      <a:pt x="9" y="0"/>
                      <a:pt x="0" y="9"/>
                      <a:pt x="13" y="29"/>
                    </a:cubicBezTo>
                    <a:cubicBezTo>
                      <a:pt x="168" y="564"/>
                      <a:pt x="466" y="1172"/>
                      <a:pt x="906" y="1541"/>
                    </a:cubicBezTo>
                    <a:cubicBezTo>
                      <a:pt x="910" y="1544"/>
                      <a:pt x="914" y="1546"/>
                      <a:pt x="918" y="1546"/>
                    </a:cubicBezTo>
                    <a:cubicBezTo>
                      <a:pt x="929" y="1546"/>
                      <a:pt x="938" y="1537"/>
                      <a:pt x="930" y="1529"/>
                    </a:cubicBezTo>
                    <a:cubicBezTo>
                      <a:pt x="787" y="1303"/>
                      <a:pt x="585" y="1100"/>
                      <a:pt x="442" y="862"/>
                    </a:cubicBezTo>
                    <a:cubicBezTo>
                      <a:pt x="275" y="588"/>
                      <a:pt x="156" y="302"/>
                      <a:pt x="37" y="17"/>
                    </a:cubicBezTo>
                    <a:cubicBezTo>
                      <a:pt x="37" y="6"/>
                      <a:pt x="27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80" name="Google Shape;23380;p30"/>
              <p:cNvSpPr/>
              <p:nvPr/>
            </p:nvSpPr>
            <p:spPr>
              <a:xfrm>
                <a:off x="2742425" y="2372475"/>
                <a:ext cx="20725" cy="34950"/>
              </a:xfrm>
              <a:custGeom>
                <a:avLst/>
                <a:gdLst/>
                <a:ahLst/>
                <a:cxnLst/>
                <a:rect l="l" t="t" r="r" b="b"/>
                <a:pathLst>
                  <a:path w="829" h="1398" extrusionOk="0">
                    <a:moveTo>
                      <a:pt x="16" y="1"/>
                    </a:moveTo>
                    <a:cubicBezTo>
                      <a:pt x="5" y="1"/>
                      <a:pt x="1" y="10"/>
                      <a:pt x="7" y="23"/>
                    </a:cubicBezTo>
                    <a:cubicBezTo>
                      <a:pt x="174" y="499"/>
                      <a:pt x="424" y="1035"/>
                      <a:pt x="793" y="1392"/>
                    </a:cubicBezTo>
                    <a:cubicBezTo>
                      <a:pt x="796" y="1396"/>
                      <a:pt x="800" y="1397"/>
                      <a:pt x="804" y="1397"/>
                    </a:cubicBezTo>
                    <a:cubicBezTo>
                      <a:pt x="816" y="1397"/>
                      <a:pt x="829" y="1386"/>
                      <a:pt x="829" y="1369"/>
                    </a:cubicBezTo>
                    <a:cubicBezTo>
                      <a:pt x="686" y="1142"/>
                      <a:pt x="531" y="940"/>
                      <a:pt x="388" y="714"/>
                    </a:cubicBezTo>
                    <a:cubicBezTo>
                      <a:pt x="257" y="499"/>
                      <a:pt x="150" y="249"/>
                      <a:pt x="55" y="23"/>
                    </a:cubicBezTo>
                    <a:cubicBezTo>
                      <a:pt x="39" y="7"/>
                      <a:pt x="25" y="1"/>
                      <a:pt x="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81" name="Google Shape;23381;p30"/>
              <p:cNvSpPr/>
              <p:nvPr/>
            </p:nvSpPr>
            <p:spPr>
              <a:xfrm>
                <a:off x="2720575" y="2324400"/>
                <a:ext cx="9850" cy="19075"/>
              </a:xfrm>
              <a:custGeom>
                <a:avLst/>
                <a:gdLst/>
                <a:ahLst/>
                <a:cxnLst/>
                <a:rect l="l" t="t" r="r" b="b"/>
                <a:pathLst>
                  <a:path w="394" h="763" extrusionOk="0">
                    <a:moveTo>
                      <a:pt x="18" y="0"/>
                    </a:moveTo>
                    <a:cubicBezTo>
                      <a:pt x="6" y="0"/>
                      <a:pt x="0" y="9"/>
                      <a:pt x="0" y="17"/>
                    </a:cubicBezTo>
                    <a:cubicBezTo>
                      <a:pt x="36" y="136"/>
                      <a:pt x="95" y="255"/>
                      <a:pt x="155" y="375"/>
                    </a:cubicBezTo>
                    <a:cubicBezTo>
                      <a:pt x="214" y="494"/>
                      <a:pt x="274" y="648"/>
                      <a:pt x="345" y="756"/>
                    </a:cubicBezTo>
                    <a:cubicBezTo>
                      <a:pt x="350" y="760"/>
                      <a:pt x="357" y="763"/>
                      <a:pt x="365" y="763"/>
                    </a:cubicBezTo>
                    <a:cubicBezTo>
                      <a:pt x="379" y="763"/>
                      <a:pt x="393" y="754"/>
                      <a:pt x="393" y="732"/>
                    </a:cubicBezTo>
                    <a:cubicBezTo>
                      <a:pt x="357" y="601"/>
                      <a:pt x="286" y="482"/>
                      <a:pt x="226" y="363"/>
                    </a:cubicBezTo>
                    <a:cubicBezTo>
                      <a:pt x="167" y="244"/>
                      <a:pt x="119" y="113"/>
                      <a:pt x="36" y="5"/>
                    </a:cubicBezTo>
                    <a:cubicBezTo>
                      <a:pt x="29" y="2"/>
                      <a:pt x="23" y="0"/>
                      <a:pt x="1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82" name="Google Shape;23382;p30"/>
              <p:cNvSpPr/>
              <p:nvPr/>
            </p:nvSpPr>
            <p:spPr>
              <a:xfrm>
                <a:off x="2722050" y="2318125"/>
                <a:ext cx="10750" cy="21850"/>
              </a:xfrm>
              <a:custGeom>
                <a:avLst/>
                <a:gdLst/>
                <a:ahLst/>
                <a:cxnLst/>
                <a:rect l="l" t="t" r="r" b="b"/>
                <a:pathLst>
                  <a:path w="430" h="874" extrusionOk="0">
                    <a:moveTo>
                      <a:pt x="19" y="0"/>
                    </a:moveTo>
                    <a:cubicBezTo>
                      <a:pt x="10" y="0"/>
                      <a:pt x="1" y="6"/>
                      <a:pt x="1" y="18"/>
                    </a:cubicBezTo>
                    <a:cubicBezTo>
                      <a:pt x="60" y="292"/>
                      <a:pt x="179" y="673"/>
                      <a:pt x="394" y="864"/>
                    </a:cubicBezTo>
                    <a:cubicBezTo>
                      <a:pt x="397" y="871"/>
                      <a:pt x="402" y="874"/>
                      <a:pt x="407" y="874"/>
                    </a:cubicBezTo>
                    <a:cubicBezTo>
                      <a:pt x="418" y="874"/>
                      <a:pt x="429" y="860"/>
                      <a:pt x="429" y="852"/>
                    </a:cubicBezTo>
                    <a:cubicBezTo>
                      <a:pt x="394" y="721"/>
                      <a:pt x="298" y="602"/>
                      <a:pt x="227" y="471"/>
                    </a:cubicBezTo>
                    <a:cubicBezTo>
                      <a:pt x="155" y="316"/>
                      <a:pt x="96" y="173"/>
                      <a:pt x="36" y="18"/>
                    </a:cubicBezTo>
                    <a:cubicBezTo>
                      <a:pt x="36" y="6"/>
                      <a:pt x="27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83" name="Google Shape;23383;p30"/>
              <p:cNvSpPr/>
              <p:nvPr/>
            </p:nvSpPr>
            <p:spPr>
              <a:xfrm>
                <a:off x="2724725" y="2318150"/>
                <a:ext cx="11950" cy="21400"/>
              </a:xfrm>
              <a:custGeom>
                <a:avLst/>
                <a:gdLst/>
                <a:ahLst/>
                <a:cxnLst/>
                <a:rect l="l" t="t" r="r" b="b"/>
                <a:pathLst>
                  <a:path w="478" h="856" extrusionOk="0">
                    <a:moveTo>
                      <a:pt x="28" y="0"/>
                    </a:moveTo>
                    <a:cubicBezTo>
                      <a:pt x="13" y="0"/>
                      <a:pt x="1" y="9"/>
                      <a:pt x="1" y="17"/>
                    </a:cubicBezTo>
                    <a:lnTo>
                      <a:pt x="227" y="470"/>
                    </a:lnTo>
                    <a:cubicBezTo>
                      <a:pt x="287" y="601"/>
                      <a:pt x="334" y="744"/>
                      <a:pt x="441" y="851"/>
                    </a:cubicBezTo>
                    <a:cubicBezTo>
                      <a:pt x="448" y="854"/>
                      <a:pt x="454" y="856"/>
                      <a:pt x="459" y="856"/>
                    </a:cubicBezTo>
                    <a:cubicBezTo>
                      <a:pt x="471" y="856"/>
                      <a:pt x="477" y="847"/>
                      <a:pt x="477" y="839"/>
                    </a:cubicBezTo>
                    <a:cubicBezTo>
                      <a:pt x="441" y="684"/>
                      <a:pt x="358" y="565"/>
                      <a:pt x="287" y="434"/>
                    </a:cubicBezTo>
                    <a:cubicBezTo>
                      <a:pt x="203" y="291"/>
                      <a:pt x="120" y="136"/>
                      <a:pt x="48" y="5"/>
                    </a:cubicBezTo>
                    <a:cubicBezTo>
                      <a:pt x="41" y="2"/>
                      <a:pt x="34" y="0"/>
                      <a:pt x="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84" name="Google Shape;23384;p30"/>
              <p:cNvSpPr/>
              <p:nvPr/>
            </p:nvSpPr>
            <p:spPr>
              <a:xfrm>
                <a:off x="2728550" y="2319725"/>
                <a:ext cx="13575" cy="21750"/>
              </a:xfrm>
              <a:custGeom>
                <a:avLst/>
                <a:gdLst/>
                <a:ahLst/>
                <a:cxnLst/>
                <a:rect l="l" t="t" r="r" b="b"/>
                <a:pathLst>
                  <a:path w="543" h="870" extrusionOk="0">
                    <a:moveTo>
                      <a:pt x="14" y="0"/>
                    </a:moveTo>
                    <a:cubicBezTo>
                      <a:pt x="7" y="0"/>
                      <a:pt x="1" y="7"/>
                      <a:pt x="15" y="14"/>
                    </a:cubicBezTo>
                    <a:cubicBezTo>
                      <a:pt x="86" y="169"/>
                      <a:pt x="169" y="323"/>
                      <a:pt x="253" y="478"/>
                    </a:cubicBezTo>
                    <a:cubicBezTo>
                      <a:pt x="324" y="609"/>
                      <a:pt x="396" y="740"/>
                      <a:pt x="503" y="859"/>
                    </a:cubicBezTo>
                    <a:cubicBezTo>
                      <a:pt x="506" y="867"/>
                      <a:pt x="512" y="869"/>
                      <a:pt x="518" y="869"/>
                    </a:cubicBezTo>
                    <a:cubicBezTo>
                      <a:pt x="531" y="869"/>
                      <a:pt x="543" y="855"/>
                      <a:pt x="526" y="847"/>
                    </a:cubicBezTo>
                    <a:cubicBezTo>
                      <a:pt x="491" y="704"/>
                      <a:pt x="396" y="585"/>
                      <a:pt x="312" y="442"/>
                    </a:cubicBezTo>
                    <a:cubicBezTo>
                      <a:pt x="217" y="300"/>
                      <a:pt x="134" y="145"/>
                      <a:pt x="26" y="14"/>
                    </a:cubicBezTo>
                    <a:cubicBezTo>
                      <a:pt x="26" y="4"/>
                      <a:pt x="20" y="0"/>
                      <a:pt x="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85" name="Google Shape;23385;p30"/>
              <p:cNvSpPr/>
              <p:nvPr/>
            </p:nvSpPr>
            <p:spPr>
              <a:xfrm>
                <a:off x="2731275" y="2321725"/>
                <a:ext cx="15275" cy="17625"/>
              </a:xfrm>
              <a:custGeom>
                <a:avLst/>
                <a:gdLst/>
                <a:ahLst/>
                <a:cxnLst/>
                <a:rect l="l" t="t" r="r" b="b"/>
                <a:pathLst>
                  <a:path w="611" h="705" extrusionOk="0">
                    <a:moveTo>
                      <a:pt x="10" y="1"/>
                    </a:moveTo>
                    <a:cubicBezTo>
                      <a:pt x="1" y="1"/>
                      <a:pt x="1" y="12"/>
                      <a:pt x="1" y="29"/>
                    </a:cubicBezTo>
                    <a:cubicBezTo>
                      <a:pt x="84" y="124"/>
                      <a:pt x="179" y="208"/>
                      <a:pt x="263" y="303"/>
                    </a:cubicBezTo>
                    <a:cubicBezTo>
                      <a:pt x="314" y="377"/>
                      <a:pt x="371" y="451"/>
                      <a:pt x="423" y="530"/>
                    </a:cubicBezTo>
                    <a:lnTo>
                      <a:pt x="423" y="530"/>
                    </a:lnTo>
                    <a:cubicBezTo>
                      <a:pt x="403" y="521"/>
                      <a:pt x="381" y="512"/>
                      <a:pt x="358" y="505"/>
                    </a:cubicBezTo>
                    <a:cubicBezTo>
                      <a:pt x="355" y="500"/>
                      <a:pt x="352" y="497"/>
                      <a:pt x="348" y="497"/>
                    </a:cubicBezTo>
                    <a:cubicBezTo>
                      <a:pt x="337" y="497"/>
                      <a:pt x="325" y="520"/>
                      <a:pt x="334" y="529"/>
                    </a:cubicBezTo>
                    <a:cubicBezTo>
                      <a:pt x="394" y="589"/>
                      <a:pt x="453" y="636"/>
                      <a:pt x="513" y="696"/>
                    </a:cubicBezTo>
                    <a:cubicBezTo>
                      <a:pt x="525" y="702"/>
                      <a:pt x="538" y="705"/>
                      <a:pt x="550" y="705"/>
                    </a:cubicBezTo>
                    <a:cubicBezTo>
                      <a:pt x="585" y="705"/>
                      <a:pt x="611" y="680"/>
                      <a:pt x="584" y="636"/>
                    </a:cubicBezTo>
                    <a:cubicBezTo>
                      <a:pt x="465" y="410"/>
                      <a:pt x="275" y="112"/>
                      <a:pt x="25" y="5"/>
                    </a:cubicBezTo>
                    <a:cubicBezTo>
                      <a:pt x="18" y="2"/>
                      <a:pt x="14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86" name="Google Shape;23386;p30"/>
              <p:cNvSpPr/>
              <p:nvPr/>
            </p:nvSpPr>
            <p:spPr>
              <a:xfrm>
                <a:off x="2730775" y="2319725"/>
                <a:ext cx="17800" cy="23625"/>
              </a:xfrm>
              <a:custGeom>
                <a:avLst/>
                <a:gdLst/>
                <a:ahLst/>
                <a:cxnLst/>
                <a:rect l="l" t="t" r="r" b="b"/>
                <a:pathLst>
                  <a:path w="712" h="945" extrusionOk="0">
                    <a:moveTo>
                      <a:pt x="131" y="140"/>
                    </a:moveTo>
                    <a:cubicBezTo>
                      <a:pt x="134" y="142"/>
                      <a:pt x="137" y="143"/>
                      <a:pt x="140" y="145"/>
                    </a:cubicBezTo>
                    <a:cubicBezTo>
                      <a:pt x="138" y="150"/>
                      <a:pt x="137" y="155"/>
                      <a:pt x="137" y="159"/>
                    </a:cubicBezTo>
                    <a:lnTo>
                      <a:pt x="137" y="159"/>
                    </a:lnTo>
                    <a:cubicBezTo>
                      <a:pt x="135" y="153"/>
                      <a:pt x="133" y="146"/>
                      <a:pt x="131" y="140"/>
                    </a:cubicBezTo>
                    <a:close/>
                    <a:moveTo>
                      <a:pt x="64" y="1"/>
                    </a:moveTo>
                    <a:cubicBezTo>
                      <a:pt x="27" y="1"/>
                      <a:pt x="0" y="63"/>
                      <a:pt x="53" y="84"/>
                    </a:cubicBezTo>
                    <a:lnTo>
                      <a:pt x="53" y="84"/>
                    </a:lnTo>
                    <a:cubicBezTo>
                      <a:pt x="41" y="91"/>
                      <a:pt x="31" y="99"/>
                      <a:pt x="21" y="109"/>
                    </a:cubicBezTo>
                    <a:cubicBezTo>
                      <a:pt x="164" y="228"/>
                      <a:pt x="283" y="359"/>
                      <a:pt x="378" y="490"/>
                    </a:cubicBezTo>
                    <a:cubicBezTo>
                      <a:pt x="426" y="550"/>
                      <a:pt x="473" y="621"/>
                      <a:pt x="497" y="681"/>
                    </a:cubicBezTo>
                    <a:lnTo>
                      <a:pt x="545" y="776"/>
                    </a:lnTo>
                    <a:cubicBezTo>
                      <a:pt x="545" y="775"/>
                      <a:pt x="545" y="775"/>
                      <a:pt x="545" y="775"/>
                    </a:cubicBezTo>
                    <a:cubicBezTo>
                      <a:pt x="549" y="775"/>
                      <a:pt x="587" y="869"/>
                      <a:pt x="571" y="869"/>
                    </a:cubicBezTo>
                    <a:cubicBezTo>
                      <a:pt x="568" y="869"/>
                      <a:pt x="563" y="866"/>
                      <a:pt x="557" y="859"/>
                    </a:cubicBezTo>
                    <a:cubicBezTo>
                      <a:pt x="553" y="856"/>
                      <a:pt x="549" y="854"/>
                      <a:pt x="545" y="854"/>
                    </a:cubicBezTo>
                    <a:cubicBezTo>
                      <a:pt x="534" y="854"/>
                      <a:pt x="524" y="866"/>
                      <a:pt x="533" y="883"/>
                    </a:cubicBezTo>
                    <a:cubicBezTo>
                      <a:pt x="540" y="921"/>
                      <a:pt x="572" y="944"/>
                      <a:pt x="609" y="944"/>
                    </a:cubicBezTo>
                    <a:cubicBezTo>
                      <a:pt x="630" y="944"/>
                      <a:pt x="654" y="936"/>
                      <a:pt x="676" y="919"/>
                    </a:cubicBezTo>
                    <a:cubicBezTo>
                      <a:pt x="688" y="907"/>
                      <a:pt x="711" y="895"/>
                      <a:pt x="711" y="859"/>
                    </a:cubicBezTo>
                    <a:cubicBezTo>
                      <a:pt x="592" y="538"/>
                      <a:pt x="378" y="240"/>
                      <a:pt x="92" y="14"/>
                    </a:cubicBezTo>
                    <a:cubicBezTo>
                      <a:pt x="83" y="5"/>
                      <a:pt x="73" y="1"/>
                      <a:pt x="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87" name="Google Shape;23387;p30"/>
              <p:cNvSpPr/>
              <p:nvPr/>
            </p:nvSpPr>
            <p:spPr>
              <a:xfrm>
                <a:off x="2731925" y="2320575"/>
                <a:ext cx="27225" cy="49450"/>
              </a:xfrm>
              <a:custGeom>
                <a:avLst/>
                <a:gdLst/>
                <a:ahLst/>
                <a:cxnLst/>
                <a:rect l="l" t="t" r="r" b="b"/>
                <a:pathLst>
                  <a:path w="1089" h="1978" extrusionOk="0">
                    <a:moveTo>
                      <a:pt x="38" y="0"/>
                    </a:moveTo>
                    <a:cubicBezTo>
                      <a:pt x="23" y="0"/>
                      <a:pt x="1" y="20"/>
                      <a:pt x="10" y="39"/>
                    </a:cubicBezTo>
                    <a:cubicBezTo>
                      <a:pt x="391" y="670"/>
                      <a:pt x="689" y="1301"/>
                      <a:pt x="1034" y="1956"/>
                    </a:cubicBezTo>
                    <a:cubicBezTo>
                      <a:pt x="1039" y="1971"/>
                      <a:pt x="1051" y="1978"/>
                      <a:pt x="1061" y="1978"/>
                    </a:cubicBezTo>
                    <a:cubicBezTo>
                      <a:pt x="1076" y="1978"/>
                      <a:pt x="1089" y="1965"/>
                      <a:pt x="1082" y="1944"/>
                    </a:cubicBezTo>
                    <a:cubicBezTo>
                      <a:pt x="915" y="1242"/>
                      <a:pt x="511" y="563"/>
                      <a:pt x="46" y="4"/>
                    </a:cubicBezTo>
                    <a:cubicBezTo>
                      <a:pt x="44" y="1"/>
                      <a:pt x="41" y="0"/>
                      <a:pt x="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88" name="Google Shape;23388;p30"/>
              <p:cNvSpPr/>
              <p:nvPr/>
            </p:nvSpPr>
            <p:spPr>
              <a:xfrm>
                <a:off x="2870575" y="2400125"/>
                <a:ext cx="41950" cy="42950"/>
              </a:xfrm>
              <a:custGeom>
                <a:avLst/>
                <a:gdLst/>
                <a:ahLst/>
                <a:cxnLst/>
                <a:rect l="l" t="t" r="r" b="b"/>
                <a:pathLst>
                  <a:path w="1678" h="1718" extrusionOk="0">
                    <a:moveTo>
                      <a:pt x="1" y="1"/>
                    </a:moveTo>
                    <a:cubicBezTo>
                      <a:pt x="430" y="608"/>
                      <a:pt x="1013" y="1310"/>
                      <a:pt x="1656" y="1715"/>
                    </a:cubicBezTo>
                    <a:cubicBezTo>
                      <a:pt x="1658" y="1717"/>
                      <a:pt x="1659" y="1718"/>
                      <a:pt x="1661" y="1718"/>
                    </a:cubicBezTo>
                    <a:cubicBezTo>
                      <a:pt x="1671" y="1718"/>
                      <a:pt x="1678" y="1691"/>
                      <a:pt x="1668" y="1691"/>
                    </a:cubicBezTo>
                    <a:cubicBezTo>
                      <a:pt x="1394" y="1417"/>
                      <a:pt x="1072" y="1179"/>
                      <a:pt x="787" y="894"/>
                    </a:cubicBezTo>
                    <a:cubicBezTo>
                      <a:pt x="501" y="608"/>
                      <a:pt x="251" y="310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89" name="Google Shape;23389;p30"/>
              <p:cNvSpPr/>
              <p:nvPr/>
            </p:nvSpPr>
            <p:spPr>
              <a:xfrm>
                <a:off x="2874825" y="2399125"/>
                <a:ext cx="38050" cy="37550"/>
              </a:xfrm>
              <a:custGeom>
                <a:avLst/>
                <a:gdLst/>
                <a:ahLst/>
                <a:cxnLst/>
                <a:rect l="l" t="t" r="r" b="b"/>
                <a:pathLst>
                  <a:path w="1522" h="1502" extrusionOk="0">
                    <a:moveTo>
                      <a:pt x="17" y="0"/>
                    </a:moveTo>
                    <a:cubicBezTo>
                      <a:pt x="11" y="0"/>
                      <a:pt x="1" y="11"/>
                      <a:pt x="9" y="29"/>
                    </a:cubicBezTo>
                    <a:cubicBezTo>
                      <a:pt x="426" y="481"/>
                      <a:pt x="843" y="957"/>
                      <a:pt x="1272" y="1398"/>
                    </a:cubicBezTo>
                    <a:cubicBezTo>
                      <a:pt x="1312" y="1428"/>
                      <a:pt x="1369" y="1501"/>
                      <a:pt x="1429" y="1501"/>
                    </a:cubicBezTo>
                    <a:cubicBezTo>
                      <a:pt x="1440" y="1501"/>
                      <a:pt x="1451" y="1499"/>
                      <a:pt x="1462" y="1493"/>
                    </a:cubicBezTo>
                    <a:cubicBezTo>
                      <a:pt x="1510" y="1469"/>
                      <a:pt x="1522" y="1434"/>
                      <a:pt x="1498" y="1398"/>
                    </a:cubicBezTo>
                    <a:cubicBezTo>
                      <a:pt x="1492" y="1387"/>
                      <a:pt x="1485" y="1381"/>
                      <a:pt x="1478" y="1381"/>
                    </a:cubicBezTo>
                    <a:cubicBezTo>
                      <a:pt x="1469" y="1381"/>
                      <a:pt x="1462" y="1390"/>
                      <a:pt x="1462" y="1410"/>
                    </a:cubicBezTo>
                    <a:cubicBezTo>
                      <a:pt x="1462" y="1419"/>
                      <a:pt x="1457" y="1423"/>
                      <a:pt x="1450" y="1423"/>
                    </a:cubicBezTo>
                    <a:cubicBezTo>
                      <a:pt x="1409" y="1423"/>
                      <a:pt x="1283" y="1315"/>
                      <a:pt x="1283" y="1315"/>
                    </a:cubicBezTo>
                    <a:cubicBezTo>
                      <a:pt x="1212" y="1255"/>
                      <a:pt x="1152" y="1184"/>
                      <a:pt x="1093" y="1112"/>
                    </a:cubicBezTo>
                    <a:cubicBezTo>
                      <a:pt x="974" y="993"/>
                      <a:pt x="855" y="862"/>
                      <a:pt x="736" y="743"/>
                    </a:cubicBezTo>
                    <a:cubicBezTo>
                      <a:pt x="498" y="505"/>
                      <a:pt x="260" y="243"/>
                      <a:pt x="21" y="5"/>
                    </a:cubicBezTo>
                    <a:cubicBezTo>
                      <a:pt x="21" y="2"/>
                      <a:pt x="20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90" name="Google Shape;23390;p30"/>
              <p:cNvSpPr/>
              <p:nvPr/>
            </p:nvSpPr>
            <p:spPr>
              <a:xfrm>
                <a:off x="2877125" y="2392975"/>
                <a:ext cx="33500" cy="35325"/>
              </a:xfrm>
              <a:custGeom>
                <a:avLst/>
                <a:gdLst/>
                <a:ahLst/>
                <a:cxnLst/>
                <a:rect l="l" t="t" r="r" b="b"/>
                <a:pathLst>
                  <a:path w="1340" h="1413" extrusionOk="0">
                    <a:moveTo>
                      <a:pt x="37" y="1"/>
                    </a:moveTo>
                    <a:cubicBezTo>
                      <a:pt x="25" y="1"/>
                      <a:pt x="1" y="13"/>
                      <a:pt x="25" y="37"/>
                    </a:cubicBezTo>
                    <a:cubicBezTo>
                      <a:pt x="418" y="513"/>
                      <a:pt x="834" y="965"/>
                      <a:pt x="1275" y="1406"/>
                    </a:cubicBezTo>
                    <a:cubicBezTo>
                      <a:pt x="1279" y="1410"/>
                      <a:pt x="1285" y="1412"/>
                      <a:pt x="1290" y="1412"/>
                    </a:cubicBezTo>
                    <a:cubicBezTo>
                      <a:pt x="1314" y="1412"/>
                      <a:pt x="1339" y="1377"/>
                      <a:pt x="1311" y="1358"/>
                    </a:cubicBezTo>
                    <a:cubicBezTo>
                      <a:pt x="906" y="894"/>
                      <a:pt x="477" y="429"/>
                      <a:pt x="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91" name="Google Shape;23391;p30"/>
              <p:cNvSpPr/>
              <p:nvPr/>
            </p:nvSpPr>
            <p:spPr>
              <a:xfrm>
                <a:off x="2879300" y="2386600"/>
                <a:ext cx="30300" cy="32975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319" extrusionOk="0">
                    <a:moveTo>
                      <a:pt x="11" y="1"/>
                    </a:moveTo>
                    <a:cubicBezTo>
                      <a:pt x="4" y="1"/>
                      <a:pt x="1" y="9"/>
                      <a:pt x="9" y="18"/>
                    </a:cubicBezTo>
                    <a:cubicBezTo>
                      <a:pt x="200" y="256"/>
                      <a:pt x="414" y="482"/>
                      <a:pt x="616" y="720"/>
                    </a:cubicBezTo>
                    <a:cubicBezTo>
                      <a:pt x="795" y="923"/>
                      <a:pt x="973" y="1149"/>
                      <a:pt x="1188" y="1315"/>
                    </a:cubicBezTo>
                    <a:cubicBezTo>
                      <a:pt x="1190" y="1318"/>
                      <a:pt x="1193" y="1319"/>
                      <a:pt x="1195" y="1319"/>
                    </a:cubicBezTo>
                    <a:cubicBezTo>
                      <a:pt x="1204" y="1319"/>
                      <a:pt x="1212" y="1304"/>
                      <a:pt x="1212" y="1304"/>
                    </a:cubicBezTo>
                    <a:cubicBezTo>
                      <a:pt x="1069" y="1077"/>
                      <a:pt x="854" y="863"/>
                      <a:pt x="664" y="673"/>
                    </a:cubicBezTo>
                    <a:cubicBezTo>
                      <a:pt x="450" y="446"/>
                      <a:pt x="247" y="232"/>
                      <a:pt x="21" y="6"/>
                    </a:cubicBezTo>
                    <a:cubicBezTo>
                      <a:pt x="17" y="2"/>
                      <a:pt x="14" y="1"/>
                      <a:pt x="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92" name="Google Shape;23392;p30"/>
              <p:cNvSpPr/>
              <p:nvPr/>
            </p:nvSpPr>
            <p:spPr>
              <a:xfrm>
                <a:off x="2890525" y="2387625"/>
                <a:ext cx="19975" cy="22300"/>
              </a:xfrm>
              <a:custGeom>
                <a:avLst/>
                <a:gdLst/>
                <a:ahLst/>
                <a:cxnLst/>
                <a:rect l="l" t="t" r="r" b="b"/>
                <a:pathLst>
                  <a:path w="799" h="892" extrusionOk="0">
                    <a:moveTo>
                      <a:pt x="36" y="1"/>
                    </a:moveTo>
                    <a:cubicBezTo>
                      <a:pt x="24" y="12"/>
                      <a:pt x="1" y="36"/>
                      <a:pt x="24" y="36"/>
                    </a:cubicBezTo>
                    <a:cubicBezTo>
                      <a:pt x="167" y="155"/>
                      <a:pt x="298" y="286"/>
                      <a:pt x="417" y="441"/>
                    </a:cubicBezTo>
                    <a:cubicBezTo>
                      <a:pt x="536" y="572"/>
                      <a:pt x="632" y="751"/>
                      <a:pt x="763" y="882"/>
                    </a:cubicBezTo>
                    <a:cubicBezTo>
                      <a:pt x="766" y="889"/>
                      <a:pt x="771" y="892"/>
                      <a:pt x="776" y="892"/>
                    </a:cubicBezTo>
                    <a:cubicBezTo>
                      <a:pt x="787" y="892"/>
                      <a:pt x="798" y="878"/>
                      <a:pt x="798" y="870"/>
                    </a:cubicBezTo>
                    <a:cubicBezTo>
                      <a:pt x="739" y="703"/>
                      <a:pt x="584" y="560"/>
                      <a:pt x="465" y="417"/>
                    </a:cubicBezTo>
                    <a:cubicBezTo>
                      <a:pt x="334" y="274"/>
                      <a:pt x="179" y="143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93" name="Google Shape;23393;p30"/>
              <p:cNvSpPr/>
              <p:nvPr/>
            </p:nvSpPr>
            <p:spPr>
              <a:xfrm>
                <a:off x="2900050" y="2387200"/>
                <a:ext cx="11925" cy="13025"/>
              </a:xfrm>
              <a:custGeom>
                <a:avLst/>
                <a:gdLst/>
                <a:ahLst/>
                <a:cxnLst/>
                <a:rect l="l" t="t" r="r" b="b"/>
                <a:pathLst>
                  <a:path w="477" h="521" extrusionOk="0">
                    <a:moveTo>
                      <a:pt x="10" y="1"/>
                    </a:moveTo>
                    <a:cubicBezTo>
                      <a:pt x="7" y="1"/>
                      <a:pt x="1" y="12"/>
                      <a:pt x="1" y="29"/>
                    </a:cubicBezTo>
                    <a:lnTo>
                      <a:pt x="215" y="291"/>
                    </a:lnTo>
                    <a:cubicBezTo>
                      <a:pt x="274" y="363"/>
                      <a:pt x="358" y="470"/>
                      <a:pt x="441" y="518"/>
                    </a:cubicBezTo>
                    <a:cubicBezTo>
                      <a:pt x="443" y="520"/>
                      <a:pt x="446" y="521"/>
                      <a:pt x="449" y="521"/>
                    </a:cubicBezTo>
                    <a:cubicBezTo>
                      <a:pt x="461" y="521"/>
                      <a:pt x="477" y="501"/>
                      <a:pt x="477" y="482"/>
                    </a:cubicBezTo>
                    <a:cubicBezTo>
                      <a:pt x="429" y="399"/>
                      <a:pt x="334" y="327"/>
                      <a:pt x="263" y="244"/>
                    </a:cubicBezTo>
                    <a:cubicBezTo>
                      <a:pt x="191" y="160"/>
                      <a:pt x="96" y="89"/>
                      <a:pt x="13" y="6"/>
                    </a:cubicBezTo>
                    <a:cubicBezTo>
                      <a:pt x="13" y="2"/>
                      <a:pt x="12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94" name="Google Shape;23394;p30"/>
              <p:cNvSpPr/>
              <p:nvPr/>
            </p:nvSpPr>
            <p:spPr>
              <a:xfrm>
                <a:off x="2906400" y="2383625"/>
                <a:ext cx="4900" cy="5925"/>
              </a:xfrm>
              <a:custGeom>
                <a:avLst/>
                <a:gdLst/>
                <a:ahLst/>
                <a:cxnLst/>
                <a:rect l="l" t="t" r="r" b="b"/>
                <a:pathLst>
                  <a:path w="196" h="237" extrusionOk="0">
                    <a:moveTo>
                      <a:pt x="24" y="1"/>
                    </a:moveTo>
                    <a:cubicBezTo>
                      <a:pt x="10" y="1"/>
                      <a:pt x="0" y="9"/>
                      <a:pt x="9" y="18"/>
                    </a:cubicBezTo>
                    <a:cubicBezTo>
                      <a:pt x="56" y="89"/>
                      <a:pt x="116" y="172"/>
                      <a:pt x="175" y="232"/>
                    </a:cubicBezTo>
                    <a:cubicBezTo>
                      <a:pt x="178" y="235"/>
                      <a:pt x="182" y="237"/>
                      <a:pt x="184" y="237"/>
                    </a:cubicBezTo>
                    <a:cubicBezTo>
                      <a:pt x="192" y="237"/>
                      <a:pt x="196" y="226"/>
                      <a:pt x="187" y="208"/>
                    </a:cubicBezTo>
                    <a:cubicBezTo>
                      <a:pt x="140" y="137"/>
                      <a:pt x="104" y="65"/>
                      <a:pt x="44" y="6"/>
                    </a:cubicBezTo>
                    <a:cubicBezTo>
                      <a:pt x="37" y="2"/>
                      <a:pt x="30" y="1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95" name="Google Shape;23395;p30"/>
              <p:cNvSpPr/>
              <p:nvPr/>
            </p:nvSpPr>
            <p:spPr>
              <a:xfrm>
                <a:off x="2786050" y="2201300"/>
                <a:ext cx="25" cy="625"/>
              </a:xfrm>
              <a:custGeom>
                <a:avLst/>
                <a:gdLst/>
                <a:ahLst/>
                <a:cxnLst/>
                <a:rect l="l" t="t" r="r" b="b"/>
                <a:pathLst>
                  <a:path w="1" h="25" extrusionOk="0">
                    <a:moveTo>
                      <a:pt x="1" y="24"/>
                    </a:moveTo>
                    <a:cubicBezTo>
                      <a:pt x="1" y="24"/>
                      <a:pt x="1" y="0"/>
                      <a:pt x="1" y="24"/>
                    </a:cubicBezTo>
                    <a:cubicBezTo>
                      <a:pt x="1" y="0"/>
                      <a:pt x="1" y="24"/>
                      <a:pt x="1" y="2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96" name="Google Shape;23396;p30"/>
              <p:cNvSpPr/>
              <p:nvPr/>
            </p:nvSpPr>
            <p:spPr>
              <a:xfrm>
                <a:off x="2784550" y="2196225"/>
                <a:ext cx="20275" cy="22275"/>
              </a:xfrm>
              <a:custGeom>
                <a:avLst/>
                <a:gdLst/>
                <a:ahLst/>
                <a:cxnLst/>
                <a:rect l="l" t="t" r="r" b="b"/>
                <a:pathLst>
                  <a:path w="811" h="891" extrusionOk="0">
                    <a:moveTo>
                      <a:pt x="787" y="1"/>
                    </a:moveTo>
                    <a:cubicBezTo>
                      <a:pt x="394" y="84"/>
                      <a:pt x="1" y="441"/>
                      <a:pt x="61" y="882"/>
                    </a:cubicBezTo>
                    <a:cubicBezTo>
                      <a:pt x="61" y="888"/>
                      <a:pt x="63" y="891"/>
                      <a:pt x="69" y="891"/>
                    </a:cubicBezTo>
                    <a:cubicBezTo>
                      <a:pt x="75" y="891"/>
                      <a:pt x="84" y="888"/>
                      <a:pt x="96" y="882"/>
                    </a:cubicBezTo>
                    <a:cubicBezTo>
                      <a:pt x="168" y="477"/>
                      <a:pt x="370" y="120"/>
                      <a:pt x="811" y="13"/>
                    </a:cubicBezTo>
                    <a:lnTo>
                      <a:pt x="787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97" name="Google Shape;23397;p30"/>
              <p:cNvSpPr/>
              <p:nvPr/>
            </p:nvSpPr>
            <p:spPr>
              <a:xfrm>
                <a:off x="2781875" y="2225325"/>
                <a:ext cx="73550" cy="114800"/>
              </a:xfrm>
              <a:custGeom>
                <a:avLst/>
                <a:gdLst/>
                <a:ahLst/>
                <a:cxnLst/>
                <a:rect l="l" t="t" r="r" b="b"/>
                <a:pathLst>
                  <a:path w="2942" h="4592" extrusionOk="0">
                    <a:moveTo>
                      <a:pt x="139" y="1"/>
                    </a:moveTo>
                    <a:cubicBezTo>
                      <a:pt x="129" y="1"/>
                      <a:pt x="120" y="10"/>
                      <a:pt x="120" y="27"/>
                    </a:cubicBezTo>
                    <a:cubicBezTo>
                      <a:pt x="1" y="730"/>
                      <a:pt x="596" y="1420"/>
                      <a:pt x="1037" y="1944"/>
                    </a:cubicBezTo>
                    <a:cubicBezTo>
                      <a:pt x="1370" y="2361"/>
                      <a:pt x="1763" y="2718"/>
                      <a:pt x="2061" y="3183"/>
                    </a:cubicBezTo>
                    <a:cubicBezTo>
                      <a:pt x="2358" y="3647"/>
                      <a:pt x="2596" y="4135"/>
                      <a:pt x="2894" y="4576"/>
                    </a:cubicBezTo>
                    <a:cubicBezTo>
                      <a:pt x="2898" y="4587"/>
                      <a:pt x="2904" y="4591"/>
                      <a:pt x="2911" y="4591"/>
                    </a:cubicBezTo>
                    <a:cubicBezTo>
                      <a:pt x="2925" y="4591"/>
                      <a:pt x="2942" y="4572"/>
                      <a:pt x="2942" y="4564"/>
                    </a:cubicBezTo>
                    <a:cubicBezTo>
                      <a:pt x="2620" y="3921"/>
                      <a:pt x="2251" y="3183"/>
                      <a:pt x="1775" y="2623"/>
                    </a:cubicBezTo>
                    <a:cubicBezTo>
                      <a:pt x="1156" y="1897"/>
                      <a:pt x="156" y="1063"/>
                      <a:pt x="168" y="27"/>
                    </a:cubicBezTo>
                    <a:cubicBezTo>
                      <a:pt x="162" y="10"/>
                      <a:pt x="150" y="1"/>
                      <a:pt x="1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98" name="Google Shape;23398;p30"/>
              <p:cNvSpPr/>
              <p:nvPr/>
            </p:nvSpPr>
            <p:spPr>
              <a:xfrm>
                <a:off x="2937625" y="2597175"/>
                <a:ext cx="16025" cy="8750"/>
              </a:xfrm>
              <a:custGeom>
                <a:avLst/>
                <a:gdLst/>
                <a:ahLst/>
                <a:cxnLst/>
                <a:rect l="l" t="t" r="r" b="b"/>
                <a:pathLst>
                  <a:path w="641" h="350" extrusionOk="0">
                    <a:moveTo>
                      <a:pt x="605" y="1"/>
                    </a:moveTo>
                    <a:cubicBezTo>
                      <a:pt x="403" y="96"/>
                      <a:pt x="200" y="227"/>
                      <a:pt x="10" y="334"/>
                    </a:cubicBezTo>
                    <a:cubicBezTo>
                      <a:pt x="0" y="334"/>
                      <a:pt x="6" y="349"/>
                      <a:pt x="15" y="349"/>
                    </a:cubicBezTo>
                    <a:cubicBezTo>
                      <a:pt x="17" y="349"/>
                      <a:pt x="19" y="348"/>
                      <a:pt x="22" y="346"/>
                    </a:cubicBezTo>
                    <a:cubicBezTo>
                      <a:pt x="224" y="239"/>
                      <a:pt x="426" y="143"/>
                      <a:pt x="617" y="24"/>
                    </a:cubicBezTo>
                    <a:cubicBezTo>
                      <a:pt x="641" y="24"/>
                      <a:pt x="617" y="1"/>
                      <a:pt x="60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399" name="Google Shape;23399;p30"/>
              <p:cNvSpPr/>
              <p:nvPr/>
            </p:nvSpPr>
            <p:spPr>
              <a:xfrm>
                <a:off x="2924175" y="2595400"/>
                <a:ext cx="29475" cy="17275"/>
              </a:xfrm>
              <a:custGeom>
                <a:avLst/>
                <a:gdLst/>
                <a:ahLst/>
                <a:cxnLst/>
                <a:rect l="l" t="t" r="r" b="b"/>
                <a:pathLst>
                  <a:path w="1179" h="691" extrusionOk="0">
                    <a:moveTo>
                      <a:pt x="1143" y="0"/>
                    </a:moveTo>
                    <a:cubicBezTo>
                      <a:pt x="953" y="119"/>
                      <a:pt x="762" y="250"/>
                      <a:pt x="560" y="357"/>
                    </a:cubicBezTo>
                    <a:cubicBezTo>
                      <a:pt x="381" y="464"/>
                      <a:pt x="179" y="536"/>
                      <a:pt x="12" y="655"/>
                    </a:cubicBezTo>
                    <a:cubicBezTo>
                      <a:pt x="0" y="667"/>
                      <a:pt x="12" y="691"/>
                      <a:pt x="24" y="691"/>
                    </a:cubicBezTo>
                    <a:cubicBezTo>
                      <a:pt x="238" y="643"/>
                      <a:pt x="441" y="524"/>
                      <a:pt x="619" y="405"/>
                    </a:cubicBezTo>
                    <a:cubicBezTo>
                      <a:pt x="822" y="286"/>
                      <a:pt x="1000" y="167"/>
                      <a:pt x="1155" y="12"/>
                    </a:cubicBezTo>
                    <a:cubicBezTo>
                      <a:pt x="1179" y="12"/>
                      <a:pt x="1155" y="0"/>
                      <a:pt x="114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00" name="Google Shape;23400;p30"/>
              <p:cNvSpPr/>
              <p:nvPr/>
            </p:nvSpPr>
            <p:spPr>
              <a:xfrm>
                <a:off x="2921750" y="2603125"/>
                <a:ext cx="28325" cy="16800"/>
              </a:xfrm>
              <a:custGeom>
                <a:avLst/>
                <a:gdLst/>
                <a:ahLst/>
                <a:cxnLst/>
                <a:rect l="l" t="t" r="r" b="b"/>
                <a:pathLst>
                  <a:path w="1133" h="672" extrusionOk="0">
                    <a:moveTo>
                      <a:pt x="1073" y="1"/>
                    </a:moveTo>
                    <a:lnTo>
                      <a:pt x="1061" y="24"/>
                    </a:lnTo>
                    <a:cubicBezTo>
                      <a:pt x="1073" y="24"/>
                      <a:pt x="1097" y="36"/>
                      <a:pt x="1097" y="36"/>
                    </a:cubicBezTo>
                    <a:cubicBezTo>
                      <a:pt x="919" y="108"/>
                      <a:pt x="716" y="155"/>
                      <a:pt x="538" y="239"/>
                    </a:cubicBezTo>
                    <a:cubicBezTo>
                      <a:pt x="359" y="334"/>
                      <a:pt x="180" y="453"/>
                      <a:pt x="37" y="584"/>
                    </a:cubicBezTo>
                    <a:cubicBezTo>
                      <a:pt x="1" y="621"/>
                      <a:pt x="27" y="671"/>
                      <a:pt x="69" y="671"/>
                    </a:cubicBezTo>
                    <a:cubicBezTo>
                      <a:pt x="81" y="671"/>
                      <a:pt x="95" y="667"/>
                      <a:pt x="109" y="655"/>
                    </a:cubicBezTo>
                    <a:cubicBezTo>
                      <a:pt x="299" y="513"/>
                      <a:pt x="478" y="382"/>
                      <a:pt x="704" y="274"/>
                    </a:cubicBezTo>
                    <a:cubicBezTo>
                      <a:pt x="811" y="227"/>
                      <a:pt x="930" y="179"/>
                      <a:pt x="1038" y="144"/>
                    </a:cubicBezTo>
                    <a:cubicBezTo>
                      <a:pt x="1097" y="120"/>
                      <a:pt x="1109" y="108"/>
                      <a:pt x="1133" y="60"/>
                    </a:cubicBezTo>
                    <a:lnTo>
                      <a:pt x="1133" y="36"/>
                    </a:lnTo>
                    <a:cubicBezTo>
                      <a:pt x="1121" y="1"/>
                      <a:pt x="1121" y="24"/>
                      <a:pt x="109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01" name="Google Shape;23401;p30"/>
              <p:cNvSpPr/>
              <p:nvPr/>
            </p:nvSpPr>
            <p:spPr>
              <a:xfrm>
                <a:off x="2921300" y="2608200"/>
                <a:ext cx="31175" cy="15825"/>
              </a:xfrm>
              <a:custGeom>
                <a:avLst/>
                <a:gdLst/>
                <a:ahLst/>
                <a:cxnLst/>
                <a:rect l="l" t="t" r="r" b="b"/>
                <a:pathLst>
                  <a:path w="1247" h="633" extrusionOk="0">
                    <a:moveTo>
                      <a:pt x="1187" y="0"/>
                    </a:moveTo>
                    <a:cubicBezTo>
                      <a:pt x="794" y="143"/>
                      <a:pt x="413" y="333"/>
                      <a:pt x="55" y="548"/>
                    </a:cubicBezTo>
                    <a:cubicBezTo>
                      <a:pt x="0" y="570"/>
                      <a:pt x="37" y="632"/>
                      <a:pt x="90" y="632"/>
                    </a:cubicBezTo>
                    <a:cubicBezTo>
                      <a:pt x="94" y="632"/>
                      <a:pt x="99" y="632"/>
                      <a:pt x="103" y="631"/>
                    </a:cubicBezTo>
                    <a:cubicBezTo>
                      <a:pt x="472" y="476"/>
                      <a:pt x="853" y="262"/>
                      <a:pt x="1198" y="36"/>
                    </a:cubicBezTo>
                    <a:cubicBezTo>
                      <a:pt x="1246" y="24"/>
                      <a:pt x="1210" y="0"/>
                      <a:pt x="11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02" name="Google Shape;23402;p30"/>
              <p:cNvSpPr/>
              <p:nvPr/>
            </p:nvSpPr>
            <p:spPr>
              <a:xfrm>
                <a:off x="2923375" y="2612400"/>
                <a:ext cx="27375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620" extrusionOk="0">
                    <a:moveTo>
                      <a:pt x="1052" y="1"/>
                    </a:moveTo>
                    <a:cubicBezTo>
                      <a:pt x="1046" y="1"/>
                      <a:pt x="1039" y="4"/>
                      <a:pt x="1032" y="11"/>
                    </a:cubicBezTo>
                    <a:cubicBezTo>
                      <a:pt x="854" y="94"/>
                      <a:pt x="675" y="189"/>
                      <a:pt x="496" y="284"/>
                    </a:cubicBezTo>
                    <a:cubicBezTo>
                      <a:pt x="330" y="380"/>
                      <a:pt x="163" y="451"/>
                      <a:pt x="32" y="558"/>
                    </a:cubicBezTo>
                    <a:cubicBezTo>
                      <a:pt x="0" y="580"/>
                      <a:pt x="25" y="620"/>
                      <a:pt x="48" y="620"/>
                    </a:cubicBezTo>
                    <a:cubicBezTo>
                      <a:pt x="51" y="620"/>
                      <a:pt x="53" y="619"/>
                      <a:pt x="56" y="618"/>
                    </a:cubicBezTo>
                    <a:cubicBezTo>
                      <a:pt x="223" y="558"/>
                      <a:pt x="389" y="451"/>
                      <a:pt x="532" y="368"/>
                    </a:cubicBezTo>
                    <a:cubicBezTo>
                      <a:pt x="711" y="261"/>
                      <a:pt x="889" y="165"/>
                      <a:pt x="1056" y="70"/>
                    </a:cubicBezTo>
                    <a:cubicBezTo>
                      <a:pt x="1094" y="51"/>
                      <a:pt x="1079" y="1"/>
                      <a:pt x="105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03" name="Google Shape;23403;p30"/>
              <p:cNvSpPr/>
              <p:nvPr/>
            </p:nvSpPr>
            <p:spPr>
              <a:xfrm>
                <a:off x="2920000" y="2561450"/>
                <a:ext cx="31575" cy="58675"/>
              </a:xfrm>
              <a:custGeom>
                <a:avLst/>
                <a:gdLst/>
                <a:ahLst/>
                <a:cxnLst/>
                <a:rect l="l" t="t" r="r" b="b"/>
                <a:pathLst>
                  <a:path w="1263" h="2347" extrusionOk="0">
                    <a:moveTo>
                      <a:pt x="363" y="1973"/>
                    </a:moveTo>
                    <a:lnTo>
                      <a:pt x="363" y="1973"/>
                    </a:lnTo>
                    <a:cubicBezTo>
                      <a:pt x="336" y="1991"/>
                      <a:pt x="310" y="2009"/>
                      <a:pt x="284" y="2028"/>
                    </a:cubicBezTo>
                    <a:lnTo>
                      <a:pt x="284" y="2028"/>
                    </a:lnTo>
                    <a:cubicBezTo>
                      <a:pt x="310" y="2008"/>
                      <a:pt x="336" y="1990"/>
                      <a:pt x="363" y="1973"/>
                    </a:cubicBezTo>
                    <a:close/>
                    <a:moveTo>
                      <a:pt x="82" y="1"/>
                    </a:moveTo>
                    <a:cubicBezTo>
                      <a:pt x="63" y="1"/>
                      <a:pt x="42" y="13"/>
                      <a:pt x="36" y="36"/>
                    </a:cubicBezTo>
                    <a:cubicBezTo>
                      <a:pt x="0" y="179"/>
                      <a:pt x="0" y="275"/>
                      <a:pt x="48" y="406"/>
                    </a:cubicBezTo>
                    <a:cubicBezTo>
                      <a:pt x="53" y="424"/>
                      <a:pt x="65" y="434"/>
                      <a:pt x="77" y="436"/>
                    </a:cubicBezTo>
                    <a:lnTo>
                      <a:pt x="77" y="436"/>
                    </a:lnTo>
                    <a:cubicBezTo>
                      <a:pt x="99" y="612"/>
                      <a:pt x="119" y="790"/>
                      <a:pt x="119" y="989"/>
                    </a:cubicBezTo>
                    <a:cubicBezTo>
                      <a:pt x="128" y="1167"/>
                      <a:pt x="124" y="1357"/>
                      <a:pt x="117" y="1541"/>
                    </a:cubicBezTo>
                    <a:lnTo>
                      <a:pt x="117" y="1541"/>
                    </a:lnTo>
                    <a:cubicBezTo>
                      <a:pt x="110" y="1556"/>
                      <a:pt x="103" y="1570"/>
                      <a:pt x="96" y="1584"/>
                    </a:cubicBezTo>
                    <a:cubicBezTo>
                      <a:pt x="78" y="1613"/>
                      <a:pt x="92" y="1639"/>
                      <a:pt x="113" y="1653"/>
                    </a:cubicBezTo>
                    <a:lnTo>
                      <a:pt x="113" y="1653"/>
                    </a:lnTo>
                    <a:cubicBezTo>
                      <a:pt x="111" y="1690"/>
                      <a:pt x="109" y="1727"/>
                      <a:pt x="107" y="1763"/>
                    </a:cubicBezTo>
                    <a:cubicBezTo>
                      <a:pt x="107" y="1793"/>
                      <a:pt x="125" y="1808"/>
                      <a:pt x="145" y="1808"/>
                    </a:cubicBezTo>
                    <a:cubicBezTo>
                      <a:pt x="164" y="1808"/>
                      <a:pt x="185" y="1793"/>
                      <a:pt x="191" y="1763"/>
                    </a:cubicBezTo>
                    <a:cubicBezTo>
                      <a:pt x="201" y="1707"/>
                      <a:pt x="210" y="1651"/>
                      <a:pt x="219" y="1593"/>
                    </a:cubicBezTo>
                    <a:lnTo>
                      <a:pt x="219" y="1593"/>
                    </a:lnTo>
                    <a:cubicBezTo>
                      <a:pt x="221" y="1590"/>
                      <a:pt x="222" y="1587"/>
                      <a:pt x="224" y="1584"/>
                    </a:cubicBezTo>
                    <a:lnTo>
                      <a:pt x="224" y="1584"/>
                    </a:lnTo>
                    <a:cubicBezTo>
                      <a:pt x="226" y="1588"/>
                      <a:pt x="228" y="1591"/>
                      <a:pt x="231" y="1593"/>
                    </a:cubicBezTo>
                    <a:lnTo>
                      <a:pt x="231" y="1593"/>
                    </a:lnTo>
                    <a:cubicBezTo>
                      <a:pt x="206" y="1629"/>
                      <a:pt x="232" y="1671"/>
                      <a:pt x="270" y="1671"/>
                    </a:cubicBezTo>
                    <a:cubicBezTo>
                      <a:pt x="272" y="1671"/>
                      <a:pt x="273" y="1671"/>
                      <a:pt x="275" y="1671"/>
                    </a:cubicBezTo>
                    <a:lnTo>
                      <a:pt x="275" y="1671"/>
                    </a:lnTo>
                    <a:cubicBezTo>
                      <a:pt x="267" y="1674"/>
                      <a:pt x="259" y="1677"/>
                      <a:pt x="250" y="1680"/>
                    </a:cubicBezTo>
                    <a:cubicBezTo>
                      <a:pt x="254" y="1685"/>
                      <a:pt x="257" y="1690"/>
                      <a:pt x="261" y="1695"/>
                    </a:cubicBezTo>
                    <a:lnTo>
                      <a:pt x="261" y="1695"/>
                    </a:lnTo>
                    <a:cubicBezTo>
                      <a:pt x="257" y="1697"/>
                      <a:pt x="254" y="1700"/>
                      <a:pt x="250" y="1703"/>
                    </a:cubicBezTo>
                    <a:cubicBezTo>
                      <a:pt x="231" y="1730"/>
                      <a:pt x="240" y="1759"/>
                      <a:pt x="258" y="1777"/>
                    </a:cubicBezTo>
                    <a:lnTo>
                      <a:pt x="258" y="1777"/>
                    </a:lnTo>
                    <a:cubicBezTo>
                      <a:pt x="228" y="1798"/>
                      <a:pt x="198" y="1822"/>
                      <a:pt x="167" y="1846"/>
                    </a:cubicBezTo>
                    <a:cubicBezTo>
                      <a:pt x="130" y="1883"/>
                      <a:pt x="157" y="1933"/>
                      <a:pt x="198" y="1933"/>
                    </a:cubicBezTo>
                    <a:cubicBezTo>
                      <a:pt x="200" y="1933"/>
                      <a:pt x="201" y="1933"/>
                      <a:pt x="202" y="1933"/>
                    </a:cubicBezTo>
                    <a:lnTo>
                      <a:pt x="202" y="1933"/>
                    </a:lnTo>
                    <a:cubicBezTo>
                      <a:pt x="202" y="1933"/>
                      <a:pt x="202" y="1933"/>
                      <a:pt x="202" y="1933"/>
                    </a:cubicBezTo>
                    <a:lnTo>
                      <a:pt x="202" y="1933"/>
                    </a:lnTo>
                    <a:cubicBezTo>
                      <a:pt x="175" y="1954"/>
                      <a:pt x="147" y="1977"/>
                      <a:pt x="119" y="2001"/>
                    </a:cubicBezTo>
                    <a:lnTo>
                      <a:pt x="131" y="2013"/>
                    </a:lnTo>
                    <a:lnTo>
                      <a:pt x="131" y="2013"/>
                    </a:lnTo>
                    <a:cubicBezTo>
                      <a:pt x="104" y="2049"/>
                      <a:pt x="133" y="2100"/>
                      <a:pt x="174" y="2100"/>
                    </a:cubicBezTo>
                    <a:cubicBezTo>
                      <a:pt x="181" y="2100"/>
                      <a:pt x="189" y="2099"/>
                      <a:pt x="196" y="2095"/>
                    </a:cubicBezTo>
                    <a:lnTo>
                      <a:pt x="196" y="2095"/>
                    </a:lnTo>
                    <a:cubicBezTo>
                      <a:pt x="154" y="2130"/>
                      <a:pt x="113" y="2166"/>
                      <a:pt x="72" y="2203"/>
                    </a:cubicBezTo>
                    <a:cubicBezTo>
                      <a:pt x="43" y="2242"/>
                      <a:pt x="77" y="2296"/>
                      <a:pt x="122" y="2296"/>
                    </a:cubicBezTo>
                    <a:cubicBezTo>
                      <a:pt x="133" y="2296"/>
                      <a:pt x="144" y="2293"/>
                      <a:pt x="155" y="2287"/>
                    </a:cubicBezTo>
                    <a:cubicBezTo>
                      <a:pt x="160" y="2283"/>
                      <a:pt x="165" y="2279"/>
                      <a:pt x="169" y="2276"/>
                    </a:cubicBezTo>
                    <a:lnTo>
                      <a:pt x="169" y="2276"/>
                    </a:lnTo>
                    <a:lnTo>
                      <a:pt x="179" y="2287"/>
                    </a:lnTo>
                    <a:cubicBezTo>
                      <a:pt x="432" y="2053"/>
                      <a:pt x="702" y="1891"/>
                      <a:pt x="1020" y="1781"/>
                    </a:cubicBezTo>
                    <a:lnTo>
                      <a:pt x="1020" y="1781"/>
                    </a:lnTo>
                    <a:cubicBezTo>
                      <a:pt x="912" y="1867"/>
                      <a:pt x="796" y="1945"/>
                      <a:pt x="678" y="2017"/>
                    </a:cubicBezTo>
                    <a:lnTo>
                      <a:pt x="678" y="2017"/>
                    </a:lnTo>
                    <a:cubicBezTo>
                      <a:pt x="538" y="2096"/>
                      <a:pt x="393" y="2170"/>
                      <a:pt x="238" y="2239"/>
                    </a:cubicBezTo>
                    <a:cubicBezTo>
                      <a:pt x="244" y="2250"/>
                      <a:pt x="251" y="2262"/>
                      <a:pt x="260" y="2277"/>
                    </a:cubicBezTo>
                    <a:lnTo>
                      <a:pt x="260" y="2277"/>
                    </a:lnTo>
                    <a:cubicBezTo>
                      <a:pt x="262" y="2292"/>
                      <a:pt x="270" y="2307"/>
                      <a:pt x="283" y="2317"/>
                    </a:cubicBezTo>
                    <a:lnTo>
                      <a:pt x="283" y="2317"/>
                    </a:lnTo>
                    <a:cubicBezTo>
                      <a:pt x="288" y="2326"/>
                      <a:pt x="293" y="2336"/>
                      <a:pt x="298" y="2346"/>
                    </a:cubicBezTo>
                    <a:cubicBezTo>
                      <a:pt x="315" y="2338"/>
                      <a:pt x="333" y="2329"/>
                      <a:pt x="350" y="2321"/>
                    </a:cubicBezTo>
                    <a:lnTo>
                      <a:pt x="350" y="2321"/>
                    </a:lnTo>
                    <a:cubicBezTo>
                      <a:pt x="693" y="2178"/>
                      <a:pt x="990" y="1988"/>
                      <a:pt x="1262" y="1763"/>
                    </a:cubicBezTo>
                    <a:cubicBezTo>
                      <a:pt x="1257" y="1745"/>
                      <a:pt x="1248" y="1722"/>
                      <a:pt x="1235" y="1707"/>
                    </a:cubicBezTo>
                    <a:lnTo>
                      <a:pt x="1235" y="1707"/>
                    </a:lnTo>
                    <a:cubicBezTo>
                      <a:pt x="1253" y="1683"/>
                      <a:pt x="1228" y="1642"/>
                      <a:pt x="1192" y="1633"/>
                    </a:cubicBezTo>
                    <a:lnTo>
                      <a:pt x="1192" y="1633"/>
                    </a:lnTo>
                    <a:lnTo>
                      <a:pt x="1191" y="1632"/>
                    </a:lnTo>
                    <a:cubicBezTo>
                      <a:pt x="1191" y="1632"/>
                      <a:pt x="1190" y="1633"/>
                      <a:pt x="1190" y="1633"/>
                    </a:cubicBezTo>
                    <a:lnTo>
                      <a:pt x="1190" y="1633"/>
                    </a:lnTo>
                    <a:cubicBezTo>
                      <a:pt x="1186" y="1632"/>
                      <a:pt x="1183" y="1632"/>
                      <a:pt x="1179" y="1632"/>
                    </a:cubicBezTo>
                    <a:cubicBezTo>
                      <a:pt x="1053" y="1660"/>
                      <a:pt x="933" y="1695"/>
                      <a:pt x="819" y="1738"/>
                    </a:cubicBezTo>
                    <a:lnTo>
                      <a:pt x="819" y="1738"/>
                    </a:lnTo>
                    <a:cubicBezTo>
                      <a:pt x="809" y="1720"/>
                      <a:pt x="787" y="1703"/>
                      <a:pt x="762" y="1703"/>
                    </a:cubicBezTo>
                    <a:cubicBezTo>
                      <a:pt x="675" y="1719"/>
                      <a:pt x="598" y="1737"/>
                      <a:pt x="526" y="1761"/>
                    </a:cubicBezTo>
                    <a:lnTo>
                      <a:pt x="526" y="1761"/>
                    </a:lnTo>
                    <a:cubicBezTo>
                      <a:pt x="541" y="1749"/>
                      <a:pt x="555" y="1737"/>
                      <a:pt x="570" y="1725"/>
                    </a:cubicBezTo>
                    <a:lnTo>
                      <a:pt x="570" y="1725"/>
                    </a:lnTo>
                    <a:cubicBezTo>
                      <a:pt x="578" y="1722"/>
                      <a:pt x="587" y="1718"/>
                      <a:pt x="596" y="1715"/>
                    </a:cubicBezTo>
                    <a:cubicBezTo>
                      <a:pt x="594" y="1713"/>
                      <a:pt x="593" y="1710"/>
                      <a:pt x="591" y="1707"/>
                    </a:cubicBezTo>
                    <a:lnTo>
                      <a:pt x="591" y="1707"/>
                    </a:lnTo>
                    <a:cubicBezTo>
                      <a:pt x="593" y="1706"/>
                      <a:pt x="594" y="1705"/>
                      <a:pt x="596" y="1703"/>
                    </a:cubicBezTo>
                    <a:cubicBezTo>
                      <a:pt x="613" y="1686"/>
                      <a:pt x="616" y="1668"/>
                      <a:pt x="611" y="1652"/>
                    </a:cubicBezTo>
                    <a:lnTo>
                      <a:pt x="611" y="1652"/>
                    </a:lnTo>
                    <a:cubicBezTo>
                      <a:pt x="646" y="1612"/>
                      <a:pt x="610" y="1566"/>
                      <a:pt x="570" y="1560"/>
                    </a:cubicBezTo>
                    <a:lnTo>
                      <a:pt x="570" y="1560"/>
                    </a:lnTo>
                    <a:lnTo>
                      <a:pt x="584" y="1549"/>
                    </a:lnTo>
                    <a:cubicBezTo>
                      <a:pt x="608" y="1525"/>
                      <a:pt x="596" y="1465"/>
                      <a:pt x="548" y="1465"/>
                    </a:cubicBezTo>
                    <a:cubicBezTo>
                      <a:pt x="539" y="1466"/>
                      <a:pt x="531" y="1467"/>
                      <a:pt x="523" y="1468"/>
                    </a:cubicBezTo>
                    <a:lnTo>
                      <a:pt x="523" y="1468"/>
                    </a:lnTo>
                    <a:lnTo>
                      <a:pt x="699" y="1313"/>
                    </a:lnTo>
                    <a:lnTo>
                      <a:pt x="699" y="1313"/>
                    </a:lnTo>
                    <a:cubicBezTo>
                      <a:pt x="700" y="1312"/>
                      <a:pt x="701" y="1311"/>
                      <a:pt x="703" y="1310"/>
                    </a:cubicBezTo>
                    <a:cubicBezTo>
                      <a:pt x="703" y="1310"/>
                      <a:pt x="702" y="1310"/>
                      <a:pt x="702" y="1309"/>
                    </a:cubicBezTo>
                    <a:lnTo>
                      <a:pt x="702" y="1309"/>
                    </a:lnTo>
                    <a:lnTo>
                      <a:pt x="715" y="1299"/>
                    </a:lnTo>
                    <a:cubicBezTo>
                      <a:pt x="758" y="1255"/>
                      <a:pt x="712" y="1202"/>
                      <a:pt x="668" y="1202"/>
                    </a:cubicBezTo>
                    <a:cubicBezTo>
                      <a:pt x="664" y="1202"/>
                      <a:pt x="659" y="1202"/>
                      <a:pt x="655" y="1203"/>
                    </a:cubicBezTo>
                    <a:cubicBezTo>
                      <a:pt x="597" y="1233"/>
                      <a:pt x="544" y="1262"/>
                      <a:pt x="495" y="1293"/>
                    </a:cubicBezTo>
                    <a:lnTo>
                      <a:pt x="495" y="1293"/>
                    </a:lnTo>
                    <a:cubicBezTo>
                      <a:pt x="501" y="1283"/>
                      <a:pt x="507" y="1273"/>
                      <a:pt x="512" y="1263"/>
                    </a:cubicBezTo>
                    <a:cubicBezTo>
                      <a:pt x="531" y="1235"/>
                      <a:pt x="498" y="1192"/>
                      <a:pt x="461" y="1192"/>
                    </a:cubicBezTo>
                    <a:cubicBezTo>
                      <a:pt x="450" y="1192"/>
                      <a:pt x="439" y="1196"/>
                      <a:pt x="429" y="1203"/>
                    </a:cubicBezTo>
                    <a:cubicBezTo>
                      <a:pt x="427" y="1205"/>
                      <a:pt x="424" y="1207"/>
                      <a:pt x="422" y="1209"/>
                    </a:cubicBezTo>
                    <a:lnTo>
                      <a:pt x="422" y="1209"/>
                    </a:lnTo>
                    <a:cubicBezTo>
                      <a:pt x="436" y="1183"/>
                      <a:pt x="450" y="1157"/>
                      <a:pt x="465" y="1132"/>
                    </a:cubicBezTo>
                    <a:cubicBezTo>
                      <a:pt x="482" y="1097"/>
                      <a:pt x="454" y="1055"/>
                      <a:pt x="424" y="1055"/>
                    </a:cubicBezTo>
                    <a:cubicBezTo>
                      <a:pt x="413" y="1055"/>
                      <a:pt x="402" y="1060"/>
                      <a:pt x="393" y="1072"/>
                    </a:cubicBezTo>
                    <a:cubicBezTo>
                      <a:pt x="388" y="1076"/>
                      <a:pt x="382" y="1080"/>
                      <a:pt x="376" y="1085"/>
                    </a:cubicBezTo>
                    <a:lnTo>
                      <a:pt x="376" y="1085"/>
                    </a:lnTo>
                    <a:cubicBezTo>
                      <a:pt x="373" y="1063"/>
                      <a:pt x="368" y="1040"/>
                      <a:pt x="363" y="1017"/>
                    </a:cubicBezTo>
                    <a:lnTo>
                      <a:pt x="363" y="1017"/>
                    </a:lnTo>
                    <a:cubicBezTo>
                      <a:pt x="406" y="814"/>
                      <a:pt x="399" y="615"/>
                      <a:pt x="358" y="394"/>
                    </a:cubicBezTo>
                    <a:cubicBezTo>
                      <a:pt x="352" y="371"/>
                      <a:pt x="333" y="359"/>
                      <a:pt x="315" y="359"/>
                    </a:cubicBezTo>
                    <a:cubicBezTo>
                      <a:pt x="297" y="359"/>
                      <a:pt x="279" y="371"/>
                      <a:pt x="275" y="395"/>
                    </a:cubicBezTo>
                    <a:lnTo>
                      <a:pt x="275" y="395"/>
                    </a:lnTo>
                    <a:cubicBezTo>
                      <a:pt x="258" y="396"/>
                      <a:pt x="240" y="399"/>
                      <a:pt x="227" y="406"/>
                    </a:cubicBezTo>
                    <a:cubicBezTo>
                      <a:pt x="239" y="470"/>
                      <a:pt x="247" y="532"/>
                      <a:pt x="251" y="593"/>
                    </a:cubicBezTo>
                    <a:lnTo>
                      <a:pt x="251" y="593"/>
                    </a:lnTo>
                    <a:cubicBezTo>
                      <a:pt x="223" y="501"/>
                      <a:pt x="200" y="430"/>
                      <a:pt x="191" y="406"/>
                    </a:cubicBezTo>
                    <a:cubicBezTo>
                      <a:pt x="187" y="388"/>
                      <a:pt x="179" y="379"/>
                      <a:pt x="168" y="375"/>
                    </a:cubicBezTo>
                    <a:lnTo>
                      <a:pt x="168" y="375"/>
                    </a:lnTo>
                    <a:cubicBezTo>
                      <a:pt x="155" y="262"/>
                      <a:pt x="138" y="149"/>
                      <a:pt x="119" y="36"/>
                    </a:cubicBezTo>
                    <a:cubicBezTo>
                      <a:pt x="119" y="13"/>
                      <a:pt x="102" y="1"/>
                      <a:pt x="8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04" name="Google Shape;23404;p30"/>
              <p:cNvSpPr/>
              <p:nvPr/>
            </p:nvSpPr>
            <p:spPr>
              <a:xfrm>
                <a:off x="2921775" y="2501025"/>
                <a:ext cx="5675" cy="58600"/>
              </a:xfrm>
              <a:custGeom>
                <a:avLst/>
                <a:gdLst/>
                <a:ahLst/>
                <a:cxnLst/>
                <a:rect l="l" t="t" r="r" b="b"/>
                <a:pathLst>
                  <a:path w="227" h="2344" extrusionOk="0">
                    <a:moveTo>
                      <a:pt x="215" y="1"/>
                    </a:moveTo>
                    <a:lnTo>
                      <a:pt x="215" y="1"/>
                    </a:lnTo>
                    <a:cubicBezTo>
                      <a:pt x="156" y="775"/>
                      <a:pt x="60" y="1561"/>
                      <a:pt x="1" y="2334"/>
                    </a:cubicBezTo>
                    <a:cubicBezTo>
                      <a:pt x="1" y="2340"/>
                      <a:pt x="10" y="2343"/>
                      <a:pt x="19" y="2343"/>
                    </a:cubicBezTo>
                    <a:cubicBezTo>
                      <a:pt x="28" y="2343"/>
                      <a:pt x="36" y="2340"/>
                      <a:pt x="36" y="2334"/>
                    </a:cubicBezTo>
                    <a:cubicBezTo>
                      <a:pt x="203" y="1572"/>
                      <a:pt x="227" y="775"/>
                      <a:pt x="2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05" name="Google Shape;23405;p30"/>
              <p:cNvSpPr/>
              <p:nvPr/>
            </p:nvSpPr>
            <p:spPr>
              <a:xfrm>
                <a:off x="2925350" y="2508025"/>
                <a:ext cx="2400" cy="57850"/>
              </a:xfrm>
              <a:custGeom>
                <a:avLst/>
                <a:gdLst/>
                <a:ahLst/>
                <a:cxnLst/>
                <a:rect l="l" t="t" r="r" b="b"/>
                <a:pathLst>
                  <a:path w="96" h="2314" extrusionOk="0">
                    <a:moveTo>
                      <a:pt x="48" y="1"/>
                    </a:moveTo>
                    <a:cubicBezTo>
                      <a:pt x="42" y="1"/>
                      <a:pt x="36" y="7"/>
                      <a:pt x="36" y="18"/>
                    </a:cubicBezTo>
                    <a:cubicBezTo>
                      <a:pt x="36" y="769"/>
                      <a:pt x="1" y="1542"/>
                      <a:pt x="13" y="2304"/>
                    </a:cubicBezTo>
                    <a:cubicBezTo>
                      <a:pt x="13" y="2310"/>
                      <a:pt x="18" y="2313"/>
                      <a:pt x="24" y="2313"/>
                    </a:cubicBezTo>
                    <a:cubicBezTo>
                      <a:pt x="30" y="2313"/>
                      <a:pt x="36" y="2310"/>
                      <a:pt x="36" y="2304"/>
                    </a:cubicBezTo>
                    <a:cubicBezTo>
                      <a:pt x="96" y="1542"/>
                      <a:pt x="72" y="769"/>
                      <a:pt x="60" y="18"/>
                    </a:cubicBezTo>
                    <a:cubicBezTo>
                      <a:pt x="60" y="7"/>
                      <a:pt x="54" y="1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06" name="Google Shape;23406;p30"/>
              <p:cNvSpPr/>
              <p:nvPr/>
            </p:nvSpPr>
            <p:spPr>
              <a:xfrm>
                <a:off x="2927425" y="2523650"/>
                <a:ext cx="3025" cy="47575"/>
              </a:xfrm>
              <a:custGeom>
                <a:avLst/>
                <a:gdLst/>
                <a:ahLst/>
                <a:cxnLst/>
                <a:rect l="l" t="t" r="r" b="b"/>
                <a:pathLst>
                  <a:path w="121" h="1903" extrusionOk="0">
                    <a:moveTo>
                      <a:pt x="49" y="1"/>
                    </a:moveTo>
                    <a:cubicBezTo>
                      <a:pt x="49" y="620"/>
                      <a:pt x="1" y="1263"/>
                      <a:pt x="61" y="1894"/>
                    </a:cubicBezTo>
                    <a:cubicBezTo>
                      <a:pt x="61" y="1900"/>
                      <a:pt x="69" y="1903"/>
                      <a:pt x="78" y="1903"/>
                    </a:cubicBezTo>
                    <a:cubicBezTo>
                      <a:pt x="87" y="1903"/>
                      <a:pt x="96" y="1900"/>
                      <a:pt x="96" y="1894"/>
                    </a:cubicBezTo>
                    <a:cubicBezTo>
                      <a:pt x="120" y="1263"/>
                      <a:pt x="72" y="620"/>
                      <a:pt x="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07" name="Google Shape;23407;p30"/>
              <p:cNvSpPr/>
              <p:nvPr/>
            </p:nvSpPr>
            <p:spPr>
              <a:xfrm>
                <a:off x="2917325" y="2618825"/>
                <a:ext cx="34250" cy="19750"/>
              </a:xfrm>
              <a:custGeom>
                <a:avLst/>
                <a:gdLst/>
                <a:ahLst/>
                <a:cxnLst/>
                <a:rect l="l" t="t" r="r" b="b"/>
                <a:pathLst>
                  <a:path w="1370" h="790" extrusionOk="0">
                    <a:moveTo>
                      <a:pt x="1353" y="0"/>
                    </a:moveTo>
                    <a:cubicBezTo>
                      <a:pt x="1350" y="0"/>
                      <a:pt x="1348" y="1"/>
                      <a:pt x="1346" y="4"/>
                    </a:cubicBezTo>
                    <a:cubicBezTo>
                      <a:pt x="1119" y="135"/>
                      <a:pt x="917" y="266"/>
                      <a:pt x="691" y="385"/>
                    </a:cubicBezTo>
                    <a:cubicBezTo>
                      <a:pt x="465" y="504"/>
                      <a:pt x="226" y="611"/>
                      <a:pt x="24" y="766"/>
                    </a:cubicBezTo>
                    <a:cubicBezTo>
                      <a:pt x="0" y="778"/>
                      <a:pt x="0" y="789"/>
                      <a:pt x="36" y="789"/>
                    </a:cubicBezTo>
                    <a:cubicBezTo>
                      <a:pt x="512" y="647"/>
                      <a:pt x="988" y="313"/>
                      <a:pt x="1369" y="16"/>
                    </a:cubicBezTo>
                    <a:cubicBezTo>
                      <a:pt x="1369" y="16"/>
                      <a:pt x="1362" y="0"/>
                      <a:pt x="135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08" name="Google Shape;23408;p30"/>
              <p:cNvSpPr/>
              <p:nvPr/>
            </p:nvSpPr>
            <p:spPr>
              <a:xfrm>
                <a:off x="2918800" y="2627750"/>
                <a:ext cx="31175" cy="19325"/>
              </a:xfrm>
              <a:custGeom>
                <a:avLst/>
                <a:gdLst/>
                <a:ahLst/>
                <a:cxnLst/>
                <a:rect l="l" t="t" r="r" b="b"/>
                <a:pathLst>
                  <a:path w="1247" h="773" extrusionOk="0">
                    <a:moveTo>
                      <a:pt x="1227" y="1"/>
                    </a:moveTo>
                    <a:cubicBezTo>
                      <a:pt x="1223" y="1"/>
                      <a:pt x="1219" y="2"/>
                      <a:pt x="1215" y="4"/>
                    </a:cubicBezTo>
                    <a:cubicBezTo>
                      <a:pt x="929" y="111"/>
                      <a:pt x="656" y="254"/>
                      <a:pt x="406" y="421"/>
                    </a:cubicBezTo>
                    <a:cubicBezTo>
                      <a:pt x="298" y="480"/>
                      <a:pt x="25" y="587"/>
                      <a:pt x="1" y="730"/>
                    </a:cubicBezTo>
                    <a:cubicBezTo>
                      <a:pt x="1" y="742"/>
                      <a:pt x="1" y="742"/>
                      <a:pt x="25" y="766"/>
                    </a:cubicBezTo>
                    <a:cubicBezTo>
                      <a:pt x="33" y="770"/>
                      <a:pt x="39" y="773"/>
                      <a:pt x="44" y="773"/>
                    </a:cubicBezTo>
                    <a:cubicBezTo>
                      <a:pt x="53" y="773"/>
                      <a:pt x="61" y="765"/>
                      <a:pt x="84" y="742"/>
                    </a:cubicBezTo>
                    <a:lnTo>
                      <a:pt x="96" y="730"/>
                    </a:lnTo>
                    <a:lnTo>
                      <a:pt x="96" y="718"/>
                    </a:lnTo>
                    <a:cubicBezTo>
                      <a:pt x="96" y="706"/>
                      <a:pt x="87" y="700"/>
                      <a:pt x="78" y="700"/>
                    </a:cubicBezTo>
                    <a:cubicBezTo>
                      <a:pt x="73" y="700"/>
                      <a:pt x="68" y="702"/>
                      <a:pt x="65" y="706"/>
                    </a:cubicBezTo>
                    <a:lnTo>
                      <a:pt x="65" y="706"/>
                    </a:lnTo>
                    <a:cubicBezTo>
                      <a:pt x="102" y="651"/>
                      <a:pt x="336" y="538"/>
                      <a:pt x="358" y="516"/>
                    </a:cubicBezTo>
                    <a:cubicBezTo>
                      <a:pt x="453" y="456"/>
                      <a:pt x="560" y="397"/>
                      <a:pt x="644" y="361"/>
                    </a:cubicBezTo>
                    <a:lnTo>
                      <a:pt x="1227" y="40"/>
                    </a:lnTo>
                    <a:cubicBezTo>
                      <a:pt x="1246" y="20"/>
                      <a:pt x="1242" y="1"/>
                      <a:pt x="12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09" name="Google Shape;23409;p30"/>
              <p:cNvSpPr/>
              <p:nvPr/>
            </p:nvSpPr>
            <p:spPr>
              <a:xfrm>
                <a:off x="2916775" y="2636975"/>
                <a:ext cx="27050" cy="15075"/>
              </a:xfrm>
              <a:custGeom>
                <a:avLst/>
                <a:gdLst/>
                <a:ahLst/>
                <a:cxnLst/>
                <a:rect l="l" t="t" r="r" b="b"/>
                <a:pathLst>
                  <a:path w="1082" h="603" extrusionOk="0">
                    <a:moveTo>
                      <a:pt x="1069" y="1"/>
                    </a:moveTo>
                    <a:cubicBezTo>
                      <a:pt x="1066" y="1"/>
                      <a:pt x="1062" y="2"/>
                      <a:pt x="1058" y="4"/>
                    </a:cubicBezTo>
                    <a:cubicBezTo>
                      <a:pt x="713" y="171"/>
                      <a:pt x="308" y="337"/>
                      <a:pt x="10" y="575"/>
                    </a:cubicBezTo>
                    <a:cubicBezTo>
                      <a:pt x="1" y="585"/>
                      <a:pt x="7" y="603"/>
                      <a:pt x="16" y="603"/>
                    </a:cubicBezTo>
                    <a:cubicBezTo>
                      <a:pt x="18" y="603"/>
                      <a:pt x="20" y="602"/>
                      <a:pt x="22" y="599"/>
                    </a:cubicBezTo>
                    <a:cubicBezTo>
                      <a:pt x="379" y="480"/>
                      <a:pt x="737" y="230"/>
                      <a:pt x="1070" y="40"/>
                    </a:cubicBezTo>
                    <a:cubicBezTo>
                      <a:pt x="1080" y="20"/>
                      <a:pt x="1081" y="1"/>
                      <a:pt x="10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10" name="Google Shape;23410;p30"/>
              <p:cNvSpPr/>
              <p:nvPr/>
            </p:nvSpPr>
            <p:spPr>
              <a:xfrm>
                <a:off x="2925650" y="2666525"/>
                <a:ext cx="69675" cy="31275"/>
              </a:xfrm>
              <a:custGeom>
                <a:avLst/>
                <a:gdLst/>
                <a:ahLst/>
                <a:cxnLst/>
                <a:rect l="l" t="t" r="r" b="b"/>
                <a:pathLst>
                  <a:path w="2787" h="1251" extrusionOk="0">
                    <a:moveTo>
                      <a:pt x="2751" y="1"/>
                    </a:moveTo>
                    <a:cubicBezTo>
                      <a:pt x="1858" y="501"/>
                      <a:pt x="1013" y="906"/>
                      <a:pt x="24" y="1203"/>
                    </a:cubicBezTo>
                    <a:cubicBezTo>
                      <a:pt x="1" y="1215"/>
                      <a:pt x="1" y="1251"/>
                      <a:pt x="24" y="1251"/>
                    </a:cubicBezTo>
                    <a:cubicBezTo>
                      <a:pt x="1001" y="1037"/>
                      <a:pt x="1977" y="620"/>
                      <a:pt x="2763" y="24"/>
                    </a:cubicBezTo>
                    <a:cubicBezTo>
                      <a:pt x="2787" y="13"/>
                      <a:pt x="2763" y="1"/>
                      <a:pt x="275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11" name="Google Shape;23411;p30"/>
              <p:cNvSpPr/>
              <p:nvPr/>
            </p:nvSpPr>
            <p:spPr>
              <a:xfrm>
                <a:off x="2959125" y="2651900"/>
                <a:ext cx="71250" cy="39125"/>
              </a:xfrm>
              <a:custGeom>
                <a:avLst/>
                <a:gdLst/>
                <a:ahLst/>
                <a:cxnLst/>
                <a:rect l="l" t="t" r="r" b="b"/>
                <a:pathLst>
                  <a:path w="2850" h="1565" extrusionOk="0">
                    <a:moveTo>
                      <a:pt x="2793" y="0"/>
                    </a:moveTo>
                    <a:cubicBezTo>
                      <a:pt x="2789" y="0"/>
                      <a:pt x="2785" y="1"/>
                      <a:pt x="2781" y="2"/>
                    </a:cubicBezTo>
                    <a:cubicBezTo>
                      <a:pt x="1948" y="657"/>
                      <a:pt x="817" y="836"/>
                      <a:pt x="31" y="1526"/>
                    </a:cubicBezTo>
                    <a:cubicBezTo>
                      <a:pt x="0" y="1536"/>
                      <a:pt x="22" y="1564"/>
                      <a:pt x="44" y="1564"/>
                    </a:cubicBezTo>
                    <a:cubicBezTo>
                      <a:pt x="48" y="1564"/>
                      <a:pt x="51" y="1564"/>
                      <a:pt x="55" y="1562"/>
                    </a:cubicBezTo>
                    <a:cubicBezTo>
                      <a:pt x="971" y="1074"/>
                      <a:pt x="2079" y="776"/>
                      <a:pt x="2829" y="50"/>
                    </a:cubicBezTo>
                    <a:cubicBezTo>
                      <a:pt x="2850" y="39"/>
                      <a:pt x="2824" y="0"/>
                      <a:pt x="279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12" name="Google Shape;23412;p30"/>
              <p:cNvSpPr/>
              <p:nvPr/>
            </p:nvSpPr>
            <p:spPr>
              <a:xfrm>
                <a:off x="2948900" y="2652675"/>
                <a:ext cx="79000" cy="39975"/>
              </a:xfrm>
              <a:custGeom>
                <a:avLst/>
                <a:gdLst/>
                <a:ahLst/>
                <a:cxnLst/>
                <a:rect l="l" t="t" r="r" b="b"/>
                <a:pathLst>
                  <a:path w="3160" h="1599" extrusionOk="0">
                    <a:moveTo>
                      <a:pt x="3122" y="0"/>
                    </a:moveTo>
                    <a:cubicBezTo>
                      <a:pt x="3117" y="0"/>
                      <a:pt x="3112" y="2"/>
                      <a:pt x="3107" y="7"/>
                    </a:cubicBezTo>
                    <a:cubicBezTo>
                      <a:pt x="2095" y="555"/>
                      <a:pt x="1047" y="1043"/>
                      <a:pt x="23" y="1567"/>
                    </a:cubicBezTo>
                    <a:cubicBezTo>
                      <a:pt x="5" y="1576"/>
                      <a:pt x="1" y="1599"/>
                      <a:pt x="15" y="1599"/>
                    </a:cubicBezTo>
                    <a:cubicBezTo>
                      <a:pt x="20" y="1599"/>
                      <a:pt x="26" y="1596"/>
                      <a:pt x="35" y="1591"/>
                    </a:cubicBezTo>
                    <a:cubicBezTo>
                      <a:pt x="1118" y="1293"/>
                      <a:pt x="2226" y="686"/>
                      <a:pt x="3131" y="31"/>
                    </a:cubicBezTo>
                    <a:cubicBezTo>
                      <a:pt x="3159" y="31"/>
                      <a:pt x="3142" y="0"/>
                      <a:pt x="31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13" name="Google Shape;23413;p30"/>
              <p:cNvSpPr/>
              <p:nvPr/>
            </p:nvSpPr>
            <p:spPr>
              <a:xfrm>
                <a:off x="2959575" y="2663000"/>
                <a:ext cx="48375" cy="19625"/>
              </a:xfrm>
              <a:custGeom>
                <a:avLst/>
                <a:gdLst/>
                <a:ahLst/>
                <a:cxnLst/>
                <a:rect l="l" t="t" r="r" b="b"/>
                <a:pathLst>
                  <a:path w="1935" h="785" extrusionOk="0">
                    <a:moveTo>
                      <a:pt x="1895" y="1"/>
                    </a:moveTo>
                    <a:cubicBezTo>
                      <a:pt x="1887" y="1"/>
                      <a:pt x="1879" y="4"/>
                      <a:pt x="1870" y="11"/>
                    </a:cubicBezTo>
                    <a:cubicBezTo>
                      <a:pt x="1275" y="273"/>
                      <a:pt x="656" y="487"/>
                      <a:pt x="25" y="737"/>
                    </a:cubicBezTo>
                    <a:cubicBezTo>
                      <a:pt x="1" y="749"/>
                      <a:pt x="13" y="785"/>
                      <a:pt x="37" y="785"/>
                    </a:cubicBezTo>
                    <a:cubicBezTo>
                      <a:pt x="680" y="630"/>
                      <a:pt x="1311" y="368"/>
                      <a:pt x="1906" y="82"/>
                    </a:cubicBezTo>
                    <a:cubicBezTo>
                      <a:pt x="1935" y="53"/>
                      <a:pt x="1925" y="1"/>
                      <a:pt x="18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14" name="Google Shape;23414;p30"/>
              <p:cNvSpPr/>
              <p:nvPr/>
            </p:nvSpPr>
            <p:spPr>
              <a:xfrm>
                <a:off x="2832475" y="2688600"/>
                <a:ext cx="30925" cy="21800"/>
              </a:xfrm>
              <a:custGeom>
                <a:avLst/>
                <a:gdLst/>
                <a:ahLst/>
                <a:cxnLst/>
                <a:rect l="l" t="t" r="r" b="b"/>
                <a:pathLst>
                  <a:path w="1237" h="872" extrusionOk="0">
                    <a:moveTo>
                      <a:pt x="23" y="0"/>
                    </a:moveTo>
                    <a:cubicBezTo>
                      <a:pt x="12" y="0"/>
                      <a:pt x="1" y="14"/>
                      <a:pt x="1" y="23"/>
                    </a:cubicBezTo>
                    <a:cubicBezTo>
                      <a:pt x="60" y="118"/>
                      <a:pt x="84" y="177"/>
                      <a:pt x="156" y="249"/>
                    </a:cubicBezTo>
                    <a:cubicBezTo>
                      <a:pt x="93" y="139"/>
                      <a:pt x="72" y="81"/>
                      <a:pt x="98" y="81"/>
                    </a:cubicBezTo>
                    <a:cubicBezTo>
                      <a:pt x="112" y="81"/>
                      <a:pt x="139" y="97"/>
                      <a:pt x="179" y="130"/>
                    </a:cubicBezTo>
                    <a:cubicBezTo>
                      <a:pt x="227" y="154"/>
                      <a:pt x="287" y="189"/>
                      <a:pt x="334" y="237"/>
                    </a:cubicBezTo>
                    <a:cubicBezTo>
                      <a:pt x="441" y="308"/>
                      <a:pt x="525" y="368"/>
                      <a:pt x="632" y="439"/>
                    </a:cubicBezTo>
                    <a:cubicBezTo>
                      <a:pt x="822" y="570"/>
                      <a:pt x="1013" y="737"/>
                      <a:pt x="1215" y="868"/>
                    </a:cubicBezTo>
                    <a:cubicBezTo>
                      <a:pt x="1218" y="870"/>
                      <a:pt x="1220" y="871"/>
                      <a:pt x="1222" y="871"/>
                    </a:cubicBezTo>
                    <a:cubicBezTo>
                      <a:pt x="1231" y="871"/>
                      <a:pt x="1237" y="854"/>
                      <a:pt x="1227" y="844"/>
                    </a:cubicBezTo>
                    <a:cubicBezTo>
                      <a:pt x="870" y="511"/>
                      <a:pt x="453" y="249"/>
                      <a:pt x="37" y="11"/>
                    </a:cubicBezTo>
                    <a:cubicBezTo>
                      <a:pt x="33" y="3"/>
                      <a:pt x="28" y="0"/>
                      <a:pt x="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15" name="Google Shape;23415;p30"/>
              <p:cNvSpPr/>
              <p:nvPr/>
            </p:nvSpPr>
            <p:spPr>
              <a:xfrm>
                <a:off x="2816700" y="2684975"/>
                <a:ext cx="44675" cy="24825"/>
              </a:xfrm>
              <a:custGeom>
                <a:avLst/>
                <a:gdLst/>
                <a:ahLst/>
                <a:cxnLst/>
                <a:rect l="l" t="t" r="r" b="b"/>
                <a:pathLst>
                  <a:path w="1787" h="993" extrusionOk="0">
                    <a:moveTo>
                      <a:pt x="37" y="1"/>
                    </a:moveTo>
                    <a:cubicBezTo>
                      <a:pt x="13" y="1"/>
                      <a:pt x="1" y="37"/>
                      <a:pt x="25" y="37"/>
                    </a:cubicBezTo>
                    <a:cubicBezTo>
                      <a:pt x="715" y="227"/>
                      <a:pt x="1203" y="572"/>
                      <a:pt x="1751" y="989"/>
                    </a:cubicBezTo>
                    <a:cubicBezTo>
                      <a:pt x="1753" y="991"/>
                      <a:pt x="1756" y="992"/>
                      <a:pt x="1759" y="992"/>
                    </a:cubicBezTo>
                    <a:cubicBezTo>
                      <a:pt x="1771" y="992"/>
                      <a:pt x="1787" y="973"/>
                      <a:pt x="1787" y="953"/>
                    </a:cubicBezTo>
                    <a:cubicBezTo>
                      <a:pt x="1370" y="453"/>
                      <a:pt x="680" y="120"/>
                      <a:pt x="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16" name="Google Shape;23416;p30"/>
              <p:cNvSpPr/>
              <p:nvPr/>
            </p:nvSpPr>
            <p:spPr>
              <a:xfrm>
                <a:off x="2830150" y="2689400"/>
                <a:ext cx="41900" cy="24850"/>
              </a:xfrm>
              <a:custGeom>
                <a:avLst/>
                <a:gdLst/>
                <a:ahLst/>
                <a:cxnLst/>
                <a:rect l="l" t="t" r="r" b="b"/>
                <a:pathLst>
                  <a:path w="1676" h="994" extrusionOk="0">
                    <a:moveTo>
                      <a:pt x="25" y="0"/>
                    </a:moveTo>
                    <a:cubicBezTo>
                      <a:pt x="8" y="0"/>
                      <a:pt x="0" y="26"/>
                      <a:pt x="11" y="26"/>
                    </a:cubicBezTo>
                    <a:cubicBezTo>
                      <a:pt x="558" y="324"/>
                      <a:pt x="1082" y="669"/>
                      <a:pt x="1630" y="991"/>
                    </a:cubicBezTo>
                    <a:cubicBezTo>
                      <a:pt x="1631" y="992"/>
                      <a:pt x="1634" y="993"/>
                      <a:pt x="1636" y="993"/>
                    </a:cubicBezTo>
                    <a:cubicBezTo>
                      <a:pt x="1651" y="993"/>
                      <a:pt x="1676" y="965"/>
                      <a:pt x="1666" y="955"/>
                    </a:cubicBezTo>
                    <a:cubicBezTo>
                      <a:pt x="1189" y="562"/>
                      <a:pt x="594" y="264"/>
                      <a:pt x="34" y="2"/>
                    </a:cubicBezTo>
                    <a:cubicBezTo>
                      <a:pt x="31" y="1"/>
                      <a:pt x="28" y="0"/>
                      <a:pt x="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17" name="Google Shape;23417;p30"/>
              <p:cNvSpPr/>
              <p:nvPr/>
            </p:nvSpPr>
            <p:spPr>
              <a:xfrm>
                <a:off x="2843800" y="2692125"/>
                <a:ext cx="38300" cy="23625"/>
              </a:xfrm>
              <a:custGeom>
                <a:avLst/>
                <a:gdLst/>
                <a:ahLst/>
                <a:cxnLst/>
                <a:rect l="l" t="t" r="r" b="b"/>
                <a:pathLst>
                  <a:path w="1532" h="945" extrusionOk="0">
                    <a:moveTo>
                      <a:pt x="24" y="1"/>
                    </a:moveTo>
                    <a:cubicBezTo>
                      <a:pt x="12" y="1"/>
                      <a:pt x="0" y="13"/>
                      <a:pt x="12" y="36"/>
                    </a:cubicBezTo>
                    <a:cubicBezTo>
                      <a:pt x="500" y="346"/>
                      <a:pt x="977" y="691"/>
                      <a:pt x="1501" y="941"/>
                    </a:cubicBezTo>
                    <a:cubicBezTo>
                      <a:pt x="1503" y="943"/>
                      <a:pt x="1505" y="944"/>
                      <a:pt x="1508" y="944"/>
                    </a:cubicBezTo>
                    <a:cubicBezTo>
                      <a:pt x="1520" y="944"/>
                      <a:pt x="1532" y="925"/>
                      <a:pt x="1512" y="905"/>
                    </a:cubicBezTo>
                    <a:cubicBezTo>
                      <a:pt x="1060" y="572"/>
                      <a:pt x="524" y="298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18" name="Google Shape;23418;p30"/>
              <p:cNvSpPr/>
              <p:nvPr/>
            </p:nvSpPr>
            <p:spPr>
              <a:xfrm>
                <a:off x="2850950" y="2690925"/>
                <a:ext cx="33300" cy="22150"/>
              </a:xfrm>
              <a:custGeom>
                <a:avLst/>
                <a:gdLst/>
                <a:ahLst/>
                <a:cxnLst/>
                <a:rect l="l" t="t" r="r" b="b"/>
                <a:pathLst>
                  <a:path w="1332" h="886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429" y="287"/>
                      <a:pt x="857" y="632"/>
                      <a:pt x="1310" y="882"/>
                    </a:cubicBezTo>
                    <a:cubicBezTo>
                      <a:pt x="1312" y="884"/>
                      <a:pt x="1315" y="885"/>
                      <a:pt x="1317" y="885"/>
                    </a:cubicBezTo>
                    <a:cubicBezTo>
                      <a:pt x="1325" y="885"/>
                      <a:pt x="1331" y="870"/>
                      <a:pt x="1322" y="870"/>
                    </a:cubicBezTo>
                    <a:cubicBezTo>
                      <a:pt x="964" y="513"/>
                      <a:pt x="453" y="239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19" name="Google Shape;23419;p30"/>
              <p:cNvSpPr/>
              <p:nvPr/>
            </p:nvSpPr>
            <p:spPr>
              <a:xfrm>
                <a:off x="2859875" y="2690650"/>
                <a:ext cx="31275" cy="20250"/>
              </a:xfrm>
              <a:custGeom>
                <a:avLst/>
                <a:gdLst/>
                <a:ahLst/>
                <a:cxnLst/>
                <a:rect l="l" t="t" r="r" b="b"/>
                <a:pathLst>
                  <a:path w="1251" h="810" extrusionOk="0">
                    <a:moveTo>
                      <a:pt x="12" y="0"/>
                    </a:moveTo>
                    <a:cubicBezTo>
                      <a:pt x="12" y="0"/>
                      <a:pt x="0" y="36"/>
                      <a:pt x="12" y="36"/>
                    </a:cubicBezTo>
                    <a:cubicBezTo>
                      <a:pt x="393" y="298"/>
                      <a:pt x="798" y="607"/>
                      <a:pt x="1215" y="810"/>
                    </a:cubicBezTo>
                    <a:cubicBezTo>
                      <a:pt x="1227" y="810"/>
                      <a:pt x="1250" y="786"/>
                      <a:pt x="1227" y="774"/>
                    </a:cubicBezTo>
                    <a:cubicBezTo>
                      <a:pt x="869" y="476"/>
                      <a:pt x="417" y="238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20" name="Google Shape;23420;p30"/>
              <p:cNvSpPr/>
              <p:nvPr/>
            </p:nvSpPr>
            <p:spPr>
              <a:xfrm>
                <a:off x="2868900" y="2691275"/>
                <a:ext cx="31075" cy="20300"/>
              </a:xfrm>
              <a:custGeom>
                <a:avLst/>
                <a:gdLst/>
                <a:ahLst/>
                <a:cxnLst/>
                <a:rect l="l" t="t" r="r" b="b"/>
                <a:pathLst>
                  <a:path w="1243" h="812" extrusionOk="0">
                    <a:moveTo>
                      <a:pt x="10" y="1"/>
                    </a:moveTo>
                    <a:cubicBezTo>
                      <a:pt x="3" y="1"/>
                      <a:pt x="0" y="14"/>
                      <a:pt x="8" y="23"/>
                    </a:cubicBezTo>
                    <a:cubicBezTo>
                      <a:pt x="366" y="297"/>
                      <a:pt x="794" y="618"/>
                      <a:pt x="1211" y="809"/>
                    </a:cubicBezTo>
                    <a:cubicBezTo>
                      <a:pt x="1213" y="811"/>
                      <a:pt x="1216" y="812"/>
                      <a:pt x="1219" y="812"/>
                    </a:cubicBezTo>
                    <a:cubicBezTo>
                      <a:pt x="1230" y="812"/>
                      <a:pt x="1242" y="794"/>
                      <a:pt x="1223" y="785"/>
                    </a:cubicBezTo>
                    <a:cubicBezTo>
                      <a:pt x="854" y="499"/>
                      <a:pt x="425" y="249"/>
                      <a:pt x="20" y="11"/>
                    </a:cubicBezTo>
                    <a:cubicBezTo>
                      <a:pt x="17" y="3"/>
                      <a:pt x="13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21" name="Google Shape;23421;p30"/>
              <p:cNvSpPr/>
              <p:nvPr/>
            </p:nvSpPr>
            <p:spPr>
              <a:xfrm>
                <a:off x="2876550" y="2691225"/>
                <a:ext cx="26350" cy="16300"/>
              </a:xfrm>
              <a:custGeom>
                <a:avLst/>
                <a:gdLst/>
                <a:ahLst/>
                <a:cxnLst/>
                <a:rect l="l" t="t" r="r" b="b"/>
                <a:pathLst>
                  <a:path w="1054" h="652" extrusionOk="0">
                    <a:moveTo>
                      <a:pt x="24" y="1"/>
                    </a:moveTo>
                    <a:cubicBezTo>
                      <a:pt x="12" y="13"/>
                      <a:pt x="0" y="25"/>
                      <a:pt x="12" y="37"/>
                    </a:cubicBezTo>
                    <a:cubicBezTo>
                      <a:pt x="191" y="132"/>
                      <a:pt x="369" y="215"/>
                      <a:pt x="536" y="322"/>
                    </a:cubicBezTo>
                    <a:cubicBezTo>
                      <a:pt x="702" y="430"/>
                      <a:pt x="845" y="560"/>
                      <a:pt x="1024" y="644"/>
                    </a:cubicBezTo>
                    <a:cubicBezTo>
                      <a:pt x="1027" y="650"/>
                      <a:pt x="1030" y="652"/>
                      <a:pt x="1034" y="652"/>
                    </a:cubicBezTo>
                    <a:cubicBezTo>
                      <a:pt x="1045" y="652"/>
                      <a:pt x="1054" y="629"/>
                      <a:pt x="1036" y="620"/>
                    </a:cubicBezTo>
                    <a:cubicBezTo>
                      <a:pt x="786" y="334"/>
                      <a:pt x="369" y="132"/>
                      <a:pt x="2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22" name="Google Shape;23422;p30"/>
              <p:cNvSpPr/>
              <p:nvPr/>
            </p:nvSpPr>
            <p:spPr>
              <a:xfrm>
                <a:off x="2882500" y="2690050"/>
                <a:ext cx="19375" cy="13025"/>
              </a:xfrm>
              <a:custGeom>
                <a:avLst/>
                <a:gdLst/>
                <a:ahLst/>
                <a:cxnLst/>
                <a:rect l="l" t="t" r="r" b="b"/>
                <a:pathLst>
                  <a:path w="775" h="521" extrusionOk="0">
                    <a:moveTo>
                      <a:pt x="48" y="0"/>
                    </a:moveTo>
                    <a:cubicBezTo>
                      <a:pt x="12" y="12"/>
                      <a:pt x="0" y="36"/>
                      <a:pt x="24" y="60"/>
                    </a:cubicBezTo>
                    <a:cubicBezTo>
                      <a:pt x="167" y="119"/>
                      <a:pt x="298" y="191"/>
                      <a:pt x="429" y="262"/>
                    </a:cubicBezTo>
                    <a:cubicBezTo>
                      <a:pt x="548" y="334"/>
                      <a:pt x="643" y="441"/>
                      <a:pt x="738" y="512"/>
                    </a:cubicBezTo>
                    <a:cubicBezTo>
                      <a:pt x="744" y="518"/>
                      <a:pt x="749" y="520"/>
                      <a:pt x="753" y="520"/>
                    </a:cubicBezTo>
                    <a:cubicBezTo>
                      <a:pt x="767" y="520"/>
                      <a:pt x="774" y="497"/>
                      <a:pt x="774" y="488"/>
                    </a:cubicBezTo>
                    <a:cubicBezTo>
                      <a:pt x="619" y="250"/>
                      <a:pt x="298" y="84"/>
                      <a:pt x="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23" name="Google Shape;23423;p30"/>
              <p:cNvSpPr/>
              <p:nvPr/>
            </p:nvSpPr>
            <p:spPr>
              <a:xfrm>
                <a:off x="2883075" y="2686475"/>
                <a:ext cx="20525" cy="13200"/>
              </a:xfrm>
              <a:custGeom>
                <a:avLst/>
                <a:gdLst/>
                <a:ahLst/>
                <a:cxnLst/>
                <a:rect l="l" t="t" r="r" b="b"/>
                <a:pathLst>
                  <a:path w="821" h="528" extrusionOk="0">
                    <a:moveTo>
                      <a:pt x="37" y="0"/>
                    </a:moveTo>
                    <a:cubicBezTo>
                      <a:pt x="1" y="0"/>
                      <a:pt x="1" y="24"/>
                      <a:pt x="25" y="36"/>
                    </a:cubicBezTo>
                    <a:cubicBezTo>
                      <a:pt x="156" y="108"/>
                      <a:pt x="275" y="203"/>
                      <a:pt x="406" y="274"/>
                    </a:cubicBezTo>
                    <a:cubicBezTo>
                      <a:pt x="525" y="358"/>
                      <a:pt x="644" y="465"/>
                      <a:pt x="775" y="524"/>
                    </a:cubicBezTo>
                    <a:cubicBezTo>
                      <a:pt x="779" y="527"/>
                      <a:pt x="784" y="527"/>
                      <a:pt x="788" y="527"/>
                    </a:cubicBezTo>
                    <a:cubicBezTo>
                      <a:pt x="806" y="527"/>
                      <a:pt x="820" y="510"/>
                      <a:pt x="811" y="500"/>
                    </a:cubicBezTo>
                    <a:cubicBezTo>
                      <a:pt x="620" y="274"/>
                      <a:pt x="287" y="119"/>
                      <a:pt x="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24" name="Google Shape;23424;p30"/>
              <p:cNvSpPr/>
              <p:nvPr/>
            </p:nvSpPr>
            <p:spPr>
              <a:xfrm>
                <a:off x="2886825" y="2682950"/>
                <a:ext cx="16825" cy="11875"/>
              </a:xfrm>
              <a:custGeom>
                <a:avLst/>
                <a:gdLst/>
                <a:ahLst/>
                <a:cxnLst/>
                <a:rect l="l" t="t" r="r" b="b"/>
                <a:pathLst>
                  <a:path w="673" h="475" extrusionOk="0">
                    <a:moveTo>
                      <a:pt x="27" y="1"/>
                    </a:moveTo>
                    <a:cubicBezTo>
                      <a:pt x="8" y="1"/>
                      <a:pt x="0" y="20"/>
                      <a:pt x="18" y="46"/>
                    </a:cubicBezTo>
                    <a:cubicBezTo>
                      <a:pt x="125" y="118"/>
                      <a:pt x="232" y="189"/>
                      <a:pt x="351" y="284"/>
                    </a:cubicBezTo>
                    <a:cubicBezTo>
                      <a:pt x="434" y="344"/>
                      <a:pt x="542" y="439"/>
                      <a:pt x="649" y="475"/>
                    </a:cubicBezTo>
                    <a:cubicBezTo>
                      <a:pt x="661" y="475"/>
                      <a:pt x="672" y="463"/>
                      <a:pt x="661" y="439"/>
                    </a:cubicBezTo>
                    <a:cubicBezTo>
                      <a:pt x="589" y="356"/>
                      <a:pt x="470" y="296"/>
                      <a:pt x="375" y="237"/>
                    </a:cubicBezTo>
                    <a:cubicBezTo>
                      <a:pt x="268" y="165"/>
                      <a:pt x="149" y="82"/>
                      <a:pt x="53" y="10"/>
                    </a:cubicBezTo>
                    <a:cubicBezTo>
                      <a:pt x="43" y="4"/>
                      <a:pt x="34" y="1"/>
                      <a:pt x="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25" name="Google Shape;23425;p30"/>
              <p:cNvSpPr/>
              <p:nvPr/>
            </p:nvSpPr>
            <p:spPr>
              <a:xfrm>
                <a:off x="2891175" y="2682825"/>
                <a:ext cx="14850" cy="10900"/>
              </a:xfrm>
              <a:custGeom>
                <a:avLst/>
                <a:gdLst/>
                <a:ahLst/>
                <a:cxnLst/>
                <a:rect l="l" t="t" r="r" b="b"/>
                <a:pathLst>
                  <a:path w="594" h="436" extrusionOk="0">
                    <a:moveTo>
                      <a:pt x="22" y="0"/>
                    </a:moveTo>
                    <a:cubicBezTo>
                      <a:pt x="7" y="0"/>
                      <a:pt x="1" y="18"/>
                      <a:pt x="10" y="27"/>
                    </a:cubicBezTo>
                    <a:cubicBezTo>
                      <a:pt x="117" y="111"/>
                      <a:pt x="213" y="170"/>
                      <a:pt x="320" y="242"/>
                    </a:cubicBezTo>
                    <a:cubicBezTo>
                      <a:pt x="391" y="301"/>
                      <a:pt x="475" y="385"/>
                      <a:pt x="558" y="432"/>
                    </a:cubicBezTo>
                    <a:cubicBezTo>
                      <a:pt x="560" y="434"/>
                      <a:pt x="563" y="435"/>
                      <a:pt x="566" y="435"/>
                    </a:cubicBezTo>
                    <a:cubicBezTo>
                      <a:pt x="578" y="435"/>
                      <a:pt x="594" y="418"/>
                      <a:pt x="594" y="408"/>
                    </a:cubicBezTo>
                    <a:cubicBezTo>
                      <a:pt x="546" y="313"/>
                      <a:pt x="439" y="254"/>
                      <a:pt x="368" y="194"/>
                    </a:cubicBezTo>
                    <a:cubicBezTo>
                      <a:pt x="260" y="123"/>
                      <a:pt x="153" y="63"/>
                      <a:pt x="34" y="4"/>
                    </a:cubicBezTo>
                    <a:cubicBezTo>
                      <a:pt x="30" y="1"/>
                      <a:pt x="25" y="0"/>
                      <a:pt x="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26" name="Google Shape;23426;p30"/>
              <p:cNvSpPr/>
              <p:nvPr/>
            </p:nvSpPr>
            <p:spPr>
              <a:xfrm>
                <a:off x="2894700" y="2680525"/>
                <a:ext cx="13125" cy="10150"/>
              </a:xfrm>
              <a:custGeom>
                <a:avLst/>
                <a:gdLst/>
                <a:ahLst/>
                <a:cxnLst/>
                <a:rect l="l" t="t" r="r" b="b"/>
                <a:pathLst>
                  <a:path w="525" h="406" extrusionOk="0">
                    <a:moveTo>
                      <a:pt x="36" y="0"/>
                    </a:moveTo>
                    <a:cubicBezTo>
                      <a:pt x="12" y="0"/>
                      <a:pt x="0" y="24"/>
                      <a:pt x="12" y="36"/>
                    </a:cubicBezTo>
                    <a:cubicBezTo>
                      <a:pt x="107" y="96"/>
                      <a:pt x="191" y="167"/>
                      <a:pt x="286" y="238"/>
                    </a:cubicBezTo>
                    <a:cubicBezTo>
                      <a:pt x="346" y="286"/>
                      <a:pt x="405" y="381"/>
                      <a:pt x="488" y="405"/>
                    </a:cubicBezTo>
                    <a:cubicBezTo>
                      <a:pt x="512" y="405"/>
                      <a:pt x="524" y="393"/>
                      <a:pt x="524" y="381"/>
                    </a:cubicBezTo>
                    <a:cubicBezTo>
                      <a:pt x="512" y="286"/>
                      <a:pt x="405" y="238"/>
                      <a:pt x="334" y="179"/>
                    </a:cubicBezTo>
                    <a:cubicBezTo>
                      <a:pt x="238" y="107"/>
                      <a:pt x="131" y="48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27" name="Google Shape;23427;p30"/>
              <p:cNvSpPr/>
              <p:nvPr/>
            </p:nvSpPr>
            <p:spPr>
              <a:xfrm>
                <a:off x="2901550" y="2680750"/>
                <a:ext cx="3200" cy="7500"/>
              </a:xfrm>
              <a:custGeom>
                <a:avLst/>
                <a:gdLst/>
                <a:ahLst/>
                <a:cxnLst/>
                <a:rect l="l" t="t" r="r" b="b"/>
                <a:pathLst>
                  <a:path w="128" h="300" extrusionOk="0">
                    <a:moveTo>
                      <a:pt x="17" y="0"/>
                    </a:moveTo>
                    <a:cubicBezTo>
                      <a:pt x="9" y="0"/>
                      <a:pt x="0" y="9"/>
                      <a:pt x="0" y="27"/>
                    </a:cubicBezTo>
                    <a:cubicBezTo>
                      <a:pt x="0" y="134"/>
                      <a:pt x="24" y="217"/>
                      <a:pt x="95" y="289"/>
                    </a:cubicBezTo>
                    <a:cubicBezTo>
                      <a:pt x="103" y="296"/>
                      <a:pt x="109" y="299"/>
                      <a:pt x="114" y="299"/>
                    </a:cubicBezTo>
                    <a:cubicBezTo>
                      <a:pt x="124" y="299"/>
                      <a:pt x="127" y="285"/>
                      <a:pt x="119" y="277"/>
                    </a:cubicBezTo>
                    <a:cubicBezTo>
                      <a:pt x="72" y="206"/>
                      <a:pt x="24" y="110"/>
                      <a:pt x="24" y="27"/>
                    </a:cubicBezTo>
                    <a:cubicBezTo>
                      <a:pt x="30" y="9"/>
                      <a:pt x="24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28" name="Google Shape;23428;p30"/>
              <p:cNvSpPr/>
              <p:nvPr/>
            </p:nvSpPr>
            <p:spPr>
              <a:xfrm>
                <a:off x="2903025" y="2663625"/>
                <a:ext cx="6275" cy="46025"/>
              </a:xfrm>
              <a:custGeom>
                <a:avLst/>
                <a:gdLst/>
                <a:ahLst/>
                <a:cxnLst/>
                <a:rect l="l" t="t" r="r" b="b"/>
                <a:pathLst>
                  <a:path w="251" h="1841" extrusionOk="0">
                    <a:moveTo>
                      <a:pt x="109" y="1"/>
                    </a:moveTo>
                    <a:cubicBezTo>
                      <a:pt x="102" y="1"/>
                      <a:pt x="96" y="4"/>
                      <a:pt x="96" y="10"/>
                    </a:cubicBezTo>
                    <a:cubicBezTo>
                      <a:pt x="60" y="45"/>
                      <a:pt x="60" y="21"/>
                      <a:pt x="60" y="69"/>
                    </a:cubicBezTo>
                    <a:cubicBezTo>
                      <a:pt x="42" y="96"/>
                      <a:pt x="51" y="109"/>
                      <a:pt x="57" y="109"/>
                    </a:cubicBezTo>
                    <a:cubicBezTo>
                      <a:pt x="57" y="109"/>
                      <a:pt x="58" y="109"/>
                      <a:pt x="58" y="109"/>
                    </a:cubicBezTo>
                    <a:lnTo>
                      <a:pt x="58" y="109"/>
                    </a:lnTo>
                    <a:cubicBezTo>
                      <a:pt x="40" y="154"/>
                      <a:pt x="84" y="345"/>
                      <a:pt x="84" y="414"/>
                    </a:cubicBezTo>
                    <a:cubicBezTo>
                      <a:pt x="84" y="581"/>
                      <a:pt x="72" y="736"/>
                      <a:pt x="72" y="902"/>
                    </a:cubicBezTo>
                    <a:cubicBezTo>
                      <a:pt x="60" y="1200"/>
                      <a:pt x="24" y="1510"/>
                      <a:pt x="1" y="1807"/>
                    </a:cubicBezTo>
                    <a:cubicBezTo>
                      <a:pt x="4" y="1807"/>
                      <a:pt x="8" y="1807"/>
                      <a:pt x="11" y="1807"/>
                    </a:cubicBezTo>
                    <a:lnTo>
                      <a:pt x="11" y="1807"/>
                    </a:lnTo>
                    <a:cubicBezTo>
                      <a:pt x="12" y="1829"/>
                      <a:pt x="27" y="1840"/>
                      <a:pt x="45" y="1840"/>
                    </a:cubicBezTo>
                    <a:cubicBezTo>
                      <a:pt x="66" y="1840"/>
                      <a:pt x="90" y="1825"/>
                      <a:pt x="96" y="1795"/>
                    </a:cubicBezTo>
                    <a:cubicBezTo>
                      <a:pt x="144" y="1414"/>
                      <a:pt x="179" y="1010"/>
                      <a:pt x="179" y="605"/>
                    </a:cubicBezTo>
                    <a:cubicBezTo>
                      <a:pt x="179" y="438"/>
                      <a:pt x="251" y="164"/>
                      <a:pt x="132" y="10"/>
                    </a:cubicBezTo>
                    <a:cubicBezTo>
                      <a:pt x="126" y="4"/>
                      <a:pt x="117" y="1"/>
                      <a:pt x="10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29" name="Google Shape;23429;p30"/>
              <p:cNvSpPr/>
              <p:nvPr/>
            </p:nvSpPr>
            <p:spPr>
              <a:xfrm>
                <a:off x="2900050" y="2664300"/>
                <a:ext cx="9125" cy="56175"/>
              </a:xfrm>
              <a:custGeom>
                <a:avLst/>
                <a:gdLst/>
                <a:ahLst/>
                <a:cxnLst/>
                <a:rect l="l" t="t" r="r" b="b"/>
                <a:pathLst>
                  <a:path w="365" h="2247" extrusionOk="0">
                    <a:moveTo>
                      <a:pt x="337" y="1"/>
                    </a:moveTo>
                    <a:cubicBezTo>
                      <a:pt x="326" y="1"/>
                      <a:pt x="315" y="10"/>
                      <a:pt x="310" y="30"/>
                    </a:cubicBezTo>
                    <a:cubicBezTo>
                      <a:pt x="96" y="733"/>
                      <a:pt x="1" y="1507"/>
                      <a:pt x="84" y="2233"/>
                    </a:cubicBezTo>
                    <a:cubicBezTo>
                      <a:pt x="84" y="2243"/>
                      <a:pt x="92" y="2247"/>
                      <a:pt x="102" y="2247"/>
                    </a:cubicBezTo>
                    <a:cubicBezTo>
                      <a:pt x="116" y="2247"/>
                      <a:pt x="132" y="2240"/>
                      <a:pt x="132" y="2233"/>
                    </a:cubicBezTo>
                    <a:cubicBezTo>
                      <a:pt x="167" y="1483"/>
                      <a:pt x="203" y="792"/>
                      <a:pt x="358" y="54"/>
                    </a:cubicBezTo>
                    <a:cubicBezTo>
                      <a:pt x="365" y="19"/>
                      <a:pt x="351" y="1"/>
                      <a:pt x="3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30" name="Google Shape;23430;p30"/>
              <p:cNvSpPr/>
              <p:nvPr/>
            </p:nvSpPr>
            <p:spPr>
              <a:xfrm>
                <a:off x="2903025" y="2668400"/>
                <a:ext cx="5975" cy="59525"/>
              </a:xfrm>
              <a:custGeom>
                <a:avLst/>
                <a:gdLst/>
                <a:ahLst/>
                <a:cxnLst/>
                <a:rect l="l" t="t" r="r" b="b"/>
                <a:pathLst>
                  <a:path w="239" h="2381" extrusionOk="0">
                    <a:moveTo>
                      <a:pt x="20" y="0"/>
                    </a:moveTo>
                    <a:cubicBezTo>
                      <a:pt x="16" y="0"/>
                      <a:pt x="13" y="3"/>
                      <a:pt x="13" y="9"/>
                    </a:cubicBezTo>
                    <a:cubicBezTo>
                      <a:pt x="1" y="771"/>
                      <a:pt x="24" y="1616"/>
                      <a:pt x="155" y="2366"/>
                    </a:cubicBezTo>
                    <a:cubicBezTo>
                      <a:pt x="155" y="2377"/>
                      <a:pt x="164" y="2380"/>
                      <a:pt x="174" y="2380"/>
                    </a:cubicBezTo>
                    <a:cubicBezTo>
                      <a:pt x="187" y="2380"/>
                      <a:pt x="203" y="2373"/>
                      <a:pt x="203" y="2366"/>
                    </a:cubicBezTo>
                    <a:cubicBezTo>
                      <a:pt x="239" y="1604"/>
                      <a:pt x="155" y="771"/>
                      <a:pt x="36" y="9"/>
                    </a:cubicBezTo>
                    <a:cubicBezTo>
                      <a:pt x="30" y="3"/>
                      <a:pt x="24" y="0"/>
                      <a:pt x="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31" name="Google Shape;23431;p30"/>
              <p:cNvSpPr/>
              <p:nvPr/>
            </p:nvSpPr>
            <p:spPr>
              <a:xfrm>
                <a:off x="2906000" y="2692600"/>
                <a:ext cx="4500" cy="45725"/>
              </a:xfrm>
              <a:custGeom>
                <a:avLst/>
                <a:gdLst/>
                <a:ahLst/>
                <a:cxnLst/>
                <a:rect l="l" t="t" r="r" b="b"/>
                <a:pathLst>
                  <a:path w="180" h="1829" extrusionOk="0">
                    <a:moveTo>
                      <a:pt x="40" y="1"/>
                    </a:moveTo>
                    <a:cubicBezTo>
                      <a:pt x="32" y="1"/>
                      <a:pt x="25" y="7"/>
                      <a:pt x="25" y="17"/>
                    </a:cubicBezTo>
                    <a:cubicBezTo>
                      <a:pt x="1" y="589"/>
                      <a:pt x="1" y="1232"/>
                      <a:pt x="84" y="1815"/>
                    </a:cubicBezTo>
                    <a:cubicBezTo>
                      <a:pt x="84" y="1825"/>
                      <a:pt x="93" y="1829"/>
                      <a:pt x="102" y="1829"/>
                    </a:cubicBezTo>
                    <a:cubicBezTo>
                      <a:pt x="116" y="1829"/>
                      <a:pt x="132" y="1822"/>
                      <a:pt x="132" y="1815"/>
                    </a:cubicBezTo>
                    <a:cubicBezTo>
                      <a:pt x="179" y="1232"/>
                      <a:pt x="132" y="589"/>
                      <a:pt x="60" y="29"/>
                    </a:cubicBezTo>
                    <a:cubicBezTo>
                      <a:pt x="60" y="10"/>
                      <a:pt x="49" y="1"/>
                      <a:pt x="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32" name="Google Shape;23432;p30"/>
              <p:cNvSpPr/>
              <p:nvPr/>
            </p:nvSpPr>
            <p:spPr>
              <a:xfrm>
                <a:off x="2902275" y="2698550"/>
                <a:ext cx="8225" cy="43175"/>
              </a:xfrm>
              <a:custGeom>
                <a:avLst/>
                <a:gdLst/>
                <a:ahLst/>
                <a:cxnLst/>
                <a:rect l="l" t="t" r="r" b="b"/>
                <a:pathLst>
                  <a:path w="329" h="1727" extrusionOk="0">
                    <a:moveTo>
                      <a:pt x="27" y="1"/>
                    </a:moveTo>
                    <a:cubicBezTo>
                      <a:pt x="12" y="1"/>
                      <a:pt x="0" y="10"/>
                      <a:pt x="7" y="29"/>
                    </a:cubicBezTo>
                    <a:cubicBezTo>
                      <a:pt x="102" y="589"/>
                      <a:pt x="114" y="1149"/>
                      <a:pt x="174" y="1708"/>
                    </a:cubicBezTo>
                    <a:cubicBezTo>
                      <a:pt x="174" y="1715"/>
                      <a:pt x="187" y="1727"/>
                      <a:pt x="200" y="1727"/>
                    </a:cubicBezTo>
                    <a:cubicBezTo>
                      <a:pt x="208" y="1727"/>
                      <a:pt x="216" y="1722"/>
                      <a:pt x="221" y="1708"/>
                    </a:cubicBezTo>
                    <a:cubicBezTo>
                      <a:pt x="328" y="1172"/>
                      <a:pt x="221" y="529"/>
                      <a:pt x="66" y="17"/>
                    </a:cubicBezTo>
                    <a:cubicBezTo>
                      <a:pt x="56" y="7"/>
                      <a:pt x="40" y="1"/>
                      <a:pt x="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33" name="Google Shape;23433;p30"/>
              <p:cNvSpPr/>
              <p:nvPr/>
            </p:nvSpPr>
            <p:spPr>
              <a:xfrm>
                <a:off x="2902425" y="2706575"/>
                <a:ext cx="4200" cy="32675"/>
              </a:xfrm>
              <a:custGeom>
                <a:avLst/>
                <a:gdLst/>
                <a:ahLst/>
                <a:cxnLst/>
                <a:rect l="l" t="t" r="r" b="b"/>
                <a:pathLst>
                  <a:path w="168" h="1307" extrusionOk="0">
                    <a:moveTo>
                      <a:pt x="64" y="1"/>
                    </a:moveTo>
                    <a:cubicBezTo>
                      <a:pt x="54" y="1"/>
                      <a:pt x="48" y="6"/>
                      <a:pt x="48" y="6"/>
                    </a:cubicBezTo>
                    <a:cubicBezTo>
                      <a:pt x="25" y="411"/>
                      <a:pt x="1" y="875"/>
                      <a:pt x="60" y="1280"/>
                    </a:cubicBezTo>
                    <a:cubicBezTo>
                      <a:pt x="60" y="1298"/>
                      <a:pt x="72" y="1307"/>
                      <a:pt x="86" y="1307"/>
                    </a:cubicBezTo>
                    <a:cubicBezTo>
                      <a:pt x="99" y="1307"/>
                      <a:pt x="114" y="1298"/>
                      <a:pt x="120" y="1280"/>
                    </a:cubicBezTo>
                    <a:cubicBezTo>
                      <a:pt x="168" y="887"/>
                      <a:pt x="120" y="411"/>
                      <a:pt x="84" y="6"/>
                    </a:cubicBezTo>
                    <a:cubicBezTo>
                      <a:pt x="76" y="2"/>
                      <a:pt x="70" y="1"/>
                      <a:pt x="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34" name="Google Shape;23434;p30"/>
              <p:cNvSpPr/>
              <p:nvPr/>
            </p:nvSpPr>
            <p:spPr>
              <a:xfrm>
                <a:off x="2909275" y="2700300"/>
                <a:ext cx="5675" cy="37925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517" extrusionOk="0">
                    <a:moveTo>
                      <a:pt x="11" y="0"/>
                    </a:moveTo>
                    <a:cubicBezTo>
                      <a:pt x="5" y="0"/>
                      <a:pt x="1" y="12"/>
                      <a:pt x="1" y="19"/>
                    </a:cubicBezTo>
                    <a:cubicBezTo>
                      <a:pt x="108" y="519"/>
                      <a:pt x="84" y="995"/>
                      <a:pt x="84" y="1507"/>
                    </a:cubicBezTo>
                    <a:cubicBezTo>
                      <a:pt x="84" y="1513"/>
                      <a:pt x="93" y="1516"/>
                      <a:pt x="102" y="1516"/>
                    </a:cubicBezTo>
                    <a:cubicBezTo>
                      <a:pt x="111" y="1516"/>
                      <a:pt x="120" y="1513"/>
                      <a:pt x="120" y="1507"/>
                    </a:cubicBezTo>
                    <a:cubicBezTo>
                      <a:pt x="227" y="1019"/>
                      <a:pt x="144" y="495"/>
                      <a:pt x="25" y="19"/>
                    </a:cubicBezTo>
                    <a:cubicBezTo>
                      <a:pt x="20" y="5"/>
                      <a:pt x="15" y="0"/>
                      <a:pt x="1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35" name="Google Shape;23435;p30"/>
              <p:cNvSpPr/>
              <p:nvPr/>
            </p:nvSpPr>
            <p:spPr>
              <a:xfrm>
                <a:off x="2920000" y="2490050"/>
                <a:ext cx="5375" cy="5052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021" extrusionOk="0">
                    <a:moveTo>
                      <a:pt x="144" y="1"/>
                    </a:moveTo>
                    <a:cubicBezTo>
                      <a:pt x="136" y="1"/>
                      <a:pt x="131" y="7"/>
                      <a:pt x="131" y="23"/>
                    </a:cubicBezTo>
                    <a:cubicBezTo>
                      <a:pt x="12" y="642"/>
                      <a:pt x="0" y="1392"/>
                      <a:pt x="107" y="2011"/>
                    </a:cubicBezTo>
                    <a:cubicBezTo>
                      <a:pt x="107" y="2017"/>
                      <a:pt x="113" y="2020"/>
                      <a:pt x="122" y="2020"/>
                    </a:cubicBezTo>
                    <a:cubicBezTo>
                      <a:pt x="131" y="2020"/>
                      <a:pt x="143" y="2017"/>
                      <a:pt x="155" y="2011"/>
                    </a:cubicBezTo>
                    <a:cubicBezTo>
                      <a:pt x="215" y="1368"/>
                      <a:pt x="215" y="654"/>
                      <a:pt x="179" y="23"/>
                    </a:cubicBezTo>
                    <a:cubicBezTo>
                      <a:pt x="166" y="10"/>
                      <a:pt x="153" y="1"/>
                      <a:pt x="1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36" name="Google Shape;23436;p30"/>
              <p:cNvSpPr/>
              <p:nvPr/>
            </p:nvSpPr>
            <p:spPr>
              <a:xfrm>
                <a:off x="2922675" y="2452950"/>
                <a:ext cx="3600" cy="66050"/>
              </a:xfrm>
              <a:custGeom>
                <a:avLst/>
                <a:gdLst/>
                <a:ahLst/>
                <a:cxnLst/>
                <a:rect l="l" t="t" r="r" b="b"/>
                <a:pathLst>
                  <a:path w="144" h="2642" extrusionOk="0">
                    <a:moveTo>
                      <a:pt x="72" y="1"/>
                    </a:moveTo>
                    <a:cubicBezTo>
                      <a:pt x="66" y="1"/>
                      <a:pt x="60" y="7"/>
                      <a:pt x="60" y="19"/>
                    </a:cubicBezTo>
                    <a:cubicBezTo>
                      <a:pt x="24" y="876"/>
                      <a:pt x="0" y="1757"/>
                      <a:pt x="48" y="2614"/>
                    </a:cubicBezTo>
                    <a:cubicBezTo>
                      <a:pt x="48" y="2632"/>
                      <a:pt x="57" y="2641"/>
                      <a:pt x="66" y="2641"/>
                    </a:cubicBezTo>
                    <a:cubicBezTo>
                      <a:pt x="75" y="2641"/>
                      <a:pt x="84" y="2632"/>
                      <a:pt x="84" y="2614"/>
                    </a:cubicBezTo>
                    <a:cubicBezTo>
                      <a:pt x="143" y="1757"/>
                      <a:pt x="120" y="876"/>
                      <a:pt x="84" y="19"/>
                    </a:cubicBezTo>
                    <a:cubicBezTo>
                      <a:pt x="84" y="7"/>
                      <a:pt x="78" y="1"/>
                      <a:pt x="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37" name="Google Shape;23437;p30"/>
              <p:cNvSpPr/>
              <p:nvPr/>
            </p:nvSpPr>
            <p:spPr>
              <a:xfrm>
                <a:off x="2925350" y="2450800"/>
                <a:ext cx="5375" cy="6342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537" extrusionOk="0">
                    <a:moveTo>
                      <a:pt x="13" y="1"/>
                    </a:moveTo>
                    <a:cubicBezTo>
                      <a:pt x="7" y="1"/>
                      <a:pt x="1" y="4"/>
                      <a:pt x="1" y="10"/>
                    </a:cubicBezTo>
                    <a:cubicBezTo>
                      <a:pt x="36" y="843"/>
                      <a:pt x="36" y="1676"/>
                      <a:pt x="72" y="2510"/>
                    </a:cubicBezTo>
                    <a:cubicBezTo>
                      <a:pt x="72" y="2528"/>
                      <a:pt x="78" y="2537"/>
                      <a:pt x="87" y="2537"/>
                    </a:cubicBezTo>
                    <a:cubicBezTo>
                      <a:pt x="96" y="2537"/>
                      <a:pt x="108" y="2528"/>
                      <a:pt x="120" y="2510"/>
                    </a:cubicBezTo>
                    <a:cubicBezTo>
                      <a:pt x="215" y="1688"/>
                      <a:pt x="144" y="819"/>
                      <a:pt x="24" y="10"/>
                    </a:cubicBezTo>
                    <a:cubicBezTo>
                      <a:pt x="24" y="4"/>
                      <a:pt x="18" y="1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38" name="Google Shape;23438;p30"/>
              <p:cNvSpPr/>
              <p:nvPr/>
            </p:nvSpPr>
            <p:spPr>
              <a:xfrm>
                <a:off x="2926025" y="2447675"/>
                <a:ext cx="21975" cy="27600"/>
              </a:xfrm>
              <a:custGeom>
                <a:avLst/>
                <a:gdLst/>
                <a:ahLst/>
                <a:cxnLst/>
                <a:rect l="l" t="t" r="r" b="b"/>
                <a:pathLst>
                  <a:path w="879" h="1104" extrusionOk="0">
                    <a:moveTo>
                      <a:pt x="856" y="0"/>
                    </a:moveTo>
                    <a:cubicBezTo>
                      <a:pt x="852" y="0"/>
                      <a:pt x="848" y="1"/>
                      <a:pt x="843" y="4"/>
                    </a:cubicBezTo>
                    <a:cubicBezTo>
                      <a:pt x="700" y="170"/>
                      <a:pt x="581" y="349"/>
                      <a:pt x="450" y="504"/>
                    </a:cubicBezTo>
                    <a:cubicBezTo>
                      <a:pt x="295" y="706"/>
                      <a:pt x="128" y="885"/>
                      <a:pt x="9" y="1087"/>
                    </a:cubicBezTo>
                    <a:cubicBezTo>
                      <a:pt x="1" y="1095"/>
                      <a:pt x="16" y="1104"/>
                      <a:pt x="30" y="1104"/>
                    </a:cubicBezTo>
                    <a:cubicBezTo>
                      <a:pt x="36" y="1104"/>
                      <a:pt x="42" y="1102"/>
                      <a:pt x="45" y="1099"/>
                    </a:cubicBezTo>
                    <a:cubicBezTo>
                      <a:pt x="188" y="956"/>
                      <a:pt x="331" y="777"/>
                      <a:pt x="450" y="599"/>
                    </a:cubicBezTo>
                    <a:cubicBezTo>
                      <a:pt x="593" y="408"/>
                      <a:pt x="748" y="206"/>
                      <a:pt x="879" y="15"/>
                    </a:cubicBezTo>
                    <a:cubicBezTo>
                      <a:pt x="879" y="15"/>
                      <a:pt x="871" y="0"/>
                      <a:pt x="85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39" name="Google Shape;23439;p30"/>
              <p:cNvSpPr/>
              <p:nvPr/>
            </p:nvSpPr>
            <p:spPr>
              <a:xfrm>
                <a:off x="2927200" y="2453575"/>
                <a:ext cx="25775" cy="28800"/>
              </a:xfrm>
              <a:custGeom>
                <a:avLst/>
                <a:gdLst/>
                <a:ahLst/>
                <a:cxnLst/>
                <a:rect l="l" t="t" r="r" b="b"/>
                <a:pathLst>
                  <a:path w="1031" h="1152" extrusionOk="0">
                    <a:moveTo>
                      <a:pt x="1020" y="1"/>
                    </a:moveTo>
                    <a:cubicBezTo>
                      <a:pt x="1017" y="1"/>
                      <a:pt x="1014" y="2"/>
                      <a:pt x="1010" y="6"/>
                    </a:cubicBezTo>
                    <a:cubicBezTo>
                      <a:pt x="832" y="196"/>
                      <a:pt x="665" y="411"/>
                      <a:pt x="486" y="601"/>
                    </a:cubicBezTo>
                    <a:cubicBezTo>
                      <a:pt x="320" y="780"/>
                      <a:pt x="165" y="946"/>
                      <a:pt x="10" y="1125"/>
                    </a:cubicBezTo>
                    <a:cubicBezTo>
                      <a:pt x="0" y="1135"/>
                      <a:pt x="14" y="1152"/>
                      <a:pt x="32" y="1152"/>
                    </a:cubicBezTo>
                    <a:cubicBezTo>
                      <a:pt x="37" y="1152"/>
                      <a:pt x="41" y="1151"/>
                      <a:pt x="46" y="1149"/>
                    </a:cubicBezTo>
                    <a:cubicBezTo>
                      <a:pt x="415" y="839"/>
                      <a:pt x="760" y="411"/>
                      <a:pt x="1022" y="18"/>
                    </a:cubicBezTo>
                    <a:cubicBezTo>
                      <a:pt x="1030" y="9"/>
                      <a:pt x="1027" y="1"/>
                      <a:pt x="10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40" name="Google Shape;23440;p30"/>
              <p:cNvSpPr/>
              <p:nvPr/>
            </p:nvSpPr>
            <p:spPr>
              <a:xfrm>
                <a:off x="2928000" y="2458100"/>
                <a:ext cx="33700" cy="36550"/>
              </a:xfrm>
              <a:custGeom>
                <a:avLst/>
                <a:gdLst/>
                <a:ahLst/>
                <a:cxnLst/>
                <a:rect l="l" t="t" r="r" b="b"/>
                <a:pathLst>
                  <a:path w="1348" h="1462" extrusionOk="0">
                    <a:moveTo>
                      <a:pt x="1015" y="0"/>
                    </a:moveTo>
                    <a:cubicBezTo>
                      <a:pt x="990" y="0"/>
                      <a:pt x="992" y="17"/>
                      <a:pt x="1002" y="27"/>
                    </a:cubicBezTo>
                    <a:cubicBezTo>
                      <a:pt x="1170" y="126"/>
                      <a:pt x="446" y="920"/>
                      <a:pt x="139" y="1250"/>
                    </a:cubicBezTo>
                    <a:lnTo>
                      <a:pt x="139" y="1250"/>
                    </a:lnTo>
                    <a:cubicBezTo>
                      <a:pt x="137" y="1250"/>
                      <a:pt x="135" y="1252"/>
                      <a:pt x="133" y="1253"/>
                    </a:cubicBezTo>
                    <a:cubicBezTo>
                      <a:pt x="127" y="1261"/>
                      <a:pt x="121" y="1269"/>
                      <a:pt x="114" y="1276"/>
                    </a:cubicBezTo>
                    <a:lnTo>
                      <a:pt x="114" y="1276"/>
                    </a:lnTo>
                    <a:cubicBezTo>
                      <a:pt x="64" y="1330"/>
                      <a:pt x="28" y="1369"/>
                      <a:pt x="14" y="1384"/>
                    </a:cubicBezTo>
                    <a:cubicBezTo>
                      <a:pt x="17" y="1386"/>
                      <a:pt x="19" y="1388"/>
                      <a:pt x="22" y="1389"/>
                    </a:cubicBezTo>
                    <a:lnTo>
                      <a:pt x="22" y="1389"/>
                    </a:lnTo>
                    <a:cubicBezTo>
                      <a:pt x="1" y="1424"/>
                      <a:pt x="20" y="1461"/>
                      <a:pt x="49" y="1461"/>
                    </a:cubicBezTo>
                    <a:cubicBezTo>
                      <a:pt x="60" y="1461"/>
                      <a:pt x="73" y="1456"/>
                      <a:pt x="85" y="1444"/>
                    </a:cubicBezTo>
                    <a:cubicBezTo>
                      <a:pt x="228" y="1313"/>
                      <a:pt x="1347" y="134"/>
                      <a:pt x="1038" y="3"/>
                    </a:cubicBezTo>
                    <a:cubicBezTo>
                      <a:pt x="1029" y="1"/>
                      <a:pt x="1021" y="0"/>
                      <a:pt x="10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41" name="Google Shape;23441;p30"/>
              <p:cNvSpPr/>
              <p:nvPr/>
            </p:nvSpPr>
            <p:spPr>
              <a:xfrm>
                <a:off x="2924925" y="2468475"/>
                <a:ext cx="30650" cy="34600"/>
              </a:xfrm>
              <a:custGeom>
                <a:avLst/>
                <a:gdLst/>
                <a:ahLst/>
                <a:cxnLst/>
                <a:rect l="l" t="t" r="r" b="b"/>
                <a:pathLst>
                  <a:path w="1226" h="1384" extrusionOk="0">
                    <a:moveTo>
                      <a:pt x="1200" y="0"/>
                    </a:moveTo>
                    <a:cubicBezTo>
                      <a:pt x="1192" y="0"/>
                      <a:pt x="1183" y="2"/>
                      <a:pt x="1173" y="5"/>
                    </a:cubicBezTo>
                    <a:cubicBezTo>
                      <a:pt x="970" y="231"/>
                      <a:pt x="768" y="481"/>
                      <a:pt x="565" y="707"/>
                    </a:cubicBezTo>
                    <a:cubicBezTo>
                      <a:pt x="387" y="910"/>
                      <a:pt x="172" y="1124"/>
                      <a:pt x="18" y="1339"/>
                    </a:cubicBezTo>
                    <a:cubicBezTo>
                      <a:pt x="0" y="1364"/>
                      <a:pt x="14" y="1384"/>
                      <a:pt x="32" y="1384"/>
                    </a:cubicBezTo>
                    <a:cubicBezTo>
                      <a:pt x="39" y="1384"/>
                      <a:pt x="47" y="1381"/>
                      <a:pt x="53" y="1374"/>
                    </a:cubicBezTo>
                    <a:cubicBezTo>
                      <a:pt x="482" y="1005"/>
                      <a:pt x="875" y="481"/>
                      <a:pt x="1208" y="17"/>
                    </a:cubicBezTo>
                    <a:cubicBezTo>
                      <a:pt x="1225" y="9"/>
                      <a:pt x="1218" y="0"/>
                      <a:pt x="120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42" name="Google Shape;23442;p30"/>
              <p:cNvSpPr/>
              <p:nvPr/>
            </p:nvSpPr>
            <p:spPr>
              <a:xfrm>
                <a:off x="2926075" y="2476325"/>
                <a:ext cx="29375" cy="34150"/>
              </a:xfrm>
              <a:custGeom>
                <a:avLst/>
                <a:gdLst/>
                <a:ahLst/>
                <a:cxnLst/>
                <a:rect l="l" t="t" r="r" b="b"/>
                <a:pathLst>
                  <a:path w="1175" h="1366" extrusionOk="0">
                    <a:moveTo>
                      <a:pt x="1174" y="1"/>
                    </a:moveTo>
                    <a:lnTo>
                      <a:pt x="1174" y="1"/>
                    </a:lnTo>
                    <a:cubicBezTo>
                      <a:pt x="984" y="215"/>
                      <a:pt x="817" y="453"/>
                      <a:pt x="615" y="667"/>
                    </a:cubicBezTo>
                    <a:cubicBezTo>
                      <a:pt x="424" y="894"/>
                      <a:pt x="222" y="1084"/>
                      <a:pt x="19" y="1298"/>
                    </a:cubicBezTo>
                    <a:cubicBezTo>
                      <a:pt x="1" y="1336"/>
                      <a:pt x="26" y="1365"/>
                      <a:pt x="54" y="1365"/>
                    </a:cubicBezTo>
                    <a:cubicBezTo>
                      <a:pt x="63" y="1365"/>
                      <a:pt x="71" y="1363"/>
                      <a:pt x="79" y="1358"/>
                    </a:cubicBezTo>
                    <a:cubicBezTo>
                      <a:pt x="531" y="1013"/>
                      <a:pt x="960" y="513"/>
                      <a:pt x="117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43" name="Google Shape;23443;p30"/>
              <p:cNvSpPr/>
              <p:nvPr/>
            </p:nvSpPr>
            <p:spPr>
              <a:xfrm>
                <a:off x="2926900" y="2488475"/>
                <a:ext cx="28850" cy="30825"/>
              </a:xfrm>
              <a:custGeom>
                <a:avLst/>
                <a:gdLst/>
                <a:ahLst/>
                <a:cxnLst/>
                <a:rect l="l" t="t" r="r" b="b"/>
                <a:pathLst>
                  <a:path w="1154" h="1233" extrusionOk="0">
                    <a:moveTo>
                      <a:pt x="958" y="0"/>
                    </a:moveTo>
                    <a:cubicBezTo>
                      <a:pt x="951" y="0"/>
                      <a:pt x="952" y="28"/>
                      <a:pt x="963" y="38"/>
                    </a:cubicBezTo>
                    <a:cubicBezTo>
                      <a:pt x="1022" y="62"/>
                      <a:pt x="486" y="634"/>
                      <a:pt x="439" y="693"/>
                    </a:cubicBezTo>
                    <a:cubicBezTo>
                      <a:pt x="296" y="860"/>
                      <a:pt x="117" y="1003"/>
                      <a:pt x="10" y="1193"/>
                    </a:cubicBezTo>
                    <a:cubicBezTo>
                      <a:pt x="0" y="1213"/>
                      <a:pt x="14" y="1232"/>
                      <a:pt x="26" y="1232"/>
                    </a:cubicBezTo>
                    <a:cubicBezTo>
                      <a:pt x="29" y="1232"/>
                      <a:pt x="32" y="1231"/>
                      <a:pt x="34" y="1229"/>
                    </a:cubicBezTo>
                    <a:cubicBezTo>
                      <a:pt x="201" y="1122"/>
                      <a:pt x="320" y="967"/>
                      <a:pt x="439" y="824"/>
                    </a:cubicBezTo>
                    <a:cubicBezTo>
                      <a:pt x="593" y="658"/>
                      <a:pt x="736" y="503"/>
                      <a:pt x="867" y="336"/>
                    </a:cubicBezTo>
                    <a:cubicBezTo>
                      <a:pt x="927" y="277"/>
                      <a:pt x="1153" y="50"/>
                      <a:pt x="963" y="3"/>
                    </a:cubicBezTo>
                    <a:cubicBezTo>
                      <a:pt x="961" y="1"/>
                      <a:pt x="959" y="0"/>
                      <a:pt x="9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44" name="Google Shape;23444;p30"/>
              <p:cNvSpPr/>
              <p:nvPr/>
            </p:nvSpPr>
            <p:spPr>
              <a:xfrm>
                <a:off x="2930700" y="2503025"/>
                <a:ext cx="21350" cy="22150"/>
              </a:xfrm>
              <a:custGeom>
                <a:avLst/>
                <a:gdLst/>
                <a:ahLst/>
                <a:cxnLst/>
                <a:rect l="l" t="t" r="r" b="b"/>
                <a:pathLst>
                  <a:path w="854" h="886" extrusionOk="0">
                    <a:moveTo>
                      <a:pt x="830" y="1"/>
                    </a:moveTo>
                    <a:cubicBezTo>
                      <a:pt x="827" y="1"/>
                      <a:pt x="825" y="2"/>
                      <a:pt x="822" y="4"/>
                    </a:cubicBezTo>
                    <a:cubicBezTo>
                      <a:pt x="644" y="111"/>
                      <a:pt x="513" y="290"/>
                      <a:pt x="382" y="433"/>
                    </a:cubicBezTo>
                    <a:cubicBezTo>
                      <a:pt x="263" y="552"/>
                      <a:pt x="60" y="683"/>
                      <a:pt x="1" y="849"/>
                    </a:cubicBezTo>
                    <a:cubicBezTo>
                      <a:pt x="1" y="873"/>
                      <a:pt x="25" y="885"/>
                      <a:pt x="25" y="885"/>
                    </a:cubicBezTo>
                    <a:cubicBezTo>
                      <a:pt x="180" y="826"/>
                      <a:pt x="322" y="635"/>
                      <a:pt x="441" y="516"/>
                    </a:cubicBezTo>
                    <a:cubicBezTo>
                      <a:pt x="572" y="361"/>
                      <a:pt x="751" y="218"/>
                      <a:pt x="834" y="40"/>
                    </a:cubicBezTo>
                    <a:cubicBezTo>
                      <a:pt x="854" y="20"/>
                      <a:pt x="842" y="1"/>
                      <a:pt x="8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45" name="Google Shape;23445;p30"/>
              <p:cNvSpPr/>
              <p:nvPr/>
            </p:nvSpPr>
            <p:spPr>
              <a:xfrm>
                <a:off x="2927375" y="2511950"/>
                <a:ext cx="23125" cy="21275"/>
              </a:xfrm>
              <a:custGeom>
                <a:avLst/>
                <a:gdLst/>
                <a:ahLst/>
                <a:cxnLst/>
                <a:rect l="l" t="t" r="r" b="b"/>
                <a:pathLst>
                  <a:path w="925" h="851" extrusionOk="0">
                    <a:moveTo>
                      <a:pt x="893" y="1"/>
                    </a:moveTo>
                    <a:cubicBezTo>
                      <a:pt x="890" y="1"/>
                      <a:pt x="886" y="2"/>
                      <a:pt x="884" y="4"/>
                    </a:cubicBezTo>
                    <a:cubicBezTo>
                      <a:pt x="729" y="111"/>
                      <a:pt x="610" y="242"/>
                      <a:pt x="479" y="362"/>
                    </a:cubicBezTo>
                    <a:cubicBezTo>
                      <a:pt x="360" y="471"/>
                      <a:pt x="241" y="588"/>
                      <a:pt x="123" y="706"/>
                    </a:cubicBezTo>
                    <a:lnTo>
                      <a:pt x="123" y="706"/>
                    </a:lnTo>
                    <a:cubicBezTo>
                      <a:pt x="98" y="726"/>
                      <a:pt x="72" y="746"/>
                      <a:pt x="39" y="766"/>
                    </a:cubicBezTo>
                    <a:cubicBezTo>
                      <a:pt x="0" y="785"/>
                      <a:pt x="31" y="851"/>
                      <a:pt x="76" y="851"/>
                    </a:cubicBezTo>
                    <a:cubicBezTo>
                      <a:pt x="87" y="851"/>
                      <a:pt x="99" y="847"/>
                      <a:pt x="110" y="838"/>
                    </a:cubicBezTo>
                    <a:cubicBezTo>
                      <a:pt x="112" y="836"/>
                      <a:pt x="113" y="835"/>
                      <a:pt x="115" y="833"/>
                    </a:cubicBezTo>
                    <a:lnTo>
                      <a:pt x="115" y="833"/>
                    </a:lnTo>
                    <a:cubicBezTo>
                      <a:pt x="117" y="835"/>
                      <a:pt x="120" y="837"/>
                      <a:pt x="122" y="838"/>
                    </a:cubicBezTo>
                    <a:cubicBezTo>
                      <a:pt x="131" y="826"/>
                      <a:pt x="139" y="815"/>
                      <a:pt x="146" y="804"/>
                    </a:cubicBezTo>
                    <a:lnTo>
                      <a:pt x="146" y="804"/>
                    </a:lnTo>
                    <a:cubicBezTo>
                      <a:pt x="277" y="684"/>
                      <a:pt x="408" y="563"/>
                      <a:pt x="539" y="421"/>
                    </a:cubicBezTo>
                    <a:cubicBezTo>
                      <a:pt x="658" y="302"/>
                      <a:pt x="813" y="171"/>
                      <a:pt x="896" y="16"/>
                    </a:cubicBezTo>
                    <a:cubicBezTo>
                      <a:pt x="925" y="16"/>
                      <a:pt x="907" y="1"/>
                      <a:pt x="89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46" name="Google Shape;23446;p30"/>
              <p:cNvSpPr/>
              <p:nvPr/>
            </p:nvSpPr>
            <p:spPr>
              <a:xfrm>
                <a:off x="2927750" y="2512625"/>
                <a:ext cx="25675" cy="23400"/>
              </a:xfrm>
              <a:custGeom>
                <a:avLst/>
                <a:gdLst/>
                <a:ahLst/>
                <a:cxnLst/>
                <a:rect l="l" t="t" r="r" b="b"/>
                <a:pathLst>
                  <a:path w="1027" h="936" extrusionOk="0">
                    <a:moveTo>
                      <a:pt x="976" y="0"/>
                    </a:moveTo>
                    <a:cubicBezTo>
                      <a:pt x="965" y="0"/>
                      <a:pt x="953" y="4"/>
                      <a:pt x="940" y="13"/>
                    </a:cubicBezTo>
                    <a:cubicBezTo>
                      <a:pt x="647" y="283"/>
                      <a:pt x="342" y="564"/>
                      <a:pt x="49" y="846"/>
                    </a:cubicBezTo>
                    <a:lnTo>
                      <a:pt x="49" y="846"/>
                    </a:lnTo>
                    <a:cubicBezTo>
                      <a:pt x="48" y="846"/>
                      <a:pt x="48" y="846"/>
                      <a:pt x="48" y="846"/>
                    </a:cubicBezTo>
                    <a:cubicBezTo>
                      <a:pt x="48" y="847"/>
                      <a:pt x="48" y="847"/>
                      <a:pt x="48" y="847"/>
                    </a:cubicBezTo>
                    <a:lnTo>
                      <a:pt x="48" y="847"/>
                    </a:lnTo>
                    <a:cubicBezTo>
                      <a:pt x="44" y="851"/>
                      <a:pt x="40" y="855"/>
                      <a:pt x="36" y="858"/>
                    </a:cubicBezTo>
                    <a:cubicBezTo>
                      <a:pt x="0" y="894"/>
                      <a:pt x="30" y="935"/>
                      <a:pt x="63" y="935"/>
                    </a:cubicBezTo>
                    <a:cubicBezTo>
                      <a:pt x="74" y="935"/>
                      <a:pt x="86" y="930"/>
                      <a:pt x="95" y="918"/>
                    </a:cubicBezTo>
                    <a:cubicBezTo>
                      <a:pt x="97" y="915"/>
                      <a:pt x="99" y="913"/>
                      <a:pt x="102" y="910"/>
                    </a:cubicBezTo>
                    <a:lnTo>
                      <a:pt x="102" y="910"/>
                    </a:lnTo>
                    <a:cubicBezTo>
                      <a:pt x="103" y="913"/>
                      <a:pt x="105" y="915"/>
                      <a:pt x="107" y="918"/>
                    </a:cubicBezTo>
                    <a:cubicBezTo>
                      <a:pt x="440" y="668"/>
                      <a:pt x="714" y="346"/>
                      <a:pt x="1000" y="49"/>
                    </a:cubicBezTo>
                    <a:cubicBezTo>
                      <a:pt x="1027" y="31"/>
                      <a:pt x="1007" y="0"/>
                      <a:pt x="97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47" name="Google Shape;23447;p30"/>
              <p:cNvSpPr/>
              <p:nvPr/>
            </p:nvSpPr>
            <p:spPr>
              <a:xfrm>
                <a:off x="2925675" y="2518125"/>
                <a:ext cx="31150" cy="25225"/>
              </a:xfrm>
              <a:custGeom>
                <a:avLst/>
                <a:gdLst/>
                <a:ahLst/>
                <a:cxnLst/>
                <a:rect l="l" t="t" r="r" b="b"/>
                <a:pathLst>
                  <a:path w="1246" h="1009" extrusionOk="0">
                    <a:moveTo>
                      <a:pt x="1205" y="1"/>
                    </a:moveTo>
                    <a:cubicBezTo>
                      <a:pt x="1200" y="1"/>
                      <a:pt x="1195" y="3"/>
                      <a:pt x="1190" y="7"/>
                    </a:cubicBezTo>
                    <a:cubicBezTo>
                      <a:pt x="785" y="269"/>
                      <a:pt x="381" y="603"/>
                      <a:pt x="23" y="924"/>
                    </a:cubicBezTo>
                    <a:cubicBezTo>
                      <a:pt x="25" y="926"/>
                      <a:pt x="27" y="927"/>
                      <a:pt x="28" y="929"/>
                    </a:cubicBezTo>
                    <a:lnTo>
                      <a:pt x="28" y="929"/>
                    </a:lnTo>
                    <a:cubicBezTo>
                      <a:pt x="0" y="952"/>
                      <a:pt x="23" y="1009"/>
                      <a:pt x="62" y="1009"/>
                    </a:cubicBezTo>
                    <a:cubicBezTo>
                      <a:pt x="72" y="1009"/>
                      <a:pt x="83" y="1005"/>
                      <a:pt x="95" y="996"/>
                    </a:cubicBezTo>
                    <a:cubicBezTo>
                      <a:pt x="488" y="710"/>
                      <a:pt x="904" y="400"/>
                      <a:pt x="1226" y="55"/>
                    </a:cubicBezTo>
                    <a:cubicBezTo>
                      <a:pt x="1245" y="36"/>
                      <a:pt x="1225" y="1"/>
                      <a:pt x="120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48" name="Google Shape;23448;p30"/>
              <p:cNvSpPr/>
              <p:nvPr/>
            </p:nvSpPr>
            <p:spPr>
              <a:xfrm>
                <a:off x="2924350" y="2523950"/>
                <a:ext cx="30200" cy="26350"/>
              </a:xfrm>
              <a:custGeom>
                <a:avLst/>
                <a:gdLst/>
                <a:ahLst/>
                <a:cxnLst/>
                <a:rect l="l" t="t" r="r" b="b"/>
                <a:pathLst>
                  <a:path w="1208" h="1054" extrusionOk="0">
                    <a:moveTo>
                      <a:pt x="1207" y="1"/>
                    </a:moveTo>
                    <a:lnTo>
                      <a:pt x="1207" y="1"/>
                    </a:lnTo>
                    <a:cubicBezTo>
                      <a:pt x="1005" y="72"/>
                      <a:pt x="826" y="274"/>
                      <a:pt x="660" y="405"/>
                    </a:cubicBezTo>
                    <a:cubicBezTo>
                      <a:pt x="457" y="584"/>
                      <a:pt x="231" y="774"/>
                      <a:pt x="41" y="965"/>
                    </a:cubicBezTo>
                    <a:cubicBezTo>
                      <a:pt x="0" y="1005"/>
                      <a:pt x="28" y="1054"/>
                      <a:pt x="66" y="1054"/>
                    </a:cubicBezTo>
                    <a:cubicBezTo>
                      <a:pt x="73" y="1054"/>
                      <a:pt x="81" y="1052"/>
                      <a:pt x="88" y="1048"/>
                    </a:cubicBezTo>
                    <a:cubicBezTo>
                      <a:pt x="95" y="1046"/>
                      <a:pt x="101" y="1043"/>
                      <a:pt x="108" y="1040"/>
                    </a:cubicBezTo>
                    <a:lnTo>
                      <a:pt x="108" y="1040"/>
                    </a:lnTo>
                    <a:lnTo>
                      <a:pt x="112" y="1048"/>
                    </a:lnTo>
                    <a:cubicBezTo>
                      <a:pt x="121" y="1041"/>
                      <a:pt x="129" y="1033"/>
                      <a:pt x="138" y="1025"/>
                    </a:cubicBezTo>
                    <a:lnTo>
                      <a:pt x="138" y="1025"/>
                    </a:lnTo>
                    <a:cubicBezTo>
                      <a:pt x="222" y="982"/>
                      <a:pt x="291" y="924"/>
                      <a:pt x="335" y="849"/>
                    </a:cubicBezTo>
                    <a:lnTo>
                      <a:pt x="335" y="849"/>
                    </a:lnTo>
                    <a:cubicBezTo>
                      <a:pt x="458" y="737"/>
                      <a:pt x="580" y="625"/>
                      <a:pt x="707" y="513"/>
                    </a:cubicBezTo>
                    <a:cubicBezTo>
                      <a:pt x="874" y="358"/>
                      <a:pt x="1088" y="215"/>
                      <a:pt x="120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49" name="Google Shape;23449;p30"/>
              <p:cNvSpPr/>
              <p:nvPr/>
            </p:nvSpPr>
            <p:spPr>
              <a:xfrm>
                <a:off x="2923400" y="2524850"/>
                <a:ext cx="36200" cy="28350"/>
              </a:xfrm>
              <a:custGeom>
                <a:avLst/>
                <a:gdLst/>
                <a:ahLst/>
                <a:cxnLst/>
                <a:rect l="l" t="t" r="r" b="b"/>
                <a:pathLst>
                  <a:path w="1448" h="1134" extrusionOk="0">
                    <a:moveTo>
                      <a:pt x="1341" y="0"/>
                    </a:moveTo>
                    <a:cubicBezTo>
                      <a:pt x="1341" y="0"/>
                      <a:pt x="1317" y="0"/>
                      <a:pt x="1317" y="12"/>
                    </a:cubicBezTo>
                    <a:cubicBezTo>
                      <a:pt x="1317" y="24"/>
                      <a:pt x="1305" y="24"/>
                      <a:pt x="1305" y="36"/>
                    </a:cubicBezTo>
                    <a:cubicBezTo>
                      <a:pt x="1305" y="36"/>
                      <a:pt x="1321" y="47"/>
                      <a:pt x="1331" y="47"/>
                    </a:cubicBezTo>
                    <a:cubicBezTo>
                      <a:pt x="1333" y="47"/>
                      <a:pt x="1334" y="46"/>
                      <a:pt x="1335" y="46"/>
                    </a:cubicBezTo>
                    <a:lnTo>
                      <a:pt x="1335" y="46"/>
                    </a:lnTo>
                    <a:cubicBezTo>
                      <a:pt x="1212" y="256"/>
                      <a:pt x="921" y="431"/>
                      <a:pt x="710" y="572"/>
                    </a:cubicBezTo>
                    <a:cubicBezTo>
                      <a:pt x="495" y="738"/>
                      <a:pt x="233" y="893"/>
                      <a:pt x="31" y="1084"/>
                    </a:cubicBezTo>
                    <a:cubicBezTo>
                      <a:pt x="0" y="1104"/>
                      <a:pt x="23" y="1134"/>
                      <a:pt x="60" y="1134"/>
                    </a:cubicBezTo>
                    <a:cubicBezTo>
                      <a:pt x="66" y="1134"/>
                      <a:pt x="72" y="1133"/>
                      <a:pt x="79" y="1131"/>
                    </a:cubicBezTo>
                    <a:cubicBezTo>
                      <a:pt x="376" y="989"/>
                      <a:pt x="650" y="750"/>
                      <a:pt x="912" y="560"/>
                    </a:cubicBezTo>
                    <a:cubicBezTo>
                      <a:pt x="1067" y="441"/>
                      <a:pt x="1424" y="250"/>
                      <a:pt x="1448" y="36"/>
                    </a:cubicBezTo>
                    <a:cubicBezTo>
                      <a:pt x="1448" y="24"/>
                      <a:pt x="1424" y="12"/>
                      <a:pt x="1412" y="12"/>
                    </a:cubicBezTo>
                    <a:cubicBezTo>
                      <a:pt x="1365" y="0"/>
                      <a:pt x="1376" y="0"/>
                      <a:pt x="13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50" name="Google Shape;23450;p30"/>
              <p:cNvSpPr/>
              <p:nvPr/>
            </p:nvSpPr>
            <p:spPr>
              <a:xfrm>
                <a:off x="2925650" y="2468450"/>
                <a:ext cx="5975" cy="65500"/>
              </a:xfrm>
              <a:custGeom>
                <a:avLst/>
                <a:gdLst/>
                <a:ahLst/>
                <a:cxnLst/>
                <a:rect l="l" t="t" r="r" b="b"/>
                <a:pathLst>
                  <a:path w="239" h="2620" extrusionOk="0">
                    <a:moveTo>
                      <a:pt x="60" y="0"/>
                    </a:moveTo>
                    <a:cubicBezTo>
                      <a:pt x="54" y="0"/>
                      <a:pt x="48" y="6"/>
                      <a:pt x="48" y="18"/>
                    </a:cubicBezTo>
                    <a:cubicBezTo>
                      <a:pt x="24" y="863"/>
                      <a:pt x="24" y="1721"/>
                      <a:pt x="1" y="2578"/>
                    </a:cubicBezTo>
                    <a:cubicBezTo>
                      <a:pt x="1" y="2605"/>
                      <a:pt x="23" y="2620"/>
                      <a:pt x="43" y="2620"/>
                    </a:cubicBezTo>
                    <a:cubicBezTo>
                      <a:pt x="58" y="2620"/>
                      <a:pt x="72" y="2611"/>
                      <a:pt x="72" y="2590"/>
                    </a:cubicBezTo>
                    <a:cubicBezTo>
                      <a:pt x="227" y="1780"/>
                      <a:pt x="239" y="839"/>
                      <a:pt x="72" y="18"/>
                    </a:cubicBezTo>
                    <a:cubicBezTo>
                      <a:pt x="72" y="6"/>
                      <a:pt x="66" y="0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51" name="Google Shape;23451;p30"/>
              <p:cNvSpPr/>
              <p:nvPr/>
            </p:nvSpPr>
            <p:spPr>
              <a:xfrm>
                <a:off x="2923875" y="2465975"/>
                <a:ext cx="6575" cy="66125"/>
              </a:xfrm>
              <a:custGeom>
                <a:avLst/>
                <a:gdLst/>
                <a:ahLst/>
                <a:cxnLst/>
                <a:rect l="l" t="t" r="r" b="b"/>
                <a:pathLst>
                  <a:path w="263" h="2645" extrusionOk="0">
                    <a:moveTo>
                      <a:pt x="238" y="1"/>
                    </a:moveTo>
                    <a:cubicBezTo>
                      <a:pt x="226" y="1"/>
                      <a:pt x="214" y="4"/>
                      <a:pt x="214" y="10"/>
                    </a:cubicBezTo>
                    <a:cubicBezTo>
                      <a:pt x="83" y="843"/>
                      <a:pt x="0" y="1772"/>
                      <a:pt x="60" y="2617"/>
                    </a:cubicBezTo>
                    <a:cubicBezTo>
                      <a:pt x="60" y="2635"/>
                      <a:pt x="69" y="2644"/>
                      <a:pt x="79" y="2644"/>
                    </a:cubicBezTo>
                    <a:cubicBezTo>
                      <a:pt x="89" y="2644"/>
                      <a:pt x="101" y="2635"/>
                      <a:pt x="107" y="2617"/>
                    </a:cubicBezTo>
                    <a:cubicBezTo>
                      <a:pt x="226" y="1772"/>
                      <a:pt x="250" y="867"/>
                      <a:pt x="262" y="10"/>
                    </a:cubicBezTo>
                    <a:cubicBezTo>
                      <a:pt x="262" y="4"/>
                      <a:pt x="250" y="1"/>
                      <a:pt x="2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52" name="Google Shape;23452;p30"/>
              <p:cNvSpPr/>
              <p:nvPr/>
            </p:nvSpPr>
            <p:spPr>
              <a:xfrm>
                <a:off x="2925350" y="2451750"/>
                <a:ext cx="5375" cy="6482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593" extrusionOk="0">
                    <a:moveTo>
                      <a:pt x="77" y="1"/>
                    </a:moveTo>
                    <a:cubicBezTo>
                      <a:pt x="67" y="1"/>
                      <a:pt x="57" y="6"/>
                      <a:pt x="48" y="19"/>
                    </a:cubicBezTo>
                    <a:cubicBezTo>
                      <a:pt x="13" y="162"/>
                      <a:pt x="1" y="293"/>
                      <a:pt x="1" y="460"/>
                    </a:cubicBezTo>
                    <a:cubicBezTo>
                      <a:pt x="1" y="482"/>
                      <a:pt x="5" y="491"/>
                      <a:pt x="9" y="491"/>
                    </a:cubicBezTo>
                    <a:cubicBezTo>
                      <a:pt x="11" y="491"/>
                      <a:pt x="13" y="488"/>
                      <a:pt x="13" y="484"/>
                    </a:cubicBezTo>
                    <a:cubicBezTo>
                      <a:pt x="32" y="261"/>
                      <a:pt x="41" y="182"/>
                      <a:pt x="45" y="182"/>
                    </a:cubicBezTo>
                    <a:lnTo>
                      <a:pt x="45" y="182"/>
                    </a:lnTo>
                    <a:cubicBezTo>
                      <a:pt x="53" y="182"/>
                      <a:pt x="36" y="530"/>
                      <a:pt x="36" y="626"/>
                    </a:cubicBezTo>
                    <a:lnTo>
                      <a:pt x="36" y="1210"/>
                    </a:lnTo>
                    <a:cubicBezTo>
                      <a:pt x="36" y="1674"/>
                      <a:pt x="1" y="2115"/>
                      <a:pt x="24" y="2579"/>
                    </a:cubicBezTo>
                    <a:cubicBezTo>
                      <a:pt x="24" y="2586"/>
                      <a:pt x="36" y="2593"/>
                      <a:pt x="49" y="2593"/>
                    </a:cubicBezTo>
                    <a:cubicBezTo>
                      <a:pt x="58" y="2593"/>
                      <a:pt x="67" y="2589"/>
                      <a:pt x="72" y="2579"/>
                    </a:cubicBezTo>
                    <a:cubicBezTo>
                      <a:pt x="215" y="1769"/>
                      <a:pt x="191" y="853"/>
                      <a:pt x="108" y="31"/>
                    </a:cubicBezTo>
                    <a:cubicBezTo>
                      <a:pt x="108" y="16"/>
                      <a:pt x="93" y="1"/>
                      <a:pt x="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53" name="Google Shape;23453;p30"/>
              <p:cNvSpPr/>
              <p:nvPr/>
            </p:nvSpPr>
            <p:spPr>
              <a:xfrm>
                <a:off x="2930500" y="2462800"/>
                <a:ext cx="5600" cy="74200"/>
              </a:xfrm>
              <a:custGeom>
                <a:avLst/>
                <a:gdLst/>
                <a:ahLst/>
                <a:cxnLst/>
                <a:rect l="l" t="t" r="r" b="b"/>
                <a:pathLst>
                  <a:path w="224" h="2968" extrusionOk="0">
                    <a:moveTo>
                      <a:pt x="26" y="1"/>
                    </a:moveTo>
                    <a:cubicBezTo>
                      <a:pt x="16" y="1"/>
                      <a:pt x="1" y="9"/>
                      <a:pt x="9" y="18"/>
                    </a:cubicBezTo>
                    <a:cubicBezTo>
                      <a:pt x="176" y="423"/>
                      <a:pt x="57" y="1077"/>
                      <a:pt x="57" y="1506"/>
                    </a:cubicBezTo>
                    <a:cubicBezTo>
                      <a:pt x="57" y="1982"/>
                      <a:pt x="45" y="2482"/>
                      <a:pt x="92" y="2959"/>
                    </a:cubicBezTo>
                    <a:cubicBezTo>
                      <a:pt x="92" y="2965"/>
                      <a:pt x="98" y="2967"/>
                      <a:pt x="104" y="2967"/>
                    </a:cubicBezTo>
                    <a:cubicBezTo>
                      <a:pt x="110" y="2967"/>
                      <a:pt x="116" y="2965"/>
                      <a:pt x="116" y="2959"/>
                    </a:cubicBezTo>
                    <a:cubicBezTo>
                      <a:pt x="164" y="2363"/>
                      <a:pt x="152" y="1768"/>
                      <a:pt x="128" y="1173"/>
                    </a:cubicBezTo>
                    <a:cubicBezTo>
                      <a:pt x="128" y="815"/>
                      <a:pt x="223" y="315"/>
                      <a:pt x="33" y="6"/>
                    </a:cubicBezTo>
                    <a:cubicBezTo>
                      <a:pt x="33" y="2"/>
                      <a:pt x="30" y="1"/>
                      <a:pt x="2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54" name="Google Shape;23454;p30"/>
              <p:cNvSpPr/>
              <p:nvPr/>
            </p:nvSpPr>
            <p:spPr>
              <a:xfrm>
                <a:off x="2934875" y="2488000"/>
                <a:ext cx="325" cy="1675"/>
              </a:xfrm>
              <a:custGeom>
                <a:avLst/>
                <a:gdLst/>
                <a:ahLst/>
                <a:cxnLst/>
                <a:rect l="l" t="t" r="r" b="b"/>
                <a:pathLst>
                  <a:path w="13" h="67" extrusionOk="0">
                    <a:moveTo>
                      <a:pt x="7" y="1"/>
                    </a:moveTo>
                    <a:cubicBezTo>
                      <a:pt x="4" y="1"/>
                      <a:pt x="1" y="4"/>
                      <a:pt x="1" y="10"/>
                    </a:cubicBezTo>
                    <a:lnTo>
                      <a:pt x="1" y="57"/>
                    </a:lnTo>
                    <a:cubicBezTo>
                      <a:pt x="1" y="63"/>
                      <a:pt x="4" y="66"/>
                      <a:pt x="7" y="66"/>
                    </a:cubicBezTo>
                    <a:cubicBezTo>
                      <a:pt x="10" y="66"/>
                      <a:pt x="13" y="63"/>
                      <a:pt x="13" y="57"/>
                    </a:cubicBezTo>
                    <a:lnTo>
                      <a:pt x="13" y="10"/>
                    </a:lnTo>
                    <a:cubicBezTo>
                      <a:pt x="13" y="4"/>
                      <a:pt x="10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55" name="Google Shape;23455;p30"/>
              <p:cNvSpPr/>
              <p:nvPr/>
            </p:nvSpPr>
            <p:spPr>
              <a:xfrm>
                <a:off x="2943500" y="2501625"/>
                <a:ext cx="7175" cy="20275"/>
              </a:xfrm>
              <a:custGeom>
                <a:avLst/>
                <a:gdLst/>
                <a:ahLst/>
                <a:cxnLst/>
                <a:rect l="l" t="t" r="r" b="b"/>
                <a:pathLst>
                  <a:path w="287" h="811" extrusionOk="0">
                    <a:moveTo>
                      <a:pt x="287" y="1"/>
                    </a:moveTo>
                    <a:lnTo>
                      <a:pt x="287" y="1"/>
                    </a:lnTo>
                    <a:cubicBezTo>
                      <a:pt x="203" y="274"/>
                      <a:pt x="120" y="536"/>
                      <a:pt x="1" y="810"/>
                    </a:cubicBezTo>
                    <a:cubicBezTo>
                      <a:pt x="132" y="548"/>
                      <a:pt x="227" y="286"/>
                      <a:pt x="28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56" name="Google Shape;23456;p30"/>
              <p:cNvSpPr/>
              <p:nvPr/>
            </p:nvSpPr>
            <p:spPr>
              <a:xfrm>
                <a:off x="2942325" y="2568900"/>
                <a:ext cx="9850" cy="5075"/>
              </a:xfrm>
              <a:custGeom>
                <a:avLst/>
                <a:gdLst/>
                <a:ahLst/>
                <a:cxnLst/>
                <a:rect l="l" t="t" r="r" b="b"/>
                <a:pathLst>
                  <a:path w="394" h="203" extrusionOk="0">
                    <a:moveTo>
                      <a:pt x="393" y="0"/>
                    </a:moveTo>
                    <a:lnTo>
                      <a:pt x="393" y="0"/>
                    </a:lnTo>
                    <a:cubicBezTo>
                      <a:pt x="274" y="60"/>
                      <a:pt x="131" y="119"/>
                      <a:pt x="12" y="179"/>
                    </a:cubicBezTo>
                    <a:cubicBezTo>
                      <a:pt x="0" y="179"/>
                      <a:pt x="12" y="203"/>
                      <a:pt x="12" y="203"/>
                    </a:cubicBezTo>
                    <a:cubicBezTo>
                      <a:pt x="155" y="143"/>
                      <a:pt x="274" y="60"/>
                      <a:pt x="39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57" name="Google Shape;23457;p30"/>
              <p:cNvSpPr/>
              <p:nvPr/>
            </p:nvSpPr>
            <p:spPr>
              <a:xfrm>
                <a:off x="2917325" y="2553675"/>
                <a:ext cx="60700" cy="33100"/>
              </a:xfrm>
              <a:custGeom>
                <a:avLst/>
                <a:gdLst/>
                <a:ahLst/>
                <a:cxnLst/>
                <a:rect l="l" t="t" r="r" b="b"/>
                <a:pathLst>
                  <a:path w="2428" h="1324" extrusionOk="0">
                    <a:moveTo>
                      <a:pt x="2392" y="0"/>
                    </a:moveTo>
                    <a:cubicBezTo>
                      <a:pt x="2389" y="0"/>
                      <a:pt x="2385" y="1"/>
                      <a:pt x="2381" y="2"/>
                    </a:cubicBezTo>
                    <a:cubicBezTo>
                      <a:pt x="1608" y="478"/>
                      <a:pt x="822" y="883"/>
                      <a:pt x="24" y="1288"/>
                    </a:cubicBezTo>
                    <a:cubicBezTo>
                      <a:pt x="0" y="1300"/>
                      <a:pt x="0" y="1324"/>
                      <a:pt x="36" y="1324"/>
                    </a:cubicBezTo>
                    <a:cubicBezTo>
                      <a:pt x="869" y="1014"/>
                      <a:pt x="1691" y="550"/>
                      <a:pt x="2417" y="50"/>
                    </a:cubicBezTo>
                    <a:cubicBezTo>
                      <a:pt x="2428" y="39"/>
                      <a:pt x="2419" y="0"/>
                      <a:pt x="239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58" name="Google Shape;23458;p30"/>
              <p:cNvSpPr/>
              <p:nvPr/>
            </p:nvSpPr>
            <p:spPr>
              <a:xfrm>
                <a:off x="2926250" y="2565250"/>
                <a:ext cx="42175" cy="23025"/>
              </a:xfrm>
              <a:custGeom>
                <a:avLst/>
                <a:gdLst/>
                <a:ahLst/>
                <a:cxnLst/>
                <a:rect l="l" t="t" r="r" b="b"/>
                <a:pathLst>
                  <a:path w="1687" h="921" extrusionOk="0">
                    <a:moveTo>
                      <a:pt x="1663" y="0"/>
                    </a:moveTo>
                    <a:cubicBezTo>
                      <a:pt x="1660" y="0"/>
                      <a:pt x="1658" y="1"/>
                      <a:pt x="1655" y="4"/>
                    </a:cubicBezTo>
                    <a:cubicBezTo>
                      <a:pt x="1120" y="313"/>
                      <a:pt x="572" y="599"/>
                      <a:pt x="24" y="873"/>
                    </a:cubicBezTo>
                    <a:cubicBezTo>
                      <a:pt x="0" y="897"/>
                      <a:pt x="0" y="920"/>
                      <a:pt x="36" y="920"/>
                    </a:cubicBezTo>
                    <a:cubicBezTo>
                      <a:pt x="619" y="718"/>
                      <a:pt x="1179" y="385"/>
                      <a:pt x="1667" y="27"/>
                    </a:cubicBezTo>
                    <a:cubicBezTo>
                      <a:pt x="1686" y="18"/>
                      <a:pt x="1675" y="0"/>
                      <a:pt x="16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59" name="Google Shape;23459;p30"/>
              <p:cNvSpPr/>
              <p:nvPr/>
            </p:nvSpPr>
            <p:spPr>
              <a:xfrm>
                <a:off x="2925650" y="2575250"/>
                <a:ext cx="41175" cy="20450"/>
              </a:xfrm>
              <a:custGeom>
                <a:avLst/>
                <a:gdLst/>
                <a:ahLst/>
                <a:cxnLst/>
                <a:rect l="l" t="t" r="r" b="b"/>
                <a:pathLst>
                  <a:path w="1647" h="818" extrusionOk="0">
                    <a:moveTo>
                      <a:pt x="1630" y="0"/>
                    </a:moveTo>
                    <a:cubicBezTo>
                      <a:pt x="1626" y="0"/>
                      <a:pt x="1623" y="2"/>
                      <a:pt x="1620" y="8"/>
                    </a:cubicBezTo>
                    <a:cubicBezTo>
                      <a:pt x="1358" y="104"/>
                      <a:pt x="1096" y="270"/>
                      <a:pt x="834" y="389"/>
                    </a:cubicBezTo>
                    <a:cubicBezTo>
                      <a:pt x="560" y="520"/>
                      <a:pt x="298" y="627"/>
                      <a:pt x="24" y="758"/>
                    </a:cubicBezTo>
                    <a:cubicBezTo>
                      <a:pt x="1" y="782"/>
                      <a:pt x="12" y="818"/>
                      <a:pt x="48" y="818"/>
                    </a:cubicBezTo>
                    <a:cubicBezTo>
                      <a:pt x="584" y="639"/>
                      <a:pt x="1191" y="377"/>
                      <a:pt x="1620" y="20"/>
                    </a:cubicBezTo>
                    <a:cubicBezTo>
                      <a:pt x="1647" y="20"/>
                      <a:pt x="1640" y="0"/>
                      <a:pt x="16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60" name="Google Shape;23460;p30"/>
              <p:cNvSpPr/>
              <p:nvPr/>
            </p:nvSpPr>
            <p:spPr>
              <a:xfrm>
                <a:off x="2926025" y="2583775"/>
                <a:ext cx="39825" cy="18400"/>
              </a:xfrm>
              <a:custGeom>
                <a:avLst/>
                <a:gdLst/>
                <a:ahLst/>
                <a:cxnLst/>
                <a:rect l="l" t="t" r="r" b="b"/>
                <a:pathLst>
                  <a:path w="1593" h="736" extrusionOk="0">
                    <a:moveTo>
                      <a:pt x="1545" y="1"/>
                    </a:moveTo>
                    <a:cubicBezTo>
                      <a:pt x="1021" y="120"/>
                      <a:pt x="414" y="346"/>
                      <a:pt x="9" y="703"/>
                    </a:cubicBezTo>
                    <a:cubicBezTo>
                      <a:pt x="0" y="712"/>
                      <a:pt x="5" y="735"/>
                      <a:pt x="23" y="735"/>
                    </a:cubicBezTo>
                    <a:cubicBezTo>
                      <a:pt x="29" y="735"/>
                      <a:pt x="36" y="733"/>
                      <a:pt x="45" y="727"/>
                    </a:cubicBezTo>
                    <a:cubicBezTo>
                      <a:pt x="545" y="489"/>
                      <a:pt x="1009" y="227"/>
                      <a:pt x="1557" y="48"/>
                    </a:cubicBezTo>
                    <a:cubicBezTo>
                      <a:pt x="1593" y="48"/>
                      <a:pt x="1581" y="1"/>
                      <a:pt x="154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61" name="Google Shape;23461;p30"/>
              <p:cNvSpPr/>
              <p:nvPr/>
            </p:nvSpPr>
            <p:spPr>
              <a:xfrm>
                <a:off x="2932800" y="2593150"/>
                <a:ext cx="28825" cy="12975"/>
              </a:xfrm>
              <a:custGeom>
                <a:avLst/>
                <a:gdLst/>
                <a:ahLst/>
                <a:cxnLst/>
                <a:rect l="l" t="t" r="r" b="b"/>
                <a:pathLst>
                  <a:path w="1153" h="519" extrusionOk="0">
                    <a:moveTo>
                      <a:pt x="1121" y="0"/>
                    </a:moveTo>
                    <a:cubicBezTo>
                      <a:pt x="1117" y="0"/>
                      <a:pt x="1112" y="2"/>
                      <a:pt x="1108" y="7"/>
                    </a:cubicBezTo>
                    <a:cubicBezTo>
                      <a:pt x="738" y="150"/>
                      <a:pt x="357" y="281"/>
                      <a:pt x="12" y="495"/>
                    </a:cubicBezTo>
                    <a:cubicBezTo>
                      <a:pt x="0" y="507"/>
                      <a:pt x="12" y="519"/>
                      <a:pt x="24" y="519"/>
                    </a:cubicBezTo>
                    <a:cubicBezTo>
                      <a:pt x="417" y="400"/>
                      <a:pt x="786" y="209"/>
                      <a:pt x="1143" y="42"/>
                    </a:cubicBezTo>
                    <a:cubicBezTo>
                      <a:pt x="1153" y="33"/>
                      <a:pt x="1139" y="0"/>
                      <a:pt x="112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62" name="Google Shape;23462;p30"/>
              <p:cNvSpPr/>
              <p:nvPr/>
            </p:nvSpPr>
            <p:spPr>
              <a:xfrm>
                <a:off x="2942625" y="2591150"/>
                <a:ext cx="54775" cy="29575"/>
              </a:xfrm>
              <a:custGeom>
                <a:avLst/>
                <a:gdLst/>
                <a:ahLst/>
                <a:cxnLst/>
                <a:rect l="l" t="t" r="r" b="b"/>
                <a:pathLst>
                  <a:path w="2191" h="1183" extrusionOk="0">
                    <a:moveTo>
                      <a:pt x="2172" y="1"/>
                    </a:moveTo>
                    <a:cubicBezTo>
                      <a:pt x="2171" y="1"/>
                      <a:pt x="2169" y="2"/>
                      <a:pt x="2167" y="3"/>
                    </a:cubicBezTo>
                    <a:cubicBezTo>
                      <a:pt x="1477" y="503"/>
                      <a:pt x="774" y="801"/>
                      <a:pt x="24" y="1158"/>
                    </a:cubicBezTo>
                    <a:cubicBezTo>
                      <a:pt x="0" y="1170"/>
                      <a:pt x="24" y="1182"/>
                      <a:pt x="36" y="1182"/>
                    </a:cubicBezTo>
                    <a:cubicBezTo>
                      <a:pt x="821" y="1016"/>
                      <a:pt x="1582" y="528"/>
                      <a:pt x="2189" y="17"/>
                    </a:cubicBezTo>
                    <a:lnTo>
                      <a:pt x="2189" y="17"/>
                    </a:lnTo>
                    <a:cubicBezTo>
                      <a:pt x="2190" y="17"/>
                      <a:pt x="2190" y="18"/>
                      <a:pt x="2190" y="18"/>
                    </a:cubicBezTo>
                    <a:cubicBezTo>
                      <a:pt x="2191" y="18"/>
                      <a:pt x="2191" y="17"/>
                      <a:pt x="2191" y="15"/>
                    </a:cubicBezTo>
                    <a:lnTo>
                      <a:pt x="2191" y="15"/>
                    </a:lnTo>
                    <a:cubicBezTo>
                      <a:pt x="2190" y="16"/>
                      <a:pt x="2190" y="16"/>
                      <a:pt x="2189" y="17"/>
                    </a:cubicBezTo>
                    <a:lnTo>
                      <a:pt x="2189" y="17"/>
                    </a:lnTo>
                    <a:cubicBezTo>
                      <a:pt x="2186" y="14"/>
                      <a:pt x="2179" y="1"/>
                      <a:pt x="21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63" name="Google Shape;23463;p30"/>
              <p:cNvSpPr/>
              <p:nvPr/>
            </p:nvSpPr>
            <p:spPr>
              <a:xfrm>
                <a:off x="2952500" y="2598300"/>
                <a:ext cx="47875" cy="25150"/>
              </a:xfrm>
              <a:custGeom>
                <a:avLst/>
                <a:gdLst/>
                <a:ahLst/>
                <a:cxnLst/>
                <a:rect l="l" t="t" r="r" b="b"/>
                <a:pathLst>
                  <a:path w="1915" h="1006" extrusionOk="0">
                    <a:moveTo>
                      <a:pt x="1897" y="0"/>
                    </a:moveTo>
                    <a:cubicBezTo>
                      <a:pt x="1895" y="0"/>
                      <a:pt x="1893" y="1"/>
                      <a:pt x="1891" y="3"/>
                    </a:cubicBezTo>
                    <a:cubicBezTo>
                      <a:pt x="1260" y="301"/>
                      <a:pt x="605" y="587"/>
                      <a:pt x="22" y="956"/>
                    </a:cubicBezTo>
                    <a:cubicBezTo>
                      <a:pt x="1" y="966"/>
                      <a:pt x="17" y="1005"/>
                      <a:pt x="46" y="1005"/>
                    </a:cubicBezTo>
                    <a:cubicBezTo>
                      <a:pt x="50" y="1005"/>
                      <a:pt x="54" y="1005"/>
                      <a:pt x="58" y="1003"/>
                    </a:cubicBezTo>
                    <a:cubicBezTo>
                      <a:pt x="701" y="729"/>
                      <a:pt x="1308" y="372"/>
                      <a:pt x="1915" y="51"/>
                    </a:cubicBezTo>
                    <a:cubicBezTo>
                      <a:pt x="1915" y="21"/>
                      <a:pt x="1907" y="0"/>
                      <a:pt x="189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64" name="Google Shape;23464;p30"/>
              <p:cNvSpPr/>
              <p:nvPr/>
            </p:nvSpPr>
            <p:spPr>
              <a:xfrm>
                <a:off x="2963150" y="2603125"/>
                <a:ext cx="38425" cy="20875"/>
              </a:xfrm>
              <a:custGeom>
                <a:avLst/>
                <a:gdLst/>
                <a:ahLst/>
                <a:cxnLst/>
                <a:rect l="l" t="t" r="r" b="b"/>
                <a:pathLst>
                  <a:path w="1537" h="835" extrusionOk="0">
                    <a:moveTo>
                      <a:pt x="1501" y="1"/>
                    </a:moveTo>
                    <a:cubicBezTo>
                      <a:pt x="1025" y="334"/>
                      <a:pt x="513" y="536"/>
                      <a:pt x="13" y="810"/>
                    </a:cubicBezTo>
                    <a:cubicBezTo>
                      <a:pt x="1" y="810"/>
                      <a:pt x="13" y="834"/>
                      <a:pt x="36" y="834"/>
                    </a:cubicBezTo>
                    <a:cubicBezTo>
                      <a:pt x="584" y="715"/>
                      <a:pt x="1108" y="358"/>
                      <a:pt x="1537" y="36"/>
                    </a:cubicBezTo>
                    <a:cubicBezTo>
                      <a:pt x="1537" y="24"/>
                      <a:pt x="1525" y="1"/>
                      <a:pt x="150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65" name="Google Shape;23465;p30"/>
              <p:cNvSpPr/>
              <p:nvPr/>
            </p:nvSpPr>
            <p:spPr>
              <a:xfrm>
                <a:off x="2970900" y="2609025"/>
                <a:ext cx="30300" cy="1615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646" extrusionOk="0">
                    <a:moveTo>
                      <a:pt x="1177" y="0"/>
                    </a:moveTo>
                    <a:cubicBezTo>
                      <a:pt x="1174" y="0"/>
                      <a:pt x="1170" y="1"/>
                      <a:pt x="1167" y="3"/>
                    </a:cubicBezTo>
                    <a:cubicBezTo>
                      <a:pt x="953" y="110"/>
                      <a:pt x="750" y="217"/>
                      <a:pt x="560" y="324"/>
                    </a:cubicBezTo>
                    <a:cubicBezTo>
                      <a:pt x="369" y="408"/>
                      <a:pt x="179" y="503"/>
                      <a:pt x="12" y="622"/>
                    </a:cubicBezTo>
                    <a:cubicBezTo>
                      <a:pt x="0" y="634"/>
                      <a:pt x="12" y="646"/>
                      <a:pt x="36" y="646"/>
                    </a:cubicBezTo>
                    <a:cubicBezTo>
                      <a:pt x="227" y="586"/>
                      <a:pt x="405" y="467"/>
                      <a:pt x="584" y="384"/>
                    </a:cubicBezTo>
                    <a:cubicBezTo>
                      <a:pt x="798" y="277"/>
                      <a:pt x="989" y="158"/>
                      <a:pt x="1191" y="38"/>
                    </a:cubicBezTo>
                    <a:cubicBezTo>
                      <a:pt x="1211" y="28"/>
                      <a:pt x="1197" y="0"/>
                      <a:pt x="117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66" name="Google Shape;23466;p30"/>
              <p:cNvSpPr/>
              <p:nvPr/>
            </p:nvSpPr>
            <p:spPr>
              <a:xfrm>
                <a:off x="2978325" y="2617325"/>
                <a:ext cx="14800" cy="6675"/>
              </a:xfrm>
              <a:custGeom>
                <a:avLst/>
                <a:gdLst/>
                <a:ahLst/>
                <a:cxnLst/>
                <a:rect l="l" t="t" r="r" b="b"/>
                <a:pathLst>
                  <a:path w="592" h="267" extrusionOk="0">
                    <a:moveTo>
                      <a:pt x="573" y="1"/>
                    </a:moveTo>
                    <a:cubicBezTo>
                      <a:pt x="569" y="1"/>
                      <a:pt x="565" y="2"/>
                      <a:pt x="561" y="4"/>
                    </a:cubicBezTo>
                    <a:cubicBezTo>
                      <a:pt x="382" y="76"/>
                      <a:pt x="180" y="135"/>
                      <a:pt x="25" y="242"/>
                    </a:cubicBezTo>
                    <a:cubicBezTo>
                      <a:pt x="1" y="254"/>
                      <a:pt x="25" y="266"/>
                      <a:pt x="37" y="266"/>
                    </a:cubicBezTo>
                    <a:cubicBezTo>
                      <a:pt x="215" y="207"/>
                      <a:pt x="394" y="123"/>
                      <a:pt x="572" y="28"/>
                    </a:cubicBezTo>
                    <a:cubicBezTo>
                      <a:pt x="592" y="18"/>
                      <a:pt x="588" y="1"/>
                      <a:pt x="57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67" name="Google Shape;23467;p30"/>
              <p:cNvSpPr/>
              <p:nvPr/>
            </p:nvSpPr>
            <p:spPr>
              <a:xfrm>
                <a:off x="3021500" y="2464350"/>
                <a:ext cx="54025" cy="45050"/>
              </a:xfrm>
              <a:custGeom>
                <a:avLst/>
                <a:gdLst/>
                <a:ahLst/>
                <a:cxnLst/>
                <a:rect l="l" t="t" r="r" b="b"/>
                <a:pathLst>
                  <a:path w="2161" h="1802" extrusionOk="0">
                    <a:moveTo>
                      <a:pt x="2128" y="0"/>
                    </a:moveTo>
                    <a:cubicBezTo>
                      <a:pt x="2125" y="0"/>
                      <a:pt x="2122" y="1"/>
                      <a:pt x="2120" y="3"/>
                    </a:cubicBezTo>
                    <a:cubicBezTo>
                      <a:pt x="1429" y="611"/>
                      <a:pt x="691" y="1170"/>
                      <a:pt x="24" y="1777"/>
                    </a:cubicBezTo>
                    <a:cubicBezTo>
                      <a:pt x="0" y="1789"/>
                      <a:pt x="24" y="1801"/>
                      <a:pt x="36" y="1801"/>
                    </a:cubicBezTo>
                    <a:cubicBezTo>
                      <a:pt x="822" y="1361"/>
                      <a:pt x="1524" y="694"/>
                      <a:pt x="2132" y="39"/>
                    </a:cubicBezTo>
                    <a:cubicBezTo>
                      <a:pt x="2161" y="20"/>
                      <a:pt x="2142" y="0"/>
                      <a:pt x="21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68" name="Google Shape;23468;p30"/>
              <p:cNvSpPr/>
              <p:nvPr/>
            </p:nvSpPr>
            <p:spPr>
              <a:xfrm>
                <a:off x="3027200" y="2461250"/>
                <a:ext cx="47000" cy="47300"/>
              </a:xfrm>
              <a:custGeom>
                <a:avLst/>
                <a:gdLst/>
                <a:ahLst/>
                <a:cxnLst/>
                <a:rect l="l" t="t" r="r" b="b"/>
                <a:pathLst>
                  <a:path w="1880" h="1892" extrusionOk="0">
                    <a:moveTo>
                      <a:pt x="1829" y="0"/>
                    </a:moveTo>
                    <a:cubicBezTo>
                      <a:pt x="1822" y="0"/>
                      <a:pt x="1817" y="6"/>
                      <a:pt x="1796" y="20"/>
                    </a:cubicBezTo>
                    <a:lnTo>
                      <a:pt x="1796" y="44"/>
                    </a:lnTo>
                    <a:cubicBezTo>
                      <a:pt x="1785" y="44"/>
                      <a:pt x="1796" y="44"/>
                      <a:pt x="1820" y="56"/>
                    </a:cubicBezTo>
                    <a:cubicBezTo>
                      <a:pt x="1832" y="175"/>
                      <a:pt x="1534" y="377"/>
                      <a:pt x="1439" y="473"/>
                    </a:cubicBezTo>
                    <a:cubicBezTo>
                      <a:pt x="1284" y="615"/>
                      <a:pt x="1130" y="782"/>
                      <a:pt x="963" y="937"/>
                    </a:cubicBezTo>
                    <a:cubicBezTo>
                      <a:pt x="653" y="1247"/>
                      <a:pt x="308" y="1544"/>
                      <a:pt x="10" y="1854"/>
                    </a:cubicBezTo>
                    <a:cubicBezTo>
                      <a:pt x="0" y="1864"/>
                      <a:pt x="8" y="1892"/>
                      <a:pt x="33" y="1892"/>
                    </a:cubicBezTo>
                    <a:cubicBezTo>
                      <a:pt x="37" y="1892"/>
                      <a:pt x="41" y="1891"/>
                      <a:pt x="46" y="1889"/>
                    </a:cubicBezTo>
                    <a:cubicBezTo>
                      <a:pt x="475" y="1556"/>
                      <a:pt x="868" y="1175"/>
                      <a:pt x="1237" y="782"/>
                    </a:cubicBezTo>
                    <a:cubicBezTo>
                      <a:pt x="1415" y="604"/>
                      <a:pt x="1582" y="425"/>
                      <a:pt x="1737" y="246"/>
                    </a:cubicBezTo>
                    <a:cubicBezTo>
                      <a:pt x="1820" y="175"/>
                      <a:pt x="1880" y="127"/>
                      <a:pt x="1880" y="20"/>
                    </a:cubicBezTo>
                    <a:cubicBezTo>
                      <a:pt x="1880" y="20"/>
                      <a:pt x="1880" y="8"/>
                      <a:pt x="1856" y="8"/>
                    </a:cubicBezTo>
                    <a:cubicBezTo>
                      <a:pt x="1841" y="3"/>
                      <a:pt x="1835" y="0"/>
                      <a:pt x="182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69" name="Google Shape;23469;p30"/>
              <p:cNvSpPr/>
              <p:nvPr/>
            </p:nvSpPr>
            <p:spPr>
              <a:xfrm>
                <a:off x="3031925" y="2472550"/>
                <a:ext cx="41100" cy="33575"/>
              </a:xfrm>
              <a:custGeom>
                <a:avLst/>
                <a:gdLst/>
                <a:ahLst/>
                <a:cxnLst/>
                <a:rect l="l" t="t" r="r" b="b"/>
                <a:pathLst>
                  <a:path w="1644" h="1343" extrusionOk="0">
                    <a:moveTo>
                      <a:pt x="1618" y="1"/>
                    </a:moveTo>
                    <a:cubicBezTo>
                      <a:pt x="1612" y="1"/>
                      <a:pt x="1604" y="3"/>
                      <a:pt x="1596" y="9"/>
                    </a:cubicBezTo>
                    <a:cubicBezTo>
                      <a:pt x="1072" y="437"/>
                      <a:pt x="524" y="854"/>
                      <a:pt x="24" y="1318"/>
                    </a:cubicBezTo>
                    <a:cubicBezTo>
                      <a:pt x="0" y="1330"/>
                      <a:pt x="24" y="1342"/>
                      <a:pt x="36" y="1342"/>
                    </a:cubicBezTo>
                    <a:cubicBezTo>
                      <a:pt x="595" y="973"/>
                      <a:pt x="1131" y="497"/>
                      <a:pt x="1607" y="33"/>
                    </a:cubicBezTo>
                    <a:cubicBezTo>
                      <a:pt x="1644" y="23"/>
                      <a:pt x="1639" y="1"/>
                      <a:pt x="161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70" name="Google Shape;23470;p30"/>
              <p:cNvSpPr/>
              <p:nvPr/>
            </p:nvSpPr>
            <p:spPr>
              <a:xfrm>
                <a:off x="3035575" y="2474425"/>
                <a:ext cx="39950" cy="34800"/>
              </a:xfrm>
              <a:custGeom>
                <a:avLst/>
                <a:gdLst/>
                <a:ahLst/>
                <a:cxnLst/>
                <a:rect l="l" t="t" r="r" b="b"/>
                <a:pathLst>
                  <a:path w="1598" h="1392" extrusionOk="0">
                    <a:moveTo>
                      <a:pt x="1581" y="0"/>
                    </a:moveTo>
                    <a:cubicBezTo>
                      <a:pt x="1577" y="0"/>
                      <a:pt x="1572" y="2"/>
                      <a:pt x="1569" y="5"/>
                    </a:cubicBezTo>
                    <a:cubicBezTo>
                      <a:pt x="1307" y="231"/>
                      <a:pt x="1069" y="469"/>
                      <a:pt x="795" y="708"/>
                    </a:cubicBezTo>
                    <a:cubicBezTo>
                      <a:pt x="545" y="922"/>
                      <a:pt x="247" y="1136"/>
                      <a:pt x="9" y="1374"/>
                    </a:cubicBezTo>
                    <a:cubicBezTo>
                      <a:pt x="0" y="1383"/>
                      <a:pt x="4" y="1391"/>
                      <a:pt x="11" y="1391"/>
                    </a:cubicBezTo>
                    <a:cubicBezTo>
                      <a:pt x="14" y="1391"/>
                      <a:pt x="17" y="1390"/>
                      <a:pt x="21" y="1386"/>
                    </a:cubicBezTo>
                    <a:cubicBezTo>
                      <a:pt x="604" y="1029"/>
                      <a:pt x="1140" y="505"/>
                      <a:pt x="1580" y="17"/>
                    </a:cubicBezTo>
                    <a:cubicBezTo>
                      <a:pt x="1597" y="9"/>
                      <a:pt x="1590" y="0"/>
                      <a:pt x="15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71" name="Google Shape;23471;p30"/>
              <p:cNvSpPr/>
              <p:nvPr/>
            </p:nvSpPr>
            <p:spPr>
              <a:xfrm>
                <a:off x="3043975" y="2479050"/>
                <a:ext cx="33025" cy="29575"/>
              </a:xfrm>
              <a:custGeom>
                <a:avLst/>
                <a:gdLst/>
                <a:ahLst/>
                <a:cxnLst/>
                <a:rect l="l" t="t" r="r" b="b"/>
                <a:pathLst>
                  <a:path w="1321" h="1183" extrusionOk="0">
                    <a:moveTo>
                      <a:pt x="1296" y="0"/>
                    </a:moveTo>
                    <a:cubicBezTo>
                      <a:pt x="1290" y="0"/>
                      <a:pt x="1284" y="3"/>
                      <a:pt x="1280" y="11"/>
                    </a:cubicBezTo>
                    <a:cubicBezTo>
                      <a:pt x="852" y="368"/>
                      <a:pt x="387" y="761"/>
                      <a:pt x="18" y="1154"/>
                    </a:cubicBezTo>
                    <a:cubicBezTo>
                      <a:pt x="1" y="1171"/>
                      <a:pt x="9" y="1182"/>
                      <a:pt x="19" y="1182"/>
                    </a:cubicBezTo>
                    <a:cubicBezTo>
                      <a:pt x="23" y="1182"/>
                      <a:pt x="27" y="1181"/>
                      <a:pt x="30" y="1177"/>
                    </a:cubicBezTo>
                    <a:cubicBezTo>
                      <a:pt x="494" y="832"/>
                      <a:pt x="911" y="427"/>
                      <a:pt x="1304" y="23"/>
                    </a:cubicBezTo>
                    <a:cubicBezTo>
                      <a:pt x="1320" y="14"/>
                      <a:pt x="1309" y="0"/>
                      <a:pt x="12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72" name="Google Shape;23472;p30"/>
              <p:cNvSpPr/>
              <p:nvPr/>
            </p:nvSpPr>
            <p:spPr>
              <a:xfrm>
                <a:off x="3047400" y="2483350"/>
                <a:ext cx="31100" cy="25150"/>
              </a:xfrm>
              <a:custGeom>
                <a:avLst/>
                <a:gdLst/>
                <a:ahLst/>
                <a:cxnLst/>
                <a:rect l="l" t="t" r="r" b="b"/>
                <a:pathLst>
                  <a:path w="1244" h="1006" extrusionOk="0">
                    <a:moveTo>
                      <a:pt x="1216" y="1"/>
                    </a:moveTo>
                    <a:cubicBezTo>
                      <a:pt x="1211" y="1"/>
                      <a:pt x="1206" y="2"/>
                      <a:pt x="1203" y="5"/>
                    </a:cubicBezTo>
                    <a:cubicBezTo>
                      <a:pt x="834" y="374"/>
                      <a:pt x="429" y="672"/>
                      <a:pt x="12" y="970"/>
                    </a:cubicBezTo>
                    <a:cubicBezTo>
                      <a:pt x="0" y="982"/>
                      <a:pt x="12" y="1005"/>
                      <a:pt x="24" y="1005"/>
                    </a:cubicBezTo>
                    <a:cubicBezTo>
                      <a:pt x="488" y="791"/>
                      <a:pt x="917" y="422"/>
                      <a:pt x="1227" y="29"/>
                    </a:cubicBezTo>
                    <a:cubicBezTo>
                      <a:pt x="1244" y="12"/>
                      <a:pt x="1229" y="1"/>
                      <a:pt x="12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73" name="Google Shape;23473;p30"/>
              <p:cNvSpPr/>
              <p:nvPr/>
            </p:nvSpPr>
            <p:spPr>
              <a:xfrm>
                <a:off x="3051450" y="2484450"/>
                <a:ext cx="31825" cy="26675"/>
              </a:xfrm>
              <a:custGeom>
                <a:avLst/>
                <a:gdLst/>
                <a:ahLst/>
                <a:cxnLst/>
                <a:rect l="l" t="t" r="r" b="b"/>
                <a:pathLst>
                  <a:path w="1273" h="1067" extrusionOk="0">
                    <a:moveTo>
                      <a:pt x="1243" y="1"/>
                    </a:moveTo>
                    <a:cubicBezTo>
                      <a:pt x="1239" y="1"/>
                      <a:pt x="1234" y="3"/>
                      <a:pt x="1231" y="9"/>
                    </a:cubicBezTo>
                    <a:cubicBezTo>
                      <a:pt x="862" y="402"/>
                      <a:pt x="445" y="723"/>
                      <a:pt x="17" y="1045"/>
                    </a:cubicBezTo>
                    <a:cubicBezTo>
                      <a:pt x="0" y="1053"/>
                      <a:pt x="7" y="1067"/>
                      <a:pt x="16" y="1067"/>
                    </a:cubicBezTo>
                    <a:cubicBezTo>
                      <a:pt x="20" y="1067"/>
                      <a:pt x="25" y="1064"/>
                      <a:pt x="29" y="1057"/>
                    </a:cubicBezTo>
                    <a:cubicBezTo>
                      <a:pt x="517" y="842"/>
                      <a:pt x="945" y="438"/>
                      <a:pt x="1255" y="21"/>
                    </a:cubicBezTo>
                    <a:cubicBezTo>
                      <a:pt x="1273" y="21"/>
                      <a:pt x="1257" y="1"/>
                      <a:pt x="12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74" name="Google Shape;23474;p30"/>
              <p:cNvSpPr/>
              <p:nvPr/>
            </p:nvSpPr>
            <p:spPr>
              <a:xfrm>
                <a:off x="3055225" y="2489650"/>
                <a:ext cx="30775" cy="23725"/>
              </a:xfrm>
              <a:custGeom>
                <a:avLst/>
                <a:gdLst/>
                <a:ahLst/>
                <a:cxnLst/>
                <a:rect l="l" t="t" r="r" b="b"/>
                <a:pathLst>
                  <a:path w="1231" h="949" extrusionOk="0">
                    <a:moveTo>
                      <a:pt x="1197" y="0"/>
                    </a:moveTo>
                    <a:cubicBezTo>
                      <a:pt x="1193" y="0"/>
                      <a:pt x="1190" y="1"/>
                      <a:pt x="1187" y="3"/>
                    </a:cubicBezTo>
                    <a:cubicBezTo>
                      <a:pt x="818" y="361"/>
                      <a:pt x="413" y="634"/>
                      <a:pt x="9" y="932"/>
                    </a:cubicBezTo>
                    <a:cubicBezTo>
                      <a:pt x="0" y="940"/>
                      <a:pt x="4" y="949"/>
                      <a:pt x="11" y="949"/>
                    </a:cubicBezTo>
                    <a:cubicBezTo>
                      <a:pt x="14" y="949"/>
                      <a:pt x="17" y="947"/>
                      <a:pt x="21" y="944"/>
                    </a:cubicBezTo>
                    <a:cubicBezTo>
                      <a:pt x="473" y="718"/>
                      <a:pt x="878" y="372"/>
                      <a:pt x="1211" y="15"/>
                    </a:cubicBezTo>
                    <a:cubicBezTo>
                      <a:pt x="1230" y="15"/>
                      <a:pt x="1211" y="0"/>
                      <a:pt x="119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75" name="Google Shape;23475;p30"/>
              <p:cNvSpPr/>
              <p:nvPr/>
            </p:nvSpPr>
            <p:spPr>
              <a:xfrm>
                <a:off x="3058700" y="2498425"/>
                <a:ext cx="21675" cy="18400"/>
              </a:xfrm>
              <a:custGeom>
                <a:avLst/>
                <a:gdLst/>
                <a:ahLst/>
                <a:cxnLst/>
                <a:rect l="l" t="t" r="r" b="b"/>
                <a:pathLst>
                  <a:path w="867" h="736" extrusionOk="0">
                    <a:moveTo>
                      <a:pt x="835" y="0"/>
                    </a:moveTo>
                    <a:cubicBezTo>
                      <a:pt x="830" y="0"/>
                      <a:pt x="825" y="3"/>
                      <a:pt x="822" y="10"/>
                    </a:cubicBezTo>
                    <a:cubicBezTo>
                      <a:pt x="679" y="129"/>
                      <a:pt x="525" y="248"/>
                      <a:pt x="394" y="367"/>
                    </a:cubicBezTo>
                    <a:cubicBezTo>
                      <a:pt x="263" y="474"/>
                      <a:pt x="120" y="569"/>
                      <a:pt x="24" y="712"/>
                    </a:cubicBezTo>
                    <a:cubicBezTo>
                      <a:pt x="1" y="724"/>
                      <a:pt x="36" y="736"/>
                      <a:pt x="48" y="736"/>
                    </a:cubicBezTo>
                    <a:cubicBezTo>
                      <a:pt x="203" y="652"/>
                      <a:pt x="322" y="533"/>
                      <a:pt x="441" y="426"/>
                    </a:cubicBezTo>
                    <a:cubicBezTo>
                      <a:pt x="584" y="307"/>
                      <a:pt x="715" y="188"/>
                      <a:pt x="858" y="57"/>
                    </a:cubicBezTo>
                    <a:cubicBezTo>
                      <a:pt x="867" y="22"/>
                      <a:pt x="850" y="0"/>
                      <a:pt x="83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76" name="Google Shape;23476;p30"/>
              <p:cNvSpPr/>
              <p:nvPr/>
            </p:nvSpPr>
            <p:spPr>
              <a:xfrm>
                <a:off x="3068100" y="2510850"/>
                <a:ext cx="7900" cy="5800"/>
              </a:xfrm>
              <a:custGeom>
                <a:avLst/>
                <a:gdLst/>
                <a:ahLst/>
                <a:cxnLst/>
                <a:rect l="l" t="t" r="r" b="b"/>
                <a:pathLst>
                  <a:path w="316" h="232" extrusionOk="0">
                    <a:moveTo>
                      <a:pt x="268" y="1"/>
                    </a:moveTo>
                    <a:cubicBezTo>
                      <a:pt x="184" y="60"/>
                      <a:pt x="89" y="144"/>
                      <a:pt x="18" y="215"/>
                    </a:cubicBezTo>
                    <a:cubicBezTo>
                      <a:pt x="1" y="223"/>
                      <a:pt x="8" y="232"/>
                      <a:pt x="17" y="232"/>
                    </a:cubicBezTo>
                    <a:cubicBezTo>
                      <a:pt x="21" y="232"/>
                      <a:pt x="26" y="230"/>
                      <a:pt x="29" y="227"/>
                    </a:cubicBezTo>
                    <a:cubicBezTo>
                      <a:pt x="125" y="167"/>
                      <a:pt x="208" y="96"/>
                      <a:pt x="291" y="36"/>
                    </a:cubicBezTo>
                    <a:cubicBezTo>
                      <a:pt x="315" y="25"/>
                      <a:pt x="279" y="1"/>
                      <a:pt x="26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77" name="Google Shape;23477;p30"/>
              <p:cNvSpPr/>
              <p:nvPr/>
            </p:nvSpPr>
            <p:spPr>
              <a:xfrm>
                <a:off x="3042575" y="2343875"/>
                <a:ext cx="56050" cy="103850"/>
              </a:xfrm>
              <a:custGeom>
                <a:avLst/>
                <a:gdLst/>
                <a:ahLst/>
                <a:cxnLst/>
                <a:rect l="l" t="t" r="r" b="b"/>
                <a:pathLst>
                  <a:path w="2242" h="4154" extrusionOk="0">
                    <a:moveTo>
                      <a:pt x="2241" y="0"/>
                    </a:moveTo>
                    <a:cubicBezTo>
                      <a:pt x="2051" y="822"/>
                      <a:pt x="1586" y="1560"/>
                      <a:pt x="1217" y="2310"/>
                    </a:cubicBezTo>
                    <a:cubicBezTo>
                      <a:pt x="872" y="2965"/>
                      <a:pt x="562" y="3608"/>
                      <a:pt x="27" y="4108"/>
                    </a:cubicBezTo>
                    <a:cubicBezTo>
                      <a:pt x="1" y="4134"/>
                      <a:pt x="18" y="4153"/>
                      <a:pt x="35" y="4153"/>
                    </a:cubicBezTo>
                    <a:cubicBezTo>
                      <a:pt x="41" y="4153"/>
                      <a:pt x="47" y="4150"/>
                      <a:pt x="50" y="4144"/>
                    </a:cubicBezTo>
                    <a:cubicBezTo>
                      <a:pt x="634" y="3584"/>
                      <a:pt x="979" y="2894"/>
                      <a:pt x="1336" y="2191"/>
                    </a:cubicBezTo>
                    <a:cubicBezTo>
                      <a:pt x="1693" y="1489"/>
                      <a:pt x="2134" y="786"/>
                      <a:pt x="22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78" name="Google Shape;23478;p30"/>
              <p:cNvSpPr/>
              <p:nvPr/>
            </p:nvSpPr>
            <p:spPr>
              <a:xfrm>
                <a:off x="3055125" y="2382450"/>
                <a:ext cx="35275" cy="51925"/>
              </a:xfrm>
              <a:custGeom>
                <a:avLst/>
                <a:gdLst/>
                <a:ahLst/>
                <a:cxnLst/>
                <a:rect l="l" t="t" r="r" b="b"/>
                <a:pathLst>
                  <a:path w="1411" h="2077" extrusionOk="0">
                    <a:moveTo>
                      <a:pt x="1375" y="0"/>
                    </a:moveTo>
                    <a:cubicBezTo>
                      <a:pt x="1368" y="0"/>
                      <a:pt x="1362" y="2"/>
                      <a:pt x="1358" y="5"/>
                    </a:cubicBezTo>
                    <a:cubicBezTo>
                      <a:pt x="941" y="719"/>
                      <a:pt x="489" y="1386"/>
                      <a:pt x="1" y="2065"/>
                    </a:cubicBezTo>
                    <a:cubicBezTo>
                      <a:pt x="1" y="2077"/>
                      <a:pt x="13" y="2077"/>
                      <a:pt x="13" y="2077"/>
                    </a:cubicBezTo>
                    <a:cubicBezTo>
                      <a:pt x="584" y="1481"/>
                      <a:pt x="1060" y="767"/>
                      <a:pt x="1394" y="17"/>
                    </a:cubicBezTo>
                    <a:cubicBezTo>
                      <a:pt x="1411" y="9"/>
                      <a:pt x="1392" y="0"/>
                      <a:pt x="137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79" name="Google Shape;23479;p30"/>
              <p:cNvSpPr/>
              <p:nvPr/>
            </p:nvSpPr>
            <p:spPr>
              <a:xfrm>
                <a:off x="3055525" y="2385400"/>
                <a:ext cx="37125" cy="55350"/>
              </a:xfrm>
              <a:custGeom>
                <a:avLst/>
                <a:gdLst/>
                <a:ahLst/>
                <a:cxnLst/>
                <a:rect l="l" t="t" r="r" b="b"/>
                <a:pathLst>
                  <a:path w="1485" h="2214" extrusionOk="0">
                    <a:moveTo>
                      <a:pt x="1467" y="1"/>
                    </a:moveTo>
                    <a:cubicBezTo>
                      <a:pt x="1464" y="1"/>
                      <a:pt x="1461" y="2"/>
                      <a:pt x="1461" y="6"/>
                    </a:cubicBezTo>
                    <a:cubicBezTo>
                      <a:pt x="1068" y="816"/>
                      <a:pt x="568" y="1483"/>
                      <a:pt x="9" y="2197"/>
                    </a:cubicBezTo>
                    <a:cubicBezTo>
                      <a:pt x="0" y="2205"/>
                      <a:pt x="16" y="2214"/>
                      <a:pt x="29" y="2214"/>
                    </a:cubicBezTo>
                    <a:cubicBezTo>
                      <a:pt x="35" y="2214"/>
                      <a:pt x="41" y="2212"/>
                      <a:pt x="44" y="2209"/>
                    </a:cubicBezTo>
                    <a:cubicBezTo>
                      <a:pt x="699" y="1625"/>
                      <a:pt x="1163" y="816"/>
                      <a:pt x="1485" y="6"/>
                    </a:cubicBezTo>
                    <a:cubicBezTo>
                      <a:pt x="1485" y="6"/>
                      <a:pt x="1474" y="1"/>
                      <a:pt x="146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80" name="Google Shape;23480;p30"/>
              <p:cNvSpPr/>
              <p:nvPr/>
            </p:nvSpPr>
            <p:spPr>
              <a:xfrm>
                <a:off x="3066825" y="2385225"/>
                <a:ext cx="33175" cy="52550"/>
              </a:xfrm>
              <a:custGeom>
                <a:avLst/>
                <a:gdLst/>
                <a:ahLst/>
                <a:cxnLst/>
                <a:rect l="l" t="t" r="r" b="b"/>
                <a:pathLst>
                  <a:path w="1327" h="2102" extrusionOk="0">
                    <a:moveTo>
                      <a:pt x="1308" y="0"/>
                    </a:moveTo>
                    <a:cubicBezTo>
                      <a:pt x="1301" y="0"/>
                      <a:pt x="1292" y="4"/>
                      <a:pt x="1283" y="13"/>
                    </a:cubicBezTo>
                    <a:cubicBezTo>
                      <a:pt x="866" y="716"/>
                      <a:pt x="426" y="1394"/>
                      <a:pt x="9" y="2085"/>
                    </a:cubicBezTo>
                    <a:cubicBezTo>
                      <a:pt x="1" y="2093"/>
                      <a:pt x="10" y="2102"/>
                      <a:pt x="20" y="2102"/>
                    </a:cubicBezTo>
                    <a:cubicBezTo>
                      <a:pt x="25" y="2102"/>
                      <a:pt x="29" y="2100"/>
                      <a:pt x="33" y="2097"/>
                    </a:cubicBezTo>
                    <a:cubicBezTo>
                      <a:pt x="545" y="1478"/>
                      <a:pt x="962" y="739"/>
                      <a:pt x="1319" y="25"/>
                    </a:cubicBezTo>
                    <a:cubicBezTo>
                      <a:pt x="1326" y="10"/>
                      <a:pt x="1320" y="0"/>
                      <a:pt x="13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81" name="Google Shape;23481;p30"/>
              <p:cNvSpPr/>
              <p:nvPr/>
            </p:nvSpPr>
            <p:spPr>
              <a:xfrm>
                <a:off x="3075475" y="2389850"/>
                <a:ext cx="27900" cy="46100"/>
              </a:xfrm>
              <a:custGeom>
                <a:avLst/>
                <a:gdLst/>
                <a:ahLst/>
                <a:cxnLst/>
                <a:rect l="l" t="t" r="r" b="b"/>
                <a:pathLst>
                  <a:path w="1116" h="1844" extrusionOk="0">
                    <a:moveTo>
                      <a:pt x="1098" y="0"/>
                    </a:moveTo>
                    <a:cubicBezTo>
                      <a:pt x="1094" y="0"/>
                      <a:pt x="1092" y="3"/>
                      <a:pt x="1092" y="7"/>
                    </a:cubicBezTo>
                    <a:cubicBezTo>
                      <a:pt x="758" y="638"/>
                      <a:pt x="377" y="1197"/>
                      <a:pt x="20" y="1805"/>
                    </a:cubicBezTo>
                    <a:cubicBezTo>
                      <a:pt x="1" y="1824"/>
                      <a:pt x="21" y="1844"/>
                      <a:pt x="36" y="1844"/>
                    </a:cubicBezTo>
                    <a:cubicBezTo>
                      <a:pt x="39" y="1844"/>
                      <a:pt x="42" y="1843"/>
                      <a:pt x="44" y="1840"/>
                    </a:cubicBezTo>
                    <a:cubicBezTo>
                      <a:pt x="508" y="1316"/>
                      <a:pt x="854" y="662"/>
                      <a:pt x="1116" y="42"/>
                    </a:cubicBezTo>
                    <a:cubicBezTo>
                      <a:pt x="1116" y="11"/>
                      <a:pt x="1105" y="0"/>
                      <a:pt x="109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82" name="Google Shape;23482;p30"/>
              <p:cNvSpPr/>
              <p:nvPr/>
            </p:nvSpPr>
            <p:spPr>
              <a:xfrm>
                <a:off x="3075225" y="2374375"/>
                <a:ext cx="42925" cy="66875"/>
              </a:xfrm>
              <a:custGeom>
                <a:avLst/>
                <a:gdLst/>
                <a:ahLst/>
                <a:cxnLst/>
                <a:rect l="l" t="t" r="r" b="b"/>
                <a:pathLst>
                  <a:path w="1717" h="2675" extrusionOk="0">
                    <a:moveTo>
                      <a:pt x="1688" y="1"/>
                    </a:moveTo>
                    <a:cubicBezTo>
                      <a:pt x="1679" y="1"/>
                      <a:pt x="1670" y="6"/>
                      <a:pt x="1661" y="19"/>
                    </a:cubicBezTo>
                    <a:cubicBezTo>
                      <a:pt x="1114" y="876"/>
                      <a:pt x="518" y="1745"/>
                      <a:pt x="18" y="2626"/>
                    </a:cubicBezTo>
                    <a:cubicBezTo>
                      <a:pt x="1" y="2644"/>
                      <a:pt x="22" y="2675"/>
                      <a:pt x="40" y="2675"/>
                    </a:cubicBezTo>
                    <a:cubicBezTo>
                      <a:pt x="46" y="2675"/>
                      <a:pt x="51" y="2671"/>
                      <a:pt x="54" y="2662"/>
                    </a:cubicBezTo>
                    <a:cubicBezTo>
                      <a:pt x="709" y="1888"/>
                      <a:pt x="1245" y="959"/>
                      <a:pt x="1709" y="42"/>
                    </a:cubicBezTo>
                    <a:cubicBezTo>
                      <a:pt x="1717" y="19"/>
                      <a:pt x="1704" y="1"/>
                      <a:pt x="168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83" name="Google Shape;23483;p30"/>
              <p:cNvSpPr/>
              <p:nvPr/>
            </p:nvSpPr>
            <p:spPr>
              <a:xfrm>
                <a:off x="3078175" y="2383325"/>
                <a:ext cx="33725" cy="55725"/>
              </a:xfrm>
              <a:custGeom>
                <a:avLst/>
                <a:gdLst/>
                <a:ahLst/>
                <a:cxnLst/>
                <a:rect l="l" t="t" r="r" b="b"/>
                <a:pathLst>
                  <a:path w="1349" h="2229" extrusionOk="0">
                    <a:moveTo>
                      <a:pt x="1315" y="0"/>
                    </a:moveTo>
                    <a:cubicBezTo>
                      <a:pt x="1306" y="0"/>
                      <a:pt x="1297" y="5"/>
                      <a:pt x="1293" y="18"/>
                    </a:cubicBezTo>
                    <a:cubicBezTo>
                      <a:pt x="889" y="756"/>
                      <a:pt x="460" y="1458"/>
                      <a:pt x="19" y="2173"/>
                    </a:cubicBezTo>
                    <a:cubicBezTo>
                      <a:pt x="1" y="2200"/>
                      <a:pt x="25" y="2228"/>
                      <a:pt x="43" y="2228"/>
                    </a:cubicBezTo>
                    <a:cubicBezTo>
                      <a:pt x="48" y="2228"/>
                      <a:pt x="52" y="2226"/>
                      <a:pt x="55" y="2220"/>
                    </a:cubicBezTo>
                    <a:cubicBezTo>
                      <a:pt x="615" y="1625"/>
                      <a:pt x="1067" y="804"/>
                      <a:pt x="1341" y="42"/>
                    </a:cubicBezTo>
                    <a:cubicBezTo>
                      <a:pt x="1349" y="18"/>
                      <a:pt x="1331" y="0"/>
                      <a:pt x="13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84" name="Google Shape;23484;p30"/>
              <p:cNvSpPr/>
              <p:nvPr/>
            </p:nvSpPr>
            <p:spPr>
              <a:xfrm>
                <a:off x="3087675" y="2375850"/>
                <a:ext cx="29875" cy="48800"/>
              </a:xfrm>
              <a:custGeom>
                <a:avLst/>
                <a:gdLst/>
                <a:ahLst/>
                <a:cxnLst/>
                <a:rect l="l" t="t" r="r" b="b"/>
                <a:pathLst>
                  <a:path w="1195" h="1952" extrusionOk="0">
                    <a:moveTo>
                      <a:pt x="1157" y="1"/>
                    </a:moveTo>
                    <a:cubicBezTo>
                      <a:pt x="1148" y="1"/>
                      <a:pt x="1140" y="6"/>
                      <a:pt x="1140" y="19"/>
                    </a:cubicBezTo>
                    <a:cubicBezTo>
                      <a:pt x="830" y="722"/>
                      <a:pt x="449" y="1281"/>
                      <a:pt x="8" y="1912"/>
                    </a:cubicBezTo>
                    <a:cubicBezTo>
                      <a:pt x="0" y="1929"/>
                      <a:pt x="9" y="1951"/>
                      <a:pt x="27" y="1951"/>
                    </a:cubicBezTo>
                    <a:cubicBezTo>
                      <a:pt x="35" y="1951"/>
                      <a:pt x="45" y="1947"/>
                      <a:pt x="56" y="1936"/>
                    </a:cubicBezTo>
                    <a:cubicBezTo>
                      <a:pt x="592" y="1448"/>
                      <a:pt x="985" y="722"/>
                      <a:pt x="1187" y="31"/>
                    </a:cubicBezTo>
                    <a:cubicBezTo>
                      <a:pt x="1195" y="16"/>
                      <a:pt x="1174" y="1"/>
                      <a:pt x="11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85" name="Google Shape;23485;p30"/>
              <p:cNvSpPr/>
              <p:nvPr/>
            </p:nvSpPr>
            <p:spPr>
              <a:xfrm>
                <a:off x="3124775" y="2355475"/>
                <a:ext cx="20875" cy="35575"/>
              </a:xfrm>
              <a:custGeom>
                <a:avLst/>
                <a:gdLst/>
                <a:ahLst/>
                <a:cxnLst/>
                <a:rect l="l" t="t" r="r" b="b"/>
                <a:pathLst>
                  <a:path w="835" h="1423" extrusionOk="0">
                    <a:moveTo>
                      <a:pt x="834" y="1"/>
                    </a:moveTo>
                    <a:lnTo>
                      <a:pt x="834" y="1"/>
                    </a:lnTo>
                    <a:cubicBezTo>
                      <a:pt x="513" y="429"/>
                      <a:pt x="239" y="917"/>
                      <a:pt x="1" y="1394"/>
                    </a:cubicBezTo>
                    <a:cubicBezTo>
                      <a:pt x="1" y="1411"/>
                      <a:pt x="7" y="1422"/>
                      <a:pt x="11" y="1422"/>
                    </a:cubicBezTo>
                    <a:cubicBezTo>
                      <a:pt x="12" y="1422"/>
                      <a:pt x="13" y="1421"/>
                      <a:pt x="13" y="1417"/>
                    </a:cubicBezTo>
                    <a:cubicBezTo>
                      <a:pt x="310" y="977"/>
                      <a:pt x="608" y="489"/>
                      <a:pt x="8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86" name="Google Shape;23486;p30"/>
              <p:cNvSpPr/>
              <p:nvPr/>
            </p:nvSpPr>
            <p:spPr>
              <a:xfrm>
                <a:off x="3128050" y="2364175"/>
                <a:ext cx="14775" cy="29250"/>
              </a:xfrm>
              <a:custGeom>
                <a:avLst/>
                <a:gdLst/>
                <a:ahLst/>
                <a:cxnLst/>
                <a:rect l="l" t="t" r="r" b="b"/>
                <a:pathLst>
                  <a:path w="591" h="1170" extrusionOk="0">
                    <a:moveTo>
                      <a:pt x="589" y="1"/>
                    </a:moveTo>
                    <a:lnTo>
                      <a:pt x="589" y="1"/>
                    </a:lnTo>
                    <a:cubicBezTo>
                      <a:pt x="587" y="1"/>
                      <a:pt x="584" y="4"/>
                      <a:pt x="584" y="10"/>
                    </a:cubicBezTo>
                    <a:cubicBezTo>
                      <a:pt x="590" y="4"/>
                      <a:pt x="590" y="1"/>
                      <a:pt x="589" y="1"/>
                    </a:cubicBezTo>
                    <a:close/>
                    <a:moveTo>
                      <a:pt x="584" y="10"/>
                    </a:moveTo>
                    <a:lnTo>
                      <a:pt x="584" y="10"/>
                    </a:lnTo>
                    <a:cubicBezTo>
                      <a:pt x="489" y="212"/>
                      <a:pt x="418" y="427"/>
                      <a:pt x="310" y="629"/>
                    </a:cubicBezTo>
                    <a:cubicBezTo>
                      <a:pt x="227" y="808"/>
                      <a:pt x="108" y="974"/>
                      <a:pt x="1" y="1153"/>
                    </a:cubicBezTo>
                    <a:cubicBezTo>
                      <a:pt x="1" y="1161"/>
                      <a:pt x="7" y="1170"/>
                      <a:pt x="10" y="1170"/>
                    </a:cubicBezTo>
                    <a:cubicBezTo>
                      <a:pt x="12" y="1170"/>
                      <a:pt x="13" y="1168"/>
                      <a:pt x="13" y="1165"/>
                    </a:cubicBezTo>
                    <a:cubicBezTo>
                      <a:pt x="298" y="867"/>
                      <a:pt x="525" y="391"/>
                      <a:pt x="584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87" name="Google Shape;23487;p30"/>
              <p:cNvSpPr/>
              <p:nvPr/>
            </p:nvSpPr>
            <p:spPr>
              <a:xfrm>
                <a:off x="3131100" y="2362800"/>
                <a:ext cx="18025" cy="33275"/>
              </a:xfrm>
              <a:custGeom>
                <a:avLst/>
                <a:gdLst/>
                <a:ahLst/>
                <a:cxnLst/>
                <a:rect l="l" t="t" r="r" b="b"/>
                <a:pathLst>
                  <a:path w="721" h="1331" extrusionOk="0">
                    <a:moveTo>
                      <a:pt x="705" y="0"/>
                    </a:moveTo>
                    <a:cubicBezTo>
                      <a:pt x="702" y="0"/>
                      <a:pt x="700" y="2"/>
                      <a:pt x="700" y="5"/>
                    </a:cubicBezTo>
                    <a:cubicBezTo>
                      <a:pt x="546" y="482"/>
                      <a:pt x="296" y="886"/>
                      <a:pt x="10" y="1303"/>
                    </a:cubicBezTo>
                    <a:cubicBezTo>
                      <a:pt x="0" y="1313"/>
                      <a:pt x="14" y="1330"/>
                      <a:pt x="32" y="1330"/>
                    </a:cubicBezTo>
                    <a:cubicBezTo>
                      <a:pt x="36" y="1330"/>
                      <a:pt x="41" y="1329"/>
                      <a:pt x="45" y="1327"/>
                    </a:cubicBezTo>
                    <a:cubicBezTo>
                      <a:pt x="379" y="970"/>
                      <a:pt x="593" y="493"/>
                      <a:pt x="712" y="17"/>
                    </a:cubicBezTo>
                    <a:cubicBezTo>
                      <a:pt x="721" y="9"/>
                      <a:pt x="711" y="0"/>
                      <a:pt x="70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88" name="Google Shape;23488;p30"/>
              <p:cNvSpPr/>
              <p:nvPr/>
            </p:nvSpPr>
            <p:spPr>
              <a:xfrm>
                <a:off x="3131425" y="2374275"/>
                <a:ext cx="16600" cy="29275"/>
              </a:xfrm>
              <a:custGeom>
                <a:avLst/>
                <a:gdLst/>
                <a:ahLst/>
                <a:cxnLst/>
                <a:rect l="l" t="t" r="r" b="b"/>
                <a:pathLst>
                  <a:path w="664" h="1171" extrusionOk="0">
                    <a:moveTo>
                      <a:pt x="645" y="0"/>
                    </a:moveTo>
                    <a:cubicBezTo>
                      <a:pt x="642" y="0"/>
                      <a:pt x="640" y="3"/>
                      <a:pt x="640" y="11"/>
                    </a:cubicBezTo>
                    <a:cubicBezTo>
                      <a:pt x="485" y="439"/>
                      <a:pt x="271" y="785"/>
                      <a:pt x="9" y="1154"/>
                    </a:cubicBezTo>
                    <a:cubicBezTo>
                      <a:pt x="0" y="1162"/>
                      <a:pt x="16" y="1170"/>
                      <a:pt x="25" y="1170"/>
                    </a:cubicBezTo>
                    <a:cubicBezTo>
                      <a:pt x="29" y="1170"/>
                      <a:pt x="32" y="1169"/>
                      <a:pt x="32" y="1166"/>
                    </a:cubicBezTo>
                    <a:cubicBezTo>
                      <a:pt x="342" y="868"/>
                      <a:pt x="568" y="439"/>
                      <a:pt x="664" y="23"/>
                    </a:cubicBezTo>
                    <a:cubicBezTo>
                      <a:pt x="664" y="14"/>
                      <a:pt x="652" y="0"/>
                      <a:pt x="6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89" name="Google Shape;23489;p30"/>
              <p:cNvSpPr/>
              <p:nvPr/>
            </p:nvSpPr>
            <p:spPr>
              <a:xfrm>
                <a:off x="3130250" y="2382050"/>
                <a:ext cx="18675" cy="31625"/>
              </a:xfrm>
              <a:custGeom>
                <a:avLst/>
                <a:gdLst/>
                <a:ahLst/>
                <a:cxnLst/>
                <a:rect l="l" t="t" r="r" b="b"/>
                <a:pathLst>
                  <a:path w="747" h="1265" extrusionOk="0">
                    <a:moveTo>
                      <a:pt x="728" y="0"/>
                    </a:moveTo>
                    <a:cubicBezTo>
                      <a:pt x="719" y="0"/>
                      <a:pt x="711" y="3"/>
                      <a:pt x="711" y="9"/>
                    </a:cubicBezTo>
                    <a:cubicBezTo>
                      <a:pt x="651" y="235"/>
                      <a:pt x="568" y="450"/>
                      <a:pt x="460" y="664"/>
                    </a:cubicBezTo>
                    <a:cubicBezTo>
                      <a:pt x="341" y="866"/>
                      <a:pt x="175" y="1033"/>
                      <a:pt x="20" y="1212"/>
                    </a:cubicBezTo>
                    <a:cubicBezTo>
                      <a:pt x="0" y="1222"/>
                      <a:pt x="13" y="1265"/>
                      <a:pt x="32" y="1265"/>
                    </a:cubicBezTo>
                    <a:cubicBezTo>
                      <a:pt x="36" y="1265"/>
                      <a:pt x="40" y="1263"/>
                      <a:pt x="44" y="1259"/>
                    </a:cubicBezTo>
                    <a:cubicBezTo>
                      <a:pt x="437" y="974"/>
                      <a:pt x="687" y="462"/>
                      <a:pt x="746" y="9"/>
                    </a:cubicBezTo>
                    <a:cubicBezTo>
                      <a:pt x="746" y="3"/>
                      <a:pt x="737" y="0"/>
                      <a:pt x="7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90" name="Google Shape;23490;p30"/>
              <p:cNvSpPr/>
              <p:nvPr/>
            </p:nvSpPr>
            <p:spPr>
              <a:xfrm>
                <a:off x="3114450" y="2380750"/>
                <a:ext cx="35650" cy="61325"/>
              </a:xfrm>
              <a:custGeom>
                <a:avLst/>
                <a:gdLst/>
                <a:ahLst/>
                <a:cxnLst/>
                <a:rect l="l" t="t" r="r" b="b"/>
                <a:pathLst>
                  <a:path w="1426" h="2453" extrusionOk="0">
                    <a:moveTo>
                      <a:pt x="1391" y="1"/>
                    </a:moveTo>
                    <a:cubicBezTo>
                      <a:pt x="1381" y="1"/>
                      <a:pt x="1371" y="4"/>
                      <a:pt x="1366" y="14"/>
                    </a:cubicBezTo>
                    <a:cubicBezTo>
                      <a:pt x="1033" y="918"/>
                      <a:pt x="569" y="1633"/>
                      <a:pt x="9" y="2407"/>
                    </a:cubicBezTo>
                    <a:cubicBezTo>
                      <a:pt x="0" y="2432"/>
                      <a:pt x="10" y="2452"/>
                      <a:pt x="30" y="2452"/>
                    </a:cubicBezTo>
                    <a:cubicBezTo>
                      <a:pt x="38" y="2452"/>
                      <a:pt x="47" y="2449"/>
                      <a:pt x="57" y="2442"/>
                    </a:cubicBezTo>
                    <a:cubicBezTo>
                      <a:pt x="723" y="1811"/>
                      <a:pt x="1200" y="907"/>
                      <a:pt x="1426" y="25"/>
                    </a:cubicBezTo>
                    <a:cubicBezTo>
                      <a:pt x="1426" y="11"/>
                      <a:pt x="1408" y="1"/>
                      <a:pt x="139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91" name="Google Shape;23491;p30"/>
              <p:cNvSpPr/>
              <p:nvPr/>
            </p:nvSpPr>
            <p:spPr>
              <a:xfrm>
                <a:off x="3110950" y="2383050"/>
                <a:ext cx="37075" cy="71100"/>
              </a:xfrm>
              <a:custGeom>
                <a:avLst/>
                <a:gdLst/>
                <a:ahLst/>
                <a:cxnLst/>
                <a:rect l="l" t="t" r="r" b="b"/>
                <a:pathLst>
                  <a:path w="1483" h="2844" extrusionOk="0">
                    <a:moveTo>
                      <a:pt x="1462" y="0"/>
                    </a:moveTo>
                    <a:cubicBezTo>
                      <a:pt x="1454" y="0"/>
                      <a:pt x="1447" y="6"/>
                      <a:pt x="1447" y="17"/>
                    </a:cubicBezTo>
                    <a:cubicBezTo>
                      <a:pt x="1149" y="1088"/>
                      <a:pt x="661" y="1922"/>
                      <a:pt x="18" y="2815"/>
                    </a:cubicBezTo>
                    <a:cubicBezTo>
                      <a:pt x="1" y="2832"/>
                      <a:pt x="15" y="2843"/>
                      <a:pt x="33" y="2843"/>
                    </a:cubicBezTo>
                    <a:cubicBezTo>
                      <a:pt x="40" y="2843"/>
                      <a:pt x="47" y="2842"/>
                      <a:pt x="54" y="2839"/>
                    </a:cubicBezTo>
                    <a:cubicBezTo>
                      <a:pt x="828" y="2124"/>
                      <a:pt x="1340" y="1041"/>
                      <a:pt x="1483" y="29"/>
                    </a:cubicBezTo>
                    <a:cubicBezTo>
                      <a:pt x="1483" y="9"/>
                      <a:pt x="1472" y="0"/>
                      <a:pt x="14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92" name="Google Shape;23492;p30"/>
              <p:cNvSpPr/>
              <p:nvPr/>
            </p:nvSpPr>
            <p:spPr>
              <a:xfrm>
                <a:off x="3116900" y="2376100"/>
                <a:ext cx="32025" cy="65550"/>
              </a:xfrm>
              <a:custGeom>
                <a:avLst/>
                <a:gdLst/>
                <a:ahLst/>
                <a:cxnLst/>
                <a:rect l="l" t="t" r="r" b="b"/>
                <a:pathLst>
                  <a:path w="1281" h="2622" extrusionOk="0">
                    <a:moveTo>
                      <a:pt x="1262" y="0"/>
                    </a:moveTo>
                    <a:cubicBezTo>
                      <a:pt x="1253" y="0"/>
                      <a:pt x="1245" y="3"/>
                      <a:pt x="1245" y="9"/>
                    </a:cubicBezTo>
                    <a:cubicBezTo>
                      <a:pt x="1209" y="69"/>
                      <a:pt x="1173" y="152"/>
                      <a:pt x="1149" y="247"/>
                    </a:cubicBezTo>
                    <a:cubicBezTo>
                      <a:pt x="1162" y="215"/>
                      <a:pt x="1168" y="201"/>
                      <a:pt x="1171" y="201"/>
                    </a:cubicBezTo>
                    <a:lnTo>
                      <a:pt x="1171" y="201"/>
                    </a:lnTo>
                    <a:cubicBezTo>
                      <a:pt x="1182" y="201"/>
                      <a:pt x="1050" y="637"/>
                      <a:pt x="1030" y="688"/>
                    </a:cubicBezTo>
                    <a:cubicBezTo>
                      <a:pt x="947" y="914"/>
                      <a:pt x="864" y="1140"/>
                      <a:pt x="756" y="1366"/>
                    </a:cubicBezTo>
                    <a:cubicBezTo>
                      <a:pt x="554" y="1795"/>
                      <a:pt x="280" y="2176"/>
                      <a:pt x="18" y="2593"/>
                    </a:cubicBezTo>
                    <a:cubicBezTo>
                      <a:pt x="1" y="2610"/>
                      <a:pt x="15" y="2621"/>
                      <a:pt x="29" y="2621"/>
                    </a:cubicBezTo>
                    <a:cubicBezTo>
                      <a:pt x="34" y="2621"/>
                      <a:pt x="39" y="2620"/>
                      <a:pt x="42" y="2617"/>
                    </a:cubicBezTo>
                    <a:cubicBezTo>
                      <a:pt x="697" y="1926"/>
                      <a:pt x="1149" y="926"/>
                      <a:pt x="1280" y="9"/>
                    </a:cubicBezTo>
                    <a:cubicBezTo>
                      <a:pt x="1280" y="3"/>
                      <a:pt x="1271" y="0"/>
                      <a:pt x="12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93" name="Google Shape;23493;p30"/>
              <p:cNvSpPr/>
              <p:nvPr/>
            </p:nvSpPr>
            <p:spPr>
              <a:xfrm>
                <a:off x="3089150" y="2385625"/>
                <a:ext cx="55750" cy="94825"/>
              </a:xfrm>
              <a:custGeom>
                <a:avLst/>
                <a:gdLst/>
                <a:ahLst/>
                <a:cxnLst/>
                <a:rect l="l" t="t" r="r" b="b"/>
                <a:pathLst>
                  <a:path w="2230" h="3793" extrusionOk="0">
                    <a:moveTo>
                      <a:pt x="2222" y="0"/>
                    </a:moveTo>
                    <a:cubicBezTo>
                      <a:pt x="2218" y="0"/>
                      <a:pt x="2212" y="3"/>
                      <a:pt x="2212" y="9"/>
                    </a:cubicBezTo>
                    <a:cubicBezTo>
                      <a:pt x="1819" y="1462"/>
                      <a:pt x="783" y="2509"/>
                      <a:pt x="9" y="3748"/>
                    </a:cubicBezTo>
                    <a:cubicBezTo>
                      <a:pt x="0" y="3773"/>
                      <a:pt x="17" y="3793"/>
                      <a:pt x="35" y="3793"/>
                    </a:cubicBezTo>
                    <a:cubicBezTo>
                      <a:pt x="42" y="3793"/>
                      <a:pt x="50" y="3790"/>
                      <a:pt x="57" y="3783"/>
                    </a:cubicBezTo>
                    <a:cubicBezTo>
                      <a:pt x="914" y="2712"/>
                      <a:pt x="1997" y="1402"/>
                      <a:pt x="2224" y="9"/>
                    </a:cubicBezTo>
                    <a:cubicBezTo>
                      <a:pt x="2229" y="3"/>
                      <a:pt x="2227" y="0"/>
                      <a:pt x="22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94" name="Google Shape;23494;p30"/>
              <p:cNvSpPr/>
              <p:nvPr/>
            </p:nvSpPr>
            <p:spPr>
              <a:xfrm>
                <a:off x="3071325" y="2439925"/>
                <a:ext cx="51300" cy="89925"/>
              </a:xfrm>
              <a:custGeom>
                <a:avLst/>
                <a:gdLst/>
                <a:ahLst/>
                <a:cxnLst/>
                <a:rect l="l" t="t" r="r" b="b"/>
                <a:pathLst>
                  <a:path w="2052" h="3597" extrusionOk="0">
                    <a:moveTo>
                      <a:pt x="2033" y="0"/>
                    </a:moveTo>
                    <a:cubicBezTo>
                      <a:pt x="2028" y="0"/>
                      <a:pt x="2024" y="5"/>
                      <a:pt x="2020" y="16"/>
                    </a:cubicBezTo>
                    <a:cubicBezTo>
                      <a:pt x="1306" y="808"/>
                      <a:pt x="359" y="1752"/>
                      <a:pt x="83" y="2830"/>
                    </a:cubicBezTo>
                    <a:lnTo>
                      <a:pt x="83" y="2830"/>
                    </a:lnTo>
                    <a:cubicBezTo>
                      <a:pt x="48" y="2936"/>
                      <a:pt x="11" y="3066"/>
                      <a:pt x="20" y="3123"/>
                    </a:cubicBezTo>
                    <a:cubicBezTo>
                      <a:pt x="20" y="3138"/>
                      <a:pt x="20" y="3151"/>
                      <a:pt x="21" y="3164"/>
                    </a:cubicBezTo>
                    <a:lnTo>
                      <a:pt x="21" y="3164"/>
                    </a:lnTo>
                    <a:cubicBezTo>
                      <a:pt x="6" y="3292"/>
                      <a:pt x="1" y="3421"/>
                      <a:pt x="8" y="3552"/>
                    </a:cubicBezTo>
                    <a:cubicBezTo>
                      <a:pt x="8" y="3582"/>
                      <a:pt x="28" y="3597"/>
                      <a:pt x="49" y="3597"/>
                    </a:cubicBezTo>
                    <a:cubicBezTo>
                      <a:pt x="70" y="3597"/>
                      <a:pt x="91" y="3582"/>
                      <a:pt x="91" y="3552"/>
                    </a:cubicBezTo>
                    <a:cubicBezTo>
                      <a:pt x="83" y="3220"/>
                      <a:pt x="144" y="2975"/>
                      <a:pt x="242" y="2713"/>
                    </a:cubicBezTo>
                    <a:lnTo>
                      <a:pt x="242" y="2713"/>
                    </a:lnTo>
                    <a:cubicBezTo>
                      <a:pt x="210" y="2898"/>
                      <a:pt x="238" y="3077"/>
                      <a:pt x="329" y="3290"/>
                    </a:cubicBezTo>
                    <a:cubicBezTo>
                      <a:pt x="337" y="3306"/>
                      <a:pt x="350" y="3313"/>
                      <a:pt x="364" y="3313"/>
                    </a:cubicBezTo>
                    <a:cubicBezTo>
                      <a:pt x="391" y="3313"/>
                      <a:pt x="420" y="3286"/>
                      <a:pt x="412" y="3254"/>
                    </a:cubicBezTo>
                    <a:cubicBezTo>
                      <a:pt x="246" y="2814"/>
                      <a:pt x="412" y="2409"/>
                      <a:pt x="651" y="2028"/>
                    </a:cubicBezTo>
                    <a:cubicBezTo>
                      <a:pt x="659" y="2001"/>
                      <a:pt x="635" y="1968"/>
                      <a:pt x="612" y="1968"/>
                    </a:cubicBezTo>
                    <a:cubicBezTo>
                      <a:pt x="604" y="1968"/>
                      <a:pt x="597" y="1972"/>
                      <a:pt x="591" y="1980"/>
                    </a:cubicBezTo>
                    <a:cubicBezTo>
                      <a:pt x="534" y="2044"/>
                      <a:pt x="481" y="2109"/>
                      <a:pt x="432" y="2174"/>
                    </a:cubicBezTo>
                    <a:lnTo>
                      <a:pt x="432" y="2174"/>
                    </a:lnTo>
                    <a:cubicBezTo>
                      <a:pt x="847" y="1403"/>
                      <a:pt x="1545" y="727"/>
                      <a:pt x="2044" y="28"/>
                    </a:cubicBezTo>
                    <a:cubicBezTo>
                      <a:pt x="2052" y="20"/>
                      <a:pt x="2043" y="0"/>
                      <a:pt x="203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95" name="Google Shape;23495;p30"/>
              <p:cNvSpPr/>
              <p:nvPr/>
            </p:nvSpPr>
            <p:spPr>
              <a:xfrm>
                <a:off x="2722175" y="2441775"/>
                <a:ext cx="9725" cy="26700"/>
              </a:xfrm>
              <a:custGeom>
                <a:avLst/>
                <a:gdLst/>
                <a:ahLst/>
                <a:cxnLst/>
                <a:rect l="l" t="t" r="r" b="b"/>
                <a:pathLst>
                  <a:path w="389" h="1068" extrusionOk="0">
                    <a:moveTo>
                      <a:pt x="28" y="0"/>
                    </a:moveTo>
                    <a:cubicBezTo>
                      <a:pt x="16" y="0"/>
                      <a:pt x="0" y="11"/>
                      <a:pt x="8" y="25"/>
                    </a:cubicBezTo>
                    <a:cubicBezTo>
                      <a:pt x="174" y="371"/>
                      <a:pt x="234" y="704"/>
                      <a:pt x="329" y="1049"/>
                    </a:cubicBezTo>
                    <a:cubicBezTo>
                      <a:pt x="329" y="1061"/>
                      <a:pt x="335" y="1067"/>
                      <a:pt x="341" y="1067"/>
                    </a:cubicBezTo>
                    <a:cubicBezTo>
                      <a:pt x="347" y="1067"/>
                      <a:pt x="353" y="1061"/>
                      <a:pt x="353" y="1049"/>
                    </a:cubicBezTo>
                    <a:cubicBezTo>
                      <a:pt x="389" y="704"/>
                      <a:pt x="234" y="311"/>
                      <a:pt x="43" y="13"/>
                    </a:cubicBezTo>
                    <a:cubicBezTo>
                      <a:pt x="43" y="4"/>
                      <a:pt x="36" y="0"/>
                      <a:pt x="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96" name="Google Shape;23496;p30"/>
              <p:cNvSpPr/>
              <p:nvPr/>
            </p:nvSpPr>
            <p:spPr>
              <a:xfrm>
                <a:off x="2721450" y="2440350"/>
                <a:ext cx="15125" cy="45475"/>
              </a:xfrm>
              <a:custGeom>
                <a:avLst/>
                <a:gdLst/>
                <a:ahLst/>
                <a:cxnLst/>
                <a:rect l="l" t="t" r="r" b="b"/>
                <a:pathLst>
                  <a:path w="605" h="1819" extrusionOk="0">
                    <a:moveTo>
                      <a:pt x="19" y="0"/>
                    </a:moveTo>
                    <a:cubicBezTo>
                      <a:pt x="12" y="0"/>
                      <a:pt x="1" y="10"/>
                      <a:pt x="1" y="23"/>
                    </a:cubicBezTo>
                    <a:cubicBezTo>
                      <a:pt x="120" y="642"/>
                      <a:pt x="310" y="1249"/>
                      <a:pt x="560" y="1809"/>
                    </a:cubicBezTo>
                    <a:cubicBezTo>
                      <a:pt x="564" y="1816"/>
                      <a:pt x="570" y="1819"/>
                      <a:pt x="576" y="1819"/>
                    </a:cubicBezTo>
                    <a:cubicBezTo>
                      <a:pt x="590" y="1819"/>
                      <a:pt x="604" y="1805"/>
                      <a:pt x="596" y="1797"/>
                    </a:cubicBezTo>
                    <a:cubicBezTo>
                      <a:pt x="429" y="1201"/>
                      <a:pt x="239" y="606"/>
                      <a:pt x="25" y="23"/>
                    </a:cubicBezTo>
                    <a:cubicBezTo>
                      <a:pt x="30" y="7"/>
                      <a:pt x="26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97" name="Google Shape;23497;p30"/>
              <p:cNvSpPr/>
              <p:nvPr/>
            </p:nvSpPr>
            <p:spPr>
              <a:xfrm>
                <a:off x="2724425" y="2431750"/>
                <a:ext cx="15800" cy="39775"/>
              </a:xfrm>
              <a:custGeom>
                <a:avLst/>
                <a:gdLst/>
                <a:ahLst/>
                <a:cxnLst/>
                <a:rect l="l" t="t" r="r" b="b"/>
                <a:pathLst>
                  <a:path w="632" h="1591" extrusionOk="0">
                    <a:moveTo>
                      <a:pt x="8" y="1"/>
                    </a:moveTo>
                    <a:cubicBezTo>
                      <a:pt x="4" y="1"/>
                      <a:pt x="1" y="4"/>
                      <a:pt x="1" y="10"/>
                    </a:cubicBezTo>
                    <a:cubicBezTo>
                      <a:pt x="322" y="510"/>
                      <a:pt x="477" y="1010"/>
                      <a:pt x="608" y="1581"/>
                    </a:cubicBezTo>
                    <a:cubicBezTo>
                      <a:pt x="608" y="1587"/>
                      <a:pt x="614" y="1590"/>
                      <a:pt x="620" y="1590"/>
                    </a:cubicBezTo>
                    <a:cubicBezTo>
                      <a:pt x="626" y="1590"/>
                      <a:pt x="632" y="1587"/>
                      <a:pt x="632" y="1581"/>
                    </a:cubicBezTo>
                    <a:cubicBezTo>
                      <a:pt x="608" y="1010"/>
                      <a:pt x="358" y="462"/>
                      <a:pt x="25" y="10"/>
                    </a:cubicBezTo>
                    <a:cubicBezTo>
                      <a:pt x="19" y="4"/>
                      <a:pt x="13" y="1"/>
                      <a:pt x="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98" name="Google Shape;23498;p30"/>
              <p:cNvSpPr/>
              <p:nvPr/>
            </p:nvSpPr>
            <p:spPr>
              <a:xfrm>
                <a:off x="2741200" y="2479950"/>
                <a:ext cx="65625" cy="67300"/>
              </a:xfrm>
              <a:custGeom>
                <a:avLst/>
                <a:gdLst/>
                <a:ahLst/>
                <a:cxnLst/>
                <a:rect l="l" t="t" r="r" b="b"/>
                <a:pathLst>
                  <a:path w="2625" h="2692" extrusionOk="0">
                    <a:moveTo>
                      <a:pt x="15" y="0"/>
                    </a:moveTo>
                    <a:cubicBezTo>
                      <a:pt x="9" y="0"/>
                      <a:pt x="0" y="14"/>
                      <a:pt x="9" y="22"/>
                    </a:cubicBezTo>
                    <a:cubicBezTo>
                      <a:pt x="247" y="558"/>
                      <a:pt x="663" y="939"/>
                      <a:pt x="1080" y="1332"/>
                    </a:cubicBezTo>
                    <a:cubicBezTo>
                      <a:pt x="1568" y="1796"/>
                      <a:pt x="2068" y="2249"/>
                      <a:pt x="2568" y="2689"/>
                    </a:cubicBezTo>
                    <a:cubicBezTo>
                      <a:pt x="2570" y="2691"/>
                      <a:pt x="2572" y="2692"/>
                      <a:pt x="2575" y="2692"/>
                    </a:cubicBezTo>
                    <a:cubicBezTo>
                      <a:pt x="2592" y="2692"/>
                      <a:pt x="2625" y="2664"/>
                      <a:pt x="2604" y="2654"/>
                    </a:cubicBezTo>
                    <a:cubicBezTo>
                      <a:pt x="1735" y="1808"/>
                      <a:pt x="652" y="1058"/>
                      <a:pt x="20" y="10"/>
                    </a:cubicBezTo>
                    <a:cubicBezTo>
                      <a:pt x="20" y="3"/>
                      <a:pt x="18" y="0"/>
                      <a:pt x="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499" name="Google Shape;23499;p30"/>
              <p:cNvSpPr/>
              <p:nvPr/>
            </p:nvSpPr>
            <p:spPr>
              <a:xfrm>
                <a:off x="2666700" y="2403425"/>
                <a:ext cx="26500" cy="69000"/>
              </a:xfrm>
              <a:custGeom>
                <a:avLst/>
                <a:gdLst/>
                <a:ahLst/>
                <a:cxnLst/>
                <a:rect l="l" t="t" r="r" b="b"/>
                <a:pathLst>
                  <a:path w="1060" h="2760" extrusionOk="0">
                    <a:moveTo>
                      <a:pt x="915" y="1"/>
                    </a:moveTo>
                    <a:cubicBezTo>
                      <a:pt x="499" y="1"/>
                      <a:pt x="196" y="385"/>
                      <a:pt x="250" y="809"/>
                    </a:cubicBezTo>
                    <a:cubicBezTo>
                      <a:pt x="298" y="1202"/>
                      <a:pt x="536" y="1583"/>
                      <a:pt x="607" y="1976"/>
                    </a:cubicBezTo>
                    <a:cubicBezTo>
                      <a:pt x="667" y="2274"/>
                      <a:pt x="703" y="2547"/>
                      <a:pt x="953" y="2750"/>
                    </a:cubicBezTo>
                    <a:cubicBezTo>
                      <a:pt x="956" y="2757"/>
                      <a:pt x="963" y="2760"/>
                      <a:pt x="969" y="2760"/>
                    </a:cubicBezTo>
                    <a:cubicBezTo>
                      <a:pt x="985" y="2760"/>
                      <a:pt x="1002" y="2743"/>
                      <a:pt x="976" y="2726"/>
                    </a:cubicBezTo>
                    <a:cubicBezTo>
                      <a:pt x="738" y="2369"/>
                      <a:pt x="774" y="2000"/>
                      <a:pt x="679" y="1595"/>
                    </a:cubicBezTo>
                    <a:cubicBezTo>
                      <a:pt x="524" y="964"/>
                      <a:pt x="0" y="297"/>
                      <a:pt x="1036" y="35"/>
                    </a:cubicBezTo>
                    <a:cubicBezTo>
                      <a:pt x="1036" y="35"/>
                      <a:pt x="1060" y="11"/>
                      <a:pt x="1036" y="11"/>
                    </a:cubicBezTo>
                    <a:cubicBezTo>
                      <a:pt x="995" y="4"/>
                      <a:pt x="954" y="1"/>
                      <a:pt x="91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00" name="Google Shape;23500;p30"/>
              <p:cNvSpPr/>
              <p:nvPr/>
            </p:nvSpPr>
            <p:spPr>
              <a:xfrm>
                <a:off x="2683050" y="2463125"/>
                <a:ext cx="22550" cy="56425"/>
              </a:xfrm>
              <a:custGeom>
                <a:avLst/>
                <a:gdLst/>
                <a:ahLst/>
                <a:cxnLst/>
                <a:rect l="l" t="t" r="r" b="b"/>
                <a:pathLst>
                  <a:path w="902" h="2257" extrusionOk="0">
                    <a:moveTo>
                      <a:pt x="11" y="0"/>
                    </a:moveTo>
                    <a:cubicBezTo>
                      <a:pt x="7" y="0"/>
                      <a:pt x="1" y="11"/>
                      <a:pt x="1" y="29"/>
                    </a:cubicBezTo>
                    <a:cubicBezTo>
                      <a:pt x="418" y="695"/>
                      <a:pt x="525" y="1529"/>
                      <a:pt x="846" y="2243"/>
                    </a:cubicBezTo>
                    <a:cubicBezTo>
                      <a:pt x="851" y="2252"/>
                      <a:pt x="861" y="2256"/>
                      <a:pt x="870" y="2256"/>
                    </a:cubicBezTo>
                    <a:cubicBezTo>
                      <a:pt x="886" y="2256"/>
                      <a:pt x="901" y="2246"/>
                      <a:pt x="894" y="2231"/>
                    </a:cubicBezTo>
                    <a:cubicBezTo>
                      <a:pt x="739" y="1493"/>
                      <a:pt x="525" y="588"/>
                      <a:pt x="13" y="5"/>
                    </a:cubicBezTo>
                    <a:cubicBezTo>
                      <a:pt x="13" y="2"/>
                      <a:pt x="12" y="0"/>
                      <a:pt x="1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01" name="Google Shape;23501;p30"/>
              <p:cNvSpPr/>
              <p:nvPr/>
            </p:nvSpPr>
            <p:spPr>
              <a:xfrm>
                <a:off x="2688125" y="2439600"/>
                <a:ext cx="18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739" h="2542" extrusionOk="0">
                    <a:moveTo>
                      <a:pt x="16" y="0"/>
                    </a:moveTo>
                    <a:cubicBezTo>
                      <a:pt x="8" y="0"/>
                      <a:pt x="0" y="6"/>
                      <a:pt x="0" y="17"/>
                    </a:cubicBezTo>
                    <a:cubicBezTo>
                      <a:pt x="36" y="886"/>
                      <a:pt x="405" y="1720"/>
                      <a:pt x="715" y="2541"/>
                    </a:cubicBezTo>
                    <a:lnTo>
                      <a:pt x="739" y="2541"/>
                    </a:lnTo>
                    <a:cubicBezTo>
                      <a:pt x="453" y="1708"/>
                      <a:pt x="119" y="910"/>
                      <a:pt x="36" y="29"/>
                    </a:cubicBezTo>
                    <a:cubicBezTo>
                      <a:pt x="36" y="9"/>
                      <a:pt x="25" y="0"/>
                      <a:pt x="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02" name="Google Shape;23502;p30"/>
              <p:cNvSpPr/>
              <p:nvPr/>
            </p:nvSpPr>
            <p:spPr>
              <a:xfrm>
                <a:off x="2709550" y="2507875"/>
                <a:ext cx="106225" cy="101425"/>
              </a:xfrm>
              <a:custGeom>
                <a:avLst/>
                <a:gdLst/>
                <a:ahLst/>
                <a:cxnLst/>
                <a:rect l="l" t="t" r="r" b="b"/>
                <a:pathLst>
                  <a:path w="4249" h="4057" extrusionOk="0">
                    <a:moveTo>
                      <a:pt x="1" y="1"/>
                    </a:moveTo>
                    <a:cubicBezTo>
                      <a:pt x="429" y="810"/>
                      <a:pt x="905" y="1596"/>
                      <a:pt x="1620" y="2191"/>
                    </a:cubicBezTo>
                    <a:cubicBezTo>
                      <a:pt x="2441" y="2858"/>
                      <a:pt x="3358" y="3442"/>
                      <a:pt x="4227" y="4049"/>
                    </a:cubicBezTo>
                    <a:cubicBezTo>
                      <a:pt x="4230" y="4055"/>
                      <a:pt x="4233" y="4057"/>
                      <a:pt x="4236" y="4057"/>
                    </a:cubicBezTo>
                    <a:cubicBezTo>
                      <a:pt x="4244" y="4057"/>
                      <a:pt x="4248" y="4037"/>
                      <a:pt x="4239" y="4037"/>
                    </a:cubicBezTo>
                    <a:cubicBezTo>
                      <a:pt x="3549" y="3430"/>
                      <a:pt x="2763" y="2941"/>
                      <a:pt x="2025" y="2418"/>
                    </a:cubicBezTo>
                    <a:cubicBezTo>
                      <a:pt x="1108" y="1775"/>
                      <a:pt x="572" y="917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03" name="Google Shape;23503;p30"/>
              <p:cNvSpPr/>
              <p:nvPr/>
            </p:nvSpPr>
            <p:spPr>
              <a:xfrm>
                <a:off x="2779500" y="2572475"/>
                <a:ext cx="38975" cy="35800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1432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429" y="512"/>
                      <a:pt x="965" y="1036"/>
                      <a:pt x="1525" y="1429"/>
                    </a:cubicBezTo>
                    <a:cubicBezTo>
                      <a:pt x="1528" y="1431"/>
                      <a:pt x="1531" y="1431"/>
                      <a:pt x="1534" y="1431"/>
                    </a:cubicBezTo>
                    <a:cubicBezTo>
                      <a:pt x="1551" y="1431"/>
                      <a:pt x="1559" y="1405"/>
                      <a:pt x="1548" y="1405"/>
                    </a:cubicBezTo>
                    <a:cubicBezTo>
                      <a:pt x="1036" y="917"/>
                      <a:pt x="513" y="453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04" name="Google Shape;23504;p30"/>
              <p:cNvSpPr/>
              <p:nvPr/>
            </p:nvSpPr>
            <p:spPr>
              <a:xfrm>
                <a:off x="2782575" y="2566675"/>
                <a:ext cx="37925" cy="36725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1469" extrusionOk="0">
                    <a:moveTo>
                      <a:pt x="6" y="1"/>
                    </a:moveTo>
                    <a:cubicBezTo>
                      <a:pt x="3" y="1"/>
                      <a:pt x="1" y="6"/>
                      <a:pt x="9" y="6"/>
                    </a:cubicBezTo>
                    <a:cubicBezTo>
                      <a:pt x="9" y="2"/>
                      <a:pt x="7" y="1"/>
                      <a:pt x="6" y="1"/>
                    </a:cubicBezTo>
                    <a:close/>
                    <a:moveTo>
                      <a:pt x="9" y="6"/>
                    </a:moveTo>
                    <a:lnTo>
                      <a:pt x="9" y="6"/>
                    </a:lnTo>
                    <a:cubicBezTo>
                      <a:pt x="485" y="494"/>
                      <a:pt x="961" y="1030"/>
                      <a:pt x="1497" y="1459"/>
                    </a:cubicBezTo>
                    <a:cubicBezTo>
                      <a:pt x="1501" y="1466"/>
                      <a:pt x="1504" y="1469"/>
                      <a:pt x="1507" y="1469"/>
                    </a:cubicBezTo>
                    <a:cubicBezTo>
                      <a:pt x="1514" y="1469"/>
                      <a:pt x="1517" y="1455"/>
                      <a:pt x="1509" y="1447"/>
                    </a:cubicBezTo>
                    <a:cubicBezTo>
                      <a:pt x="1068" y="923"/>
                      <a:pt x="509" y="470"/>
                      <a:pt x="9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05" name="Google Shape;23505;p30"/>
              <p:cNvSpPr/>
              <p:nvPr/>
            </p:nvSpPr>
            <p:spPr>
              <a:xfrm>
                <a:off x="2794525" y="2571350"/>
                <a:ext cx="31350" cy="30950"/>
              </a:xfrm>
              <a:custGeom>
                <a:avLst/>
                <a:gdLst/>
                <a:ahLst/>
                <a:cxnLst/>
                <a:rect l="l" t="t" r="r" b="b"/>
                <a:pathLst>
                  <a:path w="1254" h="1238" extrusionOk="0">
                    <a:moveTo>
                      <a:pt x="2" y="1"/>
                    </a:moveTo>
                    <a:cubicBezTo>
                      <a:pt x="1" y="1"/>
                      <a:pt x="1" y="4"/>
                      <a:pt x="7" y="10"/>
                    </a:cubicBezTo>
                    <a:cubicBezTo>
                      <a:pt x="7" y="4"/>
                      <a:pt x="4" y="1"/>
                      <a:pt x="2" y="1"/>
                    </a:cubicBezTo>
                    <a:close/>
                    <a:moveTo>
                      <a:pt x="7" y="10"/>
                    </a:moveTo>
                    <a:lnTo>
                      <a:pt x="7" y="10"/>
                    </a:lnTo>
                    <a:cubicBezTo>
                      <a:pt x="531" y="307"/>
                      <a:pt x="650" y="1010"/>
                      <a:pt x="1209" y="1236"/>
                    </a:cubicBezTo>
                    <a:cubicBezTo>
                      <a:pt x="1213" y="1237"/>
                      <a:pt x="1217" y="1238"/>
                      <a:pt x="1220" y="1238"/>
                    </a:cubicBezTo>
                    <a:cubicBezTo>
                      <a:pt x="1247" y="1238"/>
                      <a:pt x="1253" y="1199"/>
                      <a:pt x="1221" y="1188"/>
                    </a:cubicBezTo>
                    <a:cubicBezTo>
                      <a:pt x="685" y="914"/>
                      <a:pt x="554" y="248"/>
                      <a:pt x="7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06" name="Google Shape;23506;p30"/>
              <p:cNvSpPr/>
              <p:nvPr/>
            </p:nvSpPr>
            <p:spPr>
              <a:xfrm>
                <a:off x="2797425" y="2560775"/>
                <a:ext cx="35475" cy="41400"/>
              </a:xfrm>
              <a:custGeom>
                <a:avLst/>
                <a:gdLst/>
                <a:ahLst/>
                <a:cxnLst/>
                <a:rect l="l" t="t" r="r" b="b"/>
                <a:pathLst>
                  <a:path w="1419" h="1656" extrusionOk="0">
                    <a:moveTo>
                      <a:pt x="30" y="1"/>
                    </a:moveTo>
                    <a:cubicBezTo>
                      <a:pt x="22" y="1"/>
                      <a:pt x="0" y="18"/>
                      <a:pt x="10" y="28"/>
                    </a:cubicBezTo>
                    <a:cubicBezTo>
                      <a:pt x="379" y="611"/>
                      <a:pt x="831" y="1218"/>
                      <a:pt x="1367" y="1647"/>
                    </a:cubicBezTo>
                    <a:cubicBezTo>
                      <a:pt x="1373" y="1653"/>
                      <a:pt x="1379" y="1655"/>
                      <a:pt x="1385" y="1655"/>
                    </a:cubicBezTo>
                    <a:cubicBezTo>
                      <a:pt x="1404" y="1655"/>
                      <a:pt x="1418" y="1632"/>
                      <a:pt x="1391" y="1623"/>
                    </a:cubicBezTo>
                    <a:cubicBezTo>
                      <a:pt x="950" y="1076"/>
                      <a:pt x="450" y="587"/>
                      <a:pt x="34" y="4"/>
                    </a:cubicBezTo>
                    <a:cubicBezTo>
                      <a:pt x="34" y="2"/>
                      <a:pt x="32" y="1"/>
                      <a:pt x="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07" name="Google Shape;23507;p30"/>
              <p:cNvSpPr/>
              <p:nvPr/>
            </p:nvSpPr>
            <p:spPr>
              <a:xfrm>
                <a:off x="2806675" y="2558075"/>
                <a:ext cx="31300" cy="40200"/>
              </a:xfrm>
              <a:custGeom>
                <a:avLst/>
                <a:gdLst/>
                <a:ahLst/>
                <a:cxnLst/>
                <a:rect l="l" t="t" r="r" b="b"/>
                <a:pathLst>
                  <a:path w="1252" h="1608" extrusionOk="0">
                    <a:moveTo>
                      <a:pt x="42" y="0"/>
                    </a:moveTo>
                    <a:cubicBezTo>
                      <a:pt x="25" y="0"/>
                      <a:pt x="0" y="14"/>
                      <a:pt x="9" y="41"/>
                    </a:cubicBezTo>
                    <a:cubicBezTo>
                      <a:pt x="378" y="576"/>
                      <a:pt x="771" y="1112"/>
                      <a:pt x="1176" y="1600"/>
                    </a:cubicBezTo>
                    <a:cubicBezTo>
                      <a:pt x="1181" y="1606"/>
                      <a:pt x="1188" y="1608"/>
                      <a:pt x="1196" y="1608"/>
                    </a:cubicBezTo>
                    <a:cubicBezTo>
                      <a:pt x="1222" y="1608"/>
                      <a:pt x="1251" y="1580"/>
                      <a:pt x="1223" y="1553"/>
                    </a:cubicBezTo>
                    <a:cubicBezTo>
                      <a:pt x="854" y="1017"/>
                      <a:pt x="449" y="517"/>
                      <a:pt x="57" y="5"/>
                    </a:cubicBezTo>
                    <a:cubicBezTo>
                      <a:pt x="54" y="2"/>
                      <a:pt x="48" y="0"/>
                      <a:pt x="4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08" name="Google Shape;23508;p30"/>
              <p:cNvSpPr/>
              <p:nvPr/>
            </p:nvSpPr>
            <p:spPr>
              <a:xfrm>
                <a:off x="2812550" y="2553025"/>
                <a:ext cx="19875" cy="39050"/>
              </a:xfrm>
              <a:custGeom>
                <a:avLst/>
                <a:gdLst/>
                <a:ahLst/>
                <a:cxnLst/>
                <a:rect l="l" t="t" r="r" b="b"/>
                <a:pathLst>
                  <a:path w="795" h="1562" extrusionOk="0">
                    <a:moveTo>
                      <a:pt x="19" y="1"/>
                    </a:moveTo>
                    <a:cubicBezTo>
                      <a:pt x="8" y="1"/>
                      <a:pt x="0" y="14"/>
                      <a:pt x="0" y="28"/>
                    </a:cubicBezTo>
                    <a:cubicBezTo>
                      <a:pt x="107" y="552"/>
                      <a:pt x="369" y="1159"/>
                      <a:pt x="738" y="1552"/>
                    </a:cubicBezTo>
                    <a:cubicBezTo>
                      <a:pt x="748" y="1559"/>
                      <a:pt x="757" y="1562"/>
                      <a:pt x="765" y="1562"/>
                    </a:cubicBezTo>
                    <a:cubicBezTo>
                      <a:pt x="785" y="1562"/>
                      <a:pt x="795" y="1542"/>
                      <a:pt x="786" y="1516"/>
                    </a:cubicBezTo>
                    <a:cubicBezTo>
                      <a:pt x="667" y="1266"/>
                      <a:pt x="500" y="1040"/>
                      <a:pt x="369" y="790"/>
                    </a:cubicBezTo>
                    <a:cubicBezTo>
                      <a:pt x="250" y="540"/>
                      <a:pt x="143" y="278"/>
                      <a:pt x="48" y="28"/>
                    </a:cubicBezTo>
                    <a:cubicBezTo>
                      <a:pt x="38" y="8"/>
                      <a:pt x="28" y="1"/>
                      <a:pt x="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09" name="Google Shape;23509;p30"/>
              <p:cNvSpPr/>
              <p:nvPr/>
            </p:nvSpPr>
            <p:spPr>
              <a:xfrm>
                <a:off x="2811475" y="2562450"/>
                <a:ext cx="23950" cy="35725"/>
              </a:xfrm>
              <a:custGeom>
                <a:avLst/>
                <a:gdLst/>
                <a:ahLst/>
                <a:cxnLst/>
                <a:rect l="l" t="t" r="r" b="b"/>
                <a:pathLst>
                  <a:path w="958" h="1429" extrusionOk="0">
                    <a:moveTo>
                      <a:pt x="21" y="1"/>
                    </a:moveTo>
                    <a:cubicBezTo>
                      <a:pt x="10" y="1"/>
                      <a:pt x="0" y="6"/>
                      <a:pt x="7" y="20"/>
                    </a:cubicBezTo>
                    <a:cubicBezTo>
                      <a:pt x="67" y="306"/>
                      <a:pt x="222" y="580"/>
                      <a:pt x="388" y="818"/>
                    </a:cubicBezTo>
                    <a:cubicBezTo>
                      <a:pt x="531" y="1032"/>
                      <a:pt x="686" y="1270"/>
                      <a:pt x="900" y="1425"/>
                    </a:cubicBezTo>
                    <a:cubicBezTo>
                      <a:pt x="907" y="1427"/>
                      <a:pt x="913" y="1428"/>
                      <a:pt x="918" y="1428"/>
                    </a:cubicBezTo>
                    <a:cubicBezTo>
                      <a:pt x="943" y="1428"/>
                      <a:pt x="958" y="1407"/>
                      <a:pt x="948" y="1378"/>
                    </a:cubicBezTo>
                    <a:cubicBezTo>
                      <a:pt x="817" y="1139"/>
                      <a:pt x="603" y="949"/>
                      <a:pt x="460" y="723"/>
                    </a:cubicBezTo>
                    <a:cubicBezTo>
                      <a:pt x="305" y="485"/>
                      <a:pt x="186" y="247"/>
                      <a:pt x="43" y="8"/>
                    </a:cubicBezTo>
                    <a:cubicBezTo>
                      <a:pt x="38" y="3"/>
                      <a:pt x="29" y="1"/>
                      <a:pt x="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10" name="Google Shape;23510;p30"/>
              <p:cNvSpPr/>
              <p:nvPr/>
            </p:nvSpPr>
            <p:spPr>
              <a:xfrm>
                <a:off x="2812325" y="2565375"/>
                <a:ext cx="32325" cy="39475"/>
              </a:xfrm>
              <a:custGeom>
                <a:avLst/>
                <a:gdLst/>
                <a:ahLst/>
                <a:cxnLst/>
                <a:rect l="l" t="t" r="r" b="b"/>
                <a:pathLst>
                  <a:path w="1293" h="1579" extrusionOk="0">
                    <a:moveTo>
                      <a:pt x="40" y="1"/>
                    </a:moveTo>
                    <a:cubicBezTo>
                      <a:pt x="17" y="1"/>
                      <a:pt x="1" y="20"/>
                      <a:pt x="9" y="46"/>
                    </a:cubicBezTo>
                    <a:cubicBezTo>
                      <a:pt x="295" y="606"/>
                      <a:pt x="735" y="1213"/>
                      <a:pt x="1259" y="1570"/>
                    </a:cubicBezTo>
                    <a:cubicBezTo>
                      <a:pt x="1265" y="1576"/>
                      <a:pt x="1270" y="1578"/>
                      <a:pt x="1274" y="1578"/>
                    </a:cubicBezTo>
                    <a:cubicBezTo>
                      <a:pt x="1287" y="1578"/>
                      <a:pt x="1292" y="1555"/>
                      <a:pt x="1283" y="1546"/>
                    </a:cubicBezTo>
                    <a:cubicBezTo>
                      <a:pt x="1093" y="1308"/>
                      <a:pt x="855" y="1094"/>
                      <a:pt x="664" y="844"/>
                    </a:cubicBezTo>
                    <a:cubicBezTo>
                      <a:pt x="438" y="582"/>
                      <a:pt x="259" y="296"/>
                      <a:pt x="69" y="10"/>
                    </a:cubicBezTo>
                    <a:cubicBezTo>
                      <a:pt x="59" y="4"/>
                      <a:pt x="49" y="1"/>
                      <a:pt x="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11" name="Google Shape;23511;p30"/>
              <p:cNvSpPr/>
              <p:nvPr/>
            </p:nvSpPr>
            <p:spPr>
              <a:xfrm>
                <a:off x="2823550" y="2585150"/>
                <a:ext cx="29200" cy="21875"/>
              </a:xfrm>
              <a:custGeom>
                <a:avLst/>
                <a:gdLst/>
                <a:ahLst/>
                <a:cxnLst/>
                <a:rect l="l" t="t" r="r" b="b"/>
                <a:pathLst>
                  <a:path w="1168" h="875" extrusionOk="0">
                    <a:moveTo>
                      <a:pt x="25" y="1"/>
                    </a:moveTo>
                    <a:cubicBezTo>
                      <a:pt x="13" y="1"/>
                      <a:pt x="1" y="12"/>
                      <a:pt x="1" y="29"/>
                    </a:cubicBezTo>
                    <a:cubicBezTo>
                      <a:pt x="179" y="446"/>
                      <a:pt x="656" y="874"/>
                      <a:pt x="1132" y="874"/>
                    </a:cubicBezTo>
                    <a:cubicBezTo>
                      <a:pt x="1168" y="874"/>
                      <a:pt x="1168" y="839"/>
                      <a:pt x="1132" y="827"/>
                    </a:cubicBezTo>
                    <a:cubicBezTo>
                      <a:pt x="929" y="732"/>
                      <a:pt x="703" y="672"/>
                      <a:pt x="525" y="541"/>
                    </a:cubicBezTo>
                    <a:cubicBezTo>
                      <a:pt x="322" y="398"/>
                      <a:pt x="167" y="220"/>
                      <a:pt x="36" y="5"/>
                    </a:cubicBezTo>
                    <a:cubicBezTo>
                      <a:pt x="33" y="2"/>
                      <a:pt x="29" y="1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12" name="Google Shape;23512;p30"/>
              <p:cNvSpPr/>
              <p:nvPr/>
            </p:nvSpPr>
            <p:spPr>
              <a:xfrm>
                <a:off x="2717600" y="2247650"/>
                <a:ext cx="69675" cy="119575"/>
              </a:xfrm>
              <a:custGeom>
                <a:avLst/>
                <a:gdLst/>
                <a:ahLst/>
                <a:cxnLst/>
                <a:rect l="l" t="t" r="r" b="b"/>
                <a:pathLst>
                  <a:path w="2787" h="4783" extrusionOk="0">
                    <a:moveTo>
                      <a:pt x="133" y="1"/>
                    </a:moveTo>
                    <a:cubicBezTo>
                      <a:pt x="119" y="1"/>
                      <a:pt x="107" y="10"/>
                      <a:pt x="107" y="27"/>
                    </a:cubicBezTo>
                    <a:cubicBezTo>
                      <a:pt x="0" y="885"/>
                      <a:pt x="417" y="1706"/>
                      <a:pt x="822" y="2456"/>
                    </a:cubicBezTo>
                    <a:cubicBezTo>
                      <a:pt x="1310" y="3361"/>
                      <a:pt x="2191" y="3909"/>
                      <a:pt x="2750" y="4778"/>
                    </a:cubicBezTo>
                    <a:cubicBezTo>
                      <a:pt x="2757" y="4781"/>
                      <a:pt x="2762" y="4783"/>
                      <a:pt x="2767" y="4783"/>
                    </a:cubicBezTo>
                    <a:cubicBezTo>
                      <a:pt x="2780" y="4783"/>
                      <a:pt x="2786" y="4772"/>
                      <a:pt x="2786" y="4754"/>
                    </a:cubicBezTo>
                    <a:cubicBezTo>
                      <a:pt x="2393" y="3956"/>
                      <a:pt x="1619" y="3540"/>
                      <a:pt x="1131" y="2825"/>
                    </a:cubicBezTo>
                    <a:cubicBezTo>
                      <a:pt x="583" y="2040"/>
                      <a:pt x="95" y="980"/>
                      <a:pt x="167" y="27"/>
                    </a:cubicBezTo>
                    <a:cubicBezTo>
                      <a:pt x="161" y="10"/>
                      <a:pt x="146" y="1"/>
                      <a:pt x="13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13" name="Google Shape;23513;p30"/>
              <p:cNvSpPr/>
              <p:nvPr/>
            </p:nvSpPr>
            <p:spPr>
              <a:xfrm>
                <a:off x="2792900" y="2373625"/>
                <a:ext cx="68975" cy="73525"/>
              </a:xfrm>
              <a:custGeom>
                <a:avLst/>
                <a:gdLst/>
                <a:ahLst/>
                <a:cxnLst/>
                <a:rect l="l" t="t" r="r" b="b"/>
                <a:pathLst>
                  <a:path w="2759" h="2941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453" y="465"/>
                      <a:pt x="786" y="1061"/>
                      <a:pt x="1227" y="1537"/>
                    </a:cubicBezTo>
                    <a:cubicBezTo>
                      <a:pt x="1691" y="2025"/>
                      <a:pt x="2215" y="2501"/>
                      <a:pt x="2739" y="2930"/>
                    </a:cubicBezTo>
                    <a:cubicBezTo>
                      <a:pt x="2742" y="2937"/>
                      <a:pt x="2746" y="2940"/>
                      <a:pt x="2749" y="2940"/>
                    </a:cubicBezTo>
                    <a:cubicBezTo>
                      <a:pt x="2756" y="2940"/>
                      <a:pt x="2759" y="2926"/>
                      <a:pt x="2751" y="2918"/>
                    </a:cubicBezTo>
                    <a:cubicBezTo>
                      <a:pt x="2263" y="2442"/>
                      <a:pt x="1727" y="2013"/>
                      <a:pt x="1262" y="1501"/>
                    </a:cubicBezTo>
                    <a:cubicBezTo>
                      <a:pt x="810" y="1025"/>
                      <a:pt x="500" y="406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14" name="Google Shape;23514;p30"/>
              <p:cNvSpPr/>
              <p:nvPr/>
            </p:nvSpPr>
            <p:spPr>
              <a:xfrm>
                <a:off x="2827425" y="2400125"/>
                <a:ext cx="39025" cy="43475"/>
              </a:xfrm>
              <a:custGeom>
                <a:avLst/>
                <a:gdLst/>
                <a:ahLst/>
                <a:cxnLst/>
                <a:rect l="l" t="t" r="r" b="b"/>
                <a:pathLst>
                  <a:path w="1561" h="1739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358" y="655"/>
                      <a:pt x="882" y="1334"/>
                      <a:pt x="1536" y="1739"/>
                    </a:cubicBezTo>
                    <a:cubicBezTo>
                      <a:pt x="1548" y="1739"/>
                      <a:pt x="1560" y="1727"/>
                      <a:pt x="1548" y="1727"/>
                    </a:cubicBezTo>
                    <a:cubicBezTo>
                      <a:pt x="1274" y="1477"/>
                      <a:pt x="989" y="1251"/>
                      <a:pt x="739" y="965"/>
                    </a:cubicBezTo>
                    <a:cubicBezTo>
                      <a:pt x="465" y="655"/>
                      <a:pt x="227" y="322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15" name="Google Shape;23515;p30"/>
              <p:cNvSpPr/>
              <p:nvPr/>
            </p:nvSpPr>
            <p:spPr>
              <a:xfrm>
                <a:off x="2834875" y="2399375"/>
                <a:ext cx="39225" cy="44350"/>
              </a:xfrm>
              <a:custGeom>
                <a:avLst/>
                <a:gdLst/>
                <a:ahLst/>
                <a:cxnLst/>
                <a:rect l="l" t="t" r="r" b="b"/>
                <a:pathLst>
                  <a:path w="1569" h="1774" extrusionOk="0">
                    <a:moveTo>
                      <a:pt x="5" y="1"/>
                    </a:moveTo>
                    <a:cubicBezTo>
                      <a:pt x="3" y="1"/>
                      <a:pt x="0" y="7"/>
                      <a:pt x="0" y="19"/>
                    </a:cubicBezTo>
                    <a:cubicBezTo>
                      <a:pt x="6" y="7"/>
                      <a:pt x="6" y="1"/>
                      <a:pt x="5" y="1"/>
                    </a:cubicBezTo>
                    <a:close/>
                    <a:moveTo>
                      <a:pt x="0" y="19"/>
                    </a:moveTo>
                    <a:cubicBezTo>
                      <a:pt x="441" y="638"/>
                      <a:pt x="953" y="1257"/>
                      <a:pt x="1548" y="1769"/>
                    </a:cubicBezTo>
                    <a:cubicBezTo>
                      <a:pt x="1551" y="1772"/>
                      <a:pt x="1555" y="1774"/>
                      <a:pt x="1558" y="1774"/>
                    </a:cubicBezTo>
                    <a:cubicBezTo>
                      <a:pt x="1565" y="1774"/>
                      <a:pt x="1568" y="1765"/>
                      <a:pt x="1560" y="1757"/>
                    </a:cubicBezTo>
                    <a:cubicBezTo>
                      <a:pt x="1036" y="1174"/>
                      <a:pt x="488" y="626"/>
                      <a:pt x="0" y="1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16" name="Google Shape;23516;p30"/>
              <p:cNvSpPr/>
              <p:nvPr/>
            </p:nvSpPr>
            <p:spPr>
              <a:xfrm>
                <a:off x="2850050" y="2407525"/>
                <a:ext cx="42750" cy="43575"/>
              </a:xfrm>
              <a:custGeom>
                <a:avLst/>
                <a:gdLst/>
                <a:ahLst/>
                <a:cxnLst/>
                <a:rect l="l" t="t" r="r" b="b"/>
                <a:pathLst>
                  <a:path w="1710" h="1743" extrusionOk="0">
                    <a:moveTo>
                      <a:pt x="8" y="0"/>
                    </a:moveTo>
                    <a:cubicBezTo>
                      <a:pt x="4" y="0"/>
                      <a:pt x="0" y="7"/>
                      <a:pt x="0" y="14"/>
                    </a:cubicBezTo>
                    <a:cubicBezTo>
                      <a:pt x="310" y="383"/>
                      <a:pt x="643" y="764"/>
                      <a:pt x="965" y="1133"/>
                    </a:cubicBezTo>
                    <a:cubicBezTo>
                      <a:pt x="1179" y="1371"/>
                      <a:pt x="1370" y="1633"/>
                      <a:pt x="1667" y="1741"/>
                    </a:cubicBezTo>
                    <a:cubicBezTo>
                      <a:pt x="1672" y="1742"/>
                      <a:pt x="1677" y="1743"/>
                      <a:pt x="1680" y="1743"/>
                    </a:cubicBezTo>
                    <a:cubicBezTo>
                      <a:pt x="1705" y="1743"/>
                      <a:pt x="1710" y="1713"/>
                      <a:pt x="1679" y="1693"/>
                    </a:cubicBezTo>
                    <a:cubicBezTo>
                      <a:pt x="1322" y="1550"/>
                      <a:pt x="1072" y="1193"/>
                      <a:pt x="822" y="907"/>
                    </a:cubicBezTo>
                    <a:lnTo>
                      <a:pt x="12" y="14"/>
                    </a:lnTo>
                    <a:cubicBezTo>
                      <a:pt x="12" y="4"/>
                      <a:pt x="10" y="0"/>
                      <a:pt x="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17" name="Google Shape;23517;p30"/>
              <p:cNvSpPr/>
              <p:nvPr/>
            </p:nvSpPr>
            <p:spPr>
              <a:xfrm>
                <a:off x="2853550" y="2394150"/>
                <a:ext cx="51825" cy="52525"/>
              </a:xfrm>
              <a:custGeom>
                <a:avLst/>
                <a:gdLst/>
                <a:ahLst/>
                <a:cxnLst/>
                <a:rect l="l" t="t" r="r" b="b"/>
                <a:pathLst>
                  <a:path w="2073" h="2101" extrusionOk="0">
                    <a:moveTo>
                      <a:pt x="22" y="0"/>
                    </a:moveTo>
                    <a:cubicBezTo>
                      <a:pt x="8" y="0"/>
                      <a:pt x="0" y="11"/>
                      <a:pt x="15" y="25"/>
                    </a:cubicBezTo>
                    <a:cubicBezTo>
                      <a:pt x="527" y="799"/>
                      <a:pt x="1230" y="1597"/>
                      <a:pt x="2039" y="2097"/>
                    </a:cubicBezTo>
                    <a:cubicBezTo>
                      <a:pt x="2041" y="2099"/>
                      <a:pt x="2044" y="2100"/>
                      <a:pt x="2047" y="2100"/>
                    </a:cubicBezTo>
                    <a:cubicBezTo>
                      <a:pt x="2059" y="2100"/>
                      <a:pt x="2073" y="2083"/>
                      <a:pt x="2063" y="2073"/>
                    </a:cubicBezTo>
                    <a:cubicBezTo>
                      <a:pt x="1349" y="1394"/>
                      <a:pt x="646" y="787"/>
                      <a:pt x="51" y="13"/>
                    </a:cubicBezTo>
                    <a:cubicBezTo>
                      <a:pt x="42" y="4"/>
                      <a:pt x="31" y="0"/>
                      <a:pt x="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18" name="Google Shape;23518;p30"/>
              <p:cNvSpPr/>
              <p:nvPr/>
            </p:nvSpPr>
            <p:spPr>
              <a:xfrm>
                <a:off x="2861750" y="2392300"/>
                <a:ext cx="49475" cy="50450"/>
              </a:xfrm>
              <a:custGeom>
                <a:avLst/>
                <a:gdLst/>
                <a:ahLst/>
                <a:cxnLst/>
                <a:rect l="l" t="t" r="r" b="b"/>
                <a:pathLst>
                  <a:path w="1979" h="2018" extrusionOk="0">
                    <a:moveTo>
                      <a:pt x="23" y="0"/>
                    </a:moveTo>
                    <a:cubicBezTo>
                      <a:pt x="9" y="0"/>
                      <a:pt x="0" y="20"/>
                      <a:pt x="9" y="28"/>
                    </a:cubicBezTo>
                    <a:cubicBezTo>
                      <a:pt x="604" y="718"/>
                      <a:pt x="1211" y="1409"/>
                      <a:pt x="1902" y="2004"/>
                    </a:cubicBezTo>
                    <a:cubicBezTo>
                      <a:pt x="1908" y="2013"/>
                      <a:pt x="1916" y="2017"/>
                      <a:pt x="1925" y="2017"/>
                    </a:cubicBezTo>
                    <a:cubicBezTo>
                      <a:pt x="1951" y="2017"/>
                      <a:pt x="1979" y="1986"/>
                      <a:pt x="1961" y="1969"/>
                    </a:cubicBezTo>
                    <a:cubicBezTo>
                      <a:pt x="1330" y="1290"/>
                      <a:pt x="663" y="671"/>
                      <a:pt x="44" y="16"/>
                    </a:cubicBezTo>
                    <a:cubicBezTo>
                      <a:pt x="37" y="5"/>
                      <a:pt x="29" y="0"/>
                      <a:pt x="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19" name="Google Shape;23519;p30"/>
              <p:cNvSpPr/>
              <p:nvPr/>
            </p:nvSpPr>
            <p:spPr>
              <a:xfrm>
                <a:off x="2865825" y="2389700"/>
                <a:ext cx="43925" cy="44225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1769" extrusionOk="0">
                    <a:moveTo>
                      <a:pt x="36" y="1"/>
                    </a:moveTo>
                    <a:cubicBezTo>
                      <a:pt x="24" y="1"/>
                      <a:pt x="12" y="13"/>
                      <a:pt x="12" y="13"/>
                    </a:cubicBezTo>
                    <a:cubicBezTo>
                      <a:pt x="0" y="60"/>
                      <a:pt x="0" y="60"/>
                      <a:pt x="12" y="108"/>
                    </a:cubicBezTo>
                    <a:lnTo>
                      <a:pt x="24" y="120"/>
                    </a:lnTo>
                    <a:lnTo>
                      <a:pt x="60" y="120"/>
                    </a:lnTo>
                    <a:cubicBezTo>
                      <a:pt x="84" y="84"/>
                      <a:pt x="96" y="48"/>
                      <a:pt x="72" y="48"/>
                    </a:cubicBezTo>
                    <a:cubicBezTo>
                      <a:pt x="191" y="48"/>
                      <a:pt x="369" y="346"/>
                      <a:pt x="441" y="429"/>
                    </a:cubicBezTo>
                    <a:lnTo>
                      <a:pt x="846" y="882"/>
                    </a:lnTo>
                    <a:cubicBezTo>
                      <a:pt x="1108" y="1180"/>
                      <a:pt x="1382" y="1477"/>
                      <a:pt x="1667" y="1751"/>
                    </a:cubicBezTo>
                    <a:cubicBezTo>
                      <a:pt x="1677" y="1763"/>
                      <a:pt x="1687" y="1769"/>
                      <a:pt x="1698" y="1769"/>
                    </a:cubicBezTo>
                    <a:cubicBezTo>
                      <a:pt x="1728" y="1769"/>
                      <a:pt x="1756" y="1727"/>
                      <a:pt x="1739" y="1692"/>
                    </a:cubicBezTo>
                    <a:cubicBezTo>
                      <a:pt x="1429" y="1322"/>
                      <a:pt x="1084" y="965"/>
                      <a:pt x="739" y="620"/>
                    </a:cubicBezTo>
                    <a:cubicBezTo>
                      <a:pt x="596" y="465"/>
                      <a:pt x="441" y="299"/>
                      <a:pt x="274" y="144"/>
                    </a:cubicBezTo>
                    <a:cubicBezTo>
                      <a:pt x="203" y="60"/>
                      <a:pt x="155" y="1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20" name="Google Shape;23520;p30"/>
              <p:cNvSpPr/>
              <p:nvPr/>
            </p:nvSpPr>
            <p:spPr>
              <a:xfrm>
                <a:off x="2895600" y="2359075"/>
                <a:ext cx="15800" cy="17850"/>
              </a:xfrm>
              <a:custGeom>
                <a:avLst/>
                <a:gdLst/>
                <a:ahLst/>
                <a:cxnLst/>
                <a:rect l="l" t="t" r="r" b="b"/>
                <a:pathLst>
                  <a:path w="632" h="714" extrusionOk="0">
                    <a:moveTo>
                      <a:pt x="7" y="1"/>
                    </a:moveTo>
                    <a:cubicBezTo>
                      <a:pt x="4" y="1"/>
                      <a:pt x="0" y="10"/>
                      <a:pt x="0" y="23"/>
                    </a:cubicBezTo>
                    <a:cubicBezTo>
                      <a:pt x="83" y="166"/>
                      <a:pt x="155" y="285"/>
                      <a:pt x="274" y="416"/>
                    </a:cubicBezTo>
                    <a:cubicBezTo>
                      <a:pt x="369" y="523"/>
                      <a:pt x="488" y="654"/>
                      <a:pt x="607" y="714"/>
                    </a:cubicBezTo>
                    <a:cubicBezTo>
                      <a:pt x="619" y="714"/>
                      <a:pt x="631" y="702"/>
                      <a:pt x="619" y="702"/>
                    </a:cubicBezTo>
                    <a:cubicBezTo>
                      <a:pt x="548" y="595"/>
                      <a:pt x="417" y="511"/>
                      <a:pt x="321" y="404"/>
                    </a:cubicBezTo>
                    <a:cubicBezTo>
                      <a:pt x="214" y="285"/>
                      <a:pt x="95" y="154"/>
                      <a:pt x="12" y="23"/>
                    </a:cubicBezTo>
                    <a:cubicBezTo>
                      <a:pt x="12" y="7"/>
                      <a:pt x="9" y="1"/>
                      <a:pt x="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21" name="Google Shape;23521;p30"/>
              <p:cNvSpPr/>
              <p:nvPr/>
            </p:nvSpPr>
            <p:spPr>
              <a:xfrm>
                <a:off x="2899450" y="2352800"/>
                <a:ext cx="13850" cy="17700"/>
              </a:xfrm>
              <a:custGeom>
                <a:avLst/>
                <a:gdLst/>
                <a:ahLst/>
                <a:cxnLst/>
                <a:rect l="l" t="t" r="r" b="b"/>
                <a:pathLst>
                  <a:path w="554" h="708" extrusionOk="0">
                    <a:moveTo>
                      <a:pt x="37" y="1"/>
                    </a:moveTo>
                    <a:cubicBezTo>
                      <a:pt x="25" y="1"/>
                      <a:pt x="1" y="12"/>
                      <a:pt x="25" y="12"/>
                    </a:cubicBezTo>
                    <a:cubicBezTo>
                      <a:pt x="167" y="239"/>
                      <a:pt x="334" y="489"/>
                      <a:pt x="525" y="703"/>
                    </a:cubicBezTo>
                    <a:cubicBezTo>
                      <a:pt x="528" y="706"/>
                      <a:pt x="533" y="708"/>
                      <a:pt x="537" y="708"/>
                    </a:cubicBezTo>
                    <a:cubicBezTo>
                      <a:pt x="546" y="708"/>
                      <a:pt x="553" y="699"/>
                      <a:pt x="537" y="691"/>
                    </a:cubicBezTo>
                    <a:cubicBezTo>
                      <a:pt x="406" y="441"/>
                      <a:pt x="215" y="227"/>
                      <a:pt x="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22" name="Google Shape;23522;p30"/>
              <p:cNvSpPr/>
              <p:nvPr/>
            </p:nvSpPr>
            <p:spPr>
              <a:xfrm>
                <a:off x="2881675" y="2324600"/>
                <a:ext cx="19900" cy="23450"/>
              </a:xfrm>
              <a:custGeom>
                <a:avLst/>
                <a:gdLst/>
                <a:ahLst/>
                <a:cxnLst/>
                <a:rect l="l" t="t" r="r" b="b"/>
                <a:pathLst>
                  <a:path w="796" h="938" extrusionOk="0">
                    <a:moveTo>
                      <a:pt x="684" y="0"/>
                    </a:moveTo>
                    <a:cubicBezTo>
                      <a:pt x="679" y="0"/>
                      <a:pt x="676" y="3"/>
                      <a:pt x="676" y="9"/>
                    </a:cubicBezTo>
                    <a:cubicBezTo>
                      <a:pt x="676" y="224"/>
                      <a:pt x="700" y="474"/>
                      <a:pt x="581" y="664"/>
                    </a:cubicBezTo>
                    <a:cubicBezTo>
                      <a:pt x="503" y="796"/>
                      <a:pt x="375" y="857"/>
                      <a:pt x="242" y="857"/>
                    </a:cubicBezTo>
                    <a:cubicBezTo>
                      <a:pt x="171" y="857"/>
                      <a:pt x="99" y="840"/>
                      <a:pt x="33" y="807"/>
                    </a:cubicBezTo>
                    <a:cubicBezTo>
                      <a:pt x="27" y="801"/>
                      <a:pt x="22" y="799"/>
                      <a:pt x="18" y="799"/>
                    </a:cubicBezTo>
                    <a:cubicBezTo>
                      <a:pt x="5" y="799"/>
                      <a:pt x="0" y="822"/>
                      <a:pt x="9" y="831"/>
                    </a:cubicBezTo>
                    <a:cubicBezTo>
                      <a:pt x="70" y="907"/>
                      <a:pt x="153" y="938"/>
                      <a:pt x="239" y="938"/>
                    </a:cubicBezTo>
                    <a:cubicBezTo>
                      <a:pt x="356" y="938"/>
                      <a:pt x="480" y="882"/>
                      <a:pt x="569" y="807"/>
                    </a:cubicBezTo>
                    <a:cubicBezTo>
                      <a:pt x="795" y="605"/>
                      <a:pt x="759" y="259"/>
                      <a:pt x="700" y="9"/>
                    </a:cubicBezTo>
                    <a:cubicBezTo>
                      <a:pt x="694" y="3"/>
                      <a:pt x="688" y="0"/>
                      <a:pt x="68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23" name="Google Shape;23523;p30"/>
              <p:cNvSpPr/>
              <p:nvPr/>
            </p:nvSpPr>
            <p:spPr>
              <a:xfrm>
                <a:off x="2880700" y="2330175"/>
                <a:ext cx="20875" cy="12300"/>
              </a:xfrm>
              <a:custGeom>
                <a:avLst/>
                <a:gdLst/>
                <a:ahLst/>
                <a:cxnLst/>
                <a:rect l="l" t="t" r="r" b="b"/>
                <a:pathLst>
                  <a:path w="835" h="492" extrusionOk="0">
                    <a:moveTo>
                      <a:pt x="667" y="1"/>
                    </a:moveTo>
                    <a:cubicBezTo>
                      <a:pt x="656" y="1"/>
                      <a:pt x="632" y="13"/>
                      <a:pt x="656" y="24"/>
                    </a:cubicBezTo>
                    <a:cubicBezTo>
                      <a:pt x="727" y="144"/>
                      <a:pt x="727" y="286"/>
                      <a:pt x="608" y="382"/>
                    </a:cubicBezTo>
                    <a:cubicBezTo>
                      <a:pt x="545" y="424"/>
                      <a:pt x="472" y="439"/>
                      <a:pt x="397" y="439"/>
                    </a:cubicBezTo>
                    <a:cubicBezTo>
                      <a:pt x="261" y="439"/>
                      <a:pt x="116" y="389"/>
                      <a:pt x="1" y="358"/>
                    </a:cubicBezTo>
                    <a:lnTo>
                      <a:pt x="1" y="358"/>
                    </a:lnTo>
                    <a:cubicBezTo>
                      <a:pt x="116" y="423"/>
                      <a:pt x="274" y="492"/>
                      <a:pt x="421" y="492"/>
                    </a:cubicBezTo>
                    <a:cubicBezTo>
                      <a:pt x="517" y="492"/>
                      <a:pt x="609" y="462"/>
                      <a:pt x="679" y="382"/>
                    </a:cubicBezTo>
                    <a:cubicBezTo>
                      <a:pt x="775" y="286"/>
                      <a:pt x="834" y="60"/>
                      <a:pt x="66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24" name="Google Shape;23524;p30"/>
              <p:cNvSpPr/>
              <p:nvPr/>
            </p:nvSpPr>
            <p:spPr>
              <a:xfrm>
                <a:off x="2869100" y="2172200"/>
                <a:ext cx="7175" cy="28950"/>
              </a:xfrm>
              <a:custGeom>
                <a:avLst/>
                <a:gdLst/>
                <a:ahLst/>
                <a:cxnLst/>
                <a:rect l="l" t="t" r="r" b="b"/>
                <a:pathLst>
                  <a:path w="287" h="1158" extrusionOk="0">
                    <a:moveTo>
                      <a:pt x="112" y="0"/>
                    </a:moveTo>
                    <a:cubicBezTo>
                      <a:pt x="110" y="0"/>
                      <a:pt x="108" y="3"/>
                      <a:pt x="108" y="9"/>
                    </a:cubicBezTo>
                    <a:cubicBezTo>
                      <a:pt x="113" y="3"/>
                      <a:pt x="113" y="0"/>
                      <a:pt x="112" y="0"/>
                    </a:cubicBezTo>
                    <a:close/>
                    <a:moveTo>
                      <a:pt x="108" y="9"/>
                    </a:moveTo>
                    <a:cubicBezTo>
                      <a:pt x="0" y="367"/>
                      <a:pt x="72" y="843"/>
                      <a:pt x="250" y="1152"/>
                    </a:cubicBezTo>
                    <a:cubicBezTo>
                      <a:pt x="250" y="1156"/>
                      <a:pt x="253" y="1157"/>
                      <a:pt x="258" y="1157"/>
                    </a:cubicBezTo>
                    <a:cubicBezTo>
                      <a:pt x="268" y="1157"/>
                      <a:pt x="286" y="1149"/>
                      <a:pt x="286" y="1140"/>
                    </a:cubicBezTo>
                    <a:cubicBezTo>
                      <a:pt x="227" y="962"/>
                      <a:pt x="167" y="795"/>
                      <a:pt x="131" y="617"/>
                    </a:cubicBezTo>
                    <a:cubicBezTo>
                      <a:pt x="84" y="414"/>
                      <a:pt x="119" y="212"/>
                      <a:pt x="108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25" name="Google Shape;23525;p30"/>
              <p:cNvSpPr/>
              <p:nvPr/>
            </p:nvSpPr>
            <p:spPr>
              <a:xfrm>
                <a:off x="2875650" y="2165725"/>
                <a:ext cx="5975" cy="30350"/>
              </a:xfrm>
              <a:custGeom>
                <a:avLst/>
                <a:gdLst/>
                <a:ahLst/>
                <a:cxnLst/>
                <a:rect l="l" t="t" r="r" b="b"/>
                <a:pathLst>
                  <a:path w="239" h="1214" extrusionOk="0">
                    <a:moveTo>
                      <a:pt x="54" y="0"/>
                    </a:moveTo>
                    <a:cubicBezTo>
                      <a:pt x="51" y="0"/>
                      <a:pt x="48" y="6"/>
                      <a:pt x="48" y="18"/>
                    </a:cubicBezTo>
                    <a:cubicBezTo>
                      <a:pt x="0" y="399"/>
                      <a:pt x="48" y="852"/>
                      <a:pt x="215" y="1209"/>
                    </a:cubicBezTo>
                    <a:cubicBezTo>
                      <a:pt x="218" y="1212"/>
                      <a:pt x="221" y="1214"/>
                      <a:pt x="224" y="1214"/>
                    </a:cubicBezTo>
                    <a:cubicBezTo>
                      <a:pt x="232" y="1214"/>
                      <a:pt x="238" y="1203"/>
                      <a:pt x="238" y="1185"/>
                    </a:cubicBezTo>
                    <a:cubicBezTo>
                      <a:pt x="155" y="792"/>
                      <a:pt x="60" y="435"/>
                      <a:pt x="60" y="18"/>
                    </a:cubicBezTo>
                    <a:cubicBezTo>
                      <a:pt x="60" y="6"/>
                      <a:pt x="57" y="0"/>
                      <a:pt x="5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26" name="Google Shape;23526;p30"/>
              <p:cNvSpPr/>
              <p:nvPr/>
            </p:nvSpPr>
            <p:spPr>
              <a:xfrm>
                <a:off x="2882800" y="2162175"/>
                <a:ext cx="7150" cy="31325"/>
              </a:xfrm>
              <a:custGeom>
                <a:avLst/>
                <a:gdLst/>
                <a:ahLst/>
                <a:cxnLst/>
                <a:rect l="l" t="t" r="r" b="b"/>
                <a:pathLst>
                  <a:path w="286" h="1253" extrusionOk="0">
                    <a:moveTo>
                      <a:pt x="28" y="1"/>
                    </a:moveTo>
                    <a:cubicBezTo>
                      <a:pt x="18" y="1"/>
                      <a:pt x="0" y="9"/>
                      <a:pt x="0" y="17"/>
                    </a:cubicBezTo>
                    <a:cubicBezTo>
                      <a:pt x="60" y="422"/>
                      <a:pt x="119" y="875"/>
                      <a:pt x="250" y="1244"/>
                    </a:cubicBezTo>
                    <a:cubicBezTo>
                      <a:pt x="250" y="1250"/>
                      <a:pt x="259" y="1253"/>
                      <a:pt x="268" y="1253"/>
                    </a:cubicBezTo>
                    <a:cubicBezTo>
                      <a:pt x="277" y="1253"/>
                      <a:pt x="286" y="1250"/>
                      <a:pt x="286" y="1244"/>
                    </a:cubicBezTo>
                    <a:cubicBezTo>
                      <a:pt x="250" y="839"/>
                      <a:pt x="131" y="410"/>
                      <a:pt x="36" y="6"/>
                    </a:cubicBezTo>
                    <a:cubicBezTo>
                      <a:pt x="36" y="2"/>
                      <a:pt x="33" y="1"/>
                      <a:pt x="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27" name="Google Shape;23527;p30"/>
              <p:cNvSpPr/>
              <p:nvPr/>
            </p:nvSpPr>
            <p:spPr>
              <a:xfrm>
                <a:off x="2891125" y="2201000"/>
                <a:ext cx="5675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081" extrusionOk="0">
                    <a:moveTo>
                      <a:pt x="0" y="0"/>
                    </a:moveTo>
                    <a:cubicBezTo>
                      <a:pt x="24" y="358"/>
                      <a:pt x="84" y="727"/>
                      <a:pt x="203" y="1072"/>
                    </a:cubicBezTo>
                    <a:cubicBezTo>
                      <a:pt x="203" y="1078"/>
                      <a:pt x="212" y="1081"/>
                      <a:pt x="218" y="1081"/>
                    </a:cubicBezTo>
                    <a:cubicBezTo>
                      <a:pt x="224" y="1081"/>
                      <a:pt x="227" y="1078"/>
                      <a:pt x="215" y="1072"/>
                    </a:cubicBezTo>
                    <a:cubicBezTo>
                      <a:pt x="155" y="715"/>
                      <a:pt x="60" y="358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28" name="Google Shape;23528;p30"/>
              <p:cNvSpPr/>
              <p:nvPr/>
            </p:nvSpPr>
            <p:spPr>
              <a:xfrm>
                <a:off x="2871775" y="2216775"/>
                <a:ext cx="36050" cy="118925"/>
              </a:xfrm>
              <a:custGeom>
                <a:avLst/>
                <a:gdLst/>
                <a:ahLst/>
                <a:cxnLst/>
                <a:rect l="l" t="t" r="r" b="b"/>
                <a:pathLst>
                  <a:path w="1442" h="4757" extrusionOk="0">
                    <a:moveTo>
                      <a:pt x="1" y="0"/>
                    </a:moveTo>
                    <a:cubicBezTo>
                      <a:pt x="810" y="1548"/>
                      <a:pt x="1155" y="3013"/>
                      <a:pt x="1286" y="4739"/>
                    </a:cubicBezTo>
                    <a:cubicBezTo>
                      <a:pt x="1286" y="4751"/>
                      <a:pt x="1292" y="4757"/>
                      <a:pt x="1298" y="4757"/>
                    </a:cubicBezTo>
                    <a:cubicBezTo>
                      <a:pt x="1304" y="4757"/>
                      <a:pt x="1310" y="4751"/>
                      <a:pt x="1310" y="4739"/>
                    </a:cubicBezTo>
                    <a:cubicBezTo>
                      <a:pt x="1441" y="3120"/>
                      <a:pt x="893" y="1370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29" name="Google Shape;23529;p30"/>
              <p:cNvSpPr/>
              <p:nvPr/>
            </p:nvSpPr>
            <p:spPr>
              <a:xfrm>
                <a:off x="2766700" y="2429900"/>
                <a:ext cx="44975" cy="52400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2096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370" y="834"/>
                      <a:pt x="1001" y="1596"/>
                      <a:pt x="1787" y="2096"/>
                    </a:cubicBezTo>
                    <a:cubicBezTo>
                      <a:pt x="1798" y="2096"/>
                      <a:pt x="1798" y="2096"/>
                      <a:pt x="1798" y="2084"/>
                    </a:cubicBezTo>
                    <a:cubicBezTo>
                      <a:pt x="1048" y="1488"/>
                      <a:pt x="465" y="83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30" name="Google Shape;23530;p30"/>
              <p:cNvSpPr/>
              <p:nvPr/>
            </p:nvSpPr>
            <p:spPr>
              <a:xfrm>
                <a:off x="2776975" y="2437700"/>
                <a:ext cx="44225" cy="42525"/>
              </a:xfrm>
              <a:custGeom>
                <a:avLst/>
                <a:gdLst/>
                <a:ahLst/>
                <a:cxnLst/>
                <a:rect l="l" t="t" r="r" b="b"/>
                <a:pathLst>
                  <a:path w="1769" h="1701" extrusionOk="0">
                    <a:moveTo>
                      <a:pt x="2" y="1"/>
                    </a:moveTo>
                    <a:cubicBezTo>
                      <a:pt x="0" y="1"/>
                      <a:pt x="0" y="4"/>
                      <a:pt x="6" y="10"/>
                    </a:cubicBezTo>
                    <a:cubicBezTo>
                      <a:pt x="6" y="4"/>
                      <a:pt x="3" y="1"/>
                      <a:pt x="2" y="1"/>
                    </a:cubicBezTo>
                    <a:close/>
                    <a:moveTo>
                      <a:pt x="6" y="10"/>
                    </a:moveTo>
                    <a:lnTo>
                      <a:pt x="6" y="10"/>
                    </a:lnTo>
                    <a:cubicBezTo>
                      <a:pt x="435" y="688"/>
                      <a:pt x="1054" y="1296"/>
                      <a:pt x="1745" y="1700"/>
                    </a:cubicBezTo>
                    <a:cubicBezTo>
                      <a:pt x="1768" y="1700"/>
                      <a:pt x="1768" y="1677"/>
                      <a:pt x="1768" y="1677"/>
                    </a:cubicBezTo>
                    <a:cubicBezTo>
                      <a:pt x="1066" y="1200"/>
                      <a:pt x="494" y="665"/>
                      <a:pt x="6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31" name="Google Shape;23531;p30"/>
              <p:cNvSpPr/>
              <p:nvPr/>
            </p:nvSpPr>
            <p:spPr>
              <a:xfrm>
                <a:off x="2785450" y="2430200"/>
                <a:ext cx="40800" cy="44375"/>
              </a:xfrm>
              <a:custGeom>
                <a:avLst/>
                <a:gdLst/>
                <a:ahLst/>
                <a:cxnLst/>
                <a:rect l="l" t="t" r="r" b="b"/>
                <a:pathLst>
                  <a:path w="1632" h="1775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263" y="357"/>
                      <a:pt x="560" y="714"/>
                      <a:pt x="846" y="1072"/>
                    </a:cubicBezTo>
                    <a:cubicBezTo>
                      <a:pt x="1072" y="1346"/>
                      <a:pt x="1287" y="1607"/>
                      <a:pt x="1608" y="1774"/>
                    </a:cubicBezTo>
                    <a:cubicBezTo>
                      <a:pt x="1620" y="1774"/>
                      <a:pt x="1632" y="1762"/>
                      <a:pt x="1620" y="1762"/>
                    </a:cubicBezTo>
                    <a:cubicBezTo>
                      <a:pt x="965" y="1298"/>
                      <a:pt x="536" y="58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32" name="Google Shape;23532;p30"/>
              <p:cNvSpPr/>
              <p:nvPr/>
            </p:nvSpPr>
            <p:spPr>
              <a:xfrm>
                <a:off x="2771000" y="2396300"/>
                <a:ext cx="73625" cy="79700"/>
              </a:xfrm>
              <a:custGeom>
                <a:avLst/>
                <a:gdLst/>
                <a:ahLst/>
                <a:cxnLst/>
                <a:rect l="l" t="t" r="r" b="b"/>
                <a:pathLst>
                  <a:path w="2945" h="3188" extrusionOk="0">
                    <a:moveTo>
                      <a:pt x="3" y="0"/>
                    </a:moveTo>
                    <a:lnTo>
                      <a:pt x="3" y="0"/>
                    </a:lnTo>
                    <a:cubicBezTo>
                      <a:pt x="1" y="0"/>
                      <a:pt x="1" y="10"/>
                      <a:pt x="7" y="23"/>
                    </a:cubicBezTo>
                    <a:cubicBezTo>
                      <a:pt x="7" y="6"/>
                      <a:pt x="5" y="0"/>
                      <a:pt x="3" y="0"/>
                    </a:cubicBezTo>
                    <a:close/>
                    <a:moveTo>
                      <a:pt x="7" y="23"/>
                    </a:moveTo>
                    <a:lnTo>
                      <a:pt x="7" y="23"/>
                    </a:lnTo>
                    <a:cubicBezTo>
                      <a:pt x="722" y="511"/>
                      <a:pt x="1150" y="1094"/>
                      <a:pt x="1615" y="1809"/>
                    </a:cubicBezTo>
                    <a:cubicBezTo>
                      <a:pt x="1960" y="2344"/>
                      <a:pt x="2603" y="2654"/>
                      <a:pt x="2900" y="3178"/>
                    </a:cubicBezTo>
                    <a:cubicBezTo>
                      <a:pt x="2904" y="3184"/>
                      <a:pt x="2909" y="3187"/>
                      <a:pt x="2914" y="3187"/>
                    </a:cubicBezTo>
                    <a:cubicBezTo>
                      <a:pt x="2929" y="3187"/>
                      <a:pt x="2945" y="3168"/>
                      <a:pt x="2936" y="3142"/>
                    </a:cubicBezTo>
                    <a:cubicBezTo>
                      <a:pt x="2829" y="2904"/>
                      <a:pt x="2674" y="2773"/>
                      <a:pt x="2472" y="2606"/>
                    </a:cubicBezTo>
                    <a:cubicBezTo>
                      <a:pt x="2043" y="2249"/>
                      <a:pt x="1781" y="1904"/>
                      <a:pt x="1484" y="1428"/>
                    </a:cubicBezTo>
                    <a:cubicBezTo>
                      <a:pt x="1091" y="868"/>
                      <a:pt x="614" y="356"/>
                      <a:pt x="7" y="2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33" name="Google Shape;23533;p30"/>
              <p:cNvSpPr/>
              <p:nvPr/>
            </p:nvSpPr>
            <p:spPr>
              <a:xfrm>
                <a:off x="2854550" y="2479550"/>
                <a:ext cx="44875" cy="35275"/>
              </a:xfrm>
              <a:custGeom>
                <a:avLst/>
                <a:gdLst/>
                <a:ahLst/>
                <a:cxnLst/>
                <a:rect l="l" t="t" r="r" b="b"/>
                <a:pathLst>
                  <a:path w="1795" h="1411" extrusionOk="0">
                    <a:moveTo>
                      <a:pt x="40" y="0"/>
                    </a:moveTo>
                    <a:cubicBezTo>
                      <a:pt x="25" y="0"/>
                      <a:pt x="1" y="26"/>
                      <a:pt x="11" y="26"/>
                    </a:cubicBezTo>
                    <a:cubicBezTo>
                      <a:pt x="499" y="526"/>
                      <a:pt x="1094" y="1098"/>
                      <a:pt x="1761" y="1407"/>
                    </a:cubicBezTo>
                    <a:cubicBezTo>
                      <a:pt x="1763" y="1410"/>
                      <a:pt x="1766" y="1411"/>
                      <a:pt x="1769" y="1411"/>
                    </a:cubicBezTo>
                    <a:cubicBezTo>
                      <a:pt x="1781" y="1411"/>
                      <a:pt x="1795" y="1391"/>
                      <a:pt x="1785" y="1372"/>
                    </a:cubicBezTo>
                    <a:cubicBezTo>
                      <a:pt x="1225" y="896"/>
                      <a:pt x="594" y="503"/>
                      <a:pt x="47" y="3"/>
                    </a:cubicBezTo>
                    <a:cubicBezTo>
                      <a:pt x="45" y="1"/>
                      <a:pt x="43" y="0"/>
                      <a:pt x="4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34" name="Google Shape;23534;p30"/>
              <p:cNvSpPr/>
              <p:nvPr/>
            </p:nvSpPr>
            <p:spPr>
              <a:xfrm>
                <a:off x="2855700" y="2471275"/>
                <a:ext cx="48675" cy="39125"/>
              </a:xfrm>
              <a:custGeom>
                <a:avLst/>
                <a:gdLst/>
                <a:ahLst/>
                <a:cxnLst/>
                <a:rect l="l" t="t" r="r" b="b"/>
                <a:pathLst>
                  <a:path w="1947" h="1565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382" y="214"/>
                      <a:pt x="608" y="560"/>
                      <a:pt x="917" y="869"/>
                    </a:cubicBezTo>
                    <a:cubicBezTo>
                      <a:pt x="1203" y="1143"/>
                      <a:pt x="1513" y="1393"/>
                      <a:pt x="1858" y="1560"/>
                    </a:cubicBezTo>
                    <a:cubicBezTo>
                      <a:pt x="1865" y="1563"/>
                      <a:pt x="1871" y="1565"/>
                      <a:pt x="1878" y="1565"/>
                    </a:cubicBezTo>
                    <a:cubicBezTo>
                      <a:pt x="1917" y="1565"/>
                      <a:pt x="1947" y="1509"/>
                      <a:pt x="1906" y="1488"/>
                    </a:cubicBezTo>
                    <a:cubicBezTo>
                      <a:pt x="1477" y="1203"/>
                      <a:pt x="1072" y="917"/>
                      <a:pt x="715" y="536"/>
                    </a:cubicBezTo>
                    <a:cubicBezTo>
                      <a:pt x="524" y="298"/>
                      <a:pt x="358" y="2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35" name="Google Shape;23535;p30"/>
              <p:cNvSpPr/>
              <p:nvPr/>
            </p:nvSpPr>
            <p:spPr>
              <a:xfrm>
                <a:off x="2854950" y="2471250"/>
                <a:ext cx="48700" cy="42125"/>
              </a:xfrm>
              <a:custGeom>
                <a:avLst/>
                <a:gdLst/>
                <a:ahLst/>
                <a:cxnLst/>
                <a:rect l="l" t="t" r="r" b="b"/>
                <a:pathLst>
                  <a:path w="1948" h="1685" extrusionOk="0">
                    <a:moveTo>
                      <a:pt x="51" y="1"/>
                    </a:moveTo>
                    <a:cubicBezTo>
                      <a:pt x="23" y="1"/>
                      <a:pt x="1" y="37"/>
                      <a:pt x="19" y="73"/>
                    </a:cubicBezTo>
                    <a:cubicBezTo>
                      <a:pt x="42" y="120"/>
                      <a:pt x="54" y="156"/>
                      <a:pt x="90" y="204"/>
                    </a:cubicBezTo>
                    <a:cubicBezTo>
                      <a:pt x="90" y="194"/>
                      <a:pt x="104" y="192"/>
                      <a:pt x="105" y="186"/>
                    </a:cubicBezTo>
                    <a:lnTo>
                      <a:pt x="105" y="186"/>
                    </a:lnTo>
                    <a:cubicBezTo>
                      <a:pt x="139" y="230"/>
                      <a:pt x="417" y="433"/>
                      <a:pt x="495" y="489"/>
                    </a:cubicBezTo>
                    <a:cubicBezTo>
                      <a:pt x="650" y="632"/>
                      <a:pt x="816" y="775"/>
                      <a:pt x="983" y="918"/>
                    </a:cubicBezTo>
                    <a:cubicBezTo>
                      <a:pt x="1281" y="1168"/>
                      <a:pt x="1566" y="1442"/>
                      <a:pt x="1876" y="1680"/>
                    </a:cubicBezTo>
                    <a:cubicBezTo>
                      <a:pt x="1882" y="1683"/>
                      <a:pt x="1889" y="1684"/>
                      <a:pt x="1896" y="1684"/>
                    </a:cubicBezTo>
                    <a:cubicBezTo>
                      <a:pt x="1920" y="1684"/>
                      <a:pt x="1947" y="1669"/>
                      <a:pt x="1947" y="1632"/>
                    </a:cubicBezTo>
                    <a:cubicBezTo>
                      <a:pt x="1947" y="1549"/>
                      <a:pt x="1924" y="1513"/>
                      <a:pt x="1840" y="1501"/>
                    </a:cubicBezTo>
                    <a:cubicBezTo>
                      <a:pt x="1830" y="1501"/>
                      <a:pt x="1820" y="1519"/>
                      <a:pt x="1825" y="1524"/>
                    </a:cubicBezTo>
                    <a:lnTo>
                      <a:pt x="1825" y="1524"/>
                    </a:lnTo>
                    <a:cubicBezTo>
                      <a:pt x="1750" y="1493"/>
                      <a:pt x="1565" y="1250"/>
                      <a:pt x="1459" y="1168"/>
                    </a:cubicBezTo>
                    <a:cubicBezTo>
                      <a:pt x="1293" y="1025"/>
                      <a:pt x="1126" y="894"/>
                      <a:pt x="971" y="751"/>
                    </a:cubicBezTo>
                    <a:cubicBezTo>
                      <a:pt x="674" y="501"/>
                      <a:pt x="388" y="251"/>
                      <a:pt x="78" y="13"/>
                    </a:cubicBezTo>
                    <a:cubicBezTo>
                      <a:pt x="69" y="4"/>
                      <a:pt x="60" y="1"/>
                      <a:pt x="5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36" name="Google Shape;23536;p30"/>
              <p:cNvSpPr/>
              <p:nvPr/>
            </p:nvSpPr>
            <p:spPr>
              <a:xfrm>
                <a:off x="2853925" y="2471575"/>
                <a:ext cx="50725" cy="40925"/>
              </a:xfrm>
              <a:custGeom>
                <a:avLst/>
                <a:gdLst/>
                <a:ahLst/>
                <a:cxnLst/>
                <a:rect l="l" t="t" r="r" b="b"/>
                <a:pathLst>
                  <a:path w="2029" h="1637" extrusionOk="0">
                    <a:moveTo>
                      <a:pt x="24" y="0"/>
                    </a:moveTo>
                    <a:cubicBezTo>
                      <a:pt x="12" y="0"/>
                      <a:pt x="0" y="12"/>
                      <a:pt x="12" y="24"/>
                    </a:cubicBezTo>
                    <a:cubicBezTo>
                      <a:pt x="393" y="703"/>
                      <a:pt x="1250" y="1322"/>
                      <a:pt x="1965" y="1631"/>
                    </a:cubicBezTo>
                    <a:cubicBezTo>
                      <a:pt x="1970" y="1635"/>
                      <a:pt x="1976" y="1637"/>
                      <a:pt x="1981" y="1637"/>
                    </a:cubicBezTo>
                    <a:cubicBezTo>
                      <a:pt x="2010" y="1637"/>
                      <a:pt x="2029" y="1590"/>
                      <a:pt x="1988" y="1560"/>
                    </a:cubicBezTo>
                    <a:cubicBezTo>
                      <a:pt x="1619" y="1322"/>
                      <a:pt x="1250" y="1095"/>
                      <a:pt x="905" y="822"/>
                    </a:cubicBezTo>
                    <a:cubicBezTo>
                      <a:pt x="595" y="560"/>
                      <a:pt x="334" y="25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37" name="Google Shape;23537;p30"/>
              <p:cNvSpPr/>
              <p:nvPr/>
            </p:nvSpPr>
            <p:spPr>
              <a:xfrm>
                <a:off x="2868200" y="2482575"/>
                <a:ext cx="47300" cy="33750"/>
              </a:xfrm>
              <a:custGeom>
                <a:avLst/>
                <a:gdLst/>
                <a:ahLst/>
                <a:cxnLst/>
                <a:rect l="l" t="t" r="r" b="b"/>
                <a:pathLst>
                  <a:path w="1892" h="1350" extrusionOk="0">
                    <a:moveTo>
                      <a:pt x="48" y="1"/>
                    </a:moveTo>
                    <a:cubicBezTo>
                      <a:pt x="36" y="1"/>
                      <a:pt x="1" y="24"/>
                      <a:pt x="24" y="36"/>
                    </a:cubicBezTo>
                    <a:cubicBezTo>
                      <a:pt x="286" y="263"/>
                      <a:pt x="584" y="465"/>
                      <a:pt x="870" y="679"/>
                    </a:cubicBezTo>
                    <a:cubicBezTo>
                      <a:pt x="1179" y="894"/>
                      <a:pt x="1489" y="1167"/>
                      <a:pt x="1846" y="1346"/>
                    </a:cubicBezTo>
                    <a:cubicBezTo>
                      <a:pt x="1850" y="1348"/>
                      <a:pt x="1855" y="1349"/>
                      <a:pt x="1859" y="1349"/>
                    </a:cubicBezTo>
                    <a:cubicBezTo>
                      <a:pt x="1877" y="1349"/>
                      <a:pt x="1892" y="1330"/>
                      <a:pt x="1882" y="1310"/>
                    </a:cubicBezTo>
                    <a:cubicBezTo>
                      <a:pt x="1632" y="1072"/>
                      <a:pt x="1310" y="882"/>
                      <a:pt x="1036" y="679"/>
                    </a:cubicBezTo>
                    <a:cubicBezTo>
                      <a:pt x="703" y="453"/>
                      <a:pt x="394" y="203"/>
                      <a:pt x="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38" name="Google Shape;23538;p30"/>
              <p:cNvSpPr/>
              <p:nvPr/>
            </p:nvSpPr>
            <p:spPr>
              <a:xfrm>
                <a:off x="2878325" y="2499550"/>
                <a:ext cx="33900" cy="23025"/>
              </a:xfrm>
              <a:custGeom>
                <a:avLst/>
                <a:gdLst/>
                <a:ahLst/>
                <a:cxnLst/>
                <a:rect l="l" t="t" r="r" b="b"/>
                <a:pathLst>
                  <a:path w="1356" h="921" extrusionOk="0">
                    <a:moveTo>
                      <a:pt x="36" y="0"/>
                    </a:moveTo>
                    <a:cubicBezTo>
                      <a:pt x="12" y="0"/>
                      <a:pt x="0" y="12"/>
                      <a:pt x="12" y="24"/>
                    </a:cubicBezTo>
                    <a:cubicBezTo>
                      <a:pt x="465" y="322"/>
                      <a:pt x="882" y="631"/>
                      <a:pt x="1322" y="917"/>
                    </a:cubicBezTo>
                    <a:cubicBezTo>
                      <a:pt x="1327" y="919"/>
                      <a:pt x="1331" y="920"/>
                      <a:pt x="1334" y="920"/>
                    </a:cubicBezTo>
                    <a:cubicBezTo>
                      <a:pt x="1350" y="920"/>
                      <a:pt x="1355" y="903"/>
                      <a:pt x="1346" y="893"/>
                    </a:cubicBezTo>
                    <a:cubicBezTo>
                      <a:pt x="989" y="512"/>
                      <a:pt x="489" y="203"/>
                      <a:pt x="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39" name="Google Shape;23539;p30"/>
              <p:cNvSpPr/>
              <p:nvPr/>
            </p:nvSpPr>
            <p:spPr>
              <a:xfrm>
                <a:off x="2893625" y="2507200"/>
                <a:ext cx="1270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508" h="305" extrusionOk="0">
                    <a:moveTo>
                      <a:pt x="17" y="0"/>
                    </a:moveTo>
                    <a:cubicBezTo>
                      <a:pt x="12" y="0"/>
                      <a:pt x="0" y="16"/>
                      <a:pt x="19" y="16"/>
                    </a:cubicBezTo>
                    <a:cubicBezTo>
                      <a:pt x="103" y="51"/>
                      <a:pt x="198" y="75"/>
                      <a:pt x="270" y="135"/>
                    </a:cubicBezTo>
                    <a:cubicBezTo>
                      <a:pt x="341" y="182"/>
                      <a:pt x="400" y="254"/>
                      <a:pt x="460" y="301"/>
                    </a:cubicBezTo>
                    <a:cubicBezTo>
                      <a:pt x="462" y="304"/>
                      <a:pt x="465" y="305"/>
                      <a:pt x="469" y="305"/>
                    </a:cubicBezTo>
                    <a:cubicBezTo>
                      <a:pt x="484" y="305"/>
                      <a:pt x="508" y="285"/>
                      <a:pt x="508" y="266"/>
                    </a:cubicBezTo>
                    <a:cubicBezTo>
                      <a:pt x="412" y="123"/>
                      <a:pt x="174" y="28"/>
                      <a:pt x="19" y="4"/>
                    </a:cubicBezTo>
                    <a:cubicBezTo>
                      <a:pt x="19" y="1"/>
                      <a:pt x="19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40" name="Google Shape;23540;p30"/>
              <p:cNvSpPr/>
              <p:nvPr/>
            </p:nvSpPr>
            <p:spPr>
              <a:xfrm>
                <a:off x="2905125" y="2512350"/>
                <a:ext cx="3875" cy="2400"/>
              </a:xfrm>
              <a:custGeom>
                <a:avLst/>
                <a:gdLst/>
                <a:ahLst/>
                <a:cxnLst/>
                <a:rect l="l" t="t" r="r" b="b"/>
                <a:pathLst>
                  <a:path w="155" h="96" extrusionOk="0">
                    <a:moveTo>
                      <a:pt x="12" y="0"/>
                    </a:moveTo>
                    <a:cubicBezTo>
                      <a:pt x="12" y="0"/>
                      <a:pt x="0" y="24"/>
                      <a:pt x="12" y="36"/>
                    </a:cubicBezTo>
                    <a:cubicBezTo>
                      <a:pt x="48" y="60"/>
                      <a:pt x="71" y="84"/>
                      <a:pt x="119" y="95"/>
                    </a:cubicBezTo>
                    <a:cubicBezTo>
                      <a:pt x="131" y="95"/>
                      <a:pt x="155" y="72"/>
                      <a:pt x="131" y="60"/>
                    </a:cubicBezTo>
                    <a:cubicBezTo>
                      <a:pt x="107" y="36"/>
                      <a:pt x="60" y="12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41" name="Google Shape;23541;p30"/>
              <p:cNvSpPr/>
              <p:nvPr/>
            </p:nvSpPr>
            <p:spPr>
              <a:xfrm>
                <a:off x="2848625" y="2460650"/>
                <a:ext cx="16025" cy="21775"/>
              </a:xfrm>
              <a:custGeom>
                <a:avLst/>
                <a:gdLst/>
                <a:ahLst/>
                <a:cxnLst/>
                <a:rect l="l" t="t" r="r" b="b"/>
                <a:pathLst>
                  <a:path w="641" h="871" extrusionOk="0">
                    <a:moveTo>
                      <a:pt x="40" y="1"/>
                    </a:moveTo>
                    <a:cubicBezTo>
                      <a:pt x="20" y="1"/>
                      <a:pt x="1" y="26"/>
                      <a:pt x="10" y="44"/>
                    </a:cubicBezTo>
                    <a:cubicBezTo>
                      <a:pt x="10" y="44"/>
                      <a:pt x="10" y="44"/>
                      <a:pt x="10" y="44"/>
                    </a:cubicBezTo>
                    <a:lnTo>
                      <a:pt x="10" y="44"/>
                    </a:lnTo>
                    <a:cubicBezTo>
                      <a:pt x="45" y="104"/>
                      <a:pt x="57" y="163"/>
                      <a:pt x="69" y="223"/>
                    </a:cubicBezTo>
                    <a:cubicBezTo>
                      <a:pt x="80" y="239"/>
                      <a:pt x="91" y="245"/>
                      <a:pt x="98" y="245"/>
                    </a:cubicBezTo>
                    <a:cubicBezTo>
                      <a:pt x="107" y="245"/>
                      <a:pt x="112" y="236"/>
                      <a:pt x="105" y="223"/>
                    </a:cubicBezTo>
                    <a:cubicBezTo>
                      <a:pt x="99" y="194"/>
                      <a:pt x="91" y="166"/>
                      <a:pt x="84" y="136"/>
                    </a:cubicBezTo>
                    <a:lnTo>
                      <a:pt x="84" y="136"/>
                    </a:lnTo>
                    <a:cubicBezTo>
                      <a:pt x="173" y="241"/>
                      <a:pt x="271" y="338"/>
                      <a:pt x="355" y="449"/>
                    </a:cubicBezTo>
                    <a:cubicBezTo>
                      <a:pt x="438" y="580"/>
                      <a:pt x="534" y="723"/>
                      <a:pt x="605" y="866"/>
                    </a:cubicBezTo>
                    <a:cubicBezTo>
                      <a:pt x="612" y="869"/>
                      <a:pt x="618" y="871"/>
                      <a:pt x="623" y="871"/>
                    </a:cubicBezTo>
                    <a:cubicBezTo>
                      <a:pt x="635" y="871"/>
                      <a:pt x="641" y="862"/>
                      <a:pt x="641" y="854"/>
                    </a:cubicBezTo>
                    <a:cubicBezTo>
                      <a:pt x="534" y="544"/>
                      <a:pt x="331" y="199"/>
                      <a:pt x="57" y="8"/>
                    </a:cubicBezTo>
                    <a:cubicBezTo>
                      <a:pt x="52" y="3"/>
                      <a:pt x="46" y="1"/>
                      <a:pt x="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42" name="Google Shape;23542;p30"/>
              <p:cNvSpPr/>
              <p:nvPr/>
            </p:nvSpPr>
            <p:spPr>
              <a:xfrm>
                <a:off x="2617875" y="2445675"/>
                <a:ext cx="13125" cy="25275"/>
              </a:xfrm>
              <a:custGeom>
                <a:avLst/>
                <a:gdLst/>
                <a:ahLst/>
                <a:cxnLst/>
                <a:rect l="l" t="t" r="r" b="b"/>
                <a:pathLst>
                  <a:path w="525" h="1011" extrusionOk="0">
                    <a:moveTo>
                      <a:pt x="12" y="0"/>
                    </a:moveTo>
                    <a:cubicBezTo>
                      <a:pt x="0" y="12"/>
                      <a:pt x="0" y="12"/>
                      <a:pt x="24" y="24"/>
                    </a:cubicBezTo>
                    <a:cubicBezTo>
                      <a:pt x="84" y="24"/>
                      <a:pt x="215" y="405"/>
                      <a:pt x="239" y="453"/>
                    </a:cubicBezTo>
                    <a:cubicBezTo>
                      <a:pt x="322" y="631"/>
                      <a:pt x="417" y="822"/>
                      <a:pt x="501" y="1000"/>
                    </a:cubicBezTo>
                    <a:cubicBezTo>
                      <a:pt x="501" y="1008"/>
                      <a:pt x="503" y="1011"/>
                      <a:pt x="507" y="1011"/>
                    </a:cubicBezTo>
                    <a:cubicBezTo>
                      <a:pt x="514" y="1011"/>
                      <a:pt x="524" y="1000"/>
                      <a:pt x="524" y="1000"/>
                    </a:cubicBezTo>
                    <a:cubicBezTo>
                      <a:pt x="429" y="798"/>
                      <a:pt x="322" y="584"/>
                      <a:pt x="239" y="381"/>
                    </a:cubicBezTo>
                    <a:cubicBezTo>
                      <a:pt x="191" y="274"/>
                      <a:pt x="131" y="36"/>
                      <a:pt x="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43" name="Google Shape;23543;p30"/>
              <p:cNvSpPr/>
              <p:nvPr/>
            </p:nvSpPr>
            <p:spPr>
              <a:xfrm>
                <a:off x="2623225" y="2438825"/>
                <a:ext cx="12450" cy="26925"/>
              </a:xfrm>
              <a:custGeom>
                <a:avLst/>
                <a:gdLst/>
                <a:ahLst/>
                <a:cxnLst/>
                <a:rect l="l" t="t" r="r" b="b"/>
                <a:pathLst>
                  <a:path w="498" h="1077" extrusionOk="0">
                    <a:moveTo>
                      <a:pt x="25" y="0"/>
                    </a:moveTo>
                    <a:cubicBezTo>
                      <a:pt x="25" y="1"/>
                      <a:pt x="25" y="1"/>
                      <a:pt x="25" y="1"/>
                    </a:cubicBezTo>
                    <a:lnTo>
                      <a:pt x="25" y="1"/>
                    </a:lnTo>
                    <a:cubicBezTo>
                      <a:pt x="27" y="0"/>
                      <a:pt x="28" y="0"/>
                      <a:pt x="25" y="0"/>
                    </a:cubicBezTo>
                    <a:close/>
                    <a:moveTo>
                      <a:pt x="25" y="1"/>
                    </a:moveTo>
                    <a:cubicBezTo>
                      <a:pt x="18" y="1"/>
                      <a:pt x="1" y="4"/>
                      <a:pt x="1" y="12"/>
                    </a:cubicBezTo>
                    <a:cubicBezTo>
                      <a:pt x="13" y="405"/>
                      <a:pt x="179" y="822"/>
                      <a:pt x="477" y="1072"/>
                    </a:cubicBezTo>
                    <a:cubicBezTo>
                      <a:pt x="481" y="1075"/>
                      <a:pt x="484" y="1077"/>
                      <a:pt x="487" y="1077"/>
                    </a:cubicBezTo>
                    <a:cubicBezTo>
                      <a:pt x="494" y="1077"/>
                      <a:pt x="497" y="1068"/>
                      <a:pt x="489" y="1060"/>
                    </a:cubicBezTo>
                    <a:cubicBezTo>
                      <a:pt x="239" y="727"/>
                      <a:pt x="72" y="417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44" name="Google Shape;23544;p30"/>
              <p:cNvSpPr/>
              <p:nvPr/>
            </p:nvSpPr>
            <p:spPr>
              <a:xfrm>
                <a:off x="2625900" y="2430275"/>
                <a:ext cx="13050" cy="31750"/>
              </a:xfrm>
              <a:custGeom>
                <a:avLst/>
                <a:gdLst/>
                <a:ahLst/>
                <a:cxnLst/>
                <a:rect l="l" t="t" r="r" b="b"/>
                <a:pathLst>
                  <a:path w="522" h="1270" extrusionOk="0">
                    <a:moveTo>
                      <a:pt x="13" y="0"/>
                    </a:moveTo>
                    <a:cubicBezTo>
                      <a:pt x="7" y="0"/>
                      <a:pt x="1" y="3"/>
                      <a:pt x="1" y="9"/>
                    </a:cubicBezTo>
                    <a:cubicBezTo>
                      <a:pt x="60" y="450"/>
                      <a:pt x="227" y="902"/>
                      <a:pt x="501" y="1259"/>
                    </a:cubicBezTo>
                    <a:cubicBezTo>
                      <a:pt x="501" y="1267"/>
                      <a:pt x="503" y="1269"/>
                      <a:pt x="506" y="1269"/>
                    </a:cubicBezTo>
                    <a:cubicBezTo>
                      <a:pt x="512" y="1269"/>
                      <a:pt x="521" y="1255"/>
                      <a:pt x="513" y="1247"/>
                    </a:cubicBezTo>
                    <a:cubicBezTo>
                      <a:pt x="287" y="842"/>
                      <a:pt x="120" y="461"/>
                      <a:pt x="25" y="9"/>
                    </a:cubicBezTo>
                    <a:cubicBezTo>
                      <a:pt x="25" y="3"/>
                      <a:pt x="19" y="0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45" name="Google Shape;23545;p30"/>
              <p:cNvSpPr/>
              <p:nvPr/>
            </p:nvSpPr>
            <p:spPr>
              <a:xfrm>
                <a:off x="2628600" y="2428875"/>
                <a:ext cx="15325" cy="29425"/>
              </a:xfrm>
              <a:custGeom>
                <a:avLst/>
                <a:gdLst/>
                <a:ahLst/>
                <a:cxnLst/>
                <a:rect l="l" t="t" r="r" b="b"/>
                <a:pathLst>
                  <a:path w="613" h="1177" extrusionOk="0">
                    <a:moveTo>
                      <a:pt x="29" y="1"/>
                    </a:moveTo>
                    <a:cubicBezTo>
                      <a:pt x="19" y="1"/>
                      <a:pt x="0" y="12"/>
                      <a:pt x="0" y="29"/>
                    </a:cubicBezTo>
                    <a:cubicBezTo>
                      <a:pt x="179" y="410"/>
                      <a:pt x="357" y="803"/>
                      <a:pt x="584" y="1172"/>
                    </a:cubicBezTo>
                    <a:cubicBezTo>
                      <a:pt x="587" y="1175"/>
                      <a:pt x="591" y="1177"/>
                      <a:pt x="594" y="1177"/>
                    </a:cubicBezTo>
                    <a:cubicBezTo>
                      <a:pt x="605" y="1177"/>
                      <a:pt x="613" y="1166"/>
                      <a:pt x="595" y="1148"/>
                    </a:cubicBezTo>
                    <a:cubicBezTo>
                      <a:pt x="441" y="767"/>
                      <a:pt x="226" y="375"/>
                      <a:pt x="36" y="5"/>
                    </a:cubicBezTo>
                    <a:cubicBezTo>
                      <a:pt x="36" y="2"/>
                      <a:pt x="33" y="1"/>
                      <a:pt x="2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46" name="Google Shape;23546;p30"/>
              <p:cNvSpPr/>
              <p:nvPr/>
            </p:nvSpPr>
            <p:spPr>
              <a:xfrm>
                <a:off x="2634550" y="2423050"/>
                <a:ext cx="32175" cy="48950"/>
              </a:xfrm>
              <a:custGeom>
                <a:avLst/>
                <a:gdLst/>
                <a:ahLst/>
                <a:cxnLst/>
                <a:rect l="l" t="t" r="r" b="b"/>
                <a:pathLst>
                  <a:path w="1287" h="1958" extrusionOk="0">
                    <a:moveTo>
                      <a:pt x="0" y="0"/>
                    </a:moveTo>
                    <a:cubicBezTo>
                      <a:pt x="334" y="691"/>
                      <a:pt x="822" y="1346"/>
                      <a:pt x="1274" y="1953"/>
                    </a:cubicBezTo>
                    <a:cubicBezTo>
                      <a:pt x="1274" y="1956"/>
                      <a:pt x="1275" y="1958"/>
                      <a:pt x="1277" y="1958"/>
                    </a:cubicBezTo>
                    <a:cubicBezTo>
                      <a:pt x="1280" y="1958"/>
                      <a:pt x="1286" y="1950"/>
                      <a:pt x="1286" y="1941"/>
                    </a:cubicBezTo>
                    <a:cubicBezTo>
                      <a:pt x="917" y="1286"/>
                      <a:pt x="500" y="572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47" name="Google Shape;23547;p30"/>
              <p:cNvSpPr/>
              <p:nvPr/>
            </p:nvSpPr>
            <p:spPr>
              <a:xfrm>
                <a:off x="2672500" y="2480875"/>
                <a:ext cx="66675" cy="100200"/>
              </a:xfrm>
              <a:custGeom>
                <a:avLst/>
                <a:gdLst/>
                <a:ahLst/>
                <a:cxnLst/>
                <a:rect l="l" t="t" r="r" b="b"/>
                <a:pathLst>
                  <a:path w="2667" h="4008" extrusionOk="0">
                    <a:moveTo>
                      <a:pt x="2" y="0"/>
                    </a:moveTo>
                    <a:cubicBezTo>
                      <a:pt x="0" y="0"/>
                      <a:pt x="0" y="3"/>
                      <a:pt x="6" y="9"/>
                    </a:cubicBezTo>
                    <a:cubicBezTo>
                      <a:pt x="6" y="3"/>
                      <a:pt x="3" y="0"/>
                      <a:pt x="2" y="0"/>
                    </a:cubicBezTo>
                    <a:close/>
                    <a:moveTo>
                      <a:pt x="6" y="9"/>
                    </a:moveTo>
                    <a:cubicBezTo>
                      <a:pt x="673" y="1426"/>
                      <a:pt x="1447" y="2926"/>
                      <a:pt x="2626" y="3998"/>
                    </a:cubicBezTo>
                    <a:cubicBezTo>
                      <a:pt x="2629" y="4005"/>
                      <a:pt x="2635" y="4008"/>
                      <a:pt x="2640" y="4008"/>
                    </a:cubicBezTo>
                    <a:cubicBezTo>
                      <a:pt x="2653" y="4008"/>
                      <a:pt x="2666" y="3991"/>
                      <a:pt x="2649" y="3974"/>
                    </a:cubicBezTo>
                    <a:cubicBezTo>
                      <a:pt x="1566" y="2748"/>
                      <a:pt x="804" y="1414"/>
                      <a:pt x="6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48" name="Google Shape;23548;p30"/>
              <p:cNvSpPr/>
              <p:nvPr/>
            </p:nvSpPr>
            <p:spPr>
              <a:xfrm>
                <a:off x="2743375" y="2581150"/>
                <a:ext cx="25725" cy="17550"/>
              </a:xfrm>
              <a:custGeom>
                <a:avLst/>
                <a:gdLst/>
                <a:ahLst/>
                <a:cxnLst/>
                <a:rect l="l" t="t" r="r" b="b"/>
                <a:pathLst>
                  <a:path w="1029" h="702" extrusionOk="0">
                    <a:moveTo>
                      <a:pt x="16" y="0"/>
                    </a:moveTo>
                    <a:cubicBezTo>
                      <a:pt x="7" y="0"/>
                      <a:pt x="0" y="14"/>
                      <a:pt x="17" y="22"/>
                    </a:cubicBezTo>
                    <a:cubicBezTo>
                      <a:pt x="326" y="272"/>
                      <a:pt x="672" y="499"/>
                      <a:pt x="1005" y="701"/>
                    </a:cubicBezTo>
                    <a:cubicBezTo>
                      <a:pt x="1029" y="701"/>
                      <a:pt x="1029" y="689"/>
                      <a:pt x="1029" y="689"/>
                    </a:cubicBezTo>
                    <a:cubicBezTo>
                      <a:pt x="707" y="439"/>
                      <a:pt x="374" y="213"/>
                      <a:pt x="29" y="10"/>
                    </a:cubicBezTo>
                    <a:cubicBezTo>
                      <a:pt x="25" y="3"/>
                      <a:pt x="20" y="0"/>
                      <a:pt x="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49" name="Google Shape;23549;p30"/>
              <p:cNvSpPr/>
              <p:nvPr/>
            </p:nvSpPr>
            <p:spPr>
              <a:xfrm>
                <a:off x="2580975" y="2551725"/>
                <a:ext cx="11025" cy="48000"/>
              </a:xfrm>
              <a:custGeom>
                <a:avLst/>
                <a:gdLst/>
                <a:ahLst/>
                <a:cxnLst/>
                <a:rect l="l" t="t" r="r" b="b"/>
                <a:pathLst>
                  <a:path w="441" h="1920" extrusionOk="0">
                    <a:moveTo>
                      <a:pt x="423" y="1"/>
                    </a:moveTo>
                    <a:cubicBezTo>
                      <a:pt x="417" y="1"/>
                      <a:pt x="410" y="4"/>
                      <a:pt x="405" y="9"/>
                    </a:cubicBezTo>
                    <a:cubicBezTo>
                      <a:pt x="48" y="556"/>
                      <a:pt x="0" y="1318"/>
                      <a:pt x="262" y="1914"/>
                    </a:cubicBezTo>
                    <a:cubicBezTo>
                      <a:pt x="262" y="1918"/>
                      <a:pt x="263" y="1919"/>
                      <a:pt x="265" y="1919"/>
                    </a:cubicBezTo>
                    <a:cubicBezTo>
                      <a:pt x="269" y="1919"/>
                      <a:pt x="274" y="1914"/>
                      <a:pt x="274" y="1914"/>
                    </a:cubicBezTo>
                    <a:cubicBezTo>
                      <a:pt x="107" y="1223"/>
                      <a:pt x="167" y="676"/>
                      <a:pt x="441" y="21"/>
                    </a:cubicBezTo>
                    <a:cubicBezTo>
                      <a:pt x="441" y="7"/>
                      <a:pt x="432" y="1"/>
                      <a:pt x="4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50" name="Google Shape;23550;p30"/>
              <p:cNvSpPr/>
              <p:nvPr/>
            </p:nvSpPr>
            <p:spPr>
              <a:xfrm>
                <a:off x="2588700" y="2609075"/>
                <a:ext cx="112775" cy="99525"/>
              </a:xfrm>
              <a:custGeom>
                <a:avLst/>
                <a:gdLst/>
                <a:ahLst/>
                <a:cxnLst/>
                <a:rect l="l" t="t" r="r" b="b"/>
                <a:pathLst>
                  <a:path w="4511" h="3981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98" y="870"/>
                      <a:pt x="1144" y="1525"/>
                      <a:pt x="1787" y="2108"/>
                    </a:cubicBezTo>
                    <a:cubicBezTo>
                      <a:pt x="2608" y="2823"/>
                      <a:pt x="3501" y="3477"/>
                      <a:pt x="4489" y="3977"/>
                    </a:cubicBezTo>
                    <a:cubicBezTo>
                      <a:pt x="4492" y="3980"/>
                      <a:pt x="4494" y="3981"/>
                      <a:pt x="4496" y="3981"/>
                    </a:cubicBezTo>
                    <a:cubicBezTo>
                      <a:pt x="4505" y="3981"/>
                      <a:pt x="4511" y="3963"/>
                      <a:pt x="4501" y="3954"/>
                    </a:cubicBezTo>
                    <a:cubicBezTo>
                      <a:pt x="3596" y="3394"/>
                      <a:pt x="2727" y="2846"/>
                      <a:pt x="1929" y="2144"/>
                    </a:cubicBezTo>
                    <a:cubicBezTo>
                      <a:pt x="1227" y="1549"/>
                      <a:pt x="394" y="870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51" name="Google Shape;23551;p30"/>
              <p:cNvSpPr/>
              <p:nvPr/>
            </p:nvSpPr>
            <p:spPr>
              <a:xfrm>
                <a:off x="2708350" y="2716250"/>
                <a:ext cx="79425" cy="45325"/>
              </a:xfrm>
              <a:custGeom>
                <a:avLst/>
                <a:gdLst/>
                <a:ahLst/>
                <a:cxnLst/>
                <a:rect l="l" t="t" r="r" b="b"/>
                <a:pathLst>
                  <a:path w="3177" h="1813" extrusionOk="0">
                    <a:moveTo>
                      <a:pt x="13" y="0"/>
                    </a:moveTo>
                    <a:cubicBezTo>
                      <a:pt x="13" y="0"/>
                      <a:pt x="1" y="24"/>
                      <a:pt x="13" y="24"/>
                    </a:cubicBezTo>
                    <a:cubicBezTo>
                      <a:pt x="977" y="714"/>
                      <a:pt x="2073" y="1286"/>
                      <a:pt x="3144" y="1810"/>
                    </a:cubicBezTo>
                    <a:cubicBezTo>
                      <a:pt x="3146" y="1811"/>
                      <a:pt x="3148" y="1812"/>
                      <a:pt x="3150" y="1812"/>
                    </a:cubicBezTo>
                    <a:cubicBezTo>
                      <a:pt x="3162" y="1812"/>
                      <a:pt x="3177" y="1784"/>
                      <a:pt x="3156" y="1774"/>
                    </a:cubicBezTo>
                    <a:cubicBezTo>
                      <a:pt x="2096" y="1214"/>
                      <a:pt x="1037" y="643"/>
                      <a:pt x="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52" name="Google Shape;23552;p30"/>
              <p:cNvSpPr/>
              <p:nvPr/>
            </p:nvSpPr>
            <p:spPr>
              <a:xfrm>
                <a:off x="2724425" y="2717425"/>
                <a:ext cx="58675" cy="31575"/>
              </a:xfrm>
              <a:custGeom>
                <a:avLst/>
                <a:gdLst/>
                <a:ahLst/>
                <a:cxnLst/>
                <a:rect l="l" t="t" r="r" b="b"/>
                <a:pathLst>
                  <a:path w="2347" h="1263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668" y="524"/>
                      <a:pt x="1489" y="1048"/>
                      <a:pt x="2323" y="1263"/>
                    </a:cubicBezTo>
                    <a:cubicBezTo>
                      <a:pt x="2335" y="1263"/>
                      <a:pt x="2346" y="1251"/>
                      <a:pt x="2335" y="1239"/>
                    </a:cubicBezTo>
                    <a:cubicBezTo>
                      <a:pt x="1489" y="905"/>
                      <a:pt x="799" y="417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53" name="Google Shape;23553;p30"/>
              <p:cNvSpPr/>
              <p:nvPr/>
            </p:nvSpPr>
            <p:spPr>
              <a:xfrm>
                <a:off x="2738425" y="2714450"/>
                <a:ext cx="42000" cy="28600"/>
              </a:xfrm>
              <a:custGeom>
                <a:avLst/>
                <a:gdLst/>
                <a:ahLst/>
                <a:cxnLst/>
                <a:rect l="l" t="t" r="r" b="b"/>
                <a:pathLst>
                  <a:path w="1680" h="1144" extrusionOk="0">
                    <a:moveTo>
                      <a:pt x="36" y="1"/>
                    </a:moveTo>
                    <a:cubicBezTo>
                      <a:pt x="12" y="1"/>
                      <a:pt x="1" y="36"/>
                      <a:pt x="12" y="36"/>
                    </a:cubicBezTo>
                    <a:cubicBezTo>
                      <a:pt x="512" y="453"/>
                      <a:pt x="1060" y="882"/>
                      <a:pt x="1655" y="1144"/>
                    </a:cubicBezTo>
                    <a:cubicBezTo>
                      <a:pt x="1667" y="1144"/>
                      <a:pt x="1679" y="1132"/>
                      <a:pt x="1667" y="1120"/>
                    </a:cubicBezTo>
                    <a:cubicBezTo>
                      <a:pt x="1132" y="727"/>
                      <a:pt x="548" y="405"/>
                      <a:pt x="3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54" name="Google Shape;23554;p30"/>
              <p:cNvSpPr/>
              <p:nvPr/>
            </p:nvSpPr>
            <p:spPr>
              <a:xfrm>
                <a:off x="2590500" y="2550825"/>
                <a:ext cx="111850" cy="103650"/>
              </a:xfrm>
              <a:custGeom>
                <a:avLst/>
                <a:gdLst/>
                <a:ahLst/>
                <a:cxnLst/>
                <a:rect l="l" t="t" r="r" b="b"/>
                <a:pathLst>
                  <a:path w="4474" h="4146" extrusionOk="0">
                    <a:moveTo>
                      <a:pt x="5" y="0"/>
                    </a:moveTo>
                    <a:cubicBezTo>
                      <a:pt x="3" y="0"/>
                      <a:pt x="0" y="3"/>
                      <a:pt x="0" y="9"/>
                    </a:cubicBezTo>
                    <a:cubicBezTo>
                      <a:pt x="6" y="3"/>
                      <a:pt x="6" y="0"/>
                      <a:pt x="5" y="0"/>
                    </a:cubicBezTo>
                    <a:close/>
                    <a:moveTo>
                      <a:pt x="0" y="9"/>
                    </a:moveTo>
                    <a:lnTo>
                      <a:pt x="0" y="9"/>
                    </a:lnTo>
                    <a:cubicBezTo>
                      <a:pt x="488" y="902"/>
                      <a:pt x="1155" y="1771"/>
                      <a:pt x="1917" y="2438"/>
                    </a:cubicBezTo>
                    <a:cubicBezTo>
                      <a:pt x="2691" y="3128"/>
                      <a:pt x="3655" y="3426"/>
                      <a:pt x="4429" y="4141"/>
                    </a:cubicBezTo>
                    <a:cubicBezTo>
                      <a:pt x="4432" y="4144"/>
                      <a:pt x="4437" y="4145"/>
                      <a:pt x="4443" y="4145"/>
                    </a:cubicBezTo>
                    <a:cubicBezTo>
                      <a:pt x="4457" y="4145"/>
                      <a:pt x="4474" y="4134"/>
                      <a:pt x="4465" y="4117"/>
                    </a:cubicBezTo>
                    <a:cubicBezTo>
                      <a:pt x="3870" y="3450"/>
                      <a:pt x="3096" y="3224"/>
                      <a:pt x="2381" y="2736"/>
                    </a:cubicBezTo>
                    <a:cubicBezTo>
                      <a:pt x="1369" y="2033"/>
                      <a:pt x="679" y="985"/>
                      <a:pt x="0" y="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55" name="Google Shape;23555;p30"/>
              <p:cNvSpPr/>
              <p:nvPr/>
            </p:nvSpPr>
            <p:spPr>
              <a:xfrm>
                <a:off x="2693925" y="2650525"/>
                <a:ext cx="54950" cy="33000"/>
              </a:xfrm>
              <a:custGeom>
                <a:avLst/>
                <a:gdLst/>
                <a:ahLst/>
                <a:cxnLst/>
                <a:rect l="l" t="t" r="r" b="b"/>
                <a:pathLst>
                  <a:path w="2198" h="1320" extrusionOk="0">
                    <a:moveTo>
                      <a:pt x="2" y="1"/>
                    </a:moveTo>
                    <a:cubicBezTo>
                      <a:pt x="1" y="1"/>
                      <a:pt x="1" y="4"/>
                      <a:pt x="6" y="10"/>
                    </a:cubicBezTo>
                    <a:cubicBezTo>
                      <a:pt x="6" y="4"/>
                      <a:pt x="3" y="1"/>
                      <a:pt x="2" y="1"/>
                    </a:cubicBezTo>
                    <a:close/>
                    <a:moveTo>
                      <a:pt x="6" y="10"/>
                    </a:moveTo>
                    <a:cubicBezTo>
                      <a:pt x="578" y="593"/>
                      <a:pt x="1352" y="1129"/>
                      <a:pt x="2150" y="1319"/>
                    </a:cubicBezTo>
                    <a:cubicBezTo>
                      <a:pt x="2173" y="1319"/>
                      <a:pt x="2197" y="1296"/>
                      <a:pt x="2173" y="1284"/>
                    </a:cubicBezTo>
                    <a:cubicBezTo>
                      <a:pt x="1376" y="926"/>
                      <a:pt x="697" y="569"/>
                      <a:pt x="6" y="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56" name="Google Shape;23556;p30"/>
              <p:cNvSpPr/>
              <p:nvPr/>
            </p:nvSpPr>
            <p:spPr>
              <a:xfrm>
                <a:off x="3170025" y="2472750"/>
                <a:ext cx="23250" cy="21175"/>
              </a:xfrm>
              <a:custGeom>
                <a:avLst/>
                <a:gdLst/>
                <a:ahLst/>
                <a:cxnLst/>
                <a:rect l="l" t="t" r="r" b="b"/>
                <a:pathLst>
                  <a:path w="930" h="847" extrusionOk="0">
                    <a:moveTo>
                      <a:pt x="894" y="1"/>
                    </a:moveTo>
                    <a:cubicBezTo>
                      <a:pt x="524" y="144"/>
                      <a:pt x="167" y="477"/>
                      <a:pt x="1" y="834"/>
                    </a:cubicBezTo>
                    <a:cubicBezTo>
                      <a:pt x="1" y="846"/>
                      <a:pt x="12" y="846"/>
                      <a:pt x="12" y="846"/>
                    </a:cubicBezTo>
                    <a:cubicBezTo>
                      <a:pt x="274" y="501"/>
                      <a:pt x="536" y="251"/>
                      <a:pt x="905" y="36"/>
                    </a:cubicBezTo>
                    <a:cubicBezTo>
                      <a:pt x="929" y="13"/>
                      <a:pt x="905" y="1"/>
                      <a:pt x="89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57" name="Google Shape;23557;p30"/>
              <p:cNvSpPr/>
              <p:nvPr/>
            </p:nvSpPr>
            <p:spPr>
              <a:xfrm>
                <a:off x="3141825" y="2470675"/>
                <a:ext cx="53825" cy="68675"/>
              </a:xfrm>
              <a:custGeom>
                <a:avLst/>
                <a:gdLst/>
                <a:ahLst/>
                <a:cxnLst/>
                <a:rect l="l" t="t" r="r" b="b"/>
                <a:pathLst>
                  <a:path w="2153" h="2747" extrusionOk="0">
                    <a:moveTo>
                      <a:pt x="2141" y="0"/>
                    </a:moveTo>
                    <a:cubicBezTo>
                      <a:pt x="950" y="393"/>
                      <a:pt x="712" y="1846"/>
                      <a:pt x="9" y="2715"/>
                    </a:cubicBezTo>
                    <a:cubicBezTo>
                      <a:pt x="0" y="2724"/>
                      <a:pt x="19" y="2747"/>
                      <a:pt x="39" y="2747"/>
                    </a:cubicBezTo>
                    <a:cubicBezTo>
                      <a:pt x="45" y="2747"/>
                      <a:pt x="51" y="2745"/>
                      <a:pt x="57" y="2739"/>
                    </a:cubicBezTo>
                    <a:cubicBezTo>
                      <a:pt x="890" y="1893"/>
                      <a:pt x="950" y="524"/>
                      <a:pt x="2153" y="24"/>
                    </a:cubicBezTo>
                    <a:lnTo>
                      <a:pt x="2141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58" name="Google Shape;23558;p30"/>
              <p:cNvSpPr/>
              <p:nvPr/>
            </p:nvSpPr>
            <p:spPr>
              <a:xfrm>
                <a:off x="3146675" y="2479475"/>
                <a:ext cx="37425" cy="49975"/>
              </a:xfrm>
              <a:custGeom>
                <a:avLst/>
                <a:gdLst/>
                <a:ahLst/>
                <a:cxnLst/>
                <a:rect l="l" t="t" r="r" b="b"/>
                <a:pathLst>
                  <a:path w="1497" h="1999" extrusionOk="0">
                    <a:moveTo>
                      <a:pt x="1481" y="1"/>
                    </a:moveTo>
                    <a:cubicBezTo>
                      <a:pt x="1478" y="1"/>
                      <a:pt x="1474" y="2"/>
                      <a:pt x="1470" y="6"/>
                    </a:cubicBezTo>
                    <a:cubicBezTo>
                      <a:pt x="970" y="637"/>
                      <a:pt x="435" y="1280"/>
                      <a:pt x="18" y="1970"/>
                    </a:cubicBezTo>
                    <a:cubicBezTo>
                      <a:pt x="0" y="1988"/>
                      <a:pt x="15" y="1999"/>
                      <a:pt x="24" y="1999"/>
                    </a:cubicBezTo>
                    <a:cubicBezTo>
                      <a:pt x="27" y="1999"/>
                      <a:pt x="30" y="1997"/>
                      <a:pt x="30" y="1994"/>
                    </a:cubicBezTo>
                    <a:cubicBezTo>
                      <a:pt x="530" y="1363"/>
                      <a:pt x="994" y="684"/>
                      <a:pt x="1470" y="29"/>
                    </a:cubicBezTo>
                    <a:cubicBezTo>
                      <a:pt x="1496" y="12"/>
                      <a:pt x="1491" y="1"/>
                      <a:pt x="148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59" name="Google Shape;23559;p30"/>
              <p:cNvSpPr/>
              <p:nvPr/>
            </p:nvSpPr>
            <p:spPr>
              <a:xfrm>
                <a:off x="3133125" y="2497800"/>
                <a:ext cx="33950" cy="60225"/>
              </a:xfrm>
              <a:custGeom>
                <a:avLst/>
                <a:gdLst/>
                <a:ahLst/>
                <a:cxnLst/>
                <a:rect l="l" t="t" r="r" b="b"/>
                <a:pathLst>
                  <a:path w="1358" h="2409" extrusionOk="0">
                    <a:moveTo>
                      <a:pt x="1339" y="1"/>
                    </a:moveTo>
                    <a:cubicBezTo>
                      <a:pt x="1336" y="1"/>
                      <a:pt x="1334" y="3"/>
                      <a:pt x="1334" y="11"/>
                    </a:cubicBezTo>
                    <a:cubicBezTo>
                      <a:pt x="857" y="785"/>
                      <a:pt x="381" y="1570"/>
                      <a:pt x="0" y="2392"/>
                    </a:cubicBezTo>
                    <a:cubicBezTo>
                      <a:pt x="0" y="2400"/>
                      <a:pt x="12" y="2409"/>
                      <a:pt x="23" y="2409"/>
                    </a:cubicBezTo>
                    <a:cubicBezTo>
                      <a:pt x="28" y="2409"/>
                      <a:pt x="32" y="2407"/>
                      <a:pt x="36" y="2404"/>
                    </a:cubicBezTo>
                    <a:cubicBezTo>
                      <a:pt x="524" y="1642"/>
                      <a:pt x="953" y="820"/>
                      <a:pt x="1358" y="23"/>
                    </a:cubicBezTo>
                    <a:cubicBezTo>
                      <a:pt x="1358" y="14"/>
                      <a:pt x="1346" y="1"/>
                      <a:pt x="13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60" name="Google Shape;23560;p30"/>
              <p:cNvSpPr/>
              <p:nvPr/>
            </p:nvSpPr>
            <p:spPr>
              <a:xfrm>
                <a:off x="3115950" y="2507450"/>
                <a:ext cx="45875" cy="66950"/>
              </a:xfrm>
              <a:custGeom>
                <a:avLst/>
                <a:gdLst/>
                <a:ahLst/>
                <a:cxnLst/>
                <a:rect l="l" t="t" r="r" b="b"/>
                <a:pathLst>
                  <a:path w="1835" h="2678" extrusionOk="0">
                    <a:moveTo>
                      <a:pt x="1820" y="0"/>
                    </a:moveTo>
                    <a:cubicBezTo>
                      <a:pt x="1816" y="0"/>
                      <a:pt x="1810" y="2"/>
                      <a:pt x="1806" y="6"/>
                    </a:cubicBezTo>
                    <a:cubicBezTo>
                      <a:pt x="1259" y="934"/>
                      <a:pt x="616" y="1780"/>
                      <a:pt x="9" y="2661"/>
                    </a:cubicBezTo>
                    <a:cubicBezTo>
                      <a:pt x="0" y="2669"/>
                      <a:pt x="10" y="2678"/>
                      <a:pt x="16" y="2678"/>
                    </a:cubicBezTo>
                    <a:cubicBezTo>
                      <a:pt x="18" y="2678"/>
                      <a:pt x="20" y="2676"/>
                      <a:pt x="20" y="2673"/>
                    </a:cubicBezTo>
                    <a:cubicBezTo>
                      <a:pt x="735" y="1863"/>
                      <a:pt x="1306" y="946"/>
                      <a:pt x="1818" y="6"/>
                    </a:cubicBezTo>
                    <a:cubicBezTo>
                      <a:pt x="1834" y="6"/>
                      <a:pt x="1829" y="0"/>
                      <a:pt x="18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61" name="Google Shape;23561;p30"/>
              <p:cNvSpPr/>
              <p:nvPr/>
            </p:nvSpPr>
            <p:spPr>
              <a:xfrm>
                <a:off x="3114750" y="2528000"/>
                <a:ext cx="35350" cy="55025"/>
              </a:xfrm>
              <a:custGeom>
                <a:avLst/>
                <a:gdLst/>
                <a:ahLst/>
                <a:cxnLst/>
                <a:rect l="l" t="t" r="r" b="b"/>
                <a:pathLst>
                  <a:path w="1414" h="2201" extrusionOk="0">
                    <a:moveTo>
                      <a:pt x="1395" y="0"/>
                    </a:moveTo>
                    <a:cubicBezTo>
                      <a:pt x="1392" y="0"/>
                      <a:pt x="1390" y="2"/>
                      <a:pt x="1390" y="5"/>
                    </a:cubicBezTo>
                    <a:cubicBezTo>
                      <a:pt x="938" y="720"/>
                      <a:pt x="426" y="1434"/>
                      <a:pt x="9" y="2172"/>
                    </a:cubicBezTo>
                    <a:cubicBezTo>
                      <a:pt x="0" y="2190"/>
                      <a:pt x="11" y="2201"/>
                      <a:pt x="26" y="2201"/>
                    </a:cubicBezTo>
                    <a:cubicBezTo>
                      <a:pt x="32" y="2201"/>
                      <a:pt x="38" y="2199"/>
                      <a:pt x="45" y="2196"/>
                    </a:cubicBezTo>
                    <a:cubicBezTo>
                      <a:pt x="557" y="1517"/>
                      <a:pt x="1009" y="743"/>
                      <a:pt x="1414" y="17"/>
                    </a:cubicBezTo>
                    <a:cubicBezTo>
                      <a:pt x="1414" y="9"/>
                      <a:pt x="1402" y="0"/>
                      <a:pt x="139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62" name="Google Shape;23562;p30"/>
              <p:cNvSpPr/>
              <p:nvPr/>
            </p:nvSpPr>
            <p:spPr>
              <a:xfrm>
                <a:off x="3102850" y="2543950"/>
                <a:ext cx="36150" cy="44575"/>
              </a:xfrm>
              <a:custGeom>
                <a:avLst/>
                <a:gdLst/>
                <a:ahLst/>
                <a:cxnLst/>
                <a:rect l="l" t="t" r="r" b="b"/>
                <a:pathLst>
                  <a:path w="1446" h="1783" extrusionOk="0">
                    <a:moveTo>
                      <a:pt x="1427" y="0"/>
                    </a:moveTo>
                    <a:cubicBezTo>
                      <a:pt x="1422" y="0"/>
                      <a:pt x="1417" y="3"/>
                      <a:pt x="1414" y="10"/>
                    </a:cubicBezTo>
                    <a:cubicBezTo>
                      <a:pt x="997" y="641"/>
                      <a:pt x="497" y="1177"/>
                      <a:pt x="9" y="1760"/>
                    </a:cubicBezTo>
                    <a:cubicBezTo>
                      <a:pt x="0" y="1769"/>
                      <a:pt x="4" y="1783"/>
                      <a:pt x="10" y="1783"/>
                    </a:cubicBezTo>
                    <a:cubicBezTo>
                      <a:pt x="13" y="1783"/>
                      <a:pt x="17" y="1780"/>
                      <a:pt x="21" y="1772"/>
                    </a:cubicBezTo>
                    <a:cubicBezTo>
                      <a:pt x="592" y="1320"/>
                      <a:pt x="1068" y="641"/>
                      <a:pt x="1437" y="22"/>
                    </a:cubicBezTo>
                    <a:cubicBezTo>
                      <a:pt x="1446" y="14"/>
                      <a:pt x="1437" y="0"/>
                      <a:pt x="14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63" name="Google Shape;23563;p30"/>
              <p:cNvSpPr/>
              <p:nvPr/>
            </p:nvSpPr>
            <p:spPr>
              <a:xfrm>
                <a:off x="3108500" y="2547950"/>
                <a:ext cx="31700" cy="38650"/>
              </a:xfrm>
              <a:custGeom>
                <a:avLst/>
                <a:gdLst/>
                <a:ahLst/>
                <a:cxnLst/>
                <a:rect l="l" t="t" r="r" b="b"/>
                <a:pathLst>
                  <a:path w="1268" h="1546" extrusionOk="0">
                    <a:moveTo>
                      <a:pt x="1256" y="0"/>
                    </a:moveTo>
                    <a:cubicBezTo>
                      <a:pt x="1254" y="0"/>
                      <a:pt x="1250" y="2"/>
                      <a:pt x="1247" y="5"/>
                    </a:cubicBezTo>
                    <a:cubicBezTo>
                      <a:pt x="866" y="541"/>
                      <a:pt x="426" y="1017"/>
                      <a:pt x="9" y="1529"/>
                    </a:cubicBezTo>
                    <a:cubicBezTo>
                      <a:pt x="0" y="1537"/>
                      <a:pt x="10" y="1546"/>
                      <a:pt x="20" y="1546"/>
                    </a:cubicBezTo>
                    <a:cubicBezTo>
                      <a:pt x="25" y="1546"/>
                      <a:pt x="29" y="1544"/>
                      <a:pt x="33" y="1541"/>
                    </a:cubicBezTo>
                    <a:cubicBezTo>
                      <a:pt x="533" y="1136"/>
                      <a:pt x="949" y="565"/>
                      <a:pt x="1259" y="29"/>
                    </a:cubicBezTo>
                    <a:cubicBezTo>
                      <a:pt x="1268" y="11"/>
                      <a:pt x="1264" y="0"/>
                      <a:pt x="125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64" name="Google Shape;23564;p30"/>
              <p:cNvSpPr/>
              <p:nvPr/>
            </p:nvSpPr>
            <p:spPr>
              <a:xfrm>
                <a:off x="3104625" y="2555375"/>
                <a:ext cx="27925" cy="37750"/>
              </a:xfrm>
              <a:custGeom>
                <a:avLst/>
                <a:gdLst/>
                <a:ahLst/>
                <a:cxnLst/>
                <a:rect l="l" t="t" r="r" b="b"/>
                <a:pathLst>
                  <a:path w="1117" h="1510" extrusionOk="0">
                    <a:moveTo>
                      <a:pt x="1090" y="0"/>
                    </a:moveTo>
                    <a:cubicBezTo>
                      <a:pt x="1085" y="0"/>
                      <a:pt x="1081" y="2"/>
                      <a:pt x="1081" y="6"/>
                    </a:cubicBezTo>
                    <a:cubicBezTo>
                      <a:pt x="700" y="470"/>
                      <a:pt x="283" y="958"/>
                      <a:pt x="9" y="1482"/>
                    </a:cubicBezTo>
                    <a:cubicBezTo>
                      <a:pt x="1" y="1490"/>
                      <a:pt x="15" y="1509"/>
                      <a:pt x="29" y="1509"/>
                    </a:cubicBezTo>
                    <a:cubicBezTo>
                      <a:pt x="35" y="1509"/>
                      <a:pt x="41" y="1505"/>
                      <a:pt x="45" y="1494"/>
                    </a:cubicBezTo>
                    <a:cubicBezTo>
                      <a:pt x="426" y="1041"/>
                      <a:pt x="771" y="506"/>
                      <a:pt x="1116" y="6"/>
                    </a:cubicBezTo>
                    <a:cubicBezTo>
                      <a:pt x="1116" y="6"/>
                      <a:pt x="1101" y="0"/>
                      <a:pt x="109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65" name="Google Shape;23565;p30"/>
              <p:cNvSpPr/>
              <p:nvPr/>
            </p:nvSpPr>
            <p:spPr>
              <a:xfrm>
                <a:off x="3110575" y="2561325"/>
                <a:ext cx="19200" cy="23200"/>
              </a:xfrm>
              <a:custGeom>
                <a:avLst/>
                <a:gdLst/>
                <a:ahLst/>
                <a:cxnLst/>
                <a:rect l="l" t="t" r="r" b="b"/>
                <a:pathLst>
                  <a:path w="768" h="928" extrusionOk="0">
                    <a:moveTo>
                      <a:pt x="762" y="0"/>
                    </a:moveTo>
                    <a:cubicBezTo>
                      <a:pt x="761" y="0"/>
                      <a:pt x="759" y="2"/>
                      <a:pt x="759" y="6"/>
                    </a:cubicBezTo>
                    <a:cubicBezTo>
                      <a:pt x="767" y="6"/>
                      <a:pt x="765" y="0"/>
                      <a:pt x="762" y="0"/>
                    </a:cubicBezTo>
                    <a:close/>
                    <a:moveTo>
                      <a:pt x="759" y="6"/>
                    </a:moveTo>
                    <a:lnTo>
                      <a:pt x="759" y="6"/>
                    </a:lnTo>
                    <a:cubicBezTo>
                      <a:pt x="533" y="339"/>
                      <a:pt x="283" y="625"/>
                      <a:pt x="9" y="899"/>
                    </a:cubicBezTo>
                    <a:cubicBezTo>
                      <a:pt x="1" y="916"/>
                      <a:pt x="5" y="927"/>
                      <a:pt x="17" y="927"/>
                    </a:cubicBezTo>
                    <a:cubicBezTo>
                      <a:pt x="21" y="927"/>
                      <a:pt x="27" y="926"/>
                      <a:pt x="33" y="923"/>
                    </a:cubicBezTo>
                    <a:cubicBezTo>
                      <a:pt x="331" y="684"/>
                      <a:pt x="581" y="351"/>
                      <a:pt x="759" y="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66" name="Google Shape;23566;p30"/>
              <p:cNvSpPr/>
              <p:nvPr/>
            </p:nvSpPr>
            <p:spPr>
              <a:xfrm>
                <a:off x="3166450" y="2477825"/>
                <a:ext cx="28300" cy="36925"/>
              </a:xfrm>
              <a:custGeom>
                <a:avLst/>
                <a:gdLst/>
                <a:ahLst/>
                <a:cxnLst/>
                <a:rect l="l" t="t" r="r" b="b"/>
                <a:pathLst>
                  <a:path w="1132" h="1477" extrusionOk="0">
                    <a:moveTo>
                      <a:pt x="1132" y="0"/>
                    </a:moveTo>
                    <a:lnTo>
                      <a:pt x="1132" y="0"/>
                    </a:lnTo>
                    <a:cubicBezTo>
                      <a:pt x="679" y="417"/>
                      <a:pt x="263" y="905"/>
                      <a:pt x="1" y="1465"/>
                    </a:cubicBezTo>
                    <a:cubicBezTo>
                      <a:pt x="1" y="1476"/>
                      <a:pt x="13" y="1476"/>
                      <a:pt x="13" y="1476"/>
                    </a:cubicBezTo>
                    <a:cubicBezTo>
                      <a:pt x="358" y="941"/>
                      <a:pt x="691" y="464"/>
                      <a:pt x="11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67" name="Google Shape;23567;p30"/>
              <p:cNvSpPr/>
              <p:nvPr/>
            </p:nvSpPr>
            <p:spPr>
              <a:xfrm>
                <a:off x="3174200" y="2479000"/>
                <a:ext cx="26500" cy="30975"/>
              </a:xfrm>
              <a:custGeom>
                <a:avLst/>
                <a:gdLst/>
                <a:ahLst/>
                <a:cxnLst/>
                <a:rect l="l" t="t" r="r" b="b"/>
                <a:pathLst>
                  <a:path w="1060" h="1239" extrusionOk="0">
                    <a:moveTo>
                      <a:pt x="1060" y="1"/>
                    </a:moveTo>
                    <a:lnTo>
                      <a:pt x="1060" y="1"/>
                    </a:lnTo>
                    <a:cubicBezTo>
                      <a:pt x="703" y="406"/>
                      <a:pt x="322" y="787"/>
                      <a:pt x="0" y="1215"/>
                    </a:cubicBezTo>
                    <a:cubicBezTo>
                      <a:pt x="0" y="1239"/>
                      <a:pt x="0" y="1239"/>
                      <a:pt x="12" y="1239"/>
                    </a:cubicBezTo>
                    <a:cubicBezTo>
                      <a:pt x="405" y="846"/>
                      <a:pt x="727" y="417"/>
                      <a:pt x="106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68" name="Google Shape;23568;p30"/>
              <p:cNvSpPr/>
              <p:nvPr/>
            </p:nvSpPr>
            <p:spPr>
              <a:xfrm>
                <a:off x="3175775" y="2481975"/>
                <a:ext cx="27025" cy="35125"/>
              </a:xfrm>
              <a:custGeom>
                <a:avLst/>
                <a:gdLst/>
                <a:ahLst/>
                <a:cxnLst/>
                <a:rect l="l" t="t" r="r" b="b"/>
                <a:pathLst>
                  <a:path w="1081" h="1405" extrusionOk="0">
                    <a:moveTo>
                      <a:pt x="1080" y="1"/>
                    </a:moveTo>
                    <a:cubicBezTo>
                      <a:pt x="711" y="429"/>
                      <a:pt x="294" y="882"/>
                      <a:pt x="9" y="1382"/>
                    </a:cubicBezTo>
                    <a:cubicBezTo>
                      <a:pt x="0" y="1390"/>
                      <a:pt x="9" y="1404"/>
                      <a:pt x="23" y="1404"/>
                    </a:cubicBezTo>
                    <a:cubicBezTo>
                      <a:pt x="30" y="1404"/>
                      <a:pt x="37" y="1401"/>
                      <a:pt x="44" y="1394"/>
                    </a:cubicBezTo>
                    <a:cubicBezTo>
                      <a:pt x="425" y="977"/>
                      <a:pt x="735" y="477"/>
                      <a:pt x="108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69" name="Google Shape;23569;p30"/>
              <p:cNvSpPr/>
              <p:nvPr/>
            </p:nvSpPr>
            <p:spPr>
              <a:xfrm>
                <a:off x="3180250" y="2491075"/>
                <a:ext cx="24250" cy="29000"/>
              </a:xfrm>
              <a:custGeom>
                <a:avLst/>
                <a:gdLst/>
                <a:ahLst/>
                <a:cxnLst/>
                <a:rect l="l" t="t" r="r" b="b"/>
                <a:pathLst>
                  <a:path w="970" h="1160" extrusionOk="0">
                    <a:moveTo>
                      <a:pt x="954" y="1"/>
                    </a:moveTo>
                    <a:cubicBezTo>
                      <a:pt x="951" y="1"/>
                      <a:pt x="949" y="2"/>
                      <a:pt x="949" y="6"/>
                    </a:cubicBezTo>
                    <a:cubicBezTo>
                      <a:pt x="616" y="363"/>
                      <a:pt x="258" y="732"/>
                      <a:pt x="8" y="1137"/>
                    </a:cubicBezTo>
                    <a:cubicBezTo>
                      <a:pt x="0" y="1145"/>
                      <a:pt x="9" y="1159"/>
                      <a:pt x="15" y="1159"/>
                    </a:cubicBezTo>
                    <a:cubicBezTo>
                      <a:pt x="18" y="1159"/>
                      <a:pt x="20" y="1156"/>
                      <a:pt x="20" y="1149"/>
                    </a:cubicBezTo>
                    <a:cubicBezTo>
                      <a:pt x="377" y="816"/>
                      <a:pt x="663" y="399"/>
                      <a:pt x="961" y="18"/>
                    </a:cubicBezTo>
                    <a:cubicBezTo>
                      <a:pt x="969" y="9"/>
                      <a:pt x="960" y="1"/>
                      <a:pt x="95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70" name="Google Shape;23570;p30"/>
              <p:cNvSpPr/>
              <p:nvPr/>
            </p:nvSpPr>
            <p:spPr>
              <a:xfrm>
                <a:off x="3175475" y="2472925"/>
                <a:ext cx="19875" cy="14850"/>
              </a:xfrm>
              <a:custGeom>
                <a:avLst/>
                <a:gdLst/>
                <a:ahLst/>
                <a:cxnLst/>
                <a:rect l="l" t="t" r="r" b="b"/>
                <a:pathLst>
                  <a:path w="795" h="594" extrusionOk="0">
                    <a:moveTo>
                      <a:pt x="757" y="0"/>
                    </a:moveTo>
                    <a:cubicBezTo>
                      <a:pt x="746" y="0"/>
                      <a:pt x="743" y="6"/>
                      <a:pt x="735" y="6"/>
                    </a:cubicBezTo>
                    <a:cubicBezTo>
                      <a:pt x="730" y="5"/>
                      <a:pt x="726" y="5"/>
                      <a:pt x="721" y="5"/>
                    </a:cubicBezTo>
                    <a:cubicBezTo>
                      <a:pt x="603" y="5"/>
                      <a:pt x="446" y="139"/>
                      <a:pt x="366" y="208"/>
                    </a:cubicBezTo>
                    <a:cubicBezTo>
                      <a:pt x="235" y="315"/>
                      <a:pt x="92" y="422"/>
                      <a:pt x="9" y="565"/>
                    </a:cubicBezTo>
                    <a:cubicBezTo>
                      <a:pt x="0" y="583"/>
                      <a:pt x="10" y="594"/>
                      <a:pt x="17" y="594"/>
                    </a:cubicBezTo>
                    <a:cubicBezTo>
                      <a:pt x="19" y="594"/>
                      <a:pt x="21" y="592"/>
                      <a:pt x="21" y="589"/>
                    </a:cubicBezTo>
                    <a:cubicBezTo>
                      <a:pt x="140" y="482"/>
                      <a:pt x="247" y="375"/>
                      <a:pt x="366" y="291"/>
                    </a:cubicBezTo>
                    <a:cubicBezTo>
                      <a:pt x="497" y="184"/>
                      <a:pt x="652" y="113"/>
                      <a:pt x="783" y="18"/>
                    </a:cubicBezTo>
                    <a:cubicBezTo>
                      <a:pt x="795" y="18"/>
                      <a:pt x="783" y="6"/>
                      <a:pt x="783" y="6"/>
                    </a:cubicBezTo>
                    <a:cubicBezTo>
                      <a:pt x="771" y="2"/>
                      <a:pt x="763" y="0"/>
                      <a:pt x="7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71" name="Google Shape;23571;p30"/>
              <p:cNvSpPr/>
              <p:nvPr/>
            </p:nvSpPr>
            <p:spPr>
              <a:xfrm>
                <a:off x="3177775" y="2470675"/>
                <a:ext cx="18775" cy="15500"/>
              </a:xfrm>
              <a:custGeom>
                <a:avLst/>
                <a:gdLst/>
                <a:ahLst/>
                <a:cxnLst/>
                <a:rect l="l" t="t" r="r" b="b"/>
                <a:pathLst>
                  <a:path w="751" h="620" extrusionOk="0">
                    <a:moveTo>
                      <a:pt x="738" y="0"/>
                    </a:moveTo>
                    <a:cubicBezTo>
                      <a:pt x="405" y="48"/>
                      <a:pt x="107" y="298"/>
                      <a:pt x="0" y="596"/>
                    </a:cubicBezTo>
                    <a:cubicBezTo>
                      <a:pt x="0" y="619"/>
                      <a:pt x="24" y="619"/>
                      <a:pt x="24" y="619"/>
                    </a:cubicBezTo>
                    <a:cubicBezTo>
                      <a:pt x="203" y="334"/>
                      <a:pt x="417" y="155"/>
                      <a:pt x="738" y="36"/>
                    </a:cubicBezTo>
                    <a:cubicBezTo>
                      <a:pt x="750" y="0"/>
                      <a:pt x="750" y="0"/>
                      <a:pt x="7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72" name="Google Shape;23572;p30"/>
              <p:cNvSpPr/>
              <p:nvPr/>
            </p:nvSpPr>
            <p:spPr>
              <a:xfrm>
                <a:off x="3148175" y="2494825"/>
                <a:ext cx="23325" cy="41175"/>
              </a:xfrm>
              <a:custGeom>
                <a:avLst/>
                <a:gdLst/>
                <a:ahLst/>
                <a:cxnLst/>
                <a:rect l="l" t="t" r="r" b="b"/>
                <a:pathLst>
                  <a:path w="933" h="1647" extrusionOk="0">
                    <a:moveTo>
                      <a:pt x="930" y="0"/>
                    </a:moveTo>
                    <a:cubicBezTo>
                      <a:pt x="929" y="0"/>
                      <a:pt x="926" y="3"/>
                      <a:pt x="922" y="11"/>
                    </a:cubicBezTo>
                    <a:cubicBezTo>
                      <a:pt x="930" y="11"/>
                      <a:pt x="933" y="0"/>
                      <a:pt x="930" y="0"/>
                    </a:cubicBezTo>
                    <a:close/>
                    <a:moveTo>
                      <a:pt x="922" y="11"/>
                    </a:moveTo>
                    <a:lnTo>
                      <a:pt x="922" y="11"/>
                    </a:lnTo>
                    <a:cubicBezTo>
                      <a:pt x="648" y="570"/>
                      <a:pt x="327" y="1082"/>
                      <a:pt x="17" y="1630"/>
                    </a:cubicBezTo>
                    <a:cubicBezTo>
                      <a:pt x="0" y="1638"/>
                      <a:pt x="13" y="1647"/>
                      <a:pt x="22" y="1647"/>
                    </a:cubicBezTo>
                    <a:cubicBezTo>
                      <a:pt x="26" y="1647"/>
                      <a:pt x="29" y="1645"/>
                      <a:pt x="29" y="1642"/>
                    </a:cubicBezTo>
                    <a:cubicBezTo>
                      <a:pt x="434" y="1154"/>
                      <a:pt x="708" y="570"/>
                      <a:pt x="922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73" name="Google Shape;23573;p30"/>
              <p:cNvSpPr/>
              <p:nvPr/>
            </p:nvSpPr>
            <p:spPr>
              <a:xfrm>
                <a:off x="3048275" y="2602525"/>
                <a:ext cx="80400" cy="55100"/>
              </a:xfrm>
              <a:custGeom>
                <a:avLst/>
                <a:gdLst/>
                <a:ahLst/>
                <a:cxnLst/>
                <a:rect l="l" t="t" r="r" b="b"/>
                <a:pathLst>
                  <a:path w="3216" h="2204" extrusionOk="0">
                    <a:moveTo>
                      <a:pt x="3216" y="1"/>
                    </a:moveTo>
                    <a:cubicBezTo>
                      <a:pt x="2716" y="370"/>
                      <a:pt x="2227" y="739"/>
                      <a:pt x="1727" y="1120"/>
                    </a:cubicBezTo>
                    <a:cubicBezTo>
                      <a:pt x="1215" y="1513"/>
                      <a:pt x="691" y="2037"/>
                      <a:pt x="25" y="2168"/>
                    </a:cubicBezTo>
                    <a:cubicBezTo>
                      <a:pt x="1" y="2168"/>
                      <a:pt x="1" y="2203"/>
                      <a:pt x="25" y="2203"/>
                    </a:cubicBezTo>
                    <a:cubicBezTo>
                      <a:pt x="537" y="2156"/>
                      <a:pt x="918" y="1811"/>
                      <a:pt x="1299" y="1513"/>
                    </a:cubicBezTo>
                    <a:cubicBezTo>
                      <a:pt x="1942" y="1013"/>
                      <a:pt x="2596" y="525"/>
                      <a:pt x="321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74" name="Google Shape;23574;p30"/>
              <p:cNvSpPr/>
              <p:nvPr/>
            </p:nvSpPr>
            <p:spPr>
              <a:xfrm>
                <a:off x="3056675" y="2615625"/>
                <a:ext cx="65750" cy="47700"/>
              </a:xfrm>
              <a:custGeom>
                <a:avLst/>
                <a:gdLst/>
                <a:ahLst/>
                <a:cxnLst/>
                <a:rect l="l" t="t" r="r" b="b"/>
                <a:pathLst>
                  <a:path w="2630" h="1908" extrusionOk="0">
                    <a:moveTo>
                      <a:pt x="2630" y="1"/>
                    </a:moveTo>
                    <a:cubicBezTo>
                      <a:pt x="1832" y="715"/>
                      <a:pt x="975" y="1334"/>
                      <a:pt x="22" y="1858"/>
                    </a:cubicBezTo>
                    <a:cubicBezTo>
                      <a:pt x="1" y="1869"/>
                      <a:pt x="17" y="1908"/>
                      <a:pt x="47" y="1908"/>
                    </a:cubicBezTo>
                    <a:cubicBezTo>
                      <a:pt x="50" y="1908"/>
                      <a:pt x="54" y="1907"/>
                      <a:pt x="58" y="1906"/>
                    </a:cubicBezTo>
                    <a:cubicBezTo>
                      <a:pt x="1010" y="1406"/>
                      <a:pt x="1891" y="775"/>
                      <a:pt x="26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75" name="Google Shape;23575;p30"/>
              <p:cNvSpPr/>
              <p:nvPr/>
            </p:nvSpPr>
            <p:spPr>
              <a:xfrm>
                <a:off x="3067125" y="2624300"/>
                <a:ext cx="52125" cy="40575"/>
              </a:xfrm>
              <a:custGeom>
                <a:avLst/>
                <a:gdLst/>
                <a:ahLst/>
                <a:cxnLst/>
                <a:rect l="l" t="t" r="r" b="b"/>
                <a:pathLst>
                  <a:path w="2085" h="1623" extrusionOk="0">
                    <a:moveTo>
                      <a:pt x="2079" y="0"/>
                    </a:moveTo>
                    <a:cubicBezTo>
                      <a:pt x="2077" y="0"/>
                      <a:pt x="2073" y="3"/>
                      <a:pt x="2069" y="11"/>
                    </a:cubicBezTo>
                    <a:cubicBezTo>
                      <a:pt x="2085" y="11"/>
                      <a:pt x="2085" y="0"/>
                      <a:pt x="2079" y="0"/>
                    </a:cubicBezTo>
                    <a:close/>
                    <a:moveTo>
                      <a:pt x="2069" y="11"/>
                    </a:moveTo>
                    <a:lnTo>
                      <a:pt x="2069" y="11"/>
                    </a:lnTo>
                    <a:cubicBezTo>
                      <a:pt x="1723" y="428"/>
                      <a:pt x="1319" y="725"/>
                      <a:pt x="842" y="975"/>
                    </a:cubicBezTo>
                    <a:cubicBezTo>
                      <a:pt x="545" y="1142"/>
                      <a:pt x="188" y="1297"/>
                      <a:pt x="9" y="1594"/>
                    </a:cubicBezTo>
                    <a:cubicBezTo>
                      <a:pt x="0" y="1612"/>
                      <a:pt x="11" y="1623"/>
                      <a:pt x="17" y="1623"/>
                    </a:cubicBezTo>
                    <a:cubicBezTo>
                      <a:pt x="19" y="1623"/>
                      <a:pt x="21" y="1621"/>
                      <a:pt x="21" y="1618"/>
                    </a:cubicBezTo>
                    <a:cubicBezTo>
                      <a:pt x="723" y="1035"/>
                      <a:pt x="1545" y="749"/>
                      <a:pt x="2069" y="1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76" name="Google Shape;23576;p30"/>
              <p:cNvSpPr/>
              <p:nvPr/>
            </p:nvSpPr>
            <p:spPr>
              <a:xfrm>
                <a:off x="3075075" y="2631100"/>
                <a:ext cx="43175" cy="31575"/>
              </a:xfrm>
              <a:custGeom>
                <a:avLst/>
                <a:gdLst/>
                <a:ahLst/>
                <a:cxnLst/>
                <a:rect l="l" t="t" r="r" b="b"/>
                <a:pathLst>
                  <a:path w="1727" h="1263" extrusionOk="0">
                    <a:moveTo>
                      <a:pt x="1727" y="1"/>
                    </a:moveTo>
                    <a:cubicBezTo>
                      <a:pt x="1251" y="572"/>
                      <a:pt x="703" y="906"/>
                      <a:pt x="36" y="1227"/>
                    </a:cubicBezTo>
                    <a:cubicBezTo>
                      <a:pt x="0" y="1239"/>
                      <a:pt x="24" y="1263"/>
                      <a:pt x="48" y="1263"/>
                    </a:cubicBezTo>
                    <a:cubicBezTo>
                      <a:pt x="715" y="1108"/>
                      <a:pt x="1358" y="572"/>
                      <a:pt x="17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77" name="Google Shape;23577;p30"/>
              <p:cNvSpPr/>
              <p:nvPr/>
            </p:nvSpPr>
            <p:spPr>
              <a:xfrm>
                <a:off x="3040350" y="2640925"/>
                <a:ext cx="79100" cy="54650"/>
              </a:xfrm>
              <a:custGeom>
                <a:avLst/>
                <a:gdLst/>
                <a:ahLst/>
                <a:cxnLst/>
                <a:rect l="l" t="t" r="r" b="b"/>
                <a:pathLst>
                  <a:path w="3164" h="2186" extrusionOk="0">
                    <a:moveTo>
                      <a:pt x="3164" y="1"/>
                    </a:moveTo>
                    <a:cubicBezTo>
                      <a:pt x="2223" y="894"/>
                      <a:pt x="1116" y="1441"/>
                      <a:pt x="20" y="2120"/>
                    </a:cubicBezTo>
                    <a:cubicBezTo>
                      <a:pt x="0" y="2140"/>
                      <a:pt x="14" y="2185"/>
                      <a:pt x="40" y="2185"/>
                    </a:cubicBezTo>
                    <a:cubicBezTo>
                      <a:pt x="45" y="2185"/>
                      <a:pt x="50" y="2183"/>
                      <a:pt x="56" y="2180"/>
                    </a:cubicBezTo>
                    <a:cubicBezTo>
                      <a:pt x="1199" y="1691"/>
                      <a:pt x="2342" y="929"/>
                      <a:pt x="316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78" name="Google Shape;23578;p30"/>
              <p:cNvSpPr/>
              <p:nvPr/>
            </p:nvSpPr>
            <p:spPr>
              <a:xfrm>
                <a:off x="3117650" y="2524950"/>
                <a:ext cx="77100" cy="120700"/>
              </a:xfrm>
              <a:custGeom>
                <a:avLst/>
                <a:gdLst/>
                <a:ahLst/>
                <a:cxnLst/>
                <a:rect l="l" t="t" r="r" b="b"/>
                <a:pathLst>
                  <a:path w="3084" h="4828" extrusionOk="0">
                    <a:moveTo>
                      <a:pt x="3054" y="0"/>
                    </a:moveTo>
                    <a:cubicBezTo>
                      <a:pt x="3044" y="0"/>
                      <a:pt x="3036" y="3"/>
                      <a:pt x="3036" y="8"/>
                    </a:cubicBezTo>
                    <a:cubicBezTo>
                      <a:pt x="2810" y="1151"/>
                      <a:pt x="2429" y="2092"/>
                      <a:pt x="1607" y="2949"/>
                    </a:cubicBezTo>
                    <a:cubicBezTo>
                      <a:pt x="1024" y="3544"/>
                      <a:pt x="381" y="4044"/>
                      <a:pt x="0" y="4783"/>
                    </a:cubicBezTo>
                    <a:cubicBezTo>
                      <a:pt x="0" y="4808"/>
                      <a:pt x="12" y="4828"/>
                      <a:pt x="28" y="4828"/>
                    </a:cubicBezTo>
                    <a:cubicBezTo>
                      <a:pt x="34" y="4828"/>
                      <a:pt x="41" y="4825"/>
                      <a:pt x="48" y="4818"/>
                    </a:cubicBezTo>
                    <a:cubicBezTo>
                      <a:pt x="595" y="3937"/>
                      <a:pt x="1453" y="3354"/>
                      <a:pt x="2096" y="2556"/>
                    </a:cubicBezTo>
                    <a:cubicBezTo>
                      <a:pt x="2679" y="1842"/>
                      <a:pt x="3060" y="925"/>
                      <a:pt x="3084" y="20"/>
                    </a:cubicBezTo>
                    <a:cubicBezTo>
                      <a:pt x="3084" y="6"/>
                      <a:pt x="3067" y="0"/>
                      <a:pt x="305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79" name="Google Shape;23579;p30"/>
              <p:cNvSpPr/>
              <p:nvPr/>
            </p:nvSpPr>
            <p:spPr>
              <a:xfrm>
                <a:off x="3174250" y="2469925"/>
                <a:ext cx="32700" cy="46600"/>
              </a:xfrm>
              <a:custGeom>
                <a:avLst/>
                <a:gdLst/>
                <a:ahLst/>
                <a:cxnLst/>
                <a:rect l="l" t="t" r="r" b="b"/>
                <a:pathLst>
                  <a:path w="1308" h="1864" extrusionOk="0">
                    <a:moveTo>
                      <a:pt x="684" y="1"/>
                    </a:moveTo>
                    <a:cubicBezTo>
                      <a:pt x="419" y="1"/>
                      <a:pt x="132" y="256"/>
                      <a:pt x="10" y="483"/>
                    </a:cubicBezTo>
                    <a:cubicBezTo>
                      <a:pt x="1" y="502"/>
                      <a:pt x="30" y="537"/>
                      <a:pt x="54" y="537"/>
                    </a:cubicBezTo>
                    <a:cubicBezTo>
                      <a:pt x="60" y="537"/>
                      <a:pt x="65" y="535"/>
                      <a:pt x="70" y="530"/>
                    </a:cubicBezTo>
                    <a:lnTo>
                      <a:pt x="224" y="376"/>
                    </a:lnTo>
                    <a:cubicBezTo>
                      <a:pt x="358" y="232"/>
                      <a:pt x="412" y="194"/>
                      <a:pt x="584" y="194"/>
                    </a:cubicBezTo>
                    <a:cubicBezTo>
                      <a:pt x="612" y="194"/>
                      <a:pt x="642" y="195"/>
                      <a:pt x="677" y="197"/>
                    </a:cubicBezTo>
                    <a:cubicBezTo>
                      <a:pt x="915" y="209"/>
                      <a:pt x="951" y="233"/>
                      <a:pt x="1010" y="435"/>
                    </a:cubicBezTo>
                    <a:cubicBezTo>
                      <a:pt x="1034" y="530"/>
                      <a:pt x="1034" y="626"/>
                      <a:pt x="1034" y="721"/>
                    </a:cubicBezTo>
                    <a:cubicBezTo>
                      <a:pt x="1034" y="1102"/>
                      <a:pt x="903" y="1483"/>
                      <a:pt x="879" y="1852"/>
                    </a:cubicBezTo>
                    <a:cubicBezTo>
                      <a:pt x="856" y="1864"/>
                      <a:pt x="879" y="1864"/>
                      <a:pt x="879" y="1864"/>
                    </a:cubicBezTo>
                    <a:cubicBezTo>
                      <a:pt x="1094" y="1459"/>
                      <a:pt x="1308" y="614"/>
                      <a:pt x="1022" y="197"/>
                    </a:cubicBezTo>
                    <a:cubicBezTo>
                      <a:pt x="927" y="57"/>
                      <a:pt x="808" y="1"/>
                      <a:pt x="6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80" name="Google Shape;23580;p30"/>
              <p:cNvSpPr/>
              <p:nvPr/>
            </p:nvSpPr>
            <p:spPr>
              <a:xfrm>
                <a:off x="2916000" y="2629250"/>
                <a:ext cx="33325" cy="26750"/>
              </a:xfrm>
              <a:custGeom>
                <a:avLst/>
                <a:gdLst/>
                <a:ahLst/>
                <a:cxnLst/>
                <a:rect l="l" t="t" r="r" b="b"/>
                <a:pathLst>
                  <a:path w="1333" h="1070" extrusionOk="0">
                    <a:moveTo>
                      <a:pt x="1300" y="0"/>
                    </a:moveTo>
                    <a:cubicBezTo>
                      <a:pt x="1297" y="0"/>
                      <a:pt x="1294" y="1"/>
                      <a:pt x="1291" y="3"/>
                    </a:cubicBezTo>
                    <a:cubicBezTo>
                      <a:pt x="875" y="325"/>
                      <a:pt x="446" y="670"/>
                      <a:pt x="29" y="1015"/>
                    </a:cubicBezTo>
                    <a:cubicBezTo>
                      <a:pt x="0" y="1035"/>
                      <a:pt x="26" y="1070"/>
                      <a:pt x="56" y="1070"/>
                    </a:cubicBezTo>
                    <a:cubicBezTo>
                      <a:pt x="63" y="1070"/>
                      <a:pt x="70" y="1068"/>
                      <a:pt x="77" y="1063"/>
                    </a:cubicBezTo>
                    <a:cubicBezTo>
                      <a:pt x="482" y="718"/>
                      <a:pt x="910" y="372"/>
                      <a:pt x="1303" y="27"/>
                    </a:cubicBezTo>
                    <a:cubicBezTo>
                      <a:pt x="1332" y="18"/>
                      <a:pt x="1314" y="0"/>
                      <a:pt x="130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81" name="Google Shape;23581;p30"/>
              <p:cNvSpPr/>
              <p:nvPr/>
            </p:nvSpPr>
            <p:spPr>
              <a:xfrm>
                <a:off x="2921375" y="2635275"/>
                <a:ext cx="22450" cy="15050"/>
              </a:xfrm>
              <a:custGeom>
                <a:avLst/>
                <a:gdLst/>
                <a:ahLst/>
                <a:cxnLst/>
                <a:rect l="l" t="t" r="r" b="b"/>
                <a:pathLst>
                  <a:path w="898" h="602" extrusionOk="0">
                    <a:moveTo>
                      <a:pt x="886" y="1"/>
                    </a:moveTo>
                    <a:cubicBezTo>
                      <a:pt x="576" y="108"/>
                      <a:pt x="279" y="322"/>
                      <a:pt x="41" y="536"/>
                    </a:cubicBezTo>
                    <a:cubicBezTo>
                      <a:pt x="1" y="556"/>
                      <a:pt x="36" y="601"/>
                      <a:pt x="77" y="601"/>
                    </a:cubicBezTo>
                    <a:cubicBezTo>
                      <a:pt x="84" y="601"/>
                      <a:pt x="92" y="600"/>
                      <a:pt x="100" y="596"/>
                    </a:cubicBezTo>
                    <a:cubicBezTo>
                      <a:pt x="269" y="464"/>
                      <a:pt x="446" y="347"/>
                      <a:pt x="619" y="216"/>
                    </a:cubicBezTo>
                    <a:lnTo>
                      <a:pt x="619" y="216"/>
                    </a:lnTo>
                    <a:cubicBezTo>
                      <a:pt x="711" y="155"/>
                      <a:pt x="805" y="93"/>
                      <a:pt x="898" y="24"/>
                    </a:cubicBezTo>
                    <a:cubicBezTo>
                      <a:pt x="898" y="24"/>
                      <a:pt x="898" y="1"/>
                      <a:pt x="88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82" name="Google Shape;23582;p30"/>
              <p:cNvSpPr/>
              <p:nvPr/>
            </p:nvSpPr>
            <p:spPr>
              <a:xfrm>
                <a:off x="2916725" y="2620475"/>
                <a:ext cx="11025" cy="54375"/>
              </a:xfrm>
              <a:custGeom>
                <a:avLst/>
                <a:gdLst/>
                <a:ahLst/>
                <a:cxnLst/>
                <a:rect l="l" t="t" r="r" b="b"/>
                <a:pathLst>
                  <a:path w="441" h="2175" extrusionOk="0">
                    <a:moveTo>
                      <a:pt x="419" y="0"/>
                    </a:moveTo>
                    <a:cubicBezTo>
                      <a:pt x="411" y="0"/>
                      <a:pt x="405" y="3"/>
                      <a:pt x="405" y="9"/>
                    </a:cubicBezTo>
                    <a:cubicBezTo>
                      <a:pt x="310" y="462"/>
                      <a:pt x="238" y="914"/>
                      <a:pt x="167" y="1378"/>
                    </a:cubicBezTo>
                    <a:cubicBezTo>
                      <a:pt x="119" y="1628"/>
                      <a:pt x="0" y="1962"/>
                      <a:pt x="179" y="2164"/>
                    </a:cubicBezTo>
                    <a:cubicBezTo>
                      <a:pt x="183" y="2172"/>
                      <a:pt x="186" y="2174"/>
                      <a:pt x="190" y="2174"/>
                    </a:cubicBezTo>
                    <a:cubicBezTo>
                      <a:pt x="197" y="2174"/>
                      <a:pt x="203" y="2160"/>
                      <a:pt x="203" y="2152"/>
                    </a:cubicBezTo>
                    <a:cubicBezTo>
                      <a:pt x="108" y="1843"/>
                      <a:pt x="238" y="1450"/>
                      <a:pt x="286" y="1140"/>
                    </a:cubicBezTo>
                    <a:cubicBezTo>
                      <a:pt x="346" y="771"/>
                      <a:pt x="405" y="402"/>
                      <a:pt x="441" y="9"/>
                    </a:cubicBezTo>
                    <a:cubicBezTo>
                      <a:pt x="435" y="3"/>
                      <a:pt x="426" y="0"/>
                      <a:pt x="4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83" name="Google Shape;23583;p30"/>
              <p:cNvSpPr/>
              <p:nvPr/>
            </p:nvSpPr>
            <p:spPr>
              <a:xfrm>
                <a:off x="2921475" y="2617500"/>
                <a:ext cx="7475" cy="75325"/>
              </a:xfrm>
              <a:custGeom>
                <a:avLst/>
                <a:gdLst/>
                <a:ahLst/>
                <a:cxnLst/>
                <a:rect l="l" t="t" r="r" b="b"/>
                <a:pathLst>
                  <a:path w="299" h="3013" extrusionOk="0">
                    <a:moveTo>
                      <a:pt x="117" y="1249"/>
                    </a:moveTo>
                    <a:lnTo>
                      <a:pt x="117" y="1249"/>
                    </a:lnTo>
                    <a:cubicBezTo>
                      <a:pt x="117" y="1344"/>
                      <a:pt x="117" y="1439"/>
                      <a:pt x="118" y="1534"/>
                    </a:cubicBezTo>
                    <a:lnTo>
                      <a:pt x="118" y="1534"/>
                    </a:lnTo>
                    <a:cubicBezTo>
                      <a:pt x="112" y="1462"/>
                      <a:pt x="108" y="1399"/>
                      <a:pt x="108" y="1366"/>
                    </a:cubicBezTo>
                    <a:cubicBezTo>
                      <a:pt x="108" y="1335"/>
                      <a:pt x="111" y="1295"/>
                      <a:pt x="117" y="1249"/>
                    </a:cubicBezTo>
                    <a:close/>
                    <a:moveTo>
                      <a:pt x="179" y="0"/>
                    </a:moveTo>
                    <a:cubicBezTo>
                      <a:pt x="156" y="0"/>
                      <a:pt x="132" y="15"/>
                      <a:pt x="132" y="44"/>
                    </a:cubicBezTo>
                    <a:lnTo>
                      <a:pt x="132" y="44"/>
                    </a:lnTo>
                    <a:cubicBezTo>
                      <a:pt x="124" y="35"/>
                      <a:pt x="117" y="28"/>
                      <a:pt x="108" y="21"/>
                    </a:cubicBezTo>
                    <a:lnTo>
                      <a:pt x="72" y="21"/>
                    </a:lnTo>
                    <a:lnTo>
                      <a:pt x="48" y="57"/>
                    </a:lnTo>
                    <a:lnTo>
                      <a:pt x="48" y="69"/>
                    </a:lnTo>
                    <a:lnTo>
                      <a:pt x="60" y="80"/>
                    </a:lnTo>
                    <a:cubicBezTo>
                      <a:pt x="66" y="97"/>
                      <a:pt x="74" y="103"/>
                      <a:pt x="80" y="103"/>
                    </a:cubicBezTo>
                    <a:cubicBezTo>
                      <a:pt x="89" y="103"/>
                      <a:pt x="96" y="94"/>
                      <a:pt x="96" y="80"/>
                    </a:cubicBezTo>
                    <a:lnTo>
                      <a:pt x="96" y="80"/>
                    </a:lnTo>
                    <a:cubicBezTo>
                      <a:pt x="110" y="100"/>
                      <a:pt x="121" y="124"/>
                      <a:pt x="129" y="152"/>
                    </a:cubicBezTo>
                    <a:lnTo>
                      <a:pt x="129" y="152"/>
                    </a:lnTo>
                    <a:cubicBezTo>
                      <a:pt x="124" y="307"/>
                      <a:pt x="122" y="461"/>
                      <a:pt x="120" y="616"/>
                    </a:cubicBezTo>
                    <a:lnTo>
                      <a:pt x="120" y="616"/>
                    </a:lnTo>
                    <a:cubicBezTo>
                      <a:pt x="78" y="902"/>
                      <a:pt x="1" y="1215"/>
                      <a:pt x="1" y="1366"/>
                    </a:cubicBezTo>
                    <a:cubicBezTo>
                      <a:pt x="1" y="1607"/>
                      <a:pt x="32" y="1824"/>
                      <a:pt x="119" y="2044"/>
                    </a:cubicBezTo>
                    <a:lnTo>
                      <a:pt x="119" y="2044"/>
                    </a:lnTo>
                    <a:cubicBezTo>
                      <a:pt x="120" y="2132"/>
                      <a:pt x="120" y="2219"/>
                      <a:pt x="120" y="2307"/>
                    </a:cubicBezTo>
                    <a:cubicBezTo>
                      <a:pt x="120" y="2334"/>
                      <a:pt x="143" y="2352"/>
                      <a:pt x="167" y="2355"/>
                    </a:cubicBezTo>
                    <a:lnTo>
                      <a:pt x="167" y="2355"/>
                    </a:lnTo>
                    <a:cubicBezTo>
                      <a:pt x="168" y="2565"/>
                      <a:pt x="168" y="2775"/>
                      <a:pt x="168" y="2986"/>
                    </a:cubicBezTo>
                    <a:cubicBezTo>
                      <a:pt x="168" y="3003"/>
                      <a:pt x="176" y="3012"/>
                      <a:pt x="188" y="3012"/>
                    </a:cubicBezTo>
                    <a:cubicBezTo>
                      <a:pt x="200" y="3012"/>
                      <a:pt x="215" y="3003"/>
                      <a:pt x="227" y="2986"/>
                    </a:cubicBezTo>
                    <a:cubicBezTo>
                      <a:pt x="257" y="2722"/>
                      <a:pt x="272" y="2461"/>
                      <a:pt x="279" y="2200"/>
                    </a:cubicBezTo>
                    <a:lnTo>
                      <a:pt x="279" y="2200"/>
                    </a:lnTo>
                    <a:cubicBezTo>
                      <a:pt x="287" y="2190"/>
                      <a:pt x="290" y="2178"/>
                      <a:pt x="287" y="2164"/>
                    </a:cubicBezTo>
                    <a:cubicBezTo>
                      <a:pt x="285" y="2151"/>
                      <a:pt x="283" y="2138"/>
                      <a:pt x="281" y="2125"/>
                    </a:cubicBezTo>
                    <a:lnTo>
                      <a:pt x="281" y="2125"/>
                    </a:lnTo>
                    <a:cubicBezTo>
                      <a:pt x="287" y="1893"/>
                      <a:pt x="287" y="1660"/>
                      <a:pt x="287" y="1426"/>
                    </a:cubicBezTo>
                    <a:cubicBezTo>
                      <a:pt x="287" y="1200"/>
                      <a:pt x="299" y="962"/>
                      <a:pt x="251" y="759"/>
                    </a:cubicBezTo>
                    <a:cubicBezTo>
                      <a:pt x="248" y="742"/>
                      <a:pt x="246" y="725"/>
                      <a:pt x="243" y="710"/>
                    </a:cubicBezTo>
                    <a:lnTo>
                      <a:pt x="243" y="710"/>
                    </a:lnTo>
                    <a:cubicBezTo>
                      <a:pt x="238" y="636"/>
                      <a:pt x="233" y="565"/>
                      <a:pt x="227" y="497"/>
                    </a:cubicBezTo>
                    <a:cubicBezTo>
                      <a:pt x="224" y="476"/>
                      <a:pt x="221" y="457"/>
                      <a:pt x="219" y="438"/>
                    </a:cubicBezTo>
                    <a:lnTo>
                      <a:pt x="219" y="438"/>
                    </a:lnTo>
                    <a:cubicBezTo>
                      <a:pt x="220" y="391"/>
                      <a:pt x="219" y="346"/>
                      <a:pt x="216" y="304"/>
                    </a:cubicBezTo>
                    <a:lnTo>
                      <a:pt x="216" y="304"/>
                    </a:lnTo>
                    <a:cubicBezTo>
                      <a:pt x="219" y="218"/>
                      <a:pt x="223" y="131"/>
                      <a:pt x="227" y="45"/>
                    </a:cubicBezTo>
                    <a:cubicBezTo>
                      <a:pt x="227" y="15"/>
                      <a:pt x="203" y="0"/>
                      <a:pt x="1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84" name="Google Shape;23584;p30"/>
              <p:cNvSpPr/>
              <p:nvPr/>
            </p:nvSpPr>
            <p:spPr>
              <a:xfrm>
                <a:off x="2918500" y="2652575"/>
                <a:ext cx="8950" cy="41250"/>
              </a:xfrm>
              <a:custGeom>
                <a:avLst/>
                <a:gdLst/>
                <a:ahLst/>
                <a:cxnLst/>
                <a:rect l="l" t="t" r="r" b="b"/>
                <a:pathLst>
                  <a:path w="358" h="1650" extrusionOk="0">
                    <a:moveTo>
                      <a:pt x="11" y="203"/>
                    </a:moveTo>
                    <a:cubicBezTo>
                      <a:pt x="8" y="206"/>
                      <a:pt x="4" y="213"/>
                      <a:pt x="13" y="213"/>
                    </a:cubicBezTo>
                    <a:cubicBezTo>
                      <a:pt x="12" y="210"/>
                      <a:pt x="12" y="206"/>
                      <a:pt x="11" y="203"/>
                    </a:cubicBezTo>
                    <a:close/>
                    <a:moveTo>
                      <a:pt x="57" y="1"/>
                    </a:moveTo>
                    <a:cubicBezTo>
                      <a:pt x="52" y="1"/>
                      <a:pt x="48" y="4"/>
                      <a:pt x="48" y="11"/>
                    </a:cubicBezTo>
                    <a:cubicBezTo>
                      <a:pt x="3" y="79"/>
                      <a:pt x="1" y="126"/>
                      <a:pt x="11" y="203"/>
                    </a:cubicBezTo>
                    <a:lnTo>
                      <a:pt x="11" y="203"/>
                    </a:lnTo>
                    <a:cubicBezTo>
                      <a:pt x="12" y="202"/>
                      <a:pt x="13" y="201"/>
                      <a:pt x="13" y="201"/>
                    </a:cubicBezTo>
                    <a:cubicBezTo>
                      <a:pt x="7" y="154"/>
                      <a:pt x="9" y="136"/>
                      <a:pt x="13" y="136"/>
                    </a:cubicBezTo>
                    <a:cubicBezTo>
                      <a:pt x="31" y="136"/>
                      <a:pt x="96" y="368"/>
                      <a:pt x="96" y="368"/>
                    </a:cubicBezTo>
                    <a:cubicBezTo>
                      <a:pt x="108" y="463"/>
                      <a:pt x="120" y="559"/>
                      <a:pt x="132" y="666"/>
                    </a:cubicBezTo>
                    <a:cubicBezTo>
                      <a:pt x="144" y="730"/>
                      <a:pt x="154" y="794"/>
                      <a:pt x="162" y="859"/>
                    </a:cubicBezTo>
                    <a:lnTo>
                      <a:pt x="162" y="859"/>
                    </a:lnTo>
                    <a:cubicBezTo>
                      <a:pt x="170" y="963"/>
                      <a:pt x="180" y="1067"/>
                      <a:pt x="194" y="1171"/>
                    </a:cubicBezTo>
                    <a:lnTo>
                      <a:pt x="194" y="1171"/>
                    </a:lnTo>
                    <a:cubicBezTo>
                      <a:pt x="201" y="1253"/>
                      <a:pt x="207" y="1334"/>
                      <a:pt x="215" y="1416"/>
                    </a:cubicBezTo>
                    <a:cubicBezTo>
                      <a:pt x="215" y="1430"/>
                      <a:pt x="220" y="1441"/>
                      <a:pt x="227" y="1449"/>
                    </a:cubicBezTo>
                    <a:lnTo>
                      <a:pt x="227" y="1449"/>
                    </a:lnTo>
                    <a:cubicBezTo>
                      <a:pt x="227" y="1450"/>
                      <a:pt x="227" y="1451"/>
                      <a:pt x="227" y="1452"/>
                    </a:cubicBezTo>
                    <a:lnTo>
                      <a:pt x="231" y="1452"/>
                    </a:lnTo>
                    <a:cubicBezTo>
                      <a:pt x="234" y="1454"/>
                      <a:pt x="237" y="1456"/>
                      <a:pt x="241" y="1457"/>
                    </a:cubicBezTo>
                    <a:lnTo>
                      <a:pt x="241" y="1457"/>
                    </a:lnTo>
                    <a:cubicBezTo>
                      <a:pt x="251" y="1511"/>
                      <a:pt x="262" y="1565"/>
                      <a:pt x="275" y="1618"/>
                    </a:cubicBezTo>
                    <a:cubicBezTo>
                      <a:pt x="279" y="1641"/>
                      <a:pt x="292" y="1649"/>
                      <a:pt x="306" y="1649"/>
                    </a:cubicBezTo>
                    <a:cubicBezTo>
                      <a:pt x="330" y="1649"/>
                      <a:pt x="358" y="1624"/>
                      <a:pt x="358" y="1595"/>
                    </a:cubicBezTo>
                    <a:cubicBezTo>
                      <a:pt x="343" y="1473"/>
                      <a:pt x="328" y="1353"/>
                      <a:pt x="315" y="1234"/>
                    </a:cubicBezTo>
                    <a:lnTo>
                      <a:pt x="315" y="1234"/>
                    </a:lnTo>
                    <a:cubicBezTo>
                      <a:pt x="340" y="896"/>
                      <a:pt x="322" y="558"/>
                      <a:pt x="251" y="220"/>
                    </a:cubicBezTo>
                    <a:lnTo>
                      <a:pt x="251" y="220"/>
                    </a:lnTo>
                    <a:cubicBezTo>
                      <a:pt x="251" y="214"/>
                      <a:pt x="251" y="208"/>
                      <a:pt x="251" y="201"/>
                    </a:cubicBezTo>
                    <a:cubicBezTo>
                      <a:pt x="250" y="201"/>
                      <a:pt x="248" y="201"/>
                      <a:pt x="247" y="201"/>
                    </a:cubicBezTo>
                    <a:lnTo>
                      <a:pt x="247" y="201"/>
                    </a:lnTo>
                    <a:cubicBezTo>
                      <a:pt x="244" y="190"/>
                      <a:pt x="242" y="178"/>
                      <a:pt x="239" y="166"/>
                    </a:cubicBezTo>
                    <a:cubicBezTo>
                      <a:pt x="234" y="150"/>
                      <a:pt x="217" y="141"/>
                      <a:pt x="200" y="141"/>
                    </a:cubicBezTo>
                    <a:cubicBezTo>
                      <a:pt x="178" y="141"/>
                      <a:pt x="156" y="156"/>
                      <a:pt x="156" y="190"/>
                    </a:cubicBezTo>
                    <a:cubicBezTo>
                      <a:pt x="155" y="211"/>
                      <a:pt x="154" y="232"/>
                      <a:pt x="153" y="253"/>
                    </a:cubicBezTo>
                    <a:lnTo>
                      <a:pt x="153" y="253"/>
                    </a:lnTo>
                    <a:cubicBezTo>
                      <a:pt x="132" y="176"/>
                      <a:pt x="109" y="99"/>
                      <a:pt x="84" y="23"/>
                    </a:cubicBezTo>
                    <a:cubicBezTo>
                      <a:pt x="84" y="15"/>
                      <a:pt x="67" y="1"/>
                      <a:pt x="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85" name="Google Shape;23585;p30"/>
              <p:cNvSpPr/>
              <p:nvPr/>
            </p:nvSpPr>
            <p:spPr>
              <a:xfrm>
                <a:off x="2925475" y="2648275"/>
                <a:ext cx="7650" cy="47050"/>
              </a:xfrm>
              <a:custGeom>
                <a:avLst/>
                <a:gdLst/>
                <a:ahLst/>
                <a:cxnLst/>
                <a:rect l="l" t="t" r="r" b="b"/>
                <a:pathLst>
                  <a:path w="306" h="1882" extrusionOk="0">
                    <a:moveTo>
                      <a:pt x="21" y="1"/>
                    </a:moveTo>
                    <a:cubicBezTo>
                      <a:pt x="10" y="1"/>
                      <a:pt x="1" y="14"/>
                      <a:pt x="8" y="28"/>
                    </a:cubicBezTo>
                    <a:cubicBezTo>
                      <a:pt x="115" y="635"/>
                      <a:pt x="79" y="1255"/>
                      <a:pt x="127" y="1862"/>
                    </a:cubicBezTo>
                    <a:cubicBezTo>
                      <a:pt x="127" y="1876"/>
                      <a:pt x="139" y="1881"/>
                      <a:pt x="149" y="1881"/>
                    </a:cubicBezTo>
                    <a:cubicBezTo>
                      <a:pt x="156" y="1881"/>
                      <a:pt x="162" y="1879"/>
                      <a:pt x="162" y="1874"/>
                    </a:cubicBezTo>
                    <a:cubicBezTo>
                      <a:pt x="305" y="1278"/>
                      <a:pt x="186" y="612"/>
                      <a:pt x="43" y="28"/>
                    </a:cubicBezTo>
                    <a:cubicBezTo>
                      <a:pt x="38" y="8"/>
                      <a:pt x="29" y="1"/>
                      <a:pt x="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86" name="Google Shape;23586;p30"/>
              <p:cNvSpPr/>
              <p:nvPr/>
            </p:nvSpPr>
            <p:spPr>
              <a:xfrm>
                <a:off x="2929225" y="2658950"/>
                <a:ext cx="5675" cy="35425"/>
              </a:xfrm>
              <a:custGeom>
                <a:avLst/>
                <a:gdLst/>
                <a:ahLst/>
                <a:cxnLst/>
                <a:rect l="l" t="t" r="r" b="b"/>
                <a:pathLst>
                  <a:path w="227" h="1417" extrusionOk="0">
                    <a:moveTo>
                      <a:pt x="14" y="0"/>
                    </a:moveTo>
                    <a:cubicBezTo>
                      <a:pt x="6" y="0"/>
                      <a:pt x="0" y="6"/>
                      <a:pt x="0" y="18"/>
                    </a:cubicBezTo>
                    <a:cubicBezTo>
                      <a:pt x="36" y="292"/>
                      <a:pt x="60" y="542"/>
                      <a:pt x="84" y="804"/>
                    </a:cubicBezTo>
                    <a:cubicBezTo>
                      <a:pt x="84" y="1006"/>
                      <a:pt x="60" y="1197"/>
                      <a:pt x="84" y="1399"/>
                    </a:cubicBezTo>
                    <a:cubicBezTo>
                      <a:pt x="84" y="1411"/>
                      <a:pt x="90" y="1417"/>
                      <a:pt x="96" y="1417"/>
                    </a:cubicBezTo>
                    <a:cubicBezTo>
                      <a:pt x="102" y="1417"/>
                      <a:pt x="108" y="1411"/>
                      <a:pt x="108" y="1399"/>
                    </a:cubicBezTo>
                    <a:cubicBezTo>
                      <a:pt x="227" y="982"/>
                      <a:pt x="143" y="435"/>
                      <a:pt x="36" y="18"/>
                    </a:cubicBezTo>
                    <a:cubicBezTo>
                      <a:pt x="30" y="6"/>
                      <a:pt x="21" y="0"/>
                      <a:pt x="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87" name="Google Shape;23587;p30"/>
              <p:cNvSpPr/>
              <p:nvPr/>
            </p:nvSpPr>
            <p:spPr>
              <a:xfrm>
                <a:off x="2934575" y="2665050"/>
                <a:ext cx="3300" cy="2770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1108" extrusionOk="0">
                    <a:moveTo>
                      <a:pt x="60" y="0"/>
                    </a:moveTo>
                    <a:cubicBezTo>
                      <a:pt x="48" y="0"/>
                      <a:pt x="1" y="0"/>
                      <a:pt x="1" y="24"/>
                    </a:cubicBezTo>
                    <a:cubicBezTo>
                      <a:pt x="24" y="376"/>
                      <a:pt x="25" y="716"/>
                      <a:pt x="13" y="1067"/>
                    </a:cubicBezTo>
                    <a:lnTo>
                      <a:pt x="13" y="1067"/>
                    </a:lnTo>
                    <a:cubicBezTo>
                      <a:pt x="13" y="1069"/>
                      <a:pt x="13" y="1070"/>
                      <a:pt x="13" y="1072"/>
                    </a:cubicBezTo>
                    <a:cubicBezTo>
                      <a:pt x="13" y="1073"/>
                      <a:pt x="13" y="1075"/>
                      <a:pt x="13" y="1076"/>
                    </a:cubicBezTo>
                    <a:lnTo>
                      <a:pt x="13" y="1076"/>
                    </a:lnTo>
                    <a:cubicBezTo>
                      <a:pt x="13" y="1079"/>
                      <a:pt x="13" y="1081"/>
                      <a:pt x="13" y="1084"/>
                    </a:cubicBezTo>
                    <a:lnTo>
                      <a:pt x="14" y="1084"/>
                    </a:lnTo>
                    <a:cubicBezTo>
                      <a:pt x="19" y="1099"/>
                      <a:pt x="34" y="1107"/>
                      <a:pt x="48" y="1107"/>
                    </a:cubicBezTo>
                    <a:cubicBezTo>
                      <a:pt x="63" y="1107"/>
                      <a:pt x="78" y="1099"/>
                      <a:pt x="82" y="1084"/>
                    </a:cubicBezTo>
                    <a:lnTo>
                      <a:pt x="84" y="1084"/>
                    </a:lnTo>
                    <a:cubicBezTo>
                      <a:pt x="84" y="1082"/>
                      <a:pt x="84" y="1080"/>
                      <a:pt x="84" y="1079"/>
                    </a:cubicBezTo>
                    <a:lnTo>
                      <a:pt x="84" y="1079"/>
                    </a:lnTo>
                    <a:cubicBezTo>
                      <a:pt x="84" y="1076"/>
                      <a:pt x="84" y="1074"/>
                      <a:pt x="84" y="1072"/>
                    </a:cubicBezTo>
                    <a:cubicBezTo>
                      <a:pt x="132" y="715"/>
                      <a:pt x="120" y="357"/>
                      <a:pt x="6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88" name="Google Shape;23588;p30"/>
              <p:cNvSpPr/>
              <p:nvPr/>
            </p:nvSpPr>
            <p:spPr>
              <a:xfrm>
                <a:off x="2938750" y="2665225"/>
                <a:ext cx="5375" cy="2507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1003" extrusionOk="0">
                    <a:moveTo>
                      <a:pt x="24" y="0"/>
                    </a:moveTo>
                    <a:cubicBezTo>
                      <a:pt x="12" y="0"/>
                      <a:pt x="0" y="9"/>
                      <a:pt x="0" y="17"/>
                    </a:cubicBezTo>
                    <a:cubicBezTo>
                      <a:pt x="24" y="196"/>
                      <a:pt x="60" y="374"/>
                      <a:pt x="60" y="577"/>
                    </a:cubicBezTo>
                    <a:cubicBezTo>
                      <a:pt x="60" y="708"/>
                      <a:pt x="36" y="850"/>
                      <a:pt x="72" y="993"/>
                    </a:cubicBezTo>
                    <a:cubicBezTo>
                      <a:pt x="72" y="999"/>
                      <a:pt x="78" y="1002"/>
                      <a:pt x="84" y="1002"/>
                    </a:cubicBezTo>
                    <a:cubicBezTo>
                      <a:pt x="90" y="1002"/>
                      <a:pt x="96" y="999"/>
                      <a:pt x="96" y="993"/>
                    </a:cubicBezTo>
                    <a:cubicBezTo>
                      <a:pt x="215" y="708"/>
                      <a:pt x="119" y="291"/>
                      <a:pt x="36" y="5"/>
                    </a:cubicBezTo>
                    <a:cubicBezTo>
                      <a:pt x="33" y="2"/>
                      <a:pt x="28" y="0"/>
                      <a:pt x="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89" name="Google Shape;23589;p30"/>
              <p:cNvSpPr/>
              <p:nvPr/>
            </p:nvSpPr>
            <p:spPr>
              <a:xfrm>
                <a:off x="2946475" y="2668025"/>
                <a:ext cx="3300" cy="21300"/>
              </a:xfrm>
              <a:custGeom>
                <a:avLst/>
                <a:gdLst/>
                <a:ahLst/>
                <a:cxnLst/>
                <a:rect l="l" t="t" r="r" b="b"/>
                <a:pathLst>
                  <a:path w="132" h="852" extrusionOk="0">
                    <a:moveTo>
                      <a:pt x="49" y="0"/>
                    </a:moveTo>
                    <a:cubicBezTo>
                      <a:pt x="49" y="0"/>
                      <a:pt x="13" y="0"/>
                      <a:pt x="13" y="12"/>
                    </a:cubicBezTo>
                    <a:cubicBezTo>
                      <a:pt x="25" y="286"/>
                      <a:pt x="1" y="560"/>
                      <a:pt x="13" y="834"/>
                    </a:cubicBezTo>
                    <a:cubicBezTo>
                      <a:pt x="13" y="846"/>
                      <a:pt x="22" y="851"/>
                      <a:pt x="32" y="851"/>
                    </a:cubicBezTo>
                    <a:cubicBezTo>
                      <a:pt x="43" y="851"/>
                      <a:pt x="55" y="846"/>
                      <a:pt x="61" y="834"/>
                    </a:cubicBezTo>
                    <a:cubicBezTo>
                      <a:pt x="132" y="584"/>
                      <a:pt x="96" y="262"/>
                      <a:pt x="4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90" name="Google Shape;23590;p30"/>
              <p:cNvSpPr/>
              <p:nvPr/>
            </p:nvSpPr>
            <p:spPr>
              <a:xfrm>
                <a:off x="2952150" y="2667050"/>
                <a:ext cx="1800" cy="17575"/>
              </a:xfrm>
              <a:custGeom>
                <a:avLst/>
                <a:gdLst/>
                <a:ahLst/>
                <a:cxnLst/>
                <a:rect l="l" t="t" r="r" b="b"/>
                <a:pathLst>
                  <a:path w="72" h="703" extrusionOk="0">
                    <a:moveTo>
                      <a:pt x="46" y="0"/>
                    </a:moveTo>
                    <a:cubicBezTo>
                      <a:pt x="36" y="0"/>
                      <a:pt x="24" y="9"/>
                      <a:pt x="24" y="27"/>
                    </a:cubicBezTo>
                    <a:cubicBezTo>
                      <a:pt x="24" y="146"/>
                      <a:pt x="12" y="265"/>
                      <a:pt x="12" y="373"/>
                    </a:cubicBezTo>
                    <a:cubicBezTo>
                      <a:pt x="12" y="480"/>
                      <a:pt x="0" y="587"/>
                      <a:pt x="12" y="694"/>
                    </a:cubicBezTo>
                    <a:cubicBezTo>
                      <a:pt x="12" y="700"/>
                      <a:pt x="18" y="703"/>
                      <a:pt x="24" y="703"/>
                    </a:cubicBezTo>
                    <a:cubicBezTo>
                      <a:pt x="30" y="703"/>
                      <a:pt x="36" y="700"/>
                      <a:pt x="36" y="694"/>
                    </a:cubicBezTo>
                    <a:cubicBezTo>
                      <a:pt x="72" y="587"/>
                      <a:pt x="60" y="480"/>
                      <a:pt x="60" y="373"/>
                    </a:cubicBezTo>
                    <a:lnTo>
                      <a:pt x="60" y="27"/>
                    </a:lnTo>
                    <a:cubicBezTo>
                      <a:pt x="66" y="9"/>
                      <a:pt x="57" y="0"/>
                      <a:pt x="4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91" name="Google Shape;23591;p30"/>
              <p:cNvSpPr/>
              <p:nvPr/>
            </p:nvSpPr>
            <p:spPr>
              <a:xfrm>
                <a:off x="2956600" y="2675225"/>
                <a:ext cx="625" cy="9400"/>
              </a:xfrm>
              <a:custGeom>
                <a:avLst/>
                <a:gdLst/>
                <a:ahLst/>
                <a:cxnLst/>
                <a:rect l="l" t="t" r="r" b="b"/>
                <a:pathLst>
                  <a:path w="25" h="376" extrusionOk="0">
                    <a:moveTo>
                      <a:pt x="19" y="1"/>
                    </a:moveTo>
                    <a:cubicBezTo>
                      <a:pt x="16" y="1"/>
                      <a:pt x="13" y="4"/>
                      <a:pt x="13" y="10"/>
                    </a:cubicBezTo>
                    <a:cubicBezTo>
                      <a:pt x="13" y="129"/>
                      <a:pt x="1" y="248"/>
                      <a:pt x="1" y="367"/>
                    </a:cubicBezTo>
                    <a:cubicBezTo>
                      <a:pt x="1" y="373"/>
                      <a:pt x="4" y="376"/>
                      <a:pt x="7" y="376"/>
                    </a:cubicBezTo>
                    <a:cubicBezTo>
                      <a:pt x="10" y="376"/>
                      <a:pt x="13" y="373"/>
                      <a:pt x="13" y="367"/>
                    </a:cubicBezTo>
                    <a:cubicBezTo>
                      <a:pt x="25" y="248"/>
                      <a:pt x="25" y="129"/>
                      <a:pt x="25" y="10"/>
                    </a:cubicBezTo>
                    <a:cubicBezTo>
                      <a:pt x="25" y="4"/>
                      <a:pt x="22" y="1"/>
                      <a:pt x="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92" name="Google Shape;23592;p30"/>
              <p:cNvSpPr/>
              <p:nvPr/>
            </p:nvSpPr>
            <p:spPr>
              <a:xfrm>
                <a:off x="2959575" y="2418525"/>
                <a:ext cx="34825" cy="33425"/>
              </a:xfrm>
              <a:custGeom>
                <a:avLst/>
                <a:gdLst/>
                <a:ahLst/>
                <a:cxnLst/>
                <a:rect l="l" t="t" r="r" b="b"/>
                <a:pathLst>
                  <a:path w="1393" h="1337" extrusionOk="0">
                    <a:moveTo>
                      <a:pt x="1352" y="0"/>
                    </a:moveTo>
                    <a:cubicBezTo>
                      <a:pt x="1350" y="0"/>
                      <a:pt x="1348" y="1"/>
                      <a:pt x="1346" y="3"/>
                    </a:cubicBezTo>
                    <a:cubicBezTo>
                      <a:pt x="1120" y="229"/>
                      <a:pt x="941" y="503"/>
                      <a:pt x="727" y="717"/>
                    </a:cubicBezTo>
                    <a:cubicBezTo>
                      <a:pt x="501" y="931"/>
                      <a:pt x="239" y="1122"/>
                      <a:pt x="1" y="1336"/>
                    </a:cubicBezTo>
                    <a:cubicBezTo>
                      <a:pt x="537" y="1062"/>
                      <a:pt x="1108" y="562"/>
                      <a:pt x="1382" y="38"/>
                    </a:cubicBezTo>
                    <a:cubicBezTo>
                      <a:pt x="1392" y="28"/>
                      <a:pt x="1367" y="0"/>
                      <a:pt x="135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93" name="Google Shape;23593;p30"/>
              <p:cNvSpPr/>
              <p:nvPr/>
            </p:nvSpPr>
            <p:spPr>
              <a:xfrm>
                <a:off x="2927425" y="2374825"/>
                <a:ext cx="18800" cy="13425"/>
              </a:xfrm>
              <a:custGeom>
                <a:avLst/>
                <a:gdLst/>
                <a:ahLst/>
                <a:cxnLst/>
                <a:rect l="l" t="t" r="r" b="b"/>
                <a:pathLst>
                  <a:path w="752" h="537" extrusionOk="0">
                    <a:moveTo>
                      <a:pt x="751" y="1"/>
                    </a:moveTo>
                    <a:lnTo>
                      <a:pt x="751" y="1"/>
                    </a:lnTo>
                    <a:cubicBezTo>
                      <a:pt x="608" y="84"/>
                      <a:pt x="477" y="179"/>
                      <a:pt x="358" y="251"/>
                    </a:cubicBezTo>
                    <a:cubicBezTo>
                      <a:pt x="239" y="322"/>
                      <a:pt x="120" y="405"/>
                      <a:pt x="13" y="501"/>
                    </a:cubicBezTo>
                    <a:cubicBezTo>
                      <a:pt x="1" y="524"/>
                      <a:pt x="13" y="536"/>
                      <a:pt x="37" y="536"/>
                    </a:cubicBezTo>
                    <a:cubicBezTo>
                      <a:pt x="156" y="477"/>
                      <a:pt x="275" y="370"/>
                      <a:pt x="370" y="298"/>
                    </a:cubicBezTo>
                    <a:cubicBezTo>
                      <a:pt x="513" y="191"/>
                      <a:pt x="632" y="84"/>
                      <a:pt x="75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94" name="Google Shape;23594;p30"/>
              <p:cNvSpPr/>
              <p:nvPr/>
            </p:nvSpPr>
            <p:spPr>
              <a:xfrm>
                <a:off x="2929225" y="2370475"/>
                <a:ext cx="29725" cy="21350"/>
              </a:xfrm>
              <a:custGeom>
                <a:avLst/>
                <a:gdLst/>
                <a:ahLst/>
                <a:cxnLst/>
                <a:rect l="l" t="t" r="r" b="b"/>
                <a:pathLst>
                  <a:path w="1189" h="854" extrusionOk="0">
                    <a:moveTo>
                      <a:pt x="1149" y="0"/>
                    </a:moveTo>
                    <a:cubicBezTo>
                      <a:pt x="1143" y="0"/>
                      <a:pt x="1137" y="2"/>
                      <a:pt x="1132" y="8"/>
                    </a:cubicBezTo>
                    <a:cubicBezTo>
                      <a:pt x="941" y="139"/>
                      <a:pt x="751" y="282"/>
                      <a:pt x="572" y="413"/>
                    </a:cubicBezTo>
                    <a:cubicBezTo>
                      <a:pt x="393" y="544"/>
                      <a:pt x="167" y="663"/>
                      <a:pt x="24" y="829"/>
                    </a:cubicBezTo>
                    <a:cubicBezTo>
                      <a:pt x="0" y="841"/>
                      <a:pt x="24" y="853"/>
                      <a:pt x="36" y="853"/>
                    </a:cubicBezTo>
                    <a:cubicBezTo>
                      <a:pt x="227" y="770"/>
                      <a:pt x="405" y="603"/>
                      <a:pt x="584" y="484"/>
                    </a:cubicBezTo>
                    <a:cubicBezTo>
                      <a:pt x="774" y="341"/>
                      <a:pt x="989" y="186"/>
                      <a:pt x="1179" y="44"/>
                    </a:cubicBezTo>
                    <a:cubicBezTo>
                      <a:pt x="1188" y="25"/>
                      <a:pt x="1169" y="0"/>
                      <a:pt x="114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95" name="Google Shape;23595;p30"/>
              <p:cNvSpPr/>
              <p:nvPr/>
            </p:nvSpPr>
            <p:spPr>
              <a:xfrm>
                <a:off x="2935800" y="2368575"/>
                <a:ext cx="33025" cy="25675"/>
              </a:xfrm>
              <a:custGeom>
                <a:avLst/>
                <a:gdLst/>
                <a:ahLst/>
                <a:cxnLst/>
                <a:rect l="l" t="t" r="r" b="b"/>
                <a:pathLst>
                  <a:path w="1321" h="1027" extrusionOk="0">
                    <a:moveTo>
                      <a:pt x="1285" y="1"/>
                    </a:moveTo>
                    <a:cubicBezTo>
                      <a:pt x="857" y="310"/>
                      <a:pt x="416" y="620"/>
                      <a:pt x="11" y="977"/>
                    </a:cubicBezTo>
                    <a:cubicBezTo>
                      <a:pt x="1" y="987"/>
                      <a:pt x="9" y="1026"/>
                      <a:pt x="28" y="1026"/>
                    </a:cubicBezTo>
                    <a:cubicBezTo>
                      <a:pt x="30" y="1026"/>
                      <a:pt x="32" y="1026"/>
                      <a:pt x="35" y="1024"/>
                    </a:cubicBezTo>
                    <a:cubicBezTo>
                      <a:pt x="488" y="715"/>
                      <a:pt x="904" y="370"/>
                      <a:pt x="1309" y="24"/>
                    </a:cubicBezTo>
                    <a:cubicBezTo>
                      <a:pt x="1321" y="12"/>
                      <a:pt x="1309" y="1"/>
                      <a:pt x="128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96" name="Google Shape;23596;p30"/>
              <p:cNvSpPr/>
              <p:nvPr/>
            </p:nvSpPr>
            <p:spPr>
              <a:xfrm>
                <a:off x="2929875" y="2358150"/>
                <a:ext cx="27650" cy="22400"/>
              </a:xfrm>
              <a:custGeom>
                <a:avLst/>
                <a:gdLst/>
                <a:ahLst/>
                <a:cxnLst/>
                <a:rect l="l" t="t" r="r" b="b"/>
                <a:pathLst>
                  <a:path w="1106" h="896" extrusionOk="0">
                    <a:moveTo>
                      <a:pt x="1082" y="1"/>
                    </a:moveTo>
                    <a:cubicBezTo>
                      <a:pt x="927" y="156"/>
                      <a:pt x="784" y="310"/>
                      <a:pt x="617" y="441"/>
                    </a:cubicBezTo>
                    <a:cubicBezTo>
                      <a:pt x="427" y="596"/>
                      <a:pt x="213" y="691"/>
                      <a:pt x="22" y="834"/>
                    </a:cubicBezTo>
                    <a:cubicBezTo>
                      <a:pt x="0" y="845"/>
                      <a:pt x="8" y="895"/>
                      <a:pt x="46" y="895"/>
                    </a:cubicBezTo>
                    <a:cubicBezTo>
                      <a:pt x="49" y="895"/>
                      <a:pt x="53" y="895"/>
                      <a:pt x="58" y="894"/>
                    </a:cubicBezTo>
                    <a:cubicBezTo>
                      <a:pt x="474" y="751"/>
                      <a:pt x="867" y="370"/>
                      <a:pt x="1106" y="13"/>
                    </a:cubicBezTo>
                    <a:cubicBezTo>
                      <a:pt x="1106" y="13"/>
                      <a:pt x="1094" y="1"/>
                      <a:pt x="108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97" name="Google Shape;23597;p30"/>
              <p:cNvSpPr/>
              <p:nvPr/>
            </p:nvSpPr>
            <p:spPr>
              <a:xfrm>
                <a:off x="3198325" y="2727550"/>
                <a:ext cx="55975" cy="9325"/>
              </a:xfrm>
              <a:custGeom>
                <a:avLst/>
                <a:gdLst/>
                <a:ahLst/>
                <a:cxnLst/>
                <a:rect l="l" t="t" r="r" b="b"/>
                <a:pathLst>
                  <a:path w="2239" h="373" extrusionOk="0">
                    <a:moveTo>
                      <a:pt x="2238" y="0"/>
                    </a:moveTo>
                    <a:lnTo>
                      <a:pt x="2238" y="0"/>
                    </a:lnTo>
                    <a:cubicBezTo>
                      <a:pt x="2000" y="227"/>
                      <a:pt x="1428" y="179"/>
                      <a:pt x="1131" y="227"/>
                    </a:cubicBezTo>
                    <a:cubicBezTo>
                      <a:pt x="762" y="262"/>
                      <a:pt x="393" y="298"/>
                      <a:pt x="12" y="358"/>
                    </a:cubicBezTo>
                    <a:cubicBezTo>
                      <a:pt x="2" y="358"/>
                      <a:pt x="0" y="373"/>
                      <a:pt x="6" y="373"/>
                    </a:cubicBezTo>
                    <a:cubicBezTo>
                      <a:pt x="7" y="373"/>
                      <a:pt x="9" y="372"/>
                      <a:pt x="12" y="370"/>
                    </a:cubicBezTo>
                    <a:cubicBezTo>
                      <a:pt x="512" y="346"/>
                      <a:pt x="1000" y="262"/>
                      <a:pt x="1488" y="227"/>
                    </a:cubicBezTo>
                    <a:cubicBezTo>
                      <a:pt x="1738" y="191"/>
                      <a:pt x="2083" y="239"/>
                      <a:pt x="22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98" name="Google Shape;23598;p30"/>
              <p:cNvSpPr/>
              <p:nvPr/>
            </p:nvSpPr>
            <p:spPr>
              <a:xfrm>
                <a:off x="2961675" y="2774225"/>
                <a:ext cx="49350" cy="4100"/>
              </a:xfrm>
              <a:custGeom>
                <a:avLst/>
                <a:gdLst/>
                <a:ahLst/>
                <a:cxnLst/>
                <a:rect l="l" t="t" r="r" b="b"/>
                <a:pathLst>
                  <a:path w="1974" h="164" extrusionOk="0">
                    <a:moveTo>
                      <a:pt x="1948" y="1"/>
                    </a:moveTo>
                    <a:cubicBezTo>
                      <a:pt x="1946" y="1"/>
                      <a:pt x="1944" y="1"/>
                      <a:pt x="1941" y="3"/>
                    </a:cubicBezTo>
                    <a:cubicBezTo>
                      <a:pt x="1455" y="47"/>
                      <a:pt x="989" y="71"/>
                      <a:pt x="509" y="71"/>
                    </a:cubicBezTo>
                    <a:cubicBezTo>
                      <a:pt x="342" y="71"/>
                      <a:pt x="172" y="68"/>
                      <a:pt x="0" y="62"/>
                    </a:cubicBezTo>
                    <a:lnTo>
                      <a:pt x="0" y="62"/>
                    </a:lnTo>
                    <a:cubicBezTo>
                      <a:pt x="274" y="132"/>
                      <a:pt x="574" y="163"/>
                      <a:pt x="877" y="163"/>
                    </a:cubicBezTo>
                    <a:cubicBezTo>
                      <a:pt x="1246" y="163"/>
                      <a:pt x="1619" y="117"/>
                      <a:pt x="1953" y="38"/>
                    </a:cubicBezTo>
                    <a:cubicBezTo>
                      <a:pt x="1974" y="38"/>
                      <a:pt x="1967" y="1"/>
                      <a:pt x="19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599" name="Google Shape;23599;p30"/>
              <p:cNvSpPr/>
              <p:nvPr/>
            </p:nvSpPr>
            <p:spPr>
              <a:xfrm>
                <a:off x="2795075" y="2825775"/>
                <a:ext cx="107975" cy="69700"/>
              </a:xfrm>
              <a:custGeom>
                <a:avLst/>
                <a:gdLst/>
                <a:ahLst/>
                <a:cxnLst/>
                <a:rect l="l" t="t" r="r" b="b"/>
                <a:pathLst>
                  <a:path w="4319" h="2788" extrusionOk="0">
                    <a:moveTo>
                      <a:pt x="4319" y="0"/>
                    </a:moveTo>
                    <a:cubicBezTo>
                      <a:pt x="3956" y="344"/>
                      <a:pt x="3585" y="796"/>
                      <a:pt x="3187" y="1230"/>
                    </a:cubicBezTo>
                    <a:lnTo>
                      <a:pt x="3187" y="1230"/>
                    </a:lnTo>
                    <a:cubicBezTo>
                      <a:pt x="3577" y="839"/>
                      <a:pt x="3952" y="436"/>
                      <a:pt x="4319" y="0"/>
                    </a:cubicBezTo>
                    <a:close/>
                    <a:moveTo>
                      <a:pt x="3187" y="1230"/>
                    </a:moveTo>
                    <a:cubicBezTo>
                      <a:pt x="3109" y="1309"/>
                      <a:pt x="3029" y="1387"/>
                      <a:pt x="2949" y="1465"/>
                    </a:cubicBezTo>
                    <a:cubicBezTo>
                      <a:pt x="2882" y="1538"/>
                      <a:pt x="2814" y="1613"/>
                      <a:pt x="2745" y="1689"/>
                    </a:cubicBezTo>
                    <a:lnTo>
                      <a:pt x="2745" y="1689"/>
                    </a:lnTo>
                    <a:cubicBezTo>
                      <a:pt x="2896" y="1542"/>
                      <a:pt x="3043" y="1387"/>
                      <a:pt x="3187" y="1230"/>
                    </a:cubicBezTo>
                    <a:close/>
                    <a:moveTo>
                      <a:pt x="2745" y="1689"/>
                    </a:moveTo>
                    <a:lnTo>
                      <a:pt x="2745" y="1689"/>
                    </a:lnTo>
                    <a:cubicBezTo>
                      <a:pt x="2173" y="2244"/>
                      <a:pt x="1542" y="2682"/>
                      <a:pt x="810" y="2682"/>
                    </a:cubicBezTo>
                    <a:cubicBezTo>
                      <a:pt x="566" y="2682"/>
                      <a:pt x="312" y="2634"/>
                      <a:pt x="44" y="2525"/>
                    </a:cubicBezTo>
                    <a:cubicBezTo>
                      <a:pt x="40" y="2523"/>
                      <a:pt x="37" y="2523"/>
                      <a:pt x="33" y="2523"/>
                    </a:cubicBezTo>
                    <a:cubicBezTo>
                      <a:pt x="7" y="2523"/>
                      <a:pt x="1" y="2562"/>
                      <a:pt x="32" y="2572"/>
                    </a:cubicBezTo>
                    <a:cubicBezTo>
                      <a:pt x="314" y="2716"/>
                      <a:pt x="607" y="2788"/>
                      <a:pt x="897" y="2788"/>
                    </a:cubicBezTo>
                    <a:cubicBezTo>
                      <a:pt x="1232" y="2788"/>
                      <a:pt x="1565" y="2692"/>
                      <a:pt x="1878" y="2501"/>
                    </a:cubicBezTo>
                    <a:cubicBezTo>
                      <a:pt x="2200" y="2292"/>
                      <a:pt x="2477" y="1986"/>
                      <a:pt x="2745" y="168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600" name="Google Shape;23600;p30"/>
              <p:cNvSpPr/>
              <p:nvPr/>
            </p:nvSpPr>
            <p:spPr>
              <a:xfrm>
                <a:off x="2943500" y="2821600"/>
                <a:ext cx="32475" cy="23200"/>
              </a:xfrm>
              <a:custGeom>
                <a:avLst/>
                <a:gdLst/>
                <a:ahLst/>
                <a:cxnLst/>
                <a:rect l="l" t="t" r="r" b="b"/>
                <a:pathLst>
                  <a:path w="1299" h="928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51" y="108"/>
                      <a:pt x="501" y="179"/>
                      <a:pt x="727" y="346"/>
                    </a:cubicBezTo>
                    <a:cubicBezTo>
                      <a:pt x="953" y="501"/>
                      <a:pt x="1096" y="703"/>
                      <a:pt x="1275" y="918"/>
                    </a:cubicBezTo>
                    <a:cubicBezTo>
                      <a:pt x="1282" y="925"/>
                      <a:pt x="1287" y="928"/>
                      <a:pt x="1291" y="928"/>
                    </a:cubicBezTo>
                    <a:cubicBezTo>
                      <a:pt x="1299" y="928"/>
                      <a:pt x="1299" y="914"/>
                      <a:pt x="1299" y="906"/>
                    </a:cubicBezTo>
                    <a:cubicBezTo>
                      <a:pt x="1072" y="441"/>
                      <a:pt x="501" y="48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601" name="Google Shape;23601;p30"/>
              <p:cNvSpPr/>
              <p:nvPr/>
            </p:nvSpPr>
            <p:spPr>
              <a:xfrm>
                <a:off x="2979825" y="2852000"/>
                <a:ext cx="101225" cy="47325"/>
              </a:xfrm>
              <a:custGeom>
                <a:avLst/>
                <a:gdLst/>
                <a:ahLst/>
                <a:cxnLst/>
                <a:rect l="l" t="t" r="r" b="b"/>
                <a:pathLst>
                  <a:path w="4049" h="1893" extrusionOk="0">
                    <a:moveTo>
                      <a:pt x="19" y="1"/>
                    </a:moveTo>
                    <a:cubicBezTo>
                      <a:pt x="12" y="1"/>
                      <a:pt x="0" y="15"/>
                      <a:pt x="0" y="23"/>
                    </a:cubicBezTo>
                    <a:cubicBezTo>
                      <a:pt x="392" y="489"/>
                      <a:pt x="824" y="834"/>
                      <a:pt x="1294" y="1094"/>
                    </a:cubicBezTo>
                    <a:lnTo>
                      <a:pt x="1294" y="1094"/>
                    </a:lnTo>
                    <a:cubicBezTo>
                      <a:pt x="818" y="808"/>
                      <a:pt x="418" y="430"/>
                      <a:pt x="24" y="11"/>
                    </a:cubicBezTo>
                    <a:cubicBezTo>
                      <a:pt x="24" y="4"/>
                      <a:pt x="22" y="1"/>
                      <a:pt x="19" y="1"/>
                    </a:cubicBezTo>
                    <a:close/>
                    <a:moveTo>
                      <a:pt x="1294" y="1094"/>
                    </a:moveTo>
                    <a:cubicBezTo>
                      <a:pt x="1495" y="1215"/>
                      <a:pt x="1708" y="1320"/>
                      <a:pt x="1941" y="1404"/>
                    </a:cubicBezTo>
                    <a:cubicBezTo>
                      <a:pt x="2038" y="1439"/>
                      <a:pt x="2135" y="1470"/>
                      <a:pt x="2234" y="1500"/>
                    </a:cubicBezTo>
                    <a:lnTo>
                      <a:pt x="2234" y="1500"/>
                    </a:lnTo>
                    <a:cubicBezTo>
                      <a:pt x="1905" y="1392"/>
                      <a:pt x="1592" y="1260"/>
                      <a:pt x="1294" y="1094"/>
                    </a:cubicBezTo>
                    <a:close/>
                    <a:moveTo>
                      <a:pt x="2234" y="1500"/>
                    </a:moveTo>
                    <a:lnTo>
                      <a:pt x="2234" y="1500"/>
                    </a:lnTo>
                    <a:cubicBezTo>
                      <a:pt x="2789" y="1683"/>
                      <a:pt x="3387" y="1798"/>
                      <a:pt x="4025" y="1892"/>
                    </a:cubicBezTo>
                    <a:cubicBezTo>
                      <a:pt x="4049" y="1892"/>
                      <a:pt x="4049" y="1869"/>
                      <a:pt x="4025" y="1857"/>
                    </a:cubicBezTo>
                    <a:cubicBezTo>
                      <a:pt x="3424" y="1765"/>
                      <a:pt x="2814" y="1673"/>
                      <a:pt x="2234" y="150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602" name="Google Shape;23602;p30"/>
              <p:cNvSpPr/>
              <p:nvPr/>
            </p:nvSpPr>
            <p:spPr>
              <a:xfrm>
                <a:off x="2597325" y="2666600"/>
                <a:ext cx="13850" cy="58425"/>
              </a:xfrm>
              <a:custGeom>
                <a:avLst/>
                <a:gdLst/>
                <a:ahLst/>
                <a:cxnLst/>
                <a:rect l="l" t="t" r="r" b="b"/>
                <a:pathLst>
                  <a:path w="554" h="2337" extrusionOk="0">
                    <a:moveTo>
                      <a:pt x="343" y="1"/>
                    </a:moveTo>
                    <a:cubicBezTo>
                      <a:pt x="337" y="1"/>
                      <a:pt x="328" y="4"/>
                      <a:pt x="322" y="10"/>
                    </a:cubicBezTo>
                    <a:cubicBezTo>
                      <a:pt x="1" y="760"/>
                      <a:pt x="37" y="1676"/>
                      <a:pt x="525" y="2331"/>
                    </a:cubicBezTo>
                    <a:cubicBezTo>
                      <a:pt x="528" y="2335"/>
                      <a:pt x="533" y="2336"/>
                      <a:pt x="537" y="2336"/>
                    </a:cubicBezTo>
                    <a:cubicBezTo>
                      <a:pt x="547" y="2336"/>
                      <a:pt x="554" y="2328"/>
                      <a:pt x="537" y="2319"/>
                    </a:cubicBezTo>
                    <a:cubicBezTo>
                      <a:pt x="168" y="1557"/>
                      <a:pt x="49" y="831"/>
                      <a:pt x="346" y="10"/>
                    </a:cubicBezTo>
                    <a:cubicBezTo>
                      <a:pt x="352" y="4"/>
                      <a:pt x="349" y="1"/>
                      <a:pt x="3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603" name="Google Shape;23603;p30"/>
              <p:cNvSpPr/>
              <p:nvPr/>
            </p:nvSpPr>
            <p:spPr>
              <a:xfrm>
                <a:off x="2617575" y="2731125"/>
                <a:ext cx="193500" cy="95575"/>
              </a:xfrm>
              <a:custGeom>
                <a:avLst/>
                <a:gdLst/>
                <a:ahLst/>
                <a:cxnLst/>
                <a:rect l="l" t="t" r="r" b="b"/>
                <a:pathLst>
                  <a:path w="7740" h="3823" extrusionOk="0">
                    <a:moveTo>
                      <a:pt x="1" y="0"/>
                    </a:moveTo>
                    <a:cubicBezTo>
                      <a:pt x="965" y="1131"/>
                      <a:pt x="2429" y="1834"/>
                      <a:pt x="3692" y="2572"/>
                    </a:cubicBezTo>
                    <a:cubicBezTo>
                      <a:pt x="4954" y="3322"/>
                      <a:pt x="6239" y="3691"/>
                      <a:pt x="7704" y="3822"/>
                    </a:cubicBezTo>
                    <a:cubicBezTo>
                      <a:pt x="7740" y="3822"/>
                      <a:pt x="7740" y="3798"/>
                      <a:pt x="7704" y="3786"/>
                    </a:cubicBezTo>
                    <a:cubicBezTo>
                      <a:pt x="6180" y="3525"/>
                      <a:pt x="4906" y="3227"/>
                      <a:pt x="3584" y="2441"/>
                    </a:cubicBezTo>
                    <a:cubicBezTo>
                      <a:pt x="2346" y="1703"/>
                      <a:pt x="1060" y="1012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604" name="Google Shape;23604;p30"/>
              <p:cNvSpPr/>
              <p:nvPr/>
            </p:nvSpPr>
            <p:spPr>
              <a:xfrm>
                <a:off x="2834875" y="2743025"/>
                <a:ext cx="14600" cy="8350"/>
              </a:xfrm>
              <a:custGeom>
                <a:avLst/>
                <a:gdLst/>
                <a:ahLst/>
                <a:cxnLst/>
                <a:rect l="l" t="t" r="r" b="b"/>
                <a:pathLst>
                  <a:path w="584" h="334" extrusionOk="0">
                    <a:moveTo>
                      <a:pt x="0" y="1"/>
                    </a:moveTo>
                    <a:cubicBezTo>
                      <a:pt x="167" y="143"/>
                      <a:pt x="357" y="274"/>
                      <a:pt x="560" y="334"/>
                    </a:cubicBezTo>
                    <a:cubicBezTo>
                      <a:pt x="560" y="334"/>
                      <a:pt x="584" y="334"/>
                      <a:pt x="560" y="310"/>
                    </a:cubicBezTo>
                    <a:cubicBezTo>
                      <a:pt x="357" y="227"/>
                      <a:pt x="179" y="143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605" name="Google Shape;23605;p30"/>
              <p:cNvSpPr/>
              <p:nvPr/>
            </p:nvSpPr>
            <p:spPr>
              <a:xfrm>
                <a:off x="2817775" y="2730750"/>
                <a:ext cx="36975" cy="19950"/>
              </a:xfrm>
              <a:custGeom>
                <a:avLst/>
                <a:gdLst/>
                <a:ahLst/>
                <a:cxnLst/>
                <a:rect l="l" t="t" r="r" b="b"/>
                <a:pathLst>
                  <a:path w="1479" h="798" extrusionOk="0">
                    <a:moveTo>
                      <a:pt x="27" y="0"/>
                    </a:moveTo>
                    <a:cubicBezTo>
                      <a:pt x="10" y="0"/>
                      <a:pt x="1" y="15"/>
                      <a:pt x="29" y="15"/>
                    </a:cubicBezTo>
                    <a:cubicBezTo>
                      <a:pt x="565" y="194"/>
                      <a:pt x="994" y="480"/>
                      <a:pt x="1458" y="789"/>
                    </a:cubicBezTo>
                    <a:cubicBezTo>
                      <a:pt x="1461" y="795"/>
                      <a:pt x="1464" y="797"/>
                      <a:pt x="1467" y="797"/>
                    </a:cubicBezTo>
                    <a:cubicBezTo>
                      <a:pt x="1474" y="797"/>
                      <a:pt x="1479" y="777"/>
                      <a:pt x="1470" y="777"/>
                    </a:cubicBezTo>
                    <a:cubicBezTo>
                      <a:pt x="1089" y="408"/>
                      <a:pt x="553" y="170"/>
                      <a:pt x="41" y="3"/>
                    </a:cubicBezTo>
                    <a:cubicBezTo>
                      <a:pt x="36" y="1"/>
                      <a:pt x="32" y="0"/>
                      <a:pt x="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606" name="Google Shape;23606;p30"/>
              <p:cNvSpPr/>
              <p:nvPr/>
            </p:nvSpPr>
            <p:spPr>
              <a:xfrm>
                <a:off x="2801225" y="2714150"/>
                <a:ext cx="51150" cy="31050"/>
              </a:xfrm>
              <a:custGeom>
                <a:avLst/>
                <a:gdLst/>
                <a:ahLst/>
                <a:cxnLst/>
                <a:rect l="l" t="t" r="r" b="b"/>
                <a:pathLst>
                  <a:path w="2046" h="1242" extrusionOk="0">
                    <a:moveTo>
                      <a:pt x="1" y="1"/>
                    </a:moveTo>
                    <a:lnTo>
                      <a:pt x="1" y="24"/>
                    </a:lnTo>
                    <a:cubicBezTo>
                      <a:pt x="691" y="417"/>
                      <a:pt x="1334" y="846"/>
                      <a:pt x="2013" y="1239"/>
                    </a:cubicBezTo>
                    <a:cubicBezTo>
                      <a:pt x="2015" y="1241"/>
                      <a:pt x="2016" y="1241"/>
                      <a:pt x="2018" y="1241"/>
                    </a:cubicBezTo>
                    <a:cubicBezTo>
                      <a:pt x="2031" y="1241"/>
                      <a:pt x="2045" y="1213"/>
                      <a:pt x="2025" y="1203"/>
                    </a:cubicBezTo>
                    <a:cubicBezTo>
                      <a:pt x="1465" y="703"/>
                      <a:pt x="703" y="298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607" name="Google Shape;23607;p30"/>
              <p:cNvSpPr/>
              <p:nvPr/>
            </p:nvSpPr>
            <p:spPr>
              <a:xfrm>
                <a:off x="2804800" y="2708500"/>
                <a:ext cx="52675" cy="35500"/>
              </a:xfrm>
              <a:custGeom>
                <a:avLst/>
                <a:gdLst/>
                <a:ahLst/>
                <a:cxnLst/>
                <a:rect l="l" t="t" r="r" b="b"/>
                <a:pathLst>
                  <a:path w="2107" h="1420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739" y="417"/>
                      <a:pt x="1406" y="893"/>
                      <a:pt x="2084" y="1417"/>
                    </a:cubicBezTo>
                    <a:cubicBezTo>
                      <a:pt x="2086" y="1419"/>
                      <a:pt x="2088" y="1420"/>
                      <a:pt x="2089" y="1420"/>
                    </a:cubicBezTo>
                    <a:cubicBezTo>
                      <a:pt x="2099" y="1420"/>
                      <a:pt x="2106" y="1393"/>
                      <a:pt x="2096" y="1393"/>
                    </a:cubicBezTo>
                    <a:cubicBezTo>
                      <a:pt x="1525" y="822"/>
                      <a:pt x="751" y="334"/>
                      <a:pt x="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608" name="Google Shape;23608;p30"/>
              <p:cNvSpPr/>
              <p:nvPr/>
            </p:nvSpPr>
            <p:spPr>
              <a:xfrm>
                <a:off x="2812650" y="2706675"/>
                <a:ext cx="51000" cy="29100"/>
              </a:xfrm>
              <a:custGeom>
                <a:avLst/>
                <a:gdLst/>
                <a:ahLst/>
                <a:cxnLst/>
                <a:rect l="l" t="t" r="r" b="b"/>
                <a:pathLst>
                  <a:path w="2040" h="1164" extrusionOk="0">
                    <a:moveTo>
                      <a:pt x="8" y="62"/>
                    </a:moveTo>
                    <a:cubicBezTo>
                      <a:pt x="0" y="62"/>
                      <a:pt x="3" y="67"/>
                      <a:pt x="5" y="67"/>
                    </a:cubicBezTo>
                    <a:cubicBezTo>
                      <a:pt x="7" y="67"/>
                      <a:pt x="8" y="66"/>
                      <a:pt x="8" y="62"/>
                    </a:cubicBezTo>
                    <a:close/>
                    <a:moveTo>
                      <a:pt x="144" y="1"/>
                    </a:moveTo>
                    <a:cubicBezTo>
                      <a:pt x="95" y="1"/>
                      <a:pt x="49" y="18"/>
                      <a:pt x="8" y="62"/>
                    </a:cubicBezTo>
                    <a:cubicBezTo>
                      <a:pt x="27" y="47"/>
                      <a:pt x="52" y="41"/>
                      <a:pt x="81" y="41"/>
                    </a:cubicBezTo>
                    <a:cubicBezTo>
                      <a:pt x="325" y="41"/>
                      <a:pt x="873" y="479"/>
                      <a:pt x="1032" y="585"/>
                    </a:cubicBezTo>
                    <a:cubicBezTo>
                      <a:pt x="1353" y="776"/>
                      <a:pt x="1663" y="966"/>
                      <a:pt x="1985" y="1157"/>
                    </a:cubicBezTo>
                    <a:cubicBezTo>
                      <a:pt x="1991" y="1162"/>
                      <a:pt x="1998" y="1163"/>
                      <a:pt x="2004" y="1163"/>
                    </a:cubicBezTo>
                    <a:cubicBezTo>
                      <a:pt x="2028" y="1163"/>
                      <a:pt x="2039" y="1131"/>
                      <a:pt x="2020" y="1121"/>
                    </a:cubicBezTo>
                    <a:cubicBezTo>
                      <a:pt x="1544" y="824"/>
                      <a:pt x="1080" y="526"/>
                      <a:pt x="603" y="240"/>
                    </a:cubicBezTo>
                    <a:cubicBezTo>
                      <a:pt x="477" y="168"/>
                      <a:pt x="297" y="1"/>
                      <a:pt x="1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609" name="Google Shape;23609;p30"/>
              <p:cNvSpPr/>
              <p:nvPr/>
            </p:nvSpPr>
            <p:spPr>
              <a:xfrm>
                <a:off x="2849550" y="2729200"/>
                <a:ext cx="57975" cy="22775"/>
              </a:xfrm>
              <a:custGeom>
                <a:avLst/>
                <a:gdLst/>
                <a:ahLst/>
                <a:cxnLst/>
                <a:rect l="l" t="t" r="r" b="b"/>
                <a:pathLst>
                  <a:path w="2319" h="911" extrusionOk="0">
                    <a:moveTo>
                      <a:pt x="10" y="1"/>
                    </a:moveTo>
                    <a:cubicBezTo>
                      <a:pt x="4" y="1"/>
                      <a:pt x="0" y="9"/>
                      <a:pt x="8" y="18"/>
                    </a:cubicBezTo>
                    <a:cubicBezTo>
                      <a:pt x="651" y="494"/>
                      <a:pt x="1461" y="875"/>
                      <a:pt x="2283" y="911"/>
                    </a:cubicBezTo>
                    <a:cubicBezTo>
                      <a:pt x="2294" y="911"/>
                      <a:pt x="2318" y="887"/>
                      <a:pt x="2283" y="887"/>
                    </a:cubicBezTo>
                    <a:cubicBezTo>
                      <a:pt x="1449" y="696"/>
                      <a:pt x="747" y="470"/>
                      <a:pt x="20" y="6"/>
                    </a:cubicBezTo>
                    <a:cubicBezTo>
                      <a:pt x="17" y="2"/>
                      <a:pt x="13" y="1"/>
                      <a:pt x="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610" name="Google Shape;23610;p30"/>
              <p:cNvSpPr/>
              <p:nvPr/>
            </p:nvSpPr>
            <p:spPr>
              <a:xfrm>
                <a:off x="2918800" y="2690975"/>
                <a:ext cx="12300" cy="43525"/>
              </a:xfrm>
              <a:custGeom>
                <a:avLst/>
                <a:gdLst/>
                <a:ahLst/>
                <a:cxnLst/>
                <a:rect l="l" t="t" r="r" b="b"/>
                <a:pathLst>
                  <a:path w="492" h="1741" extrusionOk="0">
                    <a:moveTo>
                      <a:pt x="167" y="0"/>
                    </a:moveTo>
                    <a:cubicBezTo>
                      <a:pt x="143" y="0"/>
                      <a:pt x="120" y="15"/>
                      <a:pt x="120" y="47"/>
                    </a:cubicBezTo>
                    <a:cubicBezTo>
                      <a:pt x="153" y="338"/>
                      <a:pt x="182" y="630"/>
                      <a:pt x="210" y="919"/>
                    </a:cubicBezTo>
                    <a:lnTo>
                      <a:pt x="210" y="919"/>
                    </a:lnTo>
                    <a:cubicBezTo>
                      <a:pt x="161" y="718"/>
                      <a:pt x="110" y="516"/>
                      <a:pt x="48" y="320"/>
                    </a:cubicBezTo>
                    <a:cubicBezTo>
                      <a:pt x="48" y="320"/>
                      <a:pt x="1" y="320"/>
                      <a:pt x="1" y="344"/>
                    </a:cubicBezTo>
                    <a:cubicBezTo>
                      <a:pt x="35" y="758"/>
                      <a:pt x="158" y="1193"/>
                      <a:pt x="274" y="1597"/>
                    </a:cubicBezTo>
                    <a:lnTo>
                      <a:pt x="274" y="1597"/>
                    </a:lnTo>
                    <a:cubicBezTo>
                      <a:pt x="274" y="1600"/>
                      <a:pt x="274" y="1603"/>
                      <a:pt x="275" y="1606"/>
                    </a:cubicBezTo>
                    <a:cubicBezTo>
                      <a:pt x="275" y="1606"/>
                      <a:pt x="276" y="1606"/>
                      <a:pt x="276" y="1606"/>
                    </a:cubicBezTo>
                    <a:lnTo>
                      <a:pt x="276" y="1606"/>
                    </a:lnTo>
                    <a:cubicBezTo>
                      <a:pt x="280" y="1618"/>
                      <a:pt x="283" y="1630"/>
                      <a:pt x="286" y="1642"/>
                    </a:cubicBezTo>
                    <a:cubicBezTo>
                      <a:pt x="291" y="1667"/>
                      <a:pt x="311" y="1679"/>
                      <a:pt x="331" y="1679"/>
                    </a:cubicBezTo>
                    <a:cubicBezTo>
                      <a:pt x="331" y="1679"/>
                      <a:pt x="332" y="1679"/>
                      <a:pt x="332" y="1679"/>
                    </a:cubicBezTo>
                    <a:lnTo>
                      <a:pt x="332" y="1679"/>
                    </a:lnTo>
                    <a:cubicBezTo>
                      <a:pt x="333" y="1691"/>
                      <a:pt x="333" y="1702"/>
                      <a:pt x="334" y="1713"/>
                    </a:cubicBezTo>
                    <a:cubicBezTo>
                      <a:pt x="334" y="1731"/>
                      <a:pt x="346" y="1740"/>
                      <a:pt x="358" y="1740"/>
                    </a:cubicBezTo>
                    <a:cubicBezTo>
                      <a:pt x="370" y="1740"/>
                      <a:pt x="382" y="1731"/>
                      <a:pt x="382" y="1713"/>
                    </a:cubicBezTo>
                    <a:cubicBezTo>
                      <a:pt x="385" y="1681"/>
                      <a:pt x="388" y="1649"/>
                      <a:pt x="391" y="1616"/>
                    </a:cubicBezTo>
                    <a:lnTo>
                      <a:pt x="391" y="1616"/>
                    </a:lnTo>
                    <a:cubicBezTo>
                      <a:pt x="392" y="1621"/>
                      <a:pt x="393" y="1625"/>
                      <a:pt x="394" y="1630"/>
                    </a:cubicBezTo>
                    <a:cubicBezTo>
                      <a:pt x="398" y="1653"/>
                      <a:pt x="416" y="1664"/>
                      <a:pt x="434" y="1664"/>
                    </a:cubicBezTo>
                    <a:cubicBezTo>
                      <a:pt x="462" y="1664"/>
                      <a:pt x="491" y="1638"/>
                      <a:pt x="477" y="1594"/>
                    </a:cubicBezTo>
                    <a:cubicBezTo>
                      <a:pt x="476" y="1591"/>
                      <a:pt x="476" y="1587"/>
                      <a:pt x="475" y="1583"/>
                    </a:cubicBezTo>
                    <a:lnTo>
                      <a:pt x="475" y="1583"/>
                    </a:lnTo>
                    <a:cubicBezTo>
                      <a:pt x="476" y="1583"/>
                      <a:pt x="476" y="1583"/>
                      <a:pt x="477" y="1582"/>
                    </a:cubicBezTo>
                    <a:cubicBezTo>
                      <a:pt x="472" y="1551"/>
                      <a:pt x="467" y="1519"/>
                      <a:pt x="462" y="1488"/>
                    </a:cubicBezTo>
                    <a:lnTo>
                      <a:pt x="462" y="1488"/>
                    </a:lnTo>
                    <a:cubicBezTo>
                      <a:pt x="436" y="1307"/>
                      <a:pt x="410" y="1127"/>
                      <a:pt x="384" y="946"/>
                    </a:cubicBezTo>
                    <a:lnTo>
                      <a:pt x="384" y="946"/>
                    </a:lnTo>
                    <a:cubicBezTo>
                      <a:pt x="360" y="658"/>
                      <a:pt x="313" y="371"/>
                      <a:pt x="263" y="94"/>
                    </a:cubicBezTo>
                    <a:cubicBezTo>
                      <a:pt x="255" y="78"/>
                      <a:pt x="241" y="69"/>
                      <a:pt x="228" y="65"/>
                    </a:cubicBezTo>
                    <a:lnTo>
                      <a:pt x="228" y="65"/>
                    </a:lnTo>
                    <a:cubicBezTo>
                      <a:pt x="227" y="63"/>
                      <a:pt x="227" y="61"/>
                      <a:pt x="227" y="59"/>
                    </a:cubicBezTo>
                    <a:cubicBezTo>
                      <a:pt x="224" y="59"/>
                      <a:pt x="222" y="59"/>
                      <a:pt x="219" y="59"/>
                    </a:cubicBezTo>
                    <a:lnTo>
                      <a:pt x="219" y="59"/>
                    </a:lnTo>
                    <a:cubicBezTo>
                      <a:pt x="218" y="51"/>
                      <a:pt x="216" y="43"/>
                      <a:pt x="215" y="35"/>
                    </a:cubicBezTo>
                    <a:cubicBezTo>
                      <a:pt x="209" y="12"/>
                      <a:pt x="188" y="0"/>
                      <a:pt x="16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611" name="Google Shape;23611;p30"/>
              <p:cNvSpPr/>
              <p:nvPr/>
            </p:nvSpPr>
            <p:spPr>
              <a:xfrm>
                <a:off x="2918500" y="2698400"/>
                <a:ext cx="9550" cy="36650"/>
              </a:xfrm>
              <a:custGeom>
                <a:avLst/>
                <a:gdLst/>
                <a:ahLst/>
                <a:cxnLst/>
                <a:rect l="l" t="t" r="r" b="b"/>
                <a:pathLst>
                  <a:path w="382" h="1466" extrusionOk="0">
                    <a:moveTo>
                      <a:pt x="8" y="1"/>
                    </a:moveTo>
                    <a:cubicBezTo>
                      <a:pt x="4" y="1"/>
                      <a:pt x="1" y="10"/>
                      <a:pt x="1" y="23"/>
                    </a:cubicBezTo>
                    <a:cubicBezTo>
                      <a:pt x="60" y="262"/>
                      <a:pt x="132" y="476"/>
                      <a:pt x="179" y="738"/>
                    </a:cubicBezTo>
                    <a:cubicBezTo>
                      <a:pt x="227" y="976"/>
                      <a:pt x="239" y="1226"/>
                      <a:pt x="298" y="1452"/>
                    </a:cubicBezTo>
                    <a:cubicBezTo>
                      <a:pt x="298" y="1462"/>
                      <a:pt x="307" y="1466"/>
                      <a:pt x="317" y="1466"/>
                    </a:cubicBezTo>
                    <a:cubicBezTo>
                      <a:pt x="330" y="1466"/>
                      <a:pt x="346" y="1459"/>
                      <a:pt x="346" y="1452"/>
                    </a:cubicBezTo>
                    <a:cubicBezTo>
                      <a:pt x="382" y="988"/>
                      <a:pt x="227" y="416"/>
                      <a:pt x="13" y="23"/>
                    </a:cubicBezTo>
                    <a:cubicBezTo>
                      <a:pt x="13" y="7"/>
                      <a:pt x="10" y="1"/>
                      <a:pt x="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</p:grpSp>
      <p:sp>
        <p:nvSpPr>
          <p:cNvPr id="23612" name="Google Shape;23612;p30"/>
          <p:cNvSpPr txBox="1">
            <a:spLocks noGrp="1"/>
          </p:cNvSpPr>
          <p:nvPr>
            <p:ph type="title" hasCustomPrompt="1"/>
          </p:nvPr>
        </p:nvSpPr>
        <p:spPr>
          <a:xfrm>
            <a:off x="6900400" y="4034051"/>
            <a:ext cx="3096800" cy="5976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r>
              <a:t>xx%</a:t>
            </a:r>
          </a:p>
        </p:txBody>
      </p:sp>
      <p:sp>
        <p:nvSpPr>
          <p:cNvPr id="23613" name="Google Shape;23613;p30"/>
          <p:cNvSpPr txBox="1">
            <a:spLocks noGrp="1"/>
          </p:cNvSpPr>
          <p:nvPr>
            <p:ph type="subTitle" idx="1"/>
          </p:nvPr>
        </p:nvSpPr>
        <p:spPr>
          <a:xfrm>
            <a:off x="6900400" y="4631651"/>
            <a:ext cx="3092000" cy="92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9pPr>
          </a:lstStyle>
          <a:p>
            <a:endParaRPr/>
          </a:p>
        </p:txBody>
      </p:sp>
      <p:sp>
        <p:nvSpPr>
          <p:cNvPr id="23614" name="Google Shape;23614;p30"/>
          <p:cNvSpPr txBox="1">
            <a:spLocks noGrp="1"/>
          </p:cNvSpPr>
          <p:nvPr>
            <p:ph type="title" idx="2" hasCustomPrompt="1"/>
          </p:nvPr>
        </p:nvSpPr>
        <p:spPr>
          <a:xfrm>
            <a:off x="4547600" y="1357351"/>
            <a:ext cx="3096800" cy="5976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r>
              <a:t>xx%</a:t>
            </a:r>
          </a:p>
        </p:txBody>
      </p:sp>
      <p:sp>
        <p:nvSpPr>
          <p:cNvPr id="23615" name="Google Shape;23615;p30"/>
          <p:cNvSpPr txBox="1">
            <a:spLocks noGrp="1"/>
          </p:cNvSpPr>
          <p:nvPr>
            <p:ph type="subTitle" idx="3"/>
          </p:nvPr>
        </p:nvSpPr>
        <p:spPr>
          <a:xfrm>
            <a:off x="4547600" y="1954951"/>
            <a:ext cx="3092000" cy="92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9pPr>
          </a:lstStyle>
          <a:p>
            <a:endParaRPr/>
          </a:p>
        </p:txBody>
      </p:sp>
      <p:sp>
        <p:nvSpPr>
          <p:cNvPr id="23616" name="Google Shape;23616;p30"/>
          <p:cNvSpPr txBox="1">
            <a:spLocks noGrp="1"/>
          </p:cNvSpPr>
          <p:nvPr>
            <p:ph type="title" idx="4" hasCustomPrompt="1"/>
          </p:nvPr>
        </p:nvSpPr>
        <p:spPr>
          <a:xfrm>
            <a:off x="2197200" y="4034051"/>
            <a:ext cx="3096800" cy="5976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r>
              <a:t>xx%</a:t>
            </a:r>
          </a:p>
        </p:txBody>
      </p:sp>
      <p:sp>
        <p:nvSpPr>
          <p:cNvPr id="23617" name="Google Shape;23617;p30"/>
          <p:cNvSpPr txBox="1">
            <a:spLocks noGrp="1"/>
          </p:cNvSpPr>
          <p:nvPr>
            <p:ph type="subTitle" idx="5"/>
          </p:nvPr>
        </p:nvSpPr>
        <p:spPr>
          <a:xfrm>
            <a:off x="2197200" y="4631651"/>
            <a:ext cx="3092000" cy="92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140173081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 you">
  <p:cSld name="Thank you">
    <p:spTree>
      <p:nvGrpSpPr>
        <p:cNvPr id="1" name="Shape 236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19" name="Google Shape;23619;p31"/>
          <p:cNvSpPr txBox="1"/>
          <p:nvPr/>
        </p:nvSpPr>
        <p:spPr>
          <a:xfrm>
            <a:off x="7375800" y="3950667"/>
            <a:ext cx="3450000" cy="154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lvl="0" indent="0" algn="l" rtl="0">
              <a:spcBef>
                <a:spcPts val="400"/>
              </a:spcBef>
              <a:spcAft>
                <a:spcPts val="0"/>
              </a:spcAft>
              <a:buNone/>
            </a:pPr>
            <a:r>
              <a:rPr lang="en"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rPr>
              <a:t>CREDITS: This presentation template was created by </a:t>
            </a:r>
            <a:r>
              <a:rPr lang="en" sz="1600" b="1">
                <a:solidFill>
                  <a:schemeClr val="dk1"/>
                </a:solidFill>
                <a:uFill>
                  <a:noFill/>
                </a:uFill>
                <a:latin typeface="Livvic"/>
                <a:ea typeface="Livvic"/>
                <a:cs typeface="Livvic"/>
                <a:sym typeface="Livvic"/>
                <a:hlinkClick r:id="rId2">
                  <a:extLst>
                    <a:ext uri="{A12FA001-AC4F-418D-AE19-62706E023703}">
                      <ahyp:hlinkClr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"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rPr>
              <a:t>, including icons by </a:t>
            </a:r>
            <a:r>
              <a:rPr lang="en" sz="1600" b="1">
                <a:solidFill>
                  <a:schemeClr val="dk1"/>
                </a:solidFill>
                <a:uFill>
                  <a:noFill/>
                </a:uFill>
                <a:latin typeface="Livvic"/>
                <a:ea typeface="Livvic"/>
                <a:cs typeface="Livvic"/>
                <a:sym typeface="Livvic"/>
                <a:hlinkClick r:id="rId3">
                  <a:extLst>
                    <a:ext uri="{A12FA001-AC4F-418D-AE19-62706E023703}">
                      <ahyp:hlinkClr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"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rPr>
              <a:t>, and infographics &amp; images by </a:t>
            </a:r>
            <a:r>
              <a:rPr lang="en" sz="1600" b="1">
                <a:solidFill>
                  <a:schemeClr val="dk1"/>
                </a:solidFill>
                <a:uFill>
                  <a:noFill/>
                </a:uFill>
                <a:latin typeface="Livvic"/>
                <a:ea typeface="Livvic"/>
                <a:cs typeface="Livvic"/>
                <a:sym typeface="Livvic"/>
                <a:hlinkClick r:id="rId4">
                  <a:extLst>
                    <a:ext uri="{A12FA001-AC4F-418D-AE19-62706E023703}">
                      <ahyp:hlinkClr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val="tx"/>
                    </a:ext>
                  </a:extLst>
                </a:hlinkClick>
              </a:rPr>
              <a:t>Freepik</a:t>
            </a:r>
            <a:r>
              <a:rPr lang="en" sz="1600" b="1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rPr>
              <a:t> </a:t>
            </a:r>
            <a:endParaRPr sz="1600" b="1">
              <a:solidFill>
                <a:schemeClr val="dk1"/>
              </a:solidFill>
              <a:latin typeface="Livvic"/>
              <a:ea typeface="Livvic"/>
              <a:cs typeface="Livvic"/>
              <a:sym typeface="Livvic"/>
            </a:endParaRPr>
          </a:p>
        </p:txBody>
      </p:sp>
      <p:sp>
        <p:nvSpPr>
          <p:cNvPr id="23620" name="Google Shape;23620;p31"/>
          <p:cNvSpPr txBox="1">
            <a:spLocks noGrp="1"/>
          </p:cNvSpPr>
          <p:nvPr>
            <p:ph type="title"/>
          </p:nvPr>
        </p:nvSpPr>
        <p:spPr>
          <a:xfrm>
            <a:off x="1930300" y="2714997"/>
            <a:ext cx="4291600" cy="1475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6400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3621" name="Google Shape;23621;p31"/>
          <p:cNvSpPr txBox="1">
            <a:spLocks noGrp="1"/>
          </p:cNvSpPr>
          <p:nvPr>
            <p:ph type="subTitle" idx="1"/>
          </p:nvPr>
        </p:nvSpPr>
        <p:spPr>
          <a:xfrm>
            <a:off x="7375800" y="705200"/>
            <a:ext cx="3206400" cy="1109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2667"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23622" name="Google Shape;23622;p31"/>
          <p:cNvSpPr txBox="1">
            <a:spLocks noGrp="1"/>
          </p:cNvSpPr>
          <p:nvPr>
            <p:ph type="subTitle" idx="2"/>
          </p:nvPr>
        </p:nvSpPr>
        <p:spPr>
          <a:xfrm>
            <a:off x="7375800" y="1810800"/>
            <a:ext cx="3450400" cy="110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b="1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b="1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b="1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b="1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b="1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b="1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b="1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b="1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857724637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ackground 1">
    <p:spTree>
      <p:nvGrpSpPr>
        <p:cNvPr id="1" name="Shape 236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624" name="Google Shape;23624;p32"/>
          <p:cNvGrpSpPr/>
          <p:nvPr/>
        </p:nvGrpSpPr>
        <p:grpSpPr>
          <a:xfrm rot="4104748">
            <a:off x="1038518" y="5067185"/>
            <a:ext cx="1140633" cy="2834696"/>
            <a:chOff x="757300" y="1884600"/>
            <a:chExt cx="457350" cy="1136525"/>
          </a:xfrm>
        </p:grpSpPr>
        <p:sp>
          <p:nvSpPr>
            <p:cNvPr id="23625" name="Google Shape;23625;p32"/>
            <p:cNvSpPr/>
            <p:nvPr/>
          </p:nvSpPr>
          <p:spPr>
            <a:xfrm>
              <a:off x="818550" y="2640050"/>
              <a:ext cx="144675" cy="120850"/>
            </a:xfrm>
            <a:custGeom>
              <a:avLst/>
              <a:gdLst/>
              <a:ahLst/>
              <a:cxnLst/>
              <a:rect l="l" t="t" r="r" b="b"/>
              <a:pathLst>
                <a:path w="5787" h="4834" extrusionOk="0">
                  <a:moveTo>
                    <a:pt x="0" y="0"/>
                  </a:moveTo>
                  <a:cubicBezTo>
                    <a:pt x="0" y="0"/>
                    <a:pt x="1250" y="1786"/>
                    <a:pt x="2036" y="2310"/>
                  </a:cubicBezTo>
                  <a:cubicBezTo>
                    <a:pt x="2834" y="2834"/>
                    <a:pt x="3310" y="3250"/>
                    <a:pt x="4036" y="3786"/>
                  </a:cubicBezTo>
                  <a:cubicBezTo>
                    <a:pt x="4763" y="4322"/>
                    <a:pt x="5787" y="4834"/>
                    <a:pt x="5787" y="4834"/>
                  </a:cubicBezTo>
                  <a:cubicBezTo>
                    <a:pt x="5787" y="4834"/>
                    <a:pt x="4798" y="3381"/>
                    <a:pt x="4560" y="3024"/>
                  </a:cubicBezTo>
                  <a:cubicBezTo>
                    <a:pt x="4322" y="2679"/>
                    <a:pt x="4025" y="1786"/>
                    <a:pt x="2977" y="1345"/>
                  </a:cubicBezTo>
                  <a:cubicBezTo>
                    <a:pt x="1941" y="89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26" name="Google Shape;23626;p32"/>
            <p:cNvSpPr/>
            <p:nvPr/>
          </p:nvSpPr>
          <p:spPr>
            <a:xfrm>
              <a:off x="971250" y="2023850"/>
              <a:ext cx="241700" cy="995725"/>
            </a:xfrm>
            <a:custGeom>
              <a:avLst/>
              <a:gdLst/>
              <a:ahLst/>
              <a:cxnLst/>
              <a:rect l="l" t="t" r="r" b="b"/>
              <a:pathLst>
                <a:path w="9668" h="39829" extrusionOk="0">
                  <a:moveTo>
                    <a:pt x="5373" y="0"/>
                  </a:moveTo>
                  <a:cubicBezTo>
                    <a:pt x="5003" y="0"/>
                    <a:pt x="3563" y="1442"/>
                    <a:pt x="3120" y="2026"/>
                  </a:cubicBezTo>
                  <a:cubicBezTo>
                    <a:pt x="2679" y="2621"/>
                    <a:pt x="1631" y="3967"/>
                    <a:pt x="1631" y="3967"/>
                  </a:cubicBezTo>
                  <a:lnTo>
                    <a:pt x="1036" y="5253"/>
                  </a:lnTo>
                  <a:lnTo>
                    <a:pt x="1036" y="4562"/>
                  </a:lnTo>
                  <a:cubicBezTo>
                    <a:pt x="1036" y="4562"/>
                    <a:pt x="595" y="6646"/>
                    <a:pt x="595" y="7682"/>
                  </a:cubicBezTo>
                  <a:cubicBezTo>
                    <a:pt x="595" y="8729"/>
                    <a:pt x="0" y="27029"/>
                    <a:pt x="0" y="27029"/>
                  </a:cubicBezTo>
                  <a:lnTo>
                    <a:pt x="0" y="39828"/>
                  </a:lnTo>
                  <a:lnTo>
                    <a:pt x="441" y="39686"/>
                  </a:lnTo>
                  <a:cubicBezTo>
                    <a:pt x="441" y="39686"/>
                    <a:pt x="369" y="34756"/>
                    <a:pt x="369" y="29399"/>
                  </a:cubicBezTo>
                  <a:cubicBezTo>
                    <a:pt x="655" y="29327"/>
                    <a:pt x="1691" y="29053"/>
                    <a:pt x="2084" y="28672"/>
                  </a:cubicBezTo>
                  <a:cubicBezTo>
                    <a:pt x="2524" y="28220"/>
                    <a:pt x="2715" y="27791"/>
                    <a:pt x="3370" y="27327"/>
                  </a:cubicBezTo>
                  <a:cubicBezTo>
                    <a:pt x="4013" y="26886"/>
                    <a:pt x="4560" y="26720"/>
                    <a:pt x="4667" y="26053"/>
                  </a:cubicBezTo>
                  <a:cubicBezTo>
                    <a:pt x="4774" y="25374"/>
                    <a:pt x="5048" y="24934"/>
                    <a:pt x="5048" y="24934"/>
                  </a:cubicBezTo>
                  <a:lnTo>
                    <a:pt x="5048" y="24934"/>
                  </a:lnTo>
                  <a:cubicBezTo>
                    <a:pt x="5048" y="24934"/>
                    <a:pt x="3417" y="25672"/>
                    <a:pt x="2524" y="26565"/>
                  </a:cubicBezTo>
                  <a:cubicBezTo>
                    <a:pt x="1631" y="27458"/>
                    <a:pt x="786" y="28577"/>
                    <a:pt x="786" y="28577"/>
                  </a:cubicBezTo>
                  <a:lnTo>
                    <a:pt x="345" y="29291"/>
                  </a:lnTo>
                  <a:lnTo>
                    <a:pt x="345" y="25231"/>
                  </a:lnTo>
                  <a:cubicBezTo>
                    <a:pt x="607" y="25196"/>
                    <a:pt x="1465" y="25089"/>
                    <a:pt x="2286" y="25077"/>
                  </a:cubicBezTo>
                  <a:cubicBezTo>
                    <a:pt x="3251" y="25077"/>
                    <a:pt x="3251" y="24779"/>
                    <a:pt x="4048" y="23862"/>
                  </a:cubicBezTo>
                  <a:cubicBezTo>
                    <a:pt x="4810" y="22922"/>
                    <a:pt x="5953" y="22112"/>
                    <a:pt x="7346" y="21302"/>
                  </a:cubicBezTo>
                  <a:cubicBezTo>
                    <a:pt x="8751" y="20481"/>
                    <a:pt x="9668" y="17802"/>
                    <a:pt x="9668" y="17802"/>
                  </a:cubicBezTo>
                  <a:lnTo>
                    <a:pt x="9668" y="17802"/>
                  </a:lnTo>
                  <a:cubicBezTo>
                    <a:pt x="9668" y="17802"/>
                    <a:pt x="8180" y="18397"/>
                    <a:pt x="6858" y="19040"/>
                  </a:cubicBezTo>
                  <a:cubicBezTo>
                    <a:pt x="5537" y="19683"/>
                    <a:pt x="4167" y="21374"/>
                    <a:pt x="3429" y="21945"/>
                  </a:cubicBezTo>
                  <a:cubicBezTo>
                    <a:pt x="2703" y="22505"/>
                    <a:pt x="1488" y="23326"/>
                    <a:pt x="1381" y="23791"/>
                  </a:cubicBezTo>
                  <a:cubicBezTo>
                    <a:pt x="1286" y="24172"/>
                    <a:pt x="607" y="24934"/>
                    <a:pt x="369" y="25184"/>
                  </a:cubicBezTo>
                  <a:cubicBezTo>
                    <a:pt x="369" y="24065"/>
                    <a:pt x="381" y="22981"/>
                    <a:pt x="393" y="21969"/>
                  </a:cubicBezTo>
                  <a:lnTo>
                    <a:pt x="881" y="21243"/>
                  </a:lnTo>
                  <a:cubicBezTo>
                    <a:pt x="881" y="21243"/>
                    <a:pt x="3370" y="20659"/>
                    <a:pt x="4798" y="19457"/>
                  </a:cubicBezTo>
                  <a:cubicBezTo>
                    <a:pt x="6239" y="18266"/>
                    <a:pt x="7227" y="17671"/>
                    <a:pt x="7477" y="17147"/>
                  </a:cubicBezTo>
                  <a:cubicBezTo>
                    <a:pt x="7727" y="16623"/>
                    <a:pt x="8013" y="15766"/>
                    <a:pt x="8013" y="15766"/>
                  </a:cubicBezTo>
                  <a:lnTo>
                    <a:pt x="8013" y="15766"/>
                  </a:lnTo>
                  <a:cubicBezTo>
                    <a:pt x="8013" y="15766"/>
                    <a:pt x="3417" y="18171"/>
                    <a:pt x="2524" y="19112"/>
                  </a:cubicBezTo>
                  <a:cubicBezTo>
                    <a:pt x="1822" y="19838"/>
                    <a:pt x="834" y="21017"/>
                    <a:pt x="417" y="21493"/>
                  </a:cubicBezTo>
                  <a:cubicBezTo>
                    <a:pt x="429" y="20778"/>
                    <a:pt x="441" y="20100"/>
                    <a:pt x="453" y="19481"/>
                  </a:cubicBezTo>
                  <a:cubicBezTo>
                    <a:pt x="1131" y="19064"/>
                    <a:pt x="3691" y="17445"/>
                    <a:pt x="4310" y="16849"/>
                  </a:cubicBezTo>
                  <a:cubicBezTo>
                    <a:pt x="5060" y="16171"/>
                    <a:pt x="6680" y="15171"/>
                    <a:pt x="7049" y="14635"/>
                  </a:cubicBezTo>
                  <a:cubicBezTo>
                    <a:pt x="7418" y="14087"/>
                    <a:pt x="7537" y="13575"/>
                    <a:pt x="7537" y="13575"/>
                  </a:cubicBezTo>
                  <a:lnTo>
                    <a:pt x="7537" y="13575"/>
                  </a:lnTo>
                  <a:cubicBezTo>
                    <a:pt x="7537" y="13575"/>
                    <a:pt x="5441" y="14885"/>
                    <a:pt x="4715" y="15456"/>
                  </a:cubicBezTo>
                  <a:cubicBezTo>
                    <a:pt x="4001" y="16016"/>
                    <a:pt x="2834" y="16599"/>
                    <a:pt x="2227" y="16980"/>
                  </a:cubicBezTo>
                  <a:cubicBezTo>
                    <a:pt x="1619" y="17361"/>
                    <a:pt x="1155" y="18147"/>
                    <a:pt x="929" y="18504"/>
                  </a:cubicBezTo>
                  <a:cubicBezTo>
                    <a:pt x="798" y="18707"/>
                    <a:pt x="595" y="19064"/>
                    <a:pt x="441" y="19326"/>
                  </a:cubicBezTo>
                  <a:cubicBezTo>
                    <a:pt x="476" y="18588"/>
                    <a:pt x="500" y="17957"/>
                    <a:pt x="536" y="17433"/>
                  </a:cubicBezTo>
                  <a:cubicBezTo>
                    <a:pt x="834" y="17195"/>
                    <a:pt x="1727" y="16540"/>
                    <a:pt x="2679" y="16314"/>
                  </a:cubicBezTo>
                  <a:cubicBezTo>
                    <a:pt x="3870" y="16016"/>
                    <a:pt x="4608" y="13932"/>
                    <a:pt x="5060" y="13790"/>
                  </a:cubicBezTo>
                  <a:cubicBezTo>
                    <a:pt x="5501" y="13635"/>
                    <a:pt x="6644" y="12635"/>
                    <a:pt x="6644" y="12635"/>
                  </a:cubicBezTo>
                  <a:lnTo>
                    <a:pt x="6644" y="12635"/>
                  </a:lnTo>
                  <a:cubicBezTo>
                    <a:pt x="6644" y="12635"/>
                    <a:pt x="4679" y="13194"/>
                    <a:pt x="4060" y="13861"/>
                  </a:cubicBezTo>
                  <a:cubicBezTo>
                    <a:pt x="3417" y="14528"/>
                    <a:pt x="2429" y="15075"/>
                    <a:pt x="1965" y="15409"/>
                  </a:cubicBezTo>
                  <a:cubicBezTo>
                    <a:pt x="1584" y="15659"/>
                    <a:pt x="845" y="16838"/>
                    <a:pt x="560" y="17314"/>
                  </a:cubicBezTo>
                  <a:cubicBezTo>
                    <a:pt x="572" y="17099"/>
                    <a:pt x="584" y="16921"/>
                    <a:pt x="607" y="16766"/>
                  </a:cubicBezTo>
                  <a:cubicBezTo>
                    <a:pt x="655" y="16314"/>
                    <a:pt x="691" y="15825"/>
                    <a:pt x="726" y="15302"/>
                  </a:cubicBezTo>
                  <a:cubicBezTo>
                    <a:pt x="743" y="15302"/>
                    <a:pt x="762" y="15303"/>
                    <a:pt x="781" y="15303"/>
                  </a:cubicBezTo>
                  <a:cubicBezTo>
                    <a:pt x="1160" y="15303"/>
                    <a:pt x="2019" y="15170"/>
                    <a:pt x="3060" y="14004"/>
                  </a:cubicBezTo>
                  <a:cubicBezTo>
                    <a:pt x="4465" y="12444"/>
                    <a:pt x="6394" y="10218"/>
                    <a:pt x="6846" y="9920"/>
                  </a:cubicBezTo>
                  <a:cubicBezTo>
                    <a:pt x="7287" y="9622"/>
                    <a:pt x="7739" y="9170"/>
                    <a:pt x="7739" y="9170"/>
                  </a:cubicBezTo>
                  <a:lnTo>
                    <a:pt x="7739" y="9170"/>
                  </a:lnTo>
                  <a:cubicBezTo>
                    <a:pt x="7739" y="9170"/>
                    <a:pt x="6251" y="9456"/>
                    <a:pt x="4977" y="10432"/>
                  </a:cubicBezTo>
                  <a:cubicBezTo>
                    <a:pt x="3715" y="11408"/>
                    <a:pt x="2453" y="12658"/>
                    <a:pt x="2203" y="13147"/>
                  </a:cubicBezTo>
                  <a:cubicBezTo>
                    <a:pt x="1929" y="13635"/>
                    <a:pt x="1191" y="14635"/>
                    <a:pt x="965" y="14813"/>
                  </a:cubicBezTo>
                  <a:cubicBezTo>
                    <a:pt x="893" y="14873"/>
                    <a:pt x="834" y="14897"/>
                    <a:pt x="774" y="14933"/>
                  </a:cubicBezTo>
                  <a:cubicBezTo>
                    <a:pt x="810" y="14171"/>
                    <a:pt x="857" y="13349"/>
                    <a:pt x="893" y="12516"/>
                  </a:cubicBezTo>
                  <a:cubicBezTo>
                    <a:pt x="1512" y="12266"/>
                    <a:pt x="3012" y="11599"/>
                    <a:pt x="4179" y="10230"/>
                  </a:cubicBezTo>
                  <a:cubicBezTo>
                    <a:pt x="5667" y="8444"/>
                    <a:pt x="7001" y="6658"/>
                    <a:pt x="7001" y="6658"/>
                  </a:cubicBezTo>
                  <a:lnTo>
                    <a:pt x="7001" y="6658"/>
                  </a:lnTo>
                  <a:cubicBezTo>
                    <a:pt x="7001" y="6658"/>
                    <a:pt x="4774" y="7848"/>
                    <a:pt x="3429" y="9039"/>
                  </a:cubicBezTo>
                  <a:cubicBezTo>
                    <a:pt x="2465" y="9896"/>
                    <a:pt x="1429" y="11384"/>
                    <a:pt x="905" y="12158"/>
                  </a:cubicBezTo>
                  <a:cubicBezTo>
                    <a:pt x="965" y="10587"/>
                    <a:pt x="988" y="8979"/>
                    <a:pt x="1024" y="7670"/>
                  </a:cubicBezTo>
                  <a:lnTo>
                    <a:pt x="1048" y="7848"/>
                  </a:lnTo>
                  <a:cubicBezTo>
                    <a:pt x="1048" y="7848"/>
                    <a:pt x="2167" y="7122"/>
                    <a:pt x="3167" y="5634"/>
                  </a:cubicBezTo>
                  <a:cubicBezTo>
                    <a:pt x="4167" y="4110"/>
                    <a:pt x="6394" y="1883"/>
                    <a:pt x="6394" y="1883"/>
                  </a:cubicBezTo>
                  <a:lnTo>
                    <a:pt x="6394" y="1883"/>
                  </a:lnTo>
                  <a:cubicBezTo>
                    <a:pt x="6394" y="1883"/>
                    <a:pt x="4620" y="2741"/>
                    <a:pt x="3953" y="3503"/>
                  </a:cubicBezTo>
                  <a:cubicBezTo>
                    <a:pt x="3274" y="4265"/>
                    <a:pt x="2477" y="5598"/>
                    <a:pt x="2060" y="6193"/>
                  </a:cubicBezTo>
                  <a:cubicBezTo>
                    <a:pt x="1691" y="6729"/>
                    <a:pt x="1131" y="7384"/>
                    <a:pt x="1024" y="7503"/>
                  </a:cubicBezTo>
                  <a:cubicBezTo>
                    <a:pt x="1036" y="6598"/>
                    <a:pt x="1036" y="5836"/>
                    <a:pt x="1048" y="5312"/>
                  </a:cubicBezTo>
                  <a:lnTo>
                    <a:pt x="1203" y="5455"/>
                  </a:lnTo>
                  <a:cubicBezTo>
                    <a:pt x="1203" y="5455"/>
                    <a:pt x="2655" y="4526"/>
                    <a:pt x="2977" y="3800"/>
                  </a:cubicBezTo>
                  <a:cubicBezTo>
                    <a:pt x="3286" y="3062"/>
                    <a:pt x="3893" y="1609"/>
                    <a:pt x="4263" y="1371"/>
                  </a:cubicBezTo>
                  <a:cubicBezTo>
                    <a:pt x="4620" y="1133"/>
                    <a:pt x="5727" y="50"/>
                    <a:pt x="5394" y="2"/>
                  </a:cubicBezTo>
                  <a:cubicBezTo>
                    <a:pt x="5387" y="1"/>
                    <a:pt x="5380" y="0"/>
                    <a:pt x="53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27" name="Google Shape;23627;p32"/>
            <p:cNvSpPr/>
            <p:nvPr/>
          </p:nvSpPr>
          <p:spPr>
            <a:xfrm>
              <a:off x="759000" y="2543600"/>
              <a:ext cx="209300" cy="164025"/>
            </a:xfrm>
            <a:custGeom>
              <a:avLst/>
              <a:gdLst/>
              <a:ahLst/>
              <a:cxnLst/>
              <a:rect l="l" t="t" r="r" b="b"/>
              <a:pathLst>
                <a:path w="8372" h="6561" extrusionOk="0">
                  <a:moveTo>
                    <a:pt x="1" y="0"/>
                  </a:moveTo>
                  <a:cubicBezTo>
                    <a:pt x="1" y="0"/>
                    <a:pt x="584" y="1310"/>
                    <a:pt x="2001" y="2370"/>
                  </a:cubicBezTo>
                  <a:cubicBezTo>
                    <a:pt x="3430" y="3429"/>
                    <a:pt x="4990" y="4441"/>
                    <a:pt x="5906" y="4822"/>
                  </a:cubicBezTo>
                  <a:cubicBezTo>
                    <a:pt x="6835" y="5215"/>
                    <a:pt x="7454" y="5942"/>
                    <a:pt x="7740" y="6013"/>
                  </a:cubicBezTo>
                  <a:cubicBezTo>
                    <a:pt x="8026" y="6084"/>
                    <a:pt x="8371" y="6561"/>
                    <a:pt x="8371" y="6561"/>
                  </a:cubicBezTo>
                  <a:lnTo>
                    <a:pt x="8335" y="6120"/>
                  </a:lnTo>
                  <a:cubicBezTo>
                    <a:pt x="8347" y="6108"/>
                    <a:pt x="6657" y="5001"/>
                    <a:pt x="6228" y="4215"/>
                  </a:cubicBezTo>
                  <a:cubicBezTo>
                    <a:pt x="5811" y="3417"/>
                    <a:pt x="3251" y="1489"/>
                    <a:pt x="2073" y="893"/>
                  </a:cubicBezTo>
                  <a:cubicBezTo>
                    <a:pt x="894" y="2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28" name="Google Shape;23628;p32"/>
            <p:cNvSpPr/>
            <p:nvPr/>
          </p:nvSpPr>
          <p:spPr>
            <a:xfrm>
              <a:off x="811100" y="2468875"/>
              <a:ext cx="156300" cy="189350"/>
            </a:xfrm>
            <a:custGeom>
              <a:avLst/>
              <a:gdLst/>
              <a:ahLst/>
              <a:cxnLst/>
              <a:rect l="l" t="t" r="r" b="b"/>
              <a:pathLst>
                <a:path w="6252" h="7574" extrusionOk="0">
                  <a:moveTo>
                    <a:pt x="1" y="1"/>
                  </a:moveTo>
                  <a:cubicBezTo>
                    <a:pt x="1" y="1"/>
                    <a:pt x="286" y="1323"/>
                    <a:pt x="1179" y="2442"/>
                  </a:cubicBezTo>
                  <a:cubicBezTo>
                    <a:pt x="2084" y="3573"/>
                    <a:pt x="2251" y="4180"/>
                    <a:pt x="3132" y="4918"/>
                  </a:cubicBezTo>
                  <a:cubicBezTo>
                    <a:pt x="4025" y="5644"/>
                    <a:pt x="6251" y="7573"/>
                    <a:pt x="6251" y="7573"/>
                  </a:cubicBezTo>
                  <a:lnTo>
                    <a:pt x="6228" y="7383"/>
                  </a:lnTo>
                  <a:cubicBezTo>
                    <a:pt x="6228" y="7383"/>
                    <a:pt x="5406" y="6049"/>
                    <a:pt x="5227" y="5240"/>
                  </a:cubicBezTo>
                  <a:cubicBezTo>
                    <a:pt x="5061" y="4466"/>
                    <a:pt x="2977" y="2977"/>
                    <a:pt x="2977" y="2977"/>
                  </a:cubicBezTo>
                  <a:cubicBezTo>
                    <a:pt x="2977" y="2977"/>
                    <a:pt x="2310" y="1537"/>
                    <a:pt x="1441" y="930"/>
                  </a:cubicBezTo>
                  <a:cubicBezTo>
                    <a:pt x="596" y="299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29" name="Google Shape;23629;p32"/>
            <p:cNvSpPr/>
            <p:nvPr/>
          </p:nvSpPr>
          <p:spPr>
            <a:xfrm>
              <a:off x="804850" y="2407575"/>
              <a:ext cx="166425" cy="172950"/>
            </a:xfrm>
            <a:custGeom>
              <a:avLst/>
              <a:gdLst/>
              <a:ahLst/>
              <a:cxnLst/>
              <a:rect l="l" t="t" r="r" b="b"/>
              <a:pathLst>
                <a:path w="6657" h="6918" extrusionOk="0">
                  <a:moveTo>
                    <a:pt x="1" y="0"/>
                  </a:moveTo>
                  <a:cubicBezTo>
                    <a:pt x="1" y="0"/>
                    <a:pt x="1739" y="2608"/>
                    <a:pt x="2632" y="3798"/>
                  </a:cubicBezTo>
                  <a:cubicBezTo>
                    <a:pt x="3525" y="4989"/>
                    <a:pt x="4632" y="5227"/>
                    <a:pt x="5263" y="5703"/>
                  </a:cubicBezTo>
                  <a:cubicBezTo>
                    <a:pt x="5906" y="6180"/>
                    <a:pt x="6656" y="6918"/>
                    <a:pt x="6656" y="6918"/>
                  </a:cubicBezTo>
                  <a:lnTo>
                    <a:pt x="6656" y="6620"/>
                  </a:lnTo>
                  <a:cubicBezTo>
                    <a:pt x="6656" y="6620"/>
                    <a:pt x="6156" y="5013"/>
                    <a:pt x="5358" y="4406"/>
                  </a:cubicBezTo>
                  <a:cubicBezTo>
                    <a:pt x="4573" y="37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30" name="Google Shape;23630;p32"/>
            <p:cNvSpPr/>
            <p:nvPr/>
          </p:nvSpPr>
          <p:spPr>
            <a:xfrm>
              <a:off x="814975" y="2357275"/>
              <a:ext cx="156875" cy="150625"/>
            </a:xfrm>
            <a:custGeom>
              <a:avLst/>
              <a:gdLst/>
              <a:ahLst/>
              <a:cxnLst/>
              <a:rect l="l" t="t" r="r" b="b"/>
              <a:pathLst>
                <a:path w="6275" h="6025" extrusionOk="0">
                  <a:moveTo>
                    <a:pt x="0" y="0"/>
                  </a:moveTo>
                  <a:cubicBezTo>
                    <a:pt x="0" y="0"/>
                    <a:pt x="560" y="1881"/>
                    <a:pt x="2286" y="3322"/>
                  </a:cubicBezTo>
                  <a:cubicBezTo>
                    <a:pt x="4013" y="4763"/>
                    <a:pt x="4727" y="4834"/>
                    <a:pt x="5191" y="5179"/>
                  </a:cubicBezTo>
                  <a:cubicBezTo>
                    <a:pt x="5656" y="5525"/>
                    <a:pt x="6275" y="6025"/>
                    <a:pt x="6275" y="6025"/>
                  </a:cubicBezTo>
                  <a:lnTo>
                    <a:pt x="6251" y="5513"/>
                  </a:lnTo>
                  <a:cubicBezTo>
                    <a:pt x="6251" y="5513"/>
                    <a:pt x="5727" y="3703"/>
                    <a:pt x="5096" y="3262"/>
                  </a:cubicBezTo>
                  <a:cubicBezTo>
                    <a:pt x="4465" y="2834"/>
                    <a:pt x="2798" y="2488"/>
                    <a:pt x="2060" y="1834"/>
                  </a:cubicBezTo>
                  <a:cubicBezTo>
                    <a:pt x="1334" y="119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31" name="Google Shape;23631;p32"/>
            <p:cNvSpPr/>
            <p:nvPr/>
          </p:nvSpPr>
          <p:spPr>
            <a:xfrm>
              <a:off x="807525" y="2260525"/>
              <a:ext cx="171175" cy="189925"/>
            </a:xfrm>
            <a:custGeom>
              <a:avLst/>
              <a:gdLst/>
              <a:ahLst/>
              <a:cxnLst/>
              <a:rect l="l" t="t" r="r" b="b"/>
              <a:pathLst>
                <a:path w="6847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203" y="1525"/>
                    <a:pt x="1358" y="2846"/>
                  </a:cubicBezTo>
                  <a:cubicBezTo>
                    <a:pt x="2525" y="4168"/>
                    <a:pt x="4442" y="5716"/>
                    <a:pt x="4966" y="5989"/>
                  </a:cubicBezTo>
                  <a:cubicBezTo>
                    <a:pt x="5501" y="6251"/>
                    <a:pt x="6847" y="7597"/>
                    <a:pt x="6847" y="7597"/>
                  </a:cubicBezTo>
                  <a:lnTo>
                    <a:pt x="6692" y="7299"/>
                  </a:lnTo>
                  <a:cubicBezTo>
                    <a:pt x="6692" y="7299"/>
                    <a:pt x="5978" y="5882"/>
                    <a:pt x="5668" y="5108"/>
                  </a:cubicBezTo>
                  <a:cubicBezTo>
                    <a:pt x="5358" y="4334"/>
                    <a:pt x="2334" y="1715"/>
                    <a:pt x="2334" y="17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32" name="Google Shape;23632;p32"/>
            <p:cNvSpPr/>
            <p:nvPr/>
          </p:nvSpPr>
          <p:spPr>
            <a:xfrm>
              <a:off x="848300" y="2227200"/>
              <a:ext cx="130400" cy="156275"/>
            </a:xfrm>
            <a:custGeom>
              <a:avLst/>
              <a:gdLst/>
              <a:ahLst/>
              <a:cxnLst/>
              <a:rect l="l" t="t" r="r" b="b"/>
              <a:pathLst>
                <a:path w="5216" h="6251" extrusionOk="0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834" y="2453"/>
                    <a:pt x="2061" y="3536"/>
                  </a:cubicBezTo>
                  <a:cubicBezTo>
                    <a:pt x="3275" y="4620"/>
                    <a:pt x="5216" y="6251"/>
                    <a:pt x="5216" y="6251"/>
                  </a:cubicBezTo>
                  <a:lnTo>
                    <a:pt x="5132" y="6072"/>
                  </a:lnTo>
                  <a:cubicBezTo>
                    <a:pt x="5216" y="5953"/>
                    <a:pt x="4061" y="4251"/>
                    <a:pt x="3085" y="3096"/>
                  </a:cubicBezTo>
                  <a:cubicBezTo>
                    <a:pt x="2084" y="192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33" name="Google Shape;23633;p32"/>
            <p:cNvSpPr/>
            <p:nvPr/>
          </p:nvSpPr>
          <p:spPr>
            <a:xfrm>
              <a:off x="837300" y="2156350"/>
              <a:ext cx="144975" cy="175050"/>
            </a:xfrm>
            <a:custGeom>
              <a:avLst/>
              <a:gdLst/>
              <a:ahLst/>
              <a:cxnLst/>
              <a:rect l="l" t="t" r="r" b="b"/>
              <a:pathLst>
                <a:path w="5799" h="7002" extrusionOk="0">
                  <a:moveTo>
                    <a:pt x="0" y="0"/>
                  </a:moveTo>
                  <a:cubicBezTo>
                    <a:pt x="0" y="0"/>
                    <a:pt x="488" y="1798"/>
                    <a:pt x="2036" y="3072"/>
                  </a:cubicBezTo>
                  <a:cubicBezTo>
                    <a:pt x="3572" y="4322"/>
                    <a:pt x="5799" y="7001"/>
                    <a:pt x="5799" y="7001"/>
                  </a:cubicBezTo>
                  <a:lnTo>
                    <a:pt x="5739" y="6025"/>
                  </a:lnTo>
                  <a:cubicBezTo>
                    <a:pt x="5739" y="6025"/>
                    <a:pt x="3989" y="2977"/>
                    <a:pt x="2882" y="2310"/>
                  </a:cubicBezTo>
                  <a:cubicBezTo>
                    <a:pt x="1786" y="164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34" name="Google Shape;23634;p32"/>
            <p:cNvSpPr/>
            <p:nvPr/>
          </p:nvSpPr>
          <p:spPr>
            <a:xfrm>
              <a:off x="997125" y="2125400"/>
              <a:ext cx="135175" cy="139025"/>
            </a:xfrm>
            <a:custGeom>
              <a:avLst/>
              <a:gdLst/>
              <a:ahLst/>
              <a:cxnLst/>
              <a:rect l="l" t="t" r="r" b="b"/>
              <a:pathLst>
                <a:path w="5407" h="5561" extrusionOk="0">
                  <a:moveTo>
                    <a:pt x="5406" y="0"/>
                  </a:moveTo>
                  <a:cubicBezTo>
                    <a:pt x="5406" y="0"/>
                    <a:pt x="3632" y="393"/>
                    <a:pt x="3085" y="1334"/>
                  </a:cubicBezTo>
                  <a:cubicBezTo>
                    <a:pt x="2537" y="2286"/>
                    <a:pt x="2180" y="3060"/>
                    <a:pt x="1382" y="3858"/>
                  </a:cubicBezTo>
                  <a:cubicBezTo>
                    <a:pt x="596" y="4667"/>
                    <a:pt x="1" y="4965"/>
                    <a:pt x="1" y="4965"/>
                  </a:cubicBezTo>
                  <a:lnTo>
                    <a:pt x="1" y="5560"/>
                  </a:lnTo>
                  <a:cubicBezTo>
                    <a:pt x="1" y="5560"/>
                    <a:pt x="1787" y="5108"/>
                    <a:pt x="2537" y="3917"/>
                  </a:cubicBezTo>
                  <a:cubicBezTo>
                    <a:pt x="3275" y="2727"/>
                    <a:pt x="5406" y="0"/>
                    <a:pt x="54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35" name="Google Shape;23635;p32"/>
            <p:cNvSpPr/>
            <p:nvPr/>
          </p:nvSpPr>
          <p:spPr>
            <a:xfrm>
              <a:off x="863200" y="2126575"/>
              <a:ext cx="120275" cy="137850"/>
            </a:xfrm>
            <a:custGeom>
              <a:avLst/>
              <a:gdLst/>
              <a:ahLst/>
              <a:cxnLst/>
              <a:rect l="l" t="t" r="r" b="b"/>
              <a:pathLst>
                <a:path w="4811" h="5514" extrusionOk="0">
                  <a:moveTo>
                    <a:pt x="0" y="1"/>
                  </a:moveTo>
                  <a:cubicBezTo>
                    <a:pt x="0" y="1"/>
                    <a:pt x="893" y="1441"/>
                    <a:pt x="2012" y="2370"/>
                  </a:cubicBezTo>
                  <a:cubicBezTo>
                    <a:pt x="3131" y="3275"/>
                    <a:pt x="3727" y="4323"/>
                    <a:pt x="4024" y="4620"/>
                  </a:cubicBezTo>
                  <a:cubicBezTo>
                    <a:pt x="4322" y="4918"/>
                    <a:pt x="4763" y="5513"/>
                    <a:pt x="4763" y="5513"/>
                  </a:cubicBezTo>
                  <a:lnTo>
                    <a:pt x="4810" y="4799"/>
                  </a:lnTo>
                  <a:cubicBezTo>
                    <a:pt x="4810" y="4799"/>
                    <a:pt x="3691" y="1918"/>
                    <a:pt x="2739" y="1418"/>
                  </a:cubicBezTo>
                  <a:cubicBezTo>
                    <a:pt x="1786" y="894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36" name="Google Shape;23636;p32"/>
            <p:cNvSpPr/>
            <p:nvPr/>
          </p:nvSpPr>
          <p:spPr>
            <a:xfrm>
              <a:off x="886700" y="2077775"/>
              <a:ext cx="96775" cy="116100"/>
            </a:xfrm>
            <a:custGeom>
              <a:avLst/>
              <a:gdLst/>
              <a:ahLst/>
              <a:cxnLst/>
              <a:rect l="l" t="t" r="r" b="b"/>
              <a:pathLst>
                <a:path w="3871" h="4644" extrusionOk="0">
                  <a:moveTo>
                    <a:pt x="1" y="0"/>
                  </a:moveTo>
                  <a:cubicBezTo>
                    <a:pt x="1" y="0"/>
                    <a:pt x="846" y="1357"/>
                    <a:pt x="1441" y="2250"/>
                  </a:cubicBezTo>
                  <a:cubicBezTo>
                    <a:pt x="2037" y="3143"/>
                    <a:pt x="3870" y="4644"/>
                    <a:pt x="3870" y="4644"/>
                  </a:cubicBezTo>
                  <a:cubicBezTo>
                    <a:pt x="3870" y="4644"/>
                    <a:pt x="3382" y="2548"/>
                    <a:pt x="2632" y="1810"/>
                  </a:cubicBezTo>
                  <a:cubicBezTo>
                    <a:pt x="1894" y="1060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37" name="Google Shape;23637;p32"/>
            <p:cNvSpPr/>
            <p:nvPr/>
          </p:nvSpPr>
          <p:spPr>
            <a:xfrm>
              <a:off x="889675" y="2000375"/>
              <a:ext cx="103025" cy="144100"/>
            </a:xfrm>
            <a:custGeom>
              <a:avLst/>
              <a:gdLst/>
              <a:ahLst/>
              <a:cxnLst/>
              <a:rect l="l" t="t" r="r" b="b"/>
              <a:pathLst>
                <a:path w="4121" h="5764" extrusionOk="0">
                  <a:moveTo>
                    <a:pt x="6" y="0"/>
                  </a:moveTo>
                  <a:cubicBezTo>
                    <a:pt x="3" y="0"/>
                    <a:pt x="1" y="1"/>
                    <a:pt x="1" y="1"/>
                  </a:cubicBezTo>
                  <a:cubicBezTo>
                    <a:pt x="1" y="1"/>
                    <a:pt x="953" y="2298"/>
                    <a:pt x="1882" y="3215"/>
                  </a:cubicBezTo>
                  <a:cubicBezTo>
                    <a:pt x="2811" y="4156"/>
                    <a:pt x="4097" y="5763"/>
                    <a:pt x="4097" y="5763"/>
                  </a:cubicBezTo>
                  <a:lnTo>
                    <a:pt x="4120" y="5465"/>
                  </a:lnTo>
                  <a:cubicBezTo>
                    <a:pt x="4120" y="5465"/>
                    <a:pt x="2906" y="3906"/>
                    <a:pt x="2704" y="3358"/>
                  </a:cubicBezTo>
                  <a:cubicBezTo>
                    <a:pt x="2513" y="2822"/>
                    <a:pt x="1132" y="1108"/>
                    <a:pt x="715" y="536"/>
                  </a:cubicBezTo>
                  <a:cubicBezTo>
                    <a:pt x="331" y="21"/>
                    <a:pt x="48" y="0"/>
                    <a:pt x="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38" name="Google Shape;23638;p32"/>
            <p:cNvSpPr/>
            <p:nvPr/>
          </p:nvSpPr>
          <p:spPr>
            <a:xfrm>
              <a:off x="1001000" y="1946500"/>
              <a:ext cx="55600" cy="150350"/>
            </a:xfrm>
            <a:custGeom>
              <a:avLst/>
              <a:gdLst/>
              <a:ahLst/>
              <a:cxnLst/>
              <a:rect l="l" t="t" r="r" b="b"/>
              <a:pathLst>
                <a:path w="2224" h="6014" extrusionOk="0">
                  <a:moveTo>
                    <a:pt x="2126" y="1"/>
                  </a:moveTo>
                  <a:cubicBezTo>
                    <a:pt x="2124" y="1"/>
                    <a:pt x="2122" y="5"/>
                    <a:pt x="2120" y="12"/>
                  </a:cubicBezTo>
                  <a:cubicBezTo>
                    <a:pt x="2084" y="215"/>
                    <a:pt x="1322" y="1405"/>
                    <a:pt x="953" y="2370"/>
                  </a:cubicBezTo>
                  <a:cubicBezTo>
                    <a:pt x="572" y="3334"/>
                    <a:pt x="1" y="5227"/>
                    <a:pt x="1" y="5227"/>
                  </a:cubicBezTo>
                  <a:lnTo>
                    <a:pt x="1" y="6013"/>
                  </a:lnTo>
                  <a:cubicBezTo>
                    <a:pt x="1" y="6013"/>
                    <a:pt x="2037" y="4168"/>
                    <a:pt x="2120" y="3227"/>
                  </a:cubicBezTo>
                  <a:cubicBezTo>
                    <a:pt x="2223" y="2334"/>
                    <a:pt x="2172" y="1"/>
                    <a:pt x="212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39" name="Google Shape;23639;p32"/>
            <p:cNvSpPr/>
            <p:nvPr/>
          </p:nvSpPr>
          <p:spPr>
            <a:xfrm>
              <a:off x="934625" y="1895600"/>
              <a:ext cx="58975" cy="205100"/>
            </a:xfrm>
            <a:custGeom>
              <a:avLst/>
              <a:gdLst/>
              <a:ahLst/>
              <a:cxnLst/>
              <a:rect l="l" t="t" r="r" b="b"/>
              <a:pathLst>
                <a:path w="2359" h="8204" extrusionOk="0">
                  <a:moveTo>
                    <a:pt x="286" y="1"/>
                  </a:moveTo>
                  <a:cubicBezTo>
                    <a:pt x="286" y="1"/>
                    <a:pt x="1" y="1572"/>
                    <a:pt x="286" y="2941"/>
                  </a:cubicBezTo>
                  <a:cubicBezTo>
                    <a:pt x="572" y="4311"/>
                    <a:pt x="1167" y="6513"/>
                    <a:pt x="1465" y="7073"/>
                  </a:cubicBezTo>
                  <a:cubicBezTo>
                    <a:pt x="1763" y="7609"/>
                    <a:pt x="2358" y="8204"/>
                    <a:pt x="2358" y="8204"/>
                  </a:cubicBezTo>
                  <a:cubicBezTo>
                    <a:pt x="2358" y="8204"/>
                    <a:pt x="1858" y="5465"/>
                    <a:pt x="1727" y="4751"/>
                  </a:cubicBezTo>
                  <a:cubicBezTo>
                    <a:pt x="1608" y="4037"/>
                    <a:pt x="870" y="2548"/>
                    <a:pt x="572" y="1656"/>
                  </a:cubicBezTo>
                  <a:cubicBezTo>
                    <a:pt x="275" y="763"/>
                    <a:pt x="286" y="1"/>
                    <a:pt x="2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40" name="Google Shape;23640;p32"/>
            <p:cNvSpPr/>
            <p:nvPr/>
          </p:nvSpPr>
          <p:spPr>
            <a:xfrm>
              <a:off x="962600" y="2089375"/>
              <a:ext cx="35450" cy="930600"/>
            </a:xfrm>
            <a:custGeom>
              <a:avLst/>
              <a:gdLst/>
              <a:ahLst/>
              <a:cxnLst/>
              <a:rect l="l" t="t" r="r" b="b"/>
              <a:pathLst>
                <a:path w="1418" h="37224" extrusionOk="0">
                  <a:moveTo>
                    <a:pt x="1330" y="0"/>
                  </a:moveTo>
                  <a:cubicBezTo>
                    <a:pt x="1293" y="0"/>
                    <a:pt x="1257" y="24"/>
                    <a:pt x="1251" y="72"/>
                  </a:cubicBezTo>
                  <a:cubicBezTo>
                    <a:pt x="846" y="3096"/>
                    <a:pt x="787" y="6192"/>
                    <a:pt x="644" y="9228"/>
                  </a:cubicBezTo>
                  <a:cubicBezTo>
                    <a:pt x="477" y="12335"/>
                    <a:pt x="358" y="15455"/>
                    <a:pt x="263" y="18562"/>
                  </a:cubicBezTo>
                  <a:cubicBezTo>
                    <a:pt x="84" y="24718"/>
                    <a:pt x="1" y="30897"/>
                    <a:pt x="120" y="37076"/>
                  </a:cubicBezTo>
                  <a:cubicBezTo>
                    <a:pt x="120" y="37173"/>
                    <a:pt x="200" y="37224"/>
                    <a:pt x="278" y="37224"/>
                  </a:cubicBezTo>
                  <a:cubicBezTo>
                    <a:pt x="354" y="37224"/>
                    <a:pt x="429" y="37176"/>
                    <a:pt x="429" y="37076"/>
                  </a:cubicBezTo>
                  <a:cubicBezTo>
                    <a:pt x="370" y="30897"/>
                    <a:pt x="358" y="24742"/>
                    <a:pt x="537" y="18562"/>
                  </a:cubicBezTo>
                  <a:cubicBezTo>
                    <a:pt x="620" y="15514"/>
                    <a:pt x="739" y="12442"/>
                    <a:pt x="894" y="9395"/>
                  </a:cubicBezTo>
                  <a:cubicBezTo>
                    <a:pt x="1037" y="6299"/>
                    <a:pt x="1382" y="3168"/>
                    <a:pt x="1418" y="72"/>
                  </a:cubicBezTo>
                  <a:cubicBezTo>
                    <a:pt x="1406" y="24"/>
                    <a:pt x="1367" y="0"/>
                    <a:pt x="1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41" name="Google Shape;23641;p32"/>
            <p:cNvSpPr/>
            <p:nvPr/>
          </p:nvSpPr>
          <p:spPr>
            <a:xfrm>
              <a:off x="993575" y="2084500"/>
              <a:ext cx="6550" cy="35325"/>
            </a:xfrm>
            <a:custGeom>
              <a:avLst/>
              <a:gdLst/>
              <a:ahLst/>
              <a:cxnLst/>
              <a:rect l="l" t="t" r="r" b="b"/>
              <a:pathLst>
                <a:path w="262" h="1413" extrusionOk="0">
                  <a:moveTo>
                    <a:pt x="226" y="0"/>
                  </a:moveTo>
                  <a:cubicBezTo>
                    <a:pt x="211" y="0"/>
                    <a:pt x="196" y="6"/>
                    <a:pt x="191" y="17"/>
                  </a:cubicBezTo>
                  <a:cubicBezTo>
                    <a:pt x="72" y="434"/>
                    <a:pt x="0" y="957"/>
                    <a:pt x="72" y="1386"/>
                  </a:cubicBezTo>
                  <a:cubicBezTo>
                    <a:pt x="72" y="1404"/>
                    <a:pt x="83" y="1413"/>
                    <a:pt x="97" y="1413"/>
                  </a:cubicBezTo>
                  <a:cubicBezTo>
                    <a:pt x="110" y="1413"/>
                    <a:pt x="125" y="1404"/>
                    <a:pt x="131" y="1386"/>
                  </a:cubicBezTo>
                  <a:cubicBezTo>
                    <a:pt x="202" y="957"/>
                    <a:pt x="214" y="481"/>
                    <a:pt x="262" y="29"/>
                  </a:cubicBezTo>
                  <a:cubicBezTo>
                    <a:pt x="262" y="9"/>
                    <a:pt x="244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42" name="Google Shape;23642;p32"/>
            <p:cNvSpPr/>
            <p:nvPr/>
          </p:nvSpPr>
          <p:spPr>
            <a:xfrm>
              <a:off x="967675" y="3015675"/>
              <a:ext cx="12225" cy="5450"/>
            </a:xfrm>
            <a:custGeom>
              <a:avLst/>
              <a:gdLst/>
              <a:ahLst/>
              <a:cxnLst/>
              <a:rect l="l" t="t" r="r" b="b"/>
              <a:pathLst>
                <a:path w="489" h="218" extrusionOk="0">
                  <a:moveTo>
                    <a:pt x="393" y="1"/>
                  </a:moveTo>
                  <a:cubicBezTo>
                    <a:pt x="297" y="43"/>
                    <a:pt x="211" y="86"/>
                    <a:pt x="117" y="86"/>
                  </a:cubicBezTo>
                  <a:cubicBezTo>
                    <a:pt x="106" y="86"/>
                    <a:pt x="95" y="85"/>
                    <a:pt x="84" y="84"/>
                  </a:cubicBezTo>
                  <a:cubicBezTo>
                    <a:pt x="0" y="96"/>
                    <a:pt x="0" y="215"/>
                    <a:pt x="84" y="215"/>
                  </a:cubicBezTo>
                  <a:cubicBezTo>
                    <a:pt x="104" y="217"/>
                    <a:pt x="124" y="218"/>
                    <a:pt x="145" y="218"/>
                  </a:cubicBezTo>
                  <a:cubicBezTo>
                    <a:pt x="258" y="218"/>
                    <a:pt x="374" y="188"/>
                    <a:pt x="465" y="108"/>
                  </a:cubicBezTo>
                  <a:cubicBezTo>
                    <a:pt x="488" y="96"/>
                    <a:pt x="476" y="72"/>
                    <a:pt x="476" y="36"/>
                  </a:cubicBezTo>
                  <a:cubicBezTo>
                    <a:pt x="476" y="36"/>
                    <a:pt x="476" y="24"/>
                    <a:pt x="465" y="24"/>
                  </a:cubicBezTo>
                  <a:cubicBezTo>
                    <a:pt x="453" y="1"/>
                    <a:pt x="417" y="1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43" name="Google Shape;23643;p32"/>
            <p:cNvSpPr/>
            <p:nvPr/>
          </p:nvSpPr>
          <p:spPr>
            <a:xfrm>
              <a:off x="990875" y="2075450"/>
              <a:ext cx="10625" cy="46625"/>
            </a:xfrm>
            <a:custGeom>
              <a:avLst/>
              <a:gdLst/>
              <a:ahLst/>
              <a:cxnLst/>
              <a:rect l="l" t="t" r="r" b="b"/>
              <a:pathLst>
                <a:path w="425" h="1865" extrusionOk="0">
                  <a:moveTo>
                    <a:pt x="358" y="1"/>
                  </a:moveTo>
                  <a:cubicBezTo>
                    <a:pt x="339" y="1"/>
                    <a:pt x="319" y="11"/>
                    <a:pt x="307" y="34"/>
                  </a:cubicBezTo>
                  <a:lnTo>
                    <a:pt x="307" y="34"/>
                  </a:lnTo>
                  <a:cubicBezTo>
                    <a:pt x="304" y="34"/>
                    <a:pt x="301" y="34"/>
                    <a:pt x="299" y="34"/>
                  </a:cubicBezTo>
                  <a:cubicBezTo>
                    <a:pt x="296" y="47"/>
                    <a:pt x="294" y="61"/>
                    <a:pt x="291" y="74"/>
                  </a:cubicBezTo>
                  <a:lnTo>
                    <a:pt x="291" y="74"/>
                  </a:lnTo>
                  <a:cubicBezTo>
                    <a:pt x="235" y="198"/>
                    <a:pt x="190" y="302"/>
                    <a:pt x="168" y="438"/>
                  </a:cubicBezTo>
                  <a:cubicBezTo>
                    <a:pt x="143" y="447"/>
                    <a:pt x="163" y="466"/>
                    <a:pt x="190" y="466"/>
                  </a:cubicBezTo>
                  <a:cubicBezTo>
                    <a:pt x="196" y="466"/>
                    <a:pt x="203" y="465"/>
                    <a:pt x="210" y="462"/>
                  </a:cubicBezTo>
                  <a:lnTo>
                    <a:pt x="210" y="462"/>
                  </a:lnTo>
                  <a:cubicBezTo>
                    <a:pt x="110" y="911"/>
                    <a:pt x="1" y="1369"/>
                    <a:pt x="1" y="1820"/>
                  </a:cubicBezTo>
                  <a:cubicBezTo>
                    <a:pt x="1" y="1848"/>
                    <a:pt x="23" y="1864"/>
                    <a:pt x="43" y="1864"/>
                  </a:cubicBezTo>
                  <a:cubicBezTo>
                    <a:pt x="56" y="1864"/>
                    <a:pt x="68" y="1857"/>
                    <a:pt x="72" y="1843"/>
                  </a:cubicBezTo>
                  <a:cubicBezTo>
                    <a:pt x="287" y="1308"/>
                    <a:pt x="310" y="653"/>
                    <a:pt x="418" y="81"/>
                  </a:cubicBezTo>
                  <a:cubicBezTo>
                    <a:pt x="425" y="33"/>
                    <a:pt x="391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44" name="Google Shape;23644;p32"/>
            <p:cNvSpPr/>
            <p:nvPr/>
          </p:nvSpPr>
          <p:spPr>
            <a:xfrm>
              <a:off x="978375" y="2073600"/>
              <a:ext cx="21475" cy="315000"/>
            </a:xfrm>
            <a:custGeom>
              <a:avLst/>
              <a:gdLst/>
              <a:ahLst/>
              <a:cxnLst/>
              <a:rect l="l" t="t" r="r" b="b"/>
              <a:pathLst>
                <a:path w="859" h="12600" extrusionOk="0">
                  <a:moveTo>
                    <a:pt x="821" y="0"/>
                  </a:moveTo>
                  <a:cubicBezTo>
                    <a:pt x="805" y="0"/>
                    <a:pt x="787" y="12"/>
                    <a:pt x="787" y="36"/>
                  </a:cubicBezTo>
                  <a:cubicBezTo>
                    <a:pt x="560" y="2120"/>
                    <a:pt x="465" y="4215"/>
                    <a:pt x="358" y="6299"/>
                  </a:cubicBezTo>
                  <a:cubicBezTo>
                    <a:pt x="263" y="8371"/>
                    <a:pt x="1" y="10514"/>
                    <a:pt x="132" y="12585"/>
                  </a:cubicBezTo>
                  <a:cubicBezTo>
                    <a:pt x="132" y="12592"/>
                    <a:pt x="140" y="12599"/>
                    <a:pt x="149" y="12599"/>
                  </a:cubicBezTo>
                  <a:cubicBezTo>
                    <a:pt x="155" y="12599"/>
                    <a:pt x="163" y="12595"/>
                    <a:pt x="168" y="12585"/>
                  </a:cubicBezTo>
                  <a:cubicBezTo>
                    <a:pt x="501" y="10585"/>
                    <a:pt x="465" y="8490"/>
                    <a:pt x="584" y="6466"/>
                  </a:cubicBezTo>
                  <a:cubicBezTo>
                    <a:pt x="703" y="4322"/>
                    <a:pt x="858" y="2179"/>
                    <a:pt x="846" y="36"/>
                  </a:cubicBezTo>
                  <a:cubicBezTo>
                    <a:pt x="852" y="12"/>
                    <a:pt x="837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45" name="Google Shape;23645;p32"/>
            <p:cNvSpPr/>
            <p:nvPr/>
          </p:nvSpPr>
          <p:spPr>
            <a:xfrm>
              <a:off x="971550" y="2328025"/>
              <a:ext cx="22325" cy="690875"/>
            </a:xfrm>
            <a:custGeom>
              <a:avLst/>
              <a:gdLst/>
              <a:ahLst/>
              <a:cxnLst/>
              <a:rect l="l" t="t" r="r" b="b"/>
              <a:pathLst>
                <a:path w="893" h="27635" extrusionOk="0">
                  <a:moveTo>
                    <a:pt x="750" y="0"/>
                  </a:moveTo>
                  <a:cubicBezTo>
                    <a:pt x="738" y="0"/>
                    <a:pt x="726" y="9"/>
                    <a:pt x="726" y="27"/>
                  </a:cubicBezTo>
                  <a:cubicBezTo>
                    <a:pt x="524" y="4599"/>
                    <a:pt x="143" y="9147"/>
                    <a:pt x="71" y="13731"/>
                  </a:cubicBezTo>
                  <a:cubicBezTo>
                    <a:pt x="0" y="18327"/>
                    <a:pt x="119" y="22911"/>
                    <a:pt x="202" y="27519"/>
                  </a:cubicBezTo>
                  <a:cubicBezTo>
                    <a:pt x="202" y="27596"/>
                    <a:pt x="268" y="27635"/>
                    <a:pt x="333" y="27635"/>
                  </a:cubicBezTo>
                  <a:cubicBezTo>
                    <a:pt x="399" y="27635"/>
                    <a:pt x="464" y="27596"/>
                    <a:pt x="464" y="27519"/>
                  </a:cubicBezTo>
                  <a:cubicBezTo>
                    <a:pt x="321" y="22911"/>
                    <a:pt x="238" y="18327"/>
                    <a:pt x="250" y="13731"/>
                  </a:cubicBezTo>
                  <a:cubicBezTo>
                    <a:pt x="262" y="11469"/>
                    <a:pt x="310" y="9195"/>
                    <a:pt x="429" y="6933"/>
                  </a:cubicBezTo>
                  <a:cubicBezTo>
                    <a:pt x="536" y="4659"/>
                    <a:pt x="893" y="2313"/>
                    <a:pt x="774" y="27"/>
                  </a:cubicBezTo>
                  <a:cubicBezTo>
                    <a:pt x="774" y="9"/>
                    <a:pt x="762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46" name="Google Shape;23646;p32"/>
            <p:cNvSpPr/>
            <p:nvPr/>
          </p:nvSpPr>
          <p:spPr>
            <a:xfrm>
              <a:off x="987900" y="2296475"/>
              <a:ext cx="5700" cy="56825"/>
            </a:xfrm>
            <a:custGeom>
              <a:avLst/>
              <a:gdLst/>
              <a:ahLst/>
              <a:cxnLst/>
              <a:rect l="l" t="t" r="r" b="b"/>
              <a:pathLst>
                <a:path w="228" h="2273" extrusionOk="0">
                  <a:moveTo>
                    <a:pt x="102" y="0"/>
                  </a:moveTo>
                  <a:cubicBezTo>
                    <a:pt x="93" y="0"/>
                    <a:pt x="84" y="9"/>
                    <a:pt x="84" y="27"/>
                  </a:cubicBezTo>
                  <a:cubicBezTo>
                    <a:pt x="13" y="741"/>
                    <a:pt x="1" y="1539"/>
                    <a:pt x="84" y="2254"/>
                  </a:cubicBezTo>
                  <a:cubicBezTo>
                    <a:pt x="84" y="2268"/>
                    <a:pt x="92" y="2272"/>
                    <a:pt x="100" y="2272"/>
                  </a:cubicBezTo>
                  <a:cubicBezTo>
                    <a:pt x="114" y="2272"/>
                    <a:pt x="132" y="2261"/>
                    <a:pt x="132" y="2254"/>
                  </a:cubicBezTo>
                  <a:cubicBezTo>
                    <a:pt x="227" y="1539"/>
                    <a:pt x="203" y="753"/>
                    <a:pt x="120" y="27"/>
                  </a:cubicBezTo>
                  <a:cubicBezTo>
                    <a:pt x="120" y="9"/>
                    <a:pt x="111" y="0"/>
                    <a:pt x="1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47" name="Google Shape;23647;p32"/>
            <p:cNvSpPr/>
            <p:nvPr/>
          </p:nvSpPr>
          <p:spPr>
            <a:xfrm>
              <a:off x="977800" y="2360025"/>
              <a:ext cx="10500" cy="31200"/>
            </a:xfrm>
            <a:custGeom>
              <a:avLst/>
              <a:gdLst/>
              <a:ahLst/>
              <a:cxnLst/>
              <a:rect l="l" t="t" r="r" b="b"/>
              <a:pathLst>
                <a:path w="420" h="1248" extrusionOk="0">
                  <a:moveTo>
                    <a:pt x="378" y="0"/>
                  </a:moveTo>
                  <a:cubicBezTo>
                    <a:pt x="364" y="0"/>
                    <a:pt x="350" y="7"/>
                    <a:pt x="345" y="21"/>
                  </a:cubicBezTo>
                  <a:cubicBezTo>
                    <a:pt x="214" y="402"/>
                    <a:pt x="36" y="831"/>
                    <a:pt x="0" y="1212"/>
                  </a:cubicBezTo>
                  <a:cubicBezTo>
                    <a:pt x="0" y="1235"/>
                    <a:pt x="20" y="1248"/>
                    <a:pt x="37" y="1248"/>
                  </a:cubicBezTo>
                  <a:cubicBezTo>
                    <a:pt x="47" y="1248"/>
                    <a:pt x="55" y="1244"/>
                    <a:pt x="60" y="1235"/>
                  </a:cubicBezTo>
                  <a:cubicBezTo>
                    <a:pt x="250" y="890"/>
                    <a:pt x="310" y="414"/>
                    <a:pt x="405" y="45"/>
                  </a:cubicBezTo>
                  <a:cubicBezTo>
                    <a:pt x="419" y="16"/>
                    <a:pt x="399" y="0"/>
                    <a:pt x="3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48" name="Google Shape;23648;p32"/>
            <p:cNvSpPr/>
            <p:nvPr/>
          </p:nvSpPr>
          <p:spPr>
            <a:xfrm>
              <a:off x="976000" y="2376800"/>
              <a:ext cx="10675" cy="38125"/>
            </a:xfrm>
            <a:custGeom>
              <a:avLst/>
              <a:gdLst/>
              <a:ahLst/>
              <a:cxnLst/>
              <a:rect l="l" t="t" r="r" b="b"/>
              <a:pathLst>
                <a:path w="427" h="1525" extrusionOk="0">
                  <a:moveTo>
                    <a:pt x="419" y="0"/>
                  </a:moveTo>
                  <a:cubicBezTo>
                    <a:pt x="418" y="0"/>
                    <a:pt x="417" y="2"/>
                    <a:pt x="417" y="5"/>
                  </a:cubicBezTo>
                  <a:cubicBezTo>
                    <a:pt x="286" y="505"/>
                    <a:pt x="84" y="993"/>
                    <a:pt x="1" y="1493"/>
                  </a:cubicBezTo>
                  <a:cubicBezTo>
                    <a:pt x="1" y="1516"/>
                    <a:pt x="10" y="1524"/>
                    <a:pt x="17" y="1524"/>
                  </a:cubicBezTo>
                  <a:cubicBezTo>
                    <a:pt x="21" y="1524"/>
                    <a:pt x="24" y="1521"/>
                    <a:pt x="24" y="1517"/>
                  </a:cubicBezTo>
                  <a:cubicBezTo>
                    <a:pt x="227" y="1041"/>
                    <a:pt x="298" y="517"/>
                    <a:pt x="417" y="29"/>
                  </a:cubicBezTo>
                  <a:cubicBezTo>
                    <a:pt x="426" y="11"/>
                    <a:pt x="422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49" name="Google Shape;23649;p32"/>
            <p:cNvSpPr/>
            <p:nvPr/>
          </p:nvSpPr>
          <p:spPr>
            <a:xfrm>
              <a:off x="977800" y="2375925"/>
              <a:ext cx="13100" cy="43225"/>
            </a:xfrm>
            <a:custGeom>
              <a:avLst/>
              <a:gdLst/>
              <a:ahLst/>
              <a:cxnLst/>
              <a:rect l="l" t="t" r="r" b="b"/>
              <a:pathLst>
                <a:path w="524" h="1729" extrusionOk="0">
                  <a:moveTo>
                    <a:pt x="474" y="1"/>
                  </a:moveTo>
                  <a:cubicBezTo>
                    <a:pt x="464" y="1"/>
                    <a:pt x="456" y="5"/>
                    <a:pt x="452" y="16"/>
                  </a:cubicBezTo>
                  <a:cubicBezTo>
                    <a:pt x="214" y="516"/>
                    <a:pt x="0" y="1135"/>
                    <a:pt x="36" y="1695"/>
                  </a:cubicBezTo>
                  <a:cubicBezTo>
                    <a:pt x="36" y="1716"/>
                    <a:pt x="56" y="1728"/>
                    <a:pt x="73" y="1728"/>
                  </a:cubicBezTo>
                  <a:cubicBezTo>
                    <a:pt x="85" y="1728"/>
                    <a:pt x="95" y="1722"/>
                    <a:pt x="95" y="1707"/>
                  </a:cubicBezTo>
                  <a:cubicBezTo>
                    <a:pt x="226" y="1147"/>
                    <a:pt x="298" y="599"/>
                    <a:pt x="524" y="40"/>
                  </a:cubicBezTo>
                  <a:cubicBezTo>
                    <a:pt x="524" y="23"/>
                    <a:pt x="495" y="1"/>
                    <a:pt x="4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50" name="Google Shape;23650;p32"/>
            <p:cNvSpPr/>
            <p:nvPr/>
          </p:nvSpPr>
          <p:spPr>
            <a:xfrm>
              <a:off x="981650" y="2352500"/>
              <a:ext cx="6275" cy="53175"/>
            </a:xfrm>
            <a:custGeom>
              <a:avLst/>
              <a:gdLst/>
              <a:ahLst/>
              <a:cxnLst/>
              <a:rect l="l" t="t" r="r" b="b"/>
              <a:pathLst>
                <a:path w="251" h="2127" extrusionOk="0">
                  <a:moveTo>
                    <a:pt x="208" y="0"/>
                  </a:moveTo>
                  <a:cubicBezTo>
                    <a:pt x="197" y="0"/>
                    <a:pt x="185" y="9"/>
                    <a:pt x="179" y="24"/>
                  </a:cubicBezTo>
                  <a:cubicBezTo>
                    <a:pt x="96" y="703"/>
                    <a:pt x="1" y="1429"/>
                    <a:pt x="60" y="2096"/>
                  </a:cubicBezTo>
                  <a:cubicBezTo>
                    <a:pt x="60" y="2111"/>
                    <a:pt x="84" y="2126"/>
                    <a:pt x="102" y="2126"/>
                  </a:cubicBezTo>
                  <a:cubicBezTo>
                    <a:pt x="112" y="2126"/>
                    <a:pt x="120" y="2121"/>
                    <a:pt x="120" y="2108"/>
                  </a:cubicBezTo>
                  <a:cubicBezTo>
                    <a:pt x="251" y="1453"/>
                    <a:pt x="239" y="715"/>
                    <a:pt x="239" y="48"/>
                  </a:cubicBezTo>
                  <a:cubicBezTo>
                    <a:pt x="239" y="15"/>
                    <a:pt x="224" y="0"/>
                    <a:pt x="2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51" name="Google Shape;23651;p32"/>
            <p:cNvSpPr/>
            <p:nvPr/>
          </p:nvSpPr>
          <p:spPr>
            <a:xfrm>
              <a:off x="986125" y="2075675"/>
              <a:ext cx="17275" cy="287625"/>
            </a:xfrm>
            <a:custGeom>
              <a:avLst/>
              <a:gdLst/>
              <a:ahLst/>
              <a:cxnLst/>
              <a:rect l="l" t="t" r="r" b="b"/>
              <a:pathLst>
                <a:path w="691" h="11505" extrusionOk="0">
                  <a:moveTo>
                    <a:pt x="512" y="1"/>
                  </a:moveTo>
                  <a:cubicBezTo>
                    <a:pt x="512" y="1"/>
                    <a:pt x="489" y="1"/>
                    <a:pt x="489" y="13"/>
                  </a:cubicBezTo>
                  <a:cubicBezTo>
                    <a:pt x="500" y="1930"/>
                    <a:pt x="512" y="3835"/>
                    <a:pt x="429" y="5763"/>
                  </a:cubicBezTo>
                  <a:cubicBezTo>
                    <a:pt x="334" y="7680"/>
                    <a:pt x="119" y="9585"/>
                    <a:pt x="0" y="11490"/>
                  </a:cubicBezTo>
                  <a:cubicBezTo>
                    <a:pt x="0" y="11497"/>
                    <a:pt x="8" y="11504"/>
                    <a:pt x="15" y="11504"/>
                  </a:cubicBezTo>
                  <a:cubicBezTo>
                    <a:pt x="20" y="11504"/>
                    <a:pt x="24" y="11500"/>
                    <a:pt x="24" y="11490"/>
                  </a:cubicBezTo>
                  <a:cubicBezTo>
                    <a:pt x="620" y="7752"/>
                    <a:pt x="691" y="3775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52" name="Google Shape;23652;p32"/>
            <p:cNvSpPr/>
            <p:nvPr/>
          </p:nvSpPr>
          <p:spPr>
            <a:xfrm>
              <a:off x="999650" y="2009275"/>
              <a:ext cx="117675" cy="143925"/>
            </a:xfrm>
            <a:custGeom>
              <a:avLst/>
              <a:gdLst/>
              <a:ahLst/>
              <a:cxnLst/>
              <a:rect l="l" t="t" r="r" b="b"/>
              <a:pathLst>
                <a:path w="4707" h="5757" extrusionOk="0">
                  <a:moveTo>
                    <a:pt x="4647" y="0"/>
                  </a:moveTo>
                  <a:cubicBezTo>
                    <a:pt x="4644" y="0"/>
                    <a:pt x="4641" y="1"/>
                    <a:pt x="4639" y="2"/>
                  </a:cubicBezTo>
                  <a:cubicBezTo>
                    <a:pt x="3293" y="454"/>
                    <a:pt x="2686" y="1776"/>
                    <a:pt x="1698" y="2681"/>
                  </a:cubicBezTo>
                  <a:cubicBezTo>
                    <a:pt x="805" y="3514"/>
                    <a:pt x="126" y="4455"/>
                    <a:pt x="7" y="5717"/>
                  </a:cubicBezTo>
                  <a:cubicBezTo>
                    <a:pt x="0" y="5745"/>
                    <a:pt x="18" y="5756"/>
                    <a:pt x="33" y="5756"/>
                  </a:cubicBezTo>
                  <a:cubicBezTo>
                    <a:pt x="45" y="5756"/>
                    <a:pt x="55" y="5750"/>
                    <a:pt x="55" y="5741"/>
                  </a:cubicBezTo>
                  <a:cubicBezTo>
                    <a:pt x="364" y="4371"/>
                    <a:pt x="1031" y="3574"/>
                    <a:pt x="2019" y="2609"/>
                  </a:cubicBezTo>
                  <a:cubicBezTo>
                    <a:pt x="2400" y="2240"/>
                    <a:pt x="2674" y="1788"/>
                    <a:pt x="3031" y="1395"/>
                  </a:cubicBezTo>
                  <a:cubicBezTo>
                    <a:pt x="3508" y="859"/>
                    <a:pt x="4079" y="514"/>
                    <a:pt x="4662" y="97"/>
                  </a:cubicBezTo>
                  <a:cubicBezTo>
                    <a:pt x="4706" y="64"/>
                    <a:pt x="4679" y="0"/>
                    <a:pt x="46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53" name="Google Shape;23653;p32"/>
            <p:cNvSpPr/>
            <p:nvPr/>
          </p:nvSpPr>
          <p:spPr>
            <a:xfrm>
              <a:off x="998250" y="2011675"/>
              <a:ext cx="116775" cy="151150"/>
            </a:xfrm>
            <a:custGeom>
              <a:avLst/>
              <a:gdLst/>
              <a:ahLst/>
              <a:cxnLst/>
              <a:rect l="l" t="t" r="r" b="b"/>
              <a:pathLst>
                <a:path w="4671" h="6046" extrusionOk="0">
                  <a:moveTo>
                    <a:pt x="4647" y="1"/>
                  </a:moveTo>
                  <a:cubicBezTo>
                    <a:pt x="2730" y="1692"/>
                    <a:pt x="2266" y="4537"/>
                    <a:pt x="51" y="5942"/>
                  </a:cubicBezTo>
                  <a:cubicBezTo>
                    <a:pt x="1" y="5972"/>
                    <a:pt x="19" y="6045"/>
                    <a:pt x="76" y="6045"/>
                  </a:cubicBezTo>
                  <a:cubicBezTo>
                    <a:pt x="86" y="6045"/>
                    <a:pt x="98" y="6043"/>
                    <a:pt x="111" y="6037"/>
                  </a:cubicBezTo>
                  <a:cubicBezTo>
                    <a:pt x="1099" y="5537"/>
                    <a:pt x="1754" y="4585"/>
                    <a:pt x="2290" y="3632"/>
                  </a:cubicBezTo>
                  <a:cubicBezTo>
                    <a:pt x="2635" y="3001"/>
                    <a:pt x="2944" y="2370"/>
                    <a:pt x="3337" y="1775"/>
                  </a:cubicBezTo>
                  <a:cubicBezTo>
                    <a:pt x="3730" y="1144"/>
                    <a:pt x="4230" y="608"/>
                    <a:pt x="4671" y="25"/>
                  </a:cubicBezTo>
                  <a:lnTo>
                    <a:pt x="464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54" name="Google Shape;23654;p32"/>
            <p:cNvSpPr/>
            <p:nvPr/>
          </p:nvSpPr>
          <p:spPr>
            <a:xfrm>
              <a:off x="1003550" y="2107100"/>
              <a:ext cx="22600" cy="37000"/>
            </a:xfrm>
            <a:custGeom>
              <a:avLst/>
              <a:gdLst/>
              <a:ahLst/>
              <a:cxnLst/>
              <a:rect l="l" t="t" r="r" b="b"/>
              <a:pathLst>
                <a:path w="904" h="1480" extrusionOk="0">
                  <a:moveTo>
                    <a:pt x="878" y="1"/>
                  </a:moveTo>
                  <a:cubicBezTo>
                    <a:pt x="872" y="1"/>
                    <a:pt x="867" y="2"/>
                    <a:pt x="863" y="6"/>
                  </a:cubicBezTo>
                  <a:cubicBezTo>
                    <a:pt x="530" y="423"/>
                    <a:pt x="232" y="958"/>
                    <a:pt x="18" y="1435"/>
                  </a:cubicBezTo>
                  <a:cubicBezTo>
                    <a:pt x="1" y="1460"/>
                    <a:pt x="21" y="1480"/>
                    <a:pt x="38" y="1480"/>
                  </a:cubicBezTo>
                  <a:cubicBezTo>
                    <a:pt x="44" y="1480"/>
                    <a:pt x="50" y="1477"/>
                    <a:pt x="54" y="1470"/>
                  </a:cubicBezTo>
                  <a:cubicBezTo>
                    <a:pt x="351" y="1006"/>
                    <a:pt x="649" y="518"/>
                    <a:pt x="887" y="18"/>
                  </a:cubicBezTo>
                  <a:cubicBezTo>
                    <a:pt x="904" y="9"/>
                    <a:pt x="891" y="1"/>
                    <a:pt x="8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55" name="Google Shape;23655;p32"/>
            <p:cNvSpPr/>
            <p:nvPr/>
          </p:nvSpPr>
          <p:spPr>
            <a:xfrm>
              <a:off x="998525" y="2115325"/>
              <a:ext cx="27800" cy="38450"/>
            </a:xfrm>
            <a:custGeom>
              <a:avLst/>
              <a:gdLst/>
              <a:ahLst/>
              <a:cxnLst/>
              <a:rect l="l" t="t" r="r" b="b"/>
              <a:pathLst>
                <a:path w="1112" h="1538" extrusionOk="0">
                  <a:moveTo>
                    <a:pt x="1084" y="0"/>
                  </a:moveTo>
                  <a:cubicBezTo>
                    <a:pt x="1079" y="0"/>
                    <a:pt x="1076" y="3"/>
                    <a:pt x="1076" y="10"/>
                  </a:cubicBezTo>
                  <a:cubicBezTo>
                    <a:pt x="707" y="463"/>
                    <a:pt x="362" y="975"/>
                    <a:pt x="16" y="1463"/>
                  </a:cubicBezTo>
                  <a:cubicBezTo>
                    <a:pt x="0" y="1503"/>
                    <a:pt x="28" y="1538"/>
                    <a:pt x="62" y="1538"/>
                  </a:cubicBezTo>
                  <a:cubicBezTo>
                    <a:pt x="78" y="1538"/>
                    <a:pt x="96" y="1530"/>
                    <a:pt x="112" y="1510"/>
                  </a:cubicBezTo>
                  <a:cubicBezTo>
                    <a:pt x="457" y="1034"/>
                    <a:pt x="814" y="522"/>
                    <a:pt x="1112" y="22"/>
                  </a:cubicBezTo>
                  <a:cubicBezTo>
                    <a:pt x="1112" y="14"/>
                    <a:pt x="1095" y="0"/>
                    <a:pt x="10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56" name="Google Shape;23656;p32"/>
            <p:cNvSpPr/>
            <p:nvPr/>
          </p:nvSpPr>
          <p:spPr>
            <a:xfrm>
              <a:off x="998800" y="2134150"/>
              <a:ext cx="18375" cy="27750"/>
            </a:xfrm>
            <a:custGeom>
              <a:avLst/>
              <a:gdLst/>
              <a:ahLst/>
              <a:cxnLst/>
              <a:rect l="l" t="t" r="r" b="b"/>
              <a:pathLst>
                <a:path w="735" h="1110" extrusionOk="0">
                  <a:moveTo>
                    <a:pt x="718" y="0"/>
                  </a:moveTo>
                  <a:cubicBezTo>
                    <a:pt x="713" y="0"/>
                    <a:pt x="708" y="3"/>
                    <a:pt x="708" y="7"/>
                  </a:cubicBezTo>
                  <a:cubicBezTo>
                    <a:pt x="517" y="388"/>
                    <a:pt x="244" y="698"/>
                    <a:pt x="29" y="1043"/>
                  </a:cubicBezTo>
                  <a:cubicBezTo>
                    <a:pt x="0" y="1072"/>
                    <a:pt x="34" y="1109"/>
                    <a:pt x="67" y="1109"/>
                  </a:cubicBezTo>
                  <a:cubicBezTo>
                    <a:pt x="75" y="1109"/>
                    <a:pt x="82" y="1107"/>
                    <a:pt x="89" y="1103"/>
                  </a:cubicBezTo>
                  <a:cubicBezTo>
                    <a:pt x="363" y="817"/>
                    <a:pt x="565" y="400"/>
                    <a:pt x="720" y="31"/>
                  </a:cubicBezTo>
                  <a:cubicBezTo>
                    <a:pt x="735" y="8"/>
                    <a:pt x="726" y="0"/>
                    <a:pt x="7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57" name="Google Shape;23657;p32"/>
            <p:cNvSpPr/>
            <p:nvPr/>
          </p:nvSpPr>
          <p:spPr>
            <a:xfrm>
              <a:off x="1001600" y="2067175"/>
              <a:ext cx="57950" cy="74025"/>
            </a:xfrm>
            <a:custGeom>
              <a:avLst/>
              <a:gdLst/>
              <a:ahLst/>
              <a:cxnLst/>
              <a:rect l="l" t="t" r="r" b="b"/>
              <a:pathLst>
                <a:path w="2318" h="2961" extrusionOk="0">
                  <a:moveTo>
                    <a:pt x="2285" y="0"/>
                  </a:moveTo>
                  <a:cubicBezTo>
                    <a:pt x="2276" y="0"/>
                    <a:pt x="2267" y="3"/>
                    <a:pt x="2263" y="7"/>
                  </a:cubicBezTo>
                  <a:cubicBezTo>
                    <a:pt x="1739" y="781"/>
                    <a:pt x="1072" y="1412"/>
                    <a:pt x="584" y="2198"/>
                  </a:cubicBezTo>
                  <a:cubicBezTo>
                    <a:pt x="536" y="2258"/>
                    <a:pt x="1" y="2924"/>
                    <a:pt x="310" y="2960"/>
                  </a:cubicBezTo>
                  <a:cubicBezTo>
                    <a:pt x="322" y="2960"/>
                    <a:pt x="322" y="2960"/>
                    <a:pt x="322" y="2936"/>
                  </a:cubicBezTo>
                  <a:cubicBezTo>
                    <a:pt x="322" y="2924"/>
                    <a:pt x="346" y="2913"/>
                    <a:pt x="346" y="2901"/>
                  </a:cubicBezTo>
                  <a:lnTo>
                    <a:pt x="346" y="2877"/>
                  </a:lnTo>
                  <a:cubicBezTo>
                    <a:pt x="322" y="2877"/>
                    <a:pt x="310" y="2865"/>
                    <a:pt x="298" y="2865"/>
                  </a:cubicBezTo>
                  <a:cubicBezTo>
                    <a:pt x="298" y="2862"/>
                    <a:pt x="297" y="2860"/>
                    <a:pt x="296" y="2860"/>
                  </a:cubicBezTo>
                  <a:cubicBezTo>
                    <a:pt x="294" y="2860"/>
                    <a:pt x="289" y="2871"/>
                    <a:pt x="298" y="2889"/>
                  </a:cubicBezTo>
                  <a:cubicBezTo>
                    <a:pt x="60" y="2710"/>
                    <a:pt x="2144" y="412"/>
                    <a:pt x="2310" y="31"/>
                  </a:cubicBezTo>
                  <a:cubicBezTo>
                    <a:pt x="2318" y="9"/>
                    <a:pt x="2302" y="0"/>
                    <a:pt x="22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58" name="Google Shape;23658;p32"/>
            <p:cNvSpPr/>
            <p:nvPr/>
          </p:nvSpPr>
          <p:spPr>
            <a:xfrm>
              <a:off x="1000225" y="2134400"/>
              <a:ext cx="10325" cy="20625"/>
            </a:xfrm>
            <a:custGeom>
              <a:avLst/>
              <a:gdLst/>
              <a:ahLst/>
              <a:cxnLst/>
              <a:rect l="l" t="t" r="r" b="b"/>
              <a:pathLst>
                <a:path w="413" h="825" extrusionOk="0">
                  <a:moveTo>
                    <a:pt x="320" y="1"/>
                  </a:moveTo>
                  <a:cubicBezTo>
                    <a:pt x="308" y="1"/>
                    <a:pt x="297" y="6"/>
                    <a:pt x="294" y="21"/>
                  </a:cubicBezTo>
                  <a:cubicBezTo>
                    <a:pt x="239" y="130"/>
                    <a:pt x="192" y="239"/>
                    <a:pt x="149" y="350"/>
                  </a:cubicBezTo>
                  <a:lnTo>
                    <a:pt x="149" y="350"/>
                  </a:lnTo>
                  <a:cubicBezTo>
                    <a:pt x="82" y="479"/>
                    <a:pt x="35" y="613"/>
                    <a:pt x="8" y="747"/>
                  </a:cubicBezTo>
                  <a:cubicBezTo>
                    <a:pt x="1" y="790"/>
                    <a:pt x="41" y="825"/>
                    <a:pt x="76" y="825"/>
                  </a:cubicBezTo>
                  <a:cubicBezTo>
                    <a:pt x="100" y="825"/>
                    <a:pt x="122" y="809"/>
                    <a:pt x="127" y="771"/>
                  </a:cubicBezTo>
                  <a:cubicBezTo>
                    <a:pt x="157" y="681"/>
                    <a:pt x="185" y="593"/>
                    <a:pt x="213" y="506"/>
                  </a:cubicBezTo>
                  <a:lnTo>
                    <a:pt x="213" y="506"/>
                  </a:lnTo>
                  <a:cubicBezTo>
                    <a:pt x="215" y="555"/>
                    <a:pt x="218" y="604"/>
                    <a:pt x="222" y="652"/>
                  </a:cubicBezTo>
                  <a:cubicBezTo>
                    <a:pt x="222" y="690"/>
                    <a:pt x="256" y="718"/>
                    <a:pt x="290" y="718"/>
                  </a:cubicBezTo>
                  <a:cubicBezTo>
                    <a:pt x="309" y="718"/>
                    <a:pt x="328" y="709"/>
                    <a:pt x="341" y="688"/>
                  </a:cubicBezTo>
                  <a:cubicBezTo>
                    <a:pt x="389" y="605"/>
                    <a:pt x="413" y="533"/>
                    <a:pt x="413" y="462"/>
                  </a:cubicBezTo>
                  <a:cubicBezTo>
                    <a:pt x="413" y="451"/>
                    <a:pt x="395" y="424"/>
                    <a:pt x="375" y="424"/>
                  </a:cubicBezTo>
                  <a:cubicBezTo>
                    <a:pt x="372" y="424"/>
                    <a:pt x="368" y="424"/>
                    <a:pt x="365" y="426"/>
                  </a:cubicBezTo>
                  <a:cubicBezTo>
                    <a:pt x="360" y="429"/>
                    <a:pt x="356" y="432"/>
                    <a:pt x="351" y="436"/>
                  </a:cubicBezTo>
                  <a:lnTo>
                    <a:pt x="351" y="436"/>
                  </a:lnTo>
                  <a:cubicBezTo>
                    <a:pt x="350" y="375"/>
                    <a:pt x="347" y="312"/>
                    <a:pt x="341" y="247"/>
                  </a:cubicBezTo>
                  <a:cubicBezTo>
                    <a:pt x="341" y="230"/>
                    <a:pt x="328" y="214"/>
                    <a:pt x="311" y="204"/>
                  </a:cubicBezTo>
                  <a:lnTo>
                    <a:pt x="311" y="204"/>
                  </a:lnTo>
                  <a:cubicBezTo>
                    <a:pt x="329" y="151"/>
                    <a:pt x="347" y="98"/>
                    <a:pt x="365" y="45"/>
                  </a:cubicBezTo>
                  <a:cubicBezTo>
                    <a:pt x="382" y="29"/>
                    <a:pt x="347" y="1"/>
                    <a:pt x="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59" name="Google Shape;23659;p32"/>
            <p:cNvSpPr/>
            <p:nvPr/>
          </p:nvSpPr>
          <p:spPr>
            <a:xfrm>
              <a:off x="882825" y="1985300"/>
              <a:ext cx="108675" cy="166300"/>
            </a:xfrm>
            <a:custGeom>
              <a:avLst/>
              <a:gdLst/>
              <a:ahLst/>
              <a:cxnLst/>
              <a:rect l="l" t="t" r="r" b="b"/>
              <a:pathLst>
                <a:path w="4347" h="6652" extrusionOk="0">
                  <a:moveTo>
                    <a:pt x="60" y="1"/>
                  </a:moveTo>
                  <a:cubicBezTo>
                    <a:pt x="30" y="1"/>
                    <a:pt x="1" y="18"/>
                    <a:pt x="1" y="56"/>
                  </a:cubicBezTo>
                  <a:cubicBezTo>
                    <a:pt x="84" y="1175"/>
                    <a:pt x="739" y="2092"/>
                    <a:pt x="1406" y="2961"/>
                  </a:cubicBezTo>
                  <a:cubicBezTo>
                    <a:pt x="2346" y="4199"/>
                    <a:pt x="3263" y="5485"/>
                    <a:pt x="4311" y="6652"/>
                  </a:cubicBezTo>
                  <a:cubicBezTo>
                    <a:pt x="4323" y="6652"/>
                    <a:pt x="4347" y="6616"/>
                    <a:pt x="4335" y="6604"/>
                  </a:cubicBezTo>
                  <a:cubicBezTo>
                    <a:pt x="3632" y="5545"/>
                    <a:pt x="2823" y="4568"/>
                    <a:pt x="2049" y="3556"/>
                  </a:cubicBezTo>
                  <a:cubicBezTo>
                    <a:pt x="1215" y="2449"/>
                    <a:pt x="346" y="1437"/>
                    <a:pt x="120" y="44"/>
                  </a:cubicBezTo>
                  <a:cubicBezTo>
                    <a:pt x="114" y="16"/>
                    <a:pt x="87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60" name="Google Shape;23660;p32"/>
            <p:cNvSpPr/>
            <p:nvPr/>
          </p:nvSpPr>
          <p:spPr>
            <a:xfrm>
              <a:off x="882825" y="1986100"/>
              <a:ext cx="117300" cy="167300"/>
            </a:xfrm>
            <a:custGeom>
              <a:avLst/>
              <a:gdLst/>
              <a:ahLst/>
              <a:cxnLst/>
              <a:rect l="l" t="t" r="r" b="b"/>
              <a:pathLst>
                <a:path w="4692" h="6692" extrusionOk="0">
                  <a:moveTo>
                    <a:pt x="60" y="0"/>
                  </a:moveTo>
                  <a:cubicBezTo>
                    <a:pt x="37" y="0"/>
                    <a:pt x="1" y="24"/>
                    <a:pt x="25" y="36"/>
                  </a:cubicBezTo>
                  <a:cubicBezTo>
                    <a:pt x="977" y="1083"/>
                    <a:pt x="1870" y="2107"/>
                    <a:pt x="2597" y="3334"/>
                  </a:cubicBezTo>
                  <a:cubicBezTo>
                    <a:pt x="2906" y="3870"/>
                    <a:pt x="3180" y="4429"/>
                    <a:pt x="3478" y="4977"/>
                  </a:cubicBezTo>
                  <a:cubicBezTo>
                    <a:pt x="3775" y="5536"/>
                    <a:pt x="4466" y="6084"/>
                    <a:pt x="4609" y="6668"/>
                  </a:cubicBezTo>
                  <a:cubicBezTo>
                    <a:pt x="4614" y="6683"/>
                    <a:pt x="4630" y="6692"/>
                    <a:pt x="4647" y="6692"/>
                  </a:cubicBezTo>
                  <a:cubicBezTo>
                    <a:pt x="4669" y="6692"/>
                    <a:pt x="4692" y="6677"/>
                    <a:pt x="4692" y="6644"/>
                  </a:cubicBezTo>
                  <a:cubicBezTo>
                    <a:pt x="4668" y="6191"/>
                    <a:pt x="4287" y="5929"/>
                    <a:pt x="4025" y="5596"/>
                  </a:cubicBezTo>
                  <a:cubicBezTo>
                    <a:pt x="3501" y="4917"/>
                    <a:pt x="3204" y="4108"/>
                    <a:pt x="2787" y="3369"/>
                  </a:cubicBezTo>
                  <a:cubicBezTo>
                    <a:pt x="2073" y="2143"/>
                    <a:pt x="1192" y="905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61" name="Google Shape;23661;p32"/>
            <p:cNvSpPr/>
            <p:nvPr/>
          </p:nvSpPr>
          <p:spPr>
            <a:xfrm>
              <a:off x="925100" y="1886225"/>
              <a:ext cx="69975" cy="218050"/>
            </a:xfrm>
            <a:custGeom>
              <a:avLst/>
              <a:gdLst/>
              <a:ahLst/>
              <a:cxnLst/>
              <a:rect l="l" t="t" r="r" b="b"/>
              <a:pathLst>
                <a:path w="2799" h="8722" extrusionOk="0">
                  <a:moveTo>
                    <a:pt x="750" y="0"/>
                  </a:moveTo>
                  <a:cubicBezTo>
                    <a:pt x="740" y="0"/>
                    <a:pt x="731" y="5"/>
                    <a:pt x="727" y="18"/>
                  </a:cubicBezTo>
                  <a:cubicBezTo>
                    <a:pt x="1" y="1328"/>
                    <a:pt x="501" y="3078"/>
                    <a:pt x="739" y="4483"/>
                  </a:cubicBezTo>
                  <a:cubicBezTo>
                    <a:pt x="1025" y="6150"/>
                    <a:pt x="1548" y="7484"/>
                    <a:pt x="2751" y="8722"/>
                  </a:cubicBezTo>
                  <a:cubicBezTo>
                    <a:pt x="2763" y="8722"/>
                    <a:pt x="2799" y="8710"/>
                    <a:pt x="2775" y="8698"/>
                  </a:cubicBezTo>
                  <a:cubicBezTo>
                    <a:pt x="2382" y="8115"/>
                    <a:pt x="1906" y="7579"/>
                    <a:pt x="1560" y="6948"/>
                  </a:cubicBezTo>
                  <a:cubicBezTo>
                    <a:pt x="1191" y="6257"/>
                    <a:pt x="1036" y="5507"/>
                    <a:pt x="906" y="4721"/>
                  </a:cubicBezTo>
                  <a:cubicBezTo>
                    <a:pt x="632" y="3185"/>
                    <a:pt x="203" y="1554"/>
                    <a:pt x="775" y="30"/>
                  </a:cubicBezTo>
                  <a:cubicBezTo>
                    <a:pt x="782" y="15"/>
                    <a:pt x="766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62" name="Google Shape;23662;p32"/>
            <p:cNvSpPr/>
            <p:nvPr/>
          </p:nvSpPr>
          <p:spPr>
            <a:xfrm>
              <a:off x="940575" y="1884600"/>
              <a:ext cx="53475" cy="217950"/>
            </a:xfrm>
            <a:custGeom>
              <a:avLst/>
              <a:gdLst/>
              <a:ahLst/>
              <a:cxnLst/>
              <a:rect l="l" t="t" r="r" b="b"/>
              <a:pathLst>
                <a:path w="2139" h="8718" extrusionOk="0">
                  <a:moveTo>
                    <a:pt x="95" y="0"/>
                  </a:moveTo>
                  <a:cubicBezTo>
                    <a:pt x="81" y="0"/>
                    <a:pt x="66" y="12"/>
                    <a:pt x="60" y="36"/>
                  </a:cubicBezTo>
                  <a:cubicBezTo>
                    <a:pt x="1" y="738"/>
                    <a:pt x="48" y="1429"/>
                    <a:pt x="251" y="2107"/>
                  </a:cubicBezTo>
                  <a:cubicBezTo>
                    <a:pt x="477" y="2846"/>
                    <a:pt x="941" y="3477"/>
                    <a:pt x="1168" y="4215"/>
                  </a:cubicBezTo>
                  <a:cubicBezTo>
                    <a:pt x="1620" y="5679"/>
                    <a:pt x="1465" y="7251"/>
                    <a:pt x="2025" y="8680"/>
                  </a:cubicBezTo>
                  <a:cubicBezTo>
                    <a:pt x="2040" y="8705"/>
                    <a:pt x="2065" y="8718"/>
                    <a:pt x="2086" y="8718"/>
                  </a:cubicBezTo>
                  <a:cubicBezTo>
                    <a:pt x="2115" y="8718"/>
                    <a:pt x="2139" y="8696"/>
                    <a:pt x="2132" y="8656"/>
                  </a:cubicBezTo>
                  <a:cubicBezTo>
                    <a:pt x="1703" y="7263"/>
                    <a:pt x="1763" y="5822"/>
                    <a:pt x="1370" y="4441"/>
                  </a:cubicBezTo>
                  <a:cubicBezTo>
                    <a:pt x="1203" y="3810"/>
                    <a:pt x="882" y="3298"/>
                    <a:pt x="632" y="2715"/>
                  </a:cubicBezTo>
                  <a:cubicBezTo>
                    <a:pt x="239" y="1869"/>
                    <a:pt x="108" y="976"/>
                    <a:pt x="120" y="36"/>
                  </a:cubicBezTo>
                  <a:cubicBezTo>
                    <a:pt x="120" y="12"/>
                    <a:pt x="108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63" name="Google Shape;23663;p32"/>
            <p:cNvSpPr/>
            <p:nvPr/>
          </p:nvSpPr>
          <p:spPr>
            <a:xfrm>
              <a:off x="899800" y="2010950"/>
              <a:ext cx="42500" cy="63200"/>
            </a:xfrm>
            <a:custGeom>
              <a:avLst/>
              <a:gdLst/>
              <a:ahLst/>
              <a:cxnLst/>
              <a:rect l="l" t="t" r="r" b="b"/>
              <a:pathLst>
                <a:path w="1700" h="2528" extrusionOk="0">
                  <a:moveTo>
                    <a:pt x="8" y="0"/>
                  </a:moveTo>
                  <a:cubicBezTo>
                    <a:pt x="4" y="0"/>
                    <a:pt x="1" y="6"/>
                    <a:pt x="1" y="18"/>
                  </a:cubicBezTo>
                  <a:cubicBezTo>
                    <a:pt x="477" y="875"/>
                    <a:pt x="1048" y="1709"/>
                    <a:pt x="1632" y="2518"/>
                  </a:cubicBezTo>
                  <a:cubicBezTo>
                    <a:pt x="1642" y="2525"/>
                    <a:pt x="1652" y="2528"/>
                    <a:pt x="1661" y="2528"/>
                  </a:cubicBezTo>
                  <a:cubicBezTo>
                    <a:pt x="1684" y="2528"/>
                    <a:pt x="1700" y="2508"/>
                    <a:pt x="1691" y="2483"/>
                  </a:cubicBezTo>
                  <a:cubicBezTo>
                    <a:pt x="1108" y="1685"/>
                    <a:pt x="572" y="828"/>
                    <a:pt x="24" y="18"/>
                  </a:cubicBezTo>
                  <a:cubicBezTo>
                    <a:pt x="18" y="6"/>
                    <a:pt x="13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64" name="Google Shape;23664;p32"/>
            <p:cNvSpPr/>
            <p:nvPr/>
          </p:nvSpPr>
          <p:spPr>
            <a:xfrm>
              <a:off x="943250" y="1941525"/>
              <a:ext cx="38525" cy="128425"/>
            </a:xfrm>
            <a:custGeom>
              <a:avLst/>
              <a:gdLst/>
              <a:ahLst/>
              <a:cxnLst/>
              <a:rect l="l" t="t" r="r" b="b"/>
              <a:pathLst>
                <a:path w="1541" h="5137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322" y="1104"/>
                    <a:pt x="668" y="2176"/>
                    <a:pt x="822" y="3331"/>
                  </a:cubicBezTo>
                  <a:cubicBezTo>
                    <a:pt x="906" y="3998"/>
                    <a:pt x="977" y="4641"/>
                    <a:pt x="1477" y="5129"/>
                  </a:cubicBezTo>
                  <a:cubicBezTo>
                    <a:pt x="1483" y="5134"/>
                    <a:pt x="1489" y="5136"/>
                    <a:pt x="1496" y="5136"/>
                  </a:cubicBezTo>
                  <a:cubicBezTo>
                    <a:pt x="1518" y="5136"/>
                    <a:pt x="1541" y="5109"/>
                    <a:pt x="1513" y="5081"/>
                  </a:cubicBezTo>
                  <a:cubicBezTo>
                    <a:pt x="942" y="4402"/>
                    <a:pt x="965" y="3509"/>
                    <a:pt x="799" y="2652"/>
                  </a:cubicBezTo>
                  <a:cubicBezTo>
                    <a:pt x="620" y="1747"/>
                    <a:pt x="346" y="854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65" name="Google Shape;23665;p32"/>
            <p:cNvSpPr/>
            <p:nvPr/>
          </p:nvSpPr>
          <p:spPr>
            <a:xfrm>
              <a:off x="992375" y="2069975"/>
              <a:ext cx="139825" cy="145400"/>
            </a:xfrm>
            <a:custGeom>
              <a:avLst/>
              <a:gdLst/>
              <a:ahLst/>
              <a:cxnLst/>
              <a:rect l="l" t="t" r="r" b="b"/>
              <a:pathLst>
                <a:path w="5593" h="5816" extrusionOk="0">
                  <a:moveTo>
                    <a:pt x="5560" y="1"/>
                  </a:moveTo>
                  <a:cubicBezTo>
                    <a:pt x="5556" y="1"/>
                    <a:pt x="5553" y="1"/>
                    <a:pt x="5549" y="3"/>
                  </a:cubicBezTo>
                  <a:cubicBezTo>
                    <a:pt x="4453" y="419"/>
                    <a:pt x="3382" y="1134"/>
                    <a:pt x="2644" y="2062"/>
                  </a:cubicBezTo>
                  <a:cubicBezTo>
                    <a:pt x="2215" y="2610"/>
                    <a:pt x="1894" y="3229"/>
                    <a:pt x="1501" y="3813"/>
                  </a:cubicBezTo>
                  <a:cubicBezTo>
                    <a:pt x="1036" y="4503"/>
                    <a:pt x="524" y="5134"/>
                    <a:pt x="0" y="5789"/>
                  </a:cubicBezTo>
                  <a:cubicBezTo>
                    <a:pt x="0" y="5789"/>
                    <a:pt x="35" y="5815"/>
                    <a:pt x="53" y="5815"/>
                  </a:cubicBezTo>
                  <a:cubicBezTo>
                    <a:pt x="56" y="5815"/>
                    <a:pt x="58" y="5815"/>
                    <a:pt x="60" y="5813"/>
                  </a:cubicBezTo>
                  <a:cubicBezTo>
                    <a:pt x="941" y="4872"/>
                    <a:pt x="1632" y="3801"/>
                    <a:pt x="2322" y="2729"/>
                  </a:cubicBezTo>
                  <a:cubicBezTo>
                    <a:pt x="3156" y="1431"/>
                    <a:pt x="4251" y="765"/>
                    <a:pt x="5561" y="50"/>
                  </a:cubicBezTo>
                  <a:cubicBezTo>
                    <a:pt x="5592" y="40"/>
                    <a:pt x="5587" y="1"/>
                    <a:pt x="5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66" name="Google Shape;23666;p32"/>
            <p:cNvSpPr/>
            <p:nvPr/>
          </p:nvSpPr>
          <p:spPr>
            <a:xfrm>
              <a:off x="996725" y="2072200"/>
              <a:ext cx="134475" cy="149475"/>
            </a:xfrm>
            <a:custGeom>
              <a:avLst/>
              <a:gdLst/>
              <a:ahLst/>
              <a:cxnLst/>
              <a:rect l="l" t="t" r="r" b="b"/>
              <a:pathLst>
                <a:path w="5379" h="5979" extrusionOk="0">
                  <a:moveTo>
                    <a:pt x="5345" y="1"/>
                  </a:moveTo>
                  <a:cubicBezTo>
                    <a:pt x="5339" y="1"/>
                    <a:pt x="5333" y="3"/>
                    <a:pt x="5327" y="9"/>
                  </a:cubicBezTo>
                  <a:cubicBezTo>
                    <a:pt x="4315" y="759"/>
                    <a:pt x="3494" y="1747"/>
                    <a:pt x="2755" y="2771"/>
                  </a:cubicBezTo>
                  <a:cubicBezTo>
                    <a:pt x="1946" y="3878"/>
                    <a:pt x="1279" y="5212"/>
                    <a:pt x="53" y="5879"/>
                  </a:cubicBezTo>
                  <a:cubicBezTo>
                    <a:pt x="0" y="5910"/>
                    <a:pt x="22" y="5978"/>
                    <a:pt x="68" y="5978"/>
                  </a:cubicBezTo>
                  <a:cubicBezTo>
                    <a:pt x="74" y="5978"/>
                    <a:pt x="81" y="5977"/>
                    <a:pt x="88" y="5974"/>
                  </a:cubicBezTo>
                  <a:cubicBezTo>
                    <a:pt x="1148" y="5498"/>
                    <a:pt x="1731" y="4414"/>
                    <a:pt x="2374" y="3485"/>
                  </a:cubicBezTo>
                  <a:cubicBezTo>
                    <a:pt x="3244" y="2223"/>
                    <a:pt x="4196" y="1057"/>
                    <a:pt x="5351" y="33"/>
                  </a:cubicBezTo>
                  <a:cubicBezTo>
                    <a:pt x="5378" y="24"/>
                    <a:pt x="5364" y="1"/>
                    <a:pt x="5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67" name="Google Shape;23667;p32"/>
            <p:cNvSpPr/>
            <p:nvPr/>
          </p:nvSpPr>
          <p:spPr>
            <a:xfrm>
              <a:off x="996925" y="2119825"/>
              <a:ext cx="135150" cy="131325"/>
            </a:xfrm>
            <a:custGeom>
              <a:avLst/>
              <a:gdLst/>
              <a:ahLst/>
              <a:cxnLst/>
              <a:rect l="l" t="t" r="r" b="b"/>
              <a:pathLst>
                <a:path w="5406" h="5253" extrusionOk="0">
                  <a:moveTo>
                    <a:pt x="5334" y="1"/>
                  </a:moveTo>
                  <a:cubicBezTo>
                    <a:pt x="5325" y="1"/>
                    <a:pt x="5316" y="3"/>
                    <a:pt x="5307" y="9"/>
                  </a:cubicBezTo>
                  <a:cubicBezTo>
                    <a:pt x="4343" y="521"/>
                    <a:pt x="3295" y="1092"/>
                    <a:pt x="2652" y="2009"/>
                  </a:cubicBezTo>
                  <a:cubicBezTo>
                    <a:pt x="2259" y="2592"/>
                    <a:pt x="2045" y="3188"/>
                    <a:pt x="1545" y="3712"/>
                  </a:cubicBezTo>
                  <a:cubicBezTo>
                    <a:pt x="1045" y="4212"/>
                    <a:pt x="473" y="4664"/>
                    <a:pt x="9" y="5212"/>
                  </a:cubicBezTo>
                  <a:cubicBezTo>
                    <a:pt x="0" y="5239"/>
                    <a:pt x="4" y="5252"/>
                    <a:pt x="12" y="5252"/>
                  </a:cubicBezTo>
                  <a:cubicBezTo>
                    <a:pt x="15" y="5252"/>
                    <a:pt x="18" y="5251"/>
                    <a:pt x="21" y="5248"/>
                  </a:cubicBezTo>
                  <a:cubicBezTo>
                    <a:pt x="902" y="4593"/>
                    <a:pt x="1866" y="3759"/>
                    <a:pt x="2343" y="2759"/>
                  </a:cubicBezTo>
                  <a:cubicBezTo>
                    <a:pt x="2974" y="1449"/>
                    <a:pt x="4129" y="759"/>
                    <a:pt x="5355" y="92"/>
                  </a:cubicBezTo>
                  <a:cubicBezTo>
                    <a:pt x="5405" y="72"/>
                    <a:pt x="5379" y="1"/>
                    <a:pt x="5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68" name="Google Shape;23668;p32"/>
            <p:cNvSpPr/>
            <p:nvPr/>
          </p:nvSpPr>
          <p:spPr>
            <a:xfrm>
              <a:off x="994450" y="2120400"/>
              <a:ext cx="140875" cy="146075"/>
            </a:xfrm>
            <a:custGeom>
              <a:avLst/>
              <a:gdLst/>
              <a:ahLst/>
              <a:cxnLst/>
              <a:rect l="l" t="t" r="r" b="b"/>
              <a:pathLst>
                <a:path w="5635" h="5843" extrusionOk="0">
                  <a:moveTo>
                    <a:pt x="5595" y="0"/>
                  </a:moveTo>
                  <a:cubicBezTo>
                    <a:pt x="5587" y="0"/>
                    <a:pt x="5579" y="3"/>
                    <a:pt x="5573" y="10"/>
                  </a:cubicBezTo>
                  <a:cubicBezTo>
                    <a:pt x="4704" y="1057"/>
                    <a:pt x="3977" y="2224"/>
                    <a:pt x="3204" y="3331"/>
                  </a:cubicBezTo>
                  <a:cubicBezTo>
                    <a:pt x="2799" y="3891"/>
                    <a:pt x="2382" y="4463"/>
                    <a:pt x="1822" y="4879"/>
                  </a:cubicBezTo>
                  <a:cubicBezTo>
                    <a:pt x="1287" y="5272"/>
                    <a:pt x="608" y="5367"/>
                    <a:pt x="60" y="5713"/>
                  </a:cubicBezTo>
                  <a:cubicBezTo>
                    <a:pt x="0" y="5753"/>
                    <a:pt x="41" y="5843"/>
                    <a:pt x="91" y="5843"/>
                  </a:cubicBezTo>
                  <a:cubicBezTo>
                    <a:pt x="100" y="5843"/>
                    <a:pt x="110" y="5839"/>
                    <a:pt x="120" y="5832"/>
                  </a:cubicBezTo>
                  <a:cubicBezTo>
                    <a:pt x="691" y="5475"/>
                    <a:pt x="1346" y="5379"/>
                    <a:pt x="1894" y="4998"/>
                  </a:cubicBezTo>
                  <a:cubicBezTo>
                    <a:pt x="2311" y="4701"/>
                    <a:pt x="2632" y="4308"/>
                    <a:pt x="2954" y="3915"/>
                  </a:cubicBezTo>
                  <a:cubicBezTo>
                    <a:pt x="3882" y="2689"/>
                    <a:pt x="4835" y="1379"/>
                    <a:pt x="5609" y="57"/>
                  </a:cubicBezTo>
                  <a:cubicBezTo>
                    <a:pt x="5635" y="22"/>
                    <a:pt x="5616" y="0"/>
                    <a:pt x="5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69" name="Google Shape;23669;p32"/>
            <p:cNvSpPr/>
            <p:nvPr/>
          </p:nvSpPr>
          <p:spPr>
            <a:xfrm>
              <a:off x="886700" y="2077150"/>
              <a:ext cx="100350" cy="137550"/>
            </a:xfrm>
            <a:custGeom>
              <a:avLst/>
              <a:gdLst/>
              <a:ahLst/>
              <a:cxnLst/>
              <a:rect l="l" t="t" r="r" b="b"/>
              <a:pathLst>
                <a:path w="4014" h="5502" extrusionOk="0">
                  <a:moveTo>
                    <a:pt x="36" y="0"/>
                  </a:moveTo>
                  <a:cubicBezTo>
                    <a:pt x="19" y="0"/>
                    <a:pt x="1" y="10"/>
                    <a:pt x="1" y="25"/>
                  </a:cubicBezTo>
                  <a:cubicBezTo>
                    <a:pt x="346" y="2347"/>
                    <a:pt x="3096" y="3395"/>
                    <a:pt x="3954" y="5478"/>
                  </a:cubicBezTo>
                  <a:cubicBezTo>
                    <a:pt x="3962" y="5495"/>
                    <a:pt x="3972" y="5502"/>
                    <a:pt x="3982" y="5502"/>
                  </a:cubicBezTo>
                  <a:cubicBezTo>
                    <a:pt x="3998" y="5502"/>
                    <a:pt x="4013" y="5482"/>
                    <a:pt x="4013" y="5466"/>
                  </a:cubicBezTo>
                  <a:cubicBezTo>
                    <a:pt x="3204" y="3276"/>
                    <a:pt x="787" y="2287"/>
                    <a:pt x="60" y="13"/>
                  </a:cubicBezTo>
                  <a:cubicBezTo>
                    <a:pt x="56" y="4"/>
                    <a:pt x="4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70" name="Google Shape;23670;p32"/>
            <p:cNvSpPr/>
            <p:nvPr/>
          </p:nvSpPr>
          <p:spPr>
            <a:xfrm>
              <a:off x="883550" y="2076700"/>
              <a:ext cx="100225" cy="117750"/>
            </a:xfrm>
            <a:custGeom>
              <a:avLst/>
              <a:gdLst/>
              <a:ahLst/>
              <a:cxnLst/>
              <a:rect l="l" t="t" r="r" b="b"/>
              <a:pathLst>
                <a:path w="4009" h="4710" extrusionOk="0">
                  <a:moveTo>
                    <a:pt x="31" y="1"/>
                  </a:moveTo>
                  <a:cubicBezTo>
                    <a:pt x="4" y="1"/>
                    <a:pt x="0" y="34"/>
                    <a:pt x="20" y="43"/>
                  </a:cubicBezTo>
                  <a:cubicBezTo>
                    <a:pt x="948" y="567"/>
                    <a:pt x="1853" y="1115"/>
                    <a:pt x="2579" y="1912"/>
                  </a:cubicBezTo>
                  <a:cubicBezTo>
                    <a:pt x="3341" y="2722"/>
                    <a:pt x="3699" y="3639"/>
                    <a:pt x="3961" y="4687"/>
                  </a:cubicBezTo>
                  <a:cubicBezTo>
                    <a:pt x="3961" y="4703"/>
                    <a:pt x="3970" y="4709"/>
                    <a:pt x="3981" y="4709"/>
                  </a:cubicBezTo>
                  <a:cubicBezTo>
                    <a:pt x="3994" y="4709"/>
                    <a:pt x="4008" y="4700"/>
                    <a:pt x="4008" y="4687"/>
                  </a:cubicBezTo>
                  <a:cubicBezTo>
                    <a:pt x="3949" y="2508"/>
                    <a:pt x="1817" y="865"/>
                    <a:pt x="55" y="7"/>
                  </a:cubicBezTo>
                  <a:cubicBezTo>
                    <a:pt x="46" y="3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71" name="Google Shape;23671;p32"/>
            <p:cNvSpPr/>
            <p:nvPr/>
          </p:nvSpPr>
          <p:spPr>
            <a:xfrm>
              <a:off x="981650" y="2186325"/>
              <a:ext cx="5100" cy="15600"/>
            </a:xfrm>
            <a:custGeom>
              <a:avLst/>
              <a:gdLst/>
              <a:ahLst/>
              <a:cxnLst/>
              <a:rect l="l" t="t" r="r" b="b"/>
              <a:pathLst>
                <a:path w="204" h="624" extrusionOk="0">
                  <a:moveTo>
                    <a:pt x="44" y="1"/>
                  </a:moveTo>
                  <a:cubicBezTo>
                    <a:pt x="34" y="1"/>
                    <a:pt x="25" y="10"/>
                    <a:pt x="25" y="28"/>
                  </a:cubicBezTo>
                  <a:cubicBezTo>
                    <a:pt x="1" y="230"/>
                    <a:pt x="60" y="444"/>
                    <a:pt x="191" y="623"/>
                  </a:cubicBezTo>
                  <a:cubicBezTo>
                    <a:pt x="191" y="623"/>
                    <a:pt x="203" y="623"/>
                    <a:pt x="203" y="599"/>
                  </a:cubicBezTo>
                  <a:cubicBezTo>
                    <a:pt x="120" y="421"/>
                    <a:pt x="72" y="230"/>
                    <a:pt x="72" y="28"/>
                  </a:cubicBezTo>
                  <a:cubicBezTo>
                    <a:pt x="66" y="10"/>
                    <a:pt x="54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72" name="Google Shape;23672;p32"/>
            <p:cNvSpPr/>
            <p:nvPr/>
          </p:nvSpPr>
          <p:spPr>
            <a:xfrm>
              <a:off x="1000125" y="2211325"/>
              <a:ext cx="53825" cy="46325"/>
            </a:xfrm>
            <a:custGeom>
              <a:avLst/>
              <a:gdLst/>
              <a:ahLst/>
              <a:cxnLst/>
              <a:rect l="l" t="t" r="r" b="b"/>
              <a:pathLst>
                <a:path w="2153" h="1853" extrusionOk="0">
                  <a:moveTo>
                    <a:pt x="2131" y="1"/>
                  </a:moveTo>
                  <a:cubicBezTo>
                    <a:pt x="2128" y="1"/>
                    <a:pt x="2124" y="2"/>
                    <a:pt x="2119" y="4"/>
                  </a:cubicBezTo>
                  <a:cubicBezTo>
                    <a:pt x="1369" y="576"/>
                    <a:pt x="833" y="1349"/>
                    <a:pt x="0" y="1802"/>
                  </a:cubicBezTo>
                  <a:cubicBezTo>
                    <a:pt x="0" y="1831"/>
                    <a:pt x="24" y="1853"/>
                    <a:pt x="39" y="1853"/>
                  </a:cubicBezTo>
                  <a:cubicBezTo>
                    <a:pt x="43" y="1853"/>
                    <a:pt x="46" y="1852"/>
                    <a:pt x="48" y="1850"/>
                  </a:cubicBezTo>
                  <a:cubicBezTo>
                    <a:pt x="429" y="1647"/>
                    <a:pt x="774" y="1361"/>
                    <a:pt x="1107" y="1064"/>
                  </a:cubicBezTo>
                  <a:cubicBezTo>
                    <a:pt x="1464" y="730"/>
                    <a:pt x="1845" y="409"/>
                    <a:pt x="2143" y="40"/>
                  </a:cubicBezTo>
                  <a:cubicBezTo>
                    <a:pt x="2153" y="20"/>
                    <a:pt x="2147" y="1"/>
                    <a:pt x="2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73" name="Google Shape;23673;p32"/>
            <p:cNvSpPr/>
            <p:nvPr/>
          </p:nvSpPr>
          <p:spPr>
            <a:xfrm>
              <a:off x="1057025" y="2145975"/>
              <a:ext cx="49000" cy="59225"/>
            </a:xfrm>
            <a:custGeom>
              <a:avLst/>
              <a:gdLst/>
              <a:ahLst/>
              <a:cxnLst/>
              <a:rect l="l" t="t" r="r" b="b"/>
              <a:pathLst>
                <a:path w="1960" h="2369" extrusionOk="0">
                  <a:moveTo>
                    <a:pt x="6" y="2363"/>
                  </a:moveTo>
                  <a:cubicBezTo>
                    <a:pt x="1" y="2363"/>
                    <a:pt x="6" y="2368"/>
                    <a:pt x="22" y="2368"/>
                  </a:cubicBezTo>
                  <a:cubicBezTo>
                    <a:pt x="14" y="2364"/>
                    <a:pt x="9" y="2363"/>
                    <a:pt x="6" y="2363"/>
                  </a:cubicBezTo>
                  <a:close/>
                  <a:moveTo>
                    <a:pt x="1925" y="1"/>
                  </a:moveTo>
                  <a:cubicBezTo>
                    <a:pt x="1917" y="1"/>
                    <a:pt x="1910" y="4"/>
                    <a:pt x="1903" y="11"/>
                  </a:cubicBezTo>
                  <a:cubicBezTo>
                    <a:pt x="1653" y="415"/>
                    <a:pt x="1177" y="606"/>
                    <a:pt x="891" y="987"/>
                  </a:cubicBezTo>
                  <a:cubicBezTo>
                    <a:pt x="558" y="1416"/>
                    <a:pt x="355" y="1916"/>
                    <a:pt x="22" y="2368"/>
                  </a:cubicBezTo>
                  <a:cubicBezTo>
                    <a:pt x="403" y="2023"/>
                    <a:pt x="582" y="1546"/>
                    <a:pt x="867" y="1130"/>
                  </a:cubicBezTo>
                  <a:cubicBezTo>
                    <a:pt x="1165" y="701"/>
                    <a:pt x="1701" y="511"/>
                    <a:pt x="1951" y="46"/>
                  </a:cubicBezTo>
                  <a:cubicBezTo>
                    <a:pt x="1959" y="21"/>
                    <a:pt x="1943" y="1"/>
                    <a:pt x="1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74" name="Google Shape;23674;p32"/>
            <p:cNvSpPr/>
            <p:nvPr/>
          </p:nvSpPr>
          <p:spPr>
            <a:xfrm>
              <a:off x="860350" y="2125700"/>
              <a:ext cx="123725" cy="140500"/>
            </a:xfrm>
            <a:custGeom>
              <a:avLst/>
              <a:gdLst/>
              <a:ahLst/>
              <a:cxnLst/>
              <a:rect l="l" t="t" r="r" b="b"/>
              <a:pathLst>
                <a:path w="4949" h="5620" extrusionOk="0">
                  <a:moveTo>
                    <a:pt x="57" y="0"/>
                  </a:moveTo>
                  <a:cubicBezTo>
                    <a:pt x="29" y="0"/>
                    <a:pt x="0" y="20"/>
                    <a:pt x="7" y="48"/>
                  </a:cubicBezTo>
                  <a:cubicBezTo>
                    <a:pt x="448" y="1226"/>
                    <a:pt x="1602" y="2000"/>
                    <a:pt x="2495" y="2810"/>
                  </a:cubicBezTo>
                  <a:cubicBezTo>
                    <a:pt x="3103" y="3358"/>
                    <a:pt x="3805" y="3858"/>
                    <a:pt x="4210" y="4608"/>
                  </a:cubicBezTo>
                  <a:cubicBezTo>
                    <a:pt x="4412" y="4989"/>
                    <a:pt x="4555" y="5346"/>
                    <a:pt x="4924" y="5620"/>
                  </a:cubicBezTo>
                  <a:cubicBezTo>
                    <a:pt x="4936" y="5608"/>
                    <a:pt x="4948" y="5584"/>
                    <a:pt x="4936" y="5572"/>
                  </a:cubicBezTo>
                  <a:cubicBezTo>
                    <a:pt x="4531" y="5167"/>
                    <a:pt x="4400" y="4655"/>
                    <a:pt x="4079" y="4191"/>
                  </a:cubicBezTo>
                  <a:cubicBezTo>
                    <a:pt x="3757" y="3739"/>
                    <a:pt x="3317" y="3417"/>
                    <a:pt x="2912" y="3060"/>
                  </a:cubicBezTo>
                  <a:cubicBezTo>
                    <a:pt x="1948" y="2179"/>
                    <a:pt x="578" y="1286"/>
                    <a:pt x="102" y="36"/>
                  </a:cubicBezTo>
                  <a:cubicBezTo>
                    <a:pt x="97" y="11"/>
                    <a:pt x="77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75" name="Google Shape;23675;p32"/>
            <p:cNvSpPr/>
            <p:nvPr/>
          </p:nvSpPr>
          <p:spPr>
            <a:xfrm>
              <a:off x="860500" y="2126575"/>
              <a:ext cx="127850" cy="128100"/>
            </a:xfrm>
            <a:custGeom>
              <a:avLst/>
              <a:gdLst/>
              <a:ahLst/>
              <a:cxnLst/>
              <a:rect l="l" t="t" r="r" b="b"/>
              <a:pathLst>
                <a:path w="5114" h="5124" extrusionOk="0">
                  <a:moveTo>
                    <a:pt x="49" y="1"/>
                  </a:moveTo>
                  <a:cubicBezTo>
                    <a:pt x="25" y="1"/>
                    <a:pt x="1" y="36"/>
                    <a:pt x="25" y="48"/>
                  </a:cubicBezTo>
                  <a:cubicBezTo>
                    <a:pt x="1013" y="584"/>
                    <a:pt x="2251" y="941"/>
                    <a:pt x="3073" y="1775"/>
                  </a:cubicBezTo>
                  <a:cubicBezTo>
                    <a:pt x="3918" y="2632"/>
                    <a:pt x="4430" y="4037"/>
                    <a:pt x="5002" y="5097"/>
                  </a:cubicBezTo>
                  <a:cubicBezTo>
                    <a:pt x="5013" y="5115"/>
                    <a:pt x="5029" y="5124"/>
                    <a:pt x="5045" y="5124"/>
                  </a:cubicBezTo>
                  <a:cubicBezTo>
                    <a:pt x="5079" y="5124"/>
                    <a:pt x="5113" y="5086"/>
                    <a:pt x="5097" y="5037"/>
                  </a:cubicBezTo>
                  <a:cubicBezTo>
                    <a:pt x="4502" y="3942"/>
                    <a:pt x="3966" y="2477"/>
                    <a:pt x="3061" y="1608"/>
                  </a:cubicBezTo>
                  <a:cubicBezTo>
                    <a:pt x="2251" y="846"/>
                    <a:pt x="1061" y="406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76" name="Google Shape;23676;p32"/>
            <p:cNvSpPr/>
            <p:nvPr/>
          </p:nvSpPr>
          <p:spPr>
            <a:xfrm>
              <a:off x="881600" y="2144375"/>
              <a:ext cx="67650" cy="62425"/>
            </a:xfrm>
            <a:custGeom>
              <a:avLst/>
              <a:gdLst/>
              <a:ahLst/>
              <a:cxnLst/>
              <a:rect l="l" t="t" r="r" b="b"/>
              <a:pathLst>
                <a:path w="2706" h="2497" extrusionOk="0">
                  <a:moveTo>
                    <a:pt x="43" y="1"/>
                  </a:moveTo>
                  <a:cubicBezTo>
                    <a:pt x="18" y="1"/>
                    <a:pt x="1" y="29"/>
                    <a:pt x="26" y="63"/>
                  </a:cubicBezTo>
                  <a:cubicBezTo>
                    <a:pt x="407" y="467"/>
                    <a:pt x="943" y="610"/>
                    <a:pt x="1407" y="908"/>
                  </a:cubicBezTo>
                  <a:cubicBezTo>
                    <a:pt x="2003" y="1289"/>
                    <a:pt x="2395" y="1861"/>
                    <a:pt x="2693" y="2492"/>
                  </a:cubicBezTo>
                  <a:cubicBezTo>
                    <a:pt x="2693" y="2496"/>
                    <a:pt x="2694" y="2497"/>
                    <a:pt x="2696" y="2497"/>
                  </a:cubicBezTo>
                  <a:cubicBezTo>
                    <a:pt x="2700" y="2497"/>
                    <a:pt x="2705" y="2492"/>
                    <a:pt x="2705" y="2492"/>
                  </a:cubicBezTo>
                  <a:cubicBezTo>
                    <a:pt x="2550" y="1920"/>
                    <a:pt x="2241" y="1468"/>
                    <a:pt x="1800" y="1075"/>
                  </a:cubicBezTo>
                  <a:cubicBezTo>
                    <a:pt x="1276" y="634"/>
                    <a:pt x="586" y="479"/>
                    <a:pt x="74" y="15"/>
                  </a:cubicBezTo>
                  <a:cubicBezTo>
                    <a:pt x="64" y="5"/>
                    <a:pt x="53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77" name="Google Shape;23677;p32"/>
            <p:cNvSpPr/>
            <p:nvPr/>
          </p:nvSpPr>
          <p:spPr>
            <a:xfrm>
              <a:off x="952350" y="2210375"/>
              <a:ext cx="29925" cy="40300"/>
            </a:xfrm>
            <a:custGeom>
              <a:avLst/>
              <a:gdLst/>
              <a:ahLst/>
              <a:cxnLst/>
              <a:rect l="l" t="t" r="r" b="b"/>
              <a:pathLst>
                <a:path w="1197" h="1612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304" y="566"/>
                    <a:pt x="732" y="1161"/>
                    <a:pt x="1173" y="1602"/>
                  </a:cubicBezTo>
                  <a:cubicBezTo>
                    <a:pt x="1177" y="1609"/>
                    <a:pt x="1180" y="1612"/>
                    <a:pt x="1184" y="1612"/>
                  </a:cubicBezTo>
                  <a:cubicBezTo>
                    <a:pt x="1191" y="1612"/>
                    <a:pt x="1197" y="1598"/>
                    <a:pt x="1197" y="1590"/>
                  </a:cubicBezTo>
                  <a:cubicBezTo>
                    <a:pt x="1018" y="1340"/>
                    <a:pt x="816" y="1102"/>
                    <a:pt x="613" y="864"/>
                  </a:cubicBezTo>
                  <a:cubicBezTo>
                    <a:pt x="411" y="566"/>
                    <a:pt x="232" y="280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78" name="Google Shape;23678;p32"/>
            <p:cNvSpPr/>
            <p:nvPr/>
          </p:nvSpPr>
          <p:spPr>
            <a:xfrm>
              <a:off x="990950" y="2186075"/>
              <a:ext cx="163275" cy="149950"/>
            </a:xfrm>
            <a:custGeom>
              <a:avLst/>
              <a:gdLst/>
              <a:ahLst/>
              <a:cxnLst/>
              <a:rect l="l" t="t" r="r" b="b"/>
              <a:pathLst>
                <a:path w="6531" h="5998" extrusionOk="0">
                  <a:moveTo>
                    <a:pt x="6483" y="0"/>
                  </a:moveTo>
                  <a:cubicBezTo>
                    <a:pt x="6480" y="0"/>
                    <a:pt x="6478" y="1"/>
                    <a:pt x="6475" y="2"/>
                  </a:cubicBezTo>
                  <a:cubicBezTo>
                    <a:pt x="5237" y="526"/>
                    <a:pt x="4225" y="1526"/>
                    <a:pt x="3296" y="2479"/>
                  </a:cubicBezTo>
                  <a:cubicBezTo>
                    <a:pt x="2189" y="3622"/>
                    <a:pt x="1069" y="4765"/>
                    <a:pt x="10" y="5955"/>
                  </a:cubicBezTo>
                  <a:cubicBezTo>
                    <a:pt x="0" y="5965"/>
                    <a:pt x="29" y="5997"/>
                    <a:pt x="47" y="5997"/>
                  </a:cubicBezTo>
                  <a:cubicBezTo>
                    <a:pt x="51" y="5997"/>
                    <a:pt x="55" y="5995"/>
                    <a:pt x="57" y="5991"/>
                  </a:cubicBezTo>
                  <a:cubicBezTo>
                    <a:pt x="2153" y="3907"/>
                    <a:pt x="3975" y="1645"/>
                    <a:pt x="6499" y="50"/>
                  </a:cubicBezTo>
                  <a:cubicBezTo>
                    <a:pt x="6531" y="39"/>
                    <a:pt x="6506" y="0"/>
                    <a:pt x="6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79" name="Google Shape;23679;p32"/>
            <p:cNvSpPr/>
            <p:nvPr/>
          </p:nvSpPr>
          <p:spPr>
            <a:xfrm>
              <a:off x="989350" y="2187525"/>
              <a:ext cx="164025" cy="155350"/>
            </a:xfrm>
            <a:custGeom>
              <a:avLst/>
              <a:gdLst/>
              <a:ahLst/>
              <a:cxnLst/>
              <a:rect l="l" t="t" r="r" b="b"/>
              <a:pathLst>
                <a:path w="6561" h="6214" extrusionOk="0">
                  <a:moveTo>
                    <a:pt x="6541" y="0"/>
                  </a:moveTo>
                  <a:cubicBezTo>
                    <a:pt x="6540" y="0"/>
                    <a:pt x="6539" y="1"/>
                    <a:pt x="6539" y="4"/>
                  </a:cubicBezTo>
                  <a:cubicBezTo>
                    <a:pt x="4455" y="2159"/>
                    <a:pt x="2848" y="4718"/>
                    <a:pt x="62" y="6088"/>
                  </a:cubicBezTo>
                  <a:cubicBezTo>
                    <a:pt x="0" y="6129"/>
                    <a:pt x="36" y="6214"/>
                    <a:pt x="93" y="6214"/>
                  </a:cubicBezTo>
                  <a:cubicBezTo>
                    <a:pt x="102" y="6214"/>
                    <a:pt x="112" y="6212"/>
                    <a:pt x="121" y="6207"/>
                  </a:cubicBezTo>
                  <a:cubicBezTo>
                    <a:pt x="2753" y="4897"/>
                    <a:pt x="4848" y="2373"/>
                    <a:pt x="6551" y="39"/>
                  </a:cubicBezTo>
                  <a:cubicBezTo>
                    <a:pt x="6561" y="20"/>
                    <a:pt x="6546" y="0"/>
                    <a:pt x="6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80" name="Google Shape;23680;p32"/>
            <p:cNvSpPr/>
            <p:nvPr/>
          </p:nvSpPr>
          <p:spPr>
            <a:xfrm>
              <a:off x="987900" y="2188750"/>
              <a:ext cx="158325" cy="146350"/>
            </a:xfrm>
            <a:custGeom>
              <a:avLst/>
              <a:gdLst/>
              <a:ahLst/>
              <a:cxnLst/>
              <a:rect l="l" t="t" r="r" b="b"/>
              <a:pathLst>
                <a:path w="6333" h="5854" extrusionOk="0">
                  <a:moveTo>
                    <a:pt x="6287" y="1"/>
                  </a:moveTo>
                  <a:cubicBezTo>
                    <a:pt x="6284" y="1"/>
                    <a:pt x="6280" y="1"/>
                    <a:pt x="6275" y="2"/>
                  </a:cubicBezTo>
                  <a:cubicBezTo>
                    <a:pt x="3704" y="978"/>
                    <a:pt x="1168" y="3348"/>
                    <a:pt x="1" y="5836"/>
                  </a:cubicBezTo>
                  <a:cubicBezTo>
                    <a:pt x="1" y="5845"/>
                    <a:pt x="13" y="5853"/>
                    <a:pt x="20" y="5853"/>
                  </a:cubicBezTo>
                  <a:cubicBezTo>
                    <a:pt x="23" y="5853"/>
                    <a:pt x="25" y="5852"/>
                    <a:pt x="25" y="5848"/>
                  </a:cubicBezTo>
                  <a:cubicBezTo>
                    <a:pt x="834" y="4634"/>
                    <a:pt x="1656" y="3467"/>
                    <a:pt x="2727" y="2467"/>
                  </a:cubicBezTo>
                  <a:cubicBezTo>
                    <a:pt x="3811" y="1455"/>
                    <a:pt x="5025" y="776"/>
                    <a:pt x="6311" y="62"/>
                  </a:cubicBezTo>
                  <a:cubicBezTo>
                    <a:pt x="6333" y="51"/>
                    <a:pt x="6325" y="1"/>
                    <a:pt x="6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81" name="Google Shape;23681;p32"/>
            <p:cNvSpPr/>
            <p:nvPr/>
          </p:nvSpPr>
          <p:spPr>
            <a:xfrm>
              <a:off x="836400" y="2158350"/>
              <a:ext cx="146900" cy="171725"/>
            </a:xfrm>
            <a:custGeom>
              <a:avLst/>
              <a:gdLst/>
              <a:ahLst/>
              <a:cxnLst/>
              <a:rect l="l" t="t" r="r" b="b"/>
              <a:pathLst>
                <a:path w="5876" h="6869" extrusionOk="0">
                  <a:moveTo>
                    <a:pt x="57" y="1"/>
                  </a:moveTo>
                  <a:cubicBezTo>
                    <a:pt x="45" y="1"/>
                    <a:pt x="36" y="10"/>
                    <a:pt x="36" y="28"/>
                  </a:cubicBezTo>
                  <a:cubicBezTo>
                    <a:pt x="1" y="1397"/>
                    <a:pt x="1286" y="2361"/>
                    <a:pt x="2215" y="3147"/>
                  </a:cubicBezTo>
                  <a:cubicBezTo>
                    <a:pt x="3525" y="4254"/>
                    <a:pt x="4632" y="5612"/>
                    <a:pt x="5787" y="6862"/>
                  </a:cubicBezTo>
                  <a:cubicBezTo>
                    <a:pt x="5796" y="6866"/>
                    <a:pt x="5805" y="6868"/>
                    <a:pt x="5814" y="6868"/>
                  </a:cubicBezTo>
                  <a:cubicBezTo>
                    <a:pt x="5850" y="6868"/>
                    <a:pt x="5875" y="6833"/>
                    <a:pt x="5847" y="6814"/>
                  </a:cubicBezTo>
                  <a:cubicBezTo>
                    <a:pt x="4870" y="5731"/>
                    <a:pt x="3930" y="4552"/>
                    <a:pt x="2858" y="3552"/>
                  </a:cubicBezTo>
                  <a:cubicBezTo>
                    <a:pt x="1679" y="2433"/>
                    <a:pt x="513" y="1706"/>
                    <a:pt x="96" y="28"/>
                  </a:cubicBezTo>
                  <a:cubicBezTo>
                    <a:pt x="84" y="10"/>
                    <a:pt x="69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82" name="Google Shape;23682;p32"/>
            <p:cNvSpPr/>
            <p:nvPr/>
          </p:nvSpPr>
          <p:spPr>
            <a:xfrm>
              <a:off x="838775" y="2157550"/>
              <a:ext cx="147450" cy="162775"/>
            </a:xfrm>
            <a:custGeom>
              <a:avLst/>
              <a:gdLst/>
              <a:ahLst/>
              <a:cxnLst/>
              <a:rect l="l" t="t" r="r" b="b"/>
              <a:pathLst>
                <a:path w="5898" h="6511" extrusionOk="0">
                  <a:moveTo>
                    <a:pt x="1" y="0"/>
                  </a:moveTo>
                  <a:lnTo>
                    <a:pt x="1" y="0"/>
                  </a:lnTo>
                  <a:cubicBezTo>
                    <a:pt x="96" y="429"/>
                    <a:pt x="656" y="702"/>
                    <a:pt x="989" y="953"/>
                  </a:cubicBezTo>
                  <a:cubicBezTo>
                    <a:pt x="1703" y="1488"/>
                    <a:pt x="2418" y="2024"/>
                    <a:pt x="3096" y="2607"/>
                  </a:cubicBezTo>
                  <a:cubicBezTo>
                    <a:pt x="4311" y="3679"/>
                    <a:pt x="5299" y="4905"/>
                    <a:pt x="5787" y="6477"/>
                  </a:cubicBezTo>
                  <a:cubicBezTo>
                    <a:pt x="5792" y="6500"/>
                    <a:pt x="5811" y="6511"/>
                    <a:pt x="5831" y="6511"/>
                  </a:cubicBezTo>
                  <a:cubicBezTo>
                    <a:pt x="5863" y="6511"/>
                    <a:pt x="5897" y="6485"/>
                    <a:pt x="5883" y="6441"/>
                  </a:cubicBezTo>
                  <a:cubicBezTo>
                    <a:pt x="5549" y="5179"/>
                    <a:pt x="4775" y="4096"/>
                    <a:pt x="3847" y="3167"/>
                  </a:cubicBezTo>
                  <a:cubicBezTo>
                    <a:pt x="3358" y="2679"/>
                    <a:pt x="2823" y="2226"/>
                    <a:pt x="2275" y="1810"/>
                  </a:cubicBezTo>
                  <a:cubicBezTo>
                    <a:pt x="1572" y="1274"/>
                    <a:pt x="501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83" name="Google Shape;23683;p32"/>
            <p:cNvSpPr/>
            <p:nvPr/>
          </p:nvSpPr>
          <p:spPr>
            <a:xfrm>
              <a:off x="866175" y="2192375"/>
              <a:ext cx="96000" cy="95975"/>
            </a:xfrm>
            <a:custGeom>
              <a:avLst/>
              <a:gdLst/>
              <a:ahLst/>
              <a:cxnLst/>
              <a:rect l="l" t="t" r="r" b="b"/>
              <a:pathLst>
                <a:path w="3840" h="3839" extrusionOk="0">
                  <a:moveTo>
                    <a:pt x="0" y="0"/>
                  </a:moveTo>
                  <a:cubicBezTo>
                    <a:pt x="453" y="619"/>
                    <a:pt x="1000" y="1167"/>
                    <a:pt x="1608" y="1631"/>
                  </a:cubicBezTo>
                  <a:cubicBezTo>
                    <a:pt x="1977" y="1905"/>
                    <a:pt x="2370" y="2167"/>
                    <a:pt x="2691" y="2524"/>
                  </a:cubicBezTo>
                  <a:cubicBezTo>
                    <a:pt x="3084" y="2941"/>
                    <a:pt x="3429" y="3417"/>
                    <a:pt x="3810" y="3834"/>
                  </a:cubicBezTo>
                  <a:cubicBezTo>
                    <a:pt x="3813" y="3837"/>
                    <a:pt x="3817" y="3839"/>
                    <a:pt x="3821" y="3839"/>
                  </a:cubicBezTo>
                  <a:cubicBezTo>
                    <a:pt x="3831" y="3839"/>
                    <a:pt x="3840" y="3827"/>
                    <a:pt x="3822" y="3810"/>
                  </a:cubicBezTo>
                  <a:cubicBezTo>
                    <a:pt x="3322" y="3143"/>
                    <a:pt x="2786" y="2429"/>
                    <a:pt x="2096" y="1941"/>
                  </a:cubicBezTo>
                  <a:cubicBezTo>
                    <a:pt x="1310" y="1357"/>
                    <a:pt x="643" y="73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84" name="Google Shape;23684;p32"/>
            <p:cNvSpPr/>
            <p:nvPr/>
          </p:nvSpPr>
          <p:spPr>
            <a:xfrm>
              <a:off x="988175" y="2251875"/>
              <a:ext cx="174100" cy="145875"/>
            </a:xfrm>
            <a:custGeom>
              <a:avLst/>
              <a:gdLst/>
              <a:ahLst/>
              <a:cxnLst/>
              <a:rect l="l" t="t" r="r" b="b"/>
              <a:pathLst>
                <a:path w="6964" h="5835" extrusionOk="0">
                  <a:moveTo>
                    <a:pt x="6872" y="0"/>
                  </a:moveTo>
                  <a:cubicBezTo>
                    <a:pt x="6868" y="0"/>
                    <a:pt x="6864" y="1"/>
                    <a:pt x="6860" y="1"/>
                  </a:cubicBezTo>
                  <a:cubicBezTo>
                    <a:pt x="5348" y="204"/>
                    <a:pt x="4050" y="1525"/>
                    <a:pt x="2907" y="2418"/>
                  </a:cubicBezTo>
                  <a:cubicBezTo>
                    <a:pt x="1704" y="3359"/>
                    <a:pt x="1109" y="4704"/>
                    <a:pt x="37" y="5764"/>
                  </a:cubicBezTo>
                  <a:cubicBezTo>
                    <a:pt x="0" y="5792"/>
                    <a:pt x="29" y="5834"/>
                    <a:pt x="66" y="5834"/>
                  </a:cubicBezTo>
                  <a:cubicBezTo>
                    <a:pt x="76" y="5834"/>
                    <a:pt x="87" y="5831"/>
                    <a:pt x="97" y="5823"/>
                  </a:cubicBezTo>
                  <a:cubicBezTo>
                    <a:pt x="1133" y="4990"/>
                    <a:pt x="1621" y="3657"/>
                    <a:pt x="2669" y="2799"/>
                  </a:cubicBezTo>
                  <a:cubicBezTo>
                    <a:pt x="3931" y="1763"/>
                    <a:pt x="5300" y="573"/>
                    <a:pt x="6895" y="108"/>
                  </a:cubicBezTo>
                  <a:cubicBezTo>
                    <a:pt x="6963" y="97"/>
                    <a:pt x="6945" y="0"/>
                    <a:pt x="68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85" name="Google Shape;23685;p32"/>
            <p:cNvSpPr/>
            <p:nvPr/>
          </p:nvSpPr>
          <p:spPr>
            <a:xfrm>
              <a:off x="986600" y="2254225"/>
              <a:ext cx="178525" cy="156100"/>
            </a:xfrm>
            <a:custGeom>
              <a:avLst/>
              <a:gdLst/>
              <a:ahLst/>
              <a:cxnLst/>
              <a:rect l="l" t="t" r="r" b="b"/>
              <a:pathLst>
                <a:path w="7141" h="6244" extrusionOk="0">
                  <a:moveTo>
                    <a:pt x="7103" y="0"/>
                  </a:moveTo>
                  <a:cubicBezTo>
                    <a:pt x="7099" y="0"/>
                    <a:pt x="7094" y="1"/>
                    <a:pt x="7089" y="3"/>
                  </a:cubicBezTo>
                  <a:cubicBezTo>
                    <a:pt x="5851" y="467"/>
                    <a:pt x="4982" y="1741"/>
                    <a:pt x="4208" y="2741"/>
                  </a:cubicBezTo>
                  <a:cubicBezTo>
                    <a:pt x="3113" y="4158"/>
                    <a:pt x="1970" y="5658"/>
                    <a:pt x="112" y="6039"/>
                  </a:cubicBezTo>
                  <a:cubicBezTo>
                    <a:pt x="0" y="6073"/>
                    <a:pt x="36" y="6243"/>
                    <a:pt x="140" y="6243"/>
                  </a:cubicBezTo>
                  <a:cubicBezTo>
                    <a:pt x="146" y="6243"/>
                    <a:pt x="153" y="6243"/>
                    <a:pt x="160" y="6241"/>
                  </a:cubicBezTo>
                  <a:cubicBezTo>
                    <a:pt x="1601" y="5956"/>
                    <a:pt x="2720" y="4967"/>
                    <a:pt x="3613" y="3860"/>
                  </a:cubicBezTo>
                  <a:cubicBezTo>
                    <a:pt x="4161" y="3182"/>
                    <a:pt x="4637" y="2455"/>
                    <a:pt x="5184" y="1788"/>
                  </a:cubicBezTo>
                  <a:cubicBezTo>
                    <a:pt x="5756" y="1098"/>
                    <a:pt x="6411" y="610"/>
                    <a:pt x="7089" y="62"/>
                  </a:cubicBezTo>
                  <a:cubicBezTo>
                    <a:pt x="7141" y="31"/>
                    <a:pt x="7130" y="0"/>
                    <a:pt x="71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86" name="Google Shape;23686;p32"/>
            <p:cNvSpPr/>
            <p:nvPr/>
          </p:nvSpPr>
          <p:spPr>
            <a:xfrm>
              <a:off x="988675" y="2329725"/>
              <a:ext cx="82800" cy="72300"/>
            </a:xfrm>
            <a:custGeom>
              <a:avLst/>
              <a:gdLst/>
              <a:ahLst/>
              <a:cxnLst/>
              <a:rect l="l" t="t" r="r" b="b"/>
              <a:pathLst>
                <a:path w="3312" h="2892" extrusionOk="0">
                  <a:moveTo>
                    <a:pt x="3246" y="0"/>
                  </a:moveTo>
                  <a:cubicBezTo>
                    <a:pt x="3238" y="0"/>
                    <a:pt x="3229" y="2"/>
                    <a:pt x="3220" y="7"/>
                  </a:cubicBezTo>
                  <a:cubicBezTo>
                    <a:pt x="2625" y="197"/>
                    <a:pt x="2327" y="864"/>
                    <a:pt x="1958" y="1328"/>
                  </a:cubicBezTo>
                  <a:cubicBezTo>
                    <a:pt x="1434" y="1971"/>
                    <a:pt x="708" y="2400"/>
                    <a:pt x="29" y="2864"/>
                  </a:cubicBezTo>
                  <a:cubicBezTo>
                    <a:pt x="0" y="2874"/>
                    <a:pt x="18" y="2891"/>
                    <a:pt x="39" y="2891"/>
                  </a:cubicBezTo>
                  <a:cubicBezTo>
                    <a:pt x="44" y="2891"/>
                    <a:pt x="49" y="2890"/>
                    <a:pt x="53" y="2888"/>
                  </a:cubicBezTo>
                  <a:cubicBezTo>
                    <a:pt x="696" y="2543"/>
                    <a:pt x="1339" y="2162"/>
                    <a:pt x="1863" y="1638"/>
                  </a:cubicBezTo>
                  <a:cubicBezTo>
                    <a:pt x="2327" y="1150"/>
                    <a:pt x="2887" y="626"/>
                    <a:pt x="3292" y="78"/>
                  </a:cubicBezTo>
                  <a:cubicBezTo>
                    <a:pt x="3311" y="39"/>
                    <a:pt x="3283" y="0"/>
                    <a:pt x="32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87" name="Google Shape;23687;p32"/>
            <p:cNvSpPr/>
            <p:nvPr/>
          </p:nvSpPr>
          <p:spPr>
            <a:xfrm>
              <a:off x="1073325" y="2292525"/>
              <a:ext cx="32425" cy="33500"/>
            </a:xfrm>
            <a:custGeom>
              <a:avLst/>
              <a:gdLst/>
              <a:ahLst/>
              <a:cxnLst/>
              <a:rect l="l" t="t" r="r" b="b"/>
              <a:pathLst>
                <a:path w="1297" h="1340" extrusionOk="0">
                  <a:moveTo>
                    <a:pt x="1258" y="0"/>
                  </a:moveTo>
                  <a:cubicBezTo>
                    <a:pt x="1252" y="0"/>
                    <a:pt x="1246" y="2"/>
                    <a:pt x="1239" y="6"/>
                  </a:cubicBezTo>
                  <a:cubicBezTo>
                    <a:pt x="989" y="161"/>
                    <a:pt x="775" y="447"/>
                    <a:pt x="561" y="673"/>
                  </a:cubicBezTo>
                  <a:cubicBezTo>
                    <a:pt x="358" y="864"/>
                    <a:pt x="108" y="1078"/>
                    <a:pt x="1" y="1328"/>
                  </a:cubicBezTo>
                  <a:lnTo>
                    <a:pt x="25" y="1340"/>
                  </a:lnTo>
                  <a:cubicBezTo>
                    <a:pt x="275" y="1221"/>
                    <a:pt x="477" y="923"/>
                    <a:pt x="680" y="733"/>
                  </a:cubicBezTo>
                  <a:cubicBezTo>
                    <a:pt x="882" y="518"/>
                    <a:pt x="1132" y="316"/>
                    <a:pt x="1287" y="66"/>
                  </a:cubicBezTo>
                  <a:cubicBezTo>
                    <a:pt x="1296" y="37"/>
                    <a:pt x="1283" y="0"/>
                    <a:pt x="12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88" name="Google Shape;23688;p32"/>
            <p:cNvSpPr/>
            <p:nvPr/>
          </p:nvSpPr>
          <p:spPr>
            <a:xfrm>
              <a:off x="847125" y="2224725"/>
              <a:ext cx="135275" cy="165075"/>
            </a:xfrm>
            <a:custGeom>
              <a:avLst/>
              <a:gdLst/>
              <a:ahLst/>
              <a:cxnLst/>
              <a:rect l="l" t="t" r="r" b="b"/>
              <a:pathLst>
                <a:path w="5411" h="6603" extrusionOk="0">
                  <a:moveTo>
                    <a:pt x="57" y="0"/>
                  </a:moveTo>
                  <a:cubicBezTo>
                    <a:pt x="29" y="0"/>
                    <a:pt x="0" y="19"/>
                    <a:pt x="0" y="51"/>
                  </a:cubicBezTo>
                  <a:cubicBezTo>
                    <a:pt x="36" y="1349"/>
                    <a:pt x="1048" y="2516"/>
                    <a:pt x="1869" y="3433"/>
                  </a:cubicBezTo>
                  <a:cubicBezTo>
                    <a:pt x="2298" y="3921"/>
                    <a:pt x="2786" y="4266"/>
                    <a:pt x="3334" y="4623"/>
                  </a:cubicBezTo>
                  <a:cubicBezTo>
                    <a:pt x="4144" y="5135"/>
                    <a:pt x="4763" y="5790"/>
                    <a:pt x="5298" y="6588"/>
                  </a:cubicBezTo>
                  <a:cubicBezTo>
                    <a:pt x="5308" y="6598"/>
                    <a:pt x="5322" y="6602"/>
                    <a:pt x="5336" y="6602"/>
                  </a:cubicBezTo>
                  <a:cubicBezTo>
                    <a:pt x="5372" y="6602"/>
                    <a:pt x="5411" y="6572"/>
                    <a:pt x="5394" y="6528"/>
                  </a:cubicBezTo>
                  <a:cubicBezTo>
                    <a:pt x="4691" y="5409"/>
                    <a:pt x="3751" y="4778"/>
                    <a:pt x="2739" y="3992"/>
                  </a:cubicBezTo>
                  <a:cubicBezTo>
                    <a:pt x="1548" y="3076"/>
                    <a:pt x="357" y="1528"/>
                    <a:pt x="107" y="40"/>
                  </a:cubicBezTo>
                  <a:cubicBezTo>
                    <a:pt x="102" y="13"/>
                    <a:pt x="80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89" name="Google Shape;23689;p32"/>
            <p:cNvSpPr/>
            <p:nvPr/>
          </p:nvSpPr>
          <p:spPr>
            <a:xfrm>
              <a:off x="848600" y="2226300"/>
              <a:ext cx="130700" cy="158350"/>
            </a:xfrm>
            <a:custGeom>
              <a:avLst/>
              <a:gdLst/>
              <a:ahLst/>
              <a:cxnLst/>
              <a:rect l="l" t="t" r="r" b="b"/>
              <a:pathLst>
                <a:path w="5228" h="6334" extrusionOk="0">
                  <a:moveTo>
                    <a:pt x="1" y="0"/>
                  </a:moveTo>
                  <a:lnTo>
                    <a:pt x="1" y="0"/>
                  </a:lnTo>
                  <a:cubicBezTo>
                    <a:pt x="584" y="1108"/>
                    <a:pt x="1668" y="1893"/>
                    <a:pt x="2596" y="2715"/>
                  </a:cubicBezTo>
                  <a:cubicBezTo>
                    <a:pt x="3120" y="3191"/>
                    <a:pt x="3620" y="3679"/>
                    <a:pt x="4037" y="4263"/>
                  </a:cubicBezTo>
                  <a:cubicBezTo>
                    <a:pt x="4501" y="4906"/>
                    <a:pt x="4763" y="5632"/>
                    <a:pt x="5156" y="6311"/>
                  </a:cubicBezTo>
                  <a:cubicBezTo>
                    <a:pt x="5164" y="6327"/>
                    <a:pt x="5175" y="6334"/>
                    <a:pt x="5186" y="6334"/>
                  </a:cubicBezTo>
                  <a:cubicBezTo>
                    <a:pt x="5207" y="6334"/>
                    <a:pt x="5228" y="6310"/>
                    <a:pt x="5228" y="6287"/>
                  </a:cubicBezTo>
                  <a:cubicBezTo>
                    <a:pt x="5025" y="5001"/>
                    <a:pt x="3989" y="3787"/>
                    <a:pt x="3073" y="2929"/>
                  </a:cubicBezTo>
                  <a:cubicBezTo>
                    <a:pt x="2013" y="1965"/>
                    <a:pt x="929" y="11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90" name="Google Shape;23690;p32"/>
            <p:cNvSpPr/>
            <p:nvPr/>
          </p:nvSpPr>
          <p:spPr>
            <a:xfrm>
              <a:off x="874875" y="2270525"/>
              <a:ext cx="56725" cy="59025"/>
            </a:xfrm>
            <a:custGeom>
              <a:avLst/>
              <a:gdLst/>
              <a:ahLst/>
              <a:cxnLst/>
              <a:rect l="l" t="t" r="r" b="b"/>
              <a:pathLst>
                <a:path w="2269" h="2361" extrusionOk="0">
                  <a:moveTo>
                    <a:pt x="12" y="0"/>
                  </a:moveTo>
                  <a:cubicBezTo>
                    <a:pt x="10" y="0"/>
                    <a:pt x="1" y="9"/>
                    <a:pt x="9" y="17"/>
                  </a:cubicBezTo>
                  <a:cubicBezTo>
                    <a:pt x="259" y="529"/>
                    <a:pt x="581" y="946"/>
                    <a:pt x="998" y="1327"/>
                  </a:cubicBezTo>
                  <a:cubicBezTo>
                    <a:pt x="1391" y="1696"/>
                    <a:pt x="1855" y="1958"/>
                    <a:pt x="2212" y="2351"/>
                  </a:cubicBezTo>
                  <a:cubicBezTo>
                    <a:pt x="2216" y="2358"/>
                    <a:pt x="2222" y="2361"/>
                    <a:pt x="2229" y="2361"/>
                  </a:cubicBezTo>
                  <a:cubicBezTo>
                    <a:pt x="2247" y="2361"/>
                    <a:pt x="2268" y="2344"/>
                    <a:pt x="2260" y="2327"/>
                  </a:cubicBezTo>
                  <a:cubicBezTo>
                    <a:pt x="2105" y="1934"/>
                    <a:pt x="1712" y="1744"/>
                    <a:pt x="1391" y="1517"/>
                  </a:cubicBezTo>
                  <a:cubicBezTo>
                    <a:pt x="855" y="1101"/>
                    <a:pt x="378" y="589"/>
                    <a:pt x="9" y="5"/>
                  </a:cubicBezTo>
                  <a:cubicBezTo>
                    <a:pt x="13" y="2"/>
                    <a:pt x="13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91" name="Google Shape;23691;p32"/>
            <p:cNvSpPr/>
            <p:nvPr/>
          </p:nvSpPr>
          <p:spPr>
            <a:xfrm>
              <a:off x="992975" y="2066200"/>
              <a:ext cx="5675" cy="33775"/>
            </a:xfrm>
            <a:custGeom>
              <a:avLst/>
              <a:gdLst/>
              <a:ahLst/>
              <a:cxnLst/>
              <a:rect l="l" t="t" r="r" b="b"/>
              <a:pathLst>
                <a:path w="227" h="1351" extrusionOk="0">
                  <a:moveTo>
                    <a:pt x="209" y="0"/>
                  </a:moveTo>
                  <a:cubicBezTo>
                    <a:pt x="205" y="0"/>
                    <a:pt x="203" y="3"/>
                    <a:pt x="203" y="11"/>
                  </a:cubicBezTo>
                  <a:cubicBezTo>
                    <a:pt x="143" y="201"/>
                    <a:pt x="119" y="404"/>
                    <a:pt x="96" y="618"/>
                  </a:cubicBezTo>
                  <a:cubicBezTo>
                    <a:pt x="60" y="856"/>
                    <a:pt x="0" y="1094"/>
                    <a:pt x="0" y="1332"/>
                  </a:cubicBezTo>
                  <a:cubicBezTo>
                    <a:pt x="0" y="1344"/>
                    <a:pt x="9" y="1350"/>
                    <a:pt x="20" y="1350"/>
                  </a:cubicBezTo>
                  <a:cubicBezTo>
                    <a:pt x="30" y="1350"/>
                    <a:pt x="42" y="1344"/>
                    <a:pt x="48" y="1332"/>
                  </a:cubicBezTo>
                  <a:cubicBezTo>
                    <a:pt x="107" y="1142"/>
                    <a:pt x="119" y="916"/>
                    <a:pt x="155" y="725"/>
                  </a:cubicBezTo>
                  <a:cubicBezTo>
                    <a:pt x="179" y="487"/>
                    <a:pt x="226" y="249"/>
                    <a:pt x="226" y="11"/>
                  </a:cubicBezTo>
                  <a:cubicBezTo>
                    <a:pt x="226" y="11"/>
                    <a:pt x="216" y="0"/>
                    <a:pt x="2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92" name="Google Shape;23692;p32"/>
            <p:cNvSpPr/>
            <p:nvPr/>
          </p:nvSpPr>
          <p:spPr>
            <a:xfrm>
              <a:off x="992975" y="2055250"/>
              <a:ext cx="6875" cy="51375"/>
            </a:xfrm>
            <a:custGeom>
              <a:avLst/>
              <a:gdLst/>
              <a:ahLst/>
              <a:cxnLst/>
              <a:rect l="l" t="t" r="r" b="b"/>
              <a:pathLst>
                <a:path w="275" h="2055" extrusionOk="0">
                  <a:moveTo>
                    <a:pt x="212" y="1"/>
                  </a:moveTo>
                  <a:cubicBezTo>
                    <a:pt x="196" y="1"/>
                    <a:pt x="179" y="13"/>
                    <a:pt x="179" y="32"/>
                  </a:cubicBezTo>
                  <a:cubicBezTo>
                    <a:pt x="107" y="663"/>
                    <a:pt x="0" y="1401"/>
                    <a:pt x="84" y="2032"/>
                  </a:cubicBezTo>
                  <a:cubicBezTo>
                    <a:pt x="84" y="2048"/>
                    <a:pt x="91" y="2055"/>
                    <a:pt x="99" y="2055"/>
                  </a:cubicBezTo>
                  <a:cubicBezTo>
                    <a:pt x="109" y="2055"/>
                    <a:pt x="119" y="2045"/>
                    <a:pt x="119" y="2032"/>
                  </a:cubicBezTo>
                  <a:cubicBezTo>
                    <a:pt x="274" y="1401"/>
                    <a:pt x="238" y="663"/>
                    <a:pt x="238" y="32"/>
                  </a:cubicBezTo>
                  <a:cubicBezTo>
                    <a:pt x="238" y="10"/>
                    <a:pt x="226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93" name="Google Shape;23693;p32"/>
            <p:cNvSpPr/>
            <p:nvPr/>
          </p:nvSpPr>
          <p:spPr>
            <a:xfrm>
              <a:off x="998025" y="2052475"/>
              <a:ext cx="5375" cy="50475"/>
            </a:xfrm>
            <a:custGeom>
              <a:avLst/>
              <a:gdLst/>
              <a:ahLst/>
              <a:cxnLst/>
              <a:rect l="l" t="t" r="r" b="b"/>
              <a:pathLst>
                <a:path w="215" h="2019" extrusionOk="0">
                  <a:moveTo>
                    <a:pt x="175" y="0"/>
                  </a:moveTo>
                  <a:cubicBezTo>
                    <a:pt x="158" y="0"/>
                    <a:pt x="144" y="12"/>
                    <a:pt x="144" y="36"/>
                  </a:cubicBezTo>
                  <a:cubicBezTo>
                    <a:pt x="72" y="655"/>
                    <a:pt x="1" y="1357"/>
                    <a:pt x="60" y="2000"/>
                  </a:cubicBezTo>
                  <a:cubicBezTo>
                    <a:pt x="60" y="2012"/>
                    <a:pt x="69" y="2018"/>
                    <a:pt x="78" y="2018"/>
                  </a:cubicBezTo>
                  <a:cubicBezTo>
                    <a:pt x="87" y="2018"/>
                    <a:pt x="96" y="2012"/>
                    <a:pt x="96" y="2000"/>
                  </a:cubicBezTo>
                  <a:cubicBezTo>
                    <a:pt x="215" y="1369"/>
                    <a:pt x="215" y="679"/>
                    <a:pt x="215" y="36"/>
                  </a:cubicBezTo>
                  <a:cubicBezTo>
                    <a:pt x="209" y="12"/>
                    <a:pt x="191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94" name="Google Shape;23694;p32"/>
            <p:cNvSpPr/>
            <p:nvPr/>
          </p:nvSpPr>
          <p:spPr>
            <a:xfrm>
              <a:off x="992375" y="2049850"/>
              <a:ext cx="7175" cy="57325"/>
            </a:xfrm>
            <a:custGeom>
              <a:avLst/>
              <a:gdLst/>
              <a:ahLst/>
              <a:cxnLst/>
              <a:rect l="l" t="t" r="r" b="b"/>
              <a:pathLst>
                <a:path w="287" h="2293" extrusionOk="0">
                  <a:moveTo>
                    <a:pt x="227" y="0"/>
                  </a:moveTo>
                  <a:cubicBezTo>
                    <a:pt x="213" y="0"/>
                    <a:pt x="203" y="7"/>
                    <a:pt x="203" y="22"/>
                  </a:cubicBezTo>
                  <a:cubicBezTo>
                    <a:pt x="72" y="724"/>
                    <a:pt x="0" y="1570"/>
                    <a:pt x="120" y="2272"/>
                  </a:cubicBezTo>
                  <a:cubicBezTo>
                    <a:pt x="120" y="2286"/>
                    <a:pt x="129" y="2293"/>
                    <a:pt x="141" y="2293"/>
                  </a:cubicBezTo>
                  <a:cubicBezTo>
                    <a:pt x="159" y="2293"/>
                    <a:pt x="184" y="2277"/>
                    <a:pt x="191" y="2248"/>
                  </a:cubicBezTo>
                  <a:cubicBezTo>
                    <a:pt x="286" y="1534"/>
                    <a:pt x="262" y="748"/>
                    <a:pt x="286" y="34"/>
                  </a:cubicBezTo>
                  <a:cubicBezTo>
                    <a:pt x="272" y="13"/>
                    <a:pt x="246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95" name="Google Shape;23695;p32"/>
            <p:cNvSpPr/>
            <p:nvPr/>
          </p:nvSpPr>
          <p:spPr>
            <a:xfrm>
              <a:off x="995350" y="2055600"/>
              <a:ext cx="7775" cy="51500"/>
            </a:xfrm>
            <a:custGeom>
              <a:avLst/>
              <a:gdLst/>
              <a:ahLst/>
              <a:cxnLst/>
              <a:rect l="l" t="t" r="r" b="b"/>
              <a:pathLst>
                <a:path w="311" h="2060" extrusionOk="0">
                  <a:moveTo>
                    <a:pt x="243" y="0"/>
                  </a:moveTo>
                  <a:cubicBezTo>
                    <a:pt x="239" y="0"/>
                    <a:pt x="233" y="6"/>
                    <a:pt x="227" y="18"/>
                  </a:cubicBezTo>
                  <a:cubicBezTo>
                    <a:pt x="108" y="328"/>
                    <a:pt x="120" y="685"/>
                    <a:pt x="84" y="1030"/>
                  </a:cubicBezTo>
                  <a:cubicBezTo>
                    <a:pt x="60" y="1363"/>
                    <a:pt x="1" y="1709"/>
                    <a:pt x="48" y="2042"/>
                  </a:cubicBezTo>
                  <a:cubicBezTo>
                    <a:pt x="48" y="2054"/>
                    <a:pt x="63" y="2060"/>
                    <a:pt x="78" y="2060"/>
                  </a:cubicBezTo>
                  <a:cubicBezTo>
                    <a:pt x="93" y="2060"/>
                    <a:pt x="108" y="2054"/>
                    <a:pt x="108" y="2042"/>
                  </a:cubicBezTo>
                  <a:cubicBezTo>
                    <a:pt x="203" y="1709"/>
                    <a:pt x="191" y="1351"/>
                    <a:pt x="227" y="1030"/>
                  </a:cubicBezTo>
                  <a:cubicBezTo>
                    <a:pt x="251" y="697"/>
                    <a:pt x="310" y="339"/>
                    <a:pt x="251" y="18"/>
                  </a:cubicBezTo>
                  <a:cubicBezTo>
                    <a:pt x="251" y="6"/>
                    <a:pt x="248" y="0"/>
                    <a:pt x="2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96" name="Google Shape;23696;p32"/>
            <p:cNvSpPr/>
            <p:nvPr/>
          </p:nvSpPr>
          <p:spPr>
            <a:xfrm>
              <a:off x="995050" y="2071425"/>
              <a:ext cx="6875" cy="66275"/>
            </a:xfrm>
            <a:custGeom>
              <a:avLst/>
              <a:gdLst/>
              <a:ahLst/>
              <a:cxnLst/>
              <a:rect l="l" t="t" r="r" b="b"/>
              <a:pathLst>
                <a:path w="275" h="2651" extrusionOk="0">
                  <a:moveTo>
                    <a:pt x="161" y="0"/>
                  </a:moveTo>
                  <a:cubicBezTo>
                    <a:pt x="152" y="0"/>
                    <a:pt x="143" y="6"/>
                    <a:pt x="143" y="16"/>
                  </a:cubicBezTo>
                  <a:cubicBezTo>
                    <a:pt x="84" y="849"/>
                    <a:pt x="1" y="1790"/>
                    <a:pt x="155" y="2623"/>
                  </a:cubicBezTo>
                  <a:cubicBezTo>
                    <a:pt x="155" y="2641"/>
                    <a:pt x="170" y="2650"/>
                    <a:pt x="185" y="2650"/>
                  </a:cubicBezTo>
                  <a:cubicBezTo>
                    <a:pt x="200" y="2650"/>
                    <a:pt x="215" y="2641"/>
                    <a:pt x="215" y="2623"/>
                  </a:cubicBezTo>
                  <a:cubicBezTo>
                    <a:pt x="274" y="1778"/>
                    <a:pt x="191" y="885"/>
                    <a:pt x="191" y="40"/>
                  </a:cubicBezTo>
                  <a:cubicBezTo>
                    <a:pt x="191" y="12"/>
                    <a:pt x="175" y="0"/>
                    <a:pt x="1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97" name="Google Shape;23697;p32"/>
            <p:cNvSpPr/>
            <p:nvPr/>
          </p:nvSpPr>
          <p:spPr>
            <a:xfrm>
              <a:off x="999825" y="2090350"/>
              <a:ext cx="5675" cy="40750"/>
            </a:xfrm>
            <a:custGeom>
              <a:avLst/>
              <a:gdLst/>
              <a:ahLst/>
              <a:cxnLst/>
              <a:rect l="l" t="t" r="r" b="b"/>
              <a:pathLst>
                <a:path w="227" h="1630" extrusionOk="0">
                  <a:moveTo>
                    <a:pt x="112" y="0"/>
                  </a:moveTo>
                  <a:cubicBezTo>
                    <a:pt x="110" y="0"/>
                    <a:pt x="107" y="3"/>
                    <a:pt x="107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7" y="9"/>
                  </a:moveTo>
                  <a:lnTo>
                    <a:pt x="107" y="9"/>
                  </a:lnTo>
                  <a:cubicBezTo>
                    <a:pt x="83" y="533"/>
                    <a:pt x="0" y="1081"/>
                    <a:pt x="12" y="1605"/>
                  </a:cubicBezTo>
                  <a:cubicBezTo>
                    <a:pt x="12" y="1619"/>
                    <a:pt x="35" y="1629"/>
                    <a:pt x="52" y="1629"/>
                  </a:cubicBezTo>
                  <a:cubicBezTo>
                    <a:pt x="63" y="1629"/>
                    <a:pt x="72" y="1626"/>
                    <a:pt x="72" y="1616"/>
                  </a:cubicBezTo>
                  <a:cubicBezTo>
                    <a:pt x="226" y="1093"/>
                    <a:pt x="167" y="509"/>
                    <a:pt x="10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98" name="Google Shape;23698;p32"/>
            <p:cNvSpPr/>
            <p:nvPr/>
          </p:nvSpPr>
          <p:spPr>
            <a:xfrm>
              <a:off x="998925" y="2048875"/>
              <a:ext cx="5375" cy="7175"/>
            </a:xfrm>
            <a:custGeom>
              <a:avLst/>
              <a:gdLst/>
              <a:ahLst/>
              <a:cxnLst/>
              <a:rect l="l" t="t" r="r" b="b"/>
              <a:pathLst>
                <a:path w="215" h="287" extrusionOk="0">
                  <a:moveTo>
                    <a:pt x="35" y="0"/>
                  </a:moveTo>
                  <a:cubicBezTo>
                    <a:pt x="19" y="0"/>
                    <a:pt x="0" y="10"/>
                    <a:pt x="0" y="25"/>
                  </a:cubicBezTo>
                  <a:lnTo>
                    <a:pt x="0" y="180"/>
                  </a:lnTo>
                  <a:cubicBezTo>
                    <a:pt x="18" y="192"/>
                    <a:pt x="39" y="198"/>
                    <a:pt x="55" y="198"/>
                  </a:cubicBezTo>
                  <a:cubicBezTo>
                    <a:pt x="59" y="198"/>
                    <a:pt x="63" y="197"/>
                    <a:pt x="66" y="197"/>
                  </a:cubicBezTo>
                  <a:lnTo>
                    <a:pt x="66" y="197"/>
                  </a:lnTo>
                  <a:cubicBezTo>
                    <a:pt x="96" y="241"/>
                    <a:pt x="136" y="276"/>
                    <a:pt x="179" y="287"/>
                  </a:cubicBezTo>
                  <a:cubicBezTo>
                    <a:pt x="203" y="287"/>
                    <a:pt x="215" y="263"/>
                    <a:pt x="203" y="251"/>
                  </a:cubicBezTo>
                  <a:cubicBezTo>
                    <a:pt x="179" y="204"/>
                    <a:pt x="131" y="180"/>
                    <a:pt x="108" y="144"/>
                  </a:cubicBezTo>
                  <a:cubicBezTo>
                    <a:pt x="96" y="126"/>
                    <a:pt x="90" y="105"/>
                    <a:pt x="84" y="83"/>
                  </a:cubicBezTo>
                  <a:lnTo>
                    <a:pt x="84" y="83"/>
                  </a:lnTo>
                  <a:lnTo>
                    <a:pt x="84" y="25"/>
                  </a:lnTo>
                  <a:cubicBezTo>
                    <a:pt x="77" y="25"/>
                    <a:pt x="71" y="25"/>
                    <a:pt x="65" y="25"/>
                  </a:cubicBezTo>
                  <a:lnTo>
                    <a:pt x="65" y="25"/>
                  </a:lnTo>
                  <a:cubicBezTo>
                    <a:pt x="64" y="21"/>
                    <a:pt x="62" y="17"/>
                    <a:pt x="60" y="13"/>
                  </a:cubicBezTo>
                  <a:cubicBezTo>
                    <a:pt x="55" y="4"/>
                    <a:pt x="46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699" name="Google Shape;23699;p32"/>
            <p:cNvSpPr/>
            <p:nvPr/>
          </p:nvSpPr>
          <p:spPr>
            <a:xfrm>
              <a:off x="1001625" y="1930450"/>
              <a:ext cx="62275" cy="167575"/>
            </a:xfrm>
            <a:custGeom>
              <a:avLst/>
              <a:gdLst/>
              <a:ahLst/>
              <a:cxnLst/>
              <a:rect l="l" t="t" r="r" b="b"/>
              <a:pathLst>
                <a:path w="2491" h="6703" extrusionOk="0">
                  <a:moveTo>
                    <a:pt x="4" y="6697"/>
                  </a:moveTo>
                  <a:cubicBezTo>
                    <a:pt x="1" y="6697"/>
                    <a:pt x="4" y="6703"/>
                    <a:pt x="11" y="6703"/>
                  </a:cubicBezTo>
                  <a:cubicBezTo>
                    <a:pt x="7" y="6699"/>
                    <a:pt x="5" y="6697"/>
                    <a:pt x="4" y="6697"/>
                  </a:cubicBezTo>
                  <a:close/>
                  <a:moveTo>
                    <a:pt x="2424" y="1"/>
                  </a:moveTo>
                  <a:cubicBezTo>
                    <a:pt x="2402" y="1"/>
                    <a:pt x="2378" y="11"/>
                    <a:pt x="2369" y="35"/>
                  </a:cubicBezTo>
                  <a:cubicBezTo>
                    <a:pt x="1940" y="1119"/>
                    <a:pt x="2155" y="2238"/>
                    <a:pt x="2059" y="3369"/>
                  </a:cubicBezTo>
                  <a:cubicBezTo>
                    <a:pt x="1916" y="4857"/>
                    <a:pt x="845" y="5595"/>
                    <a:pt x="11" y="6703"/>
                  </a:cubicBezTo>
                  <a:cubicBezTo>
                    <a:pt x="833" y="6131"/>
                    <a:pt x="1762" y="5119"/>
                    <a:pt x="2036" y="4143"/>
                  </a:cubicBezTo>
                  <a:cubicBezTo>
                    <a:pt x="2440" y="2798"/>
                    <a:pt x="1952" y="1393"/>
                    <a:pt x="2476" y="59"/>
                  </a:cubicBezTo>
                  <a:cubicBezTo>
                    <a:pt x="2490" y="24"/>
                    <a:pt x="2458" y="1"/>
                    <a:pt x="2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00" name="Google Shape;23700;p32"/>
            <p:cNvSpPr/>
            <p:nvPr/>
          </p:nvSpPr>
          <p:spPr>
            <a:xfrm>
              <a:off x="993575" y="1932675"/>
              <a:ext cx="66975" cy="164825"/>
            </a:xfrm>
            <a:custGeom>
              <a:avLst/>
              <a:gdLst/>
              <a:ahLst/>
              <a:cxnLst/>
              <a:rect l="l" t="t" r="r" b="b"/>
              <a:pathLst>
                <a:path w="2679" h="6593" extrusionOk="0">
                  <a:moveTo>
                    <a:pt x="2661" y="1"/>
                  </a:moveTo>
                  <a:cubicBezTo>
                    <a:pt x="2658" y="1"/>
                    <a:pt x="2655" y="2"/>
                    <a:pt x="2655" y="6"/>
                  </a:cubicBezTo>
                  <a:cubicBezTo>
                    <a:pt x="2048" y="1077"/>
                    <a:pt x="1405" y="2268"/>
                    <a:pt x="1095" y="3459"/>
                  </a:cubicBezTo>
                  <a:cubicBezTo>
                    <a:pt x="845" y="4423"/>
                    <a:pt x="0" y="5554"/>
                    <a:pt x="369" y="6566"/>
                  </a:cubicBezTo>
                  <a:cubicBezTo>
                    <a:pt x="374" y="6585"/>
                    <a:pt x="386" y="6593"/>
                    <a:pt x="399" y="6593"/>
                  </a:cubicBezTo>
                  <a:cubicBezTo>
                    <a:pt x="417" y="6593"/>
                    <a:pt x="436" y="6576"/>
                    <a:pt x="429" y="6554"/>
                  </a:cubicBezTo>
                  <a:cubicBezTo>
                    <a:pt x="179" y="5721"/>
                    <a:pt x="595" y="5149"/>
                    <a:pt x="905" y="4423"/>
                  </a:cubicBezTo>
                  <a:cubicBezTo>
                    <a:pt x="1084" y="3994"/>
                    <a:pt x="1143" y="3542"/>
                    <a:pt x="1274" y="3113"/>
                  </a:cubicBezTo>
                  <a:cubicBezTo>
                    <a:pt x="1607" y="2030"/>
                    <a:pt x="2238" y="1042"/>
                    <a:pt x="2679" y="6"/>
                  </a:cubicBezTo>
                  <a:cubicBezTo>
                    <a:pt x="2679" y="6"/>
                    <a:pt x="2668" y="1"/>
                    <a:pt x="2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01" name="Google Shape;23701;p32"/>
            <p:cNvSpPr/>
            <p:nvPr/>
          </p:nvSpPr>
          <p:spPr>
            <a:xfrm>
              <a:off x="1001000" y="2009750"/>
              <a:ext cx="41100" cy="87400"/>
            </a:xfrm>
            <a:custGeom>
              <a:avLst/>
              <a:gdLst/>
              <a:ahLst/>
              <a:cxnLst/>
              <a:rect l="l" t="t" r="r" b="b"/>
              <a:pathLst>
                <a:path w="1644" h="3496" extrusionOk="0">
                  <a:moveTo>
                    <a:pt x="1624" y="0"/>
                  </a:moveTo>
                  <a:cubicBezTo>
                    <a:pt x="1618" y="0"/>
                    <a:pt x="1612" y="5"/>
                    <a:pt x="1608" y="18"/>
                  </a:cubicBezTo>
                  <a:cubicBezTo>
                    <a:pt x="1394" y="733"/>
                    <a:pt x="1156" y="1411"/>
                    <a:pt x="798" y="2054"/>
                  </a:cubicBezTo>
                  <a:cubicBezTo>
                    <a:pt x="537" y="2531"/>
                    <a:pt x="132" y="2947"/>
                    <a:pt x="1" y="3495"/>
                  </a:cubicBezTo>
                  <a:cubicBezTo>
                    <a:pt x="310" y="2900"/>
                    <a:pt x="739" y="2400"/>
                    <a:pt x="1037" y="1804"/>
                  </a:cubicBezTo>
                  <a:cubicBezTo>
                    <a:pt x="1322" y="1233"/>
                    <a:pt x="1525" y="661"/>
                    <a:pt x="1644" y="30"/>
                  </a:cubicBezTo>
                  <a:cubicBezTo>
                    <a:pt x="1644" y="15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02" name="Google Shape;23702;p32"/>
            <p:cNvSpPr/>
            <p:nvPr/>
          </p:nvSpPr>
          <p:spPr>
            <a:xfrm>
              <a:off x="1045050" y="2003950"/>
              <a:ext cx="625" cy="325"/>
            </a:xfrm>
            <a:custGeom>
              <a:avLst/>
              <a:gdLst/>
              <a:ahLst/>
              <a:cxnLst/>
              <a:rect l="l" t="t" r="r" b="b"/>
              <a:pathLst>
                <a:path w="25" h="13" extrusionOk="0">
                  <a:moveTo>
                    <a:pt x="1" y="0"/>
                  </a:moveTo>
                  <a:lnTo>
                    <a:pt x="1" y="12"/>
                  </a:lnTo>
                  <a:cubicBezTo>
                    <a:pt x="25" y="12"/>
                    <a:pt x="25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03" name="Google Shape;23703;p32"/>
            <p:cNvSpPr/>
            <p:nvPr/>
          </p:nvSpPr>
          <p:spPr>
            <a:xfrm>
              <a:off x="1041925" y="1971875"/>
              <a:ext cx="7025" cy="32325"/>
            </a:xfrm>
            <a:custGeom>
              <a:avLst/>
              <a:gdLst/>
              <a:ahLst/>
              <a:cxnLst/>
              <a:rect l="l" t="t" r="r" b="b"/>
              <a:pathLst>
                <a:path w="281" h="1293" extrusionOk="0">
                  <a:moveTo>
                    <a:pt x="263" y="1"/>
                  </a:moveTo>
                  <a:cubicBezTo>
                    <a:pt x="254" y="1"/>
                    <a:pt x="245" y="3"/>
                    <a:pt x="245" y="9"/>
                  </a:cubicBezTo>
                  <a:cubicBezTo>
                    <a:pt x="150" y="426"/>
                    <a:pt x="66" y="867"/>
                    <a:pt x="7" y="1283"/>
                  </a:cubicBezTo>
                  <a:cubicBezTo>
                    <a:pt x="1" y="1289"/>
                    <a:pt x="7" y="1292"/>
                    <a:pt x="16" y="1292"/>
                  </a:cubicBezTo>
                  <a:cubicBezTo>
                    <a:pt x="25" y="1292"/>
                    <a:pt x="37" y="1289"/>
                    <a:pt x="43" y="1283"/>
                  </a:cubicBezTo>
                  <a:cubicBezTo>
                    <a:pt x="126" y="867"/>
                    <a:pt x="233" y="426"/>
                    <a:pt x="281" y="9"/>
                  </a:cubicBezTo>
                  <a:cubicBezTo>
                    <a:pt x="281" y="3"/>
                    <a:pt x="272" y="1"/>
                    <a:pt x="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04" name="Google Shape;23704;p32"/>
            <p:cNvSpPr/>
            <p:nvPr/>
          </p:nvSpPr>
          <p:spPr>
            <a:xfrm>
              <a:off x="809025" y="2257975"/>
              <a:ext cx="165750" cy="191375"/>
            </a:xfrm>
            <a:custGeom>
              <a:avLst/>
              <a:gdLst/>
              <a:ahLst/>
              <a:cxnLst/>
              <a:rect l="l" t="t" r="r" b="b"/>
              <a:pathLst>
                <a:path w="6630" h="7655" extrusionOk="0">
                  <a:moveTo>
                    <a:pt x="42" y="1"/>
                  </a:moveTo>
                  <a:cubicBezTo>
                    <a:pt x="23" y="1"/>
                    <a:pt x="0" y="16"/>
                    <a:pt x="0" y="43"/>
                  </a:cubicBezTo>
                  <a:cubicBezTo>
                    <a:pt x="179" y="1829"/>
                    <a:pt x="1310" y="3008"/>
                    <a:pt x="2465" y="4270"/>
                  </a:cubicBezTo>
                  <a:cubicBezTo>
                    <a:pt x="2977" y="4806"/>
                    <a:pt x="3393" y="5329"/>
                    <a:pt x="4048" y="5651"/>
                  </a:cubicBezTo>
                  <a:cubicBezTo>
                    <a:pt x="5084" y="6163"/>
                    <a:pt x="5751" y="6818"/>
                    <a:pt x="6549" y="7651"/>
                  </a:cubicBezTo>
                  <a:cubicBezTo>
                    <a:pt x="6555" y="7653"/>
                    <a:pt x="6562" y="7654"/>
                    <a:pt x="6568" y="7654"/>
                  </a:cubicBezTo>
                  <a:cubicBezTo>
                    <a:pt x="6599" y="7654"/>
                    <a:pt x="6630" y="7633"/>
                    <a:pt x="6620" y="7603"/>
                  </a:cubicBezTo>
                  <a:cubicBezTo>
                    <a:pt x="6215" y="7068"/>
                    <a:pt x="5775" y="6568"/>
                    <a:pt x="5251" y="6163"/>
                  </a:cubicBezTo>
                  <a:cubicBezTo>
                    <a:pt x="4584" y="5651"/>
                    <a:pt x="3774" y="5460"/>
                    <a:pt x="3179" y="4841"/>
                  </a:cubicBezTo>
                  <a:cubicBezTo>
                    <a:pt x="1822" y="3413"/>
                    <a:pt x="417" y="2067"/>
                    <a:pt x="72" y="31"/>
                  </a:cubicBezTo>
                  <a:cubicBezTo>
                    <a:pt x="72" y="10"/>
                    <a:pt x="58" y="1"/>
                    <a:pt x="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05" name="Google Shape;23705;p32"/>
            <p:cNvSpPr/>
            <p:nvPr/>
          </p:nvSpPr>
          <p:spPr>
            <a:xfrm>
              <a:off x="806425" y="2260400"/>
              <a:ext cx="130675" cy="140675"/>
            </a:xfrm>
            <a:custGeom>
              <a:avLst/>
              <a:gdLst/>
              <a:ahLst/>
              <a:cxnLst/>
              <a:rect l="l" t="t" r="r" b="b"/>
              <a:pathLst>
                <a:path w="5227" h="5627" extrusionOk="0">
                  <a:moveTo>
                    <a:pt x="19" y="1"/>
                  </a:moveTo>
                  <a:cubicBezTo>
                    <a:pt x="4" y="1"/>
                    <a:pt x="1" y="9"/>
                    <a:pt x="9" y="17"/>
                  </a:cubicBezTo>
                  <a:cubicBezTo>
                    <a:pt x="938" y="1006"/>
                    <a:pt x="1890" y="1946"/>
                    <a:pt x="2700" y="3030"/>
                  </a:cubicBezTo>
                  <a:cubicBezTo>
                    <a:pt x="3033" y="3458"/>
                    <a:pt x="3355" y="3804"/>
                    <a:pt x="3771" y="4161"/>
                  </a:cubicBezTo>
                  <a:cubicBezTo>
                    <a:pt x="4283" y="4601"/>
                    <a:pt x="4688" y="5125"/>
                    <a:pt x="5141" y="5613"/>
                  </a:cubicBezTo>
                  <a:cubicBezTo>
                    <a:pt x="5150" y="5623"/>
                    <a:pt x="5160" y="5626"/>
                    <a:pt x="5171" y="5626"/>
                  </a:cubicBezTo>
                  <a:cubicBezTo>
                    <a:pt x="5201" y="5626"/>
                    <a:pt x="5227" y="5595"/>
                    <a:pt x="5200" y="5578"/>
                  </a:cubicBezTo>
                  <a:cubicBezTo>
                    <a:pt x="4533" y="4566"/>
                    <a:pt x="3557" y="3911"/>
                    <a:pt x="2819" y="2970"/>
                  </a:cubicBezTo>
                  <a:cubicBezTo>
                    <a:pt x="1985" y="1899"/>
                    <a:pt x="1033" y="934"/>
                    <a:pt x="45" y="6"/>
                  </a:cubicBezTo>
                  <a:cubicBezTo>
                    <a:pt x="34" y="2"/>
                    <a:pt x="26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06" name="Google Shape;23706;p32"/>
            <p:cNvSpPr/>
            <p:nvPr/>
          </p:nvSpPr>
          <p:spPr>
            <a:xfrm>
              <a:off x="938575" y="2404100"/>
              <a:ext cx="37150" cy="38225"/>
            </a:xfrm>
            <a:custGeom>
              <a:avLst/>
              <a:gdLst/>
              <a:ahLst/>
              <a:cxnLst/>
              <a:rect l="l" t="t" r="r" b="b"/>
              <a:pathLst>
                <a:path w="1486" h="1529" extrusionOk="0">
                  <a:moveTo>
                    <a:pt x="13" y="0"/>
                  </a:moveTo>
                  <a:cubicBezTo>
                    <a:pt x="5" y="0"/>
                    <a:pt x="0" y="23"/>
                    <a:pt x="9" y="32"/>
                  </a:cubicBezTo>
                  <a:cubicBezTo>
                    <a:pt x="307" y="223"/>
                    <a:pt x="593" y="425"/>
                    <a:pt x="831" y="675"/>
                  </a:cubicBezTo>
                  <a:cubicBezTo>
                    <a:pt x="1081" y="925"/>
                    <a:pt x="1248" y="1223"/>
                    <a:pt x="1438" y="1520"/>
                  </a:cubicBezTo>
                  <a:cubicBezTo>
                    <a:pt x="1443" y="1525"/>
                    <a:pt x="1452" y="1528"/>
                    <a:pt x="1461" y="1528"/>
                  </a:cubicBezTo>
                  <a:cubicBezTo>
                    <a:pt x="1473" y="1528"/>
                    <a:pt x="1486" y="1522"/>
                    <a:pt x="1486" y="1508"/>
                  </a:cubicBezTo>
                  <a:cubicBezTo>
                    <a:pt x="1248" y="866"/>
                    <a:pt x="617" y="306"/>
                    <a:pt x="21" y="8"/>
                  </a:cubicBezTo>
                  <a:cubicBezTo>
                    <a:pt x="18" y="3"/>
                    <a:pt x="15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07" name="Google Shape;23707;p32"/>
            <p:cNvSpPr/>
            <p:nvPr/>
          </p:nvSpPr>
          <p:spPr>
            <a:xfrm>
              <a:off x="808175" y="2258950"/>
              <a:ext cx="163600" cy="180025"/>
            </a:xfrm>
            <a:custGeom>
              <a:avLst/>
              <a:gdLst/>
              <a:ahLst/>
              <a:cxnLst/>
              <a:rect l="l" t="t" r="r" b="b"/>
              <a:pathLst>
                <a:path w="6544" h="7201" extrusionOk="0">
                  <a:moveTo>
                    <a:pt x="38" y="1"/>
                  </a:moveTo>
                  <a:cubicBezTo>
                    <a:pt x="23" y="1"/>
                    <a:pt x="1" y="20"/>
                    <a:pt x="10" y="40"/>
                  </a:cubicBezTo>
                  <a:cubicBezTo>
                    <a:pt x="1189" y="1052"/>
                    <a:pt x="2439" y="1957"/>
                    <a:pt x="3642" y="2921"/>
                  </a:cubicBezTo>
                  <a:cubicBezTo>
                    <a:pt x="4356" y="3504"/>
                    <a:pt x="5106" y="4052"/>
                    <a:pt x="5511" y="4897"/>
                  </a:cubicBezTo>
                  <a:cubicBezTo>
                    <a:pt x="5844" y="5648"/>
                    <a:pt x="6130" y="6421"/>
                    <a:pt x="6464" y="7183"/>
                  </a:cubicBezTo>
                  <a:cubicBezTo>
                    <a:pt x="6467" y="7195"/>
                    <a:pt x="6477" y="7200"/>
                    <a:pt x="6489" y="7200"/>
                  </a:cubicBezTo>
                  <a:cubicBezTo>
                    <a:pt x="6513" y="7200"/>
                    <a:pt x="6543" y="7176"/>
                    <a:pt x="6535" y="7136"/>
                  </a:cubicBezTo>
                  <a:cubicBezTo>
                    <a:pt x="6202" y="6326"/>
                    <a:pt x="5904" y="5517"/>
                    <a:pt x="5535" y="4743"/>
                  </a:cubicBezTo>
                  <a:cubicBezTo>
                    <a:pt x="5213" y="4052"/>
                    <a:pt x="4630" y="3600"/>
                    <a:pt x="4047" y="3135"/>
                  </a:cubicBezTo>
                  <a:cubicBezTo>
                    <a:pt x="2737" y="2064"/>
                    <a:pt x="1415" y="992"/>
                    <a:pt x="46" y="4"/>
                  </a:cubicBezTo>
                  <a:cubicBezTo>
                    <a:pt x="44" y="2"/>
                    <a:pt x="41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08" name="Google Shape;23708;p32"/>
            <p:cNvSpPr/>
            <p:nvPr/>
          </p:nvSpPr>
          <p:spPr>
            <a:xfrm>
              <a:off x="986775" y="2335650"/>
              <a:ext cx="156075" cy="121125"/>
            </a:xfrm>
            <a:custGeom>
              <a:avLst/>
              <a:gdLst/>
              <a:ahLst/>
              <a:cxnLst/>
              <a:rect l="l" t="t" r="r" b="b"/>
              <a:pathLst>
                <a:path w="6243" h="4845" extrusionOk="0">
                  <a:moveTo>
                    <a:pt x="6179" y="0"/>
                  </a:moveTo>
                  <a:cubicBezTo>
                    <a:pt x="6166" y="0"/>
                    <a:pt x="6152" y="6"/>
                    <a:pt x="6142" y="20"/>
                  </a:cubicBezTo>
                  <a:cubicBezTo>
                    <a:pt x="5701" y="639"/>
                    <a:pt x="4951" y="865"/>
                    <a:pt x="4392" y="1377"/>
                  </a:cubicBezTo>
                  <a:cubicBezTo>
                    <a:pt x="3880" y="1818"/>
                    <a:pt x="3522" y="2413"/>
                    <a:pt x="3082" y="2913"/>
                  </a:cubicBezTo>
                  <a:cubicBezTo>
                    <a:pt x="2546" y="3532"/>
                    <a:pt x="1903" y="3782"/>
                    <a:pt x="1153" y="4056"/>
                  </a:cubicBezTo>
                  <a:cubicBezTo>
                    <a:pt x="713" y="4211"/>
                    <a:pt x="284" y="4389"/>
                    <a:pt x="10" y="4806"/>
                  </a:cubicBezTo>
                  <a:cubicBezTo>
                    <a:pt x="0" y="4825"/>
                    <a:pt x="30" y="4845"/>
                    <a:pt x="48" y="4845"/>
                  </a:cubicBezTo>
                  <a:cubicBezTo>
                    <a:pt x="52" y="4845"/>
                    <a:pt x="56" y="4844"/>
                    <a:pt x="58" y="4842"/>
                  </a:cubicBezTo>
                  <a:cubicBezTo>
                    <a:pt x="629" y="4318"/>
                    <a:pt x="1248" y="4199"/>
                    <a:pt x="1951" y="3913"/>
                  </a:cubicBezTo>
                  <a:cubicBezTo>
                    <a:pt x="2534" y="3675"/>
                    <a:pt x="2939" y="3306"/>
                    <a:pt x="3332" y="2830"/>
                  </a:cubicBezTo>
                  <a:cubicBezTo>
                    <a:pt x="3844" y="2210"/>
                    <a:pt x="4225" y="1568"/>
                    <a:pt x="4916" y="1115"/>
                  </a:cubicBezTo>
                  <a:cubicBezTo>
                    <a:pt x="5404" y="794"/>
                    <a:pt x="5892" y="567"/>
                    <a:pt x="6225" y="67"/>
                  </a:cubicBezTo>
                  <a:cubicBezTo>
                    <a:pt x="6242" y="34"/>
                    <a:pt x="6211" y="0"/>
                    <a:pt x="6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09" name="Google Shape;23709;p32"/>
            <p:cNvSpPr/>
            <p:nvPr/>
          </p:nvSpPr>
          <p:spPr>
            <a:xfrm>
              <a:off x="984750" y="2336725"/>
              <a:ext cx="156775" cy="117150"/>
            </a:xfrm>
            <a:custGeom>
              <a:avLst/>
              <a:gdLst/>
              <a:ahLst/>
              <a:cxnLst/>
              <a:rect l="l" t="t" r="r" b="b"/>
              <a:pathLst>
                <a:path w="6271" h="4686" extrusionOk="0">
                  <a:moveTo>
                    <a:pt x="6223" y="1"/>
                  </a:moveTo>
                  <a:cubicBezTo>
                    <a:pt x="5592" y="215"/>
                    <a:pt x="4949" y="501"/>
                    <a:pt x="4342" y="774"/>
                  </a:cubicBezTo>
                  <a:cubicBezTo>
                    <a:pt x="3592" y="1108"/>
                    <a:pt x="3246" y="1644"/>
                    <a:pt x="2627" y="2120"/>
                  </a:cubicBezTo>
                  <a:cubicBezTo>
                    <a:pt x="1639" y="2858"/>
                    <a:pt x="270" y="3275"/>
                    <a:pt x="8" y="4632"/>
                  </a:cubicBezTo>
                  <a:cubicBezTo>
                    <a:pt x="1" y="4667"/>
                    <a:pt x="26" y="4685"/>
                    <a:pt x="51" y="4685"/>
                  </a:cubicBezTo>
                  <a:cubicBezTo>
                    <a:pt x="69" y="4685"/>
                    <a:pt x="86" y="4676"/>
                    <a:pt x="91" y="4656"/>
                  </a:cubicBezTo>
                  <a:cubicBezTo>
                    <a:pt x="425" y="3203"/>
                    <a:pt x="1913" y="2894"/>
                    <a:pt x="2913" y="2025"/>
                  </a:cubicBezTo>
                  <a:cubicBezTo>
                    <a:pt x="3449" y="1548"/>
                    <a:pt x="3830" y="1108"/>
                    <a:pt x="4520" y="810"/>
                  </a:cubicBezTo>
                  <a:cubicBezTo>
                    <a:pt x="5092" y="560"/>
                    <a:pt x="5711" y="334"/>
                    <a:pt x="6270" y="36"/>
                  </a:cubicBezTo>
                  <a:cubicBezTo>
                    <a:pt x="6259" y="36"/>
                    <a:pt x="6247" y="1"/>
                    <a:pt x="6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10" name="Google Shape;23710;p32"/>
            <p:cNvSpPr/>
            <p:nvPr/>
          </p:nvSpPr>
          <p:spPr>
            <a:xfrm>
              <a:off x="983750" y="2399375"/>
              <a:ext cx="78725" cy="55550"/>
            </a:xfrm>
            <a:custGeom>
              <a:avLst/>
              <a:gdLst/>
              <a:ahLst/>
              <a:cxnLst/>
              <a:rect l="l" t="t" r="r" b="b"/>
              <a:pathLst>
                <a:path w="3149" h="2222" extrusionOk="0">
                  <a:moveTo>
                    <a:pt x="3107" y="1"/>
                  </a:moveTo>
                  <a:cubicBezTo>
                    <a:pt x="3099" y="1"/>
                    <a:pt x="3090" y="6"/>
                    <a:pt x="3084" y="19"/>
                  </a:cubicBezTo>
                  <a:cubicBezTo>
                    <a:pt x="2620" y="507"/>
                    <a:pt x="1977" y="709"/>
                    <a:pt x="1429" y="1066"/>
                  </a:cubicBezTo>
                  <a:cubicBezTo>
                    <a:pt x="893" y="1364"/>
                    <a:pt x="405" y="1769"/>
                    <a:pt x="0" y="2221"/>
                  </a:cubicBezTo>
                  <a:cubicBezTo>
                    <a:pt x="595" y="1769"/>
                    <a:pt x="1131" y="1281"/>
                    <a:pt x="1798" y="924"/>
                  </a:cubicBezTo>
                  <a:cubicBezTo>
                    <a:pt x="2274" y="674"/>
                    <a:pt x="2774" y="471"/>
                    <a:pt x="3132" y="54"/>
                  </a:cubicBezTo>
                  <a:cubicBezTo>
                    <a:pt x="3149" y="37"/>
                    <a:pt x="3128" y="1"/>
                    <a:pt x="3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11" name="Google Shape;23711;p32"/>
            <p:cNvSpPr/>
            <p:nvPr/>
          </p:nvSpPr>
          <p:spPr>
            <a:xfrm>
              <a:off x="1065300" y="2368875"/>
              <a:ext cx="32775" cy="25925"/>
            </a:xfrm>
            <a:custGeom>
              <a:avLst/>
              <a:gdLst/>
              <a:ahLst/>
              <a:cxnLst/>
              <a:rect l="l" t="t" r="r" b="b"/>
              <a:pathLst>
                <a:path w="1311" h="1037" extrusionOk="0">
                  <a:moveTo>
                    <a:pt x="1274" y="0"/>
                  </a:moveTo>
                  <a:cubicBezTo>
                    <a:pt x="786" y="179"/>
                    <a:pt x="251" y="620"/>
                    <a:pt x="0" y="1036"/>
                  </a:cubicBezTo>
                  <a:cubicBezTo>
                    <a:pt x="191" y="881"/>
                    <a:pt x="370" y="679"/>
                    <a:pt x="584" y="524"/>
                  </a:cubicBezTo>
                  <a:cubicBezTo>
                    <a:pt x="798" y="346"/>
                    <a:pt x="1060" y="227"/>
                    <a:pt x="1298" y="48"/>
                  </a:cubicBezTo>
                  <a:cubicBezTo>
                    <a:pt x="1310" y="24"/>
                    <a:pt x="1310" y="0"/>
                    <a:pt x="1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12" name="Google Shape;23712;p32"/>
            <p:cNvSpPr/>
            <p:nvPr/>
          </p:nvSpPr>
          <p:spPr>
            <a:xfrm>
              <a:off x="983750" y="2448675"/>
              <a:ext cx="7750" cy="10125"/>
            </a:xfrm>
            <a:custGeom>
              <a:avLst/>
              <a:gdLst/>
              <a:ahLst/>
              <a:cxnLst/>
              <a:rect l="l" t="t" r="r" b="b"/>
              <a:pathLst>
                <a:path w="310" h="405" extrusionOk="0">
                  <a:moveTo>
                    <a:pt x="270" y="1"/>
                  </a:moveTo>
                  <a:cubicBezTo>
                    <a:pt x="265" y="1"/>
                    <a:pt x="258" y="3"/>
                    <a:pt x="250" y="11"/>
                  </a:cubicBezTo>
                  <a:cubicBezTo>
                    <a:pt x="179" y="47"/>
                    <a:pt x="167" y="130"/>
                    <a:pt x="119" y="190"/>
                  </a:cubicBezTo>
                  <a:cubicBezTo>
                    <a:pt x="72" y="249"/>
                    <a:pt x="12" y="309"/>
                    <a:pt x="0" y="368"/>
                  </a:cubicBezTo>
                  <a:cubicBezTo>
                    <a:pt x="0" y="380"/>
                    <a:pt x="0" y="404"/>
                    <a:pt x="24" y="404"/>
                  </a:cubicBezTo>
                  <a:cubicBezTo>
                    <a:pt x="107" y="392"/>
                    <a:pt x="167" y="333"/>
                    <a:pt x="203" y="261"/>
                  </a:cubicBezTo>
                  <a:cubicBezTo>
                    <a:pt x="262" y="190"/>
                    <a:pt x="310" y="106"/>
                    <a:pt x="298" y="11"/>
                  </a:cubicBezTo>
                  <a:cubicBezTo>
                    <a:pt x="290" y="11"/>
                    <a:pt x="282" y="1"/>
                    <a:pt x="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13" name="Google Shape;23713;p32"/>
            <p:cNvSpPr/>
            <p:nvPr/>
          </p:nvSpPr>
          <p:spPr>
            <a:xfrm>
              <a:off x="981950" y="2448200"/>
              <a:ext cx="13275" cy="13825"/>
            </a:xfrm>
            <a:custGeom>
              <a:avLst/>
              <a:gdLst/>
              <a:ahLst/>
              <a:cxnLst/>
              <a:rect l="l" t="t" r="r" b="b"/>
              <a:pathLst>
                <a:path w="531" h="553" extrusionOk="0">
                  <a:moveTo>
                    <a:pt x="471" y="1"/>
                  </a:moveTo>
                  <a:cubicBezTo>
                    <a:pt x="465" y="1"/>
                    <a:pt x="459" y="3"/>
                    <a:pt x="453" y="6"/>
                  </a:cubicBezTo>
                  <a:cubicBezTo>
                    <a:pt x="445" y="14"/>
                    <a:pt x="433" y="17"/>
                    <a:pt x="419" y="17"/>
                  </a:cubicBezTo>
                  <a:cubicBezTo>
                    <a:pt x="391" y="17"/>
                    <a:pt x="354" y="6"/>
                    <a:pt x="322" y="6"/>
                  </a:cubicBezTo>
                  <a:cubicBezTo>
                    <a:pt x="298" y="6"/>
                    <a:pt x="298" y="42"/>
                    <a:pt x="322" y="42"/>
                  </a:cubicBezTo>
                  <a:cubicBezTo>
                    <a:pt x="343" y="42"/>
                    <a:pt x="371" y="42"/>
                    <a:pt x="396" y="47"/>
                  </a:cubicBezTo>
                  <a:lnTo>
                    <a:pt x="396" y="47"/>
                  </a:lnTo>
                  <a:cubicBezTo>
                    <a:pt x="308" y="104"/>
                    <a:pt x="234" y="178"/>
                    <a:pt x="167" y="245"/>
                  </a:cubicBezTo>
                  <a:cubicBezTo>
                    <a:pt x="84" y="328"/>
                    <a:pt x="13" y="423"/>
                    <a:pt x="1" y="530"/>
                  </a:cubicBezTo>
                  <a:cubicBezTo>
                    <a:pt x="1" y="538"/>
                    <a:pt x="6" y="552"/>
                    <a:pt x="14" y="552"/>
                  </a:cubicBezTo>
                  <a:cubicBezTo>
                    <a:pt x="17" y="552"/>
                    <a:pt x="21" y="550"/>
                    <a:pt x="25" y="542"/>
                  </a:cubicBezTo>
                  <a:cubicBezTo>
                    <a:pt x="120" y="483"/>
                    <a:pt x="179" y="387"/>
                    <a:pt x="251" y="304"/>
                  </a:cubicBezTo>
                  <a:cubicBezTo>
                    <a:pt x="322" y="221"/>
                    <a:pt x="417" y="149"/>
                    <a:pt x="501" y="66"/>
                  </a:cubicBezTo>
                  <a:cubicBezTo>
                    <a:pt x="531" y="46"/>
                    <a:pt x="502" y="1"/>
                    <a:pt x="4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14" name="Google Shape;23714;p32"/>
            <p:cNvSpPr/>
            <p:nvPr/>
          </p:nvSpPr>
          <p:spPr>
            <a:xfrm>
              <a:off x="816750" y="2352975"/>
              <a:ext cx="156900" cy="167925"/>
            </a:xfrm>
            <a:custGeom>
              <a:avLst/>
              <a:gdLst/>
              <a:ahLst/>
              <a:cxnLst/>
              <a:rect l="l" t="t" r="r" b="b"/>
              <a:pathLst>
                <a:path w="6276" h="6717" extrusionOk="0">
                  <a:moveTo>
                    <a:pt x="10" y="0"/>
                  </a:moveTo>
                  <a:cubicBezTo>
                    <a:pt x="6" y="0"/>
                    <a:pt x="1" y="5"/>
                    <a:pt x="1" y="5"/>
                  </a:cubicBezTo>
                  <a:cubicBezTo>
                    <a:pt x="120" y="684"/>
                    <a:pt x="346" y="1398"/>
                    <a:pt x="620" y="2006"/>
                  </a:cubicBezTo>
                  <a:cubicBezTo>
                    <a:pt x="918" y="2672"/>
                    <a:pt x="1394" y="2911"/>
                    <a:pt x="1989" y="3315"/>
                  </a:cubicBezTo>
                  <a:cubicBezTo>
                    <a:pt x="2632" y="3732"/>
                    <a:pt x="3096" y="4375"/>
                    <a:pt x="3751" y="4756"/>
                  </a:cubicBezTo>
                  <a:cubicBezTo>
                    <a:pt x="4608" y="5280"/>
                    <a:pt x="6192" y="5327"/>
                    <a:pt x="6132" y="6661"/>
                  </a:cubicBezTo>
                  <a:cubicBezTo>
                    <a:pt x="6132" y="6698"/>
                    <a:pt x="6151" y="6717"/>
                    <a:pt x="6168" y="6717"/>
                  </a:cubicBezTo>
                  <a:cubicBezTo>
                    <a:pt x="6178" y="6717"/>
                    <a:pt x="6188" y="6710"/>
                    <a:pt x="6192" y="6697"/>
                  </a:cubicBezTo>
                  <a:cubicBezTo>
                    <a:pt x="6275" y="6185"/>
                    <a:pt x="6037" y="5768"/>
                    <a:pt x="5656" y="5458"/>
                  </a:cubicBezTo>
                  <a:cubicBezTo>
                    <a:pt x="4930" y="4887"/>
                    <a:pt x="3989" y="4816"/>
                    <a:pt x="3263" y="4173"/>
                  </a:cubicBezTo>
                  <a:cubicBezTo>
                    <a:pt x="2977" y="3923"/>
                    <a:pt x="2703" y="3637"/>
                    <a:pt x="2394" y="3399"/>
                  </a:cubicBezTo>
                  <a:cubicBezTo>
                    <a:pt x="2049" y="3137"/>
                    <a:pt x="1656" y="2970"/>
                    <a:pt x="1322" y="2684"/>
                  </a:cubicBezTo>
                  <a:cubicBezTo>
                    <a:pt x="560" y="2018"/>
                    <a:pt x="477" y="875"/>
                    <a:pt x="13" y="5"/>
                  </a:cubicBezTo>
                  <a:cubicBezTo>
                    <a:pt x="13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15" name="Google Shape;23715;p32"/>
            <p:cNvSpPr/>
            <p:nvPr/>
          </p:nvSpPr>
          <p:spPr>
            <a:xfrm>
              <a:off x="816475" y="2357950"/>
              <a:ext cx="156400" cy="140300"/>
            </a:xfrm>
            <a:custGeom>
              <a:avLst/>
              <a:gdLst/>
              <a:ahLst/>
              <a:cxnLst/>
              <a:rect l="l" t="t" r="r" b="b"/>
              <a:pathLst>
                <a:path w="6256" h="5612" extrusionOk="0">
                  <a:moveTo>
                    <a:pt x="5" y="1"/>
                  </a:moveTo>
                  <a:cubicBezTo>
                    <a:pt x="1" y="1"/>
                    <a:pt x="3" y="21"/>
                    <a:pt x="12" y="21"/>
                  </a:cubicBezTo>
                  <a:cubicBezTo>
                    <a:pt x="690" y="330"/>
                    <a:pt x="976" y="1045"/>
                    <a:pt x="1500" y="1533"/>
                  </a:cubicBezTo>
                  <a:cubicBezTo>
                    <a:pt x="1964" y="1985"/>
                    <a:pt x="2524" y="2283"/>
                    <a:pt x="3119" y="2485"/>
                  </a:cubicBezTo>
                  <a:cubicBezTo>
                    <a:pt x="3988" y="2783"/>
                    <a:pt x="4846" y="2950"/>
                    <a:pt x="5298" y="3843"/>
                  </a:cubicBezTo>
                  <a:cubicBezTo>
                    <a:pt x="5596" y="4438"/>
                    <a:pt x="5691" y="5093"/>
                    <a:pt x="6155" y="5605"/>
                  </a:cubicBezTo>
                  <a:cubicBezTo>
                    <a:pt x="6162" y="5609"/>
                    <a:pt x="6170" y="5611"/>
                    <a:pt x="6179" y="5611"/>
                  </a:cubicBezTo>
                  <a:cubicBezTo>
                    <a:pt x="6214" y="5611"/>
                    <a:pt x="6256" y="5576"/>
                    <a:pt x="6227" y="5557"/>
                  </a:cubicBezTo>
                  <a:cubicBezTo>
                    <a:pt x="5774" y="4914"/>
                    <a:pt x="5679" y="4116"/>
                    <a:pt x="5239" y="3485"/>
                  </a:cubicBezTo>
                  <a:cubicBezTo>
                    <a:pt x="4858" y="2962"/>
                    <a:pt x="4286" y="2747"/>
                    <a:pt x="3703" y="2545"/>
                  </a:cubicBezTo>
                  <a:cubicBezTo>
                    <a:pt x="2750" y="2235"/>
                    <a:pt x="1905" y="1890"/>
                    <a:pt x="1226" y="1104"/>
                  </a:cubicBezTo>
                  <a:cubicBezTo>
                    <a:pt x="869" y="687"/>
                    <a:pt x="619" y="80"/>
                    <a:pt x="12" y="9"/>
                  </a:cubicBezTo>
                  <a:cubicBezTo>
                    <a:pt x="9" y="3"/>
                    <a:pt x="7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16" name="Google Shape;23716;p32"/>
            <p:cNvSpPr/>
            <p:nvPr/>
          </p:nvSpPr>
          <p:spPr>
            <a:xfrm>
              <a:off x="837300" y="2387925"/>
              <a:ext cx="109450" cy="81075"/>
            </a:xfrm>
            <a:custGeom>
              <a:avLst/>
              <a:gdLst/>
              <a:ahLst/>
              <a:cxnLst/>
              <a:rect l="l" t="t" r="r" b="b"/>
              <a:pathLst>
                <a:path w="4378" h="3243" extrusionOk="0">
                  <a:moveTo>
                    <a:pt x="24" y="0"/>
                  </a:moveTo>
                  <a:cubicBezTo>
                    <a:pt x="12" y="0"/>
                    <a:pt x="0" y="0"/>
                    <a:pt x="0" y="12"/>
                  </a:cubicBezTo>
                  <a:cubicBezTo>
                    <a:pt x="36" y="620"/>
                    <a:pt x="869" y="1048"/>
                    <a:pt x="1346" y="1286"/>
                  </a:cubicBezTo>
                  <a:cubicBezTo>
                    <a:pt x="2441" y="1822"/>
                    <a:pt x="3298" y="2596"/>
                    <a:pt x="4322" y="3239"/>
                  </a:cubicBezTo>
                  <a:cubicBezTo>
                    <a:pt x="4329" y="3241"/>
                    <a:pt x="4335" y="3242"/>
                    <a:pt x="4340" y="3242"/>
                  </a:cubicBezTo>
                  <a:cubicBezTo>
                    <a:pt x="4365" y="3242"/>
                    <a:pt x="4378" y="3221"/>
                    <a:pt x="4358" y="3191"/>
                  </a:cubicBezTo>
                  <a:cubicBezTo>
                    <a:pt x="3727" y="2632"/>
                    <a:pt x="3013" y="2084"/>
                    <a:pt x="2298" y="1632"/>
                  </a:cubicBezTo>
                  <a:cubicBezTo>
                    <a:pt x="1536" y="1167"/>
                    <a:pt x="322" y="953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17" name="Google Shape;23717;p32"/>
            <p:cNvSpPr/>
            <p:nvPr/>
          </p:nvSpPr>
          <p:spPr>
            <a:xfrm>
              <a:off x="946825" y="2473050"/>
              <a:ext cx="11200" cy="12050"/>
            </a:xfrm>
            <a:custGeom>
              <a:avLst/>
              <a:gdLst/>
              <a:ahLst/>
              <a:cxnLst/>
              <a:rect l="l" t="t" r="r" b="b"/>
              <a:pathLst>
                <a:path w="448" h="482" extrusionOk="0">
                  <a:moveTo>
                    <a:pt x="1" y="1"/>
                  </a:moveTo>
                  <a:cubicBezTo>
                    <a:pt x="4" y="2"/>
                    <a:pt x="7" y="4"/>
                    <a:pt x="11" y="6"/>
                  </a:cubicBezTo>
                  <a:lnTo>
                    <a:pt x="11" y="6"/>
                  </a:lnTo>
                  <a:cubicBezTo>
                    <a:pt x="12" y="3"/>
                    <a:pt x="11" y="1"/>
                    <a:pt x="1" y="1"/>
                  </a:cubicBezTo>
                  <a:close/>
                  <a:moveTo>
                    <a:pt x="11" y="6"/>
                  </a:moveTo>
                  <a:cubicBezTo>
                    <a:pt x="9" y="11"/>
                    <a:pt x="1" y="18"/>
                    <a:pt x="1" y="24"/>
                  </a:cubicBezTo>
                  <a:lnTo>
                    <a:pt x="227" y="251"/>
                  </a:lnTo>
                  <a:cubicBezTo>
                    <a:pt x="287" y="322"/>
                    <a:pt x="334" y="417"/>
                    <a:pt x="406" y="477"/>
                  </a:cubicBezTo>
                  <a:cubicBezTo>
                    <a:pt x="409" y="480"/>
                    <a:pt x="413" y="481"/>
                    <a:pt x="418" y="481"/>
                  </a:cubicBezTo>
                  <a:cubicBezTo>
                    <a:pt x="432" y="481"/>
                    <a:pt x="447" y="468"/>
                    <a:pt x="429" y="441"/>
                  </a:cubicBezTo>
                  <a:cubicBezTo>
                    <a:pt x="418" y="358"/>
                    <a:pt x="334" y="263"/>
                    <a:pt x="263" y="203"/>
                  </a:cubicBezTo>
                  <a:cubicBezTo>
                    <a:pt x="182" y="134"/>
                    <a:pt x="112" y="65"/>
                    <a:pt x="1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18" name="Google Shape;23718;p32"/>
            <p:cNvSpPr/>
            <p:nvPr/>
          </p:nvSpPr>
          <p:spPr>
            <a:xfrm>
              <a:off x="978075" y="2362900"/>
              <a:ext cx="183700" cy="153625"/>
            </a:xfrm>
            <a:custGeom>
              <a:avLst/>
              <a:gdLst/>
              <a:ahLst/>
              <a:cxnLst/>
              <a:rect l="l" t="t" r="r" b="b"/>
              <a:pathLst>
                <a:path w="7348" h="6145" extrusionOk="0">
                  <a:moveTo>
                    <a:pt x="7307" y="0"/>
                  </a:moveTo>
                  <a:cubicBezTo>
                    <a:pt x="7296" y="0"/>
                    <a:pt x="7288" y="4"/>
                    <a:pt x="7288" y="13"/>
                  </a:cubicBezTo>
                  <a:cubicBezTo>
                    <a:pt x="7121" y="1073"/>
                    <a:pt x="6264" y="1597"/>
                    <a:pt x="5418" y="2109"/>
                  </a:cubicBezTo>
                  <a:cubicBezTo>
                    <a:pt x="4775" y="2502"/>
                    <a:pt x="4275" y="2978"/>
                    <a:pt x="3728" y="3466"/>
                  </a:cubicBezTo>
                  <a:cubicBezTo>
                    <a:pt x="3025" y="4097"/>
                    <a:pt x="2251" y="4585"/>
                    <a:pt x="1418" y="5014"/>
                  </a:cubicBezTo>
                  <a:cubicBezTo>
                    <a:pt x="882" y="5300"/>
                    <a:pt x="334" y="5597"/>
                    <a:pt x="1" y="6121"/>
                  </a:cubicBezTo>
                  <a:cubicBezTo>
                    <a:pt x="1" y="6133"/>
                    <a:pt x="25" y="6145"/>
                    <a:pt x="37" y="6145"/>
                  </a:cubicBezTo>
                  <a:cubicBezTo>
                    <a:pt x="680" y="5442"/>
                    <a:pt x="1489" y="5121"/>
                    <a:pt x="2299" y="4645"/>
                  </a:cubicBezTo>
                  <a:cubicBezTo>
                    <a:pt x="3049" y="4180"/>
                    <a:pt x="3692" y="3621"/>
                    <a:pt x="4347" y="3025"/>
                  </a:cubicBezTo>
                  <a:cubicBezTo>
                    <a:pt x="5347" y="2109"/>
                    <a:pt x="7228" y="1597"/>
                    <a:pt x="7347" y="25"/>
                  </a:cubicBezTo>
                  <a:cubicBezTo>
                    <a:pt x="7347" y="10"/>
                    <a:pt x="7324" y="0"/>
                    <a:pt x="73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19" name="Google Shape;23719;p32"/>
            <p:cNvSpPr/>
            <p:nvPr/>
          </p:nvSpPr>
          <p:spPr>
            <a:xfrm>
              <a:off x="976300" y="2360875"/>
              <a:ext cx="183200" cy="154300"/>
            </a:xfrm>
            <a:custGeom>
              <a:avLst/>
              <a:gdLst/>
              <a:ahLst/>
              <a:cxnLst/>
              <a:rect l="l" t="t" r="r" b="b"/>
              <a:pathLst>
                <a:path w="7328" h="6172" extrusionOk="0">
                  <a:moveTo>
                    <a:pt x="7285" y="1"/>
                  </a:moveTo>
                  <a:cubicBezTo>
                    <a:pt x="7276" y="1"/>
                    <a:pt x="7267" y="7"/>
                    <a:pt x="7263" y="23"/>
                  </a:cubicBezTo>
                  <a:cubicBezTo>
                    <a:pt x="6882" y="809"/>
                    <a:pt x="6025" y="1023"/>
                    <a:pt x="5299" y="1392"/>
                  </a:cubicBezTo>
                  <a:cubicBezTo>
                    <a:pt x="4525" y="1797"/>
                    <a:pt x="3941" y="2464"/>
                    <a:pt x="3203" y="2892"/>
                  </a:cubicBezTo>
                  <a:cubicBezTo>
                    <a:pt x="2560" y="3261"/>
                    <a:pt x="1834" y="3476"/>
                    <a:pt x="1346" y="4035"/>
                  </a:cubicBezTo>
                  <a:cubicBezTo>
                    <a:pt x="810" y="4666"/>
                    <a:pt x="632" y="5500"/>
                    <a:pt x="36" y="6095"/>
                  </a:cubicBezTo>
                  <a:cubicBezTo>
                    <a:pt x="1" y="6130"/>
                    <a:pt x="24" y="6172"/>
                    <a:pt x="58" y="6172"/>
                  </a:cubicBezTo>
                  <a:cubicBezTo>
                    <a:pt x="70" y="6172"/>
                    <a:pt x="83" y="6167"/>
                    <a:pt x="96" y="6154"/>
                  </a:cubicBezTo>
                  <a:cubicBezTo>
                    <a:pt x="715" y="5547"/>
                    <a:pt x="882" y="4630"/>
                    <a:pt x="1477" y="4023"/>
                  </a:cubicBezTo>
                  <a:cubicBezTo>
                    <a:pt x="2096" y="3380"/>
                    <a:pt x="3072" y="3178"/>
                    <a:pt x="3763" y="2642"/>
                  </a:cubicBezTo>
                  <a:cubicBezTo>
                    <a:pt x="4537" y="2059"/>
                    <a:pt x="5239" y="1559"/>
                    <a:pt x="6120" y="1142"/>
                  </a:cubicBezTo>
                  <a:cubicBezTo>
                    <a:pt x="6644" y="880"/>
                    <a:pt x="7085" y="618"/>
                    <a:pt x="7311" y="70"/>
                  </a:cubicBezTo>
                  <a:cubicBezTo>
                    <a:pt x="7327" y="30"/>
                    <a:pt x="7305" y="1"/>
                    <a:pt x="7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20" name="Google Shape;23720;p32"/>
            <p:cNvSpPr/>
            <p:nvPr/>
          </p:nvSpPr>
          <p:spPr>
            <a:xfrm>
              <a:off x="987975" y="2454000"/>
              <a:ext cx="55625" cy="46675"/>
            </a:xfrm>
            <a:custGeom>
              <a:avLst/>
              <a:gdLst/>
              <a:ahLst/>
              <a:cxnLst/>
              <a:rect l="l" t="t" r="r" b="b"/>
              <a:pathLst>
                <a:path w="2225" h="1867" extrusionOk="0">
                  <a:moveTo>
                    <a:pt x="2201" y="1"/>
                  </a:moveTo>
                  <a:cubicBezTo>
                    <a:pt x="1808" y="1"/>
                    <a:pt x="1558" y="298"/>
                    <a:pt x="1308" y="548"/>
                  </a:cubicBezTo>
                  <a:cubicBezTo>
                    <a:pt x="867" y="989"/>
                    <a:pt x="426" y="1406"/>
                    <a:pt x="10" y="1846"/>
                  </a:cubicBezTo>
                  <a:cubicBezTo>
                    <a:pt x="1" y="1846"/>
                    <a:pt x="5" y="1866"/>
                    <a:pt x="13" y="1866"/>
                  </a:cubicBezTo>
                  <a:cubicBezTo>
                    <a:pt x="16" y="1866"/>
                    <a:pt x="19" y="1864"/>
                    <a:pt x="22" y="1858"/>
                  </a:cubicBezTo>
                  <a:cubicBezTo>
                    <a:pt x="379" y="1548"/>
                    <a:pt x="712" y="1227"/>
                    <a:pt x="1058" y="894"/>
                  </a:cubicBezTo>
                  <a:cubicBezTo>
                    <a:pt x="1391" y="548"/>
                    <a:pt x="1724" y="179"/>
                    <a:pt x="2201" y="48"/>
                  </a:cubicBezTo>
                  <a:cubicBezTo>
                    <a:pt x="2224" y="36"/>
                    <a:pt x="2224" y="1"/>
                    <a:pt x="22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21" name="Google Shape;23721;p32"/>
            <p:cNvSpPr/>
            <p:nvPr/>
          </p:nvSpPr>
          <p:spPr>
            <a:xfrm>
              <a:off x="1045950" y="2403400"/>
              <a:ext cx="81875" cy="47650"/>
            </a:xfrm>
            <a:custGeom>
              <a:avLst/>
              <a:gdLst/>
              <a:ahLst/>
              <a:cxnLst/>
              <a:rect l="l" t="t" r="r" b="b"/>
              <a:pathLst>
                <a:path w="3275" h="1906" extrusionOk="0">
                  <a:moveTo>
                    <a:pt x="3239" y="1"/>
                  </a:moveTo>
                  <a:cubicBezTo>
                    <a:pt x="2739" y="227"/>
                    <a:pt x="2322" y="489"/>
                    <a:pt x="1894" y="834"/>
                  </a:cubicBezTo>
                  <a:cubicBezTo>
                    <a:pt x="1334" y="1298"/>
                    <a:pt x="644" y="1548"/>
                    <a:pt x="1" y="1906"/>
                  </a:cubicBezTo>
                  <a:cubicBezTo>
                    <a:pt x="548" y="1667"/>
                    <a:pt x="1179" y="1441"/>
                    <a:pt x="1667" y="1108"/>
                  </a:cubicBezTo>
                  <a:cubicBezTo>
                    <a:pt x="2215" y="715"/>
                    <a:pt x="2644" y="310"/>
                    <a:pt x="3251" y="36"/>
                  </a:cubicBezTo>
                  <a:cubicBezTo>
                    <a:pt x="3275" y="12"/>
                    <a:pt x="3251" y="1"/>
                    <a:pt x="3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22" name="Google Shape;23722;p32"/>
            <p:cNvSpPr/>
            <p:nvPr/>
          </p:nvSpPr>
          <p:spPr>
            <a:xfrm>
              <a:off x="801875" y="2402275"/>
              <a:ext cx="169875" cy="180200"/>
            </a:xfrm>
            <a:custGeom>
              <a:avLst/>
              <a:gdLst/>
              <a:ahLst/>
              <a:cxnLst/>
              <a:rect l="l" t="t" r="r" b="b"/>
              <a:pathLst>
                <a:path w="6795" h="7208" extrusionOk="0">
                  <a:moveTo>
                    <a:pt x="20" y="0"/>
                  </a:moveTo>
                  <a:cubicBezTo>
                    <a:pt x="8" y="0"/>
                    <a:pt x="0" y="13"/>
                    <a:pt x="0" y="34"/>
                  </a:cubicBezTo>
                  <a:cubicBezTo>
                    <a:pt x="310" y="1641"/>
                    <a:pt x="1632" y="2832"/>
                    <a:pt x="2739" y="3951"/>
                  </a:cubicBezTo>
                  <a:cubicBezTo>
                    <a:pt x="3287" y="4498"/>
                    <a:pt x="3822" y="5213"/>
                    <a:pt x="4537" y="5534"/>
                  </a:cubicBezTo>
                  <a:cubicBezTo>
                    <a:pt x="4906" y="5713"/>
                    <a:pt x="5323" y="5772"/>
                    <a:pt x="5680" y="5999"/>
                  </a:cubicBezTo>
                  <a:cubicBezTo>
                    <a:pt x="6156" y="6296"/>
                    <a:pt x="6477" y="6701"/>
                    <a:pt x="6727" y="7189"/>
                  </a:cubicBezTo>
                  <a:cubicBezTo>
                    <a:pt x="6736" y="7202"/>
                    <a:pt x="6748" y="7208"/>
                    <a:pt x="6759" y="7208"/>
                  </a:cubicBezTo>
                  <a:cubicBezTo>
                    <a:pt x="6778" y="7208"/>
                    <a:pt x="6795" y="7192"/>
                    <a:pt x="6787" y="7177"/>
                  </a:cubicBezTo>
                  <a:cubicBezTo>
                    <a:pt x="6608" y="6689"/>
                    <a:pt x="6299" y="6249"/>
                    <a:pt x="5858" y="5951"/>
                  </a:cubicBezTo>
                  <a:cubicBezTo>
                    <a:pt x="5608" y="5772"/>
                    <a:pt x="5323" y="5689"/>
                    <a:pt x="5049" y="5570"/>
                  </a:cubicBezTo>
                  <a:cubicBezTo>
                    <a:pt x="4465" y="5344"/>
                    <a:pt x="4049" y="5046"/>
                    <a:pt x="3620" y="4618"/>
                  </a:cubicBezTo>
                  <a:cubicBezTo>
                    <a:pt x="2227" y="3213"/>
                    <a:pt x="727" y="1903"/>
                    <a:pt x="48" y="22"/>
                  </a:cubicBezTo>
                  <a:cubicBezTo>
                    <a:pt x="38" y="7"/>
                    <a:pt x="28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23" name="Google Shape;23723;p32"/>
            <p:cNvSpPr/>
            <p:nvPr/>
          </p:nvSpPr>
          <p:spPr>
            <a:xfrm>
              <a:off x="801650" y="2405075"/>
              <a:ext cx="146625" cy="126250"/>
            </a:xfrm>
            <a:custGeom>
              <a:avLst/>
              <a:gdLst/>
              <a:ahLst/>
              <a:cxnLst/>
              <a:rect l="l" t="t" r="r" b="b"/>
              <a:pathLst>
                <a:path w="5865" h="5050" extrusionOk="0">
                  <a:moveTo>
                    <a:pt x="12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1938" y="1696"/>
                    <a:pt x="4069" y="3136"/>
                    <a:pt x="5796" y="5041"/>
                  </a:cubicBezTo>
                  <a:cubicBezTo>
                    <a:pt x="5804" y="5047"/>
                    <a:pt x="5812" y="5049"/>
                    <a:pt x="5819" y="5049"/>
                  </a:cubicBezTo>
                  <a:cubicBezTo>
                    <a:pt x="5845" y="5049"/>
                    <a:pt x="5865" y="5021"/>
                    <a:pt x="5855" y="4994"/>
                  </a:cubicBezTo>
                  <a:cubicBezTo>
                    <a:pt x="5153" y="4005"/>
                    <a:pt x="4069" y="3220"/>
                    <a:pt x="3165" y="2446"/>
                  </a:cubicBezTo>
                  <a:cubicBezTo>
                    <a:pt x="2164" y="1600"/>
                    <a:pt x="1129" y="719"/>
                    <a:pt x="21" y="5"/>
                  </a:cubicBezTo>
                  <a:cubicBezTo>
                    <a:pt x="18" y="2"/>
                    <a:pt x="15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24" name="Google Shape;23724;p32"/>
            <p:cNvSpPr/>
            <p:nvPr/>
          </p:nvSpPr>
          <p:spPr>
            <a:xfrm>
              <a:off x="950400" y="2532825"/>
              <a:ext cx="21000" cy="38550"/>
            </a:xfrm>
            <a:custGeom>
              <a:avLst/>
              <a:gdLst/>
              <a:ahLst/>
              <a:cxnLst/>
              <a:rect l="l" t="t" r="r" b="b"/>
              <a:pathLst>
                <a:path w="840" h="1542" extrusionOk="0">
                  <a:moveTo>
                    <a:pt x="8" y="1"/>
                  </a:moveTo>
                  <a:cubicBezTo>
                    <a:pt x="5" y="1"/>
                    <a:pt x="1" y="8"/>
                    <a:pt x="1" y="15"/>
                  </a:cubicBezTo>
                  <a:cubicBezTo>
                    <a:pt x="84" y="574"/>
                    <a:pt x="394" y="1146"/>
                    <a:pt x="786" y="1539"/>
                  </a:cubicBezTo>
                  <a:cubicBezTo>
                    <a:pt x="791" y="1541"/>
                    <a:pt x="796" y="1542"/>
                    <a:pt x="800" y="1542"/>
                  </a:cubicBezTo>
                  <a:cubicBezTo>
                    <a:pt x="821" y="1542"/>
                    <a:pt x="839" y="1522"/>
                    <a:pt x="810" y="1503"/>
                  </a:cubicBezTo>
                  <a:cubicBezTo>
                    <a:pt x="429" y="1027"/>
                    <a:pt x="203" y="586"/>
                    <a:pt x="13" y="15"/>
                  </a:cubicBezTo>
                  <a:cubicBezTo>
                    <a:pt x="13" y="5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25" name="Google Shape;23725;p32"/>
            <p:cNvSpPr/>
            <p:nvPr/>
          </p:nvSpPr>
          <p:spPr>
            <a:xfrm>
              <a:off x="843900" y="2460175"/>
              <a:ext cx="101175" cy="81950"/>
            </a:xfrm>
            <a:custGeom>
              <a:avLst/>
              <a:gdLst/>
              <a:ahLst/>
              <a:cxnLst/>
              <a:rect l="l" t="t" r="r" b="b"/>
              <a:pathLst>
                <a:path w="4047" h="3278" extrusionOk="0">
                  <a:moveTo>
                    <a:pt x="29" y="1"/>
                  </a:moveTo>
                  <a:cubicBezTo>
                    <a:pt x="7" y="1"/>
                    <a:pt x="0" y="22"/>
                    <a:pt x="10" y="51"/>
                  </a:cubicBezTo>
                  <a:cubicBezTo>
                    <a:pt x="546" y="670"/>
                    <a:pt x="1248" y="1242"/>
                    <a:pt x="1939" y="1718"/>
                  </a:cubicBezTo>
                  <a:cubicBezTo>
                    <a:pt x="2213" y="1909"/>
                    <a:pt x="2534" y="2028"/>
                    <a:pt x="2832" y="2206"/>
                  </a:cubicBezTo>
                  <a:cubicBezTo>
                    <a:pt x="3272" y="2480"/>
                    <a:pt x="3642" y="2944"/>
                    <a:pt x="4046" y="3278"/>
                  </a:cubicBezTo>
                  <a:cubicBezTo>
                    <a:pt x="3761" y="2968"/>
                    <a:pt x="3487" y="2647"/>
                    <a:pt x="3153" y="2373"/>
                  </a:cubicBezTo>
                  <a:cubicBezTo>
                    <a:pt x="2844" y="2123"/>
                    <a:pt x="2475" y="1980"/>
                    <a:pt x="2141" y="1766"/>
                  </a:cubicBezTo>
                  <a:cubicBezTo>
                    <a:pt x="1403" y="1242"/>
                    <a:pt x="760" y="575"/>
                    <a:pt x="46" y="4"/>
                  </a:cubicBezTo>
                  <a:cubicBezTo>
                    <a:pt x="40" y="2"/>
                    <a:pt x="34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26" name="Google Shape;23726;p32"/>
            <p:cNvSpPr/>
            <p:nvPr/>
          </p:nvSpPr>
          <p:spPr>
            <a:xfrm>
              <a:off x="845325" y="2455800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" y="0"/>
                  </a:moveTo>
                  <a:cubicBezTo>
                    <a:pt x="13" y="0"/>
                    <a:pt x="13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27" name="Google Shape;23727;p32"/>
            <p:cNvSpPr/>
            <p:nvPr/>
          </p:nvSpPr>
          <p:spPr>
            <a:xfrm>
              <a:off x="829850" y="2434225"/>
              <a:ext cx="14025" cy="22175"/>
            </a:xfrm>
            <a:custGeom>
              <a:avLst/>
              <a:gdLst/>
              <a:ahLst/>
              <a:cxnLst/>
              <a:rect l="l" t="t" r="r" b="b"/>
              <a:pathLst>
                <a:path w="561" h="887" extrusionOk="0">
                  <a:moveTo>
                    <a:pt x="14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44" y="327"/>
                    <a:pt x="358" y="601"/>
                    <a:pt x="560" y="887"/>
                  </a:cubicBezTo>
                  <a:cubicBezTo>
                    <a:pt x="394" y="589"/>
                    <a:pt x="239" y="268"/>
                    <a:pt x="24" y="6"/>
                  </a:cubicBezTo>
                  <a:cubicBezTo>
                    <a:pt x="21" y="2"/>
                    <a:pt x="17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28" name="Google Shape;23728;p32"/>
            <p:cNvSpPr/>
            <p:nvPr/>
          </p:nvSpPr>
          <p:spPr>
            <a:xfrm>
              <a:off x="978450" y="2553425"/>
              <a:ext cx="20200" cy="24500"/>
            </a:xfrm>
            <a:custGeom>
              <a:avLst/>
              <a:gdLst/>
              <a:ahLst/>
              <a:cxnLst/>
              <a:rect l="l" t="t" r="r" b="b"/>
              <a:pathLst>
                <a:path w="808" h="980" extrusionOk="0">
                  <a:moveTo>
                    <a:pt x="760" y="0"/>
                  </a:moveTo>
                  <a:cubicBezTo>
                    <a:pt x="605" y="72"/>
                    <a:pt x="498" y="250"/>
                    <a:pt x="391" y="381"/>
                  </a:cubicBezTo>
                  <a:cubicBezTo>
                    <a:pt x="260" y="548"/>
                    <a:pt x="141" y="738"/>
                    <a:pt x="34" y="941"/>
                  </a:cubicBezTo>
                  <a:cubicBezTo>
                    <a:pt x="0" y="957"/>
                    <a:pt x="13" y="980"/>
                    <a:pt x="36" y="980"/>
                  </a:cubicBezTo>
                  <a:cubicBezTo>
                    <a:pt x="46" y="980"/>
                    <a:pt x="58" y="976"/>
                    <a:pt x="69" y="965"/>
                  </a:cubicBezTo>
                  <a:cubicBezTo>
                    <a:pt x="200" y="786"/>
                    <a:pt x="319" y="619"/>
                    <a:pt x="462" y="441"/>
                  </a:cubicBezTo>
                  <a:cubicBezTo>
                    <a:pt x="569" y="310"/>
                    <a:pt x="724" y="191"/>
                    <a:pt x="796" y="24"/>
                  </a:cubicBezTo>
                  <a:cubicBezTo>
                    <a:pt x="807" y="12"/>
                    <a:pt x="784" y="0"/>
                    <a:pt x="7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29" name="Google Shape;23729;p32"/>
            <p:cNvSpPr/>
            <p:nvPr/>
          </p:nvSpPr>
          <p:spPr>
            <a:xfrm>
              <a:off x="979125" y="2415550"/>
              <a:ext cx="196825" cy="149100"/>
            </a:xfrm>
            <a:custGeom>
              <a:avLst/>
              <a:gdLst/>
              <a:ahLst/>
              <a:cxnLst/>
              <a:rect l="l" t="t" r="r" b="b"/>
              <a:pathLst>
                <a:path w="7873" h="5964" extrusionOk="0">
                  <a:moveTo>
                    <a:pt x="7817" y="1"/>
                  </a:moveTo>
                  <a:cubicBezTo>
                    <a:pt x="7813" y="1"/>
                    <a:pt x="7809" y="1"/>
                    <a:pt x="7805" y="3"/>
                  </a:cubicBezTo>
                  <a:cubicBezTo>
                    <a:pt x="6126" y="777"/>
                    <a:pt x="4507" y="1848"/>
                    <a:pt x="2959" y="2884"/>
                  </a:cubicBezTo>
                  <a:cubicBezTo>
                    <a:pt x="2400" y="3241"/>
                    <a:pt x="1923" y="3622"/>
                    <a:pt x="1507" y="4146"/>
                  </a:cubicBezTo>
                  <a:cubicBezTo>
                    <a:pt x="1031" y="4753"/>
                    <a:pt x="638" y="5408"/>
                    <a:pt x="18" y="5920"/>
                  </a:cubicBezTo>
                  <a:cubicBezTo>
                    <a:pt x="0" y="5938"/>
                    <a:pt x="10" y="5964"/>
                    <a:pt x="32" y="5964"/>
                  </a:cubicBezTo>
                  <a:cubicBezTo>
                    <a:pt x="38" y="5964"/>
                    <a:pt x="46" y="5961"/>
                    <a:pt x="54" y="5956"/>
                  </a:cubicBezTo>
                  <a:cubicBezTo>
                    <a:pt x="530" y="5599"/>
                    <a:pt x="876" y="5146"/>
                    <a:pt x="1233" y="4670"/>
                  </a:cubicBezTo>
                  <a:cubicBezTo>
                    <a:pt x="1804" y="3872"/>
                    <a:pt x="2424" y="3336"/>
                    <a:pt x="3257" y="2824"/>
                  </a:cubicBezTo>
                  <a:cubicBezTo>
                    <a:pt x="4757" y="1872"/>
                    <a:pt x="6353" y="1050"/>
                    <a:pt x="7841" y="62"/>
                  </a:cubicBezTo>
                  <a:cubicBezTo>
                    <a:pt x="7873" y="41"/>
                    <a:pt x="7848" y="1"/>
                    <a:pt x="78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30" name="Google Shape;23730;p32"/>
            <p:cNvSpPr/>
            <p:nvPr/>
          </p:nvSpPr>
          <p:spPr>
            <a:xfrm>
              <a:off x="989250" y="2413525"/>
              <a:ext cx="184725" cy="145050"/>
            </a:xfrm>
            <a:custGeom>
              <a:avLst/>
              <a:gdLst/>
              <a:ahLst/>
              <a:cxnLst/>
              <a:rect l="l" t="t" r="r" b="b"/>
              <a:pathLst>
                <a:path w="7389" h="5802" extrusionOk="0">
                  <a:moveTo>
                    <a:pt x="7388" y="0"/>
                  </a:moveTo>
                  <a:lnTo>
                    <a:pt x="7388" y="0"/>
                  </a:lnTo>
                  <a:cubicBezTo>
                    <a:pt x="6722" y="1512"/>
                    <a:pt x="5829" y="2691"/>
                    <a:pt x="4376" y="3560"/>
                  </a:cubicBezTo>
                  <a:cubicBezTo>
                    <a:pt x="3781" y="3918"/>
                    <a:pt x="3150" y="4120"/>
                    <a:pt x="2519" y="4406"/>
                  </a:cubicBezTo>
                  <a:cubicBezTo>
                    <a:pt x="1661" y="4787"/>
                    <a:pt x="1030" y="5442"/>
                    <a:pt x="66" y="5680"/>
                  </a:cubicBezTo>
                  <a:cubicBezTo>
                    <a:pt x="1" y="5701"/>
                    <a:pt x="15" y="5802"/>
                    <a:pt x="72" y="5802"/>
                  </a:cubicBezTo>
                  <a:cubicBezTo>
                    <a:pt x="77" y="5802"/>
                    <a:pt x="83" y="5801"/>
                    <a:pt x="90" y="5799"/>
                  </a:cubicBezTo>
                  <a:cubicBezTo>
                    <a:pt x="1066" y="5644"/>
                    <a:pt x="1614" y="5013"/>
                    <a:pt x="2459" y="4584"/>
                  </a:cubicBezTo>
                  <a:cubicBezTo>
                    <a:pt x="3245" y="4179"/>
                    <a:pt x="4078" y="3941"/>
                    <a:pt x="4828" y="3441"/>
                  </a:cubicBezTo>
                  <a:cubicBezTo>
                    <a:pt x="6007" y="2632"/>
                    <a:pt x="7103" y="1429"/>
                    <a:pt x="73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31" name="Google Shape;23731;p32"/>
            <p:cNvSpPr/>
            <p:nvPr/>
          </p:nvSpPr>
          <p:spPr>
            <a:xfrm>
              <a:off x="982250" y="2554825"/>
              <a:ext cx="10400" cy="8750"/>
            </a:xfrm>
            <a:custGeom>
              <a:avLst/>
              <a:gdLst/>
              <a:ahLst/>
              <a:cxnLst/>
              <a:rect l="l" t="t" r="r" b="b"/>
              <a:pathLst>
                <a:path w="416" h="350" extrusionOk="0">
                  <a:moveTo>
                    <a:pt x="400" y="1"/>
                  </a:moveTo>
                  <a:cubicBezTo>
                    <a:pt x="398" y="1"/>
                    <a:pt x="396" y="2"/>
                    <a:pt x="394" y="4"/>
                  </a:cubicBezTo>
                  <a:cubicBezTo>
                    <a:pt x="298" y="51"/>
                    <a:pt x="227" y="87"/>
                    <a:pt x="155" y="147"/>
                  </a:cubicBezTo>
                  <a:cubicBezTo>
                    <a:pt x="96" y="194"/>
                    <a:pt x="13" y="242"/>
                    <a:pt x="1" y="313"/>
                  </a:cubicBezTo>
                  <a:cubicBezTo>
                    <a:pt x="1" y="325"/>
                    <a:pt x="13" y="349"/>
                    <a:pt x="36" y="349"/>
                  </a:cubicBezTo>
                  <a:cubicBezTo>
                    <a:pt x="96" y="313"/>
                    <a:pt x="132" y="242"/>
                    <a:pt x="191" y="194"/>
                  </a:cubicBezTo>
                  <a:cubicBezTo>
                    <a:pt x="251" y="135"/>
                    <a:pt x="334" y="75"/>
                    <a:pt x="405" y="51"/>
                  </a:cubicBezTo>
                  <a:cubicBezTo>
                    <a:pt x="415" y="22"/>
                    <a:pt x="409" y="1"/>
                    <a:pt x="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32" name="Google Shape;23732;p32"/>
            <p:cNvSpPr/>
            <p:nvPr/>
          </p:nvSpPr>
          <p:spPr>
            <a:xfrm>
              <a:off x="1002500" y="2453775"/>
              <a:ext cx="124875" cy="90450"/>
            </a:xfrm>
            <a:custGeom>
              <a:avLst/>
              <a:gdLst/>
              <a:ahLst/>
              <a:cxnLst/>
              <a:rect l="l" t="t" r="r" b="b"/>
              <a:pathLst>
                <a:path w="4995" h="3618" extrusionOk="0">
                  <a:moveTo>
                    <a:pt x="4963" y="0"/>
                  </a:moveTo>
                  <a:cubicBezTo>
                    <a:pt x="4956" y="0"/>
                    <a:pt x="4948" y="3"/>
                    <a:pt x="4941" y="10"/>
                  </a:cubicBezTo>
                  <a:cubicBezTo>
                    <a:pt x="4227" y="760"/>
                    <a:pt x="3298" y="1176"/>
                    <a:pt x="2465" y="1772"/>
                  </a:cubicBezTo>
                  <a:cubicBezTo>
                    <a:pt x="1643" y="2367"/>
                    <a:pt x="786" y="2939"/>
                    <a:pt x="0" y="3617"/>
                  </a:cubicBezTo>
                  <a:cubicBezTo>
                    <a:pt x="1024" y="2974"/>
                    <a:pt x="1941" y="2200"/>
                    <a:pt x="2977" y="1546"/>
                  </a:cubicBezTo>
                  <a:cubicBezTo>
                    <a:pt x="3703" y="1069"/>
                    <a:pt x="4477" y="784"/>
                    <a:pt x="4977" y="45"/>
                  </a:cubicBezTo>
                  <a:cubicBezTo>
                    <a:pt x="4994" y="20"/>
                    <a:pt x="4980" y="0"/>
                    <a:pt x="4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33" name="Google Shape;23733;p32"/>
            <p:cNvSpPr/>
            <p:nvPr/>
          </p:nvSpPr>
          <p:spPr>
            <a:xfrm>
              <a:off x="1130575" y="2443450"/>
              <a:ext cx="12550" cy="12600"/>
            </a:xfrm>
            <a:custGeom>
              <a:avLst/>
              <a:gdLst/>
              <a:ahLst/>
              <a:cxnLst/>
              <a:rect l="l" t="t" r="r" b="b"/>
              <a:pathLst>
                <a:path w="502" h="504" extrusionOk="0">
                  <a:moveTo>
                    <a:pt x="485" y="1"/>
                  </a:moveTo>
                  <a:cubicBezTo>
                    <a:pt x="481" y="1"/>
                    <a:pt x="477" y="2"/>
                    <a:pt x="473" y="6"/>
                  </a:cubicBezTo>
                  <a:cubicBezTo>
                    <a:pt x="378" y="77"/>
                    <a:pt x="307" y="161"/>
                    <a:pt x="211" y="232"/>
                  </a:cubicBezTo>
                  <a:cubicBezTo>
                    <a:pt x="140" y="304"/>
                    <a:pt x="56" y="375"/>
                    <a:pt x="9" y="470"/>
                  </a:cubicBezTo>
                  <a:cubicBezTo>
                    <a:pt x="0" y="487"/>
                    <a:pt x="10" y="504"/>
                    <a:pt x="20" y="504"/>
                  </a:cubicBezTo>
                  <a:cubicBezTo>
                    <a:pt x="25" y="504"/>
                    <a:pt x="29" y="501"/>
                    <a:pt x="33" y="494"/>
                  </a:cubicBezTo>
                  <a:cubicBezTo>
                    <a:pt x="128" y="458"/>
                    <a:pt x="199" y="351"/>
                    <a:pt x="271" y="280"/>
                  </a:cubicBezTo>
                  <a:cubicBezTo>
                    <a:pt x="354" y="196"/>
                    <a:pt x="426" y="113"/>
                    <a:pt x="485" y="18"/>
                  </a:cubicBezTo>
                  <a:cubicBezTo>
                    <a:pt x="502" y="9"/>
                    <a:pt x="495" y="1"/>
                    <a:pt x="4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34" name="Google Shape;23734;p32"/>
            <p:cNvSpPr/>
            <p:nvPr/>
          </p:nvSpPr>
          <p:spPr>
            <a:xfrm>
              <a:off x="810800" y="2468775"/>
              <a:ext cx="157775" cy="191525"/>
            </a:xfrm>
            <a:custGeom>
              <a:avLst/>
              <a:gdLst/>
              <a:ahLst/>
              <a:cxnLst/>
              <a:rect l="l" t="t" r="r" b="b"/>
              <a:pathLst>
                <a:path w="6311" h="7661" extrusionOk="0">
                  <a:moveTo>
                    <a:pt x="39" y="0"/>
                  </a:moveTo>
                  <a:cubicBezTo>
                    <a:pt x="19" y="0"/>
                    <a:pt x="1" y="13"/>
                    <a:pt x="1" y="41"/>
                  </a:cubicBezTo>
                  <a:cubicBezTo>
                    <a:pt x="1" y="731"/>
                    <a:pt x="227" y="1374"/>
                    <a:pt x="655" y="1946"/>
                  </a:cubicBezTo>
                  <a:cubicBezTo>
                    <a:pt x="1001" y="2386"/>
                    <a:pt x="1310" y="2731"/>
                    <a:pt x="1548" y="3255"/>
                  </a:cubicBezTo>
                  <a:cubicBezTo>
                    <a:pt x="1668" y="3517"/>
                    <a:pt x="1787" y="3732"/>
                    <a:pt x="1977" y="3946"/>
                  </a:cubicBezTo>
                  <a:cubicBezTo>
                    <a:pt x="2560" y="4589"/>
                    <a:pt x="3406" y="5006"/>
                    <a:pt x="4073" y="5553"/>
                  </a:cubicBezTo>
                  <a:cubicBezTo>
                    <a:pt x="4846" y="6196"/>
                    <a:pt x="5549" y="6911"/>
                    <a:pt x="6216" y="7661"/>
                  </a:cubicBezTo>
                  <a:cubicBezTo>
                    <a:pt x="6251" y="7661"/>
                    <a:pt x="6311" y="7601"/>
                    <a:pt x="6275" y="7565"/>
                  </a:cubicBezTo>
                  <a:cubicBezTo>
                    <a:pt x="5287" y="6327"/>
                    <a:pt x="4073" y="5339"/>
                    <a:pt x="2787" y="4422"/>
                  </a:cubicBezTo>
                  <a:cubicBezTo>
                    <a:pt x="2382" y="4148"/>
                    <a:pt x="1989" y="3827"/>
                    <a:pt x="1739" y="3398"/>
                  </a:cubicBezTo>
                  <a:cubicBezTo>
                    <a:pt x="1596" y="3112"/>
                    <a:pt x="1513" y="2839"/>
                    <a:pt x="1334" y="2577"/>
                  </a:cubicBezTo>
                  <a:cubicBezTo>
                    <a:pt x="1120" y="2255"/>
                    <a:pt x="798" y="2005"/>
                    <a:pt x="584" y="1672"/>
                  </a:cubicBezTo>
                  <a:cubicBezTo>
                    <a:pt x="251" y="1172"/>
                    <a:pt x="120" y="636"/>
                    <a:pt x="84" y="41"/>
                  </a:cubicBezTo>
                  <a:cubicBezTo>
                    <a:pt x="84" y="16"/>
                    <a:pt x="6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35" name="Google Shape;23735;p32"/>
            <p:cNvSpPr/>
            <p:nvPr/>
          </p:nvSpPr>
          <p:spPr>
            <a:xfrm>
              <a:off x="810900" y="2468750"/>
              <a:ext cx="137300" cy="144675"/>
            </a:xfrm>
            <a:custGeom>
              <a:avLst/>
              <a:gdLst/>
              <a:ahLst/>
              <a:cxnLst/>
              <a:rect l="l" t="t" r="r" b="b"/>
              <a:pathLst>
                <a:path w="5492" h="5787" extrusionOk="0">
                  <a:moveTo>
                    <a:pt x="6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482"/>
                    <a:pt x="1294" y="875"/>
                    <a:pt x="1854" y="1411"/>
                  </a:cubicBezTo>
                  <a:cubicBezTo>
                    <a:pt x="2342" y="1851"/>
                    <a:pt x="2664" y="2423"/>
                    <a:pt x="3080" y="2923"/>
                  </a:cubicBezTo>
                  <a:cubicBezTo>
                    <a:pt x="3342" y="3268"/>
                    <a:pt x="3676" y="3494"/>
                    <a:pt x="3997" y="3756"/>
                  </a:cubicBezTo>
                  <a:cubicBezTo>
                    <a:pt x="4747" y="4340"/>
                    <a:pt x="5128" y="4887"/>
                    <a:pt x="5438" y="5769"/>
                  </a:cubicBezTo>
                  <a:cubicBezTo>
                    <a:pt x="5444" y="5780"/>
                    <a:pt x="5459" y="5786"/>
                    <a:pt x="5471" y="5786"/>
                  </a:cubicBezTo>
                  <a:cubicBezTo>
                    <a:pt x="5482" y="5786"/>
                    <a:pt x="5491" y="5780"/>
                    <a:pt x="5485" y="5769"/>
                  </a:cubicBezTo>
                  <a:cubicBezTo>
                    <a:pt x="5354" y="4328"/>
                    <a:pt x="4069" y="3923"/>
                    <a:pt x="3235" y="2959"/>
                  </a:cubicBezTo>
                  <a:cubicBezTo>
                    <a:pt x="2747" y="2375"/>
                    <a:pt x="2402" y="1744"/>
                    <a:pt x="1830" y="1244"/>
                  </a:cubicBezTo>
                  <a:cubicBezTo>
                    <a:pt x="1271" y="768"/>
                    <a:pt x="651" y="351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36" name="Google Shape;23736;p32"/>
            <p:cNvSpPr/>
            <p:nvPr/>
          </p:nvSpPr>
          <p:spPr>
            <a:xfrm>
              <a:off x="946100" y="2607375"/>
              <a:ext cx="25375" cy="50675"/>
            </a:xfrm>
            <a:custGeom>
              <a:avLst/>
              <a:gdLst/>
              <a:ahLst/>
              <a:cxnLst/>
              <a:rect l="l" t="t" r="r" b="b"/>
              <a:pathLst>
                <a:path w="1015" h="2027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lnTo>
                    <a:pt x="6" y="9"/>
                  </a:lnTo>
                  <a:cubicBezTo>
                    <a:pt x="113" y="724"/>
                    <a:pt x="435" y="1521"/>
                    <a:pt x="958" y="2021"/>
                  </a:cubicBezTo>
                  <a:cubicBezTo>
                    <a:pt x="962" y="2025"/>
                    <a:pt x="967" y="2026"/>
                    <a:pt x="974" y="2026"/>
                  </a:cubicBezTo>
                  <a:cubicBezTo>
                    <a:pt x="992" y="2026"/>
                    <a:pt x="1015" y="2015"/>
                    <a:pt x="1006" y="1998"/>
                  </a:cubicBezTo>
                  <a:cubicBezTo>
                    <a:pt x="566" y="1355"/>
                    <a:pt x="232" y="759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37" name="Google Shape;23737;p32"/>
            <p:cNvSpPr/>
            <p:nvPr/>
          </p:nvSpPr>
          <p:spPr>
            <a:xfrm>
              <a:off x="828675" y="2494475"/>
              <a:ext cx="75925" cy="80100"/>
            </a:xfrm>
            <a:custGeom>
              <a:avLst/>
              <a:gdLst/>
              <a:ahLst/>
              <a:cxnLst/>
              <a:rect l="l" t="t" r="r" b="b"/>
              <a:pathLst>
                <a:path w="3037" h="3204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34"/>
                    <a:pt x="500" y="620"/>
                    <a:pt x="774" y="918"/>
                  </a:cubicBezTo>
                  <a:cubicBezTo>
                    <a:pt x="1119" y="1299"/>
                    <a:pt x="1369" y="1703"/>
                    <a:pt x="1631" y="2132"/>
                  </a:cubicBezTo>
                  <a:cubicBezTo>
                    <a:pt x="1929" y="2608"/>
                    <a:pt x="2405" y="3096"/>
                    <a:pt x="2977" y="3204"/>
                  </a:cubicBezTo>
                  <a:cubicBezTo>
                    <a:pt x="3000" y="3204"/>
                    <a:pt x="3036" y="3180"/>
                    <a:pt x="3000" y="3144"/>
                  </a:cubicBezTo>
                  <a:cubicBezTo>
                    <a:pt x="2715" y="2942"/>
                    <a:pt x="2393" y="2787"/>
                    <a:pt x="2143" y="2537"/>
                  </a:cubicBezTo>
                  <a:cubicBezTo>
                    <a:pt x="1857" y="2263"/>
                    <a:pt x="1679" y="1918"/>
                    <a:pt x="1464" y="1608"/>
                  </a:cubicBezTo>
                  <a:cubicBezTo>
                    <a:pt x="1083" y="1037"/>
                    <a:pt x="548" y="45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38" name="Google Shape;23738;p32"/>
            <p:cNvSpPr/>
            <p:nvPr/>
          </p:nvSpPr>
          <p:spPr>
            <a:xfrm>
              <a:off x="909125" y="2580075"/>
              <a:ext cx="35800" cy="44225"/>
            </a:xfrm>
            <a:custGeom>
              <a:avLst/>
              <a:gdLst/>
              <a:ahLst/>
              <a:cxnLst/>
              <a:rect l="l" t="t" r="r" b="b"/>
              <a:pathLst>
                <a:path w="1432" h="1769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378" y="625"/>
                    <a:pt x="913" y="1196"/>
                    <a:pt x="1366" y="1756"/>
                  </a:cubicBezTo>
                  <a:cubicBezTo>
                    <a:pt x="1372" y="1765"/>
                    <a:pt x="1380" y="1769"/>
                    <a:pt x="1387" y="1769"/>
                  </a:cubicBezTo>
                  <a:cubicBezTo>
                    <a:pt x="1409" y="1769"/>
                    <a:pt x="1431" y="1738"/>
                    <a:pt x="1414" y="1720"/>
                  </a:cubicBezTo>
                  <a:cubicBezTo>
                    <a:pt x="973" y="1149"/>
                    <a:pt x="544" y="494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39" name="Google Shape;23739;p32"/>
            <p:cNvSpPr/>
            <p:nvPr/>
          </p:nvSpPr>
          <p:spPr>
            <a:xfrm>
              <a:off x="978075" y="2465800"/>
              <a:ext cx="236575" cy="188850"/>
            </a:xfrm>
            <a:custGeom>
              <a:avLst/>
              <a:gdLst/>
              <a:ahLst/>
              <a:cxnLst/>
              <a:rect l="l" t="t" r="r" b="b"/>
              <a:pathLst>
                <a:path w="9463" h="7554" extrusionOk="0">
                  <a:moveTo>
                    <a:pt x="9403" y="1"/>
                  </a:moveTo>
                  <a:cubicBezTo>
                    <a:pt x="9397" y="1"/>
                    <a:pt x="9390" y="2"/>
                    <a:pt x="9383" y="5"/>
                  </a:cubicBezTo>
                  <a:cubicBezTo>
                    <a:pt x="7395" y="612"/>
                    <a:pt x="5645" y="1707"/>
                    <a:pt x="4180" y="3160"/>
                  </a:cubicBezTo>
                  <a:cubicBezTo>
                    <a:pt x="3787" y="3577"/>
                    <a:pt x="3370" y="3982"/>
                    <a:pt x="2894" y="4303"/>
                  </a:cubicBezTo>
                  <a:cubicBezTo>
                    <a:pt x="2525" y="4553"/>
                    <a:pt x="2096" y="4755"/>
                    <a:pt x="1751" y="5017"/>
                  </a:cubicBezTo>
                  <a:cubicBezTo>
                    <a:pt x="1489" y="5196"/>
                    <a:pt x="1275" y="5410"/>
                    <a:pt x="1108" y="5660"/>
                  </a:cubicBezTo>
                  <a:cubicBezTo>
                    <a:pt x="703" y="6303"/>
                    <a:pt x="739" y="7041"/>
                    <a:pt x="13" y="7506"/>
                  </a:cubicBezTo>
                  <a:cubicBezTo>
                    <a:pt x="1" y="7518"/>
                    <a:pt x="25" y="7553"/>
                    <a:pt x="37" y="7553"/>
                  </a:cubicBezTo>
                  <a:cubicBezTo>
                    <a:pt x="894" y="7149"/>
                    <a:pt x="834" y="6029"/>
                    <a:pt x="1477" y="5410"/>
                  </a:cubicBezTo>
                  <a:cubicBezTo>
                    <a:pt x="2156" y="4720"/>
                    <a:pt x="3144" y="4398"/>
                    <a:pt x="3859" y="3708"/>
                  </a:cubicBezTo>
                  <a:cubicBezTo>
                    <a:pt x="4680" y="2934"/>
                    <a:pt x="5406" y="2136"/>
                    <a:pt x="6395" y="1541"/>
                  </a:cubicBezTo>
                  <a:cubicBezTo>
                    <a:pt x="7359" y="957"/>
                    <a:pt x="8431" y="600"/>
                    <a:pt x="9431" y="100"/>
                  </a:cubicBezTo>
                  <a:cubicBezTo>
                    <a:pt x="9462" y="69"/>
                    <a:pt x="9448" y="1"/>
                    <a:pt x="94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40" name="Google Shape;23740;p32"/>
            <p:cNvSpPr/>
            <p:nvPr/>
          </p:nvSpPr>
          <p:spPr>
            <a:xfrm>
              <a:off x="1001900" y="2468475"/>
              <a:ext cx="211350" cy="183975"/>
            </a:xfrm>
            <a:custGeom>
              <a:avLst/>
              <a:gdLst/>
              <a:ahLst/>
              <a:cxnLst/>
              <a:rect l="l" t="t" r="r" b="b"/>
              <a:pathLst>
                <a:path w="8454" h="7359" extrusionOk="0">
                  <a:moveTo>
                    <a:pt x="8431" y="0"/>
                  </a:moveTo>
                  <a:cubicBezTo>
                    <a:pt x="8426" y="0"/>
                    <a:pt x="8422" y="2"/>
                    <a:pt x="8418" y="5"/>
                  </a:cubicBezTo>
                  <a:cubicBezTo>
                    <a:pt x="7894" y="481"/>
                    <a:pt x="7680" y="1148"/>
                    <a:pt x="7418" y="1755"/>
                  </a:cubicBezTo>
                  <a:cubicBezTo>
                    <a:pt x="6894" y="2946"/>
                    <a:pt x="6013" y="3541"/>
                    <a:pt x="4965" y="4232"/>
                  </a:cubicBezTo>
                  <a:cubicBezTo>
                    <a:pt x="4275" y="4672"/>
                    <a:pt x="3560" y="5053"/>
                    <a:pt x="3096" y="5732"/>
                  </a:cubicBezTo>
                  <a:cubicBezTo>
                    <a:pt x="2392" y="6742"/>
                    <a:pt x="1450" y="7212"/>
                    <a:pt x="259" y="7212"/>
                  </a:cubicBezTo>
                  <a:cubicBezTo>
                    <a:pt x="201" y="7212"/>
                    <a:pt x="143" y="7210"/>
                    <a:pt x="84" y="7208"/>
                  </a:cubicBezTo>
                  <a:cubicBezTo>
                    <a:pt x="24" y="7208"/>
                    <a:pt x="0" y="7292"/>
                    <a:pt x="60" y="7315"/>
                  </a:cubicBezTo>
                  <a:cubicBezTo>
                    <a:pt x="221" y="7344"/>
                    <a:pt x="382" y="7358"/>
                    <a:pt x="542" y="7358"/>
                  </a:cubicBezTo>
                  <a:cubicBezTo>
                    <a:pt x="1178" y="7358"/>
                    <a:pt x="1799" y="7141"/>
                    <a:pt x="2322" y="6780"/>
                  </a:cubicBezTo>
                  <a:cubicBezTo>
                    <a:pt x="2667" y="6530"/>
                    <a:pt x="2917" y="6232"/>
                    <a:pt x="3156" y="5911"/>
                  </a:cubicBezTo>
                  <a:cubicBezTo>
                    <a:pt x="3608" y="5291"/>
                    <a:pt x="4156" y="4922"/>
                    <a:pt x="4787" y="4517"/>
                  </a:cubicBezTo>
                  <a:cubicBezTo>
                    <a:pt x="5561" y="3994"/>
                    <a:pt x="6489" y="3482"/>
                    <a:pt x="7049" y="2696"/>
                  </a:cubicBezTo>
                  <a:cubicBezTo>
                    <a:pt x="7620" y="1850"/>
                    <a:pt x="7799" y="838"/>
                    <a:pt x="8454" y="17"/>
                  </a:cubicBezTo>
                  <a:cubicBezTo>
                    <a:pt x="8454" y="9"/>
                    <a:pt x="8442" y="0"/>
                    <a:pt x="84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41" name="Google Shape;23741;p32"/>
            <p:cNvSpPr/>
            <p:nvPr/>
          </p:nvSpPr>
          <p:spPr>
            <a:xfrm>
              <a:off x="979575" y="2648975"/>
              <a:ext cx="26225" cy="12375"/>
            </a:xfrm>
            <a:custGeom>
              <a:avLst/>
              <a:gdLst/>
              <a:ahLst/>
              <a:cxnLst/>
              <a:rect l="l" t="t" r="r" b="b"/>
              <a:pathLst>
                <a:path w="1049" h="495" extrusionOk="0">
                  <a:moveTo>
                    <a:pt x="1013" y="0"/>
                  </a:moveTo>
                  <a:cubicBezTo>
                    <a:pt x="751" y="36"/>
                    <a:pt x="0" y="48"/>
                    <a:pt x="36" y="476"/>
                  </a:cubicBezTo>
                  <a:cubicBezTo>
                    <a:pt x="36" y="488"/>
                    <a:pt x="42" y="494"/>
                    <a:pt x="51" y="494"/>
                  </a:cubicBezTo>
                  <a:cubicBezTo>
                    <a:pt x="60" y="494"/>
                    <a:pt x="72" y="488"/>
                    <a:pt x="84" y="476"/>
                  </a:cubicBezTo>
                  <a:cubicBezTo>
                    <a:pt x="203" y="84"/>
                    <a:pt x="703" y="119"/>
                    <a:pt x="1036" y="36"/>
                  </a:cubicBezTo>
                  <a:cubicBezTo>
                    <a:pt x="1048" y="36"/>
                    <a:pt x="1048" y="0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42" name="Google Shape;23742;p32"/>
            <p:cNvSpPr/>
            <p:nvPr/>
          </p:nvSpPr>
          <p:spPr>
            <a:xfrm>
              <a:off x="977800" y="2654500"/>
              <a:ext cx="6175" cy="16450"/>
            </a:xfrm>
            <a:custGeom>
              <a:avLst/>
              <a:gdLst/>
              <a:ahLst/>
              <a:cxnLst/>
              <a:rect l="l" t="t" r="r" b="b"/>
              <a:pathLst>
                <a:path w="247" h="658" extrusionOk="0">
                  <a:moveTo>
                    <a:pt x="216" y="0"/>
                  </a:moveTo>
                  <a:cubicBezTo>
                    <a:pt x="208" y="0"/>
                    <a:pt x="198" y="1"/>
                    <a:pt x="191" y="5"/>
                  </a:cubicBezTo>
                  <a:cubicBezTo>
                    <a:pt x="95" y="172"/>
                    <a:pt x="0" y="446"/>
                    <a:pt x="60" y="648"/>
                  </a:cubicBezTo>
                  <a:cubicBezTo>
                    <a:pt x="60" y="654"/>
                    <a:pt x="66" y="657"/>
                    <a:pt x="71" y="657"/>
                  </a:cubicBezTo>
                  <a:cubicBezTo>
                    <a:pt x="77" y="657"/>
                    <a:pt x="83" y="654"/>
                    <a:pt x="83" y="648"/>
                  </a:cubicBezTo>
                  <a:cubicBezTo>
                    <a:pt x="119" y="541"/>
                    <a:pt x="107" y="434"/>
                    <a:pt x="131" y="315"/>
                  </a:cubicBezTo>
                  <a:cubicBezTo>
                    <a:pt x="167" y="208"/>
                    <a:pt x="191" y="113"/>
                    <a:pt x="238" y="5"/>
                  </a:cubicBezTo>
                  <a:cubicBezTo>
                    <a:pt x="246" y="5"/>
                    <a:pt x="233" y="0"/>
                    <a:pt x="2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43" name="Google Shape;23743;p32"/>
            <p:cNvSpPr/>
            <p:nvPr/>
          </p:nvSpPr>
          <p:spPr>
            <a:xfrm>
              <a:off x="976000" y="2657700"/>
              <a:ext cx="6275" cy="24875"/>
            </a:xfrm>
            <a:custGeom>
              <a:avLst/>
              <a:gdLst/>
              <a:ahLst/>
              <a:cxnLst/>
              <a:rect l="l" t="t" r="r" b="b"/>
              <a:pathLst>
                <a:path w="251" h="995" extrusionOk="0">
                  <a:moveTo>
                    <a:pt x="243" y="1"/>
                  </a:moveTo>
                  <a:cubicBezTo>
                    <a:pt x="241" y="1"/>
                    <a:pt x="239" y="3"/>
                    <a:pt x="239" y="8"/>
                  </a:cubicBezTo>
                  <a:cubicBezTo>
                    <a:pt x="143" y="318"/>
                    <a:pt x="24" y="639"/>
                    <a:pt x="1" y="961"/>
                  </a:cubicBezTo>
                  <a:cubicBezTo>
                    <a:pt x="1" y="982"/>
                    <a:pt x="17" y="994"/>
                    <a:pt x="32" y="994"/>
                  </a:cubicBezTo>
                  <a:cubicBezTo>
                    <a:pt x="44" y="994"/>
                    <a:pt x="55" y="988"/>
                    <a:pt x="60" y="973"/>
                  </a:cubicBezTo>
                  <a:cubicBezTo>
                    <a:pt x="179" y="663"/>
                    <a:pt x="203" y="342"/>
                    <a:pt x="251" y="20"/>
                  </a:cubicBezTo>
                  <a:cubicBezTo>
                    <a:pt x="251" y="6"/>
                    <a:pt x="247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44" name="Google Shape;23744;p32"/>
            <p:cNvSpPr/>
            <p:nvPr/>
          </p:nvSpPr>
          <p:spPr>
            <a:xfrm>
              <a:off x="975100" y="2657450"/>
              <a:ext cx="5400" cy="19725"/>
            </a:xfrm>
            <a:custGeom>
              <a:avLst/>
              <a:gdLst/>
              <a:ahLst/>
              <a:cxnLst/>
              <a:rect l="l" t="t" r="r" b="b"/>
              <a:pathLst>
                <a:path w="216" h="789" extrusionOk="0">
                  <a:moveTo>
                    <a:pt x="165" y="1"/>
                  </a:moveTo>
                  <a:cubicBezTo>
                    <a:pt x="153" y="1"/>
                    <a:pt x="144" y="6"/>
                    <a:pt x="144" y="18"/>
                  </a:cubicBezTo>
                  <a:cubicBezTo>
                    <a:pt x="120" y="173"/>
                    <a:pt x="108" y="304"/>
                    <a:pt x="84" y="435"/>
                  </a:cubicBezTo>
                  <a:cubicBezTo>
                    <a:pt x="49" y="542"/>
                    <a:pt x="1" y="649"/>
                    <a:pt x="1" y="768"/>
                  </a:cubicBezTo>
                  <a:cubicBezTo>
                    <a:pt x="1" y="782"/>
                    <a:pt x="13" y="788"/>
                    <a:pt x="26" y="788"/>
                  </a:cubicBezTo>
                  <a:cubicBezTo>
                    <a:pt x="35" y="788"/>
                    <a:pt x="44" y="785"/>
                    <a:pt x="49" y="780"/>
                  </a:cubicBezTo>
                  <a:cubicBezTo>
                    <a:pt x="203" y="590"/>
                    <a:pt x="215" y="245"/>
                    <a:pt x="203" y="18"/>
                  </a:cubicBezTo>
                  <a:cubicBezTo>
                    <a:pt x="191" y="6"/>
                    <a:pt x="176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45" name="Google Shape;23745;p32"/>
            <p:cNvSpPr/>
            <p:nvPr/>
          </p:nvSpPr>
          <p:spPr>
            <a:xfrm>
              <a:off x="976250" y="2648000"/>
              <a:ext cx="31925" cy="23250"/>
            </a:xfrm>
            <a:custGeom>
              <a:avLst/>
              <a:gdLst/>
              <a:ahLst/>
              <a:cxnLst/>
              <a:rect l="l" t="t" r="r" b="b"/>
              <a:pathLst>
                <a:path w="1277" h="930" extrusionOk="0">
                  <a:moveTo>
                    <a:pt x="1072" y="0"/>
                  </a:moveTo>
                  <a:cubicBezTo>
                    <a:pt x="638" y="0"/>
                    <a:pt x="0" y="528"/>
                    <a:pt x="62" y="920"/>
                  </a:cubicBezTo>
                  <a:cubicBezTo>
                    <a:pt x="62" y="926"/>
                    <a:pt x="65" y="929"/>
                    <a:pt x="68" y="929"/>
                  </a:cubicBezTo>
                  <a:cubicBezTo>
                    <a:pt x="71" y="929"/>
                    <a:pt x="74" y="926"/>
                    <a:pt x="74" y="920"/>
                  </a:cubicBezTo>
                  <a:cubicBezTo>
                    <a:pt x="157" y="849"/>
                    <a:pt x="193" y="742"/>
                    <a:pt x="253" y="646"/>
                  </a:cubicBezTo>
                  <a:cubicBezTo>
                    <a:pt x="336" y="527"/>
                    <a:pt x="431" y="432"/>
                    <a:pt x="550" y="349"/>
                  </a:cubicBezTo>
                  <a:cubicBezTo>
                    <a:pt x="669" y="265"/>
                    <a:pt x="788" y="206"/>
                    <a:pt x="943" y="170"/>
                  </a:cubicBezTo>
                  <a:cubicBezTo>
                    <a:pt x="1038" y="146"/>
                    <a:pt x="1169" y="158"/>
                    <a:pt x="1253" y="99"/>
                  </a:cubicBezTo>
                  <a:cubicBezTo>
                    <a:pt x="1276" y="87"/>
                    <a:pt x="1276" y="51"/>
                    <a:pt x="1253" y="39"/>
                  </a:cubicBezTo>
                  <a:cubicBezTo>
                    <a:pt x="1199" y="12"/>
                    <a:pt x="1138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46" name="Google Shape;23746;p32"/>
            <p:cNvSpPr/>
            <p:nvPr/>
          </p:nvSpPr>
          <p:spPr>
            <a:xfrm>
              <a:off x="1001000" y="2539950"/>
              <a:ext cx="123800" cy="99525"/>
            </a:xfrm>
            <a:custGeom>
              <a:avLst/>
              <a:gdLst/>
              <a:ahLst/>
              <a:cxnLst/>
              <a:rect l="l" t="t" r="r" b="b"/>
              <a:pathLst>
                <a:path w="4952" h="3981" extrusionOk="0">
                  <a:moveTo>
                    <a:pt x="4915" y="0"/>
                  </a:moveTo>
                  <a:cubicBezTo>
                    <a:pt x="4912" y="0"/>
                    <a:pt x="4908" y="1"/>
                    <a:pt x="4906" y="4"/>
                  </a:cubicBezTo>
                  <a:cubicBezTo>
                    <a:pt x="4192" y="670"/>
                    <a:pt x="3311" y="1075"/>
                    <a:pt x="2584" y="1694"/>
                  </a:cubicBezTo>
                  <a:cubicBezTo>
                    <a:pt x="1691" y="2456"/>
                    <a:pt x="977" y="3290"/>
                    <a:pt x="1" y="3980"/>
                  </a:cubicBezTo>
                  <a:cubicBezTo>
                    <a:pt x="989" y="3385"/>
                    <a:pt x="1668" y="2575"/>
                    <a:pt x="2525" y="1837"/>
                  </a:cubicBezTo>
                  <a:cubicBezTo>
                    <a:pt x="3287" y="1182"/>
                    <a:pt x="4311" y="837"/>
                    <a:pt x="4942" y="27"/>
                  </a:cubicBezTo>
                  <a:cubicBezTo>
                    <a:pt x="4951" y="18"/>
                    <a:pt x="4930" y="0"/>
                    <a:pt x="49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47" name="Google Shape;23747;p32"/>
            <p:cNvSpPr/>
            <p:nvPr/>
          </p:nvSpPr>
          <p:spPr>
            <a:xfrm>
              <a:off x="895050" y="2655375"/>
              <a:ext cx="74475" cy="56175"/>
            </a:xfrm>
            <a:custGeom>
              <a:avLst/>
              <a:gdLst/>
              <a:ahLst/>
              <a:cxnLst/>
              <a:rect l="l" t="t" r="r" b="b"/>
              <a:pathLst>
                <a:path w="2979" h="2247" extrusionOk="0">
                  <a:moveTo>
                    <a:pt x="68" y="1"/>
                  </a:moveTo>
                  <a:cubicBezTo>
                    <a:pt x="37" y="1"/>
                    <a:pt x="1" y="42"/>
                    <a:pt x="36" y="78"/>
                  </a:cubicBezTo>
                  <a:cubicBezTo>
                    <a:pt x="345" y="506"/>
                    <a:pt x="881" y="530"/>
                    <a:pt x="1334" y="744"/>
                  </a:cubicBezTo>
                  <a:cubicBezTo>
                    <a:pt x="2036" y="1066"/>
                    <a:pt x="2453" y="1685"/>
                    <a:pt x="2953" y="2233"/>
                  </a:cubicBezTo>
                  <a:cubicBezTo>
                    <a:pt x="2953" y="2243"/>
                    <a:pt x="2959" y="2246"/>
                    <a:pt x="2965" y="2246"/>
                  </a:cubicBezTo>
                  <a:cubicBezTo>
                    <a:pt x="2972" y="2246"/>
                    <a:pt x="2979" y="2239"/>
                    <a:pt x="2965" y="2233"/>
                  </a:cubicBezTo>
                  <a:cubicBezTo>
                    <a:pt x="2667" y="1768"/>
                    <a:pt x="2286" y="1304"/>
                    <a:pt x="1834" y="971"/>
                  </a:cubicBezTo>
                  <a:cubicBezTo>
                    <a:pt x="1322" y="566"/>
                    <a:pt x="500" y="530"/>
                    <a:pt x="95" y="18"/>
                  </a:cubicBezTo>
                  <a:cubicBezTo>
                    <a:pt x="89" y="6"/>
                    <a:pt x="79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48" name="Google Shape;23748;p32"/>
            <p:cNvSpPr/>
            <p:nvPr/>
          </p:nvSpPr>
          <p:spPr>
            <a:xfrm>
              <a:off x="757300" y="2542300"/>
              <a:ext cx="134425" cy="112550"/>
            </a:xfrm>
            <a:custGeom>
              <a:avLst/>
              <a:gdLst/>
              <a:ahLst/>
              <a:cxnLst/>
              <a:rect l="l" t="t" r="r" b="b"/>
              <a:pathLst>
                <a:path w="5377" h="4502" extrusionOk="0">
                  <a:moveTo>
                    <a:pt x="38" y="0"/>
                  </a:moveTo>
                  <a:cubicBezTo>
                    <a:pt x="18" y="0"/>
                    <a:pt x="0" y="14"/>
                    <a:pt x="9" y="40"/>
                  </a:cubicBezTo>
                  <a:cubicBezTo>
                    <a:pt x="379" y="600"/>
                    <a:pt x="652" y="1231"/>
                    <a:pt x="1033" y="1767"/>
                  </a:cubicBezTo>
                  <a:cubicBezTo>
                    <a:pt x="1319" y="2172"/>
                    <a:pt x="1748" y="2386"/>
                    <a:pt x="2176" y="2612"/>
                  </a:cubicBezTo>
                  <a:cubicBezTo>
                    <a:pt x="2736" y="2910"/>
                    <a:pt x="3176" y="3279"/>
                    <a:pt x="3688" y="3636"/>
                  </a:cubicBezTo>
                  <a:cubicBezTo>
                    <a:pt x="4189" y="3993"/>
                    <a:pt x="4820" y="4112"/>
                    <a:pt x="5320" y="4493"/>
                  </a:cubicBezTo>
                  <a:cubicBezTo>
                    <a:pt x="5328" y="4499"/>
                    <a:pt x="5336" y="4501"/>
                    <a:pt x="5342" y="4501"/>
                  </a:cubicBezTo>
                  <a:cubicBezTo>
                    <a:pt x="5364" y="4501"/>
                    <a:pt x="5376" y="4476"/>
                    <a:pt x="5367" y="4458"/>
                  </a:cubicBezTo>
                  <a:cubicBezTo>
                    <a:pt x="4998" y="4089"/>
                    <a:pt x="4510" y="3981"/>
                    <a:pt x="4046" y="3743"/>
                  </a:cubicBezTo>
                  <a:cubicBezTo>
                    <a:pt x="3534" y="3469"/>
                    <a:pt x="3153" y="3017"/>
                    <a:pt x="2641" y="2731"/>
                  </a:cubicBezTo>
                  <a:cubicBezTo>
                    <a:pt x="2045" y="2386"/>
                    <a:pt x="1402" y="2160"/>
                    <a:pt x="1033" y="1529"/>
                  </a:cubicBezTo>
                  <a:cubicBezTo>
                    <a:pt x="724" y="993"/>
                    <a:pt x="498" y="469"/>
                    <a:pt x="57" y="5"/>
                  </a:cubicBezTo>
                  <a:cubicBezTo>
                    <a:pt x="51" y="2"/>
                    <a:pt x="44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49" name="Google Shape;23749;p32"/>
            <p:cNvSpPr/>
            <p:nvPr/>
          </p:nvSpPr>
          <p:spPr>
            <a:xfrm>
              <a:off x="759000" y="2543000"/>
              <a:ext cx="162975" cy="115275"/>
            </a:xfrm>
            <a:custGeom>
              <a:avLst/>
              <a:gdLst/>
              <a:ahLst/>
              <a:cxnLst/>
              <a:rect l="l" t="t" r="r" b="b"/>
              <a:pathLst>
                <a:path w="6519" h="4611" extrusionOk="0">
                  <a:moveTo>
                    <a:pt x="1" y="1"/>
                  </a:moveTo>
                  <a:lnTo>
                    <a:pt x="1" y="1"/>
                  </a:lnTo>
                  <a:cubicBezTo>
                    <a:pt x="1263" y="501"/>
                    <a:pt x="2394" y="1167"/>
                    <a:pt x="3513" y="1953"/>
                  </a:cubicBezTo>
                  <a:cubicBezTo>
                    <a:pt x="4049" y="2322"/>
                    <a:pt x="4573" y="2691"/>
                    <a:pt x="5097" y="3096"/>
                  </a:cubicBezTo>
                  <a:cubicBezTo>
                    <a:pt x="5668" y="3525"/>
                    <a:pt x="6049" y="4037"/>
                    <a:pt x="6454" y="4596"/>
                  </a:cubicBezTo>
                  <a:cubicBezTo>
                    <a:pt x="6464" y="4607"/>
                    <a:pt x="6474" y="4611"/>
                    <a:pt x="6483" y="4611"/>
                  </a:cubicBezTo>
                  <a:cubicBezTo>
                    <a:pt x="6505" y="4611"/>
                    <a:pt x="6519" y="4583"/>
                    <a:pt x="6502" y="4549"/>
                  </a:cubicBezTo>
                  <a:cubicBezTo>
                    <a:pt x="5906" y="3346"/>
                    <a:pt x="4740" y="2679"/>
                    <a:pt x="3668" y="1929"/>
                  </a:cubicBezTo>
                  <a:cubicBezTo>
                    <a:pt x="2549" y="1144"/>
                    <a:pt x="1358" y="3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50" name="Google Shape;23750;p32"/>
            <p:cNvSpPr/>
            <p:nvPr/>
          </p:nvSpPr>
          <p:spPr>
            <a:xfrm>
              <a:off x="925225" y="2660125"/>
              <a:ext cx="45750" cy="42525"/>
            </a:xfrm>
            <a:custGeom>
              <a:avLst/>
              <a:gdLst/>
              <a:ahLst/>
              <a:cxnLst/>
              <a:rect l="l" t="t" r="r" b="b"/>
              <a:pathLst>
                <a:path w="1830" h="1701" extrusionOk="0">
                  <a:moveTo>
                    <a:pt x="24" y="0"/>
                  </a:moveTo>
                  <a:cubicBezTo>
                    <a:pt x="12" y="0"/>
                    <a:pt x="0" y="15"/>
                    <a:pt x="8" y="30"/>
                  </a:cubicBezTo>
                  <a:cubicBezTo>
                    <a:pt x="293" y="816"/>
                    <a:pt x="1317" y="959"/>
                    <a:pt x="1722" y="1674"/>
                  </a:cubicBezTo>
                  <a:cubicBezTo>
                    <a:pt x="1730" y="1692"/>
                    <a:pt x="1744" y="1700"/>
                    <a:pt x="1760" y="1700"/>
                  </a:cubicBezTo>
                  <a:cubicBezTo>
                    <a:pt x="1793" y="1700"/>
                    <a:pt x="1830" y="1663"/>
                    <a:pt x="1805" y="1614"/>
                  </a:cubicBezTo>
                  <a:cubicBezTo>
                    <a:pt x="1424" y="876"/>
                    <a:pt x="472" y="733"/>
                    <a:pt x="43" y="19"/>
                  </a:cubicBezTo>
                  <a:cubicBezTo>
                    <a:pt x="39" y="5"/>
                    <a:pt x="31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51" name="Google Shape;23751;p32"/>
            <p:cNvSpPr/>
            <p:nvPr/>
          </p:nvSpPr>
          <p:spPr>
            <a:xfrm>
              <a:off x="786250" y="2565800"/>
              <a:ext cx="75475" cy="52825"/>
            </a:xfrm>
            <a:custGeom>
              <a:avLst/>
              <a:gdLst/>
              <a:ahLst/>
              <a:cxnLst/>
              <a:rect l="l" t="t" r="r" b="b"/>
              <a:pathLst>
                <a:path w="3019" h="2113" extrusionOk="0">
                  <a:moveTo>
                    <a:pt x="2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494" y="624"/>
                    <a:pt x="1126" y="779"/>
                    <a:pt x="1745" y="1184"/>
                  </a:cubicBezTo>
                  <a:cubicBezTo>
                    <a:pt x="2173" y="1470"/>
                    <a:pt x="2435" y="2089"/>
                    <a:pt x="2995" y="2113"/>
                  </a:cubicBezTo>
                  <a:cubicBezTo>
                    <a:pt x="3019" y="2113"/>
                    <a:pt x="3019" y="2065"/>
                    <a:pt x="3007" y="2065"/>
                  </a:cubicBezTo>
                  <a:cubicBezTo>
                    <a:pt x="2459" y="1875"/>
                    <a:pt x="2185" y="1351"/>
                    <a:pt x="1697" y="1065"/>
                  </a:cubicBezTo>
                  <a:cubicBezTo>
                    <a:pt x="1090" y="720"/>
                    <a:pt x="554" y="505"/>
                    <a:pt x="30" y="5"/>
                  </a:cubicBezTo>
                  <a:cubicBezTo>
                    <a:pt x="30" y="2"/>
                    <a:pt x="28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52" name="Google Shape;23752;p32"/>
            <p:cNvSpPr/>
            <p:nvPr/>
          </p:nvSpPr>
          <p:spPr>
            <a:xfrm>
              <a:off x="865875" y="2621875"/>
              <a:ext cx="31875" cy="25625"/>
            </a:xfrm>
            <a:custGeom>
              <a:avLst/>
              <a:gdLst/>
              <a:ahLst/>
              <a:cxnLst/>
              <a:rect l="l" t="t" r="r" b="b"/>
              <a:pathLst>
                <a:path w="1275" h="1025" extrusionOk="0">
                  <a:moveTo>
                    <a:pt x="12" y="1"/>
                  </a:moveTo>
                  <a:cubicBezTo>
                    <a:pt x="12" y="1"/>
                    <a:pt x="0" y="13"/>
                    <a:pt x="0" y="25"/>
                  </a:cubicBezTo>
                  <a:cubicBezTo>
                    <a:pt x="298" y="429"/>
                    <a:pt x="786" y="846"/>
                    <a:pt x="1250" y="1025"/>
                  </a:cubicBezTo>
                  <a:cubicBezTo>
                    <a:pt x="1262" y="1025"/>
                    <a:pt x="1274" y="1013"/>
                    <a:pt x="1262" y="1001"/>
                  </a:cubicBezTo>
                  <a:cubicBezTo>
                    <a:pt x="1060" y="846"/>
                    <a:pt x="834" y="727"/>
                    <a:pt x="643" y="560"/>
                  </a:cubicBezTo>
                  <a:cubicBezTo>
                    <a:pt x="417" y="382"/>
                    <a:pt x="227" y="19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53" name="Google Shape;23753;p32"/>
            <p:cNvSpPr/>
            <p:nvPr/>
          </p:nvSpPr>
          <p:spPr>
            <a:xfrm>
              <a:off x="975150" y="2646250"/>
              <a:ext cx="125500" cy="110475"/>
            </a:xfrm>
            <a:custGeom>
              <a:avLst/>
              <a:gdLst/>
              <a:ahLst/>
              <a:cxnLst/>
              <a:rect l="l" t="t" r="r" b="b"/>
              <a:pathLst>
                <a:path w="5020" h="4419" extrusionOk="0">
                  <a:moveTo>
                    <a:pt x="4983" y="0"/>
                  </a:moveTo>
                  <a:cubicBezTo>
                    <a:pt x="4981" y="0"/>
                    <a:pt x="4978" y="1"/>
                    <a:pt x="4976" y="2"/>
                  </a:cubicBezTo>
                  <a:cubicBezTo>
                    <a:pt x="3785" y="169"/>
                    <a:pt x="3190" y="966"/>
                    <a:pt x="2368" y="1717"/>
                  </a:cubicBezTo>
                  <a:cubicBezTo>
                    <a:pt x="1999" y="2062"/>
                    <a:pt x="1571" y="2276"/>
                    <a:pt x="1273" y="2693"/>
                  </a:cubicBezTo>
                  <a:cubicBezTo>
                    <a:pt x="856" y="3276"/>
                    <a:pt x="642" y="3919"/>
                    <a:pt x="47" y="4372"/>
                  </a:cubicBezTo>
                  <a:cubicBezTo>
                    <a:pt x="0" y="4381"/>
                    <a:pt x="11" y="4419"/>
                    <a:pt x="35" y="4419"/>
                  </a:cubicBezTo>
                  <a:cubicBezTo>
                    <a:pt x="42" y="4419"/>
                    <a:pt x="50" y="4415"/>
                    <a:pt x="58" y="4407"/>
                  </a:cubicBezTo>
                  <a:cubicBezTo>
                    <a:pt x="951" y="3919"/>
                    <a:pt x="1190" y="2740"/>
                    <a:pt x="2011" y="2121"/>
                  </a:cubicBezTo>
                  <a:cubicBezTo>
                    <a:pt x="2428" y="1788"/>
                    <a:pt x="2725" y="1419"/>
                    <a:pt x="3118" y="1062"/>
                  </a:cubicBezTo>
                  <a:cubicBezTo>
                    <a:pt x="3666" y="538"/>
                    <a:pt x="4285" y="288"/>
                    <a:pt x="4988" y="50"/>
                  </a:cubicBezTo>
                  <a:cubicBezTo>
                    <a:pt x="5019" y="39"/>
                    <a:pt x="5004" y="0"/>
                    <a:pt x="49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54" name="Google Shape;23754;p32"/>
            <p:cNvSpPr/>
            <p:nvPr/>
          </p:nvSpPr>
          <p:spPr>
            <a:xfrm>
              <a:off x="978425" y="2647475"/>
              <a:ext cx="119650" cy="112275"/>
            </a:xfrm>
            <a:custGeom>
              <a:avLst/>
              <a:gdLst/>
              <a:ahLst/>
              <a:cxnLst/>
              <a:rect l="l" t="t" r="r" b="b"/>
              <a:pathLst>
                <a:path w="4786" h="4491" extrusionOk="0">
                  <a:moveTo>
                    <a:pt x="4773" y="1"/>
                  </a:moveTo>
                  <a:cubicBezTo>
                    <a:pt x="4476" y="513"/>
                    <a:pt x="4333" y="1167"/>
                    <a:pt x="4011" y="1644"/>
                  </a:cubicBezTo>
                  <a:cubicBezTo>
                    <a:pt x="3702" y="2084"/>
                    <a:pt x="2964" y="2334"/>
                    <a:pt x="2583" y="2775"/>
                  </a:cubicBezTo>
                  <a:cubicBezTo>
                    <a:pt x="2059" y="3370"/>
                    <a:pt x="1582" y="3846"/>
                    <a:pt x="797" y="4061"/>
                  </a:cubicBezTo>
                  <a:cubicBezTo>
                    <a:pt x="487" y="4156"/>
                    <a:pt x="249" y="4156"/>
                    <a:pt x="35" y="4406"/>
                  </a:cubicBezTo>
                  <a:cubicBezTo>
                    <a:pt x="1" y="4448"/>
                    <a:pt x="45" y="4490"/>
                    <a:pt x="90" y="4490"/>
                  </a:cubicBezTo>
                  <a:cubicBezTo>
                    <a:pt x="109" y="4490"/>
                    <a:pt x="128" y="4483"/>
                    <a:pt x="142" y="4465"/>
                  </a:cubicBezTo>
                  <a:cubicBezTo>
                    <a:pt x="404" y="4120"/>
                    <a:pt x="1356" y="3989"/>
                    <a:pt x="1749" y="3727"/>
                  </a:cubicBezTo>
                  <a:cubicBezTo>
                    <a:pt x="2249" y="3370"/>
                    <a:pt x="2511" y="2834"/>
                    <a:pt x="2987" y="2441"/>
                  </a:cubicBezTo>
                  <a:cubicBezTo>
                    <a:pt x="3356" y="2144"/>
                    <a:pt x="3821" y="2072"/>
                    <a:pt x="4083" y="1668"/>
                  </a:cubicBezTo>
                  <a:cubicBezTo>
                    <a:pt x="4392" y="1191"/>
                    <a:pt x="4559" y="525"/>
                    <a:pt x="4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55" name="Google Shape;23755;p32"/>
            <p:cNvSpPr/>
            <p:nvPr/>
          </p:nvSpPr>
          <p:spPr>
            <a:xfrm>
              <a:off x="975800" y="2754225"/>
              <a:ext cx="10650" cy="7825"/>
            </a:xfrm>
            <a:custGeom>
              <a:avLst/>
              <a:gdLst/>
              <a:ahLst/>
              <a:cxnLst/>
              <a:rect l="l" t="t" r="r" b="b"/>
              <a:pathLst>
                <a:path w="426" h="313" extrusionOk="0">
                  <a:moveTo>
                    <a:pt x="369" y="0"/>
                  </a:moveTo>
                  <a:cubicBezTo>
                    <a:pt x="218" y="0"/>
                    <a:pt x="74" y="159"/>
                    <a:pt x="9" y="279"/>
                  </a:cubicBezTo>
                  <a:cubicBezTo>
                    <a:pt x="0" y="296"/>
                    <a:pt x="16" y="313"/>
                    <a:pt x="34" y="313"/>
                  </a:cubicBezTo>
                  <a:cubicBezTo>
                    <a:pt x="41" y="313"/>
                    <a:pt x="49" y="310"/>
                    <a:pt x="56" y="303"/>
                  </a:cubicBezTo>
                  <a:cubicBezTo>
                    <a:pt x="92" y="231"/>
                    <a:pt x="140" y="172"/>
                    <a:pt x="211" y="124"/>
                  </a:cubicBezTo>
                  <a:cubicBezTo>
                    <a:pt x="271" y="76"/>
                    <a:pt x="354" y="65"/>
                    <a:pt x="413" y="17"/>
                  </a:cubicBezTo>
                  <a:cubicBezTo>
                    <a:pt x="413" y="17"/>
                    <a:pt x="425" y="5"/>
                    <a:pt x="413" y="5"/>
                  </a:cubicBezTo>
                  <a:cubicBezTo>
                    <a:pt x="399" y="2"/>
                    <a:pt x="384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56" name="Google Shape;23756;p32"/>
            <p:cNvSpPr/>
            <p:nvPr/>
          </p:nvSpPr>
          <p:spPr>
            <a:xfrm>
              <a:off x="991275" y="2677550"/>
              <a:ext cx="86550" cy="71000"/>
            </a:xfrm>
            <a:custGeom>
              <a:avLst/>
              <a:gdLst/>
              <a:ahLst/>
              <a:cxnLst/>
              <a:rect l="l" t="t" r="r" b="b"/>
              <a:pathLst>
                <a:path w="3462" h="2840" extrusionOk="0">
                  <a:moveTo>
                    <a:pt x="3402" y="0"/>
                  </a:moveTo>
                  <a:cubicBezTo>
                    <a:pt x="2747" y="179"/>
                    <a:pt x="2295" y="596"/>
                    <a:pt x="1878" y="1107"/>
                  </a:cubicBezTo>
                  <a:cubicBezTo>
                    <a:pt x="1521" y="1536"/>
                    <a:pt x="1235" y="1905"/>
                    <a:pt x="771" y="2227"/>
                  </a:cubicBezTo>
                  <a:cubicBezTo>
                    <a:pt x="485" y="2417"/>
                    <a:pt x="235" y="2584"/>
                    <a:pt x="9" y="2834"/>
                  </a:cubicBezTo>
                  <a:cubicBezTo>
                    <a:pt x="509" y="2322"/>
                    <a:pt x="1140" y="2072"/>
                    <a:pt x="1604" y="1536"/>
                  </a:cubicBezTo>
                  <a:cubicBezTo>
                    <a:pt x="2176" y="893"/>
                    <a:pt x="2652" y="405"/>
                    <a:pt x="3438" y="60"/>
                  </a:cubicBezTo>
                  <a:cubicBezTo>
                    <a:pt x="3462" y="48"/>
                    <a:pt x="3450" y="0"/>
                    <a:pt x="3402" y="0"/>
                  </a:cubicBezTo>
                  <a:close/>
                  <a:moveTo>
                    <a:pt x="9" y="2834"/>
                  </a:moveTo>
                  <a:cubicBezTo>
                    <a:pt x="1" y="2834"/>
                    <a:pt x="3" y="2839"/>
                    <a:pt x="6" y="2839"/>
                  </a:cubicBezTo>
                  <a:cubicBezTo>
                    <a:pt x="7" y="2839"/>
                    <a:pt x="9" y="2838"/>
                    <a:pt x="9" y="28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57" name="Google Shape;23757;p32"/>
            <p:cNvSpPr/>
            <p:nvPr/>
          </p:nvSpPr>
          <p:spPr>
            <a:xfrm>
              <a:off x="817050" y="2639025"/>
              <a:ext cx="146475" cy="131100"/>
            </a:xfrm>
            <a:custGeom>
              <a:avLst/>
              <a:gdLst/>
              <a:ahLst/>
              <a:cxnLst/>
              <a:rect l="l" t="t" r="r" b="b"/>
              <a:pathLst>
                <a:path w="5859" h="5244" extrusionOk="0">
                  <a:moveTo>
                    <a:pt x="5856" y="4881"/>
                  </a:moveTo>
                  <a:cubicBezTo>
                    <a:pt x="5853" y="4881"/>
                    <a:pt x="5847" y="4887"/>
                    <a:pt x="5847" y="4899"/>
                  </a:cubicBezTo>
                  <a:cubicBezTo>
                    <a:pt x="5859" y="4887"/>
                    <a:pt x="5859" y="4881"/>
                    <a:pt x="5856" y="4881"/>
                  </a:cubicBezTo>
                  <a:close/>
                  <a:moveTo>
                    <a:pt x="20" y="1"/>
                  </a:moveTo>
                  <a:cubicBezTo>
                    <a:pt x="7" y="1"/>
                    <a:pt x="1" y="12"/>
                    <a:pt x="1" y="29"/>
                  </a:cubicBezTo>
                  <a:cubicBezTo>
                    <a:pt x="132" y="505"/>
                    <a:pt x="358" y="982"/>
                    <a:pt x="703" y="1351"/>
                  </a:cubicBezTo>
                  <a:cubicBezTo>
                    <a:pt x="1167" y="1875"/>
                    <a:pt x="1846" y="2065"/>
                    <a:pt x="2334" y="2601"/>
                  </a:cubicBezTo>
                  <a:cubicBezTo>
                    <a:pt x="2775" y="3065"/>
                    <a:pt x="3168" y="3399"/>
                    <a:pt x="3739" y="3684"/>
                  </a:cubicBezTo>
                  <a:cubicBezTo>
                    <a:pt x="4525" y="4089"/>
                    <a:pt x="5335" y="4387"/>
                    <a:pt x="5775" y="5220"/>
                  </a:cubicBezTo>
                  <a:cubicBezTo>
                    <a:pt x="5779" y="5237"/>
                    <a:pt x="5790" y="5244"/>
                    <a:pt x="5802" y="5244"/>
                  </a:cubicBezTo>
                  <a:cubicBezTo>
                    <a:pt x="5822" y="5244"/>
                    <a:pt x="5847" y="5224"/>
                    <a:pt x="5847" y="5208"/>
                  </a:cubicBezTo>
                  <a:cubicBezTo>
                    <a:pt x="5835" y="5065"/>
                    <a:pt x="5847" y="4982"/>
                    <a:pt x="5847" y="4899"/>
                  </a:cubicBezTo>
                  <a:lnTo>
                    <a:pt x="5847" y="4899"/>
                  </a:lnTo>
                  <a:cubicBezTo>
                    <a:pt x="5838" y="4922"/>
                    <a:pt x="5824" y="4932"/>
                    <a:pt x="5806" y="4932"/>
                  </a:cubicBezTo>
                  <a:cubicBezTo>
                    <a:pt x="5709" y="4932"/>
                    <a:pt x="5504" y="4616"/>
                    <a:pt x="5454" y="4565"/>
                  </a:cubicBezTo>
                  <a:cubicBezTo>
                    <a:pt x="5287" y="4399"/>
                    <a:pt x="5097" y="4256"/>
                    <a:pt x="4894" y="4137"/>
                  </a:cubicBezTo>
                  <a:cubicBezTo>
                    <a:pt x="4263" y="3720"/>
                    <a:pt x="3501" y="3506"/>
                    <a:pt x="2918" y="3018"/>
                  </a:cubicBezTo>
                  <a:cubicBezTo>
                    <a:pt x="2441" y="2613"/>
                    <a:pt x="2120" y="2113"/>
                    <a:pt x="1560" y="1815"/>
                  </a:cubicBezTo>
                  <a:cubicBezTo>
                    <a:pt x="727" y="1351"/>
                    <a:pt x="477" y="791"/>
                    <a:pt x="36" y="5"/>
                  </a:cubicBezTo>
                  <a:cubicBezTo>
                    <a:pt x="30" y="2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58" name="Google Shape;23758;p32"/>
            <p:cNvSpPr/>
            <p:nvPr/>
          </p:nvSpPr>
          <p:spPr>
            <a:xfrm>
              <a:off x="818350" y="2641150"/>
              <a:ext cx="125425" cy="91650"/>
            </a:xfrm>
            <a:custGeom>
              <a:avLst/>
              <a:gdLst/>
              <a:ahLst/>
              <a:cxnLst/>
              <a:rect l="l" t="t" r="r" b="b"/>
              <a:pathLst>
                <a:path w="5017" h="3666" extrusionOk="0">
                  <a:moveTo>
                    <a:pt x="14" y="0"/>
                  </a:moveTo>
                  <a:cubicBezTo>
                    <a:pt x="5" y="0"/>
                    <a:pt x="1" y="18"/>
                    <a:pt x="20" y="27"/>
                  </a:cubicBezTo>
                  <a:cubicBezTo>
                    <a:pt x="996" y="528"/>
                    <a:pt x="2104" y="778"/>
                    <a:pt x="3056" y="1301"/>
                  </a:cubicBezTo>
                  <a:cubicBezTo>
                    <a:pt x="3628" y="1611"/>
                    <a:pt x="3687" y="2040"/>
                    <a:pt x="4009" y="2492"/>
                  </a:cubicBezTo>
                  <a:cubicBezTo>
                    <a:pt x="4306" y="2909"/>
                    <a:pt x="4711" y="3171"/>
                    <a:pt x="4961" y="3647"/>
                  </a:cubicBezTo>
                  <a:cubicBezTo>
                    <a:pt x="4970" y="3660"/>
                    <a:pt x="4980" y="3665"/>
                    <a:pt x="4989" y="3665"/>
                  </a:cubicBezTo>
                  <a:cubicBezTo>
                    <a:pt x="5005" y="3665"/>
                    <a:pt x="5016" y="3650"/>
                    <a:pt x="5009" y="3635"/>
                  </a:cubicBezTo>
                  <a:cubicBezTo>
                    <a:pt x="4890" y="3206"/>
                    <a:pt x="4580" y="2980"/>
                    <a:pt x="4283" y="2647"/>
                  </a:cubicBezTo>
                  <a:cubicBezTo>
                    <a:pt x="3937" y="2278"/>
                    <a:pt x="3854" y="1754"/>
                    <a:pt x="3461" y="1432"/>
                  </a:cubicBezTo>
                  <a:cubicBezTo>
                    <a:pt x="3104" y="1111"/>
                    <a:pt x="2616" y="1016"/>
                    <a:pt x="2187" y="861"/>
                  </a:cubicBezTo>
                  <a:cubicBezTo>
                    <a:pt x="1449" y="611"/>
                    <a:pt x="734" y="313"/>
                    <a:pt x="20" y="4"/>
                  </a:cubicBezTo>
                  <a:cubicBezTo>
                    <a:pt x="18" y="1"/>
                    <a:pt x="16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59" name="Google Shape;23759;p32"/>
            <p:cNvSpPr/>
            <p:nvPr/>
          </p:nvSpPr>
          <p:spPr>
            <a:xfrm>
              <a:off x="942975" y="2731150"/>
              <a:ext cx="30025" cy="37850"/>
            </a:xfrm>
            <a:custGeom>
              <a:avLst/>
              <a:gdLst/>
              <a:ahLst/>
              <a:cxnLst/>
              <a:rect l="l" t="t" r="r" b="b"/>
              <a:pathLst>
                <a:path w="1201" h="15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262" y="535"/>
                    <a:pt x="667" y="1166"/>
                    <a:pt x="1155" y="1511"/>
                  </a:cubicBezTo>
                  <a:cubicBezTo>
                    <a:pt x="1160" y="1513"/>
                    <a:pt x="1164" y="1514"/>
                    <a:pt x="1168" y="1514"/>
                  </a:cubicBezTo>
                  <a:cubicBezTo>
                    <a:pt x="1193" y="1514"/>
                    <a:pt x="1201" y="1486"/>
                    <a:pt x="1191" y="1476"/>
                  </a:cubicBezTo>
                  <a:cubicBezTo>
                    <a:pt x="1012" y="1238"/>
                    <a:pt x="774" y="1047"/>
                    <a:pt x="595" y="821"/>
                  </a:cubicBezTo>
                  <a:cubicBezTo>
                    <a:pt x="381" y="571"/>
                    <a:pt x="191" y="297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60" name="Google Shape;23760;p32"/>
            <p:cNvSpPr/>
            <p:nvPr/>
          </p:nvSpPr>
          <p:spPr>
            <a:xfrm>
              <a:off x="950400" y="2756425"/>
              <a:ext cx="17300" cy="19625"/>
            </a:xfrm>
            <a:custGeom>
              <a:avLst/>
              <a:gdLst/>
              <a:ahLst/>
              <a:cxnLst/>
              <a:rect l="l" t="t" r="r" b="b"/>
              <a:pathLst>
                <a:path w="692" h="785" extrusionOk="0">
                  <a:moveTo>
                    <a:pt x="36" y="0"/>
                  </a:moveTo>
                  <a:cubicBezTo>
                    <a:pt x="24" y="0"/>
                    <a:pt x="1" y="36"/>
                    <a:pt x="24" y="48"/>
                  </a:cubicBezTo>
                  <a:cubicBezTo>
                    <a:pt x="155" y="143"/>
                    <a:pt x="298" y="262"/>
                    <a:pt x="394" y="393"/>
                  </a:cubicBezTo>
                  <a:cubicBezTo>
                    <a:pt x="453" y="453"/>
                    <a:pt x="501" y="524"/>
                    <a:pt x="548" y="596"/>
                  </a:cubicBezTo>
                  <a:cubicBezTo>
                    <a:pt x="572" y="655"/>
                    <a:pt x="608" y="727"/>
                    <a:pt x="656" y="774"/>
                  </a:cubicBezTo>
                  <a:cubicBezTo>
                    <a:pt x="659" y="782"/>
                    <a:pt x="664" y="784"/>
                    <a:pt x="669" y="784"/>
                  </a:cubicBezTo>
                  <a:cubicBezTo>
                    <a:pt x="680" y="784"/>
                    <a:pt x="691" y="771"/>
                    <a:pt x="691" y="762"/>
                  </a:cubicBezTo>
                  <a:cubicBezTo>
                    <a:pt x="691" y="619"/>
                    <a:pt x="560" y="453"/>
                    <a:pt x="477" y="346"/>
                  </a:cubicBezTo>
                  <a:cubicBezTo>
                    <a:pt x="358" y="203"/>
                    <a:pt x="203" y="9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61" name="Google Shape;23761;p32"/>
            <p:cNvSpPr/>
            <p:nvPr/>
          </p:nvSpPr>
          <p:spPr>
            <a:xfrm>
              <a:off x="952225" y="2752200"/>
              <a:ext cx="16575" cy="20975"/>
            </a:xfrm>
            <a:custGeom>
              <a:avLst/>
              <a:gdLst/>
              <a:ahLst/>
              <a:cxnLst/>
              <a:rect l="l" t="t" r="r" b="b"/>
              <a:pathLst>
                <a:path w="663" h="839" extrusionOk="0">
                  <a:moveTo>
                    <a:pt x="45" y="0"/>
                  </a:moveTo>
                  <a:cubicBezTo>
                    <a:pt x="17" y="0"/>
                    <a:pt x="1" y="30"/>
                    <a:pt x="11" y="50"/>
                  </a:cubicBezTo>
                  <a:cubicBezTo>
                    <a:pt x="106" y="205"/>
                    <a:pt x="190" y="336"/>
                    <a:pt x="297" y="467"/>
                  </a:cubicBezTo>
                  <a:cubicBezTo>
                    <a:pt x="380" y="586"/>
                    <a:pt x="463" y="729"/>
                    <a:pt x="583" y="824"/>
                  </a:cubicBezTo>
                  <a:cubicBezTo>
                    <a:pt x="592" y="834"/>
                    <a:pt x="603" y="838"/>
                    <a:pt x="613" y="838"/>
                  </a:cubicBezTo>
                  <a:cubicBezTo>
                    <a:pt x="640" y="838"/>
                    <a:pt x="663" y="808"/>
                    <a:pt x="654" y="765"/>
                  </a:cubicBezTo>
                  <a:cubicBezTo>
                    <a:pt x="594" y="634"/>
                    <a:pt x="475" y="515"/>
                    <a:pt x="380" y="396"/>
                  </a:cubicBezTo>
                  <a:cubicBezTo>
                    <a:pt x="285" y="265"/>
                    <a:pt x="178" y="134"/>
                    <a:pt x="59" y="3"/>
                  </a:cubicBezTo>
                  <a:cubicBezTo>
                    <a:pt x="54" y="1"/>
                    <a:pt x="49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62" name="Google Shape;23762;p32"/>
            <p:cNvSpPr/>
            <p:nvPr/>
          </p:nvSpPr>
          <p:spPr>
            <a:xfrm>
              <a:off x="957250" y="2757600"/>
              <a:ext cx="11925" cy="12050"/>
            </a:xfrm>
            <a:custGeom>
              <a:avLst/>
              <a:gdLst/>
              <a:ahLst/>
              <a:cxnLst/>
              <a:rect l="l" t="t" r="r" b="b"/>
              <a:pathLst>
                <a:path w="477" h="482" extrusionOk="0">
                  <a:moveTo>
                    <a:pt x="48" y="1"/>
                  </a:moveTo>
                  <a:cubicBezTo>
                    <a:pt x="36" y="1"/>
                    <a:pt x="1" y="25"/>
                    <a:pt x="24" y="49"/>
                  </a:cubicBezTo>
                  <a:cubicBezTo>
                    <a:pt x="96" y="120"/>
                    <a:pt x="179" y="180"/>
                    <a:pt x="239" y="275"/>
                  </a:cubicBezTo>
                  <a:cubicBezTo>
                    <a:pt x="274" y="299"/>
                    <a:pt x="298" y="346"/>
                    <a:pt x="334" y="370"/>
                  </a:cubicBezTo>
                  <a:cubicBezTo>
                    <a:pt x="358" y="418"/>
                    <a:pt x="393" y="465"/>
                    <a:pt x="441" y="477"/>
                  </a:cubicBezTo>
                  <a:cubicBezTo>
                    <a:pt x="444" y="480"/>
                    <a:pt x="448" y="482"/>
                    <a:pt x="452" y="482"/>
                  </a:cubicBezTo>
                  <a:cubicBezTo>
                    <a:pt x="464" y="482"/>
                    <a:pt x="477" y="471"/>
                    <a:pt x="477" y="453"/>
                  </a:cubicBezTo>
                  <a:cubicBezTo>
                    <a:pt x="477" y="358"/>
                    <a:pt x="382" y="275"/>
                    <a:pt x="322" y="215"/>
                  </a:cubicBezTo>
                  <a:cubicBezTo>
                    <a:pt x="239" y="132"/>
                    <a:pt x="155" y="4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63" name="Google Shape;23763;p32"/>
            <p:cNvSpPr/>
            <p:nvPr/>
          </p:nvSpPr>
          <p:spPr>
            <a:xfrm>
              <a:off x="870775" y="2676525"/>
              <a:ext cx="68050" cy="61175"/>
            </a:xfrm>
            <a:custGeom>
              <a:avLst/>
              <a:gdLst/>
              <a:ahLst/>
              <a:cxnLst/>
              <a:rect l="l" t="t" r="r" b="b"/>
              <a:pathLst>
                <a:path w="2722" h="2447" extrusionOk="0">
                  <a:moveTo>
                    <a:pt x="25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61" y="506"/>
                    <a:pt x="638" y="756"/>
                    <a:pt x="1054" y="970"/>
                  </a:cubicBezTo>
                  <a:cubicBezTo>
                    <a:pt x="1400" y="1148"/>
                    <a:pt x="1733" y="1327"/>
                    <a:pt x="2019" y="1613"/>
                  </a:cubicBezTo>
                  <a:cubicBezTo>
                    <a:pt x="2269" y="1875"/>
                    <a:pt x="2471" y="2184"/>
                    <a:pt x="2721" y="2446"/>
                  </a:cubicBezTo>
                  <a:cubicBezTo>
                    <a:pt x="2447" y="2030"/>
                    <a:pt x="2138" y="1577"/>
                    <a:pt x="1733" y="1279"/>
                  </a:cubicBezTo>
                  <a:cubicBezTo>
                    <a:pt x="1126" y="839"/>
                    <a:pt x="531" y="637"/>
                    <a:pt x="54" y="17"/>
                  </a:cubicBezTo>
                  <a:cubicBezTo>
                    <a:pt x="49" y="7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64" name="Google Shape;23764;p32"/>
            <p:cNvSpPr/>
            <p:nvPr/>
          </p:nvSpPr>
          <p:spPr>
            <a:xfrm>
              <a:off x="842350" y="2659675"/>
              <a:ext cx="24725" cy="14925"/>
            </a:xfrm>
            <a:custGeom>
              <a:avLst/>
              <a:gdLst/>
              <a:ahLst/>
              <a:cxnLst/>
              <a:rect l="l" t="t" r="r" b="b"/>
              <a:pathLst>
                <a:path w="989" h="597" extrusionOk="0">
                  <a:moveTo>
                    <a:pt x="36" y="1"/>
                  </a:moveTo>
                  <a:cubicBezTo>
                    <a:pt x="13" y="1"/>
                    <a:pt x="1" y="25"/>
                    <a:pt x="13" y="37"/>
                  </a:cubicBezTo>
                  <a:cubicBezTo>
                    <a:pt x="179" y="144"/>
                    <a:pt x="346" y="203"/>
                    <a:pt x="513" y="298"/>
                  </a:cubicBezTo>
                  <a:cubicBezTo>
                    <a:pt x="667" y="394"/>
                    <a:pt x="834" y="501"/>
                    <a:pt x="989" y="596"/>
                  </a:cubicBezTo>
                  <a:cubicBezTo>
                    <a:pt x="715" y="358"/>
                    <a:pt x="370" y="10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65" name="Google Shape;23765;p32"/>
            <p:cNvSpPr/>
            <p:nvPr/>
          </p:nvSpPr>
          <p:spPr>
            <a:xfrm>
              <a:off x="973325" y="2754625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346" y="1"/>
                  </a:moveTo>
                  <a:cubicBezTo>
                    <a:pt x="346" y="1"/>
                    <a:pt x="346" y="1"/>
                    <a:pt x="346" y="1"/>
                  </a:cubicBezTo>
                  <a:lnTo>
                    <a:pt x="346" y="1"/>
                  </a:lnTo>
                  <a:cubicBezTo>
                    <a:pt x="350" y="5"/>
                    <a:pt x="352" y="6"/>
                    <a:pt x="354" y="6"/>
                  </a:cubicBezTo>
                  <a:cubicBezTo>
                    <a:pt x="356" y="6"/>
                    <a:pt x="354" y="1"/>
                    <a:pt x="346" y="1"/>
                  </a:cubicBezTo>
                  <a:close/>
                  <a:moveTo>
                    <a:pt x="346" y="1"/>
                  </a:moveTo>
                  <a:lnTo>
                    <a:pt x="346" y="1"/>
                  </a:lnTo>
                  <a:cubicBezTo>
                    <a:pt x="298" y="37"/>
                    <a:pt x="286" y="37"/>
                    <a:pt x="239" y="72"/>
                  </a:cubicBezTo>
                  <a:cubicBezTo>
                    <a:pt x="191" y="108"/>
                    <a:pt x="167" y="144"/>
                    <a:pt x="131" y="179"/>
                  </a:cubicBezTo>
                  <a:cubicBezTo>
                    <a:pt x="72" y="239"/>
                    <a:pt x="12" y="287"/>
                    <a:pt x="0" y="370"/>
                  </a:cubicBezTo>
                  <a:cubicBezTo>
                    <a:pt x="0" y="387"/>
                    <a:pt x="7" y="398"/>
                    <a:pt x="20" y="398"/>
                  </a:cubicBezTo>
                  <a:cubicBezTo>
                    <a:pt x="24" y="398"/>
                    <a:pt x="30" y="397"/>
                    <a:pt x="36" y="394"/>
                  </a:cubicBezTo>
                  <a:cubicBezTo>
                    <a:pt x="108" y="370"/>
                    <a:pt x="167" y="287"/>
                    <a:pt x="215" y="227"/>
                  </a:cubicBezTo>
                  <a:cubicBezTo>
                    <a:pt x="239" y="191"/>
                    <a:pt x="250" y="168"/>
                    <a:pt x="286" y="132"/>
                  </a:cubicBezTo>
                  <a:lnTo>
                    <a:pt x="334" y="96"/>
                  </a:lnTo>
                  <a:cubicBezTo>
                    <a:pt x="358" y="49"/>
                    <a:pt x="334" y="72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66" name="Google Shape;23766;p32"/>
            <p:cNvSpPr/>
            <p:nvPr/>
          </p:nvSpPr>
          <p:spPr>
            <a:xfrm>
              <a:off x="973325" y="2753450"/>
              <a:ext cx="10750" cy="13850"/>
            </a:xfrm>
            <a:custGeom>
              <a:avLst/>
              <a:gdLst/>
              <a:ahLst/>
              <a:cxnLst/>
              <a:rect l="l" t="t" r="r" b="b"/>
              <a:pathLst>
                <a:path w="430" h="554" extrusionOk="0">
                  <a:moveTo>
                    <a:pt x="405" y="0"/>
                  </a:moveTo>
                  <a:cubicBezTo>
                    <a:pt x="346" y="24"/>
                    <a:pt x="310" y="0"/>
                    <a:pt x="250" y="36"/>
                  </a:cubicBezTo>
                  <a:cubicBezTo>
                    <a:pt x="191" y="60"/>
                    <a:pt x="155" y="119"/>
                    <a:pt x="120" y="167"/>
                  </a:cubicBezTo>
                  <a:cubicBezTo>
                    <a:pt x="48" y="274"/>
                    <a:pt x="0" y="441"/>
                    <a:pt x="72" y="536"/>
                  </a:cubicBezTo>
                  <a:cubicBezTo>
                    <a:pt x="84" y="548"/>
                    <a:pt x="96" y="554"/>
                    <a:pt x="106" y="554"/>
                  </a:cubicBezTo>
                  <a:cubicBezTo>
                    <a:pt x="117" y="554"/>
                    <a:pt x="125" y="548"/>
                    <a:pt x="131" y="536"/>
                  </a:cubicBezTo>
                  <a:cubicBezTo>
                    <a:pt x="179" y="441"/>
                    <a:pt x="179" y="322"/>
                    <a:pt x="250" y="215"/>
                  </a:cubicBezTo>
                  <a:cubicBezTo>
                    <a:pt x="286" y="167"/>
                    <a:pt x="346" y="119"/>
                    <a:pt x="370" y="84"/>
                  </a:cubicBezTo>
                  <a:cubicBezTo>
                    <a:pt x="393" y="48"/>
                    <a:pt x="393" y="36"/>
                    <a:pt x="417" y="24"/>
                  </a:cubicBezTo>
                  <a:cubicBezTo>
                    <a:pt x="429" y="24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67" name="Google Shape;23767;p32"/>
            <p:cNvSpPr/>
            <p:nvPr/>
          </p:nvSpPr>
          <p:spPr>
            <a:xfrm>
              <a:off x="973125" y="2751900"/>
              <a:ext cx="15325" cy="19400"/>
            </a:xfrm>
            <a:custGeom>
              <a:avLst/>
              <a:gdLst/>
              <a:ahLst/>
              <a:cxnLst/>
              <a:rect l="l" t="t" r="r" b="b"/>
              <a:pathLst>
                <a:path w="613" h="776" extrusionOk="0">
                  <a:moveTo>
                    <a:pt x="570" y="0"/>
                  </a:moveTo>
                  <a:cubicBezTo>
                    <a:pt x="566" y="0"/>
                    <a:pt x="561" y="1"/>
                    <a:pt x="556" y="3"/>
                  </a:cubicBezTo>
                  <a:cubicBezTo>
                    <a:pt x="342" y="181"/>
                    <a:pt x="104" y="443"/>
                    <a:pt x="8" y="717"/>
                  </a:cubicBezTo>
                  <a:cubicBezTo>
                    <a:pt x="1" y="749"/>
                    <a:pt x="24" y="775"/>
                    <a:pt x="48" y="775"/>
                  </a:cubicBezTo>
                  <a:cubicBezTo>
                    <a:pt x="60" y="775"/>
                    <a:pt x="72" y="769"/>
                    <a:pt x="80" y="753"/>
                  </a:cubicBezTo>
                  <a:cubicBezTo>
                    <a:pt x="163" y="634"/>
                    <a:pt x="223" y="515"/>
                    <a:pt x="306" y="396"/>
                  </a:cubicBezTo>
                  <a:cubicBezTo>
                    <a:pt x="401" y="277"/>
                    <a:pt x="485" y="158"/>
                    <a:pt x="592" y="38"/>
                  </a:cubicBezTo>
                  <a:cubicBezTo>
                    <a:pt x="612" y="28"/>
                    <a:pt x="598" y="0"/>
                    <a:pt x="5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68" name="Google Shape;23768;p32"/>
            <p:cNvSpPr/>
            <p:nvPr/>
          </p:nvSpPr>
          <p:spPr>
            <a:xfrm>
              <a:off x="975700" y="2748925"/>
              <a:ext cx="16325" cy="20550"/>
            </a:xfrm>
            <a:custGeom>
              <a:avLst/>
              <a:gdLst/>
              <a:ahLst/>
              <a:cxnLst/>
              <a:rect l="l" t="t" r="r" b="b"/>
              <a:pathLst>
                <a:path w="653" h="822" extrusionOk="0">
                  <a:moveTo>
                    <a:pt x="625" y="0"/>
                  </a:moveTo>
                  <a:cubicBezTo>
                    <a:pt x="623" y="0"/>
                    <a:pt x="621" y="1"/>
                    <a:pt x="620" y="3"/>
                  </a:cubicBezTo>
                  <a:cubicBezTo>
                    <a:pt x="298" y="110"/>
                    <a:pt x="84" y="503"/>
                    <a:pt x="1" y="812"/>
                  </a:cubicBezTo>
                  <a:cubicBezTo>
                    <a:pt x="1" y="818"/>
                    <a:pt x="4" y="821"/>
                    <a:pt x="7" y="821"/>
                  </a:cubicBezTo>
                  <a:cubicBezTo>
                    <a:pt x="10" y="821"/>
                    <a:pt x="13" y="818"/>
                    <a:pt x="13" y="812"/>
                  </a:cubicBezTo>
                  <a:cubicBezTo>
                    <a:pt x="84" y="646"/>
                    <a:pt x="179" y="479"/>
                    <a:pt x="298" y="348"/>
                  </a:cubicBezTo>
                  <a:cubicBezTo>
                    <a:pt x="394" y="229"/>
                    <a:pt x="536" y="157"/>
                    <a:pt x="632" y="38"/>
                  </a:cubicBezTo>
                  <a:cubicBezTo>
                    <a:pt x="652" y="28"/>
                    <a:pt x="637" y="0"/>
                    <a:pt x="6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3769" name="Google Shape;23769;p32"/>
          <p:cNvGrpSpPr/>
          <p:nvPr/>
        </p:nvGrpSpPr>
        <p:grpSpPr>
          <a:xfrm rot="-4707076">
            <a:off x="-305400" y="5157694"/>
            <a:ext cx="1789152" cy="1803423"/>
            <a:chOff x="2053525" y="1963725"/>
            <a:chExt cx="379225" cy="382250"/>
          </a:xfrm>
        </p:grpSpPr>
        <p:sp>
          <p:nvSpPr>
            <p:cNvPr id="23770" name="Google Shape;23770;p32"/>
            <p:cNvSpPr/>
            <p:nvPr/>
          </p:nvSpPr>
          <p:spPr>
            <a:xfrm>
              <a:off x="2061250" y="1966500"/>
              <a:ext cx="368225" cy="375900"/>
            </a:xfrm>
            <a:custGeom>
              <a:avLst/>
              <a:gdLst/>
              <a:ahLst/>
              <a:cxnLst/>
              <a:rect l="l" t="t" r="r" b="b"/>
              <a:pathLst>
                <a:path w="14729" h="15036" extrusionOk="0">
                  <a:moveTo>
                    <a:pt x="5749" y="0"/>
                  </a:moveTo>
                  <a:cubicBezTo>
                    <a:pt x="5497" y="0"/>
                    <a:pt x="5259" y="25"/>
                    <a:pt x="5049" y="82"/>
                  </a:cubicBezTo>
                  <a:cubicBezTo>
                    <a:pt x="3561" y="463"/>
                    <a:pt x="3108" y="2106"/>
                    <a:pt x="3108" y="2106"/>
                  </a:cubicBezTo>
                  <a:lnTo>
                    <a:pt x="2977" y="3022"/>
                  </a:lnTo>
                  <a:lnTo>
                    <a:pt x="1489" y="2237"/>
                  </a:lnTo>
                  <a:lnTo>
                    <a:pt x="1191" y="2689"/>
                  </a:lnTo>
                  <a:lnTo>
                    <a:pt x="2811" y="3177"/>
                  </a:lnTo>
                  <a:cubicBezTo>
                    <a:pt x="2811" y="3177"/>
                    <a:pt x="2001" y="3784"/>
                    <a:pt x="1822" y="4427"/>
                  </a:cubicBezTo>
                  <a:cubicBezTo>
                    <a:pt x="1644" y="5070"/>
                    <a:pt x="1644" y="5666"/>
                    <a:pt x="1644" y="5666"/>
                  </a:cubicBezTo>
                  <a:cubicBezTo>
                    <a:pt x="1644" y="5666"/>
                    <a:pt x="596" y="5808"/>
                    <a:pt x="298" y="6999"/>
                  </a:cubicBezTo>
                  <a:cubicBezTo>
                    <a:pt x="1" y="8190"/>
                    <a:pt x="298" y="8940"/>
                    <a:pt x="298" y="9535"/>
                  </a:cubicBezTo>
                  <a:cubicBezTo>
                    <a:pt x="298" y="10130"/>
                    <a:pt x="453" y="11762"/>
                    <a:pt x="1489" y="12512"/>
                  </a:cubicBezTo>
                  <a:cubicBezTo>
                    <a:pt x="2537" y="13250"/>
                    <a:pt x="5513" y="15036"/>
                    <a:pt x="6252" y="15036"/>
                  </a:cubicBezTo>
                  <a:cubicBezTo>
                    <a:pt x="7002" y="15036"/>
                    <a:pt x="7299" y="13702"/>
                    <a:pt x="7299" y="13702"/>
                  </a:cubicBezTo>
                  <a:cubicBezTo>
                    <a:pt x="7299" y="13702"/>
                    <a:pt x="8038" y="12357"/>
                    <a:pt x="8335" y="11464"/>
                  </a:cubicBezTo>
                  <a:cubicBezTo>
                    <a:pt x="8633" y="10571"/>
                    <a:pt x="8490" y="9833"/>
                    <a:pt x="8490" y="9833"/>
                  </a:cubicBezTo>
                  <a:cubicBezTo>
                    <a:pt x="8490" y="9833"/>
                    <a:pt x="9526" y="9833"/>
                    <a:pt x="10716" y="9380"/>
                  </a:cubicBezTo>
                  <a:cubicBezTo>
                    <a:pt x="11907" y="8940"/>
                    <a:pt x="12860" y="8892"/>
                    <a:pt x="12860" y="8892"/>
                  </a:cubicBezTo>
                  <a:cubicBezTo>
                    <a:pt x="12860" y="8892"/>
                    <a:pt x="13467" y="8880"/>
                    <a:pt x="13717" y="8678"/>
                  </a:cubicBezTo>
                  <a:cubicBezTo>
                    <a:pt x="13991" y="8487"/>
                    <a:pt x="14062" y="8321"/>
                    <a:pt x="14062" y="8321"/>
                  </a:cubicBezTo>
                  <a:cubicBezTo>
                    <a:pt x="14062" y="8321"/>
                    <a:pt x="14729" y="8190"/>
                    <a:pt x="14729" y="7892"/>
                  </a:cubicBezTo>
                  <a:cubicBezTo>
                    <a:pt x="14729" y="7594"/>
                    <a:pt x="14062" y="5689"/>
                    <a:pt x="13502" y="5308"/>
                  </a:cubicBezTo>
                  <a:cubicBezTo>
                    <a:pt x="12931" y="4915"/>
                    <a:pt x="12205" y="3725"/>
                    <a:pt x="11764" y="3130"/>
                  </a:cubicBezTo>
                  <a:cubicBezTo>
                    <a:pt x="11312" y="2534"/>
                    <a:pt x="9490" y="1475"/>
                    <a:pt x="8692" y="903"/>
                  </a:cubicBezTo>
                  <a:cubicBezTo>
                    <a:pt x="8051" y="425"/>
                    <a:pt x="6780" y="0"/>
                    <a:pt x="574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71" name="Google Shape;23771;p32"/>
            <p:cNvSpPr/>
            <p:nvPr/>
          </p:nvSpPr>
          <p:spPr>
            <a:xfrm>
              <a:off x="2095725" y="2023100"/>
              <a:ext cx="36700" cy="18675"/>
            </a:xfrm>
            <a:custGeom>
              <a:avLst/>
              <a:gdLst/>
              <a:ahLst/>
              <a:cxnLst/>
              <a:rect l="l" t="t" r="r" b="b"/>
              <a:pathLst>
                <a:path w="1468" h="747" extrusionOk="0">
                  <a:moveTo>
                    <a:pt x="90" y="0"/>
                  </a:moveTo>
                  <a:cubicBezTo>
                    <a:pt x="35" y="0"/>
                    <a:pt x="0" y="73"/>
                    <a:pt x="51" y="104"/>
                  </a:cubicBezTo>
                  <a:cubicBezTo>
                    <a:pt x="420" y="401"/>
                    <a:pt x="920" y="746"/>
                    <a:pt x="1420" y="746"/>
                  </a:cubicBezTo>
                  <a:cubicBezTo>
                    <a:pt x="1467" y="746"/>
                    <a:pt x="1467" y="687"/>
                    <a:pt x="1432" y="651"/>
                  </a:cubicBezTo>
                  <a:cubicBezTo>
                    <a:pt x="1051" y="389"/>
                    <a:pt x="539" y="235"/>
                    <a:pt x="122" y="8"/>
                  </a:cubicBezTo>
                  <a:cubicBezTo>
                    <a:pt x="111" y="3"/>
                    <a:pt x="100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72" name="Google Shape;23772;p32"/>
            <p:cNvSpPr/>
            <p:nvPr/>
          </p:nvSpPr>
          <p:spPr>
            <a:xfrm>
              <a:off x="2092600" y="2031600"/>
              <a:ext cx="40875" cy="16500"/>
            </a:xfrm>
            <a:custGeom>
              <a:avLst/>
              <a:gdLst/>
              <a:ahLst/>
              <a:cxnLst/>
              <a:rect l="l" t="t" r="r" b="b"/>
              <a:pathLst>
                <a:path w="1635" h="660" extrusionOk="0">
                  <a:moveTo>
                    <a:pt x="89" y="0"/>
                  </a:moveTo>
                  <a:cubicBezTo>
                    <a:pt x="28" y="0"/>
                    <a:pt x="1" y="64"/>
                    <a:pt x="45" y="97"/>
                  </a:cubicBezTo>
                  <a:cubicBezTo>
                    <a:pt x="509" y="383"/>
                    <a:pt x="1021" y="537"/>
                    <a:pt x="1545" y="657"/>
                  </a:cubicBezTo>
                  <a:cubicBezTo>
                    <a:pt x="1551" y="659"/>
                    <a:pt x="1556" y="660"/>
                    <a:pt x="1562" y="660"/>
                  </a:cubicBezTo>
                  <a:cubicBezTo>
                    <a:pt x="1610" y="660"/>
                    <a:pt x="1634" y="572"/>
                    <a:pt x="1580" y="561"/>
                  </a:cubicBezTo>
                  <a:cubicBezTo>
                    <a:pt x="1057" y="442"/>
                    <a:pt x="580" y="228"/>
                    <a:pt x="104" y="2"/>
                  </a:cubicBezTo>
                  <a:cubicBezTo>
                    <a:pt x="99" y="1"/>
                    <a:pt x="94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73" name="Google Shape;23773;p32"/>
            <p:cNvSpPr/>
            <p:nvPr/>
          </p:nvSpPr>
          <p:spPr>
            <a:xfrm>
              <a:off x="2090925" y="2022450"/>
              <a:ext cx="8200" cy="12450"/>
            </a:xfrm>
            <a:custGeom>
              <a:avLst/>
              <a:gdLst/>
              <a:ahLst/>
              <a:cxnLst/>
              <a:rect l="l" t="t" r="r" b="b"/>
              <a:pathLst>
                <a:path w="328" h="498" extrusionOk="0">
                  <a:moveTo>
                    <a:pt x="280" y="1"/>
                  </a:moveTo>
                  <a:cubicBezTo>
                    <a:pt x="271" y="1"/>
                    <a:pt x="261" y="4"/>
                    <a:pt x="254" y="10"/>
                  </a:cubicBezTo>
                  <a:cubicBezTo>
                    <a:pt x="183" y="153"/>
                    <a:pt x="100" y="296"/>
                    <a:pt x="16" y="451"/>
                  </a:cubicBezTo>
                  <a:cubicBezTo>
                    <a:pt x="1" y="474"/>
                    <a:pt x="26" y="498"/>
                    <a:pt x="49" y="498"/>
                  </a:cubicBezTo>
                  <a:cubicBezTo>
                    <a:pt x="61" y="498"/>
                    <a:pt x="72" y="491"/>
                    <a:pt x="76" y="475"/>
                  </a:cubicBezTo>
                  <a:cubicBezTo>
                    <a:pt x="147" y="332"/>
                    <a:pt x="231" y="189"/>
                    <a:pt x="302" y="46"/>
                  </a:cubicBezTo>
                  <a:cubicBezTo>
                    <a:pt x="328" y="20"/>
                    <a:pt x="304" y="1"/>
                    <a:pt x="2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74" name="Google Shape;23774;p32"/>
            <p:cNvSpPr/>
            <p:nvPr/>
          </p:nvSpPr>
          <p:spPr>
            <a:xfrm>
              <a:off x="2127675" y="2039650"/>
              <a:ext cx="275900" cy="115825"/>
            </a:xfrm>
            <a:custGeom>
              <a:avLst/>
              <a:gdLst/>
              <a:ahLst/>
              <a:cxnLst/>
              <a:rect l="l" t="t" r="r" b="b"/>
              <a:pathLst>
                <a:path w="11036" h="4633" extrusionOk="0">
                  <a:moveTo>
                    <a:pt x="5" y="1"/>
                  </a:moveTo>
                  <a:cubicBezTo>
                    <a:pt x="1" y="1"/>
                    <a:pt x="3" y="18"/>
                    <a:pt x="11" y="25"/>
                  </a:cubicBezTo>
                  <a:cubicBezTo>
                    <a:pt x="582" y="180"/>
                    <a:pt x="1011" y="573"/>
                    <a:pt x="1535" y="835"/>
                  </a:cubicBezTo>
                  <a:cubicBezTo>
                    <a:pt x="1999" y="1037"/>
                    <a:pt x="2487" y="1156"/>
                    <a:pt x="2964" y="1323"/>
                  </a:cubicBezTo>
                  <a:cubicBezTo>
                    <a:pt x="3535" y="1513"/>
                    <a:pt x="4047" y="1847"/>
                    <a:pt x="4595" y="2061"/>
                  </a:cubicBezTo>
                  <a:cubicBezTo>
                    <a:pt x="5000" y="2228"/>
                    <a:pt x="5428" y="2240"/>
                    <a:pt x="5821" y="2359"/>
                  </a:cubicBezTo>
                  <a:cubicBezTo>
                    <a:pt x="6321" y="2513"/>
                    <a:pt x="6678" y="2871"/>
                    <a:pt x="7131" y="3061"/>
                  </a:cubicBezTo>
                  <a:cubicBezTo>
                    <a:pt x="7643" y="3275"/>
                    <a:pt x="8167" y="3347"/>
                    <a:pt x="8655" y="3609"/>
                  </a:cubicBezTo>
                  <a:cubicBezTo>
                    <a:pt x="9429" y="4025"/>
                    <a:pt x="10095" y="4597"/>
                    <a:pt x="11000" y="4633"/>
                  </a:cubicBezTo>
                  <a:cubicBezTo>
                    <a:pt x="11036" y="4633"/>
                    <a:pt x="11036" y="4597"/>
                    <a:pt x="11000" y="4597"/>
                  </a:cubicBezTo>
                  <a:cubicBezTo>
                    <a:pt x="9905" y="4502"/>
                    <a:pt x="9131" y="3704"/>
                    <a:pt x="8143" y="3299"/>
                  </a:cubicBezTo>
                  <a:cubicBezTo>
                    <a:pt x="7702" y="3121"/>
                    <a:pt x="7226" y="3049"/>
                    <a:pt x="6809" y="2775"/>
                  </a:cubicBezTo>
                  <a:cubicBezTo>
                    <a:pt x="6404" y="2525"/>
                    <a:pt x="6143" y="2299"/>
                    <a:pt x="5666" y="2216"/>
                  </a:cubicBezTo>
                  <a:cubicBezTo>
                    <a:pt x="5083" y="2097"/>
                    <a:pt x="4595" y="1978"/>
                    <a:pt x="4035" y="1704"/>
                  </a:cubicBezTo>
                  <a:cubicBezTo>
                    <a:pt x="3618" y="1501"/>
                    <a:pt x="3225" y="1323"/>
                    <a:pt x="2773" y="1192"/>
                  </a:cubicBezTo>
                  <a:cubicBezTo>
                    <a:pt x="2190" y="1001"/>
                    <a:pt x="1630" y="835"/>
                    <a:pt x="1106" y="513"/>
                  </a:cubicBezTo>
                  <a:cubicBezTo>
                    <a:pt x="749" y="287"/>
                    <a:pt x="451" y="84"/>
                    <a:pt x="23" y="25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75" name="Google Shape;23775;p32"/>
            <p:cNvSpPr/>
            <p:nvPr/>
          </p:nvSpPr>
          <p:spPr>
            <a:xfrm>
              <a:off x="2129725" y="2046475"/>
              <a:ext cx="209875" cy="79825"/>
            </a:xfrm>
            <a:custGeom>
              <a:avLst/>
              <a:gdLst/>
              <a:ahLst/>
              <a:cxnLst/>
              <a:rect l="l" t="t" r="r" b="b"/>
              <a:pathLst>
                <a:path w="8395" h="3193" extrusionOk="0">
                  <a:moveTo>
                    <a:pt x="70" y="1"/>
                  </a:moveTo>
                  <a:cubicBezTo>
                    <a:pt x="51" y="1"/>
                    <a:pt x="31" y="1"/>
                    <a:pt x="12" y="2"/>
                  </a:cubicBezTo>
                  <a:cubicBezTo>
                    <a:pt x="12" y="26"/>
                    <a:pt x="0" y="50"/>
                    <a:pt x="36" y="50"/>
                  </a:cubicBezTo>
                  <a:cubicBezTo>
                    <a:pt x="750" y="169"/>
                    <a:pt x="1322" y="704"/>
                    <a:pt x="2024" y="895"/>
                  </a:cubicBezTo>
                  <a:cubicBezTo>
                    <a:pt x="2858" y="1133"/>
                    <a:pt x="3501" y="1586"/>
                    <a:pt x="4286" y="1895"/>
                  </a:cubicBezTo>
                  <a:cubicBezTo>
                    <a:pt x="5001" y="2181"/>
                    <a:pt x="5751" y="2300"/>
                    <a:pt x="6465" y="2609"/>
                  </a:cubicBezTo>
                  <a:cubicBezTo>
                    <a:pt x="7073" y="2883"/>
                    <a:pt x="7680" y="3157"/>
                    <a:pt x="8370" y="3193"/>
                  </a:cubicBezTo>
                  <a:cubicBezTo>
                    <a:pt x="8394" y="3193"/>
                    <a:pt x="8394" y="3145"/>
                    <a:pt x="8370" y="3133"/>
                  </a:cubicBezTo>
                  <a:cubicBezTo>
                    <a:pt x="7501" y="3014"/>
                    <a:pt x="6775" y="2645"/>
                    <a:pt x="5965" y="2312"/>
                  </a:cubicBezTo>
                  <a:cubicBezTo>
                    <a:pt x="5227" y="2014"/>
                    <a:pt x="4453" y="1907"/>
                    <a:pt x="3739" y="1526"/>
                  </a:cubicBezTo>
                  <a:cubicBezTo>
                    <a:pt x="3132" y="1181"/>
                    <a:pt x="2572" y="990"/>
                    <a:pt x="1917" y="776"/>
                  </a:cubicBezTo>
                  <a:cubicBezTo>
                    <a:pt x="1315" y="591"/>
                    <a:pt x="73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76" name="Google Shape;23776;p32"/>
            <p:cNvSpPr/>
            <p:nvPr/>
          </p:nvSpPr>
          <p:spPr>
            <a:xfrm>
              <a:off x="2121975" y="2036475"/>
              <a:ext cx="13725" cy="6500"/>
            </a:xfrm>
            <a:custGeom>
              <a:avLst/>
              <a:gdLst/>
              <a:ahLst/>
              <a:cxnLst/>
              <a:rect l="l" t="t" r="r" b="b"/>
              <a:pathLst>
                <a:path w="549" h="260" extrusionOk="0">
                  <a:moveTo>
                    <a:pt x="118" y="1"/>
                  </a:moveTo>
                  <a:cubicBezTo>
                    <a:pt x="86" y="1"/>
                    <a:pt x="54" y="6"/>
                    <a:pt x="24" y="21"/>
                  </a:cubicBezTo>
                  <a:cubicBezTo>
                    <a:pt x="13" y="21"/>
                    <a:pt x="1" y="45"/>
                    <a:pt x="24" y="69"/>
                  </a:cubicBezTo>
                  <a:cubicBezTo>
                    <a:pt x="120" y="104"/>
                    <a:pt x="203" y="116"/>
                    <a:pt x="298" y="152"/>
                  </a:cubicBezTo>
                  <a:cubicBezTo>
                    <a:pt x="370" y="188"/>
                    <a:pt x="429" y="259"/>
                    <a:pt x="525" y="259"/>
                  </a:cubicBezTo>
                  <a:cubicBezTo>
                    <a:pt x="548" y="259"/>
                    <a:pt x="548" y="223"/>
                    <a:pt x="548" y="211"/>
                  </a:cubicBezTo>
                  <a:cubicBezTo>
                    <a:pt x="536" y="116"/>
                    <a:pt x="405" y="81"/>
                    <a:pt x="322" y="45"/>
                  </a:cubicBezTo>
                  <a:cubicBezTo>
                    <a:pt x="265" y="28"/>
                    <a:pt x="190" y="1"/>
                    <a:pt x="1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77" name="Google Shape;23777;p32"/>
            <p:cNvSpPr/>
            <p:nvPr/>
          </p:nvSpPr>
          <p:spPr>
            <a:xfrm>
              <a:off x="2094000" y="2030725"/>
              <a:ext cx="2400" cy="6425"/>
            </a:xfrm>
            <a:custGeom>
              <a:avLst/>
              <a:gdLst/>
              <a:ahLst/>
              <a:cxnLst/>
              <a:rect l="l" t="t" r="r" b="b"/>
              <a:pathLst>
                <a:path w="96" h="257" extrusionOk="0">
                  <a:moveTo>
                    <a:pt x="0" y="1"/>
                  </a:moveTo>
                  <a:cubicBezTo>
                    <a:pt x="0" y="72"/>
                    <a:pt x="12" y="168"/>
                    <a:pt x="60" y="251"/>
                  </a:cubicBezTo>
                  <a:cubicBezTo>
                    <a:pt x="60" y="255"/>
                    <a:pt x="61" y="256"/>
                    <a:pt x="63" y="256"/>
                  </a:cubicBezTo>
                  <a:cubicBezTo>
                    <a:pt x="67" y="256"/>
                    <a:pt x="72" y="251"/>
                    <a:pt x="72" y="251"/>
                  </a:cubicBezTo>
                  <a:cubicBezTo>
                    <a:pt x="96" y="156"/>
                    <a:pt x="48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78" name="Google Shape;23778;p32"/>
            <p:cNvSpPr/>
            <p:nvPr/>
          </p:nvSpPr>
          <p:spPr>
            <a:xfrm>
              <a:off x="2097275" y="2025375"/>
              <a:ext cx="3675" cy="10775"/>
            </a:xfrm>
            <a:custGeom>
              <a:avLst/>
              <a:gdLst/>
              <a:ahLst/>
              <a:cxnLst/>
              <a:rect l="l" t="t" r="r" b="b"/>
              <a:pathLst>
                <a:path w="147" h="431" extrusionOk="0">
                  <a:moveTo>
                    <a:pt x="36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0" y="84"/>
                    <a:pt x="0" y="179"/>
                    <a:pt x="24" y="251"/>
                  </a:cubicBezTo>
                  <a:cubicBezTo>
                    <a:pt x="36" y="298"/>
                    <a:pt x="36" y="382"/>
                    <a:pt x="84" y="417"/>
                  </a:cubicBezTo>
                  <a:cubicBezTo>
                    <a:pt x="90" y="426"/>
                    <a:pt x="97" y="430"/>
                    <a:pt x="104" y="430"/>
                  </a:cubicBezTo>
                  <a:cubicBezTo>
                    <a:pt x="126" y="430"/>
                    <a:pt x="146" y="397"/>
                    <a:pt x="120" y="370"/>
                  </a:cubicBezTo>
                  <a:lnTo>
                    <a:pt x="108" y="370"/>
                  </a:lnTo>
                  <a:lnTo>
                    <a:pt x="108" y="394"/>
                  </a:lnTo>
                  <a:cubicBezTo>
                    <a:pt x="84" y="394"/>
                    <a:pt x="48" y="215"/>
                    <a:pt x="48" y="191"/>
                  </a:cubicBezTo>
                  <a:cubicBezTo>
                    <a:pt x="36" y="132"/>
                    <a:pt x="36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79" name="Google Shape;23779;p32"/>
            <p:cNvSpPr/>
            <p:nvPr/>
          </p:nvSpPr>
          <p:spPr>
            <a:xfrm>
              <a:off x="2099950" y="2024200"/>
              <a:ext cx="4200" cy="15150"/>
            </a:xfrm>
            <a:custGeom>
              <a:avLst/>
              <a:gdLst/>
              <a:ahLst/>
              <a:cxnLst/>
              <a:rect l="l" t="t" r="r" b="b"/>
              <a:pathLst>
                <a:path w="168" h="606" extrusionOk="0">
                  <a:moveTo>
                    <a:pt x="13" y="0"/>
                  </a:moveTo>
                  <a:cubicBezTo>
                    <a:pt x="13" y="0"/>
                    <a:pt x="1" y="0"/>
                    <a:pt x="1" y="24"/>
                  </a:cubicBezTo>
                  <a:cubicBezTo>
                    <a:pt x="13" y="214"/>
                    <a:pt x="36" y="441"/>
                    <a:pt x="155" y="595"/>
                  </a:cubicBezTo>
                  <a:cubicBezTo>
                    <a:pt x="155" y="603"/>
                    <a:pt x="157" y="606"/>
                    <a:pt x="158" y="606"/>
                  </a:cubicBezTo>
                  <a:cubicBezTo>
                    <a:pt x="162" y="606"/>
                    <a:pt x="167" y="592"/>
                    <a:pt x="167" y="583"/>
                  </a:cubicBezTo>
                  <a:cubicBezTo>
                    <a:pt x="155" y="488"/>
                    <a:pt x="108" y="405"/>
                    <a:pt x="72" y="310"/>
                  </a:cubicBezTo>
                  <a:cubicBezTo>
                    <a:pt x="48" y="214"/>
                    <a:pt x="36" y="10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80" name="Google Shape;23780;p32"/>
            <p:cNvSpPr/>
            <p:nvPr/>
          </p:nvSpPr>
          <p:spPr>
            <a:xfrm>
              <a:off x="2104425" y="2027025"/>
              <a:ext cx="3875" cy="10275"/>
            </a:xfrm>
            <a:custGeom>
              <a:avLst/>
              <a:gdLst/>
              <a:ahLst/>
              <a:cxnLst/>
              <a:rect l="l" t="t" r="r" b="b"/>
              <a:pathLst>
                <a:path w="155" h="411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125"/>
                    <a:pt x="12" y="339"/>
                    <a:pt x="131" y="411"/>
                  </a:cubicBezTo>
                  <a:cubicBezTo>
                    <a:pt x="131" y="411"/>
                    <a:pt x="155" y="411"/>
                    <a:pt x="155" y="399"/>
                  </a:cubicBezTo>
                  <a:cubicBezTo>
                    <a:pt x="119" y="339"/>
                    <a:pt x="95" y="292"/>
                    <a:pt x="60" y="232"/>
                  </a:cubicBezTo>
                  <a:cubicBezTo>
                    <a:pt x="36" y="161"/>
                    <a:pt x="36" y="78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81" name="Google Shape;23781;p32"/>
            <p:cNvSpPr/>
            <p:nvPr/>
          </p:nvSpPr>
          <p:spPr>
            <a:xfrm>
              <a:off x="2108275" y="2031025"/>
              <a:ext cx="3025" cy="8375"/>
            </a:xfrm>
            <a:custGeom>
              <a:avLst/>
              <a:gdLst/>
              <a:ahLst/>
              <a:cxnLst/>
              <a:rect l="l" t="t" r="r" b="b"/>
              <a:pathLst>
                <a:path w="121" h="335" extrusionOk="0">
                  <a:moveTo>
                    <a:pt x="37" y="1"/>
                  </a:moveTo>
                  <a:cubicBezTo>
                    <a:pt x="37" y="7"/>
                    <a:pt x="34" y="7"/>
                    <a:pt x="31" y="7"/>
                  </a:cubicBezTo>
                  <a:cubicBezTo>
                    <a:pt x="28" y="7"/>
                    <a:pt x="25" y="7"/>
                    <a:pt x="25" y="13"/>
                  </a:cubicBezTo>
                  <a:cubicBezTo>
                    <a:pt x="1" y="120"/>
                    <a:pt x="25" y="287"/>
                    <a:pt x="96" y="334"/>
                  </a:cubicBezTo>
                  <a:cubicBezTo>
                    <a:pt x="96" y="334"/>
                    <a:pt x="120" y="334"/>
                    <a:pt x="120" y="322"/>
                  </a:cubicBezTo>
                  <a:cubicBezTo>
                    <a:pt x="96" y="275"/>
                    <a:pt x="72" y="239"/>
                    <a:pt x="61" y="179"/>
                  </a:cubicBezTo>
                  <a:cubicBezTo>
                    <a:pt x="37" y="120"/>
                    <a:pt x="37" y="6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82" name="Google Shape;23782;p32"/>
            <p:cNvSpPr/>
            <p:nvPr/>
          </p:nvSpPr>
          <p:spPr>
            <a:xfrm>
              <a:off x="2111850" y="20325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37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1" y="131"/>
                    <a:pt x="13" y="298"/>
                    <a:pt x="120" y="369"/>
                  </a:cubicBezTo>
                  <a:cubicBezTo>
                    <a:pt x="120" y="369"/>
                    <a:pt x="132" y="369"/>
                    <a:pt x="132" y="358"/>
                  </a:cubicBezTo>
                  <a:cubicBezTo>
                    <a:pt x="120" y="298"/>
                    <a:pt x="72" y="250"/>
                    <a:pt x="60" y="191"/>
                  </a:cubicBezTo>
                  <a:cubicBezTo>
                    <a:pt x="48" y="131"/>
                    <a:pt x="37" y="72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83" name="Google Shape;23783;p32"/>
            <p:cNvSpPr/>
            <p:nvPr/>
          </p:nvSpPr>
          <p:spPr>
            <a:xfrm>
              <a:off x="2115725" y="2035075"/>
              <a:ext cx="2400" cy="7900"/>
            </a:xfrm>
            <a:custGeom>
              <a:avLst/>
              <a:gdLst/>
              <a:ahLst/>
              <a:cxnLst/>
              <a:rect l="l" t="t" r="r" b="b"/>
              <a:pathLst>
                <a:path w="96" h="316" extrusionOk="0">
                  <a:moveTo>
                    <a:pt x="23" y="1"/>
                  </a:moveTo>
                  <a:cubicBezTo>
                    <a:pt x="17" y="1"/>
                    <a:pt x="13" y="7"/>
                    <a:pt x="13" y="17"/>
                  </a:cubicBezTo>
                  <a:cubicBezTo>
                    <a:pt x="1" y="101"/>
                    <a:pt x="1" y="256"/>
                    <a:pt x="84" y="315"/>
                  </a:cubicBezTo>
                  <a:cubicBezTo>
                    <a:pt x="96" y="315"/>
                    <a:pt x="96" y="315"/>
                    <a:pt x="96" y="291"/>
                  </a:cubicBezTo>
                  <a:cubicBezTo>
                    <a:pt x="84" y="256"/>
                    <a:pt x="72" y="220"/>
                    <a:pt x="60" y="172"/>
                  </a:cubicBezTo>
                  <a:cubicBezTo>
                    <a:pt x="36" y="137"/>
                    <a:pt x="36" y="77"/>
                    <a:pt x="36" y="29"/>
                  </a:cubicBezTo>
                  <a:cubicBezTo>
                    <a:pt x="36" y="10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84" name="Google Shape;23784;p32"/>
            <p:cNvSpPr/>
            <p:nvPr/>
          </p:nvSpPr>
          <p:spPr>
            <a:xfrm>
              <a:off x="2116125" y="2034650"/>
              <a:ext cx="5875" cy="7125"/>
            </a:xfrm>
            <a:custGeom>
              <a:avLst/>
              <a:gdLst/>
              <a:ahLst/>
              <a:cxnLst/>
              <a:rect l="l" t="t" r="r" b="b"/>
              <a:pathLst>
                <a:path w="235" h="285" extrusionOk="0">
                  <a:moveTo>
                    <a:pt x="10" y="1"/>
                  </a:moveTo>
                  <a:cubicBezTo>
                    <a:pt x="4" y="1"/>
                    <a:pt x="0" y="18"/>
                    <a:pt x="8" y="34"/>
                  </a:cubicBezTo>
                  <a:cubicBezTo>
                    <a:pt x="56" y="58"/>
                    <a:pt x="104" y="106"/>
                    <a:pt x="128" y="154"/>
                  </a:cubicBezTo>
                  <a:cubicBezTo>
                    <a:pt x="163" y="201"/>
                    <a:pt x="163" y="237"/>
                    <a:pt x="187" y="284"/>
                  </a:cubicBezTo>
                  <a:lnTo>
                    <a:pt x="199" y="284"/>
                  </a:lnTo>
                  <a:cubicBezTo>
                    <a:pt x="235" y="177"/>
                    <a:pt x="104" y="58"/>
                    <a:pt x="20" y="11"/>
                  </a:cubicBezTo>
                  <a:cubicBezTo>
                    <a:pt x="17" y="4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85" name="Google Shape;23785;p32"/>
            <p:cNvSpPr/>
            <p:nvPr/>
          </p:nvSpPr>
          <p:spPr>
            <a:xfrm>
              <a:off x="2121675" y="2035375"/>
              <a:ext cx="4350" cy="7675"/>
            </a:xfrm>
            <a:custGeom>
              <a:avLst/>
              <a:gdLst/>
              <a:ahLst/>
              <a:cxnLst/>
              <a:rect l="l" t="t" r="r" b="b"/>
              <a:pathLst>
                <a:path w="174" h="307" extrusionOk="0">
                  <a:moveTo>
                    <a:pt x="16" y="1"/>
                  </a:moveTo>
                  <a:cubicBezTo>
                    <a:pt x="8" y="1"/>
                    <a:pt x="1" y="11"/>
                    <a:pt x="1" y="17"/>
                  </a:cubicBezTo>
                  <a:cubicBezTo>
                    <a:pt x="13" y="77"/>
                    <a:pt x="36" y="136"/>
                    <a:pt x="60" y="208"/>
                  </a:cubicBezTo>
                  <a:cubicBezTo>
                    <a:pt x="72" y="244"/>
                    <a:pt x="72" y="291"/>
                    <a:pt x="96" y="303"/>
                  </a:cubicBezTo>
                  <a:cubicBezTo>
                    <a:pt x="102" y="305"/>
                    <a:pt x="109" y="306"/>
                    <a:pt x="116" y="306"/>
                  </a:cubicBezTo>
                  <a:cubicBezTo>
                    <a:pt x="146" y="306"/>
                    <a:pt x="173" y="285"/>
                    <a:pt x="144" y="255"/>
                  </a:cubicBezTo>
                  <a:lnTo>
                    <a:pt x="144" y="255"/>
                  </a:lnTo>
                  <a:cubicBezTo>
                    <a:pt x="144" y="255"/>
                    <a:pt x="132" y="256"/>
                    <a:pt x="132" y="267"/>
                  </a:cubicBezTo>
                  <a:cubicBezTo>
                    <a:pt x="132" y="255"/>
                    <a:pt x="96" y="232"/>
                    <a:pt x="96" y="208"/>
                  </a:cubicBezTo>
                  <a:cubicBezTo>
                    <a:pt x="96" y="196"/>
                    <a:pt x="84" y="172"/>
                    <a:pt x="84" y="148"/>
                  </a:cubicBezTo>
                  <a:cubicBezTo>
                    <a:pt x="72" y="113"/>
                    <a:pt x="60" y="65"/>
                    <a:pt x="36" y="29"/>
                  </a:cubicBezTo>
                  <a:cubicBezTo>
                    <a:pt x="31" y="8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86" name="Google Shape;23786;p32"/>
            <p:cNvSpPr/>
            <p:nvPr/>
          </p:nvSpPr>
          <p:spPr>
            <a:xfrm>
              <a:off x="2123300" y="2036125"/>
              <a:ext cx="4350" cy="8450"/>
            </a:xfrm>
            <a:custGeom>
              <a:avLst/>
              <a:gdLst/>
              <a:ahLst/>
              <a:cxnLst/>
              <a:rect l="l" t="t" r="r" b="b"/>
              <a:pathLst>
                <a:path w="174" h="338" extrusionOk="0">
                  <a:moveTo>
                    <a:pt x="3" y="1"/>
                  </a:moveTo>
                  <a:lnTo>
                    <a:pt x="3" y="1"/>
                  </a:lnTo>
                  <a:cubicBezTo>
                    <a:pt x="1" y="1"/>
                    <a:pt x="1" y="10"/>
                    <a:pt x="7" y="23"/>
                  </a:cubicBezTo>
                  <a:cubicBezTo>
                    <a:pt x="7" y="7"/>
                    <a:pt x="5" y="1"/>
                    <a:pt x="3" y="1"/>
                  </a:cubicBezTo>
                  <a:close/>
                  <a:moveTo>
                    <a:pt x="7" y="23"/>
                  </a:moveTo>
                  <a:cubicBezTo>
                    <a:pt x="55" y="59"/>
                    <a:pt x="79" y="118"/>
                    <a:pt x="91" y="178"/>
                  </a:cubicBezTo>
                  <a:cubicBezTo>
                    <a:pt x="114" y="225"/>
                    <a:pt x="91" y="285"/>
                    <a:pt x="114" y="333"/>
                  </a:cubicBezTo>
                  <a:cubicBezTo>
                    <a:pt x="114" y="337"/>
                    <a:pt x="116" y="338"/>
                    <a:pt x="117" y="338"/>
                  </a:cubicBezTo>
                  <a:cubicBezTo>
                    <a:pt x="121" y="338"/>
                    <a:pt x="126" y="333"/>
                    <a:pt x="126" y="333"/>
                  </a:cubicBezTo>
                  <a:cubicBezTo>
                    <a:pt x="174" y="285"/>
                    <a:pt x="150" y="214"/>
                    <a:pt x="126" y="154"/>
                  </a:cubicBezTo>
                  <a:cubicBezTo>
                    <a:pt x="114" y="95"/>
                    <a:pt x="67" y="47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87" name="Google Shape;23787;p32"/>
            <p:cNvSpPr/>
            <p:nvPr/>
          </p:nvSpPr>
          <p:spPr>
            <a:xfrm>
              <a:off x="2127050" y="2039075"/>
              <a:ext cx="2900" cy="6225"/>
            </a:xfrm>
            <a:custGeom>
              <a:avLst/>
              <a:gdLst/>
              <a:ahLst/>
              <a:cxnLst/>
              <a:rect l="l" t="t" r="r" b="b"/>
              <a:pathLst>
                <a:path w="116" h="249" extrusionOk="0">
                  <a:moveTo>
                    <a:pt x="12" y="0"/>
                  </a:moveTo>
                  <a:cubicBezTo>
                    <a:pt x="12" y="2"/>
                    <a:pt x="13" y="3"/>
                    <a:pt x="13" y="4"/>
                  </a:cubicBezTo>
                  <a:lnTo>
                    <a:pt x="13" y="4"/>
                  </a:lnTo>
                  <a:cubicBezTo>
                    <a:pt x="20" y="0"/>
                    <a:pt x="25" y="0"/>
                    <a:pt x="12" y="0"/>
                  </a:cubicBezTo>
                  <a:close/>
                  <a:moveTo>
                    <a:pt x="13" y="4"/>
                  </a:moveTo>
                  <a:cubicBezTo>
                    <a:pt x="7" y="8"/>
                    <a:pt x="0" y="13"/>
                    <a:pt x="0" y="24"/>
                  </a:cubicBezTo>
                  <a:cubicBezTo>
                    <a:pt x="0" y="96"/>
                    <a:pt x="24" y="203"/>
                    <a:pt x="83" y="238"/>
                  </a:cubicBezTo>
                  <a:cubicBezTo>
                    <a:pt x="87" y="245"/>
                    <a:pt x="91" y="248"/>
                    <a:pt x="96" y="248"/>
                  </a:cubicBezTo>
                  <a:cubicBezTo>
                    <a:pt x="106" y="248"/>
                    <a:pt x="116" y="231"/>
                    <a:pt x="107" y="215"/>
                  </a:cubicBezTo>
                  <a:cubicBezTo>
                    <a:pt x="60" y="144"/>
                    <a:pt x="36" y="97"/>
                    <a:pt x="13" y="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88" name="Google Shape;23788;p32"/>
            <p:cNvSpPr/>
            <p:nvPr/>
          </p:nvSpPr>
          <p:spPr>
            <a:xfrm>
              <a:off x="2125775" y="2039300"/>
              <a:ext cx="20275" cy="11150"/>
            </a:xfrm>
            <a:custGeom>
              <a:avLst/>
              <a:gdLst/>
              <a:ahLst/>
              <a:cxnLst/>
              <a:rect l="l" t="t" r="r" b="b"/>
              <a:pathLst>
                <a:path w="811" h="446" extrusionOk="0">
                  <a:moveTo>
                    <a:pt x="29" y="85"/>
                  </a:moveTo>
                  <a:cubicBezTo>
                    <a:pt x="30" y="85"/>
                    <a:pt x="30" y="85"/>
                    <a:pt x="31" y="85"/>
                  </a:cubicBezTo>
                  <a:lnTo>
                    <a:pt x="31" y="85"/>
                  </a:lnTo>
                  <a:cubicBezTo>
                    <a:pt x="28" y="87"/>
                    <a:pt x="25" y="89"/>
                    <a:pt x="22" y="92"/>
                  </a:cubicBezTo>
                  <a:lnTo>
                    <a:pt x="22" y="92"/>
                  </a:lnTo>
                  <a:cubicBezTo>
                    <a:pt x="25" y="86"/>
                    <a:pt x="27" y="85"/>
                    <a:pt x="29" y="85"/>
                  </a:cubicBezTo>
                  <a:close/>
                  <a:moveTo>
                    <a:pt x="324" y="272"/>
                  </a:moveTo>
                  <a:lnTo>
                    <a:pt x="324" y="272"/>
                  </a:lnTo>
                  <a:cubicBezTo>
                    <a:pt x="329" y="276"/>
                    <a:pt x="334" y="279"/>
                    <a:pt x="339" y="282"/>
                  </a:cubicBezTo>
                  <a:lnTo>
                    <a:pt x="339" y="282"/>
                  </a:lnTo>
                  <a:cubicBezTo>
                    <a:pt x="339" y="285"/>
                    <a:pt x="338" y="287"/>
                    <a:pt x="337" y="290"/>
                  </a:cubicBezTo>
                  <a:lnTo>
                    <a:pt x="337" y="290"/>
                  </a:lnTo>
                  <a:cubicBezTo>
                    <a:pt x="332" y="284"/>
                    <a:pt x="328" y="278"/>
                    <a:pt x="324" y="272"/>
                  </a:cubicBezTo>
                  <a:close/>
                  <a:moveTo>
                    <a:pt x="198" y="204"/>
                  </a:moveTo>
                  <a:lnTo>
                    <a:pt x="198" y="204"/>
                  </a:lnTo>
                  <a:cubicBezTo>
                    <a:pt x="215" y="214"/>
                    <a:pt x="233" y="224"/>
                    <a:pt x="250" y="233"/>
                  </a:cubicBezTo>
                  <a:lnTo>
                    <a:pt x="250" y="233"/>
                  </a:lnTo>
                  <a:cubicBezTo>
                    <a:pt x="248" y="256"/>
                    <a:pt x="245" y="278"/>
                    <a:pt x="239" y="302"/>
                  </a:cubicBezTo>
                  <a:lnTo>
                    <a:pt x="239" y="302"/>
                  </a:lnTo>
                  <a:lnTo>
                    <a:pt x="198" y="204"/>
                  </a:lnTo>
                  <a:close/>
                  <a:moveTo>
                    <a:pt x="238" y="306"/>
                  </a:moveTo>
                  <a:cubicBezTo>
                    <a:pt x="232" y="327"/>
                    <a:pt x="226" y="349"/>
                    <a:pt x="218" y="372"/>
                  </a:cubicBezTo>
                  <a:lnTo>
                    <a:pt x="265" y="372"/>
                  </a:lnTo>
                  <a:lnTo>
                    <a:pt x="238" y="306"/>
                  </a:lnTo>
                  <a:close/>
                  <a:moveTo>
                    <a:pt x="301" y="0"/>
                  </a:moveTo>
                  <a:cubicBezTo>
                    <a:pt x="294" y="0"/>
                    <a:pt x="286" y="4"/>
                    <a:pt x="282" y="11"/>
                  </a:cubicBezTo>
                  <a:lnTo>
                    <a:pt x="282" y="11"/>
                  </a:lnTo>
                  <a:cubicBezTo>
                    <a:pt x="275" y="15"/>
                    <a:pt x="269" y="20"/>
                    <a:pt x="265" y="27"/>
                  </a:cubicBezTo>
                  <a:cubicBezTo>
                    <a:pt x="259" y="43"/>
                    <a:pt x="254" y="59"/>
                    <a:pt x="251" y="75"/>
                  </a:cubicBezTo>
                  <a:lnTo>
                    <a:pt x="230" y="75"/>
                  </a:lnTo>
                  <a:cubicBezTo>
                    <a:pt x="231" y="79"/>
                    <a:pt x="232" y="83"/>
                    <a:pt x="234" y="87"/>
                  </a:cubicBezTo>
                  <a:lnTo>
                    <a:pt x="230" y="87"/>
                  </a:lnTo>
                  <a:cubicBezTo>
                    <a:pt x="232" y="93"/>
                    <a:pt x="234" y="99"/>
                    <a:pt x="236" y="105"/>
                  </a:cubicBezTo>
                  <a:lnTo>
                    <a:pt x="236" y="105"/>
                  </a:lnTo>
                  <a:cubicBezTo>
                    <a:pt x="230" y="103"/>
                    <a:pt x="224" y="101"/>
                    <a:pt x="218" y="98"/>
                  </a:cubicBezTo>
                  <a:cubicBezTo>
                    <a:pt x="215" y="97"/>
                    <a:pt x="212" y="97"/>
                    <a:pt x="210" y="97"/>
                  </a:cubicBezTo>
                  <a:cubicBezTo>
                    <a:pt x="206" y="97"/>
                    <a:pt x="202" y="98"/>
                    <a:pt x="198" y="100"/>
                  </a:cubicBezTo>
                  <a:lnTo>
                    <a:pt x="198" y="100"/>
                  </a:lnTo>
                  <a:cubicBezTo>
                    <a:pt x="186" y="102"/>
                    <a:pt x="168" y="110"/>
                    <a:pt x="158" y="110"/>
                  </a:cubicBezTo>
                  <a:lnTo>
                    <a:pt x="160" y="114"/>
                  </a:lnTo>
                  <a:lnTo>
                    <a:pt x="160" y="114"/>
                  </a:lnTo>
                  <a:cubicBezTo>
                    <a:pt x="124" y="94"/>
                    <a:pt x="87" y="73"/>
                    <a:pt x="51" y="51"/>
                  </a:cubicBezTo>
                  <a:lnTo>
                    <a:pt x="51" y="51"/>
                  </a:lnTo>
                  <a:cubicBezTo>
                    <a:pt x="51" y="51"/>
                    <a:pt x="51" y="51"/>
                    <a:pt x="51" y="51"/>
                  </a:cubicBezTo>
                  <a:cubicBezTo>
                    <a:pt x="48" y="50"/>
                    <a:pt x="46" y="49"/>
                    <a:pt x="43" y="49"/>
                  </a:cubicBezTo>
                  <a:cubicBezTo>
                    <a:pt x="23" y="49"/>
                    <a:pt x="0" y="81"/>
                    <a:pt x="19" y="95"/>
                  </a:cubicBezTo>
                  <a:lnTo>
                    <a:pt x="19" y="95"/>
                  </a:lnTo>
                  <a:cubicBezTo>
                    <a:pt x="18" y="96"/>
                    <a:pt x="17" y="97"/>
                    <a:pt x="15" y="98"/>
                  </a:cubicBezTo>
                  <a:lnTo>
                    <a:pt x="15" y="110"/>
                  </a:lnTo>
                  <a:cubicBezTo>
                    <a:pt x="17" y="104"/>
                    <a:pt x="19" y="99"/>
                    <a:pt x="21" y="95"/>
                  </a:cubicBezTo>
                  <a:lnTo>
                    <a:pt x="21" y="95"/>
                  </a:lnTo>
                  <a:cubicBezTo>
                    <a:pt x="23" y="97"/>
                    <a:pt x="25" y="98"/>
                    <a:pt x="27" y="98"/>
                  </a:cubicBezTo>
                  <a:cubicBezTo>
                    <a:pt x="27" y="98"/>
                    <a:pt x="27" y="98"/>
                    <a:pt x="27" y="98"/>
                  </a:cubicBezTo>
                  <a:lnTo>
                    <a:pt x="27" y="98"/>
                  </a:lnTo>
                  <a:cubicBezTo>
                    <a:pt x="47" y="112"/>
                    <a:pt x="67" y="125"/>
                    <a:pt x="88" y="138"/>
                  </a:cubicBezTo>
                  <a:lnTo>
                    <a:pt x="88" y="138"/>
                  </a:lnTo>
                  <a:cubicBezTo>
                    <a:pt x="98" y="149"/>
                    <a:pt x="107" y="158"/>
                    <a:pt x="111" y="158"/>
                  </a:cubicBezTo>
                  <a:cubicBezTo>
                    <a:pt x="117" y="160"/>
                    <a:pt x="123" y="162"/>
                    <a:pt x="129" y="163"/>
                  </a:cubicBezTo>
                  <a:lnTo>
                    <a:pt x="129" y="163"/>
                  </a:lnTo>
                  <a:cubicBezTo>
                    <a:pt x="150" y="177"/>
                    <a:pt x="172" y="190"/>
                    <a:pt x="194" y="202"/>
                  </a:cubicBezTo>
                  <a:lnTo>
                    <a:pt x="194" y="202"/>
                  </a:lnTo>
                  <a:lnTo>
                    <a:pt x="190" y="192"/>
                  </a:lnTo>
                  <a:lnTo>
                    <a:pt x="190" y="192"/>
                  </a:lnTo>
                  <a:cubicBezTo>
                    <a:pt x="191" y="193"/>
                    <a:pt x="192" y="194"/>
                    <a:pt x="194" y="195"/>
                  </a:cubicBezTo>
                  <a:lnTo>
                    <a:pt x="194" y="195"/>
                  </a:lnTo>
                  <a:lnTo>
                    <a:pt x="198" y="204"/>
                  </a:lnTo>
                  <a:lnTo>
                    <a:pt x="198" y="204"/>
                  </a:lnTo>
                  <a:cubicBezTo>
                    <a:pt x="196" y="204"/>
                    <a:pt x="195" y="203"/>
                    <a:pt x="194" y="202"/>
                  </a:cubicBezTo>
                  <a:lnTo>
                    <a:pt x="194" y="202"/>
                  </a:lnTo>
                  <a:lnTo>
                    <a:pt x="238" y="306"/>
                  </a:lnTo>
                  <a:lnTo>
                    <a:pt x="238" y="306"/>
                  </a:lnTo>
                  <a:cubicBezTo>
                    <a:pt x="238" y="305"/>
                    <a:pt x="238" y="303"/>
                    <a:pt x="239" y="302"/>
                  </a:cubicBezTo>
                  <a:lnTo>
                    <a:pt x="239" y="302"/>
                  </a:lnTo>
                  <a:lnTo>
                    <a:pt x="253" y="337"/>
                  </a:lnTo>
                  <a:cubicBezTo>
                    <a:pt x="261" y="344"/>
                    <a:pt x="272" y="355"/>
                    <a:pt x="280" y="355"/>
                  </a:cubicBezTo>
                  <a:cubicBezTo>
                    <a:pt x="286" y="355"/>
                    <a:pt x="289" y="351"/>
                    <a:pt x="289" y="337"/>
                  </a:cubicBezTo>
                  <a:cubicBezTo>
                    <a:pt x="296" y="322"/>
                    <a:pt x="301" y="308"/>
                    <a:pt x="307" y="294"/>
                  </a:cubicBezTo>
                  <a:lnTo>
                    <a:pt x="307" y="294"/>
                  </a:lnTo>
                  <a:cubicBezTo>
                    <a:pt x="313" y="301"/>
                    <a:pt x="320" y="309"/>
                    <a:pt x="328" y="317"/>
                  </a:cubicBezTo>
                  <a:lnTo>
                    <a:pt x="328" y="317"/>
                  </a:lnTo>
                  <a:cubicBezTo>
                    <a:pt x="327" y="319"/>
                    <a:pt x="326" y="322"/>
                    <a:pt x="325" y="325"/>
                  </a:cubicBezTo>
                  <a:lnTo>
                    <a:pt x="336" y="325"/>
                  </a:lnTo>
                  <a:cubicBezTo>
                    <a:pt x="340" y="329"/>
                    <a:pt x="344" y="333"/>
                    <a:pt x="349" y="337"/>
                  </a:cubicBezTo>
                  <a:cubicBezTo>
                    <a:pt x="361" y="343"/>
                    <a:pt x="370" y="346"/>
                    <a:pt x="377" y="346"/>
                  </a:cubicBezTo>
                  <a:cubicBezTo>
                    <a:pt x="378" y="346"/>
                    <a:pt x="379" y="346"/>
                    <a:pt x="379" y="345"/>
                  </a:cubicBezTo>
                  <a:lnTo>
                    <a:pt x="379" y="345"/>
                  </a:lnTo>
                  <a:cubicBezTo>
                    <a:pt x="382" y="354"/>
                    <a:pt x="387" y="363"/>
                    <a:pt x="396" y="372"/>
                  </a:cubicBezTo>
                  <a:cubicBezTo>
                    <a:pt x="435" y="385"/>
                    <a:pt x="470" y="394"/>
                    <a:pt x="507" y="406"/>
                  </a:cubicBezTo>
                  <a:lnTo>
                    <a:pt x="507" y="406"/>
                  </a:lnTo>
                  <a:cubicBezTo>
                    <a:pt x="532" y="419"/>
                    <a:pt x="559" y="428"/>
                    <a:pt x="588" y="434"/>
                  </a:cubicBezTo>
                  <a:lnTo>
                    <a:pt x="588" y="434"/>
                  </a:lnTo>
                  <a:cubicBezTo>
                    <a:pt x="595" y="437"/>
                    <a:pt x="603" y="440"/>
                    <a:pt x="611" y="444"/>
                  </a:cubicBezTo>
                  <a:cubicBezTo>
                    <a:pt x="613" y="445"/>
                    <a:pt x="616" y="446"/>
                    <a:pt x="618" y="446"/>
                  </a:cubicBezTo>
                  <a:cubicBezTo>
                    <a:pt x="622" y="446"/>
                    <a:pt x="625" y="444"/>
                    <a:pt x="628" y="441"/>
                  </a:cubicBezTo>
                  <a:lnTo>
                    <a:pt x="628" y="441"/>
                  </a:lnTo>
                  <a:cubicBezTo>
                    <a:pt x="646" y="443"/>
                    <a:pt x="664" y="444"/>
                    <a:pt x="682" y="444"/>
                  </a:cubicBezTo>
                  <a:cubicBezTo>
                    <a:pt x="692" y="444"/>
                    <a:pt x="702" y="418"/>
                    <a:pt x="705" y="403"/>
                  </a:cubicBezTo>
                  <a:lnTo>
                    <a:pt x="705" y="403"/>
                  </a:lnTo>
                  <a:cubicBezTo>
                    <a:pt x="721" y="413"/>
                    <a:pt x="737" y="423"/>
                    <a:pt x="754" y="432"/>
                  </a:cubicBezTo>
                  <a:cubicBezTo>
                    <a:pt x="757" y="433"/>
                    <a:pt x="761" y="434"/>
                    <a:pt x="765" y="434"/>
                  </a:cubicBezTo>
                  <a:cubicBezTo>
                    <a:pt x="794" y="434"/>
                    <a:pt x="810" y="395"/>
                    <a:pt x="789" y="384"/>
                  </a:cubicBezTo>
                  <a:cubicBezTo>
                    <a:pt x="772" y="374"/>
                    <a:pt x="756" y="365"/>
                    <a:pt x="739" y="355"/>
                  </a:cubicBezTo>
                  <a:lnTo>
                    <a:pt x="739" y="355"/>
                  </a:lnTo>
                  <a:cubicBezTo>
                    <a:pt x="734" y="353"/>
                    <a:pt x="730" y="350"/>
                    <a:pt x="725" y="348"/>
                  </a:cubicBezTo>
                  <a:lnTo>
                    <a:pt x="725" y="348"/>
                  </a:lnTo>
                  <a:cubicBezTo>
                    <a:pt x="727" y="348"/>
                    <a:pt x="728" y="348"/>
                    <a:pt x="730" y="349"/>
                  </a:cubicBezTo>
                  <a:cubicBezTo>
                    <a:pt x="730" y="348"/>
                    <a:pt x="730" y="348"/>
                    <a:pt x="730" y="347"/>
                  </a:cubicBezTo>
                  <a:lnTo>
                    <a:pt x="730" y="347"/>
                  </a:lnTo>
                  <a:cubicBezTo>
                    <a:pt x="734" y="348"/>
                    <a:pt x="738" y="348"/>
                    <a:pt x="742" y="349"/>
                  </a:cubicBezTo>
                  <a:cubicBezTo>
                    <a:pt x="765" y="349"/>
                    <a:pt x="789" y="313"/>
                    <a:pt x="754" y="313"/>
                  </a:cubicBezTo>
                  <a:cubicBezTo>
                    <a:pt x="710" y="288"/>
                    <a:pt x="663" y="263"/>
                    <a:pt x="613" y="241"/>
                  </a:cubicBezTo>
                  <a:lnTo>
                    <a:pt x="613" y="241"/>
                  </a:lnTo>
                  <a:cubicBezTo>
                    <a:pt x="622" y="229"/>
                    <a:pt x="624" y="212"/>
                    <a:pt x="611" y="206"/>
                  </a:cubicBezTo>
                  <a:cubicBezTo>
                    <a:pt x="563" y="182"/>
                    <a:pt x="527" y="158"/>
                    <a:pt x="492" y="146"/>
                  </a:cubicBezTo>
                  <a:cubicBezTo>
                    <a:pt x="488" y="144"/>
                    <a:pt x="485" y="142"/>
                    <a:pt x="483" y="141"/>
                  </a:cubicBezTo>
                  <a:lnTo>
                    <a:pt x="483" y="141"/>
                  </a:lnTo>
                  <a:cubicBezTo>
                    <a:pt x="476" y="105"/>
                    <a:pt x="462" y="71"/>
                    <a:pt x="444" y="39"/>
                  </a:cubicBezTo>
                  <a:cubicBezTo>
                    <a:pt x="440" y="26"/>
                    <a:pt x="429" y="21"/>
                    <a:pt x="417" y="21"/>
                  </a:cubicBezTo>
                  <a:cubicBezTo>
                    <a:pt x="398" y="21"/>
                    <a:pt x="377" y="36"/>
                    <a:pt x="384" y="51"/>
                  </a:cubicBezTo>
                  <a:cubicBezTo>
                    <a:pt x="390" y="63"/>
                    <a:pt x="396" y="74"/>
                    <a:pt x="403" y="85"/>
                  </a:cubicBezTo>
                  <a:lnTo>
                    <a:pt x="403" y="85"/>
                  </a:lnTo>
                  <a:cubicBezTo>
                    <a:pt x="397" y="86"/>
                    <a:pt x="391" y="87"/>
                    <a:pt x="384" y="87"/>
                  </a:cubicBezTo>
                  <a:cubicBezTo>
                    <a:pt x="404" y="121"/>
                    <a:pt x="415" y="154"/>
                    <a:pt x="420" y="188"/>
                  </a:cubicBezTo>
                  <a:lnTo>
                    <a:pt x="420" y="188"/>
                  </a:lnTo>
                  <a:cubicBezTo>
                    <a:pt x="395" y="175"/>
                    <a:pt x="369" y="163"/>
                    <a:pt x="343" y="151"/>
                  </a:cubicBezTo>
                  <a:lnTo>
                    <a:pt x="343" y="151"/>
                  </a:lnTo>
                  <a:cubicBezTo>
                    <a:pt x="341" y="129"/>
                    <a:pt x="338" y="108"/>
                    <a:pt x="335" y="87"/>
                  </a:cubicBezTo>
                  <a:lnTo>
                    <a:pt x="335" y="87"/>
                  </a:lnTo>
                  <a:cubicBezTo>
                    <a:pt x="333" y="68"/>
                    <a:pt x="329" y="48"/>
                    <a:pt x="325" y="27"/>
                  </a:cubicBezTo>
                  <a:cubicBezTo>
                    <a:pt x="325" y="9"/>
                    <a:pt x="313" y="0"/>
                    <a:pt x="3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89" name="Google Shape;23789;p32"/>
            <p:cNvSpPr/>
            <p:nvPr/>
          </p:nvSpPr>
          <p:spPr>
            <a:xfrm>
              <a:off x="2129550" y="1963725"/>
              <a:ext cx="229300" cy="88725"/>
            </a:xfrm>
            <a:custGeom>
              <a:avLst/>
              <a:gdLst/>
              <a:ahLst/>
              <a:cxnLst/>
              <a:rect l="l" t="t" r="r" b="b"/>
              <a:pathLst>
                <a:path w="9172" h="3549" extrusionOk="0">
                  <a:moveTo>
                    <a:pt x="3375" y="1"/>
                  </a:moveTo>
                  <a:cubicBezTo>
                    <a:pt x="1667" y="1"/>
                    <a:pt x="1" y="1213"/>
                    <a:pt x="174" y="3074"/>
                  </a:cubicBezTo>
                  <a:cubicBezTo>
                    <a:pt x="180" y="3096"/>
                    <a:pt x="204" y="3108"/>
                    <a:pt x="228" y="3108"/>
                  </a:cubicBezTo>
                  <a:cubicBezTo>
                    <a:pt x="255" y="3108"/>
                    <a:pt x="281" y="3093"/>
                    <a:pt x="281" y="3062"/>
                  </a:cubicBezTo>
                  <a:cubicBezTo>
                    <a:pt x="195" y="1196"/>
                    <a:pt x="1763" y="129"/>
                    <a:pt x="3402" y="129"/>
                  </a:cubicBezTo>
                  <a:cubicBezTo>
                    <a:pt x="3802" y="129"/>
                    <a:pt x="4206" y="193"/>
                    <a:pt x="4591" y="324"/>
                  </a:cubicBezTo>
                  <a:cubicBezTo>
                    <a:pt x="5544" y="657"/>
                    <a:pt x="6139" y="1336"/>
                    <a:pt x="6925" y="1883"/>
                  </a:cubicBezTo>
                  <a:cubicBezTo>
                    <a:pt x="7699" y="2443"/>
                    <a:pt x="8556" y="2657"/>
                    <a:pt x="9092" y="3526"/>
                  </a:cubicBezTo>
                  <a:cubicBezTo>
                    <a:pt x="9100" y="3542"/>
                    <a:pt x="9112" y="3549"/>
                    <a:pt x="9123" y="3549"/>
                  </a:cubicBezTo>
                  <a:cubicBezTo>
                    <a:pt x="9147" y="3549"/>
                    <a:pt x="9171" y="3522"/>
                    <a:pt x="9163" y="3491"/>
                  </a:cubicBezTo>
                  <a:cubicBezTo>
                    <a:pt x="8806" y="2479"/>
                    <a:pt x="7544" y="2229"/>
                    <a:pt x="6782" y="1621"/>
                  </a:cubicBezTo>
                  <a:cubicBezTo>
                    <a:pt x="5889" y="895"/>
                    <a:pt x="5067" y="216"/>
                    <a:pt x="3889" y="38"/>
                  </a:cubicBezTo>
                  <a:cubicBezTo>
                    <a:pt x="3718" y="13"/>
                    <a:pt x="3546" y="1"/>
                    <a:pt x="33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90" name="Google Shape;23790;p32"/>
            <p:cNvSpPr/>
            <p:nvPr/>
          </p:nvSpPr>
          <p:spPr>
            <a:xfrm>
              <a:off x="2354150" y="2044425"/>
              <a:ext cx="78600" cy="121150"/>
            </a:xfrm>
            <a:custGeom>
              <a:avLst/>
              <a:gdLst/>
              <a:ahLst/>
              <a:cxnLst/>
              <a:rect l="l" t="t" r="r" b="b"/>
              <a:pathLst>
                <a:path w="3144" h="4846" extrusionOk="0">
                  <a:moveTo>
                    <a:pt x="1" y="1"/>
                  </a:moveTo>
                  <a:cubicBezTo>
                    <a:pt x="2" y="3"/>
                    <a:pt x="3" y="5"/>
                    <a:pt x="4" y="8"/>
                  </a:cubicBezTo>
                  <a:lnTo>
                    <a:pt x="4" y="8"/>
                  </a:lnTo>
                  <a:cubicBezTo>
                    <a:pt x="6" y="4"/>
                    <a:pt x="7" y="1"/>
                    <a:pt x="1" y="1"/>
                  </a:cubicBezTo>
                  <a:close/>
                  <a:moveTo>
                    <a:pt x="4" y="8"/>
                  </a:moveTo>
                  <a:cubicBezTo>
                    <a:pt x="3" y="10"/>
                    <a:pt x="1" y="13"/>
                    <a:pt x="1" y="13"/>
                  </a:cubicBezTo>
                  <a:cubicBezTo>
                    <a:pt x="239" y="1036"/>
                    <a:pt x="1155" y="1417"/>
                    <a:pt x="1679" y="2263"/>
                  </a:cubicBezTo>
                  <a:cubicBezTo>
                    <a:pt x="1917" y="2644"/>
                    <a:pt x="2072" y="3084"/>
                    <a:pt x="2287" y="3477"/>
                  </a:cubicBezTo>
                  <a:cubicBezTo>
                    <a:pt x="2548" y="3930"/>
                    <a:pt x="2929" y="4287"/>
                    <a:pt x="3037" y="4811"/>
                  </a:cubicBezTo>
                  <a:cubicBezTo>
                    <a:pt x="3041" y="4835"/>
                    <a:pt x="3060" y="4845"/>
                    <a:pt x="3080" y="4845"/>
                  </a:cubicBezTo>
                  <a:cubicBezTo>
                    <a:pt x="3110" y="4845"/>
                    <a:pt x="3144" y="4822"/>
                    <a:pt x="3144" y="4787"/>
                  </a:cubicBezTo>
                  <a:cubicBezTo>
                    <a:pt x="3120" y="4418"/>
                    <a:pt x="2918" y="4168"/>
                    <a:pt x="2703" y="3870"/>
                  </a:cubicBezTo>
                  <a:cubicBezTo>
                    <a:pt x="2406" y="3442"/>
                    <a:pt x="2215" y="2977"/>
                    <a:pt x="1977" y="2513"/>
                  </a:cubicBezTo>
                  <a:cubicBezTo>
                    <a:pt x="1751" y="2060"/>
                    <a:pt x="1489" y="1727"/>
                    <a:pt x="1120" y="1394"/>
                  </a:cubicBezTo>
                  <a:cubicBezTo>
                    <a:pt x="657" y="979"/>
                    <a:pt x="301" y="552"/>
                    <a:pt x="4" y="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91" name="Google Shape;23791;p32"/>
            <p:cNvSpPr/>
            <p:nvPr/>
          </p:nvSpPr>
          <p:spPr>
            <a:xfrm>
              <a:off x="2098475" y="2047700"/>
              <a:ext cx="278325" cy="167500"/>
            </a:xfrm>
            <a:custGeom>
              <a:avLst/>
              <a:gdLst/>
              <a:ahLst/>
              <a:cxnLst/>
              <a:rect l="l" t="t" r="r" b="b"/>
              <a:pathLst>
                <a:path w="11133" h="6700" extrusionOk="0">
                  <a:moveTo>
                    <a:pt x="1429" y="1"/>
                  </a:moveTo>
                  <a:cubicBezTo>
                    <a:pt x="905" y="120"/>
                    <a:pt x="607" y="513"/>
                    <a:pt x="405" y="989"/>
                  </a:cubicBezTo>
                  <a:cubicBezTo>
                    <a:pt x="214" y="1429"/>
                    <a:pt x="0" y="2037"/>
                    <a:pt x="107" y="2537"/>
                  </a:cubicBezTo>
                  <a:cubicBezTo>
                    <a:pt x="345" y="3727"/>
                    <a:pt x="1488" y="4513"/>
                    <a:pt x="2477" y="5037"/>
                  </a:cubicBezTo>
                  <a:cubicBezTo>
                    <a:pt x="3846" y="5751"/>
                    <a:pt x="5370" y="6418"/>
                    <a:pt x="6906" y="6656"/>
                  </a:cubicBezTo>
                  <a:cubicBezTo>
                    <a:pt x="7105" y="6684"/>
                    <a:pt x="7304" y="6699"/>
                    <a:pt x="7501" y="6699"/>
                  </a:cubicBezTo>
                  <a:cubicBezTo>
                    <a:pt x="7903" y="6699"/>
                    <a:pt x="8300" y="6634"/>
                    <a:pt x="8692" y="6466"/>
                  </a:cubicBezTo>
                  <a:cubicBezTo>
                    <a:pt x="9025" y="6311"/>
                    <a:pt x="9335" y="6120"/>
                    <a:pt x="9680" y="6001"/>
                  </a:cubicBezTo>
                  <a:cubicBezTo>
                    <a:pt x="10132" y="5835"/>
                    <a:pt x="10597" y="5823"/>
                    <a:pt x="11073" y="5763"/>
                  </a:cubicBezTo>
                  <a:cubicBezTo>
                    <a:pt x="11121" y="5763"/>
                    <a:pt x="11132" y="5668"/>
                    <a:pt x="11085" y="5668"/>
                  </a:cubicBezTo>
                  <a:cubicBezTo>
                    <a:pt x="10967" y="5649"/>
                    <a:pt x="10853" y="5640"/>
                    <a:pt x="10741" y="5640"/>
                  </a:cubicBezTo>
                  <a:cubicBezTo>
                    <a:pt x="9830" y="5640"/>
                    <a:pt x="9121" y="6234"/>
                    <a:pt x="8251" y="6478"/>
                  </a:cubicBezTo>
                  <a:cubicBezTo>
                    <a:pt x="8004" y="6546"/>
                    <a:pt x="7747" y="6575"/>
                    <a:pt x="7486" y="6575"/>
                  </a:cubicBezTo>
                  <a:cubicBezTo>
                    <a:pt x="6377" y="6575"/>
                    <a:pt x="5181" y="6042"/>
                    <a:pt x="4227" y="5656"/>
                  </a:cubicBezTo>
                  <a:cubicBezTo>
                    <a:pt x="3072" y="5180"/>
                    <a:pt x="1643" y="4668"/>
                    <a:pt x="881" y="3620"/>
                  </a:cubicBezTo>
                  <a:cubicBezTo>
                    <a:pt x="464" y="3049"/>
                    <a:pt x="167" y="2525"/>
                    <a:pt x="310" y="1798"/>
                  </a:cubicBezTo>
                  <a:cubicBezTo>
                    <a:pt x="464" y="1084"/>
                    <a:pt x="714" y="310"/>
                    <a:pt x="1453" y="48"/>
                  </a:cubicBezTo>
                  <a:cubicBezTo>
                    <a:pt x="1476" y="48"/>
                    <a:pt x="1465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92" name="Google Shape;23792;p32"/>
            <p:cNvSpPr/>
            <p:nvPr/>
          </p:nvSpPr>
          <p:spPr>
            <a:xfrm>
              <a:off x="2372900" y="2161725"/>
              <a:ext cx="59550" cy="29575"/>
            </a:xfrm>
            <a:custGeom>
              <a:avLst/>
              <a:gdLst/>
              <a:ahLst/>
              <a:cxnLst/>
              <a:rect l="l" t="t" r="r" b="b"/>
              <a:pathLst>
                <a:path w="2382" h="1183" extrusionOk="0">
                  <a:moveTo>
                    <a:pt x="2299" y="1"/>
                  </a:moveTo>
                  <a:cubicBezTo>
                    <a:pt x="2267" y="1"/>
                    <a:pt x="2232" y="24"/>
                    <a:pt x="2239" y="59"/>
                  </a:cubicBezTo>
                  <a:cubicBezTo>
                    <a:pt x="2251" y="214"/>
                    <a:pt x="1929" y="321"/>
                    <a:pt x="1822" y="369"/>
                  </a:cubicBezTo>
                  <a:cubicBezTo>
                    <a:pt x="1763" y="393"/>
                    <a:pt x="1763" y="381"/>
                    <a:pt x="1703" y="416"/>
                  </a:cubicBezTo>
                  <a:cubicBezTo>
                    <a:pt x="1537" y="500"/>
                    <a:pt x="1406" y="655"/>
                    <a:pt x="1239" y="738"/>
                  </a:cubicBezTo>
                  <a:cubicBezTo>
                    <a:pt x="858" y="976"/>
                    <a:pt x="453" y="1012"/>
                    <a:pt x="24" y="1131"/>
                  </a:cubicBezTo>
                  <a:cubicBezTo>
                    <a:pt x="1" y="1131"/>
                    <a:pt x="1" y="1155"/>
                    <a:pt x="24" y="1167"/>
                  </a:cubicBezTo>
                  <a:cubicBezTo>
                    <a:pt x="88" y="1177"/>
                    <a:pt x="154" y="1182"/>
                    <a:pt x="220" y="1182"/>
                  </a:cubicBezTo>
                  <a:cubicBezTo>
                    <a:pt x="668" y="1182"/>
                    <a:pt x="1146" y="950"/>
                    <a:pt x="1489" y="690"/>
                  </a:cubicBezTo>
                  <a:cubicBezTo>
                    <a:pt x="1691" y="559"/>
                    <a:pt x="1763" y="535"/>
                    <a:pt x="2013" y="440"/>
                  </a:cubicBezTo>
                  <a:cubicBezTo>
                    <a:pt x="2108" y="416"/>
                    <a:pt x="2179" y="416"/>
                    <a:pt x="2251" y="357"/>
                  </a:cubicBezTo>
                  <a:cubicBezTo>
                    <a:pt x="2358" y="262"/>
                    <a:pt x="2382" y="154"/>
                    <a:pt x="2346" y="35"/>
                  </a:cubicBezTo>
                  <a:cubicBezTo>
                    <a:pt x="2341" y="11"/>
                    <a:pt x="2321" y="1"/>
                    <a:pt x="22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93" name="Google Shape;23793;p32"/>
            <p:cNvSpPr/>
            <p:nvPr/>
          </p:nvSpPr>
          <p:spPr>
            <a:xfrm>
              <a:off x="2364875" y="2187900"/>
              <a:ext cx="20550" cy="2900"/>
            </a:xfrm>
            <a:custGeom>
              <a:avLst/>
              <a:gdLst/>
              <a:ahLst/>
              <a:cxnLst/>
              <a:rect l="l" t="t" r="r" b="b"/>
              <a:pathLst>
                <a:path w="822" h="116" extrusionOk="0">
                  <a:moveTo>
                    <a:pt x="405" y="0"/>
                  </a:moveTo>
                  <a:cubicBezTo>
                    <a:pt x="274" y="0"/>
                    <a:pt x="143" y="0"/>
                    <a:pt x="24" y="36"/>
                  </a:cubicBezTo>
                  <a:cubicBezTo>
                    <a:pt x="0" y="48"/>
                    <a:pt x="12" y="96"/>
                    <a:pt x="24" y="96"/>
                  </a:cubicBezTo>
                  <a:cubicBezTo>
                    <a:pt x="94" y="110"/>
                    <a:pt x="172" y="115"/>
                    <a:pt x="251" y="115"/>
                  </a:cubicBezTo>
                  <a:cubicBezTo>
                    <a:pt x="306" y="115"/>
                    <a:pt x="363" y="113"/>
                    <a:pt x="417" y="108"/>
                  </a:cubicBezTo>
                  <a:cubicBezTo>
                    <a:pt x="548" y="108"/>
                    <a:pt x="667" y="108"/>
                    <a:pt x="786" y="84"/>
                  </a:cubicBezTo>
                  <a:cubicBezTo>
                    <a:pt x="822" y="84"/>
                    <a:pt x="810" y="36"/>
                    <a:pt x="786" y="36"/>
                  </a:cubicBezTo>
                  <a:cubicBezTo>
                    <a:pt x="655" y="0"/>
                    <a:pt x="536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94" name="Google Shape;23794;p32"/>
            <p:cNvSpPr/>
            <p:nvPr/>
          </p:nvSpPr>
          <p:spPr>
            <a:xfrm>
              <a:off x="2364875" y="2188700"/>
              <a:ext cx="26500" cy="4000"/>
            </a:xfrm>
            <a:custGeom>
              <a:avLst/>
              <a:gdLst/>
              <a:ahLst/>
              <a:cxnLst/>
              <a:rect l="l" t="t" r="r" b="b"/>
              <a:pathLst>
                <a:path w="1060" h="160" extrusionOk="0">
                  <a:moveTo>
                    <a:pt x="917" y="1"/>
                  </a:moveTo>
                  <a:cubicBezTo>
                    <a:pt x="782" y="1"/>
                    <a:pt x="649" y="18"/>
                    <a:pt x="524" y="28"/>
                  </a:cubicBezTo>
                  <a:cubicBezTo>
                    <a:pt x="357" y="52"/>
                    <a:pt x="191" y="28"/>
                    <a:pt x="36" y="64"/>
                  </a:cubicBezTo>
                  <a:cubicBezTo>
                    <a:pt x="0" y="64"/>
                    <a:pt x="0" y="88"/>
                    <a:pt x="24" y="111"/>
                  </a:cubicBezTo>
                  <a:cubicBezTo>
                    <a:pt x="150" y="142"/>
                    <a:pt x="298" y="159"/>
                    <a:pt x="449" y="159"/>
                  </a:cubicBezTo>
                  <a:cubicBezTo>
                    <a:pt x="652" y="159"/>
                    <a:pt x="860" y="127"/>
                    <a:pt x="1024" y="52"/>
                  </a:cubicBezTo>
                  <a:cubicBezTo>
                    <a:pt x="1060" y="28"/>
                    <a:pt x="1048" y="4"/>
                    <a:pt x="1012" y="4"/>
                  </a:cubicBezTo>
                  <a:cubicBezTo>
                    <a:pt x="980" y="2"/>
                    <a:pt x="949" y="1"/>
                    <a:pt x="9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95" name="Google Shape;23795;p32"/>
            <p:cNvSpPr/>
            <p:nvPr/>
          </p:nvSpPr>
          <p:spPr>
            <a:xfrm>
              <a:off x="2369625" y="2171400"/>
              <a:ext cx="47575" cy="21175"/>
            </a:xfrm>
            <a:custGeom>
              <a:avLst/>
              <a:gdLst/>
              <a:ahLst/>
              <a:cxnLst/>
              <a:rect l="l" t="t" r="r" b="b"/>
              <a:pathLst>
                <a:path w="1903" h="847" extrusionOk="0">
                  <a:moveTo>
                    <a:pt x="1886" y="1"/>
                  </a:moveTo>
                  <a:cubicBezTo>
                    <a:pt x="1884" y="1"/>
                    <a:pt x="1882" y="2"/>
                    <a:pt x="1882" y="6"/>
                  </a:cubicBezTo>
                  <a:cubicBezTo>
                    <a:pt x="1446" y="496"/>
                    <a:pt x="860" y="787"/>
                    <a:pt x="207" y="787"/>
                  </a:cubicBezTo>
                  <a:cubicBezTo>
                    <a:pt x="147" y="787"/>
                    <a:pt x="86" y="785"/>
                    <a:pt x="24" y="780"/>
                  </a:cubicBezTo>
                  <a:cubicBezTo>
                    <a:pt x="24" y="780"/>
                    <a:pt x="1" y="815"/>
                    <a:pt x="24" y="815"/>
                  </a:cubicBezTo>
                  <a:cubicBezTo>
                    <a:pt x="136" y="836"/>
                    <a:pt x="250" y="846"/>
                    <a:pt x="363" y="846"/>
                  </a:cubicBezTo>
                  <a:cubicBezTo>
                    <a:pt x="961" y="846"/>
                    <a:pt x="1553" y="560"/>
                    <a:pt x="1894" y="29"/>
                  </a:cubicBezTo>
                  <a:cubicBezTo>
                    <a:pt x="1902" y="12"/>
                    <a:pt x="1892" y="1"/>
                    <a:pt x="1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96" name="Google Shape;23796;p32"/>
            <p:cNvSpPr/>
            <p:nvPr/>
          </p:nvSpPr>
          <p:spPr>
            <a:xfrm>
              <a:off x="2144900" y="2053950"/>
              <a:ext cx="103850" cy="137925"/>
            </a:xfrm>
            <a:custGeom>
              <a:avLst/>
              <a:gdLst/>
              <a:ahLst/>
              <a:cxnLst/>
              <a:rect l="l" t="t" r="r" b="b"/>
              <a:pathLst>
                <a:path w="4154" h="5517" extrusionOk="0">
                  <a:moveTo>
                    <a:pt x="36" y="1"/>
                  </a:moveTo>
                  <a:cubicBezTo>
                    <a:pt x="24" y="1"/>
                    <a:pt x="0" y="1"/>
                    <a:pt x="0" y="24"/>
                  </a:cubicBezTo>
                  <a:cubicBezTo>
                    <a:pt x="36" y="417"/>
                    <a:pt x="346" y="644"/>
                    <a:pt x="596" y="929"/>
                  </a:cubicBezTo>
                  <a:cubicBezTo>
                    <a:pt x="1001" y="1370"/>
                    <a:pt x="1060" y="2001"/>
                    <a:pt x="1429" y="2465"/>
                  </a:cubicBezTo>
                  <a:cubicBezTo>
                    <a:pt x="1810" y="2941"/>
                    <a:pt x="1941" y="3453"/>
                    <a:pt x="2358" y="3894"/>
                  </a:cubicBezTo>
                  <a:cubicBezTo>
                    <a:pt x="2906" y="4454"/>
                    <a:pt x="3501" y="5037"/>
                    <a:pt x="4108" y="5513"/>
                  </a:cubicBezTo>
                  <a:cubicBezTo>
                    <a:pt x="4112" y="5515"/>
                    <a:pt x="4117" y="5516"/>
                    <a:pt x="4121" y="5516"/>
                  </a:cubicBezTo>
                  <a:cubicBezTo>
                    <a:pt x="4139" y="5516"/>
                    <a:pt x="4154" y="5497"/>
                    <a:pt x="4144" y="5478"/>
                  </a:cubicBezTo>
                  <a:cubicBezTo>
                    <a:pt x="3715" y="4966"/>
                    <a:pt x="3191" y="4513"/>
                    <a:pt x="2715" y="4037"/>
                  </a:cubicBezTo>
                  <a:cubicBezTo>
                    <a:pt x="2417" y="3739"/>
                    <a:pt x="2144" y="3489"/>
                    <a:pt x="1965" y="3096"/>
                  </a:cubicBezTo>
                  <a:cubicBezTo>
                    <a:pt x="1870" y="2894"/>
                    <a:pt x="1810" y="2727"/>
                    <a:pt x="1655" y="2537"/>
                  </a:cubicBezTo>
                  <a:cubicBezTo>
                    <a:pt x="1346" y="2120"/>
                    <a:pt x="1215" y="1715"/>
                    <a:pt x="977" y="1275"/>
                  </a:cubicBezTo>
                  <a:cubicBezTo>
                    <a:pt x="715" y="798"/>
                    <a:pt x="179" y="5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97" name="Google Shape;23797;p32"/>
            <p:cNvSpPr/>
            <p:nvPr/>
          </p:nvSpPr>
          <p:spPr>
            <a:xfrm>
              <a:off x="2148500" y="2010100"/>
              <a:ext cx="142250" cy="36150"/>
            </a:xfrm>
            <a:custGeom>
              <a:avLst/>
              <a:gdLst/>
              <a:ahLst/>
              <a:cxnLst/>
              <a:rect l="l" t="t" r="r" b="b"/>
              <a:pathLst>
                <a:path w="5690" h="1446" extrusionOk="0">
                  <a:moveTo>
                    <a:pt x="3" y="1440"/>
                  </a:moveTo>
                  <a:cubicBezTo>
                    <a:pt x="1" y="1440"/>
                    <a:pt x="3" y="1445"/>
                    <a:pt x="11" y="1445"/>
                  </a:cubicBezTo>
                  <a:cubicBezTo>
                    <a:pt x="7" y="1441"/>
                    <a:pt x="5" y="1440"/>
                    <a:pt x="3" y="1440"/>
                  </a:cubicBezTo>
                  <a:close/>
                  <a:moveTo>
                    <a:pt x="5667" y="0"/>
                  </a:moveTo>
                  <a:cubicBezTo>
                    <a:pt x="5663" y="0"/>
                    <a:pt x="5659" y="1"/>
                    <a:pt x="5655" y="4"/>
                  </a:cubicBezTo>
                  <a:cubicBezTo>
                    <a:pt x="5024" y="16"/>
                    <a:pt x="4405" y="88"/>
                    <a:pt x="3786" y="135"/>
                  </a:cubicBezTo>
                  <a:cubicBezTo>
                    <a:pt x="3297" y="183"/>
                    <a:pt x="2773" y="183"/>
                    <a:pt x="2297" y="362"/>
                  </a:cubicBezTo>
                  <a:cubicBezTo>
                    <a:pt x="1821" y="552"/>
                    <a:pt x="1404" y="862"/>
                    <a:pt x="904" y="1016"/>
                  </a:cubicBezTo>
                  <a:cubicBezTo>
                    <a:pt x="559" y="1124"/>
                    <a:pt x="237" y="1136"/>
                    <a:pt x="11" y="1445"/>
                  </a:cubicBezTo>
                  <a:cubicBezTo>
                    <a:pt x="380" y="1159"/>
                    <a:pt x="892" y="1195"/>
                    <a:pt x="1309" y="1028"/>
                  </a:cubicBezTo>
                  <a:cubicBezTo>
                    <a:pt x="1666" y="874"/>
                    <a:pt x="1988" y="659"/>
                    <a:pt x="2345" y="493"/>
                  </a:cubicBezTo>
                  <a:cubicBezTo>
                    <a:pt x="3333" y="40"/>
                    <a:pt x="4595" y="207"/>
                    <a:pt x="5655" y="64"/>
                  </a:cubicBezTo>
                  <a:cubicBezTo>
                    <a:pt x="5686" y="64"/>
                    <a:pt x="5690" y="0"/>
                    <a:pt x="5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98" name="Google Shape;23798;p32"/>
            <p:cNvSpPr/>
            <p:nvPr/>
          </p:nvSpPr>
          <p:spPr>
            <a:xfrm>
              <a:off x="2215450" y="207450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0"/>
                  </a:moveTo>
                  <a:cubicBezTo>
                    <a:pt x="0" y="12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799" name="Google Shape;23799;p32"/>
            <p:cNvSpPr/>
            <p:nvPr/>
          </p:nvSpPr>
          <p:spPr>
            <a:xfrm>
              <a:off x="2214550" y="2073900"/>
              <a:ext cx="1075" cy="850"/>
            </a:xfrm>
            <a:custGeom>
              <a:avLst/>
              <a:gdLst/>
              <a:ahLst/>
              <a:cxnLst/>
              <a:rect l="l" t="t" r="r" b="b"/>
              <a:pathLst>
                <a:path w="43" h="34" extrusionOk="0">
                  <a:moveTo>
                    <a:pt x="1" y="0"/>
                  </a:moveTo>
                  <a:lnTo>
                    <a:pt x="19" y="13"/>
                  </a:lnTo>
                  <a:lnTo>
                    <a:pt x="19" y="13"/>
                  </a:lnTo>
                  <a:cubicBezTo>
                    <a:pt x="11" y="6"/>
                    <a:pt x="8" y="0"/>
                    <a:pt x="1" y="0"/>
                  </a:cubicBezTo>
                  <a:close/>
                  <a:moveTo>
                    <a:pt x="19" y="13"/>
                  </a:moveTo>
                  <a:cubicBezTo>
                    <a:pt x="23" y="16"/>
                    <a:pt x="28" y="20"/>
                    <a:pt x="36" y="24"/>
                  </a:cubicBezTo>
                  <a:lnTo>
                    <a:pt x="19" y="13"/>
                  </a:lnTo>
                  <a:close/>
                  <a:moveTo>
                    <a:pt x="36" y="24"/>
                  </a:moveTo>
                  <a:cubicBezTo>
                    <a:pt x="36" y="30"/>
                    <a:pt x="39" y="33"/>
                    <a:pt x="41" y="33"/>
                  </a:cubicBezTo>
                  <a:cubicBezTo>
                    <a:pt x="42" y="33"/>
                    <a:pt x="42" y="30"/>
                    <a:pt x="36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00" name="Google Shape;23800;p32"/>
            <p:cNvSpPr/>
            <p:nvPr/>
          </p:nvSpPr>
          <p:spPr>
            <a:xfrm>
              <a:off x="2097900" y="2034250"/>
              <a:ext cx="50775" cy="16200"/>
            </a:xfrm>
            <a:custGeom>
              <a:avLst/>
              <a:gdLst/>
              <a:ahLst/>
              <a:cxnLst/>
              <a:rect l="l" t="t" r="r" b="b"/>
              <a:pathLst>
                <a:path w="2031" h="648" extrusionOk="0">
                  <a:moveTo>
                    <a:pt x="19" y="1"/>
                  </a:moveTo>
                  <a:cubicBezTo>
                    <a:pt x="9" y="1"/>
                    <a:pt x="1" y="39"/>
                    <a:pt x="11" y="39"/>
                  </a:cubicBezTo>
                  <a:cubicBezTo>
                    <a:pt x="452" y="300"/>
                    <a:pt x="1071" y="515"/>
                    <a:pt x="1571" y="539"/>
                  </a:cubicBezTo>
                  <a:cubicBezTo>
                    <a:pt x="1584" y="539"/>
                    <a:pt x="1594" y="532"/>
                    <a:pt x="1600" y="523"/>
                  </a:cubicBezTo>
                  <a:lnTo>
                    <a:pt x="1600" y="523"/>
                  </a:lnTo>
                  <a:cubicBezTo>
                    <a:pt x="1721" y="560"/>
                    <a:pt x="1841" y="601"/>
                    <a:pt x="1964" y="646"/>
                  </a:cubicBezTo>
                  <a:cubicBezTo>
                    <a:pt x="1967" y="647"/>
                    <a:pt x="1970" y="647"/>
                    <a:pt x="1973" y="647"/>
                  </a:cubicBezTo>
                  <a:cubicBezTo>
                    <a:pt x="2005" y="647"/>
                    <a:pt x="2031" y="597"/>
                    <a:pt x="1988" y="586"/>
                  </a:cubicBezTo>
                  <a:cubicBezTo>
                    <a:pt x="2023" y="574"/>
                    <a:pt x="2023" y="527"/>
                    <a:pt x="1988" y="527"/>
                  </a:cubicBezTo>
                  <a:cubicBezTo>
                    <a:pt x="1916" y="515"/>
                    <a:pt x="1857" y="491"/>
                    <a:pt x="1785" y="479"/>
                  </a:cubicBezTo>
                  <a:cubicBezTo>
                    <a:pt x="1778" y="479"/>
                    <a:pt x="1772" y="483"/>
                    <a:pt x="1768" y="489"/>
                  </a:cubicBezTo>
                  <a:lnTo>
                    <a:pt x="1768" y="489"/>
                  </a:lnTo>
                  <a:cubicBezTo>
                    <a:pt x="1764" y="489"/>
                    <a:pt x="1761" y="489"/>
                    <a:pt x="1757" y="489"/>
                  </a:cubicBezTo>
                  <a:cubicBezTo>
                    <a:pt x="1747" y="489"/>
                    <a:pt x="1737" y="490"/>
                    <a:pt x="1726" y="491"/>
                  </a:cubicBezTo>
                  <a:cubicBezTo>
                    <a:pt x="1690" y="479"/>
                    <a:pt x="1678" y="479"/>
                    <a:pt x="1642" y="467"/>
                  </a:cubicBezTo>
                  <a:cubicBezTo>
                    <a:pt x="1593" y="449"/>
                    <a:pt x="1543" y="435"/>
                    <a:pt x="1494" y="422"/>
                  </a:cubicBezTo>
                  <a:lnTo>
                    <a:pt x="1494" y="422"/>
                  </a:lnTo>
                  <a:cubicBezTo>
                    <a:pt x="1495" y="403"/>
                    <a:pt x="1485" y="383"/>
                    <a:pt x="1464" y="372"/>
                  </a:cubicBezTo>
                  <a:cubicBezTo>
                    <a:pt x="1406" y="354"/>
                    <a:pt x="1349" y="339"/>
                    <a:pt x="1291" y="327"/>
                  </a:cubicBezTo>
                  <a:lnTo>
                    <a:pt x="1291" y="327"/>
                  </a:lnTo>
                  <a:cubicBezTo>
                    <a:pt x="1286" y="325"/>
                    <a:pt x="1281" y="323"/>
                    <a:pt x="1276" y="321"/>
                  </a:cubicBezTo>
                  <a:lnTo>
                    <a:pt x="1276" y="321"/>
                  </a:lnTo>
                  <a:cubicBezTo>
                    <a:pt x="1147" y="261"/>
                    <a:pt x="1015" y="209"/>
                    <a:pt x="868" y="170"/>
                  </a:cubicBezTo>
                  <a:cubicBezTo>
                    <a:pt x="865" y="168"/>
                    <a:pt x="862" y="168"/>
                    <a:pt x="859" y="168"/>
                  </a:cubicBezTo>
                  <a:cubicBezTo>
                    <a:pt x="829" y="168"/>
                    <a:pt x="812" y="218"/>
                    <a:pt x="845" y="229"/>
                  </a:cubicBezTo>
                  <a:cubicBezTo>
                    <a:pt x="880" y="247"/>
                    <a:pt x="916" y="264"/>
                    <a:pt x="953" y="281"/>
                  </a:cubicBezTo>
                  <a:lnTo>
                    <a:pt x="953" y="281"/>
                  </a:lnTo>
                  <a:cubicBezTo>
                    <a:pt x="933" y="279"/>
                    <a:pt x="913" y="278"/>
                    <a:pt x="892" y="277"/>
                  </a:cubicBezTo>
                  <a:cubicBezTo>
                    <a:pt x="871" y="277"/>
                    <a:pt x="859" y="291"/>
                    <a:pt x="857" y="306"/>
                  </a:cubicBezTo>
                  <a:lnTo>
                    <a:pt x="857" y="306"/>
                  </a:lnTo>
                  <a:cubicBezTo>
                    <a:pt x="573" y="211"/>
                    <a:pt x="302" y="103"/>
                    <a:pt x="23" y="3"/>
                  </a:cubicBezTo>
                  <a:cubicBezTo>
                    <a:pt x="22" y="2"/>
                    <a:pt x="20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01" name="Google Shape;23801;p32"/>
            <p:cNvSpPr/>
            <p:nvPr/>
          </p:nvSpPr>
          <p:spPr>
            <a:xfrm>
              <a:off x="2324375" y="2123275"/>
              <a:ext cx="21475" cy="7500"/>
            </a:xfrm>
            <a:custGeom>
              <a:avLst/>
              <a:gdLst/>
              <a:ahLst/>
              <a:cxnLst/>
              <a:rect l="l" t="t" r="r" b="b"/>
              <a:pathLst>
                <a:path w="859" h="300" extrusionOk="0">
                  <a:moveTo>
                    <a:pt x="46" y="1"/>
                  </a:moveTo>
                  <a:cubicBezTo>
                    <a:pt x="30" y="1"/>
                    <a:pt x="15" y="1"/>
                    <a:pt x="1" y="2"/>
                  </a:cubicBezTo>
                  <a:cubicBezTo>
                    <a:pt x="144" y="49"/>
                    <a:pt x="287" y="61"/>
                    <a:pt x="430" y="121"/>
                  </a:cubicBezTo>
                  <a:cubicBezTo>
                    <a:pt x="561" y="168"/>
                    <a:pt x="703" y="252"/>
                    <a:pt x="834" y="299"/>
                  </a:cubicBezTo>
                  <a:cubicBezTo>
                    <a:pt x="846" y="299"/>
                    <a:pt x="858" y="288"/>
                    <a:pt x="846" y="288"/>
                  </a:cubicBezTo>
                  <a:cubicBezTo>
                    <a:pt x="666" y="96"/>
                    <a:pt x="306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02" name="Google Shape;23802;p32"/>
            <p:cNvSpPr/>
            <p:nvPr/>
          </p:nvSpPr>
          <p:spPr>
            <a:xfrm>
              <a:off x="2327675" y="2124975"/>
              <a:ext cx="30000" cy="12550"/>
            </a:xfrm>
            <a:custGeom>
              <a:avLst/>
              <a:gdLst/>
              <a:ahLst/>
              <a:cxnLst/>
              <a:rect l="l" t="t" r="r" b="b"/>
              <a:pathLst>
                <a:path w="1200" h="502" extrusionOk="0">
                  <a:moveTo>
                    <a:pt x="13" y="0"/>
                  </a:moveTo>
                  <a:cubicBezTo>
                    <a:pt x="1" y="0"/>
                    <a:pt x="3" y="9"/>
                    <a:pt x="12" y="17"/>
                  </a:cubicBezTo>
                  <a:cubicBezTo>
                    <a:pt x="429" y="112"/>
                    <a:pt x="810" y="255"/>
                    <a:pt x="1167" y="493"/>
                  </a:cubicBezTo>
                  <a:cubicBezTo>
                    <a:pt x="1170" y="499"/>
                    <a:pt x="1173" y="501"/>
                    <a:pt x="1177" y="501"/>
                  </a:cubicBezTo>
                  <a:cubicBezTo>
                    <a:pt x="1188" y="501"/>
                    <a:pt x="1200" y="479"/>
                    <a:pt x="1191" y="470"/>
                  </a:cubicBezTo>
                  <a:cubicBezTo>
                    <a:pt x="845" y="220"/>
                    <a:pt x="452" y="53"/>
                    <a:pt x="36" y="5"/>
                  </a:cubicBezTo>
                  <a:cubicBezTo>
                    <a:pt x="25" y="2"/>
                    <a:pt x="18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03" name="Google Shape;23803;p32"/>
            <p:cNvSpPr/>
            <p:nvPr/>
          </p:nvSpPr>
          <p:spPr>
            <a:xfrm>
              <a:off x="2235450" y="2043525"/>
              <a:ext cx="69900" cy="40425"/>
            </a:xfrm>
            <a:custGeom>
              <a:avLst/>
              <a:gdLst/>
              <a:ahLst/>
              <a:cxnLst/>
              <a:rect l="l" t="t" r="r" b="b"/>
              <a:pathLst>
                <a:path w="2796" h="1617" extrusionOk="0">
                  <a:moveTo>
                    <a:pt x="2517" y="0"/>
                  </a:moveTo>
                  <a:cubicBezTo>
                    <a:pt x="2038" y="0"/>
                    <a:pt x="1648" y="352"/>
                    <a:pt x="1224" y="584"/>
                  </a:cubicBezTo>
                  <a:cubicBezTo>
                    <a:pt x="736" y="834"/>
                    <a:pt x="546" y="1406"/>
                    <a:pt x="10" y="1584"/>
                  </a:cubicBezTo>
                  <a:cubicBezTo>
                    <a:pt x="1" y="1594"/>
                    <a:pt x="5" y="1616"/>
                    <a:pt x="19" y="1616"/>
                  </a:cubicBezTo>
                  <a:cubicBezTo>
                    <a:pt x="23" y="1616"/>
                    <a:pt x="28" y="1614"/>
                    <a:pt x="34" y="1608"/>
                  </a:cubicBezTo>
                  <a:cubicBezTo>
                    <a:pt x="415" y="1513"/>
                    <a:pt x="641" y="1192"/>
                    <a:pt x="903" y="930"/>
                  </a:cubicBezTo>
                  <a:cubicBezTo>
                    <a:pt x="1129" y="703"/>
                    <a:pt x="1331" y="644"/>
                    <a:pt x="1605" y="477"/>
                  </a:cubicBezTo>
                  <a:cubicBezTo>
                    <a:pt x="1701" y="418"/>
                    <a:pt x="1772" y="346"/>
                    <a:pt x="1843" y="287"/>
                  </a:cubicBezTo>
                  <a:cubicBezTo>
                    <a:pt x="2079" y="108"/>
                    <a:pt x="2299" y="33"/>
                    <a:pt x="2563" y="33"/>
                  </a:cubicBezTo>
                  <a:cubicBezTo>
                    <a:pt x="2633" y="33"/>
                    <a:pt x="2707" y="39"/>
                    <a:pt x="2784" y="49"/>
                  </a:cubicBezTo>
                  <a:cubicBezTo>
                    <a:pt x="2796" y="49"/>
                    <a:pt x="2796" y="37"/>
                    <a:pt x="2784" y="37"/>
                  </a:cubicBezTo>
                  <a:cubicBezTo>
                    <a:pt x="2692" y="11"/>
                    <a:pt x="2603" y="0"/>
                    <a:pt x="25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04" name="Google Shape;23804;p32"/>
            <p:cNvSpPr/>
            <p:nvPr/>
          </p:nvSpPr>
          <p:spPr>
            <a:xfrm>
              <a:off x="2309200" y="2041975"/>
              <a:ext cx="20850" cy="2475"/>
            </a:xfrm>
            <a:custGeom>
              <a:avLst/>
              <a:gdLst/>
              <a:ahLst/>
              <a:cxnLst/>
              <a:rect l="l" t="t" r="r" b="b"/>
              <a:pathLst>
                <a:path w="834" h="99" extrusionOk="0">
                  <a:moveTo>
                    <a:pt x="822" y="0"/>
                  </a:moveTo>
                  <a:cubicBezTo>
                    <a:pt x="819" y="0"/>
                    <a:pt x="815" y="1"/>
                    <a:pt x="810" y="3"/>
                  </a:cubicBezTo>
                  <a:cubicBezTo>
                    <a:pt x="548" y="15"/>
                    <a:pt x="275" y="63"/>
                    <a:pt x="1" y="99"/>
                  </a:cubicBezTo>
                  <a:cubicBezTo>
                    <a:pt x="263" y="99"/>
                    <a:pt x="560" y="99"/>
                    <a:pt x="810" y="15"/>
                  </a:cubicBezTo>
                  <a:cubicBezTo>
                    <a:pt x="829" y="15"/>
                    <a:pt x="833" y="0"/>
                    <a:pt x="8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05" name="Google Shape;23805;p32"/>
            <p:cNvSpPr/>
            <p:nvPr/>
          </p:nvSpPr>
          <p:spPr>
            <a:xfrm>
              <a:off x="2302050" y="2043525"/>
              <a:ext cx="34525" cy="3275"/>
            </a:xfrm>
            <a:custGeom>
              <a:avLst/>
              <a:gdLst/>
              <a:ahLst/>
              <a:cxnLst/>
              <a:rect l="l" t="t" r="r" b="b"/>
              <a:pathLst>
                <a:path w="1381" h="131" extrusionOk="0">
                  <a:moveTo>
                    <a:pt x="1370" y="1"/>
                  </a:moveTo>
                  <a:cubicBezTo>
                    <a:pt x="1374" y="9"/>
                    <a:pt x="1377" y="12"/>
                    <a:pt x="1378" y="12"/>
                  </a:cubicBezTo>
                  <a:cubicBezTo>
                    <a:pt x="1381" y="12"/>
                    <a:pt x="1378" y="1"/>
                    <a:pt x="1370" y="1"/>
                  </a:cubicBezTo>
                  <a:close/>
                  <a:moveTo>
                    <a:pt x="1370" y="1"/>
                  </a:moveTo>
                  <a:lnTo>
                    <a:pt x="1370" y="1"/>
                  </a:lnTo>
                  <a:cubicBezTo>
                    <a:pt x="1078" y="53"/>
                    <a:pt x="805" y="87"/>
                    <a:pt x="528" y="87"/>
                  </a:cubicBezTo>
                  <a:cubicBezTo>
                    <a:pt x="363" y="87"/>
                    <a:pt x="197" y="75"/>
                    <a:pt x="25" y="49"/>
                  </a:cubicBezTo>
                  <a:cubicBezTo>
                    <a:pt x="13" y="49"/>
                    <a:pt x="1" y="84"/>
                    <a:pt x="25" y="84"/>
                  </a:cubicBezTo>
                  <a:cubicBezTo>
                    <a:pt x="198" y="113"/>
                    <a:pt x="381" y="130"/>
                    <a:pt x="566" y="130"/>
                  </a:cubicBezTo>
                  <a:cubicBezTo>
                    <a:pt x="839" y="130"/>
                    <a:pt x="1115" y="93"/>
                    <a:pt x="1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06" name="Google Shape;23806;p32"/>
            <p:cNvSpPr/>
            <p:nvPr/>
          </p:nvSpPr>
          <p:spPr>
            <a:xfrm>
              <a:off x="2240450" y="2046825"/>
              <a:ext cx="60750" cy="40500"/>
            </a:xfrm>
            <a:custGeom>
              <a:avLst/>
              <a:gdLst/>
              <a:ahLst/>
              <a:cxnLst/>
              <a:rect l="l" t="t" r="r" b="b"/>
              <a:pathLst>
                <a:path w="2430" h="1620" extrusionOk="0">
                  <a:moveTo>
                    <a:pt x="2213" y="1"/>
                  </a:moveTo>
                  <a:cubicBezTo>
                    <a:pt x="1888" y="1"/>
                    <a:pt x="1668" y="332"/>
                    <a:pt x="1381" y="500"/>
                  </a:cubicBezTo>
                  <a:cubicBezTo>
                    <a:pt x="858" y="762"/>
                    <a:pt x="536" y="1274"/>
                    <a:pt x="36" y="1572"/>
                  </a:cubicBezTo>
                  <a:cubicBezTo>
                    <a:pt x="0" y="1583"/>
                    <a:pt x="36" y="1619"/>
                    <a:pt x="72" y="1619"/>
                  </a:cubicBezTo>
                  <a:cubicBezTo>
                    <a:pt x="453" y="1417"/>
                    <a:pt x="691" y="1095"/>
                    <a:pt x="989" y="810"/>
                  </a:cubicBezTo>
                  <a:cubicBezTo>
                    <a:pt x="1179" y="631"/>
                    <a:pt x="1417" y="571"/>
                    <a:pt x="1632" y="417"/>
                  </a:cubicBezTo>
                  <a:cubicBezTo>
                    <a:pt x="1840" y="265"/>
                    <a:pt x="1935" y="16"/>
                    <a:pt x="2193" y="16"/>
                  </a:cubicBezTo>
                  <a:cubicBezTo>
                    <a:pt x="2259" y="16"/>
                    <a:pt x="2337" y="32"/>
                    <a:pt x="2429" y="71"/>
                  </a:cubicBezTo>
                  <a:lnTo>
                    <a:pt x="2429" y="48"/>
                  </a:lnTo>
                  <a:cubicBezTo>
                    <a:pt x="2352" y="15"/>
                    <a:pt x="2280" y="1"/>
                    <a:pt x="2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07" name="Google Shape;23807;p32"/>
            <p:cNvSpPr/>
            <p:nvPr/>
          </p:nvSpPr>
          <p:spPr>
            <a:xfrm>
              <a:off x="2244350" y="2073300"/>
              <a:ext cx="17350" cy="14075"/>
            </a:xfrm>
            <a:custGeom>
              <a:avLst/>
              <a:gdLst/>
              <a:ahLst/>
              <a:cxnLst/>
              <a:rect l="l" t="t" r="r" b="b"/>
              <a:pathLst>
                <a:path w="694" h="563" extrusionOk="0">
                  <a:moveTo>
                    <a:pt x="678" y="1"/>
                  </a:moveTo>
                  <a:cubicBezTo>
                    <a:pt x="475" y="203"/>
                    <a:pt x="249" y="358"/>
                    <a:pt x="11" y="524"/>
                  </a:cubicBezTo>
                  <a:cubicBezTo>
                    <a:pt x="1" y="535"/>
                    <a:pt x="8" y="563"/>
                    <a:pt x="26" y="563"/>
                  </a:cubicBezTo>
                  <a:cubicBezTo>
                    <a:pt x="28" y="563"/>
                    <a:pt x="32" y="562"/>
                    <a:pt x="35" y="560"/>
                  </a:cubicBezTo>
                  <a:cubicBezTo>
                    <a:pt x="273" y="405"/>
                    <a:pt x="511" y="227"/>
                    <a:pt x="678" y="12"/>
                  </a:cubicBezTo>
                  <a:cubicBezTo>
                    <a:pt x="683" y="15"/>
                    <a:pt x="685" y="16"/>
                    <a:pt x="687" y="16"/>
                  </a:cubicBezTo>
                  <a:cubicBezTo>
                    <a:pt x="693" y="16"/>
                    <a:pt x="678" y="1"/>
                    <a:pt x="6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08" name="Google Shape;23808;p32"/>
            <p:cNvSpPr/>
            <p:nvPr/>
          </p:nvSpPr>
          <p:spPr>
            <a:xfrm>
              <a:off x="2249075" y="2076600"/>
              <a:ext cx="15300" cy="11300"/>
            </a:xfrm>
            <a:custGeom>
              <a:avLst/>
              <a:gdLst/>
              <a:ahLst/>
              <a:cxnLst/>
              <a:rect l="l" t="t" r="r" b="b"/>
              <a:pathLst>
                <a:path w="612" h="452" extrusionOk="0">
                  <a:moveTo>
                    <a:pt x="601" y="1"/>
                  </a:moveTo>
                  <a:cubicBezTo>
                    <a:pt x="599" y="1"/>
                    <a:pt x="596" y="3"/>
                    <a:pt x="596" y="11"/>
                  </a:cubicBezTo>
                  <a:cubicBezTo>
                    <a:pt x="612" y="11"/>
                    <a:pt x="607" y="1"/>
                    <a:pt x="601" y="1"/>
                  </a:cubicBezTo>
                  <a:close/>
                  <a:moveTo>
                    <a:pt x="596" y="11"/>
                  </a:moveTo>
                  <a:cubicBezTo>
                    <a:pt x="405" y="154"/>
                    <a:pt x="227" y="285"/>
                    <a:pt x="24" y="428"/>
                  </a:cubicBezTo>
                  <a:cubicBezTo>
                    <a:pt x="1" y="440"/>
                    <a:pt x="24" y="452"/>
                    <a:pt x="36" y="452"/>
                  </a:cubicBezTo>
                  <a:cubicBezTo>
                    <a:pt x="239" y="333"/>
                    <a:pt x="453" y="190"/>
                    <a:pt x="596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09" name="Google Shape;23809;p32"/>
            <p:cNvSpPr/>
            <p:nvPr/>
          </p:nvSpPr>
          <p:spPr>
            <a:xfrm>
              <a:off x="2253625" y="2078575"/>
              <a:ext cx="16025" cy="11325"/>
            </a:xfrm>
            <a:custGeom>
              <a:avLst/>
              <a:gdLst/>
              <a:ahLst/>
              <a:cxnLst/>
              <a:rect l="l" t="t" r="r" b="b"/>
              <a:pathLst>
                <a:path w="641" h="453" extrusionOk="0">
                  <a:moveTo>
                    <a:pt x="634" y="1"/>
                  </a:moveTo>
                  <a:cubicBezTo>
                    <a:pt x="632" y="1"/>
                    <a:pt x="631" y="2"/>
                    <a:pt x="628" y="4"/>
                  </a:cubicBezTo>
                  <a:cubicBezTo>
                    <a:pt x="414" y="135"/>
                    <a:pt x="212" y="266"/>
                    <a:pt x="9" y="421"/>
                  </a:cubicBezTo>
                  <a:cubicBezTo>
                    <a:pt x="0" y="430"/>
                    <a:pt x="5" y="452"/>
                    <a:pt x="18" y="452"/>
                  </a:cubicBezTo>
                  <a:cubicBezTo>
                    <a:pt x="22" y="452"/>
                    <a:pt x="27" y="450"/>
                    <a:pt x="33" y="444"/>
                  </a:cubicBezTo>
                  <a:cubicBezTo>
                    <a:pt x="235" y="325"/>
                    <a:pt x="450" y="182"/>
                    <a:pt x="640" y="28"/>
                  </a:cubicBezTo>
                  <a:cubicBezTo>
                    <a:pt x="640" y="18"/>
                    <a:pt x="640" y="1"/>
                    <a:pt x="6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10" name="Google Shape;23810;p32"/>
            <p:cNvSpPr/>
            <p:nvPr/>
          </p:nvSpPr>
          <p:spPr>
            <a:xfrm>
              <a:off x="2257425" y="2082225"/>
              <a:ext cx="13100" cy="8075"/>
            </a:xfrm>
            <a:custGeom>
              <a:avLst/>
              <a:gdLst/>
              <a:ahLst/>
              <a:cxnLst/>
              <a:rect l="l" t="t" r="r" b="b"/>
              <a:pathLst>
                <a:path w="524" h="323" extrusionOk="0">
                  <a:moveTo>
                    <a:pt x="488" y="1"/>
                  </a:moveTo>
                  <a:cubicBezTo>
                    <a:pt x="345" y="144"/>
                    <a:pt x="179" y="203"/>
                    <a:pt x="12" y="286"/>
                  </a:cubicBezTo>
                  <a:cubicBezTo>
                    <a:pt x="0" y="286"/>
                    <a:pt x="12" y="322"/>
                    <a:pt x="24" y="322"/>
                  </a:cubicBezTo>
                  <a:cubicBezTo>
                    <a:pt x="214" y="298"/>
                    <a:pt x="381" y="167"/>
                    <a:pt x="512" y="36"/>
                  </a:cubicBezTo>
                  <a:cubicBezTo>
                    <a:pt x="524" y="25"/>
                    <a:pt x="500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11" name="Google Shape;23811;p32"/>
            <p:cNvSpPr/>
            <p:nvPr/>
          </p:nvSpPr>
          <p:spPr>
            <a:xfrm>
              <a:off x="2150550" y="2055625"/>
              <a:ext cx="12825" cy="19775"/>
            </a:xfrm>
            <a:custGeom>
              <a:avLst/>
              <a:gdLst/>
              <a:ahLst/>
              <a:cxnLst/>
              <a:rect l="l" t="t" r="r" b="b"/>
              <a:pathLst>
                <a:path w="513" h="791" extrusionOk="0">
                  <a:moveTo>
                    <a:pt x="17" y="0"/>
                  </a:moveTo>
                  <a:cubicBezTo>
                    <a:pt x="8" y="0"/>
                    <a:pt x="1" y="6"/>
                    <a:pt x="1" y="17"/>
                  </a:cubicBezTo>
                  <a:cubicBezTo>
                    <a:pt x="13" y="327"/>
                    <a:pt x="370" y="505"/>
                    <a:pt x="489" y="791"/>
                  </a:cubicBezTo>
                  <a:lnTo>
                    <a:pt x="513" y="791"/>
                  </a:lnTo>
                  <a:cubicBezTo>
                    <a:pt x="477" y="469"/>
                    <a:pt x="72" y="338"/>
                    <a:pt x="48" y="29"/>
                  </a:cubicBezTo>
                  <a:cubicBezTo>
                    <a:pt x="42" y="9"/>
                    <a:pt x="28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12" name="Google Shape;23812;p32"/>
            <p:cNvSpPr/>
            <p:nvPr/>
          </p:nvSpPr>
          <p:spPr>
            <a:xfrm>
              <a:off x="2163800" y="2074950"/>
              <a:ext cx="59925" cy="95825"/>
            </a:xfrm>
            <a:custGeom>
              <a:avLst/>
              <a:gdLst/>
              <a:ahLst/>
              <a:cxnLst/>
              <a:rect l="l" t="t" r="r" b="b"/>
              <a:pathLst>
                <a:path w="2397" h="3833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233" y="339"/>
                    <a:pt x="352" y="697"/>
                    <a:pt x="530" y="1030"/>
                  </a:cubicBezTo>
                  <a:cubicBezTo>
                    <a:pt x="709" y="1339"/>
                    <a:pt x="947" y="1590"/>
                    <a:pt x="1114" y="1923"/>
                  </a:cubicBezTo>
                  <a:cubicBezTo>
                    <a:pt x="1471" y="2590"/>
                    <a:pt x="1864" y="3256"/>
                    <a:pt x="2376" y="3828"/>
                  </a:cubicBezTo>
                  <a:cubicBezTo>
                    <a:pt x="2379" y="3831"/>
                    <a:pt x="2382" y="3833"/>
                    <a:pt x="2385" y="3833"/>
                  </a:cubicBezTo>
                  <a:cubicBezTo>
                    <a:pt x="2392" y="3833"/>
                    <a:pt x="2396" y="3822"/>
                    <a:pt x="2388" y="3804"/>
                  </a:cubicBezTo>
                  <a:cubicBezTo>
                    <a:pt x="1923" y="3149"/>
                    <a:pt x="1471" y="2518"/>
                    <a:pt x="1090" y="1804"/>
                  </a:cubicBezTo>
                  <a:cubicBezTo>
                    <a:pt x="911" y="1459"/>
                    <a:pt x="673" y="1173"/>
                    <a:pt x="495" y="851"/>
                  </a:cubicBezTo>
                  <a:cubicBezTo>
                    <a:pt x="328" y="554"/>
                    <a:pt x="233" y="268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13" name="Google Shape;23813;p32"/>
            <p:cNvSpPr/>
            <p:nvPr/>
          </p:nvSpPr>
          <p:spPr>
            <a:xfrm>
              <a:off x="2103225" y="2052175"/>
              <a:ext cx="34850" cy="63900"/>
            </a:xfrm>
            <a:custGeom>
              <a:avLst/>
              <a:gdLst/>
              <a:ahLst/>
              <a:cxnLst/>
              <a:rect l="l" t="t" r="r" b="b"/>
              <a:pathLst>
                <a:path w="1394" h="2556" extrusionOk="0">
                  <a:moveTo>
                    <a:pt x="1394" y="0"/>
                  </a:moveTo>
                  <a:lnTo>
                    <a:pt x="1394" y="0"/>
                  </a:lnTo>
                  <a:cubicBezTo>
                    <a:pt x="453" y="369"/>
                    <a:pt x="1" y="1619"/>
                    <a:pt x="334" y="2548"/>
                  </a:cubicBezTo>
                  <a:cubicBezTo>
                    <a:pt x="334" y="2553"/>
                    <a:pt x="338" y="2556"/>
                    <a:pt x="343" y="2556"/>
                  </a:cubicBezTo>
                  <a:cubicBezTo>
                    <a:pt x="350" y="2556"/>
                    <a:pt x="358" y="2550"/>
                    <a:pt x="358" y="2536"/>
                  </a:cubicBezTo>
                  <a:cubicBezTo>
                    <a:pt x="84" y="1584"/>
                    <a:pt x="477" y="488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14" name="Google Shape;23814;p32"/>
            <p:cNvSpPr/>
            <p:nvPr/>
          </p:nvSpPr>
          <p:spPr>
            <a:xfrm>
              <a:off x="2112150" y="2117875"/>
              <a:ext cx="126150" cy="83200"/>
            </a:xfrm>
            <a:custGeom>
              <a:avLst/>
              <a:gdLst/>
              <a:ahLst/>
              <a:cxnLst/>
              <a:rect l="l" t="t" r="r" b="b"/>
              <a:pathLst>
                <a:path w="5046" h="3328" extrusionOk="0">
                  <a:moveTo>
                    <a:pt x="53" y="1"/>
                  </a:moveTo>
                  <a:cubicBezTo>
                    <a:pt x="48" y="1"/>
                    <a:pt x="42" y="9"/>
                    <a:pt x="36" y="27"/>
                  </a:cubicBezTo>
                  <a:cubicBezTo>
                    <a:pt x="1" y="718"/>
                    <a:pt x="1001" y="1420"/>
                    <a:pt x="1525" y="1766"/>
                  </a:cubicBezTo>
                  <a:cubicBezTo>
                    <a:pt x="2561" y="2444"/>
                    <a:pt x="3858" y="2861"/>
                    <a:pt x="5001" y="3325"/>
                  </a:cubicBezTo>
                  <a:cubicBezTo>
                    <a:pt x="5006" y="3327"/>
                    <a:pt x="5011" y="3328"/>
                    <a:pt x="5015" y="3328"/>
                  </a:cubicBezTo>
                  <a:cubicBezTo>
                    <a:pt x="5040" y="3328"/>
                    <a:pt x="5046" y="3302"/>
                    <a:pt x="5025" y="3302"/>
                  </a:cubicBezTo>
                  <a:cubicBezTo>
                    <a:pt x="4108" y="2897"/>
                    <a:pt x="3180" y="2540"/>
                    <a:pt x="2287" y="2123"/>
                  </a:cubicBezTo>
                  <a:cubicBezTo>
                    <a:pt x="1834" y="1908"/>
                    <a:pt x="1430" y="1670"/>
                    <a:pt x="1060" y="1361"/>
                  </a:cubicBezTo>
                  <a:cubicBezTo>
                    <a:pt x="691" y="1039"/>
                    <a:pt x="60" y="539"/>
                    <a:pt x="60" y="27"/>
                  </a:cubicBezTo>
                  <a:cubicBezTo>
                    <a:pt x="60" y="9"/>
                    <a:pt x="57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15" name="Google Shape;23815;p32"/>
            <p:cNvSpPr/>
            <p:nvPr/>
          </p:nvSpPr>
          <p:spPr>
            <a:xfrm>
              <a:off x="2138350" y="1995200"/>
              <a:ext cx="19575" cy="44675"/>
            </a:xfrm>
            <a:custGeom>
              <a:avLst/>
              <a:gdLst/>
              <a:ahLst/>
              <a:cxnLst/>
              <a:rect l="l" t="t" r="r" b="b"/>
              <a:pathLst>
                <a:path w="783" h="1787" extrusionOk="0">
                  <a:moveTo>
                    <a:pt x="768" y="0"/>
                  </a:moveTo>
                  <a:cubicBezTo>
                    <a:pt x="764" y="0"/>
                    <a:pt x="758" y="2"/>
                    <a:pt x="751" y="5"/>
                  </a:cubicBezTo>
                  <a:cubicBezTo>
                    <a:pt x="251" y="422"/>
                    <a:pt x="1" y="1136"/>
                    <a:pt x="108" y="1767"/>
                  </a:cubicBezTo>
                  <a:cubicBezTo>
                    <a:pt x="108" y="1781"/>
                    <a:pt x="116" y="1787"/>
                    <a:pt x="123" y="1787"/>
                  </a:cubicBezTo>
                  <a:cubicBezTo>
                    <a:pt x="127" y="1787"/>
                    <a:pt x="131" y="1784"/>
                    <a:pt x="131" y="1779"/>
                  </a:cubicBezTo>
                  <a:cubicBezTo>
                    <a:pt x="72" y="1077"/>
                    <a:pt x="298" y="529"/>
                    <a:pt x="774" y="17"/>
                  </a:cubicBezTo>
                  <a:cubicBezTo>
                    <a:pt x="783" y="9"/>
                    <a:pt x="779" y="0"/>
                    <a:pt x="7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16" name="Google Shape;23816;p32"/>
            <p:cNvSpPr/>
            <p:nvPr/>
          </p:nvSpPr>
          <p:spPr>
            <a:xfrm>
              <a:off x="2161950" y="1968475"/>
              <a:ext cx="79700" cy="22050"/>
            </a:xfrm>
            <a:custGeom>
              <a:avLst/>
              <a:gdLst/>
              <a:ahLst/>
              <a:cxnLst/>
              <a:rect l="l" t="t" r="r" b="b"/>
              <a:pathLst>
                <a:path w="3188" h="882" extrusionOk="0">
                  <a:moveTo>
                    <a:pt x="1095" y="199"/>
                  </a:moveTo>
                  <a:lnTo>
                    <a:pt x="1095" y="199"/>
                  </a:lnTo>
                  <a:cubicBezTo>
                    <a:pt x="1092" y="200"/>
                    <a:pt x="1088" y="201"/>
                    <a:pt x="1084" y="202"/>
                  </a:cubicBezTo>
                  <a:lnTo>
                    <a:pt x="1084" y="202"/>
                  </a:lnTo>
                  <a:cubicBezTo>
                    <a:pt x="1088" y="201"/>
                    <a:pt x="1092" y="200"/>
                    <a:pt x="1095" y="199"/>
                  </a:cubicBezTo>
                  <a:close/>
                  <a:moveTo>
                    <a:pt x="2163" y="1"/>
                  </a:moveTo>
                  <a:cubicBezTo>
                    <a:pt x="1921" y="1"/>
                    <a:pt x="1677" y="34"/>
                    <a:pt x="1438" y="98"/>
                  </a:cubicBezTo>
                  <a:cubicBezTo>
                    <a:pt x="1326" y="129"/>
                    <a:pt x="1211" y="162"/>
                    <a:pt x="1095" y="199"/>
                  </a:cubicBezTo>
                  <a:lnTo>
                    <a:pt x="1095" y="199"/>
                  </a:lnTo>
                  <a:cubicBezTo>
                    <a:pt x="1410" y="99"/>
                    <a:pt x="1747" y="50"/>
                    <a:pt x="2079" y="50"/>
                  </a:cubicBezTo>
                  <a:cubicBezTo>
                    <a:pt x="2461" y="50"/>
                    <a:pt x="2837" y="115"/>
                    <a:pt x="3164" y="241"/>
                  </a:cubicBezTo>
                  <a:cubicBezTo>
                    <a:pt x="3176" y="241"/>
                    <a:pt x="3188" y="217"/>
                    <a:pt x="3176" y="217"/>
                  </a:cubicBezTo>
                  <a:cubicBezTo>
                    <a:pt x="2853" y="70"/>
                    <a:pt x="2510" y="1"/>
                    <a:pt x="2163" y="1"/>
                  </a:cubicBezTo>
                  <a:close/>
                  <a:moveTo>
                    <a:pt x="1084" y="202"/>
                  </a:moveTo>
                  <a:cubicBezTo>
                    <a:pt x="672" y="334"/>
                    <a:pt x="258" y="518"/>
                    <a:pt x="9" y="860"/>
                  </a:cubicBezTo>
                  <a:cubicBezTo>
                    <a:pt x="1" y="868"/>
                    <a:pt x="10" y="882"/>
                    <a:pt x="16" y="882"/>
                  </a:cubicBezTo>
                  <a:cubicBezTo>
                    <a:pt x="19" y="882"/>
                    <a:pt x="21" y="879"/>
                    <a:pt x="21" y="872"/>
                  </a:cubicBezTo>
                  <a:cubicBezTo>
                    <a:pt x="296" y="557"/>
                    <a:pt x="671" y="335"/>
                    <a:pt x="1084" y="2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17" name="Google Shape;23817;p32"/>
            <p:cNvSpPr/>
            <p:nvPr/>
          </p:nvSpPr>
          <p:spPr>
            <a:xfrm>
              <a:off x="2201475" y="2049500"/>
              <a:ext cx="35725" cy="19550"/>
            </a:xfrm>
            <a:custGeom>
              <a:avLst/>
              <a:gdLst/>
              <a:ahLst/>
              <a:cxnLst/>
              <a:rect l="l" t="t" r="r" b="b"/>
              <a:pathLst>
                <a:path w="1429" h="782" extrusionOk="0">
                  <a:moveTo>
                    <a:pt x="1416" y="0"/>
                  </a:moveTo>
                  <a:cubicBezTo>
                    <a:pt x="1190" y="36"/>
                    <a:pt x="1000" y="167"/>
                    <a:pt x="821" y="286"/>
                  </a:cubicBezTo>
                  <a:cubicBezTo>
                    <a:pt x="559" y="464"/>
                    <a:pt x="309" y="643"/>
                    <a:pt x="12" y="750"/>
                  </a:cubicBezTo>
                  <a:cubicBezTo>
                    <a:pt x="2" y="759"/>
                    <a:pt x="0" y="782"/>
                    <a:pt x="5" y="782"/>
                  </a:cubicBezTo>
                  <a:cubicBezTo>
                    <a:pt x="6" y="782"/>
                    <a:pt x="9" y="780"/>
                    <a:pt x="12" y="774"/>
                  </a:cubicBezTo>
                  <a:cubicBezTo>
                    <a:pt x="535" y="655"/>
                    <a:pt x="928" y="202"/>
                    <a:pt x="1416" y="12"/>
                  </a:cubicBezTo>
                  <a:cubicBezTo>
                    <a:pt x="1428" y="12"/>
                    <a:pt x="1428" y="0"/>
                    <a:pt x="14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18" name="Google Shape;23818;p32"/>
            <p:cNvSpPr/>
            <p:nvPr/>
          </p:nvSpPr>
          <p:spPr>
            <a:xfrm>
              <a:off x="2240750" y="2027675"/>
              <a:ext cx="47350" cy="20950"/>
            </a:xfrm>
            <a:custGeom>
              <a:avLst/>
              <a:gdLst/>
              <a:ahLst/>
              <a:cxnLst/>
              <a:rect l="l" t="t" r="r" b="b"/>
              <a:pathLst>
                <a:path w="1894" h="838" extrusionOk="0">
                  <a:moveTo>
                    <a:pt x="1682" y="0"/>
                  </a:moveTo>
                  <a:cubicBezTo>
                    <a:pt x="1524" y="0"/>
                    <a:pt x="1375" y="71"/>
                    <a:pt x="1215" y="147"/>
                  </a:cubicBezTo>
                  <a:cubicBezTo>
                    <a:pt x="810" y="349"/>
                    <a:pt x="393" y="575"/>
                    <a:pt x="12" y="814"/>
                  </a:cubicBezTo>
                  <a:cubicBezTo>
                    <a:pt x="0" y="814"/>
                    <a:pt x="0" y="837"/>
                    <a:pt x="12" y="837"/>
                  </a:cubicBezTo>
                  <a:cubicBezTo>
                    <a:pt x="274" y="718"/>
                    <a:pt x="524" y="563"/>
                    <a:pt x="798" y="433"/>
                  </a:cubicBezTo>
                  <a:cubicBezTo>
                    <a:pt x="1075" y="278"/>
                    <a:pt x="1397" y="44"/>
                    <a:pt x="1725" y="44"/>
                  </a:cubicBezTo>
                  <a:cubicBezTo>
                    <a:pt x="1777" y="44"/>
                    <a:pt x="1829" y="50"/>
                    <a:pt x="1881" y="63"/>
                  </a:cubicBezTo>
                  <a:cubicBezTo>
                    <a:pt x="1893" y="63"/>
                    <a:pt x="1893" y="40"/>
                    <a:pt x="1881" y="40"/>
                  </a:cubicBezTo>
                  <a:cubicBezTo>
                    <a:pt x="1813" y="12"/>
                    <a:pt x="1747" y="0"/>
                    <a:pt x="16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19" name="Google Shape;23819;p32"/>
            <p:cNvSpPr/>
            <p:nvPr/>
          </p:nvSpPr>
          <p:spPr>
            <a:xfrm>
              <a:off x="2207100" y="2051500"/>
              <a:ext cx="36950" cy="19750"/>
            </a:xfrm>
            <a:custGeom>
              <a:avLst/>
              <a:gdLst/>
              <a:ahLst/>
              <a:cxnLst/>
              <a:rect l="l" t="t" r="r" b="b"/>
              <a:pathLst>
                <a:path w="1478" h="790" extrusionOk="0">
                  <a:moveTo>
                    <a:pt x="1401" y="1"/>
                  </a:moveTo>
                  <a:cubicBezTo>
                    <a:pt x="862" y="1"/>
                    <a:pt x="459" y="560"/>
                    <a:pt x="1" y="777"/>
                  </a:cubicBezTo>
                  <a:cubicBezTo>
                    <a:pt x="1" y="777"/>
                    <a:pt x="1" y="789"/>
                    <a:pt x="13" y="789"/>
                  </a:cubicBezTo>
                  <a:cubicBezTo>
                    <a:pt x="549" y="611"/>
                    <a:pt x="870" y="75"/>
                    <a:pt x="1465" y="15"/>
                  </a:cubicBezTo>
                  <a:cubicBezTo>
                    <a:pt x="1477" y="15"/>
                    <a:pt x="1477" y="3"/>
                    <a:pt x="1465" y="3"/>
                  </a:cubicBezTo>
                  <a:cubicBezTo>
                    <a:pt x="1443" y="2"/>
                    <a:pt x="1422" y="1"/>
                    <a:pt x="1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20" name="Google Shape;23820;p32"/>
            <p:cNvSpPr/>
            <p:nvPr/>
          </p:nvSpPr>
          <p:spPr>
            <a:xfrm>
              <a:off x="2248775" y="2039075"/>
              <a:ext cx="17300" cy="8350"/>
            </a:xfrm>
            <a:custGeom>
              <a:avLst/>
              <a:gdLst/>
              <a:ahLst/>
              <a:cxnLst/>
              <a:rect l="l" t="t" r="r" b="b"/>
              <a:pathLst>
                <a:path w="692" h="334" extrusionOk="0">
                  <a:moveTo>
                    <a:pt x="667" y="0"/>
                  </a:moveTo>
                  <a:cubicBezTo>
                    <a:pt x="417" y="84"/>
                    <a:pt x="203" y="203"/>
                    <a:pt x="1" y="334"/>
                  </a:cubicBezTo>
                  <a:lnTo>
                    <a:pt x="667" y="12"/>
                  </a:lnTo>
                  <a:cubicBezTo>
                    <a:pt x="691" y="12"/>
                    <a:pt x="667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21" name="Google Shape;23821;p32"/>
            <p:cNvSpPr/>
            <p:nvPr/>
          </p:nvSpPr>
          <p:spPr>
            <a:xfrm>
              <a:off x="2154725" y="2035500"/>
              <a:ext cx="26225" cy="15200"/>
            </a:xfrm>
            <a:custGeom>
              <a:avLst/>
              <a:gdLst/>
              <a:ahLst/>
              <a:cxnLst/>
              <a:rect l="l" t="t" r="r" b="b"/>
              <a:pathLst>
                <a:path w="1049" h="608" extrusionOk="0">
                  <a:moveTo>
                    <a:pt x="1036" y="0"/>
                  </a:moveTo>
                  <a:cubicBezTo>
                    <a:pt x="727" y="262"/>
                    <a:pt x="143" y="167"/>
                    <a:pt x="0" y="608"/>
                  </a:cubicBezTo>
                  <a:cubicBezTo>
                    <a:pt x="108" y="477"/>
                    <a:pt x="191" y="370"/>
                    <a:pt x="346" y="310"/>
                  </a:cubicBezTo>
                  <a:cubicBezTo>
                    <a:pt x="429" y="262"/>
                    <a:pt x="536" y="250"/>
                    <a:pt x="643" y="239"/>
                  </a:cubicBezTo>
                  <a:cubicBezTo>
                    <a:pt x="798" y="191"/>
                    <a:pt x="953" y="143"/>
                    <a:pt x="1048" y="12"/>
                  </a:cubicBezTo>
                  <a:cubicBezTo>
                    <a:pt x="1048" y="0"/>
                    <a:pt x="1036" y="0"/>
                    <a:pt x="10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22" name="Google Shape;23822;p32"/>
            <p:cNvSpPr/>
            <p:nvPr/>
          </p:nvSpPr>
          <p:spPr>
            <a:xfrm>
              <a:off x="2225275" y="2087875"/>
              <a:ext cx="29700" cy="60575"/>
            </a:xfrm>
            <a:custGeom>
              <a:avLst/>
              <a:gdLst/>
              <a:ahLst/>
              <a:cxnLst/>
              <a:rect l="l" t="t" r="r" b="b"/>
              <a:pathLst>
                <a:path w="1188" h="2423" extrusionOk="0">
                  <a:moveTo>
                    <a:pt x="0" y="1"/>
                  </a:moveTo>
                  <a:lnTo>
                    <a:pt x="0" y="1"/>
                  </a:lnTo>
                  <a:cubicBezTo>
                    <a:pt x="155" y="275"/>
                    <a:pt x="203" y="513"/>
                    <a:pt x="214" y="822"/>
                  </a:cubicBezTo>
                  <a:cubicBezTo>
                    <a:pt x="214" y="965"/>
                    <a:pt x="214" y="1108"/>
                    <a:pt x="286" y="1227"/>
                  </a:cubicBezTo>
                  <a:cubicBezTo>
                    <a:pt x="393" y="1406"/>
                    <a:pt x="584" y="1525"/>
                    <a:pt x="703" y="1680"/>
                  </a:cubicBezTo>
                  <a:cubicBezTo>
                    <a:pt x="869" y="1918"/>
                    <a:pt x="1000" y="2180"/>
                    <a:pt x="1167" y="2418"/>
                  </a:cubicBezTo>
                  <a:cubicBezTo>
                    <a:pt x="1170" y="2421"/>
                    <a:pt x="1173" y="2423"/>
                    <a:pt x="1176" y="2423"/>
                  </a:cubicBezTo>
                  <a:cubicBezTo>
                    <a:pt x="1184" y="2423"/>
                    <a:pt x="1188" y="2412"/>
                    <a:pt x="1179" y="2394"/>
                  </a:cubicBezTo>
                  <a:cubicBezTo>
                    <a:pt x="1048" y="2144"/>
                    <a:pt x="893" y="1894"/>
                    <a:pt x="738" y="1656"/>
                  </a:cubicBezTo>
                  <a:cubicBezTo>
                    <a:pt x="548" y="1406"/>
                    <a:pt x="298" y="1263"/>
                    <a:pt x="238" y="930"/>
                  </a:cubicBezTo>
                  <a:cubicBezTo>
                    <a:pt x="203" y="584"/>
                    <a:pt x="274" y="29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23" name="Google Shape;23823;p32"/>
            <p:cNvSpPr/>
            <p:nvPr/>
          </p:nvSpPr>
          <p:spPr>
            <a:xfrm>
              <a:off x="2230925" y="2087950"/>
              <a:ext cx="8650" cy="33900"/>
            </a:xfrm>
            <a:custGeom>
              <a:avLst/>
              <a:gdLst/>
              <a:ahLst/>
              <a:cxnLst/>
              <a:rect l="l" t="t" r="r" b="b"/>
              <a:pathLst>
                <a:path w="346" h="1356" extrusionOk="0">
                  <a:moveTo>
                    <a:pt x="8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48" y="188"/>
                    <a:pt x="119" y="367"/>
                    <a:pt x="131" y="546"/>
                  </a:cubicBezTo>
                  <a:cubicBezTo>
                    <a:pt x="155" y="700"/>
                    <a:pt x="108" y="831"/>
                    <a:pt x="108" y="986"/>
                  </a:cubicBezTo>
                  <a:cubicBezTo>
                    <a:pt x="108" y="1129"/>
                    <a:pt x="143" y="1296"/>
                    <a:pt x="310" y="1355"/>
                  </a:cubicBezTo>
                  <a:cubicBezTo>
                    <a:pt x="322" y="1355"/>
                    <a:pt x="346" y="1343"/>
                    <a:pt x="322" y="1320"/>
                  </a:cubicBezTo>
                  <a:cubicBezTo>
                    <a:pt x="84" y="1105"/>
                    <a:pt x="215" y="831"/>
                    <a:pt x="191" y="546"/>
                  </a:cubicBezTo>
                  <a:cubicBezTo>
                    <a:pt x="179" y="355"/>
                    <a:pt x="108" y="177"/>
                    <a:pt x="24" y="10"/>
                  </a:cubicBezTo>
                  <a:cubicBezTo>
                    <a:pt x="18" y="4"/>
                    <a:pt x="12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24" name="Google Shape;23824;p32"/>
            <p:cNvSpPr/>
            <p:nvPr/>
          </p:nvSpPr>
          <p:spPr>
            <a:xfrm>
              <a:off x="2238375" y="2121525"/>
              <a:ext cx="18975" cy="28725"/>
            </a:xfrm>
            <a:custGeom>
              <a:avLst/>
              <a:gdLst/>
              <a:ahLst/>
              <a:cxnLst/>
              <a:rect l="l" t="t" r="r" b="b"/>
              <a:pathLst>
                <a:path w="759" h="1149" extrusionOk="0">
                  <a:moveTo>
                    <a:pt x="0" y="0"/>
                  </a:moveTo>
                  <a:cubicBezTo>
                    <a:pt x="155" y="179"/>
                    <a:pt x="298" y="369"/>
                    <a:pt x="429" y="560"/>
                  </a:cubicBezTo>
                  <a:cubicBezTo>
                    <a:pt x="548" y="739"/>
                    <a:pt x="619" y="953"/>
                    <a:pt x="726" y="1143"/>
                  </a:cubicBezTo>
                  <a:cubicBezTo>
                    <a:pt x="726" y="1147"/>
                    <a:pt x="729" y="1148"/>
                    <a:pt x="733" y="1148"/>
                  </a:cubicBezTo>
                  <a:cubicBezTo>
                    <a:pt x="743" y="1148"/>
                    <a:pt x="759" y="1140"/>
                    <a:pt x="750" y="1131"/>
                  </a:cubicBezTo>
                  <a:cubicBezTo>
                    <a:pt x="619" y="715"/>
                    <a:pt x="310" y="29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25" name="Google Shape;23825;p32"/>
            <p:cNvSpPr/>
            <p:nvPr/>
          </p:nvSpPr>
          <p:spPr>
            <a:xfrm>
              <a:off x="2254425" y="2146825"/>
              <a:ext cx="40825" cy="49725"/>
            </a:xfrm>
            <a:custGeom>
              <a:avLst/>
              <a:gdLst/>
              <a:ahLst/>
              <a:cxnLst/>
              <a:rect l="l" t="t" r="r" b="b"/>
              <a:pathLst>
                <a:path w="1633" h="1989" extrusionOk="0">
                  <a:moveTo>
                    <a:pt x="1" y="0"/>
                  </a:moveTo>
                  <a:cubicBezTo>
                    <a:pt x="84" y="179"/>
                    <a:pt x="168" y="381"/>
                    <a:pt x="275" y="548"/>
                  </a:cubicBezTo>
                  <a:cubicBezTo>
                    <a:pt x="418" y="750"/>
                    <a:pt x="668" y="810"/>
                    <a:pt x="822" y="1036"/>
                  </a:cubicBezTo>
                  <a:cubicBezTo>
                    <a:pt x="1084" y="1405"/>
                    <a:pt x="1203" y="1751"/>
                    <a:pt x="1620" y="1989"/>
                  </a:cubicBezTo>
                  <a:cubicBezTo>
                    <a:pt x="1632" y="1989"/>
                    <a:pt x="1632" y="1977"/>
                    <a:pt x="1632" y="1977"/>
                  </a:cubicBezTo>
                  <a:cubicBezTo>
                    <a:pt x="1430" y="1810"/>
                    <a:pt x="1251" y="1643"/>
                    <a:pt x="1084" y="1441"/>
                  </a:cubicBezTo>
                  <a:cubicBezTo>
                    <a:pt x="977" y="1274"/>
                    <a:pt x="906" y="1060"/>
                    <a:pt x="787" y="917"/>
                  </a:cubicBezTo>
                  <a:cubicBezTo>
                    <a:pt x="680" y="810"/>
                    <a:pt x="549" y="739"/>
                    <a:pt x="441" y="643"/>
                  </a:cubicBezTo>
                  <a:cubicBezTo>
                    <a:pt x="251" y="477"/>
                    <a:pt x="144" y="21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26" name="Google Shape;23826;p32"/>
            <p:cNvSpPr/>
            <p:nvPr/>
          </p:nvSpPr>
          <p:spPr>
            <a:xfrm>
              <a:off x="2241050" y="2200150"/>
              <a:ext cx="74925" cy="10200"/>
            </a:xfrm>
            <a:custGeom>
              <a:avLst/>
              <a:gdLst/>
              <a:ahLst/>
              <a:cxnLst/>
              <a:rect l="l" t="t" r="r" b="b"/>
              <a:pathLst>
                <a:path w="2997" h="408" extrusionOk="0">
                  <a:moveTo>
                    <a:pt x="2987" y="0"/>
                  </a:moveTo>
                  <a:cubicBezTo>
                    <a:pt x="2984" y="0"/>
                    <a:pt x="2980" y="3"/>
                    <a:pt x="2977" y="11"/>
                  </a:cubicBezTo>
                  <a:cubicBezTo>
                    <a:pt x="2548" y="249"/>
                    <a:pt x="2095" y="396"/>
                    <a:pt x="1614" y="396"/>
                  </a:cubicBezTo>
                  <a:cubicBezTo>
                    <a:pt x="1495" y="396"/>
                    <a:pt x="1373" y="387"/>
                    <a:pt x="1250" y="368"/>
                  </a:cubicBezTo>
                  <a:cubicBezTo>
                    <a:pt x="834" y="272"/>
                    <a:pt x="429" y="94"/>
                    <a:pt x="0" y="11"/>
                  </a:cubicBezTo>
                  <a:lnTo>
                    <a:pt x="0" y="11"/>
                  </a:lnTo>
                  <a:cubicBezTo>
                    <a:pt x="567" y="226"/>
                    <a:pt x="1148" y="408"/>
                    <a:pt x="1717" y="408"/>
                  </a:cubicBezTo>
                  <a:cubicBezTo>
                    <a:pt x="2153" y="408"/>
                    <a:pt x="2581" y="301"/>
                    <a:pt x="2989" y="22"/>
                  </a:cubicBezTo>
                  <a:cubicBezTo>
                    <a:pt x="2997" y="14"/>
                    <a:pt x="2994" y="0"/>
                    <a:pt x="2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27" name="Google Shape;23827;p32"/>
            <p:cNvSpPr/>
            <p:nvPr/>
          </p:nvSpPr>
          <p:spPr>
            <a:xfrm>
              <a:off x="2318525" y="2174200"/>
              <a:ext cx="85950" cy="26650"/>
            </a:xfrm>
            <a:custGeom>
              <a:avLst/>
              <a:gdLst/>
              <a:ahLst/>
              <a:cxnLst/>
              <a:rect l="l" t="t" r="r" b="b"/>
              <a:pathLst>
                <a:path w="3438" h="1066" extrusionOk="0">
                  <a:moveTo>
                    <a:pt x="3414" y="1"/>
                  </a:moveTo>
                  <a:cubicBezTo>
                    <a:pt x="2795" y="489"/>
                    <a:pt x="2188" y="287"/>
                    <a:pt x="1473" y="406"/>
                  </a:cubicBezTo>
                  <a:cubicBezTo>
                    <a:pt x="949" y="513"/>
                    <a:pt x="461" y="775"/>
                    <a:pt x="9" y="1060"/>
                  </a:cubicBezTo>
                  <a:cubicBezTo>
                    <a:pt x="783" y="668"/>
                    <a:pt x="1390" y="429"/>
                    <a:pt x="2259" y="429"/>
                  </a:cubicBezTo>
                  <a:cubicBezTo>
                    <a:pt x="2723" y="429"/>
                    <a:pt x="3104" y="358"/>
                    <a:pt x="3438" y="13"/>
                  </a:cubicBezTo>
                  <a:cubicBezTo>
                    <a:pt x="3438" y="13"/>
                    <a:pt x="3438" y="1"/>
                    <a:pt x="3414" y="1"/>
                  </a:cubicBezTo>
                  <a:close/>
                  <a:moveTo>
                    <a:pt x="9" y="1060"/>
                  </a:moveTo>
                  <a:cubicBezTo>
                    <a:pt x="1" y="1060"/>
                    <a:pt x="3" y="1066"/>
                    <a:pt x="6" y="1066"/>
                  </a:cubicBezTo>
                  <a:cubicBezTo>
                    <a:pt x="7" y="1066"/>
                    <a:pt x="9" y="1064"/>
                    <a:pt x="9" y="10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28" name="Google Shape;23828;p32"/>
            <p:cNvSpPr/>
            <p:nvPr/>
          </p:nvSpPr>
          <p:spPr>
            <a:xfrm>
              <a:off x="2408250" y="2168500"/>
              <a:ext cx="9925" cy="4750"/>
            </a:xfrm>
            <a:custGeom>
              <a:avLst/>
              <a:gdLst/>
              <a:ahLst/>
              <a:cxnLst/>
              <a:rect l="l" t="t" r="r" b="b"/>
              <a:pathLst>
                <a:path w="397" h="190" extrusionOk="0">
                  <a:moveTo>
                    <a:pt x="359" y="0"/>
                  </a:moveTo>
                  <a:cubicBezTo>
                    <a:pt x="303" y="0"/>
                    <a:pt x="233" y="30"/>
                    <a:pt x="182" y="50"/>
                  </a:cubicBezTo>
                  <a:cubicBezTo>
                    <a:pt x="123" y="86"/>
                    <a:pt x="63" y="110"/>
                    <a:pt x="27" y="157"/>
                  </a:cubicBezTo>
                  <a:cubicBezTo>
                    <a:pt x="0" y="166"/>
                    <a:pt x="14" y="189"/>
                    <a:pt x="28" y="189"/>
                  </a:cubicBezTo>
                  <a:cubicBezTo>
                    <a:pt x="32" y="189"/>
                    <a:pt x="36" y="187"/>
                    <a:pt x="39" y="181"/>
                  </a:cubicBezTo>
                  <a:cubicBezTo>
                    <a:pt x="99" y="145"/>
                    <a:pt x="146" y="110"/>
                    <a:pt x="218" y="86"/>
                  </a:cubicBezTo>
                  <a:cubicBezTo>
                    <a:pt x="265" y="62"/>
                    <a:pt x="337" y="62"/>
                    <a:pt x="384" y="38"/>
                  </a:cubicBezTo>
                  <a:cubicBezTo>
                    <a:pt x="396" y="38"/>
                    <a:pt x="384" y="26"/>
                    <a:pt x="384" y="3"/>
                  </a:cubicBezTo>
                  <a:cubicBezTo>
                    <a:pt x="376" y="1"/>
                    <a:pt x="36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29" name="Google Shape;23829;p32"/>
            <p:cNvSpPr/>
            <p:nvPr/>
          </p:nvSpPr>
          <p:spPr>
            <a:xfrm>
              <a:off x="2248475" y="1977750"/>
              <a:ext cx="34550" cy="22350"/>
            </a:xfrm>
            <a:custGeom>
              <a:avLst/>
              <a:gdLst/>
              <a:ahLst/>
              <a:cxnLst/>
              <a:rect l="l" t="t" r="r" b="b"/>
              <a:pathLst>
                <a:path w="1382" h="894" extrusionOk="0">
                  <a:moveTo>
                    <a:pt x="1" y="1"/>
                  </a:moveTo>
                  <a:lnTo>
                    <a:pt x="1" y="1"/>
                  </a:lnTo>
                  <a:cubicBezTo>
                    <a:pt x="477" y="286"/>
                    <a:pt x="906" y="608"/>
                    <a:pt x="1370" y="894"/>
                  </a:cubicBezTo>
                  <a:cubicBezTo>
                    <a:pt x="1382" y="894"/>
                    <a:pt x="1382" y="882"/>
                    <a:pt x="1382" y="882"/>
                  </a:cubicBezTo>
                  <a:cubicBezTo>
                    <a:pt x="965" y="536"/>
                    <a:pt x="477" y="25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30" name="Google Shape;23830;p32"/>
            <p:cNvSpPr/>
            <p:nvPr/>
          </p:nvSpPr>
          <p:spPr>
            <a:xfrm>
              <a:off x="2300375" y="2013650"/>
              <a:ext cx="66300" cy="56700"/>
            </a:xfrm>
            <a:custGeom>
              <a:avLst/>
              <a:gdLst/>
              <a:ahLst/>
              <a:cxnLst/>
              <a:rect l="l" t="t" r="r" b="b"/>
              <a:pathLst>
                <a:path w="2652" h="2268" extrusionOk="0">
                  <a:moveTo>
                    <a:pt x="6" y="0"/>
                  </a:moveTo>
                  <a:cubicBezTo>
                    <a:pt x="3" y="0"/>
                    <a:pt x="0" y="5"/>
                    <a:pt x="8" y="5"/>
                  </a:cubicBezTo>
                  <a:cubicBezTo>
                    <a:pt x="8" y="1"/>
                    <a:pt x="7" y="0"/>
                    <a:pt x="6" y="0"/>
                  </a:cubicBezTo>
                  <a:close/>
                  <a:moveTo>
                    <a:pt x="8" y="5"/>
                  </a:moveTo>
                  <a:cubicBezTo>
                    <a:pt x="497" y="434"/>
                    <a:pt x="1235" y="589"/>
                    <a:pt x="1675" y="1077"/>
                  </a:cubicBezTo>
                  <a:cubicBezTo>
                    <a:pt x="2056" y="1529"/>
                    <a:pt x="2104" y="1946"/>
                    <a:pt x="2640" y="2267"/>
                  </a:cubicBezTo>
                  <a:cubicBezTo>
                    <a:pt x="2652" y="2267"/>
                    <a:pt x="2652" y="2256"/>
                    <a:pt x="2652" y="2256"/>
                  </a:cubicBezTo>
                  <a:cubicBezTo>
                    <a:pt x="2342" y="2006"/>
                    <a:pt x="2175" y="1803"/>
                    <a:pt x="1985" y="1446"/>
                  </a:cubicBezTo>
                  <a:cubicBezTo>
                    <a:pt x="1878" y="1255"/>
                    <a:pt x="1806" y="1136"/>
                    <a:pt x="1628" y="994"/>
                  </a:cubicBezTo>
                  <a:cubicBezTo>
                    <a:pt x="1140" y="577"/>
                    <a:pt x="508" y="398"/>
                    <a:pt x="8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31" name="Google Shape;23831;p32"/>
            <p:cNvSpPr/>
            <p:nvPr/>
          </p:nvSpPr>
          <p:spPr>
            <a:xfrm>
              <a:off x="2121675" y="2053950"/>
              <a:ext cx="19675" cy="21675"/>
            </a:xfrm>
            <a:custGeom>
              <a:avLst/>
              <a:gdLst/>
              <a:ahLst/>
              <a:cxnLst/>
              <a:rect l="l" t="t" r="r" b="b"/>
              <a:pathLst>
                <a:path w="787" h="867" extrusionOk="0">
                  <a:moveTo>
                    <a:pt x="778" y="0"/>
                  </a:moveTo>
                  <a:cubicBezTo>
                    <a:pt x="670" y="0"/>
                    <a:pt x="499" y="205"/>
                    <a:pt x="429" y="274"/>
                  </a:cubicBezTo>
                  <a:cubicBezTo>
                    <a:pt x="263" y="441"/>
                    <a:pt x="84" y="632"/>
                    <a:pt x="1" y="858"/>
                  </a:cubicBezTo>
                  <a:cubicBezTo>
                    <a:pt x="1" y="864"/>
                    <a:pt x="1" y="867"/>
                    <a:pt x="2" y="867"/>
                  </a:cubicBezTo>
                  <a:cubicBezTo>
                    <a:pt x="4" y="867"/>
                    <a:pt x="7" y="864"/>
                    <a:pt x="13" y="858"/>
                  </a:cubicBezTo>
                  <a:cubicBezTo>
                    <a:pt x="132" y="691"/>
                    <a:pt x="215" y="525"/>
                    <a:pt x="358" y="382"/>
                  </a:cubicBezTo>
                  <a:cubicBezTo>
                    <a:pt x="441" y="286"/>
                    <a:pt x="668" y="24"/>
                    <a:pt x="775" y="24"/>
                  </a:cubicBezTo>
                  <a:lnTo>
                    <a:pt x="787" y="24"/>
                  </a:lnTo>
                  <a:lnTo>
                    <a:pt x="787" y="1"/>
                  </a:lnTo>
                  <a:cubicBezTo>
                    <a:pt x="784" y="0"/>
                    <a:pt x="781" y="0"/>
                    <a:pt x="7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32" name="Google Shape;23832;p32"/>
            <p:cNvSpPr/>
            <p:nvPr/>
          </p:nvSpPr>
          <p:spPr>
            <a:xfrm>
              <a:off x="2132100" y="2055025"/>
              <a:ext cx="11775" cy="17400"/>
            </a:xfrm>
            <a:custGeom>
              <a:avLst/>
              <a:gdLst/>
              <a:ahLst/>
              <a:cxnLst/>
              <a:rect l="l" t="t" r="r" b="b"/>
              <a:pathLst>
                <a:path w="471" h="696" extrusionOk="0">
                  <a:moveTo>
                    <a:pt x="451" y="1"/>
                  </a:moveTo>
                  <a:cubicBezTo>
                    <a:pt x="448" y="1"/>
                    <a:pt x="444" y="2"/>
                    <a:pt x="441" y="5"/>
                  </a:cubicBezTo>
                  <a:cubicBezTo>
                    <a:pt x="262" y="184"/>
                    <a:pt x="60" y="434"/>
                    <a:pt x="0" y="672"/>
                  </a:cubicBezTo>
                  <a:cubicBezTo>
                    <a:pt x="0" y="696"/>
                    <a:pt x="12" y="696"/>
                    <a:pt x="12" y="696"/>
                  </a:cubicBezTo>
                  <a:cubicBezTo>
                    <a:pt x="84" y="601"/>
                    <a:pt x="131" y="482"/>
                    <a:pt x="191" y="398"/>
                  </a:cubicBezTo>
                  <a:cubicBezTo>
                    <a:pt x="274" y="255"/>
                    <a:pt x="370" y="160"/>
                    <a:pt x="453" y="41"/>
                  </a:cubicBezTo>
                  <a:cubicBezTo>
                    <a:pt x="471" y="14"/>
                    <a:pt x="462" y="1"/>
                    <a:pt x="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33" name="Google Shape;23833;p32"/>
            <p:cNvSpPr/>
            <p:nvPr/>
          </p:nvSpPr>
          <p:spPr>
            <a:xfrm>
              <a:off x="2135675" y="2057575"/>
              <a:ext cx="9575" cy="14100"/>
            </a:xfrm>
            <a:custGeom>
              <a:avLst/>
              <a:gdLst/>
              <a:ahLst/>
              <a:cxnLst/>
              <a:rect l="l" t="t" r="r" b="b"/>
              <a:pathLst>
                <a:path w="383" h="564" extrusionOk="0">
                  <a:moveTo>
                    <a:pt x="370" y="0"/>
                  </a:moveTo>
                  <a:cubicBezTo>
                    <a:pt x="366" y="0"/>
                    <a:pt x="361" y="3"/>
                    <a:pt x="358" y="10"/>
                  </a:cubicBezTo>
                  <a:cubicBezTo>
                    <a:pt x="238" y="177"/>
                    <a:pt x="96" y="356"/>
                    <a:pt x="0" y="546"/>
                  </a:cubicBezTo>
                  <a:cubicBezTo>
                    <a:pt x="0" y="555"/>
                    <a:pt x="6" y="563"/>
                    <a:pt x="10" y="563"/>
                  </a:cubicBezTo>
                  <a:cubicBezTo>
                    <a:pt x="11" y="563"/>
                    <a:pt x="12" y="562"/>
                    <a:pt x="12" y="558"/>
                  </a:cubicBezTo>
                  <a:cubicBezTo>
                    <a:pt x="155" y="415"/>
                    <a:pt x="274" y="201"/>
                    <a:pt x="358" y="22"/>
                  </a:cubicBezTo>
                  <a:cubicBezTo>
                    <a:pt x="382" y="14"/>
                    <a:pt x="378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34" name="Google Shape;23834;p32"/>
            <p:cNvSpPr/>
            <p:nvPr/>
          </p:nvSpPr>
          <p:spPr>
            <a:xfrm>
              <a:off x="2139850" y="2060800"/>
              <a:ext cx="7750" cy="12225"/>
            </a:xfrm>
            <a:custGeom>
              <a:avLst/>
              <a:gdLst/>
              <a:ahLst/>
              <a:cxnLst/>
              <a:rect l="l" t="t" r="r" b="b"/>
              <a:pathLst>
                <a:path w="310" h="489" extrusionOk="0">
                  <a:moveTo>
                    <a:pt x="286" y="0"/>
                  </a:moveTo>
                  <a:cubicBezTo>
                    <a:pt x="179" y="143"/>
                    <a:pt x="71" y="310"/>
                    <a:pt x="0" y="477"/>
                  </a:cubicBezTo>
                  <a:cubicBezTo>
                    <a:pt x="0" y="489"/>
                    <a:pt x="12" y="489"/>
                    <a:pt x="12" y="489"/>
                  </a:cubicBezTo>
                  <a:cubicBezTo>
                    <a:pt x="131" y="346"/>
                    <a:pt x="202" y="179"/>
                    <a:pt x="298" y="12"/>
                  </a:cubicBezTo>
                  <a:cubicBezTo>
                    <a:pt x="310" y="0"/>
                    <a:pt x="28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35" name="Google Shape;23835;p32"/>
            <p:cNvSpPr/>
            <p:nvPr/>
          </p:nvSpPr>
          <p:spPr>
            <a:xfrm>
              <a:off x="2143700" y="2065275"/>
              <a:ext cx="4800" cy="8050"/>
            </a:xfrm>
            <a:custGeom>
              <a:avLst/>
              <a:gdLst/>
              <a:ahLst/>
              <a:cxnLst/>
              <a:rect l="l" t="t" r="r" b="b"/>
              <a:pathLst>
                <a:path w="192" h="322" extrusionOk="0">
                  <a:moveTo>
                    <a:pt x="191" y="0"/>
                  </a:moveTo>
                  <a:cubicBezTo>
                    <a:pt x="132" y="107"/>
                    <a:pt x="48" y="191"/>
                    <a:pt x="1" y="310"/>
                  </a:cubicBezTo>
                  <a:cubicBezTo>
                    <a:pt x="1" y="322"/>
                    <a:pt x="1" y="322"/>
                    <a:pt x="25" y="322"/>
                  </a:cubicBezTo>
                  <a:cubicBezTo>
                    <a:pt x="96" y="226"/>
                    <a:pt x="144" y="119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36" name="Google Shape;23836;p32"/>
            <p:cNvSpPr/>
            <p:nvPr/>
          </p:nvSpPr>
          <p:spPr>
            <a:xfrm>
              <a:off x="2299375" y="2114800"/>
              <a:ext cx="28300" cy="65300"/>
            </a:xfrm>
            <a:custGeom>
              <a:avLst/>
              <a:gdLst/>
              <a:ahLst/>
              <a:cxnLst/>
              <a:rect l="l" t="t" r="r" b="b"/>
              <a:pathLst>
                <a:path w="1132" h="2612" extrusionOk="0">
                  <a:moveTo>
                    <a:pt x="26" y="0"/>
                  </a:moveTo>
                  <a:cubicBezTo>
                    <a:pt x="15" y="0"/>
                    <a:pt x="1" y="9"/>
                    <a:pt x="1" y="31"/>
                  </a:cubicBezTo>
                  <a:cubicBezTo>
                    <a:pt x="191" y="460"/>
                    <a:pt x="191" y="936"/>
                    <a:pt x="370" y="1365"/>
                  </a:cubicBezTo>
                  <a:cubicBezTo>
                    <a:pt x="560" y="1817"/>
                    <a:pt x="1025" y="2091"/>
                    <a:pt x="1108" y="2603"/>
                  </a:cubicBezTo>
                  <a:cubicBezTo>
                    <a:pt x="1108" y="2609"/>
                    <a:pt x="1114" y="2612"/>
                    <a:pt x="1120" y="2612"/>
                  </a:cubicBezTo>
                  <a:cubicBezTo>
                    <a:pt x="1126" y="2612"/>
                    <a:pt x="1132" y="2609"/>
                    <a:pt x="1132" y="2603"/>
                  </a:cubicBezTo>
                  <a:cubicBezTo>
                    <a:pt x="1084" y="2174"/>
                    <a:pt x="763" y="1912"/>
                    <a:pt x="537" y="1579"/>
                  </a:cubicBezTo>
                  <a:cubicBezTo>
                    <a:pt x="227" y="1103"/>
                    <a:pt x="275" y="519"/>
                    <a:pt x="37" y="7"/>
                  </a:cubicBezTo>
                  <a:cubicBezTo>
                    <a:pt x="37" y="3"/>
                    <a:pt x="32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37" name="Google Shape;23837;p32"/>
            <p:cNvSpPr/>
            <p:nvPr/>
          </p:nvSpPr>
          <p:spPr>
            <a:xfrm>
              <a:off x="2306625" y="2116150"/>
              <a:ext cx="24925" cy="71175"/>
            </a:xfrm>
            <a:custGeom>
              <a:avLst/>
              <a:gdLst/>
              <a:ahLst/>
              <a:cxnLst/>
              <a:rect l="l" t="t" r="r" b="b"/>
              <a:pathLst>
                <a:path w="997" h="2847" extrusionOk="0">
                  <a:moveTo>
                    <a:pt x="31" y="1"/>
                  </a:moveTo>
                  <a:cubicBezTo>
                    <a:pt x="18" y="1"/>
                    <a:pt x="1" y="14"/>
                    <a:pt x="8" y="37"/>
                  </a:cubicBezTo>
                  <a:cubicBezTo>
                    <a:pt x="128" y="418"/>
                    <a:pt x="80" y="870"/>
                    <a:pt x="270" y="1227"/>
                  </a:cubicBezTo>
                  <a:cubicBezTo>
                    <a:pt x="544" y="1763"/>
                    <a:pt x="901" y="2204"/>
                    <a:pt x="997" y="2847"/>
                  </a:cubicBezTo>
                  <a:cubicBezTo>
                    <a:pt x="949" y="2382"/>
                    <a:pt x="759" y="1977"/>
                    <a:pt x="532" y="1596"/>
                  </a:cubicBezTo>
                  <a:cubicBezTo>
                    <a:pt x="366" y="1311"/>
                    <a:pt x="235" y="1073"/>
                    <a:pt x="187" y="751"/>
                  </a:cubicBezTo>
                  <a:cubicBezTo>
                    <a:pt x="139" y="489"/>
                    <a:pt x="116" y="251"/>
                    <a:pt x="44" y="13"/>
                  </a:cubicBezTo>
                  <a:cubicBezTo>
                    <a:pt x="44" y="5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38" name="Google Shape;23838;p32"/>
            <p:cNvSpPr/>
            <p:nvPr/>
          </p:nvSpPr>
          <p:spPr>
            <a:xfrm>
              <a:off x="2309500" y="2120625"/>
              <a:ext cx="3600" cy="13650"/>
            </a:xfrm>
            <a:custGeom>
              <a:avLst/>
              <a:gdLst/>
              <a:ahLst/>
              <a:cxnLst/>
              <a:rect l="l" t="t" r="r" b="b"/>
              <a:pathLst>
                <a:path w="144" h="546" extrusionOk="0">
                  <a:moveTo>
                    <a:pt x="13" y="1"/>
                  </a:moveTo>
                  <a:cubicBezTo>
                    <a:pt x="1" y="96"/>
                    <a:pt x="24" y="179"/>
                    <a:pt x="48" y="274"/>
                  </a:cubicBezTo>
                  <a:cubicBezTo>
                    <a:pt x="60" y="358"/>
                    <a:pt x="60" y="465"/>
                    <a:pt x="108" y="536"/>
                  </a:cubicBezTo>
                  <a:cubicBezTo>
                    <a:pt x="108" y="542"/>
                    <a:pt x="114" y="545"/>
                    <a:pt x="120" y="545"/>
                  </a:cubicBezTo>
                  <a:cubicBezTo>
                    <a:pt x="126" y="545"/>
                    <a:pt x="132" y="542"/>
                    <a:pt x="132" y="536"/>
                  </a:cubicBezTo>
                  <a:cubicBezTo>
                    <a:pt x="143" y="429"/>
                    <a:pt x="108" y="334"/>
                    <a:pt x="84" y="227"/>
                  </a:cubicBezTo>
                  <a:cubicBezTo>
                    <a:pt x="72" y="167"/>
                    <a:pt x="72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39" name="Google Shape;23839;p32"/>
            <p:cNvSpPr/>
            <p:nvPr/>
          </p:nvSpPr>
          <p:spPr>
            <a:xfrm>
              <a:off x="2310700" y="2120500"/>
              <a:ext cx="1775" cy="1650"/>
            </a:xfrm>
            <a:custGeom>
              <a:avLst/>
              <a:gdLst/>
              <a:ahLst/>
              <a:cxnLst/>
              <a:rect l="l" t="t" r="r" b="b"/>
              <a:pathLst>
                <a:path w="71" h="66" extrusionOk="0">
                  <a:moveTo>
                    <a:pt x="68" y="0"/>
                  </a:moveTo>
                  <a:cubicBezTo>
                    <a:pt x="66" y="0"/>
                    <a:pt x="64" y="2"/>
                    <a:pt x="60" y="6"/>
                  </a:cubicBezTo>
                  <a:cubicBezTo>
                    <a:pt x="68" y="6"/>
                    <a:pt x="70" y="0"/>
                    <a:pt x="68" y="0"/>
                  </a:cubicBezTo>
                  <a:close/>
                  <a:moveTo>
                    <a:pt x="60" y="6"/>
                  </a:moveTo>
                  <a:cubicBezTo>
                    <a:pt x="24" y="6"/>
                    <a:pt x="0" y="41"/>
                    <a:pt x="12" y="65"/>
                  </a:cubicBezTo>
                  <a:lnTo>
                    <a:pt x="24" y="65"/>
                  </a:lnTo>
                  <a:cubicBezTo>
                    <a:pt x="24" y="41"/>
                    <a:pt x="36" y="18"/>
                    <a:pt x="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40" name="Google Shape;23840;p32"/>
            <p:cNvSpPr/>
            <p:nvPr/>
          </p:nvSpPr>
          <p:spPr>
            <a:xfrm>
              <a:off x="2303850" y="2091150"/>
              <a:ext cx="34250" cy="20275"/>
            </a:xfrm>
            <a:custGeom>
              <a:avLst/>
              <a:gdLst/>
              <a:ahLst/>
              <a:cxnLst/>
              <a:rect l="l" t="t" r="r" b="b"/>
              <a:pathLst>
                <a:path w="1370" h="811" extrusionOk="0">
                  <a:moveTo>
                    <a:pt x="1322" y="1"/>
                  </a:moveTo>
                  <a:cubicBezTo>
                    <a:pt x="1120" y="1"/>
                    <a:pt x="905" y="144"/>
                    <a:pt x="739" y="275"/>
                  </a:cubicBezTo>
                  <a:cubicBezTo>
                    <a:pt x="620" y="382"/>
                    <a:pt x="536" y="513"/>
                    <a:pt x="405" y="596"/>
                  </a:cubicBezTo>
                  <a:cubicBezTo>
                    <a:pt x="286" y="691"/>
                    <a:pt x="131" y="739"/>
                    <a:pt x="0" y="799"/>
                  </a:cubicBezTo>
                  <a:lnTo>
                    <a:pt x="12" y="811"/>
                  </a:lnTo>
                  <a:cubicBezTo>
                    <a:pt x="227" y="787"/>
                    <a:pt x="417" y="656"/>
                    <a:pt x="584" y="525"/>
                  </a:cubicBezTo>
                  <a:cubicBezTo>
                    <a:pt x="703" y="418"/>
                    <a:pt x="786" y="287"/>
                    <a:pt x="917" y="215"/>
                  </a:cubicBezTo>
                  <a:cubicBezTo>
                    <a:pt x="1060" y="120"/>
                    <a:pt x="1191" y="108"/>
                    <a:pt x="1334" y="60"/>
                  </a:cubicBezTo>
                  <a:cubicBezTo>
                    <a:pt x="1370" y="49"/>
                    <a:pt x="1358" y="1"/>
                    <a:pt x="1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41" name="Google Shape;23841;p32"/>
            <p:cNvSpPr/>
            <p:nvPr/>
          </p:nvSpPr>
          <p:spPr>
            <a:xfrm>
              <a:off x="2308300" y="2082825"/>
              <a:ext cx="68200" cy="29800"/>
            </a:xfrm>
            <a:custGeom>
              <a:avLst/>
              <a:gdLst/>
              <a:ahLst/>
              <a:cxnLst/>
              <a:rect l="l" t="t" r="r" b="b"/>
              <a:pathLst>
                <a:path w="2728" h="1192" extrusionOk="0">
                  <a:moveTo>
                    <a:pt x="2716" y="1"/>
                  </a:moveTo>
                  <a:cubicBezTo>
                    <a:pt x="2204" y="84"/>
                    <a:pt x="1644" y="191"/>
                    <a:pt x="1168" y="370"/>
                  </a:cubicBezTo>
                  <a:cubicBezTo>
                    <a:pt x="727" y="536"/>
                    <a:pt x="418" y="917"/>
                    <a:pt x="13" y="1144"/>
                  </a:cubicBezTo>
                  <a:cubicBezTo>
                    <a:pt x="1" y="1167"/>
                    <a:pt x="13" y="1191"/>
                    <a:pt x="37" y="1191"/>
                  </a:cubicBezTo>
                  <a:cubicBezTo>
                    <a:pt x="477" y="1048"/>
                    <a:pt x="715" y="655"/>
                    <a:pt x="1120" y="453"/>
                  </a:cubicBezTo>
                  <a:cubicBezTo>
                    <a:pt x="1608" y="239"/>
                    <a:pt x="2192" y="191"/>
                    <a:pt x="2716" y="24"/>
                  </a:cubicBezTo>
                  <a:cubicBezTo>
                    <a:pt x="2728" y="24"/>
                    <a:pt x="2728" y="1"/>
                    <a:pt x="27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42" name="Google Shape;23842;p32"/>
            <p:cNvSpPr/>
            <p:nvPr/>
          </p:nvSpPr>
          <p:spPr>
            <a:xfrm>
              <a:off x="2354675" y="2123700"/>
              <a:ext cx="23025" cy="12350"/>
            </a:xfrm>
            <a:custGeom>
              <a:avLst/>
              <a:gdLst/>
              <a:ahLst/>
              <a:cxnLst/>
              <a:rect l="l" t="t" r="r" b="b"/>
              <a:pathLst>
                <a:path w="921" h="494" extrusionOk="0">
                  <a:moveTo>
                    <a:pt x="818" y="0"/>
                  </a:moveTo>
                  <a:cubicBezTo>
                    <a:pt x="526" y="0"/>
                    <a:pt x="257" y="342"/>
                    <a:pt x="27" y="473"/>
                  </a:cubicBezTo>
                  <a:cubicBezTo>
                    <a:pt x="0" y="473"/>
                    <a:pt x="0" y="493"/>
                    <a:pt x="12" y="493"/>
                  </a:cubicBezTo>
                  <a:cubicBezTo>
                    <a:pt x="16" y="493"/>
                    <a:pt x="21" y="491"/>
                    <a:pt x="27" y="485"/>
                  </a:cubicBezTo>
                  <a:cubicBezTo>
                    <a:pt x="158" y="461"/>
                    <a:pt x="265" y="366"/>
                    <a:pt x="361" y="282"/>
                  </a:cubicBezTo>
                  <a:cubicBezTo>
                    <a:pt x="527" y="151"/>
                    <a:pt x="682" y="44"/>
                    <a:pt x="896" y="32"/>
                  </a:cubicBezTo>
                  <a:cubicBezTo>
                    <a:pt x="920" y="32"/>
                    <a:pt x="920" y="9"/>
                    <a:pt x="896" y="9"/>
                  </a:cubicBezTo>
                  <a:cubicBezTo>
                    <a:pt x="870" y="3"/>
                    <a:pt x="844" y="0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43" name="Google Shape;23843;p32"/>
            <p:cNvSpPr/>
            <p:nvPr/>
          </p:nvSpPr>
          <p:spPr>
            <a:xfrm>
              <a:off x="2360100" y="2125400"/>
              <a:ext cx="17900" cy="9850"/>
            </a:xfrm>
            <a:custGeom>
              <a:avLst/>
              <a:gdLst/>
              <a:ahLst/>
              <a:cxnLst/>
              <a:rect l="l" t="t" r="r" b="b"/>
              <a:pathLst>
                <a:path w="716" h="394" extrusionOk="0">
                  <a:moveTo>
                    <a:pt x="679" y="0"/>
                  </a:moveTo>
                  <a:cubicBezTo>
                    <a:pt x="441" y="83"/>
                    <a:pt x="179" y="214"/>
                    <a:pt x="1" y="381"/>
                  </a:cubicBezTo>
                  <a:cubicBezTo>
                    <a:pt x="1" y="381"/>
                    <a:pt x="1" y="393"/>
                    <a:pt x="13" y="393"/>
                  </a:cubicBezTo>
                  <a:cubicBezTo>
                    <a:pt x="132" y="334"/>
                    <a:pt x="239" y="262"/>
                    <a:pt x="358" y="203"/>
                  </a:cubicBezTo>
                  <a:cubicBezTo>
                    <a:pt x="477" y="143"/>
                    <a:pt x="596" y="95"/>
                    <a:pt x="715" y="36"/>
                  </a:cubicBezTo>
                  <a:cubicBezTo>
                    <a:pt x="703" y="24"/>
                    <a:pt x="703" y="0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44" name="Google Shape;23844;p32"/>
            <p:cNvSpPr/>
            <p:nvPr/>
          </p:nvSpPr>
          <p:spPr>
            <a:xfrm>
              <a:off x="2377075" y="2119775"/>
              <a:ext cx="11325" cy="5050"/>
            </a:xfrm>
            <a:custGeom>
              <a:avLst/>
              <a:gdLst/>
              <a:ahLst/>
              <a:cxnLst/>
              <a:rect l="l" t="t" r="r" b="b"/>
              <a:pathLst>
                <a:path w="453" h="202" extrusionOk="0">
                  <a:moveTo>
                    <a:pt x="445" y="1"/>
                  </a:moveTo>
                  <a:cubicBezTo>
                    <a:pt x="441" y="1"/>
                    <a:pt x="436" y="3"/>
                    <a:pt x="429" y="11"/>
                  </a:cubicBezTo>
                  <a:cubicBezTo>
                    <a:pt x="381" y="35"/>
                    <a:pt x="322" y="82"/>
                    <a:pt x="238" y="106"/>
                  </a:cubicBezTo>
                  <a:cubicBezTo>
                    <a:pt x="167" y="154"/>
                    <a:pt x="96" y="166"/>
                    <a:pt x="0" y="201"/>
                  </a:cubicBezTo>
                  <a:cubicBezTo>
                    <a:pt x="155" y="189"/>
                    <a:pt x="346" y="142"/>
                    <a:pt x="453" y="23"/>
                  </a:cubicBezTo>
                  <a:cubicBezTo>
                    <a:pt x="453" y="15"/>
                    <a:pt x="453" y="1"/>
                    <a:pt x="4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45" name="Google Shape;23845;p32"/>
            <p:cNvSpPr/>
            <p:nvPr/>
          </p:nvSpPr>
          <p:spPr>
            <a:xfrm>
              <a:off x="2354750" y="2137300"/>
              <a:ext cx="12525" cy="30375"/>
            </a:xfrm>
            <a:custGeom>
              <a:avLst/>
              <a:gdLst/>
              <a:ahLst/>
              <a:cxnLst/>
              <a:rect l="l" t="t" r="r" b="b"/>
              <a:pathLst>
                <a:path w="501" h="1215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262"/>
                    <a:pt x="167" y="512"/>
                    <a:pt x="227" y="798"/>
                  </a:cubicBezTo>
                  <a:cubicBezTo>
                    <a:pt x="262" y="953"/>
                    <a:pt x="334" y="1131"/>
                    <a:pt x="477" y="1215"/>
                  </a:cubicBezTo>
                  <a:cubicBezTo>
                    <a:pt x="500" y="1215"/>
                    <a:pt x="500" y="1191"/>
                    <a:pt x="500" y="1191"/>
                  </a:cubicBezTo>
                  <a:cubicBezTo>
                    <a:pt x="96" y="917"/>
                    <a:pt x="393" y="2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46" name="Google Shape;23846;p32"/>
            <p:cNvSpPr/>
            <p:nvPr/>
          </p:nvSpPr>
          <p:spPr>
            <a:xfrm>
              <a:off x="2359200" y="2137450"/>
              <a:ext cx="1525" cy="12675"/>
            </a:xfrm>
            <a:custGeom>
              <a:avLst/>
              <a:gdLst/>
              <a:ahLst/>
              <a:cxnLst/>
              <a:rect l="l" t="t" r="r" b="b"/>
              <a:pathLst>
                <a:path w="61" h="507" extrusionOk="0">
                  <a:moveTo>
                    <a:pt x="31" y="0"/>
                  </a:moveTo>
                  <a:cubicBezTo>
                    <a:pt x="28" y="0"/>
                    <a:pt x="25" y="6"/>
                    <a:pt x="25" y="18"/>
                  </a:cubicBezTo>
                  <a:cubicBezTo>
                    <a:pt x="25" y="173"/>
                    <a:pt x="1" y="352"/>
                    <a:pt x="37" y="506"/>
                  </a:cubicBezTo>
                  <a:lnTo>
                    <a:pt x="49" y="506"/>
                  </a:lnTo>
                  <a:cubicBezTo>
                    <a:pt x="60" y="352"/>
                    <a:pt x="49" y="173"/>
                    <a:pt x="37" y="18"/>
                  </a:cubicBezTo>
                  <a:cubicBezTo>
                    <a:pt x="37" y="6"/>
                    <a:pt x="34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47" name="Google Shape;23847;p32"/>
            <p:cNvSpPr/>
            <p:nvPr/>
          </p:nvSpPr>
          <p:spPr>
            <a:xfrm>
              <a:off x="2381725" y="2087450"/>
              <a:ext cx="24250" cy="44950"/>
            </a:xfrm>
            <a:custGeom>
              <a:avLst/>
              <a:gdLst/>
              <a:ahLst/>
              <a:cxnLst/>
              <a:rect l="l" t="t" r="r" b="b"/>
              <a:pathLst>
                <a:path w="970" h="1798" extrusionOk="0">
                  <a:moveTo>
                    <a:pt x="11" y="1"/>
                  </a:moveTo>
                  <a:cubicBezTo>
                    <a:pt x="6" y="1"/>
                    <a:pt x="1" y="6"/>
                    <a:pt x="17" y="6"/>
                  </a:cubicBezTo>
                  <a:cubicBezTo>
                    <a:pt x="17" y="2"/>
                    <a:pt x="14" y="1"/>
                    <a:pt x="11" y="1"/>
                  </a:cubicBezTo>
                  <a:close/>
                  <a:moveTo>
                    <a:pt x="17" y="6"/>
                  </a:moveTo>
                  <a:lnTo>
                    <a:pt x="17" y="6"/>
                  </a:lnTo>
                  <a:cubicBezTo>
                    <a:pt x="445" y="566"/>
                    <a:pt x="731" y="1137"/>
                    <a:pt x="945" y="1792"/>
                  </a:cubicBezTo>
                  <a:cubicBezTo>
                    <a:pt x="945" y="1796"/>
                    <a:pt x="948" y="1797"/>
                    <a:pt x="952" y="1797"/>
                  </a:cubicBezTo>
                  <a:cubicBezTo>
                    <a:pt x="959" y="1797"/>
                    <a:pt x="969" y="1792"/>
                    <a:pt x="969" y="1792"/>
                  </a:cubicBezTo>
                  <a:cubicBezTo>
                    <a:pt x="826" y="1149"/>
                    <a:pt x="457" y="482"/>
                    <a:pt x="1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48" name="Google Shape;23848;p32"/>
            <p:cNvSpPr/>
            <p:nvPr/>
          </p:nvSpPr>
          <p:spPr>
            <a:xfrm>
              <a:off x="2410700" y="2135000"/>
              <a:ext cx="18175" cy="30650"/>
            </a:xfrm>
            <a:custGeom>
              <a:avLst/>
              <a:gdLst/>
              <a:ahLst/>
              <a:cxnLst/>
              <a:rect l="l" t="t" r="r" b="b"/>
              <a:pathLst>
                <a:path w="727" h="1226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84" y="188"/>
                    <a:pt x="179" y="354"/>
                    <a:pt x="275" y="509"/>
                  </a:cubicBezTo>
                  <a:cubicBezTo>
                    <a:pt x="334" y="616"/>
                    <a:pt x="727" y="1164"/>
                    <a:pt x="429" y="1212"/>
                  </a:cubicBezTo>
                  <a:cubicBezTo>
                    <a:pt x="417" y="1212"/>
                    <a:pt x="417" y="1223"/>
                    <a:pt x="429" y="1223"/>
                  </a:cubicBezTo>
                  <a:cubicBezTo>
                    <a:pt x="438" y="1225"/>
                    <a:pt x="447" y="1225"/>
                    <a:pt x="455" y="1225"/>
                  </a:cubicBezTo>
                  <a:cubicBezTo>
                    <a:pt x="597" y="1225"/>
                    <a:pt x="605" y="1038"/>
                    <a:pt x="560" y="926"/>
                  </a:cubicBezTo>
                  <a:cubicBezTo>
                    <a:pt x="429" y="616"/>
                    <a:pt x="203" y="29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49" name="Google Shape;23849;p32"/>
            <p:cNvSpPr/>
            <p:nvPr/>
          </p:nvSpPr>
          <p:spPr>
            <a:xfrm>
              <a:off x="2230925" y="1978050"/>
              <a:ext cx="18775" cy="3975"/>
            </a:xfrm>
            <a:custGeom>
              <a:avLst/>
              <a:gdLst/>
              <a:ahLst/>
              <a:cxnLst/>
              <a:rect l="l" t="t" r="r" b="b"/>
              <a:pathLst>
                <a:path w="751" h="159" extrusionOk="0">
                  <a:moveTo>
                    <a:pt x="727" y="1"/>
                  </a:moveTo>
                  <a:cubicBezTo>
                    <a:pt x="489" y="1"/>
                    <a:pt x="238" y="48"/>
                    <a:pt x="12" y="143"/>
                  </a:cubicBezTo>
                  <a:cubicBezTo>
                    <a:pt x="3" y="143"/>
                    <a:pt x="1" y="159"/>
                    <a:pt x="7" y="159"/>
                  </a:cubicBezTo>
                  <a:cubicBezTo>
                    <a:pt x="8" y="159"/>
                    <a:pt x="10" y="158"/>
                    <a:pt x="12" y="155"/>
                  </a:cubicBezTo>
                  <a:cubicBezTo>
                    <a:pt x="250" y="96"/>
                    <a:pt x="477" y="48"/>
                    <a:pt x="715" y="36"/>
                  </a:cubicBezTo>
                  <a:cubicBezTo>
                    <a:pt x="750" y="24"/>
                    <a:pt x="750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50" name="Google Shape;23850;p32"/>
            <p:cNvSpPr/>
            <p:nvPr/>
          </p:nvSpPr>
          <p:spPr>
            <a:xfrm>
              <a:off x="2235100" y="1980150"/>
              <a:ext cx="18175" cy="3575"/>
            </a:xfrm>
            <a:custGeom>
              <a:avLst/>
              <a:gdLst/>
              <a:ahLst/>
              <a:cxnLst/>
              <a:rect l="l" t="t" r="r" b="b"/>
              <a:pathLst>
                <a:path w="727" h="143" extrusionOk="0">
                  <a:moveTo>
                    <a:pt x="552" y="0"/>
                  </a:moveTo>
                  <a:cubicBezTo>
                    <a:pt x="359" y="0"/>
                    <a:pt x="158" y="47"/>
                    <a:pt x="0" y="131"/>
                  </a:cubicBezTo>
                  <a:lnTo>
                    <a:pt x="0" y="143"/>
                  </a:lnTo>
                  <a:cubicBezTo>
                    <a:pt x="238" y="83"/>
                    <a:pt x="464" y="59"/>
                    <a:pt x="714" y="59"/>
                  </a:cubicBezTo>
                  <a:cubicBezTo>
                    <a:pt x="726" y="36"/>
                    <a:pt x="726" y="12"/>
                    <a:pt x="714" y="12"/>
                  </a:cubicBezTo>
                  <a:cubicBezTo>
                    <a:pt x="662" y="4"/>
                    <a:pt x="607" y="0"/>
                    <a:pt x="5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51" name="Google Shape;23851;p32"/>
            <p:cNvSpPr/>
            <p:nvPr/>
          </p:nvSpPr>
          <p:spPr>
            <a:xfrm>
              <a:off x="2239250" y="1982225"/>
              <a:ext cx="16675" cy="3300"/>
            </a:xfrm>
            <a:custGeom>
              <a:avLst/>
              <a:gdLst/>
              <a:ahLst/>
              <a:cxnLst/>
              <a:rect l="l" t="t" r="r" b="b"/>
              <a:pathLst>
                <a:path w="667" h="132" extrusionOk="0">
                  <a:moveTo>
                    <a:pt x="656" y="0"/>
                  </a:moveTo>
                  <a:cubicBezTo>
                    <a:pt x="660" y="4"/>
                    <a:pt x="662" y="6"/>
                    <a:pt x="664" y="6"/>
                  </a:cubicBezTo>
                  <a:cubicBezTo>
                    <a:pt x="666" y="6"/>
                    <a:pt x="664" y="0"/>
                    <a:pt x="656" y="0"/>
                  </a:cubicBezTo>
                  <a:close/>
                  <a:moveTo>
                    <a:pt x="656" y="0"/>
                  </a:moveTo>
                  <a:cubicBezTo>
                    <a:pt x="477" y="0"/>
                    <a:pt x="298" y="12"/>
                    <a:pt x="120" y="60"/>
                  </a:cubicBezTo>
                  <a:cubicBezTo>
                    <a:pt x="84" y="72"/>
                    <a:pt x="1" y="107"/>
                    <a:pt x="72" y="131"/>
                  </a:cubicBezTo>
                  <a:cubicBezTo>
                    <a:pt x="72" y="131"/>
                    <a:pt x="84" y="131"/>
                    <a:pt x="84" y="119"/>
                  </a:cubicBezTo>
                  <a:cubicBezTo>
                    <a:pt x="144" y="84"/>
                    <a:pt x="179" y="72"/>
                    <a:pt x="239" y="60"/>
                  </a:cubicBezTo>
                  <a:cubicBezTo>
                    <a:pt x="275" y="48"/>
                    <a:pt x="334" y="48"/>
                    <a:pt x="382" y="48"/>
                  </a:cubicBezTo>
                  <a:cubicBezTo>
                    <a:pt x="477" y="48"/>
                    <a:pt x="560" y="2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52" name="Google Shape;23852;p32"/>
            <p:cNvSpPr/>
            <p:nvPr/>
          </p:nvSpPr>
          <p:spPr>
            <a:xfrm>
              <a:off x="2246100" y="1984250"/>
              <a:ext cx="12525" cy="3350"/>
            </a:xfrm>
            <a:custGeom>
              <a:avLst/>
              <a:gdLst/>
              <a:ahLst/>
              <a:cxnLst/>
              <a:rect l="l" t="t" r="r" b="b"/>
              <a:pathLst>
                <a:path w="501" h="134" extrusionOk="0">
                  <a:moveTo>
                    <a:pt x="371" y="1"/>
                  </a:moveTo>
                  <a:cubicBezTo>
                    <a:pt x="237" y="1"/>
                    <a:pt x="89" y="39"/>
                    <a:pt x="1" y="110"/>
                  </a:cubicBezTo>
                  <a:lnTo>
                    <a:pt x="1" y="134"/>
                  </a:lnTo>
                  <a:cubicBezTo>
                    <a:pt x="84" y="110"/>
                    <a:pt x="155" y="86"/>
                    <a:pt x="227" y="74"/>
                  </a:cubicBezTo>
                  <a:cubicBezTo>
                    <a:pt x="322" y="50"/>
                    <a:pt x="405" y="50"/>
                    <a:pt x="477" y="50"/>
                  </a:cubicBezTo>
                  <a:cubicBezTo>
                    <a:pt x="501" y="26"/>
                    <a:pt x="501" y="15"/>
                    <a:pt x="501" y="15"/>
                  </a:cubicBezTo>
                  <a:cubicBezTo>
                    <a:pt x="461" y="5"/>
                    <a:pt x="417" y="1"/>
                    <a:pt x="3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53" name="Google Shape;23853;p32"/>
            <p:cNvSpPr/>
            <p:nvPr/>
          </p:nvSpPr>
          <p:spPr>
            <a:xfrm>
              <a:off x="2254150" y="1986375"/>
              <a:ext cx="6850" cy="1525"/>
            </a:xfrm>
            <a:custGeom>
              <a:avLst/>
              <a:gdLst/>
              <a:ahLst/>
              <a:cxnLst/>
              <a:rect l="l" t="t" r="r" b="b"/>
              <a:pathLst>
                <a:path w="274" h="61" extrusionOk="0">
                  <a:moveTo>
                    <a:pt x="274" y="1"/>
                  </a:moveTo>
                  <a:cubicBezTo>
                    <a:pt x="191" y="1"/>
                    <a:pt x="95" y="13"/>
                    <a:pt x="12" y="49"/>
                  </a:cubicBezTo>
                  <a:cubicBezTo>
                    <a:pt x="0" y="49"/>
                    <a:pt x="12" y="60"/>
                    <a:pt x="12" y="60"/>
                  </a:cubicBezTo>
                  <a:cubicBezTo>
                    <a:pt x="95" y="60"/>
                    <a:pt x="191" y="49"/>
                    <a:pt x="274" y="13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54" name="Google Shape;23854;p32"/>
            <p:cNvSpPr/>
            <p:nvPr/>
          </p:nvSpPr>
          <p:spPr>
            <a:xfrm>
              <a:off x="2170500" y="2066450"/>
              <a:ext cx="2100" cy="2325"/>
            </a:xfrm>
            <a:custGeom>
              <a:avLst/>
              <a:gdLst/>
              <a:ahLst/>
              <a:cxnLst/>
              <a:rect l="l" t="t" r="r" b="b"/>
              <a:pathLst>
                <a:path w="84" h="93" extrusionOk="0">
                  <a:moveTo>
                    <a:pt x="12" y="1"/>
                  </a:moveTo>
                  <a:cubicBezTo>
                    <a:pt x="4" y="9"/>
                    <a:pt x="1" y="18"/>
                    <a:pt x="1" y="26"/>
                  </a:cubicBezTo>
                  <a:lnTo>
                    <a:pt x="1" y="26"/>
                  </a:lnTo>
                  <a:cubicBezTo>
                    <a:pt x="2" y="17"/>
                    <a:pt x="5" y="8"/>
                    <a:pt x="12" y="1"/>
                  </a:cubicBezTo>
                  <a:close/>
                  <a:moveTo>
                    <a:pt x="1" y="26"/>
                  </a:moveTo>
                  <a:cubicBezTo>
                    <a:pt x="0" y="57"/>
                    <a:pt x="28" y="93"/>
                    <a:pt x="59" y="93"/>
                  </a:cubicBezTo>
                  <a:cubicBezTo>
                    <a:pt x="67" y="93"/>
                    <a:pt x="76" y="90"/>
                    <a:pt x="84" y="84"/>
                  </a:cubicBezTo>
                  <a:cubicBezTo>
                    <a:pt x="47" y="84"/>
                    <a:pt x="3" y="56"/>
                    <a:pt x="1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55" name="Google Shape;23855;p32"/>
            <p:cNvSpPr/>
            <p:nvPr/>
          </p:nvSpPr>
          <p:spPr>
            <a:xfrm>
              <a:off x="2170800" y="2065850"/>
              <a:ext cx="2100" cy="1225"/>
            </a:xfrm>
            <a:custGeom>
              <a:avLst/>
              <a:gdLst/>
              <a:ahLst/>
              <a:cxnLst/>
              <a:rect l="l" t="t" r="r" b="b"/>
              <a:pathLst>
                <a:path w="84" h="49" extrusionOk="0">
                  <a:moveTo>
                    <a:pt x="0" y="1"/>
                  </a:moveTo>
                  <a:cubicBezTo>
                    <a:pt x="24" y="25"/>
                    <a:pt x="48" y="49"/>
                    <a:pt x="84" y="49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56" name="Google Shape;23856;p32"/>
            <p:cNvSpPr/>
            <p:nvPr/>
          </p:nvSpPr>
          <p:spPr>
            <a:xfrm>
              <a:off x="2171400" y="2066525"/>
              <a:ext cx="6850" cy="10675"/>
            </a:xfrm>
            <a:custGeom>
              <a:avLst/>
              <a:gdLst/>
              <a:ahLst/>
              <a:cxnLst/>
              <a:rect l="l" t="t" r="r" b="b"/>
              <a:pathLst>
                <a:path w="274" h="42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36" y="152"/>
                    <a:pt x="119" y="331"/>
                    <a:pt x="250" y="426"/>
                  </a:cubicBezTo>
                  <a:cubicBezTo>
                    <a:pt x="250" y="426"/>
                    <a:pt x="274" y="426"/>
                    <a:pt x="274" y="414"/>
                  </a:cubicBezTo>
                  <a:cubicBezTo>
                    <a:pt x="226" y="355"/>
                    <a:pt x="167" y="283"/>
                    <a:pt x="131" y="236"/>
                  </a:cubicBezTo>
                  <a:cubicBezTo>
                    <a:pt x="72" y="152"/>
                    <a:pt x="48" y="81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57" name="Google Shape;23857;p32"/>
            <p:cNvSpPr/>
            <p:nvPr/>
          </p:nvSpPr>
          <p:spPr>
            <a:xfrm>
              <a:off x="2174675" y="2068250"/>
              <a:ext cx="5375" cy="10125"/>
            </a:xfrm>
            <a:custGeom>
              <a:avLst/>
              <a:gdLst/>
              <a:ahLst/>
              <a:cxnLst/>
              <a:rect l="l" t="t" r="r" b="b"/>
              <a:pathLst>
                <a:path w="215" h="405" extrusionOk="0">
                  <a:moveTo>
                    <a:pt x="0" y="0"/>
                  </a:moveTo>
                  <a:lnTo>
                    <a:pt x="0" y="0"/>
                  </a:lnTo>
                  <a:cubicBezTo>
                    <a:pt x="24" y="72"/>
                    <a:pt x="60" y="143"/>
                    <a:pt x="95" y="203"/>
                  </a:cubicBezTo>
                  <a:cubicBezTo>
                    <a:pt x="119" y="262"/>
                    <a:pt x="155" y="345"/>
                    <a:pt x="202" y="405"/>
                  </a:cubicBezTo>
                  <a:cubicBezTo>
                    <a:pt x="202" y="405"/>
                    <a:pt x="214" y="405"/>
                    <a:pt x="214" y="381"/>
                  </a:cubicBezTo>
                  <a:cubicBezTo>
                    <a:pt x="202" y="310"/>
                    <a:pt x="155" y="250"/>
                    <a:pt x="107" y="179"/>
                  </a:cubicBezTo>
                  <a:cubicBezTo>
                    <a:pt x="95" y="119"/>
                    <a:pt x="48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58" name="Google Shape;23858;p32"/>
            <p:cNvSpPr/>
            <p:nvPr/>
          </p:nvSpPr>
          <p:spPr>
            <a:xfrm>
              <a:off x="2177900" y="2068500"/>
              <a:ext cx="5125" cy="8700"/>
            </a:xfrm>
            <a:custGeom>
              <a:avLst/>
              <a:gdLst/>
              <a:ahLst/>
              <a:cxnLst/>
              <a:rect l="l" t="t" r="r" b="b"/>
              <a:pathLst>
                <a:path w="205" h="348" extrusionOk="0">
                  <a:moveTo>
                    <a:pt x="9" y="0"/>
                  </a:moveTo>
                  <a:cubicBezTo>
                    <a:pt x="2" y="0"/>
                    <a:pt x="0" y="7"/>
                    <a:pt x="14" y="14"/>
                  </a:cubicBezTo>
                  <a:cubicBezTo>
                    <a:pt x="62" y="121"/>
                    <a:pt x="109" y="240"/>
                    <a:pt x="193" y="347"/>
                  </a:cubicBezTo>
                  <a:lnTo>
                    <a:pt x="204" y="347"/>
                  </a:lnTo>
                  <a:cubicBezTo>
                    <a:pt x="157" y="228"/>
                    <a:pt x="85" y="121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59" name="Google Shape;23859;p32"/>
            <p:cNvSpPr/>
            <p:nvPr/>
          </p:nvSpPr>
          <p:spPr>
            <a:xfrm>
              <a:off x="2182100" y="2070325"/>
              <a:ext cx="3900" cy="9850"/>
            </a:xfrm>
            <a:custGeom>
              <a:avLst/>
              <a:gdLst/>
              <a:ahLst/>
              <a:cxnLst/>
              <a:rect l="l" t="t" r="r" b="b"/>
              <a:pathLst>
                <a:path w="156" h="394" extrusionOk="0">
                  <a:moveTo>
                    <a:pt x="1" y="0"/>
                  </a:moveTo>
                  <a:cubicBezTo>
                    <a:pt x="36" y="131"/>
                    <a:pt x="60" y="274"/>
                    <a:pt x="144" y="393"/>
                  </a:cubicBezTo>
                  <a:lnTo>
                    <a:pt x="156" y="393"/>
                  </a:lnTo>
                  <a:cubicBezTo>
                    <a:pt x="108" y="274"/>
                    <a:pt x="48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60" name="Google Shape;23860;p32"/>
            <p:cNvSpPr/>
            <p:nvPr/>
          </p:nvSpPr>
          <p:spPr>
            <a:xfrm>
              <a:off x="2307125" y="2183300"/>
              <a:ext cx="10150" cy="15625"/>
            </a:xfrm>
            <a:custGeom>
              <a:avLst/>
              <a:gdLst/>
              <a:ahLst/>
              <a:cxnLst/>
              <a:rect l="l" t="t" r="r" b="b"/>
              <a:pathLst>
                <a:path w="406" h="625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53"/>
                    <a:pt x="0" y="89"/>
                    <a:pt x="36" y="125"/>
                  </a:cubicBezTo>
                  <a:cubicBezTo>
                    <a:pt x="36" y="113"/>
                    <a:pt x="48" y="89"/>
                    <a:pt x="48" y="65"/>
                  </a:cubicBezTo>
                  <a:cubicBezTo>
                    <a:pt x="60" y="89"/>
                    <a:pt x="60" y="101"/>
                    <a:pt x="84" y="113"/>
                  </a:cubicBezTo>
                  <a:cubicBezTo>
                    <a:pt x="96" y="125"/>
                    <a:pt x="108" y="161"/>
                    <a:pt x="119" y="173"/>
                  </a:cubicBezTo>
                  <a:cubicBezTo>
                    <a:pt x="155" y="232"/>
                    <a:pt x="179" y="280"/>
                    <a:pt x="215" y="339"/>
                  </a:cubicBezTo>
                  <a:cubicBezTo>
                    <a:pt x="274" y="423"/>
                    <a:pt x="322" y="530"/>
                    <a:pt x="393" y="625"/>
                  </a:cubicBezTo>
                  <a:cubicBezTo>
                    <a:pt x="393" y="625"/>
                    <a:pt x="405" y="625"/>
                    <a:pt x="405" y="601"/>
                  </a:cubicBezTo>
                  <a:cubicBezTo>
                    <a:pt x="381" y="506"/>
                    <a:pt x="298" y="411"/>
                    <a:pt x="238" y="327"/>
                  </a:cubicBezTo>
                  <a:cubicBezTo>
                    <a:pt x="179" y="220"/>
                    <a:pt x="119" y="113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61" name="Google Shape;23861;p32"/>
            <p:cNvSpPr/>
            <p:nvPr/>
          </p:nvSpPr>
          <p:spPr>
            <a:xfrm>
              <a:off x="2311575" y="2181725"/>
              <a:ext cx="10450" cy="16625"/>
            </a:xfrm>
            <a:custGeom>
              <a:avLst/>
              <a:gdLst/>
              <a:ahLst/>
              <a:cxnLst/>
              <a:rect l="l" t="t" r="r" b="b"/>
              <a:pathLst>
                <a:path w="418" h="665" extrusionOk="0">
                  <a:moveTo>
                    <a:pt x="10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13" y="3"/>
                    <a:pt x="13" y="0"/>
                    <a:pt x="10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37" y="140"/>
                    <a:pt x="72" y="271"/>
                    <a:pt x="156" y="390"/>
                  </a:cubicBezTo>
                  <a:cubicBezTo>
                    <a:pt x="215" y="486"/>
                    <a:pt x="299" y="605"/>
                    <a:pt x="406" y="664"/>
                  </a:cubicBezTo>
                  <a:cubicBezTo>
                    <a:pt x="418" y="664"/>
                    <a:pt x="418" y="664"/>
                    <a:pt x="418" y="652"/>
                  </a:cubicBezTo>
                  <a:cubicBezTo>
                    <a:pt x="346" y="545"/>
                    <a:pt x="239" y="474"/>
                    <a:pt x="180" y="367"/>
                  </a:cubicBezTo>
                  <a:cubicBezTo>
                    <a:pt x="108" y="247"/>
                    <a:pt x="49" y="128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62" name="Google Shape;23862;p32"/>
            <p:cNvSpPr/>
            <p:nvPr/>
          </p:nvSpPr>
          <p:spPr>
            <a:xfrm>
              <a:off x="2315450" y="2182550"/>
              <a:ext cx="9550" cy="15200"/>
            </a:xfrm>
            <a:custGeom>
              <a:avLst/>
              <a:gdLst/>
              <a:ahLst/>
              <a:cxnLst/>
              <a:rect l="l" t="t" r="r" b="b"/>
              <a:pathLst>
                <a:path w="382" h="608" extrusionOk="0">
                  <a:moveTo>
                    <a:pt x="25" y="0"/>
                  </a:moveTo>
                  <a:cubicBezTo>
                    <a:pt x="13" y="0"/>
                    <a:pt x="1" y="0"/>
                    <a:pt x="13" y="12"/>
                  </a:cubicBezTo>
                  <a:cubicBezTo>
                    <a:pt x="84" y="214"/>
                    <a:pt x="203" y="453"/>
                    <a:pt x="370" y="607"/>
                  </a:cubicBezTo>
                  <a:cubicBezTo>
                    <a:pt x="382" y="607"/>
                    <a:pt x="382" y="607"/>
                    <a:pt x="382" y="595"/>
                  </a:cubicBezTo>
                  <a:cubicBezTo>
                    <a:pt x="322" y="500"/>
                    <a:pt x="251" y="417"/>
                    <a:pt x="191" y="322"/>
                  </a:cubicBezTo>
                  <a:cubicBezTo>
                    <a:pt x="132" y="214"/>
                    <a:pt x="72" y="119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63" name="Google Shape;23863;p32"/>
            <p:cNvSpPr/>
            <p:nvPr/>
          </p:nvSpPr>
          <p:spPr>
            <a:xfrm>
              <a:off x="2318425" y="2180025"/>
              <a:ext cx="8950" cy="13675"/>
            </a:xfrm>
            <a:custGeom>
              <a:avLst/>
              <a:gdLst/>
              <a:ahLst/>
              <a:cxnLst/>
              <a:rect l="l" t="t" r="r" b="b"/>
              <a:pathLst>
                <a:path w="358" h="547" extrusionOk="0">
                  <a:moveTo>
                    <a:pt x="10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08" y="196"/>
                    <a:pt x="203" y="399"/>
                    <a:pt x="346" y="542"/>
                  </a:cubicBezTo>
                  <a:cubicBezTo>
                    <a:pt x="350" y="545"/>
                    <a:pt x="352" y="547"/>
                    <a:pt x="354" y="547"/>
                  </a:cubicBezTo>
                  <a:cubicBezTo>
                    <a:pt x="358" y="547"/>
                    <a:pt x="358" y="538"/>
                    <a:pt x="358" y="530"/>
                  </a:cubicBezTo>
                  <a:cubicBezTo>
                    <a:pt x="251" y="351"/>
                    <a:pt x="120" y="184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64" name="Google Shape;23864;p32"/>
            <p:cNvSpPr/>
            <p:nvPr/>
          </p:nvSpPr>
          <p:spPr>
            <a:xfrm>
              <a:off x="2053525" y="2108700"/>
              <a:ext cx="175300" cy="237275"/>
            </a:xfrm>
            <a:custGeom>
              <a:avLst/>
              <a:gdLst/>
              <a:ahLst/>
              <a:cxnLst/>
              <a:rect l="l" t="t" r="r" b="b"/>
              <a:pathLst>
                <a:path w="7012" h="9491" extrusionOk="0">
                  <a:moveTo>
                    <a:pt x="1916" y="0"/>
                  </a:moveTo>
                  <a:cubicBezTo>
                    <a:pt x="1913" y="0"/>
                    <a:pt x="1909" y="1"/>
                    <a:pt x="1905" y="1"/>
                  </a:cubicBezTo>
                  <a:cubicBezTo>
                    <a:pt x="786" y="251"/>
                    <a:pt x="24" y="1252"/>
                    <a:pt x="84" y="2395"/>
                  </a:cubicBezTo>
                  <a:cubicBezTo>
                    <a:pt x="107" y="2680"/>
                    <a:pt x="179" y="2930"/>
                    <a:pt x="262" y="3192"/>
                  </a:cubicBezTo>
                  <a:cubicBezTo>
                    <a:pt x="417" y="3609"/>
                    <a:pt x="465" y="3966"/>
                    <a:pt x="500" y="4407"/>
                  </a:cubicBezTo>
                  <a:cubicBezTo>
                    <a:pt x="560" y="4990"/>
                    <a:pt x="667" y="5574"/>
                    <a:pt x="953" y="6085"/>
                  </a:cubicBezTo>
                  <a:cubicBezTo>
                    <a:pt x="1572" y="7276"/>
                    <a:pt x="2989" y="7514"/>
                    <a:pt x="4048" y="8205"/>
                  </a:cubicBezTo>
                  <a:cubicBezTo>
                    <a:pt x="4703" y="8633"/>
                    <a:pt x="5370" y="9110"/>
                    <a:pt x="6096" y="9395"/>
                  </a:cubicBezTo>
                  <a:cubicBezTo>
                    <a:pt x="6244" y="9450"/>
                    <a:pt x="6390" y="9490"/>
                    <a:pt x="6528" y="9490"/>
                  </a:cubicBezTo>
                  <a:cubicBezTo>
                    <a:pt x="6688" y="9490"/>
                    <a:pt x="6837" y="9436"/>
                    <a:pt x="6965" y="9288"/>
                  </a:cubicBezTo>
                  <a:cubicBezTo>
                    <a:pt x="7012" y="9233"/>
                    <a:pt x="6957" y="9162"/>
                    <a:pt x="6897" y="9162"/>
                  </a:cubicBezTo>
                  <a:cubicBezTo>
                    <a:pt x="6880" y="9162"/>
                    <a:pt x="6862" y="9168"/>
                    <a:pt x="6846" y="9181"/>
                  </a:cubicBezTo>
                  <a:cubicBezTo>
                    <a:pt x="6746" y="9268"/>
                    <a:pt x="6624" y="9304"/>
                    <a:pt x="6490" y="9304"/>
                  </a:cubicBezTo>
                  <a:cubicBezTo>
                    <a:pt x="6001" y="9304"/>
                    <a:pt x="5352" y="8830"/>
                    <a:pt x="5025" y="8633"/>
                  </a:cubicBezTo>
                  <a:cubicBezTo>
                    <a:pt x="4608" y="8383"/>
                    <a:pt x="4203" y="8086"/>
                    <a:pt x="3798" y="7836"/>
                  </a:cubicBezTo>
                  <a:cubicBezTo>
                    <a:pt x="2870" y="7300"/>
                    <a:pt x="1715" y="7086"/>
                    <a:pt x="1131" y="6074"/>
                  </a:cubicBezTo>
                  <a:cubicBezTo>
                    <a:pt x="596" y="5157"/>
                    <a:pt x="798" y="4085"/>
                    <a:pt x="465" y="3133"/>
                  </a:cubicBezTo>
                  <a:cubicBezTo>
                    <a:pt x="0" y="1835"/>
                    <a:pt x="643" y="573"/>
                    <a:pt x="1917" y="120"/>
                  </a:cubicBezTo>
                  <a:cubicBezTo>
                    <a:pt x="2019" y="98"/>
                    <a:pt x="1981" y="0"/>
                    <a:pt x="19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65" name="Google Shape;23865;p32"/>
            <p:cNvSpPr/>
            <p:nvPr/>
          </p:nvSpPr>
          <p:spPr>
            <a:xfrm>
              <a:off x="2217250" y="2211400"/>
              <a:ext cx="62800" cy="133425"/>
            </a:xfrm>
            <a:custGeom>
              <a:avLst/>
              <a:gdLst/>
              <a:ahLst/>
              <a:cxnLst/>
              <a:rect l="l" t="t" r="r" b="b"/>
              <a:pathLst>
                <a:path w="2512" h="5337" extrusionOk="0">
                  <a:moveTo>
                    <a:pt x="2149" y="1"/>
                  </a:moveTo>
                  <a:cubicBezTo>
                    <a:pt x="2132" y="1"/>
                    <a:pt x="2107" y="14"/>
                    <a:pt x="2107" y="37"/>
                  </a:cubicBezTo>
                  <a:cubicBezTo>
                    <a:pt x="2286" y="1227"/>
                    <a:pt x="2071" y="2192"/>
                    <a:pt x="1393" y="3192"/>
                  </a:cubicBezTo>
                  <a:cubicBezTo>
                    <a:pt x="1155" y="3525"/>
                    <a:pt x="976" y="3859"/>
                    <a:pt x="833" y="4263"/>
                  </a:cubicBezTo>
                  <a:cubicBezTo>
                    <a:pt x="702" y="4609"/>
                    <a:pt x="643" y="4811"/>
                    <a:pt x="309" y="5073"/>
                  </a:cubicBezTo>
                  <a:cubicBezTo>
                    <a:pt x="178" y="5192"/>
                    <a:pt x="131" y="5168"/>
                    <a:pt x="12" y="5287"/>
                  </a:cubicBezTo>
                  <a:cubicBezTo>
                    <a:pt x="1" y="5298"/>
                    <a:pt x="9" y="5337"/>
                    <a:pt x="36" y="5337"/>
                  </a:cubicBezTo>
                  <a:cubicBezTo>
                    <a:pt x="40" y="5337"/>
                    <a:pt x="43" y="5336"/>
                    <a:pt x="47" y="5335"/>
                  </a:cubicBezTo>
                  <a:cubicBezTo>
                    <a:pt x="464" y="5156"/>
                    <a:pt x="666" y="5085"/>
                    <a:pt x="857" y="4656"/>
                  </a:cubicBezTo>
                  <a:cubicBezTo>
                    <a:pt x="1119" y="4109"/>
                    <a:pt x="1309" y="3585"/>
                    <a:pt x="1631" y="3085"/>
                  </a:cubicBezTo>
                  <a:cubicBezTo>
                    <a:pt x="2226" y="2168"/>
                    <a:pt x="2512" y="1085"/>
                    <a:pt x="2167" y="13"/>
                  </a:cubicBezTo>
                  <a:cubicBezTo>
                    <a:pt x="2167" y="5"/>
                    <a:pt x="2159" y="1"/>
                    <a:pt x="21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66" name="Google Shape;23866;p32"/>
            <p:cNvSpPr/>
            <p:nvPr/>
          </p:nvSpPr>
          <p:spPr>
            <a:xfrm>
              <a:off x="2163650" y="2182550"/>
              <a:ext cx="51825" cy="135000"/>
            </a:xfrm>
            <a:custGeom>
              <a:avLst/>
              <a:gdLst/>
              <a:ahLst/>
              <a:cxnLst/>
              <a:rect l="l" t="t" r="r" b="b"/>
              <a:pathLst>
                <a:path w="2073" h="5400" extrusionOk="0">
                  <a:moveTo>
                    <a:pt x="1" y="0"/>
                  </a:moveTo>
                  <a:lnTo>
                    <a:pt x="1" y="0"/>
                  </a:lnTo>
                  <a:cubicBezTo>
                    <a:pt x="262" y="453"/>
                    <a:pt x="560" y="917"/>
                    <a:pt x="763" y="1429"/>
                  </a:cubicBezTo>
                  <a:cubicBezTo>
                    <a:pt x="953" y="1941"/>
                    <a:pt x="917" y="2453"/>
                    <a:pt x="1013" y="2989"/>
                  </a:cubicBezTo>
                  <a:cubicBezTo>
                    <a:pt x="1132" y="3846"/>
                    <a:pt x="1667" y="4608"/>
                    <a:pt x="2025" y="5382"/>
                  </a:cubicBezTo>
                  <a:cubicBezTo>
                    <a:pt x="2029" y="5395"/>
                    <a:pt x="2037" y="5400"/>
                    <a:pt x="2044" y="5400"/>
                  </a:cubicBezTo>
                  <a:cubicBezTo>
                    <a:pt x="2058" y="5400"/>
                    <a:pt x="2072" y="5385"/>
                    <a:pt x="2072" y="5370"/>
                  </a:cubicBezTo>
                  <a:cubicBezTo>
                    <a:pt x="1953" y="4906"/>
                    <a:pt x="1715" y="4501"/>
                    <a:pt x="1489" y="4072"/>
                  </a:cubicBezTo>
                  <a:cubicBezTo>
                    <a:pt x="1203" y="3524"/>
                    <a:pt x="1096" y="3001"/>
                    <a:pt x="1036" y="2393"/>
                  </a:cubicBezTo>
                  <a:cubicBezTo>
                    <a:pt x="953" y="1465"/>
                    <a:pt x="548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67" name="Google Shape;23867;p32"/>
            <p:cNvSpPr/>
            <p:nvPr/>
          </p:nvSpPr>
          <p:spPr>
            <a:xfrm>
              <a:off x="2214250" y="2319075"/>
              <a:ext cx="6275" cy="15400"/>
            </a:xfrm>
            <a:custGeom>
              <a:avLst/>
              <a:gdLst/>
              <a:ahLst/>
              <a:cxnLst/>
              <a:rect l="l" t="t" r="r" b="b"/>
              <a:pathLst>
                <a:path w="251" h="616" extrusionOk="0">
                  <a:moveTo>
                    <a:pt x="18" y="1"/>
                  </a:moveTo>
                  <a:cubicBezTo>
                    <a:pt x="8" y="1"/>
                    <a:pt x="1" y="18"/>
                    <a:pt x="1" y="28"/>
                  </a:cubicBezTo>
                  <a:cubicBezTo>
                    <a:pt x="24" y="135"/>
                    <a:pt x="72" y="230"/>
                    <a:pt x="120" y="337"/>
                  </a:cubicBezTo>
                  <a:cubicBezTo>
                    <a:pt x="143" y="433"/>
                    <a:pt x="179" y="528"/>
                    <a:pt x="227" y="611"/>
                  </a:cubicBezTo>
                  <a:cubicBezTo>
                    <a:pt x="230" y="615"/>
                    <a:pt x="233" y="616"/>
                    <a:pt x="236" y="616"/>
                  </a:cubicBezTo>
                  <a:cubicBezTo>
                    <a:pt x="244" y="616"/>
                    <a:pt x="251" y="605"/>
                    <a:pt x="251" y="588"/>
                  </a:cubicBezTo>
                  <a:cubicBezTo>
                    <a:pt x="227" y="492"/>
                    <a:pt x="179" y="385"/>
                    <a:pt x="132" y="278"/>
                  </a:cubicBezTo>
                  <a:cubicBezTo>
                    <a:pt x="108" y="183"/>
                    <a:pt x="72" y="99"/>
                    <a:pt x="24" y="4"/>
                  </a:cubicBezTo>
                  <a:cubicBezTo>
                    <a:pt x="22" y="2"/>
                    <a:pt x="20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68" name="Google Shape;23868;p32"/>
            <p:cNvSpPr/>
            <p:nvPr/>
          </p:nvSpPr>
          <p:spPr>
            <a:xfrm>
              <a:off x="2159175" y="2175700"/>
              <a:ext cx="16400" cy="23825"/>
            </a:xfrm>
            <a:custGeom>
              <a:avLst/>
              <a:gdLst/>
              <a:ahLst/>
              <a:cxnLst/>
              <a:rect l="l" t="t" r="r" b="b"/>
              <a:pathLst>
                <a:path w="656" h="953" extrusionOk="0">
                  <a:moveTo>
                    <a:pt x="1" y="0"/>
                  </a:moveTo>
                  <a:lnTo>
                    <a:pt x="1" y="0"/>
                  </a:lnTo>
                  <a:cubicBezTo>
                    <a:pt x="13" y="191"/>
                    <a:pt x="144" y="393"/>
                    <a:pt x="239" y="536"/>
                  </a:cubicBezTo>
                  <a:cubicBezTo>
                    <a:pt x="322" y="667"/>
                    <a:pt x="441" y="893"/>
                    <a:pt x="608" y="953"/>
                  </a:cubicBezTo>
                  <a:cubicBezTo>
                    <a:pt x="620" y="953"/>
                    <a:pt x="656" y="941"/>
                    <a:pt x="656" y="929"/>
                  </a:cubicBezTo>
                  <a:cubicBezTo>
                    <a:pt x="620" y="762"/>
                    <a:pt x="441" y="608"/>
                    <a:pt x="358" y="465"/>
                  </a:cubicBezTo>
                  <a:cubicBezTo>
                    <a:pt x="251" y="310"/>
                    <a:pt x="168" y="11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69" name="Google Shape;23869;p32"/>
            <p:cNvSpPr/>
            <p:nvPr/>
          </p:nvSpPr>
          <p:spPr>
            <a:xfrm>
              <a:off x="2172575" y="2197425"/>
              <a:ext cx="7775" cy="14575"/>
            </a:xfrm>
            <a:custGeom>
              <a:avLst/>
              <a:gdLst/>
              <a:ahLst/>
              <a:cxnLst/>
              <a:rect l="l" t="t" r="r" b="b"/>
              <a:pathLst>
                <a:path w="311" h="583" extrusionOk="0">
                  <a:moveTo>
                    <a:pt x="1" y="0"/>
                  </a:moveTo>
                  <a:lnTo>
                    <a:pt x="1" y="0"/>
                  </a:lnTo>
                  <a:cubicBezTo>
                    <a:pt x="36" y="96"/>
                    <a:pt x="108" y="191"/>
                    <a:pt x="144" y="274"/>
                  </a:cubicBezTo>
                  <a:cubicBezTo>
                    <a:pt x="191" y="370"/>
                    <a:pt x="227" y="489"/>
                    <a:pt x="275" y="572"/>
                  </a:cubicBezTo>
                  <a:cubicBezTo>
                    <a:pt x="275" y="580"/>
                    <a:pt x="279" y="583"/>
                    <a:pt x="284" y="583"/>
                  </a:cubicBezTo>
                  <a:cubicBezTo>
                    <a:pt x="294" y="583"/>
                    <a:pt x="310" y="572"/>
                    <a:pt x="310" y="572"/>
                  </a:cubicBezTo>
                  <a:cubicBezTo>
                    <a:pt x="310" y="477"/>
                    <a:pt x="251" y="370"/>
                    <a:pt x="203" y="274"/>
                  </a:cubicBezTo>
                  <a:cubicBezTo>
                    <a:pt x="144" y="155"/>
                    <a:pt x="84" y="7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70" name="Google Shape;23870;p32"/>
            <p:cNvSpPr/>
            <p:nvPr/>
          </p:nvSpPr>
          <p:spPr>
            <a:xfrm>
              <a:off x="2168700" y="2183425"/>
              <a:ext cx="23250" cy="50550"/>
            </a:xfrm>
            <a:custGeom>
              <a:avLst/>
              <a:gdLst/>
              <a:ahLst/>
              <a:cxnLst/>
              <a:rect l="l" t="t" r="r" b="b"/>
              <a:pathLst>
                <a:path w="930" h="2022" extrusionOk="0">
                  <a:moveTo>
                    <a:pt x="1" y="1"/>
                  </a:moveTo>
                  <a:lnTo>
                    <a:pt x="1" y="1"/>
                  </a:lnTo>
                  <a:cubicBezTo>
                    <a:pt x="525" y="513"/>
                    <a:pt x="822" y="1299"/>
                    <a:pt x="870" y="2013"/>
                  </a:cubicBezTo>
                  <a:cubicBezTo>
                    <a:pt x="870" y="2019"/>
                    <a:pt x="873" y="2022"/>
                    <a:pt x="876" y="2022"/>
                  </a:cubicBezTo>
                  <a:cubicBezTo>
                    <a:pt x="879" y="2022"/>
                    <a:pt x="882" y="2019"/>
                    <a:pt x="882" y="2013"/>
                  </a:cubicBezTo>
                  <a:cubicBezTo>
                    <a:pt x="930" y="1668"/>
                    <a:pt x="811" y="1346"/>
                    <a:pt x="680" y="1037"/>
                  </a:cubicBezTo>
                  <a:cubicBezTo>
                    <a:pt x="525" y="680"/>
                    <a:pt x="334" y="23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71" name="Google Shape;23871;p32"/>
            <p:cNvSpPr/>
            <p:nvPr/>
          </p:nvSpPr>
          <p:spPr>
            <a:xfrm>
              <a:off x="2191625" y="2237225"/>
              <a:ext cx="27550" cy="78925"/>
            </a:xfrm>
            <a:custGeom>
              <a:avLst/>
              <a:gdLst/>
              <a:ahLst/>
              <a:cxnLst/>
              <a:rect l="l" t="t" r="r" b="b"/>
              <a:pathLst>
                <a:path w="1102" h="3157" extrusionOk="0">
                  <a:moveTo>
                    <a:pt x="11" y="1"/>
                  </a:moveTo>
                  <a:cubicBezTo>
                    <a:pt x="7" y="1"/>
                    <a:pt x="1" y="10"/>
                    <a:pt x="1" y="28"/>
                  </a:cubicBezTo>
                  <a:cubicBezTo>
                    <a:pt x="36" y="528"/>
                    <a:pt x="25" y="1147"/>
                    <a:pt x="263" y="1599"/>
                  </a:cubicBezTo>
                  <a:cubicBezTo>
                    <a:pt x="513" y="2111"/>
                    <a:pt x="691" y="2695"/>
                    <a:pt x="1048" y="3147"/>
                  </a:cubicBezTo>
                  <a:cubicBezTo>
                    <a:pt x="1052" y="3154"/>
                    <a:pt x="1059" y="3157"/>
                    <a:pt x="1065" y="3157"/>
                  </a:cubicBezTo>
                  <a:cubicBezTo>
                    <a:pt x="1082" y="3157"/>
                    <a:pt x="1101" y="3140"/>
                    <a:pt x="1084" y="3123"/>
                  </a:cubicBezTo>
                  <a:cubicBezTo>
                    <a:pt x="787" y="2695"/>
                    <a:pt x="667" y="2195"/>
                    <a:pt x="406" y="1766"/>
                  </a:cubicBezTo>
                  <a:cubicBezTo>
                    <a:pt x="108" y="1230"/>
                    <a:pt x="96" y="635"/>
                    <a:pt x="13" y="28"/>
                  </a:cubicBezTo>
                  <a:cubicBezTo>
                    <a:pt x="19" y="10"/>
                    <a:pt x="16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72" name="Google Shape;23872;p32"/>
            <p:cNvSpPr/>
            <p:nvPr/>
          </p:nvSpPr>
          <p:spPr>
            <a:xfrm>
              <a:off x="2070175" y="2118850"/>
              <a:ext cx="30700" cy="32325"/>
            </a:xfrm>
            <a:custGeom>
              <a:avLst/>
              <a:gdLst/>
              <a:ahLst/>
              <a:cxnLst/>
              <a:rect l="l" t="t" r="r" b="b"/>
              <a:pathLst>
                <a:path w="1228" h="1293" extrusionOk="0">
                  <a:moveTo>
                    <a:pt x="1192" y="0"/>
                  </a:moveTo>
                  <a:cubicBezTo>
                    <a:pt x="656" y="238"/>
                    <a:pt x="180" y="703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299" y="726"/>
                    <a:pt x="644" y="298"/>
                    <a:pt x="1192" y="12"/>
                  </a:cubicBezTo>
                  <a:cubicBezTo>
                    <a:pt x="1227" y="12"/>
                    <a:pt x="1204" y="0"/>
                    <a:pt x="1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73" name="Google Shape;23873;p32"/>
            <p:cNvSpPr/>
            <p:nvPr/>
          </p:nvSpPr>
          <p:spPr>
            <a:xfrm>
              <a:off x="2065425" y="2156650"/>
              <a:ext cx="29725" cy="109625"/>
            </a:xfrm>
            <a:custGeom>
              <a:avLst/>
              <a:gdLst/>
              <a:ahLst/>
              <a:cxnLst/>
              <a:rect l="l" t="t" r="r" b="b"/>
              <a:pathLst>
                <a:path w="1189" h="4385" extrusionOk="0">
                  <a:moveTo>
                    <a:pt x="131" y="0"/>
                  </a:moveTo>
                  <a:cubicBezTo>
                    <a:pt x="48" y="322"/>
                    <a:pt x="48" y="619"/>
                    <a:pt x="131" y="929"/>
                  </a:cubicBezTo>
                  <a:cubicBezTo>
                    <a:pt x="286" y="1465"/>
                    <a:pt x="346" y="1929"/>
                    <a:pt x="381" y="2477"/>
                  </a:cubicBezTo>
                  <a:cubicBezTo>
                    <a:pt x="429" y="3179"/>
                    <a:pt x="620" y="3894"/>
                    <a:pt x="1143" y="4382"/>
                  </a:cubicBezTo>
                  <a:cubicBezTo>
                    <a:pt x="1146" y="4384"/>
                    <a:pt x="1149" y="4385"/>
                    <a:pt x="1152" y="4385"/>
                  </a:cubicBezTo>
                  <a:cubicBezTo>
                    <a:pt x="1167" y="4385"/>
                    <a:pt x="1189" y="4366"/>
                    <a:pt x="1179" y="4346"/>
                  </a:cubicBezTo>
                  <a:cubicBezTo>
                    <a:pt x="608" y="3679"/>
                    <a:pt x="441" y="2941"/>
                    <a:pt x="429" y="2084"/>
                  </a:cubicBezTo>
                  <a:cubicBezTo>
                    <a:pt x="381" y="1370"/>
                    <a:pt x="0" y="75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74" name="Google Shape;23874;p32"/>
            <p:cNvSpPr/>
            <p:nvPr/>
          </p:nvSpPr>
          <p:spPr>
            <a:xfrm>
              <a:off x="2069600" y="2173400"/>
              <a:ext cx="21750" cy="6475"/>
            </a:xfrm>
            <a:custGeom>
              <a:avLst/>
              <a:gdLst/>
              <a:ahLst/>
              <a:cxnLst/>
              <a:rect l="l" t="t" r="r" b="b"/>
              <a:pathLst>
                <a:path w="870" h="259" extrusionOk="0">
                  <a:moveTo>
                    <a:pt x="172" y="0"/>
                  </a:moveTo>
                  <a:cubicBezTo>
                    <a:pt x="122" y="0"/>
                    <a:pt x="73" y="3"/>
                    <a:pt x="24" y="9"/>
                  </a:cubicBezTo>
                  <a:cubicBezTo>
                    <a:pt x="0" y="9"/>
                    <a:pt x="0" y="33"/>
                    <a:pt x="24" y="33"/>
                  </a:cubicBezTo>
                  <a:cubicBezTo>
                    <a:pt x="59" y="30"/>
                    <a:pt x="93" y="29"/>
                    <a:pt x="127" y="29"/>
                  </a:cubicBezTo>
                  <a:cubicBezTo>
                    <a:pt x="392" y="29"/>
                    <a:pt x="625" y="111"/>
                    <a:pt x="857" y="259"/>
                  </a:cubicBezTo>
                  <a:cubicBezTo>
                    <a:pt x="869" y="259"/>
                    <a:pt x="869" y="247"/>
                    <a:pt x="869" y="247"/>
                  </a:cubicBezTo>
                  <a:cubicBezTo>
                    <a:pt x="690" y="78"/>
                    <a:pt x="428" y="0"/>
                    <a:pt x="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75" name="Google Shape;23875;p32"/>
            <p:cNvSpPr/>
            <p:nvPr/>
          </p:nvSpPr>
          <p:spPr>
            <a:xfrm>
              <a:off x="2121075" y="2083200"/>
              <a:ext cx="7375" cy="48900"/>
            </a:xfrm>
            <a:custGeom>
              <a:avLst/>
              <a:gdLst/>
              <a:ahLst/>
              <a:cxnLst/>
              <a:rect l="l" t="t" r="r" b="b"/>
              <a:pathLst>
                <a:path w="295" h="1956" extrusionOk="0">
                  <a:moveTo>
                    <a:pt x="291" y="0"/>
                  </a:moveTo>
                  <a:cubicBezTo>
                    <a:pt x="290" y="0"/>
                    <a:pt x="287" y="3"/>
                    <a:pt x="287" y="9"/>
                  </a:cubicBezTo>
                  <a:cubicBezTo>
                    <a:pt x="293" y="3"/>
                    <a:pt x="293" y="0"/>
                    <a:pt x="291" y="0"/>
                  </a:cubicBezTo>
                  <a:close/>
                  <a:moveTo>
                    <a:pt x="287" y="9"/>
                  </a:moveTo>
                  <a:cubicBezTo>
                    <a:pt x="239" y="402"/>
                    <a:pt x="84" y="771"/>
                    <a:pt x="37" y="1140"/>
                  </a:cubicBezTo>
                  <a:cubicBezTo>
                    <a:pt x="1" y="1414"/>
                    <a:pt x="168" y="1712"/>
                    <a:pt x="275" y="1950"/>
                  </a:cubicBezTo>
                  <a:cubicBezTo>
                    <a:pt x="275" y="1954"/>
                    <a:pt x="277" y="1955"/>
                    <a:pt x="281" y="1955"/>
                  </a:cubicBezTo>
                  <a:cubicBezTo>
                    <a:pt x="287" y="1955"/>
                    <a:pt x="295" y="1950"/>
                    <a:pt x="287" y="1950"/>
                  </a:cubicBezTo>
                  <a:cubicBezTo>
                    <a:pt x="168" y="1545"/>
                    <a:pt x="25" y="1295"/>
                    <a:pt x="156" y="855"/>
                  </a:cubicBezTo>
                  <a:cubicBezTo>
                    <a:pt x="239" y="581"/>
                    <a:pt x="287" y="295"/>
                    <a:pt x="28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76" name="Google Shape;23876;p32"/>
            <p:cNvSpPr/>
            <p:nvPr/>
          </p:nvSpPr>
          <p:spPr>
            <a:xfrm>
              <a:off x="2125550" y="2110600"/>
              <a:ext cx="5675" cy="18875"/>
            </a:xfrm>
            <a:custGeom>
              <a:avLst/>
              <a:gdLst/>
              <a:ahLst/>
              <a:cxnLst/>
              <a:rect l="l" t="t" r="r" b="b"/>
              <a:pathLst>
                <a:path w="227" h="755" extrusionOk="0">
                  <a:moveTo>
                    <a:pt x="18" y="1"/>
                  </a:moveTo>
                  <a:cubicBezTo>
                    <a:pt x="9" y="1"/>
                    <a:pt x="1" y="7"/>
                    <a:pt x="1" y="21"/>
                  </a:cubicBezTo>
                  <a:cubicBezTo>
                    <a:pt x="36" y="259"/>
                    <a:pt x="96" y="509"/>
                    <a:pt x="203" y="747"/>
                  </a:cubicBezTo>
                  <a:cubicBezTo>
                    <a:pt x="203" y="752"/>
                    <a:pt x="207" y="755"/>
                    <a:pt x="212" y="755"/>
                  </a:cubicBezTo>
                  <a:cubicBezTo>
                    <a:pt x="219" y="755"/>
                    <a:pt x="227" y="749"/>
                    <a:pt x="227" y="735"/>
                  </a:cubicBezTo>
                  <a:cubicBezTo>
                    <a:pt x="155" y="485"/>
                    <a:pt x="84" y="259"/>
                    <a:pt x="36" y="9"/>
                  </a:cubicBezTo>
                  <a:cubicBezTo>
                    <a:pt x="31" y="4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77" name="Google Shape;23877;p32"/>
            <p:cNvSpPr/>
            <p:nvPr/>
          </p:nvSpPr>
          <p:spPr>
            <a:xfrm>
              <a:off x="2130025" y="2112675"/>
              <a:ext cx="2700" cy="15050"/>
            </a:xfrm>
            <a:custGeom>
              <a:avLst/>
              <a:gdLst/>
              <a:ahLst/>
              <a:cxnLst/>
              <a:rect l="l" t="t" r="r" b="b"/>
              <a:pathLst>
                <a:path w="108" h="602" extrusionOk="0">
                  <a:moveTo>
                    <a:pt x="9" y="0"/>
                  </a:moveTo>
                  <a:cubicBezTo>
                    <a:pt x="6" y="0"/>
                    <a:pt x="0" y="3"/>
                    <a:pt x="0" y="9"/>
                  </a:cubicBezTo>
                  <a:cubicBezTo>
                    <a:pt x="12" y="3"/>
                    <a:pt x="12" y="0"/>
                    <a:pt x="9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4" y="200"/>
                    <a:pt x="36" y="390"/>
                    <a:pt x="83" y="592"/>
                  </a:cubicBezTo>
                  <a:cubicBezTo>
                    <a:pt x="83" y="598"/>
                    <a:pt x="86" y="601"/>
                    <a:pt x="89" y="601"/>
                  </a:cubicBezTo>
                  <a:cubicBezTo>
                    <a:pt x="92" y="601"/>
                    <a:pt x="95" y="598"/>
                    <a:pt x="95" y="592"/>
                  </a:cubicBezTo>
                  <a:cubicBezTo>
                    <a:pt x="107" y="378"/>
                    <a:pt x="60" y="188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78" name="Google Shape;23878;p32"/>
            <p:cNvSpPr/>
            <p:nvPr/>
          </p:nvSpPr>
          <p:spPr>
            <a:xfrm>
              <a:off x="2162175" y="2091150"/>
              <a:ext cx="19950" cy="33675"/>
            </a:xfrm>
            <a:custGeom>
              <a:avLst/>
              <a:gdLst/>
              <a:ahLst/>
              <a:cxnLst/>
              <a:rect l="l" t="t" r="r" b="b"/>
              <a:pathLst>
                <a:path w="798" h="1347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275"/>
                    <a:pt x="250" y="572"/>
                    <a:pt x="369" y="870"/>
                  </a:cubicBezTo>
                  <a:cubicBezTo>
                    <a:pt x="441" y="1072"/>
                    <a:pt x="595" y="1239"/>
                    <a:pt x="786" y="1346"/>
                  </a:cubicBezTo>
                  <a:cubicBezTo>
                    <a:pt x="798" y="1346"/>
                    <a:pt x="798" y="1334"/>
                    <a:pt x="798" y="1334"/>
                  </a:cubicBezTo>
                  <a:cubicBezTo>
                    <a:pt x="524" y="1132"/>
                    <a:pt x="429" y="918"/>
                    <a:pt x="321" y="596"/>
                  </a:cubicBezTo>
                  <a:cubicBezTo>
                    <a:pt x="250" y="382"/>
                    <a:pt x="143" y="18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79" name="Google Shape;23879;p32"/>
            <p:cNvSpPr/>
            <p:nvPr/>
          </p:nvSpPr>
          <p:spPr>
            <a:xfrm>
              <a:off x="2185075" y="2132300"/>
              <a:ext cx="2700" cy="8250"/>
            </a:xfrm>
            <a:custGeom>
              <a:avLst/>
              <a:gdLst/>
              <a:ahLst/>
              <a:cxnLst/>
              <a:rect l="l" t="t" r="r" b="b"/>
              <a:pathLst>
                <a:path w="108" h="330" extrusionOk="0">
                  <a:moveTo>
                    <a:pt x="10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13" y="4"/>
                    <a:pt x="13" y="1"/>
                    <a:pt x="10" y="1"/>
                  </a:cubicBezTo>
                  <a:close/>
                  <a:moveTo>
                    <a:pt x="1" y="10"/>
                  </a:moveTo>
                  <a:cubicBezTo>
                    <a:pt x="1" y="117"/>
                    <a:pt x="37" y="236"/>
                    <a:pt x="96" y="319"/>
                  </a:cubicBezTo>
                  <a:cubicBezTo>
                    <a:pt x="96" y="327"/>
                    <a:pt x="97" y="330"/>
                    <a:pt x="99" y="330"/>
                  </a:cubicBezTo>
                  <a:cubicBezTo>
                    <a:pt x="102" y="330"/>
                    <a:pt x="108" y="316"/>
                    <a:pt x="108" y="308"/>
                  </a:cubicBezTo>
                  <a:cubicBezTo>
                    <a:pt x="60" y="224"/>
                    <a:pt x="37" y="117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80" name="Google Shape;23880;p32"/>
            <p:cNvSpPr/>
            <p:nvPr/>
          </p:nvSpPr>
          <p:spPr>
            <a:xfrm>
              <a:off x="2340750" y="2057100"/>
              <a:ext cx="14550" cy="6400"/>
            </a:xfrm>
            <a:custGeom>
              <a:avLst/>
              <a:gdLst/>
              <a:ahLst/>
              <a:cxnLst/>
              <a:rect l="l" t="t" r="r" b="b"/>
              <a:pathLst>
                <a:path w="582" h="256" extrusionOk="0">
                  <a:moveTo>
                    <a:pt x="576" y="0"/>
                  </a:moveTo>
                  <a:cubicBezTo>
                    <a:pt x="574" y="0"/>
                    <a:pt x="568" y="2"/>
                    <a:pt x="560" y="6"/>
                  </a:cubicBezTo>
                  <a:cubicBezTo>
                    <a:pt x="576" y="6"/>
                    <a:pt x="582" y="0"/>
                    <a:pt x="576" y="0"/>
                  </a:cubicBezTo>
                  <a:close/>
                  <a:moveTo>
                    <a:pt x="560" y="6"/>
                  </a:moveTo>
                  <a:cubicBezTo>
                    <a:pt x="477" y="53"/>
                    <a:pt x="382" y="101"/>
                    <a:pt x="287" y="148"/>
                  </a:cubicBezTo>
                  <a:lnTo>
                    <a:pt x="13" y="232"/>
                  </a:lnTo>
                  <a:cubicBezTo>
                    <a:pt x="1" y="232"/>
                    <a:pt x="13" y="256"/>
                    <a:pt x="13" y="256"/>
                  </a:cubicBezTo>
                  <a:cubicBezTo>
                    <a:pt x="227" y="220"/>
                    <a:pt x="417" y="113"/>
                    <a:pt x="5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81" name="Google Shape;23881;p32"/>
            <p:cNvSpPr/>
            <p:nvPr/>
          </p:nvSpPr>
          <p:spPr>
            <a:xfrm>
              <a:off x="2343725" y="2059900"/>
              <a:ext cx="11950" cy="6875"/>
            </a:xfrm>
            <a:custGeom>
              <a:avLst/>
              <a:gdLst/>
              <a:ahLst/>
              <a:cxnLst/>
              <a:rect l="l" t="t" r="r" b="b"/>
              <a:pathLst>
                <a:path w="478" h="275" extrusionOk="0">
                  <a:moveTo>
                    <a:pt x="477" y="1"/>
                  </a:moveTo>
                  <a:cubicBezTo>
                    <a:pt x="406" y="48"/>
                    <a:pt x="310" y="84"/>
                    <a:pt x="239" y="120"/>
                  </a:cubicBezTo>
                  <a:cubicBezTo>
                    <a:pt x="168" y="167"/>
                    <a:pt x="72" y="203"/>
                    <a:pt x="1" y="263"/>
                  </a:cubicBezTo>
                  <a:lnTo>
                    <a:pt x="1" y="275"/>
                  </a:lnTo>
                  <a:cubicBezTo>
                    <a:pt x="72" y="239"/>
                    <a:pt x="144" y="203"/>
                    <a:pt x="227" y="156"/>
                  </a:cubicBezTo>
                  <a:cubicBezTo>
                    <a:pt x="310" y="108"/>
                    <a:pt x="406" y="60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82" name="Google Shape;23882;p32"/>
            <p:cNvSpPr/>
            <p:nvPr/>
          </p:nvSpPr>
          <p:spPr>
            <a:xfrm>
              <a:off x="2349675" y="2063650"/>
              <a:ext cx="6975" cy="4925"/>
            </a:xfrm>
            <a:custGeom>
              <a:avLst/>
              <a:gdLst/>
              <a:ahLst/>
              <a:cxnLst/>
              <a:rect l="l" t="t" r="r" b="b"/>
              <a:pathLst>
                <a:path w="279" h="197" extrusionOk="0">
                  <a:moveTo>
                    <a:pt x="268" y="0"/>
                  </a:moveTo>
                  <a:cubicBezTo>
                    <a:pt x="266" y="0"/>
                    <a:pt x="263" y="2"/>
                    <a:pt x="263" y="6"/>
                  </a:cubicBezTo>
                  <a:cubicBezTo>
                    <a:pt x="279" y="6"/>
                    <a:pt x="273" y="0"/>
                    <a:pt x="268" y="0"/>
                  </a:cubicBezTo>
                  <a:close/>
                  <a:moveTo>
                    <a:pt x="263" y="6"/>
                  </a:moveTo>
                  <a:cubicBezTo>
                    <a:pt x="191" y="77"/>
                    <a:pt x="96" y="125"/>
                    <a:pt x="13" y="172"/>
                  </a:cubicBezTo>
                  <a:cubicBezTo>
                    <a:pt x="1" y="172"/>
                    <a:pt x="1" y="196"/>
                    <a:pt x="25" y="196"/>
                  </a:cubicBezTo>
                  <a:cubicBezTo>
                    <a:pt x="120" y="148"/>
                    <a:pt x="203" y="89"/>
                    <a:pt x="26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83" name="Google Shape;23883;p32"/>
            <p:cNvSpPr/>
            <p:nvPr/>
          </p:nvSpPr>
          <p:spPr>
            <a:xfrm>
              <a:off x="2354450" y="2065425"/>
              <a:ext cx="6800" cy="5525"/>
            </a:xfrm>
            <a:custGeom>
              <a:avLst/>
              <a:gdLst/>
              <a:ahLst/>
              <a:cxnLst/>
              <a:rect l="l" t="t" r="r" b="b"/>
              <a:pathLst>
                <a:path w="272" h="221" extrusionOk="0">
                  <a:moveTo>
                    <a:pt x="266" y="1"/>
                  </a:moveTo>
                  <a:cubicBezTo>
                    <a:pt x="264" y="1"/>
                    <a:pt x="258" y="2"/>
                    <a:pt x="250" y="6"/>
                  </a:cubicBezTo>
                  <a:cubicBezTo>
                    <a:pt x="266" y="6"/>
                    <a:pt x="272" y="1"/>
                    <a:pt x="266" y="1"/>
                  </a:cubicBezTo>
                  <a:close/>
                  <a:moveTo>
                    <a:pt x="250" y="6"/>
                  </a:moveTo>
                  <a:lnTo>
                    <a:pt x="250" y="6"/>
                  </a:lnTo>
                  <a:cubicBezTo>
                    <a:pt x="215" y="42"/>
                    <a:pt x="167" y="77"/>
                    <a:pt x="108" y="113"/>
                  </a:cubicBezTo>
                  <a:cubicBezTo>
                    <a:pt x="72" y="137"/>
                    <a:pt x="36" y="173"/>
                    <a:pt x="0" y="196"/>
                  </a:cubicBezTo>
                  <a:cubicBezTo>
                    <a:pt x="0" y="196"/>
                    <a:pt x="0" y="220"/>
                    <a:pt x="12" y="220"/>
                  </a:cubicBezTo>
                  <a:cubicBezTo>
                    <a:pt x="60" y="196"/>
                    <a:pt x="96" y="161"/>
                    <a:pt x="120" y="125"/>
                  </a:cubicBezTo>
                  <a:cubicBezTo>
                    <a:pt x="179" y="101"/>
                    <a:pt x="227" y="54"/>
                    <a:pt x="25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84" name="Google Shape;23884;p32"/>
            <p:cNvSpPr/>
            <p:nvPr/>
          </p:nvSpPr>
          <p:spPr>
            <a:xfrm>
              <a:off x="2359800" y="2071225"/>
              <a:ext cx="7475" cy="2300"/>
            </a:xfrm>
            <a:custGeom>
              <a:avLst/>
              <a:gdLst/>
              <a:ahLst/>
              <a:cxnLst/>
              <a:rect l="l" t="t" r="r" b="b"/>
              <a:pathLst>
                <a:path w="299" h="92" extrusionOk="0">
                  <a:moveTo>
                    <a:pt x="275" y="0"/>
                  </a:moveTo>
                  <a:cubicBezTo>
                    <a:pt x="191" y="24"/>
                    <a:pt x="96" y="60"/>
                    <a:pt x="13" y="72"/>
                  </a:cubicBezTo>
                  <a:cubicBezTo>
                    <a:pt x="1" y="72"/>
                    <a:pt x="1" y="84"/>
                    <a:pt x="13" y="84"/>
                  </a:cubicBezTo>
                  <a:cubicBezTo>
                    <a:pt x="36" y="89"/>
                    <a:pt x="57" y="91"/>
                    <a:pt x="78" y="91"/>
                  </a:cubicBezTo>
                  <a:cubicBezTo>
                    <a:pt x="156" y="91"/>
                    <a:pt x="224" y="59"/>
                    <a:pt x="298" y="12"/>
                  </a:cubicBezTo>
                  <a:cubicBezTo>
                    <a:pt x="298" y="12"/>
                    <a:pt x="298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85" name="Google Shape;23885;p32"/>
            <p:cNvSpPr/>
            <p:nvPr/>
          </p:nvSpPr>
          <p:spPr>
            <a:xfrm>
              <a:off x="2270500" y="2105150"/>
              <a:ext cx="8075" cy="34250"/>
            </a:xfrm>
            <a:custGeom>
              <a:avLst/>
              <a:gdLst/>
              <a:ahLst/>
              <a:cxnLst/>
              <a:rect l="l" t="t" r="r" b="b"/>
              <a:pathLst>
                <a:path w="323" h="1370" extrusionOk="0">
                  <a:moveTo>
                    <a:pt x="1" y="1"/>
                  </a:moveTo>
                  <a:lnTo>
                    <a:pt x="1" y="1"/>
                  </a:lnTo>
                  <a:cubicBezTo>
                    <a:pt x="84" y="298"/>
                    <a:pt x="120" y="572"/>
                    <a:pt x="156" y="893"/>
                  </a:cubicBezTo>
                  <a:cubicBezTo>
                    <a:pt x="179" y="1072"/>
                    <a:pt x="215" y="1227"/>
                    <a:pt x="322" y="1370"/>
                  </a:cubicBezTo>
                  <a:cubicBezTo>
                    <a:pt x="96" y="929"/>
                    <a:pt x="203" y="42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86" name="Google Shape;23886;p32"/>
            <p:cNvSpPr/>
            <p:nvPr/>
          </p:nvSpPr>
          <p:spPr>
            <a:xfrm>
              <a:off x="2278550" y="2141475"/>
              <a:ext cx="3000" cy="8650"/>
            </a:xfrm>
            <a:custGeom>
              <a:avLst/>
              <a:gdLst/>
              <a:ahLst/>
              <a:cxnLst/>
              <a:rect l="l" t="t" r="r" b="b"/>
              <a:pathLst>
                <a:path w="120" h="346" extrusionOk="0">
                  <a:moveTo>
                    <a:pt x="12" y="0"/>
                  </a:moveTo>
                  <a:lnTo>
                    <a:pt x="12" y="0"/>
                  </a:lnTo>
                  <a:cubicBezTo>
                    <a:pt x="0" y="119"/>
                    <a:pt x="36" y="250"/>
                    <a:pt x="108" y="345"/>
                  </a:cubicBezTo>
                  <a:lnTo>
                    <a:pt x="119" y="345"/>
                  </a:lnTo>
                  <a:cubicBezTo>
                    <a:pt x="108" y="286"/>
                    <a:pt x="72" y="238"/>
                    <a:pt x="60" y="191"/>
                  </a:cubicBezTo>
                  <a:cubicBezTo>
                    <a:pt x="48" y="119"/>
                    <a:pt x="36" y="6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87" name="Google Shape;23887;p32"/>
            <p:cNvSpPr/>
            <p:nvPr/>
          </p:nvSpPr>
          <p:spPr>
            <a:xfrm>
              <a:off x="2245500" y="2215575"/>
              <a:ext cx="21500" cy="77725"/>
            </a:xfrm>
            <a:custGeom>
              <a:avLst/>
              <a:gdLst/>
              <a:ahLst/>
              <a:cxnLst/>
              <a:rect l="l" t="t" r="r" b="b"/>
              <a:pathLst>
                <a:path w="860" h="3109" extrusionOk="0">
                  <a:moveTo>
                    <a:pt x="775" y="1"/>
                  </a:moveTo>
                  <a:lnTo>
                    <a:pt x="775" y="1"/>
                  </a:lnTo>
                  <a:cubicBezTo>
                    <a:pt x="813" y="301"/>
                    <a:pt x="848" y="601"/>
                    <a:pt x="843" y="897"/>
                  </a:cubicBezTo>
                  <a:lnTo>
                    <a:pt x="843" y="897"/>
                  </a:lnTo>
                  <a:cubicBezTo>
                    <a:pt x="860" y="620"/>
                    <a:pt x="840" y="326"/>
                    <a:pt x="775" y="1"/>
                  </a:cubicBezTo>
                  <a:close/>
                  <a:moveTo>
                    <a:pt x="843" y="897"/>
                  </a:moveTo>
                  <a:cubicBezTo>
                    <a:pt x="819" y="1277"/>
                    <a:pt x="726" y="1623"/>
                    <a:pt x="585" y="1971"/>
                  </a:cubicBezTo>
                  <a:lnTo>
                    <a:pt x="585" y="1971"/>
                  </a:lnTo>
                  <a:cubicBezTo>
                    <a:pt x="633" y="1867"/>
                    <a:pt x="677" y="1762"/>
                    <a:pt x="715" y="1656"/>
                  </a:cubicBezTo>
                  <a:cubicBezTo>
                    <a:pt x="803" y="1407"/>
                    <a:pt x="838" y="1154"/>
                    <a:pt x="843" y="897"/>
                  </a:cubicBezTo>
                  <a:close/>
                  <a:moveTo>
                    <a:pt x="585" y="1971"/>
                  </a:moveTo>
                  <a:cubicBezTo>
                    <a:pt x="408" y="2354"/>
                    <a:pt x="179" y="2722"/>
                    <a:pt x="1" y="3096"/>
                  </a:cubicBezTo>
                  <a:cubicBezTo>
                    <a:pt x="1" y="3108"/>
                    <a:pt x="13" y="3108"/>
                    <a:pt x="13" y="3108"/>
                  </a:cubicBezTo>
                  <a:cubicBezTo>
                    <a:pt x="238" y="2703"/>
                    <a:pt x="438" y="2337"/>
                    <a:pt x="585" y="197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88" name="Google Shape;23888;p32"/>
            <p:cNvSpPr/>
            <p:nvPr/>
          </p:nvSpPr>
          <p:spPr>
            <a:xfrm>
              <a:off x="2227950" y="2295650"/>
              <a:ext cx="17875" cy="41700"/>
            </a:xfrm>
            <a:custGeom>
              <a:avLst/>
              <a:gdLst/>
              <a:ahLst/>
              <a:cxnLst/>
              <a:rect l="l" t="t" r="r" b="b"/>
              <a:pathLst>
                <a:path w="715" h="1668" extrusionOk="0">
                  <a:moveTo>
                    <a:pt x="703" y="1"/>
                  </a:moveTo>
                  <a:cubicBezTo>
                    <a:pt x="393" y="489"/>
                    <a:pt x="119" y="1072"/>
                    <a:pt x="0" y="1644"/>
                  </a:cubicBezTo>
                  <a:cubicBezTo>
                    <a:pt x="0" y="1667"/>
                    <a:pt x="12" y="1667"/>
                    <a:pt x="36" y="1667"/>
                  </a:cubicBezTo>
                  <a:cubicBezTo>
                    <a:pt x="250" y="1096"/>
                    <a:pt x="441" y="560"/>
                    <a:pt x="715" y="12"/>
                  </a:cubicBezTo>
                  <a:cubicBezTo>
                    <a:pt x="715" y="1"/>
                    <a:pt x="715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89" name="Google Shape;23889;p32"/>
            <p:cNvSpPr/>
            <p:nvPr/>
          </p:nvSpPr>
          <p:spPr>
            <a:xfrm>
              <a:off x="2178225" y="2186125"/>
              <a:ext cx="84875" cy="27700"/>
            </a:xfrm>
            <a:custGeom>
              <a:avLst/>
              <a:gdLst/>
              <a:ahLst/>
              <a:cxnLst/>
              <a:rect l="l" t="t" r="r" b="b"/>
              <a:pathLst>
                <a:path w="3395" h="1108" extrusionOk="0">
                  <a:moveTo>
                    <a:pt x="1" y="0"/>
                  </a:moveTo>
                  <a:lnTo>
                    <a:pt x="1" y="0"/>
                  </a:lnTo>
                  <a:cubicBezTo>
                    <a:pt x="572" y="191"/>
                    <a:pt x="1073" y="572"/>
                    <a:pt x="1644" y="762"/>
                  </a:cubicBezTo>
                  <a:cubicBezTo>
                    <a:pt x="2204" y="953"/>
                    <a:pt x="2775" y="1060"/>
                    <a:pt x="3359" y="1107"/>
                  </a:cubicBezTo>
                  <a:cubicBezTo>
                    <a:pt x="3394" y="1107"/>
                    <a:pt x="3394" y="1060"/>
                    <a:pt x="3359" y="1060"/>
                  </a:cubicBezTo>
                  <a:cubicBezTo>
                    <a:pt x="2620" y="1012"/>
                    <a:pt x="1906" y="845"/>
                    <a:pt x="1215" y="548"/>
                  </a:cubicBezTo>
                  <a:cubicBezTo>
                    <a:pt x="811" y="393"/>
                    <a:pt x="441" y="9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90" name="Google Shape;23890;p32"/>
            <p:cNvSpPr/>
            <p:nvPr/>
          </p:nvSpPr>
          <p:spPr>
            <a:xfrm>
              <a:off x="2180050" y="2188225"/>
              <a:ext cx="82150" cy="28075"/>
            </a:xfrm>
            <a:custGeom>
              <a:avLst/>
              <a:gdLst/>
              <a:ahLst/>
              <a:cxnLst/>
              <a:rect l="l" t="t" r="r" b="b"/>
              <a:pathLst>
                <a:path w="3286" h="1123" extrusionOk="0">
                  <a:moveTo>
                    <a:pt x="3" y="1"/>
                  </a:moveTo>
                  <a:cubicBezTo>
                    <a:pt x="1" y="1"/>
                    <a:pt x="3" y="11"/>
                    <a:pt x="11" y="11"/>
                  </a:cubicBezTo>
                  <a:cubicBezTo>
                    <a:pt x="7" y="3"/>
                    <a:pt x="5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71" y="599"/>
                    <a:pt x="2010" y="1123"/>
                    <a:pt x="3081" y="1123"/>
                  </a:cubicBezTo>
                  <a:cubicBezTo>
                    <a:pt x="3137" y="1123"/>
                    <a:pt x="3194" y="1122"/>
                    <a:pt x="3250" y="1119"/>
                  </a:cubicBezTo>
                  <a:cubicBezTo>
                    <a:pt x="3286" y="1119"/>
                    <a:pt x="3286" y="1083"/>
                    <a:pt x="3250" y="1083"/>
                  </a:cubicBezTo>
                  <a:cubicBezTo>
                    <a:pt x="2702" y="1083"/>
                    <a:pt x="2119" y="916"/>
                    <a:pt x="1583" y="761"/>
                  </a:cubicBezTo>
                  <a:cubicBezTo>
                    <a:pt x="1011" y="618"/>
                    <a:pt x="547" y="249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91" name="Google Shape;23891;p32"/>
            <p:cNvSpPr/>
            <p:nvPr/>
          </p:nvSpPr>
          <p:spPr>
            <a:xfrm>
              <a:off x="2076150" y="2121525"/>
              <a:ext cx="24125" cy="28525"/>
            </a:xfrm>
            <a:custGeom>
              <a:avLst/>
              <a:gdLst/>
              <a:ahLst/>
              <a:cxnLst/>
              <a:rect l="l" t="t" r="r" b="b"/>
              <a:pathLst>
                <a:path w="965" h="1141" extrusionOk="0">
                  <a:moveTo>
                    <a:pt x="965" y="0"/>
                  </a:moveTo>
                  <a:lnTo>
                    <a:pt x="965" y="0"/>
                  </a:lnTo>
                  <a:cubicBezTo>
                    <a:pt x="750" y="179"/>
                    <a:pt x="536" y="358"/>
                    <a:pt x="333" y="560"/>
                  </a:cubicBezTo>
                  <a:cubicBezTo>
                    <a:pt x="167" y="727"/>
                    <a:pt x="12" y="893"/>
                    <a:pt x="0" y="1131"/>
                  </a:cubicBezTo>
                  <a:cubicBezTo>
                    <a:pt x="0" y="1137"/>
                    <a:pt x="3" y="1140"/>
                    <a:pt x="6" y="1140"/>
                  </a:cubicBezTo>
                  <a:cubicBezTo>
                    <a:pt x="9" y="1140"/>
                    <a:pt x="12" y="1137"/>
                    <a:pt x="12" y="1131"/>
                  </a:cubicBezTo>
                  <a:cubicBezTo>
                    <a:pt x="119" y="631"/>
                    <a:pt x="631" y="334"/>
                    <a:pt x="9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92" name="Google Shape;23892;p32"/>
            <p:cNvSpPr/>
            <p:nvPr/>
          </p:nvSpPr>
          <p:spPr>
            <a:xfrm>
              <a:off x="2088050" y="2124700"/>
              <a:ext cx="14300" cy="15000"/>
            </a:xfrm>
            <a:custGeom>
              <a:avLst/>
              <a:gdLst/>
              <a:ahLst/>
              <a:cxnLst/>
              <a:rect l="l" t="t" r="r" b="b"/>
              <a:pathLst>
                <a:path w="572" h="600" extrusionOk="0">
                  <a:moveTo>
                    <a:pt x="560" y="1"/>
                  </a:moveTo>
                  <a:cubicBezTo>
                    <a:pt x="557" y="1"/>
                    <a:pt x="553" y="2"/>
                    <a:pt x="548" y="4"/>
                  </a:cubicBezTo>
                  <a:cubicBezTo>
                    <a:pt x="346" y="135"/>
                    <a:pt x="84" y="362"/>
                    <a:pt x="0" y="588"/>
                  </a:cubicBezTo>
                  <a:cubicBezTo>
                    <a:pt x="0" y="600"/>
                    <a:pt x="12" y="600"/>
                    <a:pt x="12" y="600"/>
                  </a:cubicBezTo>
                  <a:cubicBezTo>
                    <a:pt x="108" y="504"/>
                    <a:pt x="167" y="409"/>
                    <a:pt x="250" y="302"/>
                  </a:cubicBezTo>
                  <a:cubicBezTo>
                    <a:pt x="346" y="195"/>
                    <a:pt x="465" y="111"/>
                    <a:pt x="572" y="16"/>
                  </a:cubicBezTo>
                  <a:cubicBezTo>
                    <a:pt x="572" y="16"/>
                    <a:pt x="572" y="1"/>
                    <a:pt x="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93" name="Google Shape;23893;p32"/>
            <p:cNvSpPr/>
            <p:nvPr/>
          </p:nvSpPr>
          <p:spPr>
            <a:xfrm>
              <a:off x="2093400" y="2126275"/>
              <a:ext cx="11350" cy="12525"/>
            </a:xfrm>
            <a:custGeom>
              <a:avLst/>
              <a:gdLst/>
              <a:ahLst/>
              <a:cxnLst/>
              <a:rect l="l" t="t" r="r" b="b"/>
              <a:pathLst>
                <a:path w="454" h="501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132"/>
                    <a:pt x="96" y="310"/>
                    <a:pt x="1" y="489"/>
                  </a:cubicBezTo>
                  <a:cubicBezTo>
                    <a:pt x="1" y="501"/>
                    <a:pt x="13" y="501"/>
                    <a:pt x="13" y="501"/>
                  </a:cubicBezTo>
                  <a:cubicBezTo>
                    <a:pt x="96" y="429"/>
                    <a:pt x="155" y="322"/>
                    <a:pt x="239" y="251"/>
                  </a:cubicBezTo>
                  <a:cubicBezTo>
                    <a:pt x="310" y="168"/>
                    <a:pt x="382" y="84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94" name="Google Shape;23894;p32"/>
            <p:cNvSpPr/>
            <p:nvPr/>
          </p:nvSpPr>
          <p:spPr>
            <a:xfrm>
              <a:off x="2100250" y="2133425"/>
              <a:ext cx="3000" cy="4350"/>
            </a:xfrm>
            <a:custGeom>
              <a:avLst/>
              <a:gdLst/>
              <a:ahLst/>
              <a:cxnLst/>
              <a:rect l="l" t="t" r="r" b="b"/>
              <a:pathLst>
                <a:path w="120" h="174" extrusionOk="0">
                  <a:moveTo>
                    <a:pt x="120" y="1"/>
                  </a:moveTo>
                  <a:cubicBezTo>
                    <a:pt x="60" y="36"/>
                    <a:pt x="24" y="96"/>
                    <a:pt x="1" y="155"/>
                  </a:cubicBezTo>
                  <a:cubicBezTo>
                    <a:pt x="1" y="167"/>
                    <a:pt x="6" y="173"/>
                    <a:pt x="12" y="173"/>
                  </a:cubicBezTo>
                  <a:cubicBezTo>
                    <a:pt x="18" y="173"/>
                    <a:pt x="24" y="167"/>
                    <a:pt x="24" y="155"/>
                  </a:cubicBezTo>
                  <a:cubicBezTo>
                    <a:pt x="48" y="96"/>
                    <a:pt x="60" y="36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95" name="Google Shape;23895;p32"/>
            <p:cNvSpPr/>
            <p:nvPr/>
          </p:nvSpPr>
          <p:spPr>
            <a:xfrm>
              <a:off x="2100250" y="2120325"/>
              <a:ext cx="18775" cy="31200"/>
            </a:xfrm>
            <a:custGeom>
              <a:avLst/>
              <a:gdLst/>
              <a:ahLst/>
              <a:cxnLst/>
              <a:rect l="l" t="t" r="r" b="b"/>
              <a:pathLst>
                <a:path w="751" h="1248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239"/>
                    <a:pt x="143" y="441"/>
                    <a:pt x="286" y="644"/>
                  </a:cubicBezTo>
                  <a:cubicBezTo>
                    <a:pt x="441" y="834"/>
                    <a:pt x="655" y="977"/>
                    <a:pt x="715" y="1239"/>
                  </a:cubicBezTo>
                  <a:cubicBezTo>
                    <a:pt x="715" y="1245"/>
                    <a:pt x="724" y="1248"/>
                    <a:pt x="733" y="1248"/>
                  </a:cubicBezTo>
                  <a:cubicBezTo>
                    <a:pt x="742" y="1248"/>
                    <a:pt x="751" y="1245"/>
                    <a:pt x="751" y="1239"/>
                  </a:cubicBezTo>
                  <a:cubicBezTo>
                    <a:pt x="751" y="1037"/>
                    <a:pt x="584" y="918"/>
                    <a:pt x="453" y="787"/>
                  </a:cubicBezTo>
                  <a:cubicBezTo>
                    <a:pt x="262" y="560"/>
                    <a:pt x="96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96" name="Google Shape;23896;p32"/>
            <p:cNvSpPr/>
            <p:nvPr/>
          </p:nvSpPr>
          <p:spPr>
            <a:xfrm>
              <a:off x="2119625" y="2154475"/>
              <a:ext cx="27975" cy="17800"/>
            </a:xfrm>
            <a:custGeom>
              <a:avLst/>
              <a:gdLst/>
              <a:ahLst/>
              <a:cxnLst/>
              <a:rect l="l" t="t" r="r" b="b"/>
              <a:pathLst>
                <a:path w="1119" h="712" extrusionOk="0">
                  <a:moveTo>
                    <a:pt x="12" y="1"/>
                  </a:moveTo>
                  <a:cubicBezTo>
                    <a:pt x="0" y="1"/>
                    <a:pt x="4" y="16"/>
                    <a:pt x="23" y="16"/>
                  </a:cubicBezTo>
                  <a:cubicBezTo>
                    <a:pt x="452" y="147"/>
                    <a:pt x="773" y="385"/>
                    <a:pt x="1107" y="706"/>
                  </a:cubicBezTo>
                  <a:cubicBezTo>
                    <a:pt x="1110" y="710"/>
                    <a:pt x="1112" y="711"/>
                    <a:pt x="1114" y="711"/>
                  </a:cubicBezTo>
                  <a:cubicBezTo>
                    <a:pt x="1119" y="711"/>
                    <a:pt x="1119" y="700"/>
                    <a:pt x="1119" y="683"/>
                  </a:cubicBezTo>
                  <a:cubicBezTo>
                    <a:pt x="833" y="361"/>
                    <a:pt x="440" y="135"/>
                    <a:pt x="23" y="4"/>
                  </a:cubicBezTo>
                  <a:cubicBezTo>
                    <a:pt x="18" y="2"/>
                    <a:pt x="15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97" name="Google Shape;23897;p32"/>
            <p:cNvSpPr/>
            <p:nvPr/>
          </p:nvSpPr>
          <p:spPr>
            <a:xfrm>
              <a:off x="2121675" y="2182550"/>
              <a:ext cx="38725" cy="44200"/>
            </a:xfrm>
            <a:custGeom>
              <a:avLst/>
              <a:gdLst/>
              <a:ahLst/>
              <a:cxnLst/>
              <a:rect l="l" t="t" r="r" b="b"/>
              <a:pathLst>
                <a:path w="1549" h="1768" extrusionOk="0">
                  <a:moveTo>
                    <a:pt x="1549" y="0"/>
                  </a:moveTo>
                  <a:lnTo>
                    <a:pt x="1549" y="0"/>
                  </a:lnTo>
                  <a:cubicBezTo>
                    <a:pt x="1334" y="238"/>
                    <a:pt x="1191" y="357"/>
                    <a:pt x="906" y="512"/>
                  </a:cubicBezTo>
                  <a:cubicBezTo>
                    <a:pt x="798" y="572"/>
                    <a:pt x="715" y="631"/>
                    <a:pt x="620" y="726"/>
                  </a:cubicBezTo>
                  <a:cubicBezTo>
                    <a:pt x="358" y="1000"/>
                    <a:pt x="144" y="1405"/>
                    <a:pt x="1" y="1750"/>
                  </a:cubicBezTo>
                  <a:cubicBezTo>
                    <a:pt x="1" y="1759"/>
                    <a:pt x="7" y="1767"/>
                    <a:pt x="10" y="1767"/>
                  </a:cubicBezTo>
                  <a:cubicBezTo>
                    <a:pt x="12" y="1767"/>
                    <a:pt x="13" y="1766"/>
                    <a:pt x="13" y="1762"/>
                  </a:cubicBezTo>
                  <a:cubicBezTo>
                    <a:pt x="298" y="1369"/>
                    <a:pt x="453" y="798"/>
                    <a:pt x="918" y="548"/>
                  </a:cubicBezTo>
                  <a:cubicBezTo>
                    <a:pt x="1215" y="393"/>
                    <a:pt x="1370" y="298"/>
                    <a:pt x="1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98" name="Google Shape;23898;p32"/>
            <p:cNvSpPr/>
            <p:nvPr/>
          </p:nvSpPr>
          <p:spPr>
            <a:xfrm>
              <a:off x="2123475" y="2184800"/>
              <a:ext cx="39700" cy="47000"/>
            </a:xfrm>
            <a:custGeom>
              <a:avLst/>
              <a:gdLst/>
              <a:ahLst/>
              <a:cxnLst/>
              <a:rect l="l" t="t" r="r" b="b"/>
              <a:pathLst>
                <a:path w="1588" h="1880" extrusionOk="0">
                  <a:moveTo>
                    <a:pt x="1565" y="0"/>
                  </a:moveTo>
                  <a:cubicBezTo>
                    <a:pt x="1559" y="0"/>
                    <a:pt x="1552" y="1"/>
                    <a:pt x="1548" y="5"/>
                  </a:cubicBezTo>
                  <a:cubicBezTo>
                    <a:pt x="1358" y="410"/>
                    <a:pt x="893" y="565"/>
                    <a:pt x="596" y="875"/>
                  </a:cubicBezTo>
                  <a:cubicBezTo>
                    <a:pt x="345" y="1160"/>
                    <a:pt x="131" y="1494"/>
                    <a:pt x="0" y="1851"/>
                  </a:cubicBezTo>
                  <a:cubicBezTo>
                    <a:pt x="0" y="1868"/>
                    <a:pt x="7" y="1879"/>
                    <a:pt x="15" y="1879"/>
                  </a:cubicBezTo>
                  <a:cubicBezTo>
                    <a:pt x="18" y="1879"/>
                    <a:pt x="21" y="1878"/>
                    <a:pt x="24" y="1875"/>
                  </a:cubicBezTo>
                  <a:cubicBezTo>
                    <a:pt x="310" y="1410"/>
                    <a:pt x="524" y="946"/>
                    <a:pt x="977" y="625"/>
                  </a:cubicBezTo>
                  <a:cubicBezTo>
                    <a:pt x="1238" y="446"/>
                    <a:pt x="1477" y="327"/>
                    <a:pt x="1572" y="5"/>
                  </a:cubicBezTo>
                  <a:cubicBezTo>
                    <a:pt x="1588" y="5"/>
                    <a:pt x="1577" y="0"/>
                    <a:pt x="15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899" name="Google Shape;23899;p32"/>
            <p:cNvSpPr/>
            <p:nvPr/>
          </p:nvSpPr>
          <p:spPr>
            <a:xfrm>
              <a:off x="2110075" y="2230625"/>
              <a:ext cx="11425" cy="27075"/>
            </a:xfrm>
            <a:custGeom>
              <a:avLst/>
              <a:gdLst/>
              <a:ahLst/>
              <a:cxnLst/>
              <a:rect l="l" t="t" r="r" b="b"/>
              <a:pathLst>
                <a:path w="457" h="1083" extrusionOk="0">
                  <a:moveTo>
                    <a:pt x="446" y="1"/>
                  </a:moveTo>
                  <a:cubicBezTo>
                    <a:pt x="444" y="1"/>
                    <a:pt x="441" y="2"/>
                    <a:pt x="441" y="6"/>
                  </a:cubicBezTo>
                  <a:cubicBezTo>
                    <a:pt x="457" y="6"/>
                    <a:pt x="452" y="1"/>
                    <a:pt x="446" y="1"/>
                  </a:cubicBezTo>
                  <a:close/>
                  <a:moveTo>
                    <a:pt x="441" y="6"/>
                  </a:moveTo>
                  <a:lnTo>
                    <a:pt x="441" y="6"/>
                  </a:lnTo>
                  <a:cubicBezTo>
                    <a:pt x="286" y="351"/>
                    <a:pt x="143" y="708"/>
                    <a:pt x="0" y="1066"/>
                  </a:cubicBezTo>
                  <a:cubicBezTo>
                    <a:pt x="0" y="1074"/>
                    <a:pt x="6" y="1082"/>
                    <a:pt x="10" y="1082"/>
                  </a:cubicBezTo>
                  <a:cubicBezTo>
                    <a:pt x="11" y="1082"/>
                    <a:pt x="12" y="1081"/>
                    <a:pt x="12" y="1078"/>
                  </a:cubicBezTo>
                  <a:cubicBezTo>
                    <a:pt x="179" y="720"/>
                    <a:pt x="322" y="363"/>
                    <a:pt x="4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00" name="Google Shape;23900;p32"/>
            <p:cNvSpPr/>
            <p:nvPr/>
          </p:nvSpPr>
          <p:spPr>
            <a:xfrm>
              <a:off x="2112150" y="2236275"/>
              <a:ext cx="10150" cy="21525"/>
            </a:xfrm>
            <a:custGeom>
              <a:avLst/>
              <a:gdLst/>
              <a:ahLst/>
              <a:cxnLst/>
              <a:rect l="l" t="t" r="r" b="b"/>
              <a:pathLst>
                <a:path w="406" h="861" extrusionOk="0">
                  <a:moveTo>
                    <a:pt x="397" y="1"/>
                  </a:moveTo>
                  <a:cubicBezTo>
                    <a:pt x="395" y="1"/>
                    <a:pt x="394" y="2"/>
                    <a:pt x="394" y="6"/>
                  </a:cubicBezTo>
                  <a:cubicBezTo>
                    <a:pt x="227" y="256"/>
                    <a:pt x="60" y="554"/>
                    <a:pt x="1" y="852"/>
                  </a:cubicBezTo>
                  <a:cubicBezTo>
                    <a:pt x="1" y="857"/>
                    <a:pt x="7" y="860"/>
                    <a:pt x="13" y="860"/>
                  </a:cubicBezTo>
                  <a:cubicBezTo>
                    <a:pt x="19" y="860"/>
                    <a:pt x="25" y="857"/>
                    <a:pt x="25" y="852"/>
                  </a:cubicBezTo>
                  <a:cubicBezTo>
                    <a:pt x="156" y="566"/>
                    <a:pt x="275" y="292"/>
                    <a:pt x="406" y="6"/>
                  </a:cubicBezTo>
                  <a:cubicBezTo>
                    <a:pt x="406" y="6"/>
                    <a:pt x="400" y="1"/>
                    <a:pt x="3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01" name="Google Shape;23901;p32"/>
            <p:cNvSpPr/>
            <p:nvPr/>
          </p:nvSpPr>
          <p:spPr>
            <a:xfrm>
              <a:off x="2097900" y="2269700"/>
              <a:ext cx="67500" cy="35275"/>
            </a:xfrm>
            <a:custGeom>
              <a:avLst/>
              <a:gdLst/>
              <a:ahLst/>
              <a:cxnLst/>
              <a:rect l="l" t="t" r="r" b="b"/>
              <a:pathLst>
                <a:path w="2700" h="1411" extrusionOk="0">
                  <a:moveTo>
                    <a:pt x="26" y="0"/>
                  </a:moveTo>
                  <a:cubicBezTo>
                    <a:pt x="8" y="0"/>
                    <a:pt x="1" y="26"/>
                    <a:pt x="11" y="26"/>
                  </a:cubicBezTo>
                  <a:cubicBezTo>
                    <a:pt x="285" y="277"/>
                    <a:pt x="559" y="562"/>
                    <a:pt x="928" y="646"/>
                  </a:cubicBezTo>
                  <a:cubicBezTo>
                    <a:pt x="1571" y="812"/>
                    <a:pt x="2071" y="1110"/>
                    <a:pt x="2666" y="1408"/>
                  </a:cubicBezTo>
                  <a:cubicBezTo>
                    <a:pt x="2671" y="1410"/>
                    <a:pt x="2675" y="1411"/>
                    <a:pt x="2678" y="1411"/>
                  </a:cubicBezTo>
                  <a:cubicBezTo>
                    <a:pt x="2694" y="1411"/>
                    <a:pt x="2700" y="1391"/>
                    <a:pt x="2690" y="1372"/>
                  </a:cubicBezTo>
                  <a:cubicBezTo>
                    <a:pt x="2273" y="1134"/>
                    <a:pt x="1833" y="872"/>
                    <a:pt x="1392" y="717"/>
                  </a:cubicBezTo>
                  <a:cubicBezTo>
                    <a:pt x="1166" y="646"/>
                    <a:pt x="916" y="634"/>
                    <a:pt x="714" y="527"/>
                  </a:cubicBezTo>
                  <a:cubicBezTo>
                    <a:pt x="464" y="407"/>
                    <a:pt x="249" y="169"/>
                    <a:pt x="35" y="3"/>
                  </a:cubicBezTo>
                  <a:cubicBezTo>
                    <a:pt x="32" y="1"/>
                    <a:pt x="28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02" name="Google Shape;23902;p32"/>
            <p:cNvSpPr/>
            <p:nvPr/>
          </p:nvSpPr>
          <p:spPr>
            <a:xfrm>
              <a:off x="2169975" y="2306850"/>
              <a:ext cx="45800" cy="27525"/>
            </a:xfrm>
            <a:custGeom>
              <a:avLst/>
              <a:gdLst/>
              <a:ahLst/>
              <a:cxnLst/>
              <a:rect l="l" t="t" r="r" b="b"/>
              <a:pathLst>
                <a:path w="1832" h="1101" extrusionOk="0">
                  <a:moveTo>
                    <a:pt x="17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402" y="231"/>
                    <a:pt x="760" y="457"/>
                    <a:pt x="1117" y="719"/>
                  </a:cubicBezTo>
                  <a:cubicBezTo>
                    <a:pt x="1331" y="898"/>
                    <a:pt x="1533" y="1041"/>
                    <a:pt x="1819" y="1100"/>
                  </a:cubicBezTo>
                  <a:cubicBezTo>
                    <a:pt x="1831" y="1100"/>
                    <a:pt x="1831" y="1077"/>
                    <a:pt x="1819" y="1077"/>
                  </a:cubicBezTo>
                  <a:cubicBezTo>
                    <a:pt x="1462" y="957"/>
                    <a:pt x="1224" y="743"/>
                    <a:pt x="926" y="529"/>
                  </a:cubicBezTo>
                  <a:cubicBezTo>
                    <a:pt x="641" y="326"/>
                    <a:pt x="343" y="160"/>
                    <a:pt x="33" y="5"/>
                  </a:cubicBezTo>
                  <a:cubicBezTo>
                    <a:pt x="27" y="2"/>
                    <a:pt x="21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03" name="Google Shape;23903;p32"/>
            <p:cNvSpPr/>
            <p:nvPr/>
          </p:nvSpPr>
          <p:spPr>
            <a:xfrm>
              <a:off x="2258000" y="2218725"/>
              <a:ext cx="6325" cy="39975"/>
            </a:xfrm>
            <a:custGeom>
              <a:avLst/>
              <a:gdLst/>
              <a:ahLst/>
              <a:cxnLst/>
              <a:rect l="l" t="t" r="r" b="b"/>
              <a:pathLst>
                <a:path w="253" h="1599" extrusionOk="0">
                  <a:moveTo>
                    <a:pt x="203" y="65"/>
                  </a:moveTo>
                  <a:cubicBezTo>
                    <a:pt x="201" y="65"/>
                    <a:pt x="200" y="66"/>
                    <a:pt x="198" y="66"/>
                  </a:cubicBezTo>
                  <a:lnTo>
                    <a:pt x="198" y="66"/>
                  </a:lnTo>
                  <a:cubicBezTo>
                    <a:pt x="200" y="66"/>
                    <a:pt x="201" y="66"/>
                    <a:pt x="203" y="65"/>
                  </a:cubicBezTo>
                  <a:close/>
                  <a:moveTo>
                    <a:pt x="129" y="0"/>
                  </a:moveTo>
                  <a:cubicBezTo>
                    <a:pt x="125" y="0"/>
                    <a:pt x="120" y="6"/>
                    <a:pt x="120" y="6"/>
                  </a:cubicBezTo>
                  <a:cubicBezTo>
                    <a:pt x="120" y="43"/>
                    <a:pt x="125" y="62"/>
                    <a:pt x="146" y="68"/>
                  </a:cubicBezTo>
                  <a:lnTo>
                    <a:pt x="146" y="68"/>
                  </a:lnTo>
                  <a:cubicBezTo>
                    <a:pt x="142" y="47"/>
                    <a:pt x="137" y="26"/>
                    <a:pt x="132" y="6"/>
                  </a:cubicBezTo>
                  <a:cubicBezTo>
                    <a:pt x="132" y="2"/>
                    <a:pt x="130" y="0"/>
                    <a:pt x="129" y="0"/>
                  </a:cubicBezTo>
                  <a:close/>
                  <a:moveTo>
                    <a:pt x="198" y="66"/>
                  </a:moveTo>
                  <a:cubicBezTo>
                    <a:pt x="184" y="68"/>
                    <a:pt x="173" y="69"/>
                    <a:pt x="164" y="69"/>
                  </a:cubicBezTo>
                  <a:cubicBezTo>
                    <a:pt x="157" y="69"/>
                    <a:pt x="151" y="69"/>
                    <a:pt x="146" y="68"/>
                  </a:cubicBezTo>
                  <a:lnTo>
                    <a:pt x="146" y="68"/>
                  </a:lnTo>
                  <a:cubicBezTo>
                    <a:pt x="153" y="95"/>
                    <a:pt x="158" y="123"/>
                    <a:pt x="163" y="151"/>
                  </a:cubicBezTo>
                  <a:lnTo>
                    <a:pt x="163" y="151"/>
                  </a:lnTo>
                  <a:cubicBezTo>
                    <a:pt x="170" y="104"/>
                    <a:pt x="181" y="72"/>
                    <a:pt x="198" y="66"/>
                  </a:cubicBezTo>
                  <a:close/>
                  <a:moveTo>
                    <a:pt x="163" y="151"/>
                  </a:moveTo>
                  <a:cubicBezTo>
                    <a:pt x="140" y="317"/>
                    <a:pt x="168" y="674"/>
                    <a:pt x="168" y="756"/>
                  </a:cubicBezTo>
                  <a:cubicBezTo>
                    <a:pt x="156" y="1030"/>
                    <a:pt x="96" y="1303"/>
                    <a:pt x="1" y="1589"/>
                  </a:cubicBezTo>
                  <a:cubicBezTo>
                    <a:pt x="1" y="1595"/>
                    <a:pt x="7" y="1598"/>
                    <a:pt x="13" y="1598"/>
                  </a:cubicBezTo>
                  <a:cubicBezTo>
                    <a:pt x="19" y="1598"/>
                    <a:pt x="25" y="1595"/>
                    <a:pt x="25" y="1589"/>
                  </a:cubicBezTo>
                  <a:cubicBezTo>
                    <a:pt x="198" y="1124"/>
                    <a:pt x="253" y="630"/>
                    <a:pt x="163" y="1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04" name="Google Shape;23904;p32"/>
            <p:cNvSpPr/>
            <p:nvPr/>
          </p:nvSpPr>
          <p:spPr>
            <a:xfrm>
              <a:off x="2242825" y="2215350"/>
              <a:ext cx="2400" cy="13475"/>
            </a:xfrm>
            <a:custGeom>
              <a:avLst/>
              <a:gdLst/>
              <a:ahLst/>
              <a:cxnLst/>
              <a:rect l="l" t="t" r="r" b="b"/>
              <a:pathLst>
                <a:path w="96" h="539" extrusionOk="0">
                  <a:moveTo>
                    <a:pt x="10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176"/>
                    <a:pt x="13" y="367"/>
                    <a:pt x="60" y="534"/>
                  </a:cubicBezTo>
                  <a:cubicBezTo>
                    <a:pt x="60" y="538"/>
                    <a:pt x="61" y="539"/>
                    <a:pt x="63" y="539"/>
                  </a:cubicBezTo>
                  <a:cubicBezTo>
                    <a:pt x="67" y="539"/>
                    <a:pt x="72" y="534"/>
                    <a:pt x="72" y="534"/>
                  </a:cubicBezTo>
                  <a:cubicBezTo>
                    <a:pt x="96" y="367"/>
                    <a:pt x="48" y="176"/>
                    <a:pt x="36" y="10"/>
                  </a:cubicBezTo>
                  <a:cubicBezTo>
                    <a:pt x="24" y="4"/>
                    <a:pt x="15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05" name="Google Shape;23905;p32"/>
            <p:cNvSpPr/>
            <p:nvPr/>
          </p:nvSpPr>
          <p:spPr>
            <a:xfrm>
              <a:off x="2246100" y="2217450"/>
              <a:ext cx="2100" cy="11975"/>
            </a:xfrm>
            <a:custGeom>
              <a:avLst/>
              <a:gdLst/>
              <a:ahLst/>
              <a:cxnLst/>
              <a:rect l="l" t="t" r="r" b="b"/>
              <a:pathLst>
                <a:path w="84" h="479" extrusionOk="0">
                  <a:moveTo>
                    <a:pt x="8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" y="164"/>
                    <a:pt x="1" y="342"/>
                    <a:pt x="48" y="473"/>
                  </a:cubicBezTo>
                  <a:cubicBezTo>
                    <a:pt x="48" y="477"/>
                    <a:pt x="50" y="479"/>
                    <a:pt x="51" y="479"/>
                  </a:cubicBezTo>
                  <a:cubicBezTo>
                    <a:pt x="55" y="479"/>
                    <a:pt x="60" y="473"/>
                    <a:pt x="60" y="473"/>
                  </a:cubicBezTo>
                  <a:cubicBezTo>
                    <a:pt x="84" y="331"/>
                    <a:pt x="48" y="164"/>
                    <a:pt x="24" y="9"/>
                  </a:cubicBezTo>
                  <a:cubicBezTo>
                    <a:pt x="18" y="3"/>
                    <a:pt x="12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06" name="Google Shape;23906;p32"/>
            <p:cNvSpPr/>
            <p:nvPr/>
          </p:nvSpPr>
          <p:spPr>
            <a:xfrm>
              <a:off x="2249075" y="2216525"/>
              <a:ext cx="1525" cy="11200"/>
            </a:xfrm>
            <a:custGeom>
              <a:avLst/>
              <a:gdLst/>
              <a:ahLst/>
              <a:cxnLst/>
              <a:rect l="l" t="t" r="r" b="b"/>
              <a:pathLst>
                <a:path w="61" h="448" extrusionOk="0">
                  <a:moveTo>
                    <a:pt x="24" y="0"/>
                  </a:moveTo>
                  <a:cubicBezTo>
                    <a:pt x="18" y="0"/>
                    <a:pt x="1" y="14"/>
                    <a:pt x="1" y="22"/>
                  </a:cubicBezTo>
                  <a:cubicBezTo>
                    <a:pt x="1" y="94"/>
                    <a:pt x="24" y="165"/>
                    <a:pt x="24" y="248"/>
                  </a:cubicBezTo>
                  <a:cubicBezTo>
                    <a:pt x="24" y="308"/>
                    <a:pt x="24" y="379"/>
                    <a:pt x="36" y="439"/>
                  </a:cubicBezTo>
                  <a:cubicBezTo>
                    <a:pt x="36" y="445"/>
                    <a:pt x="39" y="448"/>
                    <a:pt x="42" y="448"/>
                  </a:cubicBezTo>
                  <a:cubicBezTo>
                    <a:pt x="45" y="448"/>
                    <a:pt x="48" y="445"/>
                    <a:pt x="48" y="439"/>
                  </a:cubicBezTo>
                  <a:cubicBezTo>
                    <a:pt x="60" y="379"/>
                    <a:pt x="48" y="308"/>
                    <a:pt x="36" y="225"/>
                  </a:cubicBezTo>
                  <a:cubicBezTo>
                    <a:pt x="36" y="153"/>
                    <a:pt x="24" y="82"/>
                    <a:pt x="24" y="10"/>
                  </a:cubicBezTo>
                  <a:cubicBezTo>
                    <a:pt x="28" y="3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07" name="Google Shape;23907;p32"/>
            <p:cNvSpPr/>
            <p:nvPr/>
          </p:nvSpPr>
          <p:spPr>
            <a:xfrm>
              <a:off x="2253250" y="2215750"/>
              <a:ext cx="2400" cy="13775"/>
            </a:xfrm>
            <a:custGeom>
              <a:avLst/>
              <a:gdLst/>
              <a:ahLst/>
              <a:cxnLst/>
              <a:rect l="l" t="t" r="r" b="b"/>
              <a:pathLst>
                <a:path w="96" h="551" extrusionOk="0">
                  <a:moveTo>
                    <a:pt x="15" y="1"/>
                  </a:moveTo>
                  <a:cubicBezTo>
                    <a:pt x="12" y="1"/>
                    <a:pt x="0" y="9"/>
                    <a:pt x="0" y="18"/>
                  </a:cubicBezTo>
                  <a:cubicBezTo>
                    <a:pt x="36" y="196"/>
                    <a:pt x="36" y="363"/>
                    <a:pt x="36" y="541"/>
                  </a:cubicBezTo>
                  <a:cubicBezTo>
                    <a:pt x="36" y="547"/>
                    <a:pt x="42" y="550"/>
                    <a:pt x="48" y="550"/>
                  </a:cubicBezTo>
                  <a:cubicBezTo>
                    <a:pt x="54" y="550"/>
                    <a:pt x="60" y="547"/>
                    <a:pt x="60" y="541"/>
                  </a:cubicBezTo>
                  <a:cubicBezTo>
                    <a:pt x="96" y="363"/>
                    <a:pt x="60" y="184"/>
                    <a:pt x="12" y="6"/>
                  </a:cubicBezTo>
                  <a:cubicBezTo>
                    <a:pt x="16" y="2"/>
                    <a:pt x="16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08" name="Google Shape;23908;p32"/>
            <p:cNvSpPr/>
            <p:nvPr/>
          </p:nvSpPr>
          <p:spPr>
            <a:xfrm>
              <a:off x="2258900" y="2217375"/>
              <a:ext cx="2400" cy="9175"/>
            </a:xfrm>
            <a:custGeom>
              <a:avLst/>
              <a:gdLst/>
              <a:ahLst/>
              <a:cxnLst/>
              <a:rect l="l" t="t" r="r" b="b"/>
              <a:pathLst>
                <a:path w="96" h="367" extrusionOk="0">
                  <a:moveTo>
                    <a:pt x="1" y="0"/>
                  </a:moveTo>
                  <a:cubicBezTo>
                    <a:pt x="48" y="119"/>
                    <a:pt x="48" y="238"/>
                    <a:pt x="48" y="357"/>
                  </a:cubicBezTo>
                  <a:cubicBezTo>
                    <a:pt x="48" y="363"/>
                    <a:pt x="51" y="366"/>
                    <a:pt x="54" y="366"/>
                  </a:cubicBezTo>
                  <a:cubicBezTo>
                    <a:pt x="57" y="366"/>
                    <a:pt x="60" y="363"/>
                    <a:pt x="60" y="357"/>
                  </a:cubicBezTo>
                  <a:cubicBezTo>
                    <a:pt x="96" y="250"/>
                    <a:pt x="60" y="10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09" name="Google Shape;23909;p32"/>
            <p:cNvSpPr/>
            <p:nvPr/>
          </p:nvSpPr>
          <p:spPr>
            <a:xfrm>
              <a:off x="2074050" y="2184400"/>
              <a:ext cx="6875" cy="43325"/>
            </a:xfrm>
            <a:custGeom>
              <a:avLst/>
              <a:gdLst/>
              <a:ahLst/>
              <a:cxnLst/>
              <a:rect l="l" t="t" r="r" b="b"/>
              <a:pathLst>
                <a:path w="275" h="1733" extrusionOk="0">
                  <a:moveTo>
                    <a:pt x="5" y="1"/>
                  </a:moveTo>
                  <a:cubicBezTo>
                    <a:pt x="4" y="1"/>
                    <a:pt x="1" y="4"/>
                    <a:pt x="1" y="9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9"/>
                  </a:moveTo>
                  <a:cubicBezTo>
                    <a:pt x="132" y="581"/>
                    <a:pt x="191" y="1141"/>
                    <a:pt x="251" y="1724"/>
                  </a:cubicBezTo>
                  <a:cubicBezTo>
                    <a:pt x="251" y="1730"/>
                    <a:pt x="254" y="1733"/>
                    <a:pt x="257" y="1733"/>
                  </a:cubicBezTo>
                  <a:cubicBezTo>
                    <a:pt x="260" y="1733"/>
                    <a:pt x="263" y="1730"/>
                    <a:pt x="263" y="1724"/>
                  </a:cubicBezTo>
                  <a:cubicBezTo>
                    <a:pt x="275" y="1141"/>
                    <a:pt x="179" y="54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10" name="Google Shape;23910;p32"/>
            <p:cNvSpPr/>
            <p:nvPr/>
          </p:nvSpPr>
          <p:spPr>
            <a:xfrm>
              <a:off x="2079125" y="2191775"/>
              <a:ext cx="3875" cy="27325"/>
            </a:xfrm>
            <a:custGeom>
              <a:avLst/>
              <a:gdLst/>
              <a:ahLst/>
              <a:cxnLst/>
              <a:rect l="l" t="t" r="r" b="b"/>
              <a:pathLst>
                <a:path w="155" h="1093" extrusionOk="0">
                  <a:moveTo>
                    <a:pt x="0" y="0"/>
                  </a:moveTo>
                  <a:cubicBezTo>
                    <a:pt x="36" y="357"/>
                    <a:pt x="48" y="727"/>
                    <a:pt x="131" y="1084"/>
                  </a:cubicBezTo>
                  <a:cubicBezTo>
                    <a:pt x="131" y="1090"/>
                    <a:pt x="137" y="1093"/>
                    <a:pt x="143" y="1093"/>
                  </a:cubicBezTo>
                  <a:cubicBezTo>
                    <a:pt x="149" y="1093"/>
                    <a:pt x="155" y="1090"/>
                    <a:pt x="155" y="1084"/>
                  </a:cubicBezTo>
                  <a:cubicBezTo>
                    <a:pt x="119" y="715"/>
                    <a:pt x="48" y="35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11" name="Google Shape;23911;p32"/>
            <p:cNvSpPr/>
            <p:nvPr/>
          </p:nvSpPr>
          <p:spPr>
            <a:xfrm>
              <a:off x="2080900" y="2192950"/>
              <a:ext cx="3000" cy="22575"/>
            </a:xfrm>
            <a:custGeom>
              <a:avLst/>
              <a:gdLst/>
              <a:ahLst/>
              <a:cxnLst/>
              <a:rect l="l" t="t" r="r" b="b"/>
              <a:pathLst>
                <a:path w="120" h="903" extrusionOk="0">
                  <a:moveTo>
                    <a:pt x="1" y="1"/>
                  </a:moveTo>
                  <a:lnTo>
                    <a:pt x="1" y="1"/>
                  </a:lnTo>
                  <a:cubicBezTo>
                    <a:pt x="24" y="299"/>
                    <a:pt x="48" y="608"/>
                    <a:pt x="108" y="894"/>
                  </a:cubicBezTo>
                  <a:cubicBezTo>
                    <a:pt x="108" y="900"/>
                    <a:pt x="111" y="903"/>
                    <a:pt x="114" y="903"/>
                  </a:cubicBezTo>
                  <a:cubicBezTo>
                    <a:pt x="117" y="903"/>
                    <a:pt x="120" y="900"/>
                    <a:pt x="120" y="894"/>
                  </a:cubicBezTo>
                  <a:cubicBezTo>
                    <a:pt x="120" y="596"/>
                    <a:pt x="84" y="27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12" name="Google Shape;23912;p32"/>
            <p:cNvSpPr/>
            <p:nvPr/>
          </p:nvSpPr>
          <p:spPr>
            <a:xfrm>
              <a:off x="2085975" y="2196825"/>
              <a:ext cx="1500" cy="19000"/>
            </a:xfrm>
            <a:custGeom>
              <a:avLst/>
              <a:gdLst/>
              <a:ahLst/>
              <a:cxnLst/>
              <a:rect l="l" t="t" r="r" b="b"/>
              <a:pathLst>
                <a:path w="60" h="760" extrusionOk="0">
                  <a:moveTo>
                    <a:pt x="0" y="1"/>
                  </a:moveTo>
                  <a:cubicBezTo>
                    <a:pt x="12" y="263"/>
                    <a:pt x="12" y="501"/>
                    <a:pt x="36" y="751"/>
                  </a:cubicBezTo>
                  <a:cubicBezTo>
                    <a:pt x="36" y="757"/>
                    <a:pt x="42" y="760"/>
                    <a:pt x="48" y="760"/>
                  </a:cubicBezTo>
                  <a:cubicBezTo>
                    <a:pt x="54" y="760"/>
                    <a:pt x="60" y="757"/>
                    <a:pt x="60" y="751"/>
                  </a:cubicBezTo>
                  <a:cubicBezTo>
                    <a:pt x="60" y="501"/>
                    <a:pt x="36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13" name="Google Shape;23913;p32"/>
            <p:cNvSpPr/>
            <p:nvPr/>
          </p:nvSpPr>
          <p:spPr>
            <a:xfrm>
              <a:off x="2171700" y="2227550"/>
              <a:ext cx="15925" cy="41850"/>
            </a:xfrm>
            <a:custGeom>
              <a:avLst/>
              <a:gdLst/>
              <a:ahLst/>
              <a:cxnLst/>
              <a:rect l="l" t="t" r="r" b="b"/>
              <a:pathLst>
                <a:path w="637" h="1674" extrusionOk="0">
                  <a:moveTo>
                    <a:pt x="636" y="1"/>
                  </a:moveTo>
                  <a:cubicBezTo>
                    <a:pt x="634" y="1"/>
                    <a:pt x="631" y="4"/>
                    <a:pt x="631" y="10"/>
                  </a:cubicBezTo>
                  <a:cubicBezTo>
                    <a:pt x="637" y="4"/>
                    <a:pt x="637" y="1"/>
                    <a:pt x="636" y="1"/>
                  </a:cubicBezTo>
                  <a:close/>
                  <a:moveTo>
                    <a:pt x="631" y="10"/>
                  </a:moveTo>
                  <a:lnTo>
                    <a:pt x="631" y="10"/>
                  </a:lnTo>
                  <a:cubicBezTo>
                    <a:pt x="500" y="581"/>
                    <a:pt x="0" y="1070"/>
                    <a:pt x="12" y="1665"/>
                  </a:cubicBezTo>
                  <a:cubicBezTo>
                    <a:pt x="12" y="1671"/>
                    <a:pt x="18" y="1674"/>
                    <a:pt x="24" y="1674"/>
                  </a:cubicBezTo>
                  <a:cubicBezTo>
                    <a:pt x="30" y="1674"/>
                    <a:pt x="36" y="1671"/>
                    <a:pt x="36" y="1665"/>
                  </a:cubicBezTo>
                  <a:cubicBezTo>
                    <a:pt x="107" y="1070"/>
                    <a:pt x="536" y="605"/>
                    <a:pt x="63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14" name="Google Shape;23914;p32"/>
            <p:cNvSpPr/>
            <p:nvPr/>
          </p:nvSpPr>
          <p:spPr>
            <a:xfrm>
              <a:off x="2165725" y="2235225"/>
              <a:ext cx="23550" cy="54175"/>
            </a:xfrm>
            <a:custGeom>
              <a:avLst/>
              <a:gdLst/>
              <a:ahLst/>
              <a:cxnLst/>
              <a:rect l="l" t="t" r="r" b="b"/>
              <a:pathLst>
                <a:path w="942" h="2167" extrusionOk="0">
                  <a:moveTo>
                    <a:pt x="930" y="1"/>
                  </a:moveTo>
                  <a:cubicBezTo>
                    <a:pt x="584" y="608"/>
                    <a:pt x="1" y="1417"/>
                    <a:pt x="203" y="2156"/>
                  </a:cubicBezTo>
                  <a:cubicBezTo>
                    <a:pt x="203" y="2164"/>
                    <a:pt x="205" y="2166"/>
                    <a:pt x="206" y="2166"/>
                  </a:cubicBezTo>
                  <a:cubicBezTo>
                    <a:pt x="210" y="2166"/>
                    <a:pt x="215" y="2156"/>
                    <a:pt x="215" y="2156"/>
                  </a:cubicBezTo>
                  <a:cubicBezTo>
                    <a:pt x="108" y="1382"/>
                    <a:pt x="620" y="691"/>
                    <a:pt x="941" y="12"/>
                  </a:cubicBezTo>
                  <a:cubicBezTo>
                    <a:pt x="941" y="1"/>
                    <a:pt x="930" y="1"/>
                    <a:pt x="9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15" name="Google Shape;23915;p32"/>
            <p:cNvSpPr/>
            <p:nvPr/>
          </p:nvSpPr>
          <p:spPr>
            <a:xfrm>
              <a:off x="2193200" y="2247375"/>
              <a:ext cx="45175" cy="14075"/>
            </a:xfrm>
            <a:custGeom>
              <a:avLst/>
              <a:gdLst/>
              <a:ahLst/>
              <a:cxnLst/>
              <a:rect l="l" t="t" r="r" b="b"/>
              <a:pathLst>
                <a:path w="1807" h="563" extrusionOk="0">
                  <a:moveTo>
                    <a:pt x="5" y="0"/>
                  </a:moveTo>
                  <a:cubicBezTo>
                    <a:pt x="1" y="0"/>
                    <a:pt x="11" y="27"/>
                    <a:pt x="21" y="27"/>
                  </a:cubicBezTo>
                  <a:cubicBezTo>
                    <a:pt x="259" y="27"/>
                    <a:pt x="533" y="27"/>
                    <a:pt x="735" y="181"/>
                  </a:cubicBezTo>
                  <a:cubicBezTo>
                    <a:pt x="831" y="265"/>
                    <a:pt x="855" y="384"/>
                    <a:pt x="962" y="443"/>
                  </a:cubicBezTo>
                  <a:cubicBezTo>
                    <a:pt x="1188" y="562"/>
                    <a:pt x="1533" y="538"/>
                    <a:pt x="1795" y="562"/>
                  </a:cubicBezTo>
                  <a:cubicBezTo>
                    <a:pt x="1807" y="562"/>
                    <a:pt x="1807" y="538"/>
                    <a:pt x="1795" y="538"/>
                  </a:cubicBezTo>
                  <a:cubicBezTo>
                    <a:pt x="1581" y="515"/>
                    <a:pt x="1366" y="527"/>
                    <a:pt x="1152" y="467"/>
                  </a:cubicBezTo>
                  <a:cubicBezTo>
                    <a:pt x="974" y="408"/>
                    <a:pt x="890" y="277"/>
                    <a:pt x="735" y="169"/>
                  </a:cubicBezTo>
                  <a:cubicBezTo>
                    <a:pt x="533" y="3"/>
                    <a:pt x="259" y="3"/>
                    <a:pt x="9" y="3"/>
                  </a:cubicBezTo>
                  <a:cubicBezTo>
                    <a:pt x="7" y="1"/>
                    <a:pt x="6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16" name="Google Shape;23916;p32"/>
            <p:cNvSpPr/>
            <p:nvPr/>
          </p:nvSpPr>
          <p:spPr>
            <a:xfrm>
              <a:off x="2193525" y="2248500"/>
              <a:ext cx="44575" cy="14425"/>
            </a:xfrm>
            <a:custGeom>
              <a:avLst/>
              <a:gdLst/>
              <a:ahLst/>
              <a:cxnLst/>
              <a:rect l="l" t="t" r="r" b="b"/>
              <a:pathLst>
                <a:path w="1783" h="577" extrusionOk="0">
                  <a:moveTo>
                    <a:pt x="167" y="1"/>
                  </a:moveTo>
                  <a:cubicBezTo>
                    <a:pt x="118" y="1"/>
                    <a:pt x="69" y="3"/>
                    <a:pt x="20" y="5"/>
                  </a:cubicBezTo>
                  <a:cubicBezTo>
                    <a:pt x="1" y="5"/>
                    <a:pt x="5" y="36"/>
                    <a:pt x="13" y="36"/>
                  </a:cubicBezTo>
                  <a:cubicBezTo>
                    <a:pt x="15" y="36"/>
                    <a:pt x="18" y="34"/>
                    <a:pt x="20" y="29"/>
                  </a:cubicBezTo>
                  <a:cubicBezTo>
                    <a:pt x="39" y="28"/>
                    <a:pt x="57" y="28"/>
                    <a:pt x="74" y="28"/>
                  </a:cubicBezTo>
                  <a:cubicBezTo>
                    <a:pt x="368" y="28"/>
                    <a:pt x="498" y="123"/>
                    <a:pt x="734" y="303"/>
                  </a:cubicBezTo>
                  <a:cubicBezTo>
                    <a:pt x="830" y="374"/>
                    <a:pt x="865" y="422"/>
                    <a:pt x="972" y="470"/>
                  </a:cubicBezTo>
                  <a:cubicBezTo>
                    <a:pt x="1211" y="577"/>
                    <a:pt x="1496" y="529"/>
                    <a:pt x="1746" y="577"/>
                  </a:cubicBezTo>
                  <a:cubicBezTo>
                    <a:pt x="1770" y="577"/>
                    <a:pt x="1782" y="553"/>
                    <a:pt x="1770" y="553"/>
                  </a:cubicBezTo>
                  <a:cubicBezTo>
                    <a:pt x="1651" y="529"/>
                    <a:pt x="1520" y="529"/>
                    <a:pt x="1389" y="517"/>
                  </a:cubicBezTo>
                  <a:cubicBezTo>
                    <a:pt x="1246" y="493"/>
                    <a:pt x="1080" y="493"/>
                    <a:pt x="949" y="422"/>
                  </a:cubicBezTo>
                  <a:cubicBezTo>
                    <a:pt x="830" y="363"/>
                    <a:pt x="758" y="243"/>
                    <a:pt x="651" y="148"/>
                  </a:cubicBezTo>
                  <a:cubicBezTo>
                    <a:pt x="511" y="27"/>
                    <a:pt x="342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17" name="Google Shape;23917;p32"/>
            <p:cNvSpPr/>
            <p:nvPr/>
          </p:nvSpPr>
          <p:spPr>
            <a:xfrm>
              <a:off x="2238950" y="2254100"/>
              <a:ext cx="21175" cy="6450"/>
            </a:xfrm>
            <a:custGeom>
              <a:avLst/>
              <a:gdLst/>
              <a:ahLst/>
              <a:cxnLst/>
              <a:rect l="l" t="t" r="r" b="b"/>
              <a:pathLst>
                <a:path w="847" h="258" extrusionOk="0">
                  <a:moveTo>
                    <a:pt x="707" y="1"/>
                  </a:moveTo>
                  <a:cubicBezTo>
                    <a:pt x="449" y="1"/>
                    <a:pt x="198" y="102"/>
                    <a:pt x="1" y="258"/>
                  </a:cubicBezTo>
                  <a:cubicBezTo>
                    <a:pt x="263" y="91"/>
                    <a:pt x="525" y="31"/>
                    <a:pt x="822" y="31"/>
                  </a:cubicBezTo>
                  <a:cubicBezTo>
                    <a:pt x="846" y="31"/>
                    <a:pt x="846" y="8"/>
                    <a:pt x="822" y="8"/>
                  </a:cubicBezTo>
                  <a:cubicBezTo>
                    <a:pt x="784" y="3"/>
                    <a:pt x="745" y="1"/>
                    <a:pt x="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18" name="Google Shape;23918;p32"/>
            <p:cNvSpPr/>
            <p:nvPr/>
          </p:nvSpPr>
          <p:spPr>
            <a:xfrm>
              <a:off x="2241125" y="2256450"/>
              <a:ext cx="17500" cy="5725"/>
            </a:xfrm>
            <a:custGeom>
              <a:avLst/>
              <a:gdLst/>
              <a:ahLst/>
              <a:cxnLst/>
              <a:rect l="l" t="t" r="r" b="b"/>
              <a:pathLst>
                <a:path w="700" h="229" extrusionOk="0">
                  <a:moveTo>
                    <a:pt x="518" y="0"/>
                  </a:moveTo>
                  <a:cubicBezTo>
                    <a:pt x="330" y="0"/>
                    <a:pt x="110" y="74"/>
                    <a:pt x="9" y="211"/>
                  </a:cubicBezTo>
                  <a:cubicBezTo>
                    <a:pt x="1" y="220"/>
                    <a:pt x="4" y="228"/>
                    <a:pt x="11" y="228"/>
                  </a:cubicBezTo>
                  <a:cubicBezTo>
                    <a:pt x="14" y="228"/>
                    <a:pt x="17" y="227"/>
                    <a:pt x="21" y="223"/>
                  </a:cubicBezTo>
                  <a:cubicBezTo>
                    <a:pt x="128" y="164"/>
                    <a:pt x="211" y="92"/>
                    <a:pt x="342" y="56"/>
                  </a:cubicBezTo>
                  <a:cubicBezTo>
                    <a:pt x="462" y="33"/>
                    <a:pt x="557" y="33"/>
                    <a:pt x="676" y="33"/>
                  </a:cubicBezTo>
                  <a:cubicBezTo>
                    <a:pt x="700" y="33"/>
                    <a:pt x="700" y="21"/>
                    <a:pt x="676" y="21"/>
                  </a:cubicBezTo>
                  <a:cubicBezTo>
                    <a:pt x="629" y="7"/>
                    <a:pt x="575" y="0"/>
                    <a:pt x="5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19" name="Google Shape;23919;p32"/>
            <p:cNvSpPr/>
            <p:nvPr/>
          </p:nvSpPr>
          <p:spPr>
            <a:xfrm>
              <a:off x="2235675" y="2265950"/>
              <a:ext cx="8375" cy="24075"/>
            </a:xfrm>
            <a:custGeom>
              <a:avLst/>
              <a:gdLst/>
              <a:ahLst/>
              <a:cxnLst/>
              <a:rect l="l" t="t" r="r" b="b"/>
              <a:pathLst>
                <a:path w="335" h="963" extrusionOk="0">
                  <a:moveTo>
                    <a:pt x="141" y="1"/>
                  </a:moveTo>
                  <a:cubicBezTo>
                    <a:pt x="138" y="1"/>
                    <a:pt x="132" y="4"/>
                    <a:pt x="132" y="10"/>
                  </a:cubicBezTo>
                  <a:cubicBezTo>
                    <a:pt x="144" y="4"/>
                    <a:pt x="144" y="1"/>
                    <a:pt x="141" y="1"/>
                  </a:cubicBezTo>
                  <a:close/>
                  <a:moveTo>
                    <a:pt x="132" y="10"/>
                  </a:moveTo>
                  <a:lnTo>
                    <a:pt x="132" y="10"/>
                  </a:lnTo>
                  <a:cubicBezTo>
                    <a:pt x="179" y="272"/>
                    <a:pt x="1" y="796"/>
                    <a:pt x="322" y="962"/>
                  </a:cubicBezTo>
                  <a:cubicBezTo>
                    <a:pt x="322" y="962"/>
                    <a:pt x="334" y="962"/>
                    <a:pt x="334" y="938"/>
                  </a:cubicBezTo>
                  <a:cubicBezTo>
                    <a:pt x="48" y="665"/>
                    <a:pt x="239" y="331"/>
                    <a:pt x="13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20" name="Google Shape;23920;p32"/>
            <p:cNvSpPr/>
            <p:nvPr/>
          </p:nvSpPr>
          <p:spPr>
            <a:xfrm>
              <a:off x="2240750" y="2275575"/>
              <a:ext cx="5375" cy="14675"/>
            </a:xfrm>
            <a:custGeom>
              <a:avLst/>
              <a:gdLst/>
              <a:ahLst/>
              <a:cxnLst/>
              <a:rect l="l" t="t" r="r" b="b"/>
              <a:pathLst>
                <a:path w="215" h="587" extrusionOk="0">
                  <a:moveTo>
                    <a:pt x="9" y="0"/>
                  </a:moveTo>
                  <a:cubicBezTo>
                    <a:pt x="6" y="0"/>
                    <a:pt x="0" y="6"/>
                    <a:pt x="0" y="6"/>
                  </a:cubicBezTo>
                  <a:cubicBezTo>
                    <a:pt x="12" y="208"/>
                    <a:pt x="96" y="423"/>
                    <a:pt x="215" y="577"/>
                  </a:cubicBezTo>
                  <a:cubicBezTo>
                    <a:pt x="119" y="399"/>
                    <a:pt x="72" y="208"/>
                    <a:pt x="12" y="6"/>
                  </a:cubicBezTo>
                  <a:cubicBezTo>
                    <a:pt x="12" y="2"/>
                    <a:pt x="11" y="0"/>
                    <a:pt x="9" y="0"/>
                  </a:cubicBezTo>
                  <a:close/>
                  <a:moveTo>
                    <a:pt x="215" y="577"/>
                  </a:moveTo>
                  <a:lnTo>
                    <a:pt x="215" y="577"/>
                  </a:lnTo>
                  <a:cubicBezTo>
                    <a:pt x="209" y="583"/>
                    <a:pt x="209" y="586"/>
                    <a:pt x="210" y="586"/>
                  </a:cubicBezTo>
                  <a:cubicBezTo>
                    <a:pt x="212" y="586"/>
                    <a:pt x="215" y="583"/>
                    <a:pt x="215" y="5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21" name="Google Shape;23921;p32"/>
            <p:cNvSpPr/>
            <p:nvPr/>
          </p:nvSpPr>
          <p:spPr>
            <a:xfrm>
              <a:off x="2186275" y="2286800"/>
              <a:ext cx="11625" cy="27250"/>
            </a:xfrm>
            <a:custGeom>
              <a:avLst/>
              <a:gdLst/>
              <a:ahLst/>
              <a:cxnLst/>
              <a:rect l="l" t="t" r="r" b="b"/>
              <a:pathLst>
                <a:path w="465" h="1090" extrusionOk="0">
                  <a:moveTo>
                    <a:pt x="422" y="0"/>
                  </a:moveTo>
                  <a:cubicBezTo>
                    <a:pt x="420" y="0"/>
                    <a:pt x="417" y="3"/>
                    <a:pt x="417" y="9"/>
                  </a:cubicBezTo>
                  <a:cubicBezTo>
                    <a:pt x="423" y="3"/>
                    <a:pt x="423" y="0"/>
                    <a:pt x="422" y="0"/>
                  </a:cubicBezTo>
                  <a:close/>
                  <a:moveTo>
                    <a:pt x="417" y="9"/>
                  </a:moveTo>
                  <a:lnTo>
                    <a:pt x="417" y="9"/>
                  </a:lnTo>
                  <a:cubicBezTo>
                    <a:pt x="453" y="271"/>
                    <a:pt x="227" y="414"/>
                    <a:pt x="108" y="616"/>
                  </a:cubicBezTo>
                  <a:cubicBezTo>
                    <a:pt x="12" y="771"/>
                    <a:pt x="0" y="914"/>
                    <a:pt x="0" y="1081"/>
                  </a:cubicBezTo>
                  <a:cubicBezTo>
                    <a:pt x="0" y="1087"/>
                    <a:pt x="6" y="1090"/>
                    <a:pt x="12" y="1090"/>
                  </a:cubicBezTo>
                  <a:cubicBezTo>
                    <a:pt x="18" y="1090"/>
                    <a:pt x="24" y="1087"/>
                    <a:pt x="24" y="1081"/>
                  </a:cubicBezTo>
                  <a:cubicBezTo>
                    <a:pt x="12" y="747"/>
                    <a:pt x="179" y="569"/>
                    <a:pt x="358" y="319"/>
                  </a:cubicBezTo>
                  <a:cubicBezTo>
                    <a:pt x="417" y="212"/>
                    <a:pt x="465" y="128"/>
                    <a:pt x="41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22" name="Google Shape;23922;p32"/>
            <p:cNvSpPr/>
            <p:nvPr/>
          </p:nvSpPr>
          <p:spPr>
            <a:xfrm>
              <a:off x="2187175" y="2305475"/>
              <a:ext cx="3000" cy="9225"/>
            </a:xfrm>
            <a:custGeom>
              <a:avLst/>
              <a:gdLst/>
              <a:ahLst/>
              <a:cxnLst/>
              <a:rect l="l" t="t" r="r" b="b"/>
              <a:pathLst>
                <a:path w="120" h="369" extrusionOk="0">
                  <a:moveTo>
                    <a:pt x="119" y="0"/>
                  </a:moveTo>
                  <a:lnTo>
                    <a:pt x="119" y="0"/>
                  </a:lnTo>
                  <a:cubicBezTo>
                    <a:pt x="72" y="119"/>
                    <a:pt x="24" y="239"/>
                    <a:pt x="0" y="358"/>
                  </a:cubicBezTo>
                  <a:cubicBezTo>
                    <a:pt x="0" y="358"/>
                    <a:pt x="5" y="368"/>
                    <a:pt x="9" y="368"/>
                  </a:cubicBezTo>
                  <a:cubicBezTo>
                    <a:pt x="11" y="368"/>
                    <a:pt x="12" y="366"/>
                    <a:pt x="12" y="358"/>
                  </a:cubicBezTo>
                  <a:cubicBezTo>
                    <a:pt x="60" y="262"/>
                    <a:pt x="83" y="143"/>
                    <a:pt x="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23" name="Google Shape;23923;p32"/>
            <p:cNvSpPr/>
            <p:nvPr/>
          </p:nvSpPr>
          <p:spPr>
            <a:xfrm>
              <a:off x="2188950" y="2293900"/>
              <a:ext cx="8075" cy="11600"/>
            </a:xfrm>
            <a:custGeom>
              <a:avLst/>
              <a:gdLst/>
              <a:ahLst/>
              <a:cxnLst/>
              <a:rect l="l" t="t" r="r" b="b"/>
              <a:pathLst>
                <a:path w="323" h="464" extrusionOk="0">
                  <a:moveTo>
                    <a:pt x="319" y="0"/>
                  </a:moveTo>
                  <a:cubicBezTo>
                    <a:pt x="317" y="0"/>
                    <a:pt x="314" y="3"/>
                    <a:pt x="310" y="11"/>
                  </a:cubicBezTo>
                  <a:cubicBezTo>
                    <a:pt x="203" y="154"/>
                    <a:pt x="120" y="309"/>
                    <a:pt x="1" y="463"/>
                  </a:cubicBezTo>
                  <a:cubicBezTo>
                    <a:pt x="120" y="332"/>
                    <a:pt x="239" y="166"/>
                    <a:pt x="322" y="11"/>
                  </a:cubicBezTo>
                  <a:cubicBezTo>
                    <a:pt x="322" y="11"/>
                    <a:pt x="322" y="0"/>
                    <a:pt x="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24" name="Google Shape;23924;p32"/>
            <p:cNvSpPr/>
            <p:nvPr/>
          </p:nvSpPr>
          <p:spPr>
            <a:xfrm>
              <a:off x="2123775" y="2161700"/>
              <a:ext cx="8650" cy="11775"/>
            </a:xfrm>
            <a:custGeom>
              <a:avLst/>
              <a:gdLst/>
              <a:ahLst/>
              <a:cxnLst/>
              <a:rect l="l" t="t" r="r" b="b"/>
              <a:pathLst>
                <a:path w="346" h="471" extrusionOk="0">
                  <a:moveTo>
                    <a:pt x="345" y="1"/>
                  </a:moveTo>
                  <a:lnTo>
                    <a:pt x="345" y="1"/>
                  </a:lnTo>
                  <a:cubicBezTo>
                    <a:pt x="191" y="96"/>
                    <a:pt x="48" y="275"/>
                    <a:pt x="0" y="453"/>
                  </a:cubicBezTo>
                  <a:cubicBezTo>
                    <a:pt x="0" y="465"/>
                    <a:pt x="3" y="471"/>
                    <a:pt x="6" y="471"/>
                  </a:cubicBezTo>
                  <a:cubicBezTo>
                    <a:pt x="9" y="471"/>
                    <a:pt x="12" y="465"/>
                    <a:pt x="12" y="453"/>
                  </a:cubicBezTo>
                  <a:cubicBezTo>
                    <a:pt x="60" y="370"/>
                    <a:pt x="107" y="275"/>
                    <a:pt x="167" y="191"/>
                  </a:cubicBezTo>
                  <a:cubicBezTo>
                    <a:pt x="214" y="132"/>
                    <a:pt x="286" y="60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25" name="Google Shape;23925;p32"/>
            <p:cNvSpPr/>
            <p:nvPr/>
          </p:nvSpPr>
          <p:spPr>
            <a:xfrm>
              <a:off x="2126450" y="2161700"/>
              <a:ext cx="9250" cy="14250"/>
            </a:xfrm>
            <a:custGeom>
              <a:avLst/>
              <a:gdLst/>
              <a:ahLst/>
              <a:cxnLst/>
              <a:rect l="l" t="t" r="r" b="b"/>
              <a:pathLst>
                <a:path w="370" h="570" extrusionOk="0">
                  <a:moveTo>
                    <a:pt x="369" y="1"/>
                  </a:moveTo>
                  <a:lnTo>
                    <a:pt x="369" y="1"/>
                  </a:lnTo>
                  <a:cubicBezTo>
                    <a:pt x="179" y="120"/>
                    <a:pt x="12" y="322"/>
                    <a:pt x="0" y="560"/>
                  </a:cubicBezTo>
                  <a:cubicBezTo>
                    <a:pt x="0" y="566"/>
                    <a:pt x="3" y="569"/>
                    <a:pt x="6" y="569"/>
                  </a:cubicBezTo>
                  <a:cubicBezTo>
                    <a:pt x="9" y="569"/>
                    <a:pt x="12" y="566"/>
                    <a:pt x="12" y="560"/>
                  </a:cubicBezTo>
                  <a:cubicBezTo>
                    <a:pt x="84" y="322"/>
                    <a:pt x="179" y="144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26" name="Google Shape;23926;p32"/>
            <p:cNvSpPr/>
            <p:nvPr/>
          </p:nvSpPr>
          <p:spPr>
            <a:xfrm>
              <a:off x="2129125" y="2162300"/>
              <a:ext cx="8950" cy="14425"/>
            </a:xfrm>
            <a:custGeom>
              <a:avLst/>
              <a:gdLst/>
              <a:ahLst/>
              <a:cxnLst/>
              <a:rect l="l" t="t" r="r" b="b"/>
              <a:pathLst>
                <a:path w="358" h="577" extrusionOk="0">
                  <a:moveTo>
                    <a:pt x="358" y="1"/>
                  </a:moveTo>
                  <a:lnTo>
                    <a:pt x="358" y="1"/>
                  </a:lnTo>
                  <a:cubicBezTo>
                    <a:pt x="274" y="96"/>
                    <a:pt x="215" y="179"/>
                    <a:pt x="155" y="274"/>
                  </a:cubicBezTo>
                  <a:cubicBezTo>
                    <a:pt x="131" y="310"/>
                    <a:pt x="96" y="370"/>
                    <a:pt x="72" y="417"/>
                  </a:cubicBezTo>
                  <a:cubicBezTo>
                    <a:pt x="63" y="444"/>
                    <a:pt x="47" y="457"/>
                    <a:pt x="35" y="473"/>
                  </a:cubicBezTo>
                  <a:lnTo>
                    <a:pt x="35" y="473"/>
                  </a:lnTo>
                  <a:cubicBezTo>
                    <a:pt x="34" y="472"/>
                    <a:pt x="34" y="471"/>
                    <a:pt x="33" y="471"/>
                  </a:cubicBezTo>
                  <a:cubicBezTo>
                    <a:pt x="31" y="471"/>
                    <a:pt x="28" y="473"/>
                    <a:pt x="24" y="477"/>
                  </a:cubicBezTo>
                  <a:cubicBezTo>
                    <a:pt x="12" y="512"/>
                    <a:pt x="0" y="536"/>
                    <a:pt x="0" y="548"/>
                  </a:cubicBezTo>
                  <a:cubicBezTo>
                    <a:pt x="0" y="566"/>
                    <a:pt x="7" y="577"/>
                    <a:pt x="10" y="577"/>
                  </a:cubicBezTo>
                  <a:cubicBezTo>
                    <a:pt x="11" y="577"/>
                    <a:pt x="12" y="575"/>
                    <a:pt x="12" y="572"/>
                  </a:cubicBezTo>
                  <a:cubicBezTo>
                    <a:pt x="119" y="393"/>
                    <a:pt x="239" y="19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27" name="Google Shape;23927;p32"/>
            <p:cNvSpPr/>
            <p:nvPr/>
          </p:nvSpPr>
          <p:spPr>
            <a:xfrm>
              <a:off x="2133600" y="2165450"/>
              <a:ext cx="7750" cy="11175"/>
            </a:xfrm>
            <a:custGeom>
              <a:avLst/>
              <a:gdLst/>
              <a:ahLst/>
              <a:cxnLst/>
              <a:rect l="l" t="t" r="r" b="b"/>
              <a:pathLst>
                <a:path w="310" h="447" extrusionOk="0">
                  <a:moveTo>
                    <a:pt x="300" y="1"/>
                  </a:moveTo>
                  <a:cubicBezTo>
                    <a:pt x="299" y="1"/>
                    <a:pt x="298" y="2"/>
                    <a:pt x="298" y="5"/>
                  </a:cubicBezTo>
                  <a:cubicBezTo>
                    <a:pt x="191" y="148"/>
                    <a:pt x="71" y="279"/>
                    <a:pt x="0" y="422"/>
                  </a:cubicBezTo>
                  <a:cubicBezTo>
                    <a:pt x="0" y="446"/>
                    <a:pt x="12" y="446"/>
                    <a:pt x="12" y="446"/>
                  </a:cubicBezTo>
                  <a:cubicBezTo>
                    <a:pt x="131" y="327"/>
                    <a:pt x="214" y="172"/>
                    <a:pt x="310" y="29"/>
                  </a:cubicBezTo>
                  <a:cubicBezTo>
                    <a:pt x="310" y="12"/>
                    <a:pt x="303" y="1"/>
                    <a:pt x="3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28" name="Google Shape;23928;p32"/>
            <p:cNvSpPr/>
            <p:nvPr/>
          </p:nvSpPr>
          <p:spPr>
            <a:xfrm>
              <a:off x="2137450" y="2169150"/>
              <a:ext cx="6875" cy="8175"/>
            </a:xfrm>
            <a:custGeom>
              <a:avLst/>
              <a:gdLst/>
              <a:ahLst/>
              <a:cxnLst/>
              <a:rect l="l" t="t" r="r" b="b"/>
              <a:pathLst>
                <a:path w="275" h="327" extrusionOk="0">
                  <a:moveTo>
                    <a:pt x="275" y="0"/>
                  </a:moveTo>
                  <a:lnTo>
                    <a:pt x="275" y="0"/>
                  </a:lnTo>
                  <a:cubicBezTo>
                    <a:pt x="227" y="36"/>
                    <a:pt x="179" y="96"/>
                    <a:pt x="120" y="155"/>
                  </a:cubicBezTo>
                  <a:cubicBezTo>
                    <a:pt x="72" y="203"/>
                    <a:pt x="37" y="262"/>
                    <a:pt x="1" y="310"/>
                  </a:cubicBezTo>
                  <a:cubicBezTo>
                    <a:pt x="1" y="318"/>
                    <a:pt x="13" y="327"/>
                    <a:pt x="20" y="327"/>
                  </a:cubicBezTo>
                  <a:cubicBezTo>
                    <a:pt x="23" y="327"/>
                    <a:pt x="25" y="325"/>
                    <a:pt x="25" y="322"/>
                  </a:cubicBezTo>
                  <a:cubicBezTo>
                    <a:pt x="72" y="274"/>
                    <a:pt x="108" y="203"/>
                    <a:pt x="156" y="155"/>
                  </a:cubicBezTo>
                  <a:cubicBezTo>
                    <a:pt x="215" y="119"/>
                    <a:pt x="263" y="72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29" name="Google Shape;23929;p32"/>
            <p:cNvSpPr/>
            <p:nvPr/>
          </p:nvSpPr>
          <p:spPr>
            <a:xfrm>
              <a:off x="2131300" y="2172575"/>
              <a:ext cx="15700" cy="16375"/>
            </a:xfrm>
            <a:custGeom>
              <a:avLst/>
              <a:gdLst/>
              <a:ahLst/>
              <a:cxnLst/>
              <a:rect l="l" t="t" r="r" b="b"/>
              <a:pathLst>
                <a:path w="628" h="655" extrusionOk="0">
                  <a:moveTo>
                    <a:pt x="601" y="1"/>
                  </a:moveTo>
                  <a:cubicBezTo>
                    <a:pt x="596" y="1"/>
                    <a:pt x="592" y="2"/>
                    <a:pt x="592" y="6"/>
                  </a:cubicBezTo>
                  <a:cubicBezTo>
                    <a:pt x="437" y="256"/>
                    <a:pt x="247" y="459"/>
                    <a:pt x="9" y="637"/>
                  </a:cubicBezTo>
                  <a:cubicBezTo>
                    <a:pt x="0" y="646"/>
                    <a:pt x="4" y="654"/>
                    <a:pt x="15" y="654"/>
                  </a:cubicBezTo>
                  <a:cubicBezTo>
                    <a:pt x="20" y="654"/>
                    <a:pt x="25" y="653"/>
                    <a:pt x="32" y="649"/>
                  </a:cubicBezTo>
                  <a:cubicBezTo>
                    <a:pt x="283" y="518"/>
                    <a:pt x="509" y="280"/>
                    <a:pt x="628" y="6"/>
                  </a:cubicBezTo>
                  <a:cubicBezTo>
                    <a:pt x="628" y="6"/>
                    <a:pt x="612" y="1"/>
                    <a:pt x="6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30" name="Google Shape;23930;p32"/>
            <p:cNvSpPr/>
            <p:nvPr/>
          </p:nvSpPr>
          <p:spPr>
            <a:xfrm>
              <a:off x="2141625" y="2268600"/>
              <a:ext cx="6275" cy="21850"/>
            </a:xfrm>
            <a:custGeom>
              <a:avLst/>
              <a:gdLst/>
              <a:ahLst/>
              <a:cxnLst/>
              <a:rect l="l" t="t" r="r" b="b"/>
              <a:pathLst>
                <a:path w="251" h="874" extrusionOk="0">
                  <a:moveTo>
                    <a:pt x="241" y="1"/>
                  </a:moveTo>
                  <a:cubicBezTo>
                    <a:pt x="240" y="1"/>
                    <a:pt x="239" y="4"/>
                    <a:pt x="239" y="11"/>
                  </a:cubicBezTo>
                  <a:cubicBezTo>
                    <a:pt x="120" y="273"/>
                    <a:pt x="48" y="571"/>
                    <a:pt x="0" y="856"/>
                  </a:cubicBezTo>
                  <a:cubicBezTo>
                    <a:pt x="0" y="865"/>
                    <a:pt x="18" y="873"/>
                    <a:pt x="29" y="873"/>
                  </a:cubicBezTo>
                  <a:cubicBezTo>
                    <a:pt x="33" y="873"/>
                    <a:pt x="36" y="872"/>
                    <a:pt x="36" y="868"/>
                  </a:cubicBezTo>
                  <a:cubicBezTo>
                    <a:pt x="96" y="582"/>
                    <a:pt x="167" y="309"/>
                    <a:pt x="251" y="23"/>
                  </a:cubicBezTo>
                  <a:cubicBezTo>
                    <a:pt x="251" y="15"/>
                    <a:pt x="245" y="1"/>
                    <a:pt x="2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31" name="Google Shape;23931;p32"/>
            <p:cNvSpPr/>
            <p:nvPr/>
          </p:nvSpPr>
          <p:spPr>
            <a:xfrm>
              <a:off x="2144900" y="2269450"/>
              <a:ext cx="5975" cy="22275"/>
            </a:xfrm>
            <a:custGeom>
              <a:avLst/>
              <a:gdLst/>
              <a:ahLst/>
              <a:cxnLst/>
              <a:rect l="l" t="t" r="r" b="b"/>
              <a:pathLst>
                <a:path w="239" h="891" extrusionOk="0">
                  <a:moveTo>
                    <a:pt x="239" y="1"/>
                  </a:moveTo>
                  <a:lnTo>
                    <a:pt x="239" y="1"/>
                  </a:lnTo>
                  <a:cubicBezTo>
                    <a:pt x="155" y="287"/>
                    <a:pt x="36" y="584"/>
                    <a:pt x="0" y="882"/>
                  </a:cubicBezTo>
                  <a:cubicBezTo>
                    <a:pt x="0" y="888"/>
                    <a:pt x="6" y="891"/>
                    <a:pt x="12" y="891"/>
                  </a:cubicBezTo>
                  <a:cubicBezTo>
                    <a:pt x="18" y="891"/>
                    <a:pt x="24" y="888"/>
                    <a:pt x="24" y="882"/>
                  </a:cubicBezTo>
                  <a:cubicBezTo>
                    <a:pt x="120" y="596"/>
                    <a:pt x="167" y="298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32" name="Google Shape;23932;p32"/>
            <p:cNvSpPr/>
            <p:nvPr/>
          </p:nvSpPr>
          <p:spPr>
            <a:xfrm>
              <a:off x="2150550" y="2270425"/>
              <a:ext cx="5375" cy="20750"/>
            </a:xfrm>
            <a:custGeom>
              <a:avLst/>
              <a:gdLst/>
              <a:ahLst/>
              <a:cxnLst/>
              <a:rect l="l" t="t" r="r" b="b"/>
              <a:pathLst>
                <a:path w="215" h="830" extrusionOk="0">
                  <a:moveTo>
                    <a:pt x="188" y="0"/>
                  </a:moveTo>
                  <a:cubicBezTo>
                    <a:pt x="182" y="0"/>
                    <a:pt x="179" y="3"/>
                    <a:pt x="179" y="9"/>
                  </a:cubicBezTo>
                  <a:lnTo>
                    <a:pt x="1" y="807"/>
                  </a:lnTo>
                  <a:cubicBezTo>
                    <a:pt x="1" y="820"/>
                    <a:pt x="11" y="830"/>
                    <a:pt x="21" y="830"/>
                  </a:cubicBezTo>
                  <a:cubicBezTo>
                    <a:pt x="29" y="830"/>
                    <a:pt x="36" y="823"/>
                    <a:pt x="36" y="807"/>
                  </a:cubicBezTo>
                  <a:lnTo>
                    <a:pt x="215" y="9"/>
                  </a:lnTo>
                  <a:cubicBezTo>
                    <a:pt x="203" y="3"/>
                    <a:pt x="194" y="0"/>
                    <a:pt x="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33" name="Google Shape;23933;p32"/>
            <p:cNvSpPr/>
            <p:nvPr/>
          </p:nvSpPr>
          <p:spPr>
            <a:xfrm>
              <a:off x="2156800" y="2275400"/>
              <a:ext cx="6575" cy="21975"/>
            </a:xfrm>
            <a:custGeom>
              <a:avLst/>
              <a:gdLst/>
              <a:ahLst/>
              <a:cxnLst/>
              <a:rect l="l" t="t" r="r" b="b"/>
              <a:pathLst>
                <a:path w="263" h="879" extrusionOk="0">
                  <a:moveTo>
                    <a:pt x="108" y="1"/>
                  </a:moveTo>
                  <a:lnTo>
                    <a:pt x="108" y="13"/>
                  </a:lnTo>
                  <a:cubicBezTo>
                    <a:pt x="263" y="72"/>
                    <a:pt x="13" y="727"/>
                    <a:pt x="1" y="870"/>
                  </a:cubicBezTo>
                  <a:cubicBezTo>
                    <a:pt x="1" y="876"/>
                    <a:pt x="4" y="879"/>
                    <a:pt x="7" y="879"/>
                  </a:cubicBezTo>
                  <a:cubicBezTo>
                    <a:pt x="10" y="879"/>
                    <a:pt x="13" y="876"/>
                    <a:pt x="13" y="870"/>
                  </a:cubicBezTo>
                  <a:cubicBezTo>
                    <a:pt x="96" y="656"/>
                    <a:pt x="155" y="394"/>
                    <a:pt x="179" y="168"/>
                  </a:cubicBezTo>
                  <a:cubicBezTo>
                    <a:pt x="179" y="96"/>
                    <a:pt x="179" y="13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3934" name="Google Shape;23934;p32"/>
          <p:cNvGrpSpPr/>
          <p:nvPr/>
        </p:nvGrpSpPr>
        <p:grpSpPr>
          <a:xfrm rot="2733277">
            <a:off x="88215" y="4337904"/>
            <a:ext cx="457861" cy="962557"/>
            <a:chOff x="405700" y="2130300"/>
            <a:chExt cx="174750" cy="367375"/>
          </a:xfrm>
        </p:grpSpPr>
        <p:sp>
          <p:nvSpPr>
            <p:cNvPr id="23935" name="Google Shape;23935;p32"/>
            <p:cNvSpPr/>
            <p:nvPr/>
          </p:nvSpPr>
          <p:spPr>
            <a:xfrm>
              <a:off x="413125" y="2134025"/>
              <a:ext cx="164350" cy="316425"/>
            </a:xfrm>
            <a:custGeom>
              <a:avLst/>
              <a:gdLst/>
              <a:ahLst/>
              <a:cxnLst/>
              <a:rect l="l" t="t" r="r" b="b"/>
              <a:pathLst>
                <a:path w="6574" h="12657" extrusionOk="0">
                  <a:moveTo>
                    <a:pt x="1037" y="0"/>
                  </a:moveTo>
                  <a:cubicBezTo>
                    <a:pt x="1037" y="0"/>
                    <a:pt x="1" y="4168"/>
                    <a:pt x="441" y="6108"/>
                  </a:cubicBezTo>
                  <a:cubicBezTo>
                    <a:pt x="894" y="8037"/>
                    <a:pt x="2084" y="9823"/>
                    <a:pt x="2977" y="10573"/>
                  </a:cubicBezTo>
                  <a:cubicBezTo>
                    <a:pt x="3870" y="11311"/>
                    <a:pt x="5502" y="12657"/>
                    <a:pt x="5502" y="12657"/>
                  </a:cubicBezTo>
                  <a:cubicBezTo>
                    <a:pt x="5502" y="12657"/>
                    <a:pt x="6573" y="9359"/>
                    <a:pt x="6406" y="7358"/>
                  </a:cubicBezTo>
                  <a:cubicBezTo>
                    <a:pt x="6252" y="5358"/>
                    <a:pt x="4466" y="3251"/>
                    <a:pt x="3573" y="2144"/>
                  </a:cubicBezTo>
                  <a:cubicBezTo>
                    <a:pt x="2680" y="1048"/>
                    <a:pt x="1037" y="0"/>
                    <a:pt x="103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36" name="Google Shape;23936;p32"/>
            <p:cNvSpPr/>
            <p:nvPr/>
          </p:nvSpPr>
          <p:spPr>
            <a:xfrm>
              <a:off x="405700" y="2152225"/>
              <a:ext cx="141400" cy="306950"/>
            </a:xfrm>
            <a:custGeom>
              <a:avLst/>
              <a:gdLst/>
              <a:ahLst/>
              <a:cxnLst/>
              <a:rect l="l" t="t" r="r" b="b"/>
              <a:pathLst>
                <a:path w="5656" h="12278" extrusionOk="0">
                  <a:moveTo>
                    <a:pt x="1018" y="0"/>
                  </a:moveTo>
                  <a:cubicBezTo>
                    <a:pt x="991" y="0"/>
                    <a:pt x="963" y="16"/>
                    <a:pt x="953" y="46"/>
                  </a:cubicBezTo>
                  <a:cubicBezTo>
                    <a:pt x="596" y="1130"/>
                    <a:pt x="476" y="2344"/>
                    <a:pt x="441" y="3487"/>
                  </a:cubicBezTo>
                  <a:cubicBezTo>
                    <a:pt x="417" y="4690"/>
                    <a:pt x="381" y="5999"/>
                    <a:pt x="857" y="7131"/>
                  </a:cubicBezTo>
                  <a:cubicBezTo>
                    <a:pt x="1262" y="8119"/>
                    <a:pt x="2024" y="8893"/>
                    <a:pt x="2810" y="9571"/>
                  </a:cubicBezTo>
                  <a:cubicBezTo>
                    <a:pt x="3727" y="10393"/>
                    <a:pt x="5084" y="11036"/>
                    <a:pt x="5549" y="12238"/>
                  </a:cubicBezTo>
                  <a:cubicBezTo>
                    <a:pt x="5570" y="12265"/>
                    <a:pt x="5594" y="12277"/>
                    <a:pt x="5614" y="12277"/>
                  </a:cubicBezTo>
                  <a:cubicBezTo>
                    <a:pt x="5638" y="12277"/>
                    <a:pt x="5656" y="12259"/>
                    <a:pt x="5656" y="12226"/>
                  </a:cubicBezTo>
                  <a:cubicBezTo>
                    <a:pt x="5418" y="11214"/>
                    <a:pt x="4548" y="10643"/>
                    <a:pt x="3775" y="10048"/>
                  </a:cubicBezTo>
                  <a:cubicBezTo>
                    <a:pt x="2834" y="9333"/>
                    <a:pt x="1846" y="8607"/>
                    <a:pt x="1250" y="7559"/>
                  </a:cubicBezTo>
                  <a:cubicBezTo>
                    <a:pt x="0" y="5333"/>
                    <a:pt x="655" y="2439"/>
                    <a:pt x="1084" y="82"/>
                  </a:cubicBezTo>
                  <a:cubicBezTo>
                    <a:pt x="1090" y="28"/>
                    <a:pt x="1055" y="0"/>
                    <a:pt x="10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37" name="Google Shape;23937;p32"/>
            <p:cNvSpPr/>
            <p:nvPr/>
          </p:nvSpPr>
          <p:spPr>
            <a:xfrm>
              <a:off x="426825" y="2136575"/>
              <a:ext cx="10150" cy="31400"/>
            </a:xfrm>
            <a:custGeom>
              <a:avLst/>
              <a:gdLst/>
              <a:ahLst/>
              <a:cxnLst/>
              <a:rect l="l" t="t" r="r" b="b"/>
              <a:pathLst>
                <a:path w="406" h="1256" extrusionOk="0">
                  <a:moveTo>
                    <a:pt x="382" y="1"/>
                  </a:moveTo>
                  <a:cubicBezTo>
                    <a:pt x="378" y="1"/>
                    <a:pt x="373" y="2"/>
                    <a:pt x="370" y="6"/>
                  </a:cubicBezTo>
                  <a:cubicBezTo>
                    <a:pt x="72" y="315"/>
                    <a:pt x="1" y="839"/>
                    <a:pt x="84" y="1256"/>
                  </a:cubicBezTo>
                  <a:cubicBezTo>
                    <a:pt x="108" y="1041"/>
                    <a:pt x="120" y="827"/>
                    <a:pt x="179" y="613"/>
                  </a:cubicBezTo>
                  <a:cubicBezTo>
                    <a:pt x="227" y="410"/>
                    <a:pt x="322" y="208"/>
                    <a:pt x="405" y="17"/>
                  </a:cubicBezTo>
                  <a:cubicBezTo>
                    <a:pt x="405" y="9"/>
                    <a:pt x="393" y="1"/>
                    <a:pt x="3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38" name="Google Shape;23938;p32"/>
            <p:cNvSpPr/>
            <p:nvPr/>
          </p:nvSpPr>
          <p:spPr>
            <a:xfrm>
              <a:off x="428325" y="2132350"/>
              <a:ext cx="9425" cy="33075"/>
            </a:xfrm>
            <a:custGeom>
              <a:avLst/>
              <a:gdLst/>
              <a:ahLst/>
              <a:cxnLst/>
              <a:rect l="l" t="t" r="r" b="b"/>
              <a:pathLst>
                <a:path w="377" h="1323" extrusionOk="0">
                  <a:moveTo>
                    <a:pt x="370" y="0"/>
                  </a:moveTo>
                  <a:cubicBezTo>
                    <a:pt x="367" y="0"/>
                    <a:pt x="362" y="3"/>
                    <a:pt x="357" y="8"/>
                  </a:cubicBezTo>
                  <a:cubicBezTo>
                    <a:pt x="262" y="222"/>
                    <a:pt x="191" y="425"/>
                    <a:pt x="131" y="651"/>
                  </a:cubicBezTo>
                  <a:cubicBezTo>
                    <a:pt x="72" y="853"/>
                    <a:pt x="0" y="1091"/>
                    <a:pt x="12" y="1306"/>
                  </a:cubicBezTo>
                  <a:cubicBezTo>
                    <a:pt x="12" y="1314"/>
                    <a:pt x="30" y="1323"/>
                    <a:pt x="45" y="1323"/>
                  </a:cubicBezTo>
                  <a:cubicBezTo>
                    <a:pt x="51" y="1323"/>
                    <a:pt x="56" y="1321"/>
                    <a:pt x="60" y="1318"/>
                  </a:cubicBezTo>
                  <a:cubicBezTo>
                    <a:pt x="131" y="1127"/>
                    <a:pt x="143" y="901"/>
                    <a:pt x="191" y="710"/>
                  </a:cubicBezTo>
                  <a:cubicBezTo>
                    <a:pt x="250" y="484"/>
                    <a:pt x="310" y="258"/>
                    <a:pt x="369" y="20"/>
                  </a:cubicBezTo>
                  <a:cubicBezTo>
                    <a:pt x="376" y="6"/>
                    <a:pt x="375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39" name="Google Shape;23939;p32"/>
            <p:cNvSpPr/>
            <p:nvPr/>
          </p:nvSpPr>
          <p:spPr>
            <a:xfrm>
              <a:off x="428625" y="2131125"/>
              <a:ext cx="8650" cy="35150"/>
            </a:xfrm>
            <a:custGeom>
              <a:avLst/>
              <a:gdLst/>
              <a:ahLst/>
              <a:cxnLst/>
              <a:rect l="l" t="t" r="r" b="b"/>
              <a:pathLst>
                <a:path w="346" h="1406" extrusionOk="0">
                  <a:moveTo>
                    <a:pt x="327" y="0"/>
                  </a:moveTo>
                  <a:cubicBezTo>
                    <a:pt x="318" y="0"/>
                    <a:pt x="310" y="3"/>
                    <a:pt x="310" y="9"/>
                  </a:cubicBezTo>
                  <a:cubicBezTo>
                    <a:pt x="131" y="414"/>
                    <a:pt x="0" y="950"/>
                    <a:pt x="36" y="1378"/>
                  </a:cubicBezTo>
                  <a:cubicBezTo>
                    <a:pt x="36" y="1396"/>
                    <a:pt x="42" y="1405"/>
                    <a:pt x="49" y="1405"/>
                  </a:cubicBezTo>
                  <a:cubicBezTo>
                    <a:pt x="57" y="1405"/>
                    <a:pt x="65" y="1396"/>
                    <a:pt x="71" y="1378"/>
                  </a:cubicBezTo>
                  <a:cubicBezTo>
                    <a:pt x="155" y="1164"/>
                    <a:pt x="167" y="926"/>
                    <a:pt x="202" y="700"/>
                  </a:cubicBezTo>
                  <a:cubicBezTo>
                    <a:pt x="250" y="474"/>
                    <a:pt x="310" y="247"/>
                    <a:pt x="345" y="9"/>
                  </a:cubicBezTo>
                  <a:cubicBezTo>
                    <a:pt x="345" y="3"/>
                    <a:pt x="336" y="0"/>
                    <a:pt x="3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40" name="Google Shape;23940;p32"/>
            <p:cNvSpPr/>
            <p:nvPr/>
          </p:nvSpPr>
          <p:spPr>
            <a:xfrm>
              <a:off x="428625" y="2130300"/>
              <a:ext cx="7650" cy="33000"/>
            </a:xfrm>
            <a:custGeom>
              <a:avLst/>
              <a:gdLst/>
              <a:ahLst/>
              <a:cxnLst/>
              <a:rect l="l" t="t" r="r" b="b"/>
              <a:pathLst>
                <a:path w="306" h="1320" extrusionOk="0">
                  <a:moveTo>
                    <a:pt x="284" y="0"/>
                  </a:moveTo>
                  <a:cubicBezTo>
                    <a:pt x="279" y="0"/>
                    <a:pt x="274" y="5"/>
                    <a:pt x="274" y="18"/>
                  </a:cubicBezTo>
                  <a:cubicBezTo>
                    <a:pt x="179" y="209"/>
                    <a:pt x="131" y="435"/>
                    <a:pt x="95" y="638"/>
                  </a:cubicBezTo>
                  <a:cubicBezTo>
                    <a:pt x="48" y="852"/>
                    <a:pt x="0" y="1078"/>
                    <a:pt x="12" y="1292"/>
                  </a:cubicBezTo>
                  <a:cubicBezTo>
                    <a:pt x="12" y="1310"/>
                    <a:pt x="21" y="1319"/>
                    <a:pt x="31" y="1319"/>
                  </a:cubicBezTo>
                  <a:cubicBezTo>
                    <a:pt x="42" y="1319"/>
                    <a:pt x="54" y="1310"/>
                    <a:pt x="60" y="1292"/>
                  </a:cubicBezTo>
                  <a:cubicBezTo>
                    <a:pt x="119" y="1090"/>
                    <a:pt x="131" y="864"/>
                    <a:pt x="167" y="661"/>
                  </a:cubicBezTo>
                  <a:cubicBezTo>
                    <a:pt x="202" y="447"/>
                    <a:pt x="274" y="245"/>
                    <a:pt x="298" y="30"/>
                  </a:cubicBezTo>
                  <a:cubicBezTo>
                    <a:pt x="305" y="15"/>
                    <a:pt x="294" y="0"/>
                    <a:pt x="2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41" name="Google Shape;23941;p32"/>
            <p:cNvSpPr/>
            <p:nvPr/>
          </p:nvSpPr>
          <p:spPr>
            <a:xfrm>
              <a:off x="434875" y="2131050"/>
              <a:ext cx="145575" cy="336850"/>
            </a:xfrm>
            <a:custGeom>
              <a:avLst/>
              <a:gdLst/>
              <a:ahLst/>
              <a:cxnLst/>
              <a:rect l="l" t="t" r="r" b="b"/>
              <a:pathLst>
                <a:path w="5823" h="13474" extrusionOk="0">
                  <a:moveTo>
                    <a:pt x="48" y="0"/>
                  </a:moveTo>
                  <a:cubicBezTo>
                    <a:pt x="24" y="0"/>
                    <a:pt x="0" y="48"/>
                    <a:pt x="36" y="60"/>
                  </a:cubicBezTo>
                  <a:cubicBezTo>
                    <a:pt x="595" y="286"/>
                    <a:pt x="1072" y="810"/>
                    <a:pt x="1536" y="1203"/>
                  </a:cubicBezTo>
                  <a:cubicBezTo>
                    <a:pt x="2084" y="1679"/>
                    <a:pt x="2619" y="2191"/>
                    <a:pt x="3096" y="2739"/>
                  </a:cubicBezTo>
                  <a:cubicBezTo>
                    <a:pt x="3989" y="3787"/>
                    <a:pt x="4679" y="5049"/>
                    <a:pt x="5215" y="6299"/>
                  </a:cubicBezTo>
                  <a:cubicBezTo>
                    <a:pt x="5739" y="7489"/>
                    <a:pt x="5739" y="9144"/>
                    <a:pt x="5227" y="10335"/>
                  </a:cubicBezTo>
                  <a:cubicBezTo>
                    <a:pt x="4786" y="11359"/>
                    <a:pt x="4310" y="12299"/>
                    <a:pt x="4739" y="13442"/>
                  </a:cubicBezTo>
                  <a:cubicBezTo>
                    <a:pt x="4743" y="13464"/>
                    <a:pt x="4755" y="13473"/>
                    <a:pt x="4769" y="13473"/>
                  </a:cubicBezTo>
                  <a:cubicBezTo>
                    <a:pt x="4793" y="13473"/>
                    <a:pt x="4822" y="13445"/>
                    <a:pt x="4822" y="13407"/>
                  </a:cubicBezTo>
                  <a:cubicBezTo>
                    <a:pt x="4643" y="12573"/>
                    <a:pt x="4691" y="11823"/>
                    <a:pt x="5048" y="11026"/>
                  </a:cubicBezTo>
                  <a:cubicBezTo>
                    <a:pt x="5298" y="10478"/>
                    <a:pt x="5560" y="9978"/>
                    <a:pt x="5644" y="9359"/>
                  </a:cubicBezTo>
                  <a:cubicBezTo>
                    <a:pt x="5822" y="8049"/>
                    <a:pt x="5691" y="6882"/>
                    <a:pt x="5096" y="5692"/>
                  </a:cubicBezTo>
                  <a:cubicBezTo>
                    <a:pt x="4501" y="4501"/>
                    <a:pt x="3858" y="3334"/>
                    <a:pt x="2929" y="2358"/>
                  </a:cubicBezTo>
                  <a:cubicBezTo>
                    <a:pt x="2441" y="1846"/>
                    <a:pt x="1929" y="1370"/>
                    <a:pt x="1393" y="929"/>
                  </a:cubicBezTo>
                  <a:cubicBezTo>
                    <a:pt x="988" y="584"/>
                    <a:pt x="572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42" name="Google Shape;23942;p32"/>
            <p:cNvSpPr/>
            <p:nvPr/>
          </p:nvSpPr>
          <p:spPr>
            <a:xfrm>
              <a:off x="536950" y="2438975"/>
              <a:ext cx="16100" cy="34050"/>
            </a:xfrm>
            <a:custGeom>
              <a:avLst/>
              <a:gdLst/>
              <a:ahLst/>
              <a:cxnLst/>
              <a:rect l="l" t="t" r="r" b="b"/>
              <a:pathLst>
                <a:path w="644" h="1362" extrusionOk="0">
                  <a:moveTo>
                    <a:pt x="13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60" y="280"/>
                    <a:pt x="191" y="518"/>
                    <a:pt x="299" y="733"/>
                  </a:cubicBezTo>
                  <a:cubicBezTo>
                    <a:pt x="382" y="947"/>
                    <a:pt x="477" y="1149"/>
                    <a:pt x="596" y="1352"/>
                  </a:cubicBezTo>
                  <a:cubicBezTo>
                    <a:pt x="600" y="1359"/>
                    <a:pt x="605" y="1362"/>
                    <a:pt x="611" y="1362"/>
                  </a:cubicBezTo>
                  <a:cubicBezTo>
                    <a:pt x="626" y="1362"/>
                    <a:pt x="644" y="1345"/>
                    <a:pt x="644" y="1328"/>
                  </a:cubicBezTo>
                  <a:cubicBezTo>
                    <a:pt x="572" y="1078"/>
                    <a:pt x="441" y="840"/>
                    <a:pt x="346" y="614"/>
                  </a:cubicBezTo>
                  <a:cubicBezTo>
                    <a:pt x="251" y="411"/>
                    <a:pt x="156" y="197"/>
                    <a:pt x="25" y="18"/>
                  </a:cubicBezTo>
                  <a:cubicBezTo>
                    <a:pt x="25" y="6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43" name="Google Shape;23943;p32"/>
            <p:cNvSpPr/>
            <p:nvPr/>
          </p:nvSpPr>
          <p:spPr>
            <a:xfrm>
              <a:off x="537400" y="2437750"/>
              <a:ext cx="20325" cy="45875"/>
            </a:xfrm>
            <a:custGeom>
              <a:avLst/>
              <a:gdLst/>
              <a:ahLst/>
              <a:cxnLst/>
              <a:rect l="l" t="t" r="r" b="b"/>
              <a:pathLst>
                <a:path w="813" h="1835" extrusionOk="0">
                  <a:moveTo>
                    <a:pt x="22" y="0"/>
                  </a:moveTo>
                  <a:cubicBezTo>
                    <a:pt x="11" y="0"/>
                    <a:pt x="0" y="12"/>
                    <a:pt x="7" y="31"/>
                  </a:cubicBezTo>
                  <a:cubicBezTo>
                    <a:pt x="161" y="627"/>
                    <a:pt x="412" y="1317"/>
                    <a:pt x="769" y="1829"/>
                  </a:cubicBezTo>
                  <a:cubicBezTo>
                    <a:pt x="772" y="1833"/>
                    <a:pt x="778" y="1834"/>
                    <a:pt x="783" y="1834"/>
                  </a:cubicBezTo>
                  <a:cubicBezTo>
                    <a:pt x="797" y="1834"/>
                    <a:pt x="813" y="1826"/>
                    <a:pt x="804" y="1817"/>
                  </a:cubicBezTo>
                  <a:cubicBezTo>
                    <a:pt x="590" y="1198"/>
                    <a:pt x="292" y="603"/>
                    <a:pt x="42" y="31"/>
                  </a:cubicBezTo>
                  <a:cubicBezTo>
                    <a:pt x="42" y="9"/>
                    <a:pt x="32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44" name="Google Shape;23944;p32"/>
            <p:cNvSpPr/>
            <p:nvPr/>
          </p:nvSpPr>
          <p:spPr>
            <a:xfrm>
              <a:off x="543200" y="2448050"/>
              <a:ext cx="20775" cy="42250"/>
            </a:xfrm>
            <a:custGeom>
              <a:avLst/>
              <a:gdLst/>
              <a:ahLst/>
              <a:cxnLst/>
              <a:rect l="l" t="t" r="r" b="b"/>
              <a:pathLst>
                <a:path w="831" h="1690" extrusionOk="0">
                  <a:moveTo>
                    <a:pt x="23" y="0"/>
                  </a:moveTo>
                  <a:cubicBezTo>
                    <a:pt x="16" y="0"/>
                    <a:pt x="1" y="13"/>
                    <a:pt x="1" y="36"/>
                  </a:cubicBezTo>
                  <a:cubicBezTo>
                    <a:pt x="132" y="596"/>
                    <a:pt x="370" y="1263"/>
                    <a:pt x="775" y="1679"/>
                  </a:cubicBezTo>
                  <a:cubicBezTo>
                    <a:pt x="778" y="1686"/>
                    <a:pt x="785" y="1689"/>
                    <a:pt x="792" y="1689"/>
                  </a:cubicBezTo>
                  <a:cubicBezTo>
                    <a:pt x="810" y="1689"/>
                    <a:pt x="831" y="1672"/>
                    <a:pt x="822" y="1655"/>
                  </a:cubicBezTo>
                  <a:cubicBezTo>
                    <a:pt x="703" y="1382"/>
                    <a:pt x="525" y="1132"/>
                    <a:pt x="394" y="846"/>
                  </a:cubicBezTo>
                  <a:cubicBezTo>
                    <a:pt x="251" y="584"/>
                    <a:pt x="156" y="298"/>
                    <a:pt x="25" y="12"/>
                  </a:cubicBezTo>
                  <a:cubicBezTo>
                    <a:pt x="29" y="4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45" name="Google Shape;23945;p32"/>
            <p:cNvSpPr/>
            <p:nvPr/>
          </p:nvSpPr>
          <p:spPr>
            <a:xfrm>
              <a:off x="546175" y="2453000"/>
              <a:ext cx="26450" cy="44675"/>
            </a:xfrm>
            <a:custGeom>
              <a:avLst/>
              <a:gdLst/>
              <a:ahLst/>
              <a:cxnLst/>
              <a:rect l="l" t="t" r="r" b="b"/>
              <a:pathLst>
                <a:path w="1058" h="1787" extrusionOk="0">
                  <a:moveTo>
                    <a:pt x="7" y="0"/>
                  </a:moveTo>
                  <a:cubicBezTo>
                    <a:pt x="3" y="0"/>
                    <a:pt x="1" y="6"/>
                    <a:pt x="1" y="17"/>
                  </a:cubicBezTo>
                  <a:cubicBezTo>
                    <a:pt x="61" y="648"/>
                    <a:pt x="453" y="1422"/>
                    <a:pt x="1013" y="1779"/>
                  </a:cubicBezTo>
                  <a:cubicBezTo>
                    <a:pt x="1016" y="1785"/>
                    <a:pt x="1020" y="1787"/>
                    <a:pt x="1025" y="1787"/>
                  </a:cubicBezTo>
                  <a:cubicBezTo>
                    <a:pt x="1039" y="1787"/>
                    <a:pt x="1058" y="1764"/>
                    <a:pt x="1049" y="1755"/>
                  </a:cubicBezTo>
                  <a:cubicBezTo>
                    <a:pt x="846" y="1505"/>
                    <a:pt x="632" y="1279"/>
                    <a:pt x="465" y="1005"/>
                  </a:cubicBezTo>
                  <a:cubicBezTo>
                    <a:pt x="275" y="695"/>
                    <a:pt x="156" y="374"/>
                    <a:pt x="25" y="29"/>
                  </a:cubicBezTo>
                  <a:cubicBezTo>
                    <a:pt x="18" y="9"/>
                    <a:pt x="12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46" name="Google Shape;23946;p32"/>
            <p:cNvSpPr/>
            <p:nvPr/>
          </p:nvSpPr>
          <p:spPr>
            <a:xfrm>
              <a:off x="549175" y="2452500"/>
              <a:ext cx="24725" cy="44400"/>
            </a:xfrm>
            <a:custGeom>
              <a:avLst/>
              <a:gdLst/>
              <a:ahLst/>
              <a:cxnLst/>
              <a:rect l="l" t="t" r="r" b="b"/>
              <a:pathLst>
                <a:path w="989" h="1776" extrusionOk="0">
                  <a:moveTo>
                    <a:pt x="37" y="1"/>
                  </a:moveTo>
                  <a:cubicBezTo>
                    <a:pt x="20" y="1"/>
                    <a:pt x="0" y="14"/>
                    <a:pt x="0" y="37"/>
                  </a:cubicBezTo>
                  <a:cubicBezTo>
                    <a:pt x="12" y="334"/>
                    <a:pt x="155" y="608"/>
                    <a:pt x="286" y="882"/>
                  </a:cubicBezTo>
                  <a:cubicBezTo>
                    <a:pt x="369" y="1049"/>
                    <a:pt x="464" y="1192"/>
                    <a:pt x="572" y="1346"/>
                  </a:cubicBezTo>
                  <a:cubicBezTo>
                    <a:pt x="631" y="1406"/>
                    <a:pt x="905" y="1656"/>
                    <a:pt x="845" y="1775"/>
                  </a:cubicBezTo>
                  <a:lnTo>
                    <a:pt x="905" y="1775"/>
                  </a:lnTo>
                  <a:cubicBezTo>
                    <a:pt x="929" y="1775"/>
                    <a:pt x="941" y="1763"/>
                    <a:pt x="941" y="1739"/>
                  </a:cubicBezTo>
                  <a:cubicBezTo>
                    <a:pt x="988" y="1537"/>
                    <a:pt x="691" y="1323"/>
                    <a:pt x="583" y="1168"/>
                  </a:cubicBezTo>
                  <a:cubicBezTo>
                    <a:pt x="345" y="787"/>
                    <a:pt x="250" y="394"/>
                    <a:pt x="60" y="13"/>
                  </a:cubicBezTo>
                  <a:cubicBezTo>
                    <a:pt x="55" y="5"/>
                    <a:pt x="47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47" name="Google Shape;23947;p32"/>
            <p:cNvSpPr/>
            <p:nvPr/>
          </p:nvSpPr>
          <p:spPr>
            <a:xfrm>
              <a:off x="546000" y="2447725"/>
              <a:ext cx="14675" cy="34475"/>
            </a:xfrm>
            <a:custGeom>
              <a:avLst/>
              <a:gdLst/>
              <a:ahLst/>
              <a:cxnLst/>
              <a:rect l="l" t="t" r="r" b="b"/>
              <a:pathLst>
                <a:path w="587" h="1379" extrusionOk="0">
                  <a:moveTo>
                    <a:pt x="40" y="1"/>
                  </a:moveTo>
                  <a:cubicBezTo>
                    <a:pt x="21" y="1"/>
                    <a:pt x="1" y="11"/>
                    <a:pt x="8" y="25"/>
                  </a:cubicBezTo>
                  <a:cubicBezTo>
                    <a:pt x="127" y="478"/>
                    <a:pt x="282" y="942"/>
                    <a:pt x="484" y="1359"/>
                  </a:cubicBezTo>
                  <a:cubicBezTo>
                    <a:pt x="498" y="1372"/>
                    <a:pt x="516" y="1379"/>
                    <a:pt x="533" y="1379"/>
                  </a:cubicBezTo>
                  <a:cubicBezTo>
                    <a:pt x="562" y="1379"/>
                    <a:pt x="587" y="1360"/>
                    <a:pt x="579" y="1323"/>
                  </a:cubicBezTo>
                  <a:cubicBezTo>
                    <a:pt x="460" y="883"/>
                    <a:pt x="258" y="430"/>
                    <a:pt x="68" y="13"/>
                  </a:cubicBezTo>
                  <a:cubicBezTo>
                    <a:pt x="63" y="4"/>
                    <a:pt x="51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48" name="Google Shape;23948;p32"/>
            <p:cNvSpPr/>
            <p:nvPr/>
          </p:nvSpPr>
          <p:spPr>
            <a:xfrm>
              <a:off x="545000" y="2447725"/>
              <a:ext cx="21975" cy="44900"/>
            </a:xfrm>
            <a:custGeom>
              <a:avLst/>
              <a:gdLst/>
              <a:ahLst/>
              <a:cxnLst/>
              <a:rect l="l" t="t" r="r" b="b"/>
              <a:pathLst>
                <a:path w="879" h="1796" extrusionOk="0">
                  <a:moveTo>
                    <a:pt x="40" y="1"/>
                  </a:moveTo>
                  <a:cubicBezTo>
                    <a:pt x="23" y="1"/>
                    <a:pt x="0" y="11"/>
                    <a:pt x="0" y="25"/>
                  </a:cubicBezTo>
                  <a:cubicBezTo>
                    <a:pt x="119" y="645"/>
                    <a:pt x="346" y="1359"/>
                    <a:pt x="822" y="1788"/>
                  </a:cubicBezTo>
                  <a:cubicBezTo>
                    <a:pt x="830" y="1793"/>
                    <a:pt x="837" y="1795"/>
                    <a:pt x="844" y="1795"/>
                  </a:cubicBezTo>
                  <a:cubicBezTo>
                    <a:pt x="867" y="1795"/>
                    <a:pt x="879" y="1768"/>
                    <a:pt x="870" y="1740"/>
                  </a:cubicBezTo>
                  <a:cubicBezTo>
                    <a:pt x="560" y="1156"/>
                    <a:pt x="227" y="656"/>
                    <a:pt x="60" y="13"/>
                  </a:cubicBezTo>
                  <a:cubicBezTo>
                    <a:pt x="60" y="4"/>
                    <a:pt x="51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49" name="Google Shape;23949;p32"/>
            <p:cNvSpPr/>
            <p:nvPr/>
          </p:nvSpPr>
          <p:spPr>
            <a:xfrm>
              <a:off x="544775" y="2437750"/>
              <a:ext cx="27875" cy="57775"/>
            </a:xfrm>
            <a:custGeom>
              <a:avLst/>
              <a:gdLst/>
              <a:ahLst/>
              <a:cxnLst/>
              <a:rect l="l" t="t" r="r" b="b"/>
              <a:pathLst>
                <a:path w="1115" h="2311" extrusionOk="0">
                  <a:moveTo>
                    <a:pt x="89" y="0"/>
                  </a:moveTo>
                  <a:cubicBezTo>
                    <a:pt x="72" y="0"/>
                    <a:pt x="57" y="9"/>
                    <a:pt x="57" y="31"/>
                  </a:cubicBezTo>
                  <a:cubicBezTo>
                    <a:pt x="0" y="823"/>
                    <a:pt x="470" y="1540"/>
                    <a:pt x="926" y="2161"/>
                  </a:cubicBezTo>
                  <a:lnTo>
                    <a:pt x="926" y="2161"/>
                  </a:lnTo>
                  <a:cubicBezTo>
                    <a:pt x="927" y="2168"/>
                    <a:pt x="931" y="2177"/>
                    <a:pt x="938" y="2187"/>
                  </a:cubicBezTo>
                  <a:cubicBezTo>
                    <a:pt x="950" y="2234"/>
                    <a:pt x="986" y="2258"/>
                    <a:pt x="998" y="2306"/>
                  </a:cubicBezTo>
                  <a:cubicBezTo>
                    <a:pt x="1001" y="2309"/>
                    <a:pt x="1005" y="2311"/>
                    <a:pt x="1008" y="2311"/>
                  </a:cubicBezTo>
                  <a:cubicBezTo>
                    <a:pt x="1015" y="2311"/>
                    <a:pt x="1021" y="2302"/>
                    <a:pt x="1021" y="2294"/>
                  </a:cubicBezTo>
                  <a:lnTo>
                    <a:pt x="998" y="2258"/>
                  </a:lnTo>
                  <a:lnTo>
                    <a:pt x="998" y="2258"/>
                  </a:lnTo>
                  <a:cubicBezTo>
                    <a:pt x="1011" y="2272"/>
                    <a:pt x="1028" y="2277"/>
                    <a:pt x="1043" y="2277"/>
                  </a:cubicBezTo>
                  <a:cubicBezTo>
                    <a:pt x="1082" y="2277"/>
                    <a:pt x="1115" y="2241"/>
                    <a:pt x="1081" y="2198"/>
                  </a:cubicBezTo>
                  <a:cubicBezTo>
                    <a:pt x="593" y="1520"/>
                    <a:pt x="271" y="877"/>
                    <a:pt x="128" y="31"/>
                  </a:cubicBezTo>
                  <a:cubicBezTo>
                    <a:pt x="128" y="12"/>
                    <a:pt x="108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50" name="Google Shape;23950;p32"/>
            <p:cNvSpPr/>
            <p:nvPr/>
          </p:nvSpPr>
          <p:spPr>
            <a:xfrm>
              <a:off x="544400" y="2417100"/>
              <a:ext cx="9250" cy="32100"/>
            </a:xfrm>
            <a:custGeom>
              <a:avLst/>
              <a:gdLst/>
              <a:ahLst/>
              <a:cxnLst/>
              <a:rect l="l" t="t" r="r" b="b"/>
              <a:pathLst>
                <a:path w="370" h="1284" extrusionOk="0">
                  <a:moveTo>
                    <a:pt x="358" y="0"/>
                  </a:moveTo>
                  <a:cubicBezTo>
                    <a:pt x="84" y="334"/>
                    <a:pt x="1" y="857"/>
                    <a:pt x="48" y="1274"/>
                  </a:cubicBezTo>
                  <a:cubicBezTo>
                    <a:pt x="48" y="1280"/>
                    <a:pt x="54" y="1283"/>
                    <a:pt x="59" y="1283"/>
                  </a:cubicBezTo>
                  <a:cubicBezTo>
                    <a:pt x="63" y="1283"/>
                    <a:pt x="66" y="1280"/>
                    <a:pt x="60" y="1274"/>
                  </a:cubicBezTo>
                  <a:cubicBezTo>
                    <a:pt x="48" y="798"/>
                    <a:pt x="191" y="441"/>
                    <a:pt x="370" y="24"/>
                  </a:cubicBezTo>
                  <a:cubicBezTo>
                    <a:pt x="370" y="0"/>
                    <a:pt x="358" y="0"/>
                    <a:pt x="3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51" name="Google Shape;23951;p32"/>
            <p:cNvSpPr/>
            <p:nvPr/>
          </p:nvSpPr>
          <p:spPr>
            <a:xfrm>
              <a:off x="413725" y="2133275"/>
              <a:ext cx="27800" cy="184675"/>
            </a:xfrm>
            <a:custGeom>
              <a:avLst/>
              <a:gdLst/>
              <a:ahLst/>
              <a:cxnLst/>
              <a:rect l="l" t="t" r="r" b="b"/>
              <a:pathLst>
                <a:path w="1112" h="7387" extrusionOk="0">
                  <a:moveTo>
                    <a:pt x="1077" y="0"/>
                  </a:moveTo>
                  <a:cubicBezTo>
                    <a:pt x="1068" y="0"/>
                    <a:pt x="1060" y="5"/>
                    <a:pt x="1060" y="19"/>
                  </a:cubicBezTo>
                  <a:cubicBezTo>
                    <a:pt x="167" y="2293"/>
                    <a:pt x="1" y="5007"/>
                    <a:pt x="656" y="7365"/>
                  </a:cubicBezTo>
                  <a:cubicBezTo>
                    <a:pt x="661" y="7380"/>
                    <a:pt x="672" y="7386"/>
                    <a:pt x="682" y="7386"/>
                  </a:cubicBezTo>
                  <a:cubicBezTo>
                    <a:pt x="697" y="7386"/>
                    <a:pt x="710" y="7374"/>
                    <a:pt x="703" y="7353"/>
                  </a:cubicBezTo>
                  <a:cubicBezTo>
                    <a:pt x="179" y="4852"/>
                    <a:pt x="298" y="2459"/>
                    <a:pt x="1096" y="30"/>
                  </a:cubicBezTo>
                  <a:cubicBezTo>
                    <a:pt x="1111" y="15"/>
                    <a:pt x="1093" y="0"/>
                    <a:pt x="10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52" name="Google Shape;23952;p32"/>
            <p:cNvSpPr/>
            <p:nvPr/>
          </p:nvSpPr>
          <p:spPr>
            <a:xfrm>
              <a:off x="430400" y="2320350"/>
              <a:ext cx="114200" cy="125575"/>
            </a:xfrm>
            <a:custGeom>
              <a:avLst/>
              <a:gdLst/>
              <a:ahLst/>
              <a:cxnLst/>
              <a:rect l="l" t="t" r="r" b="b"/>
              <a:pathLst>
                <a:path w="4568" h="5023" extrusionOk="0">
                  <a:moveTo>
                    <a:pt x="36" y="1"/>
                  </a:moveTo>
                  <a:cubicBezTo>
                    <a:pt x="36" y="1"/>
                    <a:pt x="0" y="1"/>
                    <a:pt x="0" y="36"/>
                  </a:cubicBezTo>
                  <a:cubicBezTo>
                    <a:pt x="286" y="1013"/>
                    <a:pt x="977" y="1882"/>
                    <a:pt x="1786" y="2477"/>
                  </a:cubicBezTo>
                  <a:cubicBezTo>
                    <a:pt x="2822" y="3215"/>
                    <a:pt x="4203" y="3608"/>
                    <a:pt x="4513" y="5001"/>
                  </a:cubicBezTo>
                  <a:cubicBezTo>
                    <a:pt x="4513" y="5016"/>
                    <a:pt x="4523" y="5023"/>
                    <a:pt x="4535" y="5023"/>
                  </a:cubicBezTo>
                  <a:cubicBezTo>
                    <a:pt x="4550" y="5023"/>
                    <a:pt x="4567" y="5010"/>
                    <a:pt x="4561" y="4989"/>
                  </a:cubicBezTo>
                  <a:cubicBezTo>
                    <a:pt x="4441" y="3977"/>
                    <a:pt x="3525" y="3394"/>
                    <a:pt x="2715" y="2930"/>
                  </a:cubicBezTo>
                  <a:cubicBezTo>
                    <a:pt x="1429" y="2215"/>
                    <a:pt x="596" y="135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53" name="Google Shape;23953;p32"/>
            <p:cNvSpPr/>
            <p:nvPr/>
          </p:nvSpPr>
          <p:spPr>
            <a:xfrm>
              <a:off x="528325" y="2425775"/>
              <a:ext cx="17500" cy="27150"/>
            </a:xfrm>
            <a:custGeom>
              <a:avLst/>
              <a:gdLst/>
              <a:ahLst/>
              <a:cxnLst/>
              <a:rect l="l" t="t" r="r" b="b"/>
              <a:pathLst>
                <a:path w="700" h="1086" extrusionOk="0">
                  <a:moveTo>
                    <a:pt x="18" y="1"/>
                  </a:moveTo>
                  <a:cubicBezTo>
                    <a:pt x="7" y="1"/>
                    <a:pt x="1" y="17"/>
                    <a:pt x="1" y="34"/>
                  </a:cubicBezTo>
                  <a:cubicBezTo>
                    <a:pt x="239" y="368"/>
                    <a:pt x="417" y="713"/>
                    <a:pt x="632" y="1070"/>
                  </a:cubicBezTo>
                  <a:cubicBezTo>
                    <a:pt x="635" y="1081"/>
                    <a:pt x="643" y="1085"/>
                    <a:pt x="652" y="1085"/>
                  </a:cubicBezTo>
                  <a:cubicBezTo>
                    <a:pt x="673" y="1085"/>
                    <a:pt x="699" y="1063"/>
                    <a:pt x="691" y="1046"/>
                  </a:cubicBezTo>
                  <a:cubicBezTo>
                    <a:pt x="572" y="653"/>
                    <a:pt x="310" y="296"/>
                    <a:pt x="36" y="10"/>
                  </a:cubicBezTo>
                  <a:cubicBezTo>
                    <a:pt x="29" y="3"/>
                    <a:pt x="23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54" name="Google Shape;23954;p32"/>
            <p:cNvSpPr/>
            <p:nvPr/>
          </p:nvSpPr>
          <p:spPr>
            <a:xfrm>
              <a:off x="533675" y="2429425"/>
              <a:ext cx="14675" cy="24550"/>
            </a:xfrm>
            <a:custGeom>
              <a:avLst/>
              <a:gdLst/>
              <a:ahLst/>
              <a:cxnLst/>
              <a:rect l="l" t="t" r="r" b="b"/>
              <a:pathLst>
                <a:path w="587" h="982" extrusionOk="0">
                  <a:moveTo>
                    <a:pt x="17" y="1"/>
                  </a:moveTo>
                  <a:cubicBezTo>
                    <a:pt x="10" y="1"/>
                    <a:pt x="1" y="16"/>
                    <a:pt x="1" y="31"/>
                  </a:cubicBezTo>
                  <a:cubicBezTo>
                    <a:pt x="144" y="341"/>
                    <a:pt x="310" y="674"/>
                    <a:pt x="501" y="972"/>
                  </a:cubicBezTo>
                  <a:cubicBezTo>
                    <a:pt x="511" y="978"/>
                    <a:pt x="523" y="981"/>
                    <a:pt x="534" y="981"/>
                  </a:cubicBezTo>
                  <a:cubicBezTo>
                    <a:pt x="563" y="981"/>
                    <a:pt x="586" y="962"/>
                    <a:pt x="561" y="936"/>
                  </a:cubicBezTo>
                  <a:cubicBezTo>
                    <a:pt x="418" y="626"/>
                    <a:pt x="215" y="317"/>
                    <a:pt x="25" y="19"/>
                  </a:cubicBezTo>
                  <a:cubicBezTo>
                    <a:pt x="25" y="6"/>
                    <a:pt x="22" y="1"/>
                    <a:pt x="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55" name="Google Shape;23955;p32"/>
            <p:cNvSpPr/>
            <p:nvPr/>
          </p:nvSpPr>
          <p:spPr>
            <a:xfrm>
              <a:off x="532925" y="2421600"/>
              <a:ext cx="16550" cy="29900"/>
            </a:xfrm>
            <a:custGeom>
              <a:avLst/>
              <a:gdLst/>
              <a:ahLst/>
              <a:cxnLst/>
              <a:rect l="l" t="t" r="r" b="b"/>
              <a:pathLst>
                <a:path w="662" h="1196" extrusionOk="0">
                  <a:moveTo>
                    <a:pt x="7" y="0"/>
                  </a:moveTo>
                  <a:cubicBezTo>
                    <a:pt x="1" y="0"/>
                    <a:pt x="1" y="10"/>
                    <a:pt x="7" y="23"/>
                  </a:cubicBezTo>
                  <a:cubicBezTo>
                    <a:pt x="293" y="368"/>
                    <a:pt x="448" y="761"/>
                    <a:pt x="602" y="1178"/>
                  </a:cubicBezTo>
                  <a:cubicBezTo>
                    <a:pt x="611" y="1191"/>
                    <a:pt x="622" y="1196"/>
                    <a:pt x="631" y="1196"/>
                  </a:cubicBezTo>
                  <a:cubicBezTo>
                    <a:pt x="648" y="1196"/>
                    <a:pt x="662" y="1181"/>
                    <a:pt x="662" y="1166"/>
                  </a:cubicBezTo>
                  <a:cubicBezTo>
                    <a:pt x="579" y="737"/>
                    <a:pt x="329" y="344"/>
                    <a:pt x="31" y="23"/>
                  </a:cubicBezTo>
                  <a:cubicBezTo>
                    <a:pt x="20" y="7"/>
                    <a:pt x="12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56" name="Google Shape;23956;p32"/>
            <p:cNvSpPr/>
            <p:nvPr/>
          </p:nvSpPr>
          <p:spPr>
            <a:xfrm>
              <a:off x="531075" y="2418975"/>
              <a:ext cx="20700" cy="31075"/>
            </a:xfrm>
            <a:custGeom>
              <a:avLst/>
              <a:gdLst/>
              <a:ahLst/>
              <a:cxnLst/>
              <a:rect l="l" t="t" r="r" b="b"/>
              <a:pathLst>
                <a:path w="828" h="1243" extrusionOk="0">
                  <a:moveTo>
                    <a:pt x="34" y="1"/>
                  </a:moveTo>
                  <a:cubicBezTo>
                    <a:pt x="12" y="1"/>
                    <a:pt x="1" y="23"/>
                    <a:pt x="10" y="32"/>
                  </a:cubicBezTo>
                  <a:cubicBezTo>
                    <a:pt x="89" y="142"/>
                    <a:pt x="167" y="245"/>
                    <a:pt x="242" y="347"/>
                  </a:cubicBezTo>
                  <a:lnTo>
                    <a:pt x="242" y="347"/>
                  </a:lnTo>
                  <a:cubicBezTo>
                    <a:pt x="388" y="629"/>
                    <a:pt x="554" y="907"/>
                    <a:pt x="703" y="1184"/>
                  </a:cubicBezTo>
                  <a:lnTo>
                    <a:pt x="703" y="1184"/>
                  </a:lnTo>
                  <a:cubicBezTo>
                    <a:pt x="706" y="1193"/>
                    <a:pt x="709" y="1202"/>
                    <a:pt x="712" y="1211"/>
                  </a:cubicBezTo>
                  <a:lnTo>
                    <a:pt x="716" y="1209"/>
                  </a:lnTo>
                  <a:lnTo>
                    <a:pt x="716" y="1209"/>
                  </a:lnTo>
                  <a:cubicBezTo>
                    <a:pt x="719" y="1213"/>
                    <a:pt x="721" y="1218"/>
                    <a:pt x="724" y="1223"/>
                  </a:cubicBezTo>
                  <a:cubicBezTo>
                    <a:pt x="734" y="1237"/>
                    <a:pt x="748" y="1243"/>
                    <a:pt x="762" y="1243"/>
                  </a:cubicBezTo>
                  <a:cubicBezTo>
                    <a:pt x="794" y="1243"/>
                    <a:pt x="828" y="1209"/>
                    <a:pt x="819" y="1175"/>
                  </a:cubicBezTo>
                  <a:cubicBezTo>
                    <a:pt x="686" y="807"/>
                    <a:pt x="492" y="413"/>
                    <a:pt x="206" y="136"/>
                  </a:cubicBezTo>
                  <a:lnTo>
                    <a:pt x="206" y="136"/>
                  </a:lnTo>
                  <a:cubicBezTo>
                    <a:pt x="185" y="101"/>
                    <a:pt x="163" y="67"/>
                    <a:pt x="141" y="32"/>
                  </a:cubicBezTo>
                  <a:cubicBezTo>
                    <a:pt x="138" y="30"/>
                    <a:pt x="135" y="29"/>
                    <a:pt x="131" y="29"/>
                  </a:cubicBezTo>
                  <a:cubicBezTo>
                    <a:pt x="122" y="29"/>
                    <a:pt x="109" y="35"/>
                    <a:pt x="102" y="44"/>
                  </a:cubicBezTo>
                  <a:lnTo>
                    <a:pt x="102" y="44"/>
                  </a:lnTo>
                  <a:cubicBezTo>
                    <a:pt x="88" y="32"/>
                    <a:pt x="73" y="20"/>
                    <a:pt x="57" y="9"/>
                  </a:cubicBezTo>
                  <a:cubicBezTo>
                    <a:pt x="49" y="3"/>
                    <a:pt x="41" y="1"/>
                    <a:pt x="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57" name="Google Shape;23957;p32"/>
            <p:cNvSpPr/>
            <p:nvPr/>
          </p:nvSpPr>
          <p:spPr>
            <a:xfrm>
              <a:off x="528025" y="2415750"/>
              <a:ext cx="19675" cy="29175"/>
            </a:xfrm>
            <a:custGeom>
              <a:avLst/>
              <a:gdLst/>
              <a:ahLst/>
              <a:cxnLst/>
              <a:rect l="l" t="t" r="r" b="b"/>
              <a:pathLst>
                <a:path w="787" h="1167" extrusionOk="0">
                  <a:moveTo>
                    <a:pt x="5" y="1"/>
                  </a:moveTo>
                  <a:cubicBezTo>
                    <a:pt x="4" y="1"/>
                    <a:pt x="1" y="7"/>
                    <a:pt x="1" y="19"/>
                  </a:cubicBezTo>
                  <a:cubicBezTo>
                    <a:pt x="7" y="7"/>
                    <a:pt x="7" y="1"/>
                    <a:pt x="5" y="1"/>
                  </a:cubicBezTo>
                  <a:close/>
                  <a:moveTo>
                    <a:pt x="1" y="19"/>
                  </a:moveTo>
                  <a:lnTo>
                    <a:pt x="1" y="19"/>
                  </a:lnTo>
                  <a:cubicBezTo>
                    <a:pt x="310" y="376"/>
                    <a:pt x="536" y="745"/>
                    <a:pt x="763" y="1162"/>
                  </a:cubicBezTo>
                  <a:cubicBezTo>
                    <a:pt x="766" y="1165"/>
                    <a:pt x="770" y="1166"/>
                    <a:pt x="773" y="1166"/>
                  </a:cubicBezTo>
                  <a:cubicBezTo>
                    <a:pt x="781" y="1166"/>
                    <a:pt x="787" y="1158"/>
                    <a:pt x="787" y="1150"/>
                  </a:cubicBezTo>
                  <a:cubicBezTo>
                    <a:pt x="656" y="697"/>
                    <a:pt x="358" y="316"/>
                    <a:pt x="1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58" name="Google Shape;23958;p32"/>
            <p:cNvSpPr/>
            <p:nvPr/>
          </p:nvSpPr>
          <p:spPr>
            <a:xfrm>
              <a:off x="534375" y="2429200"/>
              <a:ext cx="15025" cy="21975"/>
            </a:xfrm>
            <a:custGeom>
              <a:avLst/>
              <a:gdLst/>
              <a:ahLst/>
              <a:cxnLst/>
              <a:rect l="l" t="t" r="r" b="b"/>
              <a:pathLst>
                <a:path w="601" h="879" extrusionOk="0">
                  <a:moveTo>
                    <a:pt x="28" y="1"/>
                  </a:moveTo>
                  <a:cubicBezTo>
                    <a:pt x="15" y="1"/>
                    <a:pt x="0" y="20"/>
                    <a:pt x="9" y="28"/>
                  </a:cubicBezTo>
                  <a:cubicBezTo>
                    <a:pt x="163" y="314"/>
                    <a:pt x="342" y="635"/>
                    <a:pt x="544" y="874"/>
                  </a:cubicBezTo>
                  <a:cubicBezTo>
                    <a:pt x="551" y="877"/>
                    <a:pt x="558" y="878"/>
                    <a:pt x="565" y="878"/>
                  </a:cubicBezTo>
                  <a:cubicBezTo>
                    <a:pt x="584" y="878"/>
                    <a:pt x="601" y="867"/>
                    <a:pt x="592" y="850"/>
                  </a:cubicBezTo>
                  <a:cubicBezTo>
                    <a:pt x="473" y="552"/>
                    <a:pt x="235" y="266"/>
                    <a:pt x="44" y="16"/>
                  </a:cubicBezTo>
                  <a:cubicBezTo>
                    <a:pt x="41" y="5"/>
                    <a:pt x="34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59" name="Google Shape;23959;p32"/>
            <p:cNvSpPr/>
            <p:nvPr/>
          </p:nvSpPr>
          <p:spPr>
            <a:xfrm>
              <a:off x="535575" y="2429925"/>
              <a:ext cx="14800" cy="21675"/>
            </a:xfrm>
            <a:custGeom>
              <a:avLst/>
              <a:gdLst/>
              <a:ahLst/>
              <a:cxnLst/>
              <a:rect l="l" t="t" r="r" b="b"/>
              <a:pathLst>
                <a:path w="592" h="867" extrusionOk="0">
                  <a:moveTo>
                    <a:pt x="19" y="1"/>
                  </a:moveTo>
                  <a:cubicBezTo>
                    <a:pt x="9" y="1"/>
                    <a:pt x="0" y="15"/>
                    <a:pt x="8" y="23"/>
                  </a:cubicBezTo>
                  <a:cubicBezTo>
                    <a:pt x="92" y="166"/>
                    <a:pt x="187" y="309"/>
                    <a:pt x="282" y="440"/>
                  </a:cubicBezTo>
                  <a:cubicBezTo>
                    <a:pt x="365" y="583"/>
                    <a:pt x="425" y="737"/>
                    <a:pt x="544" y="856"/>
                  </a:cubicBezTo>
                  <a:cubicBezTo>
                    <a:pt x="548" y="864"/>
                    <a:pt x="554" y="867"/>
                    <a:pt x="560" y="867"/>
                  </a:cubicBezTo>
                  <a:cubicBezTo>
                    <a:pt x="575" y="867"/>
                    <a:pt x="592" y="853"/>
                    <a:pt x="592" y="845"/>
                  </a:cubicBezTo>
                  <a:cubicBezTo>
                    <a:pt x="496" y="547"/>
                    <a:pt x="234" y="249"/>
                    <a:pt x="32" y="11"/>
                  </a:cubicBezTo>
                  <a:cubicBezTo>
                    <a:pt x="28" y="4"/>
                    <a:pt x="24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60" name="Google Shape;23960;p32"/>
            <p:cNvSpPr/>
            <p:nvPr/>
          </p:nvSpPr>
          <p:spPr>
            <a:xfrm>
              <a:off x="531100" y="2415175"/>
              <a:ext cx="19800" cy="30925"/>
            </a:xfrm>
            <a:custGeom>
              <a:avLst/>
              <a:gdLst/>
              <a:ahLst/>
              <a:cxnLst/>
              <a:rect l="l" t="t" r="r" b="b"/>
              <a:pathLst>
                <a:path w="792" h="1237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235" y="434"/>
                    <a:pt x="533" y="827"/>
                    <a:pt x="771" y="1232"/>
                  </a:cubicBezTo>
                  <a:cubicBezTo>
                    <a:pt x="771" y="1235"/>
                    <a:pt x="772" y="1237"/>
                    <a:pt x="775" y="1237"/>
                  </a:cubicBezTo>
                  <a:cubicBezTo>
                    <a:pt x="781" y="1237"/>
                    <a:pt x="791" y="1226"/>
                    <a:pt x="783" y="1208"/>
                  </a:cubicBezTo>
                  <a:cubicBezTo>
                    <a:pt x="771" y="1196"/>
                    <a:pt x="759" y="1173"/>
                    <a:pt x="735" y="1137"/>
                  </a:cubicBezTo>
                  <a:cubicBezTo>
                    <a:pt x="699" y="946"/>
                    <a:pt x="497" y="732"/>
                    <a:pt x="402" y="553"/>
                  </a:cubicBezTo>
                  <a:cubicBezTo>
                    <a:pt x="283" y="363"/>
                    <a:pt x="175" y="17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61" name="Google Shape;23961;p32"/>
            <p:cNvSpPr/>
            <p:nvPr/>
          </p:nvSpPr>
          <p:spPr>
            <a:xfrm>
              <a:off x="547375" y="2418475"/>
              <a:ext cx="4800" cy="31350"/>
            </a:xfrm>
            <a:custGeom>
              <a:avLst/>
              <a:gdLst/>
              <a:ahLst/>
              <a:cxnLst/>
              <a:rect l="l" t="t" r="r" b="b"/>
              <a:pathLst>
                <a:path w="192" h="1254" extrusionOk="0">
                  <a:moveTo>
                    <a:pt x="171" y="0"/>
                  </a:moveTo>
                  <a:cubicBezTo>
                    <a:pt x="169" y="0"/>
                    <a:pt x="167" y="2"/>
                    <a:pt x="167" y="5"/>
                  </a:cubicBezTo>
                  <a:cubicBezTo>
                    <a:pt x="13" y="302"/>
                    <a:pt x="1" y="707"/>
                    <a:pt x="24" y="1041"/>
                  </a:cubicBezTo>
                  <a:cubicBezTo>
                    <a:pt x="24" y="1040"/>
                    <a:pt x="24" y="1039"/>
                    <a:pt x="25" y="1039"/>
                  </a:cubicBezTo>
                  <a:cubicBezTo>
                    <a:pt x="28" y="1039"/>
                    <a:pt x="67" y="1254"/>
                    <a:pt x="106" y="1254"/>
                  </a:cubicBezTo>
                  <a:cubicBezTo>
                    <a:pt x="115" y="1254"/>
                    <a:pt x="123" y="1244"/>
                    <a:pt x="132" y="1219"/>
                  </a:cubicBezTo>
                  <a:lnTo>
                    <a:pt x="132" y="1195"/>
                  </a:lnTo>
                  <a:lnTo>
                    <a:pt x="120" y="1183"/>
                  </a:lnTo>
                  <a:cubicBezTo>
                    <a:pt x="108" y="1183"/>
                    <a:pt x="84" y="1219"/>
                    <a:pt x="84" y="1219"/>
                  </a:cubicBezTo>
                  <a:cubicBezTo>
                    <a:pt x="60" y="1183"/>
                    <a:pt x="72" y="1005"/>
                    <a:pt x="72" y="957"/>
                  </a:cubicBezTo>
                  <a:cubicBezTo>
                    <a:pt x="72" y="838"/>
                    <a:pt x="72" y="719"/>
                    <a:pt x="84" y="600"/>
                  </a:cubicBezTo>
                  <a:cubicBezTo>
                    <a:pt x="108" y="410"/>
                    <a:pt x="167" y="219"/>
                    <a:pt x="191" y="29"/>
                  </a:cubicBezTo>
                  <a:cubicBezTo>
                    <a:pt x="191" y="11"/>
                    <a:pt x="178" y="0"/>
                    <a:pt x="1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62" name="Google Shape;23962;p32"/>
            <p:cNvSpPr/>
            <p:nvPr/>
          </p:nvSpPr>
          <p:spPr>
            <a:xfrm>
              <a:off x="550350" y="2390200"/>
              <a:ext cx="14900" cy="53100"/>
            </a:xfrm>
            <a:custGeom>
              <a:avLst/>
              <a:gdLst/>
              <a:ahLst/>
              <a:cxnLst/>
              <a:rect l="l" t="t" r="r" b="b"/>
              <a:pathLst>
                <a:path w="596" h="2124" extrusionOk="0">
                  <a:moveTo>
                    <a:pt x="567" y="0"/>
                  </a:moveTo>
                  <a:cubicBezTo>
                    <a:pt x="563" y="0"/>
                    <a:pt x="560" y="1"/>
                    <a:pt x="560" y="5"/>
                  </a:cubicBezTo>
                  <a:cubicBezTo>
                    <a:pt x="179" y="636"/>
                    <a:pt x="48" y="1410"/>
                    <a:pt x="1" y="2124"/>
                  </a:cubicBezTo>
                  <a:cubicBezTo>
                    <a:pt x="72" y="1374"/>
                    <a:pt x="358" y="719"/>
                    <a:pt x="596" y="28"/>
                  </a:cubicBezTo>
                  <a:cubicBezTo>
                    <a:pt x="596" y="11"/>
                    <a:pt x="577" y="0"/>
                    <a:pt x="5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63" name="Google Shape;23963;p32"/>
            <p:cNvSpPr/>
            <p:nvPr/>
          </p:nvSpPr>
          <p:spPr>
            <a:xfrm>
              <a:off x="446475" y="2143850"/>
              <a:ext cx="46750" cy="114925"/>
            </a:xfrm>
            <a:custGeom>
              <a:avLst/>
              <a:gdLst/>
              <a:ahLst/>
              <a:cxnLst/>
              <a:rect l="l" t="t" r="r" b="b"/>
              <a:pathLst>
                <a:path w="1870" h="4597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774"/>
                    <a:pt x="489" y="1512"/>
                    <a:pt x="834" y="2239"/>
                  </a:cubicBezTo>
                  <a:cubicBezTo>
                    <a:pt x="1191" y="3013"/>
                    <a:pt x="1608" y="3715"/>
                    <a:pt x="1763" y="4560"/>
                  </a:cubicBezTo>
                  <a:cubicBezTo>
                    <a:pt x="1768" y="4584"/>
                    <a:pt x="1786" y="4596"/>
                    <a:pt x="1803" y="4596"/>
                  </a:cubicBezTo>
                  <a:cubicBezTo>
                    <a:pt x="1819" y="4596"/>
                    <a:pt x="1834" y="4584"/>
                    <a:pt x="1834" y="4560"/>
                  </a:cubicBezTo>
                  <a:cubicBezTo>
                    <a:pt x="1870" y="3822"/>
                    <a:pt x="1417" y="3191"/>
                    <a:pt x="1072" y="2572"/>
                  </a:cubicBezTo>
                  <a:cubicBezTo>
                    <a:pt x="643" y="1739"/>
                    <a:pt x="346" y="86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64" name="Google Shape;23964;p32"/>
            <p:cNvSpPr/>
            <p:nvPr/>
          </p:nvSpPr>
          <p:spPr>
            <a:xfrm>
              <a:off x="490100" y="2242725"/>
              <a:ext cx="5500" cy="16275"/>
            </a:xfrm>
            <a:custGeom>
              <a:avLst/>
              <a:gdLst/>
              <a:ahLst/>
              <a:cxnLst/>
              <a:rect l="l" t="t" r="r" b="b"/>
              <a:pathLst>
                <a:path w="220" h="651" extrusionOk="0">
                  <a:moveTo>
                    <a:pt x="36" y="0"/>
                  </a:moveTo>
                  <a:cubicBezTo>
                    <a:pt x="20" y="0"/>
                    <a:pt x="1" y="17"/>
                    <a:pt x="18" y="34"/>
                  </a:cubicBezTo>
                  <a:cubicBezTo>
                    <a:pt x="41" y="153"/>
                    <a:pt x="77" y="272"/>
                    <a:pt x="89" y="379"/>
                  </a:cubicBezTo>
                  <a:cubicBezTo>
                    <a:pt x="101" y="474"/>
                    <a:pt x="89" y="558"/>
                    <a:pt x="125" y="641"/>
                  </a:cubicBezTo>
                  <a:cubicBezTo>
                    <a:pt x="137" y="647"/>
                    <a:pt x="145" y="650"/>
                    <a:pt x="153" y="650"/>
                  </a:cubicBezTo>
                  <a:cubicBezTo>
                    <a:pt x="160" y="650"/>
                    <a:pt x="166" y="647"/>
                    <a:pt x="172" y="641"/>
                  </a:cubicBezTo>
                  <a:cubicBezTo>
                    <a:pt x="220" y="546"/>
                    <a:pt x="184" y="439"/>
                    <a:pt x="172" y="355"/>
                  </a:cubicBezTo>
                  <a:cubicBezTo>
                    <a:pt x="148" y="236"/>
                    <a:pt x="113" y="117"/>
                    <a:pt x="53" y="10"/>
                  </a:cubicBezTo>
                  <a:cubicBezTo>
                    <a:pt x="50" y="3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65" name="Google Shape;23965;p32"/>
            <p:cNvSpPr/>
            <p:nvPr/>
          </p:nvSpPr>
          <p:spPr>
            <a:xfrm>
              <a:off x="493200" y="2260650"/>
              <a:ext cx="41100" cy="140175"/>
            </a:xfrm>
            <a:custGeom>
              <a:avLst/>
              <a:gdLst/>
              <a:ahLst/>
              <a:cxnLst/>
              <a:rect l="l" t="t" r="r" b="b"/>
              <a:pathLst>
                <a:path w="1644" h="5607" extrusionOk="0">
                  <a:moveTo>
                    <a:pt x="50" y="1"/>
                  </a:moveTo>
                  <a:cubicBezTo>
                    <a:pt x="27" y="1"/>
                    <a:pt x="1" y="16"/>
                    <a:pt x="1" y="43"/>
                  </a:cubicBezTo>
                  <a:cubicBezTo>
                    <a:pt x="1" y="960"/>
                    <a:pt x="263" y="1936"/>
                    <a:pt x="560" y="2805"/>
                  </a:cubicBezTo>
                  <a:cubicBezTo>
                    <a:pt x="870" y="3746"/>
                    <a:pt x="1358" y="4615"/>
                    <a:pt x="1584" y="5580"/>
                  </a:cubicBezTo>
                  <a:cubicBezTo>
                    <a:pt x="1589" y="5599"/>
                    <a:pt x="1599" y="5606"/>
                    <a:pt x="1610" y="5606"/>
                  </a:cubicBezTo>
                  <a:cubicBezTo>
                    <a:pt x="1627" y="5606"/>
                    <a:pt x="1644" y="5589"/>
                    <a:pt x="1644" y="5568"/>
                  </a:cubicBezTo>
                  <a:cubicBezTo>
                    <a:pt x="1644" y="4651"/>
                    <a:pt x="1060" y="3794"/>
                    <a:pt x="786" y="2960"/>
                  </a:cubicBezTo>
                  <a:cubicBezTo>
                    <a:pt x="441" y="1996"/>
                    <a:pt x="310" y="1020"/>
                    <a:pt x="84" y="31"/>
                  </a:cubicBezTo>
                  <a:cubicBezTo>
                    <a:pt x="84" y="10"/>
                    <a:pt x="68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66" name="Google Shape;23966;p32"/>
            <p:cNvSpPr/>
            <p:nvPr/>
          </p:nvSpPr>
          <p:spPr>
            <a:xfrm>
              <a:off x="535175" y="2404200"/>
              <a:ext cx="10750" cy="39125"/>
            </a:xfrm>
            <a:custGeom>
              <a:avLst/>
              <a:gdLst/>
              <a:ahLst/>
              <a:cxnLst/>
              <a:rect l="l" t="t" r="r" b="b"/>
              <a:pathLst>
                <a:path w="430" h="1565" extrusionOk="0">
                  <a:moveTo>
                    <a:pt x="22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60" y="540"/>
                    <a:pt x="191" y="1076"/>
                    <a:pt x="370" y="1552"/>
                  </a:cubicBezTo>
                  <a:cubicBezTo>
                    <a:pt x="374" y="1561"/>
                    <a:pt x="382" y="1564"/>
                    <a:pt x="392" y="1564"/>
                  </a:cubicBezTo>
                  <a:cubicBezTo>
                    <a:pt x="409" y="1564"/>
                    <a:pt x="429" y="1551"/>
                    <a:pt x="429" y="1528"/>
                  </a:cubicBezTo>
                  <a:cubicBezTo>
                    <a:pt x="334" y="1028"/>
                    <a:pt x="203" y="504"/>
                    <a:pt x="60" y="28"/>
                  </a:cubicBezTo>
                  <a:cubicBezTo>
                    <a:pt x="45" y="8"/>
                    <a:pt x="32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67" name="Google Shape;23967;p32"/>
            <p:cNvSpPr/>
            <p:nvPr/>
          </p:nvSpPr>
          <p:spPr>
            <a:xfrm>
              <a:off x="539925" y="2407650"/>
              <a:ext cx="8075" cy="30000"/>
            </a:xfrm>
            <a:custGeom>
              <a:avLst/>
              <a:gdLst/>
              <a:ahLst/>
              <a:cxnLst/>
              <a:rect l="l" t="t" r="r" b="b"/>
              <a:pathLst>
                <a:path w="323" h="1200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25" y="200"/>
                    <a:pt x="72" y="378"/>
                    <a:pt x="120" y="557"/>
                  </a:cubicBezTo>
                  <a:cubicBezTo>
                    <a:pt x="156" y="771"/>
                    <a:pt x="191" y="1009"/>
                    <a:pt x="275" y="1200"/>
                  </a:cubicBezTo>
                  <a:lnTo>
                    <a:pt x="299" y="1200"/>
                  </a:lnTo>
                  <a:cubicBezTo>
                    <a:pt x="322" y="831"/>
                    <a:pt x="168" y="354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68" name="Google Shape;23968;p32"/>
            <p:cNvSpPr/>
            <p:nvPr/>
          </p:nvSpPr>
          <p:spPr>
            <a:xfrm>
              <a:off x="498675" y="2293625"/>
              <a:ext cx="47825" cy="143650"/>
            </a:xfrm>
            <a:custGeom>
              <a:avLst/>
              <a:gdLst/>
              <a:ahLst/>
              <a:cxnLst/>
              <a:rect l="l" t="t" r="r" b="b"/>
              <a:pathLst>
                <a:path w="1913" h="5746" extrusionOk="0">
                  <a:moveTo>
                    <a:pt x="29" y="0"/>
                  </a:moveTo>
                  <a:cubicBezTo>
                    <a:pt x="14" y="0"/>
                    <a:pt x="1" y="13"/>
                    <a:pt x="8" y="34"/>
                  </a:cubicBezTo>
                  <a:cubicBezTo>
                    <a:pt x="222" y="1046"/>
                    <a:pt x="841" y="1903"/>
                    <a:pt x="1222" y="2879"/>
                  </a:cubicBezTo>
                  <a:cubicBezTo>
                    <a:pt x="1425" y="3415"/>
                    <a:pt x="1556" y="3963"/>
                    <a:pt x="1675" y="4523"/>
                  </a:cubicBezTo>
                  <a:cubicBezTo>
                    <a:pt x="1734" y="4820"/>
                    <a:pt x="1782" y="5118"/>
                    <a:pt x="1841" y="5439"/>
                  </a:cubicBezTo>
                  <a:cubicBezTo>
                    <a:pt x="1852" y="5498"/>
                    <a:pt x="1856" y="5522"/>
                    <a:pt x="1856" y="5522"/>
                  </a:cubicBezTo>
                  <a:cubicBezTo>
                    <a:pt x="1853" y="5522"/>
                    <a:pt x="1754" y="5038"/>
                    <a:pt x="1734" y="4999"/>
                  </a:cubicBezTo>
                  <a:lnTo>
                    <a:pt x="1734" y="4999"/>
                  </a:lnTo>
                  <a:cubicBezTo>
                    <a:pt x="1782" y="5237"/>
                    <a:pt x="1841" y="5499"/>
                    <a:pt x="1889" y="5737"/>
                  </a:cubicBezTo>
                  <a:cubicBezTo>
                    <a:pt x="1889" y="5743"/>
                    <a:pt x="1895" y="5746"/>
                    <a:pt x="1901" y="5746"/>
                  </a:cubicBezTo>
                  <a:cubicBezTo>
                    <a:pt x="1907" y="5746"/>
                    <a:pt x="1913" y="5743"/>
                    <a:pt x="1913" y="5737"/>
                  </a:cubicBezTo>
                  <a:cubicBezTo>
                    <a:pt x="1770" y="4761"/>
                    <a:pt x="1639" y="3772"/>
                    <a:pt x="1282" y="2844"/>
                  </a:cubicBezTo>
                  <a:cubicBezTo>
                    <a:pt x="901" y="1879"/>
                    <a:pt x="365" y="1010"/>
                    <a:pt x="56" y="22"/>
                  </a:cubicBezTo>
                  <a:cubicBezTo>
                    <a:pt x="51" y="7"/>
                    <a:pt x="39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69" name="Google Shape;23969;p32"/>
            <p:cNvSpPr/>
            <p:nvPr/>
          </p:nvSpPr>
          <p:spPr>
            <a:xfrm>
              <a:off x="489325" y="2247300"/>
              <a:ext cx="5100" cy="25900"/>
            </a:xfrm>
            <a:custGeom>
              <a:avLst/>
              <a:gdLst/>
              <a:ahLst/>
              <a:cxnLst/>
              <a:rect l="l" t="t" r="r" b="b"/>
              <a:pathLst>
                <a:path w="204" h="1036" extrusionOk="0">
                  <a:moveTo>
                    <a:pt x="10" y="0"/>
                  </a:moveTo>
                  <a:cubicBezTo>
                    <a:pt x="6" y="0"/>
                    <a:pt x="1" y="6"/>
                    <a:pt x="1" y="6"/>
                  </a:cubicBezTo>
                  <a:cubicBezTo>
                    <a:pt x="72" y="351"/>
                    <a:pt x="120" y="684"/>
                    <a:pt x="144" y="1018"/>
                  </a:cubicBezTo>
                  <a:cubicBezTo>
                    <a:pt x="144" y="1030"/>
                    <a:pt x="153" y="1036"/>
                    <a:pt x="162" y="1036"/>
                  </a:cubicBezTo>
                  <a:cubicBezTo>
                    <a:pt x="171" y="1036"/>
                    <a:pt x="179" y="1030"/>
                    <a:pt x="179" y="1018"/>
                  </a:cubicBezTo>
                  <a:cubicBezTo>
                    <a:pt x="203" y="684"/>
                    <a:pt x="132" y="327"/>
                    <a:pt x="13" y="6"/>
                  </a:cubicBezTo>
                  <a:cubicBezTo>
                    <a:pt x="13" y="2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70" name="Google Shape;23970;p32"/>
            <p:cNvSpPr/>
            <p:nvPr/>
          </p:nvSpPr>
          <p:spPr>
            <a:xfrm>
              <a:off x="492300" y="2246525"/>
              <a:ext cx="3000" cy="26150"/>
            </a:xfrm>
            <a:custGeom>
              <a:avLst/>
              <a:gdLst/>
              <a:ahLst/>
              <a:cxnLst/>
              <a:rect l="l" t="t" r="r" b="b"/>
              <a:pathLst>
                <a:path w="120" h="1046" extrusionOk="0">
                  <a:moveTo>
                    <a:pt x="1" y="1"/>
                  </a:moveTo>
                  <a:cubicBezTo>
                    <a:pt x="1" y="334"/>
                    <a:pt x="13" y="715"/>
                    <a:pt x="72" y="1037"/>
                  </a:cubicBezTo>
                  <a:cubicBezTo>
                    <a:pt x="72" y="1043"/>
                    <a:pt x="81" y="1046"/>
                    <a:pt x="90" y="1046"/>
                  </a:cubicBezTo>
                  <a:cubicBezTo>
                    <a:pt x="99" y="1046"/>
                    <a:pt x="108" y="1043"/>
                    <a:pt x="108" y="1037"/>
                  </a:cubicBezTo>
                  <a:cubicBezTo>
                    <a:pt x="120" y="692"/>
                    <a:pt x="72" y="33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71" name="Google Shape;23971;p32"/>
            <p:cNvSpPr/>
            <p:nvPr/>
          </p:nvSpPr>
          <p:spPr>
            <a:xfrm>
              <a:off x="492300" y="2250100"/>
              <a:ext cx="4800" cy="33525"/>
            </a:xfrm>
            <a:custGeom>
              <a:avLst/>
              <a:gdLst/>
              <a:ahLst/>
              <a:cxnLst/>
              <a:rect l="l" t="t" r="r" b="b"/>
              <a:pathLst>
                <a:path w="192" h="1341" extrusionOk="0">
                  <a:moveTo>
                    <a:pt x="13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7" y="453"/>
                    <a:pt x="84" y="894"/>
                    <a:pt x="144" y="1322"/>
                  </a:cubicBezTo>
                  <a:cubicBezTo>
                    <a:pt x="144" y="1334"/>
                    <a:pt x="147" y="1340"/>
                    <a:pt x="153" y="1340"/>
                  </a:cubicBezTo>
                  <a:cubicBezTo>
                    <a:pt x="159" y="1340"/>
                    <a:pt x="168" y="1334"/>
                    <a:pt x="180" y="1322"/>
                  </a:cubicBezTo>
                  <a:cubicBezTo>
                    <a:pt x="191" y="894"/>
                    <a:pt x="132" y="418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72" name="Google Shape;23972;p32"/>
            <p:cNvSpPr/>
            <p:nvPr/>
          </p:nvSpPr>
          <p:spPr>
            <a:xfrm>
              <a:off x="488450" y="2195400"/>
              <a:ext cx="12100" cy="78700"/>
            </a:xfrm>
            <a:custGeom>
              <a:avLst/>
              <a:gdLst/>
              <a:ahLst/>
              <a:cxnLst/>
              <a:rect l="l" t="t" r="r" b="b"/>
              <a:pathLst>
                <a:path w="484" h="3148" extrusionOk="0">
                  <a:moveTo>
                    <a:pt x="463" y="0"/>
                  </a:moveTo>
                  <a:cubicBezTo>
                    <a:pt x="455" y="0"/>
                    <a:pt x="446" y="7"/>
                    <a:pt x="441" y="22"/>
                  </a:cubicBezTo>
                  <a:cubicBezTo>
                    <a:pt x="0" y="927"/>
                    <a:pt x="238" y="2153"/>
                    <a:pt x="286" y="3129"/>
                  </a:cubicBezTo>
                  <a:cubicBezTo>
                    <a:pt x="286" y="3141"/>
                    <a:pt x="298" y="3147"/>
                    <a:pt x="310" y="3147"/>
                  </a:cubicBezTo>
                  <a:cubicBezTo>
                    <a:pt x="322" y="3147"/>
                    <a:pt x="334" y="3141"/>
                    <a:pt x="334" y="3129"/>
                  </a:cubicBezTo>
                  <a:cubicBezTo>
                    <a:pt x="342" y="3008"/>
                    <a:pt x="332" y="2918"/>
                    <a:pt x="303" y="2818"/>
                  </a:cubicBezTo>
                  <a:lnTo>
                    <a:pt x="303" y="2818"/>
                  </a:lnTo>
                  <a:cubicBezTo>
                    <a:pt x="325" y="2877"/>
                    <a:pt x="340" y="2902"/>
                    <a:pt x="350" y="2902"/>
                  </a:cubicBezTo>
                  <a:cubicBezTo>
                    <a:pt x="391" y="2902"/>
                    <a:pt x="330" y="2452"/>
                    <a:pt x="322" y="2356"/>
                  </a:cubicBezTo>
                  <a:cubicBezTo>
                    <a:pt x="298" y="2106"/>
                    <a:pt x="298" y="1844"/>
                    <a:pt x="286" y="1594"/>
                  </a:cubicBezTo>
                  <a:cubicBezTo>
                    <a:pt x="274" y="1058"/>
                    <a:pt x="286" y="558"/>
                    <a:pt x="476" y="34"/>
                  </a:cubicBezTo>
                  <a:cubicBezTo>
                    <a:pt x="483" y="13"/>
                    <a:pt x="474" y="0"/>
                    <a:pt x="4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73" name="Google Shape;23973;p32"/>
            <p:cNvSpPr/>
            <p:nvPr/>
          </p:nvSpPr>
          <p:spPr>
            <a:xfrm>
              <a:off x="486650" y="2214100"/>
              <a:ext cx="7175" cy="41250"/>
            </a:xfrm>
            <a:custGeom>
              <a:avLst/>
              <a:gdLst/>
              <a:ahLst/>
              <a:cxnLst/>
              <a:rect l="l" t="t" r="r" b="b"/>
              <a:pathLst>
                <a:path w="287" h="1650" extrusionOk="0">
                  <a:moveTo>
                    <a:pt x="286" y="0"/>
                  </a:moveTo>
                  <a:cubicBezTo>
                    <a:pt x="156" y="524"/>
                    <a:pt x="1" y="1096"/>
                    <a:pt x="179" y="1631"/>
                  </a:cubicBezTo>
                  <a:cubicBezTo>
                    <a:pt x="179" y="1643"/>
                    <a:pt x="188" y="1649"/>
                    <a:pt x="197" y="1649"/>
                  </a:cubicBezTo>
                  <a:cubicBezTo>
                    <a:pt x="206" y="1649"/>
                    <a:pt x="215" y="1643"/>
                    <a:pt x="215" y="1631"/>
                  </a:cubicBezTo>
                  <a:cubicBezTo>
                    <a:pt x="132" y="1060"/>
                    <a:pt x="191" y="548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74" name="Google Shape;23974;p32"/>
            <p:cNvSpPr/>
            <p:nvPr/>
          </p:nvSpPr>
          <p:spPr>
            <a:xfrm>
              <a:off x="455500" y="2200875"/>
              <a:ext cx="38925" cy="69925"/>
            </a:xfrm>
            <a:custGeom>
              <a:avLst/>
              <a:gdLst/>
              <a:ahLst/>
              <a:cxnLst/>
              <a:rect l="l" t="t" r="r" b="b"/>
              <a:pathLst>
                <a:path w="1557" h="2797" extrusionOk="0">
                  <a:moveTo>
                    <a:pt x="15" y="0"/>
                  </a:moveTo>
                  <a:cubicBezTo>
                    <a:pt x="4" y="0"/>
                    <a:pt x="0" y="9"/>
                    <a:pt x="8" y="17"/>
                  </a:cubicBezTo>
                  <a:cubicBezTo>
                    <a:pt x="401" y="446"/>
                    <a:pt x="640" y="946"/>
                    <a:pt x="890" y="1458"/>
                  </a:cubicBezTo>
                  <a:cubicBezTo>
                    <a:pt x="997" y="1672"/>
                    <a:pt x="1104" y="1887"/>
                    <a:pt x="1187" y="2089"/>
                  </a:cubicBezTo>
                  <a:cubicBezTo>
                    <a:pt x="1259" y="2256"/>
                    <a:pt x="1342" y="2541"/>
                    <a:pt x="1461" y="2672"/>
                  </a:cubicBezTo>
                  <a:cubicBezTo>
                    <a:pt x="1485" y="2720"/>
                    <a:pt x="1497" y="2744"/>
                    <a:pt x="1532" y="2791"/>
                  </a:cubicBezTo>
                  <a:cubicBezTo>
                    <a:pt x="1536" y="2795"/>
                    <a:pt x="1539" y="2796"/>
                    <a:pt x="1543" y="2796"/>
                  </a:cubicBezTo>
                  <a:cubicBezTo>
                    <a:pt x="1550" y="2796"/>
                    <a:pt x="1556" y="2788"/>
                    <a:pt x="1556" y="2779"/>
                  </a:cubicBezTo>
                  <a:cubicBezTo>
                    <a:pt x="1128" y="1863"/>
                    <a:pt x="759" y="720"/>
                    <a:pt x="32" y="5"/>
                  </a:cubicBezTo>
                  <a:cubicBezTo>
                    <a:pt x="25" y="2"/>
                    <a:pt x="19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75" name="Google Shape;23975;p32"/>
            <p:cNvSpPr/>
            <p:nvPr/>
          </p:nvSpPr>
          <p:spPr>
            <a:xfrm>
              <a:off x="434625" y="2181575"/>
              <a:ext cx="18525" cy="17025"/>
            </a:xfrm>
            <a:custGeom>
              <a:avLst/>
              <a:gdLst/>
              <a:ahLst/>
              <a:cxnLst/>
              <a:rect l="l" t="t" r="r" b="b"/>
              <a:pathLst>
                <a:path w="741" h="681" extrusionOk="0">
                  <a:moveTo>
                    <a:pt x="37" y="0"/>
                  </a:moveTo>
                  <a:cubicBezTo>
                    <a:pt x="22" y="0"/>
                    <a:pt x="0" y="20"/>
                    <a:pt x="10" y="39"/>
                  </a:cubicBezTo>
                  <a:cubicBezTo>
                    <a:pt x="248" y="242"/>
                    <a:pt x="474" y="480"/>
                    <a:pt x="724" y="670"/>
                  </a:cubicBezTo>
                  <a:cubicBezTo>
                    <a:pt x="522" y="432"/>
                    <a:pt x="272" y="230"/>
                    <a:pt x="46" y="3"/>
                  </a:cubicBezTo>
                  <a:cubicBezTo>
                    <a:pt x="44" y="1"/>
                    <a:pt x="41" y="0"/>
                    <a:pt x="37" y="0"/>
                  </a:cubicBezTo>
                  <a:close/>
                  <a:moveTo>
                    <a:pt x="724" y="670"/>
                  </a:moveTo>
                  <a:cubicBezTo>
                    <a:pt x="724" y="678"/>
                    <a:pt x="727" y="681"/>
                    <a:pt x="730" y="681"/>
                  </a:cubicBezTo>
                  <a:cubicBezTo>
                    <a:pt x="735" y="681"/>
                    <a:pt x="740" y="670"/>
                    <a:pt x="724" y="67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76" name="Google Shape;23976;p32"/>
            <p:cNvSpPr/>
            <p:nvPr/>
          </p:nvSpPr>
          <p:spPr>
            <a:xfrm>
              <a:off x="434275" y="2178375"/>
              <a:ext cx="46450" cy="56575"/>
            </a:xfrm>
            <a:custGeom>
              <a:avLst/>
              <a:gdLst/>
              <a:ahLst/>
              <a:cxnLst/>
              <a:rect l="l" t="t" r="r" b="b"/>
              <a:pathLst>
                <a:path w="1858" h="2263" extrusionOk="0">
                  <a:moveTo>
                    <a:pt x="0" y="0"/>
                  </a:moveTo>
                  <a:lnTo>
                    <a:pt x="0" y="0"/>
                  </a:lnTo>
                  <a:cubicBezTo>
                    <a:pt x="738" y="679"/>
                    <a:pt x="1322" y="1393"/>
                    <a:pt x="1846" y="2263"/>
                  </a:cubicBezTo>
                  <a:lnTo>
                    <a:pt x="1858" y="2263"/>
                  </a:lnTo>
                  <a:cubicBezTo>
                    <a:pt x="1429" y="1382"/>
                    <a:pt x="762" y="60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77" name="Google Shape;23977;p32"/>
            <p:cNvSpPr/>
            <p:nvPr/>
          </p:nvSpPr>
          <p:spPr>
            <a:xfrm>
              <a:off x="504825" y="2278450"/>
              <a:ext cx="5550" cy="47175"/>
            </a:xfrm>
            <a:custGeom>
              <a:avLst/>
              <a:gdLst/>
              <a:ahLst/>
              <a:cxnLst/>
              <a:rect l="l" t="t" r="r" b="b"/>
              <a:pathLst>
                <a:path w="222" h="1887" extrusionOk="0">
                  <a:moveTo>
                    <a:pt x="208" y="1"/>
                  </a:moveTo>
                  <a:cubicBezTo>
                    <a:pt x="205" y="1"/>
                    <a:pt x="202" y="4"/>
                    <a:pt x="202" y="10"/>
                  </a:cubicBezTo>
                  <a:cubicBezTo>
                    <a:pt x="0" y="605"/>
                    <a:pt x="36" y="1284"/>
                    <a:pt x="179" y="1879"/>
                  </a:cubicBezTo>
                  <a:cubicBezTo>
                    <a:pt x="187" y="1883"/>
                    <a:pt x="196" y="1886"/>
                    <a:pt x="203" y="1886"/>
                  </a:cubicBezTo>
                  <a:cubicBezTo>
                    <a:pt x="215" y="1886"/>
                    <a:pt x="222" y="1878"/>
                    <a:pt x="214" y="1855"/>
                  </a:cubicBezTo>
                  <a:cubicBezTo>
                    <a:pt x="60" y="1224"/>
                    <a:pt x="95" y="653"/>
                    <a:pt x="214" y="10"/>
                  </a:cubicBezTo>
                  <a:cubicBezTo>
                    <a:pt x="214" y="4"/>
                    <a:pt x="211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78" name="Google Shape;23978;p32"/>
            <p:cNvSpPr/>
            <p:nvPr/>
          </p:nvSpPr>
          <p:spPr>
            <a:xfrm>
              <a:off x="511350" y="2220500"/>
              <a:ext cx="9275" cy="54925"/>
            </a:xfrm>
            <a:custGeom>
              <a:avLst/>
              <a:gdLst/>
              <a:ahLst/>
              <a:cxnLst/>
              <a:rect l="l" t="t" r="r" b="b"/>
              <a:pathLst>
                <a:path w="371" h="2197" extrusionOk="0">
                  <a:moveTo>
                    <a:pt x="272" y="1"/>
                  </a:moveTo>
                  <a:cubicBezTo>
                    <a:pt x="268" y="1"/>
                    <a:pt x="263" y="6"/>
                    <a:pt x="263" y="6"/>
                  </a:cubicBezTo>
                  <a:cubicBezTo>
                    <a:pt x="311" y="423"/>
                    <a:pt x="156" y="804"/>
                    <a:pt x="84" y="1197"/>
                  </a:cubicBezTo>
                  <a:cubicBezTo>
                    <a:pt x="25" y="1530"/>
                    <a:pt x="1" y="1852"/>
                    <a:pt x="25" y="2197"/>
                  </a:cubicBezTo>
                  <a:cubicBezTo>
                    <a:pt x="60" y="1780"/>
                    <a:pt x="84" y="1363"/>
                    <a:pt x="191" y="959"/>
                  </a:cubicBezTo>
                  <a:cubicBezTo>
                    <a:pt x="263" y="637"/>
                    <a:pt x="370" y="340"/>
                    <a:pt x="275" y="6"/>
                  </a:cubicBezTo>
                  <a:cubicBezTo>
                    <a:pt x="275" y="2"/>
                    <a:pt x="273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79" name="Google Shape;23979;p32"/>
            <p:cNvSpPr/>
            <p:nvPr/>
          </p:nvSpPr>
          <p:spPr>
            <a:xfrm>
              <a:off x="511650" y="2223325"/>
              <a:ext cx="12225" cy="60675"/>
            </a:xfrm>
            <a:custGeom>
              <a:avLst/>
              <a:gdLst/>
              <a:ahLst/>
              <a:cxnLst/>
              <a:rect l="l" t="t" r="r" b="b"/>
              <a:pathLst>
                <a:path w="489" h="2427" extrusionOk="0">
                  <a:moveTo>
                    <a:pt x="382" y="0"/>
                  </a:moveTo>
                  <a:cubicBezTo>
                    <a:pt x="429" y="786"/>
                    <a:pt x="1" y="1643"/>
                    <a:pt x="251" y="2417"/>
                  </a:cubicBezTo>
                  <a:cubicBezTo>
                    <a:pt x="251" y="2423"/>
                    <a:pt x="257" y="2426"/>
                    <a:pt x="261" y="2426"/>
                  </a:cubicBezTo>
                  <a:cubicBezTo>
                    <a:pt x="266" y="2426"/>
                    <a:pt x="269" y="2423"/>
                    <a:pt x="263" y="2417"/>
                  </a:cubicBezTo>
                  <a:cubicBezTo>
                    <a:pt x="120" y="1584"/>
                    <a:pt x="489" y="810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80" name="Google Shape;23980;p32"/>
            <p:cNvSpPr/>
            <p:nvPr/>
          </p:nvSpPr>
          <p:spPr>
            <a:xfrm>
              <a:off x="511950" y="2285625"/>
              <a:ext cx="5675" cy="40625"/>
            </a:xfrm>
            <a:custGeom>
              <a:avLst/>
              <a:gdLst/>
              <a:ahLst/>
              <a:cxnLst/>
              <a:rect l="l" t="t" r="r" b="b"/>
              <a:pathLst>
                <a:path w="227" h="1625" extrusionOk="0">
                  <a:moveTo>
                    <a:pt x="219" y="1"/>
                  </a:moveTo>
                  <a:cubicBezTo>
                    <a:pt x="217" y="1"/>
                    <a:pt x="215" y="4"/>
                    <a:pt x="215" y="9"/>
                  </a:cubicBezTo>
                  <a:cubicBezTo>
                    <a:pt x="96" y="521"/>
                    <a:pt x="1" y="1092"/>
                    <a:pt x="13" y="1616"/>
                  </a:cubicBezTo>
                  <a:cubicBezTo>
                    <a:pt x="13" y="1622"/>
                    <a:pt x="19" y="1625"/>
                    <a:pt x="26" y="1625"/>
                  </a:cubicBezTo>
                  <a:cubicBezTo>
                    <a:pt x="33" y="1625"/>
                    <a:pt x="42" y="1622"/>
                    <a:pt x="48" y="1616"/>
                  </a:cubicBezTo>
                  <a:cubicBezTo>
                    <a:pt x="120" y="1092"/>
                    <a:pt x="167" y="544"/>
                    <a:pt x="227" y="21"/>
                  </a:cubicBezTo>
                  <a:cubicBezTo>
                    <a:pt x="227" y="7"/>
                    <a:pt x="223" y="1"/>
                    <a:pt x="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81" name="Google Shape;23981;p32"/>
            <p:cNvSpPr/>
            <p:nvPr/>
          </p:nvSpPr>
          <p:spPr>
            <a:xfrm>
              <a:off x="522075" y="2291250"/>
              <a:ext cx="19375" cy="64475"/>
            </a:xfrm>
            <a:custGeom>
              <a:avLst/>
              <a:gdLst/>
              <a:ahLst/>
              <a:cxnLst/>
              <a:rect l="l" t="t" r="r" b="b"/>
              <a:pathLst>
                <a:path w="775" h="2579" extrusionOk="0">
                  <a:moveTo>
                    <a:pt x="766" y="1"/>
                  </a:moveTo>
                  <a:cubicBezTo>
                    <a:pt x="760" y="1"/>
                    <a:pt x="751" y="4"/>
                    <a:pt x="739" y="10"/>
                  </a:cubicBezTo>
                  <a:cubicBezTo>
                    <a:pt x="715" y="296"/>
                    <a:pt x="548" y="510"/>
                    <a:pt x="453" y="772"/>
                  </a:cubicBezTo>
                  <a:cubicBezTo>
                    <a:pt x="382" y="974"/>
                    <a:pt x="370" y="1189"/>
                    <a:pt x="310" y="1391"/>
                  </a:cubicBezTo>
                  <a:cubicBezTo>
                    <a:pt x="191" y="1796"/>
                    <a:pt x="1" y="2153"/>
                    <a:pt x="84" y="2570"/>
                  </a:cubicBezTo>
                  <a:cubicBezTo>
                    <a:pt x="24" y="2058"/>
                    <a:pt x="298" y="1641"/>
                    <a:pt x="417" y="1165"/>
                  </a:cubicBezTo>
                  <a:cubicBezTo>
                    <a:pt x="477" y="915"/>
                    <a:pt x="536" y="688"/>
                    <a:pt x="655" y="450"/>
                  </a:cubicBezTo>
                  <a:cubicBezTo>
                    <a:pt x="727" y="296"/>
                    <a:pt x="774" y="177"/>
                    <a:pt x="774" y="10"/>
                  </a:cubicBezTo>
                  <a:cubicBezTo>
                    <a:pt x="774" y="4"/>
                    <a:pt x="771" y="1"/>
                    <a:pt x="766" y="1"/>
                  </a:cubicBezTo>
                  <a:close/>
                  <a:moveTo>
                    <a:pt x="84" y="2570"/>
                  </a:moveTo>
                  <a:cubicBezTo>
                    <a:pt x="78" y="2576"/>
                    <a:pt x="78" y="2579"/>
                    <a:pt x="79" y="2579"/>
                  </a:cubicBezTo>
                  <a:cubicBezTo>
                    <a:pt x="81" y="2579"/>
                    <a:pt x="84" y="2576"/>
                    <a:pt x="84" y="257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82" name="Google Shape;23982;p32"/>
            <p:cNvSpPr/>
            <p:nvPr/>
          </p:nvSpPr>
          <p:spPr>
            <a:xfrm>
              <a:off x="542925" y="2254450"/>
              <a:ext cx="4775" cy="34375"/>
            </a:xfrm>
            <a:custGeom>
              <a:avLst/>
              <a:gdLst/>
              <a:ahLst/>
              <a:cxnLst/>
              <a:rect l="l" t="t" r="r" b="b"/>
              <a:pathLst>
                <a:path w="191" h="1375" extrusionOk="0">
                  <a:moveTo>
                    <a:pt x="9" y="0"/>
                  </a:moveTo>
                  <a:cubicBezTo>
                    <a:pt x="5" y="0"/>
                    <a:pt x="0" y="5"/>
                    <a:pt x="0" y="5"/>
                  </a:cubicBezTo>
                  <a:cubicBezTo>
                    <a:pt x="119" y="482"/>
                    <a:pt x="143" y="898"/>
                    <a:pt x="24" y="1375"/>
                  </a:cubicBezTo>
                  <a:cubicBezTo>
                    <a:pt x="179" y="946"/>
                    <a:pt x="191" y="434"/>
                    <a:pt x="12" y="5"/>
                  </a:cubicBezTo>
                  <a:cubicBezTo>
                    <a:pt x="12" y="1"/>
                    <a:pt x="11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83" name="Google Shape;23983;p32"/>
            <p:cNvSpPr/>
            <p:nvPr/>
          </p:nvSpPr>
          <p:spPr>
            <a:xfrm>
              <a:off x="546475" y="2257250"/>
              <a:ext cx="3000" cy="40425"/>
            </a:xfrm>
            <a:custGeom>
              <a:avLst/>
              <a:gdLst/>
              <a:ahLst/>
              <a:cxnLst/>
              <a:rect l="l" t="t" r="r" b="b"/>
              <a:pathLst>
                <a:path w="120" h="1617" extrusionOk="0">
                  <a:moveTo>
                    <a:pt x="1" y="1"/>
                  </a:moveTo>
                  <a:cubicBezTo>
                    <a:pt x="49" y="536"/>
                    <a:pt x="37" y="1072"/>
                    <a:pt x="1" y="1608"/>
                  </a:cubicBezTo>
                  <a:cubicBezTo>
                    <a:pt x="1" y="1614"/>
                    <a:pt x="7" y="1617"/>
                    <a:pt x="14" y="1617"/>
                  </a:cubicBezTo>
                  <a:cubicBezTo>
                    <a:pt x="22" y="1617"/>
                    <a:pt x="31" y="1614"/>
                    <a:pt x="37" y="1608"/>
                  </a:cubicBezTo>
                  <a:cubicBezTo>
                    <a:pt x="120" y="1084"/>
                    <a:pt x="96" y="536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84" name="Google Shape;23984;p32"/>
            <p:cNvSpPr/>
            <p:nvPr/>
          </p:nvSpPr>
          <p:spPr>
            <a:xfrm>
              <a:off x="531300" y="2306375"/>
              <a:ext cx="12225" cy="65175"/>
            </a:xfrm>
            <a:custGeom>
              <a:avLst/>
              <a:gdLst/>
              <a:ahLst/>
              <a:cxnLst/>
              <a:rect l="l" t="t" r="r" b="b"/>
              <a:pathLst>
                <a:path w="489" h="2607" extrusionOk="0">
                  <a:moveTo>
                    <a:pt x="489" y="0"/>
                  </a:moveTo>
                  <a:cubicBezTo>
                    <a:pt x="334" y="417"/>
                    <a:pt x="191" y="845"/>
                    <a:pt x="108" y="1274"/>
                  </a:cubicBezTo>
                  <a:cubicBezTo>
                    <a:pt x="1" y="1727"/>
                    <a:pt x="132" y="2155"/>
                    <a:pt x="48" y="2584"/>
                  </a:cubicBezTo>
                  <a:cubicBezTo>
                    <a:pt x="48" y="2597"/>
                    <a:pt x="55" y="2606"/>
                    <a:pt x="62" y="2606"/>
                  </a:cubicBezTo>
                  <a:cubicBezTo>
                    <a:pt x="67" y="2606"/>
                    <a:pt x="72" y="2600"/>
                    <a:pt x="72" y="2584"/>
                  </a:cubicBezTo>
                  <a:cubicBezTo>
                    <a:pt x="191" y="2203"/>
                    <a:pt x="48" y="1774"/>
                    <a:pt x="120" y="1357"/>
                  </a:cubicBezTo>
                  <a:cubicBezTo>
                    <a:pt x="215" y="905"/>
                    <a:pt x="358" y="441"/>
                    <a:pt x="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85" name="Google Shape;23985;p32"/>
            <p:cNvSpPr/>
            <p:nvPr/>
          </p:nvSpPr>
          <p:spPr>
            <a:xfrm>
              <a:off x="440225" y="2271100"/>
              <a:ext cx="87825" cy="102850"/>
            </a:xfrm>
            <a:custGeom>
              <a:avLst/>
              <a:gdLst/>
              <a:ahLst/>
              <a:cxnLst/>
              <a:rect l="l" t="t" r="r" b="b"/>
              <a:pathLst>
                <a:path w="3513" h="4114" extrusionOk="0">
                  <a:moveTo>
                    <a:pt x="9" y="1"/>
                  </a:moveTo>
                  <a:cubicBezTo>
                    <a:pt x="6" y="1"/>
                    <a:pt x="0" y="6"/>
                    <a:pt x="0" y="6"/>
                  </a:cubicBezTo>
                  <a:cubicBezTo>
                    <a:pt x="119" y="340"/>
                    <a:pt x="346" y="530"/>
                    <a:pt x="596" y="756"/>
                  </a:cubicBezTo>
                  <a:cubicBezTo>
                    <a:pt x="1024" y="1113"/>
                    <a:pt x="1239" y="1494"/>
                    <a:pt x="1536" y="1959"/>
                  </a:cubicBezTo>
                  <a:cubicBezTo>
                    <a:pt x="2072" y="2780"/>
                    <a:pt x="2905" y="3364"/>
                    <a:pt x="3513" y="4114"/>
                  </a:cubicBezTo>
                  <a:cubicBezTo>
                    <a:pt x="2989" y="3340"/>
                    <a:pt x="2191" y="2840"/>
                    <a:pt x="1655" y="2078"/>
                  </a:cubicBezTo>
                  <a:cubicBezTo>
                    <a:pt x="1429" y="1756"/>
                    <a:pt x="1298" y="1364"/>
                    <a:pt x="1024" y="1066"/>
                  </a:cubicBezTo>
                  <a:cubicBezTo>
                    <a:pt x="679" y="697"/>
                    <a:pt x="238" y="482"/>
                    <a:pt x="12" y="6"/>
                  </a:cubicBezTo>
                  <a:cubicBezTo>
                    <a:pt x="12" y="2"/>
                    <a:pt x="11" y="1"/>
                    <a:pt x="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86" name="Google Shape;23986;p32"/>
            <p:cNvSpPr/>
            <p:nvPr/>
          </p:nvSpPr>
          <p:spPr>
            <a:xfrm>
              <a:off x="430400" y="2253275"/>
              <a:ext cx="7475" cy="17700"/>
            </a:xfrm>
            <a:custGeom>
              <a:avLst/>
              <a:gdLst/>
              <a:ahLst/>
              <a:cxnLst/>
              <a:rect l="l" t="t" r="r" b="b"/>
              <a:pathLst>
                <a:path w="299" h="708" extrusionOk="0">
                  <a:moveTo>
                    <a:pt x="20" y="0"/>
                  </a:moveTo>
                  <a:cubicBezTo>
                    <a:pt x="13" y="0"/>
                    <a:pt x="0" y="11"/>
                    <a:pt x="0" y="29"/>
                  </a:cubicBezTo>
                  <a:cubicBezTo>
                    <a:pt x="60" y="267"/>
                    <a:pt x="203" y="481"/>
                    <a:pt x="298" y="707"/>
                  </a:cubicBezTo>
                  <a:cubicBezTo>
                    <a:pt x="215" y="469"/>
                    <a:pt x="143" y="219"/>
                    <a:pt x="24" y="5"/>
                  </a:cubicBezTo>
                  <a:cubicBezTo>
                    <a:pt x="24" y="2"/>
                    <a:pt x="23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87" name="Google Shape;23987;p32"/>
            <p:cNvSpPr/>
            <p:nvPr/>
          </p:nvSpPr>
          <p:spPr>
            <a:xfrm>
              <a:off x="427425" y="2245350"/>
              <a:ext cx="35650" cy="42550"/>
            </a:xfrm>
            <a:custGeom>
              <a:avLst/>
              <a:gdLst/>
              <a:ahLst/>
              <a:cxnLst/>
              <a:rect l="l" t="t" r="r" b="b"/>
              <a:pathLst>
                <a:path w="1426" h="1702" extrusionOk="0">
                  <a:moveTo>
                    <a:pt x="0" y="0"/>
                  </a:moveTo>
                  <a:cubicBezTo>
                    <a:pt x="405" y="596"/>
                    <a:pt x="893" y="1191"/>
                    <a:pt x="1405" y="1691"/>
                  </a:cubicBezTo>
                  <a:cubicBezTo>
                    <a:pt x="1409" y="1698"/>
                    <a:pt x="1413" y="1701"/>
                    <a:pt x="1416" y="1701"/>
                  </a:cubicBezTo>
                  <a:cubicBezTo>
                    <a:pt x="1422" y="1701"/>
                    <a:pt x="1425" y="1687"/>
                    <a:pt x="1417" y="1679"/>
                  </a:cubicBezTo>
                  <a:cubicBezTo>
                    <a:pt x="953" y="1120"/>
                    <a:pt x="477" y="56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88" name="Google Shape;23988;p32"/>
            <p:cNvSpPr/>
            <p:nvPr/>
          </p:nvSpPr>
          <p:spPr>
            <a:xfrm>
              <a:off x="466125" y="2291550"/>
              <a:ext cx="47950" cy="51150"/>
            </a:xfrm>
            <a:custGeom>
              <a:avLst/>
              <a:gdLst/>
              <a:ahLst/>
              <a:cxnLst/>
              <a:rect l="l" t="t" r="r" b="b"/>
              <a:pathLst>
                <a:path w="1918" h="2046" extrusionOk="0">
                  <a:moveTo>
                    <a:pt x="12" y="1"/>
                  </a:moveTo>
                  <a:cubicBezTo>
                    <a:pt x="6" y="1"/>
                    <a:pt x="0" y="4"/>
                    <a:pt x="0" y="10"/>
                  </a:cubicBezTo>
                  <a:cubicBezTo>
                    <a:pt x="95" y="200"/>
                    <a:pt x="179" y="319"/>
                    <a:pt x="334" y="474"/>
                  </a:cubicBezTo>
                  <a:cubicBezTo>
                    <a:pt x="584" y="736"/>
                    <a:pt x="786" y="1010"/>
                    <a:pt x="1012" y="1308"/>
                  </a:cubicBezTo>
                  <a:cubicBezTo>
                    <a:pt x="1250" y="1629"/>
                    <a:pt x="1524" y="1927"/>
                    <a:pt x="1905" y="2046"/>
                  </a:cubicBezTo>
                  <a:cubicBezTo>
                    <a:pt x="1917" y="2046"/>
                    <a:pt x="1917" y="2034"/>
                    <a:pt x="1905" y="2034"/>
                  </a:cubicBezTo>
                  <a:cubicBezTo>
                    <a:pt x="1417" y="1796"/>
                    <a:pt x="1167" y="1427"/>
                    <a:pt x="857" y="1010"/>
                  </a:cubicBezTo>
                  <a:cubicBezTo>
                    <a:pt x="596" y="665"/>
                    <a:pt x="215" y="379"/>
                    <a:pt x="24" y="10"/>
                  </a:cubicBezTo>
                  <a:cubicBezTo>
                    <a:pt x="24" y="4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89" name="Google Shape;23989;p32"/>
            <p:cNvSpPr/>
            <p:nvPr/>
          </p:nvSpPr>
          <p:spPr>
            <a:xfrm>
              <a:off x="462250" y="2258625"/>
              <a:ext cx="38125" cy="55200"/>
            </a:xfrm>
            <a:custGeom>
              <a:avLst/>
              <a:gdLst/>
              <a:ahLst/>
              <a:cxnLst/>
              <a:rect l="l" t="t" r="r" b="b"/>
              <a:pathLst>
                <a:path w="1525" h="2208" extrusionOk="0">
                  <a:moveTo>
                    <a:pt x="10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191" y="327"/>
                    <a:pt x="405" y="600"/>
                    <a:pt x="667" y="862"/>
                  </a:cubicBezTo>
                  <a:cubicBezTo>
                    <a:pt x="1036" y="1279"/>
                    <a:pt x="1310" y="1672"/>
                    <a:pt x="1524" y="2208"/>
                  </a:cubicBezTo>
                  <a:cubicBezTo>
                    <a:pt x="1274" y="1327"/>
                    <a:pt x="548" y="708"/>
                    <a:pt x="12" y="5"/>
                  </a:cubicBezTo>
                  <a:cubicBezTo>
                    <a:pt x="12" y="2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90" name="Google Shape;23990;p32"/>
            <p:cNvSpPr/>
            <p:nvPr/>
          </p:nvSpPr>
          <p:spPr>
            <a:xfrm>
              <a:off x="431000" y="2220050"/>
              <a:ext cx="30075" cy="35450"/>
            </a:xfrm>
            <a:custGeom>
              <a:avLst/>
              <a:gdLst/>
              <a:ahLst/>
              <a:cxnLst/>
              <a:rect l="l" t="t" r="r" b="b"/>
              <a:pathLst>
                <a:path w="1203" h="1418" extrusionOk="0">
                  <a:moveTo>
                    <a:pt x="0" y="0"/>
                  </a:moveTo>
                  <a:cubicBezTo>
                    <a:pt x="215" y="596"/>
                    <a:pt x="655" y="1120"/>
                    <a:pt x="1203" y="1417"/>
                  </a:cubicBezTo>
                  <a:cubicBezTo>
                    <a:pt x="667" y="1036"/>
                    <a:pt x="298" y="59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91" name="Google Shape;23991;p32"/>
            <p:cNvSpPr/>
            <p:nvPr/>
          </p:nvSpPr>
          <p:spPr>
            <a:xfrm>
              <a:off x="433075" y="2218325"/>
              <a:ext cx="48250" cy="58425"/>
            </a:xfrm>
            <a:custGeom>
              <a:avLst/>
              <a:gdLst/>
              <a:ahLst/>
              <a:cxnLst/>
              <a:rect l="l" t="t" r="r" b="b"/>
              <a:pathLst>
                <a:path w="1930" h="2337" extrusionOk="0">
                  <a:moveTo>
                    <a:pt x="5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10"/>
                  </a:moveTo>
                  <a:cubicBezTo>
                    <a:pt x="191" y="1069"/>
                    <a:pt x="1346" y="1522"/>
                    <a:pt x="1918" y="2332"/>
                  </a:cubicBezTo>
                  <a:cubicBezTo>
                    <a:pt x="1918" y="2335"/>
                    <a:pt x="1919" y="2336"/>
                    <a:pt x="1920" y="2336"/>
                  </a:cubicBezTo>
                  <a:cubicBezTo>
                    <a:pt x="1923" y="2336"/>
                    <a:pt x="1929" y="2328"/>
                    <a:pt x="1929" y="2320"/>
                  </a:cubicBezTo>
                  <a:cubicBezTo>
                    <a:pt x="1417" y="1427"/>
                    <a:pt x="286" y="1093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92" name="Google Shape;23992;p32"/>
            <p:cNvSpPr/>
            <p:nvPr/>
          </p:nvSpPr>
          <p:spPr>
            <a:xfrm>
              <a:off x="483975" y="2277200"/>
              <a:ext cx="14875" cy="12575"/>
            </a:xfrm>
            <a:custGeom>
              <a:avLst/>
              <a:gdLst/>
              <a:ahLst/>
              <a:cxnLst/>
              <a:rect l="l" t="t" r="r" b="b"/>
              <a:pathLst>
                <a:path w="595" h="503" extrusionOk="0">
                  <a:moveTo>
                    <a:pt x="1" y="0"/>
                  </a:moveTo>
                  <a:lnTo>
                    <a:pt x="1" y="0"/>
                  </a:lnTo>
                  <a:cubicBezTo>
                    <a:pt x="143" y="227"/>
                    <a:pt x="346" y="393"/>
                    <a:pt x="572" y="500"/>
                  </a:cubicBezTo>
                  <a:cubicBezTo>
                    <a:pt x="574" y="502"/>
                    <a:pt x="575" y="503"/>
                    <a:pt x="577" y="503"/>
                  </a:cubicBezTo>
                  <a:cubicBezTo>
                    <a:pt x="587" y="503"/>
                    <a:pt x="594" y="475"/>
                    <a:pt x="584" y="465"/>
                  </a:cubicBezTo>
                  <a:cubicBezTo>
                    <a:pt x="346" y="346"/>
                    <a:pt x="179" y="17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93" name="Google Shape;23993;p32"/>
            <p:cNvSpPr/>
            <p:nvPr/>
          </p:nvSpPr>
          <p:spPr>
            <a:xfrm>
              <a:off x="486650" y="2272725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1" y="1"/>
                  </a:moveTo>
                  <a:cubicBezTo>
                    <a:pt x="2" y="4"/>
                    <a:pt x="4" y="7"/>
                    <a:pt x="6" y="10"/>
                  </a:cubicBezTo>
                  <a:lnTo>
                    <a:pt x="6" y="10"/>
                  </a:lnTo>
                  <a:cubicBezTo>
                    <a:pt x="7" y="5"/>
                    <a:pt x="6" y="1"/>
                    <a:pt x="1" y="1"/>
                  </a:cubicBezTo>
                  <a:close/>
                  <a:moveTo>
                    <a:pt x="6" y="10"/>
                  </a:moveTo>
                  <a:cubicBezTo>
                    <a:pt x="5" y="17"/>
                    <a:pt x="1" y="25"/>
                    <a:pt x="1" y="25"/>
                  </a:cubicBezTo>
                  <a:cubicBezTo>
                    <a:pt x="60" y="167"/>
                    <a:pt x="179" y="322"/>
                    <a:pt x="310" y="370"/>
                  </a:cubicBezTo>
                  <a:cubicBezTo>
                    <a:pt x="322" y="370"/>
                    <a:pt x="346" y="358"/>
                    <a:pt x="322" y="346"/>
                  </a:cubicBezTo>
                  <a:cubicBezTo>
                    <a:pt x="194" y="241"/>
                    <a:pt x="88" y="15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94" name="Google Shape;23994;p32"/>
            <p:cNvSpPr/>
            <p:nvPr/>
          </p:nvSpPr>
          <p:spPr>
            <a:xfrm>
              <a:off x="487850" y="2271250"/>
              <a:ext cx="7450" cy="8950"/>
            </a:xfrm>
            <a:custGeom>
              <a:avLst/>
              <a:gdLst/>
              <a:ahLst/>
              <a:cxnLst/>
              <a:rect l="l" t="t" r="r" b="b"/>
              <a:pathLst>
                <a:path w="298" h="358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119"/>
                    <a:pt x="179" y="262"/>
                    <a:pt x="286" y="357"/>
                  </a:cubicBezTo>
                  <a:cubicBezTo>
                    <a:pt x="286" y="357"/>
                    <a:pt x="298" y="357"/>
                    <a:pt x="298" y="345"/>
                  </a:cubicBezTo>
                  <a:cubicBezTo>
                    <a:pt x="203" y="215"/>
                    <a:pt x="108" y="10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95" name="Google Shape;23995;p32"/>
            <p:cNvSpPr/>
            <p:nvPr/>
          </p:nvSpPr>
          <p:spPr>
            <a:xfrm>
              <a:off x="533400" y="2354075"/>
              <a:ext cx="5075" cy="22125"/>
            </a:xfrm>
            <a:custGeom>
              <a:avLst/>
              <a:gdLst/>
              <a:ahLst/>
              <a:cxnLst/>
              <a:rect l="l" t="t" r="r" b="b"/>
              <a:pathLst>
                <a:path w="203" h="885" extrusionOk="0">
                  <a:moveTo>
                    <a:pt x="171" y="0"/>
                  </a:moveTo>
                  <a:cubicBezTo>
                    <a:pt x="170" y="0"/>
                    <a:pt x="167" y="3"/>
                    <a:pt x="167" y="9"/>
                  </a:cubicBezTo>
                  <a:cubicBezTo>
                    <a:pt x="173" y="3"/>
                    <a:pt x="173" y="0"/>
                    <a:pt x="171" y="0"/>
                  </a:cubicBezTo>
                  <a:close/>
                  <a:moveTo>
                    <a:pt x="167" y="9"/>
                  </a:moveTo>
                  <a:lnTo>
                    <a:pt x="167" y="9"/>
                  </a:lnTo>
                  <a:cubicBezTo>
                    <a:pt x="143" y="164"/>
                    <a:pt x="143" y="307"/>
                    <a:pt x="107" y="438"/>
                  </a:cubicBezTo>
                  <a:cubicBezTo>
                    <a:pt x="83" y="592"/>
                    <a:pt x="48" y="723"/>
                    <a:pt x="0" y="866"/>
                  </a:cubicBezTo>
                  <a:cubicBezTo>
                    <a:pt x="0" y="878"/>
                    <a:pt x="6" y="884"/>
                    <a:pt x="13" y="884"/>
                  </a:cubicBezTo>
                  <a:cubicBezTo>
                    <a:pt x="21" y="884"/>
                    <a:pt x="30" y="878"/>
                    <a:pt x="36" y="866"/>
                  </a:cubicBezTo>
                  <a:cubicBezTo>
                    <a:pt x="131" y="604"/>
                    <a:pt x="202" y="295"/>
                    <a:pt x="16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96" name="Google Shape;23996;p32"/>
            <p:cNvSpPr/>
            <p:nvPr/>
          </p:nvSpPr>
          <p:spPr>
            <a:xfrm>
              <a:off x="532800" y="2356075"/>
              <a:ext cx="2400" cy="20600"/>
            </a:xfrm>
            <a:custGeom>
              <a:avLst/>
              <a:gdLst/>
              <a:ahLst/>
              <a:cxnLst/>
              <a:rect l="l" t="t" r="r" b="b"/>
              <a:pathLst>
                <a:path w="96" h="824" extrusionOk="0">
                  <a:moveTo>
                    <a:pt x="95" y="0"/>
                  </a:moveTo>
                  <a:lnTo>
                    <a:pt x="95" y="0"/>
                  </a:lnTo>
                  <a:cubicBezTo>
                    <a:pt x="72" y="274"/>
                    <a:pt x="24" y="536"/>
                    <a:pt x="0" y="810"/>
                  </a:cubicBezTo>
                  <a:cubicBezTo>
                    <a:pt x="0" y="817"/>
                    <a:pt x="12" y="824"/>
                    <a:pt x="22" y="824"/>
                  </a:cubicBezTo>
                  <a:cubicBezTo>
                    <a:pt x="30" y="824"/>
                    <a:pt x="36" y="820"/>
                    <a:pt x="36" y="810"/>
                  </a:cubicBezTo>
                  <a:cubicBezTo>
                    <a:pt x="95" y="560"/>
                    <a:pt x="95" y="274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97" name="Google Shape;23997;p32"/>
            <p:cNvSpPr/>
            <p:nvPr/>
          </p:nvSpPr>
          <p:spPr>
            <a:xfrm>
              <a:off x="535475" y="2357550"/>
              <a:ext cx="4200" cy="24975"/>
            </a:xfrm>
            <a:custGeom>
              <a:avLst/>
              <a:gdLst/>
              <a:ahLst/>
              <a:cxnLst/>
              <a:rect l="l" t="t" r="r" b="b"/>
              <a:pathLst>
                <a:path w="168" h="999" extrusionOk="0">
                  <a:moveTo>
                    <a:pt x="167" y="1"/>
                  </a:moveTo>
                  <a:lnTo>
                    <a:pt x="167" y="1"/>
                  </a:lnTo>
                  <a:cubicBezTo>
                    <a:pt x="96" y="334"/>
                    <a:pt x="12" y="656"/>
                    <a:pt x="0" y="989"/>
                  </a:cubicBezTo>
                  <a:cubicBezTo>
                    <a:pt x="0" y="995"/>
                    <a:pt x="3" y="998"/>
                    <a:pt x="6" y="998"/>
                  </a:cubicBezTo>
                  <a:cubicBezTo>
                    <a:pt x="9" y="998"/>
                    <a:pt x="12" y="995"/>
                    <a:pt x="12" y="989"/>
                  </a:cubicBezTo>
                  <a:cubicBezTo>
                    <a:pt x="84" y="680"/>
                    <a:pt x="119" y="334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98" name="Google Shape;23998;p32"/>
            <p:cNvSpPr/>
            <p:nvPr/>
          </p:nvSpPr>
          <p:spPr>
            <a:xfrm>
              <a:off x="542625" y="2339475"/>
              <a:ext cx="17875" cy="74675"/>
            </a:xfrm>
            <a:custGeom>
              <a:avLst/>
              <a:gdLst/>
              <a:ahLst/>
              <a:cxnLst/>
              <a:rect l="l" t="t" r="r" b="b"/>
              <a:pathLst>
                <a:path w="715" h="2987" extrusionOk="0">
                  <a:moveTo>
                    <a:pt x="673" y="1"/>
                  </a:moveTo>
                  <a:cubicBezTo>
                    <a:pt x="670" y="1"/>
                    <a:pt x="667" y="4"/>
                    <a:pt x="667" y="10"/>
                  </a:cubicBezTo>
                  <a:cubicBezTo>
                    <a:pt x="607" y="653"/>
                    <a:pt x="476" y="1200"/>
                    <a:pt x="214" y="1819"/>
                  </a:cubicBezTo>
                  <a:cubicBezTo>
                    <a:pt x="36" y="2200"/>
                    <a:pt x="0" y="2558"/>
                    <a:pt x="24" y="2986"/>
                  </a:cubicBezTo>
                  <a:cubicBezTo>
                    <a:pt x="36" y="1938"/>
                    <a:pt x="714" y="1081"/>
                    <a:pt x="679" y="10"/>
                  </a:cubicBezTo>
                  <a:cubicBezTo>
                    <a:pt x="679" y="4"/>
                    <a:pt x="676" y="1"/>
                    <a:pt x="6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3999" name="Google Shape;23999;p32"/>
            <p:cNvSpPr/>
            <p:nvPr/>
          </p:nvSpPr>
          <p:spPr>
            <a:xfrm>
              <a:off x="560625" y="2309725"/>
              <a:ext cx="4350" cy="28150"/>
            </a:xfrm>
            <a:custGeom>
              <a:avLst/>
              <a:gdLst/>
              <a:ahLst/>
              <a:cxnLst/>
              <a:rect l="l" t="t" r="r" b="b"/>
              <a:pathLst>
                <a:path w="174" h="1126" extrusionOk="0">
                  <a:moveTo>
                    <a:pt x="143" y="0"/>
                  </a:moveTo>
                  <a:cubicBezTo>
                    <a:pt x="140" y="0"/>
                    <a:pt x="137" y="3"/>
                    <a:pt x="137" y="9"/>
                  </a:cubicBezTo>
                  <a:cubicBezTo>
                    <a:pt x="78" y="390"/>
                    <a:pt x="66" y="747"/>
                    <a:pt x="6" y="1116"/>
                  </a:cubicBezTo>
                  <a:cubicBezTo>
                    <a:pt x="0" y="1122"/>
                    <a:pt x="3" y="1125"/>
                    <a:pt x="8" y="1125"/>
                  </a:cubicBezTo>
                  <a:cubicBezTo>
                    <a:pt x="12" y="1125"/>
                    <a:pt x="18" y="1122"/>
                    <a:pt x="18" y="1116"/>
                  </a:cubicBezTo>
                  <a:cubicBezTo>
                    <a:pt x="90" y="759"/>
                    <a:pt x="173" y="366"/>
                    <a:pt x="149" y="9"/>
                  </a:cubicBezTo>
                  <a:cubicBezTo>
                    <a:pt x="149" y="3"/>
                    <a:pt x="146" y="0"/>
                    <a:pt x="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00" name="Google Shape;24000;p32"/>
            <p:cNvSpPr/>
            <p:nvPr/>
          </p:nvSpPr>
          <p:spPr>
            <a:xfrm>
              <a:off x="561375" y="2288800"/>
              <a:ext cx="13400" cy="81500"/>
            </a:xfrm>
            <a:custGeom>
              <a:avLst/>
              <a:gdLst/>
              <a:ahLst/>
              <a:cxnLst/>
              <a:rect l="l" t="t" r="r" b="b"/>
              <a:pathLst>
                <a:path w="536" h="3260" extrusionOk="0">
                  <a:moveTo>
                    <a:pt x="0" y="1"/>
                  </a:moveTo>
                  <a:lnTo>
                    <a:pt x="0" y="1"/>
                  </a:lnTo>
                  <a:cubicBezTo>
                    <a:pt x="203" y="525"/>
                    <a:pt x="322" y="1072"/>
                    <a:pt x="405" y="1620"/>
                  </a:cubicBezTo>
                  <a:cubicBezTo>
                    <a:pt x="512" y="2156"/>
                    <a:pt x="393" y="2691"/>
                    <a:pt x="357" y="3251"/>
                  </a:cubicBezTo>
                  <a:cubicBezTo>
                    <a:pt x="357" y="3257"/>
                    <a:pt x="363" y="3260"/>
                    <a:pt x="369" y="3260"/>
                  </a:cubicBezTo>
                  <a:cubicBezTo>
                    <a:pt x="375" y="3260"/>
                    <a:pt x="381" y="3257"/>
                    <a:pt x="381" y="3251"/>
                  </a:cubicBezTo>
                  <a:cubicBezTo>
                    <a:pt x="536" y="2144"/>
                    <a:pt x="500" y="102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01" name="Google Shape;24001;p32"/>
            <p:cNvSpPr/>
            <p:nvPr/>
          </p:nvSpPr>
          <p:spPr>
            <a:xfrm>
              <a:off x="545900" y="2372600"/>
              <a:ext cx="22475" cy="57550"/>
            </a:xfrm>
            <a:custGeom>
              <a:avLst/>
              <a:gdLst/>
              <a:ahLst/>
              <a:cxnLst/>
              <a:rect l="l" t="t" r="r" b="b"/>
              <a:pathLst>
                <a:path w="899" h="2302" extrusionOk="0">
                  <a:moveTo>
                    <a:pt x="892" y="0"/>
                  </a:moveTo>
                  <a:cubicBezTo>
                    <a:pt x="887" y="0"/>
                    <a:pt x="881" y="6"/>
                    <a:pt x="881" y="18"/>
                  </a:cubicBezTo>
                  <a:cubicBezTo>
                    <a:pt x="762" y="435"/>
                    <a:pt x="536" y="768"/>
                    <a:pt x="345" y="1149"/>
                  </a:cubicBezTo>
                  <a:cubicBezTo>
                    <a:pt x="167" y="1506"/>
                    <a:pt x="48" y="1887"/>
                    <a:pt x="0" y="2292"/>
                  </a:cubicBezTo>
                  <a:cubicBezTo>
                    <a:pt x="0" y="2298"/>
                    <a:pt x="3" y="2301"/>
                    <a:pt x="6" y="2301"/>
                  </a:cubicBezTo>
                  <a:cubicBezTo>
                    <a:pt x="9" y="2301"/>
                    <a:pt x="12" y="2298"/>
                    <a:pt x="12" y="2292"/>
                  </a:cubicBezTo>
                  <a:cubicBezTo>
                    <a:pt x="131" y="1828"/>
                    <a:pt x="238" y="1399"/>
                    <a:pt x="476" y="971"/>
                  </a:cubicBezTo>
                  <a:cubicBezTo>
                    <a:pt x="631" y="673"/>
                    <a:pt x="834" y="375"/>
                    <a:pt x="893" y="18"/>
                  </a:cubicBezTo>
                  <a:cubicBezTo>
                    <a:pt x="899" y="6"/>
                    <a:pt x="896" y="0"/>
                    <a:pt x="8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02" name="Google Shape;24002;p32"/>
            <p:cNvSpPr/>
            <p:nvPr/>
          </p:nvSpPr>
          <p:spPr>
            <a:xfrm>
              <a:off x="550350" y="2403700"/>
              <a:ext cx="5675" cy="26450"/>
            </a:xfrm>
            <a:custGeom>
              <a:avLst/>
              <a:gdLst/>
              <a:ahLst/>
              <a:cxnLst/>
              <a:rect l="l" t="t" r="r" b="b"/>
              <a:pathLst>
                <a:path w="227" h="1058" extrusionOk="0">
                  <a:moveTo>
                    <a:pt x="227" y="0"/>
                  </a:moveTo>
                  <a:lnTo>
                    <a:pt x="227" y="0"/>
                  </a:lnTo>
                  <a:cubicBezTo>
                    <a:pt x="108" y="334"/>
                    <a:pt x="13" y="703"/>
                    <a:pt x="1" y="1048"/>
                  </a:cubicBezTo>
                  <a:cubicBezTo>
                    <a:pt x="1" y="1054"/>
                    <a:pt x="4" y="1057"/>
                    <a:pt x="7" y="1057"/>
                  </a:cubicBezTo>
                  <a:cubicBezTo>
                    <a:pt x="10" y="1057"/>
                    <a:pt x="13" y="1054"/>
                    <a:pt x="13" y="1048"/>
                  </a:cubicBezTo>
                  <a:cubicBezTo>
                    <a:pt x="84" y="703"/>
                    <a:pt x="132" y="358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03" name="Google Shape;24003;p32"/>
            <p:cNvSpPr/>
            <p:nvPr/>
          </p:nvSpPr>
          <p:spPr>
            <a:xfrm>
              <a:off x="437550" y="2135225"/>
              <a:ext cx="28000" cy="16975"/>
            </a:xfrm>
            <a:custGeom>
              <a:avLst/>
              <a:gdLst/>
              <a:ahLst/>
              <a:cxnLst/>
              <a:rect l="l" t="t" r="r" b="b"/>
              <a:pathLst>
                <a:path w="1120" h="679" extrusionOk="0">
                  <a:moveTo>
                    <a:pt x="0" y="0"/>
                  </a:moveTo>
                  <a:lnTo>
                    <a:pt x="0" y="0"/>
                  </a:lnTo>
                  <a:cubicBezTo>
                    <a:pt x="417" y="107"/>
                    <a:pt x="750" y="476"/>
                    <a:pt x="1107" y="679"/>
                  </a:cubicBezTo>
                  <a:cubicBezTo>
                    <a:pt x="1107" y="679"/>
                    <a:pt x="1119" y="679"/>
                    <a:pt x="1107" y="667"/>
                  </a:cubicBezTo>
                  <a:cubicBezTo>
                    <a:pt x="893" y="500"/>
                    <a:pt x="667" y="357"/>
                    <a:pt x="453" y="202"/>
                  </a:cubicBezTo>
                  <a:cubicBezTo>
                    <a:pt x="310" y="119"/>
                    <a:pt x="167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04" name="Google Shape;24004;p32"/>
            <p:cNvSpPr/>
            <p:nvPr/>
          </p:nvSpPr>
          <p:spPr>
            <a:xfrm>
              <a:off x="455400" y="2150400"/>
              <a:ext cx="46750" cy="42250"/>
            </a:xfrm>
            <a:custGeom>
              <a:avLst/>
              <a:gdLst/>
              <a:ahLst/>
              <a:cxnLst/>
              <a:rect l="l" t="t" r="r" b="b"/>
              <a:pathLst>
                <a:path w="1870" h="1690" extrusionOk="0">
                  <a:moveTo>
                    <a:pt x="1" y="0"/>
                  </a:moveTo>
                  <a:cubicBezTo>
                    <a:pt x="346" y="238"/>
                    <a:pt x="572" y="572"/>
                    <a:pt x="882" y="822"/>
                  </a:cubicBezTo>
                  <a:cubicBezTo>
                    <a:pt x="1001" y="905"/>
                    <a:pt x="1144" y="953"/>
                    <a:pt x="1263" y="1060"/>
                  </a:cubicBezTo>
                  <a:cubicBezTo>
                    <a:pt x="1489" y="1239"/>
                    <a:pt x="1667" y="1477"/>
                    <a:pt x="1858" y="1679"/>
                  </a:cubicBezTo>
                  <a:cubicBezTo>
                    <a:pt x="1862" y="1686"/>
                    <a:pt x="1864" y="1689"/>
                    <a:pt x="1866" y="1689"/>
                  </a:cubicBezTo>
                  <a:cubicBezTo>
                    <a:pt x="1870" y="1689"/>
                    <a:pt x="1870" y="1675"/>
                    <a:pt x="1870" y="1667"/>
                  </a:cubicBezTo>
                  <a:cubicBezTo>
                    <a:pt x="1691" y="1465"/>
                    <a:pt x="1501" y="1203"/>
                    <a:pt x="1275" y="1048"/>
                  </a:cubicBezTo>
                  <a:cubicBezTo>
                    <a:pt x="1120" y="905"/>
                    <a:pt x="941" y="869"/>
                    <a:pt x="774" y="691"/>
                  </a:cubicBezTo>
                  <a:cubicBezTo>
                    <a:pt x="536" y="429"/>
                    <a:pt x="310" y="17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05" name="Google Shape;24005;p32"/>
            <p:cNvSpPr/>
            <p:nvPr/>
          </p:nvSpPr>
          <p:spPr>
            <a:xfrm>
              <a:off x="422950" y="2204950"/>
              <a:ext cx="4800" cy="42125"/>
            </a:xfrm>
            <a:custGeom>
              <a:avLst/>
              <a:gdLst/>
              <a:ahLst/>
              <a:cxnLst/>
              <a:rect l="l" t="t" r="r" b="b"/>
              <a:pathLst>
                <a:path w="192" h="1685" extrusionOk="0">
                  <a:moveTo>
                    <a:pt x="188" y="0"/>
                  </a:moveTo>
                  <a:cubicBezTo>
                    <a:pt x="185" y="0"/>
                    <a:pt x="179" y="3"/>
                    <a:pt x="179" y="9"/>
                  </a:cubicBezTo>
                  <a:cubicBezTo>
                    <a:pt x="191" y="3"/>
                    <a:pt x="191" y="0"/>
                    <a:pt x="188" y="0"/>
                  </a:cubicBezTo>
                  <a:close/>
                  <a:moveTo>
                    <a:pt x="179" y="9"/>
                  </a:moveTo>
                  <a:lnTo>
                    <a:pt x="179" y="9"/>
                  </a:lnTo>
                  <a:cubicBezTo>
                    <a:pt x="96" y="557"/>
                    <a:pt x="25" y="1128"/>
                    <a:pt x="1" y="1676"/>
                  </a:cubicBezTo>
                  <a:cubicBezTo>
                    <a:pt x="1" y="1682"/>
                    <a:pt x="7" y="1685"/>
                    <a:pt x="13" y="1685"/>
                  </a:cubicBezTo>
                  <a:cubicBezTo>
                    <a:pt x="19" y="1685"/>
                    <a:pt x="25" y="1682"/>
                    <a:pt x="25" y="1676"/>
                  </a:cubicBezTo>
                  <a:cubicBezTo>
                    <a:pt x="108" y="1128"/>
                    <a:pt x="144" y="557"/>
                    <a:pt x="179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06" name="Google Shape;24006;p32"/>
            <p:cNvSpPr/>
            <p:nvPr/>
          </p:nvSpPr>
          <p:spPr>
            <a:xfrm>
              <a:off x="491125" y="2370350"/>
              <a:ext cx="44375" cy="41925"/>
            </a:xfrm>
            <a:custGeom>
              <a:avLst/>
              <a:gdLst/>
              <a:ahLst/>
              <a:cxnLst/>
              <a:rect l="l" t="t" r="r" b="b"/>
              <a:pathLst>
                <a:path w="1775" h="1677" extrusionOk="0">
                  <a:moveTo>
                    <a:pt x="12" y="1"/>
                  </a:moveTo>
                  <a:cubicBezTo>
                    <a:pt x="12" y="1"/>
                    <a:pt x="0" y="1"/>
                    <a:pt x="0" y="13"/>
                  </a:cubicBezTo>
                  <a:cubicBezTo>
                    <a:pt x="703" y="489"/>
                    <a:pt x="1262" y="977"/>
                    <a:pt x="1774" y="1668"/>
                  </a:cubicBezTo>
                  <a:cubicBezTo>
                    <a:pt x="1346" y="977"/>
                    <a:pt x="750" y="358"/>
                    <a:pt x="12" y="1"/>
                  </a:cubicBezTo>
                  <a:close/>
                  <a:moveTo>
                    <a:pt x="1774" y="1668"/>
                  </a:moveTo>
                  <a:lnTo>
                    <a:pt x="1774" y="1668"/>
                  </a:lnTo>
                  <a:cubicBezTo>
                    <a:pt x="1768" y="1674"/>
                    <a:pt x="1768" y="1677"/>
                    <a:pt x="1770" y="1677"/>
                  </a:cubicBezTo>
                  <a:cubicBezTo>
                    <a:pt x="1771" y="1677"/>
                    <a:pt x="1774" y="1674"/>
                    <a:pt x="1774" y="166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07" name="Google Shape;24007;p32"/>
            <p:cNvSpPr/>
            <p:nvPr/>
          </p:nvSpPr>
          <p:spPr>
            <a:xfrm>
              <a:off x="452125" y="2329275"/>
              <a:ext cx="33375" cy="36950"/>
            </a:xfrm>
            <a:custGeom>
              <a:avLst/>
              <a:gdLst/>
              <a:ahLst/>
              <a:cxnLst/>
              <a:rect l="l" t="t" r="r" b="b"/>
              <a:pathLst>
                <a:path w="1335" h="1478" extrusionOk="0">
                  <a:moveTo>
                    <a:pt x="1" y="1"/>
                  </a:moveTo>
                  <a:cubicBezTo>
                    <a:pt x="263" y="596"/>
                    <a:pt x="775" y="1132"/>
                    <a:pt x="1334" y="1477"/>
                  </a:cubicBezTo>
                  <a:cubicBezTo>
                    <a:pt x="775" y="1072"/>
                    <a:pt x="370" y="58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08" name="Google Shape;24008;p32"/>
            <p:cNvSpPr/>
            <p:nvPr/>
          </p:nvSpPr>
          <p:spPr>
            <a:xfrm>
              <a:off x="454200" y="2330175"/>
              <a:ext cx="76375" cy="60875"/>
            </a:xfrm>
            <a:custGeom>
              <a:avLst/>
              <a:gdLst/>
              <a:ahLst/>
              <a:cxnLst/>
              <a:rect l="l" t="t" r="r" b="b"/>
              <a:pathLst>
                <a:path w="3055" h="2435" extrusionOk="0">
                  <a:moveTo>
                    <a:pt x="1" y="1"/>
                  </a:moveTo>
                  <a:cubicBezTo>
                    <a:pt x="358" y="501"/>
                    <a:pt x="799" y="953"/>
                    <a:pt x="1311" y="1298"/>
                  </a:cubicBezTo>
                  <a:cubicBezTo>
                    <a:pt x="1882" y="1679"/>
                    <a:pt x="2585" y="1858"/>
                    <a:pt x="3013" y="2429"/>
                  </a:cubicBezTo>
                  <a:cubicBezTo>
                    <a:pt x="3016" y="2433"/>
                    <a:pt x="3021" y="2434"/>
                    <a:pt x="3026" y="2434"/>
                  </a:cubicBezTo>
                  <a:cubicBezTo>
                    <a:pt x="3040" y="2434"/>
                    <a:pt x="3054" y="2423"/>
                    <a:pt x="3037" y="2406"/>
                  </a:cubicBezTo>
                  <a:cubicBezTo>
                    <a:pt x="2716" y="1977"/>
                    <a:pt x="2251" y="1787"/>
                    <a:pt x="1775" y="1537"/>
                  </a:cubicBezTo>
                  <a:cubicBezTo>
                    <a:pt x="1073" y="1156"/>
                    <a:pt x="477" y="64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09" name="Google Shape;24009;p32"/>
            <p:cNvSpPr/>
            <p:nvPr/>
          </p:nvSpPr>
          <p:spPr>
            <a:xfrm>
              <a:off x="507800" y="2368650"/>
              <a:ext cx="23100" cy="19675"/>
            </a:xfrm>
            <a:custGeom>
              <a:avLst/>
              <a:gdLst/>
              <a:ahLst/>
              <a:cxnLst/>
              <a:rect l="l" t="t" r="r" b="b"/>
              <a:pathLst>
                <a:path w="924" h="787" extrusionOk="0">
                  <a:moveTo>
                    <a:pt x="5" y="1"/>
                  </a:moveTo>
                  <a:cubicBezTo>
                    <a:pt x="3" y="1"/>
                    <a:pt x="0" y="3"/>
                    <a:pt x="0" y="9"/>
                  </a:cubicBezTo>
                  <a:cubicBezTo>
                    <a:pt x="6" y="3"/>
                    <a:pt x="6" y="1"/>
                    <a:pt x="5" y="1"/>
                  </a:cubicBezTo>
                  <a:close/>
                  <a:moveTo>
                    <a:pt x="0" y="9"/>
                  </a:moveTo>
                  <a:cubicBezTo>
                    <a:pt x="310" y="259"/>
                    <a:pt x="595" y="533"/>
                    <a:pt x="893" y="783"/>
                  </a:cubicBezTo>
                  <a:cubicBezTo>
                    <a:pt x="895" y="786"/>
                    <a:pt x="898" y="787"/>
                    <a:pt x="901" y="787"/>
                  </a:cubicBezTo>
                  <a:cubicBezTo>
                    <a:pt x="913" y="787"/>
                    <a:pt x="924" y="771"/>
                    <a:pt x="905" y="771"/>
                  </a:cubicBezTo>
                  <a:cubicBezTo>
                    <a:pt x="655" y="474"/>
                    <a:pt x="333" y="212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10" name="Google Shape;24010;p32"/>
            <p:cNvSpPr/>
            <p:nvPr/>
          </p:nvSpPr>
          <p:spPr>
            <a:xfrm>
              <a:off x="510475" y="2367675"/>
              <a:ext cx="17175" cy="13225"/>
            </a:xfrm>
            <a:custGeom>
              <a:avLst/>
              <a:gdLst/>
              <a:ahLst/>
              <a:cxnLst/>
              <a:rect l="l" t="t" r="r" b="b"/>
              <a:pathLst>
                <a:path w="687" h="529" extrusionOk="0">
                  <a:moveTo>
                    <a:pt x="0" y="1"/>
                  </a:moveTo>
                  <a:cubicBezTo>
                    <a:pt x="215" y="179"/>
                    <a:pt x="429" y="358"/>
                    <a:pt x="655" y="525"/>
                  </a:cubicBezTo>
                  <a:cubicBezTo>
                    <a:pt x="657" y="527"/>
                    <a:pt x="660" y="528"/>
                    <a:pt x="663" y="528"/>
                  </a:cubicBezTo>
                  <a:cubicBezTo>
                    <a:pt x="675" y="528"/>
                    <a:pt x="686" y="513"/>
                    <a:pt x="667" y="513"/>
                  </a:cubicBezTo>
                  <a:cubicBezTo>
                    <a:pt x="465" y="334"/>
                    <a:pt x="238" y="1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11" name="Google Shape;24011;p32"/>
            <p:cNvSpPr/>
            <p:nvPr/>
          </p:nvSpPr>
          <p:spPr>
            <a:xfrm>
              <a:off x="511950" y="2365900"/>
              <a:ext cx="16400" cy="13125"/>
            </a:xfrm>
            <a:custGeom>
              <a:avLst/>
              <a:gdLst/>
              <a:ahLst/>
              <a:cxnLst/>
              <a:rect l="l" t="t" r="r" b="b"/>
              <a:pathLst>
                <a:path w="656" h="525" extrusionOk="0">
                  <a:moveTo>
                    <a:pt x="1" y="0"/>
                  </a:moveTo>
                  <a:lnTo>
                    <a:pt x="1" y="0"/>
                  </a:lnTo>
                  <a:cubicBezTo>
                    <a:pt x="215" y="179"/>
                    <a:pt x="417" y="369"/>
                    <a:pt x="644" y="524"/>
                  </a:cubicBezTo>
                  <a:cubicBezTo>
                    <a:pt x="644" y="524"/>
                    <a:pt x="656" y="524"/>
                    <a:pt x="656" y="500"/>
                  </a:cubicBezTo>
                  <a:cubicBezTo>
                    <a:pt x="465" y="310"/>
                    <a:pt x="227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12" name="Google Shape;24012;p32"/>
            <p:cNvSpPr/>
            <p:nvPr/>
          </p:nvSpPr>
          <p:spPr>
            <a:xfrm>
              <a:off x="514425" y="2364275"/>
              <a:ext cx="13025" cy="9100"/>
            </a:xfrm>
            <a:custGeom>
              <a:avLst/>
              <a:gdLst/>
              <a:ahLst/>
              <a:cxnLst/>
              <a:rect l="l" t="t" r="r" b="b"/>
              <a:pathLst>
                <a:path w="521" h="364" extrusionOk="0">
                  <a:moveTo>
                    <a:pt x="6" y="1"/>
                  </a:moveTo>
                  <a:cubicBezTo>
                    <a:pt x="4" y="1"/>
                    <a:pt x="1" y="6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  <a:moveTo>
                    <a:pt x="9" y="6"/>
                  </a:moveTo>
                  <a:cubicBezTo>
                    <a:pt x="92" y="65"/>
                    <a:pt x="188" y="137"/>
                    <a:pt x="271" y="196"/>
                  </a:cubicBezTo>
                  <a:cubicBezTo>
                    <a:pt x="342" y="256"/>
                    <a:pt x="426" y="315"/>
                    <a:pt x="509" y="363"/>
                  </a:cubicBezTo>
                  <a:cubicBezTo>
                    <a:pt x="521" y="363"/>
                    <a:pt x="521" y="363"/>
                    <a:pt x="521" y="351"/>
                  </a:cubicBezTo>
                  <a:cubicBezTo>
                    <a:pt x="449" y="268"/>
                    <a:pt x="342" y="208"/>
                    <a:pt x="259" y="149"/>
                  </a:cubicBezTo>
                  <a:cubicBezTo>
                    <a:pt x="176" y="89"/>
                    <a:pt x="80" y="53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13" name="Google Shape;24013;p32"/>
            <p:cNvSpPr/>
            <p:nvPr/>
          </p:nvSpPr>
          <p:spPr>
            <a:xfrm>
              <a:off x="504225" y="2351300"/>
              <a:ext cx="16100" cy="12825"/>
            </a:xfrm>
            <a:custGeom>
              <a:avLst/>
              <a:gdLst/>
              <a:ahLst/>
              <a:cxnLst/>
              <a:rect l="l" t="t" r="r" b="b"/>
              <a:pathLst>
                <a:path w="644" h="513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179" y="191"/>
                    <a:pt x="417" y="370"/>
                    <a:pt x="643" y="513"/>
                  </a:cubicBezTo>
                  <a:cubicBezTo>
                    <a:pt x="441" y="334"/>
                    <a:pt x="238" y="132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14" name="Google Shape;24014;p32"/>
            <p:cNvSpPr/>
            <p:nvPr/>
          </p:nvSpPr>
          <p:spPr>
            <a:xfrm>
              <a:off x="426525" y="2153675"/>
              <a:ext cx="9250" cy="55900"/>
            </a:xfrm>
            <a:custGeom>
              <a:avLst/>
              <a:gdLst/>
              <a:ahLst/>
              <a:cxnLst/>
              <a:rect l="l" t="t" r="r" b="b"/>
              <a:pathLst>
                <a:path w="370" h="2236" extrusionOk="0">
                  <a:moveTo>
                    <a:pt x="370" y="0"/>
                  </a:moveTo>
                  <a:lnTo>
                    <a:pt x="370" y="0"/>
                  </a:lnTo>
                  <a:cubicBezTo>
                    <a:pt x="191" y="715"/>
                    <a:pt x="84" y="1477"/>
                    <a:pt x="1" y="2227"/>
                  </a:cubicBezTo>
                  <a:cubicBezTo>
                    <a:pt x="1" y="2233"/>
                    <a:pt x="4" y="2236"/>
                    <a:pt x="7" y="2236"/>
                  </a:cubicBezTo>
                  <a:cubicBezTo>
                    <a:pt x="10" y="2236"/>
                    <a:pt x="13" y="2233"/>
                    <a:pt x="13" y="2227"/>
                  </a:cubicBezTo>
                  <a:cubicBezTo>
                    <a:pt x="155" y="1489"/>
                    <a:pt x="310" y="738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15" name="Google Shape;24015;p32"/>
            <p:cNvSpPr/>
            <p:nvPr/>
          </p:nvSpPr>
          <p:spPr>
            <a:xfrm>
              <a:off x="430400" y="2138650"/>
              <a:ext cx="8250" cy="30375"/>
            </a:xfrm>
            <a:custGeom>
              <a:avLst/>
              <a:gdLst/>
              <a:ahLst/>
              <a:cxnLst/>
              <a:rect l="l" t="t" r="r" b="b"/>
              <a:pathLst>
                <a:path w="330" h="1215" extrusionOk="0">
                  <a:moveTo>
                    <a:pt x="325" y="1"/>
                  </a:moveTo>
                  <a:cubicBezTo>
                    <a:pt x="323" y="1"/>
                    <a:pt x="322" y="2"/>
                    <a:pt x="322" y="6"/>
                  </a:cubicBezTo>
                  <a:cubicBezTo>
                    <a:pt x="330" y="6"/>
                    <a:pt x="327" y="1"/>
                    <a:pt x="325" y="1"/>
                  </a:cubicBezTo>
                  <a:close/>
                  <a:moveTo>
                    <a:pt x="322" y="6"/>
                  </a:moveTo>
                  <a:lnTo>
                    <a:pt x="322" y="6"/>
                  </a:lnTo>
                  <a:cubicBezTo>
                    <a:pt x="215" y="399"/>
                    <a:pt x="96" y="804"/>
                    <a:pt x="0" y="1197"/>
                  </a:cubicBezTo>
                  <a:cubicBezTo>
                    <a:pt x="0" y="1208"/>
                    <a:pt x="6" y="1214"/>
                    <a:pt x="12" y="1214"/>
                  </a:cubicBezTo>
                  <a:cubicBezTo>
                    <a:pt x="18" y="1214"/>
                    <a:pt x="24" y="1208"/>
                    <a:pt x="24" y="1197"/>
                  </a:cubicBezTo>
                  <a:cubicBezTo>
                    <a:pt x="143" y="816"/>
                    <a:pt x="227" y="411"/>
                    <a:pt x="3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16" name="Google Shape;24016;p32"/>
            <p:cNvSpPr/>
            <p:nvPr/>
          </p:nvSpPr>
          <p:spPr>
            <a:xfrm>
              <a:off x="472175" y="2177925"/>
              <a:ext cx="3800" cy="30375"/>
            </a:xfrm>
            <a:custGeom>
              <a:avLst/>
              <a:gdLst/>
              <a:ahLst/>
              <a:cxnLst/>
              <a:rect l="l" t="t" r="r" b="b"/>
              <a:pathLst>
                <a:path w="152" h="1215" extrusionOk="0">
                  <a:moveTo>
                    <a:pt x="109" y="1"/>
                  </a:moveTo>
                  <a:cubicBezTo>
                    <a:pt x="106" y="1"/>
                    <a:pt x="103" y="7"/>
                    <a:pt x="103" y="18"/>
                  </a:cubicBezTo>
                  <a:cubicBezTo>
                    <a:pt x="56" y="161"/>
                    <a:pt x="68" y="316"/>
                    <a:pt x="92" y="459"/>
                  </a:cubicBezTo>
                  <a:cubicBezTo>
                    <a:pt x="115" y="721"/>
                    <a:pt x="115" y="959"/>
                    <a:pt x="8" y="1209"/>
                  </a:cubicBezTo>
                  <a:cubicBezTo>
                    <a:pt x="0" y="1209"/>
                    <a:pt x="8" y="1214"/>
                    <a:pt x="18" y="1214"/>
                  </a:cubicBezTo>
                  <a:cubicBezTo>
                    <a:pt x="23" y="1214"/>
                    <a:pt x="28" y="1213"/>
                    <a:pt x="32" y="1209"/>
                  </a:cubicBezTo>
                  <a:cubicBezTo>
                    <a:pt x="103" y="1042"/>
                    <a:pt x="151" y="864"/>
                    <a:pt x="151" y="685"/>
                  </a:cubicBezTo>
                  <a:cubicBezTo>
                    <a:pt x="151" y="459"/>
                    <a:pt x="80" y="245"/>
                    <a:pt x="115" y="18"/>
                  </a:cubicBezTo>
                  <a:cubicBezTo>
                    <a:pt x="115" y="7"/>
                    <a:pt x="112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17" name="Google Shape;24017;p32"/>
            <p:cNvSpPr/>
            <p:nvPr/>
          </p:nvSpPr>
          <p:spPr>
            <a:xfrm>
              <a:off x="476250" y="2174500"/>
              <a:ext cx="1500" cy="17525"/>
            </a:xfrm>
            <a:custGeom>
              <a:avLst/>
              <a:gdLst/>
              <a:ahLst/>
              <a:cxnLst/>
              <a:rect l="l" t="t" r="r" b="b"/>
              <a:pathLst>
                <a:path w="60" h="701" extrusionOk="0">
                  <a:moveTo>
                    <a:pt x="36" y="1"/>
                  </a:moveTo>
                  <a:cubicBezTo>
                    <a:pt x="36" y="227"/>
                    <a:pt x="0" y="465"/>
                    <a:pt x="36" y="691"/>
                  </a:cubicBezTo>
                  <a:cubicBezTo>
                    <a:pt x="36" y="697"/>
                    <a:pt x="39" y="700"/>
                    <a:pt x="42" y="700"/>
                  </a:cubicBezTo>
                  <a:cubicBezTo>
                    <a:pt x="45" y="700"/>
                    <a:pt x="48" y="697"/>
                    <a:pt x="48" y="691"/>
                  </a:cubicBezTo>
                  <a:cubicBezTo>
                    <a:pt x="60" y="465"/>
                    <a:pt x="48" y="227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18" name="Google Shape;24018;p32"/>
            <p:cNvSpPr/>
            <p:nvPr/>
          </p:nvSpPr>
          <p:spPr>
            <a:xfrm>
              <a:off x="479225" y="2173900"/>
              <a:ext cx="2400" cy="16925"/>
            </a:xfrm>
            <a:custGeom>
              <a:avLst/>
              <a:gdLst/>
              <a:ahLst/>
              <a:cxnLst/>
              <a:rect l="l" t="t" r="r" b="b"/>
              <a:pathLst>
                <a:path w="96" h="677" extrusionOk="0">
                  <a:moveTo>
                    <a:pt x="36" y="1"/>
                  </a:moveTo>
                  <a:lnTo>
                    <a:pt x="36" y="1"/>
                  </a:lnTo>
                  <a:cubicBezTo>
                    <a:pt x="0" y="203"/>
                    <a:pt x="12" y="465"/>
                    <a:pt x="48" y="668"/>
                  </a:cubicBezTo>
                  <a:cubicBezTo>
                    <a:pt x="48" y="674"/>
                    <a:pt x="51" y="677"/>
                    <a:pt x="54" y="677"/>
                  </a:cubicBezTo>
                  <a:cubicBezTo>
                    <a:pt x="57" y="677"/>
                    <a:pt x="60" y="674"/>
                    <a:pt x="60" y="668"/>
                  </a:cubicBezTo>
                  <a:cubicBezTo>
                    <a:pt x="95" y="465"/>
                    <a:pt x="72" y="20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19" name="Google Shape;24019;p32"/>
            <p:cNvSpPr/>
            <p:nvPr/>
          </p:nvSpPr>
          <p:spPr>
            <a:xfrm>
              <a:off x="483075" y="2175400"/>
              <a:ext cx="1825" cy="14450"/>
            </a:xfrm>
            <a:custGeom>
              <a:avLst/>
              <a:gdLst/>
              <a:ahLst/>
              <a:cxnLst/>
              <a:rect l="l" t="t" r="r" b="b"/>
              <a:pathLst>
                <a:path w="73" h="578" extrusionOk="0">
                  <a:moveTo>
                    <a:pt x="13" y="0"/>
                  </a:moveTo>
                  <a:cubicBezTo>
                    <a:pt x="13" y="179"/>
                    <a:pt x="1" y="381"/>
                    <a:pt x="25" y="560"/>
                  </a:cubicBezTo>
                  <a:cubicBezTo>
                    <a:pt x="25" y="572"/>
                    <a:pt x="28" y="578"/>
                    <a:pt x="31" y="578"/>
                  </a:cubicBezTo>
                  <a:cubicBezTo>
                    <a:pt x="34" y="578"/>
                    <a:pt x="37" y="572"/>
                    <a:pt x="37" y="560"/>
                  </a:cubicBezTo>
                  <a:cubicBezTo>
                    <a:pt x="72" y="369"/>
                    <a:pt x="37" y="179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20" name="Google Shape;24020;p32"/>
            <p:cNvSpPr/>
            <p:nvPr/>
          </p:nvSpPr>
          <p:spPr>
            <a:xfrm>
              <a:off x="485775" y="2176950"/>
              <a:ext cx="1800" cy="13275"/>
            </a:xfrm>
            <a:custGeom>
              <a:avLst/>
              <a:gdLst/>
              <a:ahLst/>
              <a:cxnLst/>
              <a:rect l="l" t="t" r="r" b="b"/>
              <a:pathLst>
                <a:path w="72" h="531" extrusionOk="0">
                  <a:moveTo>
                    <a:pt x="40" y="1"/>
                  </a:moveTo>
                  <a:cubicBezTo>
                    <a:pt x="39" y="1"/>
                    <a:pt x="36" y="4"/>
                    <a:pt x="36" y="10"/>
                  </a:cubicBezTo>
                  <a:cubicBezTo>
                    <a:pt x="42" y="4"/>
                    <a:pt x="42" y="1"/>
                    <a:pt x="40" y="1"/>
                  </a:cubicBezTo>
                  <a:close/>
                  <a:moveTo>
                    <a:pt x="36" y="10"/>
                  </a:moveTo>
                  <a:cubicBezTo>
                    <a:pt x="24" y="177"/>
                    <a:pt x="0" y="367"/>
                    <a:pt x="36" y="522"/>
                  </a:cubicBezTo>
                  <a:cubicBezTo>
                    <a:pt x="36" y="528"/>
                    <a:pt x="39" y="531"/>
                    <a:pt x="42" y="531"/>
                  </a:cubicBezTo>
                  <a:cubicBezTo>
                    <a:pt x="45" y="531"/>
                    <a:pt x="48" y="528"/>
                    <a:pt x="48" y="522"/>
                  </a:cubicBezTo>
                  <a:cubicBezTo>
                    <a:pt x="71" y="367"/>
                    <a:pt x="48" y="177"/>
                    <a:pt x="3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21" name="Google Shape;24021;p32"/>
            <p:cNvSpPr/>
            <p:nvPr/>
          </p:nvSpPr>
          <p:spPr>
            <a:xfrm>
              <a:off x="447950" y="2141750"/>
              <a:ext cx="8575" cy="8800"/>
            </a:xfrm>
            <a:custGeom>
              <a:avLst/>
              <a:gdLst/>
              <a:ahLst/>
              <a:cxnLst/>
              <a:rect l="l" t="t" r="r" b="b"/>
              <a:pathLst>
                <a:path w="343" h="352" extrusionOk="0">
                  <a:moveTo>
                    <a:pt x="13" y="1"/>
                  </a:moveTo>
                  <a:cubicBezTo>
                    <a:pt x="13" y="1"/>
                    <a:pt x="1" y="1"/>
                    <a:pt x="1" y="25"/>
                  </a:cubicBezTo>
                  <a:cubicBezTo>
                    <a:pt x="49" y="61"/>
                    <a:pt x="108" y="108"/>
                    <a:pt x="156" y="168"/>
                  </a:cubicBezTo>
                  <a:cubicBezTo>
                    <a:pt x="215" y="215"/>
                    <a:pt x="275" y="287"/>
                    <a:pt x="334" y="346"/>
                  </a:cubicBezTo>
                  <a:cubicBezTo>
                    <a:pt x="251" y="227"/>
                    <a:pt x="156" y="84"/>
                    <a:pt x="13" y="1"/>
                  </a:cubicBezTo>
                  <a:close/>
                  <a:moveTo>
                    <a:pt x="334" y="346"/>
                  </a:moveTo>
                  <a:cubicBezTo>
                    <a:pt x="334" y="350"/>
                    <a:pt x="336" y="352"/>
                    <a:pt x="337" y="352"/>
                  </a:cubicBezTo>
                  <a:cubicBezTo>
                    <a:pt x="340" y="352"/>
                    <a:pt x="342" y="346"/>
                    <a:pt x="334" y="34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22" name="Google Shape;24022;p32"/>
            <p:cNvSpPr/>
            <p:nvPr/>
          </p:nvSpPr>
          <p:spPr>
            <a:xfrm>
              <a:off x="525050" y="2222125"/>
              <a:ext cx="17300" cy="29500"/>
            </a:xfrm>
            <a:custGeom>
              <a:avLst/>
              <a:gdLst/>
              <a:ahLst/>
              <a:cxnLst/>
              <a:rect l="l" t="t" r="r" b="b"/>
              <a:pathLst>
                <a:path w="692" h="1180" extrusionOk="0">
                  <a:moveTo>
                    <a:pt x="1" y="1"/>
                  </a:moveTo>
                  <a:cubicBezTo>
                    <a:pt x="72" y="465"/>
                    <a:pt x="477" y="775"/>
                    <a:pt x="679" y="1179"/>
                  </a:cubicBezTo>
                  <a:lnTo>
                    <a:pt x="691" y="1179"/>
                  </a:lnTo>
                  <a:cubicBezTo>
                    <a:pt x="513" y="739"/>
                    <a:pt x="120" y="46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23" name="Google Shape;24023;p32"/>
            <p:cNvSpPr/>
            <p:nvPr/>
          </p:nvSpPr>
          <p:spPr>
            <a:xfrm>
              <a:off x="425050" y="2290300"/>
              <a:ext cx="14000" cy="19200"/>
            </a:xfrm>
            <a:custGeom>
              <a:avLst/>
              <a:gdLst/>
              <a:ahLst/>
              <a:cxnLst/>
              <a:rect l="l" t="t" r="r" b="b"/>
              <a:pathLst>
                <a:path w="560" h="768" extrusionOk="0">
                  <a:moveTo>
                    <a:pt x="0" y="0"/>
                  </a:moveTo>
                  <a:lnTo>
                    <a:pt x="0" y="0"/>
                  </a:lnTo>
                  <a:cubicBezTo>
                    <a:pt x="131" y="286"/>
                    <a:pt x="322" y="548"/>
                    <a:pt x="548" y="762"/>
                  </a:cubicBezTo>
                  <a:cubicBezTo>
                    <a:pt x="551" y="766"/>
                    <a:pt x="554" y="767"/>
                    <a:pt x="556" y="767"/>
                  </a:cubicBezTo>
                  <a:cubicBezTo>
                    <a:pt x="560" y="767"/>
                    <a:pt x="560" y="759"/>
                    <a:pt x="560" y="750"/>
                  </a:cubicBezTo>
                  <a:cubicBezTo>
                    <a:pt x="334" y="524"/>
                    <a:pt x="155" y="27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24" name="Google Shape;24024;p32"/>
            <p:cNvSpPr/>
            <p:nvPr/>
          </p:nvSpPr>
          <p:spPr>
            <a:xfrm>
              <a:off x="425050" y="2285525"/>
              <a:ext cx="14900" cy="18475"/>
            </a:xfrm>
            <a:custGeom>
              <a:avLst/>
              <a:gdLst/>
              <a:ahLst/>
              <a:cxnLst/>
              <a:rect l="l" t="t" r="r" b="b"/>
              <a:pathLst>
                <a:path w="596" h="739" extrusionOk="0">
                  <a:moveTo>
                    <a:pt x="0" y="1"/>
                  </a:moveTo>
                  <a:cubicBezTo>
                    <a:pt x="143" y="263"/>
                    <a:pt x="357" y="536"/>
                    <a:pt x="572" y="739"/>
                  </a:cubicBezTo>
                  <a:cubicBezTo>
                    <a:pt x="572" y="739"/>
                    <a:pt x="595" y="739"/>
                    <a:pt x="595" y="727"/>
                  </a:cubicBezTo>
                  <a:cubicBezTo>
                    <a:pt x="393" y="477"/>
                    <a:pt x="191" y="25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25" name="Google Shape;24025;p32"/>
            <p:cNvSpPr/>
            <p:nvPr/>
          </p:nvSpPr>
          <p:spPr>
            <a:xfrm>
              <a:off x="423850" y="2277875"/>
              <a:ext cx="16400" cy="21075"/>
            </a:xfrm>
            <a:custGeom>
              <a:avLst/>
              <a:gdLst/>
              <a:ahLst/>
              <a:cxnLst/>
              <a:rect l="l" t="t" r="r" b="b"/>
              <a:pathLst>
                <a:path w="656" h="843" extrusionOk="0">
                  <a:moveTo>
                    <a:pt x="5" y="0"/>
                  </a:moveTo>
                  <a:cubicBezTo>
                    <a:pt x="3" y="0"/>
                    <a:pt x="1" y="3"/>
                    <a:pt x="1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167" y="319"/>
                    <a:pt x="370" y="616"/>
                    <a:pt x="643" y="842"/>
                  </a:cubicBezTo>
                  <a:cubicBezTo>
                    <a:pt x="643" y="842"/>
                    <a:pt x="655" y="842"/>
                    <a:pt x="655" y="831"/>
                  </a:cubicBezTo>
                  <a:cubicBezTo>
                    <a:pt x="417" y="557"/>
                    <a:pt x="191" y="307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26" name="Google Shape;24026;p32"/>
            <p:cNvSpPr/>
            <p:nvPr/>
          </p:nvSpPr>
          <p:spPr>
            <a:xfrm>
              <a:off x="423700" y="2270725"/>
              <a:ext cx="18025" cy="22275"/>
            </a:xfrm>
            <a:custGeom>
              <a:avLst/>
              <a:gdLst/>
              <a:ahLst/>
              <a:cxnLst/>
              <a:rect l="l" t="t" r="r" b="b"/>
              <a:pathLst>
                <a:path w="721" h="891" extrusionOk="0">
                  <a:moveTo>
                    <a:pt x="2" y="0"/>
                  </a:moveTo>
                  <a:cubicBezTo>
                    <a:pt x="1" y="0"/>
                    <a:pt x="1" y="3"/>
                    <a:pt x="7" y="9"/>
                  </a:cubicBezTo>
                  <a:cubicBezTo>
                    <a:pt x="7" y="3"/>
                    <a:pt x="4" y="0"/>
                    <a:pt x="2" y="0"/>
                  </a:cubicBezTo>
                  <a:close/>
                  <a:moveTo>
                    <a:pt x="7" y="9"/>
                  </a:moveTo>
                  <a:lnTo>
                    <a:pt x="7" y="9"/>
                  </a:lnTo>
                  <a:cubicBezTo>
                    <a:pt x="173" y="343"/>
                    <a:pt x="411" y="664"/>
                    <a:pt x="709" y="890"/>
                  </a:cubicBezTo>
                  <a:cubicBezTo>
                    <a:pt x="721" y="890"/>
                    <a:pt x="721" y="890"/>
                    <a:pt x="721" y="878"/>
                  </a:cubicBezTo>
                  <a:cubicBezTo>
                    <a:pt x="435" y="593"/>
                    <a:pt x="197" y="343"/>
                    <a:pt x="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27" name="Google Shape;24027;p32"/>
            <p:cNvSpPr/>
            <p:nvPr/>
          </p:nvSpPr>
          <p:spPr>
            <a:xfrm>
              <a:off x="424450" y="2266775"/>
              <a:ext cx="19375" cy="25025"/>
            </a:xfrm>
            <a:custGeom>
              <a:avLst/>
              <a:gdLst/>
              <a:ahLst/>
              <a:cxnLst/>
              <a:rect l="l" t="t" r="r" b="b"/>
              <a:pathLst>
                <a:path w="775" h="1001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46"/>
                    <a:pt x="500" y="691"/>
                    <a:pt x="762" y="1001"/>
                  </a:cubicBezTo>
                  <a:lnTo>
                    <a:pt x="774" y="1001"/>
                  </a:lnTo>
                  <a:cubicBezTo>
                    <a:pt x="536" y="655"/>
                    <a:pt x="274" y="33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4028" name="Google Shape;24028;p32"/>
          <p:cNvGrpSpPr/>
          <p:nvPr/>
        </p:nvGrpSpPr>
        <p:grpSpPr>
          <a:xfrm rot="-6436084" flipH="1">
            <a:off x="11083672" y="592195"/>
            <a:ext cx="658601" cy="840453"/>
            <a:chOff x="439025" y="2813550"/>
            <a:chExt cx="239350" cy="305225"/>
          </a:xfrm>
        </p:grpSpPr>
        <p:sp>
          <p:nvSpPr>
            <p:cNvPr id="24029" name="Google Shape;24029;p32"/>
            <p:cNvSpPr/>
            <p:nvPr/>
          </p:nvSpPr>
          <p:spPr>
            <a:xfrm>
              <a:off x="439025" y="2814425"/>
              <a:ext cx="230725" cy="303375"/>
            </a:xfrm>
            <a:custGeom>
              <a:avLst/>
              <a:gdLst/>
              <a:ahLst/>
              <a:cxnLst/>
              <a:rect l="l" t="t" r="r" b="b"/>
              <a:pathLst>
                <a:path w="9229" h="12135" extrusionOk="0">
                  <a:moveTo>
                    <a:pt x="7910" y="0"/>
                  </a:moveTo>
                  <a:cubicBezTo>
                    <a:pt x="7511" y="0"/>
                    <a:pt x="6639" y="487"/>
                    <a:pt x="6132" y="645"/>
                  </a:cubicBezTo>
                  <a:cubicBezTo>
                    <a:pt x="5549" y="835"/>
                    <a:pt x="3430" y="919"/>
                    <a:pt x="3096" y="1919"/>
                  </a:cubicBezTo>
                  <a:cubicBezTo>
                    <a:pt x="2763" y="2955"/>
                    <a:pt x="1489" y="3598"/>
                    <a:pt x="1489" y="3598"/>
                  </a:cubicBezTo>
                  <a:cubicBezTo>
                    <a:pt x="1489" y="3598"/>
                    <a:pt x="1" y="4931"/>
                    <a:pt x="453" y="6574"/>
                  </a:cubicBezTo>
                  <a:cubicBezTo>
                    <a:pt x="755" y="7692"/>
                    <a:pt x="1829" y="7966"/>
                    <a:pt x="2609" y="7966"/>
                  </a:cubicBezTo>
                  <a:cubicBezTo>
                    <a:pt x="2967" y="7966"/>
                    <a:pt x="3263" y="7908"/>
                    <a:pt x="3394" y="7848"/>
                  </a:cubicBezTo>
                  <a:cubicBezTo>
                    <a:pt x="3600" y="7754"/>
                    <a:pt x="3756" y="7695"/>
                    <a:pt x="3879" y="7695"/>
                  </a:cubicBezTo>
                  <a:cubicBezTo>
                    <a:pt x="4005" y="7695"/>
                    <a:pt x="4096" y="7757"/>
                    <a:pt x="4168" y="7908"/>
                  </a:cubicBezTo>
                  <a:cubicBezTo>
                    <a:pt x="4323" y="8205"/>
                    <a:pt x="3144" y="9229"/>
                    <a:pt x="2787" y="10003"/>
                  </a:cubicBezTo>
                  <a:cubicBezTo>
                    <a:pt x="2430" y="10777"/>
                    <a:pt x="2251" y="12134"/>
                    <a:pt x="2251" y="12134"/>
                  </a:cubicBezTo>
                  <a:lnTo>
                    <a:pt x="2680" y="12075"/>
                  </a:lnTo>
                  <a:cubicBezTo>
                    <a:pt x="2680" y="12075"/>
                    <a:pt x="3275" y="9991"/>
                    <a:pt x="3382" y="9491"/>
                  </a:cubicBezTo>
                  <a:cubicBezTo>
                    <a:pt x="3489" y="8979"/>
                    <a:pt x="4323" y="8063"/>
                    <a:pt x="4620" y="7908"/>
                  </a:cubicBezTo>
                  <a:cubicBezTo>
                    <a:pt x="4642" y="7897"/>
                    <a:pt x="4661" y="7893"/>
                    <a:pt x="4678" y="7893"/>
                  </a:cubicBezTo>
                  <a:cubicBezTo>
                    <a:pt x="4899" y="7893"/>
                    <a:pt x="4796" y="8701"/>
                    <a:pt x="5216" y="9253"/>
                  </a:cubicBezTo>
                  <a:cubicBezTo>
                    <a:pt x="5474" y="9602"/>
                    <a:pt x="5940" y="9746"/>
                    <a:pt x="6490" y="9746"/>
                  </a:cubicBezTo>
                  <a:cubicBezTo>
                    <a:pt x="6880" y="9746"/>
                    <a:pt x="7311" y="9674"/>
                    <a:pt x="7740" y="9551"/>
                  </a:cubicBezTo>
                  <a:cubicBezTo>
                    <a:pt x="8788" y="9253"/>
                    <a:pt x="8192" y="7003"/>
                    <a:pt x="8157" y="6300"/>
                  </a:cubicBezTo>
                  <a:cubicBezTo>
                    <a:pt x="8133" y="5598"/>
                    <a:pt x="9228" y="4491"/>
                    <a:pt x="9216" y="3753"/>
                  </a:cubicBezTo>
                  <a:cubicBezTo>
                    <a:pt x="9204" y="3026"/>
                    <a:pt x="8490" y="1812"/>
                    <a:pt x="8204" y="1431"/>
                  </a:cubicBezTo>
                  <a:cubicBezTo>
                    <a:pt x="7918" y="1050"/>
                    <a:pt x="8335" y="169"/>
                    <a:pt x="8037" y="26"/>
                  </a:cubicBezTo>
                  <a:cubicBezTo>
                    <a:pt x="8004" y="8"/>
                    <a:pt x="7961" y="0"/>
                    <a:pt x="791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30" name="Google Shape;24030;p32"/>
            <p:cNvSpPr/>
            <p:nvPr/>
          </p:nvSpPr>
          <p:spPr>
            <a:xfrm>
              <a:off x="499600" y="2818325"/>
              <a:ext cx="129350" cy="75650"/>
            </a:xfrm>
            <a:custGeom>
              <a:avLst/>
              <a:gdLst/>
              <a:ahLst/>
              <a:cxnLst/>
              <a:rect l="l" t="t" r="r" b="b"/>
              <a:pathLst>
                <a:path w="5174" h="3026" extrusionOk="0">
                  <a:moveTo>
                    <a:pt x="5174" y="1"/>
                  </a:moveTo>
                  <a:lnTo>
                    <a:pt x="5174" y="1"/>
                  </a:lnTo>
                  <a:cubicBezTo>
                    <a:pt x="4067" y="620"/>
                    <a:pt x="2864" y="441"/>
                    <a:pt x="1697" y="822"/>
                  </a:cubicBezTo>
                  <a:cubicBezTo>
                    <a:pt x="733" y="1132"/>
                    <a:pt x="530" y="2215"/>
                    <a:pt x="19" y="2954"/>
                  </a:cubicBezTo>
                  <a:cubicBezTo>
                    <a:pt x="1" y="2990"/>
                    <a:pt x="37" y="3026"/>
                    <a:pt x="76" y="3026"/>
                  </a:cubicBezTo>
                  <a:cubicBezTo>
                    <a:pt x="89" y="3026"/>
                    <a:pt x="102" y="3022"/>
                    <a:pt x="114" y="3013"/>
                  </a:cubicBezTo>
                  <a:cubicBezTo>
                    <a:pt x="447" y="2692"/>
                    <a:pt x="614" y="2275"/>
                    <a:pt x="828" y="1870"/>
                  </a:cubicBezTo>
                  <a:cubicBezTo>
                    <a:pt x="1221" y="1096"/>
                    <a:pt x="1816" y="918"/>
                    <a:pt x="2626" y="810"/>
                  </a:cubicBezTo>
                  <a:cubicBezTo>
                    <a:pt x="3519" y="703"/>
                    <a:pt x="4483" y="608"/>
                    <a:pt x="5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31" name="Google Shape;24031;p32"/>
            <p:cNvSpPr/>
            <p:nvPr/>
          </p:nvSpPr>
          <p:spPr>
            <a:xfrm>
              <a:off x="446175" y="2883825"/>
              <a:ext cx="62825" cy="134775"/>
            </a:xfrm>
            <a:custGeom>
              <a:avLst/>
              <a:gdLst/>
              <a:ahLst/>
              <a:cxnLst/>
              <a:rect l="l" t="t" r="r" b="b"/>
              <a:pathLst>
                <a:path w="2513" h="5391" extrusionOk="0">
                  <a:moveTo>
                    <a:pt x="2441" y="0"/>
                  </a:moveTo>
                  <a:cubicBezTo>
                    <a:pt x="1739" y="417"/>
                    <a:pt x="1036" y="738"/>
                    <a:pt x="560" y="1429"/>
                  </a:cubicBezTo>
                  <a:cubicBezTo>
                    <a:pt x="191" y="1977"/>
                    <a:pt x="0" y="2631"/>
                    <a:pt x="24" y="3286"/>
                  </a:cubicBezTo>
                  <a:cubicBezTo>
                    <a:pt x="78" y="4378"/>
                    <a:pt x="985" y="5391"/>
                    <a:pt x="2096" y="5391"/>
                  </a:cubicBezTo>
                  <a:cubicBezTo>
                    <a:pt x="2209" y="5391"/>
                    <a:pt x="2325" y="5380"/>
                    <a:pt x="2441" y="5358"/>
                  </a:cubicBezTo>
                  <a:cubicBezTo>
                    <a:pt x="2501" y="5346"/>
                    <a:pt x="2513" y="5251"/>
                    <a:pt x="2453" y="5251"/>
                  </a:cubicBezTo>
                  <a:cubicBezTo>
                    <a:pt x="1072" y="5084"/>
                    <a:pt x="36" y="4286"/>
                    <a:pt x="251" y="2762"/>
                  </a:cubicBezTo>
                  <a:cubicBezTo>
                    <a:pt x="346" y="2155"/>
                    <a:pt x="620" y="1572"/>
                    <a:pt x="1048" y="1131"/>
                  </a:cubicBezTo>
                  <a:cubicBezTo>
                    <a:pt x="1477" y="691"/>
                    <a:pt x="2036" y="453"/>
                    <a:pt x="2453" y="24"/>
                  </a:cubicBezTo>
                  <a:cubicBezTo>
                    <a:pt x="2465" y="12"/>
                    <a:pt x="2453" y="0"/>
                    <a:pt x="2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32" name="Google Shape;24032;p32"/>
            <p:cNvSpPr/>
            <p:nvPr/>
          </p:nvSpPr>
          <p:spPr>
            <a:xfrm>
              <a:off x="503925" y="3004450"/>
              <a:ext cx="36925" cy="12975"/>
            </a:xfrm>
            <a:custGeom>
              <a:avLst/>
              <a:gdLst/>
              <a:ahLst/>
              <a:cxnLst/>
              <a:rect l="l" t="t" r="r" b="b"/>
              <a:pathLst>
                <a:path w="1477" h="519" extrusionOk="0">
                  <a:moveTo>
                    <a:pt x="1335" y="1"/>
                  </a:moveTo>
                  <a:cubicBezTo>
                    <a:pt x="1174" y="1"/>
                    <a:pt x="1003" y="100"/>
                    <a:pt x="869" y="176"/>
                  </a:cubicBezTo>
                  <a:cubicBezTo>
                    <a:pt x="641" y="301"/>
                    <a:pt x="430" y="435"/>
                    <a:pt x="166" y="435"/>
                  </a:cubicBezTo>
                  <a:cubicBezTo>
                    <a:pt x="128" y="435"/>
                    <a:pt x="88" y="432"/>
                    <a:pt x="48" y="426"/>
                  </a:cubicBezTo>
                  <a:cubicBezTo>
                    <a:pt x="12" y="426"/>
                    <a:pt x="0" y="485"/>
                    <a:pt x="36" y="497"/>
                  </a:cubicBezTo>
                  <a:cubicBezTo>
                    <a:pt x="93" y="512"/>
                    <a:pt x="148" y="519"/>
                    <a:pt x="203" y="519"/>
                  </a:cubicBezTo>
                  <a:cubicBezTo>
                    <a:pt x="369" y="519"/>
                    <a:pt x="527" y="459"/>
                    <a:pt x="679" y="378"/>
                  </a:cubicBezTo>
                  <a:cubicBezTo>
                    <a:pt x="810" y="319"/>
                    <a:pt x="929" y="247"/>
                    <a:pt x="1060" y="200"/>
                  </a:cubicBezTo>
                  <a:cubicBezTo>
                    <a:pt x="1203" y="140"/>
                    <a:pt x="1334" y="140"/>
                    <a:pt x="1453" y="81"/>
                  </a:cubicBezTo>
                  <a:cubicBezTo>
                    <a:pt x="1465" y="69"/>
                    <a:pt x="1477" y="45"/>
                    <a:pt x="1453" y="21"/>
                  </a:cubicBezTo>
                  <a:cubicBezTo>
                    <a:pt x="1415" y="7"/>
                    <a:pt x="1375" y="1"/>
                    <a:pt x="13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33" name="Google Shape;24033;p32"/>
            <p:cNvSpPr/>
            <p:nvPr/>
          </p:nvSpPr>
          <p:spPr>
            <a:xfrm>
              <a:off x="484875" y="2887100"/>
              <a:ext cx="20850" cy="13700"/>
            </a:xfrm>
            <a:custGeom>
              <a:avLst/>
              <a:gdLst/>
              <a:ahLst/>
              <a:cxnLst/>
              <a:rect l="l" t="t" r="r" b="b"/>
              <a:pathLst>
                <a:path w="834" h="548" extrusionOk="0">
                  <a:moveTo>
                    <a:pt x="834" y="0"/>
                  </a:moveTo>
                  <a:lnTo>
                    <a:pt x="834" y="0"/>
                  </a:lnTo>
                  <a:cubicBezTo>
                    <a:pt x="703" y="95"/>
                    <a:pt x="584" y="191"/>
                    <a:pt x="441" y="286"/>
                  </a:cubicBezTo>
                  <a:cubicBezTo>
                    <a:pt x="310" y="369"/>
                    <a:pt x="143" y="429"/>
                    <a:pt x="12" y="524"/>
                  </a:cubicBezTo>
                  <a:cubicBezTo>
                    <a:pt x="0" y="536"/>
                    <a:pt x="12" y="548"/>
                    <a:pt x="24" y="548"/>
                  </a:cubicBezTo>
                  <a:cubicBezTo>
                    <a:pt x="310" y="488"/>
                    <a:pt x="667" y="250"/>
                    <a:pt x="8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34" name="Google Shape;24034;p32"/>
            <p:cNvSpPr/>
            <p:nvPr/>
          </p:nvSpPr>
          <p:spPr>
            <a:xfrm>
              <a:off x="489925" y="2889475"/>
              <a:ext cx="17300" cy="11025"/>
            </a:xfrm>
            <a:custGeom>
              <a:avLst/>
              <a:gdLst/>
              <a:ahLst/>
              <a:cxnLst/>
              <a:rect l="l" t="t" r="r" b="b"/>
              <a:pathLst>
                <a:path w="692" h="441" extrusionOk="0">
                  <a:moveTo>
                    <a:pt x="691" y="0"/>
                  </a:moveTo>
                  <a:cubicBezTo>
                    <a:pt x="465" y="108"/>
                    <a:pt x="215" y="250"/>
                    <a:pt x="25" y="405"/>
                  </a:cubicBezTo>
                  <a:cubicBezTo>
                    <a:pt x="1" y="429"/>
                    <a:pt x="25" y="441"/>
                    <a:pt x="36" y="441"/>
                  </a:cubicBezTo>
                  <a:cubicBezTo>
                    <a:pt x="263" y="322"/>
                    <a:pt x="477" y="155"/>
                    <a:pt x="6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35" name="Google Shape;24035;p32"/>
            <p:cNvSpPr/>
            <p:nvPr/>
          </p:nvSpPr>
          <p:spPr>
            <a:xfrm>
              <a:off x="461350" y="2890950"/>
              <a:ext cx="44675" cy="39875"/>
            </a:xfrm>
            <a:custGeom>
              <a:avLst/>
              <a:gdLst/>
              <a:ahLst/>
              <a:cxnLst/>
              <a:rect l="l" t="t" r="r" b="b"/>
              <a:pathLst>
                <a:path w="1787" h="1595" extrusionOk="0">
                  <a:moveTo>
                    <a:pt x="1787" y="1"/>
                  </a:moveTo>
                  <a:lnTo>
                    <a:pt x="1787" y="1"/>
                  </a:lnTo>
                  <a:cubicBezTo>
                    <a:pt x="1048" y="251"/>
                    <a:pt x="251" y="799"/>
                    <a:pt x="1" y="1573"/>
                  </a:cubicBezTo>
                  <a:cubicBezTo>
                    <a:pt x="1" y="1581"/>
                    <a:pt x="6" y="1595"/>
                    <a:pt x="18" y="1595"/>
                  </a:cubicBezTo>
                  <a:cubicBezTo>
                    <a:pt x="23" y="1595"/>
                    <a:pt x="29" y="1592"/>
                    <a:pt x="36" y="1584"/>
                  </a:cubicBezTo>
                  <a:cubicBezTo>
                    <a:pt x="513" y="858"/>
                    <a:pt x="1001" y="382"/>
                    <a:pt x="17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36" name="Google Shape;24036;p32"/>
            <p:cNvSpPr/>
            <p:nvPr/>
          </p:nvSpPr>
          <p:spPr>
            <a:xfrm>
              <a:off x="492300" y="2878450"/>
              <a:ext cx="18300" cy="17600"/>
            </a:xfrm>
            <a:custGeom>
              <a:avLst/>
              <a:gdLst/>
              <a:ahLst/>
              <a:cxnLst/>
              <a:rect l="l" t="t" r="r" b="b"/>
              <a:pathLst>
                <a:path w="732" h="704" extrusionOk="0">
                  <a:moveTo>
                    <a:pt x="715" y="1"/>
                  </a:moveTo>
                  <a:cubicBezTo>
                    <a:pt x="723" y="9"/>
                    <a:pt x="727" y="11"/>
                    <a:pt x="729" y="11"/>
                  </a:cubicBezTo>
                  <a:cubicBezTo>
                    <a:pt x="731" y="11"/>
                    <a:pt x="723" y="1"/>
                    <a:pt x="715" y="1"/>
                  </a:cubicBezTo>
                  <a:close/>
                  <a:moveTo>
                    <a:pt x="715" y="1"/>
                  </a:moveTo>
                  <a:lnTo>
                    <a:pt x="715" y="1"/>
                  </a:lnTo>
                  <a:cubicBezTo>
                    <a:pt x="501" y="275"/>
                    <a:pt x="263" y="465"/>
                    <a:pt x="13" y="691"/>
                  </a:cubicBezTo>
                  <a:cubicBezTo>
                    <a:pt x="1" y="691"/>
                    <a:pt x="13" y="703"/>
                    <a:pt x="25" y="703"/>
                  </a:cubicBezTo>
                  <a:cubicBezTo>
                    <a:pt x="311" y="549"/>
                    <a:pt x="549" y="287"/>
                    <a:pt x="7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37" name="Google Shape;24037;p32"/>
            <p:cNvSpPr/>
            <p:nvPr/>
          </p:nvSpPr>
          <p:spPr>
            <a:xfrm>
              <a:off x="488450" y="2876250"/>
              <a:ext cx="21950" cy="20975"/>
            </a:xfrm>
            <a:custGeom>
              <a:avLst/>
              <a:gdLst/>
              <a:ahLst/>
              <a:cxnLst/>
              <a:rect l="l" t="t" r="r" b="b"/>
              <a:pathLst>
                <a:path w="878" h="839" extrusionOk="0">
                  <a:moveTo>
                    <a:pt x="854" y="1"/>
                  </a:moveTo>
                  <a:cubicBezTo>
                    <a:pt x="848" y="1"/>
                    <a:pt x="841" y="2"/>
                    <a:pt x="834" y="6"/>
                  </a:cubicBezTo>
                  <a:cubicBezTo>
                    <a:pt x="619" y="339"/>
                    <a:pt x="345" y="553"/>
                    <a:pt x="24" y="803"/>
                  </a:cubicBezTo>
                  <a:cubicBezTo>
                    <a:pt x="0" y="827"/>
                    <a:pt x="24" y="839"/>
                    <a:pt x="36" y="839"/>
                  </a:cubicBezTo>
                  <a:cubicBezTo>
                    <a:pt x="393" y="708"/>
                    <a:pt x="703" y="363"/>
                    <a:pt x="869" y="17"/>
                  </a:cubicBezTo>
                  <a:cubicBezTo>
                    <a:pt x="878" y="9"/>
                    <a:pt x="868" y="1"/>
                    <a:pt x="8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38" name="Google Shape;24038;p32"/>
            <p:cNvSpPr/>
            <p:nvPr/>
          </p:nvSpPr>
          <p:spPr>
            <a:xfrm>
              <a:off x="489325" y="2876375"/>
              <a:ext cx="22050" cy="24125"/>
            </a:xfrm>
            <a:custGeom>
              <a:avLst/>
              <a:gdLst/>
              <a:ahLst/>
              <a:cxnLst/>
              <a:rect l="l" t="t" r="r" b="b"/>
              <a:pathLst>
                <a:path w="882" h="965" extrusionOk="0">
                  <a:moveTo>
                    <a:pt x="882" y="1"/>
                  </a:moveTo>
                  <a:lnTo>
                    <a:pt x="882" y="1"/>
                  </a:lnTo>
                  <a:cubicBezTo>
                    <a:pt x="715" y="465"/>
                    <a:pt x="430" y="703"/>
                    <a:pt x="13" y="929"/>
                  </a:cubicBezTo>
                  <a:cubicBezTo>
                    <a:pt x="1" y="929"/>
                    <a:pt x="13" y="965"/>
                    <a:pt x="25" y="965"/>
                  </a:cubicBezTo>
                  <a:cubicBezTo>
                    <a:pt x="453" y="822"/>
                    <a:pt x="799" y="429"/>
                    <a:pt x="8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39" name="Google Shape;24039;p32"/>
            <p:cNvSpPr/>
            <p:nvPr/>
          </p:nvSpPr>
          <p:spPr>
            <a:xfrm>
              <a:off x="475650" y="2887100"/>
              <a:ext cx="30675" cy="27350"/>
            </a:xfrm>
            <a:custGeom>
              <a:avLst/>
              <a:gdLst/>
              <a:ahLst/>
              <a:cxnLst/>
              <a:rect l="l" t="t" r="r" b="b"/>
              <a:pathLst>
                <a:path w="1227" h="1094" extrusionOk="0">
                  <a:moveTo>
                    <a:pt x="1227" y="0"/>
                  </a:moveTo>
                  <a:cubicBezTo>
                    <a:pt x="929" y="476"/>
                    <a:pt x="226" y="548"/>
                    <a:pt x="0" y="1072"/>
                  </a:cubicBezTo>
                  <a:cubicBezTo>
                    <a:pt x="0" y="1080"/>
                    <a:pt x="6" y="1094"/>
                    <a:pt x="9" y="1094"/>
                  </a:cubicBezTo>
                  <a:cubicBezTo>
                    <a:pt x="11" y="1094"/>
                    <a:pt x="12" y="1091"/>
                    <a:pt x="12" y="1084"/>
                  </a:cubicBezTo>
                  <a:cubicBezTo>
                    <a:pt x="322" y="631"/>
                    <a:pt x="953" y="488"/>
                    <a:pt x="1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40" name="Google Shape;24040;p32"/>
            <p:cNvSpPr/>
            <p:nvPr/>
          </p:nvSpPr>
          <p:spPr>
            <a:xfrm>
              <a:off x="600125" y="2949300"/>
              <a:ext cx="54125" cy="111475"/>
            </a:xfrm>
            <a:custGeom>
              <a:avLst/>
              <a:gdLst/>
              <a:ahLst/>
              <a:cxnLst/>
              <a:rect l="l" t="t" r="r" b="b"/>
              <a:pathLst>
                <a:path w="2165" h="4459" extrusionOk="0">
                  <a:moveTo>
                    <a:pt x="2165" y="1"/>
                  </a:moveTo>
                  <a:cubicBezTo>
                    <a:pt x="1629" y="548"/>
                    <a:pt x="1582" y="1239"/>
                    <a:pt x="1605" y="1977"/>
                  </a:cubicBezTo>
                  <a:cubicBezTo>
                    <a:pt x="1617" y="2429"/>
                    <a:pt x="1701" y="2906"/>
                    <a:pt x="1605" y="3346"/>
                  </a:cubicBezTo>
                  <a:cubicBezTo>
                    <a:pt x="1489" y="3978"/>
                    <a:pt x="1031" y="4300"/>
                    <a:pt x="459" y="4300"/>
                  </a:cubicBezTo>
                  <a:cubicBezTo>
                    <a:pt x="330" y="4300"/>
                    <a:pt x="195" y="4284"/>
                    <a:pt x="58" y="4251"/>
                  </a:cubicBezTo>
                  <a:cubicBezTo>
                    <a:pt x="55" y="4250"/>
                    <a:pt x="52" y="4250"/>
                    <a:pt x="50" y="4250"/>
                  </a:cubicBezTo>
                  <a:cubicBezTo>
                    <a:pt x="19" y="4250"/>
                    <a:pt x="1" y="4312"/>
                    <a:pt x="34" y="4334"/>
                  </a:cubicBezTo>
                  <a:cubicBezTo>
                    <a:pt x="206" y="4419"/>
                    <a:pt x="384" y="4458"/>
                    <a:pt x="558" y="4458"/>
                  </a:cubicBezTo>
                  <a:cubicBezTo>
                    <a:pt x="1070" y="4458"/>
                    <a:pt x="1544" y="4118"/>
                    <a:pt x="1713" y="3584"/>
                  </a:cubicBezTo>
                  <a:cubicBezTo>
                    <a:pt x="2082" y="2382"/>
                    <a:pt x="1451" y="1155"/>
                    <a:pt x="2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41" name="Google Shape;24041;p32"/>
            <p:cNvSpPr/>
            <p:nvPr/>
          </p:nvSpPr>
          <p:spPr>
            <a:xfrm>
              <a:off x="553625" y="3009725"/>
              <a:ext cx="66400" cy="51325"/>
            </a:xfrm>
            <a:custGeom>
              <a:avLst/>
              <a:gdLst/>
              <a:ahLst/>
              <a:cxnLst/>
              <a:rect l="l" t="t" r="r" b="b"/>
              <a:pathLst>
                <a:path w="2656" h="2053" extrusionOk="0">
                  <a:moveTo>
                    <a:pt x="48" y="1"/>
                  </a:moveTo>
                  <a:cubicBezTo>
                    <a:pt x="13" y="12"/>
                    <a:pt x="1" y="36"/>
                    <a:pt x="13" y="48"/>
                  </a:cubicBezTo>
                  <a:cubicBezTo>
                    <a:pt x="370" y="405"/>
                    <a:pt x="132" y="763"/>
                    <a:pt x="310" y="1155"/>
                  </a:cubicBezTo>
                  <a:cubicBezTo>
                    <a:pt x="429" y="1405"/>
                    <a:pt x="655" y="1584"/>
                    <a:pt x="894" y="1715"/>
                  </a:cubicBezTo>
                  <a:cubicBezTo>
                    <a:pt x="1212" y="1901"/>
                    <a:pt x="1626" y="2052"/>
                    <a:pt x="2021" y="2052"/>
                  </a:cubicBezTo>
                  <a:cubicBezTo>
                    <a:pt x="2232" y="2052"/>
                    <a:pt x="2438" y="2009"/>
                    <a:pt x="2620" y="1906"/>
                  </a:cubicBezTo>
                  <a:cubicBezTo>
                    <a:pt x="2656" y="1894"/>
                    <a:pt x="2632" y="1834"/>
                    <a:pt x="2596" y="1834"/>
                  </a:cubicBezTo>
                  <a:cubicBezTo>
                    <a:pt x="2470" y="1853"/>
                    <a:pt x="2331" y="1863"/>
                    <a:pt x="2185" y="1863"/>
                  </a:cubicBezTo>
                  <a:cubicBezTo>
                    <a:pt x="1502" y="1863"/>
                    <a:pt x="679" y="1636"/>
                    <a:pt x="453" y="989"/>
                  </a:cubicBezTo>
                  <a:cubicBezTo>
                    <a:pt x="310" y="620"/>
                    <a:pt x="465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42" name="Google Shape;24042;p32"/>
            <p:cNvSpPr/>
            <p:nvPr/>
          </p:nvSpPr>
          <p:spPr>
            <a:xfrm>
              <a:off x="539650" y="3006000"/>
              <a:ext cx="3875" cy="8800"/>
            </a:xfrm>
            <a:custGeom>
              <a:avLst/>
              <a:gdLst/>
              <a:ahLst/>
              <a:cxnLst/>
              <a:rect l="l" t="t" r="r" b="b"/>
              <a:pathLst>
                <a:path w="155" h="352" extrusionOk="0">
                  <a:moveTo>
                    <a:pt x="66" y="1"/>
                  </a:moveTo>
                  <a:cubicBezTo>
                    <a:pt x="54" y="1"/>
                    <a:pt x="44" y="19"/>
                    <a:pt x="60" y="42"/>
                  </a:cubicBezTo>
                  <a:cubicBezTo>
                    <a:pt x="83" y="78"/>
                    <a:pt x="95" y="138"/>
                    <a:pt x="83" y="197"/>
                  </a:cubicBezTo>
                  <a:cubicBezTo>
                    <a:pt x="71" y="257"/>
                    <a:pt x="24" y="281"/>
                    <a:pt x="0" y="316"/>
                  </a:cubicBezTo>
                  <a:cubicBezTo>
                    <a:pt x="0" y="340"/>
                    <a:pt x="0" y="352"/>
                    <a:pt x="12" y="352"/>
                  </a:cubicBezTo>
                  <a:cubicBezTo>
                    <a:pt x="83" y="352"/>
                    <a:pt x="131" y="281"/>
                    <a:pt x="143" y="221"/>
                  </a:cubicBezTo>
                  <a:cubicBezTo>
                    <a:pt x="155" y="138"/>
                    <a:pt x="143" y="66"/>
                    <a:pt x="83" y="19"/>
                  </a:cubicBezTo>
                  <a:cubicBezTo>
                    <a:pt x="79" y="6"/>
                    <a:pt x="72" y="1"/>
                    <a:pt x="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43" name="Google Shape;24043;p32"/>
            <p:cNvSpPr/>
            <p:nvPr/>
          </p:nvSpPr>
          <p:spPr>
            <a:xfrm>
              <a:off x="492900" y="3010775"/>
              <a:ext cx="51525" cy="108000"/>
            </a:xfrm>
            <a:custGeom>
              <a:avLst/>
              <a:gdLst/>
              <a:ahLst/>
              <a:cxnLst/>
              <a:rect l="l" t="t" r="r" b="b"/>
              <a:pathLst>
                <a:path w="2061" h="4320" extrusionOk="0">
                  <a:moveTo>
                    <a:pt x="2045" y="1"/>
                  </a:moveTo>
                  <a:cubicBezTo>
                    <a:pt x="2039" y="1"/>
                    <a:pt x="2033" y="2"/>
                    <a:pt x="2025" y="6"/>
                  </a:cubicBezTo>
                  <a:cubicBezTo>
                    <a:pt x="1001" y="1102"/>
                    <a:pt x="120" y="2745"/>
                    <a:pt x="1" y="4269"/>
                  </a:cubicBezTo>
                  <a:cubicBezTo>
                    <a:pt x="1" y="4301"/>
                    <a:pt x="19" y="4320"/>
                    <a:pt x="41" y="4320"/>
                  </a:cubicBezTo>
                  <a:cubicBezTo>
                    <a:pt x="59" y="4320"/>
                    <a:pt x="80" y="4307"/>
                    <a:pt x="96" y="4280"/>
                  </a:cubicBezTo>
                  <a:cubicBezTo>
                    <a:pt x="358" y="3507"/>
                    <a:pt x="548" y="2721"/>
                    <a:pt x="906" y="1971"/>
                  </a:cubicBezTo>
                  <a:cubicBezTo>
                    <a:pt x="1239" y="1292"/>
                    <a:pt x="1656" y="649"/>
                    <a:pt x="2061" y="6"/>
                  </a:cubicBezTo>
                  <a:cubicBezTo>
                    <a:pt x="2061" y="6"/>
                    <a:pt x="2055" y="1"/>
                    <a:pt x="20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44" name="Google Shape;24044;p32"/>
            <p:cNvSpPr/>
            <p:nvPr/>
          </p:nvSpPr>
          <p:spPr>
            <a:xfrm>
              <a:off x="492900" y="3115600"/>
              <a:ext cx="12825" cy="3100"/>
            </a:xfrm>
            <a:custGeom>
              <a:avLst/>
              <a:gdLst/>
              <a:ahLst/>
              <a:cxnLst/>
              <a:rect l="l" t="t" r="r" b="b"/>
              <a:pathLst>
                <a:path w="513" h="124" extrusionOk="0">
                  <a:moveTo>
                    <a:pt x="406" y="1"/>
                  </a:moveTo>
                  <a:cubicBezTo>
                    <a:pt x="353" y="1"/>
                    <a:pt x="296" y="20"/>
                    <a:pt x="239" y="28"/>
                  </a:cubicBezTo>
                  <a:cubicBezTo>
                    <a:pt x="167" y="40"/>
                    <a:pt x="96" y="64"/>
                    <a:pt x="1" y="76"/>
                  </a:cubicBezTo>
                  <a:cubicBezTo>
                    <a:pt x="1" y="76"/>
                    <a:pt x="1" y="123"/>
                    <a:pt x="36" y="123"/>
                  </a:cubicBezTo>
                  <a:cubicBezTo>
                    <a:pt x="120" y="123"/>
                    <a:pt x="203" y="99"/>
                    <a:pt x="287" y="99"/>
                  </a:cubicBezTo>
                  <a:cubicBezTo>
                    <a:pt x="358" y="87"/>
                    <a:pt x="441" y="87"/>
                    <a:pt x="501" y="64"/>
                  </a:cubicBezTo>
                  <a:cubicBezTo>
                    <a:pt x="513" y="40"/>
                    <a:pt x="513" y="16"/>
                    <a:pt x="477" y="16"/>
                  </a:cubicBezTo>
                  <a:cubicBezTo>
                    <a:pt x="454" y="5"/>
                    <a:pt x="431" y="1"/>
                    <a:pt x="4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45" name="Google Shape;24045;p32"/>
            <p:cNvSpPr/>
            <p:nvPr/>
          </p:nvSpPr>
          <p:spPr>
            <a:xfrm>
              <a:off x="504825" y="3015200"/>
              <a:ext cx="38350" cy="102300"/>
            </a:xfrm>
            <a:custGeom>
              <a:avLst/>
              <a:gdLst/>
              <a:ahLst/>
              <a:cxnLst/>
              <a:rect l="l" t="t" r="r" b="b"/>
              <a:pathLst>
                <a:path w="1534" h="4092" extrusionOk="0">
                  <a:moveTo>
                    <a:pt x="1483" y="0"/>
                  </a:moveTo>
                  <a:cubicBezTo>
                    <a:pt x="1476" y="0"/>
                    <a:pt x="1470" y="2"/>
                    <a:pt x="1464" y="8"/>
                  </a:cubicBezTo>
                  <a:cubicBezTo>
                    <a:pt x="560" y="1032"/>
                    <a:pt x="155" y="2746"/>
                    <a:pt x="0" y="4092"/>
                  </a:cubicBezTo>
                  <a:cubicBezTo>
                    <a:pt x="202" y="3437"/>
                    <a:pt x="321" y="2746"/>
                    <a:pt x="536" y="2091"/>
                  </a:cubicBezTo>
                  <a:cubicBezTo>
                    <a:pt x="774" y="1353"/>
                    <a:pt x="1131" y="734"/>
                    <a:pt x="1524" y="55"/>
                  </a:cubicBezTo>
                  <a:cubicBezTo>
                    <a:pt x="1533" y="28"/>
                    <a:pt x="1507" y="0"/>
                    <a:pt x="1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46" name="Google Shape;24046;p32"/>
            <p:cNvSpPr/>
            <p:nvPr/>
          </p:nvSpPr>
          <p:spPr>
            <a:xfrm>
              <a:off x="547375" y="3010925"/>
              <a:ext cx="8875" cy="5600"/>
            </a:xfrm>
            <a:custGeom>
              <a:avLst/>
              <a:gdLst/>
              <a:ahLst/>
              <a:cxnLst/>
              <a:rect l="l" t="t" r="r" b="b"/>
              <a:pathLst>
                <a:path w="355" h="224" extrusionOk="0">
                  <a:moveTo>
                    <a:pt x="206" y="0"/>
                  </a:moveTo>
                  <a:cubicBezTo>
                    <a:pt x="181" y="0"/>
                    <a:pt x="155" y="4"/>
                    <a:pt x="132" y="12"/>
                  </a:cubicBezTo>
                  <a:cubicBezTo>
                    <a:pt x="60" y="48"/>
                    <a:pt x="13" y="119"/>
                    <a:pt x="1" y="214"/>
                  </a:cubicBezTo>
                  <a:cubicBezTo>
                    <a:pt x="1" y="220"/>
                    <a:pt x="4" y="223"/>
                    <a:pt x="7" y="223"/>
                  </a:cubicBezTo>
                  <a:cubicBezTo>
                    <a:pt x="10" y="223"/>
                    <a:pt x="13" y="220"/>
                    <a:pt x="13" y="214"/>
                  </a:cubicBezTo>
                  <a:cubicBezTo>
                    <a:pt x="48" y="167"/>
                    <a:pt x="72" y="95"/>
                    <a:pt x="132" y="60"/>
                  </a:cubicBezTo>
                  <a:cubicBezTo>
                    <a:pt x="161" y="48"/>
                    <a:pt x="191" y="42"/>
                    <a:pt x="221" y="42"/>
                  </a:cubicBezTo>
                  <a:cubicBezTo>
                    <a:pt x="251" y="42"/>
                    <a:pt x="280" y="48"/>
                    <a:pt x="310" y="60"/>
                  </a:cubicBezTo>
                  <a:cubicBezTo>
                    <a:pt x="321" y="71"/>
                    <a:pt x="330" y="75"/>
                    <a:pt x="337" y="75"/>
                  </a:cubicBezTo>
                  <a:cubicBezTo>
                    <a:pt x="351" y="75"/>
                    <a:pt x="354" y="56"/>
                    <a:pt x="346" y="48"/>
                  </a:cubicBezTo>
                  <a:cubicBezTo>
                    <a:pt x="306" y="16"/>
                    <a:pt x="256" y="0"/>
                    <a:pt x="2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47" name="Google Shape;24047;p32"/>
            <p:cNvSpPr/>
            <p:nvPr/>
          </p:nvSpPr>
          <p:spPr>
            <a:xfrm>
              <a:off x="510475" y="3011800"/>
              <a:ext cx="40200" cy="84400"/>
            </a:xfrm>
            <a:custGeom>
              <a:avLst/>
              <a:gdLst/>
              <a:ahLst/>
              <a:cxnLst/>
              <a:rect l="l" t="t" r="r" b="b"/>
              <a:pathLst>
                <a:path w="1608" h="3376" extrusionOk="0">
                  <a:moveTo>
                    <a:pt x="1608" y="1"/>
                  </a:moveTo>
                  <a:cubicBezTo>
                    <a:pt x="786" y="846"/>
                    <a:pt x="131" y="2156"/>
                    <a:pt x="0" y="3347"/>
                  </a:cubicBezTo>
                  <a:cubicBezTo>
                    <a:pt x="0" y="3366"/>
                    <a:pt x="11" y="3375"/>
                    <a:pt x="23" y="3375"/>
                  </a:cubicBezTo>
                  <a:cubicBezTo>
                    <a:pt x="32" y="3375"/>
                    <a:pt x="42" y="3369"/>
                    <a:pt x="48" y="3358"/>
                  </a:cubicBezTo>
                  <a:cubicBezTo>
                    <a:pt x="250" y="2739"/>
                    <a:pt x="405" y="2108"/>
                    <a:pt x="703" y="1513"/>
                  </a:cubicBezTo>
                  <a:cubicBezTo>
                    <a:pt x="953" y="977"/>
                    <a:pt x="1298" y="501"/>
                    <a:pt x="16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48" name="Google Shape;24048;p32"/>
            <p:cNvSpPr/>
            <p:nvPr/>
          </p:nvSpPr>
          <p:spPr>
            <a:xfrm>
              <a:off x="532200" y="3009325"/>
              <a:ext cx="15125" cy="17400"/>
            </a:xfrm>
            <a:custGeom>
              <a:avLst/>
              <a:gdLst/>
              <a:ahLst/>
              <a:cxnLst/>
              <a:rect l="l" t="t" r="r" b="b"/>
              <a:pathLst>
                <a:path w="605" h="696" extrusionOk="0">
                  <a:moveTo>
                    <a:pt x="562" y="0"/>
                  </a:moveTo>
                  <a:cubicBezTo>
                    <a:pt x="556" y="0"/>
                    <a:pt x="551" y="2"/>
                    <a:pt x="548" y="5"/>
                  </a:cubicBezTo>
                  <a:cubicBezTo>
                    <a:pt x="477" y="112"/>
                    <a:pt x="393" y="231"/>
                    <a:pt x="310" y="338"/>
                  </a:cubicBezTo>
                  <a:cubicBezTo>
                    <a:pt x="215" y="445"/>
                    <a:pt x="96" y="529"/>
                    <a:pt x="12" y="648"/>
                  </a:cubicBezTo>
                  <a:cubicBezTo>
                    <a:pt x="0" y="659"/>
                    <a:pt x="12" y="695"/>
                    <a:pt x="36" y="695"/>
                  </a:cubicBezTo>
                  <a:cubicBezTo>
                    <a:pt x="274" y="600"/>
                    <a:pt x="512" y="278"/>
                    <a:pt x="596" y="40"/>
                  </a:cubicBezTo>
                  <a:cubicBezTo>
                    <a:pt x="605" y="14"/>
                    <a:pt x="580" y="0"/>
                    <a:pt x="5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49" name="Google Shape;24049;p32"/>
            <p:cNvSpPr/>
            <p:nvPr/>
          </p:nvSpPr>
          <p:spPr>
            <a:xfrm>
              <a:off x="539925" y="3013975"/>
              <a:ext cx="325" cy="3800"/>
            </a:xfrm>
            <a:custGeom>
              <a:avLst/>
              <a:gdLst/>
              <a:ahLst/>
              <a:cxnLst/>
              <a:rect l="l" t="t" r="r" b="b"/>
              <a:pathLst>
                <a:path w="13" h="152" extrusionOk="0">
                  <a:moveTo>
                    <a:pt x="13" y="0"/>
                  </a:moveTo>
                  <a:cubicBezTo>
                    <a:pt x="13" y="47"/>
                    <a:pt x="13" y="94"/>
                    <a:pt x="1" y="152"/>
                  </a:cubicBezTo>
                  <a:cubicBezTo>
                    <a:pt x="13" y="105"/>
                    <a:pt x="13" y="4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50" name="Google Shape;24050;p32"/>
            <p:cNvSpPr/>
            <p:nvPr/>
          </p:nvSpPr>
          <p:spPr>
            <a:xfrm>
              <a:off x="617625" y="2818325"/>
              <a:ext cx="11925" cy="7175"/>
            </a:xfrm>
            <a:custGeom>
              <a:avLst/>
              <a:gdLst/>
              <a:ahLst/>
              <a:cxnLst/>
              <a:rect l="l" t="t" r="r" b="b"/>
              <a:pathLst>
                <a:path w="477" h="287" extrusionOk="0">
                  <a:moveTo>
                    <a:pt x="477" y="1"/>
                  </a:moveTo>
                  <a:lnTo>
                    <a:pt x="477" y="1"/>
                  </a:lnTo>
                  <a:cubicBezTo>
                    <a:pt x="393" y="13"/>
                    <a:pt x="310" y="60"/>
                    <a:pt x="251" y="108"/>
                  </a:cubicBezTo>
                  <a:cubicBezTo>
                    <a:pt x="179" y="144"/>
                    <a:pt x="72" y="191"/>
                    <a:pt x="12" y="251"/>
                  </a:cubicBezTo>
                  <a:cubicBezTo>
                    <a:pt x="0" y="263"/>
                    <a:pt x="12" y="287"/>
                    <a:pt x="36" y="287"/>
                  </a:cubicBezTo>
                  <a:cubicBezTo>
                    <a:pt x="120" y="251"/>
                    <a:pt x="191" y="191"/>
                    <a:pt x="274" y="144"/>
                  </a:cubicBezTo>
                  <a:cubicBezTo>
                    <a:pt x="334" y="120"/>
                    <a:pt x="417" y="72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51" name="Google Shape;24051;p32"/>
            <p:cNvSpPr/>
            <p:nvPr/>
          </p:nvSpPr>
          <p:spPr>
            <a:xfrm>
              <a:off x="616175" y="2818625"/>
              <a:ext cx="13375" cy="7175"/>
            </a:xfrm>
            <a:custGeom>
              <a:avLst/>
              <a:gdLst/>
              <a:ahLst/>
              <a:cxnLst/>
              <a:rect l="l" t="t" r="r" b="b"/>
              <a:pathLst>
                <a:path w="535" h="287" extrusionOk="0">
                  <a:moveTo>
                    <a:pt x="3" y="276"/>
                  </a:moveTo>
                  <a:cubicBezTo>
                    <a:pt x="0" y="276"/>
                    <a:pt x="3" y="286"/>
                    <a:pt x="11" y="286"/>
                  </a:cubicBezTo>
                  <a:cubicBezTo>
                    <a:pt x="7" y="279"/>
                    <a:pt x="4" y="276"/>
                    <a:pt x="3" y="276"/>
                  </a:cubicBezTo>
                  <a:close/>
                  <a:moveTo>
                    <a:pt x="523" y="1"/>
                  </a:moveTo>
                  <a:cubicBezTo>
                    <a:pt x="428" y="48"/>
                    <a:pt x="356" y="108"/>
                    <a:pt x="273" y="144"/>
                  </a:cubicBezTo>
                  <a:cubicBezTo>
                    <a:pt x="189" y="179"/>
                    <a:pt x="94" y="215"/>
                    <a:pt x="11" y="286"/>
                  </a:cubicBezTo>
                  <a:cubicBezTo>
                    <a:pt x="106" y="263"/>
                    <a:pt x="189" y="227"/>
                    <a:pt x="285" y="179"/>
                  </a:cubicBezTo>
                  <a:cubicBezTo>
                    <a:pt x="368" y="132"/>
                    <a:pt x="463" y="72"/>
                    <a:pt x="535" y="13"/>
                  </a:cubicBezTo>
                  <a:cubicBezTo>
                    <a:pt x="535" y="13"/>
                    <a:pt x="535" y="1"/>
                    <a:pt x="5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52" name="Google Shape;24052;p32"/>
            <p:cNvSpPr/>
            <p:nvPr/>
          </p:nvSpPr>
          <p:spPr>
            <a:xfrm>
              <a:off x="617925" y="2813550"/>
              <a:ext cx="23625" cy="10525"/>
            </a:xfrm>
            <a:custGeom>
              <a:avLst/>
              <a:gdLst/>
              <a:ahLst/>
              <a:cxnLst/>
              <a:rect l="l" t="t" r="r" b="b"/>
              <a:pathLst>
                <a:path w="945" h="421" extrusionOk="0">
                  <a:moveTo>
                    <a:pt x="753" y="0"/>
                  </a:moveTo>
                  <a:cubicBezTo>
                    <a:pt x="725" y="0"/>
                    <a:pt x="699" y="5"/>
                    <a:pt x="679" y="13"/>
                  </a:cubicBezTo>
                  <a:cubicBezTo>
                    <a:pt x="572" y="37"/>
                    <a:pt x="477" y="120"/>
                    <a:pt x="393" y="156"/>
                  </a:cubicBezTo>
                  <a:cubicBezTo>
                    <a:pt x="262" y="239"/>
                    <a:pt x="143" y="311"/>
                    <a:pt x="24" y="394"/>
                  </a:cubicBezTo>
                  <a:cubicBezTo>
                    <a:pt x="4" y="394"/>
                    <a:pt x="1" y="420"/>
                    <a:pt x="15" y="420"/>
                  </a:cubicBezTo>
                  <a:cubicBezTo>
                    <a:pt x="18" y="420"/>
                    <a:pt x="21" y="420"/>
                    <a:pt x="24" y="418"/>
                  </a:cubicBezTo>
                  <a:cubicBezTo>
                    <a:pt x="155" y="359"/>
                    <a:pt x="286" y="275"/>
                    <a:pt x="417" y="204"/>
                  </a:cubicBezTo>
                  <a:cubicBezTo>
                    <a:pt x="490" y="163"/>
                    <a:pt x="641" y="62"/>
                    <a:pt x="756" y="62"/>
                  </a:cubicBezTo>
                  <a:cubicBezTo>
                    <a:pt x="809" y="62"/>
                    <a:pt x="855" y="84"/>
                    <a:pt x="881" y="144"/>
                  </a:cubicBezTo>
                  <a:cubicBezTo>
                    <a:pt x="881" y="150"/>
                    <a:pt x="890" y="153"/>
                    <a:pt x="899" y="153"/>
                  </a:cubicBezTo>
                  <a:cubicBezTo>
                    <a:pt x="908" y="153"/>
                    <a:pt x="917" y="150"/>
                    <a:pt x="917" y="144"/>
                  </a:cubicBezTo>
                  <a:cubicBezTo>
                    <a:pt x="944" y="45"/>
                    <a:pt x="841" y="0"/>
                    <a:pt x="7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53" name="Google Shape;24053;p32"/>
            <p:cNvSpPr/>
            <p:nvPr/>
          </p:nvSpPr>
          <p:spPr>
            <a:xfrm>
              <a:off x="638750" y="2816850"/>
              <a:ext cx="39625" cy="143000"/>
            </a:xfrm>
            <a:custGeom>
              <a:avLst/>
              <a:gdLst/>
              <a:ahLst/>
              <a:cxnLst/>
              <a:rect l="l" t="t" r="r" b="b"/>
              <a:pathLst>
                <a:path w="1585" h="5720" extrusionOk="0">
                  <a:moveTo>
                    <a:pt x="168" y="0"/>
                  </a:moveTo>
                  <a:cubicBezTo>
                    <a:pt x="1" y="822"/>
                    <a:pt x="275" y="1667"/>
                    <a:pt x="691" y="2370"/>
                  </a:cubicBezTo>
                  <a:cubicBezTo>
                    <a:pt x="1013" y="2917"/>
                    <a:pt x="1370" y="3417"/>
                    <a:pt x="1191" y="4108"/>
                  </a:cubicBezTo>
                  <a:cubicBezTo>
                    <a:pt x="1049" y="4668"/>
                    <a:pt x="632" y="5180"/>
                    <a:pt x="346" y="5680"/>
                  </a:cubicBezTo>
                  <a:cubicBezTo>
                    <a:pt x="337" y="5706"/>
                    <a:pt x="362" y="5720"/>
                    <a:pt x="380" y="5720"/>
                  </a:cubicBezTo>
                  <a:cubicBezTo>
                    <a:pt x="386" y="5720"/>
                    <a:pt x="391" y="5718"/>
                    <a:pt x="394" y="5715"/>
                  </a:cubicBezTo>
                  <a:cubicBezTo>
                    <a:pt x="882" y="5001"/>
                    <a:pt x="1584" y="4108"/>
                    <a:pt x="1239" y="3203"/>
                  </a:cubicBezTo>
                  <a:cubicBezTo>
                    <a:pt x="1060" y="2727"/>
                    <a:pt x="715" y="2322"/>
                    <a:pt x="501" y="1858"/>
                  </a:cubicBezTo>
                  <a:cubicBezTo>
                    <a:pt x="227" y="1262"/>
                    <a:pt x="156" y="667"/>
                    <a:pt x="168" y="12"/>
                  </a:cubicBezTo>
                  <a:cubicBezTo>
                    <a:pt x="179" y="0"/>
                    <a:pt x="168" y="0"/>
                    <a:pt x="1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54" name="Google Shape;24054;p32"/>
            <p:cNvSpPr/>
            <p:nvPr/>
          </p:nvSpPr>
          <p:spPr>
            <a:xfrm>
              <a:off x="532200" y="3003175"/>
              <a:ext cx="15200" cy="12225"/>
            </a:xfrm>
            <a:custGeom>
              <a:avLst/>
              <a:gdLst/>
              <a:ahLst/>
              <a:cxnLst/>
              <a:rect l="l" t="t" r="r" b="b"/>
              <a:pathLst>
                <a:path w="608" h="489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54" y="66"/>
                    <a:pt x="128" y="73"/>
                    <a:pt x="196" y="73"/>
                  </a:cubicBezTo>
                  <a:cubicBezTo>
                    <a:pt x="219" y="73"/>
                    <a:pt x="241" y="72"/>
                    <a:pt x="262" y="72"/>
                  </a:cubicBezTo>
                  <a:cubicBezTo>
                    <a:pt x="369" y="72"/>
                    <a:pt x="489" y="108"/>
                    <a:pt x="512" y="203"/>
                  </a:cubicBezTo>
                  <a:cubicBezTo>
                    <a:pt x="548" y="310"/>
                    <a:pt x="477" y="405"/>
                    <a:pt x="429" y="489"/>
                  </a:cubicBezTo>
                  <a:cubicBezTo>
                    <a:pt x="536" y="405"/>
                    <a:pt x="608" y="239"/>
                    <a:pt x="500" y="108"/>
                  </a:cubicBezTo>
                  <a:cubicBezTo>
                    <a:pt x="453" y="48"/>
                    <a:pt x="381" y="24"/>
                    <a:pt x="322" y="24"/>
                  </a:cubicBezTo>
                  <a:cubicBezTo>
                    <a:pt x="215" y="13"/>
                    <a:pt x="119" y="13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55" name="Google Shape;24055;p32"/>
            <p:cNvSpPr/>
            <p:nvPr/>
          </p:nvSpPr>
          <p:spPr>
            <a:xfrm>
              <a:off x="536075" y="2923100"/>
              <a:ext cx="24425" cy="79650"/>
            </a:xfrm>
            <a:custGeom>
              <a:avLst/>
              <a:gdLst/>
              <a:ahLst/>
              <a:cxnLst/>
              <a:rect l="l" t="t" r="r" b="b"/>
              <a:pathLst>
                <a:path w="977" h="3186" extrusionOk="0">
                  <a:moveTo>
                    <a:pt x="322" y="1"/>
                  </a:moveTo>
                  <a:lnTo>
                    <a:pt x="322" y="1"/>
                  </a:lnTo>
                  <a:cubicBezTo>
                    <a:pt x="107" y="334"/>
                    <a:pt x="214" y="668"/>
                    <a:pt x="393" y="1001"/>
                  </a:cubicBezTo>
                  <a:cubicBezTo>
                    <a:pt x="560" y="1311"/>
                    <a:pt x="774" y="1596"/>
                    <a:pt x="834" y="1965"/>
                  </a:cubicBezTo>
                  <a:cubicBezTo>
                    <a:pt x="917" y="2442"/>
                    <a:pt x="715" y="2823"/>
                    <a:pt x="476" y="3180"/>
                  </a:cubicBezTo>
                  <a:cubicBezTo>
                    <a:pt x="750" y="2835"/>
                    <a:pt x="976" y="2418"/>
                    <a:pt x="917" y="1965"/>
                  </a:cubicBezTo>
                  <a:cubicBezTo>
                    <a:pt x="822" y="1287"/>
                    <a:pt x="0" y="763"/>
                    <a:pt x="334" y="13"/>
                  </a:cubicBezTo>
                  <a:cubicBezTo>
                    <a:pt x="334" y="1"/>
                    <a:pt x="322" y="1"/>
                    <a:pt x="322" y="1"/>
                  </a:cubicBezTo>
                  <a:close/>
                  <a:moveTo>
                    <a:pt x="476" y="3180"/>
                  </a:moveTo>
                  <a:cubicBezTo>
                    <a:pt x="468" y="3180"/>
                    <a:pt x="471" y="3185"/>
                    <a:pt x="474" y="3185"/>
                  </a:cubicBezTo>
                  <a:cubicBezTo>
                    <a:pt x="475" y="3185"/>
                    <a:pt x="476" y="3184"/>
                    <a:pt x="476" y="318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56" name="Google Shape;24056;p32"/>
            <p:cNvSpPr/>
            <p:nvPr/>
          </p:nvSpPr>
          <p:spPr>
            <a:xfrm>
              <a:off x="545600" y="2853750"/>
              <a:ext cx="18475" cy="65800"/>
            </a:xfrm>
            <a:custGeom>
              <a:avLst/>
              <a:gdLst/>
              <a:ahLst/>
              <a:cxnLst/>
              <a:rect l="l" t="t" r="r" b="b"/>
              <a:pathLst>
                <a:path w="739" h="2632" extrusionOk="0">
                  <a:moveTo>
                    <a:pt x="726" y="1"/>
                  </a:moveTo>
                  <a:cubicBezTo>
                    <a:pt x="441" y="215"/>
                    <a:pt x="238" y="501"/>
                    <a:pt x="203" y="870"/>
                  </a:cubicBezTo>
                  <a:cubicBezTo>
                    <a:pt x="191" y="1084"/>
                    <a:pt x="238" y="1275"/>
                    <a:pt x="250" y="1465"/>
                  </a:cubicBezTo>
                  <a:cubicBezTo>
                    <a:pt x="274" y="1882"/>
                    <a:pt x="143" y="2263"/>
                    <a:pt x="0" y="2632"/>
                  </a:cubicBezTo>
                  <a:cubicBezTo>
                    <a:pt x="131" y="2322"/>
                    <a:pt x="274" y="1989"/>
                    <a:pt x="298" y="1644"/>
                  </a:cubicBezTo>
                  <a:cubicBezTo>
                    <a:pt x="310" y="1441"/>
                    <a:pt x="250" y="1263"/>
                    <a:pt x="250" y="1048"/>
                  </a:cubicBezTo>
                  <a:cubicBezTo>
                    <a:pt x="250" y="620"/>
                    <a:pt x="441" y="298"/>
                    <a:pt x="738" y="13"/>
                  </a:cubicBezTo>
                  <a:cubicBezTo>
                    <a:pt x="738" y="13"/>
                    <a:pt x="738" y="1"/>
                    <a:pt x="7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57" name="Google Shape;24057;p32"/>
            <p:cNvSpPr/>
            <p:nvPr/>
          </p:nvSpPr>
          <p:spPr>
            <a:xfrm>
              <a:off x="547975" y="2990075"/>
              <a:ext cx="9850" cy="15625"/>
            </a:xfrm>
            <a:custGeom>
              <a:avLst/>
              <a:gdLst/>
              <a:ahLst/>
              <a:cxnLst/>
              <a:rect l="l" t="t" r="r" b="b"/>
              <a:pathLst>
                <a:path w="394" h="625" extrusionOk="0">
                  <a:moveTo>
                    <a:pt x="393" y="1"/>
                  </a:moveTo>
                  <a:cubicBezTo>
                    <a:pt x="262" y="203"/>
                    <a:pt x="119" y="394"/>
                    <a:pt x="0" y="596"/>
                  </a:cubicBezTo>
                  <a:cubicBezTo>
                    <a:pt x="0" y="613"/>
                    <a:pt x="13" y="625"/>
                    <a:pt x="20" y="625"/>
                  </a:cubicBezTo>
                  <a:cubicBezTo>
                    <a:pt x="23" y="625"/>
                    <a:pt x="24" y="623"/>
                    <a:pt x="24" y="620"/>
                  </a:cubicBezTo>
                  <a:cubicBezTo>
                    <a:pt x="167" y="417"/>
                    <a:pt x="286" y="215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58" name="Google Shape;24058;p32"/>
            <p:cNvSpPr/>
            <p:nvPr/>
          </p:nvSpPr>
          <p:spPr>
            <a:xfrm>
              <a:off x="551850" y="2993050"/>
              <a:ext cx="7150" cy="12525"/>
            </a:xfrm>
            <a:custGeom>
              <a:avLst/>
              <a:gdLst/>
              <a:ahLst/>
              <a:cxnLst/>
              <a:rect l="l" t="t" r="r" b="b"/>
              <a:pathLst>
                <a:path w="286" h="501" extrusionOk="0">
                  <a:moveTo>
                    <a:pt x="286" y="1"/>
                  </a:moveTo>
                  <a:lnTo>
                    <a:pt x="286" y="1"/>
                  </a:lnTo>
                  <a:cubicBezTo>
                    <a:pt x="179" y="156"/>
                    <a:pt x="72" y="322"/>
                    <a:pt x="0" y="477"/>
                  </a:cubicBezTo>
                  <a:cubicBezTo>
                    <a:pt x="0" y="501"/>
                    <a:pt x="12" y="501"/>
                    <a:pt x="12" y="501"/>
                  </a:cubicBezTo>
                  <a:cubicBezTo>
                    <a:pt x="131" y="346"/>
                    <a:pt x="203" y="167"/>
                    <a:pt x="2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59" name="Google Shape;24059;p32"/>
            <p:cNvSpPr/>
            <p:nvPr/>
          </p:nvSpPr>
          <p:spPr>
            <a:xfrm>
              <a:off x="554525" y="2989775"/>
              <a:ext cx="36625" cy="17600"/>
            </a:xfrm>
            <a:custGeom>
              <a:avLst/>
              <a:gdLst/>
              <a:ahLst/>
              <a:cxnLst/>
              <a:rect l="l" t="t" r="r" b="b"/>
              <a:pathLst>
                <a:path w="1465" h="704" extrusionOk="0">
                  <a:moveTo>
                    <a:pt x="1429" y="1"/>
                  </a:moveTo>
                  <a:cubicBezTo>
                    <a:pt x="834" y="1"/>
                    <a:pt x="310" y="156"/>
                    <a:pt x="0" y="703"/>
                  </a:cubicBezTo>
                  <a:cubicBezTo>
                    <a:pt x="191" y="513"/>
                    <a:pt x="358" y="287"/>
                    <a:pt x="631" y="191"/>
                  </a:cubicBezTo>
                  <a:cubicBezTo>
                    <a:pt x="893" y="120"/>
                    <a:pt x="1167" y="120"/>
                    <a:pt x="1441" y="48"/>
                  </a:cubicBezTo>
                  <a:cubicBezTo>
                    <a:pt x="1465" y="37"/>
                    <a:pt x="1453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60" name="Google Shape;24060;p32"/>
            <p:cNvSpPr/>
            <p:nvPr/>
          </p:nvSpPr>
          <p:spPr>
            <a:xfrm>
              <a:off x="595300" y="2972225"/>
              <a:ext cx="32475" cy="17300"/>
            </a:xfrm>
            <a:custGeom>
              <a:avLst/>
              <a:gdLst/>
              <a:ahLst/>
              <a:cxnLst/>
              <a:rect l="l" t="t" r="r" b="b"/>
              <a:pathLst>
                <a:path w="1299" h="692" extrusionOk="0">
                  <a:moveTo>
                    <a:pt x="1263" y="0"/>
                  </a:moveTo>
                  <a:cubicBezTo>
                    <a:pt x="905" y="238"/>
                    <a:pt x="477" y="643"/>
                    <a:pt x="1" y="691"/>
                  </a:cubicBezTo>
                  <a:cubicBezTo>
                    <a:pt x="11" y="691"/>
                    <a:pt x="21" y="692"/>
                    <a:pt x="30" y="692"/>
                  </a:cubicBezTo>
                  <a:cubicBezTo>
                    <a:pt x="233" y="692"/>
                    <a:pt x="414" y="580"/>
                    <a:pt x="584" y="500"/>
                  </a:cubicBezTo>
                  <a:cubicBezTo>
                    <a:pt x="834" y="358"/>
                    <a:pt x="1072" y="215"/>
                    <a:pt x="1286" y="24"/>
                  </a:cubicBezTo>
                  <a:cubicBezTo>
                    <a:pt x="1298" y="24"/>
                    <a:pt x="1286" y="0"/>
                    <a:pt x="12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61" name="Google Shape;24061;p32"/>
            <p:cNvSpPr/>
            <p:nvPr/>
          </p:nvSpPr>
          <p:spPr>
            <a:xfrm>
              <a:off x="559950" y="2920900"/>
              <a:ext cx="64750" cy="69925"/>
            </a:xfrm>
            <a:custGeom>
              <a:avLst/>
              <a:gdLst/>
              <a:ahLst/>
              <a:cxnLst/>
              <a:rect l="l" t="t" r="r" b="b"/>
              <a:pathLst>
                <a:path w="2590" h="2797" extrusionOk="0">
                  <a:moveTo>
                    <a:pt x="2575" y="1"/>
                  </a:moveTo>
                  <a:cubicBezTo>
                    <a:pt x="2570" y="1"/>
                    <a:pt x="2564" y="2"/>
                    <a:pt x="2558" y="5"/>
                  </a:cubicBezTo>
                  <a:cubicBezTo>
                    <a:pt x="2046" y="256"/>
                    <a:pt x="1367" y="601"/>
                    <a:pt x="1010" y="1077"/>
                  </a:cubicBezTo>
                  <a:cubicBezTo>
                    <a:pt x="807" y="1363"/>
                    <a:pt x="712" y="1696"/>
                    <a:pt x="510" y="1982"/>
                  </a:cubicBezTo>
                  <a:cubicBezTo>
                    <a:pt x="319" y="2256"/>
                    <a:pt x="117" y="2470"/>
                    <a:pt x="21" y="2792"/>
                  </a:cubicBezTo>
                  <a:cubicBezTo>
                    <a:pt x="272" y="2280"/>
                    <a:pt x="653" y="1875"/>
                    <a:pt x="938" y="1387"/>
                  </a:cubicBezTo>
                  <a:cubicBezTo>
                    <a:pt x="1295" y="767"/>
                    <a:pt x="1986" y="386"/>
                    <a:pt x="2581" y="17"/>
                  </a:cubicBezTo>
                  <a:cubicBezTo>
                    <a:pt x="2590" y="9"/>
                    <a:pt x="2586" y="1"/>
                    <a:pt x="2575" y="1"/>
                  </a:cubicBezTo>
                  <a:close/>
                  <a:moveTo>
                    <a:pt x="21" y="2792"/>
                  </a:moveTo>
                  <a:cubicBezTo>
                    <a:pt x="6" y="2792"/>
                    <a:pt x="0" y="2797"/>
                    <a:pt x="6" y="2797"/>
                  </a:cubicBezTo>
                  <a:cubicBezTo>
                    <a:pt x="8" y="2797"/>
                    <a:pt x="14" y="2796"/>
                    <a:pt x="21" y="279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62" name="Google Shape;24062;p32"/>
            <p:cNvSpPr/>
            <p:nvPr/>
          </p:nvSpPr>
          <p:spPr>
            <a:xfrm>
              <a:off x="626250" y="2901125"/>
              <a:ext cx="37450" cy="18425"/>
            </a:xfrm>
            <a:custGeom>
              <a:avLst/>
              <a:gdLst/>
              <a:ahLst/>
              <a:cxnLst/>
              <a:rect l="l" t="t" r="r" b="b"/>
              <a:pathLst>
                <a:path w="1498" h="737" extrusionOk="0">
                  <a:moveTo>
                    <a:pt x="1487" y="0"/>
                  </a:moveTo>
                  <a:cubicBezTo>
                    <a:pt x="1485" y="0"/>
                    <a:pt x="1481" y="3"/>
                    <a:pt x="1477" y="11"/>
                  </a:cubicBezTo>
                  <a:cubicBezTo>
                    <a:pt x="1037" y="380"/>
                    <a:pt x="525" y="523"/>
                    <a:pt x="1" y="737"/>
                  </a:cubicBezTo>
                  <a:cubicBezTo>
                    <a:pt x="525" y="630"/>
                    <a:pt x="1096" y="392"/>
                    <a:pt x="1489" y="23"/>
                  </a:cubicBezTo>
                  <a:cubicBezTo>
                    <a:pt x="1497" y="14"/>
                    <a:pt x="1494" y="0"/>
                    <a:pt x="14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63" name="Google Shape;24063;p32"/>
            <p:cNvSpPr/>
            <p:nvPr/>
          </p:nvSpPr>
          <p:spPr>
            <a:xfrm>
              <a:off x="565825" y="2911425"/>
              <a:ext cx="19000" cy="56950"/>
            </a:xfrm>
            <a:custGeom>
              <a:avLst/>
              <a:gdLst/>
              <a:ahLst/>
              <a:cxnLst/>
              <a:rect l="l" t="t" r="r" b="b"/>
              <a:pathLst>
                <a:path w="760" h="2278" extrusionOk="0">
                  <a:moveTo>
                    <a:pt x="721" y="0"/>
                  </a:moveTo>
                  <a:cubicBezTo>
                    <a:pt x="714" y="0"/>
                    <a:pt x="707" y="5"/>
                    <a:pt x="703" y="15"/>
                  </a:cubicBezTo>
                  <a:cubicBezTo>
                    <a:pt x="144" y="682"/>
                    <a:pt x="334" y="1516"/>
                    <a:pt x="1" y="2278"/>
                  </a:cubicBezTo>
                  <a:cubicBezTo>
                    <a:pt x="179" y="1944"/>
                    <a:pt x="275" y="1623"/>
                    <a:pt x="298" y="1266"/>
                  </a:cubicBezTo>
                  <a:cubicBezTo>
                    <a:pt x="346" y="765"/>
                    <a:pt x="525" y="456"/>
                    <a:pt x="751" y="39"/>
                  </a:cubicBezTo>
                  <a:cubicBezTo>
                    <a:pt x="759" y="23"/>
                    <a:pt x="739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64" name="Google Shape;24064;p32"/>
            <p:cNvSpPr/>
            <p:nvPr/>
          </p:nvSpPr>
          <p:spPr>
            <a:xfrm>
              <a:off x="588750" y="2845125"/>
              <a:ext cx="38725" cy="61925"/>
            </a:xfrm>
            <a:custGeom>
              <a:avLst/>
              <a:gdLst/>
              <a:ahLst/>
              <a:cxnLst/>
              <a:rect l="l" t="t" r="r" b="b"/>
              <a:pathLst>
                <a:path w="1549" h="2477" extrusionOk="0">
                  <a:moveTo>
                    <a:pt x="1513" y="0"/>
                  </a:moveTo>
                  <a:cubicBezTo>
                    <a:pt x="1191" y="215"/>
                    <a:pt x="1013" y="500"/>
                    <a:pt x="858" y="870"/>
                  </a:cubicBezTo>
                  <a:cubicBezTo>
                    <a:pt x="620" y="1477"/>
                    <a:pt x="393" y="1965"/>
                    <a:pt x="1" y="2477"/>
                  </a:cubicBezTo>
                  <a:cubicBezTo>
                    <a:pt x="298" y="2155"/>
                    <a:pt x="513" y="1810"/>
                    <a:pt x="691" y="1405"/>
                  </a:cubicBezTo>
                  <a:cubicBezTo>
                    <a:pt x="917" y="893"/>
                    <a:pt x="1048" y="381"/>
                    <a:pt x="1525" y="12"/>
                  </a:cubicBezTo>
                  <a:cubicBezTo>
                    <a:pt x="1548" y="12"/>
                    <a:pt x="1525" y="0"/>
                    <a:pt x="15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65" name="Google Shape;24065;p32"/>
            <p:cNvSpPr/>
            <p:nvPr/>
          </p:nvSpPr>
          <p:spPr>
            <a:xfrm>
              <a:off x="520600" y="2969850"/>
              <a:ext cx="24425" cy="30300"/>
            </a:xfrm>
            <a:custGeom>
              <a:avLst/>
              <a:gdLst/>
              <a:ahLst/>
              <a:cxnLst/>
              <a:rect l="l" t="t" r="r" b="b"/>
              <a:pathLst>
                <a:path w="977" h="1212" extrusionOk="0">
                  <a:moveTo>
                    <a:pt x="48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202" y="191"/>
                    <a:pt x="429" y="262"/>
                    <a:pt x="619" y="417"/>
                  </a:cubicBezTo>
                  <a:cubicBezTo>
                    <a:pt x="881" y="631"/>
                    <a:pt x="953" y="905"/>
                    <a:pt x="953" y="1203"/>
                  </a:cubicBezTo>
                  <a:cubicBezTo>
                    <a:pt x="976" y="917"/>
                    <a:pt x="976" y="679"/>
                    <a:pt x="786" y="441"/>
                  </a:cubicBezTo>
                  <a:cubicBezTo>
                    <a:pt x="607" y="238"/>
                    <a:pt x="310" y="60"/>
                    <a:pt x="48" y="0"/>
                  </a:cubicBezTo>
                  <a:close/>
                  <a:moveTo>
                    <a:pt x="953" y="1203"/>
                  </a:moveTo>
                  <a:lnTo>
                    <a:pt x="953" y="1203"/>
                  </a:lnTo>
                  <a:cubicBezTo>
                    <a:pt x="947" y="1209"/>
                    <a:pt x="947" y="1212"/>
                    <a:pt x="948" y="1212"/>
                  </a:cubicBezTo>
                  <a:cubicBezTo>
                    <a:pt x="950" y="1212"/>
                    <a:pt x="953" y="1209"/>
                    <a:pt x="953" y="120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66" name="Google Shape;24066;p32"/>
            <p:cNvSpPr/>
            <p:nvPr/>
          </p:nvSpPr>
          <p:spPr>
            <a:xfrm>
              <a:off x="465525" y="2964475"/>
              <a:ext cx="50625" cy="6275"/>
            </a:xfrm>
            <a:custGeom>
              <a:avLst/>
              <a:gdLst/>
              <a:ahLst/>
              <a:cxnLst/>
              <a:rect l="l" t="t" r="r" b="b"/>
              <a:pathLst>
                <a:path w="2025" h="251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239" y="167"/>
                    <a:pt x="512" y="227"/>
                    <a:pt x="798" y="239"/>
                  </a:cubicBezTo>
                  <a:cubicBezTo>
                    <a:pt x="866" y="247"/>
                    <a:pt x="934" y="250"/>
                    <a:pt x="1002" y="250"/>
                  </a:cubicBezTo>
                  <a:cubicBezTo>
                    <a:pt x="1231" y="250"/>
                    <a:pt x="1457" y="215"/>
                    <a:pt x="1682" y="215"/>
                  </a:cubicBezTo>
                  <a:cubicBezTo>
                    <a:pt x="1797" y="215"/>
                    <a:pt x="1911" y="224"/>
                    <a:pt x="2024" y="251"/>
                  </a:cubicBezTo>
                  <a:cubicBezTo>
                    <a:pt x="1894" y="200"/>
                    <a:pt x="1768" y="184"/>
                    <a:pt x="1644" y="184"/>
                  </a:cubicBezTo>
                  <a:cubicBezTo>
                    <a:pt x="1509" y="184"/>
                    <a:pt x="1375" y="203"/>
                    <a:pt x="1239" y="215"/>
                  </a:cubicBezTo>
                  <a:cubicBezTo>
                    <a:pt x="1178" y="218"/>
                    <a:pt x="1118" y="220"/>
                    <a:pt x="1059" y="220"/>
                  </a:cubicBezTo>
                  <a:cubicBezTo>
                    <a:pt x="695" y="220"/>
                    <a:pt x="371" y="15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67" name="Google Shape;24067;p32"/>
            <p:cNvSpPr/>
            <p:nvPr/>
          </p:nvSpPr>
          <p:spPr>
            <a:xfrm>
              <a:off x="498850" y="3003825"/>
              <a:ext cx="42300" cy="11325"/>
            </a:xfrm>
            <a:custGeom>
              <a:avLst/>
              <a:gdLst/>
              <a:ahLst/>
              <a:cxnLst/>
              <a:rect l="l" t="t" r="r" b="b"/>
              <a:pathLst>
                <a:path w="1692" h="453" extrusionOk="0">
                  <a:moveTo>
                    <a:pt x="1521" y="1"/>
                  </a:moveTo>
                  <a:cubicBezTo>
                    <a:pt x="1354" y="1"/>
                    <a:pt x="1201" y="63"/>
                    <a:pt x="1049" y="153"/>
                  </a:cubicBezTo>
                  <a:cubicBezTo>
                    <a:pt x="703" y="344"/>
                    <a:pt x="406" y="403"/>
                    <a:pt x="25" y="415"/>
                  </a:cubicBezTo>
                  <a:cubicBezTo>
                    <a:pt x="1" y="415"/>
                    <a:pt x="1" y="439"/>
                    <a:pt x="25" y="439"/>
                  </a:cubicBezTo>
                  <a:cubicBezTo>
                    <a:pt x="87" y="448"/>
                    <a:pt x="149" y="453"/>
                    <a:pt x="211" y="453"/>
                  </a:cubicBezTo>
                  <a:cubicBezTo>
                    <a:pt x="386" y="453"/>
                    <a:pt x="557" y="417"/>
                    <a:pt x="715" y="356"/>
                  </a:cubicBezTo>
                  <a:cubicBezTo>
                    <a:pt x="1039" y="255"/>
                    <a:pt x="1268" y="19"/>
                    <a:pt x="1619" y="19"/>
                  </a:cubicBezTo>
                  <a:cubicBezTo>
                    <a:pt x="1643" y="19"/>
                    <a:pt x="1667" y="20"/>
                    <a:pt x="1692" y="22"/>
                  </a:cubicBezTo>
                  <a:cubicBezTo>
                    <a:pt x="1633" y="8"/>
                    <a:pt x="1576" y="1"/>
                    <a:pt x="15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68" name="Google Shape;24068;p32"/>
            <p:cNvSpPr/>
            <p:nvPr/>
          </p:nvSpPr>
          <p:spPr>
            <a:xfrm>
              <a:off x="591725" y="2817150"/>
              <a:ext cx="46450" cy="21750"/>
            </a:xfrm>
            <a:custGeom>
              <a:avLst/>
              <a:gdLst/>
              <a:ahLst/>
              <a:cxnLst/>
              <a:rect l="l" t="t" r="r" b="b"/>
              <a:pathLst>
                <a:path w="1858" h="870" extrusionOk="0">
                  <a:moveTo>
                    <a:pt x="1858" y="0"/>
                  </a:moveTo>
                  <a:cubicBezTo>
                    <a:pt x="1572" y="95"/>
                    <a:pt x="1334" y="310"/>
                    <a:pt x="1084" y="453"/>
                  </a:cubicBezTo>
                  <a:cubicBezTo>
                    <a:pt x="739" y="631"/>
                    <a:pt x="382" y="750"/>
                    <a:pt x="13" y="834"/>
                  </a:cubicBezTo>
                  <a:cubicBezTo>
                    <a:pt x="1" y="834"/>
                    <a:pt x="1" y="869"/>
                    <a:pt x="24" y="869"/>
                  </a:cubicBezTo>
                  <a:cubicBezTo>
                    <a:pt x="334" y="786"/>
                    <a:pt x="632" y="703"/>
                    <a:pt x="917" y="572"/>
                  </a:cubicBezTo>
                  <a:cubicBezTo>
                    <a:pt x="1227" y="405"/>
                    <a:pt x="1513" y="131"/>
                    <a:pt x="18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69" name="Google Shape;24069;p32"/>
            <p:cNvSpPr/>
            <p:nvPr/>
          </p:nvSpPr>
          <p:spPr>
            <a:xfrm>
              <a:off x="517600" y="2838150"/>
              <a:ext cx="66075" cy="44250"/>
            </a:xfrm>
            <a:custGeom>
              <a:avLst/>
              <a:gdLst/>
              <a:ahLst/>
              <a:cxnLst/>
              <a:rect l="l" t="t" r="r" b="b"/>
              <a:pathLst>
                <a:path w="2643" h="1770" extrusionOk="0">
                  <a:moveTo>
                    <a:pt x="2640" y="0"/>
                  </a:moveTo>
                  <a:cubicBezTo>
                    <a:pt x="2639" y="0"/>
                    <a:pt x="2636" y="2"/>
                    <a:pt x="2632" y="6"/>
                  </a:cubicBezTo>
                  <a:cubicBezTo>
                    <a:pt x="2640" y="6"/>
                    <a:pt x="2643" y="0"/>
                    <a:pt x="2640" y="0"/>
                  </a:cubicBezTo>
                  <a:close/>
                  <a:moveTo>
                    <a:pt x="2632" y="6"/>
                  </a:moveTo>
                  <a:cubicBezTo>
                    <a:pt x="2096" y="196"/>
                    <a:pt x="1477" y="41"/>
                    <a:pt x="965" y="327"/>
                  </a:cubicBezTo>
                  <a:cubicBezTo>
                    <a:pt x="453" y="601"/>
                    <a:pt x="144" y="1232"/>
                    <a:pt x="1" y="1756"/>
                  </a:cubicBezTo>
                  <a:cubicBezTo>
                    <a:pt x="1" y="1763"/>
                    <a:pt x="5" y="1770"/>
                    <a:pt x="11" y="1770"/>
                  </a:cubicBezTo>
                  <a:cubicBezTo>
                    <a:pt x="15" y="1770"/>
                    <a:pt x="20" y="1766"/>
                    <a:pt x="25" y="1756"/>
                  </a:cubicBezTo>
                  <a:cubicBezTo>
                    <a:pt x="287" y="958"/>
                    <a:pt x="739" y="267"/>
                    <a:pt x="1620" y="184"/>
                  </a:cubicBezTo>
                  <a:cubicBezTo>
                    <a:pt x="1977" y="160"/>
                    <a:pt x="2323" y="172"/>
                    <a:pt x="263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70" name="Google Shape;24070;p32"/>
            <p:cNvSpPr/>
            <p:nvPr/>
          </p:nvSpPr>
          <p:spPr>
            <a:xfrm>
              <a:off x="638750" y="2821900"/>
              <a:ext cx="24450" cy="72075"/>
            </a:xfrm>
            <a:custGeom>
              <a:avLst/>
              <a:gdLst/>
              <a:ahLst/>
              <a:cxnLst/>
              <a:rect l="l" t="t" r="r" b="b"/>
              <a:pathLst>
                <a:path w="978" h="2883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560"/>
                    <a:pt x="37" y="1048"/>
                    <a:pt x="215" y="1584"/>
                  </a:cubicBezTo>
                  <a:cubicBezTo>
                    <a:pt x="382" y="2060"/>
                    <a:pt x="632" y="2513"/>
                    <a:pt x="977" y="2882"/>
                  </a:cubicBezTo>
                  <a:cubicBezTo>
                    <a:pt x="656" y="2430"/>
                    <a:pt x="358" y="1989"/>
                    <a:pt x="203" y="1453"/>
                  </a:cubicBezTo>
                  <a:cubicBezTo>
                    <a:pt x="60" y="977"/>
                    <a:pt x="108" y="50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71" name="Google Shape;24071;p32"/>
            <p:cNvSpPr/>
            <p:nvPr/>
          </p:nvSpPr>
          <p:spPr>
            <a:xfrm>
              <a:off x="455400" y="2883675"/>
              <a:ext cx="60950" cy="74800"/>
            </a:xfrm>
            <a:custGeom>
              <a:avLst/>
              <a:gdLst/>
              <a:ahLst/>
              <a:cxnLst/>
              <a:rect l="l" t="t" r="r" b="b"/>
              <a:pathLst>
                <a:path w="2438" h="2992" extrusionOk="0">
                  <a:moveTo>
                    <a:pt x="2432" y="1"/>
                  </a:moveTo>
                  <a:cubicBezTo>
                    <a:pt x="2431" y="1"/>
                    <a:pt x="2429" y="2"/>
                    <a:pt x="2429" y="6"/>
                  </a:cubicBezTo>
                  <a:cubicBezTo>
                    <a:pt x="2437" y="6"/>
                    <a:pt x="2435" y="1"/>
                    <a:pt x="2432" y="1"/>
                  </a:cubicBezTo>
                  <a:close/>
                  <a:moveTo>
                    <a:pt x="2429" y="6"/>
                  </a:moveTo>
                  <a:lnTo>
                    <a:pt x="2429" y="6"/>
                  </a:lnTo>
                  <a:cubicBezTo>
                    <a:pt x="2206" y="380"/>
                    <a:pt x="1850" y="595"/>
                    <a:pt x="1494" y="816"/>
                  </a:cubicBezTo>
                  <a:lnTo>
                    <a:pt x="1494" y="816"/>
                  </a:lnTo>
                  <a:cubicBezTo>
                    <a:pt x="1867" y="598"/>
                    <a:pt x="2222" y="421"/>
                    <a:pt x="2429" y="6"/>
                  </a:cubicBezTo>
                  <a:close/>
                  <a:moveTo>
                    <a:pt x="1494" y="816"/>
                  </a:moveTo>
                  <a:lnTo>
                    <a:pt x="1494" y="816"/>
                  </a:lnTo>
                  <a:cubicBezTo>
                    <a:pt x="1418" y="861"/>
                    <a:pt x="1340" y="908"/>
                    <a:pt x="1263" y="959"/>
                  </a:cubicBezTo>
                  <a:cubicBezTo>
                    <a:pt x="1206" y="997"/>
                    <a:pt x="1152" y="1037"/>
                    <a:pt x="1100" y="1078"/>
                  </a:cubicBezTo>
                  <a:lnTo>
                    <a:pt x="1100" y="1078"/>
                  </a:lnTo>
                  <a:cubicBezTo>
                    <a:pt x="1226" y="984"/>
                    <a:pt x="1360" y="900"/>
                    <a:pt x="1494" y="816"/>
                  </a:cubicBezTo>
                  <a:close/>
                  <a:moveTo>
                    <a:pt x="1100" y="1078"/>
                  </a:moveTo>
                  <a:cubicBezTo>
                    <a:pt x="954" y="1187"/>
                    <a:pt x="818" y="1310"/>
                    <a:pt x="703" y="1459"/>
                  </a:cubicBezTo>
                  <a:cubicBezTo>
                    <a:pt x="358" y="1911"/>
                    <a:pt x="167" y="2447"/>
                    <a:pt x="1" y="2983"/>
                  </a:cubicBezTo>
                  <a:cubicBezTo>
                    <a:pt x="1" y="2989"/>
                    <a:pt x="4" y="2992"/>
                    <a:pt x="7" y="2992"/>
                  </a:cubicBezTo>
                  <a:cubicBezTo>
                    <a:pt x="9" y="2992"/>
                    <a:pt x="12" y="2989"/>
                    <a:pt x="12" y="2983"/>
                  </a:cubicBezTo>
                  <a:cubicBezTo>
                    <a:pt x="264" y="2282"/>
                    <a:pt x="506" y="1560"/>
                    <a:pt x="1100" y="107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72" name="Google Shape;24072;p32"/>
            <p:cNvSpPr/>
            <p:nvPr/>
          </p:nvSpPr>
          <p:spPr>
            <a:xfrm>
              <a:off x="454800" y="2963875"/>
              <a:ext cx="15500" cy="36350"/>
            </a:xfrm>
            <a:custGeom>
              <a:avLst/>
              <a:gdLst/>
              <a:ahLst/>
              <a:cxnLst/>
              <a:rect l="l" t="t" r="r" b="b"/>
              <a:pathLst>
                <a:path w="620" h="1454" extrusionOk="0">
                  <a:moveTo>
                    <a:pt x="96" y="1"/>
                  </a:moveTo>
                  <a:cubicBezTo>
                    <a:pt x="1" y="489"/>
                    <a:pt x="191" y="1168"/>
                    <a:pt x="620" y="1454"/>
                  </a:cubicBezTo>
                  <a:cubicBezTo>
                    <a:pt x="215" y="1108"/>
                    <a:pt x="36" y="537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73" name="Google Shape;24073;p32"/>
            <p:cNvSpPr/>
            <p:nvPr/>
          </p:nvSpPr>
          <p:spPr>
            <a:xfrm>
              <a:off x="473350" y="3000950"/>
              <a:ext cx="69875" cy="10000"/>
            </a:xfrm>
            <a:custGeom>
              <a:avLst/>
              <a:gdLst/>
              <a:ahLst/>
              <a:cxnLst/>
              <a:rect l="l" t="t" r="r" b="b"/>
              <a:pathLst>
                <a:path w="2795" h="400" extrusionOk="0">
                  <a:moveTo>
                    <a:pt x="6" y="37"/>
                  </a:moveTo>
                  <a:cubicBezTo>
                    <a:pt x="4" y="37"/>
                    <a:pt x="1" y="42"/>
                    <a:pt x="9" y="42"/>
                  </a:cubicBezTo>
                  <a:cubicBezTo>
                    <a:pt x="9" y="38"/>
                    <a:pt x="8" y="37"/>
                    <a:pt x="6" y="37"/>
                  </a:cubicBezTo>
                  <a:close/>
                  <a:moveTo>
                    <a:pt x="2514" y="0"/>
                  </a:moveTo>
                  <a:cubicBezTo>
                    <a:pt x="2296" y="0"/>
                    <a:pt x="2109" y="105"/>
                    <a:pt x="1895" y="203"/>
                  </a:cubicBezTo>
                  <a:lnTo>
                    <a:pt x="1895" y="203"/>
                  </a:lnTo>
                  <a:cubicBezTo>
                    <a:pt x="2106" y="126"/>
                    <a:pt x="2316" y="55"/>
                    <a:pt x="2527" y="55"/>
                  </a:cubicBezTo>
                  <a:cubicBezTo>
                    <a:pt x="2608" y="55"/>
                    <a:pt x="2689" y="65"/>
                    <a:pt x="2771" y="90"/>
                  </a:cubicBezTo>
                  <a:cubicBezTo>
                    <a:pt x="2783" y="90"/>
                    <a:pt x="2795" y="54"/>
                    <a:pt x="2783" y="54"/>
                  </a:cubicBezTo>
                  <a:cubicBezTo>
                    <a:pt x="2686" y="16"/>
                    <a:pt x="2598" y="0"/>
                    <a:pt x="2514" y="0"/>
                  </a:cubicBezTo>
                  <a:close/>
                  <a:moveTo>
                    <a:pt x="1895" y="203"/>
                  </a:moveTo>
                  <a:cubicBezTo>
                    <a:pt x="1794" y="240"/>
                    <a:pt x="1693" y="278"/>
                    <a:pt x="1591" y="311"/>
                  </a:cubicBezTo>
                  <a:lnTo>
                    <a:pt x="1591" y="311"/>
                  </a:lnTo>
                  <a:cubicBezTo>
                    <a:pt x="1650" y="296"/>
                    <a:pt x="1710" y="278"/>
                    <a:pt x="1771" y="256"/>
                  </a:cubicBezTo>
                  <a:cubicBezTo>
                    <a:pt x="1813" y="239"/>
                    <a:pt x="1855" y="221"/>
                    <a:pt x="1895" y="203"/>
                  </a:cubicBezTo>
                  <a:close/>
                  <a:moveTo>
                    <a:pt x="9" y="42"/>
                  </a:moveTo>
                  <a:lnTo>
                    <a:pt x="9" y="42"/>
                  </a:lnTo>
                  <a:cubicBezTo>
                    <a:pt x="318" y="280"/>
                    <a:pt x="711" y="399"/>
                    <a:pt x="1092" y="399"/>
                  </a:cubicBezTo>
                  <a:cubicBezTo>
                    <a:pt x="1099" y="399"/>
                    <a:pt x="1106" y="399"/>
                    <a:pt x="1113" y="399"/>
                  </a:cubicBezTo>
                  <a:cubicBezTo>
                    <a:pt x="1276" y="399"/>
                    <a:pt x="1434" y="362"/>
                    <a:pt x="1591" y="311"/>
                  </a:cubicBezTo>
                  <a:lnTo>
                    <a:pt x="1591" y="311"/>
                  </a:lnTo>
                  <a:cubicBezTo>
                    <a:pt x="1444" y="348"/>
                    <a:pt x="1300" y="365"/>
                    <a:pt x="1158" y="365"/>
                  </a:cubicBezTo>
                  <a:cubicBezTo>
                    <a:pt x="760" y="365"/>
                    <a:pt x="382" y="232"/>
                    <a:pt x="9" y="4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74" name="Google Shape;24074;p32"/>
            <p:cNvSpPr/>
            <p:nvPr/>
          </p:nvSpPr>
          <p:spPr>
            <a:xfrm>
              <a:off x="557500" y="3008525"/>
              <a:ext cx="29200" cy="42300"/>
            </a:xfrm>
            <a:custGeom>
              <a:avLst/>
              <a:gdLst/>
              <a:ahLst/>
              <a:cxnLst/>
              <a:rect l="l" t="t" r="r" b="b"/>
              <a:pathLst>
                <a:path w="1168" h="1692" extrusionOk="0">
                  <a:moveTo>
                    <a:pt x="0" y="1"/>
                  </a:moveTo>
                  <a:cubicBezTo>
                    <a:pt x="119" y="203"/>
                    <a:pt x="250" y="394"/>
                    <a:pt x="370" y="596"/>
                  </a:cubicBezTo>
                  <a:cubicBezTo>
                    <a:pt x="489" y="799"/>
                    <a:pt x="536" y="977"/>
                    <a:pt x="608" y="1192"/>
                  </a:cubicBezTo>
                  <a:cubicBezTo>
                    <a:pt x="691" y="1442"/>
                    <a:pt x="929" y="1573"/>
                    <a:pt x="1167" y="1692"/>
                  </a:cubicBezTo>
                  <a:cubicBezTo>
                    <a:pt x="965" y="1561"/>
                    <a:pt x="727" y="1442"/>
                    <a:pt x="631" y="1192"/>
                  </a:cubicBezTo>
                  <a:cubicBezTo>
                    <a:pt x="596" y="1072"/>
                    <a:pt x="572" y="930"/>
                    <a:pt x="536" y="799"/>
                  </a:cubicBezTo>
                  <a:cubicBezTo>
                    <a:pt x="393" y="513"/>
                    <a:pt x="191" y="25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75" name="Google Shape;24075;p32"/>
            <p:cNvSpPr/>
            <p:nvPr/>
          </p:nvSpPr>
          <p:spPr>
            <a:xfrm>
              <a:off x="588150" y="3033875"/>
              <a:ext cx="41700" cy="18875"/>
            </a:xfrm>
            <a:custGeom>
              <a:avLst/>
              <a:gdLst/>
              <a:ahLst/>
              <a:cxnLst/>
              <a:rect l="l" t="t" r="r" b="b"/>
              <a:pathLst>
                <a:path w="1668" h="755" extrusionOk="0">
                  <a:moveTo>
                    <a:pt x="1655" y="1"/>
                  </a:moveTo>
                  <a:cubicBezTo>
                    <a:pt x="1651" y="1"/>
                    <a:pt x="1648" y="3"/>
                    <a:pt x="1644" y="11"/>
                  </a:cubicBezTo>
                  <a:cubicBezTo>
                    <a:pt x="1477" y="344"/>
                    <a:pt x="1299" y="606"/>
                    <a:pt x="906" y="690"/>
                  </a:cubicBezTo>
                  <a:cubicBezTo>
                    <a:pt x="784" y="724"/>
                    <a:pt x="662" y="736"/>
                    <a:pt x="540" y="736"/>
                  </a:cubicBezTo>
                  <a:cubicBezTo>
                    <a:pt x="364" y="736"/>
                    <a:pt x="188" y="711"/>
                    <a:pt x="13" y="690"/>
                  </a:cubicBezTo>
                  <a:cubicBezTo>
                    <a:pt x="1" y="690"/>
                    <a:pt x="1" y="725"/>
                    <a:pt x="25" y="725"/>
                  </a:cubicBezTo>
                  <a:cubicBezTo>
                    <a:pt x="177" y="742"/>
                    <a:pt x="338" y="755"/>
                    <a:pt x="496" y="755"/>
                  </a:cubicBezTo>
                  <a:cubicBezTo>
                    <a:pt x="1018" y="755"/>
                    <a:pt x="1522" y="616"/>
                    <a:pt x="1668" y="23"/>
                  </a:cubicBezTo>
                  <a:cubicBezTo>
                    <a:pt x="1668" y="15"/>
                    <a:pt x="1662" y="1"/>
                    <a:pt x="16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76" name="Google Shape;24076;p32"/>
            <p:cNvSpPr/>
            <p:nvPr/>
          </p:nvSpPr>
          <p:spPr>
            <a:xfrm>
              <a:off x="617925" y="3048750"/>
              <a:ext cx="3600" cy="9350"/>
            </a:xfrm>
            <a:custGeom>
              <a:avLst/>
              <a:gdLst/>
              <a:ahLst/>
              <a:cxnLst/>
              <a:rect l="l" t="t" r="r" b="b"/>
              <a:pathLst>
                <a:path w="144" h="374" extrusionOk="0">
                  <a:moveTo>
                    <a:pt x="117" y="1"/>
                  </a:moveTo>
                  <a:cubicBezTo>
                    <a:pt x="112" y="1"/>
                    <a:pt x="108" y="3"/>
                    <a:pt x="108" y="11"/>
                  </a:cubicBezTo>
                  <a:cubicBezTo>
                    <a:pt x="84" y="71"/>
                    <a:pt x="60" y="130"/>
                    <a:pt x="48" y="190"/>
                  </a:cubicBezTo>
                  <a:cubicBezTo>
                    <a:pt x="36" y="249"/>
                    <a:pt x="0" y="309"/>
                    <a:pt x="0" y="368"/>
                  </a:cubicBezTo>
                  <a:cubicBezTo>
                    <a:pt x="0" y="368"/>
                    <a:pt x="6" y="374"/>
                    <a:pt x="9" y="374"/>
                  </a:cubicBezTo>
                  <a:cubicBezTo>
                    <a:pt x="11" y="374"/>
                    <a:pt x="12" y="372"/>
                    <a:pt x="12" y="368"/>
                  </a:cubicBezTo>
                  <a:cubicBezTo>
                    <a:pt x="48" y="321"/>
                    <a:pt x="60" y="261"/>
                    <a:pt x="84" y="214"/>
                  </a:cubicBezTo>
                  <a:cubicBezTo>
                    <a:pt x="96" y="142"/>
                    <a:pt x="119" y="83"/>
                    <a:pt x="143" y="11"/>
                  </a:cubicBezTo>
                  <a:cubicBezTo>
                    <a:pt x="143" y="11"/>
                    <a:pt x="127" y="1"/>
                    <a:pt x="1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77" name="Google Shape;24077;p32"/>
            <p:cNvSpPr/>
            <p:nvPr/>
          </p:nvSpPr>
          <p:spPr>
            <a:xfrm>
              <a:off x="614050" y="3049175"/>
              <a:ext cx="2800" cy="7150"/>
            </a:xfrm>
            <a:custGeom>
              <a:avLst/>
              <a:gdLst/>
              <a:ahLst/>
              <a:cxnLst/>
              <a:rect l="l" t="t" r="r" b="b"/>
              <a:pathLst>
                <a:path w="112" h="286" extrusionOk="0">
                  <a:moveTo>
                    <a:pt x="98" y="1"/>
                  </a:moveTo>
                  <a:cubicBezTo>
                    <a:pt x="93" y="1"/>
                    <a:pt x="88" y="2"/>
                    <a:pt x="84" y="6"/>
                  </a:cubicBezTo>
                  <a:cubicBezTo>
                    <a:pt x="60" y="101"/>
                    <a:pt x="13" y="185"/>
                    <a:pt x="1" y="268"/>
                  </a:cubicBezTo>
                  <a:cubicBezTo>
                    <a:pt x="1" y="280"/>
                    <a:pt x="4" y="286"/>
                    <a:pt x="7" y="286"/>
                  </a:cubicBezTo>
                  <a:cubicBezTo>
                    <a:pt x="10" y="286"/>
                    <a:pt x="13" y="280"/>
                    <a:pt x="13" y="268"/>
                  </a:cubicBezTo>
                  <a:cubicBezTo>
                    <a:pt x="36" y="244"/>
                    <a:pt x="36" y="185"/>
                    <a:pt x="60" y="161"/>
                  </a:cubicBezTo>
                  <a:cubicBezTo>
                    <a:pt x="72" y="113"/>
                    <a:pt x="84" y="54"/>
                    <a:pt x="96" y="6"/>
                  </a:cubicBezTo>
                  <a:cubicBezTo>
                    <a:pt x="112" y="6"/>
                    <a:pt x="106" y="1"/>
                    <a:pt x="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78" name="Google Shape;24078;p32"/>
            <p:cNvSpPr/>
            <p:nvPr/>
          </p:nvSpPr>
          <p:spPr>
            <a:xfrm>
              <a:off x="611075" y="3050275"/>
              <a:ext cx="3000" cy="7025"/>
            </a:xfrm>
            <a:custGeom>
              <a:avLst/>
              <a:gdLst/>
              <a:ahLst/>
              <a:cxnLst/>
              <a:rect l="l" t="t" r="r" b="b"/>
              <a:pathLst>
                <a:path w="120" h="281" extrusionOk="0">
                  <a:moveTo>
                    <a:pt x="108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84" y="45"/>
                    <a:pt x="72" y="117"/>
                    <a:pt x="36" y="153"/>
                  </a:cubicBezTo>
                  <a:cubicBezTo>
                    <a:pt x="24" y="200"/>
                    <a:pt x="1" y="224"/>
                    <a:pt x="1" y="272"/>
                  </a:cubicBezTo>
                  <a:cubicBezTo>
                    <a:pt x="1" y="278"/>
                    <a:pt x="4" y="281"/>
                    <a:pt x="6" y="281"/>
                  </a:cubicBezTo>
                  <a:cubicBezTo>
                    <a:pt x="9" y="281"/>
                    <a:pt x="12" y="278"/>
                    <a:pt x="12" y="272"/>
                  </a:cubicBezTo>
                  <a:cubicBezTo>
                    <a:pt x="72" y="212"/>
                    <a:pt x="96" y="93"/>
                    <a:pt x="120" y="10"/>
                  </a:cubicBezTo>
                  <a:cubicBezTo>
                    <a:pt x="120" y="4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79" name="Google Shape;24079;p32"/>
            <p:cNvSpPr/>
            <p:nvPr/>
          </p:nvSpPr>
          <p:spPr>
            <a:xfrm>
              <a:off x="607200" y="3050375"/>
              <a:ext cx="2400" cy="6550"/>
            </a:xfrm>
            <a:custGeom>
              <a:avLst/>
              <a:gdLst/>
              <a:ahLst/>
              <a:cxnLst/>
              <a:rect l="l" t="t" r="r" b="b"/>
              <a:pathLst>
                <a:path w="96" h="262" extrusionOk="0">
                  <a:moveTo>
                    <a:pt x="77" y="0"/>
                  </a:moveTo>
                  <a:cubicBezTo>
                    <a:pt x="75" y="0"/>
                    <a:pt x="72" y="2"/>
                    <a:pt x="72" y="6"/>
                  </a:cubicBezTo>
                  <a:cubicBezTo>
                    <a:pt x="88" y="6"/>
                    <a:pt x="83" y="0"/>
                    <a:pt x="77" y="0"/>
                  </a:cubicBezTo>
                  <a:close/>
                  <a:moveTo>
                    <a:pt x="72" y="6"/>
                  </a:moveTo>
                  <a:lnTo>
                    <a:pt x="72" y="6"/>
                  </a:lnTo>
                  <a:cubicBezTo>
                    <a:pt x="60" y="41"/>
                    <a:pt x="48" y="89"/>
                    <a:pt x="36" y="125"/>
                  </a:cubicBezTo>
                  <a:cubicBezTo>
                    <a:pt x="13" y="160"/>
                    <a:pt x="1" y="208"/>
                    <a:pt x="1" y="256"/>
                  </a:cubicBezTo>
                  <a:cubicBezTo>
                    <a:pt x="1" y="256"/>
                    <a:pt x="6" y="261"/>
                    <a:pt x="10" y="261"/>
                  </a:cubicBezTo>
                  <a:cubicBezTo>
                    <a:pt x="11" y="261"/>
                    <a:pt x="13" y="260"/>
                    <a:pt x="13" y="256"/>
                  </a:cubicBezTo>
                  <a:cubicBezTo>
                    <a:pt x="48" y="220"/>
                    <a:pt x="48" y="184"/>
                    <a:pt x="60" y="149"/>
                  </a:cubicBezTo>
                  <a:cubicBezTo>
                    <a:pt x="72" y="113"/>
                    <a:pt x="96" y="65"/>
                    <a:pt x="7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80" name="Google Shape;24080;p32"/>
            <p:cNvSpPr/>
            <p:nvPr/>
          </p:nvSpPr>
          <p:spPr>
            <a:xfrm>
              <a:off x="604525" y="3051425"/>
              <a:ext cx="2400" cy="6100"/>
            </a:xfrm>
            <a:custGeom>
              <a:avLst/>
              <a:gdLst/>
              <a:ahLst/>
              <a:cxnLst/>
              <a:rect l="l" t="t" r="r" b="b"/>
              <a:pathLst>
                <a:path w="96" h="244" extrusionOk="0">
                  <a:moveTo>
                    <a:pt x="87" y="1"/>
                  </a:moveTo>
                  <a:cubicBezTo>
                    <a:pt x="85" y="1"/>
                    <a:pt x="84" y="3"/>
                    <a:pt x="84" y="11"/>
                  </a:cubicBezTo>
                  <a:cubicBezTo>
                    <a:pt x="48" y="83"/>
                    <a:pt x="24" y="154"/>
                    <a:pt x="1" y="226"/>
                  </a:cubicBezTo>
                  <a:cubicBezTo>
                    <a:pt x="1" y="238"/>
                    <a:pt x="7" y="243"/>
                    <a:pt x="13" y="243"/>
                  </a:cubicBezTo>
                  <a:cubicBezTo>
                    <a:pt x="18" y="243"/>
                    <a:pt x="24" y="238"/>
                    <a:pt x="24" y="226"/>
                  </a:cubicBezTo>
                  <a:cubicBezTo>
                    <a:pt x="60" y="166"/>
                    <a:pt x="84" y="83"/>
                    <a:pt x="96" y="11"/>
                  </a:cubicBezTo>
                  <a:cubicBezTo>
                    <a:pt x="96" y="11"/>
                    <a:pt x="91" y="1"/>
                    <a:pt x="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81" name="Google Shape;24081;p32"/>
            <p:cNvSpPr/>
            <p:nvPr/>
          </p:nvSpPr>
          <p:spPr>
            <a:xfrm>
              <a:off x="630725" y="2981025"/>
              <a:ext cx="9250" cy="51025"/>
            </a:xfrm>
            <a:custGeom>
              <a:avLst/>
              <a:gdLst/>
              <a:ahLst/>
              <a:cxnLst/>
              <a:rect l="l" t="t" r="r" b="b"/>
              <a:pathLst>
                <a:path w="370" h="2041" extrusionOk="0">
                  <a:moveTo>
                    <a:pt x="306" y="0"/>
                  </a:moveTo>
                  <a:cubicBezTo>
                    <a:pt x="305" y="0"/>
                    <a:pt x="302" y="2"/>
                    <a:pt x="298" y="6"/>
                  </a:cubicBezTo>
                  <a:cubicBezTo>
                    <a:pt x="167" y="220"/>
                    <a:pt x="203" y="422"/>
                    <a:pt x="250" y="648"/>
                  </a:cubicBezTo>
                  <a:cubicBezTo>
                    <a:pt x="358" y="1172"/>
                    <a:pt x="227" y="1565"/>
                    <a:pt x="0" y="2030"/>
                  </a:cubicBezTo>
                  <a:cubicBezTo>
                    <a:pt x="0" y="2030"/>
                    <a:pt x="6" y="2040"/>
                    <a:pt x="13" y="2040"/>
                  </a:cubicBezTo>
                  <a:cubicBezTo>
                    <a:pt x="16" y="2040"/>
                    <a:pt x="20" y="2038"/>
                    <a:pt x="24" y="2030"/>
                  </a:cubicBezTo>
                  <a:cubicBezTo>
                    <a:pt x="179" y="1756"/>
                    <a:pt x="322" y="1434"/>
                    <a:pt x="346" y="1113"/>
                  </a:cubicBezTo>
                  <a:cubicBezTo>
                    <a:pt x="369" y="732"/>
                    <a:pt x="119" y="363"/>
                    <a:pt x="310" y="6"/>
                  </a:cubicBezTo>
                  <a:cubicBezTo>
                    <a:pt x="310" y="6"/>
                    <a:pt x="310" y="0"/>
                    <a:pt x="3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82" name="Google Shape;24082;p32"/>
            <p:cNvSpPr/>
            <p:nvPr/>
          </p:nvSpPr>
          <p:spPr>
            <a:xfrm>
              <a:off x="635175" y="2908375"/>
              <a:ext cx="31575" cy="75300"/>
            </a:xfrm>
            <a:custGeom>
              <a:avLst/>
              <a:gdLst/>
              <a:ahLst/>
              <a:cxnLst/>
              <a:rect l="l" t="t" r="r" b="b"/>
              <a:pathLst>
                <a:path w="1263" h="3012" extrusionOk="0">
                  <a:moveTo>
                    <a:pt x="1202" y="0"/>
                  </a:moveTo>
                  <a:cubicBezTo>
                    <a:pt x="1198" y="0"/>
                    <a:pt x="1192" y="6"/>
                    <a:pt x="1192" y="18"/>
                  </a:cubicBezTo>
                  <a:cubicBezTo>
                    <a:pt x="1263" y="637"/>
                    <a:pt x="822" y="1066"/>
                    <a:pt x="561" y="1602"/>
                  </a:cubicBezTo>
                  <a:cubicBezTo>
                    <a:pt x="346" y="2054"/>
                    <a:pt x="180" y="2531"/>
                    <a:pt x="1" y="2995"/>
                  </a:cubicBezTo>
                  <a:cubicBezTo>
                    <a:pt x="1" y="3003"/>
                    <a:pt x="7" y="3012"/>
                    <a:pt x="10" y="3012"/>
                  </a:cubicBezTo>
                  <a:cubicBezTo>
                    <a:pt x="12" y="3012"/>
                    <a:pt x="13" y="3010"/>
                    <a:pt x="13" y="3007"/>
                  </a:cubicBezTo>
                  <a:cubicBezTo>
                    <a:pt x="251" y="2423"/>
                    <a:pt x="441" y="1816"/>
                    <a:pt x="775" y="1268"/>
                  </a:cubicBezTo>
                  <a:cubicBezTo>
                    <a:pt x="1013" y="852"/>
                    <a:pt x="1263" y="506"/>
                    <a:pt x="1203" y="18"/>
                  </a:cubicBezTo>
                  <a:cubicBezTo>
                    <a:pt x="1209" y="6"/>
                    <a:pt x="1206" y="0"/>
                    <a:pt x="12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83" name="Google Shape;24083;p32"/>
            <p:cNvSpPr/>
            <p:nvPr/>
          </p:nvSpPr>
          <p:spPr>
            <a:xfrm>
              <a:off x="502725" y="2888575"/>
              <a:ext cx="3000" cy="8775"/>
            </a:xfrm>
            <a:custGeom>
              <a:avLst/>
              <a:gdLst/>
              <a:ahLst/>
              <a:cxnLst/>
              <a:rect l="l" t="t" r="r" b="b"/>
              <a:pathLst>
                <a:path w="120" h="351" extrusionOk="0">
                  <a:moveTo>
                    <a:pt x="120" y="1"/>
                  </a:moveTo>
                  <a:lnTo>
                    <a:pt x="120" y="1"/>
                  </a:lnTo>
                  <a:cubicBezTo>
                    <a:pt x="60" y="96"/>
                    <a:pt x="48" y="227"/>
                    <a:pt x="1" y="334"/>
                  </a:cubicBezTo>
                  <a:cubicBezTo>
                    <a:pt x="1" y="342"/>
                    <a:pt x="13" y="351"/>
                    <a:pt x="20" y="351"/>
                  </a:cubicBezTo>
                  <a:cubicBezTo>
                    <a:pt x="22" y="351"/>
                    <a:pt x="24" y="349"/>
                    <a:pt x="24" y="346"/>
                  </a:cubicBezTo>
                  <a:cubicBezTo>
                    <a:pt x="60" y="227"/>
                    <a:pt x="108" y="120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84" name="Google Shape;24084;p32"/>
            <p:cNvSpPr/>
            <p:nvPr/>
          </p:nvSpPr>
          <p:spPr>
            <a:xfrm>
              <a:off x="497375" y="2890375"/>
              <a:ext cx="3900" cy="10275"/>
            </a:xfrm>
            <a:custGeom>
              <a:avLst/>
              <a:gdLst/>
              <a:ahLst/>
              <a:cxnLst/>
              <a:rect l="l" t="t" r="r" b="b"/>
              <a:pathLst>
                <a:path w="156" h="411" extrusionOk="0">
                  <a:moveTo>
                    <a:pt x="155" y="0"/>
                  </a:moveTo>
                  <a:cubicBezTo>
                    <a:pt x="131" y="24"/>
                    <a:pt x="119" y="24"/>
                    <a:pt x="119" y="24"/>
                  </a:cubicBezTo>
                  <a:cubicBezTo>
                    <a:pt x="84" y="155"/>
                    <a:pt x="24" y="274"/>
                    <a:pt x="0" y="405"/>
                  </a:cubicBezTo>
                  <a:cubicBezTo>
                    <a:pt x="0" y="405"/>
                    <a:pt x="11" y="410"/>
                    <a:pt x="18" y="410"/>
                  </a:cubicBezTo>
                  <a:cubicBezTo>
                    <a:pt x="22" y="410"/>
                    <a:pt x="24" y="409"/>
                    <a:pt x="24" y="405"/>
                  </a:cubicBezTo>
                  <a:cubicBezTo>
                    <a:pt x="84" y="286"/>
                    <a:pt x="108" y="143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85" name="Google Shape;24085;p32"/>
            <p:cNvSpPr/>
            <p:nvPr/>
          </p:nvSpPr>
          <p:spPr>
            <a:xfrm>
              <a:off x="493800" y="2894100"/>
              <a:ext cx="2900" cy="8950"/>
            </a:xfrm>
            <a:custGeom>
              <a:avLst/>
              <a:gdLst/>
              <a:ahLst/>
              <a:cxnLst/>
              <a:rect l="l" t="t" r="r" b="b"/>
              <a:pathLst>
                <a:path w="116" h="358" extrusionOk="0">
                  <a:moveTo>
                    <a:pt x="110" y="1"/>
                  </a:moveTo>
                  <a:cubicBezTo>
                    <a:pt x="109" y="1"/>
                    <a:pt x="108" y="2"/>
                    <a:pt x="108" y="6"/>
                  </a:cubicBezTo>
                  <a:cubicBezTo>
                    <a:pt x="116" y="6"/>
                    <a:pt x="113" y="1"/>
                    <a:pt x="110" y="1"/>
                  </a:cubicBezTo>
                  <a:close/>
                  <a:moveTo>
                    <a:pt x="108" y="6"/>
                  </a:moveTo>
                  <a:lnTo>
                    <a:pt x="108" y="6"/>
                  </a:lnTo>
                  <a:cubicBezTo>
                    <a:pt x="60" y="113"/>
                    <a:pt x="12" y="220"/>
                    <a:pt x="0" y="339"/>
                  </a:cubicBezTo>
                  <a:cubicBezTo>
                    <a:pt x="0" y="351"/>
                    <a:pt x="3" y="357"/>
                    <a:pt x="6" y="357"/>
                  </a:cubicBezTo>
                  <a:cubicBezTo>
                    <a:pt x="9" y="357"/>
                    <a:pt x="12" y="351"/>
                    <a:pt x="12" y="339"/>
                  </a:cubicBezTo>
                  <a:cubicBezTo>
                    <a:pt x="60" y="244"/>
                    <a:pt x="84" y="113"/>
                    <a:pt x="108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86" name="Google Shape;24086;p32"/>
            <p:cNvSpPr/>
            <p:nvPr/>
          </p:nvSpPr>
          <p:spPr>
            <a:xfrm>
              <a:off x="489325" y="2896325"/>
              <a:ext cx="2725" cy="8475"/>
            </a:xfrm>
            <a:custGeom>
              <a:avLst/>
              <a:gdLst/>
              <a:ahLst/>
              <a:cxnLst/>
              <a:rect l="l" t="t" r="r" b="b"/>
              <a:pathLst>
                <a:path w="109" h="339" extrusionOk="0">
                  <a:moveTo>
                    <a:pt x="108" y="0"/>
                  </a:moveTo>
                  <a:lnTo>
                    <a:pt x="108" y="0"/>
                  </a:lnTo>
                  <a:cubicBezTo>
                    <a:pt x="72" y="107"/>
                    <a:pt x="13" y="226"/>
                    <a:pt x="1" y="334"/>
                  </a:cubicBezTo>
                  <a:cubicBezTo>
                    <a:pt x="1" y="334"/>
                    <a:pt x="6" y="339"/>
                    <a:pt x="10" y="339"/>
                  </a:cubicBezTo>
                  <a:cubicBezTo>
                    <a:pt x="11" y="339"/>
                    <a:pt x="13" y="338"/>
                    <a:pt x="13" y="334"/>
                  </a:cubicBezTo>
                  <a:cubicBezTo>
                    <a:pt x="60" y="238"/>
                    <a:pt x="84" y="119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87" name="Google Shape;24087;p32"/>
            <p:cNvSpPr/>
            <p:nvPr/>
          </p:nvSpPr>
          <p:spPr>
            <a:xfrm>
              <a:off x="483375" y="2899300"/>
              <a:ext cx="2400" cy="10450"/>
            </a:xfrm>
            <a:custGeom>
              <a:avLst/>
              <a:gdLst/>
              <a:ahLst/>
              <a:cxnLst/>
              <a:rect l="l" t="t" r="r" b="b"/>
              <a:pathLst>
                <a:path w="96" h="418" extrusionOk="0">
                  <a:moveTo>
                    <a:pt x="96" y="0"/>
                  </a:moveTo>
                  <a:lnTo>
                    <a:pt x="96" y="0"/>
                  </a:lnTo>
                  <a:cubicBezTo>
                    <a:pt x="36" y="119"/>
                    <a:pt x="1" y="286"/>
                    <a:pt x="36" y="417"/>
                  </a:cubicBezTo>
                  <a:lnTo>
                    <a:pt x="60" y="417"/>
                  </a:lnTo>
                  <a:cubicBezTo>
                    <a:pt x="60" y="274"/>
                    <a:pt x="60" y="143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88" name="Google Shape;24088;p32"/>
            <p:cNvSpPr/>
            <p:nvPr/>
          </p:nvSpPr>
          <p:spPr>
            <a:xfrm>
              <a:off x="592625" y="2831900"/>
              <a:ext cx="2400" cy="5475"/>
            </a:xfrm>
            <a:custGeom>
              <a:avLst/>
              <a:gdLst/>
              <a:ahLst/>
              <a:cxnLst/>
              <a:rect l="l" t="t" r="r" b="b"/>
              <a:pathLst>
                <a:path w="96" h="219" extrusionOk="0">
                  <a:moveTo>
                    <a:pt x="80" y="0"/>
                  </a:moveTo>
                  <a:cubicBezTo>
                    <a:pt x="74" y="0"/>
                    <a:pt x="68" y="2"/>
                    <a:pt x="60" y="6"/>
                  </a:cubicBezTo>
                  <a:cubicBezTo>
                    <a:pt x="36" y="65"/>
                    <a:pt x="24" y="136"/>
                    <a:pt x="0" y="196"/>
                  </a:cubicBezTo>
                  <a:cubicBezTo>
                    <a:pt x="0" y="209"/>
                    <a:pt x="11" y="219"/>
                    <a:pt x="21" y="219"/>
                  </a:cubicBezTo>
                  <a:cubicBezTo>
                    <a:pt x="29" y="219"/>
                    <a:pt x="36" y="212"/>
                    <a:pt x="36" y="196"/>
                  </a:cubicBezTo>
                  <a:cubicBezTo>
                    <a:pt x="48" y="136"/>
                    <a:pt x="84" y="65"/>
                    <a:pt x="96" y="6"/>
                  </a:cubicBezTo>
                  <a:cubicBezTo>
                    <a:pt x="96" y="6"/>
                    <a:pt x="90" y="0"/>
                    <a:pt x="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89" name="Google Shape;24089;p32"/>
            <p:cNvSpPr/>
            <p:nvPr/>
          </p:nvSpPr>
          <p:spPr>
            <a:xfrm>
              <a:off x="596200" y="2830525"/>
              <a:ext cx="3300" cy="6550"/>
            </a:xfrm>
            <a:custGeom>
              <a:avLst/>
              <a:gdLst/>
              <a:ahLst/>
              <a:cxnLst/>
              <a:rect l="l" t="t" r="r" b="b"/>
              <a:pathLst>
                <a:path w="132" h="262" extrusionOk="0">
                  <a:moveTo>
                    <a:pt x="95" y="1"/>
                  </a:moveTo>
                  <a:cubicBezTo>
                    <a:pt x="60" y="72"/>
                    <a:pt x="24" y="168"/>
                    <a:pt x="0" y="239"/>
                  </a:cubicBezTo>
                  <a:cubicBezTo>
                    <a:pt x="0" y="247"/>
                    <a:pt x="6" y="261"/>
                    <a:pt x="13" y="261"/>
                  </a:cubicBezTo>
                  <a:cubicBezTo>
                    <a:pt x="17" y="261"/>
                    <a:pt x="20" y="258"/>
                    <a:pt x="24" y="251"/>
                  </a:cubicBezTo>
                  <a:cubicBezTo>
                    <a:pt x="72" y="180"/>
                    <a:pt x="95" y="96"/>
                    <a:pt x="131" y="13"/>
                  </a:cubicBezTo>
                  <a:cubicBezTo>
                    <a:pt x="119" y="1"/>
                    <a:pt x="95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90" name="Google Shape;24090;p32"/>
            <p:cNvSpPr/>
            <p:nvPr/>
          </p:nvSpPr>
          <p:spPr>
            <a:xfrm>
              <a:off x="599175" y="2830825"/>
              <a:ext cx="2400" cy="4125"/>
            </a:xfrm>
            <a:custGeom>
              <a:avLst/>
              <a:gdLst/>
              <a:ahLst/>
              <a:cxnLst/>
              <a:rect l="l" t="t" r="r" b="b"/>
              <a:pathLst>
                <a:path w="96" h="165" extrusionOk="0">
                  <a:moveTo>
                    <a:pt x="96" y="1"/>
                  </a:moveTo>
                  <a:lnTo>
                    <a:pt x="96" y="1"/>
                  </a:lnTo>
                  <a:cubicBezTo>
                    <a:pt x="84" y="25"/>
                    <a:pt x="12" y="132"/>
                    <a:pt x="12" y="156"/>
                  </a:cubicBezTo>
                  <a:lnTo>
                    <a:pt x="0" y="156"/>
                  </a:lnTo>
                  <a:cubicBezTo>
                    <a:pt x="0" y="162"/>
                    <a:pt x="6" y="165"/>
                    <a:pt x="12" y="165"/>
                  </a:cubicBezTo>
                  <a:cubicBezTo>
                    <a:pt x="18" y="165"/>
                    <a:pt x="24" y="162"/>
                    <a:pt x="24" y="156"/>
                  </a:cubicBezTo>
                  <a:cubicBezTo>
                    <a:pt x="72" y="120"/>
                    <a:pt x="84" y="60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91" name="Google Shape;24091;p32"/>
            <p:cNvSpPr/>
            <p:nvPr/>
          </p:nvSpPr>
          <p:spPr>
            <a:xfrm>
              <a:off x="602150" y="2830725"/>
              <a:ext cx="3000" cy="5200"/>
            </a:xfrm>
            <a:custGeom>
              <a:avLst/>
              <a:gdLst/>
              <a:ahLst/>
              <a:cxnLst/>
              <a:rect l="l" t="t" r="r" b="b"/>
              <a:pathLst>
                <a:path w="120" h="208" extrusionOk="0">
                  <a:moveTo>
                    <a:pt x="86" y="0"/>
                  </a:moveTo>
                  <a:cubicBezTo>
                    <a:pt x="85" y="0"/>
                    <a:pt x="84" y="2"/>
                    <a:pt x="84" y="5"/>
                  </a:cubicBezTo>
                  <a:cubicBezTo>
                    <a:pt x="60" y="64"/>
                    <a:pt x="12" y="124"/>
                    <a:pt x="0" y="183"/>
                  </a:cubicBezTo>
                  <a:cubicBezTo>
                    <a:pt x="0" y="183"/>
                    <a:pt x="0" y="207"/>
                    <a:pt x="12" y="207"/>
                  </a:cubicBezTo>
                  <a:cubicBezTo>
                    <a:pt x="72" y="172"/>
                    <a:pt x="84" y="88"/>
                    <a:pt x="119" y="29"/>
                  </a:cubicBezTo>
                  <a:cubicBezTo>
                    <a:pt x="102" y="11"/>
                    <a:pt x="91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92" name="Google Shape;24092;p32"/>
            <p:cNvSpPr/>
            <p:nvPr/>
          </p:nvSpPr>
          <p:spPr>
            <a:xfrm>
              <a:off x="604225" y="2829700"/>
              <a:ext cx="3225" cy="5325"/>
            </a:xfrm>
            <a:custGeom>
              <a:avLst/>
              <a:gdLst/>
              <a:ahLst/>
              <a:cxnLst/>
              <a:rect l="l" t="t" r="r" b="b"/>
              <a:pathLst>
                <a:path w="129" h="213" extrusionOk="0">
                  <a:moveTo>
                    <a:pt x="118" y="0"/>
                  </a:moveTo>
                  <a:cubicBezTo>
                    <a:pt x="115" y="0"/>
                    <a:pt x="111" y="3"/>
                    <a:pt x="108" y="10"/>
                  </a:cubicBezTo>
                  <a:cubicBezTo>
                    <a:pt x="60" y="70"/>
                    <a:pt x="13" y="117"/>
                    <a:pt x="1" y="201"/>
                  </a:cubicBezTo>
                  <a:cubicBezTo>
                    <a:pt x="1" y="213"/>
                    <a:pt x="13" y="213"/>
                    <a:pt x="13" y="213"/>
                  </a:cubicBezTo>
                  <a:cubicBezTo>
                    <a:pt x="60" y="165"/>
                    <a:pt x="108" y="94"/>
                    <a:pt x="120" y="34"/>
                  </a:cubicBezTo>
                  <a:cubicBezTo>
                    <a:pt x="128" y="17"/>
                    <a:pt x="125" y="0"/>
                    <a:pt x="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93" name="Google Shape;24093;p32"/>
            <p:cNvSpPr/>
            <p:nvPr/>
          </p:nvSpPr>
          <p:spPr>
            <a:xfrm>
              <a:off x="609000" y="2827850"/>
              <a:ext cx="1800" cy="4950"/>
            </a:xfrm>
            <a:custGeom>
              <a:avLst/>
              <a:gdLst/>
              <a:ahLst/>
              <a:cxnLst/>
              <a:rect l="l" t="t" r="r" b="b"/>
              <a:pathLst>
                <a:path w="72" h="198" extrusionOk="0">
                  <a:moveTo>
                    <a:pt x="60" y="1"/>
                  </a:moveTo>
                  <a:cubicBezTo>
                    <a:pt x="36" y="60"/>
                    <a:pt x="24" y="120"/>
                    <a:pt x="0" y="179"/>
                  </a:cubicBezTo>
                  <a:cubicBezTo>
                    <a:pt x="0" y="191"/>
                    <a:pt x="3" y="197"/>
                    <a:pt x="6" y="197"/>
                  </a:cubicBezTo>
                  <a:cubicBezTo>
                    <a:pt x="9" y="197"/>
                    <a:pt x="12" y="191"/>
                    <a:pt x="12" y="179"/>
                  </a:cubicBezTo>
                  <a:cubicBezTo>
                    <a:pt x="48" y="120"/>
                    <a:pt x="60" y="60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94" name="Google Shape;24094;p32"/>
            <p:cNvSpPr/>
            <p:nvPr/>
          </p:nvSpPr>
          <p:spPr>
            <a:xfrm>
              <a:off x="612575" y="2827150"/>
              <a:ext cx="3875" cy="6325"/>
            </a:xfrm>
            <a:custGeom>
              <a:avLst/>
              <a:gdLst/>
              <a:ahLst/>
              <a:cxnLst/>
              <a:rect l="l" t="t" r="r" b="b"/>
              <a:pathLst>
                <a:path w="155" h="253" extrusionOk="0">
                  <a:moveTo>
                    <a:pt x="134" y="0"/>
                  </a:moveTo>
                  <a:cubicBezTo>
                    <a:pt x="132" y="0"/>
                    <a:pt x="131" y="2"/>
                    <a:pt x="131" y="5"/>
                  </a:cubicBezTo>
                  <a:cubicBezTo>
                    <a:pt x="72" y="65"/>
                    <a:pt x="0" y="148"/>
                    <a:pt x="0" y="243"/>
                  </a:cubicBezTo>
                  <a:cubicBezTo>
                    <a:pt x="0" y="249"/>
                    <a:pt x="3" y="252"/>
                    <a:pt x="6" y="252"/>
                  </a:cubicBezTo>
                  <a:cubicBezTo>
                    <a:pt x="9" y="252"/>
                    <a:pt x="12" y="249"/>
                    <a:pt x="12" y="243"/>
                  </a:cubicBezTo>
                  <a:cubicBezTo>
                    <a:pt x="36" y="207"/>
                    <a:pt x="48" y="172"/>
                    <a:pt x="72" y="136"/>
                  </a:cubicBezTo>
                  <a:cubicBezTo>
                    <a:pt x="95" y="88"/>
                    <a:pt x="131" y="65"/>
                    <a:pt x="155" y="17"/>
                  </a:cubicBezTo>
                  <a:cubicBezTo>
                    <a:pt x="146" y="9"/>
                    <a:pt x="138" y="0"/>
                    <a:pt x="1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95" name="Google Shape;24095;p32"/>
            <p:cNvSpPr/>
            <p:nvPr/>
          </p:nvSpPr>
          <p:spPr>
            <a:xfrm>
              <a:off x="619125" y="2822800"/>
              <a:ext cx="3275" cy="6100"/>
            </a:xfrm>
            <a:custGeom>
              <a:avLst/>
              <a:gdLst/>
              <a:ahLst/>
              <a:cxnLst/>
              <a:rect l="l" t="t" r="r" b="b"/>
              <a:pathLst>
                <a:path w="131" h="244" extrusionOk="0">
                  <a:moveTo>
                    <a:pt x="119" y="0"/>
                  </a:moveTo>
                  <a:cubicBezTo>
                    <a:pt x="71" y="72"/>
                    <a:pt x="36" y="143"/>
                    <a:pt x="0" y="239"/>
                  </a:cubicBezTo>
                  <a:cubicBezTo>
                    <a:pt x="0" y="239"/>
                    <a:pt x="5" y="244"/>
                    <a:pt x="9" y="244"/>
                  </a:cubicBezTo>
                  <a:cubicBezTo>
                    <a:pt x="11" y="244"/>
                    <a:pt x="12" y="243"/>
                    <a:pt x="12" y="239"/>
                  </a:cubicBezTo>
                  <a:cubicBezTo>
                    <a:pt x="71" y="167"/>
                    <a:pt x="107" y="72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96" name="Google Shape;24096;p32"/>
            <p:cNvSpPr/>
            <p:nvPr/>
          </p:nvSpPr>
          <p:spPr>
            <a:xfrm>
              <a:off x="634900" y="2866250"/>
              <a:ext cx="11025" cy="7775"/>
            </a:xfrm>
            <a:custGeom>
              <a:avLst/>
              <a:gdLst/>
              <a:ahLst/>
              <a:cxnLst/>
              <a:rect l="l" t="t" r="r" b="b"/>
              <a:pathLst>
                <a:path w="441" h="311" extrusionOk="0">
                  <a:moveTo>
                    <a:pt x="441" y="1"/>
                  </a:moveTo>
                  <a:lnTo>
                    <a:pt x="0" y="310"/>
                  </a:lnTo>
                  <a:cubicBezTo>
                    <a:pt x="155" y="227"/>
                    <a:pt x="310" y="120"/>
                    <a:pt x="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97" name="Google Shape;24097;p32"/>
            <p:cNvSpPr/>
            <p:nvPr/>
          </p:nvSpPr>
          <p:spPr>
            <a:xfrm>
              <a:off x="637275" y="2868625"/>
              <a:ext cx="11325" cy="6875"/>
            </a:xfrm>
            <a:custGeom>
              <a:avLst/>
              <a:gdLst/>
              <a:ahLst/>
              <a:cxnLst/>
              <a:rect l="l" t="t" r="r" b="b"/>
              <a:pathLst>
                <a:path w="453" h="275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96"/>
                    <a:pt x="155" y="191"/>
                    <a:pt x="0" y="275"/>
                  </a:cubicBezTo>
                  <a:cubicBezTo>
                    <a:pt x="167" y="215"/>
                    <a:pt x="322" y="120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98" name="Google Shape;24098;p32"/>
            <p:cNvSpPr/>
            <p:nvPr/>
          </p:nvSpPr>
          <p:spPr>
            <a:xfrm>
              <a:off x="639350" y="2871025"/>
              <a:ext cx="9550" cy="7150"/>
            </a:xfrm>
            <a:custGeom>
              <a:avLst/>
              <a:gdLst/>
              <a:ahLst/>
              <a:cxnLst/>
              <a:rect l="l" t="t" r="r" b="b"/>
              <a:pathLst>
                <a:path w="382" h="286" extrusionOk="0">
                  <a:moveTo>
                    <a:pt x="382" y="0"/>
                  </a:moveTo>
                  <a:lnTo>
                    <a:pt x="382" y="0"/>
                  </a:lnTo>
                  <a:cubicBezTo>
                    <a:pt x="251" y="95"/>
                    <a:pt x="120" y="167"/>
                    <a:pt x="1" y="274"/>
                  </a:cubicBezTo>
                  <a:lnTo>
                    <a:pt x="1" y="286"/>
                  </a:lnTo>
                  <a:cubicBezTo>
                    <a:pt x="132" y="203"/>
                    <a:pt x="263" y="107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99" name="Google Shape;24099;p32"/>
            <p:cNvSpPr/>
            <p:nvPr/>
          </p:nvSpPr>
          <p:spPr>
            <a:xfrm>
              <a:off x="641150" y="2874600"/>
              <a:ext cx="8050" cy="5375"/>
            </a:xfrm>
            <a:custGeom>
              <a:avLst/>
              <a:gdLst/>
              <a:ahLst/>
              <a:cxnLst/>
              <a:rect l="l" t="t" r="r" b="b"/>
              <a:pathLst>
                <a:path w="322" h="215" extrusionOk="0">
                  <a:moveTo>
                    <a:pt x="321" y="0"/>
                  </a:moveTo>
                  <a:lnTo>
                    <a:pt x="321" y="0"/>
                  </a:lnTo>
                  <a:cubicBezTo>
                    <a:pt x="226" y="95"/>
                    <a:pt x="119" y="143"/>
                    <a:pt x="0" y="214"/>
                  </a:cubicBezTo>
                  <a:cubicBezTo>
                    <a:pt x="119" y="179"/>
                    <a:pt x="238" y="83"/>
                    <a:pt x="3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00" name="Google Shape;24100;p32"/>
            <p:cNvSpPr/>
            <p:nvPr/>
          </p:nvSpPr>
          <p:spPr>
            <a:xfrm>
              <a:off x="647100" y="2877275"/>
              <a:ext cx="4475" cy="3000"/>
            </a:xfrm>
            <a:custGeom>
              <a:avLst/>
              <a:gdLst/>
              <a:ahLst/>
              <a:cxnLst/>
              <a:rect l="l" t="t" r="r" b="b"/>
              <a:pathLst>
                <a:path w="179" h="120" extrusionOk="0">
                  <a:moveTo>
                    <a:pt x="179" y="0"/>
                  </a:moveTo>
                  <a:lnTo>
                    <a:pt x="179" y="0"/>
                  </a:lnTo>
                  <a:cubicBezTo>
                    <a:pt x="119" y="48"/>
                    <a:pt x="48" y="84"/>
                    <a:pt x="0" y="119"/>
                  </a:cubicBezTo>
                  <a:cubicBezTo>
                    <a:pt x="60" y="84"/>
                    <a:pt x="119" y="48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01" name="Google Shape;24101;p32"/>
            <p:cNvSpPr/>
            <p:nvPr/>
          </p:nvSpPr>
          <p:spPr>
            <a:xfrm>
              <a:off x="572375" y="2912100"/>
              <a:ext cx="13725" cy="32325"/>
            </a:xfrm>
            <a:custGeom>
              <a:avLst/>
              <a:gdLst/>
              <a:ahLst/>
              <a:cxnLst/>
              <a:rect l="l" t="t" r="r" b="b"/>
              <a:pathLst>
                <a:path w="549" h="1293" extrusionOk="0">
                  <a:moveTo>
                    <a:pt x="548" y="0"/>
                  </a:moveTo>
                  <a:cubicBezTo>
                    <a:pt x="263" y="369"/>
                    <a:pt x="60" y="822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132" y="834"/>
                    <a:pt x="275" y="417"/>
                    <a:pt x="5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02" name="Google Shape;24102;p32"/>
            <p:cNvSpPr/>
            <p:nvPr/>
          </p:nvSpPr>
          <p:spPr>
            <a:xfrm>
              <a:off x="571500" y="2913450"/>
              <a:ext cx="17075" cy="49200"/>
            </a:xfrm>
            <a:custGeom>
              <a:avLst/>
              <a:gdLst/>
              <a:ahLst/>
              <a:cxnLst/>
              <a:rect l="l" t="t" r="r" b="b"/>
              <a:pathLst>
                <a:path w="683" h="1968" extrusionOk="0">
                  <a:moveTo>
                    <a:pt x="672" y="1"/>
                  </a:moveTo>
                  <a:cubicBezTo>
                    <a:pt x="669" y="1"/>
                    <a:pt x="667" y="2"/>
                    <a:pt x="667" y="6"/>
                  </a:cubicBezTo>
                  <a:cubicBezTo>
                    <a:pt x="683" y="6"/>
                    <a:pt x="677" y="1"/>
                    <a:pt x="672" y="1"/>
                  </a:cubicBezTo>
                  <a:close/>
                  <a:moveTo>
                    <a:pt x="667" y="6"/>
                  </a:moveTo>
                  <a:lnTo>
                    <a:pt x="667" y="6"/>
                  </a:lnTo>
                  <a:cubicBezTo>
                    <a:pt x="405" y="625"/>
                    <a:pt x="155" y="1304"/>
                    <a:pt x="0" y="1958"/>
                  </a:cubicBezTo>
                  <a:cubicBezTo>
                    <a:pt x="0" y="1964"/>
                    <a:pt x="3" y="1967"/>
                    <a:pt x="6" y="1967"/>
                  </a:cubicBezTo>
                  <a:cubicBezTo>
                    <a:pt x="9" y="1967"/>
                    <a:pt x="12" y="1964"/>
                    <a:pt x="12" y="1958"/>
                  </a:cubicBezTo>
                  <a:cubicBezTo>
                    <a:pt x="250" y="1316"/>
                    <a:pt x="452" y="661"/>
                    <a:pt x="66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03" name="Google Shape;24103;p32"/>
            <p:cNvSpPr/>
            <p:nvPr/>
          </p:nvSpPr>
          <p:spPr>
            <a:xfrm>
              <a:off x="570300" y="2946025"/>
              <a:ext cx="8650" cy="20875"/>
            </a:xfrm>
            <a:custGeom>
              <a:avLst/>
              <a:gdLst/>
              <a:ahLst/>
              <a:cxnLst/>
              <a:rect l="l" t="t" r="r" b="b"/>
              <a:pathLst>
                <a:path w="346" h="835" extrusionOk="0">
                  <a:moveTo>
                    <a:pt x="346" y="1"/>
                  </a:moveTo>
                  <a:cubicBezTo>
                    <a:pt x="274" y="298"/>
                    <a:pt x="155" y="548"/>
                    <a:pt x="0" y="810"/>
                  </a:cubicBezTo>
                  <a:cubicBezTo>
                    <a:pt x="0" y="834"/>
                    <a:pt x="0" y="834"/>
                    <a:pt x="24" y="834"/>
                  </a:cubicBezTo>
                  <a:cubicBezTo>
                    <a:pt x="215" y="596"/>
                    <a:pt x="322" y="298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04" name="Google Shape;24104;p32"/>
            <p:cNvSpPr/>
            <p:nvPr/>
          </p:nvSpPr>
          <p:spPr>
            <a:xfrm>
              <a:off x="563825" y="2954150"/>
              <a:ext cx="10825" cy="23575"/>
            </a:xfrm>
            <a:custGeom>
              <a:avLst/>
              <a:gdLst/>
              <a:ahLst/>
              <a:cxnLst/>
              <a:rect l="l" t="t" r="r" b="b"/>
              <a:pathLst>
                <a:path w="433" h="943" extrusionOk="0">
                  <a:moveTo>
                    <a:pt x="431" y="0"/>
                  </a:moveTo>
                  <a:cubicBezTo>
                    <a:pt x="429" y="0"/>
                    <a:pt x="426" y="3"/>
                    <a:pt x="426" y="9"/>
                  </a:cubicBezTo>
                  <a:cubicBezTo>
                    <a:pt x="432" y="3"/>
                    <a:pt x="432" y="0"/>
                    <a:pt x="431" y="0"/>
                  </a:cubicBezTo>
                  <a:close/>
                  <a:moveTo>
                    <a:pt x="426" y="9"/>
                  </a:moveTo>
                  <a:lnTo>
                    <a:pt x="426" y="9"/>
                  </a:lnTo>
                  <a:cubicBezTo>
                    <a:pt x="355" y="354"/>
                    <a:pt x="224" y="640"/>
                    <a:pt x="9" y="926"/>
                  </a:cubicBezTo>
                  <a:cubicBezTo>
                    <a:pt x="1" y="934"/>
                    <a:pt x="10" y="943"/>
                    <a:pt x="17" y="943"/>
                  </a:cubicBezTo>
                  <a:cubicBezTo>
                    <a:pt x="19" y="943"/>
                    <a:pt x="21" y="941"/>
                    <a:pt x="21" y="938"/>
                  </a:cubicBezTo>
                  <a:cubicBezTo>
                    <a:pt x="283" y="700"/>
                    <a:pt x="414" y="354"/>
                    <a:pt x="42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05" name="Google Shape;24105;p32"/>
            <p:cNvSpPr/>
            <p:nvPr/>
          </p:nvSpPr>
          <p:spPr>
            <a:xfrm>
              <a:off x="505400" y="2898700"/>
              <a:ext cx="2425" cy="11400"/>
            </a:xfrm>
            <a:custGeom>
              <a:avLst/>
              <a:gdLst/>
              <a:ahLst/>
              <a:cxnLst/>
              <a:rect l="l" t="t" r="r" b="b"/>
              <a:pathLst>
                <a:path w="97" h="456" extrusionOk="0">
                  <a:moveTo>
                    <a:pt x="13" y="1"/>
                  </a:moveTo>
                  <a:lnTo>
                    <a:pt x="13" y="1"/>
                  </a:lnTo>
                  <a:cubicBezTo>
                    <a:pt x="1" y="120"/>
                    <a:pt x="25" y="251"/>
                    <a:pt x="37" y="370"/>
                  </a:cubicBezTo>
                  <a:cubicBezTo>
                    <a:pt x="37" y="398"/>
                    <a:pt x="37" y="455"/>
                    <a:pt x="66" y="455"/>
                  </a:cubicBezTo>
                  <a:cubicBezTo>
                    <a:pt x="73" y="455"/>
                    <a:pt x="83" y="451"/>
                    <a:pt x="96" y="441"/>
                  </a:cubicBezTo>
                  <a:lnTo>
                    <a:pt x="96" y="429"/>
                  </a:lnTo>
                  <a:lnTo>
                    <a:pt x="96" y="417"/>
                  </a:lnTo>
                  <a:lnTo>
                    <a:pt x="84" y="417"/>
                  </a:lnTo>
                  <a:cubicBezTo>
                    <a:pt x="72" y="382"/>
                    <a:pt x="60" y="370"/>
                    <a:pt x="60" y="334"/>
                  </a:cubicBezTo>
                  <a:lnTo>
                    <a:pt x="60" y="286"/>
                  </a:lnTo>
                  <a:cubicBezTo>
                    <a:pt x="60" y="251"/>
                    <a:pt x="60" y="203"/>
                    <a:pt x="37" y="179"/>
                  </a:cubicBezTo>
                  <a:cubicBezTo>
                    <a:pt x="25" y="131"/>
                    <a:pt x="25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06" name="Google Shape;24106;p32"/>
            <p:cNvSpPr/>
            <p:nvPr/>
          </p:nvSpPr>
          <p:spPr>
            <a:xfrm>
              <a:off x="507500" y="2898875"/>
              <a:ext cx="3300" cy="12950"/>
            </a:xfrm>
            <a:custGeom>
              <a:avLst/>
              <a:gdLst/>
              <a:ahLst/>
              <a:cxnLst/>
              <a:rect l="l" t="t" r="r" b="b"/>
              <a:pathLst>
                <a:path w="132" h="518" extrusionOk="0">
                  <a:moveTo>
                    <a:pt x="29" y="0"/>
                  </a:moveTo>
                  <a:cubicBezTo>
                    <a:pt x="27" y="0"/>
                    <a:pt x="24" y="1"/>
                    <a:pt x="24" y="5"/>
                  </a:cubicBezTo>
                  <a:cubicBezTo>
                    <a:pt x="40" y="5"/>
                    <a:pt x="35" y="0"/>
                    <a:pt x="29" y="0"/>
                  </a:cubicBezTo>
                  <a:close/>
                  <a:moveTo>
                    <a:pt x="24" y="5"/>
                  </a:moveTo>
                  <a:cubicBezTo>
                    <a:pt x="0" y="172"/>
                    <a:pt x="24" y="375"/>
                    <a:pt x="119" y="517"/>
                  </a:cubicBezTo>
                  <a:lnTo>
                    <a:pt x="131" y="517"/>
                  </a:lnTo>
                  <a:cubicBezTo>
                    <a:pt x="119" y="422"/>
                    <a:pt x="72" y="327"/>
                    <a:pt x="60" y="244"/>
                  </a:cubicBezTo>
                  <a:cubicBezTo>
                    <a:pt x="48" y="172"/>
                    <a:pt x="48" y="77"/>
                    <a:pt x="24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07" name="Google Shape;24107;p32"/>
            <p:cNvSpPr/>
            <p:nvPr/>
          </p:nvSpPr>
          <p:spPr>
            <a:xfrm>
              <a:off x="511650" y="2898700"/>
              <a:ext cx="1525" cy="10750"/>
            </a:xfrm>
            <a:custGeom>
              <a:avLst/>
              <a:gdLst/>
              <a:ahLst/>
              <a:cxnLst/>
              <a:rect l="l" t="t" r="r" b="b"/>
              <a:pathLst>
                <a:path w="61" h="430" extrusionOk="0">
                  <a:moveTo>
                    <a:pt x="1" y="1"/>
                  </a:moveTo>
                  <a:lnTo>
                    <a:pt x="1" y="1"/>
                  </a:lnTo>
                  <a:cubicBezTo>
                    <a:pt x="13" y="131"/>
                    <a:pt x="13" y="298"/>
                    <a:pt x="48" y="429"/>
                  </a:cubicBezTo>
                  <a:lnTo>
                    <a:pt x="60" y="429"/>
                  </a:lnTo>
                  <a:cubicBezTo>
                    <a:pt x="60" y="286"/>
                    <a:pt x="25" y="13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08" name="Google Shape;24108;p32"/>
            <p:cNvSpPr/>
            <p:nvPr/>
          </p:nvSpPr>
          <p:spPr>
            <a:xfrm>
              <a:off x="502725" y="2904650"/>
              <a:ext cx="9250" cy="17900"/>
            </a:xfrm>
            <a:custGeom>
              <a:avLst/>
              <a:gdLst/>
              <a:ahLst/>
              <a:cxnLst/>
              <a:rect l="l" t="t" r="r" b="b"/>
              <a:pathLst>
                <a:path w="370" h="716" extrusionOk="0">
                  <a:moveTo>
                    <a:pt x="1" y="1"/>
                  </a:moveTo>
                  <a:cubicBezTo>
                    <a:pt x="36" y="251"/>
                    <a:pt x="191" y="525"/>
                    <a:pt x="358" y="715"/>
                  </a:cubicBezTo>
                  <a:cubicBezTo>
                    <a:pt x="358" y="715"/>
                    <a:pt x="370" y="715"/>
                    <a:pt x="370" y="691"/>
                  </a:cubicBezTo>
                  <a:cubicBezTo>
                    <a:pt x="310" y="584"/>
                    <a:pt x="239" y="477"/>
                    <a:pt x="179" y="370"/>
                  </a:cubicBezTo>
                  <a:cubicBezTo>
                    <a:pt x="120" y="251"/>
                    <a:pt x="60" y="13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09" name="Google Shape;24109;p32"/>
            <p:cNvSpPr/>
            <p:nvPr/>
          </p:nvSpPr>
          <p:spPr>
            <a:xfrm>
              <a:off x="514625" y="2924300"/>
              <a:ext cx="18200" cy="22650"/>
            </a:xfrm>
            <a:custGeom>
              <a:avLst/>
              <a:gdLst/>
              <a:ahLst/>
              <a:cxnLst/>
              <a:rect l="l" t="t" r="r" b="b"/>
              <a:pathLst>
                <a:path w="728" h="906" extrusionOk="0">
                  <a:moveTo>
                    <a:pt x="1" y="0"/>
                  </a:moveTo>
                  <a:cubicBezTo>
                    <a:pt x="263" y="286"/>
                    <a:pt x="632" y="489"/>
                    <a:pt x="715" y="905"/>
                  </a:cubicBezTo>
                  <a:lnTo>
                    <a:pt x="727" y="905"/>
                  </a:lnTo>
                  <a:cubicBezTo>
                    <a:pt x="703" y="489"/>
                    <a:pt x="251" y="23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10" name="Google Shape;24110;p32"/>
            <p:cNvSpPr/>
            <p:nvPr/>
          </p:nvSpPr>
          <p:spPr>
            <a:xfrm>
              <a:off x="648875" y="2908825"/>
              <a:ext cx="16400" cy="8350"/>
            </a:xfrm>
            <a:custGeom>
              <a:avLst/>
              <a:gdLst/>
              <a:ahLst/>
              <a:cxnLst/>
              <a:rect l="l" t="t" r="r" b="b"/>
              <a:pathLst>
                <a:path w="656" h="334" extrusionOk="0">
                  <a:moveTo>
                    <a:pt x="655" y="0"/>
                  </a:moveTo>
                  <a:lnTo>
                    <a:pt x="655" y="0"/>
                  </a:lnTo>
                  <a:cubicBezTo>
                    <a:pt x="453" y="119"/>
                    <a:pt x="239" y="215"/>
                    <a:pt x="13" y="322"/>
                  </a:cubicBezTo>
                  <a:cubicBezTo>
                    <a:pt x="1" y="322"/>
                    <a:pt x="13" y="334"/>
                    <a:pt x="13" y="334"/>
                  </a:cubicBezTo>
                  <a:cubicBezTo>
                    <a:pt x="239" y="262"/>
                    <a:pt x="477" y="143"/>
                    <a:pt x="6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11" name="Google Shape;24111;p32"/>
            <p:cNvSpPr/>
            <p:nvPr/>
          </p:nvSpPr>
          <p:spPr>
            <a:xfrm>
              <a:off x="650675" y="2911200"/>
              <a:ext cx="14900" cy="8650"/>
            </a:xfrm>
            <a:custGeom>
              <a:avLst/>
              <a:gdLst/>
              <a:ahLst/>
              <a:cxnLst/>
              <a:rect l="l" t="t" r="r" b="b"/>
              <a:pathLst>
                <a:path w="596" h="346" extrusionOk="0">
                  <a:moveTo>
                    <a:pt x="595" y="1"/>
                  </a:moveTo>
                  <a:lnTo>
                    <a:pt x="595" y="1"/>
                  </a:lnTo>
                  <a:cubicBezTo>
                    <a:pt x="441" y="167"/>
                    <a:pt x="202" y="215"/>
                    <a:pt x="0" y="334"/>
                  </a:cubicBezTo>
                  <a:lnTo>
                    <a:pt x="0" y="346"/>
                  </a:lnTo>
                  <a:cubicBezTo>
                    <a:pt x="119" y="322"/>
                    <a:pt x="238" y="263"/>
                    <a:pt x="357" y="203"/>
                  </a:cubicBezTo>
                  <a:cubicBezTo>
                    <a:pt x="453" y="155"/>
                    <a:pt x="560" y="96"/>
                    <a:pt x="5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12" name="Google Shape;24112;p32"/>
            <p:cNvSpPr/>
            <p:nvPr/>
          </p:nvSpPr>
          <p:spPr>
            <a:xfrm>
              <a:off x="651250" y="2914350"/>
              <a:ext cx="15475" cy="8200"/>
            </a:xfrm>
            <a:custGeom>
              <a:avLst/>
              <a:gdLst/>
              <a:ahLst/>
              <a:cxnLst/>
              <a:rect l="l" t="t" r="r" b="b"/>
              <a:pathLst>
                <a:path w="619" h="328" extrusionOk="0">
                  <a:moveTo>
                    <a:pt x="616" y="0"/>
                  </a:moveTo>
                  <a:cubicBezTo>
                    <a:pt x="615" y="0"/>
                    <a:pt x="612" y="2"/>
                    <a:pt x="608" y="6"/>
                  </a:cubicBezTo>
                  <a:cubicBezTo>
                    <a:pt x="616" y="6"/>
                    <a:pt x="619" y="0"/>
                    <a:pt x="616" y="0"/>
                  </a:cubicBezTo>
                  <a:close/>
                  <a:moveTo>
                    <a:pt x="608" y="6"/>
                  </a:moveTo>
                  <a:cubicBezTo>
                    <a:pt x="513" y="65"/>
                    <a:pt x="418" y="125"/>
                    <a:pt x="322" y="172"/>
                  </a:cubicBezTo>
                  <a:lnTo>
                    <a:pt x="13" y="303"/>
                  </a:lnTo>
                  <a:cubicBezTo>
                    <a:pt x="1" y="303"/>
                    <a:pt x="13" y="327"/>
                    <a:pt x="13" y="327"/>
                  </a:cubicBezTo>
                  <a:cubicBezTo>
                    <a:pt x="239" y="279"/>
                    <a:pt x="453" y="148"/>
                    <a:pt x="608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13" name="Google Shape;24113;p32"/>
            <p:cNvSpPr/>
            <p:nvPr/>
          </p:nvSpPr>
          <p:spPr>
            <a:xfrm>
              <a:off x="650675" y="2918350"/>
              <a:ext cx="14900" cy="7750"/>
            </a:xfrm>
            <a:custGeom>
              <a:avLst/>
              <a:gdLst/>
              <a:ahLst/>
              <a:cxnLst/>
              <a:rect l="l" t="t" r="r" b="b"/>
              <a:pathLst>
                <a:path w="596" h="310" extrusionOk="0">
                  <a:moveTo>
                    <a:pt x="595" y="0"/>
                  </a:moveTo>
                  <a:cubicBezTo>
                    <a:pt x="405" y="131"/>
                    <a:pt x="214" y="203"/>
                    <a:pt x="0" y="298"/>
                  </a:cubicBezTo>
                  <a:lnTo>
                    <a:pt x="0" y="310"/>
                  </a:lnTo>
                  <a:cubicBezTo>
                    <a:pt x="214" y="274"/>
                    <a:pt x="441" y="143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14" name="Google Shape;24114;p32"/>
            <p:cNvSpPr/>
            <p:nvPr/>
          </p:nvSpPr>
          <p:spPr>
            <a:xfrm>
              <a:off x="595000" y="2916550"/>
              <a:ext cx="53900" cy="29475"/>
            </a:xfrm>
            <a:custGeom>
              <a:avLst/>
              <a:gdLst/>
              <a:ahLst/>
              <a:cxnLst/>
              <a:rect l="l" t="t" r="r" b="b"/>
              <a:pathLst>
                <a:path w="2156" h="1179" extrusionOk="0">
                  <a:moveTo>
                    <a:pt x="2156" y="1"/>
                  </a:moveTo>
                  <a:cubicBezTo>
                    <a:pt x="1884" y="100"/>
                    <a:pt x="1612" y="204"/>
                    <a:pt x="1342" y="315"/>
                  </a:cubicBezTo>
                  <a:lnTo>
                    <a:pt x="1342" y="315"/>
                  </a:lnTo>
                  <a:cubicBezTo>
                    <a:pt x="1632" y="207"/>
                    <a:pt x="1919" y="111"/>
                    <a:pt x="2156" y="1"/>
                  </a:cubicBezTo>
                  <a:close/>
                  <a:moveTo>
                    <a:pt x="1342" y="315"/>
                  </a:moveTo>
                  <a:cubicBezTo>
                    <a:pt x="1082" y="411"/>
                    <a:pt x="819" y="517"/>
                    <a:pt x="588" y="650"/>
                  </a:cubicBezTo>
                  <a:lnTo>
                    <a:pt x="588" y="650"/>
                  </a:lnTo>
                  <a:cubicBezTo>
                    <a:pt x="626" y="631"/>
                    <a:pt x="664" y="613"/>
                    <a:pt x="703" y="596"/>
                  </a:cubicBezTo>
                  <a:cubicBezTo>
                    <a:pt x="914" y="496"/>
                    <a:pt x="1127" y="403"/>
                    <a:pt x="1342" y="315"/>
                  </a:cubicBezTo>
                  <a:close/>
                  <a:moveTo>
                    <a:pt x="588" y="650"/>
                  </a:moveTo>
                  <a:cubicBezTo>
                    <a:pt x="339" y="773"/>
                    <a:pt x="125" y="930"/>
                    <a:pt x="1" y="1168"/>
                  </a:cubicBezTo>
                  <a:cubicBezTo>
                    <a:pt x="1" y="1168"/>
                    <a:pt x="1" y="1178"/>
                    <a:pt x="4" y="1178"/>
                  </a:cubicBezTo>
                  <a:cubicBezTo>
                    <a:pt x="6" y="1178"/>
                    <a:pt x="9" y="1176"/>
                    <a:pt x="13" y="1168"/>
                  </a:cubicBezTo>
                  <a:cubicBezTo>
                    <a:pt x="145" y="953"/>
                    <a:pt x="350" y="787"/>
                    <a:pt x="588" y="65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15" name="Google Shape;24115;p32"/>
            <p:cNvSpPr/>
            <p:nvPr/>
          </p:nvSpPr>
          <p:spPr>
            <a:xfrm>
              <a:off x="631900" y="2946325"/>
              <a:ext cx="17000" cy="7775"/>
            </a:xfrm>
            <a:custGeom>
              <a:avLst/>
              <a:gdLst/>
              <a:ahLst/>
              <a:cxnLst/>
              <a:rect l="l" t="t" r="r" b="b"/>
              <a:pathLst>
                <a:path w="680" h="311" extrusionOk="0">
                  <a:moveTo>
                    <a:pt x="680" y="1"/>
                  </a:moveTo>
                  <a:lnTo>
                    <a:pt x="680" y="1"/>
                  </a:lnTo>
                  <a:cubicBezTo>
                    <a:pt x="561" y="60"/>
                    <a:pt x="453" y="120"/>
                    <a:pt x="334" y="179"/>
                  </a:cubicBezTo>
                  <a:cubicBezTo>
                    <a:pt x="215" y="215"/>
                    <a:pt x="96" y="251"/>
                    <a:pt x="1" y="298"/>
                  </a:cubicBezTo>
                  <a:lnTo>
                    <a:pt x="1" y="310"/>
                  </a:lnTo>
                  <a:cubicBezTo>
                    <a:pt x="215" y="262"/>
                    <a:pt x="489" y="143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16" name="Google Shape;24116;p32"/>
            <p:cNvSpPr/>
            <p:nvPr/>
          </p:nvSpPr>
          <p:spPr>
            <a:xfrm>
              <a:off x="632500" y="2949300"/>
              <a:ext cx="15800" cy="6575"/>
            </a:xfrm>
            <a:custGeom>
              <a:avLst/>
              <a:gdLst/>
              <a:ahLst/>
              <a:cxnLst/>
              <a:rect l="l" t="t" r="r" b="b"/>
              <a:pathLst>
                <a:path w="632" h="263" extrusionOk="0">
                  <a:moveTo>
                    <a:pt x="632" y="1"/>
                  </a:moveTo>
                  <a:lnTo>
                    <a:pt x="632" y="1"/>
                  </a:lnTo>
                  <a:cubicBezTo>
                    <a:pt x="525" y="48"/>
                    <a:pt x="406" y="84"/>
                    <a:pt x="298" y="132"/>
                  </a:cubicBezTo>
                  <a:cubicBezTo>
                    <a:pt x="191" y="179"/>
                    <a:pt x="96" y="191"/>
                    <a:pt x="1" y="251"/>
                  </a:cubicBezTo>
                  <a:lnTo>
                    <a:pt x="1" y="263"/>
                  </a:lnTo>
                  <a:cubicBezTo>
                    <a:pt x="108" y="251"/>
                    <a:pt x="227" y="203"/>
                    <a:pt x="334" y="155"/>
                  </a:cubicBezTo>
                  <a:cubicBezTo>
                    <a:pt x="429" y="96"/>
                    <a:pt x="537" y="60"/>
                    <a:pt x="6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17" name="Google Shape;24117;p32"/>
            <p:cNvSpPr/>
            <p:nvPr/>
          </p:nvSpPr>
          <p:spPr>
            <a:xfrm>
              <a:off x="631900" y="2951675"/>
              <a:ext cx="16675" cy="6875"/>
            </a:xfrm>
            <a:custGeom>
              <a:avLst/>
              <a:gdLst/>
              <a:ahLst/>
              <a:cxnLst/>
              <a:rect l="l" t="t" r="r" b="b"/>
              <a:pathLst>
                <a:path w="667" h="275" extrusionOk="0">
                  <a:moveTo>
                    <a:pt x="656" y="1"/>
                  </a:moveTo>
                  <a:cubicBezTo>
                    <a:pt x="660" y="9"/>
                    <a:pt x="662" y="11"/>
                    <a:pt x="664" y="11"/>
                  </a:cubicBezTo>
                  <a:cubicBezTo>
                    <a:pt x="666" y="11"/>
                    <a:pt x="664" y="1"/>
                    <a:pt x="656" y="1"/>
                  </a:cubicBezTo>
                  <a:close/>
                  <a:moveTo>
                    <a:pt x="656" y="1"/>
                  </a:moveTo>
                  <a:cubicBezTo>
                    <a:pt x="442" y="120"/>
                    <a:pt x="203" y="156"/>
                    <a:pt x="1" y="263"/>
                  </a:cubicBezTo>
                  <a:lnTo>
                    <a:pt x="1" y="275"/>
                  </a:lnTo>
                  <a:cubicBezTo>
                    <a:pt x="120" y="263"/>
                    <a:pt x="239" y="215"/>
                    <a:pt x="334" y="168"/>
                  </a:cubicBezTo>
                  <a:cubicBezTo>
                    <a:pt x="453" y="144"/>
                    <a:pt x="561" y="96"/>
                    <a:pt x="6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18" name="Google Shape;24118;p32"/>
            <p:cNvSpPr/>
            <p:nvPr/>
          </p:nvSpPr>
          <p:spPr>
            <a:xfrm>
              <a:off x="635175" y="2955125"/>
              <a:ext cx="12150" cy="4625"/>
            </a:xfrm>
            <a:custGeom>
              <a:avLst/>
              <a:gdLst/>
              <a:ahLst/>
              <a:cxnLst/>
              <a:rect l="l" t="t" r="r" b="b"/>
              <a:pathLst>
                <a:path w="486" h="185" extrusionOk="0">
                  <a:moveTo>
                    <a:pt x="480" y="0"/>
                  </a:moveTo>
                  <a:cubicBezTo>
                    <a:pt x="479" y="0"/>
                    <a:pt x="477" y="2"/>
                    <a:pt x="477" y="6"/>
                  </a:cubicBezTo>
                  <a:cubicBezTo>
                    <a:pt x="485" y="6"/>
                    <a:pt x="482" y="0"/>
                    <a:pt x="480" y="0"/>
                  </a:cubicBezTo>
                  <a:close/>
                  <a:moveTo>
                    <a:pt x="477" y="6"/>
                  </a:moveTo>
                  <a:lnTo>
                    <a:pt x="477" y="6"/>
                  </a:lnTo>
                  <a:cubicBezTo>
                    <a:pt x="322" y="77"/>
                    <a:pt x="168" y="125"/>
                    <a:pt x="1" y="172"/>
                  </a:cubicBezTo>
                  <a:lnTo>
                    <a:pt x="1" y="184"/>
                  </a:lnTo>
                  <a:cubicBezTo>
                    <a:pt x="168" y="160"/>
                    <a:pt x="346" y="89"/>
                    <a:pt x="47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19" name="Google Shape;24119;p32"/>
            <p:cNvSpPr/>
            <p:nvPr/>
          </p:nvSpPr>
          <p:spPr>
            <a:xfrm>
              <a:off x="564350" y="2954075"/>
              <a:ext cx="64900" cy="35425"/>
            </a:xfrm>
            <a:custGeom>
              <a:avLst/>
              <a:gdLst/>
              <a:ahLst/>
              <a:cxnLst/>
              <a:rect l="l" t="t" r="r" b="b"/>
              <a:pathLst>
                <a:path w="2596" h="1417" extrusionOk="0">
                  <a:moveTo>
                    <a:pt x="2596" y="0"/>
                  </a:moveTo>
                  <a:cubicBezTo>
                    <a:pt x="2143" y="250"/>
                    <a:pt x="1596" y="250"/>
                    <a:pt x="1131" y="500"/>
                  </a:cubicBezTo>
                  <a:cubicBezTo>
                    <a:pt x="738" y="726"/>
                    <a:pt x="334" y="1048"/>
                    <a:pt x="24" y="1381"/>
                  </a:cubicBezTo>
                  <a:cubicBezTo>
                    <a:pt x="0" y="1393"/>
                    <a:pt x="24" y="1417"/>
                    <a:pt x="36" y="1417"/>
                  </a:cubicBezTo>
                  <a:cubicBezTo>
                    <a:pt x="417" y="1095"/>
                    <a:pt x="774" y="762"/>
                    <a:pt x="1215" y="524"/>
                  </a:cubicBezTo>
                  <a:cubicBezTo>
                    <a:pt x="1655" y="286"/>
                    <a:pt x="2179" y="286"/>
                    <a:pt x="25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20" name="Google Shape;24120;p32"/>
            <p:cNvSpPr/>
            <p:nvPr/>
          </p:nvSpPr>
          <p:spPr>
            <a:xfrm>
              <a:off x="552225" y="2986800"/>
              <a:ext cx="16300" cy="12450"/>
            </a:xfrm>
            <a:custGeom>
              <a:avLst/>
              <a:gdLst/>
              <a:ahLst/>
              <a:cxnLst/>
              <a:rect l="l" t="t" r="r" b="b"/>
              <a:pathLst>
                <a:path w="652" h="498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45" y="72"/>
                    <a:pt x="461" y="167"/>
                    <a:pt x="354" y="251"/>
                  </a:cubicBezTo>
                  <a:cubicBezTo>
                    <a:pt x="247" y="334"/>
                    <a:pt x="116" y="394"/>
                    <a:pt x="9" y="477"/>
                  </a:cubicBezTo>
                  <a:cubicBezTo>
                    <a:pt x="0" y="477"/>
                    <a:pt x="5" y="497"/>
                    <a:pt x="17" y="497"/>
                  </a:cubicBezTo>
                  <a:cubicBezTo>
                    <a:pt x="22" y="497"/>
                    <a:pt x="27" y="495"/>
                    <a:pt x="33" y="489"/>
                  </a:cubicBezTo>
                  <a:cubicBezTo>
                    <a:pt x="247" y="417"/>
                    <a:pt x="509" y="215"/>
                    <a:pt x="6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21" name="Google Shape;24121;p32"/>
            <p:cNvSpPr/>
            <p:nvPr/>
          </p:nvSpPr>
          <p:spPr>
            <a:xfrm>
              <a:off x="554525" y="2982650"/>
              <a:ext cx="16975" cy="14300"/>
            </a:xfrm>
            <a:custGeom>
              <a:avLst/>
              <a:gdLst/>
              <a:ahLst/>
              <a:cxnLst/>
              <a:rect l="l" t="t" r="r" b="b"/>
              <a:pathLst>
                <a:path w="679" h="572" extrusionOk="0">
                  <a:moveTo>
                    <a:pt x="679" y="0"/>
                  </a:moveTo>
                  <a:lnTo>
                    <a:pt x="322" y="322"/>
                  </a:lnTo>
                  <a:cubicBezTo>
                    <a:pt x="215" y="393"/>
                    <a:pt x="108" y="453"/>
                    <a:pt x="12" y="536"/>
                  </a:cubicBezTo>
                  <a:cubicBezTo>
                    <a:pt x="0" y="560"/>
                    <a:pt x="12" y="572"/>
                    <a:pt x="24" y="572"/>
                  </a:cubicBezTo>
                  <a:cubicBezTo>
                    <a:pt x="274" y="464"/>
                    <a:pt x="512" y="226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4122" name="Google Shape;24122;p32"/>
          <p:cNvGrpSpPr/>
          <p:nvPr/>
        </p:nvGrpSpPr>
        <p:grpSpPr>
          <a:xfrm rot="-6708193" flipH="1">
            <a:off x="9234632" y="-542747"/>
            <a:ext cx="1789361" cy="1804752"/>
            <a:chOff x="2053525" y="1963725"/>
            <a:chExt cx="379225" cy="382250"/>
          </a:xfrm>
        </p:grpSpPr>
        <p:sp>
          <p:nvSpPr>
            <p:cNvPr id="24123" name="Google Shape;24123;p32"/>
            <p:cNvSpPr/>
            <p:nvPr/>
          </p:nvSpPr>
          <p:spPr>
            <a:xfrm>
              <a:off x="2061250" y="1966500"/>
              <a:ext cx="368225" cy="375900"/>
            </a:xfrm>
            <a:custGeom>
              <a:avLst/>
              <a:gdLst/>
              <a:ahLst/>
              <a:cxnLst/>
              <a:rect l="l" t="t" r="r" b="b"/>
              <a:pathLst>
                <a:path w="14729" h="15036" extrusionOk="0">
                  <a:moveTo>
                    <a:pt x="5749" y="0"/>
                  </a:moveTo>
                  <a:cubicBezTo>
                    <a:pt x="5497" y="0"/>
                    <a:pt x="5259" y="25"/>
                    <a:pt x="5049" y="82"/>
                  </a:cubicBezTo>
                  <a:cubicBezTo>
                    <a:pt x="3561" y="463"/>
                    <a:pt x="3108" y="2106"/>
                    <a:pt x="3108" y="2106"/>
                  </a:cubicBezTo>
                  <a:lnTo>
                    <a:pt x="2977" y="3022"/>
                  </a:lnTo>
                  <a:lnTo>
                    <a:pt x="1489" y="2237"/>
                  </a:lnTo>
                  <a:lnTo>
                    <a:pt x="1191" y="2689"/>
                  </a:lnTo>
                  <a:lnTo>
                    <a:pt x="2811" y="3177"/>
                  </a:lnTo>
                  <a:cubicBezTo>
                    <a:pt x="2811" y="3177"/>
                    <a:pt x="2001" y="3784"/>
                    <a:pt x="1822" y="4427"/>
                  </a:cubicBezTo>
                  <a:cubicBezTo>
                    <a:pt x="1644" y="5070"/>
                    <a:pt x="1644" y="5666"/>
                    <a:pt x="1644" y="5666"/>
                  </a:cubicBezTo>
                  <a:cubicBezTo>
                    <a:pt x="1644" y="5666"/>
                    <a:pt x="596" y="5808"/>
                    <a:pt x="298" y="6999"/>
                  </a:cubicBezTo>
                  <a:cubicBezTo>
                    <a:pt x="1" y="8190"/>
                    <a:pt x="298" y="8940"/>
                    <a:pt x="298" y="9535"/>
                  </a:cubicBezTo>
                  <a:cubicBezTo>
                    <a:pt x="298" y="10130"/>
                    <a:pt x="453" y="11762"/>
                    <a:pt x="1489" y="12512"/>
                  </a:cubicBezTo>
                  <a:cubicBezTo>
                    <a:pt x="2537" y="13250"/>
                    <a:pt x="5513" y="15036"/>
                    <a:pt x="6252" y="15036"/>
                  </a:cubicBezTo>
                  <a:cubicBezTo>
                    <a:pt x="7002" y="15036"/>
                    <a:pt x="7299" y="13702"/>
                    <a:pt x="7299" y="13702"/>
                  </a:cubicBezTo>
                  <a:cubicBezTo>
                    <a:pt x="7299" y="13702"/>
                    <a:pt x="8038" y="12357"/>
                    <a:pt x="8335" y="11464"/>
                  </a:cubicBezTo>
                  <a:cubicBezTo>
                    <a:pt x="8633" y="10571"/>
                    <a:pt x="8490" y="9833"/>
                    <a:pt x="8490" y="9833"/>
                  </a:cubicBezTo>
                  <a:cubicBezTo>
                    <a:pt x="8490" y="9833"/>
                    <a:pt x="9526" y="9833"/>
                    <a:pt x="10716" y="9380"/>
                  </a:cubicBezTo>
                  <a:cubicBezTo>
                    <a:pt x="11907" y="8940"/>
                    <a:pt x="12860" y="8892"/>
                    <a:pt x="12860" y="8892"/>
                  </a:cubicBezTo>
                  <a:cubicBezTo>
                    <a:pt x="12860" y="8892"/>
                    <a:pt x="13467" y="8880"/>
                    <a:pt x="13717" y="8678"/>
                  </a:cubicBezTo>
                  <a:cubicBezTo>
                    <a:pt x="13991" y="8487"/>
                    <a:pt x="14062" y="8321"/>
                    <a:pt x="14062" y="8321"/>
                  </a:cubicBezTo>
                  <a:cubicBezTo>
                    <a:pt x="14062" y="8321"/>
                    <a:pt x="14729" y="8190"/>
                    <a:pt x="14729" y="7892"/>
                  </a:cubicBezTo>
                  <a:cubicBezTo>
                    <a:pt x="14729" y="7594"/>
                    <a:pt x="14062" y="5689"/>
                    <a:pt x="13502" y="5308"/>
                  </a:cubicBezTo>
                  <a:cubicBezTo>
                    <a:pt x="12931" y="4915"/>
                    <a:pt x="12205" y="3725"/>
                    <a:pt x="11764" y="3130"/>
                  </a:cubicBezTo>
                  <a:cubicBezTo>
                    <a:pt x="11312" y="2534"/>
                    <a:pt x="9490" y="1475"/>
                    <a:pt x="8692" y="903"/>
                  </a:cubicBezTo>
                  <a:cubicBezTo>
                    <a:pt x="8051" y="425"/>
                    <a:pt x="6780" y="0"/>
                    <a:pt x="574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24" name="Google Shape;24124;p32"/>
            <p:cNvSpPr/>
            <p:nvPr/>
          </p:nvSpPr>
          <p:spPr>
            <a:xfrm>
              <a:off x="2095725" y="2023100"/>
              <a:ext cx="36700" cy="18675"/>
            </a:xfrm>
            <a:custGeom>
              <a:avLst/>
              <a:gdLst/>
              <a:ahLst/>
              <a:cxnLst/>
              <a:rect l="l" t="t" r="r" b="b"/>
              <a:pathLst>
                <a:path w="1468" h="747" extrusionOk="0">
                  <a:moveTo>
                    <a:pt x="90" y="0"/>
                  </a:moveTo>
                  <a:cubicBezTo>
                    <a:pt x="35" y="0"/>
                    <a:pt x="0" y="73"/>
                    <a:pt x="51" y="104"/>
                  </a:cubicBezTo>
                  <a:cubicBezTo>
                    <a:pt x="420" y="401"/>
                    <a:pt x="920" y="746"/>
                    <a:pt x="1420" y="746"/>
                  </a:cubicBezTo>
                  <a:cubicBezTo>
                    <a:pt x="1467" y="746"/>
                    <a:pt x="1467" y="687"/>
                    <a:pt x="1432" y="651"/>
                  </a:cubicBezTo>
                  <a:cubicBezTo>
                    <a:pt x="1051" y="389"/>
                    <a:pt x="539" y="235"/>
                    <a:pt x="122" y="8"/>
                  </a:cubicBezTo>
                  <a:cubicBezTo>
                    <a:pt x="111" y="3"/>
                    <a:pt x="100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25" name="Google Shape;24125;p32"/>
            <p:cNvSpPr/>
            <p:nvPr/>
          </p:nvSpPr>
          <p:spPr>
            <a:xfrm>
              <a:off x="2092600" y="2031600"/>
              <a:ext cx="40875" cy="16500"/>
            </a:xfrm>
            <a:custGeom>
              <a:avLst/>
              <a:gdLst/>
              <a:ahLst/>
              <a:cxnLst/>
              <a:rect l="l" t="t" r="r" b="b"/>
              <a:pathLst>
                <a:path w="1635" h="660" extrusionOk="0">
                  <a:moveTo>
                    <a:pt x="89" y="0"/>
                  </a:moveTo>
                  <a:cubicBezTo>
                    <a:pt x="28" y="0"/>
                    <a:pt x="1" y="64"/>
                    <a:pt x="45" y="97"/>
                  </a:cubicBezTo>
                  <a:cubicBezTo>
                    <a:pt x="509" y="383"/>
                    <a:pt x="1021" y="537"/>
                    <a:pt x="1545" y="657"/>
                  </a:cubicBezTo>
                  <a:cubicBezTo>
                    <a:pt x="1551" y="659"/>
                    <a:pt x="1556" y="660"/>
                    <a:pt x="1562" y="660"/>
                  </a:cubicBezTo>
                  <a:cubicBezTo>
                    <a:pt x="1610" y="660"/>
                    <a:pt x="1634" y="572"/>
                    <a:pt x="1580" y="561"/>
                  </a:cubicBezTo>
                  <a:cubicBezTo>
                    <a:pt x="1057" y="442"/>
                    <a:pt x="580" y="228"/>
                    <a:pt x="104" y="2"/>
                  </a:cubicBezTo>
                  <a:cubicBezTo>
                    <a:pt x="99" y="1"/>
                    <a:pt x="94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26" name="Google Shape;24126;p32"/>
            <p:cNvSpPr/>
            <p:nvPr/>
          </p:nvSpPr>
          <p:spPr>
            <a:xfrm>
              <a:off x="2090925" y="2022450"/>
              <a:ext cx="8200" cy="12450"/>
            </a:xfrm>
            <a:custGeom>
              <a:avLst/>
              <a:gdLst/>
              <a:ahLst/>
              <a:cxnLst/>
              <a:rect l="l" t="t" r="r" b="b"/>
              <a:pathLst>
                <a:path w="328" h="498" extrusionOk="0">
                  <a:moveTo>
                    <a:pt x="280" y="1"/>
                  </a:moveTo>
                  <a:cubicBezTo>
                    <a:pt x="271" y="1"/>
                    <a:pt x="261" y="4"/>
                    <a:pt x="254" y="10"/>
                  </a:cubicBezTo>
                  <a:cubicBezTo>
                    <a:pt x="183" y="153"/>
                    <a:pt x="100" y="296"/>
                    <a:pt x="16" y="451"/>
                  </a:cubicBezTo>
                  <a:cubicBezTo>
                    <a:pt x="1" y="474"/>
                    <a:pt x="26" y="498"/>
                    <a:pt x="49" y="498"/>
                  </a:cubicBezTo>
                  <a:cubicBezTo>
                    <a:pt x="61" y="498"/>
                    <a:pt x="72" y="491"/>
                    <a:pt x="76" y="475"/>
                  </a:cubicBezTo>
                  <a:cubicBezTo>
                    <a:pt x="147" y="332"/>
                    <a:pt x="231" y="189"/>
                    <a:pt x="302" y="46"/>
                  </a:cubicBezTo>
                  <a:cubicBezTo>
                    <a:pt x="328" y="20"/>
                    <a:pt x="304" y="1"/>
                    <a:pt x="2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27" name="Google Shape;24127;p32"/>
            <p:cNvSpPr/>
            <p:nvPr/>
          </p:nvSpPr>
          <p:spPr>
            <a:xfrm>
              <a:off x="2127675" y="2039650"/>
              <a:ext cx="275900" cy="115825"/>
            </a:xfrm>
            <a:custGeom>
              <a:avLst/>
              <a:gdLst/>
              <a:ahLst/>
              <a:cxnLst/>
              <a:rect l="l" t="t" r="r" b="b"/>
              <a:pathLst>
                <a:path w="11036" h="4633" extrusionOk="0">
                  <a:moveTo>
                    <a:pt x="5" y="1"/>
                  </a:moveTo>
                  <a:cubicBezTo>
                    <a:pt x="1" y="1"/>
                    <a:pt x="3" y="18"/>
                    <a:pt x="11" y="25"/>
                  </a:cubicBezTo>
                  <a:cubicBezTo>
                    <a:pt x="582" y="180"/>
                    <a:pt x="1011" y="573"/>
                    <a:pt x="1535" y="835"/>
                  </a:cubicBezTo>
                  <a:cubicBezTo>
                    <a:pt x="1999" y="1037"/>
                    <a:pt x="2487" y="1156"/>
                    <a:pt x="2964" y="1323"/>
                  </a:cubicBezTo>
                  <a:cubicBezTo>
                    <a:pt x="3535" y="1513"/>
                    <a:pt x="4047" y="1847"/>
                    <a:pt x="4595" y="2061"/>
                  </a:cubicBezTo>
                  <a:cubicBezTo>
                    <a:pt x="5000" y="2228"/>
                    <a:pt x="5428" y="2240"/>
                    <a:pt x="5821" y="2359"/>
                  </a:cubicBezTo>
                  <a:cubicBezTo>
                    <a:pt x="6321" y="2513"/>
                    <a:pt x="6678" y="2871"/>
                    <a:pt x="7131" y="3061"/>
                  </a:cubicBezTo>
                  <a:cubicBezTo>
                    <a:pt x="7643" y="3275"/>
                    <a:pt x="8167" y="3347"/>
                    <a:pt x="8655" y="3609"/>
                  </a:cubicBezTo>
                  <a:cubicBezTo>
                    <a:pt x="9429" y="4025"/>
                    <a:pt x="10095" y="4597"/>
                    <a:pt x="11000" y="4633"/>
                  </a:cubicBezTo>
                  <a:cubicBezTo>
                    <a:pt x="11036" y="4633"/>
                    <a:pt x="11036" y="4597"/>
                    <a:pt x="11000" y="4597"/>
                  </a:cubicBezTo>
                  <a:cubicBezTo>
                    <a:pt x="9905" y="4502"/>
                    <a:pt x="9131" y="3704"/>
                    <a:pt x="8143" y="3299"/>
                  </a:cubicBezTo>
                  <a:cubicBezTo>
                    <a:pt x="7702" y="3121"/>
                    <a:pt x="7226" y="3049"/>
                    <a:pt x="6809" y="2775"/>
                  </a:cubicBezTo>
                  <a:cubicBezTo>
                    <a:pt x="6404" y="2525"/>
                    <a:pt x="6143" y="2299"/>
                    <a:pt x="5666" y="2216"/>
                  </a:cubicBezTo>
                  <a:cubicBezTo>
                    <a:pt x="5083" y="2097"/>
                    <a:pt x="4595" y="1978"/>
                    <a:pt x="4035" y="1704"/>
                  </a:cubicBezTo>
                  <a:cubicBezTo>
                    <a:pt x="3618" y="1501"/>
                    <a:pt x="3225" y="1323"/>
                    <a:pt x="2773" y="1192"/>
                  </a:cubicBezTo>
                  <a:cubicBezTo>
                    <a:pt x="2190" y="1001"/>
                    <a:pt x="1630" y="835"/>
                    <a:pt x="1106" y="513"/>
                  </a:cubicBezTo>
                  <a:cubicBezTo>
                    <a:pt x="749" y="287"/>
                    <a:pt x="451" y="84"/>
                    <a:pt x="23" y="25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28" name="Google Shape;24128;p32"/>
            <p:cNvSpPr/>
            <p:nvPr/>
          </p:nvSpPr>
          <p:spPr>
            <a:xfrm>
              <a:off x="2129725" y="2046475"/>
              <a:ext cx="209875" cy="79825"/>
            </a:xfrm>
            <a:custGeom>
              <a:avLst/>
              <a:gdLst/>
              <a:ahLst/>
              <a:cxnLst/>
              <a:rect l="l" t="t" r="r" b="b"/>
              <a:pathLst>
                <a:path w="8395" h="3193" extrusionOk="0">
                  <a:moveTo>
                    <a:pt x="70" y="1"/>
                  </a:moveTo>
                  <a:cubicBezTo>
                    <a:pt x="51" y="1"/>
                    <a:pt x="31" y="1"/>
                    <a:pt x="12" y="2"/>
                  </a:cubicBezTo>
                  <a:cubicBezTo>
                    <a:pt x="12" y="26"/>
                    <a:pt x="0" y="50"/>
                    <a:pt x="36" y="50"/>
                  </a:cubicBezTo>
                  <a:cubicBezTo>
                    <a:pt x="750" y="169"/>
                    <a:pt x="1322" y="704"/>
                    <a:pt x="2024" y="895"/>
                  </a:cubicBezTo>
                  <a:cubicBezTo>
                    <a:pt x="2858" y="1133"/>
                    <a:pt x="3501" y="1586"/>
                    <a:pt x="4286" y="1895"/>
                  </a:cubicBezTo>
                  <a:cubicBezTo>
                    <a:pt x="5001" y="2181"/>
                    <a:pt x="5751" y="2300"/>
                    <a:pt x="6465" y="2609"/>
                  </a:cubicBezTo>
                  <a:cubicBezTo>
                    <a:pt x="7073" y="2883"/>
                    <a:pt x="7680" y="3157"/>
                    <a:pt x="8370" y="3193"/>
                  </a:cubicBezTo>
                  <a:cubicBezTo>
                    <a:pt x="8394" y="3193"/>
                    <a:pt x="8394" y="3145"/>
                    <a:pt x="8370" y="3133"/>
                  </a:cubicBezTo>
                  <a:cubicBezTo>
                    <a:pt x="7501" y="3014"/>
                    <a:pt x="6775" y="2645"/>
                    <a:pt x="5965" y="2312"/>
                  </a:cubicBezTo>
                  <a:cubicBezTo>
                    <a:pt x="5227" y="2014"/>
                    <a:pt x="4453" y="1907"/>
                    <a:pt x="3739" y="1526"/>
                  </a:cubicBezTo>
                  <a:cubicBezTo>
                    <a:pt x="3132" y="1181"/>
                    <a:pt x="2572" y="990"/>
                    <a:pt x="1917" y="776"/>
                  </a:cubicBezTo>
                  <a:cubicBezTo>
                    <a:pt x="1315" y="591"/>
                    <a:pt x="73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29" name="Google Shape;24129;p32"/>
            <p:cNvSpPr/>
            <p:nvPr/>
          </p:nvSpPr>
          <p:spPr>
            <a:xfrm>
              <a:off x="2121975" y="2036475"/>
              <a:ext cx="13725" cy="6500"/>
            </a:xfrm>
            <a:custGeom>
              <a:avLst/>
              <a:gdLst/>
              <a:ahLst/>
              <a:cxnLst/>
              <a:rect l="l" t="t" r="r" b="b"/>
              <a:pathLst>
                <a:path w="549" h="260" extrusionOk="0">
                  <a:moveTo>
                    <a:pt x="118" y="1"/>
                  </a:moveTo>
                  <a:cubicBezTo>
                    <a:pt x="86" y="1"/>
                    <a:pt x="54" y="6"/>
                    <a:pt x="24" y="21"/>
                  </a:cubicBezTo>
                  <a:cubicBezTo>
                    <a:pt x="13" y="21"/>
                    <a:pt x="1" y="45"/>
                    <a:pt x="24" y="69"/>
                  </a:cubicBezTo>
                  <a:cubicBezTo>
                    <a:pt x="120" y="104"/>
                    <a:pt x="203" y="116"/>
                    <a:pt x="298" y="152"/>
                  </a:cubicBezTo>
                  <a:cubicBezTo>
                    <a:pt x="370" y="188"/>
                    <a:pt x="429" y="259"/>
                    <a:pt x="525" y="259"/>
                  </a:cubicBezTo>
                  <a:cubicBezTo>
                    <a:pt x="548" y="259"/>
                    <a:pt x="548" y="223"/>
                    <a:pt x="548" y="211"/>
                  </a:cubicBezTo>
                  <a:cubicBezTo>
                    <a:pt x="536" y="116"/>
                    <a:pt x="405" y="81"/>
                    <a:pt x="322" y="45"/>
                  </a:cubicBezTo>
                  <a:cubicBezTo>
                    <a:pt x="265" y="28"/>
                    <a:pt x="190" y="1"/>
                    <a:pt x="1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30" name="Google Shape;24130;p32"/>
            <p:cNvSpPr/>
            <p:nvPr/>
          </p:nvSpPr>
          <p:spPr>
            <a:xfrm>
              <a:off x="2094000" y="2030725"/>
              <a:ext cx="2400" cy="6425"/>
            </a:xfrm>
            <a:custGeom>
              <a:avLst/>
              <a:gdLst/>
              <a:ahLst/>
              <a:cxnLst/>
              <a:rect l="l" t="t" r="r" b="b"/>
              <a:pathLst>
                <a:path w="96" h="257" extrusionOk="0">
                  <a:moveTo>
                    <a:pt x="0" y="1"/>
                  </a:moveTo>
                  <a:cubicBezTo>
                    <a:pt x="0" y="72"/>
                    <a:pt x="12" y="168"/>
                    <a:pt x="60" y="251"/>
                  </a:cubicBezTo>
                  <a:cubicBezTo>
                    <a:pt x="60" y="255"/>
                    <a:pt x="61" y="256"/>
                    <a:pt x="63" y="256"/>
                  </a:cubicBezTo>
                  <a:cubicBezTo>
                    <a:pt x="67" y="256"/>
                    <a:pt x="72" y="251"/>
                    <a:pt x="72" y="251"/>
                  </a:cubicBezTo>
                  <a:cubicBezTo>
                    <a:pt x="96" y="156"/>
                    <a:pt x="48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31" name="Google Shape;24131;p32"/>
            <p:cNvSpPr/>
            <p:nvPr/>
          </p:nvSpPr>
          <p:spPr>
            <a:xfrm>
              <a:off x="2097275" y="2025375"/>
              <a:ext cx="3675" cy="10775"/>
            </a:xfrm>
            <a:custGeom>
              <a:avLst/>
              <a:gdLst/>
              <a:ahLst/>
              <a:cxnLst/>
              <a:rect l="l" t="t" r="r" b="b"/>
              <a:pathLst>
                <a:path w="147" h="431" extrusionOk="0">
                  <a:moveTo>
                    <a:pt x="36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0" y="84"/>
                    <a:pt x="0" y="179"/>
                    <a:pt x="24" y="251"/>
                  </a:cubicBezTo>
                  <a:cubicBezTo>
                    <a:pt x="36" y="298"/>
                    <a:pt x="36" y="382"/>
                    <a:pt x="84" y="417"/>
                  </a:cubicBezTo>
                  <a:cubicBezTo>
                    <a:pt x="90" y="426"/>
                    <a:pt x="97" y="430"/>
                    <a:pt x="104" y="430"/>
                  </a:cubicBezTo>
                  <a:cubicBezTo>
                    <a:pt x="126" y="430"/>
                    <a:pt x="146" y="397"/>
                    <a:pt x="120" y="370"/>
                  </a:cubicBezTo>
                  <a:lnTo>
                    <a:pt x="108" y="370"/>
                  </a:lnTo>
                  <a:lnTo>
                    <a:pt x="108" y="394"/>
                  </a:lnTo>
                  <a:cubicBezTo>
                    <a:pt x="84" y="394"/>
                    <a:pt x="48" y="215"/>
                    <a:pt x="48" y="191"/>
                  </a:cubicBezTo>
                  <a:cubicBezTo>
                    <a:pt x="36" y="132"/>
                    <a:pt x="36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32" name="Google Shape;24132;p32"/>
            <p:cNvSpPr/>
            <p:nvPr/>
          </p:nvSpPr>
          <p:spPr>
            <a:xfrm>
              <a:off x="2099950" y="2024200"/>
              <a:ext cx="4200" cy="15150"/>
            </a:xfrm>
            <a:custGeom>
              <a:avLst/>
              <a:gdLst/>
              <a:ahLst/>
              <a:cxnLst/>
              <a:rect l="l" t="t" r="r" b="b"/>
              <a:pathLst>
                <a:path w="168" h="606" extrusionOk="0">
                  <a:moveTo>
                    <a:pt x="13" y="0"/>
                  </a:moveTo>
                  <a:cubicBezTo>
                    <a:pt x="13" y="0"/>
                    <a:pt x="1" y="0"/>
                    <a:pt x="1" y="24"/>
                  </a:cubicBezTo>
                  <a:cubicBezTo>
                    <a:pt x="13" y="214"/>
                    <a:pt x="36" y="441"/>
                    <a:pt x="155" y="595"/>
                  </a:cubicBezTo>
                  <a:cubicBezTo>
                    <a:pt x="155" y="603"/>
                    <a:pt x="157" y="606"/>
                    <a:pt x="158" y="606"/>
                  </a:cubicBezTo>
                  <a:cubicBezTo>
                    <a:pt x="162" y="606"/>
                    <a:pt x="167" y="592"/>
                    <a:pt x="167" y="583"/>
                  </a:cubicBezTo>
                  <a:cubicBezTo>
                    <a:pt x="155" y="488"/>
                    <a:pt x="108" y="405"/>
                    <a:pt x="72" y="310"/>
                  </a:cubicBezTo>
                  <a:cubicBezTo>
                    <a:pt x="48" y="214"/>
                    <a:pt x="36" y="10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33" name="Google Shape;24133;p32"/>
            <p:cNvSpPr/>
            <p:nvPr/>
          </p:nvSpPr>
          <p:spPr>
            <a:xfrm>
              <a:off x="2104425" y="2027025"/>
              <a:ext cx="3875" cy="10275"/>
            </a:xfrm>
            <a:custGeom>
              <a:avLst/>
              <a:gdLst/>
              <a:ahLst/>
              <a:cxnLst/>
              <a:rect l="l" t="t" r="r" b="b"/>
              <a:pathLst>
                <a:path w="155" h="411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125"/>
                    <a:pt x="12" y="339"/>
                    <a:pt x="131" y="411"/>
                  </a:cubicBezTo>
                  <a:cubicBezTo>
                    <a:pt x="131" y="411"/>
                    <a:pt x="155" y="411"/>
                    <a:pt x="155" y="399"/>
                  </a:cubicBezTo>
                  <a:cubicBezTo>
                    <a:pt x="119" y="339"/>
                    <a:pt x="95" y="292"/>
                    <a:pt x="60" y="232"/>
                  </a:cubicBezTo>
                  <a:cubicBezTo>
                    <a:pt x="36" y="161"/>
                    <a:pt x="36" y="78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34" name="Google Shape;24134;p32"/>
            <p:cNvSpPr/>
            <p:nvPr/>
          </p:nvSpPr>
          <p:spPr>
            <a:xfrm>
              <a:off x="2108275" y="2031025"/>
              <a:ext cx="3025" cy="8375"/>
            </a:xfrm>
            <a:custGeom>
              <a:avLst/>
              <a:gdLst/>
              <a:ahLst/>
              <a:cxnLst/>
              <a:rect l="l" t="t" r="r" b="b"/>
              <a:pathLst>
                <a:path w="121" h="335" extrusionOk="0">
                  <a:moveTo>
                    <a:pt x="37" y="1"/>
                  </a:moveTo>
                  <a:cubicBezTo>
                    <a:pt x="37" y="7"/>
                    <a:pt x="34" y="7"/>
                    <a:pt x="31" y="7"/>
                  </a:cubicBezTo>
                  <a:cubicBezTo>
                    <a:pt x="28" y="7"/>
                    <a:pt x="25" y="7"/>
                    <a:pt x="25" y="13"/>
                  </a:cubicBezTo>
                  <a:cubicBezTo>
                    <a:pt x="1" y="120"/>
                    <a:pt x="25" y="287"/>
                    <a:pt x="96" y="334"/>
                  </a:cubicBezTo>
                  <a:cubicBezTo>
                    <a:pt x="96" y="334"/>
                    <a:pt x="120" y="334"/>
                    <a:pt x="120" y="322"/>
                  </a:cubicBezTo>
                  <a:cubicBezTo>
                    <a:pt x="96" y="275"/>
                    <a:pt x="72" y="239"/>
                    <a:pt x="61" y="179"/>
                  </a:cubicBezTo>
                  <a:cubicBezTo>
                    <a:pt x="37" y="120"/>
                    <a:pt x="37" y="6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35" name="Google Shape;24135;p32"/>
            <p:cNvSpPr/>
            <p:nvPr/>
          </p:nvSpPr>
          <p:spPr>
            <a:xfrm>
              <a:off x="2111850" y="20325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37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1" y="131"/>
                    <a:pt x="13" y="298"/>
                    <a:pt x="120" y="369"/>
                  </a:cubicBezTo>
                  <a:cubicBezTo>
                    <a:pt x="120" y="369"/>
                    <a:pt x="132" y="369"/>
                    <a:pt x="132" y="358"/>
                  </a:cubicBezTo>
                  <a:cubicBezTo>
                    <a:pt x="120" y="298"/>
                    <a:pt x="72" y="250"/>
                    <a:pt x="60" y="191"/>
                  </a:cubicBezTo>
                  <a:cubicBezTo>
                    <a:pt x="48" y="131"/>
                    <a:pt x="37" y="72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36" name="Google Shape;24136;p32"/>
            <p:cNvSpPr/>
            <p:nvPr/>
          </p:nvSpPr>
          <p:spPr>
            <a:xfrm>
              <a:off x="2115725" y="2035075"/>
              <a:ext cx="2400" cy="7900"/>
            </a:xfrm>
            <a:custGeom>
              <a:avLst/>
              <a:gdLst/>
              <a:ahLst/>
              <a:cxnLst/>
              <a:rect l="l" t="t" r="r" b="b"/>
              <a:pathLst>
                <a:path w="96" h="316" extrusionOk="0">
                  <a:moveTo>
                    <a:pt x="23" y="1"/>
                  </a:moveTo>
                  <a:cubicBezTo>
                    <a:pt x="17" y="1"/>
                    <a:pt x="13" y="7"/>
                    <a:pt x="13" y="17"/>
                  </a:cubicBezTo>
                  <a:cubicBezTo>
                    <a:pt x="1" y="101"/>
                    <a:pt x="1" y="256"/>
                    <a:pt x="84" y="315"/>
                  </a:cubicBezTo>
                  <a:cubicBezTo>
                    <a:pt x="96" y="315"/>
                    <a:pt x="96" y="315"/>
                    <a:pt x="96" y="291"/>
                  </a:cubicBezTo>
                  <a:cubicBezTo>
                    <a:pt x="84" y="256"/>
                    <a:pt x="72" y="220"/>
                    <a:pt x="60" y="172"/>
                  </a:cubicBezTo>
                  <a:cubicBezTo>
                    <a:pt x="36" y="137"/>
                    <a:pt x="36" y="77"/>
                    <a:pt x="36" y="29"/>
                  </a:cubicBezTo>
                  <a:cubicBezTo>
                    <a:pt x="36" y="10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37" name="Google Shape;24137;p32"/>
            <p:cNvSpPr/>
            <p:nvPr/>
          </p:nvSpPr>
          <p:spPr>
            <a:xfrm>
              <a:off x="2116125" y="2034650"/>
              <a:ext cx="5875" cy="7125"/>
            </a:xfrm>
            <a:custGeom>
              <a:avLst/>
              <a:gdLst/>
              <a:ahLst/>
              <a:cxnLst/>
              <a:rect l="l" t="t" r="r" b="b"/>
              <a:pathLst>
                <a:path w="235" h="285" extrusionOk="0">
                  <a:moveTo>
                    <a:pt x="10" y="1"/>
                  </a:moveTo>
                  <a:cubicBezTo>
                    <a:pt x="4" y="1"/>
                    <a:pt x="0" y="18"/>
                    <a:pt x="8" y="34"/>
                  </a:cubicBezTo>
                  <a:cubicBezTo>
                    <a:pt x="56" y="58"/>
                    <a:pt x="104" y="106"/>
                    <a:pt x="128" y="154"/>
                  </a:cubicBezTo>
                  <a:cubicBezTo>
                    <a:pt x="163" y="201"/>
                    <a:pt x="163" y="237"/>
                    <a:pt x="187" y="284"/>
                  </a:cubicBezTo>
                  <a:lnTo>
                    <a:pt x="199" y="284"/>
                  </a:lnTo>
                  <a:cubicBezTo>
                    <a:pt x="235" y="177"/>
                    <a:pt x="104" y="58"/>
                    <a:pt x="20" y="11"/>
                  </a:cubicBezTo>
                  <a:cubicBezTo>
                    <a:pt x="17" y="4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38" name="Google Shape;24138;p32"/>
            <p:cNvSpPr/>
            <p:nvPr/>
          </p:nvSpPr>
          <p:spPr>
            <a:xfrm>
              <a:off x="2121675" y="2035375"/>
              <a:ext cx="4350" cy="7675"/>
            </a:xfrm>
            <a:custGeom>
              <a:avLst/>
              <a:gdLst/>
              <a:ahLst/>
              <a:cxnLst/>
              <a:rect l="l" t="t" r="r" b="b"/>
              <a:pathLst>
                <a:path w="174" h="307" extrusionOk="0">
                  <a:moveTo>
                    <a:pt x="16" y="1"/>
                  </a:moveTo>
                  <a:cubicBezTo>
                    <a:pt x="8" y="1"/>
                    <a:pt x="1" y="11"/>
                    <a:pt x="1" y="17"/>
                  </a:cubicBezTo>
                  <a:cubicBezTo>
                    <a:pt x="13" y="77"/>
                    <a:pt x="36" y="136"/>
                    <a:pt x="60" y="208"/>
                  </a:cubicBezTo>
                  <a:cubicBezTo>
                    <a:pt x="72" y="244"/>
                    <a:pt x="72" y="291"/>
                    <a:pt x="96" y="303"/>
                  </a:cubicBezTo>
                  <a:cubicBezTo>
                    <a:pt x="102" y="305"/>
                    <a:pt x="109" y="306"/>
                    <a:pt x="116" y="306"/>
                  </a:cubicBezTo>
                  <a:cubicBezTo>
                    <a:pt x="146" y="306"/>
                    <a:pt x="173" y="285"/>
                    <a:pt x="144" y="255"/>
                  </a:cubicBezTo>
                  <a:lnTo>
                    <a:pt x="144" y="255"/>
                  </a:lnTo>
                  <a:cubicBezTo>
                    <a:pt x="144" y="255"/>
                    <a:pt x="132" y="256"/>
                    <a:pt x="132" y="267"/>
                  </a:cubicBezTo>
                  <a:cubicBezTo>
                    <a:pt x="132" y="255"/>
                    <a:pt x="96" y="232"/>
                    <a:pt x="96" y="208"/>
                  </a:cubicBezTo>
                  <a:cubicBezTo>
                    <a:pt x="96" y="196"/>
                    <a:pt x="84" y="172"/>
                    <a:pt x="84" y="148"/>
                  </a:cubicBezTo>
                  <a:cubicBezTo>
                    <a:pt x="72" y="113"/>
                    <a:pt x="60" y="65"/>
                    <a:pt x="36" y="29"/>
                  </a:cubicBezTo>
                  <a:cubicBezTo>
                    <a:pt x="31" y="8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39" name="Google Shape;24139;p32"/>
            <p:cNvSpPr/>
            <p:nvPr/>
          </p:nvSpPr>
          <p:spPr>
            <a:xfrm>
              <a:off x="2123300" y="2036125"/>
              <a:ext cx="4350" cy="8450"/>
            </a:xfrm>
            <a:custGeom>
              <a:avLst/>
              <a:gdLst/>
              <a:ahLst/>
              <a:cxnLst/>
              <a:rect l="l" t="t" r="r" b="b"/>
              <a:pathLst>
                <a:path w="174" h="338" extrusionOk="0">
                  <a:moveTo>
                    <a:pt x="3" y="1"/>
                  </a:moveTo>
                  <a:lnTo>
                    <a:pt x="3" y="1"/>
                  </a:lnTo>
                  <a:cubicBezTo>
                    <a:pt x="1" y="1"/>
                    <a:pt x="1" y="10"/>
                    <a:pt x="7" y="23"/>
                  </a:cubicBezTo>
                  <a:cubicBezTo>
                    <a:pt x="7" y="7"/>
                    <a:pt x="5" y="1"/>
                    <a:pt x="3" y="1"/>
                  </a:cubicBezTo>
                  <a:close/>
                  <a:moveTo>
                    <a:pt x="7" y="23"/>
                  </a:moveTo>
                  <a:cubicBezTo>
                    <a:pt x="55" y="59"/>
                    <a:pt x="79" y="118"/>
                    <a:pt x="91" y="178"/>
                  </a:cubicBezTo>
                  <a:cubicBezTo>
                    <a:pt x="114" y="225"/>
                    <a:pt x="91" y="285"/>
                    <a:pt x="114" y="333"/>
                  </a:cubicBezTo>
                  <a:cubicBezTo>
                    <a:pt x="114" y="337"/>
                    <a:pt x="116" y="338"/>
                    <a:pt x="117" y="338"/>
                  </a:cubicBezTo>
                  <a:cubicBezTo>
                    <a:pt x="121" y="338"/>
                    <a:pt x="126" y="333"/>
                    <a:pt x="126" y="333"/>
                  </a:cubicBezTo>
                  <a:cubicBezTo>
                    <a:pt x="174" y="285"/>
                    <a:pt x="150" y="214"/>
                    <a:pt x="126" y="154"/>
                  </a:cubicBezTo>
                  <a:cubicBezTo>
                    <a:pt x="114" y="95"/>
                    <a:pt x="67" y="47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40" name="Google Shape;24140;p32"/>
            <p:cNvSpPr/>
            <p:nvPr/>
          </p:nvSpPr>
          <p:spPr>
            <a:xfrm>
              <a:off x="2127050" y="2039075"/>
              <a:ext cx="2900" cy="6225"/>
            </a:xfrm>
            <a:custGeom>
              <a:avLst/>
              <a:gdLst/>
              <a:ahLst/>
              <a:cxnLst/>
              <a:rect l="l" t="t" r="r" b="b"/>
              <a:pathLst>
                <a:path w="116" h="249" extrusionOk="0">
                  <a:moveTo>
                    <a:pt x="12" y="0"/>
                  </a:moveTo>
                  <a:cubicBezTo>
                    <a:pt x="12" y="2"/>
                    <a:pt x="13" y="3"/>
                    <a:pt x="13" y="4"/>
                  </a:cubicBezTo>
                  <a:lnTo>
                    <a:pt x="13" y="4"/>
                  </a:lnTo>
                  <a:cubicBezTo>
                    <a:pt x="20" y="0"/>
                    <a:pt x="25" y="0"/>
                    <a:pt x="12" y="0"/>
                  </a:cubicBezTo>
                  <a:close/>
                  <a:moveTo>
                    <a:pt x="13" y="4"/>
                  </a:moveTo>
                  <a:cubicBezTo>
                    <a:pt x="7" y="8"/>
                    <a:pt x="0" y="13"/>
                    <a:pt x="0" y="24"/>
                  </a:cubicBezTo>
                  <a:cubicBezTo>
                    <a:pt x="0" y="96"/>
                    <a:pt x="24" y="203"/>
                    <a:pt x="83" y="238"/>
                  </a:cubicBezTo>
                  <a:cubicBezTo>
                    <a:pt x="87" y="245"/>
                    <a:pt x="91" y="248"/>
                    <a:pt x="96" y="248"/>
                  </a:cubicBezTo>
                  <a:cubicBezTo>
                    <a:pt x="106" y="248"/>
                    <a:pt x="116" y="231"/>
                    <a:pt x="107" y="215"/>
                  </a:cubicBezTo>
                  <a:cubicBezTo>
                    <a:pt x="60" y="144"/>
                    <a:pt x="36" y="97"/>
                    <a:pt x="13" y="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41" name="Google Shape;24141;p32"/>
            <p:cNvSpPr/>
            <p:nvPr/>
          </p:nvSpPr>
          <p:spPr>
            <a:xfrm>
              <a:off x="2125775" y="2039300"/>
              <a:ext cx="20275" cy="11150"/>
            </a:xfrm>
            <a:custGeom>
              <a:avLst/>
              <a:gdLst/>
              <a:ahLst/>
              <a:cxnLst/>
              <a:rect l="l" t="t" r="r" b="b"/>
              <a:pathLst>
                <a:path w="811" h="446" extrusionOk="0">
                  <a:moveTo>
                    <a:pt x="29" y="85"/>
                  </a:moveTo>
                  <a:cubicBezTo>
                    <a:pt x="30" y="85"/>
                    <a:pt x="30" y="85"/>
                    <a:pt x="31" y="85"/>
                  </a:cubicBezTo>
                  <a:lnTo>
                    <a:pt x="31" y="85"/>
                  </a:lnTo>
                  <a:cubicBezTo>
                    <a:pt x="28" y="87"/>
                    <a:pt x="25" y="89"/>
                    <a:pt x="22" y="92"/>
                  </a:cubicBezTo>
                  <a:lnTo>
                    <a:pt x="22" y="92"/>
                  </a:lnTo>
                  <a:cubicBezTo>
                    <a:pt x="25" y="86"/>
                    <a:pt x="27" y="85"/>
                    <a:pt x="29" y="85"/>
                  </a:cubicBezTo>
                  <a:close/>
                  <a:moveTo>
                    <a:pt x="324" y="272"/>
                  </a:moveTo>
                  <a:lnTo>
                    <a:pt x="324" y="272"/>
                  </a:lnTo>
                  <a:cubicBezTo>
                    <a:pt x="329" y="276"/>
                    <a:pt x="334" y="279"/>
                    <a:pt x="339" y="282"/>
                  </a:cubicBezTo>
                  <a:lnTo>
                    <a:pt x="339" y="282"/>
                  </a:lnTo>
                  <a:cubicBezTo>
                    <a:pt x="339" y="285"/>
                    <a:pt x="338" y="287"/>
                    <a:pt x="337" y="290"/>
                  </a:cubicBezTo>
                  <a:lnTo>
                    <a:pt x="337" y="290"/>
                  </a:lnTo>
                  <a:cubicBezTo>
                    <a:pt x="332" y="284"/>
                    <a:pt x="328" y="278"/>
                    <a:pt x="324" y="272"/>
                  </a:cubicBezTo>
                  <a:close/>
                  <a:moveTo>
                    <a:pt x="198" y="204"/>
                  </a:moveTo>
                  <a:lnTo>
                    <a:pt x="198" y="204"/>
                  </a:lnTo>
                  <a:cubicBezTo>
                    <a:pt x="215" y="214"/>
                    <a:pt x="233" y="224"/>
                    <a:pt x="250" y="233"/>
                  </a:cubicBezTo>
                  <a:lnTo>
                    <a:pt x="250" y="233"/>
                  </a:lnTo>
                  <a:cubicBezTo>
                    <a:pt x="248" y="256"/>
                    <a:pt x="245" y="278"/>
                    <a:pt x="239" y="302"/>
                  </a:cubicBezTo>
                  <a:lnTo>
                    <a:pt x="239" y="302"/>
                  </a:lnTo>
                  <a:lnTo>
                    <a:pt x="198" y="204"/>
                  </a:lnTo>
                  <a:close/>
                  <a:moveTo>
                    <a:pt x="238" y="306"/>
                  </a:moveTo>
                  <a:cubicBezTo>
                    <a:pt x="232" y="327"/>
                    <a:pt x="226" y="349"/>
                    <a:pt x="218" y="372"/>
                  </a:cubicBezTo>
                  <a:lnTo>
                    <a:pt x="265" y="372"/>
                  </a:lnTo>
                  <a:lnTo>
                    <a:pt x="238" y="306"/>
                  </a:lnTo>
                  <a:close/>
                  <a:moveTo>
                    <a:pt x="301" y="0"/>
                  </a:moveTo>
                  <a:cubicBezTo>
                    <a:pt x="294" y="0"/>
                    <a:pt x="286" y="4"/>
                    <a:pt x="282" y="11"/>
                  </a:cubicBezTo>
                  <a:lnTo>
                    <a:pt x="282" y="11"/>
                  </a:lnTo>
                  <a:cubicBezTo>
                    <a:pt x="275" y="15"/>
                    <a:pt x="269" y="20"/>
                    <a:pt x="265" y="27"/>
                  </a:cubicBezTo>
                  <a:cubicBezTo>
                    <a:pt x="259" y="43"/>
                    <a:pt x="254" y="59"/>
                    <a:pt x="251" y="75"/>
                  </a:cubicBezTo>
                  <a:lnTo>
                    <a:pt x="230" y="75"/>
                  </a:lnTo>
                  <a:cubicBezTo>
                    <a:pt x="231" y="79"/>
                    <a:pt x="232" y="83"/>
                    <a:pt x="234" y="87"/>
                  </a:cubicBezTo>
                  <a:lnTo>
                    <a:pt x="230" y="87"/>
                  </a:lnTo>
                  <a:cubicBezTo>
                    <a:pt x="232" y="93"/>
                    <a:pt x="234" y="99"/>
                    <a:pt x="236" y="105"/>
                  </a:cubicBezTo>
                  <a:lnTo>
                    <a:pt x="236" y="105"/>
                  </a:lnTo>
                  <a:cubicBezTo>
                    <a:pt x="230" y="103"/>
                    <a:pt x="224" y="101"/>
                    <a:pt x="218" y="98"/>
                  </a:cubicBezTo>
                  <a:cubicBezTo>
                    <a:pt x="215" y="97"/>
                    <a:pt x="212" y="97"/>
                    <a:pt x="210" y="97"/>
                  </a:cubicBezTo>
                  <a:cubicBezTo>
                    <a:pt x="206" y="97"/>
                    <a:pt x="202" y="98"/>
                    <a:pt x="198" y="100"/>
                  </a:cubicBezTo>
                  <a:lnTo>
                    <a:pt x="198" y="100"/>
                  </a:lnTo>
                  <a:cubicBezTo>
                    <a:pt x="186" y="102"/>
                    <a:pt x="168" y="110"/>
                    <a:pt x="158" y="110"/>
                  </a:cubicBezTo>
                  <a:lnTo>
                    <a:pt x="160" y="114"/>
                  </a:lnTo>
                  <a:lnTo>
                    <a:pt x="160" y="114"/>
                  </a:lnTo>
                  <a:cubicBezTo>
                    <a:pt x="124" y="94"/>
                    <a:pt x="87" y="73"/>
                    <a:pt x="51" y="51"/>
                  </a:cubicBezTo>
                  <a:lnTo>
                    <a:pt x="51" y="51"/>
                  </a:lnTo>
                  <a:cubicBezTo>
                    <a:pt x="51" y="51"/>
                    <a:pt x="51" y="51"/>
                    <a:pt x="51" y="51"/>
                  </a:cubicBezTo>
                  <a:cubicBezTo>
                    <a:pt x="48" y="50"/>
                    <a:pt x="46" y="49"/>
                    <a:pt x="43" y="49"/>
                  </a:cubicBezTo>
                  <a:cubicBezTo>
                    <a:pt x="23" y="49"/>
                    <a:pt x="0" y="81"/>
                    <a:pt x="19" y="95"/>
                  </a:cubicBezTo>
                  <a:lnTo>
                    <a:pt x="19" y="95"/>
                  </a:lnTo>
                  <a:cubicBezTo>
                    <a:pt x="18" y="96"/>
                    <a:pt x="17" y="97"/>
                    <a:pt x="15" y="98"/>
                  </a:cubicBezTo>
                  <a:lnTo>
                    <a:pt x="15" y="110"/>
                  </a:lnTo>
                  <a:cubicBezTo>
                    <a:pt x="17" y="104"/>
                    <a:pt x="19" y="99"/>
                    <a:pt x="21" y="95"/>
                  </a:cubicBezTo>
                  <a:lnTo>
                    <a:pt x="21" y="95"/>
                  </a:lnTo>
                  <a:cubicBezTo>
                    <a:pt x="23" y="97"/>
                    <a:pt x="25" y="98"/>
                    <a:pt x="27" y="98"/>
                  </a:cubicBezTo>
                  <a:cubicBezTo>
                    <a:pt x="27" y="98"/>
                    <a:pt x="27" y="98"/>
                    <a:pt x="27" y="98"/>
                  </a:cubicBezTo>
                  <a:lnTo>
                    <a:pt x="27" y="98"/>
                  </a:lnTo>
                  <a:cubicBezTo>
                    <a:pt x="47" y="112"/>
                    <a:pt x="67" y="125"/>
                    <a:pt x="88" y="138"/>
                  </a:cubicBezTo>
                  <a:lnTo>
                    <a:pt x="88" y="138"/>
                  </a:lnTo>
                  <a:cubicBezTo>
                    <a:pt x="98" y="149"/>
                    <a:pt x="107" y="158"/>
                    <a:pt x="111" y="158"/>
                  </a:cubicBezTo>
                  <a:cubicBezTo>
                    <a:pt x="117" y="160"/>
                    <a:pt x="123" y="162"/>
                    <a:pt x="129" y="163"/>
                  </a:cubicBezTo>
                  <a:lnTo>
                    <a:pt x="129" y="163"/>
                  </a:lnTo>
                  <a:cubicBezTo>
                    <a:pt x="150" y="177"/>
                    <a:pt x="172" y="190"/>
                    <a:pt x="194" y="202"/>
                  </a:cubicBezTo>
                  <a:lnTo>
                    <a:pt x="194" y="202"/>
                  </a:lnTo>
                  <a:lnTo>
                    <a:pt x="190" y="192"/>
                  </a:lnTo>
                  <a:lnTo>
                    <a:pt x="190" y="192"/>
                  </a:lnTo>
                  <a:cubicBezTo>
                    <a:pt x="191" y="193"/>
                    <a:pt x="192" y="194"/>
                    <a:pt x="194" y="195"/>
                  </a:cubicBezTo>
                  <a:lnTo>
                    <a:pt x="194" y="195"/>
                  </a:lnTo>
                  <a:lnTo>
                    <a:pt x="198" y="204"/>
                  </a:lnTo>
                  <a:lnTo>
                    <a:pt x="198" y="204"/>
                  </a:lnTo>
                  <a:cubicBezTo>
                    <a:pt x="196" y="204"/>
                    <a:pt x="195" y="203"/>
                    <a:pt x="194" y="202"/>
                  </a:cubicBezTo>
                  <a:lnTo>
                    <a:pt x="194" y="202"/>
                  </a:lnTo>
                  <a:lnTo>
                    <a:pt x="238" y="306"/>
                  </a:lnTo>
                  <a:lnTo>
                    <a:pt x="238" y="306"/>
                  </a:lnTo>
                  <a:cubicBezTo>
                    <a:pt x="238" y="305"/>
                    <a:pt x="238" y="303"/>
                    <a:pt x="239" y="302"/>
                  </a:cubicBezTo>
                  <a:lnTo>
                    <a:pt x="239" y="302"/>
                  </a:lnTo>
                  <a:lnTo>
                    <a:pt x="253" y="337"/>
                  </a:lnTo>
                  <a:cubicBezTo>
                    <a:pt x="261" y="344"/>
                    <a:pt x="272" y="355"/>
                    <a:pt x="280" y="355"/>
                  </a:cubicBezTo>
                  <a:cubicBezTo>
                    <a:pt x="286" y="355"/>
                    <a:pt x="289" y="351"/>
                    <a:pt x="289" y="337"/>
                  </a:cubicBezTo>
                  <a:cubicBezTo>
                    <a:pt x="296" y="322"/>
                    <a:pt x="301" y="308"/>
                    <a:pt x="307" y="294"/>
                  </a:cubicBezTo>
                  <a:lnTo>
                    <a:pt x="307" y="294"/>
                  </a:lnTo>
                  <a:cubicBezTo>
                    <a:pt x="313" y="301"/>
                    <a:pt x="320" y="309"/>
                    <a:pt x="328" y="317"/>
                  </a:cubicBezTo>
                  <a:lnTo>
                    <a:pt x="328" y="317"/>
                  </a:lnTo>
                  <a:cubicBezTo>
                    <a:pt x="327" y="319"/>
                    <a:pt x="326" y="322"/>
                    <a:pt x="325" y="325"/>
                  </a:cubicBezTo>
                  <a:lnTo>
                    <a:pt x="336" y="325"/>
                  </a:lnTo>
                  <a:cubicBezTo>
                    <a:pt x="340" y="329"/>
                    <a:pt x="344" y="333"/>
                    <a:pt x="349" y="337"/>
                  </a:cubicBezTo>
                  <a:cubicBezTo>
                    <a:pt x="361" y="343"/>
                    <a:pt x="370" y="346"/>
                    <a:pt x="377" y="346"/>
                  </a:cubicBezTo>
                  <a:cubicBezTo>
                    <a:pt x="378" y="346"/>
                    <a:pt x="379" y="346"/>
                    <a:pt x="379" y="345"/>
                  </a:cubicBezTo>
                  <a:lnTo>
                    <a:pt x="379" y="345"/>
                  </a:lnTo>
                  <a:cubicBezTo>
                    <a:pt x="382" y="354"/>
                    <a:pt x="387" y="363"/>
                    <a:pt x="396" y="372"/>
                  </a:cubicBezTo>
                  <a:cubicBezTo>
                    <a:pt x="435" y="385"/>
                    <a:pt x="470" y="394"/>
                    <a:pt x="507" y="406"/>
                  </a:cubicBezTo>
                  <a:lnTo>
                    <a:pt x="507" y="406"/>
                  </a:lnTo>
                  <a:cubicBezTo>
                    <a:pt x="532" y="419"/>
                    <a:pt x="559" y="428"/>
                    <a:pt x="588" y="434"/>
                  </a:cubicBezTo>
                  <a:lnTo>
                    <a:pt x="588" y="434"/>
                  </a:lnTo>
                  <a:cubicBezTo>
                    <a:pt x="595" y="437"/>
                    <a:pt x="603" y="440"/>
                    <a:pt x="611" y="444"/>
                  </a:cubicBezTo>
                  <a:cubicBezTo>
                    <a:pt x="613" y="445"/>
                    <a:pt x="616" y="446"/>
                    <a:pt x="618" y="446"/>
                  </a:cubicBezTo>
                  <a:cubicBezTo>
                    <a:pt x="622" y="446"/>
                    <a:pt x="625" y="444"/>
                    <a:pt x="628" y="441"/>
                  </a:cubicBezTo>
                  <a:lnTo>
                    <a:pt x="628" y="441"/>
                  </a:lnTo>
                  <a:cubicBezTo>
                    <a:pt x="646" y="443"/>
                    <a:pt x="664" y="444"/>
                    <a:pt x="682" y="444"/>
                  </a:cubicBezTo>
                  <a:cubicBezTo>
                    <a:pt x="692" y="444"/>
                    <a:pt x="702" y="418"/>
                    <a:pt x="705" y="403"/>
                  </a:cubicBezTo>
                  <a:lnTo>
                    <a:pt x="705" y="403"/>
                  </a:lnTo>
                  <a:cubicBezTo>
                    <a:pt x="721" y="413"/>
                    <a:pt x="737" y="423"/>
                    <a:pt x="754" y="432"/>
                  </a:cubicBezTo>
                  <a:cubicBezTo>
                    <a:pt x="757" y="433"/>
                    <a:pt x="761" y="434"/>
                    <a:pt x="765" y="434"/>
                  </a:cubicBezTo>
                  <a:cubicBezTo>
                    <a:pt x="794" y="434"/>
                    <a:pt x="810" y="395"/>
                    <a:pt x="789" y="384"/>
                  </a:cubicBezTo>
                  <a:cubicBezTo>
                    <a:pt x="772" y="374"/>
                    <a:pt x="756" y="365"/>
                    <a:pt x="739" y="355"/>
                  </a:cubicBezTo>
                  <a:lnTo>
                    <a:pt x="739" y="355"/>
                  </a:lnTo>
                  <a:cubicBezTo>
                    <a:pt x="734" y="353"/>
                    <a:pt x="730" y="350"/>
                    <a:pt x="725" y="348"/>
                  </a:cubicBezTo>
                  <a:lnTo>
                    <a:pt x="725" y="348"/>
                  </a:lnTo>
                  <a:cubicBezTo>
                    <a:pt x="727" y="348"/>
                    <a:pt x="728" y="348"/>
                    <a:pt x="730" y="349"/>
                  </a:cubicBezTo>
                  <a:cubicBezTo>
                    <a:pt x="730" y="348"/>
                    <a:pt x="730" y="348"/>
                    <a:pt x="730" y="347"/>
                  </a:cubicBezTo>
                  <a:lnTo>
                    <a:pt x="730" y="347"/>
                  </a:lnTo>
                  <a:cubicBezTo>
                    <a:pt x="734" y="348"/>
                    <a:pt x="738" y="348"/>
                    <a:pt x="742" y="349"/>
                  </a:cubicBezTo>
                  <a:cubicBezTo>
                    <a:pt x="765" y="349"/>
                    <a:pt x="789" y="313"/>
                    <a:pt x="754" y="313"/>
                  </a:cubicBezTo>
                  <a:cubicBezTo>
                    <a:pt x="710" y="288"/>
                    <a:pt x="663" y="263"/>
                    <a:pt x="613" y="241"/>
                  </a:cubicBezTo>
                  <a:lnTo>
                    <a:pt x="613" y="241"/>
                  </a:lnTo>
                  <a:cubicBezTo>
                    <a:pt x="622" y="229"/>
                    <a:pt x="624" y="212"/>
                    <a:pt x="611" y="206"/>
                  </a:cubicBezTo>
                  <a:cubicBezTo>
                    <a:pt x="563" y="182"/>
                    <a:pt x="527" y="158"/>
                    <a:pt x="492" y="146"/>
                  </a:cubicBezTo>
                  <a:cubicBezTo>
                    <a:pt x="488" y="144"/>
                    <a:pt x="485" y="142"/>
                    <a:pt x="483" y="141"/>
                  </a:cubicBezTo>
                  <a:lnTo>
                    <a:pt x="483" y="141"/>
                  </a:lnTo>
                  <a:cubicBezTo>
                    <a:pt x="476" y="105"/>
                    <a:pt x="462" y="71"/>
                    <a:pt x="444" y="39"/>
                  </a:cubicBezTo>
                  <a:cubicBezTo>
                    <a:pt x="440" y="26"/>
                    <a:pt x="429" y="21"/>
                    <a:pt x="417" y="21"/>
                  </a:cubicBezTo>
                  <a:cubicBezTo>
                    <a:pt x="398" y="21"/>
                    <a:pt x="377" y="36"/>
                    <a:pt x="384" y="51"/>
                  </a:cubicBezTo>
                  <a:cubicBezTo>
                    <a:pt x="390" y="63"/>
                    <a:pt x="396" y="74"/>
                    <a:pt x="403" y="85"/>
                  </a:cubicBezTo>
                  <a:lnTo>
                    <a:pt x="403" y="85"/>
                  </a:lnTo>
                  <a:cubicBezTo>
                    <a:pt x="397" y="86"/>
                    <a:pt x="391" y="87"/>
                    <a:pt x="384" y="87"/>
                  </a:cubicBezTo>
                  <a:cubicBezTo>
                    <a:pt x="404" y="121"/>
                    <a:pt x="415" y="154"/>
                    <a:pt x="420" y="188"/>
                  </a:cubicBezTo>
                  <a:lnTo>
                    <a:pt x="420" y="188"/>
                  </a:lnTo>
                  <a:cubicBezTo>
                    <a:pt x="395" y="175"/>
                    <a:pt x="369" y="163"/>
                    <a:pt x="343" y="151"/>
                  </a:cubicBezTo>
                  <a:lnTo>
                    <a:pt x="343" y="151"/>
                  </a:lnTo>
                  <a:cubicBezTo>
                    <a:pt x="341" y="129"/>
                    <a:pt x="338" y="108"/>
                    <a:pt x="335" y="87"/>
                  </a:cubicBezTo>
                  <a:lnTo>
                    <a:pt x="335" y="87"/>
                  </a:lnTo>
                  <a:cubicBezTo>
                    <a:pt x="333" y="68"/>
                    <a:pt x="329" y="48"/>
                    <a:pt x="325" y="27"/>
                  </a:cubicBezTo>
                  <a:cubicBezTo>
                    <a:pt x="325" y="9"/>
                    <a:pt x="313" y="0"/>
                    <a:pt x="3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42" name="Google Shape;24142;p32"/>
            <p:cNvSpPr/>
            <p:nvPr/>
          </p:nvSpPr>
          <p:spPr>
            <a:xfrm>
              <a:off x="2129550" y="1963725"/>
              <a:ext cx="229300" cy="88725"/>
            </a:xfrm>
            <a:custGeom>
              <a:avLst/>
              <a:gdLst/>
              <a:ahLst/>
              <a:cxnLst/>
              <a:rect l="l" t="t" r="r" b="b"/>
              <a:pathLst>
                <a:path w="9172" h="3549" extrusionOk="0">
                  <a:moveTo>
                    <a:pt x="3375" y="1"/>
                  </a:moveTo>
                  <a:cubicBezTo>
                    <a:pt x="1667" y="1"/>
                    <a:pt x="1" y="1213"/>
                    <a:pt x="174" y="3074"/>
                  </a:cubicBezTo>
                  <a:cubicBezTo>
                    <a:pt x="180" y="3096"/>
                    <a:pt x="204" y="3108"/>
                    <a:pt x="228" y="3108"/>
                  </a:cubicBezTo>
                  <a:cubicBezTo>
                    <a:pt x="255" y="3108"/>
                    <a:pt x="281" y="3093"/>
                    <a:pt x="281" y="3062"/>
                  </a:cubicBezTo>
                  <a:cubicBezTo>
                    <a:pt x="195" y="1196"/>
                    <a:pt x="1763" y="129"/>
                    <a:pt x="3402" y="129"/>
                  </a:cubicBezTo>
                  <a:cubicBezTo>
                    <a:pt x="3802" y="129"/>
                    <a:pt x="4206" y="193"/>
                    <a:pt x="4591" y="324"/>
                  </a:cubicBezTo>
                  <a:cubicBezTo>
                    <a:pt x="5544" y="657"/>
                    <a:pt x="6139" y="1336"/>
                    <a:pt x="6925" y="1883"/>
                  </a:cubicBezTo>
                  <a:cubicBezTo>
                    <a:pt x="7699" y="2443"/>
                    <a:pt x="8556" y="2657"/>
                    <a:pt x="9092" y="3526"/>
                  </a:cubicBezTo>
                  <a:cubicBezTo>
                    <a:pt x="9100" y="3542"/>
                    <a:pt x="9112" y="3549"/>
                    <a:pt x="9123" y="3549"/>
                  </a:cubicBezTo>
                  <a:cubicBezTo>
                    <a:pt x="9147" y="3549"/>
                    <a:pt x="9171" y="3522"/>
                    <a:pt x="9163" y="3491"/>
                  </a:cubicBezTo>
                  <a:cubicBezTo>
                    <a:pt x="8806" y="2479"/>
                    <a:pt x="7544" y="2229"/>
                    <a:pt x="6782" y="1621"/>
                  </a:cubicBezTo>
                  <a:cubicBezTo>
                    <a:pt x="5889" y="895"/>
                    <a:pt x="5067" y="216"/>
                    <a:pt x="3889" y="38"/>
                  </a:cubicBezTo>
                  <a:cubicBezTo>
                    <a:pt x="3718" y="13"/>
                    <a:pt x="3546" y="1"/>
                    <a:pt x="33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43" name="Google Shape;24143;p32"/>
            <p:cNvSpPr/>
            <p:nvPr/>
          </p:nvSpPr>
          <p:spPr>
            <a:xfrm>
              <a:off x="2354150" y="2044425"/>
              <a:ext cx="78600" cy="121150"/>
            </a:xfrm>
            <a:custGeom>
              <a:avLst/>
              <a:gdLst/>
              <a:ahLst/>
              <a:cxnLst/>
              <a:rect l="l" t="t" r="r" b="b"/>
              <a:pathLst>
                <a:path w="3144" h="4846" extrusionOk="0">
                  <a:moveTo>
                    <a:pt x="1" y="1"/>
                  </a:moveTo>
                  <a:cubicBezTo>
                    <a:pt x="2" y="3"/>
                    <a:pt x="3" y="5"/>
                    <a:pt x="4" y="8"/>
                  </a:cubicBezTo>
                  <a:lnTo>
                    <a:pt x="4" y="8"/>
                  </a:lnTo>
                  <a:cubicBezTo>
                    <a:pt x="6" y="4"/>
                    <a:pt x="7" y="1"/>
                    <a:pt x="1" y="1"/>
                  </a:cubicBezTo>
                  <a:close/>
                  <a:moveTo>
                    <a:pt x="4" y="8"/>
                  </a:moveTo>
                  <a:cubicBezTo>
                    <a:pt x="3" y="10"/>
                    <a:pt x="1" y="13"/>
                    <a:pt x="1" y="13"/>
                  </a:cubicBezTo>
                  <a:cubicBezTo>
                    <a:pt x="239" y="1036"/>
                    <a:pt x="1155" y="1417"/>
                    <a:pt x="1679" y="2263"/>
                  </a:cubicBezTo>
                  <a:cubicBezTo>
                    <a:pt x="1917" y="2644"/>
                    <a:pt x="2072" y="3084"/>
                    <a:pt x="2287" y="3477"/>
                  </a:cubicBezTo>
                  <a:cubicBezTo>
                    <a:pt x="2548" y="3930"/>
                    <a:pt x="2929" y="4287"/>
                    <a:pt x="3037" y="4811"/>
                  </a:cubicBezTo>
                  <a:cubicBezTo>
                    <a:pt x="3041" y="4835"/>
                    <a:pt x="3060" y="4845"/>
                    <a:pt x="3080" y="4845"/>
                  </a:cubicBezTo>
                  <a:cubicBezTo>
                    <a:pt x="3110" y="4845"/>
                    <a:pt x="3144" y="4822"/>
                    <a:pt x="3144" y="4787"/>
                  </a:cubicBezTo>
                  <a:cubicBezTo>
                    <a:pt x="3120" y="4418"/>
                    <a:pt x="2918" y="4168"/>
                    <a:pt x="2703" y="3870"/>
                  </a:cubicBezTo>
                  <a:cubicBezTo>
                    <a:pt x="2406" y="3442"/>
                    <a:pt x="2215" y="2977"/>
                    <a:pt x="1977" y="2513"/>
                  </a:cubicBezTo>
                  <a:cubicBezTo>
                    <a:pt x="1751" y="2060"/>
                    <a:pt x="1489" y="1727"/>
                    <a:pt x="1120" y="1394"/>
                  </a:cubicBezTo>
                  <a:cubicBezTo>
                    <a:pt x="657" y="979"/>
                    <a:pt x="301" y="552"/>
                    <a:pt x="4" y="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44" name="Google Shape;24144;p32"/>
            <p:cNvSpPr/>
            <p:nvPr/>
          </p:nvSpPr>
          <p:spPr>
            <a:xfrm>
              <a:off x="2098475" y="2047700"/>
              <a:ext cx="278325" cy="167500"/>
            </a:xfrm>
            <a:custGeom>
              <a:avLst/>
              <a:gdLst/>
              <a:ahLst/>
              <a:cxnLst/>
              <a:rect l="l" t="t" r="r" b="b"/>
              <a:pathLst>
                <a:path w="11133" h="6700" extrusionOk="0">
                  <a:moveTo>
                    <a:pt x="1429" y="1"/>
                  </a:moveTo>
                  <a:cubicBezTo>
                    <a:pt x="905" y="120"/>
                    <a:pt x="607" y="513"/>
                    <a:pt x="405" y="989"/>
                  </a:cubicBezTo>
                  <a:cubicBezTo>
                    <a:pt x="214" y="1429"/>
                    <a:pt x="0" y="2037"/>
                    <a:pt x="107" y="2537"/>
                  </a:cubicBezTo>
                  <a:cubicBezTo>
                    <a:pt x="345" y="3727"/>
                    <a:pt x="1488" y="4513"/>
                    <a:pt x="2477" y="5037"/>
                  </a:cubicBezTo>
                  <a:cubicBezTo>
                    <a:pt x="3846" y="5751"/>
                    <a:pt x="5370" y="6418"/>
                    <a:pt x="6906" y="6656"/>
                  </a:cubicBezTo>
                  <a:cubicBezTo>
                    <a:pt x="7105" y="6684"/>
                    <a:pt x="7304" y="6699"/>
                    <a:pt x="7501" y="6699"/>
                  </a:cubicBezTo>
                  <a:cubicBezTo>
                    <a:pt x="7903" y="6699"/>
                    <a:pt x="8300" y="6634"/>
                    <a:pt x="8692" y="6466"/>
                  </a:cubicBezTo>
                  <a:cubicBezTo>
                    <a:pt x="9025" y="6311"/>
                    <a:pt x="9335" y="6120"/>
                    <a:pt x="9680" y="6001"/>
                  </a:cubicBezTo>
                  <a:cubicBezTo>
                    <a:pt x="10132" y="5835"/>
                    <a:pt x="10597" y="5823"/>
                    <a:pt x="11073" y="5763"/>
                  </a:cubicBezTo>
                  <a:cubicBezTo>
                    <a:pt x="11121" y="5763"/>
                    <a:pt x="11132" y="5668"/>
                    <a:pt x="11085" y="5668"/>
                  </a:cubicBezTo>
                  <a:cubicBezTo>
                    <a:pt x="10967" y="5649"/>
                    <a:pt x="10853" y="5640"/>
                    <a:pt x="10741" y="5640"/>
                  </a:cubicBezTo>
                  <a:cubicBezTo>
                    <a:pt x="9830" y="5640"/>
                    <a:pt x="9121" y="6234"/>
                    <a:pt x="8251" y="6478"/>
                  </a:cubicBezTo>
                  <a:cubicBezTo>
                    <a:pt x="8004" y="6546"/>
                    <a:pt x="7747" y="6575"/>
                    <a:pt x="7486" y="6575"/>
                  </a:cubicBezTo>
                  <a:cubicBezTo>
                    <a:pt x="6377" y="6575"/>
                    <a:pt x="5181" y="6042"/>
                    <a:pt x="4227" y="5656"/>
                  </a:cubicBezTo>
                  <a:cubicBezTo>
                    <a:pt x="3072" y="5180"/>
                    <a:pt x="1643" y="4668"/>
                    <a:pt x="881" y="3620"/>
                  </a:cubicBezTo>
                  <a:cubicBezTo>
                    <a:pt x="464" y="3049"/>
                    <a:pt x="167" y="2525"/>
                    <a:pt x="310" y="1798"/>
                  </a:cubicBezTo>
                  <a:cubicBezTo>
                    <a:pt x="464" y="1084"/>
                    <a:pt x="714" y="310"/>
                    <a:pt x="1453" y="48"/>
                  </a:cubicBezTo>
                  <a:cubicBezTo>
                    <a:pt x="1476" y="48"/>
                    <a:pt x="1465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45" name="Google Shape;24145;p32"/>
            <p:cNvSpPr/>
            <p:nvPr/>
          </p:nvSpPr>
          <p:spPr>
            <a:xfrm>
              <a:off x="2372900" y="2161725"/>
              <a:ext cx="59550" cy="29575"/>
            </a:xfrm>
            <a:custGeom>
              <a:avLst/>
              <a:gdLst/>
              <a:ahLst/>
              <a:cxnLst/>
              <a:rect l="l" t="t" r="r" b="b"/>
              <a:pathLst>
                <a:path w="2382" h="1183" extrusionOk="0">
                  <a:moveTo>
                    <a:pt x="2299" y="1"/>
                  </a:moveTo>
                  <a:cubicBezTo>
                    <a:pt x="2267" y="1"/>
                    <a:pt x="2232" y="24"/>
                    <a:pt x="2239" y="59"/>
                  </a:cubicBezTo>
                  <a:cubicBezTo>
                    <a:pt x="2251" y="214"/>
                    <a:pt x="1929" y="321"/>
                    <a:pt x="1822" y="369"/>
                  </a:cubicBezTo>
                  <a:cubicBezTo>
                    <a:pt x="1763" y="393"/>
                    <a:pt x="1763" y="381"/>
                    <a:pt x="1703" y="416"/>
                  </a:cubicBezTo>
                  <a:cubicBezTo>
                    <a:pt x="1537" y="500"/>
                    <a:pt x="1406" y="655"/>
                    <a:pt x="1239" y="738"/>
                  </a:cubicBezTo>
                  <a:cubicBezTo>
                    <a:pt x="858" y="976"/>
                    <a:pt x="453" y="1012"/>
                    <a:pt x="24" y="1131"/>
                  </a:cubicBezTo>
                  <a:cubicBezTo>
                    <a:pt x="1" y="1131"/>
                    <a:pt x="1" y="1155"/>
                    <a:pt x="24" y="1167"/>
                  </a:cubicBezTo>
                  <a:cubicBezTo>
                    <a:pt x="88" y="1177"/>
                    <a:pt x="154" y="1182"/>
                    <a:pt x="220" y="1182"/>
                  </a:cubicBezTo>
                  <a:cubicBezTo>
                    <a:pt x="668" y="1182"/>
                    <a:pt x="1146" y="950"/>
                    <a:pt x="1489" y="690"/>
                  </a:cubicBezTo>
                  <a:cubicBezTo>
                    <a:pt x="1691" y="559"/>
                    <a:pt x="1763" y="535"/>
                    <a:pt x="2013" y="440"/>
                  </a:cubicBezTo>
                  <a:cubicBezTo>
                    <a:pt x="2108" y="416"/>
                    <a:pt x="2179" y="416"/>
                    <a:pt x="2251" y="357"/>
                  </a:cubicBezTo>
                  <a:cubicBezTo>
                    <a:pt x="2358" y="262"/>
                    <a:pt x="2382" y="154"/>
                    <a:pt x="2346" y="35"/>
                  </a:cubicBezTo>
                  <a:cubicBezTo>
                    <a:pt x="2341" y="11"/>
                    <a:pt x="2321" y="1"/>
                    <a:pt x="22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46" name="Google Shape;24146;p32"/>
            <p:cNvSpPr/>
            <p:nvPr/>
          </p:nvSpPr>
          <p:spPr>
            <a:xfrm>
              <a:off x="2364875" y="2187900"/>
              <a:ext cx="20550" cy="2900"/>
            </a:xfrm>
            <a:custGeom>
              <a:avLst/>
              <a:gdLst/>
              <a:ahLst/>
              <a:cxnLst/>
              <a:rect l="l" t="t" r="r" b="b"/>
              <a:pathLst>
                <a:path w="822" h="116" extrusionOk="0">
                  <a:moveTo>
                    <a:pt x="405" y="0"/>
                  </a:moveTo>
                  <a:cubicBezTo>
                    <a:pt x="274" y="0"/>
                    <a:pt x="143" y="0"/>
                    <a:pt x="24" y="36"/>
                  </a:cubicBezTo>
                  <a:cubicBezTo>
                    <a:pt x="0" y="48"/>
                    <a:pt x="12" y="96"/>
                    <a:pt x="24" y="96"/>
                  </a:cubicBezTo>
                  <a:cubicBezTo>
                    <a:pt x="94" y="110"/>
                    <a:pt x="172" y="115"/>
                    <a:pt x="251" y="115"/>
                  </a:cubicBezTo>
                  <a:cubicBezTo>
                    <a:pt x="306" y="115"/>
                    <a:pt x="363" y="113"/>
                    <a:pt x="417" y="108"/>
                  </a:cubicBezTo>
                  <a:cubicBezTo>
                    <a:pt x="548" y="108"/>
                    <a:pt x="667" y="108"/>
                    <a:pt x="786" y="84"/>
                  </a:cubicBezTo>
                  <a:cubicBezTo>
                    <a:pt x="822" y="84"/>
                    <a:pt x="810" y="36"/>
                    <a:pt x="786" y="36"/>
                  </a:cubicBezTo>
                  <a:cubicBezTo>
                    <a:pt x="655" y="0"/>
                    <a:pt x="536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47" name="Google Shape;24147;p32"/>
            <p:cNvSpPr/>
            <p:nvPr/>
          </p:nvSpPr>
          <p:spPr>
            <a:xfrm>
              <a:off x="2364875" y="2188700"/>
              <a:ext cx="26500" cy="4000"/>
            </a:xfrm>
            <a:custGeom>
              <a:avLst/>
              <a:gdLst/>
              <a:ahLst/>
              <a:cxnLst/>
              <a:rect l="l" t="t" r="r" b="b"/>
              <a:pathLst>
                <a:path w="1060" h="160" extrusionOk="0">
                  <a:moveTo>
                    <a:pt x="917" y="1"/>
                  </a:moveTo>
                  <a:cubicBezTo>
                    <a:pt x="782" y="1"/>
                    <a:pt x="649" y="18"/>
                    <a:pt x="524" y="28"/>
                  </a:cubicBezTo>
                  <a:cubicBezTo>
                    <a:pt x="357" y="52"/>
                    <a:pt x="191" y="28"/>
                    <a:pt x="36" y="64"/>
                  </a:cubicBezTo>
                  <a:cubicBezTo>
                    <a:pt x="0" y="64"/>
                    <a:pt x="0" y="88"/>
                    <a:pt x="24" y="111"/>
                  </a:cubicBezTo>
                  <a:cubicBezTo>
                    <a:pt x="150" y="142"/>
                    <a:pt x="298" y="159"/>
                    <a:pt x="449" y="159"/>
                  </a:cubicBezTo>
                  <a:cubicBezTo>
                    <a:pt x="652" y="159"/>
                    <a:pt x="860" y="127"/>
                    <a:pt x="1024" y="52"/>
                  </a:cubicBezTo>
                  <a:cubicBezTo>
                    <a:pt x="1060" y="28"/>
                    <a:pt x="1048" y="4"/>
                    <a:pt x="1012" y="4"/>
                  </a:cubicBezTo>
                  <a:cubicBezTo>
                    <a:pt x="980" y="2"/>
                    <a:pt x="949" y="1"/>
                    <a:pt x="9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48" name="Google Shape;24148;p32"/>
            <p:cNvSpPr/>
            <p:nvPr/>
          </p:nvSpPr>
          <p:spPr>
            <a:xfrm>
              <a:off x="2369625" y="2171400"/>
              <a:ext cx="47575" cy="21175"/>
            </a:xfrm>
            <a:custGeom>
              <a:avLst/>
              <a:gdLst/>
              <a:ahLst/>
              <a:cxnLst/>
              <a:rect l="l" t="t" r="r" b="b"/>
              <a:pathLst>
                <a:path w="1903" h="847" extrusionOk="0">
                  <a:moveTo>
                    <a:pt x="1886" y="1"/>
                  </a:moveTo>
                  <a:cubicBezTo>
                    <a:pt x="1884" y="1"/>
                    <a:pt x="1882" y="2"/>
                    <a:pt x="1882" y="6"/>
                  </a:cubicBezTo>
                  <a:cubicBezTo>
                    <a:pt x="1446" y="496"/>
                    <a:pt x="860" y="787"/>
                    <a:pt x="207" y="787"/>
                  </a:cubicBezTo>
                  <a:cubicBezTo>
                    <a:pt x="147" y="787"/>
                    <a:pt x="86" y="785"/>
                    <a:pt x="24" y="780"/>
                  </a:cubicBezTo>
                  <a:cubicBezTo>
                    <a:pt x="24" y="780"/>
                    <a:pt x="1" y="815"/>
                    <a:pt x="24" y="815"/>
                  </a:cubicBezTo>
                  <a:cubicBezTo>
                    <a:pt x="136" y="836"/>
                    <a:pt x="250" y="846"/>
                    <a:pt x="363" y="846"/>
                  </a:cubicBezTo>
                  <a:cubicBezTo>
                    <a:pt x="961" y="846"/>
                    <a:pt x="1553" y="560"/>
                    <a:pt x="1894" y="29"/>
                  </a:cubicBezTo>
                  <a:cubicBezTo>
                    <a:pt x="1902" y="12"/>
                    <a:pt x="1892" y="1"/>
                    <a:pt x="1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49" name="Google Shape;24149;p32"/>
            <p:cNvSpPr/>
            <p:nvPr/>
          </p:nvSpPr>
          <p:spPr>
            <a:xfrm>
              <a:off x="2144900" y="2053950"/>
              <a:ext cx="103850" cy="137925"/>
            </a:xfrm>
            <a:custGeom>
              <a:avLst/>
              <a:gdLst/>
              <a:ahLst/>
              <a:cxnLst/>
              <a:rect l="l" t="t" r="r" b="b"/>
              <a:pathLst>
                <a:path w="4154" h="5517" extrusionOk="0">
                  <a:moveTo>
                    <a:pt x="36" y="1"/>
                  </a:moveTo>
                  <a:cubicBezTo>
                    <a:pt x="24" y="1"/>
                    <a:pt x="0" y="1"/>
                    <a:pt x="0" y="24"/>
                  </a:cubicBezTo>
                  <a:cubicBezTo>
                    <a:pt x="36" y="417"/>
                    <a:pt x="346" y="644"/>
                    <a:pt x="596" y="929"/>
                  </a:cubicBezTo>
                  <a:cubicBezTo>
                    <a:pt x="1001" y="1370"/>
                    <a:pt x="1060" y="2001"/>
                    <a:pt x="1429" y="2465"/>
                  </a:cubicBezTo>
                  <a:cubicBezTo>
                    <a:pt x="1810" y="2941"/>
                    <a:pt x="1941" y="3453"/>
                    <a:pt x="2358" y="3894"/>
                  </a:cubicBezTo>
                  <a:cubicBezTo>
                    <a:pt x="2906" y="4454"/>
                    <a:pt x="3501" y="5037"/>
                    <a:pt x="4108" y="5513"/>
                  </a:cubicBezTo>
                  <a:cubicBezTo>
                    <a:pt x="4112" y="5515"/>
                    <a:pt x="4117" y="5516"/>
                    <a:pt x="4121" y="5516"/>
                  </a:cubicBezTo>
                  <a:cubicBezTo>
                    <a:pt x="4139" y="5516"/>
                    <a:pt x="4154" y="5497"/>
                    <a:pt x="4144" y="5478"/>
                  </a:cubicBezTo>
                  <a:cubicBezTo>
                    <a:pt x="3715" y="4966"/>
                    <a:pt x="3191" y="4513"/>
                    <a:pt x="2715" y="4037"/>
                  </a:cubicBezTo>
                  <a:cubicBezTo>
                    <a:pt x="2417" y="3739"/>
                    <a:pt x="2144" y="3489"/>
                    <a:pt x="1965" y="3096"/>
                  </a:cubicBezTo>
                  <a:cubicBezTo>
                    <a:pt x="1870" y="2894"/>
                    <a:pt x="1810" y="2727"/>
                    <a:pt x="1655" y="2537"/>
                  </a:cubicBezTo>
                  <a:cubicBezTo>
                    <a:pt x="1346" y="2120"/>
                    <a:pt x="1215" y="1715"/>
                    <a:pt x="977" y="1275"/>
                  </a:cubicBezTo>
                  <a:cubicBezTo>
                    <a:pt x="715" y="798"/>
                    <a:pt x="179" y="5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50" name="Google Shape;24150;p32"/>
            <p:cNvSpPr/>
            <p:nvPr/>
          </p:nvSpPr>
          <p:spPr>
            <a:xfrm>
              <a:off x="2148500" y="2010100"/>
              <a:ext cx="142250" cy="36150"/>
            </a:xfrm>
            <a:custGeom>
              <a:avLst/>
              <a:gdLst/>
              <a:ahLst/>
              <a:cxnLst/>
              <a:rect l="l" t="t" r="r" b="b"/>
              <a:pathLst>
                <a:path w="5690" h="1446" extrusionOk="0">
                  <a:moveTo>
                    <a:pt x="3" y="1440"/>
                  </a:moveTo>
                  <a:cubicBezTo>
                    <a:pt x="1" y="1440"/>
                    <a:pt x="3" y="1445"/>
                    <a:pt x="11" y="1445"/>
                  </a:cubicBezTo>
                  <a:cubicBezTo>
                    <a:pt x="7" y="1441"/>
                    <a:pt x="5" y="1440"/>
                    <a:pt x="3" y="1440"/>
                  </a:cubicBezTo>
                  <a:close/>
                  <a:moveTo>
                    <a:pt x="5667" y="0"/>
                  </a:moveTo>
                  <a:cubicBezTo>
                    <a:pt x="5663" y="0"/>
                    <a:pt x="5659" y="1"/>
                    <a:pt x="5655" y="4"/>
                  </a:cubicBezTo>
                  <a:cubicBezTo>
                    <a:pt x="5024" y="16"/>
                    <a:pt x="4405" y="88"/>
                    <a:pt x="3786" y="135"/>
                  </a:cubicBezTo>
                  <a:cubicBezTo>
                    <a:pt x="3297" y="183"/>
                    <a:pt x="2773" y="183"/>
                    <a:pt x="2297" y="362"/>
                  </a:cubicBezTo>
                  <a:cubicBezTo>
                    <a:pt x="1821" y="552"/>
                    <a:pt x="1404" y="862"/>
                    <a:pt x="904" y="1016"/>
                  </a:cubicBezTo>
                  <a:cubicBezTo>
                    <a:pt x="559" y="1124"/>
                    <a:pt x="237" y="1136"/>
                    <a:pt x="11" y="1445"/>
                  </a:cubicBezTo>
                  <a:cubicBezTo>
                    <a:pt x="380" y="1159"/>
                    <a:pt x="892" y="1195"/>
                    <a:pt x="1309" y="1028"/>
                  </a:cubicBezTo>
                  <a:cubicBezTo>
                    <a:pt x="1666" y="874"/>
                    <a:pt x="1988" y="659"/>
                    <a:pt x="2345" y="493"/>
                  </a:cubicBezTo>
                  <a:cubicBezTo>
                    <a:pt x="3333" y="40"/>
                    <a:pt x="4595" y="207"/>
                    <a:pt x="5655" y="64"/>
                  </a:cubicBezTo>
                  <a:cubicBezTo>
                    <a:pt x="5686" y="64"/>
                    <a:pt x="5690" y="0"/>
                    <a:pt x="5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51" name="Google Shape;24151;p32"/>
            <p:cNvSpPr/>
            <p:nvPr/>
          </p:nvSpPr>
          <p:spPr>
            <a:xfrm>
              <a:off x="2215450" y="207450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0"/>
                  </a:moveTo>
                  <a:cubicBezTo>
                    <a:pt x="0" y="12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52" name="Google Shape;24152;p32"/>
            <p:cNvSpPr/>
            <p:nvPr/>
          </p:nvSpPr>
          <p:spPr>
            <a:xfrm>
              <a:off x="2214550" y="2073900"/>
              <a:ext cx="1075" cy="850"/>
            </a:xfrm>
            <a:custGeom>
              <a:avLst/>
              <a:gdLst/>
              <a:ahLst/>
              <a:cxnLst/>
              <a:rect l="l" t="t" r="r" b="b"/>
              <a:pathLst>
                <a:path w="43" h="34" extrusionOk="0">
                  <a:moveTo>
                    <a:pt x="1" y="0"/>
                  </a:moveTo>
                  <a:lnTo>
                    <a:pt x="19" y="13"/>
                  </a:lnTo>
                  <a:lnTo>
                    <a:pt x="19" y="13"/>
                  </a:lnTo>
                  <a:cubicBezTo>
                    <a:pt x="11" y="6"/>
                    <a:pt x="8" y="0"/>
                    <a:pt x="1" y="0"/>
                  </a:cubicBezTo>
                  <a:close/>
                  <a:moveTo>
                    <a:pt x="19" y="13"/>
                  </a:moveTo>
                  <a:cubicBezTo>
                    <a:pt x="23" y="16"/>
                    <a:pt x="28" y="20"/>
                    <a:pt x="36" y="24"/>
                  </a:cubicBezTo>
                  <a:lnTo>
                    <a:pt x="19" y="13"/>
                  </a:lnTo>
                  <a:close/>
                  <a:moveTo>
                    <a:pt x="36" y="24"/>
                  </a:moveTo>
                  <a:cubicBezTo>
                    <a:pt x="36" y="30"/>
                    <a:pt x="39" y="33"/>
                    <a:pt x="41" y="33"/>
                  </a:cubicBezTo>
                  <a:cubicBezTo>
                    <a:pt x="42" y="33"/>
                    <a:pt x="42" y="30"/>
                    <a:pt x="36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53" name="Google Shape;24153;p32"/>
            <p:cNvSpPr/>
            <p:nvPr/>
          </p:nvSpPr>
          <p:spPr>
            <a:xfrm>
              <a:off x="2097900" y="2034250"/>
              <a:ext cx="50775" cy="16200"/>
            </a:xfrm>
            <a:custGeom>
              <a:avLst/>
              <a:gdLst/>
              <a:ahLst/>
              <a:cxnLst/>
              <a:rect l="l" t="t" r="r" b="b"/>
              <a:pathLst>
                <a:path w="2031" h="648" extrusionOk="0">
                  <a:moveTo>
                    <a:pt x="19" y="1"/>
                  </a:moveTo>
                  <a:cubicBezTo>
                    <a:pt x="9" y="1"/>
                    <a:pt x="1" y="39"/>
                    <a:pt x="11" y="39"/>
                  </a:cubicBezTo>
                  <a:cubicBezTo>
                    <a:pt x="452" y="300"/>
                    <a:pt x="1071" y="515"/>
                    <a:pt x="1571" y="539"/>
                  </a:cubicBezTo>
                  <a:cubicBezTo>
                    <a:pt x="1584" y="539"/>
                    <a:pt x="1594" y="532"/>
                    <a:pt x="1600" y="523"/>
                  </a:cubicBezTo>
                  <a:lnTo>
                    <a:pt x="1600" y="523"/>
                  </a:lnTo>
                  <a:cubicBezTo>
                    <a:pt x="1721" y="560"/>
                    <a:pt x="1841" y="601"/>
                    <a:pt x="1964" y="646"/>
                  </a:cubicBezTo>
                  <a:cubicBezTo>
                    <a:pt x="1967" y="647"/>
                    <a:pt x="1970" y="647"/>
                    <a:pt x="1973" y="647"/>
                  </a:cubicBezTo>
                  <a:cubicBezTo>
                    <a:pt x="2005" y="647"/>
                    <a:pt x="2031" y="597"/>
                    <a:pt x="1988" y="586"/>
                  </a:cubicBezTo>
                  <a:cubicBezTo>
                    <a:pt x="2023" y="574"/>
                    <a:pt x="2023" y="527"/>
                    <a:pt x="1988" y="527"/>
                  </a:cubicBezTo>
                  <a:cubicBezTo>
                    <a:pt x="1916" y="515"/>
                    <a:pt x="1857" y="491"/>
                    <a:pt x="1785" y="479"/>
                  </a:cubicBezTo>
                  <a:cubicBezTo>
                    <a:pt x="1778" y="479"/>
                    <a:pt x="1772" y="483"/>
                    <a:pt x="1768" y="489"/>
                  </a:cubicBezTo>
                  <a:lnTo>
                    <a:pt x="1768" y="489"/>
                  </a:lnTo>
                  <a:cubicBezTo>
                    <a:pt x="1764" y="489"/>
                    <a:pt x="1761" y="489"/>
                    <a:pt x="1757" y="489"/>
                  </a:cubicBezTo>
                  <a:cubicBezTo>
                    <a:pt x="1747" y="489"/>
                    <a:pt x="1737" y="490"/>
                    <a:pt x="1726" y="491"/>
                  </a:cubicBezTo>
                  <a:cubicBezTo>
                    <a:pt x="1690" y="479"/>
                    <a:pt x="1678" y="479"/>
                    <a:pt x="1642" y="467"/>
                  </a:cubicBezTo>
                  <a:cubicBezTo>
                    <a:pt x="1593" y="449"/>
                    <a:pt x="1543" y="435"/>
                    <a:pt x="1494" y="422"/>
                  </a:cubicBezTo>
                  <a:lnTo>
                    <a:pt x="1494" y="422"/>
                  </a:lnTo>
                  <a:cubicBezTo>
                    <a:pt x="1495" y="403"/>
                    <a:pt x="1485" y="383"/>
                    <a:pt x="1464" y="372"/>
                  </a:cubicBezTo>
                  <a:cubicBezTo>
                    <a:pt x="1406" y="354"/>
                    <a:pt x="1349" y="339"/>
                    <a:pt x="1291" y="327"/>
                  </a:cubicBezTo>
                  <a:lnTo>
                    <a:pt x="1291" y="327"/>
                  </a:lnTo>
                  <a:cubicBezTo>
                    <a:pt x="1286" y="325"/>
                    <a:pt x="1281" y="323"/>
                    <a:pt x="1276" y="321"/>
                  </a:cubicBezTo>
                  <a:lnTo>
                    <a:pt x="1276" y="321"/>
                  </a:lnTo>
                  <a:cubicBezTo>
                    <a:pt x="1147" y="261"/>
                    <a:pt x="1015" y="209"/>
                    <a:pt x="868" y="170"/>
                  </a:cubicBezTo>
                  <a:cubicBezTo>
                    <a:pt x="865" y="168"/>
                    <a:pt x="862" y="168"/>
                    <a:pt x="859" y="168"/>
                  </a:cubicBezTo>
                  <a:cubicBezTo>
                    <a:pt x="829" y="168"/>
                    <a:pt x="812" y="218"/>
                    <a:pt x="845" y="229"/>
                  </a:cubicBezTo>
                  <a:cubicBezTo>
                    <a:pt x="880" y="247"/>
                    <a:pt x="916" y="264"/>
                    <a:pt x="953" y="281"/>
                  </a:cubicBezTo>
                  <a:lnTo>
                    <a:pt x="953" y="281"/>
                  </a:lnTo>
                  <a:cubicBezTo>
                    <a:pt x="933" y="279"/>
                    <a:pt x="913" y="278"/>
                    <a:pt x="892" y="277"/>
                  </a:cubicBezTo>
                  <a:cubicBezTo>
                    <a:pt x="871" y="277"/>
                    <a:pt x="859" y="291"/>
                    <a:pt x="857" y="306"/>
                  </a:cubicBezTo>
                  <a:lnTo>
                    <a:pt x="857" y="306"/>
                  </a:lnTo>
                  <a:cubicBezTo>
                    <a:pt x="573" y="211"/>
                    <a:pt x="302" y="103"/>
                    <a:pt x="23" y="3"/>
                  </a:cubicBezTo>
                  <a:cubicBezTo>
                    <a:pt x="22" y="2"/>
                    <a:pt x="20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54" name="Google Shape;24154;p32"/>
            <p:cNvSpPr/>
            <p:nvPr/>
          </p:nvSpPr>
          <p:spPr>
            <a:xfrm>
              <a:off x="2324375" y="2123275"/>
              <a:ext cx="21475" cy="7500"/>
            </a:xfrm>
            <a:custGeom>
              <a:avLst/>
              <a:gdLst/>
              <a:ahLst/>
              <a:cxnLst/>
              <a:rect l="l" t="t" r="r" b="b"/>
              <a:pathLst>
                <a:path w="859" h="300" extrusionOk="0">
                  <a:moveTo>
                    <a:pt x="46" y="1"/>
                  </a:moveTo>
                  <a:cubicBezTo>
                    <a:pt x="30" y="1"/>
                    <a:pt x="15" y="1"/>
                    <a:pt x="1" y="2"/>
                  </a:cubicBezTo>
                  <a:cubicBezTo>
                    <a:pt x="144" y="49"/>
                    <a:pt x="287" y="61"/>
                    <a:pt x="430" y="121"/>
                  </a:cubicBezTo>
                  <a:cubicBezTo>
                    <a:pt x="561" y="168"/>
                    <a:pt x="703" y="252"/>
                    <a:pt x="834" y="299"/>
                  </a:cubicBezTo>
                  <a:cubicBezTo>
                    <a:pt x="846" y="299"/>
                    <a:pt x="858" y="288"/>
                    <a:pt x="846" y="288"/>
                  </a:cubicBezTo>
                  <a:cubicBezTo>
                    <a:pt x="666" y="96"/>
                    <a:pt x="306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55" name="Google Shape;24155;p32"/>
            <p:cNvSpPr/>
            <p:nvPr/>
          </p:nvSpPr>
          <p:spPr>
            <a:xfrm>
              <a:off x="2327675" y="2124975"/>
              <a:ext cx="30000" cy="12550"/>
            </a:xfrm>
            <a:custGeom>
              <a:avLst/>
              <a:gdLst/>
              <a:ahLst/>
              <a:cxnLst/>
              <a:rect l="l" t="t" r="r" b="b"/>
              <a:pathLst>
                <a:path w="1200" h="502" extrusionOk="0">
                  <a:moveTo>
                    <a:pt x="13" y="0"/>
                  </a:moveTo>
                  <a:cubicBezTo>
                    <a:pt x="1" y="0"/>
                    <a:pt x="3" y="9"/>
                    <a:pt x="12" y="17"/>
                  </a:cubicBezTo>
                  <a:cubicBezTo>
                    <a:pt x="429" y="112"/>
                    <a:pt x="810" y="255"/>
                    <a:pt x="1167" y="493"/>
                  </a:cubicBezTo>
                  <a:cubicBezTo>
                    <a:pt x="1170" y="499"/>
                    <a:pt x="1173" y="501"/>
                    <a:pt x="1177" y="501"/>
                  </a:cubicBezTo>
                  <a:cubicBezTo>
                    <a:pt x="1188" y="501"/>
                    <a:pt x="1200" y="479"/>
                    <a:pt x="1191" y="470"/>
                  </a:cubicBezTo>
                  <a:cubicBezTo>
                    <a:pt x="845" y="220"/>
                    <a:pt x="452" y="53"/>
                    <a:pt x="36" y="5"/>
                  </a:cubicBezTo>
                  <a:cubicBezTo>
                    <a:pt x="25" y="2"/>
                    <a:pt x="18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56" name="Google Shape;24156;p32"/>
            <p:cNvSpPr/>
            <p:nvPr/>
          </p:nvSpPr>
          <p:spPr>
            <a:xfrm>
              <a:off x="2235450" y="2043525"/>
              <a:ext cx="69900" cy="40425"/>
            </a:xfrm>
            <a:custGeom>
              <a:avLst/>
              <a:gdLst/>
              <a:ahLst/>
              <a:cxnLst/>
              <a:rect l="l" t="t" r="r" b="b"/>
              <a:pathLst>
                <a:path w="2796" h="1617" extrusionOk="0">
                  <a:moveTo>
                    <a:pt x="2517" y="0"/>
                  </a:moveTo>
                  <a:cubicBezTo>
                    <a:pt x="2038" y="0"/>
                    <a:pt x="1648" y="352"/>
                    <a:pt x="1224" y="584"/>
                  </a:cubicBezTo>
                  <a:cubicBezTo>
                    <a:pt x="736" y="834"/>
                    <a:pt x="546" y="1406"/>
                    <a:pt x="10" y="1584"/>
                  </a:cubicBezTo>
                  <a:cubicBezTo>
                    <a:pt x="1" y="1594"/>
                    <a:pt x="5" y="1616"/>
                    <a:pt x="19" y="1616"/>
                  </a:cubicBezTo>
                  <a:cubicBezTo>
                    <a:pt x="23" y="1616"/>
                    <a:pt x="28" y="1614"/>
                    <a:pt x="34" y="1608"/>
                  </a:cubicBezTo>
                  <a:cubicBezTo>
                    <a:pt x="415" y="1513"/>
                    <a:pt x="641" y="1192"/>
                    <a:pt x="903" y="930"/>
                  </a:cubicBezTo>
                  <a:cubicBezTo>
                    <a:pt x="1129" y="703"/>
                    <a:pt x="1331" y="644"/>
                    <a:pt x="1605" y="477"/>
                  </a:cubicBezTo>
                  <a:cubicBezTo>
                    <a:pt x="1701" y="418"/>
                    <a:pt x="1772" y="346"/>
                    <a:pt x="1843" y="287"/>
                  </a:cubicBezTo>
                  <a:cubicBezTo>
                    <a:pt x="2079" y="108"/>
                    <a:pt x="2299" y="33"/>
                    <a:pt x="2563" y="33"/>
                  </a:cubicBezTo>
                  <a:cubicBezTo>
                    <a:pt x="2633" y="33"/>
                    <a:pt x="2707" y="39"/>
                    <a:pt x="2784" y="49"/>
                  </a:cubicBezTo>
                  <a:cubicBezTo>
                    <a:pt x="2796" y="49"/>
                    <a:pt x="2796" y="37"/>
                    <a:pt x="2784" y="37"/>
                  </a:cubicBezTo>
                  <a:cubicBezTo>
                    <a:pt x="2692" y="11"/>
                    <a:pt x="2603" y="0"/>
                    <a:pt x="25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57" name="Google Shape;24157;p32"/>
            <p:cNvSpPr/>
            <p:nvPr/>
          </p:nvSpPr>
          <p:spPr>
            <a:xfrm>
              <a:off x="2309200" y="2041975"/>
              <a:ext cx="20850" cy="2475"/>
            </a:xfrm>
            <a:custGeom>
              <a:avLst/>
              <a:gdLst/>
              <a:ahLst/>
              <a:cxnLst/>
              <a:rect l="l" t="t" r="r" b="b"/>
              <a:pathLst>
                <a:path w="834" h="99" extrusionOk="0">
                  <a:moveTo>
                    <a:pt x="822" y="0"/>
                  </a:moveTo>
                  <a:cubicBezTo>
                    <a:pt x="819" y="0"/>
                    <a:pt x="815" y="1"/>
                    <a:pt x="810" y="3"/>
                  </a:cubicBezTo>
                  <a:cubicBezTo>
                    <a:pt x="548" y="15"/>
                    <a:pt x="275" y="63"/>
                    <a:pt x="1" y="99"/>
                  </a:cubicBezTo>
                  <a:cubicBezTo>
                    <a:pt x="263" y="99"/>
                    <a:pt x="560" y="99"/>
                    <a:pt x="810" y="15"/>
                  </a:cubicBezTo>
                  <a:cubicBezTo>
                    <a:pt x="829" y="15"/>
                    <a:pt x="833" y="0"/>
                    <a:pt x="8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58" name="Google Shape;24158;p32"/>
            <p:cNvSpPr/>
            <p:nvPr/>
          </p:nvSpPr>
          <p:spPr>
            <a:xfrm>
              <a:off x="2302050" y="2043525"/>
              <a:ext cx="34525" cy="3275"/>
            </a:xfrm>
            <a:custGeom>
              <a:avLst/>
              <a:gdLst/>
              <a:ahLst/>
              <a:cxnLst/>
              <a:rect l="l" t="t" r="r" b="b"/>
              <a:pathLst>
                <a:path w="1381" h="131" extrusionOk="0">
                  <a:moveTo>
                    <a:pt x="1370" y="1"/>
                  </a:moveTo>
                  <a:cubicBezTo>
                    <a:pt x="1374" y="9"/>
                    <a:pt x="1377" y="12"/>
                    <a:pt x="1378" y="12"/>
                  </a:cubicBezTo>
                  <a:cubicBezTo>
                    <a:pt x="1381" y="12"/>
                    <a:pt x="1378" y="1"/>
                    <a:pt x="1370" y="1"/>
                  </a:cubicBezTo>
                  <a:close/>
                  <a:moveTo>
                    <a:pt x="1370" y="1"/>
                  </a:moveTo>
                  <a:lnTo>
                    <a:pt x="1370" y="1"/>
                  </a:lnTo>
                  <a:cubicBezTo>
                    <a:pt x="1078" y="53"/>
                    <a:pt x="805" y="87"/>
                    <a:pt x="528" y="87"/>
                  </a:cubicBezTo>
                  <a:cubicBezTo>
                    <a:pt x="363" y="87"/>
                    <a:pt x="197" y="75"/>
                    <a:pt x="25" y="49"/>
                  </a:cubicBezTo>
                  <a:cubicBezTo>
                    <a:pt x="13" y="49"/>
                    <a:pt x="1" y="84"/>
                    <a:pt x="25" y="84"/>
                  </a:cubicBezTo>
                  <a:cubicBezTo>
                    <a:pt x="198" y="113"/>
                    <a:pt x="381" y="130"/>
                    <a:pt x="566" y="130"/>
                  </a:cubicBezTo>
                  <a:cubicBezTo>
                    <a:pt x="839" y="130"/>
                    <a:pt x="1115" y="93"/>
                    <a:pt x="1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59" name="Google Shape;24159;p32"/>
            <p:cNvSpPr/>
            <p:nvPr/>
          </p:nvSpPr>
          <p:spPr>
            <a:xfrm>
              <a:off x="2240450" y="2046825"/>
              <a:ext cx="60750" cy="40500"/>
            </a:xfrm>
            <a:custGeom>
              <a:avLst/>
              <a:gdLst/>
              <a:ahLst/>
              <a:cxnLst/>
              <a:rect l="l" t="t" r="r" b="b"/>
              <a:pathLst>
                <a:path w="2430" h="1620" extrusionOk="0">
                  <a:moveTo>
                    <a:pt x="2213" y="1"/>
                  </a:moveTo>
                  <a:cubicBezTo>
                    <a:pt x="1888" y="1"/>
                    <a:pt x="1668" y="332"/>
                    <a:pt x="1381" y="500"/>
                  </a:cubicBezTo>
                  <a:cubicBezTo>
                    <a:pt x="858" y="762"/>
                    <a:pt x="536" y="1274"/>
                    <a:pt x="36" y="1572"/>
                  </a:cubicBezTo>
                  <a:cubicBezTo>
                    <a:pt x="0" y="1583"/>
                    <a:pt x="36" y="1619"/>
                    <a:pt x="72" y="1619"/>
                  </a:cubicBezTo>
                  <a:cubicBezTo>
                    <a:pt x="453" y="1417"/>
                    <a:pt x="691" y="1095"/>
                    <a:pt x="989" y="810"/>
                  </a:cubicBezTo>
                  <a:cubicBezTo>
                    <a:pt x="1179" y="631"/>
                    <a:pt x="1417" y="571"/>
                    <a:pt x="1632" y="417"/>
                  </a:cubicBezTo>
                  <a:cubicBezTo>
                    <a:pt x="1840" y="265"/>
                    <a:pt x="1935" y="16"/>
                    <a:pt x="2193" y="16"/>
                  </a:cubicBezTo>
                  <a:cubicBezTo>
                    <a:pt x="2259" y="16"/>
                    <a:pt x="2337" y="32"/>
                    <a:pt x="2429" y="71"/>
                  </a:cubicBezTo>
                  <a:lnTo>
                    <a:pt x="2429" y="48"/>
                  </a:lnTo>
                  <a:cubicBezTo>
                    <a:pt x="2352" y="15"/>
                    <a:pt x="2280" y="1"/>
                    <a:pt x="2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60" name="Google Shape;24160;p32"/>
            <p:cNvSpPr/>
            <p:nvPr/>
          </p:nvSpPr>
          <p:spPr>
            <a:xfrm>
              <a:off x="2244350" y="2073300"/>
              <a:ext cx="17350" cy="14075"/>
            </a:xfrm>
            <a:custGeom>
              <a:avLst/>
              <a:gdLst/>
              <a:ahLst/>
              <a:cxnLst/>
              <a:rect l="l" t="t" r="r" b="b"/>
              <a:pathLst>
                <a:path w="694" h="563" extrusionOk="0">
                  <a:moveTo>
                    <a:pt x="678" y="1"/>
                  </a:moveTo>
                  <a:cubicBezTo>
                    <a:pt x="475" y="203"/>
                    <a:pt x="249" y="358"/>
                    <a:pt x="11" y="524"/>
                  </a:cubicBezTo>
                  <a:cubicBezTo>
                    <a:pt x="1" y="535"/>
                    <a:pt x="8" y="563"/>
                    <a:pt x="26" y="563"/>
                  </a:cubicBezTo>
                  <a:cubicBezTo>
                    <a:pt x="28" y="563"/>
                    <a:pt x="32" y="562"/>
                    <a:pt x="35" y="560"/>
                  </a:cubicBezTo>
                  <a:cubicBezTo>
                    <a:pt x="273" y="405"/>
                    <a:pt x="511" y="227"/>
                    <a:pt x="678" y="12"/>
                  </a:cubicBezTo>
                  <a:cubicBezTo>
                    <a:pt x="683" y="15"/>
                    <a:pt x="685" y="16"/>
                    <a:pt x="687" y="16"/>
                  </a:cubicBezTo>
                  <a:cubicBezTo>
                    <a:pt x="693" y="16"/>
                    <a:pt x="678" y="1"/>
                    <a:pt x="6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61" name="Google Shape;24161;p32"/>
            <p:cNvSpPr/>
            <p:nvPr/>
          </p:nvSpPr>
          <p:spPr>
            <a:xfrm>
              <a:off x="2249075" y="2076600"/>
              <a:ext cx="15300" cy="11300"/>
            </a:xfrm>
            <a:custGeom>
              <a:avLst/>
              <a:gdLst/>
              <a:ahLst/>
              <a:cxnLst/>
              <a:rect l="l" t="t" r="r" b="b"/>
              <a:pathLst>
                <a:path w="612" h="452" extrusionOk="0">
                  <a:moveTo>
                    <a:pt x="601" y="1"/>
                  </a:moveTo>
                  <a:cubicBezTo>
                    <a:pt x="599" y="1"/>
                    <a:pt x="596" y="3"/>
                    <a:pt x="596" y="11"/>
                  </a:cubicBezTo>
                  <a:cubicBezTo>
                    <a:pt x="612" y="11"/>
                    <a:pt x="607" y="1"/>
                    <a:pt x="601" y="1"/>
                  </a:cubicBezTo>
                  <a:close/>
                  <a:moveTo>
                    <a:pt x="596" y="11"/>
                  </a:moveTo>
                  <a:cubicBezTo>
                    <a:pt x="405" y="154"/>
                    <a:pt x="227" y="285"/>
                    <a:pt x="24" y="428"/>
                  </a:cubicBezTo>
                  <a:cubicBezTo>
                    <a:pt x="1" y="440"/>
                    <a:pt x="24" y="452"/>
                    <a:pt x="36" y="452"/>
                  </a:cubicBezTo>
                  <a:cubicBezTo>
                    <a:pt x="239" y="333"/>
                    <a:pt x="453" y="190"/>
                    <a:pt x="596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62" name="Google Shape;24162;p32"/>
            <p:cNvSpPr/>
            <p:nvPr/>
          </p:nvSpPr>
          <p:spPr>
            <a:xfrm>
              <a:off x="2253625" y="2078575"/>
              <a:ext cx="16025" cy="11325"/>
            </a:xfrm>
            <a:custGeom>
              <a:avLst/>
              <a:gdLst/>
              <a:ahLst/>
              <a:cxnLst/>
              <a:rect l="l" t="t" r="r" b="b"/>
              <a:pathLst>
                <a:path w="641" h="453" extrusionOk="0">
                  <a:moveTo>
                    <a:pt x="634" y="1"/>
                  </a:moveTo>
                  <a:cubicBezTo>
                    <a:pt x="632" y="1"/>
                    <a:pt x="631" y="2"/>
                    <a:pt x="628" y="4"/>
                  </a:cubicBezTo>
                  <a:cubicBezTo>
                    <a:pt x="414" y="135"/>
                    <a:pt x="212" y="266"/>
                    <a:pt x="9" y="421"/>
                  </a:cubicBezTo>
                  <a:cubicBezTo>
                    <a:pt x="0" y="430"/>
                    <a:pt x="5" y="452"/>
                    <a:pt x="18" y="452"/>
                  </a:cubicBezTo>
                  <a:cubicBezTo>
                    <a:pt x="22" y="452"/>
                    <a:pt x="27" y="450"/>
                    <a:pt x="33" y="444"/>
                  </a:cubicBezTo>
                  <a:cubicBezTo>
                    <a:pt x="235" y="325"/>
                    <a:pt x="450" y="182"/>
                    <a:pt x="640" y="28"/>
                  </a:cubicBezTo>
                  <a:cubicBezTo>
                    <a:pt x="640" y="18"/>
                    <a:pt x="640" y="1"/>
                    <a:pt x="6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63" name="Google Shape;24163;p32"/>
            <p:cNvSpPr/>
            <p:nvPr/>
          </p:nvSpPr>
          <p:spPr>
            <a:xfrm>
              <a:off x="2257425" y="2082225"/>
              <a:ext cx="13100" cy="8075"/>
            </a:xfrm>
            <a:custGeom>
              <a:avLst/>
              <a:gdLst/>
              <a:ahLst/>
              <a:cxnLst/>
              <a:rect l="l" t="t" r="r" b="b"/>
              <a:pathLst>
                <a:path w="524" h="323" extrusionOk="0">
                  <a:moveTo>
                    <a:pt x="488" y="1"/>
                  </a:moveTo>
                  <a:cubicBezTo>
                    <a:pt x="345" y="144"/>
                    <a:pt x="179" y="203"/>
                    <a:pt x="12" y="286"/>
                  </a:cubicBezTo>
                  <a:cubicBezTo>
                    <a:pt x="0" y="286"/>
                    <a:pt x="12" y="322"/>
                    <a:pt x="24" y="322"/>
                  </a:cubicBezTo>
                  <a:cubicBezTo>
                    <a:pt x="214" y="298"/>
                    <a:pt x="381" y="167"/>
                    <a:pt x="512" y="36"/>
                  </a:cubicBezTo>
                  <a:cubicBezTo>
                    <a:pt x="524" y="25"/>
                    <a:pt x="500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64" name="Google Shape;24164;p32"/>
            <p:cNvSpPr/>
            <p:nvPr/>
          </p:nvSpPr>
          <p:spPr>
            <a:xfrm>
              <a:off x="2150550" y="2055625"/>
              <a:ext cx="12825" cy="19775"/>
            </a:xfrm>
            <a:custGeom>
              <a:avLst/>
              <a:gdLst/>
              <a:ahLst/>
              <a:cxnLst/>
              <a:rect l="l" t="t" r="r" b="b"/>
              <a:pathLst>
                <a:path w="513" h="791" extrusionOk="0">
                  <a:moveTo>
                    <a:pt x="17" y="0"/>
                  </a:moveTo>
                  <a:cubicBezTo>
                    <a:pt x="8" y="0"/>
                    <a:pt x="1" y="6"/>
                    <a:pt x="1" y="17"/>
                  </a:cubicBezTo>
                  <a:cubicBezTo>
                    <a:pt x="13" y="327"/>
                    <a:pt x="370" y="505"/>
                    <a:pt x="489" y="791"/>
                  </a:cubicBezTo>
                  <a:lnTo>
                    <a:pt x="513" y="791"/>
                  </a:lnTo>
                  <a:cubicBezTo>
                    <a:pt x="477" y="469"/>
                    <a:pt x="72" y="338"/>
                    <a:pt x="48" y="29"/>
                  </a:cubicBezTo>
                  <a:cubicBezTo>
                    <a:pt x="42" y="9"/>
                    <a:pt x="28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65" name="Google Shape;24165;p32"/>
            <p:cNvSpPr/>
            <p:nvPr/>
          </p:nvSpPr>
          <p:spPr>
            <a:xfrm>
              <a:off x="2163800" y="2074950"/>
              <a:ext cx="59925" cy="95825"/>
            </a:xfrm>
            <a:custGeom>
              <a:avLst/>
              <a:gdLst/>
              <a:ahLst/>
              <a:cxnLst/>
              <a:rect l="l" t="t" r="r" b="b"/>
              <a:pathLst>
                <a:path w="2397" h="3833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233" y="339"/>
                    <a:pt x="352" y="697"/>
                    <a:pt x="530" y="1030"/>
                  </a:cubicBezTo>
                  <a:cubicBezTo>
                    <a:pt x="709" y="1339"/>
                    <a:pt x="947" y="1590"/>
                    <a:pt x="1114" y="1923"/>
                  </a:cubicBezTo>
                  <a:cubicBezTo>
                    <a:pt x="1471" y="2590"/>
                    <a:pt x="1864" y="3256"/>
                    <a:pt x="2376" y="3828"/>
                  </a:cubicBezTo>
                  <a:cubicBezTo>
                    <a:pt x="2379" y="3831"/>
                    <a:pt x="2382" y="3833"/>
                    <a:pt x="2385" y="3833"/>
                  </a:cubicBezTo>
                  <a:cubicBezTo>
                    <a:pt x="2392" y="3833"/>
                    <a:pt x="2396" y="3822"/>
                    <a:pt x="2388" y="3804"/>
                  </a:cubicBezTo>
                  <a:cubicBezTo>
                    <a:pt x="1923" y="3149"/>
                    <a:pt x="1471" y="2518"/>
                    <a:pt x="1090" y="1804"/>
                  </a:cubicBezTo>
                  <a:cubicBezTo>
                    <a:pt x="911" y="1459"/>
                    <a:pt x="673" y="1173"/>
                    <a:pt x="495" y="851"/>
                  </a:cubicBezTo>
                  <a:cubicBezTo>
                    <a:pt x="328" y="554"/>
                    <a:pt x="233" y="268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66" name="Google Shape;24166;p32"/>
            <p:cNvSpPr/>
            <p:nvPr/>
          </p:nvSpPr>
          <p:spPr>
            <a:xfrm>
              <a:off x="2103225" y="2052175"/>
              <a:ext cx="34850" cy="63900"/>
            </a:xfrm>
            <a:custGeom>
              <a:avLst/>
              <a:gdLst/>
              <a:ahLst/>
              <a:cxnLst/>
              <a:rect l="l" t="t" r="r" b="b"/>
              <a:pathLst>
                <a:path w="1394" h="2556" extrusionOk="0">
                  <a:moveTo>
                    <a:pt x="1394" y="0"/>
                  </a:moveTo>
                  <a:lnTo>
                    <a:pt x="1394" y="0"/>
                  </a:lnTo>
                  <a:cubicBezTo>
                    <a:pt x="453" y="369"/>
                    <a:pt x="1" y="1619"/>
                    <a:pt x="334" y="2548"/>
                  </a:cubicBezTo>
                  <a:cubicBezTo>
                    <a:pt x="334" y="2553"/>
                    <a:pt x="338" y="2556"/>
                    <a:pt x="343" y="2556"/>
                  </a:cubicBezTo>
                  <a:cubicBezTo>
                    <a:pt x="350" y="2556"/>
                    <a:pt x="358" y="2550"/>
                    <a:pt x="358" y="2536"/>
                  </a:cubicBezTo>
                  <a:cubicBezTo>
                    <a:pt x="84" y="1584"/>
                    <a:pt x="477" y="488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67" name="Google Shape;24167;p32"/>
            <p:cNvSpPr/>
            <p:nvPr/>
          </p:nvSpPr>
          <p:spPr>
            <a:xfrm>
              <a:off x="2112150" y="2117875"/>
              <a:ext cx="126150" cy="83200"/>
            </a:xfrm>
            <a:custGeom>
              <a:avLst/>
              <a:gdLst/>
              <a:ahLst/>
              <a:cxnLst/>
              <a:rect l="l" t="t" r="r" b="b"/>
              <a:pathLst>
                <a:path w="5046" h="3328" extrusionOk="0">
                  <a:moveTo>
                    <a:pt x="53" y="1"/>
                  </a:moveTo>
                  <a:cubicBezTo>
                    <a:pt x="48" y="1"/>
                    <a:pt x="42" y="9"/>
                    <a:pt x="36" y="27"/>
                  </a:cubicBezTo>
                  <a:cubicBezTo>
                    <a:pt x="1" y="718"/>
                    <a:pt x="1001" y="1420"/>
                    <a:pt x="1525" y="1766"/>
                  </a:cubicBezTo>
                  <a:cubicBezTo>
                    <a:pt x="2561" y="2444"/>
                    <a:pt x="3858" y="2861"/>
                    <a:pt x="5001" y="3325"/>
                  </a:cubicBezTo>
                  <a:cubicBezTo>
                    <a:pt x="5006" y="3327"/>
                    <a:pt x="5011" y="3328"/>
                    <a:pt x="5015" y="3328"/>
                  </a:cubicBezTo>
                  <a:cubicBezTo>
                    <a:pt x="5040" y="3328"/>
                    <a:pt x="5046" y="3302"/>
                    <a:pt x="5025" y="3302"/>
                  </a:cubicBezTo>
                  <a:cubicBezTo>
                    <a:pt x="4108" y="2897"/>
                    <a:pt x="3180" y="2540"/>
                    <a:pt x="2287" y="2123"/>
                  </a:cubicBezTo>
                  <a:cubicBezTo>
                    <a:pt x="1834" y="1908"/>
                    <a:pt x="1430" y="1670"/>
                    <a:pt x="1060" y="1361"/>
                  </a:cubicBezTo>
                  <a:cubicBezTo>
                    <a:pt x="691" y="1039"/>
                    <a:pt x="60" y="539"/>
                    <a:pt x="60" y="27"/>
                  </a:cubicBezTo>
                  <a:cubicBezTo>
                    <a:pt x="60" y="9"/>
                    <a:pt x="57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68" name="Google Shape;24168;p32"/>
            <p:cNvSpPr/>
            <p:nvPr/>
          </p:nvSpPr>
          <p:spPr>
            <a:xfrm>
              <a:off x="2138350" y="1995200"/>
              <a:ext cx="19575" cy="44675"/>
            </a:xfrm>
            <a:custGeom>
              <a:avLst/>
              <a:gdLst/>
              <a:ahLst/>
              <a:cxnLst/>
              <a:rect l="l" t="t" r="r" b="b"/>
              <a:pathLst>
                <a:path w="783" h="1787" extrusionOk="0">
                  <a:moveTo>
                    <a:pt x="768" y="0"/>
                  </a:moveTo>
                  <a:cubicBezTo>
                    <a:pt x="764" y="0"/>
                    <a:pt x="758" y="2"/>
                    <a:pt x="751" y="5"/>
                  </a:cubicBezTo>
                  <a:cubicBezTo>
                    <a:pt x="251" y="422"/>
                    <a:pt x="1" y="1136"/>
                    <a:pt x="108" y="1767"/>
                  </a:cubicBezTo>
                  <a:cubicBezTo>
                    <a:pt x="108" y="1781"/>
                    <a:pt x="116" y="1787"/>
                    <a:pt x="123" y="1787"/>
                  </a:cubicBezTo>
                  <a:cubicBezTo>
                    <a:pt x="127" y="1787"/>
                    <a:pt x="131" y="1784"/>
                    <a:pt x="131" y="1779"/>
                  </a:cubicBezTo>
                  <a:cubicBezTo>
                    <a:pt x="72" y="1077"/>
                    <a:pt x="298" y="529"/>
                    <a:pt x="774" y="17"/>
                  </a:cubicBezTo>
                  <a:cubicBezTo>
                    <a:pt x="783" y="9"/>
                    <a:pt x="779" y="0"/>
                    <a:pt x="7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69" name="Google Shape;24169;p32"/>
            <p:cNvSpPr/>
            <p:nvPr/>
          </p:nvSpPr>
          <p:spPr>
            <a:xfrm>
              <a:off x="2161950" y="1968475"/>
              <a:ext cx="79700" cy="22050"/>
            </a:xfrm>
            <a:custGeom>
              <a:avLst/>
              <a:gdLst/>
              <a:ahLst/>
              <a:cxnLst/>
              <a:rect l="l" t="t" r="r" b="b"/>
              <a:pathLst>
                <a:path w="3188" h="882" extrusionOk="0">
                  <a:moveTo>
                    <a:pt x="1095" y="199"/>
                  </a:moveTo>
                  <a:lnTo>
                    <a:pt x="1095" y="199"/>
                  </a:lnTo>
                  <a:cubicBezTo>
                    <a:pt x="1092" y="200"/>
                    <a:pt x="1088" y="201"/>
                    <a:pt x="1084" y="202"/>
                  </a:cubicBezTo>
                  <a:lnTo>
                    <a:pt x="1084" y="202"/>
                  </a:lnTo>
                  <a:cubicBezTo>
                    <a:pt x="1088" y="201"/>
                    <a:pt x="1092" y="200"/>
                    <a:pt x="1095" y="199"/>
                  </a:cubicBezTo>
                  <a:close/>
                  <a:moveTo>
                    <a:pt x="2163" y="1"/>
                  </a:moveTo>
                  <a:cubicBezTo>
                    <a:pt x="1921" y="1"/>
                    <a:pt x="1677" y="34"/>
                    <a:pt x="1438" y="98"/>
                  </a:cubicBezTo>
                  <a:cubicBezTo>
                    <a:pt x="1326" y="129"/>
                    <a:pt x="1211" y="162"/>
                    <a:pt x="1095" y="199"/>
                  </a:cubicBezTo>
                  <a:lnTo>
                    <a:pt x="1095" y="199"/>
                  </a:lnTo>
                  <a:cubicBezTo>
                    <a:pt x="1410" y="99"/>
                    <a:pt x="1747" y="50"/>
                    <a:pt x="2079" y="50"/>
                  </a:cubicBezTo>
                  <a:cubicBezTo>
                    <a:pt x="2461" y="50"/>
                    <a:pt x="2837" y="115"/>
                    <a:pt x="3164" y="241"/>
                  </a:cubicBezTo>
                  <a:cubicBezTo>
                    <a:pt x="3176" y="241"/>
                    <a:pt x="3188" y="217"/>
                    <a:pt x="3176" y="217"/>
                  </a:cubicBezTo>
                  <a:cubicBezTo>
                    <a:pt x="2853" y="70"/>
                    <a:pt x="2510" y="1"/>
                    <a:pt x="2163" y="1"/>
                  </a:cubicBezTo>
                  <a:close/>
                  <a:moveTo>
                    <a:pt x="1084" y="202"/>
                  </a:moveTo>
                  <a:cubicBezTo>
                    <a:pt x="672" y="334"/>
                    <a:pt x="258" y="518"/>
                    <a:pt x="9" y="860"/>
                  </a:cubicBezTo>
                  <a:cubicBezTo>
                    <a:pt x="1" y="868"/>
                    <a:pt x="10" y="882"/>
                    <a:pt x="16" y="882"/>
                  </a:cubicBezTo>
                  <a:cubicBezTo>
                    <a:pt x="19" y="882"/>
                    <a:pt x="21" y="879"/>
                    <a:pt x="21" y="872"/>
                  </a:cubicBezTo>
                  <a:cubicBezTo>
                    <a:pt x="296" y="557"/>
                    <a:pt x="671" y="335"/>
                    <a:pt x="1084" y="2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70" name="Google Shape;24170;p32"/>
            <p:cNvSpPr/>
            <p:nvPr/>
          </p:nvSpPr>
          <p:spPr>
            <a:xfrm>
              <a:off x="2201475" y="2049500"/>
              <a:ext cx="35725" cy="19550"/>
            </a:xfrm>
            <a:custGeom>
              <a:avLst/>
              <a:gdLst/>
              <a:ahLst/>
              <a:cxnLst/>
              <a:rect l="l" t="t" r="r" b="b"/>
              <a:pathLst>
                <a:path w="1429" h="782" extrusionOk="0">
                  <a:moveTo>
                    <a:pt x="1416" y="0"/>
                  </a:moveTo>
                  <a:cubicBezTo>
                    <a:pt x="1190" y="36"/>
                    <a:pt x="1000" y="167"/>
                    <a:pt x="821" y="286"/>
                  </a:cubicBezTo>
                  <a:cubicBezTo>
                    <a:pt x="559" y="464"/>
                    <a:pt x="309" y="643"/>
                    <a:pt x="12" y="750"/>
                  </a:cubicBezTo>
                  <a:cubicBezTo>
                    <a:pt x="2" y="759"/>
                    <a:pt x="0" y="782"/>
                    <a:pt x="5" y="782"/>
                  </a:cubicBezTo>
                  <a:cubicBezTo>
                    <a:pt x="6" y="782"/>
                    <a:pt x="9" y="780"/>
                    <a:pt x="12" y="774"/>
                  </a:cubicBezTo>
                  <a:cubicBezTo>
                    <a:pt x="535" y="655"/>
                    <a:pt x="928" y="202"/>
                    <a:pt x="1416" y="12"/>
                  </a:cubicBezTo>
                  <a:cubicBezTo>
                    <a:pt x="1428" y="12"/>
                    <a:pt x="1428" y="0"/>
                    <a:pt x="14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71" name="Google Shape;24171;p32"/>
            <p:cNvSpPr/>
            <p:nvPr/>
          </p:nvSpPr>
          <p:spPr>
            <a:xfrm>
              <a:off x="2240750" y="2027675"/>
              <a:ext cx="47350" cy="20950"/>
            </a:xfrm>
            <a:custGeom>
              <a:avLst/>
              <a:gdLst/>
              <a:ahLst/>
              <a:cxnLst/>
              <a:rect l="l" t="t" r="r" b="b"/>
              <a:pathLst>
                <a:path w="1894" h="838" extrusionOk="0">
                  <a:moveTo>
                    <a:pt x="1682" y="0"/>
                  </a:moveTo>
                  <a:cubicBezTo>
                    <a:pt x="1524" y="0"/>
                    <a:pt x="1375" y="71"/>
                    <a:pt x="1215" y="147"/>
                  </a:cubicBezTo>
                  <a:cubicBezTo>
                    <a:pt x="810" y="349"/>
                    <a:pt x="393" y="575"/>
                    <a:pt x="12" y="814"/>
                  </a:cubicBezTo>
                  <a:cubicBezTo>
                    <a:pt x="0" y="814"/>
                    <a:pt x="0" y="837"/>
                    <a:pt x="12" y="837"/>
                  </a:cubicBezTo>
                  <a:cubicBezTo>
                    <a:pt x="274" y="718"/>
                    <a:pt x="524" y="563"/>
                    <a:pt x="798" y="433"/>
                  </a:cubicBezTo>
                  <a:cubicBezTo>
                    <a:pt x="1075" y="278"/>
                    <a:pt x="1397" y="44"/>
                    <a:pt x="1725" y="44"/>
                  </a:cubicBezTo>
                  <a:cubicBezTo>
                    <a:pt x="1777" y="44"/>
                    <a:pt x="1829" y="50"/>
                    <a:pt x="1881" y="63"/>
                  </a:cubicBezTo>
                  <a:cubicBezTo>
                    <a:pt x="1893" y="63"/>
                    <a:pt x="1893" y="40"/>
                    <a:pt x="1881" y="40"/>
                  </a:cubicBezTo>
                  <a:cubicBezTo>
                    <a:pt x="1813" y="12"/>
                    <a:pt x="1747" y="0"/>
                    <a:pt x="16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72" name="Google Shape;24172;p32"/>
            <p:cNvSpPr/>
            <p:nvPr/>
          </p:nvSpPr>
          <p:spPr>
            <a:xfrm>
              <a:off x="2207100" y="2051500"/>
              <a:ext cx="36950" cy="19750"/>
            </a:xfrm>
            <a:custGeom>
              <a:avLst/>
              <a:gdLst/>
              <a:ahLst/>
              <a:cxnLst/>
              <a:rect l="l" t="t" r="r" b="b"/>
              <a:pathLst>
                <a:path w="1478" h="790" extrusionOk="0">
                  <a:moveTo>
                    <a:pt x="1401" y="1"/>
                  </a:moveTo>
                  <a:cubicBezTo>
                    <a:pt x="862" y="1"/>
                    <a:pt x="459" y="560"/>
                    <a:pt x="1" y="777"/>
                  </a:cubicBezTo>
                  <a:cubicBezTo>
                    <a:pt x="1" y="777"/>
                    <a:pt x="1" y="789"/>
                    <a:pt x="13" y="789"/>
                  </a:cubicBezTo>
                  <a:cubicBezTo>
                    <a:pt x="549" y="611"/>
                    <a:pt x="870" y="75"/>
                    <a:pt x="1465" y="15"/>
                  </a:cubicBezTo>
                  <a:cubicBezTo>
                    <a:pt x="1477" y="15"/>
                    <a:pt x="1477" y="3"/>
                    <a:pt x="1465" y="3"/>
                  </a:cubicBezTo>
                  <a:cubicBezTo>
                    <a:pt x="1443" y="2"/>
                    <a:pt x="1422" y="1"/>
                    <a:pt x="1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73" name="Google Shape;24173;p32"/>
            <p:cNvSpPr/>
            <p:nvPr/>
          </p:nvSpPr>
          <p:spPr>
            <a:xfrm>
              <a:off x="2248775" y="2039075"/>
              <a:ext cx="17300" cy="8350"/>
            </a:xfrm>
            <a:custGeom>
              <a:avLst/>
              <a:gdLst/>
              <a:ahLst/>
              <a:cxnLst/>
              <a:rect l="l" t="t" r="r" b="b"/>
              <a:pathLst>
                <a:path w="692" h="334" extrusionOk="0">
                  <a:moveTo>
                    <a:pt x="667" y="0"/>
                  </a:moveTo>
                  <a:cubicBezTo>
                    <a:pt x="417" y="84"/>
                    <a:pt x="203" y="203"/>
                    <a:pt x="1" y="334"/>
                  </a:cubicBezTo>
                  <a:lnTo>
                    <a:pt x="667" y="12"/>
                  </a:lnTo>
                  <a:cubicBezTo>
                    <a:pt x="691" y="12"/>
                    <a:pt x="667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74" name="Google Shape;24174;p32"/>
            <p:cNvSpPr/>
            <p:nvPr/>
          </p:nvSpPr>
          <p:spPr>
            <a:xfrm>
              <a:off x="2154725" y="2035500"/>
              <a:ext cx="26225" cy="15200"/>
            </a:xfrm>
            <a:custGeom>
              <a:avLst/>
              <a:gdLst/>
              <a:ahLst/>
              <a:cxnLst/>
              <a:rect l="l" t="t" r="r" b="b"/>
              <a:pathLst>
                <a:path w="1049" h="608" extrusionOk="0">
                  <a:moveTo>
                    <a:pt x="1036" y="0"/>
                  </a:moveTo>
                  <a:cubicBezTo>
                    <a:pt x="727" y="262"/>
                    <a:pt x="143" y="167"/>
                    <a:pt x="0" y="608"/>
                  </a:cubicBezTo>
                  <a:cubicBezTo>
                    <a:pt x="108" y="477"/>
                    <a:pt x="191" y="370"/>
                    <a:pt x="346" y="310"/>
                  </a:cubicBezTo>
                  <a:cubicBezTo>
                    <a:pt x="429" y="262"/>
                    <a:pt x="536" y="250"/>
                    <a:pt x="643" y="239"/>
                  </a:cubicBezTo>
                  <a:cubicBezTo>
                    <a:pt x="798" y="191"/>
                    <a:pt x="953" y="143"/>
                    <a:pt x="1048" y="12"/>
                  </a:cubicBezTo>
                  <a:cubicBezTo>
                    <a:pt x="1048" y="0"/>
                    <a:pt x="1036" y="0"/>
                    <a:pt x="10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75" name="Google Shape;24175;p32"/>
            <p:cNvSpPr/>
            <p:nvPr/>
          </p:nvSpPr>
          <p:spPr>
            <a:xfrm>
              <a:off x="2225275" y="2087875"/>
              <a:ext cx="29700" cy="60575"/>
            </a:xfrm>
            <a:custGeom>
              <a:avLst/>
              <a:gdLst/>
              <a:ahLst/>
              <a:cxnLst/>
              <a:rect l="l" t="t" r="r" b="b"/>
              <a:pathLst>
                <a:path w="1188" h="2423" extrusionOk="0">
                  <a:moveTo>
                    <a:pt x="0" y="1"/>
                  </a:moveTo>
                  <a:lnTo>
                    <a:pt x="0" y="1"/>
                  </a:lnTo>
                  <a:cubicBezTo>
                    <a:pt x="155" y="275"/>
                    <a:pt x="203" y="513"/>
                    <a:pt x="214" y="822"/>
                  </a:cubicBezTo>
                  <a:cubicBezTo>
                    <a:pt x="214" y="965"/>
                    <a:pt x="214" y="1108"/>
                    <a:pt x="286" y="1227"/>
                  </a:cubicBezTo>
                  <a:cubicBezTo>
                    <a:pt x="393" y="1406"/>
                    <a:pt x="584" y="1525"/>
                    <a:pt x="703" y="1680"/>
                  </a:cubicBezTo>
                  <a:cubicBezTo>
                    <a:pt x="869" y="1918"/>
                    <a:pt x="1000" y="2180"/>
                    <a:pt x="1167" y="2418"/>
                  </a:cubicBezTo>
                  <a:cubicBezTo>
                    <a:pt x="1170" y="2421"/>
                    <a:pt x="1173" y="2423"/>
                    <a:pt x="1176" y="2423"/>
                  </a:cubicBezTo>
                  <a:cubicBezTo>
                    <a:pt x="1184" y="2423"/>
                    <a:pt x="1188" y="2412"/>
                    <a:pt x="1179" y="2394"/>
                  </a:cubicBezTo>
                  <a:cubicBezTo>
                    <a:pt x="1048" y="2144"/>
                    <a:pt x="893" y="1894"/>
                    <a:pt x="738" y="1656"/>
                  </a:cubicBezTo>
                  <a:cubicBezTo>
                    <a:pt x="548" y="1406"/>
                    <a:pt x="298" y="1263"/>
                    <a:pt x="238" y="930"/>
                  </a:cubicBezTo>
                  <a:cubicBezTo>
                    <a:pt x="203" y="584"/>
                    <a:pt x="274" y="29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76" name="Google Shape;24176;p32"/>
            <p:cNvSpPr/>
            <p:nvPr/>
          </p:nvSpPr>
          <p:spPr>
            <a:xfrm>
              <a:off x="2230925" y="2087950"/>
              <a:ext cx="8650" cy="33900"/>
            </a:xfrm>
            <a:custGeom>
              <a:avLst/>
              <a:gdLst/>
              <a:ahLst/>
              <a:cxnLst/>
              <a:rect l="l" t="t" r="r" b="b"/>
              <a:pathLst>
                <a:path w="346" h="1356" extrusionOk="0">
                  <a:moveTo>
                    <a:pt x="8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48" y="188"/>
                    <a:pt x="119" y="367"/>
                    <a:pt x="131" y="546"/>
                  </a:cubicBezTo>
                  <a:cubicBezTo>
                    <a:pt x="155" y="700"/>
                    <a:pt x="108" y="831"/>
                    <a:pt x="108" y="986"/>
                  </a:cubicBezTo>
                  <a:cubicBezTo>
                    <a:pt x="108" y="1129"/>
                    <a:pt x="143" y="1296"/>
                    <a:pt x="310" y="1355"/>
                  </a:cubicBezTo>
                  <a:cubicBezTo>
                    <a:pt x="322" y="1355"/>
                    <a:pt x="346" y="1343"/>
                    <a:pt x="322" y="1320"/>
                  </a:cubicBezTo>
                  <a:cubicBezTo>
                    <a:pt x="84" y="1105"/>
                    <a:pt x="215" y="831"/>
                    <a:pt x="191" y="546"/>
                  </a:cubicBezTo>
                  <a:cubicBezTo>
                    <a:pt x="179" y="355"/>
                    <a:pt x="108" y="177"/>
                    <a:pt x="24" y="10"/>
                  </a:cubicBezTo>
                  <a:cubicBezTo>
                    <a:pt x="18" y="4"/>
                    <a:pt x="12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77" name="Google Shape;24177;p32"/>
            <p:cNvSpPr/>
            <p:nvPr/>
          </p:nvSpPr>
          <p:spPr>
            <a:xfrm>
              <a:off x="2238375" y="2121525"/>
              <a:ext cx="18975" cy="28725"/>
            </a:xfrm>
            <a:custGeom>
              <a:avLst/>
              <a:gdLst/>
              <a:ahLst/>
              <a:cxnLst/>
              <a:rect l="l" t="t" r="r" b="b"/>
              <a:pathLst>
                <a:path w="759" h="1149" extrusionOk="0">
                  <a:moveTo>
                    <a:pt x="0" y="0"/>
                  </a:moveTo>
                  <a:cubicBezTo>
                    <a:pt x="155" y="179"/>
                    <a:pt x="298" y="369"/>
                    <a:pt x="429" y="560"/>
                  </a:cubicBezTo>
                  <a:cubicBezTo>
                    <a:pt x="548" y="739"/>
                    <a:pt x="619" y="953"/>
                    <a:pt x="726" y="1143"/>
                  </a:cubicBezTo>
                  <a:cubicBezTo>
                    <a:pt x="726" y="1147"/>
                    <a:pt x="729" y="1148"/>
                    <a:pt x="733" y="1148"/>
                  </a:cubicBezTo>
                  <a:cubicBezTo>
                    <a:pt x="743" y="1148"/>
                    <a:pt x="759" y="1140"/>
                    <a:pt x="750" y="1131"/>
                  </a:cubicBezTo>
                  <a:cubicBezTo>
                    <a:pt x="619" y="715"/>
                    <a:pt x="310" y="29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78" name="Google Shape;24178;p32"/>
            <p:cNvSpPr/>
            <p:nvPr/>
          </p:nvSpPr>
          <p:spPr>
            <a:xfrm>
              <a:off x="2254425" y="2146825"/>
              <a:ext cx="40825" cy="49725"/>
            </a:xfrm>
            <a:custGeom>
              <a:avLst/>
              <a:gdLst/>
              <a:ahLst/>
              <a:cxnLst/>
              <a:rect l="l" t="t" r="r" b="b"/>
              <a:pathLst>
                <a:path w="1633" h="1989" extrusionOk="0">
                  <a:moveTo>
                    <a:pt x="1" y="0"/>
                  </a:moveTo>
                  <a:cubicBezTo>
                    <a:pt x="84" y="179"/>
                    <a:pt x="168" y="381"/>
                    <a:pt x="275" y="548"/>
                  </a:cubicBezTo>
                  <a:cubicBezTo>
                    <a:pt x="418" y="750"/>
                    <a:pt x="668" y="810"/>
                    <a:pt x="822" y="1036"/>
                  </a:cubicBezTo>
                  <a:cubicBezTo>
                    <a:pt x="1084" y="1405"/>
                    <a:pt x="1203" y="1751"/>
                    <a:pt x="1620" y="1989"/>
                  </a:cubicBezTo>
                  <a:cubicBezTo>
                    <a:pt x="1632" y="1989"/>
                    <a:pt x="1632" y="1977"/>
                    <a:pt x="1632" y="1977"/>
                  </a:cubicBezTo>
                  <a:cubicBezTo>
                    <a:pt x="1430" y="1810"/>
                    <a:pt x="1251" y="1643"/>
                    <a:pt x="1084" y="1441"/>
                  </a:cubicBezTo>
                  <a:cubicBezTo>
                    <a:pt x="977" y="1274"/>
                    <a:pt x="906" y="1060"/>
                    <a:pt x="787" y="917"/>
                  </a:cubicBezTo>
                  <a:cubicBezTo>
                    <a:pt x="680" y="810"/>
                    <a:pt x="549" y="739"/>
                    <a:pt x="441" y="643"/>
                  </a:cubicBezTo>
                  <a:cubicBezTo>
                    <a:pt x="251" y="477"/>
                    <a:pt x="144" y="21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79" name="Google Shape;24179;p32"/>
            <p:cNvSpPr/>
            <p:nvPr/>
          </p:nvSpPr>
          <p:spPr>
            <a:xfrm>
              <a:off x="2241050" y="2200150"/>
              <a:ext cx="74925" cy="10200"/>
            </a:xfrm>
            <a:custGeom>
              <a:avLst/>
              <a:gdLst/>
              <a:ahLst/>
              <a:cxnLst/>
              <a:rect l="l" t="t" r="r" b="b"/>
              <a:pathLst>
                <a:path w="2997" h="408" extrusionOk="0">
                  <a:moveTo>
                    <a:pt x="2987" y="0"/>
                  </a:moveTo>
                  <a:cubicBezTo>
                    <a:pt x="2984" y="0"/>
                    <a:pt x="2980" y="3"/>
                    <a:pt x="2977" y="11"/>
                  </a:cubicBezTo>
                  <a:cubicBezTo>
                    <a:pt x="2548" y="249"/>
                    <a:pt x="2095" y="396"/>
                    <a:pt x="1614" y="396"/>
                  </a:cubicBezTo>
                  <a:cubicBezTo>
                    <a:pt x="1495" y="396"/>
                    <a:pt x="1373" y="387"/>
                    <a:pt x="1250" y="368"/>
                  </a:cubicBezTo>
                  <a:cubicBezTo>
                    <a:pt x="834" y="272"/>
                    <a:pt x="429" y="94"/>
                    <a:pt x="0" y="11"/>
                  </a:cubicBezTo>
                  <a:lnTo>
                    <a:pt x="0" y="11"/>
                  </a:lnTo>
                  <a:cubicBezTo>
                    <a:pt x="567" y="226"/>
                    <a:pt x="1148" y="408"/>
                    <a:pt x="1717" y="408"/>
                  </a:cubicBezTo>
                  <a:cubicBezTo>
                    <a:pt x="2153" y="408"/>
                    <a:pt x="2581" y="301"/>
                    <a:pt x="2989" y="22"/>
                  </a:cubicBezTo>
                  <a:cubicBezTo>
                    <a:pt x="2997" y="14"/>
                    <a:pt x="2994" y="0"/>
                    <a:pt x="2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80" name="Google Shape;24180;p32"/>
            <p:cNvSpPr/>
            <p:nvPr/>
          </p:nvSpPr>
          <p:spPr>
            <a:xfrm>
              <a:off x="2318525" y="2174200"/>
              <a:ext cx="85950" cy="26650"/>
            </a:xfrm>
            <a:custGeom>
              <a:avLst/>
              <a:gdLst/>
              <a:ahLst/>
              <a:cxnLst/>
              <a:rect l="l" t="t" r="r" b="b"/>
              <a:pathLst>
                <a:path w="3438" h="1066" extrusionOk="0">
                  <a:moveTo>
                    <a:pt x="3414" y="1"/>
                  </a:moveTo>
                  <a:cubicBezTo>
                    <a:pt x="2795" y="489"/>
                    <a:pt x="2188" y="287"/>
                    <a:pt x="1473" y="406"/>
                  </a:cubicBezTo>
                  <a:cubicBezTo>
                    <a:pt x="949" y="513"/>
                    <a:pt x="461" y="775"/>
                    <a:pt x="9" y="1060"/>
                  </a:cubicBezTo>
                  <a:cubicBezTo>
                    <a:pt x="783" y="668"/>
                    <a:pt x="1390" y="429"/>
                    <a:pt x="2259" y="429"/>
                  </a:cubicBezTo>
                  <a:cubicBezTo>
                    <a:pt x="2723" y="429"/>
                    <a:pt x="3104" y="358"/>
                    <a:pt x="3438" y="13"/>
                  </a:cubicBezTo>
                  <a:cubicBezTo>
                    <a:pt x="3438" y="13"/>
                    <a:pt x="3438" y="1"/>
                    <a:pt x="3414" y="1"/>
                  </a:cubicBezTo>
                  <a:close/>
                  <a:moveTo>
                    <a:pt x="9" y="1060"/>
                  </a:moveTo>
                  <a:cubicBezTo>
                    <a:pt x="1" y="1060"/>
                    <a:pt x="3" y="1066"/>
                    <a:pt x="6" y="1066"/>
                  </a:cubicBezTo>
                  <a:cubicBezTo>
                    <a:pt x="7" y="1066"/>
                    <a:pt x="9" y="1064"/>
                    <a:pt x="9" y="10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81" name="Google Shape;24181;p32"/>
            <p:cNvSpPr/>
            <p:nvPr/>
          </p:nvSpPr>
          <p:spPr>
            <a:xfrm>
              <a:off x="2408250" y="2168500"/>
              <a:ext cx="9925" cy="4750"/>
            </a:xfrm>
            <a:custGeom>
              <a:avLst/>
              <a:gdLst/>
              <a:ahLst/>
              <a:cxnLst/>
              <a:rect l="l" t="t" r="r" b="b"/>
              <a:pathLst>
                <a:path w="397" h="190" extrusionOk="0">
                  <a:moveTo>
                    <a:pt x="359" y="0"/>
                  </a:moveTo>
                  <a:cubicBezTo>
                    <a:pt x="303" y="0"/>
                    <a:pt x="233" y="30"/>
                    <a:pt x="182" y="50"/>
                  </a:cubicBezTo>
                  <a:cubicBezTo>
                    <a:pt x="123" y="86"/>
                    <a:pt x="63" y="110"/>
                    <a:pt x="27" y="157"/>
                  </a:cubicBezTo>
                  <a:cubicBezTo>
                    <a:pt x="0" y="166"/>
                    <a:pt x="14" y="189"/>
                    <a:pt x="28" y="189"/>
                  </a:cubicBezTo>
                  <a:cubicBezTo>
                    <a:pt x="32" y="189"/>
                    <a:pt x="36" y="187"/>
                    <a:pt x="39" y="181"/>
                  </a:cubicBezTo>
                  <a:cubicBezTo>
                    <a:pt x="99" y="145"/>
                    <a:pt x="146" y="110"/>
                    <a:pt x="218" y="86"/>
                  </a:cubicBezTo>
                  <a:cubicBezTo>
                    <a:pt x="265" y="62"/>
                    <a:pt x="337" y="62"/>
                    <a:pt x="384" y="38"/>
                  </a:cubicBezTo>
                  <a:cubicBezTo>
                    <a:pt x="396" y="38"/>
                    <a:pt x="384" y="26"/>
                    <a:pt x="384" y="3"/>
                  </a:cubicBezTo>
                  <a:cubicBezTo>
                    <a:pt x="376" y="1"/>
                    <a:pt x="36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82" name="Google Shape;24182;p32"/>
            <p:cNvSpPr/>
            <p:nvPr/>
          </p:nvSpPr>
          <p:spPr>
            <a:xfrm>
              <a:off x="2248475" y="1977750"/>
              <a:ext cx="34550" cy="22350"/>
            </a:xfrm>
            <a:custGeom>
              <a:avLst/>
              <a:gdLst/>
              <a:ahLst/>
              <a:cxnLst/>
              <a:rect l="l" t="t" r="r" b="b"/>
              <a:pathLst>
                <a:path w="1382" h="894" extrusionOk="0">
                  <a:moveTo>
                    <a:pt x="1" y="1"/>
                  </a:moveTo>
                  <a:lnTo>
                    <a:pt x="1" y="1"/>
                  </a:lnTo>
                  <a:cubicBezTo>
                    <a:pt x="477" y="286"/>
                    <a:pt x="906" y="608"/>
                    <a:pt x="1370" y="894"/>
                  </a:cubicBezTo>
                  <a:cubicBezTo>
                    <a:pt x="1382" y="894"/>
                    <a:pt x="1382" y="882"/>
                    <a:pt x="1382" y="882"/>
                  </a:cubicBezTo>
                  <a:cubicBezTo>
                    <a:pt x="965" y="536"/>
                    <a:pt x="477" y="25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83" name="Google Shape;24183;p32"/>
            <p:cNvSpPr/>
            <p:nvPr/>
          </p:nvSpPr>
          <p:spPr>
            <a:xfrm>
              <a:off x="2300375" y="2013650"/>
              <a:ext cx="66300" cy="56700"/>
            </a:xfrm>
            <a:custGeom>
              <a:avLst/>
              <a:gdLst/>
              <a:ahLst/>
              <a:cxnLst/>
              <a:rect l="l" t="t" r="r" b="b"/>
              <a:pathLst>
                <a:path w="2652" h="2268" extrusionOk="0">
                  <a:moveTo>
                    <a:pt x="6" y="0"/>
                  </a:moveTo>
                  <a:cubicBezTo>
                    <a:pt x="3" y="0"/>
                    <a:pt x="0" y="5"/>
                    <a:pt x="8" y="5"/>
                  </a:cubicBezTo>
                  <a:cubicBezTo>
                    <a:pt x="8" y="1"/>
                    <a:pt x="7" y="0"/>
                    <a:pt x="6" y="0"/>
                  </a:cubicBezTo>
                  <a:close/>
                  <a:moveTo>
                    <a:pt x="8" y="5"/>
                  </a:moveTo>
                  <a:cubicBezTo>
                    <a:pt x="497" y="434"/>
                    <a:pt x="1235" y="589"/>
                    <a:pt x="1675" y="1077"/>
                  </a:cubicBezTo>
                  <a:cubicBezTo>
                    <a:pt x="2056" y="1529"/>
                    <a:pt x="2104" y="1946"/>
                    <a:pt x="2640" y="2267"/>
                  </a:cubicBezTo>
                  <a:cubicBezTo>
                    <a:pt x="2652" y="2267"/>
                    <a:pt x="2652" y="2256"/>
                    <a:pt x="2652" y="2256"/>
                  </a:cubicBezTo>
                  <a:cubicBezTo>
                    <a:pt x="2342" y="2006"/>
                    <a:pt x="2175" y="1803"/>
                    <a:pt x="1985" y="1446"/>
                  </a:cubicBezTo>
                  <a:cubicBezTo>
                    <a:pt x="1878" y="1255"/>
                    <a:pt x="1806" y="1136"/>
                    <a:pt x="1628" y="994"/>
                  </a:cubicBezTo>
                  <a:cubicBezTo>
                    <a:pt x="1140" y="577"/>
                    <a:pt x="508" y="398"/>
                    <a:pt x="8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84" name="Google Shape;24184;p32"/>
            <p:cNvSpPr/>
            <p:nvPr/>
          </p:nvSpPr>
          <p:spPr>
            <a:xfrm>
              <a:off x="2121675" y="2053950"/>
              <a:ext cx="19675" cy="21675"/>
            </a:xfrm>
            <a:custGeom>
              <a:avLst/>
              <a:gdLst/>
              <a:ahLst/>
              <a:cxnLst/>
              <a:rect l="l" t="t" r="r" b="b"/>
              <a:pathLst>
                <a:path w="787" h="867" extrusionOk="0">
                  <a:moveTo>
                    <a:pt x="778" y="0"/>
                  </a:moveTo>
                  <a:cubicBezTo>
                    <a:pt x="670" y="0"/>
                    <a:pt x="499" y="205"/>
                    <a:pt x="429" y="274"/>
                  </a:cubicBezTo>
                  <a:cubicBezTo>
                    <a:pt x="263" y="441"/>
                    <a:pt x="84" y="632"/>
                    <a:pt x="1" y="858"/>
                  </a:cubicBezTo>
                  <a:cubicBezTo>
                    <a:pt x="1" y="864"/>
                    <a:pt x="1" y="867"/>
                    <a:pt x="2" y="867"/>
                  </a:cubicBezTo>
                  <a:cubicBezTo>
                    <a:pt x="4" y="867"/>
                    <a:pt x="7" y="864"/>
                    <a:pt x="13" y="858"/>
                  </a:cubicBezTo>
                  <a:cubicBezTo>
                    <a:pt x="132" y="691"/>
                    <a:pt x="215" y="525"/>
                    <a:pt x="358" y="382"/>
                  </a:cubicBezTo>
                  <a:cubicBezTo>
                    <a:pt x="441" y="286"/>
                    <a:pt x="668" y="24"/>
                    <a:pt x="775" y="24"/>
                  </a:cubicBezTo>
                  <a:lnTo>
                    <a:pt x="787" y="24"/>
                  </a:lnTo>
                  <a:lnTo>
                    <a:pt x="787" y="1"/>
                  </a:lnTo>
                  <a:cubicBezTo>
                    <a:pt x="784" y="0"/>
                    <a:pt x="781" y="0"/>
                    <a:pt x="7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85" name="Google Shape;24185;p32"/>
            <p:cNvSpPr/>
            <p:nvPr/>
          </p:nvSpPr>
          <p:spPr>
            <a:xfrm>
              <a:off x="2132100" y="2055025"/>
              <a:ext cx="11775" cy="17400"/>
            </a:xfrm>
            <a:custGeom>
              <a:avLst/>
              <a:gdLst/>
              <a:ahLst/>
              <a:cxnLst/>
              <a:rect l="l" t="t" r="r" b="b"/>
              <a:pathLst>
                <a:path w="471" h="696" extrusionOk="0">
                  <a:moveTo>
                    <a:pt x="451" y="1"/>
                  </a:moveTo>
                  <a:cubicBezTo>
                    <a:pt x="448" y="1"/>
                    <a:pt x="444" y="2"/>
                    <a:pt x="441" y="5"/>
                  </a:cubicBezTo>
                  <a:cubicBezTo>
                    <a:pt x="262" y="184"/>
                    <a:pt x="60" y="434"/>
                    <a:pt x="0" y="672"/>
                  </a:cubicBezTo>
                  <a:cubicBezTo>
                    <a:pt x="0" y="696"/>
                    <a:pt x="12" y="696"/>
                    <a:pt x="12" y="696"/>
                  </a:cubicBezTo>
                  <a:cubicBezTo>
                    <a:pt x="84" y="601"/>
                    <a:pt x="131" y="482"/>
                    <a:pt x="191" y="398"/>
                  </a:cubicBezTo>
                  <a:cubicBezTo>
                    <a:pt x="274" y="255"/>
                    <a:pt x="370" y="160"/>
                    <a:pt x="453" y="41"/>
                  </a:cubicBezTo>
                  <a:cubicBezTo>
                    <a:pt x="471" y="14"/>
                    <a:pt x="462" y="1"/>
                    <a:pt x="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86" name="Google Shape;24186;p32"/>
            <p:cNvSpPr/>
            <p:nvPr/>
          </p:nvSpPr>
          <p:spPr>
            <a:xfrm>
              <a:off x="2135675" y="2057575"/>
              <a:ext cx="9575" cy="14100"/>
            </a:xfrm>
            <a:custGeom>
              <a:avLst/>
              <a:gdLst/>
              <a:ahLst/>
              <a:cxnLst/>
              <a:rect l="l" t="t" r="r" b="b"/>
              <a:pathLst>
                <a:path w="383" h="564" extrusionOk="0">
                  <a:moveTo>
                    <a:pt x="370" y="0"/>
                  </a:moveTo>
                  <a:cubicBezTo>
                    <a:pt x="366" y="0"/>
                    <a:pt x="361" y="3"/>
                    <a:pt x="358" y="10"/>
                  </a:cubicBezTo>
                  <a:cubicBezTo>
                    <a:pt x="238" y="177"/>
                    <a:pt x="96" y="356"/>
                    <a:pt x="0" y="546"/>
                  </a:cubicBezTo>
                  <a:cubicBezTo>
                    <a:pt x="0" y="555"/>
                    <a:pt x="6" y="563"/>
                    <a:pt x="10" y="563"/>
                  </a:cubicBezTo>
                  <a:cubicBezTo>
                    <a:pt x="11" y="563"/>
                    <a:pt x="12" y="562"/>
                    <a:pt x="12" y="558"/>
                  </a:cubicBezTo>
                  <a:cubicBezTo>
                    <a:pt x="155" y="415"/>
                    <a:pt x="274" y="201"/>
                    <a:pt x="358" y="22"/>
                  </a:cubicBezTo>
                  <a:cubicBezTo>
                    <a:pt x="382" y="14"/>
                    <a:pt x="378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87" name="Google Shape;24187;p32"/>
            <p:cNvSpPr/>
            <p:nvPr/>
          </p:nvSpPr>
          <p:spPr>
            <a:xfrm>
              <a:off x="2139850" y="2060800"/>
              <a:ext cx="7750" cy="12225"/>
            </a:xfrm>
            <a:custGeom>
              <a:avLst/>
              <a:gdLst/>
              <a:ahLst/>
              <a:cxnLst/>
              <a:rect l="l" t="t" r="r" b="b"/>
              <a:pathLst>
                <a:path w="310" h="489" extrusionOk="0">
                  <a:moveTo>
                    <a:pt x="286" y="0"/>
                  </a:moveTo>
                  <a:cubicBezTo>
                    <a:pt x="179" y="143"/>
                    <a:pt x="71" y="310"/>
                    <a:pt x="0" y="477"/>
                  </a:cubicBezTo>
                  <a:cubicBezTo>
                    <a:pt x="0" y="489"/>
                    <a:pt x="12" y="489"/>
                    <a:pt x="12" y="489"/>
                  </a:cubicBezTo>
                  <a:cubicBezTo>
                    <a:pt x="131" y="346"/>
                    <a:pt x="202" y="179"/>
                    <a:pt x="298" y="12"/>
                  </a:cubicBezTo>
                  <a:cubicBezTo>
                    <a:pt x="310" y="0"/>
                    <a:pt x="28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88" name="Google Shape;24188;p32"/>
            <p:cNvSpPr/>
            <p:nvPr/>
          </p:nvSpPr>
          <p:spPr>
            <a:xfrm>
              <a:off x="2143700" y="2065275"/>
              <a:ext cx="4800" cy="8050"/>
            </a:xfrm>
            <a:custGeom>
              <a:avLst/>
              <a:gdLst/>
              <a:ahLst/>
              <a:cxnLst/>
              <a:rect l="l" t="t" r="r" b="b"/>
              <a:pathLst>
                <a:path w="192" h="322" extrusionOk="0">
                  <a:moveTo>
                    <a:pt x="191" y="0"/>
                  </a:moveTo>
                  <a:cubicBezTo>
                    <a:pt x="132" y="107"/>
                    <a:pt x="48" y="191"/>
                    <a:pt x="1" y="310"/>
                  </a:cubicBezTo>
                  <a:cubicBezTo>
                    <a:pt x="1" y="322"/>
                    <a:pt x="1" y="322"/>
                    <a:pt x="25" y="322"/>
                  </a:cubicBezTo>
                  <a:cubicBezTo>
                    <a:pt x="96" y="226"/>
                    <a:pt x="144" y="119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89" name="Google Shape;24189;p32"/>
            <p:cNvSpPr/>
            <p:nvPr/>
          </p:nvSpPr>
          <p:spPr>
            <a:xfrm>
              <a:off x="2299375" y="2114800"/>
              <a:ext cx="28300" cy="65300"/>
            </a:xfrm>
            <a:custGeom>
              <a:avLst/>
              <a:gdLst/>
              <a:ahLst/>
              <a:cxnLst/>
              <a:rect l="l" t="t" r="r" b="b"/>
              <a:pathLst>
                <a:path w="1132" h="2612" extrusionOk="0">
                  <a:moveTo>
                    <a:pt x="26" y="0"/>
                  </a:moveTo>
                  <a:cubicBezTo>
                    <a:pt x="15" y="0"/>
                    <a:pt x="1" y="9"/>
                    <a:pt x="1" y="31"/>
                  </a:cubicBezTo>
                  <a:cubicBezTo>
                    <a:pt x="191" y="460"/>
                    <a:pt x="191" y="936"/>
                    <a:pt x="370" y="1365"/>
                  </a:cubicBezTo>
                  <a:cubicBezTo>
                    <a:pt x="560" y="1817"/>
                    <a:pt x="1025" y="2091"/>
                    <a:pt x="1108" y="2603"/>
                  </a:cubicBezTo>
                  <a:cubicBezTo>
                    <a:pt x="1108" y="2609"/>
                    <a:pt x="1114" y="2612"/>
                    <a:pt x="1120" y="2612"/>
                  </a:cubicBezTo>
                  <a:cubicBezTo>
                    <a:pt x="1126" y="2612"/>
                    <a:pt x="1132" y="2609"/>
                    <a:pt x="1132" y="2603"/>
                  </a:cubicBezTo>
                  <a:cubicBezTo>
                    <a:pt x="1084" y="2174"/>
                    <a:pt x="763" y="1912"/>
                    <a:pt x="537" y="1579"/>
                  </a:cubicBezTo>
                  <a:cubicBezTo>
                    <a:pt x="227" y="1103"/>
                    <a:pt x="275" y="519"/>
                    <a:pt x="37" y="7"/>
                  </a:cubicBezTo>
                  <a:cubicBezTo>
                    <a:pt x="37" y="3"/>
                    <a:pt x="32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90" name="Google Shape;24190;p32"/>
            <p:cNvSpPr/>
            <p:nvPr/>
          </p:nvSpPr>
          <p:spPr>
            <a:xfrm>
              <a:off x="2306625" y="2116150"/>
              <a:ext cx="24925" cy="71175"/>
            </a:xfrm>
            <a:custGeom>
              <a:avLst/>
              <a:gdLst/>
              <a:ahLst/>
              <a:cxnLst/>
              <a:rect l="l" t="t" r="r" b="b"/>
              <a:pathLst>
                <a:path w="997" h="2847" extrusionOk="0">
                  <a:moveTo>
                    <a:pt x="31" y="1"/>
                  </a:moveTo>
                  <a:cubicBezTo>
                    <a:pt x="18" y="1"/>
                    <a:pt x="1" y="14"/>
                    <a:pt x="8" y="37"/>
                  </a:cubicBezTo>
                  <a:cubicBezTo>
                    <a:pt x="128" y="418"/>
                    <a:pt x="80" y="870"/>
                    <a:pt x="270" y="1227"/>
                  </a:cubicBezTo>
                  <a:cubicBezTo>
                    <a:pt x="544" y="1763"/>
                    <a:pt x="901" y="2204"/>
                    <a:pt x="997" y="2847"/>
                  </a:cubicBezTo>
                  <a:cubicBezTo>
                    <a:pt x="949" y="2382"/>
                    <a:pt x="759" y="1977"/>
                    <a:pt x="532" y="1596"/>
                  </a:cubicBezTo>
                  <a:cubicBezTo>
                    <a:pt x="366" y="1311"/>
                    <a:pt x="235" y="1073"/>
                    <a:pt x="187" y="751"/>
                  </a:cubicBezTo>
                  <a:cubicBezTo>
                    <a:pt x="139" y="489"/>
                    <a:pt x="116" y="251"/>
                    <a:pt x="44" y="13"/>
                  </a:cubicBezTo>
                  <a:cubicBezTo>
                    <a:pt x="44" y="5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91" name="Google Shape;24191;p32"/>
            <p:cNvSpPr/>
            <p:nvPr/>
          </p:nvSpPr>
          <p:spPr>
            <a:xfrm>
              <a:off x="2309500" y="2120625"/>
              <a:ext cx="3600" cy="13650"/>
            </a:xfrm>
            <a:custGeom>
              <a:avLst/>
              <a:gdLst/>
              <a:ahLst/>
              <a:cxnLst/>
              <a:rect l="l" t="t" r="r" b="b"/>
              <a:pathLst>
                <a:path w="144" h="546" extrusionOk="0">
                  <a:moveTo>
                    <a:pt x="13" y="1"/>
                  </a:moveTo>
                  <a:cubicBezTo>
                    <a:pt x="1" y="96"/>
                    <a:pt x="24" y="179"/>
                    <a:pt x="48" y="274"/>
                  </a:cubicBezTo>
                  <a:cubicBezTo>
                    <a:pt x="60" y="358"/>
                    <a:pt x="60" y="465"/>
                    <a:pt x="108" y="536"/>
                  </a:cubicBezTo>
                  <a:cubicBezTo>
                    <a:pt x="108" y="542"/>
                    <a:pt x="114" y="545"/>
                    <a:pt x="120" y="545"/>
                  </a:cubicBezTo>
                  <a:cubicBezTo>
                    <a:pt x="126" y="545"/>
                    <a:pt x="132" y="542"/>
                    <a:pt x="132" y="536"/>
                  </a:cubicBezTo>
                  <a:cubicBezTo>
                    <a:pt x="143" y="429"/>
                    <a:pt x="108" y="334"/>
                    <a:pt x="84" y="227"/>
                  </a:cubicBezTo>
                  <a:cubicBezTo>
                    <a:pt x="72" y="167"/>
                    <a:pt x="72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92" name="Google Shape;24192;p32"/>
            <p:cNvSpPr/>
            <p:nvPr/>
          </p:nvSpPr>
          <p:spPr>
            <a:xfrm>
              <a:off x="2310700" y="2120500"/>
              <a:ext cx="1775" cy="1650"/>
            </a:xfrm>
            <a:custGeom>
              <a:avLst/>
              <a:gdLst/>
              <a:ahLst/>
              <a:cxnLst/>
              <a:rect l="l" t="t" r="r" b="b"/>
              <a:pathLst>
                <a:path w="71" h="66" extrusionOk="0">
                  <a:moveTo>
                    <a:pt x="68" y="0"/>
                  </a:moveTo>
                  <a:cubicBezTo>
                    <a:pt x="66" y="0"/>
                    <a:pt x="64" y="2"/>
                    <a:pt x="60" y="6"/>
                  </a:cubicBezTo>
                  <a:cubicBezTo>
                    <a:pt x="68" y="6"/>
                    <a:pt x="70" y="0"/>
                    <a:pt x="68" y="0"/>
                  </a:cubicBezTo>
                  <a:close/>
                  <a:moveTo>
                    <a:pt x="60" y="6"/>
                  </a:moveTo>
                  <a:cubicBezTo>
                    <a:pt x="24" y="6"/>
                    <a:pt x="0" y="41"/>
                    <a:pt x="12" y="65"/>
                  </a:cubicBezTo>
                  <a:lnTo>
                    <a:pt x="24" y="65"/>
                  </a:lnTo>
                  <a:cubicBezTo>
                    <a:pt x="24" y="41"/>
                    <a:pt x="36" y="18"/>
                    <a:pt x="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93" name="Google Shape;24193;p32"/>
            <p:cNvSpPr/>
            <p:nvPr/>
          </p:nvSpPr>
          <p:spPr>
            <a:xfrm>
              <a:off x="2303850" y="2091150"/>
              <a:ext cx="34250" cy="20275"/>
            </a:xfrm>
            <a:custGeom>
              <a:avLst/>
              <a:gdLst/>
              <a:ahLst/>
              <a:cxnLst/>
              <a:rect l="l" t="t" r="r" b="b"/>
              <a:pathLst>
                <a:path w="1370" h="811" extrusionOk="0">
                  <a:moveTo>
                    <a:pt x="1322" y="1"/>
                  </a:moveTo>
                  <a:cubicBezTo>
                    <a:pt x="1120" y="1"/>
                    <a:pt x="905" y="144"/>
                    <a:pt x="739" y="275"/>
                  </a:cubicBezTo>
                  <a:cubicBezTo>
                    <a:pt x="620" y="382"/>
                    <a:pt x="536" y="513"/>
                    <a:pt x="405" y="596"/>
                  </a:cubicBezTo>
                  <a:cubicBezTo>
                    <a:pt x="286" y="691"/>
                    <a:pt x="131" y="739"/>
                    <a:pt x="0" y="799"/>
                  </a:cubicBezTo>
                  <a:lnTo>
                    <a:pt x="12" y="811"/>
                  </a:lnTo>
                  <a:cubicBezTo>
                    <a:pt x="227" y="787"/>
                    <a:pt x="417" y="656"/>
                    <a:pt x="584" y="525"/>
                  </a:cubicBezTo>
                  <a:cubicBezTo>
                    <a:pt x="703" y="418"/>
                    <a:pt x="786" y="287"/>
                    <a:pt x="917" y="215"/>
                  </a:cubicBezTo>
                  <a:cubicBezTo>
                    <a:pt x="1060" y="120"/>
                    <a:pt x="1191" y="108"/>
                    <a:pt x="1334" y="60"/>
                  </a:cubicBezTo>
                  <a:cubicBezTo>
                    <a:pt x="1370" y="49"/>
                    <a:pt x="1358" y="1"/>
                    <a:pt x="1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94" name="Google Shape;24194;p32"/>
            <p:cNvSpPr/>
            <p:nvPr/>
          </p:nvSpPr>
          <p:spPr>
            <a:xfrm>
              <a:off x="2308300" y="2082825"/>
              <a:ext cx="68200" cy="29800"/>
            </a:xfrm>
            <a:custGeom>
              <a:avLst/>
              <a:gdLst/>
              <a:ahLst/>
              <a:cxnLst/>
              <a:rect l="l" t="t" r="r" b="b"/>
              <a:pathLst>
                <a:path w="2728" h="1192" extrusionOk="0">
                  <a:moveTo>
                    <a:pt x="2716" y="1"/>
                  </a:moveTo>
                  <a:cubicBezTo>
                    <a:pt x="2204" y="84"/>
                    <a:pt x="1644" y="191"/>
                    <a:pt x="1168" y="370"/>
                  </a:cubicBezTo>
                  <a:cubicBezTo>
                    <a:pt x="727" y="536"/>
                    <a:pt x="418" y="917"/>
                    <a:pt x="13" y="1144"/>
                  </a:cubicBezTo>
                  <a:cubicBezTo>
                    <a:pt x="1" y="1167"/>
                    <a:pt x="13" y="1191"/>
                    <a:pt x="37" y="1191"/>
                  </a:cubicBezTo>
                  <a:cubicBezTo>
                    <a:pt x="477" y="1048"/>
                    <a:pt x="715" y="655"/>
                    <a:pt x="1120" y="453"/>
                  </a:cubicBezTo>
                  <a:cubicBezTo>
                    <a:pt x="1608" y="239"/>
                    <a:pt x="2192" y="191"/>
                    <a:pt x="2716" y="24"/>
                  </a:cubicBezTo>
                  <a:cubicBezTo>
                    <a:pt x="2728" y="24"/>
                    <a:pt x="2728" y="1"/>
                    <a:pt x="27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95" name="Google Shape;24195;p32"/>
            <p:cNvSpPr/>
            <p:nvPr/>
          </p:nvSpPr>
          <p:spPr>
            <a:xfrm>
              <a:off x="2354675" y="2123700"/>
              <a:ext cx="23025" cy="12350"/>
            </a:xfrm>
            <a:custGeom>
              <a:avLst/>
              <a:gdLst/>
              <a:ahLst/>
              <a:cxnLst/>
              <a:rect l="l" t="t" r="r" b="b"/>
              <a:pathLst>
                <a:path w="921" h="494" extrusionOk="0">
                  <a:moveTo>
                    <a:pt x="818" y="0"/>
                  </a:moveTo>
                  <a:cubicBezTo>
                    <a:pt x="526" y="0"/>
                    <a:pt x="257" y="342"/>
                    <a:pt x="27" y="473"/>
                  </a:cubicBezTo>
                  <a:cubicBezTo>
                    <a:pt x="0" y="473"/>
                    <a:pt x="0" y="493"/>
                    <a:pt x="12" y="493"/>
                  </a:cubicBezTo>
                  <a:cubicBezTo>
                    <a:pt x="16" y="493"/>
                    <a:pt x="21" y="491"/>
                    <a:pt x="27" y="485"/>
                  </a:cubicBezTo>
                  <a:cubicBezTo>
                    <a:pt x="158" y="461"/>
                    <a:pt x="265" y="366"/>
                    <a:pt x="361" y="282"/>
                  </a:cubicBezTo>
                  <a:cubicBezTo>
                    <a:pt x="527" y="151"/>
                    <a:pt x="682" y="44"/>
                    <a:pt x="896" y="32"/>
                  </a:cubicBezTo>
                  <a:cubicBezTo>
                    <a:pt x="920" y="32"/>
                    <a:pt x="920" y="9"/>
                    <a:pt x="896" y="9"/>
                  </a:cubicBezTo>
                  <a:cubicBezTo>
                    <a:pt x="870" y="3"/>
                    <a:pt x="844" y="0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96" name="Google Shape;24196;p32"/>
            <p:cNvSpPr/>
            <p:nvPr/>
          </p:nvSpPr>
          <p:spPr>
            <a:xfrm>
              <a:off x="2360100" y="2125400"/>
              <a:ext cx="17900" cy="9850"/>
            </a:xfrm>
            <a:custGeom>
              <a:avLst/>
              <a:gdLst/>
              <a:ahLst/>
              <a:cxnLst/>
              <a:rect l="l" t="t" r="r" b="b"/>
              <a:pathLst>
                <a:path w="716" h="394" extrusionOk="0">
                  <a:moveTo>
                    <a:pt x="679" y="0"/>
                  </a:moveTo>
                  <a:cubicBezTo>
                    <a:pt x="441" y="83"/>
                    <a:pt x="179" y="214"/>
                    <a:pt x="1" y="381"/>
                  </a:cubicBezTo>
                  <a:cubicBezTo>
                    <a:pt x="1" y="381"/>
                    <a:pt x="1" y="393"/>
                    <a:pt x="13" y="393"/>
                  </a:cubicBezTo>
                  <a:cubicBezTo>
                    <a:pt x="132" y="334"/>
                    <a:pt x="239" y="262"/>
                    <a:pt x="358" y="203"/>
                  </a:cubicBezTo>
                  <a:cubicBezTo>
                    <a:pt x="477" y="143"/>
                    <a:pt x="596" y="95"/>
                    <a:pt x="715" y="36"/>
                  </a:cubicBezTo>
                  <a:cubicBezTo>
                    <a:pt x="703" y="24"/>
                    <a:pt x="703" y="0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97" name="Google Shape;24197;p32"/>
            <p:cNvSpPr/>
            <p:nvPr/>
          </p:nvSpPr>
          <p:spPr>
            <a:xfrm>
              <a:off x="2377075" y="2119775"/>
              <a:ext cx="11325" cy="5050"/>
            </a:xfrm>
            <a:custGeom>
              <a:avLst/>
              <a:gdLst/>
              <a:ahLst/>
              <a:cxnLst/>
              <a:rect l="l" t="t" r="r" b="b"/>
              <a:pathLst>
                <a:path w="453" h="202" extrusionOk="0">
                  <a:moveTo>
                    <a:pt x="445" y="1"/>
                  </a:moveTo>
                  <a:cubicBezTo>
                    <a:pt x="441" y="1"/>
                    <a:pt x="436" y="3"/>
                    <a:pt x="429" y="11"/>
                  </a:cubicBezTo>
                  <a:cubicBezTo>
                    <a:pt x="381" y="35"/>
                    <a:pt x="322" y="82"/>
                    <a:pt x="238" y="106"/>
                  </a:cubicBezTo>
                  <a:cubicBezTo>
                    <a:pt x="167" y="154"/>
                    <a:pt x="96" y="166"/>
                    <a:pt x="0" y="201"/>
                  </a:cubicBezTo>
                  <a:cubicBezTo>
                    <a:pt x="155" y="189"/>
                    <a:pt x="346" y="142"/>
                    <a:pt x="453" y="23"/>
                  </a:cubicBezTo>
                  <a:cubicBezTo>
                    <a:pt x="453" y="15"/>
                    <a:pt x="453" y="1"/>
                    <a:pt x="4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98" name="Google Shape;24198;p32"/>
            <p:cNvSpPr/>
            <p:nvPr/>
          </p:nvSpPr>
          <p:spPr>
            <a:xfrm>
              <a:off x="2354750" y="2137300"/>
              <a:ext cx="12525" cy="30375"/>
            </a:xfrm>
            <a:custGeom>
              <a:avLst/>
              <a:gdLst/>
              <a:ahLst/>
              <a:cxnLst/>
              <a:rect l="l" t="t" r="r" b="b"/>
              <a:pathLst>
                <a:path w="501" h="1215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262"/>
                    <a:pt x="167" y="512"/>
                    <a:pt x="227" y="798"/>
                  </a:cubicBezTo>
                  <a:cubicBezTo>
                    <a:pt x="262" y="953"/>
                    <a:pt x="334" y="1131"/>
                    <a:pt x="477" y="1215"/>
                  </a:cubicBezTo>
                  <a:cubicBezTo>
                    <a:pt x="500" y="1215"/>
                    <a:pt x="500" y="1191"/>
                    <a:pt x="500" y="1191"/>
                  </a:cubicBezTo>
                  <a:cubicBezTo>
                    <a:pt x="96" y="917"/>
                    <a:pt x="393" y="2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99" name="Google Shape;24199;p32"/>
            <p:cNvSpPr/>
            <p:nvPr/>
          </p:nvSpPr>
          <p:spPr>
            <a:xfrm>
              <a:off x="2359200" y="2137450"/>
              <a:ext cx="1525" cy="12675"/>
            </a:xfrm>
            <a:custGeom>
              <a:avLst/>
              <a:gdLst/>
              <a:ahLst/>
              <a:cxnLst/>
              <a:rect l="l" t="t" r="r" b="b"/>
              <a:pathLst>
                <a:path w="61" h="507" extrusionOk="0">
                  <a:moveTo>
                    <a:pt x="31" y="0"/>
                  </a:moveTo>
                  <a:cubicBezTo>
                    <a:pt x="28" y="0"/>
                    <a:pt x="25" y="6"/>
                    <a:pt x="25" y="18"/>
                  </a:cubicBezTo>
                  <a:cubicBezTo>
                    <a:pt x="25" y="173"/>
                    <a:pt x="1" y="352"/>
                    <a:pt x="37" y="506"/>
                  </a:cubicBezTo>
                  <a:lnTo>
                    <a:pt x="49" y="506"/>
                  </a:lnTo>
                  <a:cubicBezTo>
                    <a:pt x="60" y="352"/>
                    <a:pt x="49" y="173"/>
                    <a:pt x="37" y="18"/>
                  </a:cubicBezTo>
                  <a:cubicBezTo>
                    <a:pt x="37" y="6"/>
                    <a:pt x="34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00" name="Google Shape;24200;p32"/>
            <p:cNvSpPr/>
            <p:nvPr/>
          </p:nvSpPr>
          <p:spPr>
            <a:xfrm>
              <a:off x="2381725" y="2087450"/>
              <a:ext cx="24250" cy="44950"/>
            </a:xfrm>
            <a:custGeom>
              <a:avLst/>
              <a:gdLst/>
              <a:ahLst/>
              <a:cxnLst/>
              <a:rect l="l" t="t" r="r" b="b"/>
              <a:pathLst>
                <a:path w="970" h="1798" extrusionOk="0">
                  <a:moveTo>
                    <a:pt x="11" y="1"/>
                  </a:moveTo>
                  <a:cubicBezTo>
                    <a:pt x="6" y="1"/>
                    <a:pt x="1" y="6"/>
                    <a:pt x="17" y="6"/>
                  </a:cubicBezTo>
                  <a:cubicBezTo>
                    <a:pt x="17" y="2"/>
                    <a:pt x="14" y="1"/>
                    <a:pt x="11" y="1"/>
                  </a:cubicBezTo>
                  <a:close/>
                  <a:moveTo>
                    <a:pt x="17" y="6"/>
                  </a:moveTo>
                  <a:lnTo>
                    <a:pt x="17" y="6"/>
                  </a:lnTo>
                  <a:cubicBezTo>
                    <a:pt x="445" y="566"/>
                    <a:pt x="731" y="1137"/>
                    <a:pt x="945" y="1792"/>
                  </a:cubicBezTo>
                  <a:cubicBezTo>
                    <a:pt x="945" y="1796"/>
                    <a:pt x="948" y="1797"/>
                    <a:pt x="952" y="1797"/>
                  </a:cubicBezTo>
                  <a:cubicBezTo>
                    <a:pt x="959" y="1797"/>
                    <a:pt x="969" y="1792"/>
                    <a:pt x="969" y="1792"/>
                  </a:cubicBezTo>
                  <a:cubicBezTo>
                    <a:pt x="826" y="1149"/>
                    <a:pt x="457" y="482"/>
                    <a:pt x="1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01" name="Google Shape;24201;p32"/>
            <p:cNvSpPr/>
            <p:nvPr/>
          </p:nvSpPr>
          <p:spPr>
            <a:xfrm>
              <a:off x="2410700" y="2135000"/>
              <a:ext cx="18175" cy="30650"/>
            </a:xfrm>
            <a:custGeom>
              <a:avLst/>
              <a:gdLst/>
              <a:ahLst/>
              <a:cxnLst/>
              <a:rect l="l" t="t" r="r" b="b"/>
              <a:pathLst>
                <a:path w="727" h="1226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84" y="188"/>
                    <a:pt x="179" y="354"/>
                    <a:pt x="275" y="509"/>
                  </a:cubicBezTo>
                  <a:cubicBezTo>
                    <a:pt x="334" y="616"/>
                    <a:pt x="727" y="1164"/>
                    <a:pt x="429" y="1212"/>
                  </a:cubicBezTo>
                  <a:cubicBezTo>
                    <a:pt x="417" y="1212"/>
                    <a:pt x="417" y="1223"/>
                    <a:pt x="429" y="1223"/>
                  </a:cubicBezTo>
                  <a:cubicBezTo>
                    <a:pt x="438" y="1225"/>
                    <a:pt x="447" y="1225"/>
                    <a:pt x="455" y="1225"/>
                  </a:cubicBezTo>
                  <a:cubicBezTo>
                    <a:pt x="597" y="1225"/>
                    <a:pt x="605" y="1038"/>
                    <a:pt x="560" y="926"/>
                  </a:cubicBezTo>
                  <a:cubicBezTo>
                    <a:pt x="429" y="616"/>
                    <a:pt x="203" y="29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02" name="Google Shape;24202;p32"/>
            <p:cNvSpPr/>
            <p:nvPr/>
          </p:nvSpPr>
          <p:spPr>
            <a:xfrm>
              <a:off x="2230925" y="1978050"/>
              <a:ext cx="18775" cy="3975"/>
            </a:xfrm>
            <a:custGeom>
              <a:avLst/>
              <a:gdLst/>
              <a:ahLst/>
              <a:cxnLst/>
              <a:rect l="l" t="t" r="r" b="b"/>
              <a:pathLst>
                <a:path w="751" h="159" extrusionOk="0">
                  <a:moveTo>
                    <a:pt x="727" y="1"/>
                  </a:moveTo>
                  <a:cubicBezTo>
                    <a:pt x="489" y="1"/>
                    <a:pt x="238" y="48"/>
                    <a:pt x="12" y="143"/>
                  </a:cubicBezTo>
                  <a:cubicBezTo>
                    <a:pt x="3" y="143"/>
                    <a:pt x="1" y="159"/>
                    <a:pt x="7" y="159"/>
                  </a:cubicBezTo>
                  <a:cubicBezTo>
                    <a:pt x="8" y="159"/>
                    <a:pt x="10" y="158"/>
                    <a:pt x="12" y="155"/>
                  </a:cubicBezTo>
                  <a:cubicBezTo>
                    <a:pt x="250" y="96"/>
                    <a:pt x="477" y="48"/>
                    <a:pt x="715" y="36"/>
                  </a:cubicBezTo>
                  <a:cubicBezTo>
                    <a:pt x="750" y="24"/>
                    <a:pt x="750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03" name="Google Shape;24203;p32"/>
            <p:cNvSpPr/>
            <p:nvPr/>
          </p:nvSpPr>
          <p:spPr>
            <a:xfrm>
              <a:off x="2235100" y="1980150"/>
              <a:ext cx="18175" cy="3575"/>
            </a:xfrm>
            <a:custGeom>
              <a:avLst/>
              <a:gdLst/>
              <a:ahLst/>
              <a:cxnLst/>
              <a:rect l="l" t="t" r="r" b="b"/>
              <a:pathLst>
                <a:path w="727" h="143" extrusionOk="0">
                  <a:moveTo>
                    <a:pt x="552" y="0"/>
                  </a:moveTo>
                  <a:cubicBezTo>
                    <a:pt x="359" y="0"/>
                    <a:pt x="158" y="47"/>
                    <a:pt x="0" y="131"/>
                  </a:cubicBezTo>
                  <a:lnTo>
                    <a:pt x="0" y="143"/>
                  </a:lnTo>
                  <a:cubicBezTo>
                    <a:pt x="238" y="83"/>
                    <a:pt x="464" y="59"/>
                    <a:pt x="714" y="59"/>
                  </a:cubicBezTo>
                  <a:cubicBezTo>
                    <a:pt x="726" y="36"/>
                    <a:pt x="726" y="12"/>
                    <a:pt x="714" y="12"/>
                  </a:cubicBezTo>
                  <a:cubicBezTo>
                    <a:pt x="662" y="4"/>
                    <a:pt x="607" y="0"/>
                    <a:pt x="5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04" name="Google Shape;24204;p32"/>
            <p:cNvSpPr/>
            <p:nvPr/>
          </p:nvSpPr>
          <p:spPr>
            <a:xfrm>
              <a:off x="2239250" y="1982225"/>
              <a:ext cx="16675" cy="3300"/>
            </a:xfrm>
            <a:custGeom>
              <a:avLst/>
              <a:gdLst/>
              <a:ahLst/>
              <a:cxnLst/>
              <a:rect l="l" t="t" r="r" b="b"/>
              <a:pathLst>
                <a:path w="667" h="132" extrusionOk="0">
                  <a:moveTo>
                    <a:pt x="656" y="0"/>
                  </a:moveTo>
                  <a:cubicBezTo>
                    <a:pt x="660" y="4"/>
                    <a:pt x="662" y="6"/>
                    <a:pt x="664" y="6"/>
                  </a:cubicBezTo>
                  <a:cubicBezTo>
                    <a:pt x="666" y="6"/>
                    <a:pt x="664" y="0"/>
                    <a:pt x="656" y="0"/>
                  </a:cubicBezTo>
                  <a:close/>
                  <a:moveTo>
                    <a:pt x="656" y="0"/>
                  </a:moveTo>
                  <a:cubicBezTo>
                    <a:pt x="477" y="0"/>
                    <a:pt x="298" y="12"/>
                    <a:pt x="120" y="60"/>
                  </a:cubicBezTo>
                  <a:cubicBezTo>
                    <a:pt x="84" y="72"/>
                    <a:pt x="1" y="107"/>
                    <a:pt x="72" y="131"/>
                  </a:cubicBezTo>
                  <a:cubicBezTo>
                    <a:pt x="72" y="131"/>
                    <a:pt x="84" y="131"/>
                    <a:pt x="84" y="119"/>
                  </a:cubicBezTo>
                  <a:cubicBezTo>
                    <a:pt x="144" y="84"/>
                    <a:pt x="179" y="72"/>
                    <a:pt x="239" y="60"/>
                  </a:cubicBezTo>
                  <a:cubicBezTo>
                    <a:pt x="275" y="48"/>
                    <a:pt x="334" y="48"/>
                    <a:pt x="382" y="48"/>
                  </a:cubicBezTo>
                  <a:cubicBezTo>
                    <a:pt x="477" y="48"/>
                    <a:pt x="560" y="2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05" name="Google Shape;24205;p32"/>
            <p:cNvSpPr/>
            <p:nvPr/>
          </p:nvSpPr>
          <p:spPr>
            <a:xfrm>
              <a:off x="2246100" y="1984250"/>
              <a:ext cx="12525" cy="3350"/>
            </a:xfrm>
            <a:custGeom>
              <a:avLst/>
              <a:gdLst/>
              <a:ahLst/>
              <a:cxnLst/>
              <a:rect l="l" t="t" r="r" b="b"/>
              <a:pathLst>
                <a:path w="501" h="134" extrusionOk="0">
                  <a:moveTo>
                    <a:pt x="371" y="1"/>
                  </a:moveTo>
                  <a:cubicBezTo>
                    <a:pt x="237" y="1"/>
                    <a:pt x="89" y="39"/>
                    <a:pt x="1" y="110"/>
                  </a:cubicBezTo>
                  <a:lnTo>
                    <a:pt x="1" y="134"/>
                  </a:lnTo>
                  <a:cubicBezTo>
                    <a:pt x="84" y="110"/>
                    <a:pt x="155" y="86"/>
                    <a:pt x="227" y="74"/>
                  </a:cubicBezTo>
                  <a:cubicBezTo>
                    <a:pt x="322" y="50"/>
                    <a:pt x="405" y="50"/>
                    <a:pt x="477" y="50"/>
                  </a:cubicBezTo>
                  <a:cubicBezTo>
                    <a:pt x="501" y="26"/>
                    <a:pt x="501" y="15"/>
                    <a:pt x="501" y="15"/>
                  </a:cubicBezTo>
                  <a:cubicBezTo>
                    <a:pt x="461" y="5"/>
                    <a:pt x="417" y="1"/>
                    <a:pt x="3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06" name="Google Shape;24206;p32"/>
            <p:cNvSpPr/>
            <p:nvPr/>
          </p:nvSpPr>
          <p:spPr>
            <a:xfrm>
              <a:off x="2254150" y="1986375"/>
              <a:ext cx="6850" cy="1525"/>
            </a:xfrm>
            <a:custGeom>
              <a:avLst/>
              <a:gdLst/>
              <a:ahLst/>
              <a:cxnLst/>
              <a:rect l="l" t="t" r="r" b="b"/>
              <a:pathLst>
                <a:path w="274" h="61" extrusionOk="0">
                  <a:moveTo>
                    <a:pt x="274" y="1"/>
                  </a:moveTo>
                  <a:cubicBezTo>
                    <a:pt x="191" y="1"/>
                    <a:pt x="95" y="13"/>
                    <a:pt x="12" y="49"/>
                  </a:cubicBezTo>
                  <a:cubicBezTo>
                    <a:pt x="0" y="49"/>
                    <a:pt x="12" y="60"/>
                    <a:pt x="12" y="60"/>
                  </a:cubicBezTo>
                  <a:cubicBezTo>
                    <a:pt x="95" y="60"/>
                    <a:pt x="191" y="49"/>
                    <a:pt x="274" y="13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07" name="Google Shape;24207;p32"/>
            <p:cNvSpPr/>
            <p:nvPr/>
          </p:nvSpPr>
          <p:spPr>
            <a:xfrm>
              <a:off x="2170500" y="2066450"/>
              <a:ext cx="2100" cy="2325"/>
            </a:xfrm>
            <a:custGeom>
              <a:avLst/>
              <a:gdLst/>
              <a:ahLst/>
              <a:cxnLst/>
              <a:rect l="l" t="t" r="r" b="b"/>
              <a:pathLst>
                <a:path w="84" h="93" extrusionOk="0">
                  <a:moveTo>
                    <a:pt x="12" y="1"/>
                  </a:moveTo>
                  <a:cubicBezTo>
                    <a:pt x="4" y="9"/>
                    <a:pt x="1" y="18"/>
                    <a:pt x="1" y="26"/>
                  </a:cubicBezTo>
                  <a:lnTo>
                    <a:pt x="1" y="26"/>
                  </a:lnTo>
                  <a:cubicBezTo>
                    <a:pt x="2" y="17"/>
                    <a:pt x="5" y="8"/>
                    <a:pt x="12" y="1"/>
                  </a:cubicBezTo>
                  <a:close/>
                  <a:moveTo>
                    <a:pt x="1" y="26"/>
                  </a:moveTo>
                  <a:cubicBezTo>
                    <a:pt x="0" y="57"/>
                    <a:pt x="28" y="93"/>
                    <a:pt x="59" y="93"/>
                  </a:cubicBezTo>
                  <a:cubicBezTo>
                    <a:pt x="67" y="93"/>
                    <a:pt x="76" y="90"/>
                    <a:pt x="84" y="84"/>
                  </a:cubicBezTo>
                  <a:cubicBezTo>
                    <a:pt x="47" y="84"/>
                    <a:pt x="3" y="56"/>
                    <a:pt x="1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08" name="Google Shape;24208;p32"/>
            <p:cNvSpPr/>
            <p:nvPr/>
          </p:nvSpPr>
          <p:spPr>
            <a:xfrm>
              <a:off x="2170800" y="2065850"/>
              <a:ext cx="2100" cy="1225"/>
            </a:xfrm>
            <a:custGeom>
              <a:avLst/>
              <a:gdLst/>
              <a:ahLst/>
              <a:cxnLst/>
              <a:rect l="l" t="t" r="r" b="b"/>
              <a:pathLst>
                <a:path w="84" h="49" extrusionOk="0">
                  <a:moveTo>
                    <a:pt x="0" y="1"/>
                  </a:moveTo>
                  <a:cubicBezTo>
                    <a:pt x="24" y="25"/>
                    <a:pt x="48" y="49"/>
                    <a:pt x="84" y="49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09" name="Google Shape;24209;p32"/>
            <p:cNvSpPr/>
            <p:nvPr/>
          </p:nvSpPr>
          <p:spPr>
            <a:xfrm>
              <a:off x="2171400" y="2066525"/>
              <a:ext cx="6850" cy="10675"/>
            </a:xfrm>
            <a:custGeom>
              <a:avLst/>
              <a:gdLst/>
              <a:ahLst/>
              <a:cxnLst/>
              <a:rect l="l" t="t" r="r" b="b"/>
              <a:pathLst>
                <a:path w="274" h="42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36" y="152"/>
                    <a:pt x="119" y="331"/>
                    <a:pt x="250" y="426"/>
                  </a:cubicBezTo>
                  <a:cubicBezTo>
                    <a:pt x="250" y="426"/>
                    <a:pt x="274" y="426"/>
                    <a:pt x="274" y="414"/>
                  </a:cubicBezTo>
                  <a:cubicBezTo>
                    <a:pt x="226" y="355"/>
                    <a:pt x="167" y="283"/>
                    <a:pt x="131" y="236"/>
                  </a:cubicBezTo>
                  <a:cubicBezTo>
                    <a:pt x="72" y="152"/>
                    <a:pt x="48" y="81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10" name="Google Shape;24210;p32"/>
            <p:cNvSpPr/>
            <p:nvPr/>
          </p:nvSpPr>
          <p:spPr>
            <a:xfrm>
              <a:off x="2174675" y="2068250"/>
              <a:ext cx="5375" cy="10125"/>
            </a:xfrm>
            <a:custGeom>
              <a:avLst/>
              <a:gdLst/>
              <a:ahLst/>
              <a:cxnLst/>
              <a:rect l="l" t="t" r="r" b="b"/>
              <a:pathLst>
                <a:path w="215" h="405" extrusionOk="0">
                  <a:moveTo>
                    <a:pt x="0" y="0"/>
                  </a:moveTo>
                  <a:lnTo>
                    <a:pt x="0" y="0"/>
                  </a:lnTo>
                  <a:cubicBezTo>
                    <a:pt x="24" y="72"/>
                    <a:pt x="60" y="143"/>
                    <a:pt x="95" y="203"/>
                  </a:cubicBezTo>
                  <a:cubicBezTo>
                    <a:pt x="119" y="262"/>
                    <a:pt x="155" y="345"/>
                    <a:pt x="202" y="405"/>
                  </a:cubicBezTo>
                  <a:cubicBezTo>
                    <a:pt x="202" y="405"/>
                    <a:pt x="214" y="405"/>
                    <a:pt x="214" y="381"/>
                  </a:cubicBezTo>
                  <a:cubicBezTo>
                    <a:pt x="202" y="310"/>
                    <a:pt x="155" y="250"/>
                    <a:pt x="107" y="179"/>
                  </a:cubicBezTo>
                  <a:cubicBezTo>
                    <a:pt x="95" y="119"/>
                    <a:pt x="48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11" name="Google Shape;24211;p32"/>
            <p:cNvSpPr/>
            <p:nvPr/>
          </p:nvSpPr>
          <p:spPr>
            <a:xfrm>
              <a:off x="2177900" y="2068500"/>
              <a:ext cx="5125" cy="8700"/>
            </a:xfrm>
            <a:custGeom>
              <a:avLst/>
              <a:gdLst/>
              <a:ahLst/>
              <a:cxnLst/>
              <a:rect l="l" t="t" r="r" b="b"/>
              <a:pathLst>
                <a:path w="205" h="348" extrusionOk="0">
                  <a:moveTo>
                    <a:pt x="9" y="0"/>
                  </a:moveTo>
                  <a:cubicBezTo>
                    <a:pt x="2" y="0"/>
                    <a:pt x="0" y="7"/>
                    <a:pt x="14" y="14"/>
                  </a:cubicBezTo>
                  <a:cubicBezTo>
                    <a:pt x="62" y="121"/>
                    <a:pt x="109" y="240"/>
                    <a:pt x="193" y="347"/>
                  </a:cubicBezTo>
                  <a:lnTo>
                    <a:pt x="204" y="347"/>
                  </a:lnTo>
                  <a:cubicBezTo>
                    <a:pt x="157" y="228"/>
                    <a:pt x="85" y="121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12" name="Google Shape;24212;p32"/>
            <p:cNvSpPr/>
            <p:nvPr/>
          </p:nvSpPr>
          <p:spPr>
            <a:xfrm>
              <a:off x="2182100" y="2070325"/>
              <a:ext cx="3900" cy="9850"/>
            </a:xfrm>
            <a:custGeom>
              <a:avLst/>
              <a:gdLst/>
              <a:ahLst/>
              <a:cxnLst/>
              <a:rect l="l" t="t" r="r" b="b"/>
              <a:pathLst>
                <a:path w="156" h="394" extrusionOk="0">
                  <a:moveTo>
                    <a:pt x="1" y="0"/>
                  </a:moveTo>
                  <a:cubicBezTo>
                    <a:pt x="36" y="131"/>
                    <a:pt x="60" y="274"/>
                    <a:pt x="144" y="393"/>
                  </a:cubicBezTo>
                  <a:lnTo>
                    <a:pt x="156" y="393"/>
                  </a:lnTo>
                  <a:cubicBezTo>
                    <a:pt x="108" y="274"/>
                    <a:pt x="48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13" name="Google Shape;24213;p32"/>
            <p:cNvSpPr/>
            <p:nvPr/>
          </p:nvSpPr>
          <p:spPr>
            <a:xfrm>
              <a:off x="2307125" y="2183300"/>
              <a:ext cx="10150" cy="15625"/>
            </a:xfrm>
            <a:custGeom>
              <a:avLst/>
              <a:gdLst/>
              <a:ahLst/>
              <a:cxnLst/>
              <a:rect l="l" t="t" r="r" b="b"/>
              <a:pathLst>
                <a:path w="406" h="625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53"/>
                    <a:pt x="0" y="89"/>
                    <a:pt x="36" y="125"/>
                  </a:cubicBezTo>
                  <a:cubicBezTo>
                    <a:pt x="36" y="113"/>
                    <a:pt x="48" y="89"/>
                    <a:pt x="48" y="65"/>
                  </a:cubicBezTo>
                  <a:cubicBezTo>
                    <a:pt x="60" y="89"/>
                    <a:pt x="60" y="101"/>
                    <a:pt x="84" y="113"/>
                  </a:cubicBezTo>
                  <a:cubicBezTo>
                    <a:pt x="96" y="125"/>
                    <a:pt x="108" y="161"/>
                    <a:pt x="119" y="173"/>
                  </a:cubicBezTo>
                  <a:cubicBezTo>
                    <a:pt x="155" y="232"/>
                    <a:pt x="179" y="280"/>
                    <a:pt x="215" y="339"/>
                  </a:cubicBezTo>
                  <a:cubicBezTo>
                    <a:pt x="274" y="423"/>
                    <a:pt x="322" y="530"/>
                    <a:pt x="393" y="625"/>
                  </a:cubicBezTo>
                  <a:cubicBezTo>
                    <a:pt x="393" y="625"/>
                    <a:pt x="405" y="625"/>
                    <a:pt x="405" y="601"/>
                  </a:cubicBezTo>
                  <a:cubicBezTo>
                    <a:pt x="381" y="506"/>
                    <a:pt x="298" y="411"/>
                    <a:pt x="238" y="327"/>
                  </a:cubicBezTo>
                  <a:cubicBezTo>
                    <a:pt x="179" y="220"/>
                    <a:pt x="119" y="113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14" name="Google Shape;24214;p32"/>
            <p:cNvSpPr/>
            <p:nvPr/>
          </p:nvSpPr>
          <p:spPr>
            <a:xfrm>
              <a:off x="2311575" y="2181725"/>
              <a:ext cx="10450" cy="16625"/>
            </a:xfrm>
            <a:custGeom>
              <a:avLst/>
              <a:gdLst/>
              <a:ahLst/>
              <a:cxnLst/>
              <a:rect l="l" t="t" r="r" b="b"/>
              <a:pathLst>
                <a:path w="418" h="665" extrusionOk="0">
                  <a:moveTo>
                    <a:pt x="10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13" y="3"/>
                    <a:pt x="13" y="0"/>
                    <a:pt x="10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37" y="140"/>
                    <a:pt x="72" y="271"/>
                    <a:pt x="156" y="390"/>
                  </a:cubicBezTo>
                  <a:cubicBezTo>
                    <a:pt x="215" y="486"/>
                    <a:pt x="299" y="605"/>
                    <a:pt x="406" y="664"/>
                  </a:cubicBezTo>
                  <a:cubicBezTo>
                    <a:pt x="418" y="664"/>
                    <a:pt x="418" y="664"/>
                    <a:pt x="418" y="652"/>
                  </a:cubicBezTo>
                  <a:cubicBezTo>
                    <a:pt x="346" y="545"/>
                    <a:pt x="239" y="474"/>
                    <a:pt x="180" y="367"/>
                  </a:cubicBezTo>
                  <a:cubicBezTo>
                    <a:pt x="108" y="247"/>
                    <a:pt x="49" y="128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15" name="Google Shape;24215;p32"/>
            <p:cNvSpPr/>
            <p:nvPr/>
          </p:nvSpPr>
          <p:spPr>
            <a:xfrm>
              <a:off x="2315450" y="2182550"/>
              <a:ext cx="9550" cy="15200"/>
            </a:xfrm>
            <a:custGeom>
              <a:avLst/>
              <a:gdLst/>
              <a:ahLst/>
              <a:cxnLst/>
              <a:rect l="l" t="t" r="r" b="b"/>
              <a:pathLst>
                <a:path w="382" h="608" extrusionOk="0">
                  <a:moveTo>
                    <a:pt x="25" y="0"/>
                  </a:moveTo>
                  <a:cubicBezTo>
                    <a:pt x="13" y="0"/>
                    <a:pt x="1" y="0"/>
                    <a:pt x="13" y="12"/>
                  </a:cubicBezTo>
                  <a:cubicBezTo>
                    <a:pt x="84" y="214"/>
                    <a:pt x="203" y="453"/>
                    <a:pt x="370" y="607"/>
                  </a:cubicBezTo>
                  <a:cubicBezTo>
                    <a:pt x="382" y="607"/>
                    <a:pt x="382" y="607"/>
                    <a:pt x="382" y="595"/>
                  </a:cubicBezTo>
                  <a:cubicBezTo>
                    <a:pt x="322" y="500"/>
                    <a:pt x="251" y="417"/>
                    <a:pt x="191" y="322"/>
                  </a:cubicBezTo>
                  <a:cubicBezTo>
                    <a:pt x="132" y="214"/>
                    <a:pt x="72" y="119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16" name="Google Shape;24216;p32"/>
            <p:cNvSpPr/>
            <p:nvPr/>
          </p:nvSpPr>
          <p:spPr>
            <a:xfrm>
              <a:off x="2318425" y="2180025"/>
              <a:ext cx="8950" cy="13675"/>
            </a:xfrm>
            <a:custGeom>
              <a:avLst/>
              <a:gdLst/>
              <a:ahLst/>
              <a:cxnLst/>
              <a:rect l="l" t="t" r="r" b="b"/>
              <a:pathLst>
                <a:path w="358" h="547" extrusionOk="0">
                  <a:moveTo>
                    <a:pt x="10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08" y="196"/>
                    <a:pt x="203" y="399"/>
                    <a:pt x="346" y="542"/>
                  </a:cubicBezTo>
                  <a:cubicBezTo>
                    <a:pt x="350" y="545"/>
                    <a:pt x="352" y="547"/>
                    <a:pt x="354" y="547"/>
                  </a:cubicBezTo>
                  <a:cubicBezTo>
                    <a:pt x="358" y="547"/>
                    <a:pt x="358" y="538"/>
                    <a:pt x="358" y="530"/>
                  </a:cubicBezTo>
                  <a:cubicBezTo>
                    <a:pt x="251" y="351"/>
                    <a:pt x="120" y="184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17" name="Google Shape;24217;p32"/>
            <p:cNvSpPr/>
            <p:nvPr/>
          </p:nvSpPr>
          <p:spPr>
            <a:xfrm>
              <a:off x="2053525" y="2108700"/>
              <a:ext cx="175300" cy="237275"/>
            </a:xfrm>
            <a:custGeom>
              <a:avLst/>
              <a:gdLst/>
              <a:ahLst/>
              <a:cxnLst/>
              <a:rect l="l" t="t" r="r" b="b"/>
              <a:pathLst>
                <a:path w="7012" h="9491" extrusionOk="0">
                  <a:moveTo>
                    <a:pt x="1916" y="0"/>
                  </a:moveTo>
                  <a:cubicBezTo>
                    <a:pt x="1913" y="0"/>
                    <a:pt x="1909" y="1"/>
                    <a:pt x="1905" y="1"/>
                  </a:cubicBezTo>
                  <a:cubicBezTo>
                    <a:pt x="786" y="251"/>
                    <a:pt x="24" y="1252"/>
                    <a:pt x="84" y="2395"/>
                  </a:cubicBezTo>
                  <a:cubicBezTo>
                    <a:pt x="107" y="2680"/>
                    <a:pt x="179" y="2930"/>
                    <a:pt x="262" y="3192"/>
                  </a:cubicBezTo>
                  <a:cubicBezTo>
                    <a:pt x="417" y="3609"/>
                    <a:pt x="465" y="3966"/>
                    <a:pt x="500" y="4407"/>
                  </a:cubicBezTo>
                  <a:cubicBezTo>
                    <a:pt x="560" y="4990"/>
                    <a:pt x="667" y="5574"/>
                    <a:pt x="953" y="6085"/>
                  </a:cubicBezTo>
                  <a:cubicBezTo>
                    <a:pt x="1572" y="7276"/>
                    <a:pt x="2989" y="7514"/>
                    <a:pt x="4048" y="8205"/>
                  </a:cubicBezTo>
                  <a:cubicBezTo>
                    <a:pt x="4703" y="8633"/>
                    <a:pt x="5370" y="9110"/>
                    <a:pt x="6096" y="9395"/>
                  </a:cubicBezTo>
                  <a:cubicBezTo>
                    <a:pt x="6244" y="9450"/>
                    <a:pt x="6390" y="9490"/>
                    <a:pt x="6528" y="9490"/>
                  </a:cubicBezTo>
                  <a:cubicBezTo>
                    <a:pt x="6688" y="9490"/>
                    <a:pt x="6837" y="9436"/>
                    <a:pt x="6965" y="9288"/>
                  </a:cubicBezTo>
                  <a:cubicBezTo>
                    <a:pt x="7012" y="9233"/>
                    <a:pt x="6957" y="9162"/>
                    <a:pt x="6897" y="9162"/>
                  </a:cubicBezTo>
                  <a:cubicBezTo>
                    <a:pt x="6880" y="9162"/>
                    <a:pt x="6862" y="9168"/>
                    <a:pt x="6846" y="9181"/>
                  </a:cubicBezTo>
                  <a:cubicBezTo>
                    <a:pt x="6746" y="9268"/>
                    <a:pt x="6624" y="9304"/>
                    <a:pt x="6490" y="9304"/>
                  </a:cubicBezTo>
                  <a:cubicBezTo>
                    <a:pt x="6001" y="9304"/>
                    <a:pt x="5352" y="8830"/>
                    <a:pt x="5025" y="8633"/>
                  </a:cubicBezTo>
                  <a:cubicBezTo>
                    <a:pt x="4608" y="8383"/>
                    <a:pt x="4203" y="8086"/>
                    <a:pt x="3798" y="7836"/>
                  </a:cubicBezTo>
                  <a:cubicBezTo>
                    <a:pt x="2870" y="7300"/>
                    <a:pt x="1715" y="7086"/>
                    <a:pt x="1131" y="6074"/>
                  </a:cubicBezTo>
                  <a:cubicBezTo>
                    <a:pt x="596" y="5157"/>
                    <a:pt x="798" y="4085"/>
                    <a:pt x="465" y="3133"/>
                  </a:cubicBezTo>
                  <a:cubicBezTo>
                    <a:pt x="0" y="1835"/>
                    <a:pt x="643" y="573"/>
                    <a:pt x="1917" y="120"/>
                  </a:cubicBezTo>
                  <a:cubicBezTo>
                    <a:pt x="2019" y="98"/>
                    <a:pt x="1981" y="0"/>
                    <a:pt x="19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18" name="Google Shape;24218;p32"/>
            <p:cNvSpPr/>
            <p:nvPr/>
          </p:nvSpPr>
          <p:spPr>
            <a:xfrm>
              <a:off x="2217250" y="2211400"/>
              <a:ext cx="62800" cy="133425"/>
            </a:xfrm>
            <a:custGeom>
              <a:avLst/>
              <a:gdLst/>
              <a:ahLst/>
              <a:cxnLst/>
              <a:rect l="l" t="t" r="r" b="b"/>
              <a:pathLst>
                <a:path w="2512" h="5337" extrusionOk="0">
                  <a:moveTo>
                    <a:pt x="2149" y="1"/>
                  </a:moveTo>
                  <a:cubicBezTo>
                    <a:pt x="2132" y="1"/>
                    <a:pt x="2107" y="14"/>
                    <a:pt x="2107" y="37"/>
                  </a:cubicBezTo>
                  <a:cubicBezTo>
                    <a:pt x="2286" y="1227"/>
                    <a:pt x="2071" y="2192"/>
                    <a:pt x="1393" y="3192"/>
                  </a:cubicBezTo>
                  <a:cubicBezTo>
                    <a:pt x="1155" y="3525"/>
                    <a:pt x="976" y="3859"/>
                    <a:pt x="833" y="4263"/>
                  </a:cubicBezTo>
                  <a:cubicBezTo>
                    <a:pt x="702" y="4609"/>
                    <a:pt x="643" y="4811"/>
                    <a:pt x="309" y="5073"/>
                  </a:cubicBezTo>
                  <a:cubicBezTo>
                    <a:pt x="178" y="5192"/>
                    <a:pt x="131" y="5168"/>
                    <a:pt x="12" y="5287"/>
                  </a:cubicBezTo>
                  <a:cubicBezTo>
                    <a:pt x="1" y="5298"/>
                    <a:pt x="9" y="5337"/>
                    <a:pt x="36" y="5337"/>
                  </a:cubicBezTo>
                  <a:cubicBezTo>
                    <a:pt x="40" y="5337"/>
                    <a:pt x="43" y="5336"/>
                    <a:pt x="47" y="5335"/>
                  </a:cubicBezTo>
                  <a:cubicBezTo>
                    <a:pt x="464" y="5156"/>
                    <a:pt x="666" y="5085"/>
                    <a:pt x="857" y="4656"/>
                  </a:cubicBezTo>
                  <a:cubicBezTo>
                    <a:pt x="1119" y="4109"/>
                    <a:pt x="1309" y="3585"/>
                    <a:pt x="1631" y="3085"/>
                  </a:cubicBezTo>
                  <a:cubicBezTo>
                    <a:pt x="2226" y="2168"/>
                    <a:pt x="2512" y="1085"/>
                    <a:pt x="2167" y="13"/>
                  </a:cubicBezTo>
                  <a:cubicBezTo>
                    <a:pt x="2167" y="5"/>
                    <a:pt x="2159" y="1"/>
                    <a:pt x="21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19" name="Google Shape;24219;p32"/>
            <p:cNvSpPr/>
            <p:nvPr/>
          </p:nvSpPr>
          <p:spPr>
            <a:xfrm>
              <a:off x="2163650" y="2182550"/>
              <a:ext cx="51825" cy="135000"/>
            </a:xfrm>
            <a:custGeom>
              <a:avLst/>
              <a:gdLst/>
              <a:ahLst/>
              <a:cxnLst/>
              <a:rect l="l" t="t" r="r" b="b"/>
              <a:pathLst>
                <a:path w="2073" h="5400" extrusionOk="0">
                  <a:moveTo>
                    <a:pt x="1" y="0"/>
                  </a:moveTo>
                  <a:lnTo>
                    <a:pt x="1" y="0"/>
                  </a:lnTo>
                  <a:cubicBezTo>
                    <a:pt x="262" y="453"/>
                    <a:pt x="560" y="917"/>
                    <a:pt x="763" y="1429"/>
                  </a:cubicBezTo>
                  <a:cubicBezTo>
                    <a:pt x="953" y="1941"/>
                    <a:pt x="917" y="2453"/>
                    <a:pt x="1013" y="2989"/>
                  </a:cubicBezTo>
                  <a:cubicBezTo>
                    <a:pt x="1132" y="3846"/>
                    <a:pt x="1667" y="4608"/>
                    <a:pt x="2025" y="5382"/>
                  </a:cubicBezTo>
                  <a:cubicBezTo>
                    <a:pt x="2029" y="5395"/>
                    <a:pt x="2037" y="5400"/>
                    <a:pt x="2044" y="5400"/>
                  </a:cubicBezTo>
                  <a:cubicBezTo>
                    <a:pt x="2058" y="5400"/>
                    <a:pt x="2072" y="5385"/>
                    <a:pt x="2072" y="5370"/>
                  </a:cubicBezTo>
                  <a:cubicBezTo>
                    <a:pt x="1953" y="4906"/>
                    <a:pt x="1715" y="4501"/>
                    <a:pt x="1489" y="4072"/>
                  </a:cubicBezTo>
                  <a:cubicBezTo>
                    <a:pt x="1203" y="3524"/>
                    <a:pt x="1096" y="3001"/>
                    <a:pt x="1036" y="2393"/>
                  </a:cubicBezTo>
                  <a:cubicBezTo>
                    <a:pt x="953" y="1465"/>
                    <a:pt x="548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20" name="Google Shape;24220;p32"/>
            <p:cNvSpPr/>
            <p:nvPr/>
          </p:nvSpPr>
          <p:spPr>
            <a:xfrm>
              <a:off x="2214250" y="2319075"/>
              <a:ext cx="6275" cy="15400"/>
            </a:xfrm>
            <a:custGeom>
              <a:avLst/>
              <a:gdLst/>
              <a:ahLst/>
              <a:cxnLst/>
              <a:rect l="l" t="t" r="r" b="b"/>
              <a:pathLst>
                <a:path w="251" h="616" extrusionOk="0">
                  <a:moveTo>
                    <a:pt x="18" y="1"/>
                  </a:moveTo>
                  <a:cubicBezTo>
                    <a:pt x="8" y="1"/>
                    <a:pt x="1" y="18"/>
                    <a:pt x="1" y="28"/>
                  </a:cubicBezTo>
                  <a:cubicBezTo>
                    <a:pt x="24" y="135"/>
                    <a:pt x="72" y="230"/>
                    <a:pt x="120" y="337"/>
                  </a:cubicBezTo>
                  <a:cubicBezTo>
                    <a:pt x="143" y="433"/>
                    <a:pt x="179" y="528"/>
                    <a:pt x="227" y="611"/>
                  </a:cubicBezTo>
                  <a:cubicBezTo>
                    <a:pt x="230" y="615"/>
                    <a:pt x="233" y="616"/>
                    <a:pt x="236" y="616"/>
                  </a:cubicBezTo>
                  <a:cubicBezTo>
                    <a:pt x="244" y="616"/>
                    <a:pt x="251" y="605"/>
                    <a:pt x="251" y="588"/>
                  </a:cubicBezTo>
                  <a:cubicBezTo>
                    <a:pt x="227" y="492"/>
                    <a:pt x="179" y="385"/>
                    <a:pt x="132" y="278"/>
                  </a:cubicBezTo>
                  <a:cubicBezTo>
                    <a:pt x="108" y="183"/>
                    <a:pt x="72" y="99"/>
                    <a:pt x="24" y="4"/>
                  </a:cubicBezTo>
                  <a:cubicBezTo>
                    <a:pt x="22" y="2"/>
                    <a:pt x="20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21" name="Google Shape;24221;p32"/>
            <p:cNvSpPr/>
            <p:nvPr/>
          </p:nvSpPr>
          <p:spPr>
            <a:xfrm>
              <a:off x="2159175" y="2175700"/>
              <a:ext cx="16400" cy="23825"/>
            </a:xfrm>
            <a:custGeom>
              <a:avLst/>
              <a:gdLst/>
              <a:ahLst/>
              <a:cxnLst/>
              <a:rect l="l" t="t" r="r" b="b"/>
              <a:pathLst>
                <a:path w="656" h="953" extrusionOk="0">
                  <a:moveTo>
                    <a:pt x="1" y="0"/>
                  </a:moveTo>
                  <a:lnTo>
                    <a:pt x="1" y="0"/>
                  </a:lnTo>
                  <a:cubicBezTo>
                    <a:pt x="13" y="191"/>
                    <a:pt x="144" y="393"/>
                    <a:pt x="239" y="536"/>
                  </a:cubicBezTo>
                  <a:cubicBezTo>
                    <a:pt x="322" y="667"/>
                    <a:pt x="441" y="893"/>
                    <a:pt x="608" y="953"/>
                  </a:cubicBezTo>
                  <a:cubicBezTo>
                    <a:pt x="620" y="953"/>
                    <a:pt x="656" y="941"/>
                    <a:pt x="656" y="929"/>
                  </a:cubicBezTo>
                  <a:cubicBezTo>
                    <a:pt x="620" y="762"/>
                    <a:pt x="441" y="608"/>
                    <a:pt x="358" y="465"/>
                  </a:cubicBezTo>
                  <a:cubicBezTo>
                    <a:pt x="251" y="310"/>
                    <a:pt x="168" y="11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22" name="Google Shape;24222;p32"/>
            <p:cNvSpPr/>
            <p:nvPr/>
          </p:nvSpPr>
          <p:spPr>
            <a:xfrm>
              <a:off x="2172575" y="2197425"/>
              <a:ext cx="7775" cy="14575"/>
            </a:xfrm>
            <a:custGeom>
              <a:avLst/>
              <a:gdLst/>
              <a:ahLst/>
              <a:cxnLst/>
              <a:rect l="l" t="t" r="r" b="b"/>
              <a:pathLst>
                <a:path w="311" h="583" extrusionOk="0">
                  <a:moveTo>
                    <a:pt x="1" y="0"/>
                  </a:moveTo>
                  <a:lnTo>
                    <a:pt x="1" y="0"/>
                  </a:lnTo>
                  <a:cubicBezTo>
                    <a:pt x="36" y="96"/>
                    <a:pt x="108" y="191"/>
                    <a:pt x="144" y="274"/>
                  </a:cubicBezTo>
                  <a:cubicBezTo>
                    <a:pt x="191" y="370"/>
                    <a:pt x="227" y="489"/>
                    <a:pt x="275" y="572"/>
                  </a:cubicBezTo>
                  <a:cubicBezTo>
                    <a:pt x="275" y="580"/>
                    <a:pt x="279" y="583"/>
                    <a:pt x="284" y="583"/>
                  </a:cubicBezTo>
                  <a:cubicBezTo>
                    <a:pt x="294" y="583"/>
                    <a:pt x="310" y="572"/>
                    <a:pt x="310" y="572"/>
                  </a:cubicBezTo>
                  <a:cubicBezTo>
                    <a:pt x="310" y="477"/>
                    <a:pt x="251" y="370"/>
                    <a:pt x="203" y="274"/>
                  </a:cubicBezTo>
                  <a:cubicBezTo>
                    <a:pt x="144" y="155"/>
                    <a:pt x="84" y="7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23" name="Google Shape;24223;p32"/>
            <p:cNvSpPr/>
            <p:nvPr/>
          </p:nvSpPr>
          <p:spPr>
            <a:xfrm>
              <a:off x="2168700" y="2183425"/>
              <a:ext cx="23250" cy="50550"/>
            </a:xfrm>
            <a:custGeom>
              <a:avLst/>
              <a:gdLst/>
              <a:ahLst/>
              <a:cxnLst/>
              <a:rect l="l" t="t" r="r" b="b"/>
              <a:pathLst>
                <a:path w="930" h="2022" extrusionOk="0">
                  <a:moveTo>
                    <a:pt x="1" y="1"/>
                  </a:moveTo>
                  <a:lnTo>
                    <a:pt x="1" y="1"/>
                  </a:lnTo>
                  <a:cubicBezTo>
                    <a:pt x="525" y="513"/>
                    <a:pt x="822" y="1299"/>
                    <a:pt x="870" y="2013"/>
                  </a:cubicBezTo>
                  <a:cubicBezTo>
                    <a:pt x="870" y="2019"/>
                    <a:pt x="873" y="2022"/>
                    <a:pt x="876" y="2022"/>
                  </a:cubicBezTo>
                  <a:cubicBezTo>
                    <a:pt x="879" y="2022"/>
                    <a:pt x="882" y="2019"/>
                    <a:pt x="882" y="2013"/>
                  </a:cubicBezTo>
                  <a:cubicBezTo>
                    <a:pt x="930" y="1668"/>
                    <a:pt x="811" y="1346"/>
                    <a:pt x="680" y="1037"/>
                  </a:cubicBezTo>
                  <a:cubicBezTo>
                    <a:pt x="525" y="680"/>
                    <a:pt x="334" y="23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24" name="Google Shape;24224;p32"/>
            <p:cNvSpPr/>
            <p:nvPr/>
          </p:nvSpPr>
          <p:spPr>
            <a:xfrm>
              <a:off x="2191625" y="2237225"/>
              <a:ext cx="27550" cy="78925"/>
            </a:xfrm>
            <a:custGeom>
              <a:avLst/>
              <a:gdLst/>
              <a:ahLst/>
              <a:cxnLst/>
              <a:rect l="l" t="t" r="r" b="b"/>
              <a:pathLst>
                <a:path w="1102" h="3157" extrusionOk="0">
                  <a:moveTo>
                    <a:pt x="11" y="1"/>
                  </a:moveTo>
                  <a:cubicBezTo>
                    <a:pt x="7" y="1"/>
                    <a:pt x="1" y="10"/>
                    <a:pt x="1" y="28"/>
                  </a:cubicBezTo>
                  <a:cubicBezTo>
                    <a:pt x="36" y="528"/>
                    <a:pt x="25" y="1147"/>
                    <a:pt x="263" y="1599"/>
                  </a:cubicBezTo>
                  <a:cubicBezTo>
                    <a:pt x="513" y="2111"/>
                    <a:pt x="691" y="2695"/>
                    <a:pt x="1048" y="3147"/>
                  </a:cubicBezTo>
                  <a:cubicBezTo>
                    <a:pt x="1052" y="3154"/>
                    <a:pt x="1059" y="3157"/>
                    <a:pt x="1065" y="3157"/>
                  </a:cubicBezTo>
                  <a:cubicBezTo>
                    <a:pt x="1082" y="3157"/>
                    <a:pt x="1101" y="3140"/>
                    <a:pt x="1084" y="3123"/>
                  </a:cubicBezTo>
                  <a:cubicBezTo>
                    <a:pt x="787" y="2695"/>
                    <a:pt x="667" y="2195"/>
                    <a:pt x="406" y="1766"/>
                  </a:cubicBezTo>
                  <a:cubicBezTo>
                    <a:pt x="108" y="1230"/>
                    <a:pt x="96" y="635"/>
                    <a:pt x="13" y="28"/>
                  </a:cubicBezTo>
                  <a:cubicBezTo>
                    <a:pt x="19" y="10"/>
                    <a:pt x="16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25" name="Google Shape;24225;p32"/>
            <p:cNvSpPr/>
            <p:nvPr/>
          </p:nvSpPr>
          <p:spPr>
            <a:xfrm>
              <a:off x="2070175" y="2118850"/>
              <a:ext cx="30700" cy="32325"/>
            </a:xfrm>
            <a:custGeom>
              <a:avLst/>
              <a:gdLst/>
              <a:ahLst/>
              <a:cxnLst/>
              <a:rect l="l" t="t" r="r" b="b"/>
              <a:pathLst>
                <a:path w="1228" h="1293" extrusionOk="0">
                  <a:moveTo>
                    <a:pt x="1192" y="0"/>
                  </a:moveTo>
                  <a:cubicBezTo>
                    <a:pt x="656" y="238"/>
                    <a:pt x="180" y="703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299" y="726"/>
                    <a:pt x="644" y="298"/>
                    <a:pt x="1192" y="12"/>
                  </a:cubicBezTo>
                  <a:cubicBezTo>
                    <a:pt x="1227" y="12"/>
                    <a:pt x="1204" y="0"/>
                    <a:pt x="1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26" name="Google Shape;24226;p32"/>
            <p:cNvSpPr/>
            <p:nvPr/>
          </p:nvSpPr>
          <p:spPr>
            <a:xfrm>
              <a:off x="2065425" y="2156650"/>
              <a:ext cx="29725" cy="109625"/>
            </a:xfrm>
            <a:custGeom>
              <a:avLst/>
              <a:gdLst/>
              <a:ahLst/>
              <a:cxnLst/>
              <a:rect l="l" t="t" r="r" b="b"/>
              <a:pathLst>
                <a:path w="1189" h="4385" extrusionOk="0">
                  <a:moveTo>
                    <a:pt x="131" y="0"/>
                  </a:moveTo>
                  <a:cubicBezTo>
                    <a:pt x="48" y="322"/>
                    <a:pt x="48" y="619"/>
                    <a:pt x="131" y="929"/>
                  </a:cubicBezTo>
                  <a:cubicBezTo>
                    <a:pt x="286" y="1465"/>
                    <a:pt x="346" y="1929"/>
                    <a:pt x="381" y="2477"/>
                  </a:cubicBezTo>
                  <a:cubicBezTo>
                    <a:pt x="429" y="3179"/>
                    <a:pt x="620" y="3894"/>
                    <a:pt x="1143" y="4382"/>
                  </a:cubicBezTo>
                  <a:cubicBezTo>
                    <a:pt x="1146" y="4384"/>
                    <a:pt x="1149" y="4385"/>
                    <a:pt x="1152" y="4385"/>
                  </a:cubicBezTo>
                  <a:cubicBezTo>
                    <a:pt x="1167" y="4385"/>
                    <a:pt x="1189" y="4366"/>
                    <a:pt x="1179" y="4346"/>
                  </a:cubicBezTo>
                  <a:cubicBezTo>
                    <a:pt x="608" y="3679"/>
                    <a:pt x="441" y="2941"/>
                    <a:pt x="429" y="2084"/>
                  </a:cubicBezTo>
                  <a:cubicBezTo>
                    <a:pt x="381" y="1370"/>
                    <a:pt x="0" y="75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27" name="Google Shape;24227;p32"/>
            <p:cNvSpPr/>
            <p:nvPr/>
          </p:nvSpPr>
          <p:spPr>
            <a:xfrm>
              <a:off x="2069600" y="2173400"/>
              <a:ext cx="21750" cy="6475"/>
            </a:xfrm>
            <a:custGeom>
              <a:avLst/>
              <a:gdLst/>
              <a:ahLst/>
              <a:cxnLst/>
              <a:rect l="l" t="t" r="r" b="b"/>
              <a:pathLst>
                <a:path w="870" h="259" extrusionOk="0">
                  <a:moveTo>
                    <a:pt x="172" y="0"/>
                  </a:moveTo>
                  <a:cubicBezTo>
                    <a:pt x="122" y="0"/>
                    <a:pt x="73" y="3"/>
                    <a:pt x="24" y="9"/>
                  </a:cubicBezTo>
                  <a:cubicBezTo>
                    <a:pt x="0" y="9"/>
                    <a:pt x="0" y="33"/>
                    <a:pt x="24" y="33"/>
                  </a:cubicBezTo>
                  <a:cubicBezTo>
                    <a:pt x="59" y="30"/>
                    <a:pt x="93" y="29"/>
                    <a:pt x="127" y="29"/>
                  </a:cubicBezTo>
                  <a:cubicBezTo>
                    <a:pt x="392" y="29"/>
                    <a:pt x="625" y="111"/>
                    <a:pt x="857" y="259"/>
                  </a:cubicBezTo>
                  <a:cubicBezTo>
                    <a:pt x="869" y="259"/>
                    <a:pt x="869" y="247"/>
                    <a:pt x="869" y="247"/>
                  </a:cubicBezTo>
                  <a:cubicBezTo>
                    <a:pt x="690" y="78"/>
                    <a:pt x="428" y="0"/>
                    <a:pt x="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28" name="Google Shape;24228;p32"/>
            <p:cNvSpPr/>
            <p:nvPr/>
          </p:nvSpPr>
          <p:spPr>
            <a:xfrm>
              <a:off x="2121075" y="2083200"/>
              <a:ext cx="7375" cy="48900"/>
            </a:xfrm>
            <a:custGeom>
              <a:avLst/>
              <a:gdLst/>
              <a:ahLst/>
              <a:cxnLst/>
              <a:rect l="l" t="t" r="r" b="b"/>
              <a:pathLst>
                <a:path w="295" h="1956" extrusionOk="0">
                  <a:moveTo>
                    <a:pt x="291" y="0"/>
                  </a:moveTo>
                  <a:cubicBezTo>
                    <a:pt x="290" y="0"/>
                    <a:pt x="287" y="3"/>
                    <a:pt x="287" y="9"/>
                  </a:cubicBezTo>
                  <a:cubicBezTo>
                    <a:pt x="293" y="3"/>
                    <a:pt x="293" y="0"/>
                    <a:pt x="291" y="0"/>
                  </a:cubicBezTo>
                  <a:close/>
                  <a:moveTo>
                    <a:pt x="287" y="9"/>
                  </a:moveTo>
                  <a:cubicBezTo>
                    <a:pt x="239" y="402"/>
                    <a:pt x="84" y="771"/>
                    <a:pt x="37" y="1140"/>
                  </a:cubicBezTo>
                  <a:cubicBezTo>
                    <a:pt x="1" y="1414"/>
                    <a:pt x="168" y="1712"/>
                    <a:pt x="275" y="1950"/>
                  </a:cubicBezTo>
                  <a:cubicBezTo>
                    <a:pt x="275" y="1954"/>
                    <a:pt x="277" y="1955"/>
                    <a:pt x="281" y="1955"/>
                  </a:cubicBezTo>
                  <a:cubicBezTo>
                    <a:pt x="287" y="1955"/>
                    <a:pt x="295" y="1950"/>
                    <a:pt x="287" y="1950"/>
                  </a:cubicBezTo>
                  <a:cubicBezTo>
                    <a:pt x="168" y="1545"/>
                    <a:pt x="25" y="1295"/>
                    <a:pt x="156" y="855"/>
                  </a:cubicBezTo>
                  <a:cubicBezTo>
                    <a:pt x="239" y="581"/>
                    <a:pt x="287" y="295"/>
                    <a:pt x="28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29" name="Google Shape;24229;p32"/>
            <p:cNvSpPr/>
            <p:nvPr/>
          </p:nvSpPr>
          <p:spPr>
            <a:xfrm>
              <a:off x="2125550" y="2110600"/>
              <a:ext cx="5675" cy="18875"/>
            </a:xfrm>
            <a:custGeom>
              <a:avLst/>
              <a:gdLst/>
              <a:ahLst/>
              <a:cxnLst/>
              <a:rect l="l" t="t" r="r" b="b"/>
              <a:pathLst>
                <a:path w="227" h="755" extrusionOk="0">
                  <a:moveTo>
                    <a:pt x="18" y="1"/>
                  </a:moveTo>
                  <a:cubicBezTo>
                    <a:pt x="9" y="1"/>
                    <a:pt x="1" y="7"/>
                    <a:pt x="1" y="21"/>
                  </a:cubicBezTo>
                  <a:cubicBezTo>
                    <a:pt x="36" y="259"/>
                    <a:pt x="96" y="509"/>
                    <a:pt x="203" y="747"/>
                  </a:cubicBezTo>
                  <a:cubicBezTo>
                    <a:pt x="203" y="752"/>
                    <a:pt x="207" y="755"/>
                    <a:pt x="212" y="755"/>
                  </a:cubicBezTo>
                  <a:cubicBezTo>
                    <a:pt x="219" y="755"/>
                    <a:pt x="227" y="749"/>
                    <a:pt x="227" y="735"/>
                  </a:cubicBezTo>
                  <a:cubicBezTo>
                    <a:pt x="155" y="485"/>
                    <a:pt x="84" y="259"/>
                    <a:pt x="36" y="9"/>
                  </a:cubicBezTo>
                  <a:cubicBezTo>
                    <a:pt x="31" y="4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30" name="Google Shape;24230;p32"/>
            <p:cNvSpPr/>
            <p:nvPr/>
          </p:nvSpPr>
          <p:spPr>
            <a:xfrm>
              <a:off x="2130025" y="2112675"/>
              <a:ext cx="2700" cy="15050"/>
            </a:xfrm>
            <a:custGeom>
              <a:avLst/>
              <a:gdLst/>
              <a:ahLst/>
              <a:cxnLst/>
              <a:rect l="l" t="t" r="r" b="b"/>
              <a:pathLst>
                <a:path w="108" h="602" extrusionOk="0">
                  <a:moveTo>
                    <a:pt x="9" y="0"/>
                  </a:moveTo>
                  <a:cubicBezTo>
                    <a:pt x="6" y="0"/>
                    <a:pt x="0" y="3"/>
                    <a:pt x="0" y="9"/>
                  </a:cubicBezTo>
                  <a:cubicBezTo>
                    <a:pt x="12" y="3"/>
                    <a:pt x="12" y="0"/>
                    <a:pt x="9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4" y="200"/>
                    <a:pt x="36" y="390"/>
                    <a:pt x="83" y="592"/>
                  </a:cubicBezTo>
                  <a:cubicBezTo>
                    <a:pt x="83" y="598"/>
                    <a:pt x="86" y="601"/>
                    <a:pt x="89" y="601"/>
                  </a:cubicBezTo>
                  <a:cubicBezTo>
                    <a:pt x="92" y="601"/>
                    <a:pt x="95" y="598"/>
                    <a:pt x="95" y="592"/>
                  </a:cubicBezTo>
                  <a:cubicBezTo>
                    <a:pt x="107" y="378"/>
                    <a:pt x="60" y="188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31" name="Google Shape;24231;p32"/>
            <p:cNvSpPr/>
            <p:nvPr/>
          </p:nvSpPr>
          <p:spPr>
            <a:xfrm>
              <a:off x="2162175" y="2091150"/>
              <a:ext cx="19950" cy="33675"/>
            </a:xfrm>
            <a:custGeom>
              <a:avLst/>
              <a:gdLst/>
              <a:ahLst/>
              <a:cxnLst/>
              <a:rect l="l" t="t" r="r" b="b"/>
              <a:pathLst>
                <a:path w="798" h="1347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275"/>
                    <a:pt x="250" y="572"/>
                    <a:pt x="369" y="870"/>
                  </a:cubicBezTo>
                  <a:cubicBezTo>
                    <a:pt x="441" y="1072"/>
                    <a:pt x="595" y="1239"/>
                    <a:pt x="786" y="1346"/>
                  </a:cubicBezTo>
                  <a:cubicBezTo>
                    <a:pt x="798" y="1346"/>
                    <a:pt x="798" y="1334"/>
                    <a:pt x="798" y="1334"/>
                  </a:cubicBezTo>
                  <a:cubicBezTo>
                    <a:pt x="524" y="1132"/>
                    <a:pt x="429" y="918"/>
                    <a:pt x="321" y="596"/>
                  </a:cubicBezTo>
                  <a:cubicBezTo>
                    <a:pt x="250" y="382"/>
                    <a:pt x="143" y="18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32" name="Google Shape;24232;p32"/>
            <p:cNvSpPr/>
            <p:nvPr/>
          </p:nvSpPr>
          <p:spPr>
            <a:xfrm>
              <a:off x="2185075" y="2132300"/>
              <a:ext cx="2700" cy="8250"/>
            </a:xfrm>
            <a:custGeom>
              <a:avLst/>
              <a:gdLst/>
              <a:ahLst/>
              <a:cxnLst/>
              <a:rect l="l" t="t" r="r" b="b"/>
              <a:pathLst>
                <a:path w="108" h="330" extrusionOk="0">
                  <a:moveTo>
                    <a:pt x="10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13" y="4"/>
                    <a:pt x="13" y="1"/>
                    <a:pt x="10" y="1"/>
                  </a:cubicBezTo>
                  <a:close/>
                  <a:moveTo>
                    <a:pt x="1" y="10"/>
                  </a:moveTo>
                  <a:cubicBezTo>
                    <a:pt x="1" y="117"/>
                    <a:pt x="37" y="236"/>
                    <a:pt x="96" y="319"/>
                  </a:cubicBezTo>
                  <a:cubicBezTo>
                    <a:pt x="96" y="327"/>
                    <a:pt x="97" y="330"/>
                    <a:pt x="99" y="330"/>
                  </a:cubicBezTo>
                  <a:cubicBezTo>
                    <a:pt x="102" y="330"/>
                    <a:pt x="108" y="316"/>
                    <a:pt x="108" y="308"/>
                  </a:cubicBezTo>
                  <a:cubicBezTo>
                    <a:pt x="60" y="224"/>
                    <a:pt x="37" y="117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33" name="Google Shape;24233;p32"/>
            <p:cNvSpPr/>
            <p:nvPr/>
          </p:nvSpPr>
          <p:spPr>
            <a:xfrm>
              <a:off x="2340750" y="2057100"/>
              <a:ext cx="14550" cy="6400"/>
            </a:xfrm>
            <a:custGeom>
              <a:avLst/>
              <a:gdLst/>
              <a:ahLst/>
              <a:cxnLst/>
              <a:rect l="l" t="t" r="r" b="b"/>
              <a:pathLst>
                <a:path w="582" h="256" extrusionOk="0">
                  <a:moveTo>
                    <a:pt x="576" y="0"/>
                  </a:moveTo>
                  <a:cubicBezTo>
                    <a:pt x="574" y="0"/>
                    <a:pt x="568" y="2"/>
                    <a:pt x="560" y="6"/>
                  </a:cubicBezTo>
                  <a:cubicBezTo>
                    <a:pt x="576" y="6"/>
                    <a:pt x="582" y="0"/>
                    <a:pt x="576" y="0"/>
                  </a:cubicBezTo>
                  <a:close/>
                  <a:moveTo>
                    <a:pt x="560" y="6"/>
                  </a:moveTo>
                  <a:cubicBezTo>
                    <a:pt x="477" y="53"/>
                    <a:pt x="382" y="101"/>
                    <a:pt x="287" y="148"/>
                  </a:cubicBezTo>
                  <a:lnTo>
                    <a:pt x="13" y="232"/>
                  </a:lnTo>
                  <a:cubicBezTo>
                    <a:pt x="1" y="232"/>
                    <a:pt x="13" y="256"/>
                    <a:pt x="13" y="256"/>
                  </a:cubicBezTo>
                  <a:cubicBezTo>
                    <a:pt x="227" y="220"/>
                    <a:pt x="417" y="113"/>
                    <a:pt x="5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34" name="Google Shape;24234;p32"/>
            <p:cNvSpPr/>
            <p:nvPr/>
          </p:nvSpPr>
          <p:spPr>
            <a:xfrm>
              <a:off x="2343725" y="2059900"/>
              <a:ext cx="11950" cy="6875"/>
            </a:xfrm>
            <a:custGeom>
              <a:avLst/>
              <a:gdLst/>
              <a:ahLst/>
              <a:cxnLst/>
              <a:rect l="l" t="t" r="r" b="b"/>
              <a:pathLst>
                <a:path w="478" h="275" extrusionOk="0">
                  <a:moveTo>
                    <a:pt x="477" y="1"/>
                  </a:moveTo>
                  <a:cubicBezTo>
                    <a:pt x="406" y="48"/>
                    <a:pt x="310" y="84"/>
                    <a:pt x="239" y="120"/>
                  </a:cubicBezTo>
                  <a:cubicBezTo>
                    <a:pt x="168" y="167"/>
                    <a:pt x="72" y="203"/>
                    <a:pt x="1" y="263"/>
                  </a:cubicBezTo>
                  <a:lnTo>
                    <a:pt x="1" y="275"/>
                  </a:lnTo>
                  <a:cubicBezTo>
                    <a:pt x="72" y="239"/>
                    <a:pt x="144" y="203"/>
                    <a:pt x="227" y="156"/>
                  </a:cubicBezTo>
                  <a:cubicBezTo>
                    <a:pt x="310" y="108"/>
                    <a:pt x="406" y="60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35" name="Google Shape;24235;p32"/>
            <p:cNvSpPr/>
            <p:nvPr/>
          </p:nvSpPr>
          <p:spPr>
            <a:xfrm>
              <a:off x="2349675" y="2063650"/>
              <a:ext cx="6975" cy="4925"/>
            </a:xfrm>
            <a:custGeom>
              <a:avLst/>
              <a:gdLst/>
              <a:ahLst/>
              <a:cxnLst/>
              <a:rect l="l" t="t" r="r" b="b"/>
              <a:pathLst>
                <a:path w="279" h="197" extrusionOk="0">
                  <a:moveTo>
                    <a:pt x="268" y="0"/>
                  </a:moveTo>
                  <a:cubicBezTo>
                    <a:pt x="266" y="0"/>
                    <a:pt x="263" y="2"/>
                    <a:pt x="263" y="6"/>
                  </a:cubicBezTo>
                  <a:cubicBezTo>
                    <a:pt x="279" y="6"/>
                    <a:pt x="273" y="0"/>
                    <a:pt x="268" y="0"/>
                  </a:cubicBezTo>
                  <a:close/>
                  <a:moveTo>
                    <a:pt x="263" y="6"/>
                  </a:moveTo>
                  <a:cubicBezTo>
                    <a:pt x="191" y="77"/>
                    <a:pt x="96" y="125"/>
                    <a:pt x="13" y="172"/>
                  </a:cubicBezTo>
                  <a:cubicBezTo>
                    <a:pt x="1" y="172"/>
                    <a:pt x="1" y="196"/>
                    <a:pt x="25" y="196"/>
                  </a:cubicBezTo>
                  <a:cubicBezTo>
                    <a:pt x="120" y="148"/>
                    <a:pt x="203" y="89"/>
                    <a:pt x="26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36" name="Google Shape;24236;p32"/>
            <p:cNvSpPr/>
            <p:nvPr/>
          </p:nvSpPr>
          <p:spPr>
            <a:xfrm>
              <a:off x="2354450" y="2065425"/>
              <a:ext cx="6800" cy="5525"/>
            </a:xfrm>
            <a:custGeom>
              <a:avLst/>
              <a:gdLst/>
              <a:ahLst/>
              <a:cxnLst/>
              <a:rect l="l" t="t" r="r" b="b"/>
              <a:pathLst>
                <a:path w="272" h="221" extrusionOk="0">
                  <a:moveTo>
                    <a:pt x="266" y="1"/>
                  </a:moveTo>
                  <a:cubicBezTo>
                    <a:pt x="264" y="1"/>
                    <a:pt x="258" y="2"/>
                    <a:pt x="250" y="6"/>
                  </a:cubicBezTo>
                  <a:cubicBezTo>
                    <a:pt x="266" y="6"/>
                    <a:pt x="272" y="1"/>
                    <a:pt x="266" y="1"/>
                  </a:cubicBezTo>
                  <a:close/>
                  <a:moveTo>
                    <a:pt x="250" y="6"/>
                  </a:moveTo>
                  <a:lnTo>
                    <a:pt x="250" y="6"/>
                  </a:lnTo>
                  <a:cubicBezTo>
                    <a:pt x="215" y="42"/>
                    <a:pt x="167" y="77"/>
                    <a:pt x="108" y="113"/>
                  </a:cubicBezTo>
                  <a:cubicBezTo>
                    <a:pt x="72" y="137"/>
                    <a:pt x="36" y="173"/>
                    <a:pt x="0" y="196"/>
                  </a:cubicBezTo>
                  <a:cubicBezTo>
                    <a:pt x="0" y="196"/>
                    <a:pt x="0" y="220"/>
                    <a:pt x="12" y="220"/>
                  </a:cubicBezTo>
                  <a:cubicBezTo>
                    <a:pt x="60" y="196"/>
                    <a:pt x="96" y="161"/>
                    <a:pt x="120" y="125"/>
                  </a:cubicBezTo>
                  <a:cubicBezTo>
                    <a:pt x="179" y="101"/>
                    <a:pt x="227" y="54"/>
                    <a:pt x="25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37" name="Google Shape;24237;p32"/>
            <p:cNvSpPr/>
            <p:nvPr/>
          </p:nvSpPr>
          <p:spPr>
            <a:xfrm>
              <a:off x="2359800" y="2071225"/>
              <a:ext cx="7475" cy="2300"/>
            </a:xfrm>
            <a:custGeom>
              <a:avLst/>
              <a:gdLst/>
              <a:ahLst/>
              <a:cxnLst/>
              <a:rect l="l" t="t" r="r" b="b"/>
              <a:pathLst>
                <a:path w="299" h="92" extrusionOk="0">
                  <a:moveTo>
                    <a:pt x="275" y="0"/>
                  </a:moveTo>
                  <a:cubicBezTo>
                    <a:pt x="191" y="24"/>
                    <a:pt x="96" y="60"/>
                    <a:pt x="13" y="72"/>
                  </a:cubicBezTo>
                  <a:cubicBezTo>
                    <a:pt x="1" y="72"/>
                    <a:pt x="1" y="84"/>
                    <a:pt x="13" y="84"/>
                  </a:cubicBezTo>
                  <a:cubicBezTo>
                    <a:pt x="36" y="89"/>
                    <a:pt x="57" y="91"/>
                    <a:pt x="78" y="91"/>
                  </a:cubicBezTo>
                  <a:cubicBezTo>
                    <a:pt x="156" y="91"/>
                    <a:pt x="224" y="59"/>
                    <a:pt x="298" y="12"/>
                  </a:cubicBezTo>
                  <a:cubicBezTo>
                    <a:pt x="298" y="12"/>
                    <a:pt x="298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38" name="Google Shape;24238;p32"/>
            <p:cNvSpPr/>
            <p:nvPr/>
          </p:nvSpPr>
          <p:spPr>
            <a:xfrm>
              <a:off x="2270500" y="2105150"/>
              <a:ext cx="8075" cy="34250"/>
            </a:xfrm>
            <a:custGeom>
              <a:avLst/>
              <a:gdLst/>
              <a:ahLst/>
              <a:cxnLst/>
              <a:rect l="l" t="t" r="r" b="b"/>
              <a:pathLst>
                <a:path w="323" h="1370" extrusionOk="0">
                  <a:moveTo>
                    <a:pt x="1" y="1"/>
                  </a:moveTo>
                  <a:lnTo>
                    <a:pt x="1" y="1"/>
                  </a:lnTo>
                  <a:cubicBezTo>
                    <a:pt x="84" y="298"/>
                    <a:pt x="120" y="572"/>
                    <a:pt x="156" y="893"/>
                  </a:cubicBezTo>
                  <a:cubicBezTo>
                    <a:pt x="179" y="1072"/>
                    <a:pt x="215" y="1227"/>
                    <a:pt x="322" y="1370"/>
                  </a:cubicBezTo>
                  <a:cubicBezTo>
                    <a:pt x="96" y="929"/>
                    <a:pt x="203" y="42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39" name="Google Shape;24239;p32"/>
            <p:cNvSpPr/>
            <p:nvPr/>
          </p:nvSpPr>
          <p:spPr>
            <a:xfrm>
              <a:off x="2278550" y="2141475"/>
              <a:ext cx="3000" cy="8650"/>
            </a:xfrm>
            <a:custGeom>
              <a:avLst/>
              <a:gdLst/>
              <a:ahLst/>
              <a:cxnLst/>
              <a:rect l="l" t="t" r="r" b="b"/>
              <a:pathLst>
                <a:path w="120" h="346" extrusionOk="0">
                  <a:moveTo>
                    <a:pt x="12" y="0"/>
                  </a:moveTo>
                  <a:lnTo>
                    <a:pt x="12" y="0"/>
                  </a:lnTo>
                  <a:cubicBezTo>
                    <a:pt x="0" y="119"/>
                    <a:pt x="36" y="250"/>
                    <a:pt x="108" y="345"/>
                  </a:cubicBezTo>
                  <a:lnTo>
                    <a:pt x="119" y="345"/>
                  </a:lnTo>
                  <a:cubicBezTo>
                    <a:pt x="108" y="286"/>
                    <a:pt x="72" y="238"/>
                    <a:pt x="60" y="191"/>
                  </a:cubicBezTo>
                  <a:cubicBezTo>
                    <a:pt x="48" y="119"/>
                    <a:pt x="36" y="6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40" name="Google Shape;24240;p32"/>
            <p:cNvSpPr/>
            <p:nvPr/>
          </p:nvSpPr>
          <p:spPr>
            <a:xfrm>
              <a:off x="2245500" y="2215575"/>
              <a:ext cx="21500" cy="77725"/>
            </a:xfrm>
            <a:custGeom>
              <a:avLst/>
              <a:gdLst/>
              <a:ahLst/>
              <a:cxnLst/>
              <a:rect l="l" t="t" r="r" b="b"/>
              <a:pathLst>
                <a:path w="860" h="3109" extrusionOk="0">
                  <a:moveTo>
                    <a:pt x="775" y="1"/>
                  </a:moveTo>
                  <a:lnTo>
                    <a:pt x="775" y="1"/>
                  </a:lnTo>
                  <a:cubicBezTo>
                    <a:pt x="813" y="301"/>
                    <a:pt x="848" y="601"/>
                    <a:pt x="843" y="897"/>
                  </a:cubicBezTo>
                  <a:lnTo>
                    <a:pt x="843" y="897"/>
                  </a:lnTo>
                  <a:cubicBezTo>
                    <a:pt x="860" y="620"/>
                    <a:pt x="840" y="326"/>
                    <a:pt x="775" y="1"/>
                  </a:cubicBezTo>
                  <a:close/>
                  <a:moveTo>
                    <a:pt x="843" y="897"/>
                  </a:moveTo>
                  <a:cubicBezTo>
                    <a:pt x="819" y="1277"/>
                    <a:pt x="726" y="1623"/>
                    <a:pt x="585" y="1971"/>
                  </a:cubicBezTo>
                  <a:lnTo>
                    <a:pt x="585" y="1971"/>
                  </a:lnTo>
                  <a:cubicBezTo>
                    <a:pt x="633" y="1867"/>
                    <a:pt x="677" y="1762"/>
                    <a:pt x="715" y="1656"/>
                  </a:cubicBezTo>
                  <a:cubicBezTo>
                    <a:pt x="803" y="1407"/>
                    <a:pt x="838" y="1154"/>
                    <a:pt x="843" y="897"/>
                  </a:cubicBezTo>
                  <a:close/>
                  <a:moveTo>
                    <a:pt x="585" y="1971"/>
                  </a:moveTo>
                  <a:cubicBezTo>
                    <a:pt x="408" y="2354"/>
                    <a:pt x="179" y="2722"/>
                    <a:pt x="1" y="3096"/>
                  </a:cubicBezTo>
                  <a:cubicBezTo>
                    <a:pt x="1" y="3108"/>
                    <a:pt x="13" y="3108"/>
                    <a:pt x="13" y="3108"/>
                  </a:cubicBezTo>
                  <a:cubicBezTo>
                    <a:pt x="238" y="2703"/>
                    <a:pt x="438" y="2337"/>
                    <a:pt x="585" y="197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41" name="Google Shape;24241;p32"/>
            <p:cNvSpPr/>
            <p:nvPr/>
          </p:nvSpPr>
          <p:spPr>
            <a:xfrm>
              <a:off x="2227950" y="2295650"/>
              <a:ext cx="17875" cy="41700"/>
            </a:xfrm>
            <a:custGeom>
              <a:avLst/>
              <a:gdLst/>
              <a:ahLst/>
              <a:cxnLst/>
              <a:rect l="l" t="t" r="r" b="b"/>
              <a:pathLst>
                <a:path w="715" h="1668" extrusionOk="0">
                  <a:moveTo>
                    <a:pt x="703" y="1"/>
                  </a:moveTo>
                  <a:cubicBezTo>
                    <a:pt x="393" y="489"/>
                    <a:pt x="119" y="1072"/>
                    <a:pt x="0" y="1644"/>
                  </a:cubicBezTo>
                  <a:cubicBezTo>
                    <a:pt x="0" y="1667"/>
                    <a:pt x="12" y="1667"/>
                    <a:pt x="36" y="1667"/>
                  </a:cubicBezTo>
                  <a:cubicBezTo>
                    <a:pt x="250" y="1096"/>
                    <a:pt x="441" y="560"/>
                    <a:pt x="715" y="12"/>
                  </a:cubicBezTo>
                  <a:cubicBezTo>
                    <a:pt x="715" y="1"/>
                    <a:pt x="715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42" name="Google Shape;24242;p32"/>
            <p:cNvSpPr/>
            <p:nvPr/>
          </p:nvSpPr>
          <p:spPr>
            <a:xfrm>
              <a:off x="2178225" y="2186125"/>
              <a:ext cx="84875" cy="27700"/>
            </a:xfrm>
            <a:custGeom>
              <a:avLst/>
              <a:gdLst/>
              <a:ahLst/>
              <a:cxnLst/>
              <a:rect l="l" t="t" r="r" b="b"/>
              <a:pathLst>
                <a:path w="3395" h="1108" extrusionOk="0">
                  <a:moveTo>
                    <a:pt x="1" y="0"/>
                  </a:moveTo>
                  <a:lnTo>
                    <a:pt x="1" y="0"/>
                  </a:lnTo>
                  <a:cubicBezTo>
                    <a:pt x="572" y="191"/>
                    <a:pt x="1073" y="572"/>
                    <a:pt x="1644" y="762"/>
                  </a:cubicBezTo>
                  <a:cubicBezTo>
                    <a:pt x="2204" y="953"/>
                    <a:pt x="2775" y="1060"/>
                    <a:pt x="3359" y="1107"/>
                  </a:cubicBezTo>
                  <a:cubicBezTo>
                    <a:pt x="3394" y="1107"/>
                    <a:pt x="3394" y="1060"/>
                    <a:pt x="3359" y="1060"/>
                  </a:cubicBezTo>
                  <a:cubicBezTo>
                    <a:pt x="2620" y="1012"/>
                    <a:pt x="1906" y="845"/>
                    <a:pt x="1215" y="548"/>
                  </a:cubicBezTo>
                  <a:cubicBezTo>
                    <a:pt x="811" y="393"/>
                    <a:pt x="441" y="9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43" name="Google Shape;24243;p32"/>
            <p:cNvSpPr/>
            <p:nvPr/>
          </p:nvSpPr>
          <p:spPr>
            <a:xfrm>
              <a:off x="2180050" y="2188225"/>
              <a:ext cx="82150" cy="28075"/>
            </a:xfrm>
            <a:custGeom>
              <a:avLst/>
              <a:gdLst/>
              <a:ahLst/>
              <a:cxnLst/>
              <a:rect l="l" t="t" r="r" b="b"/>
              <a:pathLst>
                <a:path w="3286" h="1123" extrusionOk="0">
                  <a:moveTo>
                    <a:pt x="3" y="1"/>
                  </a:moveTo>
                  <a:cubicBezTo>
                    <a:pt x="1" y="1"/>
                    <a:pt x="3" y="11"/>
                    <a:pt x="11" y="11"/>
                  </a:cubicBezTo>
                  <a:cubicBezTo>
                    <a:pt x="7" y="3"/>
                    <a:pt x="5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71" y="599"/>
                    <a:pt x="2010" y="1123"/>
                    <a:pt x="3081" y="1123"/>
                  </a:cubicBezTo>
                  <a:cubicBezTo>
                    <a:pt x="3137" y="1123"/>
                    <a:pt x="3194" y="1122"/>
                    <a:pt x="3250" y="1119"/>
                  </a:cubicBezTo>
                  <a:cubicBezTo>
                    <a:pt x="3286" y="1119"/>
                    <a:pt x="3286" y="1083"/>
                    <a:pt x="3250" y="1083"/>
                  </a:cubicBezTo>
                  <a:cubicBezTo>
                    <a:pt x="2702" y="1083"/>
                    <a:pt x="2119" y="916"/>
                    <a:pt x="1583" y="761"/>
                  </a:cubicBezTo>
                  <a:cubicBezTo>
                    <a:pt x="1011" y="618"/>
                    <a:pt x="547" y="249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44" name="Google Shape;24244;p32"/>
            <p:cNvSpPr/>
            <p:nvPr/>
          </p:nvSpPr>
          <p:spPr>
            <a:xfrm>
              <a:off x="2076150" y="2121525"/>
              <a:ext cx="24125" cy="28525"/>
            </a:xfrm>
            <a:custGeom>
              <a:avLst/>
              <a:gdLst/>
              <a:ahLst/>
              <a:cxnLst/>
              <a:rect l="l" t="t" r="r" b="b"/>
              <a:pathLst>
                <a:path w="965" h="1141" extrusionOk="0">
                  <a:moveTo>
                    <a:pt x="965" y="0"/>
                  </a:moveTo>
                  <a:lnTo>
                    <a:pt x="965" y="0"/>
                  </a:lnTo>
                  <a:cubicBezTo>
                    <a:pt x="750" y="179"/>
                    <a:pt x="536" y="358"/>
                    <a:pt x="333" y="560"/>
                  </a:cubicBezTo>
                  <a:cubicBezTo>
                    <a:pt x="167" y="727"/>
                    <a:pt x="12" y="893"/>
                    <a:pt x="0" y="1131"/>
                  </a:cubicBezTo>
                  <a:cubicBezTo>
                    <a:pt x="0" y="1137"/>
                    <a:pt x="3" y="1140"/>
                    <a:pt x="6" y="1140"/>
                  </a:cubicBezTo>
                  <a:cubicBezTo>
                    <a:pt x="9" y="1140"/>
                    <a:pt x="12" y="1137"/>
                    <a:pt x="12" y="1131"/>
                  </a:cubicBezTo>
                  <a:cubicBezTo>
                    <a:pt x="119" y="631"/>
                    <a:pt x="631" y="334"/>
                    <a:pt x="9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45" name="Google Shape;24245;p32"/>
            <p:cNvSpPr/>
            <p:nvPr/>
          </p:nvSpPr>
          <p:spPr>
            <a:xfrm>
              <a:off x="2088050" y="2124700"/>
              <a:ext cx="14300" cy="15000"/>
            </a:xfrm>
            <a:custGeom>
              <a:avLst/>
              <a:gdLst/>
              <a:ahLst/>
              <a:cxnLst/>
              <a:rect l="l" t="t" r="r" b="b"/>
              <a:pathLst>
                <a:path w="572" h="600" extrusionOk="0">
                  <a:moveTo>
                    <a:pt x="560" y="1"/>
                  </a:moveTo>
                  <a:cubicBezTo>
                    <a:pt x="557" y="1"/>
                    <a:pt x="553" y="2"/>
                    <a:pt x="548" y="4"/>
                  </a:cubicBezTo>
                  <a:cubicBezTo>
                    <a:pt x="346" y="135"/>
                    <a:pt x="84" y="362"/>
                    <a:pt x="0" y="588"/>
                  </a:cubicBezTo>
                  <a:cubicBezTo>
                    <a:pt x="0" y="600"/>
                    <a:pt x="12" y="600"/>
                    <a:pt x="12" y="600"/>
                  </a:cubicBezTo>
                  <a:cubicBezTo>
                    <a:pt x="108" y="504"/>
                    <a:pt x="167" y="409"/>
                    <a:pt x="250" y="302"/>
                  </a:cubicBezTo>
                  <a:cubicBezTo>
                    <a:pt x="346" y="195"/>
                    <a:pt x="465" y="111"/>
                    <a:pt x="572" y="16"/>
                  </a:cubicBezTo>
                  <a:cubicBezTo>
                    <a:pt x="572" y="16"/>
                    <a:pt x="572" y="1"/>
                    <a:pt x="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46" name="Google Shape;24246;p32"/>
            <p:cNvSpPr/>
            <p:nvPr/>
          </p:nvSpPr>
          <p:spPr>
            <a:xfrm>
              <a:off x="2093400" y="2126275"/>
              <a:ext cx="11350" cy="12525"/>
            </a:xfrm>
            <a:custGeom>
              <a:avLst/>
              <a:gdLst/>
              <a:ahLst/>
              <a:cxnLst/>
              <a:rect l="l" t="t" r="r" b="b"/>
              <a:pathLst>
                <a:path w="454" h="501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132"/>
                    <a:pt x="96" y="310"/>
                    <a:pt x="1" y="489"/>
                  </a:cubicBezTo>
                  <a:cubicBezTo>
                    <a:pt x="1" y="501"/>
                    <a:pt x="13" y="501"/>
                    <a:pt x="13" y="501"/>
                  </a:cubicBezTo>
                  <a:cubicBezTo>
                    <a:pt x="96" y="429"/>
                    <a:pt x="155" y="322"/>
                    <a:pt x="239" y="251"/>
                  </a:cubicBezTo>
                  <a:cubicBezTo>
                    <a:pt x="310" y="168"/>
                    <a:pt x="382" y="84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47" name="Google Shape;24247;p32"/>
            <p:cNvSpPr/>
            <p:nvPr/>
          </p:nvSpPr>
          <p:spPr>
            <a:xfrm>
              <a:off x="2100250" y="2133425"/>
              <a:ext cx="3000" cy="4350"/>
            </a:xfrm>
            <a:custGeom>
              <a:avLst/>
              <a:gdLst/>
              <a:ahLst/>
              <a:cxnLst/>
              <a:rect l="l" t="t" r="r" b="b"/>
              <a:pathLst>
                <a:path w="120" h="174" extrusionOk="0">
                  <a:moveTo>
                    <a:pt x="120" y="1"/>
                  </a:moveTo>
                  <a:cubicBezTo>
                    <a:pt x="60" y="36"/>
                    <a:pt x="24" y="96"/>
                    <a:pt x="1" y="155"/>
                  </a:cubicBezTo>
                  <a:cubicBezTo>
                    <a:pt x="1" y="167"/>
                    <a:pt x="6" y="173"/>
                    <a:pt x="12" y="173"/>
                  </a:cubicBezTo>
                  <a:cubicBezTo>
                    <a:pt x="18" y="173"/>
                    <a:pt x="24" y="167"/>
                    <a:pt x="24" y="155"/>
                  </a:cubicBezTo>
                  <a:cubicBezTo>
                    <a:pt x="48" y="96"/>
                    <a:pt x="60" y="36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48" name="Google Shape;24248;p32"/>
            <p:cNvSpPr/>
            <p:nvPr/>
          </p:nvSpPr>
          <p:spPr>
            <a:xfrm>
              <a:off x="2100250" y="2120325"/>
              <a:ext cx="18775" cy="31200"/>
            </a:xfrm>
            <a:custGeom>
              <a:avLst/>
              <a:gdLst/>
              <a:ahLst/>
              <a:cxnLst/>
              <a:rect l="l" t="t" r="r" b="b"/>
              <a:pathLst>
                <a:path w="751" h="1248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239"/>
                    <a:pt x="143" y="441"/>
                    <a:pt x="286" y="644"/>
                  </a:cubicBezTo>
                  <a:cubicBezTo>
                    <a:pt x="441" y="834"/>
                    <a:pt x="655" y="977"/>
                    <a:pt x="715" y="1239"/>
                  </a:cubicBezTo>
                  <a:cubicBezTo>
                    <a:pt x="715" y="1245"/>
                    <a:pt x="724" y="1248"/>
                    <a:pt x="733" y="1248"/>
                  </a:cubicBezTo>
                  <a:cubicBezTo>
                    <a:pt x="742" y="1248"/>
                    <a:pt x="751" y="1245"/>
                    <a:pt x="751" y="1239"/>
                  </a:cubicBezTo>
                  <a:cubicBezTo>
                    <a:pt x="751" y="1037"/>
                    <a:pt x="584" y="918"/>
                    <a:pt x="453" y="787"/>
                  </a:cubicBezTo>
                  <a:cubicBezTo>
                    <a:pt x="262" y="560"/>
                    <a:pt x="96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49" name="Google Shape;24249;p32"/>
            <p:cNvSpPr/>
            <p:nvPr/>
          </p:nvSpPr>
          <p:spPr>
            <a:xfrm>
              <a:off x="2119625" y="2154475"/>
              <a:ext cx="27975" cy="17800"/>
            </a:xfrm>
            <a:custGeom>
              <a:avLst/>
              <a:gdLst/>
              <a:ahLst/>
              <a:cxnLst/>
              <a:rect l="l" t="t" r="r" b="b"/>
              <a:pathLst>
                <a:path w="1119" h="712" extrusionOk="0">
                  <a:moveTo>
                    <a:pt x="12" y="1"/>
                  </a:moveTo>
                  <a:cubicBezTo>
                    <a:pt x="0" y="1"/>
                    <a:pt x="4" y="16"/>
                    <a:pt x="23" y="16"/>
                  </a:cubicBezTo>
                  <a:cubicBezTo>
                    <a:pt x="452" y="147"/>
                    <a:pt x="773" y="385"/>
                    <a:pt x="1107" y="706"/>
                  </a:cubicBezTo>
                  <a:cubicBezTo>
                    <a:pt x="1110" y="710"/>
                    <a:pt x="1112" y="711"/>
                    <a:pt x="1114" y="711"/>
                  </a:cubicBezTo>
                  <a:cubicBezTo>
                    <a:pt x="1119" y="711"/>
                    <a:pt x="1119" y="700"/>
                    <a:pt x="1119" y="683"/>
                  </a:cubicBezTo>
                  <a:cubicBezTo>
                    <a:pt x="833" y="361"/>
                    <a:pt x="440" y="135"/>
                    <a:pt x="23" y="4"/>
                  </a:cubicBezTo>
                  <a:cubicBezTo>
                    <a:pt x="18" y="2"/>
                    <a:pt x="15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50" name="Google Shape;24250;p32"/>
            <p:cNvSpPr/>
            <p:nvPr/>
          </p:nvSpPr>
          <p:spPr>
            <a:xfrm>
              <a:off x="2121675" y="2182550"/>
              <a:ext cx="38725" cy="44200"/>
            </a:xfrm>
            <a:custGeom>
              <a:avLst/>
              <a:gdLst/>
              <a:ahLst/>
              <a:cxnLst/>
              <a:rect l="l" t="t" r="r" b="b"/>
              <a:pathLst>
                <a:path w="1549" h="1768" extrusionOk="0">
                  <a:moveTo>
                    <a:pt x="1549" y="0"/>
                  </a:moveTo>
                  <a:lnTo>
                    <a:pt x="1549" y="0"/>
                  </a:lnTo>
                  <a:cubicBezTo>
                    <a:pt x="1334" y="238"/>
                    <a:pt x="1191" y="357"/>
                    <a:pt x="906" y="512"/>
                  </a:cubicBezTo>
                  <a:cubicBezTo>
                    <a:pt x="798" y="572"/>
                    <a:pt x="715" y="631"/>
                    <a:pt x="620" y="726"/>
                  </a:cubicBezTo>
                  <a:cubicBezTo>
                    <a:pt x="358" y="1000"/>
                    <a:pt x="144" y="1405"/>
                    <a:pt x="1" y="1750"/>
                  </a:cubicBezTo>
                  <a:cubicBezTo>
                    <a:pt x="1" y="1759"/>
                    <a:pt x="7" y="1767"/>
                    <a:pt x="10" y="1767"/>
                  </a:cubicBezTo>
                  <a:cubicBezTo>
                    <a:pt x="12" y="1767"/>
                    <a:pt x="13" y="1766"/>
                    <a:pt x="13" y="1762"/>
                  </a:cubicBezTo>
                  <a:cubicBezTo>
                    <a:pt x="298" y="1369"/>
                    <a:pt x="453" y="798"/>
                    <a:pt x="918" y="548"/>
                  </a:cubicBezTo>
                  <a:cubicBezTo>
                    <a:pt x="1215" y="393"/>
                    <a:pt x="1370" y="298"/>
                    <a:pt x="1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51" name="Google Shape;24251;p32"/>
            <p:cNvSpPr/>
            <p:nvPr/>
          </p:nvSpPr>
          <p:spPr>
            <a:xfrm>
              <a:off x="2123475" y="2184800"/>
              <a:ext cx="39700" cy="47000"/>
            </a:xfrm>
            <a:custGeom>
              <a:avLst/>
              <a:gdLst/>
              <a:ahLst/>
              <a:cxnLst/>
              <a:rect l="l" t="t" r="r" b="b"/>
              <a:pathLst>
                <a:path w="1588" h="1880" extrusionOk="0">
                  <a:moveTo>
                    <a:pt x="1565" y="0"/>
                  </a:moveTo>
                  <a:cubicBezTo>
                    <a:pt x="1559" y="0"/>
                    <a:pt x="1552" y="1"/>
                    <a:pt x="1548" y="5"/>
                  </a:cubicBezTo>
                  <a:cubicBezTo>
                    <a:pt x="1358" y="410"/>
                    <a:pt x="893" y="565"/>
                    <a:pt x="596" y="875"/>
                  </a:cubicBezTo>
                  <a:cubicBezTo>
                    <a:pt x="345" y="1160"/>
                    <a:pt x="131" y="1494"/>
                    <a:pt x="0" y="1851"/>
                  </a:cubicBezTo>
                  <a:cubicBezTo>
                    <a:pt x="0" y="1868"/>
                    <a:pt x="7" y="1879"/>
                    <a:pt x="15" y="1879"/>
                  </a:cubicBezTo>
                  <a:cubicBezTo>
                    <a:pt x="18" y="1879"/>
                    <a:pt x="21" y="1878"/>
                    <a:pt x="24" y="1875"/>
                  </a:cubicBezTo>
                  <a:cubicBezTo>
                    <a:pt x="310" y="1410"/>
                    <a:pt x="524" y="946"/>
                    <a:pt x="977" y="625"/>
                  </a:cubicBezTo>
                  <a:cubicBezTo>
                    <a:pt x="1238" y="446"/>
                    <a:pt x="1477" y="327"/>
                    <a:pt x="1572" y="5"/>
                  </a:cubicBezTo>
                  <a:cubicBezTo>
                    <a:pt x="1588" y="5"/>
                    <a:pt x="1577" y="0"/>
                    <a:pt x="15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52" name="Google Shape;24252;p32"/>
            <p:cNvSpPr/>
            <p:nvPr/>
          </p:nvSpPr>
          <p:spPr>
            <a:xfrm>
              <a:off x="2110075" y="2230625"/>
              <a:ext cx="11425" cy="27075"/>
            </a:xfrm>
            <a:custGeom>
              <a:avLst/>
              <a:gdLst/>
              <a:ahLst/>
              <a:cxnLst/>
              <a:rect l="l" t="t" r="r" b="b"/>
              <a:pathLst>
                <a:path w="457" h="1083" extrusionOk="0">
                  <a:moveTo>
                    <a:pt x="446" y="1"/>
                  </a:moveTo>
                  <a:cubicBezTo>
                    <a:pt x="444" y="1"/>
                    <a:pt x="441" y="2"/>
                    <a:pt x="441" y="6"/>
                  </a:cubicBezTo>
                  <a:cubicBezTo>
                    <a:pt x="457" y="6"/>
                    <a:pt x="452" y="1"/>
                    <a:pt x="446" y="1"/>
                  </a:cubicBezTo>
                  <a:close/>
                  <a:moveTo>
                    <a:pt x="441" y="6"/>
                  </a:moveTo>
                  <a:lnTo>
                    <a:pt x="441" y="6"/>
                  </a:lnTo>
                  <a:cubicBezTo>
                    <a:pt x="286" y="351"/>
                    <a:pt x="143" y="708"/>
                    <a:pt x="0" y="1066"/>
                  </a:cubicBezTo>
                  <a:cubicBezTo>
                    <a:pt x="0" y="1074"/>
                    <a:pt x="6" y="1082"/>
                    <a:pt x="10" y="1082"/>
                  </a:cubicBezTo>
                  <a:cubicBezTo>
                    <a:pt x="11" y="1082"/>
                    <a:pt x="12" y="1081"/>
                    <a:pt x="12" y="1078"/>
                  </a:cubicBezTo>
                  <a:cubicBezTo>
                    <a:pt x="179" y="720"/>
                    <a:pt x="322" y="363"/>
                    <a:pt x="4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53" name="Google Shape;24253;p32"/>
            <p:cNvSpPr/>
            <p:nvPr/>
          </p:nvSpPr>
          <p:spPr>
            <a:xfrm>
              <a:off x="2112150" y="2236275"/>
              <a:ext cx="10150" cy="21525"/>
            </a:xfrm>
            <a:custGeom>
              <a:avLst/>
              <a:gdLst/>
              <a:ahLst/>
              <a:cxnLst/>
              <a:rect l="l" t="t" r="r" b="b"/>
              <a:pathLst>
                <a:path w="406" h="861" extrusionOk="0">
                  <a:moveTo>
                    <a:pt x="397" y="1"/>
                  </a:moveTo>
                  <a:cubicBezTo>
                    <a:pt x="395" y="1"/>
                    <a:pt x="394" y="2"/>
                    <a:pt x="394" y="6"/>
                  </a:cubicBezTo>
                  <a:cubicBezTo>
                    <a:pt x="227" y="256"/>
                    <a:pt x="60" y="554"/>
                    <a:pt x="1" y="852"/>
                  </a:cubicBezTo>
                  <a:cubicBezTo>
                    <a:pt x="1" y="857"/>
                    <a:pt x="7" y="860"/>
                    <a:pt x="13" y="860"/>
                  </a:cubicBezTo>
                  <a:cubicBezTo>
                    <a:pt x="19" y="860"/>
                    <a:pt x="25" y="857"/>
                    <a:pt x="25" y="852"/>
                  </a:cubicBezTo>
                  <a:cubicBezTo>
                    <a:pt x="156" y="566"/>
                    <a:pt x="275" y="292"/>
                    <a:pt x="406" y="6"/>
                  </a:cubicBezTo>
                  <a:cubicBezTo>
                    <a:pt x="406" y="6"/>
                    <a:pt x="400" y="1"/>
                    <a:pt x="3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54" name="Google Shape;24254;p32"/>
            <p:cNvSpPr/>
            <p:nvPr/>
          </p:nvSpPr>
          <p:spPr>
            <a:xfrm>
              <a:off x="2097900" y="2269700"/>
              <a:ext cx="67500" cy="35275"/>
            </a:xfrm>
            <a:custGeom>
              <a:avLst/>
              <a:gdLst/>
              <a:ahLst/>
              <a:cxnLst/>
              <a:rect l="l" t="t" r="r" b="b"/>
              <a:pathLst>
                <a:path w="2700" h="1411" extrusionOk="0">
                  <a:moveTo>
                    <a:pt x="26" y="0"/>
                  </a:moveTo>
                  <a:cubicBezTo>
                    <a:pt x="8" y="0"/>
                    <a:pt x="1" y="26"/>
                    <a:pt x="11" y="26"/>
                  </a:cubicBezTo>
                  <a:cubicBezTo>
                    <a:pt x="285" y="277"/>
                    <a:pt x="559" y="562"/>
                    <a:pt x="928" y="646"/>
                  </a:cubicBezTo>
                  <a:cubicBezTo>
                    <a:pt x="1571" y="812"/>
                    <a:pt x="2071" y="1110"/>
                    <a:pt x="2666" y="1408"/>
                  </a:cubicBezTo>
                  <a:cubicBezTo>
                    <a:pt x="2671" y="1410"/>
                    <a:pt x="2675" y="1411"/>
                    <a:pt x="2678" y="1411"/>
                  </a:cubicBezTo>
                  <a:cubicBezTo>
                    <a:pt x="2694" y="1411"/>
                    <a:pt x="2700" y="1391"/>
                    <a:pt x="2690" y="1372"/>
                  </a:cubicBezTo>
                  <a:cubicBezTo>
                    <a:pt x="2273" y="1134"/>
                    <a:pt x="1833" y="872"/>
                    <a:pt x="1392" y="717"/>
                  </a:cubicBezTo>
                  <a:cubicBezTo>
                    <a:pt x="1166" y="646"/>
                    <a:pt x="916" y="634"/>
                    <a:pt x="714" y="527"/>
                  </a:cubicBezTo>
                  <a:cubicBezTo>
                    <a:pt x="464" y="407"/>
                    <a:pt x="249" y="169"/>
                    <a:pt x="35" y="3"/>
                  </a:cubicBezTo>
                  <a:cubicBezTo>
                    <a:pt x="32" y="1"/>
                    <a:pt x="28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55" name="Google Shape;24255;p32"/>
            <p:cNvSpPr/>
            <p:nvPr/>
          </p:nvSpPr>
          <p:spPr>
            <a:xfrm>
              <a:off x="2169975" y="2306850"/>
              <a:ext cx="45800" cy="27525"/>
            </a:xfrm>
            <a:custGeom>
              <a:avLst/>
              <a:gdLst/>
              <a:ahLst/>
              <a:cxnLst/>
              <a:rect l="l" t="t" r="r" b="b"/>
              <a:pathLst>
                <a:path w="1832" h="1101" extrusionOk="0">
                  <a:moveTo>
                    <a:pt x="17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402" y="231"/>
                    <a:pt x="760" y="457"/>
                    <a:pt x="1117" y="719"/>
                  </a:cubicBezTo>
                  <a:cubicBezTo>
                    <a:pt x="1331" y="898"/>
                    <a:pt x="1533" y="1041"/>
                    <a:pt x="1819" y="1100"/>
                  </a:cubicBezTo>
                  <a:cubicBezTo>
                    <a:pt x="1831" y="1100"/>
                    <a:pt x="1831" y="1077"/>
                    <a:pt x="1819" y="1077"/>
                  </a:cubicBezTo>
                  <a:cubicBezTo>
                    <a:pt x="1462" y="957"/>
                    <a:pt x="1224" y="743"/>
                    <a:pt x="926" y="529"/>
                  </a:cubicBezTo>
                  <a:cubicBezTo>
                    <a:pt x="641" y="326"/>
                    <a:pt x="343" y="160"/>
                    <a:pt x="33" y="5"/>
                  </a:cubicBezTo>
                  <a:cubicBezTo>
                    <a:pt x="27" y="2"/>
                    <a:pt x="21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56" name="Google Shape;24256;p32"/>
            <p:cNvSpPr/>
            <p:nvPr/>
          </p:nvSpPr>
          <p:spPr>
            <a:xfrm>
              <a:off x="2258000" y="2218725"/>
              <a:ext cx="6325" cy="39975"/>
            </a:xfrm>
            <a:custGeom>
              <a:avLst/>
              <a:gdLst/>
              <a:ahLst/>
              <a:cxnLst/>
              <a:rect l="l" t="t" r="r" b="b"/>
              <a:pathLst>
                <a:path w="253" h="1599" extrusionOk="0">
                  <a:moveTo>
                    <a:pt x="203" y="65"/>
                  </a:moveTo>
                  <a:cubicBezTo>
                    <a:pt x="201" y="65"/>
                    <a:pt x="200" y="66"/>
                    <a:pt x="198" y="66"/>
                  </a:cubicBezTo>
                  <a:lnTo>
                    <a:pt x="198" y="66"/>
                  </a:lnTo>
                  <a:cubicBezTo>
                    <a:pt x="200" y="66"/>
                    <a:pt x="201" y="66"/>
                    <a:pt x="203" y="65"/>
                  </a:cubicBezTo>
                  <a:close/>
                  <a:moveTo>
                    <a:pt x="129" y="0"/>
                  </a:moveTo>
                  <a:cubicBezTo>
                    <a:pt x="125" y="0"/>
                    <a:pt x="120" y="6"/>
                    <a:pt x="120" y="6"/>
                  </a:cubicBezTo>
                  <a:cubicBezTo>
                    <a:pt x="120" y="43"/>
                    <a:pt x="125" y="62"/>
                    <a:pt x="146" y="68"/>
                  </a:cubicBezTo>
                  <a:lnTo>
                    <a:pt x="146" y="68"/>
                  </a:lnTo>
                  <a:cubicBezTo>
                    <a:pt x="142" y="47"/>
                    <a:pt x="137" y="26"/>
                    <a:pt x="132" y="6"/>
                  </a:cubicBezTo>
                  <a:cubicBezTo>
                    <a:pt x="132" y="2"/>
                    <a:pt x="130" y="0"/>
                    <a:pt x="129" y="0"/>
                  </a:cubicBezTo>
                  <a:close/>
                  <a:moveTo>
                    <a:pt x="198" y="66"/>
                  </a:moveTo>
                  <a:cubicBezTo>
                    <a:pt x="184" y="68"/>
                    <a:pt x="173" y="69"/>
                    <a:pt x="164" y="69"/>
                  </a:cubicBezTo>
                  <a:cubicBezTo>
                    <a:pt x="157" y="69"/>
                    <a:pt x="151" y="69"/>
                    <a:pt x="146" y="68"/>
                  </a:cubicBezTo>
                  <a:lnTo>
                    <a:pt x="146" y="68"/>
                  </a:lnTo>
                  <a:cubicBezTo>
                    <a:pt x="153" y="95"/>
                    <a:pt x="158" y="123"/>
                    <a:pt x="163" y="151"/>
                  </a:cubicBezTo>
                  <a:lnTo>
                    <a:pt x="163" y="151"/>
                  </a:lnTo>
                  <a:cubicBezTo>
                    <a:pt x="170" y="104"/>
                    <a:pt x="181" y="72"/>
                    <a:pt x="198" y="66"/>
                  </a:cubicBezTo>
                  <a:close/>
                  <a:moveTo>
                    <a:pt x="163" y="151"/>
                  </a:moveTo>
                  <a:cubicBezTo>
                    <a:pt x="140" y="317"/>
                    <a:pt x="168" y="674"/>
                    <a:pt x="168" y="756"/>
                  </a:cubicBezTo>
                  <a:cubicBezTo>
                    <a:pt x="156" y="1030"/>
                    <a:pt x="96" y="1303"/>
                    <a:pt x="1" y="1589"/>
                  </a:cubicBezTo>
                  <a:cubicBezTo>
                    <a:pt x="1" y="1595"/>
                    <a:pt x="7" y="1598"/>
                    <a:pt x="13" y="1598"/>
                  </a:cubicBezTo>
                  <a:cubicBezTo>
                    <a:pt x="19" y="1598"/>
                    <a:pt x="25" y="1595"/>
                    <a:pt x="25" y="1589"/>
                  </a:cubicBezTo>
                  <a:cubicBezTo>
                    <a:pt x="198" y="1124"/>
                    <a:pt x="253" y="630"/>
                    <a:pt x="163" y="1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57" name="Google Shape;24257;p32"/>
            <p:cNvSpPr/>
            <p:nvPr/>
          </p:nvSpPr>
          <p:spPr>
            <a:xfrm>
              <a:off x="2242825" y="2215350"/>
              <a:ext cx="2400" cy="13475"/>
            </a:xfrm>
            <a:custGeom>
              <a:avLst/>
              <a:gdLst/>
              <a:ahLst/>
              <a:cxnLst/>
              <a:rect l="l" t="t" r="r" b="b"/>
              <a:pathLst>
                <a:path w="96" h="539" extrusionOk="0">
                  <a:moveTo>
                    <a:pt x="10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176"/>
                    <a:pt x="13" y="367"/>
                    <a:pt x="60" y="534"/>
                  </a:cubicBezTo>
                  <a:cubicBezTo>
                    <a:pt x="60" y="538"/>
                    <a:pt x="61" y="539"/>
                    <a:pt x="63" y="539"/>
                  </a:cubicBezTo>
                  <a:cubicBezTo>
                    <a:pt x="67" y="539"/>
                    <a:pt x="72" y="534"/>
                    <a:pt x="72" y="534"/>
                  </a:cubicBezTo>
                  <a:cubicBezTo>
                    <a:pt x="96" y="367"/>
                    <a:pt x="48" y="176"/>
                    <a:pt x="36" y="10"/>
                  </a:cubicBezTo>
                  <a:cubicBezTo>
                    <a:pt x="24" y="4"/>
                    <a:pt x="15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58" name="Google Shape;24258;p32"/>
            <p:cNvSpPr/>
            <p:nvPr/>
          </p:nvSpPr>
          <p:spPr>
            <a:xfrm>
              <a:off x="2246100" y="2217450"/>
              <a:ext cx="2100" cy="11975"/>
            </a:xfrm>
            <a:custGeom>
              <a:avLst/>
              <a:gdLst/>
              <a:ahLst/>
              <a:cxnLst/>
              <a:rect l="l" t="t" r="r" b="b"/>
              <a:pathLst>
                <a:path w="84" h="479" extrusionOk="0">
                  <a:moveTo>
                    <a:pt x="8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" y="164"/>
                    <a:pt x="1" y="342"/>
                    <a:pt x="48" y="473"/>
                  </a:cubicBezTo>
                  <a:cubicBezTo>
                    <a:pt x="48" y="477"/>
                    <a:pt x="50" y="479"/>
                    <a:pt x="51" y="479"/>
                  </a:cubicBezTo>
                  <a:cubicBezTo>
                    <a:pt x="55" y="479"/>
                    <a:pt x="60" y="473"/>
                    <a:pt x="60" y="473"/>
                  </a:cubicBezTo>
                  <a:cubicBezTo>
                    <a:pt x="84" y="331"/>
                    <a:pt x="48" y="164"/>
                    <a:pt x="24" y="9"/>
                  </a:cubicBezTo>
                  <a:cubicBezTo>
                    <a:pt x="18" y="3"/>
                    <a:pt x="12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59" name="Google Shape;24259;p32"/>
            <p:cNvSpPr/>
            <p:nvPr/>
          </p:nvSpPr>
          <p:spPr>
            <a:xfrm>
              <a:off x="2249075" y="2216525"/>
              <a:ext cx="1525" cy="11200"/>
            </a:xfrm>
            <a:custGeom>
              <a:avLst/>
              <a:gdLst/>
              <a:ahLst/>
              <a:cxnLst/>
              <a:rect l="l" t="t" r="r" b="b"/>
              <a:pathLst>
                <a:path w="61" h="448" extrusionOk="0">
                  <a:moveTo>
                    <a:pt x="24" y="0"/>
                  </a:moveTo>
                  <a:cubicBezTo>
                    <a:pt x="18" y="0"/>
                    <a:pt x="1" y="14"/>
                    <a:pt x="1" y="22"/>
                  </a:cubicBezTo>
                  <a:cubicBezTo>
                    <a:pt x="1" y="94"/>
                    <a:pt x="24" y="165"/>
                    <a:pt x="24" y="248"/>
                  </a:cubicBezTo>
                  <a:cubicBezTo>
                    <a:pt x="24" y="308"/>
                    <a:pt x="24" y="379"/>
                    <a:pt x="36" y="439"/>
                  </a:cubicBezTo>
                  <a:cubicBezTo>
                    <a:pt x="36" y="445"/>
                    <a:pt x="39" y="448"/>
                    <a:pt x="42" y="448"/>
                  </a:cubicBezTo>
                  <a:cubicBezTo>
                    <a:pt x="45" y="448"/>
                    <a:pt x="48" y="445"/>
                    <a:pt x="48" y="439"/>
                  </a:cubicBezTo>
                  <a:cubicBezTo>
                    <a:pt x="60" y="379"/>
                    <a:pt x="48" y="308"/>
                    <a:pt x="36" y="225"/>
                  </a:cubicBezTo>
                  <a:cubicBezTo>
                    <a:pt x="36" y="153"/>
                    <a:pt x="24" y="82"/>
                    <a:pt x="24" y="10"/>
                  </a:cubicBezTo>
                  <a:cubicBezTo>
                    <a:pt x="28" y="3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60" name="Google Shape;24260;p32"/>
            <p:cNvSpPr/>
            <p:nvPr/>
          </p:nvSpPr>
          <p:spPr>
            <a:xfrm>
              <a:off x="2253250" y="2215750"/>
              <a:ext cx="2400" cy="13775"/>
            </a:xfrm>
            <a:custGeom>
              <a:avLst/>
              <a:gdLst/>
              <a:ahLst/>
              <a:cxnLst/>
              <a:rect l="l" t="t" r="r" b="b"/>
              <a:pathLst>
                <a:path w="96" h="551" extrusionOk="0">
                  <a:moveTo>
                    <a:pt x="15" y="1"/>
                  </a:moveTo>
                  <a:cubicBezTo>
                    <a:pt x="12" y="1"/>
                    <a:pt x="0" y="9"/>
                    <a:pt x="0" y="18"/>
                  </a:cubicBezTo>
                  <a:cubicBezTo>
                    <a:pt x="36" y="196"/>
                    <a:pt x="36" y="363"/>
                    <a:pt x="36" y="541"/>
                  </a:cubicBezTo>
                  <a:cubicBezTo>
                    <a:pt x="36" y="547"/>
                    <a:pt x="42" y="550"/>
                    <a:pt x="48" y="550"/>
                  </a:cubicBezTo>
                  <a:cubicBezTo>
                    <a:pt x="54" y="550"/>
                    <a:pt x="60" y="547"/>
                    <a:pt x="60" y="541"/>
                  </a:cubicBezTo>
                  <a:cubicBezTo>
                    <a:pt x="96" y="363"/>
                    <a:pt x="60" y="184"/>
                    <a:pt x="12" y="6"/>
                  </a:cubicBezTo>
                  <a:cubicBezTo>
                    <a:pt x="16" y="2"/>
                    <a:pt x="16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61" name="Google Shape;24261;p32"/>
            <p:cNvSpPr/>
            <p:nvPr/>
          </p:nvSpPr>
          <p:spPr>
            <a:xfrm>
              <a:off x="2258900" y="2217375"/>
              <a:ext cx="2400" cy="9175"/>
            </a:xfrm>
            <a:custGeom>
              <a:avLst/>
              <a:gdLst/>
              <a:ahLst/>
              <a:cxnLst/>
              <a:rect l="l" t="t" r="r" b="b"/>
              <a:pathLst>
                <a:path w="96" h="367" extrusionOk="0">
                  <a:moveTo>
                    <a:pt x="1" y="0"/>
                  </a:moveTo>
                  <a:cubicBezTo>
                    <a:pt x="48" y="119"/>
                    <a:pt x="48" y="238"/>
                    <a:pt x="48" y="357"/>
                  </a:cubicBezTo>
                  <a:cubicBezTo>
                    <a:pt x="48" y="363"/>
                    <a:pt x="51" y="366"/>
                    <a:pt x="54" y="366"/>
                  </a:cubicBezTo>
                  <a:cubicBezTo>
                    <a:pt x="57" y="366"/>
                    <a:pt x="60" y="363"/>
                    <a:pt x="60" y="357"/>
                  </a:cubicBezTo>
                  <a:cubicBezTo>
                    <a:pt x="96" y="250"/>
                    <a:pt x="60" y="10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62" name="Google Shape;24262;p32"/>
            <p:cNvSpPr/>
            <p:nvPr/>
          </p:nvSpPr>
          <p:spPr>
            <a:xfrm>
              <a:off x="2074050" y="2184400"/>
              <a:ext cx="6875" cy="43325"/>
            </a:xfrm>
            <a:custGeom>
              <a:avLst/>
              <a:gdLst/>
              <a:ahLst/>
              <a:cxnLst/>
              <a:rect l="l" t="t" r="r" b="b"/>
              <a:pathLst>
                <a:path w="275" h="1733" extrusionOk="0">
                  <a:moveTo>
                    <a:pt x="5" y="1"/>
                  </a:moveTo>
                  <a:cubicBezTo>
                    <a:pt x="4" y="1"/>
                    <a:pt x="1" y="4"/>
                    <a:pt x="1" y="9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9"/>
                  </a:moveTo>
                  <a:cubicBezTo>
                    <a:pt x="132" y="581"/>
                    <a:pt x="191" y="1141"/>
                    <a:pt x="251" y="1724"/>
                  </a:cubicBezTo>
                  <a:cubicBezTo>
                    <a:pt x="251" y="1730"/>
                    <a:pt x="254" y="1733"/>
                    <a:pt x="257" y="1733"/>
                  </a:cubicBezTo>
                  <a:cubicBezTo>
                    <a:pt x="260" y="1733"/>
                    <a:pt x="263" y="1730"/>
                    <a:pt x="263" y="1724"/>
                  </a:cubicBezTo>
                  <a:cubicBezTo>
                    <a:pt x="275" y="1141"/>
                    <a:pt x="179" y="54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63" name="Google Shape;24263;p32"/>
            <p:cNvSpPr/>
            <p:nvPr/>
          </p:nvSpPr>
          <p:spPr>
            <a:xfrm>
              <a:off x="2079125" y="2191775"/>
              <a:ext cx="3875" cy="27325"/>
            </a:xfrm>
            <a:custGeom>
              <a:avLst/>
              <a:gdLst/>
              <a:ahLst/>
              <a:cxnLst/>
              <a:rect l="l" t="t" r="r" b="b"/>
              <a:pathLst>
                <a:path w="155" h="1093" extrusionOk="0">
                  <a:moveTo>
                    <a:pt x="0" y="0"/>
                  </a:moveTo>
                  <a:cubicBezTo>
                    <a:pt x="36" y="357"/>
                    <a:pt x="48" y="727"/>
                    <a:pt x="131" y="1084"/>
                  </a:cubicBezTo>
                  <a:cubicBezTo>
                    <a:pt x="131" y="1090"/>
                    <a:pt x="137" y="1093"/>
                    <a:pt x="143" y="1093"/>
                  </a:cubicBezTo>
                  <a:cubicBezTo>
                    <a:pt x="149" y="1093"/>
                    <a:pt x="155" y="1090"/>
                    <a:pt x="155" y="1084"/>
                  </a:cubicBezTo>
                  <a:cubicBezTo>
                    <a:pt x="119" y="715"/>
                    <a:pt x="48" y="35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64" name="Google Shape;24264;p32"/>
            <p:cNvSpPr/>
            <p:nvPr/>
          </p:nvSpPr>
          <p:spPr>
            <a:xfrm>
              <a:off x="2080900" y="2192950"/>
              <a:ext cx="3000" cy="22575"/>
            </a:xfrm>
            <a:custGeom>
              <a:avLst/>
              <a:gdLst/>
              <a:ahLst/>
              <a:cxnLst/>
              <a:rect l="l" t="t" r="r" b="b"/>
              <a:pathLst>
                <a:path w="120" h="903" extrusionOk="0">
                  <a:moveTo>
                    <a:pt x="1" y="1"/>
                  </a:moveTo>
                  <a:lnTo>
                    <a:pt x="1" y="1"/>
                  </a:lnTo>
                  <a:cubicBezTo>
                    <a:pt x="24" y="299"/>
                    <a:pt x="48" y="608"/>
                    <a:pt x="108" y="894"/>
                  </a:cubicBezTo>
                  <a:cubicBezTo>
                    <a:pt x="108" y="900"/>
                    <a:pt x="111" y="903"/>
                    <a:pt x="114" y="903"/>
                  </a:cubicBezTo>
                  <a:cubicBezTo>
                    <a:pt x="117" y="903"/>
                    <a:pt x="120" y="900"/>
                    <a:pt x="120" y="894"/>
                  </a:cubicBezTo>
                  <a:cubicBezTo>
                    <a:pt x="120" y="596"/>
                    <a:pt x="84" y="27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65" name="Google Shape;24265;p32"/>
            <p:cNvSpPr/>
            <p:nvPr/>
          </p:nvSpPr>
          <p:spPr>
            <a:xfrm>
              <a:off x="2085975" y="2196825"/>
              <a:ext cx="1500" cy="19000"/>
            </a:xfrm>
            <a:custGeom>
              <a:avLst/>
              <a:gdLst/>
              <a:ahLst/>
              <a:cxnLst/>
              <a:rect l="l" t="t" r="r" b="b"/>
              <a:pathLst>
                <a:path w="60" h="760" extrusionOk="0">
                  <a:moveTo>
                    <a:pt x="0" y="1"/>
                  </a:moveTo>
                  <a:cubicBezTo>
                    <a:pt x="12" y="263"/>
                    <a:pt x="12" y="501"/>
                    <a:pt x="36" y="751"/>
                  </a:cubicBezTo>
                  <a:cubicBezTo>
                    <a:pt x="36" y="757"/>
                    <a:pt x="42" y="760"/>
                    <a:pt x="48" y="760"/>
                  </a:cubicBezTo>
                  <a:cubicBezTo>
                    <a:pt x="54" y="760"/>
                    <a:pt x="60" y="757"/>
                    <a:pt x="60" y="751"/>
                  </a:cubicBezTo>
                  <a:cubicBezTo>
                    <a:pt x="60" y="501"/>
                    <a:pt x="36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66" name="Google Shape;24266;p32"/>
            <p:cNvSpPr/>
            <p:nvPr/>
          </p:nvSpPr>
          <p:spPr>
            <a:xfrm>
              <a:off x="2171700" y="2227550"/>
              <a:ext cx="15925" cy="41850"/>
            </a:xfrm>
            <a:custGeom>
              <a:avLst/>
              <a:gdLst/>
              <a:ahLst/>
              <a:cxnLst/>
              <a:rect l="l" t="t" r="r" b="b"/>
              <a:pathLst>
                <a:path w="637" h="1674" extrusionOk="0">
                  <a:moveTo>
                    <a:pt x="636" y="1"/>
                  </a:moveTo>
                  <a:cubicBezTo>
                    <a:pt x="634" y="1"/>
                    <a:pt x="631" y="4"/>
                    <a:pt x="631" y="10"/>
                  </a:cubicBezTo>
                  <a:cubicBezTo>
                    <a:pt x="637" y="4"/>
                    <a:pt x="637" y="1"/>
                    <a:pt x="636" y="1"/>
                  </a:cubicBezTo>
                  <a:close/>
                  <a:moveTo>
                    <a:pt x="631" y="10"/>
                  </a:moveTo>
                  <a:lnTo>
                    <a:pt x="631" y="10"/>
                  </a:lnTo>
                  <a:cubicBezTo>
                    <a:pt x="500" y="581"/>
                    <a:pt x="0" y="1070"/>
                    <a:pt x="12" y="1665"/>
                  </a:cubicBezTo>
                  <a:cubicBezTo>
                    <a:pt x="12" y="1671"/>
                    <a:pt x="18" y="1674"/>
                    <a:pt x="24" y="1674"/>
                  </a:cubicBezTo>
                  <a:cubicBezTo>
                    <a:pt x="30" y="1674"/>
                    <a:pt x="36" y="1671"/>
                    <a:pt x="36" y="1665"/>
                  </a:cubicBezTo>
                  <a:cubicBezTo>
                    <a:pt x="107" y="1070"/>
                    <a:pt x="536" y="605"/>
                    <a:pt x="63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67" name="Google Shape;24267;p32"/>
            <p:cNvSpPr/>
            <p:nvPr/>
          </p:nvSpPr>
          <p:spPr>
            <a:xfrm>
              <a:off x="2165725" y="2235225"/>
              <a:ext cx="23550" cy="54175"/>
            </a:xfrm>
            <a:custGeom>
              <a:avLst/>
              <a:gdLst/>
              <a:ahLst/>
              <a:cxnLst/>
              <a:rect l="l" t="t" r="r" b="b"/>
              <a:pathLst>
                <a:path w="942" h="2167" extrusionOk="0">
                  <a:moveTo>
                    <a:pt x="930" y="1"/>
                  </a:moveTo>
                  <a:cubicBezTo>
                    <a:pt x="584" y="608"/>
                    <a:pt x="1" y="1417"/>
                    <a:pt x="203" y="2156"/>
                  </a:cubicBezTo>
                  <a:cubicBezTo>
                    <a:pt x="203" y="2164"/>
                    <a:pt x="205" y="2166"/>
                    <a:pt x="206" y="2166"/>
                  </a:cubicBezTo>
                  <a:cubicBezTo>
                    <a:pt x="210" y="2166"/>
                    <a:pt x="215" y="2156"/>
                    <a:pt x="215" y="2156"/>
                  </a:cubicBezTo>
                  <a:cubicBezTo>
                    <a:pt x="108" y="1382"/>
                    <a:pt x="620" y="691"/>
                    <a:pt x="941" y="12"/>
                  </a:cubicBezTo>
                  <a:cubicBezTo>
                    <a:pt x="941" y="1"/>
                    <a:pt x="930" y="1"/>
                    <a:pt x="9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68" name="Google Shape;24268;p32"/>
            <p:cNvSpPr/>
            <p:nvPr/>
          </p:nvSpPr>
          <p:spPr>
            <a:xfrm>
              <a:off x="2193200" y="2247375"/>
              <a:ext cx="45175" cy="14075"/>
            </a:xfrm>
            <a:custGeom>
              <a:avLst/>
              <a:gdLst/>
              <a:ahLst/>
              <a:cxnLst/>
              <a:rect l="l" t="t" r="r" b="b"/>
              <a:pathLst>
                <a:path w="1807" h="563" extrusionOk="0">
                  <a:moveTo>
                    <a:pt x="5" y="0"/>
                  </a:moveTo>
                  <a:cubicBezTo>
                    <a:pt x="1" y="0"/>
                    <a:pt x="11" y="27"/>
                    <a:pt x="21" y="27"/>
                  </a:cubicBezTo>
                  <a:cubicBezTo>
                    <a:pt x="259" y="27"/>
                    <a:pt x="533" y="27"/>
                    <a:pt x="735" y="181"/>
                  </a:cubicBezTo>
                  <a:cubicBezTo>
                    <a:pt x="831" y="265"/>
                    <a:pt x="855" y="384"/>
                    <a:pt x="962" y="443"/>
                  </a:cubicBezTo>
                  <a:cubicBezTo>
                    <a:pt x="1188" y="562"/>
                    <a:pt x="1533" y="538"/>
                    <a:pt x="1795" y="562"/>
                  </a:cubicBezTo>
                  <a:cubicBezTo>
                    <a:pt x="1807" y="562"/>
                    <a:pt x="1807" y="538"/>
                    <a:pt x="1795" y="538"/>
                  </a:cubicBezTo>
                  <a:cubicBezTo>
                    <a:pt x="1581" y="515"/>
                    <a:pt x="1366" y="527"/>
                    <a:pt x="1152" y="467"/>
                  </a:cubicBezTo>
                  <a:cubicBezTo>
                    <a:pt x="974" y="408"/>
                    <a:pt x="890" y="277"/>
                    <a:pt x="735" y="169"/>
                  </a:cubicBezTo>
                  <a:cubicBezTo>
                    <a:pt x="533" y="3"/>
                    <a:pt x="259" y="3"/>
                    <a:pt x="9" y="3"/>
                  </a:cubicBezTo>
                  <a:cubicBezTo>
                    <a:pt x="7" y="1"/>
                    <a:pt x="6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69" name="Google Shape;24269;p32"/>
            <p:cNvSpPr/>
            <p:nvPr/>
          </p:nvSpPr>
          <p:spPr>
            <a:xfrm>
              <a:off x="2193525" y="2248500"/>
              <a:ext cx="44575" cy="14425"/>
            </a:xfrm>
            <a:custGeom>
              <a:avLst/>
              <a:gdLst/>
              <a:ahLst/>
              <a:cxnLst/>
              <a:rect l="l" t="t" r="r" b="b"/>
              <a:pathLst>
                <a:path w="1783" h="577" extrusionOk="0">
                  <a:moveTo>
                    <a:pt x="167" y="1"/>
                  </a:moveTo>
                  <a:cubicBezTo>
                    <a:pt x="118" y="1"/>
                    <a:pt x="69" y="3"/>
                    <a:pt x="20" y="5"/>
                  </a:cubicBezTo>
                  <a:cubicBezTo>
                    <a:pt x="1" y="5"/>
                    <a:pt x="5" y="36"/>
                    <a:pt x="13" y="36"/>
                  </a:cubicBezTo>
                  <a:cubicBezTo>
                    <a:pt x="15" y="36"/>
                    <a:pt x="18" y="34"/>
                    <a:pt x="20" y="29"/>
                  </a:cubicBezTo>
                  <a:cubicBezTo>
                    <a:pt x="39" y="28"/>
                    <a:pt x="57" y="28"/>
                    <a:pt x="74" y="28"/>
                  </a:cubicBezTo>
                  <a:cubicBezTo>
                    <a:pt x="368" y="28"/>
                    <a:pt x="498" y="123"/>
                    <a:pt x="734" y="303"/>
                  </a:cubicBezTo>
                  <a:cubicBezTo>
                    <a:pt x="830" y="374"/>
                    <a:pt x="865" y="422"/>
                    <a:pt x="972" y="470"/>
                  </a:cubicBezTo>
                  <a:cubicBezTo>
                    <a:pt x="1211" y="577"/>
                    <a:pt x="1496" y="529"/>
                    <a:pt x="1746" y="577"/>
                  </a:cubicBezTo>
                  <a:cubicBezTo>
                    <a:pt x="1770" y="577"/>
                    <a:pt x="1782" y="553"/>
                    <a:pt x="1770" y="553"/>
                  </a:cubicBezTo>
                  <a:cubicBezTo>
                    <a:pt x="1651" y="529"/>
                    <a:pt x="1520" y="529"/>
                    <a:pt x="1389" y="517"/>
                  </a:cubicBezTo>
                  <a:cubicBezTo>
                    <a:pt x="1246" y="493"/>
                    <a:pt x="1080" y="493"/>
                    <a:pt x="949" y="422"/>
                  </a:cubicBezTo>
                  <a:cubicBezTo>
                    <a:pt x="830" y="363"/>
                    <a:pt x="758" y="243"/>
                    <a:pt x="651" y="148"/>
                  </a:cubicBezTo>
                  <a:cubicBezTo>
                    <a:pt x="511" y="27"/>
                    <a:pt x="342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70" name="Google Shape;24270;p32"/>
            <p:cNvSpPr/>
            <p:nvPr/>
          </p:nvSpPr>
          <p:spPr>
            <a:xfrm>
              <a:off x="2238950" y="2254100"/>
              <a:ext cx="21175" cy="6450"/>
            </a:xfrm>
            <a:custGeom>
              <a:avLst/>
              <a:gdLst/>
              <a:ahLst/>
              <a:cxnLst/>
              <a:rect l="l" t="t" r="r" b="b"/>
              <a:pathLst>
                <a:path w="847" h="258" extrusionOk="0">
                  <a:moveTo>
                    <a:pt x="707" y="1"/>
                  </a:moveTo>
                  <a:cubicBezTo>
                    <a:pt x="449" y="1"/>
                    <a:pt x="198" y="102"/>
                    <a:pt x="1" y="258"/>
                  </a:cubicBezTo>
                  <a:cubicBezTo>
                    <a:pt x="263" y="91"/>
                    <a:pt x="525" y="31"/>
                    <a:pt x="822" y="31"/>
                  </a:cubicBezTo>
                  <a:cubicBezTo>
                    <a:pt x="846" y="31"/>
                    <a:pt x="846" y="8"/>
                    <a:pt x="822" y="8"/>
                  </a:cubicBezTo>
                  <a:cubicBezTo>
                    <a:pt x="784" y="3"/>
                    <a:pt x="745" y="1"/>
                    <a:pt x="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71" name="Google Shape;24271;p32"/>
            <p:cNvSpPr/>
            <p:nvPr/>
          </p:nvSpPr>
          <p:spPr>
            <a:xfrm>
              <a:off x="2241125" y="2256450"/>
              <a:ext cx="17500" cy="5725"/>
            </a:xfrm>
            <a:custGeom>
              <a:avLst/>
              <a:gdLst/>
              <a:ahLst/>
              <a:cxnLst/>
              <a:rect l="l" t="t" r="r" b="b"/>
              <a:pathLst>
                <a:path w="700" h="229" extrusionOk="0">
                  <a:moveTo>
                    <a:pt x="518" y="0"/>
                  </a:moveTo>
                  <a:cubicBezTo>
                    <a:pt x="330" y="0"/>
                    <a:pt x="110" y="74"/>
                    <a:pt x="9" y="211"/>
                  </a:cubicBezTo>
                  <a:cubicBezTo>
                    <a:pt x="1" y="220"/>
                    <a:pt x="4" y="228"/>
                    <a:pt x="11" y="228"/>
                  </a:cubicBezTo>
                  <a:cubicBezTo>
                    <a:pt x="14" y="228"/>
                    <a:pt x="17" y="227"/>
                    <a:pt x="21" y="223"/>
                  </a:cubicBezTo>
                  <a:cubicBezTo>
                    <a:pt x="128" y="164"/>
                    <a:pt x="211" y="92"/>
                    <a:pt x="342" y="56"/>
                  </a:cubicBezTo>
                  <a:cubicBezTo>
                    <a:pt x="462" y="33"/>
                    <a:pt x="557" y="33"/>
                    <a:pt x="676" y="33"/>
                  </a:cubicBezTo>
                  <a:cubicBezTo>
                    <a:pt x="700" y="33"/>
                    <a:pt x="700" y="21"/>
                    <a:pt x="676" y="21"/>
                  </a:cubicBezTo>
                  <a:cubicBezTo>
                    <a:pt x="629" y="7"/>
                    <a:pt x="575" y="0"/>
                    <a:pt x="5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72" name="Google Shape;24272;p32"/>
            <p:cNvSpPr/>
            <p:nvPr/>
          </p:nvSpPr>
          <p:spPr>
            <a:xfrm>
              <a:off x="2235675" y="2265950"/>
              <a:ext cx="8375" cy="24075"/>
            </a:xfrm>
            <a:custGeom>
              <a:avLst/>
              <a:gdLst/>
              <a:ahLst/>
              <a:cxnLst/>
              <a:rect l="l" t="t" r="r" b="b"/>
              <a:pathLst>
                <a:path w="335" h="963" extrusionOk="0">
                  <a:moveTo>
                    <a:pt x="141" y="1"/>
                  </a:moveTo>
                  <a:cubicBezTo>
                    <a:pt x="138" y="1"/>
                    <a:pt x="132" y="4"/>
                    <a:pt x="132" y="10"/>
                  </a:cubicBezTo>
                  <a:cubicBezTo>
                    <a:pt x="144" y="4"/>
                    <a:pt x="144" y="1"/>
                    <a:pt x="141" y="1"/>
                  </a:cubicBezTo>
                  <a:close/>
                  <a:moveTo>
                    <a:pt x="132" y="10"/>
                  </a:moveTo>
                  <a:lnTo>
                    <a:pt x="132" y="10"/>
                  </a:lnTo>
                  <a:cubicBezTo>
                    <a:pt x="179" y="272"/>
                    <a:pt x="1" y="796"/>
                    <a:pt x="322" y="962"/>
                  </a:cubicBezTo>
                  <a:cubicBezTo>
                    <a:pt x="322" y="962"/>
                    <a:pt x="334" y="962"/>
                    <a:pt x="334" y="938"/>
                  </a:cubicBezTo>
                  <a:cubicBezTo>
                    <a:pt x="48" y="665"/>
                    <a:pt x="239" y="331"/>
                    <a:pt x="13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73" name="Google Shape;24273;p32"/>
            <p:cNvSpPr/>
            <p:nvPr/>
          </p:nvSpPr>
          <p:spPr>
            <a:xfrm>
              <a:off x="2240750" y="2275575"/>
              <a:ext cx="5375" cy="14675"/>
            </a:xfrm>
            <a:custGeom>
              <a:avLst/>
              <a:gdLst/>
              <a:ahLst/>
              <a:cxnLst/>
              <a:rect l="l" t="t" r="r" b="b"/>
              <a:pathLst>
                <a:path w="215" h="587" extrusionOk="0">
                  <a:moveTo>
                    <a:pt x="9" y="0"/>
                  </a:moveTo>
                  <a:cubicBezTo>
                    <a:pt x="6" y="0"/>
                    <a:pt x="0" y="6"/>
                    <a:pt x="0" y="6"/>
                  </a:cubicBezTo>
                  <a:cubicBezTo>
                    <a:pt x="12" y="208"/>
                    <a:pt x="96" y="423"/>
                    <a:pt x="215" y="577"/>
                  </a:cubicBezTo>
                  <a:cubicBezTo>
                    <a:pt x="119" y="399"/>
                    <a:pt x="72" y="208"/>
                    <a:pt x="12" y="6"/>
                  </a:cubicBezTo>
                  <a:cubicBezTo>
                    <a:pt x="12" y="2"/>
                    <a:pt x="11" y="0"/>
                    <a:pt x="9" y="0"/>
                  </a:cubicBezTo>
                  <a:close/>
                  <a:moveTo>
                    <a:pt x="215" y="577"/>
                  </a:moveTo>
                  <a:lnTo>
                    <a:pt x="215" y="577"/>
                  </a:lnTo>
                  <a:cubicBezTo>
                    <a:pt x="209" y="583"/>
                    <a:pt x="209" y="586"/>
                    <a:pt x="210" y="586"/>
                  </a:cubicBezTo>
                  <a:cubicBezTo>
                    <a:pt x="212" y="586"/>
                    <a:pt x="215" y="583"/>
                    <a:pt x="215" y="5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74" name="Google Shape;24274;p32"/>
            <p:cNvSpPr/>
            <p:nvPr/>
          </p:nvSpPr>
          <p:spPr>
            <a:xfrm>
              <a:off x="2186275" y="2286800"/>
              <a:ext cx="11625" cy="27250"/>
            </a:xfrm>
            <a:custGeom>
              <a:avLst/>
              <a:gdLst/>
              <a:ahLst/>
              <a:cxnLst/>
              <a:rect l="l" t="t" r="r" b="b"/>
              <a:pathLst>
                <a:path w="465" h="1090" extrusionOk="0">
                  <a:moveTo>
                    <a:pt x="422" y="0"/>
                  </a:moveTo>
                  <a:cubicBezTo>
                    <a:pt x="420" y="0"/>
                    <a:pt x="417" y="3"/>
                    <a:pt x="417" y="9"/>
                  </a:cubicBezTo>
                  <a:cubicBezTo>
                    <a:pt x="423" y="3"/>
                    <a:pt x="423" y="0"/>
                    <a:pt x="422" y="0"/>
                  </a:cubicBezTo>
                  <a:close/>
                  <a:moveTo>
                    <a:pt x="417" y="9"/>
                  </a:moveTo>
                  <a:lnTo>
                    <a:pt x="417" y="9"/>
                  </a:lnTo>
                  <a:cubicBezTo>
                    <a:pt x="453" y="271"/>
                    <a:pt x="227" y="414"/>
                    <a:pt x="108" y="616"/>
                  </a:cubicBezTo>
                  <a:cubicBezTo>
                    <a:pt x="12" y="771"/>
                    <a:pt x="0" y="914"/>
                    <a:pt x="0" y="1081"/>
                  </a:cubicBezTo>
                  <a:cubicBezTo>
                    <a:pt x="0" y="1087"/>
                    <a:pt x="6" y="1090"/>
                    <a:pt x="12" y="1090"/>
                  </a:cubicBezTo>
                  <a:cubicBezTo>
                    <a:pt x="18" y="1090"/>
                    <a:pt x="24" y="1087"/>
                    <a:pt x="24" y="1081"/>
                  </a:cubicBezTo>
                  <a:cubicBezTo>
                    <a:pt x="12" y="747"/>
                    <a:pt x="179" y="569"/>
                    <a:pt x="358" y="319"/>
                  </a:cubicBezTo>
                  <a:cubicBezTo>
                    <a:pt x="417" y="212"/>
                    <a:pt x="465" y="128"/>
                    <a:pt x="41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75" name="Google Shape;24275;p32"/>
            <p:cNvSpPr/>
            <p:nvPr/>
          </p:nvSpPr>
          <p:spPr>
            <a:xfrm>
              <a:off x="2187175" y="2305475"/>
              <a:ext cx="3000" cy="9225"/>
            </a:xfrm>
            <a:custGeom>
              <a:avLst/>
              <a:gdLst/>
              <a:ahLst/>
              <a:cxnLst/>
              <a:rect l="l" t="t" r="r" b="b"/>
              <a:pathLst>
                <a:path w="120" h="369" extrusionOk="0">
                  <a:moveTo>
                    <a:pt x="119" y="0"/>
                  </a:moveTo>
                  <a:lnTo>
                    <a:pt x="119" y="0"/>
                  </a:lnTo>
                  <a:cubicBezTo>
                    <a:pt x="72" y="119"/>
                    <a:pt x="24" y="239"/>
                    <a:pt x="0" y="358"/>
                  </a:cubicBezTo>
                  <a:cubicBezTo>
                    <a:pt x="0" y="358"/>
                    <a:pt x="5" y="368"/>
                    <a:pt x="9" y="368"/>
                  </a:cubicBezTo>
                  <a:cubicBezTo>
                    <a:pt x="11" y="368"/>
                    <a:pt x="12" y="366"/>
                    <a:pt x="12" y="358"/>
                  </a:cubicBezTo>
                  <a:cubicBezTo>
                    <a:pt x="60" y="262"/>
                    <a:pt x="83" y="143"/>
                    <a:pt x="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76" name="Google Shape;24276;p32"/>
            <p:cNvSpPr/>
            <p:nvPr/>
          </p:nvSpPr>
          <p:spPr>
            <a:xfrm>
              <a:off x="2188950" y="2293900"/>
              <a:ext cx="8075" cy="11600"/>
            </a:xfrm>
            <a:custGeom>
              <a:avLst/>
              <a:gdLst/>
              <a:ahLst/>
              <a:cxnLst/>
              <a:rect l="l" t="t" r="r" b="b"/>
              <a:pathLst>
                <a:path w="323" h="464" extrusionOk="0">
                  <a:moveTo>
                    <a:pt x="319" y="0"/>
                  </a:moveTo>
                  <a:cubicBezTo>
                    <a:pt x="317" y="0"/>
                    <a:pt x="314" y="3"/>
                    <a:pt x="310" y="11"/>
                  </a:cubicBezTo>
                  <a:cubicBezTo>
                    <a:pt x="203" y="154"/>
                    <a:pt x="120" y="309"/>
                    <a:pt x="1" y="463"/>
                  </a:cubicBezTo>
                  <a:cubicBezTo>
                    <a:pt x="120" y="332"/>
                    <a:pt x="239" y="166"/>
                    <a:pt x="322" y="11"/>
                  </a:cubicBezTo>
                  <a:cubicBezTo>
                    <a:pt x="322" y="11"/>
                    <a:pt x="322" y="0"/>
                    <a:pt x="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77" name="Google Shape;24277;p32"/>
            <p:cNvSpPr/>
            <p:nvPr/>
          </p:nvSpPr>
          <p:spPr>
            <a:xfrm>
              <a:off x="2123775" y="2161700"/>
              <a:ext cx="8650" cy="11775"/>
            </a:xfrm>
            <a:custGeom>
              <a:avLst/>
              <a:gdLst/>
              <a:ahLst/>
              <a:cxnLst/>
              <a:rect l="l" t="t" r="r" b="b"/>
              <a:pathLst>
                <a:path w="346" h="471" extrusionOk="0">
                  <a:moveTo>
                    <a:pt x="345" y="1"/>
                  </a:moveTo>
                  <a:lnTo>
                    <a:pt x="345" y="1"/>
                  </a:lnTo>
                  <a:cubicBezTo>
                    <a:pt x="191" y="96"/>
                    <a:pt x="48" y="275"/>
                    <a:pt x="0" y="453"/>
                  </a:cubicBezTo>
                  <a:cubicBezTo>
                    <a:pt x="0" y="465"/>
                    <a:pt x="3" y="471"/>
                    <a:pt x="6" y="471"/>
                  </a:cubicBezTo>
                  <a:cubicBezTo>
                    <a:pt x="9" y="471"/>
                    <a:pt x="12" y="465"/>
                    <a:pt x="12" y="453"/>
                  </a:cubicBezTo>
                  <a:cubicBezTo>
                    <a:pt x="60" y="370"/>
                    <a:pt x="107" y="275"/>
                    <a:pt x="167" y="191"/>
                  </a:cubicBezTo>
                  <a:cubicBezTo>
                    <a:pt x="214" y="132"/>
                    <a:pt x="286" y="60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78" name="Google Shape;24278;p32"/>
            <p:cNvSpPr/>
            <p:nvPr/>
          </p:nvSpPr>
          <p:spPr>
            <a:xfrm>
              <a:off x="2126450" y="2161700"/>
              <a:ext cx="9250" cy="14250"/>
            </a:xfrm>
            <a:custGeom>
              <a:avLst/>
              <a:gdLst/>
              <a:ahLst/>
              <a:cxnLst/>
              <a:rect l="l" t="t" r="r" b="b"/>
              <a:pathLst>
                <a:path w="370" h="570" extrusionOk="0">
                  <a:moveTo>
                    <a:pt x="369" y="1"/>
                  </a:moveTo>
                  <a:lnTo>
                    <a:pt x="369" y="1"/>
                  </a:lnTo>
                  <a:cubicBezTo>
                    <a:pt x="179" y="120"/>
                    <a:pt x="12" y="322"/>
                    <a:pt x="0" y="560"/>
                  </a:cubicBezTo>
                  <a:cubicBezTo>
                    <a:pt x="0" y="566"/>
                    <a:pt x="3" y="569"/>
                    <a:pt x="6" y="569"/>
                  </a:cubicBezTo>
                  <a:cubicBezTo>
                    <a:pt x="9" y="569"/>
                    <a:pt x="12" y="566"/>
                    <a:pt x="12" y="560"/>
                  </a:cubicBezTo>
                  <a:cubicBezTo>
                    <a:pt x="84" y="322"/>
                    <a:pt x="179" y="144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79" name="Google Shape;24279;p32"/>
            <p:cNvSpPr/>
            <p:nvPr/>
          </p:nvSpPr>
          <p:spPr>
            <a:xfrm>
              <a:off x="2129125" y="2162300"/>
              <a:ext cx="8950" cy="14425"/>
            </a:xfrm>
            <a:custGeom>
              <a:avLst/>
              <a:gdLst/>
              <a:ahLst/>
              <a:cxnLst/>
              <a:rect l="l" t="t" r="r" b="b"/>
              <a:pathLst>
                <a:path w="358" h="577" extrusionOk="0">
                  <a:moveTo>
                    <a:pt x="358" y="1"/>
                  </a:moveTo>
                  <a:lnTo>
                    <a:pt x="358" y="1"/>
                  </a:lnTo>
                  <a:cubicBezTo>
                    <a:pt x="274" y="96"/>
                    <a:pt x="215" y="179"/>
                    <a:pt x="155" y="274"/>
                  </a:cubicBezTo>
                  <a:cubicBezTo>
                    <a:pt x="131" y="310"/>
                    <a:pt x="96" y="370"/>
                    <a:pt x="72" y="417"/>
                  </a:cubicBezTo>
                  <a:cubicBezTo>
                    <a:pt x="63" y="444"/>
                    <a:pt x="47" y="457"/>
                    <a:pt x="35" y="473"/>
                  </a:cubicBezTo>
                  <a:lnTo>
                    <a:pt x="35" y="473"/>
                  </a:lnTo>
                  <a:cubicBezTo>
                    <a:pt x="34" y="472"/>
                    <a:pt x="34" y="471"/>
                    <a:pt x="33" y="471"/>
                  </a:cubicBezTo>
                  <a:cubicBezTo>
                    <a:pt x="31" y="471"/>
                    <a:pt x="28" y="473"/>
                    <a:pt x="24" y="477"/>
                  </a:cubicBezTo>
                  <a:cubicBezTo>
                    <a:pt x="12" y="512"/>
                    <a:pt x="0" y="536"/>
                    <a:pt x="0" y="548"/>
                  </a:cubicBezTo>
                  <a:cubicBezTo>
                    <a:pt x="0" y="566"/>
                    <a:pt x="7" y="577"/>
                    <a:pt x="10" y="577"/>
                  </a:cubicBezTo>
                  <a:cubicBezTo>
                    <a:pt x="11" y="577"/>
                    <a:pt x="12" y="575"/>
                    <a:pt x="12" y="572"/>
                  </a:cubicBezTo>
                  <a:cubicBezTo>
                    <a:pt x="119" y="393"/>
                    <a:pt x="239" y="19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80" name="Google Shape;24280;p32"/>
            <p:cNvSpPr/>
            <p:nvPr/>
          </p:nvSpPr>
          <p:spPr>
            <a:xfrm>
              <a:off x="2133600" y="2165450"/>
              <a:ext cx="7750" cy="11175"/>
            </a:xfrm>
            <a:custGeom>
              <a:avLst/>
              <a:gdLst/>
              <a:ahLst/>
              <a:cxnLst/>
              <a:rect l="l" t="t" r="r" b="b"/>
              <a:pathLst>
                <a:path w="310" h="447" extrusionOk="0">
                  <a:moveTo>
                    <a:pt x="300" y="1"/>
                  </a:moveTo>
                  <a:cubicBezTo>
                    <a:pt x="299" y="1"/>
                    <a:pt x="298" y="2"/>
                    <a:pt x="298" y="5"/>
                  </a:cubicBezTo>
                  <a:cubicBezTo>
                    <a:pt x="191" y="148"/>
                    <a:pt x="71" y="279"/>
                    <a:pt x="0" y="422"/>
                  </a:cubicBezTo>
                  <a:cubicBezTo>
                    <a:pt x="0" y="446"/>
                    <a:pt x="12" y="446"/>
                    <a:pt x="12" y="446"/>
                  </a:cubicBezTo>
                  <a:cubicBezTo>
                    <a:pt x="131" y="327"/>
                    <a:pt x="214" y="172"/>
                    <a:pt x="310" y="29"/>
                  </a:cubicBezTo>
                  <a:cubicBezTo>
                    <a:pt x="310" y="12"/>
                    <a:pt x="303" y="1"/>
                    <a:pt x="3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81" name="Google Shape;24281;p32"/>
            <p:cNvSpPr/>
            <p:nvPr/>
          </p:nvSpPr>
          <p:spPr>
            <a:xfrm>
              <a:off x="2137450" y="2169150"/>
              <a:ext cx="6875" cy="8175"/>
            </a:xfrm>
            <a:custGeom>
              <a:avLst/>
              <a:gdLst/>
              <a:ahLst/>
              <a:cxnLst/>
              <a:rect l="l" t="t" r="r" b="b"/>
              <a:pathLst>
                <a:path w="275" h="327" extrusionOk="0">
                  <a:moveTo>
                    <a:pt x="275" y="0"/>
                  </a:moveTo>
                  <a:lnTo>
                    <a:pt x="275" y="0"/>
                  </a:lnTo>
                  <a:cubicBezTo>
                    <a:pt x="227" y="36"/>
                    <a:pt x="179" y="96"/>
                    <a:pt x="120" y="155"/>
                  </a:cubicBezTo>
                  <a:cubicBezTo>
                    <a:pt x="72" y="203"/>
                    <a:pt x="37" y="262"/>
                    <a:pt x="1" y="310"/>
                  </a:cubicBezTo>
                  <a:cubicBezTo>
                    <a:pt x="1" y="318"/>
                    <a:pt x="13" y="327"/>
                    <a:pt x="20" y="327"/>
                  </a:cubicBezTo>
                  <a:cubicBezTo>
                    <a:pt x="23" y="327"/>
                    <a:pt x="25" y="325"/>
                    <a:pt x="25" y="322"/>
                  </a:cubicBezTo>
                  <a:cubicBezTo>
                    <a:pt x="72" y="274"/>
                    <a:pt x="108" y="203"/>
                    <a:pt x="156" y="155"/>
                  </a:cubicBezTo>
                  <a:cubicBezTo>
                    <a:pt x="215" y="119"/>
                    <a:pt x="263" y="72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82" name="Google Shape;24282;p32"/>
            <p:cNvSpPr/>
            <p:nvPr/>
          </p:nvSpPr>
          <p:spPr>
            <a:xfrm>
              <a:off x="2131300" y="2172575"/>
              <a:ext cx="15700" cy="16375"/>
            </a:xfrm>
            <a:custGeom>
              <a:avLst/>
              <a:gdLst/>
              <a:ahLst/>
              <a:cxnLst/>
              <a:rect l="l" t="t" r="r" b="b"/>
              <a:pathLst>
                <a:path w="628" h="655" extrusionOk="0">
                  <a:moveTo>
                    <a:pt x="601" y="1"/>
                  </a:moveTo>
                  <a:cubicBezTo>
                    <a:pt x="596" y="1"/>
                    <a:pt x="592" y="2"/>
                    <a:pt x="592" y="6"/>
                  </a:cubicBezTo>
                  <a:cubicBezTo>
                    <a:pt x="437" y="256"/>
                    <a:pt x="247" y="459"/>
                    <a:pt x="9" y="637"/>
                  </a:cubicBezTo>
                  <a:cubicBezTo>
                    <a:pt x="0" y="646"/>
                    <a:pt x="4" y="654"/>
                    <a:pt x="15" y="654"/>
                  </a:cubicBezTo>
                  <a:cubicBezTo>
                    <a:pt x="20" y="654"/>
                    <a:pt x="25" y="653"/>
                    <a:pt x="32" y="649"/>
                  </a:cubicBezTo>
                  <a:cubicBezTo>
                    <a:pt x="283" y="518"/>
                    <a:pt x="509" y="280"/>
                    <a:pt x="628" y="6"/>
                  </a:cubicBezTo>
                  <a:cubicBezTo>
                    <a:pt x="628" y="6"/>
                    <a:pt x="612" y="1"/>
                    <a:pt x="6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83" name="Google Shape;24283;p32"/>
            <p:cNvSpPr/>
            <p:nvPr/>
          </p:nvSpPr>
          <p:spPr>
            <a:xfrm>
              <a:off x="2141625" y="2268600"/>
              <a:ext cx="6275" cy="21850"/>
            </a:xfrm>
            <a:custGeom>
              <a:avLst/>
              <a:gdLst/>
              <a:ahLst/>
              <a:cxnLst/>
              <a:rect l="l" t="t" r="r" b="b"/>
              <a:pathLst>
                <a:path w="251" h="874" extrusionOk="0">
                  <a:moveTo>
                    <a:pt x="241" y="1"/>
                  </a:moveTo>
                  <a:cubicBezTo>
                    <a:pt x="240" y="1"/>
                    <a:pt x="239" y="4"/>
                    <a:pt x="239" y="11"/>
                  </a:cubicBezTo>
                  <a:cubicBezTo>
                    <a:pt x="120" y="273"/>
                    <a:pt x="48" y="571"/>
                    <a:pt x="0" y="856"/>
                  </a:cubicBezTo>
                  <a:cubicBezTo>
                    <a:pt x="0" y="865"/>
                    <a:pt x="18" y="873"/>
                    <a:pt x="29" y="873"/>
                  </a:cubicBezTo>
                  <a:cubicBezTo>
                    <a:pt x="33" y="873"/>
                    <a:pt x="36" y="872"/>
                    <a:pt x="36" y="868"/>
                  </a:cubicBezTo>
                  <a:cubicBezTo>
                    <a:pt x="96" y="582"/>
                    <a:pt x="167" y="309"/>
                    <a:pt x="251" y="23"/>
                  </a:cubicBezTo>
                  <a:cubicBezTo>
                    <a:pt x="251" y="15"/>
                    <a:pt x="245" y="1"/>
                    <a:pt x="2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84" name="Google Shape;24284;p32"/>
            <p:cNvSpPr/>
            <p:nvPr/>
          </p:nvSpPr>
          <p:spPr>
            <a:xfrm>
              <a:off x="2144900" y="2269450"/>
              <a:ext cx="5975" cy="22275"/>
            </a:xfrm>
            <a:custGeom>
              <a:avLst/>
              <a:gdLst/>
              <a:ahLst/>
              <a:cxnLst/>
              <a:rect l="l" t="t" r="r" b="b"/>
              <a:pathLst>
                <a:path w="239" h="891" extrusionOk="0">
                  <a:moveTo>
                    <a:pt x="239" y="1"/>
                  </a:moveTo>
                  <a:lnTo>
                    <a:pt x="239" y="1"/>
                  </a:lnTo>
                  <a:cubicBezTo>
                    <a:pt x="155" y="287"/>
                    <a:pt x="36" y="584"/>
                    <a:pt x="0" y="882"/>
                  </a:cubicBezTo>
                  <a:cubicBezTo>
                    <a:pt x="0" y="888"/>
                    <a:pt x="6" y="891"/>
                    <a:pt x="12" y="891"/>
                  </a:cubicBezTo>
                  <a:cubicBezTo>
                    <a:pt x="18" y="891"/>
                    <a:pt x="24" y="888"/>
                    <a:pt x="24" y="882"/>
                  </a:cubicBezTo>
                  <a:cubicBezTo>
                    <a:pt x="120" y="596"/>
                    <a:pt x="167" y="298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85" name="Google Shape;24285;p32"/>
            <p:cNvSpPr/>
            <p:nvPr/>
          </p:nvSpPr>
          <p:spPr>
            <a:xfrm>
              <a:off x="2150550" y="2270425"/>
              <a:ext cx="5375" cy="20750"/>
            </a:xfrm>
            <a:custGeom>
              <a:avLst/>
              <a:gdLst/>
              <a:ahLst/>
              <a:cxnLst/>
              <a:rect l="l" t="t" r="r" b="b"/>
              <a:pathLst>
                <a:path w="215" h="830" extrusionOk="0">
                  <a:moveTo>
                    <a:pt x="188" y="0"/>
                  </a:moveTo>
                  <a:cubicBezTo>
                    <a:pt x="182" y="0"/>
                    <a:pt x="179" y="3"/>
                    <a:pt x="179" y="9"/>
                  </a:cubicBezTo>
                  <a:lnTo>
                    <a:pt x="1" y="807"/>
                  </a:lnTo>
                  <a:cubicBezTo>
                    <a:pt x="1" y="820"/>
                    <a:pt x="11" y="830"/>
                    <a:pt x="21" y="830"/>
                  </a:cubicBezTo>
                  <a:cubicBezTo>
                    <a:pt x="29" y="830"/>
                    <a:pt x="36" y="823"/>
                    <a:pt x="36" y="807"/>
                  </a:cubicBezTo>
                  <a:lnTo>
                    <a:pt x="215" y="9"/>
                  </a:lnTo>
                  <a:cubicBezTo>
                    <a:pt x="203" y="3"/>
                    <a:pt x="194" y="0"/>
                    <a:pt x="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86" name="Google Shape;24286;p32"/>
            <p:cNvSpPr/>
            <p:nvPr/>
          </p:nvSpPr>
          <p:spPr>
            <a:xfrm>
              <a:off x="2156800" y="2275400"/>
              <a:ext cx="6575" cy="21975"/>
            </a:xfrm>
            <a:custGeom>
              <a:avLst/>
              <a:gdLst/>
              <a:ahLst/>
              <a:cxnLst/>
              <a:rect l="l" t="t" r="r" b="b"/>
              <a:pathLst>
                <a:path w="263" h="879" extrusionOk="0">
                  <a:moveTo>
                    <a:pt x="108" y="1"/>
                  </a:moveTo>
                  <a:lnTo>
                    <a:pt x="108" y="13"/>
                  </a:lnTo>
                  <a:cubicBezTo>
                    <a:pt x="263" y="72"/>
                    <a:pt x="13" y="727"/>
                    <a:pt x="1" y="870"/>
                  </a:cubicBezTo>
                  <a:cubicBezTo>
                    <a:pt x="1" y="876"/>
                    <a:pt x="4" y="879"/>
                    <a:pt x="7" y="879"/>
                  </a:cubicBezTo>
                  <a:cubicBezTo>
                    <a:pt x="10" y="879"/>
                    <a:pt x="13" y="876"/>
                    <a:pt x="13" y="870"/>
                  </a:cubicBezTo>
                  <a:cubicBezTo>
                    <a:pt x="96" y="656"/>
                    <a:pt x="155" y="394"/>
                    <a:pt x="179" y="168"/>
                  </a:cubicBezTo>
                  <a:cubicBezTo>
                    <a:pt x="179" y="96"/>
                    <a:pt x="179" y="13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98196622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Background 2">
    <p:spTree>
      <p:nvGrpSpPr>
        <p:cNvPr id="1" name="Shape 242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288" name="Google Shape;24288;p33"/>
          <p:cNvGrpSpPr/>
          <p:nvPr/>
        </p:nvGrpSpPr>
        <p:grpSpPr>
          <a:xfrm rot="-8099870">
            <a:off x="11151367" y="-111970"/>
            <a:ext cx="1140637" cy="2834615"/>
            <a:chOff x="757300" y="1884600"/>
            <a:chExt cx="457350" cy="1136525"/>
          </a:xfrm>
        </p:grpSpPr>
        <p:sp>
          <p:nvSpPr>
            <p:cNvPr id="24289" name="Google Shape;24289;p33"/>
            <p:cNvSpPr/>
            <p:nvPr/>
          </p:nvSpPr>
          <p:spPr>
            <a:xfrm>
              <a:off x="818550" y="2640050"/>
              <a:ext cx="144675" cy="120850"/>
            </a:xfrm>
            <a:custGeom>
              <a:avLst/>
              <a:gdLst/>
              <a:ahLst/>
              <a:cxnLst/>
              <a:rect l="l" t="t" r="r" b="b"/>
              <a:pathLst>
                <a:path w="5787" h="4834" extrusionOk="0">
                  <a:moveTo>
                    <a:pt x="0" y="0"/>
                  </a:moveTo>
                  <a:cubicBezTo>
                    <a:pt x="0" y="0"/>
                    <a:pt x="1250" y="1786"/>
                    <a:pt x="2036" y="2310"/>
                  </a:cubicBezTo>
                  <a:cubicBezTo>
                    <a:pt x="2834" y="2834"/>
                    <a:pt x="3310" y="3250"/>
                    <a:pt x="4036" y="3786"/>
                  </a:cubicBezTo>
                  <a:cubicBezTo>
                    <a:pt x="4763" y="4322"/>
                    <a:pt x="5787" y="4834"/>
                    <a:pt x="5787" y="4834"/>
                  </a:cubicBezTo>
                  <a:cubicBezTo>
                    <a:pt x="5787" y="4834"/>
                    <a:pt x="4798" y="3381"/>
                    <a:pt x="4560" y="3024"/>
                  </a:cubicBezTo>
                  <a:cubicBezTo>
                    <a:pt x="4322" y="2679"/>
                    <a:pt x="4025" y="1786"/>
                    <a:pt x="2977" y="1345"/>
                  </a:cubicBezTo>
                  <a:cubicBezTo>
                    <a:pt x="1941" y="89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90" name="Google Shape;24290;p33"/>
            <p:cNvSpPr/>
            <p:nvPr/>
          </p:nvSpPr>
          <p:spPr>
            <a:xfrm>
              <a:off x="971250" y="2023850"/>
              <a:ext cx="241700" cy="995725"/>
            </a:xfrm>
            <a:custGeom>
              <a:avLst/>
              <a:gdLst/>
              <a:ahLst/>
              <a:cxnLst/>
              <a:rect l="l" t="t" r="r" b="b"/>
              <a:pathLst>
                <a:path w="9668" h="39829" extrusionOk="0">
                  <a:moveTo>
                    <a:pt x="5373" y="0"/>
                  </a:moveTo>
                  <a:cubicBezTo>
                    <a:pt x="5003" y="0"/>
                    <a:pt x="3563" y="1442"/>
                    <a:pt x="3120" y="2026"/>
                  </a:cubicBezTo>
                  <a:cubicBezTo>
                    <a:pt x="2679" y="2621"/>
                    <a:pt x="1631" y="3967"/>
                    <a:pt x="1631" y="3967"/>
                  </a:cubicBezTo>
                  <a:lnTo>
                    <a:pt x="1036" y="5253"/>
                  </a:lnTo>
                  <a:lnTo>
                    <a:pt x="1036" y="4562"/>
                  </a:lnTo>
                  <a:cubicBezTo>
                    <a:pt x="1036" y="4562"/>
                    <a:pt x="595" y="6646"/>
                    <a:pt x="595" y="7682"/>
                  </a:cubicBezTo>
                  <a:cubicBezTo>
                    <a:pt x="595" y="8729"/>
                    <a:pt x="0" y="27029"/>
                    <a:pt x="0" y="27029"/>
                  </a:cubicBezTo>
                  <a:lnTo>
                    <a:pt x="0" y="39828"/>
                  </a:lnTo>
                  <a:lnTo>
                    <a:pt x="441" y="39686"/>
                  </a:lnTo>
                  <a:cubicBezTo>
                    <a:pt x="441" y="39686"/>
                    <a:pt x="369" y="34756"/>
                    <a:pt x="369" y="29399"/>
                  </a:cubicBezTo>
                  <a:cubicBezTo>
                    <a:pt x="655" y="29327"/>
                    <a:pt x="1691" y="29053"/>
                    <a:pt x="2084" y="28672"/>
                  </a:cubicBezTo>
                  <a:cubicBezTo>
                    <a:pt x="2524" y="28220"/>
                    <a:pt x="2715" y="27791"/>
                    <a:pt x="3370" y="27327"/>
                  </a:cubicBezTo>
                  <a:cubicBezTo>
                    <a:pt x="4013" y="26886"/>
                    <a:pt x="4560" y="26720"/>
                    <a:pt x="4667" y="26053"/>
                  </a:cubicBezTo>
                  <a:cubicBezTo>
                    <a:pt x="4774" y="25374"/>
                    <a:pt x="5048" y="24934"/>
                    <a:pt x="5048" y="24934"/>
                  </a:cubicBezTo>
                  <a:lnTo>
                    <a:pt x="5048" y="24934"/>
                  </a:lnTo>
                  <a:cubicBezTo>
                    <a:pt x="5048" y="24934"/>
                    <a:pt x="3417" y="25672"/>
                    <a:pt x="2524" y="26565"/>
                  </a:cubicBezTo>
                  <a:cubicBezTo>
                    <a:pt x="1631" y="27458"/>
                    <a:pt x="786" y="28577"/>
                    <a:pt x="786" y="28577"/>
                  </a:cubicBezTo>
                  <a:lnTo>
                    <a:pt x="345" y="29291"/>
                  </a:lnTo>
                  <a:lnTo>
                    <a:pt x="345" y="25231"/>
                  </a:lnTo>
                  <a:cubicBezTo>
                    <a:pt x="607" y="25196"/>
                    <a:pt x="1465" y="25089"/>
                    <a:pt x="2286" y="25077"/>
                  </a:cubicBezTo>
                  <a:cubicBezTo>
                    <a:pt x="3251" y="25077"/>
                    <a:pt x="3251" y="24779"/>
                    <a:pt x="4048" y="23862"/>
                  </a:cubicBezTo>
                  <a:cubicBezTo>
                    <a:pt x="4810" y="22922"/>
                    <a:pt x="5953" y="22112"/>
                    <a:pt x="7346" y="21302"/>
                  </a:cubicBezTo>
                  <a:cubicBezTo>
                    <a:pt x="8751" y="20481"/>
                    <a:pt x="9668" y="17802"/>
                    <a:pt x="9668" y="17802"/>
                  </a:cubicBezTo>
                  <a:lnTo>
                    <a:pt x="9668" y="17802"/>
                  </a:lnTo>
                  <a:cubicBezTo>
                    <a:pt x="9668" y="17802"/>
                    <a:pt x="8180" y="18397"/>
                    <a:pt x="6858" y="19040"/>
                  </a:cubicBezTo>
                  <a:cubicBezTo>
                    <a:pt x="5537" y="19683"/>
                    <a:pt x="4167" y="21374"/>
                    <a:pt x="3429" y="21945"/>
                  </a:cubicBezTo>
                  <a:cubicBezTo>
                    <a:pt x="2703" y="22505"/>
                    <a:pt x="1488" y="23326"/>
                    <a:pt x="1381" y="23791"/>
                  </a:cubicBezTo>
                  <a:cubicBezTo>
                    <a:pt x="1286" y="24172"/>
                    <a:pt x="607" y="24934"/>
                    <a:pt x="369" y="25184"/>
                  </a:cubicBezTo>
                  <a:cubicBezTo>
                    <a:pt x="369" y="24065"/>
                    <a:pt x="381" y="22981"/>
                    <a:pt x="393" y="21969"/>
                  </a:cubicBezTo>
                  <a:lnTo>
                    <a:pt x="881" y="21243"/>
                  </a:lnTo>
                  <a:cubicBezTo>
                    <a:pt x="881" y="21243"/>
                    <a:pt x="3370" y="20659"/>
                    <a:pt x="4798" y="19457"/>
                  </a:cubicBezTo>
                  <a:cubicBezTo>
                    <a:pt x="6239" y="18266"/>
                    <a:pt x="7227" y="17671"/>
                    <a:pt x="7477" y="17147"/>
                  </a:cubicBezTo>
                  <a:cubicBezTo>
                    <a:pt x="7727" y="16623"/>
                    <a:pt x="8013" y="15766"/>
                    <a:pt x="8013" y="15766"/>
                  </a:cubicBezTo>
                  <a:lnTo>
                    <a:pt x="8013" y="15766"/>
                  </a:lnTo>
                  <a:cubicBezTo>
                    <a:pt x="8013" y="15766"/>
                    <a:pt x="3417" y="18171"/>
                    <a:pt x="2524" y="19112"/>
                  </a:cubicBezTo>
                  <a:cubicBezTo>
                    <a:pt x="1822" y="19838"/>
                    <a:pt x="834" y="21017"/>
                    <a:pt x="417" y="21493"/>
                  </a:cubicBezTo>
                  <a:cubicBezTo>
                    <a:pt x="429" y="20778"/>
                    <a:pt x="441" y="20100"/>
                    <a:pt x="453" y="19481"/>
                  </a:cubicBezTo>
                  <a:cubicBezTo>
                    <a:pt x="1131" y="19064"/>
                    <a:pt x="3691" y="17445"/>
                    <a:pt x="4310" y="16849"/>
                  </a:cubicBezTo>
                  <a:cubicBezTo>
                    <a:pt x="5060" y="16171"/>
                    <a:pt x="6680" y="15171"/>
                    <a:pt x="7049" y="14635"/>
                  </a:cubicBezTo>
                  <a:cubicBezTo>
                    <a:pt x="7418" y="14087"/>
                    <a:pt x="7537" y="13575"/>
                    <a:pt x="7537" y="13575"/>
                  </a:cubicBezTo>
                  <a:lnTo>
                    <a:pt x="7537" y="13575"/>
                  </a:lnTo>
                  <a:cubicBezTo>
                    <a:pt x="7537" y="13575"/>
                    <a:pt x="5441" y="14885"/>
                    <a:pt x="4715" y="15456"/>
                  </a:cubicBezTo>
                  <a:cubicBezTo>
                    <a:pt x="4001" y="16016"/>
                    <a:pt x="2834" y="16599"/>
                    <a:pt x="2227" y="16980"/>
                  </a:cubicBezTo>
                  <a:cubicBezTo>
                    <a:pt x="1619" y="17361"/>
                    <a:pt x="1155" y="18147"/>
                    <a:pt x="929" y="18504"/>
                  </a:cubicBezTo>
                  <a:cubicBezTo>
                    <a:pt x="798" y="18707"/>
                    <a:pt x="595" y="19064"/>
                    <a:pt x="441" y="19326"/>
                  </a:cubicBezTo>
                  <a:cubicBezTo>
                    <a:pt x="476" y="18588"/>
                    <a:pt x="500" y="17957"/>
                    <a:pt x="536" y="17433"/>
                  </a:cubicBezTo>
                  <a:cubicBezTo>
                    <a:pt x="834" y="17195"/>
                    <a:pt x="1727" y="16540"/>
                    <a:pt x="2679" y="16314"/>
                  </a:cubicBezTo>
                  <a:cubicBezTo>
                    <a:pt x="3870" y="16016"/>
                    <a:pt x="4608" y="13932"/>
                    <a:pt x="5060" y="13790"/>
                  </a:cubicBezTo>
                  <a:cubicBezTo>
                    <a:pt x="5501" y="13635"/>
                    <a:pt x="6644" y="12635"/>
                    <a:pt x="6644" y="12635"/>
                  </a:cubicBezTo>
                  <a:lnTo>
                    <a:pt x="6644" y="12635"/>
                  </a:lnTo>
                  <a:cubicBezTo>
                    <a:pt x="6644" y="12635"/>
                    <a:pt x="4679" y="13194"/>
                    <a:pt x="4060" y="13861"/>
                  </a:cubicBezTo>
                  <a:cubicBezTo>
                    <a:pt x="3417" y="14528"/>
                    <a:pt x="2429" y="15075"/>
                    <a:pt x="1965" y="15409"/>
                  </a:cubicBezTo>
                  <a:cubicBezTo>
                    <a:pt x="1584" y="15659"/>
                    <a:pt x="845" y="16838"/>
                    <a:pt x="560" y="17314"/>
                  </a:cubicBezTo>
                  <a:cubicBezTo>
                    <a:pt x="572" y="17099"/>
                    <a:pt x="584" y="16921"/>
                    <a:pt x="607" y="16766"/>
                  </a:cubicBezTo>
                  <a:cubicBezTo>
                    <a:pt x="655" y="16314"/>
                    <a:pt x="691" y="15825"/>
                    <a:pt x="726" y="15302"/>
                  </a:cubicBezTo>
                  <a:cubicBezTo>
                    <a:pt x="743" y="15302"/>
                    <a:pt x="762" y="15303"/>
                    <a:pt x="781" y="15303"/>
                  </a:cubicBezTo>
                  <a:cubicBezTo>
                    <a:pt x="1160" y="15303"/>
                    <a:pt x="2019" y="15170"/>
                    <a:pt x="3060" y="14004"/>
                  </a:cubicBezTo>
                  <a:cubicBezTo>
                    <a:pt x="4465" y="12444"/>
                    <a:pt x="6394" y="10218"/>
                    <a:pt x="6846" y="9920"/>
                  </a:cubicBezTo>
                  <a:cubicBezTo>
                    <a:pt x="7287" y="9622"/>
                    <a:pt x="7739" y="9170"/>
                    <a:pt x="7739" y="9170"/>
                  </a:cubicBezTo>
                  <a:lnTo>
                    <a:pt x="7739" y="9170"/>
                  </a:lnTo>
                  <a:cubicBezTo>
                    <a:pt x="7739" y="9170"/>
                    <a:pt x="6251" y="9456"/>
                    <a:pt x="4977" y="10432"/>
                  </a:cubicBezTo>
                  <a:cubicBezTo>
                    <a:pt x="3715" y="11408"/>
                    <a:pt x="2453" y="12658"/>
                    <a:pt x="2203" y="13147"/>
                  </a:cubicBezTo>
                  <a:cubicBezTo>
                    <a:pt x="1929" y="13635"/>
                    <a:pt x="1191" y="14635"/>
                    <a:pt x="965" y="14813"/>
                  </a:cubicBezTo>
                  <a:cubicBezTo>
                    <a:pt x="893" y="14873"/>
                    <a:pt x="834" y="14897"/>
                    <a:pt x="774" y="14933"/>
                  </a:cubicBezTo>
                  <a:cubicBezTo>
                    <a:pt x="810" y="14171"/>
                    <a:pt x="857" y="13349"/>
                    <a:pt x="893" y="12516"/>
                  </a:cubicBezTo>
                  <a:cubicBezTo>
                    <a:pt x="1512" y="12266"/>
                    <a:pt x="3012" y="11599"/>
                    <a:pt x="4179" y="10230"/>
                  </a:cubicBezTo>
                  <a:cubicBezTo>
                    <a:pt x="5667" y="8444"/>
                    <a:pt x="7001" y="6658"/>
                    <a:pt x="7001" y="6658"/>
                  </a:cubicBezTo>
                  <a:lnTo>
                    <a:pt x="7001" y="6658"/>
                  </a:lnTo>
                  <a:cubicBezTo>
                    <a:pt x="7001" y="6658"/>
                    <a:pt x="4774" y="7848"/>
                    <a:pt x="3429" y="9039"/>
                  </a:cubicBezTo>
                  <a:cubicBezTo>
                    <a:pt x="2465" y="9896"/>
                    <a:pt x="1429" y="11384"/>
                    <a:pt x="905" y="12158"/>
                  </a:cubicBezTo>
                  <a:cubicBezTo>
                    <a:pt x="965" y="10587"/>
                    <a:pt x="988" y="8979"/>
                    <a:pt x="1024" y="7670"/>
                  </a:cubicBezTo>
                  <a:lnTo>
                    <a:pt x="1048" y="7848"/>
                  </a:lnTo>
                  <a:cubicBezTo>
                    <a:pt x="1048" y="7848"/>
                    <a:pt x="2167" y="7122"/>
                    <a:pt x="3167" y="5634"/>
                  </a:cubicBezTo>
                  <a:cubicBezTo>
                    <a:pt x="4167" y="4110"/>
                    <a:pt x="6394" y="1883"/>
                    <a:pt x="6394" y="1883"/>
                  </a:cubicBezTo>
                  <a:lnTo>
                    <a:pt x="6394" y="1883"/>
                  </a:lnTo>
                  <a:cubicBezTo>
                    <a:pt x="6394" y="1883"/>
                    <a:pt x="4620" y="2741"/>
                    <a:pt x="3953" y="3503"/>
                  </a:cubicBezTo>
                  <a:cubicBezTo>
                    <a:pt x="3274" y="4265"/>
                    <a:pt x="2477" y="5598"/>
                    <a:pt x="2060" y="6193"/>
                  </a:cubicBezTo>
                  <a:cubicBezTo>
                    <a:pt x="1691" y="6729"/>
                    <a:pt x="1131" y="7384"/>
                    <a:pt x="1024" y="7503"/>
                  </a:cubicBezTo>
                  <a:cubicBezTo>
                    <a:pt x="1036" y="6598"/>
                    <a:pt x="1036" y="5836"/>
                    <a:pt x="1048" y="5312"/>
                  </a:cubicBezTo>
                  <a:lnTo>
                    <a:pt x="1203" y="5455"/>
                  </a:lnTo>
                  <a:cubicBezTo>
                    <a:pt x="1203" y="5455"/>
                    <a:pt x="2655" y="4526"/>
                    <a:pt x="2977" y="3800"/>
                  </a:cubicBezTo>
                  <a:cubicBezTo>
                    <a:pt x="3286" y="3062"/>
                    <a:pt x="3893" y="1609"/>
                    <a:pt x="4263" y="1371"/>
                  </a:cubicBezTo>
                  <a:cubicBezTo>
                    <a:pt x="4620" y="1133"/>
                    <a:pt x="5727" y="50"/>
                    <a:pt x="5394" y="2"/>
                  </a:cubicBezTo>
                  <a:cubicBezTo>
                    <a:pt x="5387" y="1"/>
                    <a:pt x="5380" y="0"/>
                    <a:pt x="53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91" name="Google Shape;24291;p33"/>
            <p:cNvSpPr/>
            <p:nvPr/>
          </p:nvSpPr>
          <p:spPr>
            <a:xfrm>
              <a:off x="759000" y="2543600"/>
              <a:ext cx="209300" cy="164025"/>
            </a:xfrm>
            <a:custGeom>
              <a:avLst/>
              <a:gdLst/>
              <a:ahLst/>
              <a:cxnLst/>
              <a:rect l="l" t="t" r="r" b="b"/>
              <a:pathLst>
                <a:path w="8372" h="6561" extrusionOk="0">
                  <a:moveTo>
                    <a:pt x="1" y="0"/>
                  </a:moveTo>
                  <a:cubicBezTo>
                    <a:pt x="1" y="0"/>
                    <a:pt x="584" y="1310"/>
                    <a:pt x="2001" y="2370"/>
                  </a:cubicBezTo>
                  <a:cubicBezTo>
                    <a:pt x="3430" y="3429"/>
                    <a:pt x="4990" y="4441"/>
                    <a:pt x="5906" y="4822"/>
                  </a:cubicBezTo>
                  <a:cubicBezTo>
                    <a:pt x="6835" y="5215"/>
                    <a:pt x="7454" y="5942"/>
                    <a:pt x="7740" y="6013"/>
                  </a:cubicBezTo>
                  <a:cubicBezTo>
                    <a:pt x="8026" y="6084"/>
                    <a:pt x="8371" y="6561"/>
                    <a:pt x="8371" y="6561"/>
                  </a:cubicBezTo>
                  <a:lnTo>
                    <a:pt x="8335" y="6120"/>
                  </a:lnTo>
                  <a:cubicBezTo>
                    <a:pt x="8347" y="6108"/>
                    <a:pt x="6657" y="5001"/>
                    <a:pt x="6228" y="4215"/>
                  </a:cubicBezTo>
                  <a:cubicBezTo>
                    <a:pt x="5811" y="3417"/>
                    <a:pt x="3251" y="1489"/>
                    <a:pt x="2073" y="893"/>
                  </a:cubicBezTo>
                  <a:cubicBezTo>
                    <a:pt x="894" y="2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92" name="Google Shape;24292;p33"/>
            <p:cNvSpPr/>
            <p:nvPr/>
          </p:nvSpPr>
          <p:spPr>
            <a:xfrm>
              <a:off x="811100" y="2468875"/>
              <a:ext cx="156300" cy="189350"/>
            </a:xfrm>
            <a:custGeom>
              <a:avLst/>
              <a:gdLst/>
              <a:ahLst/>
              <a:cxnLst/>
              <a:rect l="l" t="t" r="r" b="b"/>
              <a:pathLst>
                <a:path w="6252" h="7574" extrusionOk="0">
                  <a:moveTo>
                    <a:pt x="1" y="1"/>
                  </a:moveTo>
                  <a:cubicBezTo>
                    <a:pt x="1" y="1"/>
                    <a:pt x="286" y="1323"/>
                    <a:pt x="1179" y="2442"/>
                  </a:cubicBezTo>
                  <a:cubicBezTo>
                    <a:pt x="2084" y="3573"/>
                    <a:pt x="2251" y="4180"/>
                    <a:pt x="3132" y="4918"/>
                  </a:cubicBezTo>
                  <a:cubicBezTo>
                    <a:pt x="4025" y="5644"/>
                    <a:pt x="6251" y="7573"/>
                    <a:pt x="6251" y="7573"/>
                  </a:cubicBezTo>
                  <a:lnTo>
                    <a:pt x="6228" y="7383"/>
                  </a:lnTo>
                  <a:cubicBezTo>
                    <a:pt x="6228" y="7383"/>
                    <a:pt x="5406" y="6049"/>
                    <a:pt x="5227" y="5240"/>
                  </a:cubicBezTo>
                  <a:cubicBezTo>
                    <a:pt x="5061" y="4466"/>
                    <a:pt x="2977" y="2977"/>
                    <a:pt x="2977" y="2977"/>
                  </a:cubicBezTo>
                  <a:cubicBezTo>
                    <a:pt x="2977" y="2977"/>
                    <a:pt x="2310" y="1537"/>
                    <a:pt x="1441" y="930"/>
                  </a:cubicBezTo>
                  <a:cubicBezTo>
                    <a:pt x="596" y="299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93" name="Google Shape;24293;p33"/>
            <p:cNvSpPr/>
            <p:nvPr/>
          </p:nvSpPr>
          <p:spPr>
            <a:xfrm>
              <a:off x="804850" y="2407575"/>
              <a:ext cx="166425" cy="172950"/>
            </a:xfrm>
            <a:custGeom>
              <a:avLst/>
              <a:gdLst/>
              <a:ahLst/>
              <a:cxnLst/>
              <a:rect l="l" t="t" r="r" b="b"/>
              <a:pathLst>
                <a:path w="6657" h="6918" extrusionOk="0">
                  <a:moveTo>
                    <a:pt x="1" y="0"/>
                  </a:moveTo>
                  <a:cubicBezTo>
                    <a:pt x="1" y="0"/>
                    <a:pt x="1739" y="2608"/>
                    <a:pt x="2632" y="3798"/>
                  </a:cubicBezTo>
                  <a:cubicBezTo>
                    <a:pt x="3525" y="4989"/>
                    <a:pt x="4632" y="5227"/>
                    <a:pt x="5263" y="5703"/>
                  </a:cubicBezTo>
                  <a:cubicBezTo>
                    <a:pt x="5906" y="6180"/>
                    <a:pt x="6656" y="6918"/>
                    <a:pt x="6656" y="6918"/>
                  </a:cubicBezTo>
                  <a:lnTo>
                    <a:pt x="6656" y="6620"/>
                  </a:lnTo>
                  <a:cubicBezTo>
                    <a:pt x="6656" y="6620"/>
                    <a:pt x="6156" y="5013"/>
                    <a:pt x="5358" y="4406"/>
                  </a:cubicBezTo>
                  <a:cubicBezTo>
                    <a:pt x="4573" y="37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94" name="Google Shape;24294;p33"/>
            <p:cNvSpPr/>
            <p:nvPr/>
          </p:nvSpPr>
          <p:spPr>
            <a:xfrm>
              <a:off x="814975" y="2357275"/>
              <a:ext cx="156875" cy="150625"/>
            </a:xfrm>
            <a:custGeom>
              <a:avLst/>
              <a:gdLst/>
              <a:ahLst/>
              <a:cxnLst/>
              <a:rect l="l" t="t" r="r" b="b"/>
              <a:pathLst>
                <a:path w="6275" h="6025" extrusionOk="0">
                  <a:moveTo>
                    <a:pt x="0" y="0"/>
                  </a:moveTo>
                  <a:cubicBezTo>
                    <a:pt x="0" y="0"/>
                    <a:pt x="560" y="1881"/>
                    <a:pt x="2286" y="3322"/>
                  </a:cubicBezTo>
                  <a:cubicBezTo>
                    <a:pt x="4013" y="4763"/>
                    <a:pt x="4727" y="4834"/>
                    <a:pt x="5191" y="5179"/>
                  </a:cubicBezTo>
                  <a:cubicBezTo>
                    <a:pt x="5656" y="5525"/>
                    <a:pt x="6275" y="6025"/>
                    <a:pt x="6275" y="6025"/>
                  </a:cubicBezTo>
                  <a:lnTo>
                    <a:pt x="6251" y="5513"/>
                  </a:lnTo>
                  <a:cubicBezTo>
                    <a:pt x="6251" y="5513"/>
                    <a:pt x="5727" y="3703"/>
                    <a:pt x="5096" y="3262"/>
                  </a:cubicBezTo>
                  <a:cubicBezTo>
                    <a:pt x="4465" y="2834"/>
                    <a:pt x="2798" y="2488"/>
                    <a:pt x="2060" y="1834"/>
                  </a:cubicBezTo>
                  <a:cubicBezTo>
                    <a:pt x="1334" y="119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95" name="Google Shape;24295;p33"/>
            <p:cNvSpPr/>
            <p:nvPr/>
          </p:nvSpPr>
          <p:spPr>
            <a:xfrm>
              <a:off x="807525" y="2260525"/>
              <a:ext cx="171175" cy="189925"/>
            </a:xfrm>
            <a:custGeom>
              <a:avLst/>
              <a:gdLst/>
              <a:ahLst/>
              <a:cxnLst/>
              <a:rect l="l" t="t" r="r" b="b"/>
              <a:pathLst>
                <a:path w="6847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203" y="1525"/>
                    <a:pt x="1358" y="2846"/>
                  </a:cubicBezTo>
                  <a:cubicBezTo>
                    <a:pt x="2525" y="4168"/>
                    <a:pt x="4442" y="5716"/>
                    <a:pt x="4966" y="5989"/>
                  </a:cubicBezTo>
                  <a:cubicBezTo>
                    <a:pt x="5501" y="6251"/>
                    <a:pt x="6847" y="7597"/>
                    <a:pt x="6847" y="7597"/>
                  </a:cubicBezTo>
                  <a:lnTo>
                    <a:pt x="6692" y="7299"/>
                  </a:lnTo>
                  <a:cubicBezTo>
                    <a:pt x="6692" y="7299"/>
                    <a:pt x="5978" y="5882"/>
                    <a:pt x="5668" y="5108"/>
                  </a:cubicBezTo>
                  <a:cubicBezTo>
                    <a:pt x="5358" y="4334"/>
                    <a:pt x="2334" y="1715"/>
                    <a:pt x="2334" y="17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96" name="Google Shape;24296;p33"/>
            <p:cNvSpPr/>
            <p:nvPr/>
          </p:nvSpPr>
          <p:spPr>
            <a:xfrm>
              <a:off x="848300" y="2227200"/>
              <a:ext cx="130400" cy="156275"/>
            </a:xfrm>
            <a:custGeom>
              <a:avLst/>
              <a:gdLst/>
              <a:ahLst/>
              <a:cxnLst/>
              <a:rect l="l" t="t" r="r" b="b"/>
              <a:pathLst>
                <a:path w="5216" h="6251" extrusionOk="0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834" y="2453"/>
                    <a:pt x="2061" y="3536"/>
                  </a:cubicBezTo>
                  <a:cubicBezTo>
                    <a:pt x="3275" y="4620"/>
                    <a:pt x="5216" y="6251"/>
                    <a:pt x="5216" y="6251"/>
                  </a:cubicBezTo>
                  <a:lnTo>
                    <a:pt x="5132" y="6072"/>
                  </a:lnTo>
                  <a:cubicBezTo>
                    <a:pt x="5216" y="5953"/>
                    <a:pt x="4061" y="4251"/>
                    <a:pt x="3085" y="3096"/>
                  </a:cubicBezTo>
                  <a:cubicBezTo>
                    <a:pt x="2084" y="192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97" name="Google Shape;24297;p33"/>
            <p:cNvSpPr/>
            <p:nvPr/>
          </p:nvSpPr>
          <p:spPr>
            <a:xfrm>
              <a:off x="837300" y="2156350"/>
              <a:ext cx="144975" cy="175050"/>
            </a:xfrm>
            <a:custGeom>
              <a:avLst/>
              <a:gdLst/>
              <a:ahLst/>
              <a:cxnLst/>
              <a:rect l="l" t="t" r="r" b="b"/>
              <a:pathLst>
                <a:path w="5799" h="7002" extrusionOk="0">
                  <a:moveTo>
                    <a:pt x="0" y="0"/>
                  </a:moveTo>
                  <a:cubicBezTo>
                    <a:pt x="0" y="0"/>
                    <a:pt x="488" y="1798"/>
                    <a:pt x="2036" y="3072"/>
                  </a:cubicBezTo>
                  <a:cubicBezTo>
                    <a:pt x="3572" y="4322"/>
                    <a:pt x="5799" y="7001"/>
                    <a:pt x="5799" y="7001"/>
                  </a:cubicBezTo>
                  <a:lnTo>
                    <a:pt x="5739" y="6025"/>
                  </a:lnTo>
                  <a:cubicBezTo>
                    <a:pt x="5739" y="6025"/>
                    <a:pt x="3989" y="2977"/>
                    <a:pt x="2882" y="2310"/>
                  </a:cubicBezTo>
                  <a:cubicBezTo>
                    <a:pt x="1786" y="164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98" name="Google Shape;24298;p33"/>
            <p:cNvSpPr/>
            <p:nvPr/>
          </p:nvSpPr>
          <p:spPr>
            <a:xfrm>
              <a:off x="997125" y="2125400"/>
              <a:ext cx="135175" cy="139025"/>
            </a:xfrm>
            <a:custGeom>
              <a:avLst/>
              <a:gdLst/>
              <a:ahLst/>
              <a:cxnLst/>
              <a:rect l="l" t="t" r="r" b="b"/>
              <a:pathLst>
                <a:path w="5407" h="5561" extrusionOk="0">
                  <a:moveTo>
                    <a:pt x="5406" y="0"/>
                  </a:moveTo>
                  <a:cubicBezTo>
                    <a:pt x="5406" y="0"/>
                    <a:pt x="3632" y="393"/>
                    <a:pt x="3085" y="1334"/>
                  </a:cubicBezTo>
                  <a:cubicBezTo>
                    <a:pt x="2537" y="2286"/>
                    <a:pt x="2180" y="3060"/>
                    <a:pt x="1382" y="3858"/>
                  </a:cubicBezTo>
                  <a:cubicBezTo>
                    <a:pt x="596" y="4667"/>
                    <a:pt x="1" y="4965"/>
                    <a:pt x="1" y="4965"/>
                  </a:cubicBezTo>
                  <a:lnTo>
                    <a:pt x="1" y="5560"/>
                  </a:lnTo>
                  <a:cubicBezTo>
                    <a:pt x="1" y="5560"/>
                    <a:pt x="1787" y="5108"/>
                    <a:pt x="2537" y="3917"/>
                  </a:cubicBezTo>
                  <a:cubicBezTo>
                    <a:pt x="3275" y="2727"/>
                    <a:pt x="5406" y="0"/>
                    <a:pt x="54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99" name="Google Shape;24299;p33"/>
            <p:cNvSpPr/>
            <p:nvPr/>
          </p:nvSpPr>
          <p:spPr>
            <a:xfrm>
              <a:off x="863200" y="2126575"/>
              <a:ext cx="120275" cy="137850"/>
            </a:xfrm>
            <a:custGeom>
              <a:avLst/>
              <a:gdLst/>
              <a:ahLst/>
              <a:cxnLst/>
              <a:rect l="l" t="t" r="r" b="b"/>
              <a:pathLst>
                <a:path w="4811" h="5514" extrusionOk="0">
                  <a:moveTo>
                    <a:pt x="0" y="1"/>
                  </a:moveTo>
                  <a:cubicBezTo>
                    <a:pt x="0" y="1"/>
                    <a:pt x="893" y="1441"/>
                    <a:pt x="2012" y="2370"/>
                  </a:cubicBezTo>
                  <a:cubicBezTo>
                    <a:pt x="3131" y="3275"/>
                    <a:pt x="3727" y="4323"/>
                    <a:pt x="4024" y="4620"/>
                  </a:cubicBezTo>
                  <a:cubicBezTo>
                    <a:pt x="4322" y="4918"/>
                    <a:pt x="4763" y="5513"/>
                    <a:pt x="4763" y="5513"/>
                  </a:cubicBezTo>
                  <a:lnTo>
                    <a:pt x="4810" y="4799"/>
                  </a:lnTo>
                  <a:cubicBezTo>
                    <a:pt x="4810" y="4799"/>
                    <a:pt x="3691" y="1918"/>
                    <a:pt x="2739" y="1418"/>
                  </a:cubicBezTo>
                  <a:cubicBezTo>
                    <a:pt x="1786" y="894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00" name="Google Shape;24300;p33"/>
            <p:cNvSpPr/>
            <p:nvPr/>
          </p:nvSpPr>
          <p:spPr>
            <a:xfrm>
              <a:off x="886700" y="2077775"/>
              <a:ext cx="96775" cy="116100"/>
            </a:xfrm>
            <a:custGeom>
              <a:avLst/>
              <a:gdLst/>
              <a:ahLst/>
              <a:cxnLst/>
              <a:rect l="l" t="t" r="r" b="b"/>
              <a:pathLst>
                <a:path w="3871" h="4644" extrusionOk="0">
                  <a:moveTo>
                    <a:pt x="1" y="0"/>
                  </a:moveTo>
                  <a:cubicBezTo>
                    <a:pt x="1" y="0"/>
                    <a:pt x="846" y="1357"/>
                    <a:pt x="1441" y="2250"/>
                  </a:cubicBezTo>
                  <a:cubicBezTo>
                    <a:pt x="2037" y="3143"/>
                    <a:pt x="3870" y="4644"/>
                    <a:pt x="3870" y="4644"/>
                  </a:cubicBezTo>
                  <a:cubicBezTo>
                    <a:pt x="3870" y="4644"/>
                    <a:pt x="3382" y="2548"/>
                    <a:pt x="2632" y="1810"/>
                  </a:cubicBezTo>
                  <a:cubicBezTo>
                    <a:pt x="1894" y="1060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01" name="Google Shape;24301;p33"/>
            <p:cNvSpPr/>
            <p:nvPr/>
          </p:nvSpPr>
          <p:spPr>
            <a:xfrm>
              <a:off x="889675" y="2000375"/>
              <a:ext cx="103025" cy="144100"/>
            </a:xfrm>
            <a:custGeom>
              <a:avLst/>
              <a:gdLst/>
              <a:ahLst/>
              <a:cxnLst/>
              <a:rect l="l" t="t" r="r" b="b"/>
              <a:pathLst>
                <a:path w="4121" h="5764" extrusionOk="0">
                  <a:moveTo>
                    <a:pt x="6" y="0"/>
                  </a:moveTo>
                  <a:cubicBezTo>
                    <a:pt x="3" y="0"/>
                    <a:pt x="1" y="1"/>
                    <a:pt x="1" y="1"/>
                  </a:cubicBezTo>
                  <a:cubicBezTo>
                    <a:pt x="1" y="1"/>
                    <a:pt x="953" y="2298"/>
                    <a:pt x="1882" y="3215"/>
                  </a:cubicBezTo>
                  <a:cubicBezTo>
                    <a:pt x="2811" y="4156"/>
                    <a:pt x="4097" y="5763"/>
                    <a:pt x="4097" y="5763"/>
                  </a:cubicBezTo>
                  <a:lnTo>
                    <a:pt x="4120" y="5465"/>
                  </a:lnTo>
                  <a:cubicBezTo>
                    <a:pt x="4120" y="5465"/>
                    <a:pt x="2906" y="3906"/>
                    <a:pt x="2704" y="3358"/>
                  </a:cubicBezTo>
                  <a:cubicBezTo>
                    <a:pt x="2513" y="2822"/>
                    <a:pt x="1132" y="1108"/>
                    <a:pt x="715" y="536"/>
                  </a:cubicBezTo>
                  <a:cubicBezTo>
                    <a:pt x="331" y="21"/>
                    <a:pt x="48" y="0"/>
                    <a:pt x="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02" name="Google Shape;24302;p33"/>
            <p:cNvSpPr/>
            <p:nvPr/>
          </p:nvSpPr>
          <p:spPr>
            <a:xfrm>
              <a:off x="1001000" y="1946500"/>
              <a:ext cx="55600" cy="150350"/>
            </a:xfrm>
            <a:custGeom>
              <a:avLst/>
              <a:gdLst/>
              <a:ahLst/>
              <a:cxnLst/>
              <a:rect l="l" t="t" r="r" b="b"/>
              <a:pathLst>
                <a:path w="2224" h="6014" extrusionOk="0">
                  <a:moveTo>
                    <a:pt x="2126" y="1"/>
                  </a:moveTo>
                  <a:cubicBezTo>
                    <a:pt x="2124" y="1"/>
                    <a:pt x="2122" y="5"/>
                    <a:pt x="2120" y="12"/>
                  </a:cubicBezTo>
                  <a:cubicBezTo>
                    <a:pt x="2084" y="215"/>
                    <a:pt x="1322" y="1405"/>
                    <a:pt x="953" y="2370"/>
                  </a:cubicBezTo>
                  <a:cubicBezTo>
                    <a:pt x="572" y="3334"/>
                    <a:pt x="1" y="5227"/>
                    <a:pt x="1" y="5227"/>
                  </a:cubicBezTo>
                  <a:lnTo>
                    <a:pt x="1" y="6013"/>
                  </a:lnTo>
                  <a:cubicBezTo>
                    <a:pt x="1" y="6013"/>
                    <a:pt x="2037" y="4168"/>
                    <a:pt x="2120" y="3227"/>
                  </a:cubicBezTo>
                  <a:cubicBezTo>
                    <a:pt x="2223" y="2334"/>
                    <a:pt x="2172" y="1"/>
                    <a:pt x="212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03" name="Google Shape;24303;p33"/>
            <p:cNvSpPr/>
            <p:nvPr/>
          </p:nvSpPr>
          <p:spPr>
            <a:xfrm>
              <a:off x="934625" y="1895600"/>
              <a:ext cx="58975" cy="205100"/>
            </a:xfrm>
            <a:custGeom>
              <a:avLst/>
              <a:gdLst/>
              <a:ahLst/>
              <a:cxnLst/>
              <a:rect l="l" t="t" r="r" b="b"/>
              <a:pathLst>
                <a:path w="2359" h="8204" extrusionOk="0">
                  <a:moveTo>
                    <a:pt x="286" y="1"/>
                  </a:moveTo>
                  <a:cubicBezTo>
                    <a:pt x="286" y="1"/>
                    <a:pt x="1" y="1572"/>
                    <a:pt x="286" y="2941"/>
                  </a:cubicBezTo>
                  <a:cubicBezTo>
                    <a:pt x="572" y="4311"/>
                    <a:pt x="1167" y="6513"/>
                    <a:pt x="1465" y="7073"/>
                  </a:cubicBezTo>
                  <a:cubicBezTo>
                    <a:pt x="1763" y="7609"/>
                    <a:pt x="2358" y="8204"/>
                    <a:pt x="2358" y="8204"/>
                  </a:cubicBezTo>
                  <a:cubicBezTo>
                    <a:pt x="2358" y="8204"/>
                    <a:pt x="1858" y="5465"/>
                    <a:pt x="1727" y="4751"/>
                  </a:cubicBezTo>
                  <a:cubicBezTo>
                    <a:pt x="1608" y="4037"/>
                    <a:pt x="870" y="2548"/>
                    <a:pt x="572" y="1656"/>
                  </a:cubicBezTo>
                  <a:cubicBezTo>
                    <a:pt x="275" y="763"/>
                    <a:pt x="286" y="1"/>
                    <a:pt x="2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04" name="Google Shape;24304;p33"/>
            <p:cNvSpPr/>
            <p:nvPr/>
          </p:nvSpPr>
          <p:spPr>
            <a:xfrm>
              <a:off x="962600" y="2089375"/>
              <a:ext cx="35450" cy="930600"/>
            </a:xfrm>
            <a:custGeom>
              <a:avLst/>
              <a:gdLst/>
              <a:ahLst/>
              <a:cxnLst/>
              <a:rect l="l" t="t" r="r" b="b"/>
              <a:pathLst>
                <a:path w="1418" h="37224" extrusionOk="0">
                  <a:moveTo>
                    <a:pt x="1330" y="0"/>
                  </a:moveTo>
                  <a:cubicBezTo>
                    <a:pt x="1293" y="0"/>
                    <a:pt x="1257" y="24"/>
                    <a:pt x="1251" y="72"/>
                  </a:cubicBezTo>
                  <a:cubicBezTo>
                    <a:pt x="846" y="3096"/>
                    <a:pt x="787" y="6192"/>
                    <a:pt x="644" y="9228"/>
                  </a:cubicBezTo>
                  <a:cubicBezTo>
                    <a:pt x="477" y="12335"/>
                    <a:pt x="358" y="15455"/>
                    <a:pt x="263" y="18562"/>
                  </a:cubicBezTo>
                  <a:cubicBezTo>
                    <a:pt x="84" y="24718"/>
                    <a:pt x="1" y="30897"/>
                    <a:pt x="120" y="37076"/>
                  </a:cubicBezTo>
                  <a:cubicBezTo>
                    <a:pt x="120" y="37173"/>
                    <a:pt x="200" y="37224"/>
                    <a:pt x="278" y="37224"/>
                  </a:cubicBezTo>
                  <a:cubicBezTo>
                    <a:pt x="354" y="37224"/>
                    <a:pt x="429" y="37176"/>
                    <a:pt x="429" y="37076"/>
                  </a:cubicBezTo>
                  <a:cubicBezTo>
                    <a:pt x="370" y="30897"/>
                    <a:pt x="358" y="24742"/>
                    <a:pt x="537" y="18562"/>
                  </a:cubicBezTo>
                  <a:cubicBezTo>
                    <a:pt x="620" y="15514"/>
                    <a:pt x="739" y="12442"/>
                    <a:pt x="894" y="9395"/>
                  </a:cubicBezTo>
                  <a:cubicBezTo>
                    <a:pt x="1037" y="6299"/>
                    <a:pt x="1382" y="3168"/>
                    <a:pt x="1418" y="72"/>
                  </a:cubicBezTo>
                  <a:cubicBezTo>
                    <a:pt x="1406" y="24"/>
                    <a:pt x="1367" y="0"/>
                    <a:pt x="1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05" name="Google Shape;24305;p33"/>
            <p:cNvSpPr/>
            <p:nvPr/>
          </p:nvSpPr>
          <p:spPr>
            <a:xfrm>
              <a:off x="993575" y="2084500"/>
              <a:ext cx="6550" cy="35325"/>
            </a:xfrm>
            <a:custGeom>
              <a:avLst/>
              <a:gdLst/>
              <a:ahLst/>
              <a:cxnLst/>
              <a:rect l="l" t="t" r="r" b="b"/>
              <a:pathLst>
                <a:path w="262" h="1413" extrusionOk="0">
                  <a:moveTo>
                    <a:pt x="226" y="0"/>
                  </a:moveTo>
                  <a:cubicBezTo>
                    <a:pt x="211" y="0"/>
                    <a:pt x="196" y="6"/>
                    <a:pt x="191" y="17"/>
                  </a:cubicBezTo>
                  <a:cubicBezTo>
                    <a:pt x="72" y="434"/>
                    <a:pt x="0" y="957"/>
                    <a:pt x="72" y="1386"/>
                  </a:cubicBezTo>
                  <a:cubicBezTo>
                    <a:pt x="72" y="1404"/>
                    <a:pt x="83" y="1413"/>
                    <a:pt x="97" y="1413"/>
                  </a:cubicBezTo>
                  <a:cubicBezTo>
                    <a:pt x="110" y="1413"/>
                    <a:pt x="125" y="1404"/>
                    <a:pt x="131" y="1386"/>
                  </a:cubicBezTo>
                  <a:cubicBezTo>
                    <a:pt x="202" y="957"/>
                    <a:pt x="214" y="481"/>
                    <a:pt x="262" y="29"/>
                  </a:cubicBezTo>
                  <a:cubicBezTo>
                    <a:pt x="262" y="9"/>
                    <a:pt x="244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06" name="Google Shape;24306;p33"/>
            <p:cNvSpPr/>
            <p:nvPr/>
          </p:nvSpPr>
          <p:spPr>
            <a:xfrm>
              <a:off x="967675" y="3015675"/>
              <a:ext cx="12225" cy="5450"/>
            </a:xfrm>
            <a:custGeom>
              <a:avLst/>
              <a:gdLst/>
              <a:ahLst/>
              <a:cxnLst/>
              <a:rect l="l" t="t" r="r" b="b"/>
              <a:pathLst>
                <a:path w="489" h="218" extrusionOk="0">
                  <a:moveTo>
                    <a:pt x="393" y="1"/>
                  </a:moveTo>
                  <a:cubicBezTo>
                    <a:pt x="297" y="43"/>
                    <a:pt x="211" y="86"/>
                    <a:pt x="117" y="86"/>
                  </a:cubicBezTo>
                  <a:cubicBezTo>
                    <a:pt x="106" y="86"/>
                    <a:pt x="95" y="85"/>
                    <a:pt x="84" y="84"/>
                  </a:cubicBezTo>
                  <a:cubicBezTo>
                    <a:pt x="0" y="96"/>
                    <a:pt x="0" y="215"/>
                    <a:pt x="84" y="215"/>
                  </a:cubicBezTo>
                  <a:cubicBezTo>
                    <a:pt x="104" y="217"/>
                    <a:pt x="124" y="218"/>
                    <a:pt x="145" y="218"/>
                  </a:cubicBezTo>
                  <a:cubicBezTo>
                    <a:pt x="258" y="218"/>
                    <a:pt x="374" y="188"/>
                    <a:pt x="465" y="108"/>
                  </a:cubicBezTo>
                  <a:cubicBezTo>
                    <a:pt x="488" y="96"/>
                    <a:pt x="476" y="72"/>
                    <a:pt x="476" y="36"/>
                  </a:cubicBezTo>
                  <a:cubicBezTo>
                    <a:pt x="476" y="36"/>
                    <a:pt x="476" y="24"/>
                    <a:pt x="465" y="24"/>
                  </a:cubicBezTo>
                  <a:cubicBezTo>
                    <a:pt x="453" y="1"/>
                    <a:pt x="417" y="1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07" name="Google Shape;24307;p33"/>
            <p:cNvSpPr/>
            <p:nvPr/>
          </p:nvSpPr>
          <p:spPr>
            <a:xfrm>
              <a:off x="990875" y="2075450"/>
              <a:ext cx="10625" cy="46625"/>
            </a:xfrm>
            <a:custGeom>
              <a:avLst/>
              <a:gdLst/>
              <a:ahLst/>
              <a:cxnLst/>
              <a:rect l="l" t="t" r="r" b="b"/>
              <a:pathLst>
                <a:path w="425" h="1865" extrusionOk="0">
                  <a:moveTo>
                    <a:pt x="358" y="1"/>
                  </a:moveTo>
                  <a:cubicBezTo>
                    <a:pt x="339" y="1"/>
                    <a:pt x="319" y="11"/>
                    <a:pt x="307" y="34"/>
                  </a:cubicBezTo>
                  <a:lnTo>
                    <a:pt x="307" y="34"/>
                  </a:lnTo>
                  <a:cubicBezTo>
                    <a:pt x="304" y="34"/>
                    <a:pt x="301" y="34"/>
                    <a:pt x="299" y="34"/>
                  </a:cubicBezTo>
                  <a:cubicBezTo>
                    <a:pt x="296" y="47"/>
                    <a:pt x="294" y="61"/>
                    <a:pt x="291" y="74"/>
                  </a:cubicBezTo>
                  <a:lnTo>
                    <a:pt x="291" y="74"/>
                  </a:lnTo>
                  <a:cubicBezTo>
                    <a:pt x="235" y="198"/>
                    <a:pt x="190" y="302"/>
                    <a:pt x="168" y="438"/>
                  </a:cubicBezTo>
                  <a:cubicBezTo>
                    <a:pt x="143" y="447"/>
                    <a:pt x="163" y="466"/>
                    <a:pt x="190" y="466"/>
                  </a:cubicBezTo>
                  <a:cubicBezTo>
                    <a:pt x="196" y="466"/>
                    <a:pt x="203" y="465"/>
                    <a:pt x="210" y="462"/>
                  </a:cubicBezTo>
                  <a:lnTo>
                    <a:pt x="210" y="462"/>
                  </a:lnTo>
                  <a:cubicBezTo>
                    <a:pt x="110" y="911"/>
                    <a:pt x="1" y="1369"/>
                    <a:pt x="1" y="1820"/>
                  </a:cubicBezTo>
                  <a:cubicBezTo>
                    <a:pt x="1" y="1848"/>
                    <a:pt x="23" y="1864"/>
                    <a:pt x="43" y="1864"/>
                  </a:cubicBezTo>
                  <a:cubicBezTo>
                    <a:pt x="56" y="1864"/>
                    <a:pt x="68" y="1857"/>
                    <a:pt x="72" y="1843"/>
                  </a:cubicBezTo>
                  <a:cubicBezTo>
                    <a:pt x="287" y="1308"/>
                    <a:pt x="310" y="653"/>
                    <a:pt x="418" y="81"/>
                  </a:cubicBezTo>
                  <a:cubicBezTo>
                    <a:pt x="425" y="33"/>
                    <a:pt x="391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08" name="Google Shape;24308;p33"/>
            <p:cNvSpPr/>
            <p:nvPr/>
          </p:nvSpPr>
          <p:spPr>
            <a:xfrm>
              <a:off x="978375" y="2073600"/>
              <a:ext cx="21475" cy="315000"/>
            </a:xfrm>
            <a:custGeom>
              <a:avLst/>
              <a:gdLst/>
              <a:ahLst/>
              <a:cxnLst/>
              <a:rect l="l" t="t" r="r" b="b"/>
              <a:pathLst>
                <a:path w="859" h="12600" extrusionOk="0">
                  <a:moveTo>
                    <a:pt x="821" y="0"/>
                  </a:moveTo>
                  <a:cubicBezTo>
                    <a:pt x="805" y="0"/>
                    <a:pt x="787" y="12"/>
                    <a:pt x="787" y="36"/>
                  </a:cubicBezTo>
                  <a:cubicBezTo>
                    <a:pt x="560" y="2120"/>
                    <a:pt x="465" y="4215"/>
                    <a:pt x="358" y="6299"/>
                  </a:cubicBezTo>
                  <a:cubicBezTo>
                    <a:pt x="263" y="8371"/>
                    <a:pt x="1" y="10514"/>
                    <a:pt x="132" y="12585"/>
                  </a:cubicBezTo>
                  <a:cubicBezTo>
                    <a:pt x="132" y="12592"/>
                    <a:pt x="140" y="12599"/>
                    <a:pt x="149" y="12599"/>
                  </a:cubicBezTo>
                  <a:cubicBezTo>
                    <a:pt x="155" y="12599"/>
                    <a:pt x="163" y="12595"/>
                    <a:pt x="168" y="12585"/>
                  </a:cubicBezTo>
                  <a:cubicBezTo>
                    <a:pt x="501" y="10585"/>
                    <a:pt x="465" y="8490"/>
                    <a:pt x="584" y="6466"/>
                  </a:cubicBezTo>
                  <a:cubicBezTo>
                    <a:pt x="703" y="4322"/>
                    <a:pt x="858" y="2179"/>
                    <a:pt x="846" y="36"/>
                  </a:cubicBezTo>
                  <a:cubicBezTo>
                    <a:pt x="852" y="12"/>
                    <a:pt x="837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09" name="Google Shape;24309;p33"/>
            <p:cNvSpPr/>
            <p:nvPr/>
          </p:nvSpPr>
          <p:spPr>
            <a:xfrm>
              <a:off x="971550" y="2328025"/>
              <a:ext cx="22325" cy="690875"/>
            </a:xfrm>
            <a:custGeom>
              <a:avLst/>
              <a:gdLst/>
              <a:ahLst/>
              <a:cxnLst/>
              <a:rect l="l" t="t" r="r" b="b"/>
              <a:pathLst>
                <a:path w="893" h="27635" extrusionOk="0">
                  <a:moveTo>
                    <a:pt x="750" y="0"/>
                  </a:moveTo>
                  <a:cubicBezTo>
                    <a:pt x="738" y="0"/>
                    <a:pt x="726" y="9"/>
                    <a:pt x="726" y="27"/>
                  </a:cubicBezTo>
                  <a:cubicBezTo>
                    <a:pt x="524" y="4599"/>
                    <a:pt x="143" y="9147"/>
                    <a:pt x="71" y="13731"/>
                  </a:cubicBezTo>
                  <a:cubicBezTo>
                    <a:pt x="0" y="18327"/>
                    <a:pt x="119" y="22911"/>
                    <a:pt x="202" y="27519"/>
                  </a:cubicBezTo>
                  <a:cubicBezTo>
                    <a:pt x="202" y="27596"/>
                    <a:pt x="268" y="27635"/>
                    <a:pt x="333" y="27635"/>
                  </a:cubicBezTo>
                  <a:cubicBezTo>
                    <a:pt x="399" y="27635"/>
                    <a:pt x="464" y="27596"/>
                    <a:pt x="464" y="27519"/>
                  </a:cubicBezTo>
                  <a:cubicBezTo>
                    <a:pt x="321" y="22911"/>
                    <a:pt x="238" y="18327"/>
                    <a:pt x="250" y="13731"/>
                  </a:cubicBezTo>
                  <a:cubicBezTo>
                    <a:pt x="262" y="11469"/>
                    <a:pt x="310" y="9195"/>
                    <a:pt x="429" y="6933"/>
                  </a:cubicBezTo>
                  <a:cubicBezTo>
                    <a:pt x="536" y="4659"/>
                    <a:pt x="893" y="2313"/>
                    <a:pt x="774" y="27"/>
                  </a:cubicBezTo>
                  <a:cubicBezTo>
                    <a:pt x="774" y="9"/>
                    <a:pt x="762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10" name="Google Shape;24310;p33"/>
            <p:cNvSpPr/>
            <p:nvPr/>
          </p:nvSpPr>
          <p:spPr>
            <a:xfrm>
              <a:off x="987900" y="2296475"/>
              <a:ext cx="5700" cy="56825"/>
            </a:xfrm>
            <a:custGeom>
              <a:avLst/>
              <a:gdLst/>
              <a:ahLst/>
              <a:cxnLst/>
              <a:rect l="l" t="t" r="r" b="b"/>
              <a:pathLst>
                <a:path w="228" h="2273" extrusionOk="0">
                  <a:moveTo>
                    <a:pt x="102" y="0"/>
                  </a:moveTo>
                  <a:cubicBezTo>
                    <a:pt x="93" y="0"/>
                    <a:pt x="84" y="9"/>
                    <a:pt x="84" y="27"/>
                  </a:cubicBezTo>
                  <a:cubicBezTo>
                    <a:pt x="13" y="741"/>
                    <a:pt x="1" y="1539"/>
                    <a:pt x="84" y="2254"/>
                  </a:cubicBezTo>
                  <a:cubicBezTo>
                    <a:pt x="84" y="2268"/>
                    <a:pt x="92" y="2272"/>
                    <a:pt x="100" y="2272"/>
                  </a:cubicBezTo>
                  <a:cubicBezTo>
                    <a:pt x="114" y="2272"/>
                    <a:pt x="132" y="2261"/>
                    <a:pt x="132" y="2254"/>
                  </a:cubicBezTo>
                  <a:cubicBezTo>
                    <a:pt x="227" y="1539"/>
                    <a:pt x="203" y="753"/>
                    <a:pt x="120" y="27"/>
                  </a:cubicBezTo>
                  <a:cubicBezTo>
                    <a:pt x="120" y="9"/>
                    <a:pt x="111" y="0"/>
                    <a:pt x="1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11" name="Google Shape;24311;p33"/>
            <p:cNvSpPr/>
            <p:nvPr/>
          </p:nvSpPr>
          <p:spPr>
            <a:xfrm>
              <a:off x="977800" y="2360025"/>
              <a:ext cx="10500" cy="31200"/>
            </a:xfrm>
            <a:custGeom>
              <a:avLst/>
              <a:gdLst/>
              <a:ahLst/>
              <a:cxnLst/>
              <a:rect l="l" t="t" r="r" b="b"/>
              <a:pathLst>
                <a:path w="420" h="1248" extrusionOk="0">
                  <a:moveTo>
                    <a:pt x="378" y="0"/>
                  </a:moveTo>
                  <a:cubicBezTo>
                    <a:pt x="364" y="0"/>
                    <a:pt x="350" y="7"/>
                    <a:pt x="345" y="21"/>
                  </a:cubicBezTo>
                  <a:cubicBezTo>
                    <a:pt x="214" y="402"/>
                    <a:pt x="36" y="831"/>
                    <a:pt x="0" y="1212"/>
                  </a:cubicBezTo>
                  <a:cubicBezTo>
                    <a:pt x="0" y="1235"/>
                    <a:pt x="20" y="1248"/>
                    <a:pt x="37" y="1248"/>
                  </a:cubicBezTo>
                  <a:cubicBezTo>
                    <a:pt x="47" y="1248"/>
                    <a:pt x="55" y="1244"/>
                    <a:pt x="60" y="1235"/>
                  </a:cubicBezTo>
                  <a:cubicBezTo>
                    <a:pt x="250" y="890"/>
                    <a:pt x="310" y="414"/>
                    <a:pt x="405" y="45"/>
                  </a:cubicBezTo>
                  <a:cubicBezTo>
                    <a:pt x="419" y="16"/>
                    <a:pt x="399" y="0"/>
                    <a:pt x="3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12" name="Google Shape;24312;p33"/>
            <p:cNvSpPr/>
            <p:nvPr/>
          </p:nvSpPr>
          <p:spPr>
            <a:xfrm>
              <a:off x="976000" y="2376800"/>
              <a:ext cx="10675" cy="38125"/>
            </a:xfrm>
            <a:custGeom>
              <a:avLst/>
              <a:gdLst/>
              <a:ahLst/>
              <a:cxnLst/>
              <a:rect l="l" t="t" r="r" b="b"/>
              <a:pathLst>
                <a:path w="427" h="1525" extrusionOk="0">
                  <a:moveTo>
                    <a:pt x="419" y="0"/>
                  </a:moveTo>
                  <a:cubicBezTo>
                    <a:pt x="418" y="0"/>
                    <a:pt x="417" y="2"/>
                    <a:pt x="417" y="5"/>
                  </a:cubicBezTo>
                  <a:cubicBezTo>
                    <a:pt x="286" y="505"/>
                    <a:pt x="84" y="993"/>
                    <a:pt x="1" y="1493"/>
                  </a:cubicBezTo>
                  <a:cubicBezTo>
                    <a:pt x="1" y="1516"/>
                    <a:pt x="10" y="1524"/>
                    <a:pt x="17" y="1524"/>
                  </a:cubicBezTo>
                  <a:cubicBezTo>
                    <a:pt x="21" y="1524"/>
                    <a:pt x="24" y="1521"/>
                    <a:pt x="24" y="1517"/>
                  </a:cubicBezTo>
                  <a:cubicBezTo>
                    <a:pt x="227" y="1041"/>
                    <a:pt x="298" y="517"/>
                    <a:pt x="417" y="29"/>
                  </a:cubicBezTo>
                  <a:cubicBezTo>
                    <a:pt x="426" y="11"/>
                    <a:pt x="422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13" name="Google Shape;24313;p33"/>
            <p:cNvSpPr/>
            <p:nvPr/>
          </p:nvSpPr>
          <p:spPr>
            <a:xfrm>
              <a:off x="977800" y="2375925"/>
              <a:ext cx="13100" cy="43225"/>
            </a:xfrm>
            <a:custGeom>
              <a:avLst/>
              <a:gdLst/>
              <a:ahLst/>
              <a:cxnLst/>
              <a:rect l="l" t="t" r="r" b="b"/>
              <a:pathLst>
                <a:path w="524" h="1729" extrusionOk="0">
                  <a:moveTo>
                    <a:pt x="474" y="1"/>
                  </a:moveTo>
                  <a:cubicBezTo>
                    <a:pt x="464" y="1"/>
                    <a:pt x="456" y="5"/>
                    <a:pt x="452" y="16"/>
                  </a:cubicBezTo>
                  <a:cubicBezTo>
                    <a:pt x="214" y="516"/>
                    <a:pt x="0" y="1135"/>
                    <a:pt x="36" y="1695"/>
                  </a:cubicBezTo>
                  <a:cubicBezTo>
                    <a:pt x="36" y="1716"/>
                    <a:pt x="56" y="1728"/>
                    <a:pt x="73" y="1728"/>
                  </a:cubicBezTo>
                  <a:cubicBezTo>
                    <a:pt x="85" y="1728"/>
                    <a:pt x="95" y="1722"/>
                    <a:pt x="95" y="1707"/>
                  </a:cubicBezTo>
                  <a:cubicBezTo>
                    <a:pt x="226" y="1147"/>
                    <a:pt x="298" y="599"/>
                    <a:pt x="524" y="40"/>
                  </a:cubicBezTo>
                  <a:cubicBezTo>
                    <a:pt x="524" y="23"/>
                    <a:pt x="495" y="1"/>
                    <a:pt x="4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14" name="Google Shape;24314;p33"/>
            <p:cNvSpPr/>
            <p:nvPr/>
          </p:nvSpPr>
          <p:spPr>
            <a:xfrm>
              <a:off x="981650" y="2352500"/>
              <a:ext cx="6275" cy="53175"/>
            </a:xfrm>
            <a:custGeom>
              <a:avLst/>
              <a:gdLst/>
              <a:ahLst/>
              <a:cxnLst/>
              <a:rect l="l" t="t" r="r" b="b"/>
              <a:pathLst>
                <a:path w="251" h="2127" extrusionOk="0">
                  <a:moveTo>
                    <a:pt x="208" y="0"/>
                  </a:moveTo>
                  <a:cubicBezTo>
                    <a:pt x="197" y="0"/>
                    <a:pt x="185" y="9"/>
                    <a:pt x="179" y="24"/>
                  </a:cubicBezTo>
                  <a:cubicBezTo>
                    <a:pt x="96" y="703"/>
                    <a:pt x="1" y="1429"/>
                    <a:pt x="60" y="2096"/>
                  </a:cubicBezTo>
                  <a:cubicBezTo>
                    <a:pt x="60" y="2111"/>
                    <a:pt x="84" y="2126"/>
                    <a:pt x="102" y="2126"/>
                  </a:cubicBezTo>
                  <a:cubicBezTo>
                    <a:pt x="112" y="2126"/>
                    <a:pt x="120" y="2121"/>
                    <a:pt x="120" y="2108"/>
                  </a:cubicBezTo>
                  <a:cubicBezTo>
                    <a:pt x="251" y="1453"/>
                    <a:pt x="239" y="715"/>
                    <a:pt x="239" y="48"/>
                  </a:cubicBezTo>
                  <a:cubicBezTo>
                    <a:pt x="239" y="15"/>
                    <a:pt x="224" y="0"/>
                    <a:pt x="2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15" name="Google Shape;24315;p33"/>
            <p:cNvSpPr/>
            <p:nvPr/>
          </p:nvSpPr>
          <p:spPr>
            <a:xfrm>
              <a:off x="986125" y="2075675"/>
              <a:ext cx="17275" cy="287625"/>
            </a:xfrm>
            <a:custGeom>
              <a:avLst/>
              <a:gdLst/>
              <a:ahLst/>
              <a:cxnLst/>
              <a:rect l="l" t="t" r="r" b="b"/>
              <a:pathLst>
                <a:path w="691" h="11505" extrusionOk="0">
                  <a:moveTo>
                    <a:pt x="512" y="1"/>
                  </a:moveTo>
                  <a:cubicBezTo>
                    <a:pt x="512" y="1"/>
                    <a:pt x="489" y="1"/>
                    <a:pt x="489" y="13"/>
                  </a:cubicBezTo>
                  <a:cubicBezTo>
                    <a:pt x="500" y="1930"/>
                    <a:pt x="512" y="3835"/>
                    <a:pt x="429" y="5763"/>
                  </a:cubicBezTo>
                  <a:cubicBezTo>
                    <a:pt x="334" y="7680"/>
                    <a:pt x="119" y="9585"/>
                    <a:pt x="0" y="11490"/>
                  </a:cubicBezTo>
                  <a:cubicBezTo>
                    <a:pt x="0" y="11497"/>
                    <a:pt x="8" y="11504"/>
                    <a:pt x="15" y="11504"/>
                  </a:cubicBezTo>
                  <a:cubicBezTo>
                    <a:pt x="20" y="11504"/>
                    <a:pt x="24" y="11500"/>
                    <a:pt x="24" y="11490"/>
                  </a:cubicBezTo>
                  <a:cubicBezTo>
                    <a:pt x="620" y="7752"/>
                    <a:pt x="691" y="3775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16" name="Google Shape;24316;p33"/>
            <p:cNvSpPr/>
            <p:nvPr/>
          </p:nvSpPr>
          <p:spPr>
            <a:xfrm>
              <a:off x="999650" y="2009275"/>
              <a:ext cx="117675" cy="143925"/>
            </a:xfrm>
            <a:custGeom>
              <a:avLst/>
              <a:gdLst/>
              <a:ahLst/>
              <a:cxnLst/>
              <a:rect l="l" t="t" r="r" b="b"/>
              <a:pathLst>
                <a:path w="4707" h="5757" extrusionOk="0">
                  <a:moveTo>
                    <a:pt x="4647" y="0"/>
                  </a:moveTo>
                  <a:cubicBezTo>
                    <a:pt x="4644" y="0"/>
                    <a:pt x="4641" y="1"/>
                    <a:pt x="4639" y="2"/>
                  </a:cubicBezTo>
                  <a:cubicBezTo>
                    <a:pt x="3293" y="454"/>
                    <a:pt x="2686" y="1776"/>
                    <a:pt x="1698" y="2681"/>
                  </a:cubicBezTo>
                  <a:cubicBezTo>
                    <a:pt x="805" y="3514"/>
                    <a:pt x="126" y="4455"/>
                    <a:pt x="7" y="5717"/>
                  </a:cubicBezTo>
                  <a:cubicBezTo>
                    <a:pt x="0" y="5745"/>
                    <a:pt x="18" y="5756"/>
                    <a:pt x="33" y="5756"/>
                  </a:cubicBezTo>
                  <a:cubicBezTo>
                    <a:pt x="45" y="5756"/>
                    <a:pt x="55" y="5750"/>
                    <a:pt x="55" y="5741"/>
                  </a:cubicBezTo>
                  <a:cubicBezTo>
                    <a:pt x="364" y="4371"/>
                    <a:pt x="1031" y="3574"/>
                    <a:pt x="2019" y="2609"/>
                  </a:cubicBezTo>
                  <a:cubicBezTo>
                    <a:pt x="2400" y="2240"/>
                    <a:pt x="2674" y="1788"/>
                    <a:pt x="3031" y="1395"/>
                  </a:cubicBezTo>
                  <a:cubicBezTo>
                    <a:pt x="3508" y="859"/>
                    <a:pt x="4079" y="514"/>
                    <a:pt x="4662" y="97"/>
                  </a:cubicBezTo>
                  <a:cubicBezTo>
                    <a:pt x="4706" y="64"/>
                    <a:pt x="4679" y="0"/>
                    <a:pt x="46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17" name="Google Shape;24317;p33"/>
            <p:cNvSpPr/>
            <p:nvPr/>
          </p:nvSpPr>
          <p:spPr>
            <a:xfrm>
              <a:off x="998250" y="2011675"/>
              <a:ext cx="116775" cy="151150"/>
            </a:xfrm>
            <a:custGeom>
              <a:avLst/>
              <a:gdLst/>
              <a:ahLst/>
              <a:cxnLst/>
              <a:rect l="l" t="t" r="r" b="b"/>
              <a:pathLst>
                <a:path w="4671" h="6046" extrusionOk="0">
                  <a:moveTo>
                    <a:pt x="4647" y="1"/>
                  </a:moveTo>
                  <a:cubicBezTo>
                    <a:pt x="2730" y="1692"/>
                    <a:pt x="2266" y="4537"/>
                    <a:pt x="51" y="5942"/>
                  </a:cubicBezTo>
                  <a:cubicBezTo>
                    <a:pt x="1" y="5972"/>
                    <a:pt x="19" y="6045"/>
                    <a:pt x="76" y="6045"/>
                  </a:cubicBezTo>
                  <a:cubicBezTo>
                    <a:pt x="86" y="6045"/>
                    <a:pt x="98" y="6043"/>
                    <a:pt x="111" y="6037"/>
                  </a:cubicBezTo>
                  <a:cubicBezTo>
                    <a:pt x="1099" y="5537"/>
                    <a:pt x="1754" y="4585"/>
                    <a:pt x="2290" y="3632"/>
                  </a:cubicBezTo>
                  <a:cubicBezTo>
                    <a:pt x="2635" y="3001"/>
                    <a:pt x="2944" y="2370"/>
                    <a:pt x="3337" y="1775"/>
                  </a:cubicBezTo>
                  <a:cubicBezTo>
                    <a:pt x="3730" y="1144"/>
                    <a:pt x="4230" y="608"/>
                    <a:pt x="4671" y="25"/>
                  </a:cubicBezTo>
                  <a:lnTo>
                    <a:pt x="464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18" name="Google Shape;24318;p33"/>
            <p:cNvSpPr/>
            <p:nvPr/>
          </p:nvSpPr>
          <p:spPr>
            <a:xfrm>
              <a:off x="1003550" y="2107100"/>
              <a:ext cx="22600" cy="37000"/>
            </a:xfrm>
            <a:custGeom>
              <a:avLst/>
              <a:gdLst/>
              <a:ahLst/>
              <a:cxnLst/>
              <a:rect l="l" t="t" r="r" b="b"/>
              <a:pathLst>
                <a:path w="904" h="1480" extrusionOk="0">
                  <a:moveTo>
                    <a:pt x="878" y="1"/>
                  </a:moveTo>
                  <a:cubicBezTo>
                    <a:pt x="872" y="1"/>
                    <a:pt x="867" y="2"/>
                    <a:pt x="863" y="6"/>
                  </a:cubicBezTo>
                  <a:cubicBezTo>
                    <a:pt x="530" y="423"/>
                    <a:pt x="232" y="958"/>
                    <a:pt x="18" y="1435"/>
                  </a:cubicBezTo>
                  <a:cubicBezTo>
                    <a:pt x="1" y="1460"/>
                    <a:pt x="21" y="1480"/>
                    <a:pt x="38" y="1480"/>
                  </a:cubicBezTo>
                  <a:cubicBezTo>
                    <a:pt x="44" y="1480"/>
                    <a:pt x="50" y="1477"/>
                    <a:pt x="54" y="1470"/>
                  </a:cubicBezTo>
                  <a:cubicBezTo>
                    <a:pt x="351" y="1006"/>
                    <a:pt x="649" y="518"/>
                    <a:pt x="887" y="18"/>
                  </a:cubicBezTo>
                  <a:cubicBezTo>
                    <a:pt x="904" y="9"/>
                    <a:pt x="891" y="1"/>
                    <a:pt x="8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19" name="Google Shape;24319;p33"/>
            <p:cNvSpPr/>
            <p:nvPr/>
          </p:nvSpPr>
          <p:spPr>
            <a:xfrm>
              <a:off x="998525" y="2115325"/>
              <a:ext cx="27800" cy="38450"/>
            </a:xfrm>
            <a:custGeom>
              <a:avLst/>
              <a:gdLst/>
              <a:ahLst/>
              <a:cxnLst/>
              <a:rect l="l" t="t" r="r" b="b"/>
              <a:pathLst>
                <a:path w="1112" h="1538" extrusionOk="0">
                  <a:moveTo>
                    <a:pt x="1084" y="0"/>
                  </a:moveTo>
                  <a:cubicBezTo>
                    <a:pt x="1079" y="0"/>
                    <a:pt x="1076" y="3"/>
                    <a:pt x="1076" y="10"/>
                  </a:cubicBezTo>
                  <a:cubicBezTo>
                    <a:pt x="707" y="463"/>
                    <a:pt x="362" y="975"/>
                    <a:pt x="16" y="1463"/>
                  </a:cubicBezTo>
                  <a:cubicBezTo>
                    <a:pt x="0" y="1503"/>
                    <a:pt x="28" y="1538"/>
                    <a:pt x="62" y="1538"/>
                  </a:cubicBezTo>
                  <a:cubicBezTo>
                    <a:pt x="78" y="1538"/>
                    <a:pt x="96" y="1530"/>
                    <a:pt x="112" y="1510"/>
                  </a:cubicBezTo>
                  <a:cubicBezTo>
                    <a:pt x="457" y="1034"/>
                    <a:pt x="814" y="522"/>
                    <a:pt x="1112" y="22"/>
                  </a:cubicBezTo>
                  <a:cubicBezTo>
                    <a:pt x="1112" y="14"/>
                    <a:pt x="1095" y="0"/>
                    <a:pt x="10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20" name="Google Shape;24320;p33"/>
            <p:cNvSpPr/>
            <p:nvPr/>
          </p:nvSpPr>
          <p:spPr>
            <a:xfrm>
              <a:off x="998800" y="2134150"/>
              <a:ext cx="18375" cy="27750"/>
            </a:xfrm>
            <a:custGeom>
              <a:avLst/>
              <a:gdLst/>
              <a:ahLst/>
              <a:cxnLst/>
              <a:rect l="l" t="t" r="r" b="b"/>
              <a:pathLst>
                <a:path w="735" h="1110" extrusionOk="0">
                  <a:moveTo>
                    <a:pt x="718" y="0"/>
                  </a:moveTo>
                  <a:cubicBezTo>
                    <a:pt x="713" y="0"/>
                    <a:pt x="708" y="3"/>
                    <a:pt x="708" y="7"/>
                  </a:cubicBezTo>
                  <a:cubicBezTo>
                    <a:pt x="517" y="388"/>
                    <a:pt x="244" y="698"/>
                    <a:pt x="29" y="1043"/>
                  </a:cubicBezTo>
                  <a:cubicBezTo>
                    <a:pt x="0" y="1072"/>
                    <a:pt x="34" y="1109"/>
                    <a:pt x="67" y="1109"/>
                  </a:cubicBezTo>
                  <a:cubicBezTo>
                    <a:pt x="75" y="1109"/>
                    <a:pt x="82" y="1107"/>
                    <a:pt x="89" y="1103"/>
                  </a:cubicBezTo>
                  <a:cubicBezTo>
                    <a:pt x="363" y="817"/>
                    <a:pt x="565" y="400"/>
                    <a:pt x="720" y="31"/>
                  </a:cubicBezTo>
                  <a:cubicBezTo>
                    <a:pt x="735" y="8"/>
                    <a:pt x="726" y="0"/>
                    <a:pt x="7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21" name="Google Shape;24321;p33"/>
            <p:cNvSpPr/>
            <p:nvPr/>
          </p:nvSpPr>
          <p:spPr>
            <a:xfrm>
              <a:off x="1001600" y="2067175"/>
              <a:ext cx="57950" cy="74025"/>
            </a:xfrm>
            <a:custGeom>
              <a:avLst/>
              <a:gdLst/>
              <a:ahLst/>
              <a:cxnLst/>
              <a:rect l="l" t="t" r="r" b="b"/>
              <a:pathLst>
                <a:path w="2318" h="2961" extrusionOk="0">
                  <a:moveTo>
                    <a:pt x="2285" y="0"/>
                  </a:moveTo>
                  <a:cubicBezTo>
                    <a:pt x="2276" y="0"/>
                    <a:pt x="2267" y="3"/>
                    <a:pt x="2263" y="7"/>
                  </a:cubicBezTo>
                  <a:cubicBezTo>
                    <a:pt x="1739" y="781"/>
                    <a:pt x="1072" y="1412"/>
                    <a:pt x="584" y="2198"/>
                  </a:cubicBezTo>
                  <a:cubicBezTo>
                    <a:pt x="536" y="2258"/>
                    <a:pt x="1" y="2924"/>
                    <a:pt x="310" y="2960"/>
                  </a:cubicBezTo>
                  <a:cubicBezTo>
                    <a:pt x="322" y="2960"/>
                    <a:pt x="322" y="2960"/>
                    <a:pt x="322" y="2936"/>
                  </a:cubicBezTo>
                  <a:cubicBezTo>
                    <a:pt x="322" y="2924"/>
                    <a:pt x="346" y="2913"/>
                    <a:pt x="346" y="2901"/>
                  </a:cubicBezTo>
                  <a:lnTo>
                    <a:pt x="346" y="2877"/>
                  </a:lnTo>
                  <a:cubicBezTo>
                    <a:pt x="322" y="2877"/>
                    <a:pt x="310" y="2865"/>
                    <a:pt x="298" y="2865"/>
                  </a:cubicBezTo>
                  <a:cubicBezTo>
                    <a:pt x="298" y="2862"/>
                    <a:pt x="297" y="2860"/>
                    <a:pt x="296" y="2860"/>
                  </a:cubicBezTo>
                  <a:cubicBezTo>
                    <a:pt x="294" y="2860"/>
                    <a:pt x="289" y="2871"/>
                    <a:pt x="298" y="2889"/>
                  </a:cubicBezTo>
                  <a:cubicBezTo>
                    <a:pt x="60" y="2710"/>
                    <a:pt x="2144" y="412"/>
                    <a:pt x="2310" y="31"/>
                  </a:cubicBezTo>
                  <a:cubicBezTo>
                    <a:pt x="2318" y="9"/>
                    <a:pt x="2302" y="0"/>
                    <a:pt x="22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22" name="Google Shape;24322;p33"/>
            <p:cNvSpPr/>
            <p:nvPr/>
          </p:nvSpPr>
          <p:spPr>
            <a:xfrm>
              <a:off x="1000225" y="2134400"/>
              <a:ext cx="10325" cy="20625"/>
            </a:xfrm>
            <a:custGeom>
              <a:avLst/>
              <a:gdLst/>
              <a:ahLst/>
              <a:cxnLst/>
              <a:rect l="l" t="t" r="r" b="b"/>
              <a:pathLst>
                <a:path w="413" h="825" extrusionOk="0">
                  <a:moveTo>
                    <a:pt x="320" y="1"/>
                  </a:moveTo>
                  <a:cubicBezTo>
                    <a:pt x="308" y="1"/>
                    <a:pt x="297" y="6"/>
                    <a:pt x="294" y="21"/>
                  </a:cubicBezTo>
                  <a:cubicBezTo>
                    <a:pt x="239" y="130"/>
                    <a:pt x="192" y="239"/>
                    <a:pt x="149" y="350"/>
                  </a:cubicBezTo>
                  <a:lnTo>
                    <a:pt x="149" y="350"/>
                  </a:lnTo>
                  <a:cubicBezTo>
                    <a:pt x="82" y="479"/>
                    <a:pt x="35" y="613"/>
                    <a:pt x="8" y="747"/>
                  </a:cubicBezTo>
                  <a:cubicBezTo>
                    <a:pt x="1" y="790"/>
                    <a:pt x="41" y="825"/>
                    <a:pt x="76" y="825"/>
                  </a:cubicBezTo>
                  <a:cubicBezTo>
                    <a:pt x="100" y="825"/>
                    <a:pt x="122" y="809"/>
                    <a:pt x="127" y="771"/>
                  </a:cubicBezTo>
                  <a:cubicBezTo>
                    <a:pt x="157" y="681"/>
                    <a:pt x="185" y="593"/>
                    <a:pt x="213" y="506"/>
                  </a:cubicBezTo>
                  <a:lnTo>
                    <a:pt x="213" y="506"/>
                  </a:lnTo>
                  <a:cubicBezTo>
                    <a:pt x="215" y="555"/>
                    <a:pt x="218" y="604"/>
                    <a:pt x="222" y="652"/>
                  </a:cubicBezTo>
                  <a:cubicBezTo>
                    <a:pt x="222" y="690"/>
                    <a:pt x="256" y="718"/>
                    <a:pt x="290" y="718"/>
                  </a:cubicBezTo>
                  <a:cubicBezTo>
                    <a:pt x="309" y="718"/>
                    <a:pt x="328" y="709"/>
                    <a:pt x="341" y="688"/>
                  </a:cubicBezTo>
                  <a:cubicBezTo>
                    <a:pt x="389" y="605"/>
                    <a:pt x="413" y="533"/>
                    <a:pt x="413" y="462"/>
                  </a:cubicBezTo>
                  <a:cubicBezTo>
                    <a:pt x="413" y="451"/>
                    <a:pt x="395" y="424"/>
                    <a:pt x="375" y="424"/>
                  </a:cubicBezTo>
                  <a:cubicBezTo>
                    <a:pt x="372" y="424"/>
                    <a:pt x="368" y="424"/>
                    <a:pt x="365" y="426"/>
                  </a:cubicBezTo>
                  <a:cubicBezTo>
                    <a:pt x="360" y="429"/>
                    <a:pt x="356" y="432"/>
                    <a:pt x="351" y="436"/>
                  </a:cubicBezTo>
                  <a:lnTo>
                    <a:pt x="351" y="436"/>
                  </a:lnTo>
                  <a:cubicBezTo>
                    <a:pt x="350" y="375"/>
                    <a:pt x="347" y="312"/>
                    <a:pt x="341" y="247"/>
                  </a:cubicBezTo>
                  <a:cubicBezTo>
                    <a:pt x="341" y="230"/>
                    <a:pt x="328" y="214"/>
                    <a:pt x="311" y="204"/>
                  </a:cubicBezTo>
                  <a:lnTo>
                    <a:pt x="311" y="204"/>
                  </a:lnTo>
                  <a:cubicBezTo>
                    <a:pt x="329" y="151"/>
                    <a:pt x="347" y="98"/>
                    <a:pt x="365" y="45"/>
                  </a:cubicBezTo>
                  <a:cubicBezTo>
                    <a:pt x="382" y="29"/>
                    <a:pt x="347" y="1"/>
                    <a:pt x="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23" name="Google Shape;24323;p33"/>
            <p:cNvSpPr/>
            <p:nvPr/>
          </p:nvSpPr>
          <p:spPr>
            <a:xfrm>
              <a:off x="882825" y="1985300"/>
              <a:ext cx="108675" cy="166300"/>
            </a:xfrm>
            <a:custGeom>
              <a:avLst/>
              <a:gdLst/>
              <a:ahLst/>
              <a:cxnLst/>
              <a:rect l="l" t="t" r="r" b="b"/>
              <a:pathLst>
                <a:path w="4347" h="6652" extrusionOk="0">
                  <a:moveTo>
                    <a:pt x="60" y="1"/>
                  </a:moveTo>
                  <a:cubicBezTo>
                    <a:pt x="30" y="1"/>
                    <a:pt x="1" y="18"/>
                    <a:pt x="1" y="56"/>
                  </a:cubicBezTo>
                  <a:cubicBezTo>
                    <a:pt x="84" y="1175"/>
                    <a:pt x="739" y="2092"/>
                    <a:pt x="1406" y="2961"/>
                  </a:cubicBezTo>
                  <a:cubicBezTo>
                    <a:pt x="2346" y="4199"/>
                    <a:pt x="3263" y="5485"/>
                    <a:pt x="4311" y="6652"/>
                  </a:cubicBezTo>
                  <a:cubicBezTo>
                    <a:pt x="4323" y="6652"/>
                    <a:pt x="4347" y="6616"/>
                    <a:pt x="4335" y="6604"/>
                  </a:cubicBezTo>
                  <a:cubicBezTo>
                    <a:pt x="3632" y="5545"/>
                    <a:pt x="2823" y="4568"/>
                    <a:pt x="2049" y="3556"/>
                  </a:cubicBezTo>
                  <a:cubicBezTo>
                    <a:pt x="1215" y="2449"/>
                    <a:pt x="346" y="1437"/>
                    <a:pt x="120" y="44"/>
                  </a:cubicBezTo>
                  <a:cubicBezTo>
                    <a:pt x="114" y="16"/>
                    <a:pt x="87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24" name="Google Shape;24324;p33"/>
            <p:cNvSpPr/>
            <p:nvPr/>
          </p:nvSpPr>
          <p:spPr>
            <a:xfrm>
              <a:off x="882825" y="1986100"/>
              <a:ext cx="117300" cy="167300"/>
            </a:xfrm>
            <a:custGeom>
              <a:avLst/>
              <a:gdLst/>
              <a:ahLst/>
              <a:cxnLst/>
              <a:rect l="l" t="t" r="r" b="b"/>
              <a:pathLst>
                <a:path w="4692" h="6692" extrusionOk="0">
                  <a:moveTo>
                    <a:pt x="60" y="0"/>
                  </a:moveTo>
                  <a:cubicBezTo>
                    <a:pt x="37" y="0"/>
                    <a:pt x="1" y="24"/>
                    <a:pt x="25" y="36"/>
                  </a:cubicBezTo>
                  <a:cubicBezTo>
                    <a:pt x="977" y="1083"/>
                    <a:pt x="1870" y="2107"/>
                    <a:pt x="2597" y="3334"/>
                  </a:cubicBezTo>
                  <a:cubicBezTo>
                    <a:pt x="2906" y="3870"/>
                    <a:pt x="3180" y="4429"/>
                    <a:pt x="3478" y="4977"/>
                  </a:cubicBezTo>
                  <a:cubicBezTo>
                    <a:pt x="3775" y="5536"/>
                    <a:pt x="4466" y="6084"/>
                    <a:pt x="4609" y="6668"/>
                  </a:cubicBezTo>
                  <a:cubicBezTo>
                    <a:pt x="4614" y="6683"/>
                    <a:pt x="4630" y="6692"/>
                    <a:pt x="4647" y="6692"/>
                  </a:cubicBezTo>
                  <a:cubicBezTo>
                    <a:pt x="4669" y="6692"/>
                    <a:pt x="4692" y="6677"/>
                    <a:pt x="4692" y="6644"/>
                  </a:cubicBezTo>
                  <a:cubicBezTo>
                    <a:pt x="4668" y="6191"/>
                    <a:pt x="4287" y="5929"/>
                    <a:pt x="4025" y="5596"/>
                  </a:cubicBezTo>
                  <a:cubicBezTo>
                    <a:pt x="3501" y="4917"/>
                    <a:pt x="3204" y="4108"/>
                    <a:pt x="2787" y="3369"/>
                  </a:cubicBezTo>
                  <a:cubicBezTo>
                    <a:pt x="2073" y="2143"/>
                    <a:pt x="1192" y="905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25" name="Google Shape;24325;p33"/>
            <p:cNvSpPr/>
            <p:nvPr/>
          </p:nvSpPr>
          <p:spPr>
            <a:xfrm>
              <a:off x="925100" y="1886225"/>
              <a:ext cx="69975" cy="218050"/>
            </a:xfrm>
            <a:custGeom>
              <a:avLst/>
              <a:gdLst/>
              <a:ahLst/>
              <a:cxnLst/>
              <a:rect l="l" t="t" r="r" b="b"/>
              <a:pathLst>
                <a:path w="2799" h="8722" extrusionOk="0">
                  <a:moveTo>
                    <a:pt x="750" y="0"/>
                  </a:moveTo>
                  <a:cubicBezTo>
                    <a:pt x="740" y="0"/>
                    <a:pt x="731" y="5"/>
                    <a:pt x="727" y="18"/>
                  </a:cubicBezTo>
                  <a:cubicBezTo>
                    <a:pt x="1" y="1328"/>
                    <a:pt x="501" y="3078"/>
                    <a:pt x="739" y="4483"/>
                  </a:cubicBezTo>
                  <a:cubicBezTo>
                    <a:pt x="1025" y="6150"/>
                    <a:pt x="1548" y="7484"/>
                    <a:pt x="2751" y="8722"/>
                  </a:cubicBezTo>
                  <a:cubicBezTo>
                    <a:pt x="2763" y="8722"/>
                    <a:pt x="2799" y="8710"/>
                    <a:pt x="2775" y="8698"/>
                  </a:cubicBezTo>
                  <a:cubicBezTo>
                    <a:pt x="2382" y="8115"/>
                    <a:pt x="1906" y="7579"/>
                    <a:pt x="1560" y="6948"/>
                  </a:cubicBezTo>
                  <a:cubicBezTo>
                    <a:pt x="1191" y="6257"/>
                    <a:pt x="1036" y="5507"/>
                    <a:pt x="906" y="4721"/>
                  </a:cubicBezTo>
                  <a:cubicBezTo>
                    <a:pt x="632" y="3185"/>
                    <a:pt x="203" y="1554"/>
                    <a:pt x="775" y="30"/>
                  </a:cubicBezTo>
                  <a:cubicBezTo>
                    <a:pt x="782" y="15"/>
                    <a:pt x="766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26" name="Google Shape;24326;p33"/>
            <p:cNvSpPr/>
            <p:nvPr/>
          </p:nvSpPr>
          <p:spPr>
            <a:xfrm>
              <a:off x="940575" y="1884600"/>
              <a:ext cx="53475" cy="217950"/>
            </a:xfrm>
            <a:custGeom>
              <a:avLst/>
              <a:gdLst/>
              <a:ahLst/>
              <a:cxnLst/>
              <a:rect l="l" t="t" r="r" b="b"/>
              <a:pathLst>
                <a:path w="2139" h="8718" extrusionOk="0">
                  <a:moveTo>
                    <a:pt x="95" y="0"/>
                  </a:moveTo>
                  <a:cubicBezTo>
                    <a:pt x="81" y="0"/>
                    <a:pt x="66" y="12"/>
                    <a:pt x="60" y="36"/>
                  </a:cubicBezTo>
                  <a:cubicBezTo>
                    <a:pt x="1" y="738"/>
                    <a:pt x="48" y="1429"/>
                    <a:pt x="251" y="2107"/>
                  </a:cubicBezTo>
                  <a:cubicBezTo>
                    <a:pt x="477" y="2846"/>
                    <a:pt x="941" y="3477"/>
                    <a:pt x="1168" y="4215"/>
                  </a:cubicBezTo>
                  <a:cubicBezTo>
                    <a:pt x="1620" y="5679"/>
                    <a:pt x="1465" y="7251"/>
                    <a:pt x="2025" y="8680"/>
                  </a:cubicBezTo>
                  <a:cubicBezTo>
                    <a:pt x="2040" y="8705"/>
                    <a:pt x="2065" y="8718"/>
                    <a:pt x="2086" y="8718"/>
                  </a:cubicBezTo>
                  <a:cubicBezTo>
                    <a:pt x="2115" y="8718"/>
                    <a:pt x="2139" y="8696"/>
                    <a:pt x="2132" y="8656"/>
                  </a:cubicBezTo>
                  <a:cubicBezTo>
                    <a:pt x="1703" y="7263"/>
                    <a:pt x="1763" y="5822"/>
                    <a:pt x="1370" y="4441"/>
                  </a:cubicBezTo>
                  <a:cubicBezTo>
                    <a:pt x="1203" y="3810"/>
                    <a:pt x="882" y="3298"/>
                    <a:pt x="632" y="2715"/>
                  </a:cubicBezTo>
                  <a:cubicBezTo>
                    <a:pt x="239" y="1869"/>
                    <a:pt x="108" y="976"/>
                    <a:pt x="120" y="36"/>
                  </a:cubicBezTo>
                  <a:cubicBezTo>
                    <a:pt x="120" y="12"/>
                    <a:pt x="108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27" name="Google Shape;24327;p33"/>
            <p:cNvSpPr/>
            <p:nvPr/>
          </p:nvSpPr>
          <p:spPr>
            <a:xfrm>
              <a:off x="899800" y="2010950"/>
              <a:ext cx="42500" cy="63200"/>
            </a:xfrm>
            <a:custGeom>
              <a:avLst/>
              <a:gdLst/>
              <a:ahLst/>
              <a:cxnLst/>
              <a:rect l="l" t="t" r="r" b="b"/>
              <a:pathLst>
                <a:path w="1700" h="2528" extrusionOk="0">
                  <a:moveTo>
                    <a:pt x="8" y="0"/>
                  </a:moveTo>
                  <a:cubicBezTo>
                    <a:pt x="4" y="0"/>
                    <a:pt x="1" y="6"/>
                    <a:pt x="1" y="18"/>
                  </a:cubicBezTo>
                  <a:cubicBezTo>
                    <a:pt x="477" y="875"/>
                    <a:pt x="1048" y="1709"/>
                    <a:pt x="1632" y="2518"/>
                  </a:cubicBezTo>
                  <a:cubicBezTo>
                    <a:pt x="1642" y="2525"/>
                    <a:pt x="1652" y="2528"/>
                    <a:pt x="1661" y="2528"/>
                  </a:cubicBezTo>
                  <a:cubicBezTo>
                    <a:pt x="1684" y="2528"/>
                    <a:pt x="1700" y="2508"/>
                    <a:pt x="1691" y="2483"/>
                  </a:cubicBezTo>
                  <a:cubicBezTo>
                    <a:pt x="1108" y="1685"/>
                    <a:pt x="572" y="828"/>
                    <a:pt x="24" y="18"/>
                  </a:cubicBezTo>
                  <a:cubicBezTo>
                    <a:pt x="18" y="6"/>
                    <a:pt x="13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28" name="Google Shape;24328;p33"/>
            <p:cNvSpPr/>
            <p:nvPr/>
          </p:nvSpPr>
          <p:spPr>
            <a:xfrm>
              <a:off x="943250" y="1941525"/>
              <a:ext cx="38525" cy="128425"/>
            </a:xfrm>
            <a:custGeom>
              <a:avLst/>
              <a:gdLst/>
              <a:ahLst/>
              <a:cxnLst/>
              <a:rect l="l" t="t" r="r" b="b"/>
              <a:pathLst>
                <a:path w="1541" h="5137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322" y="1104"/>
                    <a:pt x="668" y="2176"/>
                    <a:pt x="822" y="3331"/>
                  </a:cubicBezTo>
                  <a:cubicBezTo>
                    <a:pt x="906" y="3998"/>
                    <a:pt x="977" y="4641"/>
                    <a:pt x="1477" y="5129"/>
                  </a:cubicBezTo>
                  <a:cubicBezTo>
                    <a:pt x="1483" y="5134"/>
                    <a:pt x="1489" y="5136"/>
                    <a:pt x="1496" y="5136"/>
                  </a:cubicBezTo>
                  <a:cubicBezTo>
                    <a:pt x="1518" y="5136"/>
                    <a:pt x="1541" y="5109"/>
                    <a:pt x="1513" y="5081"/>
                  </a:cubicBezTo>
                  <a:cubicBezTo>
                    <a:pt x="942" y="4402"/>
                    <a:pt x="965" y="3509"/>
                    <a:pt x="799" y="2652"/>
                  </a:cubicBezTo>
                  <a:cubicBezTo>
                    <a:pt x="620" y="1747"/>
                    <a:pt x="346" y="854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29" name="Google Shape;24329;p33"/>
            <p:cNvSpPr/>
            <p:nvPr/>
          </p:nvSpPr>
          <p:spPr>
            <a:xfrm>
              <a:off x="992375" y="2069975"/>
              <a:ext cx="139825" cy="145400"/>
            </a:xfrm>
            <a:custGeom>
              <a:avLst/>
              <a:gdLst/>
              <a:ahLst/>
              <a:cxnLst/>
              <a:rect l="l" t="t" r="r" b="b"/>
              <a:pathLst>
                <a:path w="5593" h="5816" extrusionOk="0">
                  <a:moveTo>
                    <a:pt x="5560" y="1"/>
                  </a:moveTo>
                  <a:cubicBezTo>
                    <a:pt x="5556" y="1"/>
                    <a:pt x="5553" y="1"/>
                    <a:pt x="5549" y="3"/>
                  </a:cubicBezTo>
                  <a:cubicBezTo>
                    <a:pt x="4453" y="419"/>
                    <a:pt x="3382" y="1134"/>
                    <a:pt x="2644" y="2062"/>
                  </a:cubicBezTo>
                  <a:cubicBezTo>
                    <a:pt x="2215" y="2610"/>
                    <a:pt x="1894" y="3229"/>
                    <a:pt x="1501" y="3813"/>
                  </a:cubicBezTo>
                  <a:cubicBezTo>
                    <a:pt x="1036" y="4503"/>
                    <a:pt x="524" y="5134"/>
                    <a:pt x="0" y="5789"/>
                  </a:cubicBezTo>
                  <a:cubicBezTo>
                    <a:pt x="0" y="5789"/>
                    <a:pt x="35" y="5815"/>
                    <a:pt x="53" y="5815"/>
                  </a:cubicBezTo>
                  <a:cubicBezTo>
                    <a:pt x="56" y="5815"/>
                    <a:pt x="58" y="5815"/>
                    <a:pt x="60" y="5813"/>
                  </a:cubicBezTo>
                  <a:cubicBezTo>
                    <a:pt x="941" y="4872"/>
                    <a:pt x="1632" y="3801"/>
                    <a:pt x="2322" y="2729"/>
                  </a:cubicBezTo>
                  <a:cubicBezTo>
                    <a:pt x="3156" y="1431"/>
                    <a:pt x="4251" y="765"/>
                    <a:pt x="5561" y="50"/>
                  </a:cubicBezTo>
                  <a:cubicBezTo>
                    <a:pt x="5592" y="40"/>
                    <a:pt x="5587" y="1"/>
                    <a:pt x="5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30" name="Google Shape;24330;p33"/>
            <p:cNvSpPr/>
            <p:nvPr/>
          </p:nvSpPr>
          <p:spPr>
            <a:xfrm>
              <a:off x="996725" y="2072200"/>
              <a:ext cx="134475" cy="149475"/>
            </a:xfrm>
            <a:custGeom>
              <a:avLst/>
              <a:gdLst/>
              <a:ahLst/>
              <a:cxnLst/>
              <a:rect l="l" t="t" r="r" b="b"/>
              <a:pathLst>
                <a:path w="5379" h="5979" extrusionOk="0">
                  <a:moveTo>
                    <a:pt x="5345" y="1"/>
                  </a:moveTo>
                  <a:cubicBezTo>
                    <a:pt x="5339" y="1"/>
                    <a:pt x="5333" y="3"/>
                    <a:pt x="5327" y="9"/>
                  </a:cubicBezTo>
                  <a:cubicBezTo>
                    <a:pt x="4315" y="759"/>
                    <a:pt x="3494" y="1747"/>
                    <a:pt x="2755" y="2771"/>
                  </a:cubicBezTo>
                  <a:cubicBezTo>
                    <a:pt x="1946" y="3878"/>
                    <a:pt x="1279" y="5212"/>
                    <a:pt x="53" y="5879"/>
                  </a:cubicBezTo>
                  <a:cubicBezTo>
                    <a:pt x="0" y="5910"/>
                    <a:pt x="22" y="5978"/>
                    <a:pt x="68" y="5978"/>
                  </a:cubicBezTo>
                  <a:cubicBezTo>
                    <a:pt x="74" y="5978"/>
                    <a:pt x="81" y="5977"/>
                    <a:pt x="88" y="5974"/>
                  </a:cubicBezTo>
                  <a:cubicBezTo>
                    <a:pt x="1148" y="5498"/>
                    <a:pt x="1731" y="4414"/>
                    <a:pt x="2374" y="3485"/>
                  </a:cubicBezTo>
                  <a:cubicBezTo>
                    <a:pt x="3244" y="2223"/>
                    <a:pt x="4196" y="1057"/>
                    <a:pt x="5351" y="33"/>
                  </a:cubicBezTo>
                  <a:cubicBezTo>
                    <a:pt x="5378" y="24"/>
                    <a:pt x="5364" y="1"/>
                    <a:pt x="5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31" name="Google Shape;24331;p33"/>
            <p:cNvSpPr/>
            <p:nvPr/>
          </p:nvSpPr>
          <p:spPr>
            <a:xfrm>
              <a:off x="996925" y="2119825"/>
              <a:ext cx="135150" cy="131325"/>
            </a:xfrm>
            <a:custGeom>
              <a:avLst/>
              <a:gdLst/>
              <a:ahLst/>
              <a:cxnLst/>
              <a:rect l="l" t="t" r="r" b="b"/>
              <a:pathLst>
                <a:path w="5406" h="5253" extrusionOk="0">
                  <a:moveTo>
                    <a:pt x="5334" y="1"/>
                  </a:moveTo>
                  <a:cubicBezTo>
                    <a:pt x="5325" y="1"/>
                    <a:pt x="5316" y="3"/>
                    <a:pt x="5307" y="9"/>
                  </a:cubicBezTo>
                  <a:cubicBezTo>
                    <a:pt x="4343" y="521"/>
                    <a:pt x="3295" y="1092"/>
                    <a:pt x="2652" y="2009"/>
                  </a:cubicBezTo>
                  <a:cubicBezTo>
                    <a:pt x="2259" y="2592"/>
                    <a:pt x="2045" y="3188"/>
                    <a:pt x="1545" y="3712"/>
                  </a:cubicBezTo>
                  <a:cubicBezTo>
                    <a:pt x="1045" y="4212"/>
                    <a:pt x="473" y="4664"/>
                    <a:pt x="9" y="5212"/>
                  </a:cubicBezTo>
                  <a:cubicBezTo>
                    <a:pt x="0" y="5239"/>
                    <a:pt x="4" y="5252"/>
                    <a:pt x="12" y="5252"/>
                  </a:cubicBezTo>
                  <a:cubicBezTo>
                    <a:pt x="15" y="5252"/>
                    <a:pt x="18" y="5251"/>
                    <a:pt x="21" y="5248"/>
                  </a:cubicBezTo>
                  <a:cubicBezTo>
                    <a:pt x="902" y="4593"/>
                    <a:pt x="1866" y="3759"/>
                    <a:pt x="2343" y="2759"/>
                  </a:cubicBezTo>
                  <a:cubicBezTo>
                    <a:pt x="2974" y="1449"/>
                    <a:pt x="4129" y="759"/>
                    <a:pt x="5355" y="92"/>
                  </a:cubicBezTo>
                  <a:cubicBezTo>
                    <a:pt x="5405" y="72"/>
                    <a:pt x="5379" y="1"/>
                    <a:pt x="5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32" name="Google Shape;24332;p33"/>
            <p:cNvSpPr/>
            <p:nvPr/>
          </p:nvSpPr>
          <p:spPr>
            <a:xfrm>
              <a:off x="994450" y="2120400"/>
              <a:ext cx="140875" cy="146075"/>
            </a:xfrm>
            <a:custGeom>
              <a:avLst/>
              <a:gdLst/>
              <a:ahLst/>
              <a:cxnLst/>
              <a:rect l="l" t="t" r="r" b="b"/>
              <a:pathLst>
                <a:path w="5635" h="5843" extrusionOk="0">
                  <a:moveTo>
                    <a:pt x="5595" y="0"/>
                  </a:moveTo>
                  <a:cubicBezTo>
                    <a:pt x="5587" y="0"/>
                    <a:pt x="5579" y="3"/>
                    <a:pt x="5573" y="10"/>
                  </a:cubicBezTo>
                  <a:cubicBezTo>
                    <a:pt x="4704" y="1057"/>
                    <a:pt x="3977" y="2224"/>
                    <a:pt x="3204" y="3331"/>
                  </a:cubicBezTo>
                  <a:cubicBezTo>
                    <a:pt x="2799" y="3891"/>
                    <a:pt x="2382" y="4463"/>
                    <a:pt x="1822" y="4879"/>
                  </a:cubicBezTo>
                  <a:cubicBezTo>
                    <a:pt x="1287" y="5272"/>
                    <a:pt x="608" y="5367"/>
                    <a:pt x="60" y="5713"/>
                  </a:cubicBezTo>
                  <a:cubicBezTo>
                    <a:pt x="0" y="5753"/>
                    <a:pt x="41" y="5843"/>
                    <a:pt x="91" y="5843"/>
                  </a:cubicBezTo>
                  <a:cubicBezTo>
                    <a:pt x="100" y="5843"/>
                    <a:pt x="110" y="5839"/>
                    <a:pt x="120" y="5832"/>
                  </a:cubicBezTo>
                  <a:cubicBezTo>
                    <a:pt x="691" y="5475"/>
                    <a:pt x="1346" y="5379"/>
                    <a:pt x="1894" y="4998"/>
                  </a:cubicBezTo>
                  <a:cubicBezTo>
                    <a:pt x="2311" y="4701"/>
                    <a:pt x="2632" y="4308"/>
                    <a:pt x="2954" y="3915"/>
                  </a:cubicBezTo>
                  <a:cubicBezTo>
                    <a:pt x="3882" y="2689"/>
                    <a:pt x="4835" y="1379"/>
                    <a:pt x="5609" y="57"/>
                  </a:cubicBezTo>
                  <a:cubicBezTo>
                    <a:pt x="5635" y="22"/>
                    <a:pt x="5616" y="0"/>
                    <a:pt x="5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33" name="Google Shape;24333;p33"/>
            <p:cNvSpPr/>
            <p:nvPr/>
          </p:nvSpPr>
          <p:spPr>
            <a:xfrm>
              <a:off x="886700" y="2077150"/>
              <a:ext cx="100350" cy="137550"/>
            </a:xfrm>
            <a:custGeom>
              <a:avLst/>
              <a:gdLst/>
              <a:ahLst/>
              <a:cxnLst/>
              <a:rect l="l" t="t" r="r" b="b"/>
              <a:pathLst>
                <a:path w="4014" h="5502" extrusionOk="0">
                  <a:moveTo>
                    <a:pt x="36" y="0"/>
                  </a:moveTo>
                  <a:cubicBezTo>
                    <a:pt x="19" y="0"/>
                    <a:pt x="1" y="10"/>
                    <a:pt x="1" y="25"/>
                  </a:cubicBezTo>
                  <a:cubicBezTo>
                    <a:pt x="346" y="2347"/>
                    <a:pt x="3096" y="3395"/>
                    <a:pt x="3954" y="5478"/>
                  </a:cubicBezTo>
                  <a:cubicBezTo>
                    <a:pt x="3962" y="5495"/>
                    <a:pt x="3972" y="5502"/>
                    <a:pt x="3982" y="5502"/>
                  </a:cubicBezTo>
                  <a:cubicBezTo>
                    <a:pt x="3998" y="5502"/>
                    <a:pt x="4013" y="5482"/>
                    <a:pt x="4013" y="5466"/>
                  </a:cubicBezTo>
                  <a:cubicBezTo>
                    <a:pt x="3204" y="3276"/>
                    <a:pt x="787" y="2287"/>
                    <a:pt x="60" y="13"/>
                  </a:cubicBezTo>
                  <a:cubicBezTo>
                    <a:pt x="56" y="4"/>
                    <a:pt x="4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34" name="Google Shape;24334;p33"/>
            <p:cNvSpPr/>
            <p:nvPr/>
          </p:nvSpPr>
          <p:spPr>
            <a:xfrm>
              <a:off x="883550" y="2076700"/>
              <a:ext cx="100225" cy="117750"/>
            </a:xfrm>
            <a:custGeom>
              <a:avLst/>
              <a:gdLst/>
              <a:ahLst/>
              <a:cxnLst/>
              <a:rect l="l" t="t" r="r" b="b"/>
              <a:pathLst>
                <a:path w="4009" h="4710" extrusionOk="0">
                  <a:moveTo>
                    <a:pt x="31" y="1"/>
                  </a:moveTo>
                  <a:cubicBezTo>
                    <a:pt x="4" y="1"/>
                    <a:pt x="0" y="34"/>
                    <a:pt x="20" y="43"/>
                  </a:cubicBezTo>
                  <a:cubicBezTo>
                    <a:pt x="948" y="567"/>
                    <a:pt x="1853" y="1115"/>
                    <a:pt x="2579" y="1912"/>
                  </a:cubicBezTo>
                  <a:cubicBezTo>
                    <a:pt x="3341" y="2722"/>
                    <a:pt x="3699" y="3639"/>
                    <a:pt x="3961" y="4687"/>
                  </a:cubicBezTo>
                  <a:cubicBezTo>
                    <a:pt x="3961" y="4703"/>
                    <a:pt x="3970" y="4709"/>
                    <a:pt x="3981" y="4709"/>
                  </a:cubicBezTo>
                  <a:cubicBezTo>
                    <a:pt x="3994" y="4709"/>
                    <a:pt x="4008" y="4700"/>
                    <a:pt x="4008" y="4687"/>
                  </a:cubicBezTo>
                  <a:cubicBezTo>
                    <a:pt x="3949" y="2508"/>
                    <a:pt x="1817" y="865"/>
                    <a:pt x="55" y="7"/>
                  </a:cubicBezTo>
                  <a:cubicBezTo>
                    <a:pt x="46" y="3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35" name="Google Shape;24335;p33"/>
            <p:cNvSpPr/>
            <p:nvPr/>
          </p:nvSpPr>
          <p:spPr>
            <a:xfrm>
              <a:off x="981650" y="2186325"/>
              <a:ext cx="5100" cy="15600"/>
            </a:xfrm>
            <a:custGeom>
              <a:avLst/>
              <a:gdLst/>
              <a:ahLst/>
              <a:cxnLst/>
              <a:rect l="l" t="t" r="r" b="b"/>
              <a:pathLst>
                <a:path w="204" h="624" extrusionOk="0">
                  <a:moveTo>
                    <a:pt x="44" y="1"/>
                  </a:moveTo>
                  <a:cubicBezTo>
                    <a:pt x="34" y="1"/>
                    <a:pt x="25" y="10"/>
                    <a:pt x="25" y="28"/>
                  </a:cubicBezTo>
                  <a:cubicBezTo>
                    <a:pt x="1" y="230"/>
                    <a:pt x="60" y="444"/>
                    <a:pt x="191" y="623"/>
                  </a:cubicBezTo>
                  <a:cubicBezTo>
                    <a:pt x="191" y="623"/>
                    <a:pt x="203" y="623"/>
                    <a:pt x="203" y="599"/>
                  </a:cubicBezTo>
                  <a:cubicBezTo>
                    <a:pt x="120" y="421"/>
                    <a:pt x="72" y="230"/>
                    <a:pt x="72" y="28"/>
                  </a:cubicBezTo>
                  <a:cubicBezTo>
                    <a:pt x="66" y="10"/>
                    <a:pt x="54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36" name="Google Shape;24336;p33"/>
            <p:cNvSpPr/>
            <p:nvPr/>
          </p:nvSpPr>
          <p:spPr>
            <a:xfrm>
              <a:off x="1000125" y="2211325"/>
              <a:ext cx="53825" cy="46325"/>
            </a:xfrm>
            <a:custGeom>
              <a:avLst/>
              <a:gdLst/>
              <a:ahLst/>
              <a:cxnLst/>
              <a:rect l="l" t="t" r="r" b="b"/>
              <a:pathLst>
                <a:path w="2153" h="1853" extrusionOk="0">
                  <a:moveTo>
                    <a:pt x="2131" y="1"/>
                  </a:moveTo>
                  <a:cubicBezTo>
                    <a:pt x="2128" y="1"/>
                    <a:pt x="2124" y="2"/>
                    <a:pt x="2119" y="4"/>
                  </a:cubicBezTo>
                  <a:cubicBezTo>
                    <a:pt x="1369" y="576"/>
                    <a:pt x="833" y="1349"/>
                    <a:pt x="0" y="1802"/>
                  </a:cubicBezTo>
                  <a:cubicBezTo>
                    <a:pt x="0" y="1831"/>
                    <a:pt x="24" y="1853"/>
                    <a:pt x="39" y="1853"/>
                  </a:cubicBezTo>
                  <a:cubicBezTo>
                    <a:pt x="43" y="1853"/>
                    <a:pt x="46" y="1852"/>
                    <a:pt x="48" y="1850"/>
                  </a:cubicBezTo>
                  <a:cubicBezTo>
                    <a:pt x="429" y="1647"/>
                    <a:pt x="774" y="1361"/>
                    <a:pt x="1107" y="1064"/>
                  </a:cubicBezTo>
                  <a:cubicBezTo>
                    <a:pt x="1464" y="730"/>
                    <a:pt x="1845" y="409"/>
                    <a:pt x="2143" y="40"/>
                  </a:cubicBezTo>
                  <a:cubicBezTo>
                    <a:pt x="2153" y="20"/>
                    <a:pt x="2147" y="1"/>
                    <a:pt x="2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37" name="Google Shape;24337;p33"/>
            <p:cNvSpPr/>
            <p:nvPr/>
          </p:nvSpPr>
          <p:spPr>
            <a:xfrm>
              <a:off x="1057025" y="2145975"/>
              <a:ext cx="49000" cy="59225"/>
            </a:xfrm>
            <a:custGeom>
              <a:avLst/>
              <a:gdLst/>
              <a:ahLst/>
              <a:cxnLst/>
              <a:rect l="l" t="t" r="r" b="b"/>
              <a:pathLst>
                <a:path w="1960" h="2369" extrusionOk="0">
                  <a:moveTo>
                    <a:pt x="6" y="2363"/>
                  </a:moveTo>
                  <a:cubicBezTo>
                    <a:pt x="1" y="2363"/>
                    <a:pt x="6" y="2368"/>
                    <a:pt x="22" y="2368"/>
                  </a:cubicBezTo>
                  <a:cubicBezTo>
                    <a:pt x="14" y="2364"/>
                    <a:pt x="9" y="2363"/>
                    <a:pt x="6" y="2363"/>
                  </a:cubicBezTo>
                  <a:close/>
                  <a:moveTo>
                    <a:pt x="1925" y="1"/>
                  </a:moveTo>
                  <a:cubicBezTo>
                    <a:pt x="1917" y="1"/>
                    <a:pt x="1910" y="4"/>
                    <a:pt x="1903" y="11"/>
                  </a:cubicBezTo>
                  <a:cubicBezTo>
                    <a:pt x="1653" y="415"/>
                    <a:pt x="1177" y="606"/>
                    <a:pt x="891" y="987"/>
                  </a:cubicBezTo>
                  <a:cubicBezTo>
                    <a:pt x="558" y="1416"/>
                    <a:pt x="355" y="1916"/>
                    <a:pt x="22" y="2368"/>
                  </a:cubicBezTo>
                  <a:cubicBezTo>
                    <a:pt x="403" y="2023"/>
                    <a:pt x="582" y="1546"/>
                    <a:pt x="867" y="1130"/>
                  </a:cubicBezTo>
                  <a:cubicBezTo>
                    <a:pt x="1165" y="701"/>
                    <a:pt x="1701" y="511"/>
                    <a:pt x="1951" y="46"/>
                  </a:cubicBezTo>
                  <a:cubicBezTo>
                    <a:pt x="1959" y="21"/>
                    <a:pt x="1943" y="1"/>
                    <a:pt x="1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38" name="Google Shape;24338;p33"/>
            <p:cNvSpPr/>
            <p:nvPr/>
          </p:nvSpPr>
          <p:spPr>
            <a:xfrm>
              <a:off x="860350" y="2125700"/>
              <a:ext cx="123725" cy="140500"/>
            </a:xfrm>
            <a:custGeom>
              <a:avLst/>
              <a:gdLst/>
              <a:ahLst/>
              <a:cxnLst/>
              <a:rect l="l" t="t" r="r" b="b"/>
              <a:pathLst>
                <a:path w="4949" h="5620" extrusionOk="0">
                  <a:moveTo>
                    <a:pt x="57" y="0"/>
                  </a:moveTo>
                  <a:cubicBezTo>
                    <a:pt x="29" y="0"/>
                    <a:pt x="0" y="20"/>
                    <a:pt x="7" y="48"/>
                  </a:cubicBezTo>
                  <a:cubicBezTo>
                    <a:pt x="448" y="1226"/>
                    <a:pt x="1602" y="2000"/>
                    <a:pt x="2495" y="2810"/>
                  </a:cubicBezTo>
                  <a:cubicBezTo>
                    <a:pt x="3103" y="3358"/>
                    <a:pt x="3805" y="3858"/>
                    <a:pt x="4210" y="4608"/>
                  </a:cubicBezTo>
                  <a:cubicBezTo>
                    <a:pt x="4412" y="4989"/>
                    <a:pt x="4555" y="5346"/>
                    <a:pt x="4924" y="5620"/>
                  </a:cubicBezTo>
                  <a:cubicBezTo>
                    <a:pt x="4936" y="5608"/>
                    <a:pt x="4948" y="5584"/>
                    <a:pt x="4936" y="5572"/>
                  </a:cubicBezTo>
                  <a:cubicBezTo>
                    <a:pt x="4531" y="5167"/>
                    <a:pt x="4400" y="4655"/>
                    <a:pt x="4079" y="4191"/>
                  </a:cubicBezTo>
                  <a:cubicBezTo>
                    <a:pt x="3757" y="3739"/>
                    <a:pt x="3317" y="3417"/>
                    <a:pt x="2912" y="3060"/>
                  </a:cubicBezTo>
                  <a:cubicBezTo>
                    <a:pt x="1948" y="2179"/>
                    <a:pt x="578" y="1286"/>
                    <a:pt x="102" y="36"/>
                  </a:cubicBezTo>
                  <a:cubicBezTo>
                    <a:pt x="97" y="11"/>
                    <a:pt x="77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39" name="Google Shape;24339;p33"/>
            <p:cNvSpPr/>
            <p:nvPr/>
          </p:nvSpPr>
          <p:spPr>
            <a:xfrm>
              <a:off x="860500" y="2126575"/>
              <a:ext cx="127850" cy="128100"/>
            </a:xfrm>
            <a:custGeom>
              <a:avLst/>
              <a:gdLst/>
              <a:ahLst/>
              <a:cxnLst/>
              <a:rect l="l" t="t" r="r" b="b"/>
              <a:pathLst>
                <a:path w="5114" h="5124" extrusionOk="0">
                  <a:moveTo>
                    <a:pt x="49" y="1"/>
                  </a:moveTo>
                  <a:cubicBezTo>
                    <a:pt x="25" y="1"/>
                    <a:pt x="1" y="36"/>
                    <a:pt x="25" y="48"/>
                  </a:cubicBezTo>
                  <a:cubicBezTo>
                    <a:pt x="1013" y="584"/>
                    <a:pt x="2251" y="941"/>
                    <a:pt x="3073" y="1775"/>
                  </a:cubicBezTo>
                  <a:cubicBezTo>
                    <a:pt x="3918" y="2632"/>
                    <a:pt x="4430" y="4037"/>
                    <a:pt x="5002" y="5097"/>
                  </a:cubicBezTo>
                  <a:cubicBezTo>
                    <a:pt x="5013" y="5115"/>
                    <a:pt x="5029" y="5124"/>
                    <a:pt x="5045" y="5124"/>
                  </a:cubicBezTo>
                  <a:cubicBezTo>
                    <a:pt x="5079" y="5124"/>
                    <a:pt x="5113" y="5086"/>
                    <a:pt x="5097" y="5037"/>
                  </a:cubicBezTo>
                  <a:cubicBezTo>
                    <a:pt x="4502" y="3942"/>
                    <a:pt x="3966" y="2477"/>
                    <a:pt x="3061" y="1608"/>
                  </a:cubicBezTo>
                  <a:cubicBezTo>
                    <a:pt x="2251" y="846"/>
                    <a:pt x="1061" y="406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40" name="Google Shape;24340;p33"/>
            <p:cNvSpPr/>
            <p:nvPr/>
          </p:nvSpPr>
          <p:spPr>
            <a:xfrm>
              <a:off x="881600" y="2144375"/>
              <a:ext cx="67650" cy="62425"/>
            </a:xfrm>
            <a:custGeom>
              <a:avLst/>
              <a:gdLst/>
              <a:ahLst/>
              <a:cxnLst/>
              <a:rect l="l" t="t" r="r" b="b"/>
              <a:pathLst>
                <a:path w="2706" h="2497" extrusionOk="0">
                  <a:moveTo>
                    <a:pt x="43" y="1"/>
                  </a:moveTo>
                  <a:cubicBezTo>
                    <a:pt x="18" y="1"/>
                    <a:pt x="1" y="29"/>
                    <a:pt x="26" y="63"/>
                  </a:cubicBezTo>
                  <a:cubicBezTo>
                    <a:pt x="407" y="467"/>
                    <a:pt x="943" y="610"/>
                    <a:pt x="1407" y="908"/>
                  </a:cubicBezTo>
                  <a:cubicBezTo>
                    <a:pt x="2003" y="1289"/>
                    <a:pt x="2395" y="1861"/>
                    <a:pt x="2693" y="2492"/>
                  </a:cubicBezTo>
                  <a:cubicBezTo>
                    <a:pt x="2693" y="2496"/>
                    <a:pt x="2694" y="2497"/>
                    <a:pt x="2696" y="2497"/>
                  </a:cubicBezTo>
                  <a:cubicBezTo>
                    <a:pt x="2700" y="2497"/>
                    <a:pt x="2705" y="2492"/>
                    <a:pt x="2705" y="2492"/>
                  </a:cubicBezTo>
                  <a:cubicBezTo>
                    <a:pt x="2550" y="1920"/>
                    <a:pt x="2241" y="1468"/>
                    <a:pt x="1800" y="1075"/>
                  </a:cubicBezTo>
                  <a:cubicBezTo>
                    <a:pt x="1276" y="634"/>
                    <a:pt x="586" y="479"/>
                    <a:pt x="74" y="15"/>
                  </a:cubicBezTo>
                  <a:cubicBezTo>
                    <a:pt x="64" y="5"/>
                    <a:pt x="53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41" name="Google Shape;24341;p33"/>
            <p:cNvSpPr/>
            <p:nvPr/>
          </p:nvSpPr>
          <p:spPr>
            <a:xfrm>
              <a:off x="952350" y="2210375"/>
              <a:ext cx="29925" cy="40300"/>
            </a:xfrm>
            <a:custGeom>
              <a:avLst/>
              <a:gdLst/>
              <a:ahLst/>
              <a:cxnLst/>
              <a:rect l="l" t="t" r="r" b="b"/>
              <a:pathLst>
                <a:path w="1197" h="1612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304" y="566"/>
                    <a:pt x="732" y="1161"/>
                    <a:pt x="1173" y="1602"/>
                  </a:cubicBezTo>
                  <a:cubicBezTo>
                    <a:pt x="1177" y="1609"/>
                    <a:pt x="1180" y="1612"/>
                    <a:pt x="1184" y="1612"/>
                  </a:cubicBezTo>
                  <a:cubicBezTo>
                    <a:pt x="1191" y="1612"/>
                    <a:pt x="1197" y="1598"/>
                    <a:pt x="1197" y="1590"/>
                  </a:cubicBezTo>
                  <a:cubicBezTo>
                    <a:pt x="1018" y="1340"/>
                    <a:pt x="816" y="1102"/>
                    <a:pt x="613" y="864"/>
                  </a:cubicBezTo>
                  <a:cubicBezTo>
                    <a:pt x="411" y="566"/>
                    <a:pt x="232" y="280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42" name="Google Shape;24342;p33"/>
            <p:cNvSpPr/>
            <p:nvPr/>
          </p:nvSpPr>
          <p:spPr>
            <a:xfrm>
              <a:off x="990950" y="2186075"/>
              <a:ext cx="163275" cy="149950"/>
            </a:xfrm>
            <a:custGeom>
              <a:avLst/>
              <a:gdLst/>
              <a:ahLst/>
              <a:cxnLst/>
              <a:rect l="l" t="t" r="r" b="b"/>
              <a:pathLst>
                <a:path w="6531" h="5998" extrusionOk="0">
                  <a:moveTo>
                    <a:pt x="6483" y="0"/>
                  </a:moveTo>
                  <a:cubicBezTo>
                    <a:pt x="6480" y="0"/>
                    <a:pt x="6478" y="1"/>
                    <a:pt x="6475" y="2"/>
                  </a:cubicBezTo>
                  <a:cubicBezTo>
                    <a:pt x="5237" y="526"/>
                    <a:pt x="4225" y="1526"/>
                    <a:pt x="3296" y="2479"/>
                  </a:cubicBezTo>
                  <a:cubicBezTo>
                    <a:pt x="2189" y="3622"/>
                    <a:pt x="1069" y="4765"/>
                    <a:pt x="10" y="5955"/>
                  </a:cubicBezTo>
                  <a:cubicBezTo>
                    <a:pt x="0" y="5965"/>
                    <a:pt x="29" y="5997"/>
                    <a:pt x="47" y="5997"/>
                  </a:cubicBezTo>
                  <a:cubicBezTo>
                    <a:pt x="51" y="5997"/>
                    <a:pt x="55" y="5995"/>
                    <a:pt x="57" y="5991"/>
                  </a:cubicBezTo>
                  <a:cubicBezTo>
                    <a:pt x="2153" y="3907"/>
                    <a:pt x="3975" y="1645"/>
                    <a:pt x="6499" y="50"/>
                  </a:cubicBezTo>
                  <a:cubicBezTo>
                    <a:pt x="6531" y="39"/>
                    <a:pt x="6506" y="0"/>
                    <a:pt x="6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43" name="Google Shape;24343;p33"/>
            <p:cNvSpPr/>
            <p:nvPr/>
          </p:nvSpPr>
          <p:spPr>
            <a:xfrm>
              <a:off x="989350" y="2187525"/>
              <a:ext cx="164025" cy="155350"/>
            </a:xfrm>
            <a:custGeom>
              <a:avLst/>
              <a:gdLst/>
              <a:ahLst/>
              <a:cxnLst/>
              <a:rect l="l" t="t" r="r" b="b"/>
              <a:pathLst>
                <a:path w="6561" h="6214" extrusionOk="0">
                  <a:moveTo>
                    <a:pt x="6541" y="0"/>
                  </a:moveTo>
                  <a:cubicBezTo>
                    <a:pt x="6540" y="0"/>
                    <a:pt x="6539" y="1"/>
                    <a:pt x="6539" y="4"/>
                  </a:cubicBezTo>
                  <a:cubicBezTo>
                    <a:pt x="4455" y="2159"/>
                    <a:pt x="2848" y="4718"/>
                    <a:pt x="62" y="6088"/>
                  </a:cubicBezTo>
                  <a:cubicBezTo>
                    <a:pt x="0" y="6129"/>
                    <a:pt x="36" y="6214"/>
                    <a:pt x="93" y="6214"/>
                  </a:cubicBezTo>
                  <a:cubicBezTo>
                    <a:pt x="102" y="6214"/>
                    <a:pt x="112" y="6212"/>
                    <a:pt x="121" y="6207"/>
                  </a:cubicBezTo>
                  <a:cubicBezTo>
                    <a:pt x="2753" y="4897"/>
                    <a:pt x="4848" y="2373"/>
                    <a:pt x="6551" y="39"/>
                  </a:cubicBezTo>
                  <a:cubicBezTo>
                    <a:pt x="6561" y="20"/>
                    <a:pt x="6546" y="0"/>
                    <a:pt x="6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44" name="Google Shape;24344;p33"/>
            <p:cNvSpPr/>
            <p:nvPr/>
          </p:nvSpPr>
          <p:spPr>
            <a:xfrm>
              <a:off x="987900" y="2188750"/>
              <a:ext cx="158325" cy="146350"/>
            </a:xfrm>
            <a:custGeom>
              <a:avLst/>
              <a:gdLst/>
              <a:ahLst/>
              <a:cxnLst/>
              <a:rect l="l" t="t" r="r" b="b"/>
              <a:pathLst>
                <a:path w="6333" h="5854" extrusionOk="0">
                  <a:moveTo>
                    <a:pt x="6287" y="1"/>
                  </a:moveTo>
                  <a:cubicBezTo>
                    <a:pt x="6284" y="1"/>
                    <a:pt x="6280" y="1"/>
                    <a:pt x="6275" y="2"/>
                  </a:cubicBezTo>
                  <a:cubicBezTo>
                    <a:pt x="3704" y="978"/>
                    <a:pt x="1168" y="3348"/>
                    <a:pt x="1" y="5836"/>
                  </a:cubicBezTo>
                  <a:cubicBezTo>
                    <a:pt x="1" y="5845"/>
                    <a:pt x="13" y="5853"/>
                    <a:pt x="20" y="5853"/>
                  </a:cubicBezTo>
                  <a:cubicBezTo>
                    <a:pt x="23" y="5853"/>
                    <a:pt x="25" y="5852"/>
                    <a:pt x="25" y="5848"/>
                  </a:cubicBezTo>
                  <a:cubicBezTo>
                    <a:pt x="834" y="4634"/>
                    <a:pt x="1656" y="3467"/>
                    <a:pt x="2727" y="2467"/>
                  </a:cubicBezTo>
                  <a:cubicBezTo>
                    <a:pt x="3811" y="1455"/>
                    <a:pt x="5025" y="776"/>
                    <a:pt x="6311" y="62"/>
                  </a:cubicBezTo>
                  <a:cubicBezTo>
                    <a:pt x="6333" y="51"/>
                    <a:pt x="6325" y="1"/>
                    <a:pt x="6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45" name="Google Shape;24345;p33"/>
            <p:cNvSpPr/>
            <p:nvPr/>
          </p:nvSpPr>
          <p:spPr>
            <a:xfrm>
              <a:off x="836400" y="2158350"/>
              <a:ext cx="146900" cy="171725"/>
            </a:xfrm>
            <a:custGeom>
              <a:avLst/>
              <a:gdLst/>
              <a:ahLst/>
              <a:cxnLst/>
              <a:rect l="l" t="t" r="r" b="b"/>
              <a:pathLst>
                <a:path w="5876" h="6869" extrusionOk="0">
                  <a:moveTo>
                    <a:pt x="57" y="1"/>
                  </a:moveTo>
                  <a:cubicBezTo>
                    <a:pt x="45" y="1"/>
                    <a:pt x="36" y="10"/>
                    <a:pt x="36" y="28"/>
                  </a:cubicBezTo>
                  <a:cubicBezTo>
                    <a:pt x="1" y="1397"/>
                    <a:pt x="1286" y="2361"/>
                    <a:pt x="2215" y="3147"/>
                  </a:cubicBezTo>
                  <a:cubicBezTo>
                    <a:pt x="3525" y="4254"/>
                    <a:pt x="4632" y="5612"/>
                    <a:pt x="5787" y="6862"/>
                  </a:cubicBezTo>
                  <a:cubicBezTo>
                    <a:pt x="5796" y="6866"/>
                    <a:pt x="5805" y="6868"/>
                    <a:pt x="5814" y="6868"/>
                  </a:cubicBezTo>
                  <a:cubicBezTo>
                    <a:pt x="5850" y="6868"/>
                    <a:pt x="5875" y="6833"/>
                    <a:pt x="5847" y="6814"/>
                  </a:cubicBezTo>
                  <a:cubicBezTo>
                    <a:pt x="4870" y="5731"/>
                    <a:pt x="3930" y="4552"/>
                    <a:pt x="2858" y="3552"/>
                  </a:cubicBezTo>
                  <a:cubicBezTo>
                    <a:pt x="1679" y="2433"/>
                    <a:pt x="513" y="1706"/>
                    <a:pt x="96" y="28"/>
                  </a:cubicBezTo>
                  <a:cubicBezTo>
                    <a:pt x="84" y="10"/>
                    <a:pt x="69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46" name="Google Shape;24346;p33"/>
            <p:cNvSpPr/>
            <p:nvPr/>
          </p:nvSpPr>
          <p:spPr>
            <a:xfrm>
              <a:off x="838775" y="2157550"/>
              <a:ext cx="147450" cy="162775"/>
            </a:xfrm>
            <a:custGeom>
              <a:avLst/>
              <a:gdLst/>
              <a:ahLst/>
              <a:cxnLst/>
              <a:rect l="l" t="t" r="r" b="b"/>
              <a:pathLst>
                <a:path w="5898" h="6511" extrusionOk="0">
                  <a:moveTo>
                    <a:pt x="1" y="0"/>
                  </a:moveTo>
                  <a:lnTo>
                    <a:pt x="1" y="0"/>
                  </a:lnTo>
                  <a:cubicBezTo>
                    <a:pt x="96" y="429"/>
                    <a:pt x="656" y="702"/>
                    <a:pt x="989" y="953"/>
                  </a:cubicBezTo>
                  <a:cubicBezTo>
                    <a:pt x="1703" y="1488"/>
                    <a:pt x="2418" y="2024"/>
                    <a:pt x="3096" y="2607"/>
                  </a:cubicBezTo>
                  <a:cubicBezTo>
                    <a:pt x="4311" y="3679"/>
                    <a:pt x="5299" y="4905"/>
                    <a:pt x="5787" y="6477"/>
                  </a:cubicBezTo>
                  <a:cubicBezTo>
                    <a:pt x="5792" y="6500"/>
                    <a:pt x="5811" y="6511"/>
                    <a:pt x="5831" y="6511"/>
                  </a:cubicBezTo>
                  <a:cubicBezTo>
                    <a:pt x="5863" y="6511"/>
                    <a:pt x="5897" y="6485"/>
                    <a:pt x="5883" y="6441"/>
                  </a:cubicBezTo>
                  <a:cubicBezTo>
                    <a:pt x="5549" y="5179"/>
                    <a:pt x="4775" y="4096"/>
                    <a:pt x="3847" y="3167"/>
                  </a:cubicBezTo>
                  <a:cubicBezTo>
                    <a:pt x="3358" y="2679"/>
                    <a:pt x="2823" y="2226"/>
                    <a:pt x="2275" y="1810"/>
                  </a:cubicBezTo>
                  <a:cubicBezTo>
                    <a:pt x="1572" y="1274"/>
                    <a:pt x="501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47" name="Google Shape;24347;p33"/>
            <p:cNvSpPr/>
            <p:nvPr/>
          </p:nvSpPr>
          <p:spPr>
            <a:xfrm>
              <a:off x="866175" y="2192375"/>
              <a:ext cx="96000" cy="95975"/>
            </a:xfrm>
            <a:custGeom>
              <a:avLst/>
              <a:gdLst/>
              <a:ahLst/>
              <a:cxnLst/>
              <a:rect l="l" t="t" r="r" b="b"/>
              <a:pathLst>
                <a:path w="3840" h="3839" extrusionOk="0">
                  <a:moveTo>
                    <a:pt x="0" y="0"/>
                  </a:moveTo>
                  <a:cubicBezTo>
                    <a:pt x="453" y="619"/>
                    <a:pt x="1000" y="1167"/>
                    <a:pt x="1608" y="1631"/>
                  </a:cubicBezTo>
                  <a:cubicBezTo>
                    <a:pt x="1977" y="1905"/>
                    <a:pt x="2370" y="2167"/>
                    <a:pt x="2691" y="2524"/>
                  </a:cubicBezTo>
                  <a:cubicBezTo>
                    <a:pt x="3084" y="2941"/>
                    <a:pt x="3429" y="3417"/>
                    <a:pt x="3810" y="3834"/>
                  </a:cubicBezTo>
                  <a:cubicBezTo>
                    <a:pt x="3813" y="3837"/>
                    <a:pt x="3817" y="3839"/>
                    <a:pt x="3821" y="3839"/>
                  </a:cubicBezTo>
                  <a:cubicBezTo>
                    <a:pt x="3831" y="3839"/>
                    <a:pt x="3840" y="3827"/>
                    <a:pt x="3822" y="3810"/>
                  </a:cubicBezTo>
                  <a:cubicBezTo>
                    <a:pt x="3322" y="3143"/>
                    <a:pt x="2786" y="2429"/>
                    <a:pt x="2096" y="1941"/>
                  </a:cubicBezTo>
                  <a:cubicBezTo>
                    <a:pt x="1310" y="1357"/>
                    <a:pt x="643" y="73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48" name="Google Shape;24348;p33"/>
            <p:cNvSpPr/>
            <p:nvPr/>
          </p:nvSpPr>
          <p:spPr>
            <a:xfrm>
              <a:off x="988175" y="2251875"/>
              <a:ext cx="174100" cy="145875"/>
            </a:xfrm>
            <a:custGeom>
              <a:avLst/>
              <a:gdLst/>
              <a:ahLst/>
              <a:cxnLst/>
              <a:rect l="l" t="t" r="r" b="b"/>
              <a:pathLst>
                <a:path w="6964" h="5835" extrusionOk="0">
                  <a:moveTo>
                    <a:pt x="6872" y="0"/>
                  </a:moveTo>
                  <a:cubicBezTo>
                    <a:pt x="6868" y="0"/>
                    <a:pt x="6864" y="1"/>
                    <a:pt x="6860" y="1"/>
                  </a:cubicBezTo>
                  <a:cubicBezTo>
                    <a:pt x="5348" y="204"/>
                    <a:pt x="4050" y="1525"/>
                    <a:pt x="2907" y="2418"/>
                  </a:cubicBezTo>
                  <a:cubicBezTo>
                    <a:pt x="1704" y="3359"/>
                    <a:pt x="1109" y="4704"/>
                    <a:pt x="37" y="5764"/>
                  </a:cubicBezTo>
                  <a:cubicBezTo>
                    <a:pt x="0" y="5792"/>
                    <a:pt x="29" y="5834"/>
                    <a:pt x="66" y="5834"/>
                  </a:cubicBezTo>
                  <a:cubicBezTo>
                    <a:pt x="76" y="5834"/>
                    <a:pt x="87" y="5831"/>
                    <a:pt x="97" y="5823"/>
                  </a:cubicBezTo>
                  <a:cubicBezTo>
                    <a:pt x="1133" y="4990"/>
                    <a:pt x="1621" y="3657"/>
                    <a:pt x="2669" y="2799"/>
                  </a:cubicBezTo>
                  <a:cubicBezTo>
                    <a:pt x="3931" y="1763"/>
                    <a:pt x="5300" y="573"/>
                    <a:pt x="6895" y="108"/>
                  </a:cubicBezTo>
                  <a:cubicBezTo>
                    <a:pt x="6963" y="97"/>
                    <a:pt x="6945" y="0"/>
                    <a:pt x="68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49" name="Google Shape;24349;p33"/>
            <p:cNvSpPr/>
            <p:nvPr/>
          </p:nvSpPr>
          <p:spPr>
            <a:xfrm>
              <a:off x="986600" y="2254225"/>
              <a:ext cx="178525" cy="156100"/>
            </a:xfrm>
            <a:custGeom>
              <a:avLst/>
              <a:gdLst/>
              <a:ahLst/>
              <a:cxnLst/>
              <a:rect l="l" t="t" r="r" b="b"/>
              <a:pathLst>
                <a:path w="7141" h="6244" extrusionOk="0">
                  <a:moveTo>
                    <a:pt x="7103" y="0"/>
                  </a:moveTo>
                  <a:cubicBezTo>
                    <a:pt x="7099" y="0"/>
                    <a:pt x="7094" y="1"/>
                    <a:pt x="7089" y="3"/>
                  </a:cubicBezTo>
                  <a:cubicBezTo>
                    <a:pt x="5851" y="467"/>
                    <a:pt x="4982" y="1741"/>
                    <a:pt x="4208" y="2741"/>
                  </a:cubicBezTo>
                  <a:cubicBezTo>
                    <a:pt x="3113" y="4158"/>
                    <a:pt x="1970" y="5658"/>
                    <a:pt x="112" y="6039"/>
                  </a:cubicBezTo>
                  <a:cubicBezTo>
                    <a:pt x="0" y="6073"/>
                    <a:pt x="36" y="6243"/>
                    <a:pt x="140" y="6243"/>
                  </a:cubicBezTo>
                  <a:cubicBezTo>
                    <a:pt x="146" y="6243"/>
                    <a:pt x="153" y="6243"/>
                    <a:pt x="160" y="6241"/>
                  </a:cubicBezTo>
                  <a:cubicBezTo>
                    <a:pt x="1601" y="5956"/>
                    <a:pt x="2720" y="4967"/>
                    <a:pt x="3613" y="3860"/>
                  </a:cubicBezTo>
                  <a:cubicBezTo>
                    <a:pt x="4161" y="3182"/>
                    <a:pt x="4637" y="2455"/>
                    <a:pt x="5184" y="1788"/>
                  </a:cubicBezTo>
                  <a:cubicBezTo>
                    <a:pt x="5756" y="1098"/>
                    <a:pt x="6411" y="610"/>
                    <a:pt x="7089" y="62"/>
                  </a:cubicBezTo>
                  <a:cubicBezTo>
                    <a:pt x="7141" y="31"/>
                    <a:pt x="7130" y="0"/>
                    <a:pt x="71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50" name="Google Shape;24350;p33"/>
            <p:cNvSpPr/>
            <p:nvPr/>
          </p:nvSpPr>
          <p:spPr>
            <a:xfrm>
              <a:off x="988675" y="2329725"/>
              <a:ext cx="82800" cy="72300"/>
            </a:xfrm>
            <a:custGeom>
              <a:avLst/>
              <a:gdLst/>
              <a:ahLst/>
              <a:cxnLst/>
              <a:rect l="l" t="t" r="r" b="b"/>
              <a:pathLst>
                <a:path w="3312" h="2892" extrusionOk="0">
                  <a:moveTo>
                    <a:pt x="3246" y="0"/>
                  </a:moveTo>
                  <a:cubicBezTo>
                    <a:pt x="3238" y="0"/>
                    <a:pt x="3229" y="2"/>
                    <a:pt x="3220" y="7"/>
                  </a:cubicBezTo>
                  <a:cubicBezTo>
                    <a:pt x="2625" y="197"/>
                    <a:pt x="2327" y="864"/>
                    <a:pt x="1958" y="1328"/>
                  </a:cubicBezTo>
                  <a:cubicBezTo>
                    <a:pt x="1434" y="1971"/>
                    <a:pt x="708" y="2400"/>
                    <a:pt x="29" y="2864"/>
                  </a:cubicBezTo>
                  <a:cubicBezTo>
                    <a:pt x="0" y="2874"/>
                    <a:pt x="18" y="2891"/>
                    <a:pt x="39" y="2891"/>
                  </a:cubicBezTo>
                  <a:cubicBezTo>
                    <a:pt x="44" y="2891"/>
                    <a:pt x="49" y="2890"/>
                    <a:pt x="53" y="2888"/>
                  </a:cubicBezTo>
                  <a:cubicBezTo>
                    <a:pt x="696" y="2543"/>
                    <a:pt x="1339" y="2162"/>
                    <a:pt x="1863" y="1638"/>
                  </a:cubicBezTo>
                  <a:cubicBezTo>
                    <a:pt x="2327" y="1150"/>
                    <a:pt x="2887" y="626"/>
                    <a:pt x="3292" y="78"/>
                  </a:cubicBezTo>
                  <a:cubicBezTo>
                    <a:pt x="3311" y="39"/>
                    <a:pt x="3283" y="0"/>
                    <a:pt x="32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51" name="Google Shape;24351;p33"/>
            <p:cNvSpPr/>
            <p:nvPr/>
          </p:nvSpPr>
          <p:spPr>
            <a:xfrm>
              <a:off x="1073325" y="2292525"/>
              <a:ext cx="32425" cy="33500"/>
            </a:xfrm>
            <a:custGeom>
              <a:avLst/>
              <a:gdLst/>
              <a:ahLst/>
              <a:cxnLst/>
              <a:rect l="l" t="t" r="r" b="b"/>
              <a:pathLst>
                <a:path w="1297" h="1340" extrusionOk="0">
                  <a:moveTo>
                    <a:pt x="1258" y="0"/>
                  </a:moveTo>
                  <a:cubicBezTo>
                    <a:pt x="1252" y="0"/>
                    <a:pt x="1246" y="2"/>
                    <a:pt x="1239" y="6"/>
                  </a:cubicBezTo>
                  <a:cubicBezTo>
                    <a:pt x="989" y="161"/>
                    <a:pt x="775" y="447"/>
                    <a:pt x="561" y="673"/>
                  </a:cubicBezTo>
                  <a:cubicBezTo>
                    <a:pt x="358" y="864"/>
                    <a:pt x="108" y="1078"/>
                    <a:pt x="1" y="1328"/>
                  </a:cubicBezTo>
                  <a:lnTo>
                    <a:pt x="25" y="1340"/>
                  </a:lnTo>
                  <a:cubicBezTo>
                    <a:pt x="275" y="1221"/>
                    <a:pt x="477" y="923"/>
                    <a:pt x="680" y="733"/>
                  </a:cubicBezTo>
                  <a:cubicBezTo>
                    <a:pt x="882" y="518"/>
                    <a:pt x="1132" y="316"/>
                    <a:pt x="1287" y="66"/>
                  </a:cubicBezTo>
                  <a:cubicBezTo>
                    <a:pt x="1296" y="37"/>
                    <a:pt x="1283" y="0"/>
                    <a:pt x="12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52" name="Google Shape;24352;p33"/>
            <p:cNvSpPr/>
            <p:nvPr/>
          </p:nvSpPr>
          <p:spPr>
            <a:xfrm>
              <a:off x="847125" y="2224725"/>
              <a:ext cx="135275" cy="165075"/>
            </a:xfrm>
            <a:custGeom>
              <a:avLst/>
              <a:gdLst/>
              <a:ahLst/>
              <a:cxnLst/>
              <a:rect l="l" t="t" r="r" b="b"/>
              <a:pathLst>
                <a:path w="5411" h="6603" extrusionOk="0">
                  <a:moveTo>
                    <a:pt x="57" y="0"/>
                  </a:moveTo>
                  <a:cubicBezTo>
                    <a:pt x="29" y="0"/>
                    <a:pt x="0" y="19"/>
                    <a:pt x="0" y="51"/>
                  </a:cubicBezTo>
                  <a:cubicBezTo>
                    <a:pt x="36" y="1349"/>
                    <a:pt x="1048" y="2516"/>
                    <a:pt x="1869" y="3433"/>
                  </a:cubicBezTo>
                  <a:cubicBezTo>
                    <a:pt x="2298" y="3921"/>
                    <a:pt x="2786" y="4266"/>
                    <a:pt x="3334" y="4623"/>
                  </a:cubicBezTo>
                  <a:cubicBezTo>
                    <a:pt x="4144" y="5135"/>
                    <a:pt x="4763" y="5790"/>
                    <a:pt x="5298" y="6588"/>
                  </a:cubicBezTo>
                  <a:cubicBezTo>
                    <a:pt x="5308" y="6598"/>
                    <a:pt x="5322" y="6602"/>
                    <a:pt x="5336" y="6602"/>
                  </a:cubicBezTo>
                  <a:cubicBezTo>
                    <a:pt x="5372" y="6602"/>
                    <a:pt x="5411" y="6572"/>
                    <a:pt x="5394" y="6528"/>
                  </a:cubicBezTo>
                  <a:cubicBezTo>
                    <a:pt x="4691" y="5409"/>
                    <a:pt x="3751" y="4778"/>
                    <a:pt x="2739" y="3992"/>
                  </a:cubicBezTo>
                  <a:cubicBezTo>
                    <a:pt x="1548" y="3076"/>
                    <a:pt x="357" y="1528"/>
                    <a:pt x="107" y="40"/>
                  </a:cubicBezTo>
                  <a:cubicBezTo>
                    <a:pt x="102" y="13"/>
                    <a:pt x="80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53" name="Google Shape;24353;p33"/>
            <p:cNvSpPr/>
            <p:nvPr/>
          </p:nvSpPr>
          <p:spPr>
            <a:xfrm>
              <a:off x="848600" y="2226300"/>
              <a:ext cx="130700" cy="158350"/>
            </a:xfrm>
            <a:custGeom>
              <a:avLst/>
              <a:gdLst/>
              <a:ahLst/>
              <a:cxnLst/>
              <a:rect l="l" t="t" r="r" b="b"/>
              <a:pathLst>
                <a:path w="5228" h="6334" extrusionOk="0">
                  <a:moveTo>
                    <a:pt x="1" y="0"/>
                  </a:moveTo>
                  <a:lnTo>
                    <a:pt x="1" y="0"/>
                  </a:lnTo>
                  <a:cubicBezTo>
                    <a:pt x="584" y="1108"/>
                    <a:pt x="1668" y="1893"/>
                    <a:pt x="2596" y="2715"/>
                  </a:cubicBezTo>
                  <a:cubicBezTo>
                    <a:pt x="3120" y="3191"/>
                    <a:pt x="3620" y="3679"/>
                    <a:pt x="4037" y="4263"/>
                  </a:cubicBezTo>
                  <a:cubicBezTo>
                    <a:pt x="4501" y="4906"/>
                    <a:pt x="4763" y="5632"/>
                    <a:pt x="5156" y="6311"/>
                  </a:cubicBezTo>
                  <a:cubicBezTo>
                    <a:pt x="5164" y="6327"/>
                    <a:pt x="5175" y="6334"/>
                    <a:pt x="5186" y="6334"/>
                  </a:cubicBezTo>
                  <a:cubicBezTo>
                    <a:pt x="5207" y="6334"/>
                    <a:pt x="5228" y="6310"/>
                    <a:pt x="5228" y="6287"/>
                  </a:cubicBezTo>
                  <a:cubicBezTo>
                    <a:pt x="5025" y="5001"/>
                    <a:pt x="3989" y="3787"/>
                    <a:pt x="3073" y="2929"/>
                  </a:cubicBezTo>
                  <a:cubicBezTo>
                    <a:pt x="2013" y="1965"/>
                    <a:pt x="929" y="11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54" name="Google Shape;24354;p33"/>
            <p:cNvSpPr/>
            <p:nvPr/>
          </p:nvSpPr>
          <p:spPr>
            <a:xfrm>
              <a:off x="874875" y="2270525"/>
              <a:ext cx="56725" cy="59025"/>
            </a:xfrm>
            <a:custGeom>
              <a:avLst/>
              <a:gdLst/>
              <a:ahLst/>
              <a:cxnLst/>
              <a:rect l="l" t="t" r="r" b="b"/>
              <a:pathLst>
                <a:path w="2269" h="2361" extrusionOk="0">
                  <a:moveTo>
                    <a:pt x="12" y="0"/>
                  </a:moveTo>
                  <a:cubicBezTo>
                    <a:pt x="10" y="0"/>
                    <a:pt x="1" y="9"/>
                    <a:pt x="9" y="17"/>
                  </a:cubicBezTo>
                  <a:cubicBezTo>
                    <a:pt x="259" y="529"/>
                    <a:pt x="581" y="946"/>
                    <a:pt x="998" y="1327"/>
                  </a:cubicBezTo>
                  <a:cubicBezTo>
                    <a:pt x="1391" y="1696"/>
                    <a:pt x="1855" y="1958"/>
                    <a:pt x="2212" y="2351"/>
                  </a:cubicBezTo>
                  <a:cubicBezTo>
                    <a:pt x="2216" y="2358"/>
                    <a:pt x="2222" y="2361"/>
                    <a:pt x="2229" y="2361"/>
                  </a:cubicBezTo>
                  <a:cubicBezTo>
                    <a:pt x="2247" y="2361"/>
                    <a:pt x="2268" y="2344"/>
                    <a:pt x="2260" y="2327"/>
                  </a:cubicBezTo>
                  <a:cubicBezTo>
                    <a:pt x="2105" y="1934"/>
                    <a:pt x="1712" y="1744"/>
                    <a:pt x="1391" y="1517"/>
                  </a:cubicBezTo>
                  <a:cubicBezTo>
                    <a:pt x="855" y="1101"/>
                    <a:pt x="378" y="589"/>
                    <a:pt x="9" y="5"/>
                  </a:cubicBezTo>
                  <a:cubicBezTo>
                    <a:pt x="13" y="2"/>
                    <a:pt x="13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55" name="Google Shape;24355;p33"/>
            <p:cNvSpPr/>
            <p:nvPr/>
          </p:nvSpPr>
          <p:spPr>
            <a:xfrm>
              <a:off x="992975" y="2066200"/>
              <a:ext cx="5675" cy="33775"/>
            </a:xfrm>
            <a:custGeom>
              <a:avLst/>
              <a:gdLst/>
              <a:ahLst/>
              <a:cxnLst/>
              <a:rect l="l" t="t" r="r" b="b"/>
              <a:pathLst>
                <a:path w="227" h="1351" extrusionOk="0">
                  <a:moveTo>
                    <a:pt x="209" y="0"/>
                  </a:moveTo>
                  <a:cubicBezTo>
                    <a:pt x="205" y="0"/>
                    <a:pt x="203" y="3"/>
                    <a:pt x="203" y="11"/>
                  </a:cubicBezTo>
                  <a:cubicBezTo>
                    <a:pt x="143" y="201"/>
                    <a:pt x="119" y="404"/>
                    <a:pt x="96" y="618"/>
                  </a:cubicBezTo>
                  <a:cubicBezTo>
                    <a:pt x="60" y="856"/>
                    <a:pt x="0" y="1094"/>
                    <a:pt x="0" y="1332"/>
                  </a:cubicBezTo>
                  <a:cubicBezTo>
                    <a:pt x="0" y="1344"/>
                    <a:pt x="9" y="1350"/>
                    <a:pt x="20" y="1350"/>
                  </a:cubicBezTo>
                  <a:cubicBezTo>
                    <a:pt x="30" y="1350"/>
                    <a:pt x="42" y="1344"/>
                    <a:pt x="48" y="1332"/>
                  </a:cubicBezTo>
                  <a:cubicBezTo>
                    <a:pt x="107" y="1142"/>
                    <a:pt x="119" y="916"/>
                    <a:pt x="155" y="725"/>
                  </a:cubicBezTo>
                  <a:cubicBezTo>
                    <a:pt x="179" y="487"/>
                    <a:pt x="226" y="249"/>
                    <a:pt x="226" y="11"/>
                  </a:cubicBezTo>
                  <a:cubicBezTo>
                    <a:pt x="226" y="11"/>
                    <a:pt x="216" y="0"/>
                    <a:pt x="2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56" name="Google Shape;24356;p33"/>
            <p:cNvSpPr/>
            <p:nvPr/>
          </p:nvSpPr>
          <p:spPr>
            <a:xfrm>
              <a:off x="992975" y="2055250"/>
              <a:ext cx="6875" cy="51375"/>
            </a:xfrm>
            <a:custGeom>
              <a:avLst/>
              <a:gdLst/>
              <a:ahLst/>
              <a:cxnLst/>
              <a:rect l="l" t="t" r="r" b="b"/>
              <a:pathLst>
                <a:path w="275" h="2055" extrusionOk="0">
                  <a:moveTo>
                    <a:pt x="212" y="1"/>
                  </a:moveTo>
                  <a:cubicBezTo>
                    <a:pt x="196" y="1"/>
                    <a:pt x="179" y="13"/>
                    <a:pt x="179" y="32"/>
                  </a:cubicBezTo>
                  <a:cubicBezTo>
                    <a:pt x="107" y="663"/>
                    <a:pt x="0" y="1401"/>
                    <a:pt x="84" y="2032"/>
                  </a:cubicBezTo>
                  <a:cubicBezTo>
                    <a:pt x="84" y="2048"/>
                    <a:pt x="91" y="2055"/>
                    <a:pt x="99" y="2055"/>
                  </a:cubicBezTo>
                  <a:cubicBezTo>
                    <a:pt x="109" y="2055"/>
                    <a:pt x="119" y="2045"/>
                    <a:pt x="119" y="2032"/>
                  </a:cubicBezTo>
                  <a:cubicBezTo>
                    <a:pt x="274" y="1401"/>
                    <a:pt x="238" y="663"/>
                    <a:pt x="238" y="32"/>
                  </a:cubicBezTo>
                  <a:cubicBezTo>
                    <a:pt x="238" y="10"/>
                    <a:pt x="226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57" name="Google Shape;24357;p33"/>
            <p:cNvSpPr/>
            <p:nvPr/>
          </p:nvSpPr>
          <p:spPr>
            <a:xfrm>
              <a:off x="998025" y="2052475"/>
              <a:ext cx="5375" cy="50475"/>
            </a:xfrm>
            <a:custGeom>
              <a:avLst/>
              <a:gdLst/>
              <a:ahLst/>
              <a:cxnLst/>
              <a:rect l="l" t="t" r="r" b="b"/>
              <a:pathLst>
                <a:path w="215" h="2019" extrusionOk="0">
                  <a:moveTo>
                    <a:pt x="175" y="0"/>
                  </a:moveTo>
                  <a:cubicBezTo>
                    <a:pt x="158" y="0"/>
                    <a:pt x="144" y="12"/>
                    <a:pt x="144" y="36"/>
                  </a:cubicBezTo>
                  <a:cubicBezTo>
                    <a:pt x="72" y="655"/>
                    <a:pt x="1" y="1357"/>
                    <a:pt x="60" y="2000"/>
                  </a:cubicBezTo>
                  <a:cubicBezTo>
                    <a:pt x="60" y="2012"/>
                    <a:pt x="69" y="2018"/>
                    <a:pt x="78" y="2018"/>
                  </a:cubicBezTo>
                  <a:cubicBezTo>
                    <a:pt x="87" y="2018"/>
                    <a:pt x="96" y="2012"/>
                    <a:pt x="96" y="2000"/>
                  </a:cubicBezTo>
                  <a:cubicBezTo>
                    <a:pt x="215" y="1369"/>
                    <a:pt x="215" y="679"/>
                    <a:pt x="215" y="36"/>
                  </a:cubicBezTo>
                  <a:cubicBezTo>
                    <a:pt x="209" y="12"/>
                    <a:pt x="191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58" name="Google Shape;24358;p33"/>
            <p:cNvSpPr/>
            <p:nvPr/>
          </p:nvSpPr>
          <p:spPr>
            <a:xfrm>
              <a:off x="992375" y="2049850"/>
              <a:ext cx="7175" cy="57325"/>
            </a:xfrm>
            <a:custGeom>
              <a:avLst/>
              <a:gdLst/>
              <a:ahLst/>
              <a:cxnLst/>
              <a:rect l="l" t="t" r="r" b="b"/>
              <a:pathLst>
                <a:path w="287" h="2293" extrusionOk="0">
                  <a:moveTo>
                    <a:pt x="227" y="0"/>
                  </a:moveTo>
                  <a:cubicBezTo>
                    <a:pt x="213" y="0"/>
                    <a:pt x="203" y="7"/>
                    <a:pt x="203" y="22"/>
                  </a:cubicBezTo>
                  <a:cubicBezTo>
                    <a:pt x="72" y="724"/>
                    <a:pt x="0" y="1570"/>
                    <a:pt x="120" y="2272"/>
                  </a:cubicBezTo>
                  <a:cubicBezTo>
                    <a:pt x="120" y="2286"/>
                    <a:pt x="129" y="2293"/>
                    <a:pt x="141" y="2293"/>
                  </a:cubicBezTo>
                  <a:cubicBezTo>
                    <a:pt x="159" y="2293"/>
                    <a:pt x="184" y="2277"/>
                    <a:pt x="191" y="2248"/>
                  </a:cubicBezTo>
                  <a:cubicBezTo>
                    <a:pt x="286" y="1534"/>
                    <a:pt x="262" y="748"/>
                    <a:pt x="286" y="34"/>
                  </a:cubicBezTo>
                  <a:cubicBezTo>
                    <a:pt x="272" y="13"/>
                    <a:pt x="246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59" name="Google Shape;24359;p33"/>
            <p:cNvSpPr/>
            <p:nvPr/>
          </p:nvSpPr>
          <p:spPr>
            <a:xfrm>
              <a:off x="995350" y="2055600"/>
              <a:ext cx="7775" cy="51500"/>
            </a:xfrm>
            <a:custGeom>
              <a:avLst/>
              <a:gdLst/>
              <a:ahLst/>
              <a:cxnLst/>
              <a:rect l="l" t="t" r="r" b="b"/>
              <a:pathLst>
                <a:path w="311" h="2060" extrusionOk="0">
                  <a:moveTo>
                    <a:pt x="243" y="0"/>
                  </a:moveTo>
                  <a:cubicBezTo>
                    <a:pt x="239" y="0"/>
                    <a:pt x="233" y="6"/>
                    <a:pt x="227" y="18"/>
                  </a:cubicBezTo>
                  <a:cubicBezTo>
                    <a:pt x="108" y="328"/>
                    <a:pt x="120" y="685"/>
                    <a:pt x="84" y="1030"/>
                  </a:cubicBezTo>
                  <a:cubicBezTo>
                    <a:pt x="60" y="1363"/>
                    <a:pt x="1" y="1709"/>
                    <a:pt x="48" y="2042"/>
                  </a:cubicBezTo>
                  <a:cubicBezTo>
                    <a:pt x="48" y="2054"/>
                    <a:pt x="63" y="2060"/>
                    <a:pt x="78" y="2060"/>
                  </a:cubicBezTo>
                  <a:cubicBezTo>
                    <a:pt x="93" y="2060"/>
                    <a:pt x="108" y="2054"/>
                    <a:pt x="108" y="2042"/>
                  </a:cubicBezTo>
                  <a:cubicBezTo>
                    <a:pt x="203" y="1709"/>
                    <a:pt x="191" y="1351"/>
                    <a:pt x="227" y="1030"/>
                  </a:cubicBezTo>
                  <a:cubicBezTo>
                    <a:pt x="251" y="697"/>
                    <a:pt x="310" y="339"/>
                    <a:pt x="251" y="18"/>
                  </a:cubicBezTo>
                  <a:cubicBezTo>
                    <a:pt x="251" y="6"/>
                    <a:pt x="248" y="0"/>
                    <a:pt x="2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60" name="Google Shape;24360;p33"/>
            <p:cNvSpPr/>
            <p:nvPr/>
          </p:nvSpPr>
          <p:spPr>
            <a:xfrm>
              <a:off x="995050" y="2071425"/>
              <a:ext cx="6875" cy="66275"/>
            </a:xfrm>
            <a:custGeom>
              <a:avLst/>
              <a:gdLst/>
              <a:ahLst/>
              <a:cxnLst/>
              <a:rect l="l" t="t" r="r" b="b"/>
              <a:pathLst>
                <a:path w="275" h="2651" extrusionOk="0">
                  <a:moveTo>
                    <a:pt x="161" y="0"/>
                  </a:moveTo>
                  <a:cubicBezTo>
                    <a:pt x="152" y="0"/>
                    <a:pt x="143" y="6"/>
                    <a:pt x="143" y="16"/>
                  </a:cubicBezTo>
                  <a:cubicBezTo>
                    <a:pt x="84" y="849"/>
                    <a:pt x="1" y="1790"/>
                    <a:pt x="155" y="2623"/>
                  </a:cubicBezTo>
                  <a:cubicBezTo>
                    <a:pt x="155" y="2641"/>
                    <a:pt x="170" y="2650"/>
                    <a:pt x="185" y="2650"/>
                  </a:cubicBezTo>
                  <a:cubicBezTo>
                    <a:pt x="200" y="2650"/>
                    <a:pt x="215" y="2641"/>
                    <a:pt x="215" y="2623"/>
                  </a:cubicBezTo>
                  <a:cubicBezTo>
                    <a:pt x="274" y="1778"/>
                    <a:pt x="191" y="885"/>
                    <a:pt x="191" y="40"/>
                  </a:cubicBezTo>
                  <a:cubicBezTo>
                    <a:pt x="191" y="12"/>
                    <a:pt x="175" y="0"/>
                    <a:pt x="1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61" name="Google Shape;24361;p33"/>
            <p:cNvSpPr/>
            <p:nvPr/>
          </p:nvSpPr>
          <p:spPr>
            <a:xfrm>
              <a:off x="999825" y="2090350"/>
              <a:ext cx="5675" cy="40750"/>
            </a:xfrm>
            <a:custGeom>
              <a:avLst/>
              <a:gdLst/>
              <a:ahLst/>
              <a:cxnLst/>
              <a:rect l="l" t="t" r="r" b="b"/>
              <a:pathLst>
                <a:path w="227" h="1630" extrusionOk="0">
                  <a:moveTo>
                    <a:pt x="112" y="0"/>
                  </a:moveTo>
                  <a:cubicBezTo>
                    <a:pt x="110" y="0"/>
                    <a:pt x="107" y="3"/>
                    <a:pt x="107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7" y="9"/>
                  </a:moveTo>
                  <a:lnTo>
                    <a:pt x="107" y="9"/>
                  </a:lnTo>
                  <a:cubicBezTo>
                    <a:pt x="83" y="533"/>
                    <a:pt x="0" y="1081"/>
                    <a:pt x="12" y="1605"/>
                  </a:cubicBezTo>
                  <a:cubicBezTo>
                    <a:pt x="12" y="1619"/>
                    <a:pt x="35" y="1629"/>
                    <a:pt x="52" y="1629"/>
                  </a:cubicBezTo>
                  <a:cubicBezTo>
                    <a:pt x="63" y="1629"/>
                    <a:pt x="72" y="1626"/>
                    <a:pt x="72" y="1616"/>
                  </a:cubicBezTo>
                  <a:cubicBezTo>
                    <a:pt x="226" y="1093"/>
                    <a:pt x="167" y="509"/>
                    <a:pt x="10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62" name="Google Shape;24362;p33"/>
            <p:cNvSpPr/>
            <p:nvPr/>
          </p:nvSpPr>
          <p:spPr>
            <a:xfrm>
              <a:off x="998925" y="2048875"/>
              <a:ext cx="5375" cy="7175"/>
            </a:xfrm>
            <a:custGeom>
              <a:avLst/>
              <a:gdLst/>
              <a:ahLst/>
              <a:cxnLst/>
              <a:rect l="l" t="t" r="r" b="b"/>
              <a:pathLst>
                <a:path w="215" h="287" extrusionOk="0">
                  <a:moveTo>
                    <a:pt x="35" y="0"/>
                  </a:moveTo>
                  <a:cubicBezTo>
                    <a:pt x="19" y="0"/>
                    <a:pt x="0" y="10"/>
                    <a:pt x="0" y="25"/>
                  </a:cubicBezTo>
                  <a:lnTo>
                    <a:pt x="0" y="180"/>
                  </a:lnTo>
                  <a:cubicBezTo>
                    <a:pt x="18" y="192"/>
                    <a:pt x="39" y="198"/>
                    <a:pt x="55" y="198"/>
                  </a:cubicBezTo>
                  <a:cubicBezTo>
                    <a:pt x="59" y="198"/>
                    <a:pt x="63" y="197"/>
                    <a:pt x="66" y="197"/>
                  </a:cubicBezTo>
                  <a:lnTo>
                    <a:pt x="66" y="197"/>
                  </a:lnTo>
                  <a:cubicBezTo>
                    <a:pt x="96" y="241"/>
                    <a:pt x="136" y="276"/>
                    <a:pt x="179" y="287"/>
                  </a:cubicBezTo>
                  <a:cubicBezTo>
                    <a:pt x="203" y="287"/>
                    <a:pt x="215" y="263"/>
                    <a:pt x="203" y="251"/>
                  </a:cubicBezTo>
                  <a:cubicBezTo>
                    <a:pt x="179" y="204"/>
                    <a:pt x="131" y="180"/>
                    <a:pt x="108" y="144"/>
                  </a:cubicBezTo>
                  <a:cubicBezTo>
                    <a:pt x="96" y="126"/>
                    <a:pt x="90" y="105"/>
                    <a:pt x="84" y="83"/>
                  </a:cubicBezTo>
                  <a:lnTo>
                    <a:pt x="84" y="83"/>
                  </a:lnTo>
                  <a:lnTo>
                    <a:pt x="84" y="25"/>
                  </a:lnTo>
                  <a:cubicBezTo>
                    <a:pt x="77" y="25"/>
                    <a:pt x="71" y="25"/>
                    <a:pt x="65" y="25"/>
                  </a:cubicBezTo>
                  <a:lnTo>
                    <a:pt x="65" y="25"/>
                  </a:lnTo>
                  <a:cubicBezTo>
                    <a:pt x="64" y="21"/>
                    <a:pt x="62" y="17"/>
                    <a:pt x="60" y="13"/>
                  </a:cubicBezTo>
                  <a:cubicBezTo>
                    <a:pt x="55" y="4"/>
                    <a:pt x="46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63" name="Google Shape;24363;p33"/>
            <p:cNvSpPr/>
            <p:nvPr/>
          </p:nvSpPr>
          <p:spPr>
            <a:xfrm>
              <a:off x="1001625" y="1930450"/>
              <a:ext cx="62275" cy="167575"/>
            </a:xfrm>
            <a:custGeom>
              <a:avLst/>
              <a:gdLst/>
              <a:ahLst/>
              <a:cxnLst/>
              <a:rect l="l" t="t" r="r" b="b"/>
              <a:pathLst>
                <a:path w="2491" h="6703" extrusionOk="0">
                  <a:moveTo>
                    <a:pt x="4" y="6697"/>
                  </a:moveTo>
                  <a:cubicBezTo>
                    <a:pt x="1" y="6697"/>
                    <a:pt x="4" y="6703"/>
                    <a:pt x="11" y="6703"/>
                  </a:cubicBezTo>
                  <a:cubicBezTo>
                    <a:pt x="7" y="6699"/>
                    <a:pt x="5" y="6697"/>
                    <a:pt x="4" y="6697"/>
                  </a:cubicBezTo>
                  <a:close/>
                  <a:moveTo>
                    <a:pt x="2424" y="1"/>
                  </a:moveTo>
                  <a:cubicBezTo>
                    <a:pt x="2402" y="1"/>
                    <a:pt x="2378" y="11"/>
                    <a:pt x="2369" y="35"/>
                  </a:cubicBezTo>
                  <a:cubicBezTo>
                    <a:pt x="1940" y="1119"/>
                    <a:pt x="2155" y="2238"/>
                    <a:pt x="2059" y="3369"/>
                  </a:cubicBezTo>
                  <a:cubicBezTo>
                    <a:pt x="1916" y="4857"/>
                    <a:pt x="845" y="5595"/>
                    <a:pt x="11" y="6703"/>
                  </a:cubicBezTo>
                  <a:cubicBezTo>
                    <a:pt x="833" y="6131"/>
                    <a:pt x="1762" y="5119"/>
                    <a:pt x="2036" y="4143"/>
                  </a:cubicBezTo>
                  <a:cubicBezTo>
                    <a:pt x="2440" y="2798"/>
                    <a:pt x="1952" y="1393"/>
                    <a:pt x="2476" y="59"/>
                  </a:cubicBezTo>
                  <a:cubicBezTo>
                    <a:pt x="2490" y="24"/>
                    <a:pt x="2458" y="1"/>
                    <a:pt x="2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64" name="Google Shape;24364;p33"/>
            <p:cNvSpPr/>
            <p:nvPr/>
          </p:nvSpPr>
          <p:spPr>
            <a:xfrm>
              <a:off x="993575" y="1932675"/>
              <a:ext cx="66975" cy="164825"/>
            </a:xfrm>
            <a:custGeom>
              <a:avLst/>
              <a:gdLst/>
              <a:ahLst/>
              <a:cxnLst/>
              <a:rect l="l" t="t" r="r" b="b"/>
              <a:pathLst>
                <a:path w="2679" h="6593" extrusionOk="0">
                  <a:moveTo>
                    <a:pt x="2661" y="1"/>
                  </a:moveTo>
                  <a:cubicBezTo>
                    <a:pt x="2658" y="1"/>
                    <a:pt x="2655" y="2"/>
                    <a:pt x="2655" y="6"/>
                  </a:cubicBezTo>
                  <a:cubicBezTo>
                    <a:pt x="2048" y="1077"/>
                    <a:pt x="1405" y="2268"/>
                    <a:pt x="1095" y="3459"/>
                  </a:cubicBezTo>
                  <a:cubicBezTo>
                    <a:pt x="845" y="4423"/>
                    <a:pt x="0" y="5554"/>
                    <a:pt x="369" y="6566"/>
                  </a:cubicBezTo>
                  <a:cubicBezTo>
                    <a:pt x="374" y="6585"/>
                    <a:pt x="386" y="6593"/>
                    <a:pt x="399" y="6593"/>
                  </a:cubicBezTo>
                  <a:cubicBezTo>
                    <a:pt x="417" y="6593"/>
                    <a:pt x="436" y="6576"/>
                    <a:pt x="429" y="6554"/>
                  </a:cubicBezTo>
                  <a:cubicBezTo>
                    <a:pt x="179" y="5721"/>
                    <a:pt x="595" y="5149"/>
                    <a:pt x="905" y="4423"/>
                  </a:cubicBezTo>
                  <a:cubicBezTo>
                    <a:pt x="1084" y="3994"/>
                    <a:pt x="1143" y="3542"/>
                    <a:pt x="1274" y="3113"/>
                  </a:cubicBezTo>
                  <a:cubicBezTo>
                    <a:pt x="1607" y="2030"/>
                    <a:pt x="2238" y="1042"/>
                    <a:pt x="2679" y="6"/>
                  </a:cubicBezTo>
                  <a:cubicBezTo>
                    <a:pt x="2679" y="6"/>
                    <a:pt x="2668" y="1"/>
                    <a:pt x="2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65" name="Google Shape;24365;p33"/>
            <p:cNvSpPr/>
            <p:nvPr/>
          </p:nvSpPr>
          <p:spPr>
            <a:xfrm>
              <a:off x="1001000" y="2009750"/>
              <a:ext cx="41100" cy="87400"/>
            </a:xfrm>
            <a:custGeom>
              <a:avLst/>
              <a:gdLst/>
              <a:ahLst/>
              <a:cxnLst/>
              <a:rect l="l" t="t" r="r" b="b"/>
              <a:pathLst>
                <a:path w="1644" h="3496" extrusionOk="0">
                  <a:moveTo>
                    <a:pt x="1624" y="0"/>
                  </a:moveTo>
                  <a:cubicBezTo>
                    <a:pt x="1618" y="0"/>
                    <a:pt x="1612" y="5"/>
                    <a:pt x="1608" y="18"/>
                  </a:cubicBezTo>
                  <a:cubicBezTo>
                    <a:pt x="1394" y="733"/>
                    <a:pt x="1156" y="1411"/>
                    <a:pt x="798" y="2054"/>
                  </a:cubicBezTo>
                  <a:cubicBezTo>
                    <a:pt x="537" y="2531"/>
                    <a:pt x="132" y="2947"/>
                    <a:pt x="1" y="3495"/>
                  </a:cubicBezTo>
                  <a:cubicBezTo>
                    <a:pt x="310" y="2900"/>
                    <a:pt x="739" y="2400"/>
                    <a:pt x="1037" y="1804"/>
                  </a:cubicBezTo>
                  <a:cubicBezTo>
                    <a:pt x="1322" y="1233"/>
                    <a:pt x="1525" y="661"/>
                    <a:pt x="1644" y="30"/>
                  </a:cubicBezTo>
                  <a:cubicBezTo>
                    <a:pt x="1644" y="15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66" name="Google Shape;24366;p33"/>
            <p:cNvSpPr/>
            <p:nvPr/>
          </p:nvSpPr>
          <p:spPr>
            <a:xfrm>
              <a:off x="1045050" y="2003950"/>
              <a:ext cx="625" cy="325"/>
            </a:xfrm>
            <a:custGeom>
              <a:avLst/>
              <a:gdLst/>
              <a:ahLst/>
              <a:cxnLst/>
              <a:rect l="l" t="t" r="r" b="b"/>
              <a:pathLst>
                <a:path w="25" h="13" extrusionOk="0">
                  <a:moveTo>
                    <a:pt x="1" y="0"/>
                  </a:moveTo>
                  <a:lnTo>
                    <a:pt x="1" y="12"/>
                  </a:lnTo>
                  <a:cubicBezTo>
                    <a:pt x="25" y="12"/>
                    <a:pt x="25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67" name="Google Shape;24367;p33"/>
            <p:cNvSpPr/>
            <p:nvPr/>
          </p:nvSpPr>
          <p:spPr>
            <a:xfrm>
              <a:off x="1041925" y="1971875"/>
              <a:ext cx="7025" cy="32325"/>
            </a:xfrm>
            <a:custGeom>
              <a:avLst/>
              <a:gdLst/>
              <a:ahLst/>
              <a:cxnLst/>
              <a:rect l="l" t="t" r="r" b="b"/>
              <a:pathLst>
                <a:path w="281" h="1293" extrusionOk="0">
                  <a:moveTo>
                    <a:pt x="263" y="1"/>
                  </a:moveTo>
                  <a:cubicBezTo>
                    <a:pt x="254" y="1"/>
                    <a:pt x="245" y="3"/>
                    <a:pt x="245" y="9"/>
                  </a:cubicBezTo>
                  <a:cubicBezTo>
                    <a:pt x="150" y="426"/>
                    <a:pt x="66" y="867"/>
                    <a:pt x="7" y="1283"/>
                  </a:cubicBezTo>
                  <a:cubicBezTo>
                    <a:pt x="1" y="1289"/>
                    <a:pt x="7" y="1292"/>
                    <a:pt x="16" y="1292"/>
                  </a:cubicBezTo>
                  <a:cubicBezTo>
                    <a:pt x="25" y="1292"/>
                    <a:pt x="37" y="1289"/>
                    <a:pt x="43" y="1283"/>
                  </a:cubicBezTo>
                  <a:cubicBezTo>
                    <a:pt x="126" y="867"/>
                    <a:pt x="233" y="426"/>
                    <a:pt x="281" y="9"/>
                  </a:cubicBezTo>
                  <a:cubicBezTo>
                    <a:pt x="281" y="3"/>
                    <a:pt x="272" y="1"/>
                    <a:pt x="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68" name="Google Shape;24368;p33"/>
            <p:cNvSpPr/>
            <p:nvPr/>
          </p:nvSpPr>
          <p:spPr>
            <a:xfrm>
              <a:off x="809025" y="2257975"/>
              <a:ext cx="165750" cy="191375"/>
            </a:xfrm>
            <a:custGeom>
              <a:avLst/>
              <a:gdLst/>
              <a:ahLst/>
              <a:cxnLst/>
              <a:rect l="l" t="t" r="r" b="b"/>
              <a:pathLst>
                <a:path w="6630" h="7655" extrusionOk="0">
                  <a:moveTo>
                    <a:pt x="42" y="1"/>
                  </a:moveTo>
                  <a:cubicBezTo>
                    <a:pt x="23" y="1"/>
                    <a:pt x="0" y="16"/>
                    <a:pt x="0" y="43"/>
                  </a:cubicBezTo>
                  <a:cubicBezTo>
                    <a:pt x="179" y="1829"/>
                    <a:pt x="1310" y="3008"/>
                    <a:pt x="2465" y="4270"/>
                  </a:cubicBezTo>
                  <a:cubicBezTo>
                    <a:pt x="2977" y="4806"/>
                    <a:pt x="3393" y="5329"/>
                    <a:pt x="4048" y="5651"/>
                  </a:cubicBezTo>
                  <a:cubicBezTo>
                    <a:pt x="5084" y="6163"/>
                    <a:pt x="5751" y="6818"/>
                    <a:pt x="6549" y="7651"/>
                  </a:cubicBezTo>
                  <a:cubicBezTo>
                    <a:pt x="6555" y="7653"/>
                    <a:pt x="6562" y="7654"/>
                    <a:pt x="6568" y="7654"/>
                  </a:cubicBezTo>
                  <a:cubicBezTo>
                    <a:pt x="6599" y="7654"/>
                    <a:pt x="6630" y="7633"/>
                    <a:pt x="6620" y="7603"/>
                  </a:cubicBezTo>
                  <a:cubicBezTo>
                    <a:pt x="6215" y="7068"/>
                    <a:pt x="5775" y="6568"/>
                    <a:pt x="5251" y="6163"/>
                  </a:cubicBezTo>
                  <a:cubicBezTo>
                    <a:pt x="4584" y="5651"/>
                    <a:pt x="3774" y="5460"/>
                    <a:pt x="3179" y="4841"/>
                  </a:cubicBezTo>
                  <a:cubicBezTo>
                    <a:pt x="1822" y="3413"/>
                    <a:pt x="417" y="2067"/>
                    <a:pt x="72" y="31"/>
                  </a:cubicBezTo>
                  <a:cubicBezTo>
                    <a:pt x="72" y="10"/>
                    <a:pt x="58" y="1"/>
                    <a:pt x="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69" name="Google Shape;24369;p33"/>
            <p:cNvSpPr/>
            <p:nvPr/>
          </p:nvSpPr>
          <p:spPr>
            <a:xfrm>
              <a:off x="806425" y="2260400"/>
              <a:ext cx="130675" cy="140675"/>
            </a:xfrm>
            <a:custGeom>
              <a:avLst/>
              <a:gdLst/>
              <a:ahLst/>
              <a:cxnLst/>
              <a:rect l="l" t="t" r="r" b="b"/>
              <a:pathLst>
                <a:path w="5227" h="5627" extrusionOk="0">
                  <a:moveTo>
                    <a:pt x="19" y="1"/>
                  </a:moveTo>
                  <a:cubicBezTo>
                    <a:pt x="4" y="1"/>
                    <a:pt x="1" y="9"/>
                    <a:pt x="9" y="17"/>
                  </a:cubicBezTo>
                  <a:cubicBezTo>
                    <a:pt x="938" y="1006"/>
                    <a:pt x="1890" y="1946"/>
                    <a:pt x="2700" y="3030"/>
                  </a:cubicBezTo>
                  <a:cubicBezTo>
                    <a:pt x="3033" y="3458"/>
                    <a:pt x="3355" y="3804"/>
                    <a:pt x="3771" y="4161"/>
                  </a:cubicBezTo>
                  <a:cubicBezTo>
                    <a:pt x="4283" y="4601"/>
                    <a:pt x="4688" y="5125"/>
                    <a:pt x="5141" y="5613"/>
                  </a:cubicBezTo>
                  <a:cubicBezTo>
                    <a:pt x="5150" y="5623"/>
                    <a:pt x="5160" y="5626"/>
                    <a:pt x="5171" y="5626"/>
                  </a:cubicBezTo>
                  <a:cubicBezTo>
                    <a:pt x="5201" y="5626"/>
                    <a:pt x="5227" y="5595"/>
                    <a:pt x="5200" y="5578"/>
                  </a:cubicBezTo>
                  <a:cubicBezTo>
                    <a:pt x="4533" y="4566"/>
                    <a:pt x="3557" y="3911"/>
                    <a:pt x="2819" y="2970"/>
                  </a:cubicBezTo>
                  <a:cubicBezTo>
                    <a:pt x="1985" y="1899"/>
                    <a:pt x="1033" y="934"/>
                    <a:pt x="45" y="6"/>
                  </a:cubicBezTo>
                  <a:cubicBezTo>
                    <a:pt x="34" y="2"/>
                    <a:pt x="26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70" name="Google Shape;24370;p33"/>
            <p:cNvSpPr/>
            <p:nvPr/>
          </p:nvSpPr>
          <p:spPr>
            <a:xfrm>
              <a:off x="938575" y="2404100"/>
              <a:ext cx="37150" cy="38225"/>
            </a:xfrm>
            <a:custGeom>
              <a:avLst/>
              <a:gdLst/>
              <a:ahLst/>
              <a:cxnLst/>
              <a:rect l="l" t="t" r="r" b="b"/>
              <a:pathLst>
                <a:path w="1486" h="1529" extrusionOk="0">
                  <a:moveTo>
                    <a:pt x="13" y="0"/>
                  </a:moveTo>
                  <a:cubicBezTo>
                    <a:pt x="5" y="0"/>
                    <a:pt x="0" y="23"/>
                    <a:pt x="9" y="32"/>
                  </a:cubicBezTo>
                  <a:cubicBezTo>
                    <a:pt x="307" y="223"/>
                    <a:pt x="593" y="425"/>
                    <a:pt x="831" y="675"/>
                  </a:cubicBezTo>
                  <a:cubicBezTo>
                    <a:pt x="1081" y="925"/>
                    <a:pt x="1248" y="1223"/>
                    <a:pt x="1438" y="1520"/>
                  </a:cubicBezTo>
                  <a:cubicBezTo>
                    <a:pt x="1443" y="1525"/>
                    <a:pt x="1452" y="1528"/>
                    <a:pt x="1461" y="1528"/>
                  </a:cubicBezTo>
                  <a:cubicBezTo>
                    <a:pt x="1473" y="1528"/>
                    <a:pt x="1486" y="1522"/>
                    <a:pt x="1486" y="1508"/>
                  </a:cubicBezTo>
                  <a:cubicBezTo>
                    <a:pt x="1248" y="866"/>
                    <a:pt x="617" y="306"/>
                    <a:pt x="21" y="8"/>
                  </a:cubicBezTo>
                  <a:cubicBezTo>
                    <a:pt x="18" y="3"/>
                    <a:pt x="15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71" name="Google Shape;24371;p33"/>
            <p:cNvSpPr/>
            <p:nvPr/>
          </p:nvSpPr>
          <p:spPr>
            <a:xfrm>
              <a:off x="808175" y="2258950"/>
              <a:ext cx="163600" cy="180025"/>
            </a:xfrm>
            <a:custGeom>
              <a:avLst/>
              <a:gdLst/>
              <a:ahLst/>
              <a:cxnLst/>
              <a:rect l="l" t="t" r="r" b="b"/>
              <a:pathLst>
                <a:path w="6544" h="7201" extrusionOk="0">
                  <a:moveTo>
                    <a:pt x="38" y="1"/>
                  </a:moveTo>
                  <a:cubicBezTo>
                    <a:pt x="23" y="1"/>
                    <a:pt x="1" y="20"/>
                    <a:pt x="10" y="40"/>
                  </a:cubicBezTo>
                  <a:cubicBezTo>
                    <a:pt x="1189" y="1052"/>
                    <a:pt x="2439" y="1957"/>
                    <a:pt x="3642" y="2921"/>
                  </a:cubicBezTo>
                  <a:cubicBezTo>
                    <a:pt x="4356" y="3504"/>
                    <a:pt x="5106" y="4052"/>
                    <a:pt x="5511" y="4897"/>
                  </a:cubicBezTo>
                  <a:cubicBezTo>
                    <a:pt x="5844" y="5648"/>
                    <a:pt x="6130" y="6421"/>
                    <a:pt x="6464" y="7183"/>
                  </a:cubicBezTo>
                  <a:cubicBezTo>
                    <a:pt x="6467" y="7195"/>
                    <a:pt x="6477" y="7200"/>
                    <a:pt x="6489" y="7200"/>
                  </a:cubicBezTo>
                  <a:cubicBezTo>
                    <a:pt x="6513" y="7200"/>
                    <a:pt x="6543" y="7176"/>
                    <a:pt x="6535" y="7136"/>
                  </a:cubicBezTo>
                  <a:cubicBezTo>
                    <a:pt x="6202" y="6326"/>
                    <a:pt x="5904" y="5517"/>
                    <a:pt x="5535" y="4743"/>
                  </a:cubicBezTo>
                  <a:cubicBezTo>
                    <a:pt x="5213" y="4052"/>
                    <a:pt x="4630" y="3600"/>
                    <a:pt x="4047" y="3135"/>
                  </a:cubicBezTo>
                  <a:cubicBezTo>
                    <a:pt x="2737" y="2064"/>
                    <a:pt x="1415" y="992"/>
                    <a:pt x="46" y="4"/>
                  </a:cubicBezTo>
                  <a:cubicBezTo>
                    <a:pt x="44" y="2"/>
                    <a:pt x="41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72" name="Google Shape;24372;p33"/>
            <p:cNvSpPr/>
            <p:nvPr/>
          </p:nvSpPr>
          <p:spPr>
            <a:xfrm>
              <a:off x="986775" y="2335650"/>
              <a:ext cx="156075" cy="121125"/>
            </a:xfrm>
            <a:custGeom>
              <a:avLst/>
              <a:gdLst/>
              <a:ahLst/>
              <a:cxnLst/>
              <a:rect l="l" t="t" r="r" b="b"/>
              <a:pathLst>
                <a:path w="6243" h="4845" extrusionOk="0">
                  <a:moveTo>
                    <a:pt x="6179" y="0"/>
                  </a:moveTo>
                  <a:cubicBezTo>
                    <a:pt x="6166" y="0"/>
                    <a:pt x="6152" y="6"/>
                    <a:pt x="6142" y="20"/>
                  </a:cubicBezTo>
                  <a:cubicBezTo>
                    <a:pt x="5701" y="639"/>
                    <a:pt x="4951" y="865"/>
                    <a:pt x="4392" y="1377"/>
                  </a:cubicBezTo>
                  <a:cubicBezTo>
                    <a:pt x="3880" y="1818"/>
                    <a:pt x="3522" y="2413"/>
                    <a:pt x="3082" y="2913"/>
                  </a:cubicBezTo>
                  <a:cubicBezTo>
                    <a:pt x="2546" y="3532"/>
                    <a:pt x="1903" y="3782"/>
                    <a:pt x="1153" y="4056"/>
                  </a:cubicBezTo>
                  <a:cubicBezTo>
                    <a:pt x="713" y="4211"/>
                    <a:pt x="284" y="4389"/>
                    <a:pt x="10" y="4806"/>
                  </a:cubicBezTo>
                  <a:cubicBezTo>
                    <a:pt x="0" y="4825"/>
                    <a:pt x="30" y="4845"/>
                    <a:pt x="48" y="4845"/>
                  </a:cubicBezTo>
                  <a:cubicBezTo>
                    <a:pt x="52" y="4845"/>
                    <a:pt x="56" y="4844"/>
                    <a:pt x="58" y="4842"/>
                  </a:cubicBezTo>
                  <a:cubicBezTo>
                    <a:pt x="629" y="4318"/>
                    <a:pt x="1248" y="4199"/>
                    <a:pt x="1951" y="3913"/>
                  </a:cubicBezTo>
                  <a:cubicBezTo>
                    <a:pt x="2534" y="3675"/>
                    <a:pt x="2939" y="3306"/>
                    <a:pt x="3332" y="2830"/>
                  </a:cubicBezTo>
                  <a:cubicBezTo>
                    <a:pt x="3844" y="2210"/>
                    <a:pt x="4225" y="1568"/>
                    <a:pt x="4916" y="1115"/>
                  </a:cubicBezTo>
                  <a:cubicBezTo>
                    <a:pt x="5404" y="794"/>
                    <a:pt x="5892" y="567"/>
                    <a:pt x="6225" y="67"/>
                  </a:cubicBezTo>
                  <a:cubicBezTo>
                    <a:pt x="6242" y="34"/>
                    <a:pt x="6211" y="0"/>
                    <a:pt x="6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73" name="Google Shape;24373;p33"/>
            <p:cNvSpPr/>
            <p:nvPr/>
          </p:nvSpPr>
          <p:spPr>
            <a:xfrm>
              <a:off x="984750" y="2336725"/>
              <a:ext cx="156775" cy="117150"/>
            </a:xfrm>
            <a:custGeom>
              <a:avLst/>
              <a:gdLst/>
              <a:ahLst/>
              <a:cxnLst/>
              <a:rect l="l" t="t" r="r" b="b"/>
              <a:pathLst>
                <a:path w="6271" h="4686" extrusionOk="0">
                  <a:moveTo>
                    <a:pt x="6223" y="1"/>
                  </a:moveTo>
                  <a:cubicBezTo>
                    <a:pt x="5592" y="215"/>
                    <a:pt x="4949" y="501"/>
                    <a:pt x="4342" y="774"/>
                  </a:cubicBezTo>
                  <a:cubicBezTo>
                    <a:pt x="3592" y="1108"/>
                    <a:pt x="3246" y="1644"/>
                    <a:pt x="2627" y="2120"/>
                  </a:cubicBezTo>
                  <a:cubicBezTo>
                    <a:pt x="1639" y="2858"/>
                    <a:pt x="270" y="3275"/>
                    <a:pt x="8" y="4632"/>
                  </a:cubicBezTo>
                  <a:cubicBezTo>
                    <a:pt x="1" y="4667"/>
                    <a:pt x="26" y="4685"/>
                    <a:pt x="51" y="4685"/>
                  </a:cubicBezTo>
                  <a:cubicBezTo>
                    <a:pt x="69" y="4685"/>
                    <a:pt x="86" y="4676"/>
                    <a:pt x="91" y="4656"/>
                  </a:cubicBezTo>
                  <a:cubicBezTo>
                    <a:pt x="425" y="3203"/>
                    <a:pt x="1913" y="2894"/>
                    <a:pt x="2913" y="2025"/>
                  </a:cubicBezTo>
                  <a:cubicBezTo>
                    <a:pt x="3449" y="1548"/>
                    <a:pt x="3830" y="1108"/>
                    <a:pt x="4520" y="810"/>
                  </a:cubicBezTo>
                  <a:cubicBezTo>
                    <a:pt x="5092" y="560"/>
                    <a:pt x="5711" y="334"/>
                    <a:pt x="6270" y="36"/>
                  </a:cubicBezTo>
                  <a:cubicBezTo>
                    <a:pt x="6259" y="36"/>
                    <a:pt x="6247" y="1"/>
                    <a:pt x="6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74" name="Google Shape;24374;p33"/>
            <p:cNvSpPr/>
            <p:nvPr/>
          </p:nvSpPr>
          <p:spPr>
            <a:xfrm>
              <a:off x="983750" y="2399375"/>
              <a:ext cx="78725" cy="55550"/>
            </a:xfrm>
            <a:custGeom>
              <a:avLst/>
              <a:gdLst/>
              <a:ahLst/>
              <a:cxnLst/>
              <a:rect l="l" t="t" r="r" b="b"/>
              <a:pathLst>
                <a:path w="3149" h="2222" extrusionOk="0">
                  <a:moveTo>
                    <a:pt x="3107" y="1"/>
                  </a:moveTo>
                  <a:cubicBezTo>
                    <a:pt x="3099" y="1"/>
                    <a:pt x="3090" y="6"/>
                    <a:pt x="3084" y="19"/>
                  </a:cubicBezTo>
                  <a:cubicBezTo>
                    <a:pt x="2620" y="507"/>
                    <a:pt x="1977" y="709"/>
                    <a:pt x="1429" y="1066"/>
                  </a:cubicBezTo>
                  <a:cubicBezTo>
                    <a:pt x="893" y="1364"/>
                    <a:pt x="405" y="1769"/>
                    <a:pt x="0" y="2221"/>
                  </a:cubicBezTo>
                  <a:cubicBezTo>
                    <a:pt x="595" y="1769"/>
                    <a:pt x="1131" y="1281"/>
                    <a:pt x="1798" y="924"/>
                  </a:cubicBezTo>
                  <a:cubicBezTo>
                    <a:pt x="2274" y="674"/>
                    <a:pt x="2774" y="471"/>
                    <a:pt x="3132" y="54"/>
                  </a:cubicBezTo>
                  <a:cubicBezTo>
                    <a:pt x="3149" y="37"/>
                    <a:pt x="3128" y="1"/>
                    <a:pt x="3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75" name="Google Shape;24375;p33"/>
            <p:cNvSpPr/>
            <p:nvPr/>
          </p:nvSpPr>
          <p:spPr>
            <a:xfrm>
              <a:off x="1065300" y="2368875"/>
              <a:ext cx="32775" cy="25925"/>
            </a:xfrm>
            <a:custGeom>
              <a:avLst/>
              <a:gdLst/>
              <a:ahLst/>
              <a:cxnLst/>
              <a:rect l="l" t="t" r="r" b="b"/>
              <a:pathLst>
                <a:path w="1311" h="1037" extrusionOk="0">
                  <a:moveTo>
                    <a:pt x="1274" y="0"/>
                  </a:moveTo>
                  <a:cubicBezTo>
                    <a:pt x="786" y="179"/>
                    <a:pt x="251" y="620"/>
                    <a:pt x="0" y="1036"/>
                  </a:cubicBezTo>
                  <a:cubicBezTo>
                    <a:pt x="191" y="881"/>
                    <a:pt x="370" y="679"/>
                    <a:pt x="584" y="524"/>
                  </a:cubicBezTo>
                  <a:cubicBezTo>
                    <a:pt x="798" y="346"/>
                    <a:pt x="1060" y="227"/>
                    <a:pt x="1298" y="48"/>
                  </a:cubicBezTo>
                  <a:cubicBezTo>
                    <a:pt x="1310" y="24"/>
                    <a:pt x="1310" y="0"/>
                    <a:pt x="1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76" name="Google Shape;24376;p33"/>
            <p:cNvSpPr/>
            <p:nvPr/>
          </p:nvSpPr>
          <p:spPr>
            <a:xfrm>
              <a:off x="983750" y="2448675"/>
              <a:ext cx="7750" cy="10125"/>
            </a:xfrm>
            <a:custGeom>
              <a:avLst/>
              <a:gdLst/>
              <a:ahLst/>
              <a:cxnLst/>
              <a:rect l="l" t="t" r="r" b="b"/>
              <a:pathLst>
                <a:path w="310" h="405" extrusionOk="0">
                  <a:moveTo>
                    <a:pt x="270" y="1"/>
                  </a:moveTo>
                  <a:cubicBezTo>
                    <a:pt x="265" y="1"/>
                    <a:pt x="258" y="3"/>
                    <a:pt x="250" y="11"/>
                  </a:cubicBezTo>
                  <a:cubicBezTo>
                    <a:pt x="179" y="47"/>
                    <a:pt x="167" y="130"/>
                    <a:pt x="119" y="190"/>
                  </a:cubicBezTo>
                  <a:cubicBezTo>
                    <a:pt x="72" y="249"/>
                    <a:pt x="12" y="309"/>
                    <a:pt x="0" y="368"/>
                  </a:cubicBezTo>
                  <a:cubicBezTo>
                    <a:pt x="0" y="380"/>
                    <a:pt x="0" y="404"/>
                    <a:pt x="24" y="404"/>
                  </a:cubicBezTo>
                  <a:cubicBezTo>
                    <a:pt x="107" y="392"/>
                    <a:pt x="167" y="333"/>
                    <a:pt x="203" y="261"/>
                  </a:cubicBezTo>
                  <a:cubicBezTo>
                    <a:pt x="262" y="190"/>
                    <a:pt x="310" y="106"/>
                    <a:pt x="298" y="11"/>
                  </a:cubicBezTo>
                  <a:cubicBezTo>
                    <a:pt x="290" y="11"/>
                    <a:pt x="282" y="1"/>
                    <a:pt x="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77" name="Google Shape;24377;p33"/>
            <p:cNvSpPr/>
            <p:nvPr/>
          </p:nvSpPr>
          <p:spPr>
            <a:xfrm>
              <a:off x="981950" y="2448200"/>
              <a:ext cx="13275" cy="13825"/>
            </a:xfrm>
            <a:custGeom>
              <a:avLst/>
              <a:gdLst/>
              <a:ahLst/>
              <a:cxnLst/>
              <a:rect l="l" t="t" r="r" b="b"/>
              <a:pathLst>
                <a:path w="531" h="553" extrusionOk="0">
                  <a:moveTo>
                    <a:pt x="471" y="1"/>
                  </a:moveTo>
                  <a:cubicBezTo>
                    <a:pt x="465" y="1"/>
                    <a:pt x="459" y="3"/>
                    <a:pt x="453" y="6"/>
                  </a:cubicBezTo>
                  <a:cubicBezTo>
                    <a:pt x="445" y="14"/>
                    <a:pt x="433" y="17"/>
                    <a:pt x="419" y="17"/>
                  </a:cubicBezTo>
                  <a:cubicBezTo>
                    <a:pt x="391" y="17"/>
                    <a:pt x="354" y="6"/>
                    <a:pt x="322" y="6"/>
                  </a:cubicBezTo>
                  <a:cubicBezTo>
                    <a:pt x="298" y="6"/>
                    <a:pt x="298" y="42"/>
                    <a:pt x="322" y="42"/>
                  </a:cubicBezTo>
                  <a:cubicBezTo>
                    <a:pt x="343" y="42"/>
                    <a:pt x="371" y="42"/>
                    <a:pt x="396" y="47"/>
                  </a:cubicBezTo>
                  <a:lnTo>
                    <a:pt x="396" y="47"/>
                  </a:lnTo>
                  <a:cubicBezTo>
                    <a:pt x="308" y="104"/>
                    <a:pt x="234" y="178"/>
                    <a:pt x="167" y="245"/>
                  </a:cubicBezTo>
                  <a:cubicBezTo>
                    <a:pt x="84" y="328"/>
                    <a:pt x="13" y="423"/>
                    <a:pt x="1" y="530"/>
                  </a:cubicBezTo>
                  <a:cubicBezTo>
                    <a:pt x="1" y="538"/>
                    <a:pt x="6" y="552"/>
                    <a:pt x="14" y="552"/>
                  </a:cubicBezTo>
                  <a:cubicBezTo>
                    <a:pt x="17" y="552"/>
                    <a:pt x="21" y="550"/>
                    <a:pt x="25" y="542"/>
                  </a:cubicBezTo>
                  <a:cubicBezTo>
                    <a:pt x="120" y="483"/>
                    <a:pt x="179" y="387"/>
                    <a:pt x="251" y="304"/>
                  </a:cubicBezTo>
                  <a:cubicBezTo>
                    <a:pt x="322" y="221"/>
                    <a:pt x="417" y="149"/>
                    <a:pt x="501" y="66"/>
                  </a:cubicBezTo>
                  <a:cubicBezTo>
                    <a:pt x="531" y="46"/>
                    <a:pt x="502" y="1"/>
                    <a:pt x="4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78" name="Google Shape;24378;p33"/>
            <p:cNvSpPr/>
            <p:nvPr/>
          </p:nvSpPr>
          <p:spPr>
            <a:xfrm>
              <a:off x="816750" y="2352975"/>
              <a:ext cx="156900" cy="167925"/>
            </a:xfrm>
            <a:custGeom>
              <a:avLst/>
              <a:gdLst/>
              <a:ahLst/>
              <a:cxnLst/>
              <a:rect l="l" t="t" r="r" b="b"/>
              <a:pathLst>
                <a:path w="6276" h="6717" extrusionOk="0">
                  <a:moveTo>
                    <a:pt x="10" y="0"/>
                  </a:moveTo>
                  <a:cubicBezTo>
                    <a:pt x="6" y="0"/>
                    <a:pt x="1" y="5"/>
                    <a:pt x="1" y="5"/>
                  </a:cubicBezTo>
                  <a:cubicBezTo>
                    <a:pt x="120" y="684"/>
                    <a:pt x="346" y="1398"/>
                    <a:pt x="620" y="2006"/>
                  </a:cubicBezTo>
                  <a:cubicBezTo>
                    <a:pt x="918" y="2672"/>
                    <a:pt x="1394" y="2911"/>
                    <a:pt x="1989" y="3315"/>
                  </a:cubicBezTo>
                  <a:cubicBezTo>
                    <a:pt x="2632" y="3732"/>
                    <a:pt x="3096" y="4375"/>
                    <a:pt x="3751" y="4756"/>
                  </a:cubicBezTo>
                  <a:cubicBezTo>
                    <a:pt x="4608" y="5280"/>
                    <a:pt x="6192" y="5327"/>
                    <a:pt x="6132" y="6661"/>
                  </a:cubicBezTo>
                  <a:cubicBezTo>
                    <a:pt x="6132" y="6698"/>
                    <a:pt x="6151" y="6717"/>
                    <a:pt x="6168" y="6717"/>
                  </a:cubicBezTo>
                  <a:cubicBezTo>
                    <a:pt x="6178" y="6717"/>
                    <a:pt x="6188" y="6710"/>
                    <a:pt x="6192" y="6697"/>
                  </a:cubicBezTo>
                  <a:cubicBezTo>
                    <a:pt x="6275" y="6185"/>
                    <a:pt x="6037" y="5768"/>
                    <a:pt x="5656" y="5458"/>
                  </a:cubicBezTo>
                  <a:cubicBezTo>
                    <a:pt x="4930" y="4887"/>
                    <a:pt x="3989" y="4816"/>
                    <a:pt x="3263" y="4173"/>
                  </a:cubicBezTo>
                  <a:cubicBezTo>
                    <a:pt x="2977" y="3923"/>
                    <a:pt x="2703" y="3637"/>
                    <a:pt x="2394" y="3399"/>
                  </a:cubicBezTo>
                  <a:cubicBezTo>
                    <a:pt x="2049" y="3137"/>
                    <a:pt x="1656" y="2970"/>
                    <a:pt x="1322" y="2684"/>
                  </a:cubicBezTo>
                  <a:cubicBezTo>
                    <a:pt x="560" y="2018"/>
                    <a:pt x="477" y="875"/>
                    <a:pt x="13" y="5"/>
                  </a:cubicBezTo>
                  <a:cubicBezTo>
                    <a:pt x="13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79" name="Google Shape;24379;p33"/>
            <p:cNvSpPr/>
            <p:nvPr/>
          </p:nvSpPr>
          <p:spPr>
            <a:xfrm>
              <a:off x="816475" y="2357950"/>
              <a:ext cx="156400" cy="140300"/>
            </a:xfrm>
            <a:custGeom>
              <a:avLst/>
              <a:gdLst/>
              <a:ahLst/>
              <a:cxnLst/>
              <a:rect l="l" t="t" r="r" b="b"/>
              <a:pathLst>
                <a:path w="6256" h="5612" extrusionOk="0">
                  <a:moveTo>
                    <a:pt x="5" y="1"/>
                  </a:moveTo>
                  <a:cubicBezTo>
                    <a:pt x="1" y="1"/>
                    <a:pt x="3" y="21"/>
                    <a:pt x="12" y="21"/>
                  </a:cubicBezTo>
                  <a:cubicBezTo>
                    <a:pt x="690" y="330"/>
                    <a:pt x="976" y="1045"/>
                    <a:pt x="1500" y="1533"/>
                  </a:cubicBezTo>
                  <a:cubicBezTo>
                    <a:pt x="1964" y="1985"/>
                    <a:pt x="2524" y="2283"/>
                    <a:pt x="3119" y="2485"/>
                  </a:cubicBezTo>
                  <a:cubicBezTo>
                    <a:pt x="3988" y="2783"/>
                    <a:pt x="4846" y="2950"/>
                    <a:pt x="5298" y="3843"/>
                  </a:cubicBezTo>
                  <a:cubicBezTo>
                    <a:pt x="5596" y="4438"/>
                    <a:pt x="5691" y="5093"/>
                    <a:pt x="6155" y="5605"/>
                  </a:cubicBezTo>
                  <a:cubicBezTo>
                    <a:pt x="6162" y="5609"/>
                    <a:pt x="6170" y="5611"/>
                    <a:pt x="6179" y="5611"/>
                  </a:cubicBezTo>
                  <a:cubicBezTo>
                    <a:pt x="6214" y="5611"/>
                    <a:pt x="6256" y="5576"/>
                    <a:pt x="6227" y="5557"/>
                  </a:cubicBezTo>
                  <a:cubicBezTo>
                    <a:pt x="5774" y="4914"/>
                    <a:pt x="5679" y="4116"/>
                    <a:pt x="5239" y="3485"/>
                  </a:cubicBezTo>
                  <a:cubicBezTo>
                    <a:pt x="4858" y="2962"/>
                    <a:pt x="4286" y="2747"/>
                    <a:pt x="3703" y="2545"/>
                  </a:cubicBezTo>
                  <a:cubicBezTo>
                    <a:pt x="2750" y="2235"/>
                    <a:pt x="1905" y="1890"/>
                    <a:pt x="1226" y="1104"/>
                  </a:cubicBezTo>
                  <a:cubicBezTo>
                    <a:pt x="869" y="687"/>
                    <a:pt x="619" y="80"/>
                    <a:pt x="12" y="9"/>
                  </a:cubicBezTo>
                  <a:cubicBezTo>
                    <a:pt x="9" y="3"/>
                    <a:pt x="7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80" name="Google Shape;24380;p33"/>
            <p:cNvSpPr/>
            <p:nvPr/>
          </p:nvSpPr>
          <p:spPr>
            <a:xfrm>
              <a:off x="837300" y="2387925"/>
              <a:ext cx="109450" cy="81075"/>
            </a:xfrm>
            <a:custGeom>
              <a:avLst/>
              <a:gdLst/>
              <a:ahLst/>
              <a:cxnLst/>
              <a:rect l="l" t="t" r="r" b="b"/>
              <a:pathLst>
                <a:path w="4378" h="3243" extrusionOk="0">
                  <a:moveTo>
                    <a:pt x="24" y="0"/>
                  </a:moveTo>
                  <a:cubicBezTo>
                    <a:pt x="12" y="0"/>
                    <a:pt x="0" y="0"/>
                    <a:pt x="0" y="12"/>
                  </a:cubicBezTo>
                  <a:cubicBezTo>
                    <a:pt x="36" y="620"/>
                    <a:pt x="869" y="1048"/>
                    <a:pt x="1346" y="1286"/>
                  </a:cubicBezTo>
                  <a:cubicBezTo>
                    <a:pt x="2441" y="1822"/>
                    <a:pt x="3298" y="2596"/>
                    <a:pt x="4322" y="3239"/>
                  </a:cubicBezTo>
                  <a:cubicBezTo>
                    <a:pt x="4329" y="3241"/>
                    <a:pt x="4335" y="3242"/>
                    <a:pt x="4340" y="3242"/>
                  </a:cubicBezTo>
                  <a:cubicBezTo>
                    <a:pt x="4365" y="3242"/>
                    <a:pt x="4378" y="3221"/>
                    <a:pt x="4358" y="3191"/>
                  </a:cubicBezTo>
                  <a:cubicBezTo>
                    <a:pt x="3727" y="2632"/>
                    <a:pt x="3013" y="2084"/>
                    <a:pt x="2298" y="1632"/>
                  </a:cubicBezTo>
                  <a:cubicBezTo>
                    <a:pt x="1536" y="1167"/>
                    <a:pt x="322" y="953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81" name="Google Shape;24381;p33"/>
            <p:cNvSpPr/>
            <p:nvPr/>
          </p:nvSpPr>
          <p:spPr>
            <a:xfrm>
              <a:off x="946825" y="2473050"/>
              <a:ext cx="11200" cy="12050"/>
            </a:xfrm>
            <a:custGeom>
              <a:avLst/>
              <a:gdLst/>
              <a:ahLst/>
              <a:cxnLst/>
              <a:rect l="l" t="t" r="r" b="b"/>
              <a:pathLst>
                <a:path w="448" h="482" extrusionOk="0">
                  <a:moveTo>
                    <a:pt x="1" y="1"/>
                  </a:moveTo>
                  <a:cubicBezTo>
                    <a:pt x="4" y="2"/>
                    <a:pt x="7" y="4"/>
                    <a:pt x="11" y="6"/>
                  </a:cubicBezTo>
                  <a:lnTo>
                    <a:pt x="11" y="6"/>
                  </a:lnTo>
                  <a:cubicBezTo>
                    <a:pt x="12" y="3"/>
                    <a:pt x="11" y="1"/>
                    <a:pt x="1" y="1"/>
                  </a:cubicBezTo>
                  <a:close/>
                  <a:moveTo>
                    <a:pt x="11" y="6"/>
                  </a:moveTo>
                  <a:cubicBezTo>
                    <a:pt x="9" y="11"/>
                    <a:pt x="1" y="18"/>
                    <a:pt x="1" y="24"/>
                  </a:cubicBezTo>
                  <a:lnTo>
                    <a:pt x="227" y="251"/>
                  </a:lnTo>
                  <a:cubicBezTo>
                    <a:pt x="287" y="322"/>
                    <a:pt x="334" y="417"/>
                    <a:pt x="406" y="477"/>
                  </a:cubicBezTo>
                  <a:cubicBezTo>
                    <a:pt x="409" y="480"/>
                    <a:pt x="413" y="481"/>
                    <a:pt x="418" y="481"/>
                  </a:cubicBezTo>
                  <a:cubicBezTo>
                    <a:pt x="432" y="481"/>
                    <a:pt x="447" y="468"/>
                    <a:pt x="429" y="441"/>
                  </a:cubicBezTo>
                  <a:cubicBezTo>
                    <a:pt x="418" y="358"/>
                    <a:pt x="334" y="263"/>
                    <a:pt x="263" y="203"/>
                  </a:cubicBezTo>
                  <a:cubicBezTo>
                    <a:pt x="182" y="134"/>
                    <a:pt x="112" y="65"/>
                    <a:pt x="1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82" name="Google Shape;24382;p33"/>
            <p:cNvSpPr/>
            <p:nvPr/>
          </p:nvSpPr>
          <p:spPr>
            <a:xfrm>
              <a:off x="978075" y="2362900"/>
              <a:ext cx="183700" cy="153625"/>
            </a:xfrm>
            <a:custGeom>
              <a:avLst/>
              <a:gdLst/>
              <a:ahLst/>
              <a:cxnLst/>
              <a:rect l="l" t="t" r="r" b="b"/>
              <a:pathLst>
                <a:path w="7348" h="6145" extrusionOk="0">
                  <a:moveTo>
                    <a:pt x="7307" y="0"/>
                  </a:moveTo>
                  <a:cubicBezTo>
                    <a:pt x="7296" y="0"/>
                    <a:pt x="7288" y="4"/>
                    <a:pt x="7288" y="13"/>
                  </a:cubicBezTo>
                  <a:cubicBezTo>
                    <a:pt x="7121" y="1073"/>
                    <a:pt x="6264" y="1597"/>
                    <a:pt x="5418" y="2109"/>
                  </a:cubicBezTo>
                  <a:cubicBezTo>
                    <a:pt x="4775" y="2502"/>
                    <a:pt x="4275" y="2978"/>
                    <a:pt x="3728" y="3466"/>
                  </a:cubicBezTo>
                  <a:cubicBezTo>
                    <a:pt x="3025" y="4097"/>
                    <a:pt x="2251" y="4585"/>
                    <a:pt x="1418" y="5014"/>
                  </a:cubicBezTo>
                  <a:cubicBezTo>
                    <a:pt x="882" y="5300"/>
                    <a:pt x="334" y="5597"/>
                    <a:pt x="1" y="6121"/>
                  </a:cubicBezTo>
                  <a:cubicBezTo>
                    <a:pt x="1" y="6133"/>
                    <a:pt x="25" y="6145"/>
                    <a:pt x="37" y="6145"/>
                  </a:cubicBezTo>
                  <a:cubicBezTo>
                    <a:pt x="680" y="5442"/>
                    <a:pt x="1489" y="5121"/>
                    <a:pt x="2299" y="4645"/>
                  </a:cubicBezTo>
                  <a:cubicBezTo>
                    <a:pt x="3049" y="4180"/>
                    <a:pt x="3692" y="3621"/>
                    <a:pt x="4347" y="3025"/>
                  </a:cubicBezTo>
                  <a:cubicBezTo>
                    <a:pt x="5347" y="2109"/>
                    <a:pt x="7228" y="1597"/>
                    <a:pt x="7347" y="25"/>
                  </a:cubicBezTo>
                  <a:cubicBezTo>
                    <a:pt x="7347" y="10"/>
                    <a:pt x="7324" y="0"/>
                    <a:pt x="73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83" name="Google Shape;24383;p33"/>
            <p:cNvSpPr/>
            <p:nvPr/>
          </p:nvSpPr>
          <p:spPr>
            <a:xfrm>
              <a:off x="976300" y="2360875"/>
              <a:ext cx="183200" cy="154300"/>
            </a:xfrm>
            <a:custGeom>
              <a:avLst/>
              <a:gdLst/>
              <a:ahLst/>
              <a:cxnLst/>
              <a:rect l="l" t="t" r="r" b="b"/>
              <a:pathLst>
                <a:path w="7328" h="6172" extrusionOk="0">
                  <a:moveTo>
                    <a:pt x="7285" y="1"/>
                  </a:moveTo>
                  <a:cubicBezTo>
                    <a:pt x="7276" y="1"/>
                    <a:pt x="7267" y="7"/>
                    <a:pt x="7263" y="23"/>
                  </a:cubicBezTo>
                  <a:cubicBezTo>
                    <a:pt x="6882" y="809"/>
                    <a:pt x="6025" y="1023"/>
                    <a:pt x="5299" y="1392"/>
                  </a:cubicBezTo>
                  <a:cubicBezTo>
                    <a:pt x="4525" y="1797"/>
                    <a:pt x="3941" y="2464"/>
                    <a:pt x="3203" y="2892"/>
                  </a:cubicBezTo>
                  <a:cubicBezTo>
                    <a:pt x="2560" y="3261"/>
                    <a:pt x="1834" y="3476"/>
                    <a:pt x="1346" y="4035"/>
                  </a:cubicBezTo>
                  <a:cubicBezTo>
                    <a:pt x="810" y="4666"/>
                    <a:pt x="632" y="5500"/>
                    <a:pt x="36" y="6095"/>
                  </a:cubicBezTo>
                  <a:cubicBezTo>
                    <a:pt x="1" y="6130"/>
                    <a:pt x="24" y="6172"/>
                    <a:pt x="58" y="6172"/>
                  </a:cubicBezTo>
                  <a:cubicBezTo>
                    <a:pt x="70" y="6172"/>
                    <a:pt x="83" y="6167"/>
                    <a:pt x="96" y="6154"/>
                  </a:cubicBezTo>
                  <a:cubicBezTo>
                    <a:pt x="715" y="5547"/>
                    <a:pt x="882" y="4630"/>
                    <a:pt x="1477" y="4023"/>
                  </a:cubicBezTo>
                  <a:cubicBezTo>
                    <a:pt x="2096" y="3380"/>
                    <a:pt x="3072" y="3178"/>
                    <a:pt x="3763" y="2642"/>
                  </a:cubicBezTo>
                  <a:cubicBezTo>
                    <a:pt x="4537" y="2059"/>
                    <a:pt x="5239" y="1559"/>
                    <a:pt x="6120" y="1142"/>
                  </a:cubicBezTo>
                  <a:cubicBezTo>
                    <a:pt x="6644" y="880"/>
                    <a:pt x="7085" y="618"/>
                    <a:pt x="7311" y="70"/>
                  </a:cubicBezTo>
                  <a:cubicBezTo>
                    <a:pt x="7327" y="30"/>
                    <a:pt x="7305" y="1"/>
                    <a:pt x="7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84" name="Google Shape;24384;p33"/>
            <p:cNvSpPr/>
            <p:nvPr/>
          </p:nvSpPr>
          <p:spPr>
            <a:xfrm>
              <a:off x="987975" y="2454000"/>
              <a:ext cx="55625" cy="46675"/>
            </a:xfrm>
            <a:custGeom>
              <a:avLst/>
              <a:gdLst/>
              <a:ahLst/>
              <a:cxnLst/>
              <a:rect l="l" t="t" r="r" b="b"/>
              <a:pathLst>
                <a:path w="2225" h="1867" extrusionOk="0">
                  <a:moveTo>
                    <a:pt x="2201" y="1"/>
                  </a:moveTo>
                  <a:cubicBezTo>
                    <a:pt x="1808" y="1"/>
                    <a:pt x="1558" y="298"/>
                    <a:pt x="1308" y="548"/>
                  </a:cubicBezTo>
                  <a:cubicBezTo>
                    <a:pt x="867" y="989"/>
                    <a:pt x="426" y="1406"/>
                    <a:pt x="10" y="1846"/>
                  </a:cubicBezTo>
                  <a:cubicBezTo>
                    <a:pt x="1" y="1846"/>
                    <a:pt x="5" y="1866"/>
                    <a:pt x="13" y="1866"/>
                  </a:cubicBezTo>
                  <a:cubicBezTo>
                    <a:pt x="16" y="1866"/>
                    <a:pt x="19" y="1864"/>
                    <a:pt x="22" y="1858"/>
                  </a:cubicBezTo>
                  <a:cubicBezTo>
                    <a:pt x="379" y="1548"/>
                    <a:pt x="712" y="1227"/>
                    <a:pt x="1058" y="894"/>
                  </a:cubicBezTo>
                  <a:cubicBezTo>
                    <a:pt x="1391" y="548"/>
                    <a:pt x="1724" y="179"/>
                    <a:pt x="2201" y="48"/>
                  </a:cubicBezTo>
                  <a:cubicBezTo>
                    <a:pt x="2224" y="36"/>
                    <a:pt x="2224" y="1"/>
                    <a:pt x="22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85" name="Google Shape;24385;p33"/>
            <p:cNvSpPr/>
            <p:nvPr/>
          </p:nvSpPr>
          <p:spPr>
            <a:xfrm>
              <a:off x="1045950" y="2403400"/>
              <a:ext cx="81875" cy="47650"/>
            </a:xfrm>
            <a:custGeom>
              <a:avLst/>
              <a:gdLst/>
              <a:ahLst/>
              <a:cxnLst/>
              <a:rect l="l" t="t" r="r" b="b"/>
              <a:pathLst>
                <a:path w="3275" h="1906" extrusionOk="0">
                  <a:moveTo>
                    <a:pt x="3239" y="1"/>
                  </a:moveTo>
                  <a:cubicBezTo>
                    <a:pt x="2739" y="227"/>
                    <a:pt x="2322" y="489"/>
                    <a:pt x="1894" y="834"/>
                  </a:cubicBezTo>
                  <a:cubicBezTo>
                    <a:pt x="1334" y="1298"/>
                    <a:pt x="644" y="1548"/>
                    <a:pt x="1" y="1906"/>
                  </a:cubicBezTo>
                  <a:cubicBezTo>
                    <a:pt x="548" y="1667"/>
                    <a:pt x="1179" y="1441"/>
                    <a:pt x="1667" y="1108"/>
                  </a:cubicBezTo>
                  <a:cubicBezTo>
                    <a:pt x="2215" y="715"/>
                    <a:pt x="2644" y="310"/>
                    <a:pt x="3251" y="36"/>
                  </a:cubicBezTo>
                  <a:cubicBezTo>
                    <a:pt x="3275" y="12"/>
                    <a:pt x="3251" y="1"/>
                    <a:pt x="3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86" name="Google Shape;24386;p33"/>
            <p:cNvSpPr/>
            <p:nvPr/>
          </p:nvSpPr>
          <p:spPr>
            <a:xfrm>
              <a:off x="801875" y="2402275"/>
              <a:ext cx="169875" cy="180200"/>
            </a:xfrm>
            <a:custGeom>
              <a:avLst/>
              <a:gdLst/>
              <a:ahLst/>
              <a:cxnLst/>
              <a:rect l="l" t="t" r="r" b="b"/>
              <a:pathLst>
                <a:path w="6795" h="7208" extrusionOk="0">
                  <a:moveTo>
                    <a:pt x="20" y="0"/>
                  </a:moveTo>
                  <a:cubicBezTo>
                    <a:pt x="8" y="0"/>
                    <a:pt x="0" y="13"/>
                    <a:pt x="0" y="34"/>
                  </a:cubicBezTo>
                  <a:cubicBezTo>
                    <a:pt x="310" y="1641"/>
                    <a:pt x="1632" y="2832"/>
                    <a:pt x="2739" y="3951"/>
                  </a:cubicBezTo>
                  <a:cubicBezTo>
                    <a:pt x="3287" y="4498"/>
                    <a:pt x="3822" y="5213"/>
                    <a:pt x="4537" y="5534"/>
                  </a:cubicBezTo>
                  <a:cubicBezTo>
                    <a:pt x="4906" y="5713"/>
                    <a:pt x="5323" y="5772"/>
                    <a:pt x="5680" y="5999"/>
                  </a:cubicBezTo>
                  <a:cubicBezTo>
                    <a:pt x="6156" y="6296"/>
                    <a:pt x="6477" y="6701"/>
                    <a:pt x="6727" y="7189"/>
                  </a:cubicBezTo>
                  <a:cubicBezTo>
                    <a:pt x="6736" y="7202"/>
                    <a:pt x="6748" y="7208"/>
                    <a:pt x="6759" y="7208"/>
                  </a:cubicBezTo>
                  <a:cubicBezTo>
                    <a:pt x="6778" y="7208"/>
                    <a:pt x="6795" y="7192"/>
                    <a:pt x="6787" y="7177"/>
                  </a:cubicBezTo>
                  <a:cubicBezTo>
                    <a:pt x="6608" y="6689"/>
                    <a:pt x="6299" y="6249"/>
                    <a:pt x="5858" y="5951"/>
                  </a:cubicBezTo>
                  <a:cubicBezTo>
                    <a:pt x="5608" y="5772"/>
                    <a:pt x="5323" y="5689"/>
                    <a:pt x="5049" y="5570"/>
                  </a:cubicBezTo>
                  <a:cubicBezTo>
                    <a:pt x="4465" y="5344"/>
                    <a:pt x="4049" y="5046"/>
                    <a:pt x="3620" y="4618"/>
                  </a:cubicBezTo>
                  <a:cubicBezTo>
                    <a:pt x="2227" y="3213"/>
                    <a:pt x="727" y="1903"/>
                    <a:pt x="48" y="22"/>
                  </a:cubicBezTo>
                  <a:cubicBezTo>
                    <a:pt x="38" y="7"/>
                    <a:pt x="28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87" name="Google Shape;24387;p33"/>
            <p:cNvSpPr/>
            <p:nvPr/>
          </p:nvSpPr>
          <p:spPr>
            <a:xfrm>
              <a:off x="801650" y="2405075"/>
              <a:ext cx="146625" cy="126250"/>
            </a:xfrm>
            <a:custGeom>
              <a:avLst/>
              <a:gdLst/>
              <a:ahLst/>
              <a:cxnLst/>
              <a:rect l="l" t="t" r="r" b="b"/>
              <a:pathLst>
                <a:path w="5865" h="5050" extrusionOk="0">
                  <a:moveTo>
                    <a:pt x="12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1938" y="1696"/>
                    <a:pt x="4069" y="3136"/>
                    <a:pt x="5796" y="5041"/>
                  </a:cubicBezTo>
                  <a:cubicBezTo>
                    <a:pt x="5804" y="5047"/>
                    <a:pt x="5812" y="5049"/>
                    <a:pt x="5819" y="5049"/>
                  </a:cubicBezTo>
                  <a:cubicBezTo>
                    <a:pt x="5845" y="5049"/>
                    <a:pt x="5865" y="5021"/>
                    <a:pt x="5855" y="4994"/>
                  </a:cubicBezTo>
                  <a:cubicBezTo>
                    <a:pt x="5153" y="4005"/>
                    <a:pt x="4069" y="3220"/>
                    <a:pt x="3165" y="2446"/>
                  </a:cubicBezTo>
                  <a:cubicBezTo>
                    <a:pt x="2164" y="1600"/>
                    <a:pt x="1129" y="719"/>
                    <a:pt x="21" y="5"/>
                  </a:cubicBezTo>
                  <a:cubicBezTo>
                    <a:pt x="18" y="2"/>
                    <a:pt x="15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88" name="Google Shape;24388;p33"/>
            <p:cNvSpPr/>
            <p:nvPr/>
          </p:nvSpPr>
          <p:spPr>
            <a:xfrm>
              <a:off x="950400" y="2532825"/>
              <a:ext cx="21000" cy="38550"/>
            </a:xfrm>
            <a:custGeom>
              <a:avLst/>
              <a:gdLst/>
              <a:ahLst/>
              <a:cxnLst/>
              <a:rect l="l" t="t" r="r" b="b"/>
              <a:pathLst>
                <a:path w="840" h="1542" extrusionOk="0">
                  <a:moveTo>
                    <a:pt x="8" y="1"/>
                  </a:moveTo>
                  <a:cubicBezTo>
                    <a:pt x="5" y="1"/>
                    <a:pt x="1" y="8"/>
                    <a:pt x="1" y="15"/>
                  </a:cubicBezTo>
                  <a:cubicBezTo>
                    <a:pt x="84" y="574"/>
                    <a:pt x="394" y="1146"/>
                    <a:pt x="786" y="1539"/>
                  </a:cubicBezTo>
                  <a:cubicBezTo>
                    <a:pt x="791" y="1541"/>
                    <a:pt x="796" y="1542"/>
                    <a:pt x="800" y="1542"/>
                  </a:cubicBezTo>
                  <a:cubicBezTo>
                    <a:pt x="821" y="1542"/>
                    <a:pt x="839" y="1522"/>
                    <a:pt x="810" y="1503"/>
                  </a:cubicBezTo>
                  <a:cubicBezTo>
                    <a:pt x="429" y="1027"/>
                    <a:pt x="203" y="586"/>
                    <a:pt x="13" y="15"/>
                  </a:cubicBezTo>
                  <a:cubicBezTo>
                    <a:pt x="13" y="5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89" name="Google Shape;24389;p33"/>
            <p:cNvSpPr/>
            <p:nvPr/>
          </p:nvSpPr>
          <p:spPr>
            <a:xfrm>
              <a:off x="843900" y="2460175"/>
              <a:ext cx="101175" cy="81950"/>
            </a:xfrm>
            <a:custGeom>
              <a:avLst/>
              <a:gdLst/>
              <a:ahLst/>
              <a:cxnLst/>
              <a:rect l="l" t="t" r="r" b="b"/>
              <a:pathLst>
                <a:path w="4047" h="3278" extrusionOk="0">
                  <a:moveTo>
                    <a:pt x="29" y="1"/>
                  </a:moveTo>
                  <a:cubicBezTo>
                    <a:pt x="7" y="1"/>
                    <a:pt x="0" y="22"/>
                    <a:pt x="10" y="51"/>
                  </a:cubicBezTo>
                  <a:cubicBezTo>
                    <a:pt x="546" y="670"/>
                    <a:pt x="1248" y="1242"/>
                    <a:pt x="1939" y="1718"/>
                  </a:cubicBezTo>
                  <a:cubicBezTo>
                    <a:pt x="2213" y="1909"/>
                    <a:pt x="2534" y="2028"/>
                    <a:pt x="2832" y="2206"/>
                  </a:cubicBezTo>
                  <a:cubicBezTo>
                    <a:pt x="3272" y="2480"/>
                    <a:pt x="3642" y="2944"/>
                    <a:pt x="4046" y="3278"/>
                  </a:cubicBezTo>
                  <a:cubicBezTo>
                    <a:pt x="3761" y="2968"/>
                    <a:pt x="3487" y="2647"/>
                    <a:pt x="3153" y="2373"/>
                  </a:cubicBezTo>
                  <a:cubicBezTo>
                    <a:pt x="2844" y="2123"/>
                    <a:pt x="2475" y="1980"/>
                    <a:pt x="2141" y="1766"/>
                  </a:cubicBezTo>
                  <a:cubicBezTo>
                    <a:pt x="1403" y="1242"/>
                    <a:pt x="760" y="575"/>
                    <a:pt x="46" y="4"/>
                  </a:cubicBezTo>
                  <a:cubicBezTo>
                    <a:pt x="40" y="2"/>
                    <a:pt x="34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90" name="Google Shape;24390;p33"/>
            <p:cNvSpPr/>
            <p:nvPr/>
          </p:nvSpPr>
          <p:spPr>
            <a:xfrm>
              <a:off x="845325" y="2455800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" y="0"/>
                  </a:moveTo>
                  <a:cubicBezTo>
                    <a:pt x="13" y="0"/>
                    <a:pt x="13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91" name="Google Shape;24391;p33"/>
            <p:cNvSpPr/>
            <p:nvPr/>
          </p:nvSpPr>
          <p:spPr>
            <a:xfrm>
              <a:off x="829850" y="2434225"/>
              <a:ext cx="14025" cy="22175"/>
            </a:xfrm>
            <a:custGeom>
              <a:avLst/>
              <a:gdLst/>
              <a:ahLst/>
              <a:cxnLst/>
              <a:rect l="l" t="t" r="r" b="b"/>
              <a:pathLst>
                <a:path w="561" h="887" extrusionOk="0">
                  <a:moveTo>
                    <a:pt x="14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44" y="327"/>
                    <a:pt x="358" y="601"/>
                    <a:pt x="560" y="887"/>
                  </a:cubicBezTo>
                  <a:cubicBezTo>
                    <a:pt x="394" y="589"/>
                    <a:pt x="239" y="268"/>
                    <a:pt x="24" y="6"/>
                  </a:cubicBezTo>
                  <a:cubicBezTo>
                    <a:pt x="21" y="2"/>
                    <a:pt x="17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92" name="Google Shape;24392;p33"/>
            <p:cNvSpPr/>
            <p:nvPr/>
          </p:nvSpPr>
          <p:spPr>
            <a:xfrm>
              <a:off x="978450" y="2553425"/>
              <a:ext cx="20200" cy="24500"/>
            </a:xfrm>
            <a:custGeom>
              <a:avLst/>
              <a:gdLst/>
              <a:ahLst/>
              <a:cxnLst/>
              <a:rect l="l" t="t" r="r" b="b"/>
              <a:pathLst>
                <a:path w="808" h="980" extrusionOk="0">
                  <a:moveTo>
                    <a:pt x="760" y="0"/>
                  </a:moveTo>
                  <a:cubicBezTo>
                    <a:pt x="605" y="72"/>
                    <a:pt x="498" y="250"/>
                    <a:pt x="391" y="381"/>
                  </a:cubicBezTo>
                  <a:cubicBezTo>
                    <a:pt x="260" y="548"/>
                    <a:pt x="141" y="738"/>
                    <a:pt x="34" y="941"/>
                  </a:cubicBezTo>
                  <a:cubicBezTo>
                    <a:pt x="0" y="957"/>
                    <a:pt x="13" y="980"/>
                    <a:pt x="36" y="980"/>
                  </a:cubicBezTo>
                  <a:cubicBezTo>
                    <a:pt x="46" y="980"/>
                    <a:pt x="58" y="976"/>
                    <a:pt x="69" y="965"/>
                  </a:cubicBezTo>
                  <a:cubicBezTo>
                    <a:pt x="200" y="786"/>
                    <a:pt x="319" y="619"/>
                    <a:pt x="462" y="441"/>
                  </a:cubicBezTo>
                  <a:cubicBezTo>
                    <a:pt x="569" y="310"/>
                    <a:pt x="724" y="191"/>
                    <a:pt x="796" y="24"/>
                  </a:cubicBezTo>
                  <a:cubicBezTo>
                    <a:pt x="807" y="12"/>
                    <a:pt x="784" y="0"/>
                    <a:pt x="7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93" name="Google Shape;24393;p33"/>
            <p:cNvSpPr/>
            <p:nvPr/>
          </p:nvSpPr>
          <p:spPr>
            <a:xfrm>
              <a:off x="979125" y="2415550"/>
              <a:ext cx="196825" cy="149100"/>
            </a:xfrm>
            <a:custGeom>
              <a:avLst/>
              <a:gdLst/>
              <a:ahLst/>
              <a:cxnLst/>
              <a:rect l="l" t="t" r="r" b="b"/>
              <a:pathLst>
                <a:path w="7873" h="5964" extrusionOk="0">
                  <a:moveTo>
                    <a:pt x="7817" y="1"/>
                  </a:moveTo>
                  <a:cubicBezTo>
                    <a:pt x="7813" y="1"/>
                    <a:pt x="7809" y="1"/>
                    <a:pt x="7805" y="3"/>
                  </a:cubicBezTo>
                  <a:cubicBezTo>
                    <a:pt x="6126" y="777"/>
                    <a:pt x="4507" y="1848"/>
                    <a:pt x="2959" y="2884"/>
                  </a:cubicBezTo>
                  <a:cubicBezTo>
                    <a:pt x="2400" y="3241"/>
                    <a:pt x="1923" y="3622"/>
                    <a:pt x="1507" y="4146"/>
                  </a:cubicBezTo>
                  <a:cubicBezTo>
                    <a:pt x="1031" y="4753"/>
                    <a:pt x="638" y="5408"/>
                    <a:pt x="18" y="5920"/>
                  </a:cubicBezTo>
                  <a:cubicBezTo>
                    <a:pt x="0" y="5938"/>
                    <a:pt x="10" y="5964"/>
                    <a:pt x="32" y="5964"/>
                  </a:cubicBezTo>
                  <a:cubicBezTo>
                    <a:pt x="38" y="5964"/>
                    <a:pt x="46" y="5961"/>
                    <a:pt x="54" y="5956"/>
                  </a:cubicBezTo>
                  <a:cubicBezTo>
                    <a:pt x="530" y="5599"/>
                    <a:pt x="876" y="5146"/>
                    <a:pt x="1233" y="4670"/>
                  </a:cubicBezTo>
                  <a:cubicBezTo>
                    <a:pt x="1804" y="3872"/>
                    <a:pt x="2424" y="3336"/>
                    <a:pt x="3257" y="2824"/>
                  </a:cubicBezTo>
                  <a:cubicBezTo>
                    <a:pt x="4757" y="1872"/>
                    <a:pt x="6353" y="1050"/>
                    <a:pt x="7841" y="62"/>
                  </a:cubicBezTo>
                  <a:cubicBezTo>
                    <a:pt x="7873" y="41"/>
                    <a:pt x="7848" y="1"/>
                    <a:pt x="78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94" name="Google Shape;24394;p33"/>
            <p:cNvSpPr/>
            <p:nvPr/>
          </p:nvSpPr>
          <p:spPr>
            <a:xfrm>
              <a:off x="989250" y="2413525"/>
              <a:ext cx="184725" cy="145050"/>
            </a:xfrm>
            <a:custGeom>
              <a:avLst/>
              <a:gdLst/>
              <a:ahLst/>
              <a:cxnLst/>
              <a:rect l="l" t="t" r="r" b="b"/>
              <a:pathLst>
                <a:path w="7389" h="5802" extrusionOk="0">
                  <a:moveTo>
                    <a:pt x="7388" y="0"/>
                  </a:moveTo>
                  <a:lnTo>
                    <a:pt x="7388" y="0"/>
                  </a:lnTo>
                  <a:cubicBezTo>
                    <a:pt x="6722" y="1512"/>
                    <a:pt x="5829" y="2691"/>
                    <a:pt x="4376" y="3560"/>
                  </a:cubicBezTo>
                  <a:cubicBezTo>
                    <a:pt x="3781" y="3918"/>
                    <a:pt x="3150" y="4120"/>
                    <a:pt x="2519" y="4406"/>
                  </a:cubicBezTo>
                  <a:cubicBezTo>
                    <a:pt x="1661" y="4787"/>
                    <a:pt x="1030" y="5442"/>
                    <a:pt x="66" y="5680"/>
                  </a:cubicBezTo>
                  <a:cubicBezTo>
                    <a:pt x="1" y="5701"/>
                    <a:pt x="15" y="5802"/>
                    <a:pt x="72" y="5802"/>
                  </a:cubicBezTo>
                  <a:cubicBezTo>
                    <a:pt x="77" y="5802"/>
                    <a:pt x="83" y="5801"/>
                    <a:pt x="90" y="5799"/>
                  </a:cubicBezTo>
                  <a:cubicBezTo>
                    <a:pt x="1066" y="5644"/>
                    <a:pt x="1614" y="5013"/>
                    <a:pt x="2459" y="4584"/>
                  </a:cubicBezTo>
                  <a:cubicBezTo>
                    <a:pt x="3245" y="4179"/>
                    <a:pt x="4078" y="3941"/>
                    <a:pt x="4828" y="3441"/>
                  </a:cubicBezTo>
                  <a:cubicBezTo>
                    <a:pt x="6007" y="2632"/>
                    <a:pt x="7103" y="1429"/>
                    <a:pt x="73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95" name="Google Shape;24395;p33"/>
            <p:cNvSpPr/>
            <p:nvPr/>
          </p:nvSpPr>
          <p:spPr>
            <a:xfrm>
              <a:off x="982250" y="2554825"/>
              <a:ext cx="10400" cy="8750"/>
            </a:xfrm>
            <a:custGeom>
              <a:avLst/>
              <a:gdLst/>
              <a:ahLst/>
              <a:cxnLst/>
              <a:rect l="l" t="t" r="r" b="b"/>
              <a:pathLst>
                <a:path w="416" h="350" extrusionOk="0">
                  <a:moveTo>
                    <a:pt x="400" y="1"/>
                  </a:moveTo>
                  <a:cubicBezTo>
                    <a:pt x="398" y="1"/>
                    <a:pt x="396" y="2"/>
                    <a:pt x="394" y="4"/>
                  </a:cubicBezTo>
                  <a:cubicBezTo>
                    <a:pt x="298" y="51"/>
                    <a:pt x="227" y="87"/>
                    <a:pt x="155" y="147"/>
                  </a:cubicBezTo>
                  <a:cubicBezTo>
                    <a:pt x="96" y="194"/>
                    <a:pt x="13" y="242"/>
                    <a:pt x="1" y="313"/>
                  </a:cubicBezTo>
                  <a:cubicBezTo>
                    <a:pt x="1" y="325"/>
                    <a:pt x="13" y="349"/>
                    <a:pt x="36" y="349"/>
                  </a:cubicBezTo>
                  <a:cubicBezTo>
                    <a:pt x="96" y="313"/>
                    <a:pt x="132" y="242"/>
                    <a:pt x="191" y="194"/>
                  </a:cubicBezTo>
                  <a:cubicBezTo>
                    <a:pt x="251" y="135"/>
                    <a:pt x="334" y="75"/>
                    <a:pt x="405" y="51"/>
                  </a:cubicBezTo>
                  <a:cubicBezTo>
                    <a:pt x="415" y="22"/>
                    <a:pt x="409" y="1"/>
                    <a:pt x="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96" name="Google Shape;24396;p33"/>
            <p:cNvSpPr/>
            <p:nvPr/>
          </p:nvSpPr>
          <p:spPr>
            <a:xfrm>
              <a:off x="1002500" y="2453775"/>
              <a:ext cx="124875" cy="90450"/>
            </a:xfrm>
            <a:custGeom>
              <a:avLst/>
              <a:gdLst/>
              <a:ahLst/>
              <a:cxnLst/>
              <a:rect l="l" t="t" r="r" b="b"/>
              <a:pathLst>
                <a:path w="4995" h="3618" extrusionOk="0">
                  <a:moveTo>
                    <a:pt x="4963" y="0"/>
                  </a:moveTo>
                  <a:cubicBezTo>
                    <a:pt x="4956" y="0"/>
                    <a:pt x="4948" y="3"/>
                    <a:pt x="4941" y="10"/>
                  </a:cubicBezTo>
                  <a:cubicBezTo>
                    <a:pt x="4227" y="760"/>
                    <a:pt x="3298" y="1176"/>
                    <a:pt x="2465" y="1772"/>
                  </a:cubicBezTo>
                  <a:cubicBezTo>
                    <a:pt x="1643" y="2367"/>
                    <a:pt x="786" y="2939"/>
                    <a:pt x="0" y="3617"/>
                  </a:cubicBezTo>
                  <a:cubicBezTo>
                    <a:pt x="1024" y="2974"/>
                    <a:pt x="1941" y="2200"/>
                    <a:pt x="2977" y="1546"/>
                  </a:cubicBezTo>
                  <a:cubicBezTo>
                    <a:pt x="3703" y="1069"/>
                    <a:pt x="4477" y="784"/>
                    <a:pt x="4977" y="45"/>
                  </a:cubicBezTo>
                  <a:cubicBezTo>
                    <a:pt x="4994" y="20"/>
                    <a:pt x="4980" y="0"/>
                    <a:pt x="4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97" name="Google Shape;24397;p33"/>
            <p:cNvSpPr/>
            <p:nvPr/>
          </p:nvSpPr>
          <p:spPr>
            <a:xfrm>
              <a:off x="1130575" y="2443450"/>
              <a:ext cx="12550" cy="12600"/>
            </a:xfrm>
            <a:custGeom>
              <a:avLst/>
              <a:gdLst/>
              <a:ahLst/>
              <a:cxnLst/>
              <a:rect l="l" t="t" r="r" b="b"/>
              <a:pathLst>
                <a:path w="502" h="504" extrusionOk="0">
                  <a:moveTo>
                    <a:pt x="485" y="1"/>
                  </a:moveTo>
                  <a:cubicBezTo>
                    <a:pt x="481" y="1"/>
                    <a:pt x="477" y="2"/>
                    <a:pt x="473" y="6"/>
                  </a:cubicBezTo>
                  <a:cubicBezTo>
                    <a:pt x="378" y="77"/>
                    <a:pt x="307" y="161"/>
                    <a:pt x="211" y="232"/>
                  </a:cubicBezTo>
                  <a:cubicBezTo>
                    <a:pt x="140" y="304"/>
                    <a:pt x="56" y="375"/>
                    <a:pt x="9" y="470"/>
                  </a:cubicBezTo>
                  <a:cubicBezTo>
                    <a:pt x="0" y="487"/>
                    <a:pt x="10" y="504"/>
                    <a:pt x="20" y="504"/>
                  </a:cubicBezTo>
                  <a:cubicBezTo>
                    <a:pt x="25" y="504"/>
                    <a:pt x="29" y="501"/>
                    <a:pt x="33" y="494"/>
                  </a:cubicBezTo>
                  <a:cubicBezTo>
                    <a:pt x="128" y="458"/>
                    <a:pt x="199" y="351"/>
                    <a:pt x="271" y="280"/>
                  </a:cubicBezTo>
                  <a:cubicBezTo>
                    <a:pt x="354" y="196"/>
                    <a:pt x="426" y="113"/>
                    <a:pt x="485" y="18"/>
                  </a:cubicBezTo>
                  <a:cubicBezTo>
                    <a:pt x="502" y="9"/>
                    <a:pt x="495" y="1"/>
                    <a:pt x="4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98" name="Google Shape;24398;p33"/>
            <p:cNvSpPr/>
            <p:nvPr/>
          </p:nvSpPr>
          <p:spPr>
            <a:xfrm>
              <a:off x="810800" y="2468775"/>
              <a:ext cx="157775" cy="191525"/>
            </a:xfrm>
            <a:custGeom>
              <a:avLst/>
              <a:gdLst/>
              <a:ahLst/>
              <a:cxnLst/>
              <a:rect l="l" t="t" r="r" b="b"/>
              <a:pathLst>
                <a:path w="6311" h="7661" extrusionOk="0">
                  <a:moveTo>
                    <a:pt x="39" y="0"/>
                  </a:moveTo>
                  <a:cubicBezTo>
                    <a:pt x="19" y="0"/>
                    <a:pt x="1" y="13"/>
                    <a:pt x="1" y="41"/>
                  </a:cubicBezTo>
                  <a:cubicBezTo>
                    <a:pt x="1" y="731"/>
                    <a:pt x="227" y="1374"/>
                    <a:pt x="655" y="1946"/>
                  </a:cubicBezTo>
                  <a:cubicBezTo>
                    <a:pt x="1001" y="2386"/>
                    <a:pt x="1310" y="2731"/>
                    <a:pt x="1548" y="3255"/>
                  </a:cubicBezTo>
                  <a:cubicBezTo>
                    <a:pt x="1668" y="3517"/>
                    <a:pt x="1787" y="3732"/>
                    <a:pt x="1977" y="3946"/>
                  </a:cubicBezTo>
                  <a:cubicBezTo>
                    <a:pt x="2560" y="4589"/>
                    <a:pt x="3406" y="5006"/>
                    <a:pt x="4073" y="5553"/>
                  </a:cubicBezTo>
                  <a:cubicBezTo>
                    <a:pt x="4846" y="6196"/>
                    <a:pt x="5549" y="6911"/>
                    <a:pt x="6216" y="7661"/>
                  </a:cubicBezTo>
                  <a:cubicBezTo>
                    <a:pt x="6251" y="7661"/>
                    <a:pt x="6311" y="7601"/>
                    <a:pt x="6275" y="7565"/>
                  </a:cubicBezTo>
                  <a:cubicBezTo>
                    <a:pt x="5287" y="6327"/>
                    <a:pt x="4073" y="5339"/>
                    <a:pt x="2787" y="4422"/>
                  </a:cubicBezTo>
                  <a:cubicBezTo>
                    <a:pt x="2382" y="4148"/>
                    <a:pt x="1989" y="3827"/>
                    <a:pt x="1739" y="3398"/>
                  </a:cubicBezTo>
                  <a:cubicBezTo>
                    <a:pt x="1596" y="3112"/>
                    <a:pt x="1513" y="2839"/>
                    <a:pt x="1334" y="2577"/>
                  </a:cubicBezTo>
                  <a:cubicBezTo>
                    <a:pt x="1120" y="2255"/>
                    <a:pt x="798" y="2005"/>
                    <a:pt x="584" y="1672"/>
                  </a:cubicBezTo>
                  <a:cubicBezTo>
                    <a:pt x="251" y="1172"/>
                    <a:pt x="120" y="636"/>
                    <a:pt x="84" y="41"/>
                  </a:cubicBezTo>
                  <a:cubicBezTo>
                    <a:pt x="84" y="16"/>
                    <a:pt x="6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99" name="Google Shape;24399;p33"/>
            <p:cNvSpPr/>
            <p:nvPr/>
          </p:nvSpPr>
          <p:spPr>
            <a:xfrm>
              <a:off x="810900" y="2468750"/>
              <a:ext cx="137300" cy="144675"/>
            </a:xfrm>
            <a:custGeom>
              <a:avLst/>
              <a:gdLst/>
              <a:ahLst/>
              <a:cxnLst/>
              <a:rect l="l" t="t" r="r" b="b"/>
              <a:pathLst>
                <a:path w="5492" h="5787" extrusionOk="0">
                  <a:moveTo>
                    <a:pt x="6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482"/>
                    <a:pt x="1294" y="875"/>
                    <a:pt x="1854" y="1411"/>
                  </a:cubicBezTo>
                  <a:cubicBezTo>
                    <a:pt x="2342" y="1851"/>
                    <a:pt x="2664" y="2423"/>
                    <a:pt x="3080" y="2923"/>
                  </a:cubicBezTo>
                  <a:cubicBezTo>
                    <a:pt x="3342" y="3268"/>
                    <a:pt x="3676" y="3494"/>
                    <a:pt x="3997" y="3756"/>
                  </a:cubicBezTo>
                  <a:cubicBezTo>
                    <a:pt x="4747" y="4340"/>
                    <a:pt x="5128" y="4887"/>
                    <a:pt x="5438" y="5769"/>
                  </a:cubicBezTo>
                  <a:cubicBezTo>
                    <a:pt x="5444" y="5780"/>
                    <a:pt x="5459" y="5786"/>
                    <a:pt x="5471" y="5786"/>
                  </a:cubicBezTo>
                  <a:cubicBezTo>
                    <a:pt x="5482" y="5786"/>
                    <a:pt x="5491" y="5780"/>
                    <a:pt x="5485" y="5769"/>
                  </a:cubicBezTo>
                  <a:cubicBezTo>
                    <a:pt x="5354" y="4328"/>
                    <a:pt x="4069" y="3923"/>
                    <a:pt x="3235" y="2959"/>
                  </a:cubicBezTo>
                  <a:cubicBezTo>
                    <a:pt x="2747" y="2375"/>
                    <a:pt x="2402" y="1744"/>
                    <a:pt x="1830" y="1244"/>
                  </a:cubicBezTo>
                  <a:cubicBezTo>
                    <a:pt x="1271" y="768"/>
                    <a:pt x="651" y="351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00" name="Google Shape;24400;p33"/>
            <p:cNvSpPr/>
            <p:nvPr/>
          </p:nvSpPr>
          <p:spPr>
            <a:xfrm>
              <a:off x="946100" y="2607375"/>
              <a:ext cx="25375" cy="50675"/>
            </a:xfrm>
            <a:custGeom>
              <a:avLst/>
              <a:gdLst/>
              <a:ahLst/>
              <a:cxnLst/>
              <a:rect l="l" t="t" r="r" b="b"/>
              <a:pathLst>
                <a:path w="1015" h="2027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lnTo>
                    <a:pt x="6" y="9"/>
                  </a:lnTo>
                  <a:cubicBezTo>
                    <a:pt x="113" y="724"/>
                    <a:pt x="435" y="1521"/>
                    <a:pt x="958" y="2021"/>
                  </a:cubicBezTo>
                  <a:cubicBezTo>
                    <a:pt x="962" y="2025"/>
                    <a:pt x="967" y="2026"/>
                    <a:pt x="974" y="2026"/>
                  </a:cubicBezTo>
                  <a:cubicBezTo>
                    <a:pt x="992" y="2026"/>
                    <a:pt x="1015" y="2015"/>
                    <a:pt x="1006" y="1998"/>
                  </a:cubicBezTo>
                  <a:cubicBezTo>
                    <a:pt x="566" y="1355"/>
                    <a:pt x="232" y="759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01" name="Google Shape;24401;p33"/>
            <p:cNvSpPr/>
            <p:nvPr/>
          </p:nvSpPr>
          <p:spPr>
            <a:xfrm>
              <a:off x="828675" y="2494475"/>
              <a:ext cx="75925" cy="80100"/>
            </a:xfrm>
            <a:custGeom>
              <a:avLst/>
              <a:gdLst/>
              <a:ahLst/>
              <a:cxnLst/>
              <a:rect l="l" t="t" r="r" b="b"/>
              <a:pathLst>
                <a:path w="3037" h="3204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34"/>
                    <a:pt x="500" y="620"/>
                    <a:pt x="774" y="918"/>
                  </a:cubicBezTo>
                  <a:cubicBezTo>
                    <a:pt x="1119" y="1299"/>
                    <a:pt x="1369" y="1703"/>
                    <a:pt x="1631" y="2132"/>
                  </a:cubicBezTo>
                  <a:cubicBezTo>
                    <a:pt x="1929" y="2608"/>
                    <a:pt x="2405" y="3096"/>
                    <a:pt x="2977" y="3204"/>
                  </a:cubicBezTo>
                  <a:cubicBezTo>
                    <a:pt x="3000" y="3204"/>
                    <a:pt x="3036" y="3180"/>
                    <a:pt x="3000" y="3144"/>
                  </a:cubicBezTo>
                  <a:cubicBezTo>
                    <a:pt x="2715" y="2942"/>
                    <a:pt x="2393" y="2787"/>
                    <a:pt x="2143" y="2537"/>
                  </a:cubicBezTo>
                  <a:cubicBezTo>
                    <a:pt x="1857" y="2263"/>
                    <a:pt x="1679" y="1918"/>
                    <a:pt x="1464" y="1608"/>
                  </a:cubicBezTo>
                  <a:cubicBezTo>
                    <a:pt x="1083" y="1037"/>
                    <a:pt x="548" y="45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02" name="Google Shape;24402;p33"/>
            <p:cNvSpPr/>
            <p:nvPr/>
          </p:nvSpPr>
          <p:spPr>
            <a:xfrm>
              <a:off x="909125" y="2580075"/>
              <a:ext cx="35800" cy="44225"/>
            </a:xfrm>
            <a:custGeom>
              <a:avLst/>
              <a:gdLst/>
              <a:ahLst/>
              <a:cxnLst/>
              <a:rect l="l" t="t" r="r" b="b"/>
              <a:pathLst>
                <a:path w="1432" h="1769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378" y="625"/>
                    <a:pt x="913" y="1196"/>
                    <a:pt x="1366" y="1756"/>
                  </a:cubicBezTo>
                  <a:cubicBezTo>
                    <a:pt x="1372" y="1765"/>
                    <a:pt x="1380" y="1769"/>
                    <a:pt x="1387" y="1769"/>
                  </a:cubicBezTo>
                  <a:cubicBezTo>
                    <a:pt x="1409" y="1769"/>
                    <a:pt x="1431" y="1738"/>
                    <a:pt x="1414" y="1720"/>
                  </a:cubicBezTo>
                  <a:cubicBezTo>
                    <a:pt x="973" y="1149"/>
                    <a:pt x="544" y="494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03" name="Google Shape;24403;p33"/>
            <p:cNvSpPr/>
            <p:nvPr/>
          </p:nvSpPr>
          <p:spPr>
            <a:xfrm>
              <a:off x="978075" y="2465800"/>
              <a:ext cx="236575" cy="188850"/>
            </a:xfrm>
            <a:custGeom>
              <a:avLst/>
              <a:gdLst/>
              <a:ahLst/>
              <a:cxnLst/>
              <a:rect l="l" t="t" r="r" b="b"/>
              <a:pathLst>
                <a:path w="9463" h="7554" extrusionOk="0">
                  <a:moveTo>
                    <a:pt x="9403" y="1"/>
                  </a:moveTo>
                  <a:cubicBezTo>
                    <a:pt x="9397" y="1"/>
                    <a:pt x="9390" y="2"/>
                    <a:pt x="9383" y="5"/>
                  </a:cubicBezTo>
                  <a:cubicBezTo>
                    <a:pt x="7395" y="612"/>
                    <a:pt x="5645" y="1707"/>
                    <a:pt x="4180" y="3160"/>
                  </a:cubicBezTo>
                  <a:cubicBezTo>
                    <a:pt x="3787" y="3577"/>
                    <a:pt x="3370" y="3982"/>
                    <a:pt x="2894" y="4303"/>
                  </a:cubicBezTo>
                  <a:cubicBezTo>
                    <a:pt x="2525" y="4553"/>
                    <a:pt x="2096" y="4755"/>
                    <a:pt x="1751" y="5017"/>
                  </a:cubicBezTo>
                  <a:cubicBezTo>
                    <a:pt x="1489" y="5196"/>
                    <a:pt x="1275" y="5410"/>
                    <a:pt x="1108" y="5660"/>
                  </a:cubicBezTo>
                  <a:cubicBezTo>
                    <a:pt x="703" y="6303"/>
                    <a:pt x="739" y="7041"/>
                    <a:pt x="13" y="7506"/>
                  </a:cubicBezTo>
                  <a:cubicBezTo>
                    <a:pt x="1" y="7518"/>
                    <a:pt x="25" y="7553"/>
                    <a:pt x="37" y="7553"/>
                  </a:cubicBezTo>
                  <a:cubicBezTo>
                    <a:pt x="894" y="7149"/>
                    <a:pt x="834" y="6029"/>
                    <a:pt x="1477" y="5410"/>
                  </a:cubicBezTo>
                  <a:cubicBezTo>
                    <a:pt x="2156" y="4720"/>
                    <a:pt x="3144" y="4398"/>
                    <a:pt x="3859" y="3708"/>
                  </a:cubicBezTo>
                  <a:cubicBezTo>
                    <a:pt x="4680" y="2934"/>
                    <a:pt x="5406" y="2136"/>
                    <a:pt x="6395" y="1541"/>
                  </a:cubicBezTo>
                  <a:cubicBezTo>
                    <a:pt x="7359" y="957"/>
                    <a:pt x="8431" y="600"/>
                    <a:pt x="9431" y="100"/>
                  </a:cubicBezTo>
                  <a:cubicBezTo>
                    <a:pt x="9462" y="69"/>
                    <a:pt x="9448" y="1"/>
                    <a:pt x="94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04" name="Google Shape;24404;p33"/>
            <p:cNvSpPr/>
            <p:nvPr/>
          </p:nvSpPr>
          <p:spPr>
            <a:xfrm>
              <a:off x="1001900" y="2468475"/>
              <a:ext cx="211350" cy="183975"/>
            </a:xfrm>
            <a:custGeom>
              <a:avLst/>
              <a:gdLst/>
              <a:ahLst/>
              <a:cxnLst/>
              <a:rect l="l" t="t" r="r" b="b"/>
              <a:pathLst>
                <a:path w="8454" h="7359" extrusionOk="0">
                  <a:moveTo>
                    <a:pt x="8431" y="0"/>
                  </a:moveTo>
                  <a:cubicBezTo>
                    <a:pt x="8426" y="0"/>
                    <a:pt x="8422" y="2"/>
                    <a:pt x="8418" y="5"/>
                  </a:cubicBezTo>
                  <a:cubicBezTo>
                    <a:pt x="7894" y="481"/>
                    <a:pt x="7680" y="1148"/>
                    <a:pt x="7418" y="1755"/>
                  </a:cubicBezTo>
                  <a:cubicBezTo>
                    <a:pt x="6894" y="2946"/>
                    <a:pt x="6013" y="3541"/>
                    <a:pt x="4965" y="4232"/>
                  </a:cubicBezTo>
                  <a:cubicBezTo>
                    <a:pt x="4275" y="4672"/>
                    <a:pt x="3560" y="5053"/>
                    <a:pt x="3096" y="5732"/>
                  </a:cubicBezTo>
                  <a:cubicBezTo>
                    <a:pt x="2392" y="6742"/>
                    <a:pt x="1450" y="7212"/>
                    <a:pt x="259" y="7212"/>
                  </a:cubicBezTo>
                  <a:cubicBezTo>
                    <a:pt x="201" y="7212"/>
                    <a:pt x="143" y="7210"/>
                    <a:pt x="84" y="7208"/>
                  </a:cubicBezTo>
                  <a:cubicBezTo>
                    <a:pt x="24" y="7208"/>
                    <a:pt x="0" y="7292"/>
                    <a:pt x="60" y="7315"/>
                  </a:cubicBezTo>
                  <a:cubicBezTo>
                    <a:pt x="221" y="7344"/>
                    <a:pt x="382" y="7358"/>
                    <a:pt x="542" y="7358"/>
                  </a:cubicBezTo>
                  <a:cubicBezTo>
                    <a:pt x="1178" y="7358"/>
                    <a:pt x="1799" y="7141"/>
                    <a:pt x="2322" y="6780"/>
                  </a:cubicBezTo>
                  <a:cubicBezTo>
                    <a:pt x="2667" y="6530"/>
                    <a:pt x="2917" y="6232"/>
                    <a:pt x="3156" y="5911"/>
                  </a:cubicBezTo>
                  <a:cubicBezTo>
                    <a:pt x="3608" y="5291"/>
                    <a:pt x="4156" y="4922"/>
                    <a:pt x="4787" y="4517"/>
                  </a:cubicBezTo>
                  <a:cubicBezTo>
                    <a:pt x="5561" y="3994"/>
                    <a:pt x="6489" y="3482"/>
                    <a:pt x="7049" y="2696"/>
                  </a:cubicBezTo>
                  <a:cubicBezTo>
                    <a:pt x="7620" y="1850"/>
                    <a:pt x="7799" y="838"/>
                    <a:pt x="8454" y="17"/>
                  </a:cubicBezTo>
                  <a:cubicBezTo>
                    <a:pt x="8454" y="9"/>
                    <a:pt x="8442" y="0"/>
                    <a:pt x="84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05" name="Google Shape;24405;p33"/>
            <p:cNvSpPr/>
            <p:nvPr/>
          </p:nvSpPr>
          <p:spPr>
            <a:xfrm>
              <a:off x="979575" y="2648975"/>
              <a:ext cx="26225" cy="12375"/>
            </a:xfrm>
            <a:custGeom>
              <a:avLst/>
              <a:gdLst/>
              <a:ahLst/>
              <a:cxnLst/>
              <a:rect l="l" t="t" r="r" b="b"/>
              <a:pathLst>
                <a:path w="1049" h="495" extrusionOk="0">
                  <a:moveTo>
                    <a:pt x="1013" y="0"/>
                  </a:moveTo>
                  <a:cubicBezTo>
                    <a:pt x="751" y="36"/>
                    <a:pt x="0" y="48"/>
                    <a:pt x="36" y="476"/>
                  </a:cubicBezTo>
                  <a:cubicBezTo>
                    <a:pt x="36" y="488"/>
                    <a:pt x="42" y="494"/>
                    <a:pt x="51" y="494"/>
                  </a:cubicBezTo>
                  <a:cubicBezTo>
                    <a:pt x="60" y="494"/>
                    <a:pt x="72" y="488"/>
                    <a:pt x="84" y="476"/>
                  </a:cubicBezTo>
                  <a:cubicBezTo>
                    <a:pt x="203" y="84"/>
                    <a:pt x="703" y="119"/>
                    <a:pt x="1036" y="36"/>
                  </a:cubicBezTo>
                  <a:cubicBezTo>
                    <a:pt x="1048" y="36"/>
                    <a:pt x="1048" y="0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06" name="Google Shape;24406;p33"/>
            <p:cNvSpPr/>
            <p:nvPr/>
          </p:nvSpPr>
          <p:spPr>
            <a:xfrm>
              <a:off x="977800" y="2654500"/>
              <a:ext cx="6175" cy="16450"/>
            </a:xfrm>
            <a:custGeom>
              <a:avLst/>
              <a:gdLst/>
              <a:ahLst/>
              <a:cxnLst/>
              <a:rect l="l" t="t" r="r" b="b"/>
              <a:pathLst>
                <a:path w="247" h="658" extrusionOk="0">
                  <a:moveTo>
                    <a:pt x="216" y="0"/>
                  </a:moveTo>
                  <a:cubicBezTo>
                    <a:pt x="208" y="0"/>
                    <a:pt x="198" y="1"/>
                    <a:pt x="191" y="5"/>
                  </a:cubicBezTo>
                  <a:cubicBezTo>
                    <a:pt x="95" y="172"/>
                    <a:pt x="0" y="446"/>
                    <a:pt x="60" y="648"/>
                  </a:cubicBezTo>
                  <a:cubicBezTo>
                    <a:pt x="60" y="654"/>
                    <a:pt x="66" y="657"/>
                    <a:pt x="71" y="657"/>
                  </a:cubicBezTo>
                  <a:cubicBezTo>
                    <a:pt x="77" y="657"/>
                    <a:pt x="83" y="654"/>
                    <a:pt x="83" y="648"/>
                  </a:cubicBezTo>
                  <a:cubicBezTo>
                    <a:pt x="119" y="541"/>
                    <a:pt x="107" y="434"/>
                    <a:pt x="131" y="315"/>
                  </a:cubicBezTo>
                  <a:cubicBezTo>
                    <a:pt x="167" y="208"/>
                    <a:pt x="191" y="113"/>
                    <a:pt x="238" y="5"/>
                  </a:cubicBezTo>
                  <a:cubicBezTo>
                    <a:pt x="246" y="5"/>
                    <a:pt x="233" y="0"/>
                    <a:pt x="2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07" name="Google Shape;24407;p33"/>
            <p:cNvSpPr/>
            <p:nvPr/>
          </p:nvSpPr>
          <p:spPr>
            <a:xfrm>
              <a:off x="976000" y="2657700"/>
              <a:ext cx="6275" cy="24875"/>
            </a:xfrm>
            <a:custGeom>
              <a:avLst/>
              <a:gdLst/>
              <a:ahLst/>
              <a:cxnLst/>
              <a:rect l="l" t="t" r="r" b="b"/>
              <a:pathLst>
                <a:path w="251" h="995" extrusionOk="0">
                  <a:moveTo>
                    <a:pt x="243" y="1"/>
                  </a:moveTo>
                  <a:cubicBezTo>
                    <a:pt x="241" y="1"/>
                    <a:pt x="239" y="3"/>
                    <a:pt x="239" y="8"/>
                  </a:cubicBezTo>
                  <a:cubicBezTo>
                    <a:pt x="143" y="318"/>
                    <a:pt x="24" y="639"/>
                    <a:pt x="1" y="961"/>
                  </a:cubicBezTo>
                  <a:cubicBezTo>
                    <a:pt x="1" y="982"/>
                    <a:pt x="17" y="994"/>
                    <a:pt x="32" y="994"/>
                  </a:cubicBezTo>
                  <a:cubicBezTo>
                    <a:pt x="44" y="994"/>
                    <a:pt x="55" y="988"/>
                    <a:pt x="60" y="973"/>
                  </a:cubicBezTo>
                  <a:cubicBezTo>
                    <a:pt x="179" y="663"/>
                    <a:pt x="203" y="342"/>
                    <a:pt x="251" y="20"/>
                  </a:cubicBezTo>
                  <a:cubicBezTo>
                    <a:pt x="251" y="6"/>
                    <a:pt x="247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08" name="Google Shape;24408;p33"/>
            <p:cNvSpPr/>
            <p:nvPr/>
          </p:nvSpPr>
          <p:spPr>
            <a:xfrm>
              <a:off x="975100" y="2657450"/>
              <a:ext cx="5400" cy="19725"/>
            </a:xfrm>
            <a:custGeom>
              <a:avLst/>
              <a:gdLst/>
              <a:ahLst/>
              <a:cxnLst/>
              <a:rect l="l" t="t" r="r" b="b"/>
              <a:pathLst>
                <a:path w="216" h="789" extrusionOk="0">
                  <a:moveTo>
                    <a:pt x="165" y="1"/>
                  </a:moveTo>
                  <a:cubicBezTo>
                    <a:pt x="153" y="1"/>
                    <a:pt x="144" y="6"/>
                    <a:pt x="144" y="18"/>
                  </a:cubicBezTo>
                  <a:cubicBezTo>
                    <a:pt x="120" y="173"/>
                    <a:pt x="108" y="304"/>
                    <a:pt x="84" y="435"/>
                  </a:cubicBezTo>
                  <a:cubicBezTo>
                    <a:pt x="49" y="542"/>
                    <a:pt x="1" y="649"/>
                    <a:pt x="1" y="768"/>
                  </a:cubicBezTo>
                  <a:cubicBezTo>
                    <a:pt x="1" y="782"/>
                    <a:pt x="13" y="788"/>
                    <a:pt x="26" y="788"/>
                  </a:cubicBezTo>
                  <a:cubicBezTo>
                    <a:pt x="35" y="788"/>
                    <a:pt x="44" y="785"/>
                    <a:pt x="49" y="780"/>
                  </a:cubicBezTo>
                  <a:cubicBezTo>
                    <a:pt x="203" y="590"/>
                    <a:pt x="215" y="245"/>
                    <a:pt x="203" y="18"/>
                  </a:cubicBezTo>
                  <a:cubicBezTo>
                    <a:pt x="191" y="6"/>
                    <a:pt x="176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09" name="Google Shape;24409;p33"/>
            <p:cNvSpPr/>
            <p:nvPr/>
          </p:nvSpPr>
          <p:spPr>
            <a:xfrm>
              <a:off x="976250" y="2648000"/>
              <a:ext cx="31925" cy="23250"/>
            </a:xfrm>
            <a:custGeom>
              <a:avLst/>
              <a:gdLst/>
              <a:ahLst/>
              <a:cxnLst/>
              <a:rect l="l" t="t" r="r" b="b"/>
              <a:pathLst>
                <a:path w="1277" h="930" extrusionOk="0">
                  <a:moveTo>
                    <a:pt x="1072" y="0"/>
                  </a:moveTo>
                  <a:cubicBezTo>
                    <a:pt x="638" y="0"/>
                    <a:pt x="0" y="528"/>
                    <a:pt x="62" y="920"/>
                  </a:cubicBezTo>
                  <a:cubicBezTo>
                    <a:pt x="62" y="926"/>
                    <a:pt x="65" y="929"/>
                    <a:pt x="68" y="929"/>
                  </a:cubicBezTo>
                  <a:cubicBezTo>
                    <a:pt x="71" y="929"/>
                    <a:pt x="74" y="926"/>
                    <a:pt x="74" y="920"/>
                  </a:cubicBezTo>
                  <a:cubicBezTo>
                    <a:pt x="157" y="849"/>
                    <a:pt x="193" y="742"/>
                    <a:pt x="253" y="646"/>
                  </a:cubicBezTo>
                  <a:cubicBezTo>
                    <a:pt x="336" y="527"/>
                    <a:pt x="431" y="432"/>
                    <a:pt x="550" y="349"/>
                  </a:cubicBezTo>
                  <a:cubicBezTo>
                    <a:pt x="669" y="265"/>
                    <a:pt x="788" y="206"/>
                    <a:pt x="943" y="170"/>
                  </a:cubicBezTo>
                  <a:cubicBezTo>
                    <a:pt x="1038" y="146"/>
                    <a:pt x="1169" y="158"/>
                    <a:pt x="1253" y="99"/>
                  </a:cubicBezTo>
                  <a:cubicBezTo>
                    <a:pt x="1276" y="87"/>
                    <a:pt x="1276" y="51"/>
                    <a:pt x="1253" y="39"/>
                  </a:cubicBezTo>
                  <a:cubicBezTo>
                    <a:pt x="1199" y="12"/>
                    <a:pt x="1138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10" name="Google Shape;24410;p33"/>
            <p:cNvSpPr/>
            <p:nvPr/>
          </p:nvSpPr>
          <p:spPr>
            <a:xfrm>
              <a:off x="1001000" y="2539950"/>
              <a:ext cx="123800" cy="99525"/>
            </a:xfrm>
            <a:custGeom>
              <a:avLst/>
              <a:gdLst/>
              <a:ahLst/>
              <a:cxnLst/>
              <a:rect l="l" t="t" r="r" b="b"/>
              <a:pathLst>
                <a:path w="4952" h="3981" extrusionOk="0">
                  <a:moveTo>
                    <a:pt x="4915" y="0"/>
                  </a:moveTo>
                  <a:cubicBezTo>
                    <a:pt x="4912" y="0"/>
                    <a:pt x="4908" y="1"/>
                    <a:pt x="4906" y="4"/>
                  </a:cubicBezTo>
                  <a:cubicBezTo>
                    <a:pt x="4192" y="670"/>
                    <a:pt x="3311" y="1075"/>
                    <a:pt x="2584" y="1694"/>
                  </a:cubicBezTo>
                  <a:cubicBezTo>
                    <a:pt x="1691" y="2456"/>
                    <a:pt x="977" y="3290"/>
                    <a:pt x="1" y="3980"/>
                  </a:cubicBezTo>
                  <a:cubicBezTo>
                    <a:pt x="989" y="3385"/>
                    <a:pt x="1668" y="2575"/>
                    <a:pt x="2525" y="1837"/>
                  </a:cubicBezTo>
                  <a:cubicBezTo>
                    <a:pt x="3287" y="1182"/>
                    <a:pt x="4311" y="837"/>
                    <a:pt x="4942" y="27"/>
                  </a:cubicBezTo>
                  <a:cubicBezTo>
                    <a:pt x="4951" y="18"/>
                    <a:pt x="4930" y="0"/>
                    <a:pt x="49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11" name="Google Shape;24411;p33"/>
            <p:cNvSpPr/>
            <p:nvPr/>
          </p:nvSpPr>
          <p:spPr>
            <a:xfrm>
              <a:off x="895050" y="2655375"/>
              <a:ext cx="74475" cy="56175"/>
            </a:xfrm>
            <a:custGeom>
              <a:avLst/>
              <a:gdLst/>
              <a:ahLst/>
              <a:cxnLst/>
              <a:rect l="l" t="t" r="r" b="b"/>
              <a:pathLst>
                <a:path w="2979" h="2247" extrusionOk="0">
                  <a:moveTo>
                    <a:pt x="68" y="1"/>
                  </a:moveTo>
                  <a:cubicBezTo>
                    <a:pt x="37" y="1"/>
                    <a:pt x="1" y="42"/>
                    <a:pt x="36" y="78"/>
                  </a:cubicBezTo>
                  <a:cubicBezTo>
                    <a:pt x="345" y="506"/>
                    <a:pt x="881" y="530"/>
                    <a:pt x="1334" y="744"/>
                  </a:cubicBezTo>
                  <a:cubicBezTo>
                    <a:pt x="2036" y="1066"/>
                    <a:pt x="2453" y="1685"/>
                    <a:pt x="2953" y="2233"/>
                  </a:cubicBezTo>
                  <a:cubicBezTo>
                    <a:pt x="2953" y="2243"/>
                    <a:pt x="2959" y="2246"/>
                    <a:pt x="2965" y="2246"/>
                  </a:cubicBezTo>
                  <a:cubicBezTo>
                    <a:pt x="2972" y="2246"/>
                    <a:pt x="2979" y="2239"/>
                    <a:pt x="2965" y="2233"/>
                  </a:cubicBezTo>
                  <a:cubicBezTo>
                    <a:pt x="2667" y="1768"/>
                    <a:pt x="2286" y="1304"/>
                    <a:pt x="1834" y="971"/>
                  </a:cubicBezTo>
                  <a:cubicBezTo>
                    <a:pt x="1322" y="566"/>
                    <a:pt x="500" y="530"/>
                    <a:pt x="95" y="18"/>
                  </a:cubicBezTo>
                  <a:cubicBezTo>
                    <a:pt x="89" y="6"/>
                    <a:pt x="79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12" name="Google Shape;24412;p33"/>
            <p:cNvSpPr/>
            <p:nvPr/>
          </p:nvSpPr>
          <p:spPr>
            <a:xfrm>
              <a:off x="757300" y="2542300"/>
              <a:ext cx="134425" cy="112550"/>
            </a:xfrm>
            <a:custGeom>
              <a:avLst/>
              <a:gdLst/>
              <a:ahLst/>
              <a:cxnLst/>
              <a:rect l="l" t="t" r="r" b="b"/>
              <a:pathLst>
                <a:path w="5377" h="4502" extrusionOk="0">
                  <a:moveTo>
                    <a:pt x="38" y="0"/>
                  </a:moveTo>
                  <a:cubicBezTo>
                    <a:pt x="18" y="0"/>
                    <a:pt x="0" y="14"/>
                    <a:pt x="9" y="40"/>
                  </a:cubicBezTo>
                  <a:cubicBezTo>
                    <a:pt x="379" y="600"/>
                    <a:pt x="652" y="1231"/>
                    <a:pt x="1033" y="1767"/>
                  </a:cubicBezTo>
                  <a:cubicBezTo>
                    <a:pt x="1319" y="2172"/>
                    <a:pt x="1748" y="2386"/>
                    <a:pt x="2176" y="2612"/>
                  </a:cubicBezTo>
                  <a:cubicBezTo>
                    <a:pt x="2736" y="2910"/>
                    <a:pt x="3176" y="3279"/>
                    <a:pt x="3688" y="3636"/>
                  </a:cubicBezTo>
                  <a:cubicBezTo>
                    <a:pt x="4189" y="3993"/>
                    <a:pt x="4820" y="4112"/>
                    <a:pt x="5320" y="4493"/>
                  </a:cubicBezTo>
                  <a:cubicBezTo>
                    <a:pt x="5328" y="4499"/>
                    <a:pt x="5336" y="4501"/>
                    <a:pt x="5342" y="4501"/>
                  </a:cubicBezTo>
                  <a:cubicBezTo>
                    <a:pt x="5364" y="4501"/>
                    <a:pt x="5376" y="4476"/>
                    <a:pt x="5367" y="4458"/>
                  </a:cubicBezTo>
                  <a:cubicBezTo>
                    <a:pt x="4998" y="4089"/>
                    <a:pt x="4510" y="3981"/>
                    <a:pt x="4046" y="3743"/>
                  </a:cubicBezTo>
                  <a:cubicBezTo>
                    <a:pt x="3534" y="3469"/>
                    <a:pt x="3153" y="3017"/>
                    <a:pt x="2641" y="2731"/>
                  </a:cubicBezTo>
                  <a:cubicBezTo>
                    <a:pt x="2045" y="2386"/>
                    <a:pt x="1402" y="2160"/>
                    <a:pt x="1033" y="1529"/>
                  </a:cubicBezTo>
                  <a:cubicBezTo>
                    <a:pt x="724" y="993"/>
                    <a:pt x="498" y="469"/>
                    <a:pt x="57" y="5"/>
                  </a:cubicBezTo>
                  <a:cubicBezTo>
                    <a:pt x="51" y="2"/>
                    <a:pt x="44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13" name="Google Shape;24413;p33"/>
            <p:cNvSpPr/>
            <p:nvPr/>
          </p:nvSpPr>
          <p:spPr>
            <a:xfrm>
              <a:off x="759000" y="2543000"/>
              <a:ext cx="162975" cy="115275"/>
            </a:xfrm>
            <a:custGeom>
              <a:avLst/>
              <a:gdLst/>
              <a:ahLst/>
              <a:cxnLst/>
              <a:rect l="l" t="t" r="r" b="b"/>
              <a:pathLst>
                <a:path w="6519" h="4611" extrusionOk="0">
                  <a:moveTo>
                    <a:pt x="1" y="1"/>
                  </a:moveTo>
                  <a:lnTo>
                    <a:pt x="1" y="1"/>
                  </a:lnTo>
                  <a:cubicBezTo>
                    <a:pt x="1263" y="501"/>
                    <a:pt x="2394" y="1167"/>
                    <a:pt x="3513" y="1953"/>
                  </a:cubicBezTo>
                  <a:cubicBezTo>
                    <a:pt x="4049" y="2322"/>
                    <a:pt x="4573" y="2691"/>
                    <a:pt x="5097" y="3096"/>
                  </a:cubicBezTo>
                  <a:cubicBezTo>
                    <a:pt x="5668" y="3525"/>
                    <a:pt x="6049" y="4037"/>
                    <a:pt x="6454" y="4596"/>
                  </a:cubicBezTo>
                  <a:cubicBezTo>
                    <a:pt x="6464" y="4607"/>
                    <a:pt x="6474" y="4611"/>
                    <a:pt x="6483" y="4611"/>
                  </a:cubicBezTo>
                  <a:cubicBezTo>
                    <a:pt x="6505" y="4611"/>
                    <a:pt x="6519" y="4583"/>
                    <a:pt x="6502" y="4549"/>
                  </a:cubicBezTo>
                  <a:cubicBezTo>
                    <a:pt x="5906" y="3346"/>
                    <a:pt x="4740" y="2679"/>
                    <a:pt x="3668" y="1929"/>
                  </a:cubicBezTo>
                  <a:cubicBezTo>
                    <a:pt x="2549" y="1144"/>
                    <a:pt x="1358" y="3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14" name="Google Shape;24414;p33"/>
            <p:cNvSpPr/>
            <p:nvPr/>
          </p:nvSpPr>
          <p:spPr>
            <a:xfrm>
              <a:off x="925225" y="2660125"/>
              <a:ext cx="45750" cy="42525"/>
            </a:xfrm>
            <a:custGeom>
              <a:avLst/>
              <a:gdLst/>
              <a:ahLst/>
              <a:cxnLst/>
              <a:rect l="l" t="t" r="r" b="b"/>
              <a:pathLst>
                <a:path w="1830" h="1701" extrusionOk="0">
                  <a:moveTo>
                    <a:pt x="24" y="0"/>
                  </a:moveTo>
                  <a:cubicBezTo>
                    <a:pt x="12" y="0"/>
                    <a:pt x="0" y="15"/>
                    <a:pt x="8" y="30"/>
                  </a:cubicBezTo>
                  <a:cubicBezTo>
                    <a:pt x="293" y="816"/>
                    <a:pt x="1317" y="959"/>
                    <a:pt x="1722" y="1674"/>
                  </a:cubicBezTo>
                  <a:cubicBezTo>
                    <a:pt x="1730" y="1692"/>
                    <a:pt x="1744" y="1700"/>
                    <a:pt x="1760" y="1700"/>
                  </a:cubicBezTo>
                  <a:cubicBezTo>
                    <a:pt x="1793" y="1700"/>
                    <a:pt x="1830" y="1663"/>
                    <a:pt x="1805" y="1614"/>
                  </a:cubicBezTo>
                  <a:cubicBezTo>
                    <a:pt x="1424" y="876"/>
                    <a:pt x="472" y="733"/>
                    <a:pt x="43" y="19"/>
                  </a:cubicBezTo>
                  <a:cubicBezTo>
                    <a:pt x="39" y="5"/>
                    <a:pt x="31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15" name="Google Shape;24415;p33"/>
            <p:cNvSpPr/>
            <p:nvPr/>
          </p:nvSpPr>
          <p:spPr>
            <a:xfrm>
              <a:off x="786250" y="2565800"/>
              <a:ext cx="75475" cy="52825"/>
            </a:xfrm>
            <a:custGeom>
              <a:avLst/>
              <a:gdLst/>
              <a:ahLst/>
              <a:cxnLst/>
              <a:rect l="l" t="t" r="r" b="b"/>
              <a:pathLst>
                <a:path w="3019" h="2113" extrusionOk="0">
                  <a:moveTo>
                    <a:pt x="2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494" y="624"/>
                    <a:pt x="1126" y="779"/>
                    <a:pt x="1745" y="1184"/>
                  </a:cubicBezTo>
                  <a:cubicBezTo>
                    <a:pt x="2173" y="1470"/>
                    <a:pt x="2435" y="2089"/>
                    <a:pt x="2995" y="2113"/>
                  </a:cubicBezTo>
                  <a:cubicBezTo>
                    <a:pt x="3019" y="2113"/>
                    <a:pt x="3019" y="2065"/>
                    <a:pt x="3007" y="2065"/>
                  </a:cubicBezTo>
                  <a:cubicBezTo>
                    <a:pt x="2459" y="1875"/>
                    <a:pt x="2185" y="1351"/>
                    <a:pt x="1697" y="1065"/>
                  </a:cubicBezTo>
                  <a:cubicBezTo>
                    <a:pt x="1090" y="720"/>
                    <a:pt x="554" y="505"/>
                    <a:pt x="30" y="5"/>
                  </a:cubicBezTo>
                  <a:cubicBezTo>
                    <a:pt x="30" y="2"/>
                    <a:pt x="28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16" name="Google Shape;24416;p33"/>
            <p:cNvSpPr/>
            <p:nvPr/>
          </p:nvSpPr>
          <p:spPr>
            <a:xfrm>
              <a:off x="865875" y="2621875"/>
              <a:ext cx="31875" cy="25625"/>
            </a:xfrm>
            <a:custGeom>
              <a:avLst/>
              <a:gdLst/>
              <a:ahLst/>
              <a:cxnLst/>
              <a:rect l="l" t="t" r="r" b="b"/>
              <a:pathLst>
                <a:path w="1275" h="1025" extrusionOk="0">
                  <a:moveTo>
                    <a:pt x="12" y="1"/>
                  </a:moveTo>
                  <a:cubicBezTo>
                    <a:pt x="12" y="1"/>
                    <a:pt x="0" y="13"/>
                    <a:pt x="0" y="25"/>
                  </a:cubicBezTo>
                  <a:cubicBezTo>
                    <a:pt x="298" y="429"/>
                    <a:pt x="786" y="846"/>
                    <a:pt x="1250" y="1025"/>
                  </a:cubicBezTo>
                  <a:cubicBezTo>
                    <a:pt x="1262" y="1025"/>
                    <a:pt x="1274" y="1013"/>
                    <a:pt x="1262" y="1001"/>
                  </a:cubicBezTo>
                  <a:cubicBezTo>
                    <a:pt x="1060" y="846"/>
                    <a:pt x="834" y="727"/>
                    <a:pt x="643" y="560"/>
                  </a:cubicBezTo>
                  <a:cubicBezTo>
                    <a:pt x="417" y="382"/>
                    <a:pt x="227" y="19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17" name="Google Shape;24417;p33"/>
            <p:cNvSpPr/>
            <p:nvPr/>
          </p:nvSpPr>
          <p:spPr>
            <a:xfrm>
              <a:off x="975150" y="2646250"/>
              <a:ext cx="125500" cy="110475"/>
            </a:xfrm>
            <a:custGeom>
              <a:avLst/>
              <a:gdLst/>
              <a:ahLst/>
              <a:cxnLst/>
              <a:rect l="l" t="t" r="r" b="b"/>
              <a:pathLst>
                <a:path w="5020" h="4419" extrusionOk="0">
                  <a:moveTo>
                    <a:pt x="4983" y="0"/>
                  </a:moveTo>
                  <a:cubicBezTo>
                    <a:pt x="4981" y="0"/>
                    <a:pt x="4978" y="1"/>
                    <a:pt x="4976" y="2"/>
                  </a:cubicBezTo>
                  <a:cubicBezTo>
                    <a:pt x="3785" y="169"/>
                    <a:pt x="3190" y="966"/>
                    <a:pt x="2368" y="1717"/>
                  </a:cubicBezTo>
                  <a:cubicBezTo>
                    <a:pt x="1999" y="2062"/>
                    <a:pt x="1571" y="2276"/>
                    <a:pt x="1273" y="2693"/>
                  </a:cubicBezTo>
                  <a:cubicBezTo>
                    <a:pt x="856" y="3276"/>
                    <a:pt x="642" y="3919"/>
                    <a:pt x="47" y="4372"/>
                  </a:cubicBezTo>
                  <a:cubicBezTo>
                    <a:pt x="0" y="4381"/>
                    <a:pt x="11" y="4419"/>
                    <a:pt x="35" y="4419"/>
                  </a:cubicBezTo>
                  <a:cubicBezTo>
                    <a:pt x="42" y="4419"/>
                    <a:pt x="50" y="4415"/>
                    <a:pt x="58" y="4407"/>
                  </a:cubicBezTo>
                  <a:cubicBezTo>
                    <a:pt x="951" y="3919"/>
                    <a:pt x="1190" y="2740"/>
                    <a:pt x="2011" y="2121"/>
                  </a:cubicBezTo>
                  <a:cubicBezTo>
                    <a:pt x="2428" y="1788"/>
                    <a:pt x="2725" y="1419"/>
                    <a:pt x="3118" y="1062"/>
                  </a:cubicBezTo>
                  <a:cubicBezTo>
                    <a:pt x="3666" y="538"/>
                    <a:pt x="4285" y="288"/>
                    <a:pt x="4988" y="50"/>
                  </a:cubicBezTo>
                  <a:cubicBezTo>
                    <a:pt x="5019" y="39"/>
                    <a:pt x="5004" y="0"/>
                    <a:pt x="49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18" name="Google Shape;24418;p33"/>
            <p:cNvSpPr/>
            <p:nvPr/>
          </p:nvSpPr>
          <p:spPr>
            <a:xfrm>
              <a:off x="978425" y="2647475"/>
              <a:ext cx="119650" cy="112275"/>
            </a:xfrm>
            <a:custGeom>
              <a:avLst/>
              <a:gdLst/>
              <a:ahLst/>
              <a:cxnLst/>
              <a:rect l="l" t="t" r="r" b="b"/>
              <a:pathLst>
                <a:path w="4786" h="4491" extrusionOk="0">
                  <a:moveTo>
                    <a:pt x="4773" y="1"/>
                  </a:moveTo>
                  <a:cubicBezTo>
                    <a:pt x="4476" y="513"/>
                    <a:pt x="4333" y="1167"/>
                    <a:pt x="4011" y="1644"/>
                  </a:cubicBezTo>
                  <a:cubicBezTo>
                    <a:pt x="3702" y="2084"/>
                    <a:pt x="2964" y="2334"/>
                    <a:pt x="2583" y="2775"/>
                  </a:cubicBezTo>
                  <a:cubicBezTo>
                    <a:pt x="2059" y="3370"/>
                    <a:pt x="1582" y="3846"/>
                    <a:pt x="797" y="4061"/>
                  </a:cubicBezTo>
                  <a:cubicBezTo>
                    <a:pt x="487" y="4156"/>
                    <a:pt x="249" y="4156"/>
                    <a:pt x="35" y="4406"/>
                  </a:cubicBezTo>
                  <a:cubicBezTo>
                    <a:pt x="1" y="4448"/>
                    <a:pt x="45" y="4490"/>
                    <a:pt x="90" y="4490"/>
                  </a:cubicBezTo>
                  <a:cubicBezTo>
                    <a:pt x="109" y="4490"/>
                    <a:pt x="128" y="4483"/>
                    <a:pt x="142" y="4465"/>
                  </a:cubicBezTo>
                  <a:cubicBezTo>
                    <a:pt x="404" y="4120"/>
                    <a:pt x="1356" y="3989"/>
                    <a:pt x="1749" y="3727"/>
                  </a:cubicBezTo>
                  <a:cubicBezTo>
                    <a:pt x="2249" y="3370"/>
                    <a:pt x="2511" y="2834"/>
                    <a:pt x="2987" y="2441"/>
                  </a:cubicBezTo>
                  <a:cubicBezTo>
                    <a:pt x="3356" y="2144"/>
                    <a:pt x="3821" y="2072"/>
                    <a:pt x="4083" y="1668"/>
                  </a:cubicBezTo>
                  <a:cubicBezTo>
                    <a:pt x="4392" y="1191"/>
                    <a:pt x="4559" y="525"/>
                    <a:pt x="4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19" name="Google Shape;24419;p33"/>
            <p:cNvSpPr/>
            <p:nvPr/>
          </p:nvSpPr>
          <p:spPr>
            <a:xfrm>
              <a:off x="975800" y="2754225"/>
              <a:ext cx="10650" cy="7825"/>
            </a:xfrm>
            <a:custGeom>
              <a:avLst/>
              <a:gdLst/>
              <a:ahLst/>
              <a:cxnLst/>
              <a:rect l="l" t="t" r="r" b="b"/>
              <a:pathLst>
                <a:path w="426" h="313" extrusionOk="0">
                  <a:moveTo>
                    <a:pt x="369" y="0"/>
                  </a:moveTo>
                  <a:cubicBezTo>
                    <a:pt x="218" y="0"/>
                    <a:pt x="74" y="159"/>
                    <a:pt x="9" y="279"/>
                  </a:cubicBezTo>
                  <a:cubicBezTo>
                    <a:pt x="0" y="296"/>
                    <a:pt x="16" y="313"/>
                    <a:pt x="34" y="313"/>
                  </a:cubicBezTo>
                  <a:cubicBezTo>
                    <a:pt x="41" y="313"/>
                    <a:pt x="49" y="310"/>
                    <a:pt x="56" y="303"/>
                  </a:cubicBezTo>
                  <a:cubicBezTo>
                    <a:pt x="92" y="231"/>
                    <a:pt x="140" y="172"/>
                    <a:pt x="211" y="124"/>
                  </a:cubicBezTo>
                  <a:cubicBezTo>
                    <a:pt x="271" y="76"/>
                    <a:pt x="354" y="65"/>
                    <a:pt x="413" y="17"/>
                  </a:cubicBezTo>
                  <a:cubicBezTo>
                    <a:pt x="413" y="17"/>
                    <a:pt x="425" y="5"/>
                    <a:pt x="413" y="5"/>
                  </a:cubicBezTo>
                  <a:cubicBezTo>
                    <a:pt x="399" y="2"/>
                    <a:pt x="384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20" name="Google Shape;24420;p33"/>
            <p:cNvSpPr/>
            <p:nvPr/>
          </p:nvSpPr>
          <p:spPr>
            <a:xfrm>
              <a:off x="991275" y="2677550"/>
              <a:ext cx="86550" cy="71000"/>
            </a:xfrm>
            <a:custGeom>
              <a:avLst/>
              <a:gdLst/>
              <a:ahLst/>
              <a:cxnLst/>
              <a:rect l="l" t="t" r="r" b="b"/>
              <a:pathLst>
                <a:path w="3462" h="2840" extrusionOk="0">
                  <a:moveTo>
                    <a:pt x="3402" y="0"/>
                  </a:moveTo>
                  <a:cubicBezTo>
                    <a:pt x="2747" y="179"/>
                    <a:pt x="2295" y="596"/>
                    <a:pt x="1878" y="1107"/>
                  </a:cubicBezTo>
                  <a:cubicBezTo>
                    <a:pt x="1521" y="1536"/>
                    <a:pt x="1235" y="1905"/>
                    <a:pt x="771" y="2227"/>
                  </a:cubicBezTo>
                  <a:cubicBezTo>
                    <a:pt x="485" y="2417"/>
                    <a:pt x="235" y="2584"/>
                    <a:pt x="9" y="2834"/>
                  </a:cubicBezTo>
                  <a:cubicBezTo>
                    <a:pt x="509" y="2322"/>
                    <a:pt x="1140" y="2072"/>
                    <a:pt x="1604" y="1536"/>
                  </a:cubicBezTo>
                  <a:cubicBezTo>
                    <a:pt x="2176" y="893"/>
                    <a:pt x="2652" y="405"/>
                    <a:pt x="3438" y="60"/>
                  </a:cubicBezTo>
                  <a:cubicBezTo>
                    <a:pt x="3462" y="48"/>
                    <a:pt x="3450" y="0"/>
                    <a:pt x="3402" y="0"/>
                  </a:cubicBezTo>
                  <a:close/>
                  <a:moveTo>
                    <a:pt x="9" y="2834"/>
                  </a:moveTo>
                  <a:cubicBezTo>
                    <a:pt x="1" y="2834"/>
                    <a:pt x="3" y="2839"/>
                    <a:pt x="6" y="2839"/>
                  </a:cubicBezTo>
                  <a:cubicBezTo>
                    <a:pt x="7" y="2839"/>
                    <a:pt x="9" y="2838"/>
                    <a:pt x="9" y="28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21" name="Google Shape;24421;p33"/>
            <p:cNvSpPr/>
            <p:nvPr/>
          </p:nvSpPr>
          <p:spPr>
            <a:xfrm>
              <a:off x="817050" y="2639025"/>
              <a:ext cx="146475" cy="131100"/>
            </a:xfrm>
            <a:custGeom>
              <a:avLst/>
              <a:gdLst/>
              <a:ahLst/>
              <a:cxnLst/>
              <a:rect l="l" t="t" r="r" b="b"/>
              <a:pathLst>
                <a:path w="5859" h="5244" extrusionOk="0">
                  <a:moveTo>
                    <a:pt x="5856" y="4881"/>
                  </a:moveTo>
                  <a:cubicBezTo>
                    <a:pt x="5853" y="4881"/>
                    <a:pt x="5847" y="4887"/>
                    <a:pt x="5847" y="4899"/>
                  </a:cubicBezTo>
                  <a:cubicBezTo>
                    <a:pt x="5859" y="4887"/>
                    <a:pt x="5859" y="4881"/>
                    <a:pt x="5856" y="4881"/>
                  </a:cubicBezTo>
                  <a:close/>
                  <a:moveTo>
                    <a:pt x="20" y="1"/>
                  </a:moveTo>
                  <a:cubicBezTo>
                    <a:pt x="7" y="1"/>
                    <a:pt x="1" y="12"/>
                    <a:pt x="1" y="29"/>
                  </a:cubicBezTo>
                  <a:cubicBezTo>
                    <a:pt x="132" y="505"/>
                    <a:pt x="358" y="982"/>
                    <a:pt x="703" y="1351"/>
                  </a:cubicBezTo>
                  <a:cubicBezTo>
                    <a:pt x="1167" y="1875"/>
                    <a:pt x="1846" y="2065"/>
                    <a:pt x="2334" y="2601"/>
                  </a:cubicBezTo>
                  <a:cubicBezTo>
                    <a:pt x="2775" y="3065"/>
                    <a:pt x="3168" y="3399"/>
                    <a:pt x="3739" y="3684"/>
                  </a:cubicBezTo>
                  <a:cubicBezTo>
                    <a:pt x="4525" y="4089"/>
                    <a:pt x="5335" y="4387"/>
                    <a:pt x="5775" y="5220"/>
                  </a:cubicBezTo>
                  <a:cubicBezTo>
                    <a:pt x="5779" y="5237"/>
                    <a:pt x="5790" y="5244"/>
                    <a:pt x="5802" y="5244"/>
                  </a:cubicBezTo>
                  <a:cubicBezTo>
                    <a:pt x="5822" y="5244"/>
                    <a:pt x="5847" y="5224"/>
                    <a:pt x="5847" y="5208"/>
                  </a:cubicBezTo>
                  <a:cubicBezTo>
                    <a:pt x="5835" y="5065"/>
                    <a:pt x="5847" y="4982"/>
                    <a:pt x="5847" y="4899"/>
                  </a:cubicBezTo>
                  <a:lnTo>
                    <a:pt x="5847" y="4899"/>
                  </a:lnTo>
                  <a:cubicBezTo>
                    <a:pt x="5838" y="4922"/>
                    <a:pt x="5824" y="4932"/>
                    <a:pt x="5806" y="4932"/>
                  </a:cubicBezTo>
                  <a:cubicBezTo>
                    <a:pt x="5709" y="4932"/>
                    <a:pt x="5504" y="4616"/>
                    <a:pt x="5454" y="4565"/>
                  </a:cubicBezTo>
                  <a:cubicBezTo>
                    <a:pt x="5287" y="4399"/>
                    <a:pt x="5097" y="4256"/>
                    <a:pt x="4894" y="4137"/>
                  </a:cubicBezTo>
                  <a:cubicBezTo>
                    <a:pt x="4263" y="3720"/>
                    <a:pt x="3501" y="3506"/>
                    <a:pt x="2918" y="3018"/>
                  </a:cubicBezTo>
                  <a:cubicBezTo>
                    <a:pt x="2441" y="2613"/>
                    <a:pt x="2120" y="2113"/>
                    <a:pt x="1560" y="1815"/>
                  </a:cubicBezTo>
                  <a:cubicBezTo>
                    <a:pt x="727" y="1351"/>
                    <a:pt x="477" y="791"/>
                    <a:pt x="36" y="5"/>
                  </a:cubicBezTo>
                  <a:cubicBezTo>
                    <a:pt x="30" y="2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22" name="Google Shape;24422;p33"/>
            <p:cNvSpPr/>
            <p:nvPr/>
          </p:nvSpPr>
          <p:spPr>
            <a:xfrm>
              <a:off x="818350" y="2641150"/>
              <a:ext cx="125425" cy="91650"/>
            </a:xfrm>
            <a:custGeom>
              <a:avLst/>
              <a:gdLst/>
              <a:ahLst/>
              <a:cxnLst/>
              <a:rect l="l" t="t" r="r" b="b"/>
              <a:pathLst>
                <a:path w="5017" h="3666" extrusionOk="0">
                  <a:moveTo>
                    <a:pt x="14" y="0"/>
                  </a:moveTo>
                  <a:cubicBezTo>
                    <a:pt x="5" y="0"/>
                    <a:pt x="1" y="18"/>
                    <a:pt x="20" y="27"/>
                  </a:cubicBezTo>
                  <a:cubicBezTo>
                    <a:pt x="996" y="528"/>
                    <a:pt x="2104" y="778"/>
                    <a:pt x="3056" y="1301"/>
                  </a:cubicBezTo>
                  <a:cubicBezTo>
                    <a:pt x="3628" y="1611"/>
                    <a:pt x="3687" y="2040"/>
                    <a:pt x="4009" y="2492"/>
                  </a:cubicBezTo>
                  <a:cubicBezTo>
                    <a:pt x="4306" y="2909"/>
                    <a:pt x="4711" y="3171"/>
                    <a:pt x="4961" y="3647"/>
                  </a:cubicBezTo>
                  <a:cubicBezTo>
                    <a:pt x="4970" y="3660"/>
                    <a:pt x="4980" y="3665"/>
                    <a:pt x="4989" y="3665"/>
                  </a:cubicBezTo>
                  <a:cubicBezTo>
                    <a:pt x="5005" y="3665"/>
                    <a:pt x="5016" y="3650"/>
                    <a:pt x="5009" y="3635"/>
                  </a:cubicBezTo>
                  <a:cubicBezTo>
                    <a:pt x="4890" y="3206"/>
                    <a:pt x="4580" y="2980"/>
                    <a:pt x="4283" y="2647"/>
                  </a:cubicBezTo>
                  <a:cubicBezTo>
                    <a:pt x="3937" y="2278"/>
                    <a:pt x="3854" y="1754"/>
                    <a:pt x="3461" y="1432"/>
                  </a:cubicBezTo>
                  <a:cubicBezTo>
                    <a:pt x="3104" y="1111"/>
                    <a:pt x="2616" y="1016"/>
                    <a:pt x="2187" y="861"/>
                  </a:cubicBezTo>
                  <a:cubicBezTo>
                    <a:pt x="1449" y="611"/>
                    <a:pt x="734" y="313"/>
                    <a:pt x="20" y="4"/>
                  </a:cubicBezTo>
                  <a:cubicBezTo>
                    <a:pt x="18" y="1"/>
                    <a:pt x="16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23" name="Google Shape;24423;p33"/>
            <p:cNvSpPr/>
            <p:nvPr/>
          </p:nvSpPr>
          <p:spPr>
            <a:xfrm>
              <a:off x="942975" y="2731150"/>
              <a:ext cx="30025" cy="37850"/>
            </a:xfrm>
            <a:custGeom>
              <a:avLst/>
              <a:gdLst/>
              <a:ahLst/>
              <a:cxnLst/>
              <a:rect l="l" t="t" r="r" b="b"/>
              <a:pathLst>
                <a:path w="1201" h="15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262" y="535"/>
                    <a:pt x="667" y="1166"/>
                    <a:pt x="1155" y="1511"/>
                  </a:cubicBezTo>
                  <a:cubicBezTo>
                    <a:pt x="1160" y="1513"/>
                    <a:pt x="1164" y="1514"/>
                    <a:pt x="1168" y="1514"/>
                  </a:cubicBezTo>
                  <a:cubicBezTo>
                    <a:pt x="1193" y="1514"/>
                    <a:pt x="1201" y="1486"/>
                    <a:pt x="1191" y="1476"/>
                  </a:cubicBezTo>
                  <a:cubicBezTo>
                    <a:pt x="1012" y="1238"/>
                    <a:pt x="774" y="1047"/>
                    <a:pt x="595" y="821"/>
                  </a:cubicBezTo>
                  <a:cubicBezTo>
                    <a:pt x="381" y="571"/>
                    <a:pt x="191" y="297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24" name="Google Shape;24424;p33"/>
            <p:cNvSpPr/>
            <p:nvPr/>
          </p:nvSpPr>
          <p:spPr>
            <a:xfrm>
              <a:off x="950400" y="2756425"/>
              <a:ext cx="17300" cy="19625"/>
            </a:xfrm>
            <a:custGeom>
              <a:avLst/>
              <a:gdLst/>
              <a:ahLst/>
              <a:cxnLst/>
              <a:rect l="l" t="t" r="r" b="b"/>
              <a:pathLst>
                <a:path w="692" h="785" extrusionOk="0">
                  <a:moveTo>
                    <a:pt x="36" y="0"/>
                  </a:moveTo>
                  <a:cubicBezTo>
                    <a:pt x="24" y="0"/>
                    <a:pt x="1" y="36"/>
                    <a:pt x="24" y="48"/>
                  </a:cubicBezTo>
                  <a:cubicBezTo>
                    <a:pt x="155" y="143"/>
                    <a:pt x="298" y="262"/>
                    <a:pt x="394" y="393"/>
                  </a:cubicBezTo>
                  <a:cubicBezTo>
                    <a:pt x="453" y="453"/>
                    <a:pt x="501" y="524"/>
                    <a:pt x="548" y="596"/>
                  </a:cubicBezTo>
                  <a:cubicBezTo>
                    <a:pt x="572" y="655"/>
                    <a:pt x="608" y="727"/>
                    <a:pt x="656" y="774"/>
                  </a:cubicBezTo>
                  <a:cubicBezTo>
                    <a:pt x="659" y="782"/>
                    <a:pt x="664" y="784"/>
                    <a:pt x="669" y="784"/>
                  </a:cubicBezTo>
                  <a:cubicBezTo>
                    <a:pt x="680" y="784"/>
                    <a:pt x="691" y="771"/>
                    <a:pt x="691" y="762"/>
                  </a:cubicBezTo>
                  <a:cubicBezTo>
                    <a:pt x="691" y="619"/>
                    <a:pt x="560" y="453"/>
                    <a:pt x="477" y="346"/>
                  </a:cubicBezTo>
                  <a:cubicBezTo>
                    <a:pt x="358" y="203"/>
                    <a:pt x="203" y="9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25" name="Google Shape;24425;p33"/>
            <p:cNvSpPr/>
            <p:nvPr/>
          </p:nvSpPr>
          <p:spPr>
            <a:xfrm>
              <a:off x="952225" y="2752200"/>
              <a:ext cx="16575" cy="20975"/>
            </a:xfrm>
            <a:custGeom>
              <a:avLst/>
              <a:gdLst/>
              <a:ahLst/>
              <a:cxnLst/>
              <a:rect l="l" t="t" r="r" b="b"/>
              <a:pathLst>
                <a:path w="663" h="839" extrusionOk="0">
                  <a:moveTo>
                    <a:pt x="45" y="0"/>
                  </a:moveTo>
                  <a:cubicBezTo>
                    <a:pt x="17" y="0"/>
                    <a:pt x="1" y="30"/>
                    <a:pt x="11" y="50"/>
                  </a:cubicBezTo>
                  <a:cubicBezTo>
                    <a:pt x="106" y="205"/>
                    <a:pt x="190" y="336"/>
                    <a:pt x="297" y="467"/>
                  </a:cubicBezTo>
                  <a:cubicBezTo>
                    <a:pt x="380" y="586"/>
                    <a:pt x="463" y="729"/>
                    <a:pt x="583" y="824"/>
                  </a:cubicBezTo>
                  <a:cubicBezTo>
                    <a:pt x="592" y="834"/>
                    <a:pt x="603" y="838"/>
                    <a:pt x="613" y="838"/>
                  </a:cubicBezTo>
                  <a:cubicBezTo>
                    <a:pt x="640" y="838"/>
                    <a:pt x="663" y="808"/>
                    <a:pt x="654" y="765"/>
                  </a:cubicBezTo>
                  <a:cubicBezTo>
                    <a:pt x="594" y="634"/>
                    <a:pt x="475" y="515"/>
                    <a:pt x="380" y="396"/>
                  </a:cubicBezTo>
                  <a:cubicBezTo>
                    <a:pt x="285" y="265"/>
                    <a:pt x="178" y="134"/>
                    <a:pt x="59" y="3"/>
                  </a:cubicBezTo>
                  <a:cubicBezTo>
                    <a:pt x="54" y="1"/>
                    <a:pt x="49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26" name="Google Shape;24426;p33"/>
            <p:cNvSpPr/>
            <p:nvPr/>
          </p:nvSpPr>
          <p:spPr>
            <a:xfrm>
              <a:off x="957250" y="2757600"/>
              <a:ext cx="11925" cy="12050"/>
            </a:xfrm>
            <a:custGeom>
              <a:avLst/>
              <a:gdLst/>
              <a:ahLst/>
              <a:cxnLst/>
              <a:rect l="l" t="t" r="r" b="b"/>
              <a:pathLst>
                <a:path w="477" h="482" extrusionOk="0">
                  <a:moveTo>
                    <a:pt x="48" y="1"/>
                  </a:moveTo>
                  <a:cubicBezTo>
                    <a:pt x="36" y="1"/>
                    <a:pt x="1" y="25"/>
                    <a:pt x="24" y="49"/>
                  </a:cubicBezTo>
                  <a:cubicBezTo>
                    <a:pt x="96" y="120"/>
                    <a:pt x="179" y="180"/>
                    <a:pt x="239" y="275"/>
                  </a:cubicBezTo>
                  <a:cubicBezTo>
                    <a:pt x="274" y="299"/>
                    <a:pt x="298" y="346"/>
                    <a:pt x="334" y="370"/>
                  </a:cubicBezTo>
                  <a:cubicBezTo>
                    <a:pt x="358" y="418"/>
                    <a:pt x="393" y="465"/>
                    <a:pt x="441" y="477"/>
                  </a:cubicBezTo>
                  <a:cubicBezTo>
                    <a:pt x="444" y="480"/>
                    <a:pt x="448" y="482"/>
                    <a:pt x="452" y="482"/>
                  </a:cubicBezTo>
                  <a:cubicBezTo>
                    <a:pt x="464" y="482"/>
                    <a:pt x="477" y="471"/>
                    <a:pt x="477" y="453"/>
                  </a:cubicBezTo>
                  <a:cubicBezTo>
                    <a:pt x="477" y="358"/>
                    <a:pt x="382" y="275"/>
                    <a:pt x="322" y="215"/>
                  </a:cubicBezTo>
                  <a:cubicBezTo>
                    <a:pt x="239" y="132"/>
                    <a:pt x="155" y="4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27" name="Google Shape;24427;p33"/>
            <p:cNvSpPr/>
            <p:nvPr/>
          </p:nvSpPr>
          <p:spPr>
            <a:xfrm>
              <a:off x="870775" y="2676525"/>
              <a:ext cx="68050" cy="61175"/>
            </a:xfrm>
            <a:custGeom>
              <a:avLst/>
              <a:gdLst/>
              <a:ahLst/>
              <a:cxnLst/>
              <a:rect l="l" t="t" r="r" b="b"/>
              <a:pathLst>
                <a:path w="2722" h="2447" extrusionOk="0">
                  <a:moveTo>
                    <a:pt x="25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61" y="506"/>
                    <a:pt x="638" y="756"/>
                    <a:pt x="1054" y="970"/>
                  </a:cubicBezTo>
                  <a:cubicBezTo>
                    <a:pt x="1400" y="1148"/>
                    <a:pt x="1733" y="1327"/>
                    <a:pt x="2019" y="1613"/>
                  </a:cubicBezTo>
                  <a:cubicBezTo>
                    <a:pt x="2269" y="1875"/>
                    <a:pt x="2471" y="2184"/>
                    <a:pt x="2721" y="2446"/>
                  </a:cubicBezTo>
                  <a:cubicBezTo>
                    <a:pt x="2447" y="2030"/>
                    <a:pt x="2138" y="1577"/>
                    <a:pt x="1733" y="1279"/>
                  </a:cubicBezTo>
                  <a:cubicBezTo>
                    <a:pt x="1126" y="839"/>
                    <a:pt x="531" y="637"/>
                    <a:pt x="54" y="17"/>
                  </a:cubicBezTo>
                  <a:cubicBezTo>
                    <a:pt x="49" y="7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28" name="Google Shape;24428;p33"/>
            <p:cNvSpPr/>
            <p:nvPr/>
          </p:nvSpPr>
          <p:spPr>
            <a:xfrm>
              <a:off x="842350" y="2659675"/>
              <a:ext cx="24725" cy="14925"/>
            </a:xfrm>
            <a:custGeom>
              <a:avLst/>
              <a:gdLst/>
              <a:ahLst/>
              <a:cxnLst/>
              <a:rect l="l" t="t" r="r" b="b"/>
              <a:pathLst>
                <a:path w="989" h="597" extrusionOk="0">
                  <a:moveTo>
                    <a:pt x="36" y="1"/>
                  </a:moveTo>
                  <a:cubicBezTo>
                    <a:pt x="13" y="1"/>
                    <a:pt x="1" y="25"/>
                    <a:pt x="13" y="37"/>
                  </a:cubicBezTo>
                  <a:cubicBezTo>
                    <a:pt x="179" y="144"/>
                    <a:pt x="346" y="203"/>
                    <a:pt x="513" y="298"/>
                  </a:cubicBezTo>
                  <a:cubicBezTo>
                    <a:pt x="667" y="394"/>
                    <a:pt x="834" y="501"/>
                    <a:pt x="989" y="596"/>
                  </a:cubicBezTo>
                  <a:cubicBezTo>
                    <a:pt x="715" y="358"/>
                    <a:pt x="370" y="10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29" name="Google Shape;24429;p33"/>
            <p:cNvSpPr/>
            <p:nvPr/>
          </p:nvSpPr>
          <p:spPr>
            <a:xfrm>
              <a:off x="973325" y="2754625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346" y="1"/>
                  </a:moveTo>
                  <a:cubicBezTo>
                    <a:pt x="346" y="1"/>
                    <a:pt x="346" y="1"/>
                    <a:pt x="346" y="1"/>
                  </a:cubicBezTo>
                  <a:lnTo>
                    <a:pt x="346" y="1"/>
                  </a:lnTo>
                  <a:cubicBezTo>
                    <a:pt x="350" y="5"/>
                    <a:pt x="352" y="6"/>
                    <a:pt x="354" y="6"/>
                  </a:cubicBezTo>
                  <a:cubicBezTo>
                    <a:pt x="356" y="6"/>
                    <a:pt x="354" y="1"/>
                    <a:pt x="346" y="1"/>
                  </a:cubicBezTo>
                  <a:close/>
                  <a:moveTo>
                    <a:pt x="346" y="1"/>
                  </a:moveTo>
                  <a:lnTo>
                    <a:pt x="346" y="1"/>
                  </a:lnTo>
                  <a:cubicBezTo>
                    <a:pt x="298" y="37"/>
                    <a:pt x="286" y="37"/>
                    <a:pt x="239" y="72"/>
                  </a:cubicBezTo>
                  <a:cubicBezTo>
                    <a:pt x="191" y="108"/>
                    <a:pt x="167" y="144"/>
                    <a:pt x="131" y="179"/>
                  </a:cubicBezTo>
                  <a:cubicBezTo>
                    <a:pt x="72" y="239"/>
                    <a:pt x="12" y="287"/>
                    <a:pt x="0" y="370"/>
                  </a:cubicBezTo>
                  <a:cubicBezTo>
                    <a:pt x="0" y="387"/>
                    <a:pt x="7" y="398"/>
                    <a:pt x="20" y="398"/>
                  </a:cubicBezTo>
                  <a:cubicBezTo>
                    <a:pt x="24" y="398"/>
                    <a:pt x="30" y="397"/>
                    <a:pt x="36" y="394"/>
                  </a:cubicBezTo>
                  <a:cubicBezTo>
                    <a:pt x="108" y="370"/>
                    <a:pt x="167" y="287"/>
                    <a:pt x="215" y="227"/>
                  </a:cubicBezTo>
                  <a:cubicBezTo>
                    <a:pt x="239" y="191"/>
                    <a:pt x="250" y="168"/>
                    <a:pt x="286" y="132"/>
                  </a:cubicBezTo>
                  <a:lnTo>
                    <a:pt x="334" y="96"/>
                  </a:lnTo>
                  <a:cubicBezTo>
                    <a:pt x="358" y="49"/>
                    <a:pt x="334" y="72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30" name="Google Shape;24430;p33"/>
            <p:cNvSpPr/>
            <p:nvPr/>
          </p:nvSpPr>
          <p:spPr>
            <a:xfrm>
              <a:off x="973325" y="2753450"/>
              <a:ext cx="10750" cy="13850"/>
            </a:xfrm>
            <a:custGeom>
              <a:avLst/>
              <a:gdLst/>
              <a:ahLst/>
              <a:cxnLst/>
              <a:rect l="l" t="t" r="r" b="b"/>
              <a:pathLst>
                <a:path w="430" h="554" extrusionOk="0">
                  <a:moveTo>
                    <a:pt x="405" y="0"/>
                  </a:moveTo>
                  <a:cubicBezTo>
                    <a:pt x="346" y="24"/>
                    <a:pt x="310" y="0"/>
                    <a:pt x="250" y="36"/>
                  </a:cubicBezTo>
                  <a:cubicBezTo>
                    <a:pt x="191" y="60"/>
                    <a:pt x="155" y="119"/>
                    <a:pt x="120" y="167"/>
                  </a:cubicBezTo>
                  <a:cubicBezTo>
                    <a:pt x="48" y="274"/>
                    <a:pt x="0" y="441"/>
                    <a:pt x="72" y="536"/>
                  </a:cubicBezTo>
                  <a:cubicBezTo>
                    <a:pt x="84" y="548"/>
                    <a:pt x="96" y="554"/>
                    <a:pt x="106" y="554"/>
                  </a:cubicBezTo>
                  <a:cubicBezTo>
                    <a:pt x="117" y="554"/>
                    <a:pt x="125" y="548"/>
                    <a:pt x="131" y="536"/>
                  </a:cubicBezTo>
                  <a:cubicBezTo>
                    <a:pt x="179" y="441"/>
                    <a:pt x="179" y="322"/>
                    <a:pt x="250" y="215"/>
                  </a:cubicBezTo>
                  <a:cubicBezTo>
                    <a:pt x="286" y="167"/>
                    <a:pt x="346" y="119"/>
                    <a:pt x="370" y="84"/>
                  </a:cubicBezTo>
                  <a:cubicBezTo>
                    <a:pt x="393" y="48"/>
                    <a:pt x="393" y="36"/>
                    <a:pt x="417" y="24"/>
                  </a:cubicBezTo>
                  <a:cubicBezTo>
                    <a:pt x="429" y="24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31" name="Google Shape;24431;p33"/>
            <p:cNvSpPr/>
            <p:nvPr/>
          </p:nvSpPr>
          <p:spPr>
            <a:xfrm>
              <a:off x="973125" y="2751900"/>
              <a:ext cx="15325" cy="19400"/>
            </a:xfrm>
            <a:custGeom>
              <a:avLst/>
              <a:gdLst/>
              <a:ahLst/>
              <a:cxnLst/>
              <a:rect l="l" t="t" r="r" b="b"/>
              <a:pathLst>
                <a:path w="613" h="776" extrusionOk="0">
                  <a:moveTo>
                    <a:pt x="570" y="0"/>
                  </a:moveTo>
                  <a:cubicBezTo>
                    <a:pt x="566" y="0"/>
                    <a:pt x="561" y="1"/>
                    <a:pt x="556" y="3"/>
                  </a:cubicBezTo>
                  <a:cubicBezTo>
                    <a:pt x="342" y="181"/>
                    <a:pt x="104" y="443"/>
                    <a:pt x="8" y="717"/>
                  </a:cubicBezTo>
                  <a:cubicBezTo>
                    <a:pt x="1" y="749"/>
                    <a:pt x="24" y="775"/>
                    <a:pt x="48" y="775"/>
                  </a:cubicBezTo>
                  <a:cubicBezTo>
                    <a:pt x="60" y="775"/>
                    <a:pt x="72" y="769"/>
                    <a:pt x="80" y="753"/>
                  </a:cubicBezTo>
                  <a:cubicBezTo>
                    <a:pt x="163" y="634"/>
                    <a:pt x="223" y="515"/>
                    <a:pt x="306" y="396"/>
                  </a:cubicBezTo>
                  <a:cubicBezTo>
                    <a:pt x="401" y="277"/>
                    <a:pt x="485" y="158"/>
                    <a:pt x="592" y="38"/>
                  </a:cubicBezTo>
                  <a:cubicBezTo>
                    <a:pt x="612" y="28"/>
                    <a:pt x="598" y="0"/>
                    <a:pt x="5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32" name="Google Shape;24432;p33"/>
            <p:cNvSpPr/>
            <p:nvPr/>
          </p:nvSpPr>
          <p:spPr>
            <a:xfrm>
              <a:off x="975700" y="2748925"/>
              <a:ext cx="16325" cy="20550"/>
            </a:xfrm>
            <a:custGeom>
              <a:avLst/>
              <a:gdLst/>
              <a:ahLst/>
              <a:cxnLst/>
              <a:rect l="l" t="t" r="r" b="b"/>
              <a:pathLst>
                <a:path w="653" h="822" extrusionOk="0">
                  <a:moveTo>
                    <a:pt x="625" y="0"/>
                  </a:moveTo>
                  <a:cubicBezTo>
                    <a:pt x="623" y="0"/>
                    <a:pt x="621" y="1"/>
                    <a:pt x="620" y="3"/>
                  </a:cubicBezTo>
                  <a:cubicBezTo>
                    <a:pt x="298" y="110"/>
                    <a:pt x="84" y="503"/>
                    <a:pt x="1" y="812"/>
                  </a:cubicBezTo>
                  <a:cubicBezTo>
                    <a:pt x="1" y="818"/>
                    <a:pt x="4" y="821"/>
                    <a:pt x="7" y="821"/>
                  </a:cubicBezTo>
                  <a:cubicBezTo>
                    <a:pt x="10" y="821"/>
                    <a:pt x="13" y="818"/>
                    <a:pt x="13" y="812"/>
                  </a:cubicBezTo>
                  <a:cubicBezTo>
                    <a:pt x="84" y="646"/>
                    <a:pt x="179" y="479"/>
                    <a:pt x="298" y="348"/>
                  </a:cubicBezTo>
                  <a:cubicBezTo>
                    <a:pt x="394" y="229"/>
                    <a:pt x="536" y="157"/>
                    <a:pt x="632" y="38"/>
                  </a:cubicBezTo>
                  <a:cubicBezTo>
                    <a:pt x="652" y="28"/>
                    <a:pt x="637" y="0"/>
                    <a:pt x="6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4433" name="Google Shape;24433;p33"/>
          <p:cNvGrpSpPr/>
          <p:nvPr/>
        </p:nvGrpSpPr>
        <p:grpSpPr>
          <a:xfrm rot="-4222989">
            <a:off x="710621" y="4030274"/>
            <a:ext cx="658555" cy="839777"/>
            <a:chOff x="439025" y="2813550"/>
            <a:chExt cx="239350" cy="305225"/>
          </a:xfrm>
        </p:grpSpPr>
        <p:sp>
          <p:nvSpPr>
            <p:cNvPr id="24434" name="Google Shape;24434;p33"/>
            <p:cNvSpPr/>
            <p:nvPr/>
          </p:nvSpPr>
          <p:spPr>
            <a:xfrm>
              <a:off x="439025" y="2814425"/>
              <a:ext cx="230725" cy="303375"/>
            </a:xfrm>
            <a:custGeom>
              <a:avLst/>
              <a:gdLst/>
              <a:ahLst/>
              <a:cxnLst/>
              <a:rect l="l" t="t" r="r" b="b"/>
              <a:pathLst>
                <a:path w="9229" h="12135" extrusionOk="0">
                  <a:moveTo>
                    <a:pt x="7910" y="0"/>
                  </a:moveTo>
                  <a:cubicBezTo>
                    <a:pt x="7511" y="0"/>
                    <a:pt x="6639" y="487"/>
                    <a:pt x="6132" y="645"/>
                  </a:cubicBezTo>
                  <a:cubicBezTo>
                    <a:pt x="5549" y="835"/>
                    <a:pt x="3430" y="919"/>
                    <a:pt x="3096" y="1919"/>
                  </a:cubicBezTo>
                  <a:cubicBezTo>
                    <a:pt x="2763" y="2955"/>
                    <a:pt x="1489" y="3598"/>
                    <a:pt x="1489" y="3598"/>
                  </a:cubicBezTo>
                  <a:cubicBezTo>
                    <a:pt x="1489" y="3598"/>
                    <a:pt x="1" y="4931"/>
                    <a:pt x="453" y="6574"/>
                  </a:cubicBezTo>
                  <a:cubicBezTo>
                    <a:pt x="755" y="7692"/>
                    <a:pt x="1829" y="7966"/>
                    <a:pt x="2609" y="7966"/>
                  </a:cubicBezTo>
                  <a:cubicBezTo>
                    <a:pt x="2967" y="7966"/>
                    <a:pt x="3263" y="7908"/>
                    <a:pt x="3394" y="7848"/>
                  </a:cubicBezTo>
                  <a:cubicBezTo>
                    <a:pt x="3600" y="7754"/>
                    <a:pt x="3756" y="7695"/>
                    <a:pt x="3879" y="7695"/>
                  </a:cubicBezTo>
                  <a:cubicBezTo>
                    <a:pt x="4005" y="7695"/>
                    <a:pt x="4096" y="7757"/>
                    <a:pt x="4168" y="7908"/>
                  </a:cubicBezTo>
                  <a:cubicBezTo>
                    <a:pt x="4323" y="8205"/>
                    <a:pt x="3144" y="9229"/>
                    <a:pt x="2787" y="10003"/>
                  </a:cubicBezTo>
                  <a:cubicBezTo>
                    <a:pt x="2430" y="10777"/>
                    <a:pt x="2251" y="12134"/>
                    <a:pt x="2251" y="12134"/>
                  </a:cubicBezTo>
                  <a:lnTo>
                    <a:pt x="2680" y="12075"/>
                  </a:lnTo>
                  <a:cubicBezTo>
                    <a:pt x="2680" y="12075"/>
                    <a:pt x="3275" y="9991"/>
                    <a:pt x="3382" y="9491"/>
                  </a:cubicBezTo>
                  <a:cubicBezTo>
                    <a:pt x="3489" y="8979"/>
                    <a:pt x="4323" y="8063"/>
                    <a:pt x="4620" y="7908"/>
                  </a:cubicBezTo>
                  <a:cubicBezTo>
                    <a:pt x="4642" y="7897"/>
                    <a:pt x="4661" y="7893"/>
                    <a:pt x="4678" y="7893"/>
                  </a:cubicBezTo>
                  <a:cubicBezTo>
                    <a:pt x="4899" y="7893"/>
                    <a:pt x="4796" y="8701"/>
                    <a:pt x="5216" y="9253"/>
                  </a:cubicBezTo>
                  <a:cubicBezTo>
                    <a:pt x="5474" y="9602"/>
                    <a:pt x="5940" y="9746"/>
                    <a:pt x="6490" y="9746"/>
                  </a:cubicBezTo>
                  <a:cubicBezTo>
                    <a:pt x="6880" y="9746"/>
                    <a:pt x="7311" y="9674"/>
                    <a:pt x="7740" y="9551"/>
                  </a:cubicBezTo>
                  <a:cubicBezTo>
                    <a:pt x="8788" y="9253"/>
                    <a:pt x="8192" y="7003"/>
                    <a:pt x="8157" y="6300"/>
                  </a:cubicBezTo>
                  <a:cubicBezTo>
                    <a:pt x="8133" y="5598"/>
                    <a:pt x="9228" y="4491"/>
                    <a:pt x="9216" y="3753"/>
                  </a:cubicBezTo>
                  <a:cubicBezTo>
                    <a:pt x="9204" y="3026"/>
                    <a:pt x="8490" y="1812"/>
                    <a:pt x="8204" y="1431"/>
                  </a:cubicBezTo>
                  <a:cubicBezTo>
                    <a:pt x="7918" y="1050"/>
                    <a:pt x="8335" y="169"/>
                    <a:pt x="8037" y="26"/>
                  </a:cubicBezTo>
                  <a:cubicBezTo>
                    <a:pt x="8004" y="8"/>
                    <a:pt x="7961" y="0"/>
                    <a:pt x="791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35" name="Google Shape;24435;p33"/>
            <p:cNvSpPr/>
            <p:nvPr/>
          </p:nvSpPr>
          <p:spPr>
            <a:xfrm>
              <a:off x="499600" y="2818325"/>
              <a:ext cx="129350" cy="75650"/>
            </a:xfrm>
            <a:custGeom>
              <a:avLst/>
              <a:gdLst/>
              <a:ahLst/>
              <a:cxnLst/>
              <a:rect l="l" t="t" r="r" b="b"/>
              <a:pathLst>
                <a:path w="5174" h="3026" extrusionOk="0">
                  <a:moveTo>
                    <a:pt x="5174" y="1"/>
                  </a:moveTo>
                  <a:lnTo>
                    <a:pt x="5174" y="1"/>
                  </a:lnTo>
                  <a:cubicBezTo>
                    <a:pt x="4067" y="620"/>
                    <a:pt x="2864" y="441"/>
                    <a:pt x="1697" y="822"/>
                  </a:cubicBezTo>
                  <a:cubicBezTo>
                    <a:pt x="733" y="1132"/>
                    <a:pt x="530" y="2215"/>
                    <a:pt x="19" y="2954"/>
                  </a:cubicBezTo>
                  <a:cubicBezTo>
                    <a:pt x="1" y="2990"/>
                    <a:pt x="37" y="3026"/>
                    <a:pt x="76" y="3026"/>
                  </a:cubicBezTo>
                  <a:cubicBezTo>
                    <a:pt x="89" y="3026"/>
                    <a:pt x="102" y="3022"/>
                    <a:pt x="114" y="3013"/>
                  </a:cubicBezTo>
                  <a:cubicBezTo>
                    <a:pt x="447" y="2692"/>
                    <a:pt x="614" y="2275"/>
                    <a:pt x="828" y="1870"/>
                  </a:cubicBezTo>
                  <a:cubicBezTo>
                    <a:pt x="1221" y="1096"/>
                    <a:pt x="1816" y="918"/>
                    <a:pt x="2626" y="810"/>
                  </a:cubicBezTo>
                  <a:cubicBezTo>
                    <a:pt x="3519" y="703"/>
                    <a:pt x="4483" y="608"/>
                    <a:pt x="5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36" name="Google Shape;24436;p33"/>
            <p:cNvSpPr/>
            <p:nvPr/>
          </p:nvSpPr>
          <p:spPr>
            <a:xfrm>
              <a:off x="446175" y="2883825"/>
              <a:ext cx="62825" cy="134775"/>
            </a:xfrm>
            <a:custGeom>
              <a:avLst/>
              <a:gdLst/>
              <a:ahLst/>
              <a:cxnLst/>
              <a:rect l="l" t="t" r="r" b="b"/>
              <a:pathLst>
                <a:path w="2513" h="5391" extrusionOk="0">
                  <a:moveTo>
                    <a:pt x="2441" y="0"/>
                  </a:moveTo>
                  <a:cubicBezTo>
                    <a:pt x="1739" y="417"/>
                    <a:pt x="1036" y="738"/>
                    <a:pt x="560" y="1429"/>
                  </a:cubicBezTo>
                  <a:cubicBezTo>
                    <a:pt x="191" y="1977"/>
                    <a:pt x="0" y="2631"/>
                    <a:pt x="24" y="3286"/>
                  </a:cubicBezTo>
                  <a:cubicBezTo>
                    <a:pt x="78" y="4378"/>
                    <a:pt x="985" y="5391"/>
                    <a:pt x="2096" y="5391"/>
                  </a:cubicBezTo>
                  <a:cubicBezTo>
                    <a:pt x="2209" y="5391"/>
                    <a:pt x="2325" y="5380"/>
                    <a:pt x="2441" y="5358"/>
                  </a:cubicBezTo>
                  <a:cubicBezTo>
                    <a:pt x="2501" y="5346"/>
                    <a:pt x="2513" y="5251"/>
                    <a:pt x="2453" y="5251"/>
                  </a:cubicBezTo>
                  <a:cubicBezTo>
                    <a:pt x="1072" y="5084"/>
                    <a:pt x="36" y="4286"/>
                    <a:pt x="251" y="2762"/>
                  </a:cubicBezTo>
                  <a:cubicBezTo>
                    <a:pt x="346" y="2155"/>
                    <a:pt x="620" y="1572"/>
                    <a:pt x="1048" y="1131"/>
                  </a:cubicBezTo>
                  <a:cubicBezTo>
                    <a:pt x="1477" y="691"/>
                    <a:pt x="2036" y="453"/>
                    <a:pt x="2453" y="24"/>
                  </a:cubicBezTo>
                  <a:cubicBezTo>
                    <a:pt x="2465" y="12"/>
                    <a:pt x="2453" y="0"/>
                    <a:pt x="2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37" name="Google Shape;24437;p33"/>
            <p:cNvSpPr/>
            <p:nvPr/>
          </p:nvSpPr>
          <p:spPr>
            <a:xfrm>
              <a:off x="503925" y="3004450"/>
              <a:ext cx="36925" cy="12975"/>
            </a:xfrm>
            <a:custGeom>
              <a:avLst/>
              <a:gdLst/>
              <a:ahLst/>
              <a:cxnLst/>
              <a:rect l="l" t="t" r="r" b="b"/>
              <a:pathLst>
                <a:path w="1477" h="519" extrusionOk="0">
                  <a:moveTo>
                    <a:pt x="1335" y="1"/>
                  </a:moveTo>
                  <a:cubicBezTo>
                    <a:pt x="1174" y="1"/>
                    <a:pt x="1003" y="100"/>
                    <a:pt x="869" y="176"/>
                  </a:cubicBezTo>
                  <a:cubicBezTo>
                    <a:pt x="641" y="301"/>
                    <a:pt x="430" y="435"/>
                    <a:pt x="166" y="435"/>
                  </a:cubicBezTo>
                  <a:cubicBezTo>
                    <a:pt x="128" y="435"/>
                    <a:pt x="88" y="432"/>
                    <a:pt x="48" y="426"/>
                  </a:cubicBezTo>
                  <a:cubicBezTo>
                    <a:pt x="12" y="426"/>
                    <a:pt x="0" y="485"/>
                    <a:pt x="36" y="497"/>
                  </a:cubicBezTo>
                  <a:cubicBezTo>
                    <a:pt x="93" y="512"/>
                    <a:pt x="148" y="519"/>
                    <a:pt x="203" y="519"/>
                  </a:cubicBezTo>
                  <a:cubicBezTo>
                    <a:pt x="369" y="519"/>
                    <a:pt x="527" y="459"/>
                    <a:pt x="679" y="378"/>
                  </a:cubicBezTo>
                  <a:cubicBezTo>
                    <a:pt x="810" y="319"/>
                    <a:pt x="929" y="247"/>
                    <a:pt x="1060" y="200"/>
                  </a:cubicBezTo>
                  <a:cubicBezTo>
                    <a:pt x="1203" y="140"/>
                    <a:pt x="1334" y="140"/>
                    <a:pt x="1453" y="81"/>
                  </a:cubicBezTo>
                  <a:cubicBezTo>
                    <a:pt x="1465" y="69"/>
                    <a:pt x="1477" y="45"/>
                    <a:pt x="1453" y="21"/>
                  </a:cubicBezTo>
                  <a:cubicBezTo>
                    <a:pt x="1415" y="7"/>
                    <a:pt x="1375" y="1"/>
                    <a:pt x="13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38" name="Google Shape;24438;p33"/>
            <p:cNvSpPr/>
            <p:nvPr/>
          </p:nvSpPr>
          <p:spPr>
            <a:xfrm>
              <a:off x="484875" y="2887100"/>
              <a:ext cx="20850" cy="13700"/>
            </a:xfrm>
            <a:custGeom>
              <a:avLst/>
              <a:gdLst/>
              <a:ahLst/>
              <a:cxnLst/>
              <a:rect l="l" t="t" r="r" b="b"/>
              <a:pathLst>
                <a:path w="834" h="548" extrusionOk="0">
                  <a:moveTo>
                    <a:pt x="834" y="0"/>
                  </a:moveTo>
                  <a:lnTo>
                    <a:pt x="834" y="0"/>
                  </a:lnTo>
                  <a:cubicBezTo>
                    <a:pt x="703" y="95"/>
                    <a:pt x="584" y="191"/>
                    <a:pt x="441" y="286"/>
                  </a:cubicBezTo>
                  <a:cubicBezTo>
                    <a:pt x="310" y="369"/>
                    <a:pt x="143" y="429"/>
                    <a:pt x="12" y="524"/>
                  </a:cubicBezTo>
                  <a:cubicBezTo>
                    <a:pt x="0" y="536"/>
                    <a:pt x="12" y="548"/>
                    <a:pt x="24" y="548"/>
                  </a:cubicBezTo>
                  <a:cubicBezTo>
                    <a:pt x="310" y="488"/>
                    <a:pt x="667" y="250"/>
                    <a:pt x="8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39" name="Google Shape;24439;p33"/>
            <p:cNvSpPr/>
            <p:nvPr/>
          </p:nvSpPr>
          <p:spPr>
            <a:xfrm>
              <a:off x="489925" y="2889475"/>
              <a:ext cx="17300" cy="11025"/>
            </a:xfrm>
            <a:custGeom>
              <a:avLst/>
              <a:gdLst/>
              <a:ahLst/>
              <a:cxnLst/>
              <a:rect l="l" t="t" r="r" b="b"/>
              <a:pathLst>
                <a:path w="692" h="441" extrusionOk="0">
                  <a:moveTo>
                    <a:pt x="691" y="0"/>
                  </a:moveTo>
                  <a:cubicBezTo>
                    <a:pt x="465" y="108"/>
                    <a:pt x="215" y="250"/>
                    <a:pt x="25" y="405"/>
                  </a:cubicBezTo>
                  <a:cubicBezTo>
                    <a:pt x="1" y="429"/>
                    <a:pt x="25" y="441"/>
                    <a:pt x="36" y="441"/>
                  </a:cubicBezTo>
                  <a:cubicBezTo>
                    <a:pt x="263" y="322"/>
                    <a:pt x="477" y="155"/>
                    <a:pt x="6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40" name="Google Shape;24440;p33"/>
            <p:cNvSpPr/>
            <p:nvPr/>
          </p:nvSpPr>
          <p:spPr>
            <a:xfrm>
              <a:off x="461350" y="2890950"/>
              <a:ext cx="44675" cy="39875"/>
            </a:xfrm>
            <a:custGeom>
              <a:avLst/>
              <a:gdLst/>
              <a:ahLst/>
              <a:cxnLst/>
              <a:rect l="l" t="t" r="r" b="b"/>
              <a:pathLst>
                <a:path w="1787" h="1595" extrusionOk="0">
                  <a:moveTo>
                    <a:pt x="1787" y="1"/>
                  </a:moveTo>
                  <a:lnTo>
                    <a:pt x="1787" y="1"/>
                  </a:lnTo>
                  <a:cubicBezTo>
                    <a:pt x="1048" y="251"/>
                    <a:pt x="251" y="799"/>
                    <a:pt x="1" y="1573"/>
                  </a:cubicBezTo>
                  <a:cubicBezTo>
                    <a:pt x="1" y="1581"/>
                    <a:pt x="6" y="1595"/>
                    <a:pt x="18" y="1595"/>
                  </a:cubicBezTo>
                  <a:cubicBezTo>
                    <a:pt x="23" y="1595"/>
                    <a:pt x="29" y="1592"/>
                    <a:pt x="36" y="1584"/>
                  </a:cubicBezTo>
                  <a:cubicBezTo>
                    <a:pt x="513" y="858"/>
                    <a:pt x="1001" y="382"/>
                    <a:pt x="17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41" name="Google Shape;24441;p33"/>
            <p:cNvSpPr/>
            <p:nvPr/>
          </p:nvSpPr>
          <p:spPr>
            <a:xfrm>
              <a:off x="492300" y="2878450"/>
              <a:ext cx="18300" cy="17600"/>
            </a:xfrm>
            <a:custGeom>
              <a:avLst/>
              <a:gdLst/>
              <a:ahLst/>
              <a:cxnLst/>
              <a:rect l="l" t="t" r="r" b="b"/>
              <a:pathLst>
                <a:path w="732" h="704" extrusionOk="0">
                  <a:moveTo>
                    <a:pt x="715" y="1"/>
                  </a:moveTo>
                  <a:cubicBezTo>
                    <a:pt x="723" y="9"/>
                    <a:pt x="727" y="11"/>
                    <a:pt x="729" y="11"/>
                  </a:cubicBezTo>
                  <a:cubicBezTo>
                    <a:pt x="731" y="11"/>
                    <a:pt x="723" y="1"/>
                    <a:pt x="715" y="1"/>
                  </a:cubicBezTo>
                  <a:close/>
                  <a:moveTo>
                    <a:pt x="715" y="1"/>
                  </a:moveTo>
                  <a:lnTo>
                    <a:pt x="715" y="1"/>
                  </a:lnTo>
                  <a:cubicBezTo>
                    <a:pt x="501" y="275"/>
                    <a:pt x="263" y="465"/>
                    <a:pt x="13" y="691"/>
                  </a:cubicBezTo>
                  <a:cubicBezTo>
                    <a:pt x="1" y="691"/>
                    <a:pt x="13" y="703"/>
                    <a:pt x="25" y="703"/>
                  </a:cubicBezTo>
                  <a:cubicBezTo>
                    <a:pt x="311" y="549"/>
                    <a:pt x="549" y="287"/>
                    <a:pt x="7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42" name="Google Shape;24442;p33"/>
            <p:cNvSpPr/>
            <p:nvPr/>
          </p:nvSpPr>
          <p:spPr>
            <a:xfrm>
              <a:off x="488450" y="2876250"/>
              <a:ext cx="21950" cy="20975"/>
            </a:xfrm>
            <a:custGeom>
              <a:avLst/>
              <a:gdLst/>
              <a:ahLst/>
              <a:cxnLst/>
              <a:rect l="l" t="t" r="r" b="b"/>
              <a:pathLst>
                <a:path w="878" h="839" extrusionOk="0">
                  <a:moveTo>
                    <a:pt x="854" y="1"/>
                  </a:moveTo>
                  <a:cubicBezTo>
                    <a:pt x="848" y="1"/>
                    <a:pt x="841" y="2"/>
                    <a:pt x="834" y="6"/>
                  </a:cubicBezTo>
                  <a:cubicBezTo>
                    <a:pt x="619" y="339"/>
                    <a:pt x="345" y="553"/>
                    <a:pt x="24" y="803"/>
                  </a:cubicBezTo>
                  <a:cubicBezTo>
                    <a:pt x="0" y="827"/>
                    <a:pt x="24" y="839"/>
                    <a:pt x="36" y="839"/>
                  </a:cubicBezTo>
                  <a:cubicBezTo>
                    <a:pt x="393" y="708"/>
                    <a:pt x="703" y="363"/>
                    <a:pt x="869" y="17"/>
                  </a:cubicBezTo>
                  <a:cubicBezTo>
                    <a:pt x="878" y="9"/>
                    <a:pt x="868" y="1"/>
                    <a:pt x="8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43" name="Google Shape;24443;p33"/>
            <p:cNvSpPr/>
            <p:nvPr/>
          </p:nvSpPr>
          <p:spPr>
            <a:xfrm>
              <a:off x="489325" y="2876375"/>
              <a:ext cx="22050" cy="24125"/>
            </a:xfrm>
            <a:custGeom>
              <a:avLst/>
              <a:gdLst/>
              <a:ahLst/>
              <a:cxnLst/>
              <a:rect l="l" t="t" r="r" b="b"/>
              <a:pathLst>
                <a:path w="882" h="965" extrusionOk="0">
                  <a:moveTo>
                    <a:pt x="882" y="1"/>
                  </a:moveTo>
                  <a:lnTo>
                    <a:pt x="882" y="1"/>
                  </a:lnTo>
                  <a:cubicBezTo>
                    <a:pt x="715" y="465"/>
                    <a:pt x="430" y="703"/>
                    <a:pt x="13" y="929"/>
                  </a:cubicBezTo>
                  <a:cubicBezTo>
                    <a:pt x="1" y="929"/>
                    <a:pt x="13" y="965"/>
                    <a:pt x="25" y="965"/>
                  </a:cubicBezTo>
                  <a:cubicBezTo>
                    <a:pt x="453" y="822"/>
                    <a:pt x="799" y="429"/>
                    <a:pt x="8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44" name="Google Shape;24444;p33"/>
            <p:cNvSpPr/>
            <p:nvPr/>
          </p:nvSpPr>
          <p:spPr>
            <a:xfrm>
              <a:off x="475650" y="2887100"/>
              <a:ext cx="30675" cy="27350"/>
            </a:xfrm>
            <a:custGeom>
              <a:avLst/>
              <a:gdLst/>
              <a:ahLst/>
              <a:cxnLst/>
              <a:rect l="l" t="t" r="r" b="b"/>
              <a:pathLst>
                <a:path w="1227" h="1094" extrusionOk="0">
                  <a:moveTo>
                    <a:pt x="1227" y="0"/>
                  </a:moveTo>
                  <a:cubicBezTo>
                    <a:pt x="929" y="476"/>
                    <a:pt x="226" y="548"/>
                    <a:pt x="0" y="1072"/>
                  </a:cubicBezTo>
                  <a:cubicBezTo>
                    <a:pt x="0" y="1080"/>
                    <a:pt x="6" y="1094"/>
                    <a:pt x="9" y="1094"/>
                  </a:cubicBezTo>
                  <a:cubicBezTo>
                    <a:pt x="11" y="1094"/>
                    <a:pt x="12" y="1091"/>
                    <a:pt x="12" y="1084"/>
                  </a:cubicBezTo>
                  <a:cubicBezTo>
                    <a:pt x="322" y="631"/>
                    <a:pt x="953" y="488"/>
                    <a:pt x="1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45" name="Google Shape;24445;p33"/>
            <p:cNvSpPr/>
            <p:nvPr/>
          </p:nvSpPr>
          <p:spPr>
            <a:xfrm>
              <a:off x="600125" y="2949300"/>
              <a:ext cx="54125" cy="111475"/>
            </a:xfrm>
            <a:custGeom>
              <a:avLst/>
              <a:gdLst/>
              <a:ahLst/>
              <a:cxnLst/>
              <a:rect l="l" t="t" r="r" b="b"/>
              <a:pathLst>
                <a:path w="2165" h="4459" extrusionOk="0">
                  <a:moveTo>
                    <a:pt x="2165" y="1"/>
                  </a:moveTo>
                  <a:cubicBezTo>
                    <a:pt x="1629" y="548"/>
                    <a:pt x="1582" y="1239"/>
                    <a:pt x="1605" y="1977"/>
                  </a:cubicBezTo>
                  <a:cubicBezTo>
                    <a:pt x="1617" y="2429"/>
                    <a:pt x="1701" y="2906"/>
                    <a:pt x="1605" y="3346"/>
                  </a:cubicBezTo>
                  <a:cubicBezTo>
                    <a:pt x="1489" y="3978"/>
                    <a:pt x="1031" y="4300"/>
                    <a:pt x="459" y="4300"/>
                  </a:cubicBezTo>
                  <a:cubicBezTo>
                    <a:pt x="330" y="4300"/>
                    <a:pt x="195" y="4284"/>
                    <a:pt x="58" y="4251"/>
                  </a:cubicBezTo>
                  <a:cubicBezTo>
                    <a:pt x="55" y="4250"/>
                    <a:pt x="52" y="4250"/>
                    <a:pt x="50" y="4250"/>
                  </a:cubicBezTo>
                  <a:cubicBezTo>
                    <a:pt x="19" y="4250"/>
                    <a:pt x="1" y="4312"/>
                    <a:pt x="34" y="4334"/>
                  </a:cubicBezTo>
                  <a:cubicBezTo>
                    <a:pt x="206" y="4419"/>
                    <a:pt x="384" y="4458"/>
                    <a:pt x="558" y="4458"/>
                  </a:cubicBezTo>
                  <a:cubicBezTo>
                    <a:pt x="1070" y="4458"/>
                    <a:pt x="1544" y="4118"/>
                    <a:pt x="1713" y="3584"/>
                  </a:cubicBezTo>
                  <a:cubicBezTo>
                    <a:pt x="2082" y="2382"/>
                    <a:pt x="1451" y="1155"/>
                    <a:pt x="2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46" name="Google Shape;24446;p33"/>
            <p:cNvSpPr/>
            <p:nvPr/>
          </p:nvSpPr>
          <p:spPr>
            <a:xfrm>
              <a:off x="553625" y="3009725"/>
              <a:ext cx="66400" cy="51325"/>
            </a:xfrm>
            <a:custGeom>
              <a:avLst/>
              <a:gdLst/>
              <a:ahLst/>
              <a:cxnLst/>
              <a:rect l="l" t="t" r="r" b="b"/>
              <a:pathLst>
                <a:path w="2656" h="2053" extrusionOk="0">
                  <a:moveTo>
                    <a:pt x="48" y="1"/>
                  </a:moveTo>
                  <a:cubicBezTo>
                    <a:pt x="13" y="12"/>
                    <a:pt x="1" y="36"/>
                    <a:pt x="13" y="48"/>
                  </a:cubicBezTo>
                  <a:cubicBezTo>
                    <a:pt x="370" y="405"/>
                    <a:pt x="132" y="763"/>
                    <a:pt x="310" y="1155"/>
                  </a:cubicBezTo>
                  <a:cubicBezTo>
                    <a:pt x="429" y="1405"/>
                    <a:pt x="655" y="1584"/>
                    <a:pt x="894" y="1715"/>
                  </a:cubicBezTo>
                  <a:cubicBezTo>
                    <a:pt x="1212" y="1901"/>
                    <a:pt x="1626" y="2052"/>
                    <a:pt x="2021" y="2052"/>
                  </a:cubicBezTo>
                  <a:cubicBezTo>
                    <a:pt x="2232" y="2052"/>
                    <a:pt x="2438" y="2009"/>
                    <a:pt x="2620" y="1906"/>
                  </a:cubicBezTo>
                  <a:cubicBezTo>
                    <a:pt x="2656" y="1894"/>
                    <a:pt x="2632" y="1834"/>
                    <a:pt x="2596" y="1834"/>
                  </a:cubicBezTo>
                  <a:cubicBezTo>
                    <a:pt x="2470" y="1853"/>
                    <a:pt x="2331" y="1863"/>
                    <a:pt x="2185" y="1863"/>
                  </a:cubicBezTo>
                  <a:cubicBezTo>
                    <a:pt x="1502" y="1863"/>
                    <a:pt x="679" y="1636"/>
                    <a:pt x="453" y="989"/>
                  </a:cubicBezTo>
                  <a:cubicBezTo>
                    <a:pt x="310" y="620"/>
                    <a:pt x="465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47" name="Google Shape;24447;p33"/>
            <p:cNvSpPr/>
            <p:nvPr/>
          </p:nvSpPr>
          <p:spPr>
            <a:xfrm>
              <a:off x="539650" y="3006000"/>
              <a:ext cx="3875" cy="8800"/>
            </a:xfrm>
            <a:custGeom>
              <a:avLst/>
              <a:gdLst/>
              <a:ahLst/>
              <a:cxnLst/>
              <a:rect l="l" t="t" r="r" b="b"/>
              <a:pathLst>
                <a:path w="155" h="352" extrusionOk="0">
                  <a:moveTo>
                    <a:pt x="66" y="1"/>
                  </a:moveTo>
                  <a:cubicBezTo>
                    <a:pt x="54" y="1"/>
                    <a:pt x="44" y="19"/>
                    <a:pt x="60" y="42"/>
                  </a:cubicBezTo>
                  <a:cubicBezTo>
                    <a:pt x="83" y="78"/>
                    <a:pt x="95" y="138"/>
                    <a:pt x="83" y="197"/>
                  </a:cubicBezTo>
                  <a:cubicBezTo>
                    <a:pt x="71" y="257"/>
                    <a:pt x="24" y="281"/>
                    <a:pt x="0" y="316"/>
                  </a:cubicBezTo>
                  <a:cubicBezTo>
                    <a:pt x="0" y="340"/>
                    <a:pt x="0" y="352"/>
                    <a:pt x="12" y="352"/>
                  </a:cubicBezTo>
                  <a:cubicBezTo>
                    <a:pt x="83" y="352"/>
                    <a:pt x="131" y="281"/>
                    <a:pt x="143" y="221"/>
                  </a:cubicBezTo>
                  <a:cubicBezTo>
                    <a:pt x="155" y="138"/>
                    <a:pt x="143" y="66"/>
                    <a:pt x="83" y="19"/>
                  </a:cubicBezTo>
                  <a:cubicBezTo>
                    <a:pt x="79" y="6"/>
                    <a:pt x="72" y="1"/>
                    <a:pt x="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48" name="Google Shape;24448;p33"/>
            <p:cNvSpPr/>
            <p:nvPr/>
          </p:nvSpPr>
          <p:spPr>
            <a:xfrm>
              <a:off x="492900" y="3010775"/>
              <a:ext cx="51525" cy="108000"/>
            </a:xfrm>
            <a:custGeom>
              <a:avLst/>
              <a:gdLst/>
              <a:ahLst/>
              <a:cxnLst/>
              <a:rect l="l" t="t" r="r" b="b"/>
              <a:pathLst>
                <a:path w="2061" h="4320" extrusionOk="0">
                  <a:moveTo>
                    <a:pt x="2045" y="1"/>
                  </a:moveTo>
                  <a:cubicBezTo>
                    <a:pt x="2039" y="1"/>
                    <a:pt x="2033" y="2"/>
                    <a:pt x="2025" y="6"/>
                  </a:cubicBezTo>
                  <a:cubicBezTo>
                    <a:pt x="1001" y="1102"/>
                    <a:pt x="120" y="2745"/>
                    <a:pt x="1" y="4269"/>
                  </a:cubicBezTo>
                  <a:cubicBezTo>
                    <a:pt x="1" y="4301"/>
                    <a:pt x="19" y="4320"/>
                    <a:pt x="41" y="4320"/>
                  </a:cubicBezTo>
                  <a:cubicBezTo>
                    <a:pt x="59" y="4320"/>
                    <a:pt x="80" y="4307"/>
                    <a:pt x="96" y="4280"/>
                  </a:cubicBezTo>
                  <a:cubicBezTo>
                    <a:pt x="358" y="3507"/>
                    <a:pt x="548" y="2721"/>
                    <a:pt x="906" y="1971"/>
                  </a:cubicBezTo>
                  <a:cubicBezTo>
                    <a:pt x="1239" y="1292"/>
                    <a:pt x="1656" y="649"/>
                    <a:pt x="2061" y="6"/>
                  </a:cubicBezTo>
                  <a:cubicBezTo>
                    <a:pt x="2061" y="6"/>
                    <a:pt x="2055" y="1"/>
                    <a:pt x="20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49" name="Google Shape;24449;p33"/>
            <p:cNvSpPr/>
            <p:nvPr/>
          </p:nvSpPr>
          <p:spPr>
            <a:xfrm>
              <a:off x="492900" y="3115600"/>
              <a:ext cx="12825" cy="3100"/>
            </a:xfrm>
            <a:custGeom>
              <a:avLst/>
              <a:gdLst/>
              <a:ahLst/>
              <a:cxnLst/>
              <a:rect l="l" t="t" r="r" b="b"/>
              <a:pathLst>
                <a:path w="513" h="124" extrusionOk="0">
                  <a:moveTo>
                    <a:pt x="406" y="1"/>
                  </a:moveTo>
                  <a:cubicBezTo>
                    <a:pt x="353" y="1"/>
                    <a:pt x="296" y="20"/>
                    <a:pt x="239" y="28"/>
                  </a:cubicBezTo>
                  <a:cubicBezTo>
                    <a:pt x="167" y="40"/>
                    <a:pt x="96" y="64"/>
                    <a:pt x="1" y="76"/>
                  </a:cubicBezTo>
                  <a:cubicBezTo>
                    <a:pt x="1" y="76"/>
                    <a:pt x="1" y="123"/>
                    <a:pt x="36" y="123"/>
                  </a:cubicBezTo>
                  <a:cubicBezTo>
                    <a:pt x="120" y="123"/>
                    <a:pt x="203" y="99"/>
                    <a:pt x="287" y="99"/>
                  </a:cubicBezTo>
                  <a:cubicBezTo>
                    <a:pt x="358" y="87"/>
                    <a:pt x="441" y="87"/>
                    <a:pt x="501" y="64"/>
                  </a:cubicBezTo>
                  <a:cubicBezTo>
                    <a:pt x="513" y="40"/>
                    <a:pt x="513" y="16"/>
                    <a:pt x="477" y="16"/>
                  </a:cubicBezTo>
                  <a:cubicBezTo>
                    <a:pt x="454" y="5"/>
                    <a:pt x="431" y="1"/>
                    <a:pt x="4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50" name="Google Shape;24450;p33"/>
            <p:cNvSpPr/>
            <p:nvPr/>
          </p:nvSpPr>
          <p:spPr>
            <a:xfrm>
              <a:off x="504825" y="3015200"/>
              <a:ext cx="38350" cy="102300"/>
            </a:xfrm>
            <a:custGeom>
              <a:avLst/>
              <a:gdLst/>
              <a:ahLst/>
              <a:cxnLst/>
              <a:rect l="l" t="t" r="r" b="b"/>
              <a:pathLst>
                <a:path w="1534" h="4092" extrusionOk="0">
                  <a:moveTo>
                    <a:pt x="1483" y="0"/>
                  </a:moveTo>
                  <a:cubicBezTo>
                    <a:pt x="1476" y="0"/>
                    <a:pt x="1470" y="2"/>
                    <a:pt x="1464" y="8"/>
                  </a:cubicBezTo>
                  <a:cubicBezTo>
                    <a:pt x="560" y="1032"/>
                    <a:pt x="155" y="2746"/>
                    <a:pt x="0" y="4092"/>
                  </a:cubicBezTo>
                  <a:cubicBezTo>
                    <a:pt x="202" y="3437"/>
                    <a:pt x="321" y="2746"/>
                    <a:pt x="536" y="2091"/>
                  </a:cubicBezTo>
                  <a:cubicBezTo>
                    <a:pt x="774" y="1353"/>
                    <a:pt x="1131" y="734"/>
                    <a:pt x="1524" y="55"/>
                  </a:cubicBezTo>
                  <a:cubicBezTo>
                    <a:pt x="1533" y="28"/>
                    <a:pt x="1507" y="0"/>
                    <a:pt x="1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51" name="Google Shape;24451;p33"/>
            <p:cNvSpPr/>
            <p:nvPr/>
          </p:nvSpPr>
          <p:spPr>
            <a:xfrm>
              <a:off x="547375" y="3010925"/>
              <a:ext cx="8875" cy="5600"/>
            </a:xfrm>
            <a:custGeom>
              <a:avLst/>
              <a:gdLst/>
              <a:ahLst/>
              <a:cxnLst/>
              <a:rect l="l" t="t" r="r" b="b"/>
              <a:pathLst>
                <a:path w="355" h="224" extrusionOk="0">
                  <a:moveTo>
                    <a:pt x="206" y="0"/>
                  </a:moveTo>
                  <a:cubicBezTo>
                    <a:pt x="181" y="0"/>
                    <a:pt x="155" y="4"/>
                    <a:pt x="132" y="12"/>
                  </a:cubicBezTo>
                  <a:cubicBezTo>
                    <a:pt x="60" y="48"/>
                    <a:pt x="13" y="119"/>
                    <a:pt x="1" y="214"/>
                  </a:cubicBezTo>
                  <a:cubicBezTo>
                    <a:pt x="1" y="220"/>
                    <a:pt x="4" y="223"/>
                    <a:pt x="7" y="223"/>
                  </a:cubicBezTo>
                  <a:cubicBezTo>
                    <a:pt x="10" y="223"/>
                    <a:pt x="13" y="220"/>
                    <a:pt x="13" y="214"/>
                  </a:cubicBezTo>
                  <a:cubicBezTo>
                    <a:pt x="48" y="167"/>
                    <a:pt x="72" y="95"/>
                    <a:pt x="132" y="60"/>
                  </a:cubicBezTo>
                  <a:cubicBezTo>
                    <a:pt x="161" y="48"/>
                    <a:pt x="191" y="42"/>
                    <a:pt x="221" y="42"/>
                  </a:cubicBezTo>
                  <a:cubicBezTo>
                    <a:pt x="251" y="42"/>
                    <a:pt x="280" y="48"/>
                    <a:pt x="310" y="60"/>
                  </a:cubicBezTo>
                  <a:cubicBezTo>
                    <a:pt x="321" y="71"/>
                    <a:pt x="330" y="75"/>
                    <a:pt x="337" y="75"/>
                  </a:cubicBezTo>
                  <a:cubicBezTo>
                    <a:pt x="351" y="75"/>
                    <a:pt x="354" y="56"/>
                    <a:pt x="346" y="48"/>
                  </a:cubicBezTo>
                  <a:cubicBezTo>
                    <a:pt x="306" y="16"/>
                    <a:pt x="256" y="0"/>
                    <a:pt x="2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52" name="Google Shape;24452;p33"/>
            <p:cNvSpPr/>
            <p:nvPr/>
          </p:nvSpPr>
          <p:spPr>
            <a:xfrm>
              <a:off x="510475" y="3011800"/>
              <a:ext cx="40200" cy="84400"/>
            </a:xfrm>
            <a:custGeom>
              <a:avLst/>
              <a:gdLst/>
              <a:ahLst/>
              <a:cxnLst/>
              <a:rect l="l" t="t" r="r" b="b"/>
              <a:pathLst>
                <a:path w="1608" h="3376" extrusionOk="0">
                  <a:moveTo>
                    <a:pt x="1608" y="1"/>
                  </a:moveTo>
                  <a:cubicBezTo>
                    <a:pt x="786" y="846"/>
                    <a:pt x="131" y="2156"/>
                    <a:pt x="0" y="3347"/>
                  </a:cubicBezTo>
                  <a:cubicBezTo>
                    <a:pt x="0" y="3366"/>
                    <a:pt x="11" y="3375"/>
                    <a:pt x="23" y="3375"/>
                  </a:cubicBezTo>
                  <a:cubicBezTo>
                    <a:pt x="32" y="3375"/>
                    <a:pt x="42" y="3369"/>
                    <a:pt x="48" y="3358"/>
                  </a:cubicBezTo>
                  <a:cubicBezTo>
                    <a:pt x="250" y="2739"/>
                    <a:pt x="405" y="2108"/>
                    <a:pt x="703" y="1513"/>
                  </a:cubicBezTo>
                  <a:cubicBezTo>
                    <a:pt x="953" y="977"/>
                    <a:pt x="1298" y="501"/>
                    <a:pt x="16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53" name="Google Shape;24453;p33"/>
            <p:cNvSpPr/>
            <p:nvPr/>
          </p:nvSpPr>
          <p:spPr>
            <a:xfrm>
              <a:off x="532200" y="3009325"/>
              <a:ext cx="15125" cy="17400"/>
            </a:xfrm>
            <a:custGeom>
              <a:avLst/>
              <a:gdLst/>
              <a:ahLst/>
              <a:cxnLst/>
              <a:rect l="l" t="t" r="r" b="b"/>
              <a:pathLst>
                <a:path w="605" h="696" extrusionOk="0">
                  <a:moveTo>
                    <a:pt x="562" y="0"/>
                  </a:moveTo>
                  <a:cubicBezTo>
                    <a:pt x="556" y="0"/>
                    <a:pt x="551" y="2"/>
                    <a:pt x="548" y="5"/>
                  </a:cubicBezTo>
                  <a:cubicBezTo>
                    <a:pt x="477" y="112"/>
                    <a:pt x="393" y="231"/>
                    <a:pt x="310" y="338"/>
                  </a:cubicBezTo>
                  <a:cubicBezTo>
                    <a:pt x="215" y="445"/>
                    <a:pt x="96" y="529"/>
                    <a:pt x="12" y="648"/>
                  </a:cubicBezTo>
                  <a:cubicBezTo>
                    <a:pt x="0" y="659"/>
                    <a:pt x="12" y="695"/>
                    <a:pt x="36" y="695"/>
                  </a:cubicBezTo>
                  <a:cubicBezTo>
                    <a:pt x="274" y="600"/>
                    <a:pt x="512" y="278"/>
                    <a:pt x="596" y="40"/>
                  </a:cubicBezTo>
                  <a:cubicBezTo>
                    <a:pt x="605" y="14"/>
                    <a:pt x="580" y="0"/>
                    <a:pt x="5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54" name="Google Shape;24454;p33"/>
            <p:cNvSpPr/>
            <p:nvPr/>
          </p:nvSpPr>
          <p:spPr>
            <a:xfrm>
              <a:off x="539925" y="3013975"/>
              <a:ext cx="325" cy="3800"/>
            </a:xfrm>
            <a:custGeom>
              <a:avLst/>
              <a:gdLst/>
              <a:ahLst/>
              <a:cxnLst/>
              <a:rect l="l" t="t" r="r" b="b"/>
              <a:pathLst>
                <a:path w="13" h="152" extrusionOk="0">
                  <a:moveTo>
                    <a:pt x="13" y="0"/>
                  </a:moveTo>
                  <a:cubicBezTo>
                    <a:pt x="13" y="47"/>
                    <a:pt x="13" y="94"/>
                    <a:pt x="1" y="152"/>
                  </a:cubicBezTo>
                  <a:cubicBezTo>
                    <a:pt x="13" y="105"/>
                    <a:pt x="13" y="4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55" name="Google Shape;24455;p33"/>
            <p:cNvSpPr/>
            <p:nvPr/>
          </p:nvSpPr>
          <p:spPr>
            <a:xfrm>
              <a:off x="617625" y="2818325"/>
              <a:ext cx="11925" cy="7175"/>
            </a:xfrm>
            <a:custGeom>
              <a:avLst/>
              <a:gdLst/>
              <a:ahLst/>
              <a:cxnLst/>
              <a:rect l="l" t="t" r="r" b="b"/>
              <a:pathLst>
                <a:path w="477" h="287" extrusionOk="0">
                  <a:moveTo>
                    <a:pt x="477" y="1"/>
                  </a:moveTo>
                  <a:lnTo>
                    <a:pt x="477" y="1"/>
                  </a:lnTo>
                  <a:cubicBezTo>
                    <a:pt x="393" y="13"/>
                    <a:pt x="310" y="60"/>
                    <a:pt x="251" y="108"/>
                  </a:cubicBezTo>
                  <a:cubicBezTo>
                    <a:pt x="179" y="144"/>
                    <a:pt x="72" y="191"/>
                    <a:pt x="12" y="251"/>
                  </a:cubicBezTo>
                  <a:cubicBezTo>
                    <a:pt x="0" y="263"/>
                    <a:pt x="12" y="287"/>
                    <a:pt x="36" y="287"/>
                  </a:cubicBezTo>
                  <a:cubicBezTo>
                    <a:pt x="120" y="251"/>
                    <a:pt x="191" y="191"/>
                    <a:pt x="274" y="144"/>
                  </a:cubicBezTo>
                  <a:cubicBezTo>
                    <a:pt x="334" y="120"/>
                    <a:pt x="417" y="72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56" name="Google Shape;24456;p33"/>
            <p:cNvSpPr/>
            <p:nvPr/>
          </p:nvSpPr>
          <p:spPr>
            <a:xfrm>
              <a:off x="616175" y="2818625"/>
              <a:ext cx="13375" cy="7175"/>
            </a:xfrm>
            <a:custGeom>
              <a:avLst/>
              <a:gdLst/>
              <a:ahLst/>
              <a:cxnLst/>
              <a:rect l="l" t="t" r="r" b="b"/>
              <a:pathLst>
                <a:path w="535" h="287" extrusionOk="0">
                  <a:moveTo>
                    <a:pt x="3" y="276"/>
                  </a:moveTo>
                  <a:cubicBezTo>
                    <a:pt x="0" y="276"/>
                    <a:pt x="3" y="286"/>
                    <a:pt x="11" y="286"/>
                  </a:cubicBezTo>
                  <a:cubicBezTo>
                    <a:pt x="7" y="279"/>
                    <a:pt x="4" y="276"/>
                    <a:pt x="3" y="276"/>
                  </a:cubicBezTo>
                  <a:close/>
                  <a:moveTo>
                    <a:pt x="523" y="1"/>
                  </a:moveTo>
                  <a:cubicBezTo>
                    <a:pt x="428" y="48"/>
                    <a:pt x="356" y="108"/>
                    <a:pt x="273" y="144"/>
                  </a:cubicBezTo>
                  <a:cubicBezTo>
                    <a:pt x="189" y="179"/>
                    <a:pt x="94" y="215"/>
                    <a:pt x="11" y="286"/>
                  </a:cubicBezTo>
                  <a:cubicBezTo>
                    <a:pt x="106" y="263"/>
                    <a:pt x="189" y="227"/>
                    <a:pt x="285" y="179"/>
                  </a:cubicBezTo>
                  <a:cubicBezTo>
                    <a:pt x="368" y="132"/>
                    <a:pt x="463" y="72"/>
                    <a:pt x="535" y="13"/>
                  </a:cubicBezTo>
                  <a:cubicBezTo>
                    <a:pt x="535" y="13"/>
                    <a:pt x="535" y="1"/>
                    <a:pt x="5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57" name="Google Shape;24457;p33"/>
            <p:cNvSpPr/>
            <p:nvPr/>
          </p:nvSpPr>
          <p:spPr>
            <a:xfrm>
              <a:off x="617925" y="2813550"/>
              <a:ext cx="23625" cy="10525"/>
            </a:xfrm>
            <a:custGeom>
              <a:avLst/>
              <a:gdLst/>
              <a:ahLst/>
              <a:cxnLst/>
              <a:rect l="l" t="t" r="r" b="b"/>
              <a:pathLst>
                <a:path w="945" h="421" extrusionOk="0">
                  <a:moveTo>
                    <a:pt x="753" y="0"/>
                  </a:moveTo>
                  <a:cubicBezTo>
                    <a:pt x="725" y="0"/>
                    <a:pt x="699" y="5"/>
                    <a:pt x="679" y="13"/>
                  </a:cubicBezTo>
                  <a:cubicBezTo>
                    <a:pt x="572" y="37"/>
                    <a:pt x="477" y="120"/>
                    <a:pt x="393" y="156"/>
                  </a:cubicBezTo>
                  <a:cubicBezTo>
                    <a:pt x="262" y="239"/>
                    <a:pt x="143" y="311"/>
                    <a:pt x="24" y="394"/>
                  </a:cubicBezTo>
                  <a:cubicBezTo>
                    <a:pt x="4" y="394"/>
                    <a:pt x="1" y="420"/>
                    <a:pt x="15" y="420"/>
                  </a:cubicBezTo>
                  <a:cubicBezTo>
                    <a:pt x="18" y="420"/>
                    <a:pt x="21" y="420"/>
                    <a:pt x="24" y="418"/>
                  </a:cubicBezTo>
                  <a:cubicBezTo>
                    <a:pt x="155" y="359"/>
                    <a:pt x="286" y="275"/>
                    <a:pt x="417" y="204"/>
                  </a:cubicBezTo>
                  <a:cubicBezTo>
                    <a:pt x="490" y="163"/>
                    <a:pt x="641" y="62"/>
                    <a:pt x="756" y="62"/>
                  </a:cubicBezTo>
                  <a:cubicBezTo>
                    <a:pt x="809" y="62"/>
                    <a:pt x="855" y="84"/>
                    <a:pt x="881" y="144"/>
                  </a:cubicBezTo>
                  <a:cubicBezTo>
                    <a:pt x="881" y="150"/>
                    <a:pt x="890" y="153"/>
                    <a:pt x="899" y="153"/>
                  </a:cubicBezTo>
                  <a:cubicBezTo>
                    <a:pt x="908" y="153"/>
                    <a:pt x="917" y="150"/>
                    <a:pt x="917" y="144"/>
                  </a:cubicBezTo>
                  <a:cubicBezTo>
                    <a:pt x="944" y="45"/>
                    <a:pt x="841" y="0"/>
                    <a:pt x="7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58" name="Google Shape;24458;p33"/>
            <p:cNvSpPr/>
            <p:nvPr/>
          </p:nvSpPr>
          <p:spPr>
            <a:xfrm>
              <a:off x="638750" y="2816850"/>
              <a:ext cx="39625" cy="143000"/>
            </a:xfrm>
            <a:custGeom>
              <a:avLst/>
              <a:gdLst/>
              <a:ahLst/>
              <a:cxnLst/>
              <a:rect l="l" t="t" r="r" b="b"/>
              <a:pathLst>
                <a:path w="1585" h="5720" extrusionOk="0">
                  <a:moveTo>
                    <a:pt x="168" y="0"/>
                  </a:moveTo>
                  <a:cubicBezTo>
                    <a:pt x="1" y="822"/>
                    <a:pt x="275" y="1667"/>
                    <a:pt x="691" y="2370"/>
                  </a:cubicBezTo>
                  <a:cubicBezTo>
                    <a:pt x="1013" y="2917"/>
                    <a:pt x="1370" y="3417"/>
                    <a:pt x="1191" y="4108"/>
                  </a:cubicBezTo>
                  <a:cubicBezTo>
                    <a:pt x="1049" y="4668"/>
                    <a:pt x="632" y="5180"/>
                    <a:pt x="346" y="5680"/>
                  </a:cubicBezTo>
                  <a:cubicBezTo>
                    <a:pt x="337" y="5706"/>
                    <a:pt x="362" y="5720"/>
                    <a:pt x="380" y="5720"/>
                  </a:cubicBezTo>
                  <a:cubicBezTo>
                    <a:pt x="386" y="5720"/>
                    <a:pt x="391" y="5718"/>
                    <a:pt x="394" y="5715"/>
                  </a:cubicBezTo>
                  <a:cubicBezTo>
                    <a:pt x="882" y="5001"/>
                    <a:pt x="1584" y="4108"/>
                    <a:pt x="1239" y="3203"/>
                  </a:cubicBezTo>
                  <a:cubicBezTo>
                    <a:pt x="1060" y="2727"/>
                    <a:pt x="715" y="2322"/>
                    <a:pt x="501" y="1858"/>
                  </a:cubicBezTo>
                  <a:cubicBezTo>
                    <a:pt x="227" y="1262"/>
                    <a:pt x="156" y="667"/>
                    <a:pt x="168" y="12"/>
                  </a:cubicBezTo>
                  <a:cubicBezTo>
                    <a:pt x="179" y="0"/>
                    <a:pt x="168" y="0"/>
                    <a:pt x="1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59" name="Google Shape;24459;p33"/>
            <p:cNvSpPr/>
            <p:nvPr/>
          </p:nvSpPr>
          <p:spPr>
            <a:xfrm>
              <a:off x="532200" y="3003175"/>
              <a:ext cx="15200" cy="12225"/>
            </a:xfrm>
            <a:custGeom>
              <a:avLst/>
              <a:gdLst/>
              <a:ahLst/>
              <a:cxnLst/>
              <a:rect l="l" t="t" r="r" b="b"/>
              <a:pathLst>
                <a:path w="608" h="489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54" y="66"/>
                    <a:pt x="128" y="73"/>
                    <a:pt x="196" y="73"/>
                  </a:cubicBezTo>
                  <a:cubicBezTo>
                    <a:pt x="219" y="73"/>
                    <a:pt x="241" y="72"/>
                    <a:pt x="262" y="72"/>
                  </a:cubicBezTo>
                  <a:cubicBezTo>
                    <a:pt x="369" y="72"/>
                    <a:pt x="489" y="108"/>
                    <a:pt x="512" y="203"/>
                  </a:cubicBezTo>
                  <a:cubicBezTo>
                    <a:pt x="548" y="310"/>
                    <a:pt x="477" y="405"/>
                    <a:pt x="429" y="489"/>
                  </a:cubicBezTo>
                  <a:cubicBezTo>
                    <a:pt x="536" y="405"/>
                    <a:pt x="608" y="239"/>
                    <a:pt x="500" y="108"/>
                  </a:cubicBezTo>
                  <a:cubicBezTo>
                    <a:pt x="453" y="48"/>
                    <a:pt x="381" y="24"/>
                    <a:pt x="322" y="24"/>
                  </a:cubicBezTo>
                  <a:cubicBezTo>
                    <a:pt x="215" y="13"/>
                    <a:pt x="119" y="13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60" name="Google Shape;24460;p33"/>
            <p:cNvSpPr/>
            <p:nvPr/>
          </p:nvSpPr>
          <p:spPr>
            <a:xfrm>
              <a:off x="536075" y="2923100"/>
              <a:ext cx="24425" cy="79650"/>
            </a:xfrm>
            <a:custGeom>
              <a:avLst/>
              <a:gdLst/>
              <a:ahLst/>
              <a:cxnLst/>
              <a:rect l="l" t="t" r="r" b="b"/>
              <a:pathLst>
                <a:path w="977" h="3186" extrusionOk="0">
                  <a:moveTo>
                    <a:pt x="322" y="1"/>
                  </a:moveTo>
                  <a:lnTo>
                    <a:pt x="322" y="1"/>
                  </a:lnTo>
                  <a:cubicBezTo>
                    <a:pt x="107" y="334"/>
                    <a:pt x="214" y="668"/>
                    <a:pt x="393" y="1001"/>
                  </a:cubicBezTo>
                  <a:cubicBezTo>
                    <a:pt x="560" y="1311"/>
                    <a:pt x="774" y="1596"/>
                    <a:pt x="834" y="1965"/>
                  </a:cubicBezTo>
                  <a:cubicBezTo>
                    <a:pt x="917" y="2442"/>
                    <a:pt x="715" y="2823"/>
                    <a:pt x="476" y="3180"/>
                  </a:cubicBezTo>
                  <a:cubicBezTo>
                    <a:pt x="750" y="2835"/>
                    <a:pt x="976" y="2418"/>
                    <a:pt x="917" y="1965"/>
                  </a:cubicBezTo>
                  <a:cubicBezTo>
                    <a:pt x="822" y="1287"/>
                    <a:pt x="0" y="763"/>
                    <a:pt x="334" y="13"/>
                  </a:cubicBezTo>
                  <a:cubicBezTo>
                    <a:pt x="334" y="1"/>
                    <a:pt x="322" y="1"/>
                    <a:pt x="322" y="1"/>
                  </a:cubicBezTo>
                  <a:close/>
                  <a:moveTo>
                    <a:pt x="476" y="3180"/>
                  </a:moveTo>
                  <a:cubicBezTo>
                    <a:pt x="468" y="3180"/>
                    <a:pt x="471" y="3185"/>
                    <a:pt x="474" y="3185"/>
                  </a:cubicBezTo>
                  <a:cubicBezTo>
                    <a:pt x="475" y="3185"/>
                    <a:pt x="476" y="3184"/>
                    <a:pt x="476" y="318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61" name="Google Shape;24461;p33"/>
            <p:cNvSpPr/>
            <p:nvPr/>
          </p:nvSpPr>
          <p:spPr>
            <a:xfrm>
              <a:off x="545600" y="2853750"/>
              <a:ext cx="18475" cy="65800"/>
            </a:xfrm>
            <a:custGeom>
              <a:avLst/>
              <a:gdLst/>
              <a:ahLst/>
              <a:cxnLst/>
              <a:rect l="l" t="t" r="r" b="b"/>
              <a:pathLst>
                <a:path w="739" h="2632" extrusionOk="0">
                  <a:moveTo>
                    <a:pt x="726" y="1"/>
                  </a:moveTo>
                  <a:cubicBezTo>
                    <a:pt x="441" y="215"/>
                    <a:pt x="238" y="501"/>
                    <a:pt x="203" y="870"/>
                  </a:cubicBezTo>
                  <a:cubicBezTo>
                    <a:pt x="191" y="1084"/>
                    <a:pt x="238" y="1275"/>
                    <a:pt x="250" y="1465"/>
                  </a:cubicBezTo>
                  <a:cubicBezTo>
                    <a:pt x="274" y="1882"/>
                    <a:pt x="143" y="2263"/>
                    <a:pt x="0" y="2632"/>
                  </a:cubicBezTo>
                  <a:cubicBezTo>
                    <a:pt x="131" y="2322"/>
                    <a:pt x="274" y="1989"/>
                    <a:pt x="298" y="1644"/>
                  </a:cubicBezTo>
                  <a:cubicBezTo>
                    <a:pt x="310" y="1441"/>
                    <a:pt x="250" y="1263"/>
                    <a:pt x="250" y="1048"/>
                  </a:cubicBezTo>
                  <a:cubicBezTo>
                    <a:pt x="250" y="620"/>
                    <a:pt x="441" y="298"/>
                    <a:pt x="738" y="13"/>
                  </a:cubicBezTo>
                  <a:cubicBezTo>
                    <a:pt x="738" y="13"/>
                    <a:pt x="738" y="1"/>
                    <a:pt x="7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62" name="Google Shape;24462;p33"/>
            <p:cNvSpPr/>
            <p:nvPr/>
          </p:nvSpPr>
          <p:spPr>
            <a:xfrm>
              <a:off x="547975" y="2990075"/>
              <a:ext cx="9850" cy="15625"/>
            </a:xfrm>
            <a:custGeom>
              <a:avLst/>
              <a:gdLst/>
              <a:ahLst/>
              <a:cxnLst/>
              <a:rect l="l" t="t" r="r" b="b"/>
              <a:pathLst>
                <a:path w="394" h="625" extrusionOk="0">
                  <a:moveTo>
                    <a:pt x="393" y="1"/>
                  </a:moveTo>
                  <a:cubicBezTo>
                    <a:pt x="262" y="203"/>
                    <a:pt x="119" y="394"/>
                    <a:pt x="0" y="596"/>
                  </a:cubicBezTo>
                  <a:cubicBezTo>
                    <a:pt x="0" y="613"/>
                    <a:pt x="13" y="625"/>
                    <a:pt x="20" y="625"/>
                  </a:cubicBezTo>
                  <a:cubicBezTo>
                    <a:pt x="23" y="625"/>
                    <a:pt x="24" y="623"/>
                    <a:pt x="24" y="620"/>
                  </a:cubicBezTo>
                  <a:cubicBezTo>
                    <a:pt x="167" y="417"/>
                    <a:pt x="286" y="215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63" name="Google Shape;24463;p33"/>
            <p:cNvSpPr/>
            <p:nvPr/>
          </p:nvSpPr>
          <p:spPr>
            <a:xfrm>
              <a:off x="551850" y="2993050"/>
              <a:ext cx="7150" cy="12525"/>
            </a:xfrm>
            <a:custGeom>
              <a:avLst/>
              <a:gdLst/>
              <a:ahLst/>
              <a:cxnLst/>
              <a:rect l="l" t="t" r="r" b="b"/>
              <a:pathLst>
                <a:path w="286" h="501" extrusionOk="0">
                  <a:moveTo>
                    <a:pt x="286" y="1"/>
                  </a:moveTo>
                  <a:lnTo>
                    <a:pt x="286" y="1"/>
                  </a:lnTo>
                  <a:cubicBezTo>
                    <a:pt x="179" y="156"/>
                    <a:pt x="72" y="322"/>
                    <a:pt x="0" y="477"/>
                  </a:cubicBezTo>
                  <a:cubicBezTo>
                    <a:pt x="0" y="501"/>
                    <a:pt x="12" y="501"/>
                    <a:pt x="12" y="501"/>
                  </a:cubicBezTo>
                  <a:cubicBezTo>
                    <a:pt x="131" y="346"/>
                    <a:pt x="203" y="167"/>
                    <a:pt x="2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64" name="Google Shape;24464;p33"/>
            <p:cNvSpPr/>
            <p:nvPr/>
          </p:nvSpPr>
          <p:spPr>
            <a:xfrm>
              <a:off x="554525" y="2989775"/>
              <a:ext cx="36625" cy="17600"/>
            </a:xfrm>
            <a:custGeom>
              <a:avLst/>
              <a:gdLst/>
              <a:ahLst/>
              <a:cxnLst/>
              <a:rect l="l" t="t" r="r" b="b"/>
              <a:pathLst>
                <a:path w="1465" h="704" extrusionOk="0">
                  <a:moveTo>
                    <a:pt x="1429" y="1"/>
                  </a:moveTo>
                  <a:cubicBezTo>
                    <a:pt x="834" y="1"/>
                    <a:pt x="310" y="156"/>
                    <a:pt x="0" y="703"/>
                  </a:cubicBezTo>
                  <a:cubicBezTo>
                    <a:pt x="191" y="513"/>
                    <a:pt x="358" y="287"/>
                    <a:pt x="631" y="191"/>
                  </a:cubicBezTo>
                  <a:cubicBezTo>
                    <a:pt x="893" y="120"/>
                    <a:pt x="1167" y="120"/>
                    <a:pt x="1441" y="48"/>
                  </a:cubicBezTo>
                  <a:cubicBezTo>
                    <a:pt x="1465" y="37"/>
                    <a:pt x="1453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65" name="Google Shape;24465;p33"/>
            <p:cNvSpPr/>
            <p:nvPr/>
          </p:nvSpPr>
          <p:spPr>
            <a:xfrm>
              <a:off x="595300" y="2972225"/>
              <a:ext cx="32475" cy="17300"/>
            </a:xfrm>
            <a:custGeom>
              <a:avLst/>
              <a:gdLst/>
              <a:ahLst/>
              <a:cxnLst/>
              <a:rect l="l" t="t" r="r" b="b"/>
              <a:pathLst>
                <a:path w="1299" h="692" extrusionOk="0">
                  <a:moveTo>
                    <a:pt x="1263" y="0"/>
                  </a:moveTo>
                  <a:cubicBezTo>
                    <a:pt x="905" y="238"/>
                    <a:pt x="477" y="643"/>
                    <a:pt x="1" y="691"/>
                  </a:cubicBezTo>
                  <a:cubicBezTo>
                    <a:pt x="11" y="691"/>
                    <a:pt x="21" y="692"/>
                    <a:pt x="30" y="692"/>
                  </a:cubicBezTo>
                  <a:cubicBezTo>
                    <a:pt x="233" y="692"/>
                    <a:pt x="414" y="580"/>
                    <a:pt x="584" y="500"/>
                  </a:cubicBezTo>
                  <a:cubicBezTo>
                    <a:pt x="834" y="358"/>
                    <a:pt x="1072" y="215"/>
                    <a:pt x="1286" y="24"/>
                  </a:cubicBezTo>
                  <a:cubicBezTo>
                    <a:pt x="1298" y="24"/>
                    <a:pt x="1286" y="0"/>
                    <a:pt x="12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66" name="Google Shape;24466;p33"/>
            <p:cNvSpPr/>
            <p:nvPr/>
          </p:nvSpPr>
          <p:spPr>
            <a:xfrm>
              <a:off x="559950" y="2920900"/>
              <a:ext cx="64750" cy="69925"/>
            </a:xfrm>
            <a:custGeom>
              <a:avLst/>
              <a:gdLst/>
              <a:ahLst/>
              <a:cxnLst/>
              <a:rect l="l" t="t" r="r" b="b"/>
              <a:pathLst>
                <a:path w="2590" h="2797" extrusionOk="0">
                  <a:moveTo>
                    <a:pt x="2575" y="1"/>
                  </a:moveTo>
                  <a:cubicBezTo>
                    <a:pt x="2570" y="1"/>
                    <a:pt x="2564" y="2"/>
                    <a:pt x="2558" y="5"/>
                  </a:cubicBezTo>
                  <a:cubicBezTo>
                    <a:pt x="2046" y="256"/>
                    <a:pt x="1367" y="601"/>
                    <a:pt x="1010" y="1077"/>
                  </a:cubicBezTo>
                  <a:cubicBezTo>
                    <a:pt x="807" y="1363"/>
                    <a:pt x="712" y="1696"/>
                    <a:pt x="510" y="1982"/>
                  </a:cubicBezTo>
                  <a:cubicBezTo>
                    <a:pt x="319" y="2256"/>
                    <a:pt x="117" y="2470"/>
                    <a:pt x="21" y="2792"/>
                  </a:cubicBezTo>
                  <a:cubicBezTo>
                    <a:pt x="272" y="2280"/>
                    <a:pt x="653" y="1875"/>
                    <a:pt x="938" y="1387"/>
                  </a:cubicBezTo>
                  <a:cubicBezTo>
                    <a:pt x="1295" y="767"/>
                    <a:pt x="1986" y="386"/>
                    <a:pt x="2581" y="17"/>
                  </a:cubicBezTo>
                  <a:cubicBezTo>
                    <a:pt x="2590" y="9"/>
                    <a:pt x="2586" y="1"/>
                    <a:pt x="2575" y="1"/>
                  </a:cubicBezTo>
                  <a:close/>
                  <a:moveTo>
                    <a:pt x="21" y="2792"/>
                  </a:moveTo>
                  <a:cubicBezTo>
                    <a:pt x="6" y="2792"/>
                    <a:pt x="0" y="2797"/>
                    <a:pt x="6" y="2797"/>
                  </a:cubicBezTo>
                  <a:cubicBezTo>
                    <a:pt x="8" y="2797"/>
                    <a:pt x="14" y="2796"/>
                    <a:pt x="21" y="279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67" name="Google Shape;24467;p33"/>
            <p:cNvSpPr/>
            <p:nvPr/>
          </p:nvSpPr>
          <p:spPr>
            <a:xfrm>
              <a:off x="626250" y="2901125"/>
              <a:ext cx="37450" cy="18425"/>
            </a:xfrm>
            <a:custGeom>
              <a:avLst/>
              <a:gdLst/>
              <a:ahLst/>
              <a:cxnLst/>
              <a:rect l="l" t="t" r="r" b="b"/>
              <a:pathLst>
                <a:path w="1498" h="737" extrusionOk="0">
                  <a:moveTo>
                    <a:pt x="1487" y="0"/>
                  </a:moveTo>
                  <a:cubicBezTo>
                    <a:pt x="1485" y="0"/>
                    <a:pt x="1481" y="3"/>
                    <a:pt x="1477" y="11"/>
                  </a:cubicBezTo>
                  <a:cubicBezTo>
                    <a:pt x="1037" y="380"/>
                    <a:pt x="525" y="523"/>
                    <a:pt x="1" y="737"/>
                  </a:cubicBezTo>
                  <a:cubicBezTo>
                    <a:pt x="525" y="630"/>
                    <a:pt x="1096" y="392"/>
                    <a:pt x="1489" y="23"/>
                  </a:cubicBezTo>
                  <a:cubicBezTo>
                    <a:pt x="1497" y="14"/>
                    <a:pt x="1494" y="0"/>
                    <a:pt x="14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68" name="Google Shape;24468;p33"/>
            <p:cNvSpPr/>
            <p:nvPr/>
          </p:nvSpPr>
          <p:spPr>
            <a:xfrm>
              <a:off x="565825" y="2911425"/>
              <a:ext cx="19000" cy="56950"/>
            </a:xfrm>
            <a:custGeom>
              <a:avLst/>
              <a:gdLst/>
              <a:ahLst/>
              <a:cxnLst/>
              <a:rect l="l" t="t" r="r" b="b"/>
              <a:pathLst>
                <a:path w="760" h="2278" extrusionOk="0">
                  <a:moveTo>
                    <a:pt x="721" y="0"/>
                  </a:moveTo>
                  <a:cubicBezTo>
                    <a:pt x="714" y="0"/>
                    <a:pt x="707" y="5"/>
                    <a:pt x="703" y="15"/>
                  </a:cubicBezTo>
                  <a:cubicBezTo>
                    <a:pt x="144" y="682"/>
                    <a:pt x="334" y="1516"/>
                    <a:pt x="1" y="2278"/>
                  </a:cubicBezTo>
                  <a:cubicBezTo>
                    <a:pt x="179" y="1944"/>
                    <a:pt x="275" y="1623"/>
                    <a:pt x="298" y="1266"/>
                  </a:cubicBezTo>
                  <a:cubicBezTo>
                    <a:pt x="346" y="765"/>
                    <a:pt x="525" y="456"/>
                    <a:pt x="751" y="39"/>
                  </a:cubicBezTo>
                  <a:cubicBezTo>
                    <a:pt x="759" y="23"/>
                    <a:pt x="739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69" name="Google Shape;24469;p33"/>
            <p:cNvSpPr/>
            <p:nvPr/>
          </p:nvSpPr>
          <p:spPr>
            <a:xfrm>
              <a:off x="588750" y="2845125"/>
              <a:ext cx="38725" cy="61925"/>
            </a:xfrm>
            <a:custGeom>
              <a:avLst/>
              <a:gdLst/>
              <a:ahLst/>
              <a:cxnLst/>
              <a:rect l="l" t="t" r="r" b="b"/>
              <a:pathLst>
                <a:path w="1549" h="2477" extrusionOk="0">
                  <a:moveTo>
                    <a:pt x="1513" y="0"/>
                  </a:moveTo>
                  <a:cubicBezTo>
                    <a:pt x="1191" y="215"/>
                    <a:pt x="1013" y="500"/>
                    <a:pt x="858" y="870"/>
                  </a:cubicBezTo>
                  <a:cubicBezTo>
                    <a:pt x="620" y="1477"/>
                    <a:pt x="393" y="1965"/>
                    <a:pt x="1" y="2477"/>
                  </a:cubicBezTo>
                  <a:cubicBezTo>
                    <a:pt x="298" y="2155"/>
                    <a:pt x="513" y="1810"/>
                    <a:pt x="691" y="1405"/>
                  </a:cubicBezTo>
                  <a:cubicBezTo>
                    <a:pt x="917" y="893"/>
                    <a:pt x="1048" y="381"/>
                    <a:pt x="1525" y="12"/>
                  </a:cubicBezTo>
                  <a:cubicBezTo>
                    <a:pt x="1548" y="12"/>
                    <a:pt x="1525" y="0"/>
                    <a:pt x="15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70" name="Google Shape;24470;p33"/>
            <p:cNvSpPr/>
            <p:nvPr/>
          </p:nvSpPr>
          <p:spPr>
            <a:xfrm>
              <a:off x="520600" y="2969850"/>
              <a:ext cx="24425" cy="30300"/>
            </a:xfrm>
            <a:custGeom>
              <a:avLst/>
              <a:gdLst/>
              <a:ahLst/>
              <a:cxnLst/>
              <a:rect l="l" t="t" r="r" b="b"/>
              <a:pathLst>
                <a:path w="977" h="1212" extrusionOk="0">
                  <a:moveTo>
                    <a:pt x="48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202" y="191"/>
                    <a:pt x="429" y="262"/>
                    <a:pt x="619" y="417"/>
                  </a:cubicBezTo>
                  <a:cubicBezTo>
                    <a:pt x="881" y="631"/>
                    <a:pt x="953" y="905"/>
                    <a:pt x="953" y="1203"/>
                  </a:cubicBezTo>
                  <a:cubicBezTo>
                    <a:pt x="976" y="917"/>
                    <a:pt x="976" y="679"/>
                    <a:pt x="786" y="441"/>
                  </a:cubicBezTo>
                  <a:cubicBezTo>
                    <a:pt x="607" y="238"/>
                    <a:pt x="310" y="60"/>
                    <a:pt x="48" y="0"/>
                  </a:cubicBezTo>
                  <a:close/>
                  <a:moveTo>
                    <a:pt x="953" y="1203"/>
                  </a:moveTo>
                  <a:lnTo>
                    <a:pt x="953" y="1203"/>
                  </a:lnTo>
                  <a:cubicBezTo>
                    <a:pt x="947" y="1209"/>
                    <a:pt x="947" y="1212"/>
                    <a:pt x="948" y="1212"/>
                  </a:cubicBezTo>
                  <a:cubicBezTo>
                    <a:pt x="950" y="1212"/>
                    <a:pt x="953" y="1209"/>
                    <a:pt x="953" y="120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71" name="Google Shape;24471;p33"/>
            <p:cNvSpPr/>
            <p:nvPr/>
          </p:nvSpPr>
          <p:spPr>
            <a:xfrm>
              <a:off x="465525" y="2964475"/>
              <a:ext cx="50625" cy="6275"/>
            </a:xfrm>
            <a:custGeom>
              <a:avLst/>
              <a:gdLst/>
              <a:ahLst/>
              <a:cxnLst/>
              <a:rect l="l" t="t" r="r" b="b"/>
              <a:pathLst>
                <a:path w="2025" h="251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239" y="167"/>
                    <a:pt x="512" y="227"/>
                    <a:pt x="798" y="239"/>
                  </a:cubicBezTo>
                  <a:cubicBezTo>
                    <a:pt x="866" y="247"/>
                    <a:pt x="934" y="250"/>
                    <a:pt x="1002" y="250"/>
                  </a:cubicBezTo>
                  <a:cubicBezTo>
                    <a:pt x="1231" y="250"/>
                    <a:pt x="1457" y="215"/>
                    <a:pt x="1682" y="215"/>
                  </a:cubicBezTo>
                  <a:cubicBezTo>
                    <a:pt x="1797" y="215"/>
                    <a:pt x="1911" y="224"/>
                    <a:pt x="2024" y="251"/>
                  </a:cubicBezTo>
                  <a:cubicBezTo>
                    <a:pt x="1894" y="200"/>
                    <a:pt x="1768" y="184"/>
                    <a:pt x="1644" y="184"/>
                  </a:cubicBezTo>
                  <a:cubicBezTo>
                    <a:pt x="1509" y="184"/>
                    <a:pt x="1375" y="203"/>
                    <a:pt x="1239" y="215"/>
                  </a:cubicBezTo>
                  <a:cubicBezTo>
                    <a:pt x="1178" y="218"/>
                    <a:pt x="1118" y="220"/>
                    <a:pt x="1059" y="220"/>
                  </a:cubicBezTo>
                  <a:cubicBezTo>
                    <a:pt x="695" y="220"/>
                    <a:pt x="371" y="15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72" name="Google Shape;24472;p33"/>
            <p:cNvSpPr/>
            <p:nvPr/>
          </p:nvSpPr>
          <p:spPr>
            <a:xfrm>
              <a:off x="498850" y="3003825"/>
              <a:ext cx="42300" cy="11325"/>
            </a:xfrm>
            <a:custGeom>
              <a:avLst/>
              <a:gdLst/>
              <a:ahLst/>
              <a:cxnLst/>
              <a:rect l="l" t="t" r="r" b="b"/>
              <a:pathLst>
                <a:path w="1692" h="453" extrusionOk="0">
                  <a:moveTo>
                    <a:pt x="1521" y="1"/>
                  </a:moveTo>
                  <a:cubicBezTo>
                    <a:pt x="1354" y="1"/>
                    <a:pt x="1201" y="63"/>
                    <a:pt x="1049" y="153"/>
                  </a:cubicBezTo>
                  <a:cubicBezTo>
                    <a:pt x="703" y="344"/>
                    <a:pt x="406" y="403"/>
                    <a:pt x="25" y="415"/>
                  </a:cubicBezTo>
                  <a:cubicBezTo>
                    <a:pt x="1" y="415"/>
                    <a:pt x="1" y="439"/>
                    <a:pt x="25" y="439"/>
                  </a:cubicBezTo>
                  <a:cubicBezTo>
                    <a:pt x="87" y="448"/>
                    <a:pt x="149" y="453"/>
                    <a:pt x="211" y="453"/>
                  </a:cubicBezTo>
                  <a:cubicBezTo>
                    <a:pt x="386" y="453"/>
                    <a:pt x="557" y="417"/>
                    <a:pt x="715" y="356"/>
                  </a:cubicBezTo>
                  <a:cubicBezTo>
                    <a:pt x="1039" y="255"/>
                    <a:pt x="1268" y="19"/>
                    <a:pt x="1619" y="19"/>
                  </a:cubicBezTo>
                  <a:cubicBezTo>
                    <a:pt x="1643" y="19"/>
                    <a:pt x="1667" y="20"/>
                    <a:pt x="1692" y="22"/>
                  </a:cubicBezTo>
                  <a:cubicBezTo>
                    <a:pt x="1633" y="8"/>
                    <a:pt x="1576" y="1"/>
                    <a:pt x="15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73" name="Google Shape;24473;p33"/>
            <p:cNvSpPr/>
            <p:nvPr/>
          </p:nvSpPr>
          <p:spPr>
            <a:xfrm>
              <a:off x="591725" y="2817150"/>
              <a:ext cx="46450" cy="21750"/>
            </a:xfrm>
            <a:custGeom>
              <a:avLst/>
              <a:gdLst/>
              <a:ahLst/>
              <a:cxnLst/>
              <a:rect l="l" t="t" r="r" b="b"/>
              <a:pathLst>
                <a:path w="1858" h="870" extrusionOk="0">
                  <a:moveTo>
                    <a:pt x="1858" y="0"/>
                  </a:moveTo>
                  <a:cubicBezTo>
                    <a:pt x="1572" y="95"/>
                    <a:pt x="1334" y="310"/>
                    <a:pt x="1084" y="453"/>
                  </a:cubicBezTo>
                  <a:cubicBezTo>
                    <a:pt x="739" y="631"/>
                    <a:pt x="382" y="750"/>
                    <a:pt x="13" y="834"/>
                  </a:cubicBezTo>
                  <a:cubicBezTo>
                    <a:pt x="1" y="834"/>
                    <a:pt x="1" y="869"/>
                    <a:pt x="24" y="869"/>
                  </a:cubicBezTo>
                  <a:cubicBezTo>
                    <a:pt x="334" y="786"/>
                    <a:pt x="632" y="703"/>
                    <a:pt x="917" y="572"/>
                  </a:cubicBezTo>
                  <a:cubicBezTo>
                    <a:pt x="1227" y="405"/>
                    <a:pt x="1513" y="131"/>
                    <a:pt x="18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74" name="Google Shape;24474;p33"/>
            <p:cNvSpPr/>
            <p:nvPr/>
          </p:nvSpPr>
          <p:spPr>
            <a:xfrm>
              <a:off x="517600" y="2838150"/>
              <a:ext cx="66075" cy="44250"/>
            </a:xfrm>
            <a:custGeom>
              <a:avLst/>
              <a:gdLst/>
              <a:ahLst/>
              <a:cxnLst/>
              <a:rect l="l" t="t" r="r" b="b"/>
              <a:pathLst>
                <a:path w="2643" h="1770" extrusionOk="0">
                  <a:moveTo>
                    <a:pt x="2640" y="0"/>
                  </a:moveTo>
                  <a:cubicBezTo>
                    <a:pt x="2639" y="0"/>
                    <a:pt x="2636" y="2"/>
                    <a:pt x="2632" y="6"/>
                  </a:cubicBezTo>
                  <a:cubicBezTo>
                    <a:pt x="2640" y="6"/>
                    <a:pt x="2643" y="0"/>
                    <a:pt x="2640" y="0"/>
                  </a:cubicBezTo>
                  <a:close/>
                  <a:moveTo>
                    <a:pt x="2632" y="6"/>
                  </a:moveTo>
                  <a:cubicBezTo>
                    <a:pt x="2096" y="196"/>
                    <a:pt x="1477" y="41"/>
                    <a:pt x="965" y="327"/>
                  </a:cubicBezTo>
                  <a:cubicBezTo>
                    <a:pt x="453" y="601"/>
                    <a:pt x="144" y="1232"/>
                    <a:pt x="1" y="1756"/>
                  </a:cubicBezTo>
                  <a:cubicBezTo>
                    <a:pt x="1" y="1763"/>
                    <a:pt x="5" y="1770"/>
                    <a:pt x="11" y="1770"/>
                  </a:cubicBezTo>
                  <a:cubicBezTo>
                    <a:pt x="15" y="1770"/>
                    <a:pt x="20" y="1766"/>
                    <a:pt x="25" y="1756"/>
                  </a:cubicBezTo>
                  <a:cubicBezTo>
                    <a:pt x="287" y="958"/>
                    <a:pt x="739" y="267"/>
                    <a:pt x="1620" y="184"/>
                  </a:cubicBezTo>
                  <a:cubicBezTo>
                    <a:pt x="1977" y="160"/>
                    <a:pt x="2323" y="172"/>
                    <a:pt x="263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75" name="Google Shape;24475;p33"/>
            <p:cNvSpPr/>
            <p:nvPr/>
          </p:nvSpPr>
          <p:spPr>
            <a:xfrm>
              <a:off x="638750" y="2821900"/>
              <a:ext cx="24450" cy="72075"/>
            </a:xfrm>
            <a:custGeom>
              <a:avLst/>
              <a:gdLst/>
              <a:ahLst/>
              <a:cxnLst/>
              <a:rect l="l" t="t" r="r" b="b"/>
              <a:pathLst>
                <a:path w="978" h="2883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560"/>
                    <a:pt x="37" y="1048"/>
                    <a:pt x="215" y="1584"/>
                  </a:cubicBezTo>
                  <a:cubicBezTo>
                    <a:pt x="382" y="2060"/>
                    <a:pt x="632" y="2513"/>
                    <a:pt x="977" y="2882"/>
                  </a:cubicBezTo>
                  <a:cubicBezTo>
                    <a:pt x="656" y="2430"/>
                    <a:pt x="358" y="1989"/>
                    <a:pt x="203" y="1453"/>
                  </a:cubicBezTo>
                  <a:cubicBezTo>
                    <a:pt x="60" y="977"/>
                    <a:pt x="108" y="50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76" name="Google Shape;24476;p33"/>
            <p:cNvSpPr/>
            <p:nvPr/>
          </p:nvSpPr>
          <p:spPr>
            <a:xfrm>
              <a:off x="455400" y="2883675"/>
              <a:ext cx="60950" cy="74800"/>
            </a:xfrm>
            <a:custGeom>
              <a:avLst/>
              <a:gdLst/>
              <a:ahLst/>
              <a:cxnLst/>
              <a:rect l="l" t="t" r="r" b="b"/>
              <a:pathLst>
                <a:path w="2438" h="2992" extrusionOk="0">
                  <a:moveTo>
                    <a:pt x="2432" y="1"/>
                  </a:moveTo>
                  <a:cubicBezTo>
                    <a:pt x="2431" y="1"/>
                    <a:pt x="2429" y="2"/>
                    <a:pt x="2429" y="6"/>
                  </a:cubicBezTo>
                  <a:cubicBezTo>
                    <a:pt x="2437" y="6"/>
                    <a:pt x="2435" y="1"/>
                    <a:pt x="2432" y="1"/>
                  </a:cubicBezTo>
                  <a:close/>
                  <a:moveTo>
                    <a:pt x="2429" y="6"/>
                  </a:moveTo>
                  <a:lnTo>
                    <a:pt x="2429" y="6"/>
                  </a:lnTo>
                  <a:cubicBezTo>
                    <a:pt x="2206" y="380"/>
                    <a:pt x="1850" y="595"/>
                    <a:pt x="1494" y="816"/>
                  </a:cubicBezTo>
                  <a:lnTo>
                    <a:pt x="1494" y="816"/>
                  </a:lnTo>
                  <a:cubicBezTo>
                    <a:pt x="1867" y="598"/>
                    <a:pt x="2222" y="421"/>
                    <a:pt x="2429" y="6"/>
                  </a:cubicBezTo>
                  <a:close/>
                  <a:moveTo>
                    <a:pt x="1494" y="816"/>
                  </a:moveTo>
                  <a:lnTo>
                    <a:pt x="1494" y="816"/>
                  </a:lnTo>
                  <a:cubicBezTo>
                    <a:pt x="1418" y="861"/>
                    <a:pt x="1340" y="908"/>
                    <a:pt x="1263" y="959"/>
                  </a:cubicBezTo>
                  <a:cubicBezTo>
                    <a:pt x="1206" y="997"/>
                    <a:pt x="1152" y="1037"/>
                    <a:pt x="1100" y="1078"/>
                  </a:cubicBezTo>
                  <a:lnTo>
                    <a:pt x="1100" y="1078"/>
                  </a:lnTo>
                  <a:cubicBezTo>
                    <a:pt x="1226" y="984"/>
                    <a:pt x="1360" y="900"/>
                    <a:pt x="1494" y="816"/>
                  </a:cubicBezTo>
                  <a:close/>
                  <a:moveTo>
                    <a:pt x="1100" y="1078"/>
                  </a:moveTo>
                  <a:cubicBezTo>
                    <a:pt x="954" y="1187"/>
                    <a:pt x="818" y="1310"/>
                    <a:pt x="703" y="1459"/>
                  </a:cubicBezTo>
                  <a:cubicBezTo>
                    <a:pt x="358" y="1911"/>
                    <a:pt x="167" y="2447"/>
                    <a:pt x="1" y="2983"/>
                  </a:cubicBezTo>
                  <a:cubicBezTo>
                    <a:pt x="1" y="2989"/>
                    <a:pt x="4" y="2992"/>
                    <a:pt x="7" y="2992"/>
                  </a:cubicBezTo>
                  <a:cubicBezTo>
                    <a:pt x="9" y="2992"/>
                    <a:pt x="12" y="2989"/>
                    <a:pt x="12" y="2983"/>
                  </a:cubicBezTo>
                  <a:cubicBezTo>
                    <a:pt x="264" y="2282"/>
                    <a:pt x="506" y="1560"/>
                    <a:pt x="1100" y="107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77" name="Google Shape;24477;p33"/>
            <p:cNvSpPr/>
            <p:nvPr/>
          </p:nvSpPr>
          <p:spPr>
            <a:xfrm>
              <a:off x="454800" y="2963875"/>
              <a:ext cx="15500" cy="36350"/>
            </a:xfrm>
            <a:custGeom>
              <a:avLst/>
              <a:gdLst/>
              <a:ahLst/>
              <a:cxnLst/>
              <a:rect l="l" t="t" r="r" b="b"/>
              <a:pathLst>
                <a:path w="620" h="1454" extrusionOk="0">
                  <a:moveTo>
                    <a:pt x="96" y="1"/>
                  </a:moveTo>
                  <a:cubicBezTo>
                    <a:pt x="1" y="489"/>
                    <a:pt x="191" y="1168"/>
                    <a:pt x="620" y="1454"/>
                  </a:cubicBezTo>
                  <a:cubicBezTo>
                    <a:pt x="215" y="1108"/>
                    <a:pt x="36" y="537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78" name="Google Shape;24478;p33"/>
            <p:cNvSpPr/>
            <p:nvPr/>
          </p:nvSpPr>
          <p:spPr>
            <a:xfrm>
              <a:off x="473350" y="3000950"/>
              <a:ext cx="69875" cy="10000"/>
            </a:xfrm>
            <a:custGeom>
              <a:avLst/>
              <a:gdLst/>
              <a:ahLst/>
              <a:cxnLst/>
              <a:rect l="l" t="t" r="r" b="b"/>
              <a:pathLst>
                <a:path w="2795" h="400" extrusionOk="0">
                  <a:moveTo>
                    <a:pt x="6" y="37"/>
                  </a:moveTo>
                  <a:cubicBezTo>
                    <a:pt x="4" y="37"/>
                    <a:pt x="1" y="42"/>
                    <a:pt x="9" y="42"/>
                  </a:cubicBezTo>
                  <a:cubicBezTo>
                    <a:pt x="9" y="38"/>
                    <a:pt x="8" y="37"/>
                    <a:pt x="6" y="37"/>
                  </a:cubicBezTo>
                  <a:close/>
                  <a:moveTo>
                    <a:pt x="2514" y="0"/>
                  </a:moveTo>
                  <a:cubicBezTo>
                    <a:pt x="2296" y="0"/>
                    <a:pt x="2109" y="105"/>
                    <a:pt x="1895" y="203"/>
                  </a:cubicBezTo>
                  <a:lnTo>
                    <a:pt x="1895" y="203"/>
                  </a:lnTo>
                  <a:cubicBezTo>
                    <a:pt x="2106" y="126"/>
                    <a:pt x="2316" y="55"/>
                    <a:pt x="2527" y="55"/>
                  </a:cubicBezTo>
                  <a:cubicBezTo>
                    <a:pt x="2608" y="55"/>
                    <a:pt x="2689" y="65"/>
                    <a:pt x="2771" y="90"/>
                  </a:cubicBezTo>
                  <a:cubicBezTo>
                    <a:pt x="2783" y="90"/>
                    <a:pt x="2795" y="54"/>
                    <a:pt x="2783" y="54"/>
                  </a:cubicBezTo>
                  <a:cubicBezTo>
                    <a:pt x="2686" y="16"/>
                    <a:pt x="2598" y="0"/>
                    <a:pt x="2514" y="0"/>
                  </a:cubicBezTo>
                  <a:close/>
                  <a:moveTo>
                    <a:pt x="1895" y="203"/>
                  </a:moveTo>
                  <a:cubicBezTo>
                    <a:pt x="1794" y="240"/>
                    <a:pt x="1693" y="278"/>
                    <a:pt x="1591" y="311"/>
                  </a:cubicBezTo>
                  <a:lnTo>
                    <a:pt x="1591" y="311"/>
                  </a:lnTo>
                  <a:cubicBezTo>
                    <a:pt x="1650" y="296"/>
                    <a:pt x="1710" y="278"/>
                    <a:pt x="1771" y="256"/>
                  </a:cubicBezTo>
                  <a:cubicBezTo>
                    <a:pt x="1813" y="239"/>
                    <a:pt x="1855" y="221"/>
                    <a:pt x="1895" y="203"/>
                  </a:cubicBezTo>
                  <a:close/>
                  <a:moveTo>
                    <a:pt x="9" y="42"/>
                  </a:moveTo>
                  <a:lnTo>
                    <a:pt x="9" y="42"/>
                  </a:lnTo>
                  <a:cubicBezTo>
                    <a:pt x="318" y="280"/>
                    <a:pt x="711" y="399"/>
                    <a:pt x="1092" y="399"/>
                  </a:cubicBezTo>
                  <a:cubicBezTo>
                    <a:pt x="1099" y="399"/>
                    <a:pt x="1106" y="399"/>
                    <a:pt x="1113" y="399"/>
                  </a:cubicBezTo>
                  <a:cubicBezTo>
                    <a:pt x="1276" y="399"/>
                    <a:pt x="1434" y="362"/>
                    <a:pt x="1591" y="311"/>
                  </a:cubicBezTo>
                  <a:lnTo>
                    <a:pt x="1591" y="311"/>
                  </a:lnTo>
                  <a:cubicBezTo>
                    <a:pt x="1444" y="348"/>
                    <a:pt x="1300" y="365"/>
                    <a:pt x="1158" y="365"/>
                  </a:cubicBezTo>
                  <a:cubicBezTo>
                    <a:pt x="760" y="365"/>
                    <a:pt x="382" y="232"/>
                    <a:pt x="9" y="4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79" name="Google Shape;24479;p33"/>
            <p:cNvSpPr/>
            <p:nvPr/>
          </p:nvSpPr>
          <p:spPr>
            <a:xfrm>
              <a:off x="557500" y="3008525"/>
              <a:ext cx="29200" cy="42300"/>
            </a:xfrm>
            <a:custGeom>
              <a:avLst/>
              <a:gdLst/>
              <a:ahLst/>
              <a:cxnLst/>
              <a:rect l="l" t="t" r="r" b="b"/>
              <a:pathLst>
                <a:path w="1168" h="1692" extrusionOk="0">
                  <a:moveTo>
                    <a:pt x="0" y="1"/>
                  </a:moveTo>
                  <a:cubicBezTo>
                    <a:pt x="119" y="203"/>
                    <a:pt x="250" y="394"/>
                    <a:pt x="370" y="596"/>
                  </a:cubicBezTo>
                  <a:cubicBezTo>
                    <a:pt x="489" y="799"/>
                    <a:pt x="536" y="977"/>
                    <a:pt x="608" y="1192"/>
                  </a:cubicBezTo>
                  <a:cubicBezTo>
                    <a:pt x="691" y="1442"/>
                    <a:pt x="929" y="1573"/>
                    <a:pt x="1167" y="1692"/>
                  </a:cubicBezTo>
                  <a:cubicBezTo>
                    <a:pt x="965" y="1561"/>
                    <a:pt x="727" y="1442"/>
                    <a:pt x="631" y="1192"/>
                  </a:cubicBezTo>
                  <a:cubicBezTo>
                    <a:pt x="596" y="1072"/>
                    <a:pt x="572" y="930"/>
                    <a:pt x="536" y="799"/>
                  </a:cubicBezTo>
                  <a:cubicBezTo>
                    <a:pt x="393" y="513"/>
                    <a:pt x="191" y="25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80" name="Google Shape;24480;p33"/>
            <p:cNvSpPr/>
            <p:nvPr/>
          </p:nvSpPr>
          <p:spPr>
            <a:xfrm>
              <a:off x="588150" y="3033875"/>
              <a:ext cx="41700" cy="18875"/>
            </a:xfrm>
            <a:custGeom>
              <a:avLst/>
              <a:gdLst/>
              <a:ahLst/>
              <a:cxnLst/>
              <a:rect l="l" t="t" r="r" b="b"/>
              <a:pathLst>
                <a:path w="1668" h="755" extrusionOk="0">
                  <a:moveTo>
                    <a:pt x="1655" y="1"/>
                  </a:moveTo>
                  <a:cubicBezTo>
                    <a:pt x="1651" y="1"/>
                    <a:pt x="1648" y="3"/>
                    <a:pt x="1644" y="11"/>
                  </a:cubicBezTo>
                  <a:cubicBezTo>
                    <a:pt x="1477" y="344"/>
                    <a:pt x="1299" y="606"/>
                    <a:pt x="906" y="690"/>
                  </a:cubicBezTo>
                  <a:cubicBezTo>
                    <a:pt x="784" y="724"/>
                    <a:pt x="662" y="736"/>
                    <a:pt x="540" y="736"/>
                  </a:cubicBezTo>
                  <a:cubicBezTo>
                    <a:pt x="364" y="736"/>
                    <a:pt x="188" y="711"/>
                    <a:pt x="13" y="690"/>
                  </a:cubicBezTo>
                  <a:cubicBezTo>
                    <a:pt x="1" y="690"/>
                    <a:pt x="1" y="725"/>
                    <a:pt x="25" y="725"/>
                  </a:cubicBezTo>
                  <a:cubicBezTo>
                    <a:pt x="177" y="742"/>
                    <a:pt x="338" y="755"/>
                    <a:pt x="496" y="755"/>
                  </a:cubicBezTo>
                  <a:cubicBezTo>
                    <a:pt x="1018" y="755"/>
                    <a:pt x="1522" y="616"/>
                    <a:pt x="1668" y="23"/>
                  </a:cubicBezTo>
                  <a:cubicBezTo>
                    <a:pt x="1668" y="15"/>
                    <a:pt x="1662" y="1"/>
                    <a:pt x="16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81" name="Google Shape;24481;p33"/>
            <p:cNvSpPr/>
            <p:nvPr/>
          </p:nvSpPr>
          <p:spPr>
            <a:xfrm>
              <a:off x="617925" y="3048750"/>
              <a:ext cx="3600" cy="9350"/>
            </a:xfrm>
            <a:custGeom>
              <a:avLst/>
              <a:gdLst/>
              <a:ahLst/>
              <a:cxnLst/>
              <a:rect l="l" t="t" r="r" b="b"/>
              <a:pathLst>
                <a:path w="144" h="374" extrusionOk="0">
                  <a:moveTo>
                    <a:pt x="117" y="1"/>
                  </a:moveTo>
                  <a:cubicBezTo>
                    <a:pt x="112" y="1"/>
                    <a:pt x="108" y="3"/>
                    <a:pt x="108" y="11"/>
                  </a:cubicBezTo>
                  <a:cubicBezTo>
                    <a:pt x="84" y="71"/>
                    <a:pt x="60" y="130"/>
                    <a:pt x="48" y="190"/>
                  </a:cubicBezTo>
                  <a:cubicBezTo>
                    <a:pt x="36" y="249"/>
                    <a:pt x="0" y="309"/>
                    <a:pt x="0" y="368"/>
                  </a:cubicBezTo>
                  <a:cubicBezTo>
                    <a:pt x="0" y="368"/>
                    <a:pt x="6" y="374"/>
                    <a:pt x="9" y="374"/>
                  </a:cubicBezTo>
                  <a:cubicBezTo>
                    <a:pt x="11" y="374"/>
                    <a:pt x="12" y="372"/>
                    <a:pt x="12" y="368"/>
                  </a:cubicBezTo>
                  <a:cubicBezTo>
                    <a:pt x="48" y="321"/>
                    <a:pt x="60" y="261"/>
                    <a:pt x="84" y="214"/>
                  </a:cubicBezTo>
                  <a:cubicBezTo>
                    <a:pt x="96" y="142"/>
                    <a:pt x="119" y="83"/>
                    <a:pt x="143" y="11"/>
                  </a:cubicBezTo>
                  <a:cubicBezTo>
                    <a:pt x="143" y="11"/>
                    <a:pt x="127" y="1"/>
                    <a:pt x="1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82" name="Google Shape;24482;p33"/>
            <p:cNvSpPr/>
            <p:nvPr/>
          </p:nvSpPr>
          <p:spPr>
            <a:xfrm>
              <a:off x="614050" y="3049175"/>
              <a:ext cx="2800" cy="7150"/>
            </a:xfrm>
            <a:custGeom>
              <a:avLst/>
              <a:gdLst/>
              <a:ahLst/>
              <a:cxnLst/>
              <a:rect l="l" t="t" r="r" b="b"/>
              <a:pathLst>
                <a:path w="112" h="286" extrusionOk="0">
                  <a:moveTo>
                    <a:pt x="98" y="1"/>
                  </a:moveTo>
                  <a:cubicBezTo>
                    <a:pt x="93" y="1"/>
                    <a:pt x="88" y="2"/>
                    <a:pt x="84" y="6"/>
                  </a:cubicBezTo>
                  <a:cubicBezTo>
                    <a:pt x="60" y="101"/>
                    <a:pt x="13" y="185"/>
                    <a:pt x="1" y="268"/>
                  </a:cubicBezTo>
                  <a:cubicBezTo>
                    <a:pt x="1" y="280"/>
                    <a:pt x="4" y="286"/>
                    <a:pt x="7" y="286"/>
                  </a:cubicBezTo>
                  <a:cubicBezTo>
                    <a:pt x="10" y="286"/>
                    <a:pt x="13" y="280"/>
                    <a:pt x="13" y="268"/>
                  </a:cubicBezTo>
                  <a:cubicBezTo>
                    <a:pt x="36" y="244"/>
                    <a:pt x="36" y="185"/>
                    <a:pt x="60" y="161"/>
                  </a:cubicBezTo>
                  <a:cubicBezTo>
                    <a:pt x="72" y="113"/>
                    <a:pt x="84" y="54"/>
                    <a:pt x="96" y="6"/>
                  </a:cubicBezTo>
                  <a:cubicBezTo>
                    <a:pt x="112" y="6"/>
                    <a:pt x="106" y="1"/>
                    <a:pt x="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83" name="Google Shape;24483;p33"/>
            <p:cNvSpPr/>
            <p:nvPr/>
          </p:nvSpPr>
          <p:spPr>
            <a:xfrm>
              <a:off x="611075" y="3050275"/>
              <a:ext cx="3000" cy="7025"/>
            </a:xfrm>
            <a:custGeom>
              <a:avLst/>
              <a:gdLst/>
              <a:ahLst/>
              <a:cxnLst/>
              <a:rect l="l" t="t" r="r" b="b"/>
              <a:pathLst>
                <a:path w="120" h="281" extrusionOk="0">
                  <a:moveTo>
                    <a:pt x="108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84" y="45"/>
                    <a:pt x="72" y="117"/>
                    <a:pt x="36" y="153"/>
                  </a:cubicBezTo>
                  <a:cubicBezTo>
                    <a:pt x="24" y="200"/>
                    <a:pt x="1" y="224"/>
                    <a:pt x="1" y="272"/>
                  </a:cubicBezTo>
                  <a:cubicBezTo>
                    <a:pt x="1" y="278"/>
                    <a:pt x="4" y="281"/>
                    <a:pt x="6" y="281"/>
                  </a:cubicBezTo>
                  <a:cubicBezTo>
                    <a:pt x="9" y="281"/>
                    <a:pt x="12" y="278"/>
                    <a:pt x="12" y="272"/>
                  </a:cubicBezTo>
                  <a:cubicBezTo>
                    <a:pt x="72" y="212"/>
                    <a:pt x="96" y="93"/>
                    <a:pt x="120" y="10"/>
                  </a:cubicBezTo>
                  <a:cubicBezTo>
                    <a:pt x="120" y="4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84" name="Google Shape;24484;p33"/>
            <p:cNvSpPr/>
            <p:nvPr/>
          </p:nvSpPr>
          <p:spPr>
            <a:xfrm>
              <a:off x="607200" y="3050375"/>
              <a:ext cx="2400" cy="6550"/>
            </a:xfrm>
            <a:custGeom>
              <a:avLst/>
              <a:gdLst/>
              <a:ahLst/>
              <a:cxnLst/>
              <a:rect l="l" t="t" r="r" b="b"/>
              <a:pathLst>
                <a:path w="96" h="262" extrusionOk="0">
                  <a:moveTo>
                    <a:pt x="77" y="0"/>
                  </a:moveTo>
                  <a:cubicBezTo>
                    <a:pt x="75" y="0"/>
                    <a:pt x="72" y="2"/>
                    <a:pt x="72" y="6"/>
                  </a:cubicBezTo>
                  <a:cubicBezTo>
                    <a:pt x="88" y="6"/>
                    <a:pt x="83" y="0"/>
                    <a:pt x="77" y="0"/>
                  </a:cubicBezTo>
                  <a:close/>
                  <a:moveTo>
                    <a:pt x="72" y="6"/>
                  </a:moveTo>
                  <a:lnTo>
                    <a:pt x="72" y="6"/>
                  </a:lnTo>
                  <a:cubicBezTo>
                    <a:pt x="60" y="41"/>
                    <a:pt x="48" y="89"/>
                    <a:pt x="36" y="125"/>
                  </a:cubicBezTo>
                  <a:cubicBezTo>
                    <a:pt x="13" y="160"/>
                    <a:pt x="1" y="208"/>
                    <a:pt x="1" y="256"/>
                  </a:cubicBezTo>
                  <a:cubicBezTo>
                    <a:pt x="1" y="256"/>
                    <a:pt x="6" y="261"/>
                    <a:pt x="10" y="261"/>
                  </a:cubicBezTo>
                  <a:cubicBezTo>
                    <a:pt x="11" y="261"/>
                    <a:pt x="13" y="260"/>
                    <a:pt x="13" y="256"/>
                  </a:cubicBezTo>
                  <a:cubicBezTo>
                    <a:pt x="48" y="220"/>
                    <a:pt x="48" y="184"/>
                    <a:pt x="60" y="149"/>
                  </a:cubicBezTo>
                  <a:cubicBezTo>
                    <a:pt x="72" y="113"/>
                    <a:pt x="96" y="65"/>
                    <a:pt x="7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85" name="Google Shape;24485;p33"/>
            <p:cNvSpPr/>
            <p:nvPr/>
          </p:nvSpPr>
          <p:spPr>
            <a:xfrm>
              <a:off x="604525" y="3051425"/>
              <a:ext cx="2400" cy="6100"/>
            </a:xfrm>
            <a:custGeom>
              <a:avLst/>
              <a:gdLst/>
              <a:ahLst/>
              <a:cxnLst/>
              <a:rect l="l" t="t" r="r" b="b"/>
              <a:pathLst>
                <a:path w="96" h="244" extrusionOk="0">
                  <a:moveTo>
                    <a:pt x="87" y="1"/>
                  </a:moveTo>
                  <a:cubicBezTo>
                    <a:pt x="85" y="1"/>
                    <a:pt x="84" y="3"/>
                    <a:pt x="84" y="11"/>
                  </a:cubicBezTo>
                  <a:cubicBezTo>
                    <a:pt x="48" y="83"/>
                    <a:pt x="24" y="154"/>
                    <a:pt x="1" y="226"/>
                  </a:cubicBezTo>
                  <a:cubicBezTo>
                    <a:pt x="1" y="238"/>
                    <a:pt x="7" y="243"/>
                    <a:pt x="13" y="243"/>
                  </a:cubicBezTo>
                  <a:cubicBezTo>
                    <a:pt x="18" y="243"/>
                    <a:pt x="24" y="238"/>
                    <a:pt x="24" y="226"/>
                  </a:cubicBezTo>
                  <a:cubicBezTo>
                    <a:pt x="60" y="166"/>
                    <a:pt x="84" y="83"/>
                    <a:pt x="96" y="11"/>
                  </a:cubicBezTo>
                  <a:cubicBezTo>
                    <a:pt x="96" y="11"/>
                    <a:pt x="91" y="1"/>
                    <a:pt x="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86" name="Google Shape;24486;p33"/>
            <p:cNvSpPr/>
            <p:nvPr/>
          </p:nvSpPr>
          <p:spPr>
            <a:xfrm>
              <a:off x="630725" y="2981025"/>
              <a:ext cx="9250" cy="51025"/>
            </a:xfrm>
            <a:custGeom>
              <a:avLst/>
              <a:gdLst/>
              <a:ahLst/>
              <a:cxnLst/>
              <a:rect l="l" t="t" r="r" b="b"/>
              <a:pathLst>
                <a:path w="370" h="2041" extrusionOk="0">
                  <a:moveTo>
                    <a:pt x="306" y="0"/>
                  </a:moveTo>
                  <a:cubicBezTo>
                    <a:pt x="305" y="0"/>
                    <a:pt x="302" y="2"/>
                    <a:pt x="298" y="6"/>
                  </a:cubicBezTo>
                  <a:cubicBezTo>
                    <a:pt x="167" y="220"/>
                    <a:pt x="203" y="422"/>
                    <a:pt x="250" y="648"/>
                  </a:cubicBezTo>
                  <a:cubicBezTo>
                    <a:pt x="358" y="1172"/>
                    <a:pt x="227" y="1565"/>
                    <a:pt x="0" y="2030"/>
                  </a:cubicBezTo>
                  <a:cubicBezTo>
                    <a:pt x="0" y="2030"/>
                    <a:pt x="6" y="2040"/>
                    <a:pt x="13" y="2040"/>
                  </a:cubicBezTo>
                  <a:cubicBezTo>
                    <a:pt x="16" y="2040"/>
                    <a:pt x="20" y="2038"/>
                    <a:pt x="24" y="2030"/>
                  </a:cubicBezTo>
                  <a:cubicBezTo>
                    <a:pt x="179" y="1756"/>
                    <a:pt x="322" y="1434"/>
                    <a:pt x="346" y="1113"/>
                  </a:cubicBezTo>
                  <a:cubicBezTo>
                    <a:pt x="369" y="732"/>
                    <a:pt x="119" y="363"/>
                    <a:pt x="310" y="6"/>
                  </a:cubicBezTo>
                  <a:cubicBezTo>
                    <a:pt x="310" y="6"/>
                    <a:pt x="310" y="0"/>
                    <a:pt x="3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87" name="Google Shape;24487;p33"/>
            <p:cNvSpPr/>
            <p:nvPr/>
          </p:nvSpPr>
          <p:spPr>
            <a:xfrm>
              <a:off x="635175" y="2908375"/>
              <a:ext cx="31575" cy="75300"/>
            </a:xfrm>
            <a:custGeom>
              <a:avLst/>
              <a:gdLst/>
              <a:ahLst/>
              <a:cxnLst/>
              <a:rect l="l" t="t" r="r" b="b"/>
              <a:pathLst>
                <a:path w="1263" h="3012" extrusionOk="0">
                  <a:moveTo>
                    <a:pt x="1202" y="0"/>
                  </a:moveTo>
                  <a:cubicBezTo>
                    <a:pt x="1198" y="0"/>
                    <a:pt x="1192" y="6"/>
                    <a:pt x="1192" y="18"/>
                  </a:cubicBezTo>
                  <a:cubicBezTo>
                    <a:pt x="1263" y="637"/>
                    <a:pt x="822" y="1066"/>
                    <a:pt x="561" y="1602"/>
                  </a:cubicBezTo>
                  <a:cubicBezTo>
                    <a:pt x="346" y="2054"/>
                    <a:pt x="180" y="2531"/>
                    <a:pt x="1" y="2995"/>
                  </a:cubicBezTo>
                  <a:cubicBezTo>
                    <a:pt x="1" y="3003"/>
                    <a:pt x="7" y="3012"/>
                    <a:pt x="10" y="3012"/>
                  </a:cubicBezTo>
                  <a:cubicBezTo>
                    <a:pt x="12" y="3012"/>
                    <a:pt x="13" y="3010"/>
                    <a:pt x="13" y="3007"/>
                  </a:cubicBezTo>
                  <a:cubicBezTo>
                    <a:pt x="251" y="2423"/>
                    <a:pt x="441" y="1816"/>
                    <a:pt x="775" y="1268"/>
                  </a:cubicBezTo>
                  <a:cubicBezTo>
                    <a:pt x="1013" y="852"/>
                    <a:pt x="1263" y="506"/>
                    <a:pt x="1203" y="18"/>
                  </a:cubicBezTo>
                  <a:cubicBezTo>
                    <a:pt x="1209" y="6"/>
                    <a:pt x="1206" y="0"/>
                    <a:pt x="12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88" name="Google Shape;24488;p33"/>
            <p:cNvSpPr/>
            <p:nvPr/>
          </p:nvSpPr>
          <p:spPr>
            <a:xfrm>
              <a:off x="502725" y="2888575"/>
              <a:ext cx="3000" cy="8775"/>
            </a:xfrm>
            <a:custGeom>
              <a:avLst/>
              <a:gdLst/>
              <a:ahLst/>
              <a:cxnLst/>
              <a:rect l="l" t="t" r="r" b="b"/>
              <a:pathLst>
                <a:path w="120" h="351" extrusionOk="0">
                  <a:moveTo>
                    <a:pt x="120" y="1"/>
                  </a:moveTo>
                  <a:lnTo>
                    <a:pt x="120" y="1"/>
                  </a:lnTo>
                  <a:cubicBezTo>
                    <a:pt x="60" y="96"/>
                    <a:pt x="48" y="227"/>
                    <a:pt x="1" y="334"/>
                  </a:cubicBezTo>
                  <a:cubicBezTo>
                    <a:pt x="1" y="342"/>
                    <a:pt x="13" y="351"/>
                    <a:pt x="20" y="351"/>
                  </a:cubicBezTo>
                  <a:cubicBezTo>
                    <a:pt x="22" y="351"/>
                    <a:pt x="24" y="349"/>
                    <a:pt x="24" y="346"/>
                  </a:cubicBezTo>
                  <a:cubicBezTo>
                    <a:pt x="60" y="227"/>
                    <a:pt x="108" y="120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89" name="Google Shape;24489;p33"/>
            <p:cNvSpPr/>
            <p:nvPr/>
          </p:nvSpPr>
          <p:spPr>
            <a:xfrm>
              <a:off x="497375" y="2890375"/>
              <a:ext cx="3900" cy="10275"/>
            </a:xfrm>
            <a:custGeom>
              <a:avLst/>
              <a:gdLst/>
              <a:ahLst/>
              <a:cxnLst/>
              <a:rect l="l" t="t" r="r" b="b"/>
              <a:pathLst>
                <a:path w="156" h="411" extrusionOk="0">
                  <a:moveTo>
                    <a:pt x="155" y="0"/>
                  </a:moveTo>
                  <a:cubicBezTo>
                    <a:pt x="131" y="24"/>
                    <a:pt x="119" y="24"/>
                    <a:pt x="119" y="24"/>
                  </a:cubicBezTo>
                  <a:cubicBezTo>
                    <a:pt x="84" y="155"/>
                    <a:pt x="24" y="274"/>
                    <a:pt x="0" y="405"/>
                  </a:cubicBezTo>
                  <a:cubicBezTo>
                    <a:pt x="0" y="405"/>
                    <a:pt x="11" y="410"/>
                    <a:pt x="18" y="410"/>
                  </a:cubicBezTo>
                  <a:cubicBezTo>
                    <a:pt x="22" y="410"/>
                    <a:pt x="24" y="409"/>
                    <a:pt x="24" y="405"/>
                  </a:cubicBezTo>
                  <a:cubicBezTo>
                    <a:pt x="84" y="286"/>
                    <a:pt x="108" y="143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90" name="Google Shape;24490;p33"/>
            <p:cNvSpPr/>
            <p:nvPr/>
          </p:nvSpPr>
          <p:spPr>
            <a:xfrm>
              <a:off x="493800" y="2894100"/>
              <a:ext cx="2900" cy="8950"/>
            </a:xfrm>
            <a:custGeom>
              <a:avLst/>
              <a:gdLst/>
              <a:ahLst/>
              <a:cxnLst/>
              <a:rect l="l" t="t" r="r" b="b"/>
              <a:pathLst>
                <a:path w="116" h="358" extrusionOk="0">
                  <a:moveTo>
                    <a:pt x="110" y="1"/>
                  </a:moveTo>
                  <a:cubicBezTo>
                    <a:pt x="109" y="1"/>
                    <a:pt x="108" y="2"/>
                    <a:pt x="108" y="6"/>
                  </a:cubicBezTo>
                  <a:cubicBezTo>
                    <a:pt x="116" y="6"/>
                    <a:pt x="113" y="1"/>
                    <a:pt x="110" y="1"/>
                  </a:cubicBezTo>
                  <a:close/>
                  <a:moveTo>
                    <a:pt x="108" y="6"/>
                  </a:moveTo>
                  <a:lnTo>
                    <a:pt x="108" y="6"/>
                  </a:lnTo>
                  <a:cubicBezTo>
                    <a:pt x="60" y="113"/>
                    <a:pt x="12" y="220"/>
                    <a:pt x="0" y="339"/>
                  </a:cubicBezTo>
                  <a:cubicBezTo>
                    <a:pt x="0" y="351"/>
                    <a:pt x="3" y="357"/>
                    <a:pt x="6" y="357"/>
                  </a:cubicBezTo>
                  <a:cubicBezTo>
                    <a:pt x="9" y="357"/>
                    <a:pt x="12" y="351"/>
                    <a:pt x="12" y="339"/>
                  </a:cubicBezTo>
                  <a:cubicBezTo>
                    <a:pt x="60" y="244"/>
                    <a:pt x="84" y="113"/>
                    <a:pt x="108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91" name="Google Shape;24491;p33"/>
            <p:cNvSpPr/>
            <p:nvPr/>
          </p:nvSpPr>
          <p:spPr>
            <a:xfrm>
              <a:off x="489325" y="2896325"/>
              <a:ext cx="2725" cy="8475"/>
            </a:xfrm>
            <a:custGeom>
              <a:avLst/>
              <a:gdLst/>
              <a:ahLst/>
              <a:cxnLst/>
              <a:rect l="l" t="t" r="r" b="b"/>
              <a:pathLst>
                <a:path w="109" h="339" extrusionOk="0">
                  <a:moveTo>
                    <a:pt x="108" y="0"/>
                  </a:moveTo>
                  <a:lnTo>
                    <a:pt x="108" y="0"/>
                  </a:lnTo>
                  <a:cubicBezTo>
                    <a:pt x="72" y="107"/>
                    <a:pt x="13" y="226"/>
                    <a:pt x="1" y="334"/>
                  </a:cubicBezTo>
                  <a:cubicBezTo>
                    <a:pt x="1" y="334"/>
                    <a:pt x="6" y="339"/>
                    <a:pt x="10" y="339"/>
                  </a:cubicBezTo>
                  <a:cubicBezTo>
                    <a:pt x="11" y="339"/>
                    <a:pt x="13" y="338"/>
                    <a:pt x="13" y="334"/>
                  </a:cubicBezTo>
                  <a:cubicBezTo>
                    <a:pt x="60" y="238"/>
                    <a:pt x="84" y="119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92" name="Google Shape;24492;p33"/>
            <p:cNvSpPr/>
            <p:nvPr/>
          </p:nvSpPr>
          <p:spPr>
            <a:xfrm>
              <a:off x="483375" y="2899300"/>
              <a:ext cx="2400" cy="10450"/>
            </a:xfrm>
            <a:custGeom>
              <a:avLst/>
              <a:gdLst/>
              <a:ahLst/>
              <a:cxnLst/>
              <a:rect l="l" t="t" r="r" b="b"/>
              <a:pathLst>
                <a:path w="96" h="418" extrusionOk="0">
                  <a:moveTo>
                    <a:pt x="96" y="0"/>
                  </a:moveTo>
                  <a:lnTo>
                    <a:pt x="96" y="0"/>
                  </a:lnTo>
                  <a:cubicBezTo>
                    <a:pt x="36" y="119"/>
                    <a:pt x="1" y="286"/>
                    <a:pt x="36" y="417"/>
                  </a:cubicBezTo>
                  <a:lnTo>
                    <a:pt x="60" y="417"/>
                  </a:lnTo>
                  <a:cubicBezTo>
                    <a:pt x="60" y="274"/>
                    <a:pt x="60" y="143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93" name="Google Shape;24493;p33"/>
            <p:cNvSpPr/>
            <p:nvPr/>
          </p:nvSpPr>
          <p:spPr>
            <a:xfrm>
              <a:off x="592625" y="2831900"/>
              <a:ext cx="2400" cy="5475"/>
            </a:xfrm>
            <a:custGeom>
              <a:avLst/>
              <a:gdLst/>
              <a:ahLst/>
              <a:cxnLst/>
              <a:rect l="l" t="t" r="r" b="b"/>
              <a:pathLst>
                <a:path w="96" h="219" extrusionOk="0">
                  <a:moveTo>
                    <a:pt x="80" y="0"/>
                  </a:moveTo>
                  <a:cubicBezTo>
                    <a:pt x="74" y="0"/>
                    <a:pt x="68" y="2"/>
                    <a:pt x="60" y="6"/>
                  </a:cubicBezTo>
                  <a:cubicBezTo>
                    <a:pt x="36" y="65"/>
                    <a:pt x="24" y="136"/>
                    <a:pt x="0" y="196"/>
                  </a:cubicBezTo>
                  <a:cubicBezTo>
                    <a:pt x="0" y="209"/>
                    <a:pt x="11" y="219"/>
                    <a:pt x="21" y="219"/>
                  </a:cubicBezTo>
                  <a:cubicBezTo>
                    <a:pt x="29" y="219"/>
                    <a:pt x="36" y="212"/>
                    <a:pt x="36" y="196"/>
                  </a:cubicBezTo>
                  <a:cubicBezTo>
                    <a:pt x="48" y="136"/>
                    <a:pt x="84" y="65"/>
                    <a:pt x="96" y="6"/>
                  </a:cubicBezTo>
                  <a:cubicBezTo>
                    <a:pt x="96" y="6"/>
                    <a:pt x="90" y="0"/>
                    <a:pt x="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94" name="Google Shape;24494;p33"/>
            <p:cNvSpPr/>
            <p:nvPr/>
          </p:nvSpPr>
          <p:spPr>
            <a:xfrm>
              <a:off x="596200" y="2830525"/>
              <a:ext cx="3300" cy="6550"/>
            </a:xfrm>
            <a:custGeom>
              <a:avLst/>
              <a:gdLst/>
              <a:ahLst/>
              <a:cxnLst/>
              <a:rect l="l" t="t" r="r" b="b"/>
              <a:pathLst>
                <a:path w="132" h="262" extrusionOk="0">
                  <a:moveTo>
                    <a:pt x="95" y="1"/>
                  </a:moveTo>
                  <a:cubicBezTo>
                    <a:pt x="60" y="72"/>
                    <a:pt x="24" y="168"/>
                    <a:pt x="0" y="239"/>
                  </a:cubicBezTo>
                  <a:cubicBezTo>
                    <a:pt x="0" y="247"/>
                    <a:pt x="6" y="261"/>
                    <a:pt x="13" y="261"/>
                  </a:cubicBezTo>
                  <a:cubicBezTo>
                    <a:pt x="17" y="261"/>
                    <a:pt x="20" y="258"/>
                    <a:pt x="24" y="251"/>
                  </a:cubicBezTo>
                  <a:cubicBezTo>
                    <a:pt x="72" y="180"/>
                    <a:pt x="95" y="96"/>
                    <a:pt x="131" y="13"/>
                  </a:cubicBezTo>
                  <a:cubicBezTo>
                    <a:pt x="119" y="1"/>
                    <a:pt x="95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95" name="Google Shape;24495;p33"/>
            <p:cNvSpPr/>
            <p:nvPr/>
          </p:nvSpPr>
          <p:spPr>
            <a:xfrm>
              <a:off x="599175" y="2830825"/>
              <a:ext cx="2400" cy="4125"/>
            </a:xfrm>
            <a:custGeom>
              <a:avLst/>
              <a:gdLst/>
              <a:ahLst/>
              <a:cxnLst/>
              <a:rect l="l" t="t" r="r" b="b"/>
              <a:pathLst>
                <a:path w="96" h="165" extrusionOk="0">
                  <a:moveTo>
                    <a:pt x="96" y="1"/>
                  </a:moveTo>
                  <a:lnTo>
                    <a:pt x="96" y="1"/>
                  </a:lnTo>
                  <a:cubicBezTo>
                    <a:pt x="84" y="25"/>
                    <a:pt x="12" y="132"/>
                    <a:pt x="12" y="156"/>
                  </a:cubicBezTo>
                  <a:lnTo>
                    <a:pt x="0" y="156"/>
                  </a:lnTo>
                  <a:cubicBezTo>
                    <a:pt x="0" y="162"/>
                    <a:pt x="6" y="165"/>
                    <a:pt x="12" y="165"/>
                  </a:cubicBezTo>
                  <a:cubicBezTo>
                    <a:pt x="18" y="165"/>
                    <a:pt x="24" y="162"/>
                    <a:pt x="24" y="156"/>
                  </a:cubicBezTo>
                  <a:cubicBezTo>
                    <a:pt x="72" y="120"/>
                    <a:pt x="84" y="60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96" name="Google Shape;24496;p33"/>
            <p:cNvSpPr/>
            <p:nvPr/>
          </p:nvSpPr>
          <p:spPr>
            <a:xfrm>
              <a:off x="602150" y="2830725"/>
              <a:ext cx="3000" cy="5200"/>
            </a:xfrm>
            <a:custGeom>
              <a:avLst/>
              <a:gdLst/>
              <a:ahLst/>
              <a:cxnLst/>
              <a:rect l="l" t="t" r="r" b="b"/>
              <a:pathLst>
                <a:path w="120" h="208" extrusionOk="0">
                  <a:moveTo>
                    <a:pt x="86" y="0"/>
                  </a:moveTo>
                  <a:cubicBezTo>
                    <a:pt x="85" y="0"/>
                    <a:pt x="84" y="2"/>
                    <a:pt x="84" y="5"/>
                  </a:cubicBezTo>
                  <a:cubicBezTo>
                    <a:pt x="60" y="64"/>
                    <a:pt x="12" y="124"/>
                    <a:pt x="0" y="183"/>
                  </a:cubicBezTo>
                  <a:cubicBezTo>
                    <a:pt x="0" y="183"/>
                    <a:pt x="0" y="207"/>
                    <a:pt x="12" y="207"/>
                  </a:cubicBezTo>
                  <a:cubicBezTo>
                    <a:pt x="72" y="172"/>
                    <a:pt x="84" y="88"/>
                    <a:pt x="119" y="29"/>
                  </a:cubicBezTo>
                  <a:cubicBezTo>
                    <a:pt x="102" y="11"/>
                    <a:pt x="91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97" name="Google Shape;24497;p33"/>
            <p:cNvSpPr/>
            <p:nvPr/>
          </p:nvSpPr>
          <p:spPr>
            <a:xfrm>
              <a:off x="604225" y="2829700"/>
              <a:ext cx="3225" cy="5325"/>
            </a:xfrm>
            <a:custGeom>
              <a:avLst/>
              <a:gdLst/>
              <a:ahLst/>
              <a:cxnLst/>
              <a:rect l="l" t="t" r="r" b="b"/>
              <a:pathLst>
                <a:path w="129" h="213" extrusionOk="0">
                  <a:moveTo>
                    <a:pt x="118" y="0"/>
                  </a:moveTo>
                  <a:cubicBezTo>
                    <a:pt x="115" y="0"/>
                    <a:pt x="111" y="3"/>
                    <a:pt x="108" y="10"/>
                  </a:cubicBezTo>
                  <a:cubicBezTo>
                    <a:pt x="60" y="70"/>
                    <a:pt x="13" y="117"/>
                    <a:pt x="1" y="201"/>
                  </a:cubicBezTo>
                  <a:cubicBezTo>
                    <a:pt x="1" y="213"/>
                    <a:pt x="13" y="213"/>
                    <a:pt x="13" y="213"/>
                  </a:cubicBezTo>
                  <a:cubicBezTo>
                    <a:pt x="60" y="165"/>
                    <a:pt x="108" y="94"/>
                    <a:pt x="120" y="34"/>
                  </a:cubicBezTo>
                  <a:cubicBezTo>
                    <a:pt x="128" y="17"/>
                    <a:pt x="125" y="0"/>
                    <a:pt x="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98" name="Google Shape;24498;p33"/>
            <p:cNvSpPr/>
            <p:nvPr/>
          </p:nvSpPr>
          <p:spPr>
            <a:xfrm>
              <a:off x="609000" y="2827850"/>
              <a:ext cx="1800" cy="4950"/>
            </a:xfrm>
            <a:custGeom>
              <a:avLst/>
              <a:gdLst/>
              <a:ahLst/>
              <a:cxnLst/>
              <a:rect l="l" t="t" r="r" b="b"/>
              <a:pathLst>
                <a:path w="72" h="198" extrusionOk="0">
                  <a:moveTo>
                    <a:pt x="60" y="1"/>
                  </a:moveTo>
                  <a:cubicBezTo>
                    <a:pt x="36" y="60"/>
                    <a:pt x="24" y="120"/>
                    <a:pt x="0" y="179"/>
                  </a:cubicBezTo>
                  <a:cubicBezTo>
                    <a:pt x="0" y="191"/>
                    <a:pt x="3" y="197"/>
                    <a:pt x="6" y="197"/>
                  </a:cubicBezTo>
                  <a:cubicBezTo>
                    <a:pt x="9" y="197"/>
                    <a:pt x="12" y="191"/>
                    <a:pt x="12" y="179"/>
                  </a:cubicBezTo>
                  <a:cubicBezTo>
                    <a:pt x="48" y="120"/>
                    <a:pt x="60" y="60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99" name="Google Shape;24499;p33"/>
            <p:cNvSpPr/>
            <p:nvPr/>
          </p:nvSpPr>
          <p:spPr>
            <a:xfrm>
              <a:off x="612575" y="2827150"/>
              <a:ext cx="3875" cy="6325"/>
            </a:xfrm>
            <a:custGeom>
              <a:avLst/>
              <a:gdLst/>
              <a:ahLst/>
              <a:cxnLst/>
              <a:rect l="l" t="t" r="r" b="b"/>
              <a:pathLst>
                <a:path w="155" h="253" extrusionOk="0">
                  <a:moveTo>
                    <a:pt x="134" y="0"/>
                  </a:moveTo>
                  <a:cubicBezTo>
                    <a:pt x="132" y="0"/>
                    <a:pt x="131" y="2"/>
                    <a:pt x="131" y="5"/>
                  </a:cubicBezTo>
                  <a:cubicBezTo>
                    <a:pt x="72" y="65"/>
                    <a:pt x="0" y="148"/>
                    <a:pt x="0" y="243"/>
                  </a:cubicBezTo>
                  <a:cubicBezTo>
                    <a:pt x="0" y="249"/>
                    <a:pt x="3" y="252"/>
                    <a:pt x="6" y="252"/>
                  </a:cubicBezTo>
                  <a:cubicBezTo>
                    <a:pt x="9" y="252"/>
                    <a:pt x="12" y="249"/>
                    <a:pt x="12" y="243"/>
                  </a:cubicBezTo>
                  <a:cubicBezTo>
                    <a:pt x="36" y="207"/>
                    <a:pt x="48" y="172"/>
                    <a:pt x="72" y="136"/>
                  </a:cubicBezTo>
                  <a:cubicBezTo>
                    <a:pt x="95" y="88"/>
                    <a:pt x="131" y="65"/>
                    <a:pt x="155" y="17"/>
                  </a:cubicBezTo>
                  <a:cubicBezTo>
                    <a:pt x="146" y="9"/>
                    <a:pt x="138" y="0"/>
                    <a:pt x="1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00" name="Google Shape;24500;p33"/>
            <p:cNvSpPr/>
            <p:nvPr/>
          </p:nvSpPr>
          <p:spPr>
            <a:xfrm>
              <a:off x="619125" y="2822800"/>
              <a:ext cx="3275" cy="6100"/>
            </a:xfrm>
            <a:custGeom>
              <a:avLst/>
              <a:gdLst/>
              <a:ahLst/>
              <a:cxnLst/>
              <a:rect l="l" t="t" r="r" b="b"/>
              <a:pathLst>
                <a:path w="131" h="244" extrusionOk="0">
                  <a:moveTo>
                    <a:pt x="119" y="0"/>
                  </a:moveTo>
                  <a:cubicBezTo>
                    <a:pt x="71" y="72"/>
                    <a:pt x="36" y="143"/>
                    <a:pt x="0" y="239"/>
                  </a:cubicBezTo>
                  <a:cubicBezTo>
                    <a:pt x="0" y="239"/>
                    <a:pt x="5" y="244"/>
                    <a:pt x="9" y="244"/>
                  </a:cubicBezTo>
                  <a:cubicBezTo>
                    <a:pt x="11" y="244"/>
                    <a:pt x="12" y="243"/>
                    <a:pt x="12" y="239"/>
                  </a:cubicBezTo>
                  <a:cubicBezTo>
                    <a:pt x="71" y="167"/>
                    <a:pt x="107" y="72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01" name="Google Shape;24501;p33"/>
            <p:cNvSpPr/>
            <p:nvPr/>
          </p:nvSpPr>
          <p:spPr>
            <a:xfrm>
              <a:off x="634900" y="2866250"/>
              <a:ext cx="11025" cy="7775"/>
            </a:xfrm>
            <a:custGeom>
              <a:avLst/>
              <a:gdLst/>
              <a:ahLst/>
              <a:cxnLst/>
              <a:rect l="l" t="t" r="r" b="b"/>
              <a:pathLst>
                <a:path w="441" h="311" extrusionOk="0">
                  <a:moveTo>
                    <a:pt x="441" y="1"/>
                  </a:moveTo>
                  <a:lnTo>
                    <a:pt x="0" y="310"/>
                  </a:lnTo>
                  <a:cubicBezTo>
                    <a:pt x="155" y="227"/>
                    <a:pt x="310" y="120"/>
                    <a:pt x="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02" name="Google Shape;24502;p33"/>
            <p:cNvSpPr/>
            <p:nvPr/>
          </p:nvSpPr>
          <p:spPr>
            <a:xfrm>
              <a:off x="637275" y="2868625"/>
              <a:ext cx="11325" cy="6875"/>
            </a:xfrm>
            <a:custGeom>
              <a:avLst/>
              <a:gdLst/>
              <a:ahLst/>
              <a:cxnLst/>
              <a:rect l="l" t="t" r="r" b="b"/>
              <a:pathLst>
                <a:path w="453" h="275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96"/>
                    <a:pt x="155" y="191"/>
                    <a:pt x="0" y="275"/>
                  </a:cubicBezTo>
                  <a:cubicBezTo>
                    <a:pt x="167" y="215"/>
                    <a:pt x="322" y="120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03" name="Google Shape;24503;p33"/>
            <p:cNvSpPr/>
            <p:nvPr/>
          </p:nvSpPr>
          <p:spPr>
            <a:xfrm>
              <a:off x="639350" y="2871025"/>
              <a:ext cx="9550" cy="7150"/>
            </a:xfrm>
            <a:custGeom>
              <a:avLst/>
              <a:gdLst/>
              <a:ahLst/>
              <a:cxnLst/>
              <a:rect l="l" t="t" r="r" b="b"/>
              <a:pathLst>
                <a:path w="382" h="286" extrusionOk="0">
                  <a:moveTo>
                    <a:pt x="382" y="0"/>
                  </a:moveTo>
                  <a:lnTo>
                    <a:pt x="382" y="0"/>
                  </a:lnTo>
                  <a:cubicBezTo>
                    <a:pt x="251" y="95"/>
                    <a:pt x="120" y="167"/>
                    <a:pt x="1" y="274"/>
                  </a:cubicBezTo>
                  <a:lnTo>
                    <a:pt x="1" y="286"/>
                  </a:lnTo>
                  <a:cubicBezTo>
                    <a:pt x="132" y="203"/>
                    <a:pt x="263" y="107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04" name="Google Shape;24504;p33"/>
            <p:cNvSpPr/>
            <p:nvPr/>
          </p:nvSpPr>
          <p:spPr>
            <a:xfrm>
              <a:off x="641150" y="2874600"/>
              <a:ext cx="8050" cy="5375"/>
            </a:xfrm>
            <a:custGeom>
              <a:avLst/>
              <a:gdLst/>
              <a:ahLst/>
              <a:cxnLst/>
              <a:rect l="l" t="t" r="r" b="b"/>
              <a:pathLst>
                <a:path w="322" h="215" extrusionOk="0">
                  <a:moveTo>
                    <a:pt x="321" y="0"/>
                  </a:moveTo>
                  <a:lnTo>
                    <a:pt x="321" y="0"/>
                  </a:lnTo>
                  <a:cubicBezTo>
                    <a:pt x="226" y="95"/>
                    <a:pt x="119" y="143"/>
                    <a:pt x="0" y="214"/>
                  </a:cubicBezTo>
                  <a:cubicBezTo>
                    <a:pt x="119" y="179"/>
                    <a:pt x="238" y="83"/>
                    <a:pt x="3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05" name="Google Shape;24505;p33"/>
            <p:cNvSpPr/>
            <p:nvPr/>
          </p:nvSpPr>
          <p:spPr>
            <a:xfrm>
              <a:off x="647100" y="2877275"/>
              <a:ext cx="4475" cy="3000"/>
            </a:xfrm>
            <a:custGeom>
              <a:avLst/>
              <a:gdLst/>
              <a:ahLst/>
              <a:cxnLst/>
              <a:rect l="l" t="t" r="r" b="b"/>
              <a:pathLst>
                <a:path w="179" h="120" extrusionOk="0">
                  <a:moveTo>
                    <a:pt x="179" y="0"/>
                  </a:moveTo>
                  <a:lnTo>
                    <a:pt x="179" y="0"/>
                  </a:lnTo>
                  <a:cubicBezTo>
                    <a:pt x="119" y="48"/>
                    <a:pt x="48" y="84"/>
                    <a:pt x="0" y="119"/>
                  </a:cubicBezTo>
                  <a:cubicBezTo>
                    <a:pt x="60" y="84"/>
                    <a:pt x="119" y="48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06" name="Google Shape;24506;p33"/>
            <p:cNvSpPr/>
            <p:nvPr/>
          </p:nvSpPr>
          <p:spPr>
            <a:xfrm>
              <a:off x="572375" y="2912100"/>
              <a:ext cx="13725" cy="32325"/>
            </a:xfrm>
            <a:custGeom>
              <a:avLst/>
              <a:gdLst/>
              <a:ahLst/>
              <a:cxnLst/>
              <a:rect l="l" t="t" r="r" b="b"/>
              <a:pathLst>
                <a:path w="549" h="1293" extrusionOk="0">
                  <a:moveTo>
                    <a:pt x="548" y="0"/>
                  </a:moveTo>
                  <a:cubicBezTo>
                    <a:pt x="263" y="369"/>
                    <a:pt x="60" y="822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132" y="834"/>
                    <a:pt x="275" y="417"/>
                    <a:pt x="5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07" name="Google Shape;24507;p33"/>
            <p:cNvSpPr/>
            <p:nvPr/>
          </p:nvSpPr>
          <p:spPr>
            <a:xfrm>
              <a:off x="571500" y="2913450"/>
              <a:ext cx="17075" cy="49200"/>
            </a:xfrm>
            <a:custGeom>
              <a:avLst/>
              <a:gdLst/>
              <a:ahLst/>
              <a:cxnLst/>
              <a:rect l="l" t="t" r="r" b="b"/>
              <a:pathLst>
                <a:path w="683" h="1968" extrusionOk="0">
                  <a:moveTo>
                    <a:pt x="672" y="1"/>
                  </a:moveTo>
                  <a:cubicBezTo>
                    <a:pt x="669" y="1"/>
                    <a:pt x="667" y="2"/>
                    <a:pt x="667" y="6"/>
                  </a:cubicBezTo>
                  <a:cubicBezTo>
                    <a:pt x="683" y="6"/>
                    <a:pt x="677" y="1"/>
                    <a:pt x="672" y="1"/>
                  </a:cubicBezTo>
                  <a:close/>
                  <a:moveTo>
                    <a:pt x="667" y="6"/>
                  </a:moveTo>
                  <a:lnTo>
                    <a:pt x="667" y="6"/>
                  </a:lnTo>
                  <a:cubicBezTo>
                    <a:pt x="405" y="625"/>
                    <a:pt x="155" y="1304"/>
                    <a:pt x="0" y="1958"/>
                  </a:cubicBezTo>
                  <a:cubicBezTo>
                    <a:pt x="0" y="1964"/>
                    <a:pt x="3" y="1967"/>
                    <a:pt x="6" y="1967"/>
                  </a:cubicBezTo>
                  <a:cubicBezTo>
                    <a:pt x="9" y="1967"/>
                    <a:pt x="12" y="1964"/>
                    <a:pt x="12" y="1958"/>
                  </a:cubicBezTo>
                  <a:cubicBezTo>
                    <a:pt x="250" y="1316"/>
                    <a:pt x="452" y="661"/>
                    <a:pt x="66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08" name="Google Shape;24508;p33"/>
            <p:cNvSpPr/>
            <p:nvPr/>
          </p:nvSpPr>
          <p:spPr>
            <a:xfrm>
              <a:off x="570300" y="2946025"/>
              <a:ext cx="8650" cy="20875"/>
            </a:xfrm>
            <a:custGeom>
              <a:avLst/>
              <a:gdLst/>
              <a:ahLst/>
              <a:cxnLst/>
              <a:rect l="l" t="t" r="r" b="b"/>
              <a:pathLst>
                <a:path w="346" h="835" extrusionOk="0">
                  <a:moveTo>
                    <a:pt x="346" y="1"/>
                  </a:moveTo>
                  <a:cubicBezTo>
                    <a:pt x="274" y="298"/>
                    <a:pt x="155" y="548"/>
                    <a:pt x="0" y="810"/>
                  </a:cubicBezTo>
                  <a:cubicBezTo>
                    <a:pt x="0" y="834"/>
                    <a:pt x="0" y="834"/>
                    <a:pt x="24" y="834"/>
                  </a:cubicBezTo>
                  <a:cubicBezTo>
                    <a:pt x="215" y="596"/>
                    <a:pt x="322" y="298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09" name="Google Shape;24509;p33"/>
            <p:cNvSpPr/>
            <p:nvPr/>
          </p:nvSpPr>
          <p:spPr>
            <a:xfrm>
              <a:off x="563825" y="2954150"/>
              <a:ext cx="10825" cy="23575"/>
            </a:xfrm>
            <a:custGeom>
              <a:avLst/>
              <a:gdLst/>
              <a:ahLst/>
              <a:cxnLst/>
              <a:rect l="l" t="t" r="r" b="b"/>
              <a:pathLst>
                <a:path w="433" h="943" extrusionOk="0">
                  <a:moveTo>
                    <a:pt x="431" y="0"/>
                  </a:moveTo>
                  <a:cubicBezTo>
                    <a:pt x="429" y="0"/>
                    <a:pt x="426" y="3"/>
                    <a:pt x="426" y="9"/>
                  </a:cubicBezTo>
                  <a:cubicBezTo>
                    <a:pt x="432" y="3"/>
                    <a:pt x="432" y="0"/>
                    <a:pt x="431" y="0"/>
                  </a:cubicBezTo>
                  <a:close/>
                  <a:moveTo>
                    <a:pt x="426" y="9"/>
                  </a:moveTo>
                  <a:lnTo>
                    <a:pt x="426" y="9"/>
                  </a:lnTo>
                  <a:cubicBezTo>
                    <a:pt x="355" y="354"/>
                    <a:pt x="224" y="640"/>
                    <a:pt x="9" y="926"/>
                  </a:cubicBezTo>
                  <a:cubicBezTo>
                    <a:pt x="1" y="934"/>
                    <a:pt x="10" y="943"/>
                    <a:pt x="17" y="943"/>
                  </a:cubicBezTo>
                  <a:cubicBezTo>
                    <a:pt x="19" y="943"/>
                    <a:pt x="21" y="941"/>
                    <a:pt x="21" y="938"/>
                  </a:cubicBezTo>
                  <a:cubicBezTo>
                    <a:pt x="283" y="700"/>
                    <a:pt x="414" y="354"/>
                    <a:pt x="42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10" name="Google Shape;24510;p33"/>
            <p:cNvSpPr/>
            <p:nvPr/>
          </p:nvSpPr>
          <p:spPr>
            <a:xfrm>
              <a:off x="505400" y="2898700"/>
              <a:ext cx="2425" cy="11400"/>
            </a:xfrm>
            <a:custGeom>
              <a:avLst/>
              <a:gdLst/>
              <a:ahLst/>
              <a:cxnLst/>
              <a:rect l="l" t="t" r="r" b="b"/>
              <a:pathLst>
                <a:path w="97" h="456" extrusionOk="0">
                  <a:moveTo>
                    <a:pt x="13" y="1"/>
                  </a:moveTo>
                  <a:lnTo>
                    <a:pt x="13" y="1"/>
                  </a:lnTo>
                  <a:cubicBezTo>
                    <a:pt x="1" y="120"/>
                    <a:pt x="25" y="251"/>
                    <a:pt x="37" y="370"/>
                  </a:cubicBezTo>
                  <a:cubicBezTo>
                    <a:pt x="37" y="398"/>
                    <a:pt x="37" y="455"/>
                    <a:pt x="66" y="455"/>
                  </a:cubicBezTo>
                  <a:cubicBezTo>
                    <a:pt x="73" y="455"/>
                    <a:pt x="83" y="451"/>
                    <a:pt x="96" y="441"/>
                  </a:cubicBezTo>
                  <a:lnTo>
                    <a:pt x="96" y="429"/>
                  </a:lnTo>
                  <a:lnTo>
                    <a:pt x="96" y="417"/>
                  </a:lnTo>
                  <a:lnTo>
                    <a:pt x="84" y="417"/>
                  </a:lnTo>
                  <a:cubicBezTo>
                    <a:pt x="72" y="382"/>
                    <a:pt x="60" y="370"/>
                    <a:pt x="60" y="334"/>
                  </a:cubicBezTo>
                  <a:lnTo>
                    <a:pt x="60" y="286"/>
                  </a:lnTo>
                  <a:cubicBezTo>
                    <a:pt x="60" y="251"/>
                    <a:pt x="60" y="203"/>
                    <a:pt x="37" y="179"/>
                  </a:cubicBezTo>
                  <a:cubicBezTo>
                    <a:pt x="25" y="131"/>
                    <a:pt x="25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11" name="Google Shape;24511;p33"/>
            <p:cNvSpPr/>
            <p:nvPr/>
          </p:nvSpPr>
          <p:spPr>
            <a:xfrm>
              <a:off x="507500" y="2898875"/>
              <a:ext cx="3300" cy="12950"/>
            </a:xfrm>
            <a:custGeom>
              <a:avLst/>
              <a:gdLst/>
              <a:ahLst/>
              <a:cxnLst/>
              <a:rect l="l" t="t" r="r" b="b"/>
              <a:pathLst>
                <a:path w="132" h="518" extrusionOk="0">
                  <a:moveTo>
                    <a:pt x="29" y="0"/>
                  </a:moveTo>
                  <a:cubicBezTo>
                    <a:pt x="27" y="0"/>
                    <a:pt x="24" y="1"/>
                    <a:pt x="24" y="5"/>
                  </a:cubicBezTo>
                  <a:cubicBezTo>
                    <a:pt x="40" y="5"/>
                    <a:pt x="35" y="0"/>
                    <a:pt x="29" y="0"/>
                  </a:cubicBezTo>
                  <a:close/>
                  <a:moveTo>
                    <a:pt x="24" y="5"/>
                  </a:moveTo>
                  <a:cubicBezTo>
                    <a:pt x="0" y="172"/>
                    <a:pt x="24" y="375"/>
                    <a:pt x="119" y="517"/>
                  </a:cubicBezTo>
                  <a:lnTo>
                    <a:pt x="131" y="517"/>
                  </a:lnTo>
                  <a:cubicBezTo>
                    <a:pt x="119" y="422"/>
                    <a:pt x="72" y="327"/>
                    <a:pt x="60" y="244"/>
                  </a:cubicBezTo>
                  <a:cubicBezTo>
                    <a:pt x="48" y="172"/>
                    <a:pt x="48" y="77"/>
                    <a:pt x="24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12" name="Google Shape;24512;p33"/>
            <p:cNvSpPr/>
            <p:nvPr/>
          </p:nvSpPr>
          <p:spPr>
            <a:xfrm>
              <a:off x="511650" y="2898700"/>
              <a:ext cx="1525" cy="10750"/>
            </a:xfrm>
            <a:custGeom>
              <a:avLst/>
              <a:gdLst/>
              <a:ahLst/>
              <a:cxnLst/>
              <a:rect l="l" t="t" r="r" b="b"/>
              <a:pathLst>
                <a:path w="61" h="430" extrusionOk="0">
                  <a:moveTo>
                    <a:pt x="1" y="1"/>
                  </a:moveTo>
                  <a:lnTo>
                    <a:pt x="1" y="1"/>
                  </a:lnTo>
                  <a:cubicBezTo>
                    <a:pt x="13" y="131"/>
                    <a:pt x="13" y="298"/>
                    <a:pt x="48" y="429"/>
                  </a:cubicBezTo>
                  <a:lnTo>
                    <a:pt x="60" y="429"/>
                  </a:lnTo>
                  <a:cubicBezTo>
                    <a:pt x="60" y="286"/>
                    <a:pt x="25" y="13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13" name="Google Shape;24513;p33"/>
            <p:cNvSpPr/>
            <p:nvPr/>
          </p:nvSpPr>
          <p:spPr>
            <a:xfrm>
              <a:off x="502725" y="2904650"/>
              <a:ext cx="9250" cy="17900"/>
            </a:xfrm>
            <a:custGeom>
              <a:avLst/>
              <a:gdLst/>
              <a:ahLst/>
              <a:cxnLst/>
              <a:rect l="l" t="t" r="r" b="b"/>
              <a:pathLst>
                <a:path w="370" h="716" extrusionOk="0">
                  <a:moveTo>
                    <a:pt x="1" y="1"/>
                  </a:moveTo>
                  <a:cubicBezTo>
                    <a:pt x="36" y="251"/>
                    <a:pt x="191" y="525"/>
                    <a:pt x="358" y="715"/>
                  </a:cubicBezTo>
                  <a:cubicBezTo>
                    <a:pt x="358" y="715"/>
                    <a:pt x="370" y="715"/>
                    <a:pt x="370" y="691"/>
                  </a:cubicBezTo>
                  <a:cubicBezTo>
                    <a:pt x="310" y="584"/>
                    <a:pt x="239" y="477"/>
                    <a:pt x="179" y="370"/>
                  </a:cubicBezTo>
                  <a:cubicBezTo>
                    <a:pt x="120" y="251"/>
                    <a:pt x="60" y="13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14" name="Google Shape;24514;p33"/>
            <p:cNvSpPr/>
            <p:nvPr/>
          </p:nvSpPr>
          <p:spPr>
            <a:xfrm>
              <a:off x="514625" y="2924300"/>
              <a:ext cx="18200" cy="22650"/>
            </a:xfrm>
            <a:custGeom>
              <a:avLst/>
              <a:gdLst/>
              <a:ahLst/>
              <a:cxnLst/>
              <a:rect l="l" t="t" r="r" b="b"/>
              <a:pathLst>
                <a:path w="728" h="906" extrusionOk="0">
                  <a:moveTo>
                    <a:pt x="1" y="0"/>
                  </a:moveTo>
                  <a:cubicBezTo>
                    <a:pt x="263" y="286"/>
                    <a:pt x="632" y="489"/>
                    <a:pt x="715" y="905"/>
                  </a:cubicBezTo>
                  <a:lnTo>
                    <a:pt x="727" y="905"/>
                  </a:lnTo>
                  <a:cubicBezTo>
                    <a:pt x="703" y="489"/>
                    <a:pt x="251" y="23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15" name="Google Shape;24515;p33"/>
            <p:cNvSpPr/>
            <p:nvPr/>
          </p:nvSpPr>
          <p:spPr>
            <a:xfrm>
              <a:off x="648875" y="2908825"/>
              <a:ext cx="16400" cy="8350"/>
            </a:xfrm>
            <a:custGeom>
              <a:avLst/>
              <a:gdLst/>
              <a:ahLst/>
              <a:cxnLst/>
              <a:rect l="l" t="t" r="r" b="b"/>
              <a:pathLst>
                <a:path w="656" h="334" extrusionOk="0">
                  <a:moveTo>
                    <a:pt x="655" y="0"/>
                  </a:moveTo>
                  <a:lnTo>
                    <a:pt x="655" y="0"/>
                  </a:lnTo>
                  <a:cubicBezTo>
                    <a:pt x="453" y="119"/>
                    <a:pt x="239" y="215"/>
                    <a:pt x="13" y="322"/>
                  </a:cubicBezTo>
                  <a:cubicBezTo>
                    <a:pt x="1" y="322"/>
                    <a:pt x="13" y="334"/>
                    <a:pt x="13" y="334"/>
                  </a:cubicBezTo>
                  <a:cubicBezTo>
                    <a:pt x="239" y="262"/>
                    <a:pt x="477" y="143"/>
                    <a:pt x="6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16" name="Google Shape;24516;p33"/>
            <p:cNvSpPr/>
            <p:nvPr/>
          </p:nvSpPr>
          <p:spPr>
            <a:xfrm>
              <a:off x="650675" y="2911200"/>
              <a:ext cx="14900" cy="8650"/>
            </a:xfrm>
            <a:custGeom>
              <a:avLst/>
              <a:gdLst/>
              <a:ahLst/>
              <a:cxnLst/>
              <a:rect l="l" t="t" r="r" b="b"/>
              <a:pathLst>
                <a:path w="596" h="346" extrusionOk="0">
                  <a:moveTo>
                    <a:pt x="595" y="1"/>
                  </a:moveTo>
                  <a:lnTo>
                    <a:pt x="595" y="1"/>
                  </a:lnTo>
                  <a:cubicBezTo>
                    <a:pt x="441" y="167"/>
                    <a:pt x="202" y="215"/>
                    <a:pt x="0" y="334"/>
                  </a:cubicBezTo>
                  <a:lnTo>
                    <a:pt x="0" y="346"/>
                  </a:lnTo>
                  <a:cubicBezTo>
                    <a:pt x="119" y="322"/>
                    <a:pt x="238" y="263"/>
                    <a:pt x="357" y="203"/>
                  </a:cubicBezTo>
                  <a:cubicBezTo>
                    <a:pt x="453" y="155"/>
                    <a:pt x="560" y="96"/>
                    <a:pt x="5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17" name="Google Shape;24517;p33"/>
            <p:cNvSpPr/>
            <p:nvPr/>
          </p:nvSpPr>
          <p:spPr>
            <a:xfrm>
              <a:off x="651250" y="2914350"/>
              <a:ext cx="15475" cy="8200"/>
            </a:xfrm>
            <a:custGeom>
              <a:avLst/>
              <a:gdLst/>
              <a:ahLst/>
              <a:cxnLst/>
              <a:rect l="l" t="t" r="r" b="b"/>
              <a:pathLst>
                <a:path w="619" h="328" extrusionOk="0">
                  <a:moveTo>
                    <a:pt x="616" y="0"/>
                  </a:moveTo>
                  <a:cubicBezTo>
                    <a:pt x="615" y="0"/>
                    <a:pt x="612" y="2"/>
                    <a:pt x="608" y="6"/>
                  </a:cubicBezTo>
                  <a:cubicBezTo>
                    <a:pt x="616" y="6"/>
                    <a:pt x="619" y="0"/>
                    <a:pt x="616" y="0"/>
                  </a:cubicBezTo>
                  <a:close/>
                  <a:moveTo>
                    <a:pt x="608" y="6"/>
                  </a:moveTo>
                  <a:cubicBezTo>
                    <a:pt x="513" y="65"/>
                    <a:pt x="418" y="125"/>
                    <a:pt x="322" y="172"/>
                  </a:cubicBezTo>
                  <a:lnTo>
                    <a:pt x="13" y="303"/>
                  </a:lnTo>
                  <a:cubicBezTo>
                    <a:pt x="1" y="303"/>
                    <a:pt x="13" y="327"/>
                    <a:pt x="13" y="327"/>
                  </a:cubicBezTo>
                  <a:cubicBezTo>
                    <a:pt x="239" y="279"/>
                    <a:pt x="453" y="148"/>
                    <a:pt x="608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18" name="Google Shape;24518;p33"/>
            <p:cNvSpPr/>
            <p:nvPr/>
          </p:nvSpPr>
          <p:spPr>
            <a:xfrm>
              <a:off x="650675" y="2918350"/>
              <a:ext cx="14900" cy="7750"/>
            </a:xfrm>
            <a:custGeom>
              <a:avLst/>
              <a:gdLst/>
              <a:ahLst/>
              <a:cxnLst/>
              <a:rect l="l" t="t" r="r" b="b"/>
              <a:pathLst>
                <a:path w="596" h="310" extrusionOk="0">
                  <a:moveTo>
                    <a:pt x="595" y="0"/>
                  </a:moveTo>
                  <a:cubicBezTo>
                    <a:pt x="405" y="131"/>
                    <a:pt x="214" y="203"/>
                    <a:pt x="0" y="298"/>
                  </a:cubicBezTo>
                  <a:lnTo>
                    <a:pt x="0" y="310"/>
                  </a:lnTo>
                  <a:cubicBezTo>
                    <a:pt x="214" y="274"/>
                    <a:pt x="441" y="143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19" name="Google Shape;24519;p33"/>
            <p:cNvSpPr/>
            <p:nvPr/>
          </p:nvSpPr>
          <p:spPr>
            <a:xfrm>
              <a:off x="595000" y="2916550"/>
              <a:ext cx="53900" cy="29475"/>
            </a:xfrm>
            <a:custGeom>
              <a:avLst/>
              <a:gdLst/>
              <a:ahLst/>
              <a:cxnLst/>
              <a:rect l="l" t="t" r="r" b="b"/>
              <a:pathLst>
                <a:path w="2156" h="1179" extrusionOk="0">
                  <a:moveTo>
                    <a:pt x="2156" y="1"/>
                  </a:moveTo>
                  <a:cubicBezTo>
                    <a:pt x="1884" y="100"/>
                    <a:pt x="1612" y="204"/>
                    <a:pt x="1342" y="315"/>
                  </a:cubicBezTo>
                  <a:lnTo>
                    <a:pt x="1342" y="315"/>
                  </a:lnTo>
                  <a:cubicBezTo>
                    <a:pt x="1632" y="207"/>
                    <a:pt x="1919" y="111"/>
                    <a:pt x="2156" y="1"/>
                  </a:cubicBezTo>
                  <a:close/>
                  <a:moveTo>
                    <a:pt x="1342" y="315"/>
                  </a:moveTo>
                  <a:cubicBezTo>
                    <a:pt x="1082" y="411"/>
                    <a:pt x="819" y="517"/>
                    <a:pt x="588" y="650"/>
                  </a:cubicBezTo>
                  <a:lnTo>
                    <a:pt x="588" y="650"/>
                  </a:lnTo>
                  <a:cubicBezTo>
                    <a:pt x="626" y="631"/>
                    <a:pt x="664" y="613"/>
                    <a:pt x="703" y="596"/>
                  </a:cubicBezTo>
                  <a:cubicBezTo>
                    <a:pt x="914" y="496"/>
                    <a:pt x="1127" y="403"/>
                    <a:pt x="1342" y="315"/>
                  </a:cubicBezTo>
                  <a:close/>
                  <a:moveTo>
                    <a:pt x="588" y="650"/>
                  </a:moveTo>
                  <a:cubicBezTo>
                    <a:pt x="339" y="773"/>
                    <a:pt x="125" y="930"/>
                    <a:pt x="1" y="1168"/>
                  </a:cubicBezTo>
                  <a:cubicBezTo>
                    <a:pt x="1" y="1168"/>
                    <a:pt x="1" y="1178"/>
                    <a:pt x="4" y="1178"/>
                  </a:cubicBezTo>
                  <a:cubicBezTo>
                    <a:pt x="6" y="1178"/>
                    <a:pt x="9" y="1176"/>
                    <a:pt x="13" y="1168"/>
                  </a:cubicBezTo>
                  <a:cubicBezTo>
                    <a:pt x="145" y="953"/>
                    <a:pt x="350" y="787"/>
                    <a:pt x="588" y="65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20" name="Google Shape;24520;p33"/>
            <p:cNvSpPr/>
            <p:nvPr/>
          </p:nvSpPr>
          <p:spPr>
            <a:xfrm>
              <a:off x="631900" y="2946325"/>
              <a:ext cx="17000" cy="7775"/>
            </a:xfrm>
            <a:custGeom>
              <a:avLst/>
              <a:gdLst/>
              <a:ahLst/>
              <a:cxnLst/>
              <a:rect l="l" t="t" r="r" b="b"/>
              <a:pathLst>
                <a:path w="680" h="311" extrusionOk="0">
                  <a:moveTo>
                    <a:pt x="680" y="1"/>
                  </a:moveTo>
                  <a:lnTo>
                    <a:pt x="680" y="1"/>
                  </a:lnTo>
                  <a:cubicBezTo>
                    <a:pt x="561" y="60"/>
                    <a:pt x="453" y="120"/>
                    <a:pt x="334" y="179"/>
                  </a:cubicBezTo>
                  <a:cubicBezTo>
                    <a:pt x="215" y="215"/>
                    <a:pt x="96" y="251"/>
                    <a:pt x="1" y="298"/>
                  </a:cubicBezTo>
                  <a:lnTo>
                    <a:pt x="1" y="310"/>
                  </a:lnTo>
                  <a:cubicBezTo>
                    <a:pt x="215" y="262"/>
                    <a:pt x="489" y="143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21" name="Google Shape;24521;p33"/>
            <p:cNvSpPr/>
            <p:nvPr/>
          </p:nvSpPr>
          <p:spPr>
            <a:xfrm>
              <a:off x="632500" y="2949300"/>
              <a:ext cx="15800" cy="6575"/>
            </a:xfrm>
            <a:custGeom>
              <a:avLst/>
              <a:gdLst/>
              <a:ahLst/>
              <a:cxnLst/>
              <a:rect l="l" t="t" r="r" b="b"/>
              <a:pathLst>
                <a:path w="632" h="263" extrusionOk="0">
                  <a:moveTo>
                    <a:pt x="632" y="1"/>
                  </a:moveTo>
                  <a:lnTo>
                    <a:pt x="632" y="1"/>
                  </a:lnTo>
                  <a:cubicBezTo>
                    <a:pt x="525" y="48"/>
                    <a:pt x="406" y="84"/>
                    <a:pt x="298" y="132"/>
                  </a:cubicBezTo>
                  <a:cubicBezTo>
                    <a:pt x="191" y="179"/>
                    <a:pt x="96" y="191"/>
                    <a:pt x="1" y="251"/>
                  </a:cubicBezTo>
                  <a:lnTo>
                    <a:pt x="1" y="263"/>
                  </a:lnTo>
                  <a:cubicBezTo>
                    <a:pt x="108" y="251"/>
                    <a:pt x="227" y="203"/>
                    <a:pt x="334" y="155"/>
                  </a:cubicBezTo>
                  <a:cubicBezTo>
                    <a:pt x="429" y="96"/>
                    <a:pt x="537" y="60"/>
                    <a:pt x="6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22" name="Google Shape;24522;p33"/>
            <p:cNvSpPr/>
            <p:nvPr/>
          </p:nvSpPr>
          <p:spPr>
            <a:xfrm>
              <a:off x="631900" y="2951675"/>
              <a:ext cx="16675" cy="6875"/>
            </a:xfrm>
            <a:custGeom>
              <a:avLst/>
              <a:gdLst/>
              <a:ahLst/>
              <a:cxnLst/>
              <a:rect l="l" t="t" r="r" b="b"/>
              <a:pathLst>
                <a:path w="667" h="275" extrusionOk="0">
                  <a:moveTo>
                    <a:pt x="656" y="1"/>
                  </a:moveTo>
                  <a:cubicBezTo>
                    <a:pt x="660" y="9"/>
                    <a:pt x="662" y="11"/>
                    <a:pt x="664" y="11"/>
                  </a:cubicBezTo>
                  <a:cubicBezTo>
                    <a:pt x="666" y="11"/>
                    <a:pt x="664" y="1"/>
                    <a:pt x="656" y="1"/>
                  </a:cubicBezTo>
                  <a:close/>
                  <a:moveTo>
                    <a:pt x="656" y="1"/>
                  </a:moveTo>
                  <a:cubicBezTo>
                    <a:pt x="442" y="120"/>
                    <a:pt x="203" y="156"/>
                    <a:pt x="1" y="263"/>
                  </a:cubicBezTo>
                  <a:lnTo>
                    <a:pt x="1" y="275"/>
                  </a:lnTo>
                  <a:cubicBezTo>
                    <a:pt x="120" y="263"/>
                    <a:pt x="239" y="215"/>
                    <a:pt x="334" y="168"/>
                  </a:cubicBezTo>
                  <a:cubicBezTo>
                    <a:pt x="453" y="144"/>
                    <a:pt x="561" y="96"/>
                    <a:pt x="6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23" name="Google Shape;24523;p33"/>
            <p:cNvSpPr/>
            <p:nvPr/>
          </p:nvSpPr>
          <p:spPr>
            <a:xfrm>
              <a:off x="635175" y="2955125"/>
              <a:ext cx="12150" cy="4625"/>
            </a:xfrm>
            <a:custGeom>
              <a:avLst/>
              <a:gdLst/>
              <a:ahLst/>
              <a:cxnLst/>
              <a:rect l="l" t="t" r="r" b="b"/>
              <a:pathLst>
                <a:path w="486" h="185" extrusionOk="0">
                  <a:moveTo>
                    <a:pt x="480" y="0"/>
                  </a:moveTo>
                  <a:cubicBezTo>
                    <a:pt x="479" y="0"/>
                    <a:pt x="477" y="2"/>
                    <a:pt x="477" y="6"/>
                  </a:cubicBezTo>
                  <a:cubicBezTo>
                    <a:pt x="485" y="6"/>
                    <a:pt x="482" y="0"/>
                    <a:pt x="480" y="0"/>
                  </a:cubicBezTo>
                  <a:close/>
                  <a:moveTo>
                    <a:pt x="477" y="6"/>
                  </a:moveTo>
                  <a:lnTo>
                    <a:pt x="477" y="6"/>
                  </a:lnTo>
                  <a:cubicBezTo>
                    <a:pt x="322" y="77"/>
                    <a:pt x="168" y="125"/>
                    <a:pt x="1" y="172"/>
                  </a:cubicBezTo>
                  <a:lnTo>
                    <a:pt x="1" y="184"/>
                  </a:lnTo>
                  <a:cubicBezTo>
                    <a:pt x="168" y="160"/>
                    <a:pt x="346" y="89"/>
                    <a:pt x="47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24" name="Google Shape;24524;p33"/>
            <p:cNvSpPr/>
            <p:nvPr/>
          </p:nvSpPr>
          <p:spPr>
            <a:xfrm>
              <a:off x="564350" y="2954075"/>
              <a:ext cx="64900" cy="35425"/>
            </a:xfrm>
            <a:custGeom>
              <a:avLst/>
              <a:gdLst/>
              <a:ahLst/>
              <a:cxnLst/>
              <a:rect l="l" t="t" r="r" b="b"/>
              <a:pathLst>
                <a:path w="2596" h="1417" extrusionOk="0">
                  <a:moveTo>
                    <a:pt x="2596" y="0"/>
                  </a:moveTo>
                  <a:cubicBezTo>
                    <a:pt x="2143" y="250"/>
                    <a:pt x="1596" y="250"/>
                    <a:pt x="1131" y="500"/>
                  </a:cubicBezTo>
                  <a:cubicBezTo>
                    <a:pt x="738" y="726"/>
                    <a:pt x="334" y="1048"/>
                    <a:pt x="24" y="1381"/>
                  </a:cubicBezTo>
                  <a:cubicBezTo>
                    <a:pt x="0" y="1393"/>
                    <a:pt x="24" y="1417"/>
                    <a:pt x="36" y="1417"/>
                  </a:cubicBezTo>
                  <a:cubicBezTo>
                    <a:pt x="417" y="1095"/>
                    <a:pt x="774" y="762"/>
                    <a:pt x="1215" y="524"/>
                  </a:cubicBezTo>
                  <a:cubicBezTo>
                    <a:pt x="1655" y="286"/>
                    <a:pt x="2179" y="286"/>
                    <a:pt x="25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25" name="Google Shape;24525;p33"/>
            <p:cNvSpPr/>
            <p:nvPr/>
          </p:nvSpPr>
          <p:spPr>
            <a:xfrm>
              <a:off x="552225" y="2986800"/>
              <a:ext cx="16300" cy="12450"/>
            </a:xfrm>
            <a:custGeom>
              <a:avLst/>
              <a:gdLst/>
              <a:ahLst/>
              <a:cxnLst/>
              <a:rect l="l" t="t" r="r" b="b"/>
              <a:pathLst>
                <a:path w="652" h="498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45" y="72"/>
                    <a:pt x="461" y="167"/>
                    <a:pt x="354" y="251"/>
                  </a:cubicBezTo>
                  <a:cubicBezTo>
                    <a:pt x="247" y="334"/>
                    <a:pt x="116" y="394"/>
                    <a:pt x="9" y="477"/>
                  </a:cubicBezTo>
                  <a:cubicBezTo>
                    <a:pt x="0" y="477"/>
                    <a:pt x="5" y="497"/>
                    <a:pt x="17" y="497"/>
                  </a:cubicBezTo>
                  <a:cubicBezTo>
                    <a:pt x="22" y="497"/>
                    <a:pt x="27" y="495"/>
                    <a:pt x="33" y="489"/>
                  </a:cubicBezTo>
                  <a:cubicBezTo>
                    <a:pt x="247" y="417"/>
                    <a:pt x="509" y="215"/>
                    <a:pt x="6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26" name="Google Shape;24526;p33"/>
            <p:cNvSpPr/>
            <p:nvPr/>
          </p:nvSpPr>
          <p:spPr>
            <a:xfrm>
              <a:off x="554525" y="2982650"/>
              <a:ext cx="16975" cy="14300"/>
            </a:xfrm>
            <a:custGeom>
              <a:avLst/>
              <a:gdLst/>
              <a:ahLst/>
              <a:cxnLst/>
              <a:rect l="l" t="t" r="r" b="b"/>
              <a:pathLst>
                <a:path w="679" h="572" extrusionOk="0">
                  <a:moveTo>
                    <a:pt x="679" y="0"/>
                  </a:moveTo>
                  <a:lnTo>
                    <a:pt x="322" y="322"/>
                  </a:lnTo>
                  <a:cubicBezTo>
                    <a:pt x="215" y="393"/>
                    <a:pt x="108" y="453"/>
                    <a:pt x="12" y="536"/>
                  </a:cubicBezTo>
                  <a:cubicBezTo>
                    <a:pt x="0" y="560"/>
                    <a:pt x="12" y="572"/>
                    <a:pt x="24" y="572"/>
                  </a:cubicBezTo>
                  <a:cubicBezTo>
                    <a:pt x="274" y="464"/>
                    <a:pt x="512" y="226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4527" name="Google Shape;24527;p33"/>
          <p:cNvGrpSpPr/>
          <p:nvPr/>
        </p:nvGrpSpPr>
        <p:grpSpPr>
          <a:xfrm rot="-3951173">
            <a:off x="-256569" y="5132908"/>
            <a:ext cx="1789143" cy="1803413"/>
            <a:chOff x="2053525" y="1963725"/>
            <a:chExt cx="379225" cy="382250"/>
          </a:xfrm>
        </p:grpSpPr>
        <p:sp>
          <p:nvSpPr>
            <p:cNvPr id="24528" name="Google Shape;24528;p33"/>
            <p:cNvSpPr/>
            <p:nvPr/>
          </p:nvSpPr>
          <p:spPr>
            <a:xfrm>
              <a:off x="2061250" y="1966500"/>
              <a:ext cx="368225" cy="375900"/>
            </a:xfrm>
            <a:custGeom>
              <a:avLst/>
              <a:gdLst/>
              <a:ahLst/>
              <a:cxnLst/>
              <a:rect l="l" t="t" r="r" b="b"/>
              <a:pathLst>
                <a:path w="14729" h="15036" extrusionOk="0">
                  <a:moveTo>
                    <a:pt x="5749" y="0"/>
                  </a:moveTo>
                  <a:cubicBezTo>
                    <a:pt x="5497" y="0"/>
                    <a:pt x="5259" y="25"/>
                    <a:pt x="5049" y="82"/>
                  </a:cubicBezTo>
                  <a:cubicBezTo>
                    <a:pt x="3561" y="463"/>
                    <a:pt x="3108" y="2106"/>
                    <a:pt x="3108" y="2106"/>
                  </a:cubicBezTo>
                  <a:lnTo>
                    <a:pt x="2977" y="3022"/>
                  </a:lnTo>
                  <a:lnTo>
                    <a:pt x="1489" y="2237"/>
                  </a:lnTo>
                  <a:lnTo>
                    <a:pt x="1191" y="2689"/>
                  </a:lnTo>
                  <a:lnTo>
                    <a:pt x="2811" y="3177"/>
                  </a:lnTo>
                  <a:cubicBezTo>
                    <a:pt x="2811" y="3177"/>
                    <a:pt x="2001" y="3784"/>
                    <a:pt x="1822" y="4427"/>
                  </a:cubicBezTo>
                  <a:cubicBezTo>
                    <a:pt x="1644" y="5070"/>
                    <a:pt x="1644" y="5666"/>
                    <a:pt x="1644" y="5666"/>
                  </a:cubicBezTo>
                  <a:cubicBezTo>
                    <a:pt x="1644" y="5666"/>
                    <a:pt x="596" y="5808"/>
                    <a:pt x="298" y="6999"/>
                  </a:cubicBezTo>
                  <a:cubicBezTo>
                    <a:pt x="1" y="8190"/>
                    <a:pt x="298" y="8940"/>
                    <a:pt x="298" y="9535"/>
                  </a:cubicBezTo>
                  <a:cubicBezTo>
                    <a:pt x="298" y="10130"/>
                    <a:pt x="453" y="11762"/>
                    <a:pt x="1489" y="12512"/>
                  </a:cubicBezTo>
                  <a:cubicBezTo>
                    <a:pt x="2537" y="13250"/>
                    <a:pt x="5513" y="15036"/>
                    <a:pt x="6252" y="15036"/>
                  </a:cubicBezTo>
                  <a:cubicBezTo>
                    <a:pt x="7002" y="15036"/>
                    <a:pt x="7299" y="13702"/>
                    <a:pt x="7299" y="13702"/>
                  </a:cubicBezTo>
                  <a:cubicBezTo>
                    <a:pt x="7299" y="13702"/>
                    <a:pt x="8038" y="12357"/>
                    <a:pt x="8335" y="11464"/>
                  </a:cubicBezTo>
                  <a:cubicBezTo>
                    <a:pt x="8633" y="10571"/>
                    <a:pt x="8490" y="9833"/>
                    <a:pt x="8490" y="9833"/>
                  </a:cubicBezTo>
                  <a:cubicBezTo>
                    <a:pt x="8490" y="9833"/>
                    <a:pt x="9526" y="9833"/>
                    <a:pt x="10716" y="9380"/>
                  </a:cubicBezTo>
                  <a:cubicBezTo>
                    <a:pt x="11907" y="8940"/>
                    <a:pt x="12860" y="8892"/>
                    <a:pt x="12860" y="8892"/>
                  </a:cubicBezTo>
                  <a:cubicBezTo>
                    <a:pt x="12860" y="8892"/>
                    <a:pt x="13467" y="8880"/>
                    <a:pt x="13717" y="8678"/>
                  </a:cubicBezTo>
                  <a:cubicBezTo>
                    <a:pt x="13991" y="8487"/>
                    <a:pt x="14062" y="8321"/>
                    <a:pt x="14062" y="8321"/>
                  </a:cubicBezTo>
                  <a:cubicBezTo>
                    <a:pt x="14062" y="8321"/>
                    <a:pt x="14729" y="8190"/>
                    <a:pt x="14729" y="7892"/>
                  </a:cubicBezTo>
                  <a:cubicBezTo>
                    <a:pt x="14729" y="7594"/>
                    <a:pt x="14062" y="5689"/>
                    <a:pt x="13502" y="5308"/>
                  </a:cubicBezTo>
                  <a:cubicBezTo>
                    <a:pt x="12931" y="4915"/>
                    <a:pt x="12205" y="3725"/>
                    <a:pt x="11764" y="3130"/>
                  </a:cubicBezTo>
                  <a:cubicBezTo>
                    <a:pt x="11312" y="2534"/>
                    <a:pt x="9490" y="1475"/>
                    <a:pt x="8692" y="903"/>
                  </a:cubicBezTo>
                  <a:cubicBezTo>
                    <a:pt x="8051" y="425"/>
                    <a:pt x="6780" y="0"/>
                    <a:pt x="574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29" name="Google Shape;24529;p33"/>
            <p:cNvSpPr/>
            <p:nvPr/>
          </p:nvSpPr>
          <p:spPr>
            <a:xfrm>
              <a:off x="2095725" y="2023100"/>
              <a:ext cx="36700" cy="18675"/>
            </a:xfrm>
            <a:custGeom>
              <a:avLst/>
              <a:gdLst/>
              <a:ahLst/>
              <a:cxnLst/>
              <a:rect l="l" t="t" r="r" b="b"/>
              <a:pathLst>
                <a:path w="1468" h="747" extrusionOk="0">
                  <a:moveTo>
                    <a:pt x="90" y="0"/>
                  </a:moveTo>
                  <a:cubicBezTo>
                    <a:pt x="35" y="0"/>
                    <a:pt x="0" y="73"/>
                    <a:pt x="51" y="104"/>
                  </a:cubicBezTo>
                  <a:cubicBezTo>
                    <a:pt x="420" y="401"/>
                    <a:pt x="920" y="746"/>
                    <a:pt x="1420" y="746"/>
                  </a:cubicBezTo>
                  <a:cubicBezTo>
                    <a:pt x="1467" y="746"/>
                    <a:pt x="1467" y="687"/>
                    <a:pt x="1432" y="651"/>
                  </a:cubicBezTo>
                  <a:cubicBezTo>
                    <a:pt x="1051" y="389"/>
                    <a:pt x="539" y="235"/>
                    <a:pt x="122" y="8"/>
                  </a:cubicBezTo>
                  <a:cubicBezTo>
                    <a:pt x="111" y="3"/>
                    <a:pt x="100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30" name="Google Shape;24530;p33"/>
            <p:cNvSpPr/>
            <p:nvPr/>
          </p:nvSpPr>
          <p:spPr>
            <a:xfrm>
              <a:off x="2092600" y="2031600"/>
              <a:ext cx="40875" cy="16500"/>
            </a:xfrm>
            <a:custGeom>
              <a:avLst/>
              <a:gdLst/>
              <a:ahLst/>
              <a:cxnLst/>
              <a:rect l="l" t="t" r="r" b="b"/>
              <a:pathLst>
                <a:path w="1635" h="660" extrusionOk="0">
                  <a:moveTo>
                    <a:pt x="89" y="0"/>
                  </a:moveTo>
                  <a:cubicBezTo>
                    <a:pt x="28" y="0"/>
                    <a:pt x="1" y="64"/>
                    <a:pt x="45" y="97"/>
                  </a:cubicBezTo>
                  <a:cubicBezTo>
                    <a:pt x="509" y="383"/>
                    <a:pt x="1021" y="537"/>
                    <a:pt x="1545" y="657"/>
                  </a:cubicBezTo>
                  <a:cubicBezTo>
                    <a:pt x="1551" y="659"/>
                    <a:pt x="1556" y="660"/>
                    <a:pt x="1562" y="660"/>
                  </a:cubicBezTo>
                  <a:cubicBezTo>
                    <a:pt x="1610" y="660"/>
                    <a:pt x="1634" y="572"/>
                    <a:pt x="1580" y="561"/>
                  </a:cubicBezTo>
                  <a:cubicBezTo>
                    <a:pt x="1057" y="442"/>
                    <a:pt x="580" y="228"/>
                    <a:pt x="104" y="2"/>
                  </a:cubicBezTo>
                  <a:cubicBezTo>
                    <a:pt x="99" y="1"/>
                    <a:pt x="94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31" name="Google Shape;24531;p33"/>
            <p:cNvSpPr/>
            <p:nvPr/>
          </p:nvSpPr>
          <p:spPr>
            <a:xfrm>
              <a:off x="2090925" y="2022450"/>
              <a:ext cx="8200" cy="12450"/>
            </a:xfrm>
            <a:custGeom>
              <a:avLst/>
              <a:gdLst/>
              <a:ahLst/>
              <a:cxnLst/>
              <a:rect l="l" t="t" r="r" b="b"/>
              <a:pathLst>
                <a:path w="328" h="498" extrusionOk="0">
                  <a:moveTo>
                    <a:pt x="280" y="1"/>
                  </a:moveTo>
                  <a:cubicBezTo>
                    <a:pt x="271" y="1"/>
                    <a:pt x="261" y="4"/>
                    <a:pt x="254" y="10"/>
                  </a:cubicBezTo>
                  <a:cubicBezTo>
                    <a:pt x="183" y="153"/>
                    <a:pt x="100" y="296"/>
                    <a:pt x="16" y="451"/>
                  </a:cubicBezTo>
                  <a:cubicBezTo>
                    <a:pt x="1" y="474"/>
                    <a:pt x="26" y="498"/>
                    <a:pt x="49" y="498"/>
                  </a:cubicBezTo>
                  <a:cubicBezTo>
                    <a:pt x="61" y="498"/>
                    <a:pt x="72" y="491"/>
                    <a:pt x="76" y="475"/>
                  </a:cubicBezTo>
                  <a:cubicBezTo>
                    <a:pt x="147" y="332"/>
                    <a:pt x="231" y="189"/>
                    <a:pt x="302" y="46"/>
                  </a:cubicBezTo>
                  <a:cubicBezTo>
                    <a:pt x="328" y="20"/>
                    <a:pt x="304" y="1"/>
                    <a:pt x="2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32" name="Google Shape;24532;p33"/>
            <p:cNvSpPr/>
            <p:nvPr/>
          </p:nvSpPr>
          <p:spPr>
            <a:xfrm>
              <a:off x="2127675" y="2039650"/>
              <a:ext cx="275900" cy="115825"/>
            </a:xfrm>
            <a:custGeom>
              <a:avLst/>
              <a:gdLst/>
              <a:ahLst/>
              <a:cxnLst/>
              <a:rect l="l" t="t" r="r" b="b"/>
              <a:pathLst>
                <a:path w="11036" h="4633" extrusionOk="0">
                  <a:moveTo>
                    <a:pt x="5" y="1"/>
                  </a:moveTo>
                  <a:cubicBezTo>
                    <a:pt x="1" y="1"/>
                    <a:pt x="3" y="18"/>
                    <a:pt x="11" y="25"/>
                  </a:cubicBezTo>
                  <a:cubicBezTo>
                    <a:pt x="582" y="180"/>
                    <a:pt x="1011" y="573"/>
                    <a:pt x="1535" y="835"/>
                  </a:cubicBezTo>
                  <a:cubicBezTo>
                    <a:pt x="1999" y="1037"/>
                    <a:pt x="2487" y="1156"/>
                    <a:pt x="2964" y="1323"/>
                  </a:cubicBezTo>
                  <a:cubicBezTo>
                    <a:pt x="3535" y="1513"/>
                    <a:pt x="4047" y="1847"/>
                    <a:pt x="4595" y="2061"/>
                  </a:cubicBezTo>
                  <a:cubicBezTo>
                    <a:pt x="5000" y="2228"/>
                    <a:pt x="5428" y="2240"/>
                    <a:pt x="5821" y="2359"/>
                  </a:cubicBezTo>
                  <a:cubicBezTo>
                    <a:pt x="6321" y="2513"/>
                    <a:pt x="6678" y="2871"/>
                    <a:pt x="7131" y="3061"/>
                  </a:cubicBezTo>
                  <a:cubicBezTo>
                    <a:pt x="7643" y="3275"/>
                    <a:pt x="8167" y="3347"/>
                    <a:pt x="8655" y="3609"/>
                  </a:cubicBezTo>
                  <a:cubicBezTo>
                    <a:pt x="9429" y="4025"/>
                    <a:pt x="10095" y="4597"/>
                    <a:pt x="11000" y="4633"/>
                  </a:cubicBezTo>
                  <a:cubicBezTo>
                    <a:pt x="11036" y="4633"/>
                    <a:pt x="11036" y="4597"/>
                    <a:pt x="11000" y="4597"/>
                  </a:cubicBezTo>
                  <a:cubicBezTo>
                    <a:pt x="9905" y="4502"/>
                    <a:pt x="9131" y="3704"/>
                    <a:pt x="8143" y="3299"/>
                  </a:cubicBezTo>
                  <a:cubicBezTo>
                    <a:pt x="7702" y="3121"/>
                    <a:pt x="7226" y="3049"/>
                    <a:pt x="6809" y="2775"/>
                  </a:cubicBezTo>
                  <a:cubicBezTo>
                    <a:pt x="6404" y="2525"/>
                    <a:pt x="6143" y="2299"/>
                    <a:pt x="5666" y="2216"/>
                  </a:cubicBezTo>
                  <a:cubicBezTo>
                    <a:pt x="5083" y="2097"/>
                    <a:pt x="4595" y="1978"/>
                    <a:pt x="4035" y="1704"/>
                  </a:cubicBezTo>
                  <a:cubicBezTo>
                    <a:pt x="3618" y="1501"/>
                    <a:pt x="3225" y="1323"/>
                    <a:pt x="2773" y="1192"/>
                  </a:cubicBezTo>
                  <a:cubicBezTo>
                    <a:pt x="2190" y="1001"/>
                    <a:pt x="1630" y="835"/>
                    <a:pt x="1106" y="513"/>
                  </a:cubicBezTo>
                  <a:cubicBezTo>
                    <a:pt x="749" y="287"/>
                    <a:pt x="451" y="84"/>
                    <a:pt x="23" y="25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33" name="Google Shape;24533;p33"/>
            <p:cNvSpPr/>
            <p:nvPr/>
          </p:nvSpPr>
          <p:spPr>
            <a:xfrm>
              <a:off x="2129725" y="2046475"/>
              <a:ext cx="209875" cy="79825"/>
            </a:xfrm>
            <a:custGeom>
              <a:avLst/>
              <a:gdLst/>
              <a:ahLst/>
              <a:cxnLst/>
              <a:rect l="l" t="t" r="r" b="b"/>
              <a:pathLst>
                <a:path w="8395" h="3193" extrusionOk="0">
                  <a:moveTo>
                    <a:pt x="70" y="1"/>
                  </a:moveTo>
                  <a:cubicBezTo>
                    <a:pt x="51" y="1"/>
                    <a:pt x="31" y="1"/>
                    <a:pt x="12" y="2"/>
                  </a:cubicBezTo>
                  <a:cubicBezTo>
                    <a:pt x="12" y="26"/>
                    <a:pt x="0" y="50"/>
                    <a:pt x="36" y="50"/>
                  </a:cubicBezTo>
                  <a:cubicBezTo>
                    <a:pt x="750" y="169"/>
                    <a:pt x="1322" y="704"/>
                    <a:pt x="2024" y="895"/>
                  </a:cubicBezTo>
                  <a:cubicBezTo>
                    <a:pt x="2858" y="1133"/>
                    <a:pt x="3501" y="1586"/>
                    <a:pt x="4286" y="1895"/>
                  </a:cubicBezTo>
                  <a:cubicBezTo>
                    <a:pt x="5001" y="2181"/>
                    <a:pt x="5751" y="2300"/>
                    <a:pt x="6465" y="2609"/>
                  </a:cubicBezTo>
                  <a:cubicBezTo>
                    <a:pt x="7073" y="2883"/>
                    <a:pt x="7680" y="3157"/>
                    <a:pt x="8370" y="3193"/>
                  </a:cubicBezTo>
                  <a:cubicBezTo>
                    <a:pt x="8394" y="3193"/>
                    <a:pt x="8394" y="3145"/>
                    <a:pt x="8370" y="3133"/>
                  </a:cubicBezTo>
                  <a:cubicBezTo>
                    <a:pt x="7501" y="3014"/>
                    <a:pt x="6775" y="2645"/>
                    <a:pt x="5965" y="2312"/>
                  </a:cubicBezTo>
                  <a:cubicBezTo>
                    <a:pt x="5227" y="2014"/>
                    <a:pt x="4453" y="1907"/>
                    <a:pt x="3739" y="1526"/>
                  </a:cubicBezTo>
                  <a:cubicBezTo>
                    <a:pt x="3132" y="1181"/>
                    <a:pt x="2572" y="990"/>
                    <a:pt x="1917" y="776"/>
                  </a:cubicBezTo>
                  <a:cubicBezTo>
                    <a:pt x="1315" y="591"/>
                    <a:pt x="73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34" name="Google Shape;24534;p33"/>
            <p:cNvSpPr/>
            <p:nvPr/>
          </p:nvSpPr>
          <p:spPr>
            <a:xfrm>
              <a:off x="2121975" y="2036475"/>
              <a:ext cx="13725" cy="6500"/>
            </a:xfrm>
            <a:custGeom>
              <a:avLst/>
              <a:gdLst/>
              <a:ahLst/>
              <a:cxnLst/>
              <a:rect l="l" t="t" r="r" b="b"/>
              <a:pathLst>
                <a:path w="549" h="260" extrusionOk="0">
                  <a:moveTo>
                    <a:pt x="118" y="1"/>
                  </a:moveTo>
                  <a:cubicBezTo>
                    <a:pt x="86" y="1"/>
                    <a:pt x="54" y="6"/>
                    <a:pt x="24" y="21"/>
                  </a:cubicBezTo>
                  <a:cubicBezTo>
                    <a:pt x="13" y="21"/>
                    <a:pt x="1" y="45"/>
                    <a:pt x="24" y="69"/>
                  </a:cubicBezTo>
                  <a:cubicBezTo>
                    <a:pt x="120" y="104"/>
                    <a:pt x="203" y="116"/>
                    <a:pt x="298" y="152"/>
                  </a:cubicBezTo>
                  <a:cubicBezTo>
                    <a:pt x="370" y="188"/>
                    <a:pt x="429" y="259"/>
                    <a:pt x="525" y="259"/>
                  </a:cubicBezTo>
                  <a:cubicBezTo>
                    <a:pt x="548" y="259"/>
                    <a:pt x="548" y="223"/>
                    <a:pt x="548" y="211"/>
                  </a:cubicBezTo>
                  <a:cubicBezTo>
                    <a:pt x="536" y="116"/>
                    <a:pt x="405" y="81"/>
                    <a:pt x="322" y="45"/>
                  </a:cubicBezTo>
                  <a:cubicBezTo>
                    <a:pt x="265" y="28"/>
                    <a:pt x="190" y="1"/>
                    <a:pt x="1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35" name="Google Shape;24535;p33"/>
            <p:cNvSpPr/>
            <p:nvPr/>
          </p:nvSpPr>
          <p:spPr>
            <a:xfrm>
              <a:off x="2094000" y="2030725"/>
              <a:ext cx="2400" cy="6425"/>
            </a:xfrm>
            <a:custGeom>
              <a:avLst/>
              <a:gdLst/>
              <a:ahLst/>
              <a:cxnLst/>
              <a:rect l="l" t="t" r="r" b="b"/>
              <a:pathLst>
                <a:path w="96" h="257" extrusionOk="0">
                  <a:moveTo>
                    <a:pt x="0" y="1"/>
                  </a:moveTo>
                  <a:cubicBezTo>
                    <a:pt x="0" y="72"/>
                    <a:pt x="12" y="168"/>
                    <a:pt x="60" y="251"/>
                  </a:cubicBezTo>
                  <a:cubicBezTo>
                    <a:pt x="60" y="255"/>
                    <a:pt x="61" y="256"/>
                    <a:pt x="63" y="256"/>
                  </a:cubicBezTo>
                  <a:cubicBezTo>
                    <a:pt x="67" y="256"/>
                    <a:pt x="72" y="251"/>
                    <a:pt x="72" y="251"/>
                  </a:cubicBezTo>
                  <a:cubicBezTo>
                    <a:pt x="96" y="156"/>
                    <a:pt x="48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36" name="Google Shape;24536;p33"/>
            <p:cNvSpPr/>
            <p:nvPr/>
          </p:nvSpPr>
          <p:spPr>
            <a:xfrm>
              <a:off x="2097275" y="2025375"/>
              <a:ext cx="3675" cy="10775"/>
            </a:xfrm>
            <a:custGeom>
              <a:avLst/>
              <a:gdLst/>
              <a:ahLst/>
              <a:cxnLst/>
              <a:rect l="l" t="t" r="r" b="b"/>
              <a:pathLst>
                <a:path w="147" h="431" extrusionOk="0">
                  <a:moveTo>
                    <a:pt x="36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0" y="84"/>
                    <a:pt x="0" y="179"/>
                    <a:pt x="24" y="251"/>
                  </a:cubicBezTo>
                  <a:cubicBezTo>
                    <a:pt x="36" y="298"/>
                    <a:pt x="36" y="382"/>
                    <a:pt x="84" y="417"/>
                  </a:cubicBezTo>
                  <a:cubicBezTo>
                    <a:pt x="90" y="426"/>
                    <a:pt x="97" y="430"/>
                    <a:pt x="104" y="430"/>
                  </a:cubicBezTo>
                  <a:cubicBezTo>
                    <a:pt x="126" y="430"/>
                    <a:pt x="146" y="397"/>
                    <a:pt x="120" y="370"/>
                  </a:cubicBezTo>
                  <a:lnTo>
                    <a:pt x="108" y="370"/>
                  </a:lnTo>
                  <a:lnTo>
                    <a:pt x="108" y="394"/>
                  </a:lnTo>
                  <a:cubicBezTo>
                    <a:pt x="84" y="394"/>
                    <a:pt x="48" y="215"/>
                    <a:pt x="48" y="191"/>
                  </a:cubicBezTo>
                  <a:cubicBezTo>
                    <a:pt x="36" y="132"/>
                    <a:pt x="36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37" name="Google Shape;24537;p33"/>
            <p:cNvSpPr/>
            <p:nvPr/>
          </p:nvSpPr>
          <p:spPr>
            <a:xfrm>
              <a:off x="2099950" y="2024200"/>
              <a:ext cx="4200" cy="15150"/>
            </a:xfrm>
            <a:custGeom>
              <a:avLst/>
              <a:gdLst/>
              <a:ahLst/>
              <a:cxnLst/>
              <a:rect l="l" t="t" r="r" b="b"/>
              <a:pathLst>
                <a:path w="168" h="606" extrusionOk="0">
                  <a:moveTo>
                    <a:pt x="13" y="0"/>
                  </a:moveTo>
                  <a:cubicBezTo>
                    <a:pt x="13" y="0"/>
                    <a:pt x="1" y="0"/>
                    <a:pt x="1" y="24"/>
                  </a:cubicBezTo>
                  <a:cubicBezTo>
                    <a:pt x="13" y="214"/>
                    <a:pt x="36" y="441"/>
                    <a:pt x="155" y="595"/>
                  </a:cubicBezTo>
                  <a:cubicBezTo>
                    <a:pt x="155" y="603"/>
                    <a:pt x="157" y="606"/>
                    <a:pt x="158" y="606"/>
                  </a:cubicBezTo>
                  <a:cubicBezTo>
                    <a:pt x="162" y="606"/>
                    <a:pt x="167" y="592"/>
                    <a:pt x="167" y="583"/>
                  </a:cubicBezTo>
                  <a:cubicBezTo>
                    <a:pt x="155" y="488"/>
                    <a:pt x="108" y="405"/>
                    <a:pt x="72" y="310"/>
                  </a:cubicBezTo>
                  <a:cubicBezTo>
                    <a:pt x="48" y="214"/>
                    <a:pt x="36" y="10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38" name="Google Shape;24538;p33"/>
            <p:cNvSpPr/>
            <p:nvPr/>
          </p:nvSpPr>
          <p:spPr>
            <a:xfrm>
              <a:off x="2104425" y="2027025"/>
              <a:ext cx="3875" cy="10275"/>
            </a:xfrm>
            <a:custGeom>
              <a:avLst/>
              <a:gdLst/>
              <a:ahLst/>
              <a:cxnLst/>
              <a:rect l="l" t="t" r="r" b="b"/>
              <a:pathLst>
                <a:path w="155" h="411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125"/>
                    <a:pt x="12" y="339"/>
                    <a:pt x="131" y="411"/>
                  </a:cubicBezTo>
                  <a:cubicBezTo>
                    <a:pt x="131" y="411"/>
                    <a:pt x="155" y="411"/>
                    <a:pt x="155" y="399"/>
                  </a:cubicBezTo>
                  <a:cubicBezTo>
                    <a:pt x="119" y="339"/>
                    <a:pt x="95" y="292"/>
                    <a:pt x="60" y="232"/>
                  </a:cubicBezTo>
                  <a:cubicBezTo>
                    <a:pt x="36" y="161"/>
                    <a:pt x="36" y="78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39" name="Google Shape;24539;p33"/>
            <p:cNvSpPr/>
            <p:nvPr/>
          </p:nvSpPr>
          <p:spPr>
            <a:xfrm>
              <a:off x="2108275" y="2031025"/>
              <a:ext cx="3025" cy="8375"/>
            </a:xfrm>
            <a:custGeom>
              <a:avLst/>
              <a:gdLst/>
              <a:ahLst/>
              <a:cxnLst/>
              <a:rect l="l" t="t" r="r" b="b"/>
              <a:pathLst>
                <a:path w="121" h="335" extrusionOk="0">
                  <a:moveTo>
                    <a:pt x="37" y="1"/>
                  </a:moveTo>
                  <a:cubicBezTo>
                    <a:pt x="37" y="7"/>
                    <a:pt x="34" y="7"/>
                    <a:pt x="31" y="7"/>
                  </a:cubicBezTo>
                  <a:cubicBezTo>
                    <a:pt x="28" y="7"/>
                    <a:pt x="25" y="7"/>
                    <a:pt x="25" y="13"/>
                  </a:cubicBezTo>
                  <a:cubicBezTo>
                    <a:pt x="1" y="120"/>
                    <a:pt x="25" y="287"/>
                    <a:pt x="96" y="334"/>
                  </a:cubicBezTo>
                  <a:cubicBezTo>
                    <a:pt x="96" y="334"/>
                    <a:pt x="120" y="334"/>
                    <a:pt x="120" y="322"/>
                  </a:cubicBezTo>
                  <a:cubicBezTo>
                    <a:pt x="96" y="275"/>
                    <a:pt x="72" y="239"/>
                    <a:pt x="61" y="179"/>
                  </a:cubicBezTo>
                  <a:cubicBezTo>
                    <a:pt x="37" y="120"/>
                    <a:pt x="37" y="6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40" name="Google Shape;24540;p33"/>
            <p:cNvSpPr/>
            <p:nvPr/>
          </p:nvSpPr>
          <p:spPr>
            <a:xfrm>
              <a:off x="2111850" y="2032525"/>
              <a:ext cx="3300" cy="9250"/>
            </a:xfrm>
            <a:custGeom>
              <a:avLst/>
              <a:gdLst/>
              <a:ahLst/>
              <a:cxnLst/>
              <a:rect l="l" t="t" r="r" b="b"/>
              <a:pathLst>
                <a:path w="132" h="370" extrusionOk="0">
                  <a:moveTo>
                    <a:pt x="37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1" y="131"/>
                    <a:pt x="13" y="298"/>
                    <a:pt x="120" y="369"/>
                  </a:cubicBezTo>
                  <a:cubicBezTo>
                    <a:pt x="120" y="369"/>
                    <a:pt x="132" y="369"/>
                    <a:pt x="132" y="358"/>
                  </a:cubicBezTo>
                  <a:cubicBezTo>
                    <a:pt x="120" y="298"/>
                    <a:pt x="72" y="250"/>
                    <a:pt x="60" y="191"/>
                  </a:cubicBezTo>
                  <a:cubicBezTo>
                    <a:pt x="48" y="131"/>
                    <a:pt x="37" y="72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41" name="Google Shape;24541;p33"/>
            <p:cNvSpPr/>
            <p:nvPr/>
          </p:nvSpPr>
          <p:spPr>
            <a:xfrm>
              <a:off x="2115725" y="2035075"/>
              <a:ext cx="2400" cy="7900"/>
            </a:xfrm>
            <a:custGeom>
              <a:avLst/>
              <a:gdLst/>
              <a:ahLst/>
              <a:cxnLst/>
              <a:rect l="l" t="t" r="r" b="b"/>
              <a:pathLst>
                <a:path w="96" h="316" extrusionOk="0">
                  <a:moveTo>
                    <a:pt x="23" y="1"/>
                  </a:moveTo>
                  <a:cubicBezTo>
                    <a:pt x="17" y="1"/>
                    <a:pt x="13" y="7"/>
                    <a:pt x="13" y="17"/>
                  </a:cubicBezTo>
                  <a:cubicBezTo>
                    <a:pt x="1" y="101"/>
                    <a:pt x="1" y="256"/>
                    <a:pt x="84" y="315"/>
                  </a:cubicBezTo>
                  <a:cubicBezTo>
                    <a:pt x="96" y="315"/>
                    <a:pt x="96" y="315"/>
                    <a:pt x="96" y="291"/>
                  </a:cubicBezTo>
                  <a:cubicBezTo>
                    <a:pt x="84" y="256"/>
                    <a:pt x="72" y="220"/>
                    <a:pt x="60" y="172"/>
                  </a:cubicBezTo>
                  <a:cubicBezTo>
                    <a:pt x="36" y="137"/>
                    <a:pt x="36" y="77"/>
                    <a:pt x="36" y="29"/>
                  </a:cubicBezTo>
                  <a:cubicBezTo>
                    <a:pt x="36" y="10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42" name="Google Shape;24542;p33"/>
            <p:cNvSpPr/>
            <p:nvPr/>
          </p:nvSpPr>
          <p:spPr>
            <a:xfrm>
              <a:off x="2116125" y="2034650"/>
              <a:ext cx="5875" cy="7125"/>
            </a:xfrm>
            <a:custGeom>
              <a:avLst/>
              <a:gdLst/>
              <a:ahLst/>
              <a:cxnLst/>
              <a:rect l="l" t="t" r="r" b="b"/>
              <a:pathLst>
                <a:path w="235" h="285" extrusionOk="0">
                  <a:moveTo>
                    <a:pt x="10" y="1"/>
                  </a:moveTo>
                  <a:cubicBezTo>
                    <a:pt x="4" y="1"/>
                    <a:pt x="0" y="18"/>
                    <a:pt x="8" y="34"/>
                  </a:cubicBezTo>
                  <a:cubicBezTo>
                    <a:pt x="56" y="58"/>
                    <a:pt x="104" y="106"/>
                    <a:pt x="128" y="154"/>
                  </a:cubicBezTo>
                  <a:cubicBezTo>
                    <a:pt x="163" y="201"/>
                    <a:pt x="163" y="237"/>
                    <a:pt x="187" y="284"/>
                  </a:cubicBezTo>
                  <a:lnTo>
                    <a:pt x="199" y="284"/>
                  </a:lnTo>
                  <a:cubicBezTo>
                    <a:pt x="235" y="177"/>
                    <a:pt x="104" y="58"/>
                    <a:pt x="20" y="11"/>
                  </a:cubicBezTo>
                  <a:cubicBezTo>
                    <a:pt x="17" y="4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43" name="Google Shape;24543;p33"/>
            <p:cNvSpPr/>
            <p:nvPr/>
          </p:nvSpPr>
          <p:spPr>
            <a:xfrm>
              <a:off x="2121675" y="2035375"/>
              <a:ext cx="4350" cy="7675"/>
            </a:xfrm>
            <a:custGeom>
              <a:avLst/>
              <a:gdLst/>
              <a:ahLst/>
              <a:cxnLst/>
              <a:rect l="l" t="t" r="r" b="b"/>
              <a:pathLst>
                <a:path w="174" h="307" extrusionOk="0">
                  <a:moveTo>
                    <a:pt x="16" y="1"/>
                  </a:moveTo>
                  <a:cubicBezTo>
                    <a:pt x="8" y="1"/>
                    <a:pt x="1" y="11"/>
                    <a:pt x="1" y="17"/>
                  </a:cubicBezTo>
                  <a:cubicBezTo>
                    <a:pt x="13" y="77"/>
                    <a:pt x="36" y="136"/>
                    <a:pt x="60" y="208"/>
                  </a:cubicBezTo>
                  <a:cubicBezTo>
                    <a:pt x="72" y="244"/>
                    <a:pt x="72" y="291"/>
                    <a:pt x="96" y="303"/>
                  </a:cubicBezTo>
                  <a:cubicBezTo>
                    <a:pt x="102" y="305"/>
                    <a:pt x="109" y="306"/>
                    <a:pt x="116" y="306"/>
                  </a:cubicBezTo>
                  <a:cubicBezTo>
                    <a:pt x="146" y="306"/>
                    <a:pt x="173" y="285"/>
                    <a:pt x="144" y="255"/>
                  </a:cubicBezTo>
                  <a:lnTo>
                    <a:pt x="144" y="255"/>
                  </a:lnTo>
                  <a:cubicBezTo>
                    <a:pt x="144" y="255"/>
                    <a:pt x="132" y="256"/>
                    <a:pt x="132" y="267"/>
                  </a:cubicBezTo>
                  <a:cubicBezTo>
                    <a:pt x="132" y="255"/>
                    <a:pt x="96" y="232"/>
                    <a:pt x="96" y="208"/>
                  </a:cubicBezTo>
                  <a:cubicBezTo>
                    <a:pt x="96" y="196"/>
                    <a:pt x="84" y="172"/>
                    <a:pt x="84" y="148"/>
                  </a:cubicBezTo>
                  <a:cubicBezTo>
                    <a:pt x="72" y="113"/>
                    <a:pt x="60" y="65"/>
                    <a:pt x="36" y="29"/>
                  </a:cubicBezTo>
                  <a:cubicBezTo>
                    <a:pt x="31" y="8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44" name="Google Shape;24544;p33"/>
            <p:cNvSpPr/>
            <p:nvPr/>
          </p:nvSpPr>
          <p:spPr>
            <a:xfrm>
              <a:off x="2123300" y="2036125"/>
              <a:ext cx="4350" cy="8450"/>
            </a:xfrm>
            <a:custGeom>
              <a:avLst/>
              <a:gdLst/>
              <a:ahLst/>
              <a:cxnLst/>
              <a:rect l="l" t="t" r="r" b="b"/>
              <a:pathLst>
                <a:path w="174" h="338" extrusionOk="0">
                  <a:moveTo>
                    <a:pt x="3" y="1"/>
                  </a:moveTo>
                  <a:lnTo>
                    <a:pt x="3" y="1"/>
                  </a:lnTo>
                  <a:cubicBezTo>
                    <a:pt x="1" y="1"/>
                    <a:pt x="1" y="10"/>
                    <a:pt x="7" y="23"/>
                  </a:cubicBezTo>
                  <a:cubicBezTo>
                    <a:pt x="7" y="7"/>
                    <a:pt x="5" y="1"/>
                    <a:pt x="3" y="1"/>
                  </a:cubicBezTo>
                  <a:close/>
                  <a:moveTo>
                    <a:pt x="7" y="23"/>
                  </a:moveTo>
                  <a:cubicBezTo>
                    <a:pt x="55" y="59"/>
                    <a:pt x="79" y="118"/>
                    <a:pt x="91" y="178"/>
                  </a:cubicBezTo>
                  <a:cubicBezTo>
                    <a:pt x="114" y="225"/>
                    <a:pt x="91" y="285"/>
                    <a:pt x="114" y="333"/>
                  </a:cubicBezTo>
                  <a:cubicBezTo>
                    <a:pt x="114" y="337"/>
                    <a:pt x="116" y="338"/>
                    <a:pt x="117" y="338"/>
                  </a:cubicBezTo>
                  <a:cubicBezTo>
                    <a:pt x="121" y="338"/>
                    <a:pt x="126" y="333"/>
                    <a:pt x="126" y="333"/>
                  </a:cubicBezTo>
                  <a:cubicBezTo>
                    <a:pt x="174" y="285"/>
                    <a:pt x="150" y="214"/>
                    <a:pt x="126" y="154"/>
                  </a:cubicBezTo>
                  <a:cubicBezTo>
                    <a:pt x="114" y="95"/>
                    <a:pt x="67" y="47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45" name="Google Shape;24545;p33"/>
            <p:cNvSpPr/>
            <p:nvPr/>
          </p:nvSpPr>
          <p:spPr>
            <a:xfrm>
              <a:off x="2127050" y="2039075"/>
              <a:ext cx="2900" cy="6225"/>
            </a:xfrm>
            <a:custGeom>
              <a:avLst/>
              <a:gdLst/>
              <a:ahLst/>
              <a:cxnLst/>
              <a:rect l="l" t="t" r="r" b="b"/>
              <a:pathLst>
                <a:path w="116" h="249" extrusionOk="0">
                  <a:moveTo>
                    <a:pt x="12" y="0"/>
                  </a:moveTo>
                  <a:cubicBezTo>
                    <a:pt x="12" y="2"/>
                    <a:pt x="13" y="3"/>
                    <a:pt x="13" y="4"/>
                  </a:cubicBezTo>
                  <a:lnTo>
                    <a:pt x="13" y="4"/>
                  </a:lnTo>
                  <a:cubicBezTo>
                    <a:pt x="20" y="0"/>
                    <a:pt x="25" y="0"/>
                    <a:pt x="12" y="0"/>
                  </a:cubicBezTo>
                  <a:close/>
                  <a:moveTo>
                    <a:pt x="13" y="4"/>
                  </a:moveTo>
                  <a:cubicBezTo>
                    <a:pt x="7" y="8"/>
                    <a:pt x="0" y="13"/>
                    <a:pt x="0" y="24"/>
                  </a:cubicBezTo>
                  <a:cubicBezTo>
                    <a:pt x="0" y="96"/>
                    <a:pt x="24" y="203"/>
                    <a:pt x="83" y="238"/>
                  </a:cubicBezTo>
                  <a:cubicBezTo>
                    <a:pt x="87" y="245"/>
                    <a:pt x="91" y="248"/>
                    <a:pt x="96" y="248"/>
                  </a:cubicBezTo>
                  <a:cubicBezTo>
                    <a:pt x="106" y="248"/>
                    <a:pt x="116" y="231"/>
                    <a:pt x="107" y="215"/>
                  </a:cubicBezTo>
                  <a:cubicBezTo>
                    <a:pt x="60" y="144"/>
                    <a:pt x="36" y="97"/>
                    <a:pt x="13" y="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46" name="Google Shape;24546;p33"/>
            <p:cNvSpPr/>
            <p:nvPr/>
          </p:nvSpPr>
          <p:spPr>
            <a:xfrm>
              <a:off x="2125775" y="2039300"/>
              <a:ext cx="20275" cy="11150"/>
            </a:xfrm>
            <a:custGeom>
              <a:avLst/>
              <a:gdLst/>
              <a:ahLst/>
              <a:cxnLst/>
              <a:rect l="l" t="t" r="r" b="b"/>
              <a:pathLst>
                <a:path w="811" h="446" extrusionOk="0">
                  <a:moveTo>
                    <a:pt x="29" y="85"/>
                  </a:moveTo>
                  <a:cubicBezTo>
                    <a:pt x="30" y="85"/>
                    <a:pt x="30" y="85"/>
                    <a:pt x="31" y="85"/>
                  </a:cubicBezTo>
                  <a:lnTo>
                    <a:pt x="31" y="85"/>
                  </a:lnTo>
                  <a:cubicBezTo>
                    <a:pt x="28" y="87"/>
                    <a:pt x="25" y="89"/>
                    <a:pt x="22" y="92"/>
                  </a:cubicBezTo>
                  <a:lnTo>
                    <a:pt x="22" y="92"/>
                  </a:lnTo>
                  <a:cubicBezTo>
                    <a:pt x="25" y="86"/>
                    <a:pt x="27" y="85"/>
                    <a:pt x="29" y="85"/>
                  </a:cubicBezTo>
                  <a:close/>
                  <a:moveTo>
                    <a:pt x="324" y="272"/>
                  </a:moveTo>
                  <a:lnTo>
                    <a:pt x="324" y="272"/>
                  </a:lnTo>
                  <a:cubicBezTo>
                    <a:pt x="329" y="276"/>
                    <a:pt x="334" y="279"/>
                    <a:pt x="339" y="282"/>
                  </a:cubicBezTo>
                  <a:lnTo>
                    <a:pt x="339" y="282"/>
                  </a:lnTo>
                  <a:cubicBezTo>
                    <a:pt x="339" y="285"/>
                    <a:pt x="338" y="287"/>
                    <a:pt x="337" y="290"/>
                  </a:cubicBezTo>
                  <a:lnTo>
                    <a:pt x="337" y="290"/>
                  </a:lnTo>
                  <a:cubicBezTo>
                    <a:pt x="332" y="284"/>
                    <a:pt x="328" y="278"/>
                    <a:pt x="324" y="272"/>
                  </a:cubicBezTo>
                  <a:close/>
                  <a:moveTo>
                    <a:pt x="198" y="204"/>
                  </a:moveTo>
                  <a:lnTo>
                    <a:pt x="198" y="204"/>
                  </a:lnTo>
                  <a:cubicBezTo>
                    <a:pt x="215" y="214"/>
                    <a:pt x="233" y="224"/>
                    <a:pt x="250" y="233"/>
                  </a:cubicBezTo>
                  <a:lnTo>
                    <a:pt x="250" y="233"/>
                  </a:lnTo>
                  <a:cubicBezTo>
                    <a:pt x="248" y="256"/>
                    <a:pt x="245" y="278"/>
                    <a:pt x="239" y="302"/>
                  </a:cubicBezTo>
                  <a:lnTo>
                    <a:pt x="239" y="302"/>
                  </a:lnTo>
                  <a:lnTo>
                    <a:pt x="198" y="204"/>
                  </a:lnTo>
                  <a:close/>
                  <a:moveTo>
                    <a:pt x="238" y="306"/>
                  </a:moveTo>
                  <a:cubicBezTo>
                    <a:pt x="232" y="327"/>
                    <a:pt x="226" y="349"/>
                    <a:pt x="218" y="372"/>
                  </a:cubicBezTo>
                  <a:lnTo>
                    <a:pt x="265" y="372"/>
                  </a:lnTo>
                  <a:lnTo>
                    <a:pt x="238" y="306"/>
                  </a:lnTo>
                  <a:close/>
                  <a:moveTo>
                    <a:pt x="301" y="0"/>
                  </a:moveTo>
                  <a:cubicBezTo>
                    <a:pt x="294" y="0"/>
                    <a:pt x="286" y="4"/>
                    <a:pt x="282" y="11"/>
                  </a:cubicBezTo>
                  <a:lnTo>
                    <a:pt x="282" y="11"/>
                  </a:lnTo>
                  <a:cubicBezTo>
                    <a:pt x="275" y="15"/>
                    <a:pt x="269" y="20"/>
                    <a:pt x="265" y="27"/>
                  </a:cubicBezTo>
                  <a:cubicBezTo>
                    <a:pt x="259" y="43"/>
                    <a:pt x="254" y="59"/>
                    <a:pt x="251" y="75"/>
                  </a:cubicBezTo>
                  <a:lnTo>
                    <a:pt x="230" y="75"/>
                  </a:lnTo>
                  <a:cubicBezTo>
                    <a:pt x="231" y="79"/>
                    <a:pt x="232" y="83"/>
                    <a:pt x="234" y="87"/>
                  </a:cubicBezTo>
                  <a:lnTo>
                    <a:pt x="230" y="87"/>
                  </a:lnTo>
                  <a:cubicBezTo>
                    <a:pt x="232" y="93"/>
                    <a:pt x="234" y="99"/>
                    <a:pt x="236" y="105"/>
                  </a:cubicBezTo>
                  <a:lnTo>
                    <a:pt x="236" y="105"/>
                  </a:lnTo>
                  <a:cubicBezTo>
                    <a:pt x="230" y="103"/>
                    <a:pt x="224" y="101"/>
                    <a:pt x="218" y="98"/>
                  </a:cubicBezTo>
                  <a:cubicBezTo>
                    <a:pt x="215" y="97"/>
                    <a:pt x="212" y="97"/>
                    <a:pt x="210" y="97"/>
                  </a:cubicBezTo>
                  <a:cubicBezTo>
                    <a:pt x="206" y="97"/>
                    <a:pt x="202" y="98"/>
                    <a:pt x="198" y="100"/>
                  </a:cubicBezTo>
                  <a:lnTo>
                    <a:pt x="198" y="100"/>
                  </a:lnTo>
                  <a:cubicBezTo>
                    <a:pt x="186" y="102"/>
                    <a:pt x="168" y="110"/>
                    <a:pt x="158" y="110"/>
                  </a:cubicBezTo>
                  <a:lnTo>
                    <a:pt x="160" y="114"/>
                  </a:lnTo>
                  <a:lnTo>
                    <a:pt x="160" y="114"/>
                  </a:lnTo>
                  <a:cubicBezTo>
                    <a:pt x="124" y="94"/>
                    <a:pt x="87" y="73"/>
                    <a:pt x="51" y="51"/>
                  </a:cubicBezTo>
                  <a:lnTo>
                    <a:pt x="51" y="51"/>
                  </a:lnTo>
                  <a:cubicBezTo>
                    <a:pt x="51" y="51"/>
                    <a:pt x="51" y="51"/>
                    <a:pt x="51" y="51"/>
                  </a:cubicBezTo>
                  <a:cubicBezTo>
                    <a:pt x="48" y="50"/>
                    <a:pt x="46" y="49"/>
                    <a:pt x="43" y="49"/>
                  </a:cubicBezTo>
                  <a:cubicBezTo>
                    <a:pt x="23" y="49"/>
                    <a:pt x="0" y="81"/>
                    <a:pt x="19" y="95"/>
                  </a:cubicBezTo>
                  <a:lnTo>
                    <a:pt x="19" y="95"/>
                  </a:lnTo>
                  <a:cubicBezTo>
                    <a:pt x="18" y="96"/>
                    <a:pt x="17" y="97"/>
                    <a:pt x="15" y="98"/>
                  </a:cubicBezTo>
                  <a:lnTo>
                    <a:pt x="15" y="110"/>
                  </a:lnTo>
                  <a:cubicBezTo>
                    <a:pt x="17" y="104"/>
                    <a:pt x="19" y="99"/>
                    <a:pt x="21" y="95"/>
                  </a:cubicBezTo>
                  <a:lnTo>
                    <a:pt x="21" y="95"/>
                  </a:lnTo>
                  <a:cubicBezTo>
                    <a:pt x="23" y="97"/>
                    <a:pt x="25" y="98"/>
                    <a:pt x="27" y="98"/>
                  </a:cubicBezTo>
                  <a:cubicBezTo>
                    <a:pt x="27" y="98"/>
                    <a:pt x="27" y="98"/>
                    <a:pt x="27" y="98"/>
                  </a:cubicBezTo>
                  <a:lnTo>
                    <a:pt x="27" y="98"/>
                  </a:lnTo>
                  <a:cubicBezTo>
                    <a:pt x="47" y="112"/>
                    <a:pt x="67" y="125"/>
                    <a:pt x="88" y="138"/>
                  </a:cubicBezTo>
                  <a:lnTo>
                    <a:pt x="88" y="138"/>
                  </a:lnTo>
                  <a:cubicBezTo>
                    <a:pt x="98" y="149"/>
                    <a:pt x="107" y="158"/>
                    <a:pt x="111" y="158"/>
                  </a:cubicBezTo>
                  <a:cubicBezTo>
                    <a:pt x="117" y="160"/>
                    <a:pt x="123" y="162"/>
                    <a:pt x="129" y="163"/>
                  </a:cubicBezTo>
                  <a:lnTo>
                    <a:pt x="129" y="163"/>
                  </a:lnTo>
                  <a:cubicBezTo>
                    <a:pt x="150" y="177"/>
                    <a:pt x="172" y="190"/>
                    <a:pt x="194" y="202"/>
                  </a:cubicBezTo>
                  <a:lnTo>
                    <a:pt x="194" y="202"/>
                  </a:lnTo>
                  <a:lnTo>
                    <a:pt x="190" y="192"/>
                  </a:lnTo>
                  <a:lnTo>
                    <a:pt x="190" y="192"/>
                  </a:lnTo>
                  <a:cubicBezTo>
                    <a:pt x="191" y="193"/>
                    <a:pt x="192" y="194"/>
                    <a:pt x="194" y="195"/>
                  </a:cubicBezTo>
                  <a:lnTo>
                    <a:pt x="194" y="195"/>
                  </a:lnTo>
                  <a:lnTo>
                    <a:pt x="198" y="204"/>
                  </a:lnTo>
                  <a:lnTo>
                    <a:pt x="198" y="204"/>
                  </a:lnTo>
                  <a:cubicBezTo>
                    <a:pt x="196" y="204"/>
                    <a:pt x="195" y="203"/>
                    <a:pt x="194" y="202"/>
                  </a:cubicBezTo>
                  <a:lnTo>
                    <a:pt x="194" y="202"/>
                  </a:lnTo>
                  <a:lnTo>
                    <a:pt x="238" y="306"/>
                  </a:lnTo>
                  <a:lnTo>
                    <a:pt x="238" y="306"/>
                  </a:lnTo>
                  <a:cubicBezTo>
                    <a:pt x="238" y="305"/>
                    <a:pt x="238" y="303"/>
                    <a:pt x="239" y="302"/>
                  </a:cubicBezTo>
                  <a:lnTo>
                    <a:pt x="239" y="302"/>
                  </a:lnTo>
                  <a:lnTo>
                    <a:pt x="253" y="337"/>
                  </a:lnTo>
                  <a:cubicBezTo>
                    <a:pt x="261" y="344"/>
                    <a:pt x="272" y="355"/>
                    <a:pt x="280" y="355"/>
                  </a:cubicBezTo>
                  <a:cubicBezTo>
                    <a:pt x="286" y="355"/>
                    <a:pt x="289" y="351"/>
                    <a:pt x="289" y="337"/>
                  </a:cubicBezTo>
                  <a:cubicBezTo>
                    <a:pt x="296" y="322"/>
                    <a:pt x="301" y="308"/>
                    <a:pt x="307" y="294"/>
                  </a:cubicBezTo>
                  <a:lnTo>
                    <a:pt x="307" y="294"/>
                  </a:lnTo>
                  <a:cubicBezTo>
                    <a:pt x="313" y="301"/>
                    <a:pt x="320" y="309"/>
                    <a:pt x="328" y="317"/>
                  </a:cubicBezTo>
                  <a:lnTo>
                    <a:pt x="328" y="317"/>
                  </a:lnTo>
                  <a:cubicBezTo>
                    <a:pt x="327" y="319"/>
                    <a:pt x="326" y="322"/>
                    <a:pt x="325" y="325"/>
                  </a:cubicBezTo>
                  <a:lnTo>
                    <a:pt x="336" y="325"/>
                  </a:lnTo>
                  <a:cubicBezTo>
                    <a:pt x="340" y="329"/>
                    <a:pt x="344" y="333"/>
                    <a:pt x="349" y="337"/>
                  </a:cubicBezTo>
                  <a:cubicBezTo>
                    <a:pt x="361" y="343"/>
                    <a:pt x="370" y="346"/>
                    <a:pt x="377" y="346"/>
                  </a:cubicBezTo>
                  <a:cubicBezTo>
                    <a:pt x="378" y="346"/>
                    <a:pt x="379" y="346"/>
                    <a:pt x="379" y="345"/>
                  </a:cubicBezTo>
                  <a:lnTo>
                    <a:pt x="379" y="345"/>
                  </a:lnTo>
                  <a:cubicBezTo>
                    <a:pt x="382" y="354"/>
                    <a:pt x="387" y="363"/>
                    <a:pt x="396" y="372"/>
                  </a:cubicBezTo>
                  <a:cubicBezTo>
                    <a:pt x="435" y="385"/>
                    <a:pt x="470" y="394"/>
                    <a:pt x="507" y="406"/>
                  </a:cubicBezTo>
                  <a:lnTo>
                    <a:pt x="507" y="406"/>
                  </a:lnTo>
                  <a:cubicBezTo>
                    <a:pt x="532" y="419"/>
                    <a:pt x="559" y="428"/>
                    <a:pt x="588" y="434"/>
                  </a:cubicBezTo>
                  <a:lnTo>
                    <a:pt x="588" y="434"/>
                  </a:lnTo>
                  <a:cubicBezTo>
                    <a:pt x="595" y="437"/>
                    <a:pt x="603" y="440"/>
                    <a:pt x="611" y="444"/>
                  </a:cubicBezTo>
                  <a:cubicBezTo>
                    <a:pt x="613" y="445"/>
                    <a:pt x="616" y="446"/>
                    <a:pt x="618" y="446"/>
                  </a:cubicBezTo>
                  <a:cubicBezTo>
                    <a:pt x="622" y="446"/>
                    <a:pt x="625" y="444"/>
                    <a:pt x="628" y="441"/>
                  </a:cubicBezTo>
                  <a:lnTo>
                    <a:pt x="628" y="441"/>
                  </a:lnTo>
                  <a:cubicBezTo>
                    <a:pt x="646" y="443"/>
                    <a:pt x="664" y="444"/>
                    <a:pt x="682" y="444"/>
                  </a:cubicBezTo>
                  <a:cubicBezTo>
                    <a:pt x="692" y="444"/>
                    <a:pt x="702" y="418"/>
                    <a:pt x="705" y="403"/>
                  </a:cubicBezTo>
                  <a:lnTo>
                    <a:pt x="705" y="403"/>
                  </a:lnTo>
                  <a:cubicBezTo>
                    <a:pt x="721" y="413"/>
                    <a:pt x="737" y="423"/>
                    <a:pt x="754" y="432"/>
                  </a:cubicBezTo>
                  <a:cubicBezTo>
                    <a:pt x="757" y="433"/>
                    <a:pt x="761" y="434"/>
                    <a:pt x="765" y="434"/>
                  </a:cubicBezTo>
                  <a:cubicBezTo>
                    <a:pt x="794" y="434"/>
                    <a:pt x="810" y="395"/>
                    <a:pt x="789" y="384"/>
                  </a:cubicBezTo>
                  <a:cubicBezTo>
                    <a:pt x="772" y="374"/>
                    <a:pt x="756" y="365"/>
                    <a:pt x="739" y="355"/>
                  </a:cubicBezTo>
                  <a:lnTo>
                    <a:pt x="739" y="355"/>
                  </a:lnTo>
                  <a:cubicBezTo>
                    <a:pt x="734" y="353"/>
                    <a:pt x="730" y="350"/>
                    <a:pt x="725" y="348"/>
                  </a:cubicBezTo>
                  <a:lnTo>
                    <a:pt x="725" y="348"/>
                  </a:lnTo>
                  <a:cubicBezTo>
                    <a:pt x="727" y="348"/>
                    <a:pt x="728" y="348"/>
                    <a:pt x="730" y="349"/>
                  </a:cubicBezTo>
                  <a:cubicBezTo>
                    <a:pt x="730" y="348"/>
                    <a:pt x="730" y="348"/>
                    <a:pt x="730" y="347"/>
                  </a:cubicBezTo>
                  <a:lnTo>
                    <a:pt x="730" y="347"/>
                  </a:lnTo>
                  <a:cubicBezTo>
                    <a:pt x="734" y="348"/>
                    <a:pt x="738" y="348"/>
                    <a:pt x="742" y="349"/>
                  </a:cubicBezTo>
                  <a:cubicBezTo>
                    <a:pt x="765" y="349"/>
                    <a:pt x="789" y="313"/>
                    <a:pt x="754" y="313"/>
                  </a:cubicBezTo>
                  <a:cubicBezTo>
                    <a:pt x="710" y="288"/>
                    <a:pt x="663" y="263"/>
                    <a:pt x="613" y="241"/>
                  </a:cubicBezTo>
                  <a:lnTo>
                    <a:pt x="613" y="241"/>
                  </a:lnTo>
                  <a:cubicBezTo>
                    <a:pt x="622" y="229"/>
                    <a:pt x="624" y="212"/>
                    <a:pt x="611" y="206"/>
                  </a:cubicBezTo>
                  <a:cubicBezTo>
                    <a:pt x="563" y="182"/>
                    <a:pt x="527" y="158"/>
                    <a:pt x="492" y="146"/>
                  </a:cubicBezTo>
                  <a:cubicBezTo>
                    <a:pt x="488" y="144"/>
                    <a:pt x="485" y="142"/>
                    <a:pt x="483" y="141"/>
                  </a:cubicBezTo>
                  <a:lnTo>
                    <a:pt x="483" y="141"/>
                  </a:lnTo>
                  <a:cubicBezTo>
                    <a:pt x="476" y="105"/>
                    <a:pt x="462" y="71"/>
                    <a:pt x="444" y="39"/>
                  </a:cubicBezTo>
                  <a:cubicBezTo>
                    <a:pt x="440" y="26"/>
                    <a:pt x="429" y="21"/>
                    <a:pt x="417" y="21"/>
                  </a:cubicBezTo>
                  <a:cubicBezTo>
                    <a:pt x="398" y="21"/>
                    <a:pt x="377" y="36"/>
                    <a:pt x="384" y="51"/>
                  </a:cubicBezTo>
                  <a:cubicBezTo>
                    <a:pt x="390" y="63"/>
                    <a:pt x="396" y="74"/>
                    <a:pt x="403" y="85"/>
                  </a:cubicBezTo>
                  <a:lnTo>
                    <a:pt x="403" y="85"/>
                  </a:lnTo>
                  <a:cubicBezTo>
                    <a:pt x="397" y="86"/>
                    <a:pt x="391" y="87"/>
                    <a:pt x="384" y="87"/>
                  </a:cubicBezTo>
                  <a:cubicBezTo>
                    <a:pt x="404" y="121"/>
                    <a:pt x="415" y="154"/>
                    <a:pt x="420" y="188"/>
                  </a:cubicBezTo>
                  <a:lnTo>
                    <a:pt x="420" y="188"/>
                  </a:lnTo>
                  <a:cubicBezTo>
                    <a:pt x="395" y="175"/>
                    <a:pt x="369" y="163"/>
                    <a:pt x="343" y="151"/>
                  </a:cubicBezTo>
                  <a:lnTo>
                    <a:pt x="343" y="151"/>
                  </a:lnTo>
                  <a:cubicBezTo>
                    <a:pt x="341" y="129"/>
                    <a:pt x="338" y="108"/>
                    <a:pt x="335" y="87"/>
                  </a:cubicBezTo>
                  <a:lnTo>
                    <a:pt x="335" y="87"/>
                  </a:lnTo>
                  <a:cubicBezTo>
                    <a:pt x="333" y="68"/>
                    <a:pt x="329" y="48"/>
                    <a:pt x="325" y="27"/>
                  </a:cubicBezTo>
                  <a:cubicBezTo>
                    <a:pt x="325" y="9"/>
                    <a:pt x="313" y="0"/>
                    <a:pt x="3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47" name="Google Shape;24547;p33"/>
            <p:cNvSpPr/>
            <p:nvPr/>
          </p:nvSpPr>
          <p:spPr>
            <a:xfrm>
              <a:off x="2129550" y="1963725"/>
              <a:ext cx="229300" cy="88725"/>
            </a:xfrm>
            <a:custGeom>
              <a:avLst/>
              <a:gdLst/>
              <a:ahLst/>
              <a:cxnLst/>
              <a:rect l="l" t="t" r="r" b="b"/>
              <a:pathLst>
                <a:path w="9172" h="3549" extrusionOk="0">
                  <a:moveTo>
                    <a:pt x="3375" y="1"/>
                  </a:moveTo>
                  <a:cubicBezTo>
                    <a:pt x="1667" y="1"/>
                    <a:pt x="1" y="1213"/>
                    <a:pt x="174" y="3074"/>
                  </a:cubicBezTo>
                  <a:cubicBezTo>
                    <a:pt x="180" y="3096"/>
                    <a:pt x="204" y="3108"/>
                    <a:pt x="228" y="3108"/>
                  </a:cubicBezTo>
                  <a:cubicBezTo>
                    <a:pt x="255" y="3108"/>
                    <a:pt x="281" y="3093"/>
                    <a:pt x="281" y="3062"/>
                  </a:cubicBezTo>
                  <a:cubicBezTo>
                    <a:pt x="195" y="1196"/>
                    <a:pt x="1763" y="129"/>
                    <a:pt x="3402" y="129"/>
                  </a:cubicBezTo>
                  <a:cubicBezTo>
                    <a:pt x="3802" y="129"/>
                    <a:pt x="4206" y="193"/>
                    <a:pt x="4591" y="324"/>
                  </a:cubicBezTo>
                  <a:cubicBezTo>
                    <a:pt x="5544" y="657"/>
                    <a:pt x="6139" y="1336"/>
                    <a:pt x="6925" y="1883"/>
                  </a:cubicBezTo>
                  <a:cubicBezTo>
                    <a:pt x="7699" y="2443"/>
                    <a:pt x="8556" y="2657"/>
                    <a:pt x="9092" y="3526"/>
                  </a:cubicBezTo>
                  <a:cubicBezTo>
                    <a:pt x="9100" y="3542"/>
                    <a:pt x="9112" y="3549"/>
                    <a:pt x="9123" y="3549"/>
                  </a:cubicBezTo>
                  <a:cubicBezTo>
                    <a:pt x="9147" y="3549"/>
                    <a:pt x="9171" y="3522"/>
                    <a:pt x="9163" y="3491"/>
                  </a:cubicBezTo>
                  <a:cubicBezTo>
                    <a:pt x="8806" y="2479"/>
                    <a:pt x="7544" y="2229"/>
                    <a:pt x="6782" y="1621"/>
                  </a:cubicBezTo>
                  <a:cubicBezTo>
                    <a:pt x="5889" y="895"/>
                    <a:pt x="5067" y="216"/>
                    <a:pt x="3889" y="38"/>
                  </a:cubicBezTo>
                  <a:cubicBezTo>
                    <a:pt x="3718" y="13"/>
                    <a:pt x="3546" y="1"/>
                    <a:pt x="33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48" name="Google Shape;24548;p33"/>
            <p:cNvSpPr/>
            <p:nvPr/>
          </p:nvSpPr>
          <p:spPr>
            <a:xfrm>
              <a:off x="2354150" y="2044425"/>
              <a:ext cx="78600" cy="121150"/>
            </a:xfrm>
            <a:custGeom>
              <a:avLst/>
              <a:gdLst/>
              <a:ahLst/>
              <a:cxnLst/>
              <a:rect l="l" t="t" r="r" b="b"/>
              <a:pathLst>
                <a:path w="3144" h="4846" extrusionOk="0">
                  <a:moveTo>
                    <a:pt x="1" y="1"/>
                  </a:moveTo>
                  <a:cubicBezTo>
                    <a:pt x="2" y="3"/>
                    <a:pt x="3" y="5"/>
                    <a:pt x="4" y="8"/>
                  </a:cubicBezTo>
                  <a:lnTo>
                    <a:pt x="4" y="8"/>
                  </a:lnTo>
                  <a:cubicBezTo>
                    <a:pt x="6" y="4"/>
                    <a:pt x="7" y="1"/>
                    <a:pt x="1" y="1"/>
                  </a:cubicBezTo>
                  <a:close/>
                  <a:moveTo>
                    <a:pt x="4" y="8"/>
                  </a:moveTo>
                  <a:cubicBezTo>
                    <a:pt x="3" y="10"/>
                    <a:pt x="1" y="13"/>
                    <a:pt x="1" y="13"/>
                  </a:cubicBezTo>
                  <a:cubicBezTo>
                    <a:pt x="239" y="1036"/>
                    <a:pt x="1155" y="1417"/>
                    <a:pt x="1679" y="2263"/>
                  </a:cubicBezTo>
                  <a:cubicBezTo>
                    <a:pt x="1917" y="2644"/>
                    <a:pt x="2072" y="3084"/>
                    <a:pt x="2287" y="3477"/>
                  </a:cubicBezTo>
                  <a:cubicBezTo>
                    <a:pt x="2548" y="3930"/>
                    <a:pt x="2929" y="4287"/>
                    <a:pt x="3037" y="4811"/>
                  </a:cubicBezTo>
                  <a:cubicBezTo>
                    <a:pt x="3041" y="4835"/>
                    <a:pt x="3060" y="4845"/>
                    <a:pt x="3080" y="4845"/>
                  </a:cubicBezTo>
                  <a:cubicBezTo>
                    <a:pt x="3110" y="4845"/>
                    <a:pt x="3144" y="4822"/>
                    <a:pt x="3144" y="4787"/>
                  </a:cubicBezTo>
                  <a:cubicBezTo>
                    <a:pt x="3120" y="4418"/>
                    <a:pt x="2918" y="4168"/>
                    <a:pt x="2703" y="3870"/>
                  </a:cubicBezTo>
                  <a:cubicBezTo>
                    <a:pt x="2406" y="3442"/>
                    <a:pt x="2215" y="2977"/>
                    <a:pt x="1977" y="2513"/>
                  </a:cubicBezTo>
                  <a:cubicBezTo>
                    <a:pt x="1751" y="2060"/>
                    <a:pt x="1489" y="1727"/>
                    <a:pt x="1120" y="1394"/>
                  </a:cubicBezTo>
                  <a:cubicBezTo>
                    <a:pt x="657" y="979"/>
                    <a:pt x="301" y="552"/>
                    <a:pt x="4" y="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49" name="Google Shape;24549;p33"/>
            <p:cNvSpPr/>
            <p:nvPr/>
          </p:nvSpPr>
          <p:spPr>
            <a:xfrm>
              <a:off x="2098475" y="2047700"/>
              <a:ext cx="278325" cy="167500"/>
            </a:xfrm>
            <a:custGeom>
              <a:avLst/>
              <a:gdLst/>
              <a:ahLst/>
              <a:cxnLst/>
              <a:rect l="l" t="t" r="r" b="b"/>
              <a:pathLst>
                <a:path w="11133" h="6700" extrusionOk="0">
                  <a:moveTo>
                    <a:pt x="1429" y="1"/>
                  </a:moveTo>
                  <a:cubicBezTo>
                    <a:pt x="905" y="120"/>
                    <a:pt x="607" y="513"/>
                    <a:pt x="405" y="989"/>
                  </a:cubicBezTo>
                  <a:cubicBezTo>
                    <a:pt x="214" y="1429"/>
                    <a:pt x="0" y="2037"/>
                    <a:pt x="107" y="2537"/>
                  </a:cubicBezTo>
                  <a:cubicBezTo>
                    <a:pt x="345" y="3727"/>
                    <a:pt x="1488" y="4513"/>
                    <a:pt x="2477" y="5037"/>
                  </a:cubicBezTo>
                  <a:cubicBezTo>
                    <a:pt x="3846" y="5751"/>
                    <a:pt x="5370" y="6418"/>
                    <a:pt x="6906" y="6656"/>
                  </a:cubicBezTo>
                  <a:cubicBezTo>
                    <a:pt x="7105" y="6684"/>
                    <a:pt x="7304" y="6699"/>
                    <a:pt x="7501" y="6699"/>
                  </a:cubicBezTo>
                  <a:cubicBezTo>
                    <a:pt x="7903" y="6699"/>
                    <a:pt x="8300" y="6634"/>
                    <a:pt x="8692" y="6466"/>
                  </a:cubicBezTo>
                  <a:cubicBezTo>
                    <a:pt x="9025" y="6311"/>
                    <a:pt x="9335" y="6120"/>
                    <a:pt x="9680" y="6001"/>
                  </a:cubicBezTo>
                  <a:cubicBezTo>
                    <a:pt x="10132" y="5835"/>
                    <a:pt x="10597" y="5823"/>
                    <a:pt x="11073" y="5763"/>
                  </a:cubicBezTo>
                  <a:cubicBezTo>
                    <a:pt x="11121" y="5763"/>
                    <a:pt x="11132" y="5668"/>
                    <a:pt x="11085" y="5668"/>
                  </a:cubicBezTo>
                  <a:cubicBezTo>
                    <a:pt x="10967" y="5649"/>
                    <a:pt x="10853" y="5640"/>
                    <a:pt x="10741" y="5640"/>
                  </a:cubicBezTo>
                  <a:cubicBezTo>
                    <a:pt x="9830" y="5640"/>
                    <a:pt x="9121" y="6234"/>
                    <a:pt x="8251" y="6478"/>
                  </a:cubicBezTo>
                  <a:cubicBezTo>
                    <a:pt x="8004" y="6546"/>
                    <a:pt x="7747" y="6575"/>
                    <a:pt x="7486" y="6575"/>
                  </a:cubicBezTo>
                  <a:cubicBezTo>
                    <a:pt x="6377" y="6575"/>
                    <a:pt x="5181" y="6042"/>
                    <a:pt x="4227" y="5656"/>
                  </a:cubicBezTo>
                  <a:cubicBezTo>
                    <a:pt x="3072" y="5180"/>
                    <a:pt x="1643" y="4668"/>
                    <a:pt x="881" y="3620"/>
                  </a:cubicBezTo>
                  <a:cubicBezTo>
                    <a:pt x="464" y="3049"/>
                    <a:pt x="167" y="2525"/>
                    <a:pt x="310" y="1798"/>
                  </a:cubicBezTo>
                  <a:cubicBezTo>
                    <a:pt x="464" y="1084"/>
                    <a:pt x="714" y="310"/>
                    <a:pt x="1453" y="48"/>
                  </a:cubicBezTo>
                  <a:cubicBezTo>
                    <a:pt x="1476" y="48"/>
                    <a:pt x="1465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50" name="Google Shape;24550;p33"/>
            <p:cNvSpPr/>
            <p:nvPr/>
          </p:nvSpPr>
          <p:spPr>
            <a:xfrm>
              <a:off x="2372900" y="2161725"/>
              <a:ext cx="59550" cy="29575"/>
            </a:xfrm>
            <a:custGeom>
              <a:avLst/>
              <a:gdLst/>
              <a:ahLst/>
              <a:cxnLst/>
              <a:rect l="l" t="t" r="r" b="b"/>
              <a:pathLst>
                <a:path w="2382" h="1183" extrusionOk="0">
                  <a:moveTo>
                    <a:pt x="2299" y="1"/>
                  </a:moveTo>
                  <a:cubicBezTo>
                    <a:pt x="2267" y="1"/>
                    <a:pt x="2232" y="24"/>
                    <a:pt x="2239" y="59"/>
                  </a:cubicBezTo>
                  <a:cubicBezTo>
                    <a:pt x="2251" y="214"/>
                    <a:pt x="1929" y="321"/>
                    <a:pt x="1822" y="369"/>
                  </a:cubicBezTo>
                  <a:cubicBezTo>
                    <a:pt x="1763" y="393"/>
                    <a:pt x="1763" y="381"/>
                    <a:pt x="1703" y="416"/>
                  </a:cubicBezTo>
                  <a:cubicBezTo>
                    <a:pt x="1537" y="500"/>
                    <a:pt x="1406" y="655"/>
                    <a:pt x="1239" y="738"/>
                  </a:cubicBezTo>
                  <a:cubicBezTo>
                    <a:pt x="858" y="976"/>
                    <a:pt x="453" y="1012"/>
                    <a:pt x="24" y="1131"/>
                  </a:cubicBezTo>
                  <a:cubicBezTo>
                    <a:pt x="1" y="1131"/>
                    <a:pt x="1" y="1155"/>
                    <a:pt x="24" y="1167"/>
                  </a:cubicBezTo>
                  <a:cubicBezTo>
                    <a:pt x="88" y="1177"/>
                    <a:pt x="154" y="1182"/>
                    <a:pt x="220" y="1182"/>
                  </a:cubicBezTo>
                  <a:cubicBezTo>
                    <a:pt x="668" y="1182"/>
                    <a:pt x="1146" y="950"/>
                    <a:pt x="1489" y="690"/>
                  </a:cubicBezTo>
                  <a:cubicBezTo>
                    <a:pt x="1691" y="559"/>
                    <a:pt x="1763" y="535"/>
                    <a:pt x="2013" y="440"/>
                  </a:cubicBezTo>
                  <a:cubicBezTo>
                    <a:pt x="2108" y="416"/>
                    <a:pt x="2179" y="416"/>
                    <a:pt x="2251" y="357"/>
                  </a:cubicBezTo>
                  <a:cubicBezTo>
                    <a:pt x="2358" y="262"/>
                    <a:pt x="2382" y="154"/>
                    <a:pt x="2346" y="35"/>
                  </a:cubicBezTo>
                  <a:cubicBezTo>
                    <a:pt x="2341" y="11"/>
                    <a:pt x="2321" y="1"/>
                    <a:pt x="22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51" name="Google Shape;24551;p33"/>
            <p:cNvSpPr/>
            <p:nvPr/>
          </p:nvSpPr>
          <p:spPr>
            <a:xfrm>
              <a:off x="2364875" y="2187900"/>
              <a:ext cx="20550" cy="2900"/>
            </a:xfrm>
            <a:custGeom>
              <a:avLst/>
              <a:gdLst/>
              <a:ahLst/>
              <a:cxnLst/>
              <a:rect l="l" t="t" r="r" b="b"/>
              <a:pathLst>
                <a:path w="822" h="116" extrusionOk="0">
                  <a:moveTo>
                    <a:pt x="405" y="0"/>
                  </a:moveTo>
                  <a:cubicBezTo>
                    <a:pt x="274" y="0"/>
                    <a:pt x="143" y="0"/>
                    <a:pt x="24" y="36"/>
                  </a:cubicBezTo>
                  <a:cubicBezTo>
                    <a:pt x="0" y="48"/>
                    <a:pt x="12" y="96"/>
                    <a:pt x="24" y="96"/>
                  </a:cubicBezTo>
                  <a:cubicBezTo>
                    <a:pt x="94" y="110"/>
                    <a:pt x="172" y="115"/>
                    <a:pt x="251" y="115"/>
                  </a:cubicBezTo>
                  <a:cubicBezTo>
                    <a:pt x="306" y="115"/>
                    <a:pt x="363" y="113"/>
                    <a:pt x="417" y="108"/>
                  </a:cubicBezTo>
                  <a:cubicBezTo>
                    <a:pt x="548" y="108"/>
                    <a:pt x="667" y="108"/>
                    <a:pt x="786" y="84"/>
                  </a:cubicBezTo>
                  <a:cubicBezTo>
                    <a:pt x="822" y="84"/>
                    <a:pt x="810" y="36"/>
                    <a:pt x="786" y="36"/>
                  </a:cubicBezTo>
                  <a:cubicBezTo>
                    <a:pt x="655" y="0"/>
                    <a:pt x="536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52" name="Google Shape;24552;p33"/>
            <p:cNvSpPr/>
            <p:nvPr/>
          </p:nvSpPr>
          <p:spPr>
            <a:xfrm>
              <a:off x="2364875" y="2188700"/>
              <a:ext cx="26500" cy="4000"/>
            </a:xfrm>
            <a:custGeom>
              <a:avLst/>
              <a:gdLst/>
              <a:ahLst/>
              <a:cxnLst/>
              <a:rect l="l" t="t" r="r" b="b"/>
              <a:pathLst>
                <a:path w="1060" h="160" extrusionOk="0">
                  <a:moveTo>
                    <a:pt x="917" y="1"/>
                  </a:moveTo>
                  <a:cubicBezTo>
                    <a:pt x="782" y="1"/>
                    <a:pt x="649" y="18"/>
                    <a:pt x="524" y="28"/>
                  </a:cubicBezTo>
                  <a:cubicBezTo>
                    <a:pt x="357" y="52"/>
                    <a:pt x="191" y="28"/>
                    <a:pt x="36" y="64"/>
                  </a:cubicBezTo>
                  <a:cubicBezTo>
                    <a:pt x="0" y="64"/>
                    <a:pt x="0" y="88"/>
                    <a:pt x="24" y="111"/>
                  </a:cubicBezTo>
                  <a:cubicBezTo>
                    <a:pt x="150" y="142"/>
                    <a:pt x="298" y="159"/>
                    <a:pt x="449" y="159"/>
                  </a:cubicBezTo>
                  <a:cubicBezTo>
                    <a:pt x="652" y="159"/>
                    <a:pt x="860" y="127"/>
                    <a:pt x="1024" y="52"/>
                  </a:cubicBezTo>
                  <a:cubicBezTo>
                    <a:pt x="1060" y="28"/>
                    <a:pt x="1048" y="4"/>
                    <a:pt x="1012" y="4"/>
                  </a:cubicBezTo>
                  <a:cubicBezTo>
                    <a:pt x="980" y="2"/>
                    <a:pt x="949" y="1"/>
                    <a:pt x="9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53" name="Google Shape;24553;p33"/>
            <p:cNvSpPr/>
            <p:nvPr/>
          </p:nvSpPr>
          <p:spPr>
            <a:xfrm>
              <a:off x="2369625" y="2171400"/>
              <a:ext cx="47575" cy="21175"/>
            </a:xfrm>
            <a:custGeom>
              <a:avLst/>
              <a:gdLst/>
              <a:ahLst/>
              <a:cxnLst/>
              <a:rect l="l" t="t" r="r" b="b"/>
              <a:pathLst>
                <a:path w="1903" h="847" extrusionOk="0">
                  <a:moveTo>
                    <a:pt x="1886" y="1"/>
                  </a:moveTo>
                  <a:cubicBezTo>
                    <a:pt x="1884" y="1"/>
                    <a:pt x="1882" y="2"/>
                    <a:pt x="1882" y="6"/>
                  </a:cubicBezTo>
                  <a:cubicBezTo>
                    <a:pt x="1446" y="496"/>
                    <a:pt x="860" y="787"/>
                    <a:pt x="207" y="787"/>
                  </a:cubicBezTo>
                  <a:cubicBezTo>
                    <a:pt x="147" y="787"/>
                    <a:pt x="86" y="785"/>
                    <a:pt x="24" y="780"/>
                  </a:cubicBezTo>
                  <a:cubicBezTo>
                    <a:pt x="24" y="780"/>
                    <a:pt x="1" y="815"/>
                    <a:pt x="24" y="815"/>
                  </a:cubicBezTo>
                  <a:cubicBezTo>
                    <a:pt x="136" y="836"/>
                    <a:pt x="250" y="846"/>
                    <a:pt x="363" y="846"/>
                  </a:cubicBezTo>
                  <a:cubicBezTo>
                    <a:pt x="961" y="846"/>
                    <a:pt x="1553" y="560"/>
                    <a:pt x="1894" y="29"/>
                  </a:cubicBezTo>
                  <a:cubicBezTo>
                    <a:pt x="1902" y="12"/>
                    <a:pt x="1892" y="1"/>
                    <a:pt x="1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54" name="Google Shape;24554;p33"/>
            <p:cNvSpPr/>
            <p:nvPr/>
          </p:nvSpPr>
          <p:spPr>
            <a:xfrm>
              <a:off x="2144900" y="2053950"/>
              <a:ext cx="103850" cy="137925"/>
            </a:xfrm>
            <a:custGeom>
              <a:avLst/>
              <a:gdLst/>
              <a:ahLst/>
              <a:cxnLst/>
              <a:rect l="l" t="t" r="r" b="b"/>
              <a:pathLst>
                <a:path w="4154" h="5517" extrusionOk="0">
                  <a:moveTo>
                    <a:pt x="36" y="1"/>
                  </a:moveTo>
                  <a:cubicBezTo>
                    <a:pt x="24" y="1"/>
                    <a:pt x="0" y="1"/>
                    <a:pt x="0" y="24"/>
                  </a:cubicBezTo>
                  <a:cubicBezTo>
                    <a:pt x="36" y="417"/>
                    <a:pt x="346" y="644"/>
                    <a:pt x="596" y="929"/>
                  </a:cubicBezTo>
                  <a:cubicBezTo>
                    <a:pt x="1001" y="1370"/>
                    <a:pt x="1060" y="2001"/>
                    <a:pt x="1429" y="2465"/>
                  </a:cubicBezTo>
                  <a:cubicBezTo>
                    <a:pt x="1810" y="2941"/>
                    <a:pt x="1941" y="3453"/>
                    <a:pt x="2358" y="3894"/>
                  </a:cubicBezTo>
                  <a:cubicBezTo>
                    <a:pt x="2906" y="4454"/>
                    <a:pt x="3501" y="5037"/>
                    <a:pt x="4108" y="5513"/>
                  </a:cubicBezTo>
                  <a:cubicBezTo>
                    <a:pt x="4112" y="5515"/>
                    <a:pt x="4117" y="5516"/>
                    <a:pt x="4121" y="5516"/>
                  </a:cubicBezTo>
                  <a:cubicBezTo>
                    <a:pt x="4139" y="5516"/>
                    <a:pt x="4154" y="5497"/>
                    <a:pt x="4144" y="5478"/>
                  </a:cubicBezTo>
                  <a:cubicBezTo>
                    <a:pt x="3715" y="4966"/>
                    <a:pt x="3191" y="4513"/>
                    <a:pt x="2715" y="4037"/>
                  </a:cubicBezTo>
                  <a:cubicBezTo>
                    <a:pt x="2417" y="3739"/>
                    <a:pt x="2144" y="3489"/>
                    <a:pt x="1965" y="3096"/>
                  </a:cubicBezTo>
                  <a:cubicBezTo>
                    <a:pt x="1870" y="2894"/>
                    <a:pt x="1810" y="2727"/>
                    <a:pt x="1655" y="2537"/>
                  </a:cubicBezTo>
                  <a:cubicBezTo>
                    <a:pt x="1346" y="2120"/>
                    <a:pt x="1215" y="1715"/>
                    <a:pt x="977" y="1275"/>
                  </a:cubicBezTo>
                  <a:cubicBezTo>
                    <a:pt x="715" y="798"/>
                    <a:pt x="179" y="5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55" name="Google Shape;24555;p33"/>
            <p:cNvSpPr/>
            <p:nvPr/>
          </p:nvSpPr>
          <p:spPr>
            <a:xfrm>
              <a:off x="2148500" y="2010100"/>
              <a:ext cx="142250" cy="36150"/>
            </a:xfrm>
            <a:custGeom>
              <a:avLst/>
              <a:gdLst/>
              <a:ahLst/>
              <a:cxnLst/>
              <a:rect l="l" t="t" r="r" b="b"/>
              <a:pathLst>
                <a:path w="5690" h="1446" extrusionOk="0">
                  <a:moveTo>
                    <a:pt x="3" y="1440"/>
                  </a:moveTo>
                  <a:cubicBezTo>
                    <a:pt x="1" y="1440"/>
                    <a:pt x="3" y="1445"/>
                    <a:pt x="11" y="1445"/>
                  </a:cubicBezTo>
                  <a:cubicBezTo>
                    <a:pt x="7" y="1441"/>
                    <a:pt x="5" y="1440"/>
                    <a:pt x="3" y="1440"/>
                  </a:cubicBezTo>
                  <a:close/>
                  <a:moveTo>
                    <a:pt x="5667" y="0"/>
                  </a:moveTo>
                  <a:cubicBezTo>
                    <a:pt x="5663" y="0"/>
                    <a:pt x="5659" y="1"/>
                    <a:pt x="5655" y="4"/>
                  </a:cubicBezTo>
                  <a:cubicBezTo>
                    <a:pt x="5024" y="16"/>
                    <a:pt x="4405" y="88"/>
                    <a:pt x="3786" y="135"/>
                  </a:cubicBezTo>
                  <a:cubicBezTo>
                    <a:pt x="3297" y="183"/>
                    <a:pt x="2773" y="183"/>
                    <a:pt x="2297" y="362"/>
                  </a:cubicBezTo>
                  <a:cubicBezTo>
                    <a:pt x="1821" y="552"/>
                    <a:pt x="1404" y="862"/>
                    <a:pt x="904" y="1016"/>
                  </a:cubicBezTo>
                  <a:cubicBezTo>
                    <a:pt x="559" y="1124"/>
                    <a:pt x="237" y="1136"/>
                    <a:pt x="11" y="1445"/>
                  </a:cubicBezTo>
                  <a:cubicBezTo>
                    <a:pt x="380" y="1159"/>
                    <a:pt x="892" y="1195"/>
                    <a:pt x="1309" y="1028"/>
                  </a:cubicBezTo>
                  <a:cubicBezTo>
                    <a:pt x="1666" y="874"/>
                    <a:pt x="1988" y="659"/>
                    <a:pt x="2345" y="493"/>
                  </a:cubicBezTo>
                  <a:cubicBezTo>
                    <a:pt x="3333" y="40"/>
                    <a:pt x="4595" y="207"/>
                    <a:pt x="5655" y="64"/>
                  </a:cubicBezTo>
                  <a:cubicBezTo>
                    <a:pt x="5686" y="64"/>
                    <a:pt x="5690" y="0"/>
                    <a:pt x="5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56" name="Google Shape;24556;p33"/>
            <p:cNvSpPr/>
            <p:nvPr/>
          </p:nvSpPr>
          <p:spPr>
            <a:xfrm>
              <a:off x="2215450" y="207450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0"/>
                  </a:moveTo>
                  <a:cubicBezTo>
                    <a:pt x="0" y="12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57" name="Google Shape;24557;p33"/>
            <p:cNvSpPr/>
            <p:nvPr/>
          </p:nvSpPr>
          <p:spPr>
            <a:xfrm>
              <a:off x="2214550" y="2073900"/>
              <a:ext cx="1075" cy="850"/>
            </a:xfrm>
            <a:custGeom>
              <a:avLst/>
              <a:gdLst/>
              <a:ahLst/>
              <a:cxnLst/>
              <a:rect l="l" t="t" r="r" b="b"/>
              <a:pathLst>
                <a:path w="43" h="34" extrusionOk="0">
                  <a:moveTo>
                    <a:pt x="1" y="0"/>
                  </a:moveTo>
                  <a:lnTo>
                    <a:pt x="19" y="13"/>
                  </a:lnTo>
                  <a:lnTo>
                    <a:pt x="19" y="13"/>
                  </a:lnTo>
                  <a:cubicBezTo>
                    <a:pt x="11" y="6"/>
                    <a:pt x="8" y="0"/>
                    <a:pt x="1" y="0"/>
                  </a:cubicBezTo>
                  <a:close/>
                  <a:moveTo>
                    <a:pt x="19" y="13"/>
                  </a:moveTo>
                  <a:cubicBezTo>
                    <a:pt x="23" y="16"/>
                    <a:pt x="28" y="20"/>
                    <a:pt x="36" y="24"/>
                  </a:cubicBezTo>
                  <a:lnTo>
                    <a:pt x="19" y="13"/>
                  </a:lnTo>
                  <a:close/>
                  <a:moveTo>
                    <a:pt x="36" y="24"/>
                  </a:moveTo>
                  <a:cubicBezTo>
                    <a:pt x="36" y="30"/>
                    <a:pt x="39" y="33"/>
                    <a:pt x="41" y="33"/>
                  </a:cubicBezTo>
                  <a:cubicBezTo>
                    <a:pt x="42" y="33"/>
                    <a:pt x="42" y="30"/>
                    <a:pt x="36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58" name="Google Shape;24558;p33"/>
            <p:cNvSpPr/>
            <p:nvPr/>
          </p:nvSpPr>
          <p:spPr>
            <a:xfrm>
              <a:off x="2097900" y="2034250"/>
              <a:ext cx="50775" cy="16200"/>
            </a:xfrm>
            <a:custGeom>
              <a:avLst/>
              <a:gdLst/>
              <a:ahLst/>
              <a:cxnLst/>
              <a:rect l="l" t="t" r="r" b="b"/>
              <a:pathLst>
                <a:path w="2031" h="648" extrusionOk="0">
                  <a:moveTo>
                    <a:pt x="19" y="1"/>
                  </a:moveTo>
                  <a:cubicBezTo>
                    <a:pt x="9" y="1"/>
                    <a:pt x="1" y="39"/>
                    <a:pt x="11" y="39"/>
                  </a:cubicBezTo>
                  <a:cubicBezTo>
                    <a:pt x="452" y="300"/>
                    <a:pt x="1071" y="515"/>
                    <a:pt x="1571" y="539"/>
                  </a:cubicBezTo>
                  <a:cubicBezTo>
                    <a:pt x="1584" y="539"/>
                    <a:pt x="1594" y="532"/>
                    <a:pt x="1600" y="523"/>
                  </a:cubicBezTo>
                  <a:lnTo>
                    <a:pt x="1600" y="523"/>
                  </a:lnTo>
                  <a:cubicBezTo>
                    <a:pt x="1721" y="560"/>
                    <a:pt x="1841" y="601"/>
                    <a:pt x="1964" y="646"/>
                  </a:cubicBezTo>
                  <a:cubicBezTo>
                    <a:pt x="1967" y="647"/>
                    <a:pt x="1970" y="647"/>
                    <a:pt x="1973" y="647"/>
                  </a:cubicBezTo>
                  <a:cubicBezTo>
                    <a:pt x="2005" y="647"/>
                    <a:pt x="2031" y="597"/>
                    <a:pt x="1988" y="586"/>
                  </a:cubicBezTo>
                  <a:cubicBezTo>
                    <a:pt x="2023" y="574"/>
                    <a:pt x="2023" y="527"/>
                    <a:pt x="1988" y="527"/>
                  </a:cubicBezTo>
                  <a:cubicBezTo>
                    <a:pt x="1916" y="515"/>
                    <a:pt x="1857" y="491"/>
                    <a:pt x="1785" y="479"/>
                  </a:cubicBezTo>
                  <a:cubicBezTo>
                    <a:pt x="1778" y="479"/>
                    <a:pt x="1772" y="483"/>
                    <a:pt x="1768" y="489"/>
                  </a:cubicBezTo>
                  <a:lnTo>
                    <a:pt x="1768" y="489"/>
                  </a:lnTo>
                  <a:cubicBezTo>
                    <a:pt x="1764" y="489"/>
                    <a:pt x="1761" y="489"/>
                    <a:pt x="1757" y="489"/>
                  </a:cubicBezTo>
                  <a:cubicBezTo>
                    <a:pt x="1747" y="489"/>
                    <a:pt x="1737" y="490"/>
                    <a:pt x="1726" y="491"/>
                  </a:cubicBezTo>
                  <a:cubicBezTo>
                    <a:pt x="1690" y="479"/>
                    <a:pt x="1678" y="479"/>
                    <a:pt x="1642" y="467"/>
                  </a:cubicBezTo>
                  <a:cubicBezTo>
                    <a:pt x="1593" y="449"/>
                    <a:pt x="1543" y="435"/>
                    <a:pt x="1494" y="422"/>
                  </a:cubicBezTo>
                  <a:lnTo>
                    <a:pt x="1494" y="422"/>
                  </a:lnTo>
                  <a:cubicBezTo>
                    <a:pt x="1495" y="403"/>
                    <a:pt x="1485" y="383"/>
                    <a:pt x="1464" y="372"/>
                  </a:cubicBezTo>
                  <a:cubicBezTo>
                    <a:pt x="1406" y="354"/>
                    <a:pt x="1349" y="339"/>
                    <a:pt x="1291" y="327"/>
                  </a:cubicBezTo>
                  <a:lnTo>
                    <a:pt x="1291" y="327"/>
                  </a:lnTo>
                  <a:cubicBezTo>
                    <a:pt x="1286" y="325"/>
                    <a:pt x="1281" y="323"/>
                    <a:pt x="1276" y="321"/>
                  </a:cubicBezTo>
                  <a:lnTo>
                    <a:pt x="1276" y="321"/>
                  </a:lnTo>
                  <a:cubicBezTo>
                    <a:pt x="1147" y="261"/>
                    <a:pt x="1015" y="209"/>
                    <a:pt x="868" y="170"/>
                  </a:cubicBezTo>
                  <a:cubicBezTo>
                    <a:pt x="865" y="168"/>
                    <a:pt x="862" y="168"/>
                    <a:pt x="859" y="168"/>
                  </a:cubicBezTo>
                  <a:cubicBezTo>
                    <a:pt x="829" y="168"/>
                    <a:pt x="812" y="218"/>
                    <a:pt x="845" y="229"/>
                  </a:cubicBezTo>
                  <a:cubicBezTo>
                    <a:pt x="880" y="247"/>
                    <a:pt x="916" y="264"/>
                    <a:pt x="953" y="281"/>
                  </a:cubicBezTo>
                  <a:lnTo>
                    <a:pt x="953" y="281"/>
                  </a:lnTo>
                  <a:cubicBezTo>
                    <a:pt x="933" y="279"/>
                    <a:pt x="913" y="278"/>
                    <a:pt x="892" y="277"/>
                  </a:cubicBezTo>
                  <a:cubicBezTo>
                    <a:pt x="871" y="277"/>
                    <a:pt x="859" y="291"/>
                    <a:pt x="857" y="306"/>
                  </a:cubicBezTo>
                  <a:lnTo>
                    <a:pt x="857" y="306"/>
                  </a:lnTo>
                  <a:cubicBezTo>
                    <a:pt x="573" y="211"/>
                    <a:pt x="302" y="103"/>
                    <a:pt x="23" y="3"/>
                  </a:cubicBezTo>
                  <a:cubicBezTo>
                    <a:pt x="22" y="2"/>
                    <a:pt x="20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59" name="Google Shape;24559;p33"/>
            <p:cNvSpPr/>
            <p:nvPr/>
          </p:nvSpPr>
          <p:spPr>
            <a:xfrm>
              <a:off x="2324375" y="2123275"/>
              <a:ext cx="21475" cy="7500"/>
            </a:xfrm>
            <a:custGeom>
              <a:avLst/>
              <a:gdLst/>
              <a:ahLst/>
              <a:cxnLst/>
              <a:rect l="l" t="t" r="r" b="b"/>
              <a:pathLst>
                <a:path w="859" h="300" extrusionOk="0">
                  <a:moveTo>
                    <a:pt x="46" y="1"/>
                  </a:moveTo>
                  <a:cubicBezTo>
                    <a:pt x="30" y="1"/>
                    <a:pt x="15" y="1"/>
                    <a:pt x="1" y="2"/>
                  </a:cubicBezTo>
                  <a:cubicBezTo>
                    <a:pt x="144" y="49"/>
                    <a:pt x="287" y="61"/>
                    <a:pt x="430" y="121"/>
                  </a:cubicBezTo>
                  <a:cubicBezTo>
                    <a:pt x="561" y="168"/>
                    <a:pt x="703" y="252"/>
                    <a:pt x="834" y="299"/>
                  </a:cubicBezTo>
                  <a:cubicBezTo>
                    <a:pt x="846" y="299"/>
                    <a:pt x="858" y="288"/>
                    <a:pt x="846" y="288"/>
                  </a:cubicBezTo>
                  <a:cubicBezTo>
                    <a:pt x="666" y="96"/>
                    <a:pt x="306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60" name="Google Shape;24560;p33"/>
            <p:cNvSpPr/>
            <p:nvPr/>
          </p:nvSpPr>
          <p:spPr>
            <a:xfrm>
              <a:off x="2327675" y="2124975"/>
              <a:ext cx="30000" cy="12550"/>
            </a:xfrm>
            <a:custGeom>
              <a:avLst/>
              <a:gdLst/>
              <a:ahLst/>
              <a:cxnLst/>
              <a:rect l="l" t="t" r="r" b="b"/>
              <a:pathLst>
                <a:path w="1200" h="502" extrusionOk="0">
                  <a:moveTo>
                    <a:pt x="13" y="0"/>
                  </a:moveTo>
                  <a:cubicBezTo>
                    <a:pt x="1" y="0"/>
                    <a:pt x="3" y="9"/>
                    <a:pt x="12" y="17"/>
                  </a:cubicBezTo>
                  <a:cubicBezTo>
                    <a:pt x="429" y="112"/>
                    <a:pt x="810" y="255"/>
                    <a:pt x="1167" y="493"/>
                  </a:cubicBezTo>
                  <a:cubicBezTo>
                    <a:pt x="1170" y="499"/>
                    <a:pt x="1173" y="501"/>
                    <a:pt x="1177" y="501"/>
                  </a:cubicBezTo>
                  <a:cubicBezTo>
                    <a:pt x="1188" y="501"/>
                    <a:pt x="1200" y="479"/>
                    <a:pt x="1191" y="470"/>
                  </a:cubicBezTo>
                  <a:cubicBezTo>
                    <a:pt x="845" y="220"/>
                    <a:pt x="452" y="53"/>
                    <a:pt x="36" y="5"/>
                  </a:cubicBezTo>
                  <a:cubicBezTo>
                    <a:pt x="25" y="2"/>
                    <a:pt x="18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61" name="Google Shape;24561;p33"/>
            <p:cNvSpPr/>
            <p:nvPr/>
          </p:nvSpPr>
          <p:spPr>
            <a:xfrm>
              <a:off x="2235450" y="2043525"/>
              <a:ext cx="69900" cy="40425"/>
            </a:xfrm>
            <a:custGeom>
              <a:avLst/>
              <a:gdLst/>
              <a:ahLst/>
              <a:cxnLst/>
              <a:rect l="l" t="t" r="r" b="b"/>
              <a:pathLst>
                <a:path w="2796" h="1617" extrusionOk="0">
                  <a:moveTo>
                    <a:pt x="2517" y="0"/>
                  </a:moveTo>
                  <a:cubicBezTo>
                    <a:pt x="2038" y="0"/>
                    <a:pt x="1648" y="352"/>
                    <a:pt x="1224" y="584"/>
                  </a:cubicBezTo>
                  <a:cubicBezTo>
                    <a:pt x="736" y="834"/>
                    <a:pt x="546" y="1406"/>
                    <a:pt x="10" y="1584"/>
                  </a:cubicBezTo>
                  <a:cubicBezTo>
                    <a:pt x="1" y="1594"/>
                    <a:pt x="5" y="1616"/>
                    <a:pt x="19" y="1616"/>
                  </a:cubicBezTo>
                  <a:cubicBezTo>
                    <a:pt x="23" y="1616"/>
                    <a:pt x="28" y="1614"/>
                    <a:pt x="34" y="1608"/>
                  </a:cubicBezTo>
                  <a:cubicBezTo>
                    <a:pt x="415" y="1513"/>
                    <a:pt x="641" y="1192"/>
                    <a:pt x="903" y="930"/>
                  </a:cubicBezTo>
                  <a:cubicBezTo>
                    <a:pt x="1129" y="703"/>
                    <a:pt x="1331" y="644"/>
                    <a:pt x="1605" y="477"/>
                  </a:cubicBezTo>
                  <a:cubicBezTo>
                    <a:pt x="1701" y="418"/>
                    <a:pt x="1772" y="346"/>
                    <a:pt x="1843" y="287"/>
                  </a:cubicBezTo>
                  <a:cubicBezTo>
                    <a:pt x="2079" y="108"/>
                    <a:pt x="2299" y="33"/>
                    <a:pt x="2563" y="33"/>
                  </a:cubicBezTo>
                  <a:cubicBezTo>
                    <a:pt x="2633" y="33"/>
                    <a:pt x="2707" y="39"/>
                    <a:pt x="2784" y="49"/>
                  </a:cubicBezTo>
                  <a:cubicBezTo>
                    <a:pt x="2796" y="49"/>
                    <a:pt x="2796" y="37"/>
                    <a:pt x="2784" y="37"/>
                  </a:cubicBezTo>
                  <a:cubicBezTo>
                    <a:pt x="2692" y="11"/>
                    <a:pt x="2603" y="0"/>
                    <a:pt x="25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62" name="Google Shape;24562;p33"/>
            <p:cNvSpPr/>
            <p:nvPr/>
          </p:nvSpPr>
          <p:spPr>
            <a:xfrm>
              <a:off x="2309200" y="2041975"/>
              <a:ext cx="20850" cy="2475"/>
            </a:xfrm>
            <a:custGeom>
              <a:avLst/>
              <a:gdLst/>
              <a:ahLst/>
              <a:cxnLst/>
              <a:rect l="l" t="t" r="r" b="b"/>
              <a:pathLst>
                <a:path w="834" h="99" extrusionOk="0">
                  <a:moveTo>
                    <a:pt x="822" y="0"/>
                  </a:moveTo>
                  <a:cubicBezTo>
                    <a:pt x="819" y="0"/>
                    <a:pt x="815" y="1"/>
                    <a:pt x="810" y="3"/>
                  </a:cubicBezTo>
                  <a:cubicBezTo>
                    <a:pt x="548" y="15"/>
                    <a:pt x="275" y="63"/>
                    <a:pt x="1" y="99"/>
                  </a:cubicBezTo>
                  <a:cubicBezTo>
                    <a:pt x="263" y="99"/>
                    <a:pt x="560" y="99"/>
                    <a:pt x="810" y="15"/>
                  </a:cubicBezTo>
                  <a:cubicBezTo>
                    <a:pt x="829" y="15"/>
                    <a:pt x="833" y="0"/>
                    <a:pt x="8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63" name="Google Shape;24563;p33"/>
            <p:cNvSpPr/>
            <p:nvPr/>
          </p:nvSpPr>
          <p:spPr>
            <a:xfrm>
              <a:off x="2302050" y="2043525"/>
              <a:ext cx="34525" cy="3275"/>
            </a:xfrm>
            <a:custGeom>
              <a:avLst/>
              <a:gdLst/>
              <a:ahLst/>
              <a:cxnLst/>
              <a:rect l="l" t="t" r="r" b="b"/>
              <a:pathLst>
                <a:path w="1381" h="131" extrusionOk="0">
                  <a:moveTo>
                    <a:pt x="1370" y="1"/>
                  </a:moveTo>
                  <a:cubicBezTo>
                    <a:pt x="1374" y="9"/>
                    <a:pt x="1377" y="12"/>
                    <a:pt x="1378" y="12"/>
                  </a:cubicBezTo>
                  <a:cubicBezTo>
                    <a:pt x="1381" y="12"/>
                    <a:pt x="1378" y="1"/>
                    <a:pt x="1370" y="1"/>
                  </a:cubicBezTo>
                  <a:close/>
                  <a:moveTo>
                    <a:pt x="1370" y="1"/>
                  </a:moveTo>
                  <a:lnTo>
                    <a:pt x="1370" y="1"/>
                  </a:lnTo>
                  <a:cubicBezTo>
                    <a:pt x="1078" y="53"/>
                    <a:pt x="805" y="87"/>
                    <a:pt x="528" y="87"/>
                  </a:cubicBezTo>
                  <a:cubicBezTo>
                    <a:pt x="363" y="87"/>
                    <a:pt x="197" y="75"/>
                    <a:pt x="25" y="49"/>
                  </a:cubicBezTo>
                  <a:cubicBezTo>
                    <a:pt x="13" y="49"/>
                    <a:pt x="1" y="84"/>
                    <a:pt x="25" y="84"/>
                  </a:cubicBezTo>
                  <a:cubicBezTo>
                    <a:pt x="198" y="113"/>
                    <a:pt x="381" y="130"/>
                    <a:pt x="566" y="130"/>
                  </a:cubicBezTo>
                  <a:cubicBezTo>
                    <a:pt x="839" y="130"/>
                    <a:pt x="1115" y="93"/>
                    <a:pt x="1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64" name="Google Shape;24564;p33"/>
            <p:cNvSpPr/>
            <p:nvPr/>
          </p:nvSpPr>
          <p:spPr>
            <a:xfrm>
              <a:off x="2240450" y="2046825"/>
              <a:ext cx="60750" cy="40500"/>
            </a:xfrm>
            <a:custGeom>
              <a:avLst/>
              <a:gdLst/>
              <a:ahLst/>
              <a:cxnLst/>
              <a:rect l="l" t="t" r="r" b="b"/>
              <a:pathLst>
                <a:path w="2430" h="1620" extrusionOk="0">
                  <a:moveTo>
                    <a:pt x="2213" y="1"/>
                  </a:moveTo>
                  <a:cubicBezTo>
                    <a:pt x="1888" y="1"/>
                    <a:pt x="1668" y="332"/>
                    <a:pt x="1381" y="500"/>
                  </a:cubicBezTo>
                  <a:cubicBezTo>
                    <a:pt x="858" y="762"/>
                    <a:pt x="536" y="1274"/>
                    <a:pt x="36" y="1572"/>
                  </a:cubicBezTo>
                  <a:cubicBezTo>
                    <a:pt x="0" y="1583"/>
                    <a:pt x="36" y="1619"/>
                    <a:pt x="72" y="1619"/>
                  </a:cubicBezTo>
                  <a:cubicBezTo>
                    <a:pt x="453" y="1417"/>
                    <a:pt x="691" y="1095"/>
                    <a:pt x="989" y="810"/>
                  </a:cubicBezTo>
                  <a:cubicBezTo>
                    <a:pt x="1179" y="631"/>
                    <a:pt x="1417" y="571"/>
                    <a:pt x="1632" y="417"/>
                  </a:cubicBezTo>
                  <a:cubicBezTo>
                    <a:pt x="1840" y="265"/>
                    <a:pt x="1935" y="16"/>
                    <a:pt x="2193" y="16"/>
                  </a:cubicBezTo>
                  <a:cubicBezTo>
                    <a:pt x="2259" y="16"/>
                    <a:pt x="2337" y="32"/>
                    <a:pt x="2429" y="71"/>
                  </a:cubicBezTo>
                  <a:lnTo>
                    <a:pt x="2429" y="48"/>
                  </a:lnTo>
                  <a:cubicBezTo>
                    <a:pt x="2352" y="15"/>
                    <a:pt x="2280" y="1"/>
                    <a:pt x="2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65" name="Google Shape;24565;p33"/>
            <p:cNvSpPr/>
            <p:nvPr/>
          </p:nvSpPr>
          <p:spPr>
            <a:xfrm>
              <a:off x="2244350" y="2073300"/>
              <a:ext cx="17350" cy="14075"/>
            </a:xfrm>
            <a:custGeom>
              <a:avLst/>
              <a:gdLst/>
              <a:ahLst/>
              <a:cxnLst/>
              <a:rect l="l" t="t" r="r" b="b"/>
              <a:pathLst>
                <a:path w="694" h="563" extrusionOk="0">
                  <a:moveTo>
                    <a:pt x="678" y="1"/>
                  </a:moveTo>
                  <a:cubicBezTo>
                    <a:pt x="475" y="203"/>
                    <a:pt x="249" y="358"/>
                    <a:pt x="11" y="524"/>
                  </a:cubicBezTo>
                  <a:cubicBezTo>
                    <a:pt x="1" y="535"/>
                    <a:pt x="8" y="563"/>
                    <a:pt x="26" y="563"/>
                  </a:cubicBezTo>
                  <a:cubicBezTo>
                    <a:pt x="28" y="563"/>
                    <a:pt x="32" y="562"/>
                    <a:pt x="35" y="560"/>
                  </a:cubicBezTo>
                  <a:cubicBezTo>
                    <a:pt x="273" y="405"/>
                    <a:pt x="511" y="227"/>
                    <a:pt x="678" y="12"/>
                  </a:cubicBezTo>
                  <a:cubicBezTo>
                    <a:pt x="683" y="15"/>
                    <a:pt x="685" y="16"/>
                    <a:pt x="687" y="16"/>
                  </a:cubicBezTo>
                  <a:cubicBezTo>
                    <a:pt x="693" y="16"/>
                    <a:pt x="678" y="1"/>
                    <a:pt x="6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66" name="Google Shape;24566;p33"/>
            <p:cNvSpPr/>
            <p:nvPr/>
          </p:nvSpPr>
          <p:spPr>
            <a:xfrm>
              <a:off x="2249075" y="2076600"/>
              <a:ext cx="15300" cy="11300"/>
            </a:xfrm>
            <a:custGeom>
              <a:avLst/>
              <a:gdLst/>
              <a:ahLst/>
              <a:cxnLst/>
              <a:rect l="l" t="t" r="r" b="b"/>
              <a:pathLst>
                <a:path w="612" h="452" extrusionOk="0">
                  <a:moveTo>
                    <a:pt x="601" y="1"/>
                  </a:moveTo>
                  <a:cubicBezTo>
                    <a:pt x="599" y="1"/>
                    <a:pt x="596" y="3"/>
                    <a:pt x="596" y="11"/>
                  </a:cubicBezTo>
                  <a:cubicBezTo>
                    <a:pt x="612" y="11"/>
                    <a:pt x="607" y="1"/>
                    <a:pt x="601" y="1"/>
                  </a:cubicBezTo>
                  <a:close/>
                  <a:moveTo>
                    <a:pt x="596" y="11"/>
                  </a:moveTo>
                  <a:cubicBezTo>
                    <a:pt x="405" y="154"/>
                    <a:pt x="227" y="285"/>
                    <a:pt x="24" y="428"/>
                  </a:cubicBezTo>
                  <a:cubicBezTo>
                    <a:pt x="1" y="440"/>
                    <a:pt x="24" y="452"/>
                    <a:pt x="36" y="452"/>
                  </a:cubicBezTo>
                  <a:cubicBezTo>
                    <a:pt x="239" y="333"/>
                    <a:pt x="453" y="190"/>
                    <a:pt x="596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67" name="Google Shape;24567;p33"/>
            <p:cNvSpPr/>
            <p:nvPr/>
          </p:nvSpPr>
          <p:spPr>
            <a:xfrm>
              <a:off x="2253625" y="2078575"/>
              <a:ext cx="16025" cy="11325"/>
            </a:xfrm>
            <a:custGeom>
              <a:avLst/>
              <a:gdLst/>
              <a:ahLst/>
              <a:cxnLst/>
              <a:rect l="l" t="t" r="r" b="b"/>
              <a:pathLst>
                <a:path w="641" h="453" extrusionOk="0">
                  <a:moveTo>
                    <a:pt x="634" y="1"/>
                  </a:moveTo>
                  <a:cubicBezTo>
                    <a:pt x="632" y="1"/>
                    <a:pt x="631" y="2"/>
                    <a:pt x="628" y="4"/>
                  </a:cubicBezTo>
                  <a:cubicBezTo>
                    <a:pt x="414" y="135"/>
                    <a:pt x="212" y="266"/>
                    <a:pt x="9" y="421"/>
                  </a:cubicBezTo>
                  <a:cubicBezTo>
                    <a:pt x="0" y="430"/>
                    <a:pt x="5" y="452"/>
                    <a:pt x="18" y="452"/>
                  </a:cubicBezTo>
                  <a:cubicBezTo>
                    <a:pt x="22" y="452"/>
                    <a:pt x="27" y="450"/>
                    <a:pt x="33" y="444"/>
                  </a:cubicBezTo>
                  <a:cubicBezTo>
                    <a:pt x="235" y="325"/>
                    <a:pt x="450" y="182"/>
                    <a:pt x="640" y="28"/>
                  </a:cubicBezTo>
                  <a:cubicBezTo>
                    <a:pt x="640" y="18"/>
                    <a:pt x="640" y="1"/>
                    <a:pt x="6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68" name="Google Shape;24568;p33"/>
            <p:cNvSpPr/>
            <p:nvPr/>
          </p:nvSpPr>
          <p:spPr>
            <a:xfrm>
              <a:off x="2257425" y="2082225"/>
              <a:ext cx="13100" cy="8075"/>
            </a:xfrm>
            <a:custGeom>
              <a:avLst/>
              <a:gdLst/>
              <a:ahLst/>
              <a:cxnLst/>
              <a:rect l="l" t="t" r="r" b="b"/>
              <a:pathLst>
                <a:path w="524" h="323" extrusionOk="0">
                  <a:moveTo>
                    <a:pt x="488" y="1"/>
                  </a:moveTo>
                  <a:cubicBezTo>
                    <a:pt x="345" y="144"/>
                    <a:pt x="179" y="203"/>
                    <a:pt x="12" y="286"/>
                  </a:cubicBezTo>
                  <a:cubicBezTo>
                    <a:pt x="0" y="286"/>
                    <a:pt x="12" y="322"/>
                    <a:pt x="24" y="322"/>
                  </a:cubicBezTo>
                  <a:cubicBezTo>
                    <a:pt x="214" y="298"/>
                    <a:pt x="381" y="167"/>
                    <a:pt x="512" y="36"/>
                  </a:cubicBezTo>
                  <a:cubicBezTo>
                    <a:pt x="524" y="25"/>
                    <a:pt x="500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69" name="Google Shape;24569;p33"/>
            <p:cNvSpPr/>
            <p:nvPr/>
          </p:nvSpPr>
          <p:spPr>
            <a:xfrm>
              <a:off x="2150550" y="2055625"/>
              <a:ext cx="12825" cy="19775"/>
            </a:xfrm>
            <a:custGeom>
              <a:avLst/>
              <a:gdLst/>
              <a:ahLst/>
              <a:cxnLst/>
              <a:rect l="l" t="t" r="r" b="b"/>
              <a:pathLst>
                <a:path w="513" h="791" extrusionOk="0">
                  <a:moveTo>
                    <a:pt x="17" y="0"/>
                  </a:moveTo>
                  <a:cubicBezTo>
                    <a:pt x="8" y="0"/>
                    <a:pt x="1" y="6"/>
                    <a:pt x="1" y="17"/>
                  </a:cubicBezTo>
                  <a:cubicBezTo>
                    <a:pt x="13" y="327"/>
                    <a:pt x="370" y="505"/>
                    <a:pt x="489" y="791"/>
                  </a:cubicBezTo>
                  <a:lnTo>
                    <a:pt x="513" y="791"/>
                  </a:lnTo>
                  <a:cubicBezTo>
                    <a:pt x="477" y="469"/>
                    <a:pt x="72" y="338"/>
                    <a:pt x="48" y="29"/>
                  </a:cubicBezTo>
                  <a:cubicBezTo>
                    <a:pt x="42" y="9"/>
                    <a:pt x="28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70" name="Google Shape;24570;p33"/>
            <p:cNvSpPr/>
            <p:nvPr/>
          </p:nvSpPr>
          <p:spPr>
            <a:xfrm>
              <a:off x="2163800" y="2074950"/>
              <a:ext cx="59925" cy="95825"/>
            </a:xfrm>
            <a:custGeom>
              <a:avLst/>
              <a:gdLst/>
              <a:ahLst/>
              <a:cxnLst/>
              <a:rect l="l" t="t" r="r" b="b"/>
              <a:pathLst>
                <a:path w="2397" h="3833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233" y="339"/>
                    <a:pt x="352" y="697"/>
                    <a:pt x="530" y="1030"/>
                  </a:cubicBezTo>
                  <a:cubicBezTo>
                    <a:pt x="709" y="1339"/>
                    <a:pt x="947" y="1590"/>
                    <a:pt x="1114" y="1923"/>
                  </a:cubicBezTo>
                  <a:cubicBezTo>
                    <a:pt x="1471" y="2590"/>
                    <a:pt x="1864" y="3256"/>
                    <a:pt x="2376" y="3828"/>
                  </a:cubicBezTo>
                  <a:cubicBezTo>
                    <a:pt x="2379" y="3831"/>
                    <a:pt x="2382" y="3833"/>
                    <a:pt x="2385" y="3833"/>
                  </a:cubicBezTo>
                  <a:cubicBezTo>
                    <a:pt x="2392" y="3833"/>
                    <a:pt x="2396" y="3822"/>
                    <a:pt x="2388" y="3804"/>
                  </a:cubicBezTo>
                  <a:cubicBezTo>
                    <a:pt x="1923" y="3149"/>
                    <a:pt x="1471" y="2518"/>
                    <a:pt x="1090" y="1804"/>
                  </a:cubicBezTo>
                  <a:cubicBezTo>
                    <a:pt x="911" y="1459"/>
                    <a:pt x="673" y="1173"/>
                    <a:pt x="495" y="851"/>
                  </a:cubicBezTo>
                  <a:cubicBezTo>
                    <a:pt x="328" y="554"/>
                    <a:pt x="233" y="268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71" name="Google Shape;24571;p33"/>
            <p:cNvSpPr/>
            <p:nvPr/>
          </p:nvSpPr>
          <p:spPr>
            <a:xfrm>
              <a:off x="2103225" y="2052175"/>
              <a:ext cx="34850" cy="63900"/>
            </a:xfrm>
            <a:custGeom>
              <a:avLst/>
              <a:gdLst/>
              <a:ahLst/>
              <a:cxnLst/>
              <a:rect l="l" t="t" r="r" b="b"/>
              <a:pathLst>
                <a:path w="1394" h="2556" extrusionOk="0">
                  <a:moveTo>
                    <a:pt x="1394" y="0"/>
                  </a:moveTo>
                  <a:lnTo>
                    <a:pt x="1394" y="0"/>
                  </a:lnTo>
                  <a:cubicBezTo>
                    <a:pt x="453" y="369"/>
                    <a:pt x="1" y="1619"/>
                    <a:pt x="334" y="2548"/>
                  </a:cubicBezTo>
                  <a:cubicBezTo>
                    <a:pt x="334" y="2553"/>
                    <a:pt x="338" y="2556"/>
                    <a:pt x="343" y="2556"/>
                  </a:cubicBezTo>
                  <a:cubicBezTo>
                    <a:pt x="350" y="2556"/>
                    <a:pt x="358" y="2550"/>
                    <a:pt x="358" y="2536"/>
                  </a:cubicBezTo>
                  <a:cubicBezTo>
                    <a:pt x="84" y="1584"/>
                    <a:pt x="477" y="488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72" name="Google Shape;24572;p33"/>
            <p:cNvSpPr/>
            <p:nvPr/>
          </p:nvSpPr>
          <p:spPr>
            <a:xfrm>
              <a:off x="2112150" y="2117875"/>
              <a:ext cx="126150" cy="83200"/>
            </a:xfrm>
            <a:custGeom>
              <a:avLst/>
              <a:gdLst/>
              <a:ahLst/>
              <a:cxnLst/>
              <a:rect l="l" t="t" r="r" b="b"/>
              <a:pathLst>
                <a:path w="5046" h="3328" extrusionOk="0">
                  <a:moveTo>
                    <a:pt x="53" y="1"/>
                  </a:moveTo>
                  <a:cubicBezTo>
                    <a:pt x="48" y="1"/>
                    <a:pt x="42" y="9"/>
                    <a:pt x="36" y="27"/>
                  </a:cubicBezTo>
                  <a:cubicBezTo>
                    <a:pt x="1" y="718"/>
                    <a:pt x="1001" y="1420"/>
                    <a:pt x="1525" y="1766"/>
                  </a:cubicBezTo>
                  <a:cubicBezTo>
                    <a:pt x="2561" y="2444"/>
                    <a:pt x="3858" y="2861"/>
                    <a:pt x="5001" y="3325"/>
                  </a:cubicBezTo>
                  <a:cubicBezTo>
                    <a:pt x="5006" y="3327"/>
                    <a:pt x="5011" y="3328"/>
                    <a:pt x="5015" y="3328"/>
                  </a:cubicBezTo>
                  <a:cubicBezTo>
                    <a:pt x="5040" y="3328"/>
                    <a:pt x="5046" y="3302"/>
                    <a:pt x="5025" y="3302"/>
                  </a:cubicBezTo>
                  <a:cubicBezTo>
                    <a:pt x="4108" y="2897"/>
                    <a:pt x="3180" y="2540"/>
                    <a:pt x="2287" y="2123"/>
                  </a:cubicBezTo>
                  <a:cubicBezTo>
                    <a:pt x="1834" y="1908"/>
                    <a:pt x="1430" y="1670"/>
                    <a:pt x="1060" y="1361"/>
                  </a:cubicBezTo>
                  <a:cubicBezTo>
                    <a:pt x="691" y="1039"/>
                    <a:pt x="60" y="539"/>
                    <a:pt x="60" y="27"/>
                  </a:cubicBezTo>
                  <a:cubicBezTo>
                    <a:pt x="60" y="9"/>
                    <a:pt x="57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73" name="Google Shape;24573;p33"/>
            <p:cNvSpPr/>
            <p:nvPr/>
          </p:nvSpPr>
          <p:spPr>
            <a:xfrm>
              <a:off x="2138350" y="1995200"/>
              <a:ext cx="19575" cy="44675"/>
            </a:xfrm>
            <a:custGeom>
              <a:avLst/>
              <a:gdLst/>
              <a:ahLst/>
              <a:cxnLst/>
              <a:rect l="l" t="t" r="r" b="b"/>
              <a:pathLst>
                <a:path w="783" h="1787" extrusionOk="0">
                  <a:moveTo>
                    <a:pt x="768" y="0"/>
                  </a:moveTo>
                  <a:cubicBezTo>
                    <a:pt x="764" y="0"/>
                    <a:pt x="758" y="2"/>
                    <a:pt x="751" y="5"/>
                  </a:cubicBezTo>
                  <a:cubicBezTo>
                    <a:pt x="251" y="422"/>
                    <a:pt x="1" y="1136"/>
                    <a:pt x="108" y="1767"/>
                  </a:cubicBezTo>
                  <a:cubicBezTo>
                    <a:pt x="108" y="1781"/>
                    <a:pt x="116" y="1787"/>
                    <a:pt x="123" y="1787"/>
                  </a:cubicBezTo>
                  <a:cubicBezTo>
                    <a:pt x="127" y="1787"/>
                    <a:pt x="131" y="1784"/>
                    <a:pt x="131" y="1779"/>
                  </a:cubicBezTo>
                  <a:cubicBezTo>
                    <a:pt x="72" y="1077"/>
                    <a:pt x="298" y="529"/>
                    <a:pt x="774" y="17"/>
                  </a:cubicBezTo>
                  <a:cubicBezTo>
                    <a:pt x="783" y="9"/>
                    <a:pt x="779" y="0"/>
                    <a:pt x="7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74" name="Google Shape;24574;p33"/>
            <p:cNvSpPr/>
            <p:nvPr/>
          </p:nvSpPr>
          <p:spPr>
            <a:xfrm>
              <a:off x="2161950" y="1968475"/>
              <a:ext cx="79700" cy="22050"/>
            </a:xfrm>
            <a:custGeom>
              <a:avLst/>
              <a:gdLst/>
              <a:ahLst/>
              <a:cxnLst/>
              <a:rect l="l" t="t" r="r" b="b"/>
              <a:pathLst>
                <a:path w="3188" h="882" extrusionOk="0">
                  <a:moveTo>
                    <a:pt x="1095" y="199"/>
                  </a:moveTo>
                  <a:lnTo>
                    <a:pt x="1095" y="199"/>
                  </a:lnTo>
                  <a:cubicBezTo>
                    <a:pt x="1092" y="200"/>
                    <a:pt x="1088" y="201"/>
                    <a:pt x="1084" y="202"/>
                  </a:cubicBezTo>
                  <a:lnTo>
                    <a:pt x="1084" y="202"/>
                  </a:lnTo>
                  <a:cubicBezTo>
                    <a:pt x="1088" y="201"/>
                    <a:pt x="1092" y="200"/>
                    <a:pt x="1095" y="199"/>
                  </a:cubicBezTo>
                  <a:close/>
                  <a:moveTo>
                    <a:pt x="2163" y="1"/>
                  </a:moveTo>
                  <a:cubicBezTo>
                    <a:pt x="1921" y="1"/>
                    <a:pt x="1677" y="34"/>
                    <a:pt x="1438" y="98"/>
                  </a:cubicBezTo>
                  <a:cubicBezTo>
                    <a:pt x="1326" y="129"/>
                    <a:pt x="1211" y="162"/>
                    <a:pt x="1095" y="199"/>
                  </a:cubicBezTo>
                  <a:lnTo>
                    <a:pt x="1095" y="199"/>
                  </a:lnTo>
                  <a:cubicBezTo>
                    <a:pt x="1410" y="99"/>
                    <a:pt x="1747" y="50"/>
                    <a:pt x="2079" y="50"/>
                  </a:cubicBezTo>
                  <a:cubicBezTo>
                    <a:pt x="2461" y="50"/>
                    <a:pt x="2837" y="115"/>
                    <a:pt x="3164" y="241"/>
                  </a:cubicBezTo>
                  <a:cubicBezTo>
                    <a:pt x="3176" y="241"/>
                    <a:pt x="3188" y="217"/>
                    <a:pt x="3176" y="217"/>
                  </a:cubicBezTo>
                  <a:cubicBezTo>
                    <a:pt x="2853" y="70"/>
                    <a:pt x="2510" y="1"/>
                    <a:pt x="2163" y="1"/>
                  </a:cubicBezTo>
                  <a:close/>
                  <a:moveTo>
                    <a:pt x="1084" y="202"/>
                  </a:moveTo>
                  <a:cubicBezTo>
                    <a:pt x="672" y="334"/>
                    <a:pt x="258" y="518"/>
                    <a:pt x="9" y="860"/>
                  </a:cubicBezTo>
                  <a:cubicBezTo>
                    <a:pt x="1" y="868"/>
                    <a:pt x="10" y="882"/>
                    <a:pt x="16" y="882"/>
                  </a:cubicBezTo>
                  <a:cubicBezTo>
                    <a:pt x="19" y="882"/>
                    <a:pt x="21" y="879"/>
                    <a:pt x="21" y="872"/>
                  </a:cubicBezTo>
                  <a:cubicBezTo>
                    <a:pt x="296" y="557"/>
                    <a:pt x="671" y="335"/>
                    <a:pt x="1084" y="20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75" name="Google Shape;24575;p33"/>
            <p:cNvSpPr/>
            <p:nvPr/>
          </p:nvSpPr>
          <p:spPr>
            <a:xfrm>
              <a:off x="2201475" y="2049500"/>
              <a:ext cx="35725" cy="19550"/>
            </a:xfrm>
            <a:custGeom>
              <a:avLst/>
              <a:gdLst/>
              <a:ahLst/>
              <a:cxnLst/>
              <a:rect l="l" t="t" r="r" b="b"/>
              <a:pathLst>
                <a:path w="1429" h="782" extrusionOk="0">
                  <a:moveTo>
                    <a:pt x="1416" y="0"/>
                  </a:moveTo>
                  <a:cubicBezTo>
                    <a:pt x="1190" y="36"/>
                    <a:pt x="1000" y="167"/>
                    <a:pt x="821" y="286"/>
                  </a:cubicBezTo>
                  <a:cubicBezTo>
                    <a:pt x="559" y="464"/>
                    <a:pt x="309" y="643"/>
                    <a:pt x="12" y="750"/>
                  </a:cubicBezTo>
                  <a:cubicBezTo>
                    <a:pt x="2" y="759"/>
                    <a:pt x="0" y="782"/>
                    <a:pt x="5" y="782"/>
                  </a:cubicBezTo>
                  <a:cubicBezTo>
                    <a:pt x="6" y="782"/>
                    <a:pt x="9" y="780"/>
                    <a:pt x="12" y="774"/>
                  </a:cubicBezTo>
                  <a:cubicBezTo>
                    <a:pt x="535" y="655"/>
                    <a:pt x="928" y="202"/>
                    <a:pt x="1416" y="12"/>
                  </a:cubicBezTo>
                  <a:cubicBezTo>
                    <a:pt x="1428" y="12"/>
                    <a:pt x="1428" y="0"/>
                    <a:pt x="14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76" name="Google Shape;24576;p33"/>
            <p:cNvSpPr/>
            <p:nvPr/>
          </p:nvSpPr>
          <p:spPr>
            <a:xfrm>
              <a:off x="2240750" y="2027675"/>
              <a:ext cx="47350" cy="20950"/>
            </a:xfrm>
            <a:custGeom>
              <a:avLst/>
              <a:gdLst/>
              <a:ahLst/>
              <a:cxnLst/>
              <a:rect l="l" t="t" r="r" b="b"/>
              <a:pathLst>
                <a:path w="1894" h="838" extrusionOk="0">
                  <a:moveTo>
                    <a:pt x="1682" y="0"/>
                  </a:moveTo>
                  <a:cubicBezTo>
                    <a:pt x="1524" y="0"/>
                    <a:pt x="1375" y="71"/>
                    <a:pt x="1215" y="147"/>
                  </a:cubicBezTo>
                  <a:cubicBezTo>
                    <a:pt x="810" y="349"/>
                    <a:pt x="393" y="575"/>
                    <a:pt x="12" y="814"/>
                  </a:cubicBezTo>
                  <a:cubicBezTo>
                    <a:pt x="0" y="814"/>
                    <a:pt x="0" y="837"/>
                    <a:pt x="12" y="837"/>
                  </a:cubicBezTo>
                  <a:cubicBezTo>
                    <a:pt x="274" y="718"/>
                    <a:pt x="524" y="563"/>
                    <a:pt x="798" y="433"/>
                  </a:cubicBezTo>
                  <a:cubicBezTo>
                    <a:pt x="1075" y="278"/>
                    <a:pt x="1397" y="44"/>
                    <a:pt x="1725" y="44"/>
                  </a:cubicBezTo>
                  <a:cubicBezTo>
                    <a:pt x="1777" y="44"/>
                    <a:pt x="1829" y="50"/>
                    <a:pt x="1881" y="63"/>
                  </a:cubicBezTo>
                  <a:cubicBezTo>
                    <a:pt x="1893" y="63"/>
                    <a:pt x="1893" y="40"/>
                    <a:pt x="1881" y="40"/>
                  </a:cubicBezTo>
                  <a:cubicBezTo>
                    <a:pt x="1813" y="12"/>
                    <a:pt x="1747" y="0"/>
                    <a:pt x="16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77" name="Google Shape;24577;p33"/>
            <p:cNvSpPr/>
            <p:nvPr/>
          </p:nvSpPr>
          <p:spPr>
            <a:xfrm>
              <a:off x="2207100" y="2051500"/>
              <a:ext cx="36950" cy="19750"/>
            </a:xfrm>
            <a:custGeom>
              <a:avLst/>
              <a:gdLst/>
              <a:ahLst/>
              <a:cxnLst/>
              <a:rect l="l" t="t" r="r" b="b"/>
              <a:pathLst>
                <a:path w="1478" h="790" extrusionOk="0">
                  <a:moveTo>
                    <a:pt x="1401" y="1"/>
                  </a:moveTo>
                  <a:cubicBezTo>
                    <a:pt x="862" y="1"/>
                    <a:pt x="459" y="560"/>
                    <a:pt x="1" y="777"/>
                  </a:cubicBezTo>
                  <a:cubicBezTo>
                    <a:pt x="1" y="777"/>
                    <a:pt x="1" y="789"/>
                    <a:pt x="13" y="789"/>
                  </a:cubicBezTo>
                  <a:cubicBezTo>
                    <a:pt x="549" y="611"/>
                    <a:pt x="870" y="75"/>
                    <a:pt x="1465" y="15"/>
                  </a:cubicBezTo>
                  <a:cubicBezTo>
                    <a:pt x="1477" y="15"/>
                    <a:pt x="1477" y="3"/>
                    <a:pt x="1465" y="3"/>
                  </a:cubicBezTo>
                  <a:cubicBezTo>
                    <a:pt x="1443" y="2"/>
                    <a:pt x="1422" y="1"/>
                    <a:pt x="1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78" name="Google Shape;24578;p33"/>
            <p:cNvSpPr/>
            <p:nvPr/>
          </p:nvSpPr>
          <p:spPr>
            <a:xfrm>
              <a:off x="2248775" y="2039075"/>
              <a:ext cx="17300" cy="8350"/>
            </a:xfrm>
            <a:custGeom>
              <a:avLst/>
              <a:gdLst/>
              <a:ahLst/>
              <a:cxnLst/>
              <a:rect l="l" t="t" r="r" b="b"/>
              <a:pathLst>
                <a:path w="692" h="334" extrusionOk="0">
                  <a:moveTo>
                    <a:pt x="667" y="0"/>
                  </a:moveTo>
                  <a:cubicBezTo>
                    <a:pt x="417" y="84"/>
                    <a:pt x="203" y="203"/>
                    <a:pt x="1" y="334"/>
                  </a:cubicBezTo>
                  <a:lnTo>
                    <a:pt x="667" y="12"/>
                  </a:lnTo>
                  <a:cubicBezTo>
                    <a:pt x="691" y="12"/>
                    <a:pt x="667" y="0"/>
                    <a:pt x="6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79" name="Google Shape;24579;p33"/>
            <p:cNvSpPr/>
            <p:nvPr/>
          </p:nvSpPr>
          <p:spPr>
            <a:xfrm>
              <a:off x="2154725" y="2035500"/>
              <a:ext cx="26225" cy="15200"/>
            </a:xfrm>
            <a:custGeom>
              <a:avLst/>
              <a:gdLst/>
              <a:ahLst/>
              <a:cxnLst/>
              <a:rect l="l" t="t" r="r" b="b"/>
              <a:pathLst>
                <a:path w="1049" h="608" extrusionOk="0">
                  <a:moveTo>
                    <a:pt x="1036" y="0"/>
                  </a:moveTo>
                  <a:cubicBezTo>
                    <a:pt x="727" y="262"/>
                    <a:pt x="143" y="167"/>
                    <a:pt x="0" y="608"/>
                  </a:cubicBezTo>
                  <a:cubicBezTo>
                    <a:pt x="108" y="477"/>
                    <a:pt x="191" y="370"/>
                    <a:pt x="346" y="310"/>
                  </a:cubicBezTo>
                  <a:cubicBezTo>
                    <a:pt x="429" y="262"/>
                    <a:pt x="536" y="250"/>
                    <a:pt x="643" y="239"/>
                  </a:cubicBezTo>
                  <a:cubicBezTo>
                    <a:pt x="798" y="191"/>
                    <a:pt x="953" y="143"/>
                    <a:pt x="1048" y="12"/>
                  </a:cubicBezTo>
                  <a:cubicBezTo>
                    <a:pt x="1048" y="0"/>
                    <a:pt x="1036" y="0"/>
                    <a:pt x="10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80" name="Google Shape;24580;p33"/>
            <p:cNvSpPr/>
            <p:nvPr/>
          </p:nvSpPr>
          <p:spPr>
            <a:xfrm>
              <a:off x="2225275" y="2087875"/>
              <a:ext cx="29700" cy="60575"/>
            </a:xfrm>
            <a:custGeom>
              <a:avLst/>
              <a:gdLst/>
              <a:ahLst/>
              <a:cxnLst/>
              <a:rect l="l" t="t" r="r" b="b"/>
              <a:pathLst>
                <a:path w="1188" h="2423" extrusionOk="0">
                  <a:moveTo>
                    <a:pt x="0" y="1"/>
                  </a:moveTo>
                  <a:lnTo>
                    <a:pt x="0" y="1"/>
                  </a:lnTo>
                  <a:cubicBezTo>
                    <a:pt x="155" y="275"/>
                    <a:pt x="203" y="513"/>
                    <a:pt x="214" y="822"/>
                  </a:cubicBezTo>
                  <a:cubicBezTo>
                    <a:pt x="214" y="965"/>
                    <a:pt x="214" y="1108"/>
                    <a:pt x="286" y="1227"/>
                  </a:cubicBezTo>
                  <a:cubicBezTo>
                    <a:pt x="393" y="1406"/>
                    <a:pt x="584" y="1525"/>
                    <a:pt x="703" y="1680"/>
                  </a:cubicBezTo>
                  <a:cubicBezTo>
                    <a:pt x="869" y="1918"/>
                    <a:pt x="1000" y="2180"/>
                    <a:pt x="1167" y="2418"/>
                  </a:cubicBezTo>
                  <a:cubicBezTo>
                    <a:pt x="1170" y="2421"/>
                    <a:pt x="1173" y="2423"/>
                    <a:pt x="1176" y="2423"/>
                  </a:cubicBezTo>
                  <a:cubicBezTo>
                    <a:pt x="1184" y="2423"/>
                    <a:pt x="1188" y="2412"/>
                    <a:pt x="1179" y="2394"/>
                  </a:cubicBezTo>
                  <a:cubicBezTo>
                    <a:pt x="1048" y="2144"/>
                    <a:pt x="893" y="1894"/>
                    <a:pt x="738" y="1656"/>
                  </a:cubicBezTo>
                  <a:cubicBezTo>
                    <a:pt x="548" y="1406"/>
                    <a:pt x="298" y="1263"/>
                    <a:pt x="238" y="930"/>
                  </a:cubicBezTo>
                  <a:cubicBezTo>
                    <a:pt x="203" y="584"/>
                    <a:pt x="274" y="29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81" name="Google Shape;24581;p33"/>
            <p:cNvSpPr/>
            <p:nvPr/>
          </p:nvSpPr>
          <p:spPr>
            <a:xfrm>
              <a:off x="2230925" y="2087950"/>
              <a:ext cx="8650" cy="33900"/>
            </a:xfrm>
            <a:custGeom>
              <a:avLst/>
              <a:gdLst/>
              <a:ahLst/>
              <a:cxnLst/>
              <a:rect l="l" t="t" r="r" b="b"/>
              <a:pathLst>
                <a:path w="346" h="1356" extrusionOk="0">
                  <a:moveTo>
                    <a:pt x="8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48" y="188"/>
                    <a:pt x="119" y="367"/>
                    <a:pt x="131" y="546"/>
                  </a:cubicBezTo>
                  <a:cubicBezTo>
                    <a:pt x="155" y="700"/>
                    <a:pt x="108" y="831"/>
                    <a:pt x="108" y="986"/>
                  </a:cubicBezTo>
                  <a:cubicBezTo>
                    <a:pt x="108" y="1129"/>
                    <a:pt x="143" y="1296"/>
                    <a:pt x="310" y="1355"/>
                  </a:cubicBezTo>
                  <a:cubicBezTo>
                    <a:pt x="322" y="1355"/>
                    <a:pt x="346" y="1343"/>
                    <a:pt x="322" y="1320"/>
                  </a:cubicBezTo>
                  <a:cubicBezTo>
                    <a:pt x="84" y="1105"/>
                    <a:pt x="215" y="831"/>
                    <a:pt x="191" y="546"/>
                  </a:cubicBezTo>
                  <a:cubicBezTo>
                    <a:pt x="179" y="355"/>
                    <a:pt x="108" y="177"/>
                    <a:pt x="24" y="10"/>
                  </a:cubicBezTo>
                  <a:cubicBezTo>
                    <a:pt x="18" y="4"/>
                    <a:pt x="12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82" name="Google Shape;24582;p33"/>
            <p:cNvSpPr/>
            <p:nvPr/>
          </p:nvSpPr>
          <p:spPr>
            <a:xfrm>
              <a:off x="2238375" y="2121525"/>
              <a:ext cx="18975" cy="28725"/>
            </a:xfrm>
            <a:custGeom>
              <a:avLst/>
              <a:gdLst/>
              <a:ahLst/>
              <a:cxnLst/>
              <a:rect l="l" t="t" r="r" b="b"/>
              <a:pathLst>
                <a:path w="759" h="1149" extrusionOk="0">
                  <a:moveTo>
                    <a:pt x="0" y="0"/>
                  </a:moveTo>
                  <a:cubicBezTo>
                    <a:pt x="155" y="179"/>
                    <a:pt x="298" y="369"/>
                    <a:pt x="429" y="560"/>
                  </a:cubicBezTo>
                  <a:cubicBezTo>
                    <a:pt x="548" y="739"/>
                    <a:pt x="619" y="953"/>
                    <a:pt x="726" y="1143"/>
                  </a:cubicBezTo>
                  <a:cubicBezTo>
                    <a:pt x="726" y="1147"/>
                    <a:pt x="729" y="1148"/>
                    <a:pt x="733" y="1148"/>
                  </a:cubicBezTo>
                  <a:cubicBezTo>
                    <a:pt x="743" y="1148"/>
                    <a:pt x="759" y="1140"/>
                    <a:pt x="750" y="1131"/>
                  </a:cubicBezTo>
                  <a:cubicBezTo>
                    <a:pt x="619" y="715"/>
                    <a:pt x="310" y="29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83" name="Google Shape;24583;p33"/>
            <p:cNvSpPr/>
            <p:nvPr/>
          </p:nvSpPr>
          <p:spPr>
            <a:xfrm>
              <a:off x="2254425" y="2146825"/>
              <a:ext cx="40825" cy="49725"/>
            </a:xfrm>
            <a:custGeom>
              <a:avLst/>
              <a:gdLst/>
              <a:ahLst/>
              <a:cxnLst/>
              <a:rect l="l" t="t" r="r" b="b"/>
              <a:pathLst>
                <a:path w="1633" h="1989" extrusionOk="0">
                  <a:moveTo>
                    <a:pt x="1" y="0"/>
                  </a:moveTo>
                  <a:cubicBezTo>
                    <a:pt x="84" y="179"/>
                    <a:pt x="168" y="381"/>
                    <a:pt x="275" y="548"/>
                  </a:cubicBezTo>
                  <a:cubicBezTo>
                    <a:pt x="418" y="750"/>
                    <a:pt x="668" y="810"/>
                    <a:pt x="822" y="1036"/>
                  </a:cubicBezTo>
                  <a:cubicBezTo>
                    <a:pt x="1084" y="1405"/>
                    <a:pt x="1203" y="1751"/>
                    <a:pt x="1620" y="1989"/>
                  </a:cubicBezTo>
                  <a:cubicBezTo>
                    <a:pt x="1632" y="1989"/>
                    <a:pt x="1632" y="1977"/>
                    <a:pt x="1632" y="1977"/>
                  </a:cubicBezTo>
                  <a:cubicBezTo>
                    <a:pt x="1430" y="1810"/>
                    <a:pt x="1251" y="1643"/>
                    <a:pt x="1084" y="1441"/>
                  </a:cubicBezTo>
                  <a:cubicBezTo>
                    <a:pt x="977" y="1274"/>
                    <a:pt x="906" y="1060"/>
                    <a:pt x="787" y="917"/>
                  </a:cubicBezTo>
                  <a:cubicBezTo>
                    <a:pt x="680" y="810"/>
                    <a:pt x="549" y="739"/>
                    <a:pt x="441" y="643"/>
                  </a:cubicBezTo>
                  <a:cubicBezTo>
                    <a:pt x="251" y="477"/>
                    <a:pt x="144" y="21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84" name="Google Shape;24584;p33"/>
            <p:cNvSpPr/>
            <p:nvPr/>
          </p:nvSpPr>
          <p:spPr>
            <a:xfrm>
              <a:off x="2241050" y="2200150"/>
              <a:ext cx="74925" cy="10200"/>
            </a:xfrm>
            <a:custGeom>
              <a:avLst/>
              <a:gdLst/>
              <a:ahLst/>
              <a:cxnLst/>
              <a:rect l="l" t="t" r="r" b="b"/>
              <a:pathLst>
                <a:path w="2997" h="408" extrusionOk="0">
                  <a:moveTo>
                    <a:pt x="2987" y="0"/>
                  </a:moveTo>
                  <a:cubicBezTo>
                    <a:pt x="2984" y="0"/>
                    <a:pt x="2980" y="3"/>
                    <a:pt x="2977" y="11"/>
                  </a:cubicBezTo>
                  <a:cubicBezTo>
                    <a:pt x="2548" y="249"/>
                    <a:pt x="2095" y="396"/>
                    <a:pt x="1614" y="396"/>
                  </a:cubicBezTo>
                  <a:cubicBezTo>
                    <a:pt x="1495" y="396"/>
                    <a:pt x="1373" y="387"/>
                    <a:pt x="1250" y="368"/>
                  </a:cubicBezTo>
                  <a:cubicBezTo>
                    <a:pt x="834" y="272"/>
                    <a:pt x="429" y="94"/>
                    <a:pt x="0" y="11"/>
                  </a:cubicBezTo>
                  <a:lnTo>
                    <a:pt x="0" y="11"/>
                  </a:lnTo>
                  <a:cubicBezTo>
                    <a:pt x="567" y="226"/>
                    <a:pt x="1148" y="408"/>
                    <a:pt x="1717" y="408"/>
                  </a:cubicBezTo>
                  <a:cubicBezTo>
                    <a:pt x="2153" y="408"/>
                    <a:pt x="2581" y="301"/>
                    <a:pt x="2989" y="22"/>
                  </a:cubicBezTo>
                  <a:cubicBezTo>
                    <a:pt x="2997" y="14"/>
                    <a:pt x="2994" y="0"/>
                    <a:pt x="2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85" name="Google Shape;24585;p33"/>
            <p:cNvSpPr/>
            <p:nvPr/>
          </p:nvSpPr>
          <p:spPr>
            <a:xfrm>
              <a:off x="2318525" y="2174200"/>
              <a:ext cx="85950" cy="26650"/>
            </a:xfrm>
            <a:custGeom>
              <a:avLst/>
              <a:gdLst/>
              <a:ahLst/>
              <a:cxnLst/>
              <a:rect l="l" t="t" r="r" b="b"/>
              <a:pathLst>
                <a:path w="3438" h="1066" extrusionOk="0">
                  <a:moveTo>
                    <a:pt x="3414" y="1"/>
                  </a:moveTo>
                  <a:cubicBezTo>
                    <a:pt x="2795" y="489"/>
                    <a:pt x="2188" y="287"/>
                    <a:pt x="1473" y="406"/>
                  </a:cubicBezTo>
                  <a:cubicBezTo>
                    <a:pt x="949" y="513"/>
                    <a:pt x="461" y="775"/>
                    <a:pt x="9" y="1060"/>
                  </a:cubicBezTo>
                  <a:cubicBezTo>
                    <a:pt x="783" y="668"/>
                    <a:pt x="1390" y="429"/>
                    <a:pt x="2259" y="429"/>
                  </a:cubicBezTo>
                  <a:cubicBezTo>
                    <a:pt x="2723" y="429"/>
                    <a:pt x="3104" y="358"/>
                    <a:pt x="3438" y="13"/>
                  </a:cubicBezTo>
                  <a:cubicBezTo>
                    <a:pt x="3438" y="13"/>
                    <a:pt x="3438" y="1"/>
                    <a:pt x="3414" y="1"/>
                  </a:cubicBezTo>
                  <a:close/>
                  <a:moveTo>
                    <a:pt x="9" y="1060"/>
                  </a:moveTo>
                  <a:cubicBezTo>
                    <a:pt x="1" y="1060"/>
                    <a:pt x="3" y="1066"/>
                    <a:pt x="6" y="1066"/>
                  </a:cubicBezTo>
                  <a:cubicBezTo>
                    <a:pt x="7" y="1066"/>
                    <a:pt x="9" y="1064"/>
                    <a:pt x="9" y="10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86" name="Google Shape;24586;p33"/>
            <p:cNvSpPr/>
            <p:nvPr/>
          </p:nvSpPr>
          <p:spPr>
            <a:xfrm>
              <a:off x="2408250" y="2168500"/>
              <a:ext cx="9925" cy="4750"/>
            </a:xfrm>
            <a:custGeom>
              <a:avLst/>
              <a:gdLst/>
              <a:ahLst/>
              <a:cxnLst/>
              <a:rect l="l" t="t" r="r" b="b"/>
              <a:pathLst>
                <a:path w="397" h="190" extrusionOk="0">
                  <a:moveTo>
                    <a:pt x="359" y="0"/>
                  </a:moveTo>
                  <a:cubicBezTo>
                    <a:pt x="303" y="0"/>
                    <a:pt x="233" y="30"/>
                    <a:pt x="182" y="50"/>
                  </a:cubicBezTo>
                  <a:cubicBezTo>
                    <a:pt x="123" y="86"/>
                    <a:pt x="63" y="110"/>
                    <a:pt x="27" y="157"/>
                  </a:cubicBezTo>
                  <a:cubicBezTo>
                    <a:pt x="0" y="166"/>
                    <a:pt x="14" y="189"/>
                    <a:pt x="28" y="189"/>
                  </a:cubicBezTo>
                  <a:cubicBezTo>
                    <a:pt x="32" y="189"/>
                    <a:pt x="36" y="187"/>
                    <a:pt x="39" y="181"/>
                  </a:cubicBezTo>
                  <a:cubicBezTo>
                    <a:pt x="99" y="145"/>
                    <a:pt x="146" y="110"/>
                    <a:pt x="218" y="86"/>
                  </a:cubicBezTo>
                  <a:cubicBezTo>
                    <a:pt x="265" y="62"/>
                    <a:pt x="337" y="62"/>
                    <a:pt x="384" y="38"/>
                  </a:cubicBezTo>
                  <a:cubicBezTo>
                    <a:pt x="396" y="38"/>
                    <a:pt x="384" y="26"/>
                    <a:pt x="384" y="3"/>
                  </a:cubicBezTo>
                  <a:cubicBezTo>
                    <a:pt x="376" y="1"/>
                    <a:pt x="368" y="0"/>
                    <a:pt x="3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87" name="Google Shape;24587;p33"/>
            <p:cNvSpPr/>
            <p:nvPr/>
          </p:nvSpPr>
          <p:spPr>
            <a:xfrm>
              <a:off x="2248475" y="1977750"/>
              <a:ext cx="34550" cy="22350"/>
            </a:xfrm>
            <a:custGeom>
              <a:avLst/>
              <a:gdLst/>
              <a:ahLst/>
              <a:cxnLst/>
              <a:rect l="l" t="t" r="r" b="b"/>
              <a:pathLst>
                <a:path w="1382" h="894" extrusionOk="0">
                  <a:moveTo>
                    <a:pt x="1" y="1"/>
                  </a:moveTo>
                  <a:lnTo>
                    <a:pt x="1" y="1"/>
                  </a:lnTo>
                  <a:cubicBezTo>
                    <a:pt x="477" y="286"/>
                    <a:pt x="906" y="608"/>
                    <a:pt x="1370" y="894"/>
                  </a:cubicBezTo>
                  <a:cubicBezTo>
                    <a:pt x="1382" y="894"/>
                    <a:pt x="1382" y="882"/>
                    <a:pt x="1382" y="882"/>
                  </a:cubicBezTo>
                  <a:cubicBezTo>
                    <a:pt x="965" y="536"/>
                    <a:pt x="477" y="25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88" name="Google Shape;24588;p33"/>
            <p:cNvSpPr/>
            <p:nvPr/>
          </p:nvSpPr>
          <p:spPr>
            <a:xfrm>
              <a:off x="2300375" y="2013650"/>
              <a:ext cx="66300" cy="56700"/>
            </a:xfrm>
            <a:custGeom>
              <a:avLst/>
              <a:gdLst/>
              <a:ahLst/>
              <a:cxnLst/>
              <a:rect l="l" t="t" r="r" b="b"/>
              <a:pathLst>
                <a:path w="2652" h="2268" extrusionOk="0">
                  <a:moveTo>
                    <a:pt x="6" y="0"/>
                  </a:moveTo>
                  <a:cubicBezTo>
                    <a:pt x="3" y="0"/>
                    <a:pt x="0" y="5"/>
                    <a:pt x="8" y="5"/>
                  </a:cubicBezTo>
                  <a:cubicBezTo>
                    <a:pt x="8" y="1"/>
                    <a:pt x="7" y="0"/>
                    <a:pt x="6" y="0"/>
                  </a:cubicBezTo>
                  <a:close/>
                  <a:moveTo>
                    <a:pt x="8" y="5"/>
                  </a:moveTo>
                  <a:cubicBezTo>
                    <a:pt x="497" y="434"/>
                    <a:pt x="1235" y="589"/>
                    <a:pt x="1675" y="1077"/>
                  </a:cubicBezTo>
                  <a:cubicBezTo>
                    <a:pt x="2056" y="1529"/>
                    <a:pt x="2104" y="1946"/>
                    <a:pt x="2640" y="2267"/>
                  </a:cubicBezTo>
                  <a:cubicBezTo>
                    <a:pt x="2652" y="2267"/>
                    <a:pt x="2652" y="2256"/>
                    <a:pt x="2652" y="2256"/>
                  </a:cubicBezTo>
                  <a:cubicBezTo>
                    <a:pt x="2342" y="2006"/>
                    <a:pt x="2175" y="1803"/>
                    <a:pt x="1985" y="1446"/>
                  </a:cubicBezTo>
                  <a:cubicBezTo>
                    <a:pt x="1878" y="1255"/>
                    <a:pt x="1806" y="1136"/>
                    <a:pt x="1628" y="994"/>
                  </a:cubicBezTo>
                  <a:cubicBezTo>
                    <a:pt x="1140" y="577"/>
                    <a:pt x="508" y="398"/>
                    <a:pt x="8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89" name="Google Shape;24589;p33"/>
            <p:cNvSpPr/>
            <p:nvPr/>
          </p:nvSpPr>
          <p:spPr>
            <a:xfrm>
              <a:off x="2121675" y="2053950"/>
              <a:ext cx="19675" cy="21675"/>
            </a:xfrm>
            <a:custGeom>
              <a:avLst/>
              <a:gdLst/>
              <a:ahLst/>
              <a:cxnLst/>
              <a:rect l="l" t="t" r="r" b="b"/>
              <a:pathLst>
                <a:path w="787" h="867" extrusionOk="0">
                  <a:moveTo>
                    <a:pt x="778" y="0"/>
                  </a:moveTo>
                  <a:cubicBezTo>
                    <a:pt x="670" y="0"/>
                    <a:pt x="499" y="205"/>
                    <a:pt x="429" y="274"/>
                  </a:cubicBezTo>
                  <a:cubicBezTo>
                    <a:pt x="263" y="441"/>
                    <a:pt x="84" y="632"/>
                    <a:pt x="1" y="858"/>
                  </a:cubicBezTo>
                  <a:cubicBezTo>
                    <a:pt x="1" y="864"/>
                    <a:pt x="1" y="867"/>
                    <a:pt x="2" y="867"/>
                  </a:cubicBezTo>
                  <a:cubicBezTo>
                    <a:pt x="4" y="867"/>
                    <a:pt x="7" y="864"/>
                    <a:pt x="13" y="858"/>
                  </a:cubicBezTo>
                  <a:cubicBezTo>
                    <a:pt x="132" y="691"/>
                    <a:pt x="215" y="525"/>
                    <a:pt x="358" y="382"/>
                  </a:cubicBezTo>
                  <a:cubicBezTo>
                    <a:pt x="441" y="286"/>
                    <a:pt x="668" y="24"/>
                    <a:pt x="775" y="24"/>
                  </a:cubicBezTo>
                  <a:lnTo>
                    <a:pt x="787" y="24"/>
                  </a:lnTo>
                  <a:lnTo>
                    <a:pt x="787" y="1"/>
                  </a:lnTo>
                  <a:cubicBezTo>
                    <a:pt x="784" y="0"/>
                    <a:pt x="781" y="0"/>
                    <a:pt x="7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90" name="Google Shape;24590;p33"/>
            <p:cNvSpPr/>
            <p:nvPr/>
          </p:nvSpPr>
          <p:spPr>
            <a:xfrm>
              <a:off x="2132100" y="2055025"/>
              <a:ext cx="11775" cy="17400"/>
            </a:xfrm>
            <a:custGeom>
              <a:avLst/>
              <a:gdLst/>
              <a:ahLst/>
              <a:cxnLst/>
              <a:rect l="l" t="t" r="r" b="b"/>
              <a:pathLst>
                <a:path w="471" h="696" extrusionOk="0">
                  <a:moveTo>
                    <a:pt x="451" y="1"/>
                  </a:moveTo>
                  <a:cubicBezTo>
                    <a:pt x="448" y="1"/>
                    <a:pt x="444" y="2"/>
                    <a:pt x="441" y="5"/>
                  </a:cubicBezTo>
                  <a:cubicBezTo>
                    <a:pt x="262" y="184"/>
                    <a:pt x="60" y="434"/>
                    <a:pt x="0" y="672"/>
                  </a:cubicBezTo>
                  <a:cubicBezTo>
                    <a:pt x="0" y="696"/>
                    <a:pt x="12" y="696"/>
                    <a:pt x="12" y="696"/>
                  </a:cubicBezTo>
                  <a:cubicBezTo>
                    <a:pt x="84" y="601"/>
                    <a:pt x="131" y="482"/>
                    <a:pt x="191" y="398"/>
                  </a:cubicBezTo>
                  <a:cubicBezTo>
                    <a:pt x="274" y="255"/>
                    <a:pt x="370" y="160"/>
                    <a:pt x="453" y="41"/>
                  </a:cubicBezTo>
                  <a:cubicBezTo>
                    <a:pt x="471" y="14"/>
                    <a:pt x="462" y="1"/>
                    <a:pt x="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91" name="Google Shape;24591;p33"/>
            <p:cNvSpPr/>
            <p:nvPr/>
          </p:nvSpPr>
          <p:spPr>
            <a:xfrm>
              <a:off x="2135675" y="2057575"/>
              <a:ext cx="9575" cy="14100"/>
            </a:xfrm>
            <a:custGeom>
              <a:avLst/>
              <a:gdLst/>
              <a:ahLst/>
              <a:cxnLst/>
              <a:rect l="l" t="t" r="r" b="b"/>
              <a:pathLst>
                <a:path w="383" h="564" extrusionOk="0">
                  <a:moveTo>
                    <a:pt x="370" y="0"/>
                  </a:moveTo>
                  <a:cubicBezTo>
                    <a:pt x="366" y="0"/>
                    <a:pt x="361" y="3"/>
                    <a:pt x="358" y="10"/>
                  </a:cubicBezTo>
                  <a:cubicBezTo>
                    <a:pt x="238" y="177"/>
                    <a:pt x="96" y="356"/>
                    <a:pt x="0" y="546"/>
                  </a:cubicBezTo>
                  <a:cubicBezTo>
                    <a:pt x="0" y="555"/>
                    <a:pt x="6" y="563"/>
                    <a:pt x="10" y="563"/>
                  </a:cubicBezTo>
                  <a:cubicBezTo>
                    <a:pt x="11" y="563"/>
                    <a:pt x="12" y="562"/>
                    <a:pt x="12" y="558"/>
                  </a:cubicBezTo>
                  <a:cubicBezTo>
                    <a:pt x="155" y="415"/>
                    <a:pt x="274" y="201"/>
                    <a:pt x="358" y="22"/>
                  </a:cubicBezTo>
                  <a:cubicBezTo>
                    <a:pt x="382" y="14"/>
                    <a:pt x="378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92" name="Google Shape;24592;p33"/>
            <p:cNvSpPr/>
            <p:nvPr/>
          </p:nvSpPr>
          <p:spPr>
            <a:xfrm>
              <a:off x="2139850" y="2060800"/>
              <a:ext cx="7750" cy="12225"/>
            </a:xfrm>
            <a:custGeom>
              <a:avLst/>
              <a:gdLst/>
              <a:ahLst/>
              <a:cxnLst/>
              <a:rect l="l" t="t" r="r" b="b"/>
              <a:pathLst>
                <a:path w="310" h="489" extrusionOk="0">
                  <a:moveTo>
                    <a:pt x="286" y="0"/>
                  </a:moveTo>
                  <a:cubicBezTo>
                    <a:pt x="179" y="143"/>
                    <a:pt x="71" y="310"/>
                    <a:pt x="0" y="477"/>
                  </a:cubicBezTo>
                  <a:cubicBezTo>
                    <a:pt x="0" y="489"/>
                    <a:pt x="12" y="489"/>
                    <a:pt x="12" y="489"/>
                  </a:cubicBezTo>
                  <a:cubicBezTo>
                    <a:pt x="131" y="346"/>
                    <a:pt x="202" y="179"/>
                    <a:pt x="298" y="12"/>
                  </a:cubicBezTo>
                  <a:cubicBezTo>
                    <a:pt x="310" y="0"/>
                    <a:pt x="286" y="0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93" name="Google Shape;24593;p33"/>
            <p:cNvSpPr/>
            <p:nvPr/>
          </p:nvSpPr>
          <p:spPr>
            <a:xfrm>
              <a:off x="2143700" y="2065275"/>
              <a:ext cx="4800" cy="8050"/>
            </a:xfrm>
            <a:custGeom>
              <a:avLst/>
              <a:gdLst/>
              <a:ahLst/>
              <a:cxnLst/>
              <a:rect l="l" t="t" r="r" b="b"/>
              <a:pathLst>
                <a:path w="192" h="322" extrusionOk="0">
                  <a:moveTo>
                    <a:pt x="191" y="0"/>
                  </a:moveTo>
                  <a:cubicBezTo>
                    <a:pt x="132" y="107"/>
                    <a:pt x="48" y="191"/>
                    <a:pt x="1" y="310"/>
                  </a:cubicBezTo>
                  <a:cubicBezTo>
                    <a:pt x="1" y="322"/>
                    <a:pt x="1" y="322"/>
                    <a:pt x="25" y="322"/>
                  </a:cubicBezTo>
                  <a:cubicBezTo>
                    <a:pt x="96" y="226"/>
                    <a:pt x="144" y="119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94" name="Google Shape;24594;p33"/>
            <p:cNvSpPr/>
            <p:nvPr/>
          </p:nvSpPr>
          <p:spPr>
            <a:xfrm>
              <a:off x="2299375" y="2114800"/>
              <a:ext cx="28300" cy="65300"/>
            </a:xfrm>
            <a:custGeom>
              <a:avLst/>
              <a:gdLst/>
              <a:ahLst/>
              <a:cxnLst/>
              <a:rect l="l" t="t" r="r" b="b"/>
              <a:pathLst>
                <a:path w="1132" h="2612" extrusionOk="0">
                  <a:moveTo>
                    <a:pt x="26" y="0"/>
                  </a:moveTo>
                  <a:cubicBezTo>
                    <a:pt x="15" y="0"/>
                    <a:pt x="1" y="9"/>
                    <a:pt x="1" y="31"/>
                  </a:cubicBezTo>
                  <a:cubicBezTo>
                    <a:pt x="191" y="460"/>
                    <a:pt x="191" y="936"/>
                    <a:pt x="370" y="1365"/>
                  </a:cubicBezTo>
                  <a:cubicBezTo>
                    <a:pt x="560" y="1817"/>
                    <a:pt x="1025" y="2091"/>
                    <a:pt x="1108" y="2603"/>
                  </a:cubicBezTo>
                  <a:cubicBezTo>
                    <a:pt x="1108" y="2609"/>
                    <a:pt x="1114" y="2612"/>
                    <a:pt x="1120" y="2612"/>
                  </a:cubicBezTo>
                  <a:cubicBezTo>
                    <a:pt x="1126" y="2612"/>
                    <a:pt x="1132" y="2609"/>
                    <a:pt x="1132" y="2603"/>
                  </a:cubicBezTo>
                  <a:cubicBezTo>
                    <a:pt x="1084" y="2174"/>
                    <a:pt x="763" y="1912"/>
                    <a:pt x="537" y="1579"/>
                  </a:cubicBezTo>
                  <a:cubicBezTo>
                    <a:pt x="227" y="1103"/>
                    <a:pt x="275" y="519"/>
                    <a:pt x="37" y="7"/>
                  </a:cubicBezTo>
                  <a:cubicBezTo>
                    <a:pt x="37" y="3"/>
                    <a:pt x="32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95" name="Google Shape;24595;p33"/>
            <p:cNvSpPr/>
            <p:nvPr/>
          </p:nvSpPr>
          <p:spPr>
            <a:xfrm>
              <a:off x="2306625" y="2116150"/>
              <a:ext cx="24925" cy="71175"/>
            </a:xfrm>
            <a:custGeom>
              <a:avLst/>
              <a:gdLst/>
              <a:ahLst/>
              <a:cxnLst/>
              <a:rect l="l" t="t" r="r" b="b"/>
              <a:pathLst>
                <a:path w="997" h="2847" extrusionOk="0">
                  <a:moveTo>
                    <a:pt x="31" y="1"/>
                  </a:moveTo>
                  <a:cubicBezTo>
                    <a:pt x="18" y="1"/>
                    <a:pt x="1" y="14"/>
                    <a:pt x="8" y="37"/>
                  </a:cubicBezTo>
                  <a:cubicBezTo>
                    <a:pt x="128" y="418"/>
                    <a:pt x="80" y="870"/>
                    <a:pt x="270" y="1227"/>
                  </a:cubicBezTo>
                  <a:cubicBezTo>
                    <a:pt x="544" y="1763"/>
                    <a:pt x="901" y="2204"/>
                    <a:pt x="997" y="2847"/>
                  </a:cubicBezTo>
                  <a:cubicBezTo>
                    <a:pt x="949" y="2382"/>
                    <a:pt x="759" y="1977"/>
                    <a:pt x="532" y="1596"/>
                  </a:cubicBezTo>
                  <a:cubicBezTo>
                    <a:pt x="366" y="1311"/>
                    <a:pt x="235" y="1073"/>
                    <a:pt x="187" y="751"/>
                  </a:cubicBezTo>
                  <a:cubicBezTo>
                    <a:pt x="139" y="489"/>
                    <a:pt x="116" y="251"/>
                    <a:pt x="44" y="13"/>
                  </a:cubicBezTo>
                  <a:cubicBezTo>
                    <a:pt x="44" y="5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96" name="Google Shape;24596;p33"/>
            <p:cNvSpPr/>
            <p:nvPr/>
          </p:nvSpPr>
          <p:spPr>
            <a:xfrm>
              <a:off x="2309500" y="2120625"/>
              <a:ext cx="3600" cy="13650"/>
            </a:xfrm>
            <a:custGeom>
              <a:avLst/>
              <a:gdLst/>
              <a:ahLst/>
              <a:cxnLst/>
              <a:rect l="l" t="t" r="r" b="b"/>
              <a:pathLst>
                <a:path w="144" h="546" extrusionOk="0">
                  <a:moveTo>
                    <a:pt x="13" y="1"/>
                  </a:moveTo>
                  <a:cubicBezTo>
                    <a:pt x="1" y="96"/>
                    <a:pt x="24" y="179"/>
                    <a:pt x="48" y="274"/>
                  </a:cubicBezTo>
                  <a:cubicBezTo>
                    <a:pt x="60" y="358"/>
                    <a:pt x="60" y="465"/>
                    <a:pt x="108" y="536"/>
                  </a:cubicBezTo>
                  <a:cubicBezTo>
                    <a:pt x="108" y="542"/>
                    <a:pt x="114" y="545"/>
                    <a:pt x="120" y="545"/>
                  </a:cubicBezTo>
                  <a:cubicBezTo>
                    <a:pt x="126" y="545"/>
                    <a:pt x="132" y="542"/>
                    <a:pt x="132" y="536"/>
                  </a:cubicBezTo>
                  <a:cubicBezTo>
                    <a:pt x="143" y="429"/>
                    <a:pt x="108" y="334"/>
                    <a:pt x="84" y="227"/>
                  </a:cubicBezTo>
                  <a:cubicBezTo>
                    <a:pt x="72" y="167"/>
                    <a:pt x="72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97" name="Google Shape;24597;p33"/>
            <p:cNvSpPr/>
            <p:nvPr/>
          </p:nvSpPr>
          <p:spPr>
            <a:xfrm>
              <a:off x="2310700" y="2120500"/>
              <a:ext cx="1775" cy="1650"/>
            </a:xfrm>
            <a:custGeom>
              <a:avLst/>
              <a:gdLst/>
              <a:ahLst/>
              <a:cxnLst/>
              <a:rect l="l" t="t" r="r" b="b"/>
              <a:pathLst>
                <a:path w="71" h="66" extrusionOk="0">
                  <a:moveTo>
                    <a:pt x="68" y="0"/>
                  </a:moveTo>
                  <a:cubicBezTo>
                    <a:pt x="66" y="0"/>
                    <a:pt x="64" y="2"/>
                    <a:pt x="60" y="6"/>
                  </a:cubicBezTo>
                  <a:cubicBezTo>
                    <a:pt x="68" y="6"/>
                    <a:pt x="70" y="0"/>
                    <a:pt x="68" y="0"/>
                  </a:cubicBezTo>
                  <a:close/>
                  <a:moveTo>
                    <a:pt x="60" y="6"/>
                  </a:moveTo>
                  <a:cubicBezTo>
                    <a:pt x="24" y="6"/>
                    <a:pt x="0" y="41"/>
                    <a:pt x="12" y="65"/>
                  </a:cubicBezTo>
                  <a:lnTo>
                    <a:pt x="24" y="65"/>
                  </a:lnTo>
                  <a:cubicBezTo>
                    <a:pt x="24" y="41"/>
                    <a:pt x="36" y="18"/>
                    <a:pt x="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98" name="Google Shape;24598;p33"/>
            <p:cNvSpPr/>
            <p:nvPr/>
          </p:nvSpPr>
          <p:spPr>
            <a:xfrm>
              <a:off x="2303850" y="2091150"/>
              <a:ext cx="34250" cy="20275"/>
            </a:xfrm>
            <a:custGeom>
              <a:avLst/>
              <a:gdLst/>
              <a:ahLst/>
              <a:cxnLst/>
              <a:rect l="l" t="t" r="r" b="b"/>
              <a:pathLst>
                <a:path w="1370" h="811" extrusionOk="0">
                  <a:moveTo>
                    <a:pt x="1322" y="1"/>
                  </a:moveTo>
                  <a:cubicBezTo>
                    <a:pt x="1120" y="1"/>
                    <a:pt x="905" y="144"/>
                    <a:pt x="739" y="275"/>
                  </a:cubicBezTo>
                  <a:cubicBezTo>
                    <a:pt x="620" y="382"/>
                    <a:pt x="536" y="513"/>
                    <a:pt x="405" y="596"/>
                  </a:cubicBezTo>
                  <a:cubicBezTo>
                    <a:pt x="286" y="691"/>
                    <a:pt x="131" y="739"/>
                    <a:pt x="0" y="799"/>
                  </a:cubicBezTo>
                  <a:lnTo>
                    <a:pt x="12" y="811"/>
                  </a:lnTo>
                  <a:cubicBezTo>
                    <a:pt x="227" y="787"/>
                    <a:pt x="417" y="656"/>
                    <a:pt x="584" y="525"/>
                  </a:cubicBezTo>
                  <a:cubicBezTo>
                    <a:pt x="703" y="418"/>
                    <a:pt x="786" y="287"/>
                    <a:pt x="917" y="215"/>
                  </a:cubicBezTo>
                  <a:cubicBezTo>
                    <a:pt x="1060" y="120"/>
                    <a:pt x="1191" y="108"/>
                    <a:pt x="1334" y="60"/>
                  </a:cubicBezTo>
                  <a:cubicBezTo>
                    <a:pt x="1370" y="49"/>
                    <a:pt x="1358" y="1"/>
                    <a:pt x="1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99" name="Google Shape;24599;p33"/>
            <p:cNvSpPr/>
            <p:nvPr/>
          </p:nvSpPr>
          <p:spPr>
            <a:xfrm>
              <a:off x="2308300" y="2082825"/>
              <a:ext cx="68200" cy="29800"/>
            </a:xfrm>
            <a:custGeom>
              <a:avLst/>
              <a:gdLst/>
              <a:ahLst/>
              <a:cxnLst/>
              <a:rect l="l" t="t" r="r" b="b"/>
              <a:pathLst>
                <a:path w="2728" h="1192" extrusionOk="0">
                  <a:moveTo>
                    <a:pt x="2716" y="1"/>
                  </a:moveTo>
                  <a:cubicBezTo>
                    <a:pt x="2204" y="84"/>
                    <a:pt x="1644" y="191"/>
                    <a:pt x="1168" y="370"/>
                  </a:cubicBezTo>
                  <a:cubicBezTo>
                    <a:pt x="727" y="536"/>
                    <a:pt x="418" y="917"/>
                    <a:pt x="13" y="1144"/>
                  </a:cubicBezTo>
                  <a:cubicBezTo>
                    <a:pt x="1" y="1167"/>
                    <a:pt x="13" y="1191"/>
                    <a:pt x="37" y="1191"/>
                  </a:cubicBezTo>
                  <a:cubicBezTo>
                    <a:pt x="477" y="1048"/>
                    <a:pt x="715" y="655"/>
                    <a:pt x="1120" y="453"/>
                  </a:cubicBezTo>
                  <a:cubicBezTo>
                    <a:pt x="1608" y="239"/>
                    <a:pt x="2192" y="191"/>
                    <a:pt x="2716" y="24"/>
                  </a:cubicBezTo>
                  <a:cubicBezTo>
                    <a:pt x="2728" y="24"/>
                    <a:pt x="2728" y="1"/>
                    <a:pt x="27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00" name="Google Shape;24600;p33"/>
            <p:cNvSpPr/>
            <p:nvPr/>
          </p:nvSpPr>
          <p:spPr>
            <a:xfrm>
              <a:off x="2354675" y="2123700"/>
              <a:ext cx="23025" cy="12350"/>
            </a:xfrm>
            <a:custGeom>
              <a:avLst/>
              <a:gdLst/>
              <a:ahLst/>
              <a:cxnLst/>
              <a:rect l="l" t="t" r="r" b="b"/>
              <a:pathLst>
                <a:path w="921" h="494" extrusionOk="0">
                  <a:moveTo>
                    <a:pt x="818" y="0"/>
                  </a:moveTo>
                  <a:cubicBezTo>
                    <a:pt x="526" y="0"/>
                    <a:pt x="257" y="342"/>
                    <a:pt x="27" y="473"/>
                  </a:cubicBezTo>
                  <a:cubicBezTo>
                    <a:pt x="0" y="473"/>
                    <a:pt x="0" y="493"/>
                    <a:pt x="12" y="493"/>
                  </a:cubicBezTo>
                  <a:cubicBezTo>
                    <a:pt x="16" y="493"/>
                    <a:pt x="21" y="491"/>
                    <a:pt x="27" y="485"/>
                  </a:cubicBezTo>
                  <a:cubicBezTo>
                    <a:pt x="158" y="461"/>
                    <a:pt x="265" y="366"/>
                    <a:pt x="361" y="282"/>
                  </a:cubicBezTo>
                  <a:cubicBezTo>
                    <a:pt x="527" y="151"/>
                    <a:pt x="682" y="44"/>
                    <a:pt x="896" y="32"/>
                  </a:cubicBezTo>
                  <a:cubicBezTo>
                    <a:pt x="920" y="32"/>
                    <a:pt x="920" y="9"/>
                    <a:pt x="896" y="9"/>
                  </a:cubicBezTo>
                  <a:cubicBezTo>
                    <a:pt x="870" y="3"/>
                    <a:pt x="844" y="0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01" name="Google Shape;24601;p33"/>
            <p:cNvSpPr/>
            <p:nvPr/>
          </p:nvSpPr>
          <p:spPr>
            <a:xfrm>
              <a:off x="2360100" y="2125400"/>
              <a:ext cx="17900" cy="9850"/>
            </a:xfrm>
            <a:custGeom>
              <a:avLst/>
              <a:gdLst/>
              <a:ahLst/>
              <a:cxnLst/>
              <a:rect l="l" t="t" r="r" b="b"/>
              <a:pathLst>
                <a:path w="716" h="394" extrusionOk="0">
                  <a:moveTo>
                    <a:pt x="679" y="0"/>
                  </a:moveTo>
                  <a:cubicBezTo>
                    <a:pt x="441" y="83"/>
                    <a:pt x="179" y="214"/>
                    <a:pt x="1" y="381"/>
                  </a:cubicBezTo>
                  <a:cubicBezTo>
                    <a:pt x="1" y="381"/>
                    <a:pt x="1" y="393"/>
                    <a:pt x="13" y="393"/>
                  </a:cubicBezTo>
                  <a:cubicBezTo>
                    <a:pt x="132" y="334"/>
                    <a:pt x="239" y="262"/>
                    <a:pt x="358" y="203"/>
                  </a:cubicBezTo>
                  <a:cubicBezTo>
                    <a:pt x="477" y="143"/>
                    <a:pt x="596" y="95"/>
                    <a:pt x="715" y="36"/>
                  </a:cubicBezTo>
                  <a:cubicBezTo>
                    <a:pt x="703" y="24"/>
                    <a:pt x="703" y="0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02" name="Google Shape;24602;p33"/>
            <p:cNvSpPr/>
            <p:nvPr/>
          </p:nvSpPr>
          <p:spPr>
            <a:xfrm>
              <a:off x="2377075" y="2119775"/>
              <a:ext cx="11325" cy="5050"/>
            </a:xfrm>
            <a:custGeom>
              <a:avLst/>
              <a:gdLst/>
              <a:ahLst/>
              <a:cxnLst/>
              <a:rect l="l" t="t" r="r" b="b"/>
              <a:pathLst>
                <a:path w="453" h="202" extrusionOk="0">
                  <a:moveTo>
                    <a:pt x="445" y="1"/>
                  </a:moveTo>
                  <a:cubicBezTo>
                    <a:pt x="441" y="1"/>
                    <a:pt x="436" y="3"/>
                    <a:pt x="429" y="11"/>
                  </a:cubicBezTo>
                  <a:cubicBezTo>
                    <a:pt x="381" y="35"/>
                    <a:pt x="322" y="82"/>
                    <a:pt x="238" y="106"/>
                  </a:cubicBezTo>
                  <a:cubicBezTo>
                    <a:pt x="167" y="154"/>
                    <a:pt x="96" y="166"/>
                    <a:pt x="0" y="201"/>
                  </a:cubicBezTo>
                  <a:cubicBezTo>
                    <a:pt x="155" y="189"/>
                    <a:pt x="346" y="142"/>
                    <a:pt x="453" y="23"/>
                  </a:cubicBezTo>
                  <a:cubicBezTo>
                    <a:pt x="453" y="15"/>
                    <a:pt x="453" y="1"/>
                    <a:pt x="4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03" name="Google Shape;24603;p33"/>
            <p:cNvSpPr/>
            <p:nvPr/>
          </p:nvSpPr>
          <p:spPr>
            <a:xfrm>
              <a:off x="2354750" y="2137300"/>
              <a:ext cx="12525" cy="30375"/>
            </a:xfrm>
            <a:custGeom>
              <a:avLst/>
              <a:gdLst/>
              <a:ahLst/>
              <a:cxnLst/>
              <a:rect l="l" t="t" r="r" b="b"/>
              <a:pathLst>
                <a:path w="501" h="1215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262"/>
                    <a:pt x="167" y="512"/>
                    <a:pt x="227" y="798"/>
                  </a:cubicBezTo>
                  <a:cubicBezTo>
                    <a:pt x="262" y="953"/>
                    <a:pt x="334" y="1131"/>
                    <a:pt x="477" y="1215"/>
                  </a:cubicBezTo>
                  <a:cubicBezTo>
                    <a:pt x="500" y="1215"/>
                    <a:pt x="500" y="1191"/>
                    <a:pt x="500" y="1191"/>
                  </a:cubicBezTo>
                  <a:cubicBezTo>
                    <a:pt x="96" y="917"/>
                    <a:pt x="393" y="2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04" name="Google Shape;24604;p33"/>
            <p:cNvSpPr/>
            <p:nvPr/>
          </p:nvSpPr>
          <p:spPr>
            <a:xfrm>
              <a:off x="2359200" y="2137450"/>
              <a:ext cx="1525" cy="12675"/>
            </a:xfrm>
            <a:custGeom>
              <a:avLst/>
              <a:gdLst/>
              <a:ahLst/>
              <a:cxnLst/>
              <a:rect l="l" t="t" r="r" b="b"/>
              <a:pathLst>
                <a:path w="61" h="507" extrusionOk="0">
                  <a:moveTo>
                    <a:pt x="31" y="0"/>
                  </a:moveTo>
                  <a:cubicBezTo>
                    <a:pt x="28" y="0"/>
                    <a:pt x="25" y="6"/>
                    <a:pt x="25" y="18"/>
                  </a:cubicBezTo>
                  <a:cubicBezTo>
                    <a:pt x="25" y="173"/>
                    <a:pt x="1" y="352"/>
                    <a:pt x="37" y="506"/>
                  </a:cubicBezTo>
                  <a:lnTo>
                    <a:pt x="49" y="506"/>
                  </a:lnTo>
                  <a:cubicBezTo>
                    <a:pt x="60" y="352"/>
                    <a:pt x="49" y="173"/>
                    <a:pt x="37" y="18"/>
                  </a:cubicBezTo>
                  <a:cubicBezTo>
                    <a:pt x="37" y="6"/>
                    <a:pt x="34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05" name="Google Shape;24605;p33"/>
            <p:cNvSpPr/>
            <p:nvPr/>
          </p:nvSpPr>
          <p:spPr>
            <a:xfrm>
              <a:off x="2381725" y="2087450"/>
              <a:ext cx="24250" cy="44950"/>
            </a:xfrm>
            <a:custGeom>
              <a:avLst/>
              <a:gdLst/>
              <a:ahLst/>
              <a:cxnLst/>
              <a:rect l="l" t="t" r="r" b="b"/>
              <a:pathLst>
                <a:path w="970" h="1798" extrusionOk="0">
                  <a:moveTo>
                    <a:pt x="11" y="1"/>
                  </a:moveTo>
                  <a:cubicBezTo>
                    <a:pt x="6" y="1"/>
                    <a:pt x="1" y="6"/>
                    <a:pt x="17" y="6"/>
                  </a:cubicBezTo>
                  <a:cubicBezTo>
                    <a:pt x="17" y="2"/>
                    <a:pt x="14" y="1"/>
                    <a:pt x="11" y="1"/>
                  </a:cubicBezTo>
                  <a:close/>
                  <a:moveTo>
                    <a:pt x="17" y="6"/>
                  </a:moveTo>
                  <a:lnTo>
                    <a:pt x="17" y="6"/>
                  </a:lnTo>
                  <a:cubicBezTo>
                    <a:pt x="445" y="566"/>
                    <a:pt x="731" y="1137"/>
                    <a:pt x="945" y="1792"/>
                  </a:cubicBezTo>
                  <a:cubicBezTo>
                    <a:pt x="945" y="1796"/>
                    <a:pt x="948" y="1797"/>
                    <a:pt x="952" y="1797"/>
                  </a:cubicBezTo>
                  <a:cubicBezTo>
                    <a:pt x="959" y="1797"/>
                    <a:pt x="969" y="1792"/>
                    <a:pt x="969" y="1792"/>
                  </a:cubicBezTo>
                  <a:cubicBezTo>
                    <a:pt x="826" y="1149"/>
                    <a:pt x="457" y="482"/>
                    <a:pt x="1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06" name="Google Shape;24606;p33"/>
            <p:cNvSpPr/>
            <p:nvPr/>
          </p:nvSpPr>
          <p:spPr>
            <a:xfrm>
              <a:off x="2410700" y="2135000"/>
              <a:ext cx="18175" cy="30650"/>
            </a:xfrm>
            <a:custGeom>
              <a:avLst/>
              <a:gdLst/>
              <a:ahLst/>
              <a:cxnLst/>
              <a:rect l="l" t="t" r="r" b="b"/>
              <a:pathLst>
                <a:path w="727" h="1226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84" y="188"/>
                    <a:pt x="179" y="354"/>
                    <a:pt x="275" y="509"/>
                  </a:cubicBezTo>
                  <a:cubicBezTo>
                    <a:pt x="334" y="616"/>
                    <a:pt x="727" y="1164"/>
                    <a:pt x="429" y="1212"/>
                  </a:cubicBezTo>
                  <a:cubicBezTo>
                    <a:pt x="417" y="1212"/>
                    <a:pt x="417" y="1223"/>
                    <a:pt x="429" y="1223"/>
                  </a:cubicBezTo>
                  <a:cubicBezTo>
                    <a:pt x="438" y="1225"/>
                    <a:pt x="447" y="1225"/>
                    <a:pt x="455" y="1225"/>
                  </a:cubicBezTo>
                  <a:cubicBezTo>
                    <a:pt x="597" y="1225"/>
                    <a:pt x="605" y="1038"/>
                    <a:pt x="560" y="926"/>
                  </a:cubicBezTo>
                  <a:cubicBezTo>
                    <a:pt x="429" y="616"/>
                    <a:pt x="203" y="29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07" name="Google Shape;24607;p33"/>
            <p:cNvSpPr/>
            <p:nvPr/>
          </p:nvSpPr>
          <p:spPr>
            <a:xfrm>
              <a:off x="2230925" y="1978050"/>
              <a:ext cx="18775" cy="3975"/>
            </a:xfrm>
            <a:custGeom>
              <a:avLst/>
              <a:gdLst/>
              <a:ahLst/>
              <a:cxnLst/>
              <a:rect l="l" t="t" r="r" b="b"/>
              <a:pathLst>
                <a:path w="751" h="159" extrusionOk="0">
                  <a:moveTo>
                    <a:pt x="727" y="1"/>
                  </a:moveTo>
                  <a:cubicBezTo>
                    <a:pt x="489" y="1"/>
                    <a:pt x="238" y="48"/>
                    <a:pt x="12" y="143"/>
                  </a:cubicBezTo>
                  <a:cubicBezTo>
                    <a:pt x="3" y="143"/>
                    <a:pt x="1" y="159"/>
                    <a:pt x="7" y="159"/>
                  </a:cubicBezTo>
                  <a:cubicBezTo>
                    <a:pt x="8" y="159"/>
                    <a:pt x="10" y="158"/>
                    <a:pt x="12" y="155"/>
                  </a:cubicBezTo>
                  <a:cubicBezTo>
                    <a:pt x="250" y="96"/>
                    <a:pt x="477" y="48"/>
                    <a:pt x="715" y="36"/>
                  </a:cubicBezTo>
                  <a:cubicBezTo>
                    <a:pt x="750" y="24"/>
                    <a:pt x="750" y="1"/>
                    <a:pt x="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08" name="Google Shape;24608;p33"/>
            <p:cNvSpPr/>
            <p:nvPr/>
          </p:nvSpPr>
          <p:spPr>
            <a:xfrm>
              <a:off x="2235100" y="1980150"/>
              <a:ext cx="18175" cy="3575"/>
            </a:xfrm>
            <a:custGeom>
              <a:avLst/>
              <a:gdLst/>
              <a:ahLst/>
              <a:cxnLst/>
              <a:rect l="l" t="t" r="r" b="b"/>
              <a:pathLst>
                <a:path w="727" h="143" extrusionOk="0">
                  <a:moveTo>
                    <a:pt x="552" y="0"/>
                  </a:moveTo>
                  <a:cubicBezTo>
                    <a:pt x="359" y="0"/>
                    <a:pt x="158" y="47"/>
                    <a:pt x="0" y="131"/>
                  </a:cubicBezTo>
                  <a:lnTo>
                    <a:pt x="0" y="143"/>
                  </a:lnTo>
                  <a:cubicBezTo>
                    <a:pt x="238" y="83"/>
                    <a:pt x="464" y="59"/>
                    <a:pt x="714" y="59"/>
                  </a:cubicBezTo>
                  <a:cubicBezTo>
                    <a:pt x="726" y="36"/>
                    <a:pt x="726" y="12"/>
                    <a:pt x="714" y="12"/>
                  </a:cubicBezTo>
                  <a:cubicBezTo>
                    <a:pt x="662" y="4"/>
                    <a:pt x="607" y="0"/>
                    <a:pt x="5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09" name="Google Shape;24609;p33"/>
            <p:cNvSpPr/>
            <p:nvPr/>
          </p:nvSpPr>
          <p:spPr>
            <a:xfrm>
              <a:off x="2239250" y="1982225"/>
              <a:ext cx="16675" cy="3300"/>
            </a:xfrm>
            <a:custGeom>
              <a:avLst/>
              <a:gdLst/>
              <a:ahLst/>
              <a:cxnLst/>
              <a:rect l="l" t="t" r="r" b="b"/>
              <a:pathLst>
                <a:path w="667" h="132" extrusionOk="0">
                  <a:moveTo>
                    <a:pt x="656" y="0"/>
                  </a:moveTo>
                  <a:cubicBezTo>
                    <a:pt x="660" y="4"/>
                    <a:pt x="662" y="6"/>
                    <a:pt x="664" y="6"/>
                  </a:cubicBezTo>
                  <a:cubicBezTo>
                    <a:pt x="666" y="6"/>
                    <a:pt x="664" y="0"/>
                    <a:pt x="656" y="0"/>
                  </a:cubicBezTo>
                  <a:close/>
                  <a:moveTo>
                    <a:pt x="656" y="0"/>
                  </a:moveTo>
                  <a:cubicBezTo>
                    <a:pt x="477" y="0"/>
                    <a:pt x="298" y="12"/>
                    <a:pt x="120" y="60"/>
                  </a:cubicBezTo>
                  <a:cubicBezTo>
                    <a:pt x="84" y="72"/>
                    <a:pt x="1" y="107"/>
                    <a:pt x="72" y="131"/>
                  </a:cubicBezTo>
                  <a:cubicBezTo>
                    <a:pt x="72" y="131"/>
                    <a:pt x="84" y="131"/>
                    <a:pt x="84" y="119"/>
                  </a:cubicBezTo>
                  <a:cubicBezTo>
                    <a:pt x="144" y="84"/>
                    <a:pt x="179" y="72"/>
                    <a:pt x="239" y="60"/>
                  </a:cubicBezTo>
                  <a:cubicBezTo>
                    <a:pt x="275" y="48"/>
                    <a:pt x="334" y="48"/>
                    <a:pt x="382" y="48"/>
                  </a:cubicBezTo>
                  <a:cubicBezTo>
                    <a:pt x="477" y="48"/>
                    <a:pt x="560" y="2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10" name="Google Shape;24610;p33"/>
            <p:cNvSpPr/>
            <p:nvPr/>
          </p:nvSpPr>
          <p:spPr>
            <a:xfrm>
              <a:off x="2246100" y="1984250"/>
              <a:ext cx="12525" cy="3350"/>
            </a:xfrm>
            <a:custGeom>
              <a:avLst/>
              <a:gdLst/>
              <a:ahLst/>
              <a:cxnLst/>
              <a:rect l="l" t="t" r="r" b="b"/>
              <a:pathLst>
                <a:path w="501" h="134" extrusionOk="0">
                  <a:moveTo>
                    <a:pt x="371" y="1"/>
                  </a:moveTo>
                  <a:cubicBezTo>
                    <a:pt x="237" y="1"/>
                    <a:pt x="89" y="39"/>
                    <a:pt x="1" y="110"/>
                  </a:cubicBezTo>
                  <a:lnTo>
                    <a:pt x="1" y="134"/>
                  </a:lnTo>
                  <a:cubicBezTo>
                    <a:pt x="84" y="110"/>
                    <a:pt x="155" y="86"/>
                    <a:pt x="227" y="74"/>
                  </a:cubicBezTo>
                  <a:cubicBezTo>
                    <a:pt x="322" y="50"/>
                    <a:pt x="405" y="50"/>
                    <a:pt x="477" y="50"/>
                  </a:cubicBezTo>
                  <a:cubicBezTo>
                    <a:pt x="501" y="26"/>
                    <a:pt x="501" y="15"/>
                    <a:pt x="501" y="15"/>
                  </a:cubicBezTo>
                  <a:cubicBezTo>
                    <a:pt x="461" y="5"/>
                    <a:pt x="417" y="1"/>
                    <a:pt x="3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11" name="Google Shape;24611;p33"/>
            <p:cNvSpPr/>
            <p:nvPr/>
          </p:nvSpPr>
          <p:spPr>
            <a:xfrm>
              <a:off x="2254150" y="1986375"/>
              <a:ext cx="6850" cy="1525"/>
            </a:xfrm>
            <a:custGeom>
              <a:avLst/>
              <a:gdLst/>
              <a:ahLst/>
              <a:cxnLst/>
              <a:rect l="l" t="t" r="r" b="b"/>
              <a:pathLst>
                <a:path w="274" h="61" extrusionOk="0">
                  <a:moveTo>
                    <a:pt x="274" y="1"/>
                  </a:moveTo>
                  <a:cubicBezTo>
                    <a:pt x="191" y="1"/>
                    <a:pt x="95" y="13"/>
                    <a:pt x="12" y="49"/>
                  </a:cubicBezTo>
                  <a:cubicBezTo>
                    <a:pt x="0" y="49"/>
                    <a:pt x="12" y="60"/>
                    <a:pt x="12" y="60"/>
                  </a:cubicBezTo>
                  <a:cubicBezTo>
                    <a:pt x="95" y="60"/>
                    <a:pt x="191" y="49"/>
                    <a:pt x="274" y="13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12" name="Google Shape;24612;p33"/>
            <p:cNvSpPr/>
            <p:nvPr/>
          </p:nvSpPr>
          <p:spPr>
            <a:xfrm>
              <a:off x="2170500" y="2066450"/>
              <a:ext cx="2100" cy="2325"/>
            </a:xfrm>
            <a:custGeom>
              <a:avLst/>
              <a:gdLst/>
              <a:ahLst/>
              <a:cxnLst/>
              <a:rect l="l" t="t" r="r" b="b"/>
              <a:pathLst>
                <a:path w="84" h="93" extrusionOk="0">
                  <a:moveTo>
                    <a:pt x="12" y="1"/>
                  </a:moveTo>
                  <a:cubicBezTo>
                    <a:pt x="4" y="9"/>
                    <a:pt x="1" y="18"/>
                    <a:pt x="1" y="26"/>
                  </a:cubicBezTo>
                  <a:lnTo>
                    <a:pt x="1" y="26"/>
                  </a:lnTo>
                  <a:cubicBezTo>
                    <a:pt x="2" y="17"/>
                    <a:pt x="5" y="8"/>
                    <a:pt x="12" y="1"/>
                  </a:cubicBezTo>
                  <a:close/>
                  <a:moveTo>
                    <a:pt x="1" y="26"/>
                  </a:moveTo>
                  <a:cubicBezTo>
                    <a:pt x="0" y="57"/>
                    <a:pt x="28" y="93"/>
                    <a:pt x="59" y="93"/>
                  </a:cubicBezTo>
                  <a:cubicBezTo>
                    <a:pt x="67" y="93"/>
                    <a:pt x="76" y="90"/>
                    <a:pt x="84" y="84"/>
                  </a:cubicBezTo>
                  <a:cubicBezTo>
                    <a:pt x="47" y="84"/>
                    <a:pt x="3" y="56"/>
                    <a:pt x="1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13" name="Google Shape;24613;p33"/>
            <p:cNvSpPr/>
            <p:nvPr/>
          </p:nvSpPr>
          <p:spPr>
            <a:xfrm>
              <a:off x="2170800" y="2065850"/>
              <a:ext cx="2100" cy="1225"/>
            </a:xfrm>
            <a:custGeom>
              <a:avLst/>
              <a:gdLst/>
              <a:ahLst/>
              <a:cxnLst/>
              <a:rect l="l" t="t" r="r" b="b"/>
              <a:pathLst>
                <a:path w="84" h="49" extrusionOk="0">
                  <a:moveTo>
                    <a:pt x="0" y="1"/>
                  </a:moveTo>
                  <a:cubicBezTo>
                    <a:pt x="24" y="25"/>
                    <a:pt x="48" y="49"/>
                    <a:pt x="84" y="49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14" name="Google Shape;24614;p33"/>
            <p:cNvSpPr/>
            <p:nvPr/>
          </p:nvSpPr>
          <p:spPr>
            <a:xfrm>
              <a:off x="2171400" y="2066525"/>
              <a:ext cx="6850" cy="10675"/>
            </a:xfrm>
            <a:custGeom>
              <a:avLst/>
              <a:gdLst/>
              <a:ahLst/>
              <a:cxnLst/>
              <a:rect l="l" t="t" r="r" b="b"/>
              <a:pathLst>
                <a:path w="274" h="42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36" y="152"/>
                    <a:pt x="119" y="331"/>
                    <a:pt x="250" y="426"/>
                  </a:cubicBezTo>
                  <a:cubicBezTo>
                    <a:pt x="250" y="426"/>
                    <a:pt x="274" y="426"/>
                    <a:pt x="274" y="414"/>
                  </a:cubicBezTo>
                  <a:cubicBezTo>
                    <a:pt x="226" y="355"/>
                    <a:pt x="167" y="283"/>
                    <a:pt x="131" y="236"/>
                  </a:cubicBezTo>
                  <a:cubicBezTo>
                    <a:pt x="72" y="152"/>
                    <a:pt x="48" y="81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15" name="Google Shape;24615;p33"/>
            <p:cNvSpPr/>
            <p:nvPr/>
          </p:nvSpPr>
          <p:spPr>
            <a:xfrm>
              <a:off x="2174675" y="2068250"/>
              <a:ext cx="5375" cy="10125"/>
            </a:xfrm>
            <a:custGeom>
              <a:avLst/>
              <a:gdLst/>
              <a:ahLst/>
              <a:cxnLst/>
              <a:rect l="l" t="t" r="r" b="b"/>
              <a:pathLst>
                <a:path w="215" h="405" extrusionOk="0">
                  <a:moveTo>
                    <a:pt x="0" y="0"/>
                  </a:moveTo>
                  <a:lnTo>
                    <a:pt x="0" y="0"/>
                  </a:lnTo>
                  <a:cubicBezTo>
                    <a:pt x="24" y="72"/>
                    <a:pt x="60" y="143"/>
                    <a:pt x="95" y="203"/>
                  </a:cubicBezTo>
                  <a:cubicBezTo>
                    <a:pt x="119" y="262"/>
                    <a:pt x="155" y="345"/>
                    <a:pt x="202" y="405"/>
                  </a:cubicBezTo>
                  <a:cubicBezTo>
                    <a:pt x="202" y="405"/>
                    <a:pt x="214" y="405"/>
                    <a:pt x="214" y="381"/>
                  </a:cubicBezTo>
                  <a:cubicBezTo>
                    <a:pt x="202" y="310"/>
                    <a:pt x="155" y="250"/>
                    <a:pt x="107" y="179"/>
                  </a:cubicBezTo>
                  <a:cubicBezTo>
                    <a:pt x="95" y="119"/>
                    <a:pt x="48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16" name="Google Shape;24616;p33"/>
            <p:cNvSpPr/>
            <p:nvPr/>
          </p:nvSpPr>
          <p:spPr>
            <a:xfrm>
              <a:off x="2177900" y="2068500"/>
              <a:ext cx="5125" cy="8700"/>
            </a:xfrm>
            <a:custGeom>
              <a:avLst/>
              <a:gdLst/>
              <a:ahLst/>
              <a:cxnLst/>
              <a:rect l="l" t="t" r="r" b="b"/>
              <a:pathLst>
                <a:path w="205" h="348" extrusionOk="0">
                  <a:moveTo>
                    <a:pt x="9" y="0"/>
                  </a:moveTo>
                  <a:cubicBezTo>
                    <a:pt x="2" y="0"/>
                    <a:pt x="0" y="7"/>
                    <a:pt x="14" y="14"/>
                  </a:cubicBezTo>
                  <a:cubicBezTo>
                    <a:pt x="62" y="121"/>
                    <a:pt x="109" y="240"/>
                    <a:pt x="193" y="347"/>
                  </a:cubicBezTo>
                  <a:lnTo>
                    <a:pt x="204" y="347"/>
                  </a:lnTo>
                  <a:cubicBezTo>
                    <a:pt x="157" y="228"/>
                    <a:pt x="85" y="121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17" name="Google Shape;24617;p33"/>
            <p:cNvSpPr/>
            <p:nvPr/>
          </p:nvSpPr>
          <p:spPr>
            <a:xfrm>
              <a:off x="2182100" y="2070325"/>
              <a:ext cx="3900" cy="9850"/>
            </a:xfrm>
            <a:custGeom>
              <a:avLst/>
              <a:gdLst/>
              <a:ahLst/>
              <a:cxnLst/>
              <a:rect l="l" t="t" r="r" b="b"/>
              <a:pathLst>
                <a:path w="156" h="394" extrusionOk="0">
                  <a:moveTo>
                    <a:pt x="1" y="0"/>
                  </a:moveTo>
                  <a:cubicBezTo>
                    <a:pt x="36" y="131"/>
                    <a:pt x="60" y="274"/>
                    <a:pt x="144" y="393"/>
                  </a:cubicBezTo>
                  <a:lnTo>
                    <a:pt x="156" y="393"/>
                  </a:lnTo>
                  <a:cubicBezTo>
                    <a:pt x="108" y="274"/>
                    <a:pt x="48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18" name="Google Shape;24618;p33"/>
            <p:cNvSpPr/>
            <p:nvPr/>
          </p:nvSpPr>
          <p:spPr>
            <a:xfrm>
              <a:off x="2307125" y="2183300"/>
              <a:ext cx="10150" cy="15625"/>
            </a:xfrm>
            <a:custGeom>
              <a:avLst/>
              <a:gdLst/>
              <a:ahLst/>
              <a:cxnLst/>
              <a:rect l="l" t="t" r="r" b="b"/>
              <a:pathLst>
                <a:path w="406" h="625" extrusionOk="0">
                  <a:moveTo>
                    <a:pt x="39" y="1"/>
                  </a:moveTo>
                  <a:cubicBezTo>
                    <a:pt x="37" y="1"/>
                    <a:pt x="36" y="2"/>
                    <a:pt x="36" y="6"/>
                  </a:cubicBezTo>
                  <a:cubicBezTo>
                    <a:pt x="0" y="53"/>
                    <a:pt x="0" y="89"/>
                    <a:pt x="36" y="125"/>
                  </a:cubicBezTo>
                  <a:cubicBezTo>
                    <a:pt x="36" y="113"/>
                    <a:pt x="48" y="89"/>
                    <a:pt x="48" y="65"/>
                  </a:cubicBezTo>
                  <a:cubicBezTo>
                    <a:pt x="60" y="89"/>
                    <a:pt x="60" y="101"/>
                    <a:pt x="84" y="113"/>
                  </a:cubicBezTo>
                  <a:cubicBezTo>
                    <a:pt x="96" y="125"/>
                    <a:pt x="108" y="161"/>
                    <a:pt x="119" y="173"/>
                  </a:cubicBezTo>
                  <a:cubicBezTo>
                    <a:pt x="155" y="232"/>
                    <a:pt x="179" y="280"/>
                    <a:pt x="215" y="339"/>
                  </a:cubicBezTo>
                  <a:cubicBezTo>
                    <a:pt x="274" y="423"/>
                    <a:pt x="322" y="530"/>
                    <a:pt x="393" y="625"/>
                  </a:cubicBezTo>
                  <a:cubicBezTo>
                    <a:pt x="393" y="625"/>
                    <a:pt x="405" y="625"/>
                    <a:pt x="405" y="601"/>
                  </a:cubicBezTo>
                  <a:cubicBezTo>
                    <a:pt x="381" y="506"/>
                    <a:pt x="298" y="411"/>
                    <a:pt x="238" y="327"/>
                  </a:cubicBezTo>
                  <a:cubicBezTo>
                    <a:pt x="179" y="220"/>
                    <a:pt x="119" y="113"/>
                    <a:pt x="48" y="6"/>
                  </a:cubicBezTo>
                  <a:cubicBezTo>
                    <a:pt x="48" y="6"/>
                    <a:pt x="43" y="1"/>
                    <a:pt x="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19" name="Google Shape;24619;p33"/>
            <p:cNvSpPr/>
            <p:nvPr/>
          </p:nvSpPr>
          <p:spPr>
            <a:xfrm>
              <a:off x="2311575" y="2181725"/>
              <a:ext cx="10450" cy="16625"/>
            </a:xfrm>
            <a:custGeom>
              <a:avLst/>
              <a:gdLst/>
              <a:ahLst/>
              <a:cxnLst/>
              <a:rect l="l" t="t" r="r" b="b"/>
              <a:pathLst>
                <a:path w="418" h="665" extrusionOk="0">
                  <a:moveTo>
                    <a:pt x="10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13" y="3"/>
                    <a:pt x="13" y="0"/>
                    <a:pt x="10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37" y="140"/>
                    <a:pt x="72" y="271"/>
                    <a:pt x="156" y="390"/>
                  </a:cubicBezTo>
                  <a:cubicBezTo>
                    <a:pt x="215" y="486"/>
                    <a:pt x="299" y="605"/>
                    <a:pt x="406" y="664"/>
                  </a:cubicBezTo>
                  <a:cubicBezTo>
                    <a:pt x="418" y="664"/>
                    <a:pt x="418" y="664"/>
                    <a:pt x="418" y="652"/>
                  </a:cubicBezTo>
                  <a:cubicBezTo>
                    <a:pt x="346" y="545"/>
                    <a:pt x="239" y="474"/>
                    <a:pt x="180" y="367"/>
                  </a:cubicBezTo>
                  <a:cubicBezTo>
                    <a:pt x="108" y="247"/>
                    <a:pt x="49" y="128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20" name="Google Shape;24620;p33"/>
            <p:cNvSpPr/>
            <p:nvPr/>
          </p:nvSpPr>
          <p:spPr>
            <a:xfrm>
              <a:off x="2315450" y="2182550"/>
              <a:ext cx="9550" cy="15200"/>
            </a:xfrm>
            <a:custGeom>
              <a:avLst/>
              <a:gdLst/>
              <a:ahLst/>
              <a:cxnLst/>
              <a:rect l="l" t="t" r="r" b="b"/>
              <a:pathLst>
                <a:path w="382" h="608" extrusionOk="0">
                  <a:moveTo>
                    <a:pt x="25" y="0"/>
                  </a:moveTo>
                  <a:cubicBezTo>
                    <a:pt x="13" y="0"/>
                    <a:pt x="1" y="0"/>
                    <a:pt x="13" y="12"/>
                  </a:cubicBezTo>
                  <a:cubicBezTo>
                    <a:pt x="84" y="214"/>
                    <a:pt x="203" y="453"/>
                    <a:pt x="370" y="607"/>
                  </a:cubicBezTo>
                  <a:cubicBezTo>
                    <a:pt x="382" y="607"/>
                    <a:pt x="382" y="607"/>
                    <a:pt x="382" y="595"/>
                  </a:cubicBezTo>
                  <a:cubicBezTo>
                    <a:pt x="322" y="500"/>
                    <a:pt x="251" y="417"/>
                    <a:pt x="191" y="322"/>
                  </a:cubicBezTo>
                  <a:cubicBezTo>
                    <a:pt x="132" y="214"/>
                    <a:pt x="72" y="119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21" name="Google Shape;24621;p33"/>
            <p:cNvSpPr/>
            <p:nvPr/>
          </p:nvSpPr>
          <p:spPr>
            <a:xfrm>
              <a:off x="2318425" y="2180025"/>
              <a:ext cx="8950" cy="13675"/>
            </a:xfrm>
            <a:custGeom>
              <a:avLst/>
              <a:gdLst/>
              <a:ahLst/>
              <a:cxnLst/>
              <a:rect l="l" t="t" r="r" b="b"/>
              <a:pathLst>
                <a:path w="358" h="547" extrusionOk="0">
                  <a:moveTo>
                    <a:pt x="10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08" y="196"/>
                    <a:pt x="203" y="399"/>
                    <a:pt x="346" y="542"/>
                  </a:cubicBezTo>
                  <a:cubicBezTo>
                    <a:pt x="350" y="545"/>
                    <a:pt x="352" y="547"/>
                    <a:pt x="354" y="547"/>
                  </a:cubicBezTo>
                  <a:cubicBezTo>
                    <a:pt x="358" y="547"/>
                    <a:pt x="358" y="538"/>
                    <a:pt x="358" y="530"/>
                  </a:cubicBezTo>
                  <a:cubicBezTo>
                    <a:pt x="251" y="351"/>
                    <a:pt x="120" y="184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22" name="Google Shape;24622;p33"/>
            <p:cNvSpPr/>
            <p:nvPr/>
          </p:nvSpPr>
          <p:spPr>
            <a:xfrm>
              <a:off x="2053525" y="2108700"/>
              <a:ext cx="175300" cy="237275"/>
            </a:xfrm>
            <a:custGeom>
              <a:avLst/>
              <a:gdLst/>
              <a:ahLst/>
              <a:cxnLst/>
              <a:rect l="l" t="t" r="r" b="b"/>
              <a:pathLst>
                <a:path w="7012" h="9491" extrusionOk="0">
                  <a:moveTo>
                    <a:pt x="1916" y="0"/>
                  </a:moveTo>
                  <a:cubicBezTo>
                    <a:pt x="1913" y="0"/>
                    <a:pt x="1909" y="1"/>
                    <a:pt x="1905" y="1"/>
                  </a:cubicBezTo>
                  <a:cubicBezTo>
                    <a:pt x="786" y="251"/>
                    <a:pt x="24" y="1252"/>
                    <a:pt x="84" y="2395"/>
                  </a:cubicBezTo>
                  <a:cubicBezTo>
                    <a:pt x="107" y="2680"/>
                    <a:pt x="179" y="2930"/>
                    <a:pt x="262" y="3192"/>
                  </a:cubicBezTo>
                  <a:cubicBezTo>
                    <a:pt x="417" y="3609"/>
                    <a:pt x="465" y="3966"/>
                    <a:pt x="500" y="4407"/>
                  </a:cubicBezTo>
                  <a:cubicBezTo>
                    <a:pt x="560" y="4990"/>
                    <a:pt x="667" y="5574"/>
                    <a:pt x="953" y="6085"/>
                  </a:cubicBezTo>
                  <a:cubicBezTo>
                    <a:pt x="1572" y="7276"/>
                    <a:pt x="2989" y="7514"/>
                    <a:pt x="4048" y="8205"/>
                  </a:cubicBezTo>
                  <a:cubicBezTo>
                    <a:pt x="4703" y="8633"/>
                    <a:pt x="5370" y="9110"/>
                    <a:pt x="6096" y="9395"/>
                  </a:cubicBezTo>
                  <a:cubicBezTo>
                    <a:pt x="6244" y="9450"/>
                    <a:pt x="6390" y="9490"/>
                    <a:pt x="6528" y="9490"/>
                  </a:cubicBezTo>
                  <a:cubicBezTo>
                    <a:pt x="6688" y="9490"/>
                    <a:pt x="6837" y="9436"/>
                    <a:pt x="6965" y="9288"/>
                  </a:cubicBezTo>
                  <a:cubicBezTo>
                    <a:pt x="7012" y="9233"/>
                    <a:pt x="6957" y="9162"/>
                    <a:pt x="6897" y="9162"/>
                  </a:cubicBezTo>
                  <a:cubicBezTo>
                    <a:pt x="6880" y="9162"/>
                    <a:pt x="6862" y="9168"/>
                    <a:pt x="6846" y="9181"/>
                  </a:cubicBezTo>
                  <a:cubicBezTo>
                    <a:pt x="6746" y="9268"/>
                    <a:pt x="6624" y="9304"/>
                    <a:pt x="6490" y="9304"/>
                  </a:cubicBezTo>
                  <a:cubicBezTo>
                    <a:pt x="6001" y="9304"/>
                    <a:pt x="5352" y="8830"/>
                    <a:pt x="5025" y="8633"/>
                  </a:cubicBezTo>
                  <a:cubicBezTo>
                    <a:pt x="4608" y="8383"/>
                    <a:pt x="4203" y="8086"/>
                    <a:pt x="3798" y="7836"/>
                  </a:cubicBezTo>
                  <a:cubicBezTo>
                    <a:pt x="2870" y="7300"/>
                    <a:pt x="1715" y="7086"/>
                    <a:pt x="1131" y="6074"/>
                  </a:cubicBezTo>
                  <a:cubicBezTo>
                    <a:pt x="596" y="5157"/>
                    <a:pt x="798" y="4085"/>
                    <a:pt x="465" y="3133"/>
                  </a:cubicBezTo>
                  <a:cubicBezTo>
                    <a:pt x="0" y="1835"/>
                    <a:pt x="643" y="573"/>
                    <a:pt x="1917" y="120"/>
                  </a:cubicBezTo>
                  <a:cubicBezTo>
                    <a:pt x="2019" y="98"/>
                    <a:pt x="1981" y="0"/>
                    <a:pt x="19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23" name="Google Shape;24623;p33"/>
            <p:cNvSpPr/>
            <p:nvPr/>
          </p:nvSpPr>
          <p:spPr>
            <a:xfrm>
              <a:off x="2217250" y="2211400"/>
              <a:ext cx="62800" cy="133425"/>
            </a:xfrm>
            <a:custGeom>
              <a:avLst/>
              <a:gdLst/>
              <a:ahLst/>
              <a:cxnLst/>
              <a:rect l="l" t="t" r="r" b="b"/>
              <a:pathLst>
                <a:path w="2512" h="5337" extrusionOk="0">
                  <a:moveTo>
                    <a:pt x="2149" y="1"/>
                  </a:moveTo>
                  <a:cubicBezTo>
                    <a:pt x="2132" y="1"/>
                    <a:pt x="2107" y="14"/>
                    <a:pt x="2107" y="37"/>
                  </a:cubicBezTo>
                  <a:cubicBezTo>
                    <a:pt x="2286" y="1227"/>
                    <a:pt x="2071" y="2192"/>
                    <a:pt x="1393" y="3192"/>
                  </a:cubicBezTo>
                  <a:cubicBezTo>
                    <a:pt x="1155" y="3525"/>
                    <a:pt x="976" y="3859"/>
                    <a:pt x="833" y="4263"/>
                  </a:cubicBezTo>
                  <a:cubicBezTo>
                    <a:pt x="702" y="4609"/>
                    <a:pt x="643" y="4811"/>
                    <a:pt x="309" y="5073"/>
                  </a:cubicBezTo>
                  <a:cubicBezTo>
                    <a:pt x="178" y="5192"/>
                    <a:pt x="131" y="5168"/>
                    <a:pt x="12" y="5287"/>
                  </a:cubicBezTo>
                  <a:cubicBezTo>
                    <a:pt x="1" y="5298"/>
                    <a:pt x="9" y="5337"/>
                    <a:pt x="36" y="5337"/>
                  </a:cubicBezTo>
                  <a:cubicBezTo>
                    <a:pt x="40" y="5337"/>
                    <a:pt x="43" y="5336"/>
                    <a:pt x="47" y="5335"/>
                  </a:cubicBezTo>
                  <a:cubicBezTo>
                    <a:pt x="464" y="5156"/>
                    <a:pt x="666" y="5085"/>
                    <a:pt x="857" y="4656"/>
                  </a:cubicBezTo>
                  <a:cubicBezTo>
                    <a:pt x="1119" y="4109"/>
                    <a:pt x="1309" y="3585"/>
                    <a:pt x="1631" y="3085"/>
                  </a:cubicBezTo>
                  <a:cubicBezTo>
                    <a:pt x="2226" y="2168"/>
                    <a:pt x="2512" y="1085"/>
                    <a:pt x="2167" y="13"/>
                  </a:cubicBezTo>
                  <a:cubicBezTo>
                    <a:pt x="2167" y="5"/>
                    <a:pt x="2159" y="1"/>
                    <a:pt x="21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24" name="Google Shape;24624;p33"/>
            <p:cNvSpPr/>
            <p:nvPr/>
          </p:nvSpPr>
          <p:spPr>
            <a:xfrm>
              <a:off x="2163650" y="2182550"/>
              <a:ext cx="51825" cy="135000"/>
            </a:xfrm>
            <a:custGeom>
              <a:avLst/>
              <a:gdLst/>
              <a:ahLst/>
              <a:cxnLst/>
              <a:rect l="l" t="t" r="r" b="b"/>
              <a:pathLst>
                <a:path w="2073" h="5400" extrusionOk="0">
                  <a:moveTo>
                    <a:pt x="1" y="0"/>
                  </a:moveTo>
                  <a:lnTo>
                    <a:pt x="1" y="0"/>
                  </a:lnTo>
                  <a:cubicBezTo>
                    <a:pt x="262" y="453"/>
                    <a:pt x="560" y="917"/>
                    <a:pt x="763" y="1429"/>
                  </a:cubicBezTo>
                  <a:cubicBezTo>
                    <a:pt x="953" y="1941"/>
                    <a:pt x="917" y="2453"/>
                    <a:pt x="1013" y="2989"/>
                  </a:cubicBezTo>
                  <a:cubicBezTo>
                    <a:pt x="1132" y="3846"/>
                    <a:pt x="1667" y="4608"/>
                    <a:pt x="2025" y="5382"/>
                  </a:cubicBezTo>
                  <a:cubicBezTo>
                    <a:pt x="2029" y="5395"/>
                    <a:pt x="2037" y="5400"/>
                    <a:pt x="2044" y="5400"/>
                  </a:cubicBezTo>
                  <a:cubicBezTo>
                    <a:pt x="2058" y="5400"/>
                    <a:pt x="2072" y="5385"/>
                    <a:pt x="2072" y="5370"/>
                  </a:cubicBezTo>
                  <a:cubicBezTo>
                    <a:pt x="1953" y="4906"/>
                    <a:pt x="1715" y="4501"/>
                    <a:pt x="1489" y="4072"/>
                  </a:cubicBezTo>
                  <a:cubicBezTo>
                    <a:pt x="1203" y="3524"/>
                    <a:pt x="1096" y="3001"/>
                    <a:pt x="1036" y="2393"/>
                  </a:cubicBezTo>
                  <a:cubicBezTo>
                    <a:pt x="953" y="1465"/>
                    <a:pt x="548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25" name="Google Shape;24625;p33"/>
            <p:cNvSpPr/>
            <p:nvPr/>
          </p:nvSpPr>
          <p:spPr>
            <a:xfrm>
              <a:off x="2214250" y="2319075"/>
              <a:ext cx="6275" cy="15400"/>
            </a:xfrm>
            <a:custGeom>
              <a:avLst/>
              <a:gdLst/>
              <a:ahLst/>
              <a:cxnLst/>
              <a:rect l="l" t="t" r="r" b="b"/>
              <a:pathLst>
                <a:path w="251" h="616" extrusionOk="0">
                  <a:moveTo>
                    <a:pt x="18" y="1"/>
                  </a:moveTo>
                  <a:cubicBezTo>
                    <a:pt x="8" y="1"/>
                    <a:pt x="1" y="18"/>
                    <a:pt x="1" y="28"/>
                  </a:cubicBezTo>
                  <a:cubicBezTo>
                    <a:pt x="24" y="135"/>
                    <a:pt x="72" y="230"/>
                    <a:pt x="120" y="337"/>
                  </a:cubicBezTo>
                  <a:cubicBezTo>
                    <a:pt x="143" y="433"/>
                    <a:pt x="179" y="528"/>
                    <a:pt x="227" y="611"/>
                  </a:cubicBezTo>
                  <a:cubicBezTo>
                    <a:pt x="230" y="615"/>
                    <a:pt x="233" y="616"/>
                    <a:pt x="236" y="616"/>
                  </a:cubicBezTo>
                  <a:cubicBezTo>
                    <a:pt x="244" y="616"/>
                    <a:pt x="251" y="605"/>
                    <a:pt x="251" y="588"/>
                  </a:cubicBezTo>
                  <a:cubicBezTo>
                    <a:pt x="227" y="492"/>
                    <a:pt x="179" y="385"/>
                    <a:pt x="132" y="278"/>
                  </a:cubicBezTo>
                  <a:cubicBezTo>
                    <a:pt x="108" y="183"/>
                    <a:pt x="72" y="99"/>
                    <a:pt x="24" y="4"/>
                  </a:cubicBezTo>
                  <a:cubicBezTo>
                    <a:pt x="22" y="2"/>
                    <a:pt x="20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26" name="Google Shape;24626;p33"/>
            <p:cNvSpPr/>
            <p:nvPr/>
          </p:nvSpPr>
          <p:spPr>
            <a:xfrm>
              <a:off x="2159175" y="2175700"/>
              <a:ext cx="16400" cy="23825"/>
            </a:xfrm>
            <a:custGeom>
              <a:avLst/>
              <a:gdLst/>
              <a:ahLst/>
              <a:cxnLst/>
              <a:rect l="l" t="t" r="r" b="b"/>
              <a:pathLst>
                <a:path w="656" h="953" extrusionOk="0">
                  <a:moveTo>
                    <a:pt x="1" y="0"/>
                  </a:moveTo>
                  <a:lnTo>
                    <a:pt x="1" y="0"/>
                  </a:lnTo>
                  <a:cubicBezTo>
                    <a:pt x="13" y="191"/>
                    <a:pt x="144" y="393"/>
                    <a:pt x="239" y="536"/>
                  </a:cubicBezTo>
                  <a:cubicBezTo>
                    <a:pt x="322" y="667"/>
                    <a:pt x="441" y="893"/>
                    <a:pt x="608" y="953"/>
                  </a:cubicBezTo>
                  <a:cubicBezTo>
                    <a:pt x="620" y="953"/>
                    <a:pt x="656" y="941"/>
                    <a:pt x="656" y="929"/>
                  </a:cubicBezTo>
                  <a:cubicBezTo>
                    <a:pt x="620" y="762"/>
                    <a:pt x="441" y="608"/>
                    <a:pt x="358" y="465"/>
                  </a:cubicBezTo>
                  <a:cubicBezTo>
                    <a:pt x="251" y="310"/>
                    <a:pt x="168" y="11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27" name="Google Shape;24627;p33"/>
            <p:cNvSpPr/>
            <p:nvPr/>
          </p:nvSpPr>
          <p:spPr>
            <a:xfrm>
              <a:off x="2172575" y="2197425"/>
              <a:ext cx="7775" cy="14575"/>
            </a:xfrm>
            <a:custGeom>
              <a:avLst/>
              <a:gdLst/>
              <a:ahLst/>
              <a:cxnLst/>
              <a:rect l="l" t="t" r="r" b="b"/>
              <a:pathLst>
                <a:path w="311" h="583" extrusionOk="0">
                  <a:moveTo>
                    <a:pt x="1" y="0"/>
                  </a:moveTo>
                  <a:lnTo>
                    <a:pt x="1" y="0"/>
                  </a:lnTo>
                  <a:cubicBezTo>
                    <a:pt x="36" y="96"/>
                    <a:pt x="108" y="191"/>
                    <a:pt x="144" y="274"/>
                  </a:cubicBezTo>
                  <a:cubicBezTo>
                    <a:pt x="191" y="370"/>
                    <a:pt x="227" y="489"/>
                    <a:pt x="275" y="572"/>
                  </a:cubicBezTo>
                  <a:cubicBezTo>
                    <a:pt x="275" y="580"/>
                    <a:pt x="279" y="583"/>
                    <a:pt x="284" y="583"/>
                  </a:cubicBezTo>
                  <a:cubicBezTo>
                    <a:pt x="294" y="583"/>
                    <a:pt x="310" y="572"/>
                    <a:pt x="310" y="572"/>
                  </a:cubicBezTo>
                  <a:cubicBezTo>
                    <a:pt x="310" y="477"/>
                    <a:pt x="251" y="370"/>
                    <a:pt x="203" y="274"/>
                  </a:cubicBezTo>
                  <a:cubicBezTo>
                    <a:pt x="144" y="155"/>
                    <a:pt x="84" y="7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28" name="Google Shape;24628;p33"/>
            <p:cNvSpPr/>
            <p:nvPr/>
          </p:nvSpPr>
          <p:spPr>
            <a:xfrm>
              <a:off x="2168700" y="2183425"/>
              <a:ext cx="23250" cy="50550"/>
            </a:xfrm>
            <a:custGeom>
              <a:avLst/>
              <a:gdLst/>
              <a:ahLst/>
              <a:cxnLst/>
              <a:rect l="l" t="t" r="r" b="b"/>
              <a:pathLst>
                <a:path w="930" h="2022" extrusionOk="0">
                  <a:moveTo>
                    <a:pt x="1" y="1"/>
                  </a:moveTo>
                  <a:lnTo>
                    <a:pt x="1" y="1"/>
                  </a:lnTo>
                  <a:cubicBezTo>
                    <a:pt x="525" y="513"/>
                    <a:pt x="822" y="1299"/>
                    <a:pt x="870" y="2013"/>
                  </a:cubicBezTo>
                  <a:cubicBezTo>
                    <a:pt x="870" y="2019"/>
                    <a:pt x="873" y="2022"/>
                    <a:pt x="876" y="2022"/>
                  </a:cubicBezTo>
                  <a:cubicBezTo>
                    <a:pt x="879" y="2022"/>
                    <a:pt x="882" y="2019"/>
                    <a:pt x="882" y="2013"/>
                  </a:cubicBezTo>
                  <a:cubicBezTo>
                    <a:pt x="930" y="1668"/>
                    <a:pt x="811" y="1346"/>
                    <a:pt x="680" y="1037"/>
                  </a:cubicBezTo>
                  <a:cubicBezTo>
                    <a:pt x="525" y="680"/>
                    <a:pt x="334" y="23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29" name="Google Shape;24629;p33"/>
            <p:cNvSpPr/>
            <p:nvPr/>
          </p:nvSpPr>
          <p:spPr>
            <a:xfrm>
              <a:off x="2191625" y="2237225"/>
              <a:ext cx="27550" cy="78925"/>
            </a:xfrm>
            <a:custGeom>
              <a:avLst/>
              <a:gdLst/>
              <a:ahLst/>
              <a:cxnLst/>
              <a:rect l="l" t="t" r="r" b="b"/>
              <a:pathLst>
                <a:path w="1102" h="3157" extrusionOk="0">
                  <a:moveTo>
                    <a:pt x="11" y="1"/>
                  </a:moveTo>
                  <a:cubicBezTo>
                    <a:pt x="7" y="1"/>
                    <a:pt x="1" y="10"/>
                    <a:pt x="1" y="28"/>
                  </a:cubicBezTo>
                  <a:cubicBezTo>
                    <a:pt x="36" y="528"/>
                    <a:pt x="25" y="1147"/>
                    <a:pt x="263" y="1599"/>
                  </a:cubicBezTo>
                  <a:cubicBezTo>
                    <a:pt x="513" y="2111"/>
                    <a:pt x="691" y="2695"/>
                    <a:pt x="1048" y="3147"/>
                  </a:cubicBezTo>
                  <a:cubicBezTo>
                    <a:pt x="1052" y="3154"/>
                    <a:pt x="1059" y="3157"/>
                    <a:pt x="1065" y="3157"/>
                  </a:cubicBezTo>
                  <a:cubicBezTo>
                    <a:pt x="1082" y="3157"/>
                    <a:pt x="1101" y="3140"/>
                    <a:pt x="1084" y="3123"/>
                  </a:cubicBezTo>
                  <a:cubicBezTo>
                    <a:pt x="787" y="2695"/>
                    <a:pt x="667" y="2195"/>
                    <a:pt x="406" y="1766"/>
                  </a:cubicBezTo>
                  <a:cubicBezTo>
                    <a:pt x="108" y="1230"/>
                    <a:pt x="96" y="635"/>
                    <a:pt x="13" y="28"/>
                  </a:cubicBezTo>
                  <a:cubicBezTo>
                    <a:pt x="19" y="10"/>
                    <a:pt x="16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30" name="Google Shape;24630;p33"/>
            <p:cNvSpPr/>
            <p:nvPr/>
          </p:nvSpPr>
          <p:spPr>
            <a:xfrm>
              <a:off x="2070175" y="2118850"/>
              <a:ext cx="30700" cy="32325"/>
            </a:xfrm>
            <a:custGeom>
              <a:avLst/>
              <a:gdLst/>
              <a:ahLst/>
              <a:cxnLst/>
              <a:rect l="l" t="t" r="r" b="b"/>
              <a:pathLst>
                <a:path w="1228" h="1293" extrusionOk="0">
                  <a:moveTo>
                    <a:pt x="1192" y="0"/>
                  </a:moveTo>
                  <a:cubicBezTo>
                    <a:pt x="656" y="238"/>
                    <a:pt x="180" y="703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299" y="726"/>
                    <a:pt x="644" y="298"/>
                    <a:pt x="1192" y="12"/>
                  </a:cubicBezTo>
                  <a:cubicBezTo>
                    <a:pt x="1227" y="12"/>
                    <a:pt x="1204" y="0"/>
                    <a:pt x="1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31" name="Google Shape;24631;p33"/>
            <p:cNvSpPr/>
            <p:nvPr/>
          </p:nvSpPr>
          <p:spPr>
            <a:xfrm>
              <a:off x="2065425" y="2156650"/>
              <a:ext cx="29725" cy="109625"/>
            </a:xfrm>
            <a:custGeom>
              <a:avLst/>
              <a:gdLst/>
              <a:ahLst/>
              <a:cxnLst/>
              <a:rect l="l" t="t" r="r" b="b"/>
              <a:pathLst>
                <a:path w="1189" h="4385" extrusionOk="0">
                  <a:moveTo>
                    <a:pt x="131" y="0"/>
                  </a:moveTo>
                  <a:cubicBezTo>
                    <a:pt x="48" y="322"/>
                    <a:pt x="48" y="619"/>
                    <a:pt x="131" y="929"/>
                  </a:cubicBezTo>
                  <a:cubicBezTo>
                    <a:pt x="286" y="1465"/>
                    <a:pt x="346" y="1929"/>
                    <a:pt x="381" y="2477"/>
                  </a:cubicBezTo>
                  <a:cubicBezTo>
                    <a:pt x="429" y="3179"/>
                    <a:pt x="620" y="3894"/>
                    <a:pt x="1143" y="4382"/>
                  </a:cubicBezTo>
                  <a:cubicBezTo>
                    <a:pt x="1146" y="4384"/>
                    <a:pt x="1149" y="4385"/>
                    <a:pt x="1152" y="4385"/>
                  </a:cubicBezTo>
                  <a:cubicBezTo>
                    <a:pt x="1167" y="4385"/>
                    <a:pt x="1189" y="4366"/>
                    <a:pt x="1179" y="4346"/>
                  </a:cubicBezTo>
                  <a:cubicBezTo>
                    <a:pt x="608" y="3679"/>
                    <a:pt x="441" y="2941"/>
                    <a:pt x="429" y="2084"/>
                  </a:cubicBezTo>
                  <a:cubicBezTo>
                    <a:pt x="381" y="1370"/>
                    <a:pt x="0" y="750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32" name="Google Shape;24632;p33"/>
            <p:cNvSpPr/>
            <p:nvPr/>
          </p:nvSpPr>
          <p:spPr>
            <a:xfrm>
              <a:off x="2069600" y="2173400"/>
              <a:ext cx="21750" cy="6475"/>
            </a:xfrm>
            <a:custGeom>
              <a:avLst/>
              <a:gdLst/>
              <a:ahLst/>
              <a:cxnLst/>
              <a:rect l="l" t="t" r="r" b="b"/>
              <a:pathLst>
                <a:path w="870" h="259" extrusionOk="0">
                  <a:moveTo>
                    <a:pt x="172" y="0"/>
                  </a:moveTo>
                  <a:cubicBezTo>
                    <a:pt x="122" y="0"/>
                    <a:pt x="73" y="3"/>
                    <a:pt x="24" y="9"/>
                  </a:cubicBezTo>
                  <a:cubicBezTo>
                    <a:pt x="0" y="9"/>
                    <a:pt x="0" y="33"/>
                    <a:pt x="24" y="33"/>
                  </a:cubicBezTo>
                  <a:cubicBezTo>
                    <a:pt x="59" y="30"/>
                    <a:pt x="93" y="29"/>
                    <a:pt x="127" y="29"/>
                  </a:cubicBezTo>
                  <a:cubicBezTo>
                    <a:pt x="392" y="29"/>
                    <a:pt x="625" y="111"/>
                    <a:pt x="857" y="259"/>
                  </a:cubicBezTo>
                  <a:cubicBezTo>
                    <a:pt x="869" y="259"/>
                    <a:pt x="869" y="247"/>
                    <a:pt x="869" y="247"/>
                  </a:cubicBezTo>
                  <a:cubicBezTo>
                    <a:pt x="690" y="78"/>
                    <a:pt x="428" y="0"/>
                    <a:pt x="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33" name="Google Shape;24633;p33"/>
            <p:cNvSpPr/>
            <p:nvPr/>
          </p:nvSpPr>
          <p:spPr>
            <a:xfrm>
              <a:off x="2121075" y="2083200"/>
              <a:ext cx="7375" cy="48900"/>
            </a:xfrm>
            <a:custGeom>
              <a:avLst/>
              <a:gdLst/>
              <a:ahLst/>
              <a:cxnLst/>
              <a:rect l="l" t="t" r="r" b="b"/>
              <a:pathLst>
                <a:path w="295" h="1956" extrusionOk="0">
                  <a:moveTo>
                    <a:pt x="291" y="0"/>
                  </a:moveTo>
                  <a:cubicBezTo>
                    <a:pt x="290" y="0"/>
                    <a:pt x="287" y="3"/>
                    <a:pt x="287" y="9"/>
                  </a:cubicBezTo>
                  <a:cubicBezTo>
                    <a:pt x="293" y="3"/>
                    <a:pt x="293" y="0"/>
                    <a:pt x="291" y="0"/>
                  </a:cubicBezTo>
                  <a:close/>
                  <a:moveTo>
                    <a:pt x="287" y="9"/>
                  </a:moveTo>
                  <a:cubicBezTo>
                    <a:pt x="239" y="402"/>
                    <a:pt x="84" y="771"/>
                    <a:pt x="37" y="1140"/>
                  </a:cubicBezTo>
                  <a:cubicBezTo>
                    <a:pt x="1" y="1414"/>
                    <a:pt x="168" y="1712"/>
                    <a:pt x="275" y="1950"/>
                  </a:cubicBezTo>
                  <a:cubicBezTo>
                    <a:pt x="275" y="1954"/>
                    <a:pt x="277" y="1955"/>
                    <a:pt x="281" y="1955"/>
                  </a:cubicBezTo>
                  <a:cubicBezTo>
                    <a:pt x="287" y="1955"/>
                    <a:pt x="295" y="1950"/>
                    <a:pt x="287" y="1950"/>
                  </a:cubicBezTo>
                  <a:cubicBezTo>
                    <a:pt x="168" y="1545"/>
                    <a:pt x="25" y="1295"/>
                    <a:pt x="156" y="855"/>
                  </a:cubicBezTo>
                  <a:cubicBezTo>
                    <a:pt x="239" y="581"/>
                    <a:pt x="287" y="295"/>
                    <a:pt x="28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34" name="Google Shape;24634;p33"/>
            <p:cNvSpPr/>
            <p:nvPr/>
          </p:nvSpPr>
          <p:spPr>
            <a:xfrm>
              <a:off x="2125550" y="2110600"/>
              <a:ext cx="5675" cy="18875"/>
            </a:xfrm>
            <a:custGeom>
              <a:avLst/>
              <a:gdLst/>
              <a:ahLst/>
              <a:cxnLst/>
              <a:rect l="l" t="t" r="r" b="b"/>
              <a:pathLst>
                <a:path w="227" h="755" extrusionOk="0">
                  <a:moveTo>
                    <a:pt x="18" y="1"/>
                  </a:moveTo>
                  <a:cubicBezTo>
                    <a:pt x="9" y="1"/>
                    <a:pt x="1" y="7"/>
                    <a:pt x="1" y="21"/>
                  </a:cubicBezTo>
                  <a:cubicBezTo>
                    <a:pt x="36" y="259"/>
                    <a:pt x="96" y="509"/>
                    <a:pt x="203" y="747"/>
                  </a:cubicBezTo>
                  <a:cubicBezTo>
                    <a:pt x="203" y="752"/>
                    <a:pt x="207" y="755"/>
                    <a:pt x="212" y="755"/>
                  </a:cubicBezTo>
                  <a:cubicBezTo>
                    <a:pt x="219" y="755"/>
                    <a:pt x="227" y="749"/>
                    <a:pt x="227" y="735"/>
                  </a:cubicBezTo>
                  <a:cubicBezTo>
                    <a:pt x="155" y="485"/>
                    <a:pt x="84" y="259"/>
                    <a:pt x="36" y="9"/>
                  </a:cubicBezTo>
                  <a:cubicBezTo>
                    <a:pt x="31" y="4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35" name="Google Shape;24635;p33"/>
            <p:cNvSpPr/>
            <p:nvPr/>
          </p:nvSpPr>
          <p:spPr>
            <a:xfrm>
              <a:off x="2130025" y="2112675"/>
              <a:ext cx="2700" cy="15050"/>
            </a:xfrm>
            <a:custGeom>
              <a:avLst/>
              <a:gdLst/>
              <a:ahLst/>
              <a:cxnLst/>
              <a:rect l="l" t="t" r="r" b="b"/>
              <a:pathLst>
                <a:path w="108" h="602" extrusionOk="0">
                  <a:moveTo>
                    <a:pt x="9" y="0"/>
                  </a:moveTo>
                  <a:cubicBezTo>
                    <a:pt x="6" y="0"/>
                    <a:pt x="0" y="3"/>
                    <a:pt x="0" y="9"/>
                  </a:cubicBezTo>
                  <a:cubicBezTo>
                    <a:pt x="12" y="3"/>
                    <a:pt x="12" y="0"/>
                    <a:pt x="9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4" y="200"/>
                    <a:pt x="36" y="390"/>
                    <a:pt x="83" y="592"/>
                  </a:cubicBezTo>
                  <a:cubicBezTo>
                    <a:pt x="83" y="598"/>
                    <a:pt x="86" y="601"/>
                    <a:pt x="89" y="601"/>
                  </a:cubicBezTo>
                  <a:cubicBezTo>
                    <a:pt x="92" y="601"/>
                    <a:pt x="95" y="598"/>
                    <a:pt x="95" y="592"/>
                  </a:cubicBezTo>
                  <a:cubicBezTo>
                    <a:pt x="107" y="378"/>
                    <a:pt x="60" y="188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36" name="Google Shape;24636;p33"/>
            <p:cNvSpPr/>
            <p:nvPr/>
          </p:nvSpPr>
          <p:spPr>
            <a:xfrm>
              <a:off x="2162175" y="2091150"/>
              <a:ext cx="19950" cy="33675"/>
            </a:xfrm>
            <a:custGeom>
              <a:avLst/>
              <a:gdLst/>
              <a:ahLst/>
              <a:cxnLst/>
              <a:rect l="l" t="t" r="r" b="b"/>
              <a:pathLst>
                <a:path w="798" h="1347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275"/>
                    <a:pt x="250" y="572"/>
                    <a:pt x="369" y="870"/>
                  </a:cubicBezTo>
                  <a:cubicBezTo>
                    <a:pt x="441" y="1072"/>
                    <a:pt x="595" y="1239"/>
                    <a:pt x="786" y="1346"/>
                  </a:cubicBezTo>
                  <a:cubicBezTo>
                    <a:pt x="798" y="1346"/>
                    <a:pt x="798" y="1334"/>
                    <a:pt x="798" y="1334"/>
                  </a:cubicBezTo>
                  <a:cubicBezTo>
                    <a:pt x="524" y="1132"/>
                    <a:pt x="429" y="918"/>
                    <a:pt x="321" y="596"/>
                  </a:cubicBezTo>
                  <a:cubicBezTo>
                    <a:pt x="250" y="382"/>
                    <a:pt x="143" y="18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37" name="Google Shape;24637;p33"/>
            <p:cNvSpPr/>
            <p:nvPr/>
          </p:nvSpPr>
          <p:spPr>
            <a:xfrm>
              <a:off x="2185075" y="2132300"/>
              <a:ext cx="2700" cy="8250"/>
            </a:xfrm>
            <a:custGeom>
              <a:avLst/>
              <a:gdLst/>
              <a:ahLst/>
              <a:cxnLst/>
              <a:rect l="l" t="t" r="r" b="b"/>
              <a:pathLst>
                <a:path w="108" h="330" extrusionOk="0">
                  <a:moveTo>
                    <a:pt x="10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13" y="4"/>
                    <a:pt x="13" y="1"/>
                    <a:pt x="10" y="1"/>
                  </a:cubicBezTo>
                  <a:close/>
                  <a:moveTo>
                    <a:pt x="1" y="10"/>
                  </a:moveTo>
                  <a:cubicBezTo>
                    <a:pt x="1" y="117"/>
                    <a:pt x="37" y="236"/>
                    <a:pt x="96" y="319"/>
                  </a:cubicBezTo>
                  <a:cubicBezTo>
                    <a:pt x="96" y="327"/>
                    <a:pt x="97" y="330"/>
                    <a:pt x="99" y="330"/>
                  </a:cubicBezTo>
                  <a:cubicBezTo>
                    <a:pt x="102" y="330"/>
                    <a:pt x="108" y="316"/>
                    <a:pt x="108" y="308"/>
                  </a:cubicBezTo>
                  <a:cubicBezTo>
                    <a:pt x="60" y="224"/>
                    <a:pt x="37" y="117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38" name="Google Shape;24638;p33"/>
            <p:cNvSpPr/>
            <p:nvPr/>
          </p:nvSpPr>
          <p:spPr>
            <a:xfrm>
              <a:off x="2340750" y="2057100"/>
              <a:ext cx="14550" cy="6400"/>
            </a:xfrm>
            <a:custGeom>
              <a:avLst/>
              <a:gdLst/>
              <a:ahLst/>
              <a:cxnLst/>
              <a:rect l="l" t="t" r="r" b="b"/>
              <a:pathLst>
                <a:path w="582" h="256" extrusionOk="0">
                  <a:moveTo>
                    <a:pt x="576" y="0"/>
                  </a:moveTo>
                  <a:cubicBezTo>
                    <a:pt x="574" y="0"/>
                    <a:pt x="568" y="2"/>
                    <a:pt x="560" y="6"/>
                  </a:cubicBezTo>
                  <a:cubicBezTo>
                    <a:pt x="576" y="6"/>
                    <a:pt x="582" y="0"/>
                    <a:pt x="576" y="0"/>
                  </a:cubicBezTo>
                  <a:close/>
                  <a:moveTo>
                    <a:pt x="560" y="6"/>
                  </a:moveTo>
                  <a:cubicBezTo>
                    <a:pt x="477" y="53"/>
                    <a:pt x="382" y="101"/>
                    <a:pt x="287" y="148"/>
                  </a:cubicBezTo>
                  <a:lnTo>
                    <a:pt x="13" y="232"/>
                  </a:lnTo>
                  <a:cubicBezTo>
                    <a:pt x="1" y="232"/>
                    <a:pt x="13" y="256"/>
                    <a:pt x="13" y="256"/>
                  </a:cubicBezTo>
                  <a:cubicBezTo>
                    <a:pt x="227" y="220"/>
                    <a:pt x="417" y="113"/>
                    <a:pt x="56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39" name="Google Shape;24639;p33"/>
            <p:cNvSpPr/>
            <p:nvPr/>
          </p:nvSpPr>
          <p:spPr>
            <a:xfrm>
              <a:off x="2343725" y="2059900"/>
              <a:ext cx="11950" cy="6875"/>
            </a:xfrm>
            <a:custGeom>
              <a:avLst/>
              <a:gdLst/>
              <a:ahLst/>
              <a:cxnLst/>
              <a:rect l="l" t="t" r="r" b="b"/>
              <a:pathLst>
                <a:path w="478" h="275" extrusionOk="0">
                  <a:moveTo>
                    <a:pt x="477" y="1"/>
                  </a:moveTo>
                  <a:cubicBezTo>
                    <a:pt x="406" y="48"/>
                    <a:pt x="310" y="84"/>
                    <a:pt x="239" y="120"/>
                  </a:cubicBezTo>
                  <a:cubicBezTo>
                    <a:pt x="168" y="167"/>
                    <a:pt x="72" y="203"/>
                    <a:pt x="1" y="263"/>
                  </a:cubicBezTo>
                  <a:lnTo>
                    <a:pt x="1" y="275"/>
                  </a:lnTo>
                  <a:cubicBezTo>
                    <a:pt x="72" y="239"/>
                    <a:pt x="144" y="203"/>
                    <a:pt x="227" y="156"/>
                  </a:cubicBezTo>
                  <a:cubicBezTo>
                    <a:pt x="310" y="108"/>
                    <a:pt x="406" y="60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40" name="Google Shape;24640;p33"/>
            <p:cNvSpPr/>
            <p:nvPr/>
          </p:nvSpPr>
          <p:spPr>
            <a:xfrm>
              <a:off x="2349675" y="2063650"/>
              <a:ext cx="6975" cy="4925"/>
            </a:xfrm>
            <a:custGeom>
              <a:avLst/>
              <a:gdLst/>
              <a:ahLst/>
              <a:cxnLst/>
              <a:rect l="l" t="t" r="r" b="b"/>
              <a:pathLst>
                <a:path w="279" h="197" extrusionOk="0">
                  <a:moveTo>
                    <a:pt x="268" y="0"/>
                  </a:moveTo>
                  <a:cubicBezTo>
                    <a:pt x="266" y="0"/>
                    <a:pt x="263" y="2"/>
                    <a:pt x="263" y="6"/>
                  </a:cubicBezTo>
                  <a:cubicBezTo>
                    <a:pt x="279" y="6"/>
                    <a:pt x="273" y="0"/>
                    <a:pt x="268" y="0"/>
                  </a:cubicBezTo>
                  <a:close/>
                  <a:moveTo>
                    <a:pt x="263" y="6"/>
                  </a:moveTo>
                  <a:cubicBezTo>
                    <a:pt x="191" y="77"/>
                    <a:pt x="96" y="125"/>
                    <a:pt x="13" y="172"/>
                  </a:cubicBezTo>
                  <a:cubicBezTo>
                    <a:pt x="1" y="172"/>
                    <a:pt x="1" y="196"/>
                    <a:pt x="25" y="196"/>
                  </a:cubicBezTo>
                  <a:cubicBezTo>
                    <a:pt x="120" y="148"/>
                    <a:pt x="203" y="89"/>
                    <a:pt x="26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41" name="Google Shape;24641;p33"/>
            <p:cNvSpPr/>
            <p:nvPr/>
          </p:nvSpPr>
          <p:spPr>
            <a:xfrm>
              <a:off x="2354450" y="2065425"/>
              <a:ext cx="6800" cy="5525"/>
            </a:xfrm>
            <a:custGeom>
              <a:avLst/>
              <a:gdLst/>
              <a:ahLst/>
              <a:cxnLst/>
              <a:rect l="l" t="t" r="r" b="b"/>
              <a:pathLst>
                <a:path w="272" h="221" extrusionOk="0">
                  <a:moveTo>
                    <a:pt x="266" y="1"/>
                  </a:moveTo>
                  <a:cubicBezTo>
                    <a:pt x="264" y="1"/>
                    <a:pt x="258" y="2"/>
                    <a:pt x="250" y="6"/>
                  </a:cubicBezTo>
                  <a:cubicBezTo>
                    <a:pt x="266" y="6"/>
                    <a:pt x="272" y="1"/>
                    <a:pt x="266" y="1"/>
                  </a:cubicBezTo>
                  <a:close/>
                  <a:moveTo>
                    <a:pt x="250" y="6"/>
                  </a:moveTo>
                  <a:lnTo>
                    <a:pt x="250" y="6"/>
                  </a:lnTo>
                  <a:cubicBezTo>
                    <a:pt x="215" y="42"/>
                    <a:pt x="167" y="77"/>
                    <a:pt x="108" y="113"/>
                  </a:cubicBezTo>
                  <a:cubicBezTo>
                    <a:pt x="72" y="137"/>
                    <a:pt x="36" y="173"/>
                    <a:pt x="0" y="196"/>
                  </a:cubicBezTo>
                  <a:cubicBezTo>
                    <a:pt x="0" y="196"/>
                    <a:pt x="0" y="220"/>
                    <a:pt x="12" y="220"/>
                  </a:cubicBezTo>
                  <a:cubicBezTo>
                    <a:pt x="60" y="196"/>
                    <a:pt x="96" y="161"/>
                    <a:pt x="120" y="125"/>
                  </a:cubicBezTo>
                  <a:cubicBezTo>
                    <a:pt x="179" y="101"/>
                    <a:pt x="227" y="54"/>
                    <a:pt x="250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42" name="Google Shape;24642;p33"/>
            <p:cNvSpPr/>
            <p:nvPr/>
          </p:nvSpPr>
          <p:spPr>
            <a:xfrm>
              <a:off x="2359800" y="2071225"/>
              <a:ext cx="7475" cy="2300"/>
            </a:xfrm>
            <a:custGeom>
              <a:avLst/>
              <a:gdLst/>
              <a:ahLst/>
              <a:cxnLst/>
              <a:rect l="l" t="t" r="r" b="b"/>
              <a:pathLst>
                <a:path w="299" h="92" extrusionOk="0">
                  <a:moveTo>
                    <a:pt x="275" y="0"/>
                  </a:moveTo>
                  <a:cubicBezTo>
                    <a:pt x="191" y="24"/>
                    <a:pt x="96" y="60"/>
                    <a:pt x="13" y="72"/>
                  </a:cubicBezTo>
                  <a:cubicBezTo>
                    <a:pt x="1" y="72"/>
                    <a:pt x="1" y="84"/>
                    <a:pt x="13" y="84"/>
                  </a:cubicBezTo>
                  <a:cubicBezTo>
                    <a:pt x="36" y="89"/>
                    <a:pt x="57" y="91"/>
                    <a:pt x="78" y="91"/>
                  </a:cubicBezTo>
                  <a:cubicBezTo>
                    <a:pt x="156" y="91"/>
                    <a:pt x="224" y="59"/>
                    <a:pt x="298" y="12"/>
                  </a:cubicBezTo>
                  <a:cubicBezTo>
                    <a:pt x="298" y="12"/>
                    <a:pt x="298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43" name="Google Shape;24643;p33"/>
            <p:cNvSpPr/>
            <p:nvPr/>
          </p:nvSpPr>
          <p:spPr>
            <a:xfrm>
              <a:off x="2270500" y="2105150"/>
              <a:ext cx="8075" cy="34250"/>
            </a:xfrm>
            <a:custGeom>
              <a:avLst/>
              <a:gdLst/>
              <a:ahLst/>
              <a:cxnLst/>
              <a:rect l="l" t="t" r="r" b="b"/>
              <a:pathLst>
                <a:path w="323" h="1370" extrusionOk="0">
                  <a:moveTo>
                    <a:pt x="1" y="1"/>
                  </a:moveTo>
                  <a:lnTo>
                    <a:pt x="1" y="1"/>
                  </a:lnTo>
                  <a:cubicBezTo>
                    <a:pt x="84" y="298"/>
                    <a:pt x="120" y="572"/>
                    <a:pt x="156" y="893"/>
                  </a:cubicBezTo>
                  <a:cubicBezTo>
                    <a:pt x="179" y="1072"/>
                    <a:pt x="215" y="1227"/>
                    <a:pt x="322" y="1370"/>
                  </a:cubicBezTo>
                  <a:cubicBezTo>
                    <a:pt x="96" y="929"/>
                    <a:pt x="203" y="42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44" name="Google Shape;24644;p33"/>
            <p:cNvSpPr/>
            <p:nvPr/>
          </p:nvSpPr>
          <p:spPr>
            <a:xfrm>
              <a:off x="2278550" y="2141475"/>
              <a:ext cx="3000" cy="8650"/>
            </a:xfrm>
            <a:custGeom>
              <a:avLst/>
              <a:gdLst/>
              <a:ahLst/>
              <a:cxnLst/>
              <a:rect l="l" t="t" r="r" b="b"/>
              <a:pathLst>
                <a:path w="120" h="346" extrusionOk="0">
                  <a:moveTo>
                    <a:pt x="12" y="0"/>
                  </a:moveTo>
                  <a:lnTo>
                    <a:pt x="12" y="0"/>
                  </a:lnTo>
                  <a:cubicBezTo>
                    <a:pt x="0" y="119"/>
                    <a:pt x="36" y="250"/>
                    <a:pt x="108" y="345"/>
                  </a:cubicBezTo>
                  <a:lnTo>
                    <a:pt x="119" y="345"/>
                  </a:lnTo>
                  <a:cubicBezTo>
                    <a:pt x="108" y="286"/>
                    <a:pt x="72" y="238"/>
                    <a:pt x="60" y="191"/>
                  </a:cubicBezTo>
                  <a:cubicBezTo>
                    <a:pt x="48" y="119"/>
                    <a:pt x="36" y="6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45" name="Google Shape;24645;p33"/>
            <p:cNvSpPr/>
            <p:nvPr/>
          </p:nvSpPr>
          <p:spPr>
            <a:xfrm>
              <a:off x="2245500" y="2215575"/>
              <a:ext cx="21500" cy="77725"/>
            </a:xfrm>
            <a:custGeom>
              <a:avLst/>
              <a:gdLst/>
              <a:ahLst/>
              <a:cxnLst/>
              <a:rect l="l" t="t" r="r" b="b"/>
              <a:pathLst>
                <a:path w="860" h="3109" extrusionOk="0">
                  <a:moveTo>
                    <a:pt x="775" y="1"/>
                  </a:moveTo>
                  <a:lnTo>
                    <a:pt x="775" y="1"/>
                  </a:lnTo>
                  <a:cubicBezTo>
                    <a:pt x="813" y="301"/>
                    <a:pt x="848" y="601"/>
                    <a:pt x="843" y="897"/>
                  </a:cubicBezTo>
                  <a:lnTo>
                    <a:pt x="843" y="897"/>
                  </a:lnTo>
                  <a:cubicBezTo>
                    <a:pt x="860" y="620"/>
                    <a:pt x="840" y="326"/>
                    <a:pt x="775" y="1"/>
                  </a:cubicBezTo>
                  <a:close/>
                  <a:moveTo>
                    <a:pt x="843" y="897"/>
                  </a:moveTo>
                  <a:cubicBezTo>
                    <a:pt x="819" y="1277"/>
                    <a:pt x="726" y="1623"/>
                    <a:pt x="585" y="1971"/>
                  </a:cubicBezTo>
                  <a:lnTo>
                    <a:pt x="585" y="1971"/>
                  </a:lnTo>
                  <a:cubicBezTo>
                    <a:pt x="633" y="1867"/>
                    <a:pt x="677" y="1762"/>
                    <a:pt x="715" y="1656"/>
                  </a:cubicBezTo>
                  <a:cubicBezTo>
                    <a:pt x="803" y="1407"/>
                    <a:pt x="838" y="1154"/>
                    <a:pt x="843" y="897"/>
                  </a:cubicBezTo>
                  <a:close/>
                  <a:moveTo>
                    <a:pt x="585" y="1971"/>
                  </a:moveTo>
                  <a:cubicBezTo>
                    <a:pt x="408" y="2354"/>
                    <a:pt x="179" y="2722"/>
                    <a:pt x="1" y="3096"/>
                  </a:cubicBezTo>
                  <a:cubicBezTo>
                    <a:pt x="1" y="3108"/>
                    <a:pt x="13" y="3108"/>
                    <a:pt x="13" y="3108"/>
                  </a:cubicBezTo>
                  <a:cubicBezTo>
                    <a:pt x="238" y="2703"/>
                    <a:pt x="438" y="2337"/>
                    <a:pt x="585" y="197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46" name="Google Shape;24646;p33"/>
            <p:cNvSpPr/>
            <p:nvPr/>
          </p:nvSpPr>
          <p:spPr>
            <a:xfrm>
              <a:off x="2227950" y="2295650"/>
              <a:ext cx="17875" cy="41700"/>
            </a:xfrm>
            <a:custGeom>
              <a:avLst/>
              <a:gdLst/>
              <a:ahLst/>
              <a:cxnLst/>
              <a:rect l="l" t="t" r="r" b="b"/>
              <a:pathLst>
                <a:path w="715" h="1668" extrusionOk="0">
                  <a:moveTo>
                    <a:pt x="703" y="1"/>
                  </a:moveTo>
                  <a:cubicBezTo>
                    <a:pt x="393" y="489"/>
                    <a:pt x="119" y="1072"/>
                    <a:pt x="0" y="1644"/>
                  </a:cubicBezTo>
                  <a:cubicBezTo>
                    <a:pt x="0" y="1667"/>
                    <a:pt x="12" y="1667"/>
                    <a:pt x="36" y="1667"/>
                  </a:cubicBezTo>
                  <a:cubicBezTo>
                    <a:pt x="250" y="1096"/>
                    <a:pt x="441" y="560"/>
                    <a:pt x="715" y="12"/>
                  </a:cubicBezTo>
                  <a:cubicBezTo>
                    <a:pt x="715" y="1"/>
                    <a:pt x="715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47" name="Google Shape;24647;p33"/>
            <p:cNvSpPr/>
            <p:nvPr/>
          </p:nvSpPr>
          <p:spPr>
            <a:xfrm>
              <a:off x="2178225" y="2186125"/>
              <a:ext cx="84875" cy="27700"/>
            </a:xfrm>
            <a:custGeom>
              <a:avLst/>
              <a:gdLst/>
              <a:ahLst/>
              <a:cxnLst/>
              <a:rect l="l" t="t" r="r" b="b"/>
              <a:pathLst>
                <a:path w="3395" h="1108" extrusionOk="0">
                  <a:moveTo>
                    <a:pt x="1" y="0"/>
                  </a:moveTo>
                  <a:lnTo>
                    <a:pt x="1" y="0"/>
                  </a:lnTo>
                  <a:cubicBezTo>
                    <a:pt x="572" y="191"/>
                    <a:pt x="1073" y="572"/>
                    <a:pt x="1644" y="762"/>
                  </a:cubicBezTo>
                  <a:cubicBezTo>
                    <a:pt x="2204" y="953"/>
                    <a:pt x="2775" y="1060"/>
                    <a:pt x="3359" y="1107"/>
                  </a:cubicBezTo>
                  <a:cubicBezTo>
                    <a:pt x="3394" y="1107"/>
                    <a:pt x="3394" y="1060"/>
                    <a:pt x="3359" y="1060"/>
                  </a:cubicBezTo>
                  <a:cubicBezTo>
                    <a:pt x="2620" y="1012"/>
                    <a:pt x="1906" y="845"/>
                    <a:pt x="1215" y="548"/>
                  </a:cubicBezTo>
                  <a:cubicBezTo>
                    <a:pt x="811" y="393"/>
                    <a:pt x="441" y="9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48" name="Google Shape;24648;p33"/>
            <p:cNvSpPr/>
            <p:nvPr/>
          </p:nvSpPr>
          <p:spPr>
            <a:xfrm>
              <a:off x="2180050" y="2188225"/>
              <a:ext cx="82150" cy="28075"/>
            </a:xfrm>
            <a:custGeom>
              <a:avLst/>
              <a:gdLst/>
              <a:ahLst/>
              <a:cxnLst/>
              <a:rect l="l" t="t" r="r" b="b"/>
              <a:pathLst>
                <a:path w="3286" h="1123" extrusionOk="0">
                  <a:moveTo>
                    <a:pt x="3" y="1"/>
                  </a:moveTo>
                  <a:cubicBezTo>
                    <a:pt x="1" y="1"/>
                    <a:pt x="3" y="11"/>
                    <a:pt x="11" y="11"/>
                  </a:cubicBezTo>
                  <a:cubicBezTo>
                    <a:pt x="7" y="3"/>
                    <a:pt x="5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71" y="599"/>
                    <a:pt x="2010" y="1123"/>
                    <a:pt x="3081" y="1123"/>
                  </a:cubicBezTo>
                  <a:cubicBezTo>
                    <a:pt x="3137" y="1123"/>
                    <a:pt x="3194" y="1122"/>
                    <a:pt x="3250" y="1119"/>
                  </a:cubicBezTo>
                  <a:cubicBezTo>
                    <a:pt x="3286" y="1119"/>
                    <a:pt x="3286" y="1083"/>
                    <a:pt x="3250" y="1083"/>
                  </a:cubicBezTo>
                  <a:cubicBezTo>
                    <a:pt x="2702" y="1083"/>
                    <a:pt x="2119" y="916"/>
                    <a:pt x="1583" y="761"/>
                  </a:cubicBezTo>
                  <a:cubicBezTo>
                    <a:pt x="1011" y="618"/>
                    <a:pt x="547" y="249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49" name="Google Shape;24649;p33"/>
            <p:cNvSpPr/>
            <p:nvPr/>
          </p:nvSpPr>
          <p:spPr>
            <a:xfrm>
              <a:off x="2076150" y="2121525"/>
              <a:ext cx="24125" cy="28525"/>
            </a:xfrm>
            <a:custGeom>
              <a:avLst/>
              <a:gdLst/>
              <a:ahLst/>
              <a:cxnLst/>
              <a:rect l="l" t="t" r="r" b="b"/>
              <a:pathLst>
                <a:path w="965" h="1141" extrusionOk="0">
                  <a:moveTo>
                    <a:pt x="965" y="0"/>
                  </a:moveTo>
                  <a:lnTo>
                    <a:pt x="965" y="0"/>
                  </a:lnTo>
                  <a:cubicBezTo>
                    <a:pt x="750" y="179"/>
                    <a:pt x="536" y="358"/>
                    <a:pt x="333" y="560"/>
                  </a:cubicBezTo>
                  <a:cubicBezTo>
                    <a:pt x="167" y="727"/>
                    <a:pt x="12" y="893"/>
                    <a:pt x="0" y="1131"/>
                  </a:cubicBezTo>
                  <a:cubicBezTo>
                    <a:pt x="0" y="1137"/>
                    <a:pt x="3" y="1140"/>
                    <a:pt x="6" y="1140"/>
                  </a:cubicBezTo>
                  <a:cubicBezTo>
                    <a:pt x="9" y="1140"/>
                    <a:pt x="12" y="1137"/>
                    <a:pt x="12" y="1131"/>
                  </a:cubicBezTo>
                  <a:cubicBezTo>
                    <a:pt x="119" y="631"/>
                    <a:pt x="631" y="334"/>
                    <a:pt x="9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50" name="Google Shape;24650;p33"/>
            <p:cNvSpPr/>
            <p:nvPr/>
          </p:nvSpPr>
          <p:spPr>
            <a:xfrm>
              <a:off x="2088050" y="2124700"/>
              <a:ext cx="14300" cy="15000"/>
            </a:xfrm>
            <a:custGeom>
              <a:avLst/>
              <a:gdLst/>
              <a:ahLst/>
              <a:cxnLst/>
              <a:rect l="l" t="t" r="r" b="b"/>
              <a:pathLst>
                <a:path w="572" h="600" extrusionOk="0">
                  <a:moveTo>
                    <a:pt x="560" y="1"/>
                  </a:moveTo>
                  <a:cubicBezTo>
                    <a:pt x="557" y="1"/>
                    <a:pt x="553" y="2"/>
                    <a:pt x="548" y="4"/>
                  </a:cubicBezTo>
                  <a:cubicBezTo>
                    <a:pt x="346" y="135"/>
                    <a:pt x="84" y="362"/>
                    <a:pt x="0" y="588"/>
                  </a:cubicBezTo>
                  <a:cubicBezTo>
                    <a:pt x="0" y="600"/>
                    <a:pt x="12" y="600"/>
                    <a:pt x="12" y="600"/>
                  </a:cubicBezTo>
                  <a:cubicBezTo>
                    <a:pt x="108" y="504"/>
                    <a:pt x="167" y="409"/>
                    <a:pt x="250" y="302"/>
                  </a:cubicBezTo>
                  <a:cubicBezTo>
                    <a:pt x="346" y="195"/>
                    <a:pt x="465" y="111"/>
                    <a:pt x="572" y="16"/>
                  </a:cubicBezTo>
                  <a:cubicBezTo>
                    <a:pt x="572" y="16"/>
                    <a:pt x="572" y="1"/>
                    <a:pt x="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51" name="Google Shape;24651;p33"/>
            <p:cNvSpPr/>
            <p:nvPr/>
          </p:nvSpPr>
          <p:spPr>
            <a:xfrm>
              <a:off x="2093400" y="2126275"/>
              <a:ext cx="11350" cy="12525"/>
            </a:xfrm>
            <a:custGeom>
              <a:avLst/>
              <a:gdLst/>
              <a:ahLst/>
              <a:cxnLst/>
              <a:rect l="l" t="t" r="r" b="b"/>
              <a:pathLst>
                <a:path w="454" h="501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132"/>
                    <a:pt x="96" y="310"/>
                    <a:pt x="1" y="489"/>
                  </a:cubicBezTo>
                  <a:cubicBezTo>
                    <a:pt x="1" y="501"/>
                    <a:pt x="13" y="501"/>
                    <a:pt x="13" y="501"/>
                  </a:cubicBezTo>
                  <a:cubicBezTo>
                    <a:pt x="96" y="429"/>
                    <a:pt x="155" y="322"/>
                    <a:pt x="239" y="251"/>
                  </a:cubicBezTo>
                  <a:cubicBezTo>
                    <a:pt x="310" y="168"/>
                    <a:pt x="382" y="84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52" name="Google Shape;24652;p33"/>
            <p:cNvSpPr/>
            <p:nvPr/>
          </p:nvSpPr>
          <p:spPr>
            <a:xfrm>
              <a:off x="2100250" y="2133425"/>
              <a:ext cx="3000" cy="4350"/>
            </a:xfrm>
            <a:custGeom>
              <a:avLst/>
              <a:gdLst/>
              <a:ahLst/>
              <a:cxnLst/>
              <a:rect l="l" t="t" r="r" b="b"/>
              <a:pathLst>
                <a:path w="120" h="174" extrusionOk="0">
                  <a:moveTo>
                    <a:pt x="120" y="1"/>
                  </a:moveTo>
                  <a:cubicBezTo>
                    <a:pt x="60" y="36"/>
                    <a:pt x="24" y="96"/>
                    <a:pt x="1" y="155"/>
                  </a:cubicBezTo>
                  <a:cubicBezTo>
                    <a:pt x="1" y="167"/>
                    <a:pt x="6" y="173"/>
                    <a:pt x="12" y="173"/>
                  </a:cubicBezTo>
                  <a:cubicBezTo>
                    <a:pt x="18" y="173"/>
                    <a:pt x="24" y="167"/>
                    <a:pt x="24" y="155"/>
                  </a:cubicBezTo>
                  <a:cubicBezTo>
                    <a:pt x="48" y="96"/>
                    <a:pt x="60" y="36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53" name="Google Shape;24653;p33"/>
            <p:cNvSpPr/>
            <p:nvPr/>
          </p:nvSpPr>
          <p:spPr>
            <a:xfrm>
              <a:off x="2100250" y="2120325"/>
              <a:ext cx="18775" cy="31200"/>
            </a:xfrm>
            <a:custGeom>
              <a:avLst/>
              <a:gdLst/>
              <a:ahLst/>
              <a:cxnLst/>
              <a:rect l="l" t="t" r="r" b="b"/>
              <a:pathLst>
                <a:path w="751" h="1248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239"/>
                    <a:pt x="143" y="441"/>
                    <a:pt x="286" y="644"/>
                  </a:cubicBezTo>
                  <a:cubicBezTo>
                    <a:pt x="441" y="834"/>
                    <a:pt x="655" y="977"/>
                    <a:pt x="715" y="1239"/>
                  </a:cubicBezTo>
                  <a:cubicBezTo>
                    <a:pt x="715" y="1245"/>
                    <a:pt x="724" y="1248"/>
                    <a:pt x="733" y="1248"/>
                  </a:cubicBezTo>
                  <a:cubicBezTo>
                    <a:pt x="742" y="1248"/>
                    <a:pt x="751" y="1245"/>
                    <a:pt x="751" y="1239"/>
                  </a:cubicBezTo>
                  <a:cubicBezTo>
                    <a:pt x="751" y="1037"/>
                    <a:pt x="584" y="918"/>
                    <a:pt x="453" y="787"/>
                  </a:cubicBezTo>
                  <a:cubicBezTo>
                    <a:pt x="262" y="560"/>
                    <a:pt x="96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54" name="Google Shape;24654;p33"/>
            <p:cNvSpPr/>
            <p:nvPr/>
          </p:nvSpPr>
          <p:spPr>
            <a:xfrm>
              <a:off x="2119625" y="2154475"/>
              <a:ext cx="27975" cy="17800"/>
            </a:xfrm>
            <a:custGeom>
              <a:avLst/>
              <a:gdLst/>
              <a:ahLst/>
              <a:cxnLst/>
              <a:rect l="l" t="t" r="r" b="b"/>
              <a:pathLst>
                <a:path w="1119" h="712" extrusionOk="0">
                  <a:moveTo>
                    <a:pt x="12" y="1"/>
                  </a:moveTo>
                  <a:cubicBezTo>
                    <a:pt x="0" y="1"/>
                    <a:pt x="4" y="16"/>
                    <a:pt x="23" y="16"/>
                  </a:cubicBezTo>
                  <a:cubicBezTo>
                    <a:pt x="452" y="147"/>
                    <a:pt x="773" y="385"/>
                    <a:pt x="1107" y="706"/>
                  </a:cubicBezTo>
                  <a:cubicBezTo>
                    <a:pt x="1110" y="710"/>
                    <a:pt x="1112" y="711"/>
                    <a:pt x="1114" y="711"/>
                  </a:cubicBezTo>
                  <a:cubicBezTo>
                    <a:pt x="1119" y="711"/>
                    <a:pt x="1119" y="700"/>
                    <a:pt x="1119" y="683"/>
                  </a:cubicBezTo>
                  <a:cubicBezTo>
                    <a:pt x="833" y="361"/>
                    <a:pt x="440" y="135"/>
                    <a:pt x="23" y="4"/>
                  </a:cubicBezTo>
                  <a:cubicBezTo>
                    <a:pt x="18" y="2"/>
                    <a:pt x="15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55" name="Google Shape;24655;p33"/>
            <p:cNvSpPr/>
            <p:nvPr/>
          </p:nvSpPr>
          <p:spPr>
            <a:xfrm>
              <a:off x="2121675" y="2182550"/>
              <a:ext cx="38725" cy="44200"/>
            </a:xfrm>
            <a:custGeom>
              <a:avLst/>
              <a:gdLst/>
              <a:ahLst/>
              <a:cxnLst/>
              <a:rect l="l" t="t" r="r" b="b"/>
              <a:pathLst>
                <a:path w="1549" h="1768" extrusionOk="0">
                  <a:moveTo>
                    <a:pt x="1549" y="0"/>
                  </a:moveTo>
                  <a:lnTo>
                    <a:pt x="1549" y="0"/>
                  </a:lnTo>
                  <a:cubicBezTo>
                    <a:pt x="1334" y="238"/>
                    <a:pt x="1191" y="357"/>
                    <a:pt x="906" y="512"/>
                  </a:cubicBezTo>
                  <a:cubicBezTo>
                    <a:pt x="798" y="572"/>
                    <a:pt x="715" y="631"/>
                    <a:pt x="620" y="726"/>
                  </a:cubicBezTo>
                  <a:cubicBezTo>
                    <a:pt x="358" y="1000"/>
                    <a:pt x="144" y="1405"/>
                    <a:pt x="1" y="1750"/>
                  </a:cubicBezTo>
                  <a:cubicBezTo>
                    <a:pt x="1" y="1759"/>
                    <a:pt x="7" y="1767"/>
                    <a:pt x="10" y="1767"/>
                  </a:cubicBezTo>
                  <a:cubicBezTo>
                    <a:pt x="12" y="1767"/>
                    <a:pt x="13" y="1766"/>
                    <a:pt x="13" y="1762"/>
                  </a:cubicBezTo>
                  <a:cubicBezTo>
                    <a:pt x="298" y="1369"/>
                    <a:pt x="453" y="798"/>
                    <a:pt x="918" y="548"/>
                  </a:cubicBezTo>
                  <a:cubicBezTo>
                    <a:pt x="1215" y="393"/>
                    <a:pt x="1370" y="298"/>
                    <a:pt x="1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56" name="Google Shape;24656;p33"/>
            <p:cNvSpPr/>
            <p:nvPr/>
          </p:nvSpPr>
          <p:spPr>
            <a:xfrm>
              <a:off x="2123475" y="2184800"/>
              <a:ext cx="39700" cy="47000"/>
            </a:xfrm>
            <a:custGeom>
              <a:avLst/>
              <a:gdLst/>
              <a:ahLst/>
              <a:cxnLst/>
              <a:rect l="l" t="t" r="r" b="b"/>
              <a:pathLst>
                <a:path w="1588" h="1880" extrusionOk="0">
                  <a:moveTo>
                    <a:pt x="1565" y="0"/>
                  </a:moveTo>
                  <a:cubicBezTo>
                    <a:pt x="1559" y="0"/>
                    <a:pt x="1552" y="1"/>
                    <a:pt x="1548" y="5"/>
                  </a:cubicBezTo>
                  <a:cubicBezTo>
                    <a:pt x="1358" y="410"/>
                    <a:pt x="893" y="565"/>
                    <a:pt x="596" y="875"/>
                  </a:cubicBezTo>
                  <a:cubicBezTo>
                    <a:pt x="345" y="1160"/>
                    <a:pt x="131" y="1494"/>
                    <a:pt x="0" y="1851"/>
                  </a:cubicBezTo>
                  <a:cubicBezTo>
                    <a:pt x="0" y="1868"/>
                    <a:pt x="7" y="1879"/>
                    <a:pt x="15" y="1879"/>
                  </a:cubicBezTo>
                  <a:cubicBezTo>
                    <a:pt x="18" y="1879"/>
                    <a:pt x="21" y="1878"/>
                    <a:pt x="24" y="1875"/>
                  </a:cubicBezTo>
                  <a:cubicBezTo>
                    <a:pt x="310" y="1410"/>
                    <a:pt x="524" y="946"/>
                    <a:pt x="977" y="625"/>
                  </a:cubicBezTo>
                  <a:cubicBezTo>
                    <a:pt x="1238" y="446"/>
                    <a:pt x="1477" y="327"/>
                    <a:pt x="1572" y="5"/>
                  </a:cubicBezTo>
                  <a:cubicBezTo>
                    <a:pt x="1588" y="5"/>
                    <a:pt x="1577" y="0"/>
                    <a:pt x="15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57" name="Google Shape;24657;p33"/>
            <p:cNvSpPr/>
            <p:nvPr/>
          </p:nvSpPr>
          <p:spPr>
            <a:xfrm>
              <a:off x="2110075" y="2230625"/>
              <a:ext cx="11425" cy="27075"/>
            </a:xfrm>
            <a:custGeom>
              <a:avLst/>
              <a:gdLst/>
              <a:ahLst/>
              <a:cxnLst/>
              <a:rect l="l" t="t" r="r" b="b"/>
              <a:pathLst>
                <a:path w="457" h="1083" extrusionOk="0">
                  <a:moveTo>
                    <a:pt x="446" y="1"/>
                  </a:moveTo>
                  <a:cubicBezTo>
                    <a:pt x="444" y="1"/>
                    <a:pt x="441" y="2"/>
                    <a:pt x="441" y="6"/>
                  </a:cubicBezTo>
                  <a:cubicBezTo>
                    <a:pt x="457" y="6"/>
                    <a:pt x="452" y="1"/>
                    <a:pt x="446" y="1"/>
                  </a:cubicBezTo>
                  <a:close/>
                  <a:moveTo>
                    <a:pt x="441" y="6"/>
                  </a:moveTo>
                  <a:lnTo>
                    <a:pt x="441" y="6"/>
                  </a:lnTo>
                  <a:cubicBezTo>
                    <a:pt x="286" y="351"/>
                    <a:pt x="143" y="708"/>
                    <a:pt x="0" y="1066"/>
                  </a:cubicBezTo>
                  <a:cubicBezTo>
                    <a:pt x="0" y="1074"/>
                    <a:pt x="6" y="1082"/>
                    <a:pt x="10" y="1082"/>
                  </a:cubicBezTo>
                  <a:cubicBezTo>
                    <a:pt x="11" y="1082"/>
                    <a:pt x="12" y="1081"/>
                    <a:pt x="12" y="1078"/>
                  </a:cubicBezTo>
                  <a:cubicBezTo>
                    <a:pt x="179" y="720"/>
                    <a:pt x="322" y="363"/>
                    <a:pt x="4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58" name="Google Shape;24658;p33"/>
            <p:cNvSpPr/>
            <p:nvPr/>
          </p:nvSpPr>
          <p:spPr>
            <a:xfrm>
              <a:off x="2112150" y="2236275"/>
              <a:ext cx="10150" cy="21525"/>
            </a:xfrm>
            <a:custGeom>
              <a:avLst/>
              <a:gdLst/>
              <a:ahLst/>
              <a:cxnLst/>
              <a:rect l="l" t="t" r="r" b="b"/>
              <a:pathLst>
                <a:path w="406" h="861" extrusionOk="0">
                  <a:moveTo>
                    <a:pt x="397" y="1"/>
                  </a:moveTo>
                  <a:cubicBezTo>
                    <a:pt x="395" y="1"/>
                    <a:pt x="394" y="2"/>
                    <a:pt x="394" y="6"/>
                  </a:cubicBezTo>
                  <a:cubicBezTo>
                    <a:pt x="227" y="256"/>
                    <a:pt x="60" y="554"/>
                    <a:pt x="1" y="852"/>
                  </a:cubicBezTo>
                  <a:cubicBezTo>
                    <a:pt x="1" y="857"/>
                    <a:pt x="7" y="860"/>
                    <a:pt x="13" y="860"/>
                  </a:cubicBezTo>
                  <a:cubicBezTo>
                    <a:pt x="19" y="860"/>
                    <a:pt x="25" y="857"/>
                    <a:pt x="25" y="852"/>
                  </a:cubicBezTo>
                  <a:cubicBezTo>
                    <a:pt x="156" y="566"/>
                    <a:pt x="275" y="292"/>
                    <a:pt x="406" y="6"/>
                  </a:cubicBezTo>
                  <a:cubicBezTo>
                    <a:pt x="406" y="6"/>
                    <a:pt x="400" y="1"/>
                    <a:pt x="3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59" name="Google Shape;24659;p33"/>
            <p:cNvSpPr/>
            <p:nvPr/>
          </p:nvSpPr>
          <p:spPr>
            <a:xfrm>
              <a:off x="2097900" y="2269700"/>
              <a:ext cx="67500" cy="35275"/>
            </a:xfrm>
            <a:custGeom>
              <a:avLst/>
              <a:gdLst/>
              <a:ahLst/>
              <a:cxnLst/>
              <a:rect l="l" t="t" r="r" b="b"/>
              <a:pathLst>
                <a:path w="2700" h="1411" extrusionOk="0">
                  <a:moveTo>
                    <a:pt x="26" y="0"/>
                  </a:moveTo>
                  <a:cubicBezTo>
                    <a:pt x="8" y="0"/>
                    <a:pt x="1" y="26"/>
                    <a:pt x="11" y="26"/>
                  </a:cubicBezTo>
                  <a:cubicBezTo>
                    <a:pt x="285" y="277"/>
                    <a:pt x="559" y="562"/>
                    <a:pt x="928" y="646"/>
                  </a:cubicBezTo>
                  <a:cubicBezTo>
                    <a:pt x="1571" y="812"/>
                    <a:pt x="2071" y="1110"/>
                    <a:pt x="2666" y="1408"/>
                  </a:cubicBezTo>
                  <a:cubicBezTo>
                    <a:pt x="2671" y="1410"/>
                    <a:pt x="2675" y="1411"/>
                    <a:pt x="2678" y="1411"/>
                  </a:cubicBezTo>
                  <a:cubicBezTo>
                    <a:pt x="2694" y="1411"/>
                    <a:pt x="2700" y="1391"/>
                    <a:pt x="2690" y="1372"/>
                  </a:cubicBezTo>
                  <a:cubicBezTo>
                    <a:pt x="2273" y="1134"/>
                    <a:pt x="1833" y="872"/>
                    <a:pt x="1392" y="717"/>
                  </a:cubicBezTo>
                  <a:cubicBezTo>
                    <a:pt x="1166" y="646"/>
                    <a:pt x="916" y="634"/>
                    <a:pt x="714" y="527"/>
                  </a:cubicBezTo>
                  <a:cubicBezTo>
                    <a:pt x="464" y="407"/>
                    <a:pt x="249" y="169"/>
                    <a:pt x="35" y="3"/>
                  </a:cubicBezTo>
                  <a:cubicBezTo>
                    <a:pt x="32" y="1"/>
                    <a:pt x="28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60" name="Google Shape;24660;p33"/>
            <p:cNvSpPr/>
            <p:nvPr/>
          </p:nvSpPr>
          <p:spPr>
            <a:xfrm>
              <a:off x="2169975" y="2306850"/>
              <a:ext cx="45800" cy="27525"/>
            </a:xfrm>
            <a:custGeom>
              <a:avLst/>
              <a:gdLst/>
              <a:ahLst/>
              <a:cxnLst/>
              <a:rect l="l" t="t" r="r" b="b"/>
              <a:pathLst>
                <a:path w="1832" h="1101" extrusionOk="0">
                  <a:moveTo>
                    <a:pt x="17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402" y="231"/>
                    <a:pt x="760" y="457"/>
                    <a:pt x="1117" y="719"/>
                  </a:cubicBezTo>
                  <a:cubicBezTo>
                    <a:pt x="1331" y="898"/>
                    <a:pt x="1533" y="1041"/>
                    <a:pt x="1819" y="1100"/>
                  </a:cubicBezTo>
                  <a:cubicBezTo>
                    <a:pt x="1831" y="1100"/>
                    <a:pt x="1831" y="1077"/>
                    <a:pt x="1819" y="1077"/>
                  </a:cubicBezTo>
                  <a:cubicBezTo>
                    <a:pt x="1462" y="957"/>
                    <a:pt x="1224" y="743"/>
                    <a:pt x="926" y="529"/>
                  </a:cubicBezTo>
                  <a:cubicBezTo>
                    <a:pt x="641" y="326"/>
                    <a:pt x="343" y="160"/>
                    <a:pt x="33" y="5"/>
                  </a:cubicBezTo>
                  <a:cubicBezTo>
                    <a:pt x="27" y="2"/>
                    <a:pt x="21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61" name="Google Shape;24661;p33"/>
            <p:cNvSpPr/>
            <p:nvPr/>
          </p:nvSpPr>
          <p:spPr>
            <a:xfrm>
              <a:off x="2258000" y="2218725"/>
              <a:ext cx="6325" cy="39975"/>
            </a:xfrm>
            <a:custGeom>
              <a:avLst/>
              <a:gdLst/>
              <a:ahLst/>
              <a:cxnLst/>
              <a:rect l="l" t="t" r="r" b="b"/>
              <a:pathLst>
                <a:path w="253" h="1599" extrusionOk="0">
                  <a:moveTo>
                    <a:pt x="203" y="65"/>
                  </a:moveTo>
                  <a:cubicBezTo>
                    <a:pt x="201" y="65"/>
                    <a:pt x="200" y="66"/>
                    <a:pt x="198" y="66"/>
                  </a:cubicBezTo>
                  <a:lnTo>
                    <a:pt x="198" y="66"/>
                  </a:lnTo>
                  <a:cubicBezTo>
                    <a:pt x="200" y="66"/>
                    <a:pt x="201" y="66"/>
                    <a:pt x="203" y="65"/>
                  </a:cubicBezTo>
                  <a:close/>
                  <a:moveTo>
                    <a:pt x="129" y="0"/>
                  </a:moveTo>
                  <a:cubicBezTo>
                    <a:pt x="125" y="0"/>
                    <a:pt x="120" y="6"/>
                    <a:pt x="120" y="6"/>
                  </a:cubicBezTo>
                  <a:cubicBezTo>
                    <a:pt x="120" y="43"/>
                    <a:pt x="125" y="62"/>
                    <a:pt x="146" y="68"/>
                  </a:cubicBezTo>
                  <a:lnTo>
                    <a:pt x="146" y="68"/>
                  </a:lnTo>
                  <a:cubicBezTo>
                    <a:pt x="142" y="47"/>
                    <a:pt x="137" y="26"/>
                    <a:pt x="132" y="6"/>
                  </a:cubicBezTo>
                  <a:cubicBezTo>
                    <a:pt x="132" y="2"/>
                    <a:pt x="130" y="0"/>
                    <a:pt x="129" y="0"/>
                  </a:cubicBezTo>
                  <a:close/>
                  <a:moveTo>
                    <a:pt x="198" y="66"/>
                  </a:moveTo>
                  <a:cubicBezTo>
                    <a:pt x="184" y="68"/>
                    <a:pt x="173" y="69"/>
                    <a:pt x="164" y="69"/>
                  </a:cubicBezTo>
                  <a:cubicBezTo>
                    <a:pt x="157" y="69"/>
                    <a:pt x="151" y="69"/>
                    <a:pt x="146" y="68"/>
                  </a:cubicBezTo>
                  <a:lnTo>
                    <a:pt x="146" y="68"/>
                  </a:lnTo>
                  <a:cubicBezTo>
                    <a:pt x="153" y="95"/>
                    <a:pt x="158" y="123"/>
                    <a:pt x="163" y="151"/>
                  </a:cubicBezTo>
                  <a:lnTo>
                    <a:pt x="163" y="151"/>
                  </a:lnTo>
                  <a:cubicBezTo>
                    <a:pt x="170" y="104"/>
                    <a:pt x="181" y="72"/>
                    <a:pt x="198" y="66"/>
                  </a:cubicBezTo>
                  <a:close/>
                  <a:moveTo>
                    <a:pt x="163" y="151"/>
                  </a:moveTo>
                  <a:cubicBezTo>
                    <a:pt x="140" y="317"/>
                    <a:pt x="168" y="674"/>
                    <a:pt x="168" y="756"/>
                  </a:cubicBezTo>
                  <a:cubicBezTo>
                    <a:pt x="156" y="1030"/>
                    <a:pt x="96" y="1303"/>
                    <a:pt x="1" y="1589"/>
                  </a:cubicBezTo>
                  <a:cubicBezTo>
                    <a:pt x="1" y="1595"/>
                    <a:pt x="7" y="1598"/>
                    <a:pt x="13" y="1598"/>
                  </a:cubicBezTo>
                  <a:cubicBezTo>
                    <a:pt x="19" y="1598"/>
                    <a:pt x="25" y="1595"/>
                    <a:pt x="25" y="1589"/>
                  </a:cubicBezTo>
                  <a:cubicBezTo>
                    <a:pt x="198" y="1124"/>
                    <a:pt x="253" y="630"/>
                    <a:pt x="163" y="1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62" name="Google Shape;24662;p33"/>
            <p:cNvSpPr/>
            <p:nvPr/>
          </p:nvSpPr>
          <p:spPr>
            <a:xfrm>
              <a:off x="2242825" y="2215350"/>
              <a:ext cx="2400" cy="13475"/>
            </a:xfrm>
            <a:custGeom>
              <a:avLst/>
              <a:gdLst/>
              <a:ahLst/>
              <a:cxnLst/>
              <a:rect l="l" t="t" r="r" b="b"/>
              <a:pathLst>
                <a:path w="96" h="539" extrusionOk="0">
                  <a:moveTo>
                    <a:pt x="10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176"/>
                    <a:pt x="13" y="367"/>
                    <a:pt x="60" y="534"/>
                  </a:cubicBezTo>
                  <a:cubicBezTo>
                    <a:pt x="60" y="538"/>
                    <a:pt x="61" y="539"/>
                    <a:pt x="63" y="539"/>
                  </a:cubicBezTo>
                  <a:cubicBezTo>
                    <a:pt x="67" y="539"/>
                    <a:pt x="72" y="534"/>
                    <a:pt x="72" y="534"/>
                  </a:cubicBezTo>
                  <a:cubicBezTo>
                    <a:pt x="96" y="367"/>
                    <a:pt x="48" y="176"/>
                    <a:pt x="36" y="10"/>
                  </a:cubicBezTo>
                  <a:cubicBezTo>
                    <a:pt x="24" y="4"/>
                    <a:pt x="15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63" name="Google Shape;24663;p33"/>
            <p:cNvSpPr/>
            <p:nvPr/>
          </p:nvSpPr>
          <p:spPr>
            <a:xfrm>
              <a:off x="2246100" y="2217450"/>
              <a:ext cx="2100" cy="11975"/>
            </a:xfrm>
            <a:custGeom>
              <a:avLst/>
              <a:gdLst/>
              <a:ahLst/>
              <a:cxnLst/>
              <a:rect l="l" t="t" r="r" b="b"/>
              <a:pathLst>
                <a:path w="84" h="479" extrusionOk="0">
                  <a:moveTo>
                    <a:pt x="8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" y="164"/>
                    <a:pt x="1" y="342"/>
                    <a:pt x="48" y="473"/>
                  </a:cubicBezTo>
                  <a:cubicBezTo>
                    <a:pt x="48" y="477"/>
                    <a:pt x="50" y="479"/>
                    <a:pt x="51" y="479"/>
                  </a:cubicBezTo>
                  <a:cubicBezTo>
                    <a:pt x="55" y="479"/>
                    <a:pt x="60" y="473"/>
                    <a:pt x="60" y="473"/>
                  </a:cubicBezTo>
                  <a:cubicBezTo>
                    <a:pt x="84" y="331"/>
                    <a:pt x="48" y="164"/>
                    <a:pt x="24" y="9"/>
                  </a:cubicBezTo>
                  <a:cubicBezTo>
                    <a:pt x="18" y="3"/>
                    <a:pt x="12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64" name="Google Shape;24664;p33"/>
            <p:cNvSpPr/>
            <p:nvPr/>
          </p:nvSpPr>
          <p:spPr>
            <a:xfrm>
              <a:off x="2249075" y="2216525"/>
              <a:ext cx="1525" cy="11200"/>
            </a:xfrm>
            <a:custGeom>
              <a:avLst/>
              <a:gdLst/>
              <a:ahLst/>
              <a:cxnLst/>
              <a:rect l="l" t="t" r="r" b="b"/>
              <a:pathLst>
                <a:path w="61" h="448" extrusionOk="0">
                  <a:moveTo>
                    <a:pt x="24" y="0"/>
                  </a:moveTo>
                  <a:cubicBezTo>
                    <a:pt x="18" y="0"/>
                    <a:pt x="1" y="14"/>
                    <a:pt x="1" y="22"/>
                  </a:cubicBezTo>
                  <a:cubicBezTo>
                    <a:pt x="1" y="94"/>
                    <a:pt x="24" y="165"/>
                    <a:pt x="24" y="248"/>
                  </a:cubicBezTo>
                  <a:cubicBezTo>
                    <a:pt x="24" y="308"/>
                    <a:pt x="24" y="379"/>
                    <a:pt x="36" y="439"/>
                  </a:cubicBezTo>
                  <a:cubicBezTo>
                    <a:pt x="36" y="445"/>
                    <a:pt x="39" y="448"/>
                    <a:pt x="42" y="448"/>
                  </a:cubicBezTo>
                  <a:cubicBezTo>
                    <a:pt x="45" y="448"/>
                    <a:pt x="48" y="445"/>
                    <a:pt x="48" y="439"/>
                  </a:cubicBezTo>
                  <a:cubicBezTo>
                    <a:pt x="60" y="379"/>
                    <a:pt x="48" y="308"/>
                    <a:pt x="36" y="225"/>
                  </a:cubicBezTo>
                  <a:cubicBezTo>
                    <a:pt x="36" y="153"/>
                    <a:pt x="24" y="82"/>
                    <a:pt x="24" y="10"/>
                  </a:cubicBezTo>
                  <a:cubicBezTo>
                    <a:pt x="28" y="3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65" name="Google Shape;24665;p33"/>
            <p:cNvSpPr/>
            <p:nvPr/>
          </p:nvSpPr>
          <p:spPr>
            <a:xfrm>
              <a:off x="2253250" y="2215750"/>
              <a:ext cx="2400" cy="13775"/>
            </a:xfrm>
            <a:custGeom>
              <a:avLst/>
              <a:gdLst/>
              <a:ahLst/>
              <a:cxnLst/>
              <a:rect l="l" t="t" r="r" b="b"/>
              <a:pathLst>
                <a:path w="96" h="551" extrusionOk="0">
                  <a:moveTo>
                    <a:pt x="15" y="1"/>
                  </a:moveTo>
                  <a:cubicBezTo>
                    <a:pt x="12" y="1"/>
                    <a:pt x="0" y="9"/>
                    <a:pt x="0" y="18"/>
                  </a:cubicBezTo>
                  <a:cubicBezTo>
                    <a:pt x="36" y="196"/>
                    <a:pt x="36" y="363"/>
                    <a:pt x="36" y="541"/>
                  </a:cubicBezTo>
                  <a:cubicBezTo>
                    <a:pt x="36" y="547"/>
                    <a:pt x="42" y="550"/>
                    <a:pt x="48" y="550"/>
                  </a:cubicBezTo>
                  <a:cubicBezTo>
                    <a:pt x="54" y="550"/>
                    <a:pt x="60" y="547"/>
                    <a:pt x="60" y="541"/>
                  </a:cubicBezTo>
                  <a:cubicBezTo>
                    <a:pt x="96" y="363"/>
                    <a:pt x="60" y="184"/>
                    <a:pt x="12" y="6"/>
                  </a:cubicBezTo>
                  <a:cubicBezTo>
                    <a:pt x="16" y="2"/>
                    <a:pt x="16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66" name="Google Shape;24666;p33"/>
            <p:cNvSpPr/>
            <p:nvPr/>
          </p:nvSpPr>
          <p:spPr>
            <a:xfrm>
              <a:off x="2258900" y="2217375"/>
              <a:ext cx="2400" cy="9175"/>
            </a:xfrm>
            <a:custGeom>
              <a:avLst/>
              <a:gdLst/>
              <a:ahLst/>
              <a:cxnLst/>
              <a:rect l="l" t="t" r="r" b="b"/>
              <a:pathLst>
                <a:path w="96" h="367" extrusionOk="0">
                  <a:moveTo>
                    <a:pt x="1" y="0"/>
                  </a:moveTo>
                  <a:cubicBezTo>
                    <a:pt x="48" y="119"/>
                    <a:pt x="48" y="238"/>
                    <a:pt x="48" y="357"/>
                  </a:cubicBezTo>
                  <a:cubicBezTo>
                    <a:pt x="48" y="363"/>
                    <a:pt x="51" y="366"/>
                    <a:pt x="54" y="366"/>
                  </a:cubicBezTo>
                  <a:cubicBezTo>
                    <a:pt x="57" y="366"/>
                    <a:pt x="60" y="363"/>
                    <a:pt x="60" y="357"/>
                  </a:cubicBezTo>
                  <a:cubicBezTo>
                    <a:pt x="96" y="250"/>
                    <a:pt x="60" y="10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67" name="Google Shape;24667;p33"/>
            <p:cNvSpPr/>
            <p:nvPr/>
          </p:nvSpPr>
          <p:spPr>
            <a:xfrm>
              <a:off x="2074050" y="2184400"/>
              <a:ext cx="6875" cy="43325"/>
            </a:xfrm>
            <a:custGeom>
              <a:avLst/>
              <a:gdLst/>
              <a:ahLst/>
              <a:cxnLst/>
              <a:rect l="l" t="t" r="r" b="b"/>
              <a:pathLst>
                <a:path w="275" h="1733" extrusionOk="0">
                  <a:moveTo>
                    <a:pt x="5" y="1"/>
                  </a:moveTo>
                  <a:cubicBezTo>
                    <a:pt x="4" y="1"/>
                    <a:pt x="1" y="4"/>
                    <a:pt x="1" y="9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9"/>
                  </a:moveTo>
                  <a:cubicBezTo>
                    <a:pt x="132" y="581"/>
                    <a:pt x="191" y="1141"/>
                    <a:pt x="251" y="1724"/>
                  </a:cubicBezTo>
                  <a:cubicBezTo>
                    <a:pt x="251" y="1730"/>
                    <a:pt x="254" y="1733"/>
                    <a:pt x="257" y="1733"/>
                  </a:cubicBezTo>
                  <a:cubicBezTo>
                    <a:pt x="260" y="1733"/>
                    <a:pt x="263" y="1730"/>
                    <a:pt x="263" y="1724"/>
                  </a:cubicBezTo>
                  <a:cubicBezTo>
                    <a:pt x="275" y="1141"/>
                    <a:pt x="179" y="545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68" name="Google Shape;24668;p33"/>
            <p:cNvSpPr/>
            <p:nvPr/>
          </p:nvSpPr>
          <p:spPr>
            <a:xfrm>
              <a:off x="2079125" y="2191775"/>
              <a:ext cx="3875" cy="27325"/>
            </a:xfrm>
            <a:custGeom>
              <a:avLst/>
              <a:gdLst/>
              <a:ahLst/>
              <a:cxnLst/>
              <a:rect l="l" t="t" r="r" b="b"/>
              <a:pathLst>
                <a:path w="155" h="1093" extrusionOk="0">
                  <a:moveTo>
                    <a:pt x="0" y="0"/>
                  </a:moveTo>
                  <a:cubicBezTo>
                    <a:pt x="36" y="357"/>
                    <a:pt x="48" y="727"/>
                    <a:pt x="131" y="1084"/>
                  </a:cubicBezTo>
                  <a:cubicBezTo>
                    <a:pt x="131" y="1090"/>
                    <a:pt x="137" y="1093"/>
                    <a:pt x="143" y="1093"/>
                  </a:cubicBezTo>
                  <a:cubicBezTo>
                    <a:pt x="149" y="1093"/>
                    <a:pt x="155" y="1090"/>
                    <a:pt x="155" y="1084"/>
                  </a:cubicBezTo>
                  <a:cubicBezTo>
                    <a:pt x="119" y="715"/>
                    <a:pt x="48" y="35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69" name="Google Shape;24669;p33"/>
            <p:cNvSpPr/>
            <p:nvPr/>
          </p:nvSpPr>
          <p:spPr>
            <a:xfrm>
              <a:off x="2080900" y="2192950"/>
              <a:ext cx="3000" cy="22575"/>
            </a:xfrm>
            <a:custGeom>
              <a:avLst/>
              <a:gdLst/>
              <a:ahLst/>
              <a:cxnLst/>
              <a:rect l="l" t="t" r="r" b="b"/>
              <a:pathLst>
                <a:path w="120" h="903" extrusionOk="0">
                  <a:moveTo>
                    <a:pt x="1" y="1"/>
                  </a:moveTo>
                  <a:lnTo>
                    <a:pt x="1" y="1"/>
                  </a:lnTo>
                  <a:cubicBezTo>
                    <a:pt x="24" y="299"/>
                    <a:pt x="48" y="608"/>
                    <a:pt x="108" y="894"/>
                  </a:cubicBezTo>
                  <a:cubicBezTo>
                    <a:pt x="108" y="900"/>
                    <a:pt x="111" y="903"/>
                    <a:pt x="114" y="903"/>
                  </a:cubicBezTo>
                  <a:cubicBezTo>
                    <a:pt x="117" y="903"/>
                    <a:pt x="120" y="900"/>
                    <a:pt x="120" y="894"/>
                  </a:cubicBezTo>
                  <a:cubicBezTo>
                    <a:pt x="120" y="596"/>
                    <a:pt x="84" y="27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70" name="Google Shape;24670;p33"/>
            <p:cNvSpPr/>
            <p:nvPr/>
          </p:nvSpPr>
          <p:spPr>
            <a:xfrm>
              <a:off x="2085975" y="2196825"/>
              <a:ext cx="1500" cy="19000"/>
            </a:xfrm>
            <a:custGeom>
              <a:avLst/>
              <a:gdLst/>
              <a:ahLst/>
              <a:cxnLst/>
              <a:rect l="l" t="t" r="r" b="b"/>
              <a:pathLst>
                <a:path w="60" h="760" extrusionOk="0">
                  <a:moveTo>
                    <a:pt x="0" y="1"/>
                  </a:moveTo>
                  <a:cubicBezTo>
                    <a:pt x="12" y="263"/>
                    <a:pt x="12" y="501"/>
                    <a:pt x="36" y="751"/>
                  </a:cubicBezTo>
                  <a:cubicBezTo>
                    <a:pt x="36" y="757"/>
                    <a:pt x="42" y="760"/>
                    <a:pt x="48" y="760"/>
                  </a:cubicBezTo>
                  <a:cubicBezTo>
                    <a:pt x="54" y="760"/>
                    <a:pt x="60" y="757"/>
                    <a:pt x="60" y="751"/>
                  </a:cubicBezTo>
                  <a:cubicBezTo>
                    <a:pt x="60" y="501"/>
                    <a:pt x="36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71" name="Google Shape;24671;p33"/>
            <p:cNvSpPr/>
            <p:nvPr/>
          </p:nvSpPr>
          <p:spPr>
            <a:xfrm>
              <a:off x="2171700" y="2227550"/>
              <a:ext cx="15925" cy="41850"/>
            </a:xfrm>
            <a:custGeom>
              <a:avLst/>
              <a:gdLst/>
              <a:ahLst/>
              <a:cxnLst/>
              <a:rect l="l" t="t" r="r" b="b"/>
              <a:pathLst>
                <a:path w="637" h="1674" extrusionOk="0">
                  <a:moveTo>
                    <a:pt x="636" y="1"/>
                  </a:moveTo>
                  <a:cubicBezTo>
                    <a:pt x="634" y="1"/>
                    <a:pt x="631" y="4"/>
                    <a:pt x="631" y="10"/>
                  </a:cubicBezTo>
                  <a:cubicBezTo>
                    <a:pt x="637" y="4"/>
                    <a:pt x="637" y="1"/>
                    <a:pt x="636" y="1"/>
                  </a:cubicBezTo>
                  <a:close/>
                  <a:moveTo>
                    <a:pt x="631" y="10"/>
                  </a:moveTo>
                  <a:lnTo>
                    <a:pt x="631" y="10"/>
                  </a:lnTo>
                  <a:cubicBezTo>
                    <a:pt x="500" y="581"/>
                    <a:pt x="0" y="1070"/>
                    <a:pt x="12" y="1665"/>
                  </a:cubicBezTo>
                  <a:cubicBezTo>
                    <a:pt x="12" y="1671"/>
                    <a:pt x="18" y="1674"/>
                    <a:pt x="24" y="1674"/>
                  </a:cubicBezTo>
                  <a:cubicBezTo>
                    <a:pt x="30" y="1674"/>
                    <a:pt x="36" y="1671"/>
                    <a:pt x="36" y="1665"/>
                  </a:cubicBezTo>
                  <a:cubicBezTo>
                    <a:pt x="107" y="1070"/>
                    <a:pt x="536" y="605"/>
                    <a:pt x="63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72" name="Google Shape;24672;p33"/>
            <p:cNvSpPr/>
            <p:nvPr/>
          </p:nvSpPr>
          <p:spPr>
            <a:xfrm>
              <a:off x="2165725" y="2235225"/>
              <a:ext cx="23550" cy="54175"/>
            </a:xfrm>
            <a:custGeom>
              <a:avLst/>
              <a:gdLst/>
              <a:ahLst/>
              <a:cxnLst/>
              <a:rect l="l" t="t" r="r" b="b"/>
              <a:pathLst>
                <a:path w="942" h="2167" extrusionOk="0">
                  <a:moveTo>
                    <a:pt x="930" y="1"/>
                  </a:moveTo>
                  <a:cubicBezTo>
                    <a:pt x="584" y="608"/>
                    <a:pt x="1" y="1417"/>
                    <a:pt x="203" y="2156"/>
                  </a:cubicBezTo>
                  <a:cubicBezTo>
                    <a:pt x="203" y="2164"/>
                    <a:pt x="205" y="2166"/>
                    <a:pt x="206" y="2166"/>
                  </a:cubicBezTo>
                  <a:cubicBezTo>
                    <a:pt x="210" y="2166"/>
                    <a:pt x="215" y="2156"/>
                    <a:pt x="215" y="2156"/>
                  </a:cubicBezTo>
                  <a:cubicBezTo>
                    <a:pt x="108" y="1382"/>
                    <a:pt x="620" y="691"/>
                    <a:pt x="941" y="12"/>
                  </a:cubicBezTo>
                  <a:cubicBezTo>
                    <a:pt x="941" y="1"/>
                    <a:pt x="930" y="1"/>
                    <a:pt x="9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73" name="Google Shape;24673;p33"/>
            <p:cNvSpPr/>
            <p:nvPr/>
          </p:nvSpPr>
          <p:spPr>
            <a:xfrm>
              <a:off x="2193200" y="2247375"/>
              <a:ext cx="45175" cy="14075"/>
            </a:xfrm>
            <a:custGeom>
              <a:avLst/>
              <a:gdLst/>
              <a:ahLst/>
              <a:cxnLst/>
              <a:rect l="l" t="t" r="r" b="b"/>
              <a:pathLst>
                <a:path w="1807" h="563" extrusionOk="0">
                  <a:moveTo>
                    <a:pt x="5" y="0"/>
                  </a:moveTo>
                  <a:cubicBezTo>
                    <a:pt x="1" y="0"/>
                    <a:pt x="11" y="27"/>
                    <a:pt x="21" y="27"/>
                  </a:cubicBezTo>
                  <a:cubicBezTo>
                    <a:pt x="259" y="27"/>
                    <a:pt x="533" y="27"/>
                    <a:pt x="735" y="181"/>
                  </a:cubicBezTo>
                  <a:cubicBezTo>
                    <a:pt x="831" y="265"/>
                    <a:pt x="855" y="384"/>
                    <a:pt x="962" y="443"/>
                  </a:cubicBezTo>
                  <a:cubicBezTo>
                    <a:pt x="1188" y="562"/>
                    <a:pt x="1533" y="538"/>
                    <a:pt x="1795" y="562"/>
                  </a:cubicBezTo>
                  <a:cubicBezTo>
                    <a:pt x="1807" y="562"/>
                    <a:pt x="1807" y="538"/>
                    <a:pt x="1795" y="538"/>
                  </a:cubicBezTo>
                  <a:cubicBezTo>
                    <a:pt x="1581" y="515"/>
                    <a:pt x="1366" y="527"/>
                    <a:pt x="1152" y="467"/>
                  </a:cubicBezTo>
                  <a:cubicBezTo>
                    <a:pt x="974" y="408"/>
                    <a:pt x="890" y="277"/>
                    <a:pt x="735" y="169"/>
                  </a:cubicBezTo>
                  <a:cubicBezTo>
                    <a:pt x="533" y="3"/>
                    <a:pt x="259" y="3"/>
                    <a:pt x="9" y="3"/>
                  </a:cubicBezTo>
                  <a:cubicBezTo>
                    <a:pt x="7" y="1"/>
                    <a:pt x="6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74" name="Google Shape;24674;p33"/>
            <p:cNvSpPr/>
            <p:nvPr/>
          </p:nvSpPr>
          <p:spPr>
            <a:xfrm>
              <a:off x="2193525" y="2248500"/>
              <a:ext cx="44575" cy="14425"/>
            </a:xfrm>
            <a:custGeom>
              <a:avLst/>
              <a:gdLst/>
              <a:ahLst/>
              <a:cxnLst/>
              <a:rect l="l" t="t" r="r" b="b"/>
              <a:pathLst>
                <a:path w="1783" h="577" extrusionOk="0">
                  <a:moveTo>
                    <a:pt x="167" y="1"/>
                  </a:moveTo>
                  <a:cubicBezTo>
                    <a:pt x="118" y="1"/>
                    <a:pt x="69" y="3"/>
                    <a:pt x="20" y="5"/>
                  </a:cubicBezTo>
                  <a:cubicBezTo>
                    <a:pt x="1" y="5"/>
                    <a:pt x="5" y="36"/>
                    <a:pt x="13" y="36"/>
                  </a:cubicBezTo>
                  <a:cubicBezTo>
                    <a:pt x="15" y="36"/>
                    <a:pt x="18" y="34"/>
                    <a:pt x="20" y="29"/>
                  </a:cubicBezTo>
                  <a:cubicBezTo>
                    <a:pt x="39" y="28"/>
                    <a:pt x="57" y="28"/>
                    <a:pt x="74" y="28"/>
                  </a:cubicBezTo>
                  <a:cubicBezTo>
                    <a:pt x="368" y="28"/>
                    <a:pt x="498" y="123"/>
                    <a:pt x="734" y="303"/>
                  </a:cubicBezTo>
                  <a:cubicBezTo>
                    <a:pt x="830" y="374"/>
                    <a:pt x="865" y="422"/>
                    <a:pt x="972" y="470"/>
                  </a:cubicBezTo>
                  <a:cubicBezTo>
                    <a:pt x="1211" y="577"/>
                    <a:pt x="1496" y="529"/>
                    <a:pt x="1746" y="577"/>
                  </a:cubicBezTo>
                  <a:cubicBezTo>
                    <a:pt x="1770" y="577"/>
                    <a:pt x="1782" y="553"/>
                    <a:pt x="1770" y="553"/>
                  </a:cubicBezTo>
                  <a:cubicBezTo>
                    <a:pt x="1651" y="529"/>
                    <a:pt x="1520" y="529"/>
                    <a:pt x="1389" y="517"/>
                  </a:cubicBezTo>
                  <a:cubicBezTo>
                    <a:pt x="1246" y="493"/>
                    <a:pt x="1080" y="493"/>
                    <a:pt x="949" y="422"/>
                  </a:cubicBezTo>
                  <a:cubicBezTo>
                    <a:pt x="830" y="363"/>
                    <a:pt x="758" y="243"/>
                    <a:pt x="651" y="148"/>
                  </a:cubicBezTo>
                  <a:cubicBezTo>
                    <a:pt x="511" y="27"/>
                    <a:pt x="342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75" name="Google Shape;24675;p33"/>
            <p:cNvSpPr/>
            <p:nvPr/>
          </p:nvSpPr>
          <p:spPr>
            <a:xfrm>
              <a:off x="2238950" y="2254100"/>
              <a:ext cx="21175" cy="6450"/>
            </a:xfrm>
            <a:custGeom>
              <a:avLst/>
              <a:gdLst/>
              <a:ahLst/>
              <a:cxnLst/>
              <a:rect l="l" t="t" r="r" b="b"/>
              <a:pathLst>
                <a:path w="847" h="258" extrusionOk="0">
                  <a:moveTo>
                    <a:pt x="707" y="1"/>
                  </a:moveTo>
                  <a:cubicBezTo>
                    <a:pt x="449" y="1"/>
                    <a:pt x="198" y="102"/>
                    <a:pt x="1" y="258"/>
                  </a:cubicBezTo>
                  <a:cubicBezTo>
                    <a:pt x="263" y="91"/>
                    <a:pt x="525" y="31"/>
                    <a:pt x="822" y="31"/>
                  </a:cubicBezTo>
                  <a:cubicBezTo>
                    <a:pt x="846" y="31"/>
                    <a:pt x="846" y="8"/>
                    <a:pt x="822" y="8"/>
                  </a:cubicBezTo>
                  <a:cubicBezTo>
                    <a:pt x="784" y="3"/>
                    <a:pt x="745" y="1"/>
                    <a:pt x="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76" name="Google Shape;24676;p33"/>
            <p:cNvSpPr/>
            <p:nvPr/>
          </p:nvSpPr>
          <p:spPr>
            <a:xfrm>
              <a:off x="2241125" y="2256450"/>
              <a:ext cx="17500" cy="5725"/>
            </a:xfrm>
            <a:custGeom>
              <a:avLst/>
              <a:gdLst/>
              <a:ahLst/>
              <a:cxnLst/>
              <a:rect l="l" t="t" r="r" b="b"/>
              <a:pathLst>
                <a:path w="700" h="229" extrusionOk="0">
                  <a:moveTo>
                    <a:pt x="518" y="0"/>
                  </a:moveTo>
                  <a:cubicBezTo>
                    <a:pt x="330" y="0"/>
                    <a:pt x="110" y="74"/>
                    <a:pt x="9" y="211"/>
                  </a:cubicBezTo>
                  <a:cubicBezTo>
                    <a:pt x="1" y="220"/>
                    <a:pt x="4" y="228"/>
                    <a:pt x="11" y="228"/>
                  </a:cubicBezTo>
                  <a:cubicBezTo>
                    <a:pt x="14" y="228"/>
                    <a:pt x="17" y="227"/>
                    <a:pt x="21" y="223"/>
                  </a:cubicBezTo>
                  <a:cubicBezTo>
                    <a:pt x="128" y="164"/>
                    <a:pt x="211" y="92"/>
                    <a:pt x="342" y="56"/>
                  </a:cubicBezTo>
                  <a:cubicBezTo>
                    <a:pt x="462" y="33"/>
                    <a:pt x="557" y="33"/>
                    <a:pt x="676" y="33"/>
                  </a:cubicBezTo>
                  <a:cubicBezTo>
                    <a:pt x="700" y="33"/>
                    <a:pt x="700" y="21"/>
                    <a:pt x="676" y="21"/>
                  </a:cubicBezTo>
                  <a:cubicBezTo>
                    <a:pt x="629" y="7"/>
                    <a:pt x="575" y="0"/>
                    <a:pt x="5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77" name="Google Shape;24677;p33"/>
            <p:cNvSpPr/>
            <p:nvPr/>
          </p:nvSpPr>
          <p:spPr>
            <a:xfrm>
              <a:off x="2235675" y="2265950"/>
              <a:ext cx="8375" cy="24075"/>
            </a:xfrm>
            <a:custGeom>
              <a:avLst/>
              <a:gdLst/>
              <a:ahLst/>
              <a:cxnLst/>
              <a:rect l="l" t="t" r="r" b="b"/>
              <a:pathLst>
                <a:path w="335" h="963" extrusionOk="0">
                  <a:moveTo>
                    <a:pt x="141" y="1"/>
                  </a:moveTo>
                  <a:cubicBezTo>
                    <a:pt x="138" y="1"/>
                    <a:pt x="132" y="4"/>
                    <a:pt x="132" y="10"/>
                  </a:cubicBezTo>
                  <a:cubicBezTo>
                    <a:pt x="144" y="4"/>
                    <a:pt x="144" y="1"/>
                    <a:pt x="141" y="1"/>
                  </a:cubicBezTo>
                  <a:close/>
                  <a:moveTo>
                    <a:pt x="132" y="10"/>
                  </a:moveTo>
                  <a:lnTo>
                    <a:pt x="132" y="10"/>
                  </a:lnTo>
                  <a:cubicBezTo>
                    <a:pt x="179" y="272"/>
                    <a:pt x="1" y="796"/>
                    <a:pt x="322" y="962"/>
                  </a:cubicBezTo>
                  <a:cubicBezTo>
                    <a:pt x="322" y="962"/>
                    <a:pt x="334" y="962"/>
                    <a:pt x="334" y="938"/>
                  </a:cubicBezTo>
                  <a:cubicBezTo>
                    <a:pt x="48" y="665"/>
                    <a:pt x="239" y="331"/>
                    <a:pt x="13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78" name="Google Shape;24678;p33"/>
            <p:cNvSpPr/>
            <p:nvPr/>
          </p:nvSpPr>
          <p:spPr>
            <a:xfrm>
              <a:off x="2240750" y="2275575"/>
              <a:ext cx="5375" cy="14675"/>
            </a:xfrm>
            <a:custGeom>
              <a:avLst/>
              <a:gdLst/>
              <a:ahLst/>
              <a:cxnLst/>
              <a:rect l="l" t="t" r="r" b="b"/>
              <a:pathLst>
                <a:path w="215" h="587" extrusionOk="0">
                  <a:moveTo>
                    <a:pt x="9" y="0"/>
                  </a:moveTo>
                  <a:cubicBezTo>
                    <a:pt x="6" y="0"/>
                    <a:pt x="0" y="6"/>
                    <a:pt x="0" y="6"/>
                  </a:cubicBezTo>
                  <a:cubicBezTo>
                    <a:pt x="12" y="208"/>
                    <a:pt x="96" y="423"/>
                    <a:pt x="215" y="577"/>
                  </a:cubicBezTo>
                  <a:cubicBezTo>
                    <a:pt x="119" y="399"/>
                    <a:pt x="72" y="208"/>
                    <a:pt x="12" y="6"/>
                  </a:cubicBezTo>
                  <a:cubicBezTo>
                    <a:pt x="12" y="2"/>
                    <a:pt x="11" y="0"/>
                    <a:pt x="9" y="0"/>
                  </a:cubicBezTo>
                  <a:close/>
                  <a:moveTo>
                    <a:pt x="215" y="577"/>
                  </a:moveTo>
                  <a:lnTo>
                    <a:pt x="215" y="577"/>
                  </a:lnTo>
                  <a:cubicBezTo>
                    <a:pt x="209" y="583"/>
                    <a:pt x="209" y="586"/>
                    <a:pt x="210" y="586"/>
                  </a:cubicBezTo>
                  <a:cubicBezTo>
                    <a:pt x="212" y="586"/>
                    <a:pt x="215" y="583"/>
                    <a:pt x="215" y="57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79" name="Google Shape;24679;p33"/>
            <p:cNvSpPr/>
            <p:nvPr/>
          </p:nvSpPr>
          <p:spPr>
            <a:xfrm>
              <a:off x="2186275" y="2286800"/>
              <a:ext cx="11625" cy="27250"/>
            </a:xfrm>
            <a:custGeom>
              <a:avLst/>
              <a:gdLst/>
              <a:ahLst/>
              <a:cxnLst/>
              <a:rect l="l" t="t" r="r" b="b"/>
              <a:pathLst>
                <a:path w="465" h="1090" extrusionOk="0">
                  <a:moveTo>
                    <a:pt x="422" y="0"/>
                  </a:moveTo>
                  <a:cubicBezTo>
                    <a:pt x="420" y="0"/>
                    <a:pt x="417" y="3"/>
                    <a:pt x="417" y="9"/>
                  </a:cubicBezTo>
                  <a:cubicBezTo>
                    <a:pt x="423" y="3"/>
                    <a:pt x="423" y="0"/>
                    <a:pt x="422" y="0"/>
                  </a:cubicBezTo>
                  <a:close/>
                  <a:moveTo>
                    <a:pt x="417" y="9"/>
                  </a:moveTo>
                  <a:lnTo>
                    <a:pt x="417" y="9"/>
                  </a:lnTo>
                  <a:cubicBezTo>
                    <a:pt x="453" y="271"/>
                    <a:pt x="227" y="414"/>
                    <a:pt x="108" y="616"/>
                  </a:cubicBezTo>
                  <a:cubicBezTo>
                    <a:pt x="12" y="771"/>
                    <a:pt x="0" y="914"/>
                    <a:pt x="0" y="1081"/>
                  </a:cubicBezTo>
                  <a:cubicBezTo>
                    <a:pt x="0" y="1087"/>
                    <a:pt x="6" y="1090"/>
                    <a:pt x="12" y="1090"/>
                  </a:cubicBezTo>
                  <a:cubicBezTo>
                    <a:pt x="18" y="1090"/>
                    <a:pt x="24" y="1087"/>
                    <a:pt x="24" y="1081"/>
                  </a:cubicBezTo>
                  <a:cubicBezTo>
                    <a:pt x="12" y="747"/>
                    <a:pt x="179" y="569"/>
                    <a:pt x="358" y="319"/>
                  </a:cubicBezTo>
                  <a:cubicBezTo>
                    <a:pt x="417" y="212"/>
                    <a:pt x="465" y="128"/>
                    <a:pt x="41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80" name="Google Shape;24680;p33"/>
            <p:cNvSpPr/>
            <p:nvPr/>
          </p:nvSpPr>
          <p:spPr>
            <a:xfrm>
              <a:off x="2187175" y="2305475"/>
              <a:ext cx="3000" cy="9225"/>
            </a:xfrm>
            <a:custGeom>
              <a:avLst/>
              <a:gdLst/>
              <a:ahLst/>
              <a:cxnLst/>
              <a:rect l="l" t="t" r="r" b="b"/>
              <a:pathLst>
                <a:path w="120" h="369" extrusionOk="0">
                  <a:moveTo>
                    <a:pt x="119" y="0"/>
                  </a:moveTo>
                  <a:lnTo>
                    <a:pt x="119" y="0"/>
                  </a:lnTo>
                  <a:cubicBezTo>
                    <a:pt x="72" y="119"/>
                    <a:pt x="24" y="239"/>
                    <a:pt x="0" y="358"/>
                  </a:cubicBezTo>
                  <a:cubicBezTo>
                    <a:pt x="0" y="358"/>
                    <a:pt x="5" y="368"/>
                    <a:pt x="9" y="368"/>
                  </a:cubicBezTo>
                  <a:cubicBezTo>
                    <a:pt x="11" y="368"/>
                    <a:pt x="12" y="366"/>
                    <a:pt x="12" y="358"/>
                  </a:cubicBezTo>
                  <a:cubicBezTo>
                    <a:pt x="60" y="262"/>
                    <a:pt x="83" y="143"/>
                    <a:pt x="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81" name="Google Shape;24681;p33"/>
            <p:cNvSpPr/>
            <p:nvPr/>
          </p:nvSpPr>
          <p:spPr>
            <a:xfrm>
              <a:off x="2188950" y="2293900"/>
              <a:ext cx="8075" cy="11600"/>
            </a:xfrm>
            <a:custGeom>
              <a:avLst/>
              <a:gdLst/>
              <a:ahLst/>
              <a:cxnLst/>
              <a:rect l="l" t="t" r="r" b="b"/>
              <a:pathLst>
                <a:path w="323" h="464" extrusionOk="0">
                  <a:moveTo>
                    <a:pt x="319" y="0"/>
                  </a:moveTo>
                  <a:cubicBezTo>
                    <a:pt x="317" y="0"/>
                    <a:pt x="314" y="3"/>
                    <a:pt x="310" y="11"/>
                  </a:cubicBezTo>
                  <a:cubicBezTo>
                    <a:pt x="203" y="154"/>
                    <a:pt x="120" y="309"/>
                    <a:pt x="1" y="463"/>
                  </a:cubicBezTo>
                  <a:cubicBezTo>
                    <a:pt x="120" y="332"/>
                    <a:pt x="239" y="166"/>
                    <a:pt x="322" y="11"/>
                  </a:cubicBezTo>
                  <a:cubicBezTo>
                    <a:pt x="322" y="11"/>
                    <a:pt x="322" y="0"/>
                    <a:pt x="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82" name="Google Shape;24682;p33"/>
            <p:cNvSpPr/>
            <p:nvPr/>
          </p:nvSpPr>
          <p:spPr>
            <a:xfrm>
              <a:off x="2123775" y="2161700"/>
              <a:ext cx="8650" cy="11775"/>
            </a:xfrm>
            <a:custGeom>
              <a:avLst/>
              <a:gdLst/>
              <a:ahLst/>
              <a:cxnLst/>
              <a:rect l="l" t="t" r="r" b="b"/>
              <a:pathLst>
                <a:path w="346" h="471" extrusionOk="0">
                  <a:moveTo>
                    <a:pt x="345" y="1"/>
                  </a:moveTo>
                  <a:lnTo>
                    <a:pt x="345" y="1"/>
                  </a:lnTo>
                  <a:cubicBezTo>
                    <a:pt x="191" y="96"/>
                    <a:pt x="48" y="275"/>
                    <a:pt x="0" y="453"/>
                  </a:cubicBezTo>
                  <a:cubicBezTo>
                    <a:pt x="0" y="465"/>
                    <a:pt x="3" y="471"/>
                    <a:pt x="6" y="471"/>
                  </a:cubicBezTo>
                  <a:cubicBezTo>
                    <a:pt x="9" y="471"/>
                    <a:pt x="12" y="465"/>
                    <a:pt x="12" y="453"/>
                  </a:cubicBezTo>
                  <a:cubicBezTo>
                    <a:pt x="60" y="370"/>
                    <a:pt x="107" y="275"/>
                    <a:pt x="167" y="191"/>
                  </a:cubicBezTo>
                  <a:cubicBezTo>
                    <a:pt x="214" y="132"/>
                    <a:pt x="286" y="60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83" name="Google Shape;24683;p33"/>
            <p:cNvSpPr/>
            <p:nvPr/>
          </p:nvSpPr>
          <p:spPr>
            <a:xfrm>
              <a:off x="2126450" y="2161700"/>
              <a:ext cx="9250" cy="14250"/>
            </a:xfrm>
            <a:custGeom>
              <a:avLst/>
              <a:gdLst/>
              <a:ahLst/>
              <a:cxnLst/>
              <a:rect l="l" t="t" r="r" b="b"/>
              <a:pathLst>
                <a:path w="370" h="570" extrusionOk="0">
                  <a:moveTo>
                    <a:pt x="369" y="1"/>
                  </a:moveTo>
                  <a:lnTo>
                    <a:pt x="369" y="1"/>
                  </a:lnTo>
                  <a:cubicBezTo>
                    <a:pt x="179" y="120"/>
                    <a:pt x="12" y="322"/>
                    <a:pt x="0" y="560"/>
                  </a:cubicBezTo>
                  <a:cubicBezTo>
                    <a:pt x="0" y="566"/>
                    <a:pt x="3" y="569"/>
                    <a:pt x="6" y="569"/>
                  </a:cubicBezTo>
                  <a:cubicBezTo>
                    <a:pt x="9" y="569"/>
                    <a:pt x="12" y="566"/>
                    <a:pt x="12" y="560"/>
                  </a:cubicBezTo>
                  <a:cubicBezTo>
                    <a:pt x="84" y="322"/>
                    <a:pt x="179" y="144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84" name="Google Shape;24684;p33"/>
            <p:cNvSpPr/>
            <p:nvPr/>
          </p:nvSpPr>
          <p:spPr>
            <a:xfrm>
              <a:off x="2129125" y="2162300"/>
              <a:ext cx="8950" cy="14425"/>
            </a:xfrm>
            <a:custGeom>
              <a:avLst/>
              <a:gdLst/>
              <a:ahLst/>
              <a:cxnLst/>
              <a:rect l="l" t="t" r="r" b="b"/>
              <a:pathLst>
                <a:path w="358" h="577" extrusionOk="0">
                  <a:moveTo>
                    <a:pt x="358" y="1"/>
                  </a:moveTo>
                  <a:lnTo>
                    <a:pt x="358" y="1"/>
                  </a:lnTo>
                  <a:cubicBezTo>
                    <a:pt x="274" y="96"/>
                    <a:pt x="215" y="179"/>
                    <a:pt x="155" y="274"/>
                  </a:cubicBezTo>
                  <a:cubicBezTo>
                    <a:pt x="131" y="310"/>
                    <a:pt x="96" y="370"/>
                    <a:pt x="72" y="417"/>
                  </a:cubicBezTo>
                  <a:cubicBezTo>
                    <a:pt x="63" y="444"/>
                    <a:pt x="47" y="457"/>
                    <a:pt x="35" y="473"/>
                  </a:cubicBezTo>
                  <a:lnTo>
                    <a:pt x="35" y="473"/>
                  </a:lnTo>
                  <a:cubicBezTo>
                    <a:pt x="34" y="472"/>
                    <a:pt x="34" y="471"/>
                    <a:pt x="33" y="471"/>
                  </a:cubicBezTo>
                  <a:cubicBezTo>
                    <a:pt x="31" y="471"/>
                    <a:pt x="28" y="473"/>
                    <a:pt x="24" y="477"/>
                  </a:cubicBezTo>
                  <a:cubicBezTo>
                    <a:pt x="12" y="512"/>
                    <a:pt x="0" y="536"/>
                    <a:pt x="0" y="548"/>
                  </a:cubicBezTo>
                  <a:cubicBezTo>
                    <a:pt x="0" y="566"/>
                    <a:pt x="7" y="577"/>
                    <a:pt x="10" y="577"/>
                  </a:cubicBezTo>
                  <a:cubicBezTo>
                    <a:pt x="11" y="577"/>
                    <a:pt x="12" y="575"/>
                    <a:pt x="12" y="572"/>
                  </a:cubicBezTo>
                  <a:cubicBezTo>
                    <a:pt x="119" y="393"/>
                    <a:pt x="239" y="19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85" name="Google Shape;24685;p33"/>
            <p:cNvSpPr/>
            <p:nvPr/>
          </p:nvSpPr>
          <p:spPr>
            <a:xfrm>
              <a:off x="2133600" y="2165450"/>
              <a:ext cx="7750" cy="11175"/>
            </a:xfrm>
            <a:custGeom>
              <a:avLst/>
              <a:gdLst/>
              <a:ahLst/>
              <a:cxnLst/>
              <a:rect l="l" t="t" r="r" b="b"/>
              <a:pathLst>
                <a:path w="310" h="447" extrusionOk="0">
                  <a:moveTo>
                    <a:pt x="300" y="1"/>
                  </a:moveTo>
                  <a:cubicBezTo>
                    <a:pt x="299" y="1"/>
                    <a:pt x="298" y="2"/>
                    <a:pt x="298" y="5"/>
                  </a:cubicBezTo>
                  <a:cubicBezTo>
                    <a:pt x="191" y="148"/>
                    <a:pt x="71" y="279"/>
                    <a:pt x="0" y="422"/>
                  </a:cubicBezTo>
                  <a:cubicBezTo>
                    <a:pt x="0" y="446"/>
                    <a:pt x="12" y="446"/>
                    <a:pt x="12" y="446"/>
                  </a:cubicBezTo>
                  <a:cubicBezTo>
                    <a:pt x="131" y="327"/>
                    <a:pt x="214" y="172"/>
                    <a:pt x="310" y="29"/>
                  </a:cubicBezTo>
                  <a:cubicBezTo>
                    <a:pt x="310" y="12"/>
                    <a:pt x="303" y="1"/>
                    <a:pt x="3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86" name="Google Shape;24686;p33"/>
            <p:cNvSpPr/>
            <p:nvPr/>
          </p:nvSpPr>
          <p:spPr>
            <a:xfrm>
              <a:off x="2137450" y="2169150"/>
              <a:ext cx="6875" cy="8175"/>
            </a:xfrm>
            <a:custGeom>
              <a:avLst/>
              <a:gdLst/>
              <a:ahLst/>
              <a:cxnLst/>
              <a:rect l="l" t="t" r="r" b="b"/>
              <a:pathLst>
                <a:path w="275" h="327" extrusionOk="0">
                  <a:moveTo>
                    <a:pt x="275" y="0"/>
                  </a:moveTo>
                  <a:lnTo>
                    <a:pt x="275" y="0"/>
                  </a:lnTo>
                  <a:cubicBezTo>
                    <a:pt x="227" y="36"/>
                    <a:pt x="179" y="96"/>
                    <a:pt x="120" y="155"/>
                  </a:cubicBezTo>
                  <a:cubicBezTo>
                    <a:pt x="72" y="203"/>
                    <a:pt x="37" y="262"/>
                    <a:pt x="1" y="310"/>
                  </a:cubicBezTo>
                  <a:cubicBezTo>
                    <a:pt x="1" y="318"/>
                    <a:pt x="13" y="327"/>
                    <a:pt x="20" y="327"/>
                  </a:cubicBezTo>
                  <a:cubicBezTo>
                    <a:pt x="23" y="327"/>
                    <a:pt x="25" y="325"/>
                    <a:pt x="25" y="322"/>
                  </a:cubicBezTo>
                  <a:cubicBezTo>
                    <a:pt x="72" y="274"/>
                    <a:pt x="108" y="203"/>
                    <a:pt x="156" y="155"/>
                  </a:cubicBezTo>
                  <a:cubicBezTo>
                    <a:pt x="215" y="119"/>
                    <a:pt x="263" y="72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87" name="Google Shape;24687;p33"/>
            <p:cNvSpPr/>
            <p:nvPr/>
          </p:nvSpPr>
          <p:spPr>
            <a:xfrm>
              <a:off x="2131300" y="2172575"/>
              <a:ext cx="15700" cy="16375"/>
            </a:xfrm>
            <a:custGeom>
              <a:avLst/>
              <a:gdLst/>
              <a:ahLst/>
              <a:cxnLst/>
              <a:rect l="l" t="t" r="r" b="b"/>
              <a:pathLst>
                <a:path w="628" h="655" extrusionOk="0">
                  <a:moveTo>
                    <a:pt x="601" y="1"/>
                  </a:moveTo>
                  <a:cubicBezTo>
                    <a:pt x="596" y="1"/>
                    <a:pt x="592" y="2"/>
                    <a:pt x="592" y="6"/>
                  </a:cubicBezTo>
                  <a:cubicBezTo>
                    <a:pt x="437" y="256"/>
                    <a:pt x="247" y="459"/>
                    <a:pt x="9" y="637"/>
                  </a:cubicBezTo>
                  <a:cubicBezTo>
                    <a:pt x="0" y="646"/>
                    <a:pt x="4" y="654"/>
                    <a:pt x="15" y="654"/>
                  </a:cubicBezTo>
                  <a:cubicBezTo>
                    <a:pt x="20" y="654"/>
                    <a:pt x="25" y="653"/>
                    <a:pt x="32" y="649"/>
                  </a:cubicBezTo>
                  <a:cubicBezTo>
                    <a:pt x="283" y="518"/>
                    <a:pt x="509" y="280"/>
                    <a:pt x="628" y="6"/>
                  </a:cubicBezTo>
                  <a:cubicBezTo>
                    <a:pt x="628" y="6"/>
                    <a:pt x="612" y="1"/>
                    <a:pt x="6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88" name="Google Shape;24688;p33"/>
            <p:cNvSpPr/>
            <p:nvPr/>
          </p:nvSpPr>
          <p:spPr>
            <a:xfrm>
              <a:off x="2141625" y="2268600"/>
              <a:ext cx="6275" cy="21850"/>
            </a:xfrm>
            <a:custGeom>
              <a:avLst/>
              <a:gdLst/>
              <a:ahLst/>
              <a:cxnLst/>
              <a:rect l="l" t="t" r="r" b="b"/>
              <a:pathLst>
                <a:path w="251" h="874" extrusionOk="0">
                  <a:moveTo>
                    <a:pt x="241" y="1"/>
                  </a:moveTo>
                  <a:cubicBezTo>
                    <a:pt x="240" y="1"/>
                    <a:pt x="239" y="4"/>
                    <a:pt x="239" y="11"/>
                  </a:cubicBezTo>
                  <a:cubicBezTo>
                    <a:pt x="120" y="273"/>
                    <a:pt x="48" y="571"/>
                    <a:pt x="0" y="856"/>
                  </a:cubicBezTo>
                  <a:cubicBezTo>
                    <a:pt x="0" y="865"/>
                    <a:pt x="18" y="873"/>
                    <a:pt x="29" y="873"/>
                  </a:cubicBezTo>
                  <a:cubicBezTo>
                    <a:pt x="33" y="873"/>
                    <a:pt x="36" y="872"/>
                    <a:pt x="36" y="868"/>
                  </a:cubicBezTo>
                  <a:cubicBezTo>
                    <a:pt x="96" y="582"/>
                    <a:pt x="167" y="309"/>
                    <a:pt x="251" y="23"/>
                  </a:cubicBezTo>
                  <a:cubicBezTo>
                    <a:pt x="251" y="15"/>
                    <a:pt x="245" y="1"/>
                    <a:pt x="2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89" name="Google Shape;24689;p33"/>
            <p:cNvSpPr/>
            <p:nvPr/>
          </p:nvSpPr>
          <p:spPr>
            <a:xfrm>
              <a:off x="2144900" y="2269450"/>
              <a:ext cx="5975" cy="22275"/>
            </a:xfrm>
            <a:custGeom>
              <a:avLst/>
              <a:gdLst/>
              <a:ahLst/>
              <a:cxnLst/>
              <a:rect l="l" t="t" r="r" b="b"/>
              <a:pathLst>
                <a:path w="239" h="891" extrusionOk="0">
                  <a:moveTo>
                    <a:pt x="239" y="1"/>
                  </a:moveTo>
                  <a:lnTo>
                    <a:pt x="239" y="1"/>
                  </a:lnTo>
                  <a:cubicBezTo>
                    <a:pt x="155" y="287"/>
                    <a:pt x="36" y="584"/>
                    <a:pt x="0" y="882"/>
                  </a:cubicBezTo>
                  <a:cubicBezTo>
                    <a:pt x="0" y="888"/>
                    <a:pt x="6" y="891"/>
                    <a:pt x="12" y="891"/>
                  </a:cubicBezTo>
                  <a:cubicBezTo>
                    <a:pt x="18" y="891"/>
                    <a:pt x="24" y="888"/>
                    <a:pt x="24" y="882"/>
                  </a:cubicBezTo>
                  <a:cubicBezTo>
                    <a:pt x="120" y="596"/>
                    <a:pt x="167" y="298"/>
                    <a:pt x="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90" name="Google Shape;24690;p33"/>
            <p:cNvSpPr/>
            <p:nvPr/>
          </p:nvSpPr>
          <p:spPr>
            <a:xfrm>
              <a:off x="2150550" y="2270425"/>
              <a:ext cx="5375" cy="20750"/>
            </a:xfrm>
            <a:custGeom>
              <a:avLst/>
              <a:gdLst/>
              <a:ahLst/>
              <a:cxnLst/>
              <a:rect l="l" t="t" r="r" b="b"/>
              <a:pathLst>
                <a:path w="215" h="830" extrusionOk="0">
                  <a:moveTo>
                    <a:pt x="188" y="0"/>
                  </a:moveTo>
                  <a:cubicBezTo>
                    <a:pt x="182" y="0"/>
                    <a:pt x="179" y="3"/>
                    <a:pt x="179" y="9"/>
                  </a:cubicBezTo>
                  <a:lnTo>
                    <a:pt x="1" y="807"/>
                  </a:lnTo>
                  <a:cubicBezTo>
                    <a:pt x="1" y="820"/>
                    <a:pt x="11" y="830"/>
                    <a:pt x="21" y="830"/>
                  </a:cubicBezTo>
                  <a:cubicBezTo>
                    <a:pt x="29" y="830"/>
                    <a:pt x="36" y="823"/>
                    <a:pt x="36" y="807"/>
                  </a:cubicBezTo>
                  <a:lnTo>
                    <a:pt x="215" y="9"/>
                  </a:lnTo>
                  <a:cubicBezTo>
                    <a:pt x="203" y="3"/>
                    <a:pt x="194" y="0"/>
                    <a:pt x="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91" name="Google Shape;24691;p33"/>
            <p:cNvSpPr/>
            <p:nvPr/>
          </p:nvSpPr>
          <p:spPr>
            <a:xfrm>
              <a:off x="2156800" y="2275400"/>
              <a:ext cx="6575" cy="21975"/>
            </a:xfrm>
            <a:custGeom>
              <a:avLst/>
              <a:gdLst/>
              <a:ahLst/>
              <a:cxnLst/>
              <a:rect l="l" t="t" r="r" b="b"/>
              <a:pathLst>
                <a:path w="263" h="879" extrusionOk="0">
                  <a:moveTo>
                    <a:pt x="108" y="1"/>
                  </a:moveTo>
                  <a:lnTo>
                    <a:pt x="108" y="13"/>
                  </a:lnTo>
                  <a:cubicBezTo>
                    <a:pt x="263" y="72"/>
                    <a:pt x="13" y="727"/>
                    <a:pt x="1" y="870"/>
                  </a:cubicBezTo>
                  <a:cubicBezTo>
                    <a:pt x="1" y="876"/>
                    <a:pt x="4" y="879"/>
                    <a:pt x="7" y="879"/>
                  </a:cubicBezTo>
                  <a:cubicBezTo>
                    <a:pt x="10" y="879"/>
                    <a:pt x="13" y="876"/>
                    <a:pt x="13" y="870"/>
                  </a:cubicBezTo>
                  <a:cubicBezTo>
                    <a:pt x="96" y="656"/>
                    <a:pt x="155" y="394"/>
                    <a:pt x="179" y="168"/>
                  </a:cubicBezTo>
                  <a:cubicBezTo>
                    <a:pt x="179" y="96"/>
                    <a:pt x="179" y="13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4692" name="Google Shape;24692;p33"/>
          <p:cNvGrpSpPr/>
          <p:nvPr/>
        </p:nvGrpSpPr>
        <p:grpSpPr>
          <a:xfrm rot="-6899375">
            <a:off x="9611349" y="-1204180"/>
            <a:ext cx="843233" cy="2478751"/>
            <a:chOff x="1370400" y="2037575"/>
            <a:chExt cx="286725" cy="842850"/>
          </a:xfrm>
        </p:grpSpPr>
        <p:sp>
          <p:nvSpPr>
            <p:cNvPr id="24693" name="Google Shape;24693;p33"/>
            <p:cNvSpPr/>
            <p:nvPr/>
          </p:nvSpPr>
          <p:spPr>
            <a:xfrm>
              <a:off x="1370400" y="2041150"/>
              <a:ext cx="283975" cy="837025"/>
            </a:xfrm>
            <a:custGeom>
              <a:avLst/>
              <a:gdLst/>
              <a:ahLst/>
              <a:cxnLst/>
              <a:rect l="l" t="t" r="r" b="b"/>
              <a:pathLst>
                <a:path w="11359" h="33481" extrusionOk="0">
                  <a:moveTo>
                    <a:pt x="5311" y="1"/>
                  </a:moveTo>
                  <a:cubicBezTo>
                    <a:pt x="5311" y="1"/>
                    <a:pt x="2191" y="1632"/>
                    <a:pt x="1893" y="2822"/>
                  </a:cubicBezTo>
                  <a:cubicBezTo>
                    <a:pt x="1596" y="4013"/>
                    <a:pt x="1370" y="4596"/>
                    <a:pt x="1370" y="4596"/>
                  </a:cubicBezTo>
                  <a:cubicBezTo>
                    <a:pt x="1370" y="4596"/>
                    <a:pt x="3596" y="4835"/>
                    <a:pt x="3596" y="5132"/>
                  </a:cubicBezTo>
                  <a:cubicBezTo>
                    <a:pt x="3596" y="5213"/>
                    <a:pt x="3484" y="5243"/>
                    <a:pt x="3313" y="5243"/>
                  </a:cubicBezTo>
                  <a:cubicBezTo>
                    <a:pt x="2858" y="5243"/>
                    <a:pt x="1987" y="5031"/>
                    <a:pt x="1727" y="5013"/>
                  </a:cubicBezTo>
                  <a:cubicBezTo>
                    <a:pt x="1704" y="5011"/>
                    <a:pt x="1681" y="5010"/>
                    <a:pt x="1659" y="5010"/>
                  </a:cubicBezTo>
                  <a:cubicBezTo>
                    <a:pt x="1330" y="5010"/>
                    <a:pt x="1048" y="5239"/>
                    <a:pt x="1048" y="5239"/>
                  </a:cubicBezTo>
                  <a:cubicBezTo>
                    <a:pt x="1048" y="5239"/>
                    <a:pt x="620" y="6323"/>
                    <a:pt x="477" y="6918"/>
                  </a:cubicBezTo>
                  <a:cubicBezTo>
                    <a:pt x="322" y="7514"/>
                    <a:pt x="489" y="7859"/>
                    <a:pt x="489" y="7859"/>
                  </a:cubicBezTo>
                  <a:cubicBezTo>
                    <a:pt x="489" y="7859"/>
                    <a:pt x="3751" y="8252"/>
                    <a:pt x="3894" y="8847"/>
                  </a:cubicBezTo>
                  <a:cubicBezTo>
                    <a:pt x="3988" y="9210"/>
                    <a:pt x="3370" y="9281"/>
                    <a:pt x="2873" y="9281"/>
                  </a:cubicBezTo>
                  <a:cubicBezTo>
                    <a:pt x="2555" y="9281"/>
                    <a:pt x="2286" y="9252"/>
                    <a:pt x="2286" y="9252"/>
                  </a:cubicBezTo>
                  <a:lnTo>
                    <a:pt x="322" y="8847"/>
                  </a:lnTo>
                  <a:lnTo>
                    <a:pt x="322" y="8847"/>
                  </a:lnTo>
                  <a:cubicBezTo>
                    <a:pt x="322" y="8847"/>
                    <a:pt x="774" y="9823"/>
                    <a:pt x="1001" y="10609"/>
                  </a:cubicBezTo>
                  <a:cubicBezTo>
                    <a:pt x="1215" y="11395"/>
                    <a:pt x="1215" y="12717"/>
                    <a:pt x="774" y="14205"/>
                  </a:cubicBezTo>
                  <a:cubicBezTo>
                    <a:pt x="322" y="15693"/>
                    <a:pt x="322" y="16443"/>
                    <a:pt x="322" y="16443"/>
                  </a:cubicBezTo>
                  <a:cubicBezTo>
                    <a:pt x="322" y="16443"/>
                    <a:pt x="1714" y="16179"/>
                    <a:pt x="2684" y="16179"/>
                  </a:cubicBezTo>
                  <a:cubicBezTo>
                    <a:pt x="3169" y="16179"/>
                    <a:pt x="3548" y="16245"/>
                    <a:pt x="3596" y="16443"/>
                  </a:cubicBezTo>
                  <a:cubicBezTo>
                    <a:pt x="3751" y="17038"/>
                    <a:pt x="310" y="17693"/>
                    <a:pt x="310" y="17693"/>
                  </a:cubicBezTo>
                  <a:cubicBezTo>
                    <a:pt x="310" y="17693"/>
                    <a:pt x="0" y="18777"/>
                    <a:pt x="381" y="20217"/>
                  </a:cubicBezTo>
                  <a:cubicBezTo>
                    <a:pt x="774" y="21646"/>
                    <a:pt x="1215" y="23730"/>
                    <a:pt x="1215" y="23730"/>
                  </a:cubicBezTo>
                  <a:cubicBezTo>
                    <a:pt x="1215" y="23730"/>
                    <a:pt x="3233" y="22608"/>
                    <a:pt x="3867" y="22608"/>
                  </a:cubicBezTo>
                  <a:cubicBezTo>
                    <a:pt x="3964" y="22608"/>
                    <a:pt x="4028" y="22634"/>
                    <a:pt x="4049" y="22694"/>
                  </a:cubicBezTo>
                  <a:cubicBezTo>
                    <a:pt x="4191" y="23134"/>
                    <a:pt x="1215" y="24325"/>
                    <a:pt x="1215" y="24325"/>
                  </a:cubicBezTo>
                  <a:cubicBezTo>
                    <a:pt x="1215" y="24325"/>
                    <a:pt x="2108" y="26111"/>
                    <a:pt x="3453" y="26563"/>
                  </a:cubicBezTo>
                  <a:cubicBezTo>
                    <a:pt x="4148" y="26793"/>
                    <a:pt x="4995" y="26848"/>
                    <a:pt x="5647" y="26848"/>
                  </a:cubicBezTo>
                  <a:cubicBezTo>
                    <a:pt x="6246" y="26848"/>
                    <a:pt x="6680" y="26802"/>
                    <a:pt x="6680" y="26802"/>
                  </a:cubicBezTo>
                  <a:lnTo>
                    <a:pt x="6680" y="26802"/>
                  </a:lnTo>
                  <a:cubicBezTo>
                    <a:pt x="6680" y="26802"/>
                    <a:pt x="6394" y="28290"/>
                    <a:pt x="6263" y="29290"/>
                  </a:cubicBezTo>
                  <a:cubicBezTo>
                    <a:pt x="6132" y="30278"/>
                    <a:pt x="5763" y="33481"/>
                    <a:pt x="5763" y="33481"/>
                  </a:cubicBezTo>
                  <a:lnTo>
                    <a:pt x="6204" y="33481"/>
                  </a:lnTo>
                  <a:cubicBezTo>
                    <a:pt x="6204" y="33481"/>
                    <a:pt x="6489" y="29719"/>
                    <a:pt x="6716" y="28980"/>
                  </a:cubicBezTo>
                  <a:cubicBezTo>
                    <a:pt x="6954" y="28278"/>
                    <a:pt x="7097" y="26635"/>
                    <a:pt x="7097" y="26635"/>
                  </a:cubicBezTo>
                  <a:cubicBezTo>
                    <a:pt x="7097" y="26635"/>
                    <a:pt x="7847" y="26492"/>
                    <a:pt x="8585" y="26492"/>
                  </a:cubicBezTo>
                  <a:cubicBezTo>
                    <a:pt x="9335" y="26492"/>
                    <a:pt x="10430" y="25801"/>
                    <a:pt x="10776" y="25028"/>
                  </a:cubicBezTo>
                  <a:cubicBezTo>
                    <a:pt x="11121" y="24254"/>
                    <a:pt x="11359" y="23242"/>
                    <a:pt x="11359" y="23242"/>
                  </a:cubicBezTo>
                  <a:cubicBezTo>
                    <a:pt x="11359" y="23242"/>
                    <a:pt x="11346" y="23241"/>
                    <a:pt x="11323" y="23241"/>
                  </a:cubicBezTo>
                  <a:cubicBezTo>
                    <a:pt x="11183" y="23241"/>
                    <a:pt x="10660" y="23250"/>
                    <a:pt x="10180" y="23373"/>
                  </a:cubicBezTo>
                  <a:cubicBezTo>
                    <a:pt x="9609" y="23527"/>
                    <a:pt x="8597" y="23730"/>
                    <a:pt x="8597" y="23730"/>
                  </a:cubicBezTo>
                  <a:cubicBezTo>
                    <a:pt x="8597" y="23730"/>
                    <a:pt x="7960" y="23936"/>
                    <a:pt x="7617" y="23936"/>
                  </a:cubicBezTo>
                  <a:cubicBezTo>
                    <a:pt x="7548" y="23936"/>
                    <a:pt x="7491" y="23928"/>
                    <a:pt x="7454" y="23908"/>
                  </a:cubicBezTo>
                  <a:cubicBezTo>
                    <a:pt x="7251" y="23801"/>
                    <a:pt x="7454" y="23658"/>
                    <a:pt x="7454" y="23658"/>
                  </a:cubicBezTo>
                  <a:cubicBezTo>
                    <a:pt x="7454" y="23658"/>
                    <a:pt x="8287" y="23063"/>
                    <a:pt x="8882" y="23063"/>
                  </a:cubicBezTo>
                  <a:cubicBezTo>
                    <a:pt x="9478" y="23063"/>
                    <a:pt x="10406" y="23004"/>
                    <a:pt x="10764" y="22432"/>
                  </a:cubicBezTo>
                  <a:cubicBezTo>
                    <a:pt x="11121" y="21872"/>
                    <a:pt x="10776" y="19956"/>
                    <a:pt x="10954" y="19134"/>
                  </a:cubicBezTo>
                  <a:cubicBezTo>
                    <a:pt x="11121" y="18301"/>
                    <a:pt x="11121" y="17265"/>
                    <a:pt x="11121" y="17265"/>
                  </a:cubicBezTo>
                  <a:cubicBezTo>
                    <a:pt x="11121" y="17265"/>
                    <a:pt x="10073" y="17265"/>
                    <a:pt x="9478" y="16967"/>
                  </a:cubicBezTo>
                  <a:cubicBezTo>
                    <a:pt x="9305" y="16881"/>
                    <a:pt x="9094" y="16857"/>
                    <a:pt x="8872" y="16857"/>
                  </a:cubicBezTo>
                  <a:cubicBezTo>
                    <a:pt x="8584" y="16857"/>
                    <a:pt x="8278" y="16897"/>
                    <a:pt x="8015" y="16897"/>
                  </a:cubicBezTo>
                  <a:cubicBezTo>
                    <a:pt x="7779" y="16897"/>
                    <a:pt x="7578" y="16865"/>
                    <a:pt x="7454" y="16741"/>
                  </a:cubicBezTo>
                  <a:cubicBezTo>
                    <a:pt x="7097" y="16372"/>
                    <a:pt x="6501" y="16074"/>
                    <a:pt x="6954" y="16074"/>
                  </a:cubicBezTo>
                  <a:cubicBezTo>
                    <a:pt x="7394" y="16074"/>
                    <a:pt x="9633" y="16372"/>
                    <a:pt x="9633" y="16372"/>
                  </a:cubicBezTo>
                  <a:cubicBezTo>
                    <a:pt x="9633" y="16372"/>
                    <a:pt x="11097" y="16157"/>
                    <a:pt x="10895" y="16038"/>
                  </a:cubicBezTo>
                  <a:cubicBezTo>
                    <a:pt x="10668" y="15919"/>
                    <a:pt x="10073" y="14288"/>
                    <a:pt x="10073" y="13098"/>
                  </a:cubicBezTo>
                  <a:cubicBezTo>
                    <a:pt x="10073" y="11907"/>
                    <a:pt x="10502" y="11443"/>
                    <a:pt x="10359" y="10633"/>
                  </a:cubicBezTo>
                  <a:cubicBezTo>
                    <a:pt x="10228" y="9823"/>
                    <a:pt x="9930" y="8776"/>
                    <a:pt x="9633" y="8776"/>
                  </a:cubicBezTo>
                  <a:cubicBezTo>
                    <a:pt x="9377" y="8776"/>
                    <a:pt x="7478" y="9432"/>
                    <a:pt x="7038" y="9432"/>
                  </a:cubicBezTo>
                  <a:cubicBezTo>
                    <a:pt x="6964" y="9432"/>
                    <a:pt x="6932" y="9413"/>
                    <a:pt x="6954" y="9371"/>
                  </a:cubicBezTo>
                  <a:cubicBezTo>
                    <a:pt x="7097" y="9073"/>
                    <a:pt x="8561" y="8347"/>
                    <a:pt x="8561" y="8347"/>
                  </a:cubicBezTo>
                  <a:lnTo>
                    <a:pt x="9775" y="7740"/>
                  </a:lnTo>
                  <a:cubicBezTo>
                    <a:pt x="9775" y="7740"/>
                    <a:pt x="9692" y="6906"/>
                    <a:pt x="9430" y="6347"/>
                  </a:cubicBezTo>
                  <a:cubicBezTo>
                    <a:pt x="9180" y="5799"/>
                    <a:pt x="8882" y="5358"/>
                    <a:pt x="8882" y="5358"/>
                  </a:cubicBezTo>
                  <a:cubicBezTo>
                    <a:pt x="8882" y="5358"/>
                    <a:pt x="6899" y="5685"/>
                    <a:pt x="6345" y="5685"/>
                  </a:cubicBezTo>
                  <a:cubicBezTo>
                    <a:pt x="6256" y="5685"/>
                    <a:pt x="6204" y="5676"/>
                    <a:pt x="6204" y="5656"/>
                  </a:cubicBezTo>
                  <a:cubicBezTo>
                    <a:pt x="6204" y="5501"/>
                    <a:pt x="6656" y="5358"/>
                    <a:pt x="7251" y="5204"/>
                  </a:cubicBezTo>
                  <a:lnTo>
                    <a:pt x="8680" y="4847"/>
                  </a:lnTo>
                  <a:cubicBezTo>
                    <a:pt x="8680" y="4847"/>
                    <a:pt x="9013" y="2537"/>
                    <a:pt x="7311" y="1489"/>
                  </a:cubicBezTo>
                  <a:cubicBezTo>
                    <a:pt x="5608" y="441"/>
                    <a:pt x="5311" y="1"/>
                    <a:pt x="531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94" name="Google Shape;24694;p33"/>
            <p:cNvSpPr/>
            <p:nvPr/>
          </p:nvSpPr>
          <p:spPr>
            <a:xfrm>
              <a:off x="1494225" y="2112175"/>
              <a:ext cx="34250" cy="224150"/>
            </a:xfrm>
            <a:custGeom>
              <a:avLst/>
              <a:gdLst/>
              <a:ahLst/>
              <a:cxnLst/>
              <a:rect l="l" t="t" r="r" b="b"/>
              <a:pathLst>
                <a:path w="1370" h="8966" extrusionOk="0">
                  <a:moveTo>
                    <a:pt x="404" y="1"/>
                  </a:moveTo>
                  <a:cubicBezTo>
                    <a:pt x="398" y="1"/>
                    <a:pt x="393" y="6"/>
                    <a:pt x="393" y="17"/>
                  </a:cubicBezTo>
                  <a:cubicBezTo>
                    <a:pt x="0" y="3006"/>
                    <a:pt x="608" y="5911"/>
                    <a:pt x="893" y="8887"/>
                  </a:cubicBezTo>
                  <a:cubicBezTo>
                    <a:pt x="900" y="8934"/>
                    <a:pt x="948" y="8966"/>
                    <a:pt x="993" y="8966"/>
                  </a:cubicBezTo>
                  <a:cubicBezTo>
                    <a:pt x="1028" y="8966"/>
                    <a:pt x="1061" y="8946"/>
                    <a:pt x="1072" y="8899"/>
                  </a:cubicBezTo>
                  <a:cubicBezTo>
                    <a:pt x="1370" y="7494"/>
                    <a:pt x="786" y="6173"/>
                    <a:pt x="536" y="4815"/>
                  </a:cubicBezTo>
                  <a:cubicBezTo>
                    <a:pt x="239" y="3232"/>
                    <a:pt x="441" y="1636"/>
                    <a:pt x="429" y="29"/>
                  </a:cubicBezTo>
                  <a:cubicBezTo>
                    <a:pt x="422" y="9"/>
                    <a:pt x="412" y="1"/>
                    <a:pt x="4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95" name="Google Shape;24695;p33"/>
            <p:cNvSpPr/>
            <p:nvPr/>
          </p:nvSpPr>
          <p:spPr>
            <a:xfrm>
              <a:off x="1516550" y="2346550"/>
              <a:ext cx="30075" cy="276175"/>
            </a:xfrm>
            <a:custGeom>
              <a:avLst/>
              <a:gdLst/>
              <a:ahLst/>
              <a:cxnLst/>
              <a:rect l="l" t="t" r="r" b="b"/>
              <a:pathLst>
                <a:path w="1203" h="11047" extrusionOk="0">
                  <a:moveTo>
                    <a:pt x="0" y="0"/>
                  </a:moveTo>
                  <a:cubicBezTo>
                    <a:pt x="12" y="1810"/>
                    <a:pt x="179" y="3656"/>
                    <a:pt x="310" y="5477"/>
                  </a:cubicBezTo>
                  <a:cubicBezTo>
                    <a:pt x="453" y="7263"/>
                    <a:pt x="346" y="9275"/>
                    <a:pt x="870" y="11002"/>
                  </a:cubicBezTo>
                  <a:cubicBezTo>
                    <a:pt x="875" y="11032"/>
                    <a:pt x="899" y="11046"/>
                    <a:pt x="925" y="11046"/>
                  </a:cubicBezTo>
                  <a:cubicBezTo>
                    <a:pt x="950" y="11046"/>
                    <a:pt x="977" y="11032"/>
                    <a:pt x="989" y="11002"/>
                  </a:cubicBezTo>
                  <a:cubicBezTo>
                    <a:pt x="1203" y="9216"/>
                    <a:pt x="774" y="7251"/>
                    <a:pt x="608" y="5465"/>
                  </a:cubicBezTo>
                  <a:cubicBezTo>
                    <a:pt x="429" y="3644"/>
                    <a:pt x="298" y="178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96" name="Google Shape;24696;p33"/>
            <p:cNvSpPr/>
            <p:nvPr/>
          </p:nvSpPr>
          <p:spPr>
            <a:xfrm>
              <a:off x="1519825" y="2476250"/>
              <a:ext cx="24125" cy="239875"/>
            </a:xfrm>
            <a:custGeom>
              <a:avLst/>
              <a:gdLst/>
              <a:ahLst/>
              <a:cxnLst/>
              <a:rect l="l" t="t" r="r" b="b"/>
              <a:pathLst>
                <a:path w="965" h="9595" extrusionOk="0">
                  <a:moveTo>
                    <a:pt x="123" y="1"/>
                  </a:moveTo>
                  <a:cubicBezTo>
                    <a:pt x="115" y="1"/>
                    <a:pt x="107" y="6"/>
                    <a:pt x="107" y="15"/>
                  </a:cubicBezTo>
                  <a:cubicBezTo>
                    <a:pt x="36" y="825"/>
                    <a:pt x="24" y="1647"/>
                    <a:pt x="24" y="2444"/>
                  </a:cubicBezTo>
                  <a:cubicBezTo>
                    <a:pt x="24" y="3159"/>
                    <a:pt x="0" y="3849"/>
                    <a:pt x="262" y="4516"/>
                  </a:cubicBezTo>
                  <a:cubicBezTo>
                    <a:pt x="572" y="5302"/>
                    <a:pt x="572" y="6076"/>
                    <a:pt x="572" y="6909"/>
                  </a:cubicBezTo>
                  <a:cubicBezTo>
                    <a:pt x="572" y="7755"/>
                    <a:pt x="358" y="8707"/>
                    <a:pt x="631" y="9540"/>
                  </a:cubicBezTo>
                  <a:cubicBezTo>
                    <a:pt x="642" y="9579"/>
                    <a:pt x="668" y="9594"/>
                    <a:pt x="694" y="9594"/>
                  </a:cubicBezTo>
                  <a:cubicBezTo>
                    <a:pt x="725" y="9594"/>
                    <a:pt x="756" y="9573"/>
                    <a:pt x="762" y="9540"/>
                  </a:cubicBezTo>
                  <a:cubicBezTo>
                    <a:pt x="965" y="8802"/>
                    <a:pt x="774" y="7981"/>
                    <a:pt x="739" y="7219"/>
                  </a:cubicBezTo>
                  <a:cubicBezTo>
                    <a:pt x="679" y="6492"/>
                    <a:pt x="774" y="5730"/>
                    <a:pt x="584" y="5016"/>
                  </a:cubicBezTo>
                  <a:cubicBezTo>
                    <a:pt x="512" y="4718"/>
                    <a:pt x="346" y="4468"/>
                    <a:pt x="262" y="4183"/>
                  </a:cubicBezTo>
                  <a:cubicBezTo>
                    <a:pt x="119" y="3718"/>
                    <a:pt x="119" y="3230"/>
                    <a:pt x="119" y="2754"/>
                  </a:cubicBezTo>
                  <a:cubicBezTo>
                    <a:pt x="107" y="1849"/>
                    <a:pt x="143" y="944"/>
                    <a:pt x="155" y="51"/>
                  </a:cubicBezTo>
                  <a:cubicBezTo>
                    <a:pt x="155" y="15"/>
                    <a:pt x="137" y="1"/>
                    <a:pt x="1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97" name="Google Shape;24697;p33"/>
            <p:cNvSpPr/>
            <p:nvPr/>
          </p:nvSpPr>
          <p:spPr>
            <a:xfrm>
              <a:off x="1537675" y="2598450"/>
              <a:ext cx="8075" cy="86375"/>
            </a:xfrm>
            <a:custGeom>
              <a:avLst/>
              <a:gdLst/>
              <a:ahLst/>
              <a:cxnLst/>
              <a:rect l="l" t="t" r="r" b="b"/>
              <a:pathLst>
                <a:path w="323" h="3455" extrusionOk="0">
                  <a:moveTo>
                    <a:pt x="117" y="0"/>
                  </a:moveTo>
                  <a:cubicBezTo>
                    <a:pt x="111" y="0"/>
                    <a:pt x="108" y="3"/>
                    <a:pt x="108" y="9"/>
                  </a:cubicBezTo>
                  <a:cubicBezTo>
                    <a:pt x="84" y="1128"/>
                    <a:pt x="1" y="2307"/>
                    <a:pt x="144" y="3414"/>
                  </a:cubicBezTo>
                  <a:cubicBezTo>
                    <a:pt x="144" y="3442"/>
                    <a:pt x="162" y="3455"/>
                    <a:pt x="182" y="3455"/>
                  </a:cubicBezTo>
                  <a:cubicBezTo>
                    <a:pt x="204" y="3455"/>
                    <a:pt x="227" y="3439"/>
                    <a:pt x="227" y="3414"/>
                  </a:cubicBezTo>
                  <a:cubicBezTo>
                    <a:pt x="322" y="2307"/>
                    <a:pt x="215" y="1128"/>
                    <a:pt x="144" y="9"/>
                  </a:cubicBezTo>
                  <a:cubicBezTo>
                    <a:pt x="132" y="3"/>
                    <a:pt x="123" y="0"/>
                    <a:pt x="1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98" name="Google Shape;24698;p33"/>
            <p:cNvSpPr/>
            <p:nvPr/>
          </p:nvSpPr>
          <p:spPr>
            <a:xfrm>
              <a:off x="1536200" y="2610275"/>
              <a:ext cx="7150" cy="90275"/>
            </a:xfrm>
            <a:custGeom>
              <a:avLst/>
              <a:gdLst/>
              <a:ahLst/>
              <a:cxnLst/>
              <a:rect l="l" t="t" r="r" b="b"/>
              <a:pathLst>
                <a:path w="286" h="3611" extrusionOk="0">
                  <a:moveTo>
                    <a:pt x="24" y="0"/>
                  </a:moveTo>
                  <a:cubicBezTo>
                    <a:pt x="12" y="0"/>
                    <a:pt x="0" y="12"/>
                    <a:pt x="0" y="36"/>
                  </a:cubicBezTo>
                  <a:cubicBezTo>
                    <a:pt x="36" y="1203"/>
                    <a:pt x="0" y="2429"/>
                    <a:pt x="179" y="3584"/>
                  </a:cubicBezTo>
                  <a:cubicBezTo>
                    <a:pt x="179" y="3602"/>
                    <a:pt x="191" y="3611"/>
                    <a:pt x="203" y="3611"/>
                  </a:cubicBezTo>
                  <a:cubicBezTo>
                    <a:pt x="214" y="3611"/>
                    <a:pt x="226" y="3602"/>
                    <a:pt x="226" y="3584"/>
                  </a:cubicBezTo>
                  <a:cubicBezTo>
                    <a:pt x="286" y="2417"/>
                    <a:pt x="131" y="1191"/>
                    <a:pt x="48" y="36"/>
                  </a:cubicBezTo>
                  <a:cubicBezTo>
                    <a:pt x="48" y="12"/>
                    <a:pt x="36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99" name="Google Shape;24699;p33"/>
            <p:cNvSpPr/>
            <p:nvPr/>
          </p:nvSpPr>
          <p:spPr>
            <a:xfrm>
              <a:off x="1539175" y="2639775"/>
              <a:ext cx="6575" cy="61000"/>
            </a:xfrm>
            <a:custGeom>
              <a:avLst/>
              <a:gdLst/>
              <a:ahLst/>
              <a:cxnLst/>
              <a:rect l="l" t="t" r="r" b="b"/>
              <a:pathLst>
                <a:path w="263" h="2440" extrusionOk="0">
                  <a:moveTo>
                    <a:pt x="60" y="0"/>
                  </a:moveTo>
                  <a:cubicBezTo>
                    <a:pt x="42" y="0"/>
                    <a:pt x="24" y="10"/>
                    <a:pt x="24" y="23"/>
                  </a:cubicBezTo>
                  <a:cubicBezTo>
                    <a:pt x="0" y="797"/>
                    <a:pt x="0" y="1630"/>
                    <a:pt x="143" y="2404"/>
                  </a:cubicBezTo>
                  <a:cubicBezTo>
                    <a:pt x="143" y="2428"/>
                    <a:pt x="158" y="2440"/>
                    <a:pt x="174" y="2440"/>
                  </a:cubicBezTo>
                  <a:cubicBezTo>
                    <a:pt x="191" y="2440"/>
                    <a:pt x="209" y="2428"/>
                    <a:pt x="215" y="2404"/>
                  </a:cubicBezTo>
                  <a:cubicBezTo>
                    <a:pt x="262" y="1630"/>
                    <a:pt x="179" y="797"/>
                    <a:pt x="95" y="23"/>
                  </a:cubicBezTo>
                  <a:cubicBezTo>
                    <a:pt x="90" y="7"/>
                    <a:pt x="75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00" name="Google Shape;24700;p33"/>
            <p:cNvSpPr/>
            <p:nvPr/>
          </p:nvSpPr>
          <p:spPr>
            <a:xfrm>
              <a:off x="1540050" y="2675825"/>
              <a:ext cx="2125" cy="28150"/>
            </a:xfrm>
            <a:custGeom>
              <a:avLst/>
              <a:gdLst/>
              <a:ahLst/>
              <a:cxnLst/>
              <a:rect l="l" t="t" r="r" b="b"/>
              <a:pathLst>
                <a:path w="85" h="1126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1" y="391"/>
                    <a:pt x="1" y="760"/>
                    <a:pt x="49" y="1117"/>
                  </a:cubicBezTo>
                  <a:cubicBezTo>
                    <a:pt x="49" y="1123"/>
                    <a:pt x="55" y="1126"/>
                    <a:pt x="60" y="1126"/>
                  </a:cubicBezTo>
                  <a:cubicBezTo>
                    <a:pt x="66" y="1126"/>
                    <a:pt x="72" y="1123"/>
                    <a:pt x="72" y="1117"/>
                  </a:cubicBezTo>
                  <a:cubicBezTo>
                    <a:pt x="84" y="748"/>
                    <a:pt x="49" y="367"/>
                    <a:pt x="13" y="10"/>
                  </a:cubicBez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01" name="Google Shape;24701;p33"/>
            <p:cNvSpPr/>
            <p:nvPr/>
          </p:nvSpPr>
          <p:spPr>
            <a:xfrm>
              <a:off x="1515350" y="2317975"/>
              <a:ext cx="4500" cy="50400"/>
            </a:xfrm>
            <a:custGeom>
              <a:avLst/>
              <a:gdLst/>
              <a:ahLst/>
              <a:cxnLst/>
              <a:rect l="l" t="t" r="r" b="b"/>
              <a:pathLst>
                <a:path w="180" h="2016" extrusionOk="0">
                  <a:moveTo>
                    <a:pt x="36" y="0"/>
                  </a:moveTo>
                  <a:cubicBezTo>
                    <a:pt x="36" y="0"/>
                    <a:pt x="1" y="0"/>
                    <a:pt x="1" y="12"/>
                  </a:cubicBezTo>
                  <a:cubicBezTo>
                    <a:pt x="60" y="679"/>
                    <a:pt x="25" y="1334"/>
                    <a:pt x="48" y="1989"/>
                  </a:cubicBezTo>
                  <a:cubicBezTo>
                    <a:pt x="48" y="2007"/>
                    <a:pt x="60" y="2016"/>
                    <a:pt x="72" y="2016"/>
                  </a:cubicBezTo>
                  <a:cubicBezTo>
                    <a:pt x="84" y="2016"/>
                    <a:pt x="96" y="2007"/>
                    <a:pt x="96" y="1989"/>
                  </a:cubicBezTo>
                  <a:cubicBezTo>
                    <a:pt x="179" y="1334"/>
                    <a:pt x="108" y="655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02" name="Google Shape;24702;p33"/>
            <p:cNvSpPr/>
            <p:nvPr/>
          </p:nvSpPr>
          <p:spPr>
            <a:xfrm>
              <a:off x="1518925" y="2311650"/>
              <a:ext cx="3300" cy="28850"/>
            </a:xfrm>
            <a:custGeom>
              <a:avLst/>
              <a:gdLst/>
              <a:ahLst/>
              <a:cxnLst/>
              <a:rect l="l" t="t" r="r" b="b"/>
              <a:pathLst>
                <a:path w="132" h="1154" extrusionOk="0">
                  <a:moveTo>
                    <a:pt x="24" y="0"/>
                  </a:moveTo>
                  <a:cubicBezTo>
                    <a:pt x="18" y="0"/>
                    <a:pt x="13" y="9"/>
                    <a:pt x="13" y="27"/>
                  </a:cubicBezTo>
                  <a:cubicBezTo>
                    <a:pt x="36" y="396"/>
                    <a:pt x="24" y="754"/>
                    <a:pt x="1" y="1123"/>
                  </a:cubicBezTo>
                  <a:cubicBezTo>
                    <a:pt x="1" y="1145"/>
                    <a:pt x="10" y="1154"/>
                    <a:pt x="20" y="1154"/>
                  </a:cubicBezTo>
                  <a:cubicBezTo>
                    <a:pt x="26" y="1154"/>
                    <a:pt x="32" y="1151"/>
                    <a:pt x="36" y="1146"/>
                  </a:cubicBezTo>
                  <a:cubicBezTo>
                    <a:pt x="132" y="789"/>
                    <a:pt x="132" y="384"/>
                    <a:pt x="36" y="27"/>
                  </a:cubicBezTo>
                  <a:cubicBezTo>
                    <a:pt x="36" y="9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03" name="Google Shape;24703;p33"/>
            <p:cNvSpPr/>
            <p:nvPr/>
          </p:nvSpPr>
          <p:spPr>
            <a:xfrm>
              <a:off x="1520725" y="2301125"/>
              <a:ext cx="8050" cy="164725"/>
            </a:xfrm>
            <a:custGeom>
              <a:avLst/>
              <a:gdLst/>
              <a:ahLst/>
              <a:cxnLst/>
              <a:rect l="l" t="t" r="r" b="b"/>
              <a:pathLst>
                <a:path w="322" h="6589" extrusionOk="0">
                  <a:moveTo>
                    <a:pt x="270" y="0"/>
                  </a:moveTo>
                  <a:cubicBezTo>
                    <a:pt x="257" y="0"/>
                    <a:pt x="244" y="9"/>
                    <a:pt x="238" y="32"/>
                  </a:cubicBezTo>
                  <a:cubicBezTo>
                    <a:pt x="107" y="1055"/>
                    <a:pt x="71" y="2103"/>
                    <a:pt x="71" y="3139"/>
                  </a:cubicBezTo>
                  <a:cubicBezTo>
                    <a:pt x="60" y="4258"/>
                    <a:pt x="0" y="5437"/>
                    <a:pt x="179" y="6544"/>
                  </a:cubicBezTo>
                  <a:cubicBezTo>
                    <a:pt x="185" y="6574"/>
                    <a:pt x="205" y="6589"/>
                    <a:pt x="225" y="6589"/>
                  </a:cubicBezTo>
                  <a:cubicBezTo>
                    <a:pt x="244" y="6589"/>
                    <a:pt x="262" y="6574"/>
                    <a:pt x="262" y="6544"/>
                  </a:cubicBezTo>
                  <a:cubicBezTo>
                    <a:pt x="322" y="5461"/>
                    <a:pt x="226" y="4377"/>
                    <a:pt x="226" y="3294"/>
                  </a:cubicBezTo>
                  <a:cubicBezTo>
                    <a:pt x="238" y="2198"/>
                    <a:pt x="298" y="1115"/>
                    <a:pt x="298" y="32"/>
                  </a:cubicBezTo>
                  <a:cubicBezTo>
                    <a:pt x="298" y="12"/>
                    <a:pt x="284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04" name="Google Shape;24704;p33"/>
            <p:cNvSpPr/>
            <p:nvPr/>
          </p:nvSpPr>
          <p:spPr>
            <a:xfrm>
              <a:off x="1506125" y="2246250"/>
              <a:ext cx="20875" cy="82325"/>
            </a:xfrm>
            <a:custGeom>
              <a:avLst/>
              <a:gdLst/>
              <a:ahLst/>
              <a:cxnLst/>
              <a:rect l="l" t="t" r="r" b="b"/>
              <a:pathLst>
                <a:path w="835" h="3293" extrusionOk="0">
                  <a:moveTo>
                    <a:pt x="48" y="274"/>
                  </a:moveTo>
                  <a:lnTo>
                    <a:pt x="48" y="274"/>
                  </a:lnTo>
                  <a:cubicBezTo>
                    <a:pt x="42" y="280"/>
                    <a:pt x="42" y="283"/>
                    <a:pt x="44" y="283"/>
                  </a:cubicBezTo>
                  <a:cubicBezTo>
                    <a:pt x="45" y="283"/>
                    <a:pt x="48" y="280"/>
                    <a:pt x="48" y="274"/>
                  </a:cubicBezTo>
                  <a:close/>
                  <a:moveTo>
                    <a:pt x="84" y="0"/>
                  </a:moveTo>
                  <a:cubicBezTo>
                    <a:pt x="63" y="0"/>
                    <a:pt x="42" y="12"/>
                    <a:pt x="36" y="36"/>
                  </a:cubicBezTo>
                  <a:cubicBezTo>
                    <a:pt x="1" y="202"/>
                    <a:pt x="13" y="131"/>
                    <a:pt x="48" y="274"/>
                  </a:cubicBezTo>
                  <a:cubicBezTo>
                    <a:pt x="48" y="381"/>
                    <a:pt x="239" y="822"/>
                    <a:pt x="286" y="976"/>
                  </a:cubicBezTo>
                  <a:cubicBezTo>
                    <a:pt x="346" y="1203"/>
                    <a:pt x="394" y="1441"/>
                    <a:pt x="429" y="1655"/>
                  </a:cubicBezTo>
                  <a:cubicBezTo>
                    <a:pt x="536" y="2191"/>
                    <a:pt x="584" y="2750"/>
                    <a:pt x="727" y="3262"/>
                  </a:cubicBezTo>
                  <a:cubicBezTo>
                    <a:pt x="737" y="3283"/>
                    <a:pt x="755" y="3293"/>
                    <a:pt x="771" y="3293"/>
                  </a:cubicBezTo>
                  <a:cubicBezTo>
                    <a:pt x="791" y="3293"/>
                    <a:pt x="810" y="3277"/>
                    <a:pt x="810" y="3250"/>
                  </a:cubicBezTo>
                  <a:cubicBezTo>
                    <a:pt x="834" y="2215"/>
                    <a:pt x="489" y="1000"/>
                    <a:pt x="132" y="36"/>
                  </a:cubicBezTo>
                  <a:cubicBezTo>
                    <a:pt x="126" y="12"/>
                    <a:pt x="105" y="0"/>
                    <a:pt x="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05" name="Google Shape;24705;p33"/>
            <p:cNvSpPr/>
            <p:nvPr/>
          </p:nvSpPr>
          <p:spPr>
            <a:xfrm>
              <a:off x="1521900" y="2293725"/>
              <a:ext cx="4800" cy="50325"/>
            </a:xfrm>
            <a:custGeom>
              <a:avLst/>
              <a:gdLst/>
              <a:ahLst/>
              <a:cxnLst/>
              <a:rect l="l" t="t" r="r" b="b"/>
              <a:pathLst>
                <a:path w="192" h="2013" extrusionOk="0">
                  <a:moveTo>
                    <a:pt x="39" y="0"/>
                  </a:moveTo>
                  <a:cubicBezTo>
                    <a:pt x="33" y="0"/>
                    <a:pt x="24" y="6"/>
                    <a:pt x="24" y="18"/>
                  </a:cubicBezTo>
                  <a:cubicBezTo>
                    <a:pt x="1" y="673"/>
                    <a:pt x="13" y="1351"/>
                    <a:pt x="96" y="1994"/>
                  </a:cubicBezTo>
                  <a:cubicBezTo>
                    <a:pt x="96" y="2006"/>
                    <a:pt x="111" y="2012"/>
                    <a:pt x="126" y="2012"/>
                  </a:cubicBezTo>
                  <a:cubicBezTo>
                    <a:pt x="141" y="2012"/>
                    <a:pt x="155" y="2006"/>
                    <a:pt x="155" y="1994"/>
                  </a:cubicBezTo>
                  <a:cubicBezTo>
                    <a:pt x="191" y="1340"/>
                    <a:pt x="132" y="649"/>
                    <a:pt x="36" y="18"/>
                  </a:cubicBezTo>
                  <a:cubicBezTo>
                    <a:pt x="48" y="6"/>
                    <a:pt x="45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06" name="Google Shape;24706;p33"/>
            <p:cNvSpPr/>
            <p:nvPr/>
          </p:nvSpPr>
          <p:spPr>
            <a:xfrm>
              <a:off x="1519225" y="2312100"/>
              <a:ext cx="4200" cy="40200"/>
            </a:xfrm>
            <a:custGeom>
              <a:avLst/>
              <a:gdLst/>
              <a:ahLst/>
              <a:cxnLst/>
              <a:rect l="l" t="t" r="r" b="b"/>
              <a:pathLst>
                <a:path w="168" h="1608" extrusionOk="0">
                  <a:moveTo>
                    <a:pt x="30" y="0"/>
                  </a:moveTo>
                  <a:cubicBezTo>
                    <a:pt x="21" y="0"/>
                    <a:pt x="12" y="3"/>
                    <a:pt x="12" y="9"/>
                  </a:cubicBezTo>
                  <a:cubicBezTo>
                    <a:pt x="12" y="533"/>
                    <a:pt x="1" y="1069"/>
                    <a:pt x="84" y="1581"/>
                  </a:cubicBezTo>
                  <a:cubicBezTo>
                    <a:pt x="84" y="1599"/>
                    <a:pt x="96" y="1608"/>
                    <a:pt x="108" y="1608"/>
                  </a:cubicBezTo>
                  <a:cubicBezTo>
                    <a:pt x="120" y="1608"/>
                    <a:pt x="131" y="1599"/>
                    <a:pt x="131" y="1581"/>
                  </a:cubicBezTo>
                  <a:cubicBezTo>
                    <a:pt x="167" y="1069"/>
                    <a:pt x="84" y="533"/>
                    <a:pt x="48" y="9"/>
                  </a:cubicBezTo>
                  <a:cubicBezTo>
                    <a:pt x="48" y="3"/>
                    <a:pt x="39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07" name="Google Shape;24707;p33"/>
            <p:cNvSpPr/>
            <p:nvPr/>
          </p:nvSpPr>
          <p:spPr>
            <a:xfrm>
              <a:off x="1498975" y="2121450"/>
              <a:ext cx="34275" cy="296125"/>
            </a:xfrm>
            <a:custGeom>
              <a:avLst/>
              <a:gdLst/>
              <a:ahLst/>
              <a:cxnLst/>
              <a:rect l="l" t="t" r="r" b="b"/>
              <a:pathLst>
                <a:path w="1371" h="11845" extrusionOk="0">
                  <a:moveTo>
                    <a:pt x="79" y="0"/>
                  </a:moveTo>
                  <a:cubicBezTo>
                    <a:pt x="42" y="0"/>
                    <a:pt x="1" y="31"/>
                    <a:pt x="1" y="75"/>
                  </a:cubicBezTo>
                  <a:cubicBezTo>
                    <a:pt x="60" y="1087"/>
                    <a:pt x="239" y="2087"/>
                    <a:pt x="263" y="3111"/>
                  </a:cubicBezTo>
                  <a:cubicBezTo>
                    <a:pt x="263" y="4028"/>
                    <a:pt x="168" y="4968"/>
                    <a:pt x="525" y="5849"/>
                  </a:cubicBezTo>
                  <a:cubicBezTo>
                    <a:pt x="703" y="6278"/>
                    <a:pt x="953" y="6683"/>
                    <a:pt x="1072" y="7135"/>
                  </a:cubicBezTo>
                  <a:cubicBezTo>
                    <a:pt x="1192" y="7647"/>
                    <a:pt x="1180" y="8171"/>
                    <a:pt x="1168" y="8671"/>
                  </a:cubicBezTo>
                  <a:cubicBezTo>
                    <a:pt x="1120" y="9731"/>
                    <a:pt x="1013" y="10767"/>
                    <a:pt x="1037" y="11826"/>
                  </a:cubicBezTo>
                  <a:cubicBezTo>
                    <a:pt x="1025" y="11838"/>
                    <a:pt x="1031" y="11844"/>
                    <a:pt x="1040" y="11844"/>
                  </a:cubicBezTo>
                  <a:cubicBezTo>
                    <a:pt x="1049" y="11844"/>
                    <a:pt x="1061" y="11838"/>
                    <a:pt x="1061" y="11826"/>
                  </a:cubicBezTo>
                  <a:cubicBezTo>
                    <a:pt x="1192" y="10862"/>
                    <a:pt x="1251" y="9897"/>
                    <a:pt x="1311" y="8933"/>
                  </a:cubicBezTo>
                  <a:cubicBezTo>
                    <a:pt x="1370" y="7981"/>
                    <a:pt x="1346" y="7171"/>
                    <a:pt x="941" y="6314"/>
                  </a:cubicBezTo>
                  <a:cubicBezTo>
                    <a:pt x="691" y="5754"/>
                    <a:pt x="477" y="5314"/>
                    <a:pt x="465" y="4706"/>
                  </a:cubicBezTo>
                  <a:cubicBezTo>
                    <a:pt x="453" y="4123"/>
                    <a:pt x="525" y="3540"/>
                    <a:pt x="525" y="2944"/>
                  </a:cubicBezTo>
                  <a:cubicBezTo>
                    <a:pt x="525" y="1980"/>
                    <a:pt x="465" y="956"/>
                    <a:pt x="132" y="39"/>
                  </a:cubicBezTo>
                  <a:cubicBezTo>
                    <a:pt x="123" y="12"/>
                    <a:pt x="101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08" name="Google Shape;24708;p33"/>
            <p:cNvSpPr/>
            <p:nvPr/>
          </p:nvSpPr>
          <p:spPr>
            <a:xfrm>
              <a:off x="1498400" y="2109775"/>
              <a:ext cx="6550" cy="37150"/>
            </a:xfrm>
            <a:custGeom>
              <a:avLst/>
              <a:gdLst/>
              <a:ahLst/>
              <a:cxnLst/>
              <a:rect l="l" t="t" r="r" b="b"/>
              <a:pathLst>
                <a:path w="262" h="1486" extrusionOk="0">
                  <a:moveTo>
                    <a:pt x="217" y="0"/>
                  </a:moveTo>
                  <a:cubicBezTo>
                    <a:pt x="202" y="0"/>
                    <a:pt x="185" y="6"/>
                    <a:pt x="179" y="18"/>
                  </a:cubicBezTo>
                  <a:cubicBezTo>
                    <a:pt x="48" y="411"/>
                    <a:pt x="0" y="1089"/>
                    <a:pt x="155" y="1459"/>
                  </a:cubicBezTo>
                  <a:cubicBezTo>
                    <a:pt x="167" y="1476"/>
                    <a:pt x="188" y="1485"/>
                    <a:pt x="205" y="1485"/>
                  </a:cubicBezTo>
                  <a:cubicBezTo>
                    <a:pt x="223" y="1485"/>
                    <a:pt x="238" y="1476"/>
                    <a:pt x="238" y="1459"/>
                  </a:cubicBezTo>
                  <a:cubicBezTo>
                    <a:pt x="262" y="1244"/>
                    <a:pt x="214" y="1018"/>
                    <a:pt x="214" y="792"/>
                  </a:cubicBezTo>
                  <a:cubicBezTo>
                    <a:pt x="214" y="542"/>
                    <a:pt x="250" y="292"/>
                    <a:pt x="238" y="18"/>
                  </a:cubicBezTo>
                  <a:cubicBezTo>
                    <a:pt x="244" y="6"/>
                    <a:pt x="232" y="0"/>
                    <a:pt x="2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09" name="Google Shape;24709;p33"/>
            <p:cNvSpPr/>
            <p:nvPr/>
          </p:nvSpPr>
          <p:spPr>
            <a:xfrm>
              <a:off x="1497200" y="2109975"/>
              <a:ext cx="8650" cy="51750"/>
            </a:xfrm>
            <a:custGeom>
              <a:avLst/>
              <a:gdLst/>
              <a:ahLst/>
              <a:cxnLst/>
              <a:rect l="l" t="t" r="r" b="b"/>
              <a:pathLst>
                <a:path w="346" h="2070" extrusionOk="0">
                  <a:moveTo>
                    <a:pt x="99" y="1"/>
                  </a:moveTo>
                  <a:cubicBezTo>
                    <a:pt x="78" y="1"/>
                    <a:pt x="60" y="16"/>
                    <a:pt x="60" y="46"/>
                  </a:cubicBezTo>
                  <a:cubicBezTo>
                    <a:pt x="12" y="665"/>
                    <a:pt x="0" y="1427"/>
                    <a:pt x="167" y="2034"/>
                  </a:cubicBezTo>
                  <a:cubicBezTo>
                    <a:pt x="173" y="2058"/>
                    <a:pt x="191" y="2070"/>
                    <a:pt x="209" y="2070"/>
                  </a:cubicBezTo>
                  <a:cubicBezTo>
                    <a:pt x="227" y="2070"/>
                    <a:pt x="245" y="2058"/>
                    <a:pt x="250" y="2034"/>
                  </a:cubicBezTo>
                  <a:cubicBezTo>
                    <a:pt x="346" y="1427"/>
                    <a:pt x="250" y="653"/>
                    <a:pt x="155" y="46"/>
                  </a:cubicBezTo>
                  <a:cubicBezTo>
                    <a:pt x="143" y="16"/>
                    <a:pt x="120" y="1"/>
                    <a:pt x="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10" name="Google Shape;24710;p33"/>
            <p:cNvSpPr/>
            <p:nvPr/>
          </p:nvSpPr>
          <p:spPr>
            <a:xfrm>
              <a:off x="1499575" y="2146225"/>
              <a:ext cx="9725" cy="83700"/>
            </a:xfrm>
            <a:custGeom>
              <a:avLst/>
              <a:gdLst/>
              <a:ahLst/>
              <a:cxnLst/>
              <a:rect l="l" t="t" r="r" b="b"/>
              <a:pathLst>
                <a:path w="389" h="3348" extrusionOk="0">
                  <a:moveTo>
                    <a:pt x="13" y="1"/>
                  </a:moveTo>
                  <a:lnTo>
                    <a:pt x="13" y="1"/>
                  </a:lnTo>
                  <a:cubicBezTo>
                    <a:pt x="1" y="1108"/>
                    <a:pt x="25" y="2263"/>
                    <a:pt x="322" y="3322"/>
                  </a:cubicBezTo>
                  <a:cubicBezTo>
                    <a:pt x="328" y="3339"/>
                    <a:pt x="343" y="3348"/>
                    <a:pt x="358" y="3348"/>
                  </a:cubicBezTo>
                  <a:cubicBezTo>
                    <a:pt x="374" y="3348"/>
                    <a:pt x="388" y="3336"/>
                    <a:pt x="382" y="3311"/>
                  </a:cubicBezTo>
                  <a:cubicBezTo>
                    <a:pt x="239" y="2203"/>
                    <a:pt x="36" y="113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11" name="Google Shape;24711;p33"/>
            <p:cNvSpPr/>
            <p:nvPr/>
          </p:nvSpPr>
          <p:spPr>
            <a:xfrm>
              <a:off x="1510900" y="2189175"/>
              <a:ext cx="10125" cy="114125"/>
            </a:xfrm>
            <a:custGeom>
              <a:avLst/>
              <a:gdLst/>
              <a:ahLst/>
              <a:cxnLst/>
              <a:rect l="l" t="t" r="r" b="b"/>
              <a:pathLst>
                <a:path w="405" h="4565" extrusionOk="0">
                  <a:moveTo>
                    <a:pt x="19" y="0"/>
                  </a:moveTo>
                  <a:cubicBezTo>
                    <a:pt x="9" y="0"/>
                    <a:pt x="0" y="3"/>
                    <a:pt x="0" y="9"/>
                  </a:cubicBezTo>
                  <a:cubicBezTo>
                    <a:pt x="83" y="1497"/>
                    <a:pt x="0" y="3045"/>
                    <a:pt x="167" y="4533"/>
                  </a:cubicBezTo>
                  <a:cubicBezTo>
                    <a:pt x="167" y="4552"/>
                    <a:pt x="184" y="4565"/>
                    <a:pt x="202" y="4565"/>
                  </a:cubicBezTo>
                  <a:cubicBezTo>
                    <a:pt x="217" y="4565"/>
                    <a:pt x="233" y="4555"/>
                    <a:pt x="238" y="4533"/>
                  </a:cubicBezTo>
                  <a:cubicBezTo>
                    <a:pt x="405" y="3069"/>
                    <a:pt x="214" y="1485"/>
                    <a:pt x="48" y="9"/>
                  </a:cubicBezTo>
                  <a:cubicBezTo>
                    <a:pt x="42" y="3"/>
                    <a:pt x="30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12" name="Google Shape;24712;p33"/>
            <p:cNvSpPr/>
            <p:nvPr/>
          </p:nvSpPr>
          <p:spPr>
            <a:xfrm>
              <a:off x="1497500" y="2090100"/>
              <a:ext cx="6325" cy="43125"/>
            </a:xfrm>
            <a:custGeom>
              <a:avLst/>
              <a:gdLst/>
              <a:ahLst/>
              <a:cxnLst/>
              <a:rect l="l" t="t" r="r" b="b"/>
              <a:pathLst>
                <a:path w="253" h="1725" extrusionOk="0">
                  <a:moveTo>
                    <a:pt x="222" y="0"/>
                  </a:moveTo>
                  <a:cubicBezTo>
                    <a:pt x="212" y="0"/>
                    <a:pt x="203" y="5"/>
                    <a:pt x="203" y="19"/>
                  </a:cubicBezTo>
                  <a:cubicBezTo>
                    <a:pt x="108" y="555"/>
                    <a:pt x="0" y="1150"/>
                    <a:pt x="0" y="1698"/>
                  </a:cubicBezTo>
                  <a:cubicBezTo>
                    <a:pt x="0" y="1716"/>
                    <a:pt x="9" y="1725"/>
                    <a:pt x="20" y="1725"/>
                  </a:cubicBezTo>
                  <a:cubicBezTo>
                    <a:pt x="30" y="1725"/>
                    <a:pt x="42" y="1716"/>
                    <a:pt x="48" y="1698"/>
                  </a:cubicBezTo>
                  <a:cubicBezTo>
                    <a:pt x="179" y="1162"/>
                    <a:pt x="215" y="567"/>
                    <a:pt x="238" y="19"/>
                  </a:cubicBezTo>
                  <a:cubicBezTo>
                    <a:pt x="253" y="12"/>
                    <a:pt x="237" y="0"/>
                    <a:pt x="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13" name="Google Shape;24713;p33"/>
            <p:cNvSpPr/>
            <p:nvPr/>
          </p:nvSpPr>
          <p:spPr>
            <a:xfrm>
              <a:off x="1503150" y="2090350"/>
              <a:ext cx="3900" cy="46300"/>
            </a:xfrm>
            <a:custGeom>
              <a:avLst/>
              <a:gdLst/>
              <a:ahLst/>
              <a:cxnLst/>
              <a:rect l="l" t="t" r="r" b="b"/>
              <a:pathLst>
                <a:path w="156" h="1852" extrusionOk="0">
                  <a:moveTo>
                    <a:pt x="108" y="0"/>
                  </a:moveTo>
                  <a:cubicBezTo>
                    <a:pt x="102" y="0"/>
                    <a:pt x="96" y="3"/>
                    <a:pt x="96" y="9"/>
                  </a:cubicBezTo>
                  <a:cubicBezTo>
                    <a:pt x="48" y="604"/>
                    <a:pt x="1" y="1247"/>
                    <a:pt x="48" y="1843"/>
                  </a:cubicBezTo>
                  <a:cubicBezTo>
                    <a:pt x="48" y="1849"/>
                    <a:pt x="54" y="1852"/>
                    <a:pt x="60" y="1852"/>
                  </a:cubicBezTo>
                  <a:cubicBezTo>
                    <a:pt x="66" y="1852"/>
                    <a:pt x="72" y="1849"/>
                    <a:pt x="72" y="1843"/>
                  </a:cubicBezTo>
                  <a:cubicBezTo>
                    <a:pt x="155" y="1247"/>
                    <a:pt x="132" y="604"/>
                    <a:pt x="120" y="9"/>
                  </a:cubicBezTo>
                  <a:cubicBezTo>
                    <a:pt x="120" y="3"/>
                    <a:pt x="114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14" name="Google Shape;24714;p33"/>
            <p:cNvSpPr/>
            <p:nvPr/>
          </p:nvSpPr>
          <p:spPr>
            <a:xfrm>
              <a:off x="1502850" y="2096600"/>
              <a:ext cx="3300" cy="48100"/>
            </a:xfrm>
            <a:custGeom>
              <a:avLst/>
              <a:gdLst/>
              <a:ahLst/>
              <a:cxnLst/>
              <a:rect l="l" t="t" r="r" b="b"/>
              <a:pathLst>
                <a:path w="132" h="1924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13" y="640"/>
                    <a:pt x="13" y="1295"/>
                    <a:pt x="84" y="1914"/>
                  </a:cubicBezTo>
                  <a:cubicBezTo>
                    <a:pt x="84" y="1920"/>
                    <a:pt x="93" y="1923"/>
                    <a:pt x="102" y="1923"/>
                  </a:cubicBezTo>
                  <a:cubicBezTo>
                    <a:pt x="111" y="1923"/>
                    <a:pt x="120" y="1920"/>
                    <a:pt x="120" y="1914"/>
                  </a:cubicBezTo>
                  <a:cubicBezTo>
                    <a:pt x="132" y="1295"/>
                    <a:pt x="72" y="652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15" name="Google Shape;24715;p33"/>
            <p:cNvSpPr/>
            <p:nvPr/>
          </p:nvSpPr>
          <p:spPr>
            <a:xfrm>
              <a:off x="1526975" y="2390975"/>
              <a:ext cx="2400" cy="76075"/>
            </a:xfrm>
            <a:custGeom>
              <a:avLst/>
              <a:gdLst/>
              <a:ahLst/>
              <a:cxnLst/>
              <a:rect l="l" t="t" r="r" b="b"/>
              <a:pathLst>
                <a:path w="96" h="3043" extrusionOk="0">
                  <a:moveTo>
                    <a:pt x="66" y="0"/>
                  </a:moveTo>
                  <a:cubicBezTo>
                    <a:pt x="63" y="0"/>
                    <a:pt x="60" y="3"/>
                    <a:pt x="60" y="9"/>
                  </a:cubicBezTo>
                  <a:cubicBezTo>
                    <a:pt x="12" y="1021"/>
                    <a:pt x="0" y="2022"/>
                    <a:pt x="12" y="3034"/>
                  </a:cubicBezTo>
                  <a:cubicBezTo>
                    <a:pt x="12" y="3040"/>
                    <a:pt x="18" y="3043"/>
                    <a:pt x="24" y="3043"/>
                  </a:cubicBezTo>
                  <a:cubicBezTo>
                    <a:pt x="30" y="3043"/>
                    <a:pt x="36" y="3040"/>
                    <a:pt x="36" y="3034"/>
                  </a:cubicBezTo>
                  <a:cubicBezTo>
                    <a:pt x="72" y="2022"/>
                    <a:pt x="95" y="1021"/>
                    <a:pt x="72" y="9"/>
                  </a:cubicBezTo>
                  <a:cubicBezTo>
                    <a:pt x="72" y="3"/>
                    <a:pt x="69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16" name="Google Shape;24716;p33"/>
            <p:cNvSpPr/>
            <p:nvPr/>
          </p:nvSpPr>
          <p:spPr>
            <a:xfrm>
              <a:off x="1529350" y="2419250"/>
              <a:ext cx="8050" cy="97000"/>
            </a:xfrm>
            <a:custGeom>
              <a:avLst/>
              <a:gdLst/>
              <a:ahLst/>
              <a:cxnLst/>
              <a:rect l="l" t="t" r="r" b="b"/>
              <a:pathLst>
                <a:path w="322" h="3880" extrusionOk="0">
                  <a:moveTo>
                    <a:pt x="20" y="1"/>
                  </a:moveTo>
                  <a:cubicBezTo>
                    <a:pt x="15" y="1"/>
                    <a:pt x="12" y="4"/>
                    <a:pt x="12" y="9"/>
                  </a:cubicBezTo>
                  <a:cubicBezTo>
                    <a:pt x="0" y="1272"/>
                    <a:pt x="0" y="2629"/>
                    <a:pt x="262" y="3867"/>
                  </a:cubicBezTo>
                  <a:cubicBezTo>
                    <a:pt x="262" y="3876"/>
                    <a:pt x="270" y="3879"/>
                    <a:pt x="279" y="3879"/>
                  </a:cubicBezTo>
                  <a:cubicBezTo>
                    <a:pt x="297" y="3879"/>
                    <a:pt x="322" y="3866"/>
                    <a:pt x="322" y="3843"/>
                  </a:cubicBezTo>
                  <a:cubicBezTo>
                    <a:pt x="310" y="2569"/>
                    <a:pt x="131" y="1272"/>
                    <a:pt x="36" y="9"/>
                  </a:cubicBezTo>
                  <a:cubicBezTo>
                    <a:pt x="30" y="4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17" name="Google Shape;24717;p33"/>
            <p:cNvSpPr/>
            <p:nvPr/>
          </p:nvSpPr>
          <p:spPr>
            <a:xfrm>
              <a:off x="1534700" y="2697825"/>
              <a:ext cx="4500" cy="32950"/>
            </a:xfrm>
            <a:custGeom>
              <a:avLst/>
              <a:gdLst/>
              <a:ahLst/>
              <a:cxnLst/>
              <a:rect l="l" t="t" r="r" b="b"/>
              <a:pathLst>
                <a:path w="180" h="1318" extrusionOk="0">
                  <a:moveTo>
                    <a:pt x="45" y="0"/>
                  </a:moveTo>
                  <a:cubicBezTo>
                    <a:pt x="35" y="0"/>
                    <a:pt x="24" y="10"/>
                    <a:pt x="24" y="23"/>
                  </a:cubicBezTo>
                  <a:cubicBezTo>
                    <a:pt x="36" y="237"/>
                    <a:pt x="48" y="463"/>
                    <a:pt x="48" y="666"/>
                  </a:cubicBezTo>
                  <a:cubicBezTo>
                    <a:pt x="48" y="880"/>
                    <a:pt x="1" y="1082"/>
                    <a:pt x="24" y="1308"/>
                  </a:cubicBezTo>
                  <a:cubicBezTo>
                    <a:pt x="24" y="1314"/>
                    <a:pt x="30" y="1317"/>
                    <a:pt x="36" y="1317"/>
                  </a:cubicBezTo>
                  <a:cubicBezTo>
                    <a:pt x="42" y="1317"/>
                    <a:pt x="48" y="1314"/>
                    <a:pt x="48" y="1308"/>
                  </a:cubicBezTo>
                  <a:cubicBezTo>
                    <a:pt x="179" y="916"/>
                    <a:pt x="155" y="416"/>
                    <a:pt x="60" y="23"/>
                  </a:cubicBezTo>
                  <a:cubicBezTo>
                    <a:pt x="60" y="7"/>
                    <a:pt x="53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18" name="Google Shape;24718;p33"/>
            <p:cNvSpPr/>
            <p:nvPr/>
          </p:nvSpPr>
          <p:spPr>
            <a:xfrm>
              <a:off x="1531125" y="2696400"/>
              <a:ext cx="8075" cy="45900"/>
            </a:xfrm>
            <a:custGeom>
              <a:avLst/>
              <a:gdLst/>
              <a:ahLst/>
              <a:cxnLst/>
              <a:rect l="l" t="t" r="r" b="b"/>
              <a:pathLst>
                <a:path w="323" h="1836" extrusionOk="0">
                  <a:moveTo>
                    <a:pt x="291" y="0"/>
                  </a:moveTo>
                  <a:cubicBezTo>
                    <a:pt x="282" y="0"/>
                    <a:pt x="273" y="3"/>
                    <a:pt x="263" y="8"/>
                  </a:cubicBezTo>
                  <a:cubicBezTo>
                    <a:pt x="167" y="580"/>
                    <a:pt x="1" y="1199"/>
                    <a:pt x="13" y="1782"/>
                  </a:cubicBezTo>
                  <a:cubicBezTo>
                    <a:pt x="13" y="1817"/>
                    <a:pt x="45" y="1835"/>
                    <a:pt x="74" y="1835"/>
                  </a:cubicBezTo>
                  <a:cubicBezTo>
                    <a:pt x="95" y="1835"/>
                    <a:pt x="115" y="1826"/>
                    <a:pt x="120" y="1806"/>
                  </a:cubicBezTo>
                  <a:cubicBezTo>
                    <a:pt x="322" y="1282"/>
                    <a:pt x="322" y="568"/>
                    <a:pt x="310" y="20"/>
                  </a:cubicBezTo>
                  <a:cubicBezTo>
                    <a:pt x="310" y="6"/>
                    <a:pt x="302" y="0"/>
                    <a:pt x="2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19" name="Google Shape;24719;p33"/>
            <p:cNvSpPr/>
            <p:nvPr/>
          </p:nvSpPr>
          <p:spPr>
            <a:xfrm>
              <a:off x="1529350" y="2698900"/>
              <a:ext cx="6575" cy="38975"/>
            </a:xfrm>
            <a:custGeom>
              <a:avLst/>
              <a:gdLst/>
              <a:ahLst/>
              <a:cxnLst/>
              <a:rect l="l" t="t" r="r" b="b"/>
              <a:pathLst>
                <a:path w="263" h="1559" extrusionOk="0">
                  <a:moveTo>
                    <a:pt x="212" y="1"/>
                  </a:moveTo>
                  <a:cubicBezTo>
                    <a:pt x="200" y="1"/>
                    <a:pt x="191" y="8"/>
                    <a:pt x="191" y="27"/>
                  </a:cubicBezTo>
                  <a:cubicBezTo>
                    <a:pt x="131" y="515"/>
                    <a:pt x="12" y="1039"/>
                    <a:pt x="0" y="1527"/>
                  </a:cubicBezTo>
                  <a:cubicBezTo>
                    <a:pt x="0" y="1550"/>
                    <a:pt x="10" y="1558"/>
                    <a:pt x="20" y="1558"/>
                  </a:cubicBezTo>
                  <a:cubicBezTo>
                    <a:pt x="26" y="1558"/>
                    <a:pt x="32" y="1556"/>
                    <a:pt x="36" y="1551"/>
                  </a:cubicBezTo>
                  <a:cubicBezTo>
                    <a:pt x="250" y="1111"/>
                    <a:pt x="262" y="515"/>
                    <a:pt x="250" y="39"/>
                  </a:cubicBezTo>
                  <a:cubicBezTo>
                    <a:pt x="250" y="18"/>
                    <a:pt x="229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20" name="Google Shape;24720;p33"/>
            <p:cNvSpPr/>
            <p:nvPr/>
          </p:nvSpPr>
          <p:spPr>
            <a:xfrm>
              <a:off x="1509100" y="2701575"/>
              <a:ext cx="27700" cy="177675"/>
            </a:xfrm>
            <a:custGeom>
              <a:avLst/>
              <a:gdLst/>
              <a:ahLst/>
              <a:cxnLst/>
              <a:rect l="l" t="t" r="r" b="b"/>
              <a:pathLst>
                <a:path w="1108" h="7107" extrusionOk="0">
                  <a:moveTo>
                    <a:pt x="1075" y="1"/>
                  </a:moveTo>
                  <a:cubicBezTo>
                    <a:pt x="1066" y="1"/>
                    <a:pt x="1060" y="10"/>
                    <a:pt x="1060" y="27"/>
                  </a:cubicBezTo>
                  <a:cubicBezTo>
                    <a:pt x="870" y="1242"/>
                    <a:pt x="632" y="2456"/>
                    <a:pt x="417" y="3671"/>
                  </a:cubicBezTo>
                  <a:cubicBezTo>
                    <a:pt x="239" y="4754"/>
                    <a:pt x="1" y="5981"/>
                    <a:pt x="167" y="7064"/>
                  </a:cubicBezTo>
                  <a:cubicBezTo>
                    <a:pt x="167" y="7091"/>
                    <a:pt x="194" y="7106"/>
                    <a:pt x="217" y="7106"/>
                  </a:cubicBezTo>
                  <a:cubicBezTo>
                    <a:pt x="235" y="7106"/>
                    <a:pt x="251" y="7097"/>
                    <a:pt x="251" y="7076"/>
                  </a:cubicBezTo>
                  <a:cubicBezTo>
                    <a:pt x="394" y="5861"/>
                    <a:pt x="429" y="4635"/>
                    <a:pt x="644" y="3421"/>
                  </a:cubicBezTo>
                  <a:cubicBezTo>
                    <a:pt x="834" y="2290"/>
                    <a:pt x="1048" y="1170"/>
                    <a:pt x="1108" y="27"/>
                  </a:cubicBezTo>
                  <a:cubicBezTo>
                    <a:pt x="1096" y="10"/>
                    <a:pt x="1084" y="1"/>
                    <a:pt x="10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21" name="Google Shape;24721;p33"/>
            <p:cNvSpPr/>
            <p:nvPr/>
          </p:nvSpPr>
          <p:spPr>
            <a:xfrm>
              <a:off x="1512200" y="2694125"/>
              <a:ext cx="37125" cy="186300"/>
            </a:xfrm>
            <a:custGeom>
              <a:avLst/>
              <a:gdLst/>
              <a:ahLst/>
              <a:cxnLst/>
              <a:rect l="l" t="t" r="r" b="b"/>
              <a:pathLst>
                <a:path w="1485" h="7452" extrusionOk="0">
                  <a:moveTo>
                    <a:pt x="1337" y="1"/>
                  </a:moveTo>
                  <a:cubicBezTo>
                    <a:pt x="1312" y="1"/>
                    <a:pt x="1287" y="13"/>
                    <a:pt x="1282" y="40"/>
                  </a:cubicBezTo>
                  <a:cubicBezTo>
                    <a:pt x="1127" y="1361"/>
                    <a:pt x="984" y="2671"/>
                    <a:pt x="746" y="3981"/>
                  </a:cubicBezTo>
                  <a:cubicBezTo>
                    <a:pt x="627" y="4635"/>
                    <a:pt x="508" y="5290"/>
                    <a:pt x="424" y="5957"/>
                  </a:cubicBezTo>
                  <a:cubicBezTo>
                    <a:pt x="389" y="6355"/>
                    <a:pt x="526" y="7292"/>
                    <a:pt x="69" y="7292"/>
                  </a:cubicBezTo>
                  <a:cubicBezTo>
                    <a:pt x="61" y="7292"/>
                    <a:pt x="52" y="7291"/>
                    <a:pt x="43" y="7291"/>
                  </a:cubicBezTo>
                  <a:cubicBezTo>
                    <a:pt x="38" y="7289"/>
                    <a:pt x="34" y="7288"/>
                    <a:pt x="30" y="7288"/>
                  </a:cubicBezTo>
                  <a:cubicBezTo>
                    <a:pt x="5" y="7288"/>
                    <a:pt x="1" y="7316"/>
                    <a:pt x="31" y="7326"/>
                  </a:cubicBezTo>
                  <a:cubicBezTo>
                    <a:pt x="151" y="7374"/>
                    <a:pt x="282" y="7422"/>
                    <a:pt x="401" y="7445"/>
                  </a:cubicBezTo>
                  <a:cubicBezTo>
                    <a:pt x="409" y="7450"/>
                    <a:pt x="418" y="7452"/>
                    <a:pt x="425" y="7452"/>
                  </a:cubicBezTo>
                  <a:cubicBezTo>
                    <a:pt x="456" y="7452"/>
                    <a:pt x="472" y="7415"/>
                    <a:pt x="472" y="7386"/>
                  </a:cubicBezTo>
                  <a:cubicBezTo>
                    <a:pt x="532" y="6052"/>
                    <a:pt x="770" y="4766"/>
                    <a:pt x="1008" y="3457"/>
                  </a:cubicBezTo>
                  <a:cubicBezTo>
                    <a:pt x="1222" y="2361"/>
                    <a:pt x="1484" y="1183"/>
                    <a:pt x="1401" y="52"/>
                  </a:cubicBezTo>
                  <a:cubicBezTo>
                    <a:pt x="1401" y="19"/>
                    <a:pt x="1368" y="1"/>
                    <a:pt x="1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22" name="Google Shape;24722;p33"/>
            <p:cNvSpPr/>
            <p:nvPr/>
          </p:nvSpPr>
          <p:spPr>
            <a:xfrm>
              <a:off x="1528250" y="2701975"/>
              <a:ext cx="16300" cy="65350"/>
            </a:xfrm>
            <a:custGeom>
              <a:avLst/>
              <a:gdLst/>
              <a:ahLst/>
              <a:cxnLst/>
              <a:rect l="l" t="t" r="r" b="b"/>
              <a:pathLst>
                <a:path w="652" h="2614" extrusionOk="0">
                  <a:moveTo>
                    <a:pt x="580" y="1"/>
                  </a:moveTo>
                  <a:cubicBezTo>
                    <a:pt x="558" y="1"/>
                    <a:pt x="537" y="11"/>
                    <a:pt x="532" y="35"/>
                  </a:cubicBezTo>
                  <a:cubicBezTo>
                    <a:pt x="461" y="452"/>
                    <a:pt x="402" y="892"/>
                    <a:pt x="306" y="1309"/>
                  </a:cubicBezTo>
                  <a:cubicBezTo>
                    <a:pt x="223" y="1726"/>
                    <a:pt x="68" y="2119"/>
                    <a:pt x="9" y="2547"/>
                  </a:cubicBezTo>
                  <a:cubicBezTo>
                    <a:pt x="1" y="2585"/>
                    <a:pt x="32" y="2614"/>
                    <a:pt x="65" y="2614"/>
                  </a:cubicBezTo>
                  <a:cubicBezTo>
                    <a:pt x="84" y="2614"/>
                    <a:pt x="103" y="2605"/>
                    <a:pt x="116" y="2583"/>
                  </a:cubicBezTo>
                  <a:cubicBezTo>
                    <a:pt x="485" y="1845"/>
                    <a:pt x="616" y="869"/>
                    <a:pt x="652" y="59"/>
                  </a:cubicBezTo>
                  <a:cubicBezTo>
                    <a:pt x="652" y="24"/>
                    <a:pt x="613" y="1"/>
                    <a:pt x="5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23" name="Google Shape;24723;p33"/>
            <p:cNvSpPr/>
            <p:nvPr/>
          </p:nvSpPr>
          <p:spPr>
            <a:xfrm>
              <a:off x="1524000" y="2710950"/>
              <a:ext cx="14900" cy="72025"/>
            </a:xfrm>
            <a:custGeom>
              <a:avLst/>
              <a:gdLst/>
              <a:ahLst/>
              <a:cxnLst/>
              <a:rect l="l" t="t" r="r" b="b"/>
              <a:pathLst>
                <a:path w="596" h="2881" extrusionOk="0">
                  <a:moveTo>
                    <a:pt x="561" y="1"/>
                  </a:moveTo>
                  <a:cubicBezTo>
                    <a:pt x="548" y="1"/>
                    <a:pt x="536" y="4"/>
                    <a:pt x="536" y="10"/>
                  </a:cubicBezTo>
                  <a:cubicBezTo>
                    <a:pt x="393" y="962"/>
                    <a:pt x="167" y="1903"/>
                    <a:pt x="0" y="2855"/>
                  </a:cubicBezTo>
                  <a:cubicBezTo>
                    <a:pt x="0" y="2870"/>
                    <a:pt x="18" y="2880"/>
                    <a:pt x="35" y="2880"/>
                  </a:cubicBezTo>
                  <a:cubicBezTo>
                    <a:pt x="45" y="2880"/>
                    <a:pt x="55" y="2876"/>
                    <a:pt x="60" y="2867"/>
                  </a:cubicBezTo>
                  <a:cubicBezTo>
                    <a:pt x="405" y="1986"/>
                    <a:pt x="548" y="962"/>
                    <a:pt x="595" y="10"/>
                  </a:cubicBezTo>
                  <a:cubicBezTo>
                    <a:pt x="589" y="4"/>
                    <a:pt x="574" y="1"/>
                    <a:pt x="5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24" name="Google Shape;24724;p33"/>
            <p:cNvSpPr/>
            <p:nvPr/>
          </p:nvSpPr>
          <p:spPr>
            <a:xfrm>
              <a:off x="1521900" y="2753225"/>
              <a:ext cx="14325" cy="40025"/>
            </a:xfrm>
            <a:custGeom>
              <a:avLst/>
              <a:gdLst/>
              <a:ahLst/>
              <a:cxnLst/>
              <a:rect l="l" t="t" r="r" b="b"/>
              <a:pathLst>
                <a:path w="573" h="1601" extrusionOk="0">
                  <a:moveTo>
                    <a:pt x="559" y="0"/>
                  </a:moveTo>
                  <a:cubicBezTo>
                    <a:pt x="551" y="0"/>
                    <a:pt x="542" y="3"/>
                    <a:pt x="536" y="9"/>
                  </a:cubicBezTo>
                  <a:cubicBezTo>
                    <a:pt x="370" y="533"/>
                    <a:pt x="120" y="1057"/>
                    <a:pt x="1" y="1581"/>
                  </a:cubicBezTo>
                  <a:cubicBezTo>
                    <a:pt x="1" y="1595"/>
                    <a:pt x="9" y="1601"/>
                    <a:pt x="18" y="1601"/>
                  </a:cubicBezTo>
                  <a:cubicBezTo>
                    <a:pt x="24" y="1601"/>
                    <a:pt x="31" y="1598"/>
                    <a:pt x="36" y="1593"/>
                  </a:cubicBezTo>
                  <a:cubicBezTo>
                    <a:pt x="310" y="1128"/>
                    <a:pt x="441" y="533"/>
                    <a:pt x="572" y="9"/>
                  </a:cubicBezTo>
                  <a:cubicBezTo>
                    <a:pt x="572" y="3"/>
                    <a:pt x="566" y="0"/>
                    <a:pt x="5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25" name="Google Shape;24725;p33"/>
            <p:cNvSpPr/>
            <p:nvPr/>
          </p:nvSpPr>
          <p:spPr>
            <a:xfrm>
              <a:off x="1516850" y="2769825"/>
              <a:ext cx="17275" cy="39725"/>
            </a:xfrm>
            <a:custGeom>
              <a:avLst/>
              <a:gdLst/>
              <a:ahLst/>
              <a:cxnLst/>
              <a:rect l="l" t="t" r="r" b="b"/>
              <a:pathLst>
                <a:path w="691" h="1589" extrusionOk="0">
                  <a:moveTo>
                    <a:pt x="691" y="0"/>
                  </a:moveTo>
                  <a:lnTo>
                    <a:pt x="691" y="0"/>
                  </a:lnTo>
                  <a:cubicBezTo>
                    <a:pt x="465" y="512"/>
                    <a:pt x="155" y="1024"/>
                    <a:pt x="0" y="1572"/>
                  </a:cubicBezTo>
                  <a:cubicBezTo>
                    <a:pt x="0" y="1580"/>
                    <a:pt x="18" y="1589"/>
                    <a:pt x="29" y="1589"/>
                  </a:cubicBezTo>
                  <a:cubicBezTo>
                    <a:pt x="33" y="1589"/>
                    <a:pt x="36" y="1587"/>
                    <a:pt x="36" y="1584"/>
                  </a:cubicBezTo>
                  <a:cubicBezTo>
                    <a:pt x="346" y="1107"/>
                    <a:pt x="500" y="512"/>
                    <a:pt x="6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26" name="Google Shape;24726;p33"/>
            <p:cNvSpPr/>
            <p:nvPr/>
          </p:nvSpPr>
          <p:spPr>
            <a:xfrm>
              <a:off x="1542150" y="2698600"/>
              <a:ext cx="3000" cy="36425"/>
            </a:xfrm>
            <a:custGeom>
              <a:avLst/>
              <a:gdLst/>
              <a:ahLst/>
              <a:cxnLst/>
              <a:rect l="l" t="t" r="r" b="b"/>
              <a:pathLst>
                <a:path w="120" h="1457" extrusionOk="0">
                  <a:moveTo>
                    <a:pt x="96" y="1"/>
                  </a:moveTo>
                  <a:cubicBezTo>
                    <a:pt x="84" y="1"/>
                    <a:pt x="72" y="9"/>
                    <a:pt x="72" y="27"/>
                  </a:cubicBezTo>
                  <a:cubicBezTo>
                    <a:pt x="48" y="504"/>
                    <a:pt x="0" y="992"/>
                    <a:pt x="60" y="1456"/>
                  </a:cubicBezTo>
                  <a:cubicBezTo>
                    <a:pt x="119" y="992"/>
                    <a:pt x="119" y="492"/>
                    <a:pt x="119" y="27"/>
                  </a:cubicBezTo>
                  <a:cubicBezTo>
                    <a:pt x="119" y="9"/>
                    <a:pt x="107" y="1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27" name="Google Shape;24727;p33"/>
            <p:cNvSpPr/>
            <p:nvPr/>
          </p:nvSpPr>
          <p:spPr>
            <a:xfrm>
              <a:off x="1403425" y="2037575"/>
              <a:ext cx="101250" cy="107650"/>
            </a:xfrm>
            <a:custGeom>
              <a:avLst/>
              <a:gdLst/>
              <a:ahLst/>
              <a:cxnLst/>
              <a:rect l="l" t="t" r="r" b="b"/>
              <a:pathLst>
                <a:path w="4050" h="4306" extrusionOk="0">
                  <a:moveTo>
                    <a:pt x="4049" y="1"/>
                  </a:moveTo>
                  <a:lnTo>
                    <a:pt x="4049" y="1"/>
                  </a:lnTo>
                  <a:cubicBezTo>
                    <a:pt x="3037" y="501"/>
                    <a:pt x="1954" y="1239"/>
                    <a:pt x="1144" y="2013"/>
                  </a:cubicBezTo>
                  <a:cubicBezTo>
                    <a:pt x="549" y="2596"/>
                    <a:pt x="1" y="3394"/>
                    <a:pt x="108" y="4263"/>
                  </a:cubicBezTo>
                  <a:cubicBezTo>
                    <a:pt x="108" y="4290"/>
                    <a:pt x="131" y="4305"/>
                    <a:pt x="153" y="4305"/>
                  </a:cubicBezTo>
                  <a:cubicBezTo>
                    <a:pt x="170" y="4305"/>
                    <a:pt x="186" y="4296"/>
                    <a:pt x="191" y="4275"/>
                  </a:cubicBezTo>
                  <a:cubicBezTo>
                    <a:pt x="525" y="3180"/>
                    <a:pt x="989" y="2370"/>
                    <a:pt x="1894" y="1632"/>
                  </a:cubicBezTo>
                  <a:cubicBezTo>
                    <a:pt x="2608" y="1060"/>
                    <a:pt x="3406" y="620"/>
                    <a:pt x="40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28" name="Google Shape;24728;p33"/>
            <p:cNvSpPr/>
            <p:nvPr/>
          </p:nvSpPr>
          <p:spPr>
            <a:xfrm>
              <a:off x="1403725" y="2121675"/>
              <a:ext cx="10000" cy="34550"/>
            </a:xfrm>
            <a:custGeom>
              <a:avLst/>
              <a:gdLst/>
              <a:ahLst/>
              <a:cxnLst/>
              <a:rect l="l" t="t" r="r" b="b"/>
              <a:pathLst>
                <a:path w="400" h="1382" extrusionOk="0">
                  <a:moveTo>
                    <a:pt x="373" y="0"/>
                  </a:moveTo>
                  <a:cubicBezTo>
                    <a:pt x="358" y="0"/>
                    <a:pt x="340" y="6"/>
                    <a:pt x="334" y="18"/>
                  </a:cubicBezTo>
                  <a:cubicBezTo>
                    <a:pt x="179" y="423"/>
                    <a:pt x="1" y="923"/>
                    <a:pt x="37" y="1364"/>
                  </a:cubicBezTo>
                  <a:cubicBezTo>
                    <a:pt x="37" y="1375"/>
                    <a:pt x="49" y="1381"/>
                    <a:pt x="60" y="1381"/>
                  </a:cubicBezTo>
                  <a:cubicBezTo>
                    <a:pt x="72" y="1381"/>
                    <a:pt x="84" y="1375"/>
                    <a:pt x="84" y="1364"/>
                  </a:cubicBezTo>
                  <a:cubicBezTo>
                    <a:pt x="227" y="923"/>
                    <a:pt x="263" y="447"/>
                    <a:pt x="394" y="18"/>
                  </a:cubicBezTo>
                  <a:cubicBezTo>
                    <a:pt x="400" y="6"/>
                    <a:pt x="388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29" name="Google Shape;24729;p33"/>
            <p:cNvSpPr/>
            <p:nvPr/>
          </p:nvSpPr>
          <p:spPr>
            <a:xfrm>
              <a:off x="1404925" y="2122950"/>
              <a:ext cx="9125" cy="34925"/>
            </a:xfrm>
            <a:custGeom>
              <a:avLst/>
              <a:gdLst/>
              <a:ahLst/>
              <a:cxnLst/>
              <a:rect l="l" t="t" r="r" b="b"/>
              <a:pathLst>
                <a:path w="365" h="1397" extrusionOk="0">
                  <a:moveTo>
                    <a:pt x="328" y="0"/>
                  </a:moveTo>
                  <a:cubicBezTo>
                    <a:pt x="315" y="0"/>
                    <a:pt x="303" y="8"/>
                    <a:pt x="298" y="27"/>
                  </a:cubicBezTo>
                  <a:cubicBezTo>
                    <a:pt x="227" y="265"/>
                    <a:pt x="179" y="503"/>
                    <a:pt x="120" y="741"/>
                  </a:cubicBezTo>
                  <a:cubicBezTo>
                    <a:pt x="72" y="955"/>
                    <a:pt x="1" y="1158"/>
                    <a:pt x="12" y="1372"/>
                  </a:cubicBezTo>
                  <a:cubicBezTo>
                    <a:pt x="12" y="1387"/>
                    <a:pt x="31" y="1397"/>
                    <a:pt x="47" y="1397"/>
                  </a:cubicBezTo>
                  <a:cubicBezTo>
                    <a:pt x="58" y="1397"/>
                    <a:pt x="67" y="1393"/>
                    <a:pt x="72" y="1384"/>
                  </a:cubicBezTo>
                  <a:cubicBezTo>
                    <a:pt x="179" y="1205"/>
                    <a:pt x="191" y="967"/>
                    <a:pt x="239" y="777"/>
                  </a:cubicBezTo>
                  <a:cubicBezTo>
                    <a:pt x="286" y="539"/>
                    <a:pt x="334" y="301"/>
                    <a:pt x="358" y="39"/>
                  </a:cubicBezTo>
                  <a:cubicBezTo>
                    <a:pt x="365" y="17"/>
                    <a:pt x="346" y="0"/>
                    <a:pt x="3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30" name="Google Shape;24730;p33"/>
            <p:cNvSpPr/>
            <p:nvPr/>
          </p:nvSpPr>
          <p:spPr>
            <a:xfrm>
              <a:off x="1402850" y="2124225"/>
              <a:ext cx="10425" cy="37475"/>
            </a:xfrm>
            <a:custGeom>
              <a:avLst/>
              <a:gdLst/>
              <a:ahLst/>
              <a:cxnLst/>
              <a:rect l="l" t="t" r="r" b="b"/>
              <a:pathLst>
                <a:path w="417" h="1499" extrusionOk="0">
                  <a:moveTo>
                    <a:pt x="362" y="0"/>
                  </a:moveTo>
                  <a:cubicBezTo>
                    <a:pt x="349" y="0"/>
                    <a:pt x="338" y="7"/>
                    <a:pt x="334" y="23"/>
                  </a:cubicBezTo>
                  <a:cubicBezTo>
                    <a:pt x="155" y="452"/>
                    <a:pt x="0" y="1035"/>
                    <a:pt x="84" y="1476"/>
                  </a:cubicBezTo>
                  <a:cubicBezTo>
                    <a:pt x="84" y="1492"/>
                    <a:pt x="93" y="1498"/>
                    <a:pt x="105" y="1498"/>
                  </a:cubicBezTo>
                  <a:cubicBezTo>
                    <a:pt x="119" y="1498"/>
                    <a:pt x="137" y="1489"/>
                    <a:pt x="143" y="1476"/>
                  </a:cubicBezTo>
                  <a:cubicBezTo>
                    <a:pt x="214" y="1262"/>
                    <a:pt x="214" y="1000"/>
                    <a:pt x="262" y="762"/>
                  </a:cubicBezTo>
                  <a:cubicBezTo>
                    <a:pt x="310" y="523"/>
                    <a:pt x="369" y="285"/>
                    <a:pt x="417" y="47"/>
                  </a:cubicBezTo>
                  <a:cubicBezTo>
                    <a:pt x="417" y="24"/>
                    <a:pt x="386" y="0"/>
                    <a:pt x="3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31" name="Google Shape;24731;p33"/>
            <p:cNvSpPr/>
            <p:nvPr/>
          </p:nvSpPr>
          <p:spPr>
            <a:xfrm>
              <a:off x="1404925" y="2158750"/>
              <a:ext cx="56275" cy="12050"/>
            </a:xfrm>
            <a:custGeom>
              <a:avLst/>
              <a:gdLst/>
              <a:ahLst/>
              <a:cxnLst/>
              <a:rect l="l" t="t" r="r" b="b"/>
              <a:pathLst>
                <a:path w="2251" h="482" extrusionOk="0">
                  <a:moveTo>
                    <a:pt x="196" y="1"/>
                  </a:moveTo>
                  <a:cubicBezTo>
                    <a:pt x="135" y="1"/>
                    <a:pt x="73" y="4"/>
                    <a:pt x="12" y="12"/>
                  </a:cubicBezTo>
                  <a:cubicBezTo>
                    <a:pt x="1" y="12"/>
                    <a:pt x="1" y="23"/>
                    <a:pt x="1" y="23"/>
                  </a:cubicBezTo>
                  <a:cubicBezTo>
                    <a:pt x="274" y="250"/>
                    <a:pt x="655" y="262"/>
                    <a:pt x="1001" y="321"/>
                  </a:cubicBezTo>
                  <a:cubicBezTo>
                    <a:pt x="1327" y="374"/>
                    <a:pt x="1690" y="482"/>
                    <a:pt x="2041" y="482"/>
                  </a:cubicBezTo>
                  <a:cubicBezTo>
                    <a:pt x="2087" y="482"/>
                    <a:pt x="2133" y="480"/>
                    <a:pt x="2179" y="476"/>
                  </a:cubicBezTo>
                  <a:cubicBezTo>
                    <a:pt x="2239" y="476"/>
                    <a:pt x="2251" y="381"/>
                    <a:pt x="2203" y="369"/>
                  </a:cubicBezTo>
                  <a:cubicBezTo>
                    <a:pt x="1882" y="214"/>
                    <a:pt x="1489" y="202"/>
                    <a:pt x="1132" y="143"/>
                  </a:cubicBezTo>
                  <a:cubicBezTo>
                    <a:pt x="832" y="93"/>
                    <a:pt x="515" y="1"/>
                    <a:pt x="1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32" name="Google Shape;24732;p33"/>
            <p:cNvSpPr/>
            <p:nvPr/>
          </p:nvSpPr>
          <p:spPr>
            <a:xfrm>
              <a:off x="1397775" y="2166300"/>
              <a:ext cx="68200" cy="10650"/>
            </a:xfrm>
            <a:custGeom>
              <a:avLst/>
              <a:gdLst/>
              <a:ahLst/>
              <a:cxnLst/>
              <a:rect l="l" t="t" r="r" b="b"/>
              <a:pathLst>
                <a:path w="2728" h="426" extrusionOk="0">
                  <a:moveTo>
                    <a:pt x="517" y="1"/>
                  </a:moveTo>
                  <a:cubicBezTo>
                    <a:pt x="386" y="1"/>
                    <a:pt x="254" y="10"/>
                    <a:pt x="120" y="31"/>
                  </a:cubicBezTo>
                  <a:cubicBezTo>
                    <a:pt x="4" y="54"/>
                    <a:pt x="1" y="234"/>
                    <a:pt x="131" y="234"/>
                  </a:cubicBezTo>
                  <a:cubicBezTo>
                    <a:pt x="135" y="234"/>
                    <a:pt x="139" y="234"/>
                    <a:pt x="144" y="233"/>
                  </a:cubicBezTo>
                  <a:cubicBezTo>
                    <a:pt x="285" y="209"/>
                    <a:pt x="427" y="200"/>
                    <a:pt x="568" y="200"/>
                  </a:cubicBezTo>
                  <a:cubicBezTo>
                    <a:pt x="1241" y="200"/>
                    <a:pt x="1910" y="425"/>
                    <a:pt x="2585" y="425"/>
                  </a:cubicBezTo>
                  <a:cubicBezTo>
                    <a:pt x="2613" y="425"/>
                    <a:pt x="2640" y="425"/>
                    <a:pt x="2668" y="424"/>
                  </a:cubicBezTo>
                  <a:cubicBezTo>
                    <a:pt x="2703" y="424"/>
                    <a:pt x="2715" y="388"/>
                    <a:pt x="2715" y="364"/>
                  </a:cubicBezTo>
                  <a:cubicBezTo>
                    <a:pt x="2727" y="186"/>
                    <a:pt x="2680" y="114"/>
                    <a:pt x="2501" y="79"/>
                  </a:cubicBezTo>
                  <a:cubicBezTo>
                    <a:pt x="2501" y="79"/>
                    <a:pt x="2489" y="91"/>
                    <a:pt x="2501" y="114"/>
                  </a:cubicBezTo>
                  <a:cubicBezTo>
                    <a:pt x="2540" y="284"/>
                    <a:pt x="2513" y="369"/>
                    <a:pt x="2413" y="369"/>
                  </a:cubicBezTo>
                  <a:cubicBezTo>
                    <a:pt x="2358" y="369"/>
                    <a:pt x="2280" y="343"/>
                    <a:pt x="2180" y="293"/>
                  </a:cubicBezTo>
                  <a:cubicBezTo>
                    <a:pt x="2061" y="269"/>
                    <a:pt x="1953" y="245"/>
                    <a:pt x="1834" y="210"/>
                  </a:cubicBezTo>
                  <a:cubicBezTo>
                    <a:pt x="1644" y="162"/>
                    <a:pt x="1441" y="126"/>
                    <a:pt x="1239" y="79"/>
                  </a:cubicBezTo>
                  <a:cubicBezTo>
                    <a:pt x="999" y="32"/>
                    <a:pt x="760" y="1"/>
                    <a:pt x="5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33" name="Google Shape;24733;p33"/>
            <p:cNvSpPr/>
            <p:nvPr/>
          </p:nvSpPr>
          <p:spPr>
            <a:xfrm>
              <a:off x="1372475" y="2167175"/>
              <a:ext cx="27425" cy="74750"/>
            </a:xfrm>
            <a:custGeom>
              <a:avLst/>
              <a:gdLst/>
              <a:ahLst/>
              <a:cxnLst/>
              <a:rect l="l" t="t" r="r" b="b"/>
              <a:pathLst>
                <a:path w="1097" h="2990" extrusionOk="0">
                  <a:moveTo>
                    <a:pt x="1033" y="0"/>
                  </a:moveTo>
                  <a:cubicBezTo>
                    <a:pt x="1020" y="0"/>
                    <a:pt x="1006" y="10"/>
                    <a:pt x="1001" y="32"/>
                  </a:cubicBezTo>
                  <a:cubicBezTo>
                    <a:pt x="858" y="568"/>
                    <a:pt x="477" y="1008"/>
                    <a:pt x="286" y="1544"/>
                  </a:cubicBezTo>
                  <a:cubicBezTo>
                    <a:pt x="144" y="1996"/>
                    <a:pt x="1" y="2484"/>
                    <a:pt x="96" y="2949"/>
                  </a:cubicBezTo>
                  <a:cubicBezTo>
                    <a:pt x="102" y="2974"/>
                    <a:pt x="122" y="2989"/>
                    <a:pt x="141" y="2989"/>
                  </a:cubicBezTo>
                  <a:cubicBezTo>
                    <a:pt x="157" y="2989"/>
                    <a:pt x="174" y="2977"/>
                    <a:pt x="179" y="2949"/>
                  </a:cubicBezTo>
                  <a:cubicBezTo>
                    <a:pt x="358" y="2353"/>
                    <a:pt x="406" y="1746"/>
                    <a:pt x="656" y="1163"/>
                  </a:cubicBezTo>
                  <a:cubicBezTo>
                    <a:pt x="822" y="794"/>
                    <a:pt x="1096" y="448"/>
                    <a:pt x="1072" y="32"/>
                  </a:cubicBezTo>
                  <a:cubicBezTo>
                    <a:pt x="1066" y="13"/>
                    <a:pt x="1049" y="0"/>
                    <a:pt x="1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34" name="Google Shape;24734;p33"/>
            <p:cNvSpPr/>
            <p:nvPr/>
          </p:nvSpPr>
          <p:spPr>
            <a:xfrm>
              <a:off x="1374850" y="2236425"/>
              <a:ext cx="92900" cy="25025"/>
            </a:xfrm>
            <a:custGeom>
              <a:avLst/>
              <a:gdLst/>
              <a:ahLst/>
              <a:cxnLst/>
              <a:rect l="l" t="t" r="r" b="b"/>
              <a:pathLst>
                <a:path w="3716" h="1001" extrusionOk="0">
                  <a:moveTo>
                    <a:pt x="120" y="0"/>
                  </a:moveTo>
                  <a:cubicBezTo>
                    <a:pt x="108" y="0"/>
                    <a:pt x="84" y="0"/>
                    <a:pt x="72" y="12"/>
                  </a:cubicBezTo>
                  <a:cubicBezTo>
                    <a:pt x="1" y="107"/>
                    <a:pt x="13" y="60"/>
                    <a:pt x="1" y="167"/>
                  </a:cubicBezTo>
                  <a:cubicBezTo>
                    <a:pt x="1" y="181"/>
                    <a:pt x="5" y="187"/>
                    <a:pt x="8" y="187"/>
                  </a:cubicBezTo>
                  <a:cubicBezTo>
                    <a:pt x="11" y="187"/>
                    <a:pt x="13" y="184"/>
                    <a:pt x="13" y="180"/>
                  </a:cubicBezTo>
                  <a:lnTo>
                    <a:pt x="13" y="180"/>
                  </a:lnTo>
                  <a:cubicBezTo>
                    <a:pt x="21" y="240"/>
                    <a:pt x="1787" y="429"/>
                    <a:pt x="1799" y="441"/>
                  </a:cubicBezTo>
                  <a:cubicBezTo>
                    <a:pt x="2406" y="595"/>
                    <a:pt x="3001" y="1000"/>
                    <a:pt x="3644" y="1000"/>
                  </a:cubicBezTo>
                  <a:cubicBezTo>
                    <a:pt x="3704" y="1000"/>
                    <a:pt x="3716" y="905"/>
                    <a:pt x="3680" y="881"/>
                  </a:cubicBezTo>
                  <a:cubicBezTo>
                    <a:pt x="3120" y="631"/>
                    <a:pt x="2525" y="417"/>
                    <a:pt x="1966" y="250"/>
                  </a:cubicBezTo>
                  <a:cubicBezTo>
                    <a:pt x="1370" y="84"/>
                    <a:pt x="727" y="119"/>
                    <a:pt x="1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35" name="Google Shape;24735;p33"/>
            <p:cNvSpPr/>
            <p:nvPr/>
          </p:nvSpPr>
          <p:spPr>
            <a:xfrm>
              <a:off x="1381125" y="2260525"/>
              <a:ext cx="93075" cy="13350"/>
            </a:xfrm>
            <a:custGeom>
              <a:avLst/>
              <a:gdLst/>
              <a:ahLst/>
              <a:cxnLst/>
              <a:rect l="l" t="t" r="r" b="b"/>
              <a:pathLst>
                <a:path w="3723" h="534" extrusionOk="0">
                  <a:moveTo>
                    <a:pt x="71" y="1"/>
                  </a:moveTo>
                  <a:cubicBezTo>
                    <a:pt x="12" y="1"/>
                    <a:pt x="0" y="96"/>
                    <a:pt x="48" y="120"/>
                  </a:cubicBezTo>
                  <a:cubicBezTo>
                    <a:pt x="325" y="240"/>
                    <a:pt x="1762" y="534"/>
                    <a:pt x="2736" y="534"/>
                  </a:cubicBezTo>
                  <a:cubicBezTo>
                    <a:pt x="3310" y="534"/>
                    <a:pt x="3723" y="432"/>
                    <a:pt x="3643" y="132"/>
                  </a:cubicBezTo>
                  <a:cubicBezTo>
                    <a:pt x="3643" y="120"/>
                    <a:pt x="3631" y="108"/>
                    <a:pt x="3620" y="108"/>
                  </a:cubicBezTo>
                  <a:cubicBezTo>
                    <a:pt x="3584" y="96"/>
                    <a:pt x="3560" y="96"/>
                    <a:pt x="3524" y="72"/>
                  </a:cubicBezTo>
                  <a:cubicBezTo>
                    <a:pt x="3512" y="96"/>
                    <a:pt x="3512" y="108"/>
                    <a:pt x="3512" y="108"/>
                  </a:cubicBezTo>
                  <a:cubicBezTo>
                    <a:pt x="3444" y="313"/>
                    <a:pt x="3320" y="421"/>
                    <a:pt x="3153" y="421"/>
                  </a:cubicBezTo>
                  <a:cubicBezTo>
                    <a:pt x="3116" y="421"/>
                    <a:pt x="3077" y="416"/>
                    <a:pt x="3036" y="405"/>
                  </a:cubicBezTo>
                  <a:cubicBezTo>
                    <a:pt x="2798" y="405"/>
                    <a:pt x="2560" y="393"/>
                    <a:pt x="2322" y="358"/>
                  </a:cubicBezTo>
                  <a:cubicBezTo>
                    <a:pt x="2072" y="334"/>
                    <a:pt x="1834" y="298"/>
                    <a:pt x="1584" y="251"/>
                  </a:cubicBezTo>
                  <a:cubicBezTo>
                    <a:pt x="1072" y="179"/>
                    <a:pt x="583" y="48"/>
                    <a:pt x="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36" name="Google Shape;24736;p33"/>
            <p:cNvSpPr/>
            <p:nvPr/>
          </p:nvSpPr>
          <p:spPr>
            <a:xfrm>
              <a:off x="1377850" y="2265000"/>
              <a:ext cx="25325" cy="58575"/>
            </a:xfrm>
            <a:custGeom>
              <a:avLst/>
              <a:gdLst/>
              <a:ahLst/>
              <a:cxnLst/>
              <a:rect l="l" t="t" r="r" b="b"/>
              <a:pathLst>
                <a:path w="1013" h="2343" extrusionOk="0">
                  <a:moveTo>
                    <a:pt x="191" y="0"/>
                  </a:moveTo>
                  <a:lnTo>
                    <a:pt x="191" y="0"/>
                  </a:lnTo>
                  <a:cubicBezTo>
                    <a:pt x="0" y="298"/>
                    <a:pt x="238" y="655"/>
                    <a:pt x="357" y="953"/>
                  </a:cubicBezTo>
                  <a:cubicBezTo>
                    <a:pt x="548" y="1405"/>
                    <a:pt x="679" y="1905"/>
                    <a:pt x="941" y="2322"/>
                  </a:cubicBezTo>
                  <a:cubicBezTo>
                    <a:pt x="948" y="2337"/>
                    <a:pt x="958" y="2342"/>
                    <a:pt x="968" y="2342"/>
                  </a:cubicBezTo>
                  <a:cubicBezTo>
                    <a:pt x="989" y="2342"/>
                    <a:pt x="1012" y="2314"/>
                    <a:pt x="1012" y="2298"/>
                  </a:cubicBezTo>
                  <a:cubicBezTo>
                    <a:pt x="845" y="1500"/>
                    <a:pt x="310" y="786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37" name="Google Shape;24737;p33"/>
            <p:cNvSpPr/>
            <p:nvPr/>
          </p:nvSpPr>
          <p:spPr>
            <a:xfrm>
              <a:off x="1378125" y="2313075"/>
              <a:ext cx="29500" cy="138425"/>
            </a:xfrm>
            <a:custGeom>
              <a:avLst/>
              <a:gdLst/>
              <a:ahLst/>
              <a:cxnLst/>
              <a:rect l="l" t="t" r="r" b="b"/>
              <a:pathLst>
                <a:path w="1180" h="5537" extrusionOk="0">
                  <a:moveTo>
                    <a:pt x="692" y="0"/>
                  </a:moveTo>
                  <a:cubicBezTo>
                    <a:pt x="683" y="0"/>
                    <a:pt x="680" y="6"/>
                    <a:pt x="692" y="18"/>
                  </a:cubicBezTo>
                  <a:cubicBezTo>
                    <a:pt x="1013" y="1006"/>
                    <a:pt x="608" y="1935"/>
                    <a:pt x="370" y="2899"/>
                  </a:cubicBezTo>
                  <a:cubicBezTo>
                    <a:pt x="180" y="3733"/>
                    <a:pt x="1" y="4590"/>
                    <a:pt x="25" y="5459"/>
                  </a:cubicBezTo>
                  <a:cubicBezTo>
                    <a:pt x="25" y="5510"/>
                    <a:pt x="68" y="5537"/>
                    <a:pt x="111" y="5537"/>
                  </a:cubicBezTo>
                  <a:cubicBezTo>
                    <a:pt x="149" y="5537"/>
                    <a:pt x="186" y="5516"/>
                    <a:pt x="191" y="5471"/>
                  </a:cubicBezTo>
                  <a:cubicBezTo>
                    <a:pt x="406" y="4364"/>
                    <a:pt x="525" y="3268"/>
                    <a:pt x="822" y="2173"/>
                  </a:cubicBezTo>
                  <a:cubicBezTo>
                    <a:pt x="1013" y="1423"/>
                    <a:pt x="1180" y="685"/>
                    <a:pt x="727" y="18"/>
                  </a:cubicBezTo>
                  <a:cubicBezTo>
                    <a:pt x="715" y="6"/>
                    <a:pt x="700" y="0"/>
                    <a:pt x="6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38" name="Google Shape;24738;p33"/>
            <p:cNvSpPr/>
            <p:nvPr/>
          </p:nvSpPr>
          <p:spPr>
            <a:xfrm>
              <a:off x="1376650" y="2443725"/>
              <a:ext cx="87725" cy="8575"/>
            </a:xfrm>
            <a:custGeom>
              <a:avLst/>
              <a:gdLst/>
              <a:ahLst/>
              <a:cxnLst/>
              <a:rect l="l" t="t" r="r" b="b"/>
              <a:pathLst>
                <a:path w="3509" h="343" extrusionOk="0">
                  <a:moveTo>
                    <a:pt x="2733" y="1"/>
                  </a:moveTo>
                  <a:cubicBezTo>
                    <a:pt x="2558" y="1"/>
                    <a:pt x="2378" y="21"/>
                    <a:pt x="2191" y="31"/>
                  </a:cubicBezTo>
                  <a:cubicBezTo>
                    <a:pt x="1477" y="66"/>
                    <a:pt x="762" y="126"/>
                    <a:pt x="48" y="233"/>
                  </a:cubicBezTo>
                  <a:cubicBezTo>
                    <a:pt x="0" y="269"/>
                    <a:pt x="0" y="340"/>
                    <a:pt x="60" y="340"/>
                  </a:cubicBezTo>
                  <a:cubicBezTo>
                    <a:pt x="118" y="341"/>
                    <a:pt x="177" y="342"/>
                    <a:pt x="236" y="342"/>
                  </a:cubicBezTo>
                  <a:cubicBezTo>
                    <a:pt x="927" y="342"/>
                    <a:pt x="1648" y="261"/>
                    <a:pt x="2352" y="261"/>
                  </a:cubicBezTo>
                  <a:cubicBezTo>
                    <a:pt x="2701" y="261"/>
                    <a:pt x="3046" y="281"/>
                    <a:pt x="3382" y="340"/>
                  </a:cubicBezTo>
                  <a:cubicBezTo>
                    <a:pt x="3386" y="341"/>
                    <a:pt x="3391" y="341"/>
                    <a:pt x="3396" y="341"/>
                  </a:cubicBezTo>
                  <a:cubicBezTo>
                    <a:pt x="3460" y="341"/>
                    <a:pt x="3508" y="265"/>
                    <a:pt x="3441" y="209"/>
                  </a:cubicBezTo>
                  <a:cubicBezTo>
                    <a:pt x="3217" y="41"/>
                    <a:pt x="2981" y="1"/>
                    <a:pt x="27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39" name="Google Shape;24739;p33"/>
            <p:cNvSpPr/>
            <p:nvPr/>
          </p:nvSpPr>
          <p:spPr>
            <a:xfrm>
              <a:off x="1375525" y="2450700"/>
              <a:ext cx="93725" cy="32825"/>
            </a:xfrm>
            <a:custGeom>
              <a:avLst/>
              <a:gdLst/>
              <a:ahLst/>
              <a:cxnLst/>
              <a:rect l="l" t="t" r="r" b="b"/>
              <a:pathLst>
                <a:path w="3749" h="1313" extrusionOk="0">
                  <a:moveTo>
                    <a:pt x="3477" y="1"/>
                  </a:moveTo>
                  <a:cubicBezTo>
                    <a:pt x="3459" y="1"/>
                    <a:pt x="3443" y="11"/>
                    <a:pt x="3451" y="25"/>
                  </a:cubicBezTo>
                  <a:cubicBezTo>
                    <a:pt x="3724" y="609"/>
                    <a:pt x="1724" y="728"/>
                    <a:pt x="1427" y="787"/>
                  </a:cubicBezTo>
                  <a:cubicBezTo>
                    <a:pt x="986" y="883"/>
                    <a:pt x="486" y="954"/>
                    <a:pt x="69" y="1157"/>
                  </a:cubicBezTo>
                  <a:cubicBezTo>
                    <a:pt x="1" y="1191"/>
                    <a:pt x="9" y="1312"/>
                    <a:pt x="93" y="1312"/>
                  </a:cubicBezTo>
                  <a:cubicBezTo>
                    <a:pt x="97" y="1312"/>
                    <a:pt x="101" y="1312"/>
                    <a:pt x="105" y="1311"/>
                  </a:cubicBezTo>
                  <a:cubicBezTo>
                    <a:pt x="522" y="1240"/>
                    <a:pt x="926" y="1085"/>
                    <a:pt x="1343" y="978"/>
                  </a:cubicBezTo>
                  <a:cubicBezTo>
                    <a:pt x="1939" y="835"/>
                    <a:pt x="2546" y="787"/>
                    <a:pt x="3141" y="645"/>
                  </a:cubicBezTo>
                  <a:cubicBezTo>
                    <a:pt x="3463" y="549"/>
                    <a:pt x="3748" y="359"/>
                    <a:pt x="3510" y="14"/>
                  </a:cubicBezTo>
                  <a:cubicBezTo>
                    <a:pt x="3501" y="4"/>
                    <a:pt x="3488" y="1"/>
                    <a:pt x="3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40" name="Google Shape;24740;p33"/>
            <p:cNvSpPr/>
            <p:nvPr/>
          </p:nvSpPr>
          <p:spPr>
            <a:xfrm>
              <a:off x="1370700" y="2480575"/>
              <a:ext cx="29550" cy="151875"/>
            </a:xfrm>
            <a:custGeom>
              <a:avLst/>
              <a:gdLst/>
              <a:ahLst/>
              <a:cxnLst/>
              <a:rect l="l" t="t" r="r" b="b"/>
              <a:pathLst>
                <a:path w="1182" h="6075" extrusionOk="0">
                  <a:moveTo>
                    <a:pt x="247" y="0"/>
                  </a:moveTo>
                  <a:cubicBezTo>
                    <a:pt x="238" y="0"/>
                    <a:pt x="227" y="3"/>
                    <a:pt x="227" y="9"/>
                  </a:cubicBezTo>
                  <a:cubicBezTo>
                    <a:pt x="0" y="2021"/>
                    <a:pt x="536" y="4069"/>
                    <a:pt x="989" y="6010"/>
                  </a:cubicBezTo>
                  <a:cubicBezTo>
                    <a:pt x="998" y="6055"/>
                    <a:pt x="1029" y="6075"/>
                    <a:pt x="1064" y="6075"/>
                  </a:cubicBezTo>
                  <a:cubicBezTo>
                    <a:pt x="1119" y="6075"/>
                    <a:pt x="1182" y="6024"/>
                    <a:pt x="1167" y="5950"/>
                  </a:cubicBezTo>
                  <a:cubicBezTo>
                    <a:pt x="703" y="3974"/>
                    <a:pt x="369" y="2033"/>
                    <a:pt x="250" y="9"/>
                  </a:cubicBezTo>
                  <a:cubicBezTo>
                    <a:pt x="262" y="3"/>
                    <a:pt x="256" y="0"/>
                    <a:pt x="2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41" name="Google Shape;24741;p33"/>
            <p:cNvSpPr/>
            <p:nvPr/>
          </p:nvSpPr>
          <p:spPr>
            <a:xfrm>
              <a:off x="1399875" y="2608775"/>
              <a:ext cx="70250" cy="25625"/>
            </a:xfrm>
            <a:custGeom>
              <a:avLst/>
              <a:gdLst/>
              <a:ahLst/>
              <a:cxnLst/>
              <a:rect l="l" t="t" r="r" b="b"/>
              <a:pathLst>
                <a:path w="2810" h="1025" extrusionOk="0">
                  <a:moveTo>
                    <a:pt x="2774" y="1"/>
                  </a:moveTo>
                  <a:cubicBezTo>
                    <a:pt x="1834" y="25"/>
                    <a:pt x="822" y="525"/>
                    <a:pt x="12" y="989"/>
                  </a:cubicBezTo>
                  <a:cubicBezTo>
                    <a:pt x="0" y="1001"/>
                    <a:pt x="12" y="1025"/>
                    <a:pt x="24" y="1025"/>
                  </a:cubicBezTo>
                  <a:cubicBezTo>
                    <a:pt x="965" y="727"/>
                    <a:pt x="1798" y="191"/>
                    <a:pt x="2774" y="48"/>
                  </a:cubicBezTo>
                  <a:cubicBezTo>
                    <a:pt x="2810" y="48"/>
                    <a:pt x="2810" y="1"/>
                    <a:pt x="27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42" name="Google Shape;24742;p33"/>
            <p:cNvSpPr/>
            <p:nvPr/>
          </p:nvSpPr>
          <p:spPr>
            <a:xfrm>
              <a:off x="1399050" y="2608775"/>
              <a:ext cx="77625" cy="46250"/>
            </a:xfrm>
            <a:custGeom>
              <a:avLst/>
              <a:gdLst/>
              <a:ahLst/>
              <a:cxnLst/>
              <a:rect l="l" t="t" r="r" b="b"/>
              <a:pathLst>
                <a:path w="3105" h="1850" extrusionOk="0">
                  <a:moveTo>
                    <a:pt x="2905" y="0"/>
                  </a:moveTo>
                  <a:cubicBezTo>
                    <a:pt x="2896" y="0"/>
                    <a:pt x="2891" y="14"/>
                    <a:pt x="2891" y="37"/>
                  </a:cubicBezTo>
                  <a:cubicBezTo>
                    <a:pt x="3022" y="215"/>
                    <a:pt x="2712" y="346"/>
                    <a:pt x="2617" y="394"/>
                  </a:cubicBezTo>
                  <a:cubicBezTo>
                    <a:pt x="2486" y="465"/>
                    <a:pt x="2283" y="489"/>
                    <a:pt x="2141" y="549"/>
                  </a:cubicBezTo>
                  <a:cubicBezTo>
                    <a:pt x="1855" y="656"/>
                    <a:pt x="1569" y="775"/>
                    <a:pt x="1307" y="906"/>
                  </a:cubicBezTo>
                  <a:cubicBezTo>
                    <a:pt x="878" y="1120"/>
                    <a:pt x="426" y="1358"/>
                    <a:pt x="69" y="1680"/>
                  </a:cubicBezTo>
                  <a:cubicBezTo>
                    <a:pt x="0" y="1748"/>
                    <a:pt x="69" y="1849"/>
                    <a:pt x="149" y="1849"/>
                  </a:cubicBezTo>
                  <a:cubicBezTo>
                    <a:pt x="166" y="1849"/>
                    <a:pt x="183" y="1845"/>
                    <a:pt x="200" y="1834"/>
                  </a:cubicBezTo>
                  <a:cubicBezTo>
                    <a:pt x="1140" y="1251"/>
                    <a:pt x="1974" y="703"/>
                    <a:pt x="3057" y="406"/>
                  </a:cubicBezTo>
                  <a:cubicBezTo>
                    <a:pt x="3093" y="406"/>
                    <a:pt x="3105" y="370"/>
                    <a:pt x="3093" y="346"/>
                  </a:cubicBezTo>
                  <a:cubicBezTo>
                    <a:pt x="3093" y="179"/>
                    <a:pt x="3057" y="120"/>
                    <a:pt x="2926" y="13"/>
                  </a:cubicBezTo>
                  <a:cubicBezTo>
                    <a:pt x="2918" y="4"/>
                    <a:pt x="2911" y="0"/>
                    <a:pt x="29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43" name="Google Shape;24743;p33"/>
            <p:cNvSpPr/>
            <p:nvPr/>
          </p:nvSpPr>
          <p:spPr>
            <a:xfrm>
              <a:off x="1396850" y="2653500"/>
              <a:ext cx="146275" cy="64450"/>
            </a:xfrm>
            <a:custGeom>
              <a:avLst/>
              <a:gdLst/>
              <a:ahLst/>
              <a:cxnLst/>
              <a:rect l="l" t="t" r="r" b="b"/>
              <a:pathLst>
                <a:path w="5851" h="2578" extrusionOk="0">
                  <a:moveTo>
                    <a:pt x="43" y="0"/>
                  </a:moveTo>
                  <a:cubicBezTo>
                    <a:pt x="18" y="0"/>
                    <a:pt x="0" y="20"/>
                    <a:pt x="26" y="45"/>
                  </a:cubicBezTo>
                  <a:cubicBezTo>
                    <a:pt x="669" y="843"/>
                    <a:pt x="1443" y="1915"/>
                    <a:pt x="2455" y="2260"/>
                  </a:cubicBezTo>
                  <a:cubicBezTo>
                    <a:pt x="3006" y="2444"/>
                    <a:pt x="3606" y="2577"/>
                    <a:pt x="4195" y="2577"/>
                  </a:cubicBezTo>
                  <a:cubicBezTo>
                    <a:pt x="4751" y="2577"/>
                    <a:pt x="5298" y="2459"/>
                    <a:pt x="5788" y="2153"/>
                  </a:cubicBezTo>
                  <a:cubicBezTo>
                    <a:pt x="5851" y="2111"/>
                    <a:pt x="5813" y="2015"/>
                    <a:pt x="5747" y="2015"/>
                  </a:cubicBezTo>
                  <a:cubicBezTo>
                    <a:pt x="5738" y="2015"/>
                    <a:pt x="5728" y="2017"/>
                    <a:pt x="5717" y="2022"/>
                  </a:cubicBezTo>
                  <a:cubicBezTo>
                    <a:pt x="5134" y="2197"/>
                    <a:pt x="4580" y="2290"/>
                    <a:pt x="4025" y="2290"/>
                  </a:cubicBezTo>
                  <a:cubicBezTo>
                    <a:pt x="3526" y="2290"/>
                    <a:pt x="3026" y="2215"/>
                    <a:pt x="2502" y="2058"/>
                  </a:cubicBezTo>
                  <a:cubicBezTo>
                    <a:pt x="1514" y="1736"/>
                    <a:pt x="835" y="665"/>
                    <a:pt x="73" y="10"/>
                  </a:cubicBezTo>
                  <a:cubicBezTo>
                    <a:pt x="63" y="3"/>
                    <a:pt x="53" y="0"/>
                    <a:pt x="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44" name="Google Shape;24744;p33"/>
            <p:cNvSpPr/>
            <p:nvPr/>
          </p:nvSpPr>
          <p:spPr>
            <a:xfrm>
              <a:off x="1381400" y="2263800"/>
              <a:ext cx="3900" cy="6575"/>
            </a:xfrm>
            <a:custGeom>
              <a:avLst/>
              <a:gdLst/>
              <a:ahLst/>
              <a:cxnLst/>
              <a:rect l="l" t="t" r="r" b="b"/>
              <a:pathLst>
                <a:path w="156" h="263" extrusionOk="0">
                  <a:moveTo>
                    <a:pt x="108" y="1"/>
                  </a:moveTo>
                  <a:cubicBezTo>
                    <a:pt x="96" y="1"/>
                    <a:pt x="60" y="1"/>
                    <a:pt x="60" y="36"/>
                  </a:cubicBezTo>
                  <a:cubicBezTo>
                    <a:pt x="37" y="96"/>
                    <a:pt x="1" y="227"/>
                    <a:pt x="96" y="262"/>
                  </a:cubicBezTo>
                  <a:cubicBezTo>
                    <a:pt x="108" y="262"/>
                    <a:pt x="120" y="262"/>
                    <a:pt x="120" y="239"/>
                  </a:cubicBezTo>
                  <a:cubicBezTo>
                    <a:pt x="144" y="227"/>
                    <a:pt x="144" y="215"/>
                    <a:pt x="144" y="191"/>
                  </a:cubicBezTo>
                  <a:cubicBezTo>
                    <a:pt x="144" y="155"/>
                    <a:pt x="144" y="120"/>
                    <a:pt x="156" y="72"/>
                  </a:cubicBezTo>
                  <a:cubicBezTo>
                    <a:pt x="144" y="48"/>
                    <a:pt x="144" y="1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45" name="Google Shape;24745;p33"/>
            <p:cNvSpPr/>
            <p:nvPr/>
          </p:nvSpPr>
          <p:spPr>
            <a:xfrm>
              <a:off x="1378725" y="2261325"/>
              <a:ext cx="5400" cy="15500"/>
            </a:xfrm>
            <a:custGeom>
              <a:avLst/>
              <a:gdLst/>
              <a:ahLst/>
              <a:cxnLst/>
              <a:rect l="l" t="t" r="r" b="b"/>
              <a:pathLst>
                <a:path w="216" h="620" extrusionOk="0">
                  <a:moveTo>
                    <a:pt x="142" y="0"/>
                  </a:moveTo>
                  <a:cubicBezTo>
                    <a:pt x="120" y="0"/>
                    <a:pt x="101" y="12"/>
                    <a:pt x="96" y="40"/>
                  </a:cubicBezTo>
                  <a:cubicBezTo>
                    <a:pt x="48" y="195"/>
                    <a:pt x="1" y="492"/>
                    <a:pt x="120" y="612"/>
                  </a:cubicBezTo>
                  <a:cubicBezTo>
                    <a:pt x="130" y="616"/>
                    <a:pt x="140" y="619"/>
                    <a:pt x="149" y="619"/>
                  </a:cubicBezTo>
                  <a:cubicBezTo>
                    <a:pt x="161" y="619"/>
                    <a:pt x="172" y="614"/>
                    <a:pt x="179" y="600"/>
                  </a:cubicBezTo>
                  <a:cubicBezTo>
                    <a:pt x="215" y="516"/>
                    <a:pt x="203" y="445"/>
                    <a:pt x="203" y="373"/>
                  </a:cubicBezTo>
                  <a:cubicBezTo>
                    <a:pt x="203" y="266"/>
                    <a:pt x="203" y="159"/>
                    <a:pt x="215" y="64"/>
                  </a:cubicBezTo>
                  <a:cubicBezTo>
                    <a:pt x="215" y="28"/>
                    <a:pt x="176" y="0"/>
                    <a:pt x="1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46" name="Google Shape;24746;p33"/>
            <p:cNvSpPr/>
            <p:nvPr/>
          </p:nvSpPr>
          <p:spPr>
            <a:xfrm>
              <a:off x="1381400" y="2262100"/>
              <a:ext cx="4200" cy="15900"/>
            </a:xfrm>
            <a:custGeom>
              <a:avLst/>
              <a:gdLst/>
              <a:ahLst/>
              <a:cxnLst/>
              <a:rect l="l" t="t" r="r" b="b"/>
              <a:pathLst>
                <a:path w="168" h="636" extrusionOk="0">
                  <a:moveTo>
                    <a:pt x="101" y="0"/>
                  </a:moveTo>
                  <a:cubicBezTo>
                    <a:pt x="96" y="0"/>
                    <a:pt x="90" y="3"/>
                    <a:pt x="84" y="9"/>
                  </a:cubicBezTo>
                  <a:cubicBezTo>
                    <a:pt x="60" y="69"/>
                    <a:pt x="37" y="128"/>
                    <a:pt x="25" y="188"/>
                  </a:cubicBezTo>
                  <a:cubicBezTo>
                    <a:pt x="1" y="235"/>
                    <a:pt x="1" y="295"/>
                    <a:pt x="1" y="354"/>
                  </a:cubicBezTo>
                  <a:cubicBezTo>
                    <a:pt x="1" y="450"/>
                    <a:pt x="1" y="569"/>
                    <a:pt x="84" y="628"/>
                  </a:cubicBezTo>
                  <a:cubicBezTo>
                    <a:pt x="89" y="632"/>
                    <a:pt x="95" y="635"/>
                    <a:pt x="100" y="635"/>
                  </a:cubicBezTo>
                  <a:cubicBezTo>
                    <a:pt x="110" y="635"/>
                    <a:pt x="120" y="627"/>
                    <a:pt x="120" y="604"/>
                  </a:cubicBezTo>
                  <a:cubicBezTo>
                    <a:pt x="168" y="533"/>
                    <a:pt x="144" y="426"/>
                    <a:pt x="144" y="342"/>
                  </a:cubicBezTo>
                  <a:cubicBezTo>
                    <a:pt x="144" y="235"/>
                    <a:pt x="108" y="116"/>
                    <a:pt x="108" y="9"/>
                  </a:cubicBezTo>
                  <a:cubicBezTo>
                    <a:pt x="108" y="3"/>
                    <a:pt x="105" y="0"/>
                    <a:pt x="1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47" name="Google Shape;24747;p33"/>
            <p:cNvSpPr/>
            <p:nvPr/>
          </p:nvSpPr>
          <p:spPr>
            <a:xfrm>
              <a:off x="1378425" y="2262450"/>
              <a:ext cx="3900" cy="14375"/>
            </a:xfrm>
            <a:custGeom>
              <a:avLst/>
              <a:gdLst/>
              <a:ahLst/>
              <a:cxnLst/>
              <a:rect l="l" t="t" r="r" b="b"/>
              <a:pathLst>
                <a:path w="156" h="575" extrusionOk="0">
                  <a:moveTo>
                    <a:pt x="112" y="1"/>
                  </a:moveTo>
                  <a:cubicBezTo>
                    <a:pt x="111" y="1"/>
                    <a:pt x="108" y="7"/>
                    <a:pt x="108" y="19"/>
                  </a:cubicBezTo>
                  <a:cubicBezTo>
                    <a:pt x="114" y="7"/>
                    <a:pt x="114" y="1"/>
                    <a:pt x="112" y="1"/>
                  </a:cubicBezTo>
                  <a:close/>
                  <a:moveTo>
                    <a:pt x="108" y="19"/>
                  </a:moveTo>
                  <a:lnTo>
                    <a:pt x="108" y="19"/>
                  </a:lnTo>
                  <a:cubicBezTo>
                    <a:pt x="48" y="174"/>
                    <a:pt x="1" y="412"/>
                    <a:pt x="120" y="567"/>
                  </a:cubicBezTo>
                  <a:cubicBezTo>
                    <a:pt x="130" y="571"/>
                    <a:pt x="138" y="574"/>
                    <a:pt x="143" y="574"/>
                  </a:cubicBezTo>
                  <a:cubicBezTo>
                    <a:pt x="152" y="574"/>
                    <a:pt x="156" y="569"/>
                    <a:pt x="156" y="555"/>
                  </a:cubicBezTo>
                  <a:cubicBezTo>
                    <a:pt x="132" y="376"/>
                    <a:pt x="84" y="197"/>
                    <a:pt x="108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48" name="Google Shape;24748;p33"/>
            <p:cNvSpPr/>
            <p:nvPr/>
          </p:nvSpPr>
          <p:spPr>
            <a:xfrm>
              <a:off x="1379325" y="2263825"/>
              <a:ext cx="29500" cy="71800"/>
            </a:xfrm>
            <a:custGeom>
              <a:avLst/>
              <a:gdLst/>
              <a:ahLst/>
              <a:cxnLst/>
              <a:rect l="l" t="t" r="r" b="b"/>
              <a:pathLst>
                <a:path w="1180" h="2872" extrusionOk="0">
                  <a:moveTo>
                    <a:pt x="23" y="1"/>
                  </a:moveTo>
                  <a:cubicBezTo>
                    <a:pt x="16" y="1"/>
                    <a:pt x="12" y="10"/>
                    <a:pt x="12" y="23"/>
                  </a:cubicBezTo>
                  <a:cubicBezTo>
                    <a:pt x="1" y="464"/>
                    <a:pt x="191" y="857"/>
                    <a:pt x="405" y="1238"/>
                  </a:cubicBezTo>
                  <a:cubicBezTo>
                    <a:pt x="679" y="1774"/>
                    <a:pt x="905" y="2262"/>
                    <a:pt x="1072" y="2845"/>
                  </a:cubicBezTo>
                  <a:cubicBezTo>
                    <a:pt x="1078" y="2863"/>
                    <a:pt x="1093" y="2872"/>
                    <a:pt x="1106" y="2872"/>
                  </a:cubicBezTo>
                  <a:cubicBezTo>
                    <a:pt x="1120" y="2872"/>
                    <a:pt x="1132" y="2863"/>
                    <a:pt x="1132" y="2845"/>
                  </a:cubicBezTo>
                  <a:cubicBezTo>
                    <a:pt x="1179" y="2440"/>
                    <a:pt x="977" y="2059"/>
                    <a:pt x="798" y="1702"/>
                  </a:cubicBezTo>
                  <a:cubicBezTo>
                    <a:pt x="501" y="1154"/>
                    <a:pt x="227" y="631"/>
                    <a:pt x="48" y="23"/>
                  </a:cubicBezTo>
                  <a:cubicBezTo>
                    <a:pt x="37" y="7"/>
                    <a:pt x="29" y="1"/>
                    <a:pt x="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49" name="Google Shape;24749;p33"/>
            <p:cNvSpPr/>
            <p:nvPr/>
          </p:nvSpPr>
          <p:spPr>
            <a:xfrm>
              <a:off x="1399875" y="2317075"/>
              <a:ext cx="4175" cy="23100"/>
            </a:xfrm>
            <a:custGeom>
              <a:avLst/>
              <a:gdLst/>
              <a:ahLst/>
              <a:cxnLst/>
              <a:rect l="l" t="t" r="r" b="b"/>
              <a:pathLst>
                <a:path w="167" h="924" extrusionOk="0">
                  <a:moveTo>
                    <a:pt x="24" y="1"/>
                  </a:moveTo>
                  <a:cubicBezTo>
                    <a:pt x="24" y="1"/>
                    <a:pt x="0" y="1"/>
                    <a:pt x="0" y="13"/>
                  </a:cubicBezTo>
                  <a:cubicBezTo>
                    <a:pt x="12" y="298"/>
                    <a:pt x="12" y="644"/>
                    <a:pt x="95" y="906"/>
                  </a:cubicBezTo>
                  <a:cubicBezTo>
                    <a:pt x="95" y="918"/>
                    <a:pt x="107" y="923"/>
                    <a:pt x="119" y="923"/>
                  </a:cubicBezTo>
                  <a:cubicBezTo>
                    <a:pt x="131" y="923"/>
                    <a:pt x="143" y="918"/>
                    <a:pt x="143" y="906"/>
                  </a:cubicBezTo>
                  <a:cubicBezTo>
                    <a:pt x="167" y="632"/>
                    <a:pt x="72" y="287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50" name="Google Shape;24750;p33"/>
            <p:cNvSpPr/>
            <p:nvPr/>
          </p:nvSpPr>
          <p:spPr>
            <a:xfrm>
              <a:off x="1402850" y="2326900"/>
              <a:ext cx="3875" cy="21275"/>
            </a:xfrm>
            <a:custGeom>
              <a:avLst/>
              <a:gdLst/>
              <a:ahLst/>
              <a:cxnLst/>
              <a:rect l="l" t="t" r="r" b="b"/>
              <a:pathLst>
                <a:path w="155" h="851" extrusionOk="0">
                  <a:moveTo>
                    <a:pt x="24" y="1"/>
                  </a:moveTo>
                  <a:lnTo>
                    <a:pt x="24" y="1"/>
                  </a:lnTo>
                  <a:cubicBezTo>
                    <a:pt x="84" y="275"/>
                    <a:pt x="48" y="548"/>
                    <a:pt x="0" y="834"/>
                  </a:cubicBezTo>
                  <a:cubicBezTo>
                    <a:pt x="0" y="843"/>
                    <a:pt x="6" y="851"/>
                    <a:pt x="14" y="851"/>
                  </a:cubicBezTo>
                  <a:cubicBezTo>
                    <a:pt x="17" y="851"/>
                    <a:pt x="20" y="849"/>
                    <a:pt x="24" y="846"/>
                  </a:cubicBezTo>
                  <a:cubicBezTo>
                    <a:pt x="155" y="572"/>
                    <a:pt x="143" y="263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51" name="Google Shape;24751;p33"/>
            <p:cNvSpPr/>
            <p:nvPr/>
          </p:nvSpPr>
          <p:spPr>
            <a:xfrm>
              <a:off x="1389825" y="2331450"/>
              <a:ext cx="17800" cy="53950"/>
            </a:xfrm>
            <a:custGeom>
              <a:avLst/>
              <a:gdLst/>
              <a:ahLst/>
              <a:cxnLst/>
              <a:rect l="l" t="t" r="r" b="b"/>
              <a:pathLst>
                <a:path w="712" h="2158" extrusionOk="0">
                  <a:moveTo>
                    <a:pt x="694" y="0"/>
                  </a:moveTo>
                  <a:cubicBezTo>
                    <a:pt x="685" y="0"/>
                    <a:pt x="676" y="3"/>
                    <a:pt x="676" y="9"/>
                  </a:cubicBezTo>
                  <a:cubicBezTo>
                    <a:pt x="557" y="771"/>
                    <a:pt x="319" y="1438"/>
                    <a:pt x="9" y="2140"/>
                  </a:cubicBezTo>
                  <a:cubicBezTo>
                    <a:pt x="1" y="2149"/>
                    <a:pt x="10" y="2157"/>
                    <a:pt x="25" y="2157"/>
                  </a:cubicBezTo>
                  <a:cubicBezTo>
                    <a:pt x="31" y="2157"/>
                    <a:pt x="38" y="2156"/>
                    <a:pt x="45" y="2152"/>
                  </a:cubicBezTo>
                  <a:cubicBezTo>
                    <a:pt x="438" y="1521"/>
                    <a:pt x="664" y="747"/>
                    <a:pt x="712" y="9"/>
                  </a:cubicBezTo>
                  <a:cubicBezTo>
                    <a:pt x="712" y="3"/>
                    <a:pt x="703" y="0"/>
                    <a:pt x="6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52" name="Google Shape;24752;p33"/>
            <p:cNvSpPr/>
            <p:nvPr/>
          </p:nvSpPr>
          <p:spPr>
            <a:xfrm>
              <a:off x="1502300" y="2038275"/>
              <a:ext cx="101775" cy="126125"/>
            </a:xfrm>
            <a:custGeom>
              <a:avLst/>
              <a:gdLst/>
              <a:ahLst/>
              <a:cxnLst/>
              <a:rect l="l" t="t" r="r" b="b"/>
              <a:pathLst>
                <a:path w="4071" h="5045" extrusionOk="0">
                  <a:moveTo>
                    <a:pt x="48" y="1"/>
                  </a:moveTo>
                  <a:cubicBezTo>
                    <a:pt x="21" y="1"/>
                    <a:pt x="1" y="34"/>
                    <a:pt x="35" y="68"/>
                  </a:cubicBezTo>
                  <a:cubicBezTo>
                    <a:pt x="785" y="735"/>
                    <a:pt x="1559" y="1378"/>
                    <a:pt x="2297" y="2044"/>
                  </a:cubicBezTo>
                  <a:cubicBezTo>
                    <a:pt x="3190" y="2854"/>
                    <a:pt x="3345" y="3830"/>
                    <a:pt x="3404" y="4973"/>
                  </a:cubicBezTo>
                  <a:cubicBezTo>
                    <a:pt x="3404" y="5020"/>
                    <a:pt x="3441" y="5044"/>
                    <a:pt x="3476" y="5044"/>
                  </a:cubicBezTo>
                  <a:cubicBezTo>
                    <a:pt x="3503" y="5044"/>
                    <a:pt x="3530" y="5029"/>
                    <a:pt x="3535" y="4997"/>
                  </a:cubicBezTo>
                  <a:cubicBezTo>
                    <a:pt x="4071" y="2628"/>
                    <a:pt x="1654" y="1223"/>
                    <a:pt x="82" y="20"/>
                  </a:cubicBezTo>
                  <a:cubicBezTo>
                    <a:pt x="72" y="6"/>
                    <a:pt x="59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53" name="Google Shape;24753;p33"/>
            <p:cNvSpPr/>
            <p:nvPr/>
          </p:nvSpPr>
          <p:spPr>
            <a:xfrm>
              <a:off x="1551725" y="2163275"/>
              <a:ext cx="38600" cy="9500"/>
            </a:xfrm>
            <a:custGeom>
              <a:avLst/>
              <a:gdLst/>
              <a:ahLst/>
              <a:cxnLst/>
              <a:rect l="l" t="t" r="r" b="b"/>
              <a:pathLst>
                <a:path w="1544" h="380" extrusionOk="0">
                  <a:moveTo>
                    <a:pt x="1522" y="9"/>
                  </a:moveTo>
                  <a:cubicBezTo>
                    <a:pt x="1530" y="13"/>
                    <a:pt x="1536" y="14"/>
                    <a:pt x="1538" y="14"/>
                  </a:cubicBezTo>
                  <a:cubicBezTo>
                    <a:pt x="1543" y="14"/>
                    <a:pt x="1538" y="9"/>
                    <a:pt x="1522" y="9"/>
                  </a:cubicBezTo>
                  <a:close/>
                  <a:moveTo>
                    <a:pt x="1415" y="1"/>
                  </a:moveTo>
                  <a:cubicBezTo>
                    <a:pt x="1237" y="1"/>
                    <a:pt x="1060" y="67"/>
                    <a:pt x="891" y="116"/>
                  </a:cubicBezTo>
                  <a:lnTo>
                    <a:pt x="34" y="283"/>
                  </a:lnTo>
                  <a:cubicBezTo>
                    <a:pt x="1" y="305"/>
                    <a:pt x="9" y="379"/>
                    <a:pt x="49" y="379"/>
                  </a:cubicBezTo>
                  <a:cubicBezTo>
                    <a:pt x="52" y="379"/>
                    <a:pt x="55" y="379"/>
                    <a:pt x="58" y="378"/>
                  </a:cubicBezTo>
                  <a:cubicBezTo>
                    <a:pt x="308" y="331"/>
                    <a:pt x="558" y="307"/>
                    <a:pt x="808" y="247"/>
                  </a:cubicBezTo>
                  <a:cubicBezTo>
                    <a:pt x="1046" y="200"/>
                    <a:pt x="1332" y="176"/>
                    <a:pt x="1522" y="9"/>
                  </a:cubicBezTo>
                  <a:cubicBezTo>
                    <a:pt x="1487" y="3"/>
                    <a:pt x="1451" y="1"/>
                    <a:pt x="14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54" name="Google Shape;24754;p33"/>
            <p:cNvSpPr/>
            <p:nvPr/>
          </p:nvSpPr>
          <p:spPr>
            <a:xfrm>
              <a:off x="1524575" y="2172350"/>
              <a:ext cx="26225" cy="5150"/>
            </a:xfrm>
            <a:custGeom>
              <a:avLst/>
              <a:gdLst/>
              <a:ahLst/>
              <a:cxnLst/>
              <a:rect l="l" t="t" r="r" b="b"/>
              <a:pathLst>
                <a:path w="1049" h="206" extrusionOk="0">
                  <a:moveTo>
                    <a:pt x="709" y="0"/>
                  </a:moveTo>
                  <a:cubicBezTo>
                    <a:pt x="470" y="0"/>
                    <a:pt x="218" y="69"/>
                    <a:pt x="25" y="182"/>
                  </a:cubicBezTo>
                  <a:cubicBezTo>
                    <a:pt x="1" y="194"/>
                    <a:pt x="25" y="206"/>
                    <a:pt x="37" y="206"/>
                  </a:cubicBezTo>
                  <a:cubicBezTo>
                    <a:pt x="215" y="170"/>
                    <a:pt x="382" y="122"/>
                    <a:pt x="560" y="87"/>
                  </a:cubicBezTo>
                  <a:cubicBezTo>
                    <a:pt x="727" y="75"/>
                    <a:pt x="870" y="75"/>
                    <a:pt x="1037" y="63"/>
                  </a:cubicBezTo>
                  <a:cubicBezTo>
                    <a:pt x="1049" y="63"/>
                    <a:pt x="1049" y="63"/>
                    <a:pt x="1037" y="51"/>
                  </a:cubicBezTo>
                  <a:cubicBezTo>
                    <a:pt x="936" y="16"/>
                    <a:pt x="824" y="0"/>
                    <a:pt x="7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55" name="Google Shape;24755;p33"/>
            <p:cNvSpPr/>
            <p:nvPr/>
          </p:nvSpPr>
          <p:spPr>
            <a:xfrm>
              <a:off x="1525475" y="2174200"/>
              <a:ext cx="67000" cy="8950"/>
            </a:xfrm>
            <a:custGeom>
              <a:avLst/>
              <a:gdLst/>
              <a:ahLst/>
              <a:cxnLst/>
              <a:rect l="l" t="t" r="r" b="b"/>
              <a:pathLst>
                <a:path w="2680" h="358" extrusionOk="0">
                  <a:moveTo>
                    <a:pt x="2572" y="1"/>
                  </a:moveTo>
                  <a:cubicBezTo>
                    <a:pt x="2120" y="1"/>
                    <a:pt x="1656" y="108"/>
                    <a:pt x="1191" y="167"/>
                  </a:cubicBezTo>
                  <a:cubicBezTo>
                    <a:pt x="786" y="227"/>
                    <a:pt x="393" y="239"/>
                    <a:pt x="1" y="334"/>
                  </a:cubicBezTo>
                  <a:cubicBezTo>
                    <a:pt x="1" y="334"/>
                    <a:pt x="1" y="358"/>
                    <a:pt x="12" y="358"/>
                  </a:cubicBezTo>
                  <a:cubicBezTo>
                    <a:pt x="477" y="358"/>
                    <a:pt x="941" y="298"/>
                    <a:pt x="1405" y="251"/>
                  </a:cubicBezTo>
                  <a:cubicBezTo>
                    <a:pt x="1798" y="227"/>
                    <a:pt x="2215" y="227"/>
                    <a:pt x="2608" y="132"/>
                  </a:cubicBezTo>
                  <a:cubicBezTo>
                    <a:pt x="2679" y="120"/>
                    <a:pt x="2656" y="1"/>
                    <a:pt x="25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56" name="Google Shape;24756;p33"/>
            <p:cNvSpPr/>
            <p:nvPr/>
          </p:nvSpPr>
          <p:spPr>
            <a:xfrm>
              <a:off x="1589225" y="2175825"/>
              <a:ext cx="25275" cy="58000"/>
            </a:xfrm>
            <a:custGeom>
              <a:avLst/>
              <a:gdLst/>
              <a:ahLst/>
              <a:cxnLst/>
              <a:rect l="l" t="t" r="r" b="b"/>
              <a:pathLst>
                <a:path w="1011" h="2320" extrusionOk="0">
                  <a:moveTo>
                    <a:pt x="52" y="1"/>
                  </a:moveTo>
                  <a:cubicBezTo>
                    <a:pt x="38" y="1"/>
                    <a:pt x="1" y="36"/>
                    <a:pt x="10" y="55"/>
                  </a:cubicBezTo>
                  <a:cubicBezTo>
                    <a:pt x="141" y="424"/>
                    <a:pt x="368" y="769"/>
                    <a:pt x="499" y="1138"/>
                  </a:cubicBezTo>
                  <a:cubicBezTo>
                    <a:pt x="641" y="1519"/>
                    <a:pt x="677" y="1936"/>
                    <a:pt x="832" y="2293"/>
                  </a:cubicBezTo>
                  <a:cubicBezTo>
                    <a:pt x="838" y="2311"/>
                    <a:pt x="859" y="2320"/>
                    <a:pt x="878" y="2320"/>
                  </a:cubicBezTo>
                  <a:cubicBezTo>
                    <a:pt x="897" y="2320"/>
                    <a:pt x="915" y="2311"/>
                    <a:pt x="915" y="2293"/>
                  </a:cubicBezTo>
                  <a:cubicBezTo>
                    <a:pt x="1011" y="1591"/>
                    <a:pt x="558" y="519"/>
                    <a:pt x="58" y="7"/>
                  </a:cubicBezTo>
                  <a:cubicBezTo>
                    <a:pt x="58" y="3"/>
                    <a:pt x="56" y="1"/>
                    <a:pt x="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57" name="Google Shape;24757;p33"/>
            <p:cNvSpPr/>
            <p:nvPr/>
          </p:nvSpPr>
          <p:spPr>
            <a:xfrm>
              <a:off x="1544825" y="2234425"/>
              <a:ext cx="68750" cy="39425"/>
            </a:xfrm>
            <a:custGeom>
              <a:avLst/>
              <a:gdLst/>
              <a:ahLst/>
              <a:cxnLst/>
              <a:rect l="l" t="t" r="r" b="b"/>
              <a:pathLst>
                <a:path w="2750" h="1577" extrusionOk="0">
                  <a:moveTo>
                    <a:pt x="2740" y="1"/>
                  </a:moveTo>
                  <a:cubicBezTo>
                    <a:pt x="2737" y="1"/>
                    <a:pt x="2733" y="3"/>
                    <a:pt x="2727" y="9"/>
                  </a:cubicBezTo>
                  <a:cubicBezTo>
                    <a:pt x="2060" y="68"/>
                    <a:pt x="1465" y="664"/>
                    <a:pt x="846" y="926"/>
                  </a:cubicBezTo>
                  <a:cubicBezTo>
                    <a:pt x="536" y="1056"/>
                    <a:pt x="12" y="1152"/>
                    <a:pt x="0" y="1557"/>
                  </a:cubicBezTo>
                  <a:cubicBezTo>
                    <a:pt x="0" y="1570"/>
                    <a:pt x="17" y="1576"/>
                    <a:pt x="30" y="1576"/>
                  </a:cubicBezTo>
                  <a:cubicBezTo>
                    <a:pt x="40" y="1576"/>
                    <a:pt x="48" y="1573"/>
                    <a:pt x="48" y="1568"/>
                  </a:cubicBezTo>
                  <a:cubicBezTo>
                    <a:pt x="250" y="1140"/>
                    <a:pt x="905" y="1033"/>
                    <a:pt x="1310" y="806"/>
                  </a:cubicBezTo>
                  <a:cubicBezTo>
                    <a:pt x="1786" y="556"/>
                    <a:pt x="2239" y="271"/>
                    <a:pt x="2727" y="33"/>
                  </a:cubicBezTo>
                  <a:cubicBezTo>
                    <a:pt x="2745" y="23"/>
                    <a:pt x="2749" y="1"/>
                    <a:pt x="27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58" name="Google Shape;24758;p33"/>
            <p:cNvSpPr/>
            <p:nvPr/>
          </p:nvSpPr>
          <p:spPr>
            <a:xfrm>
              <a:off x="1546025" y="2258375"/>
              <a:ext cx="67425" cy="17750"/>
            </a:xfrm>
            <a:custGeom>
              <a:avLst/>
              <a:gdLst/>
              <a:ahLst/>
              <a:cxnLst/>
              <a:rect l="l" t="t" r="r" b="b"/>
              <a:pathLst>
                <a:path w="2697" h="710" extrusionOk="0">
                  <a:moveTo>
                    <a:pt x="2577" y="1"/>
                  </a:moveTo>
                  <a:cubicBezTo>
                    <a:pt x="2572" y="1"/>
                    <a:pt x="2566" y="2"/>
                    <a:pt x="2560" y="3"/>
                  </a:cubicBezTo>
                  <a:cubicBezTo>
                    <a:pt x="2143" y="98"/>
                    <a:pt x="1726" y="218"/>
                    <a:pt x="1310" y="337"/>
                  </a:cubicBezTo>
                  <a:cubicBezTo>
                    <a:pt x="967" y="436"/>
                    <a:pt x="491" y="638"/>
                    <a:pt x="111" y="638"/>
                  </a:cubicBezTo>
                  <a:cubicBezTo>
                    <a:pt x="81" y="638"/>
                    <a:pt x="52" y="637"/>
                    <a:pt x="24" y="634"/>
                  </a:cubicBezTo>
                  <a:cubicBezTo>
                    <a:pt x="0" y="634"/>
                    <a:pt x="0" y="658"/>
                    <a:pt x="0" y="658"/>
                  </a:cubicBezTo>
                  <a:cubicBezTo>
                    <a:pt x="68" y="695"/>
                    <a:pt x="146" y="710"/>
                    <a:pt x="229" y="710"/>
                  </a:cubicBezTo>
                  <a:cubicBezTo>
                    <a:pt x="464" y="710"/>
                    <a:pt x="738" y="592"/>
                    <a:pt x="941" y="539"/>
                  </a:cubicBezTo>
                  <a:cubicBezTo>
                    <a:pt x="1488" y="396"/>
                    <a:pt x="2048" y="301"/>
                    <a:pt x="2608" y="158"/>
                  </a:cubicBezTo>
                  <a:cubicBezTo>
                    <a:pt x="2696" y="136"/>
                    <a:pt x="2651" y="1"/>
                    <a:pt x="2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59" name="Google Shape;24759;p33"/>
            <p:cNvSpPr/>
            <p:nvPr/>
          </p:nvSpPr>
          <p:spPr>
            <a:xfrm>
              <a:off x="1610800" y="2259650"/>
              <a:ext cx="37025" cy="190375"/>
            </a:xfrm>
            <a:custGeom>
              <a:avLst/>
              <a:gdLst/>
              <a:ahLst/>
              <a:cxnLst/>
              <a:rect l="l" t="t" r="r" b="b"/>
              <a:pathLst>
                <a:path w="1481" h="7615" extrusionOk="0">
                  <a:moveTo>
                    <a:pt x="44" y="1"/>
                  </a:moveTo>
                  <a:cubicBezTo>
                    <a:pt x="21" y="1"/>
                    <a:pt x="1" y="24"/>
                    <a:pt x="17" y="47"/>
                  </a:cubicBezTo>
                  <a:cubicBezTo>
                    <a:pt x="576" y="1286"/>
                    <a:pt x="695" y="2536"/>
                    <a:pt x="624" y="3893"/>
                  </a:cubicBezTo>
                  <a:cubicBezTo>
                    <a:pt x="588" y="4417"/>
                    <a:pt x="564" y="4929"/>
                    <a:pt x="671" y="5441"/>
                  </a:cubicBezTo>
                  <a:cubicBezTo>
                    <a:pt x="814" y="6167"/>
                    <a:pt x="1231" y="6763"/>
                    <a:pt x="1207" y="7536"/>
                  </a:cubicBezTo>
                  <a:cubicBezTo>
                    <a:pt x="1207" y="7587"/>
                    <a:pt x="1247" y="7614"/>
                    <a:pt x="1287" y="7614"/>
                  </a:cubicBezTo>
                  <a:cubicBezTo>
                    <a:pt x="1322" y="7614"/>
                    <a:pt x="1356" y="7593"/>
                    <a:pt x="1362" y="7548"/>
                  </a:cubicBezTo>
                  <a:cubicBezTo>
                    <a:pt x="1481" y="6941"/>
                    <a:pt x="1219" y="6477"/>
                    <a:pt x="1029" y="5905"/>
                  </a:cubicBezTo>
                  <a:cubicBezTo>
                    <a:pt x="755" y="5131"/>
                    <a:pt x="767" y="4393"/>
                    <a:pt x="802" y="3596"/>
                  </a:cubicBezTo>
                  <a:cubicBezTo>
                    <a:pt x="826" y="2310"/>
                    <a:pt x="636" y="1167"/>
                    <a:pt x="76" y="24"/>
                  </a:cubicBezTo>
                  <a:cubicBezTo>
                    <a:pt x="68" y="7"/>
                    <a:pt x="55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60" name="Google Shape;24760;p33"/>
            <p:cNvSpPr/>
            <p:nvPr/>
          </p:nvSpPr>
          <p:spPr>
            <a:xfrm>
              <a:off x="1569825" y="2441325"/>
              <a:ext cx="75550" cy="11125"/>
            </a:xfrm>
            <a:custGeom>
              <a:avLst/>
              <a:gdLst/>
              <a:ahLst/>
              <a:cxnLst/>
              <a:rect l="l" t="t" r="r" b="b"/>
              <a:pathLst>
                <a:path w="3022" h="445" extrusionOk="0">
                  <a:moveTo>
                    <a:pt x="454" y="0"/>
                  </a:moveTo>
                  <a:cubicBezTo>
                    <a:pt x="336" y="0"/>
                    <a:pt x="220" y="6"/>
                    <a:pt x="108" y="19"/>
                  </a:cubicBezTo>
                  <a:cubicBezTo>
                    <a:pt x="24" y="31"/>
                    <a:pt x="1" y="150"/>
                    <a:pt x="84" y="162"/>
                  </a:cubicBezTo>
                  <a:cubicBezTo>
                    <a:pt x="620" y="246"/>
                    <a:pt x="1179" y="258"/>
                    <a:pt x="1727" y="329"/>
                  </a:cubicBezTo>
                  <a:cubicBezTo>
                    <a:pt x="2022" y="370"/>
                    <a:pt x="2306" y="445"/>
                    <a:pt x="2593" y="445"/>
                  </a:cubicBezTo>
                  <a:cubicBezTo>
                    <a:pt x="2724" y="445"/>
                    <a:pt x="2855" y="429"/>
                    <a:pt x="2989" y="389"/>
                  </a:cubicBezTo>
                  <a:cubicBezTo>
                    <a:pt x="3022" y="367"/>
                    <a:pt x="3005" y="316"/>
                    <a:pt x="2983" y="316"/>
                  </a:cubicBezTo>
                  <a:cubicBezTo>
                    <a:pt x="2981" y="316"/>
                    <a:pt x="2979" y="316"/>
                    <a:pt x="2977" y="317"/>
                  </a:cubicBezTo>
                  <a:cubicBezTo>
                    <a:pt x="2915" y="324"/>
                    <a:pt x="2852" y="327"/>
                    <a:pt x="2790" y="327"/>
                  </a:cubicBezTo>
                  <a:cubicBezTo>
                    <a:pt x="2307" y="327"/>
                    <a:pt x="1832" y="142"/>
                    <a:pt x="1358" y="79"/>
                  </a:cubicBezTo>
                  <a:cubicBezTo>
                    <a:pt x="1060" y="36"/>
                    <a:pt x="750" y="0"/>
                    <a:pt x="4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61" name="Google Shape;24761;p33"/>
            <p:cNvSpPr/>
            <p:nvPr/>
          </p:nvSpPr>
          <p:spPr>
            <a:xfrm>
              <a:off x="1543050" y="2441175"/>
              <a:ext cx="22625" cy="3450"/>
            </a:xfrm>
            <a:custGeom>
              <a:avLst/>
              <a:gdLst/>
              <a:ahLst/>
              <a:cxnLst/>
              <a:rect l="l" t="t" r="r" b="b"/>
              <a:pathLst>
                <a:path w="905" h="138" extrusionOk="0">
                  <a:moveTo>
                    <a:pt x="180" y="1"/>
                  </a:moveTo>
                  <a:cubicBezTo>
                    <a:pt x="125" y="1"/>
                    <a:pt x="71" y="6"/>
                    <a:pt x="24" y="25"/>
                  </a:cubicBezTo>
                  <a:cubicBezTo>
                    <a:pt x="0" y="37"/>
                    <a:pt x="0" y="73"/>
                    <a:pt x="24" y="85"/>
                  </a:cubicBezTo>
                  <a:cubicBezTo>
                    <a:pt x="131" y="133"/>
                    <a:pt x="262" y="109"/>
                    <a:pt x="381" y="133"/>
                  </a:cubicBezTo>
                  <a:cubicBezTo>
                    <a:pt x="484" y="133"/>
                    <a:pt x="593" y="138"/>
                    <a:pt x="696" y="138"/>
                  </a:cubicBezTo>
                  <a:cubicBezTo>
                    <a:pt x="747" y="138"/>
                    <a:pt x="798" y="137"/>
                    <a:pt x="845" y="133"/>
                  </a:cubicBezTo>
                  <a:cubicBezTo>
                    <a:pt x="893" y="109"/>
                    <a:pt x="905" y="37"/>
                    <a:pt x="845" y="25"/>
                  </a:cubicBezTo>
                  <a:cubicBezTo>
                    <a:pt x="714" y="14"/>
                    <a:pt x="583" y="14"/>
                    <a:pt x="429" y="14"/>
                  </a:cubicBezTo>
                  <a:cubicBezTo>
                    <a:pt x="350" y="14"/>
                    <a:pt x="263" y="1"/>
                    <a:pt x="1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62" name="Google Shape;24762;p33"/>
            <p:cNvSpPr/>
            <p:nvPr/>
          </p:nvSpPr>
          <p:spPr>
            <a:xfrm>
              <a:off x="1538575" y="2447500"/>
              <a:ext cx="112725" cy="24425"/>
            </a:xfrm>
            <a:custGeom>
              <a:avLst/>
              <a:gdLst/>
              <a:ahLst/>
              <a:cxnLst/>
              <a:rect l="l" t="t" r="r" b="b"/>
              <a:pathLst>
                <a:path w="4509" h="977" extrusionOk="0">
                  <a:moveTo>
                    <a:pt x="27" y="0"/>
                  </a:moveTo>
                  <a:cubicBezTo>
                    <a:pt x="26" y="0"/>
                    <a:pt x="24" y="3"/>
                    <a:pt x="24" y="11"/>
                  </a:cubicBezTo>
                  <a:cubicBezTo>
                    <a:pt x="12" y="22"/>
                    <a:pt x="12" y="34"/>
                    <a:pt x="0" y="34"/>
                  </a:cubicBezTo>
                  <a:lnTo>
                    <a:pt x="0" y="58"/>
                  </a:lnTo>
                  <a:cubicBezTo>
                    <a:pt x="12" y="58"/>
                    <a:pt x="12" y="70"/>
                    <a:pt x="48" y="70"/>
                  </a:cubicBezTo>
                  <a:cubicBezTo>
                    <a:pt x="48" y="70"/>
                    <a:pt x="48" y="70"/>
                    <a:pt x="48" y="70"/>
                  </a:cubicBezTo>
                  <a:lnTo>
                    <a:pt x="48" y="70"/>
                  </a:lnTo>
                  <a:cubicBezTo>
                    <a:pt x="36" y="76"/>
                    <a:pt x="36" y="79"/>
                    <a:pt x="39" y="79"/>
                  </a:cubicBezTo>
                  <a:cubicBezTo>
                    <a:pt x="42" y="79"/>
                    <a:pt x="48" y="76"/>
                    <a:pt x="48" y="70"/>
                  </a:cubicBezTo>
                  <a:lnTo>
                    <a:pt x="48" y="70"/>
                  </a:lnTo>
                  <a:cubicBezTo>
                    <a:pt x="119" y="201"/>
                    <a:pt x="0" y="189"/>
                    <a:pt x="84" y="332"/>
                  </a:cubicBezTo>
                  <a:cubicBezTo>
                    <a:pt x="227" y="558"/>
                    <a:pt x="893" y="534"/>
                    <a:pt x="1132" y="558"/>
                  </a:cubicBezTo>
                  <a:cubicBezTo>
                    <a:pt x="1340" y="582"/>
                    <a:pt x="1373" y="582"/>
                    <a:pt x="1405" y="582"/>
                  </a:cubicBezTo>
                  <a:cubicBezTo>
                    <a:pt x="1438" y="582"/>
                    <a:pt x="1471" y="582"/>
                    <a:pt x="1679" y="606"/>
                  </a:cubicBezTo>
                  <a:cubicBezTo>
                    <a:pt x="2084" y="630"/>
                    <a:pt x="2465" y="737"/>
                    <a:pt x="2858" y="844"/>
                  </a:cubicBezTo>
                  <a:cubicBezTo>
                    <a:pt x="3382" y="975"/>
                    <a:pt x="3858" y="904"/>
                    <a:pt x="4394" y="975"/>
                  </a:cubicBezTo>
                  <a:cubicBezTo>
                    <a:pt x="4398" y="976"/>
                    <a:pt x="4402" y="976"/>
                    <a:pt x="4406" y="976"/>
                  </a:cubicBezTo>
                  <a:cubicBezTo>
                    <a:pt x="4470" y="976"/>
                    <a:pt x="4508" y="890"/>
                    <a:pt x="4430" y="856"/>
                  </a:cubicBezTo>
                  <a:cubicBezTo>
                    <a:pt x="4246" y="779"/>
                    <a:pt x="4071" y="764"/>
                    <a:pt x="3894" y="764"/>
                  </a:cubicBezTo>
                  <a:cubicBezTo>
                    <a:pt x="3777" y="764"/>
                    <a:pt x="3658" y="771"/>
                    <a:pt x="3536" y="771"/>
                  </a:cubicBezTo>
                  <a:cubicBezTo>
                    <a:pt x="3414" y="771"/>
                    <a:pt x="3288" y="764"/>
                    <a:pt x="3156" y="737"/>
                  </a:cubicBezTo>
                  <a:cubicBezTo>
                    <a:pt x="2763" y="665"/>
                    <a:pt x="2465" y="439"/>
                    <a:pt x="2072" y="427"/>
                  </a:cubicBezTo>
                  <a:cubicBezTo>
                    <a:pt x="1995" y="422"/>
                    <a:pt x="1909" y="421"/>
                    <a:pt x="1815" y="421"/>
                  </a:cubicBezTo>
                  <a:cubicBezTo>
                    <a:pt x="1709" y="421"/>
                    <a:pt x="1593" y="423"/>
                    <a:pt x="1473" y="423"/>
                  </a:cubicBezTo>
                  <a:cubicBezTo>
                    <a:pt x="938" y="423"/>
                    <a:pt x="322" y="388"/>
                    <a:pt x="36" y="11"/>
                  </a:cubicBezTo>
                  <a:cubicBezTo>
                    <a:pt x="36" y="11"/>
                    <a:pt x="31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63" name="Google Shape;24763;p33"/>
            <p:cNvSpPr/>
            <p:nvPr/>
          </p:nvSpPr>
          <p:spPr>
            <a:xfrm>
              <a:off x="1628550" y="2470800"/>
              <a:ext cx="23150" cy="142225"/>
            </a:xfrm>
            <a:custGeom>
              <a:avLst/>
              <a:gdLst/>
              <a:ahLst/>
              <a:cxnLst/>
              <a:rect l="l" t="t" r="r" b="b"/>
              <a:pathLst>
                <a:path w="926" h="5689" extrusionOk="0">
                  <a:moveTo>
                    <a:pt x="825" y="1"/>
                  </a:moveTo>
                  <a:cubicBezTo>
                    <a:pt x="809" y="1"/>
                    <a:pt x="795" y="10"/>
                    <a:pt x="795" y="31"/>
                  </a:cubicBezTo>
                  <a:cubicBezTo>
                    <a:pt x="640" y="936"/>
                    <a:pt x="557" y="1841"/>
                    <a:pt x="497" y="2758"/>
                  </a:cubicBezTo>
                  <a:cubicBezTo>
                    <a:pt x="461" y="3127"/>
                    <a:pt x="450" y="3484"/>
                    <a:pt x="461" y="3853"/>
                  </a:cubicBezTo>
                  <a:cubicBezTo>
                    <a:pt x="461" y="3960"/>
                    <a:pt x="497" y="4043"/>
                    <a:pt x="509" y="4151"/>
                  </a:cubicBezTo>
                  <a:cubicBezTo>
                    <a:pt x="557" y="4948"/>
                    <a:pt x="461" y="5103"/>
                    <a:pt x="33" y="5627"/>
                  </a:cubicBezTo>
                  <a:cubicBezTo>
                    <a:pt x="1" y="5648"/>
                    <a:pt x="35" y="5688"/>
                    <a:pt x="69" y="5688"/>
                  </a:cubicBezTo>
                  <a:cubicBezTo>
                    <a:pt x="73" y="5688"/>
                    <a:pt x="77" y="5688"/>
                    <a:pt x="80" y="5687"/>
                  </a:cubicBezTo>
                  <a:cubicBezTo>
                    <a:pt x="926" y="5091"/>
                    <a:pt x="747" y="4651"/>
                    <a:pt x="700" y="3698"/>
                  </a:cubicBezTo>
                  <a:cubicBezTo>
                    <a:pt x="640" y="2496"/>
                    <a:pt x="866" y="1246"/>
                    <a:pt x="878" y="43"/>
                  </a:cubicBezTo>
                  <a:cubicBezTo>
                    <a:pt x="871" y="16"/>
                    <a:pt x="846" y="1"/>
                    <a:pt x="8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64" name="Google Shape;24764;p33"/>
            <p:cNvSpPr/>
            <p:nvPr/>
          </p:nvSpPr>
          <p:spPr>
            <a:xfrm>
              <a:off x="1550775" y="2613550"/>
              <a:ext cx="74450" cy="21425"/>
            </a:xfrm>
            <a:custGeom>
              <a:avLst/>
              <a:gdLst/>
              <a:ahLst/>
              <a:cxnLst/>
              <a:rect l="l" t="t" r="r" b="b"/>
              <a:pathLst>
                <a:path w="2978" h="857" extrusionOk="0">
                  <a:moveTo>
                    <a:pt x="2930" y="0"/>
                  </a:moveTo>
                  <a:cubicBezTo>
                    <a:pt x="2620" y="96"/>
                    <a:pt x="2310" y="203"/>
                    <a:pt x="1977" y="203"/>
                  </a:cubicBezTo>
                  <a:cubicBezTo>
                    <a:pt x="1867" y="203"/>
                    <a:pt x="1753" y="185"/>
                    <a:pt x="1642" y="185"/>
                  </a:cubicBezTo>
                  <a:cubicBezTo>
                    <a:pt x="1573" y="185"/>
                    <a:pt x="1505" y="192"/>
                    <a:pt x="1441" y="215"/>
                  </a:cubicBezTo>
                  <a:cubicBezTo>
                    <a:pt x="1286" y="274"/>
                    <a:pt x="1144" y="417"/>
                    <a:pt x="1001" y="512"/>
                  </a:cubicBezTo>
                  <a:cubicBezTo>
                    <a:pt x="703" y="691"/>
                    <a:pt x="405" y="715"/>
                    <a:pt x="60" y="762"/>
                  </a:cubicBezTo>
                  <a:cubicBezTo>
                    <a:pt x="12" y="762"/>
                    <a:pt x="1" y="834"/>
                    <a:pt x="60" y="834"/>
                  </a:cubicBezTo>
                  <a:cubicBezTo>
                    <a:pt x="137" y="849"/>
                    <a:pt x="210" y="856"/>
                    <a:pt x="280" y="856"/>
                  </a:cubicBezTo>
                  <a:cubicBezTo>
                    <a:pt x="649" y="856"/>
                    <a:pt x="947" y="665"/>
                    <a:pt x="1286" y="465"/>
                  </a:cubicBezTo>
                  <a:cubicBezTo>
                    <a:pt x="1775" y="167"/>
                    <a:pt x="2429" y="358"/>
                    <a:pt x="2953" y="48"/>
                  </a:cubicBezTo>
                  <a:cubicBezTo>
                    <a:pt x="2977" y="36"/>
                    <a:pt x="2965" y="0"/>
                    <a:pt x="29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65" name="Google Shape;24765;p33"/>
            <p:cNvSpPr/>
            <p:nvPr/>
          </p:nvSpPr>
          <p:spPr>
            <a:xfrm>
              <a:off x="1550775" y="2613800"/>
              <a:ext cx="106350" cy="27525"/>
            </a:xfrm>
            <a:custGeom>
              <a:avLst/>
              <a:gdLst/>
              <a:ahLst/>
              <a:cxnLst/>
              <a:rect l="l" t="t" r="r" b="b"/>
              <a:pathLst>
                <a:path w="4254" h="1101" extrusionOk="0">
                  <a:moveTo>
                    <a:pt x="4159" y="0"/>
                  </a:moveTo>
                  <a:cubicBezTo>
                    <a:pt x="4146" y="0"/>
                    <a:pt x="4132" y="4"/>
                    <a:pt x="4120" y="14"/>
                  </a:cubicBezTo>
                  <a:cubicBezTo>
                    <a:pt x="3549" y="502"/>
                    <a:pt x="2775" y="276"/>
                    <a:pt x="2084" y="467"/>
                  </a:cubicBezTo>
                  <a:cubicBezTo>
                    <a:pt x="1425" y="668"/>
                    <a:pt x="860" y="995"/>
                    <a:pt x="173" y="995"/>
                  </a:cubicBezTo>
                  <a:cubicBezTo>
                    <a:pt x="128" y="995"/>
                    <a:pt x="82" y="993"/>
                    <a:pt x="36" y="990"/>
                  </a:cubicBezTo>
                  <a:cubicBezTo>
                    <a:pt x="1" y="1002"/>
                    <a:pt x="1" y="1062"/>
                    <a:pt x="36" y="1062"/>
                  </a:cubicBezTo>
                  <a:cubicBezTo>
                    <a:pt x="157" y="1089"/>
                    <a:pt x="274" y="1100"/>
                    <a:pt x="390" y="1100"/>
                  </a:cubicBezTo>
                  <a:cubicBezTo>
                    <a:pt x="991" y="1100"/>
                    <a:pt x="1532" y="781"/>
                    <a:pt x="2132" y="621"/>
                  </a:cubicBezTo>
                  <a:cubicBezTo>
                    <a:pt x="2810" y="431"/>
                    <a:pt x="3703" y="729"/>
                    <a:pt x="4215" y="109"/>
                  </a:cubicBezTo>
                  <a:cubicBezTo>
                    <a:pt x="4253" y="62"/>
                    <a:pt x="4209" y="0"/>
                    <a:pt x="41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66" name="Google Shape;24766;p33"/>
            <p:cNvSpPr/>
            <p:nvPr/>
          </p:nvSpPr>
          <p:spPr>
            <a:xfrm>
              <a:off x="1540200" y="2614450"/>
              <a:ext cx="114775" cy="95050"/>
            </a:xfrm>
            <a:custGeom>
              <a:avLst/>
              <a:gdLst/>
              <a:ahLst/>
              <a:cxnLst/>
              <a:rect l="l" t="t" r="r" b="b"/>
              <a:pathLst>
                <a:path w="4591" h="3802" extrusionOk="0">
                  <a:moveTo>
                    <a:pt x="4579" y="0"/>
                  </a:moveTo>
                  <a:cubicBezTo>
                    <a:pt x="3936" y="881"/>
                    <a:pt x="3995" y="2107"/>
                    <a:pt x="3210" y="2917"/>
                  </a:cubicBezTo>
                  <a:cubicBezTo>
                    <a:pt x="2808" y="3330"/>
                    <a:pt x="2350" y="3400"/>
                    <a:pt x="1879" y="3400"/>
                  </a:cubicBezTo>
                  <a:cubicBezTo>
                    <a:pt x="1633" y="3400"/>
                    <a:pt x="1383" y="3381"/>
                    <a:pt x="1136" y="3381"/>
                  </a:cubicBezTo>
                  <a:cubicBezTo>
                    <a:pt x="766" y="3381"/>
                    <a:pt x="402" y="3425"/>
                    <a:pt x="66" y="3643"/>
                  </a:cubicBezTo>
                  <a:cubicBezTo>
                    <a:pt x="1" y="3687"/>
                    <a:pt x="46" y="3801"/>
                    <a:pt x="118" y="3801"/>
                  </a:cubicBezTo>
                  <a:cubicBezTo>
                    <a:pt x="124" y="3801"/>
                    <a:pt x="131" y="3800"/>
                    <a:pt x="138" y="3798"/>
                  </a:cubicBezTo>
                  <a:cubicBezTo>
                    <a:pt x="523" y="3667"/>
                    <a:pt x="918" y="3654"/>
                    <a:pt x="1308" y="3654"/>
                  </a:cubicBezTo>
                  <a:cubicBezTo>
                    <a:pt x="1401" y="3654"/>
                    <a:pt x="1494" y="3655"/>
                    <a:pt x="1586" y="3655"/>
                  </a:cubicBezTo>
                  <a:cubicBezTo>
                    <a:pt x="2230" y="3655"/>
                    <a:pt x="2850" y="3620"/>
                    <a:pt x="3376" y="3060"/>
                  </a:cubicBezTo>
                  <a:cubicBezTo>
                    <a:pt x="3722" y="2691"/>
                    <a:pt x="3936" y="2203"/>
                    <a:pt x="4115" y="1726"/>
                  </a:cubicBezTo>
                  <a:cubicBezTo>
                    <a:pt x="4305" y="1203"/>
                    <a:pt x="4591" y="583"/>
                    <a:pt x="4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67" name="Google Shape;24767;p33"/>
            <p:cNvSpPr/>
            <p:nvPr/>
          </p:nvSpPr>
          <p:spPr>
            <a:xfrm>
              <a:off x="1537075" y="2593150"/>
              <a:ext cx="10450" cy="114550"/>
            </a:xfrm>
            <a:custGeom>
              <a:avLst/>
              <a:gdLst/>
              <a:ahLst/>
              <a:cxnLst/>
              <a:rect l="l" t="t" r="r" b="b"/>
              <a:pathLst>
                <a:path w="418" h="4582" extrusionOk="0">
                  <a:moveTo>
                    <a:pt x="34" y="0"/>
                  </a:moveTo>
                  <a:cubicBezTo>
                    <a:pt x="20" y="0"/>
                    <a:pt x="1" y="15"/>
                    <a:pt x="1" y="31"/>
                  </a:cubicBezTo>
                  <a:cubicBezTo>
                    <a:pt x="132" y="1555"/>
                    <a:pt x="322" y="3043"/>
                    <a:pt x="370" y="4555"/>
                  </a:cubicBezTo>
                  <a:cubicBezTo>
                    <a:pt x="370" y="4573"/>
                    <a:pt x="382" y="4582"/>
                    <a:pt x="394" y="4582"/>
                  </a:cubicBezTo>
                  <a:cubicBezTo>
                    <a:pt x="406" y="4582"/>
                    <a:pt x="418" y="4573"/>
                    <a:pt x="418" y="4555"/>
                  </a:cubicBezTo>
                  <a:cubicBezTo>
                    <a:pt x="418" y="3055"/>
                    <a:pt x="358" y="1507"/>
                    <a:pt x="49" y="19"/>
                  </a:cubicBezTo>
                  <a:cubicBezTo>
                    <a:pt x="49" y="6"/>
                    <a:pt x="42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68" name="Google Shape;24768;p33"/>
            <p:cNvSpPr/>
            <p:nvPr/>
          </p:nvSpPr>
          <p:spPr>
            <a:xfrm>
              <a:off x="1422475" y="2046075"/>
              <a:ext cx="75025" cy="74150"/>
            </a:xfrm>
            <a:custGeom>
              <a:avLst/>
              <a:gdLst/>
              <a:ahLst/>
              <a:cxnLst/>
              <a:rect l="l" t="t" r="r" b="b"/>
              <a:pathLst>
                <a:path w="3001" h="2966" extrusionOk="0">
                  <a:moveTo>
                    <a:pt x="2997" y="1"/>
                  </a:moveTo>
                  <a:cubicBezTo>
                    <a:pt x="2996" y="1"/>
                    <a:pt x="2993" y="2"/>
                    <a:pt x="2989" y="6"/>
                  </a:cubicBezTo>
                  <a:cubicBezTo>
                    <a:pt x="2997" y="6"/>
                    <a:pt x="3000" y="1"/>
                    <a:pt x="2997" y="1"/>
                  </a:cubicBezTo>
                  <a:close/>
                  <a:moveTo>
                    <a:pt x="2989" y="6"/>
                  </a:moveTo>
                  <a:lnTo>
                    <a:pt x="2989" y="6"/>
                  </a:lnTo>
                  <a:cubicBezTo>
                    <a:pt x="2168" y="1137"/>
                    <a:pt x="334" y="1471"/>
                    <a:pt x="1" y="2935"/>
                  </a:cubicBezTo>
                  <a:cubicBezTo>
                    <a:pt x="1" y="2958"/>
                    <a:pt x="11" y="2966"/>
                    <a:pt x="21" y="2966"/>
                  </a:cubicBezTo>
                  <a:cubicBezTo>
                    <a:pt x="26" y="2966"/>
                    <a:pt x="32" y="2963"/>
                    <a:pt x="37" y="2959"/>
                  </a:cubicBezTo>
                  <a:cubicBezTo>
                    <a:pt x="442" y="1435"/>
                    <a:pt x="2227" y="1232"/>
                    <a:pt x="298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69" name="Google Shape;24769;p33"/>
            <p:cNvSpPr/>
            <p:nvPr/>
          </p:nvSpPr>
          <p:spPr>
            <a:xfrm>
              <a:off x="1416525" y="2125400"/>
              <a:ext cx="5975" cy="33125"/>
            </a:xfrm>
            <a:custGeom>
              <a:avLst/>
              <a:gdLst/>
              <a:ahLst/>
              <a:cxnLst/>
              <a:rect l="l" t="t" r="r" b="b"/>
              <a:pathLst>
                <a:path w="239" h="1325" extrusionOk="0">
                  <a:moveTo>
                    <a:pt x="227" y="0"/>
                  </a:moveTo>
                  <a:cubicBezTo>
                    <a:pt x="48" y="405"/>
                    <a:pt x="1" y="857"/>
                    <a:pt x="1" y="1298"/>
                  </a:cubicBezTo>
                  <a:cubicBezTo>
                    <a:pt x="1" y="1316"/>
                    <a:pt x="16" y="1325"/>
                    <a:pt x="31" y="1325"/>
                  </a:cubicBezTo>
                  <a:cubicBezTo>
                    <a:pt x="45" y="1325"/>
                    <a:pt x="60" y="1316"/>
                    <a:pt x="60" y="1298"/>
                  </a:cubicBezTo>
                  <a:cubicBezTo>
                    <a:pt x="60" y="857"/>
                    <a:pt x="132" y="453"/>
                    <a:pt x="239" y="12"/>
                  </a:cubicBezTo>
                  <a:cubicBezTo>
                    <a:pt x="239" y="0"/>
                    <a:pt x="227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70" name="Google Shape;24770;p33"/>
            <p:cNvSpPr/>
            <p:nvPr/>
          </p:nvSpPr>
          <p:spPr>
            <a:xfrm>
              <a:off x="1497525" y="2060800"/>
              <a:ext cx="6850" cy="52150"/>
            </a:xfrm>
            <a:custGeom>
              <a:avLst/>
              <a:gdLst/>
              <a:ahLst/>
              <a:cxnLst/>
              <a:rect l="l" t="t" r="r" b="b"/>
              <a:pathLst>
                <a:path w="274" h="2086" extrusionOk="0">
                  <a:moveTo>
                    <a:pt x="237" y="0"/>
                  </a:moveTo>
                  <a:cubicBezTo>
                    <a:pt x="202" y="346"/>
                    <a:pt x="166" y="679"/>
                    <a:pt x="142" y="1024"/>
                  </a:cubicBezTo>
                  <a:cubicBezTo>
                    <a:pt x="107" y="1273"/>
                    <a:pt x="0" y="1652"/>
                    <a:pt x="35" y="1913"/>
                  </a:cubicBezTo>
                  <a:lnTo>
                    <a:pt x="35" y="1913"/>
                  </a:lnTo>
                  <a:cubicBezTo>
                    <a:pt x="34" y="1910"/>
                    <a:pt x="31" y="1908"/>
                    <a:pt x="29" y="1908"/>
                  </a:cubicBezTo>
                  <a:cubicBezTo>
                    <a:pt x="26" y="1908"/>
                    <a:pt x="23" y="1911"/>
                    <a:pt x="23" y="1917"/>
                  </a:cubicBezTo>
                  <a:lnTo>
                    <a:pt x="23" y="2072"/>
                  </a:lnTo>
                  <a:cubicBezTo>
                    <a:pt x="23" y="2079"/>
                    <a:pt x="31" y="2086"/>
                    <a:pt x="40" y="2086"/>
                  </a:cubicBezTo>
                  <a:cubicBezTo>
                    <a:pt x="47" y="2086"/>
                    <a:pt x="54" y="2082"/>
                    <a:pt x="59" y="2072"/>
                  </a:cubicBezTo>
                  <a:cubicBezTo>
                    <a:pt x="166" y="1382"/>
                    <a:pt x="237" y="703"/>
                    <a:pt x="2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71" name="Google Shape;24771;p33"/>
            <p:cNvSpPr/>
            <p:nvPr/>
          </p:nvSpPr>
          <p:spPr>
            <a:xfrm>
              <a:off x="1502550" y="2062000"/>
              <a:ext cx="5100" cy="49350"/>
            </a:xfrm>
            <a:custGeom>
              <a:avLst/>
              <a:gdLst/>
              <a:ahLst/>
              <a:cxnLst/>
              <a:rect l="l" t="t" r="r" b="b"/>
              <a:pathLst>
                <a:path w="204" h="1974" extrusionOk="0">
                  <a:moveTo>
                    <a:pt x="25" y="0"/>
                  </a:moveTo>
                  <a:cubicBezTo>
                    <a:pt x="13" y="0"/>
                    <a:pt x="1" y="12"/>
                    <a:pt x="1" y="12"/>
                  </a:cubicBezTo>
                  <a:cubicBezTo>
                    <a:pt x="96" y="667"/>
                    <a:pt x="96" y="1310"/>
                    <a:pt x="84" y="1965"/>
                  </a:cubicBezTo>
                  <a:cubicBezTo>
                    <a:pt x="84" y="1971"/>
                    <a:pt x="87" y="1974"/>
                    <a:pt x="93" y="1974"/>
                  </a:cubicBezTo>
                  <a:cubicBezTo>
                    <a:pt x="99" y="1974"/>
                    <a:pt x="108" y="1971"/>
                    <a:pt x="120" y="1965"/>
                  </a:cubicBezTo>
                  <a:cubicBezTo>
                    <a:pt x="203" y="1310"/>
                    <a:pt x="144" y="655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72" name="Google Shape;24772;p33"/>
            <p:cNvSpPr/>
            <p:nvPr/>
          </p:nvSpPr>
          <p:spPr>
            <a:xfrm>
              <a:off x="1384375" y="2174200"/>
              <a:ext cx="24450" cy="59425"/>
            </a:xfrm>
            <a:custGeom>
              <a:avLst/>
              <a:gdLst/>
              <a:ahLst/>
              <a:cxnLst/>
              <a:rect l="l" t="t" r="r" b="b"/>
              <a:pathLst>
                <a:path w="978" h="2377" extrusionOk="0">
                  <a:moveTo>
                    <a:pt x="751" y="60"/>
                  </a:moveTo>
                  <a:cubicBezTo>
                    <a:pt x="743" y="60"/>
                    <a:pt x="746" y="66"/>
                    <a:pt x="748" y="66"/>
                  </a:cubicBezTo>
                  <a:cubicBezTo>
                    <a:pt x="750" y="66"/>
                    <a:pt x="751" y="64"/>
                    <a:pt x="751" y="60"/>
                  </a:cubicBezTo>
                  <a:close/>
                  <a:moveTo>
                    <a:pt x="775" y="1"/>
                  </a:moveTo>
                  <a:cubicBezTo>
                    <a:pt x="763" y="36"/>
                    <a:pt x="751" y="48"/>
                    <a:pt x="751" y="60"/>
                  </a:cubicBezTo>
                  <a:lnTo>
                    <a:pt x="799" y="156"/>
                  </a:lnTo>
                  <a:cubicBezTo>
                    <a:pt x="763" y="227"/>
                    <a:pt x="739" y="287"/>
                    <a:pt x="692" y="346"/>
                  </a:cubicBezTo>
                  <a:lnTo>
                    <a:pt x="561" y="608"/>
                  </a:lnTo>
                  <a:cubicBezTo>
                    <a:pt x="442" y="834"/>
                    <a:pt x="334" y="1060"/>
                    <a:pt x="239" y="1287"/>
                  </a:cubicBezTo>
                  <a:cubicBezTo>
                    <a:pt x="108" y="1620"/>
                    <a:pt x="1" y="1977"/>
                    <a:pt x="1" y="2358"/>
                  </a:cubicBezTo>
                  <a:cubicBezTo>
                    <a:pt x="1" y="2370"/>
                    <a:pt x="13" y="2376"/>
                    <a:pt x="25" y="2376"/>
                  </a:cubicBezTo>
                  <a:cubicBezTo>
                    <a:pt x="37" y="2376"/>
                    <a:pt x="49" y="2370"/>
                    <a:pt x="49" y="2358"/>
                  </a:cubicBezTo>
                  <a:cubicBezTo>
                    <a:pt x="84" y="1668"/>
                    <a:pt x="382" y="1084"/>
                    <a:pt x="680" y="489"/>
                  </a:cubicBezTo>
                  <a:cubicBezTo>
                    <a:pt x="715" y="406"/>
                    <a:pt x="977" y="60"/>
                    <a:pt x="7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73" name="Google Shape;24773;p33"/>
            <p:cNvSpPr/>
            <p:nvPr/>
          </p:nvSpPr>
          <p:spPr>
            <a:xfrm>
              <a:off x="1387950" y="2232175"/>
              <a:ext cx="86950" cy="28075"/>
            </a:xfrm>
            <a:custGeom>
              <a:avLst/>
              <a:gdLst/>
              <a:ahLst/>
              <a:cxnLst/>
              <a:rect l="l" t="t" r="r" b="b"/>
              <a:pathLst>
                <a:path w="3478" h="1123" extrusionOk="0">
                  <a:moveTo>
                    <a:pt x="175" y="1"/>
                  </a:moveTo>
                  <a:cubicBezTo>
                    <a:pt x="125" y="1"/>
                    <a:pt x="75" y="1"/>
                    <a:pt x="25" y="3"/>
                  </a:cubicBezTo>
                  <a:cubicBezTo>
                    <a:pt x="1" y="3"/>
                    <a:pt x="1" y="15"/>
                    <a:pt x="13" y="15"/>
                  </a:cubicBezTo>
                  <a:cubicBezTo>
                    <a:pt x="739" y="39"/>
                    <a:pt x="1263" y="170"/>
                    <a:pt x="1930" y="420"/>
                  </a:cubicBezTo>
                  <a:cubicBezTo>
                    <a:pt x="2168" y="515"/>
                    <a:pt x="3370" y="825"/>
                    <a:pt x="3418" y="1087"/>
                  </a:cubicBezTo>
                  <a:cubicBezTo>
                    <a:pt x="3418" y="1111"/>
                    <a:pt x="3433" y="1123"/>
                    <a:pt x="3448" y="1123"/>
                  </a:cubicBezTo>
                  <a:cubicBezTo>
                    <a:pt x="3463" y="1123"/>
                    <a:pt x="3477" y="1111"/>
                    <a:pt x="3477" y="1087"/>
                  </a:cubicBezTo>
                  <a:lnTo>
                    <a:pt x="3477" y="956"/>
                  </a:lnTo>
                  <a:cubicBezTo>
                    <a:pt x="3477" y="944"/>
                    <a:pt x="3466" y="932"/>
                    <a:pt x="3466" y="932"/>
                  </a:cubicBezTo>
                  <a:cubicBezTo>
                    <a:pt x="2393" y="510"/>
                    <a:pt x="1321" y="1"/>
                    <a:pt x="1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74" name="Google Shape;24774;p33"/>
            <p:cNvSpPr/>
            <p:nvPr/>
          </p:nvSpPr>
          <p:spPr>
            <a:xfrm>
              <a:off x="1526375" y="2184925"/>
              <a:ext cx="47650" cy="5375"/>
            </a:xfrm>
            <a:custGeom>
              <a:avLst/>
              <a:gdLst/>
              <a:ahLst/>
              <a:cxnLst/>
              <a:rect l="l" t="t" r="r" b="b"/>
              <a:pathLst>
                <a:path w="1906" h="215" extrusionOk="0">
                  <a:moveTo>
                    <a:pt x="1881" y="0"/>
                  </a:moveTo>
                  <a:cubicBezTo>
                    <a:pt x="1262" y="60"/>
                    <a:pt x="631" y="155"/>
                    <a:pt x="0" y="215"/>
                  </a:cubicBezTo>
                  <a:cubicBezTo>
                    <a:pt x="619" y="203"/>
                    <a:pt x="1274" y="155"/>
                    <a:pt x="1881" y="36"/>
                  </a:cubicBezTo>
                  <a:cubicBezTo>
                    <a:pt x="1905" y="36"/>
                    <a:pt x="1905" y="0"/>
                    <a:pt x="18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75" name="Google Shape;24775;p33"/>
            <p:cNvSpPr/>
            <p:nvPr/>
          </p:nvSpPr>
          <p:spPr>
            <a:xfrm>
              <a:off x="1515050" y="2220575"/>
              <a:ext cx="25300" cy="10500"/>
            </a:xfrm>
            <a:custGeom>
              <a:avLst/>
              <a:gdLst/>
              <a:ahLst/>
              <a:cxnLst/>
              <a:rect l="l" t="t" r="r" b="b"/>
              <a:pathLst>
                <a:path w="1012" h="420" extrusionOk="0">
                  <a:moveTo>
                    <a:pt x="994" y="1"/>
                  </a:moveTo>
                  <a:cubicBezTo>
                    <a:pt x="992" y="1"/>
                    <a:pt x="991" y="1"/>
                    <a:pt x="989" y="3"/>
                  </a:cubicBezTo>
                  <a:cubicBezTo>
                    <a:pt x="810" y="63"/>
                    <a:pt x="632" y="146"/>
                    <a:pt x="453" y="217"/>
                  </a:cubicBezTo>
                  <a:cubicBezTo>
                    <a:pt x="298" y="277"/>
                    <a:pt x="132" y="337"/>
                    <a:pt x="1" y="420"/>
                  </a:cubicBezTo>
                  <a:cubicBezTo>
                    <a:pt x="179" y="384"/>
                    <a:pt x="358" y="289"/>
                    <a:pt x="537" y="217"/>
                  </a:cubicBezTo>
                  <a:cubicBezTo>
                    <a:pt x="691" y="158"/>
                    <a:pt x="846" y="98"/>
                    <a:pt x="1001" y="27"/>
                  </a:cubicBezTo>
                  <a:cubicBezTo>
                    <a:pt x="1011" y="27"/>
                    <a:pt x="1004" y="1"/>
                    <a:pt x="9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76" name="Google Shape;24776;p33"/>
            <p:cNvSpPr/>
            <p:nvPr/>
          </p:nvSpPr>
          <p:spPr>
            <a:xfrm>
              <a:off x="1516850" y="2227775"/>
              <a:ext cx="19950" cy="8675"/>
            </a:xfrm>
            <a:custGeom>
              <a:avLst/>
              <a:gdLst/>
              <a:ahLst/>
              <a:cxnLst/>
              <a:rect l="l" t="t" r="r" b="b"/>
              <a:pathLst>
                <a:path w="798" h="347" extrusionOk="0">
                  <a:moveTo>
                    <a:pt x="762" y="1"/>
                  </a:moveTo>
                  <a:cubicBezTo>
                    <a:pt x="500" y="72"/>
                    <a:pt x="226" y="191"/>
                    <a:pt x="0" y="346"/>
                  </a:cubicBezTo>
                  <a:cubicBezTo>
                    <a:pt x="262" y="227"/>
                    <a:pt x="512" y="120"/>
                    <a:pt x="774" y="37"/>
                  </a:cubicBezTo>
                  <a:cubicBezTo>
                    <a:pt x="798" y="37"/>
                    <a:pt x="798" y="1"/>
                    <a:pt x="7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77" name="Google Shape;24777;p33"/>
            <p:cNvSpPr/>
            <p:nvPr/>
          </p:nvSpPr>
          <p:spPr>
            <a:xfrm>
              <a:off x="1546050" y="2208350"/>
              <a:ext cx="37425" cy="11425"/>
            </a:xfrm>
            <a:custGeom>
              <a:avLst/>
              <a:gdLst/>
              <a:ahLst/>
              <a:cxnLst/>
              <a:rect l="l" t="t" r="r" b="b"/>
              <a:pathLst>
                <a:path w="1497" h="457" extrusionOk="0">
                  <a:moveTo>
                    <a:pt x="3" y="446"/>
                  </a:moveTo>
                  <a:cubicBezTo>
                    <a:pt x="0" y="446"/>
                    <a:pt x="3" y="456"/>
                    <a:pt x="11" y="456"/>
                  </a:cubicBezTo>
                  <a:cubicBezTo>
                    <a:pt x="7" y="448"/>
                    <a:pt x="4" y="446"/>
                    <a:pt x="3" y="446"/>
                  </a:cubicBezTo>
                  <a:close/>
                  <a:moveTo>
                    <a:pt x="1488" y="1"/>
                  </a:moveTo>
                  <a:cubicBezTo>
                    <a:pt x="1488" y="1"/>
                    <a:pt x="1487" y="2"/>
                    <a:pt x="1487" y="4"/>
                  </a:cubicBezTo>
                  <a:cubicBezTo>
                    <a:pt x="975" y="123"/>
                    <a:pt x="487" y="302"/>
                    <a:pt x="11" y="456"/>
                  </a:cubicBezTo>
                  <a:cubicBezTo>
                    <a:pt x="499" y="337"/>
                    <a:pt x="1011" y="218"/>
                    <a:pt x="1487" y="16"/>
                  </a:cubicBezTo>
                  <a:cubicBezTo>
                    <a:pt x="1497" y="16"/>
                    <a:pt x="1491" y="1"/>
                    <a:pt x="1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78" name="Google Shape;24778;p33"/>
            <p:cNvSpPr/>
            <p:nvPr/>
          </p:nvSpPr>
          <p:spPr>
            <a:xfrm>
              <a:off x="1474575" y="2145625"/>
              <a:ext cx="28000" cy="14625"/>
            </a:xfrm>
            <a:custGeom>
              <a:avLst/>
              <a:gdLst/>
              <a:ahLst/>
              <a:cxnLst/>
              <a:rect l="l" t="t" r="r" b="b"/>
              <a:pathLst>
                <a:path w="1120" h="585" extrusionOk="0">
                  <a:moveTo>
                    <a:pt x="12" y="1"/>
                  </a:moveTo>
                  <a:cubicBezTo>
                    <a:pt x="1" y="1"/>
                    <a:pt x="1" y="13"/>
                    <a:pt x="12" y="13"/>
                  </a:cubicBezTo>
                  <a:cubicBezTo>
                    <a:pt x="227" y="72"/>
                    <a:pt x="417" y="120"/>
                    <a:pt x="608" y="203"/>
                  </a:cubicBezTo>
                  <a:cubicBezTo>
                    <a:pt x="798" y="310"/>
                    <a:pt x="953" y="441"/>
                    <a:pt x="1120" y="584"/>
                  </a:cubicBezTo>
                  <a:cubicBezTo>
                    <a:pt x="882" y="251"/>
                    <a:pt x="417" y="13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79" name="Google Shape;24779;p33"/>
            <p:cNvSpPr/>
            <p:nvPr/>
          </p:nvSpPr>
          <p:spPr>
            <a:xfrm>
              <a:off x="1475775" y="2141750"/>
              <a:ext cx="23825" cy="8975"/>
            </a:xfrm>
            <a:custGeom>
              <a:avLst/>
              <a:gdLst/>
              <a:ahLst/>
              <a:cxnLst/>
              <a:rect l="l" t="t" r="r" b="b"/>
              <a:pathLst>
                <a:path w="953" h="359" extrusionOk="0">
                  <a:moveTo>
                    <a:pt x="24" y="1"/>
                  </a:moveTo>
                  <a:cubicBezTo>
                    <a:pt x="12" y="1"/>
                    <a:pt x="0" y="37"/>
                    <a:pt x="24" y="37"/>
                  </a:cubicBezTo>
                  <a:cubicBezTo>
                    <a:pt x="334" y="96"/>
                    <a:pt x="655" y="215"/>
                    <a:pt x="953" y="358"/>
                  </a:cubicBezTo>
                  <a:cubicBezTo>
                    <a:pt x="667" y="180"/>
                    <a:pt x="357" y="6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80" name="Google Shape;24780;p33"/>
            <p:cNvSpPr/>
            <p:nvPr/>
          </p:nvSpPr>
          <p:spPr>
            <a:xfrm>
              <a:off x="1447500" y="2126875"/>
              <a:ext cx="20250" cy="10450"/>
            </a:xfrm>
            <a:custGeom>
              <a:avLst/>
              <a:gdLst/>
              <a:ahLst/>
              <a:cxnLst/>
              <a:rect l="l" t="t" r="r" b="b"/>
              <a:pathLst>
                <a:path w="810" h="418" extrusionOk="0">
                  <a:moveTo>
                    <a:pt x="12" y="1"/>
                  </a:moveTo>
                  <a:cubicBezTo>
                    <a:pt x="12" y="1"/>
                    <a:pt x="0" y="1"/>
                    <a:pt x="12" y="24"/>
                  </a:cubicBezTo>
                  <a:cubicBezTo>
                    <a:pt x="262" y="167"/>
                    <a:pt x="536" y="298"/>
                    <a:pt x="810" y="417"/>
                  </a:cubicBezTo>
                  <a:cubicBezTo>
                    <a:pt x="560" y="275"/>
                    <a:pt x="274" y="120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81" name="Google Shape;24781;p33"/>
            <p:cNvSpPr/>
            <p:nvPr/>
          </p:nvSpPr>
          <p:spPr>
            <a:xfrm>
              <a:off x="1504650" y="2047400"/>
              <a:ext cx="86925" cy="111675"/>
            </a:xfrm>
            <a:custGeom>
              <a:avLst/>
              <a:gdLst/>
              <a:ahLst/>
              <a:cxnLst/>
              <a:rect l="l" t="t" r="r" b="b"/>
              <a:pathLst>
                <a:path w="3477" h="4467" extrusionOk="0">
                  <a:moveTo>
                    <a:pt x="0" y="1"/>
                  </a:moveTo>
                  <a:lnTo>
                    <a:pt x="0" y="1"/>
                  </a:lnTo>
                  <a:cubicBezTo>
                    <a:pt x="655" y="596"/>
                    <a:pt x="1369" y="1120"/>
                    <a:pt x="1988" y="1739"/>
                  </a:cubicBezTo>
                  <a:cubicBezTo>
                    <a:pt x="2512" y="2263"/>
                    <a:pt x="3477" y="3644"/>
                    <a:pt x="3393" y="4430"/>
                  </a:cubicBezTo>
                  <a:cubicBezTo>
                    <a:pt x="3393" y="4453"/>
                    <a:pt x="3413" y="4466"/>
                    <a:pt x="3427" y="4466"/>
                  </a:cubicBezTo>
                  <a:cubicBezTo>
                    <a:pt x="3435" y="4466"/>
                    <a:pt x="3441" y="4462"/>
                    <a:pt x="3441" y="4454"/>
                  </a:cubicBezTo>
                  <a:cubicBezTo>
                    <a:pt x="3477" y="4132"/>
                    <a:pt x="3453" y="3989"/>
                    <a:pt x="3310" y="3680"/>
                  </a:cubicBezTo>
                  <a:cubicBezTo>
                    <a:pt x="3084" y="3215"/>
                    <a:pt x="2834" y="2644"/>
                    <a:pt x="2500" y="2251"/>
                  </a:cubicBezTo>
                  <a:cubicBezTo>
                    <a:pt x="1846" y="1370"/>
                    <a:pt x="881" y="64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82" name="Google Shape;24782;p33"/>
            <p:cNvSpPr/>
            <p:nvPr/>
          </p:nvSpPr>
          <p:spPr>
            <a:xfrm>
              <a:off x="1505125" y="2114375"/>
              <a:ext cx="21575" cy="15775"/>
            </a:xfrm>
            <a:custGeom>
              <a:avLst/>
              <a:gdLst/>
              <a:ahLst/>
              <a:cxnLst/>
              <a:rect l="l" t="t" r="r" b="b"/>
              <a:pathLst>
                <a:path w="863" h="631" extrusionOk="0">
                  <a:moveTo>
                    <a:pt x="828" y="0"/>
                  </a:moveTo>
                  <a:cubicBezTo>
                    <a:pt x="488" y="0"/>
                    <a:pt x="87" y="270"/>
                    <a:pt x="17" y="620"/>
                  </a:cubicBezTo>
                  <a:cubicBezTo>
                    <a:pt x="207" y="263"/>
                    <a:pt x="445" y="84"/>
                    <a:pt x="850" y="13"/>
                  </a:cubicBezTo>
                  <a:cubicBezTo>
                    <a:pt x="862" y="13"/>
                    <a:pt x="862" y="1"/>
                    <a:pt x="850" y="1"/>
                  </a:cubicBezTo>
                  <a:cubicBezTo>
                    <a:pt x="843" y="0"/>
                    <a:pt x="836" y="0"/>
                    <a:pt x="828" y="0"/>
                  </a:cubicBezTo>
                  <a:close/>
                  <a:moveTo>
                    <a:pt x="17" y="620"/>
                  </a:moveTo>
                  <a:cubicBezTo>
                    <a:pt x="1" y="620"/>
                    <a:pt x="6" y="630"/>
                    <a:pt x="12" y="630"/>
                  </a:cubicBezTo>
                  <a:cubicBezTo>
                    <a:pt x="14" y="630"/>
                    <a:pt x="17" y="628"/>
                    <a:pt x="17" y="6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83" name="Google Shape;24783;p33"/>
            <p:cNvSpPr/>
            <p:nvPr/>
          </p:nvSpPr>
          <p:spPr>
            <a:xfrm>
              <a:off x="1532650" y="2094125"/>
              <a:ext cx="17550" cy="11950"/>
            </a:xfrm>
            <a:custGeom>
              <a:avLst/>
              <a:gdLst/>
              <a:ahLst/>
              <a:cxnLst/>
              <a:rect l="l" t="t" r="r" b="b"/>
              <a:pathLst>
                <a:path w="702" h="478" extrusionOk="0">
                  <a:moveTo>
                    <a:pt x="3" y="472"/>
                  </a:moveTo>
                  <a:cubicBezTo>
                    <a:pt x="1" y="472"/>
                    <a:pt x="3" y="477"/>
                    <a:pt x="11" y="477"/>
                  </a:cubicBezTo>
                  <a:cubicBezTo>
                    <a:pt x="7" y="473"/>
                    <a:pt x="5" y="472"/>
                    <a:pt x="3" y="472"/>
                  </a:cubicBezTo>
                  <a:close/>
                  <a:moveTo>
                    <a:pt x="666" y="1"/>
                  </a:moveTo>
                  <a:cubicBezTo>
                    <a:pt x="416" y="108"/>
                    <a:pt x="190" y="275"/>
                    <a:pt x="11" y="477"/>
                  </a:cubicBezTo>
                  <a:cubicBezTo>
                    <a:pt x="226" y="299"/>
                    <a:pt x="440" y="156"/>
                    <a:pt x="678" y="37"/>
                  </a:cubicBezTo>
                  <a:cubicBezTo>
                    <a:pt x="702" y="25"/>
                    <a:pt x="678" y="1"/>
                    <a:pt x="6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84" name="Google Shape;24784;p33"/>
            <p:cNvSpPr/>
            <p:nvPr/>
          </p:nvSpPr>
          <p:spPr>
            <a:xfrm>
              <a:off x="1546025" y="2101200"/>
              <a:ext cx="20450" cy="17675"/>
            </a:xfrm>
            <a:custGeom>
              <a:avLst/>
              <a:gdLst/>
              <a:ahLst/>
              <a:cxnLst/>
              <a:rect l="l" t="t" r="r" b="b"/>
              <a:pathLst>
                <a:path w="818" h="707" extrusionOk="0">
                  <a:moveTo>
                    <a:pt x="782" y="1"/>
                  </a:moveTo>
                  <a:cubicBezTo>
                    <a:pt x="779" y="1"/>
                    <a:pt x="776" y="2"/>
                    <a:pt x="774" y="4"/>
                  </a:cubicBezTo>
                  <a:cubicBezTo>
                    <a:pt x="524" y="230"/>
                    <a:pt x="250" y="432"/>
                    <a:pt x="12" y="694"/>
                  </a:cubicBezTo>
                  <a:cubicBezTo>
                    <a:pt x="0" y="706"/>
                    <a:pt x="12" y="706"/>
                    <a:pt x="24" y="706"/>
                  </a:cubicBezTo>
                  <a:cubicBezTo>
                    <a:pt x="298" y="492"/>
                    <a:pt x="548" y="278"/>
                    <a:pt x="798" y="39"/>
                  </a:cubicBezTo>
                  <a:cubicBezTo>
                    <a:pt x="817" y="20"/>
                    <a:pt x="797" y="1"/>
                    <a:pt x="7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85" name="Google Shape;24785;p33"/>
            <p:cNvSpPr/>
            <p:nvPr/>
          </p:nvSpPr>
          <p:spPr>
            <a:xfrm>
              <a:off x="1551075" y="2105150"/>
              <a:ext cx="18475" cy="15500"/>
            </a:xfrm>
            <a:custGeom>
              <a:avLst/>
              <a:gdLst/>
              <a:ahLst/>
              <a:cxnLst/>
              <a:rect l="l" t="t" r="r" b="b"/>
              <a:pathLst>
                <a:path w="739" h="620" extrusionOk="0">
                  <a:moveTo>
                    <a:pt x="739" y="1"/>
                  </a:moveTo>
                  <a:lnTo>
                    <a:pt x="739" y="1"/>
                  </a:lnTo>
                  <a:cubicBezTo>
                    <a:pt x="512" y="215"/>
                    <a:pt x="239" y="393"/>
                    <a:pt x="24" y="608"/>
                  </a:cubicBezTo>
                  <a:cubicBezTo>
                    <a:pt x="0" y="620"/>
                    <a:pt x="24" y="620"/>
                    <a:pt x="36" y="620"/>
                  </a:cubicBezTo>
                  <a:cubicBezTo>
                    <a:pt x="298" y="489"/>
                    <a:pt x="536" y="239"/>
                    <a:pt x="7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86" name="Google Shape;24786;p33"/>
            <p:cNvSpPr/>
            <p:nvPr/>
          </p:nvSpPr>
          <p:spPr>
            <a:xfrm>
              <a:off x="1558225" y="2110500"/>
              <a:ext cx="13125" cy="12950"/>
            </a:xfrm>
            <a:custGeom>
              <a:avLst/>
              <a:gdLst/>
              <a:ahLst/>
              <a:cxnLst/>
              <a:rect l="l" t="t" r="r" b="b"/>
              <a:pathLst>
                <a:path w="525" h="518" extrusionOk="0">
                  <a:moveTo>
                    <a:pt x="524" y="1"/>
                  </a:moveTo>
                  <a:cubicBezTo>
                    <a:pt x="346" y="156"/>
                    <a:pt x="155" y="322"/>
                    <a:pt x="0" y="501"/>
                  </a:cubicBezTo>
                  <a:cubicBezTo>
                    <a:pt x="0" y="509"/>
                    <a:pt x="0" y="518"/>
                    <a:pt x="4" y="518"/>
                  </a:cubicBezTo>
                  <a:cubicBezTo>
                    <a:pt x="6" y="518"/>
                    <a:pt x="9" y="516"/>
                    <a:pt x="12" y="513"/>
                  </a:cubicBezTo>
                  <a:cubicBezTo>
                    <a:pt x="215" y="382"/>
                    <a:pt x="369" y="179"/>
                    <a:pt x="5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87" name="Google Shape;24787;p33"/>
            <p:cNvSpPr/>
            <p:nvPr/>
          </p:nvSpPr>
          <p:spPr>
            <a:xfrm>
              <a:off x="1507125" y="2126450"/>
              <a:ext cx="39125" cy="25550"/>
            </a:xfrm>
            <a:custGeom>
              <a:avLst/>
              <a:gdLst/>
              <a:ahLst/>
              <a:cxnLst/>
              <a:rect l="l" t="t" r="r" b="b"/>
              <a:pathLst>
                <a:path w="1565" h="1022" extrusionOk="0">
                  <a:moveTo>
                    <a:pt x="1554" y="1"/>
                  </a:moveTo>
                  <a:cubicBezTo>
                    <a:pt x="1551" y="1"/>
                    <a:pt x="1548" y="2"/>
                    <a:pt x="1544" y="6"/>
                  </a:cubicBezTo>
                  <a:cubicBezTo>
                    <a:pt x="1044" y="351"/>
                    <a:pt x="544" y="673"/>
                    <a:pt x="20" y="994"/>
                  </a:cubicBezTo>
                  <a:cubicBezTo>
                    <a:pt x="1" y="1004"/>
                    <a:pt x="13" y="1021"/>
                    <a:pt x="37" y="1021"/>
                  </a:cubicBezTo>
                  <a:cubicBezTo>
                    <a:pt x="43" y="1021"/>
                    <a:pt x="49" y="1020"/>
                    <a:pt x="56" y="1018"/>
                  </a:cubicBezTo>
                  <a:cubicBezTo>
                    <a:pt x="568" y="720"/>
                    <a:pt x="1080" y="399"/>
                    <a:pt x="1556" y="18"/>
                  </a:cubicBezTo>
                  <a:cubicBezTo>
                    <a:pt x="1564" y="9"/>
                    <a:pt x="1561" y="1"/>
                    <a:pt x="15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88" name="Google Shape;24788;p33"/>
            <p:cNvSpPr/>
            <p:nvPr/>
          </p:nvSpPr>
          <p:spPr>
            <a:xfrm>
              <a:off x="1511850" y="2145800"/>
              <a:ext cx="18025" cy="8875"/>
            </a:xfrm>
            <a:custGeom>
              <a:avLst/>
              <a:gdLst/>
              <a:ahLst/>
              <a:cxnLst/>
              <a:rect l="l" t="t" r="r" b="b"/>
              <a:pathLst>
                <a:path w="721" h="355" extrusionOk="0">
                  <a:moveTo>
                    <a:pt x="714" y="1"/>
                  </a:moveTo>
                  <a:cubicBezTo>
                    <a:pt x="713" y="1"/>
                    <a:pt x="712" y="2"/>
                    <a:pt x="712" y="6"/>
                  </a:cubicBezTo>
                  <a:cubicBezTo>
                    <a:pt x="474" y="101"/>
                    <a:pt x="248" y="196"/>
                    <a:pt x="10" y="315"/>
                  </a:cubicBezTo>
                  <a:cubicBezTo>
                    <a:pt x="0" y="335"/>
                    <a:pt x="6" y="354"/>
                    <a:pt x="15" y="354"/>
                  </a:cubicBezTo>
                  <a:cubicBezTo>
                    <a:pt x="17" y="354"/>
                    <a:pt x="19" y="353"/>
                    <a:pt x="22" y="351"/>
                  </a:cubicBezTo>
                  <a:cubicBezTo>
                    <a:pt x="260" y="244"/>
                    <a:pt x="486" y="137"/>
                    <a:pt x="712" y="18"/>
                  </a:cubicBezTo>
                  <a:cubicBezTo>
                    <a:pt x="721" y="9"/>
                    <a:pt x="717" y="1"/>
                    <a:pt x="7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89" name="Google Shape;24789;p33"/>
            <p:cNvSpPr/>
            <p:nvPr/>
          </p:nvSpPr>
          <p:spPr>
            <a:xfrm>
              <a:off x="1504650" y="2150550"/>
              <a:ext cx="23725" cy="14150"/>
            </a:xfrm>
            <a:custGeom>
              <a:avLst/>
              <a:gdLst/>
              <a:ahLst/>
              <a:cxnLst/>
              <a:rect l="l" t="t" r="r" b="b"/>
              <a:pathLst>
                <a:path w="949" h="566" extrusionOk="0">
                  <a:moveTo>
                    <a:pt x="943" y="1"/>
                  </a:moveTo>
                  <a:cubicBezTo>
                    <a:pt x="942" y="1"/>
                    <a:pt x="941" y="2"/>
                    <a:pt x="941" y="6"/>
                  </a:cubicBezTo>
                  <a:cubicBezTo>
                    <a:pt x="949" y="6"/>
                    <a:pt x="946" y="1"/>
                    <a:pt x="943" y="1"/>
                  </a:cubicBezTo>
                  <a:close/>
                  <a:moveTo>
                    <a:pt x="941" y="6"/>
                  </a:moveTo>
                  <a:cubicBezTo>
                    <a:pt x="631" y="161"/>
                    <a:pt x="286" y="328"/>
                    <a:pt x="12" y="530"/>
                  </a:cubicBezTo>
                  <a:cubicBezTo>
                    <a:pt x="0" y="542"/>
                    <a:pt x="12" y="566"/>
                    <a:pt x="36" y="566"/>
                  </a:cubicBezTo>
                  <a:cubicBezTo>
                    <a:pt x="345" y="423"/>
                    <a:pt x="655" y="209"/>
                    <a:pt x="94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90" name="Google Shape;24790;p33"/>
            <p:cNvSpPr/>
            <p:nvPr/>
          </p:nvSpPr>
          <p:spPr>
            <a:xfrm>
              <a:off x="1400750" y="2173900"/>
              <a:ext cx="72950" cy="9525"/>
            </a:xfrm>
            <a:custGeom>
              <a:avLst/>
              <a:gdLst/>
              <a:ahLst/>
              <a:cxnLst/>
              <a:rect l="l" t="t" r="r" b="b"/>
              <a:pathLst>
                <a:path w="2918" h="381" extrusionOk="0">
                  <a:moveTo>
                    <a:pt x="1" y="1"/>
                  </a:moveTo>
                  <a:lnTo>
                    <a:pt x="1" y="1"/>
                  </a:lnTo>
                  <a:cubicBezTo>
                    <a:pt x="780" y="264"/>
                    <a:pt x="1619" y="381"/>
                    <a:pt x="2452" y="381"/>
                  </a:cubicBezTo>
                  <a:cubicBezTo>
                    <a:pt x="2600" y="381"/>
                    <a:pt x="2747" y="377"/>
                    <a:pt x="2894" y="370"/>
                  </a:cubicBezTo>
                  <a:cubicBezTo>
                    <a:pt x="2918" y="370"/>
                    <a:pt x="2906" y="346"/>
                    <a:pt x="2894" y="346"/>
                  </a:cubicBezTo>
                  <a:cubicBezTo>
                    <a:pt x="2858" y="347"/>
                    <a:pt x="2822" y="347"/>
                    <a:pt x="2786" y="347"/>
                  </a:cubicBezTo>
                  <a:cubicBezTo>
                    <a:pt x="1827" y="347"/>
                    <a:pt x="942" y="196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91" name="Google Shape;24791;p33"/>
            <p:cNvSpPr/>
            <p:nvPr/>
          </p:nvSpPr>
          <p:spPr>
            <a:xfrm>
              <a:off x="1444850" y="2207575"/>
              <a:ext cx="59825" cy="14275"/>
            </a:xfrm>
            <a:custGeom>
              <a:avLst/>
              <a:gdLst/>
              <a:ahLst/>
              <a:cxnLst/>
              <a:rect l="l" t="t" r="r" b="b"/>
              <a:pathLst>
                <a:path w="2393" h="571" extrusionOk="0">
                  <a:moveTo>
                    <a:pt x="3" y="1"/>
                  </a:moveTo>
                  <a:cubicBezTo>
                    <a:pt x="0" y="1"/>
                    <a:pt x="3" y="11"/>
                    <a:pt x="11" y="11"/>
                  </a:cubicBezTo>
                  <a:cubicBezTo>
                    <a:pt x="7" y="3"/>
                    <a:pt x="4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832" y="130"/>
                    <a:pt x="1606" y="309"/>
                    <a:pt x="2380" y="571"/>
                  </a:cubicBezTo>
                  <a:cubicBezTo>
                    <a:pt x="2380" y="571"/>
                    <a:pt x="2392" y="559"/>
                    <a:pt x="2380" y="559"/>
                  </a:cubicBezTo>
                  <a:cubicBezTo>
                    <a:pt x="1618" y="261"/>
                    <a:pt x="820" y="71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92" name="Google Shape;24792;p33"/>
            <p:cNvSpPr/>
            <p:nvPr/>
          </p:nvSpPr>
          <p:spPr>
            <a:xfrm>
              <a:off x="1472375" y="2205325"/>
              <a:ext cx="31925" cy="12575"/>
            </a:xfrm>
            <a:custGeom>
              <a:avLst/>
              <a:gdLst/>
              <a:ahLst/>
              <a:cxnLst/>
              <a:rect l="l" t="t" r="r" b="b"/>
              <a:pathLst>
                <a:path w="1277" h="503" extrusionOk="0">
                  <a:moveTo>
                    <a:pt x="17" y="1"/>
                  </a:moveTo>
                  <a:cubicBezTo>
                    <a:pt x="7" y="1"/>
                    <a:pt x="0" y="9"/>
                    <a:pt x="17" y="18"/>
                  </a:cubicBezTo>
                  <a:cubicBezTo>
                    <a:pt x="446" y="137"/>
                    <a:pt x="851" y="292"/>
                    <a:pt x="1243" y="494"/>
                  </a:cubicBezTo>
                  <a:cubicBezTo>
                    <a:pt x="1249" y="500"/>
                    <a:pt x="1254" y="502"/>
                    <a:pt x="1258" y="502"/>
                  </a:cubicBezTo>
                  <a:cubicBezTo>
                    <a:pt x="1272" y="502"/>
                    <a:pt x="1276" y="479"/>
                    <a:pt x="1267" y="470"/>
                  </a:cubicBezTo>
                  <a:cubicBezTo>
                    <a:pt x="874" y="244"/>
                    <a:pt x="458" y="101"/>
                    <a:pt x="29" y="6"/>
                  </a:cubicBezTo>
                  <a:cubicBezTo>
                    <a:pt x="26" y="2"/>
                    <a:pt x="21" y="1"/>
                    <a:pt x="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93" name="Google Shape;24793;p33"/>
            <p:cNvSpPr/>
            <p:nvPr/>
          </p:nvSpPr>
          <p:spPr>
            <a:xfrm>
              <a:off x="1480525" y="2201900"/>
              <a:ext cx="25625" cy="10425"/>
            </a:xfrm>
            <a:custGeom>
              <a:avLst/>
              <a:gdLst/>
              <a:ahLst/>
              <a:cxnLst/>
              <a:rect l="l" t="t" r="r" b="b"/>
              <a:pathLst>
                <a:path w="1025" h="417" extrusionOk="0">
                  <a:moveTo>
                    <a:pt x="13" y="0"/>
                  </a:moveTo>
                  <a:cubicBezTo>
                    <a:pt x="1" y="0"/>
                    <a:pt x="1" y="12"/>
                    <a:pt x="1" y="12"/>
                  </a:cubicBezTo>
                  <a:cubicBezTo>
                    <a:pt x="346" y="131"/>
                    <a:pt x="667" y="262"/>
                    <a:pt x="1013" y="417"/>
                  </a:cubicBezTo>
                  <a:cubicBezTo>
                    <a:pt x="1025" y="417"/>
                    <a:pt x="1025" y="393"/>
                    <a:pt x="1025" y="393"/>
                  </a:cubicBezTo>
                  <a:cubicBezTo>
                    <a:pt x="715" y="214"/>
                    <a:pt x="358" y="8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94" name="Google Shape;24794;p33"/>
            <p:cNvSpPr/>
            <p:nvPr/>
          </p:nvSpPr>
          <p:spPr>
            <a:xfrm>
              <a:off x="1480225" y="2195350"/>
              <a:ext cx="21475" cy="6575"/>
            </a:xfrm>
            <a:custGeom>
              <a:avLst/>
              <a:gdLst/>
              <a:ahLst/>
              <a:cxnLst/>
              <a:rect l="l" t="t" r="r" b="b"/>
              <a:pathLst>
                <a:path w="859" h="263" extrusionOk="0">
                  <a:moveTo>
                    <a:pt x="1" y="0"/>
                  </a:moveTo>
                  <a:lnTo>
                    <a:pt x="1" y="0"/>
                  </a:lnTo>
                  <a:cubicBezTo>
                    <a:pt x="298" y="36"/>
                    <a:pt x="572" y="143"/>
                    <a:pt x="846" y="262"/>
                  </a:cubicBezTo>
                  <a:cubicBezTo>
                    <a:pt x="846" y="262"/>
                    <a:pt x="858" y="262"/>
                    <a:pt x="846" y="238"/>
                  </a:cubicBezTo>
                  <a:cubicBezTo>
                    <a:pt x="596" y="107"/>
                    <a:pt x="298" y="3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95" name="Google Shape;24795;p33"/>
            <p:cNvSpPr/>
            <p:nvPr/>
          </p:nvSpPr>
          <p:spPr>
            <a:xfrm>
              <a:off x="1489150" y="2188800"/>
              <a:ext cx="9550" cy="3600"/>
            </a:xfrm>
            <a:custGeom>
              <a:avLst/>
              <a:gdLst/>
              <a:ahLst/>
              <a:cxnLst/>
              <a:rect l="l" t="t" r="r" b="b"/>
              <a:pathLst>
                <a:path w="382" h="144" extrusionOk="0">
                  <a:moveTo>
                    <a:pt x="1" y="0"/>
                  </a:moveTo>
                  <a:lnTo>
                    <a:pt x="1" y="0"/>
                  </a:lnTo>
                  <a:cubicBezTo>
                    <a:pt x="120" y="48"/>
                    <a:pt x="251" y="107"/>
                    <a:pt x="370" y="143"/>
                  </a:cubicBezTo>
                  <a:cubicBezTo>
                    <a:pt x="370" y="143"/>
                    <a:pt x="382" y="143"/>
                    <a:pt x="370" y="131"/>
                  </a:cubicBezTo>
                  <a:cubicBezTo>
                    <a:pt x="263" y="72"/>
                    <a:pt x="132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96" name="Google Shape;24796;p33"/>
            <p:cNvSpPr/>
            <p:nvPr/>
          </p:nvSpPr>
          <p:spPr>
            <a:xfrm>
              <a:off x="1528150" y="2337625"/>
              <a:ext cx="44975" cy="22650"/>
            </a:xfrm>
            <a:custGeom>
              <a:avLst/>
              <a:gdLst/>
              <a:ahLst/>
              <a:cxnLst/>
              <a:rect l="l" t="t" r="r" b="b"/>
              <a:pathLst>
                <a:path w="1799" h="906" extrusionOk="0">
                  <a:moveTo>
                    <a:pt x="1787" y="0"/>
                  </a:moveTo>
                  <a:cubicBezTo>
                    <a:pt x="1096" y="12"/>
                    <a:pt x="560" y="608"/>
                    <a:pt x="1" y="905"/>
                  </a:cubicBezTo>
                  <a:cubicBezTo>
                    <a:pt x="667" y="762"/>
                    <a:pt x="1084" y="119"/>
                    <a:pt x="1787" y="12"/>
                  </a:cubicBezTo>
                  <a:cubicBezTo>
                    <a:pt x="1799" y="12"/>
                    <a:pt x="1799" y="0"/>
                    <a:pt x="17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97" name="Google Shape;24797;p33"/>
            <p:cNvSpPr/>
            <p:nvPr/>
          </p:nvSpPr>
          <p:spPr>
            <a:xfrm>
              <a:off x="1582325" y="2315475"/>
              <a:ext cx="31200" cy="18000"/>
            </a:xfrm>
            <a:custGeom>
              <a:avLst/>
              <a:gdLst/>
              <a:ahLst/>
              <a:cxnLst/>
              <a:rect l="l" t="t" r="r" b="b"/>
              <a:pathLst>
                <a:path w="1248" h="720" extrusionOk="0">
                  <a:moveTo>
                    <a:pt x="1237" y="0"/>
                  </a:moveTo>
                  <a:cubicBezTo>
                    <a:pt x="1234" y="0"/>
                    <a:pt x="1230" y="2"/>
                    <a:pt x="1227" y="5"/>
                  </a:cubicBezTo>
                  <a:cubicBezTo>
                    <a:pt x="822" y="255"/>
                    <a:pt x="417" y="493"/>
                    <a:pt x="1" y="720"/>
                  </a:cubicBezTo>
                  <a:cubicBezTo>
                    <a:pt x="441" y="517"/>
                    <a:pt x="834" y="279"/>
                    <a:pt x="1239" y="17"/>
                  </a:cubicBezTo>
                  <a:cubicBezTo>
                    <a:pt x="1247" y="9"/>
                    <a:pt x="1244" y="0"/>
                    <a:pt x="12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98" name="Google Shape;24798;p33"/>
            <p:cNvSpPr/>
            <p:nvPr/>
          </p:nvSpPr>
          <p:spPr>
            <a:xfrm>
              <a:off x="1564475" y="2310525"/>
              <a:ext cx="47650" cy="24150"/>
            </a:xfrm>
            <a:custGeom>
              <a:avLst/>
              <a:gdLst/>
              <a:ahLst/>
              <a:cxnLst/>
              <a:rect l="l" t="t" r="r" b="b"/>
              <a:pathLst>
                <a:path w="1906" h="966" extrusionOk="0">
                  <a:moveTo>
                    <a:pt x="1905" y="1"/>
                  </a:moveTo>
                  <a:lnTo>
                    <a:pt x="1905" y="1"/>
                  </a:lnTo>
                  <a:cubicBezTo>
                    <a:pt x="1286" y="298"/>
                    <a:pt x="631" y="596"/>
                    <a:pt x="24" y="930"/>
                  </a:cubicBezTo>
                  <a:cubicBezTo>
                    <a:pt x="0" y="953"/>
                    <a:pt x="24" y="965"/>
                    <a:pt x="36" y="965"/>
                  </a:cubicBezTo>
                  <a:cubicBezTo>
                    <a:pt x="679" y="668"/>
                    <a:pt x="1286" y="322"/>
                    <a:pt x="19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99" name="Google Shape;24799;p33"/>
            <p:cNvSpPr/>
            <p:nvPr/>
          </p:nvSpPr>
          <p:spPr>
            <a:xfrm>
              <a:off x="1543625" y="2276900"/>
              <a:ext cx="28300" cy="5425"/>
            </a:xfrm>
            <a:custGeom>
              <a:avLst/>
              <a:gdLst/>
              <a:ahLst/>
              <a:cxnLst/>
              <a:rect l="l" t="t" r="r" b="b"/>
              <a:pathLst>
                <a:path w="1132" h="217" extrusionOk="0">
                  <a:moveTo>
                    <a:pt x="1120" y="0"/>
                  </a:moveTo>
                  <a:cubicBezTo>
                    <a:pt x="930" y="12"/>
                    <a:pt x="727" y="60"/>
                    <a:pt x="525" y="108"/>
                  </a:cubicBezTo>
                  <a:cubicBezTo>
                    <a:pt x="358" y="131"/>
                    <a:pt x="179" y="155"/>
                    <a:pt x="25" y="191"/>
                  </a:cubicBezTo>
                  <a:cubicBezTo>
                    <a:pt x="1" y="191"/>
                    <a:pt x="25" y="215"/>
                    <a:pt x="25" y="215"/>
                  </a:cubicBezTo>
                  <a:cubicBezTo>
                    <a:pt x="49" y="216"/>
                    <a:pt x="74" y="216"/>
                    <a:pt x="99" y="216"/>
                  </a:cubicBezTo>
                  <a:cubicBezTo>
                    <a:pt x="423" y="216"/>
                    <a:pt x="833" y="147"/>
                    <a:pt x="1120" y="36"/>
                  </a:cubicBezTo>
                  <a:cubicBezTo>
                    <a:pt x="1132" y="36"/>
                    <a:pt x="1132" y="0"/>
                    <a:pt x="11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00" name="Google Shape;24800;p33"/>
            <p:cNvSpPr/>
            <p:nvPr/>
          </p:nvSpPr>
          <p:spPr>
            <a:xfrm>
              <a:off x="1577275" y="2268275"/>
              <a:ext cx="26800" cy="8950"/>
            </a:xfrm>
            <a:custGeom>
              <a:avLst/>
              <a:gdLst/>
              <a:ahLst/>
              <a:cxnLst/>
              <a:rect l="l" t="t" r="r" b="b"/>
              <a:pathLst>
                <a:path w="1072" h="358" extrusionOk="0">
                  <a:moveTo>
                    <a:pt x="1012" y="0"/>
                  </a:moveTo>
                  <a:cubicBezTo>
                    <a:pt x="846" y="48"/>
                    <a:pt x="679" y="119"/>
                    <a:pt x="500" y="179"/>
                  </a:cubicBezTo>
                  <a:cubicBezTo>
                    <a:pt x="346" y="226"/>
                    <a:pt x="167" y="274"/>
                    <a:pt x="0" y="334"/>
                  </a:cubicBezTo>
                  <a:cubicBezTo>
                    <a:pt x="0" y="334"/>
                    <a:pt x="0" y="357"/>
                    <a:pt x="12" y="357"/>
                  </a:cubicBezTo>
                  <a:cubicBezTo>
                    <a:pt x="357" y="357"/>
                    <a:pt x="762" y="238"/>
                    <a:pt x="1036" y="60"/>
                  </a:cubicBezTo>
                  <a:cubicBezTo>
                    <a:pt x="1072" y="48"/>
                    <a:pt x="1036" y="0"/>
                    <a:pt x="10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01" name="Google Shape;24801;p33"/>
            <p:cNvSpPr/>
            <p:nvPr/>
          </p:nvSpPr>
          <p:spPr>
            <a:xfrm>
              <a:off x="1537075" y="2230750"/>
              <a:ext cx="67300" cy="46675"/>
            </a:xfrm>
            <a:custGeom>
              <a:avLst/>
              <a:gdLst/>
              <a:ahLst/>
              <a:cxnLst/>
              <a:rect l="l" t="t" r="r" b="b"/>
              <a:pathLst>
                <a:path w="2692" h="1867" extrusionOk="0">
                  <a:moveTo>
                    <a:pt x="2680" y="1"/>
                  </a:moveTo>
                  <a:cubicBezTo>
                    <a:pt x="2346" y="72"/>
                    <a:pt x="2073" y="215"/>
                    <a:pt x="1775" y="370"/>
                  </a:cubicBezTo>
                  <a:cubicBezTo>
                    <a:pt x="1394" y="572"/>
                    <a:pt x="1013" y="727"/>
                    <a:pt x="620" y="930"/>
                  </a:cubicBezTo>
                  <a:cubicBezTo>
                    <a:pt x="251" y="1120"/>
                    <a:pt x="1" y="1406"/>
                    <a:pt x="72" y="1835"/>
                  </a:cubicBezTo>
                  <a:cubicBezTo>
                    <a:pt x="72" y="1844"/>
                    <a:pt x="93" y="1866"/>
                    <a:pt x="108" y="1866"/>
                  </a:cubicBezTo>
                  <a:cubicBezTo>
                    <a:pt x="113" y="1866"/>
                    <a:pt x="117" y="1864"/>
                    <a:pt x="120" y="1858"/>
                  </a:cubicBezTo>
                  <a:cubicBezTo>
                    <a:pt x="144" y="1858"/>
                    <a:pt x="179" y="1846"/>
                    <a:pt x="203" y="1846"/>
                  </a:cubicBezTo>
                  <a:cubicBezTo>
                    <a:pt x="239" y="1846"/>
                    <a:pt x="251" y="1799"/>
                    <a:pt x="203" y="1787"/>
                  </a:cubicBezTo>
                  <a:cubicBezTo>
                    <a:pt x="108" y="1477"/>
                    <a:pt x="203" y="1239"/>
                    <a:pt x="501" y="1073"/>
                  </a:cubicBezTo>
                  <a:cubicBezTo>
                    <a:pt x="644" y="1001"/>
                    <a:pt x="775" y="930"/>
                    <a:pt x="918" y="882"/>
                  </a:cubicBezTo>
                  <a:cubicBezTo>
                    <a:pt x="1061" y="822"/>
                    <a:pt x="1192" y="763"/>
                    <a:pt x="1311" y="703"/>
                  </a:cubicBezTo>
                  <a:cubicBezTo>
                    <a:pt x="1751" y="465"/>
                    <a:pt x="2192" y="215"/>
                    <a:pt x="2668" y="37"/>
                  </a:cubicBezTo>
                  <a:cubicBezTo>
                    <a:pt x="2692" y="13"/>
                    <a:pt x="2692" y="1"/>
                    <a:pt x="2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02" name="Google Shape;24802;p33"/>
            <p:cNvSpPr/>
            <p:nvPr/>
          </p:nvSpPr>
          <p:spPr>
            <a:xfrm>
              <a:off x="1585075" y="2180350"/>
              <a:ext cx="17225" cy="47450"/>
            </a:xfrm>
            <a:custGeom>
              <a:avLst/>
              <a:gdLst/>
              <a:ahLst/>
              <a:cxnLst/>
              <a:rect l="l" t="t" r="r" b="b"/>
              <a:pathLst>
                <a:path w="689" h="1898" extrusionOk="0">
                  <a:moveTo>
                    <a:pt x="32" y="0"/>
                  </a:moveTo>
                  <a:cubicBezTo>
                    <a:pt x="18" y="0"/>
                    <a:pt x="1" y="11"/>
                    <a:pt x="10" y="29"/>
                  </a:cubicBezTo>
                  <a:cubicBezTo>
                    <a:pt x="164" y="338"/>
                    <a:pt x="295" y="624"/>
                    <a:pt x="391" y="957"/>
                  </a:cubicBezTo>
                  <a:cubicBezTo>
                    <a:pt x="474" y="1291"/>
                    <a:pt x="510" y="1636"/>
                    <a:pt x="665" y="1898"/>
                  </a:cubicBezTo>
                  <a:cubicBezTo>
                    <a:pt x="688" y="1541"/>
                    <a:pt x="545" y="1160"/>
                    <a:pt x="450" y="814"/>
                  </a:cubicBezTo>
                  <a:cubicBezTo>
                    <a:pt x="355" y="517"/>
                    <a:pt x="272" y="231"/>
                    <a:pt x="45" y="5"/>
                  </a:cubicBezTo>
                  <a:cubicBezTo>
                    <a:pt x="42" y="2"/>
                    <a:pt x="37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03" name="Google Shape;24803;p33"/>
            <p:cNvSpPr/>
            <p:nvPr/>
          </p:nvSpPr>
          <p:spPr>
            <a:xfrm>
              <a:off x="1444875" y="2263375"/>
              <a:ext cx="32625" cy="21250"/>
            </a:xfrm>
            <a:custGeom>
              <a:avLst/>
              <a:gdLst/>
              <a:ahLst/>
              <a:cxnLst/>
              <a:rect l="l" t="t" r="r" b="b"/>
              <a:pathLst>
                <a:path w="1305" h="850" extrusionOk="0">
                  <a:moveTo>
                    <a:pt x="1281" y="0"/>
                  </a:moveTo>
                  <a:cubicBezTo>
                    <a:pt x="1276" y="0"/>
                    <a:pt x="1272" y="2"/>
                    <a:pt x="1272" y="6"/>
                  </a:cubicBezTo>
                  <a:cubicBezTo>
                    <a:pt x="1200" y="279"/>
                    <a:pt x="1070" y="518"/>
                    <a:pt x="808" y="637"/>
                  </a:cubicBezTo>
                  <a:cubicBezTo>
                    <a:pt x="695" y="693"/>
                    <a:pt x="586" y="714"/>
                    <a:pt x="478" y="714"/>
                  </a:cubicBezTo>
                  <a:cubicBezTo>
                    <a:pt x="334" y="714"/>
                    <a:pt x="190" y="677"/>
                    <a:pt x="34" y="637"/>
                  </a:cubicBezTo>
                  <a:cubicBezTo>
                    <a:pt x="29" y="632"/>
                    <a:pt x="25" y="630"/>
                    <a:pt x="22" y="630"/>
                  </a:cubicBezTo>
                  <a:cubicBezTo>
                    <a:pt x="6" y="630"/>
                    <a:pt x="0" y="667"/>
                    <a:pt x="10" y="696"/>
                  </a:cubicBezTo>
                  <a:cubicBezTo>
                    <a:pt x="138" y="803"/>
                    <a:pt x="286" y="850"/>
                    <a:pt x="434" y="850"/>
                  </a:cubicBezTo>
                  <a:cubicBezTo>
                    <a:pt x="866" y="850"/>
                    <a:pt x="1305" y="457"/>
                    <a:pt x="1296" y="6"/>
                  </a:cubicBezTo>
                  <a:cubicBezTo>
                    <a:pt x="1304" y="6"/>
                    <a:pt x="1290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04" name="Google Shape;24804;p33"/>
            <p:cNvSpPr/>
            <p:nvPr/>
          </p:nvSpPr>
          <p:spPr>
            <a:xfrm>
              <a:off x="1389775" y="2270175"/>
              <a:ext cx="50900" cy="10150"/>
            </a:xfrm>
            <a:custGeom>
              <a:avLst/>
              <a:gdLst/>
              <a:ahLst/>
              <a:cxnLst/>
              <a:rect l="l" t="t" r="r" b="b"/>
              <a:pathLst>
                <a:path w="2036" h="406" extrusionOk="0">
                  <a:moveTo>
                    <a:pt x="195" y="1"/>
                  </a:moveTo>
                  <a:cubicBezTo>
                    <a:pt x="146" y="1"/>
                    <a:pt x="97" y="3"/>
                    <a:pt x="47" y="7"/>
                  </a:cubicBezTo>
                  <a:cubicBezTo>
                    <a:pt x="6" y="7"/>
                    <a:pt x="0" y="60"/>
                    <a:pt x="29" y="60"/>
                  </a:cubicBezTo>
                  <a:cubicBezTo>
                    <a:pt x="34" y="60"/>
                    <a:pt x="40" y="59"/>
                    <a:pt x="47" y="55"/>
                  </a:cubicBezTo>
                  <a:cubicBezTo>
                    <a:pt x="69" y="54"/>
                    <a:pt x="92" y="53"/>
                    <a:pt x="115" y="53"/>
                  </a:cubicBezTo>
                  <a:cubicBezTo>
                    <a:pt x="669" y="53"/>
                    <a:pt x="1209" y="406"/>
                    <a:pt x="1753" y="406"/>
                  </a:cubicBezTo>
                  <a:cubicBezTo>
                    <a:pt x="1839" y="406"/>
                    <a:pt x="1925" y="397"/>
                    <a:pt x="2011" y="377"/>
                  </a:cubicBezTo>
                  <a:cubicBezTo>
                    <a:pt x="2035" y="377"/>
                    <a:pt x="2023" y="341"/>
                    <a:pt x="2011" y="341"/>
                  </a:cubicBezTo>
                  <a:cubicBezTo>
                    <a:pt x="1383" y="319"/>
                    <a:pt x="806" y="1"/>
                    <a:pt x="1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05" name="Google Shape;24805;p33"/>
            <p:cNvSpPr/>
            <p:nvPr/>
          </p:nvSpPr>
          <p:spPr>
            <a:xfrm>
              <a:off x="1391825" y="2275700"/>
              <a:ext cx="25925" cy="77050"/>
            </a:xfrm>
            <a:custGeom>
              <a:avLst/>
              <a:gdLst/>
              <a:ahLst/>
              <a:cxnLst/>
              <a:rect l="l" t="t" r="r" b="b"/>
              <a:pathLst>
                <a:path w="1037" h="3082" extrusionOk="0">
                  <a:moveTo>
                    <a:pt x="48" y="1"/>
                  </a:moveTo>
                  <a:cubicBezTo>
                    <a:pt x="24" y="1"/>
                    <a:pt x="1" y="1"/>
                    <a:pt x="24" y="25"/>
                  </a:cubicBezTo>
                  <a:cubicBezTo>
                    <a:pt x="215" y="477"/>
                    <a:pt x="465" y="929"/>
                    <a:pt x="655" y="1394"/>
                  </a:cubicBezTo>
                  <a:cubicBezTo>
                    <a:pt x="751" y="1572"/>
                    <a:pt x="810" y="1763"/>
                    <a:pt x="834" y="1953"/>
                  </a:cubicBezTo>
                  <a:cubicBezTo>
                    <a:pt x="810" y="2203"/>
                    <a:pt x="739" y="2442"/>
                    <a:pt x="632" y="2680"/>
                  </a:cubicBezTo>
                  <a:cubicBezTo>
                    <a:pt x="584" y="2977"/>
                    <a:pt x="572" y="2775"/>
                    <a:pt x="596" y="3073"/>
                  </a:cubicBezTo>
                  <a:cubicBezTo>
                    <a:pt x="596" y="3079"/>
                    <a:pt x="605" y="3082"/>
                    <a:pt x="614" y="3082"/>
                  </a:cubicBezTo>
                  <a:cubicBezTo>
                    <a:pt x="623" y="3082"/>
                    <a:pt x="632" y="3079"/>
                    <a:pt x="632" y="3073"/>
                  </a:cubicBezTo>
                  <a:cubicBezTo>
                    <a:pt x="703" y="2537"/>
                    <a:pt x="1036" y="2192"/>
                    <a:pt x="870" y="1632"/>
                  </a:cubicBezTo>
                  <a:cubicBezTo>
                    <a:pt x="703" y="1060"/>
                    <a:pt x="346" y="50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06" name="Google Shape;24806;p33"/>
            <p:cNvSpPr/>
            <p:nvPr/>
          </p:nvSpPr>
          <p:spPr>
            <a:xfrm>
              <a:off x="1389750" y="2357275"/>
              <a:ext cx="16975" cy="80075"/>
            </a:xfrm>
            <a:custGeom>
              <a:avLst/>
              <a:gdLst/>
              <a:ahLst/>
              <a:cxnLst/>
              <a:rect l="l" t="t" r="r" b="b"/>
              <a:pathLst>
                <a:path w="679" h="3203" extrusionOk="0">
                  <a:moveTo>
                    <a:pt x="679" y="0"/>
                  </a:moveTo>
                  <a:cubicBezTo>
                    <a:pt x="250" y="1012"/>
                    <a:pt x="24" y="2072"/>
                    <a:pt x="0" y="3167"/>
                  </a:cubicBezTo>
                  <a:cubicBezTo>
                    <a:pt x="0" y="3191"/>
                    <a:pt x="18" y="3203"/>
                    <a:pt x="36" y="3203"/>
                  </a:cubicBezTo>
                  <a:cubicBezTo>
                    <a:pt x="54" y="3203"/>
                    <a:pt x="72" y="3191"/>
                    <a:pt x="72" y="3167"/>
                  </a:cubicBezTo>
                  <a:cubicBezTo>
                    <a:pt x="119" y="2084"/>
                    <a:pt x="322" y="1048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07" name="Google Shape;24807;p33"/>
            <p:cNvSpPr/>
            <p:nvPr/>
          </p:nvSpPr>
          <p:spPr>
            <a:xfrm>
              <a:off x="1391825" y="2434375"/>
              <a:ext cx="58025" cy="4850"/>
            </a:xfrm>
            <a:custGeom>
              <a:avLst/>
              <a:gdLst/>
              <a:ahLst/>
              <a:cxnLst/>
              <a:rect l="l" t="t" r="r" b="b"/>
              <a:pathLst>
                <a:path w="2321" h="194" extrusionOk="0">
                  <a:moveTo>
                    <a:pt x="1815" y="1"/>
                  </a:moveTo>
                  <a:cubicBezTo>
                    <a:pt x="1720" y="1"/>
                    <a:pt x="1623" y="8"/>
                    <a:pt x="1525" y="12"/>
                  </a:cubicBezTo>
                  <a:cubicBezTo>
                    <a:pt x="1025" y="24"/>
                    <a:pt x="548" y="36"/>
                    <a:pt x="60" y="83"/>
                  </a:cubicBezTo>
                  <a:cubicBezTo>
                    <a:pt x="1" y="107"/>
                    <a:pt x="1" y="178"/>
                    <a:pt x="60" y="178"/>
                  </a:cubicBezTo>
                  <a:lnTo>
                    <a:pt x="1084" y="131"/>
                  </a:lnTo>
                  <a:cubicBezTo>
                    <a:pt x="1299" y="124"/>
                    <a:pt x="1524" y="93"/>
                    <a:pt x="1744" y="93"/>
                  </a:cubicBezTo>
                  <a:cubicBezTo>
                    <a:pt x="1927" y="93"/>
                    <a:pt x="2107" y="115"/>
                    <a:pt x="2275" y="190"/>
                  </a:cubicBezTo>
                  <a:cubicBezTo>
                    <a:pt x="2281" y="192"/>
                    <a:pt x="2287" y="193"/>
                    <a:pt x="2291" y="193"/>
                  </a:cubicBezTo>
                  <a:cubicBezTo>
                    <a:pt x="2314" y="193"/>
                    <a:pt x="2320" y="172"/>
                    <a:pt x="2310" y="143"/>
                  </a:cubicBezTo>
                  <a:cubicBezTo>
                    <a:pt x="2162" y="26"/>
                    <a:pt x="1994" y="1"/>
                    <a:pt x="18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08" name="Google Shape;24808;p33"/>
            <p:cNvSpPr/>
            <p:nvPr/>
          </p:nvSpPr>
          <p:spPr>
            <a:xfrm>
              <a:off x="1385100" y="2437025"/>
              <a:ext cx="94550" cy="54000"/>
            </a:xfrm>
            <a:custGeom>
              <a:avLst/>
              <a:gdLst/>
              <a:ahLst/>
              <a:cxnLst/>
              <a:rect l="l" t="t" r="r" b="b"/>
              <a:pathLst>
                <a:path w="3782" h="2160" extrusionOk="0">
                  <a:moveTo>
                    <a:pt x="3032" y="1"/>
                  </a:moveTo>
                  <a:cubicBezTo>
                    <a:pt x="3782" y="644"/>
                    <a:pt x="2996" y="1394"/>
                    <a:pt x="2353" y="1608"/>
                  </a:cubicBezTo>
                  <a:cubicBezTo>
                    <a:pt x="1996" y="1704"/>
                    <a:pt x="1639" y="1727"/>
                    <a:pt x="1270" y="1763"/>
                  </a:cubicBezTo>
                  <a:cubicBezTo>
                    <a:pt x="829" y="1811"/>
                    <a:pt x="413" y="1882"/>
                    <a:pt x="20" y="2120"/>
                  </a:cubicBezTo>
                  <a:cubicBezTo>
                    <a:pt x="0" y="2140"/>
                    <a:pt x="12" y="2159"/>
                    <a:pt x="24" y="2159"/>
                  </a:cubicBezTo>
                  <a:cubicBezTo>
                    <a:pt x="27" y="2159"/>
                    <a:pt x="29" y="2158"/>
                    <a:pt x="32" y="2156"/>
                  </a:cubicBezTo>
                  <a:cubicBezTo>
                    <a:pt x="948" y="1680"/>
                    <a:pt x="2448" y="2061"/>
                    <a:pt x="3187" y="1215"/>
                  </a:cubicBezTo>
                  <a:cubicBezTo>
                    <a:pt x="3484" y="870"/>
                    <a:pt x="3472" y="203"/>
                    <a:pt x="30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09" name="Google Shape;24809;p33"/>
            <p:cNvSpPr/>
            <p:nvPr/>
          </p:nvSpPr>
          <p:spPr>
            <a:xfrm>
              <a:off x="1384100" y="2490700"/>
              <a:ext cx="19350" cy="130750"/>
            </a:xfrm>
            <a:custGeom>
              <a:avLst/>
              <a:gdLst/>
              <a:ahLst/>
              <a:cxnLst/>
              <a:rect l="l" t="t" r="r" b="b"/>
              <a:pathLst>
                <a:path w="774" h="5230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238" y="1747"/>
                    <a:pt x="417" y="3486"/>
                    <a:pt x="750" y="5212"/>
                  </a:cubicBezTo>
                  <a:cubicBezTo>
                    <a:pt x="750" y="5224"/>
                    <a:pt x="756" y="5230"/>
                    <a:pt x="762" y="5230"/>
                  </a:cubicBezTo>
                  <a:cubicBezTo>
                    <a:pt x="768" y="5230"/>
                    <a:pt x="774" y="5224"/>
                    <a:pt x="774" y="5212"/>
                  </a:cubicBezTo>
                  <a:cubicBezTo>
                    <a:pt x="655" y="4283"/>
                    <a:pt x="488" y="3355"/>
                    <a:pt x="369" y="2414"/>
                  </a:cubicBezTo>
                  <a:cubicBezTo>
                    <a:pt x="286" y="1569"/>
                    <a:pt x="286" y="79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10" name="Google Shape;24810;p33"/>
            <p:cNvSpPr/>
            <p:nvPr/>
          </p:nvSpPr>
          <p:spPr>
            <a:xfrm>
              <a:off x="1492725" y="2526925"/>
              <a:ext cx="30700" cy="1900"/>
            </a:xfrm>
            <a:custGeom>
              <a:avLst/>
              <a:gdLst/>
              <a:ahLst/>
              <a:cxnLst/>
              <a:rect l="l" t="t" r="r" b="b"/>
              <a:pathLst>
                <a:path w="1228" h="76" extrusionOk="0">
                  <a:moveTo>
                    <a:pt x="13" y="1"/>
                  </a:moveTo>
                  <a:cubicBezTo>
                    <a:pt x="1" y="1"/>
                    <a:pt x="1" y="24"/>
                    <a:pt x="13" y="24"/>
                  </a:cubicBezTo>
                  <a:cubicBezTo>
                    <a:pt x="346" y="54"/>
                    <a:pt x="671" y="75"/>
                    <a:pt x="995" y="75"/>
                  </a:cubicBezTo>
                  <a:cubicBezTo>
                    <a:pt x="1064" y="75"/>
                    <a:pt x="1134" y="74"/>
                    <a:pt x="1203" y="72"/>
                  </a:cubicBezTo>
                  <a:cubicBezTo>
                    <a:pt x="1203" y="60"/>
                    <a:pt x="1227" y="48"/>
                    <a:pt x="1203" y="48"/>
                  </a:cubicBezTo>
                  <a:cubicBezTo>
                    <a:pt x="810" y="1"/>
                    <a:pt x="406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11" name="Google Shape;24811;p33"/>
            <p:cNvSpPr/>
            <p:nvPr/>
          </p:nvSpPr>
          <p:spPr>
            <a:xfrm>
              <a:off x="1401950" y="2525150"/>
              <a:ext cx="78600" cy="4175"/>
            </a:xfrm>
            <a:custGeom>
              <a:avLst/>
              <a:gdLst/>
              <a:ahLst/>
              <a:cxnLst/>
              <a:rect l="l" t="t" r="r" b="b"/>
              <a:pathLst>
                <a:path w="3144" h="167" extrusionOk="0">
                  <a:moveTo>
                    <a:pt x="1441" y="0"/>
                  </a:moveTo>
                  <a:cubicBezTo>
                    <a:pt x="1105" y="0"/>
                    <a:pt x="792" y="71"/>
                    <a:pt x="462" y="71"/>
                  </a:cubicBezTo>
                  <a:cubicBezTo>
                    <a:pt x="324" y="71"/>
                    <a:pt x="183" y="59"/>
                    <a:pt x="36" y="24"/>
                  </a:cubicBezTo>
                  <a:cubicBezTo>
                    <a:pt x="0" y="24"/>
                    <a:pt x="0" y="60"/>
                    <a:pt x="12" y="72"/>
                  </a:cubicBezTo>
                  <a:cubicBezTo>
                    <a:pt x="204" y="115"/>
                    <a:pt x="359" y="131"/>
                    <a:pt x="506" y="131"/>
                  </a:cubicBezTo>
                  <a:cubicBezTo>
                    <a:pt x="725" y="131"/>
                    <a:pt x="925" y="95"/>
                    <a:pt x="1203" y="60"/>
                  </a:cubicBezTo>
                  <a:cubicBezTo>
                    <a:pt x="1324" y="46"/>
                    <a:pt x="1447" y="40"/>
                    <a:pt x="1573" y="40"/>
                  </a:cubicBezTo>
                  <a:cubicBezTo>
                    <a:pt x="2089" y="40"/>
                    <a:pt x="2631" y="138"/>
                    <a:pt x="3120" y="167"/>
                  </a:cubicBezTo>
                  <a:cubicBezTo>
                    <a:pt x="3144" y="167"/>
                    <a:pt x="3144" y="131"/>
                    <a:pt x="3132" y="131"/>
                  </a:cubicBezTo>
                  <a:cubicBezTo>
                    <a:pt x="2572" y="72"/>
                    <a:pt x="2001" y="0"/>
                    <a:pt x="1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12" name="Google Shape;24812;p33"/>
            <p:cNvSpPr/>
            <p:nvPr/>
          </p:nvSpPr>
          <p:spPr>
            <a:xfrm>
              <a:off x="1427250" y="2515325"/>
              <a:ext cx="90775" cy="8475"/>
            </a:xfrm>
            <a:custGeom>
              <a:avLst/>
              <a:gdLst/>
              <a:ahLst/>
              <a:cxnLst/>
              <a:rect l="l" t="t" r="r" b="b"/>
              <a:pathLst>
                <a:path w="3631" h="339" extrusionOk="0">
                  <a:moveTo>
                    <a:pt x="36" y="0"/>
                  </a:moveTo>
                  <a:cubicBezTo>
                    <a:pt x="12" y="0"/>
                    <a:pt x="0" y="24"/>
                    <a:pt x="12" y="24"/>
                  </a:cubicBezTo>
                  <a:cubicBezTo>
                    <a:pt x="352" y="212"/>
                    <a:pt x="711" y="225"/>
                    <a:pt x="1086" y="225"/>
                  </a:cubicBezTo>
                  <a:cubicBezTo>
                    <a:pt x="1148" y="225"/>
                    <a:pt x="1211" y="225"/>
                    <a:pt x="1274" y="225"/>
                  </a:cubicBezTo>
                  <a:cubicBezTo>
                    <a:pt x="1337" y="225"/>
                    <a:pt x="1401" y="225"/>
                    <a:pt x="1465" y="227"/>
                  </a:cubicBezTo>
                  <a:cubicBezTo>
                    <a:pt x="2143" y="260"/>
                    <a:pt x="2812" y="335"/>
                    <a:pt x="3479" y="335"/>
                  </a:cubicBezTo>
                  <a:cubicBezTo>
                    <a:pt x="3526" y="335"/>
                    <a:pt x="3573" y="334"/>
                    <a:pt x="3620" y="334"/>
                  </a:cubicBezTo>
                  <a:cubicBezTo>
                    <a:pt x="3132" y="262"/>
                    <a:pt x="2632" y="227"/>
                    <a:pt x="2144" y="203"/>
                  </a:cubicBezTo>
                  <a:cubicBezTo>
                    <a:pt x="1982" y="191"/>
                    <a:pt x="1814" y="189"/>
                    <a:pt x="1643" y="189"/>
                  </a:cubicBezTo>
                  <a:cubicBezTo>
                    <a:pt x="1557" y="189"/>
                    <a:pt x="1469" y="190"/>
                    <a:pt x="1382" y="190"/>
                  </a:cubicBezTo>
                  <a:cubicBezTo>
                    <a:pt x="915" y="190"/>
                    <a:pt x="441" y="176"/>
                    <a:pt x="36" y="0"/>
                  </a:cubicBezTo>
                  <a:close/>
                  <a:moveTo>
                    <a:pt x="3620" y="334"/>
                  </a:moveTo>
                  <a:cubicBezTo>
                    <a:pt x="3624" y="338"/>
                    <a:pt x="3627" y="339"/>
                    <a:pt x="3628" y="339"/>
                  </a:cubicBezTo>
                  <a:cubicBezTo>
                    <a:pt x="3631" y="339"/>
                    <a:pt x="3628" y="334"/>
                    <a:pt x="3620" y="3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13" name="Google Shape;24813;p33"/>
            <p:cNvSpPr/>
            <p:nvPr/>
          </p:nvSpPr>
          <p:spPr>
            <a:xfrm>
              <a:off x="1475175" y="2475425"/>
              <a:ext cx="48550" cy="9350"/>
            </a:xfrm>
            <a:custGeom>
              <a:avLst/>
              <a:gdLst/>
              <a:ahLst/>
              <a:cxnLst/>
              <a:rect l="l" t="t" r="r" b="b"/>
              <a:pathLst>
                <a:path w="1942" h="374" extrusionOk="0">
                  <a:moveTo>
                    <a:pt x="1718" y="1"/>
                  </a:moveTo>
                  <a:cubicBezTo>
                    <a:pt x="1545" y="1"/>
                    <a:pt x="1386" y="48"/>
                    <a:pt x="1215" y="108"/>
                  </a:cubicBezTo>
                  <a:cubicBezTo>
                    <a:pt x="822" y="251"/>
                    <a:pt x="441" y="287"/>
                    <a:pt x="24" y="334"/>
                  </a:cubicBezTo>
                  <a:cubicBezTo>
                    <a:pt x="0" y="334"/>
                    <a:pt x="0" y="370"/>
                    <a:pt x="24" y="370"/>
                  </a:cubicBezTo>
                  <a:cubicBezTo>
                    <a:pt x="86" y="372"/>
                    <a:pt x="147" y="374"/>
                    <a:pt x="209" y="374"/>
                  </a:cubicBezTo>
                  <a:cubicBezTo>
                    <a:pt x="445" y="374"/>
                    <a:pt x="681" y="353"/>
                    <a:pt x="917" y="287"/>
                  </a:cubicBezTo>
                  <a:cubicBezTo>
                    <a:pt x="1251" y="203"/>
                    <a:pt x="1548" y="72"/>
                    <a:pt x="1929" y="48"/>
                  </a:cubicBezTo>
                  <a:cubicBezTo>
                    <a:pt x="1941" y="37"/>
                    <a:pt x="1941" y="25"/>
                    <a:pt x="1929" y="25"/>
                  </a:cubicBezTo>
                  <a:cubicBezTo>
                    <a:pt x="1855" y="8"/>
                    <a:pt x="1785" y="1"/>
                    <a:pt x="17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14" name="Google Shape;24814;p33"/>
            <p:cNvSpPr/>
            <p:nvPr/>
          </p:nvSpPr>
          <p:spPr>
            <a:xfrm>
              <a:off x="1540850" y="2549550"/>
              <a:ext cx="60850" cy="14750"/>
            </a:xfrm>
            <a:custGeom>
              <a:avLst/>
              <a:gdLst/>
              <a:ahLst/>
              <a:cxnLst/>
              <a:rect l="l" t="t" r="r" b="b"/>
              <a:pathLst>
                <a:path w="2434" h="590" extrusionOk="0">
                  <a:moveTo>
                    <a:pt x="2422" y="1"/>
                  </a:moveTo>
                  <a:cubicBezTo>
                    <a:pt x="1600" y="120"/>
                    <a:pt x="695" y="24"/>
                    <a:pt x="17" y="584"/>
                  </a:cubicBezTo>
                  <a:cubicBezTo>
                    <a:pt x="409" y="417"/>
                    <a:pt x="767" y="239"/>
                    <a:pt x="1183" y="167"/>
                  </a:cubicBezTo>
                  <a:cubicBezTo>
                    <a:pt x="1600" y="96"/>
                    <a:pt x="2017" y="155"/>
                    <a:pt x="2422" y="36"/>
                  </a:cubicBezTo>
                  <a:cubicBezTo>
                    <a:pt x="2434" y="36"/>
                    <a:pt x="2434" y="1"/>
                    <a:pt x="2422" y="1"/>
                  </a:cubicBezTo>
                  <a:close/>
                  <a:moveTo>
                    <a:pt x="17" y="584"/>
                  </a:moveTo>
                  <a:cubicBezTo>
                    <a:pt x="1" y="584"/>
                    <a:pt x="6" y="589"/>
                    <a:pt x="11" y="589"/>
                  </a:cubicBezTo>
                  <a:cubicBezTo>
                    <a:pt x="14" y="589"/>
                    <a:pt x="17" y="588"/>
                    <a:pt x="17" y="58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15" name="Google Shape;24815;p33"/>
            <p:cNvSpPr/>
            <p:nvPr/>
          </p:nvSpPr>
          <p:spPr>
            <a:xfrm>
              <a:off x="1608525" y="2539725"/>
              <a:ext cx="19375" cy="6875"/>
            </a:xfrm>
            <a:custGeom>
              <a:avLst/>
              <a:gdLst/>
              <a:ahLst/>
              <a:cxnLst/>
              <a:rect l="l" t="t" r="r" b="b"/>
              <a:pathLst>
                <a:path w="775" h="275" extrusionOk="0">
                  <a:moveTo>
                    <a:pt x="762" y="1"/>
                  </a:moveTo>
                  <a:cubicBezTo>
                    <a:pt x="512" y="72"/>
                    <a:pt x="239" y="132"/>
                    <a:pt x="12" y="251"/>
                  </a:cubicBezTo>
                  <a:cubicBezTo>
                    <a:pt x="0" y="251"/>
                    <a:pt x="12" y="274"/>
                    <a:pt x="12" y="274"/>
                  </a:cubicBezTo>
                  <a:cubicBezTo>
                    <a:pt x="262" y="251"/>
                    <a:pt x="512" y="108"/>
                    <a:pt x="762" y="24"/>
                  </a:cubicBezTo>
                  <a:cubicBezTo>
                    <a:pt x="774" y="13"/>
                    <a:pt x="774" y="1"/>
                    <a:pt x="7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16" name="Google Shape;24816;p33"/>
            <p:cNvSpPr/>
            <p:nvPr/>
          </p:nvSpPr>
          <p:spPr>
            <a:xfrm>
              <a:off x="1535375" y="2539075"/>
              <a:ext cx="83600" cy="17700"/>
            </a:xfrm>
            <a:custGeom>
              <a:avLst/>
              <a:gdLst/>
              <a:ahLst/>
              <a:cxnLst/>
              <a:rect l="l" t="t" r="r" b="b"/>
              <a:pathLst>
                <a:path w="3344" h="708" extrusionOk="0">
                  <a:moveTo>
                    <a:pt x="3187" y="0"/>
                  </a:moveTo>
                  <a:cubicBezTo>
                    <a:pt x="2597" y="0"/>
                    <a:pt x="1973" y="125"/>
                    <a:pt x="1379" y="169"/>
                  </a:cubicBezTo>
                  <a:cubicBezTo>
                    <a:pt x="867" y="205"/>
                    <a:pt x="450" y="384"/>
                    <a:pt x="21" y="658"/>
                  </a:cubicBezTo>
                  <a:cubicBezTo>
                    <a:pt x="1" y="678"/>
                    <a:pt x="16" y="708"/>
                    <a:pt x="35" y="708"/>
                  </a:cubicBezTo>
                  <a:cubicBezTo>
                    <a:pt x="39" y="708"/>
                    <a:pt x="42" y="707"/>
                    <a:pt x="45" y="705"/>
                  </a:cubicBezTo>
                  <a:cubicBezTo>
                    <a:pt x="664" y="408"/>
                    <a:pt x="1164" y="277"/>
                    <a:pt x="1831" y="241"/>
                  </a:cubicBezTo>
                  <a:cubicBezTo>
                    <a:pt x="2343" y="217"/>
                    <a:pt x="2819" y="62"/>
                    <a:pt x="3319" y="39"/>
                  </a:cubicBezTo>
                  <a:cubicBezTo>
                    <a:pt x="3343" y="27"/>
                    <a:pt x="3343" y="3"/>
                    <a:pt x="3331" y="3"/>
                  </a:cubicBezTo>
                  <a:cubicBezTo>
                    <a:pt x="3283" y="1"/>
                    <a:pt x="3235" y="0"/>
                    <a:pt x="3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17" name="Google Shape;24817;p33"/>
            <p:cNvSpPr/>
            <p:nvPr/>
          </p:nvSpPr>
          <p:spPr>
            <a:xfrm>
              <a:off x="1537150" y="2538525"/>
              <a:ext cx="39850" cy="10200"/>
            </a:xfrm>
            <a:custGeom>
              <a:avLst/>
              <a:gdLst/>
              <a:ahLst/>
              <a:cxnLst/>
              <a:rect l="l" t="t" r="r" b="b"/>
              <a:pathLst>
                <a:path w="1594" h="408" extrusionOk="0">
                  <a:moveTo>
                    <a:pt x="1514" y="0"/>
                  </a:moveTo>
                  <a:cubicBezTo>
                    <a:pt x="1112" y="0"/>
                    <a:pt x="447" y="119"/>
                    <a:pt x="129" y="346"/>
                  </a:cubicBezTo>
                  <a:cubicBezTo>
                    <a:pt x="105" y="346"/>
                    <a:pt x="69" y="358"/>
                    <a:pt x="22" y="358"/>
                  </a:cubicBezTo>
                  <a:cubicBezTo>
                    <a:pt x="0" y="358"/>
                    <a:pt x="8" y="407"/>
                    <a:pt x="36" y="407"/>
                  </a:cubicBezTo>
                  <a:cubicBezTo>
                    <a:pt x="39" y="407"/>
                    <a:pt x="42" y="407"/>
                    <a:pt x="46" y="406"/>
                  </a:cubicBezTo>
                  <a:cubicBezTo>
                    <a:pt x="546" y="191"/>
                    <a:pt x="1034" y="120"/>
                    <a:pt x="1570" y="25"/>
                  </a:cubicBezTo>
                  <a:cubicBezTo>
                    <a:pt x="1593" y="25"/>
                    <a:pt x="1593" y="1"/>
                    <a:pt x="1570" y="1"/>
                  </a:cubicBezTo>
                  <a:cubicBezTo>
                    <a:pt x="1552" y="0"/>
                    <a:pt x="1533" y="0"/>
                    <a:pt x="15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18" name="Google Shape;24818;p33"/>
            <p:cNvSpPr/>
            <p:nvPr/>
          </p:nvSpPr>
          <p:spPr>
            <a:xfrm>
              <a:off x="1538575" y="2461450"/>
              <a:ext cx="97050" cy="15850"/>
            </a:xfrm>
            <a:custGeom>
              <a:avLst/>
              <a:gdLst/>
              <a:ahLst/>
              <a:cxnLst/>
              <a:rect l="l" t="t" r="r" b="b"/>
              <a:pathLst>
                <a:path w="3882" h="634" extrusionOk="0">
                  <a:moveTo>
                    <a:pt x="24" y="0"/>
                  </a:moveTo>
                  <a:cubicBezTo>
                    <a:pt x="12" y="12"/>
                    <a:pt x="0" y="48"/>
                    <a:pt x="12" y="48"/>
                  </a:cubicBezTo>
                  <a:cubicBezTo>
                    <a:pt x="417" y="393"/>
                    <a:pt x="1132" y="346"/>
                    <a:pt x="1620" y="453"/>
                  </a:cubicBezTo>
                  <a:cubicBezTo>
                    <a:pt x="2262" y="590"/>
                    <a:pt x="2942" y="633"/>
                    <a:pt x="3610" y="633"/>
                  </a:cubicBezTo>
                  <a:cubicBezTo>
                    <a:pt x="3697" y="633"/>
                    <a:pt x="3784" y="633"/>
                    <a:pt x="3870" y="631"/>
                  </a:cubicBezTo>
                  <a:cubicBezTo>
                    <a:pt x="3882" y="631"/>
                    <a:pt x="3882" y="596"/>
                    <a:pt x="3870" y="596"/>
                  </a:cubicBezTo>
                  <a:cubicBezTo>
                    <a:pt x="3167" y="548"/>
                    <a:pt x="2465" y="548"/>
                    <a:pt x="1774" y="417"/>
                  </a:cubicBezTo>
                  <a:cubicBezTo>
                    <a:pt x="1370" y="346"/>
                    <a:pt x="358" y="226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19" name="Google Shape;24819;p33"/>
            <p:cNvSpPr/>
            <p:nvPr/>
          </p:nvSpPr>
          <p:spPr>
            <a:xfrm>
              <a:off x="1614550" y="2476775"/>
              <a:ext cx="28525" cy="133350"/>
            </a:xfrm>
            <a:custGeom>
              <a:avLst/>
              <a:gdLst/>
              <a:ahLst/>
              <a:cxnLst/>
              <a:rect l="l" t="t" r="r" b="b"/>
              <a:pathLst>
                <a:path w="1141" h="5334" extrusionOk="0">
                  <a:moveTo>
                    <a:pt x="1111" y="0"/>
                  </a:moveTo>
                  <a:cubicBezTo>
                    <a:pt x="1099" y="0"/>
                    <a:pt x="1087" y="6"/>
                    <a:pt x="1081" y="18"/>
                  </a:cubicBezTo>
                  <a:cubicBezTo>
                    <a:pt x="962" y="435"/>
                    <a:pt x="855" y="876"/>
                    <a:pt x="831" y="1304"/>
                  </a:cubicBezTo>
                  <a:cubicBezTo>
                    <a:pt x="795" y="1733"/>
                    <a:pt x="914" y="2161"/>
                    <a:pt x="890" y="2590"/>
                  </a:cubicBezTo>
                  <a:cubicBezTo>
                    <a:pt x="855" y="3007"/>
                    <a:pt x="795" y="3376"/>
                    <a:pt x="795" y="3793"/>
                  </a:cubicBezTo>
                  <a:cubicBezTo>
                    <a:pt x="795" y="4388"/>
                    <a:pt x="712" y="4674"/>
                    <a:pt x="271" y="5102"/>
                  </a:cubicBezTo>
                  <a:cubicBezTo>
                    <a:pt x="200" y="5174"/>
                    <a:pt x="105" y="5233"/>
                    <a:pt x="9" y="5317"/>
                  </a:cubicBezTo>
                  <a:cubicBezTo>
                    <a:pt x="1" y="5325"/>
                    <a:pt x="4" y="5333"/>
                    <a:pt x="11" y="5333"/>
                  </a:cubicBezTo>
                  <a:cubicBezTo>
                    <a:pt x="14" y="5333"/>
                    <a:pt x="18" y="5332"/>
                    <a:pt x="21" y="5328"/>
                  </a:cubicBezTo>
                  <a:cubicBezTo>
                    <a:pt x="271" y="5114"/>
                    <a:pt x="533" y="5090"/>
                    <a:pt x="712" y="4805"/>
                  </a:cubicBezTo>
                  <a:cubicBezTo>
                    <a:pt x="938" y="4436"/>
                    <a:pt x="855" y="4043"/>
                    <a:pt x="855" y="3626"/>
                  </a:cubicBezTo>
                  <a:cubicBezTo>
                    <a:pt x="879" y="3090"/>
                    <a:pt x="998" y="2602"/>
                    <a:pt x="962" y="2078"/>
                  </a:cubicBezTo>
                  <a:cubicBezTo>
                    <a:pt x="914" y="1352"/>
                    <a:pt x="998" y="733"/>
                    <a:pt x="1141" y="18"/>
                  </a:cubicBezTo>
                  <a:cubicBezTo>
                    <a:pt x="1135" y="6"/>
                    <a:pt x="1123" y="0"/>
                    <a:pt x="1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20" name="Google Shape;24820;p33"/>
            <p:cNvSpPr/>
            <p:nvPr/>
          </p:nvSpPr>
          <p:spPr>
            <a:xfrm>
              <a:off x="1524275" y="2382350"/>
              <a:ext cx="57475" cy="25250"/>
            </a:xfrm>
            <a:custGeom>
              <a:avLst/>
              <a:gdLst/>
              <a:ahLst/>
              <a:cxnLst/>
              <a:rect l="l" t="t" r="r" b="b"/>
              <a:pathLst>
                <a:path w="2299" h="1010" extrusionOk="0">
                  <a:moveTo>
                    <a:pt x="2148" y="1"/>
                  </a:moveTo>
                  <a:cubicBezTo>
                    <a:pt x="1347" y="1"/>
                    <a:pt x="825" y="850"/>
                    <a:pt x="37" y="974"/>
                  </a:cubicBezTo>
                  <a:cubicBezTo>
                    <a:pt x="1" y="974"/>
                    <a:pt x="1" y="1009"/>
                    <a:pt x="37" y="1009"/>
                  </a:cubicBezTo>
                  <a:cubicBezTo>
                    <a:pt x="894" y="950"/>
                    <a:pt x="1370" y="45"/>
                    <a:pt x="2287" y="21"/>
                  </a:cubicBezTo>
                  <a:cubicBezTo>
                    <a:pt x="2299" y="21"/>
                    <a:pt x="2299" y="9"/>
                    <a:pt x="2287" y="9"/>
                  </a:cubicBezTo>
                  <a:cubicBezTo>
                    <a:pt x="2240" y="3"/>
                    <a:pt x="2193" y="1"/>
                    <a:pt x="21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21" name="Google Shape;24821;p33"/>
            <p:cNvSpPr/>
            <p:nvPr/>
          </p:nvSpPr>
          <p:spPr>
            <a:xfrm>
              <a:off x="1583525" y="2367675"/>
              <a:ext cx="26200" cy="12825"/>
            </a:xfrm>
            <a:custGeom>
              <a:avLst/>
              <a:gdLst/>
              <a:ahLst/>
              <a:cxnLst/>
              <a:rect l="l" t="t" r="r" b="b"/>
              <a:pathLst>
                <a:path w="1048" h="513" extrusionOk="0">
                  <a:moveTo>
                    <a:pt x="1012" y="1"/>
                  </a:moveTo>
                  <a:cubicBezTo>
                    <a:pt x="691" y="179"/>
                    <a:pt x="346" y="334"/>
                    <a:pt x="0" y="513"/>
                  </a:cubicBezTo>
                  <a:cubicBezTo>
                    <a:pt x="357" y="358"/>
                    <a:pt x="703" y="191"/>
                    <a:pt x="1024" y="13"/>
                  </a:cubicBezTo>
                  <a:cubicBezTo>
                    <a:pt x="1048" y="13"/>
                    <a:pt x="1024" y="1"/>
                    <a:pt x="10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22" name="Google Shape;24822;p33"/>
            <p:cNvSpPr/>
            <p:nvPr/>
          </p:nvSpPr>
          <p:spPr>
            <a:xfrm>
              <a:off x="1595725" y="2391500"/>
              <a:ext cx="30375" cy="10725"/>
            </a:xfrm>
            <a:custGeom>
              <a:avLst/>
              <a:gdLst/>
              <a:ahLst/>
              <a:cxnLst/>
              <a:rect l="l" t="t" r="r" b="b"/>
              <a:pathLst>
                <a:path w="1215" h="429" extrusionOk="0">
                  <a:moveTo>
                    <a:pt x="1215" y="0"/>
                  </a:moveTo>
                  <a:lnTo>
                    <a:pt x="1215" y="0"/>
                  </a:lnTo>
                  <a:cubicBezTo>
                    <a:pt x="822" y="167"/>
                    <a:pt x="417" y="250"/>
                    <a:pt x="24" y="405"/>
                  </a:cubicBezTo>
                  <a:cubicBezTo>
                    <a:pt x="0" y="405"/>
                    <a:pt x="0" y="429"/>
                    <a:pt x="24" y="429"/>
                  </a:cubicBezTo>
                  <a:cubicBezTo>
                    <a:pt x="441" y="393"/>
                    <a:pt x="858" y="191"/>
                    <a:pt x="12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23" name="Google Shape;24823;p33"/>
            <p:cNvSpPr/>
            <p:nvPr/>
          </p:nvSpPr>
          <p:spPr>
            <a:xfrm>
              <a:off x="1599600" y="2395650"/>
              <a:ext cx="31275" cy="11650"/>
            </a:xfrm>
            <a:custGeom>
              <a:avLst/>
              <a:gdLst/>
              <a:ahLst/>
              <a:cxnLst/>
              <a:rect l="l" t="t" r="r" b="b"/>
              <a:pathLst>
                <a:path w="1251" h="466" extrusionOk="0">
                  <a:moveTo>
                    <a:pt x="1238" y="1"/>
                  </a:moveTo>
                  <a:cubicBezTo>
                    <a:pt x="846" y="180"/>
                    <a:pt x="441" y="299"/>
                    <a:pt x="24" y="418"/>
                  </a:cubicBezTo>
                  <a:cubicBezTo>
                    <a:pt x="0" y="430"/>
                    <a:pt x="12" y="465"/>
                    <a:pt x="48" y="465"/>
                  </a:cubicBezTo>
                  <a:cubicBezTo>
                    <a:pt x="465" y="370"/>
                    <a:pt x="857" y="203"/>
                    <a:pt x="1238" y="13"/>
                  </a:cubicBezTo>
                  <a:cubicBezTo>
                    <a:pt x="1250" y="13"/>
                    <a:pt x="1250" y="1"/>
                    <a:pt x="1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24" name="Google Shape;24824;p33"/>
            <p:cNvSpPr/>
            <p:nvPr/>
          </p:nvSpPr>
          <p:spPr>
            <a:xfrm>
              <a:off x="1600800" y="2403650"/>
              <a:ext cx="27675" cy="10700"/>
            </a:xfrm>
            <a:custGeom>
              <a:avLst/>
              <a:gdLst/>
              <a:ahLst/>
              <a:cxnLst/>
              <a:rect l="l" t="t" r="r" b="b"/>
              <a:pathLst>
                <a:path w="1107" h="428" extrusionOk="0">
                  <a:moveTo>
                    <a:pt x="1099" y="0"/>
                  </a:moveTo>
                  <a:cubicBezTo>
                    <a:pt x="1098" y="0"/>
                    <a:pt x="1097" y="1"/>
                    <a:pt x="1095" y="2"/>
                  </a:cubicBezTo>
                  <a:cubicBezTo>
                    <a:pt x="738" y="157"/>
                    <a:pt x="357" y="229"/>
                    <a:pt x="12" y="395"/>
                  </a:cubicBezTo>
                  <a:cubicBezTo>
                    <a:pt x="3" y="404"/>
                    <a:pt x="1" y="427"/>
                    <a:pt x="5" y="427"/>
                  </a:cubicBezTo>
                  <a:cubicBezTo>
                    <a:pt x="7" y="427"/>
                    <a:pt x="9" y="425"/>
                    <a:pt x="12" y="419"/>
                  </a:cubicBezTo>
                  <a:cubicBezTo>
                    <a:pt x="381" y="383"/>
                    <a:pt x="774" y="181"/>
                    <a:pt x="1095" y="38"/>
                  </a:cubicBezTo>
                  <a:cubicBezTo>
                    <a:pt x="1105" y="28"/>
                    <a:pt x="1107" y="0"/>
                    <a:pt x="10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25" name="Google Shape;24825;p33"/>
            <p:cNvSpPr/>
            <p:nvPr/>
          </p:nvSpPr>
          <p:spPr>
            <a:xfrm>
              <a:off x="1528750" y="2415825"/>
              <a:ext cx="61650" cy="15625"/>
            </a:xfrm>
            <a:custGeom>
              <a:avLst/>
              <a:gdLst/>
              <a:ahLst/>
              <a:cxnLst/>
              <a:rect l="l" t="t" r="r" b="b"/>
              <a:pathLst>
                <a:path w="2466" h="625" extrusionOk="0">
                  <a:moveTo>
                    <a:pt x="2070" y="0"/>
                  </a:moveTo>
                  <a:cubicBezTo>
                    <a:pt x="1849" y="0"/>
                    <a:pt x="1630" y="27"/>
                    <a:pt x="1405" y="87"/>
                  </a:cubicBezTo>
                  <a:cubicBezTo>
                    <a:pt x="941" y="206"/>
                    <a:pt x="524" y="456"/>
                    <a:pt x="48" y="551"/>
                  </a:cubicBezTo>
                  <a:cubicBezTo>
                    <a:pt x="4" y="562"/>
                    <a:pt x="1" y="624"/>
                    <a:pt x="38" y="624"/>
                  </a:cubicBezTo>
                  <a:cubicBezTo>
                    <a:pt x="41" y="624"/>
                    <a:pt x="44" y="624"/>
                    <a:pt x="48" y="623"/>
                  </a:cubicBezTo>
                  <a:cubicBezTo>
                    <a:pt x="393" y="575"/>
                    <a:pt x="691" y="432"/>
                    <a:pt x="1013" y="289"/>
                  </a:cubicBezTo>
                  <a:cubicBezTo>
                    <a:pt x="1489" y="111"/>
                    <a:pt x="1965" y="51"/>
                    <a:pt x="2465" y="27"/>
                  </a:cubicBezTo>
                  <a:cubicBezTo>
                    <a:pt x="2332" y="10"/>
                    <a:pt x="2201" y="0"/>
                    <a:pt x="2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26" name="Google Shape;24826;p33"/>
            <p:cNvSpPr/>
            <p:nvPr/>
          </p:nvSpPr>
          <p:spPr>
            <a:xfrm>
              <a:off x="1607025" y="2273925"/>
              <a:ext cx="21475" cy="96025"/>
            </a:xfrm>
            <a:custGeom>
              <a:avLst/>
              <a:gdLst/>
              <a:ahLst/>
              <a:cxnLst/>
              <a:rect l="l" t="t" r="r" b="b"/>
              <a:pathLst>
                <a:path w="859" h="3841" extrusionOk="0">
                  <a:moveTo>
                    <a:pt x="1" y="0"/>
                  </a:moveTo>
                  <a:lnTo>
                    <a:pt x="1" y="0"/>
                  </a:lnTo>
                  <a:cubicBezTo>
                    <a:pt x="560" y="1251"/>
                    <a:pt x="727" y="2453"/>
                    <a:pt x="596" y="3822"/>
                  </a:cubicBezTo>
                  <a:cubicBezTo>
                    <a:pt x="596" y="3834"/>
                    <a:pt x="599" y="3840"/>
                    <a:pt x="602" y="3840"/>
                  </a:cubicBezTo>
                  <a:cubicBezTo>
                    <a:pt x="605" y="3840"/>
                    <a:pt x="608" y="3834"/>
                    <a:pt x="608" y="3822"/>
                  </a:cubicBezTo>
                  <a:cubicBezTo>
                    <a:pt x="858" y="2548"/>
                    <a:pt x="644" y="116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27" name="Google Shape;24827;p33"/>
            <p:cNvSpPr/>
            <p:nvPr/>
          </p:nvSpPr>
          <p:spPr>
            <a:xfrm>
              <a:off x="1454325" y="2408950"/>
              <a:ext cx="69100" cy="8325"/>
            </a:xfrm>
            <a:custGeom>
              <a:avLst/>
              <a:gdLst/>
              <a:ahLst/>
              <a:cxnLst/>
              <a:rect l="l" t="t" r="r" b="b"/>
              <a:pathLst>
                <a:path w="2764" h="333" extrusionOk="0">
                  <a:moveTo>
                    <a:pt x="1112" y="0"/>
                  </a:moveTo>
                  <a:cubicBezTo>
                    <a:pt x="754" y="0"/>
                    <a:pt x="364" y="88"/>
                    <a:pt x="37" y="136"/>
                  </a:cubicBezTo>
                  <a:cubicBezTo>
                    <a:pt x="1" y="136"/>
                    <a:pt x="1" y="183"/>
                    <a:pt x="37" y="183"/>
                  </a:cubicBezTo>
                  <a:cubicBezTo>
                    <a:pt x="367" y="123"/>
                    <a:pt x="682" y="70"/>
                    <a:pt x="995" y="70"/>
                  </a:cubicBezTo>
                  <a:cubicBezTo>
                    <a:pt x="1235" y="70"/>
                    <a:pt x="1473" y="101"/>
                    <a:pt x="1715" y="183"/>
                  </a:cubicBezTo>
                  <a:cubicBezTo>
                    <a:pt x="2013" y="283"/>
                    <a:pt x="2261" y="332"/>
                    <a:pt x="2556" y="332"/>
                  </a:cubicBezTo>
                  <a:cubicBezTo>
                    <a:pt x="2615" y="332"/>
                    <a:pt x="2676" y="330"/>
                    <a:pt x="2739" y="326"/>
                  </a:cubicBezTo>
                  <a:cubicBezTo>
                    <a:pt x="2763" y="326"/>
                    <a:pt x="2763" y="314"/>
                    <a:pt x="2739" y="314"/>
                  </a:cubicBezTo>
                  <a:cubicBezTo>
                    <a:pt x="2382" y="314"/>
                    <a:pt x="2061" y="302"/>
                    <a:pt x="1727" y="171"/>
                  </a:cubicBezTo>
                  <a:cubicBezTo>
                    <a:pt x="1596" y="112"/>
                    <a:pt x="1513" y="52"/>
                    <a:pt x="1358" y="17"/>
                  </a:cubicBezTo>
                  <a:cubicBezTo>
                    <a:pt x="1279" y="5"/>
                    <a:pt x="1196" y="0"/>
                    <a:pt x="11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28" name="Google Shape;24828;p33"/>
            <p:cNvSpPr/>
            <p:nvPr/>
          </p:nvSpPr>
          <p:spPr>
            <a:xfrm>
              <a:off x="1409400" y="2410850"/>
              <a:ext cx="29475" cy="4175"/>
            </a:xfrm>
            <a:custGeom>
              <a:avLst/>
              <a:gdLst/>
              <a:ahLst/>
              <a:cxnLst/>
              <a:rect l="l" t="t" r="r" b="b"/>
              <a:pathLst>
                <a:path w="1179" h="167" extrusionOk="0">
                  <a:moveTo>
                    <a:pt x="48" y="0"/>
                  </a:moveTo>
                  <a:cubicBezTo>
                    <a:pt x="12" y="0"/>
                    <a:pt x="0" y="48"/>
                    <a:pt x="36" y="48"/>
                  </a:cubicBezTo>
                  <a:cubicBezTo>
                    <a:pt x="405" y="95"/>
                    <a:pt x="774" y="155"/>
                    <a:pt x="1167" y="167"/>
                  </a:cubicBezTo>
                  <a:cubicBezTo>
                    <a:pt x="1179" y="167"/>
                    <a:pt x="1179" y="155"/>
                    <a:pt x="1167" y="131"/>
                  </a:cubicBezTo>
                  <a:cubicBezTo>
                    <a:pt x="786" y="60"/>
                    <a:pt x="417" y="36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29" name="Google Shape;24829;p33"/>
            <p:cNvSpPr/>
            <p:nvPr/>
          </p:nvSpPr>
          <p:spPr>
            <a:xfrm>
              <a:off x="1452250" y="2404100"/>
              <a:ext cx="69675" cy="6825"/>
            </a:xfrm>
            <a:custGeom>
              <a:avLst/>
              <a:gdLst/>
              <a:ahLst/>
              <a:cxnLst/>
              <a:rect l="l" t="t" r="r" b="b"/>
              <a:pathLst>
                <a:path w="2787" h="273" extrusionOk="0">
                  <a:moveTo>
                    <a:pt x="1158" y="1"/>
                  </a:moveTo>
                  <a:cubicBezTo>
                    <a:pt x="859" y="1"/>
                    <a:pt x="564" y="45"/>
                    <a:pt x="266" y="45"/>
                  </a:cubicBezTo>
                  <a:cubicBezTo>
                    <a:pt x="182" y="45"/>
                    <a:pt x="97" y="41"/>
                    <a:pt x="13" y="32"/>
                  </a:cubicBezTo>
                  <a:cubicBezTo>
                    <a:pt x="1" y="32"/>
                    <a:pt x="1" y="44"/>
                    <a:pt x="13" y="44"/>
                  </a:cubicBezTo>
                  <a:cubicBezTo>
                    <a:pt x="146" y="71"/>
                    <a:pt x="280" y="80"/>
                    <a:pt x="415" y="80"/>
                  </a:cubicBezTo>
                  <a:cubicBezTo>
                    <a:pt x="683" y="80"/>
                    <a:pt x="952" y="44"/>
                    <a:pt x="1223" y="44"/>
                  </a:cubicBezTo>
                  <a:cubicBezTo>
                    <a:pt x="1359" y="44"/>
                    <a:pt x="1495" y="53"/>
                    <a:pt x="1632" y="80"/>
                  </a:cubicBezTo>
                  <a:cubicBezTo>
                    <a:pt x="1949" y="137"/>
                    <a:pt x="2235" y="273"/>
                    <a:pt x="2552" y="273"/>
                  </a:cubicBezTo>
                  <a:cubicBezTo>
                    <a:pt x="2628" y="273"/>
                    <a:pt x="2706" y="265"/>
                    <a:pt x="2787" y="246"/>
                  </a:cubicBezTo>
                  <a:lnTo>
                    <a:pt x="2787" y="246"/>
                  </a:lnTo>
                  <a:cubicBezTo>
                    <a:pt x="2774" y="247"/>
                    <a:pt x="2760" y="247"/>
                    <a:pt x="2747" y="247"/>
                  </a:cubicBezTo>
                  <a:cubicBezTo>
                    <a:pt x="2253" y="247"/>
                    <a:pt x="1834" y="31"/>
                    <a:pt x="1358" y="8"/>
                  </a:cubicBezTo>
                  <a:cubicBezTo>
                    <a:pt x="1291" y="3"/>
                    <a:pt x="1224" y="1"/>
                    <a:pt x="11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30" name="Google Shape;24830;p33"/>
            <p:cNvSpPr/>
            <p:nvPr/>
          </p:nvSpPr>
          <p:spPr>
            <a:xfrm>
              <a:off x="1446300" y="2370075"/>
              <a:ext cx="72650" cy="17875"/>
            </a:xfrm>
            <a:custGeom>
              <a:avLst/>
              <a:gdLst/>
              <a:ahLst/>
              <a:cxnLst/>
              <a:rect l="l" t="t" r="r" b="b"/>
              <a:pathLst>
                <a:path w="2906" h="715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917" y="476"/>
                    <a:pt x="1870" y="572"/>
                    <a:pt x="2906" y="714"/>
                  </a:cubicBezTo>
                  <a:cubicBezTo>
                    <a:pt x="2441" y="572"/>
                    <a:pt x="1929" y="441"/>
                    <a:pt x="1453" y="393"/>
                  </a:cubicBezTo>
                  <a:cubicBezTo>
                    <a:pt x="917" y="345"/>
                    <a:pt x="501" y="179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31" name="Google Shape;24831;p33"/>
            <p:cNvSpPr/>
            <p:nvPr/>
          </p:nvSpPr>
          <p:spPr>
            <a:xfrm>
              <a:off x="1412675" y="2361200"/>
              <a:ext cx="27900" cy="8550"/>
            </a:xfrm>
            <a:custGeom>
              <a:avLst/>
              <a:gdLst/>
              <a:ahLst/>
              <a:cxnLst/>
              <a:rect l="l" t="t" r="r" b="b"/>
              <a:pathLst>
                <a:path w="1116" h="342" extrusionOk="0">
                  <a:moveTo>
                    <a:pt x="221" y="1"/>
                  </a:moveTo>
                  <a:cubicBezTo>
                    <a:pt x="155" y="1"/>
                    <a:pt x="89" y="7"/>
                    <a:pt x="24" y="22"/>
                  </a:cubicBezTo>
                  <a:cubicBezTo>
                    <a:pt x="0" y="22"/>
                    <a:pt x="0" y="57"/>
                    <a:pt x="24" y="57"/>
                  </a:cubicBezTo>
                  <a:cubicBezTo>
                    <a:pt x="380" y="57"/>
                    <a:pt x="726" y="89"/>
                    <a:pt x="1042" y="287"/>
                  </a:cubicBezTo>
                  <a:lnTo>
                    <a:pt x="1042" y="287"/>
                  </a:lnTo>
                  <a:cubicBezTo>
                    <a:pt x="799" y="129"/>
                    <a:pt x="511" y="1"/>
                    <a:pt x="221" y="1"/>
                  </a:cubicBezTo>
                  <a:close/>
                  <a:moveTo>
                    <a:pt x="1042" y="287"/>
                  </a:moveTo>
                  <a:lnTo>
                    <a:pt x="1042" y="287"/>
                  </a:lnTo>
                  <a:cubicBezTo>
                    <a:pt x="1064" y="302"/>
                    <a:pt x="1086" y="316"/>
                    <a:pt x="1107" y="331"/>
                  </a:cubicBezTo>
                  <a:cubicBezTo>
                    <a:pt x="1086" y="316"/>
                    <a:pt x="1064" y="301"/>
                    <a:pt x="1042" y="287"/>
                  </a:cubicBezTo>
                  <a:close/>
                  <a:moveTo>
                    <a:pt x="1107" y="331"/>
                  </a:moveTo>
                  <a:cubicBezTo>
                    <a:pt x="1107" y="339"/>
                    <a:pt x="1109" y="342"/>
                    <a:pt x="1110" y="342"/>
                  </a:cubicBezTo>
                  <a:cubicBezTo>
                    <a:pt x="1113" y="342"/>
                    <a:pt x="1115" y="331"/>
                    <a:pt x="1107" y="3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32" name="Google Shape;24832;p33"/>
            <p:cNvSpPr/>
            <p:nvPr/>
          </p:nvSpPr>
          <p:spPr>
            <a:xfrm>
              <a:off x="1534400" y="2301700"/>
              <a:ext cx="46475" cy="20175"/>
            </a:xfrm>
            <a:custGeom>
              <a:avLst/>
              <a:gdLst/>
              <a:ahLst/>
              <a:cxnLst/>
              <a:rect l="l" t="t" r="r" b="b"/>
              <a:pathLst>
                <a:path w="1859" h="807" extrusionOk="0">
                  <a:moveTo>
                    <a:pt x="1734" y="1"/>
                  </a:moveTo>
                  <a:cubicBezTo>
                    <a:pt x="1518" y="1"/>
                    <a:pt x="1323" y="84"/>
                    <a:pt x="1120" y="175"/>
                  </a:cubicBezTo>
                  <a:cubicBezTo>
                    <a:pt x="751" y="366"/>
                    <a:pt x="358" y="556"/>
                    <a:pt x="1" y="794"/>
                  </a:cubicBezTo>
                  <a:cubicBezTo>
                    <a:pt x="1" y="794"/>
                    <a:pt x="1" y="806"/>
                    <a:pt x="13" y="806"/>
                  </a:cubicBezTo>
                  <a:cubicBezTo>
                    <a:pt x="590" y="547"/>
                    <a:pt x="1178" y="20"/>
                    <a:pt x="1825" y="20"/>
                  </a:cubicBezTo>
                  <a:cubicBezTo>
                    <a:pt x="1832" y="20"/>
                    <a:pt x="1839" y="20"/>
                    <a:pt x="1846" y="20"/>
                  </a:cubicBezTo>
                  <a:cubicBezTo>
                    <a:pt x="1858" y="20"/>
                    <a:pt x="1858" y="9"/>
                    <a:pt x="1846" y="9"/>
                  </a:cubicBezTo>
                  <a:cubicBezTo>
                    <a:pt x="1808" y="3"/>
                    <a:pt x="1770" y="1"/>
                    <a:pt x="17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33" name="Google Shape;24833;p33"/>
            <p:cNvSpPr/>
            <p:nvPr/>
          </p:nvSpPr>
          <p:spPr>
            <a:xfrm>
              <a:off x="1536775" y="2310525"/>
              <a:ext cx="33075" cy="14325"/>
            </a:xfrm>
            <a:custGeom>
              <a:avLst/>
              <a:gdLst/>
              <a:ahLst/>
              <a:cxnLst/>
              <a:rect l="l" t="t" r="r" b="b"/>
              <a:pathLst>
                <a:path w="1323" h="573" extrusionOk="0">
                  <a:moveTo>
                    <a:pt x="1311" y="1"/>
                  </a:moveTo>
                  <a:cubicBezTo>
                    <a:pt x="870" y="179"/>
                    <a:pt x="418" y="334"/>
                    <a:pt x="13" y="560"/>
                  </a:cubicBezTo>
                  <a:cubicBezTo>
                    <a:pt x="1" y="560"/>
                    <a:pt x="13" y="572"/>
                    <a:pt x="25" y="572"/>
                  </a:cubicBezTo>
                  <a:cubicBezTo>
                    <a:pt x="477" y="441"/>
                    <a:pt x="894" y="203"/>
                    <a:pt x="1311" y="13"/>
                  </a:cubicBezTo>
                  <a:cubicBezTo>
                    <a:pt x="1323" y="13"/>
                    <a:pt x="1311" y="1"/>
                    <a:pt x="13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34" name="Google Shape;24834;p33"/>
            <p:cNvSpPr/>
            <p:nvPr/>
          </p:nvSpPr>
          <p:spPr>
            <a:xfrm>
              <a:off x="1531125" y="2320350"/>
              <a:ext cx="27125" cy="12825"/>
            </a:xfrm>
            <a:custGeom>
              <a:avLst/>
              <a:gdLst/>
              <a:ahLst/>
              <a:cxnLst/>
              <a:rect l="l" t="t" r="r" b="b"/>
              <a:pathLst>
                <a:path w="1085" h="513" extrusionOk="0">
                  <a:moveTo>
                    <a:pt x="1072" y="1"/>
                  </a:moveTo>
                  <a:cubicBezTo>
                    <a:pt x="715" y="108"/>
                    <a:pt x="346" y="275"/>
                    <a:pt x="25" y="465"/>
                  </a:cubicBezTo>
                  <a:cubicBezTo>
                    <a:pt x="1" y="477"/>
                    <a:pt x="25" y="513"/>
                    <a:pt x="60" y="513"/>
                  </a:cubicBezTo>
                  <a:cubicBezTo>
                    <a:pt x="406" y="346"/>
                    <a:pt x="739" y="179"/>
                    <a:pt x="1084" y="36"/>
                  </a:cubicBezTo>
                  <a:cubicBezTo>
                    <a:pt x="1084" y="25"/>
                    <a:pt x="1084" y="1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35" name="Google Shape;24835;p33"/>
            <p:cNvSpPr/>
            <p:nvPr/>
          </p:nvSpPr>
          <p:spPr>
            <a:xfrm>
              <a:off x="1531250" y="2328900"/>
              <a:ext cx="23650" cy="11000"/>
            </a:xfrm>
            <a:custGeom>
              <a:avLst/>
              <a:gdLst/>
              <a:ahLst/>
              <a:cxnLst/>
              <a:rect l="l" t="t" r="r" b="b"/>
              <a:pathLst>
                <a:path w="946" h="440" extrusionOk="0">
                  <a:moveTo>
                    <a:pt x="925" y="1"/>
                  </a:moveTo>
                  <a:cubicBezTo>
                    <a:pt x="922" y="1"/>
                    <a:pt x="917" y="2"/>
                    <a:pt x="913" y="4"/>
                  </a:cubicBezTo>
                  <a:cubicBezTo>
                    <a:pt x="615" y="123"/>
                    <a:pt x="305" y="242"/>
                    <a:pt x="20" y="397"/>
                  </a:cubicBezTo>
                  <a:cubicBezTo>
                    <a:pt x="0" y="406"/>
                    <a:pt x="4" y="439"/>
                    <a:pt x="25" y="439"/>
                  </a:cubicBezTo>
                  <a:cubicBezTo>
                    <a:pt x="30" y="439"/>
                    <a:pt x="36" y="437"/>
                    <a:pt x="43" y="433"/>
                  </a:cubicBezTo>
                  <a:cubicBezTo>
                    <a:pt x="341" y="314"/>
                    <a:pt x="639" y="171"/>
                    <a:pt x="936" y="16"/>
                  </a:cubicBezTo>
                  <a:cubicBezTo>
                    <a:pt x="946" y="16"/>
                    <a:pt x="940" y="1"/>
                    <a:pt x="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36" name="Google Shape;24836;p33"/>
            <p:cNvSpPr/>
            <p:nvPr/>
          </p:nvSpPr>
          <p:spPr>
            <a:xfrm>
              <a:off x="1528450" y="2331675"/>
              <a:ext cx="30675" cy="15200"/>
            </a:xfrm>
            <a:custGeom>
              <a:avLst/>
              <a:gdLst/>
              <a:ahLst/>
              <a:cxnLst/>
              <a:rect l="l" t="t" r="r" b="b"/>
              <a:pathLst>
                <a:path w="1227" h="608" extrusionOk="0">
                  <a:moveTo>
                    <a:pt x="1191" y="0"/>
                  </a:moveTo>
                  <a:cubicBezTo>
                    <a:pt x="810" y="143"/>
                    <a:pt x="370" y="322"/>
                    <a:pt x="13" y="560"/>
                  </a:cubicBezTo>
                  <a:cubicBezTo>
                    <a:pt x="1" y="584"/>
                    <a:pt x="13" y="607"/>
                    <a:pt x="36" y="607"/>
                  </a:cubicBezTo>
                  <a:cubicBezTo>
                    <a:pt x="429" y="441"/>
                    <a:pt x="822" y="226"/>
                    <a:pt x="1191" y="24"/>
                  </a:cubicBezTo>
                  <a:cubicBezTo>
                    <a:pt x="1227" y="12"/>
                    <a:pt x="1203" y="0"/>
                    <a:pt x="1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37" name="Google Shape;24837;p33"/>
            <p:cNvSpPr/>
            <p:nvPr/>
          </p:nvSpPr>
          <p:spPr>
            <a:xfrm>
              <a:off x="1452550" y="2304550"/>
              <a:ext cx="62500" cy="18325"/>
            </a:xfrm>
            <a:custGeom>
              <a:avLst/>
              <a:gdLst/>
              <a:ahLst/>
              <a:cxnLst/>
              <a:rect l="l" t="t" r="r" b="b"/>
              <a:pathLst>
                <a:path w="2500" h="733" extrusionOk="0">
                  <a:moveTo>
                    <a:pt x="355" y="0"/>
                  </a:moveTo>
                  <a:cubicBezTo>
                    <a:pt x="239" y="0"/>
                    <a:pt x="121" y="13"/>
                    <a:pt x="12" y="26"/>
                  </a:cubicBezTo>
                  <a:cubicBezTo>
                    <a:pt x="1" y="26"/>
                    <a:pt x="1" y="61"/>
                    <a:pt x="12" y="61"/>
                  </a:cubicBezTo>
                  <a:cubicBezTo>
                    <a:pt x="334" y="73"/>
                    <a:pt x="512" y="133"/>
                    <a:pt x="786" y="240"/>
                  </a:cubicBezTo>
                  <a:cubicBezTo>
                    <a:pt x="870" y="264"/>
                    <a:pt x="882" y="287"/>
                    <a:pt x="953" y="287"/>
                  </a:cubicBezTo>
                  <a:cubicBezTo>
                    <a:pt x="971" y="293"/>
                    <a:pt x="989" y="296"/>
                    <a:pt x="1008" y="296"/>
                  </a:cubicBezTo>
                  <a:cubicBezTo>
                    <a:pt x="1065" y="296"/>
                    <a:pt x="1126" y="276"/>
                    <a:pt x="1179" y="276"/>
                  </a:cubicBezTo>
                  <a:cubicBezTo>
                    <a:pt x="1370" y="276"/>
                    <a:pt x="1560" y="347"/>
                    <a:pt x="1739" y="430"/>
                  </a:cubicBezTo>
                  <a:cubicBezTo>
                    <a:pt x="1977" y="514"/>
                    <a:pt x="2215" y="633"/>
                    <a:pt x="2453" y="728"/>
                  </a:cubicBezTo>
                  <a:cubicBezTo>
                    <a:pt x="2467" y="731"/>
                    <a:pt x="2477" y="733"/>
                    <a:pt x="2484" y="733"/>
                  </a:cubicBezTo>
                  <a:cubicBezTo>
                    <a:pt x="2500" y="733"/>
                    <a:pt x="2497" y="724"/>
                    <a:pt x="2489" y="716"/>
                  </a:cubicBezTo>
                  <a:cubicBezTo>
                    <a:pt x="2036" y="478"/>
                    <a:pt x="1620" y="252"/>
                    <a:pt x="1120" y="216"/>
                  </a:cubicBezTo>
                  <a:cubicBezTo>
                    <a:pt x="929" y="204"/>
                    <a:pt x="822" y="85"/>
                    <a:pt x="643" y="37"/>
                  </a:cubicBezTo>
                  <a:cubicBezTo>
                    <a:pt x="555" y="10"/>
                    <a:pt x="456" y="0"/>
                    <a:pt x="3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38" name="Google Shape;24838;p33"/>
            <p:cNvSpPr/>
            <p:nvPr/>
          </p:nvSpPr>
          <p:spPr>
            <a:xfrm>
              <a:off x="1418925" y="2295650"/>
              <a:ext cx="24425" cy="6875"/>
            </a:xfrm>
            <a:custGeom>
              <a:avLst/>
              <a:gdLst/>
              <a:ahLst/>
              <a:cxnLst/>
              <a:rect l="l" t="t" r="r" b="b"/>
              <a:pathLst>
                <a:path w="977" h="275" extrusionOk="0">
                  <a:moveTo>
                    <a:pt x="24" y="1"/>
                  </a:moveTo>
                  <a:cubicBezTo>
                    <a:pt x="0" y="1"/>
                    <a:pt x="0" y="12"/>
                    <a:pt x="24" y="12"/>
                  </a:cubicBezTo>
                  <a:cubicBezTo>
                    <a:pt x="298" y="155"/>
                    <a:pt x="643" y="251"/>
                    <a:pt x="965" y="274"/>
                  </a:cubicBezTo>
                  <a:cubicBezTo>
                    <a:pt x="976" y="274"/>
                    <a:pt x="976" y="262"/>
                    <a:pt x="965" y="262"/>
                  </a:cubicBezTo>
                  <a:cubicBezTo>
                    <a:pt x="631" y="203"/>
                    <a:pt x="333" y="120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39" name="Google Shape;24839;p33"/>
            <p:cNvSpPr/>
            <p:nvPr/>
          </p:nvSpPr>
          <p:spPr>
            <a:xfrm>
              <a:off x="1496000" y="2301000"/>
              <a:ext cx="25325" cy="16600"/>
            </a:xfrm>
            <a:custGeom>
              <a:avLst/>
              <a:gdLst/>
              <a:ahLst/>
              <a:cxnLst/>
              <a:rect l="l" t="t" r="r" b="b"/>
              <a:pathLst>
                <a:path w="1013" h="664" extrusionOk="0">
                  <a:moveTo>
                    <a:pt x="37" y="1"/>
                  </a:moveTo>
                  <a:cubicBezTo>
                    <a:pt x="25" y="1"/>
                    <a:pt x="1" y="25"/>
                    <a:pt x="25" y="37"/>
                  </a:cubicBezTo>
                  <a:cubicBezTo>
                    <a:pt x="156" y="168"/>
                    <a:pt x="322" y="239"/>
                    <a:pt x="477" y="346"/>
                  </a:cubicBezTo>
                  <a:lnTo>
                    <a:pt x="1011" y="654"/>
                  </a:lnTo>
                  <a:lnTo>
                    <a:pt x="1011" y="654"/>
                  </a:lnTo>
                  <a:cubicBezTo>
                    <a:pt x="1009" y="647"/>
                    <a:pt x="1006" y="637"/>
                    <a:pt x="1001" y="632"/>
                  </a:cubicBezTo>
                  <a:cubicBezTo>
                    <a:pt x="834" y="525"/>
                    <a:pt x="691" y="406"/>
                    <a:pt x="525" y="298"/>
                  </a:cubicBezTo>
                  <a:cubicBezTo>
                    <a:pt x="358" y="203"/>
                    <a:pt x="203" y="60"/>
                    <a:pt x="37" y="1"/>
                  </a:cubicBezTo>
                  <a:close/>
                  <a:moveTo>
                    <a:pt x="1011" y="654"/>
                  </a:moveTo>
                  <a:cubicBezTo>
                    <a:pt x="1012" y="660"/>
                    <a:pt x="1012" y="664"/>
                    <a:pt x="1013" y="664"/>
                  </a:cubicBezTo>
                  <a:cubicBezTo>
                    <a:pt x="1013" y="664"/>
                    <a:pt x="1013" y="661"/>
                    <a:pt x="1013" y="656"/>
                  </a:cubicBezTo>
                  <a:lnTo>
                    <a:pt x="1011" y="654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40" name="Google Shape;24840;p33"/>
            <p:cNvSpPr/>
            <p:nvPr/>
          </p:nvSpPr>
          <p:spPr>
            <a:xfrm>
              <a:off x="1496600" y="2295650"/>
              <a:ext cx="18325" cy="8800"/>
            </a:xfrm>
            <a:custGeom>
              <a:avLst/>
              <a:gdLst/>
              <a:ahLst/>
              <a:cxnLst/>
              <a:rect l="l" t="t" r="r" b="b"/>
              <a:pathLst>
                <a:path w="733" h="352" extrusionOk="0">
                  <a:moveTo>
                    <a:pt x="24" y="1"/>
                  </a:moveTo>
                  <a:cubicBezTo>
                    <a:pt x="1" y="1"/>
                    <a:pt x="1" y="36"/>
                    <a:pt x="24" y="48"/>
                  </a:cubicBezTo>
                  <a:cubicBezTo>
                    <a:pt x="274" y="131"/>
                    <a:pt x="501" y="191"/>
                    <a:pt x="727" y="334"/>
                  </a:cubicBezTo>
                  <a:cubicBezTo>
                    <a:pt x="548" y="155"/>
                    <a:pt x="298" y="1"/>
                    <a:pt x="24" y="1"/>
                  </a:cubicBezTo>
                  <a:close/>
                  <a:moveTo>
                    <a:pt x="727" y="334"/>
                  </a:moveTo>
                  <a:cubicBezTo>
                    <a:pt x="727" y="346"/>
                    <a:pt x="730" y="352"/>
                    <a:pt x="731" y="352"/>
                  </a:cubicBezTo>
                  <a:cubicBezTo>
                    <a:pt x="733" y="352"/>
                    <a:pt x="733" y="346"/>
                    <a:pt x="727" y="3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41" name="Google Shape;24841;p33"/>
            <p:cNvSpPr/>
            <p:nvPr/>
          </p:nvSpPr>
          <p:spPr>
            <a:xfrm>
              <a:off x="1499875" y="2287325"/>
              <a:ext cx="14900" cy="8650"/>
            </a:xfrm>
            <a:custGeom>
              <a:avLst/>
              <a:gdLst/>
              <a:ahLst/>
              <a:cxnLst/>
              <a:rect l="l" t="t" r="r" b="b"/>
              <a:pathLst>
                <a:path w="596" h="346" extrusionOk="0">
                  <a:moveTo>
                    <a:pt x="24" y="0"/>
                  </a:moveTo>
                  <a:cubicBezTo>
                    <a:pt x="13" y="0"/>
                    <a:pt x="1" y="12"/>
                    <a:pt x="13" y="36"/>
                  </a:cubicBezTo>
                  <a:cubicBezTo>
                    <a:pt x="72" y="107"/>
                    <a:pt x="179" y="155"/>
                    <a:pt x="263" y="191"/>
                  </a:cubicBezTo>
                  <a:cubicBezTo>
                    <a:pt x="370" y="250"/>
                    <a:pt x="465" y="298"/>
                    <a:pt x="560" y="345"/>
                  </a:cubicBezTo>
                  <a:cubicBezTo>
                    <a:pt x="584" y="345"/>
                    <a:pt x="596" y="310"/>
                    <a:pt x="584" y="310"/>
                  </a:cubicBezTo>
                  <a:cubicBezTo>
                    <a:pt x="489" y="250"/>
                    <a:pt x="405" y="191"/>
                    <a:pt x="298" y="131"/>
                  </a:cubicBezTo>
                  <a:cubicBezTo>
                    <a:pt x="203" y="95"/>
                    <a:pt x="132" y="12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42" name="Google Shape;24842;p33"/>
            <p:cNvSpPr/>
            <p:nvPr/>
          </p:nvSpPr>
          <p:spPr>
            <a:xfrm>
              <a:off x="1526425" y="2364100"/>
              <a:ext cx="27350" cy="16775"/>
            </a:xfrm>
            <a:custGeom>
              <a:avLst/>
              <a:gdLst/>
              <a:ahLst/>
              <a:cxnLst/>
              <a:rect l="l" t="t" r="r" b="b"/>
              <a:pathLst>
                <a:path w="1094" h="671" extrusionOk="0">
                  <a:moveTo>
                    <a:pt x="1070" y="1"/>
                  </a:moveTo>
                  <a:cubicBezTo>
                    <a:pt x="677" y="84"/>
                    <a:pt x="272" y="358"/>
                    <a:pt x="10" y="632"/>
                  </a:cubicBezTo>
                  <a:cubicBezTo>
                    <a:pt x="0" y="651"/>
                    <a:pt x="15" y="671"/>
                    <a:pt x="27" y="671"/>
                  </a:cubicBezTo>
                  <a:cubicBezTo>
                    <a:pt x="29" y="671"/>
                    <a:pt x="32" y="670"/>
                    <a:pt x="34" y="668"/>
                  </a:cubicBezTo>
                  <a:cubicBezTo>
                    <a:pt x="201" y="537"/>
                    <a:pt x="355" y="418"/>
                    <a:pt x="534" y="310"/>
                  </a:cubicBezTo>
                  <a:cubicBezTo>
                    <a:pt x="713" y="203"/>
                    <a:pt x="903" y="132"/>
                    <a:pt x="1082" y="25"/>
                  </a:cubicBezTo>
                  <a:cubicBezTo>
                    <a:pt x="1094" y="13"/>
                    <a:pt x="1082" y="1"/>
                    <a:pt x="10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43" name="Google Shape;24843;p33"/>
            <p:cNvSpPr/>
            <p:nvPr/>
          </p:nvSpPr>
          <p:spPr>
            <a:xfrm>
              <a:off x="1526750" y="2369175"/>
              <a:ext cx="28225" cy="15400"/>
            </a:xfrm>
            <a:custGeom>
              <a:avLst/>
              <a:gdLst/>
              <a:ahLst/>
              <a:cxnLst/>
              <a:rect l="l" t="t" r="r" b="b"/>
              <a:pathLst>
                <a:path w="1129" h="616" extrusionOk="0">
                  <a:moveTo>
                    <a:pt x="1093" y="0"/>
                  </a:moveTo>
                  <a:cubicBezTo>
                    <a:pt x="712" y="72"/>
                    <a:pt x="307" y="346"/>
                    <a:pt x="9" y="584"/>
                  </a:cubicBezTo>
                  <a:cubicBezTo>
                    <a:pt x="0" y="593"/>
                    <a:pt x="5" y="616"/>
                    <a:pt x="23" y="616"/>
                  </a:cubicBezTo>
                  <a:cubicBezTo>
                    <a:pt x="29" y="616"/>
                    <a:pt x="36" y="613"/>
                    <a:pt x="45" y="608"/>
                  </a:cubicBezTo>
                  <a:cubicBezTo>
                    <a:pt x="223" y="512"/>
                    <a:pt x="378" y="393"/>
                    <a:pt x="557" y="298"/>
                  </a:cubicBezTo>
                  <a:cubicBezTo>
                    <a:pt x="735" y="215"/>
                    <a:pt x="938" y="131"/>
                    <a:pt x="1116" y="36"/>
                  </a:cubicBezTo>
                  <a:cubicBezTo>
                    <a:pt x="1128" y="12"/>
                    <a:pt x="1116" y="0"/>
                    <a:pt x="10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44" name="Google Shape;24844;p33"/>
            <p:cNvSpPr/>
            <p:nvPr/>
          </p:nvSpPr>
          <p:spPr>
            <a:xfrm>
              <a:off x="1525950" y="2373625"/>
              <a:ext cx="30500" cy="15475"/>
            </a:xfrm>
            <a:custGeom>
              <a:avLst/>
              <a:gdLst/>
              <a:ahLst/>
              <a:cxnLst/>
              <a:rect l="l" t="t" r="r" b="b"/>
              <a:pathLst>
                <a:path w="1220" h="619" extrusionOk="0">
                  <a:moveTo>
                    <a:pt x="1184" y="1"/>
                  </a:moveTo>
                  <a:cubicBezTo>
                    <a:pt x="767" y="49"/>
                    <a:pt x="315" y="310"/>
                    <a:pt x="17" y="596"/>
                  </a:cubicBezTo>
                  <a:cubicBezTo>
                    <a:pt x="1" y="604"/>
                    <a:pt x="7" y="618"/>
                    <a:pt x="16" y="618"/>
                  </a:cubicBezTo>
                  <a:cubicBezTo>
                    <a:pt x="21" y="618"/>
                    <a:pt x="25" y="616"/>
                    <a:pt x="29" y="608"/>
                  </a:cubicBezTo>
                  <a:cubicBezTo>
                    <a:pt x="208" y="489"/>
                    <a:pt x="398" y="370"/>
                    <a:pt x="589" y="287"/>
                  </a:cubicBezTo>
                  <a:cubicBezTo>
                    <a:pt x="791" y="191"/>
                    <a:pt x="994" y="132"/>
                    <a:pt x="1208" y="49"/>
                  </a:cubicBezTo>
                  <a:cubicBezTo>
                    <a:pt x="1220" y="37"/>
                    <a:pt x="1220" y="1"/>
                    <a:pt x="11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45" name="Google Shape;24845;p33"/>
            <p:cNvSpPr/>
            <p:nvPr/>
          </p:nvSpPr>
          <p:spPr>
            <a:xfrm>
              <a:off x="1526800" y="2381375"/>
              <a:ext cx="25775" cy="12125"/>
            </a:xfrm>
            <a:custGeom>
              <a:avLst/>
              <a:gdLst/>
              <a:ahLst/>
              <a:cxnLst/>
              <a:rect l="l" t="t" r="r" b="b"/>
              <a:pathLst>
                <a:path w="1031" h="485" extrusionOk="0">
                  <a:moveTo>
                    <a:pt x="1007" y="0"/>
                  </a:moveTo>
                  <a:cubicBezTo>
                    <a:pt x="662" y="36"/>
                    <a:pt x="293" y="262"/>
                    <a:pt x="19" y="453"/>
                  </a:cubicBezTo>
                  <a:cubicBezTo>
                    <a:pt x="1" y="462"/>
                    <a:pt x="10" y="485"/>
                    <a:pt x="31" y="485"/>
                  </a:cubicBezTo>
                  <a:cubicBezTo>
                    <a:pt x="38" y="485"/>
                    <a:pt x="46" y="482"/>
                    <a:pt x="55" y="477"/>
                  </a:cubicBezTo>
                  <a:cubicBezTo>
                    <a:pt x="233" y="393"/>
                    <a:pt x="412" y="286"/>
                    <a:pt x="590" y="215"/>
                  </a:cubicBezTo>
                  <a:cubicBezTo>
                    <a:pt x="733" y="155"/>
                    <a:pt x="888" y="108"/>
                    <a:pt x="1019" y="36"/>
                  </a:cubicBezTo>
                  <a:cubicBezTo>
                    <a:pt x="1031" y="24"/>
                    <a:pt x="1019" y="0"/>
                    <a:pt x="10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46" name="Google Shape;24846;p33"/>
            <p:cNvSpPr/>
            <p:nvPr/>
          </p:nvSpPr>
          <p:spPr>
            <a:xfrm>
              <a:off x="1526975" y="2389700"/>
              <a:ext cx="18175" cy="8675"/>
            </a:xfrm>
            <a:custGeom>
              <a:avLst/>
              <a:gdLst/>
              <a:ahLst/>
              <a:cxnLst/>
              <a:rect l="l" t="t" r="r" b="b"/>
              <a:pathLst>
                <a:path w="727" h="347" extrusionOk="0">
                  <a:moveTo>
                    <a:pt x="703" y="1"/>
                  </a:moveTo>
                  <a:cubicBezTo>
                    <a:pt x="560" y="13"/>
                    <a:pt x="429" y="84"/>
                    <a:pt x="310" y="144"/>
                  </a:cubicBezTo>
                  <a:cubicBezTo>
                    <a:pt x="214" y="191"/>
                    <a:pt x="72" y="239"/>
                    <a:pt x="0" y="346"/>
                  </a:cubicBezTo>
                  <a:cubicBezTo>
                    <a:pt x="119" y="322"/>
                    <a:pt x="238" y="239"/>
                    <a:pt x="357" y="191"/>
                  </a:cubicBezTo>
                  <a:cubicBezTo>
                    <a:pt x="476" y="144"/>
                    <a:pt x="607" y="108"/>
                    <a:pt x="714" y="48"/>
                  </a:cubicBezTo>
                  <a:cubicBezTo>
                    <a:pt x="726" y="25"/>
                    <a:pt x="726" y="1"/>
                    <a:pt x="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47" name="Google Shape;24847;p33"/>
            <p:cNvSpPr/>
            <p:nvPr/>
          </p:nvSpPr>
          <p:spPr>
            <a:xfrm>
              <a:off x="1564500" y="2350125"/>
              <a:ext cx="25300" cy="13425"/>
            </a:xfrm>
            <a:custGeom>
              <a:avLst/>
              <a:gdLst/>
              <a:ahLst/>
              <a:cxnLst/>
              <a:rect l="l" t="t" r="r" b="b"/>
              <a:pathLst>
                <a:path w="1012" h="537" extrusionOk="0">
                  <a:moveTo>
                    <a:pt x="987" y="0"/>
                  </a:moveTo>
                  <a:cubicBezTo>
                    <a:pt x="821" y="84"/>
                    <a:pt x="690" y="167"/>
                    <a:pt x="535" y="262"/>
                  </a:cubicBezTo>
                  <a:cubicBezTo>
                    <a:pt x="356" y="346"/>
                    <a:pt x="178" y="417"/>
                    <a:pt x="23" y="524"/>
                  </a:cubicBezTo>
                  <a:cubicBezTo>
                    <a:pt x="18" y="522"/>
                    <a:pt x="14" y="521"/>
                    <a:pt x="12" y="521"/>
                  </a:cubicBezTo>
                  <a:cubicBezTo>
                    <a:pt x="0" y="521"/>
                    <a:pt x="4" y="536"/>
                    <a:pt x="23" y="536"/>
                  </a:cubicBezTo>
                  <a:cubicBezTo>
                    <a:pt x="345" y="441"/>
                    <a:pt x="737" y="262"/>
                    <a:pt x="999" y="36"/>
                  </a:cubicBezTo>
                  <a:cubicBezTo>
                    <a:pt x="1011" y="24"/>
                    <a:pt x="999" y="0"/>
                    <a:pt x="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48" name="Google Shape;24848;p33"/>
            <p:cNvSpPr/>
            <p:nvPr/>
          </p:nvSpPr>
          <p:spPr>
            <a:xfrm>
              <a:off x="1599600" y="2334650"/>
              <a:ext cx="22350" cy="10425"/>
            </a:xfrm>
            <a:custGeom>
              <a:avLst/>
              <a:gdLst/>
              <a:ahLst/>
              <a:cxnLst/>
              <a:rect l="l" t="t" r="r" b="b"/>
              <a:pathLst>
                <a:path w="894" h="417" extrusionOk="0">
                  <a:moveTo>
                    <a:pt x="857" y="0"/>
                  </a:moveTo>
                  <a:cubicBezTo>
                    <a:pt x="703" y="48"/>
                    <a:pt x="560" y="143"/>
                    <a:pt x="417" y="203"/>
                  </a:cubicBezTo>
                  <a:cubicBezTo>
                    <a:pt x="286" y="262"/>
                    <a:pt x="131" y="310"/>
                    <a:pt x="12" y="381"/>
                  </a:cubicBezTo>
                  <a:cubicBezTo>
                    <a:pt x="0" y="405"/>
                    <a:pt x="12" y="417"/>
                    <a:pt x="24" y="417"/>
                  </a:cubicBezTo>
                  <a:cubicBezTo>
                    <a:pt x="191" y="381"/>
                    <a:pt x="357" y="310"/>
                    <a:pt x="500" y="250"/>
                  </a:cubicBezTo>
                  <a:cubicBezTo>
                    <a:pt x="643" y="191"/>
                    <a:pt x="786" y="131"/>
                    <a:pt x="893" y="24"/>
                  </a:cubicBezTo>
                  <a:cubicBezTo>
                    <a:pt x="893" y="12"/>
                    <a:pt x="881" y="0"/>
                    <a:pt x="8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49" name="Google Shape;24849;p33"/>
            <p:cNvSpPr/>
            <p:nvPr/>
          </p:nvSpPr>
          <p:spPr>
            <a:xfrm>
              <a:off x="1601375" y="2339700"/>
              <a:ext cx="20275" cy="11050"/>
            </a:xfrm>
            <a:custGeom>
              <a:avLst/>
              <a:gdLst/>
              <a:ahLst/>
              <a:cxnLst/>
              <a:rect l="l" t="t" r="r" b="b"/>
              <a:pathLst>
                <a:path w="811" h="442" extrusionOk="0">
                  <a:moveTo>
                    <a:pt x="810" y="1"/>
                  </a:moveTo>
                  <a:lnTo>
                    <a:pt x="810" y="1"/>
                  </a:lnTo>
                  <a:cubicBezTo>
                    <a:pt x="691" y="24"/>
                    <a:pt x="572" y="96"/>
                    <a:pt x="453" y="155"/>
                  </a:cubicBezTo>
                  <a:cubicBezTo>
                    <a:pt x="298" y="227"/>
                    <a:pt x="132" y="286"/>
                    <a:pt x="13" y="394"/>
                  </a:cubicBezTo>
                  <a:cubicBezTo>
                    <a:pt x="1" y="405"/>
                    <a:pt x="13" y="441"/>
                    <a:pt x="36" y="441"/>
                  </a:cubicBezTo>
                  <a:cubicBezTo>
                    <a:pt x="179" y="405"/>
                    <a:pt x="298" y="322"/>
                    <a:pt x="429" y="263"/>
                  </a:cubicBezTo>
                  <a:cubicBezTo>
                    <a:pt x="572" y="167"/>
                    <a:pt x="715" y="108"/>
                    <a:pt x="8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50" name="Google Shape;24850;p33"/>
            <p:cNvSpPr/>
            <p:nvPr/>
          </p:nvSpPr>
          <p:spPr>
            <a:xfrm>
              <a:off x="1602575" y="2342375"/>
              <a:ext cx="21150" cy="10750"/>
            </a:xfrm>
            <a:custGeom>
              <a:avLst/>
              <a:gdLst/>
              <a:ahLst/>
              <a:cxnLst/>
              <a:rect l="l" t="t" r="r" b="b"/>
              <a:pathLst>
                <a:path w="846" h="430" extrusionOk="0">
                  <a:moveTo>
                    <a:pt x="798" y="1"/>
                  </a:moveTo>
                  <a:cubicBezTo>
                    <a:pt x="655" y="60"/>
                    <a:pt x="500" y="132"/>
                    <a:pt x="357" y="215"/>
                  </a:cubicBezTo>
                  <a:cubicBezTo>
                    <a:pt x="238" y="263"/>
                    <a:pt x="107" y="298"/>
                    <a:pt x="12" y="394"/>
                  </a:cubicBezTo>
                  <a:cubicBezTo>
                    <a:pt x="0" y="406"/>
                    <a:pt x="12" y="429"/>
                    <a:pt x="48" y="429"/>
                  </a:cubicBezTo>
                  <a:cubicBezTo>
                    <a:pt x="179" y="418"/>
                    <a:pt x="298" y="346"/>
                    <a:pt x="417" y="298"/>
                  </a:cubicBezTo>
                  <a:cubicBezTo>
                    <a:pt x="560" y="227"/>
                    <a:pt x="715" y="156"/>
                    <a:pt x="846" y="60"/>
                  </a:cubicBezTo>
                  <a:cubicBezTo>
                    <a:pt x="846" y="37"/>
                    <a:pt x="834" y="1"/>
                    <a:pt x="7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51" name="Google Shape;24851;p33"/>
            <p:cNvSpPr/>
            <p:nvPr/>
          </p:nvSpPr>
          <p:spPr>
            <a:xfrm>
              <a:off x="1603450" y="2345350"/>
              <a:ext cx="21475" cy="14925"/>
            </a:xfrm>
            <a:custGeom>
              <a:avLst/>
              <a:gdLst/>
              <a:ahLst/>
              <a:cxnLst/>
              <a:rect l="l" t="t" r="r" b="b"/>
              <a:pathLst>
                <a:path w="859" h="597" extrusionOk="0">
                  <a:moveTo>
                    <a:pt x="811" y="1"/>
                  </a:moveTo>
                  <a:cubicBezTo>
                    <a:pt x="668" y="96"/>
                    <a:pt x="549" y="191"/>
                    <a:pt x="394" y="287"/>
                  </a:cubicBezTo>
                  <a:cubicBezTo>
                    <a:pt x="275" y="358"/>
                    <a:pt x="120" y="429"/>
                    <a:pt x="25" y="549"/>
                  </a:cubicBezTo>
                  <a:cubicBezTo>
                    <a:pt x="1" y="572"/>
                    <a:pt x="25" y="596"/>
                    <a:pt x="49" y="596"/>
                  </a:cubicBezTo>
                  <a:cubicBezTo>
                    <a:pt x="203" y="572"/>
                    <a:pt x="346" y="453"/>
                    <a:pt x="465" y="358"/>
                  </a:cubicBezTo>
                  <a:cubicBezTo>
                    <a:pt x="596" y="275"/>
                    <a:pt x="715" y="168"/>
                    <a:pt x="846" y="48"/>
                  </a:cubicBezTo>
                  <a:cubicBezTo>
                    <a:pt x="858" y="13"/>
                    <a:pt x="823" y="1"/>
                    <a:pt x="8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52" name="Google Shape;24852;p33"/>
            <p:cNvSpPr/>
            <p:nvPr/>
          </p:nvSpPr>
          <p:spPr>
            <a:xfrm>
              <a:off x="1609725" y="2353700"/>
              <a:ext cx="14000" cy="8050"/>
            </a:xfrm>
            <a:custGeom>
              <a:avLst/>
              <a:gdLst/>
              <a:ahLst/>
              <a:cxnLst/>
              <a:rect l="l" t="t" r="r" b="b"/>
              <a:pathLst>
                <a:path w="560" h="322" extrusionOk="0">
                  <a:moveTo>
                    <a:pt x="512" y="0"/>
                  </a:moveTo>
                  <a:cubicBezTo>
                    <a:pt x="429" y="24"/>
                    <a:pt x="333" y="72"/>
                    <a:pt x="250" y="119"/>
                  </a:cubicBezTo>
                  <a:cubicBezTo>
                    <a:pt x="179" y="155"/>
                    <a:pt x="71" y="191"/>
                    <a:pt x="12" y="262"/>
                  </a:cubicBezTo>
                  <a:cubicBezTo>
                    <a:pt x="0" y="274"/>
                    <a:pt x="12" y="322"/>
                    <a:pt x="36" y="322"/>
                  </a:cubicBezTo>
                  <a:cubicBezTo>
                    <a:pt x="131" y="310"/>
                    <a:pt x="202" y="250"/>
                    <a:pt x="298" y="203"/>
                  </a:cubicBezTo>
                  <a:cubicBezTo>
                    <a:pt x="381" y="155"/>
                    <a:pt x="464" y="107"/>
                    <a:pt x="548" y="36"/>
                  </a:cubicBezTo>
                  <a:cubicBezTo>
                    <a:pt x="560" y="12"/>
                    <a:pt x="548" y="0"/>
                    <a:pt x="5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53" name="Google Shape;24853;p33"/>
            <p:cNvSpPr/>
            <p:nvPr/>
          </p:nvSpPr>
          <p:spPr>
            <a:xfrm>
              <a:off x="1612975" y="2356425"/>
              <a:ext cx="10150" cy="6275"/>
            </a:xfrm>
            <a:custGeom>
              <a:avLst/>
              <a:gdLst/>
              <a:ahLst/>
              <a:cxnLst/>
              <a:rect l="l" t="t" r="r" b="b"/>
              <a:pathLst>
                <a:path w="406" h="251" extrusionOk="0">
                  <a:moveTo>
                    <a:pt x="373" y="0"/>
                  </a:moveTo>
                  <a:cubicBezTo>
                    <a:pt x="371" y="0"/>
                    <a:pt x="370" y="3"/>
                    <a:pt x="370" y="10"/>
                  </a:cubicBezTo>
                  <a:cubicBezTo>
                    <a:pt x="311" y="70"/>
                    <a:pt x="239" y="106"/>
                    <a:pt x="168" y="141"/>
                  </a:cubicBezTo>
                  <a:cubicBezTo>
                    <a:pt x="120" y="165"/>
                    <a:pt x="61" y="165"/>
                    <a:pt x="13" y="213"/>
                  </a:cubicBezTo>
                  <a:cubicBezTo>
                    <a:pt x="1" y="225"/>
                    <a:pt x="13" y="248"/>
                    <a:pt x="25" y="248"/>
                  </a:cubicBezTo>
                  <a:cubicBezTo>
                    <a:pt x="31" y="250"/>
                    <a:pt x="38" y="250"/>
                    <a:pt x="45" y="250"/>
                  </a:cubicBezTo>
                  <a:cubicBezTo>
                    <a:pt x="102" y="250"/>
                    <a:pt x="174" y="210"/>
                    <a:pt x="227" y="189"/>
                  </a:cubicBezTo>
                  <a:cubicBezTo>
                    <a:pt x="299" y="141"/>
                    <a:pt x="346" y="82"/>
                    <a:pt x="406" y="22"/>
                  </a:cubicBezTo>
                  <a:cubicBezTo>
                    <a:pt x="389" y="14"/>
                    <a:pt x="379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54" name="Google Shape;24854;p33"/>
            <p:cNvSpPr/>
            <p:nvPr/>
          </p:nvSpPr>
          <p:spPr>
            <a:xfrm>
              <a:off x="1386775" y="2217075"/>
              <a:ext cx="17875" cy="3025"/>
            </a:xfrm>
            <a:custGeom>
              <a:avLst/>
              <a:gdLst/>
              <a:ahLst/>
              <a:cxnLst/>
              <a:rect l="l" t="t" r="r" b="b"/>
              <a:pathLst>
                <a:path w="715" h="121" extrusionOk="0">
                  <a:moveTo>
                    <a:pt x="12" y="0"/>
                  </a:moveTo>
                  <a:cubicBezTo>
                    <a:pt x="12" y="0"/>
                    <a:pt x="0" y="12"/>
                    <a:pt x="12" y="12"/>
                  </a:cubicBezTo>
                  <a:cubicBezTo>
                    <a:pt x="208" y="67"/>
                    <a:pt x="433" y="121"/>
                    <a:pt x="643" y="121"/>
                  </a:cubicBezTo>
                  <a:cubicBezTo>
                    <a:pt x="663" y="121"/>
                    <a:pt x="683" y="120"/>
                    <a:pt x="703" y="119"/>
                  </a:cubicBezTo>
                  <a:cubicBezTo>
                    <a:pt x="715" y="119"/>
                    <a:pt x="715" y="96"/>
                    <a:pt x="703" y="96"/>
                  </a:cubicBezTo>
                  <a:cubicBezTo>
                    <a:pt x="596" y="72"/>
                    <a:pt x="476" y="72"/>
                    <a:pt x="357" y="60"/>
                  </a:cubicBezTo>
                  <a:cubicBezTo>
                    <a:pt x="238" y="36"/>
                    <a:pt x="131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55" name="Google Shape;24855;p33"/>
            <p:cNvSpPr/>
            <p:nvPr/>
          </p:nvSpPr>
          <p:spPr>
            <a:xfrm>
              <a:off x="1388550" y="2213200"/>
              <a:ext cx="18775" cy="5075"/>
            </a:xfrm>
            <a:custGeom>
              <a:avLst/>
              <a:gdLst/>
              <a:ahLst/>
              <a:cxnLst/>
              <a:rect l="l" t="t" r="r" b="b"/>
              <a:pathLst>
                <a:path w="751" h="203" extrusionOk="0">
                  <a:moveTo>
                    <a:pt x="13" y="0"/>
                  </a:moveTo>
                  <a:cubicBezTo>
                    <a:pt x="1" y="0"/>
                    <a:pt x="1" y="24"/>
                    <a:pt x="13" y="24"/>
                  </a:cubicBezTo>
                  <a:cubicBezTo>
                    <a:pt x="239" y="96"/>
                    <a:pt x="489" y="167"/>
                    <a:pt x="727" y="203"/>
                  </a:cubicBezTo>
                  <a:cubicBezTo>
                    <a:pt x="751" y="203"/>
                    <a:pt x="751" y="179"/>
                    <a:pt x="727" y="179"/>
                  </a:cubicBezTo>
                  <a:cubicBezTo>
                    <a:pt x="513" y="96"/>
                    <a:pt x="251" y="48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56" name="Google Shape;24856;p33"/>
            <p:cNvSpPr/>
            <p:nvPr/>
          </p:nvSpPr>
          <p:spPr>
            <a:xfrm>
              <a:off x="1388850" y="2208425"/>
              <a:ext cx="21450" cy="4825"/>
            </a:xfrm>
            <a:custGeom>
              <a:avLst/>
              <a:gdLst/>
              <a:ahLst/>
              <a:cxnLst/>
              <a:rect l="l" t="t" r="r" b="b"/>
              <a:pathLst>
                <a:path w="858" h="193" extrusionOk="0">
                  <a:moveTo>
                    <a:pt x="36" y="1"/>
                  </a:moveTo>
                  <a:cubicBezTo>
                    <a:pt x="12" y="1"/>
                    <a:pt x="1" y="13"/>
                    <a:pt x="12" y="37"/>
                  </a:cubicBezTo>
                  <a:cubicBezTo>
                    <a:pt x="217" y="114"/>
                    <a:pt x="460" y="192"/>
                    <a:pt x="686" y="192"/>
                  </a:cubicBezTo>
                  <a:cubicBezTo>
                    <a:pt x="736" y="192"/>
                    <a:pt x="786" y="188"/>
                    <a:pt x="834" y="180"/>
                  </a:cubicBezTo>
                  <a:cubicBezTo>
                    <a:pt x="858" y="180"/>
                    <a:pt x="858" y="168"/>
                    <a:pt x="834" y="156"/>
                  </a:cubicBezTo>
                  <a:cubicBezTo>
                    <a:pt x="560" y="120"/>
                    <a:pt x="298" y="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57" name="Google Shape;24857;p33"/>
            <p:cNvSpPr/>
            <p:nvPr/>
          </p:nvSpPr>
          <p:spPr>
            <a:xfrm>
              <a:off x="1391025" y="2202350"/>
              <a:ext cx="22850" cy="8500"/>
            </a:xfrm>
            <a:custGeom>
              <a:avLst/>
              <a:gdLst/>
              <a:ahLst/>
              <a:cxnLst/>
              <a:rect l="l" t="t" r="r" b="b"/>
              <a:pathLst>
                <a:path w="914" h="340" extrusionOk="0">
                  <a:moveTo>
                    <a:pt x="7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306" y="125"/>
                    <a:pt x="604" y="244"/>
                    <a:pt x="902" y="339"/>
                  </a:cubicBezTo>
                  <a:cubicBezTo>
                    <a:pt x="914" y="339"/>
                    <a:pt x="914" y="315"/>
                    <a:pt x="902" y="315"/>
                  </a:cubicBezTo>
                  <a:cubicBezTo>
                    <a:pt x="604" y="196"/>
                    <a:pt x="306" y="113"/>
                    <a:pt x="9" y="6"/>
                  </a:cubicBezTo>
                  <a:cubicBezTo>
                    <a:pt x="9" y="2"/>
                    <a:pt x="8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58" name="Google Shape;24858;p33"/>
            <p:cNvSpPr/>
            <p:nvPr/>
          </p:nvSpPr>
          <p:spPr>
            <a:xfrm>
              <a:off x="1421300" y="2212300"/>
              <a:ext cx="48550" cy="20875"/>
            </a:xfrm>
            <a:custGeom>
              <a:avLst/>
              <a:gdLst/>
              <a:ahLst/>
              <a:cxnLst/>
              <a:rect l="l" t="t" r="r" b="b"/>
              <a:pathLst>
                <a:path w="1942" h="835" extrusionOk="0">
                  <a:moveTo>
                    <a:pt x="0" y="1"/>
                  </a:moveTo>
                  <a:cubicBezTo>
                    <a:pt x="667" y="179"/>
                    <a:pt x="1227" y="775"/>
                    <a:pt x="1917" y="834"/>
                  </a:cubicBezTo>
                  <a:cubicBezTo>
                    <a:pt x="1941" y="834"/>
                    <a:pt x="1941" y="810"/>
                    <a:pt x="1917" y="810"/>
                  </a:cubicBezTo>
                  <a:cubicBezTo>
                    <a:pt x="1239" y="656"/>
                    <a:pt x="703" y="8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59" name="Google Shape;24859;p33"/>
            <p:cNvSpPr/>
            <p:nvPr/>
          </p:nvSpPr>
          <p:spPr>
            <a:xfrm>
              <a:off x="1475175" y="2236425"/>
              <a:ext cx="37225" cy="13400"/>
            </a:xfrm>
            <a:custGeom>
              <a:avLst/>
              <a:gdLst/>
              <a:ahLst/>
              <a:cxnLst/>
              <a:rect l="l" t="t" r="r" b="b"/>
              <a:pathLst>
                <a:path w="1489" h="536" extrusionOk="0">
                  <a:moveTo>
                    <a:pt x="0" y="0"/>
                  </a:moveTo>
                  <a:lnTo>
                    <a:pt x="0" y="0"/>
                  </a:lnTo>
                  <a:cubicBezTo>
                    <a:pt x="500" y="191"/>
                    <a:pt x="977" y="369"/>
                    <a:pt x="1477" y="536"/>
                  </a:cubicBezTo>
                  <a:cubicBezTo>
                    <a:pt x="1489" y="536"/>
                    <a:pt x="1489" y="524"/>
                    <a:pt x="1477" y="524"/>
                  </a:cubicBezTo>
                  <a:cubicBezTo>
                    <a:pt x="1001" y="310"/>
                    <a:pt x="500" y="131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60" name="Google Shape;24860;p33"/>
            <p:cNvSpPr/>
            <p:nvPr/>
          </p:nvSpPr>
          <p:spPr>
            <a:xfrm>
              <a:off x="1484700" y="2236125"/>
              <a:ext cx="25925" cy="8350"/>
            </a:xfrm>
            <a:custGeom>
              <a:avLst/>
              <a:gdLst/>
              <a:ahLst/>
              <a:cxnLst/>
              <a:rect l="l" t="t" r="r" b="b"/>
              <a:pathLst>
                <a:path w="1037" h="334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322" y="179"/>
                    <a:pt x="691" y="274"/>
                    <a:pt x="1036" y="334"/>
                  </a:cubicBezTo>
                  <a:cubicBezTo>
                    <a:pt x="715" y="215"/>
                    <a:pt x="358" y="84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61" name="Google Shape;24861;p33"/>
            <p:cNvSpPr/>
            <p:nvPr/>
          </p:nvSpPr>
          <p:spPr>
            <a:xfrm>
              <a:off x="1483800" y="2233750"/>
              <a:ext cx="24975" cy="8700"/>
            </a:xfrm>
            <a:custGeom>
              <a:avLst/>
              <a:gdLst/>
              <a:ahLst/>
              <a:cxnLst/>
              <a:rect l="l" t="t" r="r" b="b"/>
              <a:pathLst>
                <a:path w="999" h="348" extrusionOk="0">
                  <a:moveTo>
                    <a:pt x="13" y="0"/>
                  </a:moveTo>
                  <a:cubicBezTo>
                    <a:pt x="1" y="0"/>
                    <a:pt x="1" y="12"/>
                    <a:pt x="13" y="12"/>
                  </a:cubicBezTo>
                  <a:cubicBezTo>
                    <a:pt x="144" y="60"/>
                    <a:pt x="298" y="95"/>
                    <a:pt x="441" y="131"/>
                  </a:cubicBezTo>
                  <a:cubicBezTo>
                    <a:pt x="620" y="191"/>
                    <a:pt x="798" y="274"/>
                    <a:pt x="989" y="333"/>
                  </a:cubicBezTo>
                  <a:cubicBezTo>
                    <a:pt x="703" y="179"/>
                    <a:pt x="346" y="36"/>
                    <a:pt x="13" y="0"/>
                  </a:cubicBezTo>
                  <a:close/>
                  <a:moveTo>
                    <a:pt x="989" y="333"/>
                  </a:moveTo>
                  <a:lnTo>
                    <a:pt x="989" y="333"/>
                  </a:lnTo>
                  <a:cubicBezTo>
                    <a:pt x="994" y="343"/>
                    <a:pt x="997" y="347"/>
                    <a:pt x="998" y="347"/>
                  </a:cubicBezTo>
                  <a:cubicBezTo>
                    <a:pt x="999" y="347"/>
                    <a:pt x="996" y="340"/>
                    <a:pt x="989" y="33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62" name="Google Shape;24862;p33"/>
            <p:cNvSpPr/>
            <p:nvPr/>
          </p:nvSpPr>
          <p:spPr>
            <a:xfrm>
              <a:off x="1490200" y="2229150"/>
              <a:ext cx="15950" cy="8475"/>
            </a:xfrm>
            <a:custGeom>
              <a:avLst/>
              <a:gdLst/>
              <a:ahLst/>
              <a:cxnLst/>
              <a:rect l="l" t="t" r="r" b="b"/>
              <a:pathLst>
                <a:path w="638" h="339" extrusionOk="0">
                  <a:moveTo>
                    <a:pt x="32" y="0"/>
                  </a:moveTo>
                  <a:cubicBezTo>
                    <a:pt x="24" y="0"/>
                    <a:pt x="19" y="9"/>
                    <a:pt x="19" y="17"/>
                  </a:cubicBezTo>
                  <a:cubicBezTo>
                    <a:pt x="1" y="53"/>
                    <a:pt x="23" y="89"/>
                    <a:pt x="56" y="89"/>
                  </a:cubicBezTo>
                  <a:cubicBezTo>
                    <a:pt x="67" y="89"/>
                    <a:pt x="78" y="86"/>
                    <a:pt x="90" y="77"/>
                  </a:cubicBezTo>
                  <a:cubicBezTo>
                    <a:pt x="92" y="77"/>
                    <a:pt x="94" y="77"/>
                    <a:pt x="95" y="76"/>
                  </a:cubicBezTo>
                  <a:lnTo>
                    <a:pt x="95" y="76"/>
                  </a:lnTo>
                  <a:cubicBezTo>
                    <a:pt x="258" y="183"/>
                    <a:pt x="433" y="285"/>
                    <a:pt x="638" y="339"/>
                  </a:cubicBezTo>
                  <a:cubicBezTo>
                    <a:pt x="470" y="205"/>
                    <a:pt x="261" y="123"/>
                    <a:pt x="79" y="25"/>
                  </a:cubicBezTo>
                  <a:lnTo>
                    <a:pt x="79" y="25"/>
                  </a:lnTo>
                  <a:cubicBezTo>
                    <a:pt x="78" y="23"/>
                    <a:pt x="78" y="20"/>
                    <a:pt x="78" y="17"/>
                  </a:cubicBezTo>
                  <a:cubicBezTo>
                    <a:pt x="74" y="17"/>
                    <a:pt x="70" y="18"/>
                    <a:pt x="67" y="19"/>
                  </a:cubicBezTo>
                  <a:lnTo>
                    <a:pt x="67" y="19"/>
                  </a:lnTo>
                  <a:cubicBezTo>
                    <a:pt x="59" y="15"/>
                    <a:pt x="51" y="10"/>
                    <a:pt x="42" y="5"/>
                  </a:cubicBezTo>
                  <a:cubicBezTo>
                    <a:pt x="39" y="2"/>
                    <a:pt x="35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63" name="Google Shape;24863;p33"/>
            <p:cNvSpPr/>
            <p:nvPr/>
          </p:nvSpPr>
          <p:spPr>
            <a:xfrm>
              <a:off x="1495125" y="2228675"/>
              <a:ext cx="12825" cy="5375"/>
            </a:xfrm>
            <a:custGeom>
              <a:avLst/>
              <a:gdLst/>
              <a:ahLst/>
              <a:cxnLst/>
              <a:rect l="l" t="t" r="r" b="b"/>
              <a:pathLst>
                <a:path w="513" h="215" extrusionOk="0">
                  <a:moveTo>
                    <a:pt x="24" y="1"/>
                  </a:moveTo>
                  <a:cubicBezTo>
                    <a:pt x="0" y="1"/>
                    <a:pt x="0" y="24"/>
                    <a:pt x="12" y="24"/>
                  </a:cubicBezTo>
                  <a:cubicBezTo>
                    <a:pt x="203" y="84"/>
                    <a:pt x="357" y="132"/>
                    <a:pt x="512" y="215"/>
                  </a:cubicBezTo>
                  <a:cubicBezTo>
                    <a:pt x="369" y="120"/>
                    <a:pt x="203" y="24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64" name="Google Shape;24864;p33"/>
            <p:cNvSpPr/>
            <p:nvPr/>
          </p:nvSpPr>
          <p:spPr>
            <a:xfrm>
              <a:off x="1534875" y="2503125"/>
              <a:ext cx="30800" cy="13500"/>
            </a:xfrm>
            <a:custGeom>
              <a:avLst/>
              <a:gdLst/>
              <a:ahLst/>
              <a:cxnLst/>
              <a:rect l="l" t="t" r="r" b="b"/>
              <a:pathLst>
                <a:path w="1232" h="540" extrusionOk="0">
                  <a:moveTo>
                    <a:pt x="1220" y="0"/>
                  </a:moveTo>
                  <a:cubicBezTo>
                    <a:pt x="803" y="60"/>
                    <a:pt x="375" y="250"/>
                    <a:pt x="29" y="512"/>
                  </a:cubicBezTo>
                  <a:cubicBezTo>
                    <a:pt x="0" y="522"/>
                    <a:pt x="18" y="539"/>
                    <a:pt x="32" y="539"/>
                  </a:cubicBezTo>
                  <a:cubicBezTo>
                    <a:pt x="36" y="539"/>
                    <a:pt x="39" y="538"/>
                    <a:pt x="41" y="536"/>
                  </a:cubicBezTo>
                  <a:cubicBezTo>
                    <a:pt x="434" y="310"/>
                    <a:pt x="791" y="167"/>
                    <a:pt x="1220" y="36"/>
                  </a:cubicBezTo>
                  <a:cubicBezTo>
                    <a:pt x="1232" y="36"/>
                    <a:pt x="1232" y="0"/>
                    <a:pt x="12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65" name="Google Shape;24865;p33"/>
            <p:cNvSpPr/>
            <p:nvPr/>
          </p:nvSpPr>
          <p:spPr>
            <a:xfrm>
              <a:off x="1540050" y="2506775"/>
              <a:ext cx="30950" cy="12725"/>
            </a:xfrm>
            <a:custGeom>
              <a:avLst/>
              <a:gdLst/>
              <a:ahLst/>
              <a:cxnLst/>
              <a:rect l="l" t="t" r="r" b="b"/>
              <a:pathLst>
                <a:path w="1238" h="509" extrusionOk="0">
                  <a:moveTo>
                    <a:pt x="1223" y="1"/>
                  </a:moveTo>
                  <a:cubicBezTo>
                    <a:pt x="1219" y="1"/>
                    <a:pt x="1212" y="3"/>
                    <a:pt x="1203" y="9"/>
                  </a:cubicBezTo>
                  <a:cubicBezTo>
                    <a:pt x="965" y="45"/>
                    <a:pt x="727" y="152"/>
                    <a:pt x="501" y="259"/>
                  </a:cubicBezTo>
                  <a:cubicBezTo>
                    <a:pt x="322" y="318"/>
                    <a:pt x="144" y="378"/>
                    <a:pt x="1" y="509"/>
                  </a:cubicBezTo>
                  <a:cubicBezTo>
                    <a:pt x="191" y="485"/>
                    <a:pt x="382" y="366"/>
                    <a:pt x="561" y="283"/>
                  </a:cubicBezTo>
                  <a:cubicBezTo>
                    <a:pt x="775" y="199"/>
                    <a:pt x="1013" y="128"/>
                    <a:pt x="1215" y="33"/>
                  </a:cubicBezTo>
                  <a:cubicBezTo>
                    <a:pt x="1233" y="24"/>
                    <a:pt x="1238" y="1"/>
                    <a:pt x="1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66" name="Google Shape;24866;p33"/>
            <p:cNvSpPr/>
            <p:nvPr/>
          </p:nvSpPr>
          <p:spPr>
            <a:xfrm>
              <a:off x="1535600" y="2506975"/>
              <a:ext cx="31275" cy="14325"/>
            </a:xfrm>
            <a:custGeom>
              <a:avLst/>
              <a:gdLst/>
              <a:ahLst/>
              <a:cxnLst/>
              <a:rect l="l" t="t" r="r" b="b"/>
              <a:pathLst>
                <a:path w="1251" h="573" extrusionOk="0">
                  <a:moveTo>
                    <a:pt x="1239" y="1"/>
                  </a:moveTo>
                  <a:cubicBezTo>
                    <a:pt x="834" y="25"/>
                    <a:pt x="310" y="275"/>
                    <a:pt x="12" y="561"/>
                  </a:cubicBezTo>
                  <a:cubicBezTo>
                    <a:pt x="0" y="561"/>
                    <a:pt x="12" y="572"/>
                    <a:pt x="12" y="572"/>
                  </a:cubicBezTo>
                  <a:cubicBezTo>
                    <a:pt x="227" y="477"/>
                    <a:pt x="417" y="334"/>
                    <a:pt x="643" y="239"/>
                  </a:cubicBezTo>
                  <a:cubicBezTo>
                    <a:pt x="834" y="144"/>
                    <a:pt x="1036" y="96"/>
                    <a:pt x="1239" y="25"/>
                  </a:cubicBezTo>
                  <a:cubicBezTo>
                    <a:pt x="1251" y="25"/>
                    <a:pt x="1251" y="1"/>
                    <a:pt x="1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67" name="Google Shape;24867;p33"/>
            <p:cNvSpPr/>
            <p:nvPr/>
          </p:nvSpPr>
          <p:spPr>
            <a:xfrm>
              <a:off x="1536350" y="2504000"/>
              <a:ext cx="26350" cy="14100"/>
            </a:xfrm>
            <a:custGeom>
              <a:avLst/>
              <a:gdLst/>
              <a:ahLst/>
              <a:cxnLst/>
              <a:rect l="l" t="t" r="r" b="b"/>
              <a:pathLst>
                <a:path w="1054" h="564" extrusionOk="0">
                  <a:moveTo>
                    <a:pt x="1042" y="1"/>
                  </a:moveTo>
                  <a:cubicBezTo>
                    <a:pt x="673" y="48"/>
                    <a:pt x="292" y="299"/>
                    <a:pt x="30" y="537"/>
                  </a:cubicBezTo>
                  <a:cubicBezTo>
                    <a:pt x="1" y="546"/>
                    <a:pt x="19" y="564"/>
                    <a:pt x="33" y="564"/>
                  </a:cubicBezTo>
                  <a:cubicBezTo>
                    <a:pt x="36" y="564"/>
                    <a:pt x="40" y="563"/>
                    <a:pt x="42" y="560"/>
                  </a:cubicBezTo>
                  <a:cubicBezTo>
                    <a:pt x="197" y="453"/>
                    <a:pt x="328" y="358"/>
                    <a:pt x="494" y="263"/>
                  </a:cubicBezTo>
                  <a:cubicBezTo>
                    <a:pt x="673" y="156"/>
                    <a:pt x="863" y="120"/>
                    <a:pt x="1042" y="25"/>
                  </a:cubicBezTo>
                  <a:cubicBezTo>
                    <a:pt x="1054" y="25"/>
                    <a:pt x="1054" y="1"/>
                    <a:pt x="10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68" name="Google Shape;24868;p33"/>
            <p:cNvSpPr/>
            <p:nvPr/>
          </p:nvSpPr>
          <p:spPr>
            <a:xfrm>
              <a:off x="1536450" y="2511750"/>
              <a:ext cx="28925" cy="13550"/>
            </a:xfrm>
            <a:custGeom>
              <a:avLst/>
              <a:gdLst/>
              <a:ahLst/>
              <a:cxnLst/>
              <a:rect l="l" t="t" r="r" b="b"/>
              <a:pathLst>
                <a:path w="1157" h="542" extrusionOk="0">
                  <a:moveTo>
                    <a:pt x="1145" y="0"/>
                  </a:moveTo>
                  <a:cubicBezTo>
                    <a:pt x="752" y="60"/>
                    <a:pt x="335" y="286"/>
                    <a:pt x="26" y="524"/>
                  </a:cubicBezTo>
                  <a:cubicBezTo>
                    <a:pt x="1" y="533"/>
                    <a:pt x="5" y="541"/>
                    <a:pt x="14" y="541"/>
                  </a:cubicBezTo>
                  <a:cubicBezTo>
                    <a:pt x="18" y="541"/>
                    <a:pt x="22" y="540"/>
                    <a:pt x="26" y="536"/>
                  </a:cubicBezTo>
                  <a:cubicBezTo>
                    <a:pt x="383" y="310"/>
                    <a:pt x="752" y="179"/>
                    <a:pt x="1145" y="24"/>
                  </a:cubicBezTo>
                  <a:cubicBezTo>
                    <a:pt x="1157" y="24"/>
                    <a:pt x="1157" y="0"/>
                    <a:pt x="11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69" name="Google Shape;24869;p33"/>
            <p:cNvSpPr/>
            <p:nvPr/>
          </p:nvSpPr>
          <p:spPr>
            <a:xfrm>
              <a:off x="1537800" y="2517700"/>
              <a:ext cx="28775" cy="12300"/>
            </a:xfrm>
            <a:custGeom>
              <a:avLst/>
              <a:gdLst/>
              <a:ahLst/>
              <a:cxnLst/>
              <a:rect l="l" t="t" r="r" b="b"/>
              <a:pathLst>
                <a:path w="1151" h="492" extrusionOk="0">
                  <a:moveTo>
                    <a:pt x="1115" y="1"/>
                  </a:moveTo>
                  <a:cubicBezTo>
                    <a:pt x="746" y="96"/>
                    <a:pt x="377" y="298"/>
                    <a:pt x="31" y="465"/>
                  </a:cubicBezTo>
                  <a:cubicBezTo>
                    <a:pt x="1" y="465"/>
                    <a:pt x="14" y="491"/>
                    <a:pt x="33" y="491"/>
                  </a:cubicBezTo>
                  <a:cubicBezTo>
                    <a:pt x="37" y="491"/>
                    <a:pt x="40" y="490"/>
                    <a:pt x="43" y="489"/>
                  </a:cubicBezTo>
                  <a:cubicBezTo>
                    <a:pt x="401" y="358"/>
                    <a:pt x="805" y="227"/>
                    <a:pt x="1127" y="24"/>
                  </a:cubicBezTo>
                  <a:cubicBezTo>
                    <a:pt x="1151" y="12"/>
                    <a:pt x="1127" y="1"/>
                    <a:pt x="11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70" name="Google Shape;24870;p33"/>
            <p:cNvSpPr/>
            <p:nvPr/>
          </p:nvSpPr>
          <p:spPr>
            <a:xfrm>
              <a:off x="1537375" y="2523350"/>
              <a:ext cx="23550" cy="8950"/>
            </a:xfrm>
            <a:custGeom>
              <a:avLst/>
              <a:gdLst/>
              <a:ahLst/>
              <a:cxnLst/>
              <a:rect l="l" t="t" r="r" b="b"/>
              <a:pathLst>
                <a:path w="942" h="358" extrusionOk="0">
                  <a:moveTo>
                    <a:pt x="906" y="1"/>
                  </a:moveTo>
                  <a:cubicBezTo>
                    <a:pt x="608" y="120"/>
                    <a:pt x="310" y="215"/>
                    <a:pt x="13" y="322"/>
                  </a:cubicBezTo>
                  <a:cubicBezTo>
                    <a:pt x="1" y="322"/>
                    <a:pt x="1" y="358"/>
                    <a:pt x="13" y="358"/>
                  </a:cubicBezTo>
                  <a:cubicBezTo>
                    <a:pt x="334" y="298"/>
                    <a:pt x="656" y="191"/>
                    <a:pt x="929" y="25"/>
                  </a:cubicBezTo>
                  <a:cubicBezTo>
                    <a:pt x="941" y="13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71" name="Google Shape;24871;p33"/>
            <p:cNvSpPr/>
            <p:nvPr/>
          </p:nvSpPr>
          <p:spPr>
            <a:xfrm>
              <a:off x="1534100" y="2503125"/>
              <a:ext cx="26825" cy="9850"/>
            </a:xfrm>
            <a:custGeom>
              <a:avLst/>
              <a:gdLst/>
              <a:ahLst/>
              <a:cxnLst/>
              <a:rect l="l" t="t" r="r" b="b"/>
              <a:pathLst>
                <a:path w="1073" h="394" extrusionOk="0">
                  <a:moveTo>
                    <a:pt x="1060" y="0"/>
                  </a:moveTo>
                  <a:cubicBezTo>
                    <a:pt x="703" y="36"/>
                    <a:pt x="322" y="179"/>
                    <a:pt x="25" y="357"/>
                  </a:cubicBezTo>
                  <a:cubicBezTo>
                    <a:pt x="1" y="357"/>
                    <a:pt x="13" y="393"/>
                    <a:pt x="25" y="393"/>
                  </a:cubicBezTo>
                  <a:cubicBezTo>
                    <a:pt x="370" y="238"/>
                    <a:pt x="703" y="155"/>
                    <a:pt x="1060" y="36"/>
                  </a:cubicBezTo>
                  <a:cubicBezTo>
                    <a:pt x="1072" y="36"/>
                    <a:pt x="1072" y="0"/>
                    <a:pt x="10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72" name="Google Shape;24872;p33"/>
            <p:cNvSpPr/>
            <p:nvPr/>
          </p:nvSpPr>
          <p:spPr>
            <a:xfrm>
              <a:off x="1538275" y="2497325"/>
              <a:ext cx="40200" cy="8500"/>
            </a:xfrm>
            <a:custGeom>
              <a:avLst/>
              <a:gdLst/>
              <a:ahLst/>
              <a:cxnLst/>
              <a:rect l="l" t="t" r="r" b="b"/>
              <a:pathLst>
                <a:path w="1608" h="340" extrusionOk="0">
                  <a:moveTo>
                    <a:pt x="1422" y="0"/>
                  </a:moveTo>
                  <a:cubicBezTo>
                    <a:pt x="952" y="0"/>
                    <a:pt x="439" y="133"/>
                    <a:pt x="12" y="304"/>
                  </a:cubicBezTo>
                  <a:cubicBezTo>
                    <a:pt x="1" y="327"/>
                    <a:pt x="1" y="339"/>
                    <a:pt x="12" y="339"/>
                  </a:cubicBezTo>
                  <a:cubicBezTo>
                    <a:pt x="536" y="185"/>
                    <a:pt x="1048" y="125"/>
                    <a:pt x="1584" y="42"/>
                  </a:cubicBezTo>
                  <a:cubicBezTo>
                    <a:pt x="1608" y="42"/>
                    <a:pt x="1608" y="6"/>
                    <a:pt x="1584" y="6"/>
                  </a:cubicBezTo>
                  <a:cubicBezTo>
                    <a:pt x="1531" y="2"/>
                    <a:pt x="1477" y="0"/>
                    <a:pt x="14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73" name="Google Shape;24873;p33"/>
            <p:cNvSpPr/>
            <p:nvPr/>
          </p:nvSpPr>
          <p:spPr>
            <a:xfrm>
              <a:off x="1583525" y="2490900"/>
              <a:ext cx="23225" cy="4800"/>
            </a:xfrm>
            <a:custGeom>
              <a:avLst/>
              <a:gdLst/>
              <a:ahLst/>
              <a:cxnLst/>
              <a:rect l="l" t="t" r="r" b="b"/>
              <a:pathLst>
                <a:path w="929" h="192" extrusionOk="0">
                  <a:moveTo>
                    <a:pt x="905" y="1"/>
                  </a:moveTo>
                  <a:cubicBezTo>
                    <a:pt x="607" y="72"/>
                    <a:pt x="310" y="144"/>
                    <a:pt x="0" y="191"/>
                  </a:cubicBezTo>
                  <a:cubicBezTo>
                    <a:pt x="310" y="191"/>
                    <a:pt x="631" y="144"/>
                    <a:pt x="905" y="13"/>
                  </a:cubicBezTo>
                  <a:cubicBezTo>
                    <a:pt x="929" y="13"/>
                    <a:pt x="905" y="1"/>
                    <a:pt x="9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74" name="Google Shape;24874;p33"/>
            <p:cNvSpPr/>
            <p:nvPr/>
          </p:nvSpPr>
          <p:spPr>
            <a:xfrm>
              <a:off x="1608825" y="2478125"/>
              <a:ext cx="32750" cy="12800"/>
            </a:xfrm>
            <a:custGeom>
              <a:avLst/>
              <a:gdLst/>
              <a:ahLst/>
              <a:cxnLst/>
              <a:rect l="l" t="t" r="r" b="b"/>
              <a:pathLst>
                <a:path w="1310" h="512" extrusionOk="0">
                  <a:moveTo>
                    <a:pt x="1298" y="0"/>
                  </a:moveTo>
                  <a:cubicBezTo>
                    <a:pt x="881" y="143"/>
                    <a:pt x="417" y="298"/>
                    <a:pt x="12" y="476"/>
                  </a:cubicBezTo>
                  <a:cubicBezTo>
                    <a:pt x="0" y="500"/>
                    <a:pt x="0" y="512"/>
                    <a:pt x="36" y="512"/>
                  </a:cubicBezTo>
                  <a:cubicBezTo>
                    <a:pt x="465" y="417"/>
                    <a:pt x="929" y="226"/>
                    <a:pt x="1310" y="24"/>
                  </a:cubicBezTo>
                  <a:lnTo>
                    <a:pt x="1298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75" name="Google Shape;24875;p33"/>
            <p:cNvSpPr/>
            <p:nvPr/>
          </p:nvSpPr>
          <p:spPr>
            <a:xfrm>
              <a:off x="1609125" y="2483475"/>
              <a:ext cx="32175" cy="11925"/>
            </a:xfrm>
            <a:custGeom>
              <a:avLst/>
              <a:gdLst/>
              <a:ahLst/>
              <a:cxnLst/>
              <a:rect l="l" t="t" r="r" b="b"/>
              <a:pathLst>
                <a:path w="1287" h="477" extrusionOk="0">
                  <a:moveTo>
                    <a:pt x="1250" y="0"/>
                  </a:moveTo>
                  <a:cubicBezTo>
                    <a:pt x="857" y="119"/>
                    <a:pt x="441" y="262"/>
                    <a:pt x="36" y="429"/>
                  </a:cubicBezTo>
                  <a:cubicBezTo>
                    <a:pt x="0" y="441"/>
                    <a:pt x="24" y="477"/>
                    <a:pt x="48" y="477"/>
                  </a:cubicBezTo>
                  <a:cubicBezTo>
                    <a:pt x="453" y="346"/>
                    <a:pt x="869" y="191"/>
                    <a:pt x="1250" y="24"/>
                  </a:cubicBezTo>
                  <a:cubicBezTo>
                    <a:pt x="1286" y="24"/>
                    <a:pt x="1274" y="0"/>
                    <a:pt x="12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76" name="Google Shape;24876;p33"/>
            <p:cNvSpPr/>
            <p:nvPr/>
          </p:nvSpPr>
          <p:spPr>
            <a:xfrm>
              <a:off x="1614475" y="2487375"/>
              <a:ext cx="28500" cy="11300"/>
            </a:xfrm>
            <a:custGeom>
              <a:avLst/>
              <a:gdLst/>
              <a:ahLst/>
              <a:cxnLst/>
              <a:rect l="l" t="t" r="r" b="b"/>
              <a:pathLst>
                <a:path w="1140" h="452" extrusionOk="0">
                  <a:moveTo>
                    <a:pt x="1134" y="0"/>
                  </a:moveTo>
                  <a:cubicBezTo>
                    <a:pt x="1133" y="0"/>
                    <a:pt x="1132" y="3"/>
                    <a:pt x="1132" y="11"/>
                  </a:cubicBezTo>
                  <a:cubicBezTo>
                    <a:pt x="1140" y="11"/>
                    <a:pt x="1137" y="0"/>
                    <a:pt x="1134" y="0"/>
                  </a:cubicBezTo>
                  <a:close/>
                  <a:moveTo>
                    <a:pt x="1132" y="11"/>
                  </a:moveTo>
                  <a:lnTo>
                    <a:pt x="1132" y="11"/>
                  </a:lnTo>
                  <a:cubicBezTo>
                    <a:pt x="774" y="166"/>
                    <a:pt x="405" y="285"/>
                    <a:pt x="24" y="404"/>
                  </a:cubicBezTo>
                  <a:cubicBezTo>
                    <a:pt x="1" y="428"/>
                    <a:pt x="12" y="452"/>
                    <a:pt x="48" y="452"/>
                  </a:cubicBezTo>
                  <a:cubicBezTo>
                    <a:pt x="429" y="368"/>
                    <a:pt x="798" y="202"/>
                    <a:pt x="113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77" name="Google Shape;24877;p33"/>
            <p:cNvSpPr/>
            <p:nvPr/>
          </p:nvSpPr>
          <p:spPr>
            <a:xfrm>
              <a:off x="1618650" y="2494175"/>
              <a:ext cx="21750" cy="8675"/>
            </a:xfrm>
            <a:custGeom>
              <a:avLst/>
              <a:gdLst/>
              <a:ahLst/>
              <a:cxnLst/>
              <a:rect l="l" t="t" r="r" b="b"/>
              <a:pathLst>
                <a:path w="870" h="347" extrusionOk="0">
                  <a:moveTo>
                    <a:pt x="857" y="1"/>
                  </a:moveTo>
                  <a:cubicBezTo>
                    <a:pt x="596" y="72"/>
                    <a:pt x="274" y="168"/>
                    <a:pt x="24" y="299"/>
                  </a:cubicBezTo>
                  <a:cubicBezTo>
                    <a:pt x="0" y="311"/>
                    <a:pt x="24" y="346"/>
                    <a:pt x="36" y="346"/>
                  </a:cubicBezTo>
                  <a:cubicBezTo>
                    <a:pt x="322" y="287"/>
                    <a:pt x="607" y="156"/>
                    <a:pt x="857" y="13"/>
                  </a:cubicBezTo>
                  <a:cubicBezTo>
                    <a:pt x="869" y="13"/>
                    <a:pt x="869" y="1"/>
                    <a:pt x="8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78" name="Google Shape;24878;p33"/>
            <p:cNvSpPr/>
            <p:nvPr/>
          </p:nvSpPr>
          <p:spPr>
            <a:xfrm>
              <a:off x="1618650" y="2501925"/>
              <a:ext cx="16675" cy="7175"/>
            </a:xfrm>
            <a:custGeom>
              <a:avLst/>
              <a:gdLst/>
              <a:ahLst/>
              <a:cxnLst/>
              <a:rect l="l" t="t" r="r" b="b"/>
              <a:pathLst>
                <a:path w="667" h="287" extrusionOk="0">
                  <a:moveTo>
                    <a:pt x="631" y="1"/>
                  </a:moveTo>
                  <a:cubicBezTo>
                    <a:pt x="429" y="60"/>
                    <a:pt x="191" y="120"/>
                    <a:pt x="12" y="262"/>
                  </a:cubicBezTo>
                  <a:cubicBezTo>
                    <a:pt x="0" y="274"/>
                    <a:pt x="12" y="286"/>
                    <a:pt x="24" y="286"/>
                  </a:cubicBezTo>
                  <a:cubicBezTo>
                    <a:pt x="238" y="227"/>
                    <a:pt x="429" y="108"/>
                    <a:pt x="631" y="36"/>
                  </a:cubicBezTo>
                  <a:cubicBezTo>
                    <a:pt x="667" y="36"/>
                    <a:pt x="655" y="1"/>
                    <a:pt x="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79" name="Google Shape;24879;p33"/>
            <p:cNvSpPr/>
            <p:nvPr/>
          </p:nvSpPr>
          <p:spPr>
            <a:xfrm>
              <a:off x="1396300" y="2580425"/>
              <a:ext cx="40800" cy="8950"/>
            </a:xfrm>
            <a:custGeom>
              <a:avLst/>
              <a:gdLst/>
              <a:ahLst/>
              <a:cxnLst/>
              <a:rect l="l" t="t" r="r" b="b"/>
              <a:pathLst>
                <a:path w="1632" h="358" extrusionOk="0">
                  <a:moveTo>
                    <a:pt x="19" y="0"/>
                  </a:moveTo>
                  <a:cubicBezTo>
                    <a:pt x="1" y="0"/>
                    <a:pt x="3" y="16"/>
                    <a:pt x="12" y="16"/>
                  </a:cubicBezTo>
                  <a:cubicBezTo>
                    <a:pt x="397" y="237"/>
                    <a:pt x="853" y="357"/>
                    <a:pt x="1297" y="357"/>
                  </a:cubicBezTo>
                  <a:cubicBezTo>
                    <a:pt x="1401" y="357"/>
                    <a:pt x="1505" y="351"/>
                    <a:pt x="1608" y="337"/>
                  </a:cubicBezTo>
                  <a:cubicBezTo>
                    <a:pt x="1631" y="337"/>
                    <a:pt x="1631" y="313"/>
                    <a:pt x="1608" y="313"/>
                  </a:cubicBezTo>
                  <a:cubicBezTo>
                    <a:pt x="1036" y="313"/>
                    <a:pt x="548" y="230"/>
                    <a:pt x="36" y="4"/>
                  </a:cubicBezTo>
                  <a:cubicBezTo>
                    <a:pt x="29" y="1"/>
                    <a:pt x="23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80" name="Google Shape;24880;p33"/>
            <p:cNvSpPr/>
            <p:nvPr/>
          </p:nvSpPr>
          <p:spPr>
            <a:xfrm>
              <a:off x="1398675" y="2577525"/>
              <a:ext cx="31875" cy="6875"/>
            </a:xfrm>
            <a:custGeom>
              <a:avLst/>
              <a:gdLst/>
              <a:ahLst/>
              <a:cxnLst/>
              <a:rect l="l" t="t" r="r" b="b"/>
              <a:pathLst>
                <a:path w="1275" h="275" extrusionOk="0">
                  <a:moveTo>
                    <a:pt x="24" y="1"/>
                  </a:moveTo>
                  <a:cubicBezTo>
                    <a:pt x="12" y="1"/>
                    <a:pt x="0" y="36"/>
                    <a:pt x="24" y="36"/>
                  </a:cubicBezTo>
                  <a:cubicBezTo>
                    <a:pt x="417" y="155"/>
                    <a:pt x="858" y="251"/>
                    <a:pt x="1263" y="275"/>
                  </a:cubicBezTo>
                  <a:cubicBezTo>
                    <a:pt x="1274" y="275"/>
                    <a:pt x="1274" y="251"/>
                    <a:pt x="1263" y="239"/>
                  </a:cubicBezTo>
                  <a:cubicBezTo>
                    <a:pt x="846" y="167"/>
                    <a:pt x="441" y="10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81" name="Google Shape;24881;p33"/>
            <p:cNvSpPr/>
            <p:nvPr/>
          </p:nvSpPr>
          <p:spPr>
            <a:xfrm>
              <a:off x="1393950" y="2572200"/>
              <a:ext cx="36600" cy="11000"/>
            </a:xfrm>
            <a:custGeom>
              <a:avLst/>
              <a:gdLst/>
              <a:ahLst/>
              <a:cxnLst/>
              <a:rect l="l" t="t" r="r" b="b"/>
              <a:pathLst>
                <a:path w="1464" h="440" extrusionOk="0">
                  <a:moveTo>
                    <a:pt x="3" y="1"/>
                  </a:moveTo>
                  <a:cubicBezTo>
                    <a:pt x="0" y="1"/>
                    <a:pt x="3" y="11"/>
                    <a:pt x="11" y="11"/>
                  </a:cubicBezTo>
                  <a:cubicBezTo>
                    <a:pt x="7" y="3"/>
                    <a:pt x="4" y="1"/>
                    <a:pt x="3" y="1"/>
                  </a:cubicBezTo>
                  <a:close/>
                  <a:moveTo>
                    <a:pt x="11" y="11"/>
                  </a:moveTo>
                  <a:lnTo>
                    <a:pt x="11" y="11"/>
                  </a:lnTo>
                  <a:cubicBezTo>
                    <a:pt x="451" y="202"/>
                    <a:pt x="963" y="380"/>
                    <a:pt x="1452" y="440"/>
                  </a:cubicBezTo>
                  <a:cubicBezTo>
                    <a:pt x="1463" y="440"/>
                    <a:pt x="1463" y="428"/>
                    <a:pt x="1452" y="428"/>
                  </a:cubicBezTo>
                  <a:cubicBezTo>
                    <a:pt x="963" y="285"/>
                    <a:pt x="487" y="166"/>
                    <a:pt x="11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82" name="Google Shape;24882;p33"/>
            <p:cNvSpPr/>
            <p:nvPr/>
          </p:nvSpPr>
          <p:spPr>
            <a:xfrm>
              <a:off x="1396600" y="2568300"/>
              <a:ext cx="33650" cy="8950"/>
            </a:xfrm>
            <a:custGeom>
              <a:avLst/>
              <a:gdLst/>
              <a:ahLst/>
              <a:cxnLst/>
              <a:rect l="l" t="t" r="r" b="b"/>
              <a:pathLst>
                <a:path w="1346" h="358" extrusionOk="0">
                  <a:moveTo>
                    <a:pt x="0" y="1"/>
                  </a:moveTo>
                  <a:cubicBezTo>
                    <a:pt x="441" y="143"/>
                    <a:pt x="881" y="286"/>
                    <a:pt x="1334" y="358"/>
                  </a:cubicBezTo>
                  <a:cubicBezTo>
                    <a:pt x="1334" y="358"/>
                    <a:pt x="1346" y="334"/>
                    <a:pt x="1334" y="334"/>
                  </a:cubicBezTo>
                  <a:cubicBezTo>
                    <a:pt x="881" y="227"/>
                    <a:pt x="453" y="13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83" name="Google Shape;24883;p33"/>
            <p:cNvSpPr/>
            <p:nvPr/>
          </p:nvSpPr>
          <p:spPr>
            <a:xfrm>
              <a:off x="1440350" y="2577225"/>
              <a:ext cx="60575" cy="24275"/>
            </a:xfrm>
            <a:custGeom>
              <a:avLst/>
              <a:gdLst/>
              <a:ahLst/>
              <a:cxnLst/>
              <a:rect l="l" t="t" r="r" b="b"/>
              <a:pathLst>
                <a:path w="2423" h="971" extrusionOk="0">
                  <a:moveTo>
                    <a:pt x="0" y="1"/>
                  </a:moveTo>
                  <a:lnTo>
                    <a:pt x="0" y="1"/>
                  </a:lnTo>
                  <a:cubicBezTo>
                    <a:pt x="739" y="477"/>
                    <a:pt x="1691" y="406"/>
                    <a:pt x="2394" y="965"/>
                  </a:cubicBezTo>
                  <a:cubicBezTo>
                    <a:pt x="2397" y="969"/>
                    <a:pt x="2401" y="970"/>
                    <a:pt x="2406" y="970"/>
                  </a:cubicBezTo>
                  <a:cubicBezTo>
                    <a:pt x="2415" y="970"/>
                    <a:pt x="2422" y="962"/>
                    <a:pt x="2405" y="953"/>
                  </a:cubicBezTo>
                  <a:cubicBezTo>
                    <a:pt x="1810" y="287"/>
                    <a:pt x="739" y="44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84" name="Google Shape;24884;p33"/>
            <p:cNvSpPr/>
            <p:nvPr/>
          </p:nvSpPr>
          <p:spPr>
            <a:xfrm>
              <a:off x="1502850" y="2601650"/>
              <a:ext cx="37225" cy="17700"/>
            </a:xfrm>
            <a:custGeom>
              <a:avLst/>
              <a:gdLst/>
              <a:ahLst/>
              <a:cxnLst/>
              <a:rect l="l" t="t" r="r" b="b"/>
              <a:pathLst>
                <a:path w="1489" h="708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406" y="260"/>
                    <a:pt x="894" y="708"/>
                    <a:pt x="1368" y="708"/>
                  </a:cubicBezTo>
                  <a:cubicBezTo>
                    <a:pt x="1396" y="708"/>
                    <a:pt x="1425" y="706"/>
                    <a:pt x="1453" y="703"/>
                  </a:cubicBezTo>
                  <a:cubicBezTo>
                    <a:pt x="1477" y="703"/>
                    <a:pt x="1489" y="679"/>
                    <a:pt x="1453" y="679"/>
                  </a:cubicBezTo>
                  <a:cubicBezTo>
                    <a:pt x="941" y="560"/>
                    <a:pt x="477" y="274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85" name="Google Shape;24885;p33"/>
            <p:cNvSpPr/>
            <p:nvPr/>
          </p:nvSpPr>
          <p:spPr>
            <a:xfrm>
              <a:off x="1507025" y="2600150"/>
              <a:ext cx="31575" cy="14025"/>
            </a:xfrm>
            <a:custGeom>
              <a:avLst/>
              <a:gdLst/>
              <a:ahLst/>
              <a:cxnLst/>
              <a:rect l="l" t="t" r="r" b="b"/>
              <a:pathLst>
                <a:path w="1263" h="561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43"/>
                    <a:pt x="393" y="227"/>
                    <a:pt x="608" y="322"/>
                  </a:cubicBezTo>
                  <a:cubicBezTo>
                    <a:pt x="810" y="405"/>
                    <a:pt x="1024" y="513"/>
                    <a:pt x="1251" y="560"/>
                  </a:cubicBezTo>
                  <a:cubicBezTo>
                    <a:pt x="1262" y="560"/>
                    <a:pt x="1262" y="536"/>
                    <a:pt x="1262" y="536"/>
                  </a:cubicBezTo>
                  <a:cubicBezTo>
                    <a:pt x="1048" y="441"/>
                    <a:pt x="810" y="346"/>
                    <a:pt x="596" y="263"/>
                  </a:cubicBezTo>
                  <a:cubicBezTo>
                    <a:pt x="381" y="167"/>
                    <a:pt x="191" y="6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86" name="Google Shape;24886;p33"/>
            <p:cNvSpPr/>
            <p:nvPr/>
          </p:nvSpPr>
          <p:spPr>
            <a:xfrm>
              <a:off x="1504175" y="2593550"/>
              <a:ext cx="37100" cy="17050"/>
            </a:xfrm>
            <a:custGeom>
              <a:avLst/>
              <a:gdLst/>
              <a:ahLst/>
              <a:cxnLst/>
              <a:rect l="l" t="t" r="r" b="b"/>
              <a:pathLst>
                <a:path w="1484" h="682" extrusionOk="0">
                  <a:moveTo>
                    <a:pt x="4" y="1"/>
                  </a:moveTo>
                  <a:cubicBezTo>
                    <a:pt x="1" y="1"/>
                    <a:pt x="0" y="8"/>
                    <a:pt x="7" y="15"/>
                  </a:cubicBezTo>
                  <a:cubicBezTo>
                    <a:pt x="7" y="4"/>
                    <a:pt x="5" y="1"/>
                    <a:pt x="4" y="1"/>
                  </a:cubicBezTo>
                  <a:close/>
                  <a:moveTo>
                    <a:pt x="7" y="15"/>
                  </a:moveTo>
                  <a:lnTo>
                    <a:pt x="7" y="15"/>
                  </a:lnTo>
                  <a:cubicBezTo>
                    <a:pt x="436" y="300"/>
                    <a:pt x="960" y="550"/>
                    <a:pt x="1460" y="681"/>
                  </a:cubicBezTo>
                  <a:cubicBezTo>
                    <a:pt x="1484" y="681"/>
                    <a:pt x="1484" y="669"/>
                    <a:pt x="1484" y="657"/>
                  </a:cubicBezTo>
                  <a:cubicBezTo>
                    <a:pt x="972" y="431"/>
                    <a:pt x="495" y="241"/>
                    <a:pt x="7" y="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87" name="Google Shape;24887;p33"/>
            <p:cNvSpPr/>
            <p:nvPr/>
          </p:nvSpPr>
          <p:spPr>
            <a:xfrm>
              <a:off x="1506675" y="2589400"/>
              <a:ext cx="28050" cy="14650"/>
            </a:xfrm>
            <a:custGeom>
              <a:avLst/>
              <a:gdLst/>
              <a:ahLst/>
              <a:cxnLst/>
              <a:rect l="l" t="t" r="r" b="b"/>
              <a:pathLst>
                <a:path w="1122" h="586" extrusionOk="0">
                  <a:moveTo>
                    <a:pt x="9" y="0"/>
                  </a:moveTo>
                  <a:cubicBezTo>
                    <a:pt x="3" y="0"/>
                    <a:pt x="1" y="7"/>
                    <a:pt x="14" y="14"/>
                  </a:cubicBezTo>
                  <a:cubicBezTo>
                    <a:pt x="383" y="192"/>
                    <a:pt x="729" y="407"/>
                    <a:pt x="1098" y="585"/>
                  </a:cubicBezTo>
                  <a:cubicBezTo>
                    <a:pt x="1110" y="585"/>
                    <a:pt x="1122" y="573"/>
                    <a:pt x="1110" y="573"/>
                  </a:cubicBezTo>
                  <a:cubicBezTo>
                    <a:pt x="788" y="347"/>
                    <a:pt x="395" y="169"/>
                    <a:pt x="26" y="14"/>
                  </a:cubicBezTo>
                  <a:cubicBezTo>
                    <a:pt x="21" y="4"/>
                    <a:pt x="14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88" name="Google Shape;24888;p33"/>
            <p:cNvSpPr/>
            <p:nvPr/>
          </p:nvSpPr>
          <p:spPr>
            <a:xfrm>
              <a:off x="1499875" y="2578725"/>
              <a:ext cx="29700" cy="14275"/>
            </a:xfrm>
            <a:custGeom>
              <a:avLst/>
              <a:gdLst/>
              <a:ahLst/>
              <a:cxnLst/>
              <a:rect l="l" t="t" r="r" b="b"/>
              <a:pathLst>
                <a:path w="1188" h="571" extrusionOk="0">
                  <a:moveTo>
                    <a:pt x="24" y="0"/>
                  </a:moveTo>
                  <a:cubicBezTo>
                    <a:pt x="13" y="0"/>
                    <a:pt x="1" y="12"/>
                    <a:pt x="13" y="24"/>
                  </a:cubicBezTo>
                  <a:cubicBezTo>
                    <a:pt x="382" y="238"/>
                    <a:pt x="798" y="405"/>
                    <a:pt x="1179" y="560"/>
                  </a:cubicBezTo>
                  <a:cubicBezTo>
                    <a:pt x="822" y="358"/>
                    <a:pt x="417" y="131"/>
                    <a:pt x="24" y="0"/>
                  </a:cubicBezTo>
                  <a:close/>
                  <a:moveTo>
                    <a:pt x="1179" y="560"/>
                  </a:moveTo>
                  <a:cubicBezTo>
                    <a:pt x="1179" y="568"/>
                    <a:pt x="1181" y="571"/>
                    <a:pt x="1182" y="571"/>
                  </a:cubicBezTo>
                  <a:cubicBezTo>
                    <a:pt x="1185" y="571"/>
                    <a:pt x="1187" y="560"/>
                    <a:pt x="1179" y="56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89" name="Google Shape;24889;p33"/>
            <p:cNvSpPr/>
            <p:nvPr/>
          </p:nvSpPr>
          <p:spPr>
            <a:xfrm>
              <a:off x="1444525" y="2559975"/>
              <a:ext cx="47050" cy="13425"/>
            </a:xfrm>
            <a:custGeom>
              <a:avLst/>
              <a:gdLst/>
              <a:ahLst/>
              <a:cxnLst/>
              <a:rect l="l" t="t" r="r" b="b"/>
              <a:pathLst>
                <a:path w="1882" h="537" extrusionOk="0">
                  <a:moveTo>
                    <a:pt x="24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607" y="262"/>
                    <a:pt x="1262" y="405"/>
                    <a:pt x="1869" y="536"/>
                  </a:cubicBezTo>
                  <a:cubicBezTo>
                    <a:pt x="1881" y="536"/>
                    <a:pt x="1881" y="524"/>
                    <a:pt x="1881" y="512"/>
                  </a:cubicBezTo>
                  <a:cubicBezTo>
                    <a:pt x="1286" y="322"/>
                    <a:pt x="655" y="95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90" name="Google Shape;24890;p33"/>
            <p:cNvSpPr/>
            <p:nvPr/>
          </p:nvSpPr>
          <p:spPr>
            <a:xfrm>
              <a:off x="1422200" y="2544800"/>
              <a:ext cx="12725" cy="6525"/>
            </a:xfrm>
            <a:custGeom>
              <a:avLst/>
              <a:gdLst/>
              <a:ahLst/>
              <a:cxnLst/>
              <a:rect l="l" t="t" r="r" b="b"/>
              <a:pathLst>
                <a:path w="509" h="261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155" y="119"/>
                    <a:pt x="333" y="191"/>
                    <a:pt x="500" y="250"/>
                  </a:cubicBezTo>
                  <a:cubicBezTo>
                    <a:pt x="333" y="167"/>
                    <a:pt x="179" y="60"/>
                    <a:pt x="12" y="0"/>
                  </a:cubicBezTo>
                  <a:close/>
                  <a:moveTo>
                    <a:pt x="500" y="250"/>
                  </a:moveTo>
                  <a:cubicBezTo>
                    <a:pt x="500" y="258"/>
                    <a:pt x="501" y="261"/>
                    <a:pt x="503" y="261"/>
                  </a:cubicBezTo>
                  <a:cubicBezTo>
                    <a:pt x="505" y="261"/>
                    <a:pt x="508" y="250"/>
                    <a:pt x="500" y="25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91" name="Google Shape;24891;p33"/>
            <p:cNvSpPr/>
            <p:nvPr/>
          </p:nvSpPr>
          <p:spPr>
            <a:xfrm>
              <a:off x="1490050" y="2632250"/>
              <a:ext cx="47050" cy="9150"/>
            </a:xfrm>
            <a:custGeom>
              <a:avLst/>
              <a:gdLst/>
              <a:ahLst/>
              <a:cxnLst/>
              <a:rect l="l" t="t" r="r" b="b"/>
              <a:pathLst>
                <a:path w="1882" h="366" extrusionOk="0">
                  <a:moveTo>
                    <a:pt x="753" y="1"/>
                  </a:moveTo>
                  <a:cubicBezTo>
                    <a:pt x="561" y="1"/>
                    <a:pt x="364" y="34"/>
                    <a:pt x="173" y="34"/>
                  </a:cubicBezTo>
                  <a:cubicBezTo>
                    <a:pt x="123" y="34"/>
                    <a:pt x="74" y="32"/>
                    <a:pt x="25" y="26"/>
                  </a:cubicBezTo>
                  <a:cubicBezTo>
                    <a:pt x="1" y="26"/>
                    <a:pt x="1" y="50"/>
                    <a:pt x="25" y="50"/>
                  </a:cubicBezTo>
                  <a:cubicBezTo>
                    <a:pt x="127" y="74"/>
                    <a:pt x="228" y="80"/>
                    <a:pt x="327" y="80"/>
                  </a:cubicBezTo>
                  <a:cubicBezTo>
                    <a:pt x="465" y="80"/>
                    <a:pt x="601" y="67"/>
                    <a:pt x="737" y="67"/>
                  </a:cubicBezTo>
                  <a:cubicBezTo>
                    <a:pt x="899" y="67"/>
                    <a:pt x="1061" y="86"/>
                    <a:pt x="1227" y="169"/>
                  </a:cubicBezTo>
                  <a:cubicBezTo>
                    <a:pt x="1413" y="247"/>
                    <a:pt x="1567" y="366"/>
                    <a:pt x="1748" y="366"/>
                  </a:cubicBezTo>
                  <a:cubicBezTo>
                    <a:pt x="1787" y="366"/>
                    <a:pt x="1828" y="360"/>
                    <a:pt x="1870" y="348"/>
                  </a:cubicBezTo>
                  <a:cubicBezTo>
                    <a:pt x="1882" y="348"/>
                    <a:pt x="1882" y="300"/>
                    <a:pt x="1846" y="300"/>
                  </a:cubicBezTo>
                  <a:cubicBezTo>
                    <a:pt x="1821" y="304"/>
                    <a:pt x="1796" y="305"/>
                    <a:pt x="1771" y="305"/>
                  </a:cubicBezTo>
                  <a:cubicBezTo>
                    <a:pt x="1476" y="305"/>
                    <a:pt x="1249" y="58"/>
                    <a:pt x="941" y="14"/>
                  </a:cubicBezTo>
                  <a:cubicBezTo>
                    <a:pt x="879" y="4"/>
                    <a:pt x="816" y="1"/>
                    <a:pt x="7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92" name="Google Shape;24892;p33"/>
            <p:cNvSpPr/>
            <p:nvPr/>
          </p:nvSpPr>
          <p:spPr>
            <a:xfrm>
              <a:off x="1436475" y="2615700"/>
              <a:ext cx="43475" cy="27050"/>
            </a:xfrm>
            <a:custGeom>
              <a:avLst/>
              <a:gdLst/>
              <a:ahLst/>
              <a:cxnLst/>
              <a:rect l="l" t="t" r="r" b="b"/>
              <a:pathLst>
                <a:path w="1739" h="1082" extrusionOk="0">
                  <a:moveTo>
                    <a:pt x="1730" y="1"/>
                  </a:moveTo>
                  <a:cubicBezTo>
                    <a:pt x="1724" y="1"/>
                    <a:pt x="1715" y="4"/>
                    <a:pt x="1715" y="10"/>
                  </a:cubicBezTo>
                  <a:cubicBezTo>
                    <a:pt x="1453" y="772"/>
                    <a:pt x="441" y="486"/>
                    <a:pt x="1" y="1069"/>
                  </a:cubicBezTo>
                  <a:cubicBezTo>
                    <a:pt x="1" y="1081"/>
                    <a:pt x="1" y="1081"/>
                    <a:pt x="24" y="1081"/>
                  </a:cubicBezTo>
                  <a:cubicBezTo>
                    <a:pt x="382" y="724"/>
                    <a:pt x="810" y="724"/>
                    <a:pt x="1239" y="533"/>
                  </a:cubicBezTo>
                  <a:cubicBezTo>
                    <a:pt x="1477" y="426"/>
                    <a:pt x="1667" y="272"/>
                    <a:pt x="1727" y="10"/>
                  </a:cubicBezTo>
                  <a:cubicBezTo>
                    <a:pt x="1739" y="4"/>
                    <a:pt x="1736" y="1"/>
                    <a:pt x="1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93" name="Google Shape;24893;p33"/>
            <p:cNvSpPr/>
            <p:nvPr/>
          </p:nvSpPr>
          <p:spPr>
            <a:xfrm>
              <a:off x="1410950" y="2641225"/>
              <a:ext cx="23775" cy="13775"/>
            </a:xfrm>
            <a:custGeom>
              <a:avLst/>
              <a:gdLst/>
              <a:ahLst/>
              <a:cxnLst/>
              <a:rect l="l" t="t" r="r" b="b"/>
              <a:pathLst>
                <a:path w="951" h="551" extrusionOk="0">
                  <a:moveTo>
                    <a:pt x="914" y="1"/>
                  </a:moveTo>
                  <a:cubicBezTo>
                    <a:pt x="617" y="167"/>
                    <a:pt x="307" y="310"/>
                    <a:pt x="21" y="501"/>
                  </a:cubicBezTo>
                  <a:cubicBezTo>
                    <a:pt x="1" y="521"/>
                    <a:pt x="16" y="551"/>
                    <a:pt x="43" y="551"/>
                  </a:cubicBezTo>
                  <a:cubicBezTo>
                    <a:pt x="48" y="551"/>
                    <a:pt x="52" y="550"/>
                    <a:pt x="57" y="548"/>
                  </a:cubicBezTo>
                  <a:cubicBezTo>
                    <a:pt x="367" y="405"/>
                    <a:pt x="652" y="203"/>
                    <a:pt x="938" y="24"/>
                  </a:cubicBezTo>
                  <a:cubicBezTo>
                    <a:pt x="950" y="13"/>
                    <a:pt x="938" y="1"/>
                    <a:pt x="9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94" name="Google Shape;24894;p33"/>
            <p:cNvSpPr/>
            <p:nvPr/>
          </p:nvSpPr>
          <p:spPr>
            <a:xfrm>
              <a:off x="1414750" y="2657900"/>
              <a:ext cx="120475" cy="45775"/>
            </a:xfrm>
            <a:custGeom>
              <a:avLst/>
              <a:gdLst/>
              <a:ahLst/>
              <a:cxnLst/>
              <a:rect l="l" t="t" r="r" b="b"/>
              <a:pathLst>
                <a:path w="4819" h="1831" extrusionOk="0">
                  <a:moveTo>
                    <a:pt x="0" y="0"/>
                  </a:moveTo>
                  <a:lnTo>
                    <a:pt x="0" y="0"/>
                  </a:lnTo>
                  <a:cubicBezTo>
                    <a:pt x="334" y="727"/>
                    <a:pt x="1036" y="1548"/>
                    <a:pt x="1858" y="1679"/>
                  </a:cubicBezTo>
                  <a:cubicBezTo>
                    <a:pt x="2310" y="1751"/>
                    <a:pt x="2831" y="1831"/>
                    <a:pt x="3343" y="1831"/>
                  </a:cubicBezTo>
                  <a:cubicBezTo>
                    <a:pt x="3855" y="1831"/>
                    <a:pt x="4358" y="1751"/>
                    <a:pt x="4775" y="1501"/>
                  </a:cubicBezTo>
                  <a:cubicBezTo>
                    <a:pt x="4819" y="1490"/>
                    <a:pt x="4782" y="1428"/>
                    <a:pt x="4747" y="1428"/>
                  </a:cubicBezTo>
                  <a:cubicBezTo>
                    <a:pt x="4745" y="1428"/>
                    <a:pt x="4742" y="1428"/>
                    <a:pt x="4739" y="1429"/>
                  </a:cubicBezTo>
                  <a:cubicBezTo>
                    <a:pt x="4315" y="1631"/>
                    <a:pt x="3875" y="1700"/>
                    <a:pt x="3429" y="1700"/>
                  </a:cubicBezTo>
                  <a:cubicBezTo>
                    <a:pt x="3086" y="1700"/>
                    <a:pt x="2740" y="1659"/>
                    <a:pt x="2394" y="1608"/>
                  </a:cubicBezTo>
                  <a:cubicBezTo>
                    <a:pt x="1763" y="1524"/>
                    <a:pt x="1310" y="1405"/>
                    <a:pt x="846" y="989"/>
                  </a:cubicBezTo>
                  <a:cubicBezTo>
                    <a:pt x="512" y="703"/>
                    <a:pt x="250" y="36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95" name="Google Shape;24895;p33"/>
            <p:cNvSpPr/>
            <p:nvPr/>
          </p:nvSpPr>
          <p:spPr>
            <a:xfrm>
              <a:off x="1547500" y="2694500"/>
              <a:ext cx="44975" cy="4025"/>
            </a:xfrm>
            <a:custGeom>
              <a:avLst/>
              <a:gdLst/>
              <a:ahLst/>
              <a:cxnLst/>
              <a:rect l="l" t="t" r="r" b="b"/>
              <a:pathLst>
                <a:path w="1799" h="161" extrusionOk="0">
                  <a:moveTo>
                    <a:pt x="48" y="1"/>
                  </a:moveTo>
                  <a:cubicBezTo>
                    <a:pt x="1" y="1"/>
                    <a:pt x="1" y="37"/>
                    <a:pt x="24" y="37"/>
                  </a:cubicBezTo>
                  <a:cubicBezTo>
                    <a:pt x="309" y="115"/>
                    <a:pt x="621" y="160"/>
                    <a:pt x="930" y="160"/>
                  </a:cubicBezTo>
                  <a:cubicBezTo>
                    <a:pt x="1228" y="160"/>
                    <a:pt x="1523" y="118"/>
                    <a:pt x="1787" y="25"/>
                  </a:cubicBezTo>
                  <a:cubicBezTo>
                    <a:pt x="1798" y="25"/>
                    <a:pt x="1798" y="1"/>
                    <a:pt x="1787" y="1"/>
                  </a:cubicBezTo>
                  <a:cubicBezTo>
                    <a:pt x="1425" y="15"/>
                    <a:pt x="1085" y="39"/>
                    <a:pt x="738" y="39"/>
                  </a:cubicBezTo>
                  <a:cubicBezTo>
                    <a:pt x="514" y="39"/>
                    <a:pt x="286" y="2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96" name="Google Shape;24896;p33"/>
            <p:cNvSpPr/>
            <p:nvPr/>
          </p:nvSpPr>
          <p:spPr>
            <a:xfrm>
              <a:off x="1598700" y="2634000"/>
              <a:ext cx="45450" cy="60525"/>
            </a:xfrm>
            <a:custGeom>
              <a:avLst/>
              <a:gdLst/>
              <a:ahLst/>
              <a:cxnLst/>
              <a:rect l="l" t="t" r="r" b="b"/>
              <a:pathLst>
                <a:path w="1818" h="2421" extrusionOk="0">
                  <a:moveTo>
                    <a:pt x="1783" y="1"/>
                  </a:moveTo>
                  <a:cubicBezTo>
                    <a:pt x="1780" y="1"/>
                    <a:pt x="1777" y="2"/>
                    <a:pt x="1775" y="4"/>
                  </a:cubicBezTo>
                  <a:cubicBezTo>
                    <a:pt x="953" y="635"/>
                    <a:pt x="1060" y="1968"/>
                    <a:pt x="12" y="2385"/>
                  </a:cubicBezTo>
                  <a:cubicBezTo>
                    <a:pt x="0" y="2385"/>
                    <a:pt x="0" y="2421"/>
                    <a:pt x="36" y="2421"/>
                  </a:cubicBezTo>
                  <a:cubicBezTo>
                    <a:pt x="1072" y="2135"/>
                    <a:pt x="1179" y="754"/>
                    <a:pt x="1798" y="40"/>
                  </a:cubicBezTo>
                  <a:cubicBezTo>
                    <a:pt x="1818" y="20"/>
                    <a:pt x="1798" y="1"/>
                    <a:pt x="17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97" name="Google Shape;24897;p33"/>
            <p:cNvSpPr/>
            <p:nvPr/>
          </p:nvSpPr>
          <p:spPr>
            <a:xfrm>
              <a:off x="1545725" y="2678425"/>
              <a:ext cx="21750" cy="3600"/>
            </a:xfrm>
            <a:custGeom>
              <a:avLst/>
              <a:gdLst/>
              <a:ahLst/>
              <a:cxnLst/>
              <a:rect l="l" t="t" r="r" b="b"/>
              <a:pathLst>
                <a:path w="870" h="144" extrusionOk="0">
                  <a:moveTo>
                    <a:pt x="857" y="1"/>
                  </a:moveTo>
                  <a:cubicBezTo>
                    <a:pt x="595" y="1"/>
                    <a:pt x="298" y="60"/>
                    <a:pt x="24" y="120"/>
                  </a:cubicBezTo>
                  <a:cubicBezTo>
                    <a:pt x="0" y="120"/>
                    <a:pt x="12" y="144"/>
                    <a:pt x="24" y="144"/>
                  </a:cubicBezTo>
                  <a:cubicBezTo>
                    <a:pt x="298" y="120"/>
                    <a:pt x="595" y="108"/>
                    <a:pt x="857" y="25"/>
                  </a:cubicBezTo>
                  <a:cubicBezTo>
                    <a:pt x="869" y="25"/>
                    <a:pt x="869" y="1"/>
                    <a:pt x="8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98" name="Google Shape;24898;p33"/>
            <p:cNvSpPr/>
            <p:nvPr/>
          </p:nvSpPr>
          <p:spPr>
            <a:xfrm>
              <a:off x="1578750" y="2654800"/>
              <a:ext cx="43100" cy="21875"/>
            </a:xfrm>
            <a:custGeom>
              <a:avLst/>
              <a:gdLst/>
              <a:ahLst/>
              <a:cxnLst/>
              <a:rect l="l" t="t" r="r" b="b"/>
              <a:pathLst>
                <a:path w="1724" h="875" extrusionOk="0">
                  <a:moveTo>
                    <a:pt x="1709" y="0"/>
                  </a:moveTo>
                  <a:cubicBezTo>
                    <a:pt x="1704" y="0"/>
                    <a:pt x="1698" y="2"/>
                    <a:pt x="1691" y="5"/>
                  </a:cubicBezTo>
                  <a:cubicBezTo>
                    <a:pt x="1144" y="303"/>
                    <a:pt x="596" y="589"/>
                    <a:pt x="1" y="874"/>
                  </a:cubicBezTo>
                  <a:cubicBezTo>
                    <a:pt x="596" y="672"/>
                    <a:pt x="1203" y="374"/>
                    <a:pt x="1715" y="17"/>
                  </a:cubicBezTo>
                  <a:cubicBezTo>
                    <a:pt x="1724" y="9"/>
                    <a:pt x="1720" y="0"/>
                    <a:pt x="17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99" name="Google Shape;24899;p33"/>
            <p:cNvSpPr/>
            <p:nvPr/>
          </p:nvSpPr>
          <p:spPr>
            <a:xfrm>
              <a:off x="1599300" y="2640925"/>
              <a:ext cx="33625" cy="19975"/>
            </a:xfrm>
            <a:custGeom>
              <a:avLst/>
              <a:gdLst/>
              <a:ahLst/>
              <a:cxnLst/>
              <a:rect l="l" t="t" r="r" b="b"/>
              <a:pathLst>
                <a:path w="1345" h="799" extrusionOk="0">
                  <a:moveTo>
                    <a:pt x="1334" y="1"/>
                  </a:moveTo>
                  <a:cubicBezTo>
                    <a:pt x="1338" y="5"/>
                    <a:pt x="1340" y="6"/>
                    <a:pt x="1342" y="6"/>
                  </a:cubicBezTo>
                  <a:cubicBezTo>
                    <a:pt x="1344" y="6"/>
                    <a:pt x="1342" y="1"/>
                    <a:pt x="1334" y="1"/>
                  </a:cubicBezTo>
                  <a:close/>
                  <a:moveTo>
                    <a:pt x="1334" y="1"/>
                  </a:moveTo>
                  <a:cubicBezTo>
                    <a:pt x="917" y="298"/>
                    <a:pt x="477" y="548"/>
                    <a:pt x="12" y="787"/>
                  </a:cubicBezTo>
                  <a:cubicBezTo>
                    <a:pt x="0" y="787"/>
                    <a:pt x="12" y="798"/>
                    <a:pt x="24" y="798"/>
                  </a:cubicBezTo>
                  <a:cubicBezTo>
                    <a:pt x="500" y="620"/>
                    <a:pt x="953" y="334"/>
                    <a:pt x="1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00" name="Google Shape;24900;p33"/>
            <p:cNvSpPr/>
            <p:nvPr/>
          </p:nvSpPr>
          <p:spPr>
            <a:xfrm>
              <a:off x="1599900" y="2632525"/>
              <a:ext cx="37525" cy="21825"/>
            </a:xfrm>
            <a:custGeom>
              <a:avLst/>
              <a:gdLst/>
              <a:ahLst/>
              <a:cxnLst/>
              <a:rect l="l" t="t" r="r" b="b"/>
              <a:pathLst>
                <a:path w="1501" h="873" extrusionOk="0">
                  <a:moveTo>
                    <a:pt x="1494" y="0"/>
                  </a:moveTo>
                  <a:cubicBezTo>
                    <a:pt x="1492" y="0"/>
                    <a:pt x="1491" y="1"/>
                    <a:pt x="1488" y="3"/>
                  </a:cubicBezTo>
                  <a:cubicBezTo>
                    <a:pt x="1012" y="301"/>
                    <a:pt x="512" y="539"/>
                    <a:pt x="12" y="837"/>
                  </a:cubicBezTo>
                  <a:cubicBezTo>
                    <a:pt x="0" y="849"/>
                    <a:pt x="12" y="873"/>
                    <a:pt x="36" y="873"/>
                  </a:cubicBezTo>
                  <a:cubicBezTo>
                    <a:pt x="548" y="706"/>
                    <a:pt x="1072" y="361"/>
                    <a:pt x="1500" y="39"/>
                  </a:cubicBezTo>
                  <a:cubicBezTo>
                    <a:pt x="1500" y="20"/>
                    <a:pt x="1500" y="0"/>
                    <a:pt x="14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01" name="Google Shape;24901;p33"/>
            <p:cNvSpPr/>
            <p:nvPr/>
          </p:nvSpPr>
          <p:spPr>
            <a:xfrm>
              <a:off x="1549575" y="2632300"/>
              <a:ext cx="80100" cy="16600"/>
            </a:xfrm>
            <a:custGeom>
              <a:avLst/>
              <a:gdLst/>
              <a:ahLst/>
              <a:cxnLst/>
              <a:rect l="l" t="t" r="r" b="b"/>
              <a:pathLst>
                <a:path w="3204" h="664" extrusionOk="0">
                  <a:moveTo>
                    <a:pt x="3192" y="0"/>
                  </a:moveTo>
                  <a:cubicBezTo>
                    <a:pt x="2716" y="48"/>
                    <a:pt x="2263" y="84"/>
                    <a:pt x="1823" y="262"/>
                  </a:cubicBezTo>
                  <a:cubicBezTo>
                    <a:pt x="1227" y="501"/>
                    <a:pt x="680" y="524"/>
                    <a:pt x="49" y="584"/>
                  </a:cubicBezTo>
                  <a:cubicBezTo>
                    <a:pt x="1" y="584"/>
                    <a:pt x="1" y="643"/>
                    <a:pt x="49" y="655"/>
                  </a:cubicBezTo>
                  <a:cubicBezTo>
                    <a:pt x="147" y="660"/>
                    <a:pt x="245" y="663"/>
                    <a:pt x="344" y="663"/>
                  </a:cubicBezTo>
                  <a:cubicBezTo>
                    <a:pt x="712" y="663"/>
                    <a:pt x="1082" y="623"/>
                    <a:pt x="1430" y="501"/>
                  </a:cubicBezTo>
                  <a:cubicBezTo>
                    <a:pt x="1763" y="405"/>
                    <a:pt x="1608" y="381"/>
                    <a:pt x="2013" y="239"/>
                  </a:cubicBezTo>
                  <a:cubicBezTo>
                    <a:pt x="2382" y="120"/>
                    <a:pt x="2799" y="108"/>
                    <a:pt x="3192" y="24"/>
                  </a:cubicBezTo>
                  <a:cubicBezTo>
                    <a:pt x="3204" y="24"/>
                    <a:pt x="3204" y="0"/>
                    <a:pt x="3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02" name="Google Shape;24902;p33"/>
            <p:cNvSpPr/>
            <p:nvPr/>
          </p:nvSpPr>
          <p:spPr>
            <a:xfrm>
              <a:off x="1542750" y="2645950"/>
              <a:ext cx="26425" cy="10475"/>
            </a:xfrm>
            <a:custGeom>
              <a:avLst/>
              <a:gdLst/>
              <a:ahLst/>
              <a:cxnLst/>
              <a:rect l="l" t="t" r="r" b="b"/>
              <a:pathLst>
                <a:path w="1057" h="419" extrusionOk="0">
                  <a:moveTo>
                    <a:pt x="988" y="1"/>
                  </a:moveTo>
                  <a:cubicBezTo>
                    <a:pt x="984" y="1"/>
                    <a:pt x="980" y="1"/>
                    <a:pt x="976" y="2"/>
                  </a:cubicBezTo>
                  <a:cubicBezTo>
                    <a:pt x="852" y="42"/>
                    <a:pt x="727" y="77"/>
                    <a:pt x="599" y="108"/>
                  </a:cubicBezTo>
                  <a:lnTo>
                    <a:pt x="599" y="108"/>
                  </a:lnTo>
                  <a:cubicBezTo>
                    <a:pt x="512" y="122"/>
                    <a:pt x="425" y="132"/>
                    <a:pt x="336" y="138"/>
                  </a:cubicBezTo>
                  <a:lnTo>
                    <a:pt x="336" y="138"/>
                  </a:lnTo>
                  <a:cubicBezTo>
                    <a:pt x="267" y="135"/>
                    <a:pt x="199" y="133"/>
                    <a:pt x="131" y="133"/>
                  </a:cubicBezTo>
                  <a:cubicBezTo>
                    <a:pt x="89" y="133"/>
                    <a:pt x="76" y="171"/>
                    <a:pt x="84" y="202"/>
                  </a:cubicBezTo>
                  <a:lnTo>
                    <a:pt x="84" y="202"/>
                  </a:lnTo>
                  <a:cubicBezTo>
                    <a:pt x="76" y="203"/>
                    <a:pt x="68" y="204"/>
                    <a:pt x="60" y="205"/>
                  </a:cubicBezTo>
                  <a:cubicBezTo>
                    <a:pt x="12" y="205"/>
                    <a:pt x="0" y="264"/>
                    <a:pt x="24" y="300"/>
                  </a:cubicBezTo>
                  <a:cubicBezTo>
                    <a:pt x="60" y="324"/>
                    <a:pt x="72" y="347"/>
                    <a:pt x="95" y="359"/>
                  </a:cubicBezTo>
                  <a:cubicBezTo>
                    <a:pt x="103" y="365"/>
                    <a:pt x="112" y="367"/>
                    <a:pt x="120" y="367"/>
                  </a:cubicBezTo>
                  <a:cubicBezTo>
                    <a:pt x="135" y="367"/>
                    <a:pt x="148" y="360"/>
                    <a:pt x="156" y="349"/>
                  </a:cubicBezTo>
                  <a:lnTo>
                    <a:pt x="156" y="349"/>
                  </a:lnTo>
                  <a:cubicBezTo>
                    <a:pt x="175" y="350"/>
                    <a:pt x="194" y="351"/>
                    <a:pt x="213" y="352"/>
                  </a:cubicBezTo>
                  <a:lnTo>
                    <a:pt x="213" y="352"/>
                  </a:lnTo>
                  <a:cubicBezTo>
                    <a:pt x="204" y="376"/>
                    <a:pt x="214" y="407"/>
                    <a:pt x="250" y="407"/>
                  </a:cubicBezTo>
                  <a:cubicBezTo>
                    <a:pt x="274" y="419"/>
                    <a:pt x="322" y="419"/>
                    <a:pt x="369" y="419"/>
                  </a:cubicBezTo>
                  <a:cubicBezTo>
                    <a:pt x="411" y="419"/>
                    <a:pt x="429" y="407"/>
                    <a:pt x="428" y="392"/>
                  </a:cubicBezTo>
                  <a:lnTo>
                    <a:pt x="428" y="392"/>
                  </a:lnTo>
                  <a:cubicBezTo>
                    <a:pt x="533" y="387"/>
                    <a:pt x="636" y="379"/>
                    <a:pt x="743" y="370"/>
                  </a:cubicBezTo>
                  <a:lnTo>
                    <a:pt x="743" y="370"/>
                  </a:lnTo>
                  <a:cubicBezTo>
                    <a:pt x="782" y="371"/>
                    <a:pt x="820" y="371"/>
                    <a:pt x="857" y="371"/>
                  </a:cubicBezTo>
                  <a:lnTo>
                    <a:pt x="857" y="362"/>
                  </a:lnTo>
                  <a:lnTo>
                    <a:pt x="857" y="362"/>
                  </a:lnTo>
                  <a:cubicBezTo>
                    <a:pt x="873" y="361"/>
                    <a:pt x="889" y="360"/>
                    <a:pt x="905" y="359"/>
                  </a:cubicBezTo>
                  <a:cubicBezTo>
                    <a:pt x="947" y="359"/>
                    <a:pt x="959" y="318"/>
                    <a:pt x="942" y="294"/>
                  </a:cubicBezTo>
                  <a:lnTo>
                    <a:pt x="942" y="294"/>
                  </a:lnTo>
                  <a:cubicBezTo>
                    <a:pt x="960" y="269"/>
                    <a:pt x="950" y="225"/>
                    <a:pt x="917" y="216"/>
                  </a:cubicBezTo>
                  <a:cubicBezTo>
                    <a:pt x="908" y="214"/>
                    <a:pt x="899" y="212"/>
                    <a:pt x="890" y="210"/>
                  </a:cubicBezTo>
                  <a:lnTo>
                    <a:pt x="890" y="210"/>
                  </a:lnTo>
                  <a:cubicBezTo>
                    <a:pt x="891" y="208"/>
                    <a:pt x="892" y="206"/>
                    <a:pt x="893" y="205"/>
                  </a:cubicBezTo>
                  <a:cubicBezTo>
                    <a:pt x="888" y="205"/>
                    <a:pt x="883" y="205"/>
                    <a:pt x="878" y="205"/>
                  </a:cubicBezTo>
                  <a:lnTo>
                    <a:pt x="878" y="205"/>
                  </a:lnTo>
                  <a:cubicBezTo>
                    <a:pt x="895" y="197"/>
                    <a:pt x="913" y="188"/>
                    <a:pt x="931" y="180"/>
                  </a:cubicBezTo>
                  <a:lnTo>
                    <a:pt x="931" y="180"/>
                  </a:lnTo>
                  <a:cubicBezTo>
                    <a:pt x="946" y="176"/>
                    <a:pt x="961" y="172"/>
                    <a:pt x="976" y="169"/>
                  </a:cubicBezTo>
                  <a:cubicBezTo>
                    <a:pt x="973" y="159"/>
                    <a:pt x="970" y="150"/>
                    <a:pt x="966" y="142"/>
                  </a:cubicBezTo>
                  <a:lnTo>
                    <a:pt x="966" y="142"/>
                  </a:lnTo>
                  <a:cubicBezTo>
                    <a:pt x="968" y="135"/>
                    <a:pt x="967" y="128"/>
                    <a:pt x="965" y="121"/>
                  </a:cubicBezTo>
                  <a:lnTo>
                    <a:pt x="965" y="121"/>
                  </a:lnTo>
                  <a:cubicBezTo>
                    <a:pt x="981" y="117"/>
                    <a:pt x="996" y="113"/>
                    <a:pt x="1012" y="109"/>
                  </a:cubicBezTo>
                  <a:cubicBezTo>
                    <a:pt x="1010" y="106"/>
                    <a:pt x="1008" y="103"/>
                    <a:pt x="1006" y="99"/>
                  </a:cubicBezTo>
                  <a:lnTo>
                    <a:pt x="1006" y="99"/>
                  </a:lnTo>
                  <a:cubicBezTo>
                    <a:pt x="1008" y="99"/>
                    <a:pt x="1010" y="98"/>
                    <a:pt x="1012" y="97"/>
                  </a:cubicBezTo>
                  <a:cubicBezTo>
                    <a:pt x="1057" y="75"/>
                    <a:pt x="1039" y="1"/>
                    <a:pt x="9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03" name="Google Shape;24903;p33"/>
            <p:cNvSpPr/>
            <p:nvPr/>
          </p:nvSpPr>
          <p:spPr>
            <a:xfrm>
              <a:off x="1547800" y="2656675"/>
              <a:ext cx="23250" cy="4775"/>
            </a:xfrm>
            <a:custGeom>
              <a:avLst/>
              <a:gdLst/>
              <a:ahLst/>
              <a:cxnLst/>
              <a:rect l="l" t="t" r="r" b="b"/>
              <a:pathLst>
                <a:path w="930" h="191" extrusionOk="0">
                  <a:moveTo>
                    <a:pt x="840" y="0"/>
                  </a:moveTo>
                  <a:cubicBezTo>
                    <a:pt x="697" y="0"/>
                    <a:pt x="547" y="53"/>
                    <a:pt x="417" y="85"/>
                  </a:cubicBezTo>
                  <a:cubicBezTo>
                    <a:pt x="286" y="109"/>
                    <a:pt x="143" y="121"/>
                    <a:pt x="12" y="157"/>
                  </a:cubicBezTo>
                  <a:cubicBezTo>
                    <a:pt x="1" y="168"/>
                    <a:pt x="1" y="180"/>
                    <a:pt x="12" y="180"/>
                  </a:cubicBezTo>
                  <a:cubicBezTo>
                    <a:pt x="61" y="187"/>
                    <a:pt x="109" y="190"/>
                    <a:pt x="156" y="190"/>
                  </a:cubicBezTo>
                  <a:cubicBezTo>
                    <a:pt x="270" y="190"/>
                    <a:pt x="379" y="173"/>
                    <a:pt x="489" y="157"/>
                  </a:cubicBezTo>
                  <a:cubicBezTo>
                    <a:pt x="632" y="145"/>
                    <a:pt x="774" y="121"/>
                    <a:pt x="893" y="49"/>
                  </a:cubicBezTo>
                  <a:cubicBezTo>
                    <a:pt x="929" y="37"/>
                    <a:pt x="905" y="2"/>
                    <a:pt x="882" y="2"/>
                  </a:cubicBezTo>
                  <a:cubicBezTo>
                    <a:pt x="868" y="1"/>
                    <a:pt x="854" y="0"/>
                    <a:pt x="8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04" name="Google Shape;24904;p33"/>
            <p:cNvSpPr/>
            <p:nvPr/>
          </p:nvSpPr>
          <p:spPr>
            <a:xfrm>
              <a:off x="1546600" y="2660575"/>
              <a:ext cx="22350" cy="6275"/>
            </a:xfrm>
            <a:custGeom>
              <a:avLst/>
              <a:gdLst/>
              <a:ahLst/>
              <a:cxnLst/>
              <a:rect l="l" t="t" r="r" b="b"/>
              <a:pathLst>
                <a:path w="894" h="251" extrusionOk="0">
                  <a:moveTo>
                    <a:pt x="858" y="1"/>
                  </a:moveTo>
                  <a:cubicBezTo>
                    <a:pt x="584" y="12"/>
                    <a:pt x="287" y="108"/>
                    <a:pt x="13" y="191"/>
                  </a:cubicBezTo>
                  <a:cubicBezTo>
                    <a:pt x="1" y="203"/>
                    <a:pt x="1" y="251"/>
                    <a:pt x="37" y="251"/>
                  </a:cubicBezTo>
                  <a:cubicBezTo>
                    <a:pt x="299" y="227"/>
                    <a:pt x="608" y="179"/>
                    <a:pt x="870" y="72"/>
                  </a:cubicBezTo>
                  <a:cubicBezTo>
                    <a:pt x="894" y="60"/>
                    <a:pt x="894" y="1"/>
                    <a:pt x="8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05" name="Google Shape;24905;p33"/>
            <p:cNvSpPr/>
            <p:nvPr/>
          </p:nvSpPr>
          <p:spPr>
            <a:xfrm>
              <a:off x="1549000" y="2662325"/>
              <a:ext cx="19075" cy="4525"/>
            </a:xfrm>
            <a:custGeom>
              <a:avLst/>
              <a:gdLst/>
              <a:ahLst/>
              <a:cxnLst/>
              <a:rect l="l" t="t" r="r" b="b"/>
              <a:pathLst>
                <a:path w="763" h="181" extrusionOk="0">
                  <a:moveTo>
                    <a:pt x="688" y="0"/>
                  </a:moveTo>
                  <a:cubicBezTo>
                    <a:pt x="584" y="0"/>
                    <a:pt x="490" y="40"/>
                    <a:pt x="405" y="62"/>
                  </a:cubicBezTo>
                  <a:cubicBezTo>
                    <a:pt x="286" y="73"/>
                    <a:pt x="179" y="97"/>
                    <a:pt x="60" y="97"/>
                  </a:cubicBezTo>
                  <a:cubicBezTo>
                    <a:pt x="0" y="109"/>
                    <a:pt x="12" y="181"/>
                    <a:pt x="60" y="181"/>
                  </a:cubicBezTo>
                  <a:cubicBezTo>
                    <a:pt x="262" y="181"/>
                    <a:pt x="560" y="181"/>
                    <a:pt x="738" y="50"/>
                  </a:cubicBezTo>
                  <a:cubicBezTo>
                    <a:pt x="762" y="38"/>
                    <a:pt x="762" y="2"/>
                    <a:pt x="726" y="2"/>
                  </a:cubicBezTo>
                  <a:cubicBezTo>
                    <a:pt x="714" y="1"/>
                    <a:pt x="70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06" name="Google Shape;24906;p33"/>
            <p:cNvSpPr/>
            <p:nvPr/>
          </p:nvSpPr>
          <p:spPr>
            <a:xfrm>
              <a:off x="1550475" y="2650600"/>
              <a:ext cx="22050" cy="5825"/>
            </a:xfrm>
            <a:custGeom>
              <a:avLst/>
              <a:gdLst/>
              <a:ahLst/>
              <a:cxnLst/>
              <a:rect l="l" t="t" r="r" b="b"/>
              <a:pathLst>
                <a:path w="882" h="233" extrusionOk="0">
                  <a:moveTo>
                    <a:pt x="776" y="0"/>
                  </a:moveTo>
                  <a:cubicBezTo>
                    <a:pt x="680" y="0"/>
                    <a:pt x="585" y="33"/>
                    <a:pt x="489" y="42"/>
                  </a:cubicBezTo>
                  <a:cubicBezTo>
                    <a:pt x="346" y="66"/>
                    <a:pt x="179" y="90"/>
                    <a:pt x="48" y="138"/>
                  </a:cubicBezTo>
                  <a:cubicBezTo>
                    <a:pt x="1" y="173"/>
                    <a:pt x="13" y="233"/>
                    <a:pt x="60" y="233"/>
                  </a:cubicBezTo>
                  <a:cubicBezTo>
                    <a:pt x="203" y="233"/>
                    <a:pt x="370" y="185"/>
                    <a:pt x="525" y="161"/>
                  </a:cubicBezTo>
                  <a:cubicBezTo>
                    <a:pt x="644" y="138"/>
                    <a:pt x="763" y="126"/>
                    <a:pt x="858" y="54"/>
                  </a:cubicBezTo>
                  <a:cubicBezTo>
                    <a:pt x="882" y="42"/>
                    <a:pt x="882" y="7"/>
                    <a:pt x="846" y="7"/>
                  </a:cubicBezTo>
                  <a:cubicBezTo>
                    <a:pt x="823" y="2"/>
                    <a:pt x="800" y="0"/>
                    <a:pt x="7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07" name="Google Shape;24907;p33"/>
            <p:cNvSpPr/>
            <p:nvPr/>
          </p:nvSpPr>
          <p:spPr>
            <a:xfrm>
              <a:off x="1552575" y="2649875"/>
              <a:ext cx="21750" cy="3975"/>
            </a:xfrm>
            <a:custGeom>
              <a:avLst/>
              <a:gdLst/>
              <a:ahLst/>
              <a:cxnLst/>
              <a:rect l="l" t="t" r="r" b="b"/>
              <a:pathLst>
                <a:path w="870" h="159" extrusionOk="0">
                  <a:moveTo>
                    <a:pt x="668" y="1"/>
                  </a:moveTo>
                  <a:cubicBezTo>
                    <a:pt x="459" y="1"/>
                    <a:pt x="232" y="46"/>
                    <a:pt x="36" y="83"/>
                  </a:cubicBezTo>
                  <a:cubicBezTo>
                    <a:pt x="4" y="83"/>
                    <a:pt x="0" y="159"/>
                    <a:pt x="33" y="159"/>
                  </a:cubicBezTo>
                  <a:cubicBezTo>
                    <a:pt x="38" y="159"/>
                    <a:pt x="42" y="157"/>
                    <a:pt x="48" y="155"/>
                  </a:cubicBezTo>
                  <a:cubicBezTo>
                    <a:pt x="298" y="143"/>
                    <a:pt x="595" y="143"/>
                    <a:pt x="833" y="59"/>
                  </a:cubicBezTo>
                  <a:cubicBezTo>
                    <a:pt x="869" y="36"/>
                    <a:pt x="869" y="12"/>
                    <a:pt x="833" y="12"/>
                  </a:cubicBezTo>
                  <a:cubicBezTo>
                    <a:pt x="780" y="4"/>
                    <a:pt x="725" y="1"/>
                    <a:pt x="6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08" name="Google Shape;24908;p33"/>
            <p:cNvSpPr/>
            <p:nvPr/>
          </p:nvSpPr>
          <p:spPr>
            <a:xfrm>
              <a:off x="1549575" y="2658800"/>
              <a:ext cx="22950" cy="5975"/>
            </a:xfrm>
            <a:custGeom>
              <a:avLst/>
              <a:gdLst/>
              <a:ahLst/>
              <a:cxnLst/>
              <a:rect l="l" t="t" r="r" b="b"/>
              <a:pathLst>
                <a:path w="918" h="239" extrusionOk="0">
                  <a:moveTo>
                    <a:pt x="882" y="0"/>
                  </a:moveTo>
                  <a:cubicBezTo>
                    <a:pt x="596" y="12"/>
                    <a:pt x="287" y="95"/>
                    <a:pt x="25" y="179"/>
                  </a:cubicBezTo>
                  <a:cubicBezTo>
                    <a:pt x="1" y="191"/>
                    <a:pt x="1" y="238"/>
                    <a:pt x="37" y="238"/>
                  </a:cubicBezTo>
                  <a:cubicBezTo>
                    <a:pt x="322" y="191"/>
                    <a:pt x="632" y="143"/>
                    <a:pt x="894" y="36"/>
                  </a:cubicBezTo>
                  <a:cubicBezTo>
                    <a:pt x="918" y="24"/>
                    <a:pt x="918" y="0"/>
                    <a:pt x="8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09" name="Google Shape;24909;p33"/>
            <p:cNvSpPr/>
            <p:nvPr/>
          </p:nvSpPr>
          <p:spPr>
            <a:xfrm>
              <a:off x="1556425" y="2656025"/>
              <a:ext cx="34200" cy="12025"/>
            </a:xfrm>
            <a:custGeom>
              <a:avLst/>
              <a:gdLst/>
              <a:ahLst/>
              <a:cxnLst/>
              <a:rect l="l" t="t" r="r" b="b"/>
              <a:pathLst>
                <a:path w="1368" h="481" extrusionOk="0">
                  <a:moveTo>
                    <a:pt x="1347" y="1"/>
                  </a:moveTo>
                  <a:cubicBezTo>
                    <a:pt x="1343" y="1"/>
                    <a:pt x="1339" y="2"/>
                    <a:pt x="1334" y="4"/>
                  </a:cubicBezTo>
                  <a:cubicBezTo>
                    <a:pt x="906" y="183"/>
                    <a:pt x="477" y="349"/>
                    <a:pt x="13" y="468"/>
                  </a:cubicBezTo>
                  <a:cubicBezTo>
                    <a:pt x="1" y="468"/>
                    <a:pt x="1" y="480"/>
                    <a:pt x="13" y="480"/>
                  </a:cubicBezTo>
                  <a:cubicBezTo>
                    <a:pt x="477" y="421"/>
                    <a:pt x="953" y="266"/>
                    <a:pt x="1358" y="16"/>
                  </a:cubicBezTo>
                  <a:cubicBezTo>
                    <a:pt x="1368" y="16"/>
                    <a:pt x="1362" y="1"/>
                    <a:pt x="13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10" name="Google Shape;24910;p33"/>
            <p:cNvSpPr/>
            <p:nvPr/>
          </p:nvSpPr>
          <p:spPr>
            <a:xfrm>
              <a:off x="1495425" y="2664150"/>
              <a:ext cx="37200" cy="4000"/>
            </a:xfrm>
            <a:custGeom>
              <a:avLst/>
              <a:gdLst/>
              <a:ahLst/>
              <a:cxnLst/>
              <a:rect l="l" t="t" r="r" b="b"/>
              <a:pathLst>
                <a:path w="1488" h="160" extrusionOk="0">
                  <a:moveTo>
                    <a:pt x="1441" y="0"/>
                  </a:moveTo>
                  <a:cubicBezTo>
                    <a:pt x="976" y="24"/>
                    <a:pt x="476" y="36"/>
                    <a:pt x="12" y="119"/>
                  </a:cubicBezTo>
                  <a:cubicBezTo>
                    <a:pt x="0" y="119"/>
                    <a:pt x="0" y="155"/>
                    <a:pt x="12" y="155"/>
                  </a:cubicBezTo>
                  <a:cubicBezTo>
                    <a:pt x="75" y="158"/>
                    <a:pt x="138" y="160"/>
                    <a:pt x="202" y="160"/>
                  </a:cubicBezTo>
                  <a:cubicBezTo>
                    <a:pt x="611" y="160"/>
                    <a:pt x="1039" y="100"/>
                    <a:pt x="1441" y="48"/>
                  </a:cubicBezTo>
                  <a:cubicBezTo>
                    <a:pt x="1445" y="49"/>
                    <a:pt x="1449" y="50"/>
                    <a:pt x="1452" y="50"/>
                  </a:cubicBezTo>
                  <a:cubicBezTo>
                    <a:pt x="1488" y="50"/>
                    <a:pt x="1484" y="0"/>
                    <a:pt x="1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11" name="Google Shape;24911;p33"/>
            <p:cNvSpPr/>
            <p:nvPr/>
          </p:nvSpPr>
          <p:spPr>
            <a:xfrm>
              <a:off x="1497500" y="2668325"/>
              <a:ext cx="36325" cy="4500"/>
            </a:xfrm>
            <a:custGeom>
              <a:avLst/>
              <a:gdLst/>
              <a:ahLst/>
              <a:cxnLst/>
              <a:rect l="l" t="t" r="r" b="b"/>
              <a:pathLst>
                <a:path w="1453" h="180" extrusionOk="0">
                  <a:moveTo>
                    <a:pt x="1417" y="0"/>
                  </a:moveTo>
                  <a:cubicBezTo>
                    <a:pt x="977" y="12"/>
                    <a:pt x="465" y="12"/>
                    <a:pt x="36" y="119"/>
                  </a:cubicBezTo>
                  <a:cubicBezTo>
                    <a:pt x="0" y="119"/>
                    <a:pt x="24" y="167"/>
                    <a:pt x="48" y="179"/>
                  </a:cubicBezTo>
                  <a:cubicBezTo>
                    <a:pt x="82" y="180"/>
                    <a:pt x="116" y="180"/>
                    <a:pt x="150" y="180"/>
                  </a:cubicBezTo>
                  <a:cubicBezTo>
                    <a:pt x="573" y="180"/>
                    <a:pt x="1021" y="115"/>
                    <a:pt x="1429" y="60"/>
                  </a:cubicBezTo>
                  <a:cubicBezTo>
                    <a:pt x="1453" y="36"/>
                    <a:pt x="1429" y="0"/>
                    <a:pt x="1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12" name="Google Shape;24912;p33"/>
            <p:cNvSpPr/>
            <p:nvPr/>
          </p:nvSpPr>
          <p:spPr>
            <a:xfrm>
              <a:off x="1497500" y="2669800"/>
              <a:ext cx="39900" cy="5475"/>
            </a:xfrm>
            <a:custGeom>
              <a:avLst/>
              <a:gdLst/>
              <a:ahLst/>
              <a:cxnLst/>
              <a:rect l="l" t="t" r="r" b="b"/>
              <a:pathLst>
                <a:path w="1596" h="219" extrusionOk="0">
                  <a:moveTo>
                    <a:pt x="1572" y="1"/>
                  </a:moveTo>
                  <a:cubicBezTo>
                    <a:pt x="1060" y="60"/>
                    <a:pt x="536" y="72"/>
                    <a:pt x="36" y="155"/>
                  </a:cubicBezTo>
                  <a:cubicBezTo>
                    <a:pt x="0" y="155"/>
                    <a:pt x="0" y="215"/>
                    <a:pt x="36" y="215"/>
                  </a:cubicBezTo>
                  <a:cubicBezTo>
                    <a:pt x="84" y="217"/>
                    <a:pt x="132" y="218"/>
                    <a:pt x="181" y="218"/>
                  </a:cubicBezTo>
                  <a:cubicBezTo>
                    <a:pt x="639" y="218"/>
                    <a:pt x="1121" y="122"/>
                    <a:pt x="1584" y="36"/>
                  </a:cubicBezTo>
                  <a:cubicBezTo>
                    <a:pt x="1596" y="36"/>
                    <a:pt x="1584" y="1"/>
                    <a:pt x="15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13" name="Google Shape;24913;p33"/>
            <p:cNvSpPr/>
            <p:nvPr/>
          </p:nvSpPr>
          <p:spPr>
            <a:xfrm>
              <a:off x="1496600" y="2675450"/>
              <a:ext cx="39325" cy="5925"/>
            </a:xfrm>
            <a:custGeom>
              <a:avLst/>
              <a:gdLst/>
              <a:ahLst/>
              <a:cxnLst/>
              <a:rect l="l" t="t" r="r" b="b"/>
              <a:pathLst>
                <a:path w="1573" h="237" extrusionOk="0">
                  <a:moveTo>
                    <a:pt x="1548" y="1"/>
                  </a:moveTo>
                  <a:cubicBezTo>
                    <a:pt x="1036" y="72"/>
                    <a:pt x="548" y="108"/>
                    <a:pt x="36" y="168"/>
                  </a:cubicBezTo>
                  <a:cubicBezTo>
                    <a:pt x="13" y="168"/>
                    <a:pt x="1" y="227"/>
                    <a:pt x="36" y="227"/>
                  </a:cubicBezTo>
                  <a:cubicBezTo>
                    <a:pt x="122" y="233"/>
                    <a:pt x="209" y="236"/>
                    <a:pt x="297" y="236"/>
                  </a:cubicBezTo>
                  <a:cubicBezTo>
                    <a:pt x="722" y="236"/>
                    <a:pt x="1166" y="167"/>
                    <a:pt x="1560" y="48"/>
                  </a:cubicBezTo>
                  <a:cubicBezTo>
                    <a:pt x="1572" y="48"/>
                    <a:pt x="1572" y="1"/>
                    <a:pt x="15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14" name="Google Shape;24914;p33"/>
            <p:cNvSpPr/>
            <p:nvPr/>
          </p:nvSpPr>
          <p:spPr>
            <a:xfrm>
              <a:off x="1504350" y="2679875"/>
              <a:ext cx="28000" cy="4450"/>
            </a:xfrm>
            <a:custGeom>
              <a:avLst/>
              <a:gdLst/>
              <a:ahLst/>
              <a:cxnLst/>
              <a:rect l="l" t="t" r="r" b="b"/>
              <a:pathLst>
                <a:path w="1120" h="178" extrusionOk="0">
                  <a:moveTo>
                    <a:pt x="1092" y="1"/>
                  </a:moveTo>
                  <a:cubicBezTo>
                    <a:pt x="1090" y="1"/>
                    <a:pt x="1087" y="1"/>
                    <a:pt x="1084" y="2"/>
                  </a:cubicBezTo>
                  <a:cubicBezTo>
                    <a:pt x="726" y="50"/>
                    <a:pt x="357" y="26"/>
                    <a:pt x="12" y="122"/>
                  </a:cubicBezTo>
                  <a:cubicBezTo>
                    <a:pt x="0" y="122"/>
                    <a:pt x="0" y="169"/>
                    <a:pt x="12" y="169"/>
                  </a:cubicBezTo>
                  <a:cubicBezTo>
                    <a:pt x="70" y="175"/>
                    <a:pt x="129" y="178"/>
                    <a:pt x="189" y="178"/>
                  </a:cubicBezTo>
                  <a:cubicBezTo>
                    <a:pt x="485" y="178"/>
                    <a:pt x="797" y="113"/>
                    <a:pt x="1084" y="74"/>
                  </a:cubicBezTo>
                  <a:cubicBezTo>
                    <a:pt x="1116" y="52"/>
                    <a:pt x="1119" y="1"/>
                    <a:pt x="10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15" name="Google Shape;24915;p33"/>
            <p:cNvSpPr/>
            <p:nvPr/>
          </p:nvSpPr>
          <p:spPr>
            <a:xfrm>
              <a:off x="1507625" y="2686175"/>
              <a:ext cx="16675" cy="1575"/>
            </a:xfrm>
            <a:custGeom>
              <a:avLst/>
              <a:gdLst/>
              <a:ahLst/>
              <a:cxnLst/>
              <a:rect l="l" t="t" r="r" b="b"/>
              <a:pathLst>
                <a:path w="667" h="63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226" y="48"/>
                    <a:pt x="453" y="48"/>
                    <a:pt x="655" y="60"/>
                  </a:cubicBezTo>
                  <a:cubicBezTo>
                    <a:pt x="657" y="62"/>
                    <a:pt x="658" y="62"/>
                    <a:pt x="659" y="62"/>
                  </a:cubicBezTo>
                  <a:cubicBezTo>
                    <a:pt x="667" y="62"/>
                    <a:pt x="665" y="36"/>
                    <a:pt x="655" y="36"/>
                  </a:cubicBezTo>
                  <a:cubicBezTo>
                    <a:pt x="453" y="12"/>
                    <a:pt x="226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16" name="Google Shape;24916;p33"/>
            <p:cNvSpPr/>
            <p:nvPr/>
          </p:nvSpPr>
          <p:spPr>
            <a:xfrm>
              <a:off x="1441375" y="2670500"/>
              <a:ext cx="50200" cy="14750"/>
            </a:xfrm>
            <a:custGeom>
              <a:avLst/>
              <a:gdLst/>
              <a:ahLst/>
              <a:cxnLst/>
              <a:rect l="l" t="t" r="r" b="b"/>
              <a:pathLst>
                <a:path w="2008" h="590" extrusionOk="0">
                  <a:moveTo>
                    <a:pt x="21" y="0"/>
                  </a:moveTo>
                  <a:cubicBezTo>
                    <a:pt x="10" y="0"/>
                    <a:pt x="1" y="23"/>
                    <a:pt x="19" y="32"/>
                  </a:cubicBezTo>
                  <a:cubicBezTo>
                    <a:pt x="506" y="382"/>
                    <a:pt x="1134" y="590"/>
                    <a:pt x="1744" y="590"/>
                  </a:cubicBezTo>
                  <a:cubicBezTo>
                    <a:pt x="1820" y="590"/>
                    <a:pt x="1896" y="586"/>
                    <a:pt x="1972" y="580"/>
                  </a:cubicBezTo>
                  <a:cubicBezTo>
                    <a:pt x="1995" y="568"/>
                    <a:pt x="2007" y="544"/>
                    <a:pt x="1983" y="544"/>
                  </a:cubicBezTo>
                  <a:cubicBezTo>
                    <a:pt x="1281" y="449"/>
                    <a:pt x="674" y="318"/>
                    <a:pt x="31" y="8"/>
                  </a:cubicBezTo>
                  <a:cubicBezTo>
                    <a:pt x="28" y="3"/>
                    <a:pt x="24" y="0"/>
                    <a:pt x="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17" name="Google Shape;24917;p33"/>
            <p:cNvSpPr/>
            <p:nvPr/>
          </p:nvSpPr>
          <p:spPr>
            <a:xfrm>
              <a:off x="1431425" y="2661175"/>
              <a:ext cx="21150" cy="8350"/>
            </a:xfrm>
            <a:custGeom>
              <a:avLst/>
              <a:gdLst/>
              <a:ahLst/>
              <a:cxnLst/>
              <a:rect l="l" t="t" r="r" b="b"/>
              <a:pathLst>
                <a:path w="846" h="334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60"/>
                    <a:pt x="572" y="167"/>
                    <a:pt x="846" y="334"/>
                  </a:cubicBezTo>
                  <a:cubicBezTo>
                    <a:pt x="595" y="167"/>
                    <a:pt x="310" y="4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18" name="Google Shape;24918;p33"/>
            <p:cNvSpPr/>
            <p:nvPr/>
          </p:nvSpPr>
          <p:spPr>
            <a:xfrm>
              <a:off x="1537675" y="2611175"/>
              <a:ext cx="19375" cy="9550"/>
            </a:xfrm>
            <a:custGeom>
              <a:avLst/>
              <a:gdLst/>
              <a:ahLst/>
              <a:cxnLst/>
              <a:rect l="l" t="t" r="r" b="b"/>
              <a:pathLst>
                <a:path w="775" h="382" extrusionOk="0">
                  <a:moveTo>
                    <a:pt x="325" y="251"/>
                  </a:moveTo>
                  <a:cubicBezTo>
                    <a:pt x="243" y="262"/>
                    <a:pt x="175" y="301"/>
                    <a:pt x="98" y="322"/>
                  </a:cubicBezTo>
                  <a:lnTo>
                    <a:pt x="98" y="322"/>
                  </a:lnTo>
                  <a:cubicBezTo>
                    <a:pt x="156" y="271"/>
                    <a:pt x="250" y="260"/>
                    <a:pt x="325" y="251"/>
                  </a:cubicBezTo>
                  <a:close/>
                  <a:moveTo>
                    <a:pt x="751" y="0"/>
                  </a:moveTo>
                  <a:cubicBezTo>
                    <a:pt x="513" y="60"/>
                    <a:pt x="239" y="191"/>
                    <a:pt x="36" y="333"/>
                  </a:cubicBezTo>
                  <a:cubicBezTo>
                    <a:pt x="1" y="333"/>
                    <a:pt x="25" y="381"/>
                    <a:pt x="48" y="381"/>
                  </a:cubicBezTo>
                  <a:cubicBezTo>
                    <a:pt x="286" y="274"/>
                    <a:pt x="536" y="179"/>
                    <a:pt x="763" y="24"/>
                  </a:cubicBezTo>
                  <a:cubicBezTo>
                    <a:pt x="775" y="12"/>
                    <a:pt x="763" y="0"/>
                    <a:pt x="7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19" name="Google Shape;24919;p33"/>
            <p:cNvSpPr/>
            <p:nvPr/>
          </p:nvSpPr>
          <p:spPr>
            <a:xfrm>
              <a:off x="1570425" y="2582450"/>
              <a:ext cx="47650" cy="25175"/>
            </a:xfrm>
            <a:custGeom>
              <a:avLst/>
              <a:gdLst/>
              <a:ahLst/>
              <a:cxnLst/>
              <a:rect l="l" t="t" r="r" b="b"/>
              <a:pathLst>
                <a:path w="1906" h="1007" extrusionOk="0">
                  <a:moveTo>
                    <a:pt x="1899" y="0"/>
                  </a:moveTo>
                  <a:cubicBezTo>
                    <a:pt x="1896" y="0"/>
                    <a:pt x="1893" y="6"/>
                    <a:pt x="1893" y="18"/>
                  </a:cubicBezTo>
                  <a:cubicBezTo>
                    <a:pt x="1632" y="697"/>
                    <a:pt x="596" y="768"/>
                    <a:pt x="0" y="1006"/>
                  </a:cubicBezTo>
                  <a:cubicBezTo>
                    <a:pt x="465" y="911"/>
                    <a:pt x="977" y="768"/>
                    <a:pt x="1405" y="566"/>
                  </a:cubicBezTo>
                  <a:cubicBezTo>
                    <a:pt x="1655" y="447"/>
                    <a:pt x="1834" y="280"/>
                    <a:pt x="1905" y="18"/>
                  </a:cubicBezTo>
                  <a:cubicBezTo>
                    <a:pt x="1905" y="6"/>
                    <a:pt x="1902" y="0"/>
                    <a:pt x="18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20" name="Google Shape;24920;p33"/>
            <p:cNvSpPr/>
            <p:nvPr/>
          </p:nvSpPr>
          <p:spPr>
            <a:xfrm>
              <a:off x="1618225" y="2561450"/>
              <a:ext cx="12350" cy="24100"/>
            </a:xfrm>
            <a:custGeom>
              <a:avLst/>
              <a:gdLst/>
              <a:ahLst/>
              <a:cxnLst/>
              <a:rect l="l" t="t" r="r" b="b"/>
              <a:pathLst>
                <a:path w="494" h="964" extrusionOk="0">
                  <a:moveTo>
                    <a:pt x="470" y="1"/>
                  </a:moveTo>
                  <a:cubicBezTo>
                    <a:pt x="458" y="394"/>
                    <a:pt x="279" y="691"/>
                    <a:pt x="17" y="941"/>
                  </a:cubicBezTo>
                  <a:cubicBezTo>
                    <a:pt x="1" y="950"/>
                    <a:pt x="7" y="963"/>
                    <a:pt x="16" y="963"/>
                  </a:cubicBezTo>
                  <a:cubicBezTo>
                    <a:pt x="21" y="963"/>
                    <a:pt x="25" y="961"/>
                    <a:pt x="29" y="953"/>
                  </a:cubicBezTo>
                  <a:cubicBezTo>
                    <a:pt x="339" y="763"/>
                    <a:pt x="493" y="358"/>
                    <a:pt x="4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21" name="Google Shape;24921;p33"/>
            <p:cNvSpPr/>
            <p:nvPr/>
          </p:nvSpPr>
          <p:spPr>
            <a:xfrm>
              <a:off x="1614475" y="2569500"/>
              <a:ext cx="19075" cy="26200"/>
            </a:xfrm>
            <a:custGeom>
              <a:avLst/>
              <a:gdLst/>
              <a:ahLst/>
              <a:cxnLst/>
              <a:rect l="l" t="t" r="r" b="b"/>
              <a:pathLst>
                <a:path w="763" h="1048" extrusionOk="0">
                  <a:moveTo>
                    <a:pt x="763" y="0"/>
                  </a:moveTo>
                  <a:lnTo>
                    <a:pt x="763" y="0"/>
                  </a:lnTo>
                  <a:cubicBezTo>
                    <a:pt x="679" y="203"/>
                    <a:pt x="560" y="393"/>
                    <a:pt x="429" y="572"/>
                  </a:cubicBezTo>
                  <a:cubicBezTo>
                    <a:pt x="310" y="738"/>
                    <a:pt x="143" y="869"/>
                    <a:pt x="12" y="1024"/>
                  </a:cubicBezTo>
                  <a:cubicBezTo>
                    <a:pt x="1" y="1036"/>
                    <a:pt x="12" y="1048"/>
                    <a:pt x="24" y="1048"/>
                  </a:cubicBezTo>
                  <a:cubicBezTo>
                    <a:pt x="382" y="834"/>
                    <a:pt x="643" y="393"/>
                    <a:pt x="7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22" name="Google Shape;24922;p33"/>
            <p:cNvSpPr/>
            <p:nvPr/>
          </p:nvSpPr>
          <p:spPr>
            <a:xfrm>
              <a:off x="1618975" y="2579150"/>
              <a:ext cx="14575" cy="20800"/>
            </a:xfrm>
            <a:custGeom>
              <a:avLst/>
              <a:gdLst/>
              <a:ahLst/>
              <a:cxnLst/>
              <a:rect l="l" t="t" r="r" b="b"/>
              <a:pathLst>
                <a:path w="583" h="832" extrusionOk="0">
                  <a:moveTo>
                    <a:pt x="558" y="0"/>
                  </a:moveTo>
                  <a:cubicBezTo>
                    <a:pt x="552" y="0"/>
                    <a:pt x="547" y="3"/>
                    <a:pt x="547" y="7"/>
                  </a:cubicBezTo>
                  <a:cubicBezTo>
                    <a:pt x="487" y="162"/>
                    <a:pt x="416" y="293"/>
                    <a:pt x="321" y="424"/>
                  </a:cubicBezTo>
                  <a:cubicBezTo>
                    <a:pt x="237" y="567"/>
                    <a:pt x="106" y="650"/>
                    <a:pt x="11" y="781"/>
                  </a:cubicBezTo>
                  <a:cubicBezTo>
                    <a:pt x="1" y="802"/>
                    <a:pt x="8" y="831"/>
                    <a:pt x="33" y="831"/>
                  </a:cubicBezTo>
                  <a:cubicBezTo>
                    <a:pt x="37" y="831"/>
                    <a:pt x="42" y="830"/>
                    <a:pt x="47" y="829"/>
                  </a:cubicBezTo>
                  <a:cubicBezTo>
                    <a:pt x="321" y="698"/>
                    <a:pt x="499" y="305"/>
                    <a:pt x="583" y="31"/>
                  </a:cubicBezTo>
                  <a:cubicBezTo>
                    <a:pt x="583" y="8"/>
                    <a:pt x="568" y="0"/>
                    <a:pt x="5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23" name="Google Shape;24923;p33"/>
            <p:cNvSpPr/>
            <p:nvPr/>
          </p:nvSpPr>
          <p:spPr>
            <a:xfrm>
              <a:off x="1618150" y="2535925"/>
              <a:ext cx="20450" cy="67875"/>
            </a:xfrm>
            <a:custGeom>
              <a:avLst/>
              <a:gdLst/>
              <a:ahLst/>
              <a:cxnLst/>
              <a:rect l="l" t="t" r="r" b="b"/>
              <a:pathLst>
                <a:path w="818" h="2715" extrusionOk="0">
                  <a:moveTo>
                    <a:pt x="699" y="1"/>
                  </a:moveTo>
                  <a:cubicBezTo>
                    <a:pt x="693" y="1"/>
                    <a:pt x="687" y="4"/>
                    <a:pt x="687" y="10"/>
                  </a:cubicBezTo>
                  <a:cubicBezTo>
                    <a:pt x="556" y="962"/>
                    <a:pt x="735" y="1855"/>
                    <a:pt x="32" y="2629"/>
                  </a:cubicBezTo>
                  <a:cubicBezTo>
                    <a:pt x="0" y="2672"/>
                    <a:pt x="35" y="2714"/>
                    <a:pt x="77" y="2714"/>
                  </a:cubicBezTo>
                  <a:cubicBezTo>
                    <a:pt x="82" y="2714"/>
                    <a:pt x="87" y="2714"/>
                    <a:pt x="92" y="2712"/>
                  </a:cubicBezTo>
                  <a:cubicBezTo>
                    <a:pt x="496" y="2486"/>
                    <a:pt x="735" y="2117"/>
                    <a:pt x="699" y="1641"/>
                  </a:cubicBezTo>
                  <a:cubicBezTo>
                    <a:pt x="699" y="1641"/>
                    <a:pt x="683" y="1633"/>
                    <a:pt x="670" y="1633"/>
                  </a:cubicBezTo>
                  <a:cubicBezTo>
                    <a:pt x="660" y="1633"/>
                    <a:pt x="651" y="1637"/>
                    <a:pt x="651" y="1653"/>
                  </a:cubicBezTo>
                  <a:cubicBezTo>
                    <a:pt x="628" y="2065"/>
                    <a:pt x="348" y="2325"/>
                    <a:pt x="204" y="2584"/>
                  </a:cubicBezTo>
                  <a:lnTo>
                    <a:pt x="204" y="2584"/>
                  </a:lnTo>
                  <a:cubicBezTo>
                    <a:pt x="333" y="2350"/>
                    <a:pt x="474" y="2150"/>
                    <a:pt x="568" y="1891"/>
                  </a:cubicBezTo>
                  <a:cubicBezTo>
                    <a:pt x="770" y="1319"/>
                    <a:pt x="818" y="605"/>
                    <a:pt x="711" y="10"/>
                  </a:cubicBezTo>
                  <a:cubicBezTo>
                    <a:pt x="711" y="4"/>
                    <a:pt x="705" y="1"/>
                    <a:pt x="6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24" name="Google Shape;24924;p33"/>
            <p:cNvSpPr/>
            <p:nvPr/>
          </p:nvSpPr>
          <p:spPr>
            <a:xfrm>
              <a:off x="1493625" y="2504700"/>
              <a:ext cx="24425" cy="1875"/>
            </a:xfrm>
            <a:custGeom>
              <a:avLst/>
              <a:gdLst/>
              <a:ahLst/>
              <a:cxnLst/>
              <a:rect l="l" t="t" r="r" b="b"/>
              <a:pathLst>
                <a:path w="977" h="75" extrusionOk="0">
                  <a:moveTo>
                    <a:pt x="523" y="1"/>
                  </a:moveTo>
                  <a:cubicBezTo>
                    <a:pt x="348" y="1"/>
                    <a:pt x="172" y="13"/>
                    <a:pt x="12" y="32"/>
                  </a:cubicBezTo>
                  <a:cubicBezTo>
                    <a:pt x="1" y="32"/>
                    <a:pt x="1" y="44"/>
                    <a:pt x="12" y="44"/>
                  </a:cubicBezTo>
                  <a:cubicBezTo>
                    <a:pt x="201" y="59"/>
                    <a:pt x="413" y="74"/>
                    <a:pt x="619" y="74"/>
                  </a:cubicBezTo>
                  <a:cubicBezTo>
                    <a:pt x="738" y="74"/>
                    <a:pt x="856" y="69"/>
                    <a:pt x="965" y="56"/>
                  </a:cubicBezTo>
                  <a:cubicBezTo>
                    <a:pt x="977" y="56"/>
                    <a:pt x="977" y="44"/>
                    <a:pt x="965" y="32"/>
                  </a:cubicBezTo>
                  <a:cubicBezTo>
                    <a:pt x="827" y="10"/>
                    <a:pt x="675" y="1"/>
                    <a:pt x="5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25" name="Google Shape;24925;p33"/>
            <p:cNvSpPr/>
            <p:nvPr/>
          </p:nvSpPr>
          <p:spPr>
            <a:xfrm>
              <a:off x="1417250" y="2495600"/>
              <a:ext cx="57050" cy="8100"/>
            </a:xfrm>
            <a:custGeom>
              <a:avLst/>
              <a:gdLst/>
              <a:ahLst/>
              <a:cxnLst/>
              <a:rect l="l" t="t" r="r" b="b"/>
              <a:pathLst>
                <a:path w="2282" h="324" extrusionOk="0">
                  <a:moveTo>
                    <a:pt x="24" y="0"/>
                  </a:moveTo>
                  <a:cubicBezTo>
                    <a:pt x="12" y="0"/>
                    <a:pt x="0" y="20"/>
                    <a:pt x="19" y="39"/>
                  </a:cubicBezTo>
                  <a:cubicBezTo>
                    <a:pt x="328" y="262"/>
                    <a:pt x="737" y="324"/>
                    <a:pt x="1153" y="324"/>
                  </a:cubicBezTo>
                  <a:cubicBezTo>
                    <a:pt x="1539" y="324"/>
                    <a:pt x="1931" y="270"/>
                    <a:pt x="2258" y="242"/>
                  </a:cubicBezTo>
                  <a:cubicBezTo>
                    <a:pt x="2282" y="242"/>
                    <a:pt x="2282" y="218"/>
                    <a:pt x="2258" y="218"/>
                  </a:cubicBezTo>
                  <a:cubicBezTo>
                    <a:pt x="1924" y="218"/>
                    <a:pt x="1589" y="246"/>
                    <a:pt x="1256" y="246"/>
                  </a:cubicBezTo>
                  <a:cubicBezTo>
                    <a:pt x="840" y="246"/>
                    <a:pt x="428" y="202"/>
                    <a:pt x="31" y="3"/>
                  </a:cubicBezTo>
                  <a:cubicBezTo>
                    <a:pt x="29" y="1"/>
                    <a:pt x="27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26" name="Google Shape;24926;p33"/>
            <p:cNvSpPr/>
            <p:nvPr/>
          </p:nvSpPr>
          <p:spPr>
            <a:xfrm>
              <a:off x="1492425" y="2369475"/>
              <a:ext cx="26750" cy="9250"/>
            </a:xfrm>
            <a:custGeom>
              <a:avLst/>
              <a:gdLst/>
              <a:ahLst/>
              <a:cxnLst/>
              <a:rect l="l" t="t" r="r" b="b"/>
              <a:pathLst>
                <a:path w="1070" h="370" extrusionOk="0">
                  <a:moveTo>
                    <a:pt x="1061" y="215"/>
                  </a:moveTo>
                  <a:cubicBezTo>
                    <a:pt x="1064" y="232"/>
                    <a:pt x="1067" y="247"/>
                    <a:pt x="1067" y="261"/>
                  </a:cubicBezTo>
                  <a:lnTo>
                    <a:pt x="1067" y="261"/>
                  </a:lnTo>
                  <a:cubicBezTo>
                    <a:pt x="1068" y="248"/>
                    <a:pt x="1066" y="233"/>
                    <a:pt x="1061" y="215"/>
                  </a:cubicBezTo>
                  <a:close/>
                  <a:moveTo>
                    <a:pt x="13" y="0"/>
                  </a:moveTo>
                  <a:cubicBezTo>
                    <a:pt x="1" y="0"/>
                    <a:pt x="1" y="24"/>
                    <a:pt x="1" y="24"/>
                  </a:cubicBezTo>
                  <a:cubicBezTo>
                    <a:pt x="311" y="179"/>
                    <a:pt x="680" y="274"/>
                    <a:pt x="1025" y="369"/>
                  </a:cubicBezTo>
                  <a:lnTo>
                    <a:pt x="1037" y="369"/>
                  </a:lnTo>
                  <a:cubicBezTo>
                    <a:pt x="1062" y="319"/>
                    <a:pt x="1069" y="293"/>
                    <a:pt x="1067" y="261"/>
                  </a:cubicBezTo>
                  <a:lnTo>
                    <a:pt x="1067" y="261"/>
                  </a:lnTo>
                  <a:cubicBezTo>
                    <a:pt x="1065" y="299"/>
                    <a:pt x="1034" y="312"/>
                    <a:pt x="992" y="312"/>
                  </a:cubicBezTo>
                  <a:cubicBezTo>
                    <a:pt x="905" y="312"/>
                    <a:pt x="768" y="253"/>
                    <a:pt x="739" y="238"/>
                  </a:cubicBezTo>
                  <a:cubicBezTo>
                    <a:pt x="668" y="215"/>
                    <a:pt x="596" y="203"/>
                    <a:pt x="525" y="167"/>
                  </a:cubicBezTo>
                  <a:cubicBezTo>
                    <a:pt x="358" y="107"/>
                    <a:pt x="180" y="36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27" name="Google Shape;24927;p33"/>
            <p:cNvSpPr/>
            <p:nvPr/>
          </p:nvSpPr>
          <p:spPr>
            <a:xfrm>
              <a:off x="1491250" y="2364400"/>
              <a:ext cx="24125" cy="9250"/>
            </a:xfrm>
            <a:custGeom>
              <a:avLst/>
              <a:gdLst/>
              <a:ahLst/>
              <a:cxnLst/>
              <a:rect l="l" t="t" r="r" b="b"/>
              <a:pathLst>
                <a:path w="965" h="370" extrusionOk="0">
                  <a:moveTo>
                    <a:pt x="12" y="1"/>
                  </a:moveTo>
                  <a:cubicBezTo>
                    <a:pt x="0" y="1"/>
                    <a:pt x="0" y="13"/>
                    <a:pt x="0" y="25"/>
                  </a:cubicBezTo>
                  <a:cubicBezTo>
                    <a:pt x="274" y="203"/>
                    <a:pt x="619" y="310"/>
                    <a:pt x="941" y="370"/>
                  </a:cubicBezTo>
                  <a:cubicBezTo>
                    <a:pt x="965" y="358"/>
                    <a:pt x="965" y="322"/>
                    <a:pt x="953" y="322"/>
                  </a:cubicBezTo>
                  <a:cubicBezTo>
                    <a:pt x="631" y="239"/>
                    <a:pt x="334" y="108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28" name="Google Shape;24928;p33"/>
            <p:cNvSpPr/>
            <p:nvPr/>
          </p:nvSpPr>
          <p:spPr>
            <a:xfrm>
              <a:off x="1496975" y="2364950"/>
              <a:ext cx="25550" cy="6275"/>
            </a:xfrm>
            <a:custGeom>
              <a:avLst/>
              <a:gdLst/>
              <a:ahLst/>
              <a:cxnLst/>
              <a:rect l="l" t="t" r="r" b="b"/>
              <a:pathLst>
                <a:path w="1022" h="251" extrusionOk="0">
                  <a:moveTo>
                    <a:pt x="34" y="1"/>
                  </a:moveTo>
                  <a:cubicBezTo>
                    <a:pt x="7" y="1"/>
                    <a:pt x="0" y="40"/>
                    <a:pt x="21" y="50"/>
                  </a:cubicBezTo>
                  <a:cubicBezTo>
                    <a:pt x="254" y="186"/>
                    <a:pt x="542" y="251"/>
                    <a:pt x="815" y="251"/>
                  </a:cubicBezTo>
                  <a:cubicBezTo>
                    <a:pt x="877" y="251"/>
                    <a:pt x="938" y="247"/>
                    <a:pt x="998" y="241"/>
                  </a:cubicBezTo>
                  <a:cubicBezTo>
                    <a:pt x="1021" y="241"/>
                    <a:pt x="1010" y="217"/>
                    <a:pt x="998" y="217"/>
                  </a:cubicBezTo>
                  <a:cubicBezTo>
                    <a:pt x="652" y="217"/>
                    <a:pt x="367" y="122"/>
                    <a:pt x="45" y="3"/>
                  </a:cubicBezTo>
                  <a:cubicBezTo>
                    <a:pt x="41" y="1"/>
                    <a:pt x="38" y="1"/>
                    <a:pt x="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29" name="Google Shape;24929;p33"/>
            <p:cNvSpPr/>
            <p:nvPr/>
          </p:nvSpPr>
          <p:spPr>
            <a:xfrm>
              <a:off x="1491550" y="2358750"/>
              <a:ext cx="26475" cy="10275"/>
            </a:xfrm>
            <a:custGeom>
              <a:avLst/>
              <a:gdLst/>
              <a:ahLst/>
              <a:cxnLst/>
              <a:rect l="l" t="t" r="r" b="b"/>
              <a:pathLst>
                <a:path w="1059" h="411" extrusionOk="0">
                  <a:moveTo>
                    <a:pt x="36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334" y="191"/>
                    <a:pt x="703" y="298"/>
                    <a:pt x="1048" y="405"/>
                  </a:cubicBezTo>
                  <a:cubicBezTo>
                    <a:pt x="1051" y="409"/>
                    <a:pt x="1054" y="410"/>
                    <a:pt x="1055" y="410"/>
                  </a:cubicBezTo>
                  <a:cubicBezTo>
                    <a:pt x="1059" y="410"/>
                    <a:pt x="1056" y="402"/>
                    <a:pt x="1048" y="394"/>
                  </a:cubicBezTo>
                  <a:cubicBezTo>
                    <a:pt x="715" y="251"/>
                    <a:pt x="381" y="72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30" name="Google Shape;24930;p33"/>
            <p:cNvSpPr/>
            <p:nvPr/>
          </p:nvSpPr>
          <p:spPr>
            <a:xfrm>
              <a:off x="1497500" y="2357275"/>
              <a:ext cx="19275" cy="8000"/>
            </a:xfrm>
            <a:custGeom>
              <a:avLst/>
              <a:gdLst/>
              <a:ahLst/>
              <a:cxnLst/>
              <a:rect l="l" t="t" r="r" b="b"/>
              <a:pathLst>
                <a:path w="771" h="320" extrusionOk="0">
                  <a:moveTo>
                    <a:pt x="36" y="0"/>
                  </a:moveTo>
                  <a:cubicBezTo>
                    <a:pt x="24" y="0"/>
                    <a:pt x="0" y="12"/>
                    <a:pt x="24" y="36"/>
                  </a:cubicBezTo>
                  <a:cubicBezTo>
                    <a:pt x="238" y="167"/>
                    <a:pt x="512" y="226"/>
                    <a:pt x="750" y="310"/>
                  </a:cubicBezTo>
                  <a:cubicBezTo>
                    <a:pt x="754" y="317"/>
                    <a:pt x="758" y="320"/>
                    <a:pt x="761" y="320"/>
                  </a:cubicBezTo>
                  <a:cubicBezTo>
                    <a:pt x="767" y="320"/>
                    <a:pt x="771" y="306"/>
                    <a:pt x="762" y="298"/>
                  </a:cubicBezTo>
                  <a:cubicBezTo>
                    <a:pt x="524" y="191"/>
                    <a:pt x="286" y="6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31" name="Google Shape;24931;p33"/>
            <p:cNvSpPr/>
            <p:nvPr/>
          </p:nvSpPr>
          <p:spPr>
            <a:xfrm>
              <a:off x="1462675" y="2344775"/>
              <a:ext cx="58275" cy="19475"/>
            </a:xfrm>
            <a:custGeom>
              <a:avLst/>
              <a:gdLst/>
              <a:ahLst/>
              <a:cxnLst/>
              <a:rect l="l" t="t" r="r" b="b"/>
              <a:pathLst>
                <a:path w="2331" h="779" extrusionOk="0">
                  <a:moveTo>
                    <a:pt x="12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488" y="179"/>
                    <a:pt x="1036" y="250"/>
                    <a:pt x="1477" y="500"/>
                  </a:cubicBezTo>
                  <a:cubicBezTo>
                    <a:pt x="1774" y="679"/>
                    <a:pt x="1977" y="774"/>
                    <a:pt x="2322" y="774"/>
                  </a:cubicBezTo>
                  <a:cubicBezTo>
                    <a:pt x="2322" y="777"/>
                    <a:pt x="2323" y="779"/>
                    <a:pt x="2324" y="779"/>
                  </a:cubicBezTo>
                  <a:cubicBezTo>
                    <a:pt x="2327" y="779"/>
                    <a:pt x="2331" y="768"/>
                    <a:pt x="2322" y="750"/>
                  </a:cubicBezTo>
                  <a:cubicBezTo>
                    <a:pt x="1929" y="679"/>
                    <a:pt x="1655" y="476"/>
                    <a:pt x="1298" y="322"/>
                  </a:cubicBezTo>
                  <a:cubicBezTo>
                    <a:pt x="905" y="143"/>
                    <a:pt x="429" y="71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32" name="Google Shape;24932;p33"/>
            <p:cNvSpPr/>
            <p:nvPr/>
          </p:nvSpPr>
          <p:spPr>
            <a:xfrm>
              <a:off x="1436175" y="2329275"/>
              <a:ext cx="8850" cy="7300"/>
            </a:xfrm>
            <a:custGeom>
              <a:avLst/>
              <a:gdLst/>
              <a:ahLst/>
              <a:cxnLst/>
              <a:rect l="l" t="t" r="r" b="b"/>
              <a:pathLst>
                <a:path w="354" h="292" extrusionOk="0">
                  <a:moveTo>
                    <a:pt x="1" y="1"/>
                  </a:moveTo>
                  <a:lnTo>
                    <a:pt x="1" y="1"/>
                  </a:lnTo>
                  <a:cubicBezTo>
                    <a:pt x="120" y="96"/>
                    <a:pt x="227" y="203"/>
                    <a:pt x="346" y="287"/>
                  </a:cubicBezTo>
                  <a:cubicBezTo>
                    <a:pt x="227" y="180"/>
                    <a:pt x="120" y="96"/>
                    <a:pt x="1" y="1"/>
                  </a:cubicBezTo>
                  <a:close/>
                  <a:moveTo>
                    <a:pt x="346" y="287"/>
                  </a:moveTo>
                  <a:cubicBezTo>
                    <a:pt x="346" y="291"/>
                    <a:pt x="347" y="292"/>
                    <a:pt x="349" y="292"/>
                  </a:cubicBezTo>
                  <a:cubicBezTo>
                    <a:pt x="351" y="292"/>
                    <a:pt x="354" y="287"/>
                    <a:pt x="346" y="28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33" name="Google Shape;24933;p33"/>
            <p:cNvSpPr/>
            <p:nvPr/>
          </p:nvSpPr>
          <p:spPr>
            <a:xfrm>
              <a:off x="1412500" y="2325975"/>
              <a:ext cx="27875" cy="15825"/>
            </a:xfrm>
            <a:custGeom>
              <a:avLst/>
              <a:gdLst/>
              <a:ahLst/>
              <a:cxnLst/>
              <a:rect l="l" t="t" r="r" b="b"/>
              <a:pathLst>
                <a:path w="1115" h="633" extrusionOk="0">
                  <a:moveTo>
                    <a:pt x="3" y="0"/>
                  </a:moveTo>
                  <a:cubicBezTo>
                    <a:pt x="1" y="0"/>
                    <a:pt x="0" y="7"/>
                    <a:pt x="7" y="14"/>
                  </a:cubicBezTo>
                  <a:cubicBezTo>
                    <a:pt x="7" y="4"/>
                    <a:pt x="5" y="0"/>
                    <a:pt x="3" y="0"/>
                  </a:cubicBezTo>
                  <a:close/>
                  <a:moveTo>
                    <a:pt x="7" y="14"/>
                  </a:moveTo>
                  <a:lnTo>
                    <a:pt x="7" y="14"/>
                  </a:lnTo>
                  <a:cubicBezTo>
                    <a:pt x="340" y="276"/>
                    <a:pt x="721" y="490"/>
                    <a:pt x="1102" y="633"/>
                  </a:cubicBezTo>
                  <a:cubicBezTo>
                    <a:pt x="1114" y="633"/>
                    <a:pt x="1114" y="609"/>
                    <a:pt x="1114" y="609"/>
                  </a:cubicBezTo>
                  <a:cubicBezTo>
                    <a:pt x="745" y="407"/>
                    <a:pt x="388" y="216"/>
                    <a:pt x="7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34" name="Google Shape;24934;p33"/>
            <p:cNvSpPr/>
            <p:nvPr/>
          </p:nvSpPr>
          <p:spPr>
            <a:xfrm>
              <a:off x="1412875" y="2321425"/>
              <a:ext cx="36425" cy="16225"/>
            </a:xfrm>
            <a:custGeom>
              <a:avLst/>
              <a:gdLst/>
              <a:ahLst/>
              <a:cxnLst/>
              <a:rect l="l" t="t" r="r" b="b"/>
              <a:pathLst>
                <a:path w="1457" h="649" extrusionOk="0">
                  <a:moveTo>
                    <a:pt x="11" y="0"/>
                  </a:moveTo>
                  <a:cubicBezTo>
                    <a:pt x="5" y="0"/>
                    <a:pt x="0" y="5"/>
                    <a:pt x="16" y="5"/>
                  </a:cubicBezTo>
                  <a:cubicBezTo>
                    <a:pt x="16" y="1"/>
                    <a:pt x="13" y="0"/>
                    <a:pt x="11" y="0"/>
                  </a:cubicBezTo>
                  <a:close/>
                  <a:moveTo>
                    <a:pt x="16" y="5"/>
                  </a:moveTo>
                  <a:lnTo>
                    <a:pt x="16" y="5"/>
                  </a:lnTo>
                  <a:cubicBezTo>
                    <a:pt x="468" y="232"/>
                    <a:pt x="945" y="470"/>
                    <a:pt x="1445" y="648"/>
                  </a:cubicBezTo>
                  <a:cubicBezTo>
                    <a:pt x="1445" y="648"/>
                    <a:pt x="1457" y="648"/>
                    <a:pt x="1445" y="636"/>
                  </a:cubicBezTo>
                  <a:cubicBezTo>
                    <a:pt x="980" y="398"/>
                    <a:pt x="492" y="196"/>
                    <a:pt x="16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35" name="Google Shape;24935;p33"/>
            <p:cNvSpPr/>
            <p:nvPr/>
          </p:nvSpPr>
          <p:spPr>
            <a:xfrm>
              <a:off x="1421600" y="2319925"/>
              <a:ext cx="28000" cy="14750"/>
            </a:xfrm>
            <a:custGeom>
              <a:avLst/>
              <a:gdLst/>
              <a:ahLst/>
              <a:cxnLst/>
              <a:rect l="l" t="t" r="r" b="b"/>
              <a:pathLst>
                <a:path w="1120" h="590" extrusionOk="0">
                  <a:moveTo>
                    <a:pt x="9" y="1"/>
                  </a:moveTo>
                  <a:cubicBezTo>
                    <a:pt x="0" y="1"/>
                    <a:pt x="0" y="9"/>
                    <a:pt x="0" y="18"/>
                  </a:cubicBezTo>
                  <a:cubicBezTo>
                    <a:pt x="357" y="232"/>
                    <a:pt x="738" y="423"/>
                    <a:pt x="1108" y="589"/>
                  </a:cubicBezTo>
                  <a:cubicBezTo>
                    <a:pt x="1119" y="589"/>
                    <a:pt x="1119" y="577"/>
                    <a:pt x="1119" y="577"/>
                  </a:cubicBezTo>
                  <a:cubicBezTo>
                    <a:pt x="762" y="363"/>
                    <a:pt x="393" y="173"/>
                    <a:pt x="24" y="6"/>
                  </a:cubicBezTo>
                  <a:cubicBezTo>
                    <a:pt x="17" y="2"/>
                    <a:pt x="12" y="1"/>
                    <a:pt x="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36" name="Google Shape;24936;p33"/>
            <p:cNvSpPr/>
            <p:nvPr/>
          </p:nvSpPr>
          <p:spPr>
            <a:xfrm>
              <a:off x="1430325" y="2319625"/>
              <a:ext cx="22250" cy="12075"/>
            </a:xfrm>
            <a:custGeom>
              <a:avLst/>
              <a:gdLst/>
              <a:ahLst/>
              <a:cxnLst/>
              <a:rect l="l" t="t" r="r" b="b"/>
              <a:pathLst>
                <a:path w="890" h="483" extrusionOk="0">
                  <a:moveTo>
                    <a:pt x="15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270" y="196"/>
                    <a:pt x="580" y="411"/>
                    <a:pt x="878" y="482"/>
                  </a:cubicBezTo>
                  <a:cubicBezTo>
                    <a:pt x="890" y="482"/>
                    <a:pt x="890" y="470"/>
                    <a:pt x="890" y="470"/>
                  </a:cubicBezTo>
                  <a:cubicBezTo>
                    <a:pt x="759" y="375"/>
                    <a:pt x="592" y="315"/>
                    <a:pt x="461" y="244"/>
                  </a:cubicBezTo>
                  <a:cubicBezTo>
                    <a:pt x="306" y="173"/>
                    <a:pt x="175" y="77"/>
                    <a:pt x="32" y="6"/>
                  </a:cubicBezTo>
                  <a:cubicBezTo>
                    <a:pt x="25" y="2"/>
                    <a:pt x="19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37" name="Google Shape;24937;p33"/>
            <p:cNvSpPr/>
            <p:nvPr/>
          </p:nvSpPr>
          <p:spPr>
            <a:xfrm>
              <a:off x="1441825" y="2323625"/>
              <a:ext cx="71475" cy="28900"/>
            </a:xfrm>
            <a:custGeom>
              <a:avLst/>
              <a:gdLst/>
              <a:ahLst/>
              <a:cxnLst/>
              <a:rect l="l" t="t" r="r" b="b"/>
              <a:pathLst>
                <a:path w="2859" h="1156" extrusionOk="0">
                  <a:moveTo>
                    <a:pt x="13" y="1"/>
                  </a:moveTo>
                  <a:cubicBezTo>
                    <a:pt x="13" y="13"/>
                    <a:pt x="1" y="25"/>
                    <a:pt x="13" y="36"/>
                  </a:cubicBezTo>
                  <a:cubicBezTo>
                    <a:pt x="858" y="548"/>
                    <a:pt x="1846" y="1108"/>
                    <a:pt x="2846" y="1156"/>
                  </a:cubicBezTo>
                  <a:cubicBezTo>
                    <a:pt x="2858" y="1156"/>
                    <a:pt x="2858" y="1144"/>
                    <a:pt x="2846" y="1144"/>
                  </a:cubicBezTo>
                  <a:cubicBezTo>
                    <a:pt x="1834" y="929"/>
                    <a:pt x="965" y="39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38" name="Google Shape;24938;p33"/>
            <p:cNvSpPr/>
            <p:nvPr/>
          </p:nvSpPr>
          <p:spPr>
            <a:xfrm>
              <a:off x="1486475" y="2343275"/>
              <a:ext cx="37525" cy="12525"/>
            </a:xfrm>
            <a:custGeom>
              <a:avLst/>
              <a:gdLst/>
              <a:ahLst/>
              <a:cxnLst/>
              <a:rect l="l" t="t" r="r" b="b"/>
              <a:pathLst>
                <a:path w="1501" h="501" extrusionOk="0">
                  <a:moveTo>
                    <a:pt x="1" y="1"/>
                  </a:moveTo>
                  <a:lnTo>
                    <a:pt x="1" y="1"/>
                  </a:lnTo>
                  <a:cubicBezTo>
                    <a:pt x="429" y="215"/>
                    <a:pt x="977" y="417"/>
                    <a:pt x="1453" y="501"/>
                  </a:cubicBezTo>
                  <a:cubicBezTo>
                    <a:pt x="1489" y="501"/>
                    <a:pt x="1501" y="477"/>
                    <a:pt x="1477" y="453"/>
                  </a:cubicBezTo>
                  <a:cubicBezTo>
                    <a:pt x="1025" y="262"/>
                    <a:pt x="477" y="8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39" name="Google Shape;24939;p33"/>
            <p:cNvSpPr/>
            <p:nvPr/>
          </p:nvSpPr>
          <p:spPr>
            <a:xfrm>
              <a:off x="1483800" y="2340600"/>
              <a:ext cx="34500" cy="13175"/>
            </a:xfrm>
            <a:custGeom>
              <a:avLst/>
              <a:gdLst/>
              <a:ahLst/>
              <a:cxnLst/>
              <a:rect l="l" t="t" r="r" b="b"/>
              <a:pathLst>
                <a:path w="1380" h="527" extrusionOk="0">
                  <a:moveTo>
                    <a:pt x="48" y="0"/>
                  </a:moveTo>
                  <a:cubicBezTo>
                    <a:pt x="36" y="0"/>
                    <a:pt x="1" y="24"/>
                    <a:pt x="36" y="48"/>
                  </a:cubicBezTo>
                  <a:cubicBezTo>
                    <a:pt x="60" y="48"/>
                    <a:pt x="72" y="72"/>
                    <a:pt x="120" y="72"/>
                  </a:cubicBezTo>
                  <a:cubicBezTo>
                    <a:pt x="115" y="62"/>
                    <a:pt x="119" y="58"/>
                    <a:pt x="129" y="58"/>
                  </a:cubicBezTo>
                  <a:cubicBezTo>
                    <a:pt x="169" y="58"/>
                    <a:pt x="298" y="119"/>
                    <a:pt x="298" y="119"/>
                  </a:cubicBezTo>
                  <a:cubicBezTo>
                    <a:pt x="453" y="167"/>
                    <a:pt x="584" y="203"/>
                    <a:pt x="727" y="262"/>
                  </a:cubicBezTo>
                  <a:cubicBezTo>
                    <a:pt x="941" y="346"/>
                    <a:pt x="1132" y="441"/>
                    <a:pt x="1346" y="524"/>
                  </a:cubicBezTo>
                  <a:cubicBezTo>
                    <a:pt x="1349" y="526"/>
                    <a:pt x="1351" y="526"/>
                    <a:pt x="1353" y="526"/>
                  </a:cubicBezTo>
                  <a:cubicBezTo>
                    <a:pt x="1372" y="526"/>
                    <a:pt x="1379" y="487"/>
                    <a:pt x="1358" y="477"/>
                  </a:cubicBezTo>
                  <a:cubicBezTo>
                    <a:pt x="1001" y="238"/>
                    <a:pt x="477" y="6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40" name="Google Shape;24940;p33"/>
            <p:cNvSpPr/>
            <p:nvPr/>
          </p:nvSpPr>
          <p:spPr>
            <a:xfrm>
              <a:off x="1489150" y="2338800"/>
              <a:ext cx="27375" cy="12000"/>
            </a:xfrm>
            <a:custGeom>
              <a:avLst/>
              <a:gdLst/>
              <a:ahLst/>
              <a:cxnLst/>
              <a:rect l="l" t="t" r="r" b="b"/>
              <a:pathLst>
                <a:path w="1095" h="480" extrusionOk="0">
                  <a:moveTo>
                    <a:pt x="25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82" y="144"/>
                    <a:pt x="692" y="310"/>
                    <a:pt x="1049" y="477"/>
                  </a:cubicBezTo>
                  <a:cubicBezTo>
                    <a:pt x="1054" y="479"/>
                    <a:pt x="1058" y="480"/>
                    <a:pt x="1062" y="480"/>
                  </a:cubicBezTo>
                  <a:cubicBezTo>
                    <a:pt x="1087" y="480"/>
                    <a:pt x="1095" y="450"/>
                    <a:pt x="1084" y="430"/>
                  </a:cubicBezTo>
                  <a:cubicBezTo>
                    <a:pt x="787" y="203"/>
                    <a:pt x="382" y="72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41" name="Google Shape;24941;p33"/>
            <p:cNvSpPr/>
            <p:nvPr/>
          </p:nvSpPr>
          <p:spPr>
            <a:xfrm>
              <a:off x="1492150" y="2337925"/>
              <a:ext cx="28875" cy="12225"/>
            </a:xfrm>
            <a:custGeom>
              <a:avLst/>
              <a:gdLst/>
              <a:ahLst/>
              <a:cxnLst/>
              <a:rect l="l" t="t" r="r" b="b"/>
              <a:pathLst>
                <a:path w="1155" h="489" extrusionOk="0">
                  <a:moveTo>
                    <a:pt x="0" y="0"/>
                  </a:moveTo>
                  <a:lnTo>
                    <a:pt x="0" y="0"/>
                  </a:lnTo>
                  <a:cubicBezTo>
                    <a:pt x="393" y="131"/>
                    <a:pt x="750" y="334"/>
                    <a:pt x="1131" y="488"/>
                  </a:cubicBezTo>
                  <a:cubicBezTo>
                    <a:pt x="1143" y="488"/>
                    <a:pt x="1155" y="476"/>
                    <a:pt x="1143" y="476"/>
                  </a:cubicBezTo>
                  <a:cubicBezTo>
                    <a:pt x="810" y="250"/>
                    <a:pt x="381" y="11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42" name="Google Shape;24942;p33"/>
            <p:cNvSpPr/>
            <p:nvPr/>
          </p:nvSpPr>
          <p:spPr>
            <a:xfrm>
              <a:off x="1501075" y="2339400"/>
              <a:ext cx="18175" cy="7775"/>
            </a:xfrm>
            <a:custGeom>
              <a:avLst/>
              <a:gdLst/>
              <a:ahLst/>
              <a:cxnLst/>
              <a:rect l="l" t="t" r="r" b="b"/>
              <a:pathLst>
                <a:path w="727" h="311" extrusionOk="0">
                  <a:moveTo>
                    <a:pt x="12" y="1"/>
                  </a:moveTo>
                  <a:cubicBezTo>
                    <a:pt x="0" y="1"/>
                    <a:pt x="0" y="36"/>
                    <a:pt x="12" y="36"/>
                  </a:cubicBezTo>
                  <a:cubicBezTo>
                    <a:pt x="143" y="48"/>
                    <a:pt x="262" y="84"/>
                    <a:pt x="381" y="132"/>
                  </a:cubicBezTo>
                  <a:cubicBezTo>
                    <a:pt x="488" y="179"/>
                    <a:pt x="596" y="251"/>
                    <a:pt x="691" y="310"/>
                  </a:cubicBezTo>
                  <a:cubicBezTo>
                    <a:pt x="715" y="310"/>
                    <a:pt x="727" y="298"/>
                    <a:pt x="715" y="286"/>
                  </a:cubicBezTo>
                  <a:cubicBezTo>
                    <a:pt x="548" y="108"/>
                    <a:pt x="250" y="36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43" name="Google Shape;24943;p33"/>
            <p:cNvSpPr/>
            <p:nvPr/>
          </p:nvSpPr>
          <p:spPr>
            <a:xfrm>
              <a:off x="1503625" y="2337525"/>
              <a:ext cx="14425" cy="6675"/>
            </a:xfrm>
            <a:custGeom>
              <a:avLst/>
              <a:gdLst/>
              <a:ahLst/>
              <a:cxnLst/>
              <a:rect l="l" t="t" r="r" b="b"/>
              <a:pathLst>
                <a:path w="577" h="267" extrusionOk="0">
                  <a:moveTo>
                    <a:pt x="33" y="1"/>
                  </a:moveTo>
                  <a:cubicBezTo>
                    <a:pt x="10" y="1"/>
                    <a:pt x="1" y="16"/>
                    <a:pt x="29" y="16"/>
                  </a:cubicBezTo>
                  <a:cubicBezTo>
                    <a:pt x="208" y="111"/>
                    <a:pt x="374" y="207"/>
                    <a:pt x="565" y="266"/>
                  </a:cubicBezTo>
                  <a:cubicBezTo>
                    <a:pt x="577" y="266"/>
                    <a:pt x="577" y="254"/>
                    <a:pt x="577" y="254"/>
                  </a:cubicBezTo>
                  <a:cubicBezTo>
                    <a:pt x="410" y="147"/>
                    <a:pt x="220" y="76"/>
                    <a:pt x="53" y="4"/>
                  </a:cubicBezTo>
                  <a:cubicBezTo>
                    <a:pt x="46" y="2"/>
                    <a:pt x="39" y="1"/>
                    <a:pt x="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4944" name="Google Shape;24944;p33"/>
          <p:cNvGrpSpPr/>
          <p:nvPr/>
        </p:nvGrpSpPr>
        <p:grpSpPr>
          <a:xfrm rot="-9406349">
            <a:off x="9978106" y="-887997"/>
            <a:ext cx="2089473" cy="2503031"/>
            <a:chOff x="2564300" y="2142775"/>
            <a:chExt cx="734625" cy="880025"/>
          </a:xfrm>
        </p:grpSpPr>
        <p:sp>
          <p:nvSpPr>
            <p:cNvPr id="24945" name="Google Shape;24945;p33"/>
            <p:cNvSpPr/>
            <p:nvPr/>
          </p:nvSpPr>
          <p:spPr>
            <a:xfrm>
              <a:off x="2564300" y="2142775"/>
              <a:ext cx="727500" cy="877475"/>
            </a:xfrm>
            <a:custGeom>
              <a:avLst/>
              <a:gdLst/>
              <a:ahLst/>
              <a:cxnLst/>
              <a:rect l="l" t="t" r="r" b="b"/>
              <a:pathLst>
                <a:path w="29100" h="35099" extrusionOk="0">
                  <a:moveTo>
                    <a:pt x="16264" y="10592"/>
                  </a:moveTo>
                  <a:cubicBezTo>
                    <a:pt x="16264" y="10735"/>
                    <a:pt x="16264" y="11188"/>
                    <a:pt x="15967" y="11485"/>
                  </a:cubicBezTo>
                  <a:cubicBezTo>
                    <a:pt x="15784" y="11668"/>
                    <a:pt x="15489" y="11792"/>
                    <a:pt x="15289" y="11792"/>
                  </a:cubicBezTo>
                  <a:cubicBezTo>
                    <a:pt x="15162" y="11792"/>
                    <a:pt x="15074" y="11743"/>
                    <a:pt x="15074" y="11628"/>
                  </a:cubicBezTo>
                  <a:cubicBezTo>
                    <a:pt x="15074" y="11343"/>
                    <a:pt x="15489" y="10839"/>
                    <a:pt x="15587" y="10839"/>
                  </a:cubicBezTo>
                  <a:cubicBezTo>
                    <a:pt x="15591" y="10839"/>
                    <a:pt x="15595" y="10840"/>
                    <a:pt x="15598" y="10842"/>
                  </a:cubicBezTo>
                  <a:cubicBezTo>
                    <a:pt x="15603" y="10846"/>
                    <a:pt x="15611" y="10847"/>
                    <a:pt x="15622" y="10847"/>
                  </a:cubicBezTo>
                  <a:cubicBezTo>
                    <a:pt x="15754" y="10847"/>
                    <a:pt x="16264" y="10592"/>
                    <a:pt x="16264" y="10592"/>
                  </a:cubicBezTo>
                  <a:close/>
                  <a:moveTo>
                    <a:pt x="17828" y="11430"/>
                  </a:moveTo>
                  <a:cubicBezTo>
                    <a:pt x="17858" y="11430"/>
                    <a:pt x="17885" y="11436"/>
                    <a:pt x="17907" y="11449"/>
                  </a:cubicBezTo>
                  <a:cubicBezTo>
                    <a:pt x="18205" y="11628"/>
                    <a:pt x="18503" y="11783"/>
                    <a:pt x="18503" y="11783"/>
                  </a:cubicBezTo>
                  <a:cubicBezTo>
                    <a:pt x="18503" y="11783"/>
                    <a:pt x="18169" y="12973"/>
                    <a:pt x="17372" y="13866"/>
                  </a:cubicBezTo>
                  <a:cubicBezTo>
                    <a:pt x="16728" y="14576"/>
                    <a:pt x="16318" y="15188"/>
                    <a:pt x="15949" y="15188"/>
                  </a:cubicBezTo>
                  <a:cubicBezTo>
                    <a:pt x="15854" y="15188"/>
                    <a:pt x="15762" y="15147"/>
                    <a:pt x="15669" y="15057"/>
                  </a:cubicBezTo>
                  <a:cubicBezTo>
                    <a:pt x="15228" y="14605"/>
                    <a:pt x="15609" y="13390"/>
                    <a:pt x="16086" y="12878"/>
                  </a:cubicBezTo>
                  <a:cubicBezTo>
                    <a:pt x="16527" y="12415"/>
                    <a:pt x="17449" y="11430"/>
                    <a:pt x="17828" y="11430"/>
                  </a:cubicBezTo>
                  <a:close/>
                  <a:moveTo>
                    <a:pt x="12907" y="15652"/>
                  </a:moveTo>
                  <a:cubicBezTo>
                    <a:pt x="12907" y="15652"/>
                    <a:pt x="13407" y="15771"/>
                    <a:pt x="13431" y="16010"/>
                  </a:cubicBezTo>
                  <a:cubicBezTo>
                    <a:pt x="13439" y="16176"/>
                    <a:pt x="13295" y="16373"/>
                    <a:pt x="13106" y="16373"/>
                  </a:cubicBezTo>
                  <a:cubicBezTo>
                    <a:pt x="13025" y="16373"/>
                    <a:pt x="12936" y="16337"/>
                    <a:pt x="12847" y="16248"/>
                  </a:cubicBezTo>
                  <a:cubicBezTo>
                    <a:pt x="12550" y="15950"/>
                    <a:pt x="12692" y="15652"/>
                    <a:pt x="12692" y="15652"/>
                  </a:cubicBezTo>
                  <a:close/>
                  <a:moveTo>
                    <a:pt x="19991" y="15498"/>
                  </a:moveTo>
                  <a:cubicBezTo>
                    <a:pt x="19991" y="15498"/>
                    <a:pt x="19836" y="15652"/>
                    <a:pt x="19646" y="16010"/>
                  </a:cubicBezTo>
                  <a:cubicBezTo>
                    <a:pt x="19455" y="16367"/>
                    <a:pt x="17753" y="17581"/>
                    <a:pt x="16955" y="17962"/>
                  </a:cubicBezTo>
                  <a:cubicBezTo>
                    <a:pt x="16683" y="18090"/>
                    <a:pt x="16499" y="18155"/>
                    <a:pt x="16373" y="18155"/>
                  </a:cubicBezTo>
                  <a:cubicBezTo>
                    <a:pt x="16135" y="18155"/>
                    <a:pt x="16110" y="17921"/>
                    <a:pt x="16110" y="17438"/>
                  </a:cubicBezTo>
                  <a:cubicBezTo>
                    <a:pt x="16110" y="16688"/>
                    <a:pt x="19836" y="15498"/>
                    <a:pt x="19991" y="15498"/>
                  </a:cubicBezTo>
                  <a:close/>
                  <a:moveTo>
                    <a:pt x="10268" y="16520"/>
                  </a:moveTo>
                  <a:cubicBezTo>
                    <a:pt x="10497" y="16520"/>
                    <a:pt x="10851" y="16574"/>
                    <a:pt x="11204" y="16843"/>
                  </a:cubicBezTo>
                  <a:cubicBezTo>
                    <a:pt x="11799" y="17284"/>
                    <a:pt x="11657" y="17438"/>
                    <a:pt x="12097" y="17581"/>
                  </a:cubicBezTo>
                  <a:lnTo>
                    <a:pt x="12550" y="17736"/>
                  </a:lnTo>
                  <a:cubicBezTo>
                    <a:pt x="12550" y="17736"/>
                    <a:pt x="12847" y="18331"/>
                    <a:pt x="12395" y="18474"/>
                  </a:cubicBezTo>
                  <a:cubicBezTo>
                    <a:pt x="12201" y="18542"/>
                    <a:pt x="11986" y="18606"/>
                    <a:pt x="11766" y="18606"/>
                  </a:cubicBezTo>
                  <a:cubicBezTo>
                    <a:pt x="11486" y="18606"/>
                    <a:pt x="11197" y="18503"/>
                    <a:pt x="10930" y="18177"/>
                  </a:cubicBezTo>
                  <a:cubicBezTo>
                    <a:pt x="10454" y="17605"/>
                    <a:pt x="10014" y="16545"/>
                    <a:pt x="10014" y="16545"/>
                  </a:cubicBezTo>
                  <a:cubicBezTo>
                    <a:pt x="10014" y="16545"/>
                    <a:pt x="10112" y="16520"/>
                    <a:pt x="10268" y="16520"/>
                  </a:cubicBezTo>
                  <a:close/>
                  <a:moveTo>
                    <a:pt x="23265" y="15200"/>
                  </a:moveTo>
                  <a:cubicBezTo>
                    <a:pt x="23265" y="15200"/>
                    <a:pt x="21051" y="18748"/>
                    <a:pt x="20062" y="19355"/>
                  </a:cubicBezTo>
                  <a:cubicBezTo>
                    <a:pt x="19669" y="19603"/>
                    <a:pt x="19361" y="19676"/>
                    <a:pt x="19134" y="19676"/>
                  </a:cubicBezTo>
                  <a:cubicBezTo>
                    <a:pt x="18804" y="19676"/>
                    <a:pt x="18646" y="19522"/>
                    <a:pt x="18646" y="19522"/>
                  </a:cubicBezTo>
                  <a:lnTo>
                    <a:pt x="23265" y="15200"/>
                  </a:lnTo>
                  <a:close/>
                  <a:moveTo>
                    <a:pt x="7184" y="18108"/>
                  </a:moveTo>
                  <a:cubicBezTo>
                    <a:pt x="7484" y="18108"/>
                    <a:pt x="8193" y="18669"/>
                    <a:pt x="8692" y="18879"/>
                  </a:cubicBezTo>
                  <a:cubicBezTo>
                    <a:pt x="9287" y="19129"/>
                    <a:pt x="9287" y="19820"/>
                    <a:pt x="9287" y="19820"/>
                  </a:cubicBezTo>
                  <a:cubicBezTo>
                    <a:pt x="9287" y="19820"/>
                    <a:pt x="8382" y="19820"/>
                    <a:pt x="7739" y="19343"/>
                  </a:cubicBezTo>
                  <a:cubicBezTo>
                    <a:pt x="7096" y="18867"/>
                    <a:pt x="6894" y="18474"/>
                    <a:pt x="7061" y="18177"/>
                  </a:cubicBezTo>
                  <a:cubicBezTo>
                    <a:pt x="7084" y="18129"/>
                    <a:pt x="7126" y="18108"/>
                    <a:pt x="7184" y="18108"/>
                  </a:cubicBezTo>
                  <a:close/>
                  <a:moveTo>
                    <a:pt x="17878" y="18818"/>
                  </a:moveTo>
                  <a:cubicBezTo>
                    <a:pt x="18096" y="18818"/>
                    <a:pt x="18205" y="18927"/>
                    <a:pt x="18205" y="18927"/>
                  </a:cubicBezTo>
                  <a:cubicBezTo>
                    <a:pt x="18205" y="18927"/>
                    <a:pt x="18348" y="19129"/>
                    <a:pt x="18050" y="19403"/>
                  </a:cubicBezTo>
                  <a:cubicBezTo>
                    <a:pt x="17753" y="19665"/>
                    <a:pt x="17205" y="20427"/>
                    <a:pt x="16967" y="20427"/>
                  </a:cubicBezTo>
                  <a:cubicBezTo>
                    <a:pt x="16717" y="20427"/>
                    <a:pt x="16538" y="20058"/>
                    <a:pt x="16848" y="19558"/>
                  </a:cubicBezTo>
                  <a:cubicBezTo>
                    <a:pt x="17157" y="19069"/>
                    <a:pt x="17419" y="18915"/>
                    <a:pt x="17741" y="18831"/>
                  </a:cubicBezTo>
                  <a:cubicBezTo>
                    <a:pt x="17791" y="18822"/>
                    <a:pt x="17836" y="18818"/>
                    <a:pt x="17878" y="18818"/>
                  </a:cubicBezTo>
                  <a:close/>
                  <a:moveTo>
                    <a:pt x="15371" y="20260"/>
                  </a:moveTo>
                  <a:cubicBezTo>
                    <a:pt x="15371" y="20260"/>
                    <a:pt x="15544" y="20808"/>
                    <a:pt x="15308" y="20808"/>
                  </a:cubicBezTo>
                  <a:cubicBezTo>
                    <a:pt x="15288" y="20808"/>
                    <a:pt x="15266" y="20804"/>
                    <a:pt x="15240" y="20796"/>
                  </a:cubicBezTo>
                  <a:cubicBezTo>
                    <a:pt x="14931" y="20713"/>
                    <a:pt x="14931" y="20355"/>
                    <a:pt x="15002" y="20308"/>
                  </a:cubicBezTo>
                  <a:cubicBezTo>
                    <a:pt x="15074" y="20260"/>
                    <a:pt x="15371" y="20260"/>
                    <a:pt x="15371" y="20260"/>
                  </a:cubicBezTo>
                  <a:close/>
                  <a:moveTo>
                    <a:pt x="10582" y="19775"/>
                  </a:moveTo>
                  <a:cubicBezTo>
                    <a:pt x="10943" y="19775"/>
                    <a:pt x="11522" y="19863"/>
                    <a:pt x="12252" y="19962"/>
                  </a:cubicBezTo>
                  <a:cubicBezTo>
                    <a:pt x="13288" y="20117"/>
                    <a:pt x="13288" y="20915"/>
                    <a:pt x="13288" y="20915"/>
                  </a:cubicBezTo>
                  <a:cubicBezTo>
                    <a:pt x="13288" y="20915"/>
                    <a:pt x="13145" y="21153"/>
                    <a:pt x="12847" y="21308"/>
                  </a:cubicBezTo>
                  <a:cubicBezTo>
                    <a:pt x="12729" y="21364"/>
                    <a:pt x="12612" y="21399"/>
                    <a:pt x="12453" y="21399"/>
                  </a:cubicBezTo>
                  <a:cubicBezTo>
                    <a:pt x="12211" y="21399"/>
                    <a:pt x="11875" y="21319"/>
                    <a:pt x="11299" y="21117"/>
                  </a:cubicBezTo>
                  <a:cubicBezTo>
                    <a:pt x="10347" y="20772"/>
                    <a:pt x="10014" y="20046"/>
                    <a:pt x="10014" y="20046"/>
                  </a:cubicBezTo>
                  <a:cubicBezTo>
                    <a:pt x="10014" y="20046"/>
                    <a:pt x="10014" y="19962"/>
                    <a:pt x="10240" y="19831"/>
                  </a:cubicBezTo>
                  <a:cubicBezTo>
                    <a:pt x="10308" y="19792"/>
                    <a:pt x="10424" y="19775"/>
                    <a:pt x="10582" y="19775"/>
                  </a:cubicBezTo>
                  <a:close/>
                  <a:moveTo>
                    <a:pt x="7211" y="21963"/>
                  </a:moveTo>
                  <a:cubicBezTo>
                    <a:pt x="7484" y="21963"/>
                    <a:pt x="8005" y="22360"/>
                    <a:pt x="8311" y="22427"/>
                  </a:cubicBezTo>
                  <a:cubicBezTo>
                    <a:pt x="8680" y="22498"/>
                    <a:pt x="8823" y="22939"/>
                    <a:pt x="8823" y="22939"/>
                  </a:cubicBezTo>
                  <a:lnTo>
                    <a:pt x="8085" y="22796"/>
                  </a:lnTo>
                  <a:cubicBezTo>
                    <a:pt x="8085" y="22796"/>
                    <a:pt x="6894" y="22344"/>
                    <a:pt x="7061" y="22046"/>
                  </a:cubicBezTo>
                  <a:cubicBezTo>
                    <a:pt x="7091" y="21987"/>
                    <a:pt x="7144" y="21963"/>
                    <a:pt x="7211" y="21963"/>
                  </a:cubicBezTo>
                  <a:close/>
                  <a:moveTo>
                    <a:pt x="13052" y="22858"/>
                  </a:moveTo>
                  <a:cubicBezTo>
                    <a:pt x="13336" y="22858"/>
                    <a:pt x="13585" y="23094"/>
                    <a:pt x="13585" y="23094"/>
                  </a:cubicBezTo>
                  <a:cubicBezTo>
                    <a:pt x="13585" y="23094"/>
                    <a:pt x="13443" y="23534"/>
                    <a:pt x="13109" y="23594"/>
                  </a:cubicBezTo>
                  <a:cubicBezTo>
                    <a:pt x="13088" y="23598"/>
                    <a:pt x="13067" y="23600"/>
                    <a:pt x="13045" y="23600"/>
                  </a:cubicBezTo>
                  <a:cubicBezTo>
                    <a:pt x="12740" y="23600"/>
                    <a:pt x="12418" y="23219"/>
                    <a:pt x="12752" y="22963"/>
                  </a:cubicBezTo>
                  <a:cubicBezTo>
                    <a:pt x="12850" y="22886"/>
                    <a:pt x="12953" y="22858"/>
                    <a:pt x="13052" y="22858"/>
                  </a:cubicBezTo>
                  <a:close/>
                  <a:moveTo>
                    <a:pt x="17753" y="22498"/>
                  </a:moveTo>
                  <a:cubicBezTo>
                    <a:pt x="18050" y="22498"/>
                    <a:pt x="18205" y="22641"/>
                    <a:pt x="18134" y="23153"/>
                  </a:cubicBezTo>
                  <a:cubicBezTo>
                    <a:pt x="18050" y="23653"/>
                    <a:pt x="15669" y="23987"/>
                    <a:pt x="15669" y="23987"/>
                  </a:cubicBezTo>
                  <a:cubicBezTo>
                    <a:pt x="15669" y="23987"/>
                    <a:pt x="15526" y="23987"/>
                    <a:pt x="15371" y="23832"/>
                  </a:cubicBezTo>
                  <a:cubicBezTo>
                    <a:pt x="15228" y="23689"/>
                    <a:pt x="15074" y="23391"/>
                    <a:pt x="15228" y="23094"/>
                  </a:cubicBezTo>
                  <a:cubicBezTo>
                    <a:pt x="15371" y="22796"/>
                    <a:pt x="17455" y="22498"/>
                    <a:pt x="17753" y="22498"/>
                  </a:cubicBezTo>
                  <a:close/>
                  <a:moveTo>
                    <a:pt x="8769" y="23916"/>
                  </a:moveTo>
                  <a:cubicBezTo>
                    <a:pt x="9046" y="23916"/>
                    <a:pt x="9871" y="24427"/>
                    <a:pt x="9871" y="24427"/>
                  </a:cubicBezTo>
                  <a:lnTo>
                    <a:pt x="9394" y="24427"/>
                  </a:lnTo>
                  <a:cubicBezTo>
                    <a:pt x="9394" y="24427"/>
                    <a:pt x="8680" y="24284"/>
                    <a:pt x="8680" y="23987"/>
                  </a:cubicBezTo>
                  <a:cubicBezTo>
                    <a:pt x="8680" y="23937"/>
                    <a:pt x="8714" y="23916"/>
                    <a:pt x="8769" y="23916"/>
                  </a:cubicBezTo>
                  <a:close/>
                  <a:moveTo>
                    <a:pt x="19098" y="23534"/>
                  </a:moveTo>
                  <a:cubicBezTo>
                    <a:pt x="19539" y="23534"/>
                    <a:pt x="19396" y="23689"/>
                    <a:pt x="19288" y="23951"/>
                  </a:cubicBezTo>
                  <a:cubicBezTo>
                    <a:pt x="19169" y="24213"/>
                    <a:pt x="18384" y="24487"/>
                    <a:pt x="18384" y="24487"/>
                  </a:cubicBezTo>
                  <a:cubicBezTo>
                    <a:pt x="18384" y="24487"/>
                    <a:pt x="17907" y="24427"/>
                    <a:pt x="17907" y="24284"/>
                  </a:cubicBezTo>
                  <a:cubicBezTo>
                    <a:pt x="17907" y="24130"/>
                    <a:pt x="18646" y="23534"/>
                    <a:pt x="19098" y="23534"/>
                  </a:cubicBezTo>
                  <a:close/>
                  <a:moveTo>
                    <a:pt x="15045" y="24513"/>
                  </a:moveTo>
                  <a:cubicBezTo>
                    <a:pt x="15176" y="24513"/>
                    <a:pt x="15371" y="24582"/>
                    <a:pt x="15371" y="24582"/>
                  </a:cubicBezTo>
                  <a:cubicBezTo>
                    <a:pt x="15371" y="24582"/>
                    <a:pt x="15371" y="24880"/>
                    <a:pt x="15228" y="24880"/>
                  </a:cubicBezTo>
                  <a:cubicBezTo>
                    <a:pt x="15074" y="24880"/>
                    <a:pt x="14931" y="24725"/>
                    <a:pt x="14931" y="24582"/>
                  </a:cubicBezTo>
                  <a:cubicBezTo>
                    <a:pt x="14931" y="24530"/>
                    <a:pt x="14980" y="24513"/>
                    <a:pt x="15045" y="24513"/>
                  </a:cubicBezTo>
                  <a:close/>
                  <a:moveTo>
                    <a:pt x="12233" y="24408"/>
                  </a:moveTo>
                  <a:cubicBezTo>
                    <a:pt x="12462" y="24408"/>
                    <a:pt x="12803" y="24493"/>
                    <a:pt x="13145" y="24582"/>
                  </a:cubicBezTo>
                  <a:cubicBezTo>
                    <a:pt x="13740" y="24725"/>
                    <a:pt x="13812" y="25118"/>
                    <a:pt x="13812" y="25118"/>
                  </a:cubicBezTo>
                  <a:cubicBezTo>
                    <a:pt x="13812" y="25118"/>
                    <a:pt x="13883" y="25320"/>
                    <a:pt x="13788" y="25427"/>
                  </a:cubicBezTo>
                  <a:cubicBezTo>
                    <a:pt x="13750" y="25457"/>
                    <a:pt x="13697" y="25471"/>
                    <a:pt x="13617" y="25471"/>
                  </a:cubicBezTo>
                  <a:cubicBezTo>
                    <a:pt x="13470" y="25471"/>
                    <a:pt x="13234" y="25421"/>
                    <a:pt x="12847" y="25320"/>
                  </a:cubicBezTo>
                  <a:cubicBezTo>
                    <a:pt x="12252" y="25177"/>
                    <a:pt x="11954" y="24880"/>
                    <a:pt x="11954" y="24582"/>
                  </a:cubicBezTo>
                  <a:cubicBezTo>
                    <a:pt x="11954" y="24455"/>
                    <a:pt x="12062" y="24408"/>
                    <a:pt x="12233" y="24408"/>
                  </a:cubicBezTo>
                  <a:close/>
                  <a:moveTo>
                    <a:pt x="15026" y="25362"/>
                  </a:moveTo>
                  <a:cubicBezTo>
                    <a:pt x="15045" y="25362"/>
                    <a:pt x="15061" y="25364"/>
                    <a:pt x="15074" y="25368"/>
                  </a:cubicBezTo>
                  <a:cubicBezTo>
                    <a:pt x="15228" y="25415"/>
                    <a:pt x="15526" y="25475"/>
                    <a:pt x="15526" y="25475"/>
                  </a:cubicBezTo>
                  <a:lnTo>
                    <a:pt x="15526" y="25773"/>
                  </a:lnTo>
                  <a:cubicBezTo>
                    <a:pt x="15526" y="25816"/>
                    <a:pt x="15485" y="25833"/>
                    <a:pt x="15418" y="25833"/>
                  </a:cubicBezTo>
                  <a:cubicBezTo>
                    <a:pt x="15262" y="25833"/>
                    <a:pt x="14966" y="25740"/>
                    <a:pt x="14716" y="25666"/>
                  </a:cubicBezTo>
                  <a:cubicBezTo>
                    <a:pt x="14391" y="25568"/>
                    <a:pt x="14836" y="25362"/>
                    <a:pt x="15026" y="25362"/>
                  </a:cubicBezTo>
                  <a:close/>
                  <a:moveTo>
                    <a:pt x="22075" y="25368"/>
                  </a:moveTo>
                  <a:cubicBezTo>
                    <a:pt x="22075" y="25368"/>
                    <a:pt x="22372" y="25475"/>
                    <a:pt x="22372" y="25773"/>
                  </a:cubicBezTo>
                  <a:cubicBezTo>
                    <a:pt x="22372" y="26070"/>
                    <a:pt x="21479" y="26213"/>
                    <a:pt x="20598" y="26308"/>
                  </a:cubicBezTo>
                  <a:cubicBezTo>
                    <a:pt x="20502" y="26318"/>
                    <a:pt x="20410" y="26322"/>
                    <a:pt x="20324" y="26322"/>
                  </a:cubicBezTo>
                  <a:cubicBezTo>
                    <a:pt x="19621" y="26322"/>
                    <a:pt x="19258" y="26038"/>
                    <a:pt x="19396" y="25773"/>
                  </a:cubicBezTo>
                  <a:cubicBezTo>
                    <a:pt x="19539" y="25475"/>
                    <a:pt x="22075" y="25368"/>
                    <a:pt x="22075" y="25368"/>
                  </a:cubicBezTo>
                  <a:close/>
                  <a:moveTo>
                    <a:pt x="13636" y="25928"/>
                  </a:moveTo>
                  <a:cubicBezTo>
                    <a:pt x="13788" y="25928"/>
                    <a:pt x="14038" y="26213"/>
                    <a:pt x="14038" y="26213"/>
                  </a:cubicBezTo>
                  <a:cubicBezTo>
                    <a:pt x="14038" y="26213"/>
                    <a:pt x="14038" y="26368"/>
                    <a:pt x="13740" y="26368"/>
                  </a:cubicBezTo>
                  <a:cubicBezTo>
                    <a:pt x="13443" y="26368"/>
                    <a:pt x="13443" y="26070"/>
                    <a:pt x="13573" y="25951"/>
                  </a:cubicBezTo>
                  <a:cubicBezTo>
                    <a:pt x="13591" y="25935"/>
                    <a:pt x="13613" y="25928"/>
                    <a:pt x="13636" y="25928"/>
                  </a:cubicBezTo>
                  <a:close/>
                  <a:moveTo>
                    <a:pt x="11868" y="25747"/>
                  </a:moveTo>
                  <a:cubicBezTo>
                    <a:pt x="12362" y="25747"/>
                    <a:pt x="12716" y="26213"/>
                    <a:pt x="12716" y="26213"/>
                  </a:cubicBezTo>
                  <a:cubicBezTo>
                    <a:pt x="12716" y="26213"/>
                    <a:pt x="12692" y="26368"/>
                    <a:pt x="12204" y="26535"/>
                  </a:cubicBezTo>
                  <a:cubicBezTo>
                    <a:pt x="12012" y="26596"/>
                    <a:pt x="11823" y="26614"/>
                    <a:pt x="11665" y="26614"/>
                  </a:cubicBezTo>
                  <a:cubicBezTo>
                    <a:pt x="11422" y="26614"/>
                    <a:pt x="11252" y="26570"/>
                    <a:pt x="11252" y="26570"/>
                  </a:cubicBezTo>
                  <a:cubicBezTo>
                    <a:pt x="11252" y="26570"/>
                    <a:pt x="10882" y="26599"/>
                    <a:pt x="10525" y="26599"/>
                  </a:cubicBezTo>
                  <a:cubicBezTo>
                    <a:pt x="10234" y="26599"/>
                    <a:pt x="9952" y="26580"/>
                    <a:pt x="9883" y="26511"/>
                  </a:cubicBezTo>
                  <a:cubicBezTo>
                    <a:pt x="9740" y="26368"/>
                    <a:pt x="10014" y="26142"/>
                    <a:pt x="10014" y="26142"/>
                  </a:cubicBezTo>
                  <a:cubicBezTo>
                    <a:pt x="10014" y="26142"/>
                    <a:pt x="11073" y="25916"/>
                    <a:pt x="11668" y="25773"/>
                  </a:cubicBezTo>
                  <a:cubicBezTo>
                    <a:pt x="11737" y="25755"/>
                    <a:pt x="11804" y="25747"/>
                    <a:pt x="11868" y="25747"/>
                  </a:cubicBezTo>
                  <a:close/>
                  <a:moveTo>
                    <a:pt x="24157" y="26380"/>
                  </a:moveTo>
                  <a:lnTo>
                    <a:pt x="24157" y="26380"/>
                  </a:lnTo>
                  <a:cubicBezTo>
                    <a:pt x="24132" y="26395"/>
                    <a:pt x="23679" y="26858"/>
                    <a:pt x="22741" y="26916"/>
                  </a:cubicBezTo>
                  <a:cubicBezTo>
                    <a:pt x="21777" y="26963"/>
                    <a:pt x="21205" y="27571"/>
                    <a:pt x="20598" y="27571"/>
                  </a:cubicBezTo>
                  <a:cubicBezTo>
                    <a:pt x="19991" y="27571"/>
                    <a:pt x="19991" y="27273"/>
                    <a:pt x="19991" y="27273"/>
                  </a:cubicBezTo>
                  <a:cubicBezTo>
                    <a:pt x="19991" y="27273"/>
                    <a:pt x="20888" y="26796"/>
                    <a:pt x="21108" y="26796"/>
                  </a:cubicBezTo>
                  <a:cubicBezTo>
                    <a:pt x="21113" y="26796"/>
                    <a:pt x="21118" y="26796"/>
                    <a:pt x="21122" y="26797"/>
                  </a:cubicBezTo>
                  <a:cubicBezTo>
                    <a:pt x="21133" y="26799"/>
                    <a:pt x="21150" y="26800"/>
                    <a:pt x="21171" y="26800"/>
                  </a:cubicBezTo>
                  <a:cubicBezTo>
                    <a:pt x="21521" y="26800"/>
                    <a:pt x="23110" y="26535"/>
                    <a:pt x="23110" y="26535"/>
                  </a:cubicBezTo>
                  <a:lnTo>
                    <a:pt x="24157" y="26380"/>
                  </a:lnTo>
                  <a:close/>
                  <a:moveTo>
                    <a:pt x="17186" y="28024"/>
                  </a:moveTo>
                  <a:cubicBezTo>
                    <a:pt x="17355" y="28024"/>
                    <a:pt x="17582" y="28088"/>
                    <a:pt x="17741" y="28190"/>
                  </a:cubicBezTo>
                  <a:cubicBezTo>
                    <a:pt x="18038" y="28392"/>
                    <a:pt x="18038" y="28892"/>
                    <a:pt x="18038" y="28892"/>
                  </a:cubicBezTo>
                  <a:cubicBezTo>
                    <a:pt x="18038" y="28892"/>
                    <a:pt x="17911" y="28961"/>
                    <a:pt x="17746" y="28961"/>
                  </a:cubicBezTo>
                  <a:cubicBezTo>
                    <a:pt x="17663" y="28961"/>
                    <a:pt x="17570" y="28944"/>
                    <a:pt x="17479" y="28892"/>
                  </a:cubicBezTo>
                  <a:cubicBezTo>
                    <a:pt x="17193" y="28749"/>
                    <a:pt x="17014" y="28452"/>
                    <a:pt x="16955" y="28190"/>
                  </a:cubicBezTo>
                  <a:cubicBezTo>
                    <a:pt x="16933" y="28073"/>
                    <a:pt x="17037" y="28024"/>
                    <a:pt x="17186" y="28024"/>
                  </a:cubicBezTo>
                  <a:close/>
                  <a:moveTo>
                    <a:pt x="19986" y="28800"/>
                  </a:moveTo>
                  <a:cubicBezTo>
                    <a:pt x="20649" y="28800"/>
                    <a:pt x="21944" y="29416"/>
                    <a:pt x="21944" y="29416"/>
                  </a:cubicBezTo>
                  <a:cubicBezTo>
                    <a:pt x="21944" y="29416"/>
                    <a:pt x="21479" y="29642"/>
                    <a:pt x="20884" y="29642"/>
                  </a:cubicBezTo>
                  <a:cubicBezTo>
                    <a:pt x="20289" y="29642"/>
                    <a:pt x="19241" y="29047"/>
                    <a:pt x="19241" y="29047"/>
                  </a:cubicBezTo>
                  <a:cubicBezTo>
                    <a:pt x="19241" y="29047"/>
                    <a:pt x="19241" y="28892"/>
                    <a:pt x="19860" y="28809"/>
                  </a:cubicBezTo>
                  <a:cubicBezTo>
                    <a:pt x="19899" y="28803"/>
                    <a:pt x="19941" y="28800"/>
                    <a:pt x="19986" y="28800"/>
                  </a:cubicBezTo>
                  <a:close/>
                  <a:moveTo>
                    <a:pt x="14386" y="1"/>
                  </a:moveTo>
                  <a:cubicBezTo>
                    <a:pt x="14170" y="1"/>
                    <a:pt x="13996" y="30"/>
                    <a:pt x="13883" y="79"/>
                  </a:cubicBezTo>
                  <a:cubicBezTo>
                    <a:pt x="13454" y="281"/>
                    <a:pt x="11299" y="281"/>
                    <a:pt x="11549" y="1984"/>
                  </a:cubicBezTo>
                  <a:cubicBezTo>
                    <a:pt x="11799" y="3710"/>
                    <a:pt x="12835" y="5758"/>
                    <a:pt x="12835" y="5758"/>
                  </a:cubicBezTo>
                  <a:cubicBezTo>
                    <a:pt x="12835" y="5758"/>
                    <a:pt x="13621" y="7818"/>
                    <a:pt x="13383" y="7997"/>
                  </a:cubicBezTo>
                  <a:cubicBezTo>
                    <a:pt x="13364" y="8011"/>
                    <a:pt x="13337" y="8018"/>
                    <a:pt x="13303" y="8018"/>
                  </a:cubicBezTo>
                  <a:cubicBezTo>
                    <a:pt x="12909" y="8018"/>
                    <a:pt x="11582" y="7096"/>
                    <a:pt x="11264" y="6032"/>
                  </a:cubicBezTo>
                  <a:cubicBezTo>
                    <a:pt x="10930" y="4889"/>
                    <a:pt x="9537" y="1770"/>
                    <a:pt x="9537" y="1770"/>
                  </a:cubicBezTo>
                  <a:cubicBezTo>
                    <a:pt x="9537" y="1770"/>
                    <a:pt x="8192" y="2091"/>
                    <a:pt x="8513" y="3496"/>
                  </a:cubicBezTo>
                  <a:cubicBezTo>
                    <a:pt x="8847" y="4889"/>
                    <a:pt x="11585" y="7544"/>
                    <a:pt x="12073" y="8223"/>
                  </a:cubicBezTo>
                  <a:cubicBezTo>
                    <a:pt x="12561" y="8913"/>
                    <a:pt x="12264" y="9354"/>
                    <a:pt x="12264" y="9354"/>
                  </a:cubicBezTo>
                  <a:cubicBezTo>
                    <a:pt x="12264" y="9354"/>
                    <a:pt x="12216" y="9376"/>
                    <a:pt x="12127" y="9376"/>
                  </a:cubicBezTo>
                  <a:cubicBezTo>
                    <a:pt x="11926" y="9376"/>
                    <a:pt x="11517" y="9268"/>
                    <a:pt x="10966" y="8568"/>
                  </a:cubicBezTo>
                  <a:cubicBezTo>
                    <a:pt x="10180" y="7556"/>
                    <a:pt x="8978" y="6806"/>
                    <a:pt x="8382" y="5711"/>
                  </a:cubicBezTo>
                  <a:cubicBezTo>
                    <a:pt x="7787" y="4603"/>
                    <a:pt x="7061" y="3258"/>
                    <a:pt x="7061" y="3258"/>
                  </a:cubicBezTo>
                  <a:cubicBezTo>
                    <a:pt x="7061" y="3258"/>
                    <a:pt x="6049" y="3925"/>
                    <a:pt x="6025" y="4330"/>
                  </a:cubicBezTo>
                  <a:cubicBezTo>
                    <a:pt x="6013" y="4722"/>
                    <a:pt x="6263" y="5663"/>
                    <a:pt x="6263" y="5663"/>
                  </a:cubicBezTo>
                  <a:cubicBezTo>
                    <a:pt x="6263" y="5663"/>
                    <a:pt x="6858" y="7199"/>
                    <a:pt x="7847" y="8044"/>
                  </a:cubicBezTo>
                  <a:cubicBezTo>
                    <a:pt x="8823" y="8890"/>
                    <a:pt x="9763" y="10485"/>
                    <a:pt x="9763" y="10485"/>
                  </a:cubicBezTo>
                  <a:lnTo>
                    <a:pt x="11204" y="12188"/>
                  </a:lnTo>
                  <a:cubicBezTo>
                    <a:pt x="11204" y="12188"/>
                    <a:pt x="10192" y="11973"/>
                    <a:pt x="9585" y="11116"/>
                  </a:cubicBezTo>
                  <a:cubicBezTo>
                    <a:pt x="8978" y="10247"/>
                    <a:pt x="7632" y="8913"/>
                    <a:pt x="7632" y="8913"/>
                  </a:cubicBezTo>
                  <a:cubicBezTo>
                    <a:pt x="7632" y="8913"/>
                    <a:pt x="7076" y="6966"/>
                    <a:pt x="6501" y="6966"/>
                  </a:cubicBezTo>
                  <a:cubicBezTo>
                    <a:pt x="6481" y="6966"/>
                    <a:pt x="6461" y="6968"/>
                    <a:pt x="6442" y="6973"/>
                  </a:cubicBezTo>
                  <a:cubicBezTo>
                    <a:pt x="5846" y="7128"/>
                    <a:pt x="5251" y="8163"/>
                    <a:pt x="5108" y="9056"/>
                  </a:cubicBezTo>
                  <a:cubicBezTo>
                    <a:pt x="4953" y="9949"/>
                    <a:pt x="5275" y="10414"/>
                    <a:pt x="5275" y="10414"/>
                  </a:cubicBezTo>
                  <a:cubicBezTo>
                    <a:pt x="5275" y="10414"/>
                    <a:pt x="4394" y="10580"/>
                    <a:pt x="4382" y="10854"/>
                  </a:cubicBezTo>
                  <a:cubicBezTo>
                    <a:pt x="4358" y="11140"/>
                    <a:pt x="4656" y="12033"/>
                    <a:pt x="4656" y="12033"/>
                  </a:cubicBezTo>
                  <a:cubicBezTo>
                    <a:pt x="4656" y="12033"/>
                    <a:pt x="5120" y="13735"/>
                    <a:pt x="5299" y="14224"/>
                  </a:cubicBezTo>
                  <a:cubicBezTo>
                    <a:pt x="4918" y="13569"/>
                    <a:pt x="2870" y="10699"/>
                    <a:pt x="2870" y="10699"/>
                  </a:cubicBezTo>
                  <a:cubicBezTo>
                    <a:pt x="2870" y="10699"/>
                    <a:pt x="1489" y="11664"/>
                    <a:pt x="1882" y="13712"/>
                  </a:cubicBezTo>
                  <a:cubicBezTo>
                    <a:pt x="2274" y="15760"/>
                    <a:pt x="4525" y="17796"/>
                    <a:pt x="4525" y="17796"/>
                  </a:cubicBezTo>
                  <a:lnTo>
                    <a:pt x="7489" y="20832"/>
                  </a:lnTo>
                  <a:cubicBezTo>
                    <a:pt x="7489" y="20832"/>
                    <a:pt x="9918" y="21570"/>
                    <a:pt x="10490" y="22022"/>
                  </a:cubicBezTo>
                  <a:cubicBezTo>
                    <a:pt x="11023" y="22433"/>
                    <a:pt x="12086" y="23395"/>
                    <a:pt x="11983" y="23395"/>
                  </a:cubicBezTo>
                  <a:cubicBezTo>
                    <a:pt x="11975" y="23395"/>
                    <a:pt x="11962" y="23390"/>
                    <a:pt x="11942" y="23380"/>
                  </a:cubicBezTo>
                  <a:cubicBezTo>
                    <a:pt x="11645" y="23213"/>
                    <a:pt x="10311" y="22618"/>
                    <a:pt x="8680" y="22022"/>
                  </a:cubicBezTo>
                  <a:cubicBezTo>
                    <a:pt x="7037" y="21427"/>
                    <a:pt x="4525" y="19510"/>
                    <a:pt x="4525" y="19510"/>
                  </a:cubicBezTo>
                  <a:cubicBezTo>
                    <a:pt x="4525" y="19510"/>
                    <a:pt x="2691" y="18212"/>
                    <a:pt x="2036" y="17212"/>
                  </a:cubicBezTo>
                  <a:cubicBezTo>
                    <a:pt x="1381" y="16212"/>
                    <a:pt x="1084" y="15771"/>
                    <a:pt x="1084" y="15771"/>
                  </a:cubicBezTo>
                  <a:cubicBezTo>
                    <a:pt x="1084" y="15771"/>
                    <a:pt x="0" y="17641"/>
                    <a:pt x="762" y="19010"/>
                  </a:cubicBezTo>
                  <a:cubicBezTo>
                    <a:pt x="1536" y="20379"/>
                    <a:pt x="4918" y="23380"/>
                    <a:pt x="6787" y="24344"/>
                  </a:cubicBezTo>
                  <a:cubicBezTo>
                    <a:pt x="8680" y="25308"/>
                    <a:pt x="9716" y="25463"/>
                    <a:pt x="9418" y="25606"/>
                  </a:cubicBezTo>
                  <a:cubicBezTo>
                    <a:pt x="9293" y="25671"/>
                    <a:pt x="9091" y="25709"/>
                    <a:pt x="8822" y="25709"/>
                  </a:cubicBezTo>
                  <a:cubicBezTo>
                    <a:pt x="8448" y="25709"/>
                    <a:pt x="7943" y="25636"/>
                    <a:pt x="7335" y="25463"/>
                  </a:cubicBezTo>
                  <a:cubicBezTo>
                    <a:pt x="6299" y="25165"/>
                    <a:pt x="4060" y="23677"/>
                    <a:pt x="2870" y="22332"/>
                  </a:cubicBezTo>
                  <a:cubicBezTo>
                    <a:pt x="1679" y="20998"/>
                    <a:pt x="1441" y="20546"/>
                    <a:pt x="1441" y="20546"/>
                  </a:cubicBezTo>
                  <a:lnTo>
                    <a:pt x="1441" y="20546"/>
                  </a:lnTo>
                  <a:cubicBezTo>
                    <a:pt x="1441" y="20546"/>
                    <a:pt x="691" y="22070"/>
                    <a:pt x="1560" y="23463"/>
                  </a:cubicBezTo>
                  <a:cubicBezTo>
                    <a:pt x="2429" y="24868"/>
                    <a:pt x="6013" y="26928"/>
                    <a:pt x="7120" y="27154"/>
                  </a:cubicBezTo>
                  <a:cubicBezTo>
                    <a:pt x="7535" y="27243"/>
                    <a:pt x="8077" y="27280"/>
                    <a:pt x="8653" y="27280"/>
                  </a:cubicBezTo>
                  <a:cubicBezTo>
                    <a:pt x="9613" y="27280"/>
                    <a:pt x="10668" y="27176"/>
                    <a:pt x="11383" y="27035"/>
                  </a:cubicBezTo>
                  <a:cubicBezTo>
                    <a:pt x="12252" y="26857"/>
                    <a:pt x="12870" y="26449"/>
                    <a:pt x="13227" y="26449"/>
                  </a:cubicBezTo>
                  <a:cubicBezTo>
                    <a:pt x="13350" y="26449"/>
                    <a:pt x="13441" y="26497"/>
                    <a:pt x="13502" y="26618"/>
                  </a:cubicBezTo>
                  <a:cubicBezTo>
                    <a:pt x="13740" y="27094"/>
                    <a:pt x="12573" y="27154"/>
                    <a:pt x="12573" y="27154"/>
                  </a:cubicBezTo>
                  <a:cubicBezTo>
                    <a:pt x="12573" y="27154"/>
                    <a:pt x="10519" y="28386"/>
                    <a:pt x="8918" y="28386"/>
                  </a:cubicBezTo>
                  <a:cubicBezTo>
                    <a:pt x="8732" y="28386"/>
                    <a:pt x="8552" y="28370"/>
                    <a:pt x="8382" y="28333"/>
                  </a:cubicBezTo>
                  <a:cubicBezTo>
                    <a:pt x="6739" y="27975"/>
                    <a:pt x="2251" y="25439"/>
                    <a:pt x="2251" y="25439"/>
                  </a:cubicBezTo>
                  <a:lnTo>
                    <a:pt x="2251" y="25439"/>
                  </a:lnTo>
                  <a:cubicBezTo>
                    <a:pt x="2251" y="25439"/>
                    <a:pt x="1977" y="26201"/>
                    <a:pt x="2870" y="26797"/>
                  </a:cubicBezTo>
                  <a:cubicBezTo>
                    <a:pt x="3763" y="27392"/>
                    <a:pt x="5692" y="28714"/>
                    <a:pt x="6299" y="28952"/>
                  </a:cubicBezTo>
                  <a:cubicBezTo>
                    <a:pt x="6894" y="29178"/>
                    <a:pt x="7370" y="29297"/>
                    <a:pt x="7370" y="29297"/>
                  </a:cubicBezTo>
                  <a:cubicBezTo>
                    <a:pt x="7370" y="29297"/>
                    <a:pt x="7845" y="30411"/>
                    <a:pt x="9572" y="30411"/>
                  </a:cubicBezTo>
                  <a:cubicBezTo>
                    <a:pt x="9759" y="30411"/>
                    <a:pt x="9962" y="30398"/>
                    <a:pt x="10180" y="30368"/>
                  </a:cubicBezTo>
                  <a:cubicBezTo>
                    <a:pt x="12419" y="30071"/>
                    <a:pt x="12573" y="28452"/>
                    <a:pt x="13097" y="28082"/>
                  </a:cubicBezTo>
                  <a:cubicBezTo>
                    <a:pt x="13621" y="27701"/>
                    <a:pt x="14276" y="27320"/>
                    <a:pt x="14276" y="27320"/>
                  </a:cubicBezTo>
                  <a:cubicBezTo>
                    <a:pt x="14276" y="27320"/>
                    <a:pt x="14347" y="28594"/>
                    <a:pt x="14526" y="29595"/>
                  </a:cubicBezTo>
                  <a:cubicBezTo>
                    <a:pt x="14705" y="30595"/>
                    <a:pt x="15109" y="31214"/>
                    <a:pt x="14836" y="32321"/>
                  </a:cubicBezTo>
                  <a:cubicBezTo>
                    <a:pt x="14587" y="33361"/>
                    <a:pt x="14510" y="35099"/>
                    <a:pt x="14778" y="35099"/>
                  </a:cubicBezTo>
                  <a:cubicBezTo>
                    <a:pt x="14792" y="35099"/>
                    <a:pt x="14807" y="35094"/>
                    <a:pt x="14824" y="35083"/>
                  </a:cubicBezTo>
                  <a:cubicBezTo>
                    <a:pt x="15157" y="34893"/>
                    <a:pt x="15300" y="32166"/>
                    <a:pt x="15300" y="31238"/>
                  </a:cubicBezTo>
                  <a:cubicBezTo>
                    <a:pt x="15300" y="30297"/>
                    <a:pt x="14657" y="27928"/>
                    <a:pt x="14716" y="27582"/>
                  </a:cubicBezTo>
                  <a:cubicBezTo>
                    <a:pt x="14760" y="27337"/>
                    <a:pt x="14772" y="27189"/>
                    <a:pt x="14893" y="27189"/>
                  </a:cubicBezTo>
                  <a:cubicBezTo>
                    <a:pt x="14937" y="27189"/>
                    <a:pt x="14995" y="27208"/>
                    <a:pt x="15074" y="27249"/>
                  </a:cubicBezTo>
                  <a:cubicBezTo>
                    <a:pt x="15371" y="27392"/>
                    <a:pt x="16169" y="28928"/>
                    <a:pt x="16967" y="29571"/>
                  </a:cubicBezTo>
                  <a:cubicBezTo>
                    <a:pt x="17615" y="30111"/>
                    <a:pt x="19838" y="30465"/>
                    <a:pt x="20895" y="30465"/>
                  </a:cubicBezTo>
                  <a:cubicBezTo>
                    <a:pt x="21119" y="30465"/>
                    <a:pt x="21290" y="30449"/>
                    <a:pt x="21384" y="30416"/>
                  </a:cubicBezTo>
                  <a:cubicBezTo>
                    <a:pt x="21920" y="30226"/>
                    <a:pt x="23253" y="28571"/>
                    <a:pt x="23253" y="28571"/>
                  </a:cubicBezTo>
                  <a:cubicBezTo>
                    <a:pt x="23253" y="28571"/>
                    <a:pt x="24825" y="27737"/>
                    <a:pt x="25301" y="27106"/>
                  </a:cubicBezTo>
                  <a:cubicBezTo>
                    <a:pt x="25789" y="26487"/>
                    <a:pt x="26087" y="26035"/>
                    <a:pt x="26087" y="26035"/>
                  </a:cubicBezTo>
                  <a:cubicBezTo>
                    <a:pt x="26087" y="26035"/>
                    <a:pt x="28016" y="25165"/>
                    <a:pt x="28397" y="24844"/>
                  </a:cubicBezTo>
                  <a:cubicBezTo>
                    <a:pt x="28790" y="24534"/>
                    <a:pt x="29004" y="24213"/>
                    <a:pt x="29004" y="24213"/>
                  </a:cubicBezTo>
                  <a:cubicBezTo>
                    <a:pt x="29004" y="24213"/>
                    <a:pt x="29099" y="23653"/>
                    <a:pt x="29004" y="23153"/>
                  </a:cubicBezTo>
                  <a:cubicBezTo>
                    <a:pt x="28921" y="22641"/>
                    <a:pt x="28766" y="22498"/>
                    <a:pt x="28766" y="22498"/>
                  </a:cubicBezTo>
                  <a:cubicBezTo>
                    <a:pt x="28766" y="22498"/>
                    <a:pt x="27135" y="22939"/>
                    <a:pt x="26087" y="23094"/>
                  </a:cubicBezTo>
                  <a:cubicBezTo>
                    <a:pt x="25051" y="23237"/>
                    <a:pt x="22813" y="23689"/>
                    <a:pt x="22813" y="23689"/>
                  </a:cubicBezTo>
                  <a:lnTo>
                    <a:pt x="20729" y="24284"/>
                  </a:lnTo>
                  <a:cubicBezTo>
                    <a:pt x="20729" y="24284"/>
                    <a:pt x="22217" y="22939"/>
                    <a:pt x="23110" y="22641"/>
                  </a:cubicBezTo>
                  <a:cubicBezTo>
                    <a:pt x="24003" y="22344"/>
                    <a:pt x="25432" y="22368"/>
                    <a:pt x="26063" y="20498"/>
                  </a:cubicBezTo>
                  <a:cubicBezTo>
                    <a:pt x="26682" y="18641"/>
                    <a:pt x="26539" y="16843"/>
                    <a:pt x="26242" y="16843"/>
                  </a:cubicBezTo>
                  <a:cubicBezTo>
                    <a:pt x="25944" y="16843"/>
                    <a:pt x="25301" y="18343"/>
                    <a:pt x="24742" y="18855"/>
                  </a:cubicBezTo>
                  <a:cubicBezTo>
                    <a:pt x="24158" y="19367"/>
                    <a:pt x="22444" y="20522"/>
                    <a:pt x="22444" y="20522"/>
                  </a:cubicBezTo>
                  <a:lnTo>
                    <a:pt x="21348" y="21320"/>
                  </a:lnTo>
                  <a:cubicBezTo>
                    <a:pt x="21348" y="21320"/>
                    <a:pt x="24861" y="17569"/>
                    <a:pt x="25242" y="16307"/>
                  </a:cubicBezTo>
                  <a:cubicBezTo>
                    <a:pt x="25635" y="15045"/>
                    <a:pt x="25908" y="13759"/>
                    <a:pt x="25635" y="13354"/>
                  </a:cubicBezTo>
                  <a:cubicBezTo>
                    <a:pt x="25349" y="12962"/>
                    <a:pt x="24753" y="12962"/>
                    <a:pt x="24753" y="12962"/>
                  </a:cubicBezTo>
                  <a:lnTo>
                    <a:pt x="25646" y="10580"/>
                  </a:lnTo>
                  <a:cubicBezTo>
                    <a:pt x="25646" y="10580"/>
                    <a:pt x="25287" y="8448"/>
                    <a:pt x="24797" y="8448"/>
                  </a:cubicBezTo>
                  <a:cubicBezTo>
                    <a:pt x="24791" y="8448"/>
                    <a:pt x="24784" y="8448"/>
                    <a:pt x="24777" y="8449"/>
                  </a:cubicBezTo>
                  <a:cubicBezTo>
                    <a:pt x="24301" y="8497"/>
                    <a:pt x="24599" y="8937"/>
                    <a:pt x="24301" y="9687"/>
                  </a:cubicBezTo>
                  <a:cubicBezTo>
                    <a:pt x="24003" y="10426"/>
                    <a:pt x="22670" y="12509"/>
                    <a:pt x="22372" y="13259"/>
                  </a:cubicBezTo>
                  <a:cubicBezTo>
                    <a:pt x="22100" y="13934"/>
                    <a:pt x="21181" y="15027"/>
                    <a:pt x="20807" y="15027"/>
                  </a:cubicBezTo>
                  <a:cubicBezTo>
                    <a:pt x="20772" y="15027"/>
                    <a:pt x="20742" y="15018"/>
                    <a:pt x="20717" y="14998"/>
                  </a:cubicBezTo>
                  <a:cubicBezTo>
                    <a:pt x="20431" y="14759"/>
                    <a:pt x="21241" y="13819"/>
                    <a:pt x="21241" y="13819"/>
                  </a:cubicBezTo>
                  <a:cubicBezTo>
                    <a:pt x="21241" y="13819"/>
                    <a:pt x="23991" y="10426"/>
                    <a:pt x="23622" y="8640"/>
                  </a:cubicBezTo>
                  <a:cubicBezTo>
                    <a:pt x="23265" y="6854"/>
                    <a:pt x="22217" y="5520"/>
                    <a:pt x="22217" y="5520"/>
                  </a:cubicBezTo>
                  <a:cubicBezTo>
                    <a:pt x="22217" y="5520"/>
                    <a:pt x="21882" y="5178"/>
                    <a:pt x="21651" y="5178"/>
                  </a:cubicBezTo>
                  <a:cubicBezTo>
                    <a:pt x="21580" y="5178"/>
                    <a:pt x="21518" y="5210"/>
                    <a:pt x="21479" y="5294"/>
                  </a:cubicBezTo>
                  <a:cubicBezTo>
                    <a:pt x="21324" y="5663"/>
                    <a:pt x="20551" y="8532"/>
                    <a:pt x="20277" y="9402"/>
                  </a:cubicBezTo>
                  <a:cubicBezTo>
                    <a:pt x="20000" y="10231"/>
                    <a:pt x="19011" y="11239"/>
                    <a:pt x="18612" y="11239"/>
                  </a:cubicBezTo>
                  <a:cubicBezTo>
                    <a:pt x="18599" y="11239"/>
                    <a:pt x="18586" y="11238"/>
                    <a:pt x="18574" y="11235"/>
                  </a:cubicBezTo>
                  <a:cubicBezTo>
                    <a:pt x="18205" y="11152"/>
                    <a:pt x="17907" y="10854"/>
                    <a:pt x="17907" y="10854"/>
                  </a:cubicBezTo>
                  <a:cubicBezTo>
                    <a:pt x="17907" y="10854"/>
                    <a:pt x="19539" y="8925"/>
                    <a:pt x="19991" y="6389"/>
                  </a:cubicBezTo>
                  <a:cubicBezTo>
                    <a:pt x="20431" y="3865"/>
                    <a:pt x="20610" y="2127"/>
                    <a:pt x="19777" y="1663"/>
                  </a:cubicBezTo>
                  <a:cubicBezTo>
                    <a:pt x="19174" y="1318"/>
                    <a:pt x="18696" y="1067"/>
                    <a:pt x="18423" y="1067"/>
                  </a:cubicBezTo>
                  <a:cubicBezTo>
                    <a:pt x="18319" y="1067"/>
                    <a:pt x="18245" y="1104"/>
                    <a:pt x="18205" y="1186"/>
                  </a:cubicBezTo>
                  <a:cubicBezTo>
                    <a:pt x="18050" y="1484"/>
                    <a:pt x="18407" y="1925"/>
                    <a:pt x="18229" y="3115"/>
                  </a:cubicBezTo>
                  <a:cubicBezTo>
                    <a:pt x="18050" y="4306"/>
                    <a:pt x="17264" y="6854"/>
                    <a:pt x="16776" y="7306"/>
                  </a:cubicBezTo>
                  <a:cubicBezTo>
                    <a:pt x="16327" y="7682"/>
                    <a:pt x="15814" y="8526"/>
                    <a:pt x="15695" y="8526"/>
                  </a:cubicBezTo>
                  <a:cubicBezTo>
                    <a:pt x="15678" y="8526"/>
                    <a:pt x="15669" y="8509"/>
                    <a:pt x="15669" y="8473"/>
                  </a:cubicBezTo>
                  <a:cubicBezTo>
                    <a:pt x="15669" y="8175"/>
                    <a:pt x="15967" y="5794"/>
                    <a:pt x="16419" y="4901"/>
                  </a:cubicBezTo>
                  <a:cubicBezTo>
                    <a:pt x="16860" y="4008"/>
                    <a:pt x="17895" y="1960"/>
                    <a:pt x="16788" y="972"/>
                  </a:cubicBezTo>
                  <a:cubicBezTo>
                    <a:pt x="15974" y="246"/>
                    <a:pt x="15009" y="1"/>
                    <a:pt x="143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46" name="Google Shape;24946;p33"/>
            <p:cNvSpPr/>
            <p:nvPr/>
          </p:nvSpPr>
          <p:spPr>
            <a:xfrm>
              <a:off x="2909575" y="2825250"/>
              <a:ext cx="28000" cy="197550"/>
            </a:xfrm>
            <a:custGeom>
              <a:avLst/>
              <a:gdLst/>
              <a:ahLst/>
              <a:cxnLst/>
              <a:rect l="l" t="t" r="r" b="b"/>
              <a:pathLst>
                <a:path w="1120" h="7902" extrusionOk="0">
                  <a:moveTo>
                    <a:pt x="456" y="0"/>
                  </a:moveTo>
                  <a:cubicBezTo>
                    <a:pt x="438" y="0"/>
                    <a:pt x="422" y="11"/>
                    <a:pt x="417" y="33"/>
                  </a:cubicBezTo>
                  <a:cubicBezTo>
                    <a:pt x="1" y="1284"/>
                    <a:pt x="822" y="2450"/>
                    <a:pt x="894" y="3677"/>
                  </a:cubicBezTo>
                  <a:cubicBezTo>
                    <a:pt x="989" y="5082"/>
                    <a:pt x="417" y="6439"/>
                    <a:pt x="834" y="7832"/>
                  </a:cubicBezTo>
                  <a:cubicBezTo>
                    <a:pt x="851" y="7878"/>
                    <a:pt x="894" y="7902"/>
                    <a:pt x="933" y="7902"/>
                  </a:cubicBezTo>
                  <a:cubicBezTo>
                    <a:pt x="975" y="7902"/>
                    <a:pt x="1013" y="7875"/>
                    <a:pt x="1013" y="7820"/>
                  </a:cubicBezTo>
                  <a:cubicBezTo>
                    <a:pt x="1013" y="7177"/>
                    <a:pt x="929" y="6546"/>
                    <a:pt x="941" y="5927"/>
                  </a:cubicBezTo>
                  <a:cubicBezTo>
                    <a:pt x="965" y="5225"/>
                    <a:pt x="1120" y="4546"/>
                    <a:pt x="1084" y="3843"/>
                  </a:cubicBezTo>
                  <a:cubicBezTo>
                    <a:pt x="1025" y="2546"/>
                    <a:pt x="215" y="1403"/>
                    <a:pt x="513" y="81"/>
                  </a:cubicBezTo>
                  <a:cubicBezTo>
                    <a:pt x="520" y="29"/>
                    <a:pt x="486" y="0"/>
                    <a:pt x="4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47" name="Google Shape;24947;p33"/>
            <p:cNvSpPr/>
            <p:nvPr/>
          </p:nvSpPr>
          <p:spPr>
            <a:xfrm>
              <a:off x="2930425" y="2824500"/>
              <a:ext cx="25025" cy="197400"/>
            </a:xfrm>
            <a:custGeom>
              <a:avLst/>
              <a:gdLst/>
              <a:ahLst/>
              <a:cxnLst/>
              <a:rect l="l" t="t" r="r" b="b"/>
              <a:pathLst>
                <a:path w="1001" h="7896" extrusionOk="0">
                  <a:moveTo>
                    <a:pt x="166" y="1"/>
                  </a:moveTo>
                  <a:cubicBezTo>
                    <a:pt x="118" y="1"/>
                    <a:pt x="71" y="31"/>
                    <a:pt x="71" y="99"/>
                  </a:cubicBezTo>
                  <a:cubicBezTo>
                    <a:pt x="0" y="1266"/>
                    <a:pt x="417" y="2361"/>
                    <a:pt x="595" y="3516"/>
                  </a:cubicBezTo>
                  <a:cubicBezTo>
                    <a:pt x="703" y="4219"/>
                    <a:pt x="655" y="4874"/>
                    <a:pt x="572" y="5576"/>
                  </a:cubicBezTo>
                  <a:cubicBezTo>
                    <a:pt x="536" y="5810"/>
                    <a:pt x="294" y="7792"/>
                    <a:pt x="105" y="7792"/>
                  </a:cubicBezTo>
                  <a:cubicBezTo>
                    <a:pt x="102" y="7792"/>
                    <a:pt x="99" y="7792"/>
                    <a:pt x="95" y="7791"/>
                  </a:cubicBezTo>
                  <a:cubicBezTo>
                    <a:pt x="84" y="7781"/>
                    <a:pt x="73" y="7777"/>
                    <a:pt x="64" y="7777"/>
                  </a:cubicBezTo>
                  <a:cubicBezTo>
                    <a:pt x="25" y="7777"/>
                    <a:pt x="9" y="7843"/>
                    <a:pt x="48" y="7862"/>
                  </a:cubicBezTo>
                  <a:cubicBezTo>
                    <a:pt x="87" y="7885"/>
                    <a:pt x="124" y="7895"/>
                    <a:pt x="159" y="7895"/>
                  </a:cubicBezTo>
                  <a:cubicBezTo>
                    <a:pt x="677" y="7895"/>
                    <a:pt x="752" y="5579"/>
                    <a:pt x="786" y="5278"/>
                  </a:cubicBezTo>
                  <a:cubicBezTo>
                    <a:pt x="1000" y="3492"/>
                    <a:pt x="191" y="1849"/>
                    <a:pt x="274" y="99"/>
                  </a:cubicBezTo>
                  <a:cubicBezTo>
                    <a:pt x="274" y="37"/>
                    <a:pt x="219" y="1"/>
                    <a:pt x="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48" name="Google Shape;24948;p33"/>
            <p:cNvSpPr/>
            <p:nvPr/>
          </p:nvSpPr>
          <p:spPr>
            <a:xfrm>
              <a:off x="2744925" y="2825075"/>
              <a:ext cx="175800" cy="82000"/>
            </a:xfrm>
            <a:custGeom>
              <a:avLst/>
              <a:gdLst/>
              <a:ahLst/>
              <a:cxnLst/>
              <a:rect l="l" t="t" r="r" b="b"/>
              <a:pathLst>
                <a:path w="7032" h="3280" extrusionOk="0">
                  <a:moveTo>
                    <a:pt x="6948" y="1"/>
                  </a:moveTo>
                  <a:cubicBezTo>
                    <a:pt x="6943" y="1"/>
                    <a:pt x="6937" y="2"/>
                    <a:pt x="6932" y="5"/>
                  </a:cubicBezTo>
                  <a:cubicBezTo>
                    <a:pt x="5932" y="445"/>
                    <a:pt x="5456" y="1362"/>
                    <a:pt x="4741" y="2088"/>
                  </a:cubicBezTo>
                  <a:cubicBezTo>
                    <a:pt x="4176" y="2665"/>
                    <a:pt x="3499" y="3018"/>
                    <a:pt x="2678" y="3018"/>
                  </a:cubicBezTo>
                  <a:cubicBezTo>
                    <a:pt x="2652" y="3018"/>
                    <a:pt x="2625" y="3018"/>
                    <a:pt x="2598" y="3017"/>
                  </a:cubicBezTo>
                  <a:cubicBezTo>
                    <a:pt x="1634" y="2969"/>
                    <a:pt x="943" y="2457"/>
                    <a:pt x="145" y="2017"/>
                  </a:cubicBezTo>
                  <a:cubicBezTo>
                    <a:pt x="133" y="2011"/>
                    <a:pt x="121" y="2008"/>
                    <a:pt x="109" y="2008"/>
                  </a:cubicBezTo>
                  <a:cubicBezTo>
                    <a:pt x="50" y="2008"/>
                    <a:pt x="0" y="2074"/>
                    <a:pt x="50" y="2124"/>
                  </a:cubicBezTo>
                  <a:cubicBezTo>
                    <a:pt x="693" y="2816"/>
                    <a:pt x="1731" y="3279"/>
                    <a:pt x="2726" y="3279"/>
                  </a:cubicBezTo>
                  <a:cubicBezTo>
                    <a:pt x="3187" y="3279"/>
                    <a:pt x="3639" y="3180"/>
                    <a:pt x="4039" y="2957"/>
                  </a:cubicBezTo>
                  <a:cubicBezTo>
                    <a:pt x="5289" y="2279"/>
                    <a:pt x="5682" y="707"/>
                    <a:pt x="6968" y="88"/>
                  </a:cubicBezTo>
                  <a:cubicBezTo>
                    <a:pt x="7031" y="77"/>
                    <a:pt x="6991" y="1"/>
                    <a:pt x="6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49" name="Google Shape;24949;p33"/>
            <p:cNvSpPr/>
            <p:nvPr/>
          </p:nvSpPr>
          <p:spPr>
            <a:xfrm>
              <a:off x="2746175" y="2851650"/>
              <a:ext cx="118725" cy="32250"/>
            </a:xfrm>
            <a:custGeom>
              <a:avLst/>
              <a:gdLst/>
              <a:ahLst/>
              <a:cxnLst/>
              <a:rect l="l" t="t" r="r" b="b"/>
              <a:pathLst>
                <a:path w="4749" h="1290" extrusionOk="0">
                  <a:moveTo>
                    <a:pt x="4701" y="0"/>
                  </a:moveTo>
                  <a:cubicBezTo>
                    <a:pt x="4698" y="0"/>
                    <a:pt x="4695" y="0"/>
                    <a:pt x="4691" y="1"/>
                  </a:cubicBezTo>
                  <a:cubicBezTo>
                    <a:pt x="4060" y="228"/>
                    <a:pt x="3453" y="525"/>
                    <a:pt x="2846" y="787"/>
                  </a:cubicBezTo>
                  <a:cubicBezTo>
                    <a:pt x="2364" y="1004"/>
                    <a:pt x="1980" y="1184"/>
                    <a:pt x="1498" y="1184"/>
                  </a:cubicBezTo>
                  <a:cubicBezTo>
                    <a:pt x="1372" y="1184"/>
                    <a:pt x="1239" y="1172"/>
                    <a:pt x="1095" y="1144"/>
                  </a:cubicBezTo>
                  <a:cubicBezTo>
                    <a:pt x="750" y="1085"/>
                    <a:pt x="405" y="966"/>
                    <a:pt x="60" y="882"/>
                  </a:cubicBezTo>
                  <a:cubicBezTo>
                    <a:pt x="36" y="882"/>
                    <a:pt x="0" y="942"/>
                    <a:pt x="48" y="954"/>
                  </a:cubicBezTo>
                  <a:cubicBezTo>
                    <a:pt x="583" y="1113"/>
                    <a:pt x="1072" y="1289"/>
                    <a:pt x="1583" y="1289"/>
                  </a:cubicBezTo>
                  <a:cubicBezTo>
                    <a:pt x="1800" y="1289"/>
                    <a:pt x="2020" y="1258"/>
                    <a:pt x="2250" y="1180"/>
                  </a:cubicBezTo>
                  <a:cubicBezTo>
                    <a:pt x="3084" y="894"/>
                    <a:pt x="3941" y="478"/>
                    <a:pt x="4727" y="85"/>
                  </a:cubicBezTo>
                  <a:cubicBezTo>
                    <a:pt x="4749" y="63"/>
                    <a:pt x="4740" y="0"/>
                    <a:pt x="47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50" name="Google Shape;24950;p33"/>
            <p:cNvSpPr/>
            <p:nvPr/>
          </p:nvSpPr>
          <p:spPr>
            <a:xfrm>
              <a:off x="2864325" y="2832625"/>
              <a:ext cx="25325" cy="14300"/>
            </a:xfrm>
            <a:custGeom>
              <a:avLst/>
              <a:gdLst/>
              <a:ahLst/>
              <a:cxnLst/>
              <a:rect l="l" t="t" r="r" b="b"/>
              <a:pathLst>
                <a:path w="1013" h="572" extrusionOk="0">
                  <a:moveTo>
                    <a:pt x="1013" y="0"/>
                  </a:moveTo>
                  <a:lnTo>
                    <a:pt x="1013" y="0"/>
                  </a:lnTo>
                  <a:cubicBezTo>
                    <a:pt x="846" y="119"/>
                    <a:pt x="668" y="227"/>
                    <a:pt x="477" y="298"/>
                  </a:cubicBezTo>
                  <a:cubicBezTo>
                    <a:pt x="322" y="358"/>
                    <a:pt x="144" y="405"/>
                    <a:pt x="25" y="512"/>
                  </a:cubicBezTo>
                  <a:cubicBezTo>
                    <a:pt x="1" y="524"/>
                    <a:pt x="25" y="572"/>
                    <a:pt x="60" y="572"/>
                  </a:cubicBezTo>
                  <a:cubicBezTo>
                    <a:pt x="239" y="560"/>
                    <a:pt x="394" y="453"/>
                    <a:pt x="549" y="358"/>
                  </a:cubicBezTo>
                  <a:cubicBezTo>
                    <a:pt x="715" y="262"/>
                    <a:pt x="870" y="143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51" name="Google Shape;24951;p33"/>
            <p:cNvSpPr/>
            <p:nvPr/>
          </p:nvSpPr>
          <p:spPr>
            <a:xfrm>
              <a:off x="2619850" y="2777425"/>
              <a:ext cx="287675" cy="74625"/>
            </a:xfrm>
            <a:custGeom>
              <a:avLst/>
              <a:gdLst/>
              <a:ahLst/>
              <a:cxnLst/>
              <a:rect l="l" t="t" r="r" b="b"/>
              <a:pathLst>
                <a:path w="11507" h="2985" extrusionOk="0">
                  <a:moveTo>
                    <a:pt x="77" y="0"/>
                  </a:moveTo>
                  <a:cubicBezTo>
                    <a:pt x="36" y="0"/>
                    <a:pt x="0" y="49"/>
                    <a:pt x="41" y="89"/>
                  </a:cubicBezTo>
                  <a:cubicBezTo>
                    <a:pt x="803" y="827"/>
                    <a:pt x="1779" y="1375"/>
                    <a:pt x="2719" y="1875"/>
                  </a:cubicBezTo>
                  <a:cubicBezTo>
                    <a:pt x="3612" y="2327"/>
                    <a:pt x="4577" y="2804"/>
                    <a:pt x="5577" y="2947"/>
                  </a:cubicBezTo>
                  <a:cubicBezTo>
                    <a:pt x="5762" y="2973"/>
                    <a:pt x="5944" y="2985"/>
                    <a:pt x="6124" y="2985"/>
                  </a:cubicBezTo>
                  <a:cubicBezTo>
                    <a:pt x="7979" y="2985"/>
                    <a:pt x="9629" y="1709"/>
                    <a:pt x="11506" y="1589"/>
                  </a:cubicBezTo>
                  <a:cubicBezTo>
                    <a:pt x="11506" y="1589"/>
                    <a:pt x="11506" y="1565"/>
                    <a:pt x="11482" y="1565"/>
                  </a:cubicBezTo>
                  <a:cubicBezTo>
                    <a:pt x="11335" y="1545"/>
                    <a:pt x="11189" y="1536"/>
                    <a:pt x="11045" y="1536"/>
                  </a:cubicBezTo>
                  <a:cubicBezTo>
                    <a:pt x="9403" y="1536"/>
                    <a:pt x="7932" y="2737"/>
                    <a:pt x="6279" y="2792"/>
                  </a:cubicBezTo>
                  <a:cubicBezTo>
                    <a:pt x="6240" y="2793"/>
                    <a:pt x="6201" y="2793"/>
                    <a:pt x="6163" y="2793"/>
                  </a:cubicBezTo>
                  <a:cubicBezTo>
                    <a:pt x="3912" y="2793"/>
                    <a:pt x="1903" y="1118"/>
                    <a:pt x="100" y="6"/>
                  </a:cubicBezTo>
                  <a:cubicBezTo>
                    <a:pt x="93" y="2"/>
                    <a:pt x="85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52" name="Google Shape;24952;p33"/>
            <p:cNvSpPr/>
            <p:nvPr/>
          </p:nvSpPr>
          <p:spPr>
            <a:xfrm>
              <a:off x="2619725" y="2799225"/>
              <a:ext cx="129425" cy="75700"/>
            </a:xfrm>
            <a:custGeom>
              <a:avLst/>
              <a:gdLst/>
              <a:ahLst/>
              <a:cxnLst/>
              <a:rect l="l" t="t" r="r" b="b"/>
              <a:pathLst>
                <a:path w="5177" h="3028" extrusionOk="0">
                  <a:moveTo>
                    <a:pt x="49" y="1"/>
                  </a:moveTo>
                  <a:cubicBezTo>
                    <a:pt x="27" y="1"/>
                    <a:pt x="0" y="41"/>
                    <a:pt x="22" y="62"/>
                  </a:cubicBezTo>
                  <a:cubicBezTo>
                    <a:pt x="1308" y="1372"/>
                    <a:pt x="3141" y="2837"/>
                    <a:pt x="5058" y="3027"/>
                  </a:cubicBezTo>
                  <a:cubicBezTo>
                    <a:pt x="5062" y="3027"/>
                    <a:pt x="5066" y="3028"/>
                    <a:pt x="5069" y="3028"/>
                  </a:cubicBezTo>
                  <a:cubicBezTo>
                    <a:pt x="5177" y="3028"/>
                    <a:pt x="5173" y="2860"/>
                    <a:pt x="5058" y="2848"/>
                  </a:cubicBezTo>
                  <a:cubicBezTo>
                    <a:pt x="3058" y="2622"/>
                    <a:pt x="1605" y="1122"/>
                    <a:pt x="57" y="3"/>
                  </a:cubicBezTo>
                  <a:cubicBezTo>
                    <a:pt x="55" y="2"/>
                    <a:pt x="52" y="1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53" name="Google Shape;24953;p33"/>
            <p:cNvSpPr/>
            <p:nvPr/>
          </p:nvSpPr>
          <p:spPr>
            <a:xfrm>
              <a:off x="2616100" y="2777150"/>
              <a:ext cx="8950" cy="28200"/>
            </a:xfrm>
            <a:custGeom>
              <a:avLst/>
              <a:gdLst/>
              <a:ahLst/>
              <a:cxnLst/>
              <a:rect l="l" t="t" r="r" b="b"/>
              <a:pathLst>
                <a:path w="358" h="1128" extrusionOk="0">
                  <a:moveTo>
                    <a:pt x="178" y="0"/>
                  </a:moveTo>
                  <a:cubicBezTo>
                    <a:pt x="174" y="0"/>
                    <a:pt x="170" y="2"/>
                    <a:pt x="167" y="5"/>
                  </a:cubicBezTo>
                  <a:cubicBezTo>
                    <a:pt x="12" y="302"/>
                    <a:pt x="0" y="898"/>
                    <a:pt x="310" y="1124"/>
                  </a:cubicBezTo>
                  <a:cubicBezTo>
                    <a:pt x="312" y="1126"/>
                    <a:pt x="315" y="1127"/>
                    <a:pt x="318" y="1127"/>
                  </a:cubicBezTo>
                  <a:cubicBezTo>
                    <a:pt x="333" y="1127"/>
                    <a:pt x="357" y="1108"/>
                    <a:pt x="357" y="1088"/>
                  </a:cubicBezTo>
                  <a:cubicBezTo>
                    <a:pt x="322" y="910"/>
                    <a:pt x="226" y="767"/>
                    <a:pt x="191" y="600"/>
                  </a:cubicBezTo>
                  <a:cubicBezTo>
                    <a:pt x="155" y="410"/>
                    <a:pt x="179" y="219"/>
                    <a:pt x="202" y="29"/>
                  </a:cubicBezTo>
                  <a:cubicBezTo>
                    <a:pt x="202" y="11"/>
                    <a:pt x="190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54" name="Google Shape;24954;p33"/>
            <p:cNvSpPr/>
            <p:nvPr/>
          </p:nvSpPr>
          <p:spPr>
            <a:xfrm>
              <a:off x="2590500" y="2693650"/>
              <a:ext cx="320475" cy="137200"/>
            </a:xfrm>
            <a:custGeom>
              <a:avLst/>
              <a:gdLst/>
              <a:ahLst/>
              <a:cxnLst/>
              <a:rect l="l" t="t" r="r" b="b"/>
              <a:pathLst>
                <a:path w="12819" h="5488" extrusionOk="0">
                  <a:moveTo>
                    <a:pt x="45" y="0"/>
                  </a:moveTo>
                  <a:cubicBezTo>
                    <a:pt x="23" y="0"/>
                    <a:pt x="0" y="15"/>
                    <a:pt x="0" y="47"/>
                  </a:cubicBezTo>
                  <a:cubicBezTo>
                    <a:pt x="0" y="999"/>
                    <a:pt x="572" y="1702"/>
                    <a:pt x="1310" y="2297"/>
                  </a:cubicBezTo>
                  <a:cubicBezTo>
                    <a:pt x="2358" y="3154"/>
                    <a:pt x="3584" y="4035"/>
                    <a:pt x="4786" y="4690"/>
                  </a:cubicBezTo>
                  <a:cubicBezTo>
                    <a:pt x="5775" y="5222"/>
                    <a:pt x="6897" y="5487"/>
                    <a:pt x="8015" y="5487"/>
                  </a:cubicBezTo>
                  <a:cubicBezTo>
                    <a:pt x="8150" y="5487"/>
                    <a:pt x="8284" y="5484"/>
                    <a:pt x="8418" y="5476"/>
                  </a:cubicBezTo>
                  <a:cubicBezTo>
                    <a:pt x="9697" y="5404"/>
                    <a:pt x="10932" y="4643"/>
                    <a:pt x="12192" y="4643"/>
                  </a:cubicBezTo>
                  <a:cubicBezTo>
                    <a:pt x="12386" y="4643"/>
                    <a:pt x="12580" y="4661"/>
                    <a:pt x="12776" y="4702"/>
                  </a:cubicBezTo>
                  <a:cubicBezTo>
                    <a:pt x="12779" y="4703"/>
                    <a:pt x="12782" y="4704"/>
                    <a:pt x="12785" y="4704"/>
                  </a:cubicBezTo>
                  <a:cubicBezTo>
                    <a:pt x="12813" y="4704"/>
                    <a:pt x="12819" y="4654"/>
                    <a:pt x="12776" y="4654"/>
                  </a:cubicBezTo>
                  <a:cubicBezTo>
                    <a:pt x="12542" y="4582"/>
                    <a:pt x="12313" y="4552"/>
                    <a:pt x="12087" y="4552"/>
                  </a:cubicBezTo>
                  <a:cubicBezTo>
                    <a:pt x="11276" y="4552"/>
                    <a:pt x="10507" y="4940"/>
                    <a:pt x="9716" y="5155"/>
                  </a:cubicBezTo>
                  <a:cubicBezTo>
                    <a:pt x="9181" y="5289"/>
                    <a:pt x="8628" y="5356"/>
                    <a:pt x="8076" y="5356"/>
                  </a:cubicBezTo>
                  <a:cubicBezTo>
                    <a:pt x="7263" y="5356"/>
                    <a:pt x="6450" y="5212"/>
                    <a:pt x="5691" y="4928"/>
                  </a:cubicBezTo>
                  <a:cubicBezTo>
                    <a:pt x="4477" y="4464"/>
                    <a:pt x="3429" y="3607"/>
                    <a:pt x="2381" y="2845"/>
                  </a:cubicBezTo>
                  <a:cubicBezTo>
                    <a:pt x="1369" y="2130"/>
                    <a:pt x="238" y="1345"/>
                    <a:pt x="83" y="35"/>
                  </a:cubicBezTo>
                  <a:cubicBezTo>
                    <a:pt x="83" y="12"/>
                    <a:pt x="65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55" name="Google Shape;24955;p33"/>
            <p:cNvSpPr/>
            <p:nvPr/>
          </p:nvSpPr>
          <p:spPr>
            <a:xfrm>
              <a:off x="2589900" y="2652125"/>
              <a:ext cx="13625" cy="45300"/>
            </a:xfrm>
            <a:custGeom>
              <a:avLst/>
              <a:gdLst/>
              <a:ahLst/>
              <a:cxnLst/>
              <a:rect l="l" t="t" r="r" b="b"/>
              <a:pathLst>
                <a:path w="545" h="1812" extrusionOk="0">
                  <a:moveTo>
                    <a:pt x="513" y="1"/>
                  </a:moveTo>
                  <a:cubicBezTo>
                    <a:pt x="508" y="1"/>
                    <a:pt x="503" y="2"/>
                    <a:pt x="500" y="5"/>
                  </a:cubicBezTo>
                  <a:cubicBezTo>
                    <a:pt x="84" y="446"/>
                    <a:pt x="0" y="1196"/>
                    <a:pt x="12" y="1767"/>
                  </a:cubicBezTo>
                  <a:cubicBezTo>
                    <a:pt x="18" y="1797"/>
                    <a:pt x="42" y="1812"/>
                    <a:pt x="64" y="1812"/>
                  </a:cubicBezTo>
                  <a:cubicBezTo>
                    <a:pt x="87" y="1812"/>
                    <a:pt x="107" y="1797"/>
                    <a:pt x="107" y="1767"/>
                  </a:cubicBezTo>
                  <a:cubicBezTo>
                    <a:pt x="107" y="1458"/>
                    <a:pt x="143" y="1136"/>
                    <a:pt x="227" y="827"/>
                  </a:cubicBezTo>
                  <a:cubicBezTo>
                    <a:pt x="298" y="565"/>
                    <a:pt x="453" y="303"/>
                    <a:pt x="536" y="41"/>
                  </a:cubicBezTo>
                  <a:cubicBezTo>
                    <a:pt x="545" y="14"/>
                    <a:pt x="527" y="1"/>
                    <a:pt x="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56" name="Google Shape;24956;p33"/>
            <p:cNvSpPr/>
            <p:nvPr/>
          </p:nvSpPr>
          <p:spPr>
            <a:xfrm>
              <a:off x="2601575" y="2653325"/>
              <a:ext cx="164850" cy="132300"/>
            </a:xfrm>
            <a:custGeom>
              <a:avLst/>
              <a:gdLst/>
              <a:ahLst/>
              <a:cxnLst/>
              <a:rect l="l" t="t" r="r" b="b"/>
              <a:pathLst>
                <a:path w="6594" h="5292" extrusionOk="0">
                  <a:moveTo>
                    <a:pt x="58" y="0"/>
                  </a:moveTo>
                  <a:cubicBezTo>
                    <a:pt x="25" y="0"/>
                    <a:pt x="1" y="14"/>
                    <a:pt x="10" y="41"/>
                  </a:cubicBezTo>
                  <a:cubicBezTo>
                    <a:pt x="522" y="1374"/>
                    <a:pt x="1593" y="2577"/>
                    <a:pt x="2724" y="3469"/>
                  </a:cubicBezTo>
                  <a:cubicBezTo>
                    <a:pt x="3760" y="4303"/>
                    <a:pt x="5165" y="5136"/>
                    <a:pt x="6534" y="5291"/>
                  </a:cubicBezTo>
                  <a:cubicBezTo>
                    <a:pt x="6594" y="5291"/>
                    <a:pt x="6594" y="5220"/>
                    <a:pt x="6546" y="5196"/>
                  </a:cubicBezTo>
                  <a:cubicBezTo>
                    <a:pt x="5224" y="4648"/>
                    <a:pt x="3974" y="4231"/>
                    <a:pt x="2843" y="3339"/>
                  </a:cubicBezTo>
                  <a:cubicBezTo>
                    <a:pt x="1653" y="2422"/>
                    <a:pt x="867" y="1267"/>
                    <a:pt x="93" y="5"/>
                  </a:cubicBezTo>
                  <a:cubicBezTo>
                    <a:pt x="81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57" name="Google Shape;24957;p33"/>
            <p:cNvSpPr/>
            <p:nvPr/>
          </p:nvSpPr>
          <p:spPr>
            <a:xfrm>
              <a:off x="2772050" y="2776500"/>
              <a:ext cx="34075" cy="12400"/>
            </a:xfrm>
            <a:custGeom>
              <a:avLst/>
              <a:gdLst/>
              <a:ahLst/>
              <a:cxnLst/>
              <a:rect l="l" t="t" r="r" b="b"/>
              <a:pathLst>
                <a:path w="1363" h="496" extrusionOk="0">
                  <a:moveTo>
                    <a:pt x="512" y="1"/>
                  </a:moveTo>
                  <a:cubicBezTo>
                    <a:pt x="478" y="1"/>
                    <a:pt x="450" y="3"/>
                    <a:pt x="430" y="7"/>
                  </a:cubicBezTo>
                  <a:cubicBezTo>
                    <a:pt x="394" y="7"/>
                    <a:pt x="394" y="43"/>
                    <a:pt x="430" y="43"/>
                  </a:cubicBezTo>
                  <a:cubicBezTo>
                    <a:pt x="549" y="78"/>
                    <a:pt x="668" y="90"/>
                    <a:pt x="787" y="126"/>
                  </a:cubicBezTo>
                  <a:cubicBezTo>
                    <a:pt x="811" y="138"/>
                    <a:pt x="1013" y="197"/>
                    <a:pt x="1037" y="245"/>
                  </a:cubicBezTo>
                  <a:cubicBezTo>
                    <a:pt x="1108" y="340"/>
                    <a:pt x="1025" y="388"/>
                    <a:pt x="930" y="400"/>
                  </a:cubicBezTo>
                  <a:cubicBezTo>
                    <a:pt x="887" y="405"/>
                    <a:pt x="844" y="407"/>
                    <a:pt x="801" y="407"/>
                  </a:cubicBezTo>
                  <a:cubicBezTo>
                    <a:pt x="541" y="407"/>
                    <a:pt x="268" y="328"/>
                    <a:pt x="13" y="328"/>
                  </a:cubicBezTo>
                  <a:cubicBezTo>
                    <a:pt x="1" y="352"/>
                    <a:pt x="1" y="376"/>
                    <a:pt x="13" y="376"/>
                  </a:cubicBezTo>
                  <a:cubicBezTo>
                    <a:pt x="299" y="447"/>
                    <a:pt x="608" y="483"/>
                    <a:pt x="906" y="495"/>
                  </a:cubicBezTo>
                  <a:cubicBezTo>
                    <a:pt x="1013" y="495"/>
                    <a:pt x="1168" y="495"/>
                    <a:pt x="1215" y="388"/>
                  </a:cubicBezTo>
                  <a:cubicBezTo>
                    <a:pt x="1363" y="124"/>
                    <a:pt x="773" y="1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58" name="Google Shape;24958;p33"/>
            <p:cNvSpPr/>
            <p:nvPr/>
          </p:nvSpPr>
          <p:spPr>
            <a:xfrm>
              <a:off x="2611800" y="2664725"/>
              <a:ext cx="163550" cy="112050"/>
            </a:xfrm>
            <a:custGeom>
              <a:avLst/>
              <a:gdLst/>
              <a:ahLst/>
              <a:cxnLst/>
              <a:rect l="l" t="t" r="r" b="b"/>
              <a:pathLst>
                <a:path w="6542" h="4482" extrusionOk="0">
                  <a:moveTo>
                    <a:pt x="79" y="0"/>
                  </a:moveTo>
                  <a:cubicBezTo>
                    <a:pt x="34" y="0"/>
                    <a:pt x="0" y="68"/>
                    <a:pt x="29" y="96"/>
                  </a:cubicBezTo>
                  <a:cubicBezTo>
                    <a:pt x="946" y="1025"/>
                    <a:pt x="2029" y="1811"/>
                    <a:pt x="3113" y="2525"/>
                  </a:cubicBezTo>
                  <a:cubicBezTo>
                    <a:pt x="4184" y="3252"/>
                    <a:pt x="5316" y="3966"/>
                    <a:pt x="6506" y="4478"/>
                  </a:cubicBezTo>
                  <a:cubicBezTo>
                    <a:pt x="6513" y="4480"/>
                    <a:pt x="6519" y="4481"/>
                    <a:pt x="6523" y="4481"/>
                  </a:cubicBezTo>
                  <a:cubicBezTo>
                    <a:pt x="6541" y="4481"/>
                    <a:pt x="6539" y="4466"/>
                    <a:pt x="6530" y="4466"/>
                  </a:cubicBezTo>
                  <a:cubicBezTo>
                    <a:pt x="5411" y="3775"/>
                    <a:pt x="4256" y="3168"/>
                    <a:pt x="3196" y="2406"/>
                  </a:cubicBezTo>
                  <a:cubicBezTo>
                    <a:pt x="2113" y="1668"/>
                    <a:pt x="1148" y="799"/>
                    <a:pt x="113" y="13"/>
                  </a:cubicBezTo>
                  <a:cubicBezTo>
                    <a:pt x="101" y="4"/>
                    <a:pt x="90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59" name="Google Shape;24959;p33"/>
            <p:cNvSpPr/>
            <p:nvPr/>
          </p:nvSpPr>
          <p:spPr>
            <a:xfrm>
              <a:off x="2566675" y="2570900"/>
              <a:ext cx="33975" cy="74025"/>
            </a:xfrm>
            <a:custGeom>
              <a:avLst/>
              <a:gdLst/>
              <a:ahLst/>
              <a:cxnLst/>
              <a:rect l="l" t="t" r="r" b="b"/>
              <a:pathLst>
                <a:path w="1359" h="2961" extrusionOk="0">
                  <a:moveTo>
                    <a:pt x="352" y="1"/>
                  </a:moveTo>
                  <a:cubicBezTo>
                    <a:pt x="339" y="1"/>
                    <a:pt x="327" y="9"/>
                    <a:pt x="322" y="28"/>
                  </a:cubicBezTo>
                  <a:cubicBezTo>
                    <a:pt x="1" y="1016"/>
                    <a:pt x="501" y="2278"/>
                    <a:pt x="1251" y="2945"/>
                  </a:cubicBezTo>
                  <a:cubicBezTo>
                    <a:pt x="1259" y="2956"/>
                    <a:pt x="1270" y="2960"/>
                    <a:pt x="1281" y="2960"/>
                  </a:cubicBezTo>
                  <a:cubicBezTo>
                    <a:pt x="1318" y="2960"/>
                    <a:pt x="1359" y="2910"/>
                    <a:pt x="1322" y="2873"/>
                  </a:cubicBezTo>
                  <a:cubicBezTo>
                    <a:pt x="965" y="2456"/>
                    <a:pt x="667" y="2028"/>
                    <a:pt x="513" y="1492"/>
                  </a:cubicBezTo>
                  <a:cubicBezTo>
                    <a:pt x="370" y="1016"/>
                    <a:pt x="417" y="540"/>
                    <a:pt x="394" y="39"/>
                  </a:cubicBezTo>
                  <a:cubicBezTo>
                    <a:pt x="394" y="18"/>
                    <a:pt x="372" y="1"/>
                    <a:pt x="3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60" name="Google Shape;24960;p33"/>
            <p:cNvSpPr/>
            <p:nvPr/>
          </p:nvSpPr>
          <p:spPr>
            <a:xfrm>
              <a:off x="2573325" y="2536725"/>
              <a:ext cx="18525" cy="32200"/>
            </a:xfrm>
            <a:custGeom>
              <a:avLst/>
              <a:gdLst/>
              <a:ahLst/>
              <a:cxnLst/>
              <a:rect l="l" t="t" r="r" b="b"/>
              <a:pathLst>
                <a:path w="741" h="1288" extrusionOk="0">
                  <a:moveTo>
                    <a:pt x="706" y="1"/>
                  </a:moveTo>
                  <a:cubicBezTo>
                    <a:pt x="700" y="1"/>
                    <a:pt x="693" y="5"/>
                    <a:pt x="687" y="13"/>
                  </a:cubicBezTo>
                  <a:cubicBezTo>
                    <a:pt x="282" y="204"/>
                    <a:pt x="92" y="847"/>
                    <a:pt x="8" y="1252"/>
                  </a:cubicBezTo>
                  <a:cubicBezTo>
                    <a:pt x="1" y="1267"/>
                    <a:pt x="22" y="1287"/>
                    <a:pt x="42" y="1287"/>
                  </a:cubicBezTo>
                  <a:cubicBezTo>
                    <a:pt x="53" y="1287"/>
                    <a:pt x="64" y="1281"/>
                    <a:pt x="68" y="1264"/>
                  </a:cubicBezTo>
                  <a:cubicBezTo>
                    <a:pt x="128" y="1025"/>
                    <a:pt x="223" y="799"/>
                    <a:pt x="342" y="597"/>
                  </a:cubicBezTo>
                  <a:cubicBezTo>
                    <a:pt x="461" y="418"/>
                    <a:pt x="616" y="252"/>
                    <a:pt x="723" y="61"/>
                  </a:cubicBezTo>
                  <a:cubicBezTo>
                    <a:pt x="741" y="34"/>
                    <a:pt x="725" y="1"/>
                    <a:pt x="7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61" name="Google Shape;24961;p33"/>
            <p:cNvSpPr/>
            <p:nvPr/>
          </p:nvSpPr>
          <p:spPr>
            <a:xfrm>
              <a:off x="2591175" y="2536375"/>
              <a:ext cx="103900" cy="107800"/>
            </a:xfrm>
            <a:custGeom>
              <a:avLst/>
              <a:gdLst/>
              <a:ahLst/>
              <a:cxnLst/>
              <a:rect l="l" t="t" r="r" b="b"/>
              <a:pathLst>
                <a:path w="4156" h="4312" extrusionOk="0">
                  <a:moveTo>
                    <a:pt x="34" y="0"/>
                  </a:moveTo>
                  <a:cubicBezTo>
                    <a:pt x="21" y="0"/>
                    <a:pt x="1" y="23"/>
                    <a:pt x="9" y="39"/>
                  </a:cubicBezTo>
                  <a:cubicBezTo>
                    <a:pt x="449" y="932"/>
                    <a:pt x="1080" y="1801"/>
                    <a:pt x="1723" y="2552"/>
                  </a:cubicBezTo>
                  <a:cubicBezTo>
                    <a:pt x="2331" y="3278"/>
                    <a:pt x="3259" y="3623"/>
                    <a:pt x="3962" y="4278"/>
                  </a:cubicBezTo>
                  <a:cubicBezTo>
                    <a:pt x="3982" y="4301"/>
                    <a:pt x="4005" y="4311"/>
                    <a:pt x="4028" y="4311"/>
                  </a:cubicBezTo>
                  <a:cubicBezTo>
                    <a:pt x="4096" y="4311"/>
                    <a:pt x="4156" y="4219"/>
                    <a:pt x="4093" y="4147"/>
                  </a:cubicBezTo>
                  <a:cubicBezTo>
                    <a:pt x="3438" y="3504"/>
                    <a:pt x="2533" y="3183"/>
                    <a:pt x="1914" y="2516"/>
                  </a:cubicBezTo>
                  <a:cubicBezTo>
                    <a:pt x="1211" y="1742"/>
                    <a:pt x="687" y="849"/>
                    <a:pt x="45" y="16"/>
                  </a:cubicBezTo>
                  <a:cubicBezTo>
                    <a:pt x="45" y="5"/>
                    <a:pt x="40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62" name="Google Shape;24962;p33"/>
            <p:cNvSpPr/>
            <p:nvPr/>
          </p:nvSpPr>
          <p:spPr>
            <a:xfrm>
              <a:off x="2690675" y="2639550"/>
              <a:ext cx="216850" cy="103875"/>
            </a:xfrm>
            <a:custGeom>
              <a:avLst/>
              <a:gdLst/>
              <a:ahLst/>
              <a:cxnLst/>
              <a:rect l="l" t="t" r="r" b="b"/>
              <a:pathLst>
                <a:path w="8674" h="4155" extrusionOk="0">
                  <a:moveTo>
                    <a:pt x="60" y="0"/>
                  </a:moveTo>
                  <a:cubicBezTo>
                    <a:pt x="29" y="0"/>
                    <a:pt x="1" y="71"/>
                    <a:pt x="41" y="91"/>
                  </a:cubicBezTo>
                  <a:cubicBezTo>
                    <a:pt x="1363" y="984"/>
                    <a:pt x="2696" y="1925"/>
                    <a:pt x="4244" y="2389"/>
                  </a:cubicBezTo>
                  <a:cubicBezTo>
                    <a:pt x="4673" y="2508"/>
                    <a:pt x="5125" y="2616"/>
                    <a:pt x="5518" y="2818"/>
                  </a:cubicBezTo>
                  <a:cubicBezTo>
                    <a:pt x="5899" y="3008"/>
                    <a:pt x="6197" y="3306"/>
                    <a:pt x="6554" y="3544"/>
                  </a:cubicBezTo>
                  <a:cubicBezTo>
                    <a:pt x="7110" y="3922"/>
                    <a:pt x="7759" y="4155"/>
                    <a:pt x="8434" y="4155"/>
                  </a:cubicBezTo>
                  <a:cubicBezTo>
                    <a:pt x="8482" y="4155"/>
                    <a:pt x="8530" y="4154"/>
                    <a:pt x="8578" y="4151"/>
                  </a:cubicBezTo>
                  <a:cubicBezTo>
                    <a:pt x="8673" y="4151"/>
                    <a:pt x="8673" y="4032"/>
                    <a:pt x="8578" y="4020"/>
                  </a:cubicBezTo>
                  <a:cubicBezTo>
                    <a:pt x="7578" y="3925"/>
                    <a:pt x="6911" y="3580"/>
                    <a:pt x="6125" y="3008"/>
                  </a:cubicBezTo>
                  <a:cubicBezTo>
                    <a:pt x="5554" y="2592"/>
                    <a:pt x="4959" y="2413"/>
                    <a:pt x="4280" y="2223"/>
                  </a:cubicBezTo>
                  <a:cubicBezTo>
                    <a:pt x="2696" y="1758"/>
                    <a:pt x="1470" y="794"/>
                    <a:pt x="77" y="8"/>
                  </a:cubicBezTo>
                  <a:cubicBezTo>
                    <a:pt x="71" y="3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63" name="Google Shape;24963;p33"/>
            <p:cNvSpPr/>
            <p:nvPr/>
          </p:nvSpPr>
          <p:spPr>
            <a:xfrm>
              <a:off x="2739100" y="2691650"/>
              <a:ext cx="41125" cy="15975"/>
            </a:xfrm>
            <a:custGeom>
              <a:avLst/>
              <a:gdLst/>
              <a:ahLst/>
              <a:cxnLst/>
              <a:rect l="l" t="t" r="r" b="b"/>
              <a:pathLst>
                <a:path w="1645" h="639" extrusionOk="0">
                  <a:moveTo>
                    <a:pt x="225" y="0"/>
                  </a:moveTo>
                  <a:cubicBezTo>
                    <a:pt x="110" y="0"/>
                    <a:pt x="1" y="86"/>
                    <a:pt x="93" y="198"/>
                  </a:cubicBezTo>
                  <a:cubicBezTo>
                    <a:pt x="97" y="203"/>
                    <a:pt x="104" y="206"/>
                    <a:pt x="111" y="206"/>
                  </a:cubicBezTo>
                  <a:cubicBezTo>
                    <a:pt x="120" y="206"/>
                    <a:pt x="128" y="200"/>
                    <a:pt x="128" y="186"/>
                  </a:cubicBezTo>
                  <a:cubicBezTo>
                    <a:pt x="131" y="133"/>
                    <a:pt x="174" y="112"/>
                    <a:pt x="238" y="112"/>
                  </a:cubicBezTo>
                  <a:cubicBezTo>
                    <a:pt x="443" y="112"/>
                    <a:pt x="872" y="326"/>
                    <a:pt x="926" y="353"/>
                  </a:cubicBezTo>
                  <a:cubicBezTo>
                    <a:pt x="1152" y="436"/>
                    <a:pt x="1378" y="543"/>
                    <a:pt x="1593" y="627"/>
                  </a:cubicBezTo>
                  <a:cubicBezTo>
                    <a:pt x="1604" y="635"/>
                    <a:pt x="1612" y="638"/>
                    <a:pt x="1619" y="638"/>
                  </a:cubicBezTo>
                  <a:cubicBezTo>
                    <a:pt x="1643" y="638"/>
                    <a:pt x="1644" y="600"/>
                    <a:pt x="1617" y="591"/>
                  </a:cubicBezTo>
                  <a:cubicBezTo>
                    <a:pt x="1390" y="484"/>
                    <a:pt x="1164" y="389"/>
                    <a:pt x="938" y="293"/>
                  </a:cubicBezTo>
                  <a:cubicBezTo>
                    <a:pt x="747" y="198"/>
                    <a:pt x="497" y="32"/>
                    <a:pt x="283" y="8"/>
                  </a:cubicBezTo>
                  <a:cubicBezTo>
                    <a:pt x="264" y="3"/>
                    <a:pt x="245" y="0"/>
                    <a:pt x="2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64" name="Google Shape;24964;p33"/>
            <p:cNvSpPr/>
            <p:nvPr/>
          </p:nvSpPr>
          <p:spPr>
            <a:xfrm>
              <a:off x="2740350" y="2697975"/>
              <a:ext cx="46025" cy="19300"/>
            </a:xfrm>
            <a:custGeom>
              <a:avLst/>
              <a:gdLst/>
              <a:ahLst/>
              <a:cxnLst/>
              <a:rect l="l" t="t" r="r" b="b"/>
              <a:pathLst>
                <a:path w="1841" h="772" extrusionOk="0">
                  <a:moveTo>
                    <a:pt x="20" y="0"/>
                  </a:moveTo>
                  <a:cubicBezTo>
                    <a:pt x="10" y="0"/>
                    <a:pt x="1" y="14"/>
                    <a:pt x="19" y="40"/>
                  </a:cubicBezTo>
                  <a:cubicBezTo>
                    <a:pt x="406" y="483"/>
                    <a:pt x="1051" y="772"/>
                    <a:pt x="1647" y="772"/>
                  </a:cubicBezTo>
                  <a:cubicBezTo>
                    <a:pt x="1692" y="772"/>
                    <a:pt x="1737" y="770"/>
                    <a:pt x="1781" y="767"/>
                  </a:cubicBezTo>
                  <a:cubicBezTo>
                    <a:pt x="1840" y="767"/>
                    <a:pt x="1840" y="671"/>
                    <a:pt x="1781" y="671"/>
                  </a:cubicBezTo>
                  <a:cubicBezTo>
                    <a:pt x="1102" y="612"/>
                    <a:pt x="578" y="421"/>
                    <a:pt x="31" y="5"/>
                  </a:cubicBezTo>
                  <a:cubicBezTo>
                    <a:pt x="28" y="2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65" name="Google Shape;24965;p33"/>
            <p:cNvSpPr/>
            <p:nvPr/>
          </p:nvSpPr>
          <p:spPr>
            <a:xfrm>
              <a:off x="2781000" y="2709400"/>
              <a:ext cx="4775" cy="5950"/>
            </a:xfrm>
            <a:custGeom>
              <a:avLst/>
              <a:gdLst/>
              <a:ahLst/>
              <a:cxnLst/>
              <a:rect l="l" t="t" r="r" b="b"/>
              <a:pathLst>
                <a:path w="191" h="238" extrusionOk="0">
                  <a:moveTo>
                    <a:pt x="24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83" y="72"/>
                    <a:pt x="119" y="131"/>
                    <a:pt x="143" y="214"/>
                  </a:cubicBezTo>
                  <a:cubicBezTo>
                    <a:pt x="148" y="231"/>
                    <a:pt x="159" y="237"/>
                    <a:pt x="168" y="237"/>
                  </a:cubicBezTo>
                  <a:cubicBezTo>
                    <a:pt x="180" y="237"/>
                    <a:pt x="191" y="228"/>
                    <a:pt x="191" y="214"/>
                  </a:cubicBezTo>
                  <a:cubicBezTo>
                    <a:pt x="191" y="119"/>
                    <a:pt x="119" y="2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66" name="Google Shape;24966;p33"/>
            <p:cNvSpPr/>
            <p:nvPr/>
          </p:nvSpPr>
          <p:spPr>
            <a:xfrm>
              <a:off x="2861650" y="2753550"/>
              <a:ext cx="50925" cy="14075"/>
            </a:xfrm>
            <a:custGeom>
              <a:avLst/>
              <a:gdLst/>
              <a:ahLst/>
              <a:cxnLst/>
              <a:rect l="l" t="t" r="r" b="b"/>
              <a:pathLst>
                <a:path w="2037" h="563" extrusionOk="0">
                  <a:moveTo>
                    <a:pt x="547" y="1"/>
                  </a:moveTo>
                  <a:cubicBezTo>
                    <a:pt x="375" y="1"/>
                    <a:pt x="207" y="22"/>
                    <a:pt x="48" y="80"/>
                  </a:cubicBezTo>
                  <a:cubicBezTo>
                    <a:pt x="13" y="92"/>
                    <a:pt x="1" y="139"/>
                    <a:pt x="48" y="151"/>
                  </a:cubicBezTo>
                  <a:cubicBezTo>
                    <a:pt x="298" y="211"/>
                    <a:pt x="560" y="211"/>
                    <a:pt x="822" y="222"/>
                  </a:cubicBezTo>
                  <a:cubicBezTo>
                    <a:pt x="1037" y="258"/>
                    <a:pt x="1727" y="282"/>
                    <a:pt x="1846" y="520"/>
                  </a:cubicBezTo>
                  <a:cubicBezTo>
                    <a:pt x="1865" y="549"/>
                    <a:pt x="1893" y="562"/>
                    <a:pt x="1920" y="562"/>
                  </a:cubicBezTo>
                  <a:cubicBezTo>
                    <a:pt x="1959" y="562"/>
                    <a:pt x="1999" y="534"/>
                    <a:pt x="2013" y="484"/>
                  </a:cubicBezTo>
                  <a:cubicBezTo>
                    <a:pt x="2037" y="211"/>
                    <a:pt x="1620" y="163"/>
                    <a:pt x="1418" y="115"/>
                  </a:cubicBezTo>
                  <a:cubicBezTo>
                    <a:pt x="1140" y="63"/>
                    <a:pt x="839" y="1"/>
                    <a:pt x="5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67" name="Google Shape;24967;p33"/>
            <p:cNvSpPr/>
            <p:nvPr/>
          </p:nvSpPr>
          <p:spPr>
            <a:xfrm>
              <a:off x="2858675" y="2758875"/>
              <a:ext cx="54725" cy="21550"/>
            </a:xfrm>
            <a:custGeom>
              <a:avLst/>
              <a:gdLst/>
              <a:ahLst/>
              <a:cxnLst/>
              <a:rect l="l" t="t" r="r" b="b"/>
              <a:pathLst>
                <a:path w="2189" h="862" extrusionOk="0">
                  <a:moveTo>
                    <a:pt x="249" y="1"/>
                  </a:moveTo>
                  <a:cubicBezTo>
                    <a:pt x="242" y="1"/>
                    <a:pt x="233" y="4"/>
                    <a:pt x="227" y="9"/>
                  </a:cubicBezTo>
                  <a:cubicBezTo>
                    <a:pt x="1" y="474"/>
                    <a:pt x="1072" y="819"/>
                    <a:pt x="1394" y="843"/>
                  </a:cubicBezTo>
                  <a:cubicBezTo>
                    <a:pt x="1460" y="854"/>
                    <a:pt x="1532" y="862"/>
                    <a:pt x="1604" y="862"/>
                  </a:cubicBezTo>
                  <a:cubicBezTo>
                    <a:pt x="1766" y="862"/>
                    <a:pt x="1930" y="823"/>
                    <a:pt x="2037" y="700"/>
                  </a:cubicBezTo>
                  <a:cubicBezTo>
                    <a:pt x="2144" y="581"/>
                    <a:pt x="2156" y="438"/>
                    <a:pt x="2049" y="343"/>
                  </a:cubicBezTo>
                  <a:cubicBezTo>
                    <a:pt x="2045" y="336"/>
                    <a:pt x="2041" y="333"/>
                    <a:pt x="2036" y="333"/>
                  </a:cubicBezTo>
                  <a:cubicBezTo>
                    <a:pt x="2026" y="333"/>
                    <a:pt x="2016" y="350"/>
                    <a:pt x="2025" y="367"/>
                  </a:cubicBezTo>
                  <a:cubicBezTo>
                    <a:pt x="2188" y="653"/>
                    <a:pt x="1912" y="808"/>
                    <a:pt x="1650" y="808"/>
                  </a:cubicBezTo>
                  <a:cubicBezTo>
                    <a:pt x="1607" y="808"/>
                    <a:pt x="1565" y="804"/>
                    <a:pt x="1525" y="795"/>
                  </a:cubicBezTo>
                  <a:cubicBezTo>
                    <a:pt x="1394" y="771"/>
                    <a:pt x="1275" y="736"/>
                    <a:pt x="1144" y="700"/>
                  </a:cubicBezTo>
                  <a:cubicBezTo>
                    <a:pt x="906" y="617"/>
                    <a:pt x="203" y="367"/>
                    <a:pt x="263" y="9"/>
                  </a:cubicBezTo>
                  <a:cubicBezTo>
                    <a:pt x="263" y="4"/>
                    <a:pt x="257" y="1"/>
                    <a:pt x="2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68" name="Google Shape;24968;p33"/>
            <p:cNvSpPr/>
            <p:nvPr/>
          </p:nvSpPr>
          <p:spPr>
            <a:xfrm>
              <a:off x="2896475" y="2790200"/>
              <a:ext cx="23250" cy="13400"/>
            </a:xfrm>
            <a:custGeom>
              <a:avLst/>
              <a:gdLst/>
              <a:ahLst/>
              <a:cxnLst/>
              <a:rect l="l" t="t" r="r" b="b"/>
              <a:pathLst>
                <a:path w="930" h="536" extrusionOk="0">
                  <a:moveTo>
                    <a:pt x="325" y="0"/>
                  </a:moveTo>
                  <a:cubicBezTo>
                    <a:pt x="293" y="0"/>
                    <a:pt x="261" y="6"/>
                    <a:pt x="227" y="19"/>
                  </a:cubicBezTo>
                  <a:cubicBezTo>
                    <a:pt x="96" y="78"/>
                    <a:pt x="1" y="245"/>
                    <a:pt x="108" y="376"/>
                  </a:cubicBezTo>
                  <a:cubicBezTo>
                    <a:pt x="199" y="477"/>
                    <a:pt x="404" y="536"/>
                    <a:pt x="558" y="536"/>
                  </a:cubicBezTo>
                  <a:cubicBezTo>
                    <a:pt x="584" y="536"/>
                    <a:pt x="609" y="534"/>
                    <a:pt x="632" y="531"/>
                  </a:cubicBezTo>
                  <a:cubicBezTo>
                    <a:pt x="751" y="495"/>
                    <a:pt x="929" y="316"/>
                    <a:pt x="798" y="209"/>
                  </a:cubicBezTo>
                  <a:cubicBezTo>
                    <a:pt x="792" y="206"/>
                    <a:pt x="786" y="204"/>
                    <a:pt x="780" y="204"/>
                  </a:cubicBezTo>
                  <a:cubicBezTo>
                    <a:pt x="763" y="204"/>
                    <a:pt x="748" y="215"/>
                    <a:pt x="739" y="233"/>
                  </a:cubicBezTo>
                  <a:cubicBezTo>
                    <a:pt x="679" y="316"/>
                    <a:pt x="679" y="411"/>
                    <a:pt x="537" y="411"/>
                  </a:cubicBezTo>
                  <a:cubicBezTo>
                    <a:pt x="453" y="411"/>
                    <a:pt x="346" y="376"/>
                    <a:pt x="275" y="340"/>
                  </a:cubicBezTo>
                  <a:cubicBezTo>
                    <a:pt x="120" y="257"/>
                    <a:pt x="275" y="126"/>
                    <a:pt x="394" y="126"/>
                  </a:cubicBezTo>
                  <a:cubicBezTo>
                    <a:pt x="501" y="138"/>
                    <a:pt x="596" y="185"/>
                    <a:pt x="691" y="245"/>
                  </a:cubicBezTo>
                  <a:cubicBezTo>
                    <a:pt x="693" y="247"/>
                    <a:pt x="696" y="248"/>
                    <a:pt x="698" y="248"/>
                  </a:cubicBezTo>
                  <a:cubicBezTo>
                    <a:pt x="707" y="248"/>
                    <a:pt x="713" y="228"/>
                    <a:pt x="703" y="209"/>
                  </a:cubicBezTo>
                  <a:cubicBezTo>
                    <a:pt x="595" y="121"/>
                    <a:pt x="471" y="0"/>
                    <a:pt x="3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69" name="Google Shape;24969;p33"/>
            <p:cNvSpPr/>
            <p:nvPr/>
          </p:nvSpPr>
          <p:spPr>
            <a:xfrm>
              <a:off x="2809575" y="2786250"/>
              <a:ext cx="72650" cy="13375"/>
            </a:xfrm>
            <a:custGeom>
              <a:avLst/>
              <a:gdLst/>
              <a:ahLst/>
              <a:cxnLst/>
              <a:rect l="l" t="t" r="r" b="b"/>
              <a:pathLst>
                <a:path w="2906" h="535" extrusionOk="0">
                  <a:moveTo>
                    <a:pt x="2156" y="1"/>
                  </a:moveTo>
                  <a:cubicBezTo>
                    <a:pt x="2056" y="1"/>
                    <a:pt x="1956" y="9"/>
                    <a:pt x="1857" y="22"/>
                  </a:cubicBezTo>
                  <a:cubicBezTo>
                    <a:pt x="1250" y="93"/>
                    <a:pt x="655" y="296"/>
                    <a:pt x="48" y="415"/>
                  </a:cubicBezTo>
                  <a:cubicBezTo>
                    <a:pt x="0" y="438"/>
                    <a:pt x="0" y="498"/>
                    <a:pt x="48" y="510"/>
                  </a:cubicBezTo>
                  <a:cubicBezTo>
                    <a:pt x="130" y="527"/>
                    <a:pt x="212" y="535"/>
                    <a:pt x="294" y="535"/>
                  </a:cubicBezTo>
                  <a:cubicBezTo>
                    <a:pt x="609" y="535"/>
                    <a:pt x="927" y="426"/>
                    <a:pt x="1238" y="331"/>
                  </a:cubicBezTo>
                  <a:cubicBezTo>
                    <a:pt x="1557" y="236"/>
                    <a:pt x="1832" y="188"/>
                    <a:pt x="2111" y="188"/>
                  </a:cubicBezTo>
                  <a:cubicBezTo>
                    <a:pt x="2353" y="188"/>
                    <a:pt x="2599" y="224"/>
                    <a:pt x="2881" y="296"/>
                  </a:cubicBezTo>
                  <a:cubicBezTo>
                    <a:pt x="2881" y="296"/>
                    <a:pt x="2905" y="284"/>
                    <a:pt x="2881" y="284"/>
                  </a:cubicBezTo>
                  <a:cubicBezTo>
                    <a:pt x="2698" y="65"/>
                    <a:pt x="2431" y="1"/>
                    <a:pt x="2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70" name="Google Shape;24970;p33"/>
            <p:cNvSpPr/>
            <p:nvPr/>
          </p:nvSpPr>
          <p:spPr>
            <a:xfrm>
              <a:off x="2805525" y="2793975"/>
              <a:ext cx="77300" cy="15325"/>
            </a:xfrm>
            <a:custGeom>
              <a:avLst/>
              <a:gdLst/>
              <a:ahLst/>
              <a:cxnLst/>
              <a:rect l="l" t="t" r="r" b="b"/>
              <a:pathLst>
                <a:path w="3092" h="613" extrusionOk="0">
                  <a:moveTo>
                    <a:pt x="2928" y="1"/>
                  </a:moveTo>
                  <a:cubicBezTo>
                    <a:pt x="2912" y="1"/>
                    <a:pt x="2901" y="17"/>
                    <a:pt x="2901" y="34"/>
                  </a:cubicBezTo>
                  <a:cubicBezTo>
                    <a:pt x="3032" y="380"/>
                    <a:pt x="1615" y="403"/>
                    <a:pt x="1460" y="427"/>
                  </a:cubicBezTo>
                  <a:cubicBezTo>
                    <a:pt x="1281" y="439"/>
                    <a:pt x="1103" y="439"/>
                    <a:pt x="936" y="451"/>
                  </a:cubicBezTo>
                  <a:cubicBezTo>
                    <a:pt x="865" y="451"/>
                    <a:pt x="805" y="463"/>
                    <a:pt x="722" y="463"/>
                  </a:cubicBezTo>
                  <a:cubicBezTo>
                    <a:pt x="676" y="476"/>
                    <a:pt x="632" y="483"/>
                    <a:pt x="591" y="483"/>
                  </a:cubicBezTo>
                  <a:cubicBezTo>
                    <a:pt x="453" y="483"/>
                    <a:pt x="346" y="405"/>
                    <a:pt x="281" y="249"/>
                  </a:cubicBezTo>
                  <a:cubicBezTo>
                    <a:pt x="305" y="225"/>
                    <a:pt x="305" y="165"/>
                    <a:pt x="269" y="165"/>
                  </a:cubicBezTo>
                  <a:cubicBezTo>
                    <a:pt x="258" y="164"/>
                    <a:pt x="248" y="163"/>
                    <a:pt x="238" y="163"/>
                  </a:cubicBezTo>
                  <a:cubicBezTo>
                    <a:pt x="89" y="163"/>
                    <a:pt x="0" y="317"/>
                    <a:pt x="67" y="451"/>
                  </a:cubicBezTo>
                  <a:cubicBezTo>
                    <a:pt x="135" y="576"/>
                    <a:pt x="301" y="612"/>
                    <a:pt x="486" y="612"/>
                  </a:cubicBezTo>
                  <a:cubicBezTo>
                    <a:pt x="724" y="612"/>
                    <a:pt x="993" y="553"/>
                    <a:pt x="1127" y="546"/>
                  </a:cubicBezTo>
                  <a:cubicBezTo>
                    <a:pt x="1484" y="522"/>
                    <a:pt x="1829" y="499"/>
                    <a:pt x="2186" y="487"/>
                  </a:cubicBezTo>
                  <a:cubicBezTo>
                    <a:pt x="2377" y="463"/>
                    <a:pt x="2793" y="510"/>
                    <a:pt x="2960" y="368"/>
                  </a:cubicBezTo>
                  <a:cubicBezTo>
                    <a:pt x="3091" y="249"/>
                    <a:pt x="3091" y="106"/>
                    <a:pt x="2948" y="10"/>
                  </a:cubicBezTo>
                  <a:cubicBezTo>
                    <a:pt x="2941" y="3"/>
                    <a:pt x="2934" y="1"/>
                    <a:pt x="29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71" name="Google Shape;24971;p33"/>
            <p:cNvSpPr/>
            <p:nvPr/>
          </p:nvSpPr>
          <p:spPr>
            <a:xfrm>
              <a:off x="2932800" y="2704150"/>
              <a:ext cx="88125" cy="39150"/>
            </a:xfrm>
            <a:custGeom>
              <a:avLst/>
              <a:gdLst/>
              <a:ahLst/>
              <a:cxnLst/>
              <a:rect l="l" t="t" r="r" b="b"/>
              <a:pathLst>
                <a:path w="3525" h="1566" extrusionOk="0">
                  <a:moveTo>
                    <a:pt x="2846" y="0"/>
                  </a:moveTo>
                  <a:cubicBezTo>
                    <a:pt x="2619" y="0"/>
                    <a:pt x="2386" y="43"/>
                    <a:pt x="2143" y="91"/>
                  </a:cubicBezTo>
                  <a:cubicBezTo>
                    <a:pt x="1643" y="174"/>
                    <a:pt x="1048" y="210"/>
                    <a:pt x="619" y="472"/>
                  </a:cubicBezTo>
                  <a:cubicBezTo>
                    <a:pt x="0" y="877"/>
                    <a:pt x="322" y="1425"/>
                    <a:pt x="929" y="1556"/>
                  </a:cubicBezTo>
                  <a:cubicBezTo>
                    <a:pt x="936" y="1563"/>
                    <a:pt x="943" y="1566"/>
                    <a:pt x="947" y="1566"/>
                  </a:cubicBezTo>
                  <a:cubicBezTo>
                    <a:pt x="958" y="1566"/>
                    <a:pt x="961" y="1552"/>
                    <a:pt x="953" y="1544"/>
                  </a:cubicBezTo>
                  <a:cubicBezTo>
                    <a:pt x="858" y="1484"/>
                    <a:pt x="774" y="1436"/>
                    <a:pt x="679" y="1377"/>
                  </a:cubicBezTo>
                  <a:cubicBezTo>
                    <a:pt x="369" y="877"/>
                    <a:pt x="488" y="579"/>
                    <a:pt x="1036" y="484"/>
                  </a:cubicBezTo>
                  <a:cubicBezTo>
                    <a:pt x="1250" y="413"/>
                    <a:pt x="1489" y="389"/>
                    <a:pt x="1703" y="341"/>
                  </a:cubicBezTo>
                  <a:cubicBezTo>
                    <a:pt x="2138" y="254"/>
                    <a:pt x="2560" y="174"/>
                    <a:pt x="2993" y="174"/>
                  </a:cubicBezTo>
                  <a:cubicBezTo>
                    <a:pt x="3152" y="174"/>
                    <a:pt x="3313" y="184"/>
                    <a:pt x="3477" y="210"/>
                  </a:cubicBezTo>
                  <a:cubicBezTo>
                    <a:pt x="3513" y="210"/>
                    <a:pt x="3525" y="163"/>
                    <a:pt x="3489" y="151"/>
                  </a:cubicBezTo>
                  <a:cubicBezTo>
                    <a:pt x="3278" y="40"/>
                    <a:pt x="3065" y="0"/>
                    <a:pt x="28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72" name="Google Shape;24972;p33"/>
            <p:cNvSpPr/>
            <p:nvPr/>
          </p:nvSpPr>
          <p:spPr>
            <a:xfrm>
              <a:off x="2950750" y="2710275"/>
              <a:ext cx="72250" cy="34900"/>
            </a:xfrm>
            <a:custGeom>
              <a:avLst/>
              <a:gdLst/>
              <a:ahLst/>
              <a:cxnLst/>
              <a:rect l="l" t="t" r="r" b="b"/>
              <a:pathLst>
                <a:path w="2890" h="1396" extrusionOk="0">
                  <a:moveTo>
                    <a:pt x="2795" y="1"/>
                  </a:moveTo>
                  <a:cubicBezTo>
                    <a:pt x="2771" y="763"/>
                    <a:pt x="1878" y="799"/>
                    <a:pt x="1318" y="941"/>
                  </a:cubicBezTo>
                  <a:cubicBezTo>
                    <a:pt x="890" y="1049"/>
                    <a:pt x="449" y="1156"/>
                    <a:pt x="56" y="1299"/>
                  </a:cubicBezTo>
                  <a:cubicBezTo>
                    <a:pt x="1" y="1321"/>
                    <a:pt x="28" y="1395"/>
                    <a:pt x="80" y="1395"/>
                  </a:cubicBezTo>
                  <a:cubicBezTo>
                    <a:pt x="84" y="1395"/>
                    <a:pt x="88" y="1395"/>
                    <a:pt x="92" y="1394"/>
                  </a:cubicBezTo>
                  <a:cubicBezTo>
                    <a:pt x="866" y="1275"/>
                    <a:pt x="1747" y="1001"/>
                    <a:pt x="2473" y="715"/>
                  </a:cubicBezTo>
                  <a:cubicBezTo>
                    <a:pt x="2818" y="584"/>
                    <a:pt x="2890" y="358"/>
                    <a:pt x="27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73" name="Google Shape;24973;p33"/>
            <p:cNvSpPr/>
            <p:nvPr/>
          </p:nvSpPr>
          <p:spPr>
            <a:xfrm>
              <a:off x="2877725" y="2713150"/>
              <a:ext cx="30400" cy="19725"/>
            </a:xfrm>
            <a:custGeom>
              <a:avLst/>
              <a:gdLst/>
              <a:ahLst/>
              <a:cxnLst/>
              <a:rect l="l" t="t" r="r" b="b"/>
              <a:pathLst>
                <a:path w="1216" h="789" extrusionOk="0">
                  <a:moveTo>
                    <a:pt x="521" y="0"/>
                  </a:moveTo>
                  <a:cubicBezTo>
                    <a:pt x="463" y="0"/>
                    <a:pt x="407" y="9"/>
                    <a:pt x="358" y="29"/>
                  </a:cubicBezTo>
                  <a:cubicBezTo>
                    <a:pt x="155" y="100"/>
                    <a:pt x="1" y="326"/>
                    <a:pt x="84" y="517"/>
                  </a:cubicBezTo>
                  <a:cubicBezTo>
                    <a:pt x="163" y="714"/>
                    <a:pt x="460" y="788"/>
                    <a:pt x="683" y="788"/>
                  </a:cubicBezTo>
                  <a:cubicBezTo>
                    <a:pt x="729" y="788"/>
                    <a:pt x="773" y="785"/>
                    <a:pt x="810" y="779"/>
                  </a:cubicBezTo>
                  <a:cubicBezTo>
                    <a:pt x="977" y="755"/>
                    <a:pt x="1215" y="517"/>
                    <a:pt x="1036" y="362"/>
                  </a:cubicBezTo>
                  <a:cubicBezTo>
                    <a:pt x="1033" y="359"/>
                    <a:pt x="1030" y="357"/>
                    <a:pt x="1027" y="357"/>
                  </a:cubicBezTo>
                  <a:cubicBezTo>
                    <a:pt x="1019" y="357"/>
                    <a:pt x="1013" y="369"/>
                    <a:pt x="1013" y="386"/>
                  </a:cubicBezTo>
                  <a:cubicBezTo>
                    <a:pt x="1039" y="604"/>
                    <a:pt x="892" y="669"/>
                    <a:pt x="732" y="669"/>
                  </a:cubicBezTo>
                  <a:cubicBezTo>
                    <a:pt x="674" y="669"/>
                    <a:pt x="614" y="661"/>
                    <a:pt x="560" y="648"/>
                  </a:cubicBezTo>
                  <a:cubicBezTo>
                    <a:pt x="394" y="624"/>
                    <a:pt x="155" y="541"/>
                    <a:pt x="215" y="338"/>
                  </a:cubicBezTo>
                  <a:cubicBezTo>
                    <a:pt x="264" y="182"/>
                    <a:pt x="416" y="114"/>
                    <a:pt x="574" y="114"/>
                  </a:cubicBezTo>
                  <a:cubicBezTo>
                    <a:pt x="609" y="114"/>
                    <a:pt x="645" y="118"/>
                    <a:pt x="679" y="124"/>
                  </a:cubicBezTo>
                  <a:cubicBezTo>
                    <a:pt x="834" y="172"/>
                    <a:pt x="953" y="291"/>
                    <a:pt x="1096" y="338"/>
                  </a:cubicBezTo>
                  <a:cubicBezTo>
                    <a:pt x="1084" y="326"/>
                    <a:pt x="1096" y="326"/>
                    <a:pt x="1096" y="303"/>
                  </a:cubicBezTo>
                  <a:cubicBezTo>
                    <a:pt x="1011" y="133"/>
                    <a:pt x="746" y="0"/>
                    <a:pt x="5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74" name="Google Shape;24974;p33"/>
            <p:cNvSpPr/>
            <p:nvPr/>
          </p:nvSpPr>
          <p:spPr>
            <a:xfrm>
              <a:off x="2904525" y="2687675"/>
              <a:ext cx="3300" cy="28750"/>
            </a:xfrm>
            <a:custGeom>
              <a:avLst/>
              <a:gdLst/>
              <a:ahLst/>
              <a:cxnLst/>
              <a:rect l="l" t="t" r="r" b="b"/>
              <a:pathLst>
                <a:path w="132" h="1150" extrusionOk="0">
                  <a:moveTo>
                    <a:pt x="36" y="0"/>
                  </a:moveTo>
                  <a:cubicBezTo>
                    <a:pt x="36" y="369"/>
                    <a:pt x="0" y="762"/>
                    <a:pt x="60" y="1131"/>
                  </a:cubicBezTo>
                  <a:cubicBezTo>
                    <a:pt x="60" y="1145"/>
                    <a:pt x="65" y="1150"/>
                    <a:pt x="72" y="1150"/>
                  </a:cubicBezTo>
                  <a:cubicBezTo>
                    <a:pt x="82" y="1150"/>
                    <a:pt x="95" y="1138"/>
                    <a:pt x="95" y="1131"/>
                  </a:cubicBezTo>
                  <a:cubicBezTo>
                    <a:pt x="131" y="762"/>
                    <a:pt x="72" y="369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75" name="Google Shape;24975;p33"/>
            <p:cNvSpPr/>
            <p:nvPr/>
          </p:nvSpPr>
          <p:spPr>
            <a:xfrm>
              <a:off x="2906425" y="2691225"/>
              <a:ext cx="4850" cy="21675"/>
            </a:xfrm>
            <a:custGeom>
              <a:avLst/>
              <a:gdLst/>
              <a:ahLst/>
              <a:cxnLst/>
              <a:rect l="l" t="t" r="r" b="b"/>
              <a:pathLst>
                <a:path w="194" h="867" extrusionOk="0">
                  <a:moveTo>
                    <a:pt x="8" y="1"/>
                  </a:moveTo>
                  <a:lnTo>
                    <a:pt x="8" y="1"/>
                  </a:lnTo>
                  <a:cubicBezTo>
                    <a:pt x="8" y="4"/>
                    <a:pt x="9" y="7"/>
                    <a:pt x="10" y="11"/>
                  </a:cubicBezTo>
                  <a:lnTo>
                    <a:pt x="10" y="11"/>
                  </a:lnTo>
                  <a:cubicBezTo>
                    <a:pt x="11" y="8"/>
                    <a:pt x="12" y="5"/>
                    <a:pt x="8" y="1"/>
                  </a:cubicBezTo>
                  <a:close/>
                  <a:moveTo>
                    <a:pt x="10" y="11"/>
                  </a:moveTo>
                  <a:lnTo>
                    <a:pt x="10" y="11"/>
                  </a:lnTo>
                  <a:cubicBezTo>
                    <a:pt x="7" y="14"/>
                    <a:pt x="0" y="17"/>
                    <a:pt x="8" y="25"/>
                  </a:cubicBezTo>
                  <a:cubicBezTo>
                    <a:pt x="55" y="287"/>
                    <a:pt x="79" y="572"/>
                    <a:pt x="127" y="846"/>
                  </a:cubicBezTo>
                  <a:cubicBezTo>
                    <a:pt x="131" y="860"/>
                    <a:pt x="143" y="867"/>
                    <a:pt x="156" y="867"/>
                  </a:cubicBezTo>
                  <a:cubicBezTo>
                    <a:pt x="174" y="867"/>
                    <a:pt x="193" y="851"/>
                    <a:pt x="186" y="822"/>
                  </a:cubicBezTo>
                  <a:cubicBezTo>
                    <a:pt x="139" y="563"/>
                    <a:pt x="69" y="293"/>
                    <a:pt x="10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76" name="Google Shape;24976;p33"/>
            <p:cNvSpPr/>
            <p:nvPr/>
          </p:nvSpPr>
          <p:spPr>
            <a:xfrm>
              <a:off x="2910475" y="2691150"/>
              <a:ext cx="4775" cy="21575"/>
            </a:xfrm>
            <a:custGeom>
              <a:avLst/>
              <a:gdLst/>
              <a:ahLst/>
              <a:cxnLst/>
              <a:rect l="l" t="t" r="r" b="b"/>
              <a:pathLst>
                <a:path w="191" h="863" extrusionOk="0">
                  <a:moveTo>
                    <a:pt x="75" y="1"/>
                  </a:moveTo>
                  <a:cubicBezTo>
                    <a:pt x="59" y="1"/>
                    <a:pt x="36" y="18"/>
                    <a:pt x="36" y="28"/>
                  </a:cubicBezTo>
                  <a:cubicBezTo>
                    <a:pt x="24" y="278"/>
                    <a:pt x="0" y="599"/>
                    <a:pt x="84" y="849"/>
                  </a:cubicBezTo>
                  <a:cubicBezTo>
                    <a:pt x="84" y="856"/>
                    <a:pt x="100" y="863"/>
                    <a:pt x="113" y="863"/>
                  </a:cubicBezTo>
                  <a:cubicBezTo>
                    <a:pt x="123" y="863"/>
                    <a:pt x="131" y="859"/>
                    <a:pt x="131" y="849"/>
                  </a:cubicBezTo>
                  <a:cubicBezTo>
                    <a:pt x="191" y="587"/>
                    <a:pt x="107" y="266"/>
                    <a:pt x="84" y="4"/>
                  </a:cubicBezTo>
                  <a:cubicBezTo>
                    <a:pt x="81" y="2"/>
                    <a:pt x="78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77" name="Google Shape;24977;p33"/>
            <p:cNvSpPr/>
            <p:nvPr/>
          </p:nvSpPr>
          <p:spPr>
            <a:xfrm>
              <a:off x="2914050" y="2694050"/>
              <a:ext cx="3875" cy="17500"/>
            </a:xfrm>
            <a:custGeom>
              <a:avLst/>
              <a:gdLst/>
              <a:ahLst/>
              <a:cxnLst/>
              <a:rect l="l" t="t" r="r" b="b"/>
              <a:pathLst>
                <a:path w="155" h="700" extrusionOk="0">
                  <a:moveTo>
                    <a:pt x="27" y="1"/>
                  </a:moveTo>
                  <a:cubicBezTo>
                    <a:pt x="21" y="1"/>
                    <a:pt x="12" y="7"/>
                    <a:pt x="12" y="19"/>
                  </a:cubicBezTo>
                  <a:cubicBezTo>
                    <a:pt x="36" y="138"/>
                    <a:pt x="48" y="269"/>
                    <a:pt x="36" y="388"/>
                  </a:cubicBezTo>
                  <a:cubicBezTo>
                    <a:pt x="36" y="495"/>
                    <a:pt x="0" y="578"/>
                    <a:pt x="12" y="686"/>
                  </a:cubicBezTo>
                  <a:cubicBezTo>
                    <a:pt x="12" y="696"/>
                    <a:pt x="21" y="699"/>
                    <a:pt x="30" y="699"/>
                  </a:cubicBezTo>
                  <a:cubicBezTo>
                    <a:pt x="44" y="699"/>
                    <a:pt x="60" y="692"/>
                    <a:pt x="60" y="686"/>
                  </a:cubicBezTo>
                  <a:cubicBezTo>
                    <a:pt x="155" y="495"/>
                    <a:pt x="95" y="209"/>
                    <a:pt x="24" y="19"/>
                  </a:cubicBezTo>
                  <a:cubicBezTo>
                    <a:pt x="36" y="7"/>
                    <a:pt x="33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78" name="Google Shape;24978;p33"/>
            <p:cNvSpPr/>
            <p:nvPr/>
          </p:nvSpPr>
          <p:spPr>
            <a:xfrm>
              <a:off x="2903450" y="2687000"/>
              <a:ext cx="9125" cy="26300"/>
            </a:xfrm>
            <a:custGeom>
              <a:avLst/>
              <a:gdLst/>
              <a:ahLst/>
              <a:cxnLst/>
              <a:rect l="l" t="t" r="r" b="b"/>
              <a:pathLst>
                <a:path w="365" h="1052" extrusionOk="0">
                  <a:moveTo>
                    <a:pt x="40" y="0"/>
                  </a:moveTo>
                  <a:cubicBezTo>
                    <a:pt x="19" y="0"/>
                    <a:pt x="0" y="17"/>
                    <a:pt x="7" y="39"/>
                  </a:cubicBezTo>
                  <a:cubicBezTo>
                    <a:pt x="67" y="206"/>
                    <a:pt x="115" y="372"/>
                    <a:pt x="115" y="551"/>
                  </a:cubicBezTo>
                  <a:cubicBezTo>
                    <a:pt x="115" y="718"/>
                    <a:pt x="67" y="860"/>
                    <a:pt x="79" y="1015"/>
                  </a:cubicBezTo>
                  <a:cubicBezTo>
                    <a:pt x="79" y="1038"/>
                    <a:pt x="104" y="1051"/>
                    <a:pt x="131" y="1051"/>
                  </a:cubicBezTo>
                  <a:cubicBezTo>
                    <a:pt x="146" y="1051"/>
                    <a:pt x="162" y="1047"/>
                    <a:pt x="174" y="1039"/>
                  </a:cubicBezTo>
                  <a:cubicBezTo>
                    <a:pt x="365" y="753"/>
                    <a:pt x="234" y="301"/>
                    <a:pt x="79" y="27"/>
                  </a:cubicBezTo>
                  <a:cubicBezTo>
                    <a:pt x="69" y="8"/>
                    <a:pt x="54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79" name="Google Shape;24979;p33"/>
            <p:cNvSpPr/>
            <p:nvPr/>
          </p:nvSpPr>
          <p:spPr>
            <a:xfrm>
              <a:off x="2906600" y="2686775"/>
              <a:ext cx="5675" cy="21900"/>
            </a:xfrm>
            <a:custGeom>
              <a:avLst/>
              <a:gdLst/>
              <a:ahLst/>
              <a:cxnLst/>
              <a:rect l="l" t="t" r="r" b="b"/>
              <a:pathLst>
                <a:path w="227" h="876" extrusionOk="0">
                  <a:moveTo>
                    <a:pt x="127" y="0"/>
                  </a:moveTo>
                  <a:cubicBezTo>
                    <a:pt x="111" y="0"/>
                    <a:pt x="96" y="12"/>
                    <a:pt x="96" y="36"/>
                  </a:cubicBezTo>
                  <a:cubicBezTo>
                    <a:pt x="60" y="286"/>
                    <a:pt x="1" y="608"/>
                    <a:pt x="72" y="858"/>
                  </a:cubicBezTo>
                  <a:cubicBezTo>
                    <a:pt x="72" y="869"/>
                    <a:pt x="84" y="875"/>
                    <a:pt x="97" y="875"/>
                  </a:cubicBezTo>
                  <a:cubicBezTo>
                    <a:pt x="111" y="875"/>
                    <a:pt x="126" y="869"/>
                    <a:pt x="132" y="858"/>
                  </a:cubicBezTo>
                  <a:cubicBezTo>
                    <a:pt x="227" y="608"/>
                    <a:pt x="191" y="286"/>
                    <a:pt x="167" y="36"/>
                  </a:cubicBezTo>
                  <a:cubicBezTo>
                    <a:pt x="161" y="12"/>
                    <a:pt x="143" y="0"/>
                    <a:pt x="1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80" name="Google Shape;24980;p33"/>
            <p:cNvSpPr/>
            <p:nvPr/>
          </p:nvSpPr>
          <p:spPr>
            <a:xfrm>
              <a:off x="2930125" y="2737650"/>
              <a:ext cx="9250" cy="3925"/>
            </a:xfrm>
            <a:custGeom>
              <a:avLst/>
              <a:gdLst/>
              <a:ahLst/>
              <a:cxnLst/>
              <a:rect l="l" t="t" r="r" b="b"/>
              <a:pathLst>
                <a:path w="370" h="157" extrusionOk="0">
                  <a:moveTo>
                    <a:pt x="270" y="0"/>
                  </a:moveTo>
                  <a:cubicBezTo>
                    <a:pt x="193" y="0"/>
                    <a:pt x="101" y="68"/>
                    <a:pt x="24" y="96"/>
                  </a:cubicBezTo>
                  <a:cubicBezTo>
                    <a:pt x="0" y="120"/>
                    <a:pt x="24" y="156"/>
                    <a:pt x="60" y="156"/>
                  </a:cubicBezTo>
                  <a:cubicBezTo>
                    <a:pt x="167" y="144"/>
                    <a:pt x="298" y="156"/>
                    <a:pt x="357" y="73"/>
                  </a:cubicBezTo>
                  <a:cubicBezTo>
                    <a:pt x="369" y="37"/>
                    <a:pt x="357" y="25"/>
                    <a:pt x="322" y="13"/>
                  </a:cubicBezTo>
                  <a:cubicBezTo>
                    <a:pt x="306" y="4"/>
                    <a:pt x="288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81" name="Google Shape;24981;p33"/>
            <p:cNvSpPr/>
            <p:nvPr/>
          </p:nvSpPr>
          <p:spPr>
            <a:xfrm>
              <a:off x="2933400" y="2659625"/>
              <a:ext cx="94575" cy="40850"/>
            </a:xfrm>
            <a:custGeom>
              <a:avLst/>
              <a:gdLst/>
              <a:ahLst/>
              <a:cxnLst/>
              <a:rect l="l" t="t" r="r" b="b"/>
              <a:pathLst>
                <a:path w="3783" h="1634" extrusionOk="0">
                  <a:moveTo>
                    <a:pt x="3746" y="1"/>
                  </a:moveTo>
                  <a:cubicBezTo>
                    <a:pt x="3744" y="1"/>
                    <a:pt x="3741" y="2"/>
                    <a:pt x="3739" y="3"/>
                  </a:cubicBezTo>
                  <a:cubicBezTo>
                    <a:pt x="2453" y="467"/>
                    <a:pt x="1322" y="1193"/>
                    <a:pt x="36" y="1610"/>
                  </a:cubicBezTo>
                  <a:cubicBezTo>
                    <a:pt x="0" y="1610"/>
                    <a:pt x="12" y="1634"/>
                    <a:pt x="36" y="1634"/>
                  </a:cubicBezTo>
                  <a:cubicBezTo>
                    <a:pt x="1298" y="1479"/>
                    <a:pt x="2715" y="741"/>
                    <a:pt x="3751" y="50"/>
                  </a:cubicBezTo>
                  <a:cubicBezTo>
                    <a:pt x="3782" y="40"/>
                    <a:pt x="3767" y="1"/>
                    <a:pt x="37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82" name="Google Shape;24982;p33"/>
            <p:cNvSpPr/>
            <p:nvPr/>
          </p:nvSpPr>
          <p:spPr>
            <a:xfrm>
              <a:off x="3035000" y="2553300"/>
              <a:ext cx="128725" cy="102100"/>
            </a:xfrm>
            <a:custGeom>
              <a:avLst/>
              <a:gdLst/>
              <a:ahLst/>
              <a:cxnLst/>
              <a:rect l="l" t="t" r="r" b="b"/>
              <a:pathLst>
                <a:path w="5149" h="4084" extrusionOk="0">
                  <a:moveTo>
                    <a:pt x="5113" y="1"/>
                  </a:moveTo>
                  <a:cubicBezTo>
                    <a:pt x="5106" y="1"/>
                    <a:pt x="5098" y="2"/>
                    <a:pt x="5092" y="5"/>
                  </a:cubicBezTo>
                  <a:cubicBezTo>
                    <a:pt x="4794" y="291"/>
                    <a:pt x="4568" y="613"/>
                    <a:pt x="4306" y="946"/>
                  </a:cubicBezTo>
                  <a:cubicBezTo>
                    <a:pt x="3901" y="1434"/>
                    <a:pt x="3413" y="1791"/>
                    <a:pt x="2913" y="2172"/>
                  </a:cubicBezTo>
                  <a:cubicBezTo>
                    <a:pt x="1996" y="2887"/>
                    <a:pt x="1092" y="3530"/>
                    <a:pt x="20" y="4042"/>
                  </a:cubicBezTo>
                  <a:cubicBezTo>
                    <a:pt x="1" y="4051"/>
                    <a:pt x="12" y="4084"/>
                    <a:pt x="30" y="4084"/>
                  </a:cubicBezTo>
                  <a:cubicBezTo>
                    <a:pt x="34" y="4084"/>
                    <a:pt x="39" y="4082"/>
                    <a:pt x="44" y="4077"/>
                  </a:cubicBezTo>
                  <a:cubicBezTo>
                    <a:pt x="2080" y="3339"/>
                    <a:pt x="3854" y="1720"/>
                    <a:pt x="5140" y="29"/>
                  </a:cubicBezTo>
                  <a:cubicBezTo>
                    <a:pt x="5148" y="12"/>
                    <a:pt x="5132" y="1"/>
                    <a:pt x="51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83" name="Google Shape;24983;p33"/>
            <p:cNvSpPr/>
            <p:nvPr/>
          </p:nvSpPr>
          <p:spPr>
            <a:xfrm>
              <a:off x="3030200" y="2463800"/>
              <a:ext cx="169150" cy="169625"/>
            </a:xfrm>
            <a:custGeom>
              <a:avLst/>
              <a:gdLst/>
              <a:ahLst/>
              <a:cxnLst/>
              <a:rect l="l" t="t" r="r" b="b"/>
              <a:pathLst>
                <a:path w="6766" h="6785" extrusionOk="0">
                  <a:moveTo>
                    <a:pt x="6438" y="1"/>
                  </a:moveTo>
                  <a:cubicBezTo>
                    <a:pt x="6264" y="1"/>
                    <a:pt x="6140" y="121"/>
                    <a:pt x="6010" y="323"/>
                  </a:cubicBezTo>
                  <a:cubicBezTo>
                    <a:pt x="5475" y="1109"/>
                    <a:pt x="4974" y="1907"/>
                    <a:pt x="4355" y="2633"/>
                  </a:cubicBezTo>
                  <a:cubicBezTo>
                    <a:pt x="3081" y="4133"/>
                    <a:pt x="1438" y="5300"/>
                    <a:pt x="45" y="6681"/>
                  </a:cubicBezTo>
                  <a:cubicBezTo>
                    <a:pt x="0" y="6726"/>
                    <a:pt x="37" y="6785"/>
                    <a:pt x="83" y="6785"/>
                  </a:cubicBezTo>
                  <a:cubicBezTo>
                    <a:pt x="98" y="6785"/>
                    <a:pt x="114" y="6779"/>
                    <a:pt x="129" y="6764"/>
                  </a:cubicBezTo>
                  <a:cubicBezTo>
                    <a:pt x="1367" y="5788"/>
                    <a:pt x="2569" y="4681"/>
                    <a:pt x="3677" y="3573"/>
                  </a:cubicBezTo>
                  <a:cubicBezTo>
                    <a:pt x="4153" y="3097"/>
                    <a:pt x="4582" y="2573"/>
                    <a:pt x="4986" y="2037"/>
                  </a:cubicBezTo>
                  <a:cubicBezTo>
                    <a:pt x="5270" y="1652"/>
                    <a:pt x="5996" y="133"/>
                    <a:pt x="6610" y="133"/>
                  </a:cubicBezTo>
                  <a:cubicBezTo>
                    <a:pt x="6640" y="133"/>
                    <a:pt x="6671" y="136"/>
                    <a:pt x="6701" y="144"/>
                  </a:cubicBezTo>
                  <a:cubicBezTo>
                    <a:pt x="6706" y="146"/>
                    <a:pt x="6710" y="147"/>
                    <a:pt x="6715" y="147"/>
                  </a:cubicBezTo>
                  <a:cubicBezTo>
                    <a:pt x="6745" y="147"/>
                    <a:pt x="6766" y="116"/>
                    <a:pt x="6725" y="85"/>
                  </a:cubicBezTo>
                  <a:cubicBezTo>
                    <a:pt x="6614" y="28"/>
                    <a:pt x="6520" y="1"/>
                    <a:pt x="64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84" name="Google Shape;24984;p33"/>
            <p:cNvSpPr/>
            <p:nvPr/>
          </p:nvSpPr>
          <p:spPr>
            <a:xfrm>
              <a:off x="3030425" y="2511975"/>
              <a:ext cx="127175" cy="129875"/>
            </a:xfrm>
            <a:custGeom>
              <a:avLst/>
              <a:gdLst/>
              <a:ahLst/>
              <a:cxnLst/>
              <a:rect l="l" t="t" r="r" b="b"/>
              <a:pathLst>
                <a:path w="5087" h="5195" extrusionOk="0">
                  <a:moveTo>
                    <a:pt x="5025" y="1"/>
                  </a:moveTo>
                  <a:cubicBezTo>
                    <a:pt x="5012" y="1"/>
                    <a:pt x="4999" y="5"/>
                    <a:pt x="4989" y="15"/>
                  </a:cubicBezTo>
                  <a:cubicBezTo>
                    <a:pt x="4323" y="956"/>
                    <a:pt x="3680" y="1920"/>
                    <a:pt x="3001" y="2837"/>
                  </a:cubicBezTo>
                  <a:cubicBezTo>
                    <a:pt x="2803" y="3077"/>
                    <a:pt x="1065" y="5129"/>
                    <a:pt x="306" y="5129"/>
                  </a:cubicBezTo>
                  <a:cubicBezTo>
                    <a:pt x="198" y="5129"/>
                    <a:pt x="109" y="5087"/>
                    <a:pt x="48" y="4992"/>
                  </a:cubicBezTo>
                  <a:cubicBezTo>
                    <a:pt x="44" y="4979"/>
                    <a:pt x="36" y="4974"/>
                    <a:pt x="28" y="4974"/>
                  </a:cubicBezTo>
                  <a:cubicBezTo>
                    <a:pt x="15" y="4974"/>
                    <a:pt x="1" y="4989"/>
                    <a:pt x="1" y="5004"/>
                  </a:cubicBezTo>
                  <a:cubicBezTo>
                    <a:pt x="53" y="5138"/>
                    <a:pt x="154" y="5194"/>
                    <a:pt x="284" y="5194"/>
                  </a:cubicBezTo>
                  <a:cubicBezTo>
                    <a:pt x="858" y="5194"/>
                    <a:pt x="2009" y="4115"/>
                    <a:pt x="2203" y="3920"/>
                  </a:cubicBezTo>
                  <a:cubicBezTo>
                    <a:pt x="3322" y="2777"/>
                    <a:pt x="4168" y="1361"/>
                    <a:pt x="5061" y="63"/>
                  </a:cubicBezTo>
                  <a:cubicBezTo>
                    <a:pt x="5086" y="29"/>
                    <a:pt x="5057" y="1"/>
                    <a:pt x="50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85" name="Google Shape;24985;p33"/>
            <p:cNvSpPr/>
            <p:nvPr/>
          </p:nvSpPr>
          <p:spPr>
            <a:xfrm>
              <a:off x="3153450" y="2488400"/>
              <a:ext cx="19375" cy="27025"/>
            </a:xfrm>
            <a:custGeom>
              <a:avLst/>
              <a:gdLst/>
              <a:ahLst/>
              <a:cxnLst/>
              <a:rect l="l" t="t" r="r" b="b"/>
              <a:pathLst>
                <a:path w="775" h="1081" extrusionOk="0">
                  <a:moveTo>
                    <a:pt x="757" y="0"/>
                  </a:moveTo>
                  <a:cubicBezTo>
                    <a:pt x="751" y="0"/>
                    <a:pt x="743" y="2"/>
                    <a:pt x="735" y="6"/>
                  </a:cubicBezTo>
                  <a:cubicBezTo>
                    <a:pt x="485" y="327"/>
                    <a:pt x="164" y="684"/>
                    <a:pt x="9" y="1053"/>
                  </a:cubicBezTo>
                  <a:cubicBezTo>
                    <a:pt x="1" y="1062"/>
                    <a:pt x="9" y="1081"/>
                    <a:pt x="23" y="1081"/>
                  </a:cubicBezTo>
                  <a:cubicBezTo>
                    <a:pt x="29" y="1081"/>
                    <a:pt x="37" y="1077"/>
                    <a:pt x="44" y="1065"/>
                  </a:cubicBezTo>
                  <a:cubicBezTo>
                    <a:pt x="175" y="923"/>
                    <a:pt x="259" y="744"/>
                    <a:pt x="366" y="565"/>
                  </a:cubicBezTo>
                  <a:cubicBezTo>
                    <a:pt x="485" y="363"/>
                    <a:pt x="616" y="184"/>
                    <a:pt x="759" y="6"/>
                  </a:cubicBezTo>
                  <a:cubicBezTo>
                    <a:pt x="775" y="6"/>
                    <a:pt x="769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86" name="Google Shape;24986;p33"/>
            <p:cNvSpPr/>
            <p:nvPr/>
          </p:nvSpPr>
          <p:spPr>
            <a:xfrm>
              <a:off x="3148975" y="2491075"/>
              <a:ext cx="22575" cy="33450"/>
            </a:xfrm>
            <a:custGeom>
              <a:avLst/>
              <a:gdLst/>
              <a:ahLst/>
              <a:cxnLst/>
              <a:rect l="l" t="t" r="r" b="b"/>
              <a:pathLst>
                <a:path w="903" h="1338" extrusionOk="0">
                  <a:moveTo>
                    <a:pt x="888" y="1"/>
                  </a:moveTo>
                  <a:cubicBezTo>
                    <a:pt x="885" y="1"/>
                    <a:pt x="882" y="2"/>
                    <a:pt x="878" y="6"/>
                  </a:cubicBezTo>
                  <a:cubicBezTo>
                    <a:pt x="581" y="423"/>
                    <a:pt x="235" y="851"/>
                    <a:pt x="9" y="1316"/>
                  </a:cubicBezTo>
                  <a:cubicBezTo>
                    <a:pt x="1" y="1324"/>
                    <a:pt x="10" y="1338"/>
                    <a:pt x="24" y="1338"/>
                  </a:cubicBezTo>
                  <a:cubicBezTo>
                    <a:pt x="30" y="1338"/>
                    <a:pt x="37" y="1335"/>
                    <a:pt x="45" y="1327"/>
                  </a:cubicBezTo>
                  <a:cubicBezTo>
                    <a:pt x="378" y="946"/>
                    <a:pt x="652" y="458"/>
                    <a:pt x="902" y="18"/>
                  </a:cubicBezTo>
                  <a:cubicBezTo>
                    <a:pt x="902" y="9"/>
                    <a:pt x="896" y="1"/>
                    <a:pt x="8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87" name="Google Shape;24987;p33"/>
            <p:cNvSpPr/>
            <p:nvPr/>
          </p:nvSpPr>
          <p:spPr>
            <a:xfrm>
              <a:off x="3166450" y="2468100"/>
              <a:ext cx="26825" cy="31125"/>
            </a:xfrm>
            <a:custGeom>
              <a:avLst/>
              <a:gdLst/>
              <a:ahLst/>
              <a:cxnLst/>
              <a:rect l="l" t="t" r="r" b="b"/>
              <a:pathLst>
                <a:path w="1073" h="1245" extrusionOk="0">
                  <a:moveTo>
                    <a:pt x="1037" y="0"/>
                  </a:moveTo>
                  <a:cubicBezTo>
                    <a:pt x="1032" y="0"/>
                    <a:pt x="1027" y="2"/>
                    <a:pt x="1025" y="8"/>
                  </a:cubicBezTo>
                  <a:cubicBezTo>
                    <a:pt x="560" y="258"/>
                    <a:pt x="132" y="734"/>
                    <a:pt x="1" y="1223"/>
                  </a:cubicBezTo>
                  <a:cubicBezTo>
                    <a:pt x="1" y="1231"/>
                    <a:pt x="6" y="1245"/>
                    <a:pt x="14" y="1245"/>
                  </a:cubicBezTo>
                  <a:cubicBezTo>
                    <a:pt x="17" y="1245"/>
                    <a:pt x="21" y="1242"/>
                    <a:pt x="25" y="1234"/>
                  </a:cubicBezTo>
                  <a:cubicBezTo>
                    <a:pt x="179" y="996"/>
                    <a:pt x="310" y="758"/>
                    <a:pt x="501" y="556"/>
                  </a:cubicBezTo>
                  <a:cubicBezTo>
                    <a:pt x="667" y="365"/>
                    <a:pt x="858" y="199"/>
                    <a:pt x="1072" y="32"/>
                  </a:cubicBezTo>
                  <a:cubicBezTo>
                    <a:pt x="1072" y="23"/>
                    <a:pt x="1052" y="0"/>
                    <a:pt x="10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88" name="Google Shape;24988;p33"/>
            <p:cNvSpPr/>
            <p:nvPr/>
          </p:nvSpPr>
          <p:spPr>
            <a:xfrm>
              <a:off x="3052625" y="2466800"/>
              <a:ext cx="164750" cy="236175"/>
            </a:xfrm>
            <a:custGeom>
              <a:avLst/>
              <a:gdLst/>
              <a:ahLst/>
              <a:cxnLst/>
              <a:rect l="l" t="t" r="r" b="b"/>
              <a:pathLst>
                <a:path w="6590" h="9447" extrusionOk="0">
                  <a:moveTo>
                    <a:pt x="5828" y="1"/>
                  </a:moveTo>
                  <a:cubicBezTo>
                    <a:pt x="5828" y="1"/>
                    <a:pt x="5816" y="12"/>
                    <a:pt x="5828" y="24"/>
                  </a:cubicBezTo>
                  <a:cubicBezTo>
                    <a:pt x="6590" y="667"/>
                    <a:pt x="5959" y="2120"/>
                    <a:pt x="5768" y="2930"/>
                  </a:cubicBezTo>
                  <a:cubicBezTo>
                    <a:pt x="5518" y="4013"/>
                    <a:pt x="5006" y="4823"/>
                    <a:pt x="4256" y="5632"/>
                  </a:cubicBezTo>
                  <a:cubicBezTo>
                    <a:pt x="3018" y="6978"/>
                    <a:pt x="1791" y="8633"/>
                    <a:pt x="53" y="9359"/>
                  </a:cubicBezTo>
                  <a:cubicBezTo>
                    <a:pt x="0" y="9369"/>
                    <a:pt x="32" y="9446"/>
                    <a:pt x="73" y="9446"/>
                  </a:cubicBezTo>
                  <a:cubicBezTo>
                    <a:pt x="78" y="9446"/>
                    <a:pt x="84" y="9445"/>
                    <a:pt x="89" y="9442"/>
                  </a:cubicBezTo>
                  <a:cubicBezTo>
                    <a:pt x="1113" y="9145"/>
                    <a:pt x="1887" y="8406"/>
                    <a:pt x="2601" y="7644"/>
                  </a:cubicBezTo>
                  <a:cubicBezTo>
                    <a:pt x="3423" y="6763"/>
                    <a:pt x="4327" y="5918"/>
                    <a:pt x="5042" y="4965"/>
                  </a:cubicBezTo>
                  <a:cubicBezTo>
                    <a:pt x="5756" y="4013"/>
                    <a:pt x="5935" y="2870"/>
                    <a:pt x="6173" y="1739"/>
                  </a:cubicBezTo>
                  <a:cubicBezTo>
                    <a:pt x="6292" y="1155"/>
                    <a:pt x="6483" y="334"/>
                    <a:pt x="58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89" name="Google Shape;24989;p33"/>
            <p:cNvSpPr/>
            <p:nvPr/>
          </p:nvSpPr>
          <p:spPr>
            <a:xfrm>
              <a:off x="3093825" y="26769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90" name="Google Shape;24990;p33"/>
            <p:cNvSpPr/>
            <p:nvPr/>
          </p:nvSpPr>
          <p:spPr>
            <a:xfrm>
              <a:off x="3093825" y="2563650"/>
              <a:ext cx="127475" cy="113925"/>
            </a:xfrm>
            <a:custGeom>
              <a:avLst/>
              <a:gdLst/>
              <a:ahLst/>
              <a:cxnLst/>
              <a:rect l="l" t="t" r="r" b="b"/>
              <a:pathLst>
                <a:path w="5099" h="4557" extrusionOk="0">
                  <a:moveTo>
                    <a:pt x="5028" y="0"/>
                  </a:moveTo>
                  <a:cubicBezTo>
                    <a:pt x="5014" y="0"/>
                    <a:pt x="4999" y="6"/>
                    <a:pt x="4989" y="20"/>
                  </a:cubicBezTo>
                  <a:cubicBezTo>
                    <a:pt x="4251" y="1020"/>
                    <a:pt x="3703" y="2020"/>
                    <a:pt x="2608" y="2687"/>
                  </a:cubicBezTo>
                  <a:cubicBezTo>
                    <a:pt x="2251" y="2889"/>
                    <a:pt x="1894" y="3092"/>
                    <a:pt x="1560" y="3342"/>
                  </a:cubicBezTo>
                  <a:cubicBezTo>
                    <a:pt x="1072" y="3699"/>
                    <a:pt x="584" y="4366"/>
                    <a:pt x="1" y="4556"/>
                  </a:cubicBezTo>
                  <a:cubicBezTo>
                    <a:pt x="489" y="4485"/>
                    <a:pt x="739" y="4116"/>
                    <a:pt x="1096" y="3806"/>
                  </a:cubicBezTo>
                  <a:cubicBezTo>
                    <a:pt x="1656" y="3342"/>
                    <a:pt x="2251" y="3032"/>
                    <a:pt x="2846" y="2651"/>
                  </a:cubicBezTo>
                  <a:cubicBezTo>
                    <a:pt x="3799" y="2044"/>
                    <a:pt x="4549" y="1068"/>
                    <a:pt x="5073" y="79"/>
                  </a:cubicBezTo>
                  <a:cubicBezTo>
                    <a:pt x="5098" y="37"/>
                    <a:pt x="5063" y="0"/>
                    <a:pt x="50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91" name="Google Shape;24991;p33"/>
            <p:cNvSpPr/>
            <p:nvPr/>
          </p:nvSpPr>
          <p:spPr>
            <a:xfrm>
              <a:off x="3193900" y="2565300"/>
              <a:ext cx="41725" cy="122275"/>
            </a:xfrm>
            <a:custGeom>
              <a:avLst/>
              <a:gdLst/>
              <a:ahLst/>
              <a:cxnLst/>
              <a:rect l="l" t="t" r="r" b="b"/>
              <a:pathLst>
                <a:path w="1669" h="4891" extrusionOk="0">
                  <a:moveTo>
                    <a:pt x="1127" y="1"/>
                  </a:moveTo>
                  <a:cubicBezTo>
                    <a:pt x="1120" y="1"/>
                    <a:pt x="1113" y="1"/>
                    <a:pt x="1105" y="2"/>
                  </a:cubicBezTo>
                  <a:cubicBezTo>
                    <a:pt x="1070" y="13"/>
                    <a:pt x="1070" y="25"/>
                    <a:pt x="1082" y="25"/>
                  </a:cubicBezTo>
                  <a:cubicBezTo>
                    <a:pt x="1498" y="73"/>
                    <a:pt x="1189" y="2109"/>
                    <a:pt x="1165" y="2347"/>
                  </a:cubicBezTo>
                  <a:cubicBezTo>
                    <a:pt x="1010" y="3335"/>
                    <a:pt x="665" y="4073"/>
                    <a:pt x="10" y="4835"/>
                  </a:cubicBezTo>
                  <a:cubicBezTo>
                    <a:pt x="1" y="4863"/>
                    <a:pt x="6" y="4891"/>
                    <a:pt x="31" y="4891"/>
                  </a:cubicBezTo>
                  <a:cubicBezTo>
                    <a:pt x="38" y="4891"/>
                    <a:pt x="47" y="4888"/>
                    <a:pt x="58" y="4883"/>
                  </a:cubicBezTo>
                  <a:cubicBezTo>
                    <a:pt x="986" y="4276"/>
                    <a:pt x="1236" y="3097"/>
                    <a:pt x="1320" y="2073"/>
                  </a:cubicBezTo>
                  <a:cubicBezTo>
                    <a:pt x="1355" y="1791"/>
                    <a:pt x="1669" y="1"/>
                    <a:pt x="11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92" name="Google Shape;24992;p33"/>
            <p:cNvSpPr/>
            <p:nvPr/>
          </p:nvSpPr>
          <p:spPr>
            <a:xfrm>
              <a:off x="2985175" y="2681700"/>
              <a:ext cx="214350" cy="91175"/>
            </a:xfrm>
            <a:custGeom>
              <a:avLst/>
              <a:gdLst/>
              <a:ahLst/>
              <a:cxnLst/>
              <a:rect l="l" t="t" r="r" b="b"/>
              <a:pathLst>
                <a:path w="8574" h="3647" extrusionOk="0">
                  <a:moveTo>
                    <a:pt x="8543" y="1"/>
                  </a:moveTo>
                  <a:cubicBezTo>
                    <a:pt x="8536" y="1"/>
                    <a:pt x="8530" y="5"/>
                    <a:pt x="8526" y="13"/>
                  </a:cubicBezTo>
                  <a:cubicBezTo>
                    <a:pt x="8038" y="787"/>
                    <a:pt x="7085" y="834"/>
                    <a:pt x="6275" y="1084"/>
                  </a:cubicBezTo>
                  <a:cubicBezTo>
                    <a:pt x="5704" y="1263"/>
                    <a:pt x="5240" y="1561"/>
                    <a:pt x="4751" y="1906"/>
                  </a:cubicBezTo>
                  <a:cubicBezTo>
                    <a:pt x="3323" y="2930"/>
                    <a:pt x="1834" y="3406"/>
                    <a:pt x="60" y="3549"/>
                  </a:cubicBezTo>
                  <a:cubicBezTo>
                    <a:pt x="1" y="3549"/>
                    <a:pt x="1" y="3632"/>
                    <a:pt x="60" y="3632"/>
                  </a:cubicBezTo>
                  <a:cubicBezTo>
                    <a:pt x="194" y="3642"/>
                    <a:pt x="329" y="3646"/>
                    <a:pt x="463" y="3646"/>
                  </a:cubicBezTo>
                  <a:cubicBezTo>
                    <a:pt x="1878" y="3646"/>
                    <a:pt x="3290" y="3141"/>
                    <a:pt x="4454" y="2358"/>
                  </a:cubicBezTo>
                  <a:cubicBezTo>
                    <a:pt x="4882" y="2061"/>
                    <a:pt x="5287" y="1703"/>
                    <a:pt x="5740" y="1465"/>
                  </a:cubicBezTo>
                  <a:cubicBezTo>
                    <a:pt x="6192" y="1227"/>
                    <a:pt x="6680" y="1144"/>
                    <a:pt x="7156" y="1013"/>
                  </a:cubicBezTo>
                  <a:cubicBezTo>
                    <a:pt x="7752" y="846"/>
                    <a:pt x="8240" y="584"/>
                    <a:pt x="8573" y="49"/>
                  </a:cubicBezTo>
                  <a:cubicBezTo>
                    <a:pt x="8573" y="17"/>
                    <a:pt x="8557" y="1"/>
                    <a:pt x="85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93" name="Google Shape;24993;p33"/>
            <p:cNvSpPr/>
            <p:nvPr/>
          </p:nvSpPr>
          <p:spPr>
            <a:xfrm>
              <a:off x="2954225" y="2766625"/>
              <a:ext cx="25325" cy="4100"/>
            </a:xfrm>
            <a:custGeom>
              <a:avLst/>
              <a:gdLst/>
              <a:ahLst/>
              <a:cxnLst/>
              <a:rect l="l" t="t" r="r" b="b"/>
              <a:pathLst>
                <a:path w="1013" h="164" extrusionOk="0">
                  <a:moveTo>
                    <a:pt x="348" y="1"/>
                  </a:moveTo>
                  <a:cubicBezTo>
                    <a:pt x="235" y="1"/>
                    <a:pt x="121" y="15"/>
                    <a:pt x="36" y="69"/>
                  </a:cubicBezTo>
                  <a:cubicBezTo>
                    <a:pt x="1" y="92"/>
                    <a:pt x="1" y="128"/>
                    <a:pt x="36" y="128"/>
                  </a:cubicBezTo>
                  <a:cubicBezTo>
                    <a:pt x="84" y="140"/>
                    <a:pt x="133" y="144"/>
                    <a:pt x="182" y="144"/>
                  </a:cubicBezTo>
                  <a:cubicBezTo>
                    <a:pt x="281" y="144"/>
                    <a:pt x="382" y="128"/>
                    <a:pt x="477" y="128"/>
                  </a:cubicBezTo>
                  <a:cubicBezTo>
                    <a:pt x="643" y="128"/>
                    <a:pt x="822" y="164"/>
                    <a:pt x="989" y="164"/>
                  </a:cubicBezTo>
                  <a:cubicBezTo>
                    <a:pt x="1001" y="164"/>
                    <a:pt x="1013" y="152"/>
                    <a:pt x="1001" y="128"/>
                  </a:cubicBezTo>
                  <a:cubicBezTo>
                    <a:pt x="846" y="57"/>
                    <a:pt x="691" y="21"/>
                    <a:pt x="524" y="9"/>
                  </a:cubicBezTo>
                  <a:cubicBezTo>
                    <a:pt x="470" y="5"/>
                    <a:pt x="409" y="1"/>
                    <a:pt x="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94" name="Google Shape;24994;p33"/>
            <p:cNvSpPr/>
            <p:nvPr/>
          </p:nvSpPr>
          <p:spPr>
            <a:xfrm>
              <a:off x="2936375" y="2755975"/>
              <a:ext cx="14900" cy="9125"/>
            </a:xfrm>
            <a:custGeom>
              <a:avLst/>
              <a:gdLst/>
              <a:ahLst/>
              <a:cxnLst/>
              <a:rect l="l" t="t" r="r" b="b"/>
              <a:pathLst>
                <a:path w="596" h="365" extrusionOk="0">
                  <a:moveTo>
                    <a:pt x="332" y="98"/>
                  </a:moveTo>
                  <a:cubicBezTo>
                    <a:pt x="376" y="98"/>
                    <a:pt x="419" y="101"/>
                    <a:pt x="463" y="106"/>
                  </a:cubicBezTo>
                  <a:lnTo>
                    <a:pt x="463" y="106"/>
                  </a:lnTo>
                  <a:cubicBezTo>
                    <a:pt x="464" y="116"/>
                    <a:pt x="465" y="126"/>
                    <a:pt x="465" y="137"/>
                  </a:cubicBezTo>
                  <a:cubicBezTo>
                    <a:pt x="453" y="185"/>
                    <a:pt x="417" y="245"/>
                    <a:pt x="369" y="256"/>
                  </a:cubicBezTo>
                  <a:cubicBezTo>
                    <a:pt x="341" y="273"/>
                    <a:pt x="312" y="281"/>
                    <a:pt x="282" y="281"/>
                  </a:cubicBezTo>
                  <a:cubicBezTo>
                    <a:pt x="197" y="281"/>
                    <a:pt x="116" y="217"/>
                    <a:pt x="99" y="126"/>
                  </a:cubicBezTo>
                  <a:lnTo>
                    <a:pt x="99" y="126"/>
                  </a:lnTo>
                  <a:cubicBezTo>
                    <a:pt x="176" y="106"/>
                    <a:pt x="254" y="98"/>
                    <a:pt x="332" y="98"/>
                  </a:cubicBezTo>
                  <a:close/>
                  <a:moveTo>
                    <a:pt x="259" y="0"/>
                  </a:moveTo>
                  <a:cubicBezTo>
                    <a:pt x="183" y="0"/>
                    <a:pt x="107" y="15"/>
                    <a:pt x="36" y="42"/>
                  </a:cubicBezTo>
                  <a:cubicBezTo>
                    <a:pt x="12" y="42"/>
                    <a:pt x="0" y="54"/>
                    <a:pt x="0" y="78"/>
                  </a:cubicBezTo>
                  <a:cubicBezTo>
                    <a:pt x="10" y="230"/>
                    <a:pt x="133" y="365"/>
                    <a:pt x="279" y="365"/>
                  </a:cubicBezTo>
                  <a:cubicBezTo>
                    <a:pt x="304" y="365"/>
                    <a:pt x="331" y="361"/>
                    <a:pt x="357" y="352"/>
                  </a:cubicBezTo>
                  <a:cubicBezTo>
                    <a:pt x="429" y="316"/>
                    <a:pt x="488" y="256"/>
                    <a:pt x="536" y="197"/>
                  </a:cubicBezTo>
                  <a:cubicBezTo>
                    <a:pt x="572" y="137"/>
                    <a:pt x="595" y="30"/>
                    <a:pt x="524" y="6"/>
                  </a:cubicBezTo>
                  <a:cubicBezTo>
                    <a:pt x="521" y="3"/>
                    <a:pt x="516" y="2"/>
                    <a:pt x="511" y="2"/>
                  </a:cubicBezTo>
                  <a:cubicBezTo>
                    <a:pt x="499" y="2"/>
                    <a:pt x="485" y="10"/>
                    <a:pt x="476" y="18"/>
                  </a:cubicBezTo>
                  <a:cubicBezTo>
                    <a:pt x="472" y="25"/>
                    <a:pt x="469" y="32"/>
                    <a:pt x="466" y="39"/>
                  </a:cubicBezTo>
                  <a:lnTo>
                    <a:pt x="466" y="39"/>
                  </a:lnTo>
                  <a:cubicBezTo>
                    <a:pt x="399" y="13"/>
                    <a:pt x="329" y="0"/>
                    <a:pt x="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95" name="Google Shape;24995;p33"/>
            <p:cNvSpPr/>
            <p:nvPr/>
          </p:nvSpPr>
          <p:spPr>
            <a:xfrm>
              <a:off x="3011675" y="2728625"/>
              <a:ext cx="38100" cy="21225"/>
            </a:xfrm>
            <a:custGeom>
              <a:avLst/>
              <a:gdLst/>
              <a:ahLst/>
              <a:cxnLst/>
              <a:rect l="l" t="t" r="r" b="b"/>
              <a:pathLst>
                <a:path w="1524" h="849" extrusionOk="0">
                  <a:moveTo>
                    <a:pt x="1289" y="1"/>
                  </a:moveTo>
                  <a:cubicBezTo>
                    <a:pt x="1043" y="1"/>
                    <a:pt x="793" y="64"/>
                    <a:pt x="572" y="184"/>
                  </a:cubicBezTo>
                  <a:cubicBezTo>
                    <a:pt x="358" y="315"/>
                    <a:pt x="36" y="541"/>
                    <a:pt x="0" y="803"/>
                  </a:cubicBezTo>
                  <a:cubicBezTo>
                    <a:pt x="0" y="829"/>
                    <a:pt x="13" y="848"/>
                    <a:pt x="33" y="848"/>
                  </a:cubicBezTo>
                  <a:cubicBezTo>
                    <a:pt x="41" y="848"/>
                    <a:pt x="50" y="845"/>
                    <a:pt x="60" y="838"/>
                  </a:cubicBezTo>
                  <a:cubicBezTo>
                    <a:pt x="262" y="636"/>
                    <a:pt x="381" y="422"/>
                    <a:pt x="631" y="267"/>
                  </a:cubicBezTo>
                  <a:cubicBezTo>
                    <a:pt x="905" y="124"/>
                    <a:pt x="1203" y="41"/>
                    <a:pt x="1501" y="41"/>
                  </a:cubicBezTo>
                  <a:cubicBezTo>
                    <a:pt x="1505" y="46"/>
                    <a:pt x="1509" y="47"/>
                    <a:pt x="1512" y="47"/>
                  </a:cubicBezTo>
                  <a:cubicBezTo>
                    <a:pt x="1523" y="47"/>
                    <a:pt x="1520" y="17"/>
                    <a:pt x="1501" y="17"/>
                  </a:cubicBezTo>
                  <a:cubicBezTo>
                    <a:pt x="1431" y="6"/>
                    <a:pt x="1360" y="1"/>
                    <a:pt x="12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96" name="Google Shape;24996;p33"/>
            <p:cNvSpPr/>
            <p:nvPr/>
          </p:nvSpPr>
          <p:spPr>
            <a:xfrm>
              <a:off x="3012575" y="2729700"/>
              <a:ext cx="43225" cy="25650"/>
            </a:xfrm>
            <a:custGeom>
              <a:avLst/>
              <a:gdLst/>
              <a:ahLst/>
              <a:cxnLst/>
              <a:rect l="l" t="t" r="r" b="b"/>
              <a:pathLst>
                <a:path w="1729" h="1026" extrusionOk="0">
                  <a:moveTo>
                    <a:pt x="1480" y="0"/>
                  </a:moveTo>
                  <a:cubicBezTo>
                    <a:pt x="1467" y="0"/>
                    <a:pt x="1458" y="13"/>
                    <a:pt x="1465" y="33"/>
                  </a:cubicBezTo>
                  <a:cubicBezTo>
                    <a:pt x="1635" y="473"/>
                    <a:pt x="872" y="995"/>
                    <a:pt x="389" y="995"/>
                  </a:cubicBezTo>
                  <a:cubicBezTo>
                    <a:pt x="231" y="995"/>
                    <a:pt x="103" y="939"/>
                    <a:pt x="48" y="807"/>
                  </a:cubicBezTo>
                  <a:cubicBezTo>
                    <a:pt x="42" y="790"/>
                    <a:pt x="30" y="781"/>
                    <a:pt x="20" y="781"/>
                  </a:cubicBezTo>
                  <a:cubicBezTo>
                    <a:pt x="9" y="781"/>
                    <a:pt x="0" y="790"/>
                    <a:pt x="0" y="807"/>
                  </a:cubicBezTo>
                  <a:cubicBezTo>
                    <a:pt x="7" y="960"/>
                    <a:pt x="144" y="1026"/>
                    <a:pt x="335" y="1026"/>
                  </a:cubicBezTo>
                  <a:cubicBezTo>
                    <a:pt x="843" y="1026"/>
                    <a:pt x="1729" y="558"/>
                    <a:pt x="1512" y="22"/>
                  </a:cubicBezTo>
                  <a:cubicBezTo>
                    <a:pt x="1502" y="7"/>
                    <a:pt x="1490" y="0"/>
                    <a:pt x="14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97" name="Google Shape;24997;p33"/>
            <p:cNvSpPr/>
            <p:nvPr/>
          </p:nvSpPr>
          <p:spPr>
            <a:xfrm>
              <a:off x="2932200" y="2776600"/>
              <a:ext cx="22350" cy="12100"/>
            </a:xfrm>
            <a:custGeom>
              <a:avLst/>
              <a:gdLst/>
              <a:ahLst/>
              <a:cxnLst/>
              <a:rect l="l" t="t" r="r" b="b"/>
              <a:pathLst>
                <a:path w="894" h="484" extrusionOk="0">
                  <a:moveTo>
                    <a:pt x="460" y="96"/>
                  </a:moveTo>
                  <a:cubicBezTo>
                    <a:pt x="520" y="96"/>
                    <a:pt x="580" y="112"/>
                    <a:pt x="632" y="146"/>
                  </a:cubicBezTo>
                  <a:cubicBezTo>
                    <a:pt x="638" y="155"/>
                    <a:pt x="645" y="159"/>
                    <a:pt x="653" y="159"/>
                  </a:cubicBezTo>
                  <a:cubicBezTo>
                    <a:pt x="668" y="159"/>
                    <a:pt x="683" y="144"/>
                    <a:pt x="685" y="129"/>
                  </a:cubicBezTo>
                  <a:lnTo>
                    <a:pt x="685" y="129"/>
                  </a:lnTo>
                  <a:cubicBezTo>
                    <a:pt x="804" y="267"/>
                    <a:pt x="617" y="325"/>
                    <a:pt x="477" y="336"/>
                  </a:cubicBezTo>
                  <a:cubicBezTo>
                    <a:pt x="368" y="336"/>
                    <a:pt x="259" y="320"/>
                    <a:pt x="157" y="280"/>
                  </a:cubicBezTo>
                  <a:lnTo>
                    <a:pt x="157" y="280"/>
                  </a:lnTo>
                  <a:cubicBezTo>
                    <a:pt x="201" y="168"/>
                    <a:pt x="331" y="96"/>
                    <a:pt x="460" y="96"/>
                  </a:cubicBezTo>
                  <a:close/>
                  <a:moveTo>
                    <a:pt x="402" y="1"/>
                  </a:moveTo>
                  <a:cubicBezTo>
                    <a:pt x="219" y="1"/>
                    <a:pt x="39" y="119"/>
                    <a:pt x="0" y="313"/>
                  </a:cubicBezTo>
                  <a:cubicBezTo>
                    <a:pt x="0" y="348"/>
                    <a:pt x="0" y="384"/>
                    <a:pt x="36" y="384"/>
                  </a:cubicBezTo>
                  <a:cubicBezTo>
                    <a:pt x="151" y="438"/>
                    <a:pt x="314" y="484"/>
                    <a:pt x="471" y="484"/>
                  </a:cubicBezTo>
                  <a:cubicBezTo>
                    <a:pt x="593" y="484"/>
                    <a:pt x="710" y="457"/>
                    <a:pt x="798" y="384"/>
                  </a:cubicBezTo>
                  <a:cubicBezTo>
                    <a:pt x="870" y="324"/>
                    <a:pt x="893" y="241"/>
                    <a:pt x="858" y="146"/>
                  </a:cubicBezTo>
                  <a:cubicBezTo>
                    <a:pt x="831" y="101"/>
                    <a:pt x="790" y="62"/>
                    <a:pt x="740" y="62"/>
                  </a:cubicBezTo>
                  <a:cubicBezTo>
                    <a:pt x="724" y="62"/>
                    <a:pt x="708" y="66"/>
                    <a:pt x="691" y="74"/>
                  </a:cubicBezTo>
                  <a:cubicBezTo>
                    <a:pt x="682" y="83"/>
                    <a:pt x="680" y="98"/>
                    <a:pt x="679" y="110"/>
                  </a:cubicBezTo>
                  <a:lnTo>
                    <a:pt x="679" y="110"/>
                  </a:lnTo>
                  <a:cubicBezTo>
                    <a:pt x="679" y="110"/>
                    <a:pt x="679" y="110"/>
                    <a:pt x="679" y="110"/>
                  </a:cubicBezTo>
                  <a:cubicBezTo>
                    <a:pt x="600" y="35"/>
                    <a:pt x="500" y="1"/>
                    <a:pt x="4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98" name="Google Shape;24998;p33"/>
            <p:cNvSpPr/>
            <p:nvPr/>
          </p:nvSpPr>
          <p:spPr>
            <a:xfrm>
              <a:off x="2934875" y="2748400"/>
              <a:ext cx="357325" cy="67500"/>
            </a:xfrm>
            <a:custGeom>
              <a:avLst/>
              <a:gdLst/>
              <a:ahLst/>
              <a:cxnLst/>
              <a:rect l="l" t="t" r="r" b="b"/>
              <a:pathLst>
                <a:path w="14293" h="2700" extrusionOk="0">
                  <a:moveTo>
                    <a:pt x="14203" y="1"/>
                  </a:moveTo>
                  <a:cubicBezTo>
                    <a:pt x="14191" y="1"/>
                    <a:pt x="14179" y="4"/>
                    <a:pt x="14169" y="12"/>
                  </a:cubicBezTo>
                  <a:cubicBezTo>
                    <a:pt x="13729" y="369"/>
                    <a:pt x="13324" y="798"/>
                    <a:pt x="12847" y="1131"/>
                  </a:cubicBezTo>
                  <a:cubicBezTo>
                    <a:pt x="12264" y="1536"/>
                    <a:pt x="11645" y="1691"/>
                    <a:pt x="10942" y="1798"/>
                  </a:cubicBezTo>
                  <a:cubicBezTo>
                    <a:pt x="9704" y="1988"/>
                    <a:pt x="8466" y="2143"/>
                    <a:pt x="7252" y="2322"/>
                  </a:cubicBezTo>
                  <a:cubicBezTo>
                    <a:pt x="6308" y="2460"/>
                    <a:pt x="5389" y="2555"/>
                    <a:pt x="4459" y="2555"/>
                  </a:cubicBezTo>
                  <a:cubicBezTo>
                    <a:pt x="4110" y="2555"/>
                    <a:pt x="3760" y="2541"/>
                    <a:pt x="3406" y="2512"/>
                  </a:cubicBezTo>
                  <a:cubicBezTo>
                    <a:pt x="2750" y="2457"/>
                    <a:pt x="2085" y="2382"/>
                    <a:pt x="1425" y="2382"/>
                  </a:cubicBezTo>
                  <a:cubicBezTo>
                    <a:pt x="947" y="2382"/>
                    <a:pt x="470" y="2421"/>
                    <a:pt x="1" y="2536"/>
                  </a:cubicBezTo>
                  <a:cubicBezTo>
                    <a:pt x="1" y="2548"/>
                    <a:pt x="1" y="2560"/>
                    <a:pt x="13" y="2560"/>
                  </a:cubicBezTo>
                  <a:cubicBezTo>
                    <a:pt x="386" y="2524"/>
                    <a:pt x="753" y="2509"/>
                    <a:pt x="1118" y="2509"/>
                  </a:cubicBezTo>
                  <a:cubicBezTo>
                    <a:pt x="2081" y="2509"/>
                    <a:pt x="3025" y="2610"/>
                    <a:pt x="4001" y="2679"/>
                  </a:cubicBezTo>
                  <a:cubicBezTo>
                    <a:pt x="4230" y="2693"/>
                    <a:pt x="4459" y="2700"/>
                    <a:pt x="4686" y="2700"/>
                  </a:cubicBezTo>
                  <a:cubicBezTo>
                    <a:pt x="5769" y="2700"/>
                    <a:pt x="6834" y="2550"/>
                    <a:pt x="7906" y="2393"/>
                  </a:cubicBezTo>
                  <a:cubicBezTo>
                    <a:pt x="9216" y="2203"/>
                    <a:pt x="10669" y="2143"/>
                    <a:pt x="11943" y="1786"/>
                  </a:cubicBezTo>
                  <a:cubicBezTo>
                    <a:pt x="12871" y="1512"/>
                    <a:pt x="13681" y="833"/>
                    <a:pt x="14264" y="83"/>
                  </a:cubicBezTo>
                  <a:cubicBezTo>
                    <a:pt x="14292" y="46"/>
                    <a:pt x="14247" y="1"/>
                    <a:pt x="14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99" name="Google Shape;24999;p33"/>
            <p:cNvSpPr/>
            <p:nvPr/>
          </p:nvSpPr>
          <p:spPr>
            <a:xfrm>
              <a:off x="3285525" y="2702225"/>
              <a:ext cx="13400" cy="48875"/>
            </a:xfrm>
            <a:custGeom>
              <a:avLst/>
              <a:gdLst/>
              <a:ahLst/>
              <a:cxnLst/>
              <a:rect l="l" t="t" r="r" b="b"/>
              <a:pathLst>
                <a:path w="536" h="1955" extrusionOk="0">
                  <a:moveTo>
                    <a:pt x="19" y="0"/>
                  </a:moveTo>
                  <a:cubicBezTo>
                    <a:pt x="9" y="0"/>
                    <a:pt x="0" y="11"/>
                    <a:pt x="0" y="25"/>
                  </a:cubicBezTo>
                  <a:cubicBezTo>
                    <a:pt x="36" y="347"/>
                    <a:pt x="143" y="644"/>
                    <a:pt x="191" y="942"/>
                  </a:cubicBezTo>
                  <a:cubicBezTo>
                    <a:pt x="238" y="1299"/>
                    <a:pt x="143" y="1609"/>
                    <a:pt x="143" y="1954"/>
                  </a:cubicBezTo>
                  <a:cubicBezTo>
                    <a:pt x="536" y="1478"/>
                    <a:pt x="262" y="490"/>
                    <a:pt x="36" y="13"/>
                  </a:cubicBezTo>
                  <a:cubicBezTo>
                    <a:pt x="31" y="4"/>
                    <a:pt x="25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00" name="Google Shape;25000;p33"/>
            <p:cNvSpPr/>
            <p:nvPr/>
          </p:nvSpPr>
          <p:spPr>
            <a:xfrm>
              <a:off x="3080475" y="2703275"/>
              <a:ext cx="204350" cy="48450"/>
            </a:xfrm>
            <a:custGeom>
              <a:avLst/>
              <a:gdLst/>
              <a:ahLst/>
              <a:cxnLst/>
              <a:rect l="l" t="t" r="r" b="b"/>
              <a:pathLst>
                <a:path w="8174" h="1938" extrusionOk="0">
                  <a:moveTo>
                    <a:pt x="8139" y="0"/>
                  </a:moveTo>
                  <a:cubicBezTo>
                    <a:pt x="8133" y="0"/>
                    <a:pt x="8126" y="2"/>
                    <a:pt x="8119" y="7"/>
                  </a:cubicBezTo>
                  <a:cubicBezTo>
                    <a:pt x="7690" y="162"/>
                    <a:pt x="7274" y="376"/>
                    <a:pt x="6833" y="448"/>
                  </a:cubicBezTo>
                  <a:cubicBezTo>
                    <a:pt x="6345" y="543"/>
                    <a:pt x="5880" y="495"/>
                    <a:pt x="5404" y="543"/>
                  </a:cubicBezTo>
                  <a:cubicBezTo>
                    <a:pt x="4785" y="602"/>
                    <a:pt x="4214" y="793"/>
                    <a:pt x="3630" y="936"/>
                  </a:cubicBezTo>
                  <a:cubicBezTo>
                    <a:pt x="2380" y="1257"/>
                    <a:pt x="1118" y="1090"/>
                    <a:pt x="23" y="1864"/>
                  </a:cubicBezTo>
                  <a:cubicBezTo>
                    <a:pt x="1" y="1886"/>
                    <a:pt x="9" y="1937"/>
                    <a:pt x="46" y="1937"/>
                  </a:cubicBezTo>
                  <a:cubicBezTo>
                    <a:pt x="50" y="1937"/>
                    <a:pt x="54" y="1937"/>
                    <a:pt x="58" y="1936"/>
                  </a:cubicBezTo>
                  <a:cubicBezTo>
                    <a:pt x="785" y="1686"/>
                    <a:pt x="1392" y="1388"/>
                    <a:pt x="2178" y="1329"/>
                  </a:cubicBezTo>
                  <a:cubicBezTo>
                    <a:pt x="2832" y="1269"/>
                    <a:pt x="3428" y="1162"/>
                    <a:pt x="4071" y="983"/>
                  </a:cubicBezTo>
                  <a:cubicBezTo>
                    <a:pt x="5476" y="614"/>
                    <a:pt x="6857" y="745"/>
                    <a:pt x="8155" y="31"/>
                  </a:cubicBezTo>
                  <a:cubicBezTo>
                    <a:pt x="8174" y="31"/>
                    <a:pt x="8162" y="0"/>
                    <a:pt x="8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01" name="Google Shape;25001;p33"/>
            <p:cNvSpPr/>
            <p:nvPr/>
          </p:nvSpPr>
          <p:spPr>
            <a:xfrm>
              <a:off x="2936525" y="2826850"/>
              <a:ext cx="168225" cy="84375"/>
            </a:xfrm>
            <a:custGeom>
              <a:avLst/>
              <a:gdLst/>
              <a:ahLst/>
              <a:cxnLst/>
              <a:rect l="l" t="t" r="r" b="b"/>
              <a:pathLst>
                <a:path w="6729" h="3375" extrusionOk="0">
                  <a:moveTo>
                    <a:pt x="38" y="1"/>
                  </a:moveTo>
                  <a:cubicBezTo>
                    <a:pt x="4" y="1"/>
                    <a:pt x="0" y="66"/>
                    <a:pt x="42" y="77"/>
                  </a:cubicBezTo>
                  <a:cubicBezTo>
                    <a:pt x="1054" y="303"/>
                    <a:pt x="1256" y="1279"/>
                    <a:pt x="1792" y="1993"/>
                  </a:cubicBezTo>
                  <a:cubicBezTo>
                    <a:pt x="2090" y="2386"/>
                    <a:pt x="2494" y="2648"/>
                    <a:pt x="2959" y="2839"/>
                  </a:cubicBezTo>
                  <a:cubicBezTo>
                    <a:pt x="3658" y="3120"/>
                    <a:pt x="4618" y="3374"/>
                    <a:pt x="5497" y="3374"/>
                  </a:cubicBezTo>
                  <a:cubicBezTo>
                    <a:pt x="5920" y="3374"/>
                    <a:pt x="6325" y="3315"/>
                    <a:pt x="6674" y="3172"/>
                  </a:cubicBezTo>
                  <a:cubicBezTo>
                    <a:pt x="6729" y="3139"/>
                    <a:pt x="6702" y="3076"/>
                    <a:pt x="6660" y="3076"/>
                  </a:cubicBezTo>
                  <a:cubicBezTo>
                    <a:pt x="6657" y="3076"/>
                    <a:pt x="6653" y="3076"/>
                    <a:pt x="6650" y="3077"/>
                  </a:cubicBezTo>
                  <a:cubicBezTo>
                    <a:pt x="6306" y="3148"/>
                    <a:pt x="5903" y="3186"/>
                    <a:pt x="5477" y="3186"/>
                  </a:cubicBezTo>
                  <a:cubicBezTo>
                    <a:pt x="4250" y="3186"/>
                    <a:pt x="2832" y="2869"/>
                    <a:pt x="2090" y="2101"/>
                  </a:cubicBezTo>
                  <a:cubicBezTo>
                    <a:pt x="1387" y="1374"/>
                    <a:pt x="1232" y="148"/>
                    <a:pt x="54" y="5"/>
                  </a:cubicBezTo>
                  <a:cubicBezTo>
                    <a:pt x="48" y="2"/>
                    <a:pt x="42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02" name="Google Shape;25002;p33"/>
            <p:cNvSpPr/>
            <p:nvPr/>
          </p:nvSpPr>
          <p:spPr>
            <a:xfrm>
              <a:off x="3098025" y="2876775"/>
              <a:ext cx="34025" cy="26775"/>
            </a:xfrm>
            <a:custGeom>
              <a:avLst/>
              <a:gdLst/>
              <a:ahLst/>
              <a:cxnLst/>
              <a:rect l="l" t="t" r="r" b="b"/>
              <a:pathLst>
                <a:path w="1361" h="1071" extrusionOk="0">
                  <a:moveTo>
                    <a:pt x="1293" y="1"/>
                  </a:moveTo>
                  <a:cubicBezTo>
                    <a:pt x="1283" y="1"/>
                    <a:pt x="1272" y="3"/>
                    <a:pt x="1261" y="8"/>
                  </a:cubicBezTo>
                  <a:cubicBezTo>
                    <a:pt x="1047" y="187"/>
                    <a:pt x="868" y="389"/>
                    <a:pt x="666" y="544"/>
                  </a:cubicBezTo>
                  <a:cubicBezTo>
                    <a:pt x="452" y="711"/>
                    <a:pt x="190" y="830"/>
                    <a:pt x="11" y="1020"/>
                  </a:cubicBezTo>
                  <a:cubicBezTo>
                    <a:pt x="1" y="1041"/>
                    <a:pt x="8" y="1070"/>
                    <a:pt x="26" y="1070"/>
                  </a:cubicBezTo>
                  <a:cubicBezTo>
                    <a:pt x="29" y="1070"/>
                    <a:pt x="32" y="1070"/>
                    <a:pt x="35" y="1068"/>
                  </a:cubicBezTo>
                  <a:cubicBezTo>
                    <a:pt x="297" y="1020"/>
                    <a:pt x="511" y="818"/>
                    <a:pt x="726" y="663"/>
                  </a:cubicBezTo>
                  <a:cubicBezTo>
                    <a:pt x="952" y="485"/>
                    <a:pt x="1166" y="294"/>
                    <a:pt x="1333" y="68"/>
                  </a:cubicBezTo>
                  <a:cubicBezTo>
                    <a:pt x="1361" y="31"/>
                    <a:pt x="1330" y="1"/>
                    <a:pt x="1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03" name="Google Shape;25003;p33"/>
            <p:cNvSpPr/>
            <p:nvPr/>
          </p:nvSpPr>
          <p:spPr>
            <a:xfrm>
              <a:off x="3093525" y="2882875"/>
              <a:ext cx="35150" cy="25675"/>
            </a:xfrm>
            <a:custGeom>
              <a:avLst/>
              <a:gdLst/>
              <a:ahLst/>
              <a:cxnLst/>
              <a:rect l="l" t="t" r="r" b="b"/>
              <a:pathLst>
                <a:path w="1406" h="1027" extrusionOk="0">
                  <a:moveTo>
                    <a:pt x="1387" y="0"/>
                  </a:moveTo>
                  <a:cubicBezTo>
                    <a:pt x="1385" y="0"/>
                    <a:pt x="1383" y="1"/>
                    <a:pt x="1382" y="2"/>
                  </a:cubicBezTo>
                  <a:cubicBezTo>
                    <a:pt x="1167" y="229"/>
                    <a:pt x="965" y="431"/>
                    <a:pt x="715" y="598"/>
                  </a:cubicBezTo>
                  <a:cubicBezTo>
                    <a:pt x="501" y="753"/>
                    <a:pt x="239" y="812"/>
                    <a:pt x="24" y="955"/>
                  </a:cubicBezTo>
                  <a:cubicBezTo>
                    <a:pt x="1" y="967"/>
                    <a:pt x="24" y="1026"/>
                    <a:pt x="60" y="1026"/>
                  </a:cubicBezTo>
                  <a:cubicBezTo>
                    <a:pt x="322" y="1026"/>
                    <a:pt x="608" y="836"/>
                    <a:pt x="810" y="693"/>
                  </a:cubicBezTo>
                  <a:cubicBezTo>
                    <a:pt x="1048" y="514"/>
                    <a:pt x="1263" y="288"/>
                    <a:pt x="1406" y="26"/>
                  </a:cubicBezTo>
                  <a:cubicBezTo>
                    <a:pt x="1406" y="26"/>
                    <a:pt x="1397" y="0"/>
                    <a:pt x="1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04" name="Google Shape;25004;p33"/>
            <p:cNvSpPr/>
            <p:nvPr/>
          </p:nvSpPr>
          <p:spPr>
            <a:xfrm>
              <a:off x="3043325" y="2867000"/>
              <a:ext cx="74775" cy="18025"/>
            </a:xfrm>
            <a:custGeom>
              <a:avLst/>
              <a:gdLst/>
              <a:ahLst/>
              <a:cxnLst/>
              <a:rect l="l" t="t" r="r" b="b"/>
              <a:pathLst>
                <a:path w="2991" h="721" extrusionOk="0">
                  <a:moveTo>
                    <a:pt x="37" y="0"/>
                  </a:moveTo>
                  <a:cubicBezTo>
                    <a:pt x="13" y="0"/>
                    <a:pt x="1" y="37"/>
                    <a:pt x="20" y="66"/>
                  </a:cubicBezTo>
                  <a:cubicBezTo>
                    <a:pt x="443" y="353"/>
                    <a:pt x="1341" y="720"/>
                    <a:pt x="2078" y="720"/>
                  </a:cubicBezTo>
                  <a:cubicBezTo>
                    <a:pt x="2441" y="720"/>
                    <a:pt x="2765" y="631"/>
                    <a:pt x="2973" y="399"/>
                  </a:cubicBezTo>
                  <a:cubicBezTo>
                    <a:pt x="2991" y="382"/>
                    <a:pt x="2989" y="351"/>
                    <a:pt x="2977" y="351"/>
                  </a:cubicBezTo>
                  <a:cubicBezTo>
                    <a:pt x="2973" y="351"/>
                    <a:pt x="2967" y="354"/>
                    <a:pt x="2961" y="364"/>
                  </a:cubicBezTo>
                  <a:cubicBezTo>
                    <a:pt x="2705" y="523"/>
                    <a:pt x="2425" y="584"/>
                    <a:pt x="2135" y="584"/>
                  </a:cubicBezTo>
                  <a:cubicBezTo>
                    <a:pt x="1428" y="584"/>
                    <a:pt x="664" y="218"/>
                    <a:pt x="56" y="6"/>
                  </a:cubicBezTo>
                  <a:cubicBezTo>
                    <a:pt x="49" y="2"/>
                    <a:pt x="43" y="0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05" name="Google Shape;25005;p33"/>
            <p:cNvSpPr/>
            <p:nvPr/>
          </p:nvSpPr>
          <p:spPr>
            <a:xfrm>
              <a:off x="3043525" y="2860900"/>
              <a:ext cx="73125" cy="19700"/>
            </a:xfrm>
            <a:custGeom>
              <a:avLst/>
              <a:gdLst/>
              <a:ahLst/>
              <a:cxnLst/>
              <a:rect l="l" t="t" r="r" b="b"/>
              <a:pathLst>
                <a:path w="2925" h="788" extrusionOk="0">
                  <a:moveTo>
                    <a:pt x="378" y="1"/>
                  </a:moveTo>
                  <a:cubicBezTo>
                    <a:pt x="151" y="1"/>
                    <a:pt x="3" y="61"/>
                    <a:pt x="0" y="215"/>
                  </a:cubicBezTo>
                  <a:cubicBezTo>
                    <a:pt x="0" y="234"/>
                    <a:pt x="11" y="243"/>
                    <a:pt x="21" y="243"/>
                  </a:cubicBezTo>
                  <a:cubicBezTo>
                    <a:pt x="29" y="243"/>
                    <a:pt x="36" y="237"/>
                    <a:pt x="36" y="227"/>
                  </a:cubicBezTo>
                  <a:cubicBezTo>
                    <a:pt x="64" y="140"/>
                    <a:pt x="177" y="105"/>
                    <a:pt x="343" y="105"/>
                  </a:cubicBezTo>
                  <a:cubicBezTo>
                    <a:pt x="1027" y="105"/>
                    <a:pt x="2607" y="700"/>
                    <a:pt x="2846" y="786"/>
                  </a:cubicBezTo>
                  <a:cubicBezTo>
                    <a:pt x="2850" y="787"/>
                    <a:pt x="2855" y="788"/>
                    <a:pt x="2859" y="788"/>
                  </a:cubicBezTo>
                  <a:cubicBezTo>
                    <a:pt x="2909" y="788"/>
                    <a:pt x="2925" y="724"/>
                    <a:pt x="2870" y="691"/>
                  </a:cubicBezTo>
                  <a:cubicBezTo>
                    <a:pt x="2616" y="600"/>
                    <a:pt x="1097" y="1"/>
                    <a:pt x="3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06" name="Google Shape;25006;p33"/>
            <p:cNvSpPr/>
            <p:nvPr/>
          </p:nvSpPr>
          <p:spPr>
            <a:xfrm>
              <a:off x="2983700" y="2842000"/>
              <a:ext cx="34550" cy="25300"/>
            </a:xfrm>
            <a:custGeom>
              <a:avLst/>
              <a:gdLst/>
              <a:ahLst/>
              <a:cxnLst/>
              <a:rect l="l" t="t" r="r" b="b"/>
              <a:pathLst>
                <a:path w="1382" h="1012" extrusionOk="0">
                  <a:moveTo>
                    <a:pt x="468" y="121"/>
                  </a:moveTo>
                  <a:cubicBezTo>
                    <a:pt x="486" y="121"/>
                    <a:pt x="504" y="122"/>
                    <a:pt x="524" y="125"/>
                  </a:cubicBezTo>
                  <a:cubicBezTo>
                    <a:pt x="607" y="137"/>
                    <a:pt x="715" y="209"/>
                    <a:pt x="786" y="256"/>
                  </a:cubicBezTo>
                  <a:cubicBezTo>
                    <a:pt x="888" y="303"/>
                    <a:pt x="979" y="361"/>
                    <a:pt x="1071" y="411"/>
                  </a:cubicBezTo>
                  <a:lnTo>
                    <a:pt x="1071" y="411"/>
                  </a:lnTo>
                  <a:cubicBezTo>
                    <a:pt x="1024" y="412"/>
                    <a:pt x="1025" y="483"/>
                    <a:pt x="1072" y="494"/>
                  </a:cubicBezTo>
                  <a:cubicBezTo>
                    <a:pt x="1191" y="506"/>
                    <a:pt x="1239" y="602"/>
                    <a:pt x="1203" y="768"/>
                  </a:cubicBezTo>
                  <a:cubicBezTo>
                    <a:pt x="1131" y="840"/>
                    <a:pt x="1060" y="875"/>
                    <a:pt x="953" y="875"/>
                  </a:cubicBezTo>
                  <a:cubicBezTo>
                    <a:pt x="846" y="875"/>
                    <a:pt x="738" y="840"/>
                    <a:pt x="655" y="792"/>
                  </a:cubicBezTo>
                  <a:cubicBezTo>
                    <a:pt x="500" y="721"/>
                    <a:pt x="322" y="614"/>
                    <a:pt x="262" y="447"/>
                  </a:cubicBezTo>
                  <a:cubicBezTo>
                    <a:pt x="208" y="294"/>
                    <a:pt x="273" y="121"/>
                    <a:pt x="468" y="121"/>
                  </a:cubicBezTo>
                  <a:close/>
                  <a:moveTo>
                    <a:pt x="415" y="0"/>
                  </a:moveTo>
                  <a:cubicBezTo>
                    <a:pt x="356" y="0"/>
                    <a:pt x="299" y="16"/>
                    <a:pt x="250" y="54"/>
                  </a:cubicBezTo>
                  <a:cubicBezTo>
                    <a:pt x="0" y="244"/>
                    <a:pt x="143" y="590"/>
                    <a:pt x="346" y="745"/>
                  </a:cubicBezTo>
                  <a:cubicBezTo>
                    <a:pt x="503" y="878"/>
                    <a:pt x="743" y="1012"/>
                    <a:pt x="960" y="1012"/>
                  </a:cubicBezTo>
                  <a:cubicBezTo>
                    <a:pt x="1072" y="1012"/>
                    <a:pt x="1177" y="976"/>
                    <a:pt x="1262" y="887"/>
                  </a:cubicBezTo>
                  <a:cubicBezTo>
                    <a:pt x="1382" y="759"/>
                    <a:pt x="1367" y="546"/>
                    <a:pt x="1252" y="453"/>
                  </a:cubicBezTo>
                  <a:lnTo>
                    <a:pt x="1252" y="453"/>
                  </a:lnTo>
                  <a:cubicBezTo>
                    <a:pt x="1256" y="441"/>
                    <a:pt x="1256" y="428"/>
                    <a:pt x="1250" y="423"/>
                  </a:cubicBezTo>
                  <a:cubicBezTo>
                    <a:pt x="1072" y="268"/>
                    <a:pt x="846" y="137"/>
                    <a:pt x="619" y="54"/>
                  </a:cubicBezTo>
                  <a:cubicBezTo>
                    <a:pt x="555" y="22"/>
                    <a:pt x="484" y="0"/>
                    <a:pt x="4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07" name="Google Shape;25007;p33"/>
            <p:cNvSpPr/>
            <p:nvPr/>
          </p:nvSpPr>
          <p:spPr>
            <a:xfrm>
              <a:off x="2932925" y="2823200"/>
              <a:ext cx="25800" cy="12125"/>
            </a:xfrm>
            <a:custGeom>
              <a:avLst/>
              <a:gdLst/>
              <a:ahLst/>
              <a:cxnLst/>
              <a:rect l="l" t="t" r="r" b="b"/>
              <a:pathLst>
                <a:path w="1032" h="485" extrusionOk="0">
                  <a:moveTo>
                    <a:pt x="191" y="0"/>
                  </a:moveTo>
                  <a:cubicBezTo>
                    <a:pt x="93" y="0"/>
                    <a:pt x="0" y="41"/>
                    <a:pt x="19" y="163"/>
                  </a:cubicBezTo>
                  <a:cubicBezTo>
                    <a:pt x="26" y="177"/>
                    <a:pt x="45" y="191"/>
                    <a:pt x="62" y="191"/>
                  </a:cubicBezTo>
                  <a:cubicBezTo>
                    <a:pt x="74" y="191"/>
                    <a:pt x="86" y="183"/>
                    <a:pt x="91" y="163"/>
                  </a:cubicBezTo>
                  <a:cubicBezTo>
                    <a:pt x="109" y="128"/>
                    <a:pt x="141" y="115"/>
                    <a:pt x="179" y="115"/>
                  </a:cubicBezTo>
                  <a:cubicBezTo>
                    <a:pt x="311" y="115"/>
                    <a:pt x="526" y="278"/>
                    <a:pt x="591" y="306"/>
                  </a:cubicBezTo>
                  <a:cubicBezTo>
                    <a:pt x="698" y="377"/>
                    <a:pt x="841" y="473"/>
                    <a:pt x="984" y="484"/>
                  </a:cubicBezTo>
                  <a:cubicBezTo>
                    <a:pt x="1031" y="484"/>
                    <a:pt x="1031" y="449"/>
                    <a:pt x="1019" y="425"/>
                  </a:cubicBezTo>
                  <a:cubicBezTo>
                    <a:pt x="924" y="306"/>
                    <a:pt x="769" y="246"/>
                    <a:pt x="626" y="187"/>
                  </a:cubicBezTo>
                  <a:cubicBezTo>
                    <a:pt x="507" y="127"/>
                    <a:pt x="388" y="44"/>
                    <a:pt x="269" y="8"/>
                  </a:cubicBezTo>
                  <a:cubicBezTo>
                    <a:pt x="244" y="3"/>
                    <a:pt x="217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08" name="Google Shape;25008;p33"/>
            <p:cNvSpPr/>
            <p:nvPr/>
          </p:nvSpPr>
          <p:spPr>
            <a:xfrm>
              <a:off x="2969100" y="2815625"/>
              <a:ext cx="76975" cy="32050"/>
            </a:xfrm>
            <a:custGeom>
              <a:avLst/>
              <a:gdLst/>
              <a:ahLst/>
              <a:cxnLst/>
              <a:rect l="l" t="t" r="r" b="b"/>
              <a:pathLst>
                <a:path w="3079" h="1282" extrusionOk="0">
                  <a:moveTo>
                    <a:pt x="65" y="1"/>
                  </a:moveTo>
                  <a:cubicBezTo>
                    <a:pt x="44" y="1"/>
                    <a:pt x="22" y="1"/>
                    <a:pt x="1" y="2"/>
                  </a:cubicBezTo>
                  <a:cubicBezTo>
                    <a:pt x="1" y="2"/>
                    <a:pt x="1" y="37"/>
                    <a:pt x="13" y="37"/>
                  </a:cubicBezTo>
                  <a:cubicBezTo>
                    <a:pt x="1144" y="145"/>
                    <a:pt x="1942" y="1026"/>
                    <a:pt x="3037" y="1276"/>
                  </a:cubicBezTo>
                  <a:cubicBezTo>
                    <a:pt x="3043" y="1280"/>
                    <a:pt x="3048" y="1281"/>
                    <a:pt x="3053" y="1281"/>
                  </a:cubicBezTo>
                  <a:cubicBezTo>
                    <a:pt x="3075" y="1281"/>
                    <a:pt x="3079" y="1240"/>
                    <a:pt x="3049" y="1240"/>
                  </a:cubicBezTo>
                  <a:cubicBezTo>
                    <a:pt x="2418" y="978"/>
                    <a:pt x="1858" y="728"/>
                    <a:pt x="1287" y="359"/>
                  </a:cubicBezTo>
                  <a:cubicBezTo>
                    <a:pt x="912" y="120"/>
                    <a:pt x="515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09" name="Google Shape;25009;p33"/>
            <p:cNvSpPr/>
            <p:nvPr/>
          </p:nvSpPr>
          <p:spPr>
            <a:xfrm>
              <a:off x="3055125" y="2847625"/>
              <a:ext cx="106175" cy="15375"/>
            </a:xfrm>
            <a:custGeom>
              <a:avLst/>
              <a:gdLst/>
              <a:ahLst/>
              <a:cxnLst/>
              <a:rect l="l" t="t" r="r" b="b"/>
              <a:pathLst>
                <a:path w="4247" h="615" extrusionOk="0">
                  <a:moveTo>
                    <a:pt x="4211" y="1"/>
                  </a:moveTo>
                  <a:cubicBezTo>
                    <a:pt x="4205" y="1"/>
                    <a:pt x="4199" y="3"/>
                    <a:pt x="4192" y="8"/>
                  </a:cubicBezTo>
                  <a:cubicBezTo>
                    <a:pt x="3595" y="337"/>
                    <a:pt x="3019" y="527"/>
                    <a:pt x="2377" y="527"/>
                  </a:cubicBezTo>
                  <a:cubicBezTo>
                    <a:pt x="2161" y="527"/>
                    <a:pt x="1938" y="505"/>
                    <a:pt x="1703" y="460"/>
                  </a:cubicBezTo>
                  <a:cubicBezTo>
                    <a:pt x="1144" y="365"/>
                    <a:pt x="608" y="150"/>
                    <a:pt x="25" y="79"/>
                  </a:cubicBezTo>
                  <a:cubicBezTo>
                    <a:pt x="13" y="79"/>
                    <a:pt x="1" y="103"/>
                    <a:pt x="25" y="127"/>
                  </a:cubicBezTo>
                  <a:cubicBezTo>
                    <a:pt x="834" y="351"/>
                    <a:pt x="1668" y="615"/>
                    <a:pt x="2475" y="615"/>
                  </a:cubicBezTo>
                  <a:cubicBezTo>
                    <a:pt x="3081" y="615"/>
                    <a:pt x="3671" y="467"/>
                    <a:pt x="4227" y="43"/>
                  </a:cubicBezTo>
                  <a:cubicBezTo>
                    <a:pt x="4247" y="34"/>
                    <a:pt x="4235" y="1"/>
                    <a:pt x="42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10" name="Google Shape;25010;p33"/>
            <p:cNvSpPr/>
            <p:nvPr/>
          </p:nvSpPr>
          <p:spPr>
            <a:xfrm>
              <a:off x="3113875" y="2867500"/>
              <a:ext cx="23650" cy="29825"/>
            </a:xfrm>
            <a:custGeom>
              <a:avLst/>
              <a:gdLst/>
              <a:ahLst/>
              <a:cxnLst/>
              <a:rect l="l" t="t" r="r" b="b"/>
              <a:pathLst>
                <a:path w="946" h="1193" extrusionOk="0">
                  <a:moveTo>
                    <a:pt x="911" y="1"/>
                  </a:moveTo>
                  <a:cubicBezTo>
                    <a:pt x="903" y="1"/>
                    <a:pt x="896" y="4"/>
                    <a:pt x="889" y="10"/>
                  </a:cubicBezTo>
                  <a:cubicBezTo>
                    <a:pt x="687" y="463"/>
                    <a:pt x="389" y="820"/>
                    <a:pt x="20" y="1153"/>
                  </a:cubicBezTo>
                  <a:cubicBezTo>
                    <a:pt x="1" y="1173"/>
                    <a:pt x="13" y="1192"/>
                    <a:pt x="25" y="1192"/>
                  </a:cubicBezTo>
                  <a:cubicBezTo>
                    <a:pt x="27" y="1192"/>
                    <a:pt x="30" y="1191"/>
                    <a:pt x="32" y="1189"/>
                  </a:cubicBezTo>
                  <a:cubicBezTo>
                    <a:pt x="473" y="963"/>
                    <a:pt x="806" y="498"/>
                    <a:pt x="937" y="46"/>
                  </a:cubicBezTo>
                  <a:cubicBezTo>
                    <a:pt x="945" y="20"/>
                    <a:pt x="929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11" name="Google Shape;25011;p33"/>
            <p:cNvSpPr/>
            <p:nvPr/>
          </p:nvSpPr>
          <p:spPr>
            <a:xfrm>
              <a:off x="3105425" y="2888150"/>
              <a:ext cx="13700" cy="13250"/>
            </a:xfrm>
            <a:custGeom>
              <a:avLst/>
              <a:gdLst/>
              <a:ahLst/>
              <a:cxnLst/>
              <a:rect l="l" t="t" r="r" b="b"/>
              <a:pathLst>
                <a:path w="548" h="530" extrusionOk="0">
                  <a:moveTo>
                    <a:pt x="545" y="1"/>
                  </a:moveTo>
                  <a:cubicBezTo>
                    <a:pt x="543" y="1"/>
                    <a:pt x="541" y="2"/>
                    <a:pt x="537" y="6"/>
                  </a:cubicBezTo>
                  <a:cubicBezTo>
                    <a:pt x="545" y="6"/>
                    <a:pt x="547" y="1"/>
                    <a:pt x="545" y="1"/>
                  </a:cubicBezTo>
                  <a:close/>
                  <a:moveTo>
                    <a:pt x="537" y="6"/>
                  </a:moveTo>
                  <a:lnTo>
                    <a:pt x="394" y="89"/>
                  </a:lnTo>
                  <a:cubicBezTo>
                    <a:pt x="334" y="137"/>
                    <a:pt x="299" y="196"/>
                    <a:pt x="239" y="244"/>
                  </a:cubicBezTo>
                  <a:cubicBezTo>
                    <a:pt x="144" y="315"/>
                    <a:pt x="37" y="387"/>
                    <a:pt x="1" y="506"/>
                  </a:cubicBezTo>
                  <a:cubicBezTo>
                    <a:pt x="1" y="530"/>
                    <a:pt x="1" y="530"/>
                    <a:pt x="13" y="530"/>
                  </a:cubicBezTo>
                  <a:cubicBezTo>
                    <a:pt x="132" y="494"/>
                    <a:pt x="203" y="387"/>
                    <a:pt x="275" y="303"/>
                  </a:cubicBezTo>
                  <a:lnTo>
                    <a:pt x="430" y="149"/>
                  </a:lnTo>
                  <a:lnTo>
                    <a:pt x="501" y="77"/>
                  </a:lnTo>
                  <a:cubicBezTo>
                    <a:pt x="513" y="65"/>
                    <a:pt x="537" y="30"/>
                    <a:pt x="53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12" name="Google Shape;25012;p33"/>
            <p:cNvSpPr/>
            <p:nvPr/>
          </p:nvSpPr>
          <p:spPr>
            <a:xfrm>
              <a:off x="3109200" y="2887775"/>
              <a:ext cx="15400" cy="13000"/>
            </a:xfrm>
            <a:custGeom>
              <a:avLst/>
              <a:gdLst/>
              <a:ahLst/>
              <a:cxnLst/>
              <a:rect l="l" t="t" r="r" b="b"/>
              <a:pathLst>
                <a:path w="616" h="520" extrusionOk="0">
                  <a:moveTo>
                    <a:pt x="593" y="1"/>
                  </a:moveTo>
                  <a:cubicBezTo>
                    <a:pt x="588" y="1"/>
                    <a:pt x="582" y="3"/>
                    <a:pt x="576" y="9"/>
                  </a:cubicBezTo>
                  <a:cubicBezTo>
                    <a:pt x="469" y="80"/>
                    <a:pt x="386" y="140"/>
                    <a:pt x="290" y="211"/>
                  </a:cubicBezTo>
                  <a:cubicBezTo>
                    <a:pt x="207" y="283"/>
                    <a:pt x="100" y="366"/>
                    <a:pt x="29" y="449"/>
                  </a:cubicBezTo>
                  <a:cubicBezTo>
                    <a:pt x="1" y="477"/>
                    <a:pt x="31" y="520"/>
                    <a:pt x="63" y="520"/>
                  </a:cubicBezTo>
                  <a:cubicBezTo>
                    <a:pt x="71" y="520"/>
                    <a:pt x="80" y="517"/>
                    <a:pt x="88" y="509"/>
                  </a:cubicBezTo>
                  <a:cubicBezTo>
                    <a:pt x="171" y="449"/>
                    <a:pt x="267" y="366"/>
                    <a:pt x="338" y="283"/>
                  </a:cubicBezTo>
                  <a:cubicBezTo>
                    <a:pt x="421" y="199"/>
                    <a:pt x="517" y="128"/>
                    <a:pt x="588" y="33"/>
                  </a:cubicBezTo>
                  <a:cubicBezTo>
                    <a:pt x="615" y="24"/>
                    <a:pt x="608" y="1"/>
                    <a:pt x="5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13" name="Google Shape;25013;p33"/>
            <p:cNvSpPr/>
            <p:nvPr/>
          </p:nvSpPr>
          <p:spPr>
            <a:xfrm>
              <a:off x="3133725" y="2861800"/>
              <a:ext cx="6550" cy="11625"/>
            </a:xfrm>
            <a:custGeom>
              <a:avLst/>
              <a:gdLst/>
              <a:ahLst/>
              <a:cxnLst/>
              <a:rect l="l" t="t" r="r" b="b"/>
              <a:pathLst>
                <a:path w="262" h="465" extrusionOk="0">
                  <a:moveTo>
                    <a:pt x="262" y="0"/>
                  </a:moveTo>
                  <a:cubicBezTo>
                    <a:pt x="179" y="155"/>
                    <a:pt x="71" y="298"/>
                    <a:pt x="0" y="453"/>
                  </a:cubicBezTo>
                  <a:cubicBezTo>
                    <a:pt x="0" y="464"/>
                    <a:pt x="12" y="464"/>
                    <a:pt x="12" y="464"/>
                  </a:cubicBezTo>
                  <a:cubicBezTo>
                    <a:pt x="95" y="322"/>
                    <a:pt x="179" y="167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14" name="Google Shape;25014;p33"/>
            <p:cNvSpPr/>
            <p:nvPr/>
          </p:nvSpPr>
          <p:spPr>
            <a:xfrm>
              <a:off x="3134600" y="2860475"/>
              <a:ext cx="7375" cy="10825"/>
            </a:xfrm>
            <a:custGeom>
              <a:avLst/>
              <a:gdLst/>
              <a:ahLst/>
              <a:cxnLst/>
              <a:rect l="l" t="t" r="r" b="b"/>
              <a:pathLst>
                <a:path w="295" h="433" extrusionOk="0">
                  <a:moveTo>
                    <a:pt x="289" y="0"/>
                  </a:moveTo>
                  <a:cubicBezTo>
                    <a:pt x="288" y="0"/>
                    <a:pt x="286" y="2"/>
                    <a:pt x="286" y="6"/>
                  </a:cubicBezTo>
                  <a:cubicBezTo>
                    <a:pt x="294" y="6"/>
                    <a:pt x="292" y="0"/>
                    <a:pt x="289" y="0"/>
                  </a:cubicBezTo>
                  <a:close/>
                  <a:moveTo>
                    <a:pt x="286" y="6"/>
                  </a:moveTo>
                  <a:lnTo>
                    <a:pt x="286" y="6"/>
                  </a:lnTo>
                  <a:cubicBezTo>
                    <a:pt x="179" y="136"/>
                    <a:pt x="84" y="267"/>
                    <a:pt x="1" y="410"/>
                  </a:cubicBezTo>
                  <a:cubicBezTo>
                    <a:pt x="1" y="419"/>
                    <a:pt x="12" y="432"/>
                    <a:pt x="19" y="432"/>
                  </a:cubicBezTo>
                  <a:cubicBezTo>
                    <a:pt x="22" y="432"/>
                    <a:pt x="25" y="430"/>
                    <a:pt x="25" y="422"/>
                  </a:cubicBezTo>
                  <a:cubicBezTo>
                    <a:pt x="144" y="303"/>
                    <a:pt x="215" y="160"/>
                    <a:pt x="28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15" name="Google Shape;25015;p33"/>
            <p:cNvSpPr/>
            <p:nvPr/>
          </p:nvSpPr>
          <p:spPr>
            <a:xfrm>
              <a:off x="3156925" y="2795800"/>
              <a:ext cx="56100" cy="52375"/>
            </a:xfrm>
            <a:custGeom>
              <a:avLst/>
              <a:gdLst/>
              <a:ahLst/>
              <a:cxnLst/>
              <a:rect l="l" t="t" r="r" b="b"/>
              <a:pathLst>
                <a:path w="2244" h="2095" extrusionOk="0">
                  <a:moveTo>
                    <a:pt x="2172" y="0"/>
                  </a:moveTo>
                  <a:cubicBezTo>
                    <a:pt x="2154" y="0"/>
                    <a:pt x="2135" y="10"/>
                    <a:pt x="2120" y="33"/>
                  </a:cubicBezTo>
                  <a:cubicBezTo>
                    <a:pt x="1846" y="449"/>
                    <a:pt x="1560" y="854"/>
                    <a:pt x="1203" y="1199"/>
                  </a:cubicBezTo>
                  <a:cubicBezTo>
                    <a:pt x="834" y="1533"/>
                    <a:pt x="417" y="1771"/>
                    <a:pt x="1" y="2069"/>
                  </a:cubicBezTo>
                  <a:cubicBezTo>
                    <a:pt x="1" y="2069"/>
                    <a:pt x="1" y="2095"/>
                    <a:pt x="16" y="2095"/>
                  </a:cubicBezTo>
                  <a:cubicBezTo>
                    <a:pt x="18" y="2095"/>
                    <a:pt x="21" y="2094"/>
                    <a:pt x="25" y="2092"/>
                  </a:cubicBezTo>
                  <a:cubicBezTo>
                    <a:pt x="941" y="1807"/>
                    <a:pt x="1810" y="926"/>
                    <a:pt x="2227" y="92"/>
                  </a:cubicBezTo>
                  <a:cubicBezTo>
                    <a:pt x="2243" y="44"/>
                    <a:pt x="2210" y="0"/>
                    <a:pt x="2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16" name="Google Shape;25016;p33"/>
            <p:cNvSpPr/>
            <p:nvPr/>
          </p:nvSpPr>
          <p:spPr>
            <a:xfrm>
              <a:off x="3060050" y="2812925"/>
              <a:ext cx="86350" cy="23575"/>
            </a:xfrm>
            <a:custGeom>
              <a:avLst/>
              <a:gdLst/>
              <a:ahLst/>
              <a:cxnLst/>
              <a:rect l="l" t="t" r="r" b="b"/>
              <a:pathLst>
                <a:path w="3454" h="943" extrusionOk="0">
                  <a:moveTo>
                    <a:pt x="3411" y="1"/>
                  </a:moveTo>
                  <a:cubicBezTo>
                    <a:pt x="3408" y="1"/>
                    <a:pt x="3404" y="1"/>
                    <a:pt x="3399" y="3"/>
                  </a:cubicBezTo>
                  <a:cubicBezTo>
                    <a:pt x="2864" y="62"/>
                    <a:pt x="2316" y="169"/>
                    <a:pt x="1792" y="348"/>
                  </a:cubicBezTo>
                  <a:cubicBezTo>
                    <a:pt x="1347" y="490"/>
                    <a:pt x="924" y="813"/>
                    <a:pt x="458" y="813"/>
                  </a:cubicBezTo>
                  <a:cubicBezTo>
                    <a:pt x="338" y="813"/>
                    <a:pt x="216" y="792"/>
                    <a:pt x="90" y="741"/>
                  </a:cubicBezTo>
                  <a:cubicBezTo>
                    <a:pt x="83" y="737"/>
                    <a:pt x="76" y="736"/>
                    <a:pt x="70" y="736"/>
                  </a:cubicBezTo>
                  <a:cubicBezTo>
                    <a:pt x="31" y="736"/>
                    <a:pt x="1" y="793"/>
                    <a:pt x="42" y="824"/>
                  </a:cubicBezTo>
                  <a:cubicBezTo>
                    <a:pt x="192" y="908"/>
                    <a:pt x="327" y="943"/>
                    <a:pt x="460" y="943"/>
                  </a:cubicBezTo>
                  <a:cubicBezTo>
                    <a:pt x="664" y="943"/>
                    <a:pt x="863" y="861"/>
                    <a:pt x="1102" y="753"/>
                  </a:cubicBezTo>
                  <a:cubicBezTo>
                    <a:pt x="1840" y="395"/>
                    <a:pt x="2614" y="276"/>
                    <a:pt x="3399" y="86"/>
                  </a:cubicBezTo>
                  <a:cubicBezTo>
                    <a:pt x="3454" y="53"/>
                    <a:pt x="3449" y="1"/>
                    <a:pt x="34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17" name="Google Shape;25017;p33"/>
            <p:cNvSpPr/>
            <p:nvPr/>
          </p:nvSpPr>
          <p:spPr>
            <a:xfrm>
              <a:off x="3064350" y="2811750"/>
              <a:ext cx="33000" cy="19100"/>
            </a:xfrm>
            <a:custGeom>
              <a:avLst/>
              <a:gdLst/>
              <a:ahLst/>
              <a:cxnLst/>
              <a:rect l="l" t="t" r="r" b="b"/>
              <a:pathLst>
                <a:path w="1320" h="764" extrusionOk="0">
                  <a:moveTo>
                    <a:pt x="1286" y="0"/>
                  </a:moveTo>
                  <a:cubicBezTo>
                    <a:pt x="1282" y="0"/>
                    <a:pt x="1279" y="1"/>
                    <a:pt x="1275" y="2"/>
                  </a:cubicBezTo>
                  <a:cubicBezTo>
                    <a:pt x="953" y="61"/>
                    <a:pt x="608" y="264"/>
                    <a:pt x="310" y="395"/>
                  </a:cubicBezTo>
                  <a:cubicBezTo>
                    <a:pt x="168" y="454"/>
                    <a:pt x="1" y="561"/>
                    <a:pt x="25" y="740"/>
                  </a:cubicBezTo>
                  <a:cubicBezTo>
                    <a:pt x="25" y="752"/>
                    <a:pt x="60" y="764"/>
                    <a:pt x="72" y="764"/>
                  </a:cubicBezTo>
                  <a:lnTo>
                    <a:pt x="108" y="764"/>
                  </a:lnTo>
                  <a:cubicBezTo>
                    <a:pt x="132" y="681"/>
                    <a:pt x="144" y="597"/>
                    <a:pt x="227" y="538"/>
                  </a:cubicBezTo>
                  <a:cubicBezTo>
                    <a:pt x="310" y="466"/>
                    <a:pt x="465" y="431"/>
                    <a:pt x="560" y="383"/>
                  </a:cubicBezTo>
                  <a:cubicBezTo>
                    <a:pt x="799" y="276"/>
                    <a:pt x="1084" y="204"/>
                    <a:pt x="1299" y="50"/>
                  </a:cubicBezTo>
                  <a:cubicBezTo>
                    <a:pt x="1320" y="39"/>
                    <a:pt x="1313" y="0"/>
                    <a:pt x="1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18" name="Google Shape;25018;p33"/>
            <p:cNvSpPr/>
            <p:nvPr/>
          </p:nvSpPr>
          <p:spPr>
            <a:xfrm>
              <a:off x="3154550" y="2803025"/>
              <a:ext cx="15200" cy="9075"/>
            </a:xfrm>
            <a:custGeom>
              <a:avLst/>
              <a:gdLst/>
              <a:ahLst/>
              <a:cxnLst/>
              <a:rect l="l" t="t" r="r" b="b"/>
              <a:pathLst>
                <a:path w="608" h="363" extrusionOk="0">
                  <a:moveTo>
                    <a:pt x="545" y="0"/>
                  </a:moveTo>
                  <a:cubicBezTo>
                    <a:pt x="533" y="0"/>
                    <a:pt x="522" y="5"/>
                    <a:pt x="512" y="18"/>
                  </a:cubicBezTo>
                  <a:cubicBezTo>
                    <a:pt x="417" y="196"/>
                    <a:pt x="215" y="279"/>
                    <a:pt x="24" y="315"/>
                  </a:cubicBezTo>
                  <a:cubicBezTo>
                    <a:pt x="0" y="327"/>
                    <a:pt x="0" y="363"/>
                    <a:pt x="24" y="363"/>
                  </a:cubicBezTo>
                  <a:cubicBezTo>
                    <a:pt x="250" y="363"/>
                    <a:pt x="441" y="244"/>
                    <a:pt x="572" y="77"/>
                  </a:cubicBezTo>
                  <a:cubicBezTo>
                    <a:pt x="607" y="42"/>
                    <a:pt x="577" y="0"/>
                    <a:pt x="5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19" name="Google Shape;25019;p33"/>
            <p:cNvSpPr/>
            <p:nvPr/>
          </p:nvSpPr>
          <p:spPr>
            <a:xfrm>
              <a:off x="3153650" y="2726650"/>
              <a:ext cx="54800" cy="15500"/>
            </a:xfrm>
            <a:custGeom>
              <a:avLst/>
              <a:gdLst/>
              <a:ahLst/>
              <a:cxnLst/>
              <a:rect l="l" t="t" r="r" b="b"/>
              <a:pathLst>
                <a:path w="2192" h="620" extrusionOk="0">
                  <a:moveTo>
                    <a:pt x="2191" y="1"/>
                  </a:moveTo>
                  <a:cubicBezTo>
                    <a:pt x="1477" y="108"/>
                    <a:pt x="691" y="286"/>
                    <a:pt x="36" y="572"/>
                  </a:cubicBezTo>
                  <a:cubicBezTo>
                    <a:pt x="1" y="584"/>
                    <a:pt x="13" y="620"/>
                    <a:pt x="48" y="620"/>
                  </a:cubicBezTo>
                  <a:cubicBezTo>
                    <a:pt x="763" y="465"/>
                    <a:pt x="1489" y="227"/>
                    <a:pt x="2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20" name="Google Shape;25020;p33"/>
            <p:cNvSpPr/>
            <p:nvPr/>
          </p:nvSpPr>
          <p:spPr>
            <a:xfrm>
              <a:off x="3002450" y="2743225"/>
              <a:ext cx="143500" cy="32275"/>
            </a:xfrm>
            <a:custGeom>
              <a:avLst/>
              <a:gdLst/>
              <a:ahLst/>
              <a:cxnLst/>
              <a:rect l="l" t="t" r="r" b="b"/>
              <a:pathLst>
                <a:path w="5740" h="1291" extrusionOk="0">
                  <a:moveTo>
                    <a:pt x="5339" y="0"/>
                  </a:moveTo>
                  <a:cubicBezTo>
                    <a:pt x="3476" y="0"/>
                    <a:pt x="1893" y="1220"/>
                    <a:pt x="36" y="1231"/>
                  </a:cubicBezTo>
                  <a:cubicBezTo>
                    <a:pt x="0" y="1231"/>
                    <a:pt x="0" y="1267"/>
                    <a:pt x="36" y="1278"/>
                  </a:cubicBezTo>
                  <a:cubicBezTo>
                    <a:pt x="132" y="1287"/>
                    <a:pt x="227" y="1291"/>
                    <a:pt x="322" y="1291"/>
                  </a:cubicBezTo>
                  <a:cubicBezTo>
                    <a:pt x="1036" y="1291"/>
                    <a:pt x="1707" y="1065"/>
                    <a:pt x="2370" y="802"/>
                  </a:cubicBezTo>
                  <a:cubicBezTo>
                    <a:pt x="3501" y="362"/>
                    <a:pt x="4501" y="112"/>
                    <a:pt x="5727" y="40"/>
                  </a:cubicBezTo>
                  <a:cubicBezTo>
                    <a:pt x="5727" y="28"/>
                    <a:pt x="5739" y="16"/>
                    <a:pt x="5703" y="16"/>
                  </a:cubicBezTo>
                  <a:cubicBezTo>
                    <a:pt x="5581" y="6"/>
                    <a:pt x="5459" y="0"/>
                    <a:pt x="5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21" name="Google Shape;25021;p33"/>
            <p:cNvSpPr/>
            <p:nvPr/>
          </p:nvSpPr>
          <p:spPr>
            <a:xfrm>
              <a:off x="3206675" y="2715150"/>
              <a:ext cx="70225" cy="11525"/>
            </a:xfrm>
            <a:custGeom>
              <a:avLst/>
              <a:gdLst/>
              <a:ahLst/>
              <a:cxnLst/>
              <a:rect l="l" t="t" r="r" b="b"/>
              <a:pathLst>
                <a:path w="2809" h="461" extrusionOk="0">
                  <a:moveTo>
                    <a:pt x="3" y="455"/>
                  </a:moveTo>
                  <a:cubicBezTo>
                    <a:pt x="0" y="455"/>
                    <a:pt x="3" y="461"/>
                    <a:pt x="11" y="461"/>
                  </a:cubicBezTo>
                  <a:cubicBezTo>
                    <a:pt x="7" y="457"/>
                    <a:pt x="4" y="455"/>
                    <a:pt x="3" y="455"/>
                  </a:cubicBezTo>
                  <a:close/>
                  <a:moveTo>
                    <a:pt x="2650" y="1"/>
                  </a:moveTo>
                  <a:cubicBezTo>
                    <a:pt x="2255" y="1"/>
                    <a:pt x="1929" y="163"/>
                    <a:pt x="1547" y="258"/>
                  </a:cubicBezTo>
                  <a:cubicBezTo>
                    <a:pt x="1035" y="389"/>
                    <a:pt x="511" y="318"/>
                    <a:pt x="11" y="461"/>
                  </a:cubicBezTo>
                  <a:cubicBezTo>
                    <a:pt x="440" y="425"/>
                    <a:pt x="868" y="461"/>
                    <a:pt x="1285" y="401"/>
                  </a:cubicBezTo>
                  <a:cubicBezTo>
                    <a:pt x="1809" y="330"/>
                    <a:pt x="2261" y="68"/>
                    <a:pt x="2797" y="20"/>
                  </a:cubicBezTo>
                  <a:cubicBezTo>
                    <a:pt x="2809" y="20"/>
                    <a:pt x="2809" y="8"/>
                    <a:pt x="2797" y="8"/>
                  </a:cubicBezTo>
                  <a:cubicBezTo>
                    <a:pt x="2747" y="3"/>
                    <a:pt x="2698" y="1"/>
                    <a:pt x="26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22" name="Google Shape;25022;p33"/>
            <p:cNvSpPr/>
            <p:nvPr/>
          </p:nvSpPr>
          <p:spPr>
            <a:xfrm>
              <a:off x="3049775" y="2778750"/>
              <a:ext cx="60150" cy="13050"/>
            </a:xfrm>
            <a:custGeom>
              <a:avLst/>
              <a:gdLst/>
              <a:ahLst/>
              <a:cxnLst/>
              <a:rect l="l" t="t" r="r" b="b"/>
              <a:pathLst>
                <a:path w="2406" h="522" extrusionOk="0">
                  <a:moveTo>
                    <a:pt x="2382" y="0"/>
                  </a:moveTo>
                  <a:cubicBezTo>
                    <a:pt x="1774" y="0"/>
                    <a:pt x="1167" y="96"/>
                    <a:pt x="560" y="167"/>
                  </a:cubicBezTo>
                  <a:cubicBezTo>
                    <a:pt x="322" y="203"/>
                    <a:pt x="24" y="227"/>
                    <a:pt x="0" y="512"/>
                  </a:cubicBezTo>
                  <a:cubicBezTo>
                    <a:pt x="0" y="518"/>
                    <a:pt x="6" y="521"/>
                    <a:pt x="14" y="521"/>
                  </a:cubicBezTo>
                  <a:cubicBezTo>
                    <a:pt x="21" y="521"/>
                    <a:pt x="30" y="518"/>
                    <a:pt x="36" y="512"/>
                  </a:cubicBezTo>
                  <a:cubicBezTo>
                    <a:pt x="215" y="167"/>
                    <a:pt x="870" y="215"/>
                    <a:pt x="1191" y="179"/>
                  </a:cubicBezTo>
                  <a:cubicBezTo>
                    <a:pt x="1595" y="131"/>
                    <a:pt x="1999" y="108"/>
                    <a:pt x="2404" y="13"/>
                  </a:cubicBezTo>
                  <a:lnTo>
                    <a:pt x="2404" y="13"/>
                  </a:lnTo>
                  <a:cubicBezTo>
                    <a:pt x="2405" y="14"/>
                    <a:pt x="2405" y="16"/>
                    <a:pt x="2405" y="16"/>
                  </a:cubicBezTo>
                  <a:cubicBezTo>
                    <a:pt x="2406" y="16"/>
                    <a:pt x="2406" y="15"/>
                    <a:pt x="2406" y="12"/>
                  </a:cubicBezTo>
                  <a:lnTo>
                    <a:pt x="2406" y="12"/>
                  </a:lnTo>
                  <a:cubicBezTo>
                    <a:pt x="2405" y="12"/>
                    <a:pt x="2404" y="12"/>
                    <a:pt x="2404" y="13"/>
                  </a:cubicBezTo>
                  <a:lnTo>
                    <a:pt x="2404" y="13"/>
                  </a:lnTo>
                  <a:cubicBezTo>
                    <a:pt x="2401" y="8"/>
                    <a:pt x="2395" y="0"/>
                    <a:pt x="2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23" name="Google Shape;25023;p33"/>
            <p:cNvSpPr/>
            <p:nvPr/>
          </p:nvSpPr>
          <p:spPr>
            <a:xfrm>
              <a:off x="3048275" y="2794225"/>
              <a:ext cx="62550" cy="6375"/>
            </a:xfrm>
            <a:custGeom>
              <a:avLst/>
              <a:gdLst/>
              <a:ahLst/>
              <a:cxnLst/>
              <a:rect l="l" t="t" r="r" b="b"/>
              <a:pathLst>
                <a:path w="2502" h="255" extrusionOk="0">
                  <a:moveTo>
                    <a:pt x="1" y="0"/>
                  </a:moveTo>
                  <a:lnTo>
                    <a:pt x="1" y="0"/>
                  </a:lnTo>
                  <a:cubicBezTo>
                    <a:pt x="128" y="216"/>
                    <a:pt x="353" y="254"/>
                    <a:pt x="588" y="254"/>
                  </a:cubicBezTo>
                  <a:cubicBezTo>
                    <a:pt x="638" y="254"/>
                    <a:pt x="689" y="253"/>
                    <a:pt x="739" y="250"/>
                  </a:cubicBezTo>
                  <a:cubicBezTo>
                    <a:pt x="1311" y="239"/>
                    <a:pt x="1894" y="239"/>
                    <a:pt x="2477" y="143"/>
                  </a:cubicBezTo>
                  <a:cubicBezTo>
                    <a:pt x="2501" y="143"/>
                    <a:pt x="2489" y="96"/>
                    <a:pt x="2477" y="96"/>
                  </a:cubicBezTo>
                  <a:cubicBezTo>
                    <a:pt x="2423" y="94"/>
                    <a:pt x="2368" y="93"/>
                    <a:pt x="2313" y="93"/>
                  </a:cubicBezTo>
                  <a:cubicBezTo>
                    <a:pt x="1975" y="93"/>
                    <a:pt x="1637" y="121"/>
                    <a:pt x="1299" y="131"/>
                  </a:cubicBezTo>
                  <a:cubicBezTo>
                    <a:pt x="1108" y="144"/>
                    <a:pt x="844" y="191"/>
                    <a:pt x="593" y="191"/>
                  </a:cubicBezTo>
                  <a:cubicBezTo>
                    <a:pt x="360" y="191"/>
                    <a:pt x="139" y="15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24" name="Google Shape;25024;p33"/>
            <p:cNvSpPr/>
            <p:nvPr/>
          </p:nvSpPr>
          <p:spPr>
            <a:xfrm>
              <a:off x="3109175" y="2776675"/>
              <a:ext cx="18525" cy="20000"/>
            </a:xfrm>
            <a:custGeom>
              <a:avLst/>
              <a:gdLst/>
              <a:ahLst/>
              <a:cxnLst/>
              <a:rect l="l" t="t" r="r" b="b"/>
              <a:pathLst>
                <a:path w="741" h="800" extrusionOk="0">
                  <a:moveTo>
                    <a:pt x="237" y="1"/>
                  </a:moveTo>
                  <a:cubicBezTo>
                    <a:pt x="169" y="1"/>
                    <a:pt x="102" y="16"/>
                    <a:pt x="41" y="48"/>
                  </a:cubicBezTo>
                  <a:cubicBezTo>
                    <a:pt x="0" y="68"/>
                    <a:pt x="21" y="124"/>
                    <a:pt x="66" y="124"/>
                  </a:cubicBezTo>
                  <a:cubicBezTo>
                    <a:pt x="73" y="124"/>
                    <a:pt x="81" y="122"/>
                    <a:pt x="89" y="119"/>
                  </a:cubicBezTo>
                  <a:cubicBezTo>
                    <a:pt x="138" y="99"/>
                    <a:pt x="190" y="90"/>
                    <a:pt x="242" y="90"/>
                  </a:cubicBezTo>
                  <a:cubicBezTo>
                    <a:pt x="377" y="90"/>
                    <a:pt x="508" y="156"/>
                    <a:pt x="577" y="286"/>
                  </a:cubicBezTo>
                  <a:cubicBezTo>
                    <a:pt x="684" y="500"/>
                    <a:pt x="470" y="762"/>
                    <a:pt x="232" y="774"/>
                  </a:cubicBezTo>
                  <a:cubicBezTo>
                    <a:pt x="220" y="786"/>
                    <a:pt x="220" y="798"/>
                    <a:pt x="232" y="798"/>
                  </a:cubicBezTo>
                  <a:cubicBezTo>
                    <a:pt x="243" y="799"/>
                    <a:pt x="254" y="799"/>
                    <a:pt x="265" y="799"/>
                  </a:cubicBezTo>
                  <a:cubicBezTo>
                    <a:pt x="525" y="799"/>
                    <a:pt x="740" y="537"/>
                    <a:pt x="661" y="286"/>
                  </a:cubicBezTo>
                  <a:cubicBezTo>
                    <a:pt x="608" y="111"/>
                    <a:pt x="422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25" name="Google Shape;25025;p33"/>
            <p:cNvSpPr/>
            <p:nvPr/>
          </p:nvSpPr>
          <p:spPr>
            <a:xfrm>
              <a:off x="2934425" y="2802475"/>
              <a:ext cx="178775" cy="10100"/>
            </a:xfrm>
            <a:custGeom>
              <a:avLst/>
              <a:gdLst/>
              <a:ahLst/>
              <a:cxnLst/>
              <a:rect l="l" t="t" r="r" b="b"/>
              <a:pathLst>
                <a:path w="7151" h="404" extrusionOk="0">
                  <a:moveTo>
                    <a:pt x="1738" y="1"/>
                  </a:moveTo>
                  <a:cubicBezTo>
                    <a:pt x="1174" y="1"/>
                    <a:pt x="614" y="45"/>
                    <a:pt x="54" y="170"/>
                  </a:cubicBezTo>
                  <a:cubicBezTo>
                    <a:pt x="0" y="181"/>
                    <a:pt x="5" y="232"/>
                    <a:pt x="42" y="232"/>
                  </a:cubicBezTo>
                  <a:cubicBezTo>
                    <a:pt x="46" y="232"/>
                    <a:pt x="50" y="231"/>
                    <a:pt x="54" y="230"/>
                  </a:cubicBezTo>
                  <a:cubicBezTo>
                    <a:pt x="557" y="159"/>
                    <a:pt x="1061" y="131"/>
                    <a:pt x="1564" y="131"/>
                  </a:cubicBezTo>
                  <a:cubicBezTo>
                    <a:pt x="2323" y="131"/>
                    <a:pt x="3082" y="194"/>
                    <a:pt x="3841" y="266"/>
                  </a:cubicBezTo>
                  <a:cubicBezTo>
                    <a:pt x="4493" y="324"/>
                    <a:pt x="5176" y="404"/>
                    <a:pt x="5848" y="404"/>
                  </a:cubicBezTo>
                  <a:cubicBezTo>
                    <a:pt x="6279" y="404"/>
                    <a:pt x="6705" y="371"/>
                    <a:pt x="7115" y="278"/>
                  </a:cubicBezTo>
                  <a:cubicBezTo>
                    <a:pt x="7150" y="266"/>
                    <a:pt x="7150" y="218"/>
                    <a:pt x="7115" y="218"/>
                  </a:cubicBezTo>
                  <a:cubicBezTo>
                    <a:pt x="6792" y="230"/>
                    <a:pt x="6473" y="236"/>
                    <a:pt x="6156" y="236"/>
                  </a:cubicBezTo>
                  <a:cubicBezTo>
                    <a:pt x="5247" y="236"/>
                    <a:pt x="4357" y="187"/>
                    <a:pt x="3448" y="99"/>
                  </a:cubicBezTo>
                  <a:cubicBezTo>
                    <a:pt x="2870" y="45"/>
                    <a:pt x="2302" y="1"/>
                    <a:pt x="17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26" name="Google Shape;25026;p33"/>
            <p:cNvSpPr/>
            <p:nvPr/>
          </p:nvSpPr>
          <p:spPr>
            <a:xfrm>
              <a:off x="2936075" y="2801150"/>
              <a:ext cx="42275" cy="9775"/>
            </a:xfrm>
            <a:custGeom>
              <a:avLst/>
              <a:gdLst/>
              <a:ahLst/>
              <a:cxnLst/>
              <a:rect l="l" t="t" r="r" b="b"/>
              <a:pathLst>
                <a:path w="1691" h="391" extrusionOk="0">
                  <a:moveTo>
                    <a:pt x="1363" y="1"/>
                  </a:moveTo>
                  <a:cubicBezTo>
                    <a:pt x="1085" y="1"/>
                    <a:pt x="790" y="62"/>
                    <a:pt x="536" y="116"/>
                  </a:cubicBezTo>
                  <a:cubicBezTo>
                    <a:pt x="381" y="152"/>
                    <a:pt x="24" y="152"/>
                    <a:pt x="0" y="331"/>
                  </a:cubicBezTo>
                  <a:cubicBezTo>
                    <a:pt x="0" y="343"/>
                    <a:pt x="0" y="366"/>
                    <a:pt x="24" y="366"/>
                  </a:cubicBezTo>
                  <a:cubicBezTo>
                    <a:pt x="48" y="366"/>
                    <a:pt x="48" y="366"/>
                    <a:pt x="60" y="390"/>
                  </a:cubicBezTo>
                  <a:lnTo>
                    <a:pt x="84" y="390"/>
                  </a:lnTo>
                  <a:lnTo>
                    <a:pt x="107" y="366"/>
                  </a:lnTo>
                  <a:cubicBezTo>
                    <a:pt x="107" y="354"/>
                    <a:pt x="97" y="341"/>
                    <a:pt x="86" y="334"/>
                  </a:cubicBezTo>
                  <a:lnTo>
                    <a:pt x="86" y="334"/>
                  </a:lnTo>
                  <a:cubicBezTo>
                    <a:pt x="153" y="332"/>
                    <a:pt x="327" y="314"/>
                    <a:pt x="346" y="295"/>
                  </a:cubicBezTo>
                  <a:cubicBezTo>
                    <a:pt x="477" y="271"/>
                    <a:pt x="607" y="235"/>
                    <a:pt x="762" y="223"/>
                  </a:cubicBezTo>
                  <a:cubicBezTo>
                    <a:pt x="1060" y="176"/>
                    <a:pt x="1358" y="176"/>
                    <a:pt x="1631" y="104"/>
                  </a:cubicBezTo>
                  <a:cubicBezTo>
                    <a:pt x="1691" y="93"/>
                    <a:pt x="1679" y="33"/>
                    <a:pt x="1620" y="21"/>
                  </a:cubicBezTo>
                  <a:cubicBezTo>
                    <a:pt x="1537" y="7"/>
                    <a:pt x="1451" y="1"/>
                    <a:pt x="13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27" name="Google Shape;25027;p33"/>
            <p:cNvSpPr/>
            <p:nvPr/>
          </p:nvSpPr>
          <p:spPr>
            <a:xfrm>
              <a:off x="2934575" y="2804025"/>
              <a:ext cx="56275" cy="7475"/>
            </a:xfrm>
            <a:custGeom>
              <a:avLst/>
              <a:gdLst/>
              <a:ahLst/>
              <a:cxnLst/>
              <a:rect l="l" t="t" r="r" b="b"/>
              <a:pathLst>
                <a:path w="2251" h="299" extrusionOk="0">
                  <a:moveTo>
                    <a:pt x="1568" y="0"/>
                  </a:moveTo>
                  <a:cubicBezTo>
                    <a:pt x="1045" y="0"/>
                    <a:pt x="485" y="102"/>
                    <a:pt x="25" y="228"/>
                  </a:cubicBezTo>
                  <a:cubicBezTo>
                    <a:pt x="1" y="228"/>
                    <a:pt x="1" y="299"/>
                    <a:pt x="48" y="299"/>
                  </a:cubicBezTo>
                  <a:cubicBezTo>
                    <a:pt x="429" y="275"/>
                    <a:pt x="822" y="228"/>
                    <a:pt x="1191" y="204"/>
                  </a:cubicBezTo>
                  <a:cubicBezTo>
                    <a:pt x="1537" y="180"/>
                    <a:pt x="1858" y="216"/>
                    <a:pt x="2203" y="156"/>
                  </a:cubicBezTo>
                  <a:cubicBezTo>
                    <a:pt x="2251" y="156"/>
                    <a:pt x="2251" y="85"/>
                    <a:pt x="2203" y="61"/>
                  </a:cubicBezTo>
                  <a:cubicBezTo>
                    <a:pt x="2005" y="18"/>
                    <a:pt x="1790" y="0"/>
                    <a:pt x="1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28" name="Google Shape;25028;p33"/>
            <p:cNvSpPr/>
            <p:nvPr/>
          </p:nvSpPr>
          <p:spPr>
            <a:xfrm>
              <a:off x="2953625" y="2803875"/>
              <a:ext cx="44975" cy="4075"/>
            </a:xfrm>
            <a:custGeom>
              <a:avLst/>
              <a:gdLst/>
              <a:ahLst/>
              <a:cxnLst/>
              <a:rect l="l" t="t" r="r" b="b"/>
              <a:pathLst>
                <a:path w="1799" h="163" extrusionOk="0">
                  <a:moveTo>
                    <a:pt x="1268" y="0"/>
                  </a:moveTo>
                  <a:cubicBezTo>
                    <a:pt x="848" y="0"/>
                    <a:pt x="415" y="75"/>
                    <a:pt x="25" y="126"/>
                  </a:cubicBezTo>
                  <a:cubicBezTo>
                    <a:pt x="1" y="126"/>
                    <a:pt x="13" y="162"/>
                    <a:pt x="25" y="162"/>
                  </a:cubicBezTo>
                  <a:cubicBezTo>
                    <a:pt x="196" y="151"/>
                    <a:pt x="371" y="149"/>
                    <a:pt x="546" y="149"/>
                  </a:cubicBezTo>
                  <a:cubicBezTo>
                    <a:pt x="663" y="149"/>
                    <a:pt x="781" y="150"/>
                    <a:pt x="898" y="150"/>
                  </a:cubicBezTo>
                  <a:cubicBezTo>
                    <a:pt x="1191" y="150"/>
                    <a:pt x="1483" y="144"/>
                    <a:pt x="1763" y="103"/>
                  </a:cubicBezTo>
                  <a:cubicBezTo>
                    <a:pt x="1799" y="103"/>
                    <a:pt x="1799" y="43"/>
                    <a:pt x="1763" y="43"/>
                  </a:cubicBezTo>
                  <a:cubicBezTo>
                    <a:pt x="1603" y="12"/>
                    <a:pt x="1436" y="0"/>
                    <a:pt x="12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29" name="Google Shape;25029;p33"/>
            <p:cNvSpPr/>
            <p:nvPr/>
          </p:nvSpPr>
          <p:spPr>
            <a:xfrm>
              <a:off x="2982500" y="2806425"/>
              <a:ext cx="23250" cy="2175"/>
            </a:xfrm>
            <a:custGeom>
              <a:avLst/>
              <a:gdLst/>
              <a:ahLst/>
              <a:cxnLst/>
              <a:rect l="l" t="t" r="r" b="b"/>
              <a:pathLst>
                <a:path w="930" h="87" extrusionOk="0">
                  <a:moveTo>
                    <a:pt x="906" y="1"/>
                  </a:moveTo>
                  <a:cubicBezTo>
                    <a:pt x="650" y="1"/>
                    <a:pt x="413" y="27"/>
                    <a:pt x="148" y="27"/>
                  </a:cubicBezTo>
                  <a:cubicBezTo>
                    <a:pt x="103" y="27"/>
                    <a:pt x="58" y="26"/>
                    <a:pt x="13" y="24"/>
                  </a:cubicBezTo>
                  <a:cubicBezTo>
                    <a:pt x="1" y="24"/>
                    <a:pt x="1" y="60"/>
                    <a:pt x="13" y="60"/>
                  </a:cubicBezTo>
                  <a:cubicBezTo>
                    <a:pt x="155" y="72"/>
                    <a:pt x="310" y="87"/>
                    <a:pt x="463" y="87"/>
                  </a:cubicBezTo>
                  <a:cubicBezTo>
                    <a:pt x="617" y="87"/>
                    <a:pt x="769" y="72"/>
                    <a:pt x="906" y="24"/>
                  </a:cubicBezTo>
                  <a:cubicBezTo>
                    <a:pt x="929" y="24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30" name="Google Shape;25030;p33"/>
            <p:cNvSpPr/>
            <p:nvPr/>
          </p:nvSpPr>
          <p:spPr>
            <a:xfrm>
              <a:off x="2813725" y="2641200"/>
              <a:ext cx="81300" cy="37450"/>
            </a:xfrm>
            <a:custGeom>
              <a:avLst/>
              <a:gdLst/>
              <a:ahLst/>
              <a:cxnLst/>
              <a:rect l="l" t="t" r="r" b="b"/>
              <a:pathLst>
                <a:path w="3252" h="1498" extrusionOk="0">
                  <a:moveTo>
                    <a:pt x="20" y="1"/>
                  </a:moveTo>
                  <a:cubicBezTo>
                    <a:pt x="10" y="1"/>
                    <a:pt x="1" y="11"/>
                    <a:pt x="1" y="25"/>
                  </a:cubicBezTo>
                  <a:cubicBezTo>
                    <a:pt x="13" y="645"/>
                    <a:pt x="799" y="1026"/>
                    <a:pt x="1275" y="1252"/>
                  </a:cubicBezTo>
                  <a:cubicBezTo>
                    <a:pt x="1617" y="1417"/>
                    <a:pt x="1921" y="1498"/>
                    <a:pt x="2220" y="1498"/>
                  </a:cubicBezTo>
                  <a:cubicBezTo>
                    <a:pt x="2546" y="1498"/>
                    <a:pt x="2867" y="1402"/>
                    <a:pt x="3227" y="1216"/>
                  </a:cubicBezTo>
                  <a:cubicBezTo>
                    <a:pt x="3251" y="1204"/>
                    <a:pt x="3239" y="1180"/>
                    <a:pt x="3227" y="1180"/>
                  </a:cubicBezTo>
                  <a:cubicBezTo>
                    <a:pt x="2977" y="1216"/>
                    <a:pt x="2739" y="1359"/>
                    <a:pt x="2465" y="1383"/>
                  </a:cubicBezTo>
                  <a:cubicBezTo>
                    <a:pt x="2409" y="1389"/>
                    <a:pt x="2353" y="1392"/>
                    <a:pt x="2297" y="1392"/>
                  </a:cubicBezTo>
                  <a:cubicBezTo>
                    <a:pt x="1928" y="1392"/>
                    <a:pt x="1570" y="1262"/>
                    <a:pt x="1239" y="1097"/>
                  </a:cubicBezTo>
                  <a:cubicBezTo>
                    <a:pt x="739" y="847"/>
                    <a:pt x="263" y="549"/>
                    <a:pt x="37" y="14"/>
                  </a:cubicBezTo>
                  <a:cubicBezTo>
                    <a:pt x="32" y="4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31" name="Google Shape;25031;p33"/>
            <p:cNvSpPr/>
            <p:nvPr/>
          </p:nvSpPr>
          <p:spPr>
            <a:xfrm>
              <a:off x="2814550" y="2634775"/>
              <a:ext cx="95350" cy="38625"/>
            </a:xfrm>
            <a:custGeom>
              <a:avLst/>
              <a:gdLst/>
              <a:ahLst/>
              <a:cxnLst/>
              <a:rect l="l" t="t" r="r" b="b"/>
              <a:pathLst>
                <a:path w="3814" h="1545" extrusionOk="0">
                  <a:moveTo>
                    <a:pt x="559" y="1"/>
                  </a:moveTo>
                  <a:cubicBezTo>
                    <a:pt x="367" y="1"/>
                    <a:pt x="185" y="39"/>
                    <a:pt x="27" y="163"/>
                  </a:cubicBezTo>
                  <a:cubicBezTo>
                    <a:pt x="1" y="181"/>
                    <a:pt x="1" y="192"/>
                    <a:pt x="11" y="192"/>
                  </a:cubicBezTo>
                  <a:cubicBezTo>
                    <a:pt x="15" y="192"/>
                    <a:pt x="21" y="190"/>
                    <a:pt x="27" y="187"/>
                  </a:cubicBezTo>
                  <a:cubicBezTo>
                    <a:pt x="165" y="111"/>
                    <a:pt x="327" y="83"/>
                    <a:pt x="498" y="83"/>
                  </a:cubicBezTo>
                  <a:cubicBezTo>
                    <a:pt x="862" y="83"/>
                    <a:pt x="1268" y="206"/>
                    <a:pt x="1575" y="247"/>
                  </a:cubicBezTo>
                  <a:cubicBezTo>
                    <a:pt x="1837" y="282"/>
                    <a:pt x="2147" y="306"/>
                    <a:pt x="2420" y="378"/>
                  </a:cubicBezTo>
                  <a:cubicBezTo>
                    <a:pt x="2659" y="449"/>
                    <a:pt x="3814" y="1140"/>
                    <a:pt x="2980" y="1497"/>
                  </a:cubicBezTo>
                  <a:cubicBezTo>
                    <a:pt x="2956" y="1509"/>
                    <a:pt x="2968" y="1545"/>
                    <a:pt x="3016" y="1545"/>
                  </a:cubicBezTo>
                  <a:cubicBezTo>
                    <a:pt x="3814" y="1461"/>
                    <a:pt x="3159" y="580"/>
                    <a:pt x="2778" y="378"/>
                  </a:cubicBezTo>
                  <a:cubicBezTo>
                    <a:pt x="2349" y="140"/>
                    <a:pt x="1706" y="140"/>
                    <a:pt x="1218" y="80"/>
                  </a:cubicBezTo>
                  <a:cubicBezTo>
                    <a:pt x="998" y="49"/>
                    <a:pt x="772" y="1"/>
                    <a:pt x="5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32" name="Google Shape;25032;p33"/>
            <p:cNvSpPr/>
            <p:nvPr/>
          </p:nvSpPr>
          <p:spPr>
            <a:xfrm>
              <a:off x="2934875" y="2649175"/>
              <a:ext cx="19675" cy="12325"/>
            </a:xfrm>
            <a:custGeom>
              <a:avLst/>
              <a:gdLst/>
              <a:ahLst/>
              <a:cxnLst/>
              <a:rect l="l" t="t" r="r" b="b"/>
              <a:pathLst>
                <a:path w="787" h="493" extrusionOk="0">
                  <a:moveTo>
                    <a:pt x="380" y="0"/>
                  </a:moveTo>
                  <a:cubicBezTo>
                    <a:pt x="280" y="0"/>
                    <a:pt x="181" y="32"/>
                    <a:pt x="108" y="111"/>
                  </a:cubicBezTo>
                  <a:cubicBezTo>
                    <a:pt x="1" y="230"/>
                    <a:pt x="48" y="409"/>
                    <a:pt x="191" y="468"/>
                  </a:cubicBezTo>
                  <a:cubicBezTo>
                    <a:pt x="240" y="485"/>
                    <a:pt x="298" y="493"/>
                    <a:pt x="356" y="493"/>
                  </a:cubicBezTo>
                  <a:cubicBezTo>
                    <a:pt x="468" y="493"/>
                    <a:pt x="585" y="464"/>
                    <a:pt x="655" y="409"/>
                  </a:cubicBezTo>
                  <a:cubicBezTo>
                    <a:pt x="727" y="349"/>
                    <a:pt x="786" y="111"/>
                    <a:pt x="632" y="111"/>
                  </a:cubicBezTo>
                  <a:cubicBezTo>
                    <a:pt x="608" y="111"/>
                    <a:pt x="596" y="123"/>
                    <a:pt x="596" y="147"/>
                  </a:cubicBezTo>
                  <a:cubicBezTo>
                    <a:pt x="596" y="171"/>
                    <a:pt x="632" y="183"/>
                    <a:pt x="632" y="218"/>
                  </a:cubicBezTo>
                  <a:cubicBezTo>
                    <a:pt x="644" y="290"/>
                    <a:pt x="584" y="326"/>
                    <a:pt x="525" y="349"/>
                  </a:cubicBezTo>
                  <a:cubicBezTo>
                    <a:pt x="489" y="361"/>
                    <a:pt x="441" y="367"/>
                    <a:pt x="392" y="367"/>
                  </a:cubicBezTo>
                  <a:cubicBezTo>
                    <a:pt x="343" y="367"/>
                    <a:pt x="292" y="361"/>
                    <a:pt x="251" y="349"/>
                  </a:cubicBezTo>
                  <a:cubicBezTo>
                    <a:pt x="132" y="302"/>
                    <a:pt x="167" y="183"/>
                    <a:pt x="274" y="123"/>
                  </a:cubicBezTo>
                  <a:cubicBezTo>
                    <a:pt x="316" y="99"/>
                    <a:pt x="370" y="93"/>
                    <a:pt x="426" y="93"/>
                  </a:cubicBezTo>
                  <a:cubicBezTo>
                    <a:pt x="483" y="93"/>
                    <a:pt x="542" y="99"/>
                    <a:pt x="596" y="99"/>
                  </a:cubicBezTo>
                  <a:cubicBezTo>
                    <a:pt x="632" y="99"/>
                    <a:pt x="632" y="52"/>
                    <a:pt x="608" y="52"/>
                  </a:cubicBezTo>
                  <a:cubicBezTo>
                    <a:pt x="539" y="20"/>
                    <a:pt x="459" y="0"/>
                    <a:pt x="3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33" name="Google Shape;25033;p33"/>
            <p:cNvSpPr/>
            <p:nvPr/>
          </p:nvSpPr>
          <p:spPr>
            <a:xfrm>
              <a:off x="2978050" y="2612075"/>
              <a:ext cx="41225" cy="36150"/>
            </a:xfrm>
            <a:custGeom>
              <a:avLst/>
              <a:gdLst/>
              <a:ahLst/>
              <a:cxnLst/>
              <a:rect l="l" t="t" r="r" b="b"/>
              <a:pathLst>
                <a:path w="1649" h="1446" extrusionOk="0">
                  <a:moveTo>
                    <a:pt x="1278" y="0"/>
                  </a:moveTo>
                  <a:cubicBezTo>
                    <a:pt x="651" y="0"/>
                    <a:pt x="61" y="892"/>
                    <a:pt x="0" y="1417"/>
                  </a:cubicBezTo>
                  <a:cubicBezTo>
                    <a:pt x="0" y="1436"/>
                    <a:pt x="14" y="1445"/>
                    <a:pt x="27" y="1445"/>
                  </a:cubicBezTo>
                  <a:cubicBezTo>
                    <a:pt x="38" y="1445"/>
                    <a:pt x="48" y="1439"/>
                    <a:pt x="48" y="1429"/>
                  </a:cubicBezTo>
                  <a:cubicBezTo>
                    <a:pt x="191" y="1131"/>
                    <a:pt x="298" y="857"/>
                    <a:pt x="512" y="595"/>
                  </a:cubicBezTo>
                  <a:cubicBezTo>
                    <a:pt x="702" y="376"/>
                    <a:pt x="1015" y="81"/>
                    <a:pt x="1345" y="81"/>
                  </a:cubicBezTo>
                  <a:cubicBezTo>
                    <a:pt x="1428" y="81"/>
                    <a:pt x="1512" y="100"/>
                    <a:pt x="1595" y="143"/>
                  </a:cubicBezTo>
                  <a:cubicBezTo>
                    <a:pt x="1600" y="147"/>
                    <a:pt x="1605" y="149"/>
                    <a:pt x="1610" y="149"/>
                  </a:cubicBezTo>
                  <a:cubicBezTo>
                    <a:pt x="1630" y="149"/>
                    <a:pt x="1648" y="114"/>
                    <a:pt x="1619" y="95"/>
                  </a:cubicBezTo>
                  <a:cubicBezTo>
                    <a:pt x="1506" y="30"/>
                    <a:pt x="1392" y="0"/>
                    <a:pt x="12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34" name="Google Shape;25034;p33"/>
            <p:cNvSpPr/>
            <p:nvPr/>
          </p:nvSpPr>
          <p:spPr>
            <a:xfrm>
              <a:off x="2982200" y="2618725"/>
              <a:ext cx="40225" cy="35450"/>
            </a:xfrm>
            <a:custGeom>
              <a:avLst/>
              <a:gdLst/>
              <a:ahLst/>
              <a:cxnLst/>
              <a:rect l="l" t="t" r="r" b="b"/>
              <a:pathLst>
                <a:path w="1609" h="1418" extrusionOk="0">
                  <a:moveTo>
                    <a:pt x="1496" y="0"/>
                  </a:moveTo>
                  <a:cubicBezTo>
                    <a:pt x="1469" y="0"/>
                    <a:pt x="1441" y="25"/>
                    <a:pt x="1441" y="55"/>
                  </a:cubicBezTo>
                  <a:cubicBezTo>
                    <a:pt x="1489" y="424"/>
                    <a:pt x="1072" y="555"/>
                    <a:pt x="846" y="770"/>
                  </a:cubicBezTo>
                  <a:cubicBezTo>
                    <a:pt x="679" y="937"/>
                    <a:pt x="511" y="1341"/>
                    <a:pt x="236" y="1341"/>
                  </a:cubicBezTo>
                  <a:cubicBezTo>
                    <a:pt x="179" y="1341"/>
                    <a:pt x="116" y="1323"/>
                    <a:pt x="48" y="1282"/>
                  </a:cubicBezTo>
                  <a:cubicBezTo>
                    <a:pt x="13" y="1282"/>
                    <a:pt x="1" y="1305"/>
                    <a:pt x="13" y="1317"/>
                  </a:cubicBezTo>
                  <a:cubicBezTo>
                    <a:pt x="87" y="1389"/>
                    <a:pt x="161" y="1418"/>
                    <a:pt x="233" y="1418"/>
                  </a:cubicBezTo>
                  <a:cubicBezTo>
                    <a:pt x="451" y="1418"/>
                    <a:pt x="649" y="1154"/>
                    <a:pt x="775" y="984"/>
                  </a:cubicBezTo>
                  <a:cubicBezTo>
                    <a:pt x="1013" y="674"/>
                    <a:pt x="1608" y="508"/>
                    <a:pt x="1537" y="31"/>
                  </a:cubicBezTo>
                  <a:cubicBezTo>
                    <a:pt x="1528" y="9"/>
                    <a:pt x="1512" y="0"/>
                    <a:pt x="14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35" name="Google Shape;25035;p33"/>
            <p:cNvSpPr/>
            <p:nvPr/>
          </p:nvSpPr>
          <p:spPr>
            <a:xfrm>
              <a:off x="2903625" y="2624475"/>
              <a:ext cx="7475" cy="56225"/>
            </a:xfrm>
            <a:custGeom>
              <a:avLst/>
              <a:gdLst/>
              <a:ahLst/>
              <a:cxnLst/>
              <a:rect l="l" t="t" r="r" b="b"/>
              <a:pathLst>
                <a:path w="299" h="2249" extrusionOk="0">
                  <a:moveTo>
                    <a:pt x="147" y="0"/>
                  </a:moveTo>
                  <a:cubicBezTo>
                    <a:pt x="127" y="0"/>
                    <a:pt x="108" y="14"/>
                    <a:pt x="108" y="28"/>
                  </a:cubicBezTo>
                  <a:cubicBezTo>
                    <a:pt x="108" y="778"/>
                    <a:pt x="48" y="1492"/>
                    <a:pt x="0" y="2218"/>
                  </a:cubicBezTo>
                  <a:cubicBezTo>
                    <a:pt x="0" y="2234"/>
                    <a:pt x="20" y="2249"/>
                    <a:pt x="37" y="2249"/>
                  </a:cubicBezTo>
                  <a:cubicBezTo>
                    <a:pt x="46" y="2249"/>
                    <a:pt x="56" y="2243"/>
                    <a:pt x="60" y="2230"/>
                  </a:cubicBezTo>
                  <a:cubicBezTo>
                    <a:pt x="274" y="1552"/>
                    <a:pt x="298" y="730"/>
                    <a:pt x="179" y="28"/>
                  </a:cubicBezTo>
                  <a:cubicBezTo>
                    <a:pt x="174" y="8"/>
                    <a:pt x="160" y="0"/>
                    <a:pt x="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36" name="Google Shape;25036;p33"/>
            <p:cNvSpPr/>
            <p:nvPr/>
          </p:nvSpPr>
          <p:spPr>
            <a:xfrm>
              <a:off x="2917025" y="2632000"/>
              <a:ext cx="11625" cy="104625"/>
            </a:xfrm>
            <a:custGeom>
              <a:avLst/>
              <a:gdLst/>
              <a:ahLst/>
              <a:cxnLst/>
              <a:rect l="l" t="t" r="r" b="b"/>
              <a:pathLst>
                <a:path w="465" h="4185" extrusionOk="0">
                  <a:moveTo>
                    <a:pt x="131" y="1"/>
                  </a:moveTo>
                  <a:cubicBezTo>
                    <a:pt x="131" y="1"/>
                    <a:pt x="131" y="2"/>
                    <a:pt x="131" y="3"/>
                  </a:cubicBezTo>
                  <a:lnTo>
                    <a:pt x="131" y="3"/>
                  </a:lnTo>
                  <a:cubicBezTo>
                    <a:pt x="139" y="1"/>
                    <a:pt x="145" y="1"/>
                    <a:pt x="131" y="1"/>
                  </a:cubicBezTo>
                  <a:close/>
                  <a:moveTo>
                    <a:pt x="131" y="3"/>
                  </a:moveTo>
                  <a:cubicBezTo>
                    <a:pt x="126" y="5"/>
                    <a:pt x="119" y="7"/>
                    <a:pt x="119" y="12"/>
                  </a:cubicBezTo>
                  <a:cubicBezTo>
                    <a:pt x="84" y="620"/>
                    <a:pt x="0" y="1251"/>
                    <a:pt x="72" y="1846"/>
                  </a:cubicBezTo>
                  <a:cubicBezTo>
                    <a:pt x="167" y="2632"/>
                    <a:pt x="369" y="3334"/>
                    <a:pt x="334" y="4144"/>
                  </a:cubicBezTo>
                  <a:cubicBezTo>
                    <a:pt x="334" y="4169"/>
                    <a:pt x="354" y="4184"/>
                    <a:pt x="372" y="4184"/>
                  </a:cubicBezTo>
                  <a:cubicBezTo>
                    <a:pt x="389" y="4184"/>
                    <a:pt x="405" y="4172"/>
                    <a:pt x="405" y="4144"/>
                  </a:cubicBezTo>
                  <a:cubicBezTo>
                    <a:pt x="465" y="3477"/>
                    <a:pt x="393" y="2953"/>
                    <a:pt x="226" y="2298"/>
                  </a:cubicBezTo>
                  <a:cubicBezTo>
                    <a:pt x="36" y="1561"/>
                    <a:pt x="119" y="776"/>
                    <a:pt x="131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37" name="Google Shape;25037;p33"/>
            <p:cNvSpPr/>
            <p:nvPr/>
          </p:nvSpPr>
          <p:spPr>
            <a:xfrm>
              <a:off x="2908975" y="2733650"/>
              <a:ext cx="5400" cy="38525"/>
            </a:xfrm>
            <a:custGeom>
              <a:avLst/>
              <a:gdLst/>
              <a:ahLst/>
              <a:cxnLst/>
              <a:rect l="l" t="t" r="r" b="b"/>
              <a:pathLst>
                <a:path w="216" h="1541" extrusionOk="0">
                  <a:moveTo>
                    <a:pt x="124" y="1"/>
                  </a:moveTo>
                  <a:cubicBezTo>
                    <a:pt x="114" y="1"/>
                    <a:pt x="102" y="6"/>
                    <a:pt x="96" y="18"/>
                  </a:cubicBezTo>
                  <a:cubicBezTo>
                    <a:pt x="1" y="483"/>
                    <a:pt x="1" y="1054"/>
                    <a:pt x="132" y="1507"/>
                  </a:cubicBezTo>
                  <a:cubicBezTo>
                    <a:pt x="137" y="1529"/>
                    <a:pt x="156" y="1541"/>
                    <a:pt x="175" y="1541"/>
                  </a:cubicBezTo>
                  <a:cubicBezTo>
                    <a:pt x="195" y="1541"/>
                    <a:pt x="215" y="1526"/>
                    <a:pt x="215" y="1495"/>
                  </a:cubicBezTo>
                  <a:cubicBezTo>
                    <a:pt x="204" y="1167"/>
                    <a:pt x="160" y="861"/>
                    <a:pt x="156" y="535"/>
                  </a:cubicBezTo>
                  <a:lnTo>
                    <a:pt x="156" y="535"/>
                  </a:lnTo>
                  <a:cubicBezTo>
                    <a:pt x="157" y="535"/>
                    <a:pt x="158" y="535"/>
                    <a:pt x="158" y="535"/>
                  </a:cubicBezTo>
                  <a:cubicBezTo>
                    <a:pt x="172" y="535"/>
                    <a:pt x="188" y="527"/>
                    <a:pt x="179" y="518"/>
                  </a:cubicBezTo>
                  <a:cubicBezTo>
                    <a:pt x="172" y="482"/>
                    <a:pt x="165" y="445"/>
                    <a:pt x="159" y="409"/>
                  </a:cubicBezTo>
                  <a:lnTo>
                    <a:pt x="159" y="409"/>
                  </a:lnTo>
                  <a:cubicBezTo>
                    <a:pt x="164" y="324"/>
                    <a:pt x="167" y="196"/>
                    <a:pt x="139" y="145"/>
                  </a:cubicBezTo>
                  <a:lnTo>
                    <a:pt x="139" y="145"/>
                  </a:lnTo>
                  <a:cubicBezTo>
                    <a:pt x="139" y="103"/>
                    <a:pt x="141" y="61"/>
                    <a:pt x="144" y="18"/>
                  </a:cubicBezTo>
                  <a:cubicBezTo>
                    <a:pt x="144" y="6"/>
                    <a:pt x="135" y="1"/>
                    <a:pt x="1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38" name="Google Shape;25038;p33"/>
            <p:cNvSpPr/>
            <p:nvPr/>
          </p:nvSpPr>
          <p:spPr>
            <a:xfrm>
              <a:off x="2926850" y="2751075"/>
              <a:ext cx="6850" cy="47975"/>
            </a:xfrm>
            <a:custGeom>
              <a:avLst/>
              <a:gdLst/>
              <a:ahLst/>
              <a:cxnLst/>
              <a:rect l="l" t="t" r="r" b="b"/>
              <a:pathLst>
                <a:path w="274" h="1919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631"/>
                    <a:pt x="60" y="1274"/>
                    <a:pt x="131" y="1905"/>
                  </a:cubicBezTo>
                  <a:cubicBezTo>
                    <a:pt x="131" y="1915"/>
                    <a:pt x="140" y="1919"/>
                    <a:pt x="149" y="1919"/>
                  </a:cubicBezTo>
                  <a:cubicBezTo>
                    <a:pt x="163" y="1919"/>
                    <a:pt x="179" y="1912"/>
                    <a:pt x="179" y="1905"/>
                  </a:cubicBezTo>
                  <a:cubicBezTo>
                    <a:pt x="274" y="1274"/>
                    <a:pt x="143" y="583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39" name="Google Shape;25039;p33"/>
            <p:cNvSpPr/>
            <p:nvPr/>
          </p:nvSpPr>
          <p:spPr>
            <a:xfrm>
              <a:off x="2917325" y="2775475"/>
              <a:ext cx="3000" cy="22825"/>
            </a:xfrm>
            <a:custGeom>
              <a:avLst/>
              <a:gdLst/>
              <a:ahLst/>
              <a:cxnLst/>
              <a:rect l="l" t="t" r="r" b="b"/>
              <a:pathLst>
                <a:path w="120" h="913" extrusionOk="0">
                  <a:moveTo>
                    <a:pt x="48" y="0"/>
                  </a:moveTo>
                  <a:cubicBezTo>
                    <a:pt x="48" y="1"/>
                    <a:pt x="48" y="2"/>
                    <a:pt x="48" y="3"/>
                  </a:cubicBezTo>
                  <a:lnTo>
                    <a:pt x="48" y="3"/>
                  </a:lnTo>
                  <a:cubicBezTo>
                    <a:pt x="51" y="1"/>
                    <a:pt x="51" y="0"/>
                    <a:pt x="48" y="0"/>
                  </a:cubicBezTo>
                  <a:close/>
                  <a:moveTo>
                    <a:pt x="48" y="3"/>
                  </a:moveTo>
                  <a:cubicBezTo>
                    <a:pt x="43" y="8"/>
                    <a:pt x="24" y="19"/>
                    <a:pt x="24" y="36"/>
                  </a:cubicBezTo>
                  <a:cubicBezTo>
                    <a:pt x="0" y="179"/>
                    <a:pt x="24" y="346"/>
                    <a:pt x="24" y="488"/>
                  </a:cubicBezTo>
                  <a:cubicBezTo>
                    <a:pt x="24" y="631"/>
                    <a:pt x="24" y="774"/>
                    <a:pt x="48" y="893"/>
                  </a:cubicBezTo>
                  <a:cubicBezTo>
                    <a:pt x="48" y="901"/>
                    <a:pt x="65" y="912"/>
                    <a:pt x="79" y="912"/>
                  </a:cubicBezTo>
                  <a:cubicBezTo>
                    <a:pt x="88" y="912"/>
                    <a:pt x="95" y="907"/>
                    <a:pt x="95" y="893"/>
                  </a:cubicBezTo>
                  <a:cubicBezTo>
                    <a:pt x="119" y="750"/>
                    <a:pt x="95" y="596"/>
                    <a:pt x="95" y="453"/>
                  </a:cubicBezTo>
                  <a:cubicBezTo>
                    <a:pt x="84" y="299"/>
                    <a:pt x="84" y="157"/>
                    <a:pt x="48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40" name="Google Shape;25040;p33"/>
            <p:cNvSpPr/>
            <p:nvPr/>
          </p:nvSpPr>
          <p:spPr>
            <a:xfrm>
              <a:off x="2900650" y="2493325"/>
              <a:ext cx="21150" cy="127950"/>
            </a:xfrm>
            <a:custGeom>
              <a:avLst/>
              <a:gdLst/>
              <a:ahLst/>
              <a:cxnLst/>
              <a:rect l="l" t="t" r="r" b="b"/>
              <a:pathLst>
                <a:path w="846" h="5118" extrusionOk="0">
                  <a:moveTo>
                    <a:pt x="556" y="1"/>
                  </a:moveTo>
                  <a:cubicBezTo>
                    <a:pt x="552" y="1"/>
                    <a:pt x="548" y="4"/>
                    <a:pt x="548" y="11"/>
                  </a:cubicBezTo>
                  <a:cubicBezTo>
                    <a:pt x="0" y="1630"/>
                    <a:pt x="631" y="3428"/>
                    <a:pt x="215" y="5095"/>
                  </a:cubicBezTo>
                  <a:cubicBezTo>
                    <a:pt x="198" y="5103"/>
                    <a:pt x="210" y="5117"/>
                    <a:pt x="223" y="5117"/>
                  </a:cubicBezTo>
                  <a:cubicBezTo>
                    <a:pt x="229" y="5117"/>
                    <a:pt x="235" y="5114"/>
                    <a:pt x="239" y="5107"/>
                  </a:cubicBezTo>
                  <a:cubicBezTo>
                    <a:pt x="846" y="3488"/>
                    <a:pt x="191" y="1702"/>
                    <a:pt x="584" y="23"/>
                  </a:cubicBezTo>
                  <a:cubicBezTo>
                    <a:pt x="584" y="15"/>
                    <a:pt x="567" y="1"/>
                    <a:pt x="5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41" name="Google Shape;25041;p33"/>
            <p:cNvSpPr/>
            <p:nvPr/>
          </p:nvSpPr>
          <p:spPr>
            <a:xfrm>
              <a:off x="2907800" y="2350175"/>
              <a:ext cx="11925" cy="128950"/>
            </a:xfrm>
            <a:custGeom>
              <a:avLst/>
              <a:gdLst/>
              <a:ahLst/>
              <a:cxnLst/>
              <a:rect l="l" t="t" r="r" b="b"/>
              <a:pathLst>
                <a:path w="477" h="5158" extrusionOk="0">
                  <a:moveTo>
                    <a:pt x="135" y="1"/>
                  </a:moveTo>
                  <a:cubicBezTo>
                    <a:pt x="121" y="1"/>
                    <a:pt x="112" y="13"/>
                    <a:pt x="119" y="34"/>
                  </a:cubicBezTo>
                  <a:cubicBezTo>
                    <a:pt x="369" y="939"/>
                    <a:pt x="84" y="1725"/>
                    <a:pt x="48" y="2618"/>
                  </a:cubicBezTo>
                  <a:cubicBezTo>
                    <a:pt x="0" y="3451"/>
                    <a:pt x="191" y="4285"/>
                    <a:pt x="203" y="5118"/>
                  </a:cubicBezTo>
                  <a:cubicBezTo>
                    <a:pt x="203" y="5146"/>
                    <a:pt x="219" y="5157"/>
                    <a:pt x="232" y="5157"/>
                  </a:cubicBezTo>
                  <a:cubicBezTo>
                    <a:pt x="242" y="5157"/>
                    <a:pt x="250" y="5152"/>
                    <a:pt x="250" y="5142"/>
                  </a:cubicBezTo>
                  <a:cubicBezTo>
                    <a:pt x="298" y="4166"/>
                    <a:pt x="60" y="3201"/>
                    <a:pt x="179" y="2237"/>
                  </a:cubicBezTo>
                  <a:cubicBezTo>
                    <a:pt x="262" y="1475"/>
                    <a:pt x="476" y="748"/>
                    <a:pt x="167" y="22"/>
                  </a:cubicBezTo>
                  <a:cubicBezTo>
                    <a:pt x="157" y="7"/>
                    <a:pt x="145" y="1"/>
                    <a:pt x="1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42" name="Google Shape;25042;p33"/>
            <p:cNvSpPr/>
            <p:nvPr/>
          </p:nvSpPr>
          <p:spPr>
            <a:xfrm>
              <a:off x="2910775" y="2293800"/>
              <a:ext cx="4775" cy="38125"/>
            </a:xfrm>
            <a:custGeom>
              <a:avLst/>
              <a:gdLst/>
              <a:ahLst/>
              <a:cxnLst/>
              <a:rect l="l" t="t" r="r" b="b"/>
              <a:pathLst>
                <a:path w="191" h="1525" extrusionOk="0">
                  <a:moveTo>
                    <a:pt x="107" y="0"/>
                  </a:moveTo>
                  <a:cubicBezTo>
                    <a:pt x="95" y="0"/>
                    <a:pt x="84" y="9"/>
                    <a:pt x="84" y="27"/>
                  </a:cubicBezTo>
                  <a:cubicBezTo>
                    <a:pt x="0" y="515"/>
                    <a:pt x="72" y="1039"/>
                    <a:pt x="72" y="1515"/>
                  </a:cubicBezTo>
                  <a:cubicBezTo>
                    <a:pt x="107" y="1027"/>
                    <a:pt x="191" y="515"/>
                    <a:pt x="131" y="27"/>
                  </a:cubicBezTo>
                  <a:cubicBezTo>
                    <a:pt x="131" y="9"/>
                    <a:pt x="119" y="0"/>
                    <a:pt x="107" y="0"/>
                  </a:cubicBezTo>
                  <a:close/>
                  <a:moveTo>
                    <a:pt x="72" y="1515"/>
                  </a:moveTo>
                  <a:lnTo>
                    <a:pt x="72" y="1515"/>
                  </a:lnTo>
                  <a:cubicBezTo>
                    <a:pt x="66" y="1521"/>
                    <a:pt x="66" y="1524"/>
                    <a:pt x="67" y="1524"/>
                  </a:cubicBezTo>
                  <a:cubicBezTo>
                    <a:pt x="69" y="1524"/>
                    <a:pt x="72" y="1521"/>
                    <a:pt x="72" y="15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43" name="Google Shape;25043;p33"/>
            <p:cNvSpPr/>
            <p:nvPr/>
          </p:nvSpPr>
          <p:spPr>
            <a:xfrm>
              <a:off x="2917325" y="2477825"/>
              <a:ext cx="9850" cy="136725"/>
            </a:xfrm>
            <a:custGeom>
              <a:avLst/>
              <a:gdLst/>
              <a:ahLst/>
              <a:cxnLst/>
              <a:rect l="l" t="t" r="r" b="b"/>
              <a:pathLst>
                <a:path w="394" h="5469" extrusionOk="0">
                  <a:moveTo>
                    <a:pt x="155" y="0"/>
                  </a:moveTo>
                  <a:lnTo>
                    <a:pt x="155" y="0"/>
                  </a:lnTo>
                  <a:cubicBezTo>
                    <a:pt x="226" y="941"/>
                    <a:pt x="214" y="1857"/>
                    <a:pt x="107" y="2786"/>
                  </a:cubicBezTo>
                  <a:cubicBezTo>
                    <a:pt x="0" y="3691"/>
                    <a:pt x="179" y="4536"/>
                    <a:pt x="167" y="5441"/>
                  </a:cubicBezTo>
                  <a:cubicBezTo>
                    <a:pt x="167" y="5459"/>
                    <a:pt x="179" y="5468"/>
                    <a:pt x="191" y="5468"/>
                  </a:cubicBezTo>
                  <a:cubicBezTo>
                    <a:pt x="203" y="5468"/>
                    <a:pt x="214" y="5459"/>
                    <a:pt x="214" y="5441"/>
                  </a:cubicBezTo>
                  <a:cubicBezTo>
                    <a:pt x="393" y="4584"/>
                    <a:pt x="107" y="3655"/>
                    <a:pt x="203" y="2762"/>
                  </a:cubicBezTo>
                  <a:cubicBezTo>
                    <a:pt x="298" y="1846"/>
                    <a:pt x="322" y="941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44" name="Google Shape;25044;p33"/>
            <p:cNvSpPr/>
            <p:nvPr/>
          </p:nvSpPr>
          <p:spPr>
            <a:xfrm>
              <a:off x="2915525" y="2271850"/>
              <a:ext cx="1225" cy="29175"/>
            </a:xfrm>
            <a:custGeom>
              <a:avLst/>
              <a:gdLst/>
              <a:ahLst/>
              <a:cxnLst/>
              <a:rect l="l" t="t" r="r" b="b"/>
              <a:pathLst>
                <a:path w="49" h="1167" extrusionOk="0">
                  <a:moveTo>
                    <a:pt x="1" y="0"/>
                  </a:moveTo>
                  <a:cubicBezTo>
                    <a:pt x="1" y="6"/>
                    <a:pt x="1" y="12"/>
                    <a:pt x="1" y="18"/>
                  </a:cubicBezTo>
                  <a:lnTo>
                    <a:pt x="1" y="18"/>
                  </a:lnTo>
                  <a:cubicBezTo>
                    <a:pt x="1" y="12"/>
                    <a:pt x="1" y="6"/>
                    <a:pt x="1" y="0"/>
                  </a:cubicBezTo>
                  <a:close/>
                  <a:moveTo>
                    <a:pt x="1" y="18"/>
                  </a:moveTo>
                  <a:lnTo>
                    <a:pt x="1" y="18"/>
                  </a:lnTo>
                  <a:cubicBezTo>
                    <a:pt x="13" y="393"/>
                    <a:pt x="13" y="792"/>
                    <a:pt x="36" y="1167"/>
                  </a:cubicBezTo>
                  <a:lnTo>
                    <a:pt x="48" y="1167"/>
                  </a:lnTo>
                  <a:cubicBezTo>
                    <a:pt x="37" y="791"/>
                    <a:pt x="13" y="405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45" name="Google Shape;25045;p33"/>
            <p:cNvSpPr/>
            <p:nvPr/>
          </p:nvSpPr>
          <p:spPr>
            <a:xfrm>
              <a:off x="2915225" y="2279025"/>
              <a:ext cx="6275" cy="91575"/>
            </a:xfrm>
            <a:custGeom>
              <a:avLst/>
              <a:gdLst/>
              <a:ahLst/>
              <a:cxnLst/>
              <a:rect l="l" t="t" r="r" b="b"/>
              <a:pathLst>
                <a:path w="251" h="3663" extrusionOk="0">
                  <a:moveTo>
                    <a:pt x="213" y="0"/>
                  </a:moveTo>
                  <a:cubicBezTo>
                    <a:pt x="207" y="0"/>
                    <a:pt x="203" y="3"/>
                    <a:pt x="203" y="11"/>
                  </a:cubicBezTo>
                  <a:cubicBezTo>
                    <a:pt x="1" y="1201"/>
                    <a:pt x="25" y="2463"/>
                    <a:pt x="191" y="3654"/>
                  </a:cubicBezTo>
                  <a:cubicBezTo>
                    <a:pt x="191" y="3660"/>
                    <a:pt x="203" y="3663"/>
                    <a:pt x="215" y="3663"/>
                  </a:cubicBezTo>
                  <a:cubicBezTo>
                    <a:pt x="227" y="3663"/>
                    <a:pt x="239" y="3660"/>
                    <a:pt x="239" y="3654"/>
                  </a:cubicBezTo>
                  <a:cubicBezTo>
                    <a:pt x="203" y="2416"/>
                    <a:pt x="72" y="1237"/>
                    <a:pt x="251" y="11"/>
                  </a:cubicBezTo>
                  <a:cubicBezTo>
                    <a:pt x="243" y="11"/>
                    <a:pt x="224" y="0"/>
                    <a:pt x="2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46" name="Google Shape;25046;p33"/>
            <p:cNvSpPr/>
            <p:nvPr/>
          </p:nvSpPr>
          <p:spPr>
            <a:xfrm>
              <a:off x="2914050" y="2379300"/>
              <a:ext cx="11925" cy="89750"/>
            </a:xfrm>
            <a:custGeom>
              <a:avLst/>
              <a:gdLst/>
              <a:ahLst/>
              <a:cxnLst/>
              <a:rect l="l" t="t" r="r" b="b"/>
              <a:pathLst>
                <a:path w="477" h="3590" extrusionOk="0">
                  <a:moveTo>
                    <a:pt x="274" y="0"/>
                  </a:moveTo>
                  <a:lnTo>
                    <a:pt x="274" y="0"/>
                  </a:lnTo>
                  <a:cubicBezTo>
                    <a:pt x="107" y="464"/>
                    <a:pt x="0" y="976"/>
                    <a:pt x="72" y="1465"/>
                  </a:cubicBezTo>
                  <a:cubicBezTo>
                    <a:pt x="119" y="1798"/>
                    <a:pt x="274" y="2084"/>
                    <a:pt x="310" y="2417"/>
                  </a:cubicBezTo>
                  <a:cubicBezTo>
                    <a:pt x="357" y="2810"/>
                    <a:pt x="310" y="3179"/>
                    <a:pt x="298" y="3572"/>
                  </a:cubicBezTo>
                  <a:cubicBezTo>
                    <a:pt x="298" y="3584"/>
                    <a:pt x="310" y="3590"/>
                    <a:pt x="322" y="3590"/>
                  </a:cubicBezTo>
                  <a:cubicBezTo>
                    <a:pt x="334" y="3590"/>
                    <a:pt x="345" y="3584"/>
                    <a:pt x="345" y="3572"/>
                  </a:cubicBezTo>
                  <a:cubicBezTo>
                    <a:pt x="429" y="3120"/>
                    <a:pt x="476" y="2631"/>
                    <a:pt x="369" y="2167"/>
                  </a:cubicBezTo>
                  <a:cubicBezTo>
                    <a:pt x="298" y="1810"/>
                    <a:pt x="155" y="1548"/>
                    <a:pt x="131" y="1167"/>
                  </a:cubicBezTo>
                  <a:cubicBezTo>
                    <a:pt x="131" y="786"/>
                    <a:pt x="215" y="381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47" name="Google Shape;25047;p33"/>
            <p:cNvSpPr/>
            <p:nvPr/>
          </p:nvSpPr>
          <p:spPr>
            <a:xfrm>
              <a:off x="2841425" y="2182725"/>
              <a:ext cx="61625" cy="165550"/>
            </a:xfrm>
            <a:custGeom>
              <a:avLst/>
              <a:gdLst/>
              <a:ahLst/>
              <a:cxnLst/>
              <a:rect l="l" t="t" r="r" b="b"/>
              <a:pathLst>
                <a:path w="2465" h="6622" extrusionOk="0">
                  <a:moveTo>
                    <a:pt x="452" y="0"/>
                  </a:moveTo>
                  <a:cubicBezTo>
                    <a:pt x="441" y="0"/>
                    <a:pt x="427" y="6"/>
                    <a:pt x="417" y="17"/>
                  </a:cubicBezTo>
                  <a:cubicBezTo>
                    <a:pt x="0" y="969"/>
                    <a:pt x="703" y="1922"/>
                    <a:pt x="1095" y="2755"/>
                  </a:cubicBezTo>
                  <a:cubicBezTo>
                    <a:pt x="1345" y="3303"/>
                    <a:pt x="1453" y="3898"/>
                    <a:pt x="1667" y="4470"/>
                  </a:cubicBezTo>
                  <a:cubicBezTo>
                    <a:pt x="1953" y="5184"/>
                    <a:pt x="2262" y="5839"/>
                    <a:pt x="2358" y="6613"/>
                  </a:cubicBezTo>
                  <a:cubicBezTo>
                    <a:pt x="2358" y="6619"/>
                    <a:pt x="2360" y="6622"/>
                    <a:pt x="2363" y="6622"/>
                  </a:cubicBezTo>
                  <a:cubicBezTo>
                    <a:pt x="2366" y="6622"/>
                    <a:pt x="2369" y="6619"/>
                    <a:pt x="2369" y="6613"/>
                  </a:cubicBezTo>
                  <a:cubicBezTo>
                    <a:pt x="2465" y="5565"/>
                    <a:pt x="1810" y="4541"/>
                    <a:pt x="1524" y="3565"/>
                  </a:cubicBezTo>
                  <a:cubicBezTo>
                    <a:pt x="1167" y="2339"/>
                    <a:pt x="345" y="1362"/>
                    <a:pt x="476" y="29"/>
                  </a:cubicBezTo>
                  <a:cubicBezTo>
                    <a:pt x="476" y="9"/>
                    <a:pt x="465" y="0"/>
                    <a:pt x="4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48" name="Google Shape;25048;p33"/>
            <p:cNvSpPr/>
            <p:nvPr/>
          </p:nvSpPr>
          <p:spPr>
            <a:xfrm>
              <a:off x="2854275" y="2143800"/>
              <a:ext cx="85975" cy="29025"/>
            </a:xfrm>
            <a:custGeom>
              <a:avLst/>
              <a:gdLst/>
              <a:ahLst/>
              <a:cxnLst/>
              <a:rect l="l" t="t" r="r" b="b"/>
              <a:pathLst>
                <a:path w="3439" h="1161" extrusionOk="0">
                  <a:moveTo>
                    <a:pt x="2565" y="1"/>
                  </a:moveTo>
                  <a:cubicBezTo>
                    <a:pt x="1616" y="1"/>
                    <a:pt x="595" y="493"/>
                    <a:pt x="10" y="1133"/>
                  </a:cubicBezTo>
                  <a:cubicBezTo>
                    <a:pt x="0" y="1143"/>
                    <a:pt x="14" y="1160"/>
                    <a:pt x="32" y="1160"/>
                  </a:cubicBezTo>
                  <a:cubicBezTo>
                    <a:pt x="37" y="1160"/>
                    <a:pt x="41" y="1160"/>
                    <a:pt x="46" y="1157"/>
                  </a:cubicBezTo>
                  <a:cubicBezTo>
                    <a:pt x="546" y="752"/>
                    <a:pt x="1058" y="443"/>
                    <a:pt x="1689" y="300"/>
                  </a:cubicBezTo>
                  <a:cubicBezTo>
                    <a:pt x="2000" y="222"/>
                    <a:pt x="2302" y="204"/>
                    <a:pt x="2606" y="204"/>
                  </a:cubicBezTo>
                  <a:cubicBezTo>
                    <a:pt x="2859" y="204"/>
                    <a:pt x="3114" y="217"/>
                    <a:pt x="3379" y="217"/>
                  </a:cubicBezTo>
                  <a:cubicBezTo>
                    <a:pt x="3415" y="217"/>
                    <a:pt x="3439" y="157"/>
                    <a:pt x="3391" y="145"/>
                  </a:cubicBezTo>
                  <a:cubicBezTo>
                    <a:pt x="3132" y="46"/>
                    <a:pt x="2851" y="1"/>
                    <a:pt x="25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49" name="Google Shape;25049;p33"/>
            <p:cNvSpPr/>
            <p:nvPr/>
          </p:nvSpPr>
          <p:spPr>
            <a:xfrm>
              <a:off x="2934275" y="2154925"/>
              <a:ext cx="2125" cy="14675"/>
            </a:xfrm>
            <a:custGeom>
              <a:avLst/>
              <a:gdLst/>
              <a:ahLst/>
              <a:cxnLst/>
              <a:rect l="l" t="t" r="r" b="b"/>
              <a:pathLst>
                <a:path w="85" h="587" extrusionOk="0">
                  <a:moveTo>
                    <a:pt x="78" y="1"/>
                  </a:moveTo>
                  <a:cubicBezTo>
                    <a:pt x="75" y="1"/>
                    <a:pt x="72" y="4"/>
                    <a:pt x="72" y="10"/>
                  </a:cubicBezTo>
                  <a:cubicBezTo>
                    <a:pt x="37" y="188"/>
                    <a:pt x="1" y="391"/>
                    <a:pt x="1" y="581"/>
                  </a:cubicBezTo>
                  <a:cubicBezTo>
                    <a:pt x="1" y="581"/>
                    <a:pt x="6" y="587"/>
                    <a:pt x="10" y="587"/>
                  </a:cubicBezTo>
                  <a:cubicBezTo>
                    <a:pt x="11" y="587"/>
                    <a:pt x="13" y="585"/>
                    <a:pt x="13" y="581"/>
                  </a:cubicBezTo>
                  <a:cubicBezTo>
                    <a:pt x="60" y="403"/>
                    <a:pt x="72" y="212"/>
                    <a:pt x="84" y="10"/>
                  </a:cubicBezTo>
                  <a:cubicBezTo>
                    <a:pt x="84" y="4"/>
                    <a:pt x="81" y="1"/>
                    <a:pt x="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50" name="Google Shape;25050;p33"/>
            <p:cNvSpPr/>
            <p:nvPr/>
          </p:nvSpPr>
          <p:spPr>
            <a:xfrm>
              <a:off x="2935175" y="2148600"/>
              <a:ext cx="3900" cy="21075"/>
            </a:xfrm>
            <a:custGeom>
              <a:avLst/>
              <a:gdLst/>
              <a:ahLst/>
              <a:cxnLst/>
              <a:rect l="l" t="t" r="r" b="b"/>
              <a:pathLst>
                <a:path w="156" h="843" extrusionOk="0">
                  <a:moveTo>
                    <a:pt x="84" y="1"/>
                  </a:moveTo>
                  <a:cubicBezTo>
                    <a:pt x="36" y="120"/>
                    <a:pt x="48" y="251"/>
                    <a:pt x="48" y="382"/>
                  </a:cubicBezTo>
                  <a:cubicBezTo>
                    <a:pt x="36" y="537"/>
                    <a:pt x="1" y="679"/>
                    <a:pt x="1" y="822"/>
                  </a:cubicBezTo>
                  <a:cubicBezTo>
                    <a:pt x="1" y="836"/>
                    <a:pt x="17" y="842"/>
                    <a:pt x="33" y="842"/>
                  </a:cubicBezTo>
                  <a:cubicBezTo>
                    <a:pt x="44" y="842"/>
                    <a:pt x="55" y="839"/>
                    <a:pt x="60" y="834"/>
                  </a:cubicBezTo>
                  <a:cubicBezTo>
                    <a:pt x="120" y="703"/>
                    <a:pt x="143" y="537"/>
                    <a:pt x="143" y="382"/>
                  </a:cubicBezTo>
                  <a:cubicBezTo>
                    <a:pt x="143" y="251"/>
                    <a:pt x="155" y="120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51" name="Google Shape;25051;p33"/>
            <p:cNvSpPr/>
            <p:nvPr/>
          </p:nvSpPr>
          <p:spPr>
            <a:xfrm>
              <a:off x="2938750" y="2146975"/>
              <a:ext cx="4475" cy="24350"/>
            </a:xfrm>
            <a:custGeom>
              <a:avLst/>
              <a:gdLst/>
              <a:ahLst/>
              <a:cxnLst/>
              <a:rect l="l" t="t" r="r" b="b"/>
              <a:pathLst>
                <a:path w="179" h="974" extrusionOk="0">
                  <a:moveTo>
                    <a:pt x="108" y="0"/>
                  </a:moveTo>
                  <a:cubicBezTo>
                    <a:pt x="96" y="0"/>
                    <a:pt x="84" y="6"/>
                    <a:pt x="84" y="18"/>
                  </a:cubicBezTo>
                  <a:cubicBezTo>
                    <a:pt x="36" y="304"/>
                    <a:pt x="0" y="661"/>
                    <a:pt x="36" y="947"/>
                  </a:cubicBezTo>
                  <a:cubicBezTo>
                    <a:pt x="36" y="965"/>
                    <a:pt x="57" y="974"/>
                    <a:pt x="78" y="974"/>
                  </a:cubicBezTo>
                  <a:cubicBezTo>
                    <a:pt x="99" y="974"/>
                    <a:pt x="119" y="965"/>
                    <a:pt x="119" y="947"/>
                  </a:cubicBezTo>
                  <a:cubicBezTo>
                    <a:pt x="179" y="661"/>
                    <a:pt x="155" y="304"/>
                    <a:pt x="131" y="18"/>
                  </a:cubicBezTo>
                  <a:cubicBezTo>
                    <a:pt x="131" y="6"/>
                    <a:pt x="119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52" name="Google Shape;25052;p33"/>
            <p:cNvSpPr/>
            <p:nvPr/>
          </p:nvSpPr>
          <p:spPr>
            <a:xfrm>
              <a:off x="2945600" y="2149950"/>
              <a:ext cx="3900" cy="22725"/>
            </a:xfrm>
            <a:custGeom>
              <a:avLst/>
              <a:gdLst/>
              <a:ahLst/>
              <a:cxnLst/>
              <a:rect l="l" t="t" r="r" b="b"/>
              <a:pathLst>
                <a:path w="156" h="909" extrusionOk="0">
                  <a:moveTo>
                    <a:pt x="96" y="0"/>
                  </a:moveTo>
                  <a:cubicBezTo>
                    <a:pt x="90" y="0"/>
                    <a:pt x="84" y="6"/>
                    <a:pt x="84" y="18"/>
                  </a:cubicBezTo>
                  <a:cubicBezTo>
                    <a:pt x="36" y="292"/>
                    <a:pt x="0" y="614"/>
                    <a:pt x="48" y="899"/>
                  </a:cubicBezTo>
                  <a:cubicBezTo>
                    <a:pt x="48" y="905"/>
                    <a:pt x="57" y="908"/>
                    <a:pt x="67" y="908"/>
                  </a:cubicBezTo>
                  <a:cubicBezTo>
                    <a:pt x="78" y="908"/>
                    <a:pt x="90" y="905"/>
                    <a:pt x="96" y="899"/>
                  </a:cubicBezTo>
                  <a:cubicBezTo>
                    <a:pt x="155" y="625"/>
                    <a:pt x="131" y="304"/>
                    <a:pt x="107" y="18"/>
                  </a:cubicBezTo>
                  <a:cubicBezTo>
                    <a:pt x="107" y="6"/>
                    <a:pt x="101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53" name="Google Shape;25053;p33"/>
            <p:cNvSpPr/>
            <p:nvPr/>
          </p:nvSpPr>
          <p:spPr>
            <a:xfrm>
              <a:off x="2941425" y="2145475"/>
              <a:ext cx="42300" cy="27225"/>
            </a:xfrm>
            <a:custGeom>
              <a:avLst/>
              <a:gdLst/>
              <a:ahLst/>
              <a:cxnLst/>
              <a:rect l="l" t="t" r="r" b="b"/>
              <a:pathLst>
                <a:path w="1692" h="1089" extrusionOk="0">
                  <a:moveTo>
                    <a:pt x="275" y="1"/>
                  </a:moveTo>
                  <a:cubicBezTo>
                    <a:pt x="178" y="1"/>
                    <a:pt x="92" y="16"/>
                    <a:pt x="24" y="54"/>
                  </a:cubicBezTo>
                  <a:cubicBezTo>
                    <a:pt x="1" y="54"/>
                    <a:pt x="1" y="66"/>
                    <a:pt x="1" y="78"/>
                  </a:cubicBezTo>
                  <a:cubicBezTo>
                    <a:pt x="1" y="150"/>
                    <a:pt x="1" y="138"/>
                    <a:pt x="48" y="185"/>
                  </a:cubicBezTo>
                  <a:cubicBezTo>
                    <a:pt x="48" y="188"/>
                    <a:pt x="49" y="189"/>
                    <a:pt x="51" y="189"/>
                  </a:cubicBezTo>
                  <a:cubicBezTo>
                    <a:pt x="57" y="189"/>
                    <a:pt x="72" y="173"/>
                    <a:pt x="72" y="173"/>
                  </a:cubicBezTo>
                  <a:cubicBezTo>
                    <a:pt x="51" y="152"/>
                    <a:pt x="111" y="148"/>
                    <a:pt x="162" y="148"/>
                  </a:cubicBezTo>
                  <a:cubicBezTo>
                    <a:pt x="196" y="148"/>
                    <a:pt x="227" y="150"/>
                    <a:pt x="227" y="150"/>
                  </a:cubicBezTo>
                  <a:cubicBezTo>
                    <a:pt x="310" y="173"/>
                    <a:pt x="370" y="185"/>
                    <a:pt x="441" y="197"/>
                  </a:cubicBezTo>
                  <a:cubicBezTo>
                    <a:pt x="608" y="245"/>
                    <a:pt x="763" y="269"/>
                    <a:pt x="929" y="352"/>
                  </a:cubicBezTo>
                  <a:cubicBezTo>
                    <a:pt x="1263" y="495"/>
                    <a:pt x="1417" y="733"/>
                    <a:pt x="1536" y="1066"/>
                  </a:cubicBezTo>
                  <a:cubicBezTo>
                    <a:pt x="1550" y="1079"/>
                    <a:pt x="1573" y="1089"/>
                    <a:pt x="1594" y="1089"/>
                  </a:cubicBezTo>
                  <a:cubicBezTo>
                    <a:pt x="1611" y="1089"/>
                    <a:pt x="1626" y="1083"/>
                    <a:pt x="1632" y="1066"/>
                  </a:cubicBezTo>
                  <a:cubicBezTo>
                    <a:pt x="1691" y="721"/>
                    <a:pt x="1441" y="435"/>
                    <a:pt x="1155" y="257"/>
                  </a:cubicBezTo>
                  <a:cubicBezTo>
                    <a:pt x="958" y="149"/>
                    <a:pt x="571" y="1"/>
                    <a:pt x="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54" name="Google Shape;25054;p33"/>
            <p:cNvSpPr/>
            <p:nvPr/>
          </p:nvSpPr>
          <p:spPr>
            <a:xfrm>
              <a:off x="2958100" y="2186450"/>
              <a:ext cx="45550" cy="142675"/>
            </a:xfrm>
            <a:custGeom>
              <a:avLst/>
              <a:gdLst/>
              <a:ahLst/>
              <a:cxnLst/>
              <a:rect l="l" t="t" r="r" b="b"/>
              <a:pathLst>
                <a:path w="1822" h="5707" extrusionOk="0">
                  <a:moveTo>
                    <a:pt x="1281" y="0"/>
                  </a:moveTo>
                  <a:cubicBezTo>
                    <a:pt x="1278" y="0"/>
                    <a:pt x="1274" y="10"/>
                    <a:pt x="1274" y="23"/>
                  </a:cubicBezTo>
                  <a:cubicBezTo>
                    <a:pt x="1762" y="1190"/>
                    <a:pt x="1155" y="2130"/>
                    <a:pt x="715" y="3202"/>
                  </a:cubicBezTo>
                  <a:cubicBezTo>
                    <a:pt x="381" y="3988"/>
                    <a:pt x="84" y="4821"/>
                    <a:pt x="0" y="5678"/>
                  </a:cubicBezTo>
                  <a:cubicBezTo>
                    <a:pt x="0" y="5698"/>
                    <a:pt x="18" y="5707"/>
                    <a:pt x="37" y="5707"/>
                  </a:cubicBezTo>
                  <a:cubicBezTo>
                    <a:pt x="51" y="5707"/>
                    <a:pt x="66" y="5701"/>
                    <a:pt x="72" y="5690"/>
                  </a:cubicBezTo>
                  <a:cubicBezTo>
                    <a:pt x="488" y="4511"/>
                    <a:pt x="834" y="3356"/>
                    <a:pt x="1310" y="2202"/>
                  </a:cubicBezTo>
                  <a:cubicBezTo>
                    <a:pt x="1608" y="1487"/>
                    <a:pt x="1822" y="654"/>
                    <a:pt x="1286" y="23"/>
                  </a:cubicBezTo>
                  <a:cubicBezTo>
                    <a:pt x="1286" y="7"/>
                    <a:pt x="1284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55" name="Google Shape;25055;p33"/>
            <p:cNvSpPr/>
            <p:nvPr/>
          </p:nvSpPr>
          <p:spPr>
            <a:xfrm>
              <a:off x="2953625" y="2177650"/>
              <a:ext cx="75325" cy="178575"/>
            </a:xfrm>
            <a:custGeom>
              <a:avLst/>
              <a:gdLst/>
              <a:ahLst/>
              <a:cxnLst/>
              <a:rect l="l" t="t" r="r" b="b"/>
              <a:pathLst>
                <a:path w="3013" h="7143" extrusionOk="0">
                  <a:moveTo>
                    <a:pt x="2572" y="0"/>
                  </a:moveTo>
                  <a:cubicBezTo>
                    <a:pt x="2523" y="0"/>
                    <a:pt x="2480" y="47"/>
                    <a:pt x="2525" y="101"/>
                  </a:cubicBezTo>
                  <a:cubicBezTo>
                    <a:pt x="3013" y="696"/>
                    <a:pt x="2561" y="1815"/>
                    <a:pt x="2418" y="2482"/>
                  </a:cubicBezTo>
                  <a:cubicBezTo>
                    <a:pt x="2299" y="3137"/>
                    <a:pt x="2191" y="3804"/>
                    <a:pt x="1953" y="4435"/>
                  </a:cubicBezTo>
                  <a:cubicBezTo>
                    <a:pt x="1715" y="5102"/>
                    <a:pt x="1358" y="5709"/>
                    <a:pt x="906" y="6233"/>
                  </a:cubicBezTo>
                  <a:cubicBezTo>
                    <a:pt x="751" y="6399"/>
                    <a:pt x="584" y="6637"/>
                    <a:pt x="394" y="6745"/>
                  </a:cubicBezTo>
                  <a:cubicBezTo>
                    <a:pt x="336" y="6846"/>
                    <a:pt x="286" y="6897"/>
                    <a:pt x="241" y="6897"/>
                  </a:cubicBezTo>
                  <a:cubicBezTo>
                    <a:pt x="201" y="6897"/>
                    <a:pt x="165" y="6858"/>
                    <a:pt x="132" y="6780"/>
                  </a:cubicBezTo>
                  <a:cubicBezTo>
                    <a:pt x="156" y="6590"/>
                    <a:pt x="167" y="6399"/>
                    <a:pt x="215" y="6221"/>
                  </a:cubicBezTo>
                  <a:cubicBezTo>
                    <a:pt x="209" y="6203"/>
                    <a:pt x="200" y="6194"/>
                    <a:pt x="190" y="6194"/>
                  </a:cubicBezTo>
                  <a:cubicBezTo>
                    <a:pt x="179" y="6194"/>
                    <a:pt x="167" y="6203"/>
                    <a:pt x="156" y="6221"/>
                  </a:cubicBezTo>
                  <a:cubicBezTo>
                    <a:pt x="60" y="6518"/>
                    <a:pt x="13" y="6768"/>
                    <a:pt x="1" y="7078"/>
                  </a:cubicBezTo>
                  <a:cubicBezTo>
                    <a:pt x="1" y="7118"/>
                    <a:pt x="28" y="7142"/>
                    <a:pt x="57" y="7142"/>
                  </a:cubicBezTo>
                  <a:cubicBezTo>
                    <a:pt x="71" y="7142"/>
                    <a:pt x="85" y="7137"/>
                    <a:pt x="96" y="7126"/>
                  </a:cubicBezTo>
                  <a:cubicBezTo>
                    <a:pt x="1251" y="6233"/>
                    <a:pt x="1977" y="5042"/>
                    <a:pt x="2322" y="3649"/>
                  </a:cubicBezTo>
                  <a:cubicBezTo>
                    <a:pt x="2525" y="2816"/>
                    <a:pt x="2692" y="1934"/>
                    <a:pt x="2834" y="1089"/>
                  </a:cubicBezTo>
                  <a:cubicBezTo>
                    <a:pt x="2894" y="684"/>
                    <a:pt x="2953" y="291"/>
                    <a:pt x="2620" y="18"/>
                  </a:cubicBezTo>
                  <a:cubicBezTo>
                    <a:pt x="2605" y="6"/>
                    <a:pt x="2588" y="0"/>
                    <a:pt x="2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56" name="Google Shape;25056;p33"/>
            <p:cNvSpPr/>
            <p:nvPr/>
          </p:nvSpPr>
          <p:spPr>
            <a:xfrm>
              <a:off x="3017625" y="2169700"/>
              <a:ext cx="23850" cy="10425"/>
            </a:xfrm>
            <a:custGeom>
              <a:avLst/>
              <a:gdLst/>
              <a:ahLst/>
              <a:cxnLst/>
              <a:rect l="l" t="t" r="r" b="b"/>
              <a:pathLst>
                <a:path w="954" h="417" extrusionOk="0">
                  <a:moveTo>
                    <a:pt x="387" y="0"/>
                  </a:moveTo>
                  <a:cubicBezTo>
                    <a:pt x="263" y="0"/>
                    <a:pt x="137" y="26"/>
                    <a:pt x="24" y="74"/>
                  </a:cubicBezTo>
                  <a:cubicBezTo>
                    <a:pt x="12" y="97"/>
                    <a:pt x="1" y="121"/>
                    <a:pt x="12" y="133"/>
                  </a:cubicBezTo>
                  <a:cubicBezTo>
                    <a:pt x="60" y="205"/>
                    <a:pt x="72" y="300"/>
                    <a:pt x="72" y="383"/>
                  </a:cubicBezTo>
                  <a:cubicBezTo>
                    <a:pt x="65" y="404"/>
                    <a:pt x="82" y="417"/>
                    <a:pt x="100" y="417"/>
                  </a:cubicBezTo>
                  <a:cubicBezTo>
                    <a:pt x="113" y="417"/>
                    <a:pt x="127" y="410"/>
                    <a:pt x="132" y="395"/>
                  </a:cubicBezTo>
                  <a:cubicBezTo>
                    <a:pt x="151" y="296"/>
                    <a:pt x="146" y="213"/>
                    <a:pt x="110" y="140"/>
                  </a:cubicBezTo>
                  <a:lnTo>
                    <a:pt x="110" y="140"/>
                  </a:lnTo>
                  <a:cubicBezTo>
                    <a:pt x="197" y="104"/>
                    <a:pt x="285" y="88"/>
                    <a:pt x="371" y="88"/>
                  </a:cubicBezTo>
                  <a:cubicBezTo>
                    <a:pt x="565" y="88"/>
                    <a:pt x="752" y="169"/>
                    <a:pt x="917" y="288"/>
                  </a:cubicBezTo>
                  <a:cubicBezTo>
                    <a:pt x="919" y="290"/>
                    <a:pt x="921" y="290"/>
                    <a:pt x="923" y="290"/>
                  </a:cubicBezTo>
                  <a:cubicBezTo>
                    <a:pt x="935" y="290"/>
                    <a:pt x="953" y="262"/>
                    <a:pt x="953" y="252"/>
                  </a:cubicBezTo>
                  <a:cubicBezTo>
                    <a:pt x="817" y="78"/>
                    <a:pt x="604" y="0"/>
                    <a:pt x="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57" name="Google Shape;25057;p33"/>
            <p:cNvSpPr/>
            <p:nvPr/>
          </p:nvSpPr>
          <p:spPr>
            <a:xfrm>
              <a:off x="3046200" y="2178925"/>
              <a:ext cx="34550" cy="61050"/>
            </a:xfrm>
            <a:custGeom>
              <a:avLst/>
              <a:gdLst/>
              <a:ahLst/>
              <a:cxnLst/>
              <a:rect l="l" t="t" r="r" b="b"/>
              <a:pathLst>
                <a:path w="1382" h="2442" extrusionOk="0">
                  <a:moveTo>
                    <a:pt x="9" y="0"/>
                  </a:moveTo>
                  <a:cubicBezTo>
                    <a:pt x="1" y="0"/>
                    <a:pt x="2" y="39"/>
                    <a:pt x="12" y="50"/>
                  </a:cubicBezTo>
                  <a:cubicBezTo>
                    <a:pt x="1084" y="455"/>
                    <a:pt x="1120" y="1431"/>
                    <a:pt x="1096" y="2384"/>
                  </a:cubicBezTo>
                  <a:cubicBezTo>
                    <a:pt x="1096" y="2419"/>
                    <a:pt x="1130" y="2442"/>
                    <a:pt x="1160" y="2442"/>
                  </a:cubicBezTo>
                  <a:cubicBezTo>
                    <a:pt x="1180" y="2442"/>
                    <a:pt x="1198" y="2431"/>
                    <a:pt x="1203" y="2407"/>
                  </a:cubicBezTo>
                  <a:cubicBezTo>
                    <a:pt x="1382" y="1491"/>
                    <a:pt x="1084" y="217"/>
                    <a:pt x="12" y="2"/>
                  </a:cubicBezTo>
                  <a:cubicBezTo>
                    <a:pt x="11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58" name="Google Shape;25058;p33"/>
            <p:cNvSpPr/>
            <p:nvPr/>
          </p:nvSpPr>
          <p:spPr>
            <a:xfrm>
              <a:off x="3011050" y="2248425"/>
              <a:ext cx="68875" cy="170275"/>
            </a:xfrm>
            <a:custGeom>
              <a:avLst/>
              <a:gdLst/>
              <a:ahLst/>
              <a:cxnLst/>
              <a:rect l="l" t="t" r="r" b="b"/>
              <a:pathLst>
                <a:path w="2755" h="6811" extrusionOk="0">
                  <a:moveTo>
                    <a:pt x="2730" y="1"/>
                  </a:moveTo>
                  <a:cubicBezTo>
                    <a:pt x="2720" y="1"/>
                    <a:pt x="2709" y="3"/>
                    <a:pt x="2704" y="8"/>
                  </a:cubicBezTo>
                  <a:cubicBezTo>
                    <a:pt x="1835" y="2199"/>
                    <a:pt x="1585" y="4830"/>
                    <a:pt x="37" y="6712"/>
                  </a:cubicBezTo>
                  <a:cubicBezTo>
                    <a:pt x="1" y="6757"/>
                    <a:pt x="49" y="6810"/>
                    <a:pt x="100" y="6810"/>
                  </a:cubicBezTo>
                  <a:cubicBezTo>
                    <a:pt x="115" y="6810"/>
                    <a:pt x="131" y="6806"/>
                    <a:pt x="145" y="6795"/>
                  </a:cubicBezTo>
                  <a:cubicBezTo>
                    <a:pt x="954" y="6057"/>
                    <a:pt x="1276" y="4842"/>
                    <a:pt x="1609" y="3854"/>
                  </a:cubicBezTo>
                  <a:cubicBezTo>
                    <a:pt x="2050" y="2616"/>
                    <a:pt x="2538" y="1318"/>
                    <a:pt x="2740" y="20"/>
                  </a:cubicBezTo>
                  <a:cubicBezTo>
                    <a:pt x="2754" y="6"/>
                    <a:pt x="2743" y="1"/>
                    <a:pt x="2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59" name="Google Shape;25059;p33"/>
            <p:cNvSpPr/>
            <p:nvPr/>
          </p:nvSpPr>
          <p:spPr>
            <a:xfrm>
              <a:off x="2938150" y="2429200"/>
              <a:ext cx="68100" cy="87975"/>
            </a:xfrm>
            <a:custGeom>
              <a:avLst/>
              <a:gdLst/>
              <a:ahLst/>
              <a:cxnLst/>
              <a:rect l="l" t="t" r="r" b="b"/>
              <a:pathLst>
                <a:path w="2724" h="3519" extrusionOk="0">
                  <a:moveTo>
                    <a:pt x="2697" y="1"/>
                  </a:moveTo>
                  <a:cubicBezTo>
                    <a:pt x="2689" y="1"/>
                    <a:pt x="2679" y="5"/>
                    <a:pt x="2668" y="16"/>
                  </a:cubicBezTo>
                  <a:cubicBezTo>
                    <a:pt x="1763" y="683"/>
                    <a:pt x="1" y="2183"/>
                    <a:pt x="441" y="3481"/>
                  </a:cubicBezTo>
                  <a:cubicBezTo>
                    <a:pt x="446" y="3506"/>
                    <a:pt x="468" y="3518"/>
                    <a:pt x="489" y="3518"/>
                  </a:cubicBezTo>
                  <a:cubicBezTo>
                    <a:pt x="520" y="3518"/>
                    <a:pt x="550" y="3494"/>
                    <a:pt x="536" y="3445"/>
                  </a:cubicBezTo>
                  <a:cubicBezTo>
                    <a:pt x="298" y="2052"/>
                    <a:pt x="1787" y="885"/>
                    <a:pt x="2715" y="28"/>
                  </a:cubicBezTo>
                  <a:cubicBezTo>
                    <a:pt x="2723" y="20"/>
                    <a:pt x="2715" y="1"/>
                    <a:pt x="26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60" name="Google Shape;25060;p33"/>
            <p:cNvSpPr/>
            <p:nvPr/>
          </p:nvSpPr>
          <p:spPr>
            <a:xfrm>
              <a:off x="2951550" y="2438650"/>
              <a:ext cx="77300" cy="82700"/>
            </a:xfrm>
            <a:custGeom>
              <a:avLst/>
              <a:gdLst/>
              <a:ahLst/>
              <a:cxnLst/>
              <a:rect l="l" t="t" r="r" b="b"/>
              <a:pathLst>
                <a:path w="3092" h="3308" extrusionOk="0">
                  <a:moveTo>
                    <a:pt x="3028" y="1"/>
                  </a:moveTo>
                  <a:cubicBezTo>
                    <a:pt x="3009" y="1"/>
                    <a:pt x="2990" y="10"/>
                    <a:pt x="2977" y="31"/>
                  </a:cubicBezTo>
                  <a:cubicBezTo>
                    <a:pt x="2703" y="650"/>
                    <a:pt x="2465" y="1246"/>
                    <a:pt x="2060" y="1793"/>
                  </a:cubicBezTo>
                  <a:cubicBezTo>
                    <a:pt x="1705" y="2274"/>
                    <a:pt x="1038" y="3158"/>
                    <a:pt x="349" y="3158"/>
                  </a:cubicBezTo>
                  <a:cubicBezTo>
                    <a:pt x="253" y="3158"/>
                    <a:pt x="156" y="3141"/>
                    <a:pt x="60" y="3103"/>
                  </a:cubicBezTo>
                  <a:cubicBezTo>
                    <a:pt x="24" y="3103"/>
                    <a:pt x="0" y="3151"/>
                    <a:pt x="36" y="3163"/>
                  </a:cubicBezTo>
                  <a:cubicBezTo>
                    <a:pt x="170" y="3265"/>
                    <a:pt x="307" y="3308"/>
                    <a:pt x="443" y="3308"/>
                  </a:cubicBezTo>
                  <a:cubicBezTo>
                    <a:pt x="923" y="3308"/>
                    <a:pt x="1394" y="2773"/>
                    <a:pt x="1691" y="2448"/>
                  </a:cubicBezTo>
                  <a:cubicBezTo>
                    <a:pt x="2298" y="1781"/>
                    <a:pt x="2846" y="948"/>
                    <a:pt x="3084" y="67"/>
                  </a:cubicBezTo>
                  <a:cubicBezTo>
                    <a:pt x="3092" y="29"/>
                    <a:pt x="3060" y="1"/>
                    <a:pt x="30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61" name="Google Shape;25061;p33"/>
            <p:cNvSpPr/>
            <p:nvPr/>
          </p:nvSpPr>
          <p:spPr>
            <a:xfrm>
              <a:off x="3004225" y="2427575"/>
              <a:ext cx="24350" cy="8525"/>
            </a:xfrm>
            <a:custGeom>
              <a:avLst/>
              <a:gdLst/>
              <a:ahLst/>
              <a:cxnLst/>
              <a:rect l="l" t="t" r="r" b="b"/>
              <a:pathLst>
                <a:path w="974" h="341" extrusionOk="0">
                  <a:moveTo>
                    <a:pt x="317" y="0"/>
                  </a:moveTo>
                  <a:cubicBezTo>
                    <a:pt x="201" y="0"/>
                    <a:pt x="81" y="25"/>
                    <a:pt x="13" y="93"/>
                  </a:cubicBezTo>
                  <a:cubicBezTo>
                    <a:pt x="1" y="105"/>
                    <a:pt x="13" y="141"/>
                    <a:pt x="25" y="141"/>
                  </a:cubicBezTo>
                  <a:cubicBezTo>
                    <a:pt x="164" y="141"/>
                    <a:pt x="278" y="99"/>
                    <a:pt x="408" y="99"/>
                  </a:cubicBezTo>
                  <a:cubicBezTo>
                    <a:pt x="434" y="99"/>
                    <a:pt x="461" y="101"/>
                    <a:pt x="489" y="105"/>
                  </a:cubicBezTo>
                  <a:cubicBezTo>
                    <a:pt x="668" y="141"/>
                    <a:pt x="787" y="224"/>
                    <a:pt x="929" y="331"/>
                  </a:cubicBezTo>
                  <a:cubicBezTo>
                    <a:pt x="936" y="338"/>
                    <a:pt x="943" y="341"/>
                    <a:pt x="949" y="341"/>
                  </a:cubicBezTo>
                  <a:cubicBezTo>
                    <a:pt x="964" y="341"/>
                    <a:pt x="974" y="321"/>
                    <a:pt x="965" y="296"/>
                  </a:cubicBezTo>
                  <a:cubicBezTo>
                    <a:pt x="858" y="153"/>
                    <a:pt x="679" y="57"/>
                    <a:pt x="501" y="22"/>
                  </a:cubicBezTo>
                  <a:cubicBezTo>
                    <a:pt x="449" y="9"/>
                    <a:pt x="383" y="0"/>
                    <a:pt x="3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62" name="Google Shape;25062;p33"/>
            <p:cNvSpPr/>
            <p:nvPr/>
          </p:nvSpPr>
          <p:spPr>
            <a:xfrm>
              <a:off x="3010775" y="2416500"/>
              <a:ext cx="22050" cy="9300"/>
            </a:xfrm>
            <a:custGeom>
              <a:avLst/>
              <a:gdLst/>
              <a:ahLst/>
              <a:cxnLst/>
              <a:rect l="l" t="t" r="r" b="b"/>
              <a:pathLst>
                <a:path w="882" h="372" extrusionOk="0">
                  <a:moveTo>
                    <a:pt x="96" y="0"/>
                  </a:moveTo>
                  <a:cubicBezTo>
                    <a:pt x="1" y="119"/>
                    <a:pt x="108" y="227"/>
                    <a:pt x="203" y="274"/>
                  </a:cubicBezTo>
                  <a:cubicBezTo>
                    <a:pt x="317" y="331"/>
                    <a:pt x="461" y="371"/>
                    <a:pt x="596" y="371"/>
                  </a:cubicBezTo>
                  <a:cubicBezTo>
                    <a:pt x="687" y="371"/>
                    <a:pt x="774" y="353"/>
                    <a:pt x="846" y="310"/>
                  </a:cubicBezTo>
                  <a:cubicBezTo>
                    <a:pt x="882" y="298"/>
                    <a:pt x="882" y="250"/>
                    <a:pt x="834" y="239"/>
                  </a:cubicBezTo>
                  <a:cubicBezTo>
                    <a:pt x="775" y="227"/>
                    <a:pt x="715" y="227"/>
                    <a:pt x="656" y="227"/>
                  </a:cubicBezTo>
                  <a:cubicBezTo>
                    <a:pt x="596" y="227"/>
                    <a:pt x="537" y="227"/>
                    <a:pt x="477" y="215"/>
                  </a:cubicBezTo>
                  <a:cubicBezTo>
                    <a:pt x="406" y="203"/>
                    <a:pt x="48" y="143"/>
                    <a:pt x="108" y="12"/>
                  </a:cubicBezTo>
                  <a:cubicBezTo>
                    <a:pt x="120" y="0"/>
                    <a:pt x="96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63" name="Google Shape;25063;p33"/>
            <p:cNvSpPr/>
            <p:nvPr/>
          </p:nvSpPr>
          <p:spPr>
            <a:xfrm>
              <a:off x="3033400" y="2282575"/>
              <a:ext cx="64925" cy="141400"/>
            </a:xfrm>
            <a:custGeom>
              <a:avLst/>
              <a:gdLst/>
              <a:ahLst/>
              <a:cxnLst/>
              <a:rect l="l" t="t" r="r" b="b"/>
              <a:pathLst>
                <a:path w="2597" h="5656" extrusionOk="0">
                  <a:moveTo>
                    <a:pt x="2532" y="1"/>
                  </a:moveTo>
                  <a:cubicBezTo>
                    <a:pt x="2512" y="1"/>
                    <a:pt x="2494" y="11"/>
                    <a:pt x="2489" y="35"/>
                  </a:cubicBezTo>
                  <a:cubicBezTo>
                    <a:pt x="2168" y="988"/>
                    <a:pt x="2001" y="2000"/>
                    <a:pt x="1727" y="2976"/>
                  </a:cubicBezTo>
                  <a:cubicBezTo>
                    <a:pt x="1417" y="4119"/>
                    <a:pt x="941" y="4857"/>
                    <a:pt x="24" y="5619"/>
                  </a:cubicBezTo>
                  <a:cubicBezTo>
                    <a:pt x="1" y="5619"/>
                    <a:pt x="24" y="5655"/>
                    <a:pt x="48" y="5655"/>
                  </a:cubicBezTo>
                  <a:cubicBezTo>
                    <a:pt x="929" y="5262"/>
                    <a:pt x="1417" y="4417"/>
                    <a:pt x="1703" y="3548"/>
                  </a:cubicBezTo>
                  <a:cubicBezTo>
                    <a:pt x="2072" y="2440"/>
                    <a:pt x="2489" y="1214"/>
                    <a:pt x="2596" y="59"/>
                  </a:cubicBezTo>
                  <a:cubicBezTo>
                    <a:pt x="2596" y="24"/>
                    <a:pt x="2562" y="1"/>
                    <a:pt x="25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64" name="Google Shape;25064;p33"/>
            <p:cNvSpPr/>
            <p:nvPr/>
          </p:nvSpPr>
          <p:spPr>
            <a:xfrm>
              <a:off x="3095750" y="2267025"/>
              <a:ext cx="66550" cy="117800"/>
            </a:xfrm>
            <a:custGeom>
              <a:avLst/>
              <a:gdLst/>
              <a:ahLst/>
              <a:cxnLst/>
              <a:rect l="l" t="t" r="r" b="b"/>
              <a:pathLst>
                <a:path w="2662" h="4712" extrusionOk="0">
                  <a:moveTo>
                    <a:pt x="7" y="610"/>
                  </a:moveTo>
                  <a:cubicBezTo>
                    <a:pt x="1" y="616"/>
                    <a:pt x="1" y="619"/>
                    <a:pt x="2" y="619"/>
                  </a:cubicBezTo>
                  <a:cubicBezTo>
                    <a:pt x="4" y="619"/>
                    <a:pt x="7" y="616"/>
                    <a:pt x="7" y="610"/>
                  </a:cubicBezTo>
                  <a:close/>
                  <a:moveTo>
                    <a:pt x="357" y="0"/>
                  </a:moveTo>
                  <a:cubicBezTo>
                    <a:pt x="193" y="0"/>
                    <a:pt x="54" y="175"/>
                    <a:pt x="7" y="610"/>
                  </a:cubicBezTo>
                  <a:cubicBezTo>
                    <a:pt x="114" y="476"/>
                    <a:pt x="240" y="243"/>
                    <a:pt x="452" y="243"/>
                  </a:cubicBezTo>
                  <a:cubicBezTo>
                    <a:pt x="523" y="243"/>
                    <a:pt x="604" y="270"/>
                    <a:pt x="697" y="336"/>
                  </a:cubicBezTo>
                  <a:cubicBezTo>
                    <a:pt x="817" y="431"/>
                    <a:pt x="840" y="753"/>
                    <a:pt x="900" y="884"/>
                  </a:cubicBezTo>
                  <a:cubicBezTo>
                    <a:pt x="1019" y="1169"/>
                    <a:pt x="1186" y="1360"/>
                    <a:pt x="1376" y="1598"/>
                  </a:cubicBezTo>
                  <a:cubicBezTo>
                    <a:pt x="2186" y="2550"/>
                    <a:pt x="2352" y="3479"/>
                    <a:pt x="2472" y="4670"/>
                  </a:cubicBezTo>
                  <a:cubicBezTo>
                    <a:pt x="2472" y="4696"/>
                    <a:pt x="2490" y="4712"/>
                    <a:pt x="2509" y="4712"/>
                  </a:cubicBezTo>
                  <a:cubicBezTo>
                    <a:pt x="2523" y="4712"/>
                    <a:pt x="2538" y="4703"/>
                    <a:pt x="2543" y="4682"/>
                  </a:cubicBezTo>
                  <a:cubicBezTo>
                    <a:pt x="2662" y="4086"/>
                    <a:pt x="2543" y="3479"/>
                    <a:pt x="2329" y="2908"/>
                  </a:cubicBezTo>
                  <a:cubicBezTo>
                    <a:pt x="2007" y="2062"/>
                    <a:pt x="1281" y="1503"/>
                    <a:pt x="959" y="669"/>
                  </a:cubicBezTo>
                  <a:cubicBezTo>
                    <a:pt x="813" y="283"/>
                    <a:pt x="565" y="0"/>
                    <a:pt x="3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65" name="Google Shape;25065;p33"/>
            <p:cNvSpPr/>
            <p:nvPr/>
          </p:nvSpPr>
          <p:spPr>
            <a:xfrm>
              <a:off x="3079200" y="2384675"/>
              <a:ext cx="77450" cy="122975"/>
            </a:xfrm>
            <a:custGeom>
              <a:avLst/>
              <a:gdLst/>
              <a:ahLst/>
              <a:cxnLst/>
              <a:rect l="l" t="t" r="r" b="b"/>
              <a:pathLst>
                <a:path w="3098" h="4919" extrusionOk="0">
                  <a:moveTo>
                    <a:pt x="3085" y="1"/>
                  </a:moveTo>
                  <a:cubicBezTo>
                    <a:pt x="3082" y="1"/>
                    <a:pt x="3078" y="3"/>
                    <a:pt x="3074" y="11"/>
                  </a:cubicBezTo>
                  <a:cubicBezTo>
                    <a:pt x="2633" y="1845"/>
                    <a:pt x="1169" y="3369"/>
                    <a:pt x="38" y="4810"/>
                  </a:cubicBezTo>
                  <a:cubicBezTo>
                    <a:pt x="0" y="4857"/>
                    <a:pt x="45" y="4919"/>
                    <a:pt x="94" y="4919"/>
                  </a:cubicBezTo>
                  <a:cubicBezTo>
                    <a:pt x="107" y="4919"/>
                    <a:pt x="121" y="4915"/>
                    <a:pt x="133" y="4905"/>
                  </a:cubicBezTo>
                  <a:cubicBezTo>
                    <a:pt x="883" y="4238"/>
                    <a:pt x="1490" y="3369"/>
                    <a:pt x="2014" y="2524"/>
                  </a:cubicBezTo>
                  <a:cubicBezTo>
                    <a:pt x="2479" y="1797"/>
                    <a:pt x="3074" y="904"/>
                    <a:pt x="3098" y="11"/>
                  </a:cubicBezTo>
                  <a:cubicBezTo>
                    <a:pt x="3098" y="11"/>
                    <a:pt x="3092" y="1"/>
                    <a:pt x="30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66" name="Google Shape;25066;p33"/>
            <p:cNvSpPr/>
            <p:nvPr/>
          </p:nvSpPr>
          <p:spPr>
            <a:xfrm>
              <a:off x="3074475" y="2437725"/>
              <a:ext cx="75800" cy="88025"/>
            </a:xfrm>
            <a:custGeom>
              <a:avLst/>
              <a:gdLst/>
              <a:ahLst/>
              <a:cxnLst/>
              <a:rect l="l" t="t" r="r" b="b"/>
              <a:pathLst>
                <a:path w="3032" h="3521" extrusionOk="0">
                  <a:moveTo>
                    <a:pt x="2984" y="1"/>
                  </a:moveTo>
                  <a:cubicBezTo>
                    <a:pt x="2977" y="1"/>
                    <a:pt x="2971" y="3"/>
                    <a:pt x="2965" y="9"/>
                  </a:cubicBezTo>
                  <a:cubicBezTo>
                    <a:pt x="2394" y="473"/>
                    <a:pt x="2084" y="1187"/>
                    <a:pt x="1691" y="1795"/>
                  </a:cubicBezTo>
                  <a:cubicBezTo>
                    <a:pt x="1501" y="2104"/>
                    <a:pt x="1287" y="2390"/>
                    <a:pt x="1060" y="2676"/>
                  </a:cubicBezTo>
                  <a:cubicBezTo>
                    <a:pt x="985" y="2742"/>
                    <a:pt x="441" y="3239"/>
                    <a:pt x="246" y="3239"/>
                  </a:cubicBezTo>
                  <a:cubicBezTo>
                    <a:pt x="194" y="3239"/>
                    <a:pt x="167" y="3204"/>
                    <a:pt x="179" y="3116"/>
                  </a:cubicBezTo>
                  <a:cubicBezTo>
                    <a:pt x="179" y="3092"/>
                    <a:pt x="144" y="3045"/>
                    <a:pt x="120" y="3045"/>
                  </a:cubicBezTo>
                  <a:lnTo>
                    <a:pt x="72" y="3045"/>
                  </a:lnTo>
                  <a:lnTo>
                    <a:pt x="72" y="3069"/>
                  </a:lnTo>
                  <a:cubicBezTo>
                    <a:pt x="60" y="3211"/>
                    <a:pt x="1" y="3307"/>
                    <a:pt x="24" y="3438"/>
                  </a:cubicBezTo>
                  <a:cubicBezTo>
                    <a:pt x="24" y="3461"/>
                    <a:pt x="60" y="3485"/>
                    <a:pt x="72" y="3497"/>
                  </a:cubicBezTo>
                  <a:cubicBezTo>
                    <a:pt x="116" y="3513"/>
                    <a:pt x="160" y="3520"/>
                    <a:pt x="206" y="3520"/>
                  </a:cubicBezTo>
                  <a:cubicBezTo>
                    <a:pt x="639" y="3520"/>
                    <a:pt x="1118" y="2850"/>
                    <a:pt x="1334" y="2580"/>
                  </a:cubicBezTo>
                  <a:cubicBezTo>
                    <a:pt x="1965" y="1807"/>
                    <a:pt x="2501" y="890"/>
                    <a:pt x="3013" y="56"/>
                  </a:cubicBezTo>
                  <a:cubicBezTo>
                    <a:pt x="3031" y="29"/>
                    <a:pt x="3007" y="1"/>
                    <a:pt x="29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67" name="Google Shape;25067;p33"/>
            <p:cNvSpPr/>
            <p:nvPr/>
          </p:nvSpPr>
          <p:spPr>
            <a:xfrm>
              <a:off x="3149275" y="2351300"/>
              <a:ext cx="29100" cy="86550"/>
            </a:xfrm>
            <a:custGeom>
              <a:avLst/>
              <a:gdLst/>
              <a:ahLst/>
              <a:cxnLst/>
              <a:rect l="l" t="t" r="r" b="b"/>
              <a:pathLst>
                <a:path w="1164" h="3462" extrusionOk="0">
                  <a:moveTo>
                    <a:pt x="1049" y="0"/>
                  </a:moveTo>
                  <a:cubicBezTo>
                    <a:pt x="1039" y="0"/>
                    <a:pt x="1030" y="4"/>
                    <a:pt x="1021" y="13"/>
                  </a:cubicBezTo>
                  <a:cubicBezTo>
                    <a:pt x="866" y="549"/>
                    <a:pt x="842" y="1120"/>
                    <a:pt x="723" y="1668"/>
                  </a:cubicBezTo>
                  <a:cubicBezTo>
                    <a:pt x="581" y="2275"/>
                    <a:pt x="342" y="2847"/>
                    <a:pt x="9" y="3382"/>
                  </a:cubicBezTo>
                  <a:cubicBezTo>
                    <a:pt x="1" y="3425"/>
                    <a:pt x="28" y="3461"/>
                    <a:pt x="58" y="3461"/>
                  </a:cubicBezTo>
                  <a:cubicBezTo>
                    <a:pt x="70" y="3461"/>
                    <a:pt x="82" y="3455"/>
                    <a:pt x="92" y="3442"/>
                  </a:cubicBezTo>
                  <a:cubicBezTo>
                    <a:pt x="771" y="2549"/>
                    <a:pt x="1164" y="1144"/>
                    <a:pt x="1081" y="37"/>
                  </a:cubicBezTo>
                  <a:cubicBezTo>
                    <a:pt x="1081" y="14"/>
                    <a:pt x="1066" y="0"/>
                    <a:pt x="10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68" name="Google Shape;25068;p33"/>
            <p:cNvSpPr/>
            <p:nvPr/>
          </p:nvSpPr>
          <p:spPr>
            <a:xfrm>
              <a:off x="3174200" y="2349650"/>
              <a:ext cx="33350" cy="54625"/>
            </a:xfrm>
            <a:custGeom>
              <a:avLst/>
              <a:gdLst/>
              <a:ahLst/>
              <a:cxnLst/>
              <a:rect l="l" t="t" r="r" b="b"/>
              <a:pathLst>
                <a:path w="1334" h="2185" extrusionOk="0">
                  <a:moveTo>
                    <a:pt x="198" y="1"/>
                  </a:moveTo>
                  <a:cubicBezTo>
                    <a:pt x="95" y="1"/>
                    <a:pt x="11" y="54"/>
                    <a:pt x="0" y="198"/>
                  </a:cubicBezTo>
                  <a:cubicBezTo>
                    <a:pt x="8" y="221"/>
                    <a:pt x="25" y="229"/>
                    <a:pt x="36" y="229"/>
                  </a:cubicBezTo>
                  <a:cubicBezTo>
                    <a:pt x="43" y="229"/>
                    <a:pt x="48" y="226"/>
                    <a:pt x="48" y="222"/>
                  </a:cubicBezTo>
                  <a:cubicBezTo>
                    <a:pt x="106" y="138"/>
                    <a:pt x="166" y="105"/>
                    <a:pt x="225" y="105"/>
                  </a:cubicBezTo>
                  <a:cubicBezTo>
                    <a:pt x="446" y="105"/>
                    <a:pt x="656" y="568"/>
                    <a:pt x="703" y="662"/>
                  </a:cubicBezTo>
                  <a:cubicBezTo>
                    <a:pt x="762" y="793"/>
                    <a:pt x="834" y="936"/>
                    <a:pt x="893" y="1067"/>
                  </a:cubicBezTo>
                  <a:cubicBezTo>
                    <a:pt x="1060" y="1424"/>
                    <a:pt x="1108" y="1781"/>
                    <a:pt x="1215" y="2151"/>
                  </a:cubicBezTo>
                  <a:cubicBezTo>
                    <a:pt x="1226" y="2173"/>
                    <a:pt x="1248" y="2185"/>
                    <a:pt x="1268" y="2185"/>
                  </a:cubicBezTo>
                  <a:cubicBezTo>
                    <a:pt x="1290" y="2185"/>
                    <a:pt x="1310" y="2170"/>
                    <a:pt x="1310" y="2139"/>
                  </a:cubicBezTo>
                  <a:cubicBezTo>
                    <a:pt x="1334" y="1805"/>
                    <a:pt x="1215" y="1496"/>
                    <a:pt x="1096" y="1198"/>
                  </a:cubicBezTo>
                  <a:cubicBezTo>
                    <a:pt x="965" y="865"/>
                    <a:pt x="798" y="448"/>
                    <a:pt x="560" y="174"/>
                  </a:cubicBezTo>
                  <a:cubicBezTo>
                    <a:pt x="481" y="82"/>
                    <a:pt x="326" y="1"/>
                    <a:pt x="1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69" name="Google Shape;25069;p33"/>
            <p:cNvSpPr/>
            <p:nvPr/>
          </p:nvSpPr>
          <p:spPr>
            <a:xfrm>
              <a:off x="3181125" y="2406250"/>
              <a:ext cx="27625" cy="65200"/>
            </a:xfrm>
            <a:custGeom>
              <a:avLst/>
              <a:gdLst/>
              <a:ahLst/>
              <a:cxnLst/>
              <a:rect l="l" t="t" r="r" b="b"/>
              <a:pathLst>
                <a:path w="1105" h="2608" extrusionOk="0">
                  <a:moveTo>
                    <a:pt x="1048" y="0"/>
                  </a:moveTo>
                  <a:cubicBezTo>
                    <a:pt x="1036" y="0"/>
                    <a:pt x="1025" y="6"/>
                    <a:pt x="1021" y="18"/>
                  </a:cubicBezTo>
                  <a:cubicBezTo>
                    <a:pt x="640" y="815"/>
                    <a:pt x="378" y="1672"/>
                    <a:pt x="33" y="2494"/>
                  </a:cubicBezTo>
                  <a:cubicBezTo>
                    <a:pt x="0" y="2551"/>
                    <a:pt x="68" y="2608"/>
                    <a:pt x="129" y="2608"/>
                  </a:cubicBezTo>
                  <a:cubicBezTo>
                    <a:pt x="157" y="2608"/>
                    <a:pt x="184" y="2596"/>
                    <a:pt x="200" y="2565"/>
                  </a:cubicBezTo>
                  <a:cubicBezTo>
                    <a:pt x="569" y="1792"/>
                    <a:pt x="973" y="899"/>
                    <a:pt x="1104" y="53"/>
                  </a:cubicBezTo>
                  <a:cubicBezTo>
                    <a:pt x="1104" y="21"/>
                    <a:pt x="1073" y="0"/>
                    <a:pt x="10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70" name="Google Shape;25070;p33"/>
            <p:cNvSpPr/>
            <p:nvPr/>
          </p:nvSpPr>
          <p:spPr>
            <a:xfrm>
              <a:off x="2956900" y="2528575"/>
              <a:ext cx="109725" cy="65575"/>
            </a:xfrm>
            <a:custGeom>
              <a:avLst/>
              <a:gdLst/>
              <a:ahLst/>
              <a:cxnLst/>
              <a:rect l="l" t="t" r="r" b="b"/>
              <a:pathLst>
                <a:path w="4389" h="2623" extrusionOk="0">
                  <a:moveTo>
                    <a:pt x="4321" y="1"/>
                  </a:moveTo>
                  <a:cubicBezTo>
                    <a:pt x="4314" y="1"/>
                    <a:pt x="4306" y="2"/>
                    <a:pt x="4299" y="6"/>
                  </a:cubicBezTo>
                  <a:cubicBezTo>
                    <a:pt x="3334" y="530"/>
                    <a:pt x="2322" y="840"/>
                    <a:pt x="1322" y="1292"/>
                  </a:cubicBezTo>
                  <a:cubicBezTo>
                    <a:pt x="787" y="1530"/>
                    <a:pt x="1" y="1899"/>
                    <a:pt x="251" y="2590"/>
                  </a:cubicBezTo>
                  <a:cubicBezTo>
                    <a:pt x="257" y="2608"/>
                    <a:pt x="283" y="2622"/>
                    <a:pt x="309" y="2622"/>
                  </a:cubicBezTo>
                  <a:cubicBezTo>
                    <a:pt x="334" y="2622"/>
                    <a:pt x="358" y="2608"/>
                    <a:pt x="358" y="2566"/>
                  </a:cubicBezTo>
                  <a:cubicBezTo>
                    <a:pt x="346" y="1602"/>
                    <a:pt x="1834" y="1244"/>
                    <a:pt x="2572" y="959"/>
                  </a:cubicBezTo>
                  <a:cubicBezTo>
                    <a:pt x="3203" y="720"/>
                    <a:pt x="3823" y="482"/>
                    <a:pt x="4358" y="89"/>
                  </a:cubicBezTo>
                  <a:cubicBezTo>
                    <a:pt x="4388" y="49"/>
                    <a:pt x="4359" y="1"/>
                    <a:pt x="43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71" name="Google Shape;25071;p33"/>
            <p:cNvSpPr/>
            <p:nvPr/>
          </p:nvSpPr>
          <p:spPr>
            <a:xfrm>
              <a:off x="2964050" y="2527500"/>
              <a:ext cx="105950" cy="70875"/>
            </a:xfrm>
            <a:custGeom>
              <a:avLst/>
              <a:gdLst/>
              <a:ahLst/>
              <a:cxnLst/>
              <a:rect l="l" t="t" r="r" b="b"/>
              <a:pathLst>
                <a:path w="4238" h="2835" extrusionOk="0">
                  <a:moveTo>
                    <a:pt x="4152" y="1"/>
                  </a:moveTo>
                  <a:cubicBezTo>
                    <a:pt x="4135" y="1"/>
                    <a:pt x="4119" y="8"/>
                    <a:pt x="4108" y="25"/>
                  </a:cubicBezTo>
                  <a:cubicBezTo>
                    <a:pt x="3608" y="728"/>
                    <a:pt x="3001" y="1264"/>
                    <a:pt x="2275" y="1716"/>
                  </a:cubicBezTo>
                  <a:cubicBezTo>
                    <a:pt x="1964" y="1917"/>
                    <a:pt x="901" y="2700"/>
                    <a:pt x="310" y="2700"/>
                  </a:cubicBezTo>
                  <a:cubicBezTo>
                    <a:pt x="200" y="2700"/>
                    <a:pt x="106" y="2673"/>
                    <a:pt x="36" y="2609"/>
                  </a:cubicBezTo>
                  <a:cubicBezTo>
                    <a:pt x="24" y="2609"/>
                    <a:pt x="0" y="2645"/>
                    <a:pt x="12" y="2657"/>
                  </a:cubicBezTo>
                  <a:cubicBezTo>
                    <a:pt x="112" y="2783"/>
                    <a:pt x="245" y="2834"/>
                    <a:pt x="396" y="2834"/>
                  </a:cubicBezTo>
                  <a:cubicBezTo>
                    <a:pt x="897" y="2834"/>
                    <a:pt x="1597" y="2274"/>
                    <a:pt x="1917" y="2073"/>
                  </a:cubicBezTo>
                  <a:cubicBezTo>
                    <a:pt x="2810" y="1561"/>
                    <a:pt x="3632" y="942"/>
                    <a:pt x="4203" y="85"/>
                  </a:cubicBezTo>
                  <a:cubicBezTo>
                    <a:pt x="4237" y="43"/>
                    <a:pt x="4193" y="1"/>
                    <a:pt x="4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72" name="Google Shape;25072;p33"/>
            <p:cNvSpPr/>
            <p:nvPr/>
          </p:nvSpPr>
          <p:spPr>
            <a:xfrm>
              <a:off x="3070300" y="2500025"/>
              <a:ext cx="15225" cy="21925"/>
            </a:xfrm>
            <a:custGeom>
              <a:avLst/>
              <a:gdLst/>
              <a:ahLst/>
              <a:cxnLst/>
              <a:rect l="l" t="t" r="r" b="b"/>
              <a:pathLst>
                <a:path w="609" h="877" extrusionOk="0">
                  <a:moveTo>
                    <a:pt x="595" y="0"/>
                  </a:moveTo>
                  <a:cubicBezTo>
                    <a:pt x="591" y="0"/>
                    <a:pt x="588" y="2"/>
                    <a:pt x="584" y="5"/>
                  </a:cubicBezTo>
                  <a:cubicBezTo>
                    <a:pt x="477" y="184"/>
                    <a:pt x="1" y="719"/>
                    <a:pt x="394" y="874"/>
                  </a:cubicBezTo>
                  <a:cubicBezTo>
                    <a:pt x="396" y="876"/>
                    <a:pt x="397" y="877"/>
                    <a:pt x="399" y="877"/>
                  </a:cubicBezTo>
                  <a:cubicBezTo>
                    <a:pt x="409" y="877"/>
                    <a:pt x="416" y="849"/>
                    <a:pt x="406" y="839"/>
                  </a:cubicBezTo>
                  <a:cubicBezTo>
                    <a:pt x="168" y="541"/>
                    <a:pt x="549" y="303"/>
                    <a:pt x="608" y="17"/>
                  </a:cubicBezTo>
                  <a:cubicBezTo>
                    <a:pt x="608" y="9"/>
                    <a:pt x="602" y="0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73" name="Google Shape;25073;p33"/>
            <p:cNvSpPr/>
            <p:nvPr/>
          </p:nvSpPr>
          <p:spPr>
            <a:xfrm>
              <a:off x="3028500" y="2527225"/>
              <a:ext cx="85000" cy="68600"/>
            </a:xfrm>
            <a:custGeom>
              <a:avLst/>
              <a:gdLst/>
              <a:ahLst/>
              <a:cxnLst/>
              <a:rect l="l" t="t" r="r" b="b"/>
              <a:pathLst>
                <a:path w="3400" h="2744" extrusionOk="0">
                  <a:moveTo>
                    <a:pt x="3399" y="1"/>
                  </a:moveTo>
                  <a:cubicBezTo>
                    <a:pt x="2364" y="894"/>
                    <a:pt x="1375" y="2203"/>
                    <a:pt x="42" y="2668"/>
                  </a:cubicBezTo>
                  <a:cubicBezTo>
                    <a:pt x="0" y="2678"/>
                    <a:pt x="4" y="2743"/>
                    <a:pt x="38" y="2743"/>
                  </a:cubicBezTo>
                  <a:cubicBezTo>
                    <a:pt x="42" y="2743"/>
                    <a:pt x="48" y="2742"/>
                    <a:pt x="54" y="2739"/>
                  </a:cubicBezTo>
                  <a:cubicBezTo>
                    <a:pt x="637" y="2656"/>
                    <a:pt x="1078" y="2251"/>
                    <a:pt x="1494" y="1870"/>
                  </a:cubicBezTo>
                  <a:cubicBezTo>
                    <a:pt x="2149" y="1275"/>
                    <a:pt x="2792" y="643"/>
                    <a:pt x="33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74" name="Google Shape;25074;p33"/>
            <p:cNvSpPr/>
            <p:nvPr/>
          </p:nvSpPr>
          <p:spPr>
            <a:xfrm>
              <a:off x="3119125" y="2409700"/>
              <a:ext cx="61525" cy="109925"/>
            </a:xfrm>
            <a:custGeom>
              <a:avLst/>
              <a:gdLst/>
              <a:ahLst/>
              <a:cxnLst/>
              <a:rect l="l" t="t" r="r" b="b"/>
              <a:pathLst>
                <a:path w="2461" h="4397" extrusionOk="0">
                  <a:moveTo>
                    <a:pt x="2432" y="1"/>
                  </a:moveTo>
                  <a:cubicBezTo>
                    <a:pt x="2422" y="1"/>
                    <a:pt x="2411" y="7"/>
                    <a:pt x="2406" y="22"/>
                  </a:cubicBezTo>
                  <a:cubicBezTo>
                    <a:pt x="2072" y="701"/>
                    <a:pt x="1810" y="1427"/>
                    <a:pt x="1489" y="2130"/>
                  </a:cubicBezTo>
                  <a:cubicBezTo>
                    <a:pt x="1096" y="2975"/>
                    <a:pt x="524" y="3618"/>
                    <a:pt x="1" y="4380"/>
                  </a:cubicBezTo>
                  <a:cubicBezTo>
                    <a:pt x="1" y="4388"/>
                    <a:pt x="7" y="4397"/>
                    <a:pt x="14" y="4397"/>
                  </a:cubicBezTo>
                  <a:cubicBezTo>
                    <a:pt x="17" y="4397"/>
                    <a:pt x="21" y="4395"/>
                    <a:pt x="24" y="4392"/>
                  </a:cubicBezTo>
                  <a:cubicBezTo>
                    <a:pt x="1251" y="3273"/>
                    <a:pt x="1918" y="1546"/>
                    <a:pt x="2453" y="34"/>
                  </a:cubicBezTo>
                  <a:cubicBezTo>
                    <a:pt x="2460" y="14"/>
                    <a:pt x="2447" y="1"/>
                    <a:pt x="24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75" name="Google Shape;25075;p33"/>
            <p:cNvSpPr/>
            <p:nvPr/>
          </p:nvSpPr>
          <p:spPr>
            <a:xfrm>
              <a:off x="3058100" y="2698075"/>
              <a:ext cx="48850" cy="25000"/>
            </a:xfrm>
            <a:custGeom>
              <a:avLst/>
              <a:gdLst/>
              <a:ahLst/>
              <a:cxnLst/>
              <a:rect l="l" t="t" r="r" b="b"/>
              <a:pathLst>
                <a:path w="1954" h="1000" extrusionOk="0">
                  <a:moveTo>
                    <a:pt x="1906" y="1"/>
                  </a:moveTo>
                  <a:cubicBezTo>
                    <a:pt x="1584" y="108"/>
                    <a:pt x="1311" y="275"/>
                    <a:pt x="1025" y="429"/>
                  </a:cubicBezTo>
                  <a:cubicBezTo>
                    <a:pt x="763" y="584"/>
                    <a:pt x="322" y="965"/>
                    <a:pt x="1" y="965"/>
                  </a:cubicBezTo>
                  <a:cubicBezTo>
                    <a:pt x="64" y="989"/>
                    <a:pt x="125" y="1000"/>
                    <a:pt x="185" y="1000"/>
                  </a:cubicBezTo>
                  <a:cubicBezTo>
                    <a:pt x="421" y="1000"/>
                    <a:pt x="637" y="838"/>
                    <a:pt x="846" y="715"/>
                  </a:cubicBezTo>
                  <a:cubicBezTo>
                    <a:pt x="1215" y="513"/>
                    <a:pt x="1608" y="310"/>
                    <a:pt x="1930" y="48"/>
                  </a:cubicBezTo>
                  <a:cubicBezTo>
                    <a:pt x="1953" y="36"/>
                    <a:pt x="1930" y="1"/>
                    <a:pt x="1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76" name="Google Shape;25076;p33"/>
            <p:cNvSpPr/>
            <p:nvPr/>
          </p:nvSpPr>
          <p:spPr>
            <a:xfrm>
              <a:off x="3108750" y="2668225"/>
              <a:ext cx="56475" cy="28450"/>
            </a:xfrm>
            <a:custGeom>
              <a:avLst/>
              <a:gdLst/>
              <a:ahLst/>
              <a:cxnLst/>
              <a:rect l="l" t="t" r="r" b="b"/>
              <a:pathLst>
                <a:path w="2259" h="1138" extrusionOk="0">
                  <a:moveTo>
                    <a:pt x="2238" y="1"/>
                  </a:moveTo>
                  <a:cubicBezTo>
                    <a:pt x="2234" y="1"/>
                    <a:pt x="2230" y="2"/>
                    <a:pt x="2225" y="4"/>
                  </a:cubicBezTo>
                  <a:cubicBezTo>
                    <a:pt x="1475" y="278"/>
                    <a:pt x="678" y="659"/>
                    <a:pt x="11" y="1088"/>
                  </a:cubicBezTo>
                  <a:cubicBezTo>
                    <a:pt x="1" y="1108"/>
                    <a:pt x="17" y="1138"/>
                    <a:pt x="44" y="1138"/>
                  </a:cubicBezTo>
                  <a:cubicBezTo>
                    <a:pt x="49" y="1138"/>
                    <a:pt x="54" y="1137"/>
                    <a:pt x="58" y="1135"/>
                  </a:cubicBezTo>
                  <a:lnTo>
                    <a:pt x="2249" y="16"/>
                  </a:lnTo>
                  <a:cubicBezTo>
                    <a:pt x="2259" y="16"/>
                    <a:pt x="2253" y="1"/>
                    <a:pt x="2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77" name="Google Shape;25077;p33"/>
            <p:cNvSpPr/>
            <p:nvPr/>
          </p:nvSpPr>
          <p:spPr>
            <a:xfrm>
              <a:off x="3161175" y="2598525"/>
              <a:ext cx="54725" cy="70225"/>
            </a:xfrm>
            <a:custGeom>
              <a:avLst/>
              <a:gdLst/>
              <a:ahLst/>
              <a:cxnLst/>
              <a:rect l="l" t="t" r="r" b="b"/>
              <a:pathLst>
                <a:path w="2189" h="2809" extrusionOk="0">
                  <a:moveTo>
                    <a:pt x="2172" y="1"/>
                  </a:moveTo>
                  <a:cubicBezTo>
                    <a:pt x="2167" y="1"/>
                    <a:pt x="2160" y="2"/>
                    <a:pt x="2152" y="6"/>
                  </a:cubicBezTo>
                  <a:cubicBezTo>
                    <a:pt x="1855" y="625"/>
                    <a:pt x="1581" y="1232"/>
                    <a:pt x="1188" y="1792"/>
                  </a:cubicBezTo>
                  <a:cubicBezTo>
                    <a:pt x="950" y="2137"/>
                    <a:pt x="712" y="2304"/>
                    <a:pt x="355" y="2494"/>
                  </a:cubicBezTo>
                  <a:cubicBezTo>
                    <a:pt x="212" y="2590"/>
                    <a:pt x="105" y="2661"/>
                    <a:pt x="9" y="2792"/>
                  </a:cubicBezTo>
                  <a:cubicBezTo>
                    <a:pt x="1" y="2801"/>
                    <a:pt x="16" y="2809"/>
                    <a:pt x="30" y="2809"/>
                  </a:cubicBezTo>
                  <a:cubicBezTo>
                    <a:pt x="36" y="2809"/>
                    <a:pt x="42" y="2807"/>
                    <a:pt x="45" y="2804"/>
                  </a:cubicBezTo>
                  <a:cubicBezTo>
                    <a:pt x="450" y="2411"/>
                    <a:pt x="902" y="2304"/>
                    <a:pt x="1236" y="1816"/>
                  </a:cubicBezTo>
                  <a:cubicBezTo>
                    <a:pt x="1605" y="1244"/>
                    <a:pt x="1914" y="637"/>
                    <a:pt x="2188" y="6"/>
                  </a:cubicBezTo>
                  <a:cubicBezTo>
                    <a:pt x="2188" y="6"/>
                    <a:pt x="2183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78" name="Google Shape;25078;p33"/>
            <p:cNvSpPr/>
            <p:nvPr/>
          </p:nvSpPr>
          <p:spPr>
            <a:xfrm>
              <a:off x="3163775" y="2653125"/>
              <a:ext cx="27400" cy="19975"/>
            </a:xfrm>
            <a:custGeom>
              <a:avLst/>
              <a:gdLst/>
              <a:ahLst/>
              <a:cxnLst/>
              <a:rect l="l" t="t" r="r" b="b"/>
              <a:pathLst>
                <a:path w="1096" h="799" extrusionOk="0">
                  <a:moveTo>
                    <a:pt x="1096" y="1"/>
                  </a:moveTo>
                  <a:lnTo>
                    <a:pt x="1096" y="1"/>
                  </a:lnTo>
                  <a:cubicBezTo>
                    <a:pt x="917" y="60"/>
                    <a:pt x="763" y="203"/>
                    <a:pt x="608" y="322"/>
                  </a:cubicBezTo>
                  <a:cubicBezTo>
                    <a:pt x="417" y="477"/>
                    <a:pt x="179" y="596"/>
                    <a:pt x="12" y="775"/>
                  </a:cubicBezTo>
                  <a:cubicBezTo>
                    <a:pt x="1" y="787"/>
                    <a:pt x="12" y="799"/>
                    <a:pt x="24" y="799"/>
                  </a:cubicBezTo>
                  <a:cubicBezTo>
                    <a:pt x="227" y="715"/>
                    <a:pt x="405" y="549"/>
                    <a:pt x="584" y="430"/>
                  </a:cubicBezTo>
                  <a:cubicBezTo>
                    <a:pt x="763" y="299"/>
                    <a:pt x="977" y="179"/>
                    <a:pt x="10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79" name="Google Shape;25079;p33"/>
            <p:cNvSpPr/>
            <p:nvPr/>
          </p:nvSpPr>
          <p:spPr>
            <a:xfrm>
              <a:off x="3172475" y="2653675"/>
              <a:ext cx="22825" cy="18875"/>
            </a:xfrm>
            <a:custGeom>
              <a:avLst/>
              <a:gdLst/>
              <a:ahLst/>
              <a:cxnLst/>
              <a:rect l="l" t="t" r="r" b="b"/>
              <a:pathLst>
                <a:path w="913" h="755" extrusionOk="0">
                  <a:moveTo>
                    <a:pt x="896" y="0"/>
                  </a:moveTo>
                  <a:cubicBezTo>
                    <a:pt x="894" y="0"/>
                    <a:pt x="892" y="1"/>
                    <a:pt x="891" y="3"/>
                  </a:cubicBezTo>
                  <a:cubicBezTo>
                    <a:pt x="748" y="146"/>
                    <a:pt x="617" y="265"/>
                    <a:pt x="474" y="384"/>
                  </a:cubicBezTo>
                  <a:cubicBezTo>
                    <a:pt x="319" y="503"/>
                    <a:pt x="176" y="586"/>
                    <a:pt x="22" y="705"/>
                  </a:cubicBezTo>
                  <a:cubicBezTo>
                    <a:pt x="0" y="716"/>
                    <a:pt x="17" y="755"/>
                    <a:pt x="46" y="755"/>
                  </a:cubicBezTo>
                  <a:cubicBezTo>
                    <a:pt x="50" y="755"/>
                    <a:pt x="53" y="754"/>
                    <a:pt x="57" y="753"/>
                  </a:cubicBezTo>
                  <a:cubicBezTo>
                    <a:pt x="379" y="598"/>
                    <a:pt x="676" y="324"/>
                    <a:pt x="903" y="38"/>
                  </a:cubicBezTo>
                  <a:cubicBezTo>
                    <a:pt x="913" y="28"/>
                    <a:pt x="906" y="0"/>
                    <a:pt x="8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80" name="Google Shape;25080;p33"/>
            <p:cNvSpPr/>
            <p:nvPr/>
          </p:nvSpPr>
          <p:spPr>
            <a:xfrm>
              <a:off x="3162000" y="2642425"/>
              <a:ext cx="53000" cy="52400"/>
            </a:xfrm>
            <a:custGeom>
              <a:avLst/>
              <a:gdLst/>
              <a:ahLst/>
              <a:cxnLst/>
              <a:rect l="l" t="t" r="r" b="b"/>
              <a:pathLst>
                <a:path w="2120" h="2096" extrusionOk="0">
                  <a:moveTo>
                    <a:pt x="2119" y="0"/>
                  </a:moveTo>
                  <a:lnTo>
                    <a:pt x="2119" y="0"/>
                  </a:lnTo>
                  <a:cubicBezTo>
                    <a:pt x="1750" y="917"/>
                    <a:pt x="1012" y="1822"/>
                    <a:pt x="12" y="2060"/>
                  </a:cubicBezTo>
                  <a:cubicBezTo>
                    <a:pt x="0" y="2060"/>
                    <a:pt x="0" y="2096"/>
                    <a:pt x="12" y="2096"/>
                  </a:cubicBezTo>
                  <a:cubicBezTo>
                    <a:pt x="512" y="2084"/>
                    <a:pt x="965" y="1762"/>
                    <a:pt x="1274" y="1393"/>
                  </a:cubicBezTo>
                  <a:cubicBezTo>
                    <a:pt x="1631" y="1012"/>
                    <a:pt x="2024" y="500"/>
                    <a:pt x="2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81" name="Google Shape;25081;p33"/>
            <p:cNvSpPr/>
            <p:nvPr/>
          </p:nvSpPr>
          <p:spPr>
            <a:xfrm>
              <a:off x="3047500" y="2699275"/>
              <a:ext cx="107600" cy="53175"/>
            </a:xfrm>
            <a:custGeom>
              <a:avLst/>
              <a:gdLst/>
              <a:ahLst/>
              <a:cxnLst/>
              <a:rect l="l" t="t" r="r" b="b"/>
              <a:pathLst>
                <a:path w="4304" h="2127" extrusionOk="0">
                  <a:moveTo>
                    <a:pt x="4259" y="0"/>
                  </a:moveTo>
                  <a:cubicBezTo>
                    <a:pt x="2687" y="322"/>
                    <a:pt x="1461" y="1441"/>
                    <a:pt x="20" y="2084"/>
                  </a:cubicBezTo>
                  <a:cubicBezTo>
                    <a:pt x="1" y="2094"/>
                    <a:pt x="5" y="2126"/>
                    <a:pt x="20" y="2126"/>
                  </a:cubicBezTo>
                  <a:cubicBezTo>
                    <a:pt x="23" y="2126"/>
                    <a:pt x="27" y="2124"/>
                    <a:pt x="32" y="2120"/>
                  </a:cubicBezTo>
                  <a:cubicBezTo>
                    <a:pt x="1568" y="1643"/>
                    <a:pt x="2687" y="441"/>
                    <a:pt x="4259" y="36"/>
                  </a:cubicBezTo>
                  <a:cubicBezTo>
                    <a:pt x="4264" y="37"/>
                    <a:pt x="4268" y="38"/>
                    <a:pt x="4272" y="38"/>
                  </a:cubicBezTo>
                  <a:cubicBezTo>
                    <a:pt x="4303" y="38"/>
                    <a:pt x="4290" y="0"/>
                    <a:pt x="4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82" name="Google Shape;25082;p33"/>
            <p:cNvSpPr/>
            <p:nvPr/>
          </p:nvSpPr>
          <p:spPr>
            <a:xfrm>
              <a:off x="3176875" y="2466675"/>
              <a:ext cx="18275" cy="17675"/>
            </a:xfrm>
            <a:custGeom>
              <a:avLst/>
              <a:gdLst/>
              <a:ahLst/>
              <a:cxnLst/>
              <a:rect l="l" t="t" r="r" b="b"/>
              <a:pathLst>
                <a:path w="731" h="707" extrusionOk="0">
                  <a:moveTo>
                    <a:pt x="688" y="0"/>
                  </a:moveTo>
                  <a:cubicBezTo>
                    <a:pt x="682" y="0"/>
                    <a:pt x="675" y="2"/>
                    <a:pt x="667" y="6"/>
                  </a:cubicBezTo>
                  <a:cubicBezTo>
                    <a:pt x="381" y="89"/>
                    <a:pt x="24" y="375"/>
                    <a:pt x="0" y="684"/>
                  </a:cubicBezTo>
                  <a:cubicBezTo>
                    <a:pt x="0" y="692"/>
                    <a:pt x="12" y="706"/>
                    <a:pt x="23" y="706"/>
                  </a:cubicBezTo>
                  <a:cubicBezTo>
                    <a:pt x="28" y="706"/>
                    <a:pt x="32" y="704"/>
                    <a:pt x="36" y="696"/>
                  </a:cubicBezTo>
                  <a:cubicBezTo>
                    <a:pt x="131" y="577"/>
                    <a:pt x="203" y="446"/>
                    <a:pt x="310" y="339"/>
                  </a:cubicBezTo>
                  <a:cubicBezTo>
                    <a:pt x="429" y="220"/>
                    <a:pt x="560" y="137"/>
                    <a:pt x="691" y="65"/>
                  </a:cubicBezTo>
                  <a:cubicBezTo>
                    <a:pt x="731" y="45"/>
                    <a:pt x="72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83" name="Google Shape;25083;p33"/>
            <p:cNvSpPr/>
            <p:nvPr/>
          </p:nvSpPr>
          <p:spPr>
            <a:xfrm>
              <a:off x="3185200" y="2467925"/>
              <a:ext cx="10400" cy="3800"/>
            </a:xfrm>
            <a:custGeom>
              <a:avLst/>
              <a:gdLst/>
              <a:ahLst/>
              <a:cxnLst/>
              <a:rect l="l" t="t" r="r" b="b"/>
              <a:pathLst>
                <a:path w="416" h="152" extrusionOk="0">
                  <a:moveTo>
                    <a:pt x="252" y="0"/>
                  </a:moveTo>
                  <a:cubicBezTo>
                    <a:pt x="229" y="0"/>
                    <a:pt x="205" y="4"/>
                    <a:pt x="179" y="15"/>
                  </a:cubicBezTo>
                  <a:cubicBezTo>
                    <a:pt x="120" y="27"/>
                    <a:pt x="37" y="75"/>
                    <a:pt x="1" y="134"/>
                  </a:cubicBezTo>
                  <a:cubicBezTo>
                    <a:pt x="1" y="143"/>
                    <a:pt x="13" y="151"/>
                    <a:pt x="20" y="151"/>
                  </a:cubicBezTo>
                  <a:cubicBezTo>
                    <a:pt x="23" y="151"/>
                    <a:pt x="25" y="150"/>
                    <a:pt x="25" y="146"/>
                  </a:cubicBezTo>
                  <a:cubicBezTo>
                    <a:pt x="72" y="134"/>
                    <a:pt x="108" y="87"/>
                    <a:pt x="167" y="75"/>
                  </a:cubicBezTo>
                  <a:cubicBezTo>
                    <a:pt x="197" y="63"/>
                    <a:pt x="230" y="57"/>
                    <a:pt x="264" y="57"/>
                  </a:cubicBezTo>
                  <a:cubicBezTo>
                    <a:pt x="298" y="57"/>
                    <a:pt x="334" y="63"/>
                    <a:pt x="370" y="75"/>
                  </a:cubicBezTo>
                  <a:cubicBezTo>
                    <a:pt x="375" y="76"/>
                    <a:pt x="379" y="77"/>
                    <a:pt x="383" y="77"/>
                  </a:cubicBezTo>
                  <a:cubicBezTo>
                    <a:pt x="408" y="77"/>
                    <a:pt x="416" y="49"/>
                    <a:pt x="406" y="39"/>
                  </a:cubicBezTo>
                  <a:cubicBezTo>
                    <a:pt x="356" y="22"/>
                    <a:pt x="306" y="0"/>
                    <a:pt x="2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84" name="Google Shape;25084;p33"/>
            <p:cNvSpPr/>
            <p:nvPr/>
          </p:nvSpPr>
          <p:spPr>
            <a:xfrm>
              <a:off x="3197700" y="2469175"/>
              <a:ext cx="3300" cy="2125"/>
            </a:xfrm>
            <a:custGeom>
              <a:avLst/>
              <a:gdLst/>
              <a:ahLst/>
              <a:cxnLst/>
              <a:rect l="l" t="t" r="r" b="b"/>
              <a:pathLst>
                <a:path w="132" h="85" extrusionOk="0">
                  <a:moveTo>
                    <a:pt x="13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7" y="37"/>
                    <a:pt x="72" y="60"/>
                    <a:pt x="120" y="84"/>
                  </a:cubicBezTo>
                  <a:cubicBezTo>
                    <a:pt x="120" y="84"/>
                    <a:pt x="132" y="48"/>
                    <a:pt x="120" y="48"/>
                  </a:cubicBezTo>
                  <a:cubicBezTo>
                    <a:pt x="84" y="37"/>
                    <a:pt x="37" y="25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85" name="Google Shape;25085;p33"/>
            <p:cNvSpPr/>
            <p:nvPr/>
          </p:nvSpPr>
          <p:spPr>
            <a:xfrm>
              <a:off x="3130725" y="2768500"/>
              <a:ext cx="122300" cy="31700"/>
            </a:xfrm>
            <a:custGeom>
              <a:avLst/>
              <a:gdLst/>
              <a:ahLst/>
              <a:cxnLst/>
              <a:rect l="l" t="t" r="r" b="b"/>
              <a:pathLst>
                <a:path w="4892" h="1268" extrusionOk="0">
                  <a:moveTo>
                    <a:pt x="4875" y="1"/>
                  </a:moveTo>
                  <a:cubicBezTo>
                    <a:pt x="4871" y="1"/>
                    <a:pt x="4865" y="2"/>
                    <a:pt x="4859" y="5"/>
                  </a:cubicBezTo>
                  <a:cubicBezTo>
                    <a:pt x="3406" y="1113"/>
                    <a:pt x="1632" y="589"/>
                    <a:pt x="1" y="1101"/>
                  </a:cubicBezTo>
                  <a:cubicBezTo>
                    <a:pt x="1525" y="803"/>
                    <a:pt x="3668" y="1268"/>
                    <a:pt x="4883" y="29"/>
                  </a:cubicBezTo>
                  <a:cubicBezTo>
                    <a:pt x="4891" y="12"/>
                    <a:pt x="4887" y="1"/>
                    <a:pt x="48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86" name="Google Shape;25086;p33"/>
            <p:cNvSpPr/>
            <p:nvPr/>
          </p:nvSpPr>
          <p:spPr>
            <a:xfrm>
              <a:off x="3248725" y="2742925"/>
              <a:ext cx="36225" cy="29675"/>
            </a:xfrm>
            <a:custGeom>
              <a:avLst/>
              <a:gdLst/>
              <a:ahLst/>
              <a:cxnLst/>
              <a:rect l="l" t="t" r="r" b="b"/>
              <a:pathLst>
                <a:path w="1449" h="1187" extrusionOk="0">
                  <a:moveTo>
                    <a:pt x="1432" y="0"/>
                  </a:moveTo>
                  <a:cubicBezTo>
                    <a:pt x="1430" y="0"/>
                    <a:pt x="1428" y="2"/>
                    <a:pt x="1425" y="5"/>
                  </a:cubicBezTo>
                  <a:cubicBezTo>
                    <a:pt x="1186" y="159"/>
                    <a:pt x="972" y="350"/>
                    <a:pt x="758" y="528"/>
                  </a:cubicBezTo>
                  <a:cubicBezTo>
                    <a:pt x="520" y="719"/>
                    <a:pt x="258" y="921"/>
                    <a:pt x="20" y="1136"/>
                  </a:cubicBezTo>
                  <a:cubicBezTo>
                    <a:pt x="0" y="1165"/>
                    <a:pt x="29" y="1186"/>
                    <a:pt x="53" y="1186"/>
                  </a:cubicBezTo>
                  <a:cubicBezTo>
                    <a:pt x="58" y="1186"/>
                    <a:pt x="63" y="1185"/>
                    <a:pt x="67" y="1183"/>
                  </a:cubicBezTo>
                  <a:cubicBezTo>
                    <a:pt x="305" y="1005"/>
                    <a:pt x="532" y="814"/>
                    <a:pt x="770" y="624"/>
                  </a:cubicBezTo>
                  <a:cubicBezTo>
                    <a:pt x="996" y="421"/>
                    <a:pt x="1246" y="243"/>
                    <a:pt x="1448" y="40"/>
                  </a:cubicBezTo>
                  <a:cubicBezTo>
                    <a:pt x="1439" y="13"/>
                    <a:pt x="1437" y="0"/>
                    <a:pt x="14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87" name="Google Shape;25087;p33"/>
            <p:cNvSpPr/>
            <p:nvPr/>
          </p:nvSpPr>
          <p:spPr>
            <a:xfrm>
              <a:off x="3249500" y="2736775"/>
              <a:ext cx="32175" cy="22650"/>
            </a:xfrm>
            <a:custGeom>
              <a:avLst/>
              <a:gdLst/>
              <a:ahLst/>
              <a:cxnLst/>
              <a:rect l="l" t="t" r="r" b="b"/>
              <a:pathLst>
                <a:path w="1287" h="906" extrusionOk="0">
                  <a:moveTo>
                    <a:pt x="1263" y="1"/>
                  </a:moveTo>
                  <a:cubicBezTo>
                    <a:pt x="1060" y="179"/>
                    <a:pt x="870" y="358"/>
                    <a:pt x="643" y="512"/>
                  </a:cubicBezTo>
                  <a:cubicBezTo>
                    <a:pt x="453" y="643"/>
                    <a:pt x="215" y="727"/>
                    <a:pt x="24" y="858"/>
                  </a:cubicBezTo>
                  <a:cubicBezTo>
                    <a:pt x="1" y="882"/>
                    <a:pt x="1" y="905"/>
                    <a:pt x="36" y="905"/>
                  </a:cubicBezTo>
                  <a:cubicBezTo>
                    <a:pt x="262" y="846"/>
                    <a:pt x="477" y="679"/>
                    <a:pt x="679" y="548"/>
                  </a:cubicBezTo>
                  <a:cubicBezTo>
                    <a:pt x="894" y="405"/>
                    <a:pt x="1096" y="227"/>
                    <a:pt x="1275" y="12"/>
                  </a:cubicBezTo>
                  <a:cubicBezTo>
                    <a:pt x="1286" y="12"/>
                    <a:pt x="1263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88" name="Google Shape;25088;p33"/>
            <p:cNvSpPr/>
            <p:nvPr/>
          </p:nvSpPr>
          <p:spPr>
            <a:xfrm>
              <a:off x="3255750" y="2727850"/>
              <a:ext cx="27700" cy="19675"/>
            </a:xfrm>
            <a:custGeom>
              <a:avLst/>
              <a:gdLst/>
              <a:ahLst/>
              <a:cxnLst/>
              <a:rect l="l" t="t" r="r" b="b"/>
              <a:pathLst>
                <a:path w="1108" h="787" extrusionOk="0">
                  <a:moveTo>
                    <a:pt x="1108" y="0"/>
                  </a:moveTo>
                  <a:cubicBezTo>
                    <a:pt x="786" y="334"/>
                    <a:pt x="417" y="536"/>
                    <a:pt x="12" y="762"/>
                  </a:cubicBezTo>
                  <a:cubicBezTo>
                    <a:pt x="1" y="774"/>
                    <a:pt x="12" y="786"/>
                    <a:pt x="24" y="786"/>
                  </a:cubicBezTo>
                  <a:cubicBezTo>
                    <a:pt x="441" y="655"/>
                    <a:pt x="846" y="346"/>
                    <a:pt x="1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89" name="Google Shape;25089;p33"/>
            <p:cNvSpPr/>
            <p:nvPr/>
          </p:nvSpPr>
          <p:spPr>
            <a:xfrm>
              <a:off x="3260800" y="2721525"/>
              <a:ext cx="22600" cy="15575"/>
            </a:xfrm>
            <a:custGeom>
              <a:avLst/>
              <a:gdLst/>
              <a:ahLst/>
              <a:cxnLst/>
              <a:rect l="l" t="t" r="r" b="b"/>
              <a:pathLst>
                <a:path w="904" h="623" extrusionOk="0">
                  <a:moveTo>
                    <a:pt x="878" y="0"/>
                  </a:moveTo>
                  <a:cubicBezTo>
                    <a:pt x="875" y="0"/>
                    <a:pt x="872" y="1"/>
                    <a:pt x="870" y="3"/>
                  </a:cubicBezTo>
                  <a:cubicBezTo>
                    <a:pt x="751" y="134"/>
                    <a:pt x="608" y="253"/>
                    <a:pt x="465" y="360"/>
                  </a:cubicBezTo>
                  <a:cubicBezTo>
                    <a:pt x="311" y="444"/>
                    <a:pt x="168" y="491"/>
                    <a:pt x="13" y="575"/>
                  </a:cubicBezTo>
                  <a:cubicBezTo>
                    <a:pt x="1" y="599"/>
                    <a:pt x="1" y="622"/>
                    <a:pt x="37" y="622"/>
                  </a:cubicBezTo>
                  <a:cubicBezTo>
                    <a:pt x="358" y="575"/>
                    <a:pt x="715" y="277"/>
                    <a:pt x="894" y="27"/>
                  </a:cubicBezTo>
                  <a:cubicBezTo>
                    <a:pt x="904" y="17"/>
                    <a:pt x="890" y="0"/>
                    <a:pt x="8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90" name="Google Shape;25090;p33"/>
            <p:cNvSpPr/>
            <p:nvPr/>
          </p:nvSpPr>
          <p:spPr>
            <a:xfrm>
              <a:off x="3266200" y="2717350"/>
              <a:ext cx="15425" cy="12950"/>
            </a:xfrm>
            <a:custGeom>
              <a:avLst/>
              <a:gdLst/>
              <a:ahLst/>
              <a:cxnLst/>
              <a:rect l="l" t="t" r="r" b="b"/>
              <a:pathLst>
                <a:path w="617" h="518" extrusionOk="0">
                  <a:moveTo>
                    <a:pt x="601" y="0"/>
                  </a:moveTo>
                  <a:cubicBezTo>
                    <a:pt x="599" y="0"/>
                    <a:pt x="597" y="1"/>
                    <a:pt x="595" y="4"/>
                  </a:cubicBezTo>
                  <a:cubicBezTo>
                    <a:pt x="487" y="63"/>
                    <a:pt x="380" y="158"/>
                    <a:pt x="297" y="230"/>
                  </a:cubicBezTo>
                  <a:cubicBezTo>
                    <a:pt x="202" y="301"/>
                    <a:pt x="83" y="373"/>
                    <a:pt x="11" y="480"/>
                  </a:cubicBezTo>
                  <a:cubicBezTo>
                    <a:pt x="1" y="490"/>
                    <a:pt x="17" y="518"/>
                    <a:pt x="29" y="518"/>
                  </a:cubicBezTo>
                  <a:cubicBezTo>
                    <a:pt x="31" y="518"/>
                    <a:pt x="33" y="517"/>
                    <a:pt x="35" y="516"/>
                  </a:cubicBezTo>
                  <a:cubicBezTo>
                    <a:pt x="142" y="468"/>
                    <a:pt x="237" y="373"/>
                    <a:pt x="321" y="301"/>
                  </a:cubicBezTo>
                  <a:cubicBezTo>
                    <a:pt x="428" y="218"/>
                    <a:pt x="511" y="135"/>
                    <a:pt x="607" y="39"/>
                  </a:cubicBezTo>
                  <a:cubicBezTo>
                    <a:pt x="616" y="20"/>
                    <a:pt x="610" y="0"/>
                    <a:pt x="6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91" name="Google Shape;25091;p33"/>
            <p:cNvSpPr/>
            <p:nvPr/>
          </p:nvSpPr>
          <p:spPr>
            <a:xfrm>
              <a:off x="2754275" y="2669700"/>
              <a:ext cx="113650" cy="55500"/>
            </a:xfrm>
            <a:custGeom>
              <a:avLst/>
              <a:gdLst/>
              <a:ahLst/>
              <a:cxnLst/>
              <a:rect l="l" t="t" r="r" b="b"/>
              <a:pathLst>
                <a:path w="4546" h="2220" extrusionOk="0">
                  <a:moveTo>
                    <a:pt x="23" y="0"/>
                  </a:moveTo>
                  <a:cubicBezTo>
                    <a:pt x="12" y="0"/>
                    <a:pt x="1" y="14"/>
                    <a:pt x="9" y="40"/>
                  </a:cubicBezTo>
                  <a:cubicBezTo>
                    <a:pt x="367" y="529"/>
                    <a:pt x="1200" y="588"/>
                    <a:pt x="1748" y="767"/>
                  </a:cubicBezTo>
                  <a:cubicBezTo>
                    <a:pt x="2796" y="1088"/>
                    <a:pt x="3653" y="1588"/>
                    <a:pt x="4546" y="2219"/>
                  </a:cubicBezTo>
                  <a:cubicBezTo>
                    <a:pt x="4058" y="1707"/>
                    <a:pt x="3403" y="1326"/>
                    <a:pt x="2748" y="1052"/>
                  </a:cubicBezTo>
                  <a:cubicBezTo>
                    <a:pt x="2343" y="874"/>
                    <a:pt x="1926" y="731"/>
                    <a:pt x="1510" y="600"/>
                  </a:cubicBezTo>
                  <a:cubicBezTo>
                    <a:pt x="1033" y="457"/>
                    <a:pt x="390" y="362"/>
                    <a:pt x="33" y="5"/>
                  </a:cubicBezTo>
                  <a:cubicBezTo>
                    <a:pt x="30" y="2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92" name="Google Shape;25092;p33"/>
            <p:cNvSpPr/>
            <p:nvPr/>
          </p:nvSpPr>
          <p:spPr>
            <a:xfrm>
              <a:off x="2597925" y="2446775"/>
              <a:ext cx="150600" cy="218675"/>
            </a:xfrm>
            <a:custGeom>
              <a:avLst/>
              <a:gdLst/>
              <a:ahLst/>
              <a:cxnLst/>
              <a:rect l="l" t="t" r="r" b="b"/>
              <a:pathLst>
                <a:path w="6024" h="8747" extrusionOk="0">
                  <a:moveTo>
                    <a:pt x="523" y="0"/>
                  </a:moveTo>
                  <a:cubicBezTo>
                    <a:pt x="511" y="0"/>
                    <a:pt x="501" y="6"/>
                    <a:pt x="501" y="16"/>
                  </a:cubicBezTo>
                  <a:cubicBezTo>
                    <a:pt x="1" y="1647"/>
                    <a:pt x="1144" y="3207"/>
                    <a:pt x="2096" y="4445"/>
                  </a:cubicBezTo>
                  <a:cubicBezTo>
                    <a:pt x="3275" y="5933"/>
                    <a:pt x="4382" y="7624"/>
                    <a:pt x="5978" y="8743"/>
                  </a:cubicBezTo>
                  <a:cubicBezTo>
                    <a:pt x="5980" y="8745"/>
                    <a:pt x="5983" y="8746"/>
                    <a:pt x="5986" y="8746"/>
                  </a:cubicBezTo>
                  <a:cubicBezTo>
                    <a:pt x="6001" y="8746"/>
                    <a:pt x="6023" y="8725"/>
                    <a:pt x="6013" y="8695"/>
                  </a:cubicBezTo>
                  <a:cubicBezTo>
                    <a:pt x="4716" y="7600"/>
                    <a:pt x="3716" y="6302"/>
                    <a:pt x="2692" y="4969"/>
                  </a:cubicBezTo>
                  <a:cubicBezTo>
                    <a:pt x="1513" y="3445"/>
                    <a:pt x="382" y="2028"/>
                    <a:pt x="560" y="40"/>
                  </a:cubicBezTo>
                  <a:cubicBezTo>
                    <a:pt x="560" y="12"/>
                    <a:pt x="540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93" name="Google Shape;25093;p33"/>
            <p:cNvSpPr/>
            <p:nvPr/>
          </p:nvSpPr>
          <p:spPr>
            <a:xfrm>
              <a:off x="2608350" y="2412250"/>
              <a:ext cx="27350" cy="40850"/>
            </a:xfrm>
            <a:custGeom>
              <a:avLst/>
              <a:gdLst/>
              <a:ahLst/>
              <a:cxnLst/>
              <a:rect l="l" t="t" r="r" b="b"/>
              <a:pathLst>
                <a:path w="1094" h="1634" extrusionOk="0">
                  <a:moveTo>
                    <a:pt x="1065" y="1"/>
                  </a:moveTo>
                  <a:cubicBezTo>
                    <a:pt x="1061" y="1"/>
                    <a:pt x="1055" y="2"/>
                    <a:pt x="1048" y="4"/>
                  </a:cubicBezTo>
                  <a:cubicBezTo>
                    <a:pt x="512" y="373"/>
                    <a:pt x="120" y="992"/>
                    <a:pt x="0" y="1611"/>
                  </a:cubicBezTo>
                  <a:cubicBezTo>
                    <a:pt x="0" y="1619"/>
                    <a:pt x="6" y="1633"/>
                    <a:pt x="14" y="1633"/>
                  </a:cubicBezTo>
                  <a:cubicBezTo>
                    <a:pt x="17" y="1633"/>
                    <a:pt x="21" y="1630"/>
                    <a:pt x="24" y="1623"/>
                  </a:cubicBezTo>
                  <a:cubicBezTo>
                    <a:pt x="274" y="1004"/>
                    <a:pt x="596" y="516"/>
                    <a:pt x="1084" y="39"/>
                  </a:cubicBezTo>
                  <a:cubicBezTo>
                    <a:pt x="1094" y="20"/>
                    <a:pt x="1088" y="1"/>
                    <a:pt x="10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94" name="Google Shape;25094;p33"/>
            <p:cNvSpPr/>
            <p:nvPr/>
          </p:nvSpPr>
          <p:spPr>
            <a:xfrm>
              <a:off x="2637450" y="2411725"/>
              <a:ext cx="171150" cy="205200"/>
            </a:xfrm>
            <a:custGeom>
              <a:avLst/>
              <a:gdLst/>
              <a:ahLst/>
              <a:cxnLst/>
              <a:rect l="l" t="t" r="r" b="b"/>
              <a:pathLst>
                <a:path w="6846" h="8208" extrusionOk="0">
                  <a:moveTo>
                    <a:pt x="63" y="0"/>
                  </a:moveTo>
                  <a:cubicBezTo>
                    <a:pt x="28" y="0"/>
                    <a:pt x="0" y="36"/>
                    <a:pt x="27" y="72"/>
                  </a:cubicBezTo>
                  <a:cubicBezTo>
                    <a:pt x="1111" y="1799"/>
                    <a:pt x="2230" y="3454"/>
                    <a:pt x="3218" y="5240"/>
                  </a:cubicBezTo>
                  <a:cubicBezTo>
                    <a:pt x="3563" y="5847"/>
                    <a:pt x="3980" y="6347"/>
                    <a:pt x="4575" y="6740"/>
                  </a:cubicBezTo>
                  <a:cubicBezTo>
                    <a:pt x="5337" y="7228"/>
                    <a:pt x="6111" y="7573"/>
                    <a:pt x="6778" y="8192"/>
                  </a:cubicBezTo>
                  <a:cubicBezTo>
                    <a:pt x="6788" y="8203"/>
                    <a:pt x="6799" y="8207"/>
                    <a:pt x="6808" y="8207"/>
                  </a:cubicBezTo>
                  <a:cubicBezTo>
                    <a:pt x="6830" y="8207"/>
                    <a:pt x="6846" y="8182"/>
                    <a:pt x="6837" y="8157"/>
                  </a:cubicBezTo>
                  <a:cubicBezTo>
                    <a:pt x="6468" y="7561"/>
                    <a:pt x="5873" y="7240"/>
                    <a:pt x="5278" y="6907"/>
                  </a:cubicBezTo>
                  <a:cubicBezTo>
                    <a:pt x="4349" y="6395"/>
                    <a:pt x="3778" y="5847"/>
                    <a:pt x="3266" y="4918"/>
                  </a:cubicBezTo>
                  <a:cubicBezTo>
                    <a:pt x="2325" y="3239"/>
                    <a:pt x="1349" y="1501"/>
                    <a:pt x="99" y="13"/>
                  </a:cubicBezTo>
                  <a:cubicBezTo>
                    <a:pt x="87" y="4"/>
                    <a:pt x="75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95" name="Google Shape;25095;p33"/>
            <p:cNvSpPr/>
            <p:nvPr/>
          </p:nvSpPr>
          <p:spPr>
            <a:xfrm>
              <a:off x="2817175" y="2615300"/>
              <a:ext cx="91675" cy="27600"/>
            </a:xfrm>
            <a:custGeom>
              <a:avLst/>
              <a:gdLst/>
              <a:ahLst/>
              <a:cxnLst/>
              <a:rect l="l" t="t" r="r" b="b"/>
              <a:pathLst>
                <a:path w="3667" h="1104" extrusionOk="0">
                  <a:moveTo>
                    <a:pt x="14" y="1"/>
                  </a:moveTo>
                  <a:cubicBezTo>
                    <a:pt x="2" y="1"/>
                    <a:pt x="0" y="29"/>
                    <a:pt x="18" y="38"/>
                  </a:cubicBezTo>
                  <a:cubicBezTo>
                    <a:pt x="434" y="252"/>
                    <a:pt x="851" y="395"/>
                    <a:pt x="1327" y="490"/>
                  </a:cubicBezTo>
                  <a:cubicBezTo>
                    <a:pt x="2101" y="621"/>
                    <a:pt x="2863" y="526"/>
                    <a:pt x="3482" y="1085"/>
                  </a:cubicBezTo>
                  <a:cubicBezTo>
                    <a:pt x="3501" y="1098"/>
                    <a:pt x="3521" y="1104"/>
                    <a:pt x="3540" y="1104"/>
                  </a:cubicBezTo>
                  <a:cubicBezTo>
                    <a:pt x="3608" y="1104"/>
                    <a:pt x="3666" y="1034"/>
                    <a:pt x="3601" y="978"/>
                  </a:cubicBezTo>
                  <a:cubicBezTo>
                    <a:pt x="3244" y="633"/>
                    <a:pt x="2851" y="514"/>
                    <a:pt x="2351" y="466"/>
                  </a:cubicBezTo>
                  <a:cubicBezTo>
                    <a:pt x="1553" y="383"/>
                    <a:pt x="791" y="323"/>
                    <a:pt x="29" y="14"/>
                  </a:cubicBezTo>
                  <a:cubicBezTo>
                    <a:pt x="23" y="4"/>
                    <a:pt x="18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96" name="Google Shape;25096;p33"/>
            <p:cNvSpPr/>
            <p:nvPr/>
          </p:nvSpPr>
          <p:spPr>
            <a:xfrm>
              <a:off x="2735450" y="2593475"/>
              <a:ext cx="58950" cy="45200"/>
            </a:xfrm>
            <a:custGeom>
              <a:avLst/>
              <a:gdLst/>
              <a:ahLst/>
              <a:cxnLst/>
              <a:rect l="l" t="t" r="r" b="b"/>
              <a:pathLst>
                <a:path w="2358" h="1808" extrusionOk="0">
                  <a:moveTo>
                    <a:pt x="338" y="1"/>
                  </a:moveTo>
                  <a:cubicBezTo>
                    <a:pt x="304" y="1"/>
                    <a:pt x="271" y="9"/>
                    <a:pt x="239" y="29"/>
                  </a:cubicBezTo>
                  <a:cubicBezTo>
                    <a:pt x="0" y="184"/>
                    <a:pt x="250" y="565"/>
                    <a:pt x="346" y="708"/>
                  </a:cubicBezTo>
                  <a:cubicBezTo>
                    <a:pt x="730" y="1296"/>
                    <a:pt x="1468" y="1808"/>
                    <a:pt x="2203" y="1808"/>
                  </a:cubicBezTo>
                  <a:cubicBezTo>
                    <a:pt x="2243" y="1808"/>
                    <a:pt x="2283" y="1807"/>
                    <a:pt x="2322" y="1803"/>
                  </a:cubicBezTo>
                  <a:cubicBezTo>
                    <a:pt x="2358" y="1803"/>
                    <a:pt x="2358" y="1756"/>
                    <a:pt x="2334" y="1756"/>
                  </a:cubicBezTo>
                  <a:cubicBezTo>
                    <a:pt x="1727" y="1637"/>
                    <a:pt x="1191" y="1482"/>
                    <a:pt x="727" y="1030"/>
                  </a:cubicBezTo>
                  <a:cubicBezTo>
                    <a:pt x="608" y="911"/>
                    <a:pt x="512" y="791"/>
                    <a:pt x="417" y="660"/>
                  </a:cubicBezTo>
                  <a:cubicBezTo>
                    <a:pt x="310" y="494"/>
                    <a:pt x="167" y="363"/>
                    <a:pt x="346" y="196"/>
                  </a:cubicBezTo>
                  <a:cubicBezTo>
                    <a:pt x="420" y="132"/>
                    <a:pt x="451" y="109"/>
                    <a:pt x="475" y="109"/>
                  </a:cubicBezTo>
                  <a:cubicBezTo>
                    <a:pt x="508" y="109"/>
                    <a:pt x="527" y="154"/>
                    <a:pt x="631" y="196"/>
                  </a:cubicBezTo>
                  <a:cubicBezTo>
                    <a:pt x="727" y="256"/>
                    <a:pt x="715" y="256"/>
                    <a:pt x="822" y="256"/>
                  </a:cubicBezTo>
                  <a:cubicBezTo>
                    <a:pt x="684" y="206"/>
                    <a:pt x="504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97" name="Google Shape;25097;p33"/>
            <p:cNvSpPr/>
            <p:nvPr/>
          </p:nvSpPr>
          <p:spPr>
            <a:xfrm>
              <a:off x="2756375" y="2600725"/>
              <a:ext cx="49350" cy="38275"/>
            </a:xfrm>
            <a:custGeom>
              <a:avLst/>
              <a:gdLst/>
              <a:ahLst/>
              <a:cxnLst/>
              <a:rect l="l" t="t" r="r" b="b"/>
              <a:pathLst>
                <a:path w="1974" h="1531" extrusionOk="0">
                  <a:moveTo>
                    <a:pt x="16" y="0"/>
                  </a:moveTo>
                  <a:cubicBezTo>
                    <a:pt x="4" y="0"/>
                    <a:pt x="0" y="28"/>
                    <a:pt x="9" y="37"/>
                  </a:cubicBezTo>
                  <a:cubicBezTo>
                    <a:pt x="521" y="275"/>
                    <a:pt x="1759" y="811"/>
                    <a:pt x="1545" y="1513"/>
                  </a:cubicBezTo>
                  <a:cubicBezTo>
                    <a:pt x="1545" y="1522"/>
                    <a:pt x="1551" y="1530"/>
                    <a:pt x="1563" y="1530"/>
                  </a:cubicBezTo>
                  <a:cubicBezTo>
                    <a:pt x="1567" y="1530"/>
                    <a:pt x="1573" y="1529"/>
                    <a:pt x="1580" y="1525"/>
                  </a:cubicBezTo>
                  <a:cubicBezTo>
                    <a:pt x="1973" y="871"/>
                    <a:pt x="461" y="180"/>
                    <a:pt x="33" y="13"/>
                  </a:cubicBezTo>
                  <a:cubicBezTo>
                    <a:pt x="26" y="4"/>
                    <a:pt x="21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98" name="Google Shape;25098;p33"/>
            <p:cNvSpPr/>
            <p:nvPr/>
          </p:nvSpPr>
          <p:spPr>
            <a:xfrm>
              <a:off x="2592875" y="2637350"/>
              <a:ext cx="25250" cy="24975"/>
            </a:xfrm>
            <a:custGeom>
              <a:avLst/>
              <a:gdLst/>
              <a:ahLst/>
              <a:cxnLst/>
              <a:rect l="l" t="t" r="r" b="b"/>
              <a:pathLst>
                <a:path w="1010" h="999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56"/>
                    <a:pt x="334" y="322"/>
                    <a:pt x="489" y="477"/>
                  </a:cubicBezTo>
                  <a:cubicBezTo>
                    <a:pt x="655" y="644"/>
                    <a:pt x="774" y="822"/>
                    <a:pt x="953" y="989"/>
                  </a:cubicBezTo>
                  <a:cubicBezTo>
                    <a:pt x="963" y="996"/>
                    <a:pt x="972" y="999"/>
                    <a:pt x="979" y="999"/>
                  </a:cubicBezTo>
                  <a:cubicBezTo>
                    <a:pt x="999" y="999"/>
                    <a:pt x="1009" y="979"/>
                    <a:pt x="1000" y="953"/>
                  </a:cubicBezTo>
                  <a:cubicBezTo>
                    <a:pt x="798" y="525"/>
                    <a:pt x="393" y="22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99" name="Google Shape;25099;p33"/>
            <p:cNvSpPr/>
            <p:nvPr/>
          </p:nvSpPr>
          <p:spPr>
            <a:xfrm>
              <a:off x="2597525" y="2643650"/>
              <a:ext cx="23650" cy="25950"/>
            </a:xfrm>
            <a:custGeom>
              <a:avLst/>
              <a:gdLst/>
              <a:ahLst/>
              <a:cxnLst/>
              <a:rect l="l" t="t" r="r" b="b"/>
              <a:pathLst>
                <a:path w="946" h="1038" extrusionOk="0">
                  <a:moveTo>
                    <a:pt x="20" y="1"/>
                  </a:moveTo>
                  <a:cubicBezTo>
                    <a:pt x="7" y="1"/>
                    <a:pt x="0" y="14"/>
                    <a:pt x="17" y="23"/>
                  </a:cubicBezTo>
                  <a:cubicBezTo>
                    <a:pt x="160" y="213"/>
                    <a:pt x="314" y="392"/>
                    <a:pt x="469" y="570"/>
                  </a:cubicBezTo>
                  <a:cubicBezTo>
                    <a:pt x="612" y="725"/>
                    <a:pt x="743" y="928"/>
                    <a:pt x="922" y="1035"/>
                  </a:cubicBezTo>
                  <a:cubicBezTo>
                    <a:pt x="924" y="1037"/>
                    <a:pt x="926" y="1038"/>
                    <a:pt x="928" y="1038"/>
                  </a:cubicBezTo>
                  <a:cubicBezTo>
                    <a:pt x="938" y="1038"/>
                    <a:pt x="945" y="1018"/>
                    <a:pt x="945" y="999"/>
                  </a:cubicBezTo>
                  <a:cubicBezTo>
                    <a:pt x="862" y="820"/>
                    <a:pt x="684" y="666"/>
                    <a:pt x="529" y="511"/>
                  </a:cubicBezTo>
                  <a:cubicBezTo>
                    <a:pt x="374" y="332"/>
                    <a:pt x="207" y="166"/>
                    <a:pt x="41" y="11"/>
                  </a:cubicBezTo>
                  <a:cubicBezTo>
                    <a:pt x="33" y="3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00" name="Google Shape;25100;p33"/>
            <p:cNvSpPr/>
            <p:nvPr/>
          </p:nvSpPr>
          <p:spPr>
            <a:xfrm>
              <a:off x="2607750" y="2650125"/>
              <a:ext cx="20875" cy="25475"/>
            </a:xfrm>
            <a:custGeom>
              <a:avLst/>
              <a:gdLst/>
              <a:ahLst/>
              <a:cxnLst/>
              <a:rect l="l" t="t" r="r" b="b"/>
              <a:pathLst>
                <a:path w="835" h="1019" extrusionOk="0">
                  <a:moveTo>
                    <a:pt x="25" y="1"/>
                  </a:moveTo>
                  <a:cubicBezTo>
                    <a:pt x="14" y="1"/>
                    <a:pt x="1" y="11"/>
                    <a:pt x="1" y="26"/>
                  </a:cubicBezTo>
                  <a:cubicBezTo>
                    <a:pt x="108" y="204"/>
                    <a:pt x="227" y="371"/>
                    <a:pt x="358" y="550"/>
                  </a:cubicBezTo>
                  <a:cubicBezTo>
                    <a:pt x="477" y="704"/>
                    <a:pt x="620" y="919"/>
                    <a:pt x="786" y="1014"/>
                  </a:cubicBezTo>
                  <a:cubicBezTo>
                    <a:pt x="792" y="1017"/>
                    <a:pt x="798" y="1018"/>
                    <a:pt x="804" y="1018"/>
                  </a:cubicBezTo>
                  <a:cubicBezTo>
                    <a:pt x="821" y="1018"/>
                    <a:pt x="834" y="1005"/>
                    <a:pt x="834" y="978"/>
                  </a:cubicBezTo>
                  <a:cubicBezTo>
                    <a:pt x="786" y="800"/>
                    <a:pt x="632" y="657"/>
                    <a:pt x="513" y="526"/>
                  </a:cubicBezTo>
                  <a:cubicBezTo>
                    <a:pt x="358" y="347"/>
                    <a:pt x="215" y="180"/>
                    <a:pt x="36" y="14"/>
                  </a:cubicBezTo>
                  <a:cubicBezTo>
                    <a:pt x="36" y="5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01" name="Google Shape;25101;p33"/>
            <p:cNvSpPr/>
            <p:nvPr/>
          </p:nvSpPr>
          <p:spPr>
            <a:xfrm>
              <a:off x="2611100" y="2656650"/>
              <a:ext cx="25175" cy="29675"/>
            </a:xfrm>
            <a:custGeom>
              <a:avLst/>
              <a:gdLst/>
              <a:ahLst/>
              <a:cxnLst/>
              <a:rect l="l" t="t" r="r" b="b"/>
              <a:pathLst>
                <a:path w="1007" h="1187" extrusionOk="0">
                  <a:moveTo>
                    <a:pt x="39" y="0"/>
                  </a:moveTo>
                  <a:cubicBezTo>
                    <a:pt x="25" y="0"/>
                    <a:pt x="1" y="28"/>
                    <a:pt x="21" y="38"/>
                  </a:cubicBezTo>
                  <a:cubicBezTo>
                    <a:pt x="331" y="419"/>
                    <a:pt x="617" y="836"/>
                    <a:pt x="974" y="1181"/>
                  </a:cubicBezTo>
                  <a:cubicBezTo>
                    <a:pt x="977" y="1185"/>
                    <a:pt x="982" y="1186"/>
                    <a:pt x="986" y="1186"/>
                  </a:cubicBezTo>
                  <a:cubicBezTo>
                    <a:pt x="997" y="1186"/>
                    <a:pt x="1006" y="1178"/>
                    <a:pt x="998" y="1170"/>
                  </a:cubicBezTo>
                  <a:cubicBezTo>
                    <a:pt x="736" y="753"/>
                    <a:pt x="367" y="396"/>
                    <a:pt x="45" y="3"/>
                  </a:cubicBezTo>
                  <a:cubicBezTo>
                    <a:pt x="44" y="1"/>
                    <a:pt x="4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02" name="Google Shape;25102;p33"/>
            <p:cNvSpPr/>
            <p:nvPr/>
          </p:nvSpPr>
          <p:spPr>
            <a:xfrm>
              <a:off x="2781875" y="2742725"/>
              <a:ext cx="32775" cy="13450"/>
            </a:xfrm>
            <a:custGeom>
              <a:avLst/>
              <a:gdLst/>
              <a:ahLst/>
              <a:cxnLst/>
              <a:rect l="l" t="t" r="r" b="b"/>
              <a:pathLst>
                <a:path w="1311" h="538" extrusionOk="0">
                  <a:moveTo>
                    <a:pt x="183" y="109"/>
                  </a:moveTo>
                  <a:cubicBezTo>
                    <a:pt x="195" y="109"/>
                    <a:pt x="214" y="113"/>
                    <a:pt x="239" y="120"/>
                  </a:cubicBezTo>
                  <a:cubicBezTo>
                    <a:pt x="298" y="120"/>
                    <a:pt x="358" y="132"/>
                    <a:pt x="418" y="155"/>
                  </a:cubicBezTo>
                  <a:cubicBezTo>
                    <a:pt x="501" y="167"/>
                    <a:pt x="572" y="191"/>
                    <a:pt x="656" y="227"/>
                  </a:cubicBezTo>
                  <a:cubicBezTo>
                    <a:pt x="813" y="279"/>
                    <a:pt x="988" y="350"/>
                    <a:pt x="1134" y="439"/>
                  </a:cubicBezTo>
                  <a:lnTo>
                    <a:pt x="1134" y="439"/>
                  </a:lnTo>
                  <a:cubicBezTo>
                    <a:pt x="1034" y="428"/>
                    <a:pt x="937" y="425"/>
                    <a:pt x="834" y="417"/>
                  </a:cubicBezTo>
                  <a:cubicBezTo>
                    <a:pt x="691" y="405"/>
                    <a:pt x="263" y="346"/>
                    <a:pt x="203" y="179"/>
                  </a:cubicBezTo>
                  <a:cubicBezTo>
                    <a:pt x="162" y="129"/>
                    <a:pt x="155" y="109"/>
                    <a:pt x="183" y="109"/>
                  </a:cubicBezTo>
                  <a:close/>
                  <a:moveTo>
                    <a:pt x="96" y="1"/>
                  </a:moveTo>
                  <a:cubicBezTo>
                    <a:pt x="84" y="1"/>
                    <a:pt x="48" y="13"/>
                    <a:pt x="48" y="36"/>
                  </a:cubicBezTo>
                  <a:cubicBezTo>
                    <a:pt x="1" y="227"/>
                    <a:pt x="156" y="334"/>
                    <a:pt x="322" y="394"/>
                  </a:cubicBezTo>
                  <a:cubicBezTo>
                    <a:pt x="520" y="466"/>
                    <a:pt x="807" y="538"/>
                    <a:pt x="1058" y="538"/>
                  </a:cubicBezTo>
                  <a:cubicBezTo>
                    <a:pt x="1139" y="538"/>
                    <a:pt x="1217" y="530"/>
                    <a:pt x="1287" y="513"/>
                  </a:cubicBezTo>
                  <a:cubicBezTo>
                    <a:pt x="1311" y="513"/>
                    <a:pt x="1311" y="465"/>
                    <a:pt x="1287" y="465"/>
                  </a:cubicBezTo>
                  <a:cubicBezTo>
                    <a:pt x="1267" y="460"/>
                    <a:pt x="1247" y="456"/>
                    <a:pt x="1227" y="453"/>
                  </a:cubicBezTo>
                  <a:lnTo>
                    <a:pt x="1227" y="453"/>
                  </a:lnTo>
                  <a:cubicBezTo>
                    <a:pt x="917" y="167"/>
                    <a:pt x="513" y="13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03" name="Google Shape;25103;p33"/>
            <p:cNvSpPr/>
            <p:nvPr/>
          </p:nvSpPr>
          <p:spPr>
            <a:xfrm>
              <a:off x="2612725" y="2661850"/>
              <a:ext cx="199850" cy="116025"/>
            </a:xfrm>
            <a:custGeom>
              <a:avLst/>
              <a:gdLst/>
              <a:ahLst/>
              <a:cxnLst/>
              <a:rect l="l" t="t" r="r" b="b"/>
              <a:pathLst>
                <a:path w="7994" h="4641" extrusionOk="0">
                  <a:moveTo>
                    <a:pt x="63" y="0"/>
                  </a:moveTo>
                  <a:cubicBezTo>
                    <a:pt x="26" y="0"/>
                    <a:pt x="0" y="61"/>
                    <a:pt x="40" y="81"/>
                  </a:cubicBezTo>
                  <a:cubicBezTo>
                    <a:pt x="1326" y="1021"/>
                    <a:pt x="2647" y="1926"/>
                    <a:pt x="3969" y="2807"/>
                  </a:cubicBezTo>
                  <a:cubicBezTo>
                    <a:pt x="5183" y="3593"/>
                    <a:pt x="6529" y="4307"/>
                    <a:pt x="7957" y="4641"/>
                  </a:cubicBezTo>
                  <a:cubicBezTo>
                    <a:pt x="7993" y="4617"/>
                    <a:pt x="7993" y="4593"/>
                    <a:pt x="7981" y="4593"/>
                  </a:cubicBezTo>
                  <a:cubicBezTo>
                    <a:pt x="6505" y="4010"/>
                    <a:pt x="5100" y="3426"/>
                    <a:pt x="3778" y="2557"/>
                  </a:cubicBezTo>
                  <a:cubicBezTo>
                    <a:pt x="2540" y="1724"/>
                    <a:pt x="1338" y="831"/>
                    <a:pt x="87" y="9"/>
                  </a:cubicBezTo>
                  <a:cubicBezTo>
                    <a:pt x="79" y="3"/>
                    <a:pt x="71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04" name="Google Shape;25104;p33"/>
            <p:cNvSpPr/>
            <p:nvPr/>
          </p:nvSpPr>
          <p:spPr>
            <a:xfrm>
              <a:off x="2815525" y="2553950"/>
              <a:ext cx="62825" cy="31150"/>
            </a:xfrm>
            <a:custGeom>
              <a:avLst/>
              <a:gdLst/>
              <a:ahLst/>
              <a:cxnLst/>
              <a:rect l="l" t="t" r="r" b="b"/>
              <a:pathLst>
                <a:path w="2513" h="1246" extrusionOk="0">
                  <a:moveTo>
                    <a:pt x="272" y="1"/>
                  </a:moveTo>
                  <a:cubicBezTo>
                    <a:pt x="191" y="1"/>
                    <a:pt x="108" y="13"/>
                    <a:pt x="24" y="39"/>
                  </a:cubicBezTo>
                  <a:cubicBezTo>
                    <a:pt x="0" y="51"/>
                    <a:pt x="0" y="98"/>
                    <a:pt x="24" y="98"/>
                  </a:cubicBezTo>
                  <a:cubicBezTo>
                    <a:pt x="655" y="158"/>
                    <a:pt x="1000" y="456"/>
                    <a:pt x="1441" y="825"/>
                  </a:cubicBezTo>
                  <a:cubicBezTo>
                    <a:pt x="1706" y="1035"/>
                    <a:pt x="1993" y="1245"/>
                    <a:pt x="2347" y="1245"/>
                  </a:cubicBezTo>
                  <a:cubicBezTo>
                    <a:pt x="2374" y="1245"/>
                    <a:pt x="2401" y="1244"/>
                    <a:pt x="2429" y="1241"/>
                  </a:cubicBezTo>
                  <a:cubicBezTo>
                    <a:pt x="2489" y="1241"/>
                    <a:pt x="2512" y="1182"/>
                    <a:pt x="2453" y="1170"/>
                  </a:cubicBezTo>
                  <a:cubicBezTo>
                    <a:pt x="1858" y="1039"/>
                    <a:pt x="1536" y="658"/>
                    <a:pt x="1060" y="325"/>
                  </a:cubicBezTo>
                  <a:cubicBezTo>
                    <a:pt x="828" y="148"/>
                    <a:pt x="560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05" name="Google Shape;25105;p33"/>
            <p:cNvSpPr/>
            <p:nvPr/>
          </p:nvSpPr>
          <p:spPr>
            <a:xfrm>
              <a:off x="2814625" y="2563125"/>
              <a:ext cx="61925" cy="44825"/>
            </a:xfrm>
            <a:custGeom>
              <a:avLst/>
              <a:gdLst/>
              <a:ahLst/>
              <a:cxnLst/>
              <a:rect l="l" t="t" r="r" b="b"/>
              <a:pathLst>
                <a:path w="2477" h="1793" extrusionOk="0">
                  <a:moveTo>
                    <a:pt x="21" y="1"/>
                  </a:moveTo>
                  <a:cubicBezTo>
                    <a:pt x="11" y="1"/>
                    <a:pt x="1" y="9"/>
                    <a:pt x="1" y="29"/>
                  </a:cubicBezTo>
                  <a:cubicBezTo>
                    <a:pt x="1" y="291"/>
                    <a:pt x="155" y="458"/>
                    <a:pt x="322" y="672"/>
                  </a:cubicBezTo>
                  <a:cubicBezTo>
                    <a:pt x="536" y="946"/>
                    <a:pt x="763" y="1279"/>
                    <a:pt x="1060" y="1505"/>
                  </a:cubicBezTo>
                  <a:cubicBezTo>
                    <a:pt x="1318" y="1697"/>
                    <a:pt x="1613" y="1793"/>
                    <a:pt x="1913" y="1793"/>
                  </a:cubicBezTo>
                  <a:cubicBezTo>
                    <a:pt x="2097" y="1793"/>
                    <a:pt x="2284" y="1757"/>
                    <a:pt x="2465" y="1684"/>
                  </a:cubicBezTo>
                  <a:cubicBezTo>
                    <a:pt x="2477" y="1684"/>
                    <a:pt x="2465" y="1660"/>
                    <a:pt x="2465" y="1660"/>
                  </a:cubicBezTo>
                  <a:cubicBezTo>
                    <a:pt x="2316" y="1695"/>
                    <a:pt x="2171" y="1712"/>
                    <a:pt x="2032" y="1712"/>
                  </a:cubicBezTo>
                  <a:cubicBezTo>
                    <a:pt x="1594" y="1712"/>
                    <a:pt x="1207" y="1542"/>
                    <a:pt x="882" y="1208"/>
                  </a:cubicBezTo>
                  <a:cubicBezTo>
                    <a:pt x="572" y="886"/>
                    <a:pt x="155" y="434"/>
                    <a:pt x="36" y="17"/>
                  </a:cubicBezTo>
                  <a:cubicBezTo>
                    <a:pt x="36" y="6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06" name="Google Shape;25106;p33"/>
            <p:cNvSpPr/>
            <p:nvPr/>
          </p:nvSpPr>
          <p:spPr>
            <a:xfrm>
              <a:off x="2875125" y="2584300"/>
              <a:ext cx="9175" cy="19050"/>
            </a:xfrm>
            <a:custGeom>
              <a:avLst/>
              <a:gdLst/>
              <a:ahLst/>
              <a:cxnLst/>
              <a:rect l="l" t="t" r="r" b="b"/>
              <a:pathLst>
                <a:path w="367" h="762" extrusionOk="0">
                  <a:moveTo>
                    <a:pt x="204" y="0"/>
                  </a:moveTo>
                  <a:cubicBezTo>
                    <a:pt x="183" y="0"/>
                    <a:pt x="168" y="23"/>
                    <a:pt x="176" y="39"/>
                  </a:cubicBezTo>
                  <a:cubicBezTo>
                    <a:pt x="224" y="182"/>
                    <a:pt x="236" y="313"/>
                    <a:pt x="188" y="444"/>
                  </a:cubicBezTo>
                  <a:cubicBezTo>
                    <a:pt x="164" y="563"/>
                    <a:pt x="69" y="635"/>
                    <a:pt x="9" y="730"/>
                  </a:cubicBezTo>
                  <a:cubicBezTo>
                    <a:pt x="0" y="739"/>
                    <a:pt x="5" y="762"/>
                    <a:pt x="23" y="762"/>
                  </a:cubicBezTo>
                  <a:cubicBezTo>
                    <a:pt x="29" y="762"/>
                    <a:pt x="37" y="759"/>
                    <a:pt x="45" y="754"/>
                  </a:cubicBezTo>
                  <a:cubicBezTo>
                    <a:pt x="319" y="658"/>
                    <a:pt x="367" y="242"/>
                    <a:pt x="236" y="15"/>
                  </a:cubicBezTo>
                  <a:cubicBezTo>
                    <a:pt x="225" y="5"/>
                    <a:pt x="214" y="0"/>
                    <a:pt x="2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07" name="Google Shape;25107;p33"/>
            <p:cNvSpPr/>
            <p:nvPr/>
          </p:nvSpPr>
          <p:spPr>
            <a:xfrm>
              <a:off x="2878025" y="2533400"/>
              <a:ext cx="25625" cy="19225"/>
            </a:xfrm>
            <a:custGeom>
              <a:avLst/>
              <a:gdLst/>
              <a:ahLst/>
              <a:cxnLst/>
              <a:rect l="l" t="t" r="r" b="b"/>
              <a:pathLst>
                <a:path w="1025" h="769" extrusionOk="0">
                  <a:moveTo>
                    <a:pt x="661" y="1"/>
                  </a:moveTo>
                  <a:cubicBezTo>
                    <a:pt x="652" y="1"/>
                    <a:pt x="643" y="10"/>
                    <a:pt x="643" y="27"/>
                  </a:cubicBezTo>
                  <a:cubicBezTo>
                    <a:pt x="608" y="135"/>
                    <a:pt x="655" y="206"/>
                    <a:pt x="715" y="289"/>
                  </a:cubicBezTo>
                  <a:cubicBezTo>
                    <a:pt x="798" y="408"/>
                    <a:pt x="894" y="587"/>
                    <a:pt x="667" y="635"/>
                  </a:cubicBezTo>
                  <a:cubicBezTo>
                    <a:pt x="644" y="640"/>
                    <a:pt x="619" y="642"/>
                    <a:pt x="595" y="642"/>
                  </a:cubicBezTo>
                  <a:cubicBezTo>
                    <a:pt x="443" y="642"/>
                    <a:pt x="278" y="552"/>
                    <a:pt x="227" y="408"/>
                  </a:cubicBezTo>
                  <a:cubicBezTo>
                    <a:pt x="191" y="325"/>
                    <a:pt x="203" y="218"/>
                    <a:pt x="286" y="158"/>
                  </a:cubicBezTo>
                  <a:cubicBezTo>
                    <a:pt x="320" y="133"/>
                    <a:pt x="364" y="119"/>
                    <a:pt x="407" y="119"/>
                  </a:cubicBezTo>
                  <a:cubicBezTo>
                    <a:pt x="484" y="119"/>
                    <a:pt x="561" y="162"/>
                    <a:pt x="584" y="254"/>
                  </a:cubicBezTo>
                  <a:cubicBezTo>
                    <a:pt x="608" y="254"/>
                    <a:pt x="620" y="254"/>
                    <a:pt x="620" y="230"/>
                  </a:cubicBezTo>
                  <a:cubicBezTo>
                    <a:pt x="612" y="103"/>
                    <a:pt x="493" y="23"/>
                    <a:pt x="368" y="23"/>
                  </a:cubicBezTo>
                  <a:cubicBezTo>
                    <a:pt x="306" y="23"/>
                    <a:pt x="243" y="43"/>
                    <a:pt x="191" y="87"/>
                  </a:cubicBezTo>
                  <a:cubicBezTo>
                    <a:pt x="1" y="266"/>
                    <a:pt x="120" y="563"/>
                    <a:pt x="310" y="682"/>
                  </a:cubicBezTo>
                  <a:cubicBezTo>
                    <a:pt x="390" y="734"/>
                    <a:pt x="506" y="769"/>
                    <a:pt x="617" y="769"/>
                  </a:cubicBezTo>
                  <a:cubicBezTo>
                    <a:pt x="736" y="769"/>
                    <a:pt x="850" y="728"/>
                    <a:pt x="905" y="623"/>
                  </a:cubicBezTo>
                  <a:cubicBezTo>
                    <a:pt x="1024" y="396"/>
                    <a:pt x="715" y="230"/>
                    <a:pt x="679" y="27"/>
                  </a:cubicBezTo>
                  <a:cubicBezTo>
                    <a:pt x="679" y="10"/>
                    <a:pt x="670" y="1"/>
                    <a:pt x="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08" name="Google Shape;25108;p33"/>
            <p:cNvSpPr/>
            <p:nvPr/>
          </p:nvSpPr>
          <p:spPr>
            <a:xfrm>
              <a:off x="2936675" y="2407900"/>
              <a:ext cx="36925" cy="28550"/>
            </a:xfrm>
            <a:custGeom>
              <a:avLst/>
              <a:gdLst/>
              <a:ahLst/>
              <a:cxnLst/>
              <a:rect l="l" t="t" r="r" b="b"/>
              <a:pathLst>
                <a:path w="1477" h="1142" extrusionOk="0">
                  <a:moveTo>
                    <a:pt x="1312" y="1"/>
                  </a:moveTo>
                  <a:cubicBezTo>
                    <a:pt x="965" y="1"/>
                    <a:pt x="624" y="185"/>
                    <a:pt x="393" y="416"/>
                  </a:cubicBezTo>
                  <a:cubicBezTo>
                    <a:pt x="238" y="583"/>
                    <a:pt x="0" y="964"/>
                    <a:pt x="286" y="1130"/>
                  </a:cubicBezTo>
                  <a:cubicBezTo>
                    <a:pt x="296" y="1138"/>
                    <a:pt x="307" y="1141"/>
                    <a:pt x="317" y="1141"/>
                  </a:cubicBezTo>
                  <a:cubicBezTo>
                    <a:pt x="354" y="1141"/>
                    <a:pt x="385" y="1096"/>
                    <a:pt x="357" y="1059"/>
                  </a:cubicBezTo>
                  <a:cubicBezTo>
                    <a:pt x="191" y="773"/>
                    <a:pt x="453" y="511"/>
                    <a:pt x="679" y="344"/>
                  </a:cubicBezTo>
                  <a:cubicBezTo>
                    <a:pt x="917" y="178"/>
                    <a:pt x="1167" y="118"/>
                    <a:pt x="1453" y="59"/>
                  </a:cubicBezTo>
                  <a:cubicBezTo>
                    <a:pt x="1476" y="59"/>
                    <a:pt x="1476" y="11"/>
                    <a:pt x="1453" y="11"/>
                  </a:cubicBezTo>
                  <a:cubicBezTo>
                    <a:pt x="1406" y="4"/>
                    <a:pt x="1359" y="1"/>
                    <a:pt x="1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09" name="Google Shape;25109;p33"/>
            <p:cNvSpPr/>
            <p:nvPr/>
          </p:nvSpPr>
          <p:spPr>
            <a:xfrm>
              <a:off x="2945000" y="2409050"/>
              <a:ext cx="33675" cy="28775"/>
            </a:xfrm>
            <a:custGeom>
              <a:avLst/>
              <a:gdLst/>
              <a:ahLst/>
              <a:cxnLst/>
              <a:rect l="l" t="t" r="r" b="b"/>
              <a:pathLst>
                <a:path w="1347" h="1151" extrusionOk="0">
                  <a:moveTo>
                    <a:pt x="1088" y="0"/>
                  </a:moveTo>
                  <a:cubicBezTo>
                    <a:pt x="1063" y="0"/>
                    <a:pt x="1036" y="15"/>
                    <a:pt x="1036" y="48"/>
                  </a:cubicBezTo>
                  <a:cubicBezTo>
                    <a:pt x="1060" y="322"/>
                    <a:pt x="1024" y="608"/>
                    <a:pt x="822" y="822"/>
                  </a:cubicBezTo>
                  <a:cubicBezTo>
                    <a:pt x="637" y="997"/>
                    <a:pt x="391" y="1092"/>
                    <a:pt x="143" y="1092"/>
                  </a:cubicBezTo>
                  <a:cubicBezTo>
                    <a:pt x="103" y="1092"/>
                    <a:pt x="64" y="1089"/>
                    <a:pt x="24" y="1084"/>
                  </a:cubicBezTo>
                  <a:cubicBezTo>
                    <a:pt x="0" y="1084"/>
                    <a:pt x="0" y="1132"/>
                    <a:pt x="24" y="1132"/>
                  </a:cubicBezTo>
                  <a:cubicBezTo>
                    <a:pt x="85" y="1144"/>
                    <a:pt x="146" y="1150"/>
                    <a:pt x="207" y="1150"/>
                  </a:cubicBezTo>
                  <a:cubicBezTo>
                    <a:pt x="783" y="1150"/>
                    <a:pt x="1347" y="617"/>
                    <a:pt x="1132" y="25"/>
                  </a:cubicBezTo>
                  <a:cubicBezTo>
                    <a:pt x="1126" y="9"/>
                    <a:pt x="1108" y="0"/>
                    <a:pt x="1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10" name="Google Shape;25110;p33"/>
            <p:cNvSpPr/>
            <p:nvPr/>
          </p:nvSpPr>
          <p:spPr>
            <a:xfrm>
              <a:off x="2967625" y="2321250"/>
              <a:ext cx="30075" cy="33950"/>
            </a:xfrm>
            <a:custGeom>
              <a:avLst/>
              <a:gdLst/>
              <a:ahLst/>
              <a:cxnLst/>
              <a:rect l="l" t="t" r="r" b="b"/>
              <a:pathLst>
                <a:path w="1203" h="1358" extrusionOk="0">
                  <a:moveTo>
                    <a:pt x="1179" y="0"/>
                  </a:moveTo>
                  <a:cubicBezTo>
                    <a:pt x="834" y="489"/>
                    <a:pt x="417" y="905"/>
                    <a:pt x="0" y="1334"/>
                  </a:cubicBezTo>
                  <a:cubicBezTo>
                    <a:pt x="0" y="1334"/>
                    <a:pt x="0" y="1358"/>
                    <a:pt x="12" y="1358"/>
                  </a:cubicBezTo>
                  <a:cubicBezTo>
                    <a:pt x="512" y="1012"/>
                    <a:pt x="905" y="501"/>
                    <a:pt x="1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11" name="Google Shape;25111;p33"/>
            <p:cNvSpPr/>
            <p:nvPr/>
          </p:nvSpPr>
          <p:spPr>
            <a:xfrm>
              <a:off x="2967400" y="2335825"/>
              <a:ext cx="26450" cy="24950"/>
            </a:xfrm>
            <a:custGeom>
              <a:avLst/>
              <a:gdLst/>
              <a:ahLst/>
              <a:cxnLst/>
              <a:rect l="l" t="t" r="r" b="b"/>
              <a:pathLst>
                <a:path w="1058" h="998" extrusionOk="0">
                  <a:moveTo>
                    <a:pt x="1057" y="1"/>
                  </a:moveTo>
                  <a:cubicBezTo>
                    <a:pt x="736" y="370"/>
                    <a:pt x="355" y="632"/>
                    <a:pt x="9" y="965"/>
                  </a:cubicBezTo>
                  <a:cubicBezTo>
                    <a:pt x="0" y="974"/>
                    <a:pt x="5" y="997"/>
                    <a:pt x="23" y="997"/>
                  </a:cubicBezTo>
                  <a:cubicBezTo>
                    <a:pt x="29" y="997"/>
                    <a:pt x="36" y="995"/>
                    <a:pt x="45" y="989"/>
                  </a:cubicBezTo>
                  <a:cubicBezTo>
                    <a:pt x="474" y="810"/>
                    <a:pt x="795" y="382"/>
                    <a:pt x="10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12" name="Google Shape;25112;p33"/>
            <p:cNvSpPr/>
            <p:nvPr/>
          </p:nvSpPr>
          <p:spPr>
            <a:xfrm>
              <a:off x="2973650" y="2340475"/>
              <a:ext cx="24600" cy="21775"/>
            </a:xfrm>
            <a:custGeom>
              <a:avLst/>
              <a:gdLst/>
              <a:ahLst/>
              <a:cxnLst/>
              <a:rect l="l" t="t" r="r" b="b"/>
              <a:pathLst>
                <a:path w="984" h="871" extrusionOk="0">
                  <a:moveTo>
                    <a:pt x="978" y="0"/>
                  </a:moveTo>
                  <a:cubicBezTo>
                    <a:pt x="975" y="0"/>
                    <a:pt x="970" y="1"/>
                    <a:pt x="962" y="5"/>
                  </a:cubicBezTo>
                  <a:cubicBezTo>
                    <a:pt x="978" y="5"/>
                    <a:pt x="983" y="0"/>
                    <a:pt x="978" y="0"/>
                  </a:cubicBezTo>
                  <a:close/>
                  <a:moveTo>
                    <a:pt x="962" y="5"/>
                  </a:moveTo>
                  <a:lnTo>
                    <a:pt x="962" y="5"/>
                  </a:lnTo>
                  <a:cubicBezTo>
                    <a:pt x="819" y="148"/>
                    <a:pt x="664" y="303"/>
                    <a:pt x="509" y="434"/>
                  </a:cubicBezTo>
                  <a:cubicBezTo>
                    <a:pt x="343" y="565"/>
                    <a:pt x="152" y="684"/>
                    <a:pt x="9" y="839"/>
                  </a:cubicBezTo>
                  <a:cubicBezTo>
                    <a:pt x="0" y="848"/>
                    <a:pt x="5" y="871"/>
                    <a:pt x="18" y="871"/>
                  </a:cubicBezTo>
                  <a:cubicBezTo>
                    <a:pt x="22" y="871"/>
                    <a:pt x="27" y="868"/>
                    <a:pt x="33" y="863"/>
                  </a:cubicBezTo>
                  <a:cubicBezTo>
                    <a:pt x="224" y="803"/>
                    <a:pt x="402" y="636"/>
                    <a:pt x="533" y="505"/>
                  </a:cubicBezTo>
                  <a:cubicBezTo>
                    <a:pt x="712" y="363"/>
                    <a:pt x="867" y="196"/>
                    <a:pt x="962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13" name="Google Shape;25113;p33"/>
            <p:cNvSpPr/>
            <p:nvPr/>
          </p:nvSpPr>
          <p:spPr>
            <a:xfrm>
              <a:off x="3000900" y="2195475"/>
              <a:ext cx="30450" cy="116050"/>
            </a:xfrm>
            <a:custGeom>
              <a:avLst/>
              <a:gdLst/>
              <a:ahLst/>
              <a:cxnLst/>
              <a:rect l="l" t="t" r="r" b="b"/>
              <a:pathLst>
                <a:path w="1218" h="4642" extrusionOk="0">
                  <a:moveTo>
                    <a:pt x="1181" y="1"/>
                  </a:moveTo>
                  <a:cubicBezTo>
                    <a:pt x="1169" y="1"/>
                    <a:pt x="1158" y="10"/>
                    <a:pt x="1158" y="31"/>
                  </a:cubicBezTo>
                  <a:cubicBezTo>
                    <a:pt x="991" y="805"/>
                    <a:pt x="932" y="1579"/>
                    <a:pt x="741" y="2353"/>
                  </a:cubicBezTo>
                  <a:cubicBezTo>
                    <a:pt x="551" y="3115"/>
                    <a:pt x="289" y="3853"/>
                    <a:pt x="15" y="4603"/>
                  </a:cubicBezTo>
                  <a:cubicBezTo>
                    <a:pt x="0" y="4624"/>
                    <a:pt x="25" y="4641"/>
                    <a:pt x="49" y="4641"/>
                  </a:cubicBezTo>
                  <a:cubicBezTo>
                    <a:pt x="65" y="4641"/>
                    <a:pt x="81" y="4634"/>
                    <a:pt x="86" y="4615"/>
                  </a:cubicBezTo>
                  <a:cubicBezTo>
                    <a:pt x="681" y="3210"/>
                    <a:pt x="1217" y="1567"/>
                    <a:pt x="1205" y="43"/>
                  </a:cubicBezTo>
                  <a:cubicBezTo>
                    <a:pt x="1212" y="16"/>
                    <a:pt x="1196" y="1"/>
                    <a:pt x="11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14" name="Google Shape;25114;p33"/>
            <p:cNvSpPr/>
            <p:nvPr/>
          </p:nvSpPr>
          <p:spPr>
            <a:xfrm>
              <a:off x="3027100" y="2183475"/>
              <a:ext cx="30950" cy="20350"/>
            </a:xfrm>
            <a:custGeom>
              <a:avLst/>
              <a:gdLst/>
              <a:ahLst/>
              <a:cxnLst/>
              <a:rect l="l" t="t" r="r" b="b"/>
              <a:pathLst>
                <a:path w="1238" h="814" extrusionOk="0">
                  <a:moveTo>
                    <a:pt x="174" y="0"/>
                  </a:moveTo>
                  <a:cubicBezTo>
                    <a:pt x="24" y="0"/>
                    <a:pt x="0" y="181"/>
                    <a:pt x="110" y="320"/>
                  </a:cubicBezTo>
                  <a:cubicBezTo>
                    <a:pt x="134" y="320"/>
                    <a:pt x="181" y="297"/>
                    <a:pt x="169" y="273"/>
                  </a:cubicBezTo>
                  <a:cubicBezTo>
                    <a:pt x="169" y="261"/>
                    <a:pt x="134" y="201"/>
                    <a:pt x="134" y="177"/>
                  </a:cubicBezTo>
                  <a:cubicBezTo>
                    <a:pt x="134" y="104"/>
                    <a:pt x="172" y="81"/>
                    <a:pt x="220" y="81"/>
                  </a:cubicBezTo>
                  <a:cubicBezTo>
                    <a:pt x="265" y="81"/>
                    <a:pt x="319" y="101"/>
                    <a:pt x="360" y="118"/>
                  </a:cubicBezTo>
                  <a:cubicBezTo>
                    <a:pt x="467" y="166"/>
                    <a:pt x="550" y="225"/>
                    <a:pt x="657" y="297"/>
                  </a:cubicBezTo>
                  <a:cubicBezTo>
                    <a:pt x="872" y="451"/>
                    <a:pt x="1003" y="642"/>
                    <a:pt x="1193" y="808"/>
                  </a:cubicBezTo>
                  <a:cubicBezTo>
                    <a:pt x="1197" y="812"/>
                    <a:pt x="1202" y="813"/>
                    <a:pt x="1208" y="813"/>
                  </a:cubicBezTo>
                  <a:cubicBezTo>
                    <a:pt x="1222" y="813"/>
                    <a:pt x="1237" y="805"/>
                    <a:pt x="1229" y="797"/>
                  </a:cubicBezTo>
                  <a:cubicBezTo>
                    <a:pt x="1074" y="463"/>
                    <a:pt x="610" y="142"/>
                    <a:pt x="276" y="23"/>
                  </a:cubicBezTo>
                  <a:cubicBezTo>
                    <a:pt x="237" y="7"/>
                    <a:pt x="203" y="0"/>
                    <a:pt x="1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15" name="Google Shape;25115;p33"/>
            <p:cNvSpPr/>
            <p:nvPr/>
          </p:nvSpPr>
          <p:spPr>
            <a:xfrm>
              <a:off x="3000925" y="2220125"/>
              <a:ext cx="73575" cy="198675"/>
            </a:xfrm>
            <a:custGeom>
              <a:avLst/>
              <a:gdLst/>
              <a:ahLst/>
              <a:cxnLst/>
              <a:rect l="l" t="t" r="r" b="b"/>
              <a:pathLst>
                <a:path w="2943" h="7947" extrusionOk="0">
                  <a:moveTo>
                    <a:pt x="2578" y="0"/>
                  </a:moveTo>
                  <a:lnTo>
                    <a:pt x="2578" y="0"/>
                  </a:lnTo>
                  <a:cubicBezTo>
                    <a:pt x="2577" y="0"/>
                    <a:pt x="2574" y="3"/>
                    <a:pt x="2574" y="9"/>
                  </a:cubicBezTo>
                  <a:cubicBezTo>
                    <a:pt x="2580" y="3"/>
                    <a:pt x="2580" y="0"/>
                    <a:pt x="2578" y="0"/>
                  </a:cubicBezTo>
                  <a:close/>
                  <a:moveTo>
                    <a:pt x="2574" y="9"/>
                  </a:moveTo>
                  <a:cubicBezTo>
                    <a:pt x="2788" y="1509"/>
                    <a:pt x="2335" y="2700"/>
                    <a:pt x="1788" y="4093"/>
                  </a:cubicBezTo>
                  <a:cubicBezTo>
                    <a:pt x="1288" y="5415"/>
                    <a:pt x="847" y="6712"/>
                    <a:pt x="26" y="7879"/>
                  </a:cubicBezTo>
                  <a:cubicBezTo>
                    <a:pt x="0" y="7913"/>
                    <a:pt x="29" y="7947"/>
                    <a:pt x="60" y="7947"/>
                  </a:cubicBezTo>
                  <a:cubicBezTo>
                    <a:pt x="73" y="7947"/>
                    <a:pt x="87" y="7941"/>
                    <a:pt x="97" y="7927"/>
                  </a:cubicBezTo>
                  <a:cubicBezTo>
                    <a:pt x="1050" y="6724"/>
                    <a:pt x="1454" y="5236"/>
                    <a:pt x="1954" y="3819"/>
                  </a:cubicBezTo>
                  <a:cubicBezTo>
                    <a:pt x="2419" y="2569"/>
                    <a:pt x="2943" y="1355"/>
                    <a:pt x="2574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16" name="Google Shape;25116;p33"/>
            <p:cNvSpPr/>
            <p:nvPr/>
          </p:nvSpPr>
          <p:spPr>
            <a:xfrm>
              <a:off x="3098925" y="2284950"/>
              <a:ext cx="11300" cy="33875"/>
            </a:xfrm>
            <a:custGeom>
              <a:avLst/>
              <a:gdLst/>
              <a:ahLst/>
              <a:cxnLst/>
              <a:rect l="l" t="t" r="r" b="b"/>
              <a:pathLst>
                <a:path w="452" h="1355" extrusionOk="0">
                  <a:moveTo>
                    <a:pt x="358" y="1"/>
                  </a:moveTo>
                  <a:cubicBezTo>
                    <a:pt x="31" y="1"/>
                    <a:pt x="0" y="1154"/>
                    <a:pt x="23" y="1345"/>
                  </a:cubicBezTo>
                  <a:cubicBezTo>
                    <a:pt x="23" y="1351"/>
                    <a:pt x="29" y="1354"/>
                    <a:pt x="35" y="1354"/>
                  </a:cubicBezTo>
                  <a:cubicBezTo>
                    <a:pt x="41" y="1354"/>
                    <a:pt x="47" y="1351"/>
                    <a:pt x="47" y="1345"/>
                  </a:cubicBezTo>
                  <a:cubicBezTo>
                    <a:pt x="82" y="1156"/>
                    <a:pt x="118" y="47"/>
                    <a:pt x="411" y="47"/>
                  </a:cubicBezTo>
                  <a:cubicBezTo>
                    <a:pt x="413" y="47"/>
                    <a:pt x="414" y="47"/>
                    <a:pt x="416" y="48"/>
                  </a:cubicBezTo>
                  <a:cubicBezTo>
                    <a:pt x="440" y="48"/>
                    <a:pt x="451" y="12"/>
                    <a:pt x="416" y="12"/>
                  </a:cubicBezTo>
                  <a:cubicBezTo>
                    <a:pt x="396" y="4"/>
                    <a:pt x="376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17" name="Google Shape;25117;p33"/>
            <p:cNvSpPr/>
            <p:nvPr/>
          </p:nvSpPr>
          <p:spPr>
            <a:xfrm>
              <a:off x="3032075" y="2333525"/>
              <a:ext cx="64900" cy="111650"/>
            </a:xfrm>
            <a:custGeom>
              <a:avLst/>
              <a:gdLst/>
              <a:ahLst/>
              <a:cxnLst/>
              <a:rect l="l" t="t" r="r" b="b"/>
              <a:pathLst>
                <a:path w="2596" h="4466" extrusionOk="0">
                  <a:moveTo>
                    <a:pt x="2588" y="1"/>
                  </a:moveTo>
                  <a:cubicBezTo>
                    <a:pt x="2584" y="1"/>
                    <a:pt x="2578" y="4"/>
                    <a:pt x="2578" y="10"/>
                  </a:cubicBezTo>
                  <a:cubicBezTo>
                    <a:pt x="1923" y="1676"/>
                    <a:pt x="1506" y="3248"/>
                    <a:pt x="30" y="4415"/>
                  </a:cubicBezTo>
                  <a:cubicBezTo>
                    <a:pt x="0" y="4444"/>
                    <a:pt x="19" y="4466"/>
                    <a:pt x="40" y="4466"/>
                  </a:cubicBezTo>
                  <a:cubicBezTo>
                    <a:pt x="45" y="4466"/>
                    <a:pt x="49" y="4465"/>
                    <a:pt x="54" y="4462"/>
                  </a:cubicBezTo>
                  <a:cubicBezTo>
                    <a:pt x="792" y="4153"/>
                    <a:pt x="1244" y="3427"/>
                    <a:pt x="1590" y="2748"/>
                  </a:cubicBezTo>
                  <a:cubicBezTo>
                    <a:pt x="2006" y="1903"/>
                    <a:pt x="2423" y="938"/>
                    <a:pt x="2590" y="10"/>
                  </a:cubicBezTo>
                  <a:cubicBezTo>
                    <a:pt x="2596" y="4"/>
                    <a:pt x="2593" y="1"/>
                    <a:pt x="25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18" name="Google Shape;25118;p33"/>
            <p:cNvSpPr/>
            <p:nvPr/>
          </p:nvSpPr>
          <p:spPr>
            <a:xfrm>
              <a:off x="2939350" y="2532825"/>
              <a:ext cx="41950" cy="28650"/>
            </a:xfrm>
            <a:custGeom>
              <a:avLst/>
              <a:gdLst/>
              <a:ahLst/>
              <a:cxnLst/>
              <a:rect l="l" t="t" r="r" b="b"/>
              <a:pathLst>
                <a:path w="1678" h="1146" extrusionOk="0">
                  <a:moveTo>
                    <a:pt x="1631" y="1"/>
                  </a:moveTo>
                  <a:cubicBezTo>
                    <a:pt x="1627" y="1"/>
                    <a:pt x="1623" y="1"/>
                    <a:pt x="1619" y="3"/>
                  </a:cubicBezTo>
                  <a:cubicBezTo>
                    <a:pt x="1369" y="158"/>
                    <a:pt x="1167" y="396"/>
                    <a:pt x="941" y="550"/>
                  </a:cubicBezTo>
                  <a:cubicBezTo>
                    <a:pt x="655" y="777"/>
                    <a:pt x="346" y="955"/>
                    <a:pt x="12" y="1110"/>
                  </a:cubicBezTo>
                  <a:cubicBezTo>
                    <a:pt x="0" y="1122"/>
                    <a:pt x="0" y="1146"/>
                    <a:pt x="36" y="1146"/>
                  </a:cubicBezTo>
                  <a:lnTo>
                    <a:pt x="226" y="1146"/>
                  </a:lnTo>
                  <a:cubicBezTo>
                    <a:pt x="226" y="1146"/>
                    <a:pt x="226" y="1134"/>
                    <a:pt x="215" y="1134"/>
                  </a:cubicBezTo>
                  <a:cubicBezTo>
                    <a:pt x="36" y="1110"/>
                    <a:pt x="131" y="1134"/>
                    <a:pt x="226" y="1074"/>
                  </a:cubicBezTo>
                  <a:cubicBezTo>
                    <a:pt x="286" y="1027"/>
                    <a:pt x="393" y="1003"/>
                    <a:pt x="465" y="967"/>
                  </a:cubicBezTo>
                  <a:cubicBezTo>
                    <a:pt x="631" y="884"/>
                    <a:pt x="810" y="789"/>
                    <a:pt x="953" y="705"/>
                  </a:cubicBezTo>
                  <a:cubicBezTo>
                    <a:pt x="1203" y="539"/>
                    <a:pt x="1500" y="336"/>
                    <a:pt x="1667" y="62"/>
                  </a:cubicBezTo>
                  <a:cubicBezTo>
                    <a:pt x="1678" y="41"/>
                    <a:pt x="1660" y="1"/>
                    <a:pt x="1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19" name="Google Shape;25119;p33"/>
            <p:cNvSpPr/>
            <p:nvPr/>
          </p:nvSpPr>
          <p:spPr>
            <a:xfrm>
              <a:off x="2922375" y="2557000"/>
              <a:ext cx="37225" cy="17875"/>
            </a:xfrm>
            <a:custGeom>
              <a:avLst/>
              <a:gdLst/>
              <a:ahLst/>
              <a:cxnLst/>
              <a:rect l="l" t="t" r="r" b="b"/>
              <a:pathLst>
                <a:path w="1489" h="715" extrusionOk="0">
                  <a:moveTo>
                    <a:pt x="1394" y="0"/>
                  </a:moveTo>
                  <a:cubicBezTo>
                    <a:pt x="1167" y="48"/>
                    <a:pt x="977" y="262"/>
                    <a:pt x="763" y="345"/>
                  </a:cubicBezTo>
                  <a:cubicBezTo>
                    <a:pt x="524" y="465"/>
                    <a:pt x="274" y="536"/>
                    <a:pt x="36" y="643"/>
                  </a:cubicBezTo>
                  <a:cubicBezTo>
                    <a:pt x="1" y="655"/>
                    <a:pt x="12" y="715"/>
                    <a:pt x="60" y="715"/>
                  </a:cubicBezTo>
                  <a:cubicBezTo>
                    <a:pt x="322" y="715"/>
                    <a:pt x="608" y="631"/>
                    <a:pt x="858" y="512"/>
                  </a:cubicBezTo>
                  <a:cubicBezTo>
                    <a:pt x="1060" y="417"/>
                    <a:pt x="1358" y="286"/>
                    <a:pt x="1465" y="84"/>
                  </a:cubicBezTo>
                  <a:cubicBezTo>
                    <a:pt x="1489" y="36"/>
                    <a:pt x="1441" y="0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20" name="Google Shape;25120;p33"/>
            <p:cNvSpPr/>
            <p:nvPr/>
          </p:nvSpPr>
          <p:spPr>
            <a:xfrm>
              <a:off x="2930525" y="2552375"/>
              <a:ext cx="30650" cy="16300"/>
            </a:xfrm>
            <a:custGeom>
              <a:avLst/>
              <a:gdLst/>
              <a:ahLst/>
              <a:cxnLst/>
              <a:rect l="l" t="t" r="r" b="b"/>
              <a:pathLst>
                <a:path w="1226" h="652" extrusionOk="0">
                  <a:moveTo>
                    <a:pt x="1114" y="0"/>
                  </a:moveTo>
                  <a:cubicBezTo>
                    <a:pt x="1103" y="0"/>
                    <a:pt x="1092" y="2"/>
                    <a:pt x="1080" y="7"/>
                  </a:cubicBezTo>
                  <a:cubicBezTo>
                    <a:pt x="722" y="185"/>
                    <a:pt x="389" y="411"/>
                    <a:pt x="32" y="602"/>
                  </a:cubicBezTo>
                  <a:cubicBezTo>
                    <a:pt x="1" y="622"/>
                    <a:pt x="6" y="652"/>
                    <a:pt x="30" y="652"/>
                  </a:cubicBezTo>
                  <a:cubicBezTo>
                    <a:pt x="34" y="652"/>
                    <a:pt x="39" y="651"/>
                    <a:pt x="44" y="650"/>
                  </a:cubicBezTo>
                  <a:cubicBezTo>
                    <a:pt x="413" y="530"/>
                    <a:pt x="829" y="388"/>
                    <a:pt x="1163" y="149"/>
                  </a:cubicBezTo>
                  <a:cubicBezTo>
                    <a:pt x="1225" y="97"/>
                    <a:pt x="1188" y="0"/>
                    <a:pt x="11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21" name="Google Shape;25121;p33"/>
            <p:cNvSpPr/>
            <p:nvPr/>
          </p:nvSpPr>
          <p:spPr>
            <a:xfrm>
              <a:off x="2953225" y="2533525"/>
              <a:ext cx="33000" cy="29700"/>
            </a:xfrm>
            <a:custGeom>
              <a:avLst/>
              <a:gdLst/>
              <a:ahLst/>
              <a:cxnLst/>
              <a:rect l="l" t="t" r="r" b="b"/>
              <a:pathLst>
                <a:path w="1320" h="1188" extrusionOk="0">
                  <a:moveTo>
                    <a:pt x="1294" y="0"/>
                  </a:moveTo>
                  <a:cubicBezTo>
                    <a:pt x="1288" y="0"/>
                    <a:pt x="1282" y="3"/>
                    <a:pt x="1279" y="10"/>
                  </a:cubicBezTo>
                  <a:cubicBezTo>
                    <a:pt x="1053" y="165"/>
                    <a:pt x="862" y="403"/>
                    <a:pt x="648" y="606"/>
                  </a:cubicBezTo>
                  <a:cubicBezTo>
                    <a:pt x="445" y="796"/>
                    <a:pt x="231" y="987"/>
                    <a:pt x="17" y="1165"/>
                  </a:cubicBezTo>
                  <a:cubicBezTo>
                    <a:pt x="0" y="1174"/>
                    <a:pt x="12" y="1187"/>
                    <a:pt x="25" y="1187"/>
                  </a:cubicBezTo>
                  <a:cubicBezTo>
                    <a:pt x="31" y="1187"/>
                    <a:pt x="37" y="1185"/>
                    <a:pt x="41" y="1177"/>
                  </a:cubicBezTo>
                  <a:cubicBezTo>
                    <a:pt x="279" y="999"/>
                    <a:pt x="517" y="808"/>
                    <a:pt x="743" y="606"/>
                  </a:cubicBezTo>
                  <a:cubicBezTo>
                    <a:pt x="934" y="427"/>
                    <a:pt x="1160" y="249"/>
                    <a:pt x="1303" y="22"/>
                  </a:cubicBezTo>
                  <a:cubicBezTo>
                    <a:pt x="1319" y="14"/>
                    <a:pt x="1307" y="0"/>
                    <a:pt x="1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22" name="Google Shape;25122;p33"/>
            <p:cNvSpPr/>
            <p:nvPr/>
          </p:nvSpPr>
          <p:spPr>
            <a:xfrm>
              <a:off x="2975050" y="2442075"/>
              <a:ext cx="104400" cy="96775"/>
            </a:xfrm>
            <a:custGeom>
              <a:avLst/>
              <a:gdLst/>
              <a:ahLst/>
              <a:cxnLst/>
              <a:rect l="l" t="t" r="r" b="b"/>
              <a:pathLst>
                <a:path w="4176" h="3871" extrusionOk="0">
                  <a:moveTo>
                    <a:pt x="4156" y="1"/>
                  </a:moveTo>
                  <a:cubicBezTo>
                    <a:pt x="4149" y="1"/>
                    <a:pt x="4141" y="5"/>
                    <a:pt x="4132" y="13"/>
                  </a:cubicBezTo>
                  <a:cubicBezTo>
                    <a:pt x="3620" y="894"/>
                    <a:pt x="3120" y="1668"/>
                    <a:pt x="2263" y="2299"/>
                  </a:cubicBezTo>
                  <a:cubicBezTo>
                    <a:pt x="1513" y="2835"/>
                    <a:pt x="739" y="3311"/>
                    <a:pt x="13" y="3859"/>
                  </a:cubicBezTo>
                  <a:cubicBezTo>
                    <a:pt x="1" y="3859"/>
                    <a:pt x="13" y="3871"/>
                    <a:pt x="37" y="3871"/>
                  </a:cubicBezTo>
                  <a:cubicBezTo>
                    <a:pt x="1727" y="2847"/>
                    <a:pt x="3311" y="1835"/>
                    <a:pt x="4168" y="37"/>
                  </a:cubicBezTo>
                  <a:cubicBezTo>
                    <a:pt x="4176" y="14"/>
                    <a:pt x="4169" y="1"/>
                    <a:pt x="4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23" name="Google Shape;25123;p33"/>
            <p:cNvSpPr/>
            <p:nvPr/>
          </p:nvSpPr>
          <p:spPr>
            <a:xfrm>
              <a:off x="3084600" y="2391275"/>
              <a:ext cx="18475" cy="45775"/>
            </a:xfrm>
            <a:custGeom>
              <a:avLst/>
              <a:gdLst/>
              <a:ahLst/>
              <a:cxnLst/>
              <a:rect l="l" t="t" r="r" b="b"/>
              <a:pathLst>
                <a:path w="739" h="1831" extrusionOk="0">
                  <a:moveTo>
                    <a:pt x="733" y="0"/>
                  </a:moveTo>
                  <a:cubicBezTo>
                    <a:pt x="730" y="0"/>
                    <a:pt x="727" y="3"/>
                    <a:pt x="727" y="9"/>
                  </a:cubicBezTo>
                  <a:cubicBezTo>
                    <a:pt x="477" y="617"/>
                    <a:pt x="239" y="1236"/>
                    <a:pt x="0" y="1831"/>
                  </a:cubicBezTo>
                  <a:lnTo>
                    <a:pt x="12" y="1831"/>
                  </a:lnTo>
                  <a:cubicBezTo>
                    <a:pt x="310" y="1248"/>
                    <a:pt x="560" y="617"/>
                    <a:pt x="739" y="9"/>
                  </a:cubicBezTo>
                  <a:cubicBezTo>
                    <a:pt x="739" y="3"/>
                    <a:pt x="736" y="0"/>
                    <a:pt x="7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24" name="Google Shape;25124;p33"/>
            <p:cNvSpPr/>
            <p:nvPr/>
          </p:nvSpPr>
          <p:spPr>
            <a:xfrm>
              <a:off x="3093925" y="2378400"/>
              <a:ext cx="20475" cy="38675"/>
            </a:xfrm>
            <a:custGeom>
              <a:avLst/>
              <a:gdLst/>
              <a:ahLst/>
              <a:cxnLst/>
              <a:rect l="l" t="t" r="r" b="b"/>
              <a:pathLst>
                <a:path w="819" h="1547" extrusionOk="0">
                  <a:moveTo>
                    <a:pt x="818" y="0"/>
                  </a:moveTo>
                  <a:cubicBezTo>
                    <a:pt x="532" y="500"/>
                    <a:pt x="259" y="989"/>
                    <a:pt x="8" y="1489"/>
                  </a:cubicBezTo>
                  <a:cubicBezTo>
                    <a:pt x="1" y="1520"/>
                    <a:pt x="19" y="1547"/>
                    <a:pt x="39" y="1547"/>
                  </a:cubicBezTo>
                  <a:cubicBezTo>
                    <a:pt x="49" y="1547"/>
                    <a:pt x="60" y="1540"/>
                    <a:pt x="68" y="1524"/>
                  </a:cubicBezTo>
                  <a:cubicBezTo>
                    <a:pt x="342" y="1036"/>
                    <a:pt x="592" y="524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25" name="Google Shape;25125;p33"/>
            <p:cNvSpPr/>
            <p:nvPr/>
          </p:nvSpPr>
          <p:spPr>
            <a:xfrm>
              <a:off x="3124875" y="2316650"/>
              <a:ext cx="26725" cy="61225"/>
            </a:xfrm>
            <a:custGeom>
              <a:avLst/>
              <a:gdLst/>
              <a:ahLst/>
              <a:cxnLst/>
              <a:rect l="l" t="t" r="r" b="b"/>
              <a:pathLst>
                <a:path w="1069" h="2449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780"/>
                    <a:pt x="854" y="1482"/>
                    <a:pt x="949" y="2435"/>
                  </a:cubicBezTo>
                  <a:cubicBezTo>
                    <a:pt x="949" y="2442"/>
                    <a:pt x="957" y="2448"/>
                    <a:pt x="964" y="2448"/>
                  </a:cubicBezTo>
                  <a:cubicBezTo>
                    <a:pt x="969" y="2448"/>
                    <a:pt x="973" y="2445"/>
                    <a:pt x="973" y="2435"/>
                  </a:cubicBezTo>
                  <a:cubicBezTo>
                    <a:pt x="1068" y="1566"/>
                    <a:pt x="664" y="601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26" name="Google Shape;25126;p33"/>
            <p:cNvSpPr/>
            <p:nvPr/>
          </p:nvSpPr>
          <p:spPr>
            <a:xfrm>
              <a:off x="3078050" y="2393875"/>
              <a:ext cx="69375" cy="120050"/>
            </a:xfrm>
            <a:custGeom>
              <a:avLst/>
              <a:gdLst/>
              <a:ahLst/>
              <a:cxnLst/>
              <a:rect l="l" t="t" r="r" b="b"/>
              <a:pathLst>
                <a:path w="2775" h="4802" extrusionOk="0">
                  <a:moveTo>
                    <a:pt x="2763" y="1"/>
                  </a:moveTo>
                  <a:cubicBezTo>
                    <a:pt x="2191" y="905"/>
                    <a:pt x="1703" y="1846"/>
                    <a:pt x="1084" y="2739"/>
                  </a:cubicBezTo>
                  <a:cubicBezTo>
                    <a:pt x="655" y="3370"/>
                    <a:pt x="60" y="3965"/>
                    <a:pt x="1" y="4763"/>
                  </a:cubicBezTo>
                  <a:cubicBezTo>
                    <a:pt x="1" y="4784"/>
                    <a:pt x="31" y="4802"/>
                    <a:pt x="57" y="4802"/>
                  </a:cubicBezTo>
                  <a:cubicBezTo>
                    <a:pt x="75" y="4802"/>
                    <a:pt x="91" y="4794"/>
                    <a:pt x="96" y="4775"/>
                  </a:cubicBezTo>
                  <a:cubicBezTo>
                    <a:pt x="262" y="3882"/>
                    <a:pt x="929" y="3180"/>
                    <a:pt x="1394" y="2418"/>
                  </a:cubicBezTo>
                  <a:cubicBezTo>
                    <a:pt x="1882" y="1632"/>
                    <a:pt x="2358" y="834"/>
                    <a:pt x="2775" y="12"/>
                  </a:cubicBezTo>
                  <a:cubicBezTo>
                    <a:pt x="2775" y="1"/>
                    <a:pt x="2763" y="1"/>
                    <a:pt x="27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27" name="Google Shape;25127;p33"/>
            <p:cNvSpPr/>
            <p:nvPr/>
          </p:nvSpPr>
          <p:spPr>
            <a:xfrm>
              <a:off x="2837925" y="2532075"/>
              <a:ext cx="68500" cy="46500"/>
            </a:xfrm>
            <a:custGeom>
              <a:avLst/>
              <a:gdLst/>
              <a:ahLst/>
              <a:cxnLst/>
              <a:rect l="l" t="t" r="r" b="b"/>
              <a:pathLst>
                <a:path w="2740" h="1860" extrusionOk="0">
                  <a:moveTo>
                    <a:pt x="13" y="1"/>
                  </a:moveTo>
                  <a:cubicBezTo>
                    <a:pt x="5" y="1"/>
                    <a:pt x="0" y="24"/>
                    <a:pt x="9" y="33"/>
                  </a:cubicBezTo>
                  <a:cubicBezTo>
                    <a:pt x="735" y="795"/>
                    <a:pt x="1736" y="1378"/>
                    <a:pt x="2676" y="1854"/>
                  </a:cubicBezTo>
                  <a:cubicBezTo>
                    <a:pt x="2684" y="1858"/>
                    <a:pt x="2691" y="1860"/>
                    <a:pt x="2697" y="1860"/>
                  </a:cubicBezTo>
                  <a:cubicBezTo>
                    <a:pt x="2730" y="1860"/>
                    <a:pt x="2740" y="1815"/>
                    <a:pt x="2700" y="1795"/>
                  </a:cubicBezTo>
                  <a:cubicBezTo>
                    <a:pt x="1736" y="1271"/>
                    <a:pt x="914" y="616"/>
                    <a:pt x="21" y="9"/>
                  </a:cubicBezTo>
                  <a:cubicBezTo>
                    <a:pt x="18" y="3"/>
                    <a:pt x="15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28" name="Google Shape;25128;p33"/>
            <p:cNvSpPr/>
            <p:nvPr/>
          </p:nvSpPr>
          <p:spPr>
            <a:xfrm>
              <a:off x="2825050" y="2518000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0" y="0"/>
                  </a:moveTo>
                  <a:cubicBezTo>
                    <a:pt x="143" y="96"/>
                    <a:pt x="262" y="227"/>
                    <a:pt x="346" y="370"/>
                  </a:cubicBezTo>
                  <a:cubicBezTo>
                    <a:pt x="274" y="215"/>
                    <a:pt x="155" y="9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29" name="Google Shape;25129;p33"/>
            <p:cNvSpPr/>
            <p:nvPr/>
          </p:nvSpPr>
          <p:spPr>
            <a:xfrm>
              <a:off x="2722350" y="2354650"/>
              <a:ext cx="92900" cy="152350"/>
            </a:xfrm>
            <a:custGeom>
              <a:avLst/>
              <a:gdLst/>
              <a:ahLst/>
              <a:cxnLst/>
              <a:rect l="l" t="t" r="r" b="b"/>
              <a:pathLst>
                <a:path w="3716" h="6094" extrusionOk="0">
                  <a:moveTo>
                    <a:pt x="30" y="0"/>
                  </a:moveTo>
                  <a:cubicBezTo>
                    <a:pt x="17" y="0"/>
                    <a:pt x="1" y="13"/>
                    <a:pt x="1" y="34"/>
                  </a:cubicBezTo>
                  <a:cubicBezTo>
                    <a:pt x="155" y="1391"/>
                    <a:pt x="1036" y="2379"/>
                    <a:pt x="1667" y="3546"/>
                  </a:cubicBezTo>
                  <a:cubicBezTo>
                    <a:pt x="2227" y="4510"/>
                    <a:pt x="2739" y="5475"/>
                    <a:pt x="3715" y="6094"/>
                  </a:cubicBezTo>
                  <a:cubicBezTo>
                    <a:pt x="2739" y="5356"/>
                    <a:pt x="2203" y="4332"/>
                    <a:pt x="1632" y="3308"/>
                  </a:cubicBezTo>
                  <a:cubicBezTo>
                    <a:pt x="1001" y="2201"/>
                    <a:pt x="274" y="1296"/>
                    <a:pt x="48" y="22"/>
                  </a:cubicBezTo>
                  <a:cubicBezTo>
                    <a:pt x="48" y="7"/>
                    <a:pt x="40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30" name="Google Shape;25130;p33"/>
            <p:cNvSpPr/>
            <p:nvPr/>
          </p:nvSpPr>
          <p:spPr>
            <a:xfrm>
              <a:off x="2686050" y="2318800"/>
              <a:ext cx="35700" cy="61000"/>
            </a:xfrm>
            <a:custGeom>
              <a:avLst/>
              <a:gdLst/>
              <a:ahLst/>
              <a:cxnLst/>
              <a:rect l="l" t="t" r="r" b="b"/>
              <a:pathLst>
                <a:path w="1428" h="2440" extrusionOk="0">
                  <a:moveTo>
                    <a:pt x="1395" y="1"/>
                  </a:moveTo>
                  <a:cubicBezTo>
                    <a:pt x="1391" y="1"/>
                    <a:pt x="1386" y="1"/>
                    <a:pt x="1381" y="3"/>
                  </a:cubicBezTo>
                  <a:cubicBezTo>
                    <a:pt x="643" y="479"/>
                    <a:pt x="0" y="1491"/>
                    <a:pt x="71" y="2384"/>
                  </a:cubicBezTo>
                  <a:cubicBezTo>
                    <a:pt x="71" y="2414"/>
                    <a:pt x="109" y="2439"/>
                    <a:pt x="140" y="2439"/>
                  </a:cubicBezTo>
                  <a:cubicBezTo>
                    <a:pt x="158" y="2439"/>
                    <a:pt x="174" y="2430"/>
                    <a:pt x="179" y="2408"/>
                  </a:cubicBezTo>
                  <a:cubicBezTo>
                    <a:pt x="286" y="1944"/>
                    <a:pt x="321" y="1527"/>
                    <a:pt x="548" y="1099"/>
                  </a:cubicBezTo>
                  <a:cubicBezTo>
                    <a:pt x="774" y="682"/>
                    <a:pt x="1072" y="348"/>
                    <a:pt x="1417" y="27"/>
                  </a:cubicBezTo>
                  <a:cubicBezTo>
                    <a:pt x="1427" y="27"/>
                    <a:pt x="1420" y="1"/>
                    <a:pt x="13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31" name="Google Shape;25131;p33"/>
            <p:cNvSpPr/>
            <p:nvPr/>
          </p:nvSpPr>
          <p:spPr>
            <a:xfrm>
              <a:off x="2687525" y="2383925"/>
              <a:ext cx="41600" cy="72050"/>
            </a:xfrm>
            <a:custGeom>
              <a:avLst/>
              <a:gdLst/>
              <a:ahLst/>
              <a:cxnLst/>
              <a:rect l="l" t="t" r="r" b="b"/>
              <a:pathLst>
                <a:path w="1664" h="2882" extrusionOk="0">
                  <a:moveTo>
                    <a:pt x="19" y="1"/>
                  </a:moveTo>
                  <a:cubicBezTo>
                    <a:pt x="12" y="1"/>
                    <a:pt x="1" y="9"/>
                    <a:pt x="1" y="18"/>
                  </a:cubicBezTo>
                  <a:cubicBezTo>
                    <a:pt x="322" y="1065"/>
                    <a:pt x="1072" y="1911"/>
                    <a:pt x="1596" y="2863"/>
                  </a:cubicBezTo>
                  <a:cubicBezTo>
                    <a:pt x="1600" y="2876"/>
                    <a:pt x="1611" y="2881"/>
                    <a:pt x="1622" y="2881"/>
                  </a:cubicBezTo>
                  <a:cubicBezTo>
                    <a:pt x="1642" y="2881"/>
                    <a:pt x="1663" y="2866"/>
                    <a:pt x="1656" y="2851"/>
                  </a:cubicBezTo>
                  <a:cubicBezTo>
                    <a:pt x="1620" y="2435"/>
                    <a:pt x="1322" y="2101"/>
                    <a:pt x="1084" y="1780"/>
                  </a:cubicBezTo>
                  <a:cubicBezTo>
                    <a:pt x="667" y="1208"/>
                    <a:pt x="358" y="613"/>
                    <a:pt x="24" y="6"/>
                  </a:cubicBezTo>
                  <a:cubicBezTo>
                    <a:pt x="24" y="2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32" name="Google Shape;25132;p33"/>
            <p:cNvSpPr/>
            <p:nvPr/>
          </p:nvSpPr>
          <p:spPr>
            <a:xfrm>
              <a:off x="2725325" y="2455950"/>
              <a:ext cx="85900" cy="101400"/>
            </a:xfrm>
            <a:custGeom>
              <a:avLst/>
              <a:gdLst/>
              <a:ahLst/>
              <a:cxnLst/>
              <a:rect l="l" t="t" r="r" b="b"/>
              <a:pathLst>
                <a:path w="3436" h="4056" extrusionOk="0">
                  <a:moveTo>
                    <a:pt x="10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13" y="6"/>
                    <a:pt x="13" y="0"/>
                    <a:pt x="10" y="0"/>
                  </a:cubicBezTo>
                  <a:close/>
                  <a:moveTo>
                    <a:pt x="1" y="18"/>
                  </a:moveTo>
                  <a:cubicBezTo>
                    <a:pt x="203" y="494"/>
                    <a:pt x="120" y="1054"/>
                    <a:pt x="346" y="1518"/>
                  </a:cubicBezTo>
                  <a:cubicBezTo>
                    <a:pt x="525" y="1863"/>
                    <a:pt x="870" y="2054"/>
                    <a:pt x="1120" y="2316"/>
                  </a:cubicBezTo>
                  <a:cubicBezTo>
                    <a:pt x="1406" y="2613"/>
                    <a:pt x="1584" y="2959"/>
                    <a:pt x="1929" y="3197"/>
                  </a:cubicBezTo>
                  <a:cubicBezTo>
                    <a:pt x="2370" y="3506"/>
                    <a:pt x="2894" y="3614"/>
                    <a:pt x="3263" y="4030"/>
                  </a:cubicBezTo>
                  <a:cubicBezTo>
                    <a:pt x="3280" y="4048"/>
                    <a:pt x="3301" y="4055"/>
                    <a:pt x="3320" y="4055"/>
                  </a:cubicBezTo>
                  <a:cubicBezTo>
                    <a:pt x="3381" y="4055"/>
                    <a:pt x="3436" y="3983"/>
                    <a:pt x="3382" y="3911"/>
                  </a:cubicBezTo>
                  <a:cubicBezTo>
                    <a:pt x="3144" y="3661"/>
                    <a:pt x="2858" y="3506"/>
                    <a:pt x="2537" y="3364"/>
                  </a:cubicBezTo>
                  <a:cubicBezTo>
                    <a:pt x="2001" y="3090"/>
                    <a:pt x="1679" y="2768"/>
                    <a:pt x="1298" y="2316"/>
                  </a:cubicBezTo>
                  <a:cubicBezTo>
                    <a:pt x="870" y="1840"/>
                    <a:pt x="441" y="1637"/>
                    <a:pt x="310" y="935"/>
                  </a:cubicBezTo>
                  <a:cubicBezTo>
                    <a:pt x="263" y="566"/>
                    <a:pt x="274" y="280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33" name="Google Shape;25133;p33"/>
            <p:cNvSpPr/>
            <p:nvPr/>
          </p:nvSpPr>
          <p:spPr>
            <a:xfrm>
              <a:off x="2723550" y="2317925"/>
              <a:ext cx="123675" cy="135000"/>
            </a:xfrm>
            <a:custGeom>
              <a:avLst/>
              <a:gdLst/>
              <a:ahLst/>
              <a:cxnLst/>
              <a:rect l="l" t="t" r="r" b="b"/>
              <a:pathLst>
                <a:path w="4947" h="5400" extrusionOk="0">
                  <a:moveTo>
                    <a:pt x="264" y="1"/>
                  </a:moveTo>
                  <a:cubicBezTo>
                    <a:pt x="169" y="1"/>
                    <a:pt x="79" y="80"/>
                    <a:pt x="0" y="276"/>
                  </a:cubicBezTo>
                  <a:cubicBezTo>
                    <a:pt x="76" y="141"/>
                    <a:pt x="156" y="85"/>
                    <a:pt x="238" y="85"/>
                  </a:cubicBezTo>
                  <a:cubicBezTo>
                    <a:pt x="605" y="85"/>
                    <a:pt x="992" y="1205"/>
                    <a:pt x="989" y="1205"/>
                  </a:cubicBezTo>
                  <a:cubicBezTo>
                    <a:pt x="989" y="1205"/>
                    <a:pt x="988" y="1205"/>
                    <a:pt x="988" y="1205"/>
                  </a:cubicBezTo>
                  <a:lnTo>
                    <a:pt x="988" y="1205"/>
                  </a:lnTo>
                  <a:cubicBezTo>
                    <a:pt x="1072" y="1443"/>
                    <a:pt x="1119" y="1681"/>
                    <a:pt x="1250" y="1884"/>
                  </a:cubicBezTo>
                  <a:cubicBezTo>
                    <a:pt x="1548" y="2336"/>
                    <a:pt x="2096" y="2681"/>
                    <a:pt x="2441" y="3110"/>
                  </a:cubicBezTo>
                  <a:cubicBezTo>
                    <a:pt x="3084" y="3896"/>
                    <a:pt x="3763" y="5158"/>
                    <a:pt x="4858" y="5396"/>
                  </a:cubicBezTo>
                  <a:cubicBezTo>
                    <a:pt x="4864" y="5399"/>
                    <a:pt x="4871" y="5400"/>
                    <a:pt x="4877" y="5400"/>
                  </a:cubicBezTo>
                  <a:cubicBezTo>
                    <a:pt x="4924" y="5400"/>
                    <a:pt x="4947" y="5322"/>
                    <a:pt x="4894" y="5301"/>
                  </a:cubicBezTo>
                  <a:cubicBezTo>
                    <a:pt x="4096" y="4884"/>
                    <a:pt x="3584" y="4265"/>
                    <a:pt x="3024" y="3586"/>
                  </a:cubicBezTo>
                  <a:cubicBezTo>
                    <a:pt x="2762" y="3277"/>
                    <a:pt x="2512" y="2931"/>
                    <a:pt x="2239" y="2634"/>
                  </a:cubicBezTo>
                  <a:cubicBezTo>
                    <a:pt x="1846" y="2217"/>
                    <a:pt x="1429" y="1979"/>
                    <a:pt x="1179" y="1431"/>
                  </a:cubicBezTo>
                  <a:cubicBezTo>
                    <a:pt x="1093" y="1260"/>
                    <a:pt x="643" y="1"/>
                    <a:pt x="2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34" name="Google Shape;25134;p33"/>
            <p:cNvSpPr/>
            <p:nvPr/>
          </p:nvSpPr>
          <p:spPr>
            <a:xfrm>
              <a:off x="2711050" y="2247650"/>
              <a:ext cx="134175" cy="203775"/>
            </a:xfrm>
            <a:custGeom>
              <a:avLst/>
              <a:gdLst/>
              <a:ahLst/>
              <a:cxnLst/>
              <a:rect l="l" t="t" r="r" b="b"/>
              <a:pathLst>
                <a:path w="5367" h="8151" extrusionOk="0">
                  <a:moveTo>
                    <a:pt x="101" y="1"/>
                  </a:moveTo>
                  <a:cubicBezTo>
                    <a:pt x="86" y="1"/>
                    <a:pt x="72" y="10"/>
                    <a:pt x="72" y="27"/>
                  </a:cubicBezTo>
                  <a:cubicBezTo>
                    <a:pt x="0" y="1623"/>
                    <a:pt x="798" y="2956"/>
                    <a:pt x="1929" y="4040"/>
                  </a:cubicBezTo>
                  <a:cubicBezTo>
                    <a:pt x="2643" y="4730"/>
                    <a:pt x="3155" y="5445"/>
                    <a:pt x="3691" y="6242"/>
                  </a:cubicBezTo>
                  <a:cubicBezTo>
                    <a:pt x="4167" y="6945"/>
                    <a:pt x="4917" y="7374"/>
                    <a:pt x="5298" y="8136"/>
                  </a:cubicBezTo>
                  <a:cubicBezTo>
                    <a:pt x="5306" y="8146"/>
                    <a:pt x="5315" y="8151"/>
                    <a:pt x="5324" y="8151"/>
                  </a:cubicBezTo>
                  <a:cubicBezTo>
                    <a:pt x="5346" y="8151"/>
                    <a:pt x="5366" y="8128"/>
                    <a:pt x="5358" y="8112"/>
                  </a:cubicBezTo>
                  <a:cubicBezTo>
                    <a:pt x="5096" y="7469"/>
                    <a:pt x="4501" y="7112"/>
                    <a:pt x="4060" y="6600"/>
                  </a:cubicBezTo>
                  <a:cubicBezTo>
                    <a:pt x="3536" y="5992"/>
                    <a:pt x="3239" y="5242"/>
                    <a:pt x="2703" y="4647"/>
                  </a:cubicBezTo>
                  <a:cubicBezTo>
                    <a:pt x="2119" y="4016"/>
                    <a:pt x="1453" y="3504"/>
                    <a:pt x="988" y="2766"/>
                  </a:cubicBezTo>
                  <a:cubicBezTo>
                    <a:pt x="453" y="1921"/>
                    <a:pt x="238" y="992"/>
                    <a:pt x="131" y="27"/>
                  </a:cubicBezTo>
                  <a:cubicBezTo>
                    <a:pt x="131" y="10"/>
                    <a:pt x="116" y="1"/>
                    <a:pt x="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35" name="Google Shape;25135;p33"/>
            <p:cNvSpPr/>
            <p:nvPr/>
          </p:nvSpPr>
          <p:spPr>
            <a:xfrm>
              <a:off x="2713225" y="2224500"/>
              <a:ext cx="23725" cy="24150"/>
            </a:xfrm>
            <a:custGeom>
              <a:avLst/>
              <a:gdLst/>
              <a:ahLst/>
              <a:cxnLst/>
              <a:rect l="l" t="t" r="r" b="b"/>
              <a:pathLst>
                <a:path w="949" h="966" extrusionOk="0">
                  <a:moveTo>
                    <a:pt x="889" y="1"/>
                  </a:moveTo>
                  <a:cubicBezTo>
                    <a:pt x="485" y="84"/>
                    <a:pt x="127" y="549"/>
                    <a:pt x="8" y="918"/>
                  </a:cubicBezTo>
                  <a:cubicBezTo>
                    <a:pt x="0" y="949"/>
                    <a:pt x="19" y="965"/>
                    <a:pt x="36" y="965"/>
                  </a:cubicBezTo>
                  <a:cubicBezTo>
                    <a:pt x="44" y="965"/>
                    <a:pt x="52" y="961"/>
                    <a:pt x="56" y="953"/>
                  </a:cubicBezTo>
                  <a:cubicBezTo>
                    <a:pt x="163" y="763"/>
                    <a:pt x="282" y="584"/>
                    <a:pt x="449" y="430"/>
                  </a:cubicBezTo>
                  <a:cubicBezTo>
                    <a:pt x="592" y="299"/>
                    <a:pt x="770" y="191"/>
                    <a:pt x="925" y="60"/>
                  </a:cubicBezTo>
                  <a:cubicBezTo>
                    <a:pt x="949" y="49"/>
                    <a:pt x="925" y="1"/>
                    <a:pt x="8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36" name="Google Shape;25136;p33"/>
            <p:cNvSpPr/>
            <p:nvPr/>
          </p:nvSpPr>
          <p:spPr>
            <a:xfrm>
              <a:off x="2738950" y="2225175"/>
              <a:ext cx="131775" cy="155625"/>
            </a:xfrm>
            <a:custGeom>
              <a:avLst/>
              <a:gdLst/>
              <a:ahLst/>
              <a:cxnLst/>
              <a:rect l="l" t="t" r="r" b="b"/>
              <a:pathLst>
                <a:path w="5271" h="6225" extrusionOk="0">
                  <a:moveTo>
                    <a:pt x="40" y="1"/>
                  </a:moveTo>
                  <a:cubicBezTo>
                    <a:pt x="17" y="1"/>
                    <a:pt x="1" y="17"/>
                    <a:pt x="15" y="45"/>
                  </a:cubicBezTo>
                  <a:cubicBezTo>
                    <a:pt x="587" y="1569"/>
                    <a:pt x="1277" y="2796"/>
                    <a:pt x="2551" y="3855"/>
                  </a:cubicBezTo>
                  <a:cubicBezTo>
                    <a:pt x="2897" y="4141"/>
                    <a:pt x="3194" y="4403"/>
                    <a:pt x="3444" y="4760"/>
                  </a:cubicBezTo>
                  <a:cubicBezTo>
                    <a:pt x="3670" y="5094"/>
                    <a:pt x="3801" y="5475"/>
                    <a:pt x="4075" y="5772"/>
                  </a:cubicBezTo>
                  <a:cubicBezTo>
                    <a:pt x="4313" y="6048"/>
                    <a:pt x="4595" y="6225"/>
                    <a:pt x="4936" y="6225"/>
                  </a:cubicBezTo>
                  <a:cubicBezTo>
                    <a:pt x="5022" y="6225"/>
                    <a:pt x="5112" y="6213"/>
                    <a:pt x="5206" y="6189"/>
                  </a:cubicBezTo>
                  <a:cubicBezTo>
                    <a:pt x="5271" y="6178"/>
                    <a:pt x="5258" y="6090"/>
                    <a:pt x="5194" y="6090"/>
                  </a:cubicBezTo>
                  <a:cubicBezTo>
                    <a:pt x="5187" y="6090"/>
                    <a:pt x="5179" y="6091"/>
                    <a:pt x="5171" y="6094"/>
                  </a:cubicBezTo>
                  <a:cubicBezTo>
                    <a:pt x="5129" y="6098"/>
                    <a:pt x="5088" y="6099"/>
                    <a:pt x="5049" y="6099"/>
                  </a:cubicBezTo>
                  <a:cubicBezTo>
                    <a:pt x="4130" y="6099"/>
                    <a:pt x="3924" y="5056"/>
                    <a:pt x="3444" y="4463"/>
                  </a:cubicBezTo>
                  <a:cubicBezTo>
                    <a:pt x="3087" y="4034"/>
                    <a:pt x="2635" y="3724"/>
                    <a:pt x="2218" y="3367"/>
                  </a:cubicBezTo>
                  <a:cubicBezTo>
                    <a:pt x="1146" y="2462"/>
                    <a:pt x="753" y="1188"/>
                    <a:pt x="87" y="22"/>
                  </a:cubicBezTo>
                  <a:cubicBezTo>
                    <a:pt x="73" y="7"/>
                    <a:pt x="55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37" name="Google Shape;25137;p33"/>
            <p:cNvSpPr/>
            <p:nvPr/>
          </p:nvSpPr>
          <p:spPr>
            <a:xfrm>
              <a:off x="2737225" y="2192050"/>
              <a:ext cx="137550" cy="187350"/>
            </a:xfrm>
            <a:custGeom>
              <a:avLst/>
              <a:gdLst/>
              <a:ahLst/>
              <a:cxnLst/>
              <a:rect l="l" t="t" r="r" b="b"/>
              <a:pathLst>
                <a:path w="5502" h="7494" extrusionOk="0">
                  <a:moveTo>
                    <a:pt x="2147" y="1"/>
                  </a:moveTo>
                  <a:cubicBezTo>
                    <a:pt x="2136" y="1"/>
                    <a:pt x="2126" y="4"/>
                    <a:pt x="2120" y="13"/>
                  </a:cubicBezTo>
                  <a:cubicBezTo>
                    <a:pt x="1156" y="835"/>
                    <a:pt x="1608" y="2192"/>
                    <a:pt x="2239" y="3073"/>
                  </a:cubicBezTo>
                  <a:cubicBezTo>
                    <a:pt x="2704" y="3692"/>
                    <a:pt x="3239" y="4275"/>
                    <a:pt x="3739" y="4859"/>
                  </a:cubicBezTo>
                  <a:cubicBezTo>
                    <a:pt x="4394" y="5633"/>
                    <a:pt x="5263" y="6383"/>
                    <a:pt x="5275" y="7478"/>
                  </a:cubicBezTo>
                  <a:cubicBezTo>
                    <a:pt x="5270" y="7488"/>
                    <a:pt x="5280" y="7494"/>
                    <a:pt x="5292" y="7494"/>
                  </a:cubicBezTo>
                  <a:cubicBezTo>
                    <a:pt x="5310" y="7494"/>
                    <a:pt x="5335" y="7482"/>
                    <a:pt x="5335" y="7454"/>
                  </a:cubicBezTo>
                  <a:cubicBezTo>
                    <a:pt x="5502" y="4859"/>
                    <a:pt x="1" y="2728"/>
                    <a:pt x="2192" y="73"/>
                  </a:cubicBezTo>
                  <a:cubicBezTo>
                    <a:pt x="2228" y="37"/>
                    <a:pt x="2182" y="1"/>
                    <a:pt x="21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38" name="Google Shape;25138;p33"/>
            <p:cNvSpPr/>
            <p:nvPr/>
          </p:nvSpPr>
          <p:spPr>
            <a:xfrm>
              <a:off x="2782550" y="2185700"/>
              <a:ext cx="20675" cy="19725"/>
            </a:xfrm>
            <a:custGeom>
              <a:avLst/>
              <a:gdLst/>
              <a:ahLst/>
              <a:cxnLst/>
              <a:rect l="l" t="t" r="r" b="b"/>
              <a:pathLst>
                <a:path w="827" h="789" extrusionOk="0">
                  <a:moveTo>
                    <a:pt x="767" y="0"/>
                  </a:moveTo>
                  <a:cubicBezTo>
                    <a:pt x="761" y="0"/>
                    <a:pt x="754" y="2"/>
                    <a:pt x="748" y="5"/>
                  </a:cubicBezTo>
                  <a:cubicBezTo>
                    <a:pt x="569" y="53"/>
                    <a:pt x="355" y="148"/>
                    <a:pt x="295" y="327"/>
                  </a:cubicBezTo>
                  <a:cubicBezTo>
                    <a:pt x="295" y="350"/>
                    <a:pt x="307" y="350"/>
                    <a:pt x="319" y="350"/>
                  </a:cubicBezTo>
                  <a:cubicBezTo>
                    <a:pt x="200" y="469"/>
                    <a:pt x="69" y="600"/>
                    <a:pt x="10" y="743"/>
                  </a:cubicBezTo>
                  <a:cubicBezTo>
                    <a:pt x="1" y="769"/>
                    <a:pt x="17" y="789"/>
                    <a:pt x="36" y="789"/>
                  </a:cubicBezTo>
                  <a:cubicBezTo>
                    <a:pt x="43" y="789"/>
                    <a:pt x="51" y="786"/>
                    <a:pt x="57" y="779"/>
                  </a:cubicBezTo>
                  <a:cubicBezTo>
                    <a:pt x="188" y="684"/>
                    <a:pt x="271" y="541"/>
                    <a:pt x="391" y="422"/>
                  </a:cubicBezTo>
                  <a:cubicBezTo>
                    <a:pt x="506" y="317"/>
                    <a:pt x="640" y="221"/>
                    <a:pt x="751" y="119"/>
                  </a:cubicBezTo>
                  <a:lnTo>
                    <a:pt x="751" y="119"/>
                  </a:lnTo>
                  <a:cubicBezTo>
                    <a:pt x="765" y="116"/>
                    <a:pt x="780" y="114"/>
                    <a:pt x="795" y="112"/>
                  </a:cubicBezTo>
                  <a:cubicBezTo>
                    <a:pt x="792" y="103"/>
                    <a:pt x="789" y="94"/>
                    <a:pt x="786" y="86"/>
                  </a:cubicBezTo>
                  <a:lnTo>
                    <a:pt x="786" y="86"/>
                  </a:lnTo>
                  <a:cubicBezTo>
                    <a:pt x="789" y="83"/>
                    <a:pt x="792" y="80"/>
                    <a:pt x="795" y="77"/>
                  </a:cubicBezTo>
                  <a:cubicBezTo>
                    <a:pt x="826" y="56"/>
                    <a:pt x="804" y="0"/>
                    <a:pt x="7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39" name="Google Shape;25139;p33"/>
            <p:cNvSpPr/>
            <p:nvPr/>
          </p:nvSpPr>
          <p:spPr>
            <a:xfrm>
              <a:off x="2802425" y="2184925"/>
              <a:ext cx="97650" cy="163125"/>
            </a:xfrm>
            <a:custGeom>
              <a:avLst/>
              <a:gdLst/>
              <a:ahLst/>
              <a:cxnLst/>
              <a:rect l="l" t="t" r="r" b="b"/>
              <a:pathLst>
                <a:path w="3906" h="6525" extrusionOk="0">
                  <a:moveTo>
                    <a:pt x="0" y="0"/>
                  </a:moveTo>
                  <a:cubicBezTo>
                    <a:pt x="238" y="715"/>
                    <a:pt x="655" y="1358"/>
                    <a:pt x="881" y="2072"/>
                  </a:cubicBezTo>
                  <a:cubicBezTo>
                    <a:pt x="1084" y="2727"/>
                    <a:pt x="1203" y="3394"/>
                    <a:pt x="1501" y="4025"/>
                  </a:cubicBezTo>
                  <a:cubicBezTo>
                    <a:pt x="1965" y="4989"/>
                    <a:pt x="2608" y="6239"/>
                    <a:pt x="3739" y="6525"/>
                  </a:cubicBezTo>
                  <a:cubicBezTo>
                    <a:pt x="3763" y="6525"/>
                    <a:pt x="3798" y="6525"/>
                    <a:pt x="3822" y="6513"/>
                  </a:cubicBezTo>
                  <a:lnTo>
                    <a:pt x="3870" y="6465"/>
                  </a:lnTo>
                  <a:cubicBezTo>
                    <a:pt x="3906" y="6418"/>
                    <a:pt x="3906" y="6370"/>
                    <a:pt x="3858" y="6346"/>
                  </a:cubicBezTo>
                  <a:lnTo>
                    <a:pt x="3846" y="6346"/>
                  </a:lnTo>
                  <a:cubicBezTo>
                    <a:pt x="3832" y="6336"/>
                    <a:pt x="3817" y="6331"/>
                    <a:pt x="3802" y="6331"/>
                  </a:cubicBezTo>
                  <a:cubicBezTo>
                    <a:pt x="3750" y="6331"/>
                    <a:pt x="3702" y="6384"/>
                    <a:pt x="3739" y="6430"/>
                  </a:cubicBezTo>
                  <a:cubicBezTo>
                    <a:pt x="3584" y="6287"/>
                    <a:pt x="3406" y="6180"/>
                    <a:pt x="3203" y="6108"/>
                  </a:cubicBezTo>
                  <a:cubicBezTo>
                    <a:pt x="3025" y="5977"/>
                    <a:pt x="2858" y="5823"/>
                    <a:pt x="2727" y="5656"/>
                  </a:cubicBezTo>
                  <a:cubicBezTo>
                    <a:pt x="2536" y="5442"/>
                    <a:pt x="2370" y="5180"/>
                    <a:pt x="2203" y="4930"/>
                  </a:cubicBezTo>
                  <a:cubicBezTo>
                    <a:pt x="1846" y="4370"/>
                    <a:pt x="1548" y="3787"/>
                    <a:pt x="1346" y="3144"/>
                  </a:cubicBezTo>
                  <a:cubicBezTo>
                    <a:pt x="1000" y="2024"/>
                    <a:pt x="703" y="97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40" name="Google Shape;25140;p33"/>
            <p:cNvSpPr/>
            <p:nvPr/>
          </p:nvSpPr>
          <p:spPr>
            <a:xfrm>
              <a:off x="2895000" y="2311175"/>
              <a:ext cx="11325" cy="37375"/>
            </a:xfrm>
            <a:custGeom>
              <a:avLst/>
              <a:gdLst/>
              <a:ahLst/>
              <a:cxnLst/>
              <a:rect l="l" t="t" r="r" b="b"/>
              <a:pathLst>
                <a:path w="453" h="1495" extrusionOk="0">
                  <a:moveTo>
                    <a:pt x="43" y="1"/>
                  </a:moveTo>
                  <a:cubicBezTo>
                    <a:pt x="25" y="1"/>
                    <a:pt x="0" y="21"/>
                    <a:pt x="0" y="46"/>
                  </a:cubicBezTo>
                  <a:cubicBezTo>
                    <a:pt x="84" y="296"/>
                    <a:pt x="167" y="523"/>
                    <a:pt x="155" y="784"/>
                  </a:cubicBezTo>
                  <a:cubicBezTo>
                    <a:pt x="155" y="1023"/>
                    <a:pt x="48" y="1237"/>
                    <a:pt x="24" y="1475"/>
                  </a:cubicBezTo>
                  <a:cubicBezTo>
                    <a:pt x="31" y="1489"/>
                    <a:pt x="42" y="1495"/>
                    <a:pt x="55" y="1495"/>
                  </a:cubicBezTo>
                  <a:cubicBezTo>
                    <a:pt x="64" y="1495"/>
                    <a:pt x="74" y="1492"/>
                    <a:pt x="84" y="1487"/>
                  </a:cubicBezTo>
                  <a:cubicBezTo>
                    <a:pt x="453" y="1142"/>
                    <a:pt x="357" y="368"/>
                    <a:pt x="60" y="11"/>
                  </a:cubicBezTo>
                  <a:cubicBezTo>
                    <a:pt x="56" y="4"/>
                    <a:pt x="50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41" name="Google Shape;25141;p33"/>
            <p:cNvSpPr/>
            <p:nvPr/>
          </p:nvSpPr>
          <p:spPr>
            <a:xfrm>
              <a:off x="2946200" y="2532150"/>
              <a:ext cx="40425" cy="30225"/>
            </a:xfrm>
            <a:custGeom>
              <a:avLst/>
              <a:gdLst/>
              <a:ahLst/>
              <a:cxnLst/>
              <a:rect l="l" t="t" r="r" b="b"/>
              <a:pathLst>
                <a:path w="1617" h="1209" extrusionOk="0">
                  <a:moveTo>
                    <a:pt x="1500" y="0"/>
                  </a:moveTo>
                  <a:cubicBezTo>
                    <a:pt x="1484" y="0"/>
                    <a:pt x="1467" y="5"/>
                    <a:pt x="1453" y="18"/>
                  </a:cubicBezTo>
                  <a:cubicBezTo>
                    <a:pt x="1215" y="220"/>
                    <a:pt x="988" y="446"/>
                    <a:pt x="738" y="637"/>
                  </a:cubicBezTo>
                  <a:cubicBezTo>
                    <a:pt x="512" y="804"/>
                    <a:pt x="191" y="923"/>
                    <a:pt x="24" y="1137"/>
                  </a:cubicBezTo>
                  <a:cubicBezTo>
                    <a:pt x="0" y="1161"/>
                    <a:pt x="24" y="1208"/>
                    <a:pt x="72" y="1208"/>
                  </a:cubicBezTo>
                  <a:cubicBezTo>
                    <a:pt x="333" y="1208"/>
                    <a:pt x="619" y="958"/>
                    <a:pt x="834" y="804"/>
                  </a:cubicBezTo>
                  <a:cubicBezTo>
                    <a:pt x="1082" y="623"/>
                    <a:pt x="1341" y="399"/>
                    <a:pt x="1530" y="143"/>
                  </a:cubicBezTo>
                  <a:lnTo>
                    <a:pt x="1530" y="143"/>
                  </a:lnTo>
                  <a:lnTo>
                    <a:pt x="1560" y="113"/>
                  </a:lnTo>
                  <a:cubicBezTo>
                    <a:pt x="1616" y="75"/>
                    <a:pt x="1561" y="0"/>
                    <a:pt x="15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42" name="Google Shape;25142;p33"/>
            <p:cNvSpPr/>
            <p:nvPr/>
          </p:nvSpPr>
          <p:spPr>
            <a:xfrm>
              <a:off x="2947100" y="2511325"/>
              <a:ext cx="72550" cy="54500"/>
            </a:xfrm>
            <a:custGeom>
              <a:avLst/>
              <a:gdLst/>
              <a:ahLst/>
              <a:cxnLst/>
              <a:rect l="l" t="t" r="r" b="b"/>
              <a:pathLst>
                <a:path w="2902" h="2180" extrusionOk="0">
                  <a:moveTo>
                    <a:pt x="2862" y="0"/>
                  </a:moveTo>
                  <a:cubicBezTo>
                    <a:pt x="2857" y="0"/>
                    <a:pt x="2851" y="2"/>
                    <a:pt x="2845" y="6"/>
                  </a:cubicBezTo>
                  <a:cubicBezTo>
                    <a:pt x="1810" y="387"/>
                    <a:pt x="762" y="1220"/>
                    <a:pt x="47" y="2053"/>
                  </a:cubicBezTo>
                  <a:cubicBezTo>
                    <a:pt x="1" y="2109"/>
                    <a:pt x="49" y="2179"/>
                    <a:pt x="106" y="2179"/>
                  </a:cubicBezTo>
                  <a:cubicBezTo>
                    <a:pt x="122" y="2179"/>
                    <a:pt x="139" y="2174"/>
                    <a:pt x="155" y="2161"/>
                  </a:cubicBezTo>
                  <a:cubicBezTo>
                    <a:pt x="643" y="1756"/>
                    <a:pt x="1131" y="1351"/>
                    <a:pt x="1607" y="922"/>
                  </a:cubicBezTo>
                  <a:cubicBezTo>
                    <a:pt x="1623" y="906"/>
                    <a:pt x="1626" y="889"/>
                    <a:pt x="1620" y="874"/>
                  </a:cubicBezTo>
                  <a:lnTo>
                    <a:pt x="1620" y="874"/>
                  </a:lnTo>
                  <a:cubicBezTo>
                    <a:pt x="2041" y="600"/>
                    <a:pt x="2498" y="380"/>
                    <a:pt x="2881" y="65"/>
                  </a:cubicBezTo>
                  <a:cubicBezTo>
                    <a:pt x="2901" y="45"/>
                    <a:pt x="2888" y="0"/>
                    <a:pt x="28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43" name="Google Shape;25143;p33"/>
            <p:cNvSpPr/>
            <p:nvPr/>
          </p:nvSpPr>
          <p:spPr>
            <a:xfrm>
              <a:off x="2993750" y="2504300"/>
              <a:ext cx="36400" cy="25950"/>
            </a:xfrm>
            <a:custGeom>
              <a:avLst/>
              <a:gdLst/>
              <a:ahLst/>
              <a:cxnLst/>
              <a:rect l="l" t="t" r="r" b="b"/>
              <a:pathLst>
                <a:path w="1456" h="1038" extrusionOk="0">
                  <a:moveTo>
                    <a:pt x="1456" y="1"/>
                  </a:moveTo>
                  <a:cubicBezTo>
                    <a:pt x="967" y="263"/>
                    <a:pt x="432" y="596"/>
                    <a:pt x="27" y="977"/>
                  </a:cubicBezTo>
                  <a:cubicBezTo>
                    <a:pt x="0" y="1004"/>
                    <a:pt x="13" y="1037"/>
                    <a:pt x="42" y="1037"/>
                  </a:cubicBezTo>
                  <a:cubicBezTo>
                    <a:pt x="51" y="1037"/>
                    <a:pt x="63" y="1034"/>
                    <a:pt x="75" y="1025"/>
                  </a:cubicBezTo>
                  <a:cubicBezTo>
                    <a:pt x="563" y="775"/>
                    <a:pt x="1039" y="370"/>
                    <a:pt x="14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44" name="Google Shape;25144;p33"/>
            <p:cNvSpPr/>
            <p:nvPr/>
          </p:nvSpPr>
          <p:spPr>
            <a:xfrm>
              <a:off x="2677400" y="2315575"/>
              <a:ext cx="53475" cy="85550"/>
            </a:xfrm>
            <a:custGeom>
              <a:avLst/>
              <a:gdLst/>
              <a:ahLst/>
              <a:cxnLst/>
              <a:rect l="l" t="t" r="r" b="b"/>
              <a:pathLst>
                <a:path w="2139" h="3422" extrusionOk="0">
                  <a:moveTo>
                    <a:pt x="2074" y="0"/>
                  </a:moveTo>
                  <a:cubicBezTo>
                    <a:pt x="2070" y="0"/>
                    <a:pt x="2065" y="0"/>
                    <a:pt x="2061" y="1"/>
                  </a:cubicBezTo>
                  <a:cubicBezTo>
                    <a:pt x="1668" y="61"/>
                    <a:pt x="1549" y="287"/>
                    <a:pt x="1310" y="573"/>
                  </a:cubicBezTo>
                  <a:cubicBezTo>
                    <a:pt x="1072" y="847"/>
                    <a:pt x="703" y="1049"/>
                    <a:pt x="513" y="1359"/>
                  </a:cubicBezTo>
                  <a:cubicBezTo>
                    <a:pt x="179" y="1882"/>
                    <a:pt x="1" y="2966"/>
                    <a:pt x="537" y="3406"/>
                  </a:cubicBezTo>
                  <a:cubicBezTo>
                    <a:pt x="547" y="3417"/>
                    <a:pt x="558" y="3422"/>
                    <a:pt x="567" y="3422"/>
                  </a:cubicBezTo>
                  <a:cubicBezTo>
                    <a:pt x="588" y="3422"/>
                    <a:pt x="601" y="3399"/>
                    <a:pt x="584" y="3383"/>
                  </a:cubicBezTo>
                  <a:cubicBezTo>
                    <a:pt x="275" y="2716"/>
                    <a:pt x="275" y="1859"/>
                    <a:pt x="810" y="1323"/>
                  </a:cubicBezTo>
                  <a:cubicBezTo>
                    <a:pt x="1144" y="989"/>
                    <a:pt x="1608" y="227"/>
                    <a:pt x="2061" y="108"/>
                  </a:cubicBezTo>
                  <a:cubicBezTo>
                    <a:pt x="2138" y="75"/>
                    <a:pt x="2133" y="0"/>
                    <a:pt x="20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45" name="Google Shape;25145;p33"/>
            <p:cNvSpPr/>
            <p:nvPr/>
          </p:nvSpPr>
          <p:spPr>
            <a:xfrm>
              <a:off x="2685750" y="2369025"/>
              <a:ext cx="8250" cy="26150"/>
            </a:xfrm>
            <a:custGeom>
              <a:avLst/>
              <a:gdLst/>
              <a:ahLst/>
              <a:cxnLst/>
              <a:rect l="l" t="t" r="r" b="b"/>
              <a:pathLst>
                <a:path w="330" h="1046" extrusionOk="0">
                  <a:moveTo>
                    <a:pt x="113" y="0"/>
                  </a:moveTo>
                  <a:cubicBezTo>
                    <a:pt x="98" y="0"/>
                    <a:pt x="83" y="6"/>
                    <a:pt x="83" y="18"/>
                  </a:cubicBezTo>
                  <a:cubicBezTo>
                    <a:pt x="0" y="304"/>
                    <a:pt x="24" y="816"/>
                    <a:pt x="250" y="1030"/>
                  </a:cubicBezTo>
                  <a:cubicBezTo>
                    <a:pt x="257" y="1041"/>
                    <a:pt x="267" y="1045"/>
                    <a:pt x="278" y="1045"/>
                  </a:cubicBezTo>
                  <a:cubicBezTo>
                    <a:pt x="303" y="1045"/>
                    <a:pt x="330" y="1020"/>
                    <a:pt x="322" y="995"/>
                  </a:cubicBezTo>
                  <a:cubicBezTo>
                    <a:pt x="298" y="840"/>
                    <a:pt x="214" y="697"/>
                    <a:pt x="191" y="542"/>
                  </a:cubicBezTo>
                  <a:cubicBezTo>
                    <a:pt x="143" y="364"/>
                    <a:pt x="155" y="197"/>
                    <a:pt x="143" y="18"/>
                  </a:cubicBezTo>
                  <a:cubicBezTo>
                    <a:pt x="143" y="6"/>
                    <a:pt x="128" y="0"/>
                    <a:pt x="1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46" name="Google Shape;25146;p33"/>
            <p:cNvSpPr/>
            <p:nvPr/>
          </p:nvSpPr>
          <p:spPr>
            <a:xfrm>
              <a:off x="2677700" y="2368925"/>
              <a:ext cx="32475" cy="57500"/>
            </a:xfrm>
            <a:custGeom>
              <a:avLst/>
              <a:gdLst/>
              <a:ahLst/>
              <a:cxnLst/>
              <a:rect l="l" t="t" r="r" b="b"/>
              <a:pathLst>
                <a:path w="1299" h="2300" extrusionOk="0">
                  <a:moveTo>
                    <a:pt x="484" y="1"/>
                  </a:moveTo>
                  <a:cubicBezTo>
                    <a:pt x="475" y="1"/>
                    <a:pt x="468" y="4"/>
                    <a:pt x="465" y="10"/>
                  </a:cubicBezTo>
                  <a:cubicBezTo>
                    <a:pt x="1" y="760"/>
                    <a:pt x="763" y="1713"/>
                    <a:pt x="1227" y="2284"/>
                  </a:cubicBezTo>
                  <a:cubicBezTo>
                    <a:pt x="1234" y="2295"/>
                    <a:pt x="1244" y="2300"/>
                    <a:pt x="1253" y="2300"/>
                  </a:cubicBezTo>
                  <a:cubicBezTo>
                    <a:pt x="1275" y="2300"/>
                    <a:pt x="1298" y="2277"/>
                    <a:pt x="1298" y="2261"/>
                  </a:cubicBezTo>
                  <a:cubicBezTo>
                    <a:pt x="1156" y="1439"/>
                    <a:pt x="239" y="999"/>
                    <a:pt x="536" y="46"/>
                  </a:cubicBezTo>
                  <a:cubicBezTo>
                    <a:pt x="536" y="20"/>
                    <a:pt x="505" y="1"/>
                    <a:pt x="4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47" name="Google Shape;25147;p33"/>
            <p:cNvSpPr/>
            <p:nvPr/>
          </p:nvSpPr>
          <p:spPr>
            <a:xfrm>
              <a:off x="2857775" y="2466200"/>
              <a:ext cx="48175" cy="45325"/>
            </a:xfrm>
            <a:custGeom>
              <a:avLst/>
              <a:gdLst/>
              <a:ahLst/>
              <a:cxnLst/>
              <a:rect l="l" t="t" r="r" b="b"/>
              <a:pathLst>
                <a:path w="1927" h="1813" extrusionOk="0">
                  <a:moveTo>
                    <a:pt x="1" y="1"/>
                  </a:moveTo>
                  <a:lnTo>
                    <a:pt x="1" y="1"/>
                  </a:lnTo>
                  <a:cubicBezTo>
                    <a:pt x="501" y="703"/>
                    <a:pt x="1168" y="1346"/>
                    <a:pt x="1894" y="1811"/>
                  </a:cubicBezTo>
                  <a:cubicBezTo>
                    <a:pt x="1896" y="1812"/>
                    <a:pt x="1898" y="1813"/>
                    <a:pt x="1900" y="1813"/>
                  </a:cubicBezTo>
                  <a:cubicBezTo>
                    <a:pt x="1912" y="1813"/>
                    <a:pt x="1926" y="1787"/>
                    <a:pt x="1906" y="1787"/>
                  </a:cubicBezTo>
                  <a:cubicBezTo>
                    <a:pt x="1192" y="1239"/>
                    <a:pt x="584" y="69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48" name="Google Shape;25148;p33"/>
            <p:cNvSpPr/>
            <p:nvPr/>
          </p:nvSpPr>
          <p:spPr>
            <a:xfrm>
              <a:off x="2869400" y="2470075"/>
              <a:ext cx="40450" cy="37300"/>
            </a:xfrm>
            <a:custGeom>
              <a:avLst/>
              <a:gdLst/>
              <a:ahLst/>
              <a:cxnLst/>
              <a:rect l="l" t="t" r="r" b="b"/>
              <a:pathLst>
                <a:path w="1618" h="1492" extrusionOk="0">
                  <a:moveTo>
                    <a:pt x="36" y="1"/>
                  </a:moveTo>
                  <a:cubicBezTo>
                    <a:pt x="12" y="1"/>
                    <a:pt x="0" y="12"/>
                    <a:pt x="12" y="12"/>
                  </a:cubicBezTo>
                  <a:cubicBezTo>
                    <a:pt x="417" y="584"/>
                    <a:pt x="953" y="1179"/>
                    <a:pt x="1596" y="1489"/>
                  </a:cubicBezTo>
                  <a:cubicBezTo>
                    <a:pt x="1597" y="1491"/>
                    <a:pt x="1599" y="1491"/>
                    <a:pt x="1601" y="1491"/>
                  </a:cubicBezTo>
                  <a:cubicBezTo>
                    <a:pt x="1611" y="1491"/>
                    <a:pt x="1618" y="1465"/>
                    <a:pt x="1608" y="1465"/>
                  </a:cubicBezTo>
                  <a:cubicBezTo>
                    <a:pt x="1024" y="1013"/>
                    <a:pt x="477" y="5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49" name="Google Shape;25149;p33"/>
            <p:cNvSpPr/>
            <p:nvPr/>
          </p:nvSpPr>
          <p:spPr>
            <a:xfrm>
              <a:off x="2880275" y="2473225"/>
              <a:ext cx="27750" cy="27075"/>
            </a:xfrm>
            <a:custGeom>
              <a:avLst/>
              <a:gdLst/>
              <a:ahLst/>
              <a:cxnLst/>
              <a:rect l="l" t="t" r="r" b="b"/>
              <a:pathLst>
                <a:path w="1110" h="1083" extrusionOk="0">
                  <a:moveTo>
                    <a:pt x="27" y="1"/>
                  </a:moveTo>
                  <a:cubicBezTo>
                    <a:pt x="14" y="1"/>
                    <a:pt x="1" y="9"/>
                    <a:pt x="18" y="17"/>
                  </a:cubicBezTo>
                  <a:cubicBezTo>
                    <a:pt x="196" y="220"/>
                    <a:pt x="387" y="398"/>
                    <a:pt x="565" y="589"/>
                  </a:cubicBezTo>
                  <a:cubicBezTo>
                    <a:pt x="732" y="756"/>
                    <a:pt x="887" y="946"/>
                    <a:pt x="1089" y="1077"/>
                  </a:cubicBezTo>
                  <a:cubicBezTo>
                    <a:pt x="1093" y="1081"/>
                    <a:pt x="1096" y="1082"/>
                    <a:pt x="1099" y="1082"/>
                  </a:cubicBezTo>
                  <a:cubicBezTo>
                    <a:pt x="1106" y="1082"/>
                    <a:pt x="1110" y="1074"/>
                    <a:pt x="1101" y="1065"/>
                  </a:cubicBezTo>
                  <a:cubicBezTo>
                    <a:pt x="970" y="875"/>
                    <a:pt x="768" y="720"/>
                    <a:pt x="613" y="553"/>
                  </a:cubicBezTo>
                  <a:cubicBezTo>
                    <a:pt x="411" y="375"/>
                    <a:pt x="232" y="184"/>
                    <a:pt x="42" y="6"/>
                  </a:cubicBezTo>
                  <a:cubicBezTo>
                    <a:pt x="38" y="2"/>
                    <a:pt x="32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50" name="Google Shape;25150;p33"/>
            <p:cNvSpPr/>
            <p:nvPr/>
          </p:nvSpPr>
          <p:spPr>
            <a:xfrm>
              <a:off x="2884125" y="2467725"/>
              <a:ext cx="25175" cy="28100"/>
            </a:xfrm>
            <a:custGeom>
              <a:avLst/>
              <a:gdLst/>
              <a:ahLst/>
              <a:cxnLst/>
              <a:rect l="l" t="t" r="r" b="b"/>
              <a:pathLst>
                <a:path w="1007" h="1124" extrusionOk="0">
                  <a:moveTo>
                    <a:pt x="13" y="1"/>
                  </a:moveTo>
                  <a:cubicBezTo>
                    <a:pt x="4" y="1"/>
                    <a:pt x="0" y="10"/>
                    <a:pt x="7" y="23"/>
                  </a:cubicBezTo>
                  <a:cubicBezTo>
                    <a:pt x="185" y="202"/>
                    <a:pt x="352" y="356"/>
                    <a:pt x="519" y="559"/>
                  </a:cubicBezTo>
                  <a:cubicBezTo>
                    <a:pt x="673" y="737"/>
                    <a:pt x="816" y="940"/>
                    <a:pt x="971" y="1118"/>
                  </a:cubicBezTo>
                  <a:cubicBezTo>
                    <a:pt x="978" y="1122"/>
                    <a:pt x="984" y="1123"/>
                    <a:pt x="989" y="1123"/>
                  </a:cubicBezTo>
                  <a:cubicBezTo>
                    <a:pt x="1001" y="1123"/>
                    <a:pt x="1007" y="1115"/>
                    <a:pt x="1007" y="1107"/>
                  </a:cubicBezTo>
                  <a:cubicBezTo>
                    <a:pt x="780" y="690"/>
                    <a:pt x="376" y="321"/>
                    <a:pt x="42" y="23"/>
                  </a:cubicBezTo>
                  <a:cubicBezTo>
                    <a:pt x="32" y="7"/>
                    <a:pt x="21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51" name="Google Shape;25151;p33"/>
            <p:cNvSpPr/>
            <p:nvPr/>
          </p:nvSpPr>
          <p:spPr>
            <a:xfrm>
              <a:off x="2889725" y="2465950"/>
              <a:ext cx="20775" cy="20825"/>
            </a:xfrm>
            <a:custGeom>
              <a:avLst/>
              <a:gdLst/>
              <a:ahLst/>
              <a:cxnLst/>
              <a:rect l="l" t="t" r="r" b="b"/>
              <a:pathLst>
                <a:path w="831" h="833" extrusionOk="0">
                  <a:moveTo>
                    <a:pt x="16" y="1"/>
                  </a:moveTo>
                  <a:cubicBezTo>
                    <a:pt x="10" y="1"/>
                    <a:pt x="0" y="18"/>
                    <a:pt x="9" y="35"/>
                  </a:cubicBezTo>
                  <a:cubicBezTo>
                    <a:pt x="140" y="177"/>
                    <a:pt x="295" y="308"/>
                    <a:pt x="426" y="463"/>
                  </a:cubicBezTo>
                  <a:cubicBezTo>
                    <a:pt x="545" y="582"/>
                    <a:pt x="664" y="725"/>
                    <a:pt x="807" y="832"/>
                  </a:cubicBezTo>
                  <a:cubicBezTo>
                    <a:pt x="830" y="832"/>
                    <a:pt x="830" y="832"/>
                    <a:pt x="830" y="820"/>
                  </a:cubicBezTo>
                  <a:cubicBezTo>
                    <a:pt x="735" y="666"/>
                    <a:pt x="592" y="547"/>
                    <a:pt x="449" y="427"/>
                  </a:cubicBezTo>
                  <a:cubicBezTo>
                    <a:pt x="306" y="297"/>
                    <a:pt x="175" y="142"/>
                    <a:pt x="21" y="11"/>
                  </a:cubicBezTo>
                  <a:cubicBezTo>
                    <a:pt x="21" y="4"/>
                    <a:pt x="19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52" name="Google Shape;25152;p33"/>
            <p:cNvSpPr/>
            <p:nvPr/>
          </p:nvSpPr>
          <p:spPr>
            <a:xfrm>
              <a:off x="2897475" y="2466425"/>
              <a:ext cx="13925" cy="14950"/>
            </a:xfrm>
            <a:custGeom>
              <a:avLst/>
              <a:gdLst/>
              <a:ahLst/>
              <a:cxnLst/>
              <a:rect l="l" t="t" r="r" b="b"/>
              <a:pathLst>
                <a:path w="557" h="598" extrusionOk="0">
                  <a:moveTo>
                    <a:pt x="17" y="0"/>
                  </a:moveTo>
                  <a:cubicBezTo>
                    <a:pt x="3" y="0"/>
                    <a:pt x="0" y="19"/>
                    <a:pt x="8" y="27"/>
                  </a:cubicBezTo>
                  <a:lnTo>
                    <a:pt x="270" y="289"/>
                  </a:lnTo>
                  <a:cubicBezTo>
                    <a:pt x="366" y="385"/>
                    <a:pt x="437" y="504"/>
                    <a:pt x="532" y="587"/>
                  </a:cubicBezTo>
                  <a:cubicBezTo>
                    <a:pt x="536" y="594"/>
                    <a:pt x="540" y="597"/>
                    <a:pt x="543" y="597"/>
                  </a:cubicBezTo>
                  <a:cubicBezTo>
                    <a:pt x="550" y="597"/>
                    <a:pt x="556" y="583"/>
                    <a:pt x="556" y="575"/>
                  </a:cubicBezTo>
                  <a:cubicBezTo>
                    <a:pt x="437" y="349"/>
                    <a:pt x="235" y="158"/>
                    <a:pt x="44" y="16"/>
                  </a:cubicBezTo>
                  <a:cubicBezTo>
                    <a:pt x="33" y="4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53" name="Google Shape;25153;p33"/>
            <p:cNvSpPr/>
            <p:nvPr/>
          </p:nvSpPr>
          <p:spPr>
            <a:xfrm>
              <a:off x="2905125" y="2470350"/>
              <a:ext cx="8350" cy="12500"/>
            </a:xfrm>
            <a:custGeom>
              <a:avLst/>
              <a:gdLst/>
              <a:ahLst/>
              <a:cxnLst/>
              <a:rect l="l" t="t" r="r" b="b"/>
              <a:pathLst>
                <a:path w="334" h="500" extrusionOk="0">
                  <a:moveTo>
                    <a:pt x="15" y="1"/>
                  </a:moveTo>
                  <a:cubicBezTo>
                    <a:pt x="5" y="1"/>
                    <a:pt x="0" y="14"/>
                    <a:pt x="0" y="37"/>
                  </a:cubicBezTo>
                  <a:cubicBezTo>
                    <a:pt x="107" y="180"/>
                    <a:pt x="191" y="359"/>
                    <a:pt x="310" y="490"/>
                  </a:cubicBezTo>
                  <a:cubicBezTo>
                    <a:pt x="317" y="497"/>
                    <a:pt x="322" y="500"/>
                    <a:pt x="326" y="500"/>
                  </a:cubicBezTo>
                  <a:cubicBezTo>
                    <a:pt x="333" y="500"/>
                    <a:pt x="333" y="486"/>
                    <a:pt x="333" y="478"/>
                  </a:cubicBezTo>
                  <a:cubicBezTo>
                    <a:pt x="238" y="311"/>
                    <a:pt x="131" y="168"/>
                    <a:pt x="36" y="13"/>
                  </a:cubicBezTo>
                  <a:cubicBezTo>
                    <a:pt x="27" y="5"/>
                    <a:pt x="20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54" name="Google Shape;25154;p33"/>
            <p:cNvSpPr/>
            <p:nvPr/>
          </p:nvSpPr>
          <p:spPr>
            <a:xfrm>
              <a:off x="2907800" y="2466875"/>
              <a:ext cx="4175" cy="45250"/>
            </a:xfrm>
            <a:custGeom>
              <a:avLst/>
              <a:gdLst/>
              <a:ahLst/>
              <a:cxnLst/>
              <a:rect l="l" t="t" r="r" b="b"/>
              <a:pathLst>
                <a:path w="167" h="1810" extrusionOk="0">
                  <a:moveTo>
                    <a:pt x="146" y="1"/>
                  </a:moveTo>
                  <a:cubicBezTo>
                    <a:pt x="140" y="1"/>
                    <a:pt x="131" y="4"/>
                    <a:pt x="131" y="9"/>
                  </a:cubicBezTo>
                  <a:cubicBezTo>
                    <a:pt x="48" y="569"/>
                    <a:pt x="0" y="1212"/>
                    <a:pt x="60" y="1795"/>
                  </a:cubicBezTo>
                  <a:cubicBezTo>
                    <a:pt x="60" y="1802"/>
                    <a:pt x="68" y="1809"/>
                    <a:pt x="74" y="1809"/>
                  </a:cubicBezTo>
                  <a:cubicBezTo>
                    <a:pt x="79" y="1809"/>
                    <a:pt x="84" y="1805"/>
                    <a:pt x="84" y="1795"/>
                  </a:cubicBezTo>
                  <a:cubicBezTo>
                    <a:pt x="143" y="1212"/>
                    <a:pt x="167" y="593"/>
                    <a:pt x="143" y="9"/>
                  </a:cubicBezTo>
                  <a:cubicBezTo>
                    <a:pt x="155" y="4"/>
                    <a:pt x="152" y="1"/>
                    <a:pt x="1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55" name="Google Shape;25155;p33"/>
            <p:cNvSpPr/>
            <p:nvPr/>
          </p:nvSpPr>
          <p:spPr>
            <a:xfrm>
              <a:off x="2907625" y="2470325"/>
              <a:ext cx="6150" cy="42500"/>
            </a:xfrm>
            <a:custGeom>
              <a:avLst/>
              <a:gdLst/>
              <a:ahLst/>
              <a:cxnLst/>
              <a:rect l="l" t="t" r="r" b="b"/>
              <a:pathLst>
                <a:path w="246" h="1700" extrusionOk="0">
                  <a:moveTo>
                    <a:pt x="64" y="1"/>
                  </a:moveTo>
                  <a:cubicBezTo>
                    <a:pt x="59" y="1"/>
                    <a:pt x="55" y="7"/>
                    <a:pt x="55" y="14"/>
                  </a:cubicBezTo>
                  <a:cubicBezTo>
                    <a:pt x="126" y="598"/>
                    <a:pt x="114" y="1074"/>
                    <a:pt x="7" y="1657"/>
                  </a:cubicBezTo>
                  <a:cubicBezTo>
                    <a:pt x="0" y="1684"/>
                    <a:pt x="16" y="1700"/>
                    <a:pt x="34" y="1700"/>
                  </a:cubicBezTo>
                  <a:cubicBezTo>
                    <a:pt x="47" y="1700"/>
                    <a:pt x="61" y="1690"/>
                    <a:pt x="67" y="1669"/>
                  </a:cubicBezTo>
                  <a:cubicBezTo>
                    <a:pt x="245" y="1145"/>
                    <a:pt x="245" y="538"/>
                    <a:pt x="79" y="14"/>
                  </a:cubicBezTo>
                  <a:cubicBezTo>
                    <a:pt x="74" y="4"/>
                    <a:pt x="69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56" name="Google Shape;25156;p33"/>
            <p:cNvSpPr/>
            <p:nvPr/>
          </p:nvSpPr>
          <p:spPr>
            <a:xfrm>
              <a:off x="2909275" y="2465425"/>
              <a:ext cx="5100" cy="44350"/>
            </a:xfrm>
            <a:custGeom>
              <a:avLst/>
              <a:gdLst/>
              <a:ahLst/>
              <a:cxnLst/>
              <a:rect l="l" t="t" r="r" b="b"/>
              <a:pathLst>
                <a:path w="204" h="1774" extrusionOk="0">
                  <a:moveTo>
                    <a:pt x="125" y="0"/>
                  </a:moveTo>
                  <a:cubicBezTo>
                    <a:pt x="116" y="0"/>
                    <a:pt x="108" y="6"/>
                    <a:pt x="108" y="20"/>
                  </a:cubicBezTo>
                  <a:cubicBezTo>
                    <a:pt x="60" y="591"/>
                    <a:pt x="1" y="1187"/>
                    <a:pt x="1" y="1746"/>
                  </a:cubicBezTo>
                  <a:cubicBezTo>
                    <a:pt x="1" y="1764"/>
                    <a:pt x="13" y="1773"/>
                    <a:pt x="25" y="1773"/>
                  </a:cubicBezTo>
                  <a:cubicBezTo>
                    <a:pt x="36" y="1773"/>
                    <a:pt x="48" y="1764"/>
                    <a:pt x="48" y="1746"/>
                  </a:cubicBezTo>
                  <a:cubicBezTo>
                    <a:pt x="179" y="1210"/>
                    <a:pt x="203" y="556"/>
                    <a:pt x="144" y="8"/>
                  </a:cubicBezTo>
                  <a:cubicBezTo>
                    <a:pt x="139" y="3"/>
                    <a:pt x="132" y="0"/>
                    <a:pt x="1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57" name="Google Shape;25157;p33"/>
            <p:cNvSpPr/>
            <p:nvPr/>
          </p:nvSpPr>
          <p:spPr>
            <a:xfrm>
              <a:off x="2909575" y="2469100"/>
              <a:ext cx="3900" cy="37975"/>
            </a:xfrm>
            <a:custGeom>
              <a:avLst/>
              <a:gdLst/>
              <a:ahLst/>
              <a:cxnLst/>
              <a:rect l="l" t="t" r="r" b="b"/>
              <a:pathLst>
                <a:path w="156" h="1519" extrusionOk="0">
                  <a:moveTo>
                    <a:pt x="108" y="1"/>
                  </a:moveTo>
                  <a:cubicBezTo>
                    <a:pt x="102" y="1"/>
                    <a:pt x="96" y="10"/>
                    <a:pt x="96" y="28"/>
                  </a:cubicBezTo>
                  <a:cubicBezTo>
                    <a:pt x="48" y="504"/>
                    <a:pt x="1" y="1016"/>
                    <a:pt x="48" y="1492"/>
                  </a:cubicBezTo>
                  <a:cubicBezTo>
                    <a:pt x="48" y="1510"/>
                    <a:pt x="54" y="1519"/>
                    <a:pt x="60" y="1519"/>
                  </a:cubicBezTo>
                  <a:cubicBezTo>
                    <a:pt x="66" y="1519"/>
                    <a:pt x="72" y="1510"/>
                    <a:pt x="72" y="1492"/>
                  </a:cubicBezTo>
                  <a:cubicBezTo>
                    <a:pt x="155" y="1016"/>
                    <a:pt x="132" y="504"/>
                    <a:pt x="120" y="28"/>
                  </a:cubicBezTo>
                  <a:cubicBezTo>
                    <a:pt x="120" y="10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58" name="Google Shape;25158;p33"/>
            <p:cNvSpPr/>
            <p:nvPr/>
          </p:nvSpPr>
          <p:spPr>
            <a:xfrm>
              <a:off x="2910775" y="2449675"/>
              <a:ext cx="3150" cy="50650"/>
            </a:xfrm>
            <a:custGeom>
              <a:avLst/>
              <a:gdLst/>
              <a:ahLst/>
              <a:cxnLst/>
              <a:rect l="l" t="t" r="r" b="b"/>
              <a:pathLst>
                <a:path w="126" h="2026" extrusionOk="0">
                  <a:moveTo>
                    <a:pt x="95" y="1"/>
                  </a:moveTo>
                  <a:cubicBezTo>
                    <a:pt x="84" y="1"/>
                    <a:pt x="72" y="7"/>
                    <a:pt x="72" y="19"/>
                  </a:cubicBezTo>
                  <a:cubicBezTo>
                    <a:pt x="34" y="428"/>
                    <a:pt x="25" y="846"/>
                    <a:pt x="21" y="1261"/>
                  </a:cubicBezTo>
                  <a:lnTo>
                    <a:pt x="21" y="1261"/>
                  </a:lnTo>
                  <a:cubicBezTo>
                    <a:pt x="6" y="1516"/>
                    <a:pt x="0" y="1764"/>
                    <a:pt x="0" y="2007"/>
                  </a:cubicBezTo>
                  <a:cubicBezTo>
                    <a:pt x="0" y="2019"/>
                    <a:pt x="15" y="2025"/>
                    <a:pt x="30" y="2025"/>
                  </a:cubicBezTo>
                  <a:cubicBezTo>
                    <a:pt x="32" y="2025"/>
                    <a:pt x="34" y="2025"/>
                    <a:pt x="36" y="2025"/>
                  </a:cubicBezTo>
                  <a:lnTo>
                    <a:pt x="36" y="2025"/>
                  </a:lnTo>
                  <a:cubicBezTo>
                    <a:pt x="38" y="2025"/>
                    <a:pt x="40" y="2025"/>
                    <a:pt x="42" y="2025"/>
                  </a:cubicBezTo>
                  <a:cubicBezTo>
                    <a:pt x="57" y="2025"/>
                    <a:pt x="72" y="2019"/>
                    <a:pt x="72" y="2007"/>
                  </a:cubicBezTo>
                  <a:cubicBezTo>
                    <a:pt x="81" y="1711"/>
                    <a:pt x="97" y="1423"/>
                    <a:pt x="93" y="1135"/>
                  </a:cubicBezTo>
                  <a:lnTo>
                    <a:pt x="93" y="1135"/>
                  </a:lnTo>
                  <a:cubicBezTo>
                    <a:pt x="110" y="765"/>
                    <a:pt x="126" y="392"/>
                    <a:pt x="119" y="19"/>
                  </a:cubicBezTo>
                  <a:cubicBezTo>
                    <a:pt x="119" y="7"/>
                    <a:pt x="107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59" name="Google Shape;25159;p33"/>
            <p:cNvSpPr/>
            <p:nvPr/>
          </p:nvSpPr>
          <p:spPr>
            <a:xfrm>
              <a:off x="2860475" y="2170375"/>
              <a:ext cx="6675" cy="23425"/>
            </a:xfrm>
            <a:custGeom>
              <a:avLst/>
              <a:gdLst/>
              <a:ahLst/>
              <a:cxnLst/>
              <a:rect l="l" t="t" r="r" b="b"/>
              <a:pathLst>
                <a:path w="267" h="937" extrusionOk="0">
                  <a:moveTo>
                    <a:pt x="242" y="1"/>
                  </a:moveTo>
                  <a:cubicBezTo>
                    <a:pt x="236" y="1"/>
                    <a:pt x="230" y="4"/>
                    <a:pt x="226" y="11"/>
                  </a:cubicBezTo>
                  <a:cubicBezTo>
                    <a:pt x="72" y="285"/>
                    <a:pt x="0" y="618"/>
                    <a:pt x="48" y="928"/>
                  </a:cubicBezTo>
                  <a:cubicBezTo>
                    <a:pt x="48" y="934"/>
                    <a:pt x="51" y="937"/>
                    <a:pt x="54" y="937"/>
                  </a:cubicBezTo>
                  <a:cubicBezTo>
                    <a:pt x="57" y="937"/>
                    <a:pt x="60" y="934"/>
                    <a:pt x="60" y="928"/>
                  </a:cubicBezTo>
                  <a:cubicBezTo>
                    <a:pt x="60" y="606"/>
                    <a:pt x="119" y="320"/>
                    <a:pt x="250" y="23"/>
                  </a:cubicBezTo>
                  <a:cubicBezTo>
                    <a:pt x="267" y="15"/>
                    <a:pt x="255" y="1"/>
                    <a:pt x="2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60" name="Google Shape;25160;p33"/>
            <p:cNvSpPr/>
            <p:nvPr/>
          </p:nvSpPr>
          <p:spPr>
            <a:xfrm>
              <a:off x="2860950" y="2206825"/>
              <a:ext cx="37925" cy="110000"/>
            </a:xfrm>
            <a:custGeom>
              <a:avLst/>
              <a:gdLst/>
              <a:ahLst/>
              <a:cxnLst/>
              <a:rect l="l" t="t" r="r" b="b"/>
              <a:pathLst>
                <a:path w="1517" h="4400" extrusionOk="0">
                  <a:moveTo>
                    <a:pt x="24" y="0"/>
                  </a:moveTo>
                  <a:cubicBezTo>
                    <a:pt x="11" y="0"/>
                    <a:pt x="1" y="5"/>
                    <a:pt x="17" y="5"/>
                  </a:cubicBezTo>
                  <a:cubicBezTo>
                    <a:pt x="517" y="1470"/>
                    <a:pt x="1184" y="2839"/>
                    <a:pt x="1457" y="4387"/>
                  </a:cubicBezTo>
                  <a:cubicBezTo>
                    <a:pt x="1457" y="4395"/>
                    <a:pt x="1465" y="4399"/>
                    <a:pt x="1475" y="4399"/>
                  </a:cubicBezTo>
                  <a:cubicBezTo>
                    <a:pt x="1492" y="4399"/>
                    <a:pt x="1517" y="4386"/>
                    <a:pt x="1517" y="4363"/>
                  </a:cubicBezTo>
                  <a:cubicBezTo>
                    <a:pt x="1338" y="2863"/>
                    <a:pt x="684" y="1363"/>
                    <a:pt x="41" y="5"/>
                  </a:cubicBezTo>
                  <a:cubicBezTo>
                    <a:pt x="37" y="1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61" name="Google Shape;25161;p33"/>
            <p:cNvSpPr/>
            <p:nvPr/>
          </p:nvSpPr>
          <p:spPr>
            <a:xfrm>
              <a:off x="2867900" y="2152975"/>
              <a:ext cx="61350" cy="17675"/>
            </a:xfrm>
            <a:custGeom>
              <a:avLst/>
              <a:gdLst/>
              <a:ahLst/>
              <a:cxnLst/>
              <a:rect l="l" t="t" r="r" b="b"/>
              <a:pathLst>
                <a:path w="2454" h="707" extrusionOk="0">
                  <a:moveTo>
                    <a:pt x="2243" y="1"/>
                  </a:moveTo>
                  <a:cubicBezTo>
                    <a:pt x="1474" y="1"/>
                    <a:pt x="610" y="219"/>
                    <a:pt x="13" y="683"/>
                  </a:cubicBezTo>
                  <a:cubicBezTo>
                    <a:pt x="1" y="683"/>
                    <a:pt x="13" y="707"/>
                    <a:pt x="36" y="707"/>
                  </a:cubicBezTo>
                  <a:cubicBezTo>
                    <a:pt x="834" y="326"/>
                    <a:pt x="1501" y="88"/>
                    <a:pt x="2418" y="64"/>
                  </a:cubicBezTo>
                  <a:cubicBezTo>
                    <a:pt x="2453" y="64"/>
                    <a:pt x="2453" y="4"/>
                    <a:pt x="2418" y="4"/>
                  </a:cubicBezTo>
                  <a:cubicBezTo>
                    <a:pt x="2360" y="2"/>
                    <a:pt x="2302" y="1"/>
                    <a:pt x="2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62" name="Google Shape;25162;p33"/>
            <p:cNvSpPr/>
            <p:nvPr/>
          </p:nvSpPr>
          <p:spPr>
            <a:xfrm>
              <a:off x="2930125" y="2190875"/>
              <a:ext cx="6575" cy="61500"/>
            </a:xfrm>
            <a:custGeom>
              <a:avLst/>
              <a:gdLst/>
              <a:ahLst/>
              <a:cxnLst/>
              <a:rect l="l" t="t" r="r" b="b"/>
              <a:pathLst>
                <a:path w="263" h="2460" extrusionOk="0">
                  <a:moveTo>
                    <a:pt x="262" y="1"/>
                  </a:moveTo>
                  <a:lnTo>
                    <a:pt x="262" y="1"/>
                  </a:lnTo>
                  <a:cubicBezTo>
                    <a:pt x="155" y="810"/>
                    <a:pt x="48" y="1632"/>
                    <a:pt x="0" y="2441"/>
                  </a:cubicBezTo>
                  <a:cubicBezTo>
                    <a:pt x="0" y="2453"/>
                    <a:pt x="3" y="2459"/>
                    <a:pt x="6" y="2459"/>
                  </a:cubicBezTo>
                  <a:cubicBezTo>
                    <a:pt x="9" y="2459"/>
                    <a:pt x="12" y="2453"/>
                    <a:pt x="12" y="2441"/>
                  </a:cubicBezTo>
                  <a:cubicBezTo>
                    <a:pt x="143" y="1644"/>
                    <a:pt x="203" y="810"/>
                    <a:pt x="2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63" name="Google Shape;25163;p33"/>
            <p:cNvSpPr/>
            <p:nvPr/>
          </p:nvSpPr>
          <p:spPr>
            <a:xfrm>
              <a:off x="2934875" y="2227600"/>
              <a:ext cx="4200" cy="27825"/>
            </a:xfrm>
            <a:custGeom>
              <a:avLst/>
              <a:gdLst/>
              <a:ahLst/>
              <a:cxnLst/>
              <a:rect l="l" t="t" r="r" b="b"/>
              <a:pathLst>
                <a:path w="168" h="1113" extrusionOk="0">
                  <a:moveTo>
                    <a:pt x="111" y="0"/>
                  </a:moveTo>
                  <a:cubicBezTo>
                    <a:pt x="106" y="0"/>
                    <a:pt x="101" y="3"/>
                    <a:pt x="96" y="8"/>
                  </a:cubicBezTo>
                  <a:cubicBezTo>
                    <a:pt x="72" y="365"/>
                    <a:pt x="48" y="722"/>
                    <a:pt x="1" y="1079"/>
                  </a:cubicBezTo>
                  <a:cubicBezTo>
                    <a:pt x="1" y="1100"/>
                    <a:pt x="17" y="1113"/>
                    <a:pt x="33" y="1113"/>
                  </a:cubicBezTo>
                  <a:cubicBezTo>
                    <a:pt x="44" y="1113"/>
                    <a:pt x="55" y="1106"/>
                    <a:pt x="60" y="1091"/>
                  </a:cubicBezTo>
                  <a:cubicBezTo>
                    <a:pt x="132" y="734"/>
                    <a:pt x="167" y="377"/>
                    <a:pt x="132" y="20"/>
                  </a:cubicBezTo>
                  <a:cubicBezTo>
                    <a:pt x="125" y="6"/>
                    <a:pt x="118" y="0"/>
                    <a:pt x="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64" name="Google Shape;25164;p33"/>
            <p:cNvSpPr/>
            <p:nvPr/>
          </p:nvSpPr>
          <p:spPr>
            <a:xfrm>
              <a:off x="2941125" y="2230250"/>
              <a:ext cx="4800" cy="23825"/>
            </a:xfrm>
            <a:custGeom>
              <a:avLst/>
              <a:gdLst/>
              <a:ahLst/>
              <a:cxnLst/>
              <a:rect l="l" t="t" r="r" b="b"/>
              <a:pathLst>
                <a:path w="192" h="953" extrusionOk="0">
                  <a:moveTo>
                    <a:pt x="176" y="0"/>
                  </a:moveTo>
                  <a:cubicBezTo>
                    <a:pt x="167" y="0"/>
                    <a:pt x="155" y="3"/>
                    <a:pt x="155" y="9"/>
                  </a:cubicBezTo>
                  <a:cubicBezTo>
                    <a:pt x="96" y="307"/>
                    <a:pt x="24" y="616"/>
                    <a:pt x="1" y="926"/>
                  </a:cubicBezTo>
                  <a:cubicBezTo>
                    <a:pt x="1" y="944"/>
                    <a:pt x="13" y="953"/>
                    <a:pt x="24" y="953"/>
                  </a:cubicBezTo>
                  <a:cubicBezTo>
                    <a:pt x="36" y="953"/>
                    <a:pt x="48" y="944"/>
                    <a:pt x="48" y="926"/>
                  </a:cubicBezTo>
                  <a:cubicBezTo>
                    <a:pt x="120" y="628"/>
                    <a:pt x="155" y="319"/>
                    <a:pt x="179" y="9"/>
                  </a:cubicBezTo>
                  <a:cubicBezTo>
                    <a:pt x="191" y="3"/>
                    <a:pt x="185" y="0"/>
                    <a:pt x="1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65" name="Google Shape;25165;p33"/>
            <p:cNvSpPr/>
            <p:nvPr/>
          </p:nvSpPr>
          <p:spPr>
            <a:xfrm>
              <a:off x="2971800" y="2169450"/>
              <a:ext cx="17325" cy="27475"/>
            </a:xfrm>
            <a:custGeom>
              <a:avLst/>
              <a:gdLst/>
              <a:ahLst/>
              <a:cxnLst/>
              <a:rect l="l" t="t" r="r" b="b"/>
              <a:pathLst>
                <a:path w="693" h="1099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298"/>
                    <a:pt x="500" y="655"/>
                    <a:pt x="619" y="1072"/>
                  </a:cubicBezTo>
                  <a:cubicBezTo>
                    <a:pt x="629" y="1091"/>
                    <a:pt x="644" y="1098"/>
                    <a:pt x="657" y="1098"/>
                  </a:cubicBezTo>
                  <a:cubicBezTo>
                    <a:pt x="677" y="1098"/>
                    <a:pt x="693" y="1081"/>
                    <a:pt x="679" y="1060"/>
                  </a:cubicBezTo>
                  <a:cubicBezTo>
                    <a:pt x="583" y="619"/>
                    <a:pt x="345" y="26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66" name="Google Shape;25166;p33"/>
            <p:cNvSpPr/>
            <p:nvPr/>
          </p:nvSpPr>
          <p:spPr>
            <a:xfrm>
              <a:off x="2973725" y="2157750"/>
              <a:ext cx="22500" cy="43150"/>
            </a:xfrm>
            <a:custGeom>
              <a:avLst/>
              <a:gdLst/>
              <a:ahLst/>
              <a:cxnLst/>
              <a:rect l="l" t="t" r="r" b="b"/>
              <a:pathLst>
                <a:path w="900" h="1726" extrusionOk="0">
                  <a:moveTo>
                    <a:pt x="222" y="154"/>
                  </a:moveTo>
                  <a:cubicBezTo>
                    <a:pt x="401" y="272"/>
                    <a:pt x="506" y="449"/>
                    <a:pt x="573" y="650"/>
                  </a:cubicBezTo>
                  <a:lnTo>
                    <a:pt x="573" y="650"/>
                  </a:lnTo>
                  <a:cubicBezTo>
                    <a:pt x="504" y="534"/>
                    <a:pt x="424" y="424"/>
                    <a:pt x="333" y="322"/>
                  </a:cubicBezTo>
                  <a:lnTo>
                    <a:pt x="333" y="322"/>
                  </a:lnTo>
                  <a:cubicBezTo>
                    <a:pt x="297" y="265"/>
                    <a:pt x="260" y="209"/>
                    <a:pt x="222" y="154"/>
                  </a:cubicBezTo>
                  <a:close/>
                  <a:moveTo>
                    <a:pt x="77" y="1"/>
                  </a:moveTo>
                  <a:cubicBezTo>
                    <a:pt x="36" y="1"/>
                    <a:pt x="1" y="24"/>
                    <a:pt x="30" y="63"/>
                  </a:cubicBezTo>
                  <a:cubicBezTo>
                    <a:pt x="48" y="87"/>
                    <a:pt x="65" y="111"/>
                    <a:pt x="82" y="135"/>
                  </a:cubicBezTo>
                  <a:lnTo>
                    <a:pt x="82" y="135"/>
                  </a:lnTo>
                  <a:cubicBezTo>
                    <a:pt x="82" y="142"/>
                    <a:pt x="84" y="150"/>
                    <a:pt x="90" y="159"/>
                  </a:cubicBezTo>
                  <a:cubicBezTo>
                    <a:pt x="105" y="176"/>
                    <a:pt x="120" y="194"/>
                    <a:pt x="134" y="211"/>
                  </a:cubicBezTo>
                  <a:lnTo>
                    <a:pt x="134" y="211"/>
                  </a:lnTo>
                  <a:cubicBezTo>
                    <a:pt x="413" y="622"/>
                    <a:pt x="625" y="1067"/>
                    <a:pt x="749" y="1552"/>
                  </a:cubicBezTo>
                  <a:lnTo>
                    <a:pt x="749" y="1552"/>
                  </a:lnTo>
                  <a:cubicBezTo>
                    <a:pt x="755" y="1580"/>
                    <a:pt x="761" y="1608"/>
                    <a:pt x="768" y="1635"/>
                  </a:cubicBezTo>
                  <a:cubicBezTo>
                    <a:pt x="769" y="1637"/>
                    <a:pt x="770" y="1640"/>
                    <a:pt x="771" y="1642"/>
                  </a:cubicBezTo>
                  <a:lnTo>
                    <a:pt x="771" y="1642"/>
                  </a:lnTo>
                  <a:cubicBezTo>
                    <a:pt x="774" y="1655"/>
                    <a:pt x="777" y="1669"/>
                    <a:pt x="780" y="1683"/>
                  </a:cubicBezTo>
                  <a:cubicBezTo>
                    <a:pt x="792" y="1711"/>
                    <a:pt x="819" y="1726"/>
                    <a:pt x="845" y="1726"/>
                  </a:cubicBezTo>
                  <a:cubicBezTo>
                    <a:pt x="873" y="1726"/>
                    <a:pt x="899" y="1708"/>
                    <a:pt x="899" y="1671"/>
                  </a:cubicBezTo>
                  <a:cubicBezTo>
                    <a:pt x="899" y="1667"/>
                    <a:pt x="899" y="1663"/>
                    <a:pt x="898" y="1659"/>
                  </a:cubicBezTo>
                  <a:lnTo>
                    <a:pt x="898" y="1659"/>
                  </a:lnTo>
                  <a:cubicBezTo>
                    <a:pt x="899" y="1659"/>
                    <a:pt x="899" y="1659"/>
                    <a:pt x="899" y="1659"/>
                  </a:cubicBezTo>
                  <a:cubicBezTo>
                    <a:pt x="899" y="1656"/>
                    <a:pt x="898" y="1653"/>
                    <a:pt x="897" y="1650"/>
                  </a:cubicBezTo>
                  <a:lnTo>
                    <a:pt x="897" y="1650"/>
                  </a:lnTo>
                  <a:cubicBezTo>
                    <a:pt x="879" y="1477"/>
                    <a:pt x="844" y="1306"/>
                    <a:pt x="792" y="1142"/>
                  </a:cubicBezTo>
                  <a:lnTo>
                    <a:pt x="792" y="1142"/>
                  </a:lnTo>
                  <a:cubicBezTo>
                    <a:pt x="728" y="678"/>
                    <a:pt x="535" y="201"/>
                    <a:pt x="119" y="12"/>
                  </a:cubicBezTo>
                  <a:lnTo>
                    <a:pt x="119" y="12"/>
                  </a:lnTo>
                  <a:cubicBezTo>
                    <a:pt x="117" y="9"/>
                    <a:pt x="115" y="7"/>
                    <a:pt x="114" y="4"/>
                  </a:cubicBezTo>
                  <a:cubicBezTo>
                    <a:pt x="113" y="5"/>
                    <a:pt x="112" y="7"/>
                    <a:pt x="111" y="8"/>
                  </a:cubicBezTo>
                  <a:lnTo>
                    <a:pt x="111" y="8"/>
                  </a:lnTo>
                  <a:cubicBezTo>
                    <a:pt x="108" y="7"/>
                    <a:pt x="105" y="5"/>
                    <a:pt x="102" y="4"/>
                  </a:cubicBezTo>
                  <a:cubicBezTo>
                    <a:pt x="93" y="2"/>
                    <a:pt x="85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67" name="Google Shape;25167;p33"/>
            <p:cNvSpPr/>
            <p:nvPr/>
          </p:nvSpPr>
          <p:spPr>
            <a:xfrm>
              <a:off x="2989775" y="2177525"/>
              <a:ext cx="7350" cy="30050"/>
            </a:xfrm>
            <a:custGeom>
              <a:avLst/>
              <a:gdLst/>
              <a:ahLst/>
              <a:cxnLst/>
              <a:rect l="l" t="t" r="r" b="b"/>
              <a:pathLst>
                <a:path w="294" h="1202" extrusionOk="0">
                  <a:moveTo>
                    <a:pt x="30" y="1"/>
                  </a:moveTo>
                  <a:cubicBezTo>
                    <a:pt x="14" y="1"/>
                    <a:pt x="0" y="14"/>
                    <a:pt x="7" y="34"/>
                  </a:cubicBezTo>
                  <a:cubicBezTo>
                    <a:pt x="138" y="404"/>
                    <a:pt x="186" y="761"/>
                    <a:pt x="162" y="1166"/>
                  </a:cubicBezTo>
                  <a:cubicBezTo>
                    <a:pt x="162" y="1189"/>
                    <a:pt x="177" y="1201"/>
                    <a:pt x="193" y="1201"/>
                  </a:cubicBezTo>
                  <a:cubicBezTo>
                    <a:pt x="210" y="1201"/>
                    <a:pt x="228" y="1189"/>
                    <a:pt x="234" y="1166"/>
                  </a:cubicBezTo>
                  <a:cubicBezTo>
                    <a:pt x="293" y="773"/>
                    <a:pt x="234" y="380"/>
                    <a:pt x="67" y="23"/>
                  </a:cubicBezTo>
                  <a:cubicBezTo>
                    <a:pt x="57" y="8"/>
                    <a:pt x="43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68" name="Google Shape;25168;p33"/>
            <p:cNvSpPr/>
            <p:nvPr/>
          </p:nvSpPr>
          <p:spPr>
            <a:xfrm>
              <a:off x="2613400" y="2422625"/>
              <a:ext cx="22050" cy="49550"/>
            </a:xfrm>
            <a:custGeom>
              <a:avLst/>
              <a:gdLst/>
              <a:ahLst/>
              <a:cxnLst/>
              <a:rect l="l" t="t" r="r" b="b"/>
              <a:pathLst>
                <a:path w="882" h="1982" extrusionOk="0">
                  <a:moveTo>
                    <a:pt x="849" y="1"/>
                  </a:moveTo>
                  <a:cubicBezTo>
                    <a:pt x="843" y="1"/>
                    <a:pt x="838" y="2"/>
                    <a:pt x="834" y="5"/>
                  </a:cubicBezTo>
                  <a:cubicBezTo>
                    <a:pt x="608" y="303"/>
                    <a:pt x="334" y="613"/>
                    <a:pt x="168" y="946"/>
                  </a:cubicBezTo>
                  <a:cubicBezTo>
                    <a:pt x="1" y="1291"/>
                    <a:pt x="96" y="1649"/>
                    <a:pt x="203" y="1982"/>
                  </a:cubicBezTo>
                  <a:lnTo>
                    <a:pt x="227" y="1982"/>
                  </a:lnTo>
                  <a:cubicBezTo>
                    <a:pt x="120" y="1541"/>
                    <a:pt x="49" y="1172"/>
                    <a:pt x="334" y="767"/>
                  </a:cubicBezTo>
                  <a:cubicBezTo>
                    <a:pt x="489" y="517"/>
                    <a:pt x="703" y="279"/>
                    <a:pt x="882" y="17"/>
                  </a:cubicBezTo>
                  <a:cubicBezTo>
                    <a:pt x="882" y="9"/>
                    <a:pt x="864" y="1"/>
                    <a:pt x="8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69" name="Google Shape;25169;p33"/>
            <p:cNvSpPr/>
            <p:nvPr/>
          </p:nvSpPr>
          <p:spPr>
            <a:xfrm>
              <a:off x="2620250" y="2482275"/>
              <a:ext cx="140525" cy="189925"/>
            </a:xfrm>
            <a:custGeom>
              <a:avLst/>
              <a:gdLst/>
              <a:ahLst/>
              <a:cxnLst/>
              <a:rect l="l" t="t" r="r" b="b"/>
              <a:pathLst>
                <a:path w="5621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775"/>
                    <a:pt x="632" y="1501"/>
                    <a:pt x="1108" y="2156"/>
                  </a:cubicBezTo>
                  <a:cubicBezTo>
                    <a:pt x="1644" y="2918"/>
                    <a:pt x="2418" y="3501"/>
                    <a:pt x="2882" y="4299"/>
                  </a:cubicBezTo>
                  <a:cubicBezTo>
                    <a:pt x="3311" y="5073"/>
                    <a:pt x="3704" y="5763"/>
                    <a:pt x="4299" y="6430"/>
                  </a:cubicBezTo>
                  <a:cubicBezTo>
                    <a:pt x="4547" y="6714"/>
                    <a:pt x="5172" y="7597"/>
                    <a:pt x="5588" y="7597"/>
                  </a:cubicBezTo>
                  <a:cubicBezTo>
                    <a:pt x="5591" y="7597"/>
                    <a:pt x="5594" y="7597"/>
                    <a:pt x="5597" y="7597"/>
                  </a:cubicBezTo>
                  <a:cubicBezTo>
                    <a:pt x="5609" y="7597"/>
                    <a:pt x="5620" y="7573"/>
                    <a:pt x="5620" y="7561"/>
                  </a:cubicBezTo>
                  <a:lnTo>
                    <a:pt x="5620" y="7490"/>
                  </a:lnTo>
                  <a:cubicBezTo>
                    <a:pt x="5620" y="7478"/>
                    <a:pt x="5609" y="7454"/>
                    <a:pt x="5597" y="7454"/>
                  </a:cubicBezTo>
                  <a:lnTo>
                    <a:pt x="5537" y="7454"/>
                  </a:lnTo>
                  <a:cubicBezTo>
                    <a:pt x="5518" y="7454"/>
                    <a:pt x="5507" y="7477"/>
                    <a:pt x="5521" y="7486"/>
                  </a:cubicBezTo>
                  <a:lnTo>
                    <a:pt x="5521" y="7486"/>
                  </a:lnTo>
                  <a:cubicBezTo>
                    <a:pt x="5192" y="7401"/>
                    <a:pt x="4831" y="6879"/>
                    <a:pt x="4608" y="6656"/>
                  </a:cubicBezTo>
                  <a:cubicBezTo>
                    <a:pt x="4347" y="6371"/>
                    <a:pt x="4073" y="6085"/>
                    <a:pt x="3835" y="5787"/>
                  </a:cubicBezTo>
                  <a:cubicBezTo>
                    <a:pt x="3358" y="5180"/>
                    <a:pt x="3120" y="4454"/>
                    <a:pt x="2656" y="3846"/>
                  </a:cubicBezTo>
                  <a:cubicBezTo>
                    <a:pt x="2215" y="3227"/>
                    <a:pt x="1608" y="2751"/>
                    <a:pt x="1156" y="2132"/>
                  </a:cubicBezTo>
                  <a:cubicBezTo>
                    <a:pt x="679" y="1477"/>
                    <a:pt x="334" y="763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70" name="Google Shape;25170;p33"/>
            <p:cNvSpPr/>
            <p:nvPr/>
          </p:nvSpPr>
          <p:spPr>
            <a:xfrm>
              <a:off x="2729200" y="2649275"/>
              <a:ext cx="27375" cy="21800"/>
            </a:xfrm>
            <a:custGeom>
              <a:avLst/>
              <a:gdLst/>
              <a:ahLst/>
              <a:cxnLst/>
              <a:rect l="l" t="t" r="r" b="b"/>
              <a:pathLst>
                <a:path w="1095" h="872" extrusionOk="0">
                  <a:moveTo>
                    <a:pt x="12" y="0"/>
                  </a:moveTo>
                  <a:cubicBezTo>
                    <a:pt x="0" y="48"/>
                    <a:pt x="12" y="83"/>
                    <a:pt x="60" y="107"/>
                  </a:cubicBezTo>
                  <a:cubicBezTo>
                    <a:pt x="60" y="95"/>
                    <a:pt x="72" y="83"/>
                    <a:pt x="72" y="60"/>
                  </a:cubicBezTo>
                  <a:cubicBezTo>
                    <a:pt x="84" y="83"/>
                    <a:pt x="119" y="95"/>
                    <a:pt x="131" y="119"/>
                  </a:cubicBezTo>
                  <a:cubicBezTo>
                    <a:pt x="179" y="155"/>
                    <a:pt x="227" y="191"/>
                    <a:pt x="262" y="226"/>
                  </a:cubicBezTo>
                  <a:cubicBezTo>
                    <a:pt x="346" y="286"/>
                    <a:pt x="429" y="345"/>
                    <a:pt x="500" y="417"/>
                  </a:cubicBezTo>
                  <a:cubicBezTo>
                    <a:pt x="703" y="572"/>
                    <a:pt x="881" y="738"/>
                    <a:pt x="1072" y="869"/>
                  </a:cubicBezTo>
                  <a:cubicBezTo>
                    <a:pt x="1074" y="871"/>
                    <a:pt x="1075" y="872"/>
                    <a:pt x="1077" y="872"/>
                  </a:cubicBezTo>
                  <a:cubicBezTo>
                    <a:pt x="1087" y="872"/>
                    <a:pt x="1094" y="845"/>
                    <a:pt x="1084" y="845"/>
                  </a:cubicBezTo>
                  <a:cubicBezTo>
                    <a:pt x="751" y="536"/>
                    <a:pt x="381" y="27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71" name="Google Shape;25171;p33"/>
            <p:cNvSpPr/>
            <p:nvPr/>
          </p:nvSpPr>
          <p:spPr>
            <a:xfrm>
              <a:off x="2726525" y="2642975"/>
              <a:ext cx="31200" cy="28850"/>
            </a:xfrm>
            <a:custGeom>
              <a:avLst/>
              <a:gdLst/>
              <a:ahLst/>
              <a:cxnLst/>
              <a:rect l="l" t="t" r="r" b="b"/>
              <a:pathLst>
                <a:path w="1248" h="1154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191" y="228"/>
                    <a:pt x="417" y="419"/>
                    <a:pt x="631" y="633"/>
                  </a:cubicBezTo>
                  <a:cubicBezTo>
                    <a:pt x="822" y="812"/>
                    <a:pt x="1000" y="1002"/>
                    <a:pt x="1227" y="1145"/>
                  </a:cubicBezTo>
                  <a:cubicBezTo>
                    <a:pt x="1229" y="1151"/>
                    <a:pt x="1232" y="1153"/>
                    <a:pt x="1235" y="1153"/>
                  </a:cubicBezTo>
                  <a:cubicBezTo>
                    <a:pt x="1243" y="1153"/>
                    <a:pt x="1248" y="1130"/>
                    <a:pt x="1239" y="1121"/>
                  </a:cubicBezTo>
                  <a:cubicBezTo>
                    <a:pt x="1060" y="895"/>
                    <a:pt x="822" y="705"/>
                    <a:pt x="607" y="526"/>
                  </a:cubicBezTo>
                  <a:cubicBezTo>
                    <a:pt x="417" y="347"/>
                    <a:pt x="226" y="169"/>
                    <a:pt x="12" y="14"/>
                  </a:cubicBez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72" name="Google Shape;25172;p33"/>
            <p:cNvSpPr/>
            <p:nvPr/>
          </p:nvSpPr>
          <p:spPr>
            <a:xfrm>
              <a:off x="2721450" y="2635575"/>
              <a:ext cx="29125" cy="26125"/>
            </a:xfrm>
            <a:custGeom>
              <a:avLst/>
              <a:gdLst/>
              <a:ahLst/>
              <a:cxnLst/>
              <a:rect l="l" t="t" r="r" b="b"/>
              <a:pathLst>
                <a:path w="1165" h="1045" extrusionOk="0">
                  <a:moveTo>
                    <a:pt x="72" y="0"/>
                  </a:moveTo>
                  <a:cubicBezTo>
                    <a:pt x="72" y="0"/>
                    <a:pt x="60" y="0"/>
                    <a:pt x="60" y="12"/>
                  </a:cubicBezTo>
                  <a:cubicBezTo>
                    <a:pt x="1" y="191"/>
                    <a:pt x="334" y="429"/>
                    <a:pt x="441" y="536"/>
                  </a:cubicBezTo>
                  <a:cubicBezTo>
                    <a:pt x="632" y="715"/>
                    <a:pt x="870" y="953"/>
                    <a:pt x="1132" y="1036"/>
                  </a:cubicBezTo>
                  <a:cubicBezTo>
                    <a:pt x="1137" y="1042"/>
                    <a:pt x="1142" y="1044"/>
                    <a:pt x="1146" y="1044"/>
                  </a:cubicBezTo>
                  <a:cubicBezTo>
                    <a:pt x="1160" y="1044"/>
                    <a:pt x="1165" y="1019"/>
                    <a:pt x="1156" y="1001"/>
                  </a:cubicBezTo>
                  <a:cubicBezTo>
                    <a:pt x="989" y="834"/>
                    <a:pt x="787" y="715"/>
                    <a:pt x="608" y="572"/>
                  </a:cubicBezTo>
                  <a:cubicBezTo>
                    <a:pt x="538" y="537"/>
                    <a:pt x="87" y="179"/>
                    <a:pt x="118" y="65"/>
                  </a:cubicBezTo>
                  <a:lnTo>
                    <a:pt x="118" y="65"/>
                  </a:lnTo>
                  <a:cubicBezTo>
                    <a:pt x="119" y="64"/>
                    <a:pt x="120" y="62"/>
                    <a:pt x="120" y="60"/>
                  </a:cubicBezTo>
                  <a:lnTo>
                    <a:pt x="120" y="60"/>
                  </a:lnTo>
                  <a:cubicBezTo>
                    <a:pt x="120" y="60"/>
                    <a:pt x="120" y="60"/>
                    <a:pt x="120" y="60"/>
                  </a:cubicBezTo>
                  <a:cubicBezTo>
                    <a:pt x="120" y="60"/>
                    <a:pt x="120" y="48"/>
                    <a:pt x="132" y="48"/>
                  </a:cubicBezTo>
                  <a:lnTo>
                    <a:pt x="132" y="24"/>
                  </a:lnTo>
                  <a:cubicBezTo>
                    <a:pt x="96" y="0"/>
                    <a:pt x="120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73" name="Google Shape;25173;p33"/>
            <p:cNvSpPr/>
            <p:nvPr/>
          </p:nvSpPr>
          <p:spPr>
            <a:xfrm>
              <a:off x="2715100" y="2629375"/>
              <a:ext cx="42400" cy="36275"/>
            </a:xfrm>
            <a:custGeom>
              <a:avLst/>
              <a:gdLst/>
              <a:ahLst/>
              <a:cxnLst/>
              <a:rect l="l" t="t" r="r" b="b"/>
              <a:pathLst>
                <a:path w="1696" h="1451" extrusionOk="0">
                  <a:moveTo>
                    <a:pt x="29" y="0"/>
                  </a:moveTo>
                  <a:cubicBezTo>
                    <a:pt x="12" y="0"/>
                    <a:pt x="0" y="14"/>
                    <a:pt x="17" y="22"/>
                  </a:cubicBezTo>
                  <a:cubicBezTo>
                    <a:pt x="386" y="606"/>
                    <a:pt x="993" y="1213"/>
                    <a:pt x="1660" y="1451"/>
                  </a:cubicBezTo>
                  <a:cubicBezTo>
                    <a:pt x="1684" y="1451"/>
                    <a:pt x="1696" y="1439"/>
                    <a:pt x="1684" y="1427"/>
                  </a:cubicBezTo>
                  <a:cubicBezTo>
                    <a:pt x="1362" y="1201"/>
                    <a:pt x="1041" y="1022"/>
                    <a:pt x="755" y="772"/>
                  </a:cubicBezTo>
                  <a:cubicBezTo>
                    <a:pt x="493" y="546"/>
                    <a:pt x="279" y="284"/>
                    <a:pt x="52" y="10"/>
                  </a:cubicBezTo>
                  <a:cubicBezTo>
                    <a:pt x="45" y="3"/>
                    <a:pt x="37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74" name="Google Shape;25174;p33"/>
            <p:cNvSpPr/>
            <p:nvPr/>
          </p:nvSpPr>
          <p:spPr>
            <a:xfrm>
              <a:off x="2730675" y="2644500"/>
              <a:ext cx="36300" cy="30750"/>
            </a:xfrm>
            <a:custGeom>
              <a:avLst/>
              <a:gdLst/>
              <a:ahLst/>
              <a:cxnLst/>
              <a:rect l="l" t="t" r="r" b="b"/>
              <a:pathLst>
                <a:path w="1452" h="1230" extrusionOk="0">
                  <a:moveTo>
                    <a:pt x="1" y="1"/>
                  </a:moveTo>
                  <a:lnTo>
                    <a:pt x="1" y="1"/>
                  </a:lnTo>
                  <a:cubicBezTo>
                    <a:pt x="203" y="251"/>
                    <a:pt x="465" y="477"/>
                    <a:pt x="715" y="691"/>
                  </a:cubicBezTo>
                  <a:cubicBezTo>
                    <a:pt x="942" y="882"/>
                    <a:pt x="1180" y="1084"/>
                    <a:pt x="1430" y="1227"/>
                  </a:cubicBezTo>
                  <a:cubicBezTo>
                    <a:pt x="1431" y="1229"/>
                    <a:pt x="1433" y="1229"/>
                    <a:pt x="1435" y="1229"/>
                  </a:cubicBezTo>
                  <a:cubicBezTo>
                    <a:pt x="1444" y="1229"/>
                    <a:pt x="1452" y="1201"/>
                    <a:pt x="1442" y="1191"/>
                  </a:cubicBezTo>
                  <a:cubicBezTo>
                    <a:pt x="1203" y="953"/>
                    <a:pt x="918" y="775"/>
                    <a:pt x="680" y="572"/>
                  </a:cubicBezTo>
                  <a:cubicBezTo>
                    <a:pt x="465" y="394"/>
                    <a:pt x="239" y="17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75" name="Google Shape;25175;p33"/>
            <p:cNvSpPr/>
            <p:nvPr/>
          </p:nvSpPr>
          <p:spPr>
            <a:xfrm>
              <a:off x="2742300" y="2655825"/>
              <a:ext cx="25850" cy="20025"/>
            </a:xfrm>
            <a:custGeom>
              <a:avLst/>
              <a:gdLst/>
              <a:ahLst/>
              <a:cxnLst/>
              <a:rect l="l" t="t" r="r" b="b"/>
              <a:pathLst>
                <a:path w="1034" h="801" extrusionOk="0">
                  <a:moveTo>
                    <a:pt x="12" y="0"/>
                  </a:moveTo>
                  <a:lnTo>
                    <a:pt x="0" y="12"/>
                  </a:lnTo>
                  <a:cubicBezTo>
                    <a:pt x="310" y="274"/>
                    <a:pt x="631" y="595"/>
                    <a:pt x="989" y="798"/>
                  </a:cubicBezTo>
                  <a:cubicBezTo>
                    <a:pt x="993" y="800"/>
                    <a:pt x="998" y="801"/>
                    <a:pt x="1002" y="801"/>
                  </a:cubicBezTo>
                  <a:cubicBezTo>
                    <a:pt x="1020" y="801"/>
                    <a:pt x="1034" y="784"/>
                    <a:pt x="1024" y="774"/>
                  </a:cubicBezTo>
                  <a:cubicBezTo>
                    <a:pt x="727" y="476"/>
                    <a:pt x="35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76" name="Google Shape;25176;p33"/>
            <p:cNvSpPr/>
            <p:nvPr/>
          </p:nvSpPr>
          <p:spPr>
            <a:xfrm>
              <a:off x="2748250" y="2660350"/>
              <a:ext cx="20200" cy="16675"/>
            </a:xfrm>
            <a:custGeom>
              <a:avLst/>
              <a:gdLst/>
              <a:ahLst/>
              <a:cxnLst/>
              <a:rect l="l" t="t" r="r" b="b"/>
              <a:pathLst>
                <a:path w="808" h="66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131" y="271"/>
                    <a:pt x="489" y="569"/>
                    <a:pt x="774" y="664"/>
                  </a:cubicBezTo>
                  <a:cubicBezTo>
                    <a:pt x="777" y="666"/>
                    <a:pt x="779" y="666"/>
                    <a:pt x="782" y="666"/>
                  </a:cubicBezTo>
                  <a:cubicBezTo>
                    <a:pt x="800" y="666"/>
                    <a:pt x="807" y="627"/>
                    <a:pt x="786" y="617"/>
                  </a:cubicBezTo>
                  <a:cubicBezTo>
                    <a:pt x="655" y="522"/>
                    <a:pt x="500" y="450"/>
                    <a:pt x="370" y="343"/>
                  </a:cubicBezTo>
                  <a:cubicBezTo>
                    <a:pt x="250" y="236"/>
                    <a:pt x="143" y="93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77" name="Google Shape;25177;p33"/>
            <p:cNvSpPr/>
            <p:nvPr/>
          </p:nvSpPr>
          <p:spPr>
            <a:xfrm>
              <a:off x="2751825" y="2665050"/>
              <a:ext cx="26225" cy="16375"/>
            </a:xfrm>
            <a:custGeom>
              <a:avLst/>
              <a:gdLst/>
              <a:ahLst/>
              <a:cxnLst/>
              <a:rect l="l" t="t" r="r" b="b"/>
              <a:pathLst>
                <a:path w="1049" h="655" extrusionOk="0">
                  <a:moveTo>
                    <a:pt x="48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274" y="298"/>
                    <a:pt x="631" y="584"/>
                    <a:pt x="1012" y="655"/>
                  </a:cubicBezTo>
                  <a:cubicBezTo>
                    <a:pt x="1024" y="655"/>
                    <a:pt x="1048" y="631"/>
                    <a:pt x="1024" y="619"/>
                  </a:cubicBezTo>
                  <a:cubicBezTo>
                    <a:pt x="869" y="536"/>
                    <a:pt x="703" y="476"/>
                    <a:pt x="536" y="369"/>
                  </a:cubicBezTo>
                  <a:cubicBezTo>
                    <a:pt x="357" y="262"/>
                    <a:pt x="191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78" name="Google Shape;25178;p33"/>
            <p:cNvSpPr/>
            <p:nvPr/>
          </p:nvSpPr>
          <p:spPr>
            <a:xfrm>
              <a:off x="2757175" y="2667125"/>
              <a:ext cx="26225" cy="13425"/>
            </a:xfrm>
            <a:custGeom>
              <a:avLst/>
              <a:gdLst/>
              <a:ahLst/>
              <a:cxnLst/>
              <a:rect l="l" t="t" r="r" b="b"/>
              <a:pathLst>
                <a:path w="1049" h="537" extrusionOk="0">
                  <a:moveTo>
                    <a:pt x="24" y="0"/>
                  </a:moveTo>
                  <a:cubicBezTo>
                    <a:pt x="24" y="0"/>
                    <a:pt x="1" y="36"/>
                    <a:pt x="13" y="36"/>
                  </a:cubicBezTo>
                  <a:cubicBezTo>
                    <a:pt x="298" y="262"/>
                    <a:pt x="679" y="512"/>
                    <a:pt x="1036" y="536"/>
                  </a:cubicBezTo>
                  <a:cubicBezTo>
                    <a:pt x="1048" y="536"/>
                    <a:pt x="1048" y="524"/>
                    <a:pt x="1048" y="512"/>
                  </a:cubicBezTo>
                  <a:cubicBezTo>
                    <a:pt x="894" y="417"/>
                    <a:pt x="691" y="381"/>
                    <a:pt x="513" y="298"/>
                  </a:cubicBezTo>
                  <a:cubicBezTo>
                    <a:pt x="334" y="215"/>
                    <a:pt x="191" y="12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79" name="Google Shape;25179;p33"/>
            <p:cNvSpPr/>
            <p:nvPr/>
          </p:nvSpPr>
          <p:spPr>
            <a:xfrm>
              <a:off x="2759250" y="2669500"/>
              <a:ext cx="107875" cy="49325"/>
            </a:xfrm>
            <a:custGeom>
              <a:avLst/>
              <a:gdLst/>
              <a:ahLst/>
              <a:cxnLst/>
              <a:rect l="l" t="t" r="r" b="b"/>
              <a:pathLst>
                <a:path w="4315" h="1973" extrusionOk="0">
                  <a:moveTo>
                    <a:pt x="37" y="1"/>
                  </a:moveTo>
                  <a:cubicBezTo>
                    <a:pt x="13" y="13"/>
                    <a:pt x="1" y="25"/>
                    <a:pt x="13" y="25"/>
                  </a:cubicBezTo>
                  <a:cubicBezTo>
                    <a:pt x="596" y="406"/>
                    <a:pt x="1251" y="501"/>
                    <a:pt x="1918" y="679"/>
                  </a:cubicBezTo>
                  <a:cubicBezTo>
                    <a:pt x="2811" y="918"/>
                    <a:pt x="3573" y="1358"/>
                    <a:pt x="4240" y="1965"/>
                  </a:cubicBezTo>
                  <a:cubicBezTo>
                    <a:pt x="4248" y="1971"/>
                    <a:pt x="4256" y="1973"/>
                    <a:pt x="4264" y="1973"/>
                  </a:cubicBezTo>
                  <a:cubicBezTo>
                    <a:pt x="4293" y="1973"/>
                    <a:pt x="4315" y="1945"/>
                    <a:pt x="4287" y="1918"/>
                  </a:cubicBezTo>
                  <a:cubicBezTo>
                    <a:pt x="3811" y="1453"/>
                    <a:pt x="3263" y="1084"/>
                    <a:pt x="2656" y="834"/>
                  </a:cubicBezTo>
                  <a:cubicBezTo>
                    <a:pt x="1787" y="477"/>
                    <a:pt x="846" y="44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80" name="Google Shape;25180;p33"/>
            <p:cNvSpPr/>
            <p:nvPr/>
          </p:nvSpPr>
          <p:spPr>
            <a:xfrm>
              <a:off x="2810350" y="2689325"/>
              <a:ext cx="47050" cy="27900"/>
            </a:xfrm>
            <a:custGeom>
              <a:avLst/>
              <a:gdLst/>
              <a:ahLst/>
              <a:cxnLst/>
              <a:rect l="l" t="t" r="r" b="b"/>
              <a:pathLst>
                <a:path w="1882" h="1116" extrusionOk="0">
                  <a:moveTo>
                    <a:pt x="11" y="0"/>
                  </a:moveTo>
                  <a:cubicBezTo>
                    <a:pt x="6" y="0"/>
                    <a:pt x="1" y="5"/>
                    <a:pt x="17" y="5"/>
                  </a:cubicBezTo>
                  <a:cubicBezTo>
                    <a:pt x="17" y="1"/>
                    <a:pt x="14" y="0"/>
                    <a:pt x="11" y="0"/>
                  </a:cubicBezTo>
                  <a:close/>
                  <a:moveTo>
                    <a:pt x="17" y="5"/>
                  </a:moveTo>
                  <a:cubicBezTo>
                    <a:pt x="636" y="351"/>
                    <a:pt x="1231" y="767"/>
                    <a:pt x="1838" y="1113"/>
                  </a:cubicBezTo>
                  <a:cubicBezTo>
                    <a:pt x="1843" y="1115"/>
                    <a:pt x="1847" y="1116"/>
                    <a:pt x="1851" y="1116"/>
                  </a:cubicBezTo>
                  <a:cubicBezTo>
                    <a:pt x="1869" y="1116"/>
                    <a:pt x="1882" y="1096"/>
                    <a:pt x="1862" y="1077"/>
                  </a:cubicBezTo>
                  <a:cubicBezTo>
                    <a:pt x="1338" y="636"/>
                    <a:pt x="648" y="279"/>
                    <a:pt x="17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81" name="Google Shape;25181;p33"/>
            <p:cNvSpPr/>
            <p:nvPr/>
          </p:nvSpPr>
          <p:spPr>
            <a:xfrm>
              <a:off x="2814775" y="2687925"/>
              <a:ext cx="62025" cy="41925"/>
            </a:xfrm>
            <a:custGeom>
              <a:avLst/>
              <a:gdLst/>
              <a:ahLst/>
              <a:cxnLst/>
              <a:rect l="l" t="t" r="r" b="b"/>
              <a:pathLst>
                <a:path w="2481" h="1677" extrusionOk="0">
                  <a:moveTo>
                    <a:pt x="433" y="298"/>
                  </a:moveTo>
                  <a:cubicBezTo>
                    <a:pt x="748" y="453"/>
                    <a:pt x="1040" y="631"/>
                    <a:pt x="1310" y="847"/>
                  </a:cubicBezTo>
                  <a:lnTo>
                    <a:pt x="1310" y="847"/>
                  </a:lnTo>
                  <a:cubicBezTo>
                    <a:pt x="1160" y="748"/>
                    <a:pt x="1003" y="664"/>
                    <a:pt x="864" y="573"/>
                  </a:cubicBezTo>
                  <a:cubicBezTo>
                    <a:pt x="738" y="479"/>
                    <a:pt x="576" y="395"/>
                    <a:pt x="433" y="298"/>
                  </a:cubicBezTo>
                  <a:close/>
                  <a:moveTo>
                    <a:pt x="1889" y="1200"/>
                  </a:moveTo>
                  <a:lnTo>
                    <a:pt x="1889" y="1200"/>
                  </a:lnTo>
                  <a:cubicBezTo>
                    <a:pt x="1889" y="1201"/>
                    <a:pt x="1888" y="1203"/>
                    <a:pt x="1888" y="1204"/>
                  </a:cubicBezTo>
                  <a:cubicBezTo>
                    <a:pt x="1888" y="1203"/>
                    <a:pt x="1889" y="1201"/>
                    <a:pt x="1889" y="1200"/>
                  </a:cubicBezTo>
                  <a:close/>
                  <a:moveTo>
                    <a:pt x="1865" y="1198"/>
                  </a:moveTo>
                  <a:cubicBezTo>
                    <a:pt x="1917" y="1236"/>
                    <a:pt x="1968" y="1274"/>
                    <a:pt x="2019" y="1312"/>
                  </a:cubicBezTo>
                  <a:cubicBezTo>
                    <a:pt x="2020" y="1313"/>
                    <a:pt x="2022" y="1314"/>
                    <a:pt x="2024" y="1315"/>
                  </a:cubicBezTo>
                  <a:lnTo>
                    <a:pt x="2024" y="1315"/>
                  </a:lnTo>
                  <a:cubicBezTo>
                    <a:pt x="2080" y="1365"/>
                    <a:pt x="2135" y="1416"/>
                    <a:pt x="2185" y="1466"/>
                  </a:cubicBezTo>
                  <a:cubicBezTo>
                    <a:pt x="2191" y="1472"/>
                    <a:pt x="2196" y="1478"/>
                    <a:pt x="2200" y="1483"/>
                  </a:cubicBezTo>
                  <a:lnTo>
                    <a:pt x="2200" y="1483"/>
                  </a:lnTo>
                  <a:cubicBezTo>
                    <a:pt x="2094" y="1382"/>
                    <a:pt x="1981" y="1289"/>
                    <a:pt x="1865" y="1198"/>
                  </a:cubicBezTo>
                  <a:close/>
                  <a:moveTo>
                    <a:pt x="2259" y="1552"/>
                  </a:moveTo>
                  <a:cubicBezTo>
                    <a:pt x="2278" y="1576"/>
                    <a:pt x="2282" y="1586"/>
                    <a:pt x="2276" y="1586"/>
                  </a:cubicBezTo>
                  <a:cubicBezTo>
                    <a:pt x="2272" y="1586"/>
                    <a:pt x="2260" y="1580"/>
                    <a:pt x="2245" y="1569"/>
                  </a:cubicBezTo>
                  <a:lnTo>
                    <a:pt x="2245" y="1569"/>
                  </a:lnTo>
                  <a:cubicBezTo>
                    <a:pt x="2252" y="1568"/>
                    <a:pt x="2257" y="1560"/>
                    <a:pt x="2259" y="1552"/>
                  </a:cubicBezTo>
                  <a:close/>
                  <a:moveTo>
                    <a:pt x="66" y="0"/>
                  </a:moveTo>
                  <a:cubicBezTo>
                    <a:pt x="26" y="0"/>
                    <a:pt x="0" y="50"/>
                    <a:pt x="39" y="83"/>
                  </a:cubicBezTo>
                  <a:lnTo>
                    <a:pt x="39" y="83"/>
                  </a:lnTo>
                  <a:cubicBezTo>
                    <a:pt x="31" y="98"/>
                    <a:pt x="34" y="113"/>
                    <a:pt x="42" y="121"/>
                  </a:cubicBezTo>
                  <a:cubicBezTo>
                    <a:pt x="100" y="145"/>
                    <a:pt x="158" y="170"/>
                    <a:pt x="215" y="196"/>
                  </a:cubicBezTo>
                  <a:lnTo>
                    <a:pt x="215" y="196"/>
                  </a:lnTo>
                  <a:cubicBezTo>
                    <a:pt x="727" y="527"/>
                    <a:pt x="1232" y="881"/>
                    <a:pt x="1746" y="1218"/>
                  </a:cubicBezTo>
                  <a:lnTo>
                    <a:pt x="1746" y="1218"/>
                  </a:lnTo>
                  <a:cubicBezTo>
                    <a:pt x="1897" y="1347"/>
                    <a:pt x="2060" y="1462"/>
                    <a:pt x="2235" y="1565"/>
                  </a:cubicBezTo>
                  <a:lnTo>
                    <a:pt x="2235" y="1565"/>
                  </a:lnTo>
                  <a:cubicBezTo>
                    <a:pt x="2237" y="1568"/>
                    <a:pt x="2240" y="1570"/>
                    <a:pt x="2243" y="1570"/>
                  </a:cubicBezTo>
                  <a:cubicBezTo>
                    <a:pt x="2243" y="1570"/>
                    <a:pt x="2243" y="1570"/>
                    <a:pt x="2243" y="1570"/>
                  </a:cubicBezTo>
                  <a:lnTo>
                    <a:pt x="2243" y="1570"/>
                  </a:lnTo>
                  <a:cubicBezTo>
                    <a:pt x="2302" y="1604"/>
                    <a:pt x="2362" y="1637"/>
                    <a:pt x="2423" y="1669"/>
                  </a:cubicBezTo>
                  <a:cubicBezTo>
                    <a:pt x="2431" y="1674"/>
                    <a:pt x="2439" y="1676"/>
                    <a:pt x="2445" y="1676"/>
                  </a:cubicBezTo>
                  <a:cubicBezTo>
                    <a:pt x="2468" y="1676"/>
                    <a:pt x="2480" y="1649"/>
                    <a:pt x="2471" y="1621"/>
                  </a:cubicBezTo>
                  <a:cubicBezTo>
                    <a:pt x="1983" y="1073"/>
                    <a:pt x="1388" y="633"/>
                    <a:pt x="709" y="288"/>
                  </a:cubicBezTo>
                  <a:cubicBezTo>
                    <a:pt x="704" y="284"/>
                    <a:pt x="699" y="283"/>
                    <a:pt x="694" y="283"/>
                  </a:cubicBezTo>
                  <a:cubicBezTo>
                    <a:pt x="693" y="283"/>
                    <a:pt x="692" y="283"/>
                    <a:pt x="691" y="283"/>
                  </a:cubicBezTo>
                  <a:lnTo>
                    <a:pt x="691" y="283"/>
                  </a:lnTo>
                  <a:cubicBezTo>
                    <a:pt x="492" y="180"/>
                    <a:pt x="287" y="86"/>
                    <a:pt x="78" y="2"/>
                  </a:cubicBezTo>
                  <a:cubicBezTo>
                    <a:pt x="74" y="1"/>
                    <a:pt x="70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82" name="Google Shape;25182;p33"/>
            <p:cNvSpPr/>
            <p:nvPr/>
          </p:nvSpPr>
          <p:spPr>
            <a:xfrm>
              <a:off x="2855050" y="2714750"/>
              <a:ext cx="25475" cy="19075"/>
            </a:xfrm>
            <a:custGeom>
              <a:avLst/>
              <a:gdLst/>
              <a:ahLst/>
              <a:cxnLst/>
              <a:rect l="l" t="t" r="r" b="b"/>
              <a:pathLst>
                <a:path w="1019" h="763" extrusionOk="0">
                  <a:moveTo>
                    <a:pt x="86" y="0"/>
                  </a:moveTo>
                  <a:cubicBezTo>
                    <a:pt x="1" y="0"/>
                    <a:pt x="30" y="77"/>
                    <a:pt x="106" y="93"/>
                  </a:cubicBezTo>
                  <a:lnTo>
                    <a:pt x="106" y="93"/>
                  </a:lnTo>
                  <a:cubicBezTo>
                    <a:pt x="119" y="117"/>
                    <a:pt x="207" y="184"/>
                    <a:pt x="217" y="203"/>
                  </a:cubicBezTo>
                  <a:cubicBezTo>
                    <a:pt x="312" y="262"/>
                    <a:pt x="384" y="334"/>
                    <a:pt x="467" y="393"/>
                  </a:cubicBezTo>
                  <a:cubicBezTo>
                    <a:pt x="634" y="512"/>
                    <a:pt x="789" y="643"/>
                    <a:pt x="943" y="762"/>
                  </a:cubicBezTo>
                  <a:cubicBezTo>
                    <a:pt x="947" y="761"/>
                    <a:pt x="950" y="758"/>
                    <a:pt x="953" y="755"/>
                  </a:cubicBezTo>
                  <a:lnTo>
                    <a:pt x="953" y="755"/>
                  </a:lnTo>
                  <a:cubicBezTo>
                    <a:pt x="958" y="757"/>
                    <a:pt x="963" y="758"/>
                    <a:pt x="968" y="758"/>
                  </a:cubicBezTo>
                  <a:cubicBezTo>
                    <a:pt x="996" y="758"/>
                    <a:pt x="1019" y="731"/>
                    <a:pt x="991" y="703"/>
                  </a:cubicBezTo>
                  <a:lnTo>
                    <a:pt x="550" y="346"/>
                  </a:lnTo>
                  <a:cubicBezTo>
                    <a:pt x="455" y="286"/>
                    <a:pt x="384" y="215"/>
                    <a:pt x="289" y="155"/>
                  </a:cubicBezTo>
                  <a:cubicBezTo>
                    <a:pt x="253" y="120"/>
                    <a:pt x="146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83" name="Google Shape;25183;p33"/>
            <p:cNvSpPr/>
            <p:nvPr/>
          </p:nvSpPr>
          <p:spPr>
            <a:xfrm>
              <a:off x="2856100" y="2716200"/>
              <a:ext cx="26950" cy="19200"/>
            </a:xfrm>
            <a:custGeom>
              <a:avLst/>
              <a:gdLst/>
              <a:ahLst/>
              <a:cxnLst/>
              <a:rect l="l" t="t" r="r" b="b"/>
              <a:pathLst>
                <a:path w="1078" h="768" extrusionOk="0">
                  <a:moveTo>
                    <a:pt x="48" y="0"/>
                  </a:moveTo>
                  <a:cubicBezTo>
                    <a:pt x="25" y="0"/>
                    <a:pt x="0" y="39"/>
                    <a:pt x="32" y="50"/>
                  </a:cubicBezTo>
                  <a:cubicBezTo>
                    <a:pt x="102" y="97"/>
                    <a:pt x="172" y="146"/>
                    <a:pt x="241" y="195"/>
                  </a:cubicBezTo>
                  <a:lnTo>
                    <a:pt x="241" y="195"/>
                  </a:lnTo>
                  <a:cubicBezTo>
                    <a:pt x="251" y="202"/>
                    <a:pt x="260" y="209"/>
                    <a:pt x="270" y="216"/>
                  </a:cubicBezTo>
                  <a:cubicBezTo>
                    <a:pt x="272" y="218"/>
                    <a:pt x="273" y="219"/>
                    <a:pt x="275" y="219"/>
                  </a:cubicBezTo>
                  <a:lnTo>
                    <a:pt x="275" y="219"/>
                  </a:lnTo>
                  <a:cubicBezTo>
                    <a:pt x="523" y="397"/>
                    <a:pt x="768" y="584"/>
                    <a:pt x="1020" y="764"/>
                  </a:cubicBezTo>
                  <a:cubicBezTo>
                    <a:pt x="1027" y="766"/>
                    <a:pt x="1033" y="767"/>
                    <a:pt x="1038" y="767"/>
                  </a:cubicBezTo>
                  <a:cubicBezTo>
                    <a:pt x="1063" y="767"/>
                    <a:pt x="1078" y="746"/>
                    <a:pt x="1068" y="716"/>
                  </a:cubicBezTo>
                  <a:cubicBezTo>
                    <a:pt x="782" y="443"/>
                    <a:pt x="413" y="204"/>
                    <a:pt x="56" y="2"/>
                  </a:cubicBezTo>
                  <a:cubicBezTo>
                    <a:pt x="53" y="1"/>
                    <a:pt x="51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84" name="Google Shape;25184;p33"/>
            <p:cNvSpPr/>
            <p:nvPr/>
          </p:nvSpPr>
          <p:spPr>
            <a:xfrm>
              <a:off x="2856900" y="2715875"/>
              <a:ext cx="24375" cy="18900"/>
            </a:xfrm>
            <a:custGeom>
              <a:avLst/>
              <a:gdLst/>
              <a:ahLst/>
              <a:cxnLst/>
              <a:rect l="l" t="t" r="r" b="b"/>
              <a:pathLst>
                <a:path w="975" h="756" extrusionOk="0">
                  <a:moveTo>
                    <a:pt x="50" y="0"/>
                  </a:moveTo>
                  <a:cubicBezTo>
                    <a:pt x="38" y="0"/>
                    <a:pt x="25" y="1"/>
                    <a:pt x="12" y="3"/>
                  </a:cubicBezTo>
                  <a:cubicBezTo>
                    <a:pt x="0" y="3"/>
                    <a:pt x="0" y="39"/>
                    <a:pt x="0" y="39"/>
                  </a:cubicBezTo>
                  <a:cubicBezTo>
                    <a:pt x="298" y="289"/>
                    <a:pt x="607" y="551"/>
                    <a:pt x="929" y="753"/>
                  </a:cubicBezTo>
                  <a:cubicBezTo>
                    <a:pt x="932" y="755"/>
                    <a:pt x="936" y="756"/>
                    <a:pt x="939" y="756"/>
                  </a:cubicBezTo>
                  <a:cubicBezTo>
                    <a:pt x="959" y="756"/>
                    <a:pt x="975" y="728"/>
                    <a:pt x="965" y="717"/>
                  </a:cubicBezTo>
                  <a:cubicBezTo>
                    <a:pt x="834" y="586"/>
                    <a:pt x="679" y="479"/>
                    <a:pt x="536" y="372"/>
                  </a:cubicBezTo>
                  <a:cubicBezTo>
                    <a:pt x="453" y="313"/>
                    <a:pt x="369" y="253"/>
                    <a:pt x="298" y="194"/>
                  </a:cubicBezTo>
                  <a:cubicBezTo>
                    <a:pt x="253" y="171"/>
                    <a:pt x="218" y="138"/>
                    <a:pt x="184" y="114"/>
                  </a:cubicBezTo>
                  <a:lnTo>
                    <a:pt x="184" y="114"/>
                  </a:lnTo>
                  <a:cubicBezTo>
                    <a:pt x="193" y="111"/>
                    <a:pt x="197" y="105"/>
                    <a:pt x="191" y="98"/>
                  </a:cubicBezTo>
                  <a:cubicBezTo>
                    <a:pt x="161" y="28"/>
                    <a:pt x="114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85" name="Google Shape;25185;p33"/>
            <p:cNvSpPr/>
            <p:nvPr/>
          </p:nvSpPr>
          <p:spPr>
            <a:xfrm>
              <a:off x="2976775" y="2502425"/>
              <a:ext cx="57550" cy="46000"/>
            </a:xfrm>
            <a:custGeom>
              <a:avLst/>
              <a:gdLst/>
              <a:ahLst/>
              <a:cxnLst/>
              <a:rect l="l" t="t" r="r" b="b"/>
              <a:pathLst>
                <a:path w="2302" h="1840" extrusionOk="0">
                  <a:moveTo>
                    <a:pt x="2244" y="0"/>
                  </a:moveTo>
                  <a:cubicBezTo>
                    <a:pt x="2223" y="0"/>
                    <a:pt x="2226" y="16"/>
                    <a:pt x="2170" y="16"/>
                  </a:cubicBezTo>
                  <a:cubicBezTo>
                    <a:pt x="1992" y="28"/>
                    <a:pt x="1587" y="481"/>
                    <a:pt x="1468" y="576"/>
                  </a:cubicBezTo>
                  <a:cubicBezTo>
                    <a:pt x="992" y="981"/>
                    <a:pt x="480" y="1374"/>
                    <a:pt x="27" y="1802"/>
                  </a:cubicBezTo>
                  <a:cubicBezTo>
                    <a:pt x="1" y="1811"/>
                    <a:pt x="20" y="1839"/>
                    <a:pt x="36" y="1839"/>
                  </a:cubicBezTo>
                  <a:cubicBezTo>
                    <a:pt x="42" y="1839"/>
                    <a:pt x="48" y="1835"/>
                    <a:pt x="51" y="1826"/>
                  </a:cubicBezTo>
                  <a:cubicBezTo>
                    <a:pt x="420" y="1552"/>
                    <a:pt x="765" y="1231"/>
                    <a:pt x="1123" y="933"/>
                  </a:cubicBezTo>
                  <a:cubicBezTo>
                    <a:pt x="1289" y="790"/>
                    <a:pt x="1456" y="659"/>
                    <a:pt x="1635" y="504"/>
                  </a:cubicBezTo>
                  <a:cubicBezTo>
                    <a:pt x="1692" y="481"/>
                    <a:pt x="2245" y="62"/>
                    <a:pt x="2298" y="62"/>
                  </a:cubicBezTo>
                  <a:cubicBezTo>
                    <a:pt x="2300" y="62"/>
                    <a:pt x="2301" y="63"/>
                    <a:pt x="2301" y="64"/>
                  </a:cubicBezTo>
                  <a:lnTo>
                    <a:pt x="2301" y="28"/>
                  </a:lnTo>
                  <a:lnTo>
                    <a:pt x="2301" y="16"/>
                  </a:lnTo>
                  <a:cubicBezTo>
                    <a:pt x="2270" y="4"/>
                    <a:pt x="2254" y="0"/>
                    <a:pt x="22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86" name="Google Shape;25186;p33"/>
            <p:cNvSpPr/>
            <p:nvPr/>
          </p:nvSpPr>
          <p:spPr>
            <a:xfrm>
              <a:off x="2970025" y="2523825"/>
              <a:ext cx="35725" cy="31150"/>
            </a:xfrm>
            <a:custGeom>
              <a:avLst/>
              <a:gdLst/>
              <a:ahLst/>
              <a:cxnLst/>
              <a:rect l="l" t="t" r="r" b="b"/>
              <a:pathLst>
                <a:path w="1429" h="1246" extrusionOk="0">
                  <a:moveTo>
                    <a:pt x="1409" y="1"/>
                  </a:moveTo>
                  <a:cubicBezTo>
                    <a:pt x="1407" y="1"/>
                    <a:pt x="1405" y="2"/>
                    <a:pt x="1405" y="6"/>
                  </a:cubicBezTo>
                  <a:cubicBezTo>
                    <a:pt x="1166" y="172"/>
                    <a:pt x="952" y="363"/>
                    <a:pt x="738" y="553"/>
                  </a:cubicBezTo>
                  <a:cubicBezTo>
                    <a:pt x="500" y="768"/>
                    <a:pt x="238" y="958"/>
                    <a:pt x="11" y="1196"/>
                  </a:cubicBezTo>
                  <a:cubicBezTo>
                    <a:pt x="1" y="1207"/>
                    <a:pt x="9" y="1246"/>
                    <a:pt x="28" y="1246"/>
                  </a:cubicBezTo>
                  <a:cubicBezTo>
                    <a:pt x="30" y="1246"/>
                    <a:pt x="33" y="1245"/>
                    <a:pt x="35" y="1244"/>
                  </a:cubicBezTo>
                  <a:cubicBezTo>
                    <a:pt x="273" y="1077"/>
                    <a:pt x="488" y="875"/>
                    <a:pt x="714" y="672"/>
                  </a:cubicBezTo>
                  <a:cubicBezTo>
                    <a:pt x="952" y="470"/>
                    <a:pt x="1202" y="256"/>
                    <a:pt x="1428" y="17"/>
                  </a:cubicBezTo>
                  <a:cubicBezTo>
                    <a:pt x="1428" y="9"/>
                    <a:pt x="1416" y="1"/>
                    <a:pt x="14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87" name="Google Shape;25187;p33"/>
            <p:cNvSpPr/>
            <p:nvPr/>
          </p:nvSpPr>
          <p:spPr>
            <a:xfrm>
              <a:off x="2967025" y="2524600"/>
              <a:ext cx="33350" cy="32425"/>
            </a:xfrm>
            <a:custGeom>
              <a:avLst/>
              <a:gdLst/>
              <a:ahLst/>
              <a:cxnLst/>
              <a:rect l="l" t="t" r="r" b="b"/>
              <a:pathLst>
                <a:path w="1334" h="1297" extrusionOk="0">
                  <a:moveTo>
                    <a:pt x="1315" y="0"/>
                  </a:moveTo>
                  <a:cubicBezTo>
                    <a:pt x="1312" y="0"/>
                    <a:pt x="1310" y="3"/>
                    <a:pt x="1310" y="10"/>
                  </a:cubicBezTo>
                  <a:cubicBezTo>
                    <a:pt x="1108" y="225"/>
                    <a:pt x="929" y="463"/>
                    <a:pt x="715" y="677"/>
                  </a:cubicBezTo>
                  <a:cubicBezTo>
                    <a:pt x="489" y="879"/>
                    <a:pt x="239" y="1046"/>
                    <a:pt x="12" y="1260"/>
                  </a:cubicBezTo>
                  <a:cubicBezTo>
                    <a:pt x="1" y="1272"/>
                    <a:pt x="12" y="1296"/>
                    <a:pt x="36" y="1296"/>
                  </a:cubicBezTo>
                  <a:cubicBezTo>
                    <a:pt x="560" y="1082"/>
                    <a:pt x="1072" y="510"/>
                    <a:pt x="1334" y="34"/>
                  </a:cubicBezTo>
                  <a:cubicBezTo>
                    <a:pt x="1334" y="17"/>
                    <a:pt x="1322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88" name="Google Shape;25188;p33"/>
            <p:cNvSpPr/>
            <p:nvPr/>
          </p:nvSpPr>
          <p:spPr>
            <a:xfrm>
              <a:off x="2950950" y="2520550"/>
              <a:ext cx="53125" cy="43325"/>
            </a:xfrm>
            <a:custGeom>
              <a:avLst/>
              <a:gdLst/>
              <a:ahLst/>
              <a:cxnLst/>
              <a:rect l="l" t="t" r="r" b="b"/>
              <a:pathLst>
                <a:path w="2125" h="1733" extrusionOk="0">
                  <a:moveTo>
                    <a:pt x="2099" y="1"/>
                  </a:moveTo>
                  <a:cubicBezTo>
                    <a:pt x="2093" y="1"/>
                    <a:pt x="2088" y="2"/>
                    <a:pt x="2084" y="6"/>
                  </a:cubicBezTo>
                  <a:cubicBezTo>
                    <a:pt x="1787" y="327"/>
                    <a:pt x="1477" y="649"/>
                    <a:pt x="1132" y="922"/>
                  </a:cubicBezTo>
                  <a:cubicBezTo>
                    <a:pt x="786" y="1208"/>
                    <a:pt x="382" y="1434"/>
                    <a:pt x="24" y="1684"/>
                  </a:cubicBezTo>
                  <a:cubicBezTo>
                    <a:pt x="1" y="1696"/>
                    <a:pt x="24" y="1732"/>
                    <a:pt x="60" y="1732"/>
                  </a:cubicBezTo>
                  <a:cubicBezTo>
                    <a:pt x="858" y="1422"/>
                    <a:pt x="1608" y="708"/>
                    <a:pt x="2108" y="18"/>
                  </a:cubicBezTo>
                  <a:cubicBezTo>
                    <a:pt x="2125" y="9"/>
                    <a:pt x="2112" y="1"/>
                    <a:pt x="20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89" name="Google Shape;25189;p33"/>
            <p:cNvSpPr/>
            <p:nvPr/>
          </p:nvSpPr>
          <p:spPr>
            <a:xfrm>
              <a:off x="2953925" y="2524200"/>
              <a:ext cx="45200" cy="35200"/>
            </a:xfrm>
            <a:custGeom>
              <a:avLst/>
              <a:gdLst/>
              <a:ahLst/>
              <a:cxnLst/>
              <a:rect l="l" t="t" r="r" b="b"/>
              <a:pathLst>
                <a:path w="1808" h="1408" extrusionOk="0">
                  <a:moveTo>
                    <a:pt x="1780" y="0"/>
                  </a:moveTo>
                  <a:cubicBezTo>
                    <a:pt x="1778" y="0"/>
                    <a:pt x="1776" y="1"/>
                    <a:pt x="1775" y="2"/>
                  </a:cubicBezTo>
                  <a:cubicBezTo>
                    <a:pt x="1537" y="264"/>
                    <a:pt x="1287" y="514"/>
                    <a:pt x="1013" y="729"/>
                  </a:cubicBezTo>
                  <a:cubicBezTo>
                    <a:pt x="691" y="979"/>
                    <a:pt x="370" y="1134"/>
                    <a:pt x="24" y="1348"/>
                  </a:cubicBezTo>
                  <a:cubicBezTo>
                    <a:pt x="1" y="1360"/>
                    <a:pt x="13" y="1407"/>
                    <a:pt x="48" y="1407"/>
                  </a:cubicBezTo>
                  <a:cubicBezTo>
                    <a:pt x="727" y="1181"/>
                    <a:pt x="1394" y="610"/>
                    <a:pt x="1787" y="38"/>
                  </a:cubicBezTo>
                  <a:cubicBezTo>
                    <a:pt x="1807" y="28"/>
                    <a:pt x="1792" y="0"/>
                    <a:pt x="17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90" name="Google Shape;25190;p33"/>
            <p:cNvSpPr/>
            <p:nvPr/>
          </p:nvSpPr>
          <p:spPr>
            <a:xfrm>
              <a:off x="2923000" y="2556925"/>
              <a:ext cx="27675" cy="9625"/>
            </a:xfrm>
            <a:custGeom>
              <a:avLst/>
              <a:gdLst/>
              <a:ahLst/>
              <a:cxnLst/>
              <a:rect l="l" t="t" r="r" b="b"/>
              <a:pathLst>
                <a:path w="1107" h="385" extrusionOk="0">
                  <a:moveTo>
                    <a:pt x="1070" y="0"/>
                  </a:moveTo>
                  <a:cubicBezTo>
                    <a:pt x="1067" y="0"/>
                    <a:pt x="1063" y="1"/>
                    <a:pt x="1059" y="3"/>
                  </a:cubicBezTo>
                  <a:cubicBezTo>
                    <a:pt x="781" y="90"/>
                    <a:pt x="518" y="184"/>
                    <a:pt x="246" y="254"/>
                  </a:cubicBezTo>
                  <a:lnTo>
                    <a:pt x="246" y="254"/>
                  </a:lnTo>
                  <a:lnTo>
                    <a:pt x="47" y="289"/>
                  </a:lnTo>
                  <a:cubicBezTo>
                    <a:pt x="0" y="301"/>
                    <a:pt x="11" y="359"/>
                    <a:pt x="57" y="360"/>
                  </a:cubicBezTo>
                  <a:lnTo>
                    <a:pt x="57" y="360"/>
                  </a:lnTo>
                  <a:cubicBezTo>
                    <a:pt x="58" y="367"/>
                    <a:pt x="59" y="375"/>
                    <a:pt x="59" y="384"/>
                  </a:cubicBezTo>
                  <a:cubicBezTo>
                    <a:pt x="404" y="301"/>
                    <a:pt x="726" y="229"/>
                    <a:pt x="1071" y="158"/>
                  </a:cubicBezTo>
                  <a:cubicBezTo>
                    <a:pt x="1107" y="146"/>
                    <a:pt x="1083" y="110"/>
                    <a:pt x="1071" y="110"/>
                  </a:cubicBezTo>
                  <a:lnTo>
                    <a:pt x="849" y="149"/>
                  </a:lnTo>
                  <a:lnTo>
                    <a:pt x="849" y="149"/>
                  </a:lnTo>
                  <a:cubicBezTo>
                    <a:pt x="925" y="117"/>
                    <a:pt x="999" y="80"/>
                    <a:pt x="1071" y="39"/>
                  </a:cubicBezTo>
                  <a:cubicBezTo>
                    <a:pt x="1081" y="19"/>
                    <a:pt x="1082" y="0"/>
                    <a:pt x="1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91" name="Google Shape;25191;p33"/>
            <p:cNvSpPr/>
            <p:nvPr/>
          </p:nvSpPr>
          <p:spPr>
            <a:xfrm>
              <a:off x="2730400" y="2374825"/>
              <a:ext cx="25600" cy="44800"/>
            </a:xfrm>
            <a:custGeom>
              <a:avLst/>
              <a:gdLst/>
              <a:ahLst/>
              <a:cxnLst/>
              <a:rect l="l" t="t" r="r" b="b"/>
              <a:pathLst>
                <a:path w="1024" h="1792" extrusionOk="0">
                  <a:moveTo>
                    <a:pt x="0" y="1"/>
                  </a:moveTo>
                  <a:cubicBezTo>
                    <a:pt x="191" y="655"/>
                    <a:pt x="512" y="1298"/>
                    <a:pt x="1000" y="1786"/>
                  </a:cubicBezTo>
                  <a:cubicBezTo>
                    <a:pt x="1007" y="1790"/>
                    <a:pt x="1012" y="1791"/>
                    <a:pt x="1016" y="1791"/>
                  </a:cubicBezTo>
                  <a:cubicBezTo>
                    <a:pt x="1024" y="1791"/>
                    <a:pt x="1024" y="1783"/>
                    <a:pt x="1024" y="1775"/>
                  </a:cubicBezTo>
                  <a:cubicBezTo>
                    <a:pt x="572" y="1215"/>
                    <a:pt x="214" y="6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92" name="Google Shape;25192;p33"/>
            <p:cNvSpPr/>
            <p:nvPr/>
          </p:nvSpPr>
          <p:spPr>
            <a:xfrm>
              <a:off x="2735450" y="2373600"/>
              <a:ext cx="23825" cy="43050"/>
            </a:xfrm>
            <a:custGeom>
              <a:avLst/>
              <a:gdLst/>
              <a:ahLst/>
              <a:cxnLst/>
              <a:rect l="l" t="t" r="r" b="b"/>
              <a:pathLst>
                <a:path w="953" h="1722" extrusionOk="0">
                  <a:moveTo>
                    <a:pt x="22" y="0"/>
                  </a:moveTo>
                  <a:cubicBezTo>
                    <a:pt x="12" y="0"/>
                    <a:pt x="0" y="7"/>
                    <a:pt x="0" y="14"/>
                  </a:cubicBezTo>
                  <a:cubicBezTo>
                    <a:pt x="131" y="657"/>
                    <a:pt x="465" y="1252"/>
                    <a:pt x="941" y="1716"/>
                  </a:cubicBezTo>
                  <a:cubicBezTo>
                    <a:pt x="944" y="1720"/>
                    <a:pt x="947" y="1721"/>
                    <a:pt x="948" y="1721"/>
                  </a:cubicBezTo>
                  <a:cubicBezTo>
                    <a:pt x="953" y="1721"/>
                    <a:pt x="953" y="1710"/>
                    <a:pt x="953" y="1693"/>
                  </a:cubicBezTo>
                  <a:cubicBezTo>
                    <a:pt x="512" y="1193"/>
                    <a:pt x="215" y="657"/>
                    <a:pt x="36" y="14"/>
                  </a:cubicBezTo>
                  <a:cubicBezTo>
                    <a:pt x="36" y="4"/>
                    <a:pt x="30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93" name="Google Shape;25193;p33"/>
            <p:cNvSpPr/>
            <p:nvPr/>
          </p:nvSpPr>
          <p:spPr>
            <a:xfrm>
              <a:off x="2736025" y="2370850"/>
              <a:ext cx="23475" cy="38650"/>
            </a:xfrm>
            <a:custGeom>
              <a:avLst/>
              <a:gdLst/>
              <a:ahLst/>
              <a:cxnLst/>
              <a:rect l="l" t="t" r="r" b="b"/>
              <a:pathLst>
                <a:path w="939" h="1546" extrusionOk="0">
                  <a:moveTo>
                    <a:pt x="19" y="0"/>
                  </a:moveTo>
                  <a:cubicBezTo>
                    <a:pt x="9" y="0"/>
                    <a:pt x="0" y="9"/>
                    <a:pt x="13" y="29"/>
                  </a:cubicBezTo>
                  <a:cubicBezTo>
                    <a:pt x="168" y="564"/>
                    <a:pt x="466" y="1172"/>
                    <a:pt x="906" y="1541"/>
                  </a:cubicBezTo>
                  <a:cubicBezTo>
                    <a:pt x="910" y="1544"/>
                    <a:pt x="914" y="1546"/>
                    <a:pt x="918" y="1546"/>
                  </a:cubicBezTo>
                  <a:cubicBezTo>
                    <a:pt x="929" y="1546"/>
                    <a:pt x="938" y="1537"/>
                    <a:pt x="930" y="1529"/>
                  </a:cubicBezTo>
                  <a:cubicBezTo>
                    <a:pt x="787" y="1303"/>
                    <a:pt x="585" y="1100"/>
                    <a:pt x="442" y="862"/>
                  </a:cubicBezTo>
                  <a:cubicBezTo>
                    <a:pt x="275" y="588"/>
                    <a:pt x="156" y="302"/>
                    <a:pt x="37" y="17"/>
                  </a:cubicBezTo>
                  <a:cubicBezTo>
                    <a:pt x="37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94" name="Google Shape;25194;p33"/>
            <p:cNvSpPr/>
            <p:nvPr/>
          </p:nvSpPr>
          <p:spPr>
            <a:xfrm>
              <a:off x="2742425" y="2372475"/>
              <a:ext cx="20725" cy="34950"/>
            </a:xfrm>
            <a:custGeom>
              <a:avLst/>
              <a:gdLst/>
              <a:ahLst/>
              <a:cxnLst/>
              <a:rect l="l" t="t" r="r" b="b"/>
              <a:pathLst>
                <a:path w="829" h="1398" extrusionOk="0">
                  <a:moveTo>
                    <a:pt x="16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174" y="499"/>
                    <a:pt x="424" y="1035"/>
                    <a:pt x="793" y="1392"/>
                  </a:cubicBezTo>
                  <a:cubicBezTo>
                    <a:pt x="796" y="1396"/>
                    <a:pt x="800" y="1397"/>
                    <a:pt x="804" y="1397"/>
                  </a:cubicBezTo>
                  <a:cubicBezTo>
                    <a:pt x="816" y="1397"/>
                    <a:pt x="829" y="1386"/>
                    <a:pt x="829" y="1369"/>
                  </a:cubicBezTo>
                  <a:cubicBezTo>
                    <a:pt x="686" y="1142"/>
                    <a:pt x="531" y="940"/>
                    <a:pt x="388" y="714"/>
                  </a:cubicBezTo>
                  <a:cubicBezTo>
                    <a:pt x="257" y="499"/>
                    <a:pt x="150" y="249"/>
                    <a:pt x="55" y="23"/>
                  </a:cubicBezTo>
                  <a:cubicBezTo>
                    <a:pt x="39" y="7"/>
                    <a:pt x="25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95" name="Google Shape;25195;p33"/>
            <p:cNvSpPr/>
            <p:nvPr/>
          </p:nvSpPr>
          <p:spPr>
            <a:xfrm>
              <a:off x="2720575" y="2324400"/>
              <a:ext cx="9850" cy="19075"/>
            </a:xfrm>
            <a:custGeom>
              <a:avLst/>
              <a:gdLst/>
              <a:ahLst/>
              <a:cxnLst/>
              <a:rect l="l" t="t" r="r" b="b"/>
              <a:pathLst>
                <a:path w="394" h="763" extrusionOk="0">
                  <a:moveTo>
                    <a:pt x="18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36" y="136"/>
                    <a:pt x="95" y="255"/>
                    <a:pt x="155" y="375"/>
                  </a:cubicBezTo>
                  <a:cubicBezTo>
                    <a:pt x="214" y="494"/>
                    <a:pt x="274" y="648"/>
                    <a:pt x="345" y="756"/>
                  </a:cubicBezTo>
                  <a:cubicBezTo>
                    <a:pt x="350" y="760"/>
                    <a:pt x="357" y="763"/>
                    <a:pt x="365" y="763"/>
                  </a:cubicBezTo>
                  <a:cubicBezTo>
                    <a:pt x="379" y="763"/>
                    <a:pt x="393" y="754"/>
                    <a:pt x="393" y="732"/>
                  </a:cubicBezTo>
                  <a:cubicBezTo>
                    <a:pt x="357" y="601"/>
                    <a:pt x="286" y="482"/>
                    <a:pt x="226" y="363"/>
                  </a:cubicBezTo>
                  <a:cubicBezTo>
                    <a:pt x="167" y="244"/>
                    <a:pt x="119" y="113"/>
                    <a:pt x="36" y="5"/>
                  </a:cubicBezTo>
                  <a:cubicBezTo>
                    <a:pt x="29" y="2"/>
                    <a:pt x="23" y="0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96" name="Google Shape;25196;p33"/>
            <p:cNvSpPr/>
            <p:nvPr/>
          </p:nvSpPr>
          <p:spPr>
            <a:xfrm>
              <a:off x="2722050" y="2318125"/>
              <a:ext cx="10750" cy="21850"/>
            </a:xfrm>
            <a:custGeom>
              <a:avLst/>
              <a:gdLst/>
              <a:ahLst/>
              <a:cxnLst/>
              <a:rect l="l" t="t" r="r" b="b"/>
              <a:pathLst>
                <a:path w="430" h="874" extrusionOk="0">
                  <a:moveTo>
                    <a:pt x="19" y="0"/>
                  </a:moveTo>
                  <a:cubicBezTo>
                    <a:pt x="10" y="0"/>
                    <a:pt x="1" y="6"/>
                    <a:pt x="1" y="18"/>
                  </a:cubicBezTo>
                  <a:cubicBezTo>
                    <a:pt x="60" y="292"/>
                    <a:pt x="179" y="673"/>
                    <a:pt x="394" y="864"/>
                  </a:cubicBezTo>
                  <a:cubicBezTo>
                    <a:pt x="397" y="871"/>
                    <a:pt x="402" y="874"/>
                    <a:pt x="407" y="874"/>
                  </a:cubicBezTo>
                  <a:cubicBezTo>
                    <a:pt x="418" y="874"/>
                    <a:pt x="429" y="860"/>
                    <a:pt x="429" y="852"/>
                  </a:cubicBezTo>
                  <a:cubicBezTo>
                    <a:pt x="394" y="721"/>
                    <a:pt x="298" y="602"/>
                    <a:pt x="227" y="471"/>
                  </a:cubicBezTo>
                  <a:cubicBezTo>
                    <a:pt x="155" y="316"/>
                    <a:pt x="96" y="173"/>
                    <a:pt x="36" y="18"/>
                  </a:cubicBezTo>
                  <a:cubicBezTo>
                    <a:pt x="36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97" name="Google Shape;25197;p33"/>
            <p:cNvSpPr/>
            <p:nvPr/>
          </p:nvSpPr>
          <p:spPr>
            <a:xfrm>
              <a:off x="2724725" y="2318150"/>
              <a:ext cx="11950" cy="21400"/>
            </a:xfrm>
            <a:custGeom>
              <a:avLst/>
              <a:gdLst/>
              <a:ahLst/>
              <a:cxnLst/>
              <a:rect l="l" t="t" r="r" b="b"/>
              <a:pathLst>
                <a:path w="478" h="856" extrusionOk="0">
                  <a:moveTo>
                    <a:pt x="28" y="0"/>
                  </a:moveTo>
                  <a:cubicBezTo>
                    <a:pt x="13" y="0"/>
                    <a:pt x="1" y="9"/>
                    <a:pt x="1" y="17"/>
                  </a:cubicBezTo>
                  <a:lnTo>
                    <a:pt x="227" y="470"/>
                  </a:lnTo>
                  <a:cubicBezTo>
                    <a:pt x="287" y="601"/>
                    <a:pt x="334" y="744"/>
                    <a:pt x="441" y="851"/>
                  </a:cubicBezTo>
                  <a:cubicBezTo>
                    <a:pt x="448" y="854"/>
                    <a:pt x="454" y="856"/>
                    <a:pt x="459" y="856"/>
                  </a:cubicBezTo>
                  <a:cubicBezTo>
                    <a:pt x="471" y="856"/>
                    <a:pt x="477" y="847"/>
                    <a:pt x="477" y="839"/>
                  </a:cubicBezTo>
                  <a:cubicBezTo>
                    <a:pt x="441" y="684"/>
                    <a:pt x="358" y="565"/>
                    <a:pt x="287" y="434"/>
                  </a:cubicBezTo>
                  <a:cubicBezTo>
                    <a:pt x="203" y="291"/>
                    <a:pt x="120" y="136"/>
                    <a:pt x="48" y="5"/>
                  </a:cubicBezTo>
                  <a:cubicBezTo>
                    <a:pt x="41" y="2"/>
                    <a:pt x="34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98" name="Google Shape;25198;p33"/>
            <p:cNvSpPr/>
            <p:nvPr/>
          </p:nvSpPr>
          <p:spPr>
            <a:xfrm>
              <a:off x="2728550" y="2319725"/>
              <a:ext cx="13575" cy="21750"/>
            </a:xfrm>
            <a:custGeom>
              <a:avLst/>
              <a:gdLst/>
              <a:ahLst/>
              <a:cxnLst/>
              <a:rect l="l" t="t" r="r" b="b"/>
              <a:pathLst>
                <a:path w="543" h="870" extrusionOk="0">
                  <a:moveTo>
                    <a:pt x="14" y="0"/>
                  </a:moveTo>
                  <a:cubicBezTo>
                    <a:pt x="7" y="0"/>
                    <a:pt x="1" y="7"/>
                    <a:pt x="15" y="14"/>
                  </a:cubicBezTo>
                  <a:cubicBezTo>
                    <a:pt x="86" y="169"/>
                    <a:pt x="169" y="323"/>
                    <a:pt x="253" y="478"/>
                  </a:cubicBezTo>
                  <a:cubicBezTo>
                    <a:pt x="324" y="609"/>
                    <a:pt x="396" y="740"/>
                    <a:pt x="503" y="859"/>
                  </a:cubicBezTo>
                  <a:cubicBezTo>
                    <a:pt x="506" y="867"/>
                    <a:pt x="512" y="869"/>
                    <a:pt x="518" y="869"/>
                  </a:cubicBezTo>
                  <a:cubicBezTo>
                    <a:pt x="531" y="869"/>
                    <a:pt x="543" y="855"/>
                    <a:pt x="526" y="847"/>
                  </a:cubicBezTo>
                  <a:cubicBezTo>
                    <a:pt x="491" y="704"/>
                    <a:pt x="396" y="585"/>
                    <a:pt x="312" y="442"/>
                  </a:cubicBezTo>
                  <a:cubicBezTo>
                    <a:pt x="217" y="300"/>
                    <a:pt x="134" y="145"/>
                    <a:pt x="26" y="14"/>
                  </a:cubicBezTo>
                  <a:cubicBezTo>
                    <a:pt x="26" y="4"/>
                    <a:pt x="20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99" name="Google Shape;25199;p33"/>
            <p:cNvSpPr/>
            <p:nvPr/>
          </p:nvSpPr>
          <p:spPr>
            <a:xfrm>
              <a:off x="2731275" y="2321725"/>
              <a:ext cx="15275" cy="17625"/>
            </a:xfrm>
            <a:custGeom>
              <a:avLst/>
              <a:gdLst/>
              <a:ahLst/>
              <a:cxnLst/>
              <a:rect l="l" t="t" r="r" b="b"/>
              <a:pathLst>
                <a:path w="611" h="705" extrusionOk="0">
                  <a:moveTo>
                    <a:pt x="10" y="1"/>
                  </a:moveTo>
                  <a:cubicBezTo>
                    <a:pt x="1" y="1"/>
                    <a:pt x="1" y="12"/>
                    <a:pt x="1" y="29"/>
                  </a:cubicBezTo>
                  <a:cubicBezTo>
                    <a:pt x="84" y="124"/>
                    <a:pt x="179" y="208"/>
                    <a:pt x="263" y="303"/>
                  </a:cubicBezTo>
                  <a:cubicBezTo>
                    <a:pt x="314" y="377"/>
                    <a:pt x="371" y="451"/>
                    <a:pt x="423" y="530"/>
                  </a:cubicBezTo>
                  <a:lnTo>
                    <a:pt x="423" y="530"/>
                  </a:lnTo>
                  <a:cubicBezTo>
                    <a:pt x="403" y="521"/>
                    <a:pt x="381" y="512"/>
                    <a:pt x="358" y="505"/>
                  </a:cubicBezTo>
                  <a:cubicBezTo>
                    <a:pt x="355" y="500"/>
                    <a:pt x="352" y="497"/>
                    <a:pt x="348" y="497"/>
                  </a:cubicBezTo>
                  <a:cubicBezTo>
                    <a:pt x="337" y="497"/>
                    <a:pt x="325" y="520"/>
                    <a:pt x="334" y="529"/>
                  </a:cubicBezTo>
                  <a:cubicBezTo>
                    <a:pt x="394" y="589"/>
                    <a:pt x="453" y="636"/>
                    <a:pt x="513" y="696"/>
                  </a:cubicBezTo>
                  <a:cubicBezTo>
                    <a:pt x="525" y="702"/>
                    <a:pt x="538" y="705"/>
                    <a:pt x="550" y="705"/>
                  </a:cubicBezTo>
                  <a:cubicBezTo>
                    <a:pt x="585" y="705"/>
                    <a:pt x="611" y="680"/>
                    <a:pt x="584" y="636"/>
                  </a:cubicBezTo>
                  <a:cubicBezTo>
                    <a:pt x="465" y="410"/>
                    <a:pt x="275" y="112"/>
                    <a:pt x="25" y="5"/>
                  </a:cubicBezTo>
                  <a:cubicBezTo>
                    <a:pt x="18" y="2"/>
                    <a:pt x="14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00" name="Google Shape;25200;p33"/>
            <p:cNvSpPr/>
            <p:nvPr/>
          </p:nvSpPr>
          <p:spPr>
            <a:xfrm>
              <a:off x="2730775" y="2319725"/>
              <a:ext cx="17800" cy="23625"/>
            </a:xfrm>
            <a:custGeom>
              <a:avLst/>
              <a:gdLst/>
              <a:ahLst/>
              <a:cxnLst/>
              <a:rect l="l" t="t" r="r" b="b"/>
              <a:pathLst>
                <a:path w="712" h="945" extrusionOk="0">
                  <a:moveTo>
                    <a:pt x="131" y="140"/>
                  </a:moveTo>
                  <a:cubicBezTo>
                    <a:pt x="134" y="142"/>
                    <a:pt x="137" y="143"/>
                    <a:pt x="140" y="145"/>
                  </a:cubicBezTo>
                  <a:cubicBezTo>
                    <a:pt x="138" y="150"/>
                    <a:pt x="137" y="155"/>
                    <a:pt x="137" y="159"/>
                  </a:cubicBezTo>
                  <a:lnTo>
                    <a:pt x="137" y="159"/>
                  </a:lnTo>
                  <a:cubicBezTo>
                    <a:pt x="135" y="153"/>
                    <a:pt x="133" y="146"/>
                    <a:pt x="131" y="140"/>
                  </a:cubicBezTo>
                  <a:close/>
                  <a:moveTo>
                    <a:pt x="64" y="1"/>
                  </a:moveTo>
                  <a:cubicBezTo>
                    <a:pt x="27" y="1"/>
                    <a:pt x="0" y="63"/>
                    <a:pt x="53" y="84"/>
                  </a:cubicBezTo>
                  <a:lnTo>
                    <a:pt x="53" y="84"/>
                  </a:lnTo>
                  <a:cubicBezTo>
                    <a:pt x="41" y="91"/>
                    <a:pt x="31" y="99"/>
                    <a:pt x="21" y="109"/>
                  </a:cubicBezTo>
                  <a:cubicBezTo>
                    <a:pt x="164" y="228"/>
                    <a:pt x="283" y="359"/>
                    <a:pt x="378" y="490"/>
                  </a:cubicBezTo>
                  <a:cubicBezTo>
                    <a:pt x="426" y="550"/>
                    <a:pt x="473" y="621"/>
                    <a:pt x="497" y="681"/>
                  </a:cubicBezTo>
                  <a:lnTo>
                    <a:pt x="545" y="776"/>
                  </a:lnTo>
                  <a:cubicBezTo>
                    <a:pt x="545" y="775"/>
                    <a:pt x="545" y="775"/>
                    <a:pt x="545" y="775"/>
                  </a:cubicBezTo>
                  <a:cubicBezTo>
                    <a:pt x="549" y="775"/>
                    <a:pt x="587" y="869"/>
                    <a:pt x="571" y="869"/>
                  </a:cubicBezTo>
                  <a:cubicBezTo>
                    <a:pt x="568" y="869"/>
                    <a:pt x="563" y="866"/>
                    <a:pt x="557" y="859"/>
                  </a:cubicBezTo>
                  <a:cubicBezTo>
                    <a:pt x="553" y="856"/>
                    <a:pt x="549" y="854"/>
                    <a:pt x="545" y="854"/>
                  </a:cubicBezTo>
                  <a:cubicBezTo>
                    <a:pt x="534" y="854"/>
                    <a:pt x="524" y="866"/>
                    <a:pt x="533" y="883"/>
                  </a:cubicBezTo>
                  <a:cubicBezTo>
                    <a:pt x="540" y="921"/>
                    <a:pt x="572" y="944"/>
                    <a:pt x="609" y="944"/>
                  </a:cubicBezTo>
                  <a:cubicBezTo>
                    <a:pt x="630" y="944"/>
                    <a:pt x="654" y="936"/>
                    <a:pt x="676" y="919"/>
                  </a:cubicBezTo>
                  <a:cubicBezTo>
                    <a:pt x="688" y="907"/>
                    <a:pt x="711" y="895"/>
                    <a:pt x="711" y="859"/>
                  </a:cubicBezTo>
                  <a:cubicBezTo>
                    <a:pt x="592" y="538"/>
                    <a:pt x="378" y="240"/>
                    <a:pt x="92" y="14"/>
                  </a:cubicBezTo>
                  <a:cubicBezTo>
                    <a:pt x="83" y="5"/>
                    <a:pt x="73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01" name="Google Shape;25201;p33"/>
            <p:cNvSpPr/>
            <p:nvPr/>
          </p:nvSpPr>
          <p:spPr>
            <a:xfrm>
              <a:off x="2731925" y="2320575"/>
              <a:ext cx="27225" cy="49450"/>
            </a:xfrm>
            <a:custGeom>
              <a:avLst/>
              <a:gdLst/>
              <a:ahLst/>
              <a:cxnLst/>
              <a:rect l="l" t="t" r="r" b="b"/>
              <a:pathLst>
                <a:path w="1089" h="1978" extrusionOk="0">
                  <a:moveTo>
                    <a:pt x="38" y="0"/>
                  </a:moveTo>
                  <a:cubicBezTo>
                    <a:pt x="23" y="0"/>
                    <a:pt x="1" y="20"/>
                    <a:pt x="10" y="39"/>
                  </a:cubicBezTo>
                  <a:cubicBezTo>
                    <a:pt x="391" y="670"/>
                    <a:pt x="689" y="1301"/>
                    <a:pt x="1034" y="1956"/>
                  </a:cubicBezTo>
                  <a:cubicBezTo>
                    <a:pt x="1039" y="1971"/>
                    <a:pt x="1051" y="1978"/>
                    <a:pt x="1061" y="1978"/>
                  </a:cubicBezTo>
                  <a:cubicBezTo>
                    <a:pt x="1076" y="1978"/>
                    <a:pt x="1089" y="1965"/>
                    <a:pt x="1082" y="1944"/>
                  </a:cubicBezTo>
                  <a:cubicBezTo>
                    <a:pt x="915" y="1242"/>
                    <a:pt x="511" y="563"/>
                    <a:pt x="46" y="4"/>
                  </a:cubicBezTo>
                  <a:cubicBezTo>
                    <a:pt x="44" y="1"/>
                    <a:pt x="41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02" name="Google Shape;25202;p33"/>
            <p:cNvSpPr/>
            <p:nvPr/>
          </p:nvSpPr>
          <p:spPr>
            <a:xfrm>
              <a:off x="2870575" y="2400125"/>
              <a:ext cx="41950" cy="42950"/>
            </a:xfrm>
            <a:custGeom>
              <a:avLst/>
              <a:gdLst/>
              <a:ahLst/>
              <a:cxnLst/>
              <a:rect l="l" t="t" r="r" b="b"/>
              <a:pathLst>
                <a:path w="1678" h="1718" extrusionOk="0">
                  <a:moveTo>
                    <a:pt x="1" y="1"/>
                  </a:moveTo>
                  <a:cubicBezTo>
                    <a:pt x="430" y="608"/>
                    <a:pt x="1013" y="1310"/>
                    <a:pt x="1656" y="1715"/>
                  </a:cubicBezTo>
                  <a:cubicBezTo>
                    <a:pt x="1658" y="1717"/>
                    <a:pt x="1659" y="1718"/>
                    <a:pt x="1661" y="1718"/>
                  </a:cubicBezTo>
                  <a:cubicBezTo>
                    <a:pt x="1671" y="1718"/>
                    <a:pt x="1678" y="1691"/>
                    <a:pt x="1668" y="1691"/>
                  </a:cubicBezTo>
                  <a:cubicBezTo>
                    <a:pt x="1394" y="1417"/>
                    <a:pt x="1072" y="1179"/>
                    <a:pt x="787" y="894"/>
                  </a:cubicBezTo>
                  <a:cubicBezTo>
                    <a:pt x="501" y="608"/>
                    <a:pt x="251" y="3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03" name="Google Shape;25203;p33"/>
            <p:cNvSpPr/>
            <p:nvPr/>
          </p:nvSpPr>
          <p:spPr>
            <a:xfrm>
              <a:off x="2874825" y="2399125"/>
              <a:ext cx="38050" cy="37550"/>
            </a:xfrm>
            <a:custGeom>
              <a:avLst/>
              <a:gdLst/>
              <a:ahLst/>
              <a:cxnLst/>
              <a:rect l="l" t="t" r="r" b="b"/>
              <a:pathLst>
                <a:path w="1522" h="1502" extrusionOk="0">
                  <a:moveTo>
                    <a:pt x="17" y="0"/>
                  </a:moveTo>
                  <a:cubicBezTo>
                    <a:pt x="11" y="0"/>
                    <a:pt x="1" y="11"/>
                    <a:pt x="9" y="29"/>
                  </a:cubicBezTo>
                  <a:cubicBezTo>
                    <a:pt x="426" y="481"/>
                    <a:pt x="843" y="957"/>
                    <a:pt x="1272" y="1398"/>
                  </a:cubicBezTo>
                  <a:cubicBezTo>
                    <a:pt x="1312" y="1428"/>
                    <a:pt x="1369" y="1501"/>
                    <a:pt x="1429" y="1501"/>
                  </a:cubicBezTo>
                  <a:cubicBezTo>
                    <a:pt x="1440" y="1501"/>
                    <a:pt x="1451" y="1499"/>
                    <a:pt x="1462" y="1493"/>
                  </a:cubicBezTo>
                  <a:cubicBezTo>
                    <a:pt x="1510" y="1469"/>
                    <a:pt x="1522" y="1434"/>
                    <a:pt x="1498" y="1398"/>
                  </a:cubicBezTo>
                  <a:cubicBezTo>
                    <a:pt x="1492" y="1387"/>
                    <a:pt x="1485" y="1381"/>
                    <a:pt x="1478" y="1381"/>
                  </a:cubicBezTo>
                  <a:cubicBezTo>
                    <a:pt x="1469" y="1381"/>
                    <a:pt x="1462" y="1390"/>
                    <a:pt x="1462" y="1410"/>
                  </a:cubicBezTo>
                  <a:cubicBezTo>
                    <a:pt x="1462" y="1419"/>
                    <a:pt x="1457" y="1423"/>
                    <a:pt x="1450" y="1423"/>
                  </a:cubicBezTo>
                  <a:cubicBezTo>
                    <a:pt x="1409" y="1423"/>
                    <a:pt x="1283" y="1315"/>
                    <a:pt x="1283" y="1315"/>
                  </a:cubicBezTo>
                  <a:cubicBezTo>
                    <a:pt x="1212" y="1255"/>
                    <a:pt x="1152" y="1184"/>
                    <a:pt x="1093" y="1112"/>
                  </a:cubicBezTo>
                  <a:cubicBezTo>
                    <a:pt x="974" y="993"/>
                    <a:pt x="855" y="862"/>
                    <a:pt x="736" y="743"/>
                  </a:cubicBezTo>
                  <a:cubicBezTo>
                    <a:pt x="498" y="505"/>
                    <a:pt x="260" y="243"/>
                    <a:pt x="21" y="5"/>
                  </a:cubicBezTo>
                  <a:cubicBezTo>
                    <a:pt x="21" y="2"/>
                    <a:pt x="20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04" name="Google Shape;25204;p33"/>
            <p:cNvSpPr/>
            <p:nvPr/>
          </p:nvSpPr>
          <p:spPr>
            <a:xfrm>
              <a:off x="2877125" y="2392975"/>
              <a:ext cx="33500" cy="35325"/>
            </a:xfrm>
            <a:custGeom>
              <a:avLst/>
              <a:gdLst/>
              <a:ahLst/>
              <a:cxnLst/>
              <a:rect l="l" t="t" r="r" b="b"/>
              <a:pathLst>
                <a:path w="1340" h="1413" extrusionOk="0">
                  <a:moveTo>
                    <a:pt x="37" y="1"/>
                  </a:moveTo>
                  <a:cubicBezTo>
                    <a:pt x="25" y="1"/>
                    <a:pt x="1" y="13"/>
                    <a:pt x="25" y="37"/>
                  </a:cubicBezTo>
                  <a:cubicBezTo>
                    <a:pt x="418" y="513"/>
                    <a:pt x="834" y="965"/>
                    <a:pt x="1275" y="1406"/>
                  </a:cubicBezTo>
                  <a:cubicBezTo>
                    <a:pt x="1279" y="1410"/>
                    <a:pt x="1285" y="1412"/>
                    <a:pt x="1290" y="1412"/>
                  </a:cubicBezTo>
                  <a:cubicBezTo>
                    <a:pt x="1314" y="1412"/>
                    <a:pt x="1339" y="1377"/>
                    <a:pt x="1311" y="1358"/>
                  </a:cubicBezTo>
                  <a:cubicBezTo>
                    <a:pt x="906" y="894"/>
                    <a:pt x="477" y="429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05" name="Google Shape;25205;p33"/>
            <p:cNvSpPr/>
            <p:nvPr/>
          </p:nvSpPr>
          <p:spPr>
            <a:xfrm>
              <a:off x="2879300" y="2386600"/>
              <a:ext cx="30300" cy="32975"/>
            </a:xfrm>
            <a:custGeom>
              <a:avLst/>
              <a:gdLst/>
              <a:ahLst/>
              <a:cxnLst/>
              <a:rect l="l" t="t" r="r" b="b"/>
              <a:pathLst>
                <a:path w="1212" h="1319" extrusionOk="0">
                  <a:moveTo>
                    <a:pt x="11" y="1"/>
                  </a:moveTo>
                  <a:cubicBezTo>
                    <a:pt x="4" y="1"/>
                    <a:pt x="1" y="9"/>
                    <a:pt x="9" y="18"/>
                  </a:cubicBezTo>
                  <a:cubicBezTo>
                    <a:pt x="200" y="256"/>
                    <a:pt x="414" y="482"/>
                    <a:pt x="616" y="720"/>
                  </a:cubicBezTo>
                  <a:cubicBezTo>
                    <a:pt x="795" y="923"/>
                    <a:pt x="973" y="1149"/>
                    <a:pt x="1188" y="1315"/>
                  </a:cubicBezTo>
                  <a:cubicBezTo>
                    <a:pt x="1190" y="1318"/>
                    <a:pt x="1193" y="1319"/>
                    <a:pt x="1195" y="1319"/>
                  </a:cubicBezTo>
                  <a:cubicBezTo>
                    <a:pt x="1204" y="1319"/>
                    <a:pt x="1212" y="1304"/>
                    <a:pt x="1212" y="1304"/>
                  </a:cubicBezTo>
                  <a:cubicBezTo>
                    <a:pt x="1069" y="1077"/>
                    <a:pt x="854" y="863"/>
                    <a:pt x="664" y="673"/>
                  </a:cubicBezTo>
                  <a:cubicBezTo>
                    <a:pt x="450" y="446"/>
                    <a:pt x="247" y="23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06" name="Google Shape;25206;p33"/>
            <p:cNvSpPr/>
            <p:nvPr/>
          </p:nvSpPr>
          <p:spPr>
            <a:xfrm>
              <a:off x="2890525" y="2387625"/>
              <a:ext cx="19975" cy="22300"/>
            </a:xfrm>
            <a:custGeom>
              <a:avLst/>
              <a:gdLst/>
              <a:ahLst/>
              <a:cxnLst/>
              <a:rect l="l" t="t" r="r" b="b"/>
              <a:pathLst>
                <a:path w="799" h="892" extrusionOk="0">
                  <a:moveTo>
                    <a:pt x="36" y="1"/>
                  </a:moveTo>
                  <a:cubicBezTo>
                    <a:pt x="24" y="12"/>
                    <a:pt x="1" y="36"/>
                    <a:pt x="24" y="36"/>
                  </a:cubicBezTo>
                  <a:cubicBezTo>
                    <a:pt x="167" y="155"/>
                    <a:pt x="298" y="286"/>
                    <a:pt x="417" y="441"/>
                  </a:cubicBezTo>
                  <a:cubicBezTo>
                    <a:pt x="536" y="572"/>
                    <a:pt x="632" y="751"/>
                    <a:pt x="763" y="882"/>
                  </a:cubicBezTo>
                  <a:cubicBezTo>
                    <a:pt x="766" y="889"/>
                    <a:pt x="771" y="892"/>
                    <a:pt x="776" y="892"/>
                  </a:cubicBezTo>
                  <a:cubicBezTo>
                    <a:pt x="787" y="892"/>
                    <a:pt x="798" y="878"/>
                    <a:pt x="798" y="870"/>
                  </a:cubicBezTo>
                  <a:cubicBezTo>
                    <a:pt x="739" y="703"/>
                    <a:pt x="584" y="560"/>
                    <a:pt x="465" y="417"/>
                  </a:cubicBezTo>
                  <a:cubicBezTo>
                    <a:pt x="334" y="274"/>
                    <a:pt x="179" y="14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07" name="Google Shape;25207;p33"/>
            <p:cNvSpPr/>
            <p:nvPr/>
          </p:nvSpPr>
          <p:spPr>
            <a:xfrm>
              <a:off x="2900050" y="2387200"/>
              <a:ext cx="11925" cy="13025"/>
            </a:xfrm>
            <a:custGeom>
              <a:avLst/>
              <a:gdLst/>
              <a:ahLst/>
              <a:cxnLst/>
              <a:rect l="l" t="t" r="r" b="b"/>
              <a:pathLst>
                <a:path w="477" h="521" extrusionOk="0">
                  <a:moveTo>
                    <a:pt x="10" y="1"/>
                  </a:moveTo>
                  <a:cubicBezTo>
                    <a:pt x="7" y="1"/>
                    <a:pt x="1" y="12"/>
                    <a:pt x="1" y="29"/>
                  </a:cubicBezTo>
                  <a:lnTo>
                    <a:pt x="215" y="291"/>
                  </a:lnTo>
                  <a:cubicBezTo>
                    <a:pt x="274" y="363"/>
                    <a:pt x="358" y="470"/>
                    <a:pt x="441" y="518"/>
                  </a:cubicBezTo>
                  <a:cubicBezTo>
                    <a:pt x="443" y="520"/>
                    <a:pt x="446" y="521"/>
                    <a:pt x="449" y="521"/>
                  </a:cubicBezTo>
                  <a:cubicBezTo>
                    <a:pt x="461" y="521"/>
                    <a:pt x="477" y="501"/>
                    <a:pt x="477" y="482"/>
                  </a:cubicBezTo>
                  <a:cubicBezTo>
                    <a:pt x="429" y="399"/>
                    <a:pt x="334" y="327"/>
                    <a:pt x="263" y="244"/>
                  </a:cubicBezTo>
                  <a:cubicBezTo>
                    <a:pt x="191" y="160"/>
                    <a:pt x="96" y="89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08" name="Google Shape;25208;p33"/>
            <p:cNvSpPr/>
            <p:nvPr/>
          </p:nvSpPr>
          <p:spPr>
            <a:xfrm>
              <a:off x="2906400" y="2383625"/>
              <a:ext cx="4900" cy="5925"/>
            </a:xfrm>
            <a:custGeom>
              <a:avLst/>
              <a:gdLst/>
              <a:ahLst/>
              <a:cxnLst/>
              <a:rect l="l" t="t" r="r" b="b"/>
              <a:pathLst>
                <a:path w="196" h="237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56" y="89"/>
                    <a:pt x="116" y="172"/>
                    <a:pt x="175" y="232"/>
                  </a:cubicBezTo>
                  <a:cubicBezTo>
                    <a:pt x="178" y="235"/>
                    <a:pt x="182" y="237"/>
                    <a:pt x="184" y="237"/>
                  </a:cubicBezTo>
                  <a:cubicBezTo>
                    <a:pt x="192" y="237"/>
                    <a:pt x="196" y="226"/>
                    <a:pt x="187" y="208"/>
                  </a:cubicBezTo>
                  <a:cubicBezTo>
                    <a:pt x="140" y="137"/>
                    <a:pt x="104" y="65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09" name="Google Shape;25209;p33"/>
            <p:cNvSpPr/>
            <p:nvPr/>
          </p:nvSpPr>
          <p:spPr>
            <a:xfrm>
              <a:off x="2786050" y="220130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cubicBezTo>
                    <a:pt x="1" y="24"/>
                    <a:pt x="1" y="0"/>
                    <a:pt x="1" y="24"/>
                  </a:cubicBezTo>
                  <a:cubicBezTo>
                    <a:pt x="1" y="0"/>
                    <a:pt x="1" y="24"/>
                    <a:pt x="1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10" name="Google Shape;25210;p33"/>
            <p:cNvSpPr/>
            <p:nvPr/>
          </p:nvSpPr>
          <p:spPr>
            <a:xfrm>
              <a:off x="2784550" y="2196225"/>
              <a:ext cx="20275" cy="22275"/>
            </a:xfrm>
            <a:custGeom>
              <a:avLst/>
              <a:gdLst/>
              <a:ahLst/>
              <a:cxnLst/>
              <a:rect l="l" t="t" r="r" b="b"/>
              <a:pathLst>
                <a:path w="811" h="891" extrusionOk="0">
                  <a:moveTo>
                    <a:pt x="787" y="1"/>
                  </a:moveTo>
                  <a:cubicBezTo>
                    <a:pt x="394" y="84"/>
                    <a:pt x="1" y="441"/>
                    <a:pt x="61" y="882"/>
                  </a:cubicBezTo>
                  <a:cubicBezTo>
                    <a:pt x="61" y="888"/>
                    <a:pt x="63" y="891"/>
                    <a:pt x="69" y="891"/>
                  </a:cubicBezTo>
                  <a:cubicBezTo>
                    <a:pt x="75" y="891"/>
                    <a:pt x="84" y="888"/>
                    <a:pt x="96" y="882"/>
                  </a:cubicBezTo>
                  <a:cubicBezTo>
                    <a:pt x="168" y="477"/>
                    <a:pt x="370" y="120"/>
                    <a:pt x="811" y="13"/>
                  </a:cubicBezTo>
                  <a:lnTo>
                    <a:pt x="78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11" name="Google Shape;25211;p33"/>
            <p:cNvSpPr/>
            <p:nvPr/>
          </p:nvSpPr>
          <p:spPr>
            <a:xfrm>
              <a:off x="2781875" y="2225325"/>
              <a:ext cx="73550" cy="114800"/>
            </a:xfrm>
            <a:custGeom>
              <a:avLst/>
              <a:gdLst/>
              <a:ahLst/>
              <a:cxnLst/>
              <a:rect l="l" t="t" r="r" b="b"/>
              <a:pathLst>
                <a:path w="2942" h="4592" extrusionOk="0">
                  <a:moveTo>
                    <a:pt x="139" y="1"/>
                  </a:moveTo>
                  <a:cubicBezTo>
                    <a:pt x="129" y="1"/>
                    <a:pt x="120" y="10"/>
                    <a:pt x="120" y="27"/>
                  </a:cubicBezTo>
                  <a:cubicBezTo>
                    <a:pt x="1" y="730"/>
                    <a:pt x="596" y="1420"/>
                    <a:pt x="1037" y="1944"/>
                  </a:cubicBezTo>
                  <a:cubicBezTo>
                    <a:pt x="1370" y="2361"/>
                    <a:pt x="1763" y="2718"/>
                    <a:pt x="2061" y="3183"/>
                  </a:cubicBezTo>
                  <a:cubicBezTo>
                    <a:pt x="2358" y="3647"/>
                    <a:pt x="2596" y="4135"/>
                    <a:pt x="2894" y="4576"/>
                  </a:cubicBezTo>
                  <a:cubicBezTo>
                    <a:pt x="2898" y="4587"/>
                    <a:pt x="2904" y="4591"/>
                    <a:pt x="2911" y="4591"/>
                  </a:cubicBezTo>
                  <a:cubicBezTo>
                    <a:pt x="2925" y="4591"/>
                    <a:pt x="2942" y="4572"/>
                    <a:pt x="2942" y="4564"/>
                  </a:cubicBezTo>
                  <a:cubicBezTo>
                    <a:pt x="2620" y="3921"/>
                    <a:pt x="2251" y="3183"/>
                    <a:pt x="1775" y="2623"/>
                  </a:cubicBezTo>
                  <a:cubicBezTo>
                    <a:pt x="1156" y="1897"/>
                    <a:pt x="156" y="1063"/>
                    <a:pt x="168" y="27"/>
                  </a:cubicBezTo>
                  <a:cubicBezTo>
                    <a:pt x="162" y="10"/>
                    <a:pt x="150" y="1"/>
                    <a:pt x="1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12" name="Google Shape;25212;p33"/>
            <p:cNvSpPr/>
            <p:nvPr/>
          </p:nvSpPr>
          <p:spPr>
            <a:xfrm>
              <a:off x="2937625" y="2597175"/>
              <a:ext cx="16025" cy="8750"/>
            </a:xfrm>
            <a:custGeom>
              <a:avLst/>
              <a:gdLst/>
              <a:ahLst/>
              <a:cxnLst/>
              <a:rect l="l" t="t" r="r" b="b"/>
              <a:pathLst>
                <a:path w="641" h="350" extrusionOk="0">
                  <a:moveTo>
                    <a:pt x="605" y="1"/>
                  </a:moveTo>
                  <a:cubicBezTo>
                    <a:pt x="403" y="96"/>
                    <a:pt x="200" y="227"/>
                    <a:pt x="10" y="334"/>
                  </a:cubicBezTo>
                  <a:cubicBezTo>
                    <a:pt x="0" y="334"/>
                    <a:pt x="6" y="349"/>
                    <a:pt x="15" y="349"/>
                  </a:cubicBezTo>
                  <a:cubicBezTo>
                    <a:pt x="17" y="349"/>
                    <a:pt x="19" y="348"/>
                    <a:pt x="22" y="346"/>
                  </a:cubicBezTo>
                  <a:cubicBezTo>
                    <a:pt x="224" y="239"/>
                    <a:pt x="426" y="143"/>
                    <a:pt x="617" y="24"/>
                  </a:cubicBezTo>
                  <a:cubicBezTo>
                    <a:pt x="641" y="24"/>
                    <a:pt x="617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13" name="Google Shape;25213;p33"/>
            <p:cNvSpPr/>
            <p:nvPr/>
          </p:nvSpPr>
          <p:spPr>
            <a:xfrm>
              <a:off x="2924175" y="2595400"/>
              <a:ext cx="29475" cy="17275"/>
            </a:xfrm>
            <a:custGeom>
              <a:avLst/>
              <a:gdLst/>
              <a:ahLst/>
              <a:cxnLst/>
              <a:rect l="l" t="t" r="r" b="b"/>
              <a:pathLst>
                <a:path w="1179" h="691" extrusionOk="0">
                  <a:moveTo>
                    <a:pt x="1143" y="0"/>
                  </a:moveTo>
                  <a:cubicBezTo>
                    <a:pt x="953" y="119"/>
                    <a:pt x="762" y="250"/>
                    <a:pt x="560" y="357"/>
                  </a:cubicBezTo>
                  <a:cubicBezTo>
                    <a:pt x="381" y="464"/>
                    <a:pt x="179" y="536"/>
                    <a:pt x="12" y="655"/>
                  </a:cubicBezTo>
                  <a:cubicBezTo>
                    <a:pt x="0" y="667"/>
                    <a:pt x="12" y="691"/>
                    <a:pt x="24" y="691"/>
                  </a:cubicBezTo>
                  <a:cubicBezTo>
                    <a:pt x="238" y="643"/>
                    <a:pt x="441" y="524"/>
                    <a:pt x="619" y="405"/>
                  </a:cubicBezTo>
                  <a:cubicBezTo>
                    <a:pt x="822" y="286"/>
                    <a:pt x="1000" y="167"/>
                    <a:pt x="1155" y="12"/>
                  </a:cubicBezTo>
                  <a:cubicBezTo>
                    <a:pt x="1179" y="12"/>
                    <a:pt x="1155" y="0"/>
                    <a:pt x="1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14" name="Google Shape;25214;p33"/>
            <p:cNvSpPr/>
            <p:nvPr/>
          </p:nvSpPr>
          <p:spPr>
            <a:xfrm>
              <a:off x="2921750" y="2603125"/>
              <a:ext cx="28325" cy="16800"/>
            </a:xfrm>
            <a:custGeom>
              <a:avLst/>
              <a:gdLst/>
              <a:ahLst/>
              <a:cxnLst/>
              <a:rect l="l" t="t" r="r" b="b"/>
              <a:pathLst>
                <a:path w="1133" h="672" extrusionOk="0">
                  <a:moveTo>
                    <a:pt x="1073" y="1"/>
                  </a:moveTo>
                  <a:lnTo>
                    <a:pt x="1061" y="24"/>
                  </a:lnTo>
                  <a:cubicBezTo>
                    <a:pt x="1073" y="24"/>
                    <a:pt x="1097" y="36"/>
                    <a:pt x="1097" y="36"/>
                  </a:cubicBezTo>
                  <a:cubicBezTo>
                    <a:pt x="919" y="108"/>
                    <a:pt x="716" y="155"/>
                    <a:pt x="538" y="239"/>
                  </a:cubicBezTo>
                  <a:cubicBezTo>
                    <a:pt x="359" y="334"/>
                    <a:pt x="180" y="453"/>
                    <a:pt x="37" y="584"/>
                  </a:cubicBezTo>
                  <a:cubicBezTo>
                    <a:pt x="1" y="621"/>
                    <a:pt x="27" y="671"/>
                    <a:pt x="69" y="671"/>
                  </a:cubicBezTo>
                  <a:cubicBezTo>
                    <a:pt x="81" y="671"/>
                    <a:pt x="95" y="667"/>
                    <a:pt x="109" y="655"/>
                  </a:cubicBezTo>
                  <a:cubicBezTo>
                    <a:pt x="299" y="513"/>
                    <a:pt x="478" y="382"/>
                    <a:pt x="704" y="274"/>
                  </a:cubicBezTo>
                  <a:cubicBezTo>
                    <a:pt x="811" y="227"/>
                    <a:pt x="930" y="179"/>
                    <a:pt x="1038" y="144"/>
                  </a:cubicBezTo>
                  <a:cubicBezTo>
                    <a:pt x="1097" y="120"/>
                    <a:pt x="1109" y="108"/>
                    <a:pt x="1133" y="60"/>
                  </a:cubicBezTo>
                  <a:lnTo>
                    <a:pt x="1133" y="36"/>
                  </a:lnTo>
                  <a:cubicBezTo>
                    <a:pt x="1121" y="1"/>
                    <a:pt x="1121" y="24"/>
                    <a:pt x="10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15" name="Google Shape;25215;p33"/>
            <p:cNvSpPr/>
            <p:nvPr/>
          </p:nvSpPr>
          <p:spPr>
            <a:xfrm>
              <a:off x="2921300" y="2608200"/>
              <a:ext cx="31175" cy="15825"/>
            </a:xfrm>
            <a:custGeom>
              <a:avLst/>
              <a:gdLst/>
              <a:ahLst/>
              <a:cxnLst/>
              <a:rect l="l" t="t" r="r" b="b"/>
              <a:pathLst>
                <a:path w="1247" h="633" extrusionOk="0">
                  <a:moveTo>
                    <a:pt x="1187" y="0"/>
                  </a:moveTo>
                  <a:cubicBezTo>
                    <a:pt x="794" y="143"/>
                    <a:pt x="413" y="333"/>
                    <a:pt x="55" y="548"/>
                  </a:cubicBezTo>
                  <a:cubicBezTo>
                    <a:pt x="0" y="570"/>
                    <a:pt x="37" y="632"/>
                    <a:pt x="90" y="632"/>
                  </a:cubicBezTo>
                  <a:cubicBezTo>
                    <a:pt x="94" y="632"/>
                    <a:pt x="99" y="632"/>
                    <a:pt x="103" y="631"/>
                  </a:cubicBezTo>
                  <a:cubicBezTo>
                    <a:pt x="472" y="476"/>
                    <a:pt x="853" y="262"/>
                    <a:pt x="1198" y="36"/>
                  </a:cubicBezTo>
                  <a:cubicBezTo>
                    <a:pt x="1246" y="24"/>
                    <a:pt x="1210" y="0"/>
                    <a:pt x="1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16" name="Google Shape;25216;p33"/>
            <p:cNvSpPr/>
            <p:nvPr/>
          </p:nvSpPr>
          <p:spPr>
            <a:xfrm>
              <a:off x="2923375" y="2612400"/>
              <a:ext cx="27375" cy="15500"/>
            </a:xfrm>
            <a:custGeom>
              <a:avLst/>
              <a:gdLst/>
              <a:ahLst/>
              <a:cxnLst/>
              <a:rect l="l" t="t" r="r" b="b"/>
              <a:pathLst>
                <a:path w="1095" h="620" extrusionOk="0">
                  <a:moveTo>
                    <a:pt x="1052" y="1"/>
                  </a:moveTo>
                  <a:cubicBezTo>
                    <a:pt x="1046" y="1"/>
                    <a:pt x="1039" y="4"/>
                    <a:pt x="1032" y="11"/>
                  </a:cubicBezTo>
                  <a:cubicBezTo>
                    <a:pt x="854" y="94"/>
                    <a:pt x="675" y="189"/>
                    <a:pt x="496" y="284"/>
                  </a:cubicBezTo>
                  <a:cubicBezTo>
                    <a:pt x="330" y="380"/>
                    <a:pt x="163" y="451"/>
                    <a:pt x="32" y="558"/>
                  </a:cubicBezTo>
                  <a:cubicBezTo>
                    <a:pt x="0" y="580"/>
                    <a:pt x="25" y="620"/>
                    <a:pt x="48" y="620"/>
                  </a:cubicBezTo>
                  <a:cubicBezTo>
                    <a:pt x="51" y="620"/>
                    <a:pt x="53" y="619"/>
                    <a:pt x="56" y="618"/>
                  </a:cubicBezTo>
                  <a:cubicBezTo>
                    <a:pt x="223" y="558"/>
                    <a:pt x="389" y="451"/>
                    <a:pt x="532" y="368"/>
                  </a:cubicBezTo>
                  <a:cubicBezTo>
                    <a:pt x="711" y="261"/>
                    <a:pt x="889" y="165"/>
                    <a:pt x="1056" y="70"/>
                  </a:cubicBezTo>
                  <a:cubicBezTo>
                    <a:pt x="1094" y="51"/>
                    <a:pt x="1079" y="1"/>
                    <a:pt x="10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17" name="Google Shape;25217;p33"/>
            <p:cNvSpPr/>
            <p:nvPr/>
          </p:nvSpPr>
          <p:spPr>
            <a:xfrm>
              <a:off x="2920000" y="2561450"/>
              <a:ext cx="31575" cy="58675"/>
            </a:xfrm>
            <a:custGeom>
              <a:avLst/>
              <a:gdLst/>
              <a:ahLst/>
              <a:cxnLst/>
              <a:rect l="l" t="t" r="r" b="b"/>
              <a:pathLst>
                <a:path w="1263" h="2347" extrusionOk="0">
                  <a:moveTo>
                    <a:pt x="363" y="1973"/>
                  </a:moveTo>
                  <a:lnTo>
                    <a:pt x="363" y="1973"/>
                  </a:lnTo>
                  <a:cubicBezTo>
                    <a:pt x="336" y="1991"/>
                    <a:pt x="310" y="2009"/>
                    <a:pt x="284" y="2028"/>
                  </a:cubicBezTo>
                  <a:lnTo>
                    <a:pt x="284" y="2028"/>
                  </a:lnTo>
                  <a:cubicBezTo>
                    <a:pt x="310" y="2008"/>
                    <a:pt x="336" y="1990"/>
                    <a:pt x="363" y="1973"/>
                  </a:cubicBezTo>
                  <a:close/>
                  <a:moveTo>
                    <a:pt x="82" y="1"/>
                  </a:moveTo>
                  <a:cubicBezTo>
                    <a:pt x="63" y="1"/>
                    <a:pt x="42" y="13"/>
                    <a:pt x="36" y="36"/>
                  </a:cubicBezTo>
                  <a:cubicBezTo>
                    <a:pt x="0" y="179"/>
                    <a:pt x="0" y="275"/>
                    <a:pt x="48" y="406"/>
                  </a:cubicBezTo>
                  <a:cubicBezTo>
                    <a:pt x="53" y="424"/>
                    <a:pt x="65" y="434"/>
                    <a:pt x="77" y="436"/>
                  </a:cubicBezTo>
                  <a:lnTo>
                    <a:pt x="77" y="436"/>
                  </a:lnTo>
                  <a:cubicBezTo>
                    <a:pt x="99" y="612"/>
                    <a:pt x="119" y="790"/>
                    <a:pt x="119" y="989"/>
                  </a:cubicBezTo>
                  <a:cubicBezTo>
                    <a:pt x="128" y="1167"/>
                    <a:pt x="124" y="1357"/>
                    <a:pt x="117" y="1541"/>
                  </a:cubicBezTo>
                  <a:lnTo>
                    <a:pt x="117" y="1541"/>
                  </a:lnTo>
                  <a:cubicBezTo>
                    <a:pt x="110" y="1556"/>
                    <a:pt x="103" y="1570"/>
                    <a:pt x="96" y="1584"/>
                  </a:cubicBezTo>
                  <a:cubicBezTo>
                    <a:pt x="78" y="1613"/>
                    <a:pt x="92" y="1639"/>
                    <a:pt x="113" y="1653"/>
                  </a:cubicBezTo>
                  <a:lnTo>
                    <a:pt x="113" y="1653"/>
                  </a:lnTo>
                  <a:cubicBezTo>
                    <a:pt x="111" y="1690"/>
                    <a:pt x="109" y="1727"/>
                    <a:pt x="107" y="1763"/>
                  </a:cubicBezTo>
                  <a:cubicBezTo>
                    <a:pt x="107" y="1793"/>
                    <a:pt x="125" y="1808"/>
                    <a:pt x="145" y="1808"/>
                  </a:cubicBezTo>
                  <a:cubicBezTo>
                    <a:pt x="164" y="1808"/>
                    <a:pt x="185" y="1793"/>
                    <a:pt x="191" y="1763"/>
                  </a:cubicBezTo>
                  <a:cubicBezTo>
                    <a:pt x="201" y="1707"/>
                    <a:pt x="210" y="1651"/>
                    <a:pt x="219" y="1593"/>
                  </a:cubicBezTo>
                  <a:lnTo>
                    <a:pt x="219" y="1593"/>
                  </a:lnTo>
                  <a:cubicBezTo>
                    <a:pt x="221" y="1590"/>
                    <a:pt x="222" y="1587"/>
                    <a:pt x="224" y="1584"/>
                  </a:cubicBezTo>
                  <a:lnTo>
                    <a:pt x="224" y="1584"/>
                  </a:lnTo>
                  <a:cubicBezTo>
                    <a:pt x="226" y="1588"/>
                    <a:pt x="228" y="1591"/>
                    <a:pt x="231" y="1593"/>
                  </a:cubicBezTo>
                  <a:lnTo>
                    <a:pt x="231" y="1593"/>
                  </a:lnTo>
                  <a:cubicBezTo>
                    <a:pt x="206" y="1629"/>
                    <a:pt x="232" y="1671"/>
                    <a:pt x="270" y="1671"/>
                  </a:cubicBezTo>
                  <a:cubicBezTo>
                    <a:pt x="272" y="1671"/>
                    <a:pt x="273" y="1671"/>
                    <a:pt x="275" y="1671"/>
                  </a:cubicBezTo>
                  <a:lnTo>
                    <a:pt x="275" y="1671"/>
                  </a:lnTo>
                  <a:cubicBezTo>
                    <a:pt x="267" y="1674"/>
                    <a:pt x="259" y="1677"/>
                    <a:pt x="250" y="1680"/>
                  </a:cubicBezTo>
                  <a:cubicBezTo>
                    <a:pt x="254" y="1685"/>
                    <a:pt x="257" y="1690"/>
                    <a:pt x="261" y="1695"/>
                  </a:cubicBezTo>
                  <a:lnTo>
                    <a:pt x="261" y="1695"/>
                  </a:lnTo>
                  <a:cubicBezTo>
                    <a:pt x="257" y="1697"/>
                    <a:pt x="254" y="1700"/>
                    <a:pt x="250" y="1703"/>
                  </a:cubicBezTo>
                  <a:cubicBezTo>
                    <a:pt x="231" y="1730"/>
                    <a:pt x="240" y="1759"/>
                    <a:pt x="258" y="1777"/>
                  </a:cubicBezTo>
                  <a:lnTo>
                    <a:pt x="258" y="1777"/>
                  </a:lnTo>
                  <a:cubicBezTo>
                    <a:pt x="228" y="1798"/>
                    <a:pt x="198" y="1822"/>
                    <a:pt x="167" y="1846"/>
                  </a:cubicBezTo>
                  <a:cubicBezTo>
                    <a:pt x="130" y="1883"/>
                    <a:pt x="157" y="1933"/>
                    <a:pt x="198" y="1933"/>
                  </a:cubicBezTo>
                  <a:cubicBezTo>
                    <a:pt x="200" y="1933"/>
                    <a:pt x="201" y="1933"/>
                    <a:pt x="202" y="1933"/>
                  </a:cubicBezTo>
                  <a:lnTo>
                    <a:pt x="202" y="1933"/>
                  </a:lnTo>
                  <a:cubicBezTo>
                    <a:pt x="202" y="1933"/>
                    <a:pt x="202" y="1933"/>
                    <a:pt x="202" y="1933"/>
                  </a:cubicBezTo>
                  <a:lnTo>
                    <a:pt x="202" y="1933"/>
                  </a:lnTo>
                  <a:cubicBezTo>
                    <a:pt x="175" y="1954"/>
                    <a:pt x="147" y="1977"/>
                    <a:pt x="119" y="2001"/>
                  </a:cubicBezTo>
                  <a:lnTo>
                    <a:pt x="131" y="2013"/>
                  </a:lnTo>
                  <a:lnTo>
                    <a:pt x="131" y="2013"/>
                  </a:lnTo>
                  <a:cubicBezTo>
                    <a:pt x="104" y="2049"/>
                    <a:pt x="133" y="2100"/>
                    <a:pt x="174" y="2100"/>
                  </a:cubicBezTo>
                  <a:cubicBezTo>
                    <a:pt x="181" y="2100"/>
                    <a:pt x="189" y="2099"/>
                    <a:pt x="196" y="2095"/>
                  </a:cubicBezTo>
                  <a:lnTo>
                    <a:pt x="196" y="2095"/>
                  </a:lnTo>
                  <a:cubicBezTo>
                    <a:pt x="154" y="2130"/>
                    <a:pt x="113" y="2166"/>
                    <a:pt x="72" y="2203"/>
                  </a:cubicBezTo>
                  <a:cubicBezTo>
                    <a:pt x="43" y="2242"/>
                    <a:pt x="77" y="2296"/>
                    <a:pt x="122" y="2296"/>
                  </a:cubicBezTo>
                  <a:cubicBezTo>
                    <a:pt x="133" y="2296"/>
                    <a:pt x="144" y="2293"/>
                    <a:pt x="155" y="2287"/>
                  </a:cubicBezTo>
                  <a:cubicBezTo>
                    <a:pt x="160" y="2283"/>
                    <a:pt x="165" y="2279"/>
                    <a:pt x="169" y="2276"/>
                  </a:cubicBezTo>
                  <a:lnTo>
                    <a:pt x="169" y="2276"/>
                  </a:lnTo>
                  <a:lnTo>
                    <a:pt x="179" y="2287"/>
                  </a:lnTo>
                  <a:cubicBezTo>
                    <a:pt x="432" y="2053"/>
                    <a:pt x="702" y="1891"/>
                    <a:pt x="1020" y="1781"/>
                  </a:cubicBezTo>
                  <a:lnTo>
                    <a:pt x="1020" y="1781"/>
                  </a:lnTo>
                  <a:cubicBezTo>
                    <a:pt x="912" y="1867"/>
                    <a:pt x="796" y="1945"/>
                    <a:pt x="678" y="2017"/>
                  </a:cubicBezTo>
                  <a:lnTo>
                    <a:pt x="678" y="2017"/>
                  </a:lnTo>
                  <a:cubicBezTo>
                    <a:pt x="538" y="2096"/>
                    <a:pt x="393" y="2170"/>
                    <a:pt x="238" y="2239"/>
                  </a:cubicBezTo>
                  <a:cubicBezTo>
                    <a:pt x="244" y="2250"/>
                    <a:pt x="251" y="2262"/>
                    <a:pt x="260" y="2277"/>
                  </a:cubicBezTo>
                  <a:lnTo>
                    <a:pt x="260" y="2277"/>
                  </a:lnTo>
                  <a:cubicBezTo>
                    <a:pt x="262" y="2292"/>
                    <a:pt x="270" y="2307"/>
                    <a:pt x="283" y="2317"/>
                  </a:cubicBezTo>
                  <a:lnTo>
                    <a:pt x="283" y="2317"/>
                  </a:lnTo>
                  <a:cubicBezTo>
                    <a:pt x="288" y="2326"/>
                    <a:pt x="293" y="2336"/>
                    <a:pt x="298" y="2346"/>
                  </a:cubicBezTo>
                  <a:cubicBezTo>
                    <a:pt x="315" y="2338"/>
                    <a:pt x="333" y="2329"/>
                    <a:pt x="350" y="2321"/>
                  </a:cubicBezTo>
                  <a:lnTo>
                    <a:pt x="350" y="2321"/>
                  </a:lnTo>
                  <a:cubicBezTo>
                    <a:pt x="693" y="2178"/>
                    <a:pt x="990" y="1988"/>
                    <a:pt x="1262" y="1763"/>
                  </a:cubicBezTo>
                  <a:cubicBezTo>
                    <a:pt x="1257" y="1745"/>
                    <a:pt x="1248" y="1722"/>
                    <a:pt x="1235" y="1707"/>
                  </a:cubicBezTo>
                  <a:lnTo>
                    <a:pt x="1235" y="1707"/>
                  </a:lnTo>
                  <a:cubicBezTo>
                    <a:pt x="1253" y="1683"/>
                    <a:pt x="1228" y="1642"/>
                    <a:pt x="1192" y="1633"/>
                  </a:cubicBezTo>
                  <a:lnTo>
                    <a:pt x="1192" y="1633"/>
                  </a:lnTo>
                  <a:lnTo>
                    <a:pt x="1191" y="1632"/>
                  </a:lnTo>
                  <a:cubicBezTo>
                    <a:pt x="1191" y="1632"/>
                    <a:pt x="1190" y="1633"/>
                    <a:pt x="1190" y="1633"/>
                  </a:cubicBezTo>
                  <a:lnTo>
                    <a:pt x="1190" y="1633"/>
                  </a:lnTo>
                  <a:cubicBezTo>
                    <a:pt x="1186" y="1632"/>
                    <a:pt x="1183" y="1632"/>
                    <a:pt x="1179" y="1632"/>
                  </a:cubicBezTo>
                  <a:cubicBezTo>
                    <a:pt x="1053" y="1660"/>
                    <a:pt x="933" y="1695"/>
                    <a:pt x="819" y="1738"/>
                  </a:cubicBezTo>
                  <a:lnTo>
                    <a:pt x="819" y="1738"/>
                  </a:lnTo>
                  <a:cubicBezTo>
                    <a:pt x="809" y="1720"/>
                    <a:pt x="787" y="1703"/>
                    <a:pt x="762" y="1703"/>
                  </a:cubicBezTo>
                  <a:cubicBezTo>
                    <a:pt x="675" y="1719"/>
                    <a:pt x="598" y="1737"/>
                    <a:pt x="526" y="1761"/>
                  </a:cubicBezTo>
                  <a:lnTo>
                    <a:pt x="526" y="1761"/>
                  </a:lnTo>
                  <a:cubicBezTo>
                    <a:pt x="541" y="1749"/>
                    <a:pt x="555" y="1737"/>
                    <a:pt x="570" y="1725"/>
                  </a:cubicBezTo>
                  <a:lnTo>
                    <a:pt x="570" y="1725"/>
                  </a:lnTo>
                  <a:cubicBezTo>
                    <a:pt x="578" y="1722"/>
                    <a:pt x="587" y="1718"/>
                    <a:pt x="596" y="1715"/>
                  </a:cubicBezTo>
                  <a:cubicBezTo>
                    <a:pt x="594" y="1713"/>
                    <a:pt x="593" y="1710"/>
                    <a:pt x="591" y="1707"/>
                  </a:cubicBezTo>
                  <a:lnTo>
                    <a:pt x="591" y="1707"/>
                  </a:lnTo>
                  <a:cubicBezTo>
                    <a:pt x="593" y="1706"/>
                    <a:pt x="594" y="1705"/>
                    <a:pt x="596" y="1703"/>
                  </a:cubicBezTo>
                  <a:cubicBezTo>
                    <a:pt x="613" y="1686"/>
                    <a:pt x="616" y="1668"/>
                    <a:pt x="611" y="1652"/>
                  </a:cubicBezTo>
                  <a:lnTo>
                    <a:pt x="611" y="1652"/>
                  </a:lnTo>
                  <a:cubicBezTo>
                    <a:pt x="646" y="1612"/>
                    <a:pt x="610" y="1566"/>
                    <a:pt x="570" y="1560"/>
                  </a:cubicBezTo>
                  <a:lnTo>
                    <a:pt x="570" y="1560"/>
                  </a:lnTo>
                  <a:lnTo>
                    <a:pt x="584" y="1549"/>
                  </a:lnTo>
                  <a:cubicBezTo>
                    <a:pt x="608" y="1525"/>
                    <a:pt x="596" y="1465"/>
                    <a:pt x="548" y="1465"/>
                  </a:cubicBezTo>
                  <a:cubicBezTo>
                    <a:pt x="539" y="1466"/>
                    <a:pt x="531" y="1467"/>
                    <a:pt x="523" y="1468"/>
                  </a:cubicBezTo>
                  <a:lnTo>
                    <a:pt x="523" y="1468"/>
                  </a:lnTo>
                  <a:lnTo>
                    <a:pt x="699" y="1313"/>
                  </a:lnTo>
                  <a:lnTo>
                    <a:pt x="699" y="1313"/>
                  </a:lnTo>
                  <a:cubicBezTo>
                    <a:pt x="700" y="1312"/>
                    <a:pt x="701" y="1311"/>
                    <a:pt x="703" y="1310"/>
                  </a:cubicBezTo>
                  <a:cubicBezTo>
                    <a:pt x="703" y="1310"/>
                    <a:pt x="702" y="1310"/>
                    <a:pt x="702" y="1309"/>
                  </a:cubicBezTo>
                  <a:lnTo>
                    <a:pt x="702" y="1309"/>
                  </a:lnTo>
                  <a:lnTo>
                    <a:pt x="715" y="1299"/>
                  </a:lnTo>
                  <a:cubicBezTo>
                    <a:pt x="758" y="1255"/>
                    <a:pt x="712" y="1202"/>
                    <a:pt x="668" y="1202"/>
                  </a:cubicBezTo>
                  <a:cubicBezTo>
                    <a:pt x="664" y="1202"/>
                    <a:pt x="659" y="1202"/>
                    <a:pt x="655" y="1203"/>
                  </a:cubicBezTo>
                  <a:cubicBezTo>
                    <a:pt x="597" y="1233"/>
                    <a:pt x="544" y="1262"/>
                    <a:pt x="495" y="1293"/>
                  </a:cubicBezTo>
                  <a:lnTo>
                    <a:pt x="495" y="1293"/>
                  </a:lnTo>
                  <a:cubicBezTo>
                    <a:pt x="501" y="1283"/>
                    <a:pt x="507" y="1273"/>
                    <a:pt x="512" y="1263"/>
                  </a:cubicBezTo>
                  <a:cubicBezTo>
                    <a:pt x="531" y="1235"/>
                    <a:pt x="498" y="1192"/>
                    <a:pt x="461" y="1192"/>
                  </a:cubicBezTo>
                  <a:cubicBezTo>
                    <a:pt x="450" y="1192"/>
                    <a:pt x="439" y="1196"/>
                    <a:pt x="429" y="1203"/>
                  </a:cubicBezTo>
                  <a:cubicBezTo>
                    <a:pt x="427" y="1205"/>
                    <a:pt x="424" y="1207"/>
                    <a:pt x="422" y="1209"/>
                  </a:cubicBezTo>
                  <a:lnTo>
                    <a:pt x="422" y="1209"/>
                  </a:lnTo>
                  <a:cubicBezTo>
                    <a:pt x="436" y="1183"/>
                    <a:pt x="450" y="1157"/>
                    <a:pt x="465" y="1132"/>
                  </a:cubicBezTo>
                  <a:cubicBezTo>
                    <a:pt x="482" y="1097"/>
                    <a:pt x="454" y="1055"/>
                    <a:pt x="424" y="1055"/>
                  </a:cubicBezTo>
                  <a:cubicBezTo>
                    <a:pt x="413" y="1055"/>
                    <a:pt x="402" y="1060"/>
                    <a:pt x="393" y="1072"/>
                  </a:cubicBezTo>
                  <a:cubicBezTo>
                    <a:pt x="388" y="1076"/>
                    <a:pt x="382" y="1080"/>
                    <a:pt x="376" y="1085"/>
                  </a:cubicBezTo>
                  <a:lnTo>
                    <a:pt x="376" y="1085"/>
                  </a:lnTo>
                  <a:cubicBezTo>
                    <a:pt x="373" y="1063"/>
                    <a:pt x="368" y="1040"/>
                    <a:pt x="363" y="1017"/>
                  </a:cubicBezTo>
                  <a:lnTo>
                    <a:pt x="363" y="1017"/>
                  </a:lnTo>
                  <a:cubicBezTo>
                    <a:pt x="406" y="814"/>
                    <a:pt x="399" y="615"/>
                    <a:pt x="358" y="394"/>
                  </a:cubicBezTo>
                  <a:cubicBezTo>
                    <a:pt x="352" y="371"/>
                    <a:pt x="333" y="359"/>
                    <a:pt x="315" y="359"/>
                  </a:cubicBezTo>
                  <a:cubicBezTo>
                    <a:pt x="297" y="359"/>
                    <a:pt x="279" y="371"/>
                    <a:pt x="275" y="395"/>
                  </a:cubicBezTo>
                  <a:lnTo>
                    <a:pt x="275" y="395"/>
                  </a:lnTo>
                  <a:cubicBezTo>
                    <a:pt x="258" y="396"/>
                    <a:pt x="240" y="399"/>
                    <a:pt x="227" y="406"/>
                  </a:cubicBezTo>
                  <a:cubicBezTo>
                    <a:pt x="239" y="470"/>
                    <a:pt x="247" y="532"/>
                    <a:pt x="251" y="593"/>
                  </a:cubicBezTo>
                  <a:lnTo>
                    <a:pt x="251" y="593"/>
                  </a:lnTo>
                  <a:cubicBezTo>
                    <a:pt x="223" y="501"/>
                    <a:pt x="200" y="430"/>
                    <a:pt x="191" y="406"/>
                  </a:cubicBezTo>
                  <a:cubicBezTo>
                    <a:pt x="187" y="388"/>
                    <a:pt x="179" y="379"/>
                    <a:pt x="168" y="375"/>
                  </a:cubicBezTo>
                  <a:lnTo>
                    <a:pt x="168" y="375"/>
                  </a:lnTo>
                  <a:cubicBezTo>
                    <a:pt x="155" y="262"/>
                    <a:pt x="138" y="149"/>
                    <a:pt x="119" y="36"/>
                  </a:cubicBezTo>
                  <a:cubicBezTo>
                    <a:pt x="119" y="13"/>
                    <a:pt x="102" y="1"/>
                    <a:pt x="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18" name="Google Shape;25218;p33"/>
            <p:cNvSpPr/>
            <p:nvPr/>
          </p:nvSpPr>
          <p:spPr>
            <a:xfrm>
              <a:off x="2921775" y="2501025"/>
              <a:ext cx="5675" cy="58600"/>
            </a:xfrm>
            <a:custGeom>
              <a:avLst/>
              <a:gdLst/>
              <a:ahLst/>
              <a:cxnLst/>
              <a:rect l="l" t="t" r="r" b="b"/>
              <a:pathLst>
                <a:path w="227" h="2344" extrusionOk="0">
                  <a:moveTo>
                    <a:pt x="215" y="1"/>
                  </a:moveTo>
                  <a:lnTo>
                    <a:pt x="215" y="1"/>
                  </a:lnTo>
                  <a:cubicBezTo>
                    <a:pt x="156" y="775"/>
                    <a:pt x="60" y="1561"/>
                    <a:pt x="1" y="2334"/>
                  </a:cubicBezTo>
                  <a:cubicBezTo>
                    <a:pt x="1" y="2340"/>
                    <a:pt x="10" y="2343"/>
                    <a:pt x="19" y="2343"/>
                  </a:cubicBezTo>
                  <a:cubicBezTo>
                    <a:pt x="28" y="2343"/>
                    <a:pt x="36" y="2340"/>
                    <a:pt x="36" y="2334"/>
                  </a:cubicBezTo>
                  <a:cubicBezTo>
                    <a:pt x="203" y="1572"/>
                    <a:pt x="227" y="775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19" name="Google Shape;25219;p33"/>
            <p:cNvSpPr/>
            <p:nvPr/>
          </p:nvSpPr>
          <p:spPr>
            <a:xfrm>
              <a:off x="2925350" y="2508025"/>
              <a:ext cx="2400" cy="57850"/>
            </a:xfrm>
            <a:custGeom>
              <a:avLst/>
              <a:gdLst/>
              <a:ahLst/>
              <a:cxnLst/>
              <a:rect l="l" t="t" r="r" b="b"/>
              <a:pathLst>
                <a:path w="96" h="2314" extrusionOk="0">
                  <a:moveTo>
                    <a:pt x="48" y="1"/>
                  </a:moveTo>
                  <a:cubicBezTo>
                    <a:pt x="42" y="1"/>
                    <a:pt x="36" y="7"/>
                    <a:pt x="36" y="18"/>
                  </a:cubicBezTo>
                  <a:cubicBezTo>
                    <a:pt x="36" y="769"/>
                    <a:pt x="1" y="1542"/>
                    <a:pt x="13" y="2304"/>
                  </a:cubicBezTo>
                  <a:cubicBezTo>
                    <a:pt x="13" y="2310"/>
                    <a:pt x="18" y="2313"/>
                    <a:pt x="24" y="2313"/>
                  </a:cubicBezTo>
                  <a:cubicBezTo>
                    <a:pt x="30" y="2313"/>
                    <a:pt x="36" y="2310"/>
                    <a:pt x="36" y="2304"/>
                  </a:cubicBezTo>
                  <a:cubicBezTo>
                    <a:pt x="96" y="1542"/>
                    <a:pt x="72" y="769"/>
                    <a:pt x="60" y="18"/>
                  </a:cubicBezTo>
                  <a:cubicBezTo>
                    <a:pt x="60" y="7"/>
                    <a:pt x="54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20" name="Google Shape;25220;p33"/>
            <p:cNvSpPr/>
            <p:nvPr/>
          </p:nvSpPr>
          <p:spPr>
            <a:xfrm>
              <a:off x="2927425" y="2523650"/>
              <a:ext cx="3025" cy="47575"/>
            </a:xfrm>
            <a:custGeom>
              <a:avLst/>
              <a:gdLst/>
              <a:ahLst/>
              <a:cxnLst/>
              <a:rect l="l" t="t" r="r" b="b"/>
              <a:pathLst>
                <a:path w="121" h="1903" extrusionOk="0">
                  <a:moveTo>
                    <a:pt x="49" y="1"/>
                  </a:moveTo>
                  <a:cubicBezTo>
                    <a:pt x="49" y="620"/>
                    <a:pt x="1" y="1263"/>
                    <a:pt x="61" y="1894"/>
                  </a:cubicBezTo>
                  <a:cubicBezTo>
                    <a:pt x="61" y="1900"/>
                    <a:pt x="69" y="1903"/>
                    <a:pt x="78" y="1903"/>
                  </a:cubicBezTo>
                  <a:cubicBezTo>
                    <a:pt x="87" y="1903"/>
                    <a:pt x="96" y="1900"/>
                    <a:pt x="96" y="1894"/>
                  </a:cubicBezTo>
                  <a:cubicBezTo>
                    <a:pt x="120" y="1263"/>
                    <a:pt x="72" y="620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21" name="Google Shape;25221;p33"/>
            <p:cNvSpPr/>
            <p:nvPr/>
          </p:nvSpPr>
          <p:spPr>
            <a:xfrm>
              <a:off x="2917325" y="2618825"/>
              <a:ext cx="34250" cy="19750"/>
            </a:xfrm>
            <a:custGeom>
              <a:avLst/>
              <a:gdLst/>
              <a:ahLst/>
              <a:cxnLst/>
              <a:rect l="l" t="t" r="r" b="b"/>
              <a:pathLst>
                <a:path w="1370" h="790" extrusionOk="0">
                  <a:moveTo>
                    <a:pt x="1353" y="0"/>
                  </a:moveTo>
                  <a:cubicBezTo>
                    <a:pt x="1350" y="0"/>
                    <a:pt x="1348" y="1"/>
                    <a:pt x="1346" y="4"/>
                  </a:cubicBezTo>
                  <a:cubicBezTo>
                    <a:pt x="1119" y="135"/>
                    <a:pt x="917" y="266"/>
                    <a:pt x="691" y="385"/>
                  </a:cubicBezTo>
                  <a:cubicBezTo>
                    <a:pt x="465" y="504"/>
                    <a:pt x="226" y="611"/>
                    <a:pt x="24" y="766"/>
                  </a:cubicBezTo>
                  <a:cubicBezTo>
                    <a:pt x="0" y="778"/>
                    <a:pt x="0" y="789"/>
                    <a:pt x="36" y="789"/>
                  </a:cubicBezTo>
                  <a:cubicBezTo>
                    <a:pt x="512" y="647"/>
                    <a:pt x="988" y="313"/>
                    <a:pt x="1369" y="16"/>
                  </a:cubicBezTo>
                  <a:cubicBezTo>
                    <a:pt x="1369" y="16"/>
                    <a:pt x="1362" y="0"/>
                    <a:pt x="13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22" name="Google Shape;25222;p33"/>
            <p:cNvSpPr/>
            <p:nvPr/>
          </p:nvSpPr>
          <p:spPr>
            <a:xfrm>
              <a:off x="2918800" y="2627750"/>
              <a:ext cx="31175" cy="19325"/>
            </a:xfrm>
            <a:custGeom>
              <a:avLst/>
              <a:gdLst/>
              <a:ahLst/>
              <a:cxnLst/>
              <a:rect l="l" t="t" r="r" b="b"/>
              <a:pathLst>
                <a:path w="1247" h="773" extrusionOk="0">
                  <a:moveTo>
                    <a:pt x="1227" y="1"/>
                  </a:moveTo>
                  <a:cubicBezTo>
                    <a:pt x="1223" y="1"/>
                    <a:pt x="1219" y="2"/>
                    <a:pt x="1215" y="4"/>
                  </a:cubicBezTo>
                  <a:cubicBezTo>
                    <a:pt x="929" y="111"/>
                    <a:pt x="656" y="254"/>
                    <a:pt x="406" y="421"/>
                  </a:cubicBezTo>
                  <a:cubicBezTo>
                    <a:pt x="298" y="480"/>
                    <a:pt x="25" y="587"/>
                    <a:pt x="1" y="730"/>
                  </a:cubicBezTo>
                  <a:cubicBezTo>
                    <a:pt x="1" y="742"/>
                    <a:pt x="1" y="742"/>
                    <a:pt x="25" y="766"/>
                  </a:cubicBezTo>
                  <a:cubicBezTo>
                    <a:pt x="33" y="770"/>
                    <a:pt x="39" y="773"/>
                    <a:pt x="44" y="773"/>
                  </a:cubicBezTo>
                  <a:cubicBezTo>
                    <a:pt x="53" y="773"/>
                    <a:pt x="61" y="765"/>
                    <a:pt x="84" y="742"/>
                  </a:cubicBezTo>
                  <a:lnTo>
                    <a:pt x="96" y="730"/>
                  </a:lnTo>
                  <a:lnTo>
                    <a:pt x="96" y="718"/>
                  </a:lnTo>
                  <a:cubicBezTo>
                    <a:pt x="96" y="706"/>
                    <a:pt x="87" y="700"/>
                    <a:pt x="78" y="700"/>
                  </a:cubicBezTo>
                  <a:cubicBezTo>
                    <a:pt x="73" y="700"/>
                    <a:pt x="68" y="702"/>
                    <a:pt x="65" y="706"/>
                  </a:cubicBezTo>
                  <a:lnTo>
                    <a:pt x="65" y="706"/>
                  </a:lnTo>
                  <a:cubicBezTo>
                    <a:pt x="102" y="651"/>
                    <a:pt x="336" y="538"/>
                    <a:pt x="358" y="516"/>
                  </a:cubicBezTo>
                  <a:cubicBezTo>
                    <a:pt x="453" y="456"/>
                    <a:pt x="560" y="397"/>
                    <a:pt x="644" y="361"/>
                  </a:cubicBezTo>
                  <a:lnTo>
                    <a:pt x="1227" y="40"/>
                  </a:lnTo>
                  <a:cubicBezTo>
                    <a:pt x="1246" y="20"/>
                    <a:pt x="1242" y="1"/>
                    <a:pt x="12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23" name="Google Shape;25223;p33"/>
            <p:cNvSpPr/>
            <p:nvPr/>
          </p:nvSpPr>
          <p:spPr>
            <a:xfrm>
              <a:off x="2916775" y="2636975"/>
              <a:ext cx="27050" cy="15075"/>
            </a:xfrm>
            <a:custGeom>
              <a:avLst/>
              <a:gdLst/>
              <a:ahLst/>
              <a:cxnLst/>
              <a:rect l="l" t="t" r="r" b="b"/>
              <a:pathLst>
                <a:path w="1082" h="603" extrusionOk="0">
                  <a:moveTo>
                    <a:pt x="1069" y="1"/>
                  </a:moveTo>
                  <a:cubicBezTo>
                    <a:pt x="1066" y="1"/>
                    <a:pt x="1062" y="2"/>
                    <a:pt x="1058" y="4"/>
                  </a:cubicBezTo>
                  <a:cubicBezTo>
                    <a:pt x="713" y="171"/>
                    <a:pt x="308" y="337"/>
                    <a:pt x="10" y="575"/>
                  </a:cubicBezTo>
                  <a:cubicBezTo>
                    <a:pt x="1" y="585"/>
                    <a:pt x="7" y="603"/>
                    <a:pt x="16" y="603"/>
                  </a:cubicBezTo>
                  <a:cubicBezTo>
                    <a:pt x="18" y="603"/>
                    <a:pt x="20" y="602"/>
                    <a:pt x="22" y="599"/>
                  </a:cubicBezTo>
                  <a:cubicBezTo>
                    <a:pt x="379" y="480"/>
                    <a:pt x="737" y="230"/>
                    <a:pt x="1070" y="40"/>
                  </a:cubicBezTo>
                  <a:cubicBezTo>
                    <a:pt x="1080" y="20"/>
                    <a:pt x="1081" y="1"/>
                    <a:pt x="10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24" name="Google Shape;25224;p33"/>
            <p:cNvSpPr/>
            <p:nvPr/>
          </p:nvSpPr>
          <p:spPr>
            <a:xfrm>
              <a:off x="2925650" y="2666525"/>
              <a:ext cx="69675" cy="31275"/>
            </a:xfrm>
            <a:custGeom>
              <a:avLst/>
              <a:gdLst/>
              <a:ahLst/>
              <a:cxnLst/>
              <a:rect l="l" t="t" r="r" b="b"/>
              <a:pathLst>
                <a:path w="2787" h="1251" extrusionOk="0">
                  <a:moveTo>
                    <a:pt x="2751" y="1"/>
                  </a:moveTo>
                  <a:cubicBezTo>
                    <a:pt x="1858" y="501"/>
                    <a:pt x="1013" y="906"/>
                    <a:pt x="24" y="1203"/>
                  </a:cubicBezTo>
                  <a:cubicBezTo>
                    <a:pt x="1" y="1215"/>
                    <a:pt x="1" y="1251"/>
                    <a:pt x="24" y="1251"/>
                  </a:cubicBezTo>
                  <a:cubicBezTo>
                    <a:pt x="1001" y="1037"/>
                    <a:pt x="1977" y="620"/>
                    <a:pt x="2763" y="24"/>
                  </a:cubicBezTo>
                  <a:cubicBezTo>
                    <a:pt x="2787" y="13"/>
                    <a:pt x="2763" y="1"/>
                    <a:pt x="2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25" name="Google Shape;25225;p33"/>
            <p:cNvSpPr/>
            <p:nvPr/>
          </p:nvSpPr>
          <p:spPr>
            <a:xfrm>
              <a:off x="2959125" y="2651900"/>
              <a:ext cx="71250" cy="39125"/>
            </a:xfrm>
            <a:custGeom>
              <a:avLst/>
              <a:gdLst/>
              <a:ahLst/>
              <a:cxnLst/>
              <a:rect l="l" t="t" r="r" b="b"/>
              <a:pathLst>
                <a:path w="2850" h="1565" extrusionOk="0">
                  <a:moveTo>
                    <a:pt x="2793" y="0"/>
                  </a:moveTo>
                  <a:cubicBezTo>
                    <a:pt x="2789" y="0"/>
                    <a:pt x="2785" y="1"/>
                    <a:pt x="2781" y="2"/>
                  </a:cubicBezTo>
                  <a:cubicBezTo>
                    <a:pt x="1948" y="657"/>
                    <a:pt x="817" y="836"/>
                    <a:pt x="31" y="1526"/>
                  </a:cubicBezTo>
                  <a:cubicBezTo>
                    <a:pt x="0" y="1536"/>
                    <a:pt x="22" y="1564"/>
                    <a:pt x="44" y="1564"/>
                  </a:cubicBezTo>
                  <a:cubicBezTo>
                    <a:pt x="48" y="1564"/>
                    <a:pt x="51" y="1564"/>
                    <a:pt x="55" y="1562"/>
                  </a:cubicBezTo>
                  <a:cubicBezTo>
                    <a:pt x="971" y="1074"/>
                    <a:pt x="2079" y="776"/>
                    <a:pt x="2829" y="50"/>
                  </a:cubicBezTo>
                  <a:cubicBezTo>
                    <a:pt x="2850" y="39"/>
                    <a:pt x="2824" y="0"/>
                    <a:pt x="2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26" name="Google Shape;25226;p33"/>
            <p:cNvSpPr/>
            <p:nvPr/>
          </p:nvSpPr>
          <p:spPr>
            <a:xfrm>
              <a:off x="2948900" y="2652675"/>
              <a:ext cx="79000" cy="39975"/>
            </a:xfrm>
            <a:custGeom>
              <a:avLst/>
              <a:gdLst/>
              <a:ahLst/>
              <a:cxnLst/>
              <a:rect l="l" t="t" r="r" b="b"/>
              <a:pathLst>
                <a:path w="3160" h="1599" extrusionOk="0">
                  <a:moveTo>
                    <a:pt x="3122" y="0"/>
                  </a:moveTo>
                  <a:cubicBezTo>
                    <a:pt x="3117" y="0"/>
                    <a:pt x="3112" y="2"/>
                    <a:pt x="3107" y="7"/>
                  </a:cubicBezTo>
                  <a:cubicBezTo>
                    <a:pt x="2095" y="555"/>
                    <a:pt x="1047" y="1043"/>
                    <a:pt x="23" y="1567"/>
                  </a:cubicBezTo>
                  <a:cubicBezTo>
                    <a:pt x="5" y="1576"/>
                    <a:pt x="1" y="1599"/>
                    <a:pt x="15" y="1599"/>
                  </a:cubicBezTo>
                  <a:cubicBezTo>
                    <a:pt x="20" y="1599"/>
                    <a:pt x="26" y="1596"/>
                    <a:pt x="35" y="1591"/>
                  </a:cubicBezTo>
                  <a:cubicBezTo>
                    <a:pt x="1118" y="1293"/>
                    <a:pt x="2226" y="686"/>
                    <a:pt x="3131" y="31"/>
                  </a:cubicBezTo>
                  <a:cubicBezTo>
                    <a:pt x="3159" y="31"/>
                    <a:pt x="3142" y="0"/>
                    <a:pt x="3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27" name="Google Shape;25227;p33"/>
            <p:cNvSpPr/>
            <p:nvPr/>
          </p:nvSpPr>
          <p:spPr>
            <a:xfrm>
              <a:off x="2959575" y="2663000"/>
              <a:ext cx="48375" cy="19625"/>
            </a:xfrm>
            <a:custGeom>
              <a:avLst/>
              <a:gdLst/>
              <a:ahLst/>
              <a:cxnLst/>
              <a:rect l="l" t="t" r="r" b="b"/>
              <a:pathLst>
                <a:path w="1935" h="785" extrusionOk="0">
                  <a:moveTo>
                    <a:pt x="1895" y="1"/>
                  </a:moveTo>
                  <a:cubicBezTo>
                    <a:pt x="1887" y="1"/>
                    <a:pt x="1879" y="4"/>
                    <a:pt x="1870" y="11"/>
                  </a:cubicBezTo>
                  <a:cubicBezTo>
                    <a:pt x="1275" y="273"/>
                    <a:pt x="656" y="487"/>
                    <a:pt x="25" y="737"/>
                  </a:cubicBezTo>
                  <a:cubicBezTo>
                    <a:pt x="1" y="749"/>
                    <a:pt x="13" y="785"/>
                    <a:pt x="37" y="785"/>
                  </a:cubicBezTo>
                  <a:cubicBezTo>
                    <a:pt x="680" y="630"/>
                    <a:pt x="1311" y="368"/>
                    <a:pt x="1906" y="82"/>
                  </a:cubicBezTo>
                  <a:cubicBezTo>
                    <a:pt x="1935" y="53"/>
                    <a:pt x="1925" y="1"/>
                    <a:pt x="18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28" name="Google Shape;25228;p33"/>
            <p:cNvSpPr/>
            <p:nvPr/>
          </p:nvSpPr>
          <p:spPr>
            <a:xfrm>
              <a:off x="2832475" y="2688600"/>
              <a:ext cx="30925" cy="21800"/>
            </a:xfrm>
            <a:custGeom>
              <a:avLst/>
              <a:gdLst/>
              <a:ahLst/>
              <a:cxnLst/>
              <a:rect l="l" t="t" r="r" b="b"/>
              <a:pathLst>
                <a:path w="1237" h="872" extrusionOk="0">
                  <a:moveTo>
                    <a:pt x="23" y="0"/>
                  </a:moveTo>
                  <a:cubicBezTo>
                    <a:pt x="12" y="0"/>
                    <a:pt x="1" y="14"/>
                    <a:pt x="1" y="23"/>
                  </a:cubicBezTo>
                  <a:cubicBezTo>
                    <a:pt x="60" y="118"/>
                    <a:pt x="84" y="177"/>
                    <a:pt x="156" y="249"/>
                  </a:cubicBezTo>
                  <a:cubicBezTo>
                    <a:pt x="93" y="139"/>
                    <a:pt x="72" y="81"/>
                    <a:pt x="98" y="81"/>
                  </a:cubicBezTo>
                  <a:cubicBezTo>
                    <a:pt x="112" y="81"/>
                    <a:pt x="139" y="97"/>
                    <a:pt x="179" y="130"/>
                  </a:cubicBezTo>
                  <a:cubicBezTo>
                    <a:pt x="227" y="154"/>
                    <a:pt x="287" y="189"/>
                    <a:pt x="334" y="237"/>
                  </a:cubicBezTo>
                  <a:cubicBezTo>
                    <a:pt x="441" y="308"/>
                    <a:pt x="525" y="368"/>
                    <a:pt x="632" y="439"/>
                  </a:cubicBezTo>
                  <a:cubicBezTo>
                    <a:pt x="822" y="570"/>
                    <a:pt x="1013" y="737"/>
                    <a:pt x="1215" y="868"/>
                  </a:cubicBezTo>
                  <a:cubicBezTo>
                    <a:pt x="1218" y="870"/>
                    <a:pt x="1220" y="871"/>
                    <a:pt x="1222" y="871"/>
                  </a:cubicBezTo>
                  <a:cubicBezTo>
                    <a:pt x="1231" y="871"/>
                    <a:pt x="1237" y="854"/>
                    <a:pt x="1227" y="844"/>
                  </a:cubicBezTo>
                  <a:cubicBezTo>
                    <a:pt x="870" y="511"/>
                    <a:pt x="453" y="249"/>
                    <a:pt x="37" y="11"/>
                  </a:cubicBezTo>
                  <a:cubicBezTo>
                    <a:pt x="33" y="3"/>
                    <a:pt x="28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29" name="Google Shape;25229;p33"/>
            <p:cNvSpPr/>
            <p:nvPr/>
          </p:nvSpPr>
          <p:spPr>
            <a:xfrm>
              <a:off x="2816700" y="2684975"/>
              <a:ext cx="44675" cy="24825"/>
            </a:xfrm>
            <a:custGeom>
              <a:avLst/>
              <a:gdLst/>
              <a:ahLst/>
              <a:cxnLst/>
              <a:rect l="l" t="t" r="r" b="b"/>
              <a:pathLst>
                <a:path w="1787" h="993" extrusionOk="0">
                  <a:moveTo>
                    <a:pt x="37" y="1"/>
                  </a:moveTo>
                  <a:cubicBezTo>
                    <a:pt x="13" y="1"/>
                    <a:pt x="1" y="37"/>
                    <a:pt x="25" y="37"/>
                  </a:cubicBezTo>
                  <a:cubicBezTo>
                    <a:pt x="715" y="227"/>
                    <a:pt x="1203" y="572"/>
                    <a:pt x="1751" y="989"/>
                  </a:cubicBezTo>
                  <a:cubicBezTo>
                    <a:pt x="1753" y="991"/>
                    <a:pt x="1756" y="992"/>
                    <a:pt x="1759" y="992"/>
                  </a:cubicBezTo>
                  <a:cubicBezTo>
                    <a:pt x="1771" y="992"/>
                    <a:pt x="1787" y="973"/>
                    <a:pt x="1787" y="953"/>
                  </a:cubicBezTo>
                  <a:cubicBezTo>
                    <a:pt x="1370" y="453"/>
                    <a:pt x="680" y="12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30" name="Google Shape;25230;p33"/>
            <p:cNvSpPr/>
            <p:nvPr/>
          </p:nvSpPr>
          <p:spPr>
            <a:xfrm>
              <a:off x="2830150" y="2689400"/>
              <a:ext cx="41900" cy="24850"/>
            </a:xfrm>
            <a:custGeom>
              <a:avLst/>
              <a:gdLst/>
              <a:ahLst/>
              <a:cxnLst/>
              <a:rect l="l" t="t" r="r" b="b"/>
              <a:pathLst>
                <a:path w="1676" h="994" extrusionOk="0">
                  <a:moveTo>
                    <a:pt x="25" y="0"/>
                  </a:moveTo>
                  <a:cubicBezTo>
                    <a:pt x="8" y="0"/>
                    <a:pt x="0" y="26"/>
                    <a:pt x="11" y="26"/>
                  </a:cubicBezTo>
                  <a:cubicBezTo>
                    <a:pt x="558" y="324"/>
                    <a:pt x="1082" y="669"/>
                    <a:pt x="1630" y="991"/>
                  </a:cubicBezTo>
                  <a:cubicBezTo>
                    <a:pt x="1631" y="992"/>
                    <a:pt x="1634" y="993"/>
                    <a:pt x="1636" y="993"/>
                  </a:cubicBezTo>
                  <a:cubicBezTo>
                    <a:pt x="1651" y="993"/>
                    <a:pt x="1676" y="965"/>
                    <a:pt x="1666" y="955"/>
                  </a:cubicBezTo>
                  <a:cubicBezTo>
                    <a:pt x="1189" y="562"/>
                    <a:pt x="594" y="264"/>
                    <a:pt x="34" y="2"/>
                  </a:cubicBezTo>
                  <a:cubicBezTo>
                    <a:pt x="31" y="1"/>
                    <a:pt x="28" y="0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31" name="Google Shape;25231;p33"/>
            <p:cNvSpPr/>
            <p:nvPr/>
          </p:nvSpPr>
          <p:spPr>
            <a:xfrm>
              <a:off x="2843800" y="2692125"/>
              <a:ext cx="38300" cy="23625"/>
            </a:xfrm>
            <a:custGeom>
              <a:avLst/>
              <a:gdLst/>
              <a:ahLst/>
              <a:cxnLst/>
              <a:rect l="l" t="t" r="r" b="b"/>
              <a:pathLst>
                <a:path w="1532" h="945" extrusionOk="0">
                  <a:moveTo>
                    <a:pt x="24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500" y="346"/>
                    <a:pt x="977" y="691"/>
                    <a:pt x="1501" y="941"/>
                  </a:cubicBezTo>
                  <a:cubicBezTo>
                    <a:pt x="1503" y="943"/>
                    <a:pt x="1505" y="944"/>
                    <a:pt x="1508" y="944"/>
                  </a:cubicBezTo>
                  <a:cubicBezTo>
                    <a:pt x="1520" y="944"/>
                    <a:pt x="1532" y="925"/>
                    <a:pt x="1512" y="905"/>
                  </a:cubicBezTo>
                  <a:cubicBezTo>
                    <a:pt x="1060" y="572"/>
                    <a:pt x="524" y="29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32" name="Google Shape;25232;p33"/>
            <p:cNvSpPr/>
            <p:nvPr/>
          </p:nvSpPr>
          <p:spPr>
            <a:xfrm>
              <a:off x="2850950" y="2690925"/>
              <a:ext cx="33300" cy="22150"/>
            </a:xfrm>
            <a:custGeom>
              <a:avLst/>
              <a:gdLst/>
              <a:ahLst/>
              <a:cxnLst/>
              <a:rect l="l" t="t" r="r" b="b"/>
              <a:pathLst>
                <a:path w="1332" h="886" extrusionOk="0">
                  <a:moveTo>
                    <a:pt x="0" y="1"/>
                  </a:moveTo>
                  <a:lnTo>
                    <a:pt x="0" y="1"/>
                  </a:lnTo>
                  <a:cubicBezTo>
                    <a:pt x="429" y="287"/>
                    <a:pt x="857" y="632"/>
                    <a:pt x="1310" y="882"/>
                  </a:cubicBezTo>
                  <a:cubicBezTo>
                    <a:pt x="1312" y="884"/>
                    <a:pt x="1315" y="885"/>
                    <a:pt x="1317" y="885"/>
                  </a:cubicBezTo>
                  <a:cubicBezTo>
                    <a:pt x="1325" y="885"/>
                    <a:pt x="1331" y="870"/>
                    <a:pt x="1322" y="870"/>
                  </a:cubicBezTo>
                  <a:cubicBezTo>
                    <a:pt x="964" y="513"/>
                    <a:pt x="453" y="23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33" name="Google Shape;25233;p33"/>
            <p:cNvSpPr/>
            <p:nvPr/>
          </p:nvSpPr>
          <p:spPr>
            <a:xfrm>
              <a:off x="2859875" y="2690650"/>
              <a:ext cx="31275" cy="20250"/>
            </a:xfrm>
            <a:custGeom>
              <a:avLst/>
              <a:gdLst/>
              <a:ahLst/>
              <a:cxnLst/>
              <a:rect l="l" t="t" r="r" b="b"/>
              <a:pathLst>
                <a:path w="1251" h="810" extrusionOk="0">
                  <a:moveTo>
                    <a:pt x="12" y="0"/>
                  </a:moveTo>
                  <a:cubicBezTo>
                    <a:pt x="12" y="0"/>
                    <a:pt x="0" y="36"/>
                    <a:pt x="12" y="36"/>
                  </a:cubicBezTo>
                  <a:cubicBezTo>
                    <a:pt x="393" y="298"/>
                    <a:pt x="798" y="607"/>
                    <a:pt x="1215" y="810"/>
                  </a:cubicBezTo>
                  <a:cubicBezTo>
                    <a:pt x="1227" y="810"/>
                    <a:pt x="1250" y="786"/>
                    <a:pt x="1227" y="774"/>
                  </a:cubicBezTo>
                  <a:cubicBezTo>
                    <a:pt x="869" y="476"/>
                    <a:pt x="41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34" name="Google Shape;25234;p33"/>
            <p:cNvSpPr/>
            <p:nvPr/>
          </p:nvSpPr>
          <p:spPr>
            <a:xfrm>
              <a:off x="2868900" y="2691275"/>
              <a:ext cx="31075" cy="20300"/>
            </a:xfrm>
            <a:custGeom>
              <a:avLst/>
              <a:gdLst/>
              <a:ahLst/>
              <a:cxnLst/>
              <a:rect l="l" t="t" r="r" b="b"/>
              <a:pathLst>
                <a:path w="1243" h="812" extrusionOk="0">
                  <a:moveTo>
                    <a:pt x="10" y="1"/>
                  </a:moveTo>
                  <a:cubicBezTo>
                    <a:pt x="3" y="1"/>
                    <a:pt x="0" y="14"/>
                    <a:pt x="8" y="23"/>
                  </a:cubicBezTo>
                  <a:cubicBezTo>
                    <a:pt x="366" y="297"/>
                    <a:pt x="794" y="618"/>
                    <a:pt x="1211" y="809"/>
                  </a:cubicBezTo>
                  <a:cubicBezTo>
                    <a:pt x="1213" y="811"/>
                    <a:pt x="1216" y="812"/>
                    <a:pt x="1219" y="812"/>
                  </a:cubicBezTo>
                  <a:cubicBezTo>
                    <a:pt x="1230" y="812"/>
                    <a:pt x="1242" y="794"/>
                    <a:pt x="1223" y="785"/>
                  </a:cubicBezTo>
                  <a:cubicBezTo>
                    <a:pt x="854" y="499"/>
                    <a:pt x="425" y="249"/>
                    <a:pt x="20" y="11"/>
                  </a:cubicBezTo>
                  <a:cubicBezTo>
                    <a:pt x="17" y="3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35" name="Google Shape;25235;p33"/>
            <p:cNvSpPr/>
            <p:nvPr/>
          </p:nvSpPr>
          <p:spPr>
            <a:xfrm>
              <a:off x="2876550" y="2691225"/>
              <a:ext cx="26350" cy="16300"/>
            </a:xfrm>
            <a:custGeom>
              <a:avLst/>
              <a:gdLst/>
              <a:ahLst/>
              <a:cxnLst/>
              <a:rect l="l" t="t" r="r" b="b"/>
              <a:pathLst>
                <a:path w="1054" h="652" extrusionOk="0">
                  <a:moveTo>
                    <a:pt x="24" y="1"/>
                  </a:moveTo>
                  <a:cubicBezTo>
                    <a:pt x="12" y="13"/>
                    <a:pt x="0" y="25"/>
                    <a:pt x="12" y="37"/>
                  </a:cubicBezTo>
                  <a:cubicBezTo>
                    <a:pt x="191" y="132"/>
                    <a:pt x="369" y="215"/>
                    <a:pt x="536" y="322"/>
                  </a:cubicBezTo>
                  <a:cubicBezTo>
                    <a:pt x="702" y="430"/>
                    <a:pt x="845" y="560"/>
                    <a:pt x="1024" y="644"/>
                  </a:cubicBezTo>
                  <a:cubicBezTo>
                    <a:pt x="1027" y="650"/>
                    <a:pt x="1030" y="652"/>
                    <a:pt x="1034" y="652"/>
                  </a:cubicBezTo>
                  <a:cubicBezTo>
                    <a:pt x="1045" y="652"/>
                    <a:pt x="1054" y="629"/>
                    <a:pt x="1036" y="620"/>
                  </a:cubicBezTo>
                  <a:cubicBezTo>
                    <a:pt x="786" y="334"/>
                    <a:pt x="369" y="13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36" name="Google Shape;25236;p33"/>
            <p:cNvSpPr/>
            <p:nvPr/>
          </p:nvSpPr>
          <p:spPr>
            <a:xfrm>
              <a:off x="2882500" y="2690050"/>
              <a:ext cx="19375" cy="13025"/>
            </a:xfrm>
            <a:custGeom>
              <a:avLst/>
              <a:gdLst/>
              <a:ahLst/>
              <a:cxnLst/>
              <a:rect l="l" t="t" r="r" b="b"/>
              <a:pathLst>
                <a:path w="775" h="521" extrusionOk="0">
                  <a:moveTo>
                    <a:pt x="48" y="0"/>
                  </a:moveTo>
                  <a:cubicBezTo>
                    <a:pt x="12" y="12"/>
                    <a:pt x="0" y="36"/>
                    <a:pt x="24" y="60"/>
                  </a:cubicBezTo>
                  <a:cubicBezTo>
                    <a:pt x="167" y="119"/>
                    <a:pt x="298" y="191"/>
                    <a:pt x="429" y="262"/>
                  </a:cubicBezTo>
                  <a:cubicBezTo>
                    <a:pt x="548" y="334"/>
                    <a:pt x="643" y="441"/>
                    <a:pt x="738" y="512"/>
                  </a:cubicBezTo>
                  <a:cubicBezTo>
                    <a:pt x="744" y="518"/>
                    <a:pt x="749" y="520"/>
                    <a:pt x="753" y="520"/>
                  </a:cubicBezTo>
                  <a:cubicBezTo>
                    <a:pt x="767" y="520"/>
                    <a:pt x="774" y="497"/>
                    <a:pt x="774" y="488"/>
                  </a:cubicBezTo>
                  <a:cubicBezTo>
                    <a:pt x="619" y="250"/>
                    <a:pt x="298" y="8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37" name="Google Shape;25237;p33"/>
            <p:cNvSpPr/>
            <p:nvPr/>
          </p:nvSpPr>
          <p:spPr>
            <a:xfrm>
              <a:off x="2883075" y="2686475"/>
              <a:ext cx="20525" cy="13200"/>
            </a:xfrm>
            <a:custGeom>
              <a:avLst/>
              <a:gdLst/>
              <a:ahLst/>
              <a:cxnLst/>
              <a:rect l="l" t="t" r="r" b="b"/>
              <a:pathLst>
                <a:path w="821" h="528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156" y="108"/>
                    <a:pt x="275" y="203"/>
                    <a:pt x="406" y="274"/>
                  </a:cubicBezTo>
                  <a:cubicBezTo>
                    <a:pt x="525" y="358"/>
                    <a:pt x="644" y="465"/>
                    <a:pt x="775" y="524"/>
                  </a:cubicBezTo>
                  <a:cubicBezTo>
                    <a:pt x="779" y="527"/>
                    <a:pt x="784" y="527"/>
                    <a:pt x="788" y="527"/>
                  </a:cubicBezTo>
                  <a:cubicBezTo>
                    <a:pt x="806" y="527"/>
                    <a:pt x="820" y="510"/>
                    <a:pt x="811" y="500"/>
                  </a:cubicBezTo>
                  <a:cubicBezTo>
                    <a:pt x="620" y="274"/>
                    <a:pt x="287" y="119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38" name="Google Shape;25238;p33"/>
            <p:cNvSpPr/>
            <p:nvPr/>
          </p:nvSpPr>
          <p:spPr>
            <a:xfrm>
              <a:off x="2886825" y="2682950"/>
              <a:ext cx="16825" cy="11875"/>
            </a:xfrm>
            <a:custGeom>
              <a:avLst/>
              <a:gdLst/>
              <a:ahLst/>
              <a:cxnLst/>
              <a:rect l="l" t="t" r="r" b="b"/>
              <a:pathLst>
                <a:path w="673" h="475" extrusionOk="0">
                  <a:moveTo>
                    <a:pt x="27" y="1"/>
                  </a:moveTo>
                  <a:cubicBezTo>
                    <a:pt x="8" y="1"/>
                    <a:pt x="0" y="20"/>
                    <a:pt x="18" y="46"/>
                  </a:cubicBezTo>
                  <a:cubicBezTo>
                    <a:pt x="125" y="118"/>
                    <a:pt x="232" y="189"/>
                    <a:pt x="351" y="284"/>
                  </a:cubicBezTo>
                  <a:cubicBezTo>
                    <a:pt x="434" y="344"/>
                    <a:pt x="542" y="439"/>
                    <a:pt x="649" y="475"/>
                  </a:cubicBezTo>
                  <a:cubicBezTo>
                    <a:pt x="661" y="475"/>
                    <a:pt x="672" y="463"/>
                    <a:pt x="661" y="439"/>
                  </a:cubicBezTo>
                  <a:cubicBezTo>
                    <a:pt x="589" y="356"/>
                    <a:pt x="470" y="296"/>
                    <a:pt x="375" y="237"/>
                  </a:cubicBezTo>
                  <a:cubicBezTo>
                    <a:pt x="268" y="165"/>
                    <a:pt x="149" y="82"/>
                    <a:pt x="53" y="10"/>
                  </a:cubicBezTo>
                  <a:cubicBezTo>
                    <a:pt x="43" y="4"/>
                    <a:pt x="34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39" name="Google Shape;25239;p33"/>
            <p:cNvSpPr/>
            <p:nvPr/>
          </p:nvSpPr>
          <p:spPr>
            <a:xfrm>
              <a:off x="2891175" y="2682825"/>
              <a:ext cx="14850" cy="10900"/>
            </a:xfrm>
            <a:custGeom>
              <a:avLst/>
              <a:gdLst/>
              <a:ahLst/>
              <a:cxnLst/>
              <a:rect l="l" t="t" r="r" b="b"/>
              <a:pathLst>
                <a:path w="594" h="436" extrusionOk="0">
                  <a:moveTo>
                    <a:pt x="22" y="0"/>
                  </a:moveTo>
                  <a:cubicBezTo>
                    <a:pt x="7" y="0"/>
                    <a:pt x="1" y="18"/>
                    <a:pt x="10" y="27"/>
                  </a:cubicBezTo>
                  <a:cubicBezTo>
                    <a:pt x="117" y="111"/>
                    <a:pt x="213" y="170"/>
                    <a:pt x="320" y="242"/>
                  </a:cubicBezTo>
                  <a:cubicBezTo>
                    <a:pt x="391" y="301"/>
                    <a:pt x="475" y="385"/>
                    <a:pt x="558" y="432"/>
                  </a:cubicBezTo>
                  <a:cubicBezTo>
                    <a:pt x="560" y="434"/>
                    <a:pt x="563" y="435"/>
                    <a:pt x="566" y="435"/>
                  </a:cubicBezTo>
                  <a:cubicBezTo>
                    <a:pt x="578" y="435"/>
                    <a:pt x="594" y="418"/>
                    <a:pt x="594" y="408"/>
                  </a:cubicBezTo>
                  <a:cubicBezTo>
                    <a:pt x="546" y="313"/>
                    <a:pt x="439" y="254"/>
                    <a:pt x="368" y="194"/>
                  </a:cubicBezTo>
                  <a:cubicBezTo>
                    <a:pt x="260" y="123"/>
                    <a:pt x="153" y="63"/>
                    <a:pt x="34" y="4"/>
                  </a:cubicBezTo>
                  <a:cubicBezTo>
                    <a:pt x="30" y="1"/>
                    <a:pt x="25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40" name="Google Shape;25240;p33"/>
            <p:cNvSpPr/>
            <p:nvPr/>
          </p:nvSpPr>
          <p:spPr>
            <a:xfrm>
              <a:off x="2894700" y="2680525"/>
              <a:ext cx="13125" cy="10150"/>
            </a:xfrm>
            <a:custGeom>
              <a:avLst/>
              <a:gdLst/>
              <a:ahLst/>
              <a:cxnLst/>
              <a:rect l="l" t="t" r="r" b="b"/>
              <a:pathLst>
                <a:path w="525" h="406" extrusionOk="0">
                  <a:moveTo>
                    <a:pt x="36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107" y="96"/>
                    <a:pt x="191" y="167"/>
                    <a:pt x="286" y="238"/>
                  </a:cubicBezTo>
                  <a:cubicBezTo>
                    <a:pt x="346" y="286"/>
                    <a:pt x="405" y="381"/>
                    <a:pt x="488" y="405"/>
                  </a:cubicBezTo>
                  <a:cubicBezTo>
                    <a:pt x="512" y="405"/>
                    <a:pt x="524" y="393"/>
                    <a:pt x="524" y="381"/>
                  </a:cubicBezTo>
                  <a:cubicBezTo>
                    <a:pt x="512" y="286"/>
                    <a:pt x="405" y="238"/>
                    <a:pt x="334" y="179"/>
                  </a:cubicBezTo>
                  <a:cubicBezTo>
                    <a:pt x="238" y="107"/>
                    <a:pt x="131" y="48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41" name="Google Shape;25241;p33"/>
            <p:cNvSpPr/>
            <p:nvPr/>
          </p:nvSpPr>
          <p:spPr>
            <a:xfrm>
              <a:off x="2901550" y="2680750"/>
              <a:ext cx="3200" cy="7500"/>
            </a:xfrm>
            <a:custGeom>
              <a:avLst/>
              <a:gdLst/>
              <a:ahLst/>
              <a:cxnLst/>
              <a:rect l="l" t="t" r="r" b="b"/>
              <a:pathLst>
                <a:path w="128" h="300" extrusionOk="0">
                  <a:moveTo>
                    <a:pt x="17" y="0"/>
                  </a:moveTo>
                  <a:cubicBezTo>
                    <a:pt x="9" y="0"/>
                    <a:pt x="0" y="9"/>
                    <a:pt x="0" y="27"/>
                  </a:cubicBezTo>
                  <a:cubicBezTo>
                    <a:pt x="0" y="134"/>
                    <a:pt x="24" y="217"/>
                    <a:pt x="95" y="289"/>
                  </a:cubicBezTo>
                  <a:cubicBezTo>
                    <a:pt x="103" y="296"/>
                    <a:pt x="109" y="299"/>
                    <a:pt x="114" y="299"/>
                  </a:cubicBezTo>
                  <a:cubicBezTo>
                    <a:pt x="124" y="299"/>
                    <a:pt x="127" y="285"/>
                    <a:pt x="119" y="277"/>
                  </a:cubicBezTo>
                  <a:cubicBezTo>
                    <a:pt x="72" y="206"/>
                    <a:pt x="24" y="110"/>
                    <a:pt x="24" y="27"/>
                  </a:cubicBezTo>
                  <a:cubicBezTo>
                    <a:pt x="30" y="9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42" name="Google Shape;25242;p33"/>
            <p:cNvSpPr/>
            <p:nvPr/>
          </p:nvSpPr>
          <p:spPr>
            <a:xfrm>
              <a:off x="2903025" y="2663625"/>
              <a:ext cx="6275" cy="46025"/>
            </a:xfrm>
            <a:custGeom>
              <a:avLst/>
              <a:gdLst/>
              <a:ahLst/>
              <a:cxnLst/>
              <a:rect l="l" t="t" r="r" b="b"/>
              <a:pathLst>
                <a:path w="251" h="1841" extrusionOk="0">
                  <a:moveTo>
                    <a:pt x="109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60" y="45"/>
                    <a:pt x="60" y="21"/>
                    <a:pt x="60" y="69"/>
                  </a:cubicBezTo>
                  <a:cubicBezTo>
                    <a:pt x="42" y="96"/>
                    <a:pt x="51" y="109"/>
                    <a:pt x="57" y="109"/>
                  </a:cubicBezTo>
                  <a:cubicBezTo>
                    <a:pt x="57" y="109"/>
                    <a:pt x="58" y="109"/>
                    <a:pt x="58" y="109"/>
                  </a:cubicBezTo>
                  <a:lnTo>
                    <a:pt x="58" y="109"/>
                  </a:lnTo>
                  <a:cubicBezTo>
                    <a:pt x="40" y="154"/>
                    <a:pt x="84" y="345"/>
                    <a:pt x="84" y="414"/>
                  </a:cubicBezTo>
                  <a:cubicBezTo>
                    <a:pt x="84" y="581"/>
                    <a:pt x="72" y="736"/>
                    <a:pt x="72" y="902"/>
                  </a:cubicBezTo>
                  <a:cubicBezTo>
                    <a:pt x="60" y="1200"/>
                    <a:pt x="24" y="1510"/>
                    <a:pt x="1" y="1807"/>
                  </a:cubicBezTo>
                  <a:cubicBezTo>
                    <a:pt x="4" y="1807"/>
                    <a:pt x="8" y="1807"/>
                    <a:pt x="11" y="1807"/>
                  </a:cubicBezTo>
                  <a:lnTo>
                    <a:pt x="11" y="1807"/>
                  </a:lnTo>
                  <a:cubicBezTo>
                    <a:pt x="12" y="1829"/>
                    <a:pt x="27" y="1840"/>
                    <a:pt x="45" y="1840"/>
                  </a:cubicBezTo>
                  <a:cubicBezTo>
                    <a:pt x="66" y="1840"/>
                    <a:pt x="90" y="1825"/>
                    <a:pt x="96" y="1795"/>
                  </a:cubicBezTo>
                  <a:cubicBezTo>
                    <a:pt x="144" y="1414"/>
                    <a:pt x="179" y="1010"/>
                    <a:pt x="179" y="605"/>
                  </a:cubicBezTo>
                  <a:cubicBezTo>
                    <a:pt x="179" y="438"/>
                    <a:pt x="251" y="164"/>
                    <a:pt x="132" y="10"/>
                  </a:cubicBezTo>
                  <a:cubicBezTo>
                    <a:pt x="126" y="4"/>
                    <a:pt x="117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43" name="Google Shape;25243;p33"/>
            <p:cNvSpPr/>
            <p:nvPr/>
          </p:nvSpPr>
          <p:spPr>
            <a:xfrm>
              <a:off x="2900050" y="2664300"/>
              <a:ext cx="9125" cy="56175"/>
            </a:xfrm>
            <a:custGeom>
              <a:avLst/>
              <a:gdLst/>
              <a:ahLst/>
              <a:cxnLst/>
              <a:rect l="l" t="t" r="r" b="b"/>
              <a:pathLst>
                <a:path w="365" h="2247" extrusionOk="0">
                  <a:moveTo>
                    <a:pt x="337" y="1"/>
                  </a:moveTo>
                  <a:cubicBezTo>
                    <a:pt x="326" y="1"/>
                    <a:pt x="315" y="10"/>
                    <a:pt x="310" y="30"/>
                  </a:cubicBezTo>
                  <a:cubicBezTo>
                    <a:pt x="96" y="733"/>
                    <a:pt x="1" y="1507"/>
                    <a:pt x="84" y="2233"/>
                  </a:cubicBezTo>
                  <a:cubicBezTo>
                    <a:pt x="84" y="2243"/>
                    <a:pt x="92" y="2247"/>
                    <a:pt x="102" y="2247"/>
                  </a:cubicBezTo>
                  <a:cubicBezTo>
                    <a:pt x="116" y="2247"/>
                    <a:pt x="132" y="2240"/>
                    <a:pt x="132" y="2233"/>
                  </a:cubicBezTo>
                  <a:cubicBezTo>
                    <a:pt x="167" y="1483"/>
                    <a:pt x="203" y="792"/>
                    <a:pt x="358" y="54"/>
                  </a:cubicBezTo>
                  <a:cubicBezTo>
                    <a:pt x="365" y="19"/>
                    <a:pt x="351" y="1"/>
                    <a:pt x="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44" name="Google Shape;25244;p33"/>
            <p:cNvSpPr/>
            <p:nvPr/>
          </p:nvSpPr>
          <p:spPr>
            <a:xfrm>
              <a:off x="2903025" y="2668400"/>
              <a:ext cx="5975" cy="59525"/>
            </a:xfrm>
            <a:custGeom>
              <a:avLst/>
              <a:gdLst/>
              <a:ahLst/>
              <a:cxnLst/>
              <a:rect l="l" t="t" r="r" b="b"/>
              <a:pathLst>
                <a:path w="239" h="2381" extrusionOk="0">
                  <a:moveTo>
                    <a:pt x="20" y="0"/>
                  </a:moveTo>
                  <a:cubicBezTo>
                    <a:pt x="16" y="0"/>
                    <a:pt x="13" y="3"/>
                    <a:pt x="13" y="9"/>
                  </a:cubicBezTo>
                  <a:cubicBezTo>
                    <a:pt x="1" y="771"/>
                    <a:pt x="24" y="1616"/>
                    <a:pt x="155" y="2366"/>
                  </a:cubicBezTo>
                  <a:cubicBezTo>
                    <a:pt x="155" y="2377"/>
                    <a:pt x="164" y="2380"/>
                    <a:pt x="174" y="2380"/>
                  </a:cubicBezTo>
                  <a:cubicBezTo>
                    <a:pt x="187" y="2380"/>
                    <a:pt x="203" y="2373"/>
                    <a:pt x="203" y="2366"/>
                  </a:cubicBezTo>
                  <a:cubicBezTo>
                    <a:pt x="239" y="1604"/>
                    <a:pt x="155" y="771"/>
                    <a:pt x="36" y="9"/>
                  </a:cubicBezTo>
                  <a:cubicBezTo>
                    <a:pt x="30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45" name="Google Shape;25245;p33"/>
            <p:cNvSpPr/>
            <p:nvPr/>
          </p:nvSpPr>
          <p:spPr>
            <a:xfrm>
              <a:off x="2906000" y="2692600"/>
              <a:ext cx="4500" cy="45725"/>
            </a:xfrm>
            <a:custGeom>
              <a:avLst/>
              <a:gdLst/>
              <a:ahLst/>
              <a:cxnLst/>
              <a:rect l="l" t="t" r="r" b="b"/>
              <a:pathLst>
                <a:path w="180" h="1829" extrusionOk="0">
                  <a:moveTo>
                    <a:pt x="40" y="1"/>
                  </a:moveTo>
                  <a:cubicBezTo>
                    <a:pt x="32" y="1"/>
                    <a:pt x="25" y="7"/>
                    <a:pt x="25" y="17"/>
                  </a:cubicBezTo>
                  <a:cubicBezTo>
                    <a:pt x="1" y="589"/>
                    <a:pt x="1" y="1232"/>
                    <a:pt x="84" y="1815"/>
                  </a:cubicBezTo>
                  <a:cubicBezTo>
                    <a:pt x="84" y="1825"/>
                    <a:pt x="93" y="1829"/>
                    <a:pt x="102" y="1829"/>
                  </a:cubicBezTo>
                  <a:cubicBezTo>
                    <a:pt x="116" y="1829"/>
                    <a:pt x="132" y="1822"/>
                    <a:pt x="132" y="1815"/>
                  </a:cubicBezTo>
                  <a:cubicBezTo>
                    <a:pt x="179" y="1232"/>
                    <a:pt x="132" y="589"/>
                    <a:pt x="60" y="29"/>
                  </a:cubicBezTo>
                  <a:cubicBezTo>
                    <a:pt x="60" y="10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46" name="Google Shape;25246;p33"/>
            <p:cNvSpPr/>
            <p:nvPr/>
          </p:nvSpPr>
          <p:spPr>
            <a:xfrm>
              <a:off x="2902275" y="2698550"/>
              <a:ext cx="8225" cy="43175"/>
            </a:xfrm>
            <a:custGeom>
              <a:avLst/>
              <a:gdLst/>
              <a:ahLst/>
              <a:cxnLst/>
              <a:rect l="l" t="t" r="r" b="b"/>
              <a:pathLst>
                <a:path w="329" h="1727" extrusionOk="0">
                  <a:moveTo>
                    <a:pt x="27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02" y="589"/>
                    <a:pt x="114" y="1149"/>
                    <a:pt x="174" y="1708"/>
                  </a:cubicBezTo>
                  <a:cubicBezTo>
                    <a:pt x="174" y="1715"/>
                    <a:pt x="187" y="1727"/>
                    <a:pt x="200" y="1727"/>
                  </a:cubicBezTo>
                  <a:cubicBezTo>
                    <a:pt x="208" y="1727"/>
                    <a:pt x="216" y="1722"/>
                    <a:pt x="221" y="1708"/>
                  </a:cubicBezTo>
                  <a:cubicBezTo>
                    <a:pt x="328" y="1172"/>
                    <a:pt x="221" y="529"/>
                    <a:pt x="66" y="17"/>
                  </a:cubicBezTo>
                  <a:cubicBezTo>
                    <a:pt x="56" y="7"/>
                    <a:pt x="40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47" name="Google Shape;25247;p33"/>
            <p:cNvSpPr/>
            <p:nvPr/>
          </p:nvSpPr>
          <p:spPr>
            <a:xfrm>
              <a:off x="2902425" y="2706575"/>
              <a:ext cx="4200" cy="32675"/>
            </a:xfrm>
            <a:custGeom>
              <a:avLst/>
              <a:gdLst/>
              <a:ahLst/>
              <a:cxnLst/>
              <a:rect l="l" t="t" r="r" b="b"/>
              <a:pathLst>
                <a:path w="168" h="1307" extrusionOk="0">
                  <a:moveTo>
                    <a:pt x="64" y="1"/>
                  </a:moveTo>
                  <a:cubicBezTo>
                    <a:pt x="54" y="1"/>
                    <a:pt x="48" y="6"/>
                    <a:pt x="48" y="6"/>
                  </a:cubicBezTo>
                  <a:cubicBezTo>
                    <a:pt x="25" y="411"/>
                    <a:pt x="1" y="875"/>
                    <a:pt x="60" y="1280"/>
                  </a:cubicBezTo>
                  <a:cubicBezTo>
                    <a:pt x="60" y="1298"/>
                    <a:pt x="72" y="1307"/>
                    <a:pt x="86" y="1307"/>
                  </a:cubicBezTo>
                  <a:cubicBezTo>
                    <a:pt x="99" y="1307"/>
                    <a:pt x="114" y="1298"/>
                    <a:pt x="120" y="1280"/>
                  </a:cubicBezTo>
                  <a:cubicBezTo>
                    <a:pt x="168" y="887"/>
                    <a:pt x="120" y="411"/>
                    <a:pt x="84" y="6"/>
                  </a:cubicBezTo>
                  <a:cubicBezTo>
                    <a:pt x="76" y="2"/>
                    <a:pt x="70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48" name="Google Shape;25248;p33"/>
            <p:cNvSpPr/>
            <p:nvPr/>
          </p:nvSpPr>
          <p:spPr>
            <a:xfrm>
              <a:off x="2909275" y="2700300"/>
              <a:ext cx="5675" cy="37925"/>
            </a:xfrm>
            <a:custGeom>
              <a:avLst/>
              <a:gdLst/>
              <a:ahLst/>
              <a:cxnLst/>
              <a:rect l="l" t="t" r="r" b="b"/>
              <a:pathLst>
                <a:path w="227" h="1517" extrusionOk="0">
                  <a:moveTo>
                    <a:pt x="11" y="0"/>
                  </a:moveTo>
                  <a:cubicBezTo>
                    <a:pt x="5" y="0"/>
                    <a:pt x="1" y="12"/>
                    <a:pt x="1" y="19"/>
                  </a:cubicBezTo>
                  <a:cubicBezTo>
                    <a:pt x="108" y="519"/>
                    <a:pt x="84" y="995"/>
                    <a:pt x="84" y="1507"/>
                  </a:cubicBezTo>
                  <a:cubicBezTo>
                    <a:pt x="84" y="1513"/>
                    <a:pt x="93" y="1516"/>
                    <a:pt x="102" y="1516"/>
                  </a:cubicBezTo>
                  <a:cubicBezTo>
                    <a:pt x="111" y="1516"/>
                    <a:pt x="120" y="1513"/>
                    <a:pt x="120" y="1507"/>
                  </a:cubicBezTo>
                  <a:cubicBezTo>
                    <a:pt x="227" y="1019"/>
                    <a:pt x="144" y="495"/>
                    <a:pt x="25" y="19"/>
                  </a:cubicBezTo>
                  <a:cubicBezTo>
                    <a:pt x="20" y="5"/>
                    <a:pt x="15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49" name="Google Shape;25249;p33"/>
            <p:cNvSpPr/>
            <p:nvPr/>
          </p:nvSpPr>
          <p:spPr>
            <a:xfrm>
              <a:off x="2920000" y="2490050"/>
              <a:ext cx="5375" cy="50525"/>
            </a:xfrm>
            <a:custGeom>
              <a:avLst/>
              <a:gdLst/>
              <a:ahLst/>
              <a:cxnLst/>
              <a:rect l="l" t="t" r="r" b="b"/>
              <a:pathLst>
                <a:path w="215" h="2021" extrusionOk="0">
                  <a:moveTo>
                    <a:pt x="144" y="1"/>
                  </a:moveTo>
                  <a:cubicBezTo>
                    <a:pt x="136" y="1"/>
                    <a:pt x="131" y="7"/>
                    <a:pt x="131" y="23"/>
                  </a:cubicBezTo>
                  <a:cubicBezTo>
                    <a:pt x="12" y="642"/>
                    <a:pt x="0" y="1392"/>
                    <a:pt x="107" y="2011"/>
                  </a:cubicBezTo>
                  <a:cubicBezTo>
                    <a:pt x="107" y="2017"/>
                    <a:pt x="113" y="2020"/>
                    <a:pt x="122" y="2020"/>
                  </a:cubicBezTo>
                  <a:cubicBezTo>
                    <a:pt x="131" y="2020"/>
                    <a:pt x="143" y="2017"/>
                    <a:pt x="155" y="2011"/>
                  </a:cubicBezTo>
                  <a:cubicBezTo>
                    <a:pt x="215" y="1368"/>
                    <a:pt x="215" y="654"/>
                    <a:pt x="179" y="23"/>
                  </a:cubicBezTo>
                  <a:cubicBezTo>
                    <a:pt x="166" y="10"/>
                    <a:pt x="153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50" name="Google Shape;25250;p33"/>
            <p:cNvSpPr/>
            <p:nvPr/>
          </p:nvSpPr>
          <p:spPr>
            <a:xfrm>
              <a:off x="2922675" y="2452950"/>
              <a:ext cx="3600" cy="66050"/>
            </a:xfrm>
            <a:custGeom>
              <a:avLst/>
              <a:gdLst/>
              <a:ahLst/>
              <a:cxnLst/>
              <a:rect l="l" t="t" r="r" b="b"/>
              <a:pathLst>
                <a:path w="144" h="2642" extrusionOk="0">
                  <a:moveTo>
                    <a:pt x="72" y="1"/>
                  </a:moveTo>
                  <a:cubicBezTo>
                    <a:pt x="66" y="1"/>
                    <a:pt x="60" y="7"/>
                    <a:pt x="60" y="19"/>
                  </a:cubicBezTo>
                  <a:cubicBezTo>
                    <a:pt x="24" y="876"/>
                    <a:pt x="0" y="1757"/>
                    <a:pt x="48" y="2614"/>
                  </a:cubicBezTo>
                  <a:cubicBezTo>
                    <a:pt x="48" y="2632"/>
                    <a:pt x="57" y="2641"/>
                    <a:pt x="66" y="2641"/>
                  </a:cubicBezTo>
                  <a:cubicBezTo>
                    <a:pt x="75" y="2641"/>
                    <a:pt x="84" y="2632"/>
                    <a:pt x="84" y="2614"/>
                  </a:cubicBezTo>
                  <a:cubicBezTo>
                    <a:pt x="143" y="1757"/>
                    <a:pt x="120" y="876"/>
                    <a:pt x="84" y="19"/>
                  </a:cubicBezTo>
                  <a:cubicBezTo>
                    <a:pt x="84" y="7"/>
                    <a:pt x="78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51" name="Google Shape;25251;p33"/>
            <p:cNvSpPr/>
            <p:nvPr/>
          </p:nvSpPr>
          <p:spPr>
            <a:xfrm>
              <a:off x="2925350" y="2450800"/>
              <a:ext cx="5375" cy="63425"/>
            </a:xfrm>
            <a:custGeom>
              <a:avLst/>
              <a:gdLst/>
              <a:ahLst/>
              <a:cxnLst/>
              <a:rect l="l" t="t" r="r" b="b"/>
              <a:pathLst>
                <a:path w="215" h="2537" extrusionOk="0">
                  <a:moveTo>
                    <a:pt x="13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36" y="843"/>
                    <a:pt x="36" y="1676"/>
                    <a:pt x="72" y="2510"/>
                  </a:cubicBezTo>
                  <a:cubicBezTo>
                    <a:pt x="72" y="2528"/>
                    <a:pt x="78" y="2537"/>
                    <a:pt x="87" y="2537"/>
                  </a:cubicBezTo>
                  <a:cubicBezTo>
                    <a:pt x="96" y="2537"/>
                    <a:pt x="108" y="2528"/>
                    <a:pt x="120" y="2510"/>
                  </a:cubicBezTo>
                  <a:cubicBezTo>
                    <a:pt x="215" y="1688"/>
                    <a:pt x="144" y="819"/>
                    <a:pt x="24" y="10"/>
                  </a:cubicBezTo>
                  <a:cubicBezTo>
                    <a:pt x="24" y="4"/>
                    <a:pt x="18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52" name="Google Shape;25252;p33"/>
            <p:cNvSpPr/>
            <p:nvPr/>
          </p:nvSpPr>
          <p:spPr>
            <a:xfrm>
              <a:off x="2926025" y="2447675"/>
              <a:ext cx="21975" cy="27600"/>
            </a:xfrm>
            <a:custGeom>
              <a:avLst/>
              <a:gdLst/>
              <a:ahLst/>
              <a:cxnLst/>
              <a:rect l="l" t="t" r="r" b="b"/>
              <a:pathLst>
                <a:path w="879" h="1104" extrusionOk="0">
                  <a:moveTo>
                    <a:pt x="856" y="0"/>
                  </a:moveTo>
                  <a:cubicBezTo>
                    <a:pt x="852" y="0"/>
                    <a:pt x="848" y="1"/>
                    <a:pt x="843" y="4"/>
                  </a:cubicBezTo>
                  <a:cubicBezTo>
                    <a:pt x="700" y="170"/>
                    <a:pt x="581" y="349"/>
                    <a:pt x="450" y="504"/>
                  </a:cubicBezTo>
                  <a:cubicBezTo>
                    <a:pt x="295" y="706"/>
                    <a:pt x="128" y="885"/>
                    <a:pt x="9" y="1087"/>
                  </a:cubicBezTo>
                  <a:cubicBezTo>
                    <a:pt x="1" y="1095"/>
                    <a:pt x="16" y="1104"/>
                    <a:pt x="30" y="1104"/>
                  </a:cubicBezTo>
                  <a:cubicBezTo>
                    <a:pt x="36" y="1104"/>
                    <a:pt x="42" y="1102"/>
                    <a:pt x="45" y="1099"/>
                  </a:cubicBezTo>
                  <a:cubicBezTo>
                    <a:pt x="188" y="956"/>
                    <a:pt x="331" y="777"/>
                    <a:pt x="450" y="599"/>
                  </a:cubicBezTo>
                  <a:cubicBezTo>
                    <a:pt x="593" y="408"/>
                    <a:pt x="748" y="206"/>
                    <a:pt x="879" y="15"/>
                  </a:cubicBezTo>
                  <a:cubicBezTo>
                    <a:pt x="879" y="15"/>
                    <a:pt x="871" y="0"/>
                    <a:pt x="8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53" name="Google Shape;25253;p33"/>
            <p:cNvSpPr/>
            <p:nvPr/>
          </p:nvSpPr>
          <p:spPr>
            <a:xfrm>
              <a:off x="2927200" y="2453575"/>
              <a:ext cx="25775" cy="28800"/>
            </a:xfrm>
            <a:custGeom>
              <a:avLst/>
              <a:gdLst/>
              <a:ahLst/>
              <a:cxnLst/>
              <a:rect l="l" t="t" r="r" b="b"/>
              <a:pathLst>
                <a:path w="1031" h="1152" extrusionOk="0">
                  <a:moveTo>
                    <a:pt x="1020" y="1"/>
                  </a:moveTo>
                  <a:cubicBezTo>
                    <a:pt x="1017" y="1"/>
                    <a:pt x="1014" y="2"/>
                    <a:pt x="1010" y="6"/>
                  </a:cubicBezTo>
                  <a:cubicBezTo>
                    <a:pt x="832" y="196"/>
                    <a:pt x="665" y="411"/>
                    <a:pt x="486" y="601"/>
                  </a:cubicBezTo>
                  <a:cubicBezTo>
                    <a:pt x="320" y="780"/>
                    <a:pt x="165" y="946"/>
                    <a:pt x="10" y="1125"/>
                  </a:cubicBezTo>
                  <a:cubicBezTo>
                    <a:pt x="0" y="1135"/>
                    <a:pt x="14" y="1152"/>
                    <a:pt x="32" y="1152"/>
                  </a:cubicBezTo>
                  <a:cubicBezTo>
                    <a:pt x="37" y="1152"/>
                    <a:pt x="41" y="1151"/>
                    <a:pt x="46" y="1149"/>
                  </a:cubicBezTo>
                  <a:cubicBezTo>
                    <a:pt x="415" y="839"/>
                    <a:pt x="760" y="411"/>
                    <a:pt x="1022" y="18"/>
                  </a:cubicBezTo>
                  <a:cubicBezTo>
                    <a:pt x="1030" y="9"/>
                    <a:pt x="1027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54" name="Google Shape;25254;p33"/>
            <p:cNvSpPr/>
            <p:nvPr/>
          </p:nvSpPr>
          <p:spPr>
            <a:xfrm>
              <a:off x="2928000" y="2458100"/>
              <a:ext cx="33700" cy="36550"/>
            </a:xfrm>
            <a:custGeom>
              <a:avLst/>
              <a:gdLst/>
              <a:ahLst/>
              <a:cxnLst/>
              <a:rect l="l" t="t" r="r" b="b"/>
              <a:pathLst>
                <a:path w="1348" h="1462" extrusionOk="0">
                  <a:moveTo>
                    <a:pt x="1015" y="0"/>
                  </a:moveTo>
                  <a:cubicBezTo>
                    <a:pt x="990" y="0"/>
                    <a:pt x="992" y="17"/>
                    <a:pt x="1002" y="27"/>
                  </a:cubicBezTo>
                  <a:cubicBezTo>
                    <a:pt x="1170" y="126"/>
                    <a:pt x="446" y="920"/>
                    <a:pt x="139" y="1250"/>
                  </a:cubicBezTo>
                  <a:lnTo>
                    <a:pt x="139" y="1250"/>
                  </a:lnTo>
                  <a:cubicBezTo>
                    <a:pt x="137" y="1250"/>
                    <a:pt x="135" y="1252"/>
                    <a:pt x="133" y="1253"/>
                  </a:cubicBezTo>
                  <a:cubicBezTo>
                    <a:pt x="127" y="1261"/>
                    <a:pt x="121" y="1269"/>
                    <a:pt x="114" y="1276"/>
                  </a:cubicBezTo>
                  <a:lnTo>
                    <a:pt x="114" y="1276"/>
                  </a:lnTo>
                  <a:cubicBezTo>
                    <a:pt x="64" y="1330"/>
                    <a:pt x="28" y="1369"/>
                    <a:pt x="14" y="1384"/>
                  </a:cubicBezTo>
                  <a:cubicBezTo>
                    <a:pt x="17" y="1386"/>
                    <a:pt x="19" y="1388"/>
                    <a:pt x="22" y="1389"/>
                  </a:cubicBezTo>
                  <a:lnTo>
                    <a:pt x="22" y="1389"/>
                  </a:lnTo>
                  <a:cubicBezTo>
                    <a:pt x="1" y="1424"/>
                    <a:pt x="20" y="1461"/>
                    <a:pt x="49" y="1461"/>
                  </a:cubicBezTo>
                  <a:cubicBezTo>
                    <a:pt x="60" y="1461"/>
                    <a:pt x="73" y="1456"/>
                    <a:pt x="85" y="1444"/>
                  </a:cubicBezTo>
                  <a:cubicBezTo>
                    <a:pt x="228" y="1313"/>
                    <a:pt x="1347" y="134"/>
                    <a:pt x="1038" y="3"/>
                  </a:cubicBezTo>
                  <a:cubicBezTo>
                    <a:pt x="1029" y="1"/>
                    <a:pt x="1021" y="0"/>
                    <a:pt x="10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55" name="Google Shape;25255;p33"/>
            <p:cNvSpPr/>
            <p:nvPr/>
          </p:nvSpPr>
          <p:spPr>
            <a:xfrm>
              <a:off x="2924925" y="2468475"/>
              <a:ext cx="30650" cy="34600"/>
            </a:xfrm>
            <a:custGeom>
              <a:avLst/>
              <a:gdLst/>
              <a:ahLst/>
              <a:cxnLst/>
              <a:rect l="l" t="t" r="r" b="b"/>
              <a:pathLst>
                <a:path w="1226" h="1384" extrusionOk="0">
                  <a:moveTo>
                    <a:pt x="1200" y="0"/>
                  </a:moveTo>
                  <a:cubicBezTo>
                    <a:pt x="1192" y="0"/>
                    <a:pt x="1183" y="2"/>
                    <a:pt x="1173" y="5"/>
                  </a:cubicBezTo>
                  <a:cubicBezTo>
                    <a:pt x="970" y="231"/>
                    <a:pt x="768" y="481"/>
                    <a:pt x="565" y="707"/>
                  </a:cubicBezTo>
                  <a:cubicBezTo>
                    <a:pt x="387" y="910"/>
                    <a:pt x="172" y="1124"/>
                    <a:pt x="18" y="1339"/>
                  </a:cubicBezTo>
                  <a:cubicBezTo>
                    <a:pt x="0" y="1364"/>
                    <a:pt x="14" y="1384"/>
                    <a:pt x="32" y="1384"/>
                  </a:cubicBezTo>
                  <a:cubicBezTo>
                    <a:pt x="39" y="1384"/>
                    <a:pt x="47" y="1381"/>
                    <a:pt x="53" y="1374"/>
                  </a:cubicBezTo>
                  <a:cubicBezTo>
                    <a:pt x="482" y="1005"/>
                    <a:pt x="875" y="481"/>
                    <a:pt x="1208" y="17"/>
                  </a:cubicBezTo>
                  <a:cubicBezTo>
                    <a:pt x="1225" y="9"/>
                    <a:pt x="1218" y="0"/>
                    <a:pt x="12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56" name="Google Shape;25256;p33"/>
            <p:cNvSpPr/>
            <p:nvPr/>
          </p:nvSpPr>
          <p:spPr>
            <a:xfrm>
              <a:off x="2926075" y="2476325"/>
              <a:ext cx="29375" cy="34150"/>
            </a:xfrm>
            <a:custGeom>
              <a:avLst/>
              <a:gdLst/>
              <a:ahLst/>
              <a:cxnLst/>
              <a:rect l="l" t="t" r="r" b="b"/>
              <a:pathLst>
                <a:path w="1175" h="1366" extrusionOk="0">
                  <a:moveTo>
                    <a:pt x="1174" y="1"/>
                  </a:moveTo>
                  <a:lnTo>
                    <a:pt x="1174" y="1"/>
                  </a:lnTo>
                  <a:cubicBezTo>
                    <a:pt x="984" y="215"/>
                    <a:pt x="817" y="453"/>
                    <a:pt x="615" y="667"/>
                  </a:cubicBezTo>
                  <a:cubicBezTo>
                    <a:pt x="424" y="894"/>
                    <a:pt x="222" y="1084"/>
                    <a:pt x="19" y="1298"/>
                  </a:cubicBezTo>
                  <a:cubicBezTo>
                    <a:pt x="1" y="1336"/>
                    <a:pt x="26" y="1365"/>
                    <a:pt x="54" y="1365"/>
                  </a:cubicBezTo>
                  <a:cubicBezTo>
                    <a:pt x="63" y="1365"/>
                    <a:pt x="71" y="1363"/>
                    <a:pt x="79" y="1358"/>
                  </a:cubicBezTo>
                  <a:cubicBezTo>
                    <a:pt x="531" y="1013"/>
                    <a:pt x="960" y="513"/>
                    <a:pt x="1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57" name="Google Shape;25257;p33"/>
            <p:cNvSpPr/>
            <p:nvPr/>
          </p:nvSpPr>
          <p:spPr>
            <a:xfrm>
              <a:off x="2926900" y="2488475"/>
              <a:ext cx="28850" cy="30825"/>
            </a:xfrm>
            <a:custGeom>
              <a:avLst/>
              <a:gdLst/>
              <a:ahLst/>
              <a:cxnLst/>
              <a:rect l="l" t="t" r="r" b="b"/>
              <a:pathLst>
                <a:path w="1154" h="1233" extrusionOk="0">
                  <a:moveTo>
                    <a:pt x="958" y="0"/>
                  </a:moveTo>
                  <a:cubicBezTo>
                    <a:pt x="951" y="0"/>
                    <a:pt x="952" y="28"/>
                    <a:pt x="963" y="38"/>
                  </a:cubicBezTo>
                  <a:cubicBezTo>
                    <a:pt x="1022" y="62"/>
                    <a:pt x="486" y="634"/>
                    <a:pt x="439" y="693"/>
                  </a:cubicBezTo>
                  <a:cubicBezTo>
                    <a:pt x="296" y="860"/>
                    <a:pt x="117" y="1003"/>
                    <a:pt x="10" y="1193"/>
                  </a:cubicBezTo>
                  <a:cubicBezTo>
                    <a:pt x="0" y="1213"/>
                    <a:pt x="14" y="1232"/>
                    <a:pt x="26" y="1232"/>
                  </a:cubicBezTo>
                  <a:cubicBezTo>
                    <a:pt x="29" y="1232"/>
                    <a:pt x="32" y="1231"/>
                    <a:pt x="34" y="1229"/>
                  </a:cubicBezTo>
                  <a:cubicBezTo>
                    <a:pt x="201" y="1122"/>
                    <a:pt x="320" y="967"/>
                    <a:pt x="439" y="824"/>
                  </a:cubicBezTo>
                  <a:cubicBezTo>
                    <a:pt x="593" y="658"/>
                    <a:pt x="736" y="503"/>
                    <a:pt x="867" y="336"/>
                  </a:cubicBezTo>
                  <a:cubicBezTo>
                    <a:pt x="927" y="277"/>
                    <a:pt x="1153" y="50"/>
                    <a:pt x="963" y="3"/>
                  </a:cubicBezTo>
                  <a:cubicBezTo>
                    <a:pt x="961" y="1"/>
                    <a:pt x="959" y="0"/>
                    <a:pt x="9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58" name="Google Shape;25258;p33"/>
            <p:cNvSpPr/>
            <p:nvPr/>
          </p:nvSpPr>
          <p:spPr>
            <a:xfrm>
              <a:off x="2930700" y="2503025"/>
              <a:ext cx="21350" cy="22150"/>
            </a:xfrm>
            <a:custGeom>
              <a:avLst/>
              <a:gdLst/>
              <a:ahLst/>
              <a:cxnLst/>
              <a:rect l="l" t="t" r="r" b="b"/>
              <a:pathLst>
                <a:path w="854" h="886" extrusionOk="0">
                  <a:moveTo>
                    <a:pt x="830" y="1"/>
                  </a:moveTo>
                  <a:cubicBezTo>
                    <a:pt x="827" y="1"/>
                    <a:pt x="825" y="2"/>
                    <a:pt x="822" y="4"/>
                  </a:cubicBezTo>
                  <a:cubicBezTo>
                    <a:pt x="644" y="111"/>
                    <a:pt x="513" y="290"/>
                    <a:pt x="382" y="433"/>
                  </a:cubicBezTo>
                  <a:cubicBezTo>
                    <a:pt x="263" y="552"/>
                    <a:pt x="60" y="683"/>
                    <a:pt x="1" y="849"/>
                  </a:cubicBezTo>
                  <a:cubicBezTo>
                    <a:pt x="1" y="873"/>
                    <a:pt x="25" y="885"/>
                    <a:pt x="25" y="885"/>
                  </a:cubicBezTo>
                  <a:cubicBezTo>
                    <a:pt x="180" y="826"/>
                    <a:pt x="322" y="635"/>
                    <a:pt x="441" y="516"/>
                  </a:cubicBezTo>
                  <a:cubicBezTo>
                    <a:pt x="572" y="361"/>
                    <a:pt x="751" y="218"/>
                    <a:pt x="834" y="40"/>
                  </a:cubicBezTo>
                  <a:cubicBezTo>
                    <a:pt x="854" y="20"/>
                    <a:pt x="842" y="1"/>
                    <a:pt x="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59" name="Google Shape;25259;p33"/>
            <p:cNvSpPr/>
            <p:nvPr/>
          </p:nvSpPr>
          <p:spPr>
            <a:xfrm>
              <a:off x="2927375" y="2511950"/>
              <a:ext cx="23125" cy="21275"/>
            </a:xfrm>
            <a:custGeom>
              <a:avLst/>
              <a:gdLst/>
              <a:ahLst/>
              <a:cxnLst/>
              <a:rect l="l" t="t" r="r" b="b"/>
              <a:pathLst>
                <a:path w="925" h="851" extrusionOk="0">
                  <a:moveTo>
                    <a:pt x="893" y="1"/>
                  </a:moveTo>
                  <a:cubicBezTo>
                    <a:pt x="890" y="1"/>
                    <a:pt x="886" y="2"/>
                    <a:pt x="884" y="4"/>
                  </a:cubicBezTo>
                  <a:cubicBezTo>
                    <a:pt x="729" y="111"/>
                    <a:pt x="610" y="242"/>
                    <a:pt x="479" y="362"/>
                  </a:cubicBezTo>
                  <a:cubicBezTo>
                    <a:pt x="360" y="471"/>
                    <a:pt x="241" y="588"/>
                    <a:pt x="123" y="706"/>
                  </a:cubicBezTo>
                  <a:lnTo>
                    <a:pt x="123" y="706"/>
                  </a:lnTo>
                  <a:cubicBezTo>
                    <a:pt x="98" y="726"/>
                    <a:pt x="72" y="746"/>
                    <a:pt x="39" y="766"/>
                  </a:cubicBezTo>
                  <a:cubicBezTo>
                    <a:pt x="0" y="785"/>
                    <a:pt x="31" y="851"/>
                    <a:pt x="76" y="851"/>
                  </a:cubicBezTo>
                  <a:cubicBezTo>
                    <a:pt x="87" y="851"/>
                    <a:pt x="99" y="847"/>
                    <a:pt x="110" y="838"/>
                  </a:cubicBezTo>
                  <a:cubicBezTo>
                    <a:pt x="112" y="836"/>
                    <a:pt x="113" y="835"/>
                    <a:pt x="115" y="833"/>
                  </a:cubicBezTo>
                  <a:lnTo>
                    <a:pt x="115" y="833"/>
                  </a:lnTo>
                  <a:cubicBezTo>
                    <a:pt x="117" y="835"/>
                    <a:pt x="120" y="837"/>
                    <a:pt x="122" y="838"/>
                  </a:cubicBezTo>
                  <a:cubicBezTo>
                    <a:pt x="131" y="826"/>
                    <a:pt x="139" y="815"/>
                    <a:pt x="146" y="804"/>
                  </a:cubicBezTo>
                  <a:lnTo>
                    <a:pt x="146" y="804"/>
                  </a:lnTo>
                  <a:cubicBezTo>
                    <a:pt x="277" y="684"/>
                    <a:pt x="408" y="563"/>
                    <a:pt x="539" y="421"/>
                  </a:cubicBezTo>
                  <a:cubicBezTo>
                    <a:pt x="658" y="302"/>
                    <a:pt x="813" y="171"/>
                    <a:pt x="896" y="16"/>
                  </a:cubicBezTo>
                  <a:cubicBezTo>
                    <a:pt x="925" y="16"/>
                    <a:pt x="907" y="1"/>
                    <a:pt x="8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60" name="Google Shape;25260;p33"/>
            <p:cNvSpPr/>
            <p:nvPr/>
          </p:nvSpPr>
          <p:spPr>
            <a:xfrm>
              <a:off x="2927750" y="2512625"/>
              <a:ext cx="25675" cy="23400"/>
            </a:xfrm>
            <a:custGeom>
              <a:avLst/>
              <a:gdLst/>
              <a:ahLst/>
              <a:cxnLst/>
              <a:rect l="l" t="t" r="r" b="b"/>
              <a:pathLst>
                <a:path w="1027" h="936" extrusionOk="0">
                  <a:moveTo>
                    <a:pt x="976" y="0"/>
                  </a:moveTo>
                  <a:cubicBezTo>
                    <a:pt x="965" y="0"/>
                    <a:pt x="953" y="4"/>
                    <a:pt x="940" y="13"/>
                  </a:cubicBezTo>
                  <a:cubicBezTo>
                    <a:pt x="647" y="283"/>
                    <a:pt x="342" y="564"/>
                    <a:pt x="49" y="846"/>
                  </a:cubicBezTo>
                  <a:lnTo>
                    <a:pt x="49" y="846"/>
                  </a:lnTo>
                  <a:cubicBezTo>
                    <a:pt x="48" y="846"/>
                    <a:pt x="48" y="846"/>
                    <a:pt x="48" y="846"/>
                  </a:cubicBezTo>
                  <a:cubicBezTo>
                    <a:pt x="48" y="847"/>
                    <a:pt x="48" y="847"/>
                    <a:pt x="48" y="847"/>
                  </a:cubicBezTo>
                  <a:lnTo>
                    <a:pt x="48" y="847"/>
                  </a:lnTo>
                  <a:cubicBezTo>
                    <a:pt x="44" y="851"/>
                    <a:pt x="40" y="855"/>
                    <a:pt x="36" y="858"/>
                  </a:cubicBezTo>
                  <a:cubicBezTo>
                    <a:pt x="0" y="894"/>
                    <a:pt x="30" y="935"/>
                    <a:pt x="63" y="935"/>
                  </a:cubicBezTo>
                  <a:cubicBezTo>
                    <a:pt x="74" y="935"/>
                    <a:pt x="86" y="930"/>
                    <a:pt x="95" y="918"/>
                  </a:cubicBezTo>
                  <a:cubicBezTo>
                    <a:pt x="97" y="915"/>
                    <a:pt x="99" y="913"/>
                    <a:pt x="102" y="910"/>
                  </a:cubicBezTo>
                  <a:lnTo>
                    <a:pt x="102" y="910"/>
                  </a:lnTo>
                  <a:cubicBezTo>
                    <a:pt x="103" y="913"/>
                    <a:pt x="105" y="915"/>
                    <a:pt x="107" y="918"/>
                  </a:cubicBezTo>
                  <a:cubicBezTo>
                    <a:pt x="440" y="668"/>
                    <a:pt x="714" y="346"/>
                    <a:pt x="1000" y="49"/>
                  </a:cubicBezTo>
                  <a:cubicBezTo>
                    <a:pt x="1027" y="31"/>
                    <a:pt x="1007" y="0"/>
                    <a:pt x="9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61" name="Google Shape;25261;p33"/>
            <p:cNvSpPr/>
            <p:nvPr/>
          </p:nvSpPr>
          <p:spPr>
            <a:xfrm>
              <a:off x="2925675" y="2518125"/>
              <a:ext cx="31150" cy="25225"/>
            </a:xfrm>
            <a:custGeom>
              <a:avLst/>
              <a:gdLst/>
              <a:ahLst/>
              <a:cxnLst/>
              <a:rect l="l" t="t" r="r" b="b"/>
              <a:pathLst>
                <a:path w="1246" h="1009" extrusionOk="0">
                  <a:moveTo>
                    <a:pt x="1205" y="1"/>
                  </a:moveTo>
                  <a:cubicBezTo>
                    <a:pt x="1200" y="1"/>
                    <a:pt x="1195" y="3"/>
                    <a:pt x="1190" y="7"/>
                  </a:cubicBezTo>
                  <a:cubicBezTo>
                    <a:pt x="785" y="269"/>
                    <a:pt x="381" y="603"/>
                    <a:pt x="23" y="924"/>
                  </a:cubicBezTo>
                  <a:cubicBezTo>
                    <a:pt x="25" y="926"/>
                    <a:pt x="27" y="927"/>
                    <a:pt x="28" y="929"/>
                  </a:cubicBezTo>
                  <a:lnTo>
                    <a:pt x="28" y="929"/>
                  </a:lnTo>
                  <a:cubicBezTo>
                    <a:pt x="0" y="952"/>
                    <a:pt x="23" y="1009"/>
                    <a:pt x="62" y="1009"/>
                  </a:cubicBezTo>
                  <a:cubicBezTo>
                    <a:pt x="72" y="1009"/>
                    <a:pt x="83" y="1005"/>
                    <a:pt x="95" y="996"/>
                  </a:cubicBezTo>
                  <a:cubicBezTo>
                    <a:pt x="488" y="710"/>
                    <a:pt x="904" y="400"/>
                    <a:pt x="1226" y="55"/>
                  </a:cubicBezTo>
                  <a:cubicBezTo>
                    <a:pt x="1245" y="36"/>
                    <a:pt x="1225" y="1"/>
                    <a:pt x="12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62" name="Google Shape;25262;p33"/>
            <p:cNvSpPr/>
            <p:nvPr/>
          </p:nvSpPr>
          <p:spPr>
            <a:xfrm>
              <a:off x="2924350" y="2523950"/>
              <a:ext cx="30200" cy="26350"/>
            </a:xfrm>
            <a:custGeom>
              <a:avLst/>
              <a:gdLst/>
              <a:ahLst/>
              <a:cxnLst/>
              <a:rect l="l" t="t" r="r" b="b"/>
              <a:pathLst>
                <a:path w="1208" h="1054" extrusionOk="0">
                  <a:moveTo>
                    <a:pt x="1207" y="1"/>
                  </a:moveTo>
                  <a:lnTo>
                    <a:pt x="1207" y="1"/>
                  </a:lnTo>
                  <a:cubicBezTo>
                    <a:pt x="1005" y="72"/>
                    <a:pt x="826" y="274"/>
                    <a:pt x="660" y="405"/>
                  </a:cubicBezTo>
                  <a:cubicBezTo>
                    <a:pt x="457" y="584"/>
                    <a:pt x="231" y="774"/>
                    <a:pt x="41" y="965"/>
                  </a:cubicBezTo>
                  <a:cubicBezTo>
                    <a:pt x="0" y="1005"/>
                    <a:pt x="28" y="1054"/>
                    <a:pt x="66" y="1054"/>
                  </a:cubicBezTo>
                  <a:cubicBezTo>
                    <a:pt x="73" y="1054"/>
                    <a:pt x="81" y="1052"/>
                    <a:pt x="88" y="1048"/>
                  </a:cubicBezTo>
                  <a:cubicBezTo>
                    <a:pt x="95" y="1046"/>
                    <a:pt x="101" y="1043"/>
                    <a:pt x="108" y="1040"/>
                  </a:cubicBezTo>
                  <a:lnTo>
                    <a:pt x="108" y="1040"/>
                  </a:lnTo>
                  <a:lnTo>
                    <a:pt x="112" y="1048"/>
                  </a:lnTo>
                  <a:cubicBezTo>
                    <a:pt x="121" y="1041"/>
                    <a:pt x="129" y="1033"/>
                    <a:pt x="138" y="1025"/>
                  </a:cubicBezTo>
                  <a:lnTo>
                    <a:pt x="138" y="1025"/>
                  </a:lnTo>
                  <a:cubicBezTo>
                    <a:pt x="222" y="982"/>
                    <a:pt x="291" y="924"/>
                    <a:pt x="335" y="849"/>
                  </a:cubicBezTo>
                  <a:lnTo>
                    <a:pt x="335" y="849"/>
                  </a:lnTo>
                  <a:cubicBezTo>
                    <a:pt x="458" y="737"/>
                    <a:pt x="580" y="625"/>
                    <a:pt x="707" y="513"/>
                  </a:cubicBezTo>
                  <a:cubicBezTo>
                    <a:pt x="874" y="358"/>
                    <a:pt x="1088" y="215"/>
                    <a:pt x="12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63" name="Google Shape;25263;p33"/>
            <p:cNvSpPr/>
            <p:nvPr/>
          </p:nvSpPr>
          <p:spPr>
            <a:xfrm>
              <a:off x="2923400" y="2524850"/>
              <a:ext cx="36200" cy="28350"/>
            </a:xfrm>
            <a:custGeom>
              <a:avLst/>
              <a:gdLst/>
              <a:ahLst/>
              <a:cxnLst/>
              <a:rect l="l" t="t" r="r" b="b"/>
              <a:pathLst>
                <a:path w="1448" h="1134" extrusionOk="0">
                  <a:moveTo>
                    <a:pt x="1341" y="0"/>
                  </a:moveTo>
                  <a:cubicBezTo>
                    <a:pt x="1341" y="0"/>
                    <a:pt x="1317" y="0"/>
                    <a:pt x="1317" y="12"/>
                  </a:cubicBezTo>
                  <a:cubicBezTo>
                    <a:pt x="1317" y="24"/>
                    <a:pt x="1305" y="24"/>
                    <a:pt x="1305" y="36"/>
                  </a:cubicBezTo>
                  <a:cubicBezTo>
                    <a:pt x="1305" y="36"/>
                    <a:pt x="1321" y="47"/>
                    <a:pt x="1331" y="47"/>
                  </a:cubicBezTo>
                  <a:cubicBezTo>
                    <a:pt x="1333" y="47"/>
                    <a:pt x="1334" y="46"/>
                    <a:pt x="1335" y="46"/>
                  </a:cubicBezTo>
                  <a:lnTo>
                    <a:pt x="1335" y="46"/>
                  </a:lnTo>
                  <a:cubicBezTo>
                    <a:pt x="1212" y="256"/>
                    <a:pt x="921" y="431"/>
                    <a:pt x="710" y="572"/>
                  </a:cubicBezTo>
                  <a:cubicBezTo>
                    <a:pt x="495" y="738"/>
                    <a:pt x="233" y="893"/>
                    <a:pt x="31" y="1084"/>
                  </a:cubicBezTo>
                  <a:cubicBezTo>
                    <a:pt x="0" y="1104"/>
                    <a:pt x="23" y="1134"/>
                    <a:pt x="60" y="1134"/>
                  </a:cubicBezTo>
                  <a:cubicBezTo>
                    <a:pt x="66" y="1134"/>
                    <a:pt x="72" y="1133"/>
                    <a:pt x="79" y="1131"/>
                  </a:cubicBezTo>
                  <a:cubicBezTo>
                    <a:pt x="376" y="989"/>
                    <a:pt x="650" y="750"/>
                    <a:pt x="912" y="560"/>
                  </a:cubicBezTo>
                  <a:cubicBezTo>
                    <a:pt x="1067" y="441"/>
                    <a:pt x="1424" y="250"/>
                    <a:pt x="1448" y="36"/>
                  </a:cubicBezTo>
                  <a:cubicBezTo>
                    <a:pt x="1448" y="24"/>
                    <a:pt x="1424" y="12"/>
                    <a:pt x="1412" y="12"/>
                  </a:cubicBezTo>
                  <a:cubicBezTo>
                    <a:pt x="1365" y="0"/>
                    <a:pt x="1376" y="0"/>
                    <a:pt x="13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64" name="Google Shape;25264;p33"/>
            <p:cNvSpPr/>
            <p:nvPr/>
          </p:nvSpPr>
          <p:spPr>
            <a:xfrm>
              <a:off x="2925650" y="2468450"/>
              <a:ext cx="5975" cy="65500"/>
            </a:xfrm>
            <a:custGeom>
              <a:avLst/>
              <a:gdLst/>
              <a:ahLst/>
              <a:cxnLst/>
              <a:rect l="l" t="t" r="r" b="b"/>
              <a:pathLst>
                <a:path w="239" h="2620" extrusionOk="0">
                  <a:moveTo>
                    <a:pt x="60" y="0"/>
                  </a:moveTo>
                  <a:cubicBezTo>
                    <a:pt x="54" y="0"/>
                    <a:pt x="48" y="6"/>
                    <a:pt x="48" y="18"/>
                  </a:cubicBezTo>
                  <a:cubicBezTo>
                    <a:pt x="24" y="863"/>
                    <a:pt x="24" y="1721"/>
                    <a:pt x="1" y="2578"/>
                  </a:cubicBezTo>
                  <a:cubicBezTo>
                    <a:pt x="1" y="2605"/>
                    <a:pt x="23" y="2620"/>
                    <a:pt x="43" y="2620"/>
                  </a:cubicBezTo>
                  <a:cubicBezTo>
                    <a:pt x="58" y="2620"/>
                    <a:pt x="72" y="2611"/>
                    <a:pt x="72" y="2590"/>
                  </a:cubicBezTo>
                  <a:cubicBezTo>
                    <a:pt x="227" y="1780"/>
                    <a:pt x="239" y="839"/>
                    <a:pt x="72" y="18"/>
                  </a:cubicBezTo>
                  <a:cubicBezTo>
                    <a:pt x="72" y="6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65" name="Google Shape;25265;p33"/>
            <p:cNvSpPr/>
            <p:nvPr/>
          </p:nvSpPr>
          <p:spPr>
            <a:xfrm>
              <a:off x="2923875" y="2465975"/>
              <a:ext cx="6575" cy="66125"/>
            </a:xfrm>
            <a:custGeom>
              <a:avLst/>
              <a:gdLst/>
              <a:ahLst/>
              <a:cxnLst/>
              <a:rect l="l" t="t" r="r" b="b"/>
              <a:pathLst>
                <a:path w="263" h="2645" extrusionOk="0">
                  <a:moveTo>
                    <a:pt x="238" y="1"/>
                  </a:moveTo>
                  <a:cubicBezTo>
                    <a:pt x="226" y="1"/>
                    <a:pt x="214" y="4"/>
                    <a:pt x="214" y="10"/>
                  </a:cubicBezTo>
                  <a:cubicBezTo>
                    <a:pt x="83" y="843"/>
                    <a:pt x="0" y="1772"/>
                    <a:pt x="60" y="2617"/>
                  </a:cubicBezTo>
                  <a:cubicBezTo>
                    <a:pt x="60" y="2635"/>
                    <a:pt x="69" y="2644"/>
                    <a:pt x="79" y="2644"/>
                  </a:cubicBezTo>
                  <a:cubicBezTo>
                    <a:pt x="89" y="2644"/>
                    <a:pt x="101" y="2635"/>
                    <a:pt x="107" y="2617"/>
                  </a:cubicBezTo>
                  <a:cubicBezTo>
                    <a:pt x="226" y="1772"/>
                    <a:pt x="250" y="867"/>
                    <a:pt x="262" y="10"/>
                  </a:cubicBezTo>
                  <a:cubicBezTo>
                    <a:pt x="262" y="4"/>
                    <a:pt x="250" y="1"/>
                    <a:pt x="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66" name="Google Shape;25266;p33"/>
            <p:cNvSpPr/>
            <p:nvPr/>
          </p:nvSpPr>
          <p:spPr>
            <a:xfrm>
              <a:off x="2925350" y="2451750"/>
              <a:ext cx="5375" cy="64825"/>
            </a:xfrm>
            <a:custGeom>
              <a:avLst/>
              <a:gdLst/>
              <a:ahLst/>
              <a:cxnLst/>
              <a:rect l="l" t="t" r="r" b="b"/>
              <a:pathLst>
                <a:path w="215" h="2593" extrusionOk="0">
                  <a:moveTo>
                    <a:pt x="77" y="1"/>
                  </a:moveTo>
                  <a:cubicBezTo>
                    <a:pt x="67" y="1"/>
                    <a:pt x="57" y="6"/>
                    <a:pt x="48" y="19"/>
                  </a:cubicBezTo>
                  <a:cubicBezTo>
                    <a:pt x="13" y="162"/>
                    <a:pt x="1" y="293"/>
                    <a:pt x="1" y="460"/>
                  </a:cubicBezTo>
                  <a:cubicBezTo>
                    <a:pt x="1" y="482"/>
                    <a:pt x="5" y="491"/>
                    <a:pt x="9" y="491"/>
                  </a:cubicBezTo>
                  <a:cubicBezTo>
                    <a:pt x="11" y="491"/>
                    <a:pt x="13" y="488"/>
                    <a:pt x="13" y="484"/>
                  </a:cubicBezTo>
                  <a:cubicBezTo>
                    <a:pt x="32" y="261"/>
                    <a:pt x="41" y="182"/>
                    <a:pt x="45" y="182"/>
                  </a:cubicBezTo>
                  <a:lnTo>
                    <a:pt x="45" y="182"/>
                  </a:lnTo>
                  <a:cubicBezTo>
                    <a:pt x="53" y="182"/>
                    <a:pt x="36" y="530"/>
                    <a:pt x="36" y="626"/>
                  </a:cubicBezTo>
                  <a:lnTo>
                    <a:pt x="36" y="1210"/>
                  </a:lnTo>
                  <a:cubicBezTo>
                    <a:pt x="36" y="1674"/>
                    <a:pt x="1" y="2115"/>
                    <a:pt x="24" y="2579"/>
                  </a:cubicBezTo>
                  <a:cubicBezTo>
                    <a:pt x="24" y="2586"/>
                    <a:pt x="36" y="2593"/>
                    <a:pt x="49" y="2593"/>
                  </a:cubicBezTo>
                  <a:cubicBezTo>
                    <a:pt x="58" y="2593"/>
                    <a:pt x="67" y="2589"/>
                    <a:pt x="72" y="2579"/>
                  </a:cubicBezTo>
                  <a:cubicBezTo>
                    <a:pt x="215" y="1769"/>
                    <a:pt x="191" y="853"/>
                    <a:pt x="108" y="31"/>
                  </a:cubicBezTo>
                  <a:cubicBezTo>
                    <a:pt x="108" y="16"/>
                    <a:pt x="93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67" name="Google Shape;25267;p33"/>
            <p:cNvSpPr/>
            <p:nvPr/>
          </p:nvSpPr>
          <p:spPr>
            <a:xfrm>
              <a:off x="2930500" y="2462800"/>
              <a:ext cx="5600" cy="74200"/>
            </a:xfrm>
            <a:custGeom>
              <a:avLst/>
              <a:gdLst/>
              <a:ahLst/>
              <a:cxnLst/>
              <a:rect l="l" t="t" r="r" b="b"/>
              <a:pathLst>
                <a:path w="224" h="2968" extrusionOk="0">
                  <a:moveTo>
                    <a:pt x="26" y="1"/>
                  </a:moveTo>
                  <a:cubicBezTo>
                    <a:pt x="16" y="1"/>
                    <a:pt x="1" y="9"/>
                    <a:pt x="9" y="18"/>
                  </a:cubicBezTo>
                  <a:cubicBezTo>
                    <a:pt x="176" y="423"/>
                    <a:pt x="57" y="1077"/>
                    <a:pt x="57" y="1506"/>
                  </a:cubicBezTo>
                  <a:cubicBezTo>
                    <a:pt x="57" y="1982"/>
                    <a:pt x="45" y="2482"/>
                    <a:pt x="92" y="2959"/>
                  </a:cubicBezTo>
                  <a:cubicBezTo>
                    <a:pt x="92" y="2965"/>
                    <a:pt x="98" y="2967"/>
                    <a:pt x="104" y="2967"/>
                  </a:cubicBezTo>
                  <a:cubicBezTo>
                    <a:pt x="110" y="2967"/>
                    <a:pt x="116" y="2965"/>
                    <a:pt x="116" y="2959"/>
                  </a:cubicBezTo>
                  <a:cubicBezTo>
                    <a:pt x="164" y="2363"/>
                    <a:pt x="152" y="1768"/>
                    <a:pt x="128" y="1173"/>
                  </a:cubicBezTo>
                  <a:cubicBezTo>
                    <a:pt x="128" y="815"/>
                    <a:pt x="223" y="315"/>
                    <a:pt x="33" y="6"/>
                  </a:cubicBezTo>
                  <a:cubicBezTo>
                    <a:pt x="33" y="2"/>
                    <a:pt x="30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68" name="Google Shape;25268;p33"/>
            <p:cNvSpPr/>
            <p:nvPr/>
          </p:nvSpPr>
          <p:spPr>
            <a:xfrm>
              <a:off x="2934875" y="2488000"/>
              <a:ext cx="325" cy="1675"/>
            </a:xfrm>
            <a:custGeom>
              <a:avLst/>
              <a:gdLst/>
              <a:ahLst/>
              <a:cxnLst/>
              <a:rect l="l" t="t" r="r" b="b"/>
              <a:pathLst>
                <a:path w="13" h="67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lnTo>
                    <a:pt x="1" y="57"/>
                  </a:lnTo>
                  <a:cubicBezTo>
                    <a:pt x="1" y="63"/>
                    <a:pt x="4" y="66"/>
                    <a:pt x="7" y="66"/>
                  </a:cubicBezTo>
                  <a:cubicBezTo>
                    <a:pt x="10" y="66"/>
                    <a:pt x="13" y="63"/>
                    <a:pt x="13" y="57"/>
                  </a:cubicBezTo>
                  <a:lnTo>
                    <a:pt x="13" y="10"/>
                  </a:ln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69" name="Google Shape;25269;p33"/>
            <p:cNvSpPr/>
            <p:nvPr/>
          </p:nvSpPr>
          <p:spPr>
            <a:xfrm>
              <a:off x="2943500" y="2501625"/>
              <a:ext cx="7175" cy="20275"/>
            </a:xfrm>
            <a:custGeom>
              <a:avLst/>
              <a:gdLst/>
              <a:ahLst/>
              <a:cxnLst/>
              <a:rect l="l" t="t" r="r" b="b"/>
              <a:pathLst>
                <a:path w="287" h="811" extrusionOk="0">
                  <a:moveTo>
                    <a:pt x="287" y="1"/>
                  </a:moveTo>
                  <a:lnTo>
                    <a:pt x="287" y="1"/>
                  </a:lnTo>
                  <a:cubicBezTo>
                    <a:pt x="203" y="274"/>
                    <a:pt x="120" y="536"/>
                    <a:pt x="1" y="810"/>
                  </a:cubicBezTo>
                  <a:cubicBezTo>
                    <a:pt x="132" y="548"/>
                    <a:pt x="227" y="286"/>
                    <a:pt x="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70" name="Google Shape;25270;p33"/>
            <p:cNvSpPr/>
            <p:nvPr/>
          </p:nvSpPr>
          <p:spPr>
            <a:xfrm>
              <a:off x="2942325" y="2568900"/>
              <a:ext cx="9850" cy="5075"/>
            </a:xfrm>
            <a:custGeom>
              <a:avLst/>
              <a:gdLst/>
              <a:ahLst/>
              <a:cxnLst/>
              <a:rect l="l" t="t" r="r" b="b"/>
              <a:pathLst>
                <a:path w="394" h="203" extrusionOk="0">
                  <a:moveTo>
                    <a:pt x="393" y="0"/>
                  </a:moveTo>
                  <a:lnTo>
                    <a:pt x="393" y="0"/>
                  </a:lnTo>
                  <a:cubicBezTo>
                    <a:pt x="274" y="60"/>
                    <a:pt x="131" y="119"/>
                    <a:pt x="12" y="179"/>
                  </a:cubicBezTo>
                  <a:cubicBezTo>
                    <a:pt x="0" y="179"/>
                    <a:pt x="12" y="203"/>
                    <a:pt x="12" y="203"/>
                  </a:cubicBezTo>
                  <a:cubicBezTo>
                    <a:pt x="155" y="143"/>
                    <a:pt x="274" y="6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71" name="Google Shape;25271;p33"/>
            <p:cNvSpPr/>
            <p:nvPr/>
          </p:nvSpPr>
          <p:spPr>
            <a:xfrm>
              <a:off x="2917325" y="2553675"/>
              <a:ext cx="60700" cy="33100"/>
            </a:xfrm>
            <a:custGeom>
              <a:avLst/>
              <a:gdLst/>
              <a:ahLst/>
              <a:cxnLst/>
              <a:rect l="l" t="t" r="r" b="b"/>
              <a:pathLst>
                <a:path w="2428" h="1324" extrusionOk="0">
                  <a:moveTo>
                    <a:pt x="2392" y="0"/>
                  </a:moveTo>
                  <a:cubicBezTo>
                    <a:pt x="2389" y="0"/>
                    <a:pt x="2385" y="1"/>
                    <a:pt x="2381" y="2"/>
                  </a:cubicBezTo>
                  <a:cubicBezTo>
                    <a:pt x="1608" y="478"/>
                    <a:pt x="822" y="883"/>
                    <a:pt x="24" y="1288"/>
                  </a:cubicBezTo>
                  <a:cubicBezTo>
                    <a:pt x="0" y="1300"/>
                    <a:pt x="0" y="1324"/>
                    <a:pt x="36" y="1324"/>
                  </a:cubicBezTo>
                  <a:cubicBezTo>
                    <a:pt x="869" y="1014"/>
                    <a:pt x="1691" y="550"/>
                    <a:pt x="2417" y="50"/>
                  </a:cubicBezTo>
                  <a:cubicBezTo>
                    <a:pt x="2428" y="39"/>
                    <a:pt x="2419" y="0"/>
                    <a:pt x="23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72" name="Google Shape;25272;p33"/>
            <p:cNvSpPr/>
            <p:nvPr/>
          </p:nvSpPr>
          <p:spPr>
            <a:xfrm>
              <a:off x="2926250" y="2565250"/>
              <a:ext cx="42175" cy="23025"/>
            </a:xfrm>
            <a:custGeom>
              <a:avLst/>
              <a:gdLst/>
              <a:ahLst/>
              <a:cxnLst/>
              <a:rect l="l" t="t" r="r" b="b"/>
              <a:pathLst>
                <a:path w="1687" h="921" extrusionOk="0">
                  <a:moveTo>
                    <a:pt x="1663" y="0"/>
                  </a:moveTo>
                  <a:cubicBezTo>
                    <a:pt x="1660" y="0"/>
                    <a:pt x="1658" y="1"/>
                    <a:pt x="1655" y="4"/>
                  </a:cubicBezTo>
                  <a:cubicBezTo>
                    <a:pt x="1120" y="313"/>
                    <a:pt x="572" y="599"/>
                    <a:pt x="24" y="873"/>
                  </a:cubicBezTo>
                  <a:cubicBezTo>
                    <a:pt x="0" y="897"/>
                    <a:pt x="0" y="920"/>
                    <a:pt x="36" y="920"/>
                  </a:cubicBezTo>
                  <a:cubicBezTo>
                    <a:pt x="619" y="718"/>
                    <a:pt x="1179" y="385"/>
                    <a:pt x="1667" y="27"/>
                  </a:cubicBezTo>
                  <a:cubicBezTo>
                    <a:pt x="1686" y="18"/>
                    <a:pt x="1675" y="0"/>
                    <a:pt x="16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73" name="Google Shape;25273;p33"/>
            <p:cNvSpPr/>
            <p:nvPr/>
          </p:nvSpPr>
          <p:spPr>
            <a:xfrm>
              <a:off x="2925650" y="2575250"/>
              <a:ext cx="41175" cy="20450"/>
            </a:xfrm>
            <a:custGeom>
              <a:avLst/>
              <a:gdLst/>
              <a:ahLst/>
              <a:cxnLst/>
              <a:rect l="l" t="t" r="r" b="b"/>
              <a:pathLst>
                <a:path w="1647" h="818" extrusionOk="0">
                  <a:moveTo>
                    <a:pt x="1630" y="0"/>
                  </a:moveTo>
                  <a:cubicBezTo>
                    <a:pt x="1626" y="0"/>
                    <a:pt x="1623" y="2"/>
                    <a:pt x="1620" y="8"/>
                  </a:cubicBezTo>
                  <a:cubicBezTo>
                    <a:pt x="1358" y="104"/>
                    <a:pt x="1096" y="270"/>
                    <a:pt x="834" y="389"/>
                  </a:cubicBezTo>
                  <a:cubicBezTo>
                    <a:pt x="560" y="520"/>
                    <a:pt x="298" y="627"/>
                    <a:pt x="24" y="758"/>
                  </a:cubicBezTo>
                  <a:cubicBezTo>
                    <a:pt x="1" y="782"/>
                    <a:pt x="12" y="818"/>
                    <a:pt x="48" y="818"/>
                  </a:cubicBezTo>
                  <a:cubicBezTo>
                    <a:pt x="584" y="639"/>
                    <a:pt x="1191" y="377"/>
                    <a:pt x="1620" y="20"/>
                  </a:cubicBezTo>
                  <a:cubicBezTo>
                    <a:pt x="1647" y="20"/>
                    <a:pt x="1640" y="0"/>
                    <a:pt x="16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74" name="Google Shape;25274;p33"/>
            <p:cNvSpPr/>
            <p:nvPr/>
          </p:nvSpPr>
          <p:spPr>
            <a:xfrm>
              <a:off x="2926025" y="2583775"/>
              <a:ext cx="39825" cy="18400"/>
            </a:xfrm>
            <a:custGeom>
              <a:avLst/>
              <a:gdLst/>
              <a:ahLst/>
              <a:cxnLst/>
              <a:rect l="l" t="t" r="r" b="b"/>
              <a:pathLst>
                <a:path w="1593" h="736" extrusionOk="0">
                  <a:moveTo>
                    <a:pt x="1545" y="1"/>
                  </a:moveTo>
                  <a:cubicBezTo>
                    <a:pt x="1021" y="120"/>
                    <a:pt x="414" y="346"/>
                    <a:pt x="9" y="703"/>
                  </a:cubicBezTo>
                  <a:cubicBezTo>
                    <a:pt x="0" y="712"/>
                    <a:pt x="5" y="735"/>
                    <a:pt x="23" y="735"/>
                  </a:cubicBezTo>
                  <a:cubicBezTo>
                    <a:pt x="29" y="735"/>
                    <a:pt x="36" y="733"/>
                    <a:pt x="45" y="727"/>
                  </a:cubicBezTo>
                  <a:cubicBezTo>
                    <a:pt x="545" y="489"/>
                    <a:pt x="1009" y="227"/>
                    <a:pt x="1557" y="48"/>
                  </a:cubicBezTo>
                  <a:cubicBezTo>
                    <a:pt x="1593" y="48"/>
                    <a:pt x="1581" y="1"/>
                    <a:pt x="15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75" name="Google Shape;25275;p33"/>
            <p:cNvSpPr/>
            <p:nvPr/>
          </p:nvSpPr>
          <p:spPr>
            <a:xfrm>
              <a:off x="2932800" y="2593150"/>
              <a:ext cx="28825" cy="12975"/>
            </a:xfrm>
            <a:custGeom>
              <a:avLst/>
              <a:gdLst/>
              <a:ahLst/>
              <a:cxnLst/>
              <a:rect l="l" t="t" r="r" b="b"/>
              <a:pathLst>
                <a:path w="1153" h="519" extrusionOk="0">
                  <a:moveTo>
                    <a:pt x="1121" y="0"/>
                  </a:moveTo>
                  <a:cubicBezTo>
                    <a:pt x="1117" y="0"/>
                    <a:pt x="1112" y="2"/>
                    <a:pt x="1108" y="7"/>
                  </a:cubicBezTo>
                  <a:cubicBezTo>
                    <a:pt x="738" y="150"/>
                    <a:pt x="357" y="281"/>
                    <a:pt x="12" y="495"/>
                  </a:cubicBezTo>
                  <a:cubicBezTo>
                    <a:pt x="0" y="507"/>
                    <a:pt x="12" y="519"/>
                    <a:pt x="24" y="519"/>
                  </a:cubicBezTo>
                  <a:cubicBezTo>
                    <a:pt x="417" y="400"/>
                    <a:pt x="786" y="209"/>
                    <a:pt x="1143" y="42"/>
                  </a:cubicBezTo>
                  <a:cubicBezTo>
                    <a:pt x="1153" y="33"/>
                    <a:pt x="1139" y="0"/>
                    <a:pt x="11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76" name="Google Shape;25276;p33"/>
            <p:cNvSpPr/>
            <p:nvPr/>
          </p:nvSpPr>
          <p:spPr>
            <a:xfrm>
              <a:off x="2942625" y="2591150"/>
              <a:ext cx="54775" cy="29575"/>
            </a:xfrm>
            <a:custGeom>
              <a:avLst/>
              <a:gdLst/>
              <a:ahLst/>
              <a:cxnLst/>
              <a:rect l="l" t="t" r="r" b="b"/>
              <a:pathLst>
                <a:path w="2191" h="1183" extrusionOk="0">
                  <a:moveTo>
                    <a:pt x="2172" y="1"/>
                  </a:moveTo>
                  <a:cubicBezTo>
                    <a:pt x="2171" y="1"/>
                    <a:pt x="2169" y="2"/>
                    <a:pt x="2167" y="3"/>
                  </a:cubicBezTo>
                  <a:cubicBezTo>
                    <a:pt x="1477" y="503"/>
                    <a:pt x="774" y="801"/>
                    <a:pt x="24" y="1158"/>
                  </a:cubicBezTo>
                  <a:cubicBezTo>
                    <a:pt x="0" y="1170"/>
                    <a:pt x="24" y="1182"/>
                    <a:pt x="36" y="1182"/>
                  </a:cubicBezTo>
                  <a:cubicBezTo>
                    <a:pt x="821" y="1016"/>
                    <a:pt x="1582" y="528"/>
                    <a:pt x="2189" y="17"/>
                  </a:cubicBezTo>
                  <a:lnTo>
                    <a:pt x="2189" y="17"/>
                  </a:lnTo>
                  <a:cubicBezTo>
                    <a:pt x="2190" y="17"/>
                    <a:pt x="2190" y="18"/>
                    <a:pt x="2190" y="18"/>
                  </a:cubicBezTo>
                  <a:cubicBezTo>
                    <a:pt x="2191" y="18"/>
                    <a:pt x="2191" y="17"/>
                    <a:pt x="2191" y="15"/>
                  </a:cubicBezTo>
                  <a:lnTo>
                    <a:pt x="2191" y="15"/>
                  </a:lnTo>
                  <a:cubicBezTo>
                    <a:pt x="2190" y="16"/>
                    <a:pt x="2190" y="16"/>
                    <a:pt x="2189" y="17"/>
                  </a:cubicBezTo>
                  <a:lnTo>
                    <a:pt x="2189" y="17"/>
                  </a:lnTo>
                  <a:cubicBezTo>
                    <a:pt x="2186" y="14"/>
                    <a:pt x="2179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77" name="Google Shape;25277;p33"/>
            <p:cNvSpPr/>
            <p:nvPr/>
          </p:nvSpPr>
          <p:spPr>
            <a:xfrm>
              <a:off x="2952500" y="2598300"/>
              <a:ext cx="47875" cy="25150"/>
            </a:xfrm>
            <a:custGeom>
              <a:avLst/>
              <a:gdLst/>
              <a:ahLst/>
              <a:cxnLst/>
              <a:rect l="l" t="t" r="r" b="b"/>
              <a:pathLst>
                <a:path w="1915" h="1006" extrusionOk="0">
                  <a:moveTo>
                    <a:pt x="1897" y="0"/>
                  </a:moveTo>
                  <a:cubicBezTo>
                    <a:pt x="1895" y="0"/>
                    <a:pt x="1893" y="1"/>
                    <a:pt x="1891" y="3"/>
                  </a:cubicBezTo>
                  <a:cubicBezTo>
                    <a:pt x="1260" y="301"/>
                    <a:pt x="605" y="587"/>
                    <a:pt x="22" y="956"/>
                  </a:cubicBezTo>
                  <a:cubicBezTo>
                    <a:pt x="1" y="966"/>
                    <a:pt x="17" y="1005"/>
                    <a:pt x="46" y="1005"/>
                  </a:cubicBezTo>
                  <a:cubicBezTo>
                    <a:pt x="50" y="1005"/>
                    <a:pt x="54" y="1005"/>
                    <a:pt x="58" y="1003"/>
                  </a:cubicBezTo>
                  <a:cubicBezTo>
                    <a:pt x="701" y="729"/>
                    <a:pt x="1308" y="372"/>
                    <a:pt x="1915" y="51"/>
                  </a:cubicBezTo>
                  <a:cubicBezTo>
                    <a:pt x="1915" y="21"/>
                    <a:pt x="1907" y="0"/>
                    <a:pt x="18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78" name="Google Shape;25278;p33"/>
            <p:cNvSpPr/>
            <p:nvPr/>
          </p:nvSpPr>
          <p:spPr>
            <a:xfrm>
              <a:off x="2963150" y="2603125"/>
              <a:ext cx="38425" cy="20875"/>
            </a:xfrm>
            <a:custGeom>
              <a:avLst/>
              <a:gdLst/>
              <a:ahLst/>
              <a:cxnLst/>
              <a:rect l="l" t="t" r="r" b="b"/>
              <a:pathLst>
                <a:path w="1537" h="835" extrusionOk="0">
                  <a:moveTo>
                    <a:pt x="1501" y="1"/>
                  </a:moveTo>
                  <a:cubicBezTo>
                    <a:pt x="1025" y="334"/>
                    <a:pt x="513" y="536"/>
                    <a:pt x="13" y="810"/>
                  </a:cubicBezTo>
                  <a:cubicBezTo>
                    <a:pt x="1" y="810"/>
                    <a:pt x="13" y="834"/>
                    <a:pt x="36" y="834"/>
                  </a:cubicBezTo>
                  <a:cubicBezTo>
                    <a:pt x="584" y="715"/>
                    <a:pt x="1108" y="358"/>
                    <a:pt x="1537" y="36"/>
                  </a:cubicBezTo>
                  <a:cubicBezTo>
                    <a:pt x="1537" y="24"/>
                    <a:pt x="1525" y="1"/>
                    <a:pt x="15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79" name="Google Shape;25279;p33"/>
            <p:cNvSpPr/>
            <p:nvPr/>
          </p:nvSpPr>
          <p:spPr>
            <a:xfrm>
              <a:off x="2970900" y="2609025"/>
              <a:ext cx="30300" cy="16150"/>
            </a:xfrm>
            <a:custGeom>
              <a:avLst/>
              <a:gdLst/>
              <a:ahLst/>
              <a:cxnLst/>
              <a:rect l="l" t="t" r="r" b="b"/>
              <a:pathLst>
                <a:path w="1212" h="646" extrusionOk="0">
                  <a:moveTo>
                    <a:pt x="1177" y="0"/>
                  </a:moveTo>
                  <a:cubicBezTo>
                    <a:pt x="1174" y="0"/>
                    <a:pt x="1170" y="1"/>
                    <a:pt x="1167" y="3"/>
                  </a:cubicBezTo>
                  <a:cubicBezTo>
                    <a:pt x="953" y="110"/>
                    <a:pt x="750" y="217"/>
                    <a:pt x="560" y="324"/>
                  </a:cubicBezTo>
                  <a:cubicBezTo>
                    <a:pt x="369" y="408"/>
                    <a:pt x="179" y="503"/>
                    <a:pt x="12" y="622"/>
                  </a:cubicBezTo>
                  <a:cubicBezTo>
                    <a:pt x="0" y="634"/>
                    <a:pt x="12" y="646"/>
                    <a:pt x="36" y="646"/>
                  </a:cubicBezTo>
                  <a:cubicBezTo>
                    <a:pt x="227" y="586"/>
                    <a:pt x="405" y="467"/>
                    <a:pt x="584" y="384"/>
                  </a:cubicBezTo>
                  <a:cubicBezTo>
                    <a:pt x="798" y="277"/>
                    <a:pt x="989" y="158"/>
                    <a:pt x="1191" y="38"/>
                  </a:cubicBezTo>
                  <a:cubicBezTo>
                    <a:pt x="1211" y="28"/>
                    <a:pt x="1197" y="0"/>
                    <a:pt x="11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80" name="Google Shape;25280;p33"/>
            <p:cNvSpPr/>
            <p:nvPr/>
          </p:nvSpPr>
          <p:spPr>
            <a:xfrm>
              <a:off x="2978325" y="2617325"/>
              <a:ext cx="14800" cy="6675"/>
            </a:xfrm>
            <a:custGeom>
              <a:avLst/>
              <a:gdLst/>
              <a:ahLst/>
              <a:cxnLst/>
              <a:rect l="l" t="t" r="r" b="b"/>
              <a:pathLst>
                <a:path w="592" h="267" extrusionOk="0">
                  <a:moveTo>
                    <a:pt x="573" y="1"/>
                  </a:moveTo>
                  <a:cubicBezTo>
                    <a:pt x="569" y="1"/>
                    <a:pt x="565" y="2"/>
                    <a:pt x="561" y="4"/>
                  </a:cubicBezTo>
                  <a:cubicBezTo>
                    <a:pt x="382" y="76"/>
                    <a:pt x="180" y="135"/>
                    <a:pt x="25" y="242"/>
                  </a:cubicBezTo>
                  <a:cubicBezTo>
                    <a:pt x="1" y="254"/>
                    <a:pt x="25" y="266"/>
                    <a:pt x="37" y="266"/>
                  </a:cubicBezTo>
                  <a:cubicBezTo>
                    <a:pt x="215" y="207"/>
                    <a:pt x="394" y="123"/>
                    <a:pt x="572" y="28"/>
                  </a:cubicBezTo>
                  <a:cubicBezTo>
                    <a:pt x="592" y="18"/>
                    <a:pt x="588" y="1"/>
                    <a:pt x="5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81" name="Google Shape;25281;p33"/>
            <p:cNvSpPr/>
            <p:nvPr/>
          </p:nvSpPr>
          <p:spPr>
            <a:xfrm>
              <a:off x="3021500" y="2464350"/>
              <a:ext cx="54025" cy="45050"/>
            </a:xfrm>
            <a:custGeom>
              <a:avLst/>
              <a:gdLst/>
              <a:ahLst/>
              <a:cxnLst/>
              <a:rect l="l" t="t" r="r" b="b"/>
              <a:pathLst>
                <a:path w="2161" h="1802" extrusionOk="0">
                  <a:moveTo>
                    <a:pt x="2128" y="0"/>
                  </a:moveTo>
                  <a:cubicBezTo>
                    <a:pt x="2125" y="0"/>
                    <a:pt x="2122" y="1"/>
                    <a:pt x="2120" y="3"/>
                  </a:cubicBezTo>
                  <a:cubicBezTo>
                    <a:pt x="1429" y="611"/>
                    <a:pt x="691" y="1170"/>
                    <a:pt x="24" y="1777"/>
                  </a:cubicBezTo>
                  <a:cubicBezTo>
                    <a:pt x="0" y="1789"/>
                    <a:pt x="24" y="1801"/>
                    <a:pt x="36" y="1801"/>
                  </a:cubicBezTo>
                  <a:cubicBezTo>
                    <a:pt x="822" y="1361"/>
                    <a:pt x="1524" y="694"/>
                    <a:pt x="2132" y="39"/>
                  </a:cubicBezTo>
                  <a:cubicBezTo>
                    <a:pt x="2161" y="20"/>
                    <a:pt x="2142" y="0"/>
                    <a:pt x="21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82" name="Google Shape;25282;p33"/>
            <p:cNvSpPr/>
            <p:nvPr/>
          </p:nvSpPr>
          <p:spPr>
            <a:xfrm>
              <a:off x="3027200" y="2461250"/>
              <a:ext cx="47000" cy="47300"/>
            </a:xfrm>
            <a:custGeom>
              <a:avLst/>
              <a:gdLst/>
              <a:ahLst/>
              <a:cxnLst/>
              <a:rect l="l" t="t" r="r" b="b"/>
              <a:pathLst>
                <a:path w="1880" h="1892" extrusionOk="0">
                  <a:moveTo>
                    <a:pt x="1829" y="0"/>
                  </a:moveTo>
                  <a:cubicBezTo>
                    <a:pt x="1822" y="0"/>
                    <a:pt x="1817" y="6"/>
                    <a:pt x="1796" y="20"/>
                  </a:cubicBezTo>
                  <a:lnTo>
                    <a:pt x="1796" y="44"/>
                  </a:lnTo>
                  <a:cubicBezTo>
                    <a:pt x="1785" y="44"/>
                    <a:pt x="1796" y="44"/>
                    <a:pt x="1820" y="56"/>
                  </a:cubicBezTo>
                  <a:cubicBezTo>
                    <a:pt x="1832" y="175"/>
                    <a:pt x="1534" y="377"/>
                    <a:pt x="1439" y="473"/>
                  </a:cubicBezTo>
                  <a:cubicBezTo>
                    <a:pt x="1284" y="615"/>
                    <a:pt x="1130" y="782"/>
                    <a:pt x="963" y="937"/>
                  </a:cubicBezTo>
                  <a:cubicBezTo>
                    <a:pt x="653" y="1247"/>
                    <a:pt x="308" y="1544"/>
                    <a:pt x="10" y="1854"/>
                  </a:cubicBezTo>
                  <a:cubicBezTo>
                    <a:pt x="0" y="1864"/>
                    <a:pt x="8" y="1892"/>
                    <a:pt x="33" y="1892"/>
                  </a:cubicBezTo>
                  <a:cubicBezTo>
                    <a:pt x="37" y="1892"/>
                    <a:pt x="41" y="1891"/>
                    <a:pt x="46" y="1889"/>
                  </a:cubicBezTo>
                  <a:cubicBezTo>
                    <a:pt x="475" y="1556"/>
                    <a:pt x="868" y="1175"/>
                    <a:pt x="1237" y="782"/>
                  </a:cubicBezTo>
                  <a:cubicBezTo>
                    <a:pt x="1415" y="604"/>
                    <a:pt x="1582" y="425"/>
                    <a:pt x="1737" y="246"/>
                  </a:cubicBezTo>
                  <a:cubicBezTo>
                    <a:pt x="1820" y="175"/>
                    <a:pt x="1880" y="127"/>
                    <a:pt x="1880" y="20"/>
                  </a:cubicBezTo>
                  <a:cubicBezTo>
                    <a:pt x="1880" y="20"/>
                    <a:pt x="1880" y="8"/>
                    <a:pt x="1856" y="8"/>
                  </a:cubicBezTo>
                  <a:cubicBezTo>
                    <a:pt x="1841" y="3"/>
                    <a:pt x="1835" y="0"/>
                    <a:pt x="18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83" name="Google Shape;25283;p33"/>
            <p:cNvSpPr/>
            <p:nvPr/>
          </p:nvSpPr>
          <p:spPr>
            <a:xfrm>
              <a:off x="3031925" y="2472550"/>
              <a:ext cx="41100" cy="33575"/>
            </a:xfrm>
            <a:custGeom>
              <a:avLst/>
              <a:gdLst/>
              <a:ahLst/>
              <a:cxnLst/>
              <a:rect l="l" t="t" r="r" b="b"/>
              <a:pathLst>
                <a:path w="1644" h="1343" extrusionOk="0">
                  <a:moveTo>
                    <a:pt x="1618" y="1"/>
                  </a:moveTo>
                  <a:cubicBezTo>
                    <a:pt x="1612" y="1"/>
                    <a:pt x="1604" y="3"/>
                    <a:pt x="1596" y="9"/>
                  </a:cubicBezTo>
                  <a:cubicBezTo>
                    <a:pt x="1072" y="437"/>
                    <a:pt x="524" y="854"/>
                    <a:pt x="24" y="1318"/>
                  </a:cubicBezTo>
                  <a:cubicBezTo>
                    <a:pt x="0" y="1330"/>
                    <a:pt x="24" y="1342"/>
                    <a:pt x="36" y="1342"/>
                  </a:cubicBezTo>
                  <a:cubicBezTo>
                    <a:pt x="595" y="973"/>
                    <a:pt x="1131" y="497"/>
                    <a:pt x="1607" y="33"/>
                  </a:cubicBezTo>
                  <a:cubicBezTo>
                    <a:pt x="1644" y="23"/>
                    <a:pt x="1639" y="1"/>
                    <a:pt x="16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84" name="Google Shape;25284;p33"/>
            <p:cNvSpPr/>
            <p:nvPr/>
          </p:nvSpPr>
          <p:spPr>
            <a:xfrm>
              <a:off x="3035575" y="2474425"/>
              <a:ext cx="39950" cy="34800"/>
            </a:xfrm>
            <a:custGeom>
              <a:avLst/>
              <a:gdLst/>
              <a:ahLst/>
              <a:cxnLst/>
              <a:rect l="l" t="t" r="r" b="b"/>
              <a:pathLst>
                <a:path w="1598" h="1392" extrusionOk="0">
                  <a:moveTo>
                    <a:pt x="1581" y="0"/>
                  </a:moveTo>
                  <a:cubicBezTo>
                    <a:pt x="1577" y="0"/>
                    <a:pt x="1572" y="2"/>
                    <a:pt x="1569" y="5"/>
                  </a:cubicBezTo>
                  <a:cubicBezTo>
                    <a:pt x="1307" y="231"/>
                    <a:pt x="1069" y="469"/>
                    <a:pt x="795" y="708"/>
                  </a:cubicBezTo>
                  <a:cubicBezTo>
                    <a:pt x="545" y="922"/>
                    <a:pt x="247" y="1136"/>
                    <a:pt x="9" y="1374"/>
                  </a:cubicBezTo>
                  <a:cubicBezTo>
                    <a:pt x="0" y="1383"/>
                    <a:pt x="4" y="1391"/>
                    <a:pt x="11" y="1391"/>
                  </a:cubicBezTo>
                  <a:cubicBezTo>
                    <a:pt x="14" y="1391"/>
                    <a:pt x="17" y="1390"/>
                    <a:pt x="21" y="1386"/>
                  </a:cubicBezTo>
                  <a:cubicBezTo>
                    <a:pt x="604" y="1029"/>
                    <a:pt x="1140" y="505"/>
                    <a:pt x="1580" y="17"/>
                  </a:cubicBezTo>
                  <a:cubicBezTo>
                    <a:pt x="1597" y="9"/>
                    <a:pt x="1590" y="0"/>
                    <a:pt x="15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85" name="Google Shape;25285;p33"/>
            <p:cNvSpPr/>
            <p:nvPr/>
          </p:nvSpPr>
          <p:spPr>
            <a:xfrm>
              <a:off x="3043975" y="2479050"/>
              <a:ext cx="33025" cy="29575"/>
            </a:xfrm>
            <a:custGeom>
              <a:avLst/>
              <a:gdLst/>
              <a:ahLst/>
              <a:cxnLst/>
              <a:rect l="l" t="t" r="r" b="b"/>
              <a:pathLst>
                <a:path w="1321" h="1183" extrusionOk="0">
                  <a:moveTo>
                    <a:pt x="1296" y="0"/>
                  </a:moveTo>
                  <a:cubicBezTo>
                    <a:pt x="1290" y="0"/>
                    <a:pt x="1284" y="3"/>
                    <a:pt x="1280" y="11"/>
                  </a:cubicBezTo>
                  <a:cubicBezTo>
                    <a:pt x="852" y="368"/>
                    <a:pt x="387" y="761"/>
                    <a:pt x="18" y="1154"/>
                  </a:cubicBezTo>
                  <a:cubicBezTo>
                    <a:pt x="1" y="1171"/>
                    <a:pt x="9" y="1182"/>
                    <a:pt x="19" y="1182"/>
                  </a:cubicBezTo>
                  <a:cubicBezTo>
                    <a:pt x="23" y="1182"/>
                    <a:pt x="27" y="1181"/>
                    <a:pt x="30" y="1177"/>
                  </a:cubicBezTo>
                  <a:cubicBezTo>
                    <a:pt x="494" y="832"/>
                    <a:pt x="911" y="427"/>
                    <a:pt x="1304" y="23"/>
                  </a:cubicBezTo>
                  <a:cubicBezTo>
                    <a:pt x="1320" y="14"/>
                    <a:pt x="1309" y="0"/>
                    <a:pt x="12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86" name="Google Shape;25286;p33"/>
            <p:cNvSpPr/>
            <p:nvPr/>
          </p:nvSpPr>
          <p:spPr>
            <a:xfrm>
              <a:off x="3047400" y="2483350"/>
              <a:ext cx="31100" cy="25150"/>
            </a:xfrm>
            <a:custGeom>
              <a:avLst/>
              <a:gdLst/>
              <a:ahLst/>
              <a:cxnLst/>
              <a:rect l="l" t="t" r="r" b="b"/>
              <a:pathLst>
                <a:path w="1244" h="1006" extrusionOk="0">
                  <a:moveTo>
                    <a:pt x="1216" y="1"/>
                  </a:moveTo>
                  <a:cubicBezTo>
                    <a:pt x="1211" y="1"/>
                    <a:pt x="1206" y="2"/>
                    <a:pt x="1203" y="5"/>
                  </a:cubicBezTo>
                  <a:cubicBezTo>
                    <a:pt x="834" y="374"/>
                    <a:pt x="429" y="672"/>
                    <a:pt x="12" y="970"/>
                  </a:cubicBezTo>
                  <a:cubicBezTo>
                    <a:pt x="0" y="982"/>
                    <a:pt x="12" y="1005"/>
                    <a:pt x="24" y="1005"/>
                  </a:cubicBezTo>
                  <a:cubicBezTo>
                    <a:pt x="488" y="791"/>
                    <a:pt x="917" y="422"/>
                    <a:pt x="1227" y="29"/>
                  </a:cubicBezTo>
                  <a:cubicBezTo>
                    <a:pt x="1244" y="12"/>
                    <a:pt x="1229" y="1"/>
                    <a:pt x="1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87" name="Google Shape;25287;p33"/>
            <p:cNvSpPr/>
            <p:nvPr/>
          </p:nvSpPr>
          <p:spPr>
            <a:xfrm>
              <a:off x="3051450" y="2484450"/>
              <a:ext cx="31825" cy="26675"/>
            </a:xfrm>
            <a:custGeom>
              <a:avLst/>
              <a:gdLst/>
              <a:ahLst/>
              <a:cxnLst/>
              <a:rect l="l" t="t" r="r" b="b"/>
              <a:pathLst>
                <a:path w="1273" h="1067" extrusionOk="0">
                  <a:moveTo>
                    <a:pt x="1243" y="1"/>
                  </a:moveTo>
                  <a:cubicBezTo>
                    <a:pt x="1239" y="1"/>
                    <a:pt x="1234" y="3"/>
                    <a:pt x="1231" y="9"/>
                  </a:cubicBezTo>
                  <a:cubicBezTo>
                    <a:pt x="862" y="402"/>
                    <a:pt x="445" y="723"/>
                    <a:pt x="17" y="1045"/>
                  </a:cubicBezTo>
                  <a:cubicBezTo>
                    <a:pt x="0" y="1053"/>
                    <a:pt x="7" y="1067"/>
                    <a:pt x="16" y="1067"/>
                  </a:cubicBezTo>
                  <a:cubicBezTo>
                    <a:pt x="20" y="1067"/>
                    <a:pt x="25" y="1064"/>
                    <a:pt x="29" y="1057"/>
                  </a:cubicBezTo>
                  <a:cubicBezTo>
                    <a:pt x="517" y="842"/>
                    <a:pt x="945" y="438"/>
                    <a:pt x="1255" y="21"/>
                  </a:cubicBezTo>
                  <a:cubicBezTo>
                    <a:pt x="1273" y="21"/>
                    <a:pt x="1257" y="1"/>
                    <a:pt x="1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88" name="Google Shape;25288;p33"/>
            <p:cNvSpPr/>
            <p:nvPr/>
          </p:nvSpPr>
          <p:spPr>
            <a:xfrm>
              <a:off x="3055225" y="2489650"/>
              <a:ext cx="30775" cy="23725"/>
            </a:xfrm>
            <a:custGeom>
              <a:avLst/>
              <a:gdLst/>
              <a:ahLst/>
              <a:cxnLst/>
              <a:rect l="l" t="t" r="r" b="b"/>
              <a:pathLst>
                <a:path w="1231" h="949" extrusionOk="0">
                  <a:moveTo>
                    <a:pt x="1197" y="0"/>
                  </a:moveTo>
                  <a:cubicBezTo>
                    <a:pt x="1193" y="0"/>
                    <a:pt x="1190" y="1"/>
                    <a:pt x="1187" y="3"/>
                  </a:cubicBezTo>
                  <a:cubicBezTo>
                    <a:pt x="818" y="361"/>
                    <a:pt x="413" y="634"/>
                    <a:pt x="9" y="932"/>
                  </a:cubicBezTo>
                  <a:cubicBezTo>
                    <a:pt x="0" y="940"/>
                    <a:pt x="4" y="949"/>
                    <a:pt x="11" y="949"/>
                  </a:cubicBezTo>
                  <a:cubicBezTo>
                    <a:pt x="14" y="949"/>
                    <a:pt x="17" y="947"/>
                    <a:pt x="21" y="944"/>
                  </a:cubicBezTo>
                  <a:cubicBezTo>
                    <a:pt x="473" y="718"/>
                    <a:pt x="878" y="372"/>
                    <a:pt x="1211" y="15"/>
                  </a:cubicBezTo>
                  <a:cubicBezTo>
                    <a:pt x="1230" y="15"/>
                    <a:pt x="1211" y="0"/>
                    <a:pt x="1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89" name="Google Shape;25289;p33"/>
            <p:cNvSpPr/>
            <p:nvPr/>
          </p:nvSpPr>
          <p:spPr>
            <a:xfrm>
              <a:off x="3058700" y="2498425"/>
              <a:ext cx="21675" cy="18400"/>
            </a:xfrm>
            <a:custGeom>
              <a:avLst/>
              <a:gdLst/>
              <a:ahLst/>
              <a:cxnLst/>
              <a:rect l="l" t="t" r="r" b="b"/>
              <a:pathLst>
                <a:path w="867" h="736" extrusionOk="0">
                  <a:moveTo>
                    <a:pt x="835" y="0"/>
                  </a:moveTo>
                  <a:cubicBezTo>
                    <a:pt x="830" y="0"/>
                    <a:pt x="825" y="3"/>
                    <a:pt x="822" y="10"/>
                  </a:cubicBezTo>
                  <a:cubicBezTo>
                    <a:pt x="679" y="129"/>
                    <a:pt x="525" y="248"/>
                    <a:pt x="394" y="367"/>
                  </a:cubicBezTo>
                  <a:cubicBezTo>
                    <a:pt x="263" y="474"/>
                    <a:pt x="120" y="569"/>
                    <a:pt x="24" y="712"/>
                  </a:cubicBezTo>
                  <a:cubicBezTo>
                    <a:pt x="1" y="724"/>
                    <a:pt x="36" y="736"/>
                    <a:pt x="48" y="736"/>
                  </a:cubicBezTo>
                  <a:cubicBezTo>
                    <a:pt x="203" y="652"/>
                    <a:pt x="322" y="533"/>
                    <a:pt x="441" y="426"/>
                  </a:cubicBezTo>
                  <a:cubicBezTo>
                    <a:pt x="584" y="307"/>
                    <a:pt x="715" y="188"/>
                    <a:pt x="858" y="57"/>
                  </a:cubicBezTo>
                  <a:cubicBezTo>
                    <a:pt x="867" y="22"/>
                    <a:pt x="850" y="0"/>
                    <a:pt x="8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90" name="Google Shape;25290;p33"/>
            <p:cNvSpPr/>
            <p:nvPr/>
          </p:nvSpPr>
          <p:spPr>
            <a:xfrm>
              <a:off x="3068100" y="2510850"/>
              <a:ext cx="7900" cy="5800"/>
            </a:xfrm>
            <a:custGeom>
              <a:avLst/>
              <a:gdLst/>
              <a:ahLst/>
              <a:cxnLst/>
              <a:rect l="l" t="t" r="r" b="b"/>
              <a:pathLst>
                <a:path w="316" h="232" extrusionOk="0">
                  <a:moveTo>
                    <a:pt x="268" y="1"/>
                  </a:moveTo>
                  <a:cubicBezTo>
                    <a:pt x="184" y="60"/>
                    <a:pt x="89" y="144"/>
                    <a:pt x="18" y="215"/>
                  </a:cubicBezTo>
                  <a:cubicBezTo>
                    <a:pt x="1" y="223"/>
                    <a:pt x="8" y="232"/>
                    <a:pt x="17" y="232"/>
                  </a:cubicBezTo>
                  <a:cubicBezTo>
                    <a:pt x="21" y="232"/>
                    <a:pt x="26" y="230"/>
                    <a:pt x="29" y="227"/>
                  </a:cubicBezTo>
                  <a:cubicBezTo>
                    <a:pt x="125" y="167"/>
                    <a:pt x="208" y="96"/>
                    <a:pt x="291" y="36"/>
                  </a:cubicBezTo>
                  <a:cubicBezTo>
                    <a:pt x="315" y="25"/>
                    <a:pt x="279" y="1"/>
                    <a:pt x="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91" name="Google Shape;25291;p33"/>
            <p:cNvSpPr/>
            <p:nvPr/>
          </p:nvSpPr>
          <p:spPr>
            <a:xfrm>
              <a:off x="3042575" y="2343875"/>
              <a:ext cx="56050" cy="103850"/>
            </a:xfrm>
            <a:custGeom>
              <a:avLst/>
              <a:gdLst/>
              <a:ahLst/>
              <a:cxnLst/>
              <a:rect l="l" t="t" r="r" b="b"/>
              <a:pathLst>
                <a:path w="2242" h="4154" extrusionOk="0">
                  <a:moveTo>
                    <a:pt x="2241" y="0"/>
                  </a:moveTo>
                  <a:cubicBezTo>
                    <a:pt x="2051" y="822"/>
                    <a:pt x="1586" y="1560"/>
                    <a:pt x="1217" y="2310"/>
                  </a:cubicBezTo>
                  <a:cubicBezTo>
                    <a:pt x="872" y="2965"/>
                    <a:pt x="562" y="3608"/>
                    <a:pt x="27" y="4108"/>
                  </a:cubicBezTo>
                  <a:cubicBezTo>
                    <a:pt x="1" y="4134"/>
                    <a:pt x="18" y="4153"/>
                    <a:pt x="35" y="4153"/>
                  </a:cubicBezTo>
                  <a:cubicBezTo>
                    <a:pt x="41" y="4153"/>
                    <a:pt x="47" y="4150"/>
                    <a:pt x="50" y="4144"/>
                  </a:cubicBezTo>
                  <a:cubicBezTo>
                    <a:pt x="634" y="3584"/>
                    <a:pt x="979" y="2894"/>
                    <a:pt x="1336" y="2191"/>
                  </a:cubicBezTo>
                  <a:cubicBezTo>
                    <a:pt x="1693" y="1489"/>
                    <a:pt x="2134" y="786"/>
                    <a:pt x="22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92" name="Google Shape;25292;p33"/>
            <p:cNvSpPr/>
            <p:nvPr/>
          </p:nvSpPr>
          <p:spPr>
            <a:xfrm>
              <a:off x="3055125" y="2382450"/>
              <a:ext cx="35275" cy="51925"/>
            </a:xfrm>
            <a:custGeom>
              <a:avLst/>
              <a:gdLst/>
              <a:ahLst/>
              <a:cxnLst/>
              <a:rect l="l" t="t" r="r" b="b"/>
              <a:pathLst>
                <a:path w="1411" h="2077" extrusionOk="0">
                  <a:moveTo>
                    <a:pt x="1375" y="0"/>
                  </a:moveTo>
                  <a:cubicBezTo>
                    <a:pt x="1368" y="0"/>
                    <a:pt x="1362" y="2"/>
                    <a:pt x="1358" y="5"/>
                  </a:cubicBezTo>
                  <a:cubicBezTo>
                    <a:pt x="941" y="719"/>
                    <a:pt x="489" y="1386"/>
                    <a:pt x="1" y="2065"/>
                  </a:cubicBezTo>
                  <a:cubicBezTo>
                    <a:pt x="1" y="2077"/>
                    <a:pt x="13" y="2077"/>
                    <a:pt x="13" y="2077"/>
                  </a:cubicBezTo>
                  <a:cubicBezTo>
                    <a:pt x="584" y="1481"/>
                    <a:pt x="1060" y="767"/>
                    <a:pt x="1394" y="17"/>
                  </a:cubicBezTo>
                  <a:cubicBezTo>
                    <a:pt x="1411" y="9"/>
                    <a:pt x="1392" y="0"/>
                    <a:pt x="13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93" name="Google Shape;25293;p33"/>
            <p:cNvSpPr/>
            <p:nvPr/>
          </p:nvSpPr>
          <p:spPr>
            <a:xfrm>
              <a:off x="3055525" y="2385400"/>
              <a:ext cx="37125" cy="55350"/>
            </a:xfrm>
            <a:custGeom>
              <a:avLst/>
              <a:gdLst/>
              <a:ahLst/>
              <a:cxnLst/>
              <a:rect l="l" t="t" r="r" b="b"/>
              <a:pathLst>
                <a:path w="1485" h="2214" extrusionOk="0">
                  <a:moveTo>
                    <a:pt x="1467" y="1"/>
                  </a:moveTo>
                  <a:cubicBezTo>
                    <a:pt x="1464" y="1"/>
                    <a:pt x="1461" y="2"/>
                    <a:pt x="1461" y="6"/>
                  </a:cubicBezTo>
                  <a:cubicBezTo>
                    <a:pt x="1068" y="816"/>
                    <a:pt x="568" y="1483"/>
                    <a:pt x="9" y="2197"/>
                  </a:cubicBezTo>
                  <a:cubicBezTo>
                    <a:pt x="0" y="2205"/>
                    <a:pt x="16" y="2214"/>
                    <a:pt x="29" y="2214"/>
                  </a:cubicBezTo>
                  <a:cubicBezTo>
                    <a:pt x="35" y="2214"/>
                    <a:pt x="41" y="2212"/>
                    <a:pt x="44" y="2209"/>
                  </a:cubicBezTo>
                  <a:cubicBezTo>
                    <a:pt x="699" y="1625"/>
                    <a:pt x="1163" y="816"/>
                    <a:pt x="1485" y="6"/>
                  </a:cubicBezTo>
                  <a:cubicBezTo>
                    <a:pt x="1485" y="6"/>
                    <a:pt x="1474" y="1"/>
                    <a:pt x="14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94" name="Google Shape;25294;p33"/>
            <p:cNvSpPr/>
            <p:nvPr/>
          </p:nvSpPr>
          <p:spPr>
            <a:xfrm>
              <a:off x="3066825" y="2385225"/>
              <a:ext cx="33175" cy="52550"/>
            </a:xfrm>
            <a:custGeom>
              <a:avLst/>
              <a:gdLst/>
              <a:ahLst/>
              <a:cxnLst/>
              <a:rect l="l" t="t" r="r" b="b"/>
              <a:pathLst>
                <a:path w="1327" h="2102" extrusionOk="0">
                  <a:moveTo>
                    <a:pt x="1308" y="0"/>
                  </a:moveTo>
                  <a:cubicBezTo>
                    <a:pt x="1301" y="0"/>
                    <a:pt x="1292" y="4"/>
                    <a:pt x="1283" y="13"/>
                  </a:cubicBezTo>
                  <a:cubicBezTo>
                    <a:pt x="866" y="716"/>
                    <a:pt x="426" y="1394"/>
                    <a:pt x="9" y="2085"/>
                  </a:cubicBezTo>
                  <a:cubicBezTo>
                    <a:pt x="1" y="2093"/>
                    <a:pt x="10" y="2102"/>
                    <a:pt x="20" y="2102"/>
                  </a:cubicBezTo>
                  <a:cubicBezTo>
                    <a:pt x="25" y="2102"/>
                    <a:pt x="29" y="2100"/>
                    <a:pt x="33" y="2097"/>
                  </a:cubicBezTo>
                  <a:cubicBezTo>
                    <a:pt x="545" y="1478"/>
                    <a:pt x="962" y="739"/>
                    <a:pt x="1319" y="25"/>
                  </a:cubicBezTo>
                  <a:cubicBezTo>
                    <a:pt x="1326" y="10"/>
                    <a:pt x="1320" y="0"/>
                    <a:pt x="13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95" name="Google Shape;25295;p33"/>
            <p:cNvSpPr/>
            <p:nvPr/>
          </p:nvSpPr>
          <p:spPr>
            <a:xfrm>
              <a:off x="3075475" y="2389850"/>
              <a:ext cx="27900" cy="46100"/>
            </a:xfrm>
            <a:custGeom>
              <a:avLst/>
              <a:gdLst/>
              <a:ahLst/>
              <a:cxnLst/>
              <a:rect l="l" t="t" r="r" b="b"/>
              <a:pathLst>
                <a:path w="1116" h="1844" extrusionOk="0">
                  <a:moveTo>
                    <a:pt x="1098" y="0"/>
                  </a:moveTo>
                  <a:cubicBezTo>
                    <a:pt x="1094" y="0"/>
                    <a:pt x="1092" y="3"/>
                    <a:pt x="1092" y="7"/>
                  </a:cubicBezTo>
                  <a:cubicBezTo>
                    <a:pt x="758" y="638"/>
                    <a:pt x="377" y="1197"/>
                    <a:pt x="20" y="1805"/>
                  </a:cubicBezTo>
                  <a:cubicBezTo>
                    <a:pt x="1" y="1824"/>
                    <a:pt x="21" y="1844"/>
                    <a:pt x="36" y="1844"/>
                  </a:cubicBezTo>
                  <a:cubicBezTo>
                    <a:pt x="39" y="1844"/>
                    <a:pt x="42" y="1843"/>
                    <a:pt x="44" y="1840"/>
                  </a:cubicBezTo>
                  <a:cubicBezTo>
                    <a:pt x="508" y="1316"/>
                    <a:pt x="854" y="662"/>
                    <a:pt x="1116" y="42"/>
                  </a:cubicBezTo>
                  <a:cubicBezTo>
                    <a:pt x="1116" y="11"/>
                    <a:pt x="1105" y="0"/>
                    <a:pt x="10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96" name="Google Shape;25296;p33"/>
            <p:cNvSpPr/>
            <p:nvPr/>
          </p:nvSpPr>
          <p:spPr>
            <a:xfrm>
              <a:off x="3075225" y="2374375"/>
              <a:ext cx="42925" cy="66875"/>
            </a:xfrm>
            <a:custGeom>
              <a:avLst/>
              <a:gdLst/>
              <a:ahLst/>
              <a:cxnLst/>
              <a:rect l="l" t="t" r="r" b="b"/>
              <a:pathLst>
                <a:path w="1717" h="2675" extrusionOk="0">
                  <a:moveTo>
                    <a:pt x="1688" y="1"/>
                  </a:moveTo>
                  <a:cubicBezTo>
                    <a:pt x="1679" y="1"/>
                    <a:pt x="1670" y="6"/>
                    <a:pt x="1661" y="19"/>
                  </a:cubicBezTo>
                  <a:cubicBezTo>
                    <a:pt x="1114" y="876"/>
                    <a:pt x="518" y="1745"/>
                    <a:pt x="18" y="2626"/>
                  </a:cubicBezTo>
                  <a:cubicBezTo>
                    <a:pt x="1" y="2644"/>
                    <a:pt x="22" y="2675"/>
                    <a:pt x="40" y="2675"/>
                  </a:cubicBezTo>
                  <a:cubicBezTo>
                    <a:pt x="46" y="2675"/>
                    <a:pt x="51" y="2671"/>
                    <a:pt x="54" y="2662"/>
                  </a:cubicBezTo>
                  <a:cubicBezTo>
                    <a:pt x="709" y="1888"/>
                    <a:pt x="1245" y="959"/>
                    <a:pt x="1709" y="42"/>
                  </a:cubicBezTo>
                  <a:cubicBezTo>
                    <a:pt x="1717" y="19"/>
                    <a:pt x="1704" y="1"/>
                    <a:pt x="16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97" name="Google Shape;25297;p33"/>
            <p:cNvSpPr/>
            <p:nvPr/>
          </p:nvSpPr>
          <p:spPr>
            <a:xfrm>
              <a:off x="3078175" y="2383325"/>
              <a:ext cx="33725" cy="55725"/>
            </a:xfrm>
            <a:custGeom>
              <a:avLst/>
              <a:gdLst/>
              <a:ahLst/>
              <a:cxnLst/>
              <a:rect l="l" t="t" r="r" b="b"/>
              <a:pathLst>
                <a:path w="1349" h="2229" extrusionOk="0">
                  <a:moveTo>
                    <a:pt x="1315" y="0"/>
                  </a:moveTo>
                  <a:cubicBezTo>
                    <a:pt x="1306" y="0"/>
                    <a:pt x="1297" y="5"/>
                    <a:pt x="1293" y="18"/>
                  </a:cubicBezTo>
                  <a:cubicBezTo>
                    <a:pt x="889" y="756"/>
                    <a:pt x="460" y="1458"/>
                    <a:pt x="19" y="2173"/>
                  </a:cubicBezTo>
                  <a:cubicBezTo>
                    <a:pt x="1" y="2200"/>
                    <a:pt x="25" y="2228"/>
                    <a:pt x="43" y="2228"/>
                  </a:cubicBezTo>
                  <a:cubicBezTo>
                    <a:pt x="48" y="2228"/>
                    <a:pt x="52" y="2226"/>
                    <a:pt x="55" y="2220"/>
                  </a:cubicBezTo>
                  <a:cubicBezTo>
                    <a:pt x="615" y="1625"/>
                    <a:pt x="1067" y="804"/>
                    <a:pt x="1341" y="42"/>
                  </a:cubicBezTo>
                  <a:cubicBezTo>
                    <a:pt x="1349" y="18"/>
                    <a:pt x="1331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98" name="Google Shape;25298;p33"/>
            <p:cNvSpPr/>
            <p:nvPr/>
          </p:nvSpPr>
          <p:spPr>
            <a:xfrm>
              <a:off x="3087675" y="2375850"/>
              <a:ext cx="29875" cy="48800"/>
            </a:xfrm>
            <a:custGeom>
              <a:avLst/>
              <a:gdLst/>
              <a:ahLst/>
              <a:cxnLst/>
              <a:rect l="l" t="t" r="r" b="b"/>
              <a:pathLst>
                <a:path w="1195" h="1952" extrusionOk="0">
                  <a:moveTo>
                    <a:pt x="1157" y="1"/>
                  </a:moveTo>
                  <a:cubicBezTo>
                    <a:pt x="1148" y="1"/>
                    <a:pt x="1140" y="6"/>
                    <a:pt x="1140" y="19"/>
                  </a:cubicBezTo>
                  <a:cubicBezTo>
                    <a:pt x="830" y="722"/>
                    <a:pt x="449" y="1281"/>
                    <a:pt x="8" y="1912"/>
                  </a:cubicBezTo>
                  <a:cubicBezTo>
                    <a:pt x="0" y="1929"/>
                    <a:pt x="9" y="1951"/>
                    <a:pt x="27" y="1951"/>
                  </a:cubicBezTo>
                  <a:cubicBezTo>
                    <a:pt x="35" y="1951"/>
                    <a:pt x="45" y="1947"/>
                    <a:pt x="56" y="1936"/>
                  </a:cubicBezTo>
                  <a:cubicBezTo>
                    <a:pt x="592" y="1448"/>
                    <a:pt x="985" y="722"/>
                    <a:pt x="1187" y="31"/>
                  </a:cubicBezTo>
                  <a:cubicBezTo>
                    <a:pt x="1195" y="16"/>
                    <a:pt x="1174" y="1"/>
                    <a:pt x="11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99" name="Google Shape;25299;p33"/>
            <p:cNvSpPr/>
            <p:nvPr/>
          </p:nvSpPr>
          <p:spPr>
            <a:xfrm>
              <a:off x="3124775" y="2355475"/>
              <a:ext cx="20875" cy="35575"/>
            </a:xfrm>
            <a:custGeom>
              <a:avLst/>
              <a:gdLst/>
              <a:ahLst/>
              <a:cxnLst/>
              <a:rect l="l" t="t" r="r" b="b"/>
              <a:pathLst>
                <a:path w="835" h="1423" extrusionOk="0">
                  <a:moveTo>
                    <a:pt x="834" y="1"/>
                  </a:moveTo>
                  <a:lnTo>
                    <a:pt x="834" y="1"/>
                  </a:lnTo>
                  <a:cubicBezTo>
                    <a:pt x="513" y="429"/>
                    <a:pt x="239" y="917"/>
                    <a:pt x="1" y="1394"/>
                  </a:cubicBezTo>
                  <a:cubicBezTo>
                    <a:pt x="1" y="1411"/>
                    <a:pt x="7" y="1422"/>
                    <a:pt x="11" y="1422"/>
                  </a:cubicBezTo>
                  <a:cubicBezTo>
                    <a:pt x="12" y="1422"/>
                    <a:pt x="13" y="1421"/>
                    <a:pt x="13" y="1417"/>
                  </a:cubicBezTo>
                  <a:cubicBezTo>
                    <a:pt x="310" y="977"/>
                    <a:pt x="608" y="489"/>
                    <a:pt x="8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00" name="Google Shape;25300;p33"/>
            <p:cNvSpPr/>
            <p:nvPr/>
          </p:nvSpPr>
          <p:spPr>
            <a:xfrm>
              <a:off x="3128050" y="2364175"/>
              <a:ext cx="14775" cy="29250"/>
            </a:xfrm>
            <a:custGeom>
              <a:avLst/>
              <a:gdLst/>
              <a:ahLst/>
              <a:cxnLst/>
              <a:rect l="l" t="t" r="r" b="b"/>
              <a:pathLst>
                <a:path w="591" h="1170" extrusionOk="0">
                  <a:moveTo>
                    <a:pt x="589" y="1"/>
                  </a:moveTo>
                  <a:lnTo>
                    <a:pt x="589" y="1"/>
                  </a:lnTo>
                  <a:cubicBezTo>
                    <a:pt x="587" y="1"/>
                    <a:pt x="584" y="4"/>
                    <a:pt x="584" y="10"/>
                  </a:cubicBezTo>
                  <a:cubicBezTo>
                    <a:pt x="590" y="4"/>
                    <a:pt x="590" y="1"/>
                    <a:pt x="589" y="1"/>
                  </a:cubicBezTo>
                  <a:close/>
                  <a:moveTo>
                    <a:pt x="584" y="10"/>
                  </a:moveTo>
                  <a:lnTo>
                    <a:pt x="584" y="10"/>
                  </a:lnTo>
                  <a:cubicBezTo>
                    <a:pt x="489" y="212"/>
                    <a:pt x="418" y="427"/>
                    <a:pt x="310" y="629"/>
                  </a:cubicBezTo>
                  <a:cubicBezTo>
                    <a:pt x="227" y="808"/>
                    <a:pt x="108" y="974"/>
                    <a:pt x="1" y="1153"/>
                  </a:cubicBezTo>
                  <a:cubicBezTo>
                    <a:pt x="1" y="1161"/>
                    <a:pt x="7" y="1170"/>
                    <a:pt x="10" y="1170"/>
                  </a:cubicBezTo>
                  <a:cubicBezTo>
                    <a:pt x="12" y="1170"/>
                    <a:pt x="13" y="1168"/>
                    <a:pt x="13" y="1165"/>
                  </a:cubicBezTo>
                  <a:cubicBezTo>
                    <a:pt x="298" y="867"/>
                    <a:pt x="525" y="391"/>
                    <a:pt x="584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01" name="Google Shape;25301;p33"/>
            <p:cNvSpPr/>
            <p:nvPr/>
          </p:nvSpPr>
          <p:spPr>
            <a:xfrm>
              <a:off x="3131100" y="2362800"/>
              <a:ext cx="18025" cy="33275"/>
            </a:xfrm>
            <a:custGeom>
              <a:avLst/>
              <a:gdLst/>
              <a:ahLst/>
              <a:cxnLst/>
              <a:rect l="l" t="t" r="r" b="b"/>
              <a:pathLst>
                <a:path w="721" h="1331" extrusionOk="0">
                  <a:moveTo>
                    <a:pt x="705" y="0"/>
                  </a:moveTo>
                  <a:cubicBezTo>
                    <a:pt x="702" y="0"/>
                    <a:pt x="700" y="2"/>
                    <a:pt x="700" y="5"/>
                  </a:cubicBezTo>
                  <a:cubicBezTo>
                    <a:pt x="546" y="482"/>
                    <a:pt x="296" y="886"/>
                    <a:pt x="10" y="1303"/>
                  </a:cubicBezTo>
                  <a:cubicBezTo>
                    <a:pt x="0" y="1313"/>
                    <a:pt x="14" y="1330"/>
                    <a:pt x="32" y="1330"/>
                  </a:cubicBezTo>
                  <a:cubicBezTo>
                    <a:pt x="36" y="1330"/>
                    <a:pt x="41" y="1329"/>
                    <a:pt x="45" y="1327"/>
                  </a:cubicBezTo>
                  <a:cubicBezTo>
                    <a:pt x="379" y="970"/>
                    <a:pt x="593" y="493"/>
                    <a:pt x="712" y="17"/>
                  </a:cubicBezTo>
                  <a:cubicBezTo>
                    <a:pt x="721" y="9"/>
                    <a:pt x="711" y="0"/>
                    <a:pt x="7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02" name="Google Shape;25302;p33"/>
            <p:cNvSpPr/>
            <p:nvPr/>
          </p:nvSpPr>
          <p:spPr>
            <a:xfrm>
              <a:off x="3131425" y="2374275"/>
              <a:ext cx="16600" cy="29275"/>
            </a:xfrm>
            <a:custGeom>
              <a:avLst/>
              <a:gdLst/>
              <a:ahLst/>
              <a:cxnLst/>
              <a:rect l="l" t="t" r="r" b="b"/>
              <a:pathLst>
                <a:path w="664" h="1171" extrusionOk="0">
                  <a:moveTo>
                    <a:pt x="645" y="0"/>
                  </a:moveTo>
                  <a:cubicBezTo>
                    <a:pt x="642" y="0"/>
                    <a:pt x="640" y="3"/>
                    <a:pt x="640" y="11"/>
                  </a:cubicBezTo>
                  <a:cubicBezTo>
                    <a:pt x="485" y="439"/>
                    <a:pt x="271" y="785"/>
                    <a:pt x="9" y="1154"/>
                  </a:cubicBezTo>
                  <a:cubicBezTo>
                    <a:pt x="0" y="1162"/>
                    <a:pt x="16" y="1170"/>
                    <a:pt x="25" y="1170"/>
                  </a:cubicBezTo>
                  <a:cubicBezTo>
                    <a:pt x="29" y="1170"/>
                    <a:pt x="32" y="1169"/>
                    <a:pt x="32" y="1166"/>
                  </a:cubicBezTo>
                  <a:cubicBezTo>
                    <a:pt x="342" y="868"/>
                    <a:pt x="568" y="439"/>
                    <a:pt x="664" y="23"/>
                  </a:cubicBezTo>
                  <a:cubicBezTo>
                    <a:pt x="664" y="14"/>
                    <a:pt x="652" y="0"/>
                    <a:pt x="6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03" name="Google Shape;25303;p33"/>
            <p:cNvSpPr/>
            <p:nvPr/>
          </p:nvSpPr>
          <p:spPr>
            <a:xfrm>
              <a:off x="3130250" y="2382050"/>
              <a:ext cx="18675" cy="31625"/>
            </a:xfrm>
            <a:custGeom>
              <a:avLst/>
              <a:gdLst/>
              <a:ahLst/>
              <a:cxnLst/>
              <a:rect l="l" t="t" r="r" b="b"/>
              <a:pathLst>
                <a:path w="747" h="1265" extrusionOk="0">
                  <a:moveTo>
                    <a:pt x="728" y="0"/>
                  </a:moveTo>
                  <a:cubicBezTo>
                    <a:pt x="719" y="0"/>
                    <a:pt x="711" y="3"/>
                    <a:pt x="711" y="9"/>
                  </a:cubicBezTo>
                  <a:cubicBezTo>
                    <a:pt x="651" y="235"/>
                    <a:pt x="568" y="450"/>
                    <a:pt x="460" y="664"/>
                  </a:cubicBezTo>
                  <a:cubicBezTo>
                    <a:pt x="341" y="866"/>
                    <a:pt x="175" y="1033"/>
                    <a:pt x="20" y="1212"/>
                  </a:cubicBezTo>
                  <a:cubicBezTo>
                    <a:pt x="0" y="1222"/>
                    <a:pt x="13" y="1265"/>
                    <a:pt x="32" y="1265"/>
                  </a:cubicBezTo>
                  <a:cubicBezTo>
                    <a:pt x="36" y="1265"/>
                    <a:pt x="40" y="1263"/>
                    <a:pt x="44" y="1259"/>
                  </a:cubicBezTo>
                  <a:cubicBezTo>
                    <a:pt x="437" y="974"/>
                    <a:pt x="687" y="462"/>
                    <a:pt x="746" y="9"/>
                  </a:cubicBezTo>
                  <a:cubicBezTo>
                    <a:pt x="746" y="3"/>
                    <a:pt x="737" y="0"/>
                    <a:pt x="7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04" name="Google Shape;25304;p33"/>
            <p:cNvSpPr/>
            <p:nvPr/>
          </p:nvSpPr>
          <p:spPr>
            <a:xfrm>
              <a:off x="3114450" y="2380750"/>
              <a:ext cx="35650" cy="61325"/>
            </a:xfrm>
            <a:custGeom>
              <a:avLst/>
              <a:gdLst/>
              <a:ahLst/>
              <a:cxnLst/>
              <a:rect l="l" t="t" r="r" b="b"/>
              <a:pathLst>
                <a:path w="1426" h="2453" extrusionOk="0">
                  <a:moveTo>
                    <a:pt x="1391" y="1"/>
                  </a:moveTo>
                  <a:cubicBezTo>
                    <a:pt x="1381" y="1"/>
                    <a:pt x="1371" y="4"/>
                    <a:pt x="1366" y="14"/>
                  </a:cubicBezTo>
                  <a:cubicBezTo>
                    <a:pt x="1033" y="918"/>
                    <a:pt x="569" y="1633"/>
                    <a:pt x="9" y="2407"/>
                  </a:cubicBezTo>
                  <a:cubicBezTo>
                    <a:pt x="0" y="2432"/>
                    <a:pt x="10" y="2452"/>
                    <a:pt x="30" y="2452"/>
                  </a:cubicBezTo>
                  <a:cubicBezTo>
                    <a:pt x="38" y="2452"/>
                    <a:pt x="47" y="2449"/>
                    <a:pt x="57" y="2442"/>
                  </a:cubicBezTo>
                  <a:cubicBezTo>
                    <a:pt x="723" y="1811"/>
                    <a:pt x="1200" y="907"/>
                    <a:pt x="1426" y="25"/>
                  </a:cubicBezTo>
                  <a:cubicBezTo>
                    <a:pt x="1426" y="11"/>
                    <a:pt x="1408" y="1"/>
                    <a:pt x="1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05" name="Google Shape;25305;p33"/>
            <p:cNvSpPr/>
            <p:nvPr/>
          </p:nvSpPr>
          <p:spPr>
            <a:xfrm>
              <a:off x="3110950" y="2383050"/>
              <a:ext cx="37075" cy="71100"/>
            </a:xfrm>
            <a:custGeom>
              <a:avLst/>
              <a:gdLst/>
              <a:ahLst/>
              <a:cxnLst/>
              <a:rect l="l" t="t" r="r" b="b"/>
              <a:pathLst>
                <a:path w="1483" h="2844" extrusionOk="0">
                  <a:moveTo>
                    <a:pt x="1462" y="0"/>
                  </a:moveTo>
                  <a:cubicBezTo>
                    <a:pt x="1454" y="0"/>
                    <a:pt x="1447" y="6"/>
                    <a:pt x="1447" y="17"/>
                  </a:cubicBezTo>
                  <a:cubicBezTo>
                    <a:pt x="1149" y="1088"/>
                    <a:pt x="661" y="1922"/>
                    <a:pt x="18" y="2815"/>
                  </a:cubicBezTo>
                  <a:cubicBezTo>
                    <a:pt x="1" y="2832"/>
                    <a:pt x="15" y="2843"/>
                    <a:pt x="33" y="2843"/>
                  </a:cubicBezTo>
                  <a:cubicBezTo>
                    <a:pt x="40" y="2843"/>
                    <a:pt x="47" y="2842"/>
                    <a:pt x="54" y="2839"/>
                  </a:cubicBezTo>
                  <a:cubicBezTo>
                    <a:pt x="828" y="2124"/>
                    <a:pt x="1340" y="1041"/>
                    <a:pt x="1483" y="29"/>
                  </a:cubicBezTo>
                  <a:cubicBezTo>
                    <a:pt x="1483" y="9"/>
                    <a:pt x="1472" y="0"/>
                    <a:pt x="1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06" name="Google Shape;25306;p33"/>
            <p:cNvSpPr/>
            <p:nvPr/>
          </p:nvSpPr>
          <p:spPr>
            <a:xfrm>
              <a:off x="3116900" y="2376100"/>
              <a:ext cx="32025" cy="65550"/>
            </a:xfrm>
            <a:custGeom>
              <a:avLst/>
              <a:gdLst/>
              <a:ahLst/>
              <a:cxnLst/>
              <a:rect l="l" t="t" r="r" b="b"/>
              <a:pathLst>
                <a:path w="1281" h="2622" extrusionOk="0">
                  <a:moveTo>
                    <a:pt x="1262" y="0"/>
                  </a:moveTo>
                  <a:cubicBezTo>
                    <a:pt x="1253" y="0"/>
                    <a:pt x="1245" y="3"/>
                    <a:pt x="1245" y="9"/>
                  </a:cubicBezTo>
                  <a:cubicBezTo>
                    <a:pt x="1209" y="69"/>
                    <a:pt x="1173" y="152"/>
                    <a:pt x="1149" y="247"/>
                  </a:cubicBezTo>
                  <a:cubicBezTo>
                    <a:pt x="1162" y="215"/>
                    <a:pt x="1168" y="201"/>
                    <a:pt x="1171" y="201"/>
                  </a:cubicBezTo>
                  <a:lnTo>
                    <a:pt x="1171" y="201"/>
                  </a:lnTo>
                  <a:cubicBezTo>
                    <a:pt x="1182" y="201"/>
                    <a:pt x="1050" y="637"/>
                    <a:pt x="1030" y="688"/>
                  </a:cubicBezTo>
                  <a:cubicBezTo>
                    <a:pt x="947" y="914"/>
                    <a:pt x="864" y="1140"/>
                    <a:pt x="756" y="1366"/>
                  </a:cubicBezTo>
                  <a:cubicBezTo>
                    <a:pt x="554" y="1795"/>
                    <a:pt x="280" y="2176"/>
                    <a:pt x="18" y="2593"/>
                  </a:cubicBezTo>
                  <a:cubicBezTo>
                    <a:pt x="1" y="2610"/>
                    <a:pt x="15" y="2621"/>
                    <a:pt x="29" y="2621"/>
                  </a:cubicBezTo>
                  <a:cubicBezTo>
                    <a:pt x="34" y="2621"/>
                    <a:pt x="39" y="2620"/>
                    <a:pt x="42" y="2617"/>
                  </a:cubicBezTo>
                  <a:cubicBezTo>
                    <a:pt x="697" y="1926"/>
                    <a:pt x="1149" y="926"/>
                    <a:pt x="1280" y="9"/>
                  </a:cubicBezTo>
                  <a:cubicBezTo>
                    <a:pt x="1280" y="3"/>
                    <a:pt x="1271" y="0"/>
                    <a:pt x="1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07" name="Google Shape;25307;p33"/>
            <p:cNvSpPr/>
            <p:nvPr/>
          </p:nvSpPr>
          <p:spPr>
            <a:xfrm>
              <a:off x="3089150" y="2385625"/>
              <a:ext cx="55750" cy="94825"/>
            </a:xfrm>
            <a:custGeom>
              <a:avLst/>
              <a:gdLst/>
              <a:ahLst/>
              <a:cxnLst/>
              <a:rect l="l" t="t" r="r" b="b"/>
              <a:pathLst>
                <a:path w="2230" h="3793" extrusionOk="0">
                  <a:moveTo>
                    <a:pt x="2222" y="0"/>
                  </a:moveTo>
                  <a:cubicBezTo>
                    <a:pt x="2218" y="0"/>
                    <a:pt x="2212" y="3"/>
                    <a:pt x="2212" y="9"/>
                  </a:cubicBezTo>
                  <a:cubicBezTo>
                    <a:pt x="1819" y="1462"/>
                    <a:pt x="783" y="2509"/>
                    <a:pt x="9" y="3748"/>
                  </a:cubicBezTo>
                  <a:cubicBezTo>
                    <a:pt x="0" y="3773"/>
                    <a:pt x="17" y="3793"/>
                    <a:pt x="35" y="3793"/>
                  </a:cubicBezTo>
                  <a:cubicBezTo>
                    <a:pt x="42" y="3793"/>
                    <a:pt x="50" y="3790"/>
                    <a:pt x="57" y="3783"/>
                  </a:cubicBezTo>
                  <a:cubicBezTo>
                    <a:pt x="914" y="2712"/>
                    <a:pt x="1997" y="1402"/>
                    <a:pt x="2224" y="9"/>
                  </a:cubicBezTo>
                  <a:cubicBezTo>
                    <a:pt x="2229" y="3"/>
                    <a:pt x="2227" y="0"/>
                    <a:pt x="2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08" name="Google Shape;25308;p33"/>
            <p:cNvSpPr/>
            <p:nvPr/>
          </p:nvSpPr>
          <p:spPr>
            <a:xfrm>
              <a:off x="3071325" y="2439925"/>
              <a:ext cx="51300" cy="89925"/>
            </a:xfrm>
            <a:custGeom>
              <a:avLst/>
              <a:gdLst/>
              <a:ahLst/>
              <a:cxnLst/>
              <a:rect l="l" t="t" r="r" b="b"/>
              <a:pathLst>
                <a:path w="2052" h="3597" extrusionOk="0">
                  <a:moveTo>
                    <a:pt x="2033" y="0"/>
                  </a:moveTo>
                  <a:cubicBezTo>
                    <a:pt x="2028" y="0"/>
                    <a:pt x="2024" y="5"/>
                    <a:pt x="2020" y="16"/>
                  </a:cubicBezTo>
                  <a:cubicBezTo>
                    <a:pt x="1306" y="808"/>
                    <a:pt x="359" y="1752"/>
                    <a:pt x="83" y="2830"/>
                  </a:cubicBezTo>
                  <a:lnTo>
                    <a:pt x="83" y="2830"/>
                  </a:lnTo>
                  <a:cubicBezTo>
                    <a:pt x="48" y="2936"/>
                    <a:pt x="11" y="3066"/>
                    <a:pt x="20" y="3123"/>
                  </a:cubicBezTo>
                  <a:cubicBezTo>
                    <a:pt x="20" y="3138"/>
                    <a:pt x="20" y="3151"/>
                    <a:pt x="21" y="3164"/>
                  </a:cubicBezTo>
                  <a:lnTo>
                    <a:pt x="21" y="3164"/>
                  </a:lnTo>
                  <a:cubicBezTo>
                    <a:pt x="6" y="3292"/>
                    <a:pt x="1" y="3421"/>
                    <a:pt x="8" y="3552"/>
                  </a:cubicBezTo>
                  <a:cubicBezTo>
                    <a:pt x="8" y="3582"/>
                    <a:pt x="28" y="3597"/>
                    <a:pt x="49" y="3597"/>
                  </a:cubicBezTo>
                  <a:cubicBezTo>
                    <a:pt x="70" y="3597"/>
                    <a:pt x="91" y="3582"/>
                    <a:pt x="91" y="3552"/>
                  </a:cubicBezTo>
                  <a:cubicBezTo>
                    <a:pt x="83" y="3220"/>
                    <a:pt x="144" y="2975"/>
                    <a:pt x="242" y="2713"/>
                  </a:cubicBezTo>
                  <a:lnTo>
                    <a:pt x="242" y="2713"/>
                  </a:lnTo>
                  <a:cubicBezTo>
                    <a:pt x="210" y="2898"/>
                    <a:pt x="238" y="3077"/>
                    <a:pt x="329" y="3290"/>
                  </a:cubicBezTo>
                  <a:cubicBezTo>
                    <a:pt x="337" y="3306"/>
                    <a:pt x="350" y="3313"/>
                    <a:pt x="364" y="3313"/>
                  </a:cubicBezTo>
                  <a:cubicBezTo>
                    <a:pt x="391" y="3313"/>
                    <a:pt x="420" y="3286"/>
                    <a:pt x="412" y="3254"/>
                  </a:cubicBezTo>
                  <a:cubicBezTo>
                    <a:pt x="246" y="2814"/>
                    <a:pt x="412" y="2409"/>
                    <a:pt x="651" y="2028"/>
                  </a:cubicBezTo>
                  <a:cubicBezTo>
                    <a:pt x="659" y="2001"/>
                    <a:pt x="635" y="1968"/>
                    <a:pt x="612" y="1968"/>
                  </a:cubicBezTo>
                  <a:cubicBezTo>
                    <a:pt x="604" y="1968"/>
                    <a:pt x="597" y="1972"/>
                    <a:pt x="591" y="1980"/>
                  </a:cubicBezTo>
                  <a:cubicBezTo>
                    <a:pt x="534" y="2044"/>
                    <a:pt x="481" y="2109"/>
                    <a:pt x="432" y="2174"/>
                  </a:cubicBezTo>
                  <a:lnTo>
                    <a:pt x="432" y="2174"/>
                  </a:lnTo>
                  <a:cubicBezTo>
                    <a:pt x="847" y="1403"/>
                    <a:pt x="1545" y="727"/>
                    <a:pt x="2044" y="28"/>
                  </a:cubicBezTo>
                  <a:cubicBezTo>
                    <a:pt x="2052" y="20"/>
                    <a:pt x="2043" y="0"/>
                    <a:pt x="2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09" name="Google Shape;25309;p33"/>
            <p:cNvSpPr/>
            <p:nvPr/>
          </p:nvSpPr>
          <p:spPr>
            <a:xfrm>
              <a:off x="2722175" y="2441775"/>
              <a:ext cx="9725" cy="26700"/>
            </a:xfrm>
            <a:custGeom>
              <a:avLst/>
              <a:gdLst/>
              <a:ahLst/>
              <a:cxnLst/>
              <a:rect l="l" t="t" r="r" b="b"/>
              <a:pathLst>
                <a:path w="389" h="1068" extrusionOk="0">
                  <a:moveTo>
                    <a:pt x="28" y="0"/>
                  </a:moveTo>
                  <a:cubicBezTo>
                    <a:pt x="16" y="0"/>
                    <a:pt x="0" y="11"/>
                    <a:pt x="8" y="25"/>
                  </a:cubicBezTo>
                  <a:cubicBezTo>
                    <a:pt x="174" y="371"/>
                    <a:pt x="234" y="704"/>
                    <a:pt x="329" y="1049"/>
                  </a:cubicBezTo>
                  <a:cubicBezTo>
                    <a:pt x="329" y="1061"/>
                    <a:pt x="335" y="1067"/>
                    <a:pt x="341" y="1067"/>
                  </a:cubicBezTo>
                  <a:cubicBezTo>
                    <a:pt x="347" y="1067"/>
                    <a:pt x="353" y="1061"/>
                    <a:pt x="353" y="1049"/>
                  </a:cubicBezTo>
                  <a:cubicBezTo>
                    <a:pt x="389" y="704"/>
                    <a:pt x="234" y="311"/>
                    <a:pt x="43" y="13"/>
                  </a:cubicBezTo>
                  <a:cubicBezTo>
                    <a:pt x="43" y="4"/>
                    <a:pt x="36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10" name="Google Shape;25310;p33"/>
            <p:cNvSpPr/>
            <p:nvPr/>
          </p:nvSpPr>
          <p:spPr>
            <a:xfrm>
              <a:off x="2721450" y="2440350"/>
              <a:ext cx="15125" cy="45475"/>
            </a:xfrm>
            <a:custGeom>
              <a:avLst/>
              <a:gdLst/>
              <a:ahLst/>
              <a:cxnLst/>
              <a:rect l="l" t="t" r="r" b="b"/>
              <a:pathLst>
                <a:path w="605" h="1819" extrusionOk="0">
                  <a:moveTo>
                    <a:pt x="19" y="0"/>
                  </a:moveTo>
                  <a:cubicBezTo>
                    <a:pt x="12" y="0"/>
                    <a:pt x="1" y="10"/>
                    <a:pt x="1" y="23"/>
                  </a:cubicBezTo>
                  <a:cubicBezTo>
                    <a:pt x="120" y="642"/>
                    <a:pt x="310" y="1249"/>
                    <a:pt x="560" y="1809"/>
                  </a:cubicBezTo>
                  <a:cubicBezTo>
                    <a:pt x="564" y="1816"/>
                    <a:pt x="570" y="1819"/>
                    <a:pt x="576" y="1819"/>
                  </a:cubicBezTo>
                  <a:cubicBezTo>
                    <a:pt x="590" y="1819"/>
                    <a:pt x="604" y="1805"/>
                    <a:pt x="596" y="1797"/>
                  </a:cubicBezTo>
                  <a:cubicBezTo>
                    <a:pt x="429" y="1201"/>
                    <a:pt x="239" y="606"/>
                    <a:pt x="25" y="23"/>
                  </a:cubicBezTo>
                  <a:cubicBezTo>
                    <a:pt x="30" y="7"/>
                    <a:pt x="26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11" name="Google Shape;25311;p33"/>
            <p:cNvSpPr/>
            <p:nvPr/>
          </p:nvSpPr>
          <p:spPr>
            <a:xfrm>
              <a:off x="2724425" y="2431750"/>
              <a:ext cx="15800" cy="39775"/>
            </a:xfrm>
            <a:custGeom>
              <a:avLst/>
              <a:gdLst/>
              <a:ahLst/>
              <a:cxnLst/>
              <a:rect l="l" t="t" r="r" b="b"/>
              <a:pathLst>
                <a:path w="632" h="1591" extrusionOk="0">
                  <a:moveTo>
                    <a:pt x="8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322" y="510"/>
                    <a:pt x="477" y="1010"/>
                    <a:pt x="608" y="1581"/>
                  </a:cubicBezTo>
                  <a:cubicBezTo>
                    <a:pt x="608" y="1587"/>
                    <a:pt x="614" y="1590"/>
                    <a:pt x="620" y="1590"/>
                  </a:cubicBezTo>
                  <a:cubicBezTo>
                    <a:pt x="626" y="1590"/>
                    <a:pt x="632" y="1587"/>
                    <a:pt x="632" y="1581"/>
                  </a:cubicBezTo>
                  <a:cubicBezTo>
                    <a:pt x="608" y="1010"/>
                    <a:pt x="358" y="462"/>
                    <a:pt x="25" y="10"/>
                  </a:cubicBezTo>
                  <a:cubicBezTo>
                    <a:pt x="19" y="4"/>
                    <a:pt x="13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12" name="Google Shape;25312;p33"/>
            <p:cNvSpPr/>
            <p:nvPr/>
          </p:nvSpPr>
          <p:spPr>
            <a:xfrm>
              <a:off x="2741200" y="2479950"/>
              <a:ext cx="65625" cy="67300"/>
            </a:xfrm>
            <a:custGeom>
              <a:avLst/>
              <a:gdLst/>
              <a:ahLst/>
              <a:cxnLst/>
              <a:rect l="l" t="t" r="r" b="b"/>
              <a:pathLst>
                <a:path w="2625" h="2692" extrusionOk="0">
                  <a:moveTo>
                    <a:pt x="15" y="0"/>
                  </a:moveTo>
                  <a:cubicBezTo>
                    <a:pt x="9" y="0"/>
                    <a:pt x="0" y="14"/>
                    <a:pt x="9" y="22"/>
                  </a:cubicBezTo>
                  <a:cubicBezTo>
                    <a:pt x="247" y="558"/>
                    <a:pt x="663" y="939"/>
                    <a:pt x="1080" y="1332"/>
                  </a:cubicBezTo>
                  <a:cubicBezTo>
                    <a:pt x="1568" y="1796"/>
                    <a:pt x="2068" y="2249"/>
                    <a:pt x="2568" y="2689"/>
                  </a:cubicBezTo>
                  <a:cubicBezTo>
                    <a:pt x="2570" y="2691"/>
                    <a:pt x="2572" y="2692"/>
                    <a:pt x="2575" y="2692"/>
                  </a:cubicBezTo>
                  <a:cubicBezTo>
                    <a:pt x="2592" y="2692"/>
                    <a:pt x="2625" y="2664"/>
                    <a:pt x="2604" y="2654"/>
                  </a:cubicBezTo>
                  <a:cubicBezTo>
                    <a:pt x="1735" y="1808"/>
                    <a:pt x="652" y="1058"/>
                    <a:pt x="20" y="10"/>
                  </a:cubicBezTo>
                  <a:cubicBezTo>
                    <a:pt x="20" y="3"/>
                    <a:pt x="18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13" name="Google Shape;25313;p33"/>
            <p:cNvSpPr/>
            <p:nvPr/>
          </p:nvSpPr>
          <p:spPr>
            <a:xfrm>
              <a:off x="2666700" y="2403425"/>
              <a:ext cx="26500" cy="69000"/>
            </a:xfrm>
            <a:custGeom>
              <a:avLst/>
              <a:gdLst/>
              <a:ahLst/>
              <a:cxnLst/>
              <a:rect l="l" t="t" r="r" b="b"/>
              <a:pathLst>
                <a:path w="1060" h="2760" extrusionOk="0">
                  <a:moveTo>
                    <a:pt x="915" y="1"/>
                  </a:moveTo>
                  <a:cubicBezTo>
                    <a:pt x="499" y="1"/>
                    <a:pt x="196" y="385"/>
                    <a:pt x="250" y="809"/>
                  </a:cubicBezTo>
                  <a:cubicBezTo>
                    <a:pt x="298" y="1202"/>
                    <a:pt x="536" y="1583"/>
                    <a:pt x="607" y="1976"/>
                  </a:cubicBezTo>
                  <a:cubicBezTo>
                    <a:pt x="667" y="2274"/>
                    <a:pt x="703" y="2547"/>
                    <a:pt x="953" y="2750"/>
                  </a:cubicBezTo>
                  <a:cubicBezTo>
                    <a:pt x="956" y="2757"/>
                    <a:pt x="963" y="2760"/>
                    <a:pt x="969" y="2760"/>
                  </a:cubicBezTo>
                  <a:cubicBezTo>
                    <a:pt x="985" y="2760"/>
                    <a:pt x="1002" y="2743"/>
                    <a:pt x="976" y="2726"/>
                  </a:cubicBezTo>
                  <a:cubicBezTo>
                    <a:pt x="738" y="2369"/>
                    <a:pt x="774" y="2000"/>
                    <a:pt x="679" y="1595"/>
                  </a:cubicBezTo>
                  <a:cubicBezTo>
                    <a:pt x="524" y="964"/>
                    <a:pt x="0" y="297"/>
                    <a:pt x="1036" y="35"/>
                  </a:cubicBezTo>
                  <a:cubicBezTo>
                    <a:pt x="1036" y="35"/>
                    <a:pt x="1060" y="11"/>
                    <a:pt x="1036" y="11"/>
                  </a:cubicBezTo>
                  <a:cubicBezTo>
                    <a:pt x="995" y="4"/>
                    <a:pt x="954" y="1"/>
                    <a:pt x="9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14" name="Google Shape;25314;p33"/>
            <p:cNvSpPr/>
            <p:nvPr/>
          </p:nvSpPr>
          <p:spPr>
            <a:xfrm>
              <a:off x="2683050" y="2463125"/>
              <a:ext cx="22550" cy="56425"/>
            </a:xfrm>
            <a:custGeom>
              <a:avLst/>
              <a:gdLst/>
              <a:ahLst/>
              <a:cxnLst/>
              <a:rect l="l" t="t" r="r" b="b"/>
              <a:pathLst>
                <a:path w="902" h="2257" extrusionOk="0">
                  <a:moveTo>
                    <a:pt x="11" y="0"/>
                  </a:moveTo>
                  <a:cubicBezTo>
                    <a:pt x="7" y="0"/>
                    <a:pt x="1" y="11"/>
                    <a:pt x="1" y="29"/>
                  </a:cubicBezTo>
                  <a:cubicBezTo>
                    <a:pt x="418" y="695"/>
                    <a:pt x="525" y="1529"/>
                    <a:pt x="846" y="2243"/>
                  </a:cubicBezTo>
                  <a:cubicBezTo>
                    <a:pt x="851" y="2252"/>
                    <a:pt x="861" y="2256"/>
                    <a:pt x="870" y="2256"/>
                  </a:cubicBezTo>
                  <a:cubicBezTo>
                    <a:pt x="886" y="2256"/>
                    <a:pt x="901" y="2246"/>
                    <a:pt x="894" y="2231"/>
                  </a:cubicBezTo>
                  <a:cubicBezTo>
                    <a:pt x="739" y="1493"/>
                    <a:pt x="525" y="588"/>
                    <a:pt x="13" y="5"/>
                  </a:cubicBezTo>
                  <a:cubicBezTo>
                    <a:pt x="13" y="2"/>
                    <a:pt x="12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15" name="Google Shape;25315;p33"/>
            <p:cNvSpPr/>
            <p:nvPr/>
          </p:nvSpPr>
          <p:spPr>
            <a:xfrm>
              <a:off x="2688125" y="2439600"/>
              <a:ext cx="18475" cy="63550"/>
            </a:xfrm>
            <a:custGeom>
              <a:avLst/>
              <a:gdLst/>
              <a:ahLst/>
              <a:cxnLst/>
              <a:rect l="l" t="t" r="r" b="b"/>
              <a:pathLst>
                <a:path w="739" h="2542" extrusionOk="0">
                  <a:moveTo>
                    <a:pt x="16" y="0"/>
                  </a:moveTo>
                  <a:cubicBezTo>
                    <a:pt x="8" y="0"/>
                    <a:pt x="0" y="6"/>
                    <a:pt x="0" y="17"/>
                  </a:cubicBezTo>
                  <a:cubicBezTo>
                    <a:pt x="36" y="886"/>
                    <a:pt x="405" y="1720"/>
                    <a:pt x="715" y="2541"/>
                  </a:cubicBezTo>
                  <a:lnTo>
                    <a:pt x="739" y="2541"/>
                  </a:lnTo>
                  <a:cubicBezTo>
                    <a:pt x="453" y="1708"/>
                    <a:pt x="119" y="910"/>
                    <a:pt x="36" y="29"/>
                  </a:cubicBezTo>
                  <a:cubicBezTo>
                    <a:pt x="36" y="9"/>
                    <a:pt x="25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16" name="Google Shape;25316;p33"/>
            <p:cNvSpPr/>
            <p:nvPr/>
          </p:nvSpPr>
          <p:spPr>
            <a:xfrm>
              <a:off x="2709550" y="2507875"/>
              <a:ext cx="106225" cy="101425"/>
            </a:xfrm>
            <a:custGeom>
              <a:avLst/>
              <a:gdLst/>
              <a:ahLst/>
              <a:cxnLst/>
              <a:rect l="l" t="t" r="r" b="b"/>
              <a:pathLst>
                <a:path w="4249" h="4057" extrusionOk="0">
                  <a:moveTo>
                    <a:pt x="1" y="1"/>
                  </a:moveTo>
                  <a:cubicBezTo>
                    <a:pt x="429" y="810"/>
                    <a:pt x="905" y="1596"/>
                    <a:pt x="1620" y="2191"/>
                  </a:cubicBezTo>
                  <a:cubicBezTo>
                    <a:pt x="2441" y="2858"/>
                    <a:pt x="3358" y="3442"/>
                    <a:pt x="4227" y="4049"/>
                  </a:cubicBezTo>
                  <a:cubicBezTo>
                    <a:pt x="4230" y="4055"/>
                    <a:pt x="4233" y="4057"/>
                    <a:pt x="4236" y="4057"/>
                  </a:cubicBezTo>
                  <a:cubicBezTo>
                    <a:pt x="4244" y="4057"/>
                    <a:pt x="4248" y="4037"/>
                    <a:pt x="4239" y="4037"/>
                  </a:cubicBezTo>
                  <a:cubicBezTo>
                    <a:pt x="3549" y="3430"/>
                    <a:pt x="2763" y="2941"/>
                    <a:pt x="2025" y="2418"/>
                  </a:cubicBezTo>
                  <a:cubicBezTo>
                    <a:pt x="1108" y="1775"/>
                    <a:pt x="572" y="9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17" name="Google Shape;25317;p33"/>
            <p:cNvSpPr/>
            <p:nvPr/>
          </p:nvSpPr>
          <p:spPr>
            <a:xfrm>
              <a:off x="2779500" y="2572475"/>
              <a:ext cx="38975" cy="35800"/>
            </a:xfrm>
            <a:custGeom>
              <a:avLst/>
              <a:gdLst/>
              <a:ahLst/>
              <a:cxnLst/>
              <a:rect l="l" t="t" r="r" b="b"/>
              <a:pathLst>
                <a:path w="1559" h="1432" extrusionOk="0">
                  <a:moveTo>
                    <a:pt x="1" y="0"/>
                  </a:moveTo>
                  <a:lnTo>
                    <a:pt x="1" y="0"/>
                  </a:lnTo>
                  <a:cubicBezTo>
                    <a:pt x="429" y="512"/>
                    <a:pt x="965" y="1036"/>
                    <a:pt x="1525" y="1429"/>
                  </a:cubicBezTo>
                  <a:cubicBezTo>
                    <a:pt x="1528" y="1431"/>
                    <a:pt x="1531" y="1431"/>
                    <a:pt x="1534" y="1431"/>
                  </a:cubicBezTo>
                  <a:cubicBezTo>
                    <a:pt x="1551" y="1431"/>
                    <a:pt x="1559" y="1405"/>
                    <a:pt x="1548" y="1405"/>
                  </a:cubicBezTo>
                  <a:cubicBezTo>
                    <a:pt x="1036" y="917"/>
                    <a:pt x="513" y="45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18" name="Google Shape;25318;p33"/>
            <p:cNvSpPr/>
            <p:nvPr/>
          </p:nvSpPr>
          <p:spPr>
            <a:xfrm>
              <a:off x="2782575" y="2566675"/>
              <a:ext cx="37925" cy="36725"/>
            </a:xfrm>
            <a:custGeom>
              <a:avLst/>
              <a:gdLst/>
              <a:ahLst/>
              <a:cxnLst/>
              <a:rect l="l" t="t" r="r" b="b"/>
              <a:pathLst>
                <a:path w="1517" h="1469" extrusionOk="0">
                  <a:moveTo>
                    <a:pt x="6" y="1"/>
                  </a:moveTo>
                  <a:cubicBezTo>
                    <a:pt x="3" y="1"/>
                    <a:pt x="1" y="6"/>
                    <a:pt x="9" y="6"/>
                  </a:cubicBezTo>
                  <a:cubicBezTo>
                    <a:pt x="9" y="2"/>
                    <a:pt x="7" y="1"/>
                    <a:pt x="6" y="1"/>
                  </a:cubicBezTo>
                  <a:close/>
                  <a:moveTo>
                    <a:pt x="9" y="6"/>
                  </a:moveTo>
                  <a:lnTo>
                    <a:pt x="9" y="6"/>
                  </a:lnTo>
                  <a:cubicBezTo>
                    <a:pt x="485" y="494"/>
                    <a:pt x="961" y="1030"/>
                    <a:pt x="1497" y="1459"/>
                  </a:cubicBezTo>
                  <a:cubicBezTo>
                    <a:pt x="1501" y="1466"/>
                    <a:pt x="1504" y="1469"/>
                    <a:pt x="1507" y="1469"/>
                  </a:cubicBezTo>
                  <a:cubicBezTo>
                    <a:pt x="1514" y="1469"/>
                    <a:pt x="1517" y="1455"/>
                    <a:pt x="1509" y="1447"/>
                  </a:cubicBezTo>
                  <a:cubicBezTo>
                    <a:pt x="1068" y="923"/>
                    <a:pt x="509" y="470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19" name="Google Shape;25319;p33"/>
            <p:cNvSpPr/>
            <p:nvPr/>
          </p:nvSpPr>
          <p:spPr>
            <a:xfrm>
              <a:off x="2794525" y="2571350"/>
              <a:ext cx="31350" cy="30950"/>
            </a:xfrm>
            <a:custGeom>
              <a:avLst/>
              <a:gdLst/>
              <a:ahLst/>
              <a:cxnLst/>
              <a:rect l="l" t="t" r="r" b="b"/>
              <a:pathLst>
                <a:path w="1254" h="1238" extrusionOk="0">
                  <a:moveTo>
                    <a:pt x="2" y="1"/>
                  </a:moveTo>
                  <a:cubicBezTo>
                    <a:pt x="1" y="1"/>
                    <a:pt x="1" y="4"/>
                    <a:pt x="7" y="10"/>
                  </a:cubicBezTo>
                  <a:cubicBezTo>
                    <a:pt x="7" y="4"/>
                    <a:pt x="4" y="1"/>
                    <a:pt x="2" y="1"/>
                  </a:cubicBezTo>
                  <a:close/>
                  <a:moveTo>
                    <a:pt x="7" y="10"/>
                  </a:moveTo>
                  <a:lnTo>
                    <a:pt x="7" y="10"/>
                  </a:lnTo>
                  <a:cubicBezTo>
                    <a:pt x="531" y="307"/>
                    <a:pt x="650" y="1010"/>
                    <a:pt x="1209" y="1236"/>
                  </a:cubicBezTo>
                  <a:cubicBezTo>
                    <a:pt x="1213" y="1237"/>
                    <a:pt x="1217" y="1238"/>
                    <a:pt x="1220" y="1238"/>
                  </a:cubicBezTo>
                  <a:cubicBezTo>
                    <a:pt x="1247" y="1238"/>
                    <a:pt x="1253" y="1199"/>
                    <a:pt x="1221" y="1188"/>
                  </a:cubicBezTo>
                  <a:cubicBezTo>
                    <a:pt x="685" y="914"/>
                    <a:pt x="554" y="248"/>
                    <a:pt x="7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20" name="Google Shape;25320;p33"/>
            <p:cNvSpPr/>
            <p:nvPr/>
          </p:nvSpPr>
          <p:spPr>
            <a:xfrm>
              <a:off x="2797425" y="2560775"/>
              <a:ext cx="35475" cy="41400"/>
            </a:xfrm>
            <a:custGeom>
              <a:avLst/>
              <a:gdLst/>
              <a:ahLst/>
              <a:cxnLst/>
              <a:rect l="l" t="t" r="r" b="b"/>
              <a:pathLst>
                <a:path w="1419" h="1656" extrusionOk="0">
                  <a:moveTo>
                    <a:pt x="30" y="1"/>
                  </a:moveTo>
                  <a:cubicBezTo>
                    <a:pt x="22" y="1"/>
                    <a:pt x="0" y="18"/>
                    <a:pt x="10" y="28"/>
                  </a:cubicBezTo>
                  <a:cubicBezTo>
                    <a:pt x="379" y="611"/>
                    <a:pt x="831" y="1218"/>
                    <a:pt x="1367" y="1647"/>
                  </a:cubicBezTo>
                  <a:cubicBezTo>
                    <a:pt x="1373" y="1653"/>
                    <a:pt x="1379" y="1655"/>
                    <a:pt x="1385" y="1655"/>
                  </a:cubicBezTo>
                  <a:cubicBezTo>
                    <a:pt x="1404" y="1655"/>
                    <a:pt x="1418" y="1632"/>
                    <a:pt x="1391" y="1623"/>
                  </a:cubicBezTo>
                  <a:cubicBezTo>
                    <a:pt x="950" y="1076"/>
                    <a:pt x="450" y="587"/>
                    <a:pt x="34" y="4"/>
                  </a:cubicBezTo>
                  <a:cubicBezTo>
                    <a:pt x="34" y="2"/>
                    <a:pt x="32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21" name="Google Shape;25321;p33"/>
            <p:cNvSpPr/>
            <p:nvPr/>
          </p:nvSpPr>
          <p:spPr>
            <a:xfrm>
              <a:off x="2806675" y="2558075"/>
              <a:ext cx="31300" cy="40200"/>
            </a:xfrm>
            <a:custGeom>
              <a:avLst/>
              <a:gdLst/>
              <a:ahLst/>
              <a:cxnLst/>
              <a:rect l="l" t="t" r="r" b="b"/>
              <a:pathLst>
                <a:path w="1252" h="1608" extrusionOk="0">
                  <a:moveTo>
                    <a:pt x="42" y="0"/>
                  </a:moveTo>
                  <a:cubicBezTo>
                    <a:pt x="25" y="0"/>
                    <a:pt x="0" y="14"/>
                    <a:pt x="9" y="41"/>
                  </a:cubicBezTo>
                  <a:cubicBezTo>
                    <a:pt x="378" y="576"/>
                    <a:pt x="771" y="1112"/>
                    <a:pt x="1176" y="1600"/>
                  </a:cubicBezTo>
                  <a:cubicBezTo>
                    <a:pt x="1181" y="1606"/>
                    <a:pt x="1188" y="1608"/>
                    <a:pt x="1196" y="1608"/>
                  </a:cubicBezTo>
                  <a:cubicBezTo>
                    <a:pt x="1222" y="1608"/>
                    <a:pt x="1251" y="1580"/>
                    <a:pt x="1223" y="1553"/>
                  </a:cubicBezTo>
                  <a:cubicBezTo>
                    <a:pt x="854" y="1017"/>
                    <a:pt x="449" y="517"/>
                    <a:pt x="57" y="5"/>
                  </a:cubicBezTo>
                  <a:cubicBezTo>
                    <a:pt x="54" y="2"/>
                    <a:pt x="48" y="0"/>
                    <a:pt x="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22" name="Google Shape;25322;p33"/>
            <p:cNvSpPr/>
            <p:nvPr/>
          </p:nvSpPr>
          <p:spPr>
            <a:xfrm>
              <a:off x="2812550" y="2553025"/>
              <a:ext cx="19875" cy="39050"/>
            </a:xfrm>
            <a:custGeom>
              <a:avLst/>
              <a:gdLst/>
              <a:ahLst/>
              <a:cxnLst/>
              <a:rect l="l" t="t" r="r" b="b"/>
              <a:pathLst>
                <a:path w="795" h="1562" extrusionOk="0">
                  <a:moveTo>
                    <a:pt x="19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107" y="552"/>
                    <a:pt x="369" y="1159"/>
                    <a:pt x="738" y="1552"/>
                  </a:cubicBezTo>
                  <a:cubicBezTo>
                    <a:pt x="748" y="1559"/>
                    <a:pt x="757" y="1562"/>
                    <a:pt x="765" y="1562"/>
                  </a:cubicBezTo>
                  <a:cubicBezTo>
                    <a:pt x="785" y="1562"/>
                    <a:pt x="795" y="1542"/>
                    <a:pt x="786" y="1516"/>
                  </a:cubicBezTo>
                  <a:cubicBezTo>
                    <a:pt x="667" y="1266"/>
                    <a:pt x="500" y="1040"/>
                    <a:pt x="369" y="790"/>
                  </a:cubicBezTo>
                  <a:cubicBezTo>
                    <a:pt x="250" y="540"/>
                    <a:pt x="143" y="278"/>
                    <a:pt x="48" y="28"/>
                  </a:cubicBezTo>
                  <a:cubicBezTo>
                    <a:pt x="38" y="8"/>
                    <a:pt x="28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23" name="Google Shape;25323;p33"/>
            <p:cNvSpPr/>
            <p:nvPr/>
          </p:nvSpPr>
          <p:spPr>
            <a:xfrm>
              <a:off x="2811475" y="2562450"/>
              <a:ext cx="23950" cy="35725"/>
            </a:xfrm>
            <a:custGeom>
              <a:avLst/>
              <a:gdLst/>
              <a:ahLst/>
              <a:cxnLst/>
              <a:rect l="l" t="t" r="r" b="b"/>
              <a:pathLst>
                <a:path w="958" h="1429" extrusionOk="0">
                  <a:moveTo>
                    <a:pt x="21" y="1"/>
                  </a:moveTo>
                  <a:cubicBezTo>
                    <a:pt x="10" y="1"/>
                    <a:pt x="0" y="6"/>
                    <a:pt x="7" y="20"/>
                  </a:cubicBezTo>
                  <a:cubicBezTo>
                    <a:pt x="67" y="306"/>
                    <a:pt x="222" y="580"/>
                    <a:pt x="388" y="818"/>
                  </a:cubicBezTo>
                  <a:cubicBezTo>
                    <a:pt x="531" y="1032"/>
                    <a:pt x="686" y="1270"/>
                    <a:pt x="900" y="1425"/>
                  </a:cubicBezTo>
                  <a:cubicBezTo>
                    <a:pt x="907" y="1427"/>
                    <a:pt x="913" y="1428"/>
                    <a:pt x="918" y="1428"/>
                  </a:cubicBezTo>
                  <a:cubicBezTo>
                    <a:pt x="943" y="1428"/>
                    <a:pt x="958" y="1407"/>
                    <a:pt x="948" y="1378"/>
                  </a:cubicBezTo>
                  <a:cubicBezTo>
                    <a:pt x="817" y="1139"/>
                    <a:pt x="603" y="949"/>
                    <a:pt x="460" y="723"/>
                  </a:cubicBezTo>
                  <a:cubicBezTo>
                    <a:pt x="305" y="485"/>
                    <a:pt x="186" y="247"/>
                    <a:pt x="43" y="8"/>
                  </a:cubicBezTo>
                  <a:cubicBezTo>
                    <a:pt x="38" y="3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24" name="Google Shape;25324;p33"/>
            <p:cNvSpPr/>
            <p:nvPr/>
          </p:nvSpPr>
          <p:spPr>
            <a:xfrm>
              <a:off x="2812325" y="2565375"/>
              <a:ext cx="32325" cy="39475"/>
            </a:xfrm>
            <a:custGeom>
              <a:avLst/>
              <a:gdLst/>
              <a:ahLst/>
              <a:cxnLst/>
              <a:rect l="l" t="t" r="r" b="b"/>
              <a:pathLst>
                <a:path w="1293" h="1579" extrusionOk="0">
                  <a:moveTo>
                    <a:pt x="40" y="1"/>
                  </a:moveTo>
                  <a:cubicBezTo>
                    <a:pt x="17" y="1"/>
                    <a:pt x="1" y="20"/>
                    <a:pt x="9" y="46"/>
                  </a:cubicBezTo>
                  <a:cubicBezTo>
                    <a:pt x="295" y="606"/>
                    <a:pt x="735" y="1213"/>
                    <a:pt x="1259" y="1570"/>
                  </a:cubicBezTo>
                  <a:cubicBezTo>
                    <a:pt x="1265" y="1576"/>
                    <a:pt x="1270" y="1578"/>
                    <a:pt x="1274" y="1578"/>
                  </a:cubicBezTo>
                  <a:cubicBezTo>
                    <a:pt x="1287" y="1578"/>
                    <a:pt x="1292" y="1555"/>
                    <a:pt x="1283" y="1546"/>
                  </a:cubicBezTo>
                  <a:cubicBezTo>
                    <a:pt x="1093" y="1308"/>
                    <a:pt x="855" y="1094"/>
                    <a:pt x="664" y="844"/>
                  </a:cubicBezTo>
                  <a:cubicBezTo>
                    <a:pt x="438" y="582"/>
                    <a:pt x="259" y="296"/>
                    <a:pt x="69" y="10"/>
                  </a:cubicBezTo>
                  <a:cubicBezTo>
                    <a:pt x="59" y="4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25" name="Google Shape;25325;p33"/>
            <p:cNvSpPr/>
            <p:nvPr/>
          </p:nvSpPr>
          <p:spPr>
            <a:xfrm>
              <a:off x="2823550" y="2585150"/>
              <a:ext cx="29200" cy="21875"/>
            </a:xfrm>
            <a:custGeom>
              <a:avLst/>
              <a:gdLst/>
              <a:ahLst/>
              <a:cxnLst/>
              <a:rect l="l" t="t" r="r" b="b"/>
              <a:pathLst>
                <a:path w="1168" h="875" extrusionOk="0">
                  <a:moveTo>
                    <a:pt x="25" y="1"/>
                  </a:moveTo>
                  <a:cubicBezTo>
                    <a:pt x="13" y="1"/>
                    <a:pt x="1" y="12"/>
                    <a:pt x="1" y="29"/>
                  </a:cubicBezTo>
                  <a:cubicBezTo>
                    <a:pt x="179" y="446"/>
                    <a:pt x="656" y="874"/>
                    <a:pt x="1132" y="874"/>
                  </a:cubicBezTo>
                  <a:cubicBezTo>
                    <a:pt x="1168" y="874"/>
                    <a:pt x="1168" y="839"/>
                    <a:pt x="1132" y="827"/>
                  </a:cubicBezTo>
                  <a:cubicBezTo>
                    <a:pt x="929" y="732"/>
                    <a:pt x="703" y="672"/>
                    <a:pt x="525" y="541"/>
                  </a:cubicBezTo>
                  <a:cubicBezTo>
                    <a:pt x="322" y="398"/>
                    <a:pt x="167" y="220"/>
                    <a:pt x="36" y="5"/>
                  </a:cubicBezTo>
                  <a:cubicBezTo>
                    <a:pt x="33" y="2"/>
                    <a:pt x="29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26" name="Google Shape;25326;p33"/>
            <p:cNvSpPr/>
            <p:nvPr/>
          </p:nvSpPr>
          <p:spPr>
            <a:xfrm>
              <a:off x="2717600" y="2247650"/>
              <a:ext cx="69675" cy="119575"/>
            </a:xfrm>
            <a:custGeom>
              <a:avLst/>
              <a:gdLst/>
              <a:ahLst/>
              <a:cxnLst/>
              <a:rect l="l" t="t" r="r" b="b"/>
              <a:pathLst>
                <a:path w="2787" h="4783" extrusionOk="0">
                  <a:moveTo>
                    <a:pt x="133" y="1"/>
                  </a:moveTo>
                  <a:cubicBezTo>
                    <a:pt x="119" y="1"/>
                    <a:pt x="107" y="10"/>
                    <a:pt x="107" y="27"/>
                  </a:cubicBezTo>
                  <a:cubicBezTo>
                    <a:pt x="0" y="885"/>
                    <a:pt x="417" y="1706"/>
                    <a:pt x="822" y="2456"/>
                  </a:cubicBezTo>
                  <a:cubicBezTo>
                    <a:pt x="1310" y="3361"/>
                    <a:pt x="2191" y="3909"/>
                    <a:pt x="2750" y="4778"/>
                  </a:cubicBezTo>
                  <a:cubicBezTo>
                    <a:pt x="2757" y="4781"/>
                    <a:pt x="2762" y="4783"/>
                    <a:pt x="2767" y="4783"/>
                  </a:cubicBezTo>
                  <a:cubicBezTo>
                    <a:pt x="2780" y="4783"/>
                    <a:pt x="2786" y="4772"/>
                    <a:pt x="2786" y="4754"/>
                  </a:cubicBezTo>
                  <a:cubicBezTo>
                    <a:pt x="2393" y="3956"/>
                    <a:pt x="1619" y="3540"/>
                    <a:pt x="1131" y="2825"/>
                  </a:cubicBezTo>
                  <a:cubicBezTo>
                    <a:pt x="583" y="2040"/>
                    <a:pt x="95" y="980"/>
                    <a:pt x="167" y="27"/>
                  </a:cubicBezTo>
                  <a:cubicBezTo>
                    <a:pt x="161" y="10"/>
                    <a:pt x="146" y="1"/>
                    <a:pt x="1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27" name="Google Shape;25327;p33"/>
            <p:cNvSpPr/>
            <p:nvPr/>
          </p:nvSpPr>
          <p:spPr>
            <a:xfrm>
              <a:off x="2792900" y="2373625"/>
              <a:ext cx="68975" cy="73525"/>
            </a:xfrm>
            <a:custGeom>
              <a:avLst/>
              <a:gdLst/>
              <a:ahLst/>
              <a:cxnLst/>
              <a:rect l="l" t="t" r="r" b="b"/>
              <a:pathLst>
                <a:path w="2759" h="2941" extrusionOk="0">
                  <a:moveTo>
                    <a:pt x="0" y="1"/>
                  </a:moveTo>
                  <a:lnTo>
                    <a:pt x="0" y="1"/>
                  </a:lnTo>
                  <a:cubicBezTo>
                    <a:pt x="453" y="465"/>
                    <a:pt x="786" y="1061"/>
                    <a:pt x="1227" y="1537"/>
                  </a:cubicBezTo>
                  <a:cubicBezTo>
                    <a:pt x="1691" y="2025"/>
                    <a:pt x="2215" y="2501"/>
                    <a:pt x="2739" y="2930"/>
                  </a:cubicBezTo>
                  <a:cubicBezTo>
                    <a:pt x="2742" y="2937"/>
                    <a:pt x="2746" y="2940"/>
                    <a:pt x="2749" y="2940"/>
                  </a:cubicBezTo>
                  <a:cubicBezTo>
                    <a:pt x="2756" y="2940"/>
                    <a:pt x="2759" y="2926"/>
                    <a:pt x="2751" y="2918"/>
                  </a:cubicBezTo>
                  <a:cubicBezTo>
                    <a:pt x="2263" y="2442"/>
                    <a:pt x="1727" y="2013"/>
                    <a:pt x="1262" y="1501"/>
                  </a:cubicBezTo>
                  <a:cubicBezTo>
                    <a:pt x="810" y="1025"/>
                    <a:pt x="500" y="4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28" name="Google Shape;25328;p33"/>
            <p:cNvSpPr/>
            <p:nvPr/>
          </p:nvSpPr>
          <p:spPr>
            <a:xfrm>
              <a:off x="2827425" y="2400125"/>
              <a:ext cx="39025" cy="43475"/>
            </a:xfrm>
            <a:custGeom>
              <a:avLst/>
              <a:gdLst/>
              <a:ahLst/>
              <a:cxnLst/>
              <a:rect l="l" t="t" r="r" b="b"/>
              <a:pathLst>
                <a:path w="1561" h="1739" extrusionOk="0">
                  <a:moveTo>
                    <a:pt x="0" y="1"/>
                  </a:moveTo>
                  <a:lnTo>
                    <a:pt x="0" y="1"/>
                  </a:lnTo>
                  <a:cubicBezTo>
                    <a:pt x="358" y="655"/>
                    <a:pt x="882" y="1334"/>
                    <a:pt x="1536" y="1739"/>
                  </a:cubicBezTo>
                  <a:cubicBezTo>
                    <a:pt x="1548" y="1739"/>
                    <a:pt x="1560" y="1727"/>
                    <a:pt x="1548" y="1727"/>
                  </a:cubicBezTo>
                  <a:cubicBezTo>
                    <a:pt x="1274" y="1477"/>
                    <a:pt x="989" y="1251"/>
                    <a:pt x="739" y="965"/>
                  </a:cubicBezTo>
                  <a:cubicBezTo>
                    <a:pt x="465" y="655"/>
                    <a:pt x="227" y="32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29" name="Google Shape;25329;p33"/>
            <p:cNvSpPr/>
            <p:nvPr/>
          </p:nvSpPr>
          <p:spPr>
            <a:xfrm>
              <a:off x="2834875" y="2399375"/>
              <a:ext cx="39225" cy="44350"/>
            </a:xfrm>
            <a:custGeom>
              <a:avLst/>
              <a:gdLst/>
              <a:ahLst/>
              <a:cxnLst/>
              <a:rect l="l" t="t" r="r" b="b"/>
              <a:pathLst>
                <a:path w="1569" h="1774" extrusionOk="0">
                  <a:moveTo>
                    <a:pt x="5" y="1"/>
                  </a:moveTo>
                  <a:cubicBezTo>
                    <a:pt x="3" y="1"/>
                    <a:pt x="0" y="7"/>
                    <a:pt x="0" y="19"/>
                  </a:cubicBezTo>
                  <a:cubicBezTo>
                    <a:pt x="6" y="7"/>
                    <a:pt x="6" y="1"/>
                    <a:pt x="5" y="1"/>
                  </a:cubicBezTo>
                  <a:close/>
                  <a:moveTo>
                    <a:pt x="0" y="19"/>
                  </a:moveTo>
                  <a:cubicBezTo>
                    <a:pt x="441" y="638"/>
                    <a:pt x="953" y="1257"/>
                    <a:pt x="1548" y="1769"/>
                  </a:cubicBezTo>
                  <a:cubicBezTo>
                    <a:pt x="1551" y="1772"/>
                    <a:pt x="1555" y="1774"/>
                    <a:pt x="1558" y="1774"/>
                  </a:cubicBezTo>
                  <a:cubicBezTo>
                    <a:pt x="1565" y="1774"/>
                    <a:pt x="1568" y="1765"/>
                    <a:pt x="1560" y="1757"/>
                  </a:cubicBezTo>
                  <a:cubicBezTo>
                    <a:pt x="1036" y="1174"/>
                    <a:pt x="488" y="626"/>
                    <a:pt x="0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30" name="Google Shape;25330;p33"/>
            <p:cNvSpPr/>
            <p:nvPr/>
          </p:nvSpPr>
          <p:spPr>
            <a:xfrm>
              <a:off x="2850050" y="2407525"/>
              <a:ext cx="42750" cy="43575"/>
            </a:xfrm>
            <a:custGeom>
              <a:avLst/>
              <a:gdLst/>
              <a:ahLst/>
              <a:cxnLst/>
              <a:rect l="l" t="t" r="r" b="b"/>
              <a:pathLst>
                <a:path w="1710" h="1743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310" y="383"/>
                    <a:pt x="643" y="764"/>
                    <a:pt x="965" y="1133"/>
                  </a:cubicBezTo>
                  <a:cubicBezTo>
                    <a:pt x="1179" y="1371"/>
                    <a:pt x="1370" y="1633"/>
                    <a:pt x="1667" y="1741"/>
                  </a:cubicBezTo>
                  <a:cubicBezTo>
                    <a:pt x="1672" y="1742"/>
                    <a:pt x="1677" y="1743"/>
                    <a:pt x="1680" y="1743"/>
                  </a:cubicBezTo>
                  <a:cubicBezTo>
                    <a:pt x="1705" y="1743"/>
                    <a:pt x="1710" y="1713"/>
                    <a:pt x="1679" y="1693"/>
                  </a:cubicBezTo>
                  <a:cubicBezTo>
                    <a:pt x="1322" y="1550"/>
                    <a:pt x="1072" y="1193"/>
                    <a:pt x="822" y="907"/>
                  </a:cubicBezTo>
                  <a:lnTo>
                    <a:pt x="12" y="14"/>
                  </a:ln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31" name="Google Shape;25331;p33"/>
            <p:cNvSpPr/>
            <p:nvPr/>
          </p:nvSpPr>
          <p:spPr>
            <a:xfrm>
              <a:off x="2853550" y="2394150"/>
              <a:ext cx="51825" cy="52525"/>
            </a:xfrm>
            <a:custGeom>
              <a:avLst/>
              <a:gdLst/>
              <a:ahLst/>
              <a:cxnLst/>
              <a:rect l="l" t="t" r="r" b="b"/>
              <a:pathLst>
                <a:path w="2073" h="2101" extrusionOk="0">
                  <a:moveTo>
                    <a:pt x="22" y="0"/>
                  </a:moveTo>
                  <a:cubicBezTo>
                    <a:pt x="8" y="0"/>
                    <a:pt x="0" y="11"/>
                    <a:pt x="15" y="25"/>
                  </a:cubicBezTo>
                  <a:cubicBezTo>
                    <a:pt x="527" y="799"/>
                    <a:pt x="1230" y="1597"/>
                    <a:pt x="2039" y="2097"/>
                  </a:cubicBezTo>
                  <a:cubicBezTo>
                    <a:pt x="2041" y="2099"/>
                    <a:pt x="2044" y="2100"/>
                    <a:pt x="2047" y="2100"/>
                  </a:cubicBezTo>
                  <a:cubicBezTo>
                    <a:pt x="2059" y="2100"/>
                    <a:pt x="2073" y="2083"/>
                    <a:pt x="2063" y="2073"/>
                  </a:cubicBezTo>
                  <a:cubicBezTo>
                    <a:pt x="1349" y="1394"/>
                    <a:pt x="646" y="787"/>
                    <a:pt x="51" y="13"/>
                  </a:cubicBezTo>
                  <a:cubicBezTo>
                    <a:pt x="42" y="4"/>
                    <a:pt x="31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32" name="Google Shape;25332;p33"/>
            <p:cNvSpPr/>
            <p:nvPr/>
          </p:nvSpPr>
          <p:spPr>
            <a:xfrm>
              <a:off x="2861750" y="2392300"/>
              <a:ext cx="49475" cy="50450"/>
            </a:xfrm>
            <a:custGeom>
              <a:avLst/>
              <a:gdLst/>
              <a:ahLst/>
              <a:cxnLst/>
              <a:rect l="l" t="t" r="r" b="b"/>
              <a:pathLst>
                <a:path w="1979" h="2018" extrusionOk="0">
                  <a:moveTo>
                    <a:pt x="23" y="0"/>
                  </a:moveTo>
                  <a:cubicBezTo>
                    <a:pt x="9" y="0"/>
                    <a:pt x="0" y="20"/>
                    <a:pt x="9" y="28"/>
                  </a:cubicBezTo>
                  <a:cubicBezTo>
                    <a:pt x="604" y="718"/>
                    <a:pt x="1211" y="1409"/>
                    <a:pt x="1902" y="2004"/>
                  </a:cubicBezTo>
                  <a:cubicBezTo>
                    <a:pt x="1908" y="2013"/>
                    <a:pt x="1916" y="2017"/>
                    <a:pt x="1925" y="2017"/>
                  </a:cubicBezTo>
                  <a:cubicBezTo>
                    <a:pt x="1951" y="2017"/>
                    <a:pt x="1979" y="1986"/>
                    <a:pt x="1961" y="1969"/>
                  </a:cubicBezTo>
                  <a:cubicBezTo>
                    <a:pt x="1330" y="1290"/>
                    <a:pt x="663" y="671"/>
                    <a:pt x="44" y="16"/>
                  </a:cubicBezTo>
                  <a:cubicBezTo>
                    <a:pt x="37" y="5"/>
                    <a:pt x="29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33" name="Google Shape;25333;p33"/>
            <p:cNvSpPr/>
            <p:nvPr/>
          </p:nvSpPr>
          <p:spPr>
            <a:xfrm>
              <a:off x="2865825" y="2389700"/>
              <a:ext cx="43925" cy="44225"/>
            </a:xfrm>
            <a:custGeom>
              <a:avLst/>
              <a:gdLst/>
              <a:ahLst/>
              <a:cxnLst/>
              <a:rect l="l" t="t" r="r" b="b"/>
              <a:pathLst>
                <a:path w="1757" h="1769" extrusionOk="0">
                  <a:moveTo>
                    <a:pt x="36" y="1"/>
                  </a:moveTo>
                  <a:cubicBezTo>
                    <a:pt x="24" y="1"/>
                    <a:pt x="12" y="13"/>
                    <a:pt x="12" y="13"/>
                  </a:cubicBezTo>
                  <a:cubicBezTo>
                    <a:pt x="0" y="60"/>
                    <a:pt x="0" y="60"/>
                    <a:pt x="12" y="108"/>
                  </a:cubicBezTo>
                  <a:lnTo>
                    <a:pt x="24" y="120"/>
                  </a:lnTo>
                  <a:lnTo>
                    <a:pt x="60" y="120"/>
                  </a:lnTo>
                  <a:cubicBezTo>
                    <a:pt x="84" y="84"/>
                    <a:pt x="96" y="48"/>
                    <a:pt x="72" y="48"/>
                  </a:cubicBezTo>
                  <a:cubicBezTo>
                    <a:pt x="191" y="48"/>
                    <a:pt x="369" y="346"/>
                    <a:pt x="441" y="429"/>
                  </a:cubicBezTo>
                  <a:lnTo>
                    <a:pt x="846" y="882"/>
                  </a:lnTo>
                  <a:cubicBezTo>
                    <a:pt x="1108" y="1180"/>
                    <a:pt x="1382" y="1477"/>
                    <a:pt x="1667" y="1751"/>
                  </a:cubicBezTo>
                  <a:cubicBezTo>
                    <a:pt x="1677" y="1763"/>
                    <a:pt x="1687" y="1769"/>
                    <a:pt x="1698" y="1769"/>
                  </a:cubicBezTo>
                  <a:cubicBezTo>
                    <a:pt x="1728" y="1769"/>
                    <a:pt x="1756" y="1727"/>
                    <a:pt x="1739" y="1692"/>
                  </a:cubicBezTo>
                  <a:cubicBezTo>
                    <a:pt x="1429" y="1322"/>
                    <a:pt x="1084" y="965"/>
                    <a:pt x="739" y="620"/>
                  </a:cubicBezTo>
                  <a:cubicBezTo>
                    <a:pt x="596" y="465"/>
                    <a:pt x="441" y="299"/>
                    <a:pt x="274" y="144"/>
                  </a:cubicBezTo>
                  <a:cubicBezTo>
                    <a:pt x="203" y="60"/>
                    <a:pt x="155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34" name="Google Shape;25334;p33"/>
            <p:cNvSpPr/>
            <p:nvPr/>
          </p:nvSpPr>
          <p:spPr>
            <a:xfrm>
              <a:off x="2895600" y="2359075"/>
              <a:ext cx="15800" cy="17850"/>
            </a:xfrm>
            <a:custGeom>
              <a:avLst/>
              <a:gdLst/>
              <a:ahLst/>
              <a:cxnLst/>
              <a:rect l="l" t="t" r="r" b="b"/>
              <a:pathLst>
                <a:path w="632" h="7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83" y="166"/>
                    <a:pt x="155" y="285"/>
                    <a:pt x="274" y="416"/>
                  </a:cubicBezTo>
                  <a:cubicBezTo>
                    <a:pt x="369" y="523"/>
                    <a:pt x="488" y="654"/>
                    <a:pt x="607" y="714"/>
                  </a:cubicBezTo>
                  <a:cubicBezTo>
                    <a:pt x="619" y="714"/>
                    <a:pt x="631" y="702"/>
                    <a:pt x="619" y="702"/>
                  </a:cubicBezTo>
                  <a:cubicBezTo>
                    <a:pt x="548" y="595"/>
                    <a:pt x="417" y="511"/>
                    <a:pt x="321" y="404"/>
                  </a:cubicBezTo>
                  <a:cubicBezTo>
                    <a:pt x="214" y="285"/>
                    <a:pt x="95" y="154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35" name="Google Shape;25335;p33"/>
            <p:cNvSpPr/>
            <p:nvPr/>
          </p:nvSpPr>
          <p:spPr>
            <a:xfrm>
              <a:off x="2899450" y="2352800"/>
              <a:ext cx="13850" cy="17700"/>
            </a:xfrm>
            <a:custGeom>
              <a:avLst/>
              <a:gdLst/>
              <a:ahLst/>
              <a:cxnLst/>
              <a:rect l="l" t="t" r="r" b="b"/>
              <a:pathLst>
                <a:path w="554" h="708" extrusionOk="0">
                  <a:moveTo>
                    <a:pt x="37" y="1"/>
                  </a:moveTo>
                  <a:cubicBezTo>
                    <a:pt x="25" y="1"/>
                    <a:pt x="1" y="12"/>
                    <a:pt x="25" y="12"/>
                  </a:cubicBezTo>
                  <a:cubicBezTo>
                    <a:pt x="167" y="239"/>
                    <a:pt x="334" y="489"/>
                    <a:pt x="525" y="703"/>
                  </a:cubicBezTo>
                  <a:cubicBezTo>
                    <a:pt x="528" y="706"/>
                    <a:pt x="533" y="708"/>
                    <a:pt x="537" y="708"/>
                  </a:cubicBezTo>
                  <a:cubicBezTo>
                    <a:pt x="546" y="708"/>
                    <a:pt x="553" y="699"/>
                    <a:pt x="537" y="691"/>
                  </a:cubicBezTo>
                  <a:cubicBezTo>
                    <a:pt x="406" y="441"/>
                    <a:pt x="215" y="227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36" name="Google Shape;25336;p33"/>
            <p:cNvSpPr/>
            <p:nvPr/>
          </p:nvSpPr>
          <p:spPr>
            <a:xfrm>
              <a:off x="2881675" y="2324600"/>
              <a:ext cx="19900" cy="23450"/>
            </a:xfrm>
            <a:custGeom>
              <a:avLst/>
              <a:gdLst/>
              <a:ahLst/>
              <a:cxnLst/>
              <a:rect l="l" t="t" r="r" b="b"/>
              <a:pathLst>
                <a:path w="796" h="938" extrusionOk="0">
                  <a:moveTo>
                    <a:pt x="684" y="0"/>
                  </a:moveTo>
                  <a:cubicBezTo>
                    <a:pt x="679" y="0"/>
                    <a:pt x="676" y="3"/>
                    <a:pt x="676" y="9"/>
                  </a:cubicBezTo>
                  <a:cubicBezTo>
                    <a:pt x="676" y="224"/>
                    <a:pt x="700" y="474"/>
                    <a:pt x="581" y="664"/>
                  </a:cubicBezTo>
                  <a:cubicBezTo>
                    <a:pt x="503" y="796"/>
                    <a:pt x="375" y="857"/>
                    <a:pt x="242" y="857"/>
                  </a:cubicBezTo>
                  <a:cubicBezTo>
                    <a:pt x="171" y="857"/>
                    <a:pt x="99" y="840"/>
                    <a:pt x="33" y="807"/>
                  </a:cubicBezTo>
                  <a:cubicBezTo>
                    <a:pt x="27" y="801"/>
                    <a:pt x="22" y="799"/>
                    <a:pt x="18" y="799"/>
                  </a:cubicBezTo>
                  <a:cubicBezTo>
                    <a:pt x="5" y="799"/>
                    <a:pt x="0" y="822"/>
                    <a:pt x="9" y="831"/>
                  </a:cubicBezTo>
                  <a:cubicBezTo>
                    <a:pt x="70" y="907"/>
                    <a:pt x="153" y="938"/>
                    <a:pt x="239" y="938"/>
                  </a:cubicBezTo>
                  <a:cubicBezTo>
                    <a:pt x="356" y="938"/>
                    <a:pt x="480" y="882"/>
                    <a:pt x="569" y="807"/>
                  </a:cubicBezTo>
                  <a:cubicBezTo>
                    <a:pt x="795" y="605"/>
                    <a:pt x="759" y="259"/>
                    <a:pt x="700" y="9"/>
                  </a:cubicBezTo>
                  <a:cubicBezTo>
                    <a:pt x="694" y="3"/>
                    <a:pt x="688" y="0"/>
                    <a:pt x="6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37" name="Google Shape;25337;p33"/>
            <p:cNvSpPr/>
            <p:nvPr/>
          </p:nvSpPr>
          <p:spPr>
            <a:xfrm>
              <a:off x="2880700" y="2330175"/>
              <a:ext cx="20875" cy="12300"/>
            </a:xfrm>
            <a:custGeom>
              <a:avLst/>
              <a:gdLst/>
              <a:ahLst/>
              <a:cxnLst/>
              <a:rect l="l" t="t" r="r" b="b"/>
              <a:pathLst>
                <a:path w="835" h="492" extrusionOk="0">
                  <a:moveTo>
                    <a:pt x="667" y="1"/>
                  </a:moveTo>
                  <a:cubicBezTo>
                    <a:pt x="656" y="1"/>
                    <a:pt x="632" y="13"/>
                    <a:pt x="656" y="24"/>
                  </a:cubicBezTo>
                  <a:cubicBezTo>
                    <a:pt x="727" y="144"/>
                    <a:pt x="727" y="286"/>
                    <a:pt x="608" y="382"/>
                  </a:cubicBezTo>
                  <a:cubicBezTo>
                    <a:pt x="545" y="424"/>
                    <a:pt x="472" y="439"/>
                    <a:pt x="397" y="439"/>
                  </a:cubicBezTo>
                  <a:cubicBezTo>
                    <a:pt x="261" y="439"/>
                    <a:pt x="116" y="389"/>
                    <a:pt x="1" y="358"/>
                  </a:cubicBezTo>
                  <a:lnTo>
                    <a:pt x="1" y="358"/>
                  </a:lnTo>
                  <a:cubicBezTo>
                    <a:pt x="116" y="423"/>
                    <a:pt x="274" y="492"/>
                    <a:pt x="421" y="492"/>
                  </a:cubicBezTo>
                  <a:cubicBezTo>
                    <a:pt x="517" y="492"/>
                    <a:pt x="609" y="462"/>
                    <a:pt x="679" y="382"/>
                  </a:cubicBezTo>
                  <a:cubicBezTo>
                    <a:pt x="775" y="286"/>
                    <a:pt x="834" y="60"/>
                    <a:pt x="6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38" name="Google Shape;25338;p33"/>
            <p:cNvSpPr/>
            <p:nvPr/>
          </p:nvSpPr>
          <p:spPr>
            <a:xfrm>
              <a:off x="2869100" y="2172200"/>
              <a:ext cx="7175" cy="28950"/>
            </a:xfrm>
            <a:custGeom>
              <a:avLst/>
              <a:gdLst/>
              <a:ahLst/>
              <a:cxnLst/>
              <a:rect l="l" t="t" r="r" b="b"/>
              <a:pathLst>
                <a:path w="287" h="1158" extrusionOk="0">
                  <a:moveTo>
                    <a:pt x="112" y="0"/>
                  </a:moveTo>
                  <a:cubicBezTo>
                    <a:pt x="110" y="0"/>
                    <a:pt x="108" y="3"/>
                    <a:pt x="108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8" y="9"/>
                  </a:moveTo>
                  <a:cubicBezTo>
                    <a:pt x="0" y="367"/>
                    <a:pt x="72" y="843"/>
                    <a:pt x="250" y="1152"/>
                  </a:cubicBezTo>
                  <a:cubicBezTo>
                    <a:pt x="250" y="1156"/>
                    <a:pt x="253" y="1157"/>
                    <a:pt x="258" y="1157"/>
                  </a:cubicBezTo>
                  <a:cubicBezTo>
                    <a:pt x="268" y="1157"/>
                    <a:pt x="286" y="1149"/>
                    <a:pt x="286" y="1140"/>
                  </a:cubicBezTo>
                  <a:cubicBezTo>
                    <a:pt x="227" y="962"/>
                    <a:pt x="167" y="795"/>
                    <a:pt x="131" y="617"/>
                  </a:cubicBezTo>
                  <a:cubicBezTo>
                    <a:pt x="84" y="414"/>
                    <a:pt x="119" y="212"/>
                    <a:pt x="108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39" name="Google Shape;25339;p33"/>
            <p:cNvSpPr/>
            <p:nvPr/>
          </p:nvSpPr>
          <p:spPr>
            <a:xfrm>
              <a:off x="2875650" y="2165725"/>
              <a:ext cx="5975" cy="30350"/>
            </a:xfrm>
            <a:custGeom>
              <a:avLst/>
              <a:gdLst/>
              <a:ahLst/>
              <a:cxnLst/>
              <a:rect l="l" t="t" r="r" b="b"/>
              <a:pathLst>
                <a:path w="239" h="1214" extrusionOk="0">
                  <a:moveTo>
                    <a:pt x="54" y="0"/>
                  </a:moveTo>
                  <a:cubicBezTo>
                    <a:pt x="51" y="0"/>
                    <a:pt x="48" y="6"/>
                    <a:pt x="48" y="18"/>
                  </a:cubicBezTo>
                  <a:cubicBezTo>
                    <a:pt x="0" y="399"/>
                    <a:pt x="48" y="852"/>
                    <a:pt x="215" y="1209"/>
                  </a:cubicBezTo>
                  <a:cubicBezTo>
                    <a:pt x="218" y="1212"/>
                    <a:pt x="221" y="1214"/>
                    <a:pt x="224" y="1214"/>
                  </a:cubicBezTo>
                  <a:cubicBezTo>
                    <a:pt x="232" y="1214"/>
                    <a:pt x="238" y="1203"/>
                    <a:pt x="238" y="1185"/>
                  </a:cubicBezTo>
                  <a:cubicBezTo>
                    <a:pt x="155" y="792"/>
                    <a:pt x="60" y="435"/>
                    <a:pt x="60" y="18"/>
                  </a:cubicBezTo>
                  <a:cubicBezTo>
                    <a:pt x="60" y="6"/>
                    <a:pt x="57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40" name="Google Shape;25340;p33"/>
            <p:cNvSpPr/>
            <p:nvPr/>
          </p:nvSpPr>
          <p:spPr>
            <a:xfrm>
              <a:off x="2882800" y="2162175"/>
              <a:ext cx="7150" cy="31325"/>
            </a:xfrm>
            <a:custGeom>
              <a:avLst/>
              <a:gdLst/>
              <a:ahLst/>
              <a:cxnLst/>
              <a:rect l="l" t="t" r="r" b="b"/>
              <a:pathLst>
                <a:path w="286" h="1253" extrusionOk="0">
                  <a:moveTo>
                    <a:pt x="28" y="1"/>
                  </a:moveTo>
                  <a:cubicBezTo>
                    <a:pt x="18" y="1"/>
                    <a:pt x="0" y="9"/>
                    <a:pt x="0" y="17"/>
                  </a:cubicBezTo>
                  <a:cubicBezTo>
                    <a:pt x="60" y="422"/>
                    <a:pt x="119" y="875"/>
                    <a:pt x="250" y="1244"/>
                  </a:cubicBezTo>
                  <a:cubicBezTo>
                    <a:pt x="250" y="1250"/>
                    <a:pt x="259" y="1253"/>
                    <a:pt x="268" y="1253"/>
                  </a:cubicBezTo>
                  <a:cubicBezTo>
                    <a:pt x="277" y="1253"/>
                    <a:pt x="286" y="1250"/>
                    <a:pt x="286" y="1244"/>
                  </a:cubicBezTo>
                  <a:cubicBezTo>
                    <a:pt x="250" y="839"/>
                    <a:pt x="131" y="410"/>
                    <a:pt x="36" y="6"/>
                  </a:cubicBezTo>
                  <a:cubicBezTo>
                    <a:pt x="36" y="2"/>
                    <a:pt x="33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41" name="Google Shape;25341;p33"/>
            <p:cNvSpPr/>
            <p:nvPr/>
          </p:nvSpPr>
          <p:spPr>
            <a:xfrm>
              <a:off x="2891125" y="2201000"/>
              <a:ext cx="5675" cy="27025"/>
            </a:xfrm>
            <a:custGeom>
              <a:avLst/>
              <a:gdLst/>
              <a:ahLst/>
              <a:cxnLst/>
              <a:rect l="l" t="t" r="r" b="b"/>
              <a:pathLst>
                <a:path w="227" h="1081" extrusionOk="0">
                  <a:moveTo>
                    <a:pt x="0" y="0"/>
                  </a:moveTo>
                  <a:cubicBezTo>
                    <a:pt x="24" y="358"/>
                    <a:pt x="84" y="727"/>
                    <a:pt x="203" y="1072"/>
                  </a:cubicBezTo>
                  <a:cubicBezTo>
                    <a:pt x="203" y="1078"/>
                    <a:pt x="212" y="1081"/>
                    <a:pt x="218" y="1081"/>
                  </a:cubicBezTo>
                  <a:cubicBezTo>
                    <a:pt x="224" y="1081"/>
                    <a:pt x="227" y="1078"/>
                    <a:pt x="215" y="1072"/>
                  </a:cubicBezTo>
                  <a:cubicBezTo>
                    <a:pt x="155" y="715"/>
                    <a:pt x="60" y="35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42" name="Google Shape;25342;p33"/>
            <p:cNvSpPr/>
            <p:nvPr/>
          </p:nvSpPr>
          <p:spPr>
            <a:xfrm>
              <a:off x="2871775" y="2216775"/>
              <a:ext cx="36050" cy="118925"/>
            </a:xfrm>
            <a:custGeom>
              <a:avLst/>
              <a:gdLst/>
              <a:ahLst/>
              <a:cxnLst/>
              <a:rect l="l" t="t" r="r" b="b"/>
              <a:pathLst>
                <a:path w="1442" h="4757" extrusionOk="0">
                  <a:moveTo>
                    <a:pt x="1" y="0"/>
                  </a:moveTo>
                  <a:cubicBezTo>
                    <a:pt x="810" y="1548"/>
                    <a:pt x="1155" y="3013"/>
                    <a:pt x="1286" y="4739"/>
                  </a:cubicBezTo>
                  <a:cubicBezTo>
                    <a:pt x="1286" y="4751"/>
                    <a:pt x="1292" y="4757"/>
                    <a:pt x="1298" y="4757"/>
                  </a:cubicBezTo>
                  <a:cubicBezTo>
                    <a:pt x="1304" y="4757"/>
                    <a:pt x="1310" y="4751"/>
                    <a:pt x="1310" y="4739"/>
                  </a:cubicBezTo>
                  <a:cubicBezTo>
                    <a:pt x="1441" y="3120"/>
                    <a:pt x="893" y="137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43" name="Google Shape;25343;p33"/>
            <p:cNvSpPr/>
            <p:nvPr/>
          </p:nvSpPr>
          <p:spPr>
            <a:xfrm>
              <a:off x="2766700" y="2429900"/>
              <a:ext cx="44975" cy="52400"/>
            </a:xfrm>
            <a:custGeom>
              <a:avLst/>
              <a:gdLst/>
              <a:ahLst/>
              <a:cxnLst/>
              <a:rect l="l" t="t" r="r" b="b"/>
              <a:pathLst>
                <a:path w="1799" h="2096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834"/>
                    <a:pt x="1001" y="1596"/>
                    <a:pt x="1787" y="2096"/>
                  </a:cubicBezTo>
                  <a:cubicBezTo>
                    <a:pt x="1798" y="2096"/>
                    <a:pt x="1798" y="2096"/>
                    <a:pt x="1798" y="2084"/>
                  </a:cubicBezTo>
                  <a:cubicBezTo>
                    <a:pt x="1048" y="1488"/>
                    <a:pt x="465" y="8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44" name="Google Shape;25344;p33"/>
            <p:cNvSpPr/>
            <p:nvPr/>
          </p:nvSpPr>
          <p:spPr>
            <a:xfrm>
              <a:off x="2776975" y="2437700"/>
              <a:ext cx="44225" cy="42525"/>
            </a:xfrm>
            <a:custGeom>
              <a:avLst/>
              <a:gdLst/>
              <a:ahLst/>
              <a:cxnLst/>
              <a:rect l="l" t="t" r="r" b="b"/>
              <a:pathLst>
                <a:path w="1769" h="1701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lnTo>
                    <a:pt x="6" y="10"/>
                  </a:lnTo>
                  <a:cubicBezTo>
                    <a:pt x="435" y="688"/>
                    <a:pt x="1054" y="1296"/>
                    <a:pt x="1745" y="1700"/>
                  </a:cubicBezTo>
                  <a:cubicBezTo>
                    <a:pt x="1768" y="1700"/>
                    <a:pt x="1768" y="1677"/>
                    <a:pt x="1768" y="1677"/>
                  </a:cubicBezTo>
                  <a:cubicBezTo>
                    <a:pt x="1066" y="1200"/>
                    <a:pt x="494" y="665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45" name="Google Shape;25345;p33"/>
            <p:cNvSpPr/>
            <p:nvPr/>
          </p:nvSpPr>
          <p:spPr>
            <a:xfrm>
              <a:off x="2785450" y="2430200"/>
              <a:ext cx="40800" cy="44375"/>
            </a:xfrm>
            <a:custGeom>
              <a:avLst/>
              <a:gdLst/>
              <a:ahLst/>
              <a:cxnLst/>
              <a:rect l="l" t="t" r="r" b="b"/>
              <a:pathLst>
                <a:path w="1632" h="1775" extrusionOk="0">
                  <a:moveTo>
                    <a:pt x="1" y="0"/>
                  </a:moveTo>
                  <a:lnTo>
                    <a:pt x="1" y="0"/>
                  </a:lnTo>
                  <a:cubicBezTo>
                    <a:pt x="263" y="357"/>
                    <a:pt x="560" y="714"/>
                    <a:pt x="846" y="1072"/>
                  </a:cubicBezTo>
                  <a:cubicBezTo>
                    <a:pt x="1072" y="1346"/>
                    <a:pt x="1287" y="1607"/>
                    <a:pt x="1608" y="1774"/>
                  </a:cubicBezTo>
                  <a:cubicBezTo>
                    <a:pt x="1620" y="1774"/>
                    <a:pt x="1632" y="1762"/>
                    <a:pt x="1620" y="1762"/>
                  </a:cubicBezTo>
                  <a:cubicBezTo>
                    <a:pt x="965" y="1298"/>
                    <a:pt x="536" y="58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46" name="Google Shape;25346;p33"/>
            <p:cNvSpPr/>
            <p:nvPr/>
          </p:nvSpPr>
          <p:spPr>
            <a:xfrm>
              <a:off x="2771000" y="2396300"/>
              <a:ext cx="73625" cy="79700"/>
            </a:xfrm>
            <a:custGeom>
              <a:avLst/>
              <a:gdLst/>
              <a:ahLst/>
              <a:cxnLst/>
              <a:rect l="l" t="t" r="r" b="b"/>
              <a:pathLst>
                <a:path w="2945" h="3188" extrusionOk="0">
                  <a:moveTo>
                    <a:pt x="3" y="0"/>
                  </a:moveTo>
                  <a:lnTo>
                    <a:pt x="3" y="0"/>
                  </a:lnTo>
                  <a:cubicBezTo>
                    <a:pt x="1" y="0"/>
                    <a:pt x="1" y="10"/>
                    <a:pt x="7" y="23"/>
                  </a:cubicBezTo>
                  <a:cubicBezTo>
                    <a:pt x="7" y="6"/>
                    <a:pt x="5" y="0"/>
                    <a:pt x="3" y="0"/>
                  </a:cubicBezTo>
                  <a:close/>
                  <a:moveTo>
                    <a:pt x="7" y="23"/>
                  </a:moveTo>
                  <a:lnTo>
                    <a:pt x="7" y="23"/>
                  </a:lnTo>
                  <a:cubicBezTo>
                    <a:pt x="722" y="511"/>
                    <a:pt x="1150" y="1094"/>
                    <a:pt x="1615" y="1809"/>
                  </a:cubicBezTo>
                  <a:cubicBezTo>
                    <a:pt x="1960" y="2344"/>
                    <a:pt x="2603" y="2654"/>
                    <a:pt x="2900" y="3178"/>
                  </a:cubicBezTo>
                  <a:cubicBezTo>
                    <a:pt x="2904" y="3184"/>
                    <a:pt x="2909" y="3187"/>
                    <a:pt x="2914" y="3187"/>
                  </a:cubicBezTo>
                  <a:cubicBezTo>
                    <a:pt x="2929" y="3187"/>
                    <a:pt x="2945" y="3168"/>
                    <a:pt x="2936" y="3142"/>
                  </a:cubicBezTo>
                  <a:cubicBezTo>
                    <a:pt x="2829" y="2904"/>
                    <a:pt x="2674" y="2773"/>
                    <a:pt x="2472" y="2606"/>
                  </a:cubicBezTo>
                  <a:cubicBezTo>
                    <a:pt x="2043" y="2249"/>
                    <a:pt x="1781" y="1904"/>
                    <a:pt x="1484" y="1428"/>
                  </a:cubicBezTo>
                  <a:cubicBezTo>
                    <a:pt x="1091" y="868"/>
                    <a:pt x="614" y="356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47" name="Google Shape;25347;p33"/>
            <p:cNvSpPr/>
            <p:nvPr/>
          </p:nvSpPr>
          <p:spPr>
            <a:xfrm>
              <a:off x="2854550" y="2479550"/>
              <a:ext cx="44875" cy="35275"/>
            </a:xfrm>
            <a:custGeom>
              <a:avLst/>
              <a:gdLst/>
              <a:ahLst/>
              <a:cxnLst/>
              <a:rect l="l" t="t" r="r" b="b"/>
              <a:pathLst>
                <a:path w="1795" h="1411" extrusionOk="0">
                  <a:moveTo>
                    <a:pt x="40" y="0"/>
                  </a:moveTo>
                  <a:cubicBezTo>
                    <a:pt x="25" y="0"/>
                    <a:pt x="1" y="26"/>
                    <a:pt x="11" y="26"/>
                  </a:cubicBezTo>
                  <a:cubicBezTo>
                    <a:pt x="499" y="526"/>
                    <a:pt x="1094" y="1098"/>
                    <a:pt x="1761" y="1407"/>
                  </a:cubicBezTo>
                  <a:cubicBezTo>
                    <a:pt x="1763" y="1410"/>
                    <a:pt x="1766" y="1411"/>
                    <a:pt x="1769" y="1411"/>
                  </a:cubicBezTo>
                  <a:cubicBezTo>
                    <a:pt x="1781" y="1411"/>
                    <a:pt x="1795" y="1391"/>
                    <a:pt x="1785" y="1372"/>
                  </a:cubicBezTo>
                  <a:cubicBezTo>
                    <a:pt x="1225" y="896"/>
                    <a:pt x="594" y="503"/>
                    <a:pt x="47" y="3"/>
                  </a:cubicBezTo>
                  <a:cubicBezTo>
                    <a:pt x="45" y="1"/>
                    <a:pt x="43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48" name="Google Shape;25348;p33"/>
            <p:cNvSpPr/>
            <p:nvPr/>
          </p:nvSpPr>
          <p:spPr>
            <a:xfrm>
              <a:off x="2855700" y="2471275"/>
              <a:ext cx="48675" cy="39125"/>
            </a:xfrm>
            <a:custGeom>
              <a:avLst/>
              <a:gdLst/>
              <a:ahLst/>
              <a:cxnLst/>
              <a:rect l="l" t="t" r="r" b="b"/>
              <a:pathLst>
                <a:path w="1947" h="1565" extrusionOk="0">
                  <a:moveTo>
                    <a:pt x="1" y="0"/>
                  </a:moveTo>
                  <a:lnTo>
                    <a:pt x="1" y="0"/>
                  </a:lnTo>
                  <a:cubicBezTo>
                    <a:pt x="382" y="214"/>
                    <a:pt x="608" y="560"/>
                    <a:pt x="917" y="869"/>
                  </a:cubicBezTo>
                  <a:cubicBezTo>
                    <a:pt x="1203" y="1143"/>
                    <a:pt x="1513" y="1393"/>
                    <a:pt x="1858" y="1560"/>
                  </a:cubicBezTo>
                  <a:cubicBezTo>
                    <a:pt x="1865" y="1563"/>
                    <a:pt x="1871" y="1565"/>
                    <a:pt x="1878" y="1565"/>
                  </a:cubicBezTo>
                  <a:cubicBezTo>
                    <a:pt x="1917" y="1565"/>
                    <a:pt x="1947" y="1509"/>
                    <a:pt x="1906" y="1488"/>
                  </a:cubicBezTo>
                  <a:cubicBezTo>
                    <a:pt x="1477" y="1203"/>
                    <a:pt x="1072" y="917"/>
                    <a:pt x="715" y="536"/>
                  </a:cubicBezTo>
                  <a:cubicBezTo>
                    <a:pt x="524" y="298"/>
                    <a:pt x="358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49" name="Google Shape;25349;p33"/>
            <p:cNvSpPr/>
            <p:nvPr/>
          </p:nvSpPr>
          <p:spPr>
            <a:xfrm>
              <a:off x="2854950" y="2471250"/>
              <a:ext cx="48700" cy="42125"/>
            </a:xfrm>
            <a:custGeom>
              <a:avLst/>
              <a:gdLst/>
              <a:ahLst/>
              <a:cxnLst/>
              <a:rect l="l" t="t" r="r" b="b"/>
              <a:pathLst>
                <a:path w="1948" h="1685" extrusionOk="0">
                  <a:moveTo>
                    <a:pt x="51" y="1"/>
                  </a:moveTo>
                  <a:cubicBezTo>
                    <a:pt x="23" y="1"/>
                    <a:pt x="1" y="37"/>
                    <a:pt x="19" y="73"/>
                  </a:cubicBezTo>
                  <a:cubicBezTo>
                    <a:pt x="42" y="120"/>
                    <a:pt x="54" y="156"/>
                    <a:pt x="90" y="204"/>
                  </a:cubicBezTo>
                  <a:cubicBezTo>
                    <a:pt x="90" y="194"/>
                    <a:pt x="104" y="192"/>
                    <a:pt x="105" y="186"/>
                  </a:cubicBezTo>
                  <a:lnTo>
                    <a:pt x="105" y="186"/>
                  </a:lnTo>
                  <a:cubicBezTo>
                    <a:pt x="139" y="230"/>
                    <a:pt x="417" y="433"/>
                    <a:pt x="495" y="489"/>
                  </a:cubicBezTo>
                  <a:cubicBezTo>
                    <a:pt x="650" y="632"/>
                    <a:pt x="816" y="775"/>
                    <a:pt x="983" y="918"/>
                  </a:cubicBezTo>
                  <a:cubicBezTo>
                    <a:pt x="1281" y="1168"/>
                    <a:pt x="1566" y="1442"/>
                    <a:pt x="1876" y="1680"/>
                  </a:cubicBezTo>
                  <a:cubicBezTo>
                    <a:pt x="1882" y="1683"/>
                    <a:pt x="1889" y="1684"/>
                    <a:pt x="1896" y="1684"/>
                  </a:cubicBezTo>
                  <a:cubicBezTo>
                    <a:pt x="1920" y="1684"/>
                    <a:pt x="1947" y="1669"/>
                    <a:pt x="1947" y="1632"/>
                  </a:cubicBezTo>
                  <a:cubicBezTo>
                    <a:pt x="1947" y="1549"/>
                    <a:pt x="1924" y="1513"/>
                    <a:pt x="1840" y="1501"/>
                  </a:cubicBezTo>
                  <a:cubicBezTo>
                    <a:pt x="1830" y="1501"/>
                    <a:pt x="1820" y="1519"/>
                    <a:pt x="1825" y="1524"/>
                  </a:cubicBezTo>
                  <a:lnTo>
                    <a:pt x="1825" y="1524"/>
                  </a:lnTo>
                  <a:cubicBezTo>
                    <a:pt x="1750" y="1493"/>
                    <a:pt x="1565" y="1250"/>
                    <a:pt x="1459" y="1168"/>
                  </a:cubicBezTo>
                  <a:cubicBezTo>
                    <a:pt x="1293" y="1025"/>
                    <a:pt x="1126" y="894"/>
                    <a:pt x="971" y="751"/>
                  </a:cubicBezTo>
                  <a:cubicBezTo>
                    <a:pt x="674" y="501"/>
                    <a:pt x="388" y="251"/>
                    <a:pt x="78" y="13"/>
                  </a:cubicBezTo>
                  <a:cubicBezTo>
                    <a:pt x="69" y="4"/>
                    <a:pt x="60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50" name="Google Shape;25350;p33"/>
            <p:cNvSpPr/>
            <p:nvPr/>
          </p:nvSpPr>
          <p:spPr>
            <a:xfrm>
              <a:off x="2853925" y="2471575"/>
              <a:ext cx="50725" cy="40925"/>
            </a:xfrm>
            <a:custGeom>
              <a:avLst/>
              <a:gdLst/>
              <a:ahLst/>
              <a:cxnLst/>
              <a:rect l="l" t="t" r="r" b="b"/>
              <a:pathLst>
                <a:path w="2029" h="1637" extrusionOk="0">
                  <a:moveTo>
                    <a:pt x="24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393" y="703"/>
                    <a:pt x="1250" y="1322"/>
                    <a:pt x="1965" y="1631"/>
                  </a:cubicBezTo>
                  <a:cubicBezTo>
                    <a:pt x="1970" y="1635"/>
                    <a:pt x="1976" y="1637"/>
                    <a:pt x="1981" y="1637"/>
                  </a:cubicBezTo>
                  <a:cubicBezTo>
                    <a:pt x="2010" y="1637"/>
                    <a:pt x="2029" y="1590"/>
                    <a:pt x="1988" y="1560"/>
                  </a:cubicBezTo>
                  <a:cubicBezTo>
                    <a:pt x="1619" y="1322"/>
                    <a:pt x="1250" y="1095"/>
                    <a:pt x="905" y="822"/>
                  </a:cubicBezTo>
                  <a:cubicBezTo>
                    <a:pt x="595" y="560"/>
                    <a:pt x="334" y="25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51" name="Google Shape;25351;p33"/>
            <p:cNvSpPr/>
            <p:nvPr/>
          </p:nvSpPr>
          <p:spPr>
            <a:xfrm>
              <a:off x="2868200" y="2482575"/>
              <a:ext cx="47300" cy="33750"/>
            </a:xfrm>
            <a:custGeom>
              <a:avLst/>
              <a:gdLst/>
              <a:ahLst/>
              <a:cxnLst/>
              <a:rect l="l" t="t" r="r" b="b"/>
              <a:pathLst>
                <a:path w="1892" h="1350" extrusionOk="0">
                  <a:moveTo>
                    <a:pt x="48" y="1"/>
                  </a:moveTo>
                  <a:cubicBezTo>
                    <a:pt x="36" y="1"/>
                    <a:pt x="1" y="24"/>
                    <a:pt x="24" y="36"/>
                  </a:cubicBezTo>
                  <a:cubicBezTo>
                    <a:pt x="286" y="263"/>
                    <a:pt x="584" y="465"/>
                    <a:pt x="870" y="679"/>
                  </a:cubicBezTo>
                  <a:cubicBezTo>
                    <a:pt x="1179" y="894"/>
                    <a:pt x="1489" y="1167"/>
                    <a:pt x="1846" y="1346"/>
                  </a:cubicBezTo>
                  <a:cubicBezTo>
                    <a:pt x="1850" y="1348"/>
                    <a:pt x="1855" y="1349"/>
                    <a:pt x="1859" y="1349"/>
                  </a:cubicBezTo>
                  <a:cubicBezTo>
                    <a:pt x="1877" y="1349"/>
                    <a:pt x="1892" y="1330"/>
                    <a:pt x="1882" y="1310"/>
                  </a:cubicBezTo>
                  <a:cubicBezTo>
                    <a:pt x="1632" y="1072"/>
                    <a:pt x="1310" y="882"/>
                    <a:pt x="1036" y="679"/>
                  </a:cubicBezTo>
                  <a:cubicBezTo>
                    <a:pt x="703" y="453"/>
                    <a:pt x="394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52" name="Google Shape;25352;p33"/>
            <p:cNvSpPr/>
            <p:nvPr/>
          </p:nvSpPr>
          <p:spPr>
            <a:xfrm>
              <a:off x="2878325" y="2499550"/>
              <a:ext cx="33900" cy="23025"/>
            </a:xfrm>
            <a:custGeom>
              <a:avLst/>
              <a:gdLst/>
              <a:ahLst/>
              <a:cxnLst/>
              <a:rect l="l" t="t" r="r" b="b"/>
              <a:pathLst>
                <a:path w="1356" h="921" extrusionOk="0">
                  <a:moveTo>
                    <a:pt x="36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465" y="322"/>
                    <a:pt x="882" y="631"/>
                    <a:pt x="1322" y="917"/>
                  </a:cubicBezTo>
                  <a:cubicBezTo>
                    <a:pt x="1327" y="919"/>
                    <a:pt x="1331" y="920"/>
                    <a:pt x="1334" y="920"/>
                  </a:cubicBezTo>
                  <a:cubicBezTo>
                    <a:pt x="1350" y="920"/>
                    <a:pt x="1355" y="903"/>
                    <a:pt x="1346" y="893"/>
                  </a:cubicBezTo>
                  <a:cubicBezTo>
                    <a:pt x="989" y="512"/>
                    <a:pt x="489" y="203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53" name="Google Shape;25353;p33"/>
            <p:cNvSpPr/>
            <p:nvPr/>
          </p:nvSpPr>
          <p:spPr>
            <a:xfrm>
              <a:off x="2893625" y="2507200"/>
              <a:ext cx="12700" cy="7625"/>
            </a:xfrm>
            <a:custGeom>
              <a:avLst/>
              <a:gdLst/>
              <a:ahLst/>
              <a:cxnLst/>
              <a:rect l="l" t="t" r="r" b="b"/>
              <a:pathLst>
                <a:path w="508" h="305" extrusionOk="0">
                  <a:moveTo>
                    <a:pt x="17" y="0"/>
                  </a:moveTo>
                  <a:cubicBezTo>
                    <a:pt x="12" y="0"/>
                    <a:pt x="0" y="16"/>
                    <a:pt x="19" y="16"/>
                  </a:cubicBezTo>
                  <a:cubicBezTo>
                    <a:pt x="103" y="51"/>
                    <a:pt x="198" y="75"/>
                    <a:pt x="270" y="135"/>
                  </a:cubicBezTo>
                  <a:cubicBezTo>
                    <a:pt x="341" y="182"/>
                    <a:pt x="400" y="254"/>
                    <a:pt x="460" y="301"/>
                  </a:cubicBezTo>
                  <a:cubicBezTo>
                    <a:pt x="462" y="304"/>
                    <a:pt x="465" y="305"/>
                    <a:pt x="469" y="305"/>
                  </a:cubicBezTo>
                  <a:cubicBezTo>
                    <a:pt x="484" y="305"/>
                    <a:pt x="508" y="285"/>
                    <a:pt x="508" y="266"/>
                  </a:cubicBezTo>
                  <a:cubicBezTo>
                    <a:pt x="412" y="123"/>
                    <a:pt x="174" y="28"/>
                    <a:pt x="19" y="4"/>
                  </a:cubicBezTo>
                  <a:cubicBezTo>
                    <a:pt x="19" y="1"/>
                    <a:pt x="19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54" name="Google Shape;25354;p33"/>
            <p:cNvSpPr/>
            <p:nvPr/>
          </p:nvSpPr>
          <p:spPr>
            <a:xfrm>
              <a:off x="2905125" y="2512350"/>
              <a:ext cx="3875" cy="2400"/>
            </a:xfrm>
            <a:custGeom>
              <a:avLst/>
              <a:gdLst/>
              <a:ahLst/>
              <a:cxnLst/>
              <a:rect l="l" t="t" r="r" b="b"/>
              <a:pathLst>
                <a:path w="155" h="96" extrusionOk="0">
                  <a:moveTo>
                    <a:pt x="12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48" y="60"/>
                    <a:pt x="71" y="84"/>
                    <a:pt x="119" y="95"/>
                  </a:cubicBezTo>
                  <a:cubicBezTo>
                    <a:pt x="131" y="95"/>
                    <a:pt x="155" y="72"/>
                    <a:pt x="131" y="60"/>
                  </a:cubicBezTo>
                  <a:cubicBezTo>
                    <a:pt x="107" y="36"/>
                    <a:pt x="60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55" name="Google Shape;25355;p33"/>
            <p:cNvSpPr/>
            <p:nvPr/>
          </p:nvSpPr>
          <p:spPr>
            <a:xfrm>
              <a:off x="2848625" y="2460650"/>
              <a:ext cx="16025" cy="21775"/>
            </a:xfrm>
            <a:custGeom>
              <a:avLst/>
              <a:gdLst/>
              <a:ahLst/>
              <a:cxnLst/>
              <a:rect l="l" t="t" r="r" b="b"/>
              <a:pathLst>
                <a:path w="641" h="871" extrusionOk="0">
                  <a:moveTo>
                    <a:pt x="40" y="1"/>
                  </a:moveTo>
                  <a:cubicBezTo>
                    <a:pt x="20" y="1"/>
                    <a:pt x="1" y="26"/>
                    <a:pt x="10" y="44"/>
                  </a:cubicBezTo>
                  <a:cubicBezTo>
                    <a:pt x="10" y="44"/>
                    <a:pt x="10" y="44"/>
                    <a:pt x="10" y="44"/>
                  </a:cubicBezTo>
                  <a:lnTo>
                    <a:pt x="10" y="44"/>
                  </a:lnTo>
                  <a:cubicBezTo>
                    <a:pt x="45" y="104"/>
                    <a:pt x="57" y="163"/>
                    <a:pt x="69" y="223"/>
                  </a:cubicBezTo>
                  <a:cubicBezTo>
                    <a:pt x="80" y="239"/>
                    <a:pt x="91" y="245"/>
                    <a:pt x="98" y="245"/>
                  </a:cubicBezTo>
                  <a:cubicBezTo>
                    <a:pt x="107" y="245"/>
                    <a:pt x="112" y="236"/>
                    <a:pt x="105" y="223"/>
                  </a:cubicBezTo>
                  <a:cubicBezTo>
                    <a:pt x="99" y="194"/>
                    <a:pt x="91" y="166"/>
                    <a:pt x="84" y="136"/>
                  </a:cubicBezTo>
                  <a:lnTo>
                    <a:pt x="84" y="136"/>
                  </a:lnTo>
                  <a:cubicBezTo>
                    <a:pt x="173" y="241"/>
                    <a:pt x="271" y="338"/>
                    <a:pt x="355" y="449"/>
                  </a:cubicBezTo>
                  <a:cubicBezTo>
                    <a:pt x="438" y="580"/>
                    <a:pt x="534" y="723"/>
                    <a:pt x="605" y="866"/>
                  </a:cubicBezTo>
                  <a:cubicBezTo>
                    <a:pt x="612" y="869"/>
                    <a:pt x="618" y="871"/>
                    <a:pt x="623" y="871"/>
                  </a:cubicBezTo>
                  <a:cubicBezTo>
                    <a:pt x="635" y="871"/>
                    <a:pt x="641" y="862"/>
                    <a:pt x="641" y="854"/>
                  </a:cubicBezTo>
                  <a:cubicBezTo>
                    <a:pt x="534" y="544"/>
                    <a:pt x="331" y="199"/>
                    <a:pt x="57" y="8"/>
                  </a:cubicBezTo>
                  <a:cubicBezTo>
                    <a:pt x="52" y="3"/>
                    <a:pt x="46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56" name="Google Shape;25356;p33"/>
            <p:cNvSpPr/>
            <p:nvPr/>
          </p:nvSpPr>
          <p:spPr>
            <a:xfrm>
              <a:off x="2617875" y="2445675"/>
              <a:ext cx="13125" cy="25275"/>
            </a:xfrm>
            <a:custGeom>
              <a:avLst/>
              <a:gdLst/>
              <a:ahLst/>
              <a:cxnLst/>
              <a:rect l="l" t="t" r="r" b="b"/>
              <a:pathLst>
                <a:path w="525" h="1011" extrusionOk="0">
                  <a:moveTo>
                    <a:pt x="12" y="0"/>
                  </a:moveTo>
                  <a:cubicBezTo>
                    <a:pt x="0" y="12"/>
                    <a:pt x="0" y="12"/>
                    <a:pt x="24" y="24"/>
                  </a:cubicBezTo>
                  <a:cubicBezTo>
                    <a:pt x="84" y="24"/>
                    <a:pt x="215" y="405"/>
                    <a:pt x="239" y="453"/>
                  </a:cubicBezTo>
                  <a:cubicBezTo>
                    <a:pt x="322" y="631"/>
                    <a:pt x="417" y="822"/>
                    <a:pt x="501" y="1000"/>
                  </a:cubicBezTo>
                  <a:cubicBezTo>
                    <a:pt x="501" y="1008"/>
                    <a:pt x="503" y="1011"/>
                    <a:pt x="507" y="1011"/>
                  </a:cubicBezTo>
                  <a:cubicBezTo>
                    <a:pt x="514" y="1011"/>
                    <a:pt x="524" y="1000"/>
                    <a:pt x="524" y="1000"/>
                  </a:cubicBezTo>
                  <a:cubicBezTo>
                    <a:pt x="429" y="798"/>
                    <a:pt x="322" y="584"/>
                    <a:pt x="239" y="381"/>
                  </a:cubicBezTo>
                  <a:cubicBezTo>
                    <a:pt x="191" y="274"/>
                    <a:pt x="131" y="3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57" name="Google Shape;25357;p33"/>
            <p:cNvSpPr/>
            <p:nvPr/>
          </p:nvSpPr>
          <p:spPr>
            <a:xfrm>
              <a:off x="2623225" y="2438825"/>
              <a:ext cx="12450" cy="26925"/>
            </a:xfrm>
            <a:custGeom>
              <a:avLst/>
              <a:gdLst/>
              <a:ahLst/>
              <a:cxnLst/>
              <a:rect l="l" t="t" r="r" b="b"/>
              <a:pathLst>
                <a:path w="498" h="1077" extrusionOk="0">
                  <a:moveTo>
                    <a:pt x="25" y="0"/>
                  </a:moveTo>
                  <a:cubicBezTo>
                    <a:pt x="25" y="1"/>
                    <a:pt x="25" y="1"/>
                    <a:pt x="25" y="1"/>
                  </a:cubicBezTo>
                  <a:lnTo>
                    <a:pt x="25" y="1"/>
                  </a:lnTo>
                  <a:cubicBezTo>
                    <a:pt x="27" y="0"/>
                    <a:pt x="28" y="0"/>
                    <a:pt x="25" y="0"/>
                  </a:cubicBezTo>
                  <a:close/>
                  <a:moveTo>
                    <a:pt x="25" y="1"/>
                  </a:moveTo>
                  <a:cubicBezTo>
                    <a:pt x="18" y="1"/>
                    <a:pt x="1" y="4"/>
                    <a:pt x="1" y="12"/>
                  </a:cubicBezTo>
                  <a:cubicBezTo>
                    <a:pt x="13" y="405"/>
                    <a:pt x="179" y="822"/>
                    <a:pt x="477" y="1072"/>
                  </a:cubicBezTo>
                  <a:cubicBezTo>
                    <a:pt x="481" y="1075"/>
                    <a:pt x="484" y="1077"/>
                    <a:pt x="487" y="1077"/>
                  </a:cubicBezTo>
                  <a:cubicBezTo>
                    <a:pt x="494" y="1077"/>
                    <a:pt x="497" y="1068"/>
                    <a:pt x="489" y="1060"/>
                  </a:cubicBezTo>
                  <a:cubicBezTo>
                    <a:pt x="239" y="727"/>
                    <a:pt x="72" y="417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58" name="Google Shape;25358;p33"/>
            <p:cNvSpPr/>
            <p:nvPr/>
          </p:nvSpPr>
          <p:spPr>
            <a:xfrm>
              <a:off x="2625900" y="2430275"/>
              <a:ext cx="13050" cy="31750"/>
            </a:xfrm>
            <a:custGeom>
              <a:avLst/>
              <a:gdLst/>
              <a:ahLst/>
              <a:cxnLst/>
              <a:rect l="l" t="t" r="r" b="b"/>
              <a:pathLst>
                <a:path w="522" h="1270" extrusionOk="0">
                  <a:moveTo>
                    <a:pt x="13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60" y="450"/>
                    <a:pt x="227" y="902"/>
                    <a:pt x="501" y="1259"/>
                  </a:cubicBezTo>
                  <a:cubicBezTo>
                    <a:pt x="501" y="1267"/>
                    <a:pt x="503" y="1269"/>
                    <a:pt x="506" y="1269"/>
                  </a:cubicBezTo>
                  <a:cubicBezTo>
                    <a:pt x="512" y="1269"/>
                    <a:pt x="521" y="1255"/>
                    <a:pt x="513" y="1247"/>
                  </a:cubicBezTo>
                  <a:cubicBezTo>
                    <a:pt x="287" y="842"/>
                    <a:pt x="120" y="461"/>
                    <a:pt x="25" y="9"/>
                  </a:cubicBezTo>
                  <a:cubicBezTo>
                    <a:pt x="25" y="3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59" name="Google Shape;25359;p33"/>
            <p:cNvSpPr/>
            <p:nvPr/>
          </p:nvSpPr>
          <p:spPr>
            <a:xfrm>
              <a:off x="2628600" y="2428875"/>
              <a:ext cx="15325" cy="29425"/>
            </a:xfrm>
            <a:custGeom>
              <a:avLst/>
              <a:gdLst/>
              <a:ahLst/>
              <a:cxnLst/>
              <a:rect l="l" t="t" r="r" b="b"/>
              <a:pathLst>
                <a:path w="613" h="1177" extrusionOk="0">
                  <a:moveTo>
                    <a:pt x="29" y="1"/>
                  </a:moveTo>
                  <a:cubicBezTo>
                    <a:pt x="19" y="1"/>
                    <a:pt x="0" y="12"/>
                    <a:pt x="0" y="29"/>
                  </a:cubicBezTo>
                  <a:cubicBezTo>
                    <a:pt x="179" y="410"/>
                    <a:pt x="357" y="803"/>
                    <a:pt x="584" y="1172"/>
                  </a:cubicBezTo>
                  <a:cubicBezTo>
                    <a:pt x="587" y="1175"/>
                    <a:pt x="591" y="1177"/>
                    <a:pt x="594" y="1177"/>
                  </a:cubicBezTo>
                  <a:cubicBezTo>
                    <a:pt x="605" y="1177"/>
                    <a:pt x="613" y="1166"/>
                    <a:pt x="595" y="1148"/>
                  </a:cubicBezTo>
                  <a:cubicBezTo>
                    <a:pt x="441" y="767"/>
                    <a:pt x="226" y="375"/>
                    <a:pt x="36" y="5"/>
                  </a:cubicBezTo>
                  <a:cubicBezTo>
                    <a:pt x="36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60" name="Google Shape;25360;p33"/>
            <p:cNvSpPr/>
            <p:nvPr/>
          </p:nvSpPr>
          <p:spPr>
            <a:xfrm>
              <a:off x="2634550" y="2423050"/>
              <a:ext cx="32175" cy="48950"/>
            </a:xfrm>
            <a:custGeom>
              <a:avLst/>
              <a:gdLst/>
              <a:ahLst/>
              <a:cxnLst/>
              <a:rect l="l" t="t" r="r" b="b"/>
              <a:pathLst>
                <a:path w="1287" h="1958" extrusionOk="0">
                  <a:moveTo>
                    <a:pt x="0" y="0"/>
                  </a:moveTo>
                  <a:cubicBezTo>
                    <a:pt x="334" y="691"/>
                    <a:pt x="822" y="1346"/>
                    <a:pt x="1274" y="1953"/>
                  </a:cubicBezTo>
                  <a:cubicBezTo>
                    <a:pt x="1274" y="1956"/>
                    <a:pt x="1275" y="1958"/>
                    <a:pt x="1277" y="1958"/>
                  </a:cubicBezTo>
                  <a:cubicBezTo>
                    <a:pt x="1280" y="1958"/>
                    <a:pt x="1286" y="1950"/>
                    <a:pt x="1286" y="1941"/>
                  </a:cubicBezTo>
                  <a:cubicBezTo>
                    <a:pt x="917" y="1286"/>
                    <a:pt x="500" y="57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61" name="Google Shape;25361;p33"/>
            <p:cNvSpPr/>
            <p:nvPr/>
          </p:nvSpPr>
          <p:spPr>
            <a:xfrm>
              <a:off x="2672500" y="2480875"/>
              <a:ext cx="66675" cy="100200"/>
            </a:xfrm>
            <a:custGeom>
              <a:avLst/>
              <a:gdLst/>
              <a:ahLst/>
              <a:cxnLst/>
              <a:rect l="l" t="t" r="r" b="b"/>
              <a:pathLst>
                <a:path w="2667" h="4008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cubicBezTo>
                    <a:pt x="673" y="1426"/>
                    <a:pt x="1447" y="2926"/>
                    <a:pt x="2626" y="3998"/>
                  </a:cubicBezTo>
                  <a:cubicBezTo>
                    <a:pt x="2629" y="4005"/>
                    <a:pt x="2635" y="4008"/>
                    <a:pt x="2640" y="4008"/>
                  </a:cubicBezTo>
                  <a:cubicBezTo>
                    <a:pt x="2653" y="4008"/>
                    <a:pt x="2666" y="3991"/>
                    <a:pt x="2649" y="3974"/>
                  </a:cubicBezTo>
                  <a:cubicBezTo>
                    <a:pt x="1566" y="2748"/>
                    <a:pt x="804" y="1414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62" name="Google Shape;25362;p33"/>
            <p:cNvSpPr/>
            <p:nvPr/>
          </p:nvSpPr>
          <p:spPr>
            <a:xfrm>
              <a:off x="2743375" y="2581150"/>
              <a:ext cx="25725" cy="17550"/>
            </a:xfrm>
            <a:custGeom>
              <a:avLst/>
              <a:gdLst/>
              <a:ahLst/>
              <a:cxnLst/>
              <a:rect l="l" t="t" r="r" b="b"/>
              <a:pathLst>
                <a:path w="1029" h="702" extrusionOk="0">
                  <a:moveTo>
                    <a:pt x="16" y="0"/>
                  </a:moveTo>
                  <a:cubicBezTo>
                    <a:pt x="7" y="0"/>
                    <a:pt x="0" y="14"/>
                    <a:pt x="17" y="22"/>
                  </a:cubicBezTo>
                  <a:cubicBezTo>
                    <a:pt x="326" y="272"/>
                    <a:pt x="672" y="499"/>
                    <a:pt x="1005" y="701"/>
                  </a:cubicBezTo>
                  <a:cubicBezTo>
                    <a:pt x="1029" y="701"/>
                    <a:pt x="1029" y="689"/>
                    <a:pt x="1029" y="689"/>
                  </a:cubicBezTo>
                  <a:cubicBezTo>
                    <a:pt x="707" y="439"/>
                    <a:pt x="374" y="213"/>
                    <a:pt x="29" y="10"/>
                  </a:cubicBezTo>
                  <a:cubicBezTo>
                    <a:pt x="25" y="3"/>
                    <a:pt x="20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63" name="Google Shape;25363;p33"/>
            <p:cNvSpPr/>
            <p:nvPr/>
          </p:nvSpPr>
          <p:spPr>
            <a:xfrm>
              <a:off x="2580975" y="2551725"/>
              <a:ext cx="11025" cy="48000"/>
            </a:xfrm>
            <a:custGeom>
              <a:avLst/>
              <a:gdLst/>
              <a:ahLst/>
              <a:cxnLst/>
              <a:rect l="l" t="t" r="r" b="b"/>
              <a:pathLst>
                <a:path w="441" h="1920" extrusionOk="0">
                  <a:moveTo>
                    <a:pt x="423" y="1"/>
                  </a:moveTo>
                  <a:cubicBezTo>
                    <a:pt x="417" y="1"/>
                    <a:pt x="410" y="4"/>
                    <a:pt x="405" y="9"/>
                  </a:cubicBezTo>
                  <a:cubicBezTo>
                    <a:pt x="48" y="556"/>
                    <a:pt x="0" y="1318"/>
                    <a:pt x="262" y="1914"/>
                  </a:cubicBezTo>
                  <a:cubicBezTo>
                    <a:pt x="262" y="1918"/>
                    <a:pt x="263" y="1919"/>
                    <a:pt x="265" y="1919"/>
                  </a:cubicBezTo>
                  <a:cubicBezTo>
                    <a:pt x="269" y="1919"/>
                    <a:pt x="274" y="1914"/>
                    <a:pt x="274" y="1914"/>
                  </a:cubicBezTo>
                  <a:cubicBezTo>
                    <a:pt x="107" y="1223"/>
                    <a:pt x="167" y="676"/>
                    <a:pt x="441" y="21"/>
                  </a:cubicBezTo>
                  <a:cubicBezTo>
                    <a:pt x="441" y="7"/>
                    <a:pt x="432" y="1"/>
                    <a:pt x="4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64" name="Google Shape;25364;p33"/>
            <p:cNvSpPr/>
            <p:nvPr/>
          </p:nvSpPr>
          <p:spPr>
            <a:xfrm>
              <a:off x="2588700" y="2609075"/>
              <a:ext cx="112775" cy="99525"/>
            </a:xfrm>
            <a:custGeom>
              <a:avLst/>
              <a:gdLst/>
              <a:ahLst/>
              <a:cxnLst/>
              <a:rect l="l" t="t" r="r" b="b"/>
              <a:pathLst>
                <a:path w="4511" h="3981" extrusionOk="0">
                  <a:moveTo>
                    <a:pt x="1" y="1"/>
                  </a:moveTo>
                  <a:lnTo>
                    <a:pt x="1" y="1"/>
                  </a:lnTo>
                  <a:cubicBezTo>
                    <a:pt x="298" y="870"/>
                    <a:pt x="1144" y="1525"/>
                    <a:pt x="1787" y="2108"/>
                  </a:cubicBezTo>
                  <a:cubicBezTo>
                    <a:pt x="2608" y="2823"/>
                    <a:pt x="3501" y="3477"/>
                    <a:pt x="4489" y="3977"/>
                  </a:cubicBezTo>
                  <a:cubicBezTo>
                    <a:pt x="4492" y="3980"/>
                    <a:pt x="4494" y="3981"/>
                    <a:pt x="4496" y="3981"/>
                  </a:cubicBezTo>
                  <a:cubicBezTo>
                    <a:pt x="4505" y="3981"/>
                    <a:pt x="4511" y="3963"/>
                    <a:pt x="4501" y="3954"/>
                  </a:cubicBezTo>
                  <a:cubicBezTo>
                    <a:pt x="3596" y="3394"/>
                    <a:pt x="2727" y="2846"/>
                    <a:pt x="1929" y="2144"/>
                  </a:cubicBezTo>
                  <a:cubicBezTo>
                    <a:pt x="1227" y="1549"/>
                    <a:pt x="394" y="8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65" name="Google Shape;25365;p33"/>
            <p:cNvSpPr/>
            <p:nvPr/>
          </p:nvSpPr>
          <p:spPr>
            <a:xfrm>
              <a:off x="2708350" y="2716250"/>
              <a:ext cx="79425" cy="45325"/>
            </a:xfrm>
            <a:custGeom>
              <a:avLst/>
              <a:gdLst/>
              <a:ahLst/>
              <a:cxnLst/>
              <a:rect l="l" t="t" r="r" b="b"/>
              <a:pathLst>
                <a:path w="3177" h="1813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977" y="714"/>
                    <a:pt x="2073" y="1286"/>
                    <a:pt x="3144" y="1810"/>
                  </a:cubicBezTo>
                  <a:cubicBezTo>
                    <a:pt x="3146" y="1811"/>
                    <a:pt x="3148" y="1812"/>
                    <a:pt x="3150" y="1812"/>
                  </a:cubicBezTo>
                  <a:cubicBezTo>
                    <a:pt x="3162" y="1812"/>
                    <a:pt x="3177" y="1784"/>
                    <a:pt x="3156" y="1774"/>
                  </a:cubicBezTo>
                  <a:cubicBezTo>
                    <a:pt x="2096" y="1214"/>
                    <a:pt x="1037" y="64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66" name="Google Shape;25366;p33"/>
            <p:cNvSpPr/>
            <p:nvPr/>
          </p:nvSpPr>
          <p:spPr>
            <a:xfrm>
              <a:off x="2724425" y="2717425"/>
              <a:ext cx="58675" cy="31575"/>
            </a:xfrm>
            <a:custGeom>
              <a:avLst/>
              <a:gdLst/>
              <a:ahLst/>
              <a:cxnLst/>
              <a:rect l="l" t="t" r="r" b="b"/>
              <a:pathLst>
                <a:path w="2347" h="1263" extrusionOk="0">
                  <a:moveTo>
                    <a:pt x="1" y="1"/>
                  </a:moveTo>
                  <a:lnTo>
                    <a:pt x="1" y="1"/>
                  </a:lnTo>
                  <a:cubicBezTo>
                    <a:pt x="668" y="524"/>
                    <a:pt x="1489" y="1048"/>
                    <a:pt x="2323" y="1263"/>
                  </a:cubicBezTo>
                  <a:cubicBezTo>
                    <a:pt x="2335" y="1263"/>
                    <a:pt x="2346" y="1251"/>
                    <a:pt x="2335" y="1239"/>
                  </a:cubicBezTo>
                  <a:cubicBezTo>
                    <a:pt x="1489" y="905"/>
                    <a:pt x="799" y="4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67" name="Google Shape;25367;p33"/>
            <p:cNvSpPr/>
            <p:nvPr/>
          </p:nvSpPr>
          <p:spPr>
            <a:xfrm>
              <a:off x="2738425" y="2714450"/>
              <a:ext cx="42000" cy="28600"/>
            </a:xfrm>
            <a:custGeom>
              <a:avLst/>
              <a:gdLst/>
              <a:ahLst/>
              <a:cxnLst/>
              <a:rect l="l" t="t" r="r" b="b"/>
              <a:pathLst>
                <a:path w="1680" h="1144" extrusionOk="0">
                  <a:moveTo>
                    <a:pt x="36" y="1"/>
                  </a:moveTo>
                  <a:cubicBezTo>
                    <a:pt x="12" y="1"/>
                    <a:pt x="1" y="36"/>
                    <a:pt x="12" y="36"/>
                  </a:cubicBezTo>
                  <a:cubicBezTo>
                    <a:pt x="512" y="453"/>
                    <a:pt x="1060" y="882"/>
                    <a:pt x="1655" y="1144"/>
                  </a:cubicBezTo>
                  <a:cubicBezTo>
                    <a:pt x="1667" y="1144"/>
                    <a:pt x="1679" y="1132"/>
                    <a:pt x="1667" y="1120"/>
                  </a:cubicBezTo>
                  <a:cubicBezTo>
                    <a:pt x="1132" y="727"/>
                    <a:pt x="548" y="40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68" name="Google Shape;25368;p33"/>
            <p:cNvSpPr/>
            <p:nvPr/>
          </p:nvSpPr>
          <p:spPr>
            <a:xfrm>
              <a:off x="2590500" y="2550825"/>
              <a:ext cx="111850" cy="103650"/>
            </a:xfrm>
            <a:custGeom>
              <a:avLst/>
              <a:gdLst/>
              <a:ahLst/>
              <a:cxnLst/>
              <a:rect l="l" t="t" r="r" b="b"/>
              <a:pathLst>
                <a:path w="4474" h="4146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488" y="902"/>
                    <a:pt x="1155" y="1771"/>
                    <a:pt x="1917" y="2438"/>
                  </a:cubicBezTo>
                  <a:cubicBezTo>
                    <a:pt x="2691" y="3128"/>
                    <a:pt x="3655" y="3426"/>
                    <a:pt x="4429" y="4141"/>
                  </a:cubicBezTo>
                  <a:cubicBezTo>
                    <a:pt x="4432" y="4144"/>
                    <a:pt x="4437" y="4145"/>
                    <a:pt x="4443" y="4145"/>
                  </a:cubicBezTo>
                  <a:cubicBezTo>
                    <a:pt x="4457" y="4145"/>
                    <a:pt x="4474" y="4134"/>
                    <a:pt x="4465" y="4117"/>
                  </a:cubicBezTo>
                  <a:cubicBezTo>
                    <a:pt x="3870" y="3450"/>
                    <a:pt x="3096" y="3224"/>
                    <a:pt x="2381" y="2736"/>
                  </a:cubicBezTo>
                  <a:cubicBezTo>
                    <a:pt x="1369" y="2033"/>
                    <a:pt x="679" y="98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69" name="Google Shape;25369;p33"/>
            <p:cNvSpPr/>
            <p:nvPr/>
          </p:nvSpPr>
          <p:spPr>
            <a:xfrm>
              <a:off x="2693925" y="2650525"/>
              <a:ext cx="54950" cy="33000"/>
            </a:xfrm>
            <a:custGeom>
              <a:avLst/>
              <a:gdLst/>
              <a:ahLst/>
              <a:cxnLst/>
              <a:rect l="l" t="t" r="r" b="b"/>
              <a:pathLst>
                <a:path w="2198" h="1320" extrusionOk="0">
                  <a:moveTo>
                    <a:pt x="2" y="1"/>
                  </a:moveTo>
                  <a:cubicBezTo>
                    <a:pt x="1" y="1"/>
                    <a:pt x="1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578" y="593"/>
                    <a:pt x="1352" y="1129"/>
                    <a:pt x="2150" y="1319"/>
                  </a:cubicBezTo>
                  <a:cubicBezTo>
                    <a:pt x="2173" y="1319"/>
                    <a:pt x="2197" y="1296"/>
                    <a:pt x="2173" y="1284"/>
                  </a:cubicBezTo>
                  <a:cubicBezTo>
                    <a:pt x="1376" y="926"/>
                    <a:pt x="697" y="56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70" name="Google Shape;25370;p33"/>
            <p:cNvSpPr/>
            <p:nvPr/>
          </p:nvSpPr>
          <p:spPr>
            <a:xfrm>
              <a:off x="3170025" y="2472750"/>
              <a:ext cx="23250" cy="21175"/>
            </a:xfrm>
            <a:custGeom>
              <a:avLst/>
              <a:gdLst/>
              <a:ahLst/>
              <a:cxnLst/>
              <a:rect l="l" t="t" r="r" b="b"/>
              <a:pathLst>
                <a:path w="930" h="847" extrusionOk="0">
                  <a:moveTo>
                    <a:pt x="894" y="1"/>
                  </a:moveTo>
                  <a:cubicBezTo>
                    <a:pt x="524" y="144"/>
                    <a:pt x="167" y="477"/>
                    <a:pt x="1" y="834"/>
                  </a:cubicBezTo>
                  <a:cubicBezTo>
                    <a:pt x="1" y="846"/>
                    <a:pt x="12" y="846"/>
                    <a:pt x="12" y="846"/>
                  </a:cubicBezTo>
                  <a:cubicBezTo>
                    <a:pt x="274" y="501"/>
                    <a:pt x="536" y="251"/>
                    <a:pt x="905" y="36"/>
                  </a:cubicBezTo>
                  <a:cubicBezTo>
                    <a:pt x="929" y="13"/>
                    <a:pt x="905" y="1"/>
                    <a:pt x="8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71" name="Google Shape;25371;p33"/>
            <p:cNvSpPr/>
            <p:nvPr/>
          </p:nvSpPr>
          <p:spPr>
            <a:xfrm>
              <a:off x="3141825" y="2470675"/>
              <a:ext cx="53825" cy="68675"/>
            </a:xfrm>
            <a:custGeom>
              <a:avLst/>
              <a:gdLst/>
              <a:ahLst/>
              <a:cxnLst/>
              <a:rect l="l" t="t" r="r" b="b"/>
              <a:pathLst>
                <a:path w="2153" h="2747" extrusionOk="0">
                  <a:moveTo>
                    <a:pt x="2141" y="0"/>
                  </a:moveTo>
                  <a:cubicBezTo>
                    <a:pt x="950" y="393"/>
                    <a:pt x="712" y="1846"/>
                    <a:pt x="9" y="2715"/>
                  </a:cubicBezTo>
                  <a:cubicBezTo>
                    <a:pt x="0" y="2724"/>
                    <a:pt x="19" y="2747"/>
                    <a:pt x="39" y="2747"/>
                  </a:cubicBezTo>
                  <a:cubicBezTo>
                    <a:pt x="45" y="2747"/>
                    <a:pt x="51" y="2745"/>
                    <a:pt x="57" y="2739"/>
                  </a:cubicBezTo>
                  <a:cubicBezTo>
                    <a:pt x="890" y="1893"/>
                    <a:pt x="950" y="524"/>
                    <a:pt x="2153" y="24"/>
                  </a:cubicBezTo>
                  <a:lnTo>
                    <a:pt x="214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72" name="Google Shape;25372;p33"/>
            <p:cNvSpPr/>
            <p:nvPr/>
          </p:nvSpPr>
          <p:spPr>
            <a:xfrm>
              <a:off x="3146675" y="2479475"/>
              <a:ext cx="37425" cy="49975"/>
            </a:xfrm>
            <a:custGeom>
              <a:avLst/>
              <a:gdLst/>
              <a:ahLst/>
              <a:cxnLst/>
              <a:rect l="l" t="t" r="r" b="b"/>
              <a:pathLst>
                <a:path w="1497" h="1999" extrusionOk="0">
                  <a:moveTo>
                    <a:pt x="1481" y="1"/>
                  </a:moveTo>
                  <a:cubicBezTo>
                    <a:pt x="1478" y="1"/>
                    <a:pt x="1474" y="2"/>
                    <a:pt x="1470" y="6"/>
                  </a:cubicBezTo>
                  <a:cubicBezTo>
                    <a:pt x="970" y="637"/>
                    <a:pt x="435" y="1280"/>
                    <a:pt x="18" y="1970"/>
                  </a:cubicBezTo>
                  <a:cubicBezTo>
                    <a:pt x="0" y="1988"/>
                    <a:pt x="15" y="1999"/>
                    <a:pt x="24" y="1999"/>
                  </a:cubicBezTo>
                  <a:cubicBezTo>
                    <a:pt x="27" y="1999"/>
                    <a:pt x="30" y="1997"/>
                    <a:pt x="30" y="1994"/>
                  </a:cubicBezTo>
                  <a:cubicBezTo>
                    <a:pt x="530" y="1363"/>
                    <a:pt x="994" y="684"/>
                    <a:pt x="1470" y="29"/>
                  </a:cubicBezTo>
                  <a:cubicBezTo>
                    <a:pt x="1496" y="12"/>
                    <a:pt x="1491" y="1"/>
                    <a:pt x="1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73" name="Google Shape;25373;p33"/>
            <p:cNvSpPr/>
            <p:nvPr/>
          </p:nvSpPr>
          <p:spPr>
            <a:xfrm>
              <a:off x="3133125" y="2497800"/>
              <a:ext cx="33950" cy="60225"/>
            </a:xfrm>
            <a:custGeom>
              <a:avLst/>
              <a:gdLst/>
              <a:ahLst/>
              <a:cxnLst/>
              <a:rect l="l" t="t" r="r" b="b"/>
              <a:pathLst>
                <a:path w="1358" h="2409" extrusionOk="0">
                  <a:moveTo>
                    <a:pt x="1339" y="1"/>
                  </a:moveTo>
                  <a:cubicBezTo>
                    <a:pt x="1336" y="1"/>
                    <a:pt x="1334" y="3"/>
                    <a:pt x="1334" y="11"/>
                  </a:cubicBezTo>
                  <a:cubicBezTo>
                    <a:pt x="857" y="785"/>
                    <a:pt x="381" y="1570"/>
                    <a:pt x="0" y="2392"/>
                  </a:cubicBezTo>
                  <a:cubicBezTo>
                    <a:pt x="0" y="2400"/>
                    <a:pt x="12" y="2409"/>
                    <a:pt x="23" y="2409"/>
                  </a:cubicBezTo>
                  <a:cubicBezTo>
                    <a:pt x="28" y="2409"/>
                    <a:pt x="32" y="2407"/>
                    <a:pt x="36" y="2404"/>
                  </a:cubicBezTo>
                  <a:cubicBezTo>
                    <a:pt x="524" y="1642"/>
                    <a:pt x="953" y="820"/>
                    <a:pt x="1358" y="23"/>
                  </a:cubicBezTo>
                  <a:cubicBezTo>
                    <a:pt x="1358" y="14"/>
                    <a:pt x="1346" y="1"/>
                    <a:pt x="13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74" name="Google Shape;25374;p33"/>
            <p:cNvSpPr/>
            <p:nvPr/>
          </p:nvSpPr>
          <p:spPr>
            <a:xfrm>
              <a:off x="3115950" y="2507450"/>
              <a:ext cx="45875" cy="66950"/>
            </a:xfrm>
            <a:custGeom>
              <a:avLst/>
              <a:gdLst/>
              <a:ahLst/>
              <a:cxnLst/>
              <a:rect l="l" t="t" r="r" b="b"/>
              <a:pathLst>
                <a:path w="1835" h="2678" extrusionOk="0">
                  <a:moveTo>
                    <a:pt x="1820" y="0"/>
                  </a:moveTo>
                  <a:cubicBezTo>
                    <a:pt x="1816" y="0"/>
                    <a:pt x="1810" y="2"/>
                    <a:pt x="1806" y="6"/>
                  </a:cubicBezTo>
                  <a:cubicBezTo>
                    <a:pt x="1259" y="934"/>
                    <a:pt x="616" y="1780"/>
                    <a:pt x="9" y="2661"/>
                  </a:cubicBezTo>
                  <a:cubicBezTo>
                    <a:pt x="0" y="2669"/>
                    <a:pt x="10" y="2678"/>
                    <a:pt x="16" y="2678"/>
                  </a:cubicBezTo>
                  <a:cubicBezTo>
                    <a:pt x="18" y="2678"/>
                    <a:pt x="20" y="2676"/>
                    <a:pt x="20" y="2673"/>
                  </a:cubicBezTo>
                  <a:cubicBezTo>
                    <a:pt x="735" y="1863"/>
                    <a:pt x="1306" y="946"/>
                    <a:pt x="1818" y="6"/>
                  </a:cubicBezTo>
                  <a:cubicBezTo>
                    <a:pt x="1834" y="6"/>
                    <a:pt x="1829" y="0"/>
                    <a:pt x="18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75" name="Google Shape;25375;p33"/>
            <p:cNvSpPr/>
            <p:nvPr/>
          </p:nvSpPr>
          <p:spPr>
            <a:xfrm>
              <a:off x="3114750" y="2528000"/>
              <a:ext cx="35350" cy="55025"/>
            </a:xfrm>
            <a:custGeom>
              <a:avLst/>
              <a:gdLst/>
              <a:ahLst/>
              <a:cxnLst/>
              <a:rect l="l" t="t" r="r" b="b"/>
              <a:pathLst>
                <a:path w="1414" h="2201" extrusionOk="0">
                  <a:moveTo>
                    <a:pt x="1395" y="0"/>
                  </a:moveTo>
                  <a:cubicBezTo>
                    <a:pt x="1392" y="0"/>
                    <a:pt x="1390" y="2"/>
                    <a:pt x="1390" y="5"/>
                  </a:cubicBezTo>
                  <a:cubicBezTo>
                    <a:pt x="938" y="720"/>
                    <a:pt x="426" y="1434"/>
                    <a:pt x="9" y="2172"/>
                  </a:cubicBezTo>
                  <a:cubicBezTo>
                    <a:pt x="0" y="2190"/>
                    <a:pt x="11" y="2201"/>
                    <a:pt x="26" y="2201"/>
                  </a:cubicBezTo>
                  <a:cubicBezTo>
                    <a:pt x="32" y="2201"/>
                    <a:pt x="38" y="2199"/>
                    <a:pt x="45" y="2196"/>
                  </a:cubicBezTo>
                  <a:cubicBezTo>
                    <a:pt x="557" y="1517"/>
                    <a:pt x="1009" y="743"/>
                    <a:pt x="1414" y="17"/>
                  </a:cubicBezTo>
                  <a:cubicBezTo>
                    <a:pt x="1414" y="9"/>
                    <a:pt x="1402" y="0"/>
                    <a:pt x="13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76" name="Google Shape;25376;p33"/>
            <p:cNvSpPr/>
            <p:nvPr/>
          </p:nvSpPr>
          <p:spPr>
            <a:xfrm>
              <a:off x="3102850" y="2543950"/>
              <a:ext cx="36150" cy="44575"/>
            </a:xfrm>
            <a:custGeom>
              <a:avLst/>
              <a:gdLst/>
              <a:ahLst/>
              <a:cxnLst/>
              <a:rect l="l" t="t" r="r" b="b"/>
              <a:pathLst>
                <a:path w="1446" h="1783" extrusionOk="0">
                  <a:moveTo>
                    <a:pt x="1427" y="0"/>
                  </a:moveTo>
                  <a:cubicBezTo>
                    <a:pt x="1422" y="0"/>
                    <a:pt x="1417" y="3"/>
                    <a:pt x="1414" y="10"/>
                  </a:cubicBezTo>
                  <a:cubicBezTo>
                    <a:pt x="997" y="641"/>
                    <a:pt x="497" y="1177"/>
                    <a:pt x="9" y="1760"/>
                  </a:cubicBezTo>
                  <a:cubicBezTo>
                    <a:pt x="0" y="1769"/>
                    <a:pt x="4" y="1783"/>
                    <a:pt x="10" y="1783"/>
                  </a:cubicBezTo>
                  <a:cubicBezTo>
                    <a:pt x="13" y="1783"/>
                    <a:pt x="17" y="1780"/>
                    <a:pt x="21" y="1772"/>
                  </a:cubicBezTo>
                  <a:cubicBezTo>
                    <a:pt x="592" y="1320"/>
                    <a:pt x="1068" y="641"/>
                    <a:pt x="1437" y="22"/>
                  </a:cubicBezTo>
                  <a:cubicBezTo>
                    <a:pt x="1446" y="14"/>
                    <a:pt x="1437" y="0"/>
                    <a:pt x="14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77" name="Google Shape;25377;p33"/>
            <p:cNvSpPr/>
            <p:nvPr/>
          </p:nvSpPr>
          <p:spPr>
            <a:xfrm>
              <a:off x="3108500" y="2547950"/>
              <a:ext cx="31700" cy="38650"/>
            </a:xfrm>
            <a:custGeom>
              <a:avLst/>
              <a:gdLst/>
              <a:ahLst/>
              <a:cxnLst/>
              <a:rect l="l" t="t" r="r" b="b"/>
              <a:pathLst>
                <a:path w="1268" h="1546" extrusionOk="0">
                  <a:moveTo>
                    <a:pt x="1256" y="0"/>
                  </a:moveTo>
                  <a:cubicBezTo>
                    <a:pt x="1254" y="0"/>
                    <a:pt x="1250" y="2"/>
                    <a:pt x="1247" y="5"/>
                  </a:cubicBezTo>
                  <a:cubicBezTo>
                    <a:pt x="866" y="541"/>
                    <a:pt x="426" y="1017"/>
                    <a:pt x="9" y="1529"/>
                  </a:cubicBezTo>
                  <a:cubicBezTo>
                    <a:pt x="0" y="1537"/>
                    <a:pt x="10" y="1546"/>
                    <a:pt x="20" y="1546"/>
                  </a:cubicBezTo>
                  <a:cubicBezTo>
                    <a:pt x="25" y="1546"/>
                    <a:pt x="29" y="1544"/>
                    <a:pt x="33" y="1541"/>
                  </a:cubicBezTo>
                  <a:cubicBezTo>
                    <a:pt x="533" y="1136"/>
                    <a:pt x="949" y="565"/>
                    <a:pt x="1259" y="29"/>
                  </a:cubicBezTo>
                  <a:cubicBezTo>
                    <a:pt x="1268" y="11"/>
                    <a:pt x="1264" y="0"/>
                    <a:pt x="12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78" name="Google Shape;25378;p33"/>
            <p:cNvSpPr/>
            <p:nvPr/>
          </p:nvSpPr>
          <p:spPr>
            <a:xfrm>
              <a:off x="3104625" y="2555375"/>
              <a:ext cx="27925" cy="37750"/>
            </a:xfrm>
            <a:custGeom>
              <a:avLst/>
              <a:gdLst/>
              <a:ahLst/>
              <a:cxnLst/>
              <a:rect l="l" t="t" r="r" b="b"/>
              <a:pathLst>
                <a:path w="1117" h="1510" extrusionOk="0">
                  <a:moveTo>
                    <a:pt x="1090" y="0"/>
                  </a:moveTo>
                  <a:cubicBezTo>
                    <a:pt x="1085" y="0"/>
                    <a:pt x="1081" y="2"/>
                    <a:pt x="1081" y="6"/>
                  </a:cubicBezTo>
                  <a:cubicBezTo>
                    <a:pt x="700" y="470"/>
                    <a:pt x="283" y="958"/>
                    <a:pt x="9" y="1482"/>
                  </a:cubicBezTo>
                  <a:cubicBezTo>
                    <a:pt x="1" y="1490"/>
                    <a:pt x="15" y="1509"/>
                    <a:pt x="29" y="1509"/>
                  </a:cubicBezTo>
                  <a:cubicBezTo>
                    <a:pt x="35" y="1509"/>
                    <a:pt x="41" y="1505"/>
                    <a:pt x="45" y="1494"/>
                  </a:cubicBezTo>
                  <a:cubicBezTo>
                    <a:pt x="426" y="1041"/>
                    <a:pt x="771" y="506"/>
                    <a:pt x="1116" y="6"/>
                  </a:cubicBezTo>
                  <a:cubicBezTo>
                    <a:pt x="1116" y="6"/>
                    <a:pt x="1101" y="0"/>
                    <a:pt x="10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79" name="Google Shape;25379;p33"/>
            <p:cNvSpPr/>
            <p:nvPr/>
          </p:nvSpPr>
          <p:spPr>
            <a:xfrm>
              <a:off x="3110575" y="2561325"/>
              <a:ext cx="19200" cy="23200"/>
            </a:xfrm>
            <a:custGeom>
              <a:avLst/>
              <a:gdLst/>
              <a:ahLst/>
              <a:cxnLst/>
              <a:rect l="l" t="t" r="r" b="b"/>
              <a:pathLst>
                <a:path w="768" h="928" extrusionOk="0">
                  <a:moveTo>
                    <a:pt x="762" y="0"/>
                  </a:moveTo>
                  <a:cubicBezTo>
                    <a:pt x="761" y="0"/>
                    <a:pt x="759" y="2"/>
                    <a:pt x="759" y="6"/>
                  </a:cubicBezTo>
                  <a:cubicBezTo>
                    <a:pt x="767" y="6"/>
                    <a:pt x="765" y="0"/>
                    <a:pt x="762" y="0"/>
                  </a:cubicBezTo>
                  <a:close/>
                  <a:moveTo>
                    <a:pt x="759" y="6"/>
                  </a:moveTo>
                  <a:lnTo>
                    <a:pt x="759" y="6"/>
                  </a:lnTo>
                  <a:cubicBezTo>
                    <a:pt x="533" y="339"/>
                    <a:pt x="283" y="625"/>
                    <a:pt x="9" y="899"/>
                  </a:cubicBezTo>
                  <a:cubicBezTo>
                    <a:pt x="1" y="916"/>
                    <a:pt x="5" y="927"/>
                    <a:pt x="17" y="927"/>
                  </a:cubicBezTo>
                  <a:cubicBezTo>
                    <a:pt x="21" y="927"/>
                    <a:pt x="27" y="926"/>
                    <a:pt x="33" y="923"/>
                  </a:cubicBezTo>
                  <a:cubicBezTo>
                    <a:pt x="331" y="684"/>
                    <a:pt x="581" y="351"/>
                    <a:pt x="75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80" name="Google Shape;25380;p33"/>
            <p:cNvSpPr/>
            <p:nvPr/>
          </p:nvSpPr>
          <p:spPr>
            <a:xfrm>
              <a:off x="3166450" y="2477825"/>
              <a:ext cx="28300" cy="36925"/>
            </a:xfrm>
            <a:custGeom>
              <a:avLst/>
              <a:gdLst/>
              <a:ahLst/>
              <a:cxnLst/>
              <a:rect l="l" t="t" r="r" b="b"/>
              <a:pathLst>
                <a:path w="1132" h="1477" extrusionOk="0">
                  <a:moveTo>
                    <a:pt x="1132" y="0"/>
                  </a:moveTo>
                  <a:lnTo>
                    <a:pt x="1132" y="0"/>
                  </a:lnTo>
                  <a:cubicBezTo>
                    <a:pt x="679" y="417"/>
                    <a:pt x="263" y="905"/>
                    <a:pt x="1" y="1465"/>
                  </a:cubicBezTo>
                  <a:cubicBezTo>
                    <a:pt x="1" y="1476"/>
                    <a:pt x="13" y="1476"/>
                    <a:pt x="13" y="1476"/>
                  </a:cubicBezTo>
                  <a:cubicBezTo>
                    <a:pt x="358" y="941"/>
                    <a:pt x="691" y="464"/>
                    <a:pt x="11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81" name="Google Shape;25381;p33"/>
            <p:cNvSpPr/>
            <p:nvPr/>
          </p:nvSpPr>
          <p:spPr>
            <a:xfrm>
              <a:off x="3174200" y="2479000"/>
              <a:ext cx="26500" cy="30975"/>
            </a:xfrm>
            <a:custGeom>
              <a:avLst/>
              <a:gdLst/>
              <a:ahLst/>
              <a:cxnLst/>
              <a:rect l="l" t="t" r="r" b="b"/>
              <a:pathLst>
                <a:path w="1060" h="1239" extrusionOk="0">
                  <a:moveTo>
                    <a:pt x="1060" y="1"/>
                  </a:moveTo>
                  <a:lnTo>
                    <a:pt x="1060" y="1"/>
                  </a:lnTo>
                  <a:cubicBezTo>
                    <a:pt x="703" y="406"/>
                    <a:pt x="322" y="787"/>
                    <a:pt x="0" y="1215"/>
                  </a:cubicBezTo>
                  <a:cubicBezTo>
                    <a:pt x="0" y="1239"/>
                    <a:pt x="0" y="1239"/>
                    <a:pt x="12" y="1239"/>
                  </a:cubicBezTo>
                  <a:cubicBezTo>
                    <a:pt x="405" y="846"/>
                    <a:pt x="727" y="417"/>
                    <a:pt x="10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82" name="Google Shape;25382;p33"/>
            <p:cNvSpPr/>
            <p:nvPr/>
          </p:nvSpPr>
          <p:spPr>
            <a:xfrm>
              <a:off x="3175775" y="2481975"/>
              <a:ext cx="27025" cy="35125"/>
            </a:xfrm>
            <a:custGeom>
              <a:avLst/>
              <a:gdLst/>
              <a:ahLst/>
              <a:cxnLst/>
              <a:rect l="l" t="t" r="r" b="b"/>
              <a:pathLst>
                <a:path w="1081" h="1405" extrusionOk="0">
                  <a:moveTo>
                    <a:pt x="1080" y="1"/>
                  </a:moveTo>
                  <a:cubicBezTo>
                    <a:pt x="711" y="429"/>
                    <a:pt x="294" y="882"/>
                    <a:pt x="9" y="1382"/>
                  </a:cubicBezTo>
                  <a:cubicBezTo>
                    <a:pt x="0" y="1390"/>
                    <a:pt x="9" y="1404"/>
                    <a:pt x="23" y="1404"/>
                  </a:cubicBezTo>
                  <a:cubicBezTo>
                    <a:pt x="30" y="1404"/>
                    <a:pt x="37" y="1401"/>
                    <a:pt x="44" y="1394"/>
                  </a:cubicBezTo>
                  <a:cubicBezTo>
                    <a:pt x="425" y="977"/>
                    <a:pt x="735" y="477"/>
                    <a:pt x="10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83" name="Google Shape;25383;p33"/>
            <p:cNvSpPr/>
            <p:nvPr/>
          </p:nvSpPr>
          <p:spPr>
            <a:xfrm>
              <a:off x="3180250" y="2491075"/>
              <a:ext cx="24250" cy="29000"/>
            </a:xfrm>
            <a:custGeom>
              <a:avLst/>
              <a:gdLst/>
              <a:ahLst/>
              <a:cxnLst/>
              <a:rect l="l" t="t" r="r" b="b"/>
              <a:pathLst>
                <a:path w="970" h="1160" extrusionOk="0">
                  <a:moveTo>
                    <a:pt x="954" y="1"/>
                  </a:moveTo>
                  <a:cubicBezTo>
                    <a:pt x="951" y="1"/>
                    <a:pt x="949" y="2"/>
                    <a:pt x="949" y="6"/>
                  </a:cubicBezTo>
                  <a:cubicBezTo>
                    <a:pt x="616" y="363"/>
                    <a:pt x="258" y="732"/>
                    <a:pt x="8" y="1137"/>
                  </a:cubicBezTo>
                  <a:cubicBezTo>
                    <a:pt x="0" y="1145"/>
                    <a:pt x="9" y="1159"/>
                    <a:pt x="15" y="1159"/>
                  </a:cubicBezTo>
                  <a:cubicBezTo>
                    <a:pt x="18" y="1159"/>
                    <a:pt x="20" y="1156"/>
                    <a:pt x="20" y="1149"/>
                  </a:cubicBezTo>
                  <a:cubicBezTo>
                    <a:pt x="377" y="816"/>
                    <a:pt x="663" y="399"/>
                    <a:pt x="961" y="18"/>
                  </a:cubicBezTo>
                  <a:cubicBezTo>
                    <a:pt x="969" y="9"/>
                    <a:pt x="960" y="1"/>
                    <a:pt x="9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84" name="Google Shape;25384;p33"/>
            <p:cNvSpPr/>
            <p:nvPr/>
          </p:nvSpPr>
          <p:spPr>
            <a:xfrm>
              <a:off x="3175475" y="2472925"/>
              <a:ext cx="19875" cy="14850"/>
            </a:xfrm>
            <a:custGeom>
              <a:avLst/>
              <a:gdLst/>
              <a:ahLst/>
              <a:cxnLst/>
              <a:rect l="l" t="t" r="r" b="b"/>
              <a:pathLst>
                <a:path w="795" h="594" extrusionOk="0">
                  <a:moveTo>
                    <a:pt x="757" y="0"/>
                  </a:moveTo>
                  <a:cubicBezTo>
                    <a:pt x="746" y="0"/>
                    <a:pt x="743" y="6"/>
                    <a:pt x="735" y="6"/>
                  </a:cubicBezTo>
                  <a:cubicBezTo>
                    <a:pt x="730" y="5"/>
                    <a:pt x="726" y="5"/>
                    <a:pt x="721" y="5"/>
                  </a:cubicBezTo>
                  <a:cubicBezTo>
                    <a:pt x="603" y="5"/>
                    <a:pt x="446" y="139"/>
                    <a:pt x="366" y="208"/>
                  </a:cubicBezTo>
                  <a:cubicBezTo>
                    <a:pt x="235" y="315"/>
                    <a:pt x="92" y="422"/>
                    <a:pt x="9" y="565"/>
                  </a:cubicBezTo>
                  <a:cubicBezTo>
                    <a:pt x="0" y="583"/>
                    <a:pt x="10" y="594"/>
                    <a:pt x="17" y="594"/>
                  </a:cubicBezTo>
                  <a:cubicBezTo>
                    <a:pt x="19" y="594"/>
                    <a:pt x="21" y="592"/>
                    <a:pt x="21" y="589"/>
                  </a:cubicBezTo>
                  <a:cubicBezTo>
                    <a:pt x="140" y="482"/>
                    <a:pt x="247" y="375"/>
                    <a:pt x="366" y="291"/>
                  </a:cubicBezTo>
                  <a:cubicBezTo>
                    <a:pt x="497" y="184"/>
                    <a:pt x="652" y="113"/>
                    <a:pt x="783" y="18"/>
                  </a:cubicBezTo>
                  <a:cubicBezTo>
                    <a:pt x="795" y="18"/>
                    <a:pt x="783" y="6"/>
                    <a:pt x="783" y="6"/>
                  </a:cubicBezTo>
                  <a:cubicBezTo>
                    <a:pt x="771" y="2"/>
                    <a:pt x="76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85" name="Google Shape;25385;p33"/>
            <p:cNvSpPr/>
            <p:nvPr/>
          </p:nvSpPr>
          <p:spPr>
            <a:xfrm>
              <a:off x="3177775" y="2470675"/>
              <a:ext cx="18775" cy="15500"/>
            </a:xfrm>
            <a:custGeom>
              <a:avLst/>
              <a:gdLst/>
              <a:ahLst/>
              <a:cxnLst/>
              <a:rect l="l" t="t" r="r" b="b"/>
              <a:pathLst>
                <a:path w="751" h="620" extrusionOk="0">
                  <a:moveTo>
                    <a:pt x="738" y="0"/>
                  </a:moveTo>
                  <a:cubicBezTo>
                    <a:pt x="405" y="48"/>
                    <a:pt x="107" y="298"/>
                    <a:pt x="0" y="596"/>
                  </a:cubicBezTo>
                  <a:cubicBezTo>
                    <a:pt x="0" y="619"/>
                    <a:pt x="24" y="619"/>
                    <a:pt x="24" y="619"/>
                  </a:cubicBezTo>
                  <a:cubicBezTo>
                    <a:pt x="203" y="334"/>
                    <a:pt x="417" y="155"/>
                    <a:pt x="738" y="36"/>
                  </a:cubicBezTo>
                  <a:cubicBezTo>
                    <a:pt x="750" y="0"/>
                    <a:pt x="750" y="0"/>
                    <a:pt x="7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86" name="Google Shape;25386;p33"/>
            <p:cNvSpPr/>
            <p:nvPr/>
          </p:nvSpPr>
          <p:spPr>
            <a:xfrm>
              <a:off x="3148175" y="2494825"/>
              <a:ext cx="23325" cy="41175"/>
            </a:xfrm>
            <a:custGeom>
              <a:avLst/>
              <a:gdLst/>
              <a:ahLst/>
              <a:cxnLst/>
              <a:rect l="l" t="t" r="r" b="b"/>
              <a:pathLst>
                <a:path w="933" h="1647" extrusionOk="0">
                  <a:moveTo>
                    <a:pt x="930" y="0"/>
                  </a:moveTo>
                  <a:cubicBezTo>
                    <a:pt x="929" y="0"/>
                    <a:pt x="926" y="3"/>
                    <a:pt x="922" y="11"/>
                  </a:cubicBezTo>
                  <a:cubicBezTo>
                    <a:pt x="930" y="11"/>
                    <a:pt x="933" y="0"/>
                    <a:pt x="930" y="0"/>
                  </a:cubicBezTo>
                  <a:close/>
                  <a:moveTo>
                    <a:pt x="922" y="11"/>
                  </a:moveTo>
                  <a:lnTo>
                    <a:pt x="922" y="11"/>
                  </a:lnTo>
                  <a:cubicBezTo>
                    <a:pt x="648" y="570"/>
                    <a:pt x="327" y="1082"/>
                    <a:pt x="17" y="1630"/>
                  </a:cubicBezTo>
                  <a:cubicBezTo>
                    <a:pt x="0" y="1638"/>
                    <a:pt x="13" y="1647"/>
                    <a:pt x="22" y="1647"/>
                  </a:cubicBezTo>
                  <a:cubicBezTo>
                    <a:pt x="26" y="1647"/>
                    <a:pt x="29" y="1645"/>
                    <a:pt x="29" y="1642"/>
                  </a:cubicBezTo>
                  <a:cubicBezTo>
                    <a:pt x="434" y="1154"/>
                    <a:pt x="708" y="570"/>
                    <a:pt x="92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87" name="Google Shape;25387;p33"/>
            <p:cNvSpPr/>
            <p:nvPr/>
          </p:nvSpPr>
          <p:spPr>
            <a:xfrm>
              <a:off x="3048275" y="2602525"/>
              <a:ext cx="80400" cy="55100"/>
            </a:xfrm>
            <a:custGeom>
              <a:avLst/>
              <a:gdLst/>
              <a:ahLst/>
              <a:cxnLst/>
              <a:rect l="l" t="t" r="r" b="b"/>
              <a:pathLst>
                <a:path w="3216" h="2204" extrusionOk="0">
                  <a:moveTo>
                    <a:pt x="3216" y="1"/>
                  </a:moveTo>
                  <a:cubicBezTo>
                    <a:pt x="2716" y="370"/>
                    <a:pt x="2227" y="739"/>
                    <a:pt x="1727" y="1120"/>
                  </a:cubicBezTo>
                  <a:cubicBezTo>
                    <a:pt x="1215" y="1513"/>
                    <a:pt x="691" y="2037"/>
                    <a:pt x="25" y="2168"/>
                  </a:cubicBezTo>
                  <a:cubicBezTo>
                    <a:pt x="1" y="2168"/>
                    <a:pt x="1" y="2203"/>
                    <a:pt x="25" y="2203"/>
                  </a:cubicBezTo>
                  <a:cubicBezTo>
                    <a:pt x="537" y="2156"/>
                    <a:pt x="918" y="1811"/>
                    <a:pt x="1299" y="1513"/>
                  </a:cubicBezTo>
                  <a:cubicBezTo>
                    <a:pt x="1942" y="1013"/>
                    <a:pt x="2596" y="525"/>
                    <a:pt x="3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88" name="Google Shape;25388;p33"/>
            <p:cNvSpPr/>
            <p:nvPr/>
          </p:nvSpPr>
          <p:spPr>
            <a:xfrm>
              <a:off x="3056675" y="2615625"/>
              <a:ext cx="65750" cy="47700"/>
            </a:xfrm>
            <a:custGeom>
              <a:avLst/>
              <a:gdLst/>
              <a:ahLst/>
              <a:cxnLst/>
              <a:rect l="l" t="t" r="r" b="b"/>
              <a:pathLst>
                <a:path w="2630" h="1908" extrusionOk="0">
                  <a:moveTo>
                    <a:pt x="2630" y="1"/>
                  </a:moveTo>
                  <a:cubicBezTo>
                    <a:pt x="1832" y="715"/>
                    <a:pt x="975" y="1334"/>
                    <a:pt x="22" y="1858"/>
                  </a:cubicBezTo>
                  <a:cubicBezTo>
                    <a:pt x="1" y="1869"/>
                    <a:pt x="17" y="1908"/>
                    <a:pt x="47" y="1908"/>
                  </a:cubicBezTo>
                  <a:cubicBezTo>
                    <a:pt x="50" y="1908"/>
                    <a:pt x="54" y="1907"/>
                    <a:pt x="58" y="1906"/>
                  </a:cubicBezTo>
                  <a:cubicBezTo>
                    <a:pt x="1010" y="1406"/>
                    <a:pt x="1891" y="775"/>
                    <a:pt x="26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89" name="Google Shape;25389;p33"/>
            <p:cNvSpPr/>
            <p:nvPr/>
          </p:nvSpPr>
          <p:spPr>
            <a:xfrm>
              <a:off x="3067125" y="2624300"/>
              <a:ext cx="52125" cy="40575"/>
            </a:xfrm>
            <a:custGeom>
              <a:avLst/>
              <a:gdLst/>
              <a:ahLst/>
              <a:cxnLst/>
              <a:rect l="l" t="t" r="r" b="b"/>
              <a:pathLst>
                <a:path w="2085" h="1623" extrusionOk="0">
                  <a:moveTo>
                    <a:pt x="2079" y="0"/>
                  </a:moveTo>
                  <a:cubicBezTo>
                    <a:pt x="2077" y="0"/>
                    <a:pt x="2073" y="3"/>
                    <a:pt x="2069" y="11"/>
                  </a:cubicBezTo>
                  <a:cubicBezTo>
                    <a:pt x="2085" y="11"/>
                    <a:pt x="2085" y="0"/>
                    <a:pt x="2079" y="0"/>
                  </a:cubicBezTo>
                  <a:close/>
                  <a:moveTo>
                    <a:pt x="2069" y="11"/>
                  </a:moveTo>
                  <a:lnTo>
                    <a:pt x="2069" y="11"/>
                  </a:lnTo>
                  <a:cubicBezTo>
                    <a:pt x="1723" y="428"/>
                    <a:pt x="1319" y="725"/>
                    <a:pt x="842" y="975"/>
                  </a:cubicBezTo>
                  <a:cubicBezTo>
                    <a:pt x="545" y="1142"/>
                    <a:pt x="188" y="1297"/>
                    <a:pt x="9" y="1594"/>
                  </a:cubicBezTo>
                  <a:cubicBezTo>
                    <a:pt x="0" y="1612"/>
                    <a:pt x="11" y="1623"/>
                    <a:pt x="17" y="1623"/>
                  </a:cubicBezTo>
                  <a:cubicBezTo>
                    <a:pt x="19" y="1623"/>
                    <a:pt x="21" y="1621"/>
                    <a:pt x="21" y="1618"/>
                  </a:cubicBezTo>
                  <a:cubicBezTo>
                    <a:pt x="723" y="1035"/>
                    <a:pt x="1545" y="749"/>
                    <a:pt x="2069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90" name="Google Shape;25390;p33"/>
            <p:cNvSpPr/>
            <p:nvPr/>
          </p:nvSpPr>
          <p:spPr>
            <a:xfrm>
              <a:off x="3075075" y="2631100"/>
              <a:ext cx="43175" cy="31575"/>
            </a:xfrm>
            <a:custGeom>
              <a:avLst/>
              <a:gdLst/>
              <a:ahLst/>
              <a:cxnLst/>
              <a:rect l="l" t="t" r="r" b="b"/>
              <a:pathLst>
                <a:path w="1727" h="1263" extrusionOk="0">
                  <a:moveTo>
                    <a:pt x="1727" y="1"/>
                  </a:moveTo>
                  <a:cubicBezTo>
                    <a:pt x="1251" y="572"/>
                    <a:pt x="703" y="906"/>
                    <a:pt x="36" y="1227"/>
                  </a:cubicBezTo>
                  <a:cubicBezTo>
                    <a:pt x="0" y="1239"/>
                    <a:pt x="24" y="1263"/>
                    <a:pt x="48" y="1263"/>
                  </a:cubicBezTo>
                  <a:cubicBezTo>
                    <a:pt x="715" y="1108"/>
                    <a:pt x="1358" y="572"/>
                    <a:pt x="1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91" name="Google Shape;25391;p33"/>
            <p:cNvSpPr/>
            <p:nvPr/>
          </p:nvSpPr>
          <p:spPr>
            <a:xfrm>
              <a:off x="3040350" y="2640925"/>
              <a:ext cx="79100" cy="54650"/>
            </a:xfrm>
            <a:custGeom>
              <a:avLst/>
              <a:gdLst/>
              <a:ahLst/>
              <a:cxnLst/>
              <a:rect l="l" t="t" r="r" b="b"/>
              <a:pathLst>
                <a:path w="3164" h="2186" extrusionOk="0">
                  <a:moveTo>
                    <a:pt x="3164" y="1"/>
                  </a:moveTo>
                  <a:cubicBezTo>
                    <a:pt x="2223" y="894"/>
                    <a:pt x="1116" y="1441"/>
                    <a:pt x="20" y="2120"/>
                  </a:cubicBezTo>
                  <a:cubicBezTo>
                    <a:pt x="0" y="2140"/>
                    <a:pt x="14" y="2185"/>
                    <a:pt x="40" y="2185"/>
                  </a:cubicBezTo>
                  <a:cubicBezTo>
                    <a:pt x="45" y="2185"/>
                    <a:pt x="50" y="2183"/>
                    <a:pt x="56" y="2180"/>
                  </a:cubicBezTo>
                  <a:cubicBezTo>
                    <a:pt x="1199" y="1691"/>
                    <a:pt x="2342" y="929"/>
                    <a:pt x="31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92" name="Google Shape;25392;p33"/>
            <p:cNvSpPr/>
            <p:nvPr/>
          </p:nvSpPr>
          <p:spPr>
            <a:xfrm>
              <a:off x="3117650" y="2524950"/>
              <a:ext cx="77100" cy="120700"/>
            </a:xfrm>
            <a:custGeom>
              <a:avLst/>
              <a:gdLst/>
              <a:ahLst/>
              <a:cxnLst/>
              <a:rect l="l" t="t" r="r" b="b"/>
              <a:pathLst>
                <a:path w="3084" h="4828" extrusionOk="0">
                  <a:moveTo>
                    <a:pt x="3054" y="0"/>
                  </a:moveTo>
                  <a:cubicBezTo>
                    <a:pt x="3044" y="0"/>
                    <a:pt x="3036" y="3"/>
                    <a:pt x="3036" y="8"/>
                  </a:cubicBezTo>
                  <a:cubicBezTo>
                    <a:pt x="2810" y="1151"/>
                    <a:pt x="2429" y="2092"/>
                    <a:pt x="1607" y="2949"/>
                  </a:cubicBezTo>
                  <a:cubicBezTo>
                    <a:pt x="1024" y="3544"/>
                    <a:pt x="381" y="4044"/>
                    <a:pt x="0" y="4783"/>
                  </a:cubicBezTo>
                  <a:cubicBezTo>
                    <a:pt x="0" y="4808"/>
                    <a:pt x="12" y="4828"/>
                    <a:pt x="28" y="4828"/>
                  </a:cubicBezTo>
                  <a:cubicBezTo>
                    <a:pt x="34" y="4828"/>
                    <a:pt x="41" y="4825"/>
                    <a:pt x="48" y="4818"/>
                  </a:cubicBezTo>
                  <a:cubicBezTo>
                    <a:pt x="595" y="3937"/>
                    <a:pt x="1453" y="3354"/>
                    <a:pt x="2096" y="2556"/>
                  </a:cubicBezTo>
                  <a:cubicBezTo>
                    <a:pt x="2679" y="1842"/>
                    <a:pt x="3060" y="925"/>
                    <a:pt x="3084" y="20"/>
                  </a:cubicBezTo>
                  <a:cubicBezTo>
                    <a:pt x="3084" y="6"/>
                    <a:pt x="3067" y="0"/>
                    <a:pt x="30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93" name="Google Shape;25393;p33"/>
            <p:cNvSpPr/>
            <p:nvPr/>
          </p:nvSpPr>
          <p:spPr>
            <a:xfrm>
              <a:off x="3174250" y="2469925"/>
              <a:ext cx="32700" cy="46600"/>
            </a:xfrm>
            <a:custGeom>
              <a:avLst/>
              <a:gdLst/>
              <a:ahLst/>
              <a:cxnLst/>
              <a:rect l="l" t="t" r="r" b="b"/>
              <a:pathLst>
                <a:path w="1308" h="1864" extrusionOk="0">
                  <a:moveTo>
                    <a:pt x="684" y="1"/>
                  </a:moveTo>
                  <a:cubicBezTo>
                    <a:pt x="419" y="1"/>
                    <a:pt x="132" y="256"/>
                    <a:pt x="10" y="483"/>
                  </a:cubicBezTo>
                  <a:cubicBezTo>
                    <a:pt x="1" y="502"/>
                    <a:pt x="30" y="537"/>
                    <a:pt x="54" y="537"/>
                  </a:cubicBezTo>
                  <a:cubicBezTo>
                    <a:pt x="60" y="537"/>
                    <a:pt x="65" y="535"/>
                    <a:pt x="70" y="530"/>
                  </a:cubicBezTo>
                  <a:lnTo>
                    <a:pt x="224" y="376"/>
                  </a:lnTo>
                  <a:cubicBezTo>
                    <a:pt x="358" y="232"/>
                    <a:pt x="412" y="194"/>
                    <a:pt x="584" y="194"/>
                  </a:cubicBezTo>
                  <a:cubicBezTo>
                    <a:pt x="612" y="194"/>
                    <a:pt x="642" y="195"/>
                    <a:pt x="677" y="197"/>
                  </a:cubicBezTo>
                  <a:cubicBezTo>
                    <a:pt x="915" y="209"/>
                    <a:pt x="951" y="233"/>
                    <a:pt x="1010" y="435"/>
                  </a:cubicBezTo>
                  <a:cubicBezTo>
                    <a:pt x="1034" y="530"/>
                    <a:pt x="1034" y="626"/>
                    <a:pt x="1034" y="721"/>
                  </a:cubicBezTo>
                  <a:cubicBezTo>
                    <a:pt x="1034" y="1102"/>
                    <a:pt x="903" y="1483"/>
                    <a:pt x="879" y="1852"/>
                  </a:cubicBezTo>
                  <a:cubicBezTo>
                    <a:pt x="856" y="1864"/>
                    <a:pt x="879" y="1864"/>
                    <a:pt x="879" y="1864"/>
                  </a:cubicBezTo>
                  <a:cubicBezTo>
                    <a:pt x="1094" y="1459"/>
                    <a:pt x="1308" y="614"/>
                    <a:pt x="1022" y="197"/>
                  </a:cubicBezTo>
                  <a:cubicBezTo>
                    <a:pt x="927" y="57"/>
                    <a:pt x="808" y="1"/>
                    <a:pt x="6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94" name="Google Shape;25394;p33"/>
            <p:cNvSpPr/>
            <p:nvPr/>
          </p:nvSpPr>
          <p:spPr>
            <a:xfrm>
              <a:off x="2916000" y="2629250"/>
              <a:ext cx="33325" cy="26750"/>
            </a:xfrm>
            <a:custGeom>
              <a:avLst/>
              <a:gdLst/>
              <a:ahLst/>
              <a:cxnLst/>
              <a:rect l="l" t="t" r="r" b="b"/>
              <a:pathLst>
                <a:path w="1333" h="1070" extrusionOk="0">
                  <a:moveTo>
                    <a:pt x="1300" y="0"/>
                  </a:moveTo>
                  <a:cubicBezTo>
                    <a:pt x="1297" y="0"/>
                    <a:pt x="1294" y="1"/>
                    <a:pt x="1291" y="3"/>
                  </a:cubicBezTo>
                  <a:cubicBezTo>
                    <a:pt x="875" y="325"/>
                    <a:pt x="446" y="670"/>
                    <a:pt x="29" y="1015"/>
                  </a:cubicBezTo>
                  <a:cubicBezTo>
                    <a:pt x="0" y="1035"/>
                    <a:pt x="26" y="1070"/>
                    <a:pt x="56" y="1070"/>
                  </a:cubicBezTo>
                  <a:cubicBezTo>
                    <a:pt x="63" y="1070"/>
                    <a:pt x="70" y="1068"/>
                    <a:pt x="77" y="1063"/>
                  </a:cubicBezTo>
                  <a:cubicBezTo>
                    <a:pt x="482" y="718"/>
                    <a:pt x="910" y="372"/>
                    <a:pt x="1303" y="27"/>
                  </a:cubicBezTo>
                  <a:cubicBezTo>
                    <a:pt x="1332" y="18"/>
                    <a:pt x="1314" y="0"/>
                    <a:pt x="13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95" name="Google Shape;25395;p33"/>
            <p:cNvSpPr/>
            <p:nvPr/>
          </p:nvSpPr>
          <p:spPr>
            <a:xfrm>
              <a:off x="2921375" y="2635275"/>
              <a:ext cx="22450" cy="15050"/>
            </a:xfrm>
            <a:custGeom>
              <a:avLst/>
              <a:gdLst/>
              <a:ahLst/>
              <a:cxnLst/>
              <a:rect l="l" t="t" r="r" b="b"/>
              <a:pathLst>
                <a:path w="898" h="602" extrusionOk="0">
                  <a:moveTo>
                    <a:pt x="886" y="1"/>
                  </a:moveTo>
                  <a:cubicBezTo>
                    <a:pt x="576" y="108"/>
                    <a:pt x="279" y="322"/>
                    <a:pt x="41" y="536"/>
                  </a:cubicBezTo>
                  <a:cubicBezTo>
                    <a:pt x="1" y="556"/>
                    <a:pt x="36" y="601"/>
                    <a:pt x="77" y="601"/>
                  </a:cubicBezTo>
                  <a:cubicBezTo>
                    <a:pt x="84" y="601"/>
                    <a:pt x="92" y="600"/>
                    <a:pt x="100" y="596"/>
                  </a:cubicBezTo>
                  <a:cubicBezTo>
                    <a:pt x="269" y="464"/>
                    <a:pt x="446" y="347"/>
                    <a:pt x="619" y="216"/>
                  </a:cubicBezTo>
                  <a:lnTo>
                    <a:pt x="619" y="216"/>
                  </a:lnTo>
                  <a:cubicBezTo>
                    <a:pt x="711" y="155"/>
                    <a:pt x="805" y="93"/>
                    <a:pt x="898" y="24"/>
                  </a:cubicBezTo>
                  <a:cubicBezTo>
                    <a:pt x="898" y="24"/>
                    <a:pt x="898" y="1"/>
                    <a:pt x="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96" name="Google Shape;25396;p33"/>
            <p:cNvSpPr/>
            <p:nvPr/>
          </p:nvSpPr>
          <p:spPr>
            <a:xfrm>
              <a:off x="2916725" y="2620475"/>
              <a:ext cx="11025" cy="54375"/>
            </a:xfrm>
            <a:custGeom>
              <a:avLst/>
              <a:gdLst/>
              <a:ahLst/>
              <a:cxnLst/>
              <a:rect l="l" t="t" r="r" b="b"/>
              <a:pathLst>
                <a:path w="441" h="2175" extrusionOk="0">
                  <a:moveTo>
                    <a:pt x="419" y="0"/>
                  </a:moveTo>
                  <a:cubicBezTo>
                    <a:pt x="411" y="0"/>
                    <a:pt x="405" y="3"/>
                    <a:pt x="405" y="9"/>
                  </a:cubicBezTo>
                  <a:cubicBezTo>
                    <a:pt x="310" y="462"/>
                    <a:pt x="238" y="914"/>
                    <a:pt x="167" y="1378"/>
                  </a:cubicBezTo>
                  <a:cubicBezTo>
                    <a:pt x="119" y="1628"/>
                    <a:pt x="0" y="1962"/>
                    <a:pt x="179" y="2164"/>
                  </a:cubicBezTo>
                  <a:cubicBezTo>
                    <a:pt x="183" y="2172"/>
                    <a:pt x="186" y="2174"/>
                    <a:pt x="190" y="2174"/>
                  </a:cubicBezTo>
                  <a:cubicBezTo>
                    <a:pt x="197" y="2174"/>
                    <a:pt x="203" y="2160"/>
                    <a:pt x="203" y="2152"/>
                  </a:cubicBezTo>
                  <a:cubicBezTo>
                    <a:pt x="108" y="1843"/>
                    <a:pt x="238" y="1450"/>
                    <a:pt x="286" y="1140"/>
                  </a:cubicBezTo>
                  <a:cubicBezTo>
                    <a:pt x="346" y="771"/>
                    <a:pt x="405" y="402"/>
                    <a:pt x="441" y="9"/>
                  </a:cubicBezTo>
                  <a:cubicBezTo>
                    <a:pt x="435" y="3"/>
                    <a:pt x="426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97" name="Google Shape;25397;p33"/>
            <p:cNvSpPr/>
            <p:nvPr/>
          </p:nvSpPr>
          <p:spPr>
            <a:xfrm>
              <a:off x="2921475" y="2617500"/>
              <a:ext cx="7475" cy="75325"/>
            </a:xfrm>
            <a:custGeom>
              <a:avLst/>
              <a:gdLst/>
              <a:ahLst/>
              <a:cxnLst/>
              <a:rect l="l" t="t" r="r" b="b"/>
              <a:pathLst>
                <a:path w="299" h="3013" extrusionOk="0">
                  <a:moveTo>
                    <a:pt x="117" y="1249"/>
                  </a:moveTo>
                  <a:lnTo>
                    <a:pt x="117" y="1249"/>
                  </a:lnTo>
                  <a:cubicBezTo>
                    <a:pt x="117" y="1344"/>
                    <a:pt x="117" y="1439"/>
                    <a:pt x="118" y="1534"/>
                  </a:cubicBezTo>
                  <a:lnTo>
                    <a:pt x="118" y="1534"/>
                  </a:lnTo>
                  <a:cubicBezTo>
                    <a:pt x="112" y="1462"/>
                    <a:pt x="108" y="1399"/>
                    <a:pt x="108" y="1366"/>
                  </a:cubicBezTo>
                  <a:cubicBezTo>
                    <a:pt x="108" y="1335"/>
                    <a:pt x="111" y="1295"/>
                    <a:pt x="117" y="1249"/>
                  </a:cubicBezTo>
                  <a:close/>
                  <a:moveTo>
                    <a:pt x="179" y="0"/>
                  </a:moveTo>
                  <a:cubicBezTo>
                    <a:pt x="156" y="0"/>
                    <a:pt x="132" y="15"/>
                    <a:pt x="132" y="44"/>
                  </a:cubicBezTo>
                  <a:lnTo>
                    <a:pt x="132" y="44"/>
                  </a:lnTo>
                  <a:cubicBezTo>
                    <a:pt x="124" y="35"/>
                    <a:pt x="117" y="28"/>
                    <a:pt x="108" y="21"/>
                  </a:cubicBezTo>
                  <a:lnTo>
                    <a:pt x="72" y="21"/>
                  </a:lnTo>
                  <a:lnTo>
                    <a:pt x="48" y="57"/>
                  </a:lnTo>
                  <a:lnTo>
                    <a:pt x="48" y="69"/>
                  </a:lnTo>
                  <a:lnTo>
                    <a:pt x="60" y="80"/>
                  </a:lnTo>
                  <a:cubicBezTo>
                    <a:pt x="66" y="97"/>
                    <a:pt x="74" y="103"/>
                    <a:pt x="80" y="103"/>
                  </a:cubicBezTo>
                  <a:cubicBezTo>
                    <a:pt x="89" y="103"/>
                    <a:pt x="96" y="94"/>
                    <a:pt x="96" y="80"/>
                  </a:cubicBezTo>
                  <a:lnTo>
                    <a:pt x="96" y="80"/>
                  </a:lnTo>
                  <a:cubicBezTo>
                    <a:pt x="110" y="100"/>
                    <a:pt x="121" y="124"/>
                    <a:pt x="129" y="152"/>
                  </a:cubicBezTo>
                  <a:lnTo>
                    <a:pt x="129" y="152"/>
                  </a:lnTo>
                  <a:cubicBezTo>
                    <a:pt x="124" y="307"/>
                    <a:pt x="122" y="461"/>
                    <a:pt x="120" y="616"/>
                  </a:cubicBezTo>
                  <a:lnTo>
                    <a:pt x="120" y="616"/>
                  </a:lnTo>
                  <a:cubicBezTo>
                    <a:pt x="78" y="902"/>
                    <a:pt x="1" y="1215"/>
                    <a:pt x="1" y="1366"/>
                  </a:cubicBezTo>
                  <a:cubicBezTo>
                    <a:pt x="1" y="1607"/>
                    <a:pt x="32" y="1824"/>
                    <a:pt x="119" y="2044"/>
                  </a:cubicBezTo>
                  <a:lnTo>
                    <a:pt x="119" y="2044"/>
                  </a:lnTo>
                  <a:cubicBezTo>
                    <a:pt x="120" y="2132"/>
                    <a:pt x="120" y="2219"/>
                    <a:pt x="120" y="2307"/>
                  </a:cubicBezTo>
                  <a:cubicBezTo>
                    <a:pt x="120" y="2334"/>
                    <a:pt x="143" y="2352"/>
                    <a:pt x="167" y="2355"/>
                  </a:cubicBezTo>
                  <a:lnTo>
                    <a:pt x="167" y="2355"/>
                  </a:lnTo>
                  <a:cubicBezTo>
                    <a:pt x="168" y="2565"/>
                    <a:pt x="168" y="2775"/>
                    <a:pt x="168" y="2986"/>
                  </a:cubicBezTo>
                  <a:cubicBezTo>
                    <a:pt x="168" y="3003"/>
                    <a:pt x="176" y="3012"/>
                    <a:pt x="188" y="3012"/>
                  </a:cubicBezTo>
                  <a:cubicBezTo>
                    <a:pt x="200" y="3012"/>
                    <a:pt x="215" y="3003"/>
                    <a:pt x="227" y="2986"/>
                  </a:cubicBezTo>
                  <a:cubicBezTo>
                    <a:pt x="257" y="2722"/>
                    <a:pt x="272" y="2461"/>
                    <a:pt x="279" y="2200"/>
                  </a:cubicBezTo>
                  <a:lnTo>
                    <a:pt x="279" y="2200"/>
                  </a:lnTo>
                  <a:cubicBezTo>
                    <a:pt x="287" y="2190"/>
                    <a:pt x="290" y="2178"/>
                    <a:pt x="287" y="2164"/>
                  </a:cubicBezTo>
                  <a:cubicBezTo>
                    <a:pt x="285" y="2151"/>
                    <a:pt x="283" y="2138"/>
                    <a:pt x="281" y="2125"/>
                  </a:cubicBezTo>
                  <a:lnTo>
                    <a:pt x="281" y="2125"/>
                  </a:lnTo>
                  <a:cubicBezTo>
                    <a:pt x="287" y="1893"/>
                    <a:pt x="287" y="1660"/>
                    <a:pt x="287" y="1426"/>
                  </a:cubicBezTo>
                  <a:cubicBezTo>
                    <a:pt x="287" y="1200"/>
                    <a:pt x="299" y="962"/>
                    <a:pt x="251" y="759"/>
                  </a:cubicBezTo>
                  <a:cubicBezTo>
                    <a:pt x="248" y="742"/>
                    <a:pt x="246" y="725"/>
                    <a:pt x="243" y="710"/>
                  </a:cubicBezTo>
                  <a:lnTo>
                    <a:pt x="243" y="710"/>
                  </a:lnTo>
                  <a:cubicBezTo>
                    <a:pt x="238" y="636"/>
                    <a:pt x="233" y="565"/>
                    <a:pt x="227" y="497"/>
                  </a:cubicBezTo>
                  <a:cubicBezTo>
                    <a:pt x="224" y="476"/>
                    <a:pt x="221" y="457"/>
                    <a:pt x="219" y="438"/>
                  </a:cubicBezTo>
                  <a:lnTo>
                    <a:pt x="219" y="438"/>
                  </a:lnTo>
                  <a:cubicBezTo>
                    <a:pt x="220" y="391"/>
                    <a:pt x="219" y="346"/>
                    <a:pt x="216" y="304"/>
                  </a:cubicBezTo>
                  <a:lnTo>
                    <a:pt x="216" y="304"/>
                  </a:lnTo>
                  <a:cubicBezTo>
                    <a:pt x="219" y="218"/>
                    <a:pt x="223" y="131"/>
                    <a:pt x="227" y="45"/>
                  </a:cubicBezTo>
                  <a:cubicBezTo>
                    <a:pt x="227" y="15"/>
                    <a:pt x="203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98" name="Google Shape;25398;p33"/>
            <p:cNvSpPr/>
            <p:nvPr/>
          </p:nvSpPr>
          <p:spPr>
            <a:xfrm>
              <a:off x="2918500" y="2652575"/>
              <a:ext cx="8950" cy="41250"/>
            </a:xfrm>
            <a:custGeom>
              <a:avLst/>
              <a:gdLst/>
              <a:ahLst/>
              <a:cxnLst/>
              <a:rect l="l" t="t" r="r" b="b"/>
              <a:pathLst>
                <a:path w="358" h="1650" extrusionOk="0">
                  <a:moveTo>
                    <a:pt x="11" y="203"/>
                  </a:moveTo>
                  <a:cubicBezTo>
                    <a:pt x="8" y="206"/>
                    <a:pt x="4" y="213"/>
                    <a:pt x="13" y="213"/>
                  </a:cubicBezTo>
                  <a:cubicBezTo>
                    <a:pt x="12" y="210"/>
                    <a:pt x="12" y="206"/>
                    <a:pt x="11" y="203"/>
                  </a:cubicBezTo>
                  <a:close/>
                  <a:moveTo>
                    <a:pt x="57" y="1"/>
                  </a:moveTo>
                  <a:cubicBezTo>
                    <a:pt x="52" y="1"/>
                    <a:pt x="48" y="4"/>
                    <a:pt x="48" y="11"/>
                  </a:cubicBezTo>
                  <a:cubicBezTo>
                    <a:pt x="3" y="79"/>
                    <a:pt x="1" y="126"/>
                    <a:pt x="11" y="203"/>
                  </a:cubicBezTo>
                  <a:lnTo>
                    <a:pt x="11" y="203"/>
                  </a:lnTo>
                  <a:cubicBezTo>
                    <a:pt x="12" y="202"/>
                    <a:pt x="13" y="201"/>
                    <a:pt x="13" y="201"/>
                  </a:cubicBezTo>
                  <a:cubicBezTo>
                    <a:pt x="7" y="154"/>
                    <a:pt x="9" y="136"/>
                    <a:pt x="13" y="136"/>
                  </a:cubicBezTo>
                  <a:cubicBezTo>
                    <a:pt x="31" y="136"/>
                    <a:pt x="96" y="368"/>
                    <a:pt x="96" y="368"/>
                  </a:cubicBezTo>
                  <a:cubicBezTo>
                    <a:pt x="108" y="463"/>
                    <a:pt x="120" y="559"/>
                    <a:pt x="132" y="666"/>
                  </a:cubicBezTo>
                  <a:cubicBezTo>
                    <a:pt x="144" y="730"/>
                    <a:pt x="154" y="794"/>
                    <a:pt x="162" y="859"/>
                  </a:cubicBezTo>
                  <a:lnTo>
                    <a:pt x="162" y="859"/>
                  </a:lnTo>
                  <a:cubicBezTo>
                    <a:pt x="170" y="963"/>
                    <a:pt x="180" y="1067"/>
                    <a:pt x="194" y="1171"/>
                  </a:cubicBezTo>
                  <a:lnTo>
                    <a:pt x="194" y="1171"/>
                  </a:lnTo>
                  <a:cubicBezTo>
                    <a:pt x="201" y="1253"/>
                    <a:pt x="207" y="1334"/>
                    <a:pt x="215" y="1416"/>
                  </a:cubicBezTo>
                  <a:cubicBezTo>
                    <a:pt x="215" y="1430"/>
                    <a:pt x="220" y="1441"/>
                    <a:pt x="227" y="1449"/>
                  </a:cubicBezTo>
                  <a:lnTo>
                    <a:pt x="227" y="1449"/>
                  </a:lnTo>
                  <a:cubicBezTo>
                    <a:pt x="227" y="1450"/>
                    <a:pt x="227" y="1451"/>
                    <a:pt x="227" y="1452"/>
                  </a:cubicBezTo>
                  <a:lnTo>
                    <a:pt x="231" y="1452"/>
                  </a:lnTo>
                  <a:cubicBezTo>
                    <a:pt x="234" y="1454"/>
                    <a:pt x="237" y="1456"/>
                    <a:pt x="241" y="1457"/>
                  </a:cubicBezTo>
                  <a:lnTo>
                    <a:pt x="241" y="1457"/>
                  </a:lnTo>
                  <a:cubicBezTo>
                    <a:pt x="251" y="1511"/>
                    <a:pt x="262" y="1565"/>
                    <a:pt x="275" y="1618"/>
                  </a:cubicBezTo>
                  <a:cubicBezTo>
                    <a:pt x="279" y="1641"/>
                    <a:pt x="292" y="1649"/>
                    <a:pt x="306" y="1649"/>
                  </a:cubicBezTo>
                  <a:cubicBezTo>
                    <a:pt x="330" y="1649"/>
                    <a:pt x="358" y="1624"/>
                    <a:pt x="358" y="1595"/>
                  </a:cubicBezTo>
                  <a:cubicBezTo>
                    <a:pt x="343" y="1473"/>
                    <a:pt x="328" y="1353"/>
                    <a:pt x="315" y="1234"/>
                  </a:cubicBezTo>
                  <a:lnTo>
                    <a:pt x="315" y="1234"/>
                  </a:lnTo>
                  <a:cubicBezTo>
                    <a:pt x="340" y="896"/>
                    <a:pt x="322" y="558"/>
                    <a:pt x="251" y="220"/>
                  </a:cubicBezTo>
                  <a:lnTo>
                    <a:pt x="251" y="220"/>
                  </a:lnTo>
                  <a:cubicBezTo>
                    <a:pt x="251" y="214"/>
                    <a:pt x="251" y="208"/>
                    <a:pt x="251" y="201"/>
                  </a:cubicBezTo>
                  <a:cubicBezTo>
                    <a:pt x="250" y="201"/>
                    <a:pt x="248" y="201"/>
                    <a:pt x="247" y="201"/>
                  </a:cubicBezTo>
                  <a:lnTo>
                    <a:pt x="247" y="201"/>
                  </a:lnTo>
                  <a:cubicBezTo>
                    <a:pt x="244" y="190"/>
                    <a:pt x="242" y="178"/>
                    <a:pt x="239" y="166"/>
                  </a:cubicBezTo>
                  <a:cubicBezTo>
                    <a:pt x="234" y="150"/>
                    <a:pt x="217" y="141"/>
                    <a:pt x="200" y="141"/>
                  </a:cubicBezTo>
                  <a:cubicBezTo>
                    <a:pt x="178" y="141"/>
                    <a:pt x="156" y="156"/>
                    <a:pt x="156" y="190"/>
                  </a:cubicBezTo>
                  <a:cubicBezTo>
                    <a:pt x="155" y="211"/>
                    <a:pt x="154" y="232"/>
                    <a:pt x="153" y="253"/>
                  </a:cubicBezTo>
                  <a:lnTo>
                    <a:pt x="153" y="253"/>
                  </a:lnTo>
                  <a:cubicBezTo>
                    <a:pt x="132" y="176"/>
                    <a:pt x="109" y="99"/>
                    <a:pt x="84" y="23"/>
                  </a:cubicBezTo>
                  <a:cubicBezTo>
                    <a:pt x="84" y="15"/>
                    <a:pt x="67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99" name="Google Shape;25399;p33"/>
            <p:cNvSpPr/>
            <p:nvPr/>
          </p:nvSpPr>
          <p:spPr>
            <a:xfrm>
              <a:off x="2925475" y="2648275"/>
              <a:ext cx="7650" cy="47050"/>
            </a:xfrm>
            <a:custGeom>
              <a:avLst/>
              <a:gdLst/>
              <a:ahLst/>
              <a:cxnLst/>
              <a:rect l="l" t="t" r="r" b="b"/>
              <a:pathLst>
                <a:path w="306" h="1882" extrusionOk="0">
                  <a:moveTo>
                    <a:pt x="21" y="1"/>
                  </a:moveTo>
                  <a:cubicBezTo>
                    <a:pt x="10" y="1"/>
                    <a:pt x="1" y="14"/>
                    <a:pt x="8" y="28"/>
                  </a:cubicBezTo>
                  <a:cubicBezTo>
                    <a:pt x="115" y="635"/>
                    <a:pt x="79" y="1255"/>
                    <a:pt x="127" y="1862"/>
                  </a:cubicBezTo>
                  <a:cubicBezTo>
                    <a:pt x="127" y="1876"/>
                    <a:pt x="139" y="1881"/>
                    <a:pt x="149" y="1881"/>
                  </a:cubicBezTo>
                  <a:cubicBezTo>
                    <a:pt x="156" y="1881"/>
                    <a:pt x="162" y="1879"/>
                    <a:pt x="162" y="1874"/>
                  </a:cubicBezTo>
                  <a:cubicBezTo>
                    <a:pt x="305" y="1278"/>
                    <a:pt x="186" y="612"/>
                    <a:pt x="43" y="28"/>
                  </a:cubicBezTo>
                  <a:cubicBezTo>
                    <a:pt x="38" y="8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00" name="Google Shape;25400;p33"/>
            <p:cNvSpPr/>
            <p:nvPr/>
          </p:nvSpPr>
          <p:spPr>
            <a:xfrm>
              <a:off x="2929225" y="2658950"/>
              <a:ext cx="5675" cy="35425"/>
            </a:xfrm>
            <a:custGeom>
              <a:avLst/>
              <a:gdLst/>
              <a:ahLst/>
              <a:cxnLst/>
              <a:rect l="l" t="t" r="r" b="b"/>
              <a:pathLst>
                <a:path w="227" h="1417" extrusionOk="0">
                  <a:moveTo>
                    <a:pt x="14" y="0"/>
                  </a:moveTo>
                  <a:cubicBezTo>
                    <a:pt x="6" y="0"/>
                    <a:pt x="0" y="6"/>
                    <a:pt x="0" y="18"/>
                  </a:cubicBezTo>
                  <a:cubicBezTo>
                    <a:pt x="36" y="292"/>
                    <a:pt x="60" y="542"/>
                    <a:pt x="84" y="804"/>
                  </a:cubicBezTo>
                  <a:cubicBezTo>
                    <a:pt x="84" y="1006"/>
                    <a:pt x="60" y="1197"/>
                    <a:pt x="84" y="1399"/>
                  </a:cubicBezTo>
                  <a:cubicBezTo>
                    <a:pt x="84" y="1411"/>
                    <a:pt x="90" y="1417"/>
                    <a:pt x="96" y="1417"/>
                  </a:cubicBezTo>
                  <a:cubicBezTo>
                    <a:pt x="102" y="1417"/>
                    <a:pt x="108" y="1411"/>
                    <a:pt x="108" y="1399"/>
                  </a:cubicBezTo>
                  <a:cubicBezTo>
                    <a:pt x="227" y="982"/>
                    <a:pt x="143" y="435"/>
                    <a:pt x="36" y="18"/>
                  </a:cubicBezTo>
                  <a:cubicBezTo>
                    <a:pt x="30" y="6"/>
                    <a:pt x="21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01" name="Google Shape;25401;p33"/>
            <p:cNvSpPr/>
            <p:nvPr/>
          </p:nvSpPr>
          <p:spPr>
            <a:xfrm>
              <a:off x="2934575" y="2665050"/>
              <a:ext cx="3300" cy="27700"/>
            </a:xfrm>
            <a:custGeom>
              <a:avLst/>
              <a:gdLst/>
              <a:ahLst/>
              <a:cxnLst/>
              <a:rect l="l" t="t" r="r" b="b"/>
              <a:pathLst>
                <a:path w="132" h="1108" extrusionOk="0">
                  <a:moveTo>
                    <a:pt x="60" y="0"/>
                  </a:moveTo>
                  <a:cubicBezTo>
                    <a:pt x="48" y="0"/>
                    <a:pt x="1" y="0"/>
                    <a:pt x="1" y="24"/>
                  </a:cubicBezTo>
                  <a:cubicBezTo>
                    <a:pt x="24" y="376"/>
                    <a:pt x="25" y="716"/>
                    <a:pt x="13" y="1067"/>
                  </a:cubicBezTo>
                  <a:lnTo>
                    <a:pt x="13" y="1067"/>
                  </a:lnTo>
                  <a:cubicBezTo>
                    <a:pt x="13" y="1069"/>
                    <a:pt x="13" y="1070"/>
                    <a:pt x="13" y="1072"/>
                  </a:cubicBezTo>
                  <a:cubicBezTo>
                    <a:pt x="13" y="1073"/>
                    <a:pt x="13" y="1075"/>
                    <a:pt x="13" y="1076"/>
                  </a:cubicBezTo>
                  <a:lnTo>
                    <a:pt x="13" y="1076"/>
                  </a:lnTo>
                  <a:cubicBezTo>
                    <a:pt x="13" y="1079"/>
                    <a:pt x="13" y="1081"/>
                    <a:pt x="13" y="1084"/>
                  </a:cubicBezTo>
                  <a:lnTo>
                    <a:pt x="14" y="1084"/>
                  </a:lnTo>
                  <a:cubicBezTo>
                    <a:pt x="19" y="1099"/>
                    <a:pt x="34" y="1107"/>
                    <a:pt x="48" y="1107"/>
                  </a:cubicBezTo>
                  <a:cubicBezTo>
                    <a:pt x="63" y="1107"/>
                    <a:pt x="78" y="1099"/>
                    <a:pt x="82" y="1084"/>
                  </a:cubicBezTo>
                  <a:lnTo>
                    <a:pt x="84" y="1084"/>
                  </a:lnTo>
                  <a:cubicBezTo>
                    <a:pt x="84" y="1082"/>
                    <a:pt x="84" y="1080"/>
                    <a:pt x="84" y="1079"/>
                  </a:cubicBezTo>
                  <a:lnTo>
                    <a:pt x="84" y="1079"/>
                  </a:lnTo>
                  <a:cubicBezTo>
                    <a:pt x="84" y="1076"/>
                    <a:pt x="84" y="1074"/>
                    <a:pt x="84" y="1072"/>
                  </a:cubicBezTo>
                  <a:cubicBezTo>
                    <a:pt x="132" y="715"/>
                    <a:pt x="120" y="357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02" name="Google Shape;25402;p33"/>
            <p:cNvSpPr/>
            <p:nvPr/>
          </p:nvSpPr>
          <p:spPr>
            <a:xfrm>
              <a:off x="2938750" y="2665225"/>
              <a:ext cx="5375" cy="25075"/>
            </a:xfrm>
            <a:custGeom>
              <a:avLst/>
              <a:gdLst/>
              <a:ahLst/>
              <a:cxnLst/>
              <a:rect l="l" t="t" r="r" b="b"/>
              <a:pathLst>
                <a:path w="215" h="1003" extrusionOk="0">
                  <a:moveTo>
                    <a:pt x="24" y="0"/>
                  </a:moveTo>
                  <a:cubicBezTo>
                    <a:pt x="12" y="0"/>
                    <a:pt x="0" y="9"/>
                    <a:pt x="0" y="17"/>
                  </a:cubicBezTo>
                  <a:cubicBezTo>
                    <a:pt x="24" y="196"/>
                    <a:pt x="60" y="374"/>
                    <a:pt x="60" y="577"/>
                  </a:cubicBezTo>
                  <a:cubicBezTo>
                    <a:pt x="60" y="708"/>
                    <a:pt x="36" y="850"/>
                    <a:pt x="72" y="993"/>
                  </a:cubicBezTo>
                  <a:cubicBezTo>
                    <a:pt x="72" y="999"/>
                    <a:pt x="78" y="1002"/>
                    <a:pt x="84" y="1002"/>
                  </a:cubicBezTo>
                  <a:cubicBezTo>
                    <a:pt x="90" y="1002"/>
                    <a:pt x="96" y="999"/>
                    <a:pt x="96" y="993"/>
                  </a:cubicBezTo>
                  <a:cubicBezTo>
                    <a:pt x="215" y="708"/>
                    <a:pt x="119" y="291"/>
                    <a:pt x="36" y="5"/>
                  </a:cubicBezTo>
                  <a:cubicBezTo>
                    <a:pt x="33" y="2"/>
                    <a:pt x="2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03" name="Google Shape;25403;p33"/>
            <p:cNvSpPr/>
            <p:nvPr/>
          </p:nvSpPr>
          <p:spPr>
            <a:xfrm>
              <a:off x="2946475" y="2668025"/>
              <a:ext cx="3300" cy="21300"/>
            </a:xfrm>
            <a:custGeom>
              <a:avLst/>
              <a:gdLst/>
              <a:ahLst/>
              <a:cxnLst/>
              <a:rect l="l" t="t" r="r" b="b"/>
              <a:pathLst>
                <a:path w="132" h="852" extrusionOk="0">
                  <a:moveTo>
                    <a:pt x="49" y="0"/>
                  </a:moveTo>
                  <a:cubicBezTo>
                    <a:pt x="49" y="0"/>
                    <a:pt x="13" y="0"/>
                    <a:pt x="13" y="12"/>
                  </a:cubicBezTo>
                  <a:cubicBezTo>
                    <a:pt x="25" y="286"/>
                    <a:pt x="1" y="560"/>
                    <a:pt x="13" y="834"/>
                  </a:cubicBezTo>
                  <a:cubicBezTo>
                    <a:pt x="13" y="846"/>
                    <a:pt x="22" y="851"/>
                    <a:pt x="32" y="851"/>
                  </a:cubicBezTo>
                  <a:cubicBezTo>
                    <a:pt x="43" y="851"/>
                    <a:pt x="55" y="846"/>
                    <a:pt x="61" y="834"/>
                  </a:cubicBezTo>
                  <a:cubicBezTo>
                    <a:pt x="132" y="584"/>
                    <a:pt x="96" y="262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04" name="Google Shape;25404;p33"/>
            <p:cNvSpPr/>
            <p:nvPr/>
          </p:nvSpPr>
          <p:spPr>
            <a:xfrm>
              <a:off x="2952150" y="2667050"/>
              <a:ext cx="1800" cy="17575"/>
            </a:xfrm>
            <a:custGeom>
              <a:avLst/>
              <a:gdLst/>
              <a:ahLst/>
              <a:cxnLst/>
              <a:rect l="l" t="t" r="r" b="b"/>
              <a:pathLst>
                <a:path w="72" h="703" extrusionOk="0">
                  <a:moveTo>
                    <a:pt x="46" y="0"/>
                  </a:moveTo>
                  <a:cubicBezTo>
                    <a:pt x="36" y="0"/>
                    <a:pt x="24" y="9"/>
                    <a:pt x="24" y="27"/>
                  </a:cubicBezTo>
                  <a:cubicBezTo>
                    <a:pt x="24" y="146"/>
                    <a:pt x="12" y="265"/>
                    <a:pt x="12" y="373"/>
                  </a:cubicBezTo>
                  <a:cubicBezTo>
                    <a:pt x="12" y="480"/>
                    <a:pt x="0" y="587"/>
                    <a:pt x="12" y="694"/>
                  </a:cubicBezTo>
                  <a:cubicBezTo>
                    <a:pt x="12" y="700"/>
                    <a:pt x="18" y="703"/>
                    <a:pt x="24" y="703"/>
                  </a:cubicBezTo>
                  <a:cubicBezTo>
                    <a:pt x="30" y="703"/>
                    <a:pt x="36" y="700"/>
                    <a:pt x="36" y="694"/>
                  </a:cubicBezTo>
                  <a:cubicBezTo>
                    <a:pt x="72" y="587"/>
                    <a:pt x="60" y="480"/>
                    <a:pt x="60" y="373"/>
                  </a:cubicBezTo>
                  <a:lnTo>
                    <a:pt x="60" y="27"/>
                  </a:lnTo>
                  <a:cubicBezTo>
                    <a:pt x="66" y="9"/>
                    <a:pt x="57" y="0"/>
                    <a:pt x="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05" name="Google Shape;25405;p33"/>
            <p:cNvSpPr/>
            <p:nvPr/>
          </p:nvSpPr>
          <p:spPr>
            <a:xfrm>
              <a:off x="2956600" y="2675225"/>
              <a:ext cx="625" cy="9400"/>
            </a:xfrm>
            <a:custGeom>
              <a:avLst/>
              <a:gdLst/>
              <a:ahLst/>
              <a:cxnLst/>
              <a:rect l="l" t="t" r="r" b="b"/>
              <a:pathLst>
                <a:path w="25" h="376" extrusionOk="0">
                  <a:moveTo>
                    <a:pt x="19" y="1"/>
                  </a:moveTo>
                  <a:cubicBezTo>
                    <a:pt x="16" y="1"/>
                    <a:pt x="13" y="4"/>
                    <a:pt x="13" y="10"/>
                  </a:cubicBezTo>
                  <a:cubicBezTo>
                    <a:pt x="13" y="129"/>
                    <a:pt x="1" y="248"/>
                    <a:pt x="1" y="367"/>
                  </a:cubicBezTo>
                  <a:cubicBezTo>
                    <a:pt x="1" y="373"/>
                    <a:pt x="4" y="376"/>
                    <a:pt x="7" y="376"/>
                  </a:cubicBezTo>
                  <a:cubicBezTo>
                    <a:pt x="10" y="376"/>
                    <a:pt x="13" y="373"/>
                    <a:pt x="13" y="367"/>
                  </a:cubicBezTo>
                  <a:cubicBezTo>
                    <a:pt x="25" y="248"/>
                    <a:pt x="25" y="129"/>
                    <a:pt x="25" y="10"/>
                  </a:cubicBezTo>
                  <a:cubicBezTo>
                    <a:pt x="25" y="4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06" name="Google Shape;25406;p33"/>
            <p:cNvSpPr/>
            <p:nvPr/>
          </p:nvSpPr>
          <p:spPr>
            <a:xfrm>
              <a:off x="2959575" y="2418525"/>
              <a:ext cx="34825" cy="33425"/>
            </a:xfrm>
            <a:custGeom>
              <a:avLst/>
              <a:gdLst/>
              <a:ahLst/>
              <a:cxnLst/>
              <a:rect l="l" t="t" r="r" b="b"/>
              <a:pathLst>
                <a:path w="1393" h="1337" extrusionOk="0">
                  <a:moveTo>
                    <a:pt x="1352" y="0"/>
                  </a:moveTo>
                  <a:cubicBezTo>
                    <a:pt x="1350" y="0"/>
                    <a:pt x="1348" y="1"/>
                    <a:pt x="1346" y="3"/>
                  </a:cubicBezTo>
                  <a:cubicBezTo>
                    <a:pt x="1120" y="229"/>
                    <a:pt x="941" y="503"/>
                    <a:pt x="727" y="717"/>
                  </a:cubicBezTo>
                  <a:cubicBezTo>
                    <a:pt x="501" y="931"/>
                    <a:pt x="239" y="1122"/>
                    <a:pt x="1" y="1336"/>
                  </a:cubicBezTo>
                  <a:cubicBezTo>
                    <a:pt x="537" y="1062"/>
                    <a:pt x="1108" y="562"/>
                    <a:pt x="1382" y="38"/>
                  </a:cubicBezTo>
                  <a:cubicBezTo>
                    <a:pt x="1392" y="28"/>
                    <a:pt x="1367" y="0"/>
                    <a:pt x="13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07" name="Google Shape;25407;p33"/>
            <p:cNvSpPr/>
            <p:nvPr/>
          </p:nvSpPr>
          <p:spPr>
            <a:xfrm>
              <a:off x="2927425" y="2374825"/>
              <a:ext cx="18800" cy="13425"/>
            </a:xfrm>
            <a:custGeom>
              <a:avLst/>
              <a:gdLst/>
              <a:ahLst/>
              <a:cxnLst/>
              <a:rect l="l" t="t" r="r" b="b"/>
              <a:pathLst>
                <a:path w="752" h="537" extrusionOk="0">
                  <a:moveTo>
                    <a:pt x="751" y="1"/>
                  </a:moveTo>
                  <a:lnTo>
                    <a:pt x="751" y="1"/>
                  </a:lnTo>
                  <a:cubicBezTo>
                    <a:pt x="608" y="84"/>
                    <a:pt x="477" y="179"/>
                    <a:pt x="358" y="251"/>
                  </a:cubicBezTo>
                  <a:cubicBezTo>
                    <a:pt x="239" y="322"/>
                    <a:pt x="120" y="405"/>
                    <a:pt x="13" y="501"/>
                  </a:cubicBezTo>
                  <a:cubicBezTo>
                    <a:pt x="1" y="524"/>
                    <a:pt x="13" y="536"/>
                    <a:pt x="37" y="536"/>
                  </a:cubicBezTo>
                  <a:cubicBezTo>
                    <a:pt x="156" y="477"/>
                    <a:pt x="275" y="370"/>
                    <a:pt x="370" y="298"/>
                  </a:cubicBezTo>
                  <a:cubicBezTo>
                    <a:pt x="513" y="191"/>
                    <a:pt x="632" y="84"/>
                    <a:pt x="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08" name="Google Shape;25408;p33"/>
            <p:cNvSpPr/>
            <p:nvPr/>
          </p:nvSpPr>
          <p:spPr>
            <a:xfrm>
              <a:off x="2929225" y="2370475"/>
              <a:ext cx="29725" cy="21350"/>
            </a:xfrm>
            <a:custGeom>
              <a:avLst/>
              <a:gdLst/>
              <a:ahLst/>
              <a:cxnLst/>
              <a:rect l="l" t="t" r="r" b="b"/>
              <a:pathLst>
                <a:path w="1189" h="854" extrusionOk="0">
                  <a:moveTo>
                    <a:pt x="1149" y="0"/>
                  </a:moveTo>
                  <a:cubicBezTo>
                    <a:pt x="1143" y="0"/>
                    <a:pt x="1137" y="2"/>
                    <a:pt x="1132" y="8"/>
                  </a:cubicBezTo>
                  <a:cubicBezTo>
                    <a:pt x="941" y="139"/>
                    <a:pt x="751" y="282"/>
                    <a:pt x="572" y="413"/>
                  </a:cubicBezTo>
                  <a:cubicBezTo>
                    <a:pt x="393" y="544"/>
                    <a:pt x="167" y="663"/>
                    <a:pt x="24" y="829"/>
                  </a:cubicBezTo>
                  <a:cubicBezTo>
                    <a:pt x="0" y="841"/>
                    <a:pt x="24" y="853"/>
                    <a:pt x="36" y="853"/>
                  </a:cubicBezTo>
                  <a:cubicBezTo>
                    <a:pt x="227" y="770"/>
                    <a:pt x="405" y="603"/>
                    <a:pt x="584" y="484"/>
                  </a:cubicBezTo>
                  <a:cubicBezTo>
                    <a:pt x="774" y="341"/>
                    <a:pt x="989" y="186"/>
                    <a:pt x="1179" y="44"/>
                  </a:cubicBezTo>
                  <a:cubicBezTo>
                    <a:pt x="1188" y="25"/>
                    <a:pt x="1169" y="0"/>
                    <a:pt x="11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09" name="Google Shape;25409;p33"/>
            <p:cNvSpPr/>
            <p:nvPr/>
          </p:nvSpPr>
          <p:spPr>
            <a:xfrm>
              <a:off x="2935800" y="2368575"/>
              <a:ext cx="33025" cy="25675"/>
            </a:xfrm>
            <a:custGeom>
              <a:avLst/>
              <a:gdLst/>
              <a:ahLst/>
              <a:cxnLst/>
              <a:rect l="l" t="t" r="r" b="b"/>
              <a:pathLst>
                <a:path w="1321" h="1027" extrusionOk="0">
                  <a:moveTo>
                    <a:pt x="1285" y="1"/>
                  </a:moveTo>
                  <a:cubicBezTo>
                    <a:pt x="857" y="310"/>
                    <a:pt x="416" y="620"/>
                    <a:pt x="11" y="977"/>
                  </a:cubicBezTo>
                  <a:cubicBezTo>
                    <a:pt x="1" y="987"/>
                    <a:pt x="9" y="1026"/>
                    <a:pt x="28" y="1026"/>
                  </a:cubicBezTo>
                  <a:cubicBezTo>
                    <a:pt x="30" y="1026"/>
                    <a:pt x="32" y="1026"/>
                    <a:pt x="35" y="1024"/>
                  </a:cubicBezTo>
                  <a:cubicBezTo>
                    <a:pt x="488" y="715"/>
                    <a:pt x="904" y="370"/>
                    <a:pt x="1309" y="24"/>
                  </a:cubicBezTo>
                  <a:cubicBezTo>
                    <a:pt x="1321" y="12"/>
                    <a:pt x="1309" y="1"/>
                    <a:pt x="1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10" name="Google Shape;25410;p33"/>
            <p:cNvSpPr/>
            <p:nvPr/>
          </p:nvSpPr>
          <p:spPr>
            <a:xfrm>
              <a:off x="2929875" y="2358150"/>
              <a:ext cx="27650" cy="22400"/>
            </a:xfrm>
            <a:custGeom>
              <a:avLst/>
              <a:gdLst/>
              <a:ahLst/>
              <a:cxnLst/>
              <a:rect l="l" t="t" r="r" b="b"/>
              <a:pathLst>
                <a:path w="1106" h="896" extrusionOk="0">
                  <a:moveTo>
                    <a:pt x="1082" y="1"/>
                  </a:moveTo>
                  <a:cubicBezTo>
                    <a:pt x="927" y="156"/>
                    <a:pt x="784" y="310"/>
                    <a:pt x="617" y="441"/>
                  </a:cubicBezTo>
                  <a:cubicBezTo>
                    <a:pt x="427" y="596"/>
                    <a:pt x="213" y="691"/>
                    <a:pt x="22" y="834"/>
                  </a:cubicBezTo>
                  <a:cubicBezTo>
                    <a:pt x="0" y="845"/>
                    <a:pt x="8" y="895"/>
                    <a:pt x="46" y="895"/>
                  </a:cubicBezTo>
                  <a:cubicBezTo>
                    <a:pt x="49" y="895"/>
                    <a:pt x="53" y="895"/>
                    <a:pt x="58" y="894"/>
                  </a:cubicBezTo>
                  <a:cubicBezTo>
                    <a:pt x="474" y="751"/>
                    <a:pt x="867" y="370"/>
                    <a:pt x="1106" y="13"/>
                  </a:cubicBezTo>
                  <a:cubicBezTo>
                    <a:pt x="1106" y="13"/>
                    <a:pt x="1094" y="1"/>
                    <a:pt x="10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11" name="Google Shape;25411;p33"/>
            <p:cNvSpPr/>
            <p:nvPr/>
          </p:nvSpPr>
          <p:spPr>
            <a:xfrm>
              <a:off x="3198325" y="2727550"/>
              <a:ext cx="55975" cy="9325"/>
            </a:xfrm>
            <a:custGeom>
              <a:avLst/>
              <a:gdLst/>
              <a:ahLst/>
              <a:cxnLst/>
              <a:rect l="l" t="t" r="r" b="b"/>
              <a:pathLst>
                <a:path w="2239" h="373" extrusionOk="0">
                  <a:moveTo>
                    <a:pt x="2238" y="0"/>
                  </a:moveTo>
                  <a:lnTo>
                    <a:pt x="2238" y="0"/>
                  </a:lnTo>
                  <a:cubicBezTo>
                    <a:pt x="2000" y="227"/>
                    <a:pt x="1428" y="179"/>
                    <a:pt x="1131" y="227"/>
                  </a:cubicBezTo>
                  <a:cubicBezTo>
                    <a:pt x="762" y="262"/>
                    <a:pt x="393" y="298"/>
                    <a:pt x="12" y="358"/>
                  </a:cubicBezTo>
                  <a:cubicBezTo>
                    <a:pt x="2" y="358"/>
                    <a:pt x="0" y="373"/>
                    <a:pt x="6" y="373"/>
                  </a:cubicBezTo>
                  <a:cubicBezTo>
                    <a:pt x="7" y="373"/>
                    <a:pt x="9" y="372"/>
                    <a:pt x="12" y="370"/>
                  </a:cubicBezTo>
                  <a:cubicBezTo>
                    <a:pt x="512" y="346"/>
                    <a:pt x="1000" y="262"/>
                    <a:pt x="1488" y="227"/>
                  </a:cubicBezTo>
                  <a:cubicBezTo>
                    <a:pt x="1738" y="191"/>
                    <a:pt x="2083" y="239"/>
                    <a:pt x="22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12" name="Google Shape;25412;p33"/>
            <p:cNvSpPr/>
            <p:nvPr/>
          </p:nvSpPr>
          <p:spPr>
            <a:xfrm>
              <a:off x="2961675" y="2774225"/>
              <a:ext cx="49350" cy="4100"/>
            </a:xfrm>
            <a:custGeom>
              <a:avLst/>
              <a:gdLst/>
              <a:ahLst/>
              <a:cxnLst/>
              <a:rect l="l" t="t" r="r" b="b"/>
              <a:pathLst>
                <a:path w="1974" h="164" extrusionOk="0">
                  <a:moveTo>
                    <a:pt x="1948" y="1"/>
                  </a:moveTo>
                  <a:cubicBezTo>
                    <a:pt x="1946" y="1"/>
                    <a:pt x="1944" y="1"/>
                    <a:pt x="1941" y="3"/>
                  </a:cubicBezTo>
                  <a:cubicBezTo>
                    <a:pt x="1455" y="47"/>
                    <a:pt x="989" y="71"/>
                    <a:pt x="509" y="71"/>
                  </a:cubicBezTo>
                  <a:cubicBezTo>
                    <a:pt x="342" y="71"/>
                    <a:pt x="172" y="68"/>
                    <a:pt x="0" y="62"/>
                  </a:cubicBezTo>
                  <a:lnTo>
                    <a:pt x="0" y="62"/>
                  </a:lnTo>
                  <a:cubicBezTo>
                    <a:pt x="274" y="132"/>
                    <a:pt x="574" y="163"/>
                    <a:pt x="877" y="163"/>
                  </a:cubicBezTo>
                  <a:cubicBezTo>
                    <a:pt x="1246" y="163"/>
                    <a:pt x="1619" y="117"/>
                    <a:pt x="1953" y="38"/>
                  </a:cubicBezTo>
                  <a:cubicBezTo>
                    <a:pt x="1974" y="38"/>
                    <a:pt x="1967" y="1"/>
                    <a:pt x="1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13" name="Google Shape;25413;p33"/>
            <p:cNvSpPr/>
            <p:nvPr/>
          </p:nvSpPr>
          <p:spPr>
            <a:xfrm>
              <a:off x="2795075" y="2825775"/>
              <a:ext cx="107975" cy="69700"/>
            </a:xfrm>
            <a:custGeom>
              <a:avLst/>
              <a:gdLst/>
              <a:ahLst/>
              <a:cxnLst/>
              <a:rect l="l" t="t" r="r" b="b"/>
              <a:pathLst>
                <a:path w="4319" h="2788" extrusionOk="0">
                  <a:moveTo>
                    <a:pt x="4319" y="0"/>
                  </a:moveTo>
                  <a:cubicBezTo>
                    <a:pt x="3956" y="344"/>
                    <a:pt x="3585" y="796"/>
                    <a:pt x="3187" y="1230"/>
                  </a:cubicBezTo>
                  <a:lnTo>
                    <a:pt x="3187" y="1230"/>
                  </a:lnTo>
                  <a:cubicBezTo>
                    <a:pt x="3577" y="839"/>
                    <a:pt x="3952" y="436"/>
                    <a:pt x="4319" y="0"/>
                  </a:cubicBezTo>
                  <a:close/>
                  <a:moveTo>
                    <a:pt x="3187" y="1230"/>
                  </a:moveTo>
                  <a:cubicBezTo>
                    <a:pt x="3109" y="1309"/>
                    <a:pt x="3029" y="1387"/>
                    <a:pt x="2949" y="1465"/>
                  </a:cubicBezTo>
                  <a:cubicBezTo>
                    <a:pt x="2882" y="1538"/>
                    <a:pt x="2814" y="1613"/>
                    <a:pt x="2745" y="1689"/>
                  </a:cubicBezTo>
                  <a:lnTo>
                    <a:pt x="2745" y="1689"/>
                  </a:lnTo>
                  <a:cubicBezTo>
                    <a:pt x="2896" y="1542"/>
                    <a:pt x="3043" y="1387"/>
                    <a:pt x="3187" y="1230"/>
                  </a:cubicBezTo>
                  <a:close/>
                  <a:moveTo>
                    <a:pt x="2745" y="1689"/>
                  </a:moveTo>
                  <a:lnTo>
                    <a:pt x="2745" y="1689"/>
                  </a:lnTo>
                  <a:cubicBezTo>
                    <a:pt x="2173" y="2244"/>
                    <a:pt x="1542" y="2682"/>
                    <a:pt x="810" y="2682"/>
                  </a:cubicBezTo>
                  <a:cubicBezTo>
                    <a:pt x="566" y="2682"/>
                    <a:pt x="312" y="2634"/>
                    <a:pt x="44" y="2525"/>
                  </a:cubicBezTo>
                  <a:cubicBezTo>
                    <a:pt x="40" y="2523"/>
                    <a:pt x="37" y="2523"/>
                    <a:pt x="33" y="2523"/>
                  </a:cubicBezTo>
                  <a:cubicBezTo>
                    <a:pt x="7" y="2523"/>
                    <a:pt x="1" y="2562"/>
                    <a:pt x="32" y="2572"/>
                  </a:cubicBezTo>
                  <a:cubicBezTo>
                    <a:pt x="314" y="2716"/>
                    <a:pt x="607" y="2788"/>
                    <a:pt x="897" y="2788"/>
                  </a:cubicBezTo>
                  <a:cubicBezTo>
                    <a:pt x="1232" y="2788"/>
                    <a:pt x="1565" y="2692"/>
                    <a:pt x="1878" y="2501"/>
                  </a:cubicBezTo>
                  <a:cubicBezTo>
                    <a:pt x="2200" y="2292"/>
                    <a:pt x="2477" y="1986"/>
                    <a:pt x="2745" y="168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14" name="Google Shape;25414;p33"/>
            <p:cNvSpPr/>
            <p:nvPr/>
          </p:nvSpPr>
          <p:spPr>
            <a:xfrm>
              <a:off x="2943500" y="2821600"/>
              <a:ext cx="32475" cy="23200"/>
            </a:xfrm>
            <a:custGeom>
              <a:avLst/>
              <a:gdLst/>
              <a:ahLst/>
              <a:cxnLst/>
              <a:rect l="l" t="t" r="r" b="b"/>
              <a:pathLst>
                <a:path w="1299" h="928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108"/>
                    <a:pt x="501" y="179"/>
                    <a:pt x="727" y="346"/>
                  </a:cubicBezTo>
                  <a:cubicBezTo>
                    <a:pt x="953" y="501"/>
                    <a:pt x="1096" y="703"/>
                    <a:pt x="1275" y="918"/>
                  </a:cubicBezTo>
                  <a:cubicBezTo>
                    <a:pt x="1282" y="925"/>
                    <a:pt x="1287" y="928"/>
                    <a:pt x="1291" y="928"/>
                  </a:cubicBezTo>
                  <a:cubicBezTo>
                    <a:pt x="1299" y="928"/>
                    <a:pt x="1299" y="914"/>
                    <a:pt x="1299" y="906"/>
                  </a:cubicBezTo>
                  <a:cubicBezTo>
                    <a:pt x="1072" y="441"/>
                    <a:pt x="501" y="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15" name="Google Shape;25415;p33"/>
            <p:cNvSpPr/>
            <p:nvPr/>
          </p:nvSpPr>
          <p:spPr>
            <a:xfrm>
              <a:off x="2979825" y="2852000"/>
              <a:ext cx="101225" cy="47325"/>
            </a:xfrm>
            <a:custGeom>
              <a:avLst/>
              <a:gdLst/>
              <a:ahLst/>
              <a:cxnLst/>
              <a:rect l="l" t="t" r="r" b="b"/>
              <a:pathLst>
                <a:path w="4049" h="1893" extrusionOk="0">
                  <a:moveTo>
                    <a:pt x="19" y="1"/>
                  </a:moveTo>
                  <a:cubicBezTo>
                    <a:pt x="12" y="1"/>
                    <a:pt x="0" y="15"/>
                    <a:pt x="0" y="23"/>
                  </a:cubicBezTo>
                  <a:cubicBezTo>
                    <a:pt x="392" y="489"/>
                    <a:pt x="824" y="834"/>
                    <a:pt x="1294" y="1094"/>
                  </a:cubicBezTo>
                  <a:lnTo>
                    <a:pt x="1294" y="1094"/>
                  </a:lnTo>
                  <a:cubicBezTo>
                    <a:pt x="818" y="808"/>
                    <a:pt x="418" y="430"/>
                    <a:pt x="24" y="11"/>
                  </a:cubicBezTo>
                  <a:cubicBezTo>
                    <a:pt x="24" y="4"/>
                    <a:pt x="22" y="1"/>
                    <a:pt x="19" y="1"/>
                  </a:cubicBezTo>
                  <a:close/>
                  <a:moveTo>
                    <a:pt x="1294" y="1094"/>
                  </a:moveTo>
                  <a:cubicBezTo>
                    <a:pt x="1495" y="1215"/>
                    <a:pt x="1708" y="1320"/>
                    <a:pt x="1941" y="1404"/>
                  </a:cubicBezTo>
                  <a:cubicBezTo>
                    <a:pt x="2038" y="1439"/>
                    <a:pt x="2135" y="1470"/>
                    <a:pt x="2234" y="1500"/>
                  </a:cubicBezTo>
                  <a:lnTo>
                    <a:pt x="2234" y="1500"/>
                  </a:lnTo>
                  <a:cubicBezTo>
                    <a:pt x="1905" y="1392"/>
                    <a:pt x="1592" y="1260"/>
                    <a:pt x="1294" y="1094"/>
                  </a:cubicBezTo>
                  <a:close/>
                  <a:moveTo>
                    <a:pt x="2234" y="1500"/>
                  </a:moveTo>
                  <a:lnTo>
                    <a:pt x="2234" y="1500"/>
                  </a:lnTo>
                  <a:cubicBezTo>
                    <a:pt x="2789" y="1683"/>
                    <a:pt x="3387" y="1798"/>
                    <a:pt x="4025" y="1892"/>
                  </a:cubicBezTo>
                  <a:cubicBezTo>
                    <a:pt x="4049" y="1892"/>
                    <a:pt x="4049" y="1869"/>
                    <a:pt x="4025" y="1857"/>
                  </a:cubicBezTo>
                  <a:cubicBezTo>
                    <a:pt x="3424" y="1765"/>
                    <a:pt x="2814" y="1673"/>
                    <a:pt x="2234" y="15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16" name="Google Shape;25416;p33"/>
            <p:cNvSpPr/>
            <p:nvPr/>
          </p:nvSpPr>
          <p:spPr>
            <a:xfrm>
              <a:off x="2597325" y="2666600"/>
              <a:ext cx="13850" cy="58425"/>
            </a:xfrm>
            <a:custGeom>
              <a:avLst/>
              <a:gdLst/>
              <a:ahLst/>
              <a:cxnLst/>
              <a:rect l="l" t="t" r="r" b="b"/>
              <a:pathLst>
                <a:path w="554" h="2337" extrusionOk="0">
                  <a:moveTo>
                    <a:pt x="343" y="1"/>
                  </a:moveTo>
                  <a:cubicBezTo>
                    <a:pt x="337" y="1"/>
                    <a:pt x="328" y="4"/>
                    <a:pt x="322" y="10"/>
                  </a:cubicBezTo>
                  <a:cubicBezTo>
                    <a:pt x="1" y="760"/>
                    <a:pt x="37" y="1676"/>
                    <a:pt x="525" y="2331"/>
                  </a:cubicBezTo>
                  <a:cubicBezTo>
                    <a:pt x="528" y="2335"/>
                    <a:pt x="533" y="2336"/>
                    <a:pt x="537" y="2336"/>
                  </a:cubicBezTo>
                  <a:cubicBezTo>
                    <a:pt x="547" y="2336"/>
                    <a:pt x="554" y="2328"/>
                    <a:pt x="537" y="2319"/>
                  </a:cubicBezTo>
                  <a:cubicBezTo>
                    <a:pt x="168" y="1557"/>
                    <a:pt x="49" y="831"/>
                    <a:pt x="346" y="10"/>
                  </a:cubicBezTo>
                  <a:cubicBezTo>
                    <a:pt x="352" y="4"/>
                    <a:pt x="349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17" name="Google Shape;25417;p33"/>
            <p:cNvSpPr/>
            <p:nvPr/>
          </p:nvSpPr>
          <p:spPr>
            <a:xfrm>
              <a:off x="2617575" y="2731125"/>
              <a:ext cx="193500" cy="95575"/>
            </a:xfrm>
            <a:custGeom>
              <a:avLst/>
              <a:gdLst/>
              <a:ahLst/>
              <a:cxnLst/>
              <a:rect l="l" t="t" r="r" b="b"/>
              <a:pathLst>
                <a:path w="7740" h="3823" extrusionOk="0">
                  <a:moveTo>
                    <a:pt x="1" y="0"/>
                  </a:moveTo>
                  <a:cubicBezTo>
                    <a:pt x="965" y="1131"/>
                    <a:pt x="2429" y="1834"/>
                    <a:pt x="3692" y="2572"/>
                  </a:cubicBezTo>
                  <a:cubicBezTo>
                    <a:pt x="4954" y="3322"/>
                    <a:pt x="6239" y="3691"/>
                    <a:pt x="7704" y="3822"/>
                  </a:cubicBezTo>
                  <a:cubicBezTo>
                    <a:pt x="7740" y="3822"/>
                    <a:pt x="7740" y="3798"/>
                    <a:pt x="7704" y="3786"/>
                  </a:cubicBezTo>
                  <a:cubicBezTo>
                    <a:pt x="6180" y="3525"/>
                    <a:pt x="4906" y="3227"/>
                    <a:pt x="3584" y="2441"/>
                  </a:cubicBezTo>
                  <a:cubicBezTo>
                    <a:pt x="2346" y="1703"/>
                    <a:pt x="1060" y="10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18" name="Google Shape;25418;p33"/>
            <p:cNvSpPr/>
            <p:nvPr/>
          </p:nvSpPr>
          <p:spPr>
            <a:xfrm>
              <a:off x="2834875" y="2743025"/>
              <a:ext cx="14600" cy="8350"/>
            </a:xfrm>
            <a:custGeom>
              <a:avLst/>
              <a:gdLst/>
              <a:ahLst/>
              <a:cxnLst/>
              <a:rect l="l" t="t" r="r" b="b"/>
              <a:pathLst>
                <a:path w="584" h="334" extrusionOk="0">
                  <a:moveTo>
                    <a:pt x="0" y="1"/>
                  </a:moveTo>
                  <a:cubicBezTo>
                    <a:pt x="167" y="143"/>
                    <a:pt x="357" y="274"/>
                    <a:pt x="560" y="334"/>
                  </a:cubicBezTo>
                  <a:cubicBezTo>
                    <a:pt x="560" y="334"/>
                    <a:pt x="584" y="334"/>
                    <a:pt x="560" y="310"/>
                  </a:cubicBezTo>
                  <a:cubicBezTo>
                    <a:pt x="357" y="227"/>
                    <a:pt x="179" y="14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19" name="Google Shape;25419;p33"/>
            <p:cNvSpPr/>
            <p:nvPr/>
          </p:nvSpPr>
          <p:spPr>
            <a:xfrm>
              <a:off x="2817775" y="2730750"/>
              <a:ext cx="36975" cy="19950"/>
            </a:xfrm>
            <a:custGeom>
              <a:avLst/>
              <a:gdLst/>
              <a:ahLst/>
              <a:cxnLst/>
              <a:rect l="l" t="t" r="r" b="b"/>
              <a:pathLst>
                <a:path w="1479" h="798" extrusionOk="0">
                  <a:moveTo>
                    <a:pt x="27" y="0"/>
                  </a:moveTo>
                  <a:cubicBezTo>
                    <a:pt x="10" y="0"/>
                    <a:pt x="1" y="15"/>
                    <a:pt x="29" y="15"/>
                  </a:cubicBezTo>
                  <a:cubicBezTo>
                    <a:pt x="565" y="194"/>
                    <a:pt x="994" y="480"/>
                    <a:pt x="1458" y="789"/>
                  </a:cubicBezTo>
                  <a:cubicBezTo>
                    <a:pt x="1461" y="795"/>
                    <a:pt x="1464" y="797"/>
                    <a:pt x="1467" y="797"/>
                  </a:cubicBezTo>
                  <a:cubicBezTo>
                    <a:pt x="1474" y="797"/>
                    <a:pt x="1479" y="777"/>
                    <a:pt x="1470" y="777"/>
                  </a:cubicBezTo>
                  <a:cubicBezTo>
                    <a:pt x="1089" y="408"/>
                    <a:pt x="553" y="170"/>
                    <a:pt x="41" y="3"/>
                  </a:cubicBezTo>
                  <a:cubicBezTo>
                    <a:pt x="36" y="1"/>
                    <a:pt x="32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20" name="Google Shape;25420;p33"/>
            <p:cNvSpPr/>
            <p:nvPr/>
          </p:nvSpPr>
          <p:spPr>
            <a:xfrm>
              <a:off x="2801225" y="2714150"/>
              <a:ext cx="51150" cy="31050"/>
            </a:xfrm>
            <a:custGeom>
              <a:avLst/>
              <a:gdLst/>
              <a:ahLst/>
              <a:cxnLst/>
              <a:rect l="l" t="t" r="r" b="b"/>
              <a:pathLst>
                <a:path w="2046" h="1242" extrusionOk="0">
                  <a:moveTo>
                    <a:pt x="1" y="1"/>
                  </a:moveTo>
                  <a:lnTo>
                    <a:pt x="1" y="24"/>
                  </a:lnTo>
                  <a:cubicBezTo>
                    <a:pt x="691" y="417"/>
                    <a:pt x="1334" y="846"/>
                    <a:pt x="2013" y="1239"/>
                  </a:cubicBezTo>
                  <a:cubicBezTo>
                    <a:pt x="2015" y="1241"/>
                    <a:pt x="2016" y="1241"/>
                    <a:pt x="2018" y="1241"/>
                  </a:cubicBezTo>
                  <a:cubicBezTo>
                    <a:pt x="2031" y="1241"/>
                    <a:pt x="2045" y="1213"/>
                    <a:pt x="2025" y="1203"/>
                  </a:cubicBezTo>
                  <a:cubicBezTo>
                    <a:pt x="1465" y="703"/>
                    <a:pt x="703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21" name="Google Shape;25421;p33"/>
            <p:cNvSpPr/>
            <p:nvPr/>
          </p:nvSpPr>
          <p:spPr>
            <a:xfrm>
              <a:off x="2804800" y="2708500"/>
              <a:ext cx="52675" cy="35500"/>
            </a:xfrm>
            <a:custGeom>
              <a:avLst/>
              <a:gdLst/>
              <a:ahLst/>
              <a:cxnLst/>
              <a:rect l="l" t="t" r="r" b="b"/>
              <a:pathLst>
                <a:path w="2107" h="1420" extrusionOk="0">
                  <a:moveTo>
                    <a:pt x="1" y="0"/>
                  </a:moveTo>
                  <a:lnTo>
                    <a:pt x="1" y="0"/>
                  </a:lnTo>
                  <a:cubicBezTo>
                    <a:pt x="739" y="417"/>
                    <a:pt x="1406" y="893"/>
                    <a:pt x="2084" y="1417"/>
                  </a:cubicBezTo>
                  <a:cubicBezTo>
                    <a:pt x="2086" y="1419"/>
                    <a:pt x="2088" y="1420"/>
                    <a:pt x="2089" y="1420"/>
                  </a:cubicBezTo>
                  <a:cubicBezTo>
                    <a:pt x="2099" y="1420"/>
                    <a:pt x="2106" y="1393"/>
                    <a:pt x="2096" y="1393"/>
                  </a:cubicBezTo>
                  <a:cubicBezTo>
                    <a:pt x="1525" y="822"/>
                    <a:pt x="751" y="3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22" name="Google Shape;25422;p33"/>
            <p:cNvSpPr/>
            <p:nvPr/>
          </p:nvSpPr>
          <p:spPr>
            <a:xfrm>
              <a:off x="2812650" y="2706675"/>
              <a:ext cx="51000" cy="29100"/>
            </a:xfrm>
            <a:custGeom>
              <a:avLst/>
              <a:gdLst/>
              <a:ahLst/>
              <a:cxnLst/>
              <a:rect l="l" t="t" r="r" b="b"/>
              <a:pathLst>
                <a:path w="2040" h="1164" extrusionOk="0">
                  <a:moveTo>
                    <a:pt x="8" y="62"/>
                  </a:moveTo>
                  <a:cubicBezTo>
                    <a:pt x="0" y="62"/>
                    <a:pt x="3" y="67"/>
                    <a:pt x="5" y="67"/>
                  </a:cubicBezTo>
                  <a:cubicBezTo>
                    <a:pt x="7" y="67"/>
                    <a:pt x="8" y="66"/>
                    <a:pt x="8" y="62"/>
                  </a:cubicBezTo>
                  <a:close/>
                  <a:moveTo>
                    <a:pt x="144" y="1"/>
                  </a:moveTo>
                  <a:cubicBezTo>
                    <a:pt x="95" y="1"/>
                    <a:pt x="49" y="18"/>
                    <a:pt x="8" y="62"/>
                  </a:cubicBezTo>
                  <a:cubicBezTo>
                    <a:pt x="27" y="47"/>
                    <a:pt x="52" y="41"/>
                    <a:pt x="81" y="41"/>
                  </a:cubicBezTo>
                  <a:cubicBezTo>
                    <a:pt x="325" y="41"/>
                    <a:pt x="873" y="479"/>
                    <a:pt x="1032" y="585"/>
                  </a:cubicBezTo>
                  <a:cubicBezTo>
                    <a:pt x="1353" y="776"/>
                    <a:pt x="1663" y="966"/>
                    <a:pt x="1985" y="1157"/>
                  </a:cubicBezTo>
                  <a:cubicBezTo>
                    <a:pt x="1991" y="1162"/>
                    <a:pt x="1998" y="1163"/>
                    <a:pt x="2004" y="1163"/>
                  </a:cubicBezTo>
                  <a:cubicBezTo>
                    <a:pt x="2028" y="1163"/>
                    <a:pt x="2039" y="1131"/>
                    <a:pt x="2020" y="1121"/>
                  </a:cubicBezTo>
                  <a:cubicBezTo>
                    <a:pt x="1544" y="824"/>
                    <a:pt x="1080" y="526"/>
                    <a:pt x="603" y="240"/>
                  </a:cubicBezTo>
                  <a:cubicBezTo>
                    <a:pt x="477" y="168"/>
                    <a:pt x="297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23" name="Google Shape;25423;p33"/>
            <p:cNvSpPr/>
            <p:nvPr/>
          </p:nvSpPr>
          <p:spPr>
            <a:xfrm>
              <a:off x="2849550" y="2729200"/>
              <a:ext cx="57975" cy="22775"/>
            </a:xfrm>
            <a:custGeom>
              <a:avLst/>
              <a:gdLst/>
              <a:ahLst/>
              <a:cxnLst/>
              <a:rect l="l" t="t" r="r" b="b"/>
              <a:pathLst>
                <a:path w="2319" h="911" extrusionOk="0">
                  <a:moveTo>
                    <a:pt x="10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651" y="494"/>
                    <a:pt x="1461" y="875"/>
                    <a:pt x="2283" y="911"/>
                  </a:cubicBezTo>
                  <a:cubicBezTo>
                    <a:pt x="2294" y="911"/>
                    <a:pt x="2318" y="887"/>
                    <a:pt x="2283" y="887"/>
                  </a:cubicBezTo>
                  <a:cubicBezTo>
                    <a:pt x="1449" y="696"/>
                    <a:pt x="747" y="470"/>
                    <a:pt x="20" y="6"/>
                  </a:cubicBezTo>
                  <a:cubicBezTo>
                    <a:pt x="17" y="2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24" name="Google Shape;25424;p33"/>
            <p:cNvSpPr/>
            <p:nvPr/>
          </p:nvSpPr>
          <p:spPr>
            <a:xfrm>
              <a:off x="2918800" y="2690975"/>
              <a:ext cx="12300" cy="43525"/>
            </a:xfrm>
            <a:custGeom>
              <a:avLst/>
              <a:gdLst/>
              <a:ahLst/>
              <a:cxnLst/>
              <a:rect l="l" t="t" r="r" b="b"/>
              <a:pathLst>
                <a:path w="492" h="1741" extrusionOk="0">
                  <a:moveTo>
                    <a:pt x="167" y="0"/>
                  </a:moveTo>
                  <a:cubicBezTo>
                    <a:pt x="143" y="0"/>
                    <a:pt x="120" y="15"/>
                    <a:pt x="120" y="47"/>
                  </a:cubicBezTo>
                  <a:cubicBezTo>
                    <a:pt x="153" y="338"/>
                    <a:pt x="182" y="630"/>
                    <a:pt x="210" y="919"/>
                  </a:cubicBezTo>
                  <a:lnTo>
                    <a:pt x="210" y="919"/>
                  </a:lnTo>
                  <a:cubicBezTo>
                    <a:pt x="161" y="718"/>
                    <a:pt x="110" y="516"/>
                    <a:pt x="48" y="320"/>
                  </a:cubicBezTo>
                  <a:cubicBezTo>
                    <a:pt x="48" y="320"/>
                    <a:pt x="1" y="320"/>
                    <a:pt x="1" y="344"/>
                  </a:cubicBezTo>
                  <a:cubicBezTo>
                    <a:pt x="35" y="758"/>
                    <a:pt x="158" y="1193"/>
                    <a:pt x="274" y="1597"/>
                  </a:cubicBezTo>
                  <a:lnTo>
                    <a:pt x="274" y="1597"/>
                  </a:lnTo>
                  <a:cubicBezTo>
                    <a:pt x="274" y="1600"/>
                    <a:pt x="274" y="1603"/>
                    <a:pt x="275" y="1606"/>
                  </a:cubicBezTo>
                  <a:cubicBezTo>
                    <a:pt x="275" y="1606"/>
                    <a:pt x="276" y="1606"/>
                    <a:pt x="276" y="1606"/>
                  </a:cubicBezTo>
                  <a:lnTo>
                    <a:pt x="276" y="1606"/>
                  </a:lnTo>
                  <a:cubicBezTo>
                    <a:pt x="280" y="1618"/>
                    <a:pt x="283" y="1630"/>
                    <a:pt x="286" y="1642"/>
                  </a:cubicBezTo>
                  <a:cubicBezTo>
                    <a:pt x="291" y="1667"/>
                    <a:pt x="311" y="1679"/>
                    <a:pt x="331" y="1679"/>
                  </a:cubicBezTo>
                  <a:cubicBezTo>
                    <a:pt x="331" y="1679"/>
                    <a:pt x="332" y="1679"/>
                    <a:pt x="332" y="1679"/>
                  </a:cubicBezTo>
                  <a:lnTo>
                    <a:pt x="332" y="1679"/>
                  </a:lnTo>
                  <a:cubicBezTo>
                    <a:pt x="333" y="1691"/>
                    <a:pt x="333" y="1702"/>
                    <a:pt x="334" y="1713"/>
                  </a:cubicBezTo>
                  <a:cubicBezTo>
                    <a:pt x="334" y="1731"/>
                    <a:pt x="346" y="1740"/>
                    <a:pt x="358" y="1740"/>
                  </a:cubicBezTo>
                  <a:cubicBezTo>
                    <a:pt x="370" y="1740"/>
                    <a:pt x="382" y="1731"/>
                    <a:pt x="382" y="1713"/>
                  </a:cubicBezTo>
                  <a:cubicBezTo>
                    <a:pt x="385" y="1681"/>
                    <a:pt x="388" y="1649"/>
                    <a:pt x="391" y="1616"/>
                  </a:cubicBezTo>
                  <a:lnTo>
                    <a:pt x="391" y="1616"/>
                  </a:lnTo>
                  <a:cubicBezTo>
                    <a:pt x="392" y="1621"/>
                    <a:pt x="393" y="1625"/>
                    <a:pt x="394" y="1630"/>
                  </a:cubicBezTo>
                  <a:cubicBezTo>
                    <a:pt x="398" y="1653"/>
                    <a:pt x="416" y="1664"/>
                    <a:pt x="434" y="1664"/>
                  </a:cubicBezTo>
                  <a:cubicBezTo>
                    <a:pt x="462" y="1664"/>
                    <a:pt x="491" y="1638"/>
                    <a:pt x="477" y="1594"/>
                  </a:cubicBezTo>
                  <a:cubicBezTo>
                    <a:pt x="476" y="1591"/>
                    <a:pt x="476" y="1587"/>
                    <a:pt x="475" y="1583"/>
                  </a:cubicBezTo>
                  <a:lnTo>
                    <a:pt x="475" y="1583"/>
                  </a:lnTo>
                  <a:cubicBezTo>
                    <a:pt x="476" y="1583"/>
                    <a:pt x="476" y="1583"/>
                    <a:pt x="477" y="1582"/>
                  </a:cubicBezTo>
                  <a:cubicBezTo>
                    <a:pt x="472" y="1551"/>
                    <a:pt x="467" y="1519"/>
                    <a:pt x="462" y="1488"/>
                  </a:cubicBezTo>
                  <a:lnTo>
                    <a:pt x="462" y="1488"/>
                  </a:lnTo>
                  <a:cubicBezTo>
                    <a:pt x="436" y="1307"/>
                    <a:pt x="410" y="1127"/>
                    <a:pt x="384" y="946"/>
                  </a:cubicBezTo>
                  <a:lnTo>
                    <a:pt x="384" y="946"/>
                  </a:lnTo>
                  <a:cubicBezTo>
                    <a:pt x="360" y="658"/>
                    <a:pt x="313" y="371"/>
                    <a:pt x="263" y="94"/>
                  </a:cubicBezTo>
                  <a:cubicBezTo>
                    <a:pt x="255" y="78"/>
                    <a:pt x="241" y="69"/>
                    <a:pt x="228" y="65"/>
                  </a:cubicBezTo>
                  <a:lnTo>
                    <a:pt x="228" y="65"/>
                  </a:lnTo>
                  <a:cubicBezTo>
                    <a:pt x="227" y="63"/>
                    <a:pt x="227" y="61"/>
                    <a:pt x="227" y="59"/>
                  </a:cubicBezTo>
                  <a:cubicBezTo>
                    <a:pt x="224" y="59"/>
                    <a:pt x="222" y="59"/>
                    <a:pt x="219" y="59"/>
                  </a:cubicBezTo>
                  <a:lnTo>
                    <a:pt x="219" y="59"/>
                  </a:lnTo>
                  <a:cubicBezTo>
                    <a:pt x="218" y="51"/>
                    <a:pt x="216" y="43"/>
                    <a:pt x="215" y="35"/>
                  </a:cubicBezTo>
                  <a:cubicBezTo>
                    <a:pt x="209" y="12"/>
                    <a:pt x="188" y="0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25" name="Google Shape;25425;p33"/>
            <p:cNvSpPr/>
            <p:nvPr/>
          </p:nvSpPr>
          <p:spPr>
            <a:xfrm>
              <a:off x="2918500" y="2698400"/>
              <a:ext cx="9550" cy="36650"/>
            </a:xfrm>
            <a:custGeom>
              <a:avLst/>
              <a:gdLst/>
              <a:ahLst/>
              <a:cxnLst/>
              <a:rect l="l" t="t" r="r" b="b"/>
              <a:pathLst>
                <a:path w="382" h="1466" extrusionOk="0">
                  <a:moveTo>
                    <a:pt x="8" y="1"/>
                  </a:moveTo>
                  <a:cubicBezTo>
                    <a:pt x="4" y="1"/>
                    <a:pt x="1" y="10"/>
                    <a:pt x="1" y="23"/>
                  </a:cubicBezTo>
                  <a:cubicBezTo>
                    <a:pt x="60" y="262"/>
                    <a:pt x="132" y="476"/>
                    <a:pt x="179" y="738"/>
                  </a:cubicBezTo>
                  <a:cubicBezTo>
                    <a:pt x="227" y="976"/>
                    <a:pt x="239" y="1226"/>
                    <a:pt x="298" y="1452"/>
                  </a:cubicBezTo>
                  <a:cubicBezTo>
                    <a:pt x="298" y="1462"/>
                    <a:pt x="307" y="1466"/>
                    <a:pt x="317" y="1466"/>
                  </a:cubicBezTo>
                  <a:cubicBezTo>
                    <a:pt x="330" y="1466"/>
                    <a:pt x="346" y="1459"/>
                    <a:pt x="346" y="1452"/>
                  </a:cubicBezTo>
                  <a:cubicBezTo>
                    <a:pt x="382" y="988"/>
                    <a:pt x="227" y="416"/>
                    <a:pt x="13" y="23"/>
                  </a:cubicBezTo>
                  <a:cubicBezTo>
                    <a:pt x="13" y="7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2123517930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3">
  <p:cSld name="Background 3">
    <p:spTree>
      <p:nvGrpSpPr>
        <p:cNvPr id="1" name="Shape 254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427" name="Google Shape;25427;p34"/>
          <p:cNvGrpSpPr/>
          <p:nvPr/>
        </p:nvGrpSpPr>
        <p:grpSpPr>
          <a:xfrm rot="8100000">
            <a:off x="9721220" y="-745311"/>
            <a:ext cx="2076587" cy="2487593"/>
            <a:chOff x="2564300" y="2142775"/>
            <a:chExt cx="734625" cy="880025"/>
          </a:xfrm>
        </p:grpSpPr>
        <p:sp>
          <p:nvSpPr>
            <p:cNvPr id="25428" name="Google Shape;25428;p34"/>
            <p:cNvSpPr/>
            <p:nvPr/>
          </p:nvSpPr>
          <p:spPr>
            <a:xfrm>
              <a:off x="2564300" y="2142775"/>
              <a:ext cx="727500" cy="877475"/>
            </a:xfrm>
            <a:custGeom>
              <a:avLst/>
              <a:gdLst/>
              <a:ahLst/>
              <a:cxnLst/>
              <a:rect l="l" t="t" r="r" b="b"/>
              <a:pathLst>
                <a:path w="29100" h="35099" extrusionOk="0">
                  <a:moveTo>
                    <a:pt x="16264" y="10592"/>
                  </a:moveTo>
                  <a:cubicBezTo>
                    <a:pt x="16264" y="10735"/>
                    <a:pt x="16264" y="11188"/>
                    <a:pt x="15967" y="11485"/>
                  </a:cubicBezTo>
                  <a:cubicBezTo>
                    <a:pt x="15784" y="11668"/>
                    <a:pt x="15489" y="11792"/>
                    <a:pt x="15289" y="11792"/>
                  </a:cubicBezTo>
                  <a:cubicBezTo>
                    <a:pt x="15162" y="11792"/>
                    <a:pt x="15074" y="11743"/>
                    <a:pt x="15074" y="11628"/>
                  </a:cubicBezTo>
                  <a:cubicBezTo>
                    <a:pt x="15074" y="11343"/>
                    <a:pt x="15489" y="10839"/>
                    <a:pt x="15587" y="10839"/>
                  </a:cubicBezTo>
                  <a:cubicBezTo>
                    <a:pt x="15591" y="10839"/>
                    <a:pt x="15595" y="10840"/>
                    <a:pt x="15598" y="10842"/>
                  </a:cubicBezTo>
                  <a:cubicBezTo>
                    <a:pt x="15603" y="10846"/>
                    <a:pt x="15611" y="10847"/>
                    <a:pt x="15622" y="10847"/>
                  </a:cubicBezTo>
                  <a:cubicBezTo>
                    <a:pt x="15754" y="10847"/>
                    <a:pt x="16264" y="10592"/>
                    <a:pt x="16264" y="10592"/>
                  </a:cubicBezTo>
                  <a:close/>
                  <a:moveTo>
                    <a:pt x="17828" y="11430"/>
                  </a:moveTo>
                  <a:cubicBezTo>
                    <a:pt x="17858" y="11430"/>
                    <a:pt x="17885" y="11436"/>
                    <a:pt x="17907" y="11449"/>
                  </a:cubicBezTo>
                  <a:cubicBezTo>
                    <a:pt x="18205" y="11628"/>
                    <a:pt x="18503" y="11783"/>
                    <a:pt x="18503" y="11783"/>
                  </a:cubicBezTo>
                  <a:cubicBezTo>
                    <a:pt x="18503" y="11783"/>
                    <a:pt x="18169" y="12973"/>
                    <a:pt x="17372" y="13866"/>
                  </a:cubicBezTo>
                  <a:cubicBezTo>
                    <a:pt x="16728" y="14576"/>
                    <a:pt x="16318" y="15188"/>
                    <a:pt x="15949" y="15188"/>
                  </a:cubicBezTo>
                  <a:cubicBezTo>
                    <a:pt x="15854" y="15188"/>
                    <a:pt x="15762" y="15147"/>
                    <a:pt x="15669" y="15057"/>
                  </a:cubicBezTo>
                  <a:cubicBezTo>
                    <a:pt x="15228" y="14605"/>
                    <a:pt x="15609" y="13390"/>
                    <a:pt x="16086" y="12878"/>
                  </a:cubicBezTo>
                  <a:cubicBezTo>
                    <a:pt x="16527" y="12415"/>
                    <a:pt x="17449" y="11430"/>
                    <a:pt x="17828" y="11430"/>
                  </a:cubicBezTo>
                  <a:close/>
                  <a:moveTo>
                    <a:pt x="12907" y="15652"/>
                  </a:moveTo>
                  <a:cubicBezTo>
                    <a:pt x="12907" y="15652"/>
                    <a:pt x="13407" y="15771"/>
                    <a:pt x="13431" y="16010"/>
                  </a:cubicBezTo>
                  <a:cubicBezTo>
                    <a:pt x="13439" y="16176"/>
                    <a:pt x="13295" y="16373"/>
                    <a:pt x="13106" y="16373"/>
                  </a:cubicBezTo>
                  <a:cubicBezTo>
                    <a:pt x="13025" y="16373"/>
                    <a:pt x="12936" y="16337"/>
                    <a:pt x="12847" y="16248"/>
                  </a:cubicBezTo>
                  <a:cubicBezTo>
                    <a:pt x="12550" y="15950"/>
                    <a:pt x="12692" y="15652"/>
                    <a:pt x="12692" y="15652"/>
                  </a:cubicBezTo>
                  <a:close/>
                  <a:moveTo>
                    <a:pt x="19991" y="15498"/>
                  </a:moveTo>
                  <a:cubicBezTo>
                    <a:pt x="19991" y="15498"/>
                    <a:pt x="19836" y="15652"/>
                    <a:pt x="19646" y="16010"/>
                  </a:cubicBezTo>
                  <a:cubicBezTo>
                    <a:pt x="19455" y="16367"/>
                    <a:pt x="17753" y="17581"/>
                    <a:pt x="16955" y="17962"/>
                  </a:cubicBezTo>
                  <a:cubicBezTo>
                    <a:pt x="16683" y="18090"/>
                    <a:pt x="16499" y="18155"/>
                    <a:pt x="16373" y="18155"/>
                  </a:cubicBezTo>
                  <a:cubicBezTo>
                    <a:pt x="16135" y="18155"/>
                    <a:pt x="16110" y="17921"/>
                    <a:pt x="16110" y="17438"/>
                  </a:cubicBezTo>
                  <a:cubicBezTo>
                    <a:pt x="16110" y="16688"/>
                    <a:pt x="19836" y="15498"/>
                    <a:pt x="19991" y="15498"/>
                  </a:cubicBezTo>
                  <a:close/>
                  <a:moveTo>
                    <a:pt x="10268" y="16520"/>
                  </a:moveTo>
                  <a:cubicBezTo>
                    <a:pt x="10497" y="16520"/>
                    <a:pt x="10851" y="16574"/>
                    <a:pt x="11204" y="16843"/>
                  </a:cubicBezTo>
                  <a:cubicBezTo>
                    <a:pt x="11799" y="17284"/>
                    <a:pt x="11657" y="17438"/>
                    <a:pt x="12097" y="17581"/>
                  </a:cubicBezTo>
                  <a:lnTo>
                    <a:pt x="12550" y="17736"/>
                  </a:lnTo>
                  <a:cubicBezTo>
                    <a:pt x="12550" y="17736"/>
                    <a:pt x="12847" y="18331"/>
                    <a:pt x="12395" y="18474"/>
                  </a:cubicBezTo>
                  <a:cubicBezTo>
                    <a:pt x="12201" y="18542"/>
                    <a:pt x="11986" y="18606"/>
                    <a:pt x="11766" y="18606"/>
                  </a:cubicBezTo>
                  <a:cubicBezTo>
                    <a:pt x="11486" y="18606"/>
                    <a:pt x="11197" y="18503"/>
                    <a:pt x="10930" y="18177"/>
                  </a:cubicBezTo>
                  <a:cubicBezTo>
                    <a:pt x="10454" y="17605"/>
                    <a:pt x="10014" y="16545"/>
                    <a:pt x="10014" y="16545"/>
                  </a:cubicBezTo>
                  <a:cubicBezTo>
                    <a:pt x="10014" y="16545"/>
                    <a:pt x="10112" y="16520"/>
                    <a:pt x="10268" y="16520"/>
                  </a:cubicBezTo>
                  <a:close/>
                  <a:moveTo>
                    <a:pt x="23265" y="15200"/>
                  </a:moveTo>
                  <a:cubicBezTo>
                    <a:pt x="23265" y="15200"/>
                    <a:pt x="21051" y="18748"/>
                    <a:pt x="20062" y="19355"/>
                  </a:cubicBezTo>
                  <a:cubicBezTo>
                    <a:pt x="19669" y="19603"/>
                    <a:pt x="19361" y="19676"/>
                    <a:pt x="19134" y="19676"/>
                  </a:cubicBezTo>
                  <a:cubicBezTo>
                    <a:pt x="18804" y="19676"/>
                    <a:pt x="18646" y="19522"/>
                    <a:pt x="18646" y="19522"/>
                  </a:cubicBezTo>
                  <a:lnTo>
                    <a:pt x="23265" y="15200"/>
                  </a:lnTo>
                  <a:close/>
                  <a:moveTo>
                    <a:pt x="7184" y="18108"/>
                  </a:moveTo>
                  <a:cubicBezTo>
                    <a:pt x="7484" y="18108"/>
                    <a:pt x="8193" y="18669"/>
                    <a:pt x="8692" y="18879"/>
                  </a:cubicBezTo>
                  <a:cubicBezTo>
                    <a:pt x="9287" y="19129"/>
                    <a:pt x="9287" y="19820"/>
                    <a:pt x="9287" y="19820"/>
                  </a:cubicBezTo>
                  <a:cubicBezTo>
                    <a:pt x="9287" y="19820"/>
                    <a:pt x="8382" y="19820"/>
                    <a:pt x="7739" y="19343"/>
                  </a:cubicBezTo>
                  <a:cubicBezTo>
                    <a:pt x="7096" y="18867"/>
                    <a:pt x="6894" y="18474"/>
                    <a:pt x="7061" y="18177"/>
                  </a:cubicBezTo>
                  <a:cubicBezTo>
                    <a:pt x="7084" y="18129"/>
                    <a:pt x="7126" y="18108"/>
                    <a:pt x="7184" y="18108"/>
                  </a:cubicBezTo>
                  <a:close/>
                  <a:moveTo>
                    <a:pt x="17878" y="18818"/>
                  </a:moveTo>
                  <a:cubicBezTo>
                    <a:pt x="18096" y="18818"/>
                    <a:pt x="18205" y="18927"/>
                    <a:pt x="18205" y="18927"/>
                  </a:cubicBezTo>
                  <a:cubicBezTo>
                    <a:pt x="18205" y="18927"/>
                    <a:pt x="18348" y="19129"/>
                    <a:pt x="18050" y="19403"/>
                  </a:cubicBezTo>
                  <a:cubicBezTo>
                    <a:pt x="17753" y="19665"/>
                    <a:pt x="17205" y="20427"/>
                    <a:pt x="16967" y="20427"/>
                  </a:cubicBezTo>
                  <a:cubicBezTo>
                    <a:pt x="16717" y="20427"/>
                    <a:pt x="16538" y="20058"/>
                    <a:pt x="16848" y="19558"/>
                  </a:cubicBezTo>
                  <a:cubicBezTo>
                    <a:pt x="17157" y="19069"/>
                    <a:pt x="17419" y="18915"/>
                    <a:pt x="17741" y="18831"/>
                  </a:cubicBezTo>
                  <a:cubicBezTo>
                    <a:pt x="17791" y="18822"/>
                    <a:pt x="17836" y="18818"/>
                    <a:pt x="17878" y="18818"/>
                  </a:cubicBezTo>
                  <a:close/>
                  <a:moveTo>
                    <a:pt x="15371" y="20260"/>
                  </a:moveTo>
                  <a:cubicBezTo>
                    <a:pt x="15371" y="20260"/>
                    <a:pt x="15544" y="20808"/>
                    <a:pt x="15308" y="20808"/>
                  </a:cubicBezTo>
                  <a:cubicBezTo>
                    <a:pt x="15288" y="20808"/>
                    <a:pt x="15266" y="20804"/>
                    <a:pt x="15240" y="20796"/>
                  </a:cubicBezTo>
                  <a:cubicBezTo>
                    <a:pt x="14931" y="20713"/>
                    <a:pt x="14931" y="20355"/>
                    <a:pt x="15002" y="20308"/>
                  </a:cubicBezTo>
                  <a:cubicBezTo>
                    <a:pt x="15074" y="20260"/>
                    <a:pt x="15371" y="20260"/>
                    <a:pt x="15371" y="20260"/>
                  </a:cubicBezTo>
                  <a:close/>
                  <a:moveTo>
                    <a:pt x="10582" y="19775"/>
                  </a:moveTo>
                  <a:cubicBezTo>
                    <a:pt x="10943" y="19775"/>
                    <a:pt x="11522" y="19863"/>
                    <a:pt x="12252" y="19962"/>
                  </a:cubicBezTo>
                  <a:cubicBezTo>
                    <a:pt x="13288" y="20117"/>
                    <a:pt x="13288" y="20915"/>
                    <a:pt x="13288" y="20915"/>
                  </a:cubicBezTo>
                  <a:cubicBezTo>
                    <a:pt x="13288" y="20915"/>
                    <a:pt x="13145" y="21153"/>
                    <a:pt x="12847" y="21308"/>
                  </a:cubicBezTo>
                  <a:cubicBezTo>
                    <a:pt x="12729" y="21364"/>
                    <a:pt x="12612" y="21399"/>
                    <a:pt x="12453" y="21399"/>
                  </a:cubicBezTo>
                  <a:cubicBezTo>
                    <a:pt x="12211" y="21399"/>
                    <a:pt x="11875" y="21319"/>
                    <a:pt x="11299" y="21117"/>
                  </a:cubicBezTo>
                  <a:cubicBezTo>
                    <a:pt x="10347" y="20772"/>
                    <a:pt x="10014" y="20046"/>
                    <a:pt x="10014" y="20046"/>
                  </a:cubicBezTo>
                  <a:cubicBezTo>
                    <a:pt x="10014" y="20046"/>
                    <a:pt x="10014" y="19962"/>
                    <a:pt x="10240" y="19831"/>
                  </a:cubicBezTo>
                  <a:cubicBezTo>
                    <a:pt x="10308" y="19792"/>
                    <a:pt x="10424" y="19775"/>
                    <a:pt x="10582" y="19775"/>
                  </a:cubicBezTo>
                  <a:close/>
                  <a:moveTo>
                    <a:pt x="7211" y="21963"/>
                  </a:moveTo>
                  <a:cubicBezTo>
                    <a:pt x="7484" y="21963"/>
                    <a:pt x="8005" y="22360"/>
                    <a:pt x="8311" y="22427"/>
                  </a:cubicBezTo>
                  <a:cubicBezTo>
                    <a:pt x="8680" y="22498"/>
                    <a:pt x="8823" y="22939"/>
                    <a:pt x="8823" y="22939"/>
                  </a:cubicBezTo>
                  <a:lnTo>
                    <a:pt x="8085" y="22796"/>
                  </a:lnTo>
                  <a:cubicBezTo>
                    <a:pt x="8085" y="22796"/>
                    <a:pt x="6894" y="22344"/>
                    <a:pt x="7061" y="22046"/>
                  </a:cubicBezTo>
                  <a:cubicBezTo>
                    <a:pt x="7091" y="21987"/>
                    <a:pt x="7144" y="21963"/>
                    <a:pt x="7211" y="21963"/>
                  </a:cubicBezTo>
                  <a:close/>
                  <a:moveTo>
                    <a:pt x="13052" y="22858"/>
                  </a:moveTo>
                  <a:cubicBezTo>
                    <a:pt x="13336" y="22858"/>
                    <a:pt x="13585" y="23094"/>
                    <a:pt x="13585" y="23094"/>
                  </a:cubicBezTo>
                  <a:cubicBezTo>
                    <a:pt x="13585" y="23094"/>
                    <a:pt x="13443" y="23534"/>
                    <a:pt x="13109" y="23594"/>
                  </a:cubicBezTo>
                  <a:cubicBezTo>
                    <a:pt x="13088" y="23598"/>
                    <a:pt x="13067" y="23600"/>
                    <a:pt x="13045" y="23600"/>
                  </a:cubicBezTo>
                  <a:cubicBezTo>
                    <a:pt x="12740" y="23600"/>
                    <a:pt x="12418" y="23219"/>
                    <a:pt x="12752" y="22963"/>
                  </a:cubicBezTo>
                  <a:cubicBezTo>
                    <a:pt x="12850" y="22886"/>
                    <a:pt x="12953" y="22858"/>
                    <a:pt x="13052" y="22858"/>
                  </a:cubicBezTo>
                  <a:close/>
                  <a:moveTo>
                    <a:pt x="17753" y="22498"/>
                  </a:moveTo>
                  <a:cubicBezTo>
                    <a:pt x="18050" y="22498"/>
                    <a:pt x="18205" y="22641"/>
                    <a:pt x="18134" y="23153"/>
                  </a:cubicBezTo>
                  <a:cubicBezTo>
                    <a:pt x="18050" y="23653"/>
                    <a:pt x="15669" y="23987"/>
                    <a:pt x="15669" y="23987"/>
                  </a:cubicBezTo>
                  <a:cubicBezTo>
                    <a:pt x="15669" y="23987"/>
                    <a:pt x="15526" y="23987"/>
                    <a:pt x="15371" y="23832"/>
                  </a:cubicBezTo>
                  <a:cubicBezTo>
                    <a:pt x="15228" y="23689"/>
                    <a:pt x="15074" y="23391"/>
                    <a:pt x="15228" y="23094"/>
                  </a:cubicBezTo>
                  <a:cubicBezTo>
                    <a:pt x="15371" y="22796"/>
                    <a:pt x="17455" y="22498"/>
                    <a:pt x="17753" y="22498"/>
                  </a:cubicBezTo>
                  <a:close/>
                  <a:moveTo>
                    <a:pt x="8769" y="23916"/>
                  </a:moveTo>
                  <a:cubicBezTo>
                    <a:pt x="9046" y="23916"/>
                    <a:pt x="9871" y="24427"/>
                    <a:pt x="9871" y="24427"/>
                  </a:cubicBezTo>
                  <a:lnTo>
                    <a:pt x="9394" y="24427"/>
                  </a:lnTo>
                  <a:cubicBezTo>
                    <a:pt x="9394" y="24427"/>
                    <a:pt x="8680" y="24284"/>
                    <a:pt x="8680" y="23987"/>
                  </a:cubicBezTo>
                  <a:cubicBezTo>
                    <a:pt x="8680" y="23937"/>
                    <a:pt x="8714" y="23916"/>
                    <a:pt x="8769" y="23916"/>
                  </a:cubicBezTo>
                  <a:close/>
                  <a:moveTo>
                    <a:pt x="19098" y="23534"/>
                  </a:moveTo>
                  <a:cubicBezTo>
                    <a:pt x="19539" y="23534"/>
                    <a:pt x="19396" y="23689"/>
                    <a:pt x="19288" y="23951"/>
                  </a:cubicBezTo>
                  <a:cubicBezTo>
                    <a:pt x="19169" y="24213"/>
                    <a:pt x="18384" y="24487"/>
                    <a:pt x="18384" y="24487"/>
                  </a:cubicBezTo>
                  <a:cubicBezTo>
                    <a:pt x="18384" y="24487"/>
                    <a:pt x="17907" y="24427"/>
                    <a:pt x="17907" y="24284"/>
                  </a:cubicBezTo>
                  <a:cubicBezTo>
                    <a:pt x="17907" y="24130"/>
                    <a:pt x="18646" y="23534"/>
                    <a:pt x="19098" y="23534"/>
                  </a:cubicBezTo>
                  <a:close/>
                  <a:moveTo>
                    <a:pt x="15045" y="24513"/>
                  </a:moveTo>
                  <a:cubicBezTo>
                    <a:pt x="15176" y="24513"/>
                    <a:pt x="15371" y="24582"/>
                    <a:pt x="15371" y="24582"/>
                  </a:cubicBezTo>
                  <a:cubicBezTo>
                    <a:pt x="15371" y="24582"/>
                    <a:pt x="15371" y="24880"/>
                    <a:pt x="15228" y="24880"/>
                  </a:cubicBezTo>
                  <a:cubicBezTo>
                    <a:pt x="15074" y="24880"/>
                    <a:pt x="14931" y="24725"/>
                    <a:pt x="14931" y="24582"/>
                  </a:cubicBezTo>
                  <a:cubicBezTo>
                    <a:pt x="14931" y="24530"/>
                    <a:pt x="14980" y="24513"/>
                    <a:pt x="15045" y="24513"/>
                  </a:cubicBezTo>
                  <a:close/>
                  <a:moveTo>
                    <a:pt x="12233" y="24408"/>
                  </a:moveTo>
                  <a:cubicBezTo>
                    <a:pt x="12462" y="24408"/>
                    <a:pt x="12803" y="24493"/>
                    <a:pt x="13145" y="24582"/>
                  </a:cubicBezTo>
                  <a:cubicBezTo>
                    <a:pt x="13740" y="24725"/>
                    <a:pt x="13812" y="25118"/>
                    <a:pt x="13812" y="25118"/>
                  </a:cubicBezTo>
                  <a:cubicBezTo>
                    <a:pt x="13812" y="25118"/>
                    <a:pt x="13883" y="25320"/>
                    <a:pt x="13788" y="25427"/>
                  </a:cubicBezTo>
                  <a:cubicBezTo>
                    <a:pt x="13750" y="25457"/>
                    <a:pt x="13697" y="25471"/>
                    <a:pt x="13617" y="25471"/>
                  </a:cubicBezTo>
                  <a:cubicBezTo>
                    <a:pt x="13470" y="25471"/>
                    <a:pt x="13234" y="25421"/>
                    <a:pt x="12847" y="25320"/>
                  </a:cubicBezTo>
                  <a:cubicBezTo>
                    <a:pt x="12252" y="25177"/>
                    <a:pt x="11954" y="24880"/>
                    <a:pt x="11954" y="24582"/>
                  </a:cubicBezTo>
                  <a:cubicBezTo>
                    <a:pt x="11954" y="24455"/>
                    <a:pt x="12062" y="24408"/>
                    <a:pt x="12233" y="24408"/>
                  </a:cubicBezTo>
                  <a:close/>
                  <a:moveTo>
                    <a:pt x="15026" y="25362"/>
                  </a:moveTo>
                  <a:cubicBezTo>
                    <a:pt x="15045" y="25362"/>
                    <a:pt x="15061" y="25364"/>
                    <a:pt x="15074" y="25368"/>
                  </a:cubicBezTo>
                  <a:cubicBezTo>
                    <a:pt x="15228" y="25415"/>
                    <a:pt x="15526" y="25475"/>
                    <a:pt x="15526" y="25475"/>
                  </a:cubicBezTo>
                  <a:lnTo>
                    <a:pt x="15526" y="25773"/>
                  </a:lnTo>
                  <a:cubicBezTo>
                    <a:pt x="15526" y="25816"/>
                    <a:pt x="15485" y="25833"/>
                    <a:pt x="15418" y="25833"/>
                  </a:cubicBezTo>
                  <a:cubicBezTo>
                    <a:pt x="15262" y="25833"/>
                    <a:pt x="14966" y="25740"/>
                    <a:pt x="14716" y="25666"/>
                  </a:cubicBezTo>
                  <a:cubicBezTo>
                    <a:pt x="14391" y="25568"/>
                    <a:pt x="14836" y="25362"/>
                    <a:pt x="15026" y="25362"/>
                  </a:cubicBezTo>
                  <a:close/>
                  <a:moveTo>
                    <a:pt x="22075" y="25368"/>
                  </a:moveTo>
                  <a:cubicBezTo>
                    <a:pt x="22075" y="25368"/>
                    <a:pt x="22372" y="25475"/>
                    <a:pt x="22372" y="25773"/>
                  </a:cubicBezTo>
                  <a:cubicBezTo>
                    <a:pt x="22372" y="26070"/>
                    <a:pt x="21479" y="26213"/>
                    <a:pt x="20598" y="26308"/>
                  </a:cubicBezTo>
                  <a:cubicBezTo>
                    <a:pt x="20502" y="26318"/>
                    <a:pt x="20410" y="26322"/>
                    <a:pt x="20324" y="26322"/>
                  </a:cubicBezTo>
                  <a:cubicBezTo>
                    <a:pt x="19621" y="26322"/>
                    <a:pt x="19258" y="26038"/>
                    <a:pt x="19396" y="25773"/>
                  </a:cubicBezTo>
                  <a:cubicBezTo>
                    <a:pt x="19539" y="25475"/>
                    <a:pt x="22075" y="25368"/>
                    <a:pt x="22075" y="25368"/>
                  </a:cubicBezTo>
                  <a:close/>
                  <a:moveTo>
                    <a:pt x="13636" y="25928"/>
                  </a:moveTo>
                  <a:cubicBezTo>
                    <a:pt x="13788" y="25928"/>
                    <a:pt x="14038" y="26213"/>
                    <a:pt x="14038" y="26213"/>
                  </a:cubicBezTo>
                  <a:cubicBezTo>
                    <a:pt x="14038" y="26213"/>
                    <a:pt x="14038" y="26368"/>
                    <a:pt x="13740" y="26368"/>
                  </a:cubicBezTo>
                  <a:cubicBezTo>
                    <a:pt x="13443" y="26368"/>
                    <a:pt x="13443" y="26070"/>
                    <a:pt x="13573" y="25951"/>
                  </a:cubicBezTo>
                  <a:cubicBezTo>
                    <a:pt x="13591" y="25935"/>
                    <a:pt x="13613" y="25928"/>
                    <a:pt x="13636" y="25928"/>
                  </a:cubicBezTo>
                  <a:close/>
                  <a:moveTo>
                    <a:pt x="11868" y="25747"/>
                  </a:moveTo>
                  <a:cubicBezTo>
                    <a:pt x="12362" y="25747"/>
                    <a:pt x="12716" y="26213"/>
                    <a:pt x="12716" y="26213"/>
                  </a:cubicBezTo>
                  <a:cubicBezTo>
                    <a:pt x="12716" y="26213"/>
                    <a:pt x="12692" y="26368"/>
                    <a:pt x="12204" y="26535"/>
                  </a:cubicBezTo>
                  <a:cubicBezTo>
                    <a:pt x="12012" y="26596"/>
                    <a:pt x="11823" y="26614"/>
                    <a:pt x="11665" y="26614"/>
                  </a:cubicBezTo>
                  <a:cubicBezTo>
                    <a:pt x="11422" y="26614"/>
                    <a:pt x="11252" y="26570"/>
                    <a:pt x="11252" y="26570"/>
                  </a:cubicBezTo>
                  <a:cubicBezTo>
                    <a:pt x="11252" y="26570"/>
                    <a:pt x="10882" y="26599"/>
                    <a:pt x="10525" y="26599"/>
                  </a:cubicBezTo>
                  <a:cubicBezTo>
                    <a:pt x="10234" y="26599"/>
                    <a:pt x="9952" y="26580"/>
                    <a:pt x="9883" y="26511"/>
                  </a:cubicBezTo>
                  <a:cubicBezTo>
                    <a:pt x="9740" y="26368"/>
                    <a:pt x="10014" y="26142"/>
                    <a:pt x="10014" y="26142"/>
                  </a:cubicBezTo>
                  <a:cubicBezTo>
                    <a:pt x="10014" y="26142"/>
                    <a:pt x="11073" y="25916"/>
                    <a:pt x="11668" y="25773"/>
                  </a:cubicBezTo>
                  <a:cubicBezTo>
                    <a:pt x="11737" y="25755"/>
                    <a:pt x="11804" y="25747"/>
                    <a:pt x="11868" y="25747"/>
                  </a:cubicBezTo>
                  <a:close/>
                  <a:moveTo>
                    <a:pt x="24157" y="26380"/>
                  </a:moveTo>
                  <a:lnTo>
                    <a:pt x="24157" y="26380"/>
                  </a:lnTo>
                  <a:cubicBezTo>
                    <a:pt x="24132" y="26395"/>
                    <a:pt x="23679" y="26858"/>
                    <a:pt x="22741" y="26916"/>
                  </a:cubicBezTo>
                  <a:cubicBezTo>
                    <a:pt x="21777" y="26963"/>
                    <a:pt x="21205" y="27571"/>
                    <a:pt x="20598" y="27571"/>
                  </a:cubicBezTo>
                  <a:cubicBezTo>
                    <a:pt x="19991" y="27571"/>
                    <a:pt x="19991" y="27273"/>
                    <a:pt x="19991" y="27273"/>
                  </a:cubicBezTo>
                  <a:cubicBezTo>
                    <a:pt x="19991" y="27273"/>
                    <a:pt x="20888" y="26796"/>
                    <a:pt x="21108" y="26796"/>
                  </a:cubicBezTo>
                  <a:cubicBezTo>
                    <a:pt x="21113" y="26796"/>
                    <a:pt x="21118" y="26796"/>
                    <a:pt x="21122" y="26797"/>
                  </a:cubicBezTo>
                  <a:cubicBezTo>
                    <a:pt x="21133" y="26799"/>
                    <a:pt x="21150" y="26800"/>
                    <a:pt x="21171" y="26800"/>
                  </a:cubicBezTo>
                  <a:cubicBezTo>
                    <a:pt x="21521" y="26800"/>
                    <a:pt x="23110" y="26535"/>
                    <a:pt x="23110" y="26535"/>
                  </a:cubicBezTo>
                  <a:lnTo>
                    <a:pt x="24157" y="26380"/>
                  </a:lnTo>
                  <a:close/>
                  <a:moveTo>
                    <a:pt x="17186" y="28024"/>
                  </a:moveTo>
                  <a:cubicBezTo>
                    <a:pt x="17355" y="28024"/>
                    <a:pt x="17582" y="28088"/>
                    <a:pt x="17741" y="28190"/>
                  </a:cubicBezTo>
                  <a:cubicBezTo>
                    <a:pt x="18038" y="28392"/>
                    <a:pt x="18038" y="28892"/>
                    <a:pt x="18038" y="28892"/>
                  </a:cubicBezTo>
                  <a:cubicBezTo>
                    <a:pt x="18038" y="28892"/>
                    <a:pt x="17911" y="28961"/>
                    <a:pt x="17746" y="28961"/>
                  </a:cubicBezTo>
                  <a:cubicBezTo>
                    <a:pt x="17663" y="28961"/>
                    <a:pt x="17570" y="28944"/>
                    <a:pt x="17479" y="28892"/>
                  </a:cubicBezTo>
                  <a:cubicBezTo>
                    <a:pt x="17193" y="28749"/>
                    <a:pt x="17014" y="28452"/>
                    <a:pt x="16955" y="28190"/>
                  </a:cubicBezTo>
                  <a:cubicBezTo>
                    <a:pt x="16933" y="28073"/>
                    <a:pt x="17037" y="28024"/>
                    <a:pt x="17186" y="28024"/>
                  </a:cubicBezTo>
                  <a:close/>
                  <a:moveTo>
                    <a:pt x="19986" y="28800"/>
                  </a:moveTo>
                  <a:cubicBezTo>
                    <a:pt x="20649" y="28800"/>
                    <a:pt x="21944" y="29416"/>
                    <a:pt x="21944" y="29416"/>
                  </a:cubicBezTo>
                  <a:cubicBezTo>
                    <a:pt x="21944" y="29416"/>
                    <a:pt x="21479" y="29642"/>
                    <a:pt x="20884" y="29642"/>
                  </a:cubicBezTo>
                  <a:cubicBezTo>
                    <a:pt x="20289" y="29642"/>
                    <a:pt x="19241" y="29047"/>
                    <a:pt x="19241" y="29047"/>
                  </a:cubicBezTo>
                  <a:cubicBezTo>
                    <a:pt x="19241" y="29047"/>
                    <a:pt x="19241" y="28892"/>
                    <a:pt x="19860" y="28809"/>
                  </a:cubicBezTo>
                  <a:cubicBezTo>
                    <a:pt x="19899" y="28803"/>
                    <a:pt x="19941" y="28800"/>
                    <a:pt x="19986" y="28800"/>
                  </a:cubicBezTo>
                  <a:close/>
                  <a:moveTo>
                    <a:pt x="14386" y="1"/>
                  </a:moveTo>
                  <a:cubicBezTo>
                    <a:pt x="14170" y="1"/>
                    <a:pt x="13996" y="30"/>
                    <a:pt x="13883" y="79"/>
                  </a:cubicBezTo>
                  <a:cubicBezTo>
                    <a:pt x="13454" y="281"/>
                    <a:pt x="11299" y="281"/>
                    <a:pt x="11549" y="1984"/>
                  </a:cubicBezTo>
                  <a:cubicBezTo>
                    <a:pt x="11799" y="3710"/>
                    <a:pt x="12835" y="5758"/>
                    <a:pt x="12835" y="5758"/>
                  </a:cubicBezTo>
                  <a:cubicBezTo>
                    <a:pt x="12835" y="5758"/>
                    <a:pt x="13621" y="7818"/>
                    <a:pt x="13383" y="7997"/>
                  </a:cubicBezTo>
                  <a:cubicBezTo>
                    <a:pt x="13364" y="8011"/>
                    <a:pt x="13337" y="8018"/>
                    <a:pt x="13303" y="8018"/>
                  </a:cubicBezTo>
                  <a:cubicBezTo>
                    <a:pt x="12909" y="8018"/>
                    <a:pt x="11582" y="7096"/>
                    <a:pt x="11264" y="6032"/>
                  </a:cubicBezTo>
                  <a:cubicBezTo>
                    <a:pt x="10930" y="4889"/>
                    <a:pt x="9537" y="1770"/>
                    <a:pt x="9537" y="1770"/>
                  </a:cubicBezTo>
                  <a:cubicBezTo>
                    <a:pt x="9537" y="1770"/>
                    <a:pt x="8192" y="2091"/>
                    <a:pt x="8513" y="3496"/>
                  </a:cubicBezTo>
                  <a:cubicBezTo>
                    <a:pt x="8847" y="4889"/>
                    <a:pt x="11585" y="7544"/>
                    <a:pt x="12073" y="8223"/>
                  </a:cubicBezTo>
                  <a:cubicBezTo>
                    <a:pt x="12561" y="8913"/>
                    <a:pt x="12264" y="9354"/>
                    <a:pt x="12264" y="9354"/>
                  </a:cubicBezTo>
                  <a:cubicBezTo>
                    <a:pt x="12264" y="9354"/>
                    <a:pt x="12216" y="9376"/>
                    <a:pt x="12127" y="9376"/>
                  </a:cubicBezTo>
                  <a:cubicBezTo>
                    <a:pt x="11926" y="9376"/>
                    <a:pt x="11517" y="9268"/>
                    <a:pt x="10966" y="8568"/>
                  </a:cubicBezTo>
                  <a:cubicBezTo>
                    <a:pt x="10180" y="7556"/>
                    <a:pt x="8978" y="6806"/>
                    <a:pt x="8382" y="5711"/>
                  </a:cubicBezTo>
                  <a:cubicBezTo>
                    <a:pt x="7787" y="4603"/>
                    <a:pt x="7061" y="3258"/>
                    <a:pt x="7061" y="3258"/>
                  </a:cubicBezTo>
                  <a:cubicBezTo>
                    <a:pt x="7061" y="3258"/>
                    <a:pt x="6049" y="3925"/>
                    <a:pt x="6025" y="4330"/>
                  </a:cubicBezTo>
                  <a:cubicBezTo>
                    <a:pt x="6013" y="4722"/>
                    <a:pt x="6263" y="5663"/>
                    <a:pt x="6263" y="5663"/>
                  </a:cubicBezTo>
                  <a:cubicBezTo>
                    <a:pt x="6263" y="5663"/>
                    <a:pt x="6858" y="7199"/>
                    <a:pt x="7847" y="8044"/>
                  </a:cubicBezTo>
                  <a:cubicBezTo>
                    <a:pt x="8823" y="8890"/>
                    <a:pt x="9763" y="10485"/>
                    <a:pt x="9763" y="10485"/>
                  </a:cubicBezTo>
                  <a:lnTo>
                    <a:pt x="11204" y="12188"/>
                  </a:lnTo>
                  <a:cubicBezTo>
                    <a:pt x="11204" y="12188"/>
                    <a:pt x="10192" y="11973"/>
                    <a:pt x="9585" y="11116"/>
                  </a:cubicBezTo>
                  <a:cubicBezTo>
                    <a:pt x="8978" y="10247"/>
                    <a:pt x="7632" y="8913"/>
                    <a:pt x="7632" y="8913"/>
                  </a:cubicBezTo>
                  <a:cubicBezTo>
                    <a:pt x="7632" y="8913"/>
                    <a:pt x="7076" y="6966"/>
                    <a:pt x="6501" y="6966"/>
                  </a:cubicBezTo>
                  <a:cubicBezTo>
                    <a:pt x="6481" y="6966"/>
                    <a:pt x="6461" y="6968"/>
                    <a:pt x="6442" y="6973"/>
                  </a:cubicBezTo>
                  <a:cubicBezTo>
                    <a:pt x="5846" y="7128"/>
                    <a:pt x="5251" y="8163"/>
                    <a:pt x="5108" y="9056"/>
                  </a:cubicBezTo>
                  <a:cubicBezTo>
                    <a:pt x="4953" y="9949"/>
                    <a:pt x="5275" y="10414"/>
                    <a:pt x="5275" y="10414"/>
                  </a:cubicBezTo>
                  <a:cubicBezTo>
                    <a:pt x="5275" y="10414"/>
                    <a:pt x="4394" y="10580"/>
                    <a:pt x="4382" y="10854"/>
                  </a:cubicBezTo>
                  <a:cubicBezTo>
                    <a:pt x="4358" y="11140"/>
                    <a:pt x="4656" y="12033"/>
                    <a:pt x="4656" y="12033"/>
                  </a:cubicBezTo>
                  <a:cubicBezTo>
                    <a:pt x="4656" y="12033"/>
                    <a:pt x="5120" y="13735"/>
                    <a:pt x="5299" y="14224"/>
                  </a:cubicBezTo>
                  <a:cubicBezTo>
                    <a:pt x="4918" y="13569"/>
                    <a:pt x="2870" y="10699"/>
                    <a:pt x="2870" y="10699"/>
                  </a:cubicBezTo>
                  <a:cubicBezTo>
                    <a:pt x="2870" y="10699"/>
                    <a:pt x="1489" y="11664"/>
                    <a:pt x="1882" y="13712"/>
                  </a:cubicBezTo>
                  <a:cubicBezTo>
                    <a:pt x="2274" y="15760"/>
                    <a:pt x="4525" y="17796"/>
                    <a:pt x="4525" y="17796"/>
                  </a:cubicBezTo>
                  <a:lnTo>
                    <a:pt x="7489" y="20832"/>
                  </a:lnTo>
                  <a:cubicBezTo>
                    <a:pt x="7489" y="20832"/>
                    <a:pt x="9918" y="21570"/>
                    <a:pt x="10490" y="22022"/>
                  </a:cubicBezTo>
                  <a:cubicBezTo>
                    <a:pt x="11023" y="22433"/>
                    <a:pt x="12086" y="23395"/>
                    <a:pt x="11983" y="23395"/>
                  </a:cubicBezTo>
                  <a:cubicBezTo>
                    <a:pt x="11975" y="23395"/>
                    <a:pt x="11962" y="23390"/>
                    <a:pt x="11942" y="23380"/>
                  </a:cubicBezTo>
                  <a:cubicBezTo>
                    <a:pt x="11645" y="23213"/>
                    <a:pt x="10311" y="22618"/>
                    <a:pt x="8680" y="22022"/>
                  </a:cubicBezTo>
                  <a:cubicBezTo>
                    <a:pt x="7037" y="21427"/>
                    <a:pt x="4525" y="19510"/>
                    <a:pt x="4525" y="19510"/>
                  </a:cubicBezTo>
                  <a:cubicBezTo>
                    <a:pt x="4525" y="19510"/>
                    <a:pt x="2691" y="18212"/>
                    <a:pt x="2036" y="17212"/>
                  </a:cubicBezTo>
                  <a:cubicBezTo>
                    <a:pt x="1381" y="16212"/>
                    <a:pt x="1084" y="15771"/>
                    <a:pt x="1084" y="15771"/>
                  </a:cubicBezTo>
                  <a:cubicBezTo>
                    <a:pt x="1084" y="15771"/>
                    <a:pt x="0" y="17641"/>
                    <a:pt x="762" y="19010"/>
                  </a:cubicBezTo>
                  <a:cubicBezTo>
                    <a:pt x="1536" y="20379"/>
                    <a:pt x="4918" y="23380"/>
                    <a:pt x="6787" y="24344"/>
                  </a:cubicBezTo>
                  <a:cubicBezTo>
                    <a:pt x="8680" y="25308"/>
                    <a:pt x="9716" y="25463"/>
                    <a:pt x="9418" y="25606"/>
                  </a:cubicBezTo>
                  <a:cubicBezTo>
                    <a:pt x="9293" y="25671"/>
                    <a:pt x="9091" y="25709"/>
                    <a:pt x="8822" y="25709"/>
                  </a:cubicBezTo>
                  <a:cubicBezTo>
                    <a:pt x="8448" y="25709"/>
                    <a:pt x="7943" y="25636"/>
                    <a:pt x="7335" y="25463"/>
                  </a:cubicBezTo>
                  <a:cubicBezTo>
                    <a:pt x="6299" y="25165"/>
                    <a:pt x="4060" y="23677"/>
                    <a:pt x="2870" y="22332"/>
                  </a:cubicBezTo>
                  <a:cubicBezTo>
                    <a:pt x="1679" y="20998"/>
                    <a:pt x="1441" y="20546"/>
                    <a:pt x="1441" y="20546"/>
                  </a:cubicBezTo>
                  <a:lnTo>
                    <a:pt x="1441" y="20546"/>
                  </a:lnTo>
                  <a:cubicBezTo>
                    <a:pt x="1441" y="20546"/>
                    <a:pt x="691" y="22070"/>
                    <a:pt x="1560" y="23463"/>
                  </a:cubicBezTo>
                  <a:cubicBezTo>
                    <a:pt x="2429" y="24868"/>
                    <a:pt x="6013" y="26928"/>
                    <a:pt x="7120" y="27154"/>
                  </a:cubicBezTo>
                  <a:cubicBezTo>
                    <a:pt x="7535" y="27243"/>
                    <a:pt x="8077" y="27280"/>
                    <a:pt x="8653" y="27280"/>
                  </a:cubicBezTo>
                  <a:cubicBezTo>
                    <a:pt x="9613" y="27280"/>
                    <a:pt x="10668" y="27176"/>
                    <a:pt x="11383" y="27035"/>
                  </a:cubicBezTo>
                  <a:cubicBezTo>
                    <a:pt x="12252" y="26857"/>
                    <a:pt x="12870" y="26449"/>
                    <a:pt x="13227" y="26449"/>
                  </a:cubicBezTo>
                  <a:cubicBezTo>
                    <a:pt x="13350" y="26449"/>
                    <a:pt x="13441" y="26497"/>
                    <a:pt x="13502" y="26618"/>
                  </a:cubicBezTo>
                  <a:cubicBezTo>
                    <a:pt x="13740" y="27094"/>
                    <a:pt x="12573" y="27154"/>
                    <a:pt x="12573" y="27154"/>
                  </a:cubicBezTo>
                  <a:cubicBezTo>
                    <a:pt x="12573" y="27154"/>
                    <a:pt x="10519" y="28386"/>
                    <a:pt x="8918" y="28386"/>
                  </a:cubicBezTo>
                  <a:cubicBezTo>
                    <a:pt x="8732" y="28386"/>
                    <a:pt x="8552" y="28370"/>
                    <a:pt x="8382" y="28333"/>
                  </a:cubicBezTo>
                  <a:cubicBezTo>
                    <a:pt x="6739" y="27975"/>
                    <a:pt x="2251" y="25439"/>
                    <a:pt x="2251" y="25439"/>
                  </a:cubicBezTo>
                  <a:lnTo>
                    <a:pt x="2251" y="25439"/>
                  </a:lnTo>
                  <a:cubicBezTo>
                    <a:pt x="2251" y="25439"/>
                    <a:pt x="1977" y="26201"/>
                    <a:pt x="2870" y="26797"/>
                  </a:cubicBezTo>
                  <a:cubicBezTo>
                    <a:pt x="3763" y="27392"/>
                    <a:pt x="5692" y="28714"/>
                    <a:pt x="6299" y="28952"/>
                  </a:cubicBezTo>
                  <a:cubicBezTo>
                    <a:pt x="6894" y="29178"/>
                    <a:pt x="7370" y="29297"/>
                    <a:pt x="7370" y="29297"/>
                  </a:cubicBezTo>
                  <a:cubicBezTo>
                    <a:pt x="7370" y="29297"/>
                    <a:pt x="7845" y="30411"/>
                    <a:pt x="9572" y="30411"/>
                  </a:cubicBezTo>
                  <a:cubicBezTo>
                    <a:pt x="9759" y="30411"/>
                    <a:pt x="9962" y="30398"/>
                    <a:pt x="10180" y="30368"/>
                  </a:cubicBezTo>
                  <a:cubicBezTo>
                    <a:pt x="12419" y="30071"/>
                    <a:pt x="12573" y="28452"/>
                    <a:pt x="13097" y="28082"/>
                  </a:cubicBezTo>
                  <a:cubicBezTo>
                    <a:pt x="13621" y="27701"/>
                    <a:pt x="14276" y="27320"/>
                    <a:pt x="14276" y="27320"/>
                  </a:cubicBezTo>
                  <a:cubicBezTo>
                    <a:pt x="14276" y="27320"/>
                    <a:pt x="14347" y="28594"/>
                    <a:pt x="14526" y="29595"/>
                  </a:cubicBezTo>
                  <a:cubicBezTo>
                    <a:pt x="14705" y="30595"/>
                    <a:pt x="15109" y="31214"/>
                    <a:pt x="14836" y="32321"/>
                  </a:cubicBezTo>
                  <a:cubicBezTo>
                    <a:pt x="14587" y="33361"/>
                    <a:pt x="14510" y="35099"/>
                    <a:pt x="14778" y="35099"/>
                  </a:cubicBezTo>
                  <a:cubicBezTo>
                    <a:pt x="14792" y="35099"/>
                    <a:pt x="14807" y="35094"/>
                    <a:pt x="14824" y="35083"/>
                  </a:cubicBezTo>
                  <a:cubicBezTo>
                    <a:pt x="15157" y="34893"/>
                    <a:pt x="15300" y="32166"/>
                    <a:pt x="15300" y="31238"/>
                  </a:cubicBezTo>
                  <a:cubicBezTo>
                    <a:pt x="15300" y="30297"/>
                    <a:pt x="14657" y="27928"/>
                    <a:pt x="14716" y="27582"/>
                  </a:cubicBezTo>
                  <a:cubicBezTo>
                    <a:pt x="14760" y="27337"/>
                    <a:pt x="14772" y="27189"/>
                    <a:pt x="14893" y="27189"/>
                  </a:cubicBezTo>
                  <a:cubicBezTo>
                    <a:pt x="14937" y="27189"/>
                    <a:pt x="14995" y="27208"/>
                    <a:pt x="15074" y="27249"/>
                  </a:cubicBezTo>
                  <a:cubicBezTo>
                    <a:pt x="15371" y="27392"/>
                    <a:pt x="16169" y="28928"/>
                    <a:pt x="16967" y="29571"/>
                  </a:cubicBezTo>
                  <a:cubicBezTo>
                    <a:pt x="17615" y="30111"/>
                    <a:pt x="19838" y="30465"/>
                    <a:pt x="20895" y="30465"/>
                  </a:cubicBezTo>
                  <a:cubicBezTo>
                    <a:pt x="21119" y="30465"/>
                    <a:pt x="21290" y="30449"/>
                    <a:pt x="21384" y="30416"/>
                  </a:cubicBezTo>
                  <a:cubicBezTo>
                    <a:pt x="21920" y="30226"/>
                    <a:pt x="23253" y="28571"/>
                    <a:pt x="23253" y="28571"/>
                  </a:cubicBezTo>
                  <a:cubicBezTo>
                    <a:pt x="23253" y="28571"/>
                    <a:pt x="24825" y="27737"/>
                    <a:pt x="25301" y="27106"/>
                  </a:cubicBezTo>
                  <a:cubicBezTo>
                    <a:pt x="25789" y="26487"/>
                    <a:pt x="26087" y="26035"/>
                    <a:pt x="26087" y="26035"/>
                  </a:cubicBezTo>
                  <a:cubicBezTo>
                    <a:pt x="26087" y="26035"/>
                    <a:pt x="28016" y="25165"/>
                    <a:pt x="28397" y="24844"/>
                  </a:cubicBezTo>
                  <a:cubicBezTo>
                    <a:pt x="28790" y="24534"/>
                    <a:pt x="29004" y="24213"/>
                    <a:pt x="29004" y="24213"/>
                  </a:cubicBezTo>
                  <a:cubicBezTo>
                    <a:pt x="29004" y="24213"/>
                    <a:pt x="29099" y="23653"/>
                    <a:pt x="29004" y="23153"/>
                  </a:cubicBezTo>
                  <a:cubicBezTo>
                    <a:pt x="28921" y="22641"/>
                    <a:pt x="28766" y="22498"/>
                    <a:pt x="28766" y="22498"/>
                  </a:cubicBezTo>
                  <a:cubicBezTo>
                    <a:pt x="28766" y="22498"/>
                    <a:pt x="27135" y="22939"/>
                    <a:pt x="26087" y="23094"/>
                  </a:cubicBezTo>
                  <a:cubicBezTo>
                    <a:pt x="25051" y="23237"/>
                    <a:pt x="22813" y="23689"/>
                    <a:pt x="22813" y="23689"/>
                  </a:cubicBezTo>
                  <a:lnTo>
                    <a:pt x="20729" y="24284"/>
                  </a:lnTo>
                  <a:cubicBezTo>
                    <a:pt x="20729" y="24284"/>
                    <a:pt x="22217" y="22939"/>
                    <a:pt x="23110" y="22641"/>
                  </a:cubicBezTo>
                  <a:cubicBezTo>
                    <a:pt x="24003" y="22344"/>
                    <a:pt x="25432" y="22368"/>
                    <a:pt x="26063" y="20498"/>
                  </a:cubicBezTo>
                  <a:cubicBezTo>
                    <a:pt x="26682" y="18641"/>
                    <a:pt x="26539" y="16843"/>
                    <a:pt x="26242" y="16843"/>
                  </a:cubicBezTo>
                  <a:cubicBezTo>
                    <a:pt x="25944" y="16843"/>
                    <a:pt x="25301" y="18343"/>
                    <a:pt x="24742" y="18855"/>
                  </a:cubicBezTo>
                  <a:cubicBezTo>
                    <a:pt x="24158" y="19367"/>
                    <a:pt x="22444" y="20522"/>
                    <a:pt x="22444" y="20522"/>
                  </a:cubicBezTo>
                  <a:lnTo>
                    <a:pt x="21348" y="21320"/>
                  </a:lnTo>
                  <a:cubicBezTo>
                    <a:pt x="21348" y="21320"/>
                    <a:pt x="24861" y="17569"/>
                    <a:pt x="25242" y="16307"/>
                  </a:cubicBezTo>
                  <a:cubicBezTo>
                    <a:pt x="25635" y="15045"/>
                    <a:pt x="25908" y="13759"/>
                    <a:pt x="25635" y="13354"/>
                  </a:cubicBezTo>
                  <a:cubicBezTo>
                    <a:pt x="25349" y="12962"/>
                    <a:pt x="24753" y="12962"/>
                    <a:pt x="24753" y="12962"/>
                  </a:cubicBezTo>
                  <a:lnTo>
                    <a:pt x="25646" y="10580"/>
                  </a:lnTo>
                  <a:cubicBezTo>
                    <a:pt x="25646" y="10580"/>
                    <a:pt x="25287" y="8448"/>
                    <a:pt x="24797" y="8448"/>
                  </a:cubicBezTo>
                  <a:cubicBezTo>
                    <a:pt x="24791" y="8448"/>
                    <a:pt x="24784" y="8448"/>
                    <a:pt x="24777" y="8449"/>
                  </a:cubicBezTo>
                  <a:cubicBezTo>
                    <a:pt x="24301" y="8497"/>
                    <a:pt x="24599" y="8937"/>
                    <a:pt x="24301" y="9687"/>
                  </a:cubicBezTo>
                  <a:cubicBezTo>
                    <a:pt x="24003" y="10426"/>
                    <a:pt x="22670" y="12509"/>
                    <a:pt x="22372" y="13259"/>
                  </a:cubicBezTo>
                  <a:cubicBezTo>
                    <a:pt x="22100" y="13934"/>
                    <a:pt x="21181" y="15027"/>
                    <a:pt x="20807" y="15027"/>
                  </a:cubicBezTo>
                  <a:cubicBezTo>
                    <a:pt x="20772" y="15027"/>
                    <a:pt x="20742" y="15018"/>
                    <a:pt x="20717" y="14998"/>
                  </a:cubicBezTo>
                  <a:cubicBezTo>
                    <a:pt x="20431" y="14759"/>
                    <a:pt x="21241" y="13819"/>
                    <a:pt x="21241" y="13819"/>
                  </a:cubicBezTo>
                  <a:cubicBezTo>
                    <a:pt x="21241" y="13819"/>
                    <a:pt x="23991" y="10426"/>
                    <a:pt x="23622" y="8640"/>
                  </a:cubicBezTo>
                  <a:cubicBezTo>
                    <a:pt x="23265" y="6854"/>
                    <a:pt x="22217" y="5520"/>
                    <a:pt x="22217" y="5520"/>
                  </a:cubicBezTo>
                  <a:cubicBezTo>
                    <a:pt x="22217" y="5520"/>
                    <a:pt x="21882" y="5178"/>
                    <a:pt x="21651" y="5178"/>
                  </a:cubicBezTo>
                  <a:cubicBezTo>
                    <a:pt x="21580" y="5178"/>
                    <a:pt x="21518" y="5210"/>
                    <a:pt x="21479" y="5294"/>
                  </a:cubicBezTo>
                  <a:cubicBezTo>
                    <a:pt x="21324" y="5663"/>
                    <a:pt x="20551" y="8532"/>
                    <a:pt x="20277" y="9402"/>
                  </a:cubicBezTo>
                  <a:cubicBezTo>
                    <a:pt x="20000" y="10231"/>
                    <a:pt x="19011" y="11239"/>
                    <a:pt x="18612" y="11239"/>
                  </a:cubicBezTo>
                  <a:cubicBezTo>
                    <a:pt x="18599" y="11239"/>
                    <a:pt x="18586" y="11238"/>
                    <a:pt x="18574" y="11235"/>
                  </a:cubicBezTo>
                  <a:cubicBezTo>
                    <a:pt x="18205" y="11152"/>
                    <a:pt x="17907" y="10854"/>
                    <a:pt x="17907" y="10854"/>
                  </a:cubicBezTo>
                  <a:cubicBezTo>
                    <a:pt x="17907" y="10854"/>
                    <a:pt x="19539" y="8925"/>
                    <a:pt x="19991" y="6389"/>
                  </a:cubicBezTo>
                  <a:cubicBezTo>
                    <a:pt x="20431" y="3865"/>
                    <a:pt x="20610" y="2127"/>
                    <a:pt x="19777" y="1663"/>
                  </a:cubicBezTo>
                  <a:cubicBezTo>
                    <a:pt x="19174" y="1318"/>
                    <a:pt x="18696" y="1067"/>
                    <a:pt x="18423" y="1067"/>
                  </a:cubicBezTo>
                  <a:cubicBezTo>
                    <a:pt x="18319" y="1067"/>
                    <a:pt x="18245" y="1104"/>
                    <a:pt x="18205" y="1186"/>
                  </a:cubicBezTo>
                  <a:cubicBezTo>
                    <a:pt x="18050" y="1484"/>
                    <a:pt x="18407" y="1925"/>
                    <a:pt x="18229" y="3115"/>
                  </a:cubicBezTo>
                  <a:cubicBezTo>
                    <a:pt x="18050" y="4306"/>
                    <a:pt x="17264" y="6854"/>
                    <a:pt x="16776" y="7306"/>
                  </a:cubicBezTo>
                  <a:cubicBezTo>
                    <a:pt x="16327" y="7682"/>
                    <a:pt x="15814" y="8526"/>
                    <a:pt x="15695" y="8526"/>
                  </a:cubicBezTo>
                  <a:cubicBezTo>
                    <a:pt x="15678" y="8526"/>
                    <a:pt x="15669" y="8509"/>
                    <a:pt x="15669" y="8473"/>
                  </a:cubicBezTo>
                  <a:cubicBezTo>
                    <a:pt x="15669" y="8175"/>
                    <a:pt x="15967" y="5794"/>
                    <a:pt x="16419" y="4901"/>
                  </a:cubicBezTo>
                  <a:cubicBezTo>
                    <a:pt x="16860" y="4008"/>
                    <a:pt x="17895" y="1960"/>
                    <a:pt x="16788" y="972"/>
                  </a:cubicBezTo>
                  <a:cubicBezTo>
                    <a:pt x="15974" y="246"/>
                    <a:pt x="15009" y="1"/>
                    <a:pt x="143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29" name="Google Shape;25429;p34"/>
            <p:cNvSpPr/>
            <p:nvPr/>
          </p:nvSpPr>
          <p:spPr>
            <a:xfrm>
              <a:off x="2909575" y="2825250"/>
              <a:ext cx="28000" cy="197550"/>
            </a:xfrm>
            <a:custGeom>
              <a:avLst/>
              <a:gdLst/>
              <a:ahLst/>
              <a:cxnLst/>
              <a:rect l="l" t="t" r="r" b="b"/>
              <a:pathLst>
                <a:path w="1120" h="7902" extrusionOk="0">
                  <a:moveTo>
                    <a:pt x="456" y="0"/>
                  </a:moveTo>
                  <a:cubicBezTo>
                    <a:pt x="438" y="0"/>
                    <a:pt x="422" y="11"/>
                    <a:pt x="417" y="33"/>
                  </a:cubicBezTo>
                  <a:cubicBezTo>
                    <a:pt x="1" y="1284"/>
                    <a:pt x="822" y="2450"/>
                    <a:pt x="894" y="3677"/>
                  </a:cubicBezTo>
                  <a:cubicBezTo>
                    <a:pt x="989" y="5082"/>
                    <a:pt x="417" y="6439"/>
                    <a:pt x="834" y="7832"/>
                  </a:cubicBezTo>
                  <a:cubicBezTo>
                    <a:pt x="851" y="7878"/>
                    <a:pt x="894" y="7902"/>
                    <a:pt x="933" y="7902"/>
                  </a:cubicBezTo>
                  <a:cubicBezTo>
                    <a:pt x="975" y="7902"/>
                    <a:pt x="1013" y="7875"/>
                    <a:pt x="1013" y="7820"/>
                  </a:cubicBezTo>
                  <a:cubicBezTo>
                    <a:pt x="1013" y="7177"/>
                    <a:pt x="929" y="6546"/>
                    <a:pt x="941" y="5927"/>
                  </a:cubicBezTo>
                  <a:cubicBezTo>
                    <a:pt x="965" y="5225"/>
                    <a:pt x="1120" y="4546"/>
                    <a:pt x="1084" y="3843"/>
                  </a:cubicBezTo>
                  <a:cubicBezTo>
                    <a:pt x="1025" y="2546"/>
                    <a:pt x="215" y="1403"/>
                    <a:pt x="513" y="81"/>
                  </a:cubicBezTo>
                  <a:cubicBezTo>
                    <a:pt x="520" y="29"/>
                    <a:pt x="486" y="0"/>
                    <a:pt x="4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30" name="Google Shape;25430;p34"/>
            <p:cNvSpPr/>
            <p:nvPr/>
          </p:nvSpPr>
          <p:spPr>
            <a:xfrm>
              <a:off x="2930425" y="2824500"/>
              <a:ext cx="25025" cy="197400"/>
            </a:xfrm>
            <a:custGeom>
              <a:avLst/>
              <a:gdLst/>
              <a:ahLst/>
              <a:cxnLst/>
              <a:rect l="l" t="t" r="r" b="b"/>
              <a:pathLst>
                <a:path w="1001" h="7896" extrusionOk="0">
                  <a:moveTo>
                    <a:pt x="166" y="1"/>
                  </a:moveTo>
                  <a:cubicBezTo>
                    <a:pt x="118" y="1"/>
                    <a:pt x="71" y="31"/>
                    <a:pt x="71" y="99"/>
                  </a:cubicBezTo>
                  <a:cubicBezTo>
                    <a:pt x="0" y="1266"/>
                    <a:pt x="417" y="2361"/>
                    <a:pt x="595" y="3516"/>
                  </a:cubicBezTo>
                  <a:cubicBezTo>
                    <a:pt x="703" y="4219"/>
                    <a:pt x="655" y="4874"/>
                    <a:pt x="572" y="5576"/>
                  </a:cubicBezTo>
                  <a:cubicBezTo>
                    <a:pt x="536" y="5810"/>
                    <a:pt x="294" y="7792"/>
                    <a:pt x="105" y="7792"/>
                  </a:cubicBezTo>
                  <a:cubicBezTo>
                    <a:pt x="102" y="7792"/>
                    <a:pt x="99" y="7792"/>
                    <a:pt x="95" y="7791"/>
                  </a:cubicBezTo>
                  <a:cubicBezTo>
                    <a:pt x="84" y="7781"/>
                    <a:pt x="73" y="7777"/>
                    <a:pt x="64" y="7777"/>
                  </a:cubicBezTo>
                  <a:cubicBezTo>
                    <a:pt x="25" y="7777"/>
                    <a:pt x="9" y="7843"/>
                    <a:pt x="48" y="7862"/>
                  </a:cubicBezTo>
                  <a:cubicBezTo>
                    <a:pt x="87" y="7885"/>
                    <a:pt x="124" y="7895"/>
                    <a:pt x="159" y="7895"/>
                  </a:cubicBezTo>
                  <a:cubicBezTo>
                    <a:pt x="677" y="7895"/>
                    <a:pt x="752" y="5579"/>
                    <a:pt x="786" y="5278"/>
                  </a:cubicBezTo>
                  <a:cubicBezTo>
                    <a:pt x="1000" y="3492"/>
                    <a:pt x="191" y="1849"/>
                    <a:pt x="274" y="99"/>
                  </a:cubicBezTo>
                  <a:cubicBezTo>
                    <a:pt x="274" y="37"/>
                    <a:pt x="219" y="1"/>
                    <a:pt x="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31" name="Google Shape;25431;p34"/>
            <p:cNvSpPr/>
            <p:nvPr/>
          </p:nvSpPr>
          <p:spPr>
            <a:xfrm>
              <a:off x="2744925" y="2825075"/>
              <a:ext cx="175800" cy="82000"/>
            </a:xfrm>
            <a:custGeom>
              <a:avLst/>
              <a:gdLst/>
              <a:ahLst/>
              <a:cxnLst/>
              <a:rect l="l" t="t" r="r" b="b"/>
              <a:pathLst>
                <a:path w="7032" h="3280" extrusionOk="0">
                  <a:moveTo>
                    <a:pt x="6948" y="1"/>
                  </a:moveTo>
                  <a:cubicBezTo>
                    <a:pt x="6943" y="1"/>
                    <a:pt x="6937" y="2"/>
                    <a:pt x="6932" y="5"/>
                  </a:cubicBezTo>
                  <a:cubicBezTo>
                    <a:pt x="5932" y="445"/>
                    <a:pt x="5456" y="1362"/>
                    <a:pt x="4741" y="2088"/>
                  </a:cubicBezTo>
                  <a:cubicBezTo>
                    <a:pt x="4176" y="2665"/>
                    <a:pt x="3499" y="3018"/>
                    <a:pt x="2678" y="3018"/>
                  </a:cubicBezTo>
                  <a:cubicBezTo>
                    <a:pt x="2652" y="3018"/>
                    <a:pt x="2625" y="3018"/>
                    <a:pt x="2598" y="3017"/>
                  </a:cubicBezTo>
                  <a:cubicBezTo>
                    <a:pt x="1634" y="2969"/>
                    <a:pt x="943" y="2457"/>
                    <a:pt x="145" y="2017"/>
                  </a:cubicBezTo>
                  <a:cubicBezTo>
                    <a:pt x="133" y="2011"/>
                    <a:pt x="121" y="2008"/>
                    <a:pt x="109" y="2008"/>
                  </a:cubicBezTo>
                  <a:cubicBezTo>
                    <a:pt x="50" y="2008"/>
                    <a:pt x="0" y="2074"/>
                    <a:pt x="50" y="2124"/>
                  </a:cubicBezTo>
                  <a:cubicBezTo>
                    <a:pt x="693" y="2816"/>
                    <a:pt x="1731" y="3279"/>
                    <a:pt x="2726" y="3279"/>
                  </a:cubicBezTo>
                  <a:cubicBezTo>
                    <a:pt x="3187" y="3279"/>
                    <a:pt x="3639" y="3180"/>
                    <a:pt x="4039" y="2957"/>
                  </a:cubicBezTo>
                  <a:cubicBezTo>
                    <a:pt x="5289" y="2279"/>
                    <a:pt x="5682" y="707"/>
                    <a:pt x="6968" y="88"/>
                  </a:cubicBezTo>
                  <a:cubicBezTo>
                    <a:pt x="7031" y="77"/>
                    <a:pt x="6991" y="1"/>
                    <a:pt x="6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32" name="Google Shape;25432;p34"/>
            <p:cNvSpPr/>
            <p:nvPr/>
          </p:nvSpPr>
          <p:spPr>
            <a:xfrm>
              <a:off x="2746175" y="2851650"/>
              <a:ext cx="118725" cy="32250"/>
            </a:xfrm>
            <a:custGeom>
              <a:avLst/>
              <a:gdLst/>
              <a:ahLst/>
              <a:cxnLst/>
              <a:rect l="l" t="t" r="r" b="b"/>
              <a:pathLst>
                <a:path w="4749" h="1290" extrusionOk="0">
                  <a:moveTo>
                    <a:pt x="4701" y="0"/>
                  </a:moveTo>
                  <a:cubicBezTo>
                    <a:pt x="4698" y="0"/>
                    <a:pt x="4695" y="0"/>
                    <a:pt x="4691" y="1"/>
                  </a:cubicBezTo>
                  <a:cubicBezTo>
                    <a:pt x="4060" y="228"/>
                    <a:pt x="3453" y="525"/>
                    <a:pt x="2846" y="787"/>
                  </a:cubicBezTo>
                  <a:cubicBezTo>
                    <a:pt x="2364" y="1004"/>
                    <a:pt x="1980" y="1184"/>
                    <a:pt x="1498" y="1184"/>
                  </a:cubicBezTo>
                  <a:cubicBezTo>
                    <a:pt x="1372" y="1184"/>
                    <a:pt x="1239" y="1172"/>
                    <a:pt x="1095" y="1144"/>
                  </a:cubicBezTo>
                  <a:cubicBezTo>
                    <a:pt x="750" y="1085"/>
                    <a:pt x="405" y="966"/>
                    <a:pt x="60" y="882"/>
                  </a:cubicBezTo>
                  <a:cubicBezTo>
                    <a:pt x="36" y="882"/>
                    <a:pt x="0" y="942"/>
                    <a:pt x="48" y="954"/>
                  </a:cubicBezTo>
                  <a:cubicBezTo>
                    <a:pt x="583" y="1113"/>
                    <a:pt x="1072" y="1289"/>
                    <a:pt x="1583" y="1289"/>
                  </a:cubicBezTo>
                  <a:cubicBezTo>
                    <a:pt x="1800" y="1289"/>
                    <a:pt x="2020" y="1258"/>
                    <a:pt x="2250" y="1180"/>
                  </a:cubicBezTo>
                  <a:cubicBezTo>
                    <a:pt x="3084" y="894"/>
                    <a:pt x="3941" y="478"/>
                    <a:pt x="4727" y="85"/>
                  </a:cubicBezTo>
                  <a:cubicBezTo>
                    <a:pt x="4749" y="63"/>
                    <a:pt x="4740" y="0"/>
                    <a:pt x="47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33" name="Google Shape;25433;p34"/>
            <p:cNvSpPr/>
            <p:nvPr/>
          </p:nvSpPr>
          <p:spPr>
            <a:xfrm>
              <a:off x="2864325" y="2832625"/>
              <a:ext cx="25325" cy="14300"/>
            </a:xfrm>
            <a:custGeom>
              <a:avLst/>
              <a:gdLst/>
              <a:ahLst/>
              <a:cxnLst/>
              <a:rect l="l" t="t" r="r" b="b"/>
              <a:pathLst>
                <a:path w="1013" h="572" extrusionOk="0">
                  <a:moveTo>
                    <a:pt x="1013" y="0"/>
                  </a:moveTo>
                  <a:lnTo>
                    <a:pt x="1013" y="0"/>
                  </a:lnTo>
                  <a:cubicBezTo>
                    <a:pt x="846" y="119"/>
                    <a:pt x="668" y="227"/>
                    <a:pt x="477" y="298"/>
                  </a:cubicBezTo>
                  <a:cubicBezTo>
                    <a:pt x="322" y="358"/>
                    <a:pt x="144" y="405"/>
                    <a:pt x="25" y="512"/>
                  </a:cubicBezTo>
                  <a:cubicBezTo>
                    <a:pt x="1" y="524"/>
                    <a:pt x="25" y="572"/>
                    <a:pt x="60" y="572"/>
                  </a:cubicBezTo>
                  <a:cubicBezTo>
                    <a:pt x="239" y="560"/>
                    <a:pt x="394" y="453"/>
                    <a:pt x="549" y="358"/>
                  </a:cubicBezTo>
                  <a:cubicBezTo>
                    <a:pt x="715" y="262"/>
                    <a:pt x="870" y="143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34" name="Google Shape;25434;p34"/>
            <p:cNvSpPr/>
            <p:nvPr/>
          </p:nvSpPr>
          <p:spPr>
            <a:xfrm>
              <a:off x="2619850" y="2777425"/>
              <a:ext cx="287675" cy="74625"/>
            </a:xfrm>
            <a:custGeom>
              <a:avLst/>
              <a:gdLst/>
              <a:ahLst/>
              <a:cxnLst/>
              <a:rect l="l" t="t" r="r" b="b"/>
              <a:pathLst>
                <a:path w="11507" h="2985" extrusionOk="0">
                  <a:moveTo>
                    <a:pt x="77" y="0"/>
                  </a:moveTo>
                  <a:cubicBezTo>
                    <a:pt x="36" y="0"/>
                    <a:pt x="0" y="49"/>
                    <a:pt x="41" y="89"/>
                  </a:cubicBezTo>
                  <a:cubicBezTo>
                    <a:pt x="803" y="827"/>
                    <a:pt x="1779" y="1375"/>
                    <a:pt x="2719" y="1875"/>
                  </a:cubicBezTo>
                  <a:cubicBezTo>
                    <a:pt x="3612" y="2327"/>
                    <a:pt x="4577" y="2804"/>
                    <a:pt x="5577" y="2947"/>
                  </a:cubicBezTo>
                  <a:cubicBezTo>
                    <a:pt x="5762" y="2973"/>
                    <a:pt x="5944" y="2985"/>
                    <a:pt x="6124" y="2985"/>
                  </a:cubicBezTo>
                  <a:cubicBezTo>
                    <a:pt x="7979" y="2985"/>
                    <a:pt x="9629" y="1709"/>
                    <a:pt x="11506" y="1589"/>
                  </a:cubicBezTo>
                  <a:cubicBezTo>
                    <a:pt x="11506" y="1589"/>
                    <a:pt x="11506" y="1565"/>
                    <a:pt x="11482" y="1565"/>
                  </a:cubicBezTo>
                  <a:cubicBezTo>
                    <a:pt x="11335" y="1545"/>
                    <a:pt x="11189" y="1536"/>
                    <a:pt x="11045" y="1536"/>
                  </a:cubicBezTo>
                  <a:cubicBezTo>
                    <a:pt x="9403" y="1536"/>
                    <a:pt x="7932" y="2737"/>
                    <a:pt x="6279" y="2792"/>
                  </a:cubicBezTo>
                  <a:cubicBezTo>
                    <a:pt x="6240" y="2793"/>
                    <a:pt x="6201" y="2793"/>
                    <a:pt x="6163" y="2793"/>
                  </a:cubicBezTo>
                  <a:cubicBezTo>
                    <a:pt x="3912" y="2793"/>
                    <a:pt x="1903" y="1118"/>
                    <a:pt x="100" y="6"/>
                  </a:cubicBezTo>
                  <a:cubicBezTo>
                    <a:pt x="93" y="2"/>
                    <a:pt x="85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35" name="Google Shape;25435;p34"/>
            <p:cNvSpPr/>
            <p:nvPr/>
          </p:nvSpPr>
          <p:spPr>
            <a:xfrm>
              <a:off x="2619725" y="2799225"/>
              <a:ext cx="129425" cy="75700"/>
            </a:xfrm>
            <a:custGeom>
              <a:avLst/>
              <a:gdLst/>
              <a:ahLst/>
              <a:cxnLst/>
              <a:rect l="l" t="t" r="r" b="b"/>
              <a:pathLst>
                <a:path w="5177" h="3028" extrusionOk="0">
                  <a:moveTo>
                    <a:pt x="49" y="1"/>
                  </a:moveTo>
                  <a:cubicBezTo>
                    <a:pt x="27" y="1"/>
                    <a:pt x="0" y="41"/>
                    <a:pt x="22" y="62"/>
                  </a:cubicBezTo>
                  <a:cubicBezTo>
                    <a:pt x="1308" y="1372"/>
                    <a:pt x="3141" y="2837"/>
                    <a:pt x="5058" y="3027"/>
                  </a:cubicBezTo>
                  <a:cubicBezTo>
                    <a:pt x="5062" y="3027"/>
                    <a:pt x="5066" y="3028"/>
                    <a:pt x="5069" y="3028"/>
                  </a:cubicBezTo>
                  <a:cubicBezTo>
                    <a:pt x="5177" y="3028"/>
                    <a:pt x="5173" y="2860"/>
                    <a:pt x="5058" y="2848"/>
                  </a:cubicBezTo>
                  <a:cubicBezTo>
                    <a:pt x="3058" y="2622"/>
                    <a:pt x="1605" y="1122"/>
                    <a:pt x="57" y="3"/>
                  </a:cubicBezTo>
                  <a:cubicBezTo>
                    <a:pt x="55" y="2"/>
                    <a:pt x="52" y="1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36" name="Google Shape;25436;p34"/>
            <p:cNvSpPr/>
            <p:nvPr/>
          </p:nvSpPr>
          <p:spPr>
            <a:xfrm>
              <a:off x="2616100" y="2777150"/>
              <a:ext cx="8950" cy="28200"/>
            </a:xfrm>
            <a:custGeom>
              <a:avLst/>
              <a:gdLst/>
              <a:ahLst/>
              <a:cxnLst/>
              <a:rect l="l" t="t" r="r" b="b"/>
              <a:pathLst>
                <a:path w="358" h="1128" extrusionOk="0">
                  <a:moveTo>
                    <a:pt x="178" y="0"/>
                  </a:moveTo>
                  <a:cubicBezTo>
                    <a:pt x="174" y="0"/>
                    <a:pt x="170" y="2"/>
                    <a:pt x="167" y="5"/>
                  </a:cubicBezTo>
                  <a:cubicBezTo>
                    <a:pt x="12" y="302"/>
                    <a:pt x="0" y="898"/>
                    <a:pt x="310" y="1124"/>
                  </a:cubicBezTo>
                  <a:cubicBezTo>
                    <a:pt x="312" y="1126"/>
                    <a:pt x="315" y="1127"/>
                    <a:pt x="318" y="1127"/>
                  </a:cubicBezTo>
                  <a:cubicBezTo>
                    <a:pt x="333" y="1127"/>
                    <a:pt x="357" y="1108"/>
                    <a:pt x="357" y="1088"/>
                  </a:cubicBezTo>
                  <a:cubicBezTo>
                    <a:pt x="322" y="910"/>
                    <a:pt x="226" y="767"/>
                    <a:pt x="191" y="600"/>
                  </a:cubicBezTo>
                  <a:cubicBezTo>
                    <a:pt x="155" y="410"/>
                    <a:pt x="179" y="219"/>
                    <a:pt x="202" y="29"/>
                  </a:cubicBezTo>
                  <a:cubicBezTo>
                    <a:pt x="202" y="11"/>
                    <a:pt x="190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37" name="Google Shape;25437;p34"/>
            <p:cNvSpPr/>
            <p:nvPr/>
          </p:nvSpPr>
          <p:spPr>
            <a:xfrm>
              <a:off x="2590500" y="2693650"/>
              <a:ext cx="320475" cy="137200"/>
            </a:xfrm>
            <a:custGeom>
              <a:avLst/>
              <a:gdLst/>
              <a:ahLst/>
              <a:cxnLst/>
              <a:rect l="l" t="t" r="r" b="b"/>
              <a:pathLst>
                <a:path w="12819" h="5488" extrusionOk="0">
                  <a:moveTo>
                    <a:pt x="45" y="0"/>
                  </a:moveTo>
                  <a:cubicBezTo>
                    <a:pt x="23" y="0"/>
                    <a:pt x="0" y="15"/>
                    <a:pt x="0" y="47"/>
                  </a:cubicBezTo>
                  <a:cubicBezTo>
                    <a:pt x="0" y="999"/>
                    <a:pt x="572" y="1702"/>
                    <a:pt x="1310" y="2297"/>
                  </a:cubicBezTo>
                  <a:cubicBezTo>
                    <a:pt x="2358" y="3154"/>
                    <a:pt x="3584" y="4035"/>
                    <a:pt x="4786" y="4690"/>
                  </a:cubicBezTo>
                  <a:cubicBezTo>
                    <a:pt x="5775" y="5222"/>
                    <a:pt x="6897" y="5487"/>
                    <a:pt x="8015" y="5487"/>
                  </a:cubicBezTo>
                  <a:cubicBezTo>
                    <a:pt x="8150" y="5487"/>
                    <a:pt x="8284" y="5484"/>
                    <a:pt x="8418" y="5476"/>
                  </a:cubicBezTo>
                  <a:cubicBezTo>
                    <a:pt x="9697" y="5404"/>
                    <a:pt x="10932" y="4643"/>
                    <a:pt x="12192" y="4643"/>
                  </a:cubicBezTo>
                  <a:cubicBezTo>
                    <a:pt x="12386" y="4643"/>
                    <a:pt x="12580" y="4661"/>
                    <a:pt x="12776" y="4702"/>
                  </a:cubicBezTo>
                  <a:cubicBezTo>
                    <a:pt x="12779" y="4703"/>
                    <a:pt x="12782" y="4704"/>
                    <a:pt x="12785" y="4704"/>
                  </a:cubicBezTo>
                  <a:cubicBezTo>
                    <a:pt x="12813" y="4704"/>
                    <a:pt x="12819" y="4654"/>
                    <a:pt x="12776" y="4654"/>
                  </a:cubicBezTo>
                  <a:cubicBezTo>
                    <a:pt x="12542" y="4582"/>
                    <a:pt x="12313" y="4552"/>
                    <a:pt x="12087" y="4552"/>
                  </a:cubicBezTo>
                  <a:cubicBezTo>
                    <a:pt x="11276" y="4552"/>
                    <a:pt x="10507" y="4940"/>
                    <a:pt x="9716" y="5155"/>
                  </a:cubicBezTo>
                  <a:cubicBezTo>
                    <a:pt x="9181" y="5289"/>
                    <a:pt x="8628" y="5356"/>
                    <a:pt x="8076" y="5356"/>
                  </a:cubicBezTo>
                  <a:cubicBezTo>
                    <a:pt x="7263" y="5356"/>
                    <a:pt x="6450" y="5212"/>
                    <a:pt x="5691" y="4928"/>
                  </a:cubicBezTo>
                  <a:cubicBezTo>
                    <a:pt x="4477" y="4464"/>
                    <a:pt x="3429" y="3607"/>
                    <a:pt x="2381" y="2845"/>
                  </a:cubicBezTo>
                  <a:cubicBezTo>
                    <a:pt x="1369" y="2130"/>
                    <a:pt x="238" y="1345"/>
                    <a:pt x="83" y="35"/>
                  </a:cubicBezTo>
                  <a:cubicBezTo>
                    <a:pt x="83" y="12"/>
                    <a:pt x="65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38" name="Google Shape;25438;p34"/>
            <p:cNvSpPr/>
            <p:nvPr/>
          </p:nvSpPr>
          <p:spPr>
            <a:xfrm>
              <a:off x="2589900" y="2652125"/>
              <a:ext cx="13625" cy="45300"/>
            </a:xfrm>
            <a:custGeom>
              <a:avLst/>
              <a:gdLst/>
              <a:ahLst/>
              <a:cxnLst/>
              <a:rect l="l" t="t" r="r" b="b"/>
              <a:pathLst>
                <a:path w="545" h="1812" extrusionOk="0">
                  <a:moveTo>
                    <a:pt x="513" y="1"/>
                  </a:moveTo>
                  <a:cubicBezTo>
                    <a:pt x="508" y="1"/>
                    <a:pt x="503" y="2"/>
                    <a:pt x="500" y="5"/>
                  </a:cubicBezTo>
                  <a:cubicBezTo>
                    <a:pt x="84" y="446"/>
                    <a:pt x="0" y="1196"/>
                    <a:pt x="12" y="1767"/>
                  </a:cubicBezTo>
                  <a:cubicBezTo>
                    <a:pt x="18" y="1797"/>
                    <a:pt x="42" y="1812"/>
                    <a:pt x="64" y="1812"/>
                  </a:cubicBezTo>
                  <a:cubicBezTo>
                    <a:pt x="87" y="1812"/>
                    <a:pt x="107" y="1797"/>
                    <a:pt x="107" y="1767"/>
                  </a:cubicBezTo>
                  <a:cubicBezTo>
                    <a:pt x="107" y="1458"/>
                    <a:pt x="143" y="1136"/>
                    <a:pt x="227" y="827"/>
                  </a:cubicBezTo>
                  <a:cubicBezTo>
                    <a:pt x="298" y="565"/>
                    <a:pt x="453" y="303"/>
                    <a:pt x="536" y="41"/>
                  </a:cubicBezTo>
                  <a:cubicBezTo>
                    <a:pt x="545" y="14"/>
                    <a:pt x="527" y="1"/>
                    <a:pt x="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39" name="Google Shape;25439;p34"/>
            <p:cNvSpPr/>
            <p:nvPr/>
          </p:nvSpPr>
          <p:spPr>
            <a:xfrm>
              <a:off x="2601575" y="2653325"/>
              <a:ext cx="164850" cy="132300"/>
            </a:xfrm>
            <a:custGeom>
              <a:avLst/>
              <a:gdLst/>
              <a:ahLst/>
              <a:cxnLst/>
              <a:rect l="l" t="t" r="r" b="b"/>
              <a:pathLst>
                <a:path w="6594" h="5292" extrusionOk="0">
                  <a:moveTo>
                    <a:pt x="58" y="0"/>
                  </a:moveTo>
                  <a:cubicBezTo>
                    <a:pt x="25" y="0"/>
                    <a:pt x="1" y="14"/>
                    <a:pt x="10" y="41"/>
                  </a:cubicBezTo>
                  <a:cubicBezTo>
                    <a:pt x="522" y="1374"/>
                    <a:pt x="1593" y="2577"/>
                    <a:pt x="2724" y="3469"/>
                  </a:cubicBezTo>
                  <a:cubicBezTo>
                    <a:pt x="3760" y="4303"/>
                    <a:pt x="5165" y="5136"/>
                    <a:pt x="6534" y="5291"/>
                  </a:cubicBezTo>
                  <a:cubicBezTo>
                    <a:pt x="6594" y="5291"/>
                    <a:pt x="6594" y="5220"/>
                    <a:pt x="6546" y="5196"/>
                  </a:cubicBezTo>
                  <a:cubicBezTo>
                    <a:pt x="5224" y="4648"/>
                    <a:pt x="3974" y="4231"/>
                    <a:pt x="2843" y="3339"/>
                  </a:cubicBezTo>
                  <a:cubicBezTo>
                    <a:pt x="1653" y="2422"/>
                    <a:pt x="867" y="1267"/>
                    <a:pt x="93" y="5"/>
                  </a:cubicBezTo>
                  <a:cubicBezTo>
                    <a:pt x="81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40" name="Google Shape;25440;p34"/>
            <p:cNvSpPr/>
            <p:nvPr/>
          </p:nvSpPr>
          <p:spPr>
            <a:xfrm>
              <a:off x="2772050" y="2776500"/>
              <a:ext cx="34075" cy="12400"/>
            </a:xfrm>
            <a:custGeom>
              <a:avLst/>
              <a:gdLst/>
              <a:ahLst/>
              <a:cxnLst/>
              <a:rect l="l" t="t" r="r" b="b"/>
              <a:pathLst>
                <a:path w="1363" h="496" extrusionOk="0">
                  <a:moveTo>
                    <a:pt x="512" y="1"/>
                  </a:moveTo>
                  <a:cubicBezTo>
                    <a:pt x="478" y="1"/>
                    <a:pt x="450" y="3"/>
                    <a:pt x="430" y="7"/>
                  </a:cubicBezTo>
                  <a:cubicBezTo>
                    <a:pt x="394" y="7"/>
                    <a:pt x="394" y="43"/>
                    <a:pt x="430" y="43"/>
                  </a:cubicBezTo>
                  <a:cubicBezTo>
                    <a:pt x="549" y="78"/>
                    <a:pt x="668" y="90"/>
                    <a:pt x="787" y="126"/>
                  </a:cubicBezTo>
                  <a:cubicBezTo>
                    <a:pt x="811" y="138"/>
                    <a:pt x="1013" y="197"/>
                    <a:pt x="1037" y="245"/>
                  </a:cubicBezTo>
                  <a:cubicBezTo>
                    <a:pt x="1108" y="340"/>
                    <a:pt x="1025" y="388"/>
                    <a:pt x="930" y="400"/>
                  </a:cubicBezTo>
                  <a:cubicBezTo>
                    <a:pt x="887" y="405"/>
                    <a:pt x="844" y="407"/>
                    <a:pt x="801" y="407"/>
                  </a:cubicBezTo>
                  <a:cubicBezTo>
                    <a:pt x="541" y="407"/>
                    <a:pt x="268" y="328"/>
                    <a:pt x="13" y="328"/>
                  </a:cubicBezTo>
                  <a:cubicBezTo>
                    <a:pt x="1" y="352"/>
                    <a:pt x="1" y="376"/>
                    <a:pt x="13" y="376"/>
                  </a:cubicBezTo>
                  <a:cubicBezTo>
                    <a:pt x="299" y="447"/>
                    <a:pt x="608" y="483"/>
                    <a:pt x="906" y="495"/>
                  </a:cubicBezTo>
                  <a:cubicBezTo>
                    <a:pt x="1013" y="495"/>
                    <a:pt x="1168" y="495"/>
                    <a:pt x="1215" y="388"/>
                  </a:cubicBezTo>
                  <a:cubicBezTo>
                    <a:pt x="1363" y="124"/>
                    <a:pt x="773" y="1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41" name="Google Shape;25441;p34"/>
            <p:cNvSpPr/>
            <p:nvPr/>
          </p:nvSpPr>
          <p:spPr>
            <a:xfrm>
              <a:off x="2611800" y="2664725"/>
              <a:ext cx="163550" cy="112050"/>
            </a:xfrm>
            <a:custGeom>
              <a:avLst/>
              <a:gdLst/>
              <a:ahLst/>
              <a:cxnLst/>
              <a:rect l="l" t="t" r="r" b="b"/>
              <a:pathLst>
                <a:path w="6542" h="4482" extrusionOk="0">
                  <a:moveTo>
                    <a:pt x="79" y="0"/>
                  </a:moveTo>
                  <a:cubicBezTo>
                    <a:pt x="34" y="0"/>
                    <a:pt x="0" y="68"/>
                    <a:pt x="29" y="96"/>
                  </a:cubicBezTo>
                  <a:cubicBezTo>
                    <a:pt x="946" y="1025"/>
                    <a:pt x="2029" y="1811"/>
                    <a:pt x="3113" y="2525"/>
                  </a:cubicBezTo>
                  <a:cubicBezTo>
                    <a:pt x="4184" y="3252"/>
                    <a:pt x="5316" y="3966"/>
                    <a:pt x="6506" y="4478"/>
                  </a:cubicBezTo>
                  <a:cubicBezTo>
                    <a:pt x="6513" y="4480"/>
                    <a:pt x="6519" y="4481"/>
                    <a:pt x="6523" y="4481"/>
                  </a:cubicBezTo>
                  <a:cubicBezTo>
                    <a:pt x="6541" y="4481"/>
                    <a:pt x="6539" y="4466"/>
                    <a:pt x="6530" y="4466"/>
                  </a:cubicBezTo>
                  <a:cubicBezTo>
                    <a:pt x="5411" y="3775"/>
                    <a:pt x="4256" y="3168"/>
                    <a:pt x="3196" y="2406"/>
                  </a:cubicBezTo>
                  <a:cubicBezTo>
                    <a:pt x="2113" y="1668"/>
                    <a:pt x="1148" y="799"/>
                    <a:pt x="113" y="13"/>
                  </a:cubicBezTo>
                  <a:cubicBezTo>
                    <a:pt x="101" y="4"/>
                    <a:pt x="90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42" name="Google Shape;25442;p34"/>
            <p:cNvSpPr/>
            <p:nvPr/>
          </p:nvSpPr>
          <p:spPr>
            <a:xfrm>
              <a:off x="2566675" y="2570900"/>
              <a:ext cx="33975" cy="74025"/>
            </a:xfrm>
            <a:custGeom>
              <a:avLst/>
              <a:gdLst/>
              <a:ahLst/>
              <a:cxnLst/>
              <a:rect l="l" t="t" r="r" b="b"/>
              <a:pathLst>
                <a:path w="1359" h="2961" extrusionOk="0">
                  <a:moveTo>
                    <a:pt x="352" y="1"/>
                  </a:moveTo>
                  <a:cubicBezTo>
                    <a:pt x="339" y="1"/>
                    <a:pt x="327" y="9"/>
                    <a:pt x="322" y="28"/>
                  </a:cubicBezTo>
                  <a:cubicBezTo>
                    <a:pt x="1" y="1016"/>
                    <a:pt x="501" y="2278"/>
                    <a:pt x="1251" y="2945"/>
                  </a:cubicBezTo>
                  <a:cubicBezTo>
                    <a:pt x="1259" y="2956"/>
                    <a:pt x="1270" y="2960"/>
                    <a:pt x="1281" y="2960"/>
                  </a:cubicBezTo>
                  <a:cubicBezTo>
                    <a:pt x="1318" y="2960"/>
                    <a:pt x="1359" y="2910"/>
                    <a:pt x="1322" y="2873"/>
                  </a:cubicBezTo>
                  <a:cubicBezTo>
                    <a:pt x="965" y="2456"/>
                    <a:pt x="667" y="2028"/>
                    <a:pt x="513" y="1492"/>
                  </a:cubicBezTo>
                  <a:cubicBezTo>
                    <a:pt x="370" y="1016"/>
                    <a:pt x="417" y="540"/>
                    <a:pt x="394" y="39"/>
                  </a:cubicBezTo>
                  <a:cubicBezTo>
                    <a:pt x="394" y="18"/>
                    <a:pt x="372" y="1"/>
                    <a:pt x="3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43" name="Google Shape;25443;p34"/>
            <p:cNvSpPr/>
            <p:nvPr/>
          </p:nvSpPr>
          <p:spPr>
            <a:xfrm>
              <a:off x="2573325" y="2536725"/>
              <a:ext cx="18525" cy="32200"/>
            </a:xfrm>
            <a:custGeom>
              <a:avLst/>
              <a:gdLst/>
              <a:ahLst/>
              <a:cxnLst/>
              <a:rect l="l" t="t" r="r" b="b"/>
              <a:pathLst>
                <a:path w="741" h="1288" extrusionOk="0">
                  <a:moveTo>
                    <a:pt x="706" y="1"/>
                  </a:moveTo>
                  <a:cubicBezTo>
                    <a:pt x="700" y="1"/>
                    <a:pt x="693" y="5"/>
                    <a:pt x="687" y="13"/>
                  </a:cubicBezTo>
                  <a:cubicBezTo>
                    <a:pt x="282" y="204"/>
                    <a:pt x="92" y="847"/>
                    <a:pt x="8" y="1252"/>
                  </a:cubicBezTo>
                  <a:cubicBezTo>
                    <a:pt x="1" y="1267"/>
                    <a:pt x="22" y="1287"/>
                    <a:pt x="42" y="1287"/>
                  </a:cubicBezTo>
                  <a:cubicBezTo>
                    <a:pt x="53" y="1287"/>
                    <a:pt x="64" y="1281"/>
                    <a:pt x="68" y="1264"/>
                  </a:cubicBezTo>
                  <a:cubicBezTo>
                    <a:pt x="128" y="1025"/>
                    <a:pt x="223" y="799"/>
                    <a:pt x="342" y="597"/>
                  </a:cubicBezTo>
                  <a:cubicBezTo>
                    <a:pt x="461" y="418"/>
                    <a:pt x="616" y="252"/>
                    <a:pt x="723" y="61"/>
                  </a:cubicBezTo>
                  <a:cubicBezTo>
                    <a:pt x="741" y="34"/>
                    <a:pt x="725" y="1"/>
                    <a:pt x="7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44" name="Google Shape;25444;p34"/>
            <p:cNvSpPr/>
            <p:nvPr/>
          </p:nvSpPr>
          <p:spPr>
            <a:xfrm>
              <a:off x="2591175" y="2536375"/>
              <a:ext cx="103900" cy="107800"/>
            </a:xfrm>
            <a:custGeom>
              <a:avLst/>
              <a:gdLst/>
              <a:ahLst/>
              <a:cxnLst/>
              <a:rect l="l" t="t" r="r" b="b"/>
              <a:pathLst>
                <a:path w="4156" h="4312" extrusionOk="0">
                  <a:moveTo>
                    <a:pt x="34" y="0"/>
                  </a:moveTo>
                  <a:cubicBezTo>
                    <a:pt x="21" y="0"/>
                    <a:pt x="1" y="23"/>
                    <a:pt x="9" y="39"/>
                  </a:cubicBezTo>
                  <a:cubicBezTo>
                    <a:pt x="449" y="932"/>
                    <a:pt x="1080" y="1801"/>
                    <a:pt x="1723" y="2552"/>
                  </a:cubicBezTo>
                  <a:cubicBezTo>
                    <a:pt x="2331" y="3278"/>
                    <a:pt x="3259" y="3623"/>
                    <a:pt x="3962" y="4278"/>
                  </a:cubicBezTo>
                  <a:cubicBezTo>
                    <a:pt x="3982" y="4301"/>
                    <a:pt x="4005" y="4311"/>
                    <a:pt x="4028" y="4311"/>
                  </a:cubicBezTo>
                  <a:cubicBezTo>
                    <a:pt x="4096" y="4311"/>
                    <a:pt x="4156" y="4219"/>
                    <a:pt x="4093" y="4147"/>
                  </a:cubicBezTo>
                  <a:cubicBezTo>
                    <a:pt x="3438" y="3504"/>
                    <a:pt x="2533" y="3183"/>
                    <a:pt x="1914" y="2516"/>
                  </a:cubicBezTo>
                  <a:cubicBezTo>
                    <a:pt x="1211" y="1742"/>
                    <a:pt x="687" y="849"/>
                    <a:pt x="45" y="16"/>
                  </a:cubicBezTo>
                  <a:cubicBezTo>
                    <a:pt x="45" y="5"/>
                    <a:pt x="40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45" name="Google Shape;25445;p34"/>
            <p:cNvSpPr/>
            <p:nvPr/>
          </p:nvSpPr>
          <p:spPr>
            <a:xfrm>
              <a:off x="2690675" y="2639550"/>
              <a:ext cx="216850" cy="103875"/>
            </a:xfrm>
            <a:custGeom>
              <a:avLst/>
              <a:gdLst/>
              <a:ahLst/>
              <a:cxnLst/>
              <a:rect l="l" t="t" r="r" b="b"/>
              <a:pathLst>
                <a:path w="8674" h="4155" extrusionOk="0">
                  <a:moveTo>
                    <a:pt x="60" y="0"/>
                  </a:moveTo>
                  <a:cubicBezTo>
                    <a:pt x="29" y="0"/>
                    <a:pt x="1" y="71"/>
                    <a:pt x="41" y="91"/>
                  </a:cubicBezTo>
                  <a:cubicBezTo>
                    <a:pt x="1363" y="984"/>
                    <a:pt x="2696" y="1925"/>
                    <a:pt x="4244" y="2389"/>
                  </a:cubicBezTo>
                  <a:cubicBezTo>
                    <a:pt x="4673" y="2508"/>
                    <a:pt x="5125" y="2616"/>
                    <a:pt x="5518" y="2818"/>
                  </a:cubicBezTo>
                  <a:cubicBezTo>
                    <a:pt x="5899" y="3008"/>
                    <a:pt x="6197" y="3306"/>
                    <a:pt x="6554" y="3544"/>
                  </a:cubicBezTo>
                  <a:cubicBezTo>
                    <a:pt x="7110" y="3922"/>
                    <a:pt x="7759" y="4155"/>
                    <a:pt x="8434" y="4155"/>
                  </a:cubicBezTo>
                  <a:cubicBezTo>
                    <a:pt x="8482" y="4155"/>
                    <a:pt x="8530" y="4154"/>
                    <a:pt x="8578" y="4151"/>
                  </a:cubicBezTo>
                  <a:cubicBezTo>
                    <a:pt x="8673" y="4151"/>
                    <a:pt x="8673" y="4032"/>
                    <a:pt x="8578" y="4020"/>
                  </a:cubicBezTo>
                  <a:cubicBezTo>
                    <a:pt x="7578" y="3925"/>
                    <a:pt x="6911" y="3580"/>
                    <a:pt x="6125" y="3008"/>
                  </a:cubicBezTo>
                  <a:cubicBezTo>
                    <a:pt x="5554" y="2592"/>
                    <a:pt x="4959" y="2413"/>
                    <a:pt x="4280" y="2223"/>
                  </a:cubicBezTo>
                  <a:cubicBezTo>
                    <a:pt x="2696" y="1758"/>
                    <a:pt x="1470" y="794"/>
                    <a:pt x="77" y="8"/>
                  </a:cubicBezTo>
                  <a:cubicBezTo>
                    <a:pt x="71" y="3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46" name="Google Shape;25446;p34"/>
            <p:cNvSpPr/>
            <p:nvPr/>
          </p:nvSpPr>
          <p:spPr>
            <a:xfrm>
              <a:off x="2739100" y="2691650"/>
              <a:ext cx="41125" cy="15975"/>
            </a:xfrm>
            <a:custGeom>
              <a:avLst/>
              <a:gdLst/>
              <a:ahLst/>
              <a:cxnLst/>
              <a:rect l="l" t="t" r="r" b="b"/>
              <a:pathLst>
                <a:path w="1645" h="639" extrusionOk="0">
                  <a:moveTo>
                    <a:pt x="225" y="0"/>
                  </a:moveTo>
                  <a:cubicBezTo>
                    <a:pt x="110" y="0"/>
                    <a:pt x="1" y="86"/>
                    <a:pt x="93" y="198"/>
                  </a:cubicBezTo>
                  <a:cubicBezTo>
                    <a:pt x="97" y="203"/>
                    <a:pt x="104" y="206"/>
                    <a:pt x="111" y="206"/>
                  </a:cubicBezTo>
                  <a:cubicBezTo>
                    <a:pt x="120" y="206"/>
                    <a:pt x="128" y="200"/>
                    <a:pt x="128" y="186"/>
                  </a:cubicBezTo>
                  <a:cubicBezTo>
                    <a:pt x="131" y="133"/>
                    <a:pt x="174" y="112"/>
                    <a:pt x="238" y="112"/>
                  </a:cubicBezTo>
                  <a:cubicBezTo>
                    <a:pt x="443" y="112"/>
                    <a:pt x="872" y="326"/>
                    <a:pt x="926" y="353"/>
                  </a:cubicBezTo>
                  <a:cubicBezTo>
                    <a:pt x="1152" y="436"/>
                    <a:pt x="1378" y="543"/>
                    <a:pt x="1593" y="627"/>
                  </a:cubicBezTo>
                  <a:cubicBezTo>
                    <a:pt x="1604" y="635"/>
                    <a:pt x="1612" y="638"/>
                    <a:pt x="1619" y="638"/>
                  </a:cubicBezTo>
                  <a:cubicBezTo>
                    <a:pt x="1643" y="638"/>
                    <a:pt x="1644" y="600"/>
                    <a:pt x="1617" y="591"/>
                  </a:cubicBezTo>
                  <a:cubicBezTo>
                    <a:pt x="1390" y="484"/>
                    <a:pt x="1164" y="389"/>
                    <a:pt x="938" y="293"/>
                  </a:cubicBezTo>
                  <a:cubicBezTo>
                    <a:pt x="747" y="198"/>
                    <a:pt x="497" y="32"/>
                    <a:pt x="283" y="8"/>
                  </a:cubicBezTo>
                  <a:cubicBezTo>
                    <a:pt x="264" y="3"/>
                    <a:pt x="245" y="0"/>
                    <a:pt x="2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47" name="Google Shape;25447;p34"/>
            <p:cNvSpPr/>
            <p:nvPr/>
          </p:nvSpPr>
          <p:spPr>
            <a:xfrm>
              <a:off x="2740350" y="2697975"/>
              <a:ext cx="46025" cy="19300"/>
            </a:xfrm>
            <a:custGeom>
              <a:avLst/>
              <a:gdLst/>
              <a:ahLst/>
              <a:cxnLst/>
              <a:rect l="l" t="t" r="r" b="b"/>
              <a:pathLst>
                <a:path w="1841" h="772" extrusionOk="0">
                  <a:moveTo>
                    <a:pt x="20" y="0"/>
                  </a:moveTo>
                  <a:cubicBezTo>
                    <a:pt x="10" y="0"/>
                    <a:pt x="1" y="14"/>
                    <a:pt x="19" y="40"/>
                  </a:cubicBezTo>
                  <a:cubicBezTo>
                    <a:pt x="406" y="483"/>
                    <a:pt x="1051" y="772"/>
                    <a:pt x="1647" y="772"/>
                  </a:cubicBezTo>
                  <a:cubicBezTo>
                    <a:pt x="1692" y="772"/>
                    <a:pt x="1737" y="770"/>
                    <a:pt x="1781" y="767"/>
                  </a:cubicBezTo>
                  <a:cubicBezTo>
                    <a:pt x="1840" y="767"/>
                    <a:pt x="1840" y="671"/>
                    <a:pt x="1781" y="671"/>
                  </a:cubicBezTo>
                  <a:cubicBezTo>
                    <a:pt x="1102" y="612"/>
                    <a:pt x="578" y="421"/>
                    <a:pt x="31" y="5"/>
                  </a:cubicBezTo>
                  <a:cubicBezTo>
                    <a:pt x="28" y="2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48" name="Google Shape;25448;p34"/>
            <p:cNvSpPr/>
            <p:nvPr/>
          </p:nvSpPr>
          <p:spPr>
            <a:xfrm>
              <a:off x="2781000" y="2709400"/>
              <a:ext cx="4775" cy="5950"/>
            </a:xfrm>
            <a:custGeom>
              <a:avLst/>
              <a:gdLst/>
              <a:ahLst/>
              <a:cxnLst/>
              <a:rect l="l" t="t" r="r" b="b"/>
              <a:pathLst>
                <a:path w="191" h="238" extrusionOk="0">
                  <a:moveTo>
                    <a:pt x="24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83" y="72"/>
                    <a:pt x="119" y="131"/>
                    <a:pt x="143" y="214"/>
                  </a:cubicBezTo>
                  <a:cubicBezTo>
                    <a:pt x="148" y="231"/>
                    <a:pt x="159" y="237"/>
                    <a:pt x="168" y="237"/>
                  </a:cubicBezTo>
                  <a:cubicBezTo>
                    <a:pt x="180" y="237"/>
                    <a:pt x="191" y="228"/>
                    <a:pt x="191" y="214"/>
                  </a:cubicBezTo>
                  <a:cubicBezTo>
                    <a:pt x="191" y="119"/>
                    <a:pt x="119" y="2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49" name="Google Shape;25449;p34"/>
            <p:cNvSpPr/>
            <p:nvPr/>
          </p:nvSpPr>
          <p:spPr>
            <a:xfrm>
              <a:off x="2861650" y="2753550"/>
              <a:ext cx="50925" cy="14075"/>
            </a:xfrm>
            <a:custGeom>
              <a:avLst/>
              <a:gdLst/>
              <a:ahLst/>
              <a:cxnLst/>
              <a:rect l="l" t="t" r="r" b="b"/>
              <a:pathLst>
                <a:path w="2037" h="563" extrusionOk="0">
                  <a:moveTo>
                    <a:pt x="547" y="1"/>
                  </a:moveTo>
                  <a:cubicBezTo>
                    <a:pt x="375" y="1"/>
                    <a:pt x="207" y="22"/>
                    <a:pt x="48" y="80"/>
                  </a:cubicBezTo>
                  <a:cubicBezTo>
                    <a:pt x="13" y="92"/>
                    <a:pt x="1" y="139"/>
                    <a:pt x="48" y="151"/>
                  </a:cubicBezTo>
                  <a:cubicBezTo>
                    <a:pt x="298" y="211"/>
                    <a:pt x="560" y="211"/>
                    <a:pt x="822" y="222"/>
                  </a:cubicBezTo>
                  <a:cubicBezTo>
                    <a:pt x="1037" y="258"/>
                    <a:pt x="1727" y="282"/>
                    <a:pt x="1846" y="520"/>
                  </a:cubicBezTo>
                  <a:cubicBezTo>
                    <a:pt x="1865" y="549"/>
                    <a:pt x="1893" y="562"/>
                    <a:pt x="1920" y="562"/>
                  </a:cubicBezTo>
                  <a:cubicBezTo>
                    <a:pt x="1959" y="562"/>
                    <a:pt x="1999" y="534"/>
                    <a:pt x="2013" y="484"/>
                  </a:cubicBezTo>
                  <a:cubicBezTo>
                    <a:pt x="2037" y="211"/>
                    <a:pt x="1620" y="163"/>
                    <a:pt x="1418" y="115"/>
                  </a:cubicBezTo>
                  <a:cubicBezTo>
                    <a:pt x="1140" y="63"/>
                    <a:pt x="839" y="1"/>
                    <a:pt x="5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50" name="Google Shape;25450;p34"/>
            <p:cNvSpPr/>
            <p:nvPr/>
          </p:nvSpPr>
          <p:spPr>
            <a:xfrm>
              <a:off x="2858675" y="2758875"/>
              <a:ext cx="54725" cy="21550"/>
            </a:xfrm>
            <a:custGeom>
              <a:avLst/>
              <a:gdLst/>
              <a:ahLst/>
              <a:cxnLst/>
              <a:rect l="l" t="t" r="r" b="b"/>
              <a:pathLst>
                <a:path w="2189" h="862" extrusionOk="0">
                  <a:moveTo>
                    <a:pt x="249" y="1"/>
                  </a:moveTo>
                  <a:cubicBezTo>
                    <a:pt x="242" y="1"/>
                    <a:pt x="233" y="4"/>
                    <a:pt x="227" y="9"/>
                  </a:cubicBezTo>
                  <a:cubicBezTo>
                    <a:pt x="1" y="474"/>
                    <a:pt x="1072" y="819"/>
                    <a:pt x="1394" y="843"/>
                  </a:cubicBezTo>
                  <a:cubicBezTo>
                    <a:pt x="1460" y="854"/>
                    <a:pt x="1532" y="862"/>
                    <a:pt x="1604" y="862"/>
                  </a:cubicBezTo>
                  <a:cubicBezTo>
                    <a:pt x="1766" y="862"/>
                    <a:pt x="1930" y="823"/>
                    <a:pt x="2037" y="700"/>
                  </a:cubicBezTo>
                  <a:cubicBezTo>
                    <a:pt x="2144" y="581"/>
                    <a:pt x="2156" y="438"/>
                    <a:pt x="2049" y="343"/>
                  </a:cubicBezTo>
                  <a:cubicBezTo>
                    <a:pt x="2045" y="336"/>
                    <a:pt x="2041" y="333"/>
                    <a:pt x="2036" y="333"/>
                  </a:cubicBezTo>
                  <a:cubicBezTo>
                    <a:pt x="2026" y="333"/>
                    <a:pt x="2016" y="350"/>
                    <a:pt x="2025" y="367"/>
                  </a:cubicBezTo>
                  <a:cubicBezTo>
                    <a:pt x="2188" y="653"/>
                    <a:pt x="1912" y="808"/>
                    <a:pt x="1650" y="808"/>
                  </a:cubicBezTo>
                  <a:cubicBezTo>
                    <a:pt x="1607" y="808"/>
                    <a:pt x="1565" y="804"/>
                    <a:pt x="1525" y="795"/>
                  </a:cubicBezTo>
                  <a:cubicBezTo>
                    <a:pt x="1394" y="771"/>
                    <a:pt x="1275" y="736"/>
                    <a:pt x="1144" y="700"/>
                  </a:cubicBezTo>
                  <a:cubicBezTo>
                    <a:pt x="906" y="617"/>
                    <a:pt x="203" y="367"/>
                    <a:pt x="263" y="9"/>
                  </a:cubicBezTo>
                  <a:cubicBezTo>
                    <a:pt x="263" y="4"/>
                    <a:pt x="257" y="1"/>
                    <a:pt x="2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51" name="Google Shape;25451;p34"/>
            <p:cNvSpPr/>
            <p:nvPr/>
          </p:nvSpPr>
          <p:spPr>
            <a:xfrm>
              <a:off x="2896475" y="2790200"/>
              <a:ext cx="23250" cy="13400"/>
            </a:xfrm>
            <a:custGeom>
              <a:avLst/>
              <a:gdLst/>
              <a:ahLst/>
              <a:cxnLst/>
              <a:rect l="l" t="t" r="r" b="b"/>
              <a:pathLst>
                <a:path w="930" h="536" extrusionOk="0">
                  <a:moveTo>
                    <a:pt x="325" y="0"/>
                  </a:moveTo>
                  <a:cubicBezTo>
                    <a:pt x="293" y="0"/>
                    <a:pt x="261" y="6"/>
                    <a:pt x="227" y="19"/>
                  </a:cubicBezTo>
                  <a:cubicBezTo>
                    <a:pt x="96" y="78"/>
                    <a:pt x="1" y="245"/>
                    <a:pt x="108" y="376"/>
                  </a:cubicBezTo>
                  <a:cubicBezTo>
                    <a:pt x="199" y="477"/>
                    <a:pt x="404" y="536"/>
                    <a:pt x="558" y="536"/>
                  </a:cubicBezTo>
                  <a:cubicBezTo>
                    <a:pt x="584" y="536"/>
                    <a:pt x="609" y="534"/>
                    <a:pt x="632" y="531"/>
                  </a:cubicBezTo>
                  <a:cubicBezTo>
                    <a:pt x="751" y="495"/>
                    <a:pt x="929" y="316"/>
                    <a:pt x="798" y="209"/>
                  </a:cubicBezTo>
                  <a:cubicBezTo>
                    <a:pt x="792" y="206"/>
                    <a:pt x="786" y="204"/>
                    <a:pt x="780" y="204"/>
                  </a:cubicBezTo>
                  <a:cubicBezTo>
                    <a:pt x="763" y="204"/>
                    <a:pt x="748" y="215"/>
                    <a:pt x="739" y="233"/>
                  </a:cubicBezTo>
                  <a:cubicBezTo>
                    <a:pt x="679" y="316"/>
                    <a:pt x="679" y="411"/>
                    <a:pt x="537" y="411"/>
                  </a:cubicBezTo>
                  <a:cubicBezTo>
                    <a:pt x="453" y="411"/>
                    <a:pt x="346" y="376"/>
                    <a:pt x="275" y="340"/>
                  </a:cubicBezTo>
                  <a:cubicBezTo>
                    <a:pt x="120" y="257"/>
                    <a:pt x="275" y="126"/>
                    <a:pt x="394" y="126"/>
                  </a:cubicBezTo>
                  <a:cubicBezTo>
                    <a:pt x="501" y="138"/>
                    <a:pt x="596" y="185"/>
                    <a:pt x="691" y="245"/>
                  </a:cubicBezTo>
                  <a:cubicBezTo>
                    <a:pt x="693" y="247"/>
                    <a:pt x="696" y="248"/>
                    <a:pt x="698" y="248"/>
                  </a:cubicBezTo>
                  <a:cubicBezTo>
                    <a:pt x="707" y="248"/>
                    <a:pt x="713" y="228"/>
                    <a:pt x="703" y="209"/>
                  </a:cubicBezTo>
                  <a:cubicBezTo>
                    <a:pt x="595" y="121"/>
                    <a:pt x="471" y="0"/>
                    <a:pt x="3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52" name="Google Shape;25452;p34"/>
            <p:cNvSpPr/>
            <p:nvPr/>
          </p:nvSpPr>
          <p:spPr>
            <a:xfrm>
              <a:off x="2809575" y="2786250"/>
              <a:ext cx="72650" cy="13375"/>
            </a:xfrm>
            <a:custGeom>
              <a:avLst/>
              <a:gdLst/>
              <a:ahLst/>
              <a:cxnLst/>
              <a:rect l="l" t="t" r="r" b="b"/>
              <a:pathLst>
                <a:path w="2906" h="535" extrusionOk="0">
                  <a:moveTo>
                    <a:pt x="2156" y="1"/>
                  </a:moveTo>
                  <a:cubicBezTo>
                    <a:pt x="2056" y="1"/>
                    <a:pt x="1956" y="9"/>
                    <a:pt x="1857" y="22"/>
                  </a:cubicBezTo>
                  <a:cubicBezTo>
                    <a:pt x="1250" y="93"/>
                    <a:pt x="655" y="296"/>
                    <a:pt x="48" y="415"/>
                  </a:cubicBezTo>
                  <a:cubicBezTo>
                    <a:pt x="0" y="438"/>
                    <a:pt x="0" y="498"/>
                    <a:pt x="48" y="510"/>
                  </a:cubicBezTo>
                  <a:cubicBezTo>
                    <a:pt x="130" y="527"/>
                    <a:pt x="212" y="535"/>
                    <a:pt x="294" y="535"/>
                  </a:cubicBezTo>
                  <a:cubicBezTo>
                    <a:pt x="609" y="535"/>
                    <a:pt x="927" y="426"/>
                    <a:pt x="1238" y="331"/>
                  </a:cubicBezTo>
                  <a:cubicBezTo>
                    <a:pt x="1557" y="236"/>
                    <a:pt x="1832" y="188"/>
                    <a:pt x="2111" y="188"/>
                  </a:cubicBezTo>
                  <a:cubicBezTo>
                    <a:pt x="2353" y="188"/>
                    <a:pt x="2599" y="224"/>
                    <a:pt x="2881" y="296"/>
                  </a:cubicBezTo>
                  <a:cubicBezTo>
                    <a:pt x="2881" y="296"/>
                    <a:pt x="2905" y="284"/>
                    <a:pt x="2881" y="284"/>
                  </a:cubicBezTo>
                  <a:cubicBezTo>
                    <a:pt x="2698" y="65"/>
                    <a:pt x="2431" y="1"/>
                    <a:pt x="2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53" name="Google Shape;25453;p34"/>
            <p:cNvSpPr/>
            <p:nvPr/>
          </p:nvSpPr>
          <p:spPr>
            <a:xfrm>
              <a:off x="2805525" y="2793975"/>
              <a:ext cx="77300" cy="15325"/>
            </a:xfrm>
            <a:custGeom>
              <a:avLst/>
              <a:gdLst/>
              <a:ahLst/>
              <a:cxnLst/>
              <a:rect l="l" t="t" r="r" b="b"/>
              <a:pathLst>
                <a:path w="3092" h="613" extrusionOk="0">
                  <a:moveTo>
                    <a:pt x="2928" y="1"/>
                  </a:moveTo>
                  <a:cubicBezTo>
                    <a:pt x="2912" y="1"/>
                    <a:pt x="2901" y="17"/>
                    <a:pt x="2901" y="34"/>
                  </a:cubicBezTo>
                  <a:cubicBezTo>
                    <a:pt x="3032" y="380"/>
                    <a:pt x="1615" y="403"/>
                    <a:pt x="1460" y="427"/>
                  </a:cubicBezTo>
                  <a:cubicBezTo>
                    <a:pt x="1281" y="439"/>
                    <a:pt x="1103" y="439"/>
                    <a:pt x="936" y="451"/>
                  </a:cubicBezTo>
                  <a:cubicBezTo>
                    <a:pt x="865" y="451"/>
                    <a:pt x="805" y="463"/>
                    <a:pt x="722" y="463"/>
                  </a:cubicBezTo>
                  <a:cubicBezTo>
                    <a:pt x="676" y="476"/>
                    <a:pt x="632" y="483"/>
                    <a:pt x="591" y="483"/>
                  </a:cubicBezTo>
                  <a:cubicBezTo>
                    <a:pt x="453" y="483"/>
                    <a:pt x="346" y="405"/>
                    <a:pt x="281" y="249"/>
                  </a:cubicBezTo>
                  <a:cubicBezTo>
                    <a:pt x="305" y="225"/>
                    <a:pt x="305" y="165"/>
                    <a:pt x="269" y="165"/>
                  </a:cubicBezTo>
                  <a:cubicBezTo>
                    <a:pt x="258" y="164"/>
                    <a:pt x="248" y="163"/>
                    <a:pt x="238" y="163"/>
                  </a:cubicBezTo>
                  <a:cubicBezTo>
                    <a:pt x="89" y="163"/>
                    <a:pt x="0" y="317"/>
                    <a:pt x="67" y="451"/>
                  </a:cubicBezTo>
                  <a:cubicBezTo>
                    <a:pt x="135" y="576"/>
                    <a:pt x="301" y="612"/>
                    <a:pt x="486" y="612"/>
                  </a:cubicBezTo>
                  <a:cubicBezTo>
                    <a:pt x="724" y="612"/>
                    <a:pt x="993" y="553"/>
                    <a:pt x="1127" y="546"/>
                  </a:cubicBezTo>
                  <a:cubicBezTo>
                    <a:pt x="1484" y="522"/>
                    <a:pt x="1829" y="499"/>
                    <a:pt x="2186" y="487"/>
                  </a:cubicBezTo>
                  <a:cubicBezTo>
                    <a:pt x="2377" y="463"/>
                    <a:pt x="2793" y="510"/>
                    <a:pt x="2960" y="368"/>
                  </a:cubicBezTo>
                  <a:cubicBezTo>
                    <a:pt x="3091" y="249"/>
                    <a:pt x="3091" y="106"/>
                    <a:pt x="2948" y="10"/>
                  </a:cubicBezTo>
                  <a:cubicBezTo>
                    <a:pt x="2941" y="3"/>
                    <a:pt x="2934" y="1"/>
                    <a:pt x="29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54" name="Google Shape;25454;p34"/>
            <p:cNvSpPr/>
            <p:nvPr/>
          </p:nvSpPr>
          <p:spPr>
            <a:xfrm>
              <a:off x="2932800" y="2704150"/>
              <a:ext cx="88125" cy="39150"/>
            </a:xfrm>
            <a:custGeom>
              <a:avLst/>
              <a:gdLst/>
              <a:ahLst/>
              <a:cxnLst/>
              <a:rect l="l" t="t" r="r" b="b"/>
              <a:pathLst>
                <a:path w="3525" h="1566" extrusionOk="0">
                  <a:moveTo>
                    <a:pt x="2846" y="0"/>
                  </a:moveTo>
                  <a:cubicBezTo>
                    <a:pt x="2619" y="0"/>
                    <a:pt x="2386" y="43"/>
                    <a:pt x="2143" y="91"/>
                  </a:cubicBezTo>
                  <a:cubicBezTo>
                    <a:pt x="1643" y="174"/>
                    <a:pt x="1048" y="210"/>
                    <a:pt x="619" y="472"/>
                  </a:cubicBezTo>
                  <a:cubicBezTo>
                    <a:pt x="0" y="877"/>
                    <a:pt x="322" y="1425"/>
                    <a:pt x="929" y="1556"/>
                  </a:cubicBezTo>
                  <a:cubicBezTo>
                    <a:pt x="936" y="1563"/>
                    <a:pt x="943" y="1566"/>
                    <a:pt x="947" y="1566"/>
                  </a:cubicBezTo>
                  <a:cubicBezTo>
                    <a:pt x="958" y="1566"/>
                    <a:pt x="961" y="1552"/>
                    <a:pt x="953" y="1544"/>
                  </a:cubicBezTo>
                  <a:cubicBezTo>
                    <a:pt x="858" y="1484"/>
                    <a:pt x="774" y="1436"/>
                    <a:pt x="679" y="1377"/>
                  </a:cubicBezTo>
                  <a:cubicBezTo>
                    <a:pt x="369" y="877"/>
                    <a:pt x="488" y="579"/>
                    <a:pt x="1036" y="484"/>
                  </a:cubicBezTo>
                  <a:cubicBezTo>
                    <a:pt x="1250" y="413"/>
                    <a:pt x="1489" y="389"/>
                    <a:pt x="1703" y="341"/>
                  </a:cubicBezTo>
                  <a:cubicBezTo>
                    <a:pt x="2138" y="254"/>
                    <a:pt x="2560" y="174"/>
                    <a:pt x="2993" y="174"/>
                  </a:cubicBezTo>
                  <a:cubicBezTo>
                    <a:pt x="3152" y="174"/>
                    <a:pt x="3313" y="184"/>
                    <a:pt x="3477" y="210"/>
                  </a:cubicBezTo>
                  <a:cubicBezTo>
                    <a:pt x="3513" y="210"/>
                    <a:pt x="3525" y="163"/>
                    <a:pt x="3489" y="151"/>
                  </a:cubicBezTo>
                  <a:cubicBezTo>
                    <a:pt x="3278" y="40"/>
                    <a:pt x="3065" y="0"/>
                    <a:pt x="28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55" name="Google Shape;25455;p34"/>
            <p:cNvSpPr/>
            <p:nvPr/>
          </p:nvSpPr>
          <p:spPr>
            <a:xfrm>
              <a:off x="2950750" y="2710275"/>
              <a:ext cx="72250" cy="34900"/>
            </a:xfrm>
            <a:custGeom>
              <a:avLst/>
              <a:gdLst/>
              <a:ahLst/>
              <a:cxnLst/>
              <a:rect l="l" t="t" r="r" b="b"/>
              <a:pathLst>
                <a:path w="2890" h="1396" extrusionOk="0">
                  <a:moveTo>
                    <a:pt x="2795" y="1"/>
                  </a:moveTo>
                  <a:cubicBezTo>
                    <a:pt x="2771" y="763"/>
                    <a:pt x="1878" y="799"/>
                    <a:pt x="1318" y="941"/>
                  </a:cubicBezTo>
                  <a:cubicBezTo>
                    <a:pt x="890" y="1049"/>
                    <a:pt x="449" y="1156"/>
                    <a:pt x="56" y="1299"/>
                  </a:cubicBezTo>
                  <a:cubicBezTo>
                    <a:pt x="1" y="1321"/>
                    <a:pt x="28" y="1395"/>
                    <a:pt x="80" y="1395"/>
                  </a:cubicBezTo>
                  <a:cubicBezTo>
                    <a:pt x="84" y="1395"/>
                    <a:pt x="88" y="1395"/>
                    <a:pt x="92" y="1394"/>
                  </a:cubicBezTo>
                  <a:cubicBezTo>
                    <a:pt x="866" y="1275"/>
                    <a:pt x="1747" y="1001"/>
                    <a:pt x="2473" y="715"/>
                  </a:cubicBezTo>
                  <a:cubicBezTo>
                    <a:pt x="2818" y="584"/>
                    <a:pt x="2890" y="358"/>
                    <a:pt x="27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56" name="Google Shape;25456;p34"/>
            <p:cNvSpPr/>
            <p:nvPr/>
          </p:nvSpPr>
          <p:spPr>
            <a:xfrm>
              <a:off x="2877725" y="2713150"/>
              <a:ext cx="30400" cy="19725"/>
            </a:xfrm>
            <a:custGeom>
              <a:avLst/>
              <a:gdLst/>
              <a:ahLst/>
              <a:cxnLst/>
              <a:rect l="l" t="t" r="r" b="b"/>
              <a:pathLst>
                <a:path w="1216" h="789" extrusionOk="0">
                  <a:moveTo>
                    <a:pt x="521" y="0"/>
                  </a:moveTo>
                  <a:cubicBezTo>
                    <a:pt x="463" y="0"/>
                    <a:pt x="407" y="9"/>
                    <a:pt x="358" y="29"/>
                  </a:cubicBezTo>
                  <a:cubicBezTo>
                    <a:pt x="155" y="100"/>
                    <a:pt x="1" y="326"/>
                    <a:pt x="84" y="517"/>
                  </a:cubicBezTo>
                  <a:cubicBezTo>
                    <a:pt x="163" y="714"/>
                    <a:pt x="460" y="788"/>
                    <a:pt x="683" y="788"/>
                  </a:cubicBezTo>
                  <a:cubicBezTo>
                    <a:pt x="729" y="788"/>
                    <a:pt x="773" y="785"/>
                    <a:pt x="810" y="779"/>
                  </a:cubicBezTo>
                  <a:cubicBezTo>
                    <a:pt x="977" y="755"/>
                    <a:pt x="1215" y="517"/>
                    <a:pt x="1036" y="362"/>
                  </a:cubicBezTo>
                  <a:cubicBezTo>
                    <a:pt x="1033" y="359"/>
                    <a:pt x="1030" y="357"/>
                    <a:pt x="1027" y="357"/>
                  </a:cubicBezTo>
                  <a:cubicBezTo>
                    <a:pt x="1019" y="357"/>
                    <a:pt x="1013" y="369"/>
                    <a:pt x="1013" y="386"/>
                  </a:cubicBezTo>
                  <a:cubicBezTo>
                    <a:pt x="1039" y="604"/>
                    <a:pt x="892" y="669"/>
                    <a:pt x="732" y="669"/>
                  </a:cubicBezTo>
                  <a:cubicBezTo>
                    <a:pt x="674" y="669"/>
                    <a:pt x="614" y="661"/>
                    <a:pt x="560" y="648"/>
                  </a:cubicBezTo>
                  <a:cubicBezTo>
                    <a:pt x="394" y="624"/>
                    <a:pt x="155" y="541"/>
                    <a:pt x="215" y="338"/>
                  </a:cubicBezTo>
                  <a:cubicBezTo>
                    <a:pt x="264" y="182"/>
                    <a:pt x="416" y="114"/>
                    <a:pt x="574" y="114"/>
                  </a:cubicBezTo>
                  <a:cubicBezTo>
                    <a:pt x="609" y="114"/>
                    <a:pt x="645" y="118"/>
                    <a:pt x="679" y="124"/>
                  </a:cubicBezTo>
                  <a:cubicBezTo>
                    <a:pt x="834" y="172"/>
                    <a:pt x="953" y="291"/>
                    <a:pt x="1096" y="338"/>
                  </a:cubicBezTo>
                  <a:cubicBezTo>
                    <a:pt x="1084" y="326"/>
                    <a:pt x="1096" y="326"/>
                    <a:pt x="1096" y="303"/>
                  </a:cubicBezTo>
                  <a:cubicBezTo>
                    <a:pt x="1011" y="133"/>
                    <a:pt x="746" y="0"/>
                    <a:pt x="5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57" name="Google Shape;25457;p34"/>
            <p:cNvSpPr/>
            <p:nvPr/>
          </p:nvSpPr>
          <p:spPr>
            <a:xfrm>
              <a:off x="2904525" y="2687675"/>
              <a:ext cx="3300" cy="28750"/>
            </a:xfrm>
            <a:custGeom>
              <a:avLst/>
              <a:gdLst/>
              <a:ahLst/>
              <a:cxnLst/>
              <a:rect l="l" t="t" r="r" b="b"/>
              <a:pathLst>
                <a:path w="132" h="1150" extrusionOk="0">
                  <a:moveTo>
                    <a:pt x="36" y="0"/>
                  </a:moveTo>
                  <a:cubicBezTo>
                    <a:pt x="36" y="369"/>
                    <a:pt x="0" y="762"/>
                    <a:pt x="60" y="1131"/>
                  </a:cubicBezTo>
                  <a:cubicBezTo>
                    <a:pt x="60" y="1145"/>
                    <a:pt x="65" y="1150"/>
                    <a:pt x="72" y="1150"/>
                  </a:cubicBezTo>
                  <a:cubicBezTo>
                    <a:pt x="82" y="1150"/>
                    <a:pt x="95" y="1138"/>
                    <a:pt x="95" y="1131"/>
                  </a:cubicBezTo>
                  <a:cubicBezTo>
                    <a:pt x="131" y="762"/>
                    <a:pt x="72" y="369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58" name="Google Shape;25458;p34"/>
            <p:cNvSpPr/>
            <p:nvPr/>
          </p:nvSpPr>
          <p:spPr>
            <a:xfrm>
              <a:off x="2906425" y="2691225"/>
              <a:ext cx="4850" cy="21675"/>
            </a:xfrm>
            <a:custGeom>
              <a:avLst/>
              <a:gdLst/>
              <a:ahLst/>
              <a:cxnLst/>
              <a:rect l="l" t="t" r="r" b="b"/>
              <a:pathLst>
                <a:path w="194" h="867" extrusionOk="0">
                  <a:moveTo>
                    <a:pt x="8" y="1"/>
                  </a:moveTo>
                  <a:lnTo>
                    <a:pt x="8" y="1"/>
                  </a:lnTo>
                  <a:cubicBezTo>
                    <a:pt x="8" y="4"/>
                    <a:pt x="9" y="7"/>
                    <a:pt x="10" y="11"/>
                  </a:cubicBezTo>
                  <a:lnTo>
                    <a:pt x="10" y="11"/>
                  </a:lnTo>
                  <a:cubicBezTo>
                    <a:pt x="11" y="8"/>
                    <a:pt x="12" y="5"/>
                    <a:pt x="8" y="1"/>
                  </a:cubicBezTo>
                  <a:close/>
                  <a:moveTo>
                    <a:pt x="10" y="11"/>
                  </a:moveTo>
                  <a:lnTo>
                    <a:pt x="10" y="11"/>
                  </a:lnTo>
                  <a:cubicBezTo>
                    <a:pt x="7" y="14"/>
                    <a:pt x="0" y="17"/>
                    <a:pt x="8" y="25"/>
                  </a:cubicBezTo>
                  <a:cubicBezTo>
                    <a:pt x="55" y="287"/>
                    <a:pt x="79" y="572"/>
                    <a:pt x="127" y="846"/>
                  </a:cubicBezTo>
                  <a:cubicBezTo>
                    <a:pt x="131" y="860"/>
                    <a:pt x="143" y="867"/>
                    <a:pt x="156" y="867"/>
                  </a:cubicBezTo>
                  <a:cubicBezTo>
                    <a:pt x="174" y="867"/>
                    <a:pt x="193" y="851"/>
                    <a:pt x="186" y="822"/>
                  </a:cubicBezTo>
                  <a:cubicBezTo>
                    <a:pt x="139" y="563"/>
                    <a:pt x="69" y="293"/>
                    <a:pt x="10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59" name="Google Shape;25459;p34"/>
            <p:cNvSpPr/>
            <p:nvPr/>
          </p:nvSpPr>
          <p:spPr>
            <a:xfrm>
              <a:off x="2910475" y="2691150"/>
              <a:ext cx="4775" cy="21575"/>
            </a:xfrm>
            <a:custGeom>
              <a:avLst/>
              <a:gdLst/>
              <a:ahLst/>
              <a:cxnLst/>
              <a:rect l="l" t="t" r="r" b="b"/>
              <a:pathLst>
                <a:path w="191" h="863" extrusionOk="0">
                  <a:moveTo>
                    <a:pt x="75" y="1"/>
                  </a:moveTo>
                  <a:cubicBezTo>
                    <a:pt x="59" y="1"/>
                    <a:pt x="36" y="18"/>
                    <a:pt x="36" y="28"/>
                  </a:cubicBezTo>
                  <a:cubicBezTo>
                    <a:pt x="24" y="278"/>
                    <a:pt x="0" y="599"/>
                    <a:pt x="84" y="849"/>
                  </a:cubicBezTo>
                  <a:cubicBezTo>
                    <a:pt x="84" y="856"/>
                    <a:pt x="100" y="863"/>
                    <a:pt x="113" y="863"/>
                  </a:cubicBezTo>
                  <a:cubicBezTo>
                    <a:pt x="123" y="863"/>
                    <a:pt x="131" y="859"/>
                    <a:pt x="131" y="849"/>
                  </a:cubicBezTo>
                  <a:cubicBezTo>
                    <a:pt x="191" y="587"/>
                    <a:pt x="107" y="266"/>
                    <a:pt x="84" y="4"/>
                  </a:cubicBezTo>
                  <a:cubicBezTo>
                    <a:pt x="81" y="2"/>
                    <a:pt x="78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60" name="Google Shape;25460;p34"/>
            <p:cNvSpPr/>
            <p:nvPr/>
          </p:nvSpPr>
          <p:spPr>
            <a:xfrm>
              <a:off x="2914050" y="2694050"/>
              <a:ext cx="3875" cy="17500"/>
            </a:xfrm>
            <a:custGeom>
              <a:avLst/>
              <a:gdLst/>
              <a:ahLst/>
              <a:cxnLst/>
              <a:rect l="l" t="t" r="r" b="b"/>
              <a:pathLst>
                <a:path w="155" h="700" extrusionOk="0">
                  <a:moveTo>
                    <a:pt x="27" y="1"/>
                  </a:moveTo>
                  <a:cubicBezTo>
                    <a:pt x="21" y="1"/>
                    <a:pt x="12" y="7"/>
                    <a:pt x="12" y="19"/>
                  </a:cubicBezTo>
                  <a:cubicBezTo>
                    <a:pt x="36" y="138"/>
                    <a:pt x="48" y="269"/>
                    <a:pt x="36" y="388"/>
                  </a:cubicBezTo>
                  <a:cubicBezTo>
                    <a:pt x="36" y="495"/>
                    <a:pt x="0" y="578"/>
                    <a:pt x="12" y="686"/>
                  </a:cubicBezTo>
                  <a:cubicBezTo>
                    <a:pt x="12" y="696"/>
                    <a:pt x="21" y="699"/>
                    <a:pt x="30" y="699"/>
                  </a:cubicBezTo>
                  <a:cubicBezTo>
                    <a:pt x="44" y="699"/>
                    <a:pt x="60" y="692"/>
                    <a:pt x="60" y="686"/>
                  </a:cubicBezTo>
                  <a:cubicBezTo>
                    <a:pt x="155" y="495"/>
                    <a:pt x="95" y="209"/>
                    <a:pt x="24" y="19"/>
                  </a:cubicBezTo>
                  <a:cubicBezTo>
                    <a:pt x="36" y="7"/>
                    <a:pt x="33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61" name="Google Shape;25461;p34"/>
            <p:cNvSpPr/>
            <p:nvPr/>
          </p:nvSpPr>
          <p:spPr>
            <a:xfrm>
              <a:off x="2903450" y="2687000"/>
              <a:ext cx="9125" cy="26300"/>
            </a:xfrm>
            <a:custGeom>
              <a:avLst/>
              <a:gdLst/>
              <a:ahLst/>
              <a:cxnLst/>
              <a:rect l="l" t="t" r="r" b="b"/>
              <a:pathLst>
                <a:path w="365" h="1052" extrusionOk="0">
                  <a:moveTo>
                    <a:pt x="40" y="0"/>
                  </a:moveTo>
                  <a:cubicBezTo>
                    <a:pt x="19" y="0"/>
                    <a:pt x="0" y="17"/>
                    <a:pt x="7" y="39"/>
                  </a:cubicBezTo>
                  <a:cubicBezTo>
                    <a:pt x="67" y="206"/>
                    <a:pt x="115" y="372"/>
                    <a:pt x="115" y="551"/>
                  </a:cubicBezTo>
                  <a:cubicBezTo>
                    <a:pt x="115" y="718"/>
                    <a:pt x="67" y="860"/>
                    <a:pt x="79" y="1015"/>
                  </a:cubicBezTo>
                  <a:cubicBezTo>
                    <a:pt x="79" y="1038"/>
                    <a:pt x="104" y="1051"/>
                    <a:pt x="131" y="1051"/>
                  </a:cubicBezTo>
                  <a:cubicBezTo>
                    <a:pt x="146" y="1051"/>
                    <a:pt x="162" y="1047"/>
                    <a:pt x="174" y="1039"/>
                  </a:cubicBezTo>
                  <a:cubicBezTo>
                    <a:pt x="365" y="753"/>
                    <a:pt x="234" y="301"/>
                    <a:pt x="79" y="27"/>
                  </a:cubicBezTo>
                  <a:cubicBezTo>
                    <a:pt x="69" y="8"/>
                    <a:pt x="54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62" name="Google Shape;25462;p34"/>
            <p:cNvSpPr/>
            <p:nvPr/>
          </p:nvSpPr>
          <p:spPr>
            <a:xfrm>
              <a:off x="2906600" y="2686775"/>
              <a:ext cx="5675" cy="21900"/>
            </a:xfrm>
            <a:custGeom>
              <a:avLst/>
              <a:gdLst/>
              <a:ahLst/>
              <a:cxnLst/>
              <a:rect l="l" t="t" r="r" b="b"/>
              <a:pathLst>
                <a:path w="227" h="876" extrusionOk="0">
                  <a:moveTo>
                    <a:pt x="127" y="0"/>
                  </a:moveTo>
                  <a:cubicBezTo>
                    <a:pt x="111" y="0"/>
                    <a:pt x="96" y="12"/>
                    <a:pt x="96" y="36"/>
                  </a:cubicBezTo>
                  <a:cubicBezTo>
                    <a:pt x="60" y="286"/>
                    <a:pt x="1" y="608"/>
                    <a:pt x="72" y="858"/>
                  </a:cubicBezTo>
                  <a:cubicBezTo>
                    <a:pt x="72" y="869"/>
                    <a:pt x="84" y="875"/>
                    <a:pt x="97" y="875"/>
                  </a:cubicBezTo>
                  <a:cubicBezTo>
                    <a:pt x="111" y="875"/>
                    <a:pt x="126" y="869"/>
                    <a:pt x="132" y="858"/>
                  </a:cubicBezTo>
                  <a:cubicBezTo>
                    <a:pt x="227" y="608"/>
                    <a:pt x="191" y="286"/>
                    <a:pt x="167" y="36"/>
                  </a:cubicBezTo>
                  <a:cubicBezTo>
                    <a:pt x="161" y="12"/>
                    <a:pt x="143" y="0"/>
                    <a:pt x="1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63" name="Google Shape;25463;p34"/>
            <p:cNvSpPr/>
            <p:nvPr/>
          </p:nvSpPr>
          <p:spPr>
            <a:xfrm>
              <a:off x="2930125" y="2737650"/>
              <a:ext cx="9250" cy="3925"/>
            </a:xfrm>
            <a:custGeom>
              <a:avLst/>
              <a:gdLst/>
              <a:ahLst/>
              <a:cxnLst/>
              <a:rect l="l" t="t" r="r" b="b"/>
              <a:pathLst>
                <a:path w="370" h="157" extrusionOk="0">
                  <a:moveTo>
                    <a:pt x="270" y="0"/>
                  </a:moveTo>
                  <a:cubicBezTo>
                    <a:pt x="193" y="0"/>
                    <a:pt x="101" y="68"/>
                    <a:pt x="24" y="96"/>
                  </a:cubicBezTo>
                  <a:cubicBezTo>
                    <a:pt x="0" y="120"/>
                    <a:pt x="24" y="156"/>
                    <a:pt x="60" y="156"/>
                  </a:cubicBezTo>
                  <a:cubicBezTo>
                    <a:pt x="167" y="144"/>
                    <a:pt x="298" y="156"/>
                    <a:pt x="357" y="73"/>
                  </a:cubicBezTo>
                  <a:cubicBezTo>
                    <a:pt x="369" y="37"/>
                    <a:pt x="357" y="25"/>
                    <a:pt x="322" y="13"/>
                  </a:cubicBezTo>
                  <a:cubicBezTo>
                    <a:pt x="306" y="4"/>
                    <a:pt x="288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64" name="Google Shape;25464;p34"/>
            <p:cNvSpPr/>
            <p:nvPr/>
          </p:nvSpPr>
          <p:spPr>
            <a:xfrm>
              <a:off x="2933400" y="2659625"/>
              <a:ext cx="94575" cy="40850"/>
            </a:xfrm>
            <a:custGeom>
              <a:avLst/>
              <a:gdLst/>
              <a:ahLst/>
              <a:cxnLst/>
              <a:rect l="l" t="t" r="r" b="b"/>
              <a:pathLst>
                <a:path w="3783" h="1634" extrusionOk="0">
                  <a:moveTo>
                    <a:pt x="3746" y="1"/>
                  </a:moveTo>
                  <a:cubicBezTo>
                    <a:pt x="3744" y="1"/>
                    <a:pt x="3741" y="2"/>
                    <a:pt x="3739" y="3"/>
                  </a:cubicBezTo>
                  <a:cubicBezTo>
                    <a:pt x="2453" y="467"/>
                    <a:pt x="1322" y="1193"/>
                    <a:pt x="36" y="1610"/>
                  </a:cubicBezTo>
                  <a:cubicBezTo>
                    <a:pt x="0" y="1610"/>
                    <a:pt x="12" y="1634"/>
                    <a:pt x="36" y="1634"/>
                  </a:cubicBezTo>
                  <a:cubicBezTo>
                    <a:pt x="1298" y="1479"/>
                    <a:pt x="2715" y="741"/>
                    <a:pt x="3751" y="50"/>
                  </a:cubicBezTo>
                  <a:cubicBezTo>
                    <a:pt x="3782" y="40"/>
                    <a:pt x="3767" y="1"/>
                    <a:pt x="37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65" name="Google Shape;25465;p34"/>
            <p:cNvSpPr/>
            <p:nvPr/>
          </p:nvSpPr>
          <p:spPr>
            <a:xfrm>
              <a:off x="3035000" y="2553300"/>
              <a:ext cx="128725" cy="102100"/>
            </a:xfrm>
            <a:custGeom>
              <a:avLst/>
              <a:gdLst/>
              <a:ahLst/>
              <a:cxnLst/>
              <a:rect l="l" t="t" r="r" b="b"/>
              <a:pathLst>
                <a:path w="5149" h="4084" extrusionOk="0">
                  <a:moveTo>
                    <a:pt x="5113" y="1"/>
                  </a:moveTo>
                  <a:cubicBezTo>
                    <a:pt x="5106" y="1"/>
                    <a:pt x="5098" y="2"/>
                    <a:pt x="5092" y="5"/>
                  </a:cubicBezTo>
                  <a:cubicBezTo>
                    <a:pt x="4794" y="291"/>
                    <a:pt x="4568" y="613"/>
                    <a:pt x="4306" y="946"/>
                  </a:cubicBezTo>
                  <a:cubicBezTo>
                    <a:pt x="3901" y="1434"/>
                    <a:pt x="3413" y="1791"/>
                    <a:pt x="2913" y="2172"/>
                  </a:cubicBezTo>
                  <a:cubicBezTo>
                    <a:pt x="1996" y="2887"/>
                    <a:pt x="1092" y="3530"/>
                    <a:pt x="20" y="4042"/>
                  </a:cubicBezTo>
                  <a:cubicBezTo>
                    <a:pt x="1" y="4051"/>
                    <a:pt x="12" y="4084"/>
                    <a:pt x="30" y="4084"/>
                  </a:cubicBezTo>
                  <a:cubicBezTo>
                    <a:pt x="34" y="4084"/>
                    <a:pt x="39" y="4082"/>
                    <a:pt x="44" y="4077"/>
                  </a:cubicBezTo>
                  <a:cubicBezTo>
                    <a:pt x="2080" y="3339"/>
                    <a:pt x="3854" y="1720"/>
                    <a:pt x="5140" y="29"/>
                  </a:cubicBezTo>
                  <a:cubicBezTo>
                    <a:pt x="5148" y="12"/>
                    <a:pt x="5132" y="1"/>
                    <a:pt x="51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66" name="Google Shape;25466;p34"/>
            <p:cNvSpPr/>
            <p:nvPr/>
          </p:nvSpPr>
          <p:spPr>
            <a:xfrm>
              <a:off x="3030200" y="2463800"/>
              <a:ext cx="169150" cy="169625"/>
            </a:xfrm>
            <a:custGeom>
              <a:avLst/>
              <a:gdLst/>
              <a:ahLst/>
              <a:cxnLst/>
              <a:rect l="l" t="t" r="r" b="b"/>
              <a:pathLst>
                <a:path w="6766" h="6785" extrusionOk="0">
                  <a:moveTo>
                    <a:pt x="6438" y="1"/>
                  </a:moveTo>
                  <a:cubicBezTo>
                    <a:pt x="6264" y="1"/>
                    <a:pt x="6140" y="121"/>
                    <a:pt x="6010" y="323"/>
                  </a:cubicBezTo>
                  <a:cubicBezTo>
                    <a:pt x="5475" y="1109"/>
                    <a:pt x="4974" y="1907"/>
                    <a:pt x="4355" y="2633"/>
                  </a:cubicBezTo>
                  <a:cubicBezTo>
                    <a:pt x="3081" y="4133"/>
                    <a:pt x="1438" y="5300"/>
                    <a:pt x="45" y="6681"/>
                  </a:cubicBezTo>
                  <a:cubicBezTo>
                    <a:pt x="0" y="6726"/>
                    <a:pt x="37" y="6785"/>
                    <a:pt x="83" y="6785"/>
                  </a:cubicBezTo>
                  <a:cubicBezTo>
                    <a:pt x="98" y="6785"/>
                    <a:pt x="114" y="6779"/>
                    <a:pt x="129" y="6764"/>
                  </a:cubicBezTo>
                  <a:cubicBezTo>
                    <a:pt x="1367" y="5788"/>
                    <a:pt x="2569" y="4681"/>
                    <a:pt x="3677" y="3573"/>
                  </a:cubicBezTo>
                  <a:cubicBezTo>
                    <a:pt x="4153" y="3097"/>
                    <a:pt x="4582" y="2573"/>
                    <a:pt x="4986" y="2037"/>
                  </a:cubicBezTo>
                  <a:cubicBezTo>
                    <a:pt x="5270" y="1652"/>
                    <a:pt x="5996" y="133"/>
                    <a:pt x="6610" y="133"/>
                  </a:cubicBezTo>
                  <a:cubicBezTo>
                    <a:pt x="6640" y="133"/>
                    <a:pt x="6671" y="136"/>
                    <a:pt x="6701" y="144"/>
                  </a:cubicBezTo>
                  <a:cubicBezTo>
                    <a:pt x="6706" y="146"/>
                    <a:pt x="6710" y="147"/>
                    <a:pt x="6715" y="147"/>
                  </a:cubicBezTo>
                  <a:cubicBezTo>
                    <a:pt x="6745" y="147"/>
                    <a:pt x="6766" y="116"/>
                    <a:pt x="6725" y="85"/>
                  </a:cubicBezTo>
                  <a:cubicBezTo>
                    <a:pt x="6614" y="28"/>
                    <a:pt x="6520" y="1"/>
                    <a:pt x="64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67" name="Google Shape;25467;p34"/>
            <p:cNvSpPr/>
            <p:nvPr/>
          </p:nvSpPr>
          <p:spPr>
            <a:xfrm>
              <a:off x="3030425" y="2511975"/>
              <a:ext cx="127175" cy="129875"/>
            </a:xfrm>
            <a:custGeom>
              <a:avLst/>
              <a:gdLst/>
              <a:ahLst/>
              <a:cxnLst/>
              <a:rect l="l" t="t" r="r" b="b"/>
              <a:pathLst>
                <a:path w="5087" h="5195" extrusionOk="0">
                  <a:moveTo>
                    <a:pt x="5025" y="1"/>
                  </a:moveTo>
                  <a:cubicBezTo>
                    <a:pt x="5012" y="1"/>
                    <a:pt x="4999" y="5"/>
                    <a:pt x="4989" y="15"/>
                  </a:cubicBezTo>
                  <a:cubicBezTo>
                    <a:pt x="4323" y="956"/>
                    <a:pt x="3680" y="1920"/>
                    <a:pt x="3001" y="2837"/>
                  </a:cubicBezTo>
                  <a:cubicBezTo>
                    <a:pt x="2803" y="3077"/>
                    <a:pt x="1065" y="5129"/>
                    <a:pt x="306" y="5129"/>
                  </a:cubicBezTo>
                  <a:cubicBezTo>
                    <a:pt x="198" y="5129"/>
                    <a:pt x="109" y="5087"/>
                    <a:pt x="48" y="4992"/>
                  </a:cubicBezTo>
                  <a:cubicBezTo>
                    <a:pt x="44" y="4979"/>
                    <a:pt x="36" y="4974"/>
                    <a:pt x="28" y="4974"/>
                  </a:cubicBezTo>
                  <a:cubicBezTo>
                    <a:pt x="15" y="4974"/>
                    <a:pt x="1" y="4989"/>
                    <a:pt x="1" y="5004"/>
                  </a:cubicBezTo>
                  <a:cubicBezTo>
                    <a:pt x="53" y="5138"/>
                    <a:pt x="154" y="5194"/>
                    <a:pt x="284" y="5194"/>
                  </a:cubicBezTo>
                  <a:cubicBezTo>
                    <a:pt x="858" y="5194"/>
                    <a:pt x="2009" y="4115"/>
                    <a:pt x="2203" y="3920"/>
                  </a:cubicBezTo>
                  <a:cubicBezTo>
                    <a:pt x="3322" y="2777"/>
                    <a:pt x="4168" y="1361"/>
                    <a:pt x="5061" y="63"/>
                  </a:cubicBezTo>
                  <a:cubicBezTo>
                    <a:pt x="5086" y="29"/>
                    <a:pt x="5057" y="1"/>
                    <a:pt x="50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68" name="Google Shape;25468;p34"/>
            <p:cNvSpPr/>
            <p:nvPr/>
          </p:nvSpPr>
          <p:spPr>
            <a:xfrm>
              <a:off x="3153450" y="2488400"/>
              <a:ext cx="19375" cy="27025"/>
            </a:xfrm>
            <a:custGeom>
              <a:avLst/>
              <a:gdLst/>
              <a:ahLst/>
              <a:cxnLst/>
              <a:rect l="l" t="t" r="r" b="b"/>
              <a:pathLst>
                <a:path w="775" h="1081" extrusionOk="0">
                  <a:moveTo>
                    <a:pt x="757" y="0"/>
                  </a:moveTo>
                  <a:cubicBezTo>
                    <a:pt x="751" y="0"/>
                    <a:pt x="743" y="2"/>
                    <a:pt x="735" y="6"/>
                  </a:cubicBezTo>
                  <a:cubicBezTo>
                    <a:pt x="485" y="327"/>
                    <a:pt x="164" y="684"/>
                    <a:pt x="9" y="1053"/>
                  </a:cubicBezTo>
                  <a:cubicBezTo>
                    <a:pt x="1" y="1062"/>
                    <a:pt x="9" y="1081"/>
                    <a:pt x="23" y="1081"/>
                  </a:cubicBezTo>
                  <a:cubicBezTo>
                    <a:pt x="29" y="1081"/>
                    <a:pt x="37" y="1077"/>
                    <a:pt x="44" y="1065"/>
                  </a:cubicBezTo>
                  <a:cubicBezTo>
                    <a:pt x="175" y="923"/>
                    <a:pt x="259" y="744"/>
                    <a:pt x="366" y="565"/>
                  </a:cubicBezTo>
                  <a:cubicBezTo>
                    <a:pt x="485" y="363"/>
                    <a:pt x="616" y="184"/>
                    <a:pt x="759" y="6"/>
                  </a:cubicBezTo>
                  <a:cubicBezTo>
                    <a:pt x="775" y="6"/>
                    <a:pt x="769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69" name="Google Shape;25469;p34"/>
            <p:cNvSpPr/>
            <p:nvPr/>
          </p:nvSpPr>
          <p:spPr>
            <a:xfrm>
              <a:off x="3148975" y="2491075"/>
              <a:ext cx="22575" cy="33450"/>
            </a:xfrm>
            <a:custGeom>
              <a:avLst/>
              <a:gdLst/>
              <a:ahLst/>
              <a:cxnLst/>
              <a:rect l="l" t="t" r="r" b="b"/>
              <a:pathLst>
                <a:path w="903" h="1338" extrusionOk="0">
                  <a:moveTo>
                    <a:pt x="888" y="1"/>
                  </a:moveTo>
                  <a:cubicBezTo>
                    <a:pt x="885" y="1"/>
                    <a:pt x="882" y="2"/>
                    <a:pt x="878" y="6"/>
                  </a:cubicBezTo>
                  <a:cubicBezTo>
                    <a:pt x="581" y="423"/>
                    <a:pt x="235" y="851"/>
                    <a:pt x="9" y="1316"/>
                  </a:cubicBezTo>
                  <a:cubicBezTo>
                    <a:pt x="1" y="1324"/>
                    <a:pt x="10" y="1338"/>
                    <a:pt x="24" y="1338"/>
                  </a:cubicBezTo>
                  <a:cubicBezTo>
                    <a:pt x="30" y="1338"/>
                    <a:pt x="37" y="1335"/>
                    <a:pt x="45" y="1327"/>
                  </a:cubicBezTo>
                  <a:cubicBezTo>
                    <a:pt x="378" y="946"/>
                    <a:pt x="652" y="458"/>
                    <a:pt x="902" y="18"/>
                  </a:cubicBezTo>
                  <a:cubicBezTo>
                    <a:pt x="902" y="9"/>
                    <a:pt x="896" y="1"/>
                    <a:pt x="8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70" name="Google Shape;25470;p34"/>
            <p:cNvSpPr/>
            <p:nvPr/>
          </p:nvSpPr>
          <p:spPr>
            <a:xfrm>
              <a:off x="3166450" y="2468100"/>
              <a:ext cx="26825" cy="31125"/>
            </a:xfrm>
            <a:custGeom>
              <a:avLst/>
              <a:gdLst/>
              <a:ahLst/>
              <a:cxnLst/>
              <a:rect l="l" t="t" r="r" b="b"/>
              <a:pathLst>
                <a:path w="1073" h="1245" extrusionOk="0">
                  <a:moveTo>
                    <a:pt x="1037" y="0"/>
                  </a:moveTo>
                  <a:cubicBezTo>
                    <a:pt x="1032" y="0"/>
                    <a:pt x="1027" y="2"/>
                    <a:pt x="1025" y="8"/>
                  </a:cubicBezTo>
                  <a:cubicBezTo>
                    <a:pt x="560" y="258"/>
                    <a:pt x="132" y="734"/>
                    <a:pt x="1" y="1223"/>
                  </a:cubicBezTo>
                  <a:cubicBezTo>
                    <a:pt x="1" y="1231"/>
                    <a:pt x="6" y="1245"/>
                    <a:pt x="14" y="1245"/>
                  </a:cubicBezTo>
                  <a:cubicBezTo>
                    <a:pt x="17" y="1245"/>
                    <a:pt x="21" y="1242"/>
                    <a:pt x="25" y="1234"/>
                  </a:cubicBezTo>
                  <a:cubicBezTo>
                    <a:pt x="179" y="996"/>
                    <a:pt x="310" y="758"/>
                    <a:pt x="501" y="556"/>
                  </a:cubicBezTo>
                  <a:cubicBezTo>
                    <a:pt x="667" y="365"/>
                    <a:pt x="858" y="199"/>
                    <a:pt x="1072" y="32"/>
                  </a:cubicBezTo>
                  <a:cubicBezTo>
                    <a:pt x="1072" y="23"/>
                    <a:pt x="1052" y="0"/>
                    <a:pt x="10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71" name="Google Shape;25471;p34"/>
            <p:cNvSpPr/>
            <p:nvPr/>
          </p:nvSpPr>
          <p:spPr>
            <a:xfrm>
              <a:off x="3052625" y="2466800"/>
              <a:ext cx="164750" cy="236175"/>
            </a:xfrm>
            <a:custGeom>
              <a:avLst/>
              <a:gdLst/>
              <a:ahLst/>
              <a:cxnLst/>
              <a:rect l="l" t="t" r="r" b="b"/>
              <a:pathLst>
                <a:path w="6590" h="9447" extrusionOk="0">
                  <a:moveTo>
                    <a:pt x="5828" y="1"/>
                  </a:moveTo>
                  <a:cubicBezTo>
                    <a:pt x="5828" y="1"/>
                    <a:pt x="5816" y="12"/>
                    <a:pt x="5828" y="24"/>
                  </a:cubicBezTo>
                  <a:cubicBezTo>
                    <a:pt x="6590" y="667"/>
                    <a:pt x="5959" y="2120"/>
                    <a:pt x="5768" y="2930"/>
                  </a:cubicBezTo>
                  <a:cubicBezTo>
                    <a:pt x="5518" y="4013"/>
                    <a:pt x="5006" y="4823"/>
                    <a:pt x="4256" y="5632"/>
                  </a:cubicBezTo>
                  <a:cubicBezTo>
                    <a:pt x="3018" y="6978"/>
                    <a:pt x="1791" y="8633"/>
                    <a:pt x="53" y="9359"/>
                  </a:cubicBezTo>
                  <a:cubicBezTo>
                    <a:pt x="0" y="9369"/>
                    <a:pt x="32" y="9446"/>
                    <a:pt x="73" y="9446"/>
                  </a:cubicBezTo>
                  <a:cubicBezTo>
                    <a:pt x="78" y="9446"/>
                    <a:pt x="84" y="9445"/>
                    <a:pt x="89" y="9442"/>
                  </a:cubicBezTo>
                  <a:cubicBezTo>
                    <a:pt x="1113" y="9145"/>
                    <a:pt x="1887" y="8406"/>
                    <a:pt x="2601" y="7644"/>
                  </a:cubicBezTo>
                  <a:cubicBezTo>
                    <a:pt x="3423" y="6763"/>
                    <a:pt x="4327" y="5918"/>
                    <a:pt x="5042" y="4965"/>
                  </a:cubicBezTo>
                  <a:cubicBezTo>
                    <a:pt x="5756" y="4013"/>
                    <a:pt x="5935" y="2870"/>
                    <a:pt x="6173" y="1739"/>
                  </a:cubicBezTo>
                  <a:cubicBezTo>
                    <a:pt x="6292" y="1155"/>
                    <a:pt x="6483" y="334"/>
                    <a:pt x="58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72" name="Google Shape;25472;p34"/>
            <p:cNvSpPr/>
            <p:nvPr/>
          </p:nvSpPr>
          <p:spPr>
            <a:xfrm>
              <a:off x="3093825" y="26769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73" name="Google Shape;25473;p34"/>
            <p:cNvSpPr/>
            <p:nvPr/>
          </p:nvSpPr>
          <p:spPr>
            <a:xfrm>
              <a:off x="3093825" y="2563650"/>
              <a:ext cx="127475" cy="113925"/>
            </a:xfrm>
            <a:custGeom>
              <a:avLst/>
              <a:gdLst/>
              <a:ahLst/>
              <a:cxnLst/>
              <a:rect l="l" t="t" r="r" b="b"/>
              <a:pathLst>
                <a:path w="5099" h="4557" extrusionOk="0">
                  <a:moveTo>
                    <a:pt x="5028" y="0"/>
                  </a:moveTo>
                  <a:cubicBezTo>
                    <a:pt x="5014" y="0"/>
                    <a:pt x="4999" y="6"/>
                    <a:pt x="4989" y="20"/>
                  </a:cubicBezTo>
                  <a:cubicBezTo>
                    <a:pt x="4251" y="1020"/>
                    <a:pt x="3703" y="2020"/>
                    <a:pt x="2608" y="2687"/>
                  </a:cubicBezTo>
                  <a:cubicBezTo>
                    <a:pt x="2251" y="2889"/>
                    <a:pt x="1894" y="3092"/>
                    <a:pt x="1560" y="3342"/>
                  </a:cubicBezTo>
                  <a:cubicBezTo>
                    <a:pt x="1072" y="3699"/>
                    <a:pt x="584" y="4366"/>
                    <a:pt x="1" y="4556"/>
                  </a:cubicBezTo>
                  <a:cubicBezTo>
                    <a:pt x="489" y="4485"/>
                    <a:pt x="739" y="4116"/>
                    <a:pt x="1096" y="3806"/>
                  </a:cubicBezTo>
                  <a:cubicBezTo>
                    <a:pt x="1656" y="3342"/>
                    <a:pt x="2251" y="3032"/>
                    <a:pt x="2846" y="2651"/>
                  </a:cubicBezTo>
                  <a:cubicBezTo>
                    <a:pt x="3799" y="2044"/>
                    <a:pt x="4549" y="1068"/>
                    <a:pt x="5073" y="79"/>
                  </a:cubicBezTo>
                  <a:cubicBezTo>
                    <a:pt x="5098" y="37"/>
                    <a:pt x="5063" y="0"/>
                    <a:pt x="50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74" name="Google Shape;25474;p34"/>
            <p:cNvSpPr/>
            <p:nvPr/>
          </p:nvSpPr>
          <p:spPr>
            <a:xfrm>
              <a:off x="3193900" y="2565300"/>
              <a:ext cx="41725" cy="122275"/>
            </a:xfrm>
            <a:custGeom>
              <a:avLst/>
              <a:gdLst/>
              <a:ahLst/>
              <a:cxnLst/>
              <a:rect l="l" t="t" r="r" b="b"/>
              <a:pathLst>
                <a:path w="1669" h="4891" extrusionOk="0">
                  <a:moveTo>
                    <a:pt x="1127" y="1"/>
                  </a:moveTo>
                  <a:cubicBezTo>
                    <a:pt x="1120" y="1"/>
                    <a:pt x="1113" y="1"/>
                    <a:pt x="1105" y="2"/>
                  </a:cubicBezTo>
                  <a:cubicBezTo>
                    <a:pt x="1070" y="13"/>
                    <a:pt x="1070" y="25"/>
                    <a:pt x="1082" y="25"/>
                  </a:cubicBezTo>
                  <a:cubicBezTo>
                    <a:pt x="1498" y="73"/>
                    <a:pt x="1189" y="2109"/>
                    <a:pt x="1165" y="2347"/>
                  </a:cubicBezTo>
                  <a:cubicBezTo>
                    <a:pt x="1010" y="3335"/>
                    <a:pt x="665" y="4073"/>
                    <a:pt x="10" y="4835"/>
                  </a:cubicBezTo>
                  <a:cubicBezTo>
                    <a:pt x="1" y="4863"/>
                    <a:pt x="6" y="4891"/>
                    <a:pt x="31" y="4891"/>
                  </a:cubicBezTo>
                  <a:cubicBezTo>
                    <a:pt x="38" y="4891"/>
                    <a:pt x="47" y="4888"/>
                    <a:pt x="58" y="4883"/>
                  </a:cubicBezTo>
                  <a:cubicBezTo>
                    <a:pt x="986" y="4276"/>
                    <a:pt x="1236" y="3097"/>
                    <a:pt x="1320" y="2073"/>
                  </a:cubicBezTo>
                  <a:cubicBezTo>
                    <a:pt x="1355" y="1791"/>
                    <a:pt x="1669" y="1"/>
                    <a:pt x="11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75" name="Google Shape;25475;p34"/>
            <p:cNvSpPr/>
            <p:nvPr/>
          </p:nvSpPr>
          <p:spPr>
            <a:xfrm>
              <a:off x="2985175" y="2681700"/>
              <a:ext cx="214350" cy="91175"/>
            </a:xfrm>
            <a:custGeom>
              <a:avLst/>
              <a:gdLst/>
              <a:ahLst/>
              <a:cxnLst/>
              <a:rect l="l" t="t" r="r" b="b"/>
              <a:pathLst>
                <a:path w="8574" h="3647" extrusionOk="0">
                  <a:moveTo>
                    <a:pt x="8543" y="1"/>
                  </a:moveTo>
                  <a:cubicBezTo>
                    <a:pt x="8536" y="1"/>
                    <a:pt x="8530" y="5"/>
                    <a:pt x="8526" y="13"/>
                  </a:cubicBezTo>
                  <a:cubicBezTo>
                    <a:pt x="8038" y="787"/>
                    <a:pt x="7085" y="834"/>
                    <a:pt x="6275" y="1084"/>
                  </a:cubicBezTo>
                  <a:cubicBezTo>
                    <a:pt x="5704" y="1263"/>
                    <a:pt x="5240" y="1561"/>
                    <a:pt x="4751" y="1906"/>
                  </a:cubicBezTo>
                  <a:cubicBezTo>
                    <a:pt x="3323" y="2930"/>
                    <a:pt x="1834" y="3406"/>
                    <a:pt x="60" y="3549"/>
                  </a:cubicBezTo>
                  <a:cubicBezTo>
                    <a:pt x="1" y="3549"/>
                    <a:pt x="1" y="3632"/>
                    <a:pt x="60" y="3632"/>
                  </a:cubicBezTo>
                  <a:cubicBezTo>
                    <a:pt x="194" y="3642"/>
                    <a:pt x="329" y="3646"/>
                    <a:pt x="463" y="3646"/>
                  </a:cubicBezTo>
                  <a:cubicBezTo>
                    <a:pt x="1878" y="3646"/>
                    <a:pt x="3290" y="3141"/>
                    <a:pt x="4454" y="2358"/>
                  </a:cubicBezTo>
                  <a:cubicBezTo>
                    <a:pt x="4882" y="2061"/>
                    <a:pt x="5287" y="1703"/>
                    <a:pt x="5740" y="1465"/>
                  </a:cubicBezTo>
                  <a:cubicBezTo>
                    <a:pt x="6192" y="1227"/>
                    <a:pt x="6680" y="1144"/>
                    <a:pt x="7156" y="1013"/>
                  </a:cubicBezTo>
                  <a:cubicBezTo>
                    <a:pt x="7752" y="846"/>
                    <a:pt x="8240" y="584"/>
                    <a:pt x="8573" y="49"/>
                  </a:cubicBezTo>
                  <a:cubicBezTo>
                    <a:pt x="8573" y="17"/>
                    <a:pt x="8557" y="1"/>
                    <a:pt x="85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76" name="Google Shape;25476;p34"/>
            <p:cNvSpPr/>
            <p:nvPr/>
          </p:nvSpPr>
          <p:spPr>
            <a:xfrm>
              <a:off x="2954225" y="2766625"/>
              <a:ext cx="25325" cy="4100"/>
            </a:xfrm>
            <a:custGeom>
              <a:avLst/>
              <a:gdLst/>
              <a:ahLst/>
              <a:cxnLst/>
              <a:rect l="l" t="t" r="r" b="b"/>
              <a:pathLst>
                <a:path w="1013" h="164" extrusionOk="0">
                  <a:moveTo>
                    <a:pt x="348" y="1"/>
                  </a:moveTo>
                  <a:cubicBezTo>
                    <a:pt x="235" y="1"/>
                    <a:pt x="121" y="15"/>
                    <a:pt x="36" y="69"/>
                  </a:cubicBezTo>
                  <a:cubicBezTo>
                    <a:pt x="1" y="92"/>
                    <a:pt x="1" y="128"/>
                    <a:pt x="36" y="128"/>
                  </a:cubicBezTo>
                  <a:cubicBezTo>
                    <a:pt x="84" y="140"/>
                    <a:pt x="133" y="144"/>
                    <a:pt x="182" y="144"/>
                  </a:cubicBezTo>
                  <a:cubicBezTo>
                    <a:pt x="281" y="144"/>
                    <a:pt x="382" y="128"/>
                    <a:pt x="477" y="128"/>
                  </a:cubicBezTo>
                  <a:cubicBezTo>
                    <a:pt x="643" y="128"/>
                    <a:pt x="822" y="164"/>
                    <a:pt x="989" y="164"/>
                  </a:cubicBezTo>
                  <a:cubicBezTo>
                    <a:pt x="1001" y="164"/>
                    <a:pt x="1013" y="152"/>
                    <a:pt x="1001" y="128"/>
                  </a:cubicBezTo>
                  <a:cubicBezTo>
                    <a:pt x="846" y="57"/>
                    <a:pt x="691" y="21"/>
                    <a:pt x="524" y="9"/>
                  </a:cubicBezTo>
                  <a:cubicBezTo>
                    <a:pt x="470" y="5"/>
                    <a:pt x="409" y="1"/>
                    <a:pt x="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77" name="Google Shape;25477;p34"/>
            <p:cNvSpPr/>
            <p:nvPr/>
          </p:nvSpPr>
          <p:spPr>
            <a:xfrm>
              <a:off x="2936375" y="2755975"/>
              <a:ext cx="14900" cy="9125"/>
            </a:xfrm>
            <a:custGeom>
              <a:avLst/>
              <a:gdLst/>
              <a:ahLst/>
              <a:cxnLst/>
              <a:rect l="l" t="t" r="r" b="b"/>
              <a:pathLst>
                <a:path w="596" h="365" extrusionOk="0">
                  <a:moveTo>
                    <a:pt x="332" y="98"/>
                  </a:moveTo>
                  <a:cubicBezTo>
                    <a:pt x="376" y="98"/>
                    <a:pt x="419" y="101"/>
                    <a:pt x="463" y="106"/>
                  </a:cubicBezTo>
                  <a:lnTo>
                    <a:pt x="463" y="106"/>
                  </a:lnTo>
                  <a:cubicBezTo>
                    <a:pt x="464" y="116"/>
                    <a:pt x="465" y="126"/>
                    <a:pt x="465" y="137"/>
                  </a:cubicBezTo>
                  <a:cubicBezTo>
                    <a:pt x="453" y="185"/>
                    <a:pt x="417" y="245"/>
                    <a:pt x="369" y="256"/>
                  </a:cubicBezTo>
                  <a:cubicBezTo>
                    <a:pt x="341" y="273"/>
                    <a:pt x="312" y="281"/>
                    <a:pt x="282" y="281"/>
                  </a:cubicBezTo>
                  <a:cubicBezTo>
                    <a:pt x="197" y="281"/>
                    <a:pt x="116" y="217"/>
                    <a:pt x="99" y="126"/>
                  </a:cubicBezTo>
                  <a:lnTo>
                    <a:pt x="99" y="126"/>
                  </a:lnTo>
                  <a:cubicBezTo>
                    <a:pt x="176" y="106"/>
                    <a:pt x="254" y="98"/>
                    <a:pt x="332" y="98"/>
                  </a:cubicBezTo>
                  <a:close/>
                  <a:moveTo>
                    <a:pt x="259" y="0"/>
                  </a:moveTo>
                  <a:cubicBezTo>
                    <a:pt x="183" y="0"/>
                    <a:pt x="107" y="15"/>
                    <a:pt x="36" y="42"/>
                  </a:cubicBezTo>
                  <a:cubicBezTo>
                    <a:pt x="12" y="42"/>
                    <a:pt x="0" y="54"/>
                    <a:pt x="0" y="78"/>
                  </a:cubicBezTo>
                  <a:cubicBezTo>
                    <a:pt x="10" y="230"/>
                    <a:pt x="133" y="365"/>
                    <a:pt x="279" y="365"/>
                  </a:cubicBezTo>
                  <a:cubicBezTo>
                    <a:pt x="304" y="365"/>
                    <a:pt x="331" y="361"/>
                    <a:pt x="357" y="352"/>
                  </a:cubicBezTo>
                  <a:cubicBezTo>
                    <a:pt x="429" y="316"/>
                    <a:pt x="488" y="256"/>
                    <a:pt x="536" y="197"/>
                  </a:cubicBezTo>
                  <a:cubicBezTo>
                    <a:pt x="572" y="137"/>
                    <a:pt x="595" y="30"/>
                    <a:pt x="524" y="6"/>
                  </a:cubicBezTo>
                  <a:cubicBezTo>
                    <a:pt x="521" y="3"/>
                    <a:pt x="516" y="2"/>
                    <a:pt x="511" y="2"/>
                  </a:cubicBezTo>
                  <a:cubicBezTo>
                    <a:pt x="499" y="2"/>
                    <a:pt x="485" y="10"/>
                    <a:pt x="476" y="18"/>
                  </a:cubicBezTo>
                  <a:cubicBezTo>
                    <a:pt x="472" y="25"/>
                    <a:pt x="469" y="32"/>
                    <a:pt x="466" y="39"/>
                  </a:cubicBezTo>
                  <a:lnTo>
                    <a:pt x="466" y="39"/>
                  </a:lnTo>
                  <a:cubicBezTo>
                    <a:pt x="399" y="13"/>
                    <a:pt x="329" y="0"/>
                    <a:pt x="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78" name="Google Shape;25478;p34"/>
            <p:cNvSpPr/>
            <p:nvPr/>
          </p:nvSpPr>
          <p:spPr>
            <a:xfrm>
              <a:off x="3011675" y="2728625"/>
              <a:ext cx="38100" cy="21225"/>
            </a:xfrm>
            <a:custGeom>
              <a:avLst/>
              <a:gdLst/>
              <a:ahLst/>
              <a:cxnLst/>
              <a:rect l="l" t="t" r="r" b="b"/>
              <a:pathLst>
                <a:path w="1524" h="849" extrusionOk="0">
                  <a:moveTo>
                    <a:pt x="1289" y="1"/>
                  </a:moveTo>
                  <a:cubicBezTo>
                    <a:pt x="1043" y="1"/>
                    <a:pt x="793" y="64"/>
                    <a:pt x="572" y="184"/>
                  </a:cubicBezTo>
                  <a:cubicBezTo>
                    <a:pt x="358" y="315"/>
                    <a:pt x="36" y="541"/>
                    <a:pt x="0" y="803"/>
                  </a:cubicBezTo>
                  <a:cubicBezTo>
                    <a:pt x="0" y="829"/>
                    <a:pt x="13" y="848"/>
                    <a:pt x="33" y="848"/>
                  </a:cubicBezTo>
                  <a:cubicBezTo>
                    <a:pt x="41" y="848"/>
                    <a:pt x="50" y="845"/>
                    <a:pt x="60" y="838"/>
                  </a:cubicBezTo>
                  <a:cubicBezTo>
                    <a:pt x="262" y="636"/>
                    <a:pt x="381" y="422"/>
                    <a:pt x="631" y="267"/>
                  </a:cubicBezTo>
                  <a:cubicBezTo>
                    <a:pt x="905" y="124"/>
                    <a:pt x="1203" y="41"/>
                    <a:pt x="1501" y="41"/>
                  </a:cubicBezTo>
                  <a:cubicBezTo>
                    <a:pt x="1505" y="46"/>
                    <a:pt x="1509" y="47"/>
                    <a:pt x="1512" y="47"/>
                  </a:cubicBezTo>
                  <a:cubicBezTo>
                    <a:pt x="1523" y="47"/>
                    <a:pt x="1520" y="17"/>
                    <a:pt x="1501" y="17"/>
                  </a:cubicBezTo>
                  <a:cubicBezTo>
                    <a:pt x="1431" y="6"/>
                    <a:pt x="1360" y="1"/>
                    <a:pt x="12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79" name="Google Shape;25479;p34"/>
            <p:cNvSpPr/>
            <p:nvPr/>
          </p:nvSpPr>
          <p:spPr>
            <a:xfrm>
              <a:off x="3012575" y="2729700"/>
              <a:ext cx="43225" cy="25650"/>
            </a:xfrm>
            <a:custGeom>
              <a:avLst/>
              <a:gdLst/>
              <a:ahLst/>
              <a:cxnLst/>
              <a:rect l="l" t="t" r="r" b="b"/>
              <a:pathLst>
                <a:path w="1729" h="1026" extrusionOk="0">
                  <a:moveTo>
                    <a:pt x="1480" y="0"/>
                  </a:moveTo>
                  <a:cubicBezTo>
                    <a:pt x="1467" y="0"/>
                    <a:pt x="1458" y="13"/>
                    <a:pt x="1465" y="33"/>
                  </a:cubicBezTo>
                  <a:cubicBezTo>
                    <a:pt x="1635" y="473"/>
                    <a:pt x="872" y="995"/>
                    <a:pt x="389" y="995"/>
                  </a:cubicBezTo>
                  <a:cubicBezTo>
                    <a:pt x="231" y="995"/>
                    <a:pt x="103" y="939"/>
                    <a:pt x="48" y="807"/>
                  </a:cubicBezTo>
                  <a:cubicBezTo>
                    <a:pt x="42" y="790"/>
                    <a:pt x="30" y="781"/>
                    <a:pt x="20" y="781"/>
                  </a:cubicBezTo>
                  <a:cubicBezTo>
                    <a:pt x="9" y="781"/>
                    <a:pt x="0" y="790"/>
                    <a:pt x="0" y="807"/>
                  </a:cubicBezTo>
                  <a:cubicBezTo>
                    <a:pt x="7" y="960"/>
                    <a:pt x="144" y="1026"/>
                    <a:pt x="335" y="1026"/>
                  </a:cubicBezTo>
                  <a:cubicBezTo>
                    <a:pt x="843" y="1026"/>
                    <a:pt x="1729" y="558"/>
                    <a:pt x="1512" y="22"/>
                  </a:cubicBezTo>
                  <a:cubicBezTo>
                    <a:pt x="1502" y="7"/>
                    <a:pt x="1490" y="0"/>
                    <a:pt x="14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80" name="Google Shape;25480;p34"/>
            <p:cNvSpPr/>
            <p:nvPr/>
          </p:nvSpPr>
          <p:spPr>
            <a:xfrm>
              <a:off x="2932200" y="2776600"/>
              <a:ext cx="22350" cy="12100"/>
            </a:xfrm>
            <a:custGeom>
              <a:avLst/>
              <a:gdLst/>
              <a:ahLst/>
              <a:cxnLst/>
              <a:rect l="l" t="t" r="r" b="b"/>
              <a:pathLst>
                <a:path w="894" h="484" extrusionOk="0">
                  <a:moveTo>
                    <a:pt x="460" y="96"/>
                  </a:moveTo>
                  <a:cubicBezTo>
                    <a:pt x="520" y="96"/>
                    <a:pt x="580" y="112"/>
                    <a:pt x="632" y="146"/>
                  </a:cubicBezTo>
                  <a:cubicBezTo>
                    <a:pt x="638" y="155"/>
                    <a:pt x="645" y="159"/>
                    <a:pt x="653" y="159"/>
                  </a:cubicBezTo>
                  <a:cubicBezTo>
                    <a:pt x="668" y="159"/>
                    <a:pt x="683" y="144"/>
                    <a:pt x="685" y="129"/>
                  </a:cubicBezTo>
                  <a:lnTo>
                    <a:pt x="685" y="129"/>
                  </a:lnTo>
                  <a:cubicBezTo>
                    <a:pt x="804" y="267"/>
                    <a:pt x="617" y="325"/>
                    <a:pt x="477" y="336"/>
                  </a:cubicBezTo>
                  <a:cubicBezTo>
                    <a:pt x="368" y="336"/>
                    <a:pt x="259" y="320"/>
                    <a:pt x="157" y="280"/>
                  </a:cubicBezTo>
                  <a:lnTo>
                    <a:pt x="157" y="280"/>
                  </a:lnTo>
                  <a:cubicBezTo>
                    <a:pt x="201" y="168"/>
                    <a:pt x="331" y="96"/>
                    <a:pt x="460" y="96"/>
                  </a:cubicBezTo>
                  <a:close/>
                  <a:moveTo>
                    <a:pt x="402" y="1"/>
                  </a:moveTo>
                  <a:cubicBezTo>
                    <a:pt x="219" y="1"/>
                    <a:pt x="39" y="119"/>
                    <a:pt x="0" y="313"/>
                  </a:cubicBezTo>
                  <a:cubicBezTo>
                    <a:pt x="0" y="348"/>
                    <a:pt x="0" y="384"/>
                    <a:pt x="36" y="384"/>
                  </a:cubicBezTo>
                  <a:cubicBezTo>
                    <a:pt x="151" y="438"/>
                    <a:pt x="314" y="484"/>
                    <a:pt x="471" y="484"/>
                  </a:cubicBezTo>
                  <a:cubicBezTo>
                    <a:pt x="593" y="484"/>
                    <a:pt x="710" y="457"/>
                    <a:pt x="798" y="384"/>
                  </a:cubicBezTo>
                  <a:cubicBezTo>
                    <a:pt x="870" y="324"/>
                    <a:pt x="893" y="241"/>
                    <a:pt x="858" y="146"/>
                  </a:cubicBezTo>
                  <a:cubicBezTo>
                    <a:pt x="831" y="101"/>
                    <a:pt x="790" y="62"/>
                    <a:pt x="740" y="62"/>
                  </a:cubicBezTo>
                  <a:cubicBezTo>
                    <a:pt x="724" y="62"/>
                    <a:pt x="708" y="66"/>
                    <a:pt x="691" y="74"/>
                  </a:cubicBezTo>
                  <a:cubicBezTo>
                    <a:pt x="682" y="83"/>
                    <a:pt x="680" y="98"/>
                    <a:pt x="679" y="110"/>
                  </a:cubicBezTo>
                  <a:lnTo>
                    <a:pt x="679" y="110"/>
                  </a:lnTo>
                  <a:cubicBezTo>
                    <a:pt x="679" y="110"/>
                    <a:pt x="679" y="110"/>
                    <a:pt x="679" y="110"/>
                  </a:cubicBezTo>
                  <a:cubicBezTo>
                    <a:pt x="600" y="35"/>
                    <a:pt x="500" y="1"/>
                    <a:pt x="4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81" name="Google Shape;25481;p34"/>
            <p:cNvSpPr/>
            <p:nvPr/>
          </p:nvSpPr>
          <p:spPr>
            <a:xfrm>
              <a:off x="2934875" y="2748400"/>
              <a:ext cx="357325" cy="67500"/>
            </a:xfrm>
            <a:custGeom>
              <a:avLst/>
              <a:gdLst/>
              <a:ahLst/>
              <a:cxnLst/>
              <a:rect l="l" t="t" r="r" b="b"/>
              <a:pathLst>
                <a:path w="14293" h="2700" extrusionOk="0">
                  <a:moveTo>
                    <a:pt x="14203" y="1"/>
                  </a:moveTo>
                  <a:cubicBezTo>
                    <a:pt x="14191" y="1"/>
                    <a:pt x="14179" y="4"/>
                    <a:pt x="14169" y="12"/>
                  </a:cubicBezTo>
                  <a:cubicBezTo>
                    <a:pt x="13729" y="369"/>
                    <a:pt x="13324" y="798"/>
                    <a:pt x="12847" y="1131"/>
                  </a:cubicBezTo>
                  <a:cubicBezTo>
                    <a:pt x="12264" y="1536"/>
                    <a:pt x="11645" y="1691"/>
                    <a:pt x="10942" y="1798"/>
                  </a:cubicBezTo>
                  <a:cubicBezTo>
                    <a:pt x="9704" y="1988"/>
                    <a:pt x="8466" y="2143"/>
                    <a:pt x="7252" y="2322"/>
                  </a:cubicBezTo>
                  <a:cubicBezTo>
                    <a:pt x="6308" y="2460"/>
                    <a:pt x="5389" y="2555"/>
                    <a:pt x="4459" y="2555"/>
                  </a:cubicBezTo>
                  <a:cubicBezTo>
                    <a:pt x="4110" y="2555"/>
                    <a:pt x="3760" y="2541"/>
                    <a:pt x="3406" y="2512"/>
                  </a:cubicBezTo>
                  <a:cubicBezTo>
                    <a:pt x="2750" y="2457"/>
                    <a:pt x="2085" y="2382"/>
                    <a:pt x="1425" y="2382"/>
                  </a:cubicBezTo>
                  <a:cubicBezTo>
                    <a:pt x="947" y="2382"/>
                    <a:pt x="470" y="2421"/>
                    <a:pt x="1" y="2536"/>
                  </a:cubicBezTo>
                  <a:cubicBezTo>
                    <a:pt x="1" y="2548"/>
                    <a:pt x="1" y="2560"/>
                    <a:pt x="13" y="2560"/>
                  </a:cubicBezTo>
                  <a:cubicBezTo>
                    <a:pt x="386" y="2524"/>
                    <a:pt x="753" y="2509"/>
                    <a:pt x="1118" y="2509"/>
                  </a:cubicBezTo>
                  <a:cubicBezTo>
                    <a:pt x="2081" y="2509"/>
                    <a:pt x="3025" y="2610"/>
                    <a:pt x="4001" y="2679"/>
                  </a:cubicBezTo>
                  <a:cubicBezTo>
                    <a:pt x="4230" y="2693"/>
                    <a:pt x="4459" y="2700"/>
                    <a:pt x="4686" y="2700"/>
                  </a:cubicBezTo>
                  <a:cubicBezTo>
                    <a:pt x="5769" y="2700"/>
                    <a:pt x="6834" y="2550"/>
                    <a:pt x="7906" y="2393"/>
                  </a:cubicBezTo>
                  <a:cubicBezTo>
                    <a:pt x="9216" y="2203"/>
                    <a:pt x="10669" y="2143"/>
                    <a:pt x="11943" y="1786"/>
                  </a:cubicBezTo>
                  <a:cubicBezTo>
                    <a:pt x="12871" y="1512"/>
                    <a:pt x="13681" y="833"/>
                    <a:pt x="14264" y="83"/>
                  </a:cubicBezTo>
                  <a:cubicBezTo>
                    <a:pt x="14292" y="46"/>
                    <a:pt x="14247" y="1"/>
                    <a:pt x="14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82" name="Google Shape;25482;p34"/>
            <p:cNvSpPr/>
            <p:nvPr/>
          </p:nvSpPr>
          <p:spPr>
            <a:xfrm>
              <a:off x="3285525" y="2702225"/>
              <a:ext cx="13400" cy="48875"/>
            </a:xfrm>
            <a:custGeom>
              <a:avLst/>
              <a:gdLst/>
              <a:ahLst/>
              <a:cxnLst/>
              <a:rect l="l" t="t" r="r" b="b"/>
              <a:pathLst>
                <a:path w="536" h="1955" extrusionOk="0">
                  <a:moveTo>
                    <a:pt x="19" y="0"/>
                  </a:moveTo>
                  <a:cubicBezTo>
                    <a:pt x="9" y="0"/>
                    <a:pt x="0" y="11"/>
                    <a:pt x="0" y="25"/>
                  </a:cubicBezTo>
                  <a:cubicBezTo>
                    <a:pt x="36" y="347"/>
                    <a:pt x="143" y="644"/>
                    <a:pt x="191" y="942"/>
                  </a:cubicBezTo>
                  <a:cubicBezTo>
                    <a:pt x="238" y="1299"/>
                    <a:pt x="143" y="1609"/>
                    <a:pt x="143" y="1954"/>
                  </a:cubicBezTo>
                  <a:cubicBezTo>
                    <a:pt x="536" y="1478"/>
                    <a:pt x="262" y="490"/>
                    <a:pt x="36" y="13"/>
                  </a:cubicBezTo>
                  <a:cubicBezTo>
                    <a:pt x="31" y="4"/>
                    <a:pt x="25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83" name="Google Shape;25483;p34"/>
            <p:cNvSpPr/>
            <p:nvPr/>
          </p:nvSpPr>
          <p:spPr>
            <a:xfrm>
              <a:off x="3080475" y="2703275"/>
              <a:ext cx="204350" cy="48450"/>
            </a:xfrm>
            <a:custGeom>
              <a:avLst/>
              <a:gdLst/>
              <a:ahLst/>
              <a:cxnLst/>
              <a:rect l="l" t="t" r="r" b="b"/>
              <a:pathLst>
                <a:path w="8174" h="1938" extrusionOk="0">
                  <a:moveTo>
                    <a:pt x="8139" y="0"/>
                  </a:moveTo>
                  <a:cubicBezTo>
                    <a:pt x="8133" y="0"/>
                    <a:pt x="8126" y="2"/>
                    <a:pt x="8119" y="7"/>
                  </a:cubicBezTo>
                  <a:cubicBezTo>
                    <a:pt x="7690" y="162"/>
                    <a:pt x="7274" y="376"/>
                    <a:pt x="6833" y="448"/>
                  </a:cubicBezTo>
                  <a:cubicBezTo>
                    <a:pt x="6345" y="543"/>
                    <a:pt x="5880" y="495"/>
                    <a:pt x="5404" y="543"/>
                  </a:cubicBezTo>
                  <a:cubicBezTo>
                    <a:pt x="4785" y="602"/>
                    <a:pt x="4214" y="793"/>
                    <a:pt x="3630" y="936"/>
                  </a:cubicBezTo>
                  <a:cubicBezTo>
                    <a:pt x="2380" y="1257"/>
                    <a:pt x="1118" y="1090"/>
                    <a:pt x="23" y="1864"/>
                  </a:cubicBezTo>
                  <a:cubicBezTo>
                    <a:pt x="1" y="1886"/>
                    <a:pt x="9" y="1937"/>
                    <a:pt x="46" y="1937"/>
                  </a:cubicBezTo>
                  <a:cubicBezTo>
                    <a:pt x="50" y="1937"/>
                    <a:pt x="54" y="1937"/>
                    <a:pt x="58" y="1936"/>
                  </a:cubicBezTo>
                  <a:cubicBezTo>
                    <a:pt x="785" y="1686"/>
                    <a:pt x="1392" y="1388"/>
                    <a:pt x="2178" y="1329"/>
                  </a:cubicBezTo>
                  <a:cubicBezTo>
                    <a:pt x="2832" y="1269"/>
                    <a:pt x="3428" y="1162"/>
                    <a:pt x="4071" y="983"/>
                  </a:cubicBezTo>
                  <a:cubicBezTo>
                    <a:pt x="5476" y="614"/>
                    <a:pt x="6857" y="745"/>
                    <a:pt x="8155" y="31"/>
                  </a:cubicBezTo>
                  <a:cubicBezTo>
                    <a:pt x="8174" y="31"/>
                    <a:pt x="8162" y="0"/>
                    <a:pt x="8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84" name="Google Shape;25484;p34"/>
            <p:cNvSpPr/>
            <p:nvPr/>
          </p:nvSpPr>
          <p:spPr>
            <a:xfrm>
              <a:off x="2936525" y="2826850"/>
              <a:ext cx="168225" cy="84375"/>
            </a:xfrm>
            <a:custGeom>
              <a:avLst/>
              <a:gdLst/>
              <a:ahLst/>
              <a:cxnLst/>
              <a:rect l="l" t="t" r="r" b="b"/>
              <a:pathLst>
                <a:path w="6729" h="3375" extrusionOk="0">
                  <a:moveTo>
                    <a:pt x="38" y="1"/>
                  </a:moveTo>
                  <a:cubicBezTo>
                    <a:pt x="4" y="1"/>
                    <a:pt x="0" y="66"/>
                    <a:pt x="42" y="77"/>
                  </a:cubicBezTo>
                  <a:cubicBezTo>
                    <a:pt x="1054" y="303"/>
                    <a:pt x="1256" y="1279"/>
                    <a:pt x="1792" y="1993"/>
                  </a:cubicBezTo>
                  <a:cubicBezTo>
                    <a:pt x="2090" y="2386"/>
                    <a:pt x="2494" y="2648"/>
                    <a:pt x="2959" y="2839"/>
                  </a:cubicBezTo>
                  <a:cubicBezTo>
                    <a:pt x="3658" y="3120"/>
                    <a:pt x="4618" y="3374"/>
                    <a:pt x="5497" y="3374"/>
                  </a:cubicBezTo>
                  <a:cubicBezTo>
                    <a:pt x="5920" y="3374"/>
                    <a:pt x="6325" y="3315"/>
                    <a:pt x="6674" y="3172"/>
                  </a:cubicBezTo>
                  <a:cubicBezTo>
                    <a:pt x="6729" y="3139"/>
                    <a:pt x="6702" y="3076"/>
                    <a:pt x="6660" y="3076"/>
                  </a:cubicBezTo>
                  <a:cubicBezTo>
                    <a:pt x="6657" y="3076"/>
                    <a:pt x="6653" y="3076"/>
                    <a:pt x="6650" y="3077"/>
                  </a:cubicBezTo>
                  <a:cubicBezTo>
                    <a:pt x="6306" y="3148"/>
                    <a:pt x="5903" y="3186"/>
                    <a:pt x="5477" y="3186"/>
                  </a:cubicBezTo>
                  <a:cubicBezTo>
                    <a:pt x="4250" y="3186"/>
                    <a:pt x="2832" y="2869"/>
                    <a:pt x="2090" y="2101"/>
                  </a:cubicBezTo>
                  <a:cubicBezTo>
                    <a:pt x="1387" y="1374"/>
                    <a:pt x="1232" y="148"/>
                    <a:pt x="54" y="5"/>
                  </a:cubicBezTo>
                  <a:cubicBezTo>
                    <a:pt x="48" y="2"/>
                    <a:pt x="42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85" name="Google Shape;25485;p34"/>
            <p:cNvSpPr/>
            <p:nvPr/>
          </p:nvSpPr>
          <p:spPr>
            <a:xfrm>
              <a:off x="3098025" y="2876775"/>
              <a:ext cx="34025" cy="26775"/>
            </a:xfrm>
            <a:custGeom>
              <a:avLst/>
              <a:gdLst/>
              <a:ahLst/>
              <a:cxnLst/>
              <a:rect l="l" t="t" r="r" b="b"/>
              <a:pathLst>
                <a:path w="1361" h="1071" extrusionOk="0">
                  <a:moveTo>
                    <a:pt x="1293" y="1"/>
                  </a:moveTo>
                  <a:cubicBezTo>
                    <a:pt x="1283" y="1"/>
                    <a:pt x="1272" y="3"/>
                    <a:pt x="1261" y="8"/>
                  </a:cubicBezTo>
                  <a:cubicBezTo>
                    <a:pt x="1047" y="187"/>
                    <a:pt x="868" y="389"/>
                    <a:pt x="666" y="544"/>
                  </a:cubicBezTo>
                  <a:cubicBezTo>
                    <a:pt x="452" y="711"/>
                    <a:pt x="190" y="830"/>
                    <a:pt x="11" y="1020"/>
                  </a:cubicBezTo>
                  <a:cubicBezTo>
                    <a:pt x="1" y="1041"/>
                    <a:pt x="8" y="1070"/>
                    <a:pt x="26" y="1070"/>
                  </a:cubicBezTo>
                  <a:cubicBezTo>
                    <a:pt x="29" y="1070"/>
                    <a:pt x="32" y="1070"/>
                    <a:pt x="35" y="1068"/>
                  </a:cubicBezTo>
                  <a:cubicBezTo>
                    <a:pt x="297" y="1020"/>
                    <a:pt x="511" y="818"/>
                    <a:pt x="726" y="663"/>
                  </a:cubicBezTo>
                  <a:cubicBezTo>
                    <a:pt x="952" y="485"/>
                    <a:pt x="1166" y="294"/>
                    <a:pt x="1333" y="68"/>
                  </a:cubicBezTo>
                  <a:cubicBezTo>
                    <a:pt x="1361" y="31"/>
                    <a:pt x="1330" y="1"/>
                    <a:pt x="1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86" name="Google Shape;25486;p34"/>
            <p:cNvSpPr/>
            <p:nvPr/>
          </p:nvSpPr>
          <p:spPr>
            <a:xfrm>
              <a:off x="3093525" y="2882875"/>
              <a:ext cx="35150" cy="25675"/>
            </a:xfrm>
            <a:custGeom>
              <a:avLst/>
              <a:gdLst/>
              <a:ahLst/>
              <a:cxnLst/>
              <a:rect l="l" t="t" r="r" b="b"/>
              <a:pathLst>
                <a:path w="1406" h="1027" extrusionOk="0">
                  <a:moveTo>
                    <a:pt x="1387" y="0"/>
                  </a:moveTo>
                  <a:cubicBezTo>
                    <a:pt x="1385" y="0"/>
                    <a:pt x="1383" y="1"/>
                    <a:pt x="1382" y="2"/>
                  </a:cubicBezTo>
                  <a:cubicBezTo>
                    <a:pt x="1167" y="229"/>
                    <a:pt x="965" y="431"/>
                    <a:pt x="715" y="598"/>
                  </a:cubicBezTo>
                  <a:cubicBezTo>
                    <a:pt x="501" y="753"/>
                    <a:pt x="239" y="812"/>
                    <a:pt x="24" y="955"/>
                  </a:cubicBezTo>
                  <a:cubicBezTo>
                    <a:pt x="1" y="967"/>
                    <a:pt x="24" y="1026"/>
                    <a:pt x="60" y="1026"/>
                  </a:cubicBezTo>
                  <a:cubicBezTo>
                    <a:pt x="322" y="1026"/>
                    <a:pt x="608" y="836"/>
                    <a:pt x="810" y="693"/>
                  </a:cubicBezTo>
                  <a:cubicBezTo>
                    <a:pt x="1048" y="514"/>
                    <a:pt x="1263" y="288"/>
                    <a:pt x="1406" y="26"/>
                  </a:cubicBezTo>
                  <a:cubicBezTo>
                    <a:pt x="1406" y="26"/>
                    <a:pt x="1397" y="0"/>
                    <a:pt x="1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87" name="Google Shape;25487;p34"/>
            <p:cNvSpPr/>
            <p:nvPr/>
          </p:nvSpPr>
          <p:spPr>
            <a:xfrm>
              <a:off x="3043325" y="2867000"/>
              <a:ext cx="74775" cy="18025"/>
            </a:xfrm>
            <a:custGeom>
              <a:avLst/>
              <a:gdLst/>
              <a:ahLst/>
              <a:cxnLst/>
              <a:rect l="l" t="t" r="r" b="b"/>
              <a:pathLst>
                <a:path w="2991" h="721" extrusionOk="0">
                  <a:moveTo>
                    <a:pt x="37" y="0"/>
                  </a:moveTo>
                  <a:cubicBezTo>
                    <a:pt x="13" y="0"/>
                    <a:pt x="1" y="37"/>
                    <a:pt x="20" y="66"/>
                  </a:cubicBezTo>
                  <a:cubicBezTo>
                    <a:pt x="443" y="353"/>
                    <a:pt x="1341" y="720"/>
                    <a:pt x="2078" y="720"/>
                  </a:cubicBezTo>
                  <a:cubicBezTo>
                    <a:pt x="2441" y="720"/>
                    <a:pt x="2765" y="631"/>
                    <a:pt x="2973" y="399"/>
                  </a:cubicBezTo>
                  <a:cubicBezTo>
                    <a:pt x="2991" y="382"/>
                    <a:pt x="2989" y="351"/>
                    <a:pt x="2977" y="351"/>
                  </a:cubicBezTo>
                  <a:cubicBezTo>
                    <a:pt x="2973" y="351"/>
                    <a:pt x="2967" y="354"/>
                    <a:pt x="2961" y="364"/>
                  </a:cubicBezTo>
                  <a:cubicBezTo>
                    <a:pt x="2705" y="523"/>
                    <a:pt x="2425" y="584"/>
                    <a:pt x="2135" y="584"/>
                  </a:cubicBezTo>
                  <a:cubicBezTo>
                    <a:pt x="1428" y="584"/>
                    <a:pt x="664" y="218"/>
                    <a:pt x="56" y="6"/>
                  </a:cubicBezTo>
                  <a:cubicBezTo>
                    <a:pt x="49" y="2"/>
                    <a:pt x="43" y="0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88" name="Google Shape;25488;p34"/>
            <p:cNvSpPr/>
            <p:nvPr/>
          </p:nvSpPr>
          <p:spPr>
            <a:xfrm>
              <a:off x="3043525" y="2860900"/>
              <a:ext cx="73125" cy="19700"/>
            </a:xfrm>
            <a:custGeom>
              <a:avLst/>
              <a:gdLst/>
              <a:ahLst/>
              <a:cxnLst/>
              <a:rect l="l" t="t" r="r" b="b"/>
              <a:pathLst>
                <a:path w="2925" h="788" extrusionOk="0">
                  <a:moveTo>
                    <a:pt x="378" y="1"/>
                  </a:moveTo>
                  <a:cubicBezTo>
                    <a:pt x="151" y="1"/>
                    <a:pt x="3" y="61"/>
                    <a:pt x="0" y="215"/>
                  </a:cubicBezTo>
                  <a:cubicBezTo>
                    <a:pt x="0" y="234"/>
                    <a:pt x="11" y="243"/>
                    <a:pt x="21" y="243"/>
                  </a:cubicBezTo>
                  <a:cubicBezTo>
                    <a:pt x="29" y="243"/>
                    <a:pt x="36" y="237"/>
                    <a:pt x="36" y="227"/>
                  </a:cubicBezTo>
                  <a:cubicBezTo>
                    <a:pt x="64" y="140"/>
                    <a:pt x="177" y="105"/>
                    <a:pt x="343" y="105"/>
                  </a:cubicBezTo>
                  <a:cubicBezTo>
                    <a:pt x="1027" y="105"/>
                    <a:pt x="2607" y="700"/>
                    <a:pt x="2846" y="786"/>
                  </a:cubicBezTo>
                  <a:cubicBezTo>
                    <a:pt x="2850" y="787"/>
                    <a:pt x="2855" y="788"/>
                    <a:pt x="2859" y="788"/>
                  </a:cubicBezTo>
                  <a:cubicBezTo>
                    <a:pt x="2909" y="788"/>
                    <a:pt x="2925" y="724"/>
                    <a:pt x="2870" y="691"/>
                  </a:cubicBezTo>
                  <a:cubicBezTo>
                    <a:pt x="2616" y="600"/>
                    <a:pt x="1097" y="1"/>
                    <a:pt x="3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89" name="Google Shape;25489;p34"/>
            <p:cNvSpPr/>
            <p:nvPr/>
          </p:nvSpPr>
          <p:spPr>
            <a:xfrm>
              <a:off x="2983700" y="2842000"/>
              <a:ext cx="34550" cy="25300"/>
            </a:xfrm>
            <a:custGeom>
              <a:avLst/>
              <a:gdLst/>
              <a:ahLst/>
              <a:cxnLst/>
              <a:rect l="l" t="t" r="r" b="b"/>
              <a:pathLst>
                <a:path w="1382" h="1012" extrusionOk="0">
                  <a:moveTo>
                    <a:pt x="468" y="121"/>
                  </a:moveTo>
                  <a:cubicBezTo>
                    <a:pt x="486" y="121"/>
                    <a:pt x="504" y="122"/>
                    <a:pt x="524" y="125"/>
                  </a:cubicBezTo>
                  <a:cubicBezTo>
                    <a:pt x="607" y="137"/>
                    <a:pt x="715" y="209"/>
                    <a:pt x="786" y="256"/>
                  </a:cubicBezTo>
                  <a:cubicBezTo>
                    <a:pt x="888" y="303"/>
                    <a:pt x="979" y="361"/>
                    <a:pt x="1071" y="411"/>
                  </a:cubicBezTo>
                  <a:lnTo>
                    <a:pt x="1071" y="411"/>
                  </a:lnTo>
                  <a:cubicBezTo>
                    <a:pt x="1024" y="412"/>
                    <a:pt x="1025" y="483"/>
                    <a:pt x="1072" y="494"/>
                  </a:cubicBezTo>
                  <a:cubicBezTo>
                    <a:pt x="1191" y="506"/>
                    <a:pt x="1239" y="602"/>
                    <a:pt x="1203" y="768"/>
                  </a:cubicBezTo>
                  <a:cubicBezTo>
                    <a:pt x="1131" y="840"/>
                    <a:pt x="1060" y="875"/>
                    <a:pt x="953" y="875"/>
                  </a:cubicBezTo>
                  <a:cubicBezTo>
                    <a:pt x="846" y="875"/>
                    <a:pt x="738" y="840"/>
                    <a:pt x="655" y="792"/>
                  </a:cubicBezTo>
                  <a:cubicBezTo>
                    <a:pt x="500" y="721"/>
                    <a:pt x="322" y="614"/>
                    <a:pt x="262" y="447"/>
                  </a:cubicBezTo>
                  <a:cubicBezTo>
                    <a:pt x="208" y="294"/>
                    <a:pt x="273" y="121"/>
                    <a:pt x="468" y="121"/>
                  </a:cubicBezTo>
                  <a:close/>
                  <a:moveTo>
                    <a:pt x="415" y="0"/>
                  </a:moveTo>
                  <a:cubicBezTo>
                    <a:pt x="356" y="0"/>
                    <a:pt x="299" y="16"/>
                    <a:pt x="250" y="54"/>
                  </a:cubicBezTo>
                  <a:cubicBezTo>
                    <a:pt x="0" y="244"/>
                    <a:pt x="143" y="590"/>
                    <a:pt x="346" y="745"/>
                  </a:cubicBezTo>
                  <a:cubicBezTo>
                    <a:pt x="503" y="878"/>
                    <a:pt x="743" y="1012"/>
                    <a:pt x="960" y="1012"/>
                  </a:cubicBezTo>
                  <a:cubicBezTo>
                    <a:pt x="1072" y="1012"/>
                    <a:pt x="1177" y="976"/>
                    <a:pt x="1262" y="887"/>
                  </a:cubicBezTo>
                  <a:cubicBezTo>
                    <a:pt x="1382" y="759"/>
                    <a:pt x="1367" y="546"/>
                    <a:pt x="1252" y="453"/>
                  </a:cubicBezTo>
                  <a:lnTo>
                    <a:pt x="1252" y="453"/>
                  </a:lnTo>
                  <a:cubicBezTo>
                    <a:pt x="1256" y="441"/>
                    <a:pt x="1256" y="428"/>
                    <a:pt x="1250" y="423"/>
                  </a:cubicBezTo>
                  <a:cubicBezTo>
                    <a:pt x="1072" y="268"/>
                    <a:pt x="846" y="137"/>
                    <a:pt x="619" y="54"/>
                  </a:cubicBezTo>
                  <a:cubicBezTo>
                    <a:pt x="555" y="22"/>
                    <a:pt x="484" y="0"/>
                    <a:pt x="4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90" name="Google Shape;25490;p34"/>
            <p:cNvSpPr/>
            <p:nvPr/>
          </p:nvSpPr>
          <p:spPr>
            <a:xfrm>
              <a:off x="2932925" y="2823200"/>
              <a:ext cx="25800" cy="12125"/>
            </a:xfrm>
            <a:custGeom>
              <a:avLst/>
              <a:gdLst/>
              <a:ahLst/>
              <a:cxnLst/>
              <a:rect l="l" t="t" r="r" b="b"/>
              <a:pathLst>
                <a:path w="1032" h="485" extrusionOk="0">
                  <a:moveTo>
                    <a:pt x="191" y="0"/>
                  </a:moveTo>
                  <a:cubicBezTo>
                    <a:pt x="93" y="0"/>
                    <a:pt x="0" y="41"/>
                    <a:pt x="19" y="163"/>
                  </a:cubicBezTo>
                  <a:cubicBezTo>
                    <a:pt x="26" y="177"/>
                    <a:pt x="45" y="191"/>
                    <a:pt x="62" y="191"/>
                  </a:cubicBezTo>
                  <a:cubicBezTo>
                    <a:pt x="74" y="191"/>
                    <a:pt x="86" y="183"/>
                    <a:pt x="91" y="163"/>
                  </a:cubicBezTo>
                  <a:cubicBezTo>
                    <a:pt x="109" y="128"/>
                    <a:pt x="141" y="115"/>
                    <a:pt x="179" y="115"/>
                  </a:cubicBezTo>
                  <a:cubicBezTo>
                    <a:pt x="311" y="115"/>
                    <a:pt x="526" y="278"/>
                    <a:pt x="591" y="306"/>
                  </a:cubicBezTo>
                  <a:cubicBezTo>
                    <a:pt x="698" y="377"/>
                    <a:pt x="841" y="473"/>
                    <a:pt x="984" y="484"/>
                  </a:cubicBezTo>
                  <a:cubicBezTo>
                    <a:pt x="1031" y="484"/>
                    <a:pt x="1031" y="449"/>
                    <a:pt x="1019" y="425"/>
                  </a:cubicBezTo>
                  <a:cubicBezTo>
                    <a:pt x="924" y="306"/>
                    <a:pt x="769" y="246"/>
                    <a:pt x="626" y="187"/>
                  </a:cubicBezTo>
                  <a:cubicBezTo>
                    <a:pt x="507" y="127"/>
                    <a:pt x="388" y="44"/>
                    <a:pt x="269" y="8"/>
                  </a:cubicBezTo>
                  <a:cubicBezTo>
                    <a:pt x="244" y="3"/>
                    <a:pt x="217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91" name="Google Shape;25491;p34"/>
            <p:cNvSpPr/>
            <p:nvPr/>
          </p:nvSpPr>
          <p:spPr>
            <a:xfrm>
              <a:off x="2969100" y="2815625"/>
              <a:ext cx="76975" cy="32050"/>
            </a:xfrm>
            <a:custGeom>
              <a:avLst/>
              <a:gdLst/>
              <a:ahLst/>
              <a:cxnLst/>
              <a:rect l="l" t="t" r="r" b="b"/>
              <a:pathLst>
                <a:path w="3079" h="1282" extrusionOk="0">
                  <a:moveTo>
                    <a:pt x="65" y="1"/>
                  </a:moveTo>
                  <a:cubicBezTo>
                    <a:pt x="44" y="1"/>
                    <a:pt x="22" y="1"/>
                    <a:pt x="1" y="2"/>
                  </a:cubicBezTo>
                  <a:cubicBezTo>
                    <a:pt x="1" y="2"/>
                    <a:pt x="1" y="37"/>
                    <a:pt x="13" y="37"/>
                  </a:cubicBezTo>
                  <a:cubicBezTo>
                    <a:pt x="1144" y="145"/>
                    <a:pt x="1942" y="1026"/>
                    <a:pt x="3037" y="1276"/>
                  </a:cubicBezTo>
                  <a:cubicBezTo>
                    <a:pt x="3043" y="1280"/>
                    <a:pt x="3048" y="1281"/>
                    <a:pt x="3053" y="1281"/>
                  </a:cubicBezTo>
                  <a:cubicBezTo>
                    <a:pt x="3075" y="1281"/>
                    <a:pt x="3079" y="1240"/>
                    <a:pt x="3049" y="1240"/>
                  </a:cubicBezTo>
                  <a:cubicBezTo>
                    <a:pt x="2418" y="978"/>
                    <a:pt x="1858" y="728"/>
                    <a:pt x="1287" y="359"/>
                  </a:cubicBezTo>
                  <a:cubicBezTo>
                    <a:pt x="912" y="120"/>
                    <a:pt x="515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92" name="Google Shape;25492;p34"/>
            <p:cNvSpPr/>
            <p:nvPr/>
          </p:nvSpPr>
          <p:spPr>
            <a:xfrm>
              <a:off x="3055125" y="2847625"/>
              <a:ext cx="106175" cy="15375"/>
            </a:xfrm>
            <a:custGeom>
              <a:avLst/>
              <a:gdLst/>
              <a:ahLst/>
              <a:cxnLst/>
              <a:rect l="l" t="t" r="r" b="b"/>
              <a:pathLst>
                <a:path w="4247" h="615" extrusionOk="0">
                  <a:moveTo>
                    <a:pt x="4211" y="1"/>
                  </a:moveTo>
                  <a:cubicBezTo>
                    <a:pt x="4205" y="1"/>
                    <a:pt x="4199" y="3"/>
                    <a:pt x="4192" y="8"/>
                  </a:cubicBezTo>
                  <a:cubicBezTo>
                    <a:pt x="3595" y="337"/>
                    <a:pt x="3019" y="527"/>
                    <a:pt x="2377" y="527"/>
                  </a:cubicBezTo>
                  <a:cubicBezTo>
                    <a:pt x="2161" y="527"/>
                    <a:pt x="1938" y="505"/>
                    <a:pt x="1703" y="460"/>
                  </a:cubicBezTo>
                  <a:cubicBezTo>
                    <a:pt x="1144" y="365"/>
                    <a:pt x="608" y="150"/>
                    <a:pt x="25" y="79"/>
                  </a:cubicBezTo>
                  <a:cubicBezTo>
                    <a:pt x="13" y="79"/>
                    <a:pt x="1" y="103"/>
                    <a:pt x="25" y="127"/>
                  </a:cubicBezTo>
                  <a:cubicBezTo>
                    <a:pt x="834" y="351"/>
                    <a:pt x="1668" y="615"/>
                    <a:pt x="2475" y="615"/>
                  </a:cubicBezTo>
                  <a:cubicBezTo>
                    <a:pt x="3081" y="615"/>
                    <a:pt x="3671" y="467"/>
                    <a:pt x="4227" y="43"/>
                  </a:cubicBezTo>
                  <a:cubicBezTo>
                    <a:pt x="4247" y="34"/>
                    <a:pt x="4235" y="1"/>
                    <a:pt x="42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93" name="Google Shape;25493;p34"/>
            <p:cNvSpPr/>
            <p:nvPr/>
          </p:nvSpPr>
          <p:spPr>
            <a:xfrm>
              <a:off x="3113875" y="2867500"/>
              <a:ext cx="23650" cy="29825"/>
            </a:xfrm>
            <a:custGeom>
              <a:avLst/>
              <a:gdLst/>
              <a:ahLst/>
              <a:cxnLst/>
              <a:rect l="l" t="t" r="r" b="b"/>
              <a:pathLst>
                <a:path w="946" h="1193" extrusionOk="0">
                  <a:moveTo>
                    <a:pt x="911" y="1"/>
                  </a:moveTo>
                  <a:cubicBezTo>
                    <a:pt x="903" y="1"/>
                    <a:pt x="896" y="4"/>
                    <a:pt x="889" y="10"/>
                  </a:cubicBezTo>
                  <a:cubicBezTo>
                    <a:pt x="687" y="463"/>
                    <a:pt x="389" y="820"/>
                    <a:pt x="20" y="1153"/>
                  </a:cubicBezTo>
                  <a:cubicBezTo>
                    <a:pt x="1" y="1173"/>
                    <a:pt x="13" y="1192"/>
                    <a:pt x="25" y="1192"/>
                  </a:cubicBezTo>
                  <a:cubicBezTo>
                    <a:pt x="27" y="1192"/>
                    <a:pt x="30" y="1191"/>
                    <a:pt x="32" y="1189"/>
                  </a:cubicBezTo>
                  <a:cubicBezTo>
                    <a:pt x="473" y="963"/>
                    <a:pt x="806" y="498"/>
                    <a:pt x="937" y="46"/>
                  </a:cubicBezTo>
                  <a:cubicBezTo>
                    <a:pt x="945" y="20"/>
                    <a:pt x="929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94" name="Google Shape;25494;p34"/>
            <p:cNvSpPr/>
            <p:nvPr/>
          </p:nvSpPr>
          <p:spPr>
            <a:xfrm>
              <a:off x="3105425" y="2888150"/>
              <a:ext cx="13700" cy="13250"/>
            </a:xfrm>
            <a:custGeom>
              <a:avLst/>
              <a:gdLst/>
              <a:ahLst/>
              <a:cxnLst/>
              <a:rect l="l" t="t" r="r" b="b"/>
              <a:pathLst>
                <a:path w="548" h="530" extrusionOk="0">
                  <a:moveTo>
                    <a:pt x="545" y="1"/>
                  </a:moveTo>
                  <a:cubicBezTo>
                    <a:pt x="543" y="1"/>
                    <a:pt x="541" y="2"/>
                    <a:pt x="537" y="6"/>
                  </a:cubicBezTo>
                  <a:cubicBezTo>
                    <a:pt x="545" y="6"/>
                    <a:pt x="547" y="1"/>
                    <a:pt x="545" y="1"/>
                  </a:cubicBezTo>
                  <a:close/>
                  <a:moveTo>
                    <a:pt x="537" y="6"/>
                  </a:moveTo>
                  <a:lnTo>
                    <a:pt x="394" y="89"/>
                  </a:lnTo>
                  <a:cubicBezTo>
                    <a:pt x="334" y="137"/>
                    <a:pt x="299" y="196"/>
                    <a:pt x="239" y="244"/>
                  </a:cubicBezTo>
                  <a:cubicBezTo>
                    <a:pt x="144" y="315"/>
                    <a:pt x="37" y="387"/>
                    <a:pt x="1" y="506"/>
                  </a:cubicBezTo>
                  <a:cubicBezTo>
                    <a:pt x="1" y="530"/>
                    <a:pt x="1" y="530"/>
                    <a:pt x="13" y="530"/>
                  </a:cubicBezTo>
                  <a:cubicBezTo>
                    <a:pt x="132" y="494"/>
                    <a:pt x="203" y="387"/>
                    <a:pt x="275" y="303"/>
                  </a:cubicBezTo>
                  <a:lnTo>
                    <a:pt x="430" y="149"/>
                  </a:lnTo>
                  <a:lnTo>
                    <a:pt x="501" y="77"/>
                  </a:lnTo>
                  <a:cubicBezTo>
                    <a:pt x="513" y="65"/>
                    <a:pt x="537" y="30"/>
                    <a:pt x="53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95" name="Google Shape;25495;p34"/>
            <p:cNvSpPr/>
            <p:nvPr/>
          </p:nvSpPr>
          <p:spPr>
            <a:xfrm>
              <a:off x="3109200" y="2887775"/>
              <a:ext cx="15400" cy="13000"/>
            </a:xfrm>
            <a:custGeom>
              <a:avLst/>
              <a:gdLst/>
              <a:ahLst/>
              <a:cxnLst/>
              <a:rect l="l" t="t" r="r" b="b"/>
              <a:pathLst>
                <a:path w="616" h="520" extrusionOk="0">
                  <a:moveTo>
                    <a:pt x="593" y="1"/>
                  </a:moveTo>
                  <a:cubicBezTo>
                    <a:pt x="588" y="1"/>
                    <a:pt x="582" y="3"/>
                    <a:pt x="576" y="9"/>
                  </a:cubicBezTo>
                  <a:cubicBezTo>
                    <a:pt x="469" y="80"/>
                    <a:pt x="386" y="140"/>
                    <a:pt x="290" y="211"/>
                  </a:cubicBezTo>
                  <a:cubicBezTo>
                    <a:pt x="207" y="283"/>
                    <a:pt x="100" y="366"/>
                    <a:pt x="29" y="449"/>
                  </a:cubicBezTo>
                  <a:cubicBezTo>
                    <a:pt x="1" y="477"/>
                    <a:pt x="31" y="520"/>
                    <a:pt x="63" y="520"/>
                  </a:cubicBezTo>
                  <a:cubicBezTo>
                    <a:pt x="71" y="520"/>
                    <a:pt x="80" y="517"/>
                    <a:pt x="88" y="509"/>
                  </a:cubicBezTo>
                  <a:cubicBezTo>
                    <a:pt x="171" y="449"/>
                    <a:pt x="267" y="366"/>
                    <a:pt x="338" y="283"/>
                  </a:cubicBezTo>
                  <a:cubicBezTo>
                    <a:pt x="421" y="199"/>
                    <a:pt x="517" y="128"/>
                    <a:pt x="588" y="33"/>
                  </a:cubicBezTo>
                  <a:cubicBezTo>
                    <a:pt x="615" y="24"/>
                    <a:pt x="608" y="1"/>
                    <a:pt x="5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96" name="Google Shape;25496;p34"/>
            <p:cNvSpPr/>
            <p:nvPr/>
          </p:nvSpPr>
          <p:spPr>
            <a:xfrm>
              <a:off x="3133725" y="2861800"/>
              <a:ext cx="6550" cy="11625"/>
            </a:xfrm>
            <a:custGeom>
              <a:avLst/>
              <a:gdLst/>
              <a:ahLst/>
              <a:cxnLst/>
              <a:rect l="l" t="t" r="r" b="b"/>
              <a:pathLst>
                <a:path w="262" h="465" extrusionOk="0">
                  <a:moveTo>
                    <a:pt x="262" y="0"/>
                  </a:moveTo>
                  <a:cubicBezTo>
                    <a:pt x="179" y="155"/>
                    <a:pt x="71" y="298"/>
                    <a:pt x="0" y="453"/>
                  </a:cubicBezTo>
                  <a:cubicBezTo>
                    <a:pt x="0" y="464"/>
                    <a:pt x="12" y="464"/>
                    <a:pt x="12" y="464"/>
                  </a:cubicBezTo>
                  <a:cubicBezTo>
                    <a:pt x="95" y="322"/>
                    <a:pt x="179" y="167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97" name="Google Shape;25497;p34"/>
            <p:cNvSpPr/>
            <p:nvPr/>
          </p:nvSpPr>
          <p:spPr>
            <a:xfrm>
              <a:off x="3134600" y="2860475"/>
              <a:ext cx="7375" cy="10825"/>
            </a:xfrm>
            <a:custGeom>
              <a:avLst/>
              <a:gdLst/>
              <a:ahLst/>
              <a:cxnLst/>
              <a:rect l="l" t="t" r="r" b="b"/>
              <a:pathLst>
                <a:path w="295" h="433" extrusionOk="0">
                  <a:moveTo>
                    <a:pt x="289" y="0"/>
                  </a:moveTo>
                  <a:cubicBezTo>
                    <a:pt x="288" y="0"/>
                    <a:pt x="286" y="2"/>
                    <a:pt x="286" y="6"/>
                  </a:cubicBezTo>
                  <a:cubicBezTo>
                    <a:pt x="294" y="6"/>
                    <a:pt x="292" y="0"/>
                    <a:pt x="289" y="0"/>
                  </a:cubicBezTo>
                  <a:close/>
                  <a:moveTo>
                    <a:pt x="286" y="6"/>
                  </a:moveTo>
                  <a:lnTo>
                    <a:pt x="286" y="6"/>
                  </a:lnTo>
                  <a:cubicBezTo>
                    <a:pt x="179" y="136"/>
                    <a:pt x="84" y="267"/>
                    <a:pt x="1" y="410"/>
                  </a:cubicBezTo>
                  <a:cubicBezTo>
                    <a:pt x="1" y="419"/>
                    <a:pt x="12" y="432"/>
                    <a:pt x="19" y="432"/>
                  </a:cubicBezTo>
                  <a:cubicBezTo>
                    <a:pt x="22" y="432"/>
                    <a:pt x="25" y="430"/>
                    <a:pt x="25" y="422"/>
                  </a:cubicBezTo>
                  <a:cubicBezTo>
                    <a:pt x="144" y="303"/>
                    <a:pt x="215" y="160"/>
                    <a:pt x="28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98" name="Google Shape;25498;p34"/>
            <p:cNvSpPr/>
            <p:nvPr/>
          </p:nvSpPr>
          <p:spPr>
            <a:xfrm>
              <a:off x="3156925" y="2795800"/>
              <a:ext cx="56100" cy="52375"/>
            </a:xfrm>
            <a:custGeom>
              <a:avLst/>
              <a:gdLst/>
              <a:ahLst/>
              <a:cxnLst/>
              <a:rect l="l" t="t" r="r" b="b"/>
              <a:pathLst>
                <a:path w="2244" h="2095" extrusionOk="0">
                  <a:moveTo>
                    <a:pt x="2172" y="0"/>
                  </a:moveTo>
                  <a:cubicBezTo>
                    <a:pt x="2154" y="0"/>
                    <a:pt x="2135" y="10"/>
                    <a:pt x="2120" y="33"/>
                  </a:cubicBezTo>
                  <a:cubicBezTo>
                    <a:pt x="1846" y="449"/>
                    <a:pt x="1560" y="854"/>
                    <a:pt x="1203" y="1199"/>
                  </a:cubicBezTo>
                  <a:cubicBezTo>
                    <a:pt x="834" y="1533"/>
                    <a:pt x="417" y="1771"/>
                    <a:pt x="1" y="2069"/>
                  </a:cubicBezTo>
                  <a:cubicBezTo>
                    <a:pt x="1" y="2069"/>
                    <a:pt x="1" y="2095"/>
                    <a:pt x="16" y="2095"/>
                  </a:cubicBezTo>
                  <a:cubicBezTo>
                    <a:pt x="18" y="2095"/>
                    <a:pt x="21" y="2094"/>
                    <a:pt x="25" y="2092"/>
                  </a:cubicBezTo>
                  <a:cubicBezTo>
                    <a:pt x="941" y="1807"/>
                    <a:pt x="1810" y="926"/>
                    <a:pt x="2227" y="92"/>
                  </a:cubicBezTo>
                  <a:cubicBezTo>
                    <a:pt x="2243" y="44"/>
                    <a:pt x="2210" y="0"/>
                    <a:pt x="2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99" name="Google Shape;25499;p34"/>
            <p:cNvSpPr/>
            <p:nvPr/>
          </p:nvSpPr>
          <p:spPr>
            <a:xfrm>
              <a:off x="3060050" y="2812925"/>
              <a:ext cx="86350" cy="23575"/>
            </a:xfrm>
            <a:custGeom>
              <a:avLst/>
              <a:gdLst/>
              <a:ahLst/>
              <a:cxnLst/>
              <a:rect l="l" t="t" r="r" b="b"/>
              <a:pathLst>
                <a:path w="3454" h="943" extrusionOk="0">
                  <a:moveTo>
                    <a:pt x="3411" y="1"/>
                  </a:moveTo>
                  <a:cubicBezTo>
                    <a:pt x="3408" y="1"/>
                    <a:pt x="3404" y="1"/>
                    <a:pt x="3399" y="3"/>
                  </a:cubicBezTo>
                  <a:cubicBezTo>
                    <a:pt x="2864" y="62"/>
                    <a:pt x="2316" y="169"/>
                    <a:pt x="1792" y="348"/>
                  </a:cubicBezTo>
                  <a:cubicBezTo>
                    <a:pt x="1347" y="490"/>
                    <a:pt x="924" y="813"/>
                    <a:pt x="458" y="813"/>
                  </a:cubicBezTo>
                  <a:cubicBezTo>
                    <a:pt x="338" y="813"/>
                    <a:pt x="216" y="792"/>
                    <a:pt x="90" y="741"/>
                  </a:cubicBezTo>
                  <a:cubicBezTo>
                    <a:pt x="83" y="737"/>
                    <a:pt x="76" y="736"/>
                    <a:pt x="70" y="736"/>
                  </a:cubicBezTo>
                  <a:cubicBezTo>
                    <a:pt x="31" y="736"/>
                    <a:pt x="1" y="793"/>
                    <a:pt x="42" y="824"/>
                  </a:cubicBezTo>
                  <a:cubicBezTo>
                    <a:pt x="192" y="908"/>
                    <a:pt x="327" y="943"/>
                    <a:pt x="460" y="943"/>
                  </a:cubicBezTo>
                  <a:cubicBezTo>
                    <a:pt x="664" y="943"/>
                    <a:pt x="863" y="861"/>
                    <a:pt x="1102" y="753"/>
                  </a:cubicBezTo>
                  <a:cubicBezTo>
                    <a:pt x="1840" y="395"/>
                    <a:pt x="2614" y="276"/>
                    <a:pt x="3399" y="86"/>
                  </a:cubicBezTo>
                  <a:cubicBezTo>
                    <a:pt x="3454" y="53"/>
                    <a:pt x="3449" y="1"/>
                    <a:pt x="34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00" name="Google Shape;25500;p34"/>
            <p:cNvSpPr/>
            <p:nvPr/>
          </p:nvSpPr>
          <p:spPr>
            <a:xfrm>
              <a:off x="3064350" y="2811750"/>
              <a:ext cx="33000" cy="19100"/>
            </a:xfrm>
            <a:custGeom>
              <a:avLst/>
              <a:gdLst/>
              <a:ahLst/>
              <a:cxnLst/>
              <a:rect l="l" t="t" r="r" b="b"/>
              <a:pathLst>
                <a:path w="1320" h="764" extrusionOk="0">
                  <a:moveTo>
                    <a:pt x="1286" y="0"/>
                  </a:moveTo>
                  <a:cubicBezTo>
                    <a:pt x="1282" y="0"/>
                    <a:pt x="1279" y="1"/>
                    <a:pt x="1275" y="2"/>
                  </a:cubicBezTo>
                  <a:cubicBezTo>
                    <a:pt x="953" y="61"/>
                    <a:pt x="608" y="264"/>
                    <a:pt x="310" y="395"/>
                  </a:cubicBezTo>
                  <a:cubicBezTo>
                    <a:pt x="168" y="454"/>
                    <a:pt x="1" y="561"/>
                    <a:pt x="25" y="740"/>
                  </a:cubicBezTo>
                  <a:cubicBezTo>
                    <a:pt x="25" y="752"/>
                    <a:pt x="60" y="764"/>
                    <a:pt x="72" y="764"/>
                  </a:cubicBezTo>
                  <a:lnTo>
                    <a:pt x="108" y="764"/>
                  </a:lnTo>
                  <a:cubicBezTo>
                    <a:pt x="132" y="681"/>
                    <a:pt x="144" y="597"/>
                    <a:pt x="227" y="538"/>
                  </a:cubicBezTo>
                  <a:cubicBezTo>
                    <a:pt x="310" y="466"/>
                    <a:pt x="465" y="431"/>
                    <a:pt x="560" y="383"/>
                  </a:cubicBezTo>
                  <a:cubicBezTo>
                    <a:pt x="799" y="276"/>
                    <a:pt x="1084" y="204"/>
                    <a:pt x="1299" y="50"/>
                  </a:cubicBezTo>
                  <a:cubicBezTo>
                    <a:pt x="1320" y="39"/>
                    <a:pt x="1313" y="0"/>
                    <a:pt x="1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01" name="Google Shape;25501;p34"/>
            <p:cNvSpPr/>
            <p:nvPr/>
          </p:nvSpPr>
          <p:spPr>
            <a:xfrm>
              <a:off x="3154550" y="2803025"/>
              <a:ext cx="15200" cy="9075"/>
            </a:xfrm>
            <a:custGeom>
              <a:avLst/>
              <a:gdLst/>
              <a:ahLst/>
              <a:cxnLst/>
              <a:rect l="l" t="t" r="r" b="b"/>
              <a:pathLst>
                <a:path w="608" h="363" extrusionOk="0">
                  <a:moveTo>
                    <a:pt x="545" y="0"/>
                  </a:moveTo>
                  <a:cubicBezTo>
                    <a:pt x="533" y="0"/>
                    <a:pt x="522" y="5"/>
                    <a:pt x="512" y="18"/>
                  </a:cubicBezTo>
                  <a:cubicBezTo>
                    <a:pt x="417" y="196"/>
                    <a:pt x="215" y="279"/>
                    <a:pt x="24" y="315"/>
                  </a:cubicBezTo>
                  <a:cubicBezTo>
                    <a:pt x="0" y="327"/>
                    <a:pt x="0" y="363"/>
                    <a:pt x="24" y="363"/>
                  </a:cubicBezTo>
                  <a:cubicBezTo>
                    <a:pt x="250" y="363"/>
                    <a:pt x="441" y="244"/>
                    <a:pt x="572" y="77"/>
                  </a:cubicBezTo>
                  <a:cubicBezTo>
                    <a:pt x="607" y="42"/>
                    <a:pt x="577" y="0"/>
                    <a:pt x="5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02" name="Google Shape;25502;p34"/>
            <p:cNvSpPr/>
            <p:nvPr/>
          </p:nvSpPr>
          <p:spPr>
            <a:xfrm>
              <a:off x="3153650" y="2726650"/>
              <a:ext cx="54800" cy="15500"/>
            </a:xfrm>
            <a:custGeom>
              <a:avLst/>
              <a:gdLst/>
              <a:ahLst/>
              <a:cxnLst/>
              <a:rect l="l" t="t" r="r" b="b"/>
              <a:pathLst>
                <a:path w="2192" h="620" extrusionOk="0">
                  <a:moveTo>
                    <a:pt x="2191" y="1"/>
                  </a:moveTo>
                  <a:cubicBezTo>
                    <a:pt x="1477" y="108"/>
                    <a:pt x="691" y="286"/>
                    <a:pt x="36" y="572"/>
                  </a:cubicBezTo>
                  <a:cubicBezTo>
                    <a:pt x="1" y="584"/>
                    <a:pt x="13" y="620"/>
                    <a:pt x="48" y="620"/>
                  </a:cubicBezTo>
                  <a:cubicBezTo>
                    <a:pt x="763" y="465"/>
                    <a:pt x="1489" y="227"/>
                    <a:pt x="2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03" name="Google Shape;25503;p34"/>
            <p:cNvSpPr/>
            <p:nvPr/>
          </p:nvSpPr>
          <p:spPr>
            <a:xfrm>
              <a:off x="3002450" y="2743225"/>
              <a:ext cx="143500" cy="32275"/>
            </a:xfrm>
            <a:custGeom>
              <a:avLst/>
              <a:gdLst/>
              <a:ahLst/>
              <a:cxnLst/>
              <a:rect l="l" t="t" r="r" b="b"/>
              <a:pathLst>
                <a:path w="5740" h="1291" extrusionOk="0">
                  <a:moveTo>
                    <a:pt x="5339" y="0"/>
                  </a:moveTo>
                  <a:cubicBezTo>
                    <a:pt x="3476" y="0"/>
                    <a:pt x="1893" y="1220"/>
                    <a:pt x="36" y="1231"/>
                  </a:cubicBezTo>
                  <a:cubicBezTo>
                    <a:pt x="0" y="1231"/>
                    <a:pt x="0" y="1267"/>
                    <a:pt x="36" y="1278"/>
                  </a:cubicBezTo>
                  <a:cubicBezTo>
                    <a:pt x="132" y="1287"/>
                    <a:pt x="227" y="1291"/>
                    <a:pt x="322" y="1291"/>
                  </a:cubicBezTo>
                  <a:cubicBezTo>
                    <a:pt x="1036" y="1291"/>
                    <a:pt x="1707" y="1065"/>
                    <a:pt x="2370" y="802"/>
                  </a:cubicBezTo>
                  <a:cubicBezTo>
                    <a:pt x="3501" y="362"/>
                    <a:pt x="4501" y="112"/>
                    <a:pt x="5727" y="40"/>
                  </a:cubicBezTo>
                  <a:cubicBezTo>
                    <a:pt x="5727" y="28"/>
                    <a:pt x="5739" y="16"/>
                    <a:pt x="5703" y="16"/>
                  </a:cubicBezTo>
                  <a:cubicBezTo>
                    <a:pt x="5581" y="6"/>
                    <a:pt x="5459" y="0"/>
                    <a:pt x="5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04" name="Google Shape;25504;p34"/>
            <p:cNvSpPr/>
            <p:nvPr/>
          </p:nvSpPr>
          <p:spPr>
            <a:xfrm>
              <a:off x="3206675" y="2715150"/>
              <a:ext cx="70225" cy="11525"/>
            </a:xfrm>
            <a:custGeom>
              <a:avLst/>
              <a:gdLst/>
              <a:ahLst/>
              <a:cxnLst/>
              <a:rect l="l" t="t" r="r" b="b"/>
              <a:pathLst>
                <a:path w="2809" h="461" extrusionOk="0">
                  <a:moveTo>
                    <a:pt x="3" y="455"/>
                  </a:moveTo>
                  <a:cubicBezTo>
                    <a:pt x="0" y="455"/>
                    <a:pt x="3" y="461"/>
                    <a:pt x="11" y="461"/>
                  </a:cubicBezTo>
                  <a:cubicBezTo>
                    <a:pt x="7" y="457"/>
                    <a:pt x="4" y="455"/>
                    <a:pt x="3" y="455"/>
                  </a:cubicBezTo>
                  <a:close/>
                  <a:moveTo>
                    <a:pt x="2650" y="1"/>
                  </a:moveTo>
                  <a:cubicBezTo>
                    <a:pt x="2255" y="1"/>
                    <a:pt x="1929" y="163"/>
                    <a:pt x="1547" y="258"/>
                  </a:cubicBezTo>
                  <a:cubicBezTo>
                    <a:pt x="1035" y="389"/>
                    <a:pt x="511" y="318"/>
                    <a:pt x="11" y="461"/>
                  </a:cubicBezTo>
                  <a:cubicBezTo>
                    <a:pt x="440" y="425"/>
                    <a:pt x="868" y="461"/>
                    <a:pt x="1285" y="401"/>
                  </a:cubicBezTo>
                  <a:cubicBezTo>
                    <a:pt x="1809" y="330"/>
                    <a:pt x="2261" y="68"/>
                    <a:pt x="2797" y="20"/>
                  </a:cubicBezTo>
                  <a:cubicBezTo>
                    <a:pt x="2809" y="20"/>
                    <a:pt x="2809" y="8"/>
                    <a:pt x="2797" y="8"/>
                  </a:cubicBezTo>
                  <a:cubicBezTo>
                    <a:pt x="2747" y="3"/>
                    <a:pt x="2698" y="1"/>
                    <a:pt x="26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05" name="Google Shape;25505;p34"/>
            <p:cNvSpPr/>
            <p:nvPr/>
          </p:nvSpPr>
          <p:spPr>
            <a:xfrm>
              <a:off x="3049775" y="2778750"/>
              <a:ext cx="60150" cy="13050"/>
            </a:xfrm>
            <a:custGeom>
              <a:avLst/>
              <a:gdLst/>
              <a:ahLst/>
              <a:cxnLst/>
              <a:rect l="l" t="t" r="r" b="b"/>
              <a:pathLst>
                <a:path w="2406" h="522" extrusionOk="0">
                  <a:moveTo>
                    <a:pt x="2382" y="0"/>
                  </a:moveTo>
                  <a:cubicBezTo>
                    <a:pt x="1774" y="0"/>
                    <a:pt x="1167" y="96"/>
                    <a:pt x="560" y="167"/>
                  </a:cubicBezTo>
                  <a:cubicBezTo>
                    <a:pt x="322" y="203"/>
                    <a:pt x="24" y="227"/>
                    <a:pt x="0" y="512"/>
                  </a:cubicBezTo>
                  <a:cubicBezTo>
                    <a:pt x="0" y="518"/>
                    <a:pt x="6" y="521"/>
                    <a:pt x="14" y="521"/>
                  </a:cubicBezTo>
                  <a:cubicBezTo>
                    <a:pt x="21" y="521"/>
                    <a:pt x="30" y="518"/>
                    <a:pt x="36" y="512"/>
                  </a:cubicBezTo>
                  <a:cubicBezTo>
                    <a:pt x="215" y="167"/>
                    <a:pt x="870" y="215"/>
                    <a:pt x="1191" y="179"/>
                  </a:cubicBezTo>
                  <a:cubicBezTo>
                    <a:pt x="1595" y="131"/>
                    <a:pt x="1999" y="108"/>
                    <a:pt x="2404" y="13"/>
                  </a:cubicBezTo>
                  <a:lnTo>
                    <a:pt x="2404" y="13"/>
                  </a:lnTo>
                  <a:cubicBezTo>
                    <a:pt x="2405" y="14"/>
                    <a:pt x="2405" y="16"/>
                    <a:pt x="2405" y="16"/>
                  </a:cubicBezTo>
                  <a:cubicBezTo>
                    <a:pt x="2406" y="16"/>
                    <a:pt x="2406" y="15"/>
                    <a:pt x="2406" y="12"/>
                  </a:cubicBezTo>
                  <a:lnTo>
                    <a:pt x="2406" y="12"/>
                  </a:lnTo>
                  <a:cubicBezTo>
                    <a:pt x="2405" y="12"/>
                    <a:pt x="2404" y="12"/>
                    <a:pt x="2404" y="13"/>
                  </a:cubicBezTo>
                  <a:lnTo>
                    <a:pt x="2404" y="13"/>
                  </a:lnTo>
                  <a:cubicBezTo>
                    <a:pt x="2401" y="8"/>
                    <a:pt x="2395" y="0"/>
                    <a:pt x="2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06" name="Google Shape;25506;p34"/>
            <p:cNvSpPr/>
            <p:nvPr/>
          </p:nvSpPr>
          <p:spPr>
            <a:xfrm>
              <a:off x="3048275" y="2794225"/>
              <a:ext cx="62550" cy="6375"/>
            </a:xfrm>
            <a:custGeom>
              <a:avLst/>
              <a:gdLst/>
              <a:ahLst/>
              <a:cxnLst/>
              <a:rect l="l" t="t" r="r" b="b"/>
              <a:pathLst>
                <a:path w="2502" h="255" extrusionOk="0">
                  <a:moveTo>
                    <a:pt x="1" y="0"/>
                  </a:moveTo>
                  <a:lnTo>
                    <a:pt x="1" y="0"/>
                  </a:lnTo>
                  <a:cubicBezTo>
                    <a:pt x="128" y="216"/>
                    <a:pt x="353" y="254"/>
                    <a:pt x="588" y="254"/>
                  </a:cubicBezTo>
                  <a:cubicBezTo>
                    <a:pt x="638" y="254"/>
                    <a:pt x="689" y="253"/>
                    <a:pt x="739" y="250"/>
                  </a:cubicBezTo>
                  <a:cubicBezTo>
                    <a:pt x="1311" y="239"/>
                    <a:pt x="1894" y="239"/>
                    <a:pt x="2477" y="143"/>
                  </a:cubicBezTo>
                  <a:cubicBezTo>
                    <a:pt x="2501" y="143"/>
                    <a:pt x="2489" y="96"/>
                    <a:pt x="2477" y="96"/>
                  </a:cubicBezTo>
                  <a:cubicBezTo>
                    <a:pt x="2423" y="94"/>
                    <a:pt x="2368" y="93"/>
                    <a:pt x="2313" y="93"/>
                  </a:cubicBezTo>
                  <a:cubicBezTo>
                    <a:pt x="1975" y="93"/>
                    <a:pt x="1637" y="121"/>
                    <a:pt x="1299" y="131"/>
                  </a:cubicBezTo>
                  <a:cubicBezTo>
                    <a:pt x="1108" y="144"/>
                    <a:pt x="844" y="191"/>
                    <a:pt x="593" y="191"/>
                  </a:cubicBezTo>
                  <a:cubicBezTo>
                    <a:pt x="360" y="191"/>
                    <a:pt x="139" y="15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07" name="Google Shape;25507;p34"/>
            <p:cNvSpPr/>
            <p:nvPr/>
          </p:nvSpPr>
          <p:spPr>
            <a:xfrm>
              <a:off x="3109175" y="2776675"/>
              <a:ext cx="18525" cy="20000"/>
            </a:xfrm>
            <a:custGeom>
              <a:avLst/>
              <a:gdLst/>
              <a:ahLst/>
              <a:cxnLst/>
              <a:rect l="l" t="t" r="r" b="b"/>
              <a:pathLst>
                <a:path w="741" h="800" extrusionOk="0">
                  <a:moveTo>
                    <a:pt x="237" y="1"/>
                  </a:moveTo>
                  <a:cubicBezTo>
                    <a:pt x="169" y="1"/>
                    <a:pt x="102" y="16"/>
                    <a:pt x="41" y="48"/>
                  </a:cubicBezTo>
                  <a:cubicBezTo>
                    <a:pt x="0" y="68"/>
                    <a:pt x="21" y="124"/>
                    <a:pt x="66" y="124"/>
                  </a:cubicBezTo>
                  <a:cubicBezTo>
                    <a:pt x="73" y="124"/>
                    <a:pt x="81" y="122"/>
                    <a:pt x="89" y="119"/>
                  </a:cubicBezTo>
                  <a:cubicBezTo>
                    <a:pt x="138" y="99"/>
                    <a:pt x="190" y="90"/>
                    <a:pt x="242" y="90"/>
                  </a:cubicBezTo>
                  <a:cubicBezTo>
                    <a:pt x="377" y="90"/>
                    <a:pt x="508" y="156"/>
                    <a:pt x="577" y="286"/>
                  </a:cubicBezTo>
                  <a:cubicBezTo>
                    <a:pt x="684" y="500"/>
                    <a:pt x="470" y="762"/>
                    <a:pt x="232" y="774"/>
                  </a:cubicBezTo>
                  <a:cubicBezTo>
                    <a:pt x="220" y="786"/>
                    <a:pt x="220" y="798"/>
                    <a:pt x="232" y="798"/>
                  </a:cubicBezTo>
                  <a:cubicBezTo>
                    <a:pt x="243" y="799"/>
                    <a:pt x="254" y="799"/>
                    <a:pt x="265" y="799"/>
                  </a:cubicBezTo>
                  <a:cubicBezTo>
                    <a:pt x="525" y="799"/>
                    <a:pt x="740" y="537"/>
                    <a:pt x="661" y="286"/>
                  </a:cubicBezTo>
                  <a:cubicBezTo>
                    <a:pt x="608" y="111"/>
                    <a:pt x="422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08" name="Google Shape;25508;p34"/>
            <p:cNvSpPr/>
            <p:nvPr/>
          </p:nvSpPr>
          <p:spPr>
            <a:xfrm>
              <a:off x="2934425" y="2802475"/>
              <a:ext cx="178775" cy="10100"/>
            </a:xfrm>
            <a:custGeom>
              <a:avLst/>
              <a:gdLst/>
              <a:ahLst/>
              <a:cxnLst/>
              <a:rect l="l" t="t" r="r" b="b"/>
              <a:pathLst>
                <a:path w="7151" h="404" extrusionOk="0">
                  <a:moveTo>
                    <a:pt x="1738" y="1"/>
                  </a:moveTo>
                  <a:cubicBezTo>
                    <a:pt x="1174" y="1"/>
                    <a:pt x="614" y="45"/>
                    <a:pt x="54" y="170"/>
                  </a:cubicBezTo>
                  <a:cubicBezTo>
                    <a:pt x="0" y="181"/>
                    <a:pt x="5" y="232"/>
                    <a:pt x="42" y="232"/>
                  </a:cubicBezTo>
                  <a:cubicBezTo>
                    <a:pt x="46" y="232"/>
                    <a:pt x="50" y="231"/>
                    <a:pt x="54" y="230"/>
                  </a:cubicBezTo>
                  <a:cubicBezTo>
                    <a:pt x="557" y="159"/>
                    <a:pt x="1061" y="131"/>
                    <a:pt x="1564" y="131"/>
                  </a:cubicBezTo>
                  <a:cubicBezTo>
                    <a:pt x="2323" y="131"/>
                    <a:pt x="3082" y="194"/>
                    <a:pt x="3841" y="266"/>
                  </a:cubicBezTo>
                  <a:cubicBezTo>
                    <a:pt x="4493" y="324"/>
                    <a:pt x="5176" y="404"/>
                    <a:pt x="5848" y="404"/>
                  </a:cubicBezTo>
                  <a:cubicBezTo>
                    <a:pt x="6279" y="404"/>
                    <a:pt x="6705" y="371"/>
                    <a:pt x="7115" y="278"/>
                  </a:cubicBezTo>
                  <a:cubicBezTo>
                    <a:pt x="7150" y="266"/>
                    <a:pt x="7150" y="218"/>
                    <a:pt x="7115" y="218"/>
                  </a:cubicBezTo>
                  <a:cubicBezTo>
                    <a:pt x="6792" y="230"/>
                    <a:pt x="6473" y="236"/>
                    <a:pt x="6156" y="236"/>
                  </a:cubicBezTo>
                  <a:cubicBezTo>
                    <a:pt x="5247" y="236"/>
                    <a:pt x="4357" y="187"/>
                    <a:pt x="3448" y="99"/>
                  </a:cubicBezTo>
                  <a:cubicBezTo>
                    <a:pt x="2870" y="45"/>
                    <a:pt x="2302" y="1"/>
                    <a:pt x="17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09" name="Google Shape;25509;p34"/>
            <p:cNvSpPr/>
            <p:nvPr/>
          </p:nvSpPr>
          <p:spPr>
            <a:xfrm>
              <a:off x="2936075" y="2801150"/>
              <a:ext cx="42275" cy="9775"/>
            </a:xfrm>
            <a:custGeom>
              <a:avLst/>
              <a:gdLst/>
              <a:ahLst/>
              <a:cxnLst/>
              <a:rect l="l" t="t" r="r" b="b"/>
              <a:pathLst>
                <a:path w="1691" h="391" extrusionOk="0">
                  <a:moveTo>
                    <a:pt x="1363" y="1"/>
                  </a:moveTo>
                  <a:cubicBezTo>
                    <a:pt x="1085" y="1"/>
                    <a:pt x="790" y="62"/>
                    <a:pt x="536" y="116"/>
                  </a:cubicBezTo>
                  <a:cubicBezTo>
                    <a:pt x="381" y="152"/>
                    <a:pt x="24" y="152"/>
                    <a:pt x="0" y="331"/>
                  </a:cubicBezTo>
                  <a:cubicBezTo>
                    <a:pt x="0" y="343"/>
                    <a:pt x="0" y="366"/>
                    <a:pt x="24" y="366"/>
                  </a:cubicBezTo>
                  <a:cubicBezTo>
                    <a:pt x="48" y="366"/>
                    <a:pt x="48" y="366"/>
                    <a:pt x="60" y="390"/>
                  </a:cubicBezTo>
                  <a:lnTo>
                    <a:pt x="84" y="390"/>
                  </a:lnTo>
                  <a:lnTo>
                    <a:pt x="107" y="366"/>
                  </a:lnTo>
                  <a:cubicBezTo>
                    <a:pt x="107" y="354"/>
                    <a:pt x="97" y="341"/>
                    <a:pt x="86" y="334"/>
                  </a:cubicBezTo>
                  <a:lnTo>
                    <a:pt x="86" y="334"/>
                  </a:lnTo>
                  <a:cubicBezTo>
                    <a:pt x="153" y="332"/>
                    <a:pt x="327" y="314"/>
                    <a:pt x="346" y="295"/>
                  </a:cubicBezTo>
                  <a:cubicBezTo>
                    <a:pt x="477" y="271"/>
                    <a:pt x="607" y="235"/>
                    <a:pt x="762" y="223"/>
                  </a:cubicBezTo>
                  <a:cubicBezTo>
                    <a:pt x="1060" y="176"/>
                    <a:pt x="1358" y="176"/>
                    <a:pt x="1631" y="104"/>
                  </a:cubicBezTo>
                  <a:cubicBezTo>
                    <a:pt x="1691" y="93"/>
                    <a:pt x="1679" y="33"/>
                    <a:pt x="1620" y="21"/>
                  </a:cubicBezTo>
                  <a:cubicBezTo>
                    <a:pt x="1537" y="7"/>
                    <a:pt x="1451" y="1"/>
                    <a:pt x="13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10" name="Google Shape;25510;p34"/>
            <p:cNvSpPr/>
            <p:nvPr/>
          </p:nvSpPr>
          <p:spPr>
            <a:xfrm>
              <a:off x="2934575" y="2804025"/>
              <a:ext cx="56275" cy="7475"/>
            </a:xfrm>
            <a:custGeom>
              <a:avLst/>
              <a:gdLst/>
              <a:ahLst/>
              <a:cxnLst/>
              <a:rect l="l" t="t" r="r" b="b"/>
              <a:pathLst>
                <a:path w="2251" h="299" extrusionOk="0">
                  <a:moveTo>
                    <a:pt x="1568" y="0"/>
                  </a:moveTo>
                  <a:cubicBezTo>
                    <a:pt x="1045" y="0"/>
                    <a:pt x="485" y="102"/>
                    <a:pt x="25" y="228"/>
                  </a:cubicBezTo>
                  <a:cubicBezTo>
                    <a:pt x="1" y="228"/>
                    <a:pt x="1" y="299"/>
                    <a:pt x="48" y="299"/>
                  </a:cubicBezTo>
                  <a:cubicBezTo>
                    <a:pt x="429" y="275"/>
                    <a:pt x="822" y="228"/>
                    <a:pt x="1191" y="204"/>
                  </a:cubicBezTo>
                  <a:cubicBezTo>
                    <a:pt x="1537" y="180"/>
                    <a:pt x="1858" y="216"/>
                    <a:pt x="2203" y="156"/>
                  </a:cubicBezTo>
                  <a:cubicBezTo>
                    <a:pt x="2251" y="156"/>
                    <a:pt x="2251" y="85"/>
                    <a:pt x="2203" y="61"/>
                  </a:cubicBezTo>
                  <a:cubicBezTo>
                    <a:pt x="2005" y="18"/>
                    <a:pt x="1790" y="0"/>
                    <a:pt x="1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11" name="Google Shape;25511;p34"/>
            <p:cNvSpPr/>
            <p:nvPr/>
          </p:nvSpPr>
          <p:spPr>
            <a:xfrm>
              <a:off x="2953625" y="2803875"/>
              <a:ext cx="44975" cy="4075"/>
            </a:xfrm>
            <a:custGeom>
              <a:avLst/>
              <a:gdLst/>
              <a:ahLst/>
              <a:cxnLst/>
              <a:rect l="l" t="t" r="r" b="b"/>
              <a:pathLst>
                <a:path w="1799" h="163" extrusionOk="0">
                  <a:moveTo>
                    <a:pt x="1268" y="0"/>
                  </a:moveTo>
                  <a:cubicBezTo>
                    <a:pt x="848" y="0"/>
                    <a:pt x="415" y="75"/>
                    <a:pt x="25" y="126"/>
                  </a:cubicBezTo>
                  <a:cubicBezTo>
                    <a:pt x="1" y="126"/>
                    <a:pt x="13" y="162"/>
                    <a:pt x="25" y="162"/>
                  </a:cubicBezTo>
                  <a:cubicBezTo>
                    <a:pt x="196" y="151"/>
                    <a:pt x="371" y="149"/>
                    <a:pt x="546" y="149"/>
                  </a:cubicBezTo>
                  <a:cubicBezTo>
                    <a:pt x="663" y="149"/>
                    <a:pt x="781" y="150"/>
                    <a:pt x="898" y="150"/>
                  </a:cubicBezTo>
                  <a:cubicBezTo>
                    <a:pt x="1191" y="150"/>
                    <a:pt x="1483" y="144"/>
                    <a:pt x="1763" y="103"/>
                  </a:cubicBezTo>
                  <a:cubicBezTo>
                    <a:pt x="1799" y="103"/>
                    <a:pt x="1799" y="43"/>
                    <a:pt x="1763" y="43"/>
                  </a:cubicBezTo>
                  <a:cubicBezTo>
                    <a:pt x="1603" y="12"/>
                    <a:pt x="1436" y="0"/>
                    <a:pt x="12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12" name="Google Shape;25512;p34"/>
            <p:cNvSpPr/>
            <p:nvPr/>
          </p:nvSpPr>
          <p:spPr>
            <a:xfrm>
              <a:off x="2982500" y="2806425"/>
              <a:ext cx="23250" cy="2175"/>
            </a:xfrm>
            <a:custGeom>
              <a:avLst/>
              <a:gdLst/>
              <a:ahLst/>
              <a:cxnLst/>
              <a:rect l="l" t="t" r="r" b="b"/>
              <a:pathLst>
                <a:path w="930" h="87" extrusionOk="0">
                  <a:moveTo>
                    <a:pt x="906" y="1"/>
                  </a:moveTo>
                  <a:cubicBezTo>
                    <a:pt x="650" y="1"/>
                    <a:pt x="413" y="27"/>
                    <a:pt x="148" y="27"/>
                  </a:cubicBezTo>
                  <a:cubicBezTo>
                    <a:pt x="103" y="27"/>
                    <a:pt x="58" y="26"/>
                    <a:pt x="13" y="24"/>
                  </a:cubicBezTo>
                  <a:cubicBezTo>
                    <a:pt x="1" y="24"/>
                    <a:pt x="1" y="60"/>
                    <a:pt x="13" y="60"/>
                  </a:cubicBezTo>
                  <a:cubicBezTo>
                    <a:pt x="155" y="72"/>
                    <a:pt x="310" y="87"/>
                    <a:pt x="463" y="87"/>
                  </a:cubicBezTo>
                  <a:cubicBezTo>
                    <a:pt x="617" y="87"/>
                    <a:pt x="769" y="72"/>
                    <a:pt x="906" y="24"/>
                  </a:cubicBezTo>
                  <a:cubicBezTo>
                    <a:pt x="929" y="24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13" name="Google Shape;25513;p34"/>
            <p:cNvSpPr/>
            <p:nvPr/>
          </p:nvSpPr>
          <p:spPr>
            <a:xfrm>
              <a:off x="2813725" y="2641200"/>
              <a:ext cx="81300" cy="37450"/>
            </a:xfrm>
            <a:custGeom>
              <a:avLst/>
              <a:gdLst/>
              <a:ahLst/>
              <a:cxnLst/>
              <a:rect l="l" t="t" r="r" b="b"/>
              <a:pathLst>
                <a:path w="3252" h="1498" extrusionOk="0">
                  <a:moveTo>
                    <a:pt x="20" y="1"/>
                  </a:moveTo>
                  <a:cubicBezTo>
                    <a:pt x="10" y="1"/>
                    <a:pt x="1" y="11"/>
                    <a:pt x="1" y="25"/>
                  </a:cubicBezTo>
                  <a:cubicBezTo>
                    <a:pt x="13" y="645"/>
                    <a:pt x="799" y="1026"/>
                    <a:pt x="1275" y="1252"/>
                  </a:cubicBezTo>
                  <a:cubicBezTo>
                    <a:pt x="1617" y="1417"/>
                    <a:pt x="1921" y="1498"/>
                    <a:pt x="2220" y="1498"/>
                  </a:cubicBezTo>
                  <a:cubicBezTo>
                    <a:pt x="2546" y="1498"/>
                    <a:pt x="2867" y="1402"/>
                    <a:pt x="3227" y="1216"/>
                  </a:cubicBezTo>
                  <a:cubicBezTo>
                    <a:pt x="3251" y="1204"/>
                    <a:pt x="3239" y="1180"/>
                    <a:pt x="3227" y="1180"/>
                  </a:cubicBezTo>
                  <a:cubicBezTo>
                    <a:pt x="2977" y="1216"/>
                    <a:pt x="2739" y="1359"/>
                    <a:pt x="2465" y="1383"/>
                  </a:cubicBezTo>
                  <a:cubicBezTo>
                    <a:pt x="2409" y="1389"/>
                    <a:pt x="2353" y="1392"/>
                    <a:pt x="2297" y="1392"/>
                  </a:cubicBezTo>
                  <a:cubicBezTo>
                    <a:pt x="1928" y="1392"/>
                    <a:pt x="1570" y="1262"/>
                    <a:pt x="1239" y="1097"/>
                  </a:cubicBezTo>
                  <a:cubicBezTo>
                    <a:pt x="739" y="847"/>
                    <a:pt x="263" y="549"/>
                    <a:pt x="37" y="14"/>
                  </a:cubicBezTo>
                  <a:cubicBezTo>
                    <a:pt x="32" y="4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14" name="Google Shape;25514;p34"/>
            <p:cNvSpPr/>
            <p:nvPr/>
          </p:nvSpPr>
          <p:spPr>
            <a:xfrm>
              <a:off x="2814550" y="2634775"/>
              <a:ext cx="95350" cy="38625"/>
            </a:xfrm>
            <a:custGeom>
              <a:avLst/>
              <a:gdLst/>
              <a:ahLst/>
              <a:cxnLst/>
              <a:rect l="l" t="t" r="r" b="b"/>
              <a:pathLst>
                <a:path w="3814" h="1545" extrusionOk="0">
                  <a:moveTo>
                    <a:pt x="559" y="1"/>
                  </a:moveTo>
                  <a:cubicBezTo>
                    <a:pt x="367" y="1"/>
                    <a:pt x="185" y="39"/>
                    <a:pt x="27" y="163"/>
                  </a:cubicBezTo>
                  <a:cubicBezTo>
                    <a:pt x="1" y="181"/>
                    <a:pt x="1" y="192"/>
                    <a:pt x="11" y="192"/>
                  </a:cubicBezTo>
                  <a:cubicBezTo>
                    <a:pt x="15" y="192"/>
                    <a:pt x="21" y="190"/>
                    <a:pt x="27" y="187"/>
                  </a:cubicBezTo>
                  <a:cubicBezTo>
                    <a:pt x="165" y="111"/>
                    <a:pt x="327" y="83"/>
                    <a:pt x="498" y="83"/>
                  </a:cubicBezTo>
                  <a:cubicBezTo>
                    <a:pt x="862" y="83"/>
                    <a:pt x="1268" y="206"/>
                    <a:pt x="1575" y="247"/>
                  </a:cubicBezTo>
                  <a:cubicBezTo>
                    <a:pt x="1837" y="282"/>
                    <a:pt x="2147" y="306"/>
                    <a:pt x="2420" y="378"/>
                  </a:cubicBezTo>
                  <a:cubicBezTo>
                    <a:pt x="2659" y="449"/>
                    <a:pt x="3814" y="1140"/>
                    <a:pt x="2980" y="1497"/>
                  </a:cubicBezTo>
                  <a:cubicBezTo>
                    <a:pt x="2956" y="1509"/>
                    <a:pt x="2968" y="1545"/>
                    <a:pt x="3016" y="1545"/>
                  </a:cubicBezTo>
                  <a:cubicBezTo>
                    <a:pt x="3814" y="1461"/>
                    <a:pt x="3159" y="580"/>
                    <a:pt x="2778" y="378"/>
                  </a:cubicBezTo>
                  <a:cubicBezTo>
                    <a:pt x="2349" y="140"/>
                    <a:pt x="1706" y="140"/>
                    <a:pt x="1218" y="80"/>
                  </a:cubicBezTo>
                  <a:cubicBezTo>
                    <a:pt x="998" y="49"/>
                    <a:pt x="772" y="1"/>
                    <a:pt x="5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15" name="Google Shape;25515;p34"/>
            <p:cNvSpPr/>
            <p:nvPr/>
          </p:nvSpPr>
          <p:spPr>
            <a:xfrm>
              <a:off x="2934875" y="2649175"/>
              <a:ext cx="19675" cy="12325"/>
            </a:xfrm>
            <a:custGeom>
              <a:avLst/>
              <a:gdLst/>
              <a:ahLst/>
              <a:cxnLst/>
              <a:rect l="l" t="t" r="r" b="b"/>
              <a:pathLst>
                <a:path w="787" h="493" extrusionOk="0">
                  <a:moveTo>
                    <a:pt x="380" y="0"/>
                  </a:moveTo>
                  <a:cubicBezTo>
                    <a:pt x="280" y="0"/>
                    <a:pt x="181" y="32"/>
                    <a:pt x="108" y="111"/>
                  </a:cubicBezTo>
                  <a:cubicBezTo>
                    <a:pt x="1" y="230"/>
                    <a:pt x="48" y="409"/>
                    <a:pt x="191" y="468"/>
                  </a:cubicBezTo>
                  <a:cubicBezTo>
                    <a:pt x="240" y="485"/>
                    <a:pt x="298" y="493"/>
                    <a:pt x="356" y="493"/>
                  </a:cubicBezTo>
                  <a:cubicBezTo>
                    <a:pt x="468" y="493"/>
                    <a:pt x="585" y="464"/>
                    <a:pt x="655" y="409"/>
                  </a:cubicBezTo>
                  <a:cubicBezTo>
                    <a:pt x="727" y="349"/>
                    <a:pt x="786" y="111"/>
                    <a:pt x="632" y="111"/>
                  </a:cubicBezTo>
                  <a:cubicBezTo>
                    <a:pt x="608" y="111"/>
                    <a:pt x="596" y="123"/>
                    <a:pt x="596" y="147"/>
                  </a:cubicBezTo>
                  <a:cubicBezTo>
                    <a:pt x="596" y="171"/>
                    <a:pt x="632" y="183"/>
                    <a:pt x="632" y="218"/>
                  </a:cubicBezTo>
                  <a:cubicBezTo>
                    <a:pt x="644" y="290"/>
                    <a:pt x="584" y="326"/>
                    <a:pt x="525" y="349"/>
                  </a:cubicBezTo>
                  <a:cubicBezTo>
                    <a:pt x="489" y="361"/>
                    <a:pt x="441" y="367"/>
                    <a:pt x="392" y="367"/>
                  </a:cubicBezTo>
                  <a:cubicBezTo>
                    <a:pt x="343" y="367"/>
                    <a:pt x="292" y="361"/>
                    <a:pt x="251" y="349"/>
                  </a:cubicBezTo>
                  <a:cubicBezTo>
                    <a:pt x="132" y="302"/>
                    <a:pt x="167" y="183"/>
                    <a:pt x="274" y="123"/>
                  </a:cubicBezTo>
                  <a:cubicBezTo>
                    <a:pt x="316" y="99"/>
                    <a:pt x="370" y="93"/>
                    <a:pt x="426" y="93"/>
                  </a:cubicBezTo>
                  <a:cubicBezTo>
                    <a:pt x="483" y="93"/>
                    <a:pt x="542" y="99"/>
                    <a:pt x="596" y="99"/>
                  </a:cubicBezTo>
                  <a:cubicBezTo>
                    <a:pt x="632" y="99"/>
                    <a:pt x="632" y="52"/>
                    <a:pt x="608" y="52"/>
                  </a:cubicBezTo>
                  <a:cubicBezTo>
                    <a:pt x="539" y="20"/>
                    <a:pt x="459" y="0"/>
                    <a:pt x="3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16" name="Google Shape;25516;p34"/>
            <p:cNvSpPr/>
            <p:nvPr/>
          </p:nvSpPr>
          <p:spPr>
            <a:xfrm>
              <a:off x="2978050" y="2612075"/>
              <a:ext cx="41225" cy="36150"/>
            </a:xfrm>
            <a:custGeom>
              <a:avLst/>
              <a:gdLst/>
              <a:ahLst/>
              <a:cxnLst/>
              <a:rect l="l" t="t" r="r" b="b"/>
              <a:pathLst>
                <a:path w="1649" h="1446" extrusionOk="0">
                  <a:moveTo>
                    <a:pt x="1278" y="0"/>
                  </a:moveTo>
                  <a:cubicBezTo>
                    <a:pt x="651" y="0"/>
                    <a:pt x="61" y="892"/>
                    <a:pt x="0" y="1417"/>
                  </a:cubicBezTo>
                  <a:cubicBezTo>
                    <a:pt x="0" y="1436"/>
                    <a:pt x="14" y="1445"/>
                    <a:pt x="27" y="1445"/>
                  </a:cubicBezTo>
                  <a:cubicBezTo>
                    <a:pt x="38" y="1445"/>
                    <a:pt x="48" y="1439"/>
                    <a:pt x="48" y="1429"/>
                  </a:cubicBezTo>
                  <a:cubicBezTo>
                    <a:pt x="191" y="1131"/>
                    <a:pt x="298" y="857"/>
                    <a:pt x="512" y="595"/>
                  </a:cubicBezTo>
                  <a:cubicBezTo>
                    <a:pt x="702" y="376"/>
                    <a:pt x="1015" y="81"/>
                    <a:pt x="1345" y="81"/>
                  </a:cubicBezTo>
                  <a:cubicBezTo>
                    <a:pt x="1428" y="81"/>
                    <a:pt x="1512" y="100"/>
                    <a:pt x="1595" y="143"/>
                  </a:cubicBezTo>
                  <a:cubicBezTo>
                    <a:pt x="1600" y="147"/>
                    <a:pt x="1605" y="149"/>
                    <a:pt x="1610" y="149"/>
                  </a:cubicBezTo>
                  <a:cubicBezTo>
                    <a:pt x="1630" y="149"/>
                    <a:pt x="1648" y="114"/>
                    <a:pt x="1619" y="95"/>
                  </a:cubicBezTo>
                  <a:cubicBezTo>
                    <a:pt x="1506" y="30"/>
                    <a:pt x="1392" y="0"/>
                    <a:pt x="12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17" name="Google Shape;25517;p34"/>
            <p:cNvSpPr/>
            <p:nvPr/>
          </p:nvSpPr>
          <p:spPr>
            <a:xfrm>
              <a:off x="2982200" y="2618725"/>
              <a:ext cx="40225" cy="35450"/>
            </a:xfrm>
            <a:custGeom>
              <a:avLst/>
              <a:gdLst/>
              <a:ahLst/>
              <a:cxnLst/>
              <a:rect l="l" t="t" r="r" b="b"/>
              <a:pathLst>
                <a:path w="1609" h="1418" extrusionOk="0">
                  <a:moveTo>
                    <a:pt x="1496" y="0"/>
                  </a:moveTo>
                  <a:cubicBezTo>
                    <a:pt x="1469" y="0"/>
                    <a:pt x="1441" y="25"/>
                    <a:pt x="1441" y="55"/>
                  </a:cubicBezTo>
                  <a:cubicBezTo>
                    <a:pt x="1489" y="424"/>
                    <a:pt x="1072" y="555"/>
                    <a:pt x="846" y="770"/>
                  </a:cubicBezTo>
                  <a:cubicBezTo>
                    <a:pt x="679" y="937"/>
                    <a:pt x="511" y="1341"/>
                    <a:pt x="236" y="1341"/>
                  </a:cubicBezTo>
                  <a:cubicBezTo>
                    <a:pt x="179" y="1341"/>
                    <a:pt x="116" y="1323"/>
                    <a:pt x="48" y="1282"/>
                  </a:cubicBezTo>
                  <a:cubicBezTo>
                    <a:pt x="13" y="1282"/>
                    <a:pt x="1" y="1305"/>
                    <a:pt x="13" y="1317"/>
                  </a:cubicBezTo>
                  <a:cubicBezTo>
                    <a:pt x="87" y="1389"/>
                    <a:pt x="161" y="1418"/>
                    <a:pt x="233" y="1418"/>
                  </a:cubicBezTo>
                  <a:cubicBezTo>
                    <a:pt x="451" y="1418"/>
                    <a:pt x="649" y="1154"/>
                    <a:pt x="775" y="984"/>
                  </a:cubicBezTo>
                  <a:cubicBezTo>
                    <a:pt x="1013" y="674"/>
                    <a:pt x="1608" y="508"/>
                    <a:pt x="1537" y="31"/>
                  </a:cubicBezTo>
                  <a:cubicBezTo>
                    <a:pt x="1528" y="9"/>
                    <a:pt x="1512" y="0"/>
                    <a:pt x="14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18" name="Google Shape;25518;p34"/>
            <p:cNvSpPr/>
            <p:nvPr/>
          </p:nvSpPr>
          <p:spPr>
            <a:xfrm>
              <a:off x="2903625" y="2624475"/>
              <a:ext cx="7475" cy="56225"/>
            </a:xfrm>
            <a:custGeom>
              <a:avLst/>
              <a:gdLst/>
              <a:ahLst/>
              <a:cxnLst/>
              <a:rect l="l" t="t" r="r" b="b"/>
              <a:pathLst>
                <a:path w="299" h="2249" extrusionOk="0">
                  <a:moveTo>
                    <a:pt x="147" y="0"/>
                  </a:moveTo>
                  <a:cubicBezTo>
                    <a:pt x="127" y="0"/>
                    <a:pt x="108" y="14"/>
                    <a:pt x="108" y="28"/>
                  </a:cubicBezTo>
                  <a:cubicBezTo>
                    <a:pt x="108" y="778"/>
                    <a:pt x="48" y="1492"/>
                    <a:pt x="0" y="2218"/>
                  </a:cubicBezTo>
                  <a:cubicBezTo>
                    <a:pt x="0" y="2234"/>
                    <a:pt x="20" y="2249"/>
                    <a:pt x="37" y="2249"/>
                  </a:cubicBezTo>
                  <a:cubicBezTo>
                    <a:pt x="46" y="2249"/>
                    <a:pt x="56" y="2243"/>
                    <a:pt x="60" y="2230"/>
                  </a:cubicBezTo>
                  <a:cubicBezTo>
                    <a:pt x="274" y="1552"/>
                    <a:pt x="298" y="730"/>
                    <a:pt x="179" y="28"/>
                  </a:cubicBezTo>
                  <a:cubicBezTo>
                    <a:pt x="174" y="8"/>
                    <a:pt x="160" y="0"/>
                    <a:pt x="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19" name="Google Shape;25519;p34"/>
            <p:cNvSpPr/>
            <p:nvPr/>
          </p:nvSpPr>
          <p:spPr>
            <a:xfrm>
              <a:off x="2917025" y="2632000"/>
              <a:ext cx="11625" cy="104625"/>
            </a:xfrm>
            <a:custGeom>
              <a:avLst/>
              <a:gdLst/>
              <a:ahLst/>
              <a:cxnLst/>
              <a:rect l="l" t="t" r="r" b="b"/>
              <a:pathLst>
                <a:path w="465" h="4185" extrusionOk="0">
                  <a:moveTo>
                    <a:pt x="131" y="1"/>
                  </a:moveTo>
                  <a:cubicBezTo>
                    <a:pt x="131" y="1"/>
                    <a:pt x="131" y="2"/>
                    <a:pt x="131" y="3"/>
                  </a:cubicBezTo>
                  <a:lnTo>
                    <a:pt x="131" y="3"/>
                  </a:lnTo>
                  <a:cubicBezTo>
                    <a:pt x="139" y="1"/>
                    <a:pt x="145" y="1"/>
                    <a:pt x="131" y="1"/>
                  </a:cubicBezTo>
                  <a:close/>
                  <a:moveTo>
                    <a:pt x="131" y="3"/>
                  </a:moveTo>
                  <a:cubicBezTo>
                    <a:pt x="126" y="5"/>
                    <a:pt x="119" y="7"/>
                    <a:pt x="119" y="12"/>
                  </a:cubicBezTo>
                  <a:cubicBezTo>
                    <a:pt x="84" y="620"/>
                    <a:pt x="0" y="1251"/>
                    <a:pt x="72" y="1846"/>
                  </a:cubicBezTo>
                  <a:cubicBezTo>
                    <a:pt x="167" y="2632"/>
                    <a:pt x="369" y="3334"/>
                    <a:pt x="334" y="4144"/>
                  </a:cubicBezTo>
                  <a:cubicBezTo>
                    <a:pt x="334" y="4169"/>
                    <a:pt x="354" y="4184"/>
                    <a:pt x="372" y="4184"/>
                  </a:cubicBezTo>
                  <a:cubicBezTo>
                    <a:pt x="389" y="4184"/>
                    <a:pt x="405" y="4172"/>
                    <a:pt x="405" y="4144"/>
                  </a:cubicBezTo>
                  <a:cubicBezTo>
                    <a:pt x="465" y="3477"/>
                    <a:pt x="393" y="2953"/>
                    <a:pt x="226" y="2298"/>
                  </a:cubicBezTo>
                  <a:cubicBezTo>
                    <a:pt x="36" y="1561"/>
                    <a:pt x="119" y="776"/>
                    <a:pt x="131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20" name="Google Shape;25520;p34"/>
            <p:cNvSpPr/>
            <p:nvPr/>
          </p:nvSpPr>
          <p:spPr>
            <a:xfrm>
              <a:off x="2908975" y="2733650"/>
              <a:ext cx="5400" cy="38525"/>
            </a:xfrm>
            <a:custGeom>
              <a:avLst/>
              <a:gdLst/>
              <a:ahLst/>
              <a:cxnLst/>
              <a:rect l="l" t="t" r="r" b="b"/>
              <a:pathLst>
                <a:path w="216" h="1541" extrusionOk="0">
                  <a:moveTo>
                    <a:pt x="124" y="1"/>
                  </a:moveTo>
                  <a:cubicBezTo>
                    <a:pt x="114" y="1"/>
                    <a:pt x="102" y="6"/>
                    <a:pt x="96" y="18"/>
                  </a:cubicBezTo>
                  <a:cubicBezTo>
                    <a:pt x="1" y="483"/>
                    <a:pt x="1" y="1054"/>
                    <a:pt x="132" y="1507"/>
                  </a:cubicBezTo>
                  <a:cubicBezTo>
                    <a:pt x="137" y="1529"/>
                    <a:pt x="156" y="1541"/>
                    <a:pt x="175" y="1541"/>
                  </a:cubicBezTo>
                  <a:cubicBezTo>
                    <a:pt x="195" y="1541"/>
                    <a:pt x="215" y="1526"/>
                    <a:pt x="215" y="1495"/>
                  </a:cubicBezTo>
                  <a:cubicBezTo>
                    <a:pt x="204" y="1167"/>
                    <a:pt x="160" y="861"/>
                    <a:pt x="156" y="535"/>
                  </a:cubicBezTo>
                  <a:lnTo>
                    <a:pt x="156" y="535"/>
                  </a:lnTo>
                  <a:cubicBezTo>
                    <a:pt x="157" y="535"/>
                    <a:pt x="158" y="535"/>
                    <a:pt x="158" y="535"/>
                  </a:cubicBezTo>
                  <a:cubicBezTo>
                    <a:pt x="172" y="535"/>
                    <a:pt x="188" y="527"/>
                    <a:pt x="179" y="518"/>
                  </a:cubicBezTo>
                  <a:cubicBezTo>
                    <a:pt x="172" y="482"/>
                    <a:pt x="165" y="445"/>
                    <a:pt x="159" y="409"/>
                  </a:cubicBezTo>
                  <a:lnTo>
                    <a:pt x="159" y="409"/>
                  </a:lnTo>
                  <a:cubicBezTo>
                    <a:pt x="164" y="324"/>
                    <a:pt x="167" y="196"/>
                    <a:pt x="139" y="145"/>
                  </a:cubicBezTo>
                  <a:lnTo>
                    <a:pt x="139" y="145"/>
                  </a:lnTo>
                  <a:cubicBezTo>
                    <a:pt x="139" y="103"/>
                    <a:pt x="141" y="61"/>
                    <a:pt x="144" y="18"/>
                  </a:cubicBezTo>
                  <a:cubicBezTo>
                    <a:pt x="144" y="6"/>
                    <a:pt x="135" y="1"/>
                    <a:pt x="1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21" name="Google Shape;25521;p34"/>
            <p:cNvSpPr/>
            <p:nvPr/>
          </p:nvSpPr>
          <p:spPr>
            <a:xfrm>
              <a:off x="2926850" y="2751075"/>
              <a:ext cx="6850" cy="47975"/>
            </a:xfrm>
            <a:custGeom>
              <a:avLst/>
              <a:gdLst/>
              <a:ahLst/>
              <a:cxnLst/>
              <a:rect l="l" t="t" r="r" b="b"/>
              <a:pathLst>
                <a:path w="274" h="1919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631"/>
                    <a:pt x="60" y="1274"/>
                    <a:pt x="131" y="1905"/>
                  </a:cubicBezTo>
                  <a:cubicBezTo>
                    <a:pt x="131" y="1915"/>
                    <a:pt x="140" y="1919"/>
                    <a:pt x="149" y="1919"/>
                  </a:cubicBezTo>
                  <a:cubicBezTo>
                    <a:pt x="163" y="1919"/>
                    <a:pt x="179" y="1912"/>
                    <a:pt x="179" y="1905"/>
                  </a:cubicBezTo>
                  <a:cubicBezTo>
                    <a:pt x="274" y="1274"/>
                    <a:pt x="143" y="583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22" name="Google Shape;25522;p34"/>
            <p:cNvSpPr/>
            <p:nvPr/>
          </p:nvSpPr>
          <p:spPr>
            <a:xfrm>
              <a:off x="2917325" y="2775475"/>
              <a:ext cx="3000" cy="22825"/>
            </a:xfrm>
            <a:custGeom>
              <a:avLst/>
              <a:gdLst/>
              <a:ahLst/>
              <a:cxnLst/>
              <a:rect l="l" t="t" r="r" b="b"/>
              <a:pathLst>
                <a:path w="120" h="913" extrusionOk="0">
                  <a:moveTo>
                    <a:pt x="48" y="0"/>
                  </a:moveTo>
                  <a:cubicBezTo>
                    <a:pt x="48" y="1"/>
                    <a:pt x="48" y="2"/>
                    <a:pt x="48" y="3"/>
                  </a:cubicBezTo>
                  <a:lnTo>
                    <a:pt x="48" y="3"/>
                  </a:lnTo>
                  <a:cubicBezTo>
                    <a:pt x="51" y="1"/>
                    <a:pt x="51" y="0"/>
                    <a:pt x="48" y="0"/>
                  </a:cubicBezTo>
                  <a:close/>
                  <a:moveTo>
                    <a:pt x="48" y="3"/>
                  </a:moveTo>
                  <a:cubicBezTo>
                    <a:pt x="43" y="8"/>
                    <a:pt x="24" y="19"/>
                    <a:pt x="24" y="36"/>
                  </a:cubicBezTo>
                  <a:cubicBezTo>
                    <a:pt x="0" y="179"/>
                    <a:pt x="24" y="346"/>
                    <a:pt x="24" y="488"/>
                  </a:cubicBezTo>
                  <a:cubicBezTo>
                    <a:pt x="24" y="631"/>
                    <a:pt x="24" y="774"/>
                    <a:pt x="48" y="893"/>
                  </a:cubicBezTo>
                  <a:cubicBezTo>
                    <a:pt x="48" y="901"/>
                    <a:pt x="65" y="912"/>
                    <a:pt x="79" y="912"/>
                  </a:cubicBezTo>
                  <a:cubicBezTo>
                    <a:pt x="88" y="912"/>
                    <a:pt x="95" y="907"/>
                    <a:pt x="95" y="893"/>
                  </a:cubicBezTo>
                  <a:cubicBezTo>
                    <a:pt x="119" y="750"/>
                    <a:pt x="95" y="596"/>
                    <a:pt x="95" y="453"/>
                  </a:cubicBezTo>
                  <a:cubicBezTo>
                    <a:pt x="84" y="299"/>
                    <a:pt x="84" y="157"/>
                    <a:pt x="48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23" name="Google Shape;25523;p34"/>
            <p:cNvSpPr/>
            <p:nvPr/>
          </p:nvSpPr>
          <p:spPr>
            <a:xfrm>
              <a:off x="2900650" y="2493325"/>
              <a:ext cx="21150" cy="127950"/>
            </a:xfrm>
            <a:custGeom>
              <a:avLst/>
              <a:gdLst/>
              <a:ahLst/>
              <a:cxnLst/>
              <a:rect l="l" t="t" r="r" b="b"/>
              <a:pathLst>
                <a:path w="846" h="5118" extrusionOk="0">
                  <a:moveTo>
                    <a:pt x="556" y="1"/>
                  </a:moveTo>
                  <a:cubicBezTo>
                    <a:pt x="552" y="1"/>
                    <a:pt x="548" y="4"/>
                    <a:pt x="548" y="11"/>
                  </a:cubicBezTo>
                  <a:cubicBezTo>
                    <a:pt x="0" y="1630"/>
                    <a:pt x="631" y="3428"/>
                    <a:pt x="215" y="5095"/>
                  </a:cubicBezTo>
                  <a:cubicBezTo>
                    <a:pt x="198" y="5103"/>
                    <a:pt x="210" y="5117"/>
                    <a:pt x="223" y="5117"/>
                  </a:cubicBezTo>
                  <a:cubicBezTo>
                    <a:pt x="229" y="5117"/>
                    <a:pt x="235" y="5114"/>
                    <a:pt x="239" y="5107"/>
                  </a:cubicBezTo>
                  <a:cubicBezTo>
                    <a:pt x="846" y="3488"/>
                    <a:pt x="191" y="1702"/>
                    <a:pt x="584" y="23"/>
                  </a:cubicBezTo>
                  <a:cubicBezTo>
                    <a:pt x="584" y="15"/>
                    <a:pt x="567" y="1"/>
                    <a:pt x="5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24" name="Google Shape;25524;p34"/>
            <p:cNvSpPr/>
            <p:nvPr/>
          </p:nvSpPr>
          <p:spPr>
            <a:xfrm>
              <a:off x="2907800" y="2350175"/>
              <a:ext cx="11925" cy="128950"/>
            </a:xfrm>
            <a:custGeom>
              <a:avLst/>
              <a:gdLst/>
              <a:ahLst/>
              <a:cxnLst/>
              <a:rect l="l" t="t" r="r" b="b"/>
              <a:pathLst>
                <a:path w="477" h="5158" extrusionOk="0">
                  <a:moveTo>
                    <a:pt x="135" y="1"/>
                  </a:moveTo>
                  <a:cubicBezTo>
                    <a:pt x="121" y="1"/>
                    <a:pt x="112" y="13"/>
                    <a:pt x="119" y="34"/>
                  </a:cubicBezTo>
                  <a:cubicBezTo>
                    <a:pt x="369" y="939"/>
                    <a:pt x="84" y="1725"/>
                    <a:pt x="48" y="2618"/>
                  </a:cubicBezTo>
                  <a:cubicBezTo>
                    <a:pt x="0" y="3451"/>
                    <a:pt x="191" y="4285"/>
                    <a:pt x="203" y="5118"/>
                  </a:cubicBezTo>
                  <a:cubicBezTo>
                    <a:pt x="203" y="5146"/>
                    <a:pt x="219" y="5157"/>
                    <a:pt x="232" y="5157"/>
                  </a:cubicBezTo>
                  <a:cubicBezTo>
                    <a:pt x="242" y="5157"/>
                    <a:pt x="250" y="5152"/>
                    <a:pt x="250" y="5142"/>
                  </a:cubicBezTo>
                  <a:cubicBezTo>
                    <a:pt x="298" y="4166"/>
                    <a:pt x="60" y="3201"/>
                    <a:pt x="179" y="2237"/>
                  </a:cubicBezTo>
                  <a:cubicBezTo>
                    <a:pt x="262" y="1475"/>
                    <a:pt x="476" y="748"/>
                    <a:pt x="167" y="22"/>
                  </a:cubicBezTo>
                  <a:cubicBezTo>
                    <a:pt x="157" y="7"/>
                    <a:pt x="145" y="1"/>
                    <a:pt x="1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25" name="Google Shape;25525;p34"/>
            <p:cNvSpPr/>
            <p:nvPr/>
          </p:nvSpPr>
          <p:spPr>
            <a:xfrm>
              <a:off x="2910775" y="2293800"/>
              <a:ext cx="4775" cy="38125"/>
            </a:xfrm>
            <a:custGeom>
              <a:avLst/>
              <a:gdLst/>
              <a:ahLst/>
              <a:cxnLst/>
              <a:rect l="l" t="t" r="r" b="b"/>
              <a:pathLst>
                <a:path w="191" h="1525" extrusionOk="0">
                  <a:moveTo>
                    <a:pt x="107" y="0"/>
                  </a:moveTo>
                  <a:cubicBezTo>
                    <a:pt x="95" y="0"/>
                    <a:pt x="84" y="9"/>
                    <a:pt x="84" y="27"/>
                  </a:cubicBezTo>
                  <a:cubicBezTo>
                    <a:pt x="0" y="515"/>
                    <a:pt x="72" y="1039"/>
                    <a:pt x="72" y="1515"/>
                  </a:cubicBezTo>
                  <a:cubicBezTo>
                    <a:pt x="107" y="1027"/>
                    <a:pt x="191" y="515"/>
                    <a:pt x="131" y="27"/>
                  </a:cubicBezTo>
                  <a:cubicBezTo>
                    <a:pt x="131" y="9"/>
                    <a:pt x="119" y="0"/>
                    <a:pt x="107" y="0"/>
                  </a:cubicBezTo>
                  <a:close/>
                  <a:moveTo>
                    <a:pt x="72" y="1515"/>
                  </a:moveTo>
                  <a:lnTo>
                    <a:pt x="72" y="1515"/>
                  </a:lnTo>
                  <a:cubicBezTo>
                    <a:pt x="66" y="1521"/>
                    <a:pt x="66" y="1524"/>
                    <a:pt x="67" y="1524"/>
                  </a:cubicBezTo>
                  <a:cubicBezTo>
                    <a:pt x="69" y="1524"/>
                    <a:pt x="72" y="1521"/>
                    <a:pt x="72" y="15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26" name="Google Shape;25526;p34"/>
            <p:cNvSpPr/>
            <p:nvPr/>
          </p:nvSpPr>
          <p:spPr>
            <a:xfrm>
              <a:off x="2917325" y="2477825"/>
              <a:ext cx="9850" cy="136725"/>
            </a:xfrm>
            <a:custGeom>
              <a:avLst/>
              <a:gdLst/>
              <a:ahLst/>
              <a:cxnLst/>
              <a:rect l="l" t="t" r="r" b="b"/>
              <a:pathLst>
                <a:path w="394" h="5469" extrusionOk="0">
                  <a:moveTo>
                    <a:pt x="155" y="0"/>
                  </a:moveTo>
                  <a:lnTo>
                    <a:pt x="155" y="0"/>
                  </a:lnTo>
                  <a:cubicBezTo>
                    <a:pt x="226" y="941"/>
                    <a:pt x="214" y="1857"/>
                    <a:pt x="107" y="2786"/>
                  </a:cubicBezTo>
                  <a:cubicBezTo>
                    <a:pt x="0" y="3691"/>
                    <a:pt x="179" y="4536"/>
                    <a:pt x="167" y="5441"/>
                  </a:cubicBezTo>
                  <a:cubicBezTo>
                    <a:pt x="167" y="5459"/>
                    <a:pt x="179" y="5468"/>
                    <a:pt x="191" y="5468"/>
                  </a:cubicBezTo>
                  <a:cubicBezTo>
                    <a:pt x="203" y="5468"/>
                    <a:pt x="214" y="5459"/>
                    <a:pt x="214" y="5441"/>
                  </a:cubicBezTo>
                  <a:cubicBezTo>
                    <a:pt x="393" y="4584"/>
                    <a:pt x="107" y="3655"/>
                    <a:pt x="203" y="2762"/>
                  </a:cubicBezTo>
                  <a:cubicBezTo>
                    <a:pt x="298" y="1846"/>
                    <a:pt x="322" y="941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27" name="Google Shape;25527;p34"/>
            <p:cNvSpPr/>
            <p:nvPr/>
          </p:nvSpPr>
          <p:spPr>
            <a:xfrm>
              <a:off x="2915525" y="2271850"/>
              <a:ext cx="1225" cy="29175"/>
            </a:xfrm>
            <a:custGeom>
              <a:avLst/>
              <a:gdLst/>
              <a:ahLst/>
              <a:cxnLst/>
              <a:rect l="l" t="t" r="r" b="b"/>
              <a:pathLst>
                <a:path w="49" h="1167" extrusionOk="0">
                  <a:moveTo>
                    <a:pt x="1" y="0"/>
                  </a:moveTo>
                  <a:cubicBezTo>
                    <a:pt x="1" y="6"/>
                    <a:pt x="1" y="12"/>
                    <a:pt x="1" y="18"/>
                  </a:cubicBezTo>
                  <a:lnTo>
                    <a:pt x="1" y="18"/>
                  </a:lnTo>
                  <a:cubicBezTo>
                    <a:pt x="1" y="12"/>
                    <a:pt x="1" y="6"/>
                    <a:pt x="1" y="0"/>
                  </a:cubicBezTo>
                  <a:close/>
                  <a:moveTo>
                    <a:pt x="1" y="18"/>
                  </a:moveTo>
                  <a:lnTo>
                    <a:pt x="1" y="18"/>
                  </a:lnTo>
                  <a:cubicBezTo>
                    <a:pt x="13" y="393"/>
                    <a:pt x="13" y="792"/>
                    <a:pt x="36" y="1167"/>
                  </a:cubicBezTo>
                  <a:lnTo>
                    <a:pt x="48" y="1167"/>
                  </a:lnTo>
                  <a:cubicBezTo>
                    <a:pt x="37" y="791"/>
                    <a:pt x="13" y="405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28" name="Google Shape;25528;p34"/>
            <p:cNvSpPr/>
            <p:nvPr/>
          </p:nvSpPr>
          <p:spPr>
            <a:xfrm>
              <a:off x="2915225" y="2279025"/>
              <a:ext cx="6275" cy="91575"/>
            </a:xfrm>
            <a:custGeom>
              <a:avLst/>
              <a:gdLst/>
              <a:ahLst/>
              <a:cxnLst/>
              <a:rect l="l" t="t" r="r" b="b"/>
              <a:pathLst>
                <a:path w="251" h="3663" extrusionOk="0">
                  <a:moveTo>
                    <a:pt x="213" y="0"/>
                  </a:moveTo>
                  <a:cubicBezTo>
                    <a:pt x="207" y="0"/>
                    <a:pt x="203" y="3"/>
                    <a:pt x="203" y="11"/>
                  </a:cubicBezTo>
                  <a:cubicBezTo>
                    <a:pt x="1" y="1201"/>
                    <a:pt x="25" y="2463"/>
                    <a:pt x="191" y="3654"/>
                  </a:cubicBezTo>
                  <a:cubicBezTo>
                    <a:pt x="191" y="3660"/>
                    <a:pt x="203" y="3663"/>
                    <a:pt x="215" y="3663"/>
                  </a:cubicBezTo>
                  <a:cubicBezTo>
                    <a:pt x="227" y="3663"/>
                    <a:pt x="239" y="3660"/>
                    <a:pt x="239" y="3654"/>
                  </a:cubicBezTo>
                  <a:cubicBezTo>
                    <a:pt x="203" y="2416"/>
                    <a:pt x="72" y="1237"/>
                    <a:pt x="251" y="11"/>
                  </a:cubicBezTo>
                  <a:cubicBezTo>
                    <a:pt x="243" y="11"/>
                    <a:pt x="224" y="0"/>
                    <a:pt x="2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29" name="Google Shape;25529;p34"/>
            <p:cNvSpPr/>
            <p:nvPr/>
          </p:nvSpPr>
          <p:spPr>
            <a:xfrm>
              <a:off x="2914050" y="2379300"/>
              <a:ext cx="11925" cy="89750"/>
            </a:xfrm>
            <a:custGeom>
              <a:avLst/>
              <a:gdLst/>
              <a:ahLst/>
              <a:cxnLst/>
              <a:rect l="l" t="t" r="r" b="b"/>
              <a:pathLst>
                <a:path w="477" h="3590" extrusionOk="0">
                  <a:moveTo>
                    <a:pt x="274" y="0"/>
                  </a:moveTo>
                  <a:lnTo>
                    <a:pt x="274" y="0"/>
                  </a:lnTo>
                  <a:cubicBezTo>
                    <a:pt x="107" y="464"/>
                    <a:pt x="0" y="976"/>
                    <a:pt x="72" y="1465"/>
                  </a:cubicBezTo>
                  <a:cubicBezTo>
                    <a:pt x="119" y="1798"/>
                    <a:pt x="274" y="2084"/>
                    <a:pt x="310" y="2417"/>
                  </a:cubicBezTo>
                  <a:cubicBezTo>
                    <a:pt x="357" y="2810"/>
                    <a:pt x="310" y="3179"/>
                    <a:pt x="298" y="3572"/>
                  </a:cubicBezTo>
                  <a:cubicBezTo>
                    <a:pt x="298" y="3584"/>
                    <a:pt x="310" y="3590"/>
                    <a:pt x="322" y="3590"/>
                  </a:cubicBezTo>
                  <a:cubicBezTo>
                    <a:pt x="334" y="3590"/>
                    <a:pt x="345" y="3584"/>
                    <a:pt x="345" y="3572"/>
                  </a:cubicBezTo>
                  <a:cubicBezTo>
                    <a:pt x="429" y="3120"/>
                    <a:pt x="476" y="2631"/>
                    <a:pt x="369" y="2167"/>
                  </a:cubicBezTo>
                  <a:cubicBezTo>
                    <a:pt x="298" y="1810"/>
                    <a:pt x="155" y="1548"/>
                    <a:pt x="131" y="1167"/>
                  </a:cubicBezTo>
                  <a:cubicBezTo>
                    <a:pt x="131" y="786"/>
                    <a:pt x="215" y="381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30" name="Google Shape;25530;p34"/>
            <p:cNvSpPr/>
            <p:nvPr/>
          </p:nvSpPr>
          <p:spPr>
            <a:xfrm>
              <a:off x="2841425" y="2182725"/>
              <a:ext cx="61625" cy="165550"/>
            </a:xfrm>
            <a:custGeom>
              <a:avLst/>
              <a:gdLst/>
              <a:ahLst/>
              <a:cxnLst/>
              <a:rect l="l" t="t" r="r" b="b"/>
              <a:pathLst>
                <a:path w="2465" h="6622" extrusionOk="0">
                  <a:moveTo>
                    <a:pt x="452" y="0"/>
                  </a:moveTo>
                  <a:cubicBezTo>
                    <a:pt x="441" y="0"/>
                    <a:pt x="427" y="6"/>
                    <a:pt x="417" y="17"/>
                  </a:cubicBezTo>
                  <a:cubicBezTo>
                    <a:pt x="0" y="969"/>
                    <a:pt x="703" y="1922"/>
                    <a:pt x="1095" y="2755"/>
                  </a:cubicBezTo>
                  <a:cubicBezTo>
                    <a:pt x="1345" y="3303"/>
                    <a:pt x="1453" y="3898"/>
                    <a:pt x="1667" y="4470"/>
                  </a:cubicBezTo>
                  <a:cubicBezTo>
                    <a:pt x="1953" y="5184"/>
                    <a:pt x="2262" y="5839"/>
                    <a:pt x="2358" y="6613"/>
                  </a:cubicBezTo>
                  <a:cubicBezTo>
                    <a:pt x="2358" y="6619"/>
                    <a:pt x="2360" y="6622"/>
                    <a:pt x="2363" y="6622"/>
                  </a:cubicBezTo>
                  <a:cubicBezTo>
                    <a:pt x="2366" y="6622"/>
                    <a:pt x="2369" y="6619"/>
                    <a:pt x="2369" y="6613"/>
                  </a:cubicBezTo>
                  <a:cubicBezTo>
                    <a:pt x="2465" y="5565"/>
                    <a:pt x="1810" y="4541"/>
                    <a:pt x="1524" y="3565"/>
                  </a:cubicBezTo>
                  <a:cubicBezTo>
                    <a:pt x="1167" y="2339"/>
                    <a:pt x="345" y="1362"/>
                    <a:pt x="476" y="29"/>
                  </a:cubicBezTo>
                  <a:cubicBezTo>
                    <a:pt x="476" y="9"/>
                    <a:pt x="465" y="0"/>
                    <a:pt x="4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31" name="Google Shape;25531;p34"/>
            <p:cNvSpPr/>
            <p:nvPr/>
          </p:nvSpPr>
          <p:spPr>
            <a:xfrm>
              <a:off x="2854275" y="2143800"/>
              <a:ext cx="85975" cy="29025"/>
            </a:xfrm>
            <a:custGeom>
              <a:avLst/>
              <a:gdLst/>
              <a:ahLst/>
              <a:cxnLst/>
              <a:rect l="l" t="t" r="r" b="b"/>
              <a:pathLst>
                <a:path w="3439" h="1161" extrusionOk="0">
                  <a:moveTo>
                    <a:pt x="2565" y="1"/>
                  </a:moveTo>
                  <a:cubicBezTo>
                    <a:pt x="1616" y="1"/>
                    <a:pt x="595" y="493"/>
                    <a:pt x="10" y="1133"/>
                  </a:cubicBezTo>
                  <a:cubicBezTo>
                    <a:pt x="0" y="1143"/>
                    <a:pt x="14" y="1160"/>
                    <a:pt x="32" y="1160"/>
                  </a:cubicBezTo>
                  <a:cubicBezTo>
                    <a:pt x="37" y="1160"/>
                    <a:pt x="41" y="1160"/>
                    <a:pt x="46" y="1157"/>
                  </a:cubicBezTo>
                  <a:cubicBezTo>
                    <a:pt x="546" y="752"/>
                    <a:pt x="1058" y="443"/>
                    <a:pt x="1689" y="300"/>
                  </a:cubicBezTo>
                  <a:cubicBezTo>
                    <a:pt x="2000" y="222"/>
                    <a:pt x="2302" y="204"/>
                    <a:pt x="2606" y="204"/>
                  </a:cubicBezTo>
                  <a:cubicBezTo>
                    <a:pt x="2859" y="204"/>
                    <a:pt x="3114" y="217"/>
                    <a:pt x="3379" y="217"/>
                  </a:cubicBezTo>
                  <a:cubicBezTo>
                    <a:pt x="3415" y="217"/>
                    <a:pt x="3439" y="157"/>
                    <a:pt x="3391" y="145"/>
                  </a:cubicBezTo>
                  <a:cubicBezTo>
                    <a:pt x="3132" y="46"/>
                    <a:pt x="2851" y="1"/>
                    <a:pt x="25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32" name="Google Shape;25532;p34"/>
            <p:cNvSpPr/>
            <p:nvPr/>
          </p:nvSpPr>
          <p:spPr>
            <a:xfrm>
              <a:off x="2934275" y="2154925"/>
              <a:ext cx="2125" cy="14675"/>
            </a:xfrm>
            <a:custGeom>
              <a:avLst/>
              <a:gdLst/>
              <a:ahLst/>
              <a:cxnLst/>
              <a:rect l="l" t="t" r="r" b="b"/>
              <a:pathLst>
                <a:path w="85" h="587" extrusionOk="0">
                  <a:moveTo>
                    <a:pt x="78" y="1"/>
                  </a:moveTo>
                  <a:cubicBezTo>
                    <a:pt x="75" y="1"/>
                    <a:pt x="72" y="4"/>
                    <a:pt x="72" y="10"/>
                  </a:cubicBezTo>
                  <a:cubicBezTo>
                    <a:pt x="37" y="188"/>
                    <a:pt x="1" y="391"/>
                    <a:pt x="1" y="581"/>
                  </a:cubicBezTo>
                  <a:cubicBezTo>
                    <a:pt x="1" y="581"/>
                    <a:pt x="6" y="587"/>
                    <a:pt x="10" y="587"/>
                  </a:cubicBezTo>
                  <a:cubicBezTo>
                    <a:pt x="11" y="587"/>
                    <a:pt x="13" y="585"/>
                    <a:pt x="13" y="581"/>
                  </a:cubicBezTo>
                  <a:cubicBezTo>
                    <a:pt x="60" y="403"/>
                    <a:pt x="72" y="212"/>
                    <a:pt x="84" y="10"/>
                  </a:cubicBezTo>
                  <a:cubicBezTo>
                    <a:pt x="84" y="4"/>
                    <a:pt x="81" y="1"/>
                    <a:pt x="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33" name="Google Shape;25533;p34"/>
            <p:cNvSpPr/>
            <p:nvPr/>
          </p:nvSpPr>
          <p:spPr>
            <a:xfrm>
              <a:off x="2935175" y="2148600"/>
              <a:ext cx="3900" cy="21075"/>
            </a:xfrm>
            <a:custGeom>
              <a:avLst/>
              <a:gdLst/>
              <a:ahLst/>
              <a:cxnLst/>
              <a:rect l="l" t="t" r="r" b="b"/>
              <a:pathLst>
                <a:path w="156" h="843" extrusionOk="0">
                  <a:moveTo>
                    <a:pt x="84" y="1"/>
                  </a:moveTo>
                  <a:cubicBezTo>
                    <a:pt x="36" y="120"/>
                    <a:pt x="48" y="251"/>
                    <a:pt x="48" y="382"/>
                  </a:cubicBezTo>
                  <a:cubicBezTo>
                    <a:pt x="36" y="537"/>
                    <a:pt x="1" y="679"/>
                    <a:pt x="1" y="822"/>
                  </a:cubicBezTo>
                  <a:cubicBezTo>
                    <a:pt x="1" y="836"/>
                    <a:pt x="17" y="842"/>
                    <a:pt x="33" y="842"/>
                  </a:cubicBezTo>
                  <a:cubicBezTo>
                    <a:pt x="44" y="842"/>
                    <a:pt x="55" y="839"/>
                    <a:pt x="60" y="834"/>
                  </a:cubicBezTo>
                  <a:cubicBezTo>
                    <a:pt x="120" y="703"/>
                    <a:pt x="143" y="537"/>
                    <a:pt x="143" y="382"/>
                  </a:cubicBezTo>
                  <a:cubicBezTo>
                    <a:pt x="143" y="251"/>
                    <a:pt x="155" y="120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34" name="Google Shape;25534;p34"/>
            <p:cNvSpPr/>
            <p:nvPr/>
          </p:nvSpPr>
          <p:spPr>
            <a:xfrm>
              <a:off x="2938750" y="2146975"/>
              <a:ext cx="4475" cy="24350"/>
            </a:xfrm>
            <a:custGeom>
              <a:avLst/>
              <a:gdLst/>
              <a:ahLst/>
              <a:cxnLst/>
              <a:rect l="l" t="t" r="r" b="b"/>
              <a:pathLst>
                <a:path w="179" h="974" extrusionOk="0">
                  <a:moveTo>
                    <a:pt x="108" y="0"/>
                  </a:moveTo>
                  <a:cubicBezTo>
                    <a:pt x="96" y="0"/>
                    <a:pt x="84" y="6"/>
                    <a:pt x="84" y="18"/>
                  </a:cubicBezTo>
                  <a:cubicBezTo>
                    <a:pt x="36" y="304"/>
                    <a:pt x="0" y="661"/>
                    <a:pt x="36" y="947"/>
                  </a:cubicBezTo>
                  <a:cubicBezTo>
                    <a:pt x="36" y="965"/>
                    <a:pt x="57" y="974"/>
                    <a:pt x="78" y="974"/>
                  </a:cubicBezTo>
                  <a:cubicBezTo>
                    <a:pt x="99" y="974"/>
                    <a:pt x="119" y="965"/>
                    <a:pt x="119" y="947"/>
                  </a:cubicBezTo>
                  <a:cubicBezTo>
                    <a:pt x="179" y="661"/>
                    <a:pt x="155" y="304"/>
                    <a:pt x="131" y="18"/>
                  </a:cubicBezTo>
                  <a:cubicBezTo>
                    <a:pt x="131" y="6"/>
                    <a:pt x="119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35" name="Google Shape;25535;p34"/>
            <p:cNvSpPr/>
            <p:nvPr/>
          </p:nvSpPr>
          <p:spPr>
            <a:xfrm>
              <a:off x="2945600" y="2149950"/>
              <a:ext cx="3900" cy="22725"/>
            </a:xfrm>
            <a:custGeom>
              <a:avLst/>
              <a:gdLst/>
              <a:ahLst/>
              <a:cxnLst/>
              <a:rect l="l" t="t" r="r" b="b"/>
              <a:pathLst>
                <a:path w="156" h="909" extrusionOk="0">
                  <a:moveTo>
                    <a:pt x="96" y="0"/>
                  </a:moveTo>
                  <a:cubicBezTo>
                    <a:pt x="90" y="0"/>
                    <a:pt x="84" y="6"/>
                    <a:pt x="84" y="18"/>
                  </a:cubicBezTo>
                  <a:cubicBezTo>
                    <a:pt x="36" y="292"/>
                    <a:pt x="0" y="614"/>
                    <a:pt x="48" y="899"/>
                  </a:cubicBezTo>
                  <a:cubicBezTo>
                    <a:pt x="48" y="905"/>
                    <a:pt x="57" y="908"/>
                    <a:pt x="67" y="908"/>
                  </a:cubicBezTo>
                  <a:cubicBezTo>
                    <a:pt x="78" y="908"/>
                    <a:pt x="90" y="905"/>
                    <a:pt x="96" y="899"/>
                  </a:cubicBezTo>
                  <a:cubicBezTo>
                    <a:pt x="155" y="625"/>
                    <a:pt x="131" y="304"/>
                    <a:pt x="107" y="18"/>
                  </a:cubicBezTo>
                  <a:cubicBezTo>
                    <a:pt x="107" y="6"/>
                    <a:pt x="101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36" name="Google Shape;25536;p34"/>
            <p:cNvSpPr/>
            <p:nvPr/>
          </p:nvSpPr>
          <p:spPr>
            <a:xfrm>
              <a:off x="2941425" y="2145475"/>
              <a:ext cx="42300" cy="27225"/>
            </a:xfrm>
            <a:custGeom>
              <a:avLst/>
              <a:gdLst/>
              <a:ahLst/>
              <a:cxnLst/>
              <a:rect l="l" t="t" r="r" b="b"/>
              <a:pathLst>
                <a:path w="1692" h="1089" extrusionOk="0">
                  <a:moveTo>
                    <a:pt x="275" y="1"/>
                  </a:moveTo>
                  <a:cubicBezTo>
                    <a:pt x="178" y="1"/>
                    <a:pt x="92" y="16"/>
                    <a:pt x="24" y="54"/>
                  </a:cubicBezTo>
                  <a:cubicBezTo>
                    <a:pt x="1" y="54"/>
                    <a:pt x="1" y="66"/>
                    <a:pt x="1" y="78"/>
                  </a:cubicBezTo>
                  <a:cubicBezTo>
                    <a:pt x="1" y="150"/>
                    <a:pt x="1" y="138"/>
                    <a:pt x="48" y="185"/>
                  </a:cubicBezTo>
                  <a:cubicBezTo>
                    <a:pt x="48" y="188"/>
                    <a:pt x="49" y="189"/>
                    <a:pt x="51" y="189"/>
                  </a:cubicBezTo>
                  <a:cubicBezTo>
                    <a:pt x="57" y="189"/>
                    <a:pt x="72" y="173"/>
                    <a:pt x="72" y="173"/>
                  </a:cubicBezTo>
                  <a:cubicBezTo>
                    <a:pt x="51" y="152"/>
                    <a:pt x="111" y="148"/>
                    <a:pt x="162" y="148"/>
                  </a:cubicBezTo>
                  <a:cubicBezTo>
                    <a:pt x="196" y="148"/>
                    <a:pt x="227" y="150"/>
                    <a:pt x="227" y="150"/>
                  </a:cubicBezTo>
                  <a:cubicBezTo>
                    <a:pt x="310" y="173"/>
                    <a:pt x="370" y="185"/>
                    <a:pt x="441" y="197"/>
                  </a:cubicBezTo>
                  <a:cubicBezTo>
                    <a:pt x="608" y="245"/>
                    <a:pt x="763" y="269"/>
                    <a:pt x="929" y="352"/>
                  </a:cubicBezTo>
                  <a:cubicBezTo>
                    <a:pt x="1263" y="495"/>
                    <a:pt x="1417" y="733"/>
                    <a:pt x="1536" y="1066"/>
                  </a:cubicBezTo>
                  <a:cubicBezTo>
                    <a:pt x="1550" y="1079"/>
                    <a:pt x="1573" y="1089"/>
                    <a:pt x="1594" y="1089"/>
                  </a:cubicBezTo>
                  <a:cubicBezTo>
                    <a:pt x="1611" y="1089"/>
                    <a:pt x="1626" y="1083"/>
                    <a:pt x="1632" y="1066"/>
                  </a:cubicBezTo>
                  <a:cubicBezTo>
                    <a:pt x="1691" y="721"/>
                    <a:pt x="1441" y="435"/>
                    <a:pt x="1155" y="257"/>
                  </a:cubicBezTo>
                  <a:cubicBezTo>
                    <a:pt x="958" y="149"/>
                    <a:pt x="571" y="1"/>
                    <a:pt x="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37" name="Google Shape;25537;p34"/>
            <p:cNvSpPr/>
            <p:nvPr/>
          </p:nvSpPr>
          <p:spPr>
            <a:xfrm>
              <a:off x="2958100" y="2186450"/>
              <a:ext cx="45550" cy="142675"/>
            </a:xfrm>
            <a:custGeom>
              <a:avLst/>
              <a:gdLst/>
              <a:ahLst/>
              <a:cxnLst/>
              <a:rect l="l" t="t" r="r" b="b"/>
              <a:pathLst>
                <a:path w="1822" h="5707" extrusionOk="0">
                  <a:moveTo>
                    <a:pt x="1281" y="0"/>
                  </a:moveTo>
                  <a:cubicBezTo>
                    <a:pt x="1278" y="0"/>
                    <a:pt x="1274" y="10"/>
                    <a:pt x="1274" y="23"/>
                  </a:cubicBezTo>
                  <a:cubicBezTo>
                    <a:pt x="1762" y="1190"/>
                    <a:pt x="1155" y="2130"/>
                    <a:pt x="715" y="3202"/>
                  </a:cubicBezTo>
                  <a:cubicBezTo>
                    <a:pt x="381" y="3988"/>
                    <a:pt x="84" y="4821"/>
                    <a:pt x="0" y="5678"/>
                  </a:cubicBezTo>
                  <a:cubicBezTo>
                    <a:pt x="0" y="5698"/>
                    <a:pt x="18" y="5707"/>
                    <a:pt x="37" y="5707"/>
                  </a:cubicBezTo>
                  <a:cubicBezTo>
                    <a:pt x="51" y="5707"/>
                    <a:pt x="66" y="5701"/>
                    <a:pt x="72" y="5690"/>
                  </a:cubicBezTo>
                  <a:cubicBezTo>
                    <a:pt x="488" y="4511"/>
                    <a:pt x="834" y="3356"/>
                    <a:pt x="1310" y="2202"/>
                  </a:cubicBezTo>
                  <a:cubicBezTo>
                    <a:pt x="1608" y="1487"/>
                    <a:pt x="1822" y="654"/>
                    <a:pt x="1286" y="23"/>
                  </a:cubicBezTo>
                  <a:cubicBezTo>
                    <a:pt x="1286" y="7"/>
                    <a:pt x="1284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38" name="Google Shape;25538;p34"/>
            <p:cNvSpPr/>
            <p:nvPr/>
          </p:nvSpPr>
          <p:spPr>
            <a:xfrm>
              <a:off x="2953625" y="2177650"/>
              <a:ext cx="75325" cy="178575"/>
            </a:xfrm>
            <a:custGeom>
              <a:avLst/>
              <a:gdLst/>
              <a:ahLst/>
              <a:cxnLst/>
              <a:rect l="l" t="t" r="r" b="b"/>
              <a:pathLst>
                <a:path w="3013" h="7143" extrusionOk="0">
                  <a:moveTo>
                    <a:pt x="2572" y="0"/>
                  </a:moveTo>
                  <a:cubicBezTo>
                    <a:pt x="2523" y="0"/>
                    <a:pt x="2480" y="47"/>
                    <a:pt x="2525" y="101"/>
                  </a:cubicBezTo>
                  <a:cubicBezTo>
                    <a:pt x="3013" y="696"/>
                    <a:pt x="2561" y="1815"/>
                    <a:pt x="2418" y="2482"/>
                  </a:cubicBezTo>
                  <a:cubicBezTo>
                    <a:pt x="2299" y="3137"/>
                    <a:pt x="2191" y="3804"/>
                    <a:pt x="1953" y="4435"/>
                  </a:cubicBezTo>
                  <a:cubicBezTo>
                    <a:pt x="1715" y="5102"/>
                    <a:pt x="1358" y="5709"/>
                    <a:pt x="906" y="6233"/>
                  </a:cubicBezTo>
                  <a:cubicBezTo>
                    <a:pt x="751" y="6399"/>
                    <a:pt x="584" y="6637"/>
                    <a:pt x="394" y="6745"/>
                  </a:cubicBezTo>
                  <a:cubicBezTo>
                    <a:pt x="336" y="6846"/>
                    <a:pt x="286" y="6897"/>
                    <a:pt x="241" y="6897"/>
                  </a:cubicBezTo>
                  <a:cubicBezTo>
                    <a:pt x="201" y="6897"/>
                    <a:pt x="165" y="6858"/>
                    <a:pt x="132" y="6780"/>
                  </a:cubicBezTo>
                  <a:cubicBezTo>
                    <a:pt x="156" y="6590"/>
                    <a:pt x="167" y="6399"/>
                    <a:pt x="215" y="6221"/>
                  </a:cubicBezTo>
                  <a:cubicBezTo>
                    <a:pt x="209" y="6203"/>
                    <a:pt x="200" y="6194"/>
                    <a:pt x="190" y="6194"/>
                  </a:cubicBezTo>
                  <a:cubicBezTo>
                    <a:pt x="179" y="6194"/>
                    <a:pt x="167" y="6203"/>
                    <a:pt x="156" y="6221"/>
                  </a:cubicBezTo>
                  <a:cubicBezTo>
                    <a:pt x="60" y="6518"/>
                    <a:pt x="13" y="6768"/>
                    <a:pt x="1" y="7078"/>
                  </a:cubicBezTo>
                  <a:cubicBezTo>
                    <a:pt x="1" y="7118"/>
                    <a:pt x="28" y="7142"/>
                    <a:pt x="57" y="7142"/>
                  </a:cubicBezTo>
                  <a:cubicBezTo>
                    <a:pt x="71" y="7142"/>
                    <a:pt x="85" y="7137"/>
                    <a:pt x="96" y="7126"/>
                  </a:cubicBezTo>
                  <a:cubicBezTo>
                    <a:pt x="1251" y="6233"/>
                    <a:pt x="1977" y="5042"/>
                    <a:pt x="2322" y="3649"/>
                  </a:cubicBezTo>
                  <a:cubicBezTo>
                    <a:pt x="2525" y="2816"/>
                    <a:pt x="2692" y="1934"/>
                    <a:pt x="2834" y="1089"/>
                  </a:cubicBezTo>
                  <a:cubicBezTo>
                    <a:pt x="2894" y="684"/>
                    <a:pt x="2953" y="291"/>
                    <a:pt x="2620" y="18"/>
                  </a:cubicBezTo>
                  <a:cubicBezTo>
                    <a:pt x="2605" y="6"/>
                    <a:pt x="2588" y="0"/>
                    <a:pt x="2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39" name="Google Shape;25539;p34"/>
            <p:cNvSpPr/>
            <p:nvPr/>
          </p:nvSpPr>
          <p:spPr>
            <a:xfrm>
              <a:off x="3017625" y="2169700"/>
              <a:ext cx="23850" cy="10425"/>
            </a:xfrm>
            <a:custGeom>
              <a:avLst/>
              <a:gdLst/>
              <a:ahLst/>
              <a:cxnLst/>
              <a:rect l="l" t="t" r="r" b="b"/>
              <a:pathLst>
                <a:path w="954" h="417" extrusionOk="0">
                  <a:moveTo>
                    <a:pt x="387" y="0"/>
                  </a:moveTo>
                  <a:cubicBezTo>
                    <a:pt x="263" y="0"/>
                    <a:pt x="137" y="26"/>
                    <a:pt x="24" y="74"/>
                  </a:cubicBezTo>
                  <a:cubicBezTo>
                    <a:pt x="12" y="97"/>
                    <a:pt x="1" y="121"/>
                    <a:pt x="12" y="133"/>
                  </a:cubicBezTo>
                  <a:cubicBezTo>
                    <a:pt x="60" y="205"/>
                    <a:pt x="72" y="300"/>
                    <a:pt x="72" y="383"/>
                  </a:cubicBezTo>
                  <a:cubicBezTo>
                    <a:pt x="65" y="404"/>
                    <a:pt x="82" y="417"/>
                    <a:pt x="100" y="417"/>
                  </a:cubicBezTo>
                  <a:cubicBezTo>
                    <a:pt x="113" y="417"/>
                    <a:pt x="127" y="410"/>
                    <a:pt x="132" y="395"/>
                  </a:cubicBezTo>
                  <a:cubicBezTo>
                    <a:pt x="151" y="296"/>
                    <a:pt x="146" y="213"/>
                    <a:pt x="110" y="140"/>
                  </a:cubicBezTo>
                  <a:lnTo>
                    <a:pt x="110" y="140"/>
                  </a:lnTo>
                  <a:cubicBezTo>
                    <a:pt x="197" y="104"/>
                    <a:pt x="285" y="88"/>
                    <a:pt x="371" y="88"/>
                  </a:cubicBezTo>
                  <a:cubicBezTo>
                    <a:pt x="565" y="88"/>
                    <a:pt x="752" y="169"/>
                    <a:pt x="917" y="288"/>
                  </a:cubicBezTo>
                  <a:cubicBezTo>
                    <a:pt x="919" y="290"/>
                    <a:pt x="921" y="290"/>
                    <a:pt x="923" y="290"/>
                  </a:cubicBezTo>
                  <a:cubicBezTo>
                    <a:pt x="935" y="290"/>
                    <a:pt x="953" y="262"/>
                    <a:pt x="953" y="252"/>
                  </a:cubicBezTo>
                  <a:cubicBezTo>
                    <a:pt x="817" y="78"/>
                    <a:pt x="604" y="0"/>
                    <a:pt x="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40" name="Google Shape;25540;p34"/>
            <p:cNvSpPr/>
            <p:nvPr/>
          </p:nvSpPr>
          <p:spPr>
            <a:xfrm>
              <a:off x="3046200" y="2178925"/>
              <a:ext cx="34550" cy="61050"/>
            </a:xfrm>
            <a:custGeom>
              <a:avLst/>
              <a:gdLst/>
              <a:ahLst/>
              <a:cxnLst/>
              <a:rect l="l" t="t" r="r" b="b"/>
              <a:pathLst>
                <a:path w="1382" h="2442" extrusionOk="0">
                  <a:moveTo>
                    <a:pt x="9" y="0"/>
                  </a:moveTo>
                  <a:cubicBezTo>
                    <a:pt x="1" y="0"/>
                    <a:pt x="2" y="39"/>
                    <a:pt x="12" y="50"/>
                  </a:cubicBezTo>
                  <a:cubicBezTo>
                    <a:pt x="1084" y="455"/>
                    <a:pt x="1120" y="1431"/>
                    <a:pt x="1096" y="2384"/>
                  </a:cubicBezTo>
                  <a:cubicBezTo>
                    <a:pt x="1096" y="2419"/>
                    <a:pt x="1130" y="2442"/>
                    <a:pt x="1160" y="2442"/>
                  </a:cubicBezTo>
                  <a:cubicBezTo>
                    <a:pt x="1180" y="2442"/>
                    <a:pt x="1198" y="2431"/>
                    <a:pt x="1203" y="2407"/>
                  </a:cubicBezTo>
                  <a:cubicBezTo>
                    <a:pt x="1382" y="1491"/>
                    <a:pt x="1084" y="217"/>
                    <a:pt x="12" y="2"/>
                  </a:cubicBezTo>
                  <a:cubicBezTo>
                    <a:pt x="11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41" name="Google Shape;25541;p34"/>
            <p:cNvSpPr/>
            <p:nvPr/>
          </p:nvSpPr>
          <p:spPr>
            <a:xfrm>
              <a:off x="3011050" y="2248425"/>
              <a:ext cx="68875" cy="170275"/>
            </a:xfrm>
            <a:custGeom>
              <a:avLst/>
              <a:gdLst/>
              <a:ahLst/>
              <a:cxnLst/>
              <a:rect l="l" t="t" r="r" b="b"/>
              <a:pathLst>
                <a:path w="2755" h="6811" extrusionOk="0">
                  <a:moveTo>
                    <a:pt x="2730" y="1"/>
                  </a:moveTo>
                  <a:cubicBezTo>
                    <a:pt x="2720" y="1"/>
                    <a:pt x="2709" y="3"/>
                    <a:pt x="2704" y="8"/>
                  </a:cubicBezTo>
                  <a:cubicBezTo>
                    <a:pt x="1835" y="2199"/>
                    <a:pt x="1585" y="4830"/>
                    <a:pt x="37" y="6712"/>
                  </a:cubicBezTo>
                  <a:cubicBezTo>
                    <a:pt x="1" y="6757"/>
                    <a:pt x="49" y="6810"/>
                    <a:pt x="100" y="6810"/>
                  </a:cubicBezTo>
                  <a:cubicBezTo>
                    <a:pt x="115" y="6810"/>
                    <a:pt x="131" y="6806"/>
                    <a:pt x="145" y="6795"/>
                  </a:cubicBezTo>
                  <a:cubicBezTo>
                    <a:pt x="954" y="6057"/>
                    <a:pt x="1276" y="4842"/>
                    <a:pt x="1609" y="3854"/>
                  </a:cubicBezTo>
                  <a:cubicBezTo>
                    <a:pt x="2050" y="2616"/>
                    <a:pt x="2538" y="1318"/>
                    <a:pt x="2740" y="20"/>
                  </a:cubicBezTo>
                  <a:cubicBezTo>
                    <a:pt x="2754" y="6"/>
                    <a:pt x="2743" y="1"/>
                    <a:pt x="2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42" name="Google Shape;25542;p34"/>
            <p:cNvSpPr/>
            <p:nvPr/>
          </p:nvSpPr>
          <p:spPr>
            <a:xfrm>
              <a:off x="2938150" y="2429200"/>
              <a:ext cx="68100" cy="87975"/>
            </a:xfrm>
            <a:custGeom>
              <a:avLst/>
              <a:gdLst/>
              <a:ahLst/>
              <a:cxnLst/>
              <a:rect l="l" t="t" r="r" b="b"/>
              <a:pathLst>
                <a:path w="2724" h="3519" extrusionOk="0">
                  <a:moveTo>
                    <a:pt x="2697" y="1"/>
                  </a:moveTo>
                  <a:cubicBezTo>
                    <a:pt x="2689" y="1"/>
                    <a:pt x="2679" y="5"/>
                    <a:pt x="2668" y="16"/>
                  </a:cubicBezTo>
                  <a:cubicBezTo>
                    <a:pt x="1763" y="683"/>
                    <a:pt x="1" y="2183"/>
                    <a:pt x="441" y="3481"/>
                  </a:cubicBezTo>
                  <a:cubicBezTo>
                    <a:pt x="446" y="3506"/>
                    <a:pt x="468" y="3518"/>
                    <a:pt x="489" y="3518"/>
                  </a:cubicBezTo>
                  <a:cubicBezTo>
                    <a:pt x="520" y="3518"/>
                    <a:pt x="550" y="3494"/>
                    <a:pt x="536" y="3445"/>
                  </a:cubicBezTo>
                  <a:cubicBezTo>
                    <a:pt x="298" y="2052"/>
                    <a:pt x="1787" y="885"/>
                    <a:pt x="2715" y="28"/>
                  </a:cubicBezTo>
                  <a:cubicBezTo>
                    <a:pt x="2723" y="20"/>
                    <a:pt x="2715" y="1"/>
                    <a:pt x="26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43" name="Google Shape;25543;p34"/>
            <p:cNvSpPr/>
            <p:nvPr/>
          </p:nvSpPr>
          <p:spPr>
            <a:xfrm>
              <a:off x="2951550" y="2438650"/>
              <a:ext cx="77300" cy="82700"/>
            </a:xfrm>
            <a:custGeom>
              <a:avLst/>
              <a:gdLst/>
              <a:ahLst/>
              <a:cxnLst/>
              <a:rect l="l" t="t" r="r" b="b"/>
              <a:pathLst>
                <a:path w="3092" h="3308" extrusionOk="0">
                  <a:moveTo>
                    <a:pt x="3028" y="1"/>
                  </a:moveTo>
                  <a:cubicBezTo>
                    <a:pt x="3009" y="1"/>
                    <a:pt x="2990" y="10"/>
                    <a:pt x="2977" y="31"/>
                  </a:cubicBezTo>
                  <a:cubicBezTo>
                    <a:pt x="2703" y="650"/>
                    <a:pt x="2465" y="1246"/>
                    <a:pt x="2060" y="1793"/>
                  </a:cubicBezTo>
                  <a:cubicBezTo>
                    <a:pt x="1705" y="2274"/>
                    <a:pt x="1038" y="3158"/>
                    <a:pt x="349" y="3158"/>
                  </a:cubicBezTo>
                  <a:cubicBezTo>
                    <a:pt x="253" y="3158"/>
                    <a:pt x="156" y="3141"/>
                    <a:pt x="60" y="3103"/>
                  </a:cubicBezTo>
                  <a:cubicBezTo>
                    <a:pt x="24" y="3103"/>
                    <a:pt x="0" y="3151"/>
                    <a:pt x="36" y="3163"/>
                  </a:cubicBezTo>
                  <a:cubicBezTo>
                    <a:pt x="170" y="3265"/>
                    <a:pt x="307" y="3308"/>
                    <a:pt x="443" y="3308"/>
                  </a:cubicBezTo>
                  <a:cubicBezTo>
                    <a:pt x="923" y="3308"/>
                    <a:pt x="1394" y="2773"/>
                    <a:pt x="1691" y="2448"/>
                  </a:cubicBezTo>
                  <a:cubicBezTo>
                    <a:pt x="2298" y="1781"/>
                    <a:pt x="2846" y="948"/>
                    <a:pt x="3084" y="67"/>
                  </a:cubicBezTo>
                  <a:cubicBezTo>
                    <a:pt x="3092" y="29"/>
                    <a:pt x="3060" y="1"/>
                    <a:pt x="30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44" name="Google Shape;25544;p34"/>
            <p:cNvSpPr/>
            <p:nvPr/>
          </p:nvSpPr>
          <p:spPr>
            <a:xfrm>
              <a:off x="3004225" y="2427575"/>
              <a:ext cx="24350" cy="8525"/>
            </a:xfrm>
            <a:custGeom>
              <a:avLst/>
              <a:gdLst/>
              <a:ahLst/>
              <a:cxnLst/>
              <a:rect l="l" t="t" r="r" b="b"/>
              <a:pathLst>
                <a:path w="974" h="341" extrusionOk="0">
                  <a:moveTo>
                    <a:pt x="317" y="0"/>
                  </a:moveTo>
                  <a:cubicBezTo>
                    <a:pt x="201" y="0"/>
                    <a:pt x="81" y="25"/>
                    <a:pt x="13" y="93"/>
                  </a:cubicBezTo>
                  <a:cubicBezTo>
                    <a:pt x="1" y="105"/>
                    <a:pt x="13" y="141"/>
                    <a:pt x="25" y="141"/>
                  </a:cubicBezTo>
                  <a:cubicBezTo>
                    <a:pt x="164" y="141"/>
                    <a:pt x="278" y="99"/>
                    <a:pt x="408" y="99"/>
                  </a:cubicBezTo>
                  <a:cubicBezTo>
                    <a:pt x="434" y="99"/>
                    <a:pt x="461" y="101"/>
                    <a:pt x="489" y="105"/>
                  </a:cubicBezTo>
                  <a:cubicBezTo>
                    <a:pt x="668" y="141"/>
                    <a:pt x="787" y="224"/>
                    <a:pt x="929" y="331"/>
                  </a:cubicBezTo>
                  <a:cubicBezTo>
                    <a:pt x="936" y="338"/>
                    <a:pt x="943" y="341"/>
                    <a:pt x="949" y="341"/>
                  </a:cubicBezTo>
                  <a:cubicBezTo>
                    <a:pt x="964" y="341"/>
                    <a:pt x="974" y="321"/>
                    <a:pt x="965" y="296"/>
                  </a:cubicBezTo>
                  <a:cubicBezTo>
                    <a:pt x="858" y="153"/>
                    <a:pt x="679" y="57"/>
                    <a:pt x="501" y="22"/>
                  </a:cubicBezTo>
                  <a:cubicBezTo>
                    <a:pt x="449" y="9"/>
                    <a:pt x="383" y="0"/>
                    <a:pt x="3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45" name="Google Shape;25545;p34"/>
            <p:cNvSpPr/>
            <p:nvPr/>
          </p:nvSpPr>
          <p:spPr>
            <a:xfrm>
              <a:off x="3010775" y="2416500"/>
              <a:ext cx="22050" cy="9300"/>
            </a:xfrm>
            <a:custGeom>
              <a:avLst/>
              <a:gdLst/>
              <a:ahLst/>
              <a:cxnLst/>
              <a:rect l="l" t="t" r="r" b="b"/>
              <a:pathLst>
                <a:path w="882" h="372" extrusionOk="0">
                  <a:moveTo>
                    <a:pt x="96" y="0"/>
                  </a:moveTo>
                  <a:cubicBezTo>
                    <a:pt x="1" y="119"/>
                    <a:pt x="108" y="227"/>
                    <a:pt x="203" y="274"/>
                  </a:cubicBezTo>
                  <a:cubicBezTo>
                    <a:pt x="317" y="331"/>
                    <a:pt x="461" y="371"/>
                    <a:pt x="596" y="371"/>
                  </a:cubicBezTo>
                  <a:cubicBezTo>
                    <a:pt x="687" y="371"/>
                    <a:pt x="774" y="353"/>
                    <a:pt x="846" y="310"/>
                  </a:cubicBezTo>
                  <a:cubicBezTo>
                    <a:pt x="882" y="298"/>
                    <a:pt x="882" y="250"/>
                    <a:pt x="834" y="239"/>
                  </a:cubicBezTo>
                  <a:cubicBezTo>
                    <a:pt x="775" y="227"/>
                    <a:pt x="715" y="227"/>
                    <a:pt x="656" y="227"/>
                  </a:cubicBezTo>
                  <a:cubicBezTo>
                    <a:pt x="596" y="227"/>
                    <a:pt x="537" y="227"/>
                    <a:pt x="477" y="215"/>
                  </a:cubicBezTo>
                  <a:cubicBezTo>
                    <a:pt x="406" y="203"/>
                    <a:pt x="48" y="143"/>
                    <a:pt x="108" y="12"/>
                  </a:cubicBezTo>
                  <a:cubicBezTo>
                    <a:pt x="120" y="0"/>
                    <a:pt x="96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46" name="Google Shape;25546;p34"/>
            <p:cNvSpPr/>
            <p:nvPr/>
          </p:nvSpPr>
          <p:spPr>
            <a:xfrm>
              <a:off x="3033400" y="2282575"/>
              <a:ext cx="64925" cy="141400"/>
            </a:xfrm>
            <a:custGeom>
              <a:avLst/>
              <a:gdLst/>
              <a:ahLst/>
              <a:cxnLst/>
              <a:rect l="l" t="t" r="r" b="b"/>
              <a:pathLst>
                <a:path w="2597" h="5656" extrusionOk="0">
                  <a:moveTo>
                    <a:pt x="2532" y="1"/>
                  </a:moveTo>
                  <a:cubicBezTo>
                    <a:pt x="2512" y="1"/>
                    <a:pt x="2494" y="11"/>
                    <a:pt x="2489" y="35"/>
                  </a:cubicBezTo>
                  <a:cubicBezTo>
                    <a:pt x="2168" y="988"/>
                    <a:pt x="2001" y="2000"/>
                    <a:pt x="1727" y="2976"/>
                  </a:cubicBezTo>
                  <a:cubicBezTo>
                    <a:pt x="1417" y="4119"/>
                    <a:pt x="941" y="4857"/>
                    <a:pt x="24" y="5619"/>
                  </a:cubicBezTo>
                  <a:cubicBezTo>
                    <a:pt x="1" y="5619"/>
                    <a:pt x="24" y="5655"/>
                    <a:pt x="48" y="5655"/>
                  </a:cubicBezTo>
                  <a:cubicBezTo>
                    <a:pt x="929" y="5262"/>
                    <a:pt x="1417" y="4417"/>
                    <a:pt x="1703" y="3548"/>
                  </a:cubicBezTo>
                  <a:cubicBezTo>
                    <a:pt x="2072" y="2440"/>
                    <a:pt x="2489" y="1214"/>
                    <a:pt x="2596" y="59"/>
                  </a:cubicBezTo>
                  <a:cubicBezTo>
                    <a:pt x="2596" y="24"/>
                    <a:pt x="2562" y="1"/>
                    <a:pt x="25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47" name="Google Shape;25547;p34"/>
            <p:cNvSpPr/>
            <p:nvPr/>
          </p:nvSpPr>
          <p:spPr>
            <a:xfrm>
              <a:off x="3095750" y="2267025"/>
              <a:ext cx="66550" cy="117800"/>
            </a:xfrm>
            <a:custGeom>
              <a:avLst/>
              <a:gdLst/>
              <a:ahLst/>
              <a:cxnLst/>
              <a:rect l="l" t="t" r="r" b="b"/>
              <a:pathLst>
                <a:path w="2662" h="4712" extrusionOk="0">
                  <a:moveTo>
                    <a:pt x="7" y="610"/>
                  </a:moveTo>
                  <a:cubicBezTo>
                    <a:pt x="1" y="616"/>
                    <a:pt x="1" y="619"/>
                    <a:pt x="2" y="619"/>
                  </a:cubicBezTo>
                  <a:cubicBezTo>
                    <a:pt x="4" y="619"/>
                    <a:pt x="7" y="616"/>
                    <a:pt x="7" y="610"/>
                  </a:cubicBezTo>
                  <a:close/>
                  <a:moveTo>
                    <a:pt x="357" y="0"/>
                  </a:moveTo>
                  <a:cubicBezTo>
                    <a:pt x="193" y="0"/>
                    <a:pt x="54" y="175"/>
                    <a:pt x="7" y="610"/>
                  </a:cubicBezTo>
                  <a:cubicBezTo>
                    <a:pt x="114" y="476"/>
                    <a:pt x="240" y="243"/>
                    <a:pt x="452" y="243"/>
                  </a:cubicBezTo>
                  <a:cubicBezTo>
                    <a:pt x="523" y="243"/>
                    <a:pt x="604" y="270"/>
                    <a:pt x="697" y="336"/>
                  </a:cubicBezTo>
                  <a:cubicBezTo>
                    <a:pt x="817" y="431"/>
                    <a:pt x="840" y="753"/>
                    <a:pt x="900" y="884"/>
                  </a:cubicBezTo>
                  <a:cubicBezTo>
                    <a:pt x="1019" y="1169"/>
                    <a:pt x="1186" y="1360"/>
                    <a:pt x="1376" y="1598"/>
                  </a:cubicBezTo>
                  <a:cubicBezTo>
                    <a:pt x="2186" y="2550"/>
                    <a:pt x="2352" y="3479"/>
                    <a:pt x="2472" y="4670"/>
                  </a:cubicBezTo>
                  <a:cubicBezTo>
                    <a:pt x="2472" y="4696"/>
                    <a:pt x="2490" y="4712"/>
                    <a:pt x="2509" y="4712"/>
                  </a:cubicBezTo>
                  <a:cubicBezTo>
                    <a:pt x="2523" y="4712"/>
                    <a:pt x="2538" y="4703"/>
                    <a:pt x="2543" y="4682"/>
                  </a:cubicBezTo>
                  <a:cubicBezTo>
                    <a:pt x="2662" y="4086"/>
                    <a:pt x="2543" y="3479"/>
                    <a:pt x="2329" y="2908"/>
                  </a:cubicBezTo>
                  <a:cubicBezTo>
                    <a:pt x="2007" y="2062"/>
                    <a:pt x="1281" y="1503"/>
                    <a:pt x="959" y="669"/>
                  </a:cubicBezTo>
                  <a:cubicBezTo>
                    <a:pt x="813" y="283"/>
                    <a:pt x="565" y="0"/>
                    <a:pt x="3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48" name="Google Shape;25548;p34"/>
            <p:cNvSpPr/>
            <p:nvPr/>
          </p:nvSpPr>
          <p:spPr>
            <a:xfrm>
              <a:off x="3079200" y="2384675"/>
              <a:ext cx="77450" cy="122975"/>
            </a:xfrm>
            <a:custGeom>
              <a:avLst/>
              <a:gdLst/>
              <a:ahLst/>
              <a:cxnLst/>
              <a:rect l="l" t="t" r="r" b="b"/>
              <a:pathLst>
                <a:path w="3098" h="4919" extrusionOk="0">
                  <a:moveTo>
                    <a:pt x="3085" y="1"/>
                  </a:moveTo>
                  <a:cubicBezTo>
                    <a:pt x="3082" y="1"/>
                    <a:pt x="3078" y="3"/>
                    <a:pt x="3074" y="11"/>
                  </a:cubicBezTo>
                  <a:cubicBezTo>
                    <a:pt x="2633" y="1845"/>
                    <a:pt x="1169" y="3369"/>
                    <a:pt x="38" y="4810"/>
                  </a:cubicBezTo>
                  <a:cubicBezTo>
                    <a:pt x="0" y="4857"/>
                    <a:pt x="45" y="4919"/>
                    <a:pt x="94" y="4919"/>
                  </a:cubicBezTo>
                  <a:cubicBezTo>
                    <a:pt x="107" y="4919"/>
                    <a:pt x="121" y="4915"/>
                    <a:pt x="133" y="4905"/>
                  </a:cubicBezTo>
                  <a:cubicBezTo>
                    <a:pt x="883" y="4238"/>
                    <a:pt x="1490" y="3369"/>
                    <a:pt x="2014" y="2524"/>
                  </a:cubicBezTo>
                  <a:cubicBezTo>
                    <a:pt x="2479" y="1797"/>
                    <a:pt x="3074" y="904"/>
                    <a:pt x="3098" y="11"/>
                  </a:cubicBezTo>
                  <a:cubicBezTo>
                    <a:pt x="3098" y="11"/>
                    <a:pt x="3092" y="1"/>
                    <a:pt x="30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49" name="Google Shape;25549;p34"/>
            <p:cNvSpPr/>
            <p:nvPr/>
          </p:nvSpPr>
          <p:spPr>
            <a:xfrm>
              <a:off x="3074475" y="2437725"/>
              <a:ext cx="75800" cy="88025"/>
            </a:xfrm>
            <a:custGeom>
              <a:avLst/>
              <a:gdLst/>
              <a:ahLst/>
              <a:cxnLst/>
              <a:rect l="l" t="t" r="r" b="b"/>
              <a:pathLst>
                <a:path w="3032" h="3521" extrusionOk="0">
                  <a:moveTo>
                    <a:pt x="2984" y="1"/>
                  </a:moveTo>
                  <a:cubicBezTo>
                    <a:pt x="2977" y="1"/>
                    <a:pt x="2971" y="3"/>
                    <a:pt x="2965" y="9"/>
                  </a:cubicBezTo>
                  <a:cubicBezTo>
                    <a:pt x="2394" y="473"/>
                    <a:pt x="2084" y="1187"/>
                    <a:pt x="1691" y="1795"/>
                  </a:cubicBezTo>
                  <a:cubicBezTo>
                    <a:pt x="1501" y="2104"/>
                    <a:pt x="1287" y="2390"/>
                    <a:pt x="1060" y="2676"/>
                  </a:cubicBezTo>
                  <a:cubicBezTo>
                    <a:pt x="985" y="2742"/>
                    <a:pt x="441" y="3239"/>
                    <a:pt x="246" y="3239"/>
                  </a:cubicBezTo>
                  <a:cubicBezTo>
                    <a:pt x="194" y="3239"/>
                    <a:pt x="167" y="3204"/>
                    <a:pt x="179" y="3116"/>
                  </a:cubicBezTo>
                  <a:cubicBezTo>
                    <a:pt x="179" y="3092"/>
                    <a:pt x="144" y="3045"/>
                    <a:pt x="120" y="3045"/>
                  </a:cubicBezTo>
                  <a:lnTo>
                    <a:pt x="72" y="3045"/>
                  </a:lnTo>
                  <a:lnTo>
                    <a:pt x="72" y="3069"/>
                  </a:lnTo>
                  <a:cubicBezTo>
                    <a:pt x="60" y="3211"/>
                    <a:pt x="1" y="3307"/>
                    <a:pt x="24" y="3438"/>
                  </a:cubicBezTo>
                  <a:cubicBezTo>
                    <a:pt x="24" y="3461"/>
                    <a:pt x="60" y="3485"/>
                    <a:pt x="72" y="3497"/>
                  </a:cubicBezTo>
                  <a:cubicBezTo>
                    <a:pt x="116" y="3513"/>
                    <a:pt x="160" y="3520"/>
                    <a:pt x="206" y="3520"/>
                  </a:cubicBezTo>
                  <a:cubicBezTo>
                    <a:pt x="639" y="3520"/>
                    <a:pt x="1118" y="2850"/>
                    <a:pt x="1334" y="2580"/>
                  </a:cubicBezTo>
                  <a:cubicBezTo>
                    <a:pt x="1965" y="1807"/>
                    <a:pt x="2501" y="890"/>
                    <a:pt x="3013" y="56"/>
                  </a:cubicBezTo>
                  <a:cubicBezTo>
                    <a:pt x="3031" y="29"/>
                    <a:pt x="3007" y="1"/>
                    <a:pt x="29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50" name="Google Shape;25550;p34"/>
            <p:cNvSpPr/>
            <p:nvPr/>
          </p:nvSpPr>
          <p:spPr>
            <a:xfrm>
              <a:off x="3149275" y="2351300"/>
              <a:ext cx="29100" cy="86550"/>
            </a:xfrm>
            <a:custGeom>
              <a:avLst/>
              <a:gdLst/>
              <a:ahLst/>
              <a:cxnLst/>
              <a:rect l="l" t="t" r="r" b="b"/>
              <a:pathLst>
                <a:path w="1164" h="3462" extrusionOk="0">
                  <a:moveTo>
                    <a:pt x="1049" y="0"/>
                  </a:moveTo>
                  <a:cubicBezTo>
                    <a:pt x="1039" y="0"/>
                    <a:pt x="1030" y="4"/>
                    <a:pt x="1021" y="13"/>
                  </a:cubicBezTo>
                  <a:cubicBezTo>
                    <a:pt x="866" y="549"/>
                    <a:pt x="842" y="1120"/>
                    <a:pt x="723" y="1668"/>
                  </a:cubicBezTo>
                  <a:cubicBezTo>
                    <a:pt x="581" y="2275"/>
                    <a:pt x="342" y="2847"/>
                    <a:pt x="9" y="3382"/>
                  </a:cubicBezTo>
                  <a:cubicBezTo>
                    <a:pt x="1" y="3425"/>
                    <a:pt x="28" y="3461"/>
                    <a:pt x="58" y="3461"/>
                  </a:cubicBezTo>
                  <a:cubicBezTo>
                    <a:pt x="70" y="3461"/>
                    <a:pt x="82" y="3455"/>
                    <a:pt x="92" y="3442"/>
                  </a:cubicBezTo>
                  <a:cubicBezTo>
                    <a:pt x="771" y="2549"/>
                    <a:pt x="1164" y="1144"/>
                    <a:pt x="1081" y="37"/>
                  </a:cubicBezTo>
                  <a:cubicBezTo>
                    <a:pt x="1081" y="14"/>
                    <a:pt x="1066" y="0"/>
                    <a:pt x="10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51" name="Google Shape;25551;p34"/>
            <p:cNvSpPr/>
            <p:nvPr/>
          </p:nvSpPr>
          <p:spPr>
            <a:xfrm>
              <a:off x="3174200" y="2349650"/>
              <a:ext cx="33350" cy="54625"/>
            </a:xfrm>
            <a:custGeom>
              <a:avLst/>
              <a:gdLst/>
              <a:ahLst/>
              <a:cxnLst/>
              <a:rect l="l" t="t" r="r" b="b"/>
              <a:pathLst>
                <a:path w="1334" h="2185" extrusionOk="0">
                  <a:moveTo>
                    <a:pt x="198" y="1"/>
                  </a:moveTo>
                  <a:cubicBezTo>
                    <a:pt x="95" y="1"/>
                    <a:pt x="11" y="54"/>
                    <a:pt x="0" y="198"/>
                  </a:cubicBezTo>
                  <a:cubicBezTo>
                    <a:pt x="8" y="221"/>
                    <a:pt x="25" y="229"/>
                    <a:pt x="36" y="229"/>
                  </a:cubicBezTo>
                  <a:cubicBezTo>
                    <a:pt x="43" y="229"/>
                    <a:pt x="48" y="226"/>
                    <a:pt x="48" y="222"/>
                  </a:cubicBezTo>
                  <a:cubicBezTo>
                    <a:pt x="106" y="138"/>
                    <a:pt x="166" y="105"/>
                    <a:pt x="225" y="105"/>
                  </a:cubicBezTo>
                  <a:cubicBezTo>
                    <a:pt x="446" y="105"/>
                    <a:pt x="656" y="568"/>
                    <a:pt x="703" y="662"/>
                  </a:cubicBezTo>
                  <a:cubicBezTo>
                    <a:pt x="762" y="793"/>
                    <a:pt x="834" y="936"/>
                    <a:pt x="893" y="1067"/>
                  </a:cubicBezTo>
                  <a:cubicBezTo>
                    <a:pt x="1060" y="1424"/>
                    <a:pt x="1108" y="1781"/>
                    <a:pt x="1215" y="2151"/>
                  </a:cubicBezTo>
                  <a:cubicBezTo>
                    <a:pt x="1226" y="2173"/>
                    <a:pt x="1248" y="2185"/>
                    <a:pt x="1268" y="2185"/>
                  </a:cubicBezTo>
                  <a:cubicBezTo>
                    <a:pt x="1290" y="2185"/>
                    <a:pt x="1310" y="2170"/>
                    <a:pt x="1310" y="2139"/>
                  </a:cubicBezTo>
                  <a:cubicBezTo>
                    <a:pt x="1334" y="1805"/>
                    <a:pt x="1215" y="1496"/>
                    <a:pt x="1096" y="1198"/>
                  </a:cubicBezTo>
                  <a:cubicBezTo>
                    <a:pt x="965" y="865"/>
                    <a:pt x="798" y="448"/>
                    <a:pt x="560" y="174"/>
                  </a:cubicBezTo>
                  <a:cubicBezTo>
                    <a:pt x="481" y="82"/>
                    <a:pt x="326" y="1"/>
                    <a:pt x="1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52" name="Google Shape;25552;p34"/>
            <p:cNvSpPr/>
            <p:nvPr/>
          </p:nvSpPr>
          <p:spPr>
            <a:xfrm>
              <a:off x="3181125" y="2406250"/>
              <a:ext cx="27625" cy="65200"/>
            </a:xfrm>
            <a:custGeom>
              <a:avLst/>
              <a:gdLst/>
              <a:ahLst/>
              <a:cxnLst/>
              <a:rect l="l" t="t" r="r" b="b"/>
              <a:pathLst>
                <a:path w="1105" h="2608" extrusionOk="0">
                  <a:moveTo>
                    <a:pt x="1048" y="0"/>
                  </a:moveTo>
                  <a:cubicBezTo>
                    <a:pt x="1036" y="0"/>
                    <a:pt x="1025" y="6"/>
                    <a:pt x="1021" y="18"/>
                  </a:cubicBezTo>
                  <a:cubicBezTo>
                    <a:pt x="640" y="815"/>
                    <a:pt x="378" y="1672"/>
                    <a:pt x="33" y="2494"/>
                  </a:cubicBezTo>
                  <a:cubicBezTo>
                    <a:pt x="0" y="2551"/>
                    <a:pt x="68" y="2608"/>
                    <a:pt x="129" y="2608"/>
                  </a:cubicBezTo>
                  <a:cubicBezTo>
                    <a:pt x="157" y="2608"/>
                    <a:pt x="184" y="2596"/>
                    <a:pt x="200" y="2565"/>
                  </a:cubicBezTo>
                  <a:cubicBezTo>
                    <a:pt x="569" y="1792"/>
                    <a:pt x="973" y="899"/>
                    <a:pt x="1104" y="53"/>
                  </a:cubicBezTo>
                  <a:cubicBezTo>
                    <a:pt x="1104" y="21"/>
                    <a:pt x="1073" y="0"/>
                    <a:pt x="10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53" name="Google Shape;25553;p34"/>
            <p:cNvSpPr/>
            <p:nvPr/>
          </p:nvSpPr>
          <p:spPr>
            <a:xfrm>
              <a:off x="2956900" y="2528575"/>
              <a:ext cx="109725" cy="65575"/>
            </a:xfrm>
            <a:custGeom>
              <a:avLst/>
              <a:gdLst/>
              <a:ahLst/>
              <a:cxnLst/>
              <a:rect l="l" t="t" r="r" b="b"/>
              <a:pathLst>
                <a:path w="4389" h="2623" extrusionOk="0">
                  <a:moveTo>
                    <a:pt x="4321" y="1"/>
                  </a:moveTo>
                  <a:cubicBezTo>
                    <a:pt x="4314" y="1"/>
                    <a:pt x="4306" y="2"/>
                    <a:pt x="4299" y="6"/>
                  </a:cubicBezTo>
                  <a:cubicBezTo>
                    <a:pt x="3334" y="530"/>
                    <a:pt x="2322" y="840"/>
                    <a:pt x="1322" y="1292"/>
                  </a:cubicBezTo>
                  <a:cubicBezTo>
                    <a:pt x="787" y="1530"/>
                    <a:pt x="1" y="1899"/>
                    <a:pt x="251" y="2590"/>
                  </a:cubicBezTo>
                  <a:cubicBezTo>
                    <a:pt x="257" y="2608"/>
                    <a:pt x="283" y="2622"/>
                    <a:pt x="309" y="2622"/>
                  </a:cubicBezTo>
                  <a:cubicBezTo>
                    <a:pt x="334" y="2622"/>
                    <a:pt x="358" y="2608"/>
                    <a:pt x="358" y="2566"/>
                  </a:cubicBezTo>
                  <a:cubicBezTo>
                    <a:pt x="346" y="1602"/>
                    <a:pt x="1834" y="1244"/>
                    <a:pt x="2572" y="959"/>
                  </a:cubicBezTo>
                  <a:cubicBezTo>
                    <a:pt x="3203" y="720"/>
                    <a:pt x="3823" y="482"/>
                    <a:pt x="4358" y="89"/>
                  </a:cubicBezTo>
                  <a:cubicBezTo>
                    <a:pt x="4388" y="49"/>
                    <a:pt x="4359" y="1"/>
                    <a:pt x="43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54" name="Google Shape;25554;p34"/>
            <p:cNvSpPr/>
            <p:nvPr/>
          </p:nvSpPr>
          <p:spPr>
            <a:xfrm>
              <a:off x="2964050" y="2527500"/>
              <a:ext cx="105950" cy="70875"/>
            </a:xfrm>
            <a:custGeom>
              <a:avLst/>
              <a:gdLst/>
              <a:ahLst/>
              <a:cxnLst/>
              <a:rect l="l" t="t" r="r" b="b"/>
              <a:pathLst>
                <a:path w="4238" h="2835" extrusionOk="0">
                  <a:moveTo>
                    <a:pt x="4152" y="1"/>
                  </a:moveTo>
                  <a:cubicBezTo>
                    <a:pt x="4135" y="1"/>
                    <a:pt x="4119" y="8"/>
                    <a:pt x="4108" y="25"/>
                  </a:cubicBezTo>
                  <a:cubicBezTo>
                    <a:pt x="3608" y="728"/>
                    <a:pt x="3001" y="1264"/>
                    <a:pt x="2275" y="1716"/>
                  </a:cubicBezTo>
                  <a:cubicBezTo>
                    <a:pt x="1964" y="1917"/>
                    <a:pt x="901" y="2700"/>
                    <a:pt x="310" y="2700"/>
                  </a:cubicBezTo>
                  <a:cubicBezTo>
                    <a:pt x="200" y="2700"/>
                    <a:pt x="106" y="2673"/>
                    <a:pt x="36" y="2609"/>
                  </a:cubicBezTo>
                  <a:cubicBezTo>
                    <a:pt x="24" y="2609"/>
                    <a:pt x="0" y="2645"/>
                    <a:pt x="12" y="2657"/>
                  </a:cubicBezTo>
                  <a:cubicBezTo>
                    <a:pt x="112" y="2783"/>
                    <a:pt x="245" y="2834"/>
                    <a:pt x="396" y="2834"/>
                  </a:cubicBezTo>
                  <a:cubicBezTo>
                    <a:pt x="897" y="2834"/>
                    <a:pt x="1597" y="2274"/>
                    <a:pt x="1917" y="2073"/>
                  </a:cubicBezTo>
                  <a:cubicBezTo>
                    <a:pt x="2810" y="1561"/>
                    <a:pt x="3632" y="942"/>
                    <a:pt x="4203" y="85"/>
                  </a:cubicBezTo>
                  <a:cubicBezTo>
                    <a:pt x="4237" y="43"/>
                    <a:pt x="4193" y="1"/>
                    <a:pt x="4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55" name="Google Shape;25555;p34"/>
            <p:cNvSpPr/>
            <p:nvPr/>
          </p:nvSpPr>
          <p:spPr>
            <a:xfrm>
              <a:off x="3070300" y="2500025"/>
              <a:ext cx="15225" cy="21925"/>
            </a:xfrm>
            <a:custGeom>
              <a:avLst/>
              <a:gdLst/>
              <a:ahLst/>
              <a:cxnLst/>
              <a:rect l="l" t="t" r="r" b="b"/>
              <a:pathLst>
                <a:path w="609" h="877" extrusionOk="0">
                  <a:moveTo>
                    <a:pt x="595" y="0"/>
                  </a:moveTo>
                  <a:cubicBezTo>
                    <a:pt x="591" y="0"/>
                    <a:pt x="588" y="2"/>
                    <a:pt x="584" y="5"/>
                  </a:cubicBezTo>
                  <a:cubicBezTo>
                    <a:pt x="477" y="184"/>
                    <a:pt x="1" y="719"/>
                    <a:pt x="394" y="874"/>
                  </a:cubicBezTo>
                  <a:cubicBezTo>
                    <a:pt x="396" y="876"/>
                    <a:pt x="397" y="877"/>
                    <a:pt x="399" y="877"/>
                  </a:cubicBezTo>
                  <a:cubicBezTo>
                    <a:pt x="409" y="877"/>
                    <a:pt x="416" y="849"/>
                    <a:pt x="406" y="839"/>
                  </a:cubicBezTo>
                  <a:cubicBezTo>
                    <a:pt x="168" y="541"/>
                    <a:pt x="549" y="303"/>
                    <a:pt x="608" y="17"/>
                  </a:cubicBezTo>
                  <a:cubicBezTo>
                    <a:pt x="608" y="9"/>
                    <a:pt x="602" y="0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56" name="Google Shape;25556;p34"/>
            <p:cNvSpPr/>
            <p:nvPr/>
          </p:nvSpPr>
          <p:spPr>
            <a:xfrm>
              <a:off x="3028500" y="2527225"/>
              <a:ext cx="85000" cy="68600"/>
            </a:xfrm>
            <a:custGeom>
              <a:avLst/>
              <a:gdLst/>
              <a:ahLst/>
              <a:cxnLst/>
              <a:rect l="l" t="t" r="r" b="b"/>
              <a:pathLst>
                <a:path w="3400" h="2744" extrusionOk="0">
                  <a:moveTo>
                    <a:pt x="3399" y="1"/>
                  </a:moveTo>
                  <a:cubicBezTo>
                    <a:pt x="2364" y="894"/>
                    <a:pt x="1375" y="2203"/>
                    <a:pt x="42" y="2668"/>
                  </a:cubicBezTo>
                  <a:cubicBezTo>
                    <a:pt x="0" y="2678"/>
                    <a:pt x="4" y="2743"/>
                    <a:pt x="38" y="2743"/>
                  </a:cubicBezTo>
                  <a:cubicBezTo>
                    <a:pt x="42" y="2743"/>
                    <a:pt x="48" y="2742"/>
                    <a:pt x="54" y="2739"/>
                  </a:cubicBezTo>
                  <a:cubicBezTo>
                    <a:pt x="637" y="2656"/>
                    <a:pt x="1078" y="2251"/>
                    <a:pt x="1494" y="1870"/>
                  </a:cubicBezTo>
                  <a:cubicBezTo>
                    <a:pt x="2149" y="1275"/>
                    <a:pt x="2792" y="643"/>
                    <a:pt x="33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57" name="Google Shape;25557;p34"/>
            <p:cNvSpPr/>
            <p:nvPr/>
          </p:nvSpPr>
          <p:spPr>
            <a:xfrm>
              <a:off x="3119125" y="2409700"/>
              <a:ext cx="61525" cy="109925"/>
            </a:xfrm>
            <a:custGeom>
              <a:avLst/>
              <a:gdLst/>
              <a:ahLst/>
              <a:cxnLst/>
              <a:rect l="l" t="t" r="r" b="b"/>
              <a:pathLst>
                <a:path w="2461" h="4397" extrusionOk="0">
                  <a:moveTo>
                    <a:pt x="2432" y="1"/>
                  </a:moveTo>
                  <a:cubicBezTo>
                    <a:pt x="2422" y="1"/>
                    <a:pt x="2411" y="7"/>
                    <a:pt x="2406" y="22"/>
                  </a:cubicBezTo>
                  <a:cubicBezTo>
                    <a:pt x="2072" y="701"/>
                    <a:pt x="1810" y="1427"/>
                    <a:pt x="1489" y="2130"/>
                  </a:cubicBezTo>
                  <a:cubicBezTo>
                    <a:pt x="1096" y="2975"/>
                    <a:pt x="524" y="3618"/>
                    <a:pt x="1" y="4380"/>
                  </a:cubicBezTo>
                  <a:cubicBezTo>
                    <a:pt x="1" y="4388"/>
                    <a:pt x="7" y="4397"/>
                    <a:pt x="14" y="4397"/>
                  </a:cubicBezTo>
                  <a:cubicBezTo>
                    <a:pt x="17" y="4397"/>
                    <a:pt x="21" y="4395"/>
                    <a:pt x="24" y="4392"/>
                  </a:cubicBezTo>
                  <a:cubicBezTo>
                    <a:pt x="1251" y="3273"/>
                    <a:pt x="1918" y="1546"/>
                    <a:pt x="2453" y="34"/>
                  </a:cubicBezTo>
                  <a:cubicBezTo>
                    <a:pt x="2460" y="14"/>
                    <a:pt x="2447" y="1"/>
                    <a:pt x="24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58" name="Google Shape;25558;p34"/>
            <p:cNvSpPr/>
            <p:nvPr/>
          </p:nvSpPr>
          <p:spPr>
            <a:xfrm>
              <a:off x="3058100" y="2698075"/>
              <a:ext cx="48850" cy="25000"/>
            </a:xfrm>
            <a:custGeom>
              <a:avLst/>
              <a:gdLst/>
              <a:ahLst/>
              <a:cxnLst/>
              <a:rect l="l" t="t" r="r" b="b"/>
              <a:pathLst>
                <a:path w="1954" h="1000" extrusionOk="0">
                  <a:moveTo>
                    <a:pt x="1906" y="1"/>
                  </a:moveTo>
                  <a:cubicBezTo>
                    <a:pt x="1584" y="108"/>
                    <a:pt x="1311" y="275"/>
                    <a:pt x="1025" y="429"/>
                  </a:cubicBezTo>
                  <a:cubicBezTo>
                    <a:pt x="763" y="584"/>
                    <a:pt x="322" y="965"/>
                    <a:pt x="1" y="965"/>
                  </a:cubicBezTo>
                  <a:cubicBezTo>
                    <a:pt x="64" y="989"/>
                    <a:pt x="125" y="1000"/>
                    <a:pt x="185" y="1000"/>
                  </a:cubicBezTo>
                  <a:cubicBezTo>
                    <a:pt x="421" y="1000"/>
                    <a:pt x="637" y="838"/>
                    <a:pt x="846" y="715"/>
                  </a:cubicBezTo>
                  <a:cubicBezTo>
                    <a:pt x="1215" y="513"/>
                    <a:pt x="1608" y="310"/>
                    <a:pt x="1930" y="48"/>
                  </a:cubicBezTo>
                  <a:cubicBezTo>
                    <a:pt x="1953" y="36"/>
                    <a:pt x="1930" y="1"/>
                    <a:pt x="1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59" name="Google Shape;25559;p34"/>
            <p:cNvSpPr/>
            <p:nvPr/>
          </p:nvSpPr>
          <p:spPr>
            <a:xfrm>
              <a:off x="3108750" y="2668225"/>
              <a:ext cx="56475" cy="28450"/>
            </a:xfrm>
            <a:custGeom>
              <a:avLst/>
              <a:gdLst/>
              <a:ahLst/>
              <a:cxnLst/>
              <a:rect l="l" t="t" r="r" b="b"/>
              <a:pathLst>
                <a:path w="2259" h="1138" extrusionOk="0">
                  <a:moveTo>
                    <a:pt x="2238" y="1"/>
                  </a:moveTo>
                  <a:cubicBezTo>
                    <a:pt x="2234" y="1"/>
                    <a:pt x="2230" y="2"/>
                    <a:pt x="2225" y="4"/>
                  </a:cubicBezTo>
                  <a:cubicBezTo>
                    <a:pt x="1475" y="278"/>
                    <a:pt x="678" y="659"/>
                    <a:pt x="11" y="1088"/>
                  </a:cubicBezTo>
                  <a:cubicBezTo>
                    <a:pt x="1" y="1108"/>
                    <a:pt x="17" y="1138"/>
                    <a:pt x="44" y="1138"/>
                  </a:cubicBezTo>
                  <a:cubicBezTo>
                    <a:pt x="49" y="1138"/>
                    <a:pt x="54" y="1137"/>
                    <a:pt x="58" y="1135"/>
                  </a:cubicBezTo>
                  <a:lnTo>
                    <a:pt x="2249" y="16"/>
                  </a:lnTo>
                  <a:cubicBezTo>
                    <a:pt x="2259" y="16"/>
                    <a:pt x="2253" y="1"/>
                    <a:pt x="2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60" name="Google Shape;25560;p34"/>
            <p:cNvSpPr/>
            <p:nvPr/>
          </p:nvSpPr>
          <p:spPr>
            <a:xfrm>
              <a:off x="3161175" y="2598525"/>
              <a:ext cx="54725" cy="70225"/>
            </a:xfrm>
            <a:custGeom>
              <a:avLst/>
              <a:gdLst/>
              <a:ahLst/>
              <a:cxnLst/>
              <a:rect l="l" t="t" r="r" b="b"/>
              <a:pathLst>
                <a:path w="2189" h="2809" extrusionOk="0">
                  <a:moveTo>
                    <a:pt x="2172" y="1"/>
                  </a:moveTo>
                  <a:cubicBezTo>
                    <a:pt x="2167" y="1"/>
                    <a:pt x="2160" y="2"/>
                    <a:pt x="2152" y="6"/>
                  </a:cubicBezTo>
                  <a:cubicBezTo>
                    <a:pt x="1855" y="625"/>
                    <a:pt x="1581" y="1232"/>
                    <a:pt x="1188" y="1792"/>
                  </a:cubicBezTo>
                  <a:cubicBezTo>
                    <a:pt x="950" y="2137"/>
                    <a:pt x="712" y="2304"/>
                    <a:pt x="355" y="2494"/>
                  </a:cubicBezTo>
                  <a:cubicBezTo>
                    <a:pt x="212" y="2590"/>
                    <a:pt x="105" y="2661"/>
                    <a:pt x="9" y="2792"/>
                  </a:cubicBezTo>
                  <a:cubicBezTo>
                    <a:pt x="1" y="2801"/>
                    <a:pt x="16" y="2809"/>
                    <a:pt x="30" y="2809"/>
                  </a:cubicBezTo>
                  <a:cubicBezTo>
                    <a:pt x="36" y="2809"/>
                    <a:pt x="42" y="2807"/>
                    <a:pt x="45" y="2804"/>
                  </a:cubicBezTo>
                  <a:cubicBezTo>
                    <a:pt x="450" y="2411"/>
                    <a:pt x="902" y="2304"/>
                    <a:pt x="1236" y="1816"/>
                  </a:cubicBezTo>
                  <a:cubicBezTo>
                    <a:pt x="1605" y="1244"/>
                    <a:pt x="1914" y="637"/>
                    <a:pt x="2188" y="6"/>
                  </a:cubicBezTo>
                  <a:cubicBezTo>
                    <a:pt x="2188" y="6"/>
                    <a:pt x="2183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61" name="Google Shape;25561;p34"/>
            <p:cNvSpPr/>
            <p:nvPr/>
          </p:nvSpPr>
          <p:spPr>
            <a:xfrm>
              <a:off x="3163775" y="2653125"/>
              <a:ext cx="27400" cy="19975"/>
            </a:xfrm>
            <a:custGeom>
              <a:avLst/>
              <a:gdLst/>
              <a:ahLst/>
              <a:cxnLst/>
              <a:rect l="l" t="t" r="r" b="b"/>
              <a:pathLst>
                <a:path w="1096" h="799" extrusionOk="0">
                  <a:moveTo>
                    <a:pt x="1096" y="1"/>
                  </a:moveTo>
                  <a:lnTo>
                    <a:pt x="1096" y="1"/>
                  </a:lnTo>
                  <a:cubicBezTo>
                    <a:pt x="917" y="60"/>
                    <a:pt x="763" y="203"/>
                    <a:pt x="608" y="322"/>
                  </a:cubicBezTo>
                  <a:cubicBezTo>
                    <a:pt x="417" y="477"/>
                    <a:pt x="179" y="596"/>
                    <a:pt x="12" y="775"/>
                  </a:cubicBezTo>
                  <a:cubicBezTo>
                    <a:pt x="1" y="787"/>
                    <a:pt x="12" y="799"/>
                    <a:pt x="24" y="799"/>
                  </a:cubicBezTo>
                  <a:cubicBezTo>
                    <a:pt x="227" y="715"/>
                    <a:pt x="405" y="549"/>
                    <a:pt x="584" y="430"/>
                  </a:cubicBezTo>
                  <a:cubicBezTo>
                    <a:pt x="763" y="299"/>
                    <a:pt x="977" y="179"/>
                    <a:pt x="10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62" name="Google Shape;25562;p34"/>
            <p:cNvSpPr/>
            <p:nvPr/>
          </p:nvSpPr>
          <p:spPr>
            <a:xfrm>
              <a:off x="3172475" y="2653675"/>
              <a:ext cx="22825" cy="18875"/>
            </a:xfrm>
            <a:custGeom>
              <a:avLst/>
              <a:gdLst/>
              <a:ahLst/>
              <a:cxnLst/>
              <a:rect l="l" t="t" r="r" b="b"/>
              <a:pathLst>
                <a:path w="913" h="755" extrusionOk="0">
                  <a:moveTo>
                    <a:pt x="896" y="0"/>
                  </a:moveTo>
                  <a:cubicBezTo>
                    <a:pt x="894" y="0"/>
                    <a:pt x="892" y="1"/>
                    <a:pt x="891" y="3"/>
                  </a:cubicBezTo>
                  <a:cubicBezTo>
                    <a:pt x="748" y="146"/>
                    <a:pt x="617" y="265"/>
                    <a:pt x="474" y="384"/>
                  </a:cubicBezTo>
                  <a:cubicBezTo>
                    <a:pt x="319" y="503"/>
                    <a:pt x="176" y="586"/>
                    <a:pt x="22" y="705"/>
                  </a:cubicBezTo>
                  <a:cubicBezTo>
                    <a:pt x="0" y="716"/>
                    <a:pt x="17" y="755"/>
                    <a:pt x="46" y="755"/>
                  </a:cubicBezTo>
                  <a:cubicBezTo>
                    <a:pt x="50" y="755"/>
                    <a:pt x="53" y="754"/>
                    <a:pt x="57" y="753"/>
                  </a:cubicBezTo>
                  <a:cubicBezTo>
                    <a:pt x="379" y="598"/>
                    <a:pt x="676" y="324"/>
                    <a:pt x="903" y="38"/>
                  </a:cubicBezTo>
                  <a:cubicBezTo>
                    <a:pt x="913" y="28"/>
                    <a:pt x="906" y="0"/>
                    <a:pt x="8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63" name="Google Shape;25563;p34"/>
            <p:cNvSpPr/>
            <p:nvPr/>
          </p:nvSpPr>
          <p:spPr>
            <a:xfrm>
              <a:off x="3162000" y="2642425"/>
              <a:ext cx="53000" cy="52400"/>
            </a:xfrm>
            <a:custGeom>
              <a:avLst/>
              <a:gdLst/>
              <a:ahLst/>
              <a:cxnLst/>
              <a:rect l="l" t="t" r="r" b="b"/>
              <a:pathLst>
                <a:path w="2120" h="2096" extrusionOk="0">
                  <a:moveTo>
                    <a:pt x="2119" y="0"/>
                  </a:moveTo>
                  <a:lnTo>
                    <a:pt x="2119" y="0"/>
                  </a:lnTo>
                  <a:cubicBezTo>
                    <a:pt x="1750" y="917"/>
                    <a:pt x="1012" y="1822"/>
                    <a:pt x="12" y="2060"/>
                  </a:cubicBezTo>
                  <a:cubicBezTo>
                    <a:pt x="0" y="2060"/>
                    <a:pt x="0" y="2096"/>
                    <a:pt x="12" y="2096"/>
                  </a:cubicBezTo>
                  <a:cubicBezTo>
                    <a:pt x="512" y="2084"/>
                    <a:pt x="965" y="1762"/>
                    <a:pt x="1274" y="1393"/>
                  </a:cubicBezTo>
                  <a:cubicBezTo>
                    <a:pt x="1631" y="1012"/>
                    <a:pt x="2024" y="500"/>
                    <a:pt x="2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64" name="Google Shape;25564;p34"/>
            <p:cNvSpPr/>
            <p:nvPr/>
          </p:nvSpPr>
          <p:spPr>
            <a:xfrm>
              <a:off x="3047500" y="2699275"/>
              <a:ext cx="107600" cy="53175"/>
            </a:xfrm>
            <a:custGeom>
              <a:avLst/>
              <a:gdLst/>
              <a:ahLst/>
              <a:cxnLst/>
              <a:rect l="l" t="t" r="r" b="b"/>
              <a:pathLst>
                <a:path w="4304" h="2127" extrusionOk="0">
                  <a:moveTo>
                    <a:pt x="4259" y="0"/>
                  </a:moveTo>
                  <a:cubicBezTo>
                    <a:pt x="2687" y="322"/>
                    <a:pt x="1461" y="1441"/>
                    <a:pt x="20" y="2084"/>
                  </a:cubicBezTo>
                  <a:cubicBezTo>
                    <a:pt x="1" y="2094"/>
                    <a:pt x="5" y="2126"/>
                    <a:pt x="20" y="2126"/>
                  </a:cubicBezTo>
                  <a:cubicBezTo>
                    <a:pt x="23" y="2126"/>
                    <a:pt x="27" y="2124"/>
                    <a:pt x="32" y="2120"/>
                  </a:cubicBezTo>
                  <a:cubicBezTo>
                    <a:pt x="1568" y="1643"/>
                    <a:pt x="2687" y="441"/>
                    <a:pt x="4259" y="36"/>
                  </a:cubicBezTo>
                  <a:cubicBezTo>
                    <a:pt x="4264" y="37"/>
                    <a:pt x="4268" y="38"/>
                    <a:pt x="4272" y="38"/>
                  </a:cubicBezTo>
                  <a:cubicBezTo>
                    <a:pt x="4303" y="38"/>
                    <a:pt x="4290" y="0"/>
                    <a:pt x="4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65" name="Google Shape;25565;p34"/>
            <p:cNvSpPr/>
            <p:nvPr/>
          </p:nvSpPr>
          <p:spPr>
            <a:xfrm>
              <a:off x="3176875" y="2466675"/>
              <a:ext cx="18275" cy="17675"/>
            </a:xfrm>
            <a:custGeom>
              <a:avLst/>
              <a:gdLst/>
              <a:ahLst/>
              <a:cxnLst/>
              <a:rect l="l" t="t" r="r" b="b"/>
              <a:pathLst>
                <a:path w="731" h="707" extrusionOk="0">
                  <a:moveTo>
                    <a:pt x="688" y="0"/>
                  </a:moveTo>
                  <a:cubicBezTo>
                    <a:pt x="682" y="0"/>
                    <a:pt x="675" y="2"/>
                    <a:pt x="667" y="6"/>
                  </a:cubicBezTo>
                  <a:cubicBezTo>
                    <a:pt x="381" y="89"/>
                    <a:pt x="24" y="375"/>
                    <a:pt x="0" y="684"/>
                  </a:cubicBezTo>
                  <a:cubicBezTo>
                    <a:pt x="0" y="692"/>
                    <a:pt x="12" y="706"/>
                    <a:pt x="23" y="706"/>
                  </a:cubicBezTo>
                  <a:cubicBezTo>
                    <a:pt x="28" y="706"/>
                    <a:pt x="32" y="704"/>
                    <a:pt x="36" y="696"/>
                  </a:cubicBezTo>
                  <a:cubicBezTo>
                    <a:pt x="131" y="577"/>
                    <a:pt x="203" y="446"/>
                    <a:pt x="310" y="339"/>
                  </a:cubicBezTo>
                  <a:cubicBezTo>
                    <a:pt x="429" y="220"/>
                    <a:pt x="560" y="137"/>
                    <a:pt x="691" y="65"/>
                  </a:cubicBezTo>
                  <a:cubicBezTo>
                    <a:pt x="731" y="45"/>
                    <a:pt x="72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66" name="Google Shape;25566;p34"/>
            <p:cNvSpPr/>
            <p:nvPr/>
          </p:nvSpPr>
          <p:spPr>
            <a:xfrm>
              <a:off x="3185200" y="2467925"/>
              <a:ext cx="10400" cy="3800"/>
            </a:xfrm>
            <a:custGeom>
              <a:avLst/>
              <a:gdLst/>
              <a:ahLst/>
              <a:cxnLst/>
              <a:rect l="l" t="t" r="r" b="b"/>
              <a:pathLst>
                <a:path w="416" h="152" extrusionOk="0">
                  <a:moveTo>
                    <a:pt x="252" y="0"/>
                  </a:moveTo>
                  <a:cubicBezTo>
                    <a:pt x="229" y="0"/>
                    <a:pt x="205" y="4"/>
                    <a:pt x="179" y="15"/>
                  </a:cubicBezTo>
                  <a:cubicBezTo>
                    <a:pt x="120" y="27"/>
                    <a:pt x="37" y="75"/>
                    <a:pt x="1" y="134"/>
                  </a:cubicBezTo>
                  <a:cubicBezTo>
                    <a:pt x="1" y="143"/>
                    <a:pt x="13" y="151"/>
                    <a:pt x="20" y="151"/>
                  </a:cubicBezTo>
                  <a:cubicBezTo>
                    <a:pt x="23" y="151"/>
                    <a:pt x="25" y="150"/>
                    <a:pt x="25" y="146"/>
                  </a:cubicBezTo>
                  <a:cubicBezTo>
                    <a:pt x="72" y="134"/>
                    <a:pt x="108" y="87"/>
                    <a:pt x="167" y="75"/>
                  </a:cubicBezTo>
                  <a:cubicBezTo>
                    <a:pt x="197" y="63"/>
                    <a:pt x="230" y="57"/>
                    <a:pt x="264" y="57"/>
                  </a:cubicBezTo>
                  <a:cubicBezTo>
                    <a:pt x="298" y="57"/>
                    <a:pt x="334" y="63"/>
                    <a:pt x="370" y="75"/>
                  </a:cubicBezTo>
                  <a:cubicBezTo>
                    <a:pt x="375" y="76"/>
                    <a:pt x="379" y="77"/>
                    <a:pt x="383" y="77"/>
                  </a:cubicBezTo>
                  <a:cubicBezTo>
                    <a:pt x="408" y="77"/>
                    <a:pt x="416" y="49"/>
                    <a:pt x="406" y="39"/>
                  </a:cubicBezTo>
                  <a:cubicBezTo>
                    <a:pt x="356" y="22"/>
                    <a:pt x="306" y="0"/>
                    <a:pt x="2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67" name="Google Shape;25567;p34"/>
            <p:cNvSpPr/>
            <p:nvPr/>
          </p:nvSpPr>
          <p:spPr>
            <a:xfrm>
              <a:off x="3197700" y="2469175"/>
              <a:ext cx="3300" cy="2125"/>
            </a:xfrm>
            <a:custGeom>
              <a:avLst/>
              <a:gdLst/>
              <a:ahLst/>
              <a:cxnLst/>
              <a:rect l="l" t="t" r="r" b="b"/>
              <a:pathLst>
                <a:path w="132" h="85" extrusionOk="0">
                  <a:moveTo>
                    <a:pt x="13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7" y="37"/>
                    <a:pt x="72" y="60"/>
                    <a:pt x="120" y="84"/>
                  </a:cubicBezTo>
                  <a:cubicBezTo>
                    <a:pt x="120" y="84"/>
                    <a:pt x="132" y="48"/>
                    <a:pt x="120" y="48"/>
                  </a:cubicBezTo>
                  <a:cubicBezTo>
                    <a:pt x="84" y="37"/>
                    <a:pt x="37" y="25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68" name="Google Shape;25568;p34"/>
            <p:cNvSpPr/>
            <p:nvPr/>
          </p:nvSpPr>
          <p:spPr>
            <a:xfrm>
              <a:off x="3130725" y="2768500"/>
              <a:ext cx="122300" cy="31700"/>
            </a:xfrm>
            <a:custGeom>
              <a:avLst/>
              <a:gdLst/>
              <a:ahLst/>
              <a:cxnLst/>
              <a:rect l="l" t="t" r="r" b="b"/>
              <a:pathLst>
                <a:path w="4892" h="1268" extrusionOk="0">
                  <a:moveTo>
                    <a:pt x="4875" y="1"/>
                  </a:moveTo>
                  <a:cubicBezTo>
                    <a:pt x="4871" y="1"/>
                    <a:pt x="4865" y="2"/>
                    <a:pt x="4859" y="5"/>
                  </a:cubicBezTo>
                  <a:cubicBezTo>
                    <a:pt x="3406" y="1113"/>
                    <a:pt x="1632" y="589"/>
                    <a:pt x="1" y="1101"/>
                  </a:cubicBezTo>
                  <a:cubicBezTo>
                    <a:pt x="1525" y="803"/>
                    <a:pt x="3668" y="1268"/>
                    <a:pt x="4883" y="29"/>
                  </a:cubicBezTo>
                  <a:cubicBezTo>
                    <a:pt x="4891" y="12"/>
                    <a:pt x="4887" y="1"/>
                    <a:pt x="48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69" name="Google Shape;25569;p34"/>
            <p:cNvSpPr/>
            <p:nvPr/>
          </p:nvSpPr>
          <p:spPr>
            <a:xfrm>
              <a:off x="3248725" y="2742925"/>
              <a:ext cx="36225" cy="29675"/>
            </a:xfrm>
            <a:custGeom>
              <a:avLst/>
              <a:gdLst/>
              <a:ahLst/>
              <a:cxnLst/>
              <a:rect l="l" t="t" r="r" b="b"/>
              <a:pathLst>
                <a:path w="1449" h="1187" extrusionOk="0">
                  <a:moveTo>
                    <a:pt x="1432" y="0"/>
                  </a:moveTo>
                  <a:cubicBezTo>
                    <a:pt x="1430" y="0"/>
                    <a:pt x="1428" y="2"/>
                    <a:pt x="1425" y="5"/>
                  </a:cubicBezTo>
                  <a:cubicBezTo>
                    <a:pt x="1186" y="159"/>
                    <a:pt x="972" y="350"/>
                    <a:pt x="758" y="528"/>
                  </a:cubicBezTo>
                  <a:cubicBezTo>
                    <a:pt x="520" y="719"/>
                    <a:pt x="258" y="921"/>
                    <a:pt x="20" y="1136"/>
                  </a:cubicBezTo>
                  <a:cubicBezTo>
                    <a:pt x="0" y="1165"/>
                    <a:pt x="29" y="1186"/>
                    <a:pt x="53" y="1186"/>
                  </a:cubicBezTo>
                  <a:cubicBezTo>
                    <a:pt x="58" y="1186"/>
                    <a:pt x="63" y="1185"/>
                    <a:pt x="67" y="1183"/>
                  </a:cubicBezTo>
                  <a:cubicBezTo>
                    <a:pt x="305" y="1005"/>
                    <a:pt x="532" y="814"/>
                    <a:pt x="770" y="624"/>
                  </a:cubicBezTo>
                  <a:cubicBezTo>
                    <a:pt x="996" y="421"/>
                    <a:pt x="1246" y="243"/>
                    <a:pt x="1448" y="40"/>
                  </a:cubicBezTo>
                  <a:cubicBezTo>
                    <a:pt x="1439" y="13"/>
                    <a:pt x="1437" y="0"/>
                    <a:pt x="14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70" name="Google Shape;25570;p34"/>
            <p:cNvSpPr/>
            <p:nvPr/>
          </p:nvSpPr>
          <p:spPr>
            <a:xfrm>
              <a:off x="3249500" y="2736775"/>
              <a:ext cx="32175" cy="22650"/>
            </a:xfrm>
            <a:custGeom>
              <a:avLst/>
              <a:gdLst/>
              <a:ahLst/>
              <a:cxnLst/>
              <a:rect l="l" t="t" r="r" b="b"/>
              <a:pathLst>
                <a:path w="1287" h="906" extrusionOk="0">
                  <a:moveTo>
                    <a:pt x="1263" y="1"/>
                  </a:moveTo>
                  <a:cubicBezTo>
                    <a:pt x="1060" y="179"/>
                    <a:pt x="870" y="358"/>
                    <a:pt x="643" y="512"/>
                  </a:cubicBezTo>
                  <a:cubicBezTo>
                    <a:pt x="453" y="643"/>
                    <a:pt x="215" y="727"/>
                    <a:pt x="24" y="858"/>
                  </a:cubicBezTo>
                  <a:cubicBezTo>
                    <a:pt x="1" y="882"/>
                    <a:pt x="1" y="905"/>
                    <a:pt x="36" y="905"/>
                  </a:cubicBezTo>
                  <a:cubicBezTo>
                    <a:pt x="262" y="846"/>
                    <a:pt x="477" y="679"/>
                    <a:pt x="679" y="548"/>
                  </a:cubicBezTo>
                  <a:cubicBezTo>
                    <a:pt x="894" y="405"/>
                    <a:pt x="1096" y="227"/>
                    <a:pt x="1275" y="12"/>
                  </a:cubicBezTo>
                  <a:cubicBezTo>
                    <a:pt x="1286" y="12"/>
                    <a:pt x="1263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71" name="Google Shape;25571;p34"/>
            <p:cNvSpPr/>
            <p:nvPr/>
          </p:nvSpPr>
          <p:spPr>
            <a:xfrm>
              <a:off x="3255750" y="2727850"/>
              <a:ext cx="27700" cy="19675"/>
            </a:xfrm>
            <a:custGeom>
              <a:avLst/>
              <a:gdLst/>
              <a:ahLst/>
              <a:cxnLst/>
              <a:rect l="l" t="t" r="r" b="b"/>
              <a:pathLst>
                <a:path w="1108" h="787" extrusionOk="0">
                  <a:moveTo>
                    <a:pt x="1108" y="0"/>
                  </a:moveTo>
                  <a:cubicBezTo>
                    <a:pt x="786" y="334"/>
                    <a:pt x="417" y="536"/>
                    <a:pt x="12" y="762"/>
                  </a:cubicBezTo>
                  <a:cubicBezTo>
                    <a:pt x="1" y="774"/>
                    <a:pt x="12" y="786"/>
                    <a:pt x="24" y="786"/>
                  </a:cubicBezTo>
                  <a:cubicBezTo>
                    <a:pt x="441" y="655"/>
                    <a:pt x="846" y="346"/>
                    <a:pt x="1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72" name="Google Shape;25572;p34"/>
            <p:cNvSpPr/>
            <p:nvPr/>
          </p:nvSpPr>
          <p:spPr>
            <a:xfrm>
              <a:off x="3260800" y="2721525"/>
              <a:ext cx="22600" cy="15575"/>
            </a:xfrm>
            <a:custGeom>
              <a:avLst/>
              <a:gdLst/>
              <a:ahLst/>
              <a:cxnLst/>
              <a:rect l="l" t="t" r="r" b="b"/>
              <a:pathLst>
                <a:path w="904" h="623" extrusionOk="0">
                  <a:moveTo>
                    <a:pt x="878" y="0"/>
                  </a:moveTo>
                  <a:cubicBezTo>
                    <a:pt x="875" y="0"/>
                    <a:pt x="872" y="1"/>
                    <a:pt x="870" y="3"/>
                  </a:cubicBezTo>
                  <a:cubicBezTo>
                    <a:pt x="751" y="134"/>
                    <a:pt x="608" y="253"/>
                    <a:pt x="465" y="360"/>
                  </a:cubicBezTo>
                  <a:cubicBezTo>
                    <a:pt x="311" y="444"/>
                    <a:pt x="168" y="491"/>
                    <a:pt x="13" y="575"/>
                  </a:cubicBezTo>
                  <a:cubicBezTo>
                    <a:pt x="1" y="599"/>
                    <a:pt x="1" y="622"/>
                    <a:pt x="37" y="622"/>
                  </a:cubicBezTo>
                  <a:cubicBezTo>
                    <a:pt x="358" y="575"/>
                    <a:pt x="715" y="277"/>
                    <a:pt x="894" y="27"/>
                  </a:cubicBezTo>
                  <a:cubicBezTo>
                    <a:pt x="904" y="17"/>
                    <a:pt x="890" y="0"/>
                    <a:pt x="8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73" name="Google Shape;25573;p34"/>
            <p:cNvSpPr/>
            <p:nvPr/>
          </p:nvSpPr>
          <p:spPr>
            <a:xfrm>
              <a:off x="3266200" y="2717350"/>
              <a:ext cx="15425" cy="12950"/>
            </a:xfrm>
            <a:custGeom>
              <a:avLst/>
              <a:gdLst/>
              <a:ahLst/>
              <a:cxnLst/>
              <a:rect l="l" t="t" r="r" b="b"/>
              <a:pathLst>
                <a:path w="617" h="518" extrusionOk="0">
                  <a:moveTo>
                    <a:pt x="601" y="0"/>
                  </a:moveTo>
                  <a:cubicBezTo>
                    <a:pt x="599" y="0"/>
                    <a:pt x="597" y="1"/>
                    <a:pt x="595" y="4"/>
                  </a:cubicBezTo>
                  <a:cubicBezTo>
                    <a:pt x="487" y="63"/>
                    <a:pt x="380" y="158"/>
                    <a:pt x="297" y="230"/>
                  </a:cubicBezTo>
                  <a:cubicBezTo>
                    <a:pt x="202" y="301"/>
                    <a:pt x="83" y="373"/>
                    <a:pt x="11" y="480"/>
                  </a:cubicBezTo>
                  <a:cubicBezTo>
                    <a:pt x="1" y="490"/>
                    <a:pt x="17" y="518"/>
                    <a:pt x="29" y="518"/>
                  </a:cubicBezTo>
                  <a:cubicBezTo>
                    <a:pt x="31" y="518"/>
                    <a:pt x="33" y="517"/>
                    <a:pt x="35" y="516"/>
                  </a:cubicBezTo>
                  <a:cubicBezTo>
                    <a:pt x="142" y="468"/>
                    <a:pt x="237" y="373"/>
                    <a:pt x="321" y="301"/>
                  </a:cubicBezTo>
                  <a:cubicBezTo>
                    <a:pt x="428" y="218"/>
                    <a:pt x="511" y="135"/>
                    <a:pt x="607" y="39"/>
                  </a:cubicBezTo>
                  <a:cubicBezTo>
                    <a:pt x="616" y="20"/>
                    <a:pt x="610" y="0"/>
                    <a:pt x="6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74" name="Google Shape;25574;p34"/>
            <p:cNvSpPr/>
            <p:nvPr/>
          </p:nvSpPr>
          <p:spPr>
            <a:xfrm>
              <a:off x="2754275" y="2669700"/>
              <a:ext cx="113650" cy="55500"/>
            </a:xfrm>
            <a:custGeom>
              <a:avLst/>
              <a:gdLst/>
              <a:ahLst/>
              <a:cxnLst/>
              <a:rect l="l" t="t" r="r" b="b"/>
              <a:pathLst>
                <a:path w="4546" h="2220" extrusionOk="0">
                  <a:moveTo>
                    <a:pt x="23" y="0"/>
                  </a:moveTo>
                  <a:cubicBezTo>
                    <a:pt x="12" y="0"/>
                    <a:pt x="1" y="14"/>
                    <a:pt x="9" y="40"/>
                  </a:cubicBezTo>
                  <a:cubicBezTo>
                    <a:pt x="367" y="529"/>
                    <a:pt x="1200" y="588"/>
                    <a:pt x="1748" y="767"/>
                  </a:cubicBezTo>
                  <a:cubicBezTo>
                    <a:pt x="2796" y="1088"/>
                    <a:pt x="3653" y="1588"/>
                    <a:pt x="4546" y="2219"/>
                  </a:cubicBezTo>
                  <a:cubicBezTo>
                    <a:pt x="4058" y="1707"/>
                    <a:pt x="3403" y="1326"/>
                    <a:pt x="2748" y="1052"/>
                  </a:cubicBezTo>
                  <a:cubicBezTo>
                    <a:pt x="2343" y="874"/>
                    <a:pt x="1926" y="731"/>
                    <a:pt x="1510" y="600"/>
                  </a:cubicBezTo>
                  <a:cubicBezTo>
                    <a:pt x="1033" y="457"/>
                    <a:pt x="390" y="362"/>
                    <a:pt x="33" y="5"/>
                  </a:cubicBezTo>
                  <a:cubicBezTo>
                    <a:pt x="30" y="2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75" name="Google Shape;25575;p34"/>
            <p:cNvSpPr/>
            <p:nvPr/>
          </p:nvSpPr>
          <p:spPr>
            <a:xfrm>
              <a:off x="2597925" y="2446775"/>
              <a:ext cx="150600" cy="218675"/>
            </a:xfrm>
            <a:custGeom>
              <a:avLst/>
              <a:gdLst/>
              <a:ahLst/>
              <a:cxnLst/>
              <a:rect l="l" t="t" r="r" b="b"/>
              <a:pathLst>
                <a:path w="6024" h="8747" extrusionOk="0">
                  <a:moveTo>
                    <a:pt x="523" y="0"/>
                  </a:moveTo>
                  <a:cubicBezTo>
                    <a:pt x="511" y="0"/>
                    <a:pt x="501" y="6"/>
                    <a:pt x="501" y="16"/>
                  </a:cubicBezTo>
                  <a:cubicBezTo>
                    <a:pt x="1" y="1647"/>
                    <a:pt x="1144" y="3207"/>
                    <a:pt x="2096" y="4445"/>
                  </a:cubicBezTo>
                  <a:cubicBezTo>
                    <a:pt x="3275" y="5933"/>
                    <a:pt x="4382" y="7624"/>
                    <a:pt x="5978" y="8743"/>
                  </a:cubicBezTo>
                  <a:cubicBezTo>
                    <a:pt x="5980" y="8745"/>
                    <a:pt x="5983" y="8746"/>
                    <a:pt x="5986" y="8746"/>
                  </a:cubicBezTo>
                  <a:cubicBezTo>
                    <a:pt x="6001" y="8746"/>
                    <a:pt x="6023" y="8725"/>
                    <a:pt x="6013" y="8695"/>
                  </a:cubicBezTo>
                  <a:cubicBezTo>
                    <a:pt x="4716" y="7600"/>
                    <a:pt x="3716" y="6302"/>
                    <a:pt x="2692" y="4969"/>
                  </a:cubicBezTo>
                  <a:cubicBezTo>
                    <a:pt x="1513" y="3445"/>
                    <a:pt x="382" y="2028"/>
                    <a:pt x="560" y="40"/>
                  </a:cubicBezTo>
                  <a:cubicBezTo>
                    <a:pt x="560" y="12"/>
                    <a:pt x="540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76" name="Google Shape;25576;p34"/>
            <p:cNvSpPr/>
            <p:nvPr/>
          </p:nvSpPr>
          <p:spPr>
            <a:xfrm>
              <a:off x="2608350" y="2412250"/>
              <a:ext cx="27350" cy="40850"/>
            </a:xfrm>
            <a:custGeom>
              <a:avLst/>
              <a:gdLst/>
              <a:ahLst/>
              <a:cxnLst/>
              <a:rect l="l" t="t" r="r" b="b"/>
              <a:pathLst>
                <a:path w="1094" h="1634" extrusionOk="0">
                  <a:moveTo>
                    <a:pt x="1065" y="1"/>
                  </a:moveTo>
                  <a:cubicBezTo>
                    <a:pt x="1061" y="1"/>
                    <a:pt x="1055" y="2"/>
                    <a:pt x="1048" y="4"/>
                  </a:cubicBezTo>
                  <a:cubicBezTo>
                    <a:pt x="512" y="373"/>
                    <a:pt x="120" y="992"/>
                    <a:pt x="0" y="1611"/>
                  </a:cubicBezTo>
                  <a:cubicBezTo>
                    <a:pt x="0" y="1619"/>
                    <a:pt x="6" y="1633"/>
                    <a:pt x="14" y="1633"/>
                  </a:cubicBezTo>
                  <a:cubicBezTo>
                    <a:pt x="17" y="1633"/>
                    <a:pt x="21" y="1630"/>
                    <a:pt x="24" y="1623"/>
                  </a:cubicBezTo>
                  <a:cubicBezTo>
                    <a:pt x="274" y="1004"/>
                    <a:pt x="596" y="516"/>
                    <a:pt x="1084" y="39"/>
                  </a:cubicBezTo>
                  <a:cubicBezTo>
                    <a:pt x="1094" y="20"/>
                    <a:pt x="1088" y="1"/>
                    <a:pt x="10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77" name="Google Shape;25577;p34"/>
            <p:cNvSpPr/>
            <p:nvPr/>
          </p:nvSpPr>
          <p:spPr>
            <a:xfrm>
              <a:off x="2637450" y="2411725"/>
              <a:ext cx="171150" cy="205200"/>
            </a:xfrm>
            <a:custGeom>
              <a:avLst/>
              <a:gdLst/>
              <a:ahLst/>
              <a:cxnLst/>
              <a:rect l="l" t="t" r="r" b="b"/>
              <a:pathLst>
                <a:path w="6846" h="8208" extrusionOk="0">
                  <a:moveTo>
                    <a:pt x="63" y="0"/>
                  </a:moveTo>
                  <a:cubicBezTo>
                    <a:pt x="28" y="0"/>
                    <a:pt x="0" y="36"/>
                    <a:pt x="27" y="72"/>
                  </a:cubicBezTo>
                  <a:cubicBezTo>
                    <a:pt x="1111" y="1799"/>
                    <a:pt x="2230" y="3454"/>
                    <a:pt x="3218" y="5240"/>
                  </a:cubicBezTo>
                  <a:cubicBezTo>
                    <a:pt x="3563" y="5847"/>
                    <a:pt x="3980" y="6347"/>
                    <a:pt x="4575" y="6740"/>
                  </a:cubicBezTo>
                  <a:cubicBezTo>
                    <a:pt x="5337" y="7228"/>
                    <a:pt x="6111" y="7573"/>
                    <a:pt x="6778" y="8192"/>
                  </a:cubicBezTo>
                  <a:cubicBezTo>
                    <a:pt x="6788" y="8203"/>
                    <a:pt x="6799" y="8207"/>
                    <a:pt x="6808" y="8207"/>
                  </a:cubicBezTo>
                  <a:cubicBezTo>
                    <a:pt x="6830" y="8207"/>
                    <a:pt x="6846" y="8182"/>
                    <a:pt x="6837" y="8157"/>
                  </a:cubicBezTo>
                  <a:cubicBezTo>
                    <a:pt x="6468" y="7561"/>
                    <a:pt x="5873" y="7240"/>
                    <a:pt x="5278" y="6907"/>
                  </a:cubicBezTo>
                  <a:cubicBezTo>
                    <a:pt x="4349" y="6395"/>
                    <a:pt x="3778" y="5847"/>
                    <a:pt x="3266" y="4918"/>
                  </a:cubicBezTo>
                  <a:cubicBezTo>
                    <a:pt x="2325" y="3239"/>
                    <a:pt x="1349" y="1501"/>
                    <a:pt x="99" y="13"/>
                  </a:cubicBezTo>
                  <a:cubicBezTo>
                    <a:pt x="87" y="4"/>
                    <a:pt x="75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78" name="Google Shape;25578;p34"/>
            <p:cNvSpPr/>
            <p:nvPr/>
          </p:nvSpPr>
          <p:spPr>
            <a:xfrm>
              <a:off x="2817175" y="2615300"/>
              <a:ext cx="91675" cy="27600"/>
            </a:xfrm>
            <a:custGeom>
              <a:avLst/>
              <a:gdLst/>
              <a:ahLst/>
              <a:cxnLst/>
              <a:rect l="l" t="t" r="r" b="b"/>
              <a:pathLst>
                <a:path w="3667" h="1104" extrusionOk="0">
                  <a:moveTo>
                    <a:pt x="14" y="1"/>
                  </a:moveTo>
                  <a:cubicBezTo>
                    <a:pt x="2" y="1"/>
                    <a:pt x="0" y="29"/>
                    <a:pt x="18" y="38"/>
                  </a:cubicBezTo>
                  <a:cubicBezTo>
                    <a:pt x="434" y="252"/>
                    <a:pt x="851" y="395"/>
                    <a:pt x="1327" y="490"/>
                  </a:cubicBezTo>
                  <a:cubicBezTo>
                    <a:pt x="2101" y="621"/>
                    <a:pt x="2863" y="526"/>
                    <a:pt x="3482" y="1085"/>
                  </a:cubicBezTo>
                  <a:cubicBezTo>
                    <a:pt x="3501" y="1098"/>
                    <a:pt x="3521" y="1104"/>
                    <a:pt x="3540" y="1104"/>
                  </a:cubicBezTo>
                  <a:cubicBezTo>
                    <a:pt x="3608" y="1104"/>
                    <a:pt x="3666" y="1034"/>
                    <a:pt x="3601" y="978"/>
                  </a:cubicBezTo>
                  <a:cubicBezTo>
                    <a:pt x="3244" y="633"/>
                    <a:pt x="2851" y="514"/>
                    <a:pt x="2351" y="466"/>
                  </a:cubicBezTo>
                  <a:cubicBezTo>
                    <a:pt x="1553" y="383"/>
                    <a:pt x="791" y="323"/>
                    <a:pt x="29" y="14"/>
                  </a:cubicBezTo>
                  <a:cubicBezTo>
                    <a:pt x="23" y="4"/>
                    <a:pt x="18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79" name="Google Shape;25579;p34"/>
            <p:cNvSpPr/>
            <p:nvPr/>
          </p:nvSpPr>
          <p:spPr>
            <a:xfrm>
              <a:off x="2735450" y="2593475"/>
              <a:ext cx="58950" cy="45200"/>
            </a:xfrm>
            <a:custGeom>
              <a:avLst/>
              <a:gdLst/>
              <a:ahLst/>
              <a:cxnLst/>
              <a:rect l="l" t="t" r="r" b="b"/>
              <a:pathLst>
                <a:path w="2358" h="1808" extrusionOk="0">
                  <a:moveTo>
                    <a:pt x="338" y="1"/>
                  </a:moveTo>
                  <a:cubicBezTo>
                    <a:pt x="304" y="1"/>
                    <a:pt x="271" y="9"/>
                    <a:pt x="239" y="29"/>
                  </a:cubicBezTo>
                  <a:cubicBezTo>
                    <a:pt x="0" y="184"/>
                    <a:pt x="250" y="565"/>
                    <a:pt x="346" y="708"/>
                  </a:cubicBezTo>
                  <a:cubicBezTo>
                    <a:pt x="730" y="1296"/>
                    <a:pt x="1468" y="1808"/>
                    <a:pt x="2203" y="1808"/>
                  </a:cubicBezTo>
                  <a:cubicBezTo>
                    <a:pt x="2243" y="1808"/>
                    <a:pt x="2283" y="1807"/>
                    <a:pt x="2322" y="1803"/>
                  </a:cubicBezTo>
                  <a:cubicBezTo>
                    <a:pt x="2358" y="1803"/>
                    <a:pt x="2358" y="1756"/>
                    <a:pt x="2334" y="1756"/>
                  </a:cubicBezTo>
                  <a:cubicBezTo>
                    <a:pt x="1727" y="1637"/>
                    <a:pt x="1191" y="1482"/>
                    <a:pt x="727" y="1030"/>
                  </a:cubicBezTo>
                  <a:cubicBezTo>
                    <a:pt x="608" y="911"/>
                    <a:pt x="512" y="791"/>
                    <a:pt x="417" y="660"/>
                  </a:cubicBezTo>
                  <a:cubicBezTo>
                    <a:pt x="310" y="494"/>
                    <a:pt x="167" y="363"/>
                    <a:pt x="346" y="196"/>
                  </a:cubicBezTo>
                  <a:cubicBezTo>
                    <a:pt x="420" y="132"/>
                    <a:pt x="451" y="109"/>
                    <a:pt x="475" y="109"/>
                  </a:cubicBezTo>
                  <a:cubicBezTo>
                    <a:pt x="508" y="109"/>
                    <a:pt x="527" y="154"/>
                    <a:pt x="631" y="196"/>
                  </a:cubicBezTo>
                  <a:cubicBezTo>
                    <a:pt x="727" y="256"/>
                    <a:pt x="715" y="256"/>
                    <a:pt x="822" y="256"/>
                  </a:cubicBezTo>
                  <a:cubicBezTo>
                    <a:pt x="684" y="206"/>
                    <a:pt x="504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80" name="Google Shape;25580;p34"/>
            <p:cNvSpPr/>
            <p:nvPr/>
          </p:nvSpPr>
          <p:spPr>
            <a:xfrm>
              <a:off x="2756375" y="2600725"/>
              <a:ext cx="49350" cy="38275"/>
            </a:xfrm>
            <a:custGeom>
              <a:avLst/>
              <a:gdLst/>
              <a:ahLst/>
              <a:cxnLst/>
              <a:rect l="l" t="t" r="r" b="b"/>
              <a:pathLst>
                <a:path w="1974" h="1531" extrusionOk="0">
                  <a:moveTo>
                    <a:pt x="16" y="0"/>
                  </a:moveTo>
                  <a:cubicBezTo>
                    <a:pt x="4" y="0"/>
                    <a:pt x="0" y="28"/>
                    <a:pt x="9" y="37"/>
                  </a:cubicBezTo>
                  <a:cubicBezTo>
                    <a:pt x="521" y="275"/>
                    <a:pt x="1759" y="811"/>
                    <a:pt x="1545" y="1513"/>
                  </a:cubicBezTo>
                  <a:cubicBezTo>
                    <a:pt x="1545" y="1522"/>
                    <a:pt x="1551" y="1530"/>
                    <a:pt x="1563" y="1530"/>
                  </a:cubicBezTo>
                  <a:cubicBezTo>
                    <a:pt x="1567" y="1530"/>
                    <a:pt x="1573" y="1529"/>
                    <a:pt x="1580" y="1525"/>
                  </a:cubicBezTo>
                  <a:cubicBezTo>
                    <a:pt x="1973" y="871"/>
                    <a:pt x="461" y="180"/>
                    <a:pt x="33" y="13"/>
                  </a:cubicBezTo>
                  <a:cubicBezTo>
                    <a:pt x="26" y="4"/>
                    <a:pt x="21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81" name="Google Shape;25581;p34"/>
            <p:cNvSpPr/>
            <p:nvPr/>
          </p:nvSpPr>
          <p:spPr>
            <a:xfrm>
              <a:off x="2592875" y="2637350"/>
              <a:ext cx="25250" cy="24975"/>
            </a:xfrm>
            <a:custGeom>
              <a:avLst/>
              <a:gdLst/>
              <a:ahLst/>
              <a:cxnLst/>
              <a:rect l="l" t="t" r="r" b="b"/>
              <a:pathLst>
                <a:path w="1010" h="999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56"/>
                    <a:pt x="334" y="322"/>
                    <a:pt x="489" y="477"/>
                  </a:cubicBezTo>
                  <a:cubicBezTo>
                    <a:pt x="655" y="644"/>
                    <a:pt x="774" y="822"/>
                    <a:pt x="953" y="989"/>
                  </a:cubicBezTo>
                  <a:cubicBezTo>
                    <a:pt x="963" y="996"/>
                    <a:pt x="972" y="999"/>
                    <a:pt x="979" y="999"/>
                  </a:cubicBezTo>
                  <a:cubicBezTo>
                    <a:pt x="999" y="999"/>
                    <a:pt x="1009" y="979"/>
                    <a:pt x="1000" y="953"/>
                  </a:cubicBezTo>
                  <a:cubicBezTo>
                    <a:pt x="798" y="525"/>
                    <a:pt x="393" y="22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82" name="Google Shape;25582;p34"/>
            <p:cNvSpPr/>
            <p:nvPr/>
          </p:nvSpPr>
          <p:spPr>
            <a:xfrm>
              <a:off x="2597525" y="2643650"/>
              <a:ext cx="23650" cy="25950"/>
            </a:xfrm>
            <a:custGeom>
              <a:avLst/>
              <a:gdLst/>
              <a:ahLst/>
              <a:cxnLst/>
              <a:rect l="l" t="t" r="r" b="b"/>
              <a:pathLst>
                <a:path w="946" h="1038" extrusionOk="0">
                  <a:moveTo>
                    <a:pt x="20" y="1"/>
                  </a:moveTo>
                  <a:cubicBezTo>
                    <a:pt x="7" y="1"/>
                    <a:pt x="0" y="14"/>
                    <a:pt x="17" y="23"/>
                  </a:cubicBezTo>
                  <a:cubicBezTo>
                    <a:pt x="160" y="213"/>
                    <a:pt x="314" y="392"/>
                    <a:pt x="469" y="570"/>
                  </a:cubicBezTo>
                  <a:cubicBezTo>
                    <a:pt x="612" y="725"/>
                    <a:pt x="743" y="928"/>
                    <a:pt x="922" y="1035"/>
                  </a:cubicBezTo>
                  <a:cubicBezTo>
                    <a:pt x="924" y="1037"/>
                    <a:pt x="926" y="1038"/>
                    <a:pt x="928" y="1038"/>
                  </a:cubicBezTo>
                  <a:cubicBezTo>
                    <a:pt x="938" y="1038"/>
                    <a:pt x="945" y="1018"/>
                    <a:pt x="945" y="999"/>
                  </a:cubicBezTo>
                  <a:cubicBezTo>
                    <a:pt x="862" y="820"/>
                    <a:pt x="684" y="666"/>
                    <a:pt x="529" y="511"/>
                  </a:cubicBezTo>
                  <a:cubicBezTo>
                    <a:pt x="374" y="332"/>
                    <a:pt x="207" y="166"/>
                    <a:pt x="41" y="11"/>
                  </a:cubicBezTo>
                  <a:cubicBezTo>
                    <a:pt x="33" y="3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83" name="Google Shape;25583;p34"/>
            <p:cNvSpPr/>
            <p:nvPr/>
          </p:nvSpPr>
          <p:spPr>
            <a:xfrm>
              <a:off x="2607750" y="2650125"/>
              <a:ext cx="20875" cy="25475"/>
            </a:xfrm>
            <a:custGeom>
              <a:avLst/>
              <a:gdLst/>
              <a:ahLst/>
              <a:cxnLst/>
              <a:rect l="l" t="t" r="r" b="b"/>
              <a:pathLst>
                <a:path w="835" h="1019" extrusionOk="0">
                  <a:moveTo>
                    <a:pt x="25" y="1"/>
                  </a:moveTo>
                  <a:cubicBezTo>
                    <a:pt x="14" y="1"/>
                    <a:pt x="1" y="11"/>
                    <a:pt x="1" y="26"/>
                  </a:cubicBezTo>
                  <a:cubicBezTo>
                    <a:pt x="108" y="204"/>
                    <a:pt x="227" y="371"/>
                    <a:pt x="358" y="550"/>
                  </a:cubicBezTo>
                  <a:cubicBezTo>
                    <a:pt x="477" y="704"/>
                    <a:pt x="620" y="919"/>
                    <a:pt x="786" y="1014"/>
                  </a:cubicBezTo>
                  <a:cubicBezTo>
                    <a:pt x="792" y="1017"/>
                    <a:pt x="798" y="1018"/>
                    <a:pt x="804" y="1018"/>
                  </a:cubicBezTo>
                  <a:cubicBezTo>
                    <a:pt x="821" y="1018"/>
                    <a:pt x="834" y="1005"/>
                    <a:pt x="834" y="978"/>
                  </a:cubicBezTo>
                  <a:cubicBezTo>
                    <a:pt x="786" y="800"/>
                    <a:pt x="632" y="657"/>
                    <a:pt x="513" y="526"/>
                  </a:cubicBezTo>
                  <a:cubicBezTo>
                    <a:pt x="358" y="347"/>
                    <a:pt x="215" y="180"/>
                    <a:pt x="36" y="14"/>
                  </a:cubicBezTo>
                  <a:cubicBezTo>
                    <a:pt x="36" y="5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84" name="Google Shape;25584;p34"/>
            <p:cNvSpPr/>
            <p:nvPr/>
          </p:nvSpPr>
          <p:spPr>
            <a:xfrm>
              <a:off x="2611100" y="2656650"/>
              <a:ext cx="25175" cy="29675"/>
            </a:xfrm>
            <a:custGeom>
              <a:avLst/>
              <a:gdLst/>
              <a:ahLst/>
              <a:cxnLst/>
              <a:rect l="l" t="t" r="r" b="b"/>
              <a:pathLst>
                <a:path w="1007" h="1187" extrusionOk="0">
                  <a:moveTo>
                    <a:pt x="39" y="0"/>
                  </a:moveTo>
                  <a:cubicBezTo>
                    <a:pt x="25" y="0"/>
                    <a:pt x="1" y="28"/>
                    <a:pt x="21" y="38"/>
                  </a:cubicBezTo>
                  <a:cubicBezTo>
                    <a:pt x="331" y="419"/>
                    <a:pt x="617" y="836"/>
                    <a:pt x="974" y="1181"/>
                  </a:cubicBezTo>
                  <a:cubicBezTo>
                    <a:pt x="977" y="1185"/>
                    <a:pt x="982" y="1186"/>
                    <a:pt x="986" y="1186"/>
                  </a:cubicBezTo>
                  <a:cubicBezTo>
                    <a:pt x="997" y="1186"/>
                    <a:pt x="1006" y="1178"/>
                    <a:pt x="998" y="1170"/>
                  </a:cubicBezTo>
                  <a:cubicBezTo>
                    <a:pt x="736" y="753"/>
                    <a:pt x="367" y="396"/>
                    <a:pt x="45" y="3"/>
                  </a:cubicBezTo>
                  <a:cubicBezTo>
                    <a:pt x="44" y="1"/>
                    <a:pt x="4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85" name="Google Shape;25585;p34"/>
            <p:cNvSpPr/>
            <p:nvPr/>
          </p:nvSpPr>
          <p:spPr>
            <a:xfrm>
              <a:off x="2781875" y="2742725"/>
              <a:ext cx="32775" cy="13450"/>
            </a:xfrm>
            <a:custGeom>
              <a:avLst/>
              <a:gdLst/>
              <a:ahLst/>
              <a:cxnLst/>
              <a:rect l="l" t="t" r="r" b="b"/>
              <a:pathLst>
                <a:path w="1311" h="538" extrusionOk="0">
                  <a:moveTo>
                    <a:pt x="183" y="109"/>
                  </a:moveTo>
                  <a:cubicBezTo>
                    <a:pt x="195" y="109"/>
                    <a:pt x="214" y="113"/>
                    <a:pt x="239" y="120"/>
                  </a:cubicBezTo>
                  <a:cubicBezTo>
                    <a:pt x="298" y="120"/>
                    <a:pt x="358" y="132"/>
                    <a:pt x="418" y="155"/>
                  </a:cubicBezTo>
                  <a:cubicBezTo>
                    <a:pt x="501" y="167"/>
                    <a:pt x="572" y="191"/>
                    <a:pt x="656" y="227"/>
                  </a:cubicBezTo>
                  <a:cubicBezTo>
                    <a:pt x="813" y="279"/>
                    <a:pt x="988" y="350"/>
                    <a:pt x="1134" y="439"/>
                  </a:cubicBezTo>
                  <a:lnTo>
                    <a:pt x="1134" y="439"/>
                  </a:lnTo>
                  <a:cubicBezTo>
                    <a:pt x="1034" y="428"/>
                    <a:pt x="937" y="425"/>
                    <a:pt x="834" y="417"/>
                  </a:cubicBezTo>
                  <a:cubicBezTo>
                    <a:pt x="691" y="405"/>
                    <a:pt x="263" y="346"/>
                    <a:pt x="203" y="179"/>
                  </a:cubicBezTo>
                  <a:cubicBezTo>
                    <a:pt x="162" y="129"/>
                    <a:pt x="155" y="109"/>
                    <a:pt x="183" y="109"/>
                  </a:cubicBezTo>
                  <a:close/>
                  <a:moveTo>
                    <a:pt x="96" y="1"/>
                  </a:moveTo>
                  <a:cubicBezTo>
                    <a:pt x="84" y="1"/>
                    <a:pt x="48" y="13"/>
                    <a:pt x="48" y="36"/>
                  </a:cubicBezTo>
                  <a:cubicBezTo>
                    <a:pt x="1" y="227"/>
                    <a:pt x="156" y="334"/>
                    <a:pt x="322" y="394"/>
                  </a:cubicBezTo>
                  <a:cubicBezTo>
                    <a:pt x="520" y="466"/>
                    <a:pt x="807" y="538"/>
                    <a:pt x="1058" y="538"/>
                  </a:cubicBezTo>
                  <a:cubicBezTo>
                    <a:pt x="1139" y="538"/>
                    <a:pt x="1217" y="530"/>
                    <a:pt x="1287" y="513"/>
                  </a:cubicBezTo>
                  <a:cubicBezTo>
                    <a:pt x="1311" y="513"/>
                    <a:pt x="1311" y="465"/>
                    <a:pt x="1287" y="465"/>
                  </a:cubicBezTo>
                  <a:cubicBezTo>
                    <a:pt x="1267" y="460"/>
                    <a:pt x="1247" y="456"/>
                    <a:pt x="1227" y="453"/>
                  </a:cubicBezTo>
                  <a:lnTo>
                    <a:pt x="1227" y="453"/>
                  </a:lnTo>
                  <a:cubicBezTo>
                    <a:pt x="917" y="167"/>
                    <a:pt x="513" y="13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86" name="Google Shape;25586;p34"/>
            <p:cNvSpPr/>
            <p:nvPr/>
          </p:nvSpPr>
          <p:spPr>
            <a:xfrm>
              <a:off x="2612725" y="2661850"/>
              <a:ext cx="199850" cy="116025"/>
            </a:xfrm>
            <a:custGeom>
              <a:avLst/>
              <a:gdLst/>
              <a:ahLst/>
              <a:cxnLst/>
              <a:rect l="l" t="t" r="r" b="b"/>
              <a:pathLst>
                <a:path w="7994" h="4641" extrusionOk="0">
                  <a:moveTo>
                    <a:pt x="63" y="0"/>
                  </a:moveTo>
                  <a:cubicBezTo>
                    <a:pt x="26" y="0"/>
                    <a:pt x="0" y="61"/>
                    <a:pt x="40" y="81"/>
                  </a:cubicBezTo>
                  <a:cubicBezTo>
                    <a:pt x="1326" y="1021"/>
                    <a:pt x="2647" y="1926"/>
                    <a:pt x="3969" y="2807"/>
                  </a:cubicBezTo>
                  <a:cubicBezTo>
                    <a:pt x="5183" y="3593"/>
                    <a:pt x="6529" y="4307"/>
                    <a:pt x="7957" y="4641"/>
                  </a:cubicBezTo>
                  <a:cubicBezTo>
                    <a:pt x="7993" y="4617"/>
                    <a:pt x="7993" y="4593"/>
                    <a:pt x="7981" y="4593"/>
                  </a:cubicBezTo>
                  <a:cubicBezTo>
                    <a:pt x="6505" y="4010"/>
                    <a:pt x="5100" y="3426"/>
                    <a:pt x="3778" y="2557"/>
                  </a:cubicBezTo>
                  <a:cubicBezTo>
                    <a:pt x="2540" y="1724"/>
                    <a:pt x="1338" y="831"/>
                    <a:pt x="87" y="9"/>
                  </a:cubicBezTo>
                  <a:cubicBezTo>
                    <a:pt x="79" y="3"/>
                    <a:pt x="71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87" name="Google Shape;25587;p34"/>
            <p:cNvSpPr/>
            <p:nvPr/>
          </p:nvSpPr>
          <p:spPr>
            <a:xfrm>
              <a:off x="2815525" y="2553950"/>
              <a:ext cx="62825" cy="31150"/>
            </a:xfrm>
            <a:custGeom>
              <a:avLst/>
              <a:gdLst/>
              <a:ahLst/>
              <a:cxnLst/>
              <a:rect l="l" t="t" r="r" b="b"/>
              <a:pathLst>
                <a:path w="2513" h="1246" extrusionOk="0">
                  <a:moveTo>
                    <a:pt x="272" y="1"/>
                  </a:moveTo>
                  <a:cubicBezTo>
                    <a:pt x="191" y="1"/>
                    <a:pt x="108" y="13"/>
                    <a:pt x="24" y="39"/>
                  </a:cubicBezTo>
                  <a:cubicBezTo>
                    <a:pt x="0" y="51"/>
                    <a:pt x="0" y="98"/>
                    <a:pt x="24" y="98"/>
                  </a:cubicBezTo>
                  <a:cubicBezTo>
                    <a:pt x="655" y="158"/>
                    <a:pt x="1000" y="456"/>
                    <a:pt x="1441" y="825"/>
                  </a:cubicBezTo>
                  <a:cubicBezTo>
                    <a:pt x="1706" y="1035"/>
                    <a:pt x="1993" y="1245"/>
                    <a:pt x="2347" y="1245"/>
                  </a:cubicBezTo>
                  <a:cubicBezTo>
                    <a:pt x="2374" y="1245"/>
                    <a:pt x="2401" y="1244"/>
                    <a:pt x="2429" y="1241"/>
                  </a:cubicBezTo>
                  <a:cubicBezTo>
                    <a:pt x="2489" y="1241"/>
                    <a:pt x="2512" y="1182"/>
                    <a:pt x="2453" y="1170"/>
                  </a:cubicBezTo>
                  <a:cubicBezTo>
                    <a:pt x="1858" y="1039"/>
                    <a:pt x="1536" y="658"/>
                    <a:pt x="1060" y="325"/>
                  </a:cubicBezTo>
                  <a:cubicBezTo>
                    <a:pt x="828" y="148"/>
                    <a:pt x="560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88" name="Google Shape;25588;p34"/>
            <p:cNvSpPr/>
            <p:nvPr/>
          </p:nvSpPr>
          <p:spPr>
            <a:xfrm>
              <a:off x="2814625" y="2563125"/>
              <a:ext cx="61925" cy="44825"/>
            </a:xfrm>
            <a:custGeom>
              <a:avLst/>
              <a:gdLst/>
              <a:ahLst/>
              <a:cxnLst/>
              <a:rect l="l" t="t" r="r" b="b"/>
              <a:pathLst>
                <a:path w="2477" h="1793" extrusionOk="0">
                  <a:moveTo>
                    <a:pt x="21" y="1"/>
                  </a:moveTo>
                  <a:cubicBezTo>
                    <a:pt x="11" y="1"/>
                    <a:pt x="1" y="9"/>
                    <a:pt x="1" y="29"/>
                  </a:cubicBezTo>
                  <a:cubicBezTo>
                    <a:pt x="1" y="291"/>
                    <a:pt x="155" y="458"/>
                    <a:pt x="322" y="672"/>
                  </a:cubicBezTo>
                  <a:cubicBezTo>
                    <a:pt x="536" y="946"/>
                    <a:pt x="763" y="1279"/>
                    <a:pt x="1060" y="1505"/>
                  </a:cubicBezTo>
                  <a:cubicBezTo>
                    <a:pt x="1318" y="1697"/>
                    <a:pt x="1613" y="1793"/>
                    <a:pt x="1913" y="1793"/>
                  </a:cubicBezTo>
                  <a:cubicBezTo>
                    <a:pt x="2097" y="1793"/>
                    <a:pt x="2284" y="1757"/>
                    <a:pt x="2465" y="1684"/>
                  </a:cubicBezTo>
                  <a:cubicBezTo>
                    <a:pt x="2477" y="1684"/>
                    <a:pt x="2465" y="1660"/>
                    <a:pt x="2465" y="1660"/>
                  </a:cubicBezTo>
                  <a:cubicBezTo>
                    <a:pt x="2316" y="1695"/>
                    <a:pt x="2171" y="1712"/>
                    <a:pt x="2032" y="1712"/>
                  </a:cubicBezTo>
                  <a:cubicBezTo>
                    <a:pt x="1594" y="1712"/>
                    <a:pt x="1207" y="1542"/>
                    <a:pt x="882" y="1208"/>
                  </a:cubicBezTo>
                  <a:cubicBezTo>
                    <a:pt x="572" y="886"/>
                    <a:pt x="155" y="434"/>
                    <a:pt x="36" y="17"/>
                  </a:cubicBezTo>
                  <a:cubicBezTo>
                    <a:pt x="36" y="6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89" name="Google Shape;25589;p34"/>
            <p:cNvSpPr/>
            <p:nvPr/>
          </p:nvSpPr>
          <p:spPr>
            <a:xfrm>
              <a:off x="2875125" y="2584300"/>
              <a:ext cx="9175" cy="19050"/>
            </a:xfrm>
            <a:custGeom>
              <a:avLst/>
              <a:gdLst/>
              <a:ahLst/>
              <a:cxnLst/>
              <a:rect l="l" t="t" r="r" b="b"/>
              <a:pathLst>
                <a:path w="367" h="762" extrusionOk="0">
                  <a:moveTo>
                    <a:pt x="204" y="0"/>
                  </a:moveTo>
                  <a:cubicBezTo>
                    <a:pt x="183" y="0"/>
                    <a:pt x="168" y="23"/>
                    <a:pt x="176" y="39"/>
                  </a:cubicBezTo>
                  <a:cubicBezTo>
                    <a:pt x="224" y="182"/>
                    <a:pt x="236" y="313"/>
                    <a:pt x="188" y="444"/>
                  </a:cubicBezTo>
                  <a:cubicBezTo>
                    <a:pt x="164" y="563"/>
                    <a:pt x="69" y="635"/>
                    <a:pt x="9" y="730"/>
                  </a:cubicBezTo>
                  <a:cubicBezTo>
                    <a:pt x="0" y="739"/>
                    <a:pt x="5" y="762"/>
                    <a:pt x="23" y="762"/>
                  </a:cubicBezTo>
                  <a:cubicBezTo>
                    <a:pt x="29" y="762"/>
                    <a:pt x="37" y="759"/>
                    <a:pt x="45" y="754"/>
                  </a:cubicBezTo>
                  <a:cubicBezTo>
                    <a:pt x="319" y="658"/>
                    <a:pt x="367" y="242"/>
                    <a:pt x="236" y="15"/>
                  </a:cubicBezTo>
                  <a:cubicBezTo>
                    <a:pt x="225" y="5"/>
                    <a:pt x="214" y="0"/>
                    <a:pt x="2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90" name="Google Shape;25590;p34"/>
            <p:cNvSpPr/>
            <p:nvPr/>
          </p:nvSpPr>
          <p:spPr>
            <a:xfrm>
              <a:off x="2878025" y="2533400"/>
              <a:ext cx="25625" cy="19225"/>
            </a:xfrm>
            <a:custGeom>
              <a:avLst/>
              <a:gdLst/>
              <a:ahLst/>
              <a:cxnLst/>
              <a:rect l="l" t="t" r="r" b="b"/>
              <a:pathLst>
                <a:path w="1025" h="769" extrusionOk="0">
                  <a:moveTo>
                    <a:pt x="661" y="1"/>
                  </a:moveTo>
                  <a:cubicBezTo>
                    <a:pt x="652" y="1"/>
                    <a:pt x="643" y="10"/>
                    <a:pt x="643" y="27"/>
                  </a:cubicBezTo>
                  <a:cubicBezTo>
                    <a:pt x="608" y="135"/>
                    <a:pt x="655" y="206"/>
                    <a:pt x="715" y="289"/>
                  </a:cubicBezTo>
                  <a:cubicBezTo>
                    <a:pt x="798" y="408"/>
                    <a:pt x="894" y="587"/>
                    <a:pt x="667" y="635"/>
                  </a:cubicBezTo>
                  <a:cubicBezTo>
                    <a:pt x="644" y="640"/>
                    <a:pt x="619" y="642"/>
                    <a:pt x="595" y="642"/>
                  </a:cubicBezTo>
                  <a:cubicBezTo>
                    <a:pt x="443" y="642"/>
                    <a:pt x="278" y="552"/>
                    <a:pt x="227" y="408"/>
                  </a:cubicBezTo>
                  <a:cubicBezTo>
                    <a:pt x="191" y="325"/>
                    <a:pt x="203" y="218"/>
                    <a:pt x="286" y="158"/>
                  </a:cubicBezTo>
                  <a:cubicBezTo>
                    <a:pt x="320" y="133"/>
                    <a:pt x="364" y="119"/>
                    <a:pt x="407" y="119"/>
                  </a:cubicBezTo>
                  <a:cubicBezTo>
                    <a:pt x="484" y="119"/>
                    <a:pt x="561" y="162"/>
                    <a:pt x="584" y="254"/>
                  </a:cubicBezTo>
                  <a:cubicBezTo>
                    <a:pt x="608" y="254"/>
                    <a:pt x="620" y="254"/>
                    <a:pt x="620" y="230"/>
                  </a:cubicBezTo>
                  <a:cubicBezTo>
                    <a:pt x="612" y="103"/>
                    <a:pt x="493" y="23"/>
                    <a:pt x="368" y="23"/>
                  </a:cubicBezTo>
                  <a:cubicBezTo>
                    <a:pt x="306" y="23"/>
                    <a:pt x="243" y="43"/>
                    <a:pt x="191" y="87"/>
                  </a:cubicBezTo>
                  <a:cubicBezTo>
                    <a:pt x="1" y="266"/>
                    <a:pt x="120" y="563"/>
                    <a:pt x="310" y="682"/>
                  </a:cubicBezTo>
                  <a:cubicBezTo>
                    <a:pt x="390" y="734"/>
                    <a:pt x="506" y="769"/>
                    <a:pt x="617" y="769"/>
                  </a:cubicBezTo>
                  <a:cubicBezTo>
                    <a:pt x="736" y="769"/>
                    <a:pt x="850" y="728"/>
                    <a:pt x="905" y="623"/>
                  </a:cubicBezTo>
                  <a:cubicBezTo>
                    <a:pt x="1024" y="396"/>
                    <a:pt x="715" y="230"/>
                    <a:pt x="679" y="27"/>
                  </a:cubicBezTo>
                  <a:cubicBezTo>
                    <a:pt x="679" y="10"/>
                    <a:pt x="670" y="1"/>
                    <a:pt x="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91" name="Google Shape;25591;p34"/>
            <p:cNvSpPr/>
            <p:nvPr/>
          </p:nvSpPr>
          <p:spPr>
            <a:xfrm>
              <a:off x="2936675" y="2407900"/>
              <a:ext cx="36925" cy="28550"/>
            </a:xfrm>
            <a:custGeom>
              <a:avLst/>
              <a:gdLst/>
              <a:ahLst/>
              <a:cxnLst/>
              <a:rect l="l" t="t" r="r" b="b"/>
              <a:pathLst>
                <a:path w="1477" h="1142" extrusionOk="0">
                  <a:moveTo>
                    <a:pt x="1312" y="1"/>
                  </a:moveTo>
                  <a:cubicBezTo>
                    <a:pt x="965" y="1"/>
                    <a:pt x="624" y="185"/>
                    <a:pt x="393" y="416"/>
                  </a:cubicBezTo>
                  <a:cubicBezTo>
                    <a:pt x="238" y="583"/>
                    <a:pt x="0" y="964"/>
                    <a:pt x="286" y="1130"/>
                  </a:cubicBezTo>
                  <a:cubicBezTo>
                    <a:pt x="296" y="1138"/>
                    <a:pt x="307" y="1141"/>
                    <a:pt x="317" y="1141"/>
                  </a:cubicBezTo>
                  <a:cubicBezTo>
                    <a:pt x="354" y="1141"/>
                    <a:pt x="385" y="1096"/>
                    <a:pt x="357" y="1059"/>
                  </a:cubicBezTo>
                  <a:cubicBezTo>
                    <a:pt x="191" y="773"/>
                    <a:pt x="453" y="511"/>
                    <a:pt x="679" y="344"/>
                  </a:cubicBezTo>
                  <a:cubicBezTo>
                    <a:pt x="917" y="178"/>
                    <a:pt x="1167" y="118"/>
                    <a:pt x="1453" y="59"/>
                  </a:cubicBezTo>
                  <a:cubicBezTo>
                    <a:pt x="1476" y="59"/>
                    <a:pt x="1476" y="11"/>
                    <a:pt x="1453" y="11"/>
                  </a:cubicBezTo>
                  <a:cubicBezTo>
                    <a:pt x="1406" y="4"/>
                    <a:pt x="1359" y="1"/>
                    <a:pt x="1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92" name="Google Shape;25592;p34"/>
            <p:cNvSpPr/>
            <p:nvPr/>
          </p:nvSpPr>
          <p:spPr>
            <a:xfrm>
              <a:off x="2945000" y="2409050"/>
              <a:ext cx="33675" cy="28775"/>
            </a:xfrm>
            <a:custGeom>
              <a:avLst/>
              <a:gdLst/>
              <a:ahLst/>
              <a:cxnLst/>
              <a:rect l="l" t="t" r="r" b="b"/>
              <a:pathLst>
                <a:path w="1347" h="1151" extrusionOk="0">
                  <a:moveTo>
                    <a:pt x="1088" y="0"/>
                  </a:moveTo>
                  <a:cubicBezTo>
                    <a:pt x="1063" y="0"/>
                    <a:pt x="1036" y="15"/>
                    <a:pt x="1036" y="48"/>
                  </a:cubicBezTo>
                  <a:cubicBezTo>
                    <a:pt x="1060" y="322"/>
                    <a:pt x="1024" y="608"/>
                    <a:pt x="822" y="822"/>
                  </a:cubicBezTo>
                  <a:cubicBezTo>
                    <a:pt x="637" y="997"/>
                    <a:pt x="391" y="1092"/>
                    <a:pt x="143" y="1092"/>
                  </a:cubicBezTo>
                  <a:cubicBezTo>
                    <a:pt x="103" y="1092"/>
                    <a:pt x="64" y="1089"/>
                    <a:pt x="24" y="1084"/>
                  </a:cubicBezTo>
                  <a:cubicBezTo>
                    <a:pt x="0" y="1084"/>
                    <a:pt x="0" y="1132"/>
                    <a:pt x="24" y="1132"/>
                  </a:cubicBezTo>
                  <a:cubicBezTo>
                    <a:pt x="85" y="1144"/>
                    <a:pt x="146" y="1150"/>
                    <a:pt x="207" y="1150"/>
                  </a:cubicBezTo>
                  <a:cubicBezTo>
                    <a:pt x="783" y="1150"/>
                    <a:pt x="1347" y="617"/>
                    <a:pt x="1132" y="25"/>
                  </a:cubicBezTo>
                  <a:cubicBezTo>
                    <a:pt x="1126" y="9"/>
                    <a:pt x="1108" y="0"/>
                    <a:pt x="1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93" name="Google Shape;25593;p34"/>
            <p:cNvSpPr/>
            <p:nvPr/>
          </p:nvSpPr>
          <p:spPr>
            <a:xfrm>
              <a:off x="2967625" y="2321250"/>
              <a:ext cx="30075" cy="33950"/>
            </a:xfrm>
            <a:custGeom>
              <a:avLst/>
              <a:gdLst/>
              <a:ahLst/>
              <a:cxnLst/>
              <a:rect l="l" t="t" r="r" b="b"/>
              <a:pathLst>
                <a:path w="1203" h="1358" extrusionOk="0">
                  <a:moveTo>
                    <a:pt x="1179" y="0"/>
                  </a:moveTo>
                  <a:cubicBezTo>
                    <a:pt x="834" y="489"/>
                    <a:pt x="417" y="905"/>
                    <a:pt x="0" y="1334"/>
                  </a:cubicBezTo>
                  <a:cubicBezTo>
                    <a:pt x="0" y="1334"/>
                    <a:pt x="0" y="1358"/>
                    <a:pt x="12" y="1358"/>
                  </a:cubicBezTo>
                  <a:cubicBezTo>
                    <a:pt x="512" y="1012"/>
                    <a:pt x="905" y="501"/>
                    <a:pt x="1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94" name="Google Shape;25594;p34"/>
            <p:cNvSpPr/>
            <p:nvPr/>
          </p:nvSpPr>
          <p:spPr>
            <a:xfrm>
              <a:off x="2967400" y="2335825"/>
              <a:ext cx="26450" cy="24950"/>
            </a:xfrm>
            <a:custGeom>
              <a:avLst/>
              <a:gdLst/>
              <a:ahLst/>
              <a:cxnLst/>
              <a:rect l="l" t="t" r="r" b="b"/>
              <a:pathLst>
                <a:path w="1058" h="998" extrusionOk="0">
                  <a:moveTo>
                    <a:pt x="1057" y="1"/>
                  </a:moveTo>
                  <a:cubicBezTo>
                    <a:pt x="736" y="370"/>
                    <a:pt x="355" y="632"/>
                    <a:pt x="9" y="965"/>
                  </a:cubicBezTo>
                  <a:cubicBezTo>
                    <a:pt x="0" y="974"/>
                    <a:pt x="5" y="997"/>
                    <a:pt x="23" y="997"/>
                  </a:cubicBezTo>
                  <a:cubicBezTo>
                    <a:pt x="29" y="997"/>
                    <a:pt x="36" y="995"/>
                    <a:pt x="45" y="989"/>
                  </a:cubicBezTo>
                  <a:cubicBezTo>
                    <a:pt x="474" y="810"/>
                    <a:pt x="795" y="382"/>
                    <a:pt x="10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95" name="Google Shape;25595;p34"/>
            <p:cNvSpPr/>
            <p:nvPr/>
          </p:nvSpPr>
          <p:spPr>
            <a:xfrm>
              <a:off x="2973650" y="2340475"/>
              <a:ext cx="24600" cy="21775"/>
            </a:xfrm>
            <a:custGeom>
              <a:avLst/>
              <a:gdLst/>
              <a:ahLst/>
              <a:cxnLst/>
              <a:rect l="l" t="t" r="r" b="b"/>
              <a:pathLst>
                <a:path w="984" h="871" extrusionOk="0">
                  <a:moveTo>
                    <a:pt x="978" y="0"/>
                  </a:moveTo>
                  <a:cubicBezTo>
                    <a:pt x="975" y="0"/>
                    <a:pt x="970" y="1"/>
                    <a:pt x="962" y="5"/>
                  </a:cubicBezTo>
                  <a:cubicBezTo>
                    <a:pt x="978" y="5"/>
                    <a:pt x="983" y="0"/>
                    <a:pt x="978" y="0"/>
                  </a:cubicBezTo>
                  <a:close/>
                  <a:moveTo>
                    <a:pt x="962" y="5"/>
                  </a:moveTo>
                  <a:lnTo>
                    <a:pt x="962" y="5"/>
                  </a:lnTo>
                  <a:cubicBezTo>
                    <a:pt x="819" y="148"/>
                    <a:pt x="664" y="303"/>
                    <a:pt x="509" y="434"/>
                  </a:cubicBezTo>
                  <a:cubicBezTo>
                    <a:pt x="343" y="565"/>
                    <a:pt x="152" y="684"/>
                    <a:pt x="9" y="839"/>
                  </a:cubicBezTo>
                  <a:cubicBezTo>
                    <a:pt x="0" y="848"/>
                    <a:pt x="5" y="871"/>
                    <a:pt x="18" y="871"/>
                  </a:cubicBezTo>
                  <a:cubicBezTo>
                    <a:pt x="22" y="871"/>
                    <a:pt x="27" y="868"/>
                    <a:pt x="33" y="863"/>
                  </a:cubicBezTo>
                  <a:cubicBezTo>
                    <a:pt x="224" y="803"/>
                    <a:pt x="402" y="636"/>
                    <a:pt x="533" y="505"/>
                  </a:cubicBezTo>
                  <a:cubicBezTo>
                    <a:pt x="712" y="363"/>
                    <a:pt x="867" y="196"/>
                    <a:pt x="962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96" name="Google Shape;25596;p34"/>
            <p:cNvSpPr/>
            <p:nvPr/>
          </p:nvSpPr>
          <p:spPr>
            <a:xfrm>
              <a:off x="3000900" y="2195475"/>
              <a:ext cx="30450" cy="116050"/>
            </a:xfrm>
            <a:custGeom>
              <a:avLst/>
              <a:gdLst/>
              <a:ahLst/>
              <a:cxnLst/>
              <a:rect l="l" t="t" r="r" b="b"/>
              <a:pathLst>
                <a:path w="1218" h="4642" extrusionOk="0">
                  <a:moveTo>
                    <a:pt x="1181" y="1"/>
                  </a:moveTo>
                  <a:cubicBezTo>
                    <a:pt x="1169" y="1"/>
                    <a:pt x="1158" y="10"/>
                    <a:pt x="1158" y="31"/>
                  </a:cubicBezTo>
                  <a:cubicBezTo>
                    <a:pt x="991" y="805"/>
                    <a:pt x="932" y="1579"/>
                    <a:pt x="741" y="2353"/>
                  </a:cubicBezTo>
                  <a:cubicBezTo>
                    <a:pt x="551" y="3115"/>
                    <a:pt x="289" y="3853"/>
                    <a:pt x="15" y="4603"/>
                  </a:cubicBezTo>
                  <a:cubicBezTo>
                    <a:pt x="0" y="4624"/>
                    <a:pt x="25" y="4641"/>
                    <a:pt x="49" y="4641"/>
                  </a:cubicBezTo>
                  <a:cubicBezTo>
                    <a:pt x="65" y="4641"/>
                    <a:pt x="81" y="4634"/>
                    <a:pt x="86" y="4615"/>
                  </a:cubicBezTo>
                  <a:cubicBezTo>
                    <a:pt x="681" y="3210"/>
                    <a:pt x="1217" y="1567"/>
                    <a:pt x="1205" y="43"/>
                  </a:cubicBezTo>
                  <a:cubicBezTo>
                    <a:pt x="1212" y="16"/>
                    <a:pt x="1196" y="1"/>
                    <a:pt x="11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97" name="Google Shape;25597;p34"/>
            <p:cNvSpPr/>
            <p:nvPr/>
          </p:nvSpPr>
          <p:spPr>
            <a:xfrm>
              <a:off x="3027100" y="2183475"/>
              <a:ext cx="30950" cy="20350"/>
            </a:xfrm>
            <a:custGeom>
              <a:avLst/>
              <a:gdLst/>
              <a:ahLst/>
              <a:cxnLst/>
              <a:rect l="l" t="t" r="r" b="b"/>
              <a:pathLst>
                <a:path w="1238" h="814" extrusionOk="0">
                  <a:moveTo>
                    <a:pt x="174" y="0"/>
                  </a:moveTo>
                  <a:cubicBezTo>
                    <a:pt x="24" y="0"/>
                    <a:pt x="0" y="181"/>
                    <a:pt x="110" y="320"/>
                  </a:cubicBezTo>
                  <a:cubicBezTo>
                    <a:pt x="134" y="320"/>
                    <a:pt x="181" y="297"/>
                    <a:pt x="169" y="273"/>
                  </a:cubicBezTo>
                  <a:cubicBezTo>
                    <a:pt x="169" y="261"/>
                    <a:pt x="134" y="201"/>
                    <a:pt x="134" y="177"/>
                  </a:cubicBezTo>
                  <a:cubicBezTo>
                    <a:pt x="134" y="104"/>
                    <a:pt x="172" y="81"/>
                    <a:pt x="220" y="81"/>
                  </a:cubicBezTo>
                  <a:cubicBezTo>
                    <a:pt x="265" y="81"/>
                    <a:pt x="319" y="101"/>
                    <a:pt x="360" y="118"/>
                  </a:cubicBezTo>
                  <a:cubicBezTo>
                    <a:pt x="467" y="166"/>
                    <a:pt x="550" y="225"/>
                    <a:pt x="657" y="297"/>
                  </a:cubicBezTo>
                  <a:cubicBezTo>
                    <a:pt x="872" y="451"/>
                    <a:pt x="1003" y="642"/>
                    <a:pt x="1193" y="808"/>
                  </a:cubicBezTo>
                  <a:cubicBezTo>
                    <a:pt x="1197" y="812"/>
                    <a:pt x="1202" y="813"/>
                    <a:pt x="1208" y="813"/>
                  </a:cubicBezTo>
                  <a:cubicBezTo>
                    <a:pt x="1222" y="813"/>
                    <a:pt x="1237" y="805"/>
                    <a:pt x="1229" y="797"/>
                  </a:cubicBezTo>
                  <a:cubicBezTo>
                    <a:pt x="1074" y="463"/>
                    <a:pt x="610" y="142"/>
                    <a:pt x="276" y="23"/>
                  </a:cubicBezTo>
                  <a:cubicBezTo>
                    <a:pt x="237" y="7"/>
                    <a:pt x="203" y="0"/>
                    <a:pt x="1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98" name="Google Shape;25598;p34"/>
            <p:cNvSpPr/>
            <p:nvPr/>
          </p:nvSpPr>
          <p:spPr>
            <a:xfrm>
              <a:off x="3000925" y="2220125"/>
              <a:ext cx="73575" cy="198675"/>
            </a:xfrm>
            <a:custGeom>
              <a:avLst/>
              <a:gdLst/>
              <a:ahLst/>
              <a:cxnLst/>
              <a:rect l="l" t="t" r="r" b="b"/>
              <a:pathLst>
                <a:path w="2943" h="7947" extrusionOk="0">
                  <a:moveTo>
                    <a:pt x="2578" y="0"/>
                  </a:moveTo>
                  <a:lnTo>
                    <a:pt x="2578" y="0"/>
                  </a:lnTo>
                  <a:cubicBezTo>
                    <a:pt x="2577" y="0"/>
                    <a:pt x="2574" y="3"/>
                    <a:pt x="2574" y="9"/>
                  </a:cubicBezTo>
                  <a:cubicBezTo>
                    <a:pt x="2580" y="3"/>
                    <a:pt x="2580" y="0"/>
                    <a:pt x="2578" y="0"/>
                  </a:cubicBezTo>
                  <a:close/>
                  <a:moveTo>
                    <a:pt x="2574" y="9"/>
                  </a:moveTo>
                  <a:cubicBezTo>
                    <a:pt x="2788" y="1509"/>
                    <a:pt x="2335" y="2700"/>
                    <a:pt x="1788" y="4093"/>
                  </a:cubicBezTo>
                  <a:cubicBezTo>
                    <a:pt x="1288" y="5415"/>
                    <a:pt x="847" y="6712"/>
                    <a:pt x="26" y="7879"/>
                  </a:cubicBezTo>
                  <a:cubicBezTo>
                    <a:pt x="0" y="7913"/>
                    <a:pt x="29" y="7947"/>
                    <a:pt x="60" y="7947"/>
                  </a:cubicBezTo>
                  <a:cubicBezTo>
                    <a:pt x="73" y="7947"/>
                    <a:pt x="87" y="7941"/>
                    <a:pt x="97" y="7927"/>
                  </a:cubicBezTo>
                  <a:cubicBezTo>
                    <a:pt x="1050" y="6724"/>
                    <a:pt x="1454" y="5236"/>
                    <a:pt x="1954" y="3819"/>
                  </a:cubicBezTo>
                  <a:cubicBezTo>
                    <a:pt x="2419" y="2569"/>
                    <a:pt x="2943" y="1355"/>
                    <a:pt x="2574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99" name="Google Shape;25599;p34"/>
            <p:cNvSpPr/>
            <p:nvPr/>
          </p:nvSpPr>
          <p:spPr>
            <a:xfrm>
              <a:off x="3098925" y="2284950"/>
              <a:ext cx="11300" cy="33875"/>
            </a:xfrm>
            <a:custGeom>
              <a:avLst/>
              <a:gdLst/>
              <a:ahLst/>
              <a:cxnLst/>
              <a:rect l="l" t="t" r="r" b="b"/>
              <a:pathLst>
                <a:path w="452" h="1355" extrusionOk="0">
                  <a:moveTo>
                    <a:pt x="358" y="1"/>
                  </a:moveTo>
                  <a:cubicBezTo>
                    <a:pt x="31" y="1"/>
                    <a:pt x="0" y="1154"/>
                    <a:pt x="23" y="1345"/>
                  </a:cubicBezTo>
                  <a:cubicBezTo>
                    <a:pt x="23" y="1351"/>
                    <a:pt x="29" y="1354"/>
                    <a:pt x="35" y="1354"/>
                  </a:cubicBezTo>
                  <a:cubicBezTo>
                    <a:pt x="41" y="1354"/>
                    <a:pt x="47" y="1351"/>
                    <a:pt x="47" y="1345"/>
                  </a:cubicBezTo>
                  <a:cubicBezTo>
                    <a:pt x="82" y="1156"/>
                    <a:pt x="118" y="47"/>
                    <a:pt x="411" y="47"/>
                  </a:cubicBezTo>
                  <a:cubicBezTo>
                    <a:pt x="413" y="47"/>
                    <a:pt x="414" y="47"/>
                    <a:pt x="416" y="48"/>
                  </a:cubicBezTo>
                  <a:cubicBezTo>
                    <a:pt x="440" y="48"/>
                    <a:pt x="451" y="12"/>
                    <a:pt x="416" y="12"/>
                  </a:cubicBezTo>
                  <a:cubicBezTo>
                    <a:pt x="396" y="4"/>
                    <a:pt x="376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00" name="Google Shape;25600;p34"/>
            <p:cNvSpPr/>
            <p:nvPr/>
          </p:nvSpPr>
          <p:spPr>
            <a:xfrm>
              <a:off x="3032075" y="2333525"/>
              <a:ext cx="64900" cy="111650"/>
            </a:xfrm>
            <a:custGeom>
              <a:avLst/>
              <a:gdLst/>
              <a:ahLst/>
              <a:cxnLst/>
              <a:rect l="l" t="t" r="r" b="b"/>
              <a:pathLst>
                <a:path w="2596" h="4466" extrusionOk="0">
                  <a:moveTo>
                    <a:pt x="2588" y="1"/>
                  </a:moveTo>
                  <a:cubicBezTo>
                    <a:pt x="2584" y="1"/>
                    <a:pt x="2578" y="4"/>
                    <a:pt x="2578" y="10"/>
                  </a:cubicBezTo>
                  <a:cubicBezTo>
                    <a:pt x="1923" y="1676"/>
                    <a:pt x="1506" y="3248"/>
                    <a:pt x="30" y="4415"/>
                  </a:cubicBezTo>
                  <a:cubicBezTo>
                    <a:pt x="0" y="4444"/>
                    <a:pt x="19" y="4466"/>
                    <a:pt x="40" y="4466"/>
                  </a:cubicBezTo>
                  <a:cubicBezTo>
                    <a:pt x="45" y="4466"/>
                    <a:pt x="49" y="4465"/>
                    <a:pt x="54" y="4462"/>
                  </a:cubicBezTo>
                  <a:cubicBezTo>
                    <a:pt x="792" y="4153"/>
                    <a:pt x="1244" y="3427"/>
                    <a:pt x="1590" y="2748"/>
                  </a:cubicBezTo>
                  <a:cubicBezTo>
                    <a:pt x="2006" y="1903"/>
                    <a:pt x="2423" y="938"/>
                    <a:pt x="2590" y="10"/>
                  </a:cubicBezTo>
                  <a:cubicBezTo>
                    <a:pt x="2596" y="4"/>
                    <a:pt x="2593" y="1"/>
                    <a:pt x="25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01" name="Google Shape;25601;p34"/>
            <p:cNvSpPr/>
            <p:nvPr/>
          </p:nvSpPr>
          <p:spPr>
            <a:xfrm>
              <a:off x="2939350" y="2532825"/>
              <a:ext cx="41950" cy="28650"/>
            </a:xfrm>
            <a:custGeom>
              <a:avLst/>
              <a:gdLst/>
              <a:ahLst/>
              <a:cxnLst/>
              <a:rect l="l" t="t" r="r" b="b"/>
              <a:pathLst>
                <a:path w="1678" h="1146" extrusionOk="0">
                  <a:moveTo>
                    <a:pt x="1631" y="1"/>
                  </a:moveTo>
                  <a:cubicBezTo>
                    <a:pt x="1627" y="1"/>
                    <a:pt x="1623" y="1"/>
                    <a:pt x="1619" y="3"/>
                  </a:cubicBezTo>
                  <a:cubicBezTo>
                    <a:pt x="1369" y="158"/>
                    <a:pt x="1167" y="396"/>
                    <a:pt x="941" y="550"/>
                  </a:cubicBezTo>
                  <a:cubicBezTo>
                    <a:pt x="655" y="777"/>
                    <a:pt x="346" y="955"/>
                    <a:pt x="12" y="1110"/>
                  </a:cubicBezTo>
                  <a:cubicBezTo>
                    <a:pt x="0" y="1122"/>
                    <a:pt x="0" y="1146"/>
                    <a:pt x="36" y="1146"/>
                  </a:cubicBezTo>
                  <a:lnTo>
                    <a:pt x="226" y="1146"/>
                  </a:lnTo>
                  <a:cubicBezTo>
                    <a:pt x="226" y="1146"/>
                    <a:pt x="226" y="1134"/>
                    <a:pt x="215" y="1134"/>
                  </a:cubicBezTo>
                  <a:cubicBezTo>
                    <a:pt x="36" y="1110"/>
                    <a:pt x="131" y="1134"/>
                    <a:pt x="226" y="1074"/>
                  </a:cubicBezTo>
                  <a:cubicBezTo>
                    <a:pt x="286" y="1027"/>
                    <a:pt x="393" y="1003"/>
                    <a:pt x="465" y="967"/>
                  </a:cubicBezTo>
                  <a:cubicBezTo>
                    <a:pt x="631" y="884"/>
                    <a:pt x="810" y="789"/>
                    <a:pt x="953" y="705"/>
                  </a:cubicBezTo>
                  <a:cubicBezTo>
                    <a:pt x="1203" y="539"/>
                    <a:pt x="1500" y="336"/>
                    <a:pt x="1667" y="62"/>
                  </a:cubicBezTo>
                  <a:cubicBezTo>
                    <a:pt x="1678" y="41"/>
                    <a:pt x="1660" y="1"/>
                    <a:pt x="1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02" name="Google Shape;25602;p34"/>
            <p:cNvSpPr/>
            <p:nvPr/>
          </p:nvSpPr>
          <p:spPr>
            <a:xfrm>
              <a:off x="2922375" y="2557000"/>
              <a:ext cx="37225" cy="17875"/>
            </a:xfrm>
            <a:custGeom>
              <a:avLst/>
              <a:gdLst/>
              <a:ahLst/>
              <a:cxnLst/>
              <a:rect l="l" t="t" r="r" b="b"/>
              <a:pathLst>
                <a:path w="1489" h="715" extrusionOk="0">
                  <a:moveTo>
                    <a:pt x="1394" y="0"/>
                  </a:moveTo>
                  <a:cubicBezTo>
                    <a:pt x="1167" y="48"/>
                    <a:pt x="977" y="262"/>
                    <a:pt x="763" y="345"/>
                  </a:cubicBezTo>
                  <a:cubicBezTo>
                    <a:pt x="524" y="465"/>
                    <a:pt x="274" y="536"/>
                    <a:pt x="36" y="643"/>
                  </a:cubicBezTo>
                  <a:cubicBezTo>
                    <a:pt x="1" y="655"/>
                    <a:pt x="12" y="715"/>
                    <a:pt x="60" y="715"/>
                  </a:cubicBezTo>
                  <a:cubicBezTo>
                    <a:pt x="322" y="715"/>
                    <a:pt x="608" y="631"/>
                    <a:pt x="858" y="512"/>
                  </a:cubicBezTo>
                  <a:cubicBezTo>
                    <a:pt x="1060" y="417"/>
                    <a:pt x="1358" y="286"/>
                    <a:pt x="1465" y="84"/>
                  </a:cubicBezTo>
                  <a:cubicBezTo>
                    <a:pt x="1489" y="36"/>
                    <a:pt x="1441" y="0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03" name="Google Shape;25603;p34"/>
            <p:cNvSpPr/>
            <p:nvPr/>
          </p:nvSpPr>
          <p:spPr>
            <a:xfrm>
              <a:off x="2930525" y="2552375"/>
              <a:ext cx="30650" cy="16300"/>
            </a:xfrm>
            <a:custGeom>
              <a:avLst/>
              <a:gdLst/>
              <a:ahLst/>
              <a:cxnLst/>
              <a:rect l="l" t="t" r="r" b="b"/>
              <a:pathLst>
                <a:path w="1226" h="652" extrusionOk="0">
                  <a:moveTo>
                    <a:pt x="1114" y="0"/>
                  </a:moveTo>
                  <a:cubicBezTo>
                    <a:pt x="1103" y="0"/>
                    <a:pt x="1092" y="2"/>
                    <a:pt x="1080" y="7"/>
                  </a:cubicBezTo>
                  <a:cubicBezTo>
                    <a:pt x="722" y="185"/>
                    <a:pt x="389" y="411"/>
                    <a:pt x="32" y="602"/>
                  </a:cubicBezTo>
                  <a:cubicBezTo>
                    <a:pt x="1" y="622"/>
                    <a:pt x="6" y="652"/>
                    <a:pt x="30" y="652"/>
                  </a:cubicBezTo>
                  <a:cubicBezTo>
                    <a:pt x="34" y="652"/>
                    <a:pt x="39" y="651"/>
                    <a:pt x="44" y="650"/>
                  </a:cubicBezTo>
                  <a:cubicBezTo>
                    <a:pt x="413" y="530"/>
                    <a:pt x="829" y="388"/>
                    <a:pt x="1163" y="149"/>
                  </a:cubicBezTo>
                  <a:cubicBezTo>
                    <a:pt x="1225" y="97"/>
                    <a:pt x="1188" y="0"/>
                    <a:pt x="11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04" name="Google Shape;25604;p34"/>
            <p:cNvSpPr/>
            <p:nvPr/>
          </p:nvSpPr>
          <p:spPr>
            <a:xfrm>
              <a:off x="2953225" y="2533525"/>
              <a:ext cx="33000" cy="29700"/>
            </a:xfrm>
            <a:custGeom>
              <a:avLst/>
              <a:gdLst/>
              <a:ahLst/>
              <a:cxnLst/>
              <a:rect l="l" t="t" r="r" b="b"/>
              <a:pathLst>
                <a:path w="1320" h="1188" extrusionOk="0">
                  <a:moveTo>
                    <a:pt x="1294" y="0"/>
                  </a:moveTo>
                  <a:cubicBezTo>
                    <a:pt x="1288" y="0"/>
                    <a:pt x="1282" y="3"/>
                    <a:pt x="1279" y="10"/>
                  </a:cubicBezTo>
                  <a:cubicBezTo>
                    <a:pt x="1053" y="165"/>
                    <a:pt x="862" y="403"/>
                    <a:pt x="648" y="606"/>
                  </a:cubicBezTo>
                  <a:cubicBezTo>
                    <a:pt x="445" y="796"/>
                    <a:pt x="231" y="987"/>
                    <a:pt x="17" y="1165"/>
                  </a:cubicBezTo>
                  <a:cubicBezTo>
                    <a:pt x="0" y="1174"/>
                    <a:pt x="12" y="1187"/>
                    <a:pt x="25" y="1187"/>
                  </a:cubicBezTo>
                  <a:cubicBezTo>
                    <a:pt x="31" y="1187"/>
                    <a:pt x="37" y="1185"/>
                    <a:pt x="41" y="1177"/>
                  </a:cubicBezTo>
                  <a:cubicBezTo>
                    <a:pt x="279" y="999"/>
                    <a:pt x="517" y="808"/>
                    <a:pt x="743" y="606"/>
                  </a:cubicBezTo>
                  <a:cubicBezTo>
                    <a:pt x="934" y="427"/>
                    <a:pt x="1160" y="249"/>
                    <a:pt x="1303" y="22"/>
                  </a:cubicBezTo>
                  <a:cubicBezTo>
                    <a:pt x="1319" y="14"/>
                    <a:pt x="1307" y="0"/>
                    <a:pt x="1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05" name="Google Shape;25605;p34"/>
            <p:cNvSpPr/>
            <p:nvPr/>
          </p:nvSpPr>
          <p:spPr>
            <a:xfrm>
              <a:off x="2975050" y="2442075"/>
              <a:ext cx="104400" cy="96775"/>
            </a:xfrm>
            <a:custGeom>
              <a:avLst/>
              <a:gdLst/>
              <a:ahLst/>
              <a:cxnLst/>
              <a:rect l="l" t="t" r="r" b="b"/>
              <a:pathLst>
                <a:path w="4176" h="3871" extrusionOk="0">
                  <a:moveTo>
                    <a:pt x="4156" y="1"/>
                  </a:moveTo>
                  <a:cubicBezTo>
                    <a:pt x="4149" y="1"/>
                    <a:pt x="4141" y="5"/>
                    <a:pt x="4132" y="13"/>
                  </a:cubicBezTo>
                  <a:cubicBezTo>
                    <a:pt x="3620" y="894"/>
                    <a:pt x="3120" y="1668"/>
                    <a:pt x="2263" y="2299"/>
                  </a:cubicBezTo>
                  <a:cubicBezTo>
                    <a:pt x="1513" y="2835"/>
                    <a:pt x="739" y="3311"/>
                    <a:pt x="13" y="3859"/>
                  </a:cubicBezTo>
                  <a:cubicBezTo>
                    <a:pt x="1" y="3859"/>
                    <a:pt x="13" y="3871"/>
                    <a:pt x="37" y="3871"/>
                  </a:cubicBezTo>
                  <a:cubicBezTo>
                    <a:pt x="1727" y="2847"/>
                    <a:pt x="3311" y="1835"/>
                    <a:pt x="4168" y="37"/>
                  </a:cubicBezTo>
                  <a:cubicBezTo>
                    <a:pt x="4176" y="14"/>
                    <a:pt x="4169" y="1"/>
                    <a:pt x="4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06" name="Google Shape;25606;p34"/>
            <p:cNvSpPr/>
            <p:nvPr/>
          </p:nvSpPr>
          <p:spPr>
            <a:xfrm>
              <a:off x="3084600" y="2391275"/>
              <a:ext cx="18475" cy="45775"/>
            </a:xfrm>
            <a:custGeom>
              <a:avLst/>
              <a:gdLst/>
              <a:ahLst/>
              <a:cxnLst/>
              <a:rect l="l" t="t" r="r" b="b"/>
              <a:pathLst>
                <a:path w="739" h="1831" extrusionOk="0">
                  <a:moveTo>
                    <a:pt x="733" y="0"/>
                  </a:moveTo>
                  <a:cubicBezTo>
                    <a:pt x="730" y="0"/>
                    <a:pt x="727" y="3"/>
                    <a:pt x="727" y="9"/>
                  </a:cubicBezTo>
                  <a:cubicBezTo>
                    <a:pt x="477" y="617"/>
                    <a:pt x="239" y="1236"/>
                    <a:pt x="0" y="1831"/>
                  </a:cubicBezTo>
                  <a:lnTo>
                    <a:pt x="12" y="1831"/>
                  </a:lnTo>
                  <a:cubicBezTo>
                    <a:pt x="310" y="1248"/>
                    <a:pt x="560" y="617"/>
                    <a:pt x="739" y="9"/>
                  </a:cubicBezTo>
                  <a:cubicBezTo>
                    <a:pt x="739" y="3"/>
                    <a:pt x="736" y="0"/>
                    <a:pt x="7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07" name="Google Shape;25607;p34"/>
            <p:cNvSpPr/>
            <p:nvPr/>
          </p:nvSpPr>
          <p:spPr>
            <a:xfrm>
              <a:off x="3093925" y="2378400"/>
              <a:ext cx="20475" cy="38675"/>
            </a:xfrm>
            <a:custGeom>
              <a:avLst/>
              <a:gdLst/>
              <a:ahLst/>
              <a:cxnLst/>
              <a:rect l="l" t="t" r="r" b="b"/>
              <a:pathLst>
                <a:path w="819" h="1547" extrusionOk="0">
                  <a:moveTo>
                    <a:pt x="818" y="0"/>
                  </a:moveTo>
                  <a:cubicBezTo>
                    <a:pt x="532" y="500"/>
                    <a:pt x="259" y="989"/>
                    <a:pt x="8" y="1489"/>
                  </a:cubicBezTo>
                  <a:cubicBezTo>
                    <a:pt x="1" y="1520"/>
                    <a:pt x="19" y="1547"/>
                    <a:pt x="39" y="1547"/>
                  </a:cubicBezTo>
                  <a:cubicBezTo>
                    <a:pt x="49" y="1547"/>
                    <a:pt x="60" y="1540"/>
                    <a:pt x="68" y="1524"/>
                  </a:cubicBezTo>
                  <a:cubicBezTo>
                    <a:pt x="342" y="1036"/>
                    <a:pt x="592" y="524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08" name="Google Shape;25608;p34"/>
            <p:cNvSpPr/>
            <p:nvPr/>
          </p:nvSpPr>
          <p:spPr>
            <a:xfrm>
              <a:off x="3124875" y="2316650"/>
              <a:ext cx="26725" cy="61225"/>
            </a:xfrm>
            <a:custGeom>
              <a:avLst/>
              <a:gdLst/>
              <a:ahLst/>
              <a:cxnLst/>
              <a:rect l="l" t="t" r="r" b="b"/>
              <a:pathLst>
                <a:path w="1069" h="2449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780"/>
                    <a:pt x="854" y="1482"/>
                    <a:pt x="949" y="2435"/>
                  </a:cubicBezTo>
                  <a:cubicBezTo>
                    <a:pt x="949" y="2442"/>
                    <a:pt x="957" y="2448"/>
                    <a:pt x="964" y="2448"/>
                  </a:cubicBezTo>
                  <a:cubicBezTo>
                    <a:pt x="969" y="2448"/>
                    <a:pt x="973" y="2445"/>
                    <a:pt x="973" y="2435"/>
                  </a:cubicBezTo>
                  <a:cubicBezTo>
                    <a:pt x="1068" y="1566"/>
                    <a:pt x="664" y="601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09" name="Google Shape;25609;p34"/>
            <p:cNvSpPr/>
            <p:nvPr/>
          </p:nvSpPr>
          <p:spPr>
            <a:xfrm>
              <a:off x="3078050" y="2393875"/>
              <a:ext cx="69375" cy="120050"/>
            </a:xfrm>
            <a:custGeom>
              <a:avLst/>
              <a:gdLst/>
              <a:ahLst/>
              <a:cxnLst/>
              <a:rect l="l" t="t" r="r" b="b"/>
              <a:pathLst>
                <a:path w="2775" h="4802" extrusionOk="0">
                  <a:moveTo>
                    <a:pt x="2763" y="1"/>
                  </a:moveTo>
                  <a:cubicBezTo>
                    <a:pt x="2191" y="905"/>
                    <a:pt x="1703" y="1846"/>
                    <a:pt x="1084" y="2739"/>
                  </a:cubicBezTo>
                  <a:cubicBezTo>
                    <a:pt x="655" y="3370"/>
                    <a:pt x="60" y="3965"/>
                    <a:pt x="1" y="4763"/>
                  </a:cubicBezTo>
                  <a:cubicBezTo>
                    <a:pt x="1" y="4784"/>
                    <a:pt x="31" y="4802"/>
                    <a:pt x="57" y="4802"/>
                  </a:cubicBezTo>
                  <a:cubicBezTo>
                    <a:pt x="75" y="4802"/>
                    <a:pt x="91" y="4794"/>
                    <a:pt x="96" y="4775"/>
                  </a:cubicBezTo>
                  <a:cubicBezTo>
                    <a:pt x="262" y="3882"/>
                    <a:pt x="929" y="3180"/>
                    <a:pt x="1394" y="2418"/>
                  </a:cubicBezTo>
                  <a:cubicBezTo>
                    <a:pt x="1882" y="1632"/>
                    <a:pt x="2358" y="834"/>
                    <a:pt x="2775" y="12"/>
                  </a:cubicBezTo>
                  <a:cubicBezTo>
                    <a:pt x="2775" y="1"/>
                    <a:pt x="2763" y="1"/>
                    <a:pt x="27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10" name="Google Shape;25610;p34"/>
            <p:cNvSpPr/>
            <p:nvPr/>
          </p:nvSpPr>
          <p:spPr>
            <a:xfrm>
              <a:off x="2837925" y="2532075"/>
              <a:ext cx="68500" cy="46500"/>
            </a:xfrm>
            <a:custGeom>
              <a:avLst/>
              <a:gdLst/>
              <a:ahLst/>
              <a:cxnLst/>
              <a:rect l="l" t="t" r="r" b="b"/>
              <a:pathLst>
                <a:path w="2740" h="1860" extrusionOk="0">
                  <a:moveTo>
                    <a:pt x="13" y="1"/>
                  </a:moveTo>
                  <a:cubicBezTo>
                    <a:pt x="5" y="1"/>
                    <a:pt x="0" y="24"/>
                    <a:pt x="9" y="33"/>
                  </a:cubicBezTo>
                  <a:cubicBezTo>
                    <a:pt x="735" y="795"/>
                    <a:pt x="1736" y="1378"/>
                    <a:pt x="2676" y="1854"/>
                  </a:cubicBezTo>
                  <a:cubicBezTo>
                    <a:pt x="2684" y="1858"/>
                    <a:pt x="2691" y="1860"/>
                    <a:pt x="2697" y="1860"/>
                  </a:cubicBezTo>
                  <a:cubicBezTo>
                    <a:pt x="2730" y="1860"/>
                    <a:pt x="2740" y="1815"/>
                    <a:pt x="2700" y="1795"/>
                  </a:cubicBezTo>
                  <a:cubicBezTo>
                    <a:pt x="1736" y="1271"/>
                    <a:pt x="914" y="616"/>
                    <a:pt x="21" y="9"/>
                  </a:cubicBezTo>
                  <a:cubicBezTo>
                    <a:pt x="18" y="3"/>
                    <a:pt x="15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11" name="Google Shape;25611;p34"/>
            <p:cNvSpPr/>
            <p:nvPr/>
          </p:nvSpPr>
          <p:spPr>
            <a:xfrm>
              <a:off x="2825050" y="2518000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0" y="0"/>
                  </a:moveTo>
                  <a:cubicBezTo>
                    <a:pt x="143" y="96"/>
                    <a:pt x="262" y="227"/>
                    <a:pt x="346" y="370"/>
                  </a:cubicBezTo>
                  <a:cubicBezTo>
                    <a:pt x="274" y="215"/>
                    <a:pt x="155" y="9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12" name="Google Shape;25612;p34"/>
            <p:cNvSpPr/>
            <p:nvPr/>
          </p:nvSpPr>
          <p:spPr>
            <a:xfrm>
              <a:off x="2722350" y="2354650"/>
              <a:ext cx="92900" cy="152350"/>
            </a:xfrm>
            <a:custGeom>
              <a:avLst/>
              <a:gdLst/>
              <a:ahLst/>
              <a:cxnLst/>
              <a:rect l="l" t="t" r="r" b="b"/>
              <a:pathLst>
                <a:path w="3716" h="6094" extrusionOk="0">
                  <a:moveTo>
                    <a:pt x="30" y="0"/>
                  </a:moveTo>
                  <a:cubicBezTo>
                    <a:pt x="17" y="0"/>
                    <a:pt x="1" y="13"/>
                    <a:pt x="1" y="34"/>
                  </a:cubicBezTo>
                  <a:cubicBezTo>
                    <a:pt x="155" y="1391"/>
                    <a:pt x="1036" y="2379"/>
                    <a:pt x="1667" y="3546"/>
                  </a:cubicBezTo>
                  <a:cubicBezTo>
                    <a:pt x="2227" y="4510"/>
                    <a:pt x="2739" y="5475"/>
                    <a:pt x="3715" y="6094"/>
                  </a:cubicBezTo>
                  <a:cubicBezTo>
                    <a:pt x="2739" y="5356"/>
                    <a:pt x="2203" y="4332"/>
                    <a:pt x="1632" y="3308"/>
                  </a:cubicBezTo>
                  <a:cubicBezTo>
                    <a:pt x="1001" y="2201"/>
                    <a:pt x="274" y="1296"/>
                    <a:pt x="48" y="22"/>
                  </a:cubicBezTo>
                  <a:cubicBezTo>
                    <a:pt x="48" y="7"/>
                    <a:pt x="40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13" name="Google Shape;25613;p34"/>
            <p:cNvSpPr/>
            <p:nvPr/>
          </p:nvSpPr>
          <p:spPr>
            <a:xfrm>
              <a:off x="2686050" y="2318800"/>
              <a:ext cx="35700" cy="61000"/>
            </a:xfrm>
            <a:custGeom>
              <a:avLst/>
              <a:gdLst/>
              <a:ahLst/>
              <a:cxnLst/>
              <a:rect l="l" t="t" r="r" b="b"/>
              <a:pathLst>
                <a:path w="1428" h="2440" extrusionOk="0">
                  <a:moveTo>
                    <a:pt x="1395" y="1"/>
                  </a:moveTo>
                  <a:cubicBezTo>
                    <a:pt x="1391" y="1"/>
                    <a:pt x="1386" y="1"/>
                    <a:pt x="1381" y="3"/>
                  </a:cubicBezTo>
                  <a:cubicBezTo>
                    <a:pt x="643" y="479"/>
                    <a:pt x="0" y="1491"/>
                    <a:pt x="71" y="2384"/>
                  </a:cubicBezTo>
                  <a:cubicBezTo>
                    <a:pt x="71" y="2414"/>
                    <a:pt x="109" y="2439"/>
                    <a:pt x="140" y="2439"/>
                  </a:cubicBezTo>
                  <a:cubicBezTo>
                    <a:pt x="158" y="2439"/>
                    <a:pt x="174" y="2430"/>
                    <a:pt x="179" y="2408"/>
                  </a:cubicBezTo>
                  <a:cubicBezTo>
                    <a:pt x="286" y="1944"/>
                    <a:pt x="321" y="1527"/>
                    <a:pt x="548" y="1099"/>
                  </a:cubicBezTo>
                  <a:cubicBezTo>
                    <a:pt x="774" y="682"/>
                    <a:pt x="1072" y="348"/>
                    <a:pt x="1417" y="27"/>
                  </a:cubicBezTo>
                  <a:cubicBezTo>
                    <a:pt x="1427" y="27"/>
                    <a:pt x="1420" y="1"/>
                    <a:pt x="13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14" name="Google Shape;25614;p34"/>
            <p:cNvSpPr/>
            <p:nvPr/>
          </p:nvSpPr>
          <p:spPr>
            <a:xfrm>
              <a:off x="2687525" y="2383925"/>
              <a:ext cx="41600" cy="72050"/>
            </a:xfrm>
            <a:custGeom>
              <a:avLst/>
              <a:gdLst/>
              <a:ahLst/>
              <a:cxnLst/>
              <a:rect l="l" t="t" r="r" b="b"/>
              <a:pathLst>
                <a:path w="1664" h="2882" extrusionOk="0">
                  <a:moveTo>
                    <a:pt x="19" y="1"/>
                  </a:moveTo>
                  <a:cubicBezTo>
                    <a:pt x="12" y="1"/>
                    <a:pt x="1" y="9"/>
                    <a:pt x="1" y="18"/>
                  </a:cubicBezTo>
                  <a:cubicBezTo>
                    <a:pt x="322" y="1065"/>
                    <a:pt x="1072" y="1911"/>
                    <a:pt x="1596" y="2863"/>
                  </a:cubicBezTo>
                  <a:cubicBezTo>
                    <a:pt x="1600" y="2876"/>
                    <a:pt x="1611" y="2881"/>
                    <a:pt x="1622" y="2881"/>
                  </a:cubicBezTo>
                  <a:cubicBezTo>
                    <a:pt x="1642" y="2881"/>
                    <a:pt x="1663" y="2866"/>
                    <a:pt x="1656" y="2851"/>
                  </a:cubicBezTo>
                  <a:cubicBezTo>
                    <a:pt x="1620" y="2435"/>
                    <a:pt x="1322" y="2101"/>
                    <a:pt x="1084" y="1780"/>
                  </a:cubicBezTo>
                  <a:cubicBezTo>
                    <a:pt x="667" y="1208"/>
                    <a:pt x="358" y="613"/>
                    <a:pt x="24" y="6"/>
                  </a:cubicBezTo>
                  <a:cubicBezTo>
                    <a:pt x="24" y="2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15" name="Google Shape;25615;p34"/>
            <p:cNvSpPr/>
            <p:nvPr/>
          </p:nvSpPr>
          <p:spPr>
            <a:xfrm>
              <a:off x="2725325" y="2455950"/>
              <a:ext cx="85900" cy="101400"/>
            </a:xfrm>
            <a:custGeom>
              <a:avLst/>
              <a:gdLst/>
              <a:ahLst/>
              <a:cxnLst/>
              <a:rect l="l" t="t" r="r" b="b"/>
              <a:pathLst>
                <a:path w="3436" h="4056" extrusionOk="0">
                  <a:moveTo>
                    <a:pt x="10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13" y="6"/>
                    <a:pt x="13" y="0"/>
                    <a:pt x="10" y="0"/>
                  </a:cubicBezTo>
                  <a:close/>
                  <a:moveTo>
                    <a:pt x="1" y="18"/>
                  </a:moveTo>
                  <a:cubicBezTo>
                    <a:pt x="203" y="494"/>
                    <a:pt x="120" y="1054"/>
                    <a:pt x="346" y="1518"/>
                  </a:cubicBezTo>
                  <a:cubicBezTo>
                    <a:pt x="525" y="1863"/>
                    <a:pt x="870" y="2054"/>
                    <a:pt x="1120" y="2316"/>
                  </a:cubicBezTo>
                  <a:cubicBezTo>
                    <a:pt x="1406" y="2613"/>
                    <a:pt x="1584" y="2959"/>
                    <a:pt x="1929" y="3197"/>
                  </a:cubicBezTo>
                  <a:cubicBezTo>
                    <a:pt x="2370" y="3506"/>
                    <a:pt x="2894" y="3614"/>
                    <a:pt x="3263" y="4030"/>
                  </a:cubicBezTo>
                  <a:cubicBezTo>
                    <a:pt x="3280" y="4048"/>
                    <a:pt x="3301" y="4055"/>
                    <a:pt x="3320" y="4055"/>
                  </a:cubicBezTo>
                  <a:cubicBezTo>
                    <a:pt x="3381" y="4055"/>
                    <a:pt x="3436" y="3983"/>
                    <a:pt x="3382" y="3911"/>
                  </a:cubicBezTo>
                  <a:cubicBezTo>
                    <a:pt x="3144" y="3661"/>
                    <a:pt x="2858" y="3506"/>
                    <a:pt x="2537" y="3364"/>
                  </a:cubicBezTo>
                  <a:cubicBezTo>
                    <a:pt x="2001" y="3090"/>
                    <a:pt x="1679" y="2768"/>
                    <a:pt x="1298" y="2316"/>
                  </a:cubicBezTo>
                  <a:cubicBezTo>
                    <a:pt x="870" y="1840"/>
                    <a:pt x="441" y="1637"/>
                    <a:pt x="310" y="935"/>
                  </a:cubicBezTo>
                  <a:cubicBezTo>
                    <a:pt x="263" y="566"/>
                    <a:pt x="274" y="280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16" name="Google Shape;25616;p34"/>
            <p:cNvSpPr/>
            <p:nvPr/>
          </p:nvSpPr>
          <p:spPr>
            <a:xfrm>
              <a:off x="2723550" y="2317925"/>
              <a:ext cx="123675" cy="135000"/>
            </a:xfrm>
            <a:custGeom>
              <a:avLst/>
              <a:gdLst/>
              <a:ahLst/>
              <a:cxnLst/>
              <a:rect l="l" t="t" r="r" b="b"/>
              <a:pathLst>
                <a:path w="4947" h="5400" extrusionOk="0">
                  <a:moveTo>
                    <a:pt x="264" y="1"/>
                  </a:moveTo>
                  <a:cubicBezTo>
                    <a:pt x="169" y="1"/>
                    <a:pt x="79" y="80"/>
                    <a:pt x="0" y="276"/>
                  </a:cubicBezTo>
                  <a:cubicBezTo>
                    <a:pt x="76" y="141"/>
                    <a:pt x="156" y="85"/>
                    <a:pt x="238" y="85"/>
                  </a:cubicBezTo>
                  <a:cubicBezTo>
                    <a:pt x="605" y="85"/>
                    <a:pt x="992" y="1205"/>
                    <a:pt x="989" y="1205"/>
                  </a:cubicBezTo>
                  <a:cubicBezTo>
                    <a:pt x="989" y="1205"/>
                    <a:pt x="988" y="1205"/>
                    <a:pt x="988" y="1205"/>
                  </a:cubicBezTo>
                  <a:lnTo>
                    <a:pt x="988" y="1205"/>
                  </a:lnTo>
                  <a:cubicBezTo>
                    <a:pt x="1072" y="1443"/>
                    <a:pt x="1119" y="1681"/>
                    <a:pt x="1250" y="1884"/>
                  </a:cubicBezTo>
                  <a:cubicBezTo>
                    <a:pt x="1548" y="2336"/>
                    <a:pt x="2096" y="2681"/>
                    <a:pt x="2441" y="3110"/>
                  </a:cubicBezTo>
                  <a:cubicBezTo>
                    <a:pt x="3084" y="3896"/>
                    <a:pt x="3763" y="5158"/>
                    <a:pt x="4858" y="5396"/>
                  </a:cubicBezTo>
                  <a:cubicBezTo>
                    <a:pt x="4864" y="5399"/>
                    <a:pt x="4871" y="5400"/>
                    <a:pt x="4877" y="5400"/>
                  </a:cubicBezTo>
                  <a:cubicBezTo>
                    <a:pt x="4924" y="5400"/>
                    <a:pt x="4947" y="5322"/>
                    <a:pt x="4894" y="5301"/>
                  </a:cubicBezTo>
                  <a:cubicBezTo>
                    <a:pt x="4096" y="4884"/>
                    <a:pt x="3584" y="4265"/>
                    <a:pt x="3024" y="3586"/>
                  </a:cubicBezTo>
                  <a:cubicBezTo>
                    <a:pt x="2762" y="3277"/>
                    <a:pt x="2512" y="2931"/>
                    <a:pt x="2239" y="2634"/>
                  </a:cubicBezTo>
                  <a:cubicBezTo>
                    <a:pt x="1846" y="2217"/>
                    <a:pt x="1429" y="1979"/>
                    <a:pt x="1179" y="1431"/>
                  </a:cubicBezTo>
                  <a:cubicBezTo>
                    <a:pt x="1093" y="1260"/>
                    <a:pt x="643" y="1"/>
                    <a:pt x="2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17" name="Google Shape;25617;p34"/>
            <p:cNvSpPr/>
            <p:nvPr/>
          </p:nvSpPr>
          <p:spPr>
            <a:xfrm>
              <a:off x="2711050" y="2247650"/>
              <a:ext cx="134175" cy="203775"/>
            </a:xfrm>
            <a:custGeom>
              <a:avLst/>
              <a:gdLst/>
              <a:ahLst/>
              <a:cxnLst/>
              <a:rect l="l" t="t" r="r" b="b"/>
              <a:pathLst>
                <a:path w="5367" h="8151" extrusionOk="0">
                  <a:moveTo>
                    <a:pt x="101" y="1"/>
                  </a:moveTo>
                  <a:cubicBezTo>
                    <a:pt x="86" y="1"/>
                    <a:pt x="72" y="10"/>
                    <a:pt x="72" y="27"/>
                  </a:cubicBezTo>
                  <a:cubicBezTo>
                    <a:pt x="0" y="1623"/>
                    <a:pt x="798" y="2956"/>
                    <a:pt x="1929" y="4040"/>
                  </a:cubicBezTo>
                  <a:cubicBezTo>
                    <a:pt x="2643" y="4730"/>
                    <a:pt x="3155" y="5445"/>
                    <a:pt x="3691" y="6242"/>
                  </a:cubicBezTo>
                  <a:cubicBezTo>
                    <a:pt x="4167" y="6945"/>
                    <a:pt x="4917" y="7374"/>
                    <a:pt x="5298" y="8136"/>
                  </a:cubicBezTo>
                  <a:cubicBezTo>
                    <a:pt x="5306" y="8146"/>
                    <a:pt x="5315" y="8151"/>
                    <a:pt x="5324" y="8151"/>
                  </a:cubicBezTo>
                  <a:cubicBezTo>
                    <a:pt x="5346" y="8151"/>
                    <a:pt x="5366" y="8128"/>
                    <a:pt x="5358" y="8112"/>
                  </a:cubicBezTo>
                  <a:cubicBezTo>
                    <a:pt x="5096" y="7469"/>
                    <a:pt x="4501" y="7112"/>
                    <a:pt x="4060" y="6600"/>
                  </a:cubicBezTo>
                  <a:cubicBezTo>
                    <a:pt x="3536" y="5992"/>
                    <a:pt x="3239" y="5242"/>
                    <a:pt x="2703" y="4647"/>
                  </a:cubicBezTo>
                  <a:cubicBezTo>
                    <a:pt x="2119" y="4016"/>
                    <a:pt x="1453" y="3504"/>
                    <a:pt x="988" y="2766"/>
                  </a:cubicBezTo>
                  <a:cubicBezTo>
                    <a:pt x="453" y="1921"/>
                    <a:pt x="238" y="992"/>
                    <a:pt x="131" y="27"/>
                  </a:cubicBezTo>
                  <a:cubicBezTo>
                    <a:pt x="131" y="10"/>
                    <a:pt x="116" y="1"/>
                    <a:pt x="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18" name="Google Shape;25618;p34"/>
            <p:cNvSpPr/>
            <p:nvPr/>
          </p:nvSpPr>
          <p:spPr>
            <a:xfrm>
              <a:off x="2713225" y="2224500"/>
              <a:ext cx="23725" cy="24150"/>
            </a:xfrm>
            <a:custGeom>
              <a:avLst/>
              <a:gdLst/>
              <a:ahLst/>
              <a:cxnLst/>
              <a:rect l="l" t="t" r="r" b="b"/>
              <a:pathLst>
                <a:path w="949" h="966" extrusionOk="0">
                  <a:moveTo>
                    <a:pt x="889" y="1"/>
                  </a:moveTo>
                  <a:cubicBezTo>
                    <a:pt x="485" y="84"/>
                    <a:pt x="127" y="549"/>
                    <a:pt x="8" y="918"/>
                  </a:cubicBezTo>
                  <a:cubicBezTo>
                    <a:pt x="0" y="949"/>
                    <a:pt x="19" y="965"/>
                    <a:pt x="36" y="965"/>
                  </a:cubicBezTo>
                  <a:cubicBezTo>
                    <a:pt x="44" y="965"/>
                    <a:pt x="52" y="961"/>
                    <a:pt x="56" y="953"/>
                  </a:cubicBezTo>
                  <a:cubicBezTo>
                    <a:pt x="163" y="763"/>
                    <a:pt x="282" y="584"/>
                    <a:pt x="449" y="430"/>
                  </a:cubicBezTo>
                  <a:cubicBezTo>
                    <a:pt x="592" y="299"/>
                    <a:pt x="770" y="191"/>
                    <a:pt x="925" y="60"/>
                  </a:cubicBezTo>
                  <a:cubicBezTo>
                    <a:pt x="949" y="49"/>
                    <a:pt x="925" y="1"/>
                    <a:pt x="8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19" name="Google Shape;25619;p34"/>
            <p:cNvSpPr/>
            <p:nvPr/>
          </p:nvSpPr>
          <p:spPr>
            <a:xfrm>
              <a:off x="2738950" y="2225175"/>
              <a:ext cx="131775" cy="155625"/>
            </a:xfrm>
            <a:custGeom>
              <a:avLst/>
              <a:gdLst/>
              <a:ahLst/>
              <a:cxnLst/>
              <a:rect l="l" t="t" r="r" b="b"/>
              <a:pathLst>
                <a:path w="5271" h="6225" extrusionOk="0">
                  <a:moveTo>
                    <a:pt x="40" y="1"/>
                  </a:moveTo>
                  <a:cubicBezTo>
                    <a:pt x="17" y="1"/>
                    <a:pt x="1" y="17"/>
                    <a:pt x="15" y="45"/>
                  </a:cubicBezTo>
                  <a:cubicBezTo>
                    <a:pt x="587" y="1569"/>
                    <a:pt x="1277" y="2796"/>
                    <a:pt x="2551" y="3855"/>
                  </a:cubicBezTo>
                  <a:cubicBezTo>
                    <a:pt x="2897" y="4141"/>
                    <a:pt x="3194" y="4403"/>
                    <a:pt x="3444" y="4760"/>
                  </a:cubicBezTo>
                  <a:cubicBezTo>
                    <a:pt x="3670" y="5094"/>
                    <a:pt x="3801" y="5475"/>
                    <a:pt x="4075" y="5772"/>
                  </a:cubicBezTo>
                  <a:cubicBezTo>
                    <a:pt x="4313" y="6048"/>
                    <a:pt x="4595" y="6225"/>
                    <a:pt x="4936" y="6225"/>
                  </a:cubicBezTo>
                  <a:cubicBezTo>
                    <a:pt x="5022" y="6225"/>
                    <a:pt x="5112" y="6213"/>
                    <a:pt x="5206" y="6189"/>
                  </a:cubicBezTo>
                  <a:cubicBezTo>
                    <a:pt x="5271" y="6178"/>
                    <a:pt x="5258" y="6090"/>
                    <a:pt x="5194" y="6090"/>
                  </a:cubicBezTo>
                  <a:cubicBezTo>
                    <a:pt x="5187" y="6090"/>
                    <a:pt x="5179" y="6091"/>
                    <a:pt x="5171" y="6094"/>
                  </a:cubicBezTo>
                  <a:cubicBezTo>
                    <a:pt x="5129" y="6098"/>
                    <a:pt x="5088" y="6099"/>
                    <a:pt x="5049" y="6099"/>
                  </a:cubicBezTo>
                  <a:cubicBezTo>
                    <a:pt x="4130" y="6099"/>
                    <a:pt x="3924" y="5056"/>
                    <a:pt x="3444" y="4463"/>
                  </a:cubicBezTo>
                  <a:cubicBezTo>
                    <a:pt x="3087" y="4034"/>
                    <a:pt x="2635" y="3724"/>
                    <a:pt x="2218" y="3367"/>
                  </a:cubicBezTo>
                  <a:cubicBezTo>
                    <a:pt x="1146" y="2462"/>
                    <a:pt x="753" y="1188"/>
                    <a:pt x="87" y="22"/>
                  </a:cubicBezTo>
                  <a:cubicBezTo>
                    <a:pt x="73" y="7"/>
                    <a:pt x="55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20" name="Google Shape;25620;p34"/>
            <p:cNvSpPr/>
            <p:nvPr/>
          </p:nvSpPr>
          <p:spPr>
            <a:xfrm>
              <a:off x="2737225" y="2192050"/>
              <a:ext cx="137550" cy="187350"/>
            </a:xfrm>
            <a:custGeom>
              <a:avLst/>
              <a:gdLst/>
              <a:ahLst/>
              <a:cxnLst/>
              <a:rect l="l" t="t" r="r" b="b"/>
              <a:pathLst>
                <a:path w="5502" h="7494" extrusionOk="0">
                  <a:moveTo>
                    <a:pt x="2147" y="1"/>
                  </a:moveTo>
                  <a:cubicBezTo>
                    <a:pt x="2136" y="1"/>
                    <a:pt x="2126" y="4"/>
                    <a:pt x="2120" y="13"/>
                  </a:cubicBezTo>
                  <a:cubicBezTo>
                    <a:pt x="1156" y="835"/>
                    <a:pt x="1608" y="2192"/>
                    <a:pt x="2239" y="3073"/>
                  </a:cubicBezTo>
                  <a:cubicBezTo>
                    <a:pt x="2704" y="3692"/>
                    <a:pt x="3239" y="4275"/>
                    <a:pt x="3739" y="4859"/>
                  </a:cubicBezTo>
                  <a:cubicBezTo>
                    <a:pt x="4394" y="5633"/>
                    <a:pt x="5263" y="6383"/>
                    <a:pt x="5275" y="7478"/>
                  </a:cubicBezTo>
                  <a:cubicBezTo>
                    <a:pt x="5270" y="7488"/>
                    <a:pt x="5280" y="7494"/>
                    <a:pt x="5292" y="7494"/>
                  </a:cubicBezTo>
                  <a:cubicBezTo>
                    <a:pt x="5310" y="7494"/>
                    <a:pt x="5335" y="7482"/>
                    <a:pt x="5335" y="7454"/>
                  </a:cubicBezTo>
                  <a:cubicBezTo>
                    <a:pt x="5502" y="4859"/>
                    <a:pt x="1" y="2728"/>
                    <a:pt x="2192" y="73"/>
                  </a:cubicBezTo>
                  <a:cubicBezTo>
                    <a:pt x="2228" y="37"/>
                    <a:pt x="2182" y="1"/>
                    <a:pt x="21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21" name="Google Shape;25621;p34"/>
            <p:cNvSpPr/>
            <p:nvPr/>
          </p:nvSpPr>
          <p:spPr>
            <a:xfrm>
              <a:off x="2782550" y="2185700"/>
              <a:ext cx="20675" cy="19725"/>
            </a:xfrm>
            <a:custGeom>
              <a:avLst/>
              <a:gdLst/>
              <a:ahLst/>
              <a:cxnLst/>
              <a:rect l="l" t="t" r="r" b="b"/>
              <a:pathLst>
                <a:path w="827" h="789" extrusionOk="0">
                  <a:moveTo>
                    <a:pt x="767" y="0"/>
                  </a:moveTo>
                  <a:cubicBezTo>
                    <a:pt x="761" y="0"/>
                    <a:pt x="754" y="2"/>
                    <a:pt x="748" y="5"/>
                  </a:cubicBezTo>
                  <a:cubicBezTo>
                    <a:pt x="569" y="53"/>
                    <a:pt x="355" y="148"/>
                    <a:pt x="295" y="327"/>
                  </a:cubicBezTo>
                  <a:cubicBezTo>
                    <a:pt x="295" y="350"/>
                    <a:pt x="307" y="350"/>
                    <a:pt x="319" y="350"/>
                  </a:cubicBezTo>
                  <a:cubicBezTo>
                    <a:pt x="200" y="469"/>
                    <a:pt x="69" y="600"/>
                    <a:pt x="10" y="743"/>
                  </a:cubicBezTo>
                  <a:cubicBezTo>
                    <a:pt x="1" y="769"/>
                    <a:pt x="17" y="789"/>
                    <a:pt x="36" y="789"/>
                  </a:cubicBezTo>
                  <a:cubicBezTo>
                    <a:pt x="43" y="789"/>
                    <a:pt x="51" y="786"/>
                    <a:pt x="57" y="779"/>
                  </a:cubicBezTo>
                  <a:cubicBezTo>
                    <a:pt x="188" y="684"/>
                    <a:pt x="271" y="541"/>
                    <a:pt x="391" y="422"/>
                  </a:cubicBezTo>
                  <a:cubicBezTo>
                    <a:pt x="506" y="317"/>
                    <a:pt x="640" y="221"/>
                    <a:pt x="751" y="119"/>
                  </a:cubicBezTo>
                  <a:lnTo>
                    <a:pt x="751" y="119"/>
                  </a:lnTo>
                  <a:cubicBezTo>
                    <a:pt x="765" y="116"/>
                    <a:pt x="780" y="114"/>
                    <a:pt x="795" y="112"/>
                  </a:cubicBezTo>
                  <a:cubicBezTo>
                    <a:pt x="792" y="103"/>
                    <a:pt x="789" y="94"/>
                    <a:pt x="786" y="86"/>
                  </a:cubicBezTo>
                  <a:lnTo>
                    <a:pt x="786" y="86"/>
                  </a:lnTo>
                  <a:cubicBezTo>
                    <a:pt x="789" y="83"/>
                    <a:pt x="792" y="80"/>
                    <a:pt x="795" y="77"/>
                  </a:cubicBezTo>
                  <a:cubicBezTo>
                    <a:pt x="826" y="56"/>
                    <a:pt x="804" y="0"/>
                    <a:pt x="7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22" name="Google Shape;25622;p34"/>
            <p:cNvSpPr/>
            <p:nvPr/>
          </p:nvSpPr>
          <p:spPr>
            <a:xfrm>
              <a:off x="2802425" y="2184925"/>
              <a:ext cx="97650" cy="163125"/>
            </a:xfrm>
            <a:custGeom>
              <a:avLst/>
              <a:gdLst/>
              <a:ahLst/>
              <a:cxnLst/>
              <a:rect l="l" t="t" r="r" b="b"/>
              <a:pathLst>
                <a:path w="3906" h="6525" extrusionOk="0">
                  <a:moveTo>
                    <a:pt x="0" y="0"/>
                  </a:moveTo>
                  <a:cubicBezTo>
                    <a:pt x="238" y="715"/>
                    <a:pt x="655" y="1358"/>
                    <a:pt x="881" y="2072"/>
                  </a:cubicBezTo>
                  <a:cubicBezTo>
                    <a:pt x="1084" y="2727"/>
                    <a:pt x="1203" y="3394"/>
                    <a:pt x="1501" y="4025"/>
                  </a:cubicBezTo>
                  <a:cubicBezTo>
                    <a:pt x="1965" y="4989"/>
                    <a:pt x="2608" y="6239"/>
                    <a:pt x="3739" y="6525"/>
                  </a:cubicBezTo>
                  <a:cubicBezTo>
                    <a:pt x="3763" y="6525"/>
                    <a:pt x="3798" y="6525"/>
                    <a:pt x="3822" y="6513"/>
                  </a:cubicBezTo>
                  <a:lnTo>
                    <a:pt x="3870" y="6465"/>
                  </a:lnTo>
                  <a:cubicBezTo>
                    <a:pt x="3906" y="6418"/>
                    <a:pt x="3906" y="6370"/>
                    <a:pt x="3858" y="6346"/>
                  </a:cubicBezTo>
                  <a:lnTo>
                    <a:pt x="3846" y="6346"/>
                  </a:lnTo>
                  <a:cubicBezTo>
                    <a:pt x="3832" y="6336"/>
                    <a:pt x="3817" y="6331"/>
                    <a:pt x="3802" y="6331"/>
                  </a:cubicBezTo>
                  <a:cubicBezTo>
                    <a:pt x="3750" y="6331"/>
                    <a:pt x="3702" y="6384"/>
                    <a:pt x="3739" y="6430"/>
                  </a:cubicBezTo>
                  <a:cubicBezTo>
                    <a:pt x="3584" y="6287"/>
                    <a:pt x="3406" y="6180"/>
                    <a:pt x="3203" y="6108"/>
                  </a:cubicBezTo>
                  <a:cubicBezTo>
                    <a:pt x="3025" y="5977"/>
                    <a:pt x="2858" y="5823"/>
                    <a:pt x="2727" y="5656"/>
                  </a:cubicBezTo>
                  <a:cubicBezTo>
                    <a:pt x="2536" y="5442"/>
                    <a:pt x="2370" y="5180"/>
                    <a:pt x="2203" y="4930"/>
                  </a:cubicBezTo>
                  <a:cubicBezTo>
                    <a:pt x="1846" y="4370"/>
                    <a:pt x="1548" y="3787"/>
                    <a:pt x="1346" y="3144"/>
                  </a:cubicBezTo>
                  <a:cubicBezTo>
                    <a:pt x="1000" y="2024"/>
                    <a:pt x="703" y="97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23" name="Google Shape;25623;p34"/>
            <p:cNvSpPr/>
            <p:nvPr/>
          </p:nvSpPr>
          <p:spPr>
            <a:xfrm>
              <a:off x="2895000" y="2311175"/>
              <a:ext cx="11325" cy="37375"/>
            </a:xfrm>
            <a:custGeom>
              <a:avLst/>
              <a:gdLst/>
              <a:ahLst/>
              <a:cxnLst/>
              <a:rect l="l" t="t" r="r" b="b"/>
              <a:pathLst>
                <a:path w="453" h="1495" extrusionOk="0">
                  <a:moveTo>
                    <a:pt x="43" y="1"/>
                  </a:moveTo>
                  <a:cubicBezTo>
                    <a:pt x="25" y="1"/>
                    <a:pt x="0" y="21"/>
                    <a:pt x="0" y="46"/>
                  </a:cubicBezTo>
                  <a:cubicBezTo>
                    <a:pt x="84" y="296"/>
                    <a:pt x="167" y="523"/>
                    <a:pt x="155" y="784"/>
                  </a:cubicBezTo>
                  <a:cubicBezTo>
                    <a:pt x="155" y="1023"/>
                    <a:pt x="48" y="1237"/>
                    <a:pt x="24" y="1475"/>
                  </a:cubicBezTo>
                  <a:cubicBezTo>
                    <a:pt x="31" y="1489"/>
                    <a:pt x="42" y="1495"/>
                    <a:pt x="55" y="1495"/>
                  </a:cubicBezTo>
                  <a:cubicBezTo>
                    <a:pt x="64" y="1495"/>
                    <a:pt x="74" y="1492"/>
                    <a:pt x="84" y="1487"/>
                  </a:cubicBezTo>
                  <a:cubicBezTo>
                    <a:pt x="453" y="1142"/>
                    <a:pt x="357" y="368"/>
                    <a:pt x="60" y="11"/>
                  </a:cubicBezTo>
                  <a:cubicBezTo>
                    <a:pt x="56" y="4"/>
                    <a:pt x="50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24" name="Google Shape;25624;p34"/>
            <p:cNvSpPr/>
            <p:nvPr/>
          </p:nvSpPr>
          <p:spPr>
            <a:xfrm>
              <a:off x="2946200" y="2532150"/>
              <a:ext cx="40425" cy="30225"/>
            </a:xfrm>
            <a:custGeom>
              <a:avLst/>
              <a:gdLst/>
              <a:ahLst/>
              <a:cxnLst/>
              <a:rect l="l" t="t" r="r" b="b"/>
              <a:pathLst>
                <a:path w="1617" h="1209" extrusionOk="0">
                  <a:moveTo>
                    <a:pt x="1500" y="0"/>
                  </a:moveTo>
                  <a:cubicBezTo>
                    <a:pt x="1484" y="0"/>
                    <a:pt x="1467" y="5"/>
                    <a:pt x="1453" y="18"/>
                  </a:cubicBezTo>
                  <a:cubicBezTo>
                    <a:pt x="1215" y="220"/>
                    <a:pt x="988" y="446"/>
                    <a:pt x="738" y="637"/>
                  </a:cubicBezTo>
                  <a:cubicBezTo>
                    <a:pt x="512" y="804"/>
                    <a:pt x="191" y="923"/>
                    <a:pt x="24" y="1137"/>
                  </a:cubicBezTo>
                  <a:cubicBezTo>
                    <a:pt x="0" y="1161"/>
                    <a:pt x="24" y="1208"/>
                    <a:pt x="72" y="1208"/>
                  </a:cubicBezTo>
                  <a:cubicBezTo>
                    <a:pt x="333" y="1208"/>
                    <a:pt x="619" y="958"/>
                    <a:pt x="834" y="804"/>
                  </a:cubicBezTo>
                  <a:cubicBezTo>
                    <a:pt x="1082" y="623"/>
                    <a:pt x="1341" y="399"/>
                    <a:pt x="1530" y="143"/>
                  </a:cubicBezTo>
                  <a:lnTo>
                    <a:pt x="1530" y="143"/>
                  </a:lnTo>
                  <a:lnTo>
                    <a:pt x="1560" y="113"/>
                  </a:lnTo>
                  <a:cubicBezTo>
                    <a:pt x="1616" y="75"/>
                    <a:pt x="1561" y="0"/>
                    <a:pt x="15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25" name="Google Shape;25625;p34"/>
            <p:cNvSpPr/>
            <p:nvPr/>
          </p:nvSpPr>
          <p:spPr>
            <a:xfrm>
              <a:off x="2947100" y="2511325"/>
              <a:ext cx="72550" cy="54500"/>
            </a:xfrm>
            <a:custGeom>
              <a:avLst/>
              <a:gdLst/>
              <a:ahLst/>
              <a:cxnLst/>
              <a:rect l="l" t="t" r="r" b="b"/>
              <a:pathLst>
                <a:path w="2902" h="2180" extrusionOk="0">
                  <a:moveTo>
                    <a:pt x="2862" y="0"/>
                  </a:moveTo>
                  <a:cubicBezTo>
                    <a:pt x="2857" y="0"/>
                    <a:pt x="2851" y="2"/>
                    <a:pt x="2845" y="6"/>
                  </a:cubicBezTo>
                  <a:cubicBezTo>
                    <a:pt x="1810" y="387"/>
                    <a:pt x="762" y="1220"/>
                    <a:pt x="47" y="2053"/>
                  </a:cubicBezTo>
                  <a:cubicBezTo>
                    <a:pt x="1" y="2109"/>
                    <a:pt x="49" y="2179"/>
                    <a:pt x="106" y="2179"/>
                  </a:cubicBezTo>
                  <a:cubicBezTo>
                    <a:pt x="122" y="2179"/>
                    <a:pt x="139" y="2174"/>
                    <a:pt x="155" y="2161"/>
                  </a:cubicBezTo>
                  <a:cubicBezTo>
                    <a:pt x="643" y="1756"/>
                    <a:pt x="1131" y="1351"/>
                    <a:pt x="1607" y="922"/>
                  </a:cubicBezTo>
                  <a:cubicBezTo>
                    <a:pt x="1623" y="906"/>
                    <a:pt x="1626" y="889"/>
                    <a:pt x="1620" y="874"/>
                  </a:cubicBezTo>
                  <a:lnTo>
                    <a:pt x="1620" y="874"/>
                  </a:lnTo>
                  <a:cubicBezTo>
                    <a:pt x="2041" y="600"/>
                    <a:pt x="2498" y="380"/>
                    <a:pt x="2881" y="65"/>
                  </a:cubicBezTo>
                  <a:cubicBezTo>
                    <a:pt x="2901" y="45"/>
                    <a:pt x="2888" y="0"/>
                    <a:pt x="28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26" name="Google Shape;25626;p34"/>
            <p:cNvSpPr/>
            <p:nvPr/>
          </p:nvSpPr>
          <p:spPr>
            <a:xfrm>
              <a:off x="2993750" y="2504300"/>
              <a:ext cx="36400" cy="25950"/>
            </a:xfrm>
            <a:custGeom>
              <a:avLst/>
              <a:gdLst/>
              <a:ahLst/>
              <a:cxnLst/>
              <a:rect l="l" t="t" r="r" b="b"/>
              <a:pathLst>
                <a:path w="1456" h="1038" extrusionOk="0">
                  <a:moveTo>
                    <a:pt x="1456" y="1"/>
                  </a:moveTo>
                  <a:cubicBezTo>
                    <a:pt x="967" y="263"/>
                    <a:pt x="432" y="596"/>
                    <a:pt x="27" y="977"/>
                  </a:cubicBezTo>
                  <a:cubicBezTo>
                    <a:pt x="0" y="1004"/>
                    <a:pt x="13" y="1037"/>
                    <a:pt x="42" y="1037"/>
                  </a:cubicBezTo>
                  <a:cubicBezTo>
                    <a:pt x="51" y="1037"/>
                    <a:pt x="63" y="1034"/>
                    <a:pt x="75" y="1025"/>
                  </a:cubicBezTo>
                  <a:cubicBezTo>
                    <a:pt x="563" y="775"/>
                    <a:pt x="1039" y="370"/>
                    <a:pt x="14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27" name="Google Shape;25627;p34"/>
            <p:cNvSpPr/>
            <p:nvPr/>
          </p:nvSpPr>
          <p:spPr>
            <a:xfrm>
              <a:off x="2677400" y="2315575"/>
              <a:ext cx="53475" cy="85550"/>
            </a:xfrm>
            <a:custGeom>
              <a:avLst/>
              <a:gdLst/>
              <a:ahLst/>
              <a:cxnLst/>
              <a:rect l="l" t="t" r="r" b="b"/>
              <a:pathLst>
                <a:path w="2139" h="3422" extrusionOk="0">
                  <a:moveTo>
                    <a:pt x="2074" y="0"/>
                  </a:moveTo>
                  <a:cubicBezTo>
                    <a:pt x="2070" y="0"/>
                    <a:pt x="2065" y="0"/>
                    <a:pt x="2061" y="1"/>
                  </a:cubicBezTo>
                  <a:cubicBezTo>
                    <a:pt x="1668" y="61"/>
                    <a:pt x="1549" y="287"/>
                    <a:pt x="1310" y="573"/>
                  </a:cubicBezTo>
                  <a:cubicBezTo>
                    <a:pt x="1072" y="847"/>
                    <a:pt x="703" y="1049"/>
                    <a:pt x="513" y="1359"/>
                  </a:cubicBezTo>
                  <a:cubicBezTo>
                    <a:pt x="179" y="1882"/>
                    <a:pt x="1" y="2966"/>
                    <a:pt x="537" y="3406"/>
                  </a:cubicBezTo>
                  <a:cubicBezTo>
                    <a:pt x="547" y="3417"/>
                    <a:pt x="558" y="3422"/>
                    <a:pt x="567" y="3422"/>
                  </a:cubicBezTo>
                  <a:cubicBezTo>
                    <a:pt x="588" y="3422"/>
                    <a:pt x="601" y="3399"/>
                    <a:pt x="584" y="3383"/>
                  </a:cubicBezTo>
                  <a:cubicBezTo>
                    <a:pt x="275" y="2716"/>
                    <a:pt x="275" y="1859"/>
                    <a:pt x="810" y="1323"/>
                  </a:cubicBezTo>
                  <a:cubicBezTo>
                    <a:pt x="1144" y="989"/>
                    <a:pt x="1608" y="227"/>
                    <a:pt x="2061" y="108"/>
                  </a:cubicBezTo>
                  <a:cubicBezTo>
                    <a:pt x="2138" y="75"/>
                    <a:pt x="2133" y="0"/>
                    <a:pt x="20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28" name="Google Shape;25628;p34"/>
            <p:cNvSpPr/>
            <p:nvPr/>
          </p:nvSpPr>
          <p:spPr>
            <a:xfrm>
              <a:off x="2685750" y="2369025"/>
              <a:ext cx="8250" cy="26150"/>
            </a:xfrm>
            <a:custGeom>
              <a:avLst/>
              <a:gdLst/>
              <a:ahLst/>
              <a:cxnLst/>
              <a:rect l="l" t="t" r="r" b="b"/>
              <a:pathLst>
                <a:path w="330" h="1046" extrusionOk="0">
                  <a:moveTo>
                    <a:pt x="113" y="0"/>
                  </a:moveTo>
                  <a:cubicBezTo>
                    <a:pt x="98" y="0"/>
                    <a:pt x="83" y="6"/>
                    <a:pt x="83" y="18"/>
                  </a:cubicBezTo>
                  <a:cubicBezTo>
                    <a:pt x="0" y="304"/>
                    <a:pt x="24" y="816"/>
                    <a:pt x="250" y="1030"/>
                  </a:cubicBezTo>
                  <a:cubicBezTo>
                    <a:pt x="257" y="1041"/>
                    <a:pt x="267" y="1045"/>
                    <a:pt x="278" y="1045"/>
                  </a:cubicBezTo>
                  <a:cubicBezTo>
                    <a:pt x="303" y="1045"/>
                    <a:pt x="330" y="1020"/>
                    <a:pt x="322" y="995"/>
                  </a:cubicBezTo>
                  <a:cubicBezTo>
                    <a:pt x="298" y="840"/>
                    <a:pt x="214" y="697"/>
                    <a:pt x="191" y="542"/>
                  </a:cubicBezTo>
                  <a:cubicBezTo>
                    <a:pt x="143" y="364"/>
                    <a:pt x="155" y="197"/>
                    <a:pt x="143" y="18"/>
                  </a:cubicBezTo>
                  <a:cubicBezTo>
                    <a:pt x="143" y="6"/>
                    <a:pt x="128" y="0"/>
                    <a:pt x="1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29" name="Google Shape;25629;p34"/>
            <p:cNvSpPr/>
            <p:nvPr/>
          </p:nvSpPr>
          <p:spPr>
            <a:xfrm>
              <a:off x="2677700" y="2368925"/>
              <a:ext cx="32475" cy="57500"/>
            </a:xfrm>
            <a:custGeom>
              <a:avLst/>
              <a:gdLst/>
              <a:ahLst/>
              <a:cxnLst/>
              <a:rect l="l" t="t" r="r" b="b"/>
              <a:pathLst>
                <a:path w="1299" h="2300" extrusionOk="0">
                  <a:moveTo>
                    <a:pt x="484" y="1"/>
                  </a:moveTo>
                  <a:cubicBezTo>
                    <a:pt x="475" y="1"/>
                    <a:pt x="468" y="4"/>
                    <a:pt x="465" y="10"/>
                  </a:cubicBezTo>
                  <a:cubicBezTo>
                    <a:pt x="1" y="760"/>
                    <a:pt x="763" y="1713"/>
                    <a:pt x="1227" y="2284"/>
                  </a:cubicBezTo>
                  <a:cubicBezTo>
                    <a:pt x="1234" y="2295"/>
                    <a:pt x="1244" y="2300"/>
                    <a:pt x="1253" y="2300"/>
                  </a:cubicBezTo>
                  <a:cubicBezTo>
                    <a:pt x="1275" y="2300"/>
                    <a:pt x="1298" y="2277"/>
                    <a:pt x="1298" y="2261"/>
                  </a:cubicBezTo>
                  <a:cubicBezTo>
                    <a:pt x="1156" y="1439"/>
                    <a:pt x="239" y="999"/>
                    <a:pt x="536" y="46"/>
                  </a:cubicBezTo>
                  <a:cubicBezTo>
                    <a:pt x="536" y="20"/>
                    <a:pt x="505" y="1"/>
                    <a:pt x="4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30" name="Google Shape;25630;p34"/>
            <p:cNvSpPr/>
            <p:nvPr/>
          </p:nvSpPr>
          <p:spPr>
            <a:xfrm>
              <a:off x="2857775" y="2466200"/>
              <a:ext cx="48175" cy="45325"/>
            </a:xfrm>
            <a:custGeom>
              <a:avLst/>
              <a:gdLst/>
              <a:ahLst/>
              <a:cxnLst/>
              <a:rect l="l" t="t" r="r" b="b"/>
              <a:pathLst>
                <a:path w="1927" h="1813" extrusionOk="0">
                  <a:moveTo>
                    <a:pt x="1" y="1"/>
                  </a:moveTo>
                  <a:lnTo>
                    <a:pt x="1" y="1"/>
                  </a:lnTo>
                  <a:cubicBezTo>
                    <a:pt x="501" y="703"/>
                    <a:pt x="1168" y="1346"/>
                    <a:pt x="1894" y="1811"/>
                  </a:cubicBezTo>
                  <a:cubicBezTo>
                    <a:pt x="1896" y="1812"/>
                    <a:pt x="1898" y="1813"/>
                    <a:pt x="1900" y="1813"/>
                  </a:cubicBezTo>
                  <a:cubicBezTo>
                    <a:pt x="1912" y="1813"/>
                    <a:pt x="1926" y="1787"/>
                    <a:pt x="1906" y="1787"/>
                  </a:cubicBezTo>
                  <a:cubicBezTo>
                    <a:pt x="1192" y="1239"/>
                    <a:pt x="584" y="69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31" name="Google Shape;25631;p34"/>
            <p:cNvSpPr/>
            <p:nvPr/>
          </p:nvSpPr>
          <p:spPr>
            <a:xfrm>
              <a:off x="2869400" y="2470075"/>
              <a:ext cx="40450" cy="37300"/>
            </a:xfrm>
            <a:custGeom>
              <a:avLst/>
              <a:gdLst/>
              <a:ahLst/>
              <a:cxnLst/>
              <a:rect l="l" t="t" r="r" b="b"/>
              <a:pathLst>
                <a:path w="1618" h="1492" extrusionOk="0">
                  <a:moveTo>
                    <a:pt x="36" y="1"/>
                  </a:moveTo>
                  <a:cubicBezTo>
                    <a:pt x="12" y="1"/>
                    <a:pt x="0" y="12"/>
                    <a:pt x="12" y="12"/>
                  </a:cubicBezTo>
                  <a:cubicBezTo>
                    <a:pt x="417" y="584"/>
                    <a:pt x="953" y="1179"/>
                    <a:pt x="1596" y="1489"/>
                  </a:cubicBezTo>
                  <a:cubicBezTo>
                    <a:pt x="1597" y="1491"/>
                    <a:pt x="1599" y="1491"/>
                    <a:pt x="1601" y="1491"/>
                  </a:cubicBezTo>
                  <a:cubicBezTo>
                    <a:pt x="1611" y="1491"/>
                    <a:pt x="1618" y="1465"/>
                    <a:pt x="1608" y="1465"/>
                  </a:cubicBezTo>
                  <a:cubicBezTo>
                    <a:pt x="1024" y="1013"/>
                    <a:pt x="477" y="5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32" name="Google Shape;25632;p34"/>
            <p:cNvSpPr/>
            <p:nvPr/>
          </p:nvSpPr>
          <p:spPr>
            <a:xfrm>
              <a:off x="2880275" y="2473225"/>
              <a:ext cx="27750" cy="27075"/>
            </a:xfrm>
            <a:custGeom>
              <a:avLst/>
              <a:gdLst/>
              <a:ahLst/>
              <a:cxnLst/>
              <a:rect l="l" t="t" r="r" b="b"/>
              <a:pathLst>
                <a:path w="1110" h="1083" extrusionOk="0">
                  <a:moveTo>
                    <a:pt x="27" y="1"/>
                  </a:moveTo>
                  <a:cubicBezTo>
                    <a:pt x="14" y="1"/>
                    <a:pt x="1" y="9"/>
                    <a:pt x="18" y="17"/>
                  </a:cubicBezTo>
                  <a:cubicBezTo>
                    <a:pt x="196" y="220"/>
                    <a:pt x="387" y="398"/>
                    <a:pt x="565" y="589"/>
                  </a:cubicBezTo>
                  <a:cubicBezTo>
                    <a:pt x="732" y="756"/>
                    <a:pt x="887" y="946"/>
                    <a:pt x="1089" y="1077"/>
                  </a:cubicBezTo>
                  <a:cubicBezTo>
                    <a:pt x="1093" y="1081"/>
                    <a:pt x="1096" y="1082"/>
                    <a:pt x="1099" y="1082"/>
                  </a:cubicBezTo>
                  <a:cubicBezTo>
                    <a:pt x="1106" y="1082"/>
                    <a:pt x="1110" y="1074"/>
                    <a:pt x="1101" y="1065"/>
                  </a:cubicBezTo>
                  <a:cubicBezTo>
                    <a:pt x="970" y="875"/>
                    <a:pt x="768" y="720"/>
                    <a:pt x="613" y="553"/>
                  </a:cubicBezTo>
                  <a:cubicBezTo>
                    <a:pt x="411" y="375"/>
                    <a:pt x="232" y="184"/>
                    <a:pt x="42" y="6"/>
                  </a:cubicBezTo>
                  <a:cubicBezTo>
                    <a:pt x="38" y="2"/>
                    <a:pt x="32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33" name="Google Shape;25633;p34"/>
            <p:cNvSpPr/>
            <p:nvPr/>
          </p:nvSpPr>
          <p:spPr>
            <a:xfrm>
              <a:off x="2884125" y="2467725"/>
              <a:ext cx="25175" cy="28100"/>
            </a:xfrm>
            <a:custGeom>
              <a:avLst/>
              <a:gdLst/>
              <a:ahLst/>
              <a:cxnLst/>
              <a:rect l="l" t="t" r="r" b="b"/>
              <a:pathLst>
                <a:path w="1007" h="1124" extrusionOk="0">
                  <a:moveTo>
                    <a:pt x="13" y="1"/>
                  </a:moveTo>
                  <a:cubicBezTo>
                    <a:pt x="4" y="1"/>
                    <a:pt x="0" y="10"/>
                    <a:pt x="7" y="23"/>
                  </a:cubicBezTo>
                  <a:cubicBezTo>
                    <a:pt x="185" y="202"/>
                    <a:pt x="352" y="356"/>
                    <a:pt x="519" y="559"/>
                  </a:cubicBezTo>
                  <a:cubicBezTo>
                    <a:pt x="673" y="737"/>
                    <a:pt x="816" y="940"/>
                    <a:pt x="971" y="1118"/>
                  </a:cubicBezTo>
                  <a:cubicBezTo>
                    <a:pt x="978" y="1122"/>
                    <a:pt x="984" y="1123"/>
                    <a:pt x="989" y="1123"/>
                  </a:cubicBezTo>
                  <a:cubicBezTo>
                    <a:pt x="1001" y="1123"/>
                    <a:pt x="1007" y="1115"/>
                    <a:pt x="1007" y="1107"/>
                  </a:cubicBezTo>
                  <a:cubicBezTo>
                    <a:pt x="780" y="690"/>
                    <a:pt x="376" y="321"/>
                    <a:pt x="42" y="23"/>
                  </a:cubicBezTo>
                  <a:cubicBezTo>
                    <a:pt x="32" y="7"/>
                    <a:pt x="21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34" name="Google Shape;25634;p34"/>
            <p:cNvSpPr/>
            <p:nvPr/>
          </p:nvSpPr>
          <p:spPr>
            <a:xfrm>
              <a:off x="2889725" y="2465950"/>
              <a:ext cx="20775" cy="20825"/>
            </a:xfrm>
            <a:custGeom>
              <a:avLst/>
              <a:gdLst/>
              <a:ahLst/>
              <a:cxnLst/>
              <a:rect l="l" t="t" r="r" b="b"/>
              <a:pathLst>
                <a:path w="831" h="833" extrusionOk="0">
                  <a:moveTo>
                    <a:pt x="16" y="1"/>
                  </a:moveTo>
                  <a:cubicBezTo>
                    <a:pt x="10" y="1"/>
                    <a:pt x="0" y="18"/>
                    <a:pt x="9" y="35"/>
                  </a:cubicBezTo>
                  <a:cubicBezTo>
                    <a:pt x="140" y="177"/>
                    <a:pt x="295" y="308"/>
                    <a:pt x="426" y="463"/>
                  </a:cubicBezTo>
                  <a:cubicBezTo>
                    <a:pt x="545" y="582"/>
                    <a:pt x="664" y="725"/>
                    <a:pt x="807" y="832"/>
                  </a:cubicBezTo>
                  <a:cubicBezTo>
                    <a:pt x="830" y="832"/>
                    <a:pt x="830" y="832"/>
                    <a:pt x="830" y="820"/>
                  </a:cubicBezTo>
                  <a:cubicBezTo>
                    <a:pt x="735" y="666"/>
                    <a:pt x="592" y="547"/>
                    <a:pt x="449" y="427"/>
                  </a:cubicBezTo>
                  <a:cubicBezTo>
                    <a:pt x="306" y="297"/>
                    <a:pt x="175" y="142"/>
                    <a:pt x="21" y="11"/>
                  </a:cubicBezTo>
                  <a:cubicBezTo>
                    <a:pt x="21" y="4"/>
                    <a:pt x="19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35" name="Google Shape;25635;p34"/>
            <p:cNvSpPr/>
            <p:nvPr/>
          </p:nvSpPr>
          <p:spPr>
            <a:xfrm>
              <a:off x="2897475" y="2466425"/>
              <a:ext cx="13925" cy="14950"/>
            </a:xfrm>
            <a:custGeom>
              <a:avLst/>
              <a:gdLst/>
              <a:ahLst/>
              <a:cxnLst/>
              <a:rect l="l" t="t" r="r" b="b"/>
              <a:pathLst>
                <a:path w="557" h="598" extrusionOk="0">
                  <a:moveTo>
                    <a:pt x="17" y="0"/>
                  </a:moveTo>
                  <a:cubicBezTo>
                    <a:pt x="3" y="0"/>
                    <a:pt x="0" y="19"/>
                    <a:pt x="8" y="27"/>
                  </a:cubicBezTo>
                  <a:lnTo>
                    <a:pt x="270" y="289"/>
                  </a:lnTo>
                  <a:cubicBezTo>
                    <a:pt x="366" y="385"/>
                    <a:pt x="437" y="504"/>
                    <a:pt x="532" y="587"/>
                  </a:cubicBezTo>
                  <a:cubicBezTo>
                    <a:pt x="536" y="594"/>
                    <a:pt x="540" y="597"/>
                    <a:pt x="543" y="597"/>
                  </a:cubicBezTo>
                  <a:cubicBezTo>
                    <a:pt x="550" y="597"/>
                    <a:pt x="556" y="583"/>
                    <a:pt x="556" y="575"/>
                  </a:cubicBezTo>
                  <a:cubicBezTo>
                    <a:pt x="437" y="349"/>
                    <a:pt x="235" y="158"/>
                    <a:pt x="44" y="16"/>
                  </a:cubicBezTo>
                  <a:cubicBezTo>
                    <a:pt x="33" y="4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36" name="Google Shape;25636;p34"/>
            <p:cNvSpPr/>
            <p:nvPr/>
          </p:nvSpPr>
          <p:spPr>
            <a:xfrm>
              <a:off x="2905125" y="2470350"/>
              <a:ext cx="8350" cy="12500"/>
            </a:xfrm>
            <a:custGeom>
              <a:avLst/>
              <a:gdLst/>
              <a:ahLst/>
              <a:cxnLst/>
              <a:rect l="l" t="t" r="r" b="b"/>
              <a:pathLst>
                <a:path w="334" h="500" extrusionOk="0">
                  <a:moveTo>
                    <a:pt x="15" y="1"/>
                  </a:moveTo>
                  <a:cubicBezTo>
                    <a:pt x="5" y="1"/>
                    <a:pt x="0" y="14"/>
                    <a:pt x="0" y="37"/>
                  </a:cubicBezTo>
                  <a:cubicBezTo>
                    <a:pt x="107" y="180"/>
                    <a:pt x="191" y="359"/>
                    <a:pt x="310" y="490"/>
                  </a:cubicBezTo>
                  <a:cubicBezTo>
                    <a:pt x="317" y="497"/>
                    <a:pt x="322" y="500"/>
                    <a:pt x="326" y="500"/>
                  </a:cubicBezTo>
                  <a:cubicBezTo>
                    <a:pt x="333" y="500"/>
                    <a:pt x="333" y="486"/>
                    <a:pt x="333" y="478"/>
                  </a:cubicBezTo>
                  <a:cubicBezTo>
                    <a:pt x="238" y="311"/>
                    <a:pt x="131" y="168"/>
                    <a:pt x="36" y="13"/>
                  </a:cubicBezTo>
                  <a:cubicBezTo>
                    <a:pt x="27" y="5"/>
                    <a:pt x="20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37" name="Google Shape;25637;p34"/>
            <p:cNvSpPr/>
            <p:nvPr/>
          </p:nvSpPr>
          <p:spPr>
            <a:xfrm>
              <a:off x="2907800" y="2466875"/>
              <a:ext cx="4175" cy="45250"/>
            </a:xfrm>
            <a:custGeom>
              <a:avLst/>
              <a:gdLst/>
              <a:ahLst/>
              <a:cxnLst/>
              <a:rect l="l" t="t" r="r" b="b"/>
              <a:pathLst>
                <a:path w="167" h="1810" extrusionOk="0">
                  <a:moveTo>
                    <a:pt x="146" y="1"/>
                  </a:moveTo>
                  <a:cubicBezTo>
                    <a:pt x="140" y="1"/>
                    <a:pt x="131" y="4"/>
                    <a:pt x="131" y="9"/>
                  </a:cubicBezTo>
                  <a:cubicBezTo>
                    <a:pt x="48" y="569"/>
                    <a:pt x="0" y="1212"/>
                    <a:pt x="60" y="1795"/>
                  </a:cubicBezTo>
                  <a:cubicBezTo>
                    <a:pt x="60" y="1802"/>
                    <a:pt x="68" y="1809"/>
                    <a:pt x="74" y="1809"/>
                  </a:cubicBezTo>
                  <a:cubicBezTo>
                    <a:pt x="79" y="1809"/>
                    <a:pt x="84" y="1805"/>
                    <a:pt x="84" y="1795"/>
                  </a:cubicBezTo>
                  <a:cubicBezTo>
                    <a:pt x="143" y="1212"/>
                    <a:pt x="167" y="593"/>
                    <a:pt x="143" y="9"/>
                  </a:cubicBezTo>
                  <a:cubicBezTo>
                    <a:pt x="155" y="4"/>
                    <a:pt x="152" y="1"/>
                    <a:pt x="1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38" name="Google Shape;25638;p34"/>
            <p:cNvSpPr/>
            <p:nvPr/>
          </p:nvSpPr>
          <p:spPr>
            <a:xfrm>
              <a:off x="2907625" y="2470325"/>
              <a:ext cx="6150" cy="42500"/>
            </a:xfrm>
            <a:custGeom>
              <a:avLst/>
              <a:gdLst/>
              <a:ahLst/>
              <a:cxnLst/>
              <a:rect l="l" t="t" r="r" b="b"/>
              <a:pathLst>
                <a:path w="246" h="1700" extrusionOk="0">
                  <a:moveTo>
                    <a:pt x="64" y="1"/>
                  </a:moveTo>
                  <a:cubicBezTo>
                    <a:pt x="59" y="1"/>
                    <a:pt x="55" y="7"/>
                    <a:pt x="55" y="14"/>
                  </a:cubicBezTo>
                  <a:cubicBezTo>
                    <a:pt x="126" y="598"/>
                    <a:pt x="114" y="1074"/>
                    <a:pt x="7" y="1657"/>
                  </a:cubicBezTo>
                  <a:cubicBezTo>
                    <a:pt x="0" y="1684"/>
                    <a:pt x="16" y="1700"/>
                    <a:pt x="34" y="1700"/>
                  </a:cubicBezTo>
                  <a:cubicBezTo>
                    <a:pt x="47" y="1700"/>
                    <a:pt x="61" y="1690"/>
                    <a:pt x="67" y="1669"/>
                  </a:cubicBezTo>
                  <a:cubicBezTo>
                    <a:pt x="245" y="1145"/>
                    <a:pt x="245" y="538"/>
                    <a:pt x="79" y="14"/>
                  </a:cubicBezTo>
                  <a:cubicBezTo>
                    <a:pt x="74" y="4"/>
                    <a:pt x="69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39" name="Google Shape;25639;p34"/>
            <p:cNvSpPr/>
            <p:nvPr/>
          </p:nvSpPr>
          <p:spPr>
            <a:xfrm>
              <a:off x="2909275" y="2465425"/>
              <a:ext cx="5100" cy="44350"/>
            </a:xfrm>
            <a:custGeom>
              <a:avLst/>
              <a:gdLst/>
              <a:ahLst/>
              <a:cxnLst/>
              <a:rect l="l" t="t" r="r" b="b"/>
              <a:pathLst>
                <a:path w="204" h="1774" extrusionOk="0">
                  <a:moveTo>
                    <a:pt x="125" y="0"/>
                  </a:moveTo>
                  <a:cubicBezTo>
                    <a:pt x="116" y="0"/>
                    <a:pt x="108" y="6"/>
                    <a:pt x="108" y="20"/>
                  </a:cubicBezTo>
                  <a:cubicBezTo>
                    <a:pt x="60" y="591"/>
                    <a:pt x="1" y="1187"/>
                    <a:pt x="1" y="1746"/>
                  </a:cubicBezTo>
                  <a:cubicBezTo>
                    <a:pt x="1" y="1764"/>
                    <a:pt x="13" y="1773"/>
                    <a:pt x="25" y="1773"/>
                  </a:cubicBezTo>
                  <a:cubicBezTo>
                    <a:pt x="36" y="1773"/>
                    <a:pt x="48" y="1764"/>
                    <a:pt x="48" y="1746"/>
                  </a:cubicBezTo>
                  <a:cubicBezTo>
                    <a:pt x="179" y="1210"/>
                    <a:pt x="203" y="556"/>
                    <a:pt x="144" y="8"/>
                  </a:cubicBezTo>
                  <a:cubicBezTo>
                    <a:pt x="139" y="3"/>
                    <a:pt x="132" y="0"/>
                    <a:pt x="1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40" name="Google Shape;25640;p34"/>
            <p:cNvSpPr/>
            <p:nvPr/>
          </p:nvSpPr>
          <p:spPr>
            <a:xfrm>
              <a:off x="2909575" y="2469100"/>
              <a:ext cx="3900" cy="37975"/>
            </a:xfrm>
            <a:custGeom>
              <a:avLst/>
              <a:gdLst/>
              <a:ahLst/>
              <a:cxnLst/>
              <a:rect l="l" t="t" r="r" b="b"/>
              <a:pathLst>
                <a:path w="156" h="1519" extrusionOk="0">
                  <a:moveTo>
                    <a:pt x="108" y="1"/>
                  </a:moveTo>
                  <a:cubicBezTo>
                    <a:pt x="102" y="1"/>
                    <a:pt x="96" y="10"/>
                    <a:pt x="96" y="28"/>
                  </a:cubicBezTo>
                  <a:cubicBezTo>
                    <a:pt x="48" y="504"/>
                    <a:pt x="1" y="1016"/>
                    <a:pt x="48" y="1492"/>
                  </a:cubicBezTo>
                  <a:cubicBezTo>
                    <a:pt x="48" y="1510"/>
                    <a:pt x="54" y="1519"/>
                    <a:pt x="60" y="1519"/>
                  </a:cubicBezTo>
                  <a:cubicBezTo>
                    <a:pt x="66" y="1519"/>
                    <a:pt x="72" y="1510"/>
                    <a:pt x="72" y="1492"/>
                  </a:cubicBezTo>
                  <a:cubicBezTo>
                    <a:pt x="155" y="1016"/>
                    <a:pt x="132" y="504"/>
                    <a:pt x="120" y="28"/>
                  </a:cubicBezTo>
                  <a:cubicBezTo>
                    <a:pt x="120" y="10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41" name="Google Shape;25641;p34"/>
            <p:cNvSpPr/>
            <p:nvPr/>
          </p:nvSpPr>
          <p:spPr>
            <a:xfrm>
              <a:off x="2910775" y="2449675"/>
              <a:ext cx="3150" cy="50650"/>
            </a:xfrm>
            <a:custGeom>
              <a:avLst/>
              <a:gdLst/>
              <a:ahLst/>
              <a:cxnLst/>
              <a:rect l="l" t="t" r="r" b="b"/>
              <a:pathLst>
                <a:path w="126" h="2026" extrusionOk="0">
                  <a:moveTo>
                    <a:pt x="95" y="1"/>
                  </a:moveTo>
                  <a:cubicBezTo>
                    <a:pt x="84" y="1"/>
                    <a:pt x="72" y="7"/>
                    <a:pt x="72" y="19"/>
                  </a:cubicBezTo>
                  <a:cubicBezTo>
                    <a:pt x="34" y="428"/>
                    <a:pt x="25" y="846"/>
                    <a:pt x="21" y="1261"/>
                  </a:cubicBezTo>
                  <a:lnTo>
                    <a:pt x="21" y="1261"/>
                  </a:lnTo>
                  <a:cubicBezTo>
                    <a:pt x="6" y="1516"/>
                    <a:pt x="0" y="1764"/>
                    <a:pt x="0" y="2007"/>
                  </a:cubicBezTo>
                  <a:cubicBezTo>
                    <a:pt x="0" y="2019"/>
                    <a:pt x="15" y="2025"/>
                    <a:pt x="30" y="2025"/>
                  </a:cubicBezTo>
                  <a:cubicBezTo>
                    <a:pt x="32" y="2025"/>
                    <a:pt x="34" y="2025"/>
                    <a:pt x="36" y="2025"/>
                  </a:cubicBezTo>
                  <a:lnTo>
                    <a:pt x="36" y="2025"/>
                  </a:lnTo>
                  <a:cubicBezTo>
                    <a:pt x="38" y="2025"/>
                    <a:pt x="40" y="2025"/>
                    <a:pt x="42" y="2025"/>
                  </a:cubicBezTo>
                  <a:cubicBezTo>
                    <a:pt x="57" y="2025"/>
                    <a:pt x="72" y="2019"/>
                    <a:pt x="72" y="2007"/>
                  </a:cubicBezTo>
                  <a:cubicBezTo>
                    <a:pt x="81" y="1711"/>
                    <a:pt x="97" y="1423"/>
                    <a:pt x="93" y="1135"/>
                  </a:cubicBezTo>
                  <a:lnTo>
                    <a:pt x="93" y="1135"/>
                  </a:lnTo>
                  <a:cubicBezTo>
                    <a:pt x="110" y="765"/>
                    <a:pt x="126" y="392"/>
                    <a:pt x="119" y="19"/>
                  </a:cubicBezTo>
                  <a:cubicBezTo>
                    <a:pt x="119" y="7"/>
                    <a:pt x="107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42" name="Google Shape;25642;p34"/>
            <p:cNvSpPr/>
            <p:nvPr/>
          </p:nvSpPr>
          <p:spPr>
            <a:xfrm>
              <a:off x="2860475" y="2170375"/>
              <a:ext cx="6675" cy="23425"/>
            </a:xfrm>
            <a:custGeom>
              <a:avLst/>
              <a:gdLst/>
              <a:ahLst/>
              <a:cxnLst/>
              <a:rect l="l" t="t" r="r" b="b"/>
              <a:pathLst>
                <a:path w="267" h="937" extrusionOk="0">
                  <a:moveTo>
                    <a:pt x="242" y="1"/>
                  </a:moveTo>
                  <a:cubicBezTo>
                    <a:pt x="236" y="1"/>
                    <a:pt x="230" y="4"/>
                    <a:pt x="226" y="11"/>
                  </a:cubicBezTo>
                  <a:cubicBezTo>
                    <a:pt x="72" y="285"/>
                    <a:pt x="0" y="618"/>
                    <a:pt x="48" y="928"/>
                  </a:cubicBezTo>
                  <a:cubicBezTo>
                    <a:pt x="48" y="934"/>
                    <a:pt x="51" y="937"/>
                    <a:pt x="54" y="937"/>
                  </a:cubicBezTo>
                  <a:cubicBezTo>
                    <a:pt x="57" y="937"/>
                    <a:pt x="60" y="934"/>
                    <a:pt x="60" y="928"/>
                  </a:cubicBezTo>
                  <a:cubicBezTo>
                    <a:pt x="60" y="606"/>
                    <a:pt x="119" y="320"/>
                    <a:pt x="250" y="23"/>
                  </a:cubicBezTo>
                  <a:cubicBezTo>
                    <a:pt x="267" y="15"/>
                    <a:pt x="255" y="1"/>
                    <a:pt x="2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43" name="Google Shape;25643;p34"/>
            <p:cNvSpPr/>
            <p:nvPr/>
          </p:nvSpPr>
          <p:spPr>
            <a:xfrm>
              <a:off x="2860950" y="2206825"/>
              <a:ext cx="37925" cy="110000"/>
            </a:xfrm>
            <a:custGeom>
              <a:avLst/>
              <a:gdLst/>
              <a:ahLst/>
              <a:cxnLst/>
              <a:rect l="l" t="t" r="r" b="b"/>
              <a:pathLst>
                <a:path w="1517" h="4400" extrusionOk="0">
                  <a:moveTo>
                    <a:pt x="24" y="0"/>
                  </a:moveTo>
                  <a:cubicBezTo>
                    <a:pt x="11" y="0"/>
                    <a:pt x="1" y="5"/>
                    <a:pt x="17" y="5"/>
                  </a:cubicBezTo>
                  <a:cubicBezTo>
                    <a:pt x="517" y="1470"/>
                    <a:pt x="1184" y="2839"/>
                    <a:pt x="1457" y="4387"/>
                  </a:cubicBezTo>
                  <a:cubicBezTo>
                    <a:pt x="1457" y="4395"/>
                    <a:pt x="1465" y="4399"/>
                    <a:pt x="1475" y="4399"/>
                  </a:cubicBezTo>
                  <a:cubicBezTo>
                    <a:pt x="1492" y="4399"/>
                    <a:pt x="1517" y="4386"/>
                    <a:pt x="1517" y="4363"/>
                  </a:cubicBezTo>
                  <a:cubicBezTo>
                    <a:pt x="1338" y="2863"/>
                    <a:pt x="684" y="1363"/>
                    <a:pt x="41" y="5"/>
                  </a:cubicBezTo>
                  <a:cubicBezTo>
                    <a:pt x="37" y="1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44" name="Google Shape;25644;p34"/>
            <p:cNvSpPr/>
            <p:nvPr/>
          </p:nvSpPr>
          <p:spPr>
            <a:xfrm>
              <a:off x="2867900" y="2152975"/>
              <a:ext cx="61350" cy="17675"/>
            </a:xfrm>
            <a:custGeom>
              <a:avLst/>
              <a:gdLst/>
              <a:ahLst/>
              <a:cxnLst/>
              <a:rect l="l" t="t" r="r" b="b"/>
              <a:pathLst>
                <a:path w="2454" h="707" extrusionOk="0">
                  <a:moveTo>
                    <a:pt x="2243" y="1"/>
                  </a:moveTo>
                  <a:cubicBezTo>
                    <a:pt x="1474" y="1"/>
                    <a:pt x="610" y="219"/>
                    <a:pt x="13" y="683"/>
                  </a:cubicBezTo>
                  <a:cubicBezTo>
                    <a:pt x="1" y="683"/>
                    <a:pt x="13" y="707"/>
                    <a:pt x="36" y="707"/>
                  </a:cubicBezTo>
                  <a:cubicBezTo>
                    <a:pt x="834" y="326"/>
                    <a:pt x="1501" y="88"/>
                    <a:pt x="2418" y="64"/>
                  </a:cubicBezTo>
                  <a:cubicBezTo>
                    <a:pt x="2453" y="64"/>
                    <a:pt x="2453" y="4"/>
                    <a:pt x="2418" y="4"/>
                  </a:cubicBezTo>
                  <a:cubicBezTo>
                    <a:pt x="2360" y="2"/>
                    <a:pt x="2302" y="1"/>
                    <a:pt x="2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45" name="Google Shape;25645;p34"/>
            <p:cNvSpPr/>
            <p:nvPr/>
          </p:nvSpPr>
          <p:spPr>
            <a:xfrm>
              <a:off x="2930125" y="2190875"/>
              <a:ext cx="6575" cy="61500"/>
            </a:xfrm>
            <a:custGeom>
              <a:avLst/>
              <a:gdLst/>
              <a:ahLst/>
              <a:cxnLst/>
              <a:rect l="l" t="t" r="r" b="b"/>
              <a:pathLst>
                <a:path w="263" h="2460" extrusionOk="0">
                  <a:moveTo>
                    <a:pt x="262" y="1"/>
                  </a:moveTo>
                  <a:lnTo>
                    <a:pt x="262" y="1"/>
                  </a:lnTo>
                  <a:cubicBezTo>
                    <a:pt x="155" y="810"/>
                    <a:pt x="48" y="1632"/>
                    <a:pt x="0" y="2441"/>
                  </a:cubicBezTo>
                  <a:cubicBezTo>
                    <a:pt x="0" y="2453"/>
                    <a:pt x="3" y="2459"/>
                    <a:pt x="6" y="2459"/>
                  </a:cubicBezTo>
                  <a:cubicBezTo>
                    <a:pt x="9" y="2459"/>
                    <a:pt x="12" y="2453"/>
                    <a:pt x="12" y="2441"/>
                  </a:cubicBezTo>
                  <a:cubicBezTo>
                    <a:pt x="143" y="1644"/>
                    <a:pt x="203" y="810"/>
                    <a:pt x="2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46" name="Google Shape;25646;p34"/>
            <p:cNvSpPr/>
            <p:nvPr/>
          </p:nvSpPr>
          <p:spPr>
            <a:xfrm>
              <a:off x="2934875" y="2227600"/>
              <a:ext cx="4200" cy="27825"/>
            </a:xfrm>
            <a:custGeom>
              <a:avLst/>
              <a:gdLst/>
              <a:ahLst/>
              <a:cxnLst/>
              <a:rect l="l" t="t" r="r" b="b"/>
              <a:pathLst>
                <a:path w="168" h="1113" extrusionOk="0">
                  <a:moveTo>
                    <a:pt x="111" y="0"/>
                  </a:moveTo>
                  <a:cubicBezTo>
                    <a:pt x="106" y="0"/>
                    <a:pt x="101" y="3"/>
                    <a:pt x="96" y="8"/>
                  </a:cubicBezTo>
                  <a:cubicBezTo>
                    <a:pt x="72" y="365"/>
                    <a:pt x="48" y="722"/>
                    <a:pt x="1" y="1079"/>
                  </a:cubicBezTo>
                  <a:cubicBezTo>
                    <a:pt x="1" y="1100"/>
                    <a:pt x="17" y="1113"/>
                    <a:pt x="33" y="1113"/>
                  </a:cubicBezTo>
                  <a:cubicBezTo>
                    <a:pt x="44" y="1113"/>
                    <a:pt x="55" y="1106"/>
                    <a:pt x="60" y="1091"/>
                  </a:cubicBezTo>
                  <a:cubicBezTo>
                    <a:pt x="132" y="734"/>
                    <a:pt x="167" y="377"/>
                    <a:pt x="132" y="20"/>
                  </a:cubicBezTo>
                  <a:cubicBezTo>
                    <a:pt x="125" y="6"/>
                    <a:pt x="118" y="0"/>
                    <a:pt x="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47" name="Google Shape;25647;p34"/>
            <p:cNvSpPr/>
            <p:nvPr/>
          </p:nvSpPr>
          <p:spPr>
            <a:xfrm>
              <a:off x="2941125" y="2230250"/>
              <a:ext cx="4800" cy="23825"/>
            </a:xfrm>
            <a:custGeom>
              <a:avLst/>
              <a:gdLst/>
              <a:ahLst/>
              <a:cxnLst/>
              <a:rect l="l" t="t" r="r" b="b"/>
              <a:pathLst>
                <a:path w="192" h="953" extrusionOk="0">
                  <a:moveTo>
                    <a:pt x="176" y="0"/>
                  </a:moveTo>
                  <a:cubicBezTo>
                    <a:pt x="167" y="0"/>
                    <a:pt x="155" y="3"/>
                    <a:pt x="155" y="9"/>
                  </a:cubicBezTo>
                  <a:cubicBezTo>
                    <a:pt x="96" y="307"/>
                    <a:pt x="24" y="616"/>
                    <a:pt x="1" y="926"/>
                  </a:cubicBezTo>
                  <a:cubicBezTo>
                    <a:pt x="1" y="944"/>
                    <a:pt x="13" y="953"/>
                    <a:pt x="24" y="953"/>
                  </a:cubicBezTo>
                  <a:cubicBezTo>
                    <a:pt x="36" y="953"/>
                    <a:pt x="48" y="944"/>
                    <a:pt x="48" y="926"/>
                  </a:cubicBezTo>
                  <a:cubicBezTo>
                    <a:pt x="120" y="628"/>
                    <a:pt x="155" y="319"/>
                    <a:pt x="179" y="9"/>
                  </a:cubicBezTo>
                  <a:cubicBezTo>
                    <a:pt x="191" y="3"/>
                    <a:pt x="185" y="0"/>
                    <a:pt x="1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48" name="Google Shape;25648;p34"/>
            <p:cNvSpPr/>
            <p:nvPr/>
          </p:nvSpPr>
          <p:spPr>
            <a:xfrm>
              <a:off x="2971800" y="2169450"/>
              <a:ext cx="17325" cy="27475"/>
            </a:xfrm>
            <a:custGeom>
              <a:avLst/>
              <a:gdLst/>
              <a:ahLst/>
              <a:cxnLst/>
              <a:rect l="l" t="t" r="r" b="b"/>
              <a:pathLst>
                <a:path w="693" h="1099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298"/>
                    <a:pt x="500" y="655"/>
                    <a:pt x="619" y="1072"/>
                  </a:cubicBezTo>
                  <a:cubicBezTo>
                    <a:pt x="629" y="1091"/>
                    <a:pt x="644" y="1098"/>
                    <a:pt x="657" y="1098"/>
                  </a:cubicBezTo>
                  <a:cubicBezTo>
                    <a:pt x="677" y="1098"/>
                    <a:pt x="693" y="1081"/>
                    <a:pt x="679" y="1060"/>
                  </a:cubicBezTo>
                  <a:cubicBezTo>
                    <a:pt x="583" y="619"/>
                    <a:pt x="345" y="26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49" name="Google Shape;25649;p34"/>
            <p:cNvSpPr/>
            <p:nvPr/>
          </p:nvSpPr>
          <p:spPr>
            <a:xfrm>
              <a:off x="2973725" y="2157750"/>
              <a:ext cx="22500" cy="43150"/>
            </a:xfrm>
            <a:custGeom>
              <a:avLst/>
              <a:gdLst/>
              <a:ahLst/>
              <a:cxnLst/>
              <a:rect l="l" t="t" r="r" b="b"/>
              <a:pathLst>
                <a:path w="900" h="1726" extrusionOk="0">
                  <a:moveTo>
                    <a:pt x="222" y="154"/>
                  </a:moveTo>
                  <a:cubicBezTo>
                    <a:pt x="401" y="272"/>
                    <a:pt x="506" y="449"/>
                    <a:pt x="573" y="650"/>
                  </a:cubicBezTo>
                  <a:lnTo>
                    <a:pt x="573" y="650"/>
                  </a:lnTo>
                  <a:cubicBezTo>
                    <a:pt x="504" y="534"/>
                    <a:pt x="424" y="424"/>
                    <a:pt x="333" y="322"/>
                  </a:cubicBezTo>
                  <a:lnTo>
                    <a:pt x="333" y="322"/>
                  </a:lnTo>
                  <a:cubicBezTo>
                    <a:pt x="297" y="265"/>
                    <a:pt x="260" y="209"/>
                    <a:pt x="222" y="154"/>
                  </a:cubicBezTo>
                  <a:close/>
                  <a:moveTo>
                    <a:pt x="77" y="1"/>
                  </a:moveTo>
                  <a:cubicBezTo>
                    <a:pt x="36" y="1"/>
                    <a:pt x="1" y="24"/>
                    <a:pt x="30" y="63"/>
                  </a:cubicBezTo>
                  <a:cubicBezTo>
                    <a:pt x="48" y="87"/>
                    <a:pt x="65" y="111"/>
                    <a:pt x="82" y="135"/>
                  </a:cubicBezTo>
                  <a:lnTo>
                    <a:pt x="82" y="135"/>
                  </a:lnTo>
                  <a:cubicBezTo>
                    <a:pt x="82" y="142"/>
                    <a:pt x="84" y="150"/>
                    <a:pt x="90" y="159"/>
                  </a:cubicBezTo>
                  <a:cubicBezTo>
                    <a:pt x="105" y="176"/>
                    <a:pt x="120" y="194"/>
                    <a:pt x="134" y="211"/>
                  </a:cubicBezTo>
                  <a:lnTo>
                    <a:pt x="134" y="211"/>
                  </a:lnTo>
                  <a:cubicBezTo>
                    <a:pt x="413" y="622"/>
                    <a:pt x="625" y="1067"/>
                    <a:pt x="749" y="1552"/>
                  </a:cubicBezTo>
                  <a:lnTo>
                    <a:pt x="749" y="1552"/>
                  </a:lnTo>
                  <a:cubicBezTo>
                    <a:pt x="755" y="1580"/>
                    <a:pt x="761" y="1608"/>
                    <a:pt x="768" y="1635"/>
                  </a:cubicBezTo>
                  <a:cubicBezTo>
                    <a:pt x="769" y="1637"/>
                    <a:pt x="770" y="1640"/>
                    <a:pt x="771" y="1642"/>
                  </a:cubicBezTo>
                  <a:lnTo>
                    <a:pt x="771" y="1642"/>
                  </a:lnTo>
                  <a:cubicBezTo>
                    <a:pt x="774" y="1655"/>
                    <a:pt x="777" y="1669"/>
                    <a:pt x="780" y="1683"/>
                  </a:cubicBezTo>
                  <a:cubicBezTo>
                    <a:pt x="792" y="1711"/>
                    <a:pt x="819" y="1726"/>
                    <a:pt x="845" y="1726"/>
                  </a:cubicBezTo>
                  <a:cubicBezTo>
                    <a:pt x="873" y="1726"/>
                    <a:pt x="899" y="1708"/>
                    <a:pt x="899" y="1671"/>
                  </a:cubicBezTo>
                  <a:cubicBezTo>
                    <a:pt x="899" y="1667"/>
                    <a:pt x="899" y="1663"/>
                    <a:pt x="898" y="1659"/>
                  </a:cubicBezTo>
                  <a:lnTo>
                    <a:pt x="898" y="1659"/>
                  </a:lnTo>
                  <a:cubicBezTo>
                    <a:pt x="899" y="1659"/>
                    <a:pt x="899" y="1659"/>
                    <a:pt x="899" y="1659"/>
                  </a:cubicBezTo>
                  <a:cubicBezTo>
                    <a:pt x="899" y="1656"/>
                    <a:pt x="898" y="1653"/>
                    <a:pt x="897" y="1650"/>
                  </a:cubicBezTo>
                  <a:lnTo>
                    <a:pt x="897" y="1650"/>
                  </a:lnTo>
                  <a:cubicBezTo>
                    <a:pt x="879" y="1477"/>
                    <a:pt x="844" y="1306"/>
                    <a:pt x="792" y="1142"/>
                  </a:cubicBezTo>
                  <a:lnTo>
                    <a:pt x="792" y="1142"/>
                  </a:lnTo>
                  <a:cubicBezTo>
                    <a:pt x="728" y="678"/>
                    <a:pt x="535" y="201"/>
                    <a:pt x="119" y="12"/>
                  </a:cubicBezTo>
                  <a:lnTo>
                    <a:pt x="119" y="12"/>
                  </a:lnTo>
                  <a:cubicBezTo>
                    <a:pt x="117" y="9"/>
                    <a:pt x="115" y="7"/>
                    <a:pt x="114" y="4"/>
                  </a:cubicBezTo>
                  <a:cubicBezTo>
                    <a:pt x="113" y="5"/>
                    <a:pt x="112" y="7"/>
                    <a:pt x="111" y="8"/>
                  </a:cubicBezTo>
                  <a:lnTo>
                    <a:pt x="111" y="8"/>
                  </a:lnTo>
                  <a:cubicBezTo>
                    <a:pt x="108" y="7"/>
                    <a:pt x="105" y="5"/>
                    <a:pt x="102" y="4"/>
                  </a:cubicBezTo>
                  <a:cubicBezTo>
                    <a:pt x="93" y="2"/>
                    <a:pt x="85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50" name="Google Shape;25650;p34"/>
            <p:cNvSpPr/>
            <p:nvPr/>
          </p:nvSpPr>
          <p:spPr>
            <a:xfrm>
              <a:off x="2989775" y="2177525"/>
              <a:ext cx="7350" cy="30050"/>
            </a:xfrm>
            <a:custGeom>
              <a:avLst/>
              <a:gdLst/>
              <a:ahLst/>
              <a:cxnLst/>
              <a:rect l="l" t="t" r="r" b="b"/>
              <a:pathLst>
                <a:path w="294" h="1202" extrusionOk="0">
                  <a:moveTo>
                    <a:pt x="30" y="1"/>
                  </a:moveTo>
                  <a:cubicBezTo>
                    <a:pt x="14" y="1"/>
                    <a:pt x="0" y="14"/>
                    <a:pt x="7" y="34"/>
                  </a:cubicBezTo>
                  <a:cubicBezTo>
                    <a:pt x="138" y="404"/>
                    <a:pt x="186" y="761"/>
                    <a:pt x="162" y="1166"/>
                  </a:cubicBezTo>
                  <a:cubicBezTo>
                    <a:pt x="162" y="1189"/>
                    <a:pt x="177" y="1201"/>
                    <a:pt x="193" y="1201"/>
                  </a:cubicBezTo>
                  <a:cubicBezTo>
                    <a:pt x="210" y="1201"/>
                    <a:pt x="228" y="1189"/>
                    <a:pt x="234" y="1166"/>
                  </a:cubicBezTo>
                  <a:cubicBezTo>
                    <a:pt x="293" y="773"/>
                    <a:pt x="234" y="380"/>
                    <a:pt x="67" y="23"/>
                  </a:cubicBezTo>
                  <a:cubicBezTo>
                    <a:pt x="57" y="8"/>
                    <a:pt x="43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51" name="Google Shape;25651;p34"/>
            <p:cNvSpPr/>
            <p:nvPr/>
          </p:nvSpPr>
          <p:spPr>
            <a:xfrm>
              <a:off x="2613400" y="2422625"/>
              <a:ext cx="22050" cy="49550"/>
            </a:xfrm>
            <a:custGeom>
              <a:avLst/>
              <a:gdLst/>
              <a:ahLst/>
              <a:cxnLst/>
              <a:rect l="l" t="t" r="r" b="b"/>
              <a:pathLst>
                <a:path w="882" h="1982" extrusionOk="0">
                  <a:moveTo>
                    <a:pt x="849" y="1"/>
                  </a:moveTo>
                  <a:cubicBezTo>
                    <a:pt x="843" y="1"/>
                    <a:pt x="838" y="2"/>
                    <a:pt x="834" y="5"/>
                  </a:cubicBezTo>
                  <a:cubicBezTo>
                    <a:pt x="608" y="303"/>
                    <a:pt x="334" y="613"/>
                    <a:pt x="168" y="946"/>
                  </a:cubicBezTo>
                  <a:cubicBezTo>
                    <a:pt x="1" y="1291"/>
                    <a:pt x="96" y="1649"/>
                    <a:pt x="203" y="1982"/>
                  </a:cubicBezTo>
                  <a:lnTo>
                    <a:pt x="227" y="1982"/>
                  </a:lnTo>
                  <a:cubicBezTo>
                    <a:pt x="120" y="1541"/>
                    <a:pt x="49" y="1172"/>
                    <a:pt x="334" y="767"/>
                  </a:cubicBezTo>
                  <a:cubicBezTo>
                    <a:pt x="489" y="517"/>
                    <a:pt x="703" y="279"/>
                    <a:pt x="882" y="17"/>
                  </a:cubicBezTo>
                  <a:cubicBezTo>
                    <a:pt x="882" y="9"/>
                    <a:pt x="864" y="1"/>
                    <a:pt x="8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52" name="Google Shape;25652;p34"/>
            <p:cNvSpPr/>
            <p:nvPr/>
          </p:nvSpPr>
          <p:spPr>
            <a:xfrm>
              <a:off x="2620250" y="2482275"/>
              <a:ext cx="140525" cy="189925"/>
            </a:xfrm>
            <a:custGeom>
              <a:avLst/>
              <a:gdLst/>
              <a:ahLst/>
              <a:cxnLst/>
              <a:rect l="l" t="t" r="r" b="b"/>
              <a:pathLst>
                <a:path w="5621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775"/>
                    <a:pt x="632" y="1501"/>
                    <a:pt x="1108" y="2156"/>
                  </a:cubicBezTo>
                  <a:cubicBezTo>
                    <a:pt x="1644" y="2918"/>
                    <a:pt x="2418" y="3501"/>
                    <a:pt x="2882" y="4299"/>
                  </a:cubicBezTo>
                  <a:cubicBezTo>
                    <a:pt x="3311" y="5073"/>
                    <a:pt x="3704" y="5763"/>
                    <a:pt x="4299" y="6430"/>
                  </a:cubicBezTo>
                  <a:cubicBezTo>
                    <a:pt x="4547" y="6714"/>
                    <a:pt x="5172" y="7597"/>
                    <a:pt x="5588" y="7597"/>
                  </a:cubicBezTo>
                  <a:cubicBezTo>
                    <a:pt x="5591" y="7597"/>
                    <a:pt x="5594" y="7597"/>
                    <a:pt x="5597" y="7597"/>
                  </a:cubicBezTo>
                  <a:cubicBezTo>
                    <a:pt x="5609" y="7597"/>
                    <a:pt x="5620" y="7573"/>
                    <a:pt x="5620" y="7561"/>
                  </a:cubicBezTo>
                  <a:lnTo>
                    <a:pt x="5620" y="7490"/>
                  </a:lnTo>
                  <a:cubicBezTo>
                    <a:pt x="5620" y="7478"/>
                    <a:pt x="5609" y="7454"/>
                    <a:pt x="5597" y="7454"/>
                  </a:cubicBezTo>
                  <a:lnTo>
                    <a:pt x="5537" y="7454"/>
                  </a:lnTo>
                  <a:cubicBezTo>
                    <a:pt x="5518" y="7454"/>
                    <a:pt x="5507" y="7477"/>
                    <a:pt x="5521" y="7486"/>
                  </a:cubicBezTo>
                  <a:lnTo>
                    <a:pt x="5521" y="7486"/>
                  </a:lnTo>
                  <a:cubicBezTo>
                    <a:pt x="5192" y="7401"/>
                    <a:pt x="4831" y="6879"/>
                    <a:pt x="4608" y="6656"/>
                  </a:cubicBezTo>
                  <a:cubicBezTo>
                    <a:pt x="4347" y="6371"/>
                    <a:pt x="4073" y="6085"/>
                    <a:pt x="3835" y="5787"/>
                  </a:cubicBezTo>
                  <a:cubicBezTo>
                    <a:pt x="3358" y="5180"/>
                    <a:pt x="3120" y="4454"/>
                    <a:pt x="2656" y="3846"/>
                  </a:cubicBezTo>
                  <a:cubicBezTo>
                    <a:pt x="2215" y="3227"/>
                    <a:pt x="1608" y="2751"/>
                    <a:pt x="1156" y="2132"/>
                  </a:cubicBezTo>
                  <a:cubicBezTo>
                    <a:pt x="679" y="1477"/>
                    <a:pt x="334" y="763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53" name="Google Shape;25653;p34"/>
            <p:cNvSpPr/>
            <p:nvPr/>
          </p:nvSpPr>
          <p:spPr>
            <a:xfrm>
              <a:off x="2729200" y="2649275"/>
              <a:ext cx="27375" cy="21800"/>
            </a:xfrm>
            <a:custGeom>
              <a:avLst/>
              <a:gdLst/>
              <a:ahLst/>
              <a:cxnLst/>
              <a:rect l="l" t="t" r="r" b="b"/>
              <a:pathLst>
                <a:path w="1095" h="872" extrusionOk="0">
                  <a:moveTo>
                    <a:pt x="12" y="0"/>
                  </a:moveTo>
                  <a:cubicBezTo>
                    <a:pt x="0" y="48"/>
                    <a:pt x="12" y="83"/>
                    <a:pt x="60" y="107"/>
                  </a:cubicBezTo>
                  <a:cubicBezTo>
                    <a:pt x="60" y="95"/>
                    <a:pt x="72" y="83"/>
                    <a:pt x="72" y="60"/>
                  </a:cubicBezTo>
                  <a:cubicBezTo>
                    <a:pt x="84" y="83"/>
                    <a:pt x="119" y="95"/>
                    <a:pt x="131" y="119"/>
                  </a:cubicBezTo>
                  <a:cubicBezTo>
                    <a:pt x="179" y="155"/>
                    <a:pt x="227" y="191"/>
                    <a:pt x="262" y="226"/>
                  </a:cubicBezTo>
                  <a:cubicBezTo>
                    <a:pt x="346" y="286"/>
                    <a:pt x="429" y="345"/>
                    <a:pt x="500" y="417"/>
                  </a:cubicBezTo>
                  <a:cubicBezTo>
                    <a:pt x="703" y="572"/>
                    <a:pt x="881" y="738"/>
                    <a:pt x="1072" y="869"/>
                  </a:cubicBezTo>
                  <a:cubicBezTo>
                    <a:pt x="1074" y="871"/>
                    <a:pt x="1075" y="872"/>
                    <a:pt x="1077" y="872"/>
                  </a:cubicBezTo>
                  <a:cubicBezTo>
                    <a:pt x="1087" y="872"/>
                    <a:pt x="1094" y="845"/>
                    <a:pt x="1084" y="845"/>
                  </a:cubicBezTo>
                  <a:cubicBezTo>
                    <a:pt x="751" y="536"/>
                    <a:pt x="381" y="27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54" name="Google Shape;25654;p34"/>
            <p:cNvSpPr/>
            <p:nvPr/>
          </p:nvSpPr>
          <p:spPr>
            <a:xfrm>
              <a:off x="2726525" y="2642975"/>
              <a:ext cx="31200" cy="28850"/>
            </a:xfrm>
            <a:custGeom>
              <a:avLst/>
              <a:gdLst/>
              <a:ahLst/>
              <a:cxnLst/>
              <a:rect l="l" t="t" r="r" b="b"/>
              <a:pathLst>
                <a:path w="1248" h="1154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191" y="228"/>
                    <a:pt x="417" y="419"/>
                    <a:pt x="631" y="633"/>
                  </a:cubicBezTo>
                  <a:cubicBezTo>
                    <a:pt x="822" y="812"/>
                    <a:pt x="1000" y="1002"/>
                    <a:pt x="1227" y="1145"/>
                  </a:cubicBezTo>
                  <a:cubicBezTo>
                    <a:pt x="1229" y="1151"/>
                    <a:pt x="1232" y="1153"/>
                    <a:pt x="1235" y="1153"/>
                  </a:cubicBezTo>
                  <a:cubicBezTo>
                    <a:pt x="1243" y="1153"/>
                    <a:pt x="1248" y="1130"/>
                    <a:pt x="1239" y="1121"/>
                  </a:cubicBezTo>
                  <a:cubicBezTo>
                    <a:pt x="1060" y="895"/>
                    <a:pt x="822" y="705"/>
                    <a:pt x="607" y="526"/>
                  </a:cubicBezTo>
                  <a:cubicBezTo>
                    <a:pt x="417" y="347"/>
                    <a:pt x="226" y="169"/>
                    <a:pt x="12" y="14"/>
                  </a:cubicBez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55" name="Google Shape;25655;p34"/>
            <p:cNvSpPr/>
            <p:nvPr/>
          </p:nvSpPr>
          <p:spPr>
            <a:xfrm>
              <a:off x="2721450" y="2635575"/>
              <a:ext cx="29125" cy="26125"/>
            </a:xfrm>
            <a:custGeom>
              <a:avLst/>
              <a:gdLst/>
              <a:ahLst/>
              <a:cxnLst/>
              <a:rect l="l" t="t" r="r" b="b"/>
              <a:pathLst>
                <a:path w="1165" h="1045" extrusionOk="0">
                  <a:moveTo>
                    <a:pt x="72" y="0"/>
                  </a:moveTo>
                  <a:cubicBezTo>
                    <a:pt x="72" y="0"/>
                    <a:pt x="60" y="0"/>
                    <a:pt x="60" y="12"/>
                  </a:cubicBezTo>
                  <a:cubicBezTo>
                    <a:pt x="1" y="191"/>
                    <a:pt x="334" y="429"/>
                    <a:pt x="441" y="536"/>
                  </a:cubicBezTo>
                  <a:cubicBezTo>
                    <a:pt x="632" y="715"/>
                    <a:pt x="870" y="953"/>
                    <a:pt x="1132" y="1036"/>
                  </a:cubicBezTo>
                  <a:cubicBezTo>
                    <a:pt x="1137" y="1042"/>
                    <a:pt x="1142" y="1044"/>
                    <a:pt x="1146" y="1044"/>
                  </a:cubicBezTo>
                  <a:cubicBezTo>
                    <a:pt x="1160" y="1044"/>
                    <a:pt x="1165" y="1019"/>
                    <a:pt x="1156" y="1001"/>
                  </a:cubicBezTo>
                  <a:cubicBezTo>
                    <a:pt x="989" y="834"/>
                    <a:pt x="787" y="715"/>
                    <a:pt x="608" y="572"/>
                  </a:cubicBezTo>
                  <a:cubicBezTo>
                    <a:pt x="538" y="537"/>
                    <a:pt x="87" y="179"/>
                    <a:pt x="118" y="65"/>
                  </a:cubicBezTo>
                  <a:lnTo>
                    <a:pt x="118" y="65"/>
                  </a:lnTo>
                  <a:cubicBezTo>
                    <a:pt x="119" y="64"/>
                    <a:pt x="120" y="62"/>
                    <a:pt x="120" y="60"/>
                  </a:cubicBezTo>
                  <a:lnTo>
                    <a:pt x="120" y="60"/>
                  </a:lnTo>
                  <a:cubicBezTo>
                    <a:pt x="120" y="60"/>
                    <a:pt x="120" y="60"/>
                    <a:pt x="120" y="60"/>
                  </a:cubicBezTo>
                  <a:cubicBezTo>
                    <a:pt x="120" y="60"/>
                    <a:pt x="120" y="48"/>
                    <a:pt x="132" y="48"/>
                  </a:cubicBezTo>
                  <a:lnTo>
                    <a:pt x="132" y="24"/>
                  </a:lnTo>
                  <a:cubicBezTo>
                    <a:pt x="96" y="0"/>
                    <a:pt x="120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56" name="Google Shape;25656;p34"/>
            <p:cNvSpPr/>
            <p:nvPr/>
          </p:nvSpPr>
          <p:spPr>
            <a:xfrm>
              <a:off x="2715100" y="2629375"/>
              <a:ext cx="42400" cy="36275"/>
            </a:xfrm>
            <a:custGeom>
              <a:avLst/>
              <a:gdLst/>
              <a:ahLst/>
              <a:cxnLst/>
              <a:rect l="l" t="t" r="r" b="b"/>
              <a:pathLst>
                <a:path w="1696" h="1451" extrusionOk="0">
                  <a:moveTo>
                    <a:pt x="29" y="0"/>
                  </a:moveTo>
                  <a:cubicBezTo>
                    <a:pt x="12" y="0"/>
                    <a:pt x="0" y="14"/>
                    <a:pt x="17" y="22"/>
                  </a:cubicBezTo>
                  <a:cubicBezTo>
                    <a:pt x="386" y="606"/>
                    <a:pt x="993" y="1213"/>
                    <a:pt x="1660" y="1451"/>
                  </a:cubicBezTo>
                  <a:cubicBezTo>
                    <a:pt x="1684" y="1451"/>
                    <a:pt x="1696" y="1439"/>
                    <a:pt x="1684" y="1427"/>
                  </a:cubicBezTo>
                  <a:cubicBezTo>
                    <a:pt x="1362" y="1201"/>
                    <a:pt x="1041" y="1022"/>
                    <a:pt x="755" y="772"/>
                  </a:cubicBezTo>
                  <a:cubicBezTo>
                    <a:pt x="493" y="546"/>
                    <a:pt x="279" y="284"/>
                    <a:pt x="52" y="10"/>
                  </a:cubicBezTo>
                  <a:cubicBezTo>
                    <a:pt x="45" y="3"/>
                    <a:pt x="37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57" name="Google Shape;25657;p34"/>
            <p:cNvSpPr/>
            <p:nvPr/>
          </p:nvSpPr>
          <p:spPr>
            <a:xfrm>
              <a:off x="2730675" y="2644500"/>
              <a:ext cx="36300" cy="30750"/>
            </a:xfrm>
            <a:custGeom>
              <a:avLst/>
              <a:gdLst/>
              <a:ahLst/>
              <a:cxnLst/>
              <a:rect l="l" t="t" r="r" b="b"/>
              <a:pathLst>
                <a:path w="1452" h="1230" extrusionOk="0">
                  <a:moveTo>
                    <a:pt x="1" y="1"/>
                  </a:moveTo>
                  <a:lnTo>
                    <a:pt x="1" y="1"/>
                  </a:lnTo>
                  <a:cubicBezTo>
                    <a:pt x="203" y="251"/>
                    <a:pt x="465" y="477"/>
                    <a:pt x="715" y="691"/>
                  </a:cubicBezTo>
                  <a:cubicBezTo>
                    <a:pt x="942" y="882"/>
                    <a:pt x="1180" y="1084"/>
                    <a:pt x="1430" y="1227"/>
                  </a:cubicBezTo>
                  <a:cubicBezTo>
                    <a:pt x="1431" y="1229"/>
                    <a:pt x="1433" y="1229"/>
                    <a:pt x="1435" y="1229"/>
                  </a:cubicBezTo>
                  <a:cubicBezTo>
                    <a:pt x="1444" y="1229"/>
                    <a:pt x="1452" y="1201"/>
                    <a:pt x="1442" y="1191"/>
                  </a:cubicBezTo>
                  <a:cubicBezTo>
                    <a:pt x="1203" y="953"/>
                    <a:pt x="918" y="775"/>
                    <a:pt x="680" y="572"/>
                  </a:cubicBezTo>
                  <a:cubicBezTo>
                    <a:pt x="465" y="394"/>
                    <a:pt x="239" y="17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58" name="Google Shape;25658;p34"/>
            <p:cNvSpPr/>
            <p:nvPr/>
          </p:nvSpPr>
          <p:spPr>
            <a:xfrm>
              <a:off x="2742300" y="2655825"/>
              <a:ext cx="25850" cy="20025"/>
            </a:xfrm>
            <a:custGeom>
              <a:avLst/>
              <a:gdLst/>
              <a:ahLst/>
              <a:cxnLst/>
              <a:rect l="l" t="t" r="r" b="b"/>
              <a:pathLst>
                <a:path w="1034" h="801" extrusionOk="0">
                  <a:moveTo>
                    <a:pt x="12" y="0"/>
                  </a:moveTo>
                  <a:lnTo>
                    <a:pt x="0" y="12"/>
                  </a:lnTo>
                  <a:cubicBezTo>
                    <a:pt x="310" y="274"/>
                    <a:pt x="631" y="595"/>
                    <a:pt x="989" y="798"/>
                  </a:cubicBezTo>
                  <a:cubicBezTo>
                    <a:pt x="993" y="800"/>
                    <a:pt x="998" y="801"/>
                    <a:pt x="1002" y="801"/>
                  </a:cubicBezTo>
                  <a:cubicBezTo>
                    <a:pt x="1020" y="801"/>
                    <a:pt x="1034" y="784"/>
                    <a:pt x="1024" y="774"/>
                  </a:cubicBezTo>
                  <a:cubicBezTo>
                    <a:pt x="727" y="476"/>
                    <a:pt x="35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59" name="Google Shape;25659;p34"/>
            <p:cNvSpPr/>
            <p:nvPr/>
          </p:nvSpPr>
          <p:spPr>
            <a:xfrm>
              <a:off x="2748250" y="2660350"/>
              <a:ext cx="20200" cy="16675"/>
            </a:xfrm>
            <a:custGeom>
              <a:avLst/>
              <a:gdLst/>
              <a:ahLst/>
              <a:cxnLst/>
              <a:rect l="l" t="t" r="r" b="b"/>
              <a:pathLst>
                <a:path w="808" h="66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131" y="271"/>
                    <a:pt x="489" y="569"/>
                    <a:pt x="774" y="664"/>
                  </a:cubicBezTo>
                  <a:cubicBezTo>
                    <a:pt x="777" y="666"/>
                    <a:pt x="779" y="666"/>
                    <a:pt x="782" y="666"/>
                  </a:cubicBezTo>
                  <a:cubicBezTo>
                    <a:pt x="800" y="666"/>
                    <a:pt x="807" y="627"/>
                    <a:pt x="786" y="617"/>
                  </a:cubicBezTo>
                  <a:cubicBezTo>
                    <a:pt x="655" y="522"/>
                    <a:pt x="500" y="450"/>
                    <a:pt x="370" y="343"/>
                  </a:cubicBezTo>
                  <a:cubicBezTo>
                    <a:pt x="250" y="236"/>
                    <a:pt x="143" y="93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60" name="Google Shape;25660;p34"/>
            <p:cNvSpPr/>
            <p:nvPr/>
          </p:nvSpPr>
          <p:spPr>
            <a:xfrm>
              <a:off x="2751825" y="2665050"/>
              <a:ext cx="26225" cy="16375"/>
            </a:xfrm>
            <a:custGeom>
              <a:avLst/>
              <a:gdLst/>
              <a:ahLst/>
              <a:cxnLst/>
              <a:rect l="l" t="t" r="r" b="b"/>
              <a:pathLst>
                <a:path w="1049" h="655" extrusionOk="0">
                  <a:moveTo>
                    <a:pt x="48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274" y="298"/>
                    <a:pt x="631" y="584"/>
                    <a:pt x="1012" y="655"/>
                  </a:cubicBezTo>
                  <a:cubicBezTo>
                    <a:pt x="1024" y="655"/>
                    <a:pt x="1048" y="631"/>
                    <a:pt x="1024" y="619"/>
                  </a:cubicBezTo>
                  <a:cubicBezTo>
                    <a:pt x="869" y="536"/>
                    <a:pt x="703" y="476"/>
                    <a:pt x="536" y="369"/>
                  </a:cubicBezTo>
                  <a:cubicBezTo>
                    <a:pt x="357" y="262"/>
                    <a:pt x="191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61" name="Google Shape;25661;p34"/>
            <p:cNvSpPr/>
            <p:nvPr/>
          </p:nvSpPr>
          <p:spPr>
            <a:xfrm>
              <a:off x="2757175" y="2667125"/>
              <a:ext cx="26225" cy="13425"/>
            </a:xfrm>
            <a:custGeom>
              <a:avLst/>
              <a:gdLst/>
              <a:ahLst/>
              <a:cxnLst/>
              <a:rect l="l" t="t" r="r" b="b"/>
              <a:pathLst>
                <a:path w="1049" h="537" extrusionOk="0">
                  <a:moveTo>
                    <a:pt x="24" y="0"/>
                  </a:moveTo>
                  <a:cubicBezTo>
                    <a:pt x="24" y="0"/>
                    <a:pt x="1" y="36"/>
                    <a:pt x="13" y="36"/>
                  </a:cubicBezTo>
                  <a:cubicBezTo>
                    <a:pt x="298" y="262"/>
                    <a:pt x="679" y="512"/>
                    <a:pt x="1036" y="536"/>
                  </a:cubicBezTo>
                  <a:cubicBezTo>
                    <a:pt x="1048" y="536"/>
                    <a:pt x="1048" y="524"/>
                    <a:pt x="1048" y="512"/>
                  </a:cubicBezTo>
                  <a:cubicBezTo>
                    <a:pt x="894" y="417"/>
                    <a:pt x="691" y="381"/>
                    <a:pt x="513" y="298"/>
                  </a:cubicBezTo>
                  <a:cubicBezTo>
                    <a:pt x="334" y="215"/>
                    <a:pt x="191" y="12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62" name="Google Shape;25662;p34"/>
            <p:cNvSpPr/>
            <p:nvPr/>
          </p:nvSpPr>
          <p:spPr>
            <a:xfrm>
              <a:off x="2759250" y="2669500"/>
              <a:ext cx="107875" cy="49325"/>
            </a:xfrm>
            <a:custGeom>
              <a:avLst/>
              <a:gdLst/>
              <a:ahLst/>
              <a:cxnLst/>
              <a:rect l="l" t="t" r="r" b="b"/>
              <a:pathLst>
                <a:path w="4315" h="1973" extrusionOk="0">
                  <a:moveTo>
                    <a:pt x="37" y="1"/>
                  </a:moveTo>
                  <a:cubicBezTo>
                    <a:pt x="13" y="13"/>
                    <a:pt x="1" y="25"/>
                    <a:pt x="13" y="25"/>
                  </a:cubicBezTo>
                  <a:cubicBezTo>
                    <a:pt x="596" y="406"/>
                    <a:pt x="1251" y="501"/>
                    <a:pt x="1918" y="679"/>
                  </a:cubicBezTo>
                  <a:cubicBezTo>
                    <a:pt x="2811" y="918"/>
                    <a:pt x="3573" y="1358"/>
                    <a:pt x="4240" y="1965"/>
                  </a:cubicBezTo>
                  <a:cubicBezTo>
                    <a:pt x="4248" y="1971"/>
                    <a:pt x="4256" y="1973"/>
                    <a:pt x="4264" y="1973"/>
                  </a:cubicBezTo>
                  <a:cubicBezTo>
                    <a:pt x="4293" y="1973"/>
                    <a:pt x="4315" y="1945"/>
                    <a:pt x="4287" y="1918"/>
                  </a:cubicBezTo>
                  <a:cubicBezTo>
                    <a:pt x="3811" y="1453"/>
                    <a:pt x="3263" y="1084"/>
                    <a:pt x="2656" y="834"/>
                  </a:cubicBezTo>
                  <a:cubicBezTo>
                    <a:pt x="1787" y="477"/>
                    <a:pt x="846" y="44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63" name="Google Shape;25663;p34"/>
            <p:cNvSpPr/>
            <p:nvPr/>
          </p:nvSpPr>
          <p:spPr>
            <a:xfrm>
              <a:off x="2810350" y="2689325"/>
              <a:ext cx="47050" cy="27900"/>
            </a:xfrm>
            <a:custGeom>
              <a:avLst/>
              <a:gdLst/>
              <a:ahLst/>
              <a:cxnLst/>
              <a:rect l="l" t="t" r="r" b="b"/>
              <a:pathLst>
                <a:path w="1882" h="1116" extrusionOk="0">
                  <a:moveTo>
                    <a:pt x="11" y="0"/>
                  </a:moveTo>
                  <a:cubicBezTo>
                    <a:pt x="6" y="0"/>
                    <a:pt x="1" y="5"/>
                    <a:pt x="17" y="5"/>
                  </a:cubicBezTo>
                  <a:cubicBezTo>
                    <a:pt x="17" y="1"/>
                    <a:pt x="14" y="0"/>
                    <a:pt x="11" y="0"/>
                  </a:cubicBezTo>
                  <a:close/>
                  <a:moveTo>
                    <a:pt x="17" y="5"/>
                  </a:moveTo>
                  <a:cubicBezTo>
                    <a:pt x="636" y="351"/>
                    <a:pt x="1231" y="767"/>
                    <a:pt x="1838" y="1113"/>
                  </a:cubicBezTo>
                  <a:cubicBezTo>
                    <a:pt x="1843" y="1115"/>
                    <a:pt x="1847" y="1116"/>
                    <a:pt x="1851" y="1116"/>
                  </a:cubicBezTo>
                  <a:cubicBezTo>
                    <a:pt x="1869" y="1116"/>
                    <a:pt x="1882" y="1096"/>
                    <a:pt x="1862" y="1077"/>
                  </a:cubicBezTo>
                  <a:cubicBezTo>
                    <a:pt x="1338" y="636"/>
                    <a:pt x="648" y="279"/>
                    <a:pt x="17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64" name="Google Shape;25664;p34"/>
            <p:cNvSpPr/>
            <p:nvPr/>
          </p:nvSpPr>
          <p:spPr>
            <a:xfrm>
              <a:off x="2814775" y="2687925"/>
              <a:ext cx="62025" cy="41925"/>
            </a:xfrm>
            <a:custGeom>
              <a:avLst/>
              <a:gdLst/>
              <a:ahLst/>
              <a:cxnLst/>
              <a:rect l="l" t="t" r="r" b="b"/>
              <a:pathLst>
                <a:path w="2481" h="1677" extrusionOk="0">
                  <a:moveTo>
                    <a:pt x="433" y="298"/>
                  </a:moveTo>
                  <a:cubicBezTo>
                    <a:pt x="748" y="453"/>
                    <a:pt x="1040" y="631"/>
                    <a:pt x="1310" y="847"/>
                  </a:cubicBezTo>
                  <a:lnTo>
                    <a:pt x="1310" y="847"/>
                  </a:lnTo>
                  <a:cubicBezTo>
                    <a:pt x="1160" y="748"/>
                    <a:pt x="1003" y="664"/>
                    <a:pt x="864" y="573"/>
                  </a:cubicBezTo>
                  <a:cubicBezTo>
                    <a:pt x="738" y="479"/>
                    <a:pt x="576" y="395"/>
                    <a:pt x="433" y="298"/>
                  </a:cubicBezTo>
                  <a:close/>
                  <a:moveTo>
                    <a:pt x="1889" y="1200"/>
                  </a:moveTo>
                  <a:lnTo>
                    <a:pt x="1889" y="1200"/>
                  </a:lnTo>
                  <a:cubicBezTo>
                    <a:pt x="1889" y="1201"/>
                    <a:pt x="1888" y="1203"/>
                    <a:pt x="1888" y="1204"/>
                  </a:cubicBezTo>
                  <a:cubicBezTo>
                    <a:pt x="1888" y="1203"/>
                    <a:pt x="1889" y="1201"/>
                    <a:pt x="1889" y="1200"/>
                  </a:cubicBezTo>
                  <a:close/>
                  <a:moveTo>
                    <a:pt x="1865" y="1198"/>
                  </a:moveTo>
                  <a:cubicBezTo>
                    <a:pt x="1917" y="1236"/>
                    <a:pt x="1968" y="1274"/>
                    <a:pt x="2019" y="1312"/>
                  </a:cubicBezTo>
                  <a:cubicBezTo>
                    <a:pt x="2020" y="1313"/>
                    <a:pt x="2022" y="1314"/>
                    <a:pt x="2024" y="1315"/>
                  </a:cubicBezTo>
                  <a:lnTo>
                    <a:pt x="2024" y="1315"/>
                  </a:lnTo>
                  <a:cubicBezTo>
                    <a:pt x="2080" y="1365"/>
                    <a:pt x="2135" y="1416"/>
                    <a:pt x="2185" y="1466"/>
                  </a:cubicBezTo>
                  <a:cubicBezTo>
                    <a:pt x="2191" y="1472"/>
                    <a:pt x="2196" y="1478"/>
                    <a:pt x="2200" y="1483"/>
                  </a:cubicBezTo>
                  <a:lnTo>
                    <a:pt x="2200" y="1483"/>
                  </a:lnTo>
                  <a:cubicBezTo>
                    <a:pt x="2094" y="1382"/>
                    <a:pt x="1981" y="1289"/>
                    <a:pt x="1865" y="1198"/>
                  </a:cubicBezTo>
                  <a:close/>
                  <a:moveTo>
                    <a:pt x="2259" y="1552"/>
                  </a:moveTo>
                  <a:cubicBezTo>
                    <a:pt x="2278" y="1576"/>
                    <a:pt x="2282" y="1586"/>
                    <a:pt x="2276" y="1586"/>
                  </a:cubicBezTo>
                  <a:cubicBezTo>
                    <a:pt x="2272" y="1586"/>
                    <a:pt x="2260" y="1580"/>
                    <a:pt x="2245" y="1569"/>
                  </a:cubicBezTo>
                  <a:lnTo>
                    <a:pt x="2245" y="1569"/>
                  </a:lnTo>
                  <a:cubicBezTo>
                    <a:pt x="2252" y="1568"/>
                    <a:pt x="2257" y="1560"/>
                    <a:pt x="2259" y="1552"/>
                  </a:cubicBezTo>
                  <a:close/>
                  <a:moveTo>
                    <a:pt x="66" y="0"/>
                  </a:moveTo>
                  <a:cubicBezTo>
                    <a:pt x="26" y="0"/>
                    <a:pt x="0" y="50"/>
                    <a:pt x="39" y="83"/>
                  </a:cubicBezTo>
                  <a:lnTo>
                    <a:pt x="39" y="83"/>
                  </a:lnTo>
                  <a:cubicBezTo>
                    <a:pt x="31" y="98"/>
                    <a:pt x="34" y="113"/>
                    <a:pt x="42" y="121"/>
                  </a:cubicBezTo>
                  <a:cubicBezTo>
                    <a:pt x="100" y="145"/>
                    <a:pt x="158" y="170"/>
                    <a:pt x="215" y="196"/>
                  </a:cubicBezTo>
                  <a:lnTo>
                    <a:pt x="215" y="196"/>
                  </a:lnTo>
                  <a:cubicBezTo>
                    <a:pt x="727" y="527"/>
                    <a:pt x="1232" y="881"/>
                    <a:pt x="1746" y="1218"/>
                  </a:cubicBezTo>
                  <a:lnTo>
                    <a:pt x="1746" y="1218"/>
                  </a:lnTo>
                  <a:cubicBezTo>
                    <a:pt x="1897" y="1347"/>
                    <a:pt x="2060" y="1462"/>
                    <a:pt x="2235" y="1565"/>
                  </a:cubicBezTo>
                  <a:lnTo>
                    <a:pt x="2235" y="1565"/>
                  </a:lnTo>
                  <a:cubicBezTo>
                    <a:pt x="2237" y="1568"/>
                    <a:pt x="2240" y="1570"/>
                    <a:pt x="2243" y="1570"/>
                  </a:cubicBezTo>
                  <a:cubicBezTo>
                    <a:pt x="2243" y="1570"/>
                    <a:pt x="2243" y="1570"/>
                    <a:pt x="2243" y="1570"/>
                  </a:cubicBezTo>
                  <a:lnTo>
                    <a:pt x="2243" y="1570"/>
                  </a:lnTo>
                  <a:cubicBezTo>
                    <a:pt x="2302" y="1604"/>
                    <a:pt x="2362" y="1637"/>
                    <a:pt x="2423" y="1669"/>
                  </a:cubicBezTo>
                  <a:cubicBezTo>
                    <a:pt x="2431" y="1674"/>
                    <a:pt x="2439" y="1676"/>
                    <a:pt x="2445" y="1676"/>
                  </a:cubicBezTo>
                  <a:cubicBezTo>
                    <a:pt x="2468" y="1676"/>
                    <a:pt x="2480" y="1649"/>
                    <a:pt x="2471" y="1621"/>
                  </a:cubicBezTo>
                  <a:cubicBezTo>
                    <a:pt x="1983" y="1073"/>
                    <a:pt x="1388" y="633"/>
                    <a:pt x="709" y="288"/>
                  </a:cubicBezTo>
                  <a:cubicBezTo>
                    <a:pt x="704" y="284"/>
                    <a:pt x="699" y="283"/>
                    <a:pt x="694" y="283"/>
                  </a:cubicBezTo>
                  <a:cubicBezTo>
                    <a:pt x="693" y="283"/>
                    <a:pt x="692" y="283"/>
                    <a:pt x="691" y="283"/>
                  </a:cubicBezTo>
                  <a:lnTo>
                    <a:pt x="691" y="283"/>
                  </a:lnTo>
                  <a:cubicBezTo>
                    <a:pt x="492" y="180"/>
                    <a:pt x="287" y="86"/>
                    <a:pt x="78" y="2"/>
                  </a:cubicBezTo>
                  <a:cubicBezTo>
                    <a:pt x="74" y="1"/>
                    <a:pt x="70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65" name="Google Shape;25665;p34"/>
            <p:cNvSpPr/>
            <p:nvPr/>
          </p:nvSpPr>
          <p:spPr>
            <a:xfrm>
              <a:off x="2855050" y="2714750"/>
              <a:ext cx="25475" cy="19075"/>
            </a:xfrm>
            <a:custGeom>
              <a:avLst/>
              <a:gdLst/>
              <a:ahLst/>
              <a:cxnLst/>
              <a:rect l="l" t="t" r="r" b="b"/>
              <a:pathLst>
                <a:path w="1019" h="763" extrusionOk="0">
                  <a:moveTo>
                    <a:pt x="86" y="0"/>
                  </a:moveTo>
                  <a:cubicBezTo>
                    <a:pt x="1" y="0"/>
                    <a:pt x="30" y="77"/>
                    <a:pt x="106" y="93"/>
                  </a:cubicBezTo>
                  <a:lnTo>
                    <a:pt x="106" y="93"/>
                  </a:lnTo>
                  <a:cubicBezTo>
                    <a:pt x="119" y="117"/>
                    <a:pt x="207" y="184"/>
                    <a:pt x="217" y="203"/>
                  </a:cubicBezTo>
                  <a:cubicBezTo>
                    <a:pt x="312" y="262"/>
                    <a:pt x="384" y="334"/>
                    <a:pt x="467" y="393"/>
                  </a:cubicBezTo>
                  <a:cubicBezTo>
                    <a:pt x="634" y="512"/>
                    <a:pt x="789" y="643"/>
                    <a:pt x="943" y="762"/>
                  </a:cubicBezTo>
                  <a:cubicBezTo>
                    <a:pt x="947" y="761"/>
                    <a:pt x="950" y="758"/>
                    <a:pt x="953" y="755"/>
                  </a:cubicBezTo>
                  <a:lnTo>
                    <a:pt x="953" y="755"/>
                  </a:lnTo>
                  <a:cubicBezTo>
                    <a:pt x="958" y="757"/>
                    <a:pt x="963" y="758"/>
                    <a:pt x="968" y="758"/>
                  </a:cubicBezTo>
                  <a:cubicBezTo>
                    <a:pt x="996" y="758"/>
                    <a:pt x="1019" y="731"/>
                    <a:pt x="991" y="703"/>
                  </a:cubicBezTo>
                  <a:lnTo>
                    <a:pt x="550" y="346"/>
                  </a:lnTo>
                  <a:cubicBezTo>
                    <a:pt x="455" y="286"/>
                    <a:pt x="384" y="215"/>
                    <a:pt x="289" y="155"/>
                  </a:cubicBezTo>
                  <a:cubicBezTo>
                    <a:pt x="253" y="120"/>
                    <a:pt x="146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66" name="Google Shape;25666;p34"/>
            <p:cNvSpPr/>
            <p:nvPr/>
          </p:nvSpPr>
          <p:spPr>
            <a:xfrm>
              <a:off x="2856100" y="2716200"/>
              <a:ext cx="26950" cy="19200"/>
            </a:xfrm>
            <a:custGeom>
              <a:avLst/>
              <a:gdLst/>
              <a:ahLst/>
              <a:cxnLst/>
              <a:rect l="l" t="t" r="r" b="b"/>
              <a:pathLst>
                <a:path w="1078" h="768" extrusionOk="0">
                  <a:moveTo>
                    <a:pt x="48" y="0"/>
                  </a:moveTo>
                  <a:cubicBezTo>
                    <a:pt x="25" y="0"/>
                    <a:pt x="0" y="39"/>
                    <a:pt x="32" y="50"/>
                  </a:cubicBezTo>
                  <a:cubicBezTo>
                    <a:pt x="102" y="97"/>
                    <a:pt x="172" y="146"/>
                    <a:pt x="241" y="195"/>
                  </a:cubicBezTo>
                  <a:lnTo>
                    <a:pt x="241" y="195"/>
                  </a:lnTo>
                  <a:cubicBezTo>
                    <a:pt x="251" y="202"/>
                    <a:pt x="260" y="209"/>
                    <a:pt x="270" y="216"/>
                  </a:cubicBezTo>
                  <a:cubicBezTo>
                    <a:pt x="272" y="218"/>
                    <a:pt x="273" y="219"/>
                    <a:pt x="275" y="219"/>
                  </a:cubicBezTo>
                  <a:lnTo>
                    <a:pt x="275" y="219"/>
                  </a:lnTo>
                  <a:cubicBezTo>
                    <a:pt x="523" y="397"/>
                    <a:pt x="768" y="584"/>
                    <a:pt x="1020" y="764"/>
                  </a:cubicBezTo>
                  <a:cubicBezTo>
                    <a:pt x="1027" y="766"/>
                    <a:pt x="1033" y="767"/>
                    <a:pt x="1038" y="767"/>
                  </a:cubicBezTo>
                  <a:cubicBezTo>
                    <a:pt x="1063" y="767"/>
                    <a:pt x="1078" y="746"/>
                    <a:pt x="1068" y="716"/>
                  </a:cubicBezTo>
                  <a:cubicBezTo>
                    <a:pt x="782" y="443"/>
                    <a:pt x="413" y="204"/>
                    <a:pt x="56" y="2"/>
                  </a:cubicBezTo>
                  <a:cubicBezTo>
                    <a:pt x="53" y="1"/>
                    <a:pt x="51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67" name="Google Shape;25667;p34"/>
            <p:cNvSpPr/>
            <p:nvPr/>
          </p:nvSpPr>
          <p:spPr>
            <a:xfrm>
              <a:off x="2856900" y="2715875"/>
              <a:ext cx="24375" cy="18900"/>
            </a:xfrm>
            <a:custGeom>
              <a:avLst/>
              <a:gdLst/>
              <a:ahLst/>
              <a:cxnLst/>
              <a:rect l="l" t="t" r="r" b="b"/>
              <a:pathLst>
                <a:path w="975" h="756" extrusionOk="0">
                  <a:moveTo>
                    <a:pt x="50" y="0"/>
                  </a:moveTo>
                  <a:cubicBezTo>
                    <a:pt x="38" y="0"/>
                    <a:pt x="25" y="1"/>
                    <a:pt x="12" y="3"/>
                  </a:cubicBezTo>
                  <a:cubicBezTo>
                    <a:pt x="0" y="3"/>
                    <a:pt x="0" y="39"/>
                    <a:pt x="0" y="39"/>
                  </a:cubicBezTo>
                  <a:cubicBezTo>
                    <a:pt x="298" y="289"/>
                    <a:pt x="607" y="551"/>
                    <a:pt x="929" y="753"/>
                  </a:cubicBezTo>
                  <a:cubicBezTo>
                    <a:pt x="932" y="755"/>
                    <a:pt x="936" y="756"/>
                    <a:pt x="939" y="756"/>
                  </a:cubicBezTo>
                  <a:cubicBezTo>
                    <a:pt x="959" y="756"/>
                    <a:pt x="975" y="728"/>
                    <a:pt x="965" y="717"/>
                  </a:cubicBezTo>
                  <a:cubicBezTo>
                    <a:pt x="834" y="586"/>
                    <a:pt x="679" y="479"/>
                    <a:pt x="536" y="372"/>
                  </a:cubicBezTo>
                  <a:cubicBezTo>
                    <a:pt x="453" y="313"/>
                    <a:pt x="369" y="253"/>
                    <a:pt x="298" y="194"/>
                  </a:cubicBezTo>
                  <a:cubicBezTo>
                    <a:pt x="253" y="171"/>
                    <a:pt x="218" y="138"/>
                    <a:pt x="184" y="114"/>
                  </a:cubicBezTo>
                  <a:lnTo>
                    <a:pt x="184" y="114"/>
                  </a:lnTo>
                  <a:cubicBezTo>
                    <a:pt x="193" y="111"/>
                    <a:pt x="197" y="105"/>
                    <a:pt x="191" y="98"/>
                  </a:cubicBezTo>
                  <a:cubicBezTo>
                    <a:pt x="161" y="28"/>
                    <a:pt x="114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68" name="Google Shape;25668;p34"/>
            <p:cNvSpPr/>
            <p:nvPr/>
          </p:nvSpPr>
          <p:spPr>
            <a:xfrm>
              <a:off x="2976775" y="2502425"/>
              <a:ext cx="57550" cy="46000"/>
            </a:xfrm>
            <a:custGeom>
              <a:avLst/>
              <a:gdLst/>
              <a:ahLst/>
              <a:cxnLst/>
              <a:rect l="l" t="t" r="r" b="b"/>
              <a:pathLst>
                <a:path w="2302" h="1840" extrusionOk="0">
                  <a:moveTo>
                    <a:pt x="2244" y="0"/>
                  </a:moveTo>
                  <a:cubicBezTo>
                    <a:pt x="2223" y="0"/>
                    <a:pt x="2226" y="16"/>
                    <a:pt x="2170" y="16"/>
                  </a:cubicBezTo>
                  <a:cubicBezTo>
                    <a:pt x="1992" y="28"/>
                    <a:pt x="1587" y="481"/>
                    <a:pt x="1468" y="576"/>
                  </a:cubicBezTo>
                  <a:cubicBezTo>
                    <a:pt x="992" y="981"/>
                    <a:pt x="480" y="1374"/>
                    <a:pt x="27" y="1802"/>
                  </a:cubicBezTo>
                  <a:cubicBezTo>
                    <a:pt x="1" y="1811"/>
                    <a:pt x="20" y="1839"/>
                    <a:pt x="36" y="1839"/>
                  </a:cubicBezTo>
                  <a:cubicBezTo>
                    <a:pt x="42" y="1839"/>
                    <a:pt x="48" y="1835"/>
                    <a:pt x="51" y="1826"/>
                  </a:cubicBezTo>
                  <a:cubicBezTo>
                    <a:pt x="420" y="1552"/>
                    <a:pt x="765" y="1231"/>
                    <a:pt x="1123" y="933"/>
                  </a:cubicBezTo>
                  <a:cubicBezTo>
                    <a:pt x="1289" y="790"/>
                    <a:pt x="1456" y="659"/>
                    <a:pt x="1635" y="504"/>
                  </a:cubicBezTo>
                  <a:cubicBezTo>
                    <a:pt x="1692" y="481"/>
                    <a:pt x="2245" y="62"/>
                    <a:pt x="2298" y="62"/>
                  </a:cubicBezTo>
                  <a:cubicBezTo>
                    <a:pt x="2300" y="62"/>
                    <a:pt x="2301" y="63"/>
                    <a:pt x="2301" y="64"/>
                  </a:cubicBezTo>
                  <a:lnTo>
                    <a:pt x="2301" y="28"/>
                  </a:lnTo>
                  <a:lnTo>
                    <a:pt x="2301" y="16"/>
                  </a:lnTo>
                  <a:cubicBezTo>
                    <a:pt x="2270" y="4"/>
                    <a:pt x="2254" y="0"/>
                    <a:pt x="22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69" name="Google Shape;25669;p34"/>
            <p:cNvSpPr/>
            <p:nvPr/>
          </p:nvSpPr>
          <p:spPr>
            <a:xfrm>
              <a:off x="2970025" y="2523825"/>
              <a:ext cx="35725" cy="31150"/>
            </a:xfrm>
            <a:custGeom>
              <a:avLst/>
              <a:gdLst/>
              <a:ahLst/>
              <a:cxnLst/>
              <a:rect l="l" t="t" r="r" b="b"/>
              <a:pathLst>
                <a:path w="1429" h="1246" extrusionOk="0">
                  <a:moveTo>
                    <a:pt x="1409" y="1"/>
                  </a:moveTo>
                  <a:cubicBezTo>
                    <a:pt x="1407" y="1"/>
                    <a:pt x="1405" y="2"/>
                    <a:pt x="1405" y="6"/>
                  </a:cubicBezTo>
                  <a:cubicBezTo>
                    <a:pt x="1166" y="172"/>
                    <a:pt x="952" y="363"/>
                    <a:pt x="738" y="553"/>
                  </a:cubicBezTo>
                  <a:cubicBezTo>
                    <a:pt x="500" y="768"/>
                    <a:pt x="238" y="958"/>
                    <a:pt x="11" y="1196"/>
                  </a:cubicBezTo>
                  <a:cubicBezTo>
                    <a:pt x="1" y="1207"/>
                    <a:pt x="9" y="1246"/>
                    <a:pt x="28" y="1246"/>
                  </a:cubicBezTo>
                  <a:cubicBezTo>
                    <a:pt x="30" y="1246"/>
                    <a:pt x="33" y="1245"/>
                    <a:pt x="35" y="1244"/>
                  </a:cubicBezTo>
                  <a:cubicBezTo>
                    <a:pt x="273" y="1077"/>
                    <a:pt x="488" y="875"/>
                    <a:pt x="714" y="672"/>
                  </a:cubicBezTo>
                  <a:cubicBezTo>
                    <a:pt x="952" y="470"/>
                    <a:pt x="1202" y="256"/>
                    <a:pt x="1428" y="17"/>
                  </a:cubicBezTo>
                  <a:cubicBezTo>
                    <a:pt x="1428" y="9"/>
                    <a:pt x="1416" y="1"/>
                    <a:pt x="14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70" name="Google Shape;25670;p34"/>
            <p:cNvSpPr/>
            <p:nvPr/>
          </p:nvSpPr>
          <p:spPr>
            <a:xfrm>
              <a:off x="2967025" y="2524600"/>
              <a:ext cx="33350" cy="32425"/>
            </a:xfrm>
            <a:custGeom>
              <a:avLst/>
              <a:gdLst/>
              <a:ahLst/>
              <a:cxnLst/>
              <a:rect l="l" t="t" r="r" b="b"/>
              <a:pathLst>
                <a:path w="1334" h="1297" extrusionOk="0">
                  <a:moveTo>
                    <a:pt x="1315" y="0"/>
                  </a:moveTo>
                  <a:cubicBezTo>
                    <a:pt x="1312" y="0"/>
                    <a:pt x="1310" y="3"/>
                    <a:pt x="1310" y="10"/>
                  </a:cubicBezTo>
                  <a:cubicBezTo>
                    <a:pt x="1108" y="225"/>
                    <a:pt x="929" y="463"/>
                    <a:pt x="715" y="677"/>
                  </a:cubicBezTo>
                  <a:cubicBezTo>
                    <a:pt x="489" y="879"/>
                    <a:pt x="239" y="1046"/>
                    <a:pt x="12" y="1260"/>
                  </a:cubicBezTo>
                  <a:cubicBezTo>
                    <a:pt x="1" y="1272"/>
                    <a:pt x="12" y="1296"/>
                    <a:pt x="36" y="1296"/>
                  </a:cubicBezTo>
                  <a:cubicBezTo>
                    <a:pt x="560" y="1082"/>
                    <a:pt x="1072" y="510"/>
                    <a:pt x="1334" y="34"/>
                  </a:cubicBezTo>
                  <a:cubicBezTo>
                    <a:pt x="1334" y="17"/>
                    <a:pt x="1322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71" name="Google Shape;25671;p34"/>
            <p:cNvSpPr/>
            <p:nvPr/>
          </p:nvSpPr>
          <p:spPr>
            <a:xfrm>
              <a:off x="2950950" y="2520550"/>
              <a:ext cx="53125" cy="43325"/>
            </a:xfrm>
            <a:custGeom>
              <a:avLst/>
              <a:gdLst/>
              <a:ahLst/>
              <a:cxnLst/>
              <a:rect l="l" t="t" r="r" b="b"/>
              <a:pathLst>
                <a:path w="2125" h="1733" extrusionOk="0">
                  <a:moveTo>
                    <a:pt x="2099" y="1"/>
                  </a:moveTo>
                  <a:cubicBezTo>
                    <a:pt x="2093" y="1"/>
                    <a:pt x="2088" y="2"/>
                    <a:pt x="2084" y="6"/>
                  </a:cubicBezTo>
                  <a:cubicBezTo>
                    <a:pt x="1787" y="327"/>
                    <a:pt x="1477" y="649"/>
                    <a:pt x="1132" y="922"/>
                  </a:cubicBezTo>
                  <a:cubicBezTo>
                    <a:pt x="786" y="1208"/>
                    <a:pt x="382" y="1434"/>
                    <a:pt x="24" y="1684"/>
                  </a:cubicBezTo>
                  <a:cubicBezTo>
                    <a:pt x="1" y="1696"/>
                    <a:pt x="24" y="1732"/>
                    <a:pt x="60" y="1732"/>
                  </a:cubicBezTo>
                  <a:cubicBezTo>
                    <a:pt x="858" y="1422"/>
                    <a:pt x="1608" y="708"/>
                    <a:pt x="2108" y="18"/>
                  </a:cubicBezTo>
                  <a:cubicBezTo>
                    <a:pt x="2125" y="9"/>
                    <a:pt x="2112" y="1"/>
                    <a:pt x="20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72" name="Google Shape;25672;p34"/>
            <p:cNvSpPr/>
            <p:nvPr/>
          </p:nvSpPr>
          <p:spPr>
            <a:xfrm>
              <a:off x="2953925" y="2524200"/>
              <a:ext cx="45200" cy="35200"/>
            </a:xfrm>
            <a:custGeom>
              <a:avLst/>
              <a:gdLst/>
              <a:ahLst/>
              <a:cxnLst/>
              <a:rect l="l" t="t" r="r" b="b"/>
              <a:pathLst>
                <a:path w="1808" h="1408" extrusionOk="0">
                  <a:moveTo>
                    <a:pt x="1780" y="0"/>
                  </a:moveTo>
                  <a:cubicBezTo>
                    <a:pt x="1778" y="0"/>
                    <a:pt x="1776" y="1"/>
                    <a:pt x="1775" y="2"/>
                  </a:cubicBezTo>
                  <a:cubicBezTo>
                    <a:pt x="1537" y="264"/>
                    <a:pt x="1287" y="514"/>
                    <a:pt x="1013" y="729"/>
                  </a:cubicBezTo>
                  <a:cubicBezTo>
                    <a:pt x="691" y="979"/>
                    <a:pt x="370" y="1134"/>
                    <a:pt x="24" y="1348"/>
                  </a:cubicBezTo>
                  <a:cubicBezTo>
                    <a:pt x="1" y="1360"/>
                    <a:pt x="13" y="1407"/>
                    <a:pt x="48" y="1407"/>
                  </a:cubicBezTo>
                  <a:cubicBezTo>
                    <a:pt x="727" y="1181"/>
                    <a:pt x="1394" y="610"/>
                    <a:pt x="1787" y="38"/>
                  </a:cubicBezTo>
                  <a:cubicBezTo>
                    <a:pt x="1807" y="28"/>
                    <a:pt x="1792" y="0"/>
                    <a:pt x="17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73" name="Google Shape;25673;p34"/>
            <p:cNvSpPr/>
            <p:nvPr/>
          </p:nvSpPr>
          <p:spPr>
            <a:xfrm>
              <a:off x="2923000" y="2556925"/>
              <a:ext cx="27675" cy="9625"/>
            </a:xfrm>
            <a:custGeom>
              <a:avLst/>
              <a:gdLst/>
              <a:ahLst/>
              <a:cxnLst/>
              <a:rect l="l" t="t" r="r" b="b"/>
              <a:pathLst>
                <a:path w="1107" h="385" extrusionOk="0">
                  <a:moveTo>
                    <a:pt x="1070" y="0"/>
                  </a:moveTo>
                  <a:cubicBezTo>
                    <a:pt x="1067" y="0"/>
                    <a:pt x="1063" y="1"/>
                    <a:pt x="1059" y="3"/>
                  </a:cubicBezTo>
                  <a:cubicBezTo>
                    <a:pt x="781" y="90"/>
                    <a:pt x="518" y="184"/>
                    <a:pt x="246" y="254"/>
                  </a:cubicBezTo>
                  <a:lnTo>
                    <a:pt x="246" y="254"/>
                  </a:lnTo>
                  <a:lnTo>
                    <a:pt x="47" y="289"/>
                  </a:lnTo>
                  <a:cubicBezTo>
                    <a:pt x="0" y="301"/>
                    <a:pt x="11" y="359"/>
                    <a:pt x="57" y="360"/>
                  </a:cubicBezTo>
                  <a:lnTo>
                    <a:pt x="57" y="360"/>
                  </a:lnTo>
                  <a:cubicBezTo>
                    <a:pt x="58" y="367"/>
                    <a:pt x="59" y="375"/>
                    <a:pt x="59" y="384"/>
                  </a:cubicBezTo>
                  <a:cubicBezTo>
                    <a:pt x="404" y="301"/>
                    <a:pt x="726" y="229"/>
                    <a:pt x="1071" y="158"/>
                  </a:cubicBezTo>
                  <a:cubicBezTo>
                    <a:pt x="1107" y="146"/>
                    <a:pt x="1083" y="110"/>
                    <a:pt x="1071" y="110"/>
                  </a:cubicBezTo>
                  <a:lnTo>
                    <a:pt x="849" y="149"/>
                  </a:lnTo>
                  <a:lnTo>
                    <a:pt x="849" y="149"/>
                  </a:lnTo>
                  <a:cubicBezTo>
                    <a:pt x="925" y="117"/>
                    <a:pt x="999" y="80"/>
                    <a:pt x="1071" y="39"/>
                  </a:cubicBezTo>
                  <a:cubicBezTo>
                    <a:pt x="1081" y="19"/>
                    <a:pt x="1082" y="0"/>
                    <a:pt x="1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74" name="Google Shape;25674;p34"/>
            <p:cNvSpPr/>
            <p:nvPr/>
          </p:nvSpPr>
          <p:spPr>
            <a:xfrm>
              <a:off x="2730400" y="2374825"/>
              <a:ext cx="25600" cy="44800"/>
            </a:xfrm>
            <a:custGeom>
              <a:avLst/>
              <a:gdLst/>
              <a:ahLst/>
              <a:cxnLst/>
              <a:rect l="l" t="t" r="r" b="b"/>
              <a:pathLst>
                <a:path w="1024" h="1792" extrusionOk="0">
                  <a:moveTo>
                    <a:pt x="0" y="1"/>
                  </a:moveTo>
                  <a:cubicBezTo>
                    <a:pt x="191" y="655"/>
                    <a:pt x="512" y="1298"/>
                    <a:pt x="1000" y="1786"/>
                  </a:cubicBezTo>
                  <a:cubicBezTo>
                    <a:pt x="1007" y="1790"/>
                    <a:pt x="1012" y="1791"/>
                    <a:pt x="1016" y="1791"/>
                  </a:cubicBezTo>
                  <a:cubicBezTo>
                    <a:pt x="1024" y="1791"/>
                    <a:pt x="1024" y="1783"/>
                    <a:pt x="1024" y="1775"/>
                  </a:cubicBezTo>
                  <a:cubicBezTo>
                    <a:pt x="572" y="1215"/>
                    <a:pt x="214" y="6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75" name="Google Shape;25675;p34"/>
            <p:cNvSpPr/>
            <p:nvPr/>
          </p:nvSpPr>
          <p:spPr>
            <a:xfrm>
              <a:off x="2735450" y="2373600"/>
              <a:ext cx="23825" cy="43050"/>
            </a:xfrm>
            <a:custGeom>
              <a:avLst/>
              <a:gdLst/>
              <a:ahLst/>
              <a:cxnLst/>
              <a:rect l="l" t="t" r="r" b="b"/>
              <a:pathLst>
                <a:path w="953" h="1722" extrusionOk="0">
                  <a:moveTo>
                    <a:pt x="22" y="0"/>
                  </a:moveTo>
                  <a:cubicBezTo>
                    <a:pt x="12" y="0"/>
                    <a:pt x="0" y="7"/>
                    <a:pt x="0" y="14"/>
                  </a:cubicBezTo>
                  <a:cubicBezTo>
                    <a:pt x="131" y="657"/>
                    <a:pt x="465" y="1252"/>
                    <a:pt x="941" y="1716"/>
                  </a:cubicBezTo>
                  <a:cubicBezTo>
                    <a:pt x="944" y="1720"/>
                    <a:pt x="947" y="1721"/>
                    <a:pt x="948" y="1721"/>
                  </a:cubicBezTo>
                  <a:cubicBezTo>
                    <a:pt x="953" y="1721"/>
                    <a:pt x="953" y="1710"/>
                    <a:pt x="953" y="1693"/>
                  </a:cubicBezTo>
                  <a:cubicBezTo>
                    <a:pt x="512" y="1193"/>
                    <a:pt x="215" y="657"/>
                    <a:pt x="36" y="14"/>
                  </a:cubicBezTo>
                  <a:cubicBezTo>
                    <a:pt x="36" y="4"/>
                    <a:pt x="30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76" name="Google Shape;25676;p34"/>
            <p:cNvSpPr/>
            <p:nvPr/>
          </p:nvSpPr>
          <p:spPr>
            <a:xfrm>
              <a:off x="2736025" y="2370850"/>
              <a:ext cx="23475" cy="38650"/>
            </a:xfrm>
            <a:custGeom>
              <a:avLst/>
              <a:gdLst/>
              <a:ahLst/>
              <a:cxnLst/>
              <a:rect l="l" t="t" r="r" b="b"/>
              <a:pathLst>
                <a:path w="939" h="1546" extrusionOk="0">
                  <a:moveTo>
                    <a:pt x="19" y="0"/>
                  </a:moveTo>
                  <a:cubicBezTo>
                    <a:pt x="9" y="0"/>
                    <a:pt x="0" y="9"/>
                    <a:pt x="13" y="29"/>
                  </a:cubicBezTo>
                  <a:cubicBezTo>
                    <a:pt x="168" y="564"/>
                    <a:pt x="466" y="1172"/>
                    <a:pt x="906" y="1541"/>
                  </a:cubicBezTo>
                  <a:cubicBezTo>
                    <a:pt x="910" y="1544"/>
                    <a:pt x="914" y="1546"/>
                    <a:pt x="918" y="1546"/>
                  </a:cubicBezTo>
                  <a:cubicBezTo>
                    <a:pt x="929" y="1546"/>
                    <a:pt x="938" y="1537"/>
                    <a:pt x="930" y="1529"/>
                  </a:cubicBezTo>
                  <a:cubicBezTo>
                    <a:pt x="787" y="1303"/>
                    <a:pt x="585" y="1100"/>
                    <a:pt x="442" y="862"/>
                  </a:cubicBezTo>
                  <a:cubicBezTo>
                    <a:pt x="275" y="588"/>
                    <a:pt x="156" y="302"/>
                    <a:pt x="37" y="17"/>
                  </a:cubicBezTo>
                  <a:cubicBezTo>
                    <a:pt x="37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77" name="Google Shape;25677;p34"/>
            <p:cNvSpPr/>
            <p:nvPr/>
          </p:nvSpPr>
          <p:spPr>
            <a:xfrm>
              <a:off x="2742425" y="2372475"/>
              <a:ext cx="20725" cy="34950"/>
            </a:xfrm>
            <a:custGeom>
              <a:avLst/>
              <a:gdLst/>
              <a:ahLst/>
              <a:cxnLst/>
              <a:rect l="l" t="t" r="r" b="b"/>
              <a:pathLst>
                <a:path w="829" h="1398" extrusionOk="0">
                  <a:moveTo>
                    <a:pt x="16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174" y="499"/>
                    <a:pt x="424" y="1035"/>
                    <a:pt x="793" y="1392"/>
                  </a:cubicBezTo>
                  <a:cubicBezTo>
                    <a:pt x="796" y="1396"/>
                    <a:pt x="800" y="1397"/>
                    <a:pt x="804" y="1397"/>
                  </a:cubicBezTo>
                  <a:cubicBezTo>
                    <a:pt x="816" y="1397"/>
                    <a:pt x="829" y="1386"/>
                    <a:pt x="829" y="1369"/>
                  </a:cubicBezTo>
                  <a:cubicBezTo>
                    <a:pt x="686" y="1142"/>
                    <a:pt x="531" y="940"/>
                    <a:pt x="388" y="714"/>
                  </a:cubicBezTo>
                  <a:cubicBezTo>
                    <a:pt x="257" y="499"/>
                    <a:pt x="150" y="249"/>
                    <a:pt x="55" y="23"/>
                  </a:cubicBezTo>
                  <a:cubicBezTo>
                    <a:pt x="39" y="7"/>
                    <a:pt x="25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78" name="Google Shape;25678;p34"/>
            <p:cNvSpPr/>
            <p:nvPr/>
          </p:nvSpPr>
          <p:spPr>
            <a:xfrm>
              <a:off x="2720575" y="2324400"/>
              <a:ext cx="9850" cy="19075"/>
            </a:xfrm>
            <a:custGeom>
              <a:avLst/>
              <a:gdLst/>
              <a:ahLst/>
              <a:cxnLst/>
              <a:rect l="l" t="t" r="r" b="b"/>
              <a:pathLst>
                <a:path w="394" h="763" extrusionOk="0">
                  <a:moveTo>
                    <a:pt x="18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36" y="136"/>
                    <a:pt x="95" y="255"/>
                    <a:pt x="155" y="375"/>
                  </a:cubicBezTo>
                  <a:cubicBezTo>
                    <a:pt x="214" y="494"/>
                    <a:pt x="274" y="648"/>
                    <a:pt x="345" y="756"/>
                  </a:cubicBezTo>
                  <a:cubicBezTo>
                    <a:pt x="350" y="760"/>
                    <a:pt x="357" y="763"/>
                    <a:pt x="365" y="763"/>
                  </a:cubicBezTo>
                  <a:cubicBezTo>
                    <a:pt x="379" y="763"/>
                    <a:pt x="393" y="754"/>
                    <a:pt x="393" y="732"/>
                  </a:cubicBezTo>
                  <a:cubicBezTo>
                    <a:pt x="357" y="601"/>
                    <a:pt x="286" y="482"/>
                    <a:pt x="226" y="363"/>
                  </a:cubicBezTo>
                  <a:cubicBezTo>
                    <a:pt x="167" y="244"/>
                    <a:pt x="119" y="113"/>
                    <a:pt x="36" y="5"/>
                  </a:cubicBezTo>
                  <a:cubicBezTo>
                    <a:pt x="29" y="2"/>
                    <a:pt x="23" y="0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79" name="Google Shape;25679;p34"/>
            <p:cNvSpPr/>
            <p:nvPr/>
          </p:nvSpPr>
          <p:spPr>
            <a:xfrm>
              <a:off x="2722050" y="2318125"/>
              <a:ext cx="10750" cy="21850"/>
            </a:xfrm>
            <a:custGeom>
              <a:avLst/>
              <a:gdLst/>
              <a:ahLst/>
              <a:cxnLst/>
              <a:rect l="l" t="t" r="r" b="b"/>
              <a:pathLst>
                <a:path w="430" h="874" extrusionOk="0">
                  <a:moveTo>
                    <a:pt x="19" y="0"/>
                  </a:moveTo>
                  <a:cubicBezTo>
                    <a:pt x="10" y="0"/>
                    <a:pt x="1" y="6"/>
                    <a:pt x="1" y="18"/>
                  </a:cubicBezTo>
                  <a:cubicBezTo>
                    <a:pt x="60" y="292"/>
                    <a:pt x="179" y="673"/>
                    <a:pt x="394" y="864"/>
                  </a:cubicBezTo>
                  <a:cubicBezTo>
                    <a:pt x="397" y="871"/>
                    <a:pt x="402" y="874"/>
                    <a:pt x="407" y="874"/>
                  </a:cubicBezTo>
                  <a:cubicBezTo>
                    <a:pt x="418" y="874"/>
                    <a:pt x="429" y="860"/>
                    <a:pt x="429" y="852"/>
                  </a:cubicBezTo>
                  <a:cubicBezTo>
                    <a:pt x="394" y="721"/>
                    <a:pt x="298" y="602"/>
                    <a:pt x="227" y="471"/>
                  </a:cubicBezTo>
                  <a:cubicBezTo>
                    <a:pt x="155" y="316"/>
                    <a:pt x="96" y="173"/>
                    <a:pt x="36" y="18"/>
                  </a:cubicBezTo>
                  <a:cubicBezTo>
                    <a:pt x="36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80" name="Google Shape;25680;p34"/>
            <p:cNvSpPr/>
            <p:nvPr/>
          </p:nvSpPr>
          <p:spPr>
            <a:xfrm>
              <a:off x="2724725" y="2318150"/>
              <a:ext cx="11950" cy="21400"/>
            </a:xfrm>
            <a:custGeom>
              <a:avLst/>
              <a:gdLst/>
              <a:ahLst/>
              <a:cxnLst/>
              <a:rect l="l" t="t" r="r" b="b"/>
              <a:pathLst>
                <a:path w="478" h="856" extrusionOk="0">
                  <a:moveTo>
                    <a:pt x="28" y="0"/>
                  </a:moveTo>
                  <a:cubicBezTo>
                    <a:pt x="13" y="0"/>
                    <a:pt x="1" y="9"/>
                    <a:pt x="1" y="17"/>
                  </a:cubicBezTo>
                  <a:lnTo>
                    <a:pt x="227" y="470"/>
                  </a:lnTo>
                  <a:cubicBezTo>
                    <a:pt x="287" y="601"/>
                    <a:pt x="334" y="744"/>
                    <a:pt x="441" y="851"/>
                  </a:cubicBezTo>
                  <a:cubicBezTo>
                    <a:pt x="448" y="854"/>
                    <a:pt x="454" y="856"/>
                    <a:pt x="459" y="856"/>
                  </a:cubicBezTo>
                  <a:cubicBezTo>
                    <a:pt x="471" y="856"/>
                    <a:pt x="477" y="847"/>
                    <a:pt x="477" y="839"/>
                  </a:cubicBezTo>
                  <a:cubicBezTo>
                    <a:pt x="441" y="684"/>
                    <a:pt x="358" y="565"/>
                    <a:pt x="287" y="434"/>
                  </a:cubicBezTo>
                  <a:cubicBezTo>
                    <a:pt x="203" y="291"/>
                    <a:pt x="120" y="136"/>
                    <a:pt x="48" y="5"/>
                  </a:cubicBezTo>
                  <a:cubicBezTo>
                    <a:pt x="41" y="2"/>
                    <a:pt x="34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81" name="Google Shape;25681;p34"/>
            <p:cNvSpPr/>
            <p:nvPr/>
          </p:nvSpPr>
          <p:spPr>
            <a:xfrm>
              <a:off x="2728550" y="2319725"/>
              <a:ext cx="13575" cy="21750"/>
            </a:xfrm>
            <a:custGeom>
              <a:avLst/>
              <a:gdLst/>
              <a:ahLst/>
              <a:cxnLst/>
              <a:rect l="l" t="t" r="r" b="b"/>
              <a:pathLst>
                <a:path w="543" h="870" extrusionOk="0">
                  <a:moveTo>
                    <a:pt x="14" y="0"/>
                  </a:moveTo>
                  <a:cubicBezTo>
                    <a:pt x="7" y="0"/>
                    <a:pt x="1" y="7"/>
                    <a:pt x="15" y="14"/>
                  </a:cubicBezTo>
                  <a:cubicBezTo>
                    <a:pt x="86" y="169"/>
                    <a:pt x="169" y="323"/>
                    <a:pt x="253" y="478"/>
                  </a:cubicBezTo>
                  <a:cubicBezTo>
                    <a:pt x="324" y="609"/>
                    <a:pt x="396" y="740"/>
                    <a:pt x="503" y="859"/>
                  </a:cubicBezTo>
                  <a:cubicBezTo>
                    <a:pt x="506" y="867"/>
                    <a:pt x="512" y="869"/>
                    <a:pt x="518" y="869"/>
                  </a:cubicBezTo>
                  <a:cubicBezTo>
                    <a:pt x="531" y="869"/>
                    <a:pt x="543" y="855"/>
                    <a:pt x="526" y="847"/>
                  </a:cubicBezTo>
                  <a:cubicBezTo>
                    <a:pt x="491" y="704"/>
                    <a:pt x="396" y="585"/>
                    <a:pt x="312" y="442"/>
                  </a:cubicBezTo>
                  <a:cubicBezTo>
                    <a:pt x="217" y="300"/>
                    <a:pt x="134" y="145"/>
                    <a:pt x="26" y="14"/>
                  </a:cubicBezTo>
                  <a:cubicBezTo>
                    <a:pt x="26" y="4"/>
                    <a:pt x="20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82" name="Google Shape;25682;p34"/>
            <p:cNvSpPr/>
            <p:nvPr/>
          </p:nvSpPr>
          <p:spPr>
            <a:xfrm>
              <a:off x="2731275" y="2321725"/>
              <a:ext cx="15275" cy="17625"/>
            </a:xfrm>
            <a:custGeom>
              <a:avLst/>
              <a:gdLst/>
              <a:ahLst/>
              <a:cxnLst/>
              <a:rect l="l" t="t" r="r" b="b"/>
              <a:pathLst>
                <a:path w="611" h="705" extrusionOk="0">
                  <a:moveTo>
                    <a:pt x="10" y="1"/>
                  </a:moveTo>
                  <a:cubicBezTo>
                    <a:pt x="1" y="1"/>
                    <a:pt x="1" y="12"/>
                    <a:pt x="1" y="29"/>
                  </a:cubicBezTo>
                  <a:cubicBezTo>
                    <a:pt x="84" y="124"/>
                    <a:pt x="179" y="208"/>
                    <a:pt x="263" y="303"/>
                  </a:cubicBezTo>
                  <a:cubicBezTo>
                    <a:pt x="314" y="377"/>
                    <a:pt x="371" y="451"/>
                    <a:pt x="423" y="530"/>
                  </a:cubicBezTo>
                  <a:lnTo>
                    <a:pt x="423" y="530"/>
                  </a:lnTo>
                  <a:cubicBezTo>
                    <a:pt x="403" y="521"/>
                    <a:pt x="381" y="512"/>
                    <a:pt x="358" y="505"/>
                  </a:cubicBezTo>
                  <a:cubicBezTo>
                    <a:pt x="355" y="500"/>
                    <a:pt x="352" y="497"/>
                    <a:pt x="348" y="497"/>
                  </a:cubicBezTo>
                  <a:cubicBezTo>
                    <a:pt x="337" y="497"/>
                    <a:pt x="325" y="520"/>
                    <a:pt x="334" y="529"/>
                  </a:cubicBezTo>
                  <a:cubicBezTo>
                    <a:pt x="394" y="589"/>
                    <a:pt x="453" y="636"/>
                    <a:pt x="513" y="696"/>
                  </a:cubicBezTo>
                  <a:cubicBezTo>
                    <a:pt x="525" y="702"/>
                    <a:pt x="538" y="705"/>
                    <a:pt x="550" y="705"/>
                  </a:cubicBezTo>
                  <a:cubicBezTo>
                    <a:pt x="585" y="705"/>
                    <a:pt x="611" y="680"/>
                    <a:pt x="584" y="636"/>
                  </a:cubicBezTo>
                  <a:cubicBezTo>
                    <a:pt x="465" y="410"/>
                    <a:pt x="275" y="112"/>
                    <a:pt x="25" y="5"/>
                  </a:cubicBezTo>
                  <a:cubicBezTo>
                    <a:pt x="18" y="2"/>
                    <a:pt x="14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83" name="Google Shape;25683;p34"/>
            <p:cNvSpPr/>
            <p:nvPr/>
          </p:nvSpPr>
          <p:spPr>
            <a:xfrm>
              <a:off x="2730775" y="2319725"/>
              <a:ext cx="17800" cy="23625"/>
            </a:xfrm>
            <a:custGeom>
              <a:avLst/>
              <a:gdLst/>
              <a:ahLst/>
              <a:cxnLst/>
              <a:rect l="l" t="t" r="r" b="b"/>
              <a:pathLst>
                <a:path w="712" h="945" extrusionOk="0">
                  <a:moveTo>
                    <a:pt x="131" y="140"/>
                  </a:moveTo>
                  <a:cubicBezTo>
                    <a:pt x="134" y="142"/>
                    <a:pt x="137" y="143"/>
                    <a:pt x="140" y="145"/>
                  </a:cubicBezTo>
                  <a:cubicBezTo>
                    <a:pt x="138" y="150"/>
                    <a:pt x="137" y="155"/>
                    <a:pt x="137" y="159"/>
                  </a:cubicBezTo>
                  <a:lnTo>
                    <a:pt x="137" y="159"/>
                  </a:lnTo>
                  <a:cubicBezTo>
                    <a:pt x="135" y="153"/>
                    <a:pt x="133" y="146"/>
                    <a:pt x="131" y="140"/>
                  </a:cubicBezTo>
                  <a:close/>
                  <a:moveTo>
                    <a:pt x="64" y="1"/>
                  </a:moveTo>
                  <a:cubicBezTo>
                    <a:pt x="27" y="1"/>
                    <a:pt x="0" y="63"/>
                    <a:pt x="53" y="84"/>
                  </a:cubicBezTo>
                  <a:lnTo>
                    <a:pt x="53" y="84"/>
                  </a:lnTo>
                  <a:cubicBezTo>
                    <a:pt x="41" y="91"/>
                    <a:pt x="31" y="99"/>
                    <a:pt x="21" y="109"/>
                  </a:cubicBezTo>
                  <a:cubicBezTo>
                    <a:pt x="164" y="228"/>
                    <a:pt x="283" y="359"/>
                    <a:pt x="378" y="490"/>
                  </a:cubicBezTo>
                  <a:cubicBezTo>
                    <a:pt x="426" y="550"/>
                    <a:pt x="473" y="621"/>
                    <a:pt x="497" y="681"/>
                  </a:cubicBezTo>
                  <a:lnTo>
                    <a:pt x="545" y="776"/>
                  </a:lnTo>
                  <a:cubicBezTo>
                    <a:pt x="545" y="775"/>
                    <a:pt x="545" y="775"/>
                    <a:pt x="545" y="775"/>
                  </a:cubicBezTo>
                  <a:cubicBezTo>
                    <a:pt x="549" y="775"/>
                    <a:pt x="587" y="869"/>
                    <a:pt x="571" y="869"/>
                  </a:cubicBezTo>
                  <a:cubicBezTo>
                    <a:pt x="568" y="869"/>
                    <a:pt x="563" y="866"/>
                    <a:pt x="557" y="859"/>
                  </a:cubicBezTo>
                  <a:cubicBezTo>
                    <a:pt x="553" y="856"/>
                    <a:pt x="549" y="854"/>
                    <a:pt x="545" y="854"/>
                  </a:cubicBezTo>
                  <a:cubicBezTo>
                    <a:pt x="534" y="854"/>
                    <a:pt x="524" y="866"/>
                    <a:pt x="533" y="883"/>
                  </a:cubicBezTo>
                  <a:cubicBezTo>
                    <a:pt x="540" y="921"/>
                    <a:pt x="572" y="944"/>
                    <a:pt x="609" y="944"/>
                  </a:cubicBezTo>
                  <a:cubicBezTo>
                    <a:pt x="630" y="944"/>
                    <a:pt x="654" y="936"/>
                    <a:pt x="676" y="919"/>
                  </a:cubicBezTo>
                  <a:cubicBezTo>
                    <a:pt x="688" y="907"/>
                    <a:pt x="711" y="895"/>
                    <a:pt x="711" y="859"/>
                  </a:cubicBezTo>
                  <a:cubicBezTo>
                    <a:pt x="592" y="538"/>
                    <a:pt x="378" y="240"/>
                    <a:pt x="92" y="14"/>
                  </a:cubicBezTo>
                  <a:cubicBezTo>
                    <a:pt x="83" y="5"/>
                    <a:pt x="73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84" name="Google Shape;25684;p34"/>
            <p:cNvSpPr/>
            <p:nvPr/>
          </p:nvSpPr>
          <p:spPr>
            <a:xfrm>
              <a:off x="2731925" y="2320575"/>
              <a:ext cx="27225" cy="49450"/>
            </a:xfrm>
            <a:custGeom>
              <a:avLst/>
              <a:gdLst/>
              <a:ahLst/>
              <a:cxnLst/>
              <a:rect l="l" t="t" r="r" b="b"/>
              <a:pathLst>
                <a:path w="1089" h="1978" extrusionOk="0">
                  <a:moveTo>
                    <a:pt x="38" y="0"/>
                  </a:moveTo>
                  <a:cubicBezTo>
                    <a:pt x="23" y="0"/>
                    <a:pt x="1" y="20"/>
                    <a:pt x="10" y="39"/>
                  </a:cubicBezTo>
                  <a:cubicBezTo>
                    <a:pt x="391" y="670"/>
                    <a:pt x="689" y="1301"/>
                    <a:pt x="1034" y="1956"/>
                  </a:cubicBezTo>
                  <a:cubicBezTo>
                    <a:pt x="1039" y="1971"/>
                    <a:pt x="1051" y="1978"/>
                    <a:pt x="1061" y="1978"/>
                  </a:cubicBezTo>
                  <a:cubicBezTo>
                    <a:pt x="1076" y="1978"/>
                    <a:pt x="1089" y="1965"/>
                    <a:pt x="1082" y="1944"/>
                  </a:cubicBezTo>
                  <a:cubicBezTo>
                    <a:pt x="915" y="1242"/>
                    <a:pt x="511" y="563"/>
                    <a:pt x="46" y="4"/>
                  </a:cubicBezTo>
                  <a:cubicBezTo>
                    <a:pt x="44" y="1"/>
                    <a:pt x="41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85" name="Google Shape;25685;p34"/>
            <p:cNvSpPr/>
            <p:nvPr/>
          </p:nvSpPr>
          <p:spPr>
            <a:xfrm>
              <a:off x="2870575" y="2400125"/>
              <a:ext cx="41950" cy="42950"/>
            </a:xfrm>
            <a:custGeom>
              <a:avLst/>
              <a:gdLst/>
              <a:ahLst/>
              <a:cxnLst/>
              <a:rect l="l" t="t" r="r" b="b"/>
              <a:pathLst>
                <a:path w="1678" h="1718" extrusionOk="0">
                  <a:moveTo>
                    <a:pt x="1" y="1"/>
                  </a:moveTo>
                  <a:cubicBezTo>
                    <a:pt x="430" y="608"/>
                    <a:pt x="1013" y="1310"/>
                    <a:pt x="1656" y="1715"/>
                  </a:cubicBezTo>
                  <a:cubicBezTo>
                    <a:pt x="1658" y="1717"/>
                    <a:pt x="1659" y="1718"/>
                    <a:pt x="1661" y="1718"/>
                  </a:cubicBezTo>
                  <a:cubicBezTo>
                    <a:pt x="1671" y="1718"/>
                    <a:pt x="1678" y="1691"/>
                    <a:pt x="1668" y="1691"/>
                  </a:cubicBezTo>
                  <a:cubicBezTo>
                    <a:pt x="1394" y="1417"/>
                    <a:pt x="1072" y="1179"/>
                    <a:pt x="787" y="894"/>
                  </a:cubicBezTo>
                  <a:cubicBezTo>
                    <a:pt x="501" y="608"/>
                    <a:pt x="251" y="3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86" name="Google Shape;25686;p34"/>
            <p:cNvSpPr/>
            <p:nvPr/>
          </p:nvSpPr>
          <p:spPr>
            <a:xfrm>
              <a:off x="2874825" y="2399125"/>
              <a:ext cx="38050" cy="37550"/>
            </a:xfrm>
            <a:custGeom>
              <a:avLst/>
              <a:gdLst/>
              <a:ahLst/>
              <a:cxnLst/>
              <a:rect l="l" t="t" r="r" b="b"/>
              <a:pathLst>
                <a:path w="1522" h="1502" extrusionOk="0">
                  <a:moveTo>
                    <a:pt x="17" y="0"/>
                  </a:moveTo>
                  <a:cubicBezTo>
                    <a:pt x="11" y="0"/>
                    <a:pt x="1" y="11"/>
                    <a:pt x="9" y="29"/>
                  </a:cubicBezTo>
                  <a:cubicBezTo>
                    <a:pt x="426" y="481"/>
                    <a:pt x="843" y="957"/>
                    <a:pt x="1272" y="1398"/>
                  </a:cubicBezTo>
                  <a:cubicBezTo>
                    <a:pt x="1312" y="1428"/>
                    <a:pt x="1369" y="1501"/>
                    <a:pt x="1429" y="1501"/>
                  </a:cubicBezTo>
                  <a:cubicBezTo>
                    <a:pt x="1440" y="1501"/>
                    <a:pt x="1451" y="1499"/>
                    <a:pt x="1462" y="1493"/>
                  </a:cubicBezTo>
                  <a:cubicBezTo>
                    <a:pt x="1510" y="1469"/>
                    <a:pt x="1522" y="1434"/>
                    <a:pt x="1498" y="1398"/>
                  </a:cubicBezTo>
                  <a:cubicBezTo>
                    <a:pt x="1492" y="1387"/>
                    <a:pt x="1485" y="1381"/>
                    <a:pt x="1478" y="1381"/>
                  </a:cubicBezTo>
                  <a:cubicBezTo>
                    <a:pt x="1469" y="1381"/>
                    <a:pt x="1462" y="1390"/>
                    <a:pt x="1462" y="1410"/>
                  </a:cubicBezTo>
                  <a:cubicBezTo>
                    <a:pt x="1462" y="1419"/>
                    <a:pt x="1457" y="1423"/>
                    <a:pt x="1450" y="1423"/>
                  </a:cubicBezTo>
                  <a:cubicBezTo>
                    <a:pt x="1409" y="1423"/>
                    <a:pt x="1283" y="1315"/>
                    <a:pt x="1283" y="1315"/>
                  </a:cubicBezTo>
                  <a:cubicBezTo>
                    <a:pt x="1212" y="1255"/>
                    <a:pt x="1152" y="1184"/>
                    <a:pt x="1093" y="1112"/>
                  </a:cubicBezTo>
                  <a:cubicBezTo>
                    <a:pt x="974" y="993"/>
                    <a:pt x="855" y="862"/>
                    <a:pt x="736" y="743"/>
                  </a:cubicBezTo>
                  <a:cubicBezTo>
                    <a:pt x="498" y="505"/>
                    <a:pt x="260" y="243"/>
                    <a:pt x="21" y="5"/>
                  </a:cubicBezTo>
                  <a:cubicBezTo>
                    <a:pt x="21" y="2"/>
                    <a:pt x="20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87" name="Google Shape;25687;p34"/>
            <p:cNvSpPr/>
            <p:nvPr/>
          </p:nvSpPr>
          <p:spPr>
            <a:xfrm>
              <a:off x="2877125" y="2392975"/>
              <a:ext cx="33500" cy="35325"/>
            </a:xfrm>
            <a:custGeom>
              <a:avLst/>
              <a:gdLst/>
              <a:ahLst/>
              <a:cxnLst/>
              <a:rect l="l" t="t" r="r" b="b"/>
              <a:pathLst>
                <a:path w="1340" h="1413" extrusionOk="0">
                  <a:moveTo>
                    <a:pt x="37" y="1"/>
                  </a:moveTo>
                  <a:cubicBezTo>
                    <a:pt x="25" y="1"/>
                    <a:pt x="1" y="13"/>
                    <a:pt x="25" y="37"/>
                  </a:cubicBezTo>
                  <a:cubicBezTo>
                    <a:pt x="418" y="513"/>
                    <a:pt x="834" y="965"/>
                    <a:pt x="1275" y="1406"/>
                  </a:cubicBezTo>
                  <a:cubicBezTo>
                    <a:pt x="1279" y="1410"/>
                    <a:pt x="1285" y="1412"/>
                    <a:pt x="1290" y="1412"/>
                  </a:cubicBezTo>
                  <a:cubicBezTo>
                    <a:pt x="1314" y="1412"/>
                    <a:pt x="1339" y="1377"/>
                    <a:pt x="1311" y="1358"/>
                  </a:cubicBezTo>
                  <a:cubicBezTo>
                    <a:pt x="906" y="894"/>
                    <a:pt x="477" y="429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88" name="Google Shape;25688;p34"/>
            <p:cNvSpPr/>
            <p:nvPr/>
          </p:nvSpPr>
          <p:spPr>
            <a:xfrm>
              <a:off x="2879300" y="2386600"/>
              <a:ext cx="30300" cy="32975"/>
            </a:xfrm>
            <a:custGeom>
              <a:avLst/>
              <a:gdLst/>
              <a:ahLst/>
              <a:cxnLst/>
              <a:rect l="l" t="t" r="r" b="b"/>
              <a:pathLst>
                <a:path w="1212" h="1319" extrusionOk="0">
                  <a:moveTo>
                    <a:pt x="11" y="1"/>
                  </a:moveTo>
                  <a:cubicBezTo>
                    <a:pt x="4" y="1"/>
                    <a:pt x="1" y="9"/>
                    <a:pt x="9" y="18"/>
                  </a:cubicBezTo>
                  <a:cubicBezTo>
                    <a:pt x="200" y="256"/>
                    <a:pt x="414" y="482"/>
                    <a:pt x="616" y="720"/>
                  </a:cubicBezTo>
                  <a:cubicBezTo>
                    <a:pt x="795" y="923"/>
                    <a:pt x="973" y="1149"/>
                    <a:pt x="1188" y="1315"/>
                  </a:cubicBezTo>
                  <a:cubicBezTo>
                    <a:pt x="1190" y="1318"/>
                    <a:pt x="1193" y="1319"/>
                    <a:pt x="1195" y="1319"/>
                  </a:cubicBezTo>
                  <a:cubicBezTo>
                    <a:pt x="1204" y="1319"/>
                    <a:pt x="1212" y="1304"/>
                    <a:pt x="1212" y="1304"/>
                  </a:cubicBezTo>
                  <a:cubicBezTo>
                    <a:pt x="1069" y="1077"/>
                    <a:pt x="854" y="863"/>
                    <a:pt x="664" y="673"/>
                  </a:cubicBezTo>
                  <a:cubicBezTo>
                    <a:pt x="450" y="446"/>
                    <a:pt x="247" y="23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89" name="Google Shape;25689;p34"/>
            <p:cNvSpPr/>
            <p:nvPr/>
          </p:nvSpPr>
          <p:spPr>
            <a:xfrm>
              <a:off x="2890525" y="2387625"/>
              <a:ext cx="19975" cy="22300"/>
            </a:xfrm>
            <a:custGeom>
              <a:avLst/>
              <a:gdLst/>
              <a:ahLst/>
              <a:cxnLst/>
              <a:rect l="l" t="t" r="r" b="b"/>
              <a:pathLst>
                <a:path w="799" h="892" extrusionOk="0">
                  <a:moveTo>
                    <a:pt x="36" y="1"/>
                  </a:moveTo>
                  <a:cubicBezTo>
                    <a:pt x="24" y="12"/>
                    <a:pt x="1" y="36"/>
                    <a:pt x="24" y="36"/>
                  </a:cubicBezTo>
                  <a:cubicBezTo>
                    <a:pt x="167" y="155"/>
                    <a:pt x="298" y="286"/>
                    <a:pt x="417" y="441"/>
                  </a:cubicBezTo>
                  <a:cubicBezTo>
                    <a:pt x="536" y="572"/>
                    <a:pt x="632" y="751"/>
                    <a:pt x="763" y="882"/>
                  </a:cubicBezTo>
                  <a:cubicBezTo>
                    <a:pt x="766" y="889"/>
                    <a:pt x="771" y="892"/>
                    <a:pt x="776" y="892"/>
                  </a:cubicBezTo>
                  <a:cubicBezTo>
                    <a:pt x="787" y="892"/>
                    <a:pt x="798" y="878"/>
                    <a:pt x="798" y="870"/>
                  </a:cubicBezTo>
                  <a:cubicBezTo>
                    <a:pt x="739" y="703"/>
                    <a:pt x="584" y="560"/>
                    <a:pt x="465" y="417"/>
                  </a:cubicBezTo>
                  <a:cubicBezTo>
                    <a:pt x="334" y="274"/>
                    <a:pt x="179" y="14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90" name="Google Shape;25690;p34"/>
            <p:cNvSpPr/>
            <p:nvPr/>
          </p:nvSpPr>
          <p:spPr>
            <a:xfrm>
              <a:off x="2900050" y="2387200"/>
              <a:ext cx="11925" cy="13025"/>
            </a:xfrm>
            <a:custGeom>
              <a:avLst/>
              <a:gdLst/>
              <a:ahLst/>
              <a:cxnLst/>
              <a:rect l="l" t="t" r="r" b="b"/>
              <a:pathLst>
                <a:path w="477" h="521" extrusionOk="0">
                  <a:moveTo>
                    <a:pt x="10" y="1"/>
                  </a:moveTo>
                  <a:cubicBezTo>
                    <a:pt x="7" y="1"/>
                    <a:pt x="1" y="12"/>
                    <a:pt x="1" y="29"/>
                  </a:cubicBezTo>
                  <a:lnTo>
                    <a:pt x="215" y="291"/>
                  </a:lnTo>
                  <a:cubicBezTo>
                    <a:pt x="274" y="363"/>
                    <a:pt x="358" y="470"/>
                    <a:pt x="441" y="518"/>
                  </a:cubicBezTo>
                  <a:cubicBezTo>
                    <a:pt x="443" y="520"/>
                    <a:pt x="446" y="521"/>
                    <a:pt x="449" y="521"/>
                  </a:cubicBezTo>
                  <a:cubicBezTo>
                    <a:pt x="461" y="521"/>
                    <a:pt x="477" y="501"/>
                    <a:pt x="477" y="482"/>
                  </a:cubicBezTo>
                  <a:cubicBezTo>
                    <a:pt x="429" y="399"/>
                    <a:pt x="334" y="327"/>
                    <a:pt x="263" y="244"/>
                  </a:cubicBezTo>
                  <a:cubicBezTo>
                    <a:pt x="191" y="160"/>
                    <a:pt x="96" y="89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91" name="Google Shape;25691;p34"/>
            <p:cNvSpPr/>
            <p:nvPr/>
          </p:nvSpPr>
          <p:spPr>
            <a:xfrm>
              <a:off x="2906400" y="2383625"/>
              <a:ext cx="4900" cy="5925"/>
            </a:xfrm>
            <a:custGeom>
              <a:avLst/>
              <a:gdLst/>
              <a:ahLst/>
              <a:cxnLst/>
              <a:rect l="l" t="t" r="r" b="b"/>
              <a:pathLst>
                <a:path w="196" h="237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56" y="89"/>
                    <a:pt x="116" y="172"/>
                    <a:pt x="175" y="232"/>
                  </a:cubicBezTo>
                  <a:cubicBezTo>
                    <a:pt x="178" y="235"/>
                    <a:pt x="182" y="237"/>
                    <a:pt x="184" y="237"/>
                  </a:cubicBezTo>
                  <a:cubicBezTo>
                    <a:pt x="192" y="237"/>
                    <a:pt x="196" y="226"/>
                    <a:pt x="187" y="208"/>
                  </a:cubicBezTo>
                  <a:cubicBezTo>
                    <a:pt x="140" y="137"/>
                    <a:pt x="104" y="65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92" name="Google Shape;25692;p34"/>
            <p:cNvSpPr/>
            <p:nvPr/>
          </p:nvSpPr>
          <p:spPr>
            <a:xfrm>
              <a:off x="2786050" y="220130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cubicBezTo>
                    <a:pt x="1" y="24"/>
                    <a:pt x="1" y="0"/>
                    <a:pt x="1" y="24"/>
                  </a:cubicBezTo>
                  <a:cubicBezTo>
                    <a:pt x="1" y="0"/>
                    <a:pt x="1" y="24"/>
                    <a:pt x="1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93" name="Google Shape;25693;p34"/>
            <p:cNvSpPr/>
            <p:nvPr/>
          </p:nvSpPr>
          <p:spPr>
            <a:xfrm>
              <a:off x="2784550" y="2196225"/>
              <a:ext cx="20275" cy="22275"/>
            </a:xfrm>
            <a:custGeom>
              <a:avLst/>
              <a:gdLst/>
              <a:ahLst/>
              <a:cxnLst/>
              <a:rect l="l" t="t" r="r" b="b"/>
              <a:pathLst>
                <a:path w="811" h="891" extrusionOk="0">
                  <a:moveTo>
                    <a:pt x="787" y="1"/>
                  </a:moveTo>
                  <a:cubicBezTo>
                    <a:pt x="394" y="84"/>
                    <a:pt x="1" y="441"/>
                    <a:pt x="61" y="882"/>
                  </a:cubicBezTo>
                  <a:cubicBezTo>
                    <a:pt x="61" y="888"/>
                    <a:pt x="63" y="891"/>
                    <a:pt x="69" y="891"/>
                  </a:cubicBezTo>
                  <a:cubicBezTo>
                    <a:pt x="75" y="891"/>
                    <a:pt x="84" y="888"/>
                    <a:pt x="96" y="882"/>
                  </a:cubicBezTo>
                  <a:cubicBezTo>
                    <a:pt x="168" y="477"/>
                    <a:pt x="370" y="120"/>
                    <a:pt x="811" y="13"/>
                  </a:cubicBezTo>
                  <a:lnTo>
                    <a:pt x="78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94" name="Google Shape;25694;p34"/>
            <p:cNvSpPr/>
            <p:nvPr/>
          </p:nvSpPr>
          <p:spPr>
            <a:xfrm>
              <a:off x="2781875" y="2225325"/>
              <a:ext cx="73550" cy="114800"/>
            </a:xfrm>
            <a:custGeom>
              <a:avLst/>
              <a:gdLst/>
              <a:ahLst/>
              <a:cxnLst/>
              <a:rect l="l" t="t" r="r" b="b"/>
              <a:pathLst>
                <a:path w="2942" h="4592" extrusionOk="0">
                  <a:moveTo>
                    <a:pt x="139" y="1"/>
                  </a:moveTo>
                  <a:cubicBezTo>
                    <a:pt x="129" y="1"/>
                    <a:pt x="120" y="10"/>
                    <a:pt x="120" y="27"/>
                  </a:cubicBezTo>
                  <a:cubicBezTo>
                    <a:pt x="1" y="730"/>
                    <a:pt x="596" y="1420"/>
                    <a:pt x="1037" y="1944"/>
                  </a:cubicBezTo>
                  <a:cubicBezTo>
                    <a:pt x="1370" y="2361"/>
                    <a:pt x="1763" y="2718"/>
                    <a:pt x="2061" y="3183"/>
                  </a:cubicBezTo>
                  <a:cubicBezTo>
                    <a:pt x="2358" y="3647"/>
                    <a:pt x="2596" y="4135"/>
                    <a:pt x="2894" y="4576"/>
                  </a:cubicBezTo>
                  <a:cubicBezTo>
                    <a:pt x="2898" y="4587"/>
                    <a:pt x="2904" y="4591"/>
                    <a:pt x="2911" y="4591"/>
                  </a:cubicBezTo>
                  <a:cubicBezTo>
                    <a:pt x="2925" y="4591"/>
                    <a:pt x="2942" y="4572"/>
                    <a:pt x="2942" y="4564"/>
                  </a:cubicBezTo>
                  <a:cubicBezTo>
                    <a:pt x="2620" y="3921"/>
                    <a:pt x="2251" y="3183"/>
                    <a:pt x="1775" y="2623"/>
                  </a:cubicBezTo>
                  <a:cubicBezTo>
                    <a:pt x="1156" y="1897"/>
                    <a:pt x="156" y="1063"/>
                    <a:pt x="168" y="27"/>
                  </a:cubicBezTo>
                  <a:cubicBezTo>
                    <a:pt x="162" y="10"/>
                    <a:pt x="150" y="1"/>
                    <a:pt x="1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95" name="Google Shape;25695;p34"/>
            <p:cNvSpPr/>
            <p:nvPr/>
          </p:nvSpPr>
          <p:spPr>
            <a:xfrm>
              <a:off x="2937625" y="2597175"/>
              <a:ext cx="16025" cy="8750"/>
            </a:xfrm>
            <a:custGeom>
              <a:avLst/>
              <a:gdLst/>
              <a:ahLst/>
              <a:cxnLst/>
              <a:rect l="l" t="t" r="r" b="b"/>
              <a:pathLst>
                <a:path w="641" h="350" extrusionOk="0">
                  <a:moveTo>
                    <a:pt x="605" y="1"/>
                  </a:moveTo>
                  <a:cubicBezTo>
                    <a:pt x="403" y="96"/>
                    <a:pt x="200" y="227"/>
                    <a:pt x="10" y="334"/>
                  </a:cubicBezTo>
                  <a:cubicBezTo>
                    <a:pt x="0" y="334"/>
                    <a:pt x="6" y="349"/>
                    <a:pt x="15" y="349"/>
                  </a:cubicBezTo>
                  <a:cubicBezTo>
                    <a:pt x="17" y="349"/>
                    <a:pt x="19" y="348"/>
                    <a:pt x="22" y="346"/>
                  </a:cubicBezTo>
                  <a:cubicBezTo>
                    <a:pt x="224" y="239"/>
                    <a:pt x="426" y="143"/>
                    <a:pt x="617" y="24"/>
                  </a:cubicBezTo>
                  <a:cubicBezTo>
                    <a:pt x="641" y="24"/>
                    <a:pt x="617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96" name="Google Shape;25696;p34"/>
            <p:cNvSpPr/>
            <p:nvPr/>
          </p:nvSpPr>
          <p:spPr>
            <a:xfrm>
              <a:off x="2924175" y="2595400"/>
              <a:ext cx="29475" cy="17275"/>
            </a:xfrm>
            <a:custGeom>
              <a:avLst/>
              <a:gdLst/>
              <a:ahLst/>
              <a:cxnLst/>
              <a:rect l="l" t="t" r="r" b="b"/>
              <a:pathLst>
                <a:path w="1179" h="691" extrusionOk="0">
                  <a:moveTo>
                    <a:pt x="1143" y="0"/>
                  </a:moveTo>
                  <a:cubicBezTo>
                    <a:pt x="953" y="119"/>
                    <a:pt x="762" y="250"/>
                    <a:pt x="560" y="357"/>
                  </a:cubicBezTo>
                  <a:cubicBezTo>
                    <a:pt x="381" y="464"/>
                    <a:pt x="179" y="536"/>
                    <a:pt x="12" y="655"/>
                  </a:cubicBezTo>
                  <a:cubicBezTo>
                    <a:pt x="0" y="667"/>
                    <a:pt x="12" y="691"/>
                    <a:pt x="24" y="691"/>
                  </a:cubicBezTo>
                  <a:cubicBezTo>
                    <a:pt x="238" y="643"/>
                    <a:pt x="441" y="524"/>
                    <a:pt x="619" y="405"/>
                  </a:cubicBezTo>
                  <a:cubicBezTo>
                    <a:pt x="822" y="286"/>
                    <a:pt x="1000" y="167"/>
                    <a:pt x="1155" y="12"/>
                  </a:cubicBezTo>
                  <a:cubicBezTo>
                    <a:pt x="1179" y="12"/>
                    <a:pt x="1155" y="0"/>
                    <a:pt x="1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97" name="Google Shape;25697;p34"/>
            <p:cNvSpPr/>
            <p:nvPr/>
          </p:nvSpPr>
          <p:spPr>
            <a:xfrm>
              <a:off x="2921750" y="2603125"/>
              <a:ext cx="28325" cy="16800"/>
            </a:xfrm>
            <a:custGeom>
              <a:avLst/>
              <a:gdLst/>
              <a:ahLst/>
              <a:cxnLst/>
              <a:rect l="l" t="t" r="r" b="b"/>
              <a:pathLst>
                <a:path w="1133" h="672" extrusionOk="0">
                  <a:moveTo>
                    <a:pt x="1073" y="1"/>
                  </a:moveTo>
                  <a:lnTo>
                    <a:pt x="1061" y="24"/>
                  </a:lnTo>
                  <a:cubicBezTo>
                    <a:pt x="1073" y="24"/>
                    <a:pt x="1097" y="36"/>
                    <a:pt x="1097" y="36"/>
                  </a:cubicBezTo>
                  <a:cubicBezTo>
                    <a:pt x="919" y="108"/>
                    <a:pt x="716" y="155"/>
                    <a:pt x="538" y="239"/>
                  </a:cubicBezTo>
                  <a:cubicBezTo>
                    <a:pt x="359" y="334"/>
                    <a:pt x="180" y="453"/>
                    <a:pt x="37" y="584"/>
                  </a:cubicBezTo>
                  <a:cubicBezTo>
                    <a:pt x="1" y="621"/>
                    <a:pt x="27" y="671"/>
                    <a:pt x="69" y="671"/>
                  </a:cubicBezTo>
                  <a:cubicBezTo>
                    <a:pt x="81" y="671"/>
                    <a:pt x="95" y="667"/>
                    <a:pt x="109" y="655"/>
                  </a:cubicBezTo>
                  <a:cubicBezTo>
                    <a:pt x="299" y="513"/>
                    <a:pt x="478" y="382"/>
                    <a:pt x="704" y="274"/>
                  </a:cubicBezTo>
                  <a:cubicBezTo>
                    <a:pt x="811" y="227"/>
                    <a:pt x="930" y="179"/>
                    <a:pt x="1038" y="144"/>
                  </a:cubicBezTo>
                  <a:cubicBezTo>
                    <a:pt x="1097" y="120"/>
                    <a:pt x="1109" y="108"/>
                    <a:pt x="1133" y="60"/>
                  </a:cubicBezTo>
                  <a:lnTo>
                    <a:pt x="1133" y="36"/>
                  </a:lnTo>
                  <a:cubicBezTo>
                    <a:pt x="1121" y="1"/>
                    <a:pt x="1121" y="24"/>
                    <a:pt x="10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98" name="Google Shape;25698;p34"/>
            <p:cNvSpPr/>
            <p:nvPr/>
          </p:nvSpPr>
          <p:spPr>
            <a:xfrm>
              <a:off x="2921300" y="2608200"/>
              <a:ext cx="31175" cy="15825"/>
            </a:xfrm>
            <a:custGeom>
              <a:avLst/>
              <a:gdLst/>
              <a:ahLst/>
              <a:cxnLst/>
              <a:rect l="l" t="t" r="r" b="b"/>
              <a:pathLst>
                <a:path w="1247" h="633" extrusionOk="0">
                  <a:moveTo>
                    <a:pt x="1187" y="0"/>
                  </a:moveTo>
                  <a:cubicBezTo>
                    <a:pt x="794" y="143"/>
                    <a:pt x="413" y="333"/>
                    <a:pt x="55" y="548"/>
                  </a:cubicBezTo>
                  <a:cubicBezTo>
                    <a:pt x="0" y="570"/>
                    <a:pt x="37" y="632"/>
                    <a:pt x="90" y="632"/>
                  </a:cubicBezTo>
                  <a:cubicBezTo>
                    <a:pt x="94" y="632"/>
                    <a:pt x="99" y="632"/>
                    <a:pt x="103" y="631"/>
                  </a:cubicBezTo>
                  <a:cubicBezTo>
                    <a:pt x="472" y="476"/>
                    <a:pt x="853" y="262"/>
                    <a:pt x="1198" y="36"/>
                  </a:cubicBezTo>
                  <a:cubicBezTo>
                    <a:pt x="1246" y="24"/>
                    <a:pt x="1210" y="0"/>
                    <a:pt x="1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99" name="Google Shape;25699;p34"/>
            <p:cNvSpPr/>
            <p:nvPr/>
          </p:nvSpPr>
          <p:spPr>
            <a:xfrm>
              <a:off x="2923375" y="2612400"/>
              <a:ext cx="27375" cy="15500"/>
            </a:xfrm>
            <a:custGeom>
              <a:avLst/>
              <a:gdLst/>
              <a:ahLst/>
              <a:cxnLst/>
              <a:rect l="l" t="t" r="r" b="b"/>
              <a:pathLst>
                <a:path w="1095" h="620" extrusionOk="0">
                  <a:moveTo>
                    <a:pt x="1052" y="1"/>
                  </a:moveTo>
                  <a:cubicBezTo>
                    <a:pt x="1046" y="1"/>
                    <a:pt x="1039" y="4"/>
                    <a:pt x="1032" y="11"/>
                  </a:cubicBezTo>
                  <a:cubicBezTo>
                    <a:pt x="854" y="94"/>
                    <a:pt x="675" y="189"/>
                    <a:pt x="496" y="284"/>
                  </a:cubicBezTo>
                  <a:cubicBezTo>
                    <a:pt x="330" y="380"/>
                    <a:pt x="163" y="451"/>
                    <a:pt x="32" y="558"/>
                  </a:cubicBezTo>
                  <a:cubicBezTo>
                    <a:pt x="0" y="580"/>
                    <a:pt x="25" y="620"/>
                    <a:pt x="48" y="620"/>
                  </a:cubicBezTo>
                  <a:cubicBezTo>
                    <a:pt x="51" y="620"/>
                    <a:pt x="53" y="619"/>
                    <a:pt x="56" y="618"/>
                  </a:cubicBezTo>
                  <a:cubicBezTo>
                    <a:pt x="223" y="558"/>
                    <a:pt x="389" y="451"/>
                    <a:pt x="532" y="368"/>
                  </a:cubicBezTo>
                  <a:cubicBezTo>
                    <a:pt x="711" y="261"/>
                    <a:pt x="889" y="165"/>
                    <a:pt x="1056" y="70"/>
                  </a:cubicBezTo>
                  <a:cubicBezTo>
                    <a:pt x="1094" y="51"/>
                    <a:pt x="1079" y="1"/>
                    <a:pt x="10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00" name="Google Shape;25700;p34"/>
            <p:cNvSpPr/>
            <p:nvPr/>
          </p:nvSpPr>
          <p:spPr>
            <a:xfrm>
              <a:off x="2920000" y="2561450"/>
              <a:ext cx="31575" cy="58675"/>
            </a:xfrm>
            <a:custGeom>
              <a:avLst/>
              <a:gdLst/>
              <a:ahLst/>
              <a:cxnLst/>
              <a:rect l="l" t="t" r="r" b="b"/>
              <a:pathLst>
                <a:path w="1263" h="2347" extrusionOk="0">
                  <a:moveTo>
                    <a:pt x="363" y="1973"/>
                  </a:moveTo>
                  <a:lnTo>
                    <a:pt x="363" y="1973"/>
                  </a:lnTo>
                  <a:cubicBezTo>
                    <a:pt x="336" y="1991"/>
                    <a:pt x="310" y="2009"/>
                    <a:pt x="284" y="2028"/>
                  </a:cubicBezTo>
                  <a:lnTo>
                    <a:pt x="284" y="2028"/>
                  </a:lnTo>
                  <a:cubicBezTo>
                    <a:pt x="310" y="2008"/>
                    <a:pt x="336" y="1990"/>
                    <a:pt x="363" y="1973"/>
                  </a:cubicBezTo>
                  <a:close/>
                  <a:moveTo>
                    <a:pt x="82" y="1"/>
                  </a:moveTo>
                  <a:cubicBezTo>
                    <a:pt x="63" y="1"/>
                    <a:pt x="42" y="13"/>
                    <a:pt x="36" y="36"/>
                  </a:cubicBezTo>
                  <a:cubicBezTo>
                    <a:pt x="0" y="179"/>
                    <a:pt x="0" y="275"/>
                    <a:pt x="48" y="406"/>
                  </a:cubicBezTo>
                  <a:cubicBezTo>
                    <a:pt x="53" y="424"/>
                    <a:pt x="65" y="434"/>
                    <a:pt x="77" y="436"/>
                  </a:cubicBezTo>
                  <a:lnTo>
                    <a:pt x="77" y="436"/>
                  </a:lnTo>
                  <a:cubicBezTo>
                    <a:pt x="99" y="612"/>
                    <a:pt x="119" y="790"/>
                    <a:pt x="119" y="989"/>
                  </a:cubicBezTo>
                  <a:cubicBezTo>
                    <a:pt x="128" y="1167"/>
                    <a:pt x="124" y="1357"/>
                    <a:pt x="117" y="1541"/>
                  </a:cubicBezTo>
                  <a:lnTo>
                    <a:pt x="117" y="1541"/>
                  </a:lnTo>
                  <a:cubicBezTo>
                    <a:pt x="110" y="1556"/>
                    <a:pt x="103" y="1570"/>
                    <a:pt x="96" y="1584"/>
                  </a:cubicBezTo>
                  <a:cubicBezTo>
                    <a:pt x="78" y="1613"/>
                    <a:pt x="92" y="1639"/>
                    <a:pt x="113" y="1653"/>
                  </a:cubicBezTo>
                  <a:lnTo>
                    <a:pt x="113" y="1653"/>
                  </a:lnTo>
                  <a:cubicBezTo>
                    <a:pt x="111" y="1690"/>
                    <a:pt x="109" y="1727"/>
                    <a:pt x="107" y="1763"/>
                  </a:cubicBezTo>
                  <a:cubicBezTo>
                    <a:pt x="107" y="1793"/>
                    <a:pt x="125" y="1808"/>
                    <a:pt x="145" y="1808"/>
                  </a:cubicBezTo>
                  <a:cubicBezTo>
                    <a:pt x="164" y="1808"/>
                    <a:pt x="185" y="1793"/>
                    <a:pt x="191" y="1763"/>
                  </a:cubicBezTo>
                  <a:cubicBezTo>
                    <a:pt x="201" y="1707"/>
                    <a:pt x="210" y="1651"/>
                    <a:pt x="219" y="1593"/>
                  </a:cubicBezTo>
                  <a:lnTo>
                    <a:pt x="219" y="1593"/>
                  </a:lnTo>
                  <a:cubicBezTo>
                    <a:pt x="221" y="1590"/>
                    <a:pt x="222" y="1587"/>
                    <a:pt x="224" y="1584"/>
                  </a:cubicBezTo>
                  <a:lnTo>
                    <a:pt x="224" y="1584"/>
                  </a:lnTo>
                  <a:cubicBezTo>
                    <a:pt x="226" y="1588"/>
                    <a:pt x="228" y="1591"/>
                    <a:pt x="231" y="1593"/>
                  </a:cubicBezTo>
                  <a:lnTo>
                    <a:pt x="231" y="1593"/>
                  </a:lnTo>
                  <a:cubicBezTo>
                    <a:pt x="206" y="1629"/>
                    <a:pt x="232" y="1671"/>
                    <a:pt x="270" y="1671"/>
                  </a:cubicBezTo>
                  <a:cubicBezTo>
                    <a:pt x="272" y="1671"/>
                    <a:pt x="273" y="1671"/>
                    <a:pt x="275" y="1671"/>
                  </a:cubicBezTo>
                  <a:lnTo>
                    <a:pt x="275" y="1671"/>
                  </a:lnTo>
                  <a:cubicBezTo>
                    <a:pt x="267" y="1674"/>
                    <a:pt x="259" y="1677"/>
                    <a:pt x="250" y="1680"/>
                  </a:cubicBezTo>
                  <a:cubicBezTo>
                    <a:pt x="254" y="1685"/>
                    <a:pt x="257" y="1690"/>
                    <a:pt x="261" y="1695"/>
                  </a:cubicBezTo>
                  <a:lnTo>
                    <a:pt x="261" y="1695"/>
                  </a:lnTo>
                  <a:cubicBezTo>
                    <a:pt x="257" y="1697"/>
                    <a:pt x="254" y="1700"/>
                    <a:pt x="250" y="1703"/>
                  </a:cubicBezTo>
                  <a:cubicBezTo>
                    <a:pt x="231" y="1730"/>
                    <a:pt x="240" y="1759"/>
                    <a:pt x="258" y="1777"/>
                  </a:cubicBezTo>
                  <a:lnTo>
                    <a:pt x="258" y="1777"/>
                  </a:lnTo>
                  <a:cubicBezTo>
                    <a:pt x="228" y="1798"/>
                    <a:pt x="198" y="1822"/>
                    <a:pt x="167" y="1846"/>
                  </a:cubicBezTo>
                  <a:cubicBezTo>
                    <a:pt x="130" y="1883"/>
                    <a:pt x="157" y="1933"/>
                    <a:pt x="198" y="1933"/>
                  </a:cubicBezTo>
                  <a:cubicBezTo>
                    <a:pt x="200" y="1933"/>
                    <a:pt x="201" y="1933"/>
                    <a:pt x="202" y="1933"/>
                  </a:cubicBezTo>
                  <a:lnTo>
                    <a:pt x="202" y="1933"/>
                  </a:lnTo>
                  <a:cubicBezTo>
                    <a:pt x="202" y="1933"/>
                    <a:pt x="202" y="1933"/>
                    <a:pt x="202" y="1933"/>
                  </a:cubicBezTo>
                  <a:lnTo>
                    <a:pt x="202" y="1933"/>
                  </a:lnTo>
                  <a:cubicBezTo>
                    <a:pt x="175" y="1954"/>
                    <a:pt x="147" y="1977"/>
                    <a:pt x="119" y="2001"/>
                  </a:cubicBezTo>
                  <a:lnTo>
                    <a:pt x="131" y="2013"/>
                  </a:lnTo>
                  <a:lnTo>
                    <a:pt x="131" y="2013"/>
                  </a:lnTo>
                  <a:cubicBezTo>
                    <a:pt x="104" y="2049"/>
                    <a:pt x="133" y="2100"/>
                    <a:pt x="174" y="2100"/>
                  </a:cubicBezTo>
                  <a:cubicBezTo>
                    <a:pt x="181" y="2100"/>
                    <a:pt x="189" y="2099"/>
                    <a:pt x="196" y="2095"/>
                  </a:cubicBezTo>
                  <a:lnTo>
                    <a:pt x="196" y="2095"/>
                  </a:lnTo>
                  <a:cubicBezTo>
                    <a:pt x="154" y="2130"/>
                    <a:pt x="113" y="2166"/>
                    <a:pt x="72" y="2203"/>
                  </a:cubicBezTo>
                  <a:cubicBezTo>
                    <a:pt x="43" y="2242"/>
                    <a:pt x="77" y="2296"/>
                    <a:pt x="122" y="2296"/>
                  </a:cubicBezTo>
                  <a:cubicBezTo>
                    <a:pt x="133" y="2296"/>
                    <a:pt x="144" y="2293"/>
                    <a:pt x="155" y="2287"/>
                  </a:cubicBezTo>
                  <a:cubicBezTo>
                    <a:pt x="160" y="2283"/>
                    <a:pt x="165" y="2279"/>
                    <a:pt x="169" y="2276"/>
                  </a:cubicBezTo>
                  <a:lnTo>
                    <a:pt x="169" y="2276"/>
                  </a:lnTo>
                  <a:lnTo>
                    <a:pt x="179" y="2287"/>
                  </a:lnTo>
                  <a:cubicBezTo>
                    <a:pt x="432" y="2053"/>
                    <a:pt x="702" y="1891"/>
                    <a:pt x="1020" y="1781"/>
                  </a:cubicBezTo>
                  <a:lnTo>
                    <a:pt x="1020" y="1781"/>
                  </a:lnTo>
                  <a:cubicBezTo>
                    <a:pt x="912" y="1867"/>
                    <a:pt x="796" y="1945"/>
                    <a:pt x="678" y="2017"/>
                  </a:cubicBezTo>
                  <a:lnTo>
                    <a:pt x="678" y="2017"/>
                  </a:lnTo>
                  <a:cubicBezTo>
                    <a:pt x="538" y="2096"/>
                    <a:pt x="393" y="2170"/>
                    <a:pt x="238" y="2239"/>
                  </a:cubicBezTo>
                  <a:cubicBezTo>
                    <a:pt x="244" y="2250"/>
                    <a:pt x="251" y="2262"/>
                    <a:pt x="260" y="2277"/>
                  </a:cubicBezTo>
                  <a:lnTo>
                    <a:pt x="260" y="2277"/>
                  </a:lnTo>
                  <a:cubicBezTo>
                    <a:pt x="262" y="2292"/>
                    <a:pt x="270" y="2307"/>
                    <a:pt x="283" y="2317"/>
                  </a:cubicBezTo>
                  <a:lnTo>
                    <a:pt x="283" y="2317"/>
                  </a:lnTo>
                  <a:cubicBezTo>
                    <a:pt x="288" y="2326"/>
                    <a:pt x="293" y="2336"/>
                    <a:pt x="298" y="2346"/>
                  </a:cubicBezTo>
                  <a:cubicBezTo>
                    <a:pt x="315" y="2338"/>
                    <a:pt x="333" y="2329"/>
                    <a:pt x="350" y="2321"/>
                  </a:cubicBezTo>
                  <a:lnTo>
                    <a:pt x="350" y="2321"/>
                  </a:lnTo>
                  <a:cubicBezTo>
                    <a:pt x="693" y="2178"/>
                    <a:pt x="990" y="1988"/>
                    <a:pt x="1262" y="1763"/>
                  </a:cubicBezTo>
                  <a:cubicBezTo>
                    <a:pt x="1257" y="1745"/>
                    <a:pt x="1248" y="1722"/>
                    <a:pt x="1235" y="1707"/>
                  </a:cubicBezTo>
                  <a:lnTo>
                    <a:pt x="1235" y="1707"/>
                  </a:lnTo>
                  <a:cubicBezTo>
                    <a:pt x="1253" y="1683"/>
                    <a:pt x="1228" y="1642"/>
                    <a:pt x="1192" y="1633"/>
                  </a:cubicBezTo>
                  <a:lnTo>
                    <a:pt x="1192" y="1633"/>
                  </a:lnTo>
                  <a:lnTo>
                    <a:pt x="1191" y="1632"/>
                  </a:lnTo>
                  <a:cubicBezTo>
                    <a:pt x="1191" y="1632"/>
                    <a:pt x="1190" y="1633"/>
                    <a:pt x="1190" y="1633"/>
                  </a:cubicBezTo>
                  <a:lnTo>
                    <a:pt x="1190" y="1633"/>
                  </a:lnTo>
                  <a:cubicBezTo>
                    <a:pt x="1186" y="1632"/>
                    <a:pt x="1183" y="1632"/>
                    <a:pt x="1179" y="1632"/>
                  </a:cubicBezTo>
                  <a:cubicBezTo>
                    <a:pt x="1053" y="1660"/>
                    <a:pt x="933" y="1695"/>
                    <a:pt x="819" y="1738"/>
                  </a:cubicBezTo>
                  <a:lnTo>
                    <a:pt x="819" y="1738"/>
                  </a:lnTo>
                  <a:cubicBezTo>
                    <a:pt x="809" y="1720"/>
                    <a:pt x="787" y="1703"/>
                    <a:pt x="762" y="1703"/>
                  </a:cubicBezTo>
                  <a:cubicBezTo>
                    <a:pt x="675" y="1719"/>
                    <a:pt x="598" y="1737"/>
                    <a:pt x="526" y="1761"/>
                  </a:cubicBezTo>
                  <a:lnTo>
                    <a:pt x="526" y="1761"/>
                  </a:lnTo>
                  <a:cubicBezTo>
                    <a:pt x="541" y="1749"/>
                    <a:pt x="555" y="1737"/>
                    <a:pt x="570" y="1725"/>
                  </a:cubicBezTo>
                  <a:lnTo>
                    <a:pt x="570" y="1725"/>
                  </a:lnTo>
                  <a:cubicBezTo>
                    <a:pt x="578" y="1722"/>
                    <a:pt x="587" y="1718"/>
                    <a:pt x="596" y="1715"/>
                  </a:cubicBezTo>
                  <a:cubicBezTo>
                    <a:pt x="594" y="1713"/>
                    <a:pt x="593" y="1710"/>
                    <a:pt x="591" y="1707"/>
                  </a:cubicBezTo>
                  <a:lnTo>
                    <a:pt x="591" y="1707"/>
                  </a:lnTo>
                  <a:cubicBezTo>
                    <a:pt x="593" y="1706"/>
                    <a:pt x="594" y="1705"/>
                    <a:pt x="596" y="1703"/>
                  </a:cubicBezTo>
                  <a:cubicBezTo>
                    <a:pt x="613" y="1686"/>
                    <a:pt x="616" y="1668"/>
                    <a:pt x="611" y="1652"/>
                  </a:cubicBezTo>
                  <a:lnTo>
                    <a:pt x="611" y="1652"/>
                  </a:lnTo>
                  <a:cubicBezTo>
                    <a:pt x="646" y="1612"/>
                    <a:pt x="610" y="1566"/>
                    <a:pt x="570" y="1560"/>
                  </a:cubicBezTo>
                  <a:lnTo>
                    <a:pt x="570" y="1560"/>
                  </a:lnTo>
                  <a:lnTo>
                    <a:pt x="584" y="1549"/>
                  </a:lnTo>
                  <a:cubicBezTo>
                    <a:pt x="608" y="1525"/>
                    <a:pt x="596" y="1465"/>
                    <a:pt x="548" y="1465"/>
                  </a:cubicBezTo>
                  <a:cubicBezTo>
                    <a:pt x="539" y="1466"/>
                    <a:pt x="531" y="1467"/>
                    <a:pt x="523" y="1468"/>
                  </a:cubicBezTo>
                  <a:lnTo>
                    <a:pt x="523" y="1468"/>
                  </a:lnTo>
                  <a:lnTo>
                    <a:pt x="699" y="1313"/>
                  </a:lnTo>
                  <a:lnTo>
                    <a:pt x="699" y="1313"/>
                  </a:lnTo>
                  <a:cubicBezTo>
                    <a:pt x="700" y="1312"/>
                    <a:pt x="701" y="1311"/>
                    <a:pt x="703" y="1310"/>
                  </a:cubicBezTo>
                  <a:cubicBezTo>
                    <a:pt x="703" y="1310"/>
                    <a:pt x="702" y="1310"/>
                    <a:pt x="702" y="1309"/>
                  </a:cubicBezTo>
                  <a:lnTo>
                    <a:pt x="702" y="1309"/>
                  </a:lnTo>
                  <a:lnTo>
                    <a:pt x="715" y="1299"/>
                  </a:lnTo>
                  <a:cubicBezTo>
                    <a:pt x="758" y="1255"/>
                    <a:pt x="712" y="1202"/>
                    <a:pt x="668" y="1202"/>
                  </a:cubicBezTo>
                  <a:cubicBezTo>
                    <a:pt x="664" y="1202"/>
                    <a:pt x="659" y="1202"/>
                    <a:pt x="655" y="1203"/>
                  </a:cubicBezTo>
                  <a:cubicBezTo>
                    <a:pt x="597" y="1233"/>
                    <a:pt x="544" y="1262"/>
                    <a:pt x="495" y="1293"/>
                  </a:cubicBezTo>
                  <a:lnTo>
                    <a:pt x="495" y="1293"/>
                  </a:lnTo>
                  <a:cubicBezTo>
                    <a:pt x="501" y="1283"/>
                    <a:pt x="507" y="1273"/>
                    <a:pt x="512" y="1263"/>
                  </a:cubicBezTo>
                  <a:cubicBezTo>
                    <a:pt x="531" y="1235"/>
                    <a:pt x="498" y="1192"/>
                    <a:pt x="461" y="1192"/>
                  </a:cubicBezTo>
                  <a:cubicBezTo>
                    <a:pt x="450" y="1192"/>
                    <a:pt x="439" y="1196"/>
                    <a:pt x="429" y="1203"/>
                  </a:cubicBezTo>
                  <a:cubicBezTo>
                    <a:pt x="427" y="1205"/>
                    <a:pt x="424" y="1207"/>
                    <a:pt x="422" y="1209"/>
                  </a:cubicBezTo>
                  <a:lnTo>
                    <a:pt x="422" y="1209"/>
                  </a:lnTo>
                  <a:cubicBezTo>
                    <a:pt x="436" y="1183"/>
                    <a:pt x="450" y="1157"/>
                    <a:pt x="465" y="1132"/>
                  </a:cubicBezTo>
                  <a:cubicBezTo>
                    <a:pt x="482" y="1097"/>
                    <a:pt x="454" y="1055"/>
                    <a:pt x="424" y="1055"/>
                  </a:cubicBezTo>
                  <a:cubicBezTo>
                    <a:pt x="413" y="1055"/>
                    <a:pt x="402" y="1060"/>
                    <a:pt x="393" y="1072"/>
                  </a:cubicBezTo>
                  <a:cubicBezTo>
                    <a:pt x="388" y="1076"/>
                    <a:pt x="382" y="1080"/>
                    <a:pt x="376" y="1085"/>
                  </a:cubicBezTo>
                  <a:lnTo>
                    <a:pt x="376" y="1085"/>
                  </a:lnTo>
                  <a:cubicBezTo>
                    <a:pt x="373" y="1063"/>
                    <a:pt x="368" y="1040"/>
                    <a:pt x="363" y="1017"/>
                  </a:cubicBezTo>
                  <a:lnTo>
                    <a:pt x="363" y="1017"/>
                  </a:lnTo>
                  <a:cubicBezTo>
                    <a:pt x="406" y="814"/>
                    <a:pt x="399" y="615"/>
                    <a:pt x="358" y="394"/>
                  </a:cubicBezTo>
                  <a:cubicBezTo>
                    <a:pt x="352" y="371"/>
                    <a:pt x="333" y="359"/>
                    <a:pt x="315" y="359"/>
                  </a:cubicBezTo>
                  <a:cubicBezTo>
                    <a:pt x="297" y="359"/>
                    <a:pt x="279" y="371"/>
                    <a:pt x="275" y="395"/>
                  </a:cubicBezTo>
                  <a:lnTo>
                    <a:pt x="275" y="395"/>
                  </a:lnTo>
                  <a:cubicBezTo>
                    <a:pt x="258" y="396"/>
                    <a:pt x="240" y="399"/>
                    <a:pt x="227" y="406"/>
                  </a:cubicBezTo>
                  <a:cubicBezTo>
                    <a:pt x="239" y="470"/>
                    <a:pt x="247" y="532"/>
                    <a:pt x="251" y="593"/>
                  </a:cubicBezTo>
                  <a:lnTo>
                    <a:pt x="251" y="593"/>
                  </a:lnTo>
                  <a:cubicBezTo>
                    <a:pt x="223" y="501"/>
                    <a:pt x="200" y="430"/>
                    <a:pt x="191" y="406"/>
                  </a:cubicBezTo>
                  <a:cubicBezTo>
                    <a:pt x="187" y="388"/>
                    <a:pt x="179" y="379"/>
                    <a:pt x="168" y="375"/>
                  </a:cubicBezTo>
                  <a:lnTo>
                    <a:pt x="168" y="375"/>
                  </a:lnTo>
                  <a:cubicBezTo>
                    <a:pt x="155" y="262"/>
                    <a:pt x="138" y="149"/>
                    <a:pt x="119" y="36"/>
                  </a:cubicBezTo>
                  <a:cubicBezTo>
                    <a:pt x="119" y="13"/>
                    <a:pt x="102" y="1"/>
                    <a:pt x="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01" name="Google Shape;25701;p34"/>
            <p:cNvSpPr/>
            <p:nvPr/>
          </p:nvSpPr>
          <p:spPr>
            <a:xfrm>
              <a:off x="2921775" y="2501025"/>
              <a:ext cx="5675" cy="58600"/>
            </a:xfrm>
            <a:custGeom>
              <a:avLst/>
              <a:gdLst/>
              <a:ahLst/>
              <a:cxnLst/>
              <a:rect l="l" t="t" r="r" b="b"/>
              <a:pathLst>
                <a:path w="227" h="2344" extrusionOk="0">
                  <a:moveTo>
                    <a:pt x="215" y="1"/>
                  </a:moveTo>
                  <a:lnTo>
                    <a:pt x="215" y="1"/>
                  </a:lnTo>
                  <a:cubicBezTo>
                    <a:pt x="156" y="775"/>
                    <a:pt x="60" y="1561"/>
                    <a:pt x="1" y="2334"/>
                  </a:cubicBezTo>
                  <a:cubicBezTo>
                    <a:pt x="1" y="2340"/>
                    <a:pt x="10" y="2343"/>
                    <a:pt x="19" y="2343"/>
                  </a:cubicBezTo>
                  <a:cubicBezTo>
                    <a:pt x="28" y="2343"/>
                    <a:pt x="36" y="2340"/>
                    <a:pt x="36" y="2334"/>
                  </a:cubicBezTo>
                  <a:cubicBezTo>
                    <a:pt x="203" y="1572"/>
                    <a:pt x="227" y="775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02" name="Google Shape;25702;p34"/>
            <p:cNvSpPr/>
            <p:nvPr/>
          </p:nvSpPr>
          <p:spPr>
            <a:xfrm>
              <a:off x="2925350" y="2508025"/>
              <a:ext cx="2400" cy="57850"/>
            </a:xfrm>
            <a:custGeom>
              <a:avLst/>
              <a:gdLst/>
              <a:ahLst/>
              <a:cxnLst/>
              <a:rect l="l" t="t" r="r" b="b"/>
              <a:pathLst>
                <a:path w="96" h="2314" extrusionOk="0">
                  <a:moveTo>
                    <a:pt x="48" y="1"/>
                  </a:moveTo>
                  <a:cubicBezTo>
                    <a:pt x="42" y="1"/>
                    <a:pt x="36" y="7"/>
                    <a:pt x="36" y="18"/>
                  </a:cubicBezTo>
                  <a:cubicBezTo>
                    <a:pt x="36" y="769"/>
                    <a:pt x="1" y="1542"/>
                    <a:pt x="13" y="2304"/>
                  </a:cubicBezTo>
                  <a:cubicBezTo>
                    <a:pt x="13" y="2310"/>
                    <a:pt x="18" y="2313"/>
                    <a:pt x="24" y="2313"/>
                  </a:cubicBezTo>
                  <a:cubicBezTo>
                    <a:pt x="30" y="2313"/>
                    <a:pt x="36" y="2310"/>
                    <a:pt x="36" y="2304"/>
                  </a:cubicBezTo>
                  <a:cubicBezTo>
                    <a:pt x="96" y="1542"/>
                    <a:pt x="72" y="769"/>
                    <a:pt x="60" y="18"/>
                  </a:cubicBezTo>
                  <a:cubicBezTo>
                    <a:pt x="60" y="7"/>
                    <a:pt x="54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03" name="Google Shape;25703;p34"/>
            <p:cNvSpPr/>
            <p:nvPr/>
          </p:nvSpPr>
          <p:spPr>
            <a:xfrm>
              <a:off x="2927425" y="2523650"/>
              <a:ext cx="3025" cy="47575"/>
            </a:xfrm>
            <a:custGeom>
              <a:avLst/>
              <a:gdLst/>
              <a:ahLst/>
              <a:cxnLst/>
              <a:rect l="l" t="t" r="r" b="b"/>
              <a:pathLst>
                <a:path w="121" h="1903" extrusionOk="0">
                  <a:moveTo>
                    <a:pt x="49" y="1"/>
                  </a:moveTo>
                  <a:cubicBezTo>
                    <a:pt x="49" y="620"/>
                    <a:pt x="1" y="1263"/>
                    <a:pt x="61" y="1894"/>
                  </a:cubicBezTo>
                  <a:cubicBezTo>
                    <a:pt x="61" y="1900"/>
                    <a:pt x="69" y="1903"/>
                    <a:pt x="78" y="1903"/>
                  </a:cubicBezTo>
                  <a:cubicBezTo>
                    <a:pt x="87" y="1903"/>
                    <a:pt x="96" y="1900"/>
                    <a:pt x="96" y="1894"/>
                  </a:cubicBezTo>
                  <a:cubicBezTo>
                    <a:pt x="120" y="1263"/>
                    <a:pt x="72" y="620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04" name="Google Shape;25704;p34"/>
            <p:cNvSpPr/>
            <p:nvPr/>
          </p:nvSpPr>
          <p:spPr>
            <a:xfrm>
              <a:off x="2917325" y="2618825"/>
              <a:ext cx="34250" cy="19750"/>
            </a:xfrm>
            <a:custGeom>
              <a:avLst/>
              <a:gdLst/>
              <a:ahLst/>
              <a:cxnLst/>
              <a:rect l="l" t="t" r="r" b="b"/>
              <a:pathLst>
                <a:path w="1370" h="790" extrusionOk="0">
                  <a:moveTo>
                    <a:pt x="1353" y="0"/>
                  </a:moveTo>
                  <a:cubicBezTo>
                    <a:pt x="1350" y="0"/>
                    <a:pt x="1348" y="1"/>
                    <a:pt x="1346" y="4"/>
                  </a:cubicBezTo>
                  <a:cubicBezTo>
                    <a:pt x="1119" y="135"/>
                    <a:pt x="917" y="266"/>
                    <a:pt x="691" y="385"/>
                  </a:cubicBezTo>
                  <a:cubicBezTo>
                    <a:pt x="465" y="504"/>
                    <a:pt x="226" y="611"/>
                    <a:pt x="24" y="766"/>
                  </a:cubicBezTo>
                  <a:cubicBezTo>
                    <a:pt x="0" y="778"/>
                    <a:pt x="0" y="789"/>
                    <a:pt x="36" y="789"/>
                  </a:cubicBezTo>
                  <a:cubicBezTo>
                    <a:pt x="512" y="647"/>
                    <a:pt x="988" y="313"/>
                    <a:pt x="1369" y="16"/>
                  </a:cubicBezTo>
                  <a:cubicBezTo>
                    <a:pt x="1369" y="16"/>
                    <a:pt x="1362" y="0"/>
                    <a:pt x="13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05" name="Google Shape;25705;p34"/>
            <p:cNvSpPr/>
            <p:nvPr/>
          </p:nvSpPr>
          <p:spPr>
            <a:xfrm>
              <a:off x="2918800" y="2627750"/>
              <a:ext cx="31175" cy="19325"/>
            </a:xfrm>
            <a:custGeom>
              <a:avLst/>
              <a:gdLst/>
              <a:ahLst/>
              <a:cxnLst/>
              <a:rect l="l" t="t" r="r" b="b"/>
              <a:pathLst>
                <a:path w="1247" h="773" extrusionOk="0">
                  <a:moveTo>
                    <a:pt x="1227" y="1"/>
                  </a:moveTo>
                  <a:cubicBezTo>
                    <a:pt x="1223" y="1"/>
                    <a:pt x="1219" y="2"/>
                    <a:pt x="1215" y="4"/>
                  </a:cubicBezTo>
                  <a:cubicBezTo>
                    <a:pt x="929" y="111"/>
                    <a:pt x="656" y="254"/>
                    <a:pt x="406" y="421"/>
                  </a:cubicBezTo>
                  <a:cubicBezTo>
                    <a:pt x="298" y="480"/>
                    <a:pt x="25" y="587"/>
                    <a:pt x="1" y="730"/>
                  </a:cubicBezTo>
                  <a:cubicBezTo>
                    <a:pt x="1" y="742"/>
                    <a:pt x="1" y="742"/>
                    <a:pt x="25" y="766"/>
                  </a:cubicBezTo>
                  <a:cubicBezTo>
                    <a:pt x="33" y="770"/>
                    <a:pt x="39" y="773"/>
                    <a:pt x="44" y="773"/>
                  </a:cubicBezTo>
                  <a:cubicBezTo>
                    <a:pt x="53" y="773"/>
                    <a:pt x="61" y="765"/>
                    <a:pt x="84" y="742"/>
                  </a:cubicBezTo>
                  <a:lnTo>
                    <a:pt x="96" y="730"/>
                  </a:lnTo>
                  <a:lnTo>
                    <a:pt x="96" y="718"/>
                  </a:lnTo>
                  <a:cubicBezTo>
                    <a:pt x="96" y="706"/>
                    <a:pt x="87" y="700"/>
                    <a:pt x="78" y="700"/>
                  </a:cubicBezTo>
                  <a:cubicBezTo>
                    <a:pt x="73" y="700"/>
                    <a:pt x="68" y="702"/>
                    <a:pt x="65" y="706"/>
                  </a:cubicBezTo>
                  <a:lnTo>
                    <a:pt x="65" y="706"/>
                  </a:lnTo>
                  <a:cubicBezTo>
                    <a:pt x="102" y="651"/>
                    <a:pt x="336" y="538"/>
                    <a:pt x="358" y="516"/>
                  </a:cubicBezTo>
                  <a:cubicBezTo>
                    <a:pt x="453" y="456"/>
                    <a:pt x="560" y="397"/>
                    <a:pt x="644" y="361"/>
                  </a:cubicBezTo>
                  <a:lnTo>
                    <a:pt x="1227" y="40"/>
                  </a:lnTo>
                  <a:cubicBezTo>
                    <a:pt x="1246" y="20"/>
                    <a:pt x="1242" y="1"/>
                    <a:pt x="12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06" name="Google Shape;25706;p34"/>
            <p:cNvSpPr/>
            <p:nvPr/>
          </p:nvSpPr>
          <p:spPr>
            <a:xfrm>
              <a:off x="2916775" y="2636975"/>
              <a:ext cx="27050" cy="15075"/>
            </a:xfrm>
            <a:custGeom>
              <a:avLst/>
              <a:gdLst/>
              <a:ahLst/>
              <a:cxnLst/>
              <a:rect l="l" t="t" r="r" b="b"/>
              <a:pathLst>
                <a:path w="1082" h="603" extrusionOk="0">
                  <a:moveTo>
                    <a:pt x="1069" y="1"/>
                  </a:moveTo>
                  <a:cubicBezTo>
                    <a:pt x="1066" y="1"/>
                    <a:pt x="1062" y="2"/>
                    <a:pt x="1058" y="4"/>
                  </a:cubicBezTo>
                  <a:cubicBezTo>
                    <a:pt x="713" y="171"/>
                    <a:pt x="308" y="337"/>
                    <a:pt x="10" y="575"/>
                  </a:cubicBezTo>
                  <a:cubicBezTo>
                    <a:pt x="1" y="585"/>
                    <a:pt x="7" y="603"/>
                    <a:pt x="16" y="603"/>
                  </a:cubicBezTo>
                  <a:cubicBezTo>
                    <a:pt x="18" y="603"/>
                    <a:pt x="20" y="602"/>
                    <a:pt x="22" y="599"/>
                  </a:cubicBezTo>
                  <a:cubicBezTo>
                    <a:pt x="379" y="480"/>
                    <a:pt x="737" y="230"/>
                    <a:pt x="1070" y="40"/>
                  </a:cubicBezTo>
                  <a:cubicBezTo>
                    <a:pt x="1080" y="20"/>
                    <a:pt x="1081" y="1"/>
                    <a:pt x="10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07" name="Google Shape;25707;p34"/>
            <p:cNvSpPr/>
            <p:nvPr/>
          </p:nvSpPr>
          <p:spPr>
            <a:xfrm>
              <a:off x="2925650" y="2666525"/>
              <a:ext cx="69675" cy="31275"/>
            </a:xfrm>
            <a:custGeom>
              <a:avLst/>
              <a:gdLst/>
              <a:ahLst/>
              <a:cxnLst/>
              <a:rect l="l" t="t" r="r" b="b"/>
              <a:pathLst>
                <a:path w="2787" h="1251" extrusionOk="0">
                  <a:moveTo>
                    <a:pt x="2751" y="1"/>
                  </a:moveTo>
                  <a:cubicBezTo>
                    <a:pt x="1858" y="501"/>
                    <a:pt x="1013" y="906"/>
                    <a:pt x="24" y="1203"/>
                  </a:cubicBezTo>
                  <a:cubicBezTo>
                    <a:pt x="1" y="1215"/>
                    <a:pt x="1" y="1251"/>
                    <a:pt x="24" y="1251"/>
                  </a:cubicBezTo>
                  <a:cubicBezTo>
                    <a:pt x="1001" y="1037"/>
                    <a:pt x="1977" y="620"/>
                    <a:pt x="2763" y="24"/>
                  </a:cubicBezTo>
                  <a:cubicBezTo>
                    <a:pt x="2787" y="13"/>
                    <a:pt x="2763" y="1"/>
                    <a:pt x="2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08" name="Google Shape;25708;p34"/>
            <p:cNvSpPr/>
            <p:nvPr/>
          </p:nvSpPr>
          <p:spPr>
            <a:xfrm>
              <a:off x="2959125" y="2651900"/>
              <a:ext cx="71250" cy="39125"/>
            </a:xfrm>
            <a:custGeom>
              <a:avLst/>
              <a:gdLst/>
              <a:ahLst/>
              <a:cxnLst/>
              <a:rect l="l" t="t" r="r" b="b"/>
              <a:pathLst>
                <a:path w="2850" h="1565" extrusionOk="0">
                  <a:moveTo>
                    <a:pt x="2793" y="0"/>
                  </a:moveTo>
                  <a:cubicBezTo>
                    <a:pt x="2789" y="0"/>
                    <a:pt x="2785" y="1"/>
                    <a:pt x="2781" y="2"/>
                  </a:cubicBezTo>
                  <a:cubicBezTo>
                    <a:pt x="1948" y="657"/>
                    <a:pt x="817" y="836"/>
                    <a:pt x="31" y="1526"/>
                  </a:cubicBezTo>
                  <a:cubicBezTo>
                    <a:pt x="0" y="1536"/>
                    <a:pt x="22" y="1564"/>
                    <a:pt x="44" y="1564"/>
                  </a:cubicBezTo>
                  <a:cubicBezTo>
                    <a:pt x="48" y="1564"/>
                    <a:pt x="51" y="1564"/>
                    <a:pt x="55" y="1562"/>
                  </a:cubicBezTo>
                  <a:cubicBezTo>
                    <a:pt x="971" y="1074"/>
                    <a:pt x="2079" y="776"/>
                    <a:pt x="2829" y="50"/>
                  </a:cubicBezTo>
                  <a:cubicBezTo>
                    <a:pt x="2850" y="39"/>
                    <a:pt x="2824" y="0"/>
                    <a:pt x="2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09" name="Google Shape;25709;p34"/>
            <p:cNvSpPr/>
            <p:nvPr/>
          </p:nvSpPr>
          <p:spPr>
            <a:xfrm>
              <a:off x="2948900" y="2652675"/>
              <a:ext cx="79000" cy="39975"/>
            </a:xfrm>
            <a:custGeom>
              <a:avLst/>
              <a:gdLst/>
              <a:ahLst/>
              <a:cxnLst/>
              <a:rect l="l" t="t" r="r" b="b"/>
              <a:pathLst>
                <a:path w="3160" h="1599" extrusionOk="0">
                  <a:moveTo>
                    <a:pt x="3122" y="0"/>
                  </a:moveTo>
                  <a:cubicBezTo>
                    <a:pt x="3117" y="0"/>
                    <a:pt x="3112" y="2"/>
                    <a:pt x="3107" y="7"/>
                  </a:cubicBezTo>
                  <a:cubicBezTo>
                    <a:pt x="2095" y="555"/>
                    <a:pt x="1047" y="1043"/>
                    <a:pt x="23" y="1567"/>
                  </a:cubicBezTo>
                  <a:cubicBezTo>
                    <a:pt x="5" y="1576"/>
                    <a:pt x="1" y="1599"/>
                    <a:pt x="15" y="1599"/>
                  </a:cubicBezTo>
                  <a:cubicBezTo>
                    <a:pt x="20" y="1599"/>
                    <a:pt x="26" y="1596"/>
                    <a:pt x="35" y="1591"/>
                  </a:cubicBezTo>
                  <a:cubicBezTo>
                    <a:pt x="1118" y="1293"/>
                    <a:pt x="2226" y="686"/>
                    <a:pt x="3131" y="31"/>
                  </a:cubicBezTo>
                  <a:cubicBezTo>
                    <a:pt x="3159" y="31"/>
                    <a:pt x="3142" y="0"/>
                    <a:pt x="3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10" name="Google Shape;25710;p34"/>
            <p:cNvSpPr/>
            <p:nvPr/>
          </p:nvSpPr>
          <p:spPr>
            <a:xfrm>
              <a:off x="2959575" y="2663000"/>
              <a:ext cx="48375" cy="19625"/>
            </a:xfrm>
            <a:custGeom>
              <a:avLst/>
              <a:gdLst/>
              <a:ahLst/>
              <a:cxnLst/>
              <a:rect l="l" t="t" r="r" b="b"/>
              <a:pathLst>
                <a:path w="1935" h="785" extrusionOk="0">
                  <a:moveTo>
                    <a:pt x="1895" y="1"/>
                  </a:moveTo>
                  <a:cubicBezTo>
                    <a:pt x="1887" y="1"/>
                    <a:pt x="1879" y="4"/>
                    <a:pt x="1870" y="11"/>
                  </a:cubicBezTo>
                  <a:cubicBezTo>
                    <a:pt x="1275" y="273"/>
                    <a:pt x="656" y="487"/>
                    <a:pt x="25" y="737"/>
                  </a:cubicBezTo>
                  <a:cubicBezTo>
                    <a:pt x="1" y="749"/>
                    <a:pt x="13" y="785"/>
                    <a:pt x="37" y="785"/>
                  </a:cubicBezTo>
                  <a:cubicBezTo>
                    <a:pt x="680" y="630"/>
                    <a:pt x="1311" y="368"/>
                    <a:pt x="1906" y="82"/>
                  </a:cubicBezTo>
                  <a:cubicBezTo>
                    <a:pt x="1935" y="53"/>
                    <a:pt x="1925" y="1"/>
                    <a:pt x="18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11" name="Google Shape;25711;p34"/>
            <p:cNvSpPr/>
            <p:nvPr/>
          </p:nvSpPr>
          <p:spPr>
            <a:xfrm>
              <a:off x="2832475" y="2688600"/>
              <a:ext cx="30925" cy="21800"/>
            </a:xfrm>
            <a:custGeom>
              <a:avLst/>
              <a:gdLst/>
              <a:ahLst/>
              <a:cxnLst/>
              <a:rect l="l" t="t" r="r" b="b"/>
              <a:pathLst>
                <a:path w="1237" h="872" extrusionOk="0">
                  <a:moveTo>
                    <a:pt x="23" y="0"/>
                  </a:moveTo>
                  <a:cubicBezTo>
                    <a:pt x="12" y="0"/>
                    <a:pt x="1" y="14"/>
                    <a:pt x="1" y="23"/>
                  </a:cubicBezTo>
                  <a:cubicBezTo>
                    <a:pt x="60" y="118"/>
                    <a:pt x="84" y="177"/>
                    <a:pt x="156" y="249"/>
                  </a:cubicBezTo>
                  <a:cubicBezTo>
                    <a:pt x="93" y="139"/>
                    <a:pt x="72" y="81"/>
                    <a:pt x="98" y="81"/>
                  </a:cubicBezTo>
                  <a:cubicBezTo>
                    <a:pt x="112" y="81"/>
                    <a:pt x="139" y="97"/>
                    <a:pt x="179" y="130"/>
                  </a:cubicBezTo>
                  <a:cubicBezTo>
                    <a:pt x="227" y="154"/>
                    <a:pt x="287" y="189"/>
                    <a:pt x="334" y="237"/>
                  </a:cubicBezTo>
                  <a:cubicBezTo>
                    <a:pt x="441" y="308"/>
                    <a:pt x="525" y="368"/>
                    <a:pt x="632" y="439"/>
                  </a:cubicBezTo>
                  <a:cubicBezTo>
                    <a:pt x="822" y="570"/>
                    <a:pt x="1013" y="737"/>
                    <a:pt x="1215" y="868"/>
                  </a:cubicBezTo>
                  <a:cubicBezTo>
                    <a:pt x="1218" y="870"/>
                    <a:pt x="1220" y="871"/>
                    <a:pt x="1222" y="871"/>
                  </a:cubicBezTo>
                  <a:cubicBezTo>
                    <a:pt x="1231" y="871"/>
                    <a:pt x="1237" y="854"/>
                    <a:pt x="1227" y="844"/>
                  </a:cubicBezTo>
                  <a:cubicBezTo>
                    <a:pt x="870" y="511"/>
                    <a:pt x="453" y="249"/>
                    <a:pt x="37" y="11"/>
                  </a:cubicBezTo>
                  <a:cubicBezTo>
                    <a:pt x="33" y="3"/>
                    <a:pt x="28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12" name="Google Shape;25712;p34"/>
            <p:cNvSpPr/>
            <p:nvPr/>
          </p:nvSpPr>
          <p:spPr>
            <a:xfrm>
              <a:off x="2816700" y="2684975"/>
              <a:ext cx="44675" cy="24825"/>
            </a:xfrm>
            <a:custGeom>
              <a:avLst/>
              <a:gdLst/>
              <a:ahLst/>
              <a:cxnLst/>
              <a:rect l="l" t="t" r="r" b="b"/>
              <a:pathLst>
                <a:path w="1787" h="993" extrusionOk="0">
                  <a:moveTo>
                    <a:pt x="37" y="1"/>
                  </a:moveTo>
                  <a:cubicBezTo>
                    <a:pt x="13" y="1"/>
                    <a:pt x="1" y="37"/>
                    <a:pt x="25" y="37"/>
                  </a:cubicBezTo>
                  <a:cubicBezTo>
                    <a:pt x="715" y="227"/>
                    <a:pt x="1203" y="572"/>
                    <a:pt x="1751" y="989"/>
                  </a:cubicBezTo>
                  <a:cubicBezTo>
                    <a:pt x="1753" y="991"/>
                    <a:pt x="1756" y="992"/>
                    <a:pt x="1759" y="992"/>
                  </a:cubicBezTo>
                  <a:cubicBezTo>
                    <a:pt x="1771" y="992"/>
                    <a:pt x="1787" y="973"/>
                    <a:pt x="1787" y="953"/>
                  </a:cubicBezTo>
                  <a:cubicBezTo>
                    <a:pt x="1370" y="453"/>
                    <a:pt x="680" y="12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13" name="Google Shape;25713;p34"/>
            <p:cNvSpPr/>
            <p:nvPr/>
          </p:nvSpPr>
          <p:spPr>
            <a:xfrm>
              <a:off x="2830150" y="2689400"/>
              <a:ext cx="41900" cy="24850"/>
            </a:xfrm>
            <a:custGeom>
              <a:avLst/>
              <a:gdLst/>
              <a:ahLst/>
              <a:cxnLst/>
              <a:rect l="l" t="t" r="r" b="b"/>
              <a:pathLst>
                <a:path w="1676" h="994" extrusionOk="0">
                  <a:moveTo>
                    <a:pt x="25" y="0"/>
                  </a:moveTo>
                  <a:cubicBezTo>
                    <a:pt x="8" y="0"/>
                    <a:pt x="0" y="26"/>
                    <a:pt x="11" y="26"/>
                  </a:cubicBezTo>
                  <a:cubicBezTo>
                    <a:pt x="558" y="324"/>
                    <a:pt x="1082" y="669"/>
                    <a:pt x="1630" y="991"/>
                  </a:cubicBezTo>
                  <a:cubicBezTo>
                    <a:pt x="1631" y="992"/>
                    <a:pt x="1634" y="993"/>
                    <a:pt x="1636" y="993"/>
                  </a:cubicBezTo>
                  <a:cubicBezTo>
                    <a:pt x="1651" y="993"/>
                    <a:pt x="1676" y="965"/>
                    <a:pt x="1666" y="955"/>
                  </a:cubicBezTo>
                  <a:cubicBezTo>
                    <a:pt x="1189" y="562"/>
                    <a:pt x="594" y="264"/>
                    <a:pt x="34" y="2"/>
                  </a:cubicBezTo>
                  <a:cubicBezTo>
                    <a:pt x="31" y="1"/>
                    <a:pt x="28" y="0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14" name="Google Shape;25714;p34"/>
            <p:cNvSpPr/>
            <p:nvPr/>
          </p:nvSpPr>
          <p:spPr>
            <a:xfrm>
              <a:off x="2843800" y="2692125"/>
              <a:ext cx="38300" cy="23625"/>
            </a:xfrm>
            <a:custGeom>
              <a:avLst/>
              <a:gdLst/>
              <a:ahLst/>
              <a:cxnLst/>
              <a:rect l="l" t="t" r="r" b="b"/>
              <a:pathLst>
                <a:path w="1532" h="945" extrusionOk="0">
                  <a:moveTo>
                    <a:pt x="24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500" y="346"/>
                    <a:pt x="977" y="691"/>
                    <a:pt x="1501" y="941"/>
                  </a:cubicBezTo>
                  <a:cubicBezTo>
                    <a:pt x="1503" y="943"/>
                    <a:pt x="1505" y="944"/>
                    <a:pt x="1508" y="944"/>
                  </a:cubicBezTo>
                  <a:cubicBezTo>
                    <a:pt x="1520" y="944"/>
                    <a:pt x="1532" y="925"/>
                    <a:pt x="1512" y="905"/>
                  </a:cubicBezTo>
                  <a:cubicBezTo>
                    <a:pt x="1060" y="572"/>
                    <a:pt x="524" y="29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15" name="Google Shape;25715;p34"/>
            <p:cNvSpPr/>
            <p:nvPr/>
          </p:nvSpPr>
          <p:spPr>
            <a:xfrm>
              <a:off x="2850950" y="2690925"/>
              <a:ext cx="33300" cy="22150"/>
            </a:xfrm>
            <a:custGeom>
              <a:avLst/>
              <a:gdLst/>
              <a:ahLst/>
              <a:cxnLst/>
              <a:rect l="l" t="t" r="r" b="b"/>
              <a:pathLst>
                <a:path w="1332" h="886" extrusionOk="0">
                  <a:moveTo>
                    <a:pt x="0" y="1"/>
                  </a:moveTo>
                  <a:lnTo>
                    <a:pt x="0" y="1"/>
                  </a:lnTo>
                  <a:cubicBezTo>
                    <a:pt x="429" y="287"/>
                    <a:pt x="857" y="632"/>
                    <a:pt x="1310" y="882"/>
                  </a:cubicBezTo>
                  <a:cubicBezTo>
                    <a:pt x="1312" y="884"/>
                    <a:pt x="1315" y="885"/>
                    <a:pt x="1317" y="885"/>
                  </a:cubicBezTo>
                  <a:cubicBezTo>
                    <a:pt x="1325" y="885"/>
                    <a:pt x="1331" y="870"/>
                    <a:pt x="1322" y="870"/>
                  </a:cubicBezTo>
                  <a:cubicBezTo>
                    <a:pt x="964" y="513"/>
                    <a:pt x="453" y="23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16" name="Google Shape;25716;p34"/>
            <p:cNvSpPr/>
            <p:nvPr/>
          </p:nvSpPr>
          <p:spPr>
            <a:xfrm>
              <a:off x="2859875" y="2690650"/>
              <a:ext cx="31275" cy="20250"/>
            </a:xfrm>
            <a:custGeom>
              <a:avLst/>
              <a:gdLst/>
              <a:ahLst/>
              <a:cxnLst/>
              <a:rect l="l" t="t" r="r" b="b"/>
              <a:pathLst>
                <a:path w="1251" h="810" extrusionOk="0">
                  <a:moveTo>
                    <a:pt x="12" y="0"/>
                  </a:moveTo>
                  <a:cubicBezTo>
                    <a:pt x="12" y="0"/>
                    <a:pt x="0" y="36"/>
                    <a:pt x="12" y="36"/>
                  </a:cubicBezTo>
                  <a:cubicBezTo>
                    <a:pt x="393" y="298"/>
                    <a:pt x="798" y="607"/>
                    <a:pt x="1215" y="810"/>
                  </a:cubicBezTo>
                  <a:cubicBezTo>
                    <a:pt x="1227" y="810"/>
                    <a:pt x="1250" y="786"/>
                    <a:pt x="1227" y="774"/>
                  </a:cubicBezTo>
                  <a:cubicBezTo>
                    <a:pt x="869" y="476"/>
                    <a:pt x="41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17" name="Google Shape;25717;p34"/>
            <p:cNvSpPr/>
            <p:nvPr/>
          </p:nvSpPr>
          <p:spPr>
            <a:xfrm>
              <a:off x="2868900" y="2691275"/>
              <a:ext cx="31075" cy="20300"/>
            </a:xfrm>
            <a:custGeom>
              <a:avLst/>
              <a:gdLst/>
              <a:ahLst/>
              <a:cxnLst/>
              <a:rect l="l" t="t" r="r" b="b"/>
              <a:pathLst>
                <a:path w="1243" h="812" extrusionOk="0">
                  <a:moveTo>
                    <a:pt x="10" y="1"/>
                  </a:moveTo>
                  <a:cubicBezTo>
                    <a:pt x="3" y="1"/>
                    <a:pt x="0" y="14"/>
                    <a:pt x="8" y="23"/>
                  </a:cubicBezTo>
                  <a:cubicBezTo>
                    <a:pt x="366" y="297"/>
                    <a:pt x="794" y="618"/>
                    <a:pt x="1211" y="809"/>
                  </a:cubicBezTo>
                  <a:cubicBezTo>
                    <a:pt x="1213" y="811"/>
                    <a:pt x="1216" y="812"/>
                    <a:pt x="1219" y="812"/>
                  </a:cubicBezTo>
                  <a:cubicBezTo>
                    <a:pt x="1230" y="812"/>
                    <a:pt x="1242" y="794"/>
                    <a:pt x="1223" y="785"/>
                  </a:cubicBezTo>
                  <a:cubicBezTo>
                    <a:pt x="854" y="499"/>
                    <a:pt x="425" y="249"/>
                    <a:pt x="20" y="11"/>
                  </a:cubicBezTo>
                  <a:cubicBezTo>
                    <a:pt x="17" y="3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18" name="Google Shape;25718;p34"/>
            <p:cNvSpPr/>
            <p:nvPr/>
          </p:nvSpPr>
          <p:spPr>
            <a:xfrm>
              <a:off x="2876550" y="2691225"/>
              <a:ext cx="26350" cy="16300"/>
            </a:xfrm>
            <a:custGeom>
              <a:avLst/>
              <a:gdLst/>
              <a:ahLst/>
              <a:cxnLst/>
              <a:rect l="l" t="t" r="r" b="b"/>
              <a:pathLst>
                <a:path w="1054" h="652" extrusionOk="0">
                  <a:moveTo>
                    <a:pt x="24" y="1"/>
                  </a:moveTo>
                  <a:cubicBezTo>
                    <a:pt x="12" y="13"/>
                    <a:pt x="0" y="25"/>
                    <a:pt x="12" y="37"/>
                  </a:cubicBezTo>
                  <a:cubicBezTo>
                    <a:pt x="191" y="132"/>
                    <a:pt x="369" y="215"/>
                    <a:pt x="536" y="322"/>
                  </a:cubicBezTo>
                  <a:cubicBezTo>
                    <a:pt x="702" y="430"/>
                    <a:pt x="845" y="560"/>
                    <a:pt x="1024" y="644"/>
                  </a:cubicBezTo>
                  <a:cubicBezTo>
                    <a:pt x="1027" y="650"/>
                    <a:pt x="1030" y="652"/>
                    <a:pt x="1034" y="652"/>
                  </a:cubicBezTo>
                  <a:cubicBezTo>
                    <a:pt x="1045" y="652"/>
                    <a:pt x="1054" y="629"/>
                    <a:pt x="1036" y="620"/>
                  </a:cubicBezTo>
                  <a:cubicBezTo>
                    <a:pt x="786" y="334"/>
                    <a:pt x="369" y="13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19" name="Google Shape;25719;p34"/>
            <p:cNvSpPr/>
            <p:nvPr/>
          </p:nvSpPr>
          <p:spPr>
            <a:xfrm>
              <a:off x="2882500" y="2690050"/>
              <a:ext cx="19375" cy="13025"/>
            </a:xfrm>
            <a:custGeom>
              <a:avLst/>
              <a:gdLst/>
              <a:ahLst/>
              <a:cxnLst/>
              <a:rect l="l" t="t" r="r" b="b"/>
              <a:pathLst>
                <a:path w="775" h="521" extrusionOk="0">
                  <a:moveTo>
                    <a:pt x="48" y="0"/>
                  </a:moveTo>
                  <a:cubicBezTo>
                    <a:pt x="12" y="12"/>
                    <a:pt x="0" y="36"/>
                    <a:pt x="24" y="60"/>
                  </a:cubicBezTo>
                  <a:cubicBezTo>
                    <a:pt x="167" y="119"/>
                    <a:pt x="298" y="191"/>
                    <a:pt x="429" y="262"/>
                  </a:cubicBezTo>
                  <a:cubicBezTo>
                    <a:pt x="548" y="334"/>
                    <a:pt x="643" y="441"/>
                    <a:pt x="738" y="512"/>
                  </a:cubicBezTo>
                  <a:cubicBezTo>
                    <a:pt x="744" y="518"/>
                    <a:pt x="749" y="520"/>
                    <a:pt x="753" y="520"/>
                  </a:cubicBezTo>
                  <a:cubicBezTo>
                    <a:pt x="767" y="520"/>
                    <a:pt x="774" y="497"/>
                    <a:pt x="774" y="488"/>
                  </a:cubicBezTo>
                  <a:cubicBezTo>
                    <a:pt x="619" y="250"/>
                    <a:pt x="298" y="8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20" name="Google Shape;25720;p34"/>
            <p:cNvSpPr/>
            <p:nvPr/>
          </p:nvSpPr>
          <p:spPr>
            <a:xfrm>
              <a:off x="2883075" y="2686475"/>
              <a:ext cx="20525" cy="13200"/>
            </a:xfrm>
            <a:custGeom>
              <a:avLst/>
              <a:gdLst/>
              <a:ahLst/>
              <a:cxnLst/>
              <a:rect l="l" t="t" r="r" b="b"/>
              <a:pathLst>
                <a:path w="821" h="528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156" y="108"/>
                    <a:pt x="275" y="203"/>
                    <a:pt x="406" y="274"/>
                  </a:cubicBezTo>
                  <a:cubicBezTo>
                    <a:pt x="525" y="358"/>
                    <a:pt x="644" y="465"/>
                    <a:pt x="775" y="524"/>
                  </a:cubicBezTo>
                  <a:cubicBezTo>
                    <a:pt x="779" y="527"/>
                    <a:pt x="784" y="527"/>
                    <a:pt x="788" y="527"/>
                  </a:cubicBezTo>
                  <a:cubicBezTo>
                    <a:pt x="806" y="527"/>
                    <a:pt x="820" y="510"/>
                    <a:pt x="811" y="500"/>
                  </a:cubicBezTo>
                  <a:cubicBezTo>
                    <a:pt x="620" y="274"/>
                    <a:pt x="287" y="119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21" name="Google Shape;25721;p34"/>
            <p:cNvSpPr/>
            <p:nvPr/>
          </p:nvSpPr>
          <p:spPr>
            <a:xfrm>
              <a:off x="2886825" y="2682950"/>
              <a:ext cx="16825" cy="11875"/>
            </a:xfrm>
            <a:custGeom>
              <a:avLst/>
              <a:gdLst/>
              <a:ahLst/>
              <a:cxnLst/>
              <a:rect l="l" t="t" r="r" b="b"/>
              <a:pathLst>
                <a:path w="673" h="475" extrusionOk="0">
                  <a:moveTo>
                    <a:pt x="27" y="1"/>
                  </a:moveTo>
                  <a:cubicBezTo>
                    <a:pt x="8" y="1"/>
                    <a:pt x="0" y="20"/>
                    <a:pt x="18" y="46"/>
                  </a:cubicBezTo>
                  <a:cubicBezTo>
                    <a:pt x="125" y="118"/>
                    <a:pt x="232" y="189"/>
                    <a:pt x="351" y="284"/>
                  </a:cubicBezTo>
                  <a:cubicBezTo>
                    <a:pt x="434" y="344"/>
                    <a:pt x="542" y="439"/>
                    <a:pt x="649" y="475"/>
                  </a:cubicBezTo>
                  <a:cubicBezTo>
                    <a:pt x="661" y="475"/>
                    <a:pt x="672" y="463"/>
                    <a:pt x="661" y="439"/>
                  </a:cubicBezTo>
                  <a:cubicBezTo>
                    <a:pt x="589" y="356"/>
                    <a:pt x="470" y="296"/>
                    <a:pt x="375" y="237"/>
                  </a:cubicBezTo>
                  <a:cubicBezTo>
                    <a:pt x="268" y="165"/>
                    <a:pt x="149" y="82"/>
                    <a:pt x="53" y="10"/>
                  </a:cubicBezTo>
                  <a:cubicBezTo>
                    <a:pt x="43" y="4"/>
                    <a:pt x="34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22" name="Google Shape;25722;p34"/>
            <p:cNvSpPr/>
            <p:nvPr/>
          </p:nvSpPr>
          <p:spPr>
            <a:xfrm>
              <a:off x="2891175" y="2682825"/>
              <a:ext cx="14850" cy="10900"/>
            </a:xfrm>
            <a:custGeom>
              <a:avLst/>
              <a:gdLst/>
              <a:ahLst/>
              <a:cxnLst/>
              <a:rect l="l" t="t" r="r" b="b"/>
              <a:pathLst>
                <a:path w="594" h="436" extrusionOk="0">
                  <a:moveTo>
                    <a:pt x="22" y="0"/>
                  </a:moveTo>
                  <a:cubicBezTo>
                    <a:pt x="7" y="0"/>
                    <a:pt x="1" y="18"/>
                    <a:pt x="10" y="27"/>
                  </a:cubicBezTo>
                  <a:cubicBezTo>
                    <a:pt x="117" y="111"/>
                    <a:pt x="213" y="170"/>
                    <a:pt x="320" y="242"/>
                  </a:cubicBezTo>
                  <a:cubicBezTo>
                    <a:pt x="391" y="301"/>
                    <a:pt x="475" y="385"/>
                    <a:pt x="558" y="432"/>
                  </a:cubicBezTo>
                  <a:cubicBezTo>
                    <a:pt x="560" y="434"/>
                    <a:pt x="563" y="435"/>
                    <a:pt x="566" y="435"/>
                  </a:cubicBezTo>
                  <a:cubicBezTo>
                    <a:pt x="578" y="435"/>
                    <a:pt x="594" y="418"/>
                    <a:pt x="594" y="408"/>
                  </a:cubicBezTo>
                  <a:cubicBezTo>
                    <a:pt x="546" y="313"/>
                    <a:pt x="439" y="254"/>
                    <a:pt x="368" y="194"/>
                  </a:cubicBezTo>
                  <a:cubicBezTo>
                    <a:pt x="260" y="123"/>
                    <a:pt x="153" y="63"/>
                    <a:pt x="34" y="4"/>
                  </a:cubicBezTo>
                  <a:cubicBezTo>
                    <a:pt x="30" y="1"/>
                    <a:pt x="25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23" name="Google Shape;25723;p34"/>
            <p:cNvSpPr/>
            <p:nvPr/>
          </p:nvSpPr>
          <p:spPr>
            <a:xfrm>
              <a:off x="2894700" y="2680525"/>
              <a:ext cx="13125" cy="10150"/>
            </a:xfrm>
            <a:custGeom>
              <a:avLst/>
              <a:gdLst/>
              <a:ahLst/>
              <a:cxnLst/>
              <a:rect l="l" t="t" r="r" b="b"/>
              <a:pathLst>
                <a:path w="525" h="406" extrusionOk="0">
                  <a:moveTo>
                    <a:pt x="36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107" y="96"/>
                    <a:pt x="191" y="167"/>
                    <a:pt x="286" y="238"/>
                  </a:cubicBezTo>
                  <a:cubicBezTo>
                    <a:pt x="346" y="286"/>
                    <a:pt x="405" y="381"/>
                    <a:pt x="488" y="405"/>
                  </a:cubicBezTo>
                  <a:cubicBezTo>
                    <a:pt x="512" y="405"/>
                    <a:pt x="524" y="393"/>
                    <a:pt x="524" y="381"/>
                  </a:cubicBezTo>
                  <a:cubicBezTo>
                    <a:pt x="512" y="286"/>
                    <a:pt x="405" y="238"/>
                    <a:pt x="334" y="179"/>
                  </a:cubicBezTo>
                  <a:cubicBezTo>
                    <a:pt x="238" y="107"/>
                    <a:pt x="131" y="48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24" name="Google Shape;25724;p34"/>
            <p:cNvSpPr/>
            <p:nvPr/>
          </p:nvSpPr>
          <p:spPr>
            <a:xfrm>
              <a:off x="2901550" y="2680750"/>
              <a:ext cx="3200" cy="7500"/>
            </a:xfrm>
            <a:custGeom>
              <a:avLst/>
              <a:gdLst/>
              <a:ahLst/>
              <a:cxnLst/>
              <a:rect l="l" t="t" r="r" b="b"/>
              <a:pathLst>
                <a:path w="128" h="300" extrusionOk="0">
                  <a:moveTo>
                    <a:pt x="17" y="0"/>
                  </a:moveTo>
                  <a:cubicBezTo>
                    <a:pt x="9" y="0"/>
                    <a:pt x="0" y="9"/>
                    <a:pt x="0" y="27"/>
                  </a:cubicBezTo>
                  <a:cubicBezTo>
                    <a:pt x="0" y="134"/>
                    <a:pt x="24" y="217"/>
                    <a:pt x="95" y="289"/>
                  </a:cubicBezTo>
                  <a:cubicBezTo>
                    <a:pt x="103" y="296"/>
                    <a:pt x="109" y="299"/>
                    <a:pt x="114" y="299"/>
                  </a:cubicBezTo>
                  <a:cubicBezTo>
                    <a:pt x="124" y="299"/>
                    <a:pt x="127" y="285"/>
                    <a:pt x="119" y="277"/>
                  </a:cubicBezTo>
                  <a:cubicBezTo>
                    <a:pt x="72" y="206"/>
                    <a:pt x="24" y="110"/>
                    <a:pt x="24" y="27"/>
                  </a:cubicBezTo>
                  <a:cubicBezTo>
                    <a:pt x="30" y="9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25" name="Google Shape;25725;p34"/>
            <p:cNvSpPr/>
            <p:nvPr/>
          </p:nvSpPr>
          <p:spPr>
            <a:xfrm>
              <a:off x="2903025" y="2663625"/>
              <a:ext cx="6275" cy="46025"/>
            </a:xfrm>
            <a:custGeom>
              <a:avLst/>
              <a:gdLst/>
              <a:ahLst/>
              <a:cxnLst/>
              <a:rect l="l" t="t" r="r" b="b"/>
              <a:pathLst>
                <a:path w="251" h="1841" extrusionOk="0">
                  <a:moveTo>
                    <a:pt x="109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60" y="45"/>
                    <a:pt x="60" y="21"/>
                    <a:pt x="60" y="69"/>
                  </a:cubicBezTo>
                  <a:cubicBezTo>
                    <a:pt x="42" y="96"/>
                    <a:pt x="51" y="109"/>
                    <a:pt x="57" y="109"/>
                  </a:cubicBezTo>
                  <a:cubicBezTo>
                    <a:pt x="57" y="109"/>
                    <a:pt x="58" y="109"/>
                    <a:pt x="58" y="109"/>
                  </a:cubicBezTo>
                  <a:lnTo>
                    <a:pt x="58" y="109"/>
                  </a:lnTo>
                  <a:cubicBezTo>
                    <a:pt x="40" y="154"/>
                    <a:pt x="84" y="345"/>
                    <a:pt x="84" y="414"/>
                  </a:cubicBezTo>
                  <a:cubicBezTo>
                    <a:pt x="84" y="581"/>
                    <a:pt x="72" y="736"/>
                    <a:pt x="72" y="902"/>
                  </a:cubicBezTo>
                  <a:cubicBezTo>
                    <a:pt x="60" y="1200"/>
                    <a:pt x="24" y="1510"/>
                    <a:pt x="1" y="1807"/>
                  </a:cubicBezTo>
                  <a:cubicBezTo>
                    <a:pt x="4" y="1807"/>
                    <a:pt x="8" y="1807"/>
                    <a:pt x="11" y="1807"/>
                  </a:cubicBezTo>
                  <a:lnTo>
                    <a:pt x="11" y="1807"/>
                  </a:lnTo>
                  <a:cubicBezTo>
                    <a:pt x="12" y="1829"/>
                    <a:pt x="27" y="1840"/>
                    <a:pt x="45" y="1840"/>
                  </a:cubicBezTo>
                  <a:cubicBezTo>
                    <a:pt x="66" y="1840"/>
                    <a:pt x="90" y="1825"/>
                    <a:pt x="96" y="1795"/>
                  </a:cubicBezTo>
                  <a:cubicBezTo>
                    <a:pt x="144" y="1414"/>
                    <a:pt x="179" y="1010"/>
                    <a:pt x="179" y="605"/>
                  </a:cubicBezTo>
                  <a:cubicBezTo>
                    <a:pt x="179" y="438"/>
                    <a:pt x="251" y="164"/>
                    <a:pt x="132" y="10"/>
                  </a:cubicBezTo>
                  <a:cubicBezTo>
                    <a:pt x="126" y="4"/>
                    <a:pt x="117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26" name="Google Shape;25726;p34"/>
            <p:cNvSpPr/>
            <p:nvPr/>
          </p:nvSpPr>
          <p:spPr>
            <a:xfrm>
              <a:off x="2900050" y="2664300"/>
              <a:ext cx="9125" cy="56175"/>
            </a:xfrm>
            <a:custGeom>
              <a:avLst/>
              <a:gdLst/>
              <a:ahLst/>
              <a:cxnLst/>
              <a:rect l="l" t="t" r="r" b="b"/>
              <a:pathLst>
                <a:path w="365" h="2247" extrusionOk="0">
                  <a:moveTo>
                    <a:pt x="337" y="1"/>
                  </a:moveTo>
                  <a:cubicBezTo>
                    <a:pt x="326" y="1"/>
                    <a:pt x="315" y="10"/>
                    <a:pt x="310" y="30"/>
                  </a:cubicBezTo>
                  <a:cubicBezTo>
                    <a:pt x="96" y="733"/>
                    <a:pt x="1" y="1507"/>
                    <a:pt x="84" y="2233"/>
                  </a:cubicBezTo>
                  <a:cubicBezTo>
                    <a:pt x="84" y="2243"/>
                    <a:pt x="92" y="2247"/>
                    <a:pt x="102" y="2247"/>
                  </a:cubicBezTo>
                  <a:cubicBezTo>
                    <a:pt x="116" y="2247"/>
                    <a:pt x="132" y="2240"/>
                    <a:pt x="132" y="2233"/>
                  </a:cubicBezTo>
                  <a:cubicBezTo>
                    <a:pt x="167" y="1483"/>
                    <a:pt x="203" y="792"/>
                    <a:pt x="358" y="54"/>
                  </a:cubicBezTo>
                  <a:cubicBezTo>
                    <a:pt x="365" y="19"/>
                    <a:pt x="351" y="1"/>
                    <a:pt x="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27" name="Google Shape;25727;p34"/>
            <p:cNvSpPr/>
            <p:nvPr/>
          </p:nvSpPr>
          <p:spPr>
            <a:xfrm>
              <a:off x="2903025" y="2668400"/>
              <a:ext cx="5975" cy="59525"/>
            </a:xfrm>
            <a:custGeom>
              <a:avLst/>
              <a:gdLst/>
              <a:ahLst/>
              <a:cxnLst/>
              <a:rect l="l" t="t" r="r" b="b"/>
              <a:pathLst>
                <a:path w="239" h="2381" extrusionOk="0">
                  <a:moveTo>
                    <a:pt x="20" y="0"/>
                  </a:moveTo>
                  <a:cubicBezTo>
                    <a:pt x="16" y="0"/>
                    <a:pt x="13" y="3"/>
                    <a:pt x="13" y="9"/>
                  </a:cubicBezTo>
                  <a:cubicBezTo>
                    <a:pt x="1" y="771"/>
                    <a:pt x="24" y="1616"/>
                    <a:pt x="155" y="2366"/>
                  </a:cubicBezTo>
                  <a:cubicBezTo>
                    <a:pt x="155" y="2377"/>
                    <a:pt x="164" y="2380"/>
                    <a:pt x="174" y="2380"/>
                  </a:cubicBezTo>
                  <a:cubicBezTo>
                    <a:pt x="187" y="2380"/>
                    <a:pt x="203" y="2373"/>
                    <a:pt x="203" y="2366"/>
                  </a:cubicBezTo>
                  <a:cubicBezTo>
                    <a:pt x="239" y="1604"/>
                    <a:pt x="155" y="771"/>
                    <a:pt x="36" y="9"/>
                  </a:cubicBezTo>
                  <a:cubicBezTo>
                    <a:pt x="30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28" name="Google Shape;25728;p34"/>
            <p:cNvSpPr/>
            <p:nvPr/>
          </p:nvSpPr>
          <p:spPr>
            <a:xfrm>
              <a:off x="2906000" y="2692600"/>
              <a:ext cx="4500" cy="45725"/>
            </a:xfrm>
            <a:custGeom>
              <a:avLst/>
              <a:gdLst/>
              <a:ahLst/>
              <a:cxnLst/>
              <a:rect l="l" t="t" r="r" b="b"/>
              <a:pathLst>
                <a:path w="180" h="1829" extrusionOk="0">
                  <a:moveTo>
                    <a:pt x="40" y="1"/>
                  </a:moveTo>
                  <a:cubicBezTo>
                    <a:pt x="32" y="1"/>
                    <a:pt x="25" y="7"/>
                    <a:pt x="25" y="17"/>
                  </a:cubicBezTo>
                  <a:cubicBezTo>
                    <a:pt x="1" y="589"/>
                    <a:pt x="1" y="1232"/>
                    <a:pt x="84" y="1815"/>
                  </a:cubicBezTo>
                  <a:cubicBezTo>
                    <a:pt x="84" y="1825"/>
                    <a:pt x="93" y="1829"/>
                    <a:pt x="102" y="1829"/>
                  </a:cubicBezTo>
                  <a:cubicBezTo>
                    <a:pt x="116" y="1829"/>
                    <a:pt x="132" y="1822"/>
                    <a:pt x="132" y="1815"/>
                  </a:cubicBezTo>
                  <a:cubicBezTo>
                    <a:pt x="179" y="1232"/>
                    <a:pt x="132" y="589"/>
                    <a:pt x="60" y="29"/>
                  </a:cubicBezTo>
                  <a:cubicBezTo>
                    <a:pt x="60" y="10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29" name="Google Shape;25729;p34"/>
            <p:cNvSpPr/>
            <p:nvPr/>
          </p:nvSpPr>
          <p:spPr>
            <a:xfrm>
              <a:off x="2902275" y="2698550"/>
              <a:ext cx="8225" cy="43175"/>
            </a:xfrm>
            <a:custGeom>
              <a:avLst/>
              <a:gdLst/>
              <a:ahLst/>
              <a:cxnLst/>
              <a:rect l="l" t="t" r="r" b="b"/>
              <a:pathLst>
                <a:path w="329" h="1727" extrusionOk="0">
                  <a:moveTo>
                    <a:pt x="27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02" y="589"/>
                    <a:pt x="114" y="1149"/>
                    <a:pt x="174" y="1708"/>
                  </a:cubicBezTo>
                  <a:cubicBezTo>
                    <a:pt x="174" y="1715"/>
                    <a:pt x="187" y="1727"/>
                    <a:pt x="200" y="1727"/>
                  </a:cubicBezTo>
                  <a:cubicBezTo>
                    <a:pt x="208" y="1727"/>
                    <a:pt x="216" y="1722"/>
                    <a:pt x="221" y="1708"/>
                  </a:cubicBezTo>
                  <a:cubicBezTo>
                    <a:pt x="328" y="1172"/>
                    <a:pt x="221" y="529"/>
                    <a:pt x="66" y="17"/>
                  </a:cubicBezTo>
                  <a:cubicBezTo>
                    <a:pt x="56" y="7"/>
                    <a:pt x="40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30" name="Google Shape;25730;p34"/>
            <p:cNvSpPr/>
            <p:nvPr/>
          </p:nvSpPr>
          <p:spPr>
            <a:xfrm>
              <a:off x="2902425" y="2706575"/>
              <a:ext cx="4200" cy="32675"/>
            </a:xfrm>
            <a:custGeom>
              <a:avLst/>
              <a:gdLst/>
              <a:ahLst/>
              <a:cxnLst/>
              <a:rect l="l" t="t" r="r" b="b"/>
              <a:pathLst>
                <a:path w="168" h="1307" extrusionOk="0">
                  <a:moveTo>
                    <a:pt x="64" y="1"/>
                  </a:moveTo>
                  <a:cubicBezTo>
                    <a:pt x="54" y="1"/>
                    <a:pt x="48" y="6"/>
                    <a:pt x="48" y="6"/>
                  </a:cubicBezTo>
                  <a:cubicBezTo>
                    <a:pt x="25" y="411"/>
                    <a:pt x="1" y="875"/>
                    <a:pt x="60" y="1280"/>
                  </a:cubicBezTo>
                  <a:cubicBezTo>
                    <a:pt x="60" y="1298"/>
                    <a:pt x="72" y="1307"/>
                    <a:pt x="86" y="1307"/>
                  </a:cubicBezTo>
                  <a:cubicBezTo>
                    <a:pt x="99" y="1307"/>
                    <a:pt x="114" y="1298"/>
                    <a:pt x="120" y="1280"/>
                  </a:cubicBezTo>
                  <a:cubicBezTo>
                    <a:pt x="168" y="887"/>
                    <a:pt x="120" y="411"/>
                    <a:pt x="84" y="6"/>
                  </a:cubicBezTo>
                  <a:cubicBezTo>
                    <a:pt x="76" y="2"/>
                    <a:pt x="70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31" name="Google Shape;25731;p34"/>
            <p:cNvSpPr/>
            <p:nvPr/>
          </p:nvSpPr>
          <p:spPr>
            <a:xfrm>
              <a:off x="2909275" y="2700300"/>
              <a:ext cx="5675" cy="37925"/>
            </a:xfrm>
            <a:custGeom>
              <a:avLst/>
              <a:gdLst/>
              <a:ahLst/>
              <a:cxnLst/>
              <a:rect l="l" t="t" r="r" b="b"/>
              <a:pathLst>
                <a:path w="227" h="1517" extrusionOk="0">
                  <a:moveTo>
                    <a:pt x="11" y="0"/>
                  </a:moveTo>
                  <a:cubicBezTo>
                    <a:pt x="5" y="0"/>
                    <a:pt x="1" y="12"/>
                    <a:pt x="1" y="19"/>
                  </a:cubicBezTo>
                  <a:cubicBezTo>
                    <a:pt x="108" y="519"/>
                    <a:pt x="84" y="995"/>
                    <a:pt x="84" y="1507"/>
                  </a:cubicBezTo>
                  <a:cubicBezTo>
                    <a:pt x="84" y="1513"/>
                    <a:pt x="93" y="1516"/>
                    <a:pt x="102" y="1516"/>
                  </a:cubicBezTo>
                  <a:cubicBezTo>
                    <a:pt x="111" y="1516"/>
                    <a:pt x="120" y="1513"/>
                    <a:pt x="120" y="1507"/>
                  </a:cubicBezTo>
                  <a:cubicBezTo>
                    <a:pt x="227" y="1019"/>
                    <a:pt x="144" y="495"/>
                    <a:pt x="25" y="19"/>
                  </a:cubicBezTo>
                  <a:cubicBezTo>
                    <a:pt x="20" y="5"/>
                    <a:pt x="15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32" name="Google Shape;25732;p34"/>
            <p:cNvSpPr/>
            <p:nvPr/>
          </p:nvSpPr>
          <p:spPr>
            <a:xfrm>
              <a:off x="2920000" y="2490050"/>
              <a:ext cx="5375" cy="50525"/>
            </a:xfrm>
            <a:custGeom>
              <a:avLst/>
              <a:gdLst/>
              <a:ahLst/>
              <a:cxnLst/>
              <a:rect l="l" t="t" r="r" b="b"/>
              <a:pathLst>
                <a:path w="215" h="2021" extrusionOk="0">
                  <a:moveTo>
                    <a:pt x="144" y="1"/>
                  </a:moveTo>
                  <a:cubicBezTo>
                    <a:pt x="136" y="1"/>
                    <a:pt x="131" y="7"/>
                    <a:pt x="131" y="23"/>
                  </a:cubicBezTo>
                  <a:cubicBezTo>
                    <a:pt x="12" y="642"/>
                    <a:pt x="0" y="1392"/>
                    <a:pt x="107" y="2011"/>
                  </a:cubicBezTo>
                  <a:cubicBezTo>
                    <a:pt x="107" y="2017"/>
                    <a:pt x="113" y="2020"/>
                    <a:pt x="122" y="2020"/>
                  </a:cubicBezTo>
                  <a:cubicBezTo>
                    <a:pt x="131" y="2020"/>
                    <a:pt x="143" y="2017"/>
                    <a:pt x="155" y="2011"/>
                  </a:cubicBezTo>
                  <a:cubicBezTo>
                    <a:pt x="215" y="1368"/>
                    <a:pt x="215" y="654"/>
                    <a:pt x="179" y="23"/>
                  </a:cubicBezTo>
                  <a:cubicBezTo>
                    <a:pt x="166" y="10"/>
                    <a:pt x="153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33" name="Google Shape;25733;p34"/>
            <p:cNvSpPr/>
            <p:nvPr/>
          </p:nvSpPr>
          <p:spPr>
            <a:xfrm>
              <a:off x="2922675" y="2452950"/>
              <a:ext cx="3600" cy="66050"/>
            </a:xfrm>
            <a:custGeom>
              <a:avLst/>
              <a:gdLst/>
              <a:ahLst/>
              <a:cxnLst/>
              <a:rect l="l" t="t" r="r" b="b"/>
              <a:pathLst>
                <a:path w="144" h="2642" extrusionOk="0">
                  <a:moveTo>
                    <a:pt x="72" y="1"/>
                  </a:moveTo>
                  <a:cubicBezTo>
                    <a:pt x="66" y="1"/>
                    <a:pt x="60" y="7"/>
                    <a:pt x="60" y="19"/>
                  </a:cubicBezTo>
                  <a:cubicBezTo>
                    <a:pt x="24" y="876"/>
                    <a:pt x="0" y="1757"/>
                    <a:pt x="48" y="2614"/>
                  </a:cubicBezTo>
                  <a:cubicBezTo>
                    <a:pt x="48" y="2632"/>
                    <a:pt x="57" y="2641"/>
                    <a:pt x="66" y="2641"/>
                  </a:cubicBezTo>
                  <a:cubicBezTo>
                    <a:pt x="75" y="2641"/>
                    <a:pt x="84" y="2632"/>
                    <a:pt x="84" y="2614"/>
                  </a:cubicBezTo>
                  <a:cubicBezTo>
                    <a:pt x="143" y="1757"/>
                    <a:pt x="120" y="876"/>
                    <a:pt x="84" y="19"/>
                  </a:cubicBezTo>
                  <a:cubicBezTo>
                    <a:pt x="84" y="7"/>
                    <a:pt x="78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34" name="Google Shape;25734;p34"/>
            <p:cNvSpPr/>
            <p:nvPr/>
          </p:nvSpPr>
          <p:spPr>
            <a:xfrm>
              <a:off x="2925350" y="2450800"/>
              <a:ext cx="5375" cy="63425"/>
            </a:xfrm>
            <a:custGeom>
              <a:avLst/>
              <a:gdLst/>
              <a:ahLst/>
              <a:cxnLst/>
              <a:rect l="l" t="t" r="r" b="b"/>
              <a:pathLst>
                <a:path w="215" h="2537" extrusionOk="0">
                  <a:moveTo>
                    <a:pt x="13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36" y="843"/>
                    <a:pt x="36" y="1676"/>
                    <a:pt x="72" y="2510"/>
                  </a:cubicBezTo>
                  <a:cubicBezTo>
                    <a:pt x="72" y="2528"/>
                    <a:pt x="78" y="2537"/>
                    <a:pt x="87" y="2537"/>
                  </a:cubicBezTo>
                  <a:cubicBezTo>
                    <a:pt x="96" y="2537"/>
                    <a:pt x="108" y="2528"/>
                    <a:pt x="120" y="2510"/>
                  </a:cubicBezTo>
                  <a:cubicBezTo>
                    <a:pt x="215" y="1688"/>
                    <a:pt x="144" y="819"/>
                    <a:pt x="24" y="10"/>
                  </a:cubicBezTo>
                  <a:cubicBezTo>
                    <a:pt x="24" y="4"/>
                    <a:pt x="18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35" name="Google Shape;25735;p34"/>
            <p:cNvSpPr/>
            <p:nvPr/>
          </p:nvSpPr>
          <p:spPr>
            <a:xfrm>
              <a:off x="2926025" y="2447675"/>
              <a:ext cx="21975" cy="27600"/>
            </a:xfrm>
            <a:custGeom>
              <a:avLst/>
              <a:gdLst/>
              <a:ahLst/>
              <a:cxnLst/>
              <a:rect l="l" t="t" r="r" b="b"/>
              <a:pathLst>
                <a:path w="879" h="1104" extrusionOk="0">
                  <a:moveTo>
                    <a:pt x="856" y="0"/>
                  </a:moveTo>
                  <a:cubicBezTo>
                    <a:pt x="852" y="0"/>
                    <a:pt x="848" y="1"/>
                    <a:pt x="843" y="4"/>
                  </a:cubicBezTo>
                  <a:cubicBezTo>
                    <a:pt x="700" y="170"/>
                    <a:pt x="581" y="349"/>
                    <a:pt x="450" y="504"/>
                  </a:cubicBezTo>
                  <a:cubicBezTo>
                    <a:pt x="295" y="706"/>
                    <a:pt x="128" y="885"/>
                    <a:pt x="9" y="1087"/>
                  </a:cubicBezTo>
                  <a:cubicBezTo>
                    <a:pt x="1" y="1095"/>
                    <a:pt x="16" y="1104"/>
                    <a:pt x="30" y="1104"/>
                  </a:cubicBezTo>
                  <a:cubicBezTo>
                    <a:pt x="36" y="1104"/>
                    <a:pt x="42" y="1102"/>
                    <a:pt x="45" y="1099"/>
                  </a:cubicBezTo>
                  <a:cubicBezTo>
                    <a:pt x="188" y="956"/>
                    <a:pt x="331" y="777"/>
                    <a:pt x="450" y="599"/>
                  </a:cubicBezTo>
                  <a:cubicBezTo>
                    <a:pt x="593" y="408"/>
                    <a:pt x="748" y="206"/>
                    <a:pt x="879" y="15"/>
                  </a:cubicBezTo>
                  <a:cubicBezTo>
                    <a:pt x="879" y="15"/>
                    <a:pt x="871" y="0"/>
                    <a:pt x="8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36" name="Google Shape;25736;p34"/>
            <p:cNvSpPr/>
            <p:nvPr/>
          </p:nvSpPr>
          <p:spPr>
            <a:xfrm>
              <a:off x="2927200" y="2453575"/>
              <a:ext cx="25775" cy="28800"/>
            </a:xfrm>
            <a:custGeom>
              <a:avLst/>
              <a:gdLst/>
              <a:ahLst/>
              <a:cxnLst/>
              <a:rect l="l" t="t" r="r" b="b"/>
              <a:pathLst>
                <a:path w="1031" h="1152" extrusionOk="0">
                  <a:moveTo>
                    <a:pt x="1020" y="1"/>
                  </a:moveTo>
                  <a:cubicBezTo>
                    <a:pt x="1017" y="1"/>
                    <a:pt x="1014" y="2"/>
                    <a:pt x="1010" y="6"/>
                  </a:cubicBezTo>
                  <a:cubicBezTo>
                    <a:pt x="832" y="196"/>
                    <a:pt x="665" y="411"/>
                    <a:pt x="486" y="601"/>
                  </a:cubicBezTo>
                  <a:cubicBezTo>
                    <a:pt x="320" y="780"/>
                    <a:pt x="165" y="946"/>
                    <a:pt x="10" y="1125"/>
                  </a:cubicBezTo>
                  <a:cubicBezTo>
                    <a:pt x="0" y="1135"/>
                    <a:pt x="14" y="1152"/>
                    <a:pt x="32" y="1152"/>
                  </a:cubicBezTo>
                  <a:cubicBezTo>
                    <a:pt x="37" y="1152"/>
                    <a:pt x="41" y="1151"/>
                    <a:pt x="46" y="1149"/>
                  </a:cubicBezTo>
                  <a:cubicBezTo>
                    <a:pt x="415" y="839"/>
                    <a:pt x="760" y="411"/>
                    <a:pt x="1022" y="18"/>
                  </a:cubicBezTo>
                  <a:cubicBezTo>
                    <a:pt x="1030" y="9"/>
                    <a:pt x="1027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37" name="Google Shape;25737;p34"/>
            <p:cNvSpPr/>
            <p:nvPr/>
          </p:nvSpPr>
          <p:spPr>
            <a:xfrm>
              <a:off x="2928000" y="2458100"/>
              <a:ext cx="33700" cy="36550"/>
            </a:xfrm>
            <a:custGeom>
              <a:avLst/>
              <a:gdLst/>
              <a:ahLst/>
              <a:cxnLst/>
              <a:rect l="l" t="t" r="r" b="b"/>
              <a:pathLst>
                <a:path w="1348" h="1462" extrusionOk="0">
                  <a:moveTo>
                    <a:pt x="1015" y="0"/>
                  </a:moveTo>
                  <a:cubicBezTo>
                    <a:pt x="990" y="0"/>
                    <a:pt x="992" y="17"/>
                    <a:pt x="1002" y="27"/>
                  </a:cubicBezTo>
                  <a:cubicBezTo>
                    <a:pt x="1170" y="126"/>
                    <a:pt x="446" y="920"/>
                    <a:pt x="139" y="1250"/>
                  </a:cubicBezTo>
                  <a:lnTo>
                    <a:pt x="139" y="1250"/>
                  </a:lnTo>
                  <a:cubicBezTo>
                    <a:pt x="137" y="1250"/>
                    <a:pt x="135" y="1252"/>
                    <a:pt x="133" y="1253"/>
                  </a:cubicBezTo>
                  <a:cubicBezTo>
                    <a:pt x="127" y="1261"/>
                    <a:pt x="121" y="1269"/>
                    <a:pt x="114" y="1276"/>
                  </a:cubicBezTo>
                  <a:lnTo>
                    <a:pt x="114" y="1276"/>
                  </a:lnTo>
                  <a:cubicBezTo>
                    <a:pt x="64" y="1330"/>
                    <a:pt x="28" y="1369"/>
                    <a:pt x="14" y="1384"/>
                  </a:cubicBezTo>
                  <a:cubicBezTo>
                    <a:pt x="17" y="1386"/>
                    <a:pt x="19" y="1388"/>
                    <a:pt x="22" y="1389"/>
                  </a:cubicBezTo>
                  <a:lnTo>
                    <a:pt x="22" y="1389"/>
                  </a:lnTo>
                  <a:cubicBezTo>
                    <a:pt x="1" y="1424"/>
                    <a:pt x="20" y="1461"/>
                    <a:pt x="49" y="1461"/>
                  </a:cubicBezTo>
                  <a:cubicBezTo>
                    <a:pt x="60" y="1461"/>
                    <a:pt x="73" y="1456"/>
                    <a:pt x="85" y="1444"/>
                  </a:cubicBezTo>
                  <a:cubicBezTo>
                    <a:pt x="228" y="1313"/>
                    <a:pt x="1347" y="134"/>
                    <a:pt x="1038" y="3"/>
                  </a:cubicBezTo>
                  <a:cubicBezTo>
                    <a:pt x="1029" y="1"/>
                    <a:pt x="1021" y="0"/>
                    <a:pt x="10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38" name="Google Shape;25738;p34"/>
            <p:cNvSpPr/>
            <p:nvPr/>
          </p:nvSpPr>
          <p:spPr>
            <a:xfrm>
              <a:off x="2924925" y="2468475"/>
              <a:ext cx="30650" cy="34600"/>
            </a:xfrm>
            <a:custGeom>
              <a:avLst/>
              <a:gdLst/>
              <a:ahLst/>
              <a:cxnLst/>
              <a:rect l="l" t="t" r="r" b="b"/>
              <a:pathLst>
                <a:path w="1226" h="1384" extrusionOk="0">
                  <a:moveTo>
                    <a:pt x="1200" y="0"/>
                  </a:moveTo>
                  <a:cubicBezTo>
                    <a:pt x="1192" y="0"/>
                    <a:pt x="1183" y="2"/>
                    <a:pt x="1173" y="5"/>
                  </a:cubicBezTo>
                  <a:cubicBezTo>
                    <a:pt x="970" y="231"/>
                    <a:pt x="768" y="481"/>
                    <a:pt x="565" y="707"/>
                  </a:cubicBezTo>
                  <a:cubicBezTo>
                    <a:pt x="387" y="910"/>
                    <a:pt x="172" y="1124"/>
                    <a:pt x="18" y="1339"/>
                  </a:cubicBezTo>
                  <a:cubicBezTo>
                    <a:pt x="0" y="1364"/>
                    <a:pt x="14" y="1384"/>
                    <a:pt x="32" y="1384"/>
                  </a:cubicBezTo>
                  <a:cubicBezTo>
                    <a:pt x="39" y="1384"/>
                    <a:pt x="47" y="1381"/>
                    <a:pt x="53" y="1374"/>
                  </a:cubicBezTo>
                  <a:cubicBezTo>
                    <a:pt x="482" y="1005"/>
                    <a:pt x="875" y="481"/>
                    <a:pt x="1208" y="17"/>
                  </a:cubicBezTo>
                  <a:cubicBezTo>
                    <a:pt x="1225" y="9"/>
                    <a:pt x="1218" y="0"/>
                    <a:pt x="12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39" name="Google Shape;25739;p34"/>
            <p:cNvSpPr/>
            <p:nvPr/>
          </p:nvSpPr>
          <p:spPr>
            <a:xfrm>
              <a:off x="2926075" y="2476325"/>
              <a:ext cx="29375" cy="34150"/>
            </a:xfrm>
            <a:custGeom>
              <a:avLst/>
              <a:gdLst/>
              <a:ahLst/>
              <a:cxnLst/>
              <a:rect l="l" t="t" r="r" b="b"/>
              <a:pathLst>
                <a:path w="1175" h="1366" extrusionOk="0">
                  <a:moveTo>
                    <a:pt x="1174" y="1"/>
                  </a:moveTo>
                  <a:lnTo>
                    <a:pt x="1174" y="1"/>
                  </a:lnTo>
                  <a:cubicBezTo>
                    <a:pt x="984" y="215"/>
                    <a:pt x="817" y="453"/>
                    <a:pt x="615" y="667"/>
                  </a:cubicBezTo>
                  <a:cubicBezTo>
                    <a:pt x="424" y="894"/>
                    <a:pt x="222" y="1084"/>
                    <a:pt x="19" y="1298"/>
                  </a:cubicBezTo>
                  <a:cubicBezTo>
                    <a:pt x="1" y="1336"/>
                    <a:pt x="26" y="1365"/>
                    <a:pt x="54" y="1365"/>
                  </a:cubicBezTo>
                  <a:cubicBezTo>
                    <a:pt x="63" y="1365"/>
                    <a:pt x="71" y="1363"/>
                    <a:pt x="79" y="1358"/>
                  </a:cubicBezTo>
                  <a:cubicBezTo>
                    <a:pt x="531" y="1013"/>
                    <a:pt x="960" y="513"/>
                    <a:pt x="1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40" name="Google Shape;25740;p34"/>
            <p:cNvSpPr/>
            <p:nvPr/>
          </p:nvSpPr>
          <p:spPr>
            <a:xfrm>
              <a:off x="2926900" y="2488475"/>
              <a:ext cx="28850" cy="30825"/>
            </a:xfrm>
            <a:custGeom>
              <a:avLst/>
              <a:gdLst/>
              <a:ahLst/>
              <a:cxnLst/>
              <a:rect l="l" t="t" r="r" b="b"/>
              <a:pathLst>
                <a:path w="1154" h="1233" extrusionOk="0">
                  <a:moveTo>
                    <a:pt x="958" y="0"/>
                  </a:moveTo>
                  <a:cubicBezTo>
                    <a:pt x="951" y="0"/>
                    <a:pt x="952" y="28"/>
                    <a:pt x="963" y="38"/>
                  </a:cubicBezTo>
                  <a:cubicBezTo>
                    <a:pt x="1022" y="62"/>
                    <a:pt x="486" y="634"/>
                    <a:pt x="439" y="693"/>
                  </a:cubicBezTo>
                  <a:cubicBezTo>
                    <a:pt x="296" y="860"/>
                    <a:pt x="117" y="1003"/>
                    <a:pt x="10" y="1193"/>
                  </a:cubicBezTo>
                  <a:cubicBezTo>
                    <a:pt x="0" y="1213"/>
                    <a:pt x="14" y="1232"/>
                    <a:pt x="26" y="1232"/>
                  </a:cubicBezTo>
                  <a:cubicBezTo>
                    <a:pt x="29" y="1232"/>
                    <a:pt x="32" y="1231"/>
                    <a:pt x="34" y="1229"/>
                  </a:cubicBezTo>
                  <a:cubicBezTo>
                    <a:pt x="201" y="1122"/>
                    <a:pt x="320" y="967"/>
                    <a:pt x="439" y="824"/>
                  </a:cubicBezTo>
                  <a:cubicBezTo>
                    <a:pt x="593" y="658"/>
                    <a:pt x="736" y="503"/>
                    <a:pt x="867" y="336"/>
                  </a:cubicBezTo>
                  <a:cubicBezTo>
                    <a:pt x="927" y="277"/>
                    <a:pt x="1153" y="50"/>
                    <a:pt x="963" y="3"/>
                  </a:cubicBezTo>
                  <a:cubicBezTo>
                    <a:pt x="961" y="1"/>
                    <a:pt x="959" y="0"/>
                    <a:pt x="9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41" name="Google Shape;25741;p34"/>
            <p:cNvSpPr/>
            <p:nvPr/>
          </p:nvSpPr>
          <p:spPr>
            <a:xfrm>
              <a:off x="2930700" y="2503025"/>
              <a:ext cx="21350" cy="22150"/>
            </a:xfrm>
            <a:custGeom>
              <a:avLst/>
              <a:gdLst/>
              <a:ahLst/>
              <a:cxnLst/>
              <a:rect l="l" t="t" r="r" b="b"/>
              <a:pathLst>
                <a:path w="854" h="886" extrusionOk="0">
                  <a:moveTo>
                    <a:pt x="830" y="1"/>
                  </a:moveTo>
                  <a:cubicBezTo>
                    <a:pt x="827" y="1"/>
                    <a:pt x="825" y="2"/>
                    <a:pt x="822" y="4"/>
                  </a:cubicBezTo>
                  <a:cubicBezTo>
                    <a:pt x="644" y="111"/>
                    <a:pt x="513" y="290"/>
                    <a:pt x="382" y="433"/>
                  </a:cubicBezTo>
                  <a:cubicBezTo>
                    <a:pt x="263" y="552"/>
                    <a:pt x="60" y="683"/>
                    <a:pt x="1" y="849"/>
                  </a:cubicBezTo>
                  <a:cubicBezTo>
                    <a:pt x="1" y="873"/>
                    <a:pt x="25" y="885"/>
                    <a:pt x="25" y="885"/>
                  </a:cubicBezTo>
                  <a:cubicBezTo>
                    <a:pt x="180" y="826"/>
                    <a:pt x="322" y="635"/>
                    <a:pt x="441" y="516"/>
                  </a:cubicBezTo>
                  <a:cubicBezTo>
                    <a:pt x="572" y="361"/>
                    <a:pt x="751" y="218"/>
                    <a:pt x="834" y="40"/>
                  </a:cubicBezTo>
                  <a:cubicBezTo>
                    <a:pt x="854" y="20"/>
                    <a:pt x="842" y="1"/>
                    <a:pt x="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42" name="Google Shape;25742;p34"/>
            <p:cNvSpPr/>
            <p:nvPr/>
          </p:nvSpPr>
          <p:spPr>
            <a:xfrm>
              <a:off x="2927375" y="2511950"/>
              <a:ext cx="23125" cy="21275"/>
            </a:xfrm>
            <a:custGeom>
              <a:avLst/>
              <a:gdLst/>
              <a:ahLst/>
              <a:cxnLst/>
              <a:rect l="l" t="t" r="r" b="b"/>
              <a:pathLst>
                <a:path w="925" h="851" extrusionOk="0">
                  <a:moveTo>
                    <a:pt x="893" y="1"/>
                  </a:moveTo>
                  <a:cubicBezTo>
                    <a:pt x="890" y="1"/>
                    <a:pt x="886" y="2"/>
                    <a:pt x="884" y="4"/>
                  </a:cubicBezTo>
                  <a:cubicBezTo>
                    <a:pt x="729" y="111"/>
                    <a:pt x="610" y="242"/>
                    <a:pt x="479" y="362"/>
                  </a:cubicBezTo>
                  <a:cubicBezTo>
                    <a:pt x="360" y="471"/>
                    <a:pt x="241" y="588"/>
                    <a:pt x="123" y="706"/>
                  </a:cubicBezTo>
                  <a:lnTo>
                    <a:pt x="123" y="706"/>
                  </a:lnTo>
                  <a:cubicBezTo>
                    <a:pt x="98" y="726"/>
                    <a:pt x="72" y="746"/>
                    <a:pt x="39" y="766"/>
                  </a:cubicBezTo>
                  <a:cubicBezTo>
                    <a:pt x="0" y="785"/>
                    <a:pt x="31" y="851"/>
                    <a:pt x="76" y="851"/>
                  </a:cubicBezTo>
                  <a:cubicBezTo>
                    <a:pt x="87" y="851"/>
                    <a:pt x="99" y="847"/>
                    <a:pt x="110" y="838"/>
                  </a:cubicBezTo>
                  <a:cubicBezTo>
                    <a:pt x="112" y="836"/>
                    <a:pt x="113" y="835"/>
                    <a:pt x="115" y="833"/>
                  </a:cubicBezTo>
                  <a:lnTo>
                    <a:pt x="115" y="833"/>
                  </a:lnTo>
                  <a:cubicBezTo>
                    <a:pt x="117" y="835"/>
                    <a:pt x="120" y="837"/>
                    <a:pt x="122" y="838"/>
                  </a:cubicBezTo>
                  <a:cubicBezTo>
                    <a:pt x="131" y="826"/>
                    <a:pt x="139" y="815"/>
                    <a:pt x="146" y="804"/>
                  </a:cubicBezTo>
                  <a:lnTo>
                    <a:pt x="146" y="804"/>
                  </a:lnTo>
                  <a:cubicBezTo>
                    <a:pt x="277" y="684"/>
                    <a:pt x="408" y="563"/>
                    <a:pt x="539" y="421"/>
                  </a:cubicBezTo>
                  <a:cubicBezTo>
                    <a:pt x="658" y="302"/>
                    <a:pt x="813" y="171"/>
                    <a:pt x="896" y="16"/>
                  </a:cubicBezTo>
                  <a:cubicBezTo>
                    <a:pt x="925" y="16"/>
                    <a:pt x="907" y="1"/>
                    <a:pt x="8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43" name="Google Shape;25743;p34"/>
            <p:cNvSpPr/>
            <p:nvPr/>
          </p:nvSpPr>
          <p:spPr>
            <a:xfrm>
              <a:off x="2927750" y="2512625"/>
              <a:ext cx="25675" cy="23400"/>
            </a:xfrm>
            <a:custGeom>
              <a:avLst/>
              <a:gdLst/>
              <a:ahLst/>
              <a:cxnLst/>
              <a:rect l="l" t="t" r="r" b="b"/>
              <a:pathLst>
                <a:path w="1027" h="936" extrusionOk="0">
                  <a:moveTo>
                    <a:pt x="976" y="0"/>
                  </a:moveTo>
                  <a:cubicBezTo>
                    <a:pt x="965" y="0"/>
                    <a:pt x="953" y="4"/>
                    <a:pt x="940" y="13"/>
                  </a:cubicBezTo>
                  <a:cubicBezTo>
                    <a:pt x="647" y="283"/>
                    <a:pt x="342" y="564"/>
                    <a:pt x="49" y="846"/>
                  </a:cubicBezTo>
                  <a:lnTo>
                    <a:pt x="49" y="846"/>
                  </a:lnTo>
                  <a:cubicBezTo>
                    <a:pt x="48" y="846"/>
                    <a:pt x="48" y="846"/>
                    <a:pt x="48" y="846"/>
                  </a:cubicBezTo>
                  <a:cubicBezTo>
                    <a:pt x="48" y="847"/>
                    <a:pt x="48" y="847"/>
                    <a:pt x="48" y="847"/>
                  </a:cubicBezTo>
                  <a:lnTo>
                    <a:pt x="48" y="847"/>
                  </a:lnTo>
                  <a:cubicBezTo>
                    <a:pt x="44" y="851"/>
                    <a:pt x="40" y="855"/>
                    <a:pt x="36" y="858"/>
                  </a:cubicBezTo>
                  <a:cubicBezTo>
                    <a:pt x="0" y="894"/>
                    <a:pt x="30" y="935"/>
                    <a:pt x="63" y="935"/>
                  </a:cubicBezTo>
                  <a:cubicBezTo>
                    <a:pt x="74" y="935"/>
                    <a:pt x="86" y="930"/>
                    <a:pt x="95" y="918"/>
                  </a:cubicBezTo>
                  <a:cubicBezTo>
                    <a:pt x="97" y="915"/>
                    <a:pt x="99" y="913"/>
                    <a:pt x="102" y="910"/>
                  </a:cubicBezTo>
                  <a:lnTo>
                    <a:pt x="102" y="910"/>
                  </a:lnTo>
                  <a:cubicBezTo>
                    <a:pt x="103" y="913"/>
                    <a:pt x="105" y="915"/>
                    <a:pt x="107" y="918"/>
                  </a:cubicBezTo>
                  <a:cubicBezTo>
                    <a:pt x="440" y="668"/>
                    <a:pt x="714" y="346"/>
                    <a:pt x="1000" y="49"/>
                  </a:cubicBezTo>
                  <a:cubicBezTo>
                    <a:pt x="1027" y="31"/>
                    <a:pt x="1007" y="0"/>
                    <a:pt x="9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44" name="Google Shape;25744;p34"/>
            <p:cNvSpPr/>
            <p:nvPr/>
          </p:nvSpPr>
          <p:spPr>
            <a:xfrm>
              <a:off x="2925675" y="2518125"/>
              <a:ext cx="31150" cy="25225"/>
            </a:xfrm>
            <a:custGeom>
              <a:avLst/>
              <a:gdLst/>
              <a:ahLst/>
              <a:cxnLst/>
              <a:rect l="l" t="t" r="r" b="b"/>
              <a:pathLst>
                <a:path w="1246" h="1009" extrusionOk="0">
                  <a:moveTo>
                    <a:pt x="1205" y="1"/>
                  </a:moveTo>
                  <a:cubicBezTo>
                    <a:pt x="1200" y="1"/>
                    <a:pt x="1195" y="3"/>
                    <a:pt x="1190" y="7"/>
                  </a:cubicBezTo>
                  <a:cubicBezTo>
                    <a:pt x="785" y="269"/>
                    <a:pt x="381" y="603"/>
                    <a:pt x="23" y="924"/>
                  </a:cubicBezTo>
                  <a:cubicBezTo>
                    <a:pt x="25" y="926"/>
                    <a:pt x="27" y="927"/>
                    <a:pt x="28" y="929"/>
                  </a:cubicBezTo>
                  <a:lnTo>
                    <a:pt x="28" y="929"/>
                  </a:lnTo>
                  <a:cubicBezTo>
                    <a:pt x="0" y="952"/>
                    <a:pt x="23" y="1009"/>
                    <a:pt x="62" y="1009"/>
                  </a:cubicBezTo>
                  <a:cubicBezTo>
                    <a:pt x="72" y="1009"/>
                    <a:pt x="83" y="1005"/>
                    <a:pt x="95" y="996"/>
                  </a:cubicBezTo>
                  <a:cubicBezTo>
                    <a:pt x="488" y="710"/>
                    <a:pt x="904" y="400"/>
                    <a:pt x="1226" y="55"/>
                  </a:cubicBezTo>
                  <a:cubicBezTo>
                    <a:pt x="1245" y="36"/>
                    <a:pt x="1225" y="1"/>
                    <a:pt x="12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45" name="Google Shape;25745;p34"/>
            <p:cNvSpPr/>
            <p:nvPr/>
          </p:nvSpPr>
          <p:spPr>
            <a:xfrm>
              <a:off x="2924350" y="2523950"/>
              <a:ext cx="30200" cy="26350"/>
            </a:xfrm>
            <a:custGeom>
              <a:avLst/>
              <a:gdLst/>
              <a:ahLst/>
              <a:cxnLst/>
              <a:rect l="l" t="t" r="r" b="b"/>
              <a:pathLst>
                <a:path w="1208" h="1054" extrusionOk="0">
                  <a:moveTo>
                    <a:pt x="1207" y="1"/>
                  </a:moveTo>
                  <a:lnTo>
                    <a:pt x="1207" y="1"/>
                  </a:lnTo>
                  <a:cubicBezTo>
                    <a:pt x="1005" y="72"/>
                    <a:pt x="826" y="274"/>
                    <a:pt x="660" y="405"/>
                  </a:cubicBezTo>
                  <a:cubicBezTo>
                    <a:pt x="457" y="584"/>
                    <a:pt x="231" y="774"/>
                    <a:pt x="41" y="965"/>
                  </a:cubicBezTo>
                  <a:cubicBezTo>
                    <a:pt x="0" y="1005"/>
                    <a:pt x="28" y="1054"/>
                    <a:pt x="66" y="1054"/>
                  </a:cubicBezTo>
                  <a:cubicBezTo>
                    <a:pt x="73" y="1054"/>
                    <a:pt x="81" y="1052"/>
                    <a:pt x="88" y="1048"/>
                  </a:cubicBezTo>
                  <a:cubicBezTo>
                    <a:pt x="95" y="1046"/>
                    <a:pt x="101" y="1043"/>
                    <a:pt x="108" y="1040"/>
                  </a:cubicBezTo>
                  <a:lnTo>
                    <a:pt x="108" y="1040"/>
                  </a:lnTo>
                  <a:lnTo>
                    <a:pt x="112" y="1048"/>
                  </a:lnTo>
                  <a:cubicBezTo>
                    <a:pt x="121" y="1041"/>
                    <a:pt x="129" y="1033"/>
                    <a:pt x="138" y="1025"/>
                  </a:cubicBezTo>
                  <a:lnTo>
                    <a:pt x="138" y="1025"/>
                  </a:lnTo>
                  <a:cubicBezTo>
                    <a:pt x="222" y="982"/>
                    <a:pt x="291" y="924"/>
                    <a:pt x="335" y="849"/>
                  </a:cubicBezTo>
                  <a:lnTo>
                    <a:pt x="335" y="849"/>
                  </a:lnTo>
                  <a:cubicBezTo>
                    <a:pt x="458" y="737"/>
                    <a:pt x="580" y="625"/>
                    <a:pt x="707" y="513"/>
                  </a:cubicBezTo>
                  <a:cubicBezTo>
                    <a:pt x="874" y="358"/>
                    <a:pt x="1088" y="215"/>
                    <a:pt x="12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46" name="Google Shape;25746;p34"/>
            <p:cNvSpPr/>
            <p:nvPr/>
          </p:nvSpPr>
          <p:spPr>
            <a:xfrm>
              <a:off x="2923400" y="2524850"/>
              <a:ext cx="36200" cy="28350"/>
            </a:xfrm>
            <a:custGeom>
              <a:avLst/>
              <a:gdLst/>
              <a:ahLst/>
              <a:cxnLst/>
              <a:rect l="l" t="t" r="r" b="b"/>
              <a:pathLst>
                <a:path w="1448" h="1134" extrusionOk="0">
                  <a:moveTo>
                    <a:pt x="1341" y="0"/>
                  </a:moveTo>
                  <a:cubicBezTo>
                    <a:pt x="1341" y="0"/>
                    <a:pt x="1317" y="0"/>
                    <a:pt x="1317" y="12"/>
                  </a:cubicBezTo>
                  <a:cubicBezTo>
                    <a:pt x="1317" y="24"/>
                    <a:pt x="1305" y="24"/>
                    <a:pt x="1305" y="36"/>
                  </a:cubicBezTo>
                  <a:cubicBezTo>
                    <a:pt x="1305" y="36"/>
                    <a:pt x="1321" y="47"/>
                    <a:pt x="1331" y="47"/>
                  </a:cubicBezTo>
                  <a:cubicBezTo>
                    <a:pt x="1333" y="47"/>
                    <a:pt x="1334" y="46"/>
                    <a:pt x="1335" y="46"/>
                  </a:cubicBezTo>
                  <a:lnTo>
                    <a:pt x="1335" y="46"/>
                  </a:lnTo>
                  <a:cubicBezTo>
                    <a:pt x="1212" y="256"/>
                    <a:pt x="921" y="431"/>
                    <a:pt x="710" y="572"/>
                  </a:cubicBezTo>
                  <a:cubicBezTo>
                    <a:pt x="495" y="738"/>
                    <a:pt x="233" y="893"/>
                    <a:pt x="31" y="1084"/>
                  </a:cubicBezTo>
                  <a:cubicBezTo>
                    <a:pt x="0" y="1104"/>
                    <a:pt x="23" y="1134"/>
                    <a:pt x="60" y="1134"/>
                  </a:cubicBezTo>
                  <a:cubicBezTo>
                    <a:pt x="66" y="1134"/>
                    <a:pt x="72" y="1133"/>
                    <a:pt x="79" y="1131"/>
                  </a:cubicBezTo>
                  <a:cubicBezTo>
                    <a:pt x="376" y="989"/>
                    <a:pt x="650" y="750"/>
                    <a:pt x="912" y="560"/>
                  </a:cubicBezTo>
                  <a:cubicBezTo>
                    <a:pt x="1067" y="441"/>
                    <a:pt x="1424" y="250"/>
                    <a:pt x="1448" y="36"/>
                  </a:cubicBezTo>
                  <a:cubicBezTo>
                    <a:pt x="1448" y="24"/>
                    <a:pt x="1424" y="12"/>
                    <a:pt x="1412" y="12"/>
                  </a:cubicBezTo>
                  <a:cubicBezTo>
                    <a:pt x="1365" y="0"/>
                    <a:pt x="1376" y="0"/>
                    <a:pt x="13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47" name="Google Shape;25747;p34"/>
            <p:cNvSpPr/>
            <p:nvPr/>
          </p:nvSpPr>
          <p:spPr>
            <a:xfrm>
              <a:off x="2925650" y="2468450"/>
              <a:ext cx="5975" cy="65500"/>
            </a:xfrm>
            <a:custGeom>
              <a:avLst/>
              <a:gdLst/>
              <a:ahLst/>
              <a:cxnLst/>
              <a:rect l="l" t="t" r="r" b="b"/>
              <a:pathLst>
                <a:path w="239" h="2620" extrusionOk="0">
                  <a:moveTo>
                    <a:pt x="60" y="0"/>
                  </a:moveTo>
                  <a:cubicBezTo>
                    <a:pt x="54" y="0"/>
                    <a:pt x="48" y="6"/>
                    <a:pt x="48" y="18"/>
                  </a:cubicBezTo>
                  <a:cubicBezTo>
                    <a:pt x="24" y="863"/>
                    <a:pt x="24" y="1721"/>
                    <a:pt x="1" y="2578"/>
                  </a:cubicBezTo>
                  <a:cubicBezTo>
                    <a:pt x="1" y="2605"/>
                    <a:pt x="23" y="2620"/>
                    <a:pt x="43" y="2620"/>
                  </a:cubicBezTo>
                  <a:cubicBezTo>
                    <a:pt x="58" y="2620"/>
                    <a:pt x="72" y="2611"/>
                    <a:pt x="72" y="2590"/>
                  </a:cubicBezTo>
                  <a:cubicBezTo>
                    <a:pt x="227" y="1780"/>
                    <a:pt x="239" y="839"/>
                    <a:pt x="72" y="18"/>
                  </a:cubicBezTo>
                  <a:cubicBezTo>
                    <a:pt x="72" y="6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48" name="Google Shape;25748;p34"/>
            <p:cNvSpPr/>
            <p:nvPr/>
          </p:nvSpPr>
          <p:spPr>
            <a:xfrm>
              <a:off x="2923875" y="2465975"/>
              <a:ext cx="6575" cy="66125"/>
            </a:xfrm>
            <a:custGeom>
              <a:avLst/>
              <a:gdLst/>
              <a:ahLst/>
              <a:cxnLst/>
              <a:rect l="l" t="t" r="r" b="b"/>
              <a:pathLst>
                <a:path w="263" h="2645" extrusionOk="0">
                  <a:moveTo>
                    <a:pt x="238" y="1"/>
                  </a:moveTo>
                  <a:cubicBezTo>
                    <a:pt x="226" y="1"/>
                    <a:pt x="214" y="4"/>
                    <a:pt x="214" y="10"/>
                  </a:cubicBezTo>
                  <a:cubicBezTo>
                    <a:pt x="83" y="843"/>
                    <a:pt x="0" y="1772"/>
                    <a:pt x="60" y="2617"/>
                  </a:cubicBezTo>
                  <a:cubicBezTo>
                    <a:pt x="60" y="2635"/>
                    <a:pt x="69" y="2644"/>
                    <a:pt x="79" y="2644"/>
                  </a:cubicBezTo>
                  <a:cubicBezTo>
                    <a:pt x="89" y="2644"/>
                    <a:pt x="101" y="2635"/>
                    <a:pt x="107" y="2617"/>
                  </a:cubicBezTo>
                  <a:cubicBezTo>
                    <a:pt x="226" y="1772"/>
                    <a:pt x="250" y="867"/>
                    <a:pt x="262" y="10"/>
                  </a:cubicBezTo>
                  <a:cubicBezTo>
                    <a:pt x="262" y="4"/>
                    <a:pt x="250" y="1"/>
                    <a:pt x="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49" name="Google Shape;25749;p34"/>
            <p:cNvSpPr/>
            <p:nvPr/>
          </p:nvSpPr>
          <p:spPr>
            <a:xfrm>
              <a:off x="2925350" y="2451750"/>
              <a:ext cx="5375" cy="64825"/>
            </a:xfrm>
            <a:custGeom>
              <a:avLst/>
              <a:gdLst/>
              <a:ahLst/>
              <a:cxnLst/>
              <a:rect l="l" t="t" r="r" b="b"/>
              <a:pathLst>
                <a:path w="215" h="2593" extrusionOk="0">
                  <a:moveTo>
                    <a:pt x="77" y="1"/>
                  </a:moveTo>
                  <a:cubicBezTo>
                    <a:pt x="67" y="1"/>
                    <a:pt x="57" y="6"/>
                    <a:pt x="48" y="19"/>
                  </a:cubicBezTo>
                  <a:cubicBezTo>
                    <a:pt x="13" y="162"/>
                    <a:pt x="1" y="293"/>
                    <a:pt x="1" y="460"/>
                  </a:cubicBezTo>
                  <a:cubicBezTo>
                    <a:pt x="1" y="482"/>
                    <a:pt x="5" y="491"/>
                    <a:pt x="9" y="491"/>
                  </a:cubicBezTo>
                  <a:cubicBezTo>
                    <a:pt x="11" y="491"/>
                    <a:pt x="13" y="488"/>
                    <a:pt x="13" y="484"/>
                  </a:cubicBezTo>
                  <a:cubicBezTo>
                    <a:pt x="32" y="261"/>
                    <a:pt x="41" y="182"/>
                    <a:pt x="45" y="182"/>
                  </a:cubicBezTo>
                  <a:lnTo>
                    <a:pt x="45" y="182"/>
                  </a:lnTo>
                  <a:cubicBezTo>
                    <a:pt x="53" y="182"/>
                    <a:pt x="36" y="530"/>
                    <a:pt x="36" y="626"/>
                  </a:cubicBezTo>
                  <a:lnTo>
                    <a:pt x="36" y="1210"/>
                  </a:lnTo>
                  <a:cubicBezTo>
                    <a:pt x="36" y="1674"/>
                    <a:pt x="1" y="2115"/>
                    <a:pt x="24" y="2579"/>
                  </a:cubicBezTo>
                  <a:cubicBezTo>
                    <a:pt x="24" y="2586"/>
                    <a:pt x="36" y="2593"/>
                    <a:pt x="49" y="2593"/>
                  </a:cubicBezTo>
                  <a:cubicBezTo>
                    <a:pt x="58" y="2593"/>
                    <a:pt x="67" y="2589"/>
                    <a:pt x="72" y="2579"/>
                  </a:cubicBezTo>
                  <a:cubicBezTo>
                    <a:pt x="215" y="1769"/>
                    <a:pt x="191" y="853"/>
                    <a:pt x="108" y="31"/>
                  </a:cubicBezTo>
                  <a:cubicBezTo>
                    <a:pt x="108" y="16"/>
                    <a:pt x="93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50" name="Google Shape;25750;p34"/>
            <p:cNvSpPr/>
            <p:nvPr/>
          </p:nvSpPr>
          <p:spPr>
            <a:xfrm>
              <a:off x="2930500" y="2462800"/>
              <a:ext cx="5600" cy="74200"/>
            </a:xfrm>
            <a:custGeom>
              <a:avLst/>
              <a:gdLst/>
              <a:ahLst/>
              <a:cxnLst/>
              <a:rect l="l" t="t" r="r" b="b"/>
              <a:pathLst>
                <a:path w="224" h="2968" extrusionOk="0">
                  <a:moveTo>
                    <a:pt x="26" y="1"/>
                  </a:moveTo>
                  <a:cubicBezTo>
                    <a:pt x="16" y="1"/>
                    <a:pt x="1" y="9"/>
                    <a:pt x="9" y="18"/>
                  </a:cubicBezTo>
                  <a:cubicBezTo>
                    <a:pt x="176" y="423"/>
                    <a:pt x="57" y="1077"/>
                    <a:pt x="57" y="1506"/>
                  </a:cubicBezTo>
                  <a:cubicBezTo>
                    <a:pt x="57" y="1982"/>
                    <a:pt x="45" y="2482"/>
                    <a:pt x="92" y="2959"/>
                  </a:cubicBezTo>
                  <a:cubicBezTo>
                    <a:pt x="92" y="2965"/>
                    <a:pt x="98" y="2967"/>
                    <a:pt x="104" y="2967"/>
                  </a:cubicBezTo>
                  <a:cubicBezTo>
                    <a:pt x="110" y="2967"/>
                    <a:pt x="116" y="2965"/>
                    <a:pt x="116" y="2959"/>
                  </a:cubicBezTo>
                  <a:cubicBezTo>
                    <a:pt x="164" y="2363"/>
                    <a:pt x="152" y="1768"/>
                    <a:pt x="128" y="1173"/>
                  </a:cubicBezTo>
                  <a:cubicBezTo>
                    <a:pt x="128" y="815"/>
                    <a:pt x="223" y="315"/>
                    <a:pt x="33" y="6"/>
                  </a:cubicBezTo>
                  <a:cubicBezTo>
                    <a:pt x="33" y="2"/>
                    <a:pt x="30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51" name="Google Shape;25751;p34"/>
            <p:cNvSpPr/>
            <p:nvPr/>
          </p:nvSpPr>
          <p:spPr>
            <a:xfrm>
              <a:off x="2934875" y="2488000"/>
              <a:ext cx="325" cy="1675"/>
            </a:xfrm>
            <a:custGeom>
              <a:avLst/>
              <a:gdLst/>
              <a:ahLst/>
              <a:cxnLst/>
              <a:rect l="l" t="t" r="r" b="b"/>
              <a:pathLst>
                <a:path w="13" h="67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lnTo>
                    <a:pt x="1" y="57"/>
                  </a:lnTo>
                  <a:cubicBezTo>
                    <a:pt x="1" y="63"/>
                    <a:pt x="4" y="66"/>
                    <a:pt x="7" y="66"/>
                  </a:cubicBezTo>
                  <a:cubicBezTo>
                    <a:pt x="10" y="66"/>
                    <a:pt x="13" y="63"/>
                    <a:pt x="13" y="57"/>
                  </a:cubicBezTo>
                  <a:lnTo>
                    <a:pt x="13" y="10"/>
                  </a:ln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52" name="Google Shape;25752;p34"/>
            <p:cNvSpPr/>
            <p:nvPr/>
          </p:nvSpPr>
          <p:spPr>
            <a:xfrm>
              <a:off x="2943500" y="2501625"/>
              <a:ext cx="7175" cy="20275"/>
            </a:xfrm>
            <a:custGeom>
              <a:avLst/>
              <a:gdLst/>
              <a:ahLst/>
              <a:cxnLst/>
              <a:rect l="l" t="t" r="r" b="b"/>
              <a:pathLst>
                <a:path w="287" h="811" extrusionOk="0">
                  <a:moveTo>
                    <a:pt x="287" y="1"/>
                  </a:moveTo>
                  <a:lnTo>
                    <a:pt x="287" y="1"/>
                  </a:lnTo>
                  <a:cubicBezTo>
                    <a:pt x="203" y="274"/>
                    <a:pt x="120" y="536"/>
                    <a:pt x="1" y="810"/>
                  </a:cubicBezTo>
                  <a:cubicBezTo>
                    <a:pt x="132" y="548"/>
                    <a:pt x="227" y="286"/>
                    <a:pt x="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53" name="Google Shape;25753;p34"/>
            <p:cNvSpPr/>
            <p:nvPr/>
          </p:nvSpPr>
          <p:spPr>
            <a:xfrm>
              <a:off x="2942325" y="2568900"/>
              <a:ext cx="9850" cy="5075"/>
            </a:xfrm>
            <a:custGeom>
              <a:avLst/>
              <a:gdLst/>
              <a:ahLst/>
              <a:cxnLst/>
              <a:rect l="l" t="t" r="r" b="b"/>
              <a:pathLst>
                <a:path w="394" h="203" extrusionOk="0">
                  <a:moveTo>
                    <a:pt x="393" y="0"/>
                  </a:moveTo>
                  <a:lnTo>
                    <a:pt x="393" y="0"/>
                  </a:lnTo>
                  <a:cubicBezTo>
                    <a:pt x="274" y="60"/>
                    <a:pt x="131" y="119"/>
                    <a:pt x="12" y="179"/>
                  </a:cubicBezTo>
                  <a:cubicBezTo>
                    <a:pt x="0" y="179"/>
                    <a:pt x="12" y="203"/>
                    <a:pt x="12" y="203"/>
                  </a:cubicBezTo>
                  <a:cubicBezTo>
                    <a:pt x="155" y="143"/>
                    <a:pt x="274" y="6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54" name="Google Shape;25754;p34"/>
            <p:cNvSpPr/>
            <p:nvPr/>
          </p:nvSpPr>
          <p:spPr>
            <a:xfrm>
              <a:off x="2917325" y="2553675"/>
              <a:ext cx="60700" cy="33100"/>
            </a:xfrm>
            <a:custGeom>
              <a:avLst/>
              <a:gdLst/>
              <a:ahLst/>
              <a:cxnLst/>
              <a:rect l="l" t="t" r="r" b="b"/>
              <a:pathLst>
                <a:path w="2428" h="1324" extrusionOk="0">
                  <a:moveTo>
                    <a:pt x="2392" y="0"/>
                  </a:moveTo>
                  <a:cubicBezTo>
                    <a:pt x="2389" y="0"/>
                    <a:pt x="2385" y="1"/>
                    <a:pt x="2381" y="2"/>
                  </a:cubicBezTo>
                  <a:cubicBezTo>
                    <a:pt x="1608" y="478"/>
                    <a:pt x="822" y="883"/>
                    <a:pt x="24" y="1288"/>
                  </a:cubicBezTo>
                  <a:cubicBezTo>
                    <a:pt x="0" y="1300"/>
                    <a:pt x="0" y="1324"/>
                    <a:pt x="36" y="1324"/>
                  </a:cubicBezTo>
                  <a:cubicBezTo>
                    <a:pt x="869" y="1014"/>
                    <a:pt x="1691" y="550"/>
                    <a:pt x="2417" y="50"/>
                  </a:cubicBezTo>
                  <a:cubicBezTo>
                    <a:pt x="2428" y="39"/>
                    <a:pt x="2419" y="0"/>
                    <a:pt x="23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55" name="Google Shape;25755;p34"/>
            <p:cNvSpPr/>
            <p:nvPr/>
          </p:nvSpPr>
          <p:spPr>
            <a:xfrm>
              <a:off x="2926250" y="2565250"/>
              <a:ext cx="42175" cy="23025"/>
            </a:xfrm>
            <a:custGeom>
              <a:avLst/>
              <a:gdLst/>
              <a:ahLst/>
              <a:cxnLst/>
              <a:rect l="l" t="t" r="r" b="b"/>
              <a:pathLst>
                <a:path w="1687" h="921" extrusionOk="0">
                  <a:moveTo>
                    <a:pt x="1663" y="0"/>
                  </a:moveTo>
                  <a:cubicBezTo>
                    <a:pt x="1660" y="0"/>
                    <a:pt x="1658" y="1"/>
                    <a:pt x="1655" y="4"/>
                  </a:cubicBezTo>
                  <a:cubicBezTo>
                    <a:pt x="1120" y="313"/>
                    <a:pt x="572" y="599"/>
                    <a:pt x="24" y="873"/>
                  </a:cubicBezTo>
                  <a:cubicBezTo>
                    <a:pt x="0" y="897"/>
                    <a:pt x="0" y="920"/>
                    <a:pt x="36" y="920"/>
                  </a:cubicBezTo>
                  <a:cubicBezTo>
                    <a:pt x="619" y="718"/>
                    <a:pt x="1179" y="385"/>
                    <a:pt x="1667" y="27"/>
                  </a:cubicBezTo>
                  <a:cubicBezTo>
                    <a:pt x="1686" y="18"/>
                    <a:pt x="1675" y="0"/>
                    <a:pt x="16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56" name="Google Shape;25756;p34"/>
            <p:cNvSpPr/>
            <p:nvPr/>
          </p:nvSpPr>
          <p:spPr>
            <a:xfrm>
              <a:off x="2925650" y="2575250"/>
              <a:ext cx="41175" cy="20450"/>
            </a:xfrm>
            <a:custGeom>
              <a:avLst/>
              <a:gdLst/>
              <a:ahLst/>
              <a:cxnLst/>
              <a:rect l="l" t="t" r="r" b="b"/>
              <a:pathLst>
                <a:path w="1647" h="818" extrusionOk="0">
                  <a:moveTo>
                    <a:pt x="1630" y="0"/>
                  </a:moveTo>
                  <a:cubicBezTo>
                    <a:pt x="1626" y="0"/>
                    <a:pt x="1623" y="2"/>
                    <a:pt x="1620" y="8"/>
                  </a:cubicBezTo>
                  <a:cubicBezTo>
                    <a:pt x="1358" y="104"/>
                    <a:pt x="1096" y="270"/>
                    <a:pt x="834" y="389"/>
                  </a:cubicBezTo>
                  <a:cubicBezTo>
                    <a:pt x="560" y="520"/>
                    <a:pt x="298" y="627"/>
                    <a:pt x="24" y="758"/>
                  </a:cubicBezTo>
                  <a:cubicBezTo>
                    <a:pt x="1" y="782"/>
                    <a:pt x="12" y="818"/>
                    <a:pt x="48" y="818"/>
                  </a:cubicBezTo>
                  <a:cubicBezTo>
                    <a:pt x="584" y="639"/>
                    <a:pt x="1191" y="377"/>
                    <a:pt x="1620" y="20"/>
                  </a:cubicBezTo>
                  <a:cubicBezTo>
                    <a:pt x="1647" y="20"/>
                    <a:pt x="1640" y="0"/>
                    <a:pt x="16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57" name="Google Shape;25757;p34"/>
            <p:cNvSpPr/>
            <p:nvPr/>
          </p:nvSpPr>
          <p:spPr>
            <a:xfrm>
              <a:off x="2926025" y="2583775"/>
              <a:ext cx="39825" cy="18400"/>
            </a:xfrm>
            <a:custGeom>
              <a:avLst/>
              <a:gdLst/>
              <a:ahLst/>
              <a:cxnLst/>
              <a:rect l="l" t="t" r="r" b="b"/>
              <a:pathLst>
                <a:path w="1593" h="736" extrusionOk="0">
                  <a:moveTo>
                    <a:pt x="1545" y="1"/>
                  </a:moveTo>
                  <a:cubicBezTo>
                    <a:pt x="1021" y="120"/>
                    <a:pt x="414" y="346"/>
                    <a:pt x="9" y="703"/>
                  </a:cubicBezTo>
                  <a:cubicBezTo>
                    <a:pt x="0" y="712"/>
                    <a:pt x="5" y="735"/>
                    <a:pt x="23" y="735"/>
                  </a:cubicBezTo>
                  <a:cubicBezTo>
                    <a:pt x="29" y="735"/>
                    <a:pt x="36" y="733"/>
                    <a:pt x="45" y="727"/>
                  </a:cubicBezTo>
                  <a:cubicBezTo>
                    <a:pt x="545" y="489"/>
                    <a:pt x="1009" y="227"/>
                    <a:pt x="1557" y="48"/>
                  </a:cubicBezTo>
                  <a:cubicBezTo>
                    <a:pt x="1593" y="48"/>
                    <a:pt x="1581" y="1"/>
                    <a:pt x="15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58" name="Google Shape;25758;p34"/>
            <p:cNvSpPr/>
            <p:nvPr/>
          </p:nvSpPr>
          <p:spPr>
            <a:xfrm>
              <a:off x="2932800" y="2593150"/>
              <a:ext cx="28825" cy="12975"/>
            </a:xfrm>
            <a:custGeom>
              <a:avLst/>
              <a:gdLst/>
              <a:ahLst/>
              <a:cxnLst/>
              <a:rect l="l" t="t" r="r" b="b"/>
              <a:pathLst>
                <a:path w="1153" h="519" extrusionOk="0">
                  <a:moveTo>
                    <a:pt x="1121" y="0"/>
                  </a:moveTo>
                  <a:cubicBezTo>
                    <a:pt x="1117" y="0"/>
                    <a:pt x="1112" y="2"/>
                    <a:pt x="1108" y="7"/>
                  </a:cubicBezTo>
                  <a:cubicBezTo>
                    <a:pt x="738" y="150"/>
                    <a:pt x="357" y="281"/>
                    <a:pt x="12" y="495"/>
                  </a:cubicBezTo>
                  <a:cubicBezTo>
                    <a:pt x="0" y="507"/>
                    <a:pt x="12" y="519"/>
                    <a:pt x="24" y="519"/>
                  </a:cubicBezTo>
                  <a:cubicBezTo>
                    <a:pt x="417" y="400"/>
                    <a:pt x="786" y="209"/>
                    <a:pt x="1143" y="42"/>
                  </a:cubicBezTo>
                  <a:cubicBezTo>
                    <a:pt x="1153" y="33"/>
                    <a:pt x="1139" y="0"/>
                    <a:pt x="11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59" name="Google Shape;25759;p34"/>
            <p:cNvSpPr/>
            <p:nvPr/>
          </p:nvSpPr>
          <p:spPr>
            <a:xfrm>
              <a:off x="2942625" y="2591150"/>
              <a:ext cx="54775" cy="29575"/>
            </a:xfrm>
            <a:custGeom>
              <a:avLst/>
              <a:gdLst/>
              <a:ahLst/>
              <a:cxnLst/>
              <a:rect l="l" t="t" r="r" b="b"/>
              <a:pathLst>
                <a:path w="2191" h="1183" extrusionOk="0">
                  <a:moveTo>
                    <a:pt x="2172" y="1"/>
                  </a:moveTo>
                  <a:cubicBezTo>
                    <a:pt x="2171" y="1"/>
                    <a:pt x="2169" y="2"/>
                    <a:pt x="2167" y="3"/>
                  </a:cubicBezTo>
                  <a:cubicBezTo>
                    <a:pt x="1477" y="503"/>
                    <a:pt x="774" y="801"/>
                    <a:pt x="24" y="1158"/>
                  </a:cubicBezTo>
                  <a:cubicBezTo>
                    <a:pt x="0" y="1170"/>
                    <a:pt x="24" y="1182"/>
                    <a:pt x="36" y="1182"/>
                  </a:cubicBezTo>
                  <a:cubicBezTo>
                    <a:pt x="821" y="1016"/>
                    <a:pt x="1582" y="528"/>
                    <a:pt x="2189" y="17"/>
                  </a:cubicBezTo>
                  <a:lnTo>
                    <a:pt x="2189" y="17"/>
                  </a:lnTo>
                  <a:cubicBezTo>
                    <a:pt x="2190" y="17"/>
                    <a:pt x="2190" y="18"/>
                    <a:pt x="2190" y="18"/>
                  </a:cubicBezTo>
                  <a:cubicBezTo>
                    <a:pt x="2191" y="18"/>
                    <a:pt x="2191" y="17"/>
                    <a:pt x="2191" y="15"/>
                  </a:cubicBezTo>
                  <a:lnTo>
                    <a:pt x="2191" y="15"/>
                  </a:lnTo>
                  <a:cubicBezTo>
                    <a:pt x="2190" y="16"/>
                    <a:pt x="2190" y="16"/>
                    <a:pt x="2189" y="17"/>
                  </a:cubicBezTo>
                  <a:lnTo>
                    <a:pt x="2189" y="17"/>
                  </a:lnTo>
                  <a:cubicBezTo>
                    <a:pt x="2186" y="14"/>
                    <a:pt x="2179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60" name="Google Shape;25760;p34"/>
            <p:cNvSpPr/>
            <p:nvPr/>
          </p:nvSpPr>
          <p:spPr>
            <a:xfrm>
              <a:off x="2952500" y="2598300"/>
              <a:ext cx="47875" cy="25150"/>
            </a:xfrm>
            <a:custGeom>
              <a:avLst/>
              <a:gdLst/>
              <a:ahLst/>
              <a:cxnLst/>
              <a:rect l="l" t="t" r="r" b="b"/>
              <a:pathLst>
                <a:path w="1915" h="1006" extrusionOk="0">
                  <a:moveTo>
                    <a:pt x="1897" y="0"/>
                  </a:moveTo>
                  <a:cubicBezTo>
                    <a:pt x="1895" y="0"/>
                    <a:pt x="1893" y="1"/>
                    <a:pt x="1891" y="3"/>
                  </a:cubicBezTo>
                  <a:cubicBezTo>
                    <a:pt x="1260" y="301"/>
                    <a:pt x="605" y="587"/>
                    <a:pt x="22" y="956"/>
                  </a:cubicBezTo>
                  <a:cubicBezTo>
                    <a:pt x="1" y="966"/>
                    <a:pt x="17" y="1005"/>
                    <a:pt x="46" y="1005"/>
                  </a:cubicBezTo>
                  <a:cubicBezTo>
                    <a:pt x="50" y="1005"/>
                    <a:pt x="54" y="1005"/>
                    <a:pt x="58" y="1003"/>
                  </a:cubicBezTo>
                  <a:cubicBezTo>
                    <a:pt x="701" y="729"/>
                    <a:pt x="1308" y="372"/>
                    <a:pt x="1915" y="51"/>
                  </a:cubicBezTo>
                  <a:cubicBezTo>
                    <a:pt x="1915" y="21"/>
                    <a:pt x="1907" y="0"/>
                    <a:pt x="18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61" name="Google Shape;25761;p34"/>
            <p:cNvSpPr/>
            <p:nvPr/>
          </p:nvSpPr>
          <p:spPr>
            <a:xfrm>
              <a:off x="2963150" y="2603125"/>
              <a:ext cx="38425" cy="20875"/>
            </a:xfrm>
            <a:custGeom>
              <a:avLst/>
              <a:gdLst/>
              <a:ahLst/>
              <a:cxnLst/>
              <a:rect l="l" t="t" r="r" b="b"/>
              <a:pathLst>
                <a:path w="1537" h="835" extrusionOk="0">
                  <a:moveTo>
                    <a:pt x="1501" y="1"/>
                  </a:moveTo>
                  <a:cubicBezTo>
                    <a:pt x="1025" y="334"/>
                    <a:pt x="513" y="536"/>
                    <a:pt x="13" y="810"/>
                  </a:cubicBezTo>
                  <a:cubicBezTo>
                    <a:pt x="1" y="810"/>
                    <a:pt x="13" y="834"/>
                    <a:pt x="36" y="834"/>
                  </a:cubicBezTo>
                  <a:cubicBezTo>
                    <a:pt x="584" y="715"/>
                    <a:pt x="1108" y="358"/>
                    <a:pt x="1537" y="36"/>
                  </a:cubicBezTo>
                  <a:cubicBezTo>
                    <a:pt x="1537" y="24"/>
                    <a:pt x="1525" y="1"/>
                    <a:pt x="15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62" name="Google Shape;25762;p34"/>
            <p:cNvSpPr/>
            <p:nvPr/>
          </p:nvSpPr>
          <p:spPr>
            <a:xfrm>
              <a:off x="2970900" y="2609025"/>
              <a:ext cx="30300" cy="16150"/>
            </a:xfrm>
            <a:custGeom>
              <a:avLst/>
              <a:gdLst/>
              <a:ahLst/>
              <a:cxnLst/>
              <a:rect l="l" t="t" r="r" b="b"/>
              <a:pathLst>
                <a:path w="1212" h="646" extrusionOk="0">
                  <a:moveTo>
                    <a:pt x="1177" y="0"/>
                  </a:moveTo>
                  <a:cubicBezTo>
                    <a:pt x="1174" y="0"/>
                    <a:pt x="1170" y="1"/>
                    <a:pt x="1167" y="3"/>
                  </a:cubicBezTo>
                  <a:cubicBezTo>
                    <a:pt x="953" y="110"/>
                    <a:pt x="750" y="217"/>
                    <a:pt x="560" y="324"/>
                  </a:cubicBezTo>
                  <a:cubicBezTo>
                    <a:pt x="369" y="408"/>
                    <a:pt x="179" y="503"/>
                    <a:pt x="12" y="622"/>
                  </a:cubicBezTo>
                  <a:cubicBezTo>
                    <a:pt x="0" y="634"/>
                    <a:pt x="12" y="646"/>
                    <a:pt x="36" y="646"/>
                  </a:cubicBezTo>
                  <a:cubicBezTo>
                    <a:pt x="227" y="586"/>
                    <a:pt x="405" y="467"/>
                    <a:pt x="584" y="384"/>
                  </a:cubicBezTo>
                  <a:cubicBezTo>
                    <a:pt x="798" y="277"/>
                    <a:pt x="989" y="158"/>
                    <a:pt x="1191" y="38"/>
                  </a:cubicBezTo>
                  <a:cubicBezTo>
                    <a:pt x="1211" y="28"/>
                    <a:pt x="1197" y="0"/>
                    <a:pt x="11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63" name="Google Shape;25763;p34"/>
            <p:cNvSpPr/>
            <p:nvPr/>
          </p:nvSpPr>
          <p:spPr>
            <a:xfrm>
              <a:off x="2978325" y="2617325"/>
              <a:ext cx="14800" cy="6675"/>
            </a:xfrm>
            <a:custGeom>
              <a:avLst/>
              <a:gdLst/>
              <a:ahLst/>
              <a:cxnLst/>
              <a:rect l="l" t="t" r="r" b="b"/>
              <a:pathLst>
                <a:path w="592" h="267" extrusionOk="0">
                  <a:moveTo>
                    <a:pt x="573" y="1"/>
                  </a:moveTo>
                  <a:cubicBezTo>
                    <a:pt x="569" y="1"/>
                    <a:pt x="565" y="2"/>
                    <a:pt x="561" y="4"/>
                  </a:cubicBezTo>
                  <a:cubicBezTo>
                    <a:pt x="382" y="76"/>
                    <a:pt x="180" y="135"/>
                    <a:pt x="25" y="242"/>
                  </a:cubicBezTo>
                  <a:cubicBezTo>
                    <a:pt x="1" y="254"/>
                    <a:pt x="25" y="266"/>
                    <a:pt x="37" y="266"/>
                  </a:cubicBezTo>
                  <a:cubicBezTo>
                    <a:pt x="215" y="207"/>
                    <a:pt x="394" y="123"/>
                    <a:pt x="572" y="28"/>
                  </a:cubicBezTo>
                  <a:cubicBezTo>
                    <a:pt x="592" y="18"/>
                    <a:pt x="588" y="1"/>
                    <a:pt x="5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64" name="Google Shape;25764;p34"/>
            <p:cNvSpPr/>
            <p:nvPr/>
          </p:nvSpPr>
          <p:spPr>
            <a:xfrm>
              <a:off x="3021500" y="2464350"/>
              <a:ext cx="54025" cy="45050"/>
            </a:xfrm>
            <a:custGeom>
              <a:avLst/>
              <a:gdLst/>
              <a:ahLst/>
              <a:cxnLst/>
              <a:rect l="l" t="t" r="r" b="b"/>
              <a:pathLst>
                <a:path w="2161" h="1802" extrusionOk="0">
                  <a:moveTo>
                    <a:pt x="2128" y="0"/>
                  </a:moveTo>
                  <a:cubicBezTo>
                    <a:pt x="2125" y="0"/>
                    <a:pt x="2122" y="1"/>
                    <a:pt x="2120" y="3"/>
                  </a:cubicBezTo>
                  <a:cubicBezTo>
                    <a:pt x="1429" y="611"/>
                    <a:pt x="691" y="1170"/>
                    <a:pt x="24" y="1777"/>
                  </a:cubicBezTo>
                  <a:cubicBezTo>
                    <a:pt x="0" y="1789"/>
                    <a:pt x="24" y="1801"/>
                    <a:pt x="36" y="1801"/>
                  </a:cubicBezTo>
                  <a:cubicBezTo>
                    <a:pt x="822" y="1361"/>
                    <a:pt x="1524" y="694"/>
                    <a:pt x="2132" y="39"/>
                  </a:cubicBezTo>
                  <a:cubicBezTo>
                    <a:pt x="2161" y="20"/>
                    <a:pt x="2142" y="0"/>
                    <a:pt x="21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65" name="Google Shape;25765;p34"/>
            <p:cNvSpPr/>
            <p:nvPr/>
          </p:nvSpPr>
          <p:spPr>
            <a:xfrm>
              <a:off x="3027200" y="2461250"/>
              <a:ext cx="47000" cy="47300"/>
            </a:xfrm>
            <a:custGeom>
              <a:avLst/>
              <a:gdLst/>
              <a:ahLst/>
              <a:cxnLst/>
              <a:rect l="l" t="t" r="r" b="b"/>
              <a:pathLst>
                <a:path w="1880" h="1892" extrusionOk="0">
                  <a:moveTo>
                    <a:pt x="1829" y="0"/>
                  </a:moveTo>
                  <a:cubicBezTo>
                    <a:pt x="1822" y="0"/>
                    <a:pt x="1817" y="6"/>
                    <a:pt x="1796" y="20"/>
                  </a:cubicBezTo>
                  <a:lnTo>
                    <a:pt x="1796" y="44"/>
                  </a:lnTo>
                  <a:cubicBezTo>
                    <a:pt x="1785" y="44"/>
                    <a:pt x="1796" y="44"/>
                    <a:pt x="1820" y="56"/>
                  </a:cubicBezTo>
                  <a:cubicBezTo>
                    <a:pt x="1832" y="175"/>
                    <a:pt x="1534" y="377"/>
                    <a:pt x="1439" y="473"/>
                  </a:cubicBezTo>
                  <a:cubicBezTo>
                    <a:pt x="1284" y="615"/>
                    <a:pt x="1130" y="782"/>
                    <a:pt x="963" y="937"/>
                  </a:cubicBezTo>
                  <a:cubicBezTo>
                    <a:pt x="653" y="1247"/>
                    <a:pt x="308" y="1544"/>
                    <a:pt x="10" y="1854"/>
                  </a:cubicBezTo>
                  <a:cubicBezTo>
                    <a:pt x="0" y="1864"/>
                    <a:pt x="8" y="1892"/>
                    <a:pt x="33" y="1892"/>
                  </a:cubicBezTo>
                  <a:cubicBezTo>
                    <a:pt x="37" y="1892"/>
                    <a:pt x="41" y="1891"/>
                    <a:pt x="46" y="1889"/>
                  </a:cubicBezTo>
                  <a:cubicBezTo>
                    <a:pt x="475" y="1556"/>
                    <a:pt x="868" y="1175"/>
                    <a:pt x="1237" y="782"/>
                  </a:cubicBezTo>
                  <a:cubicBezTo>
                    <a:pt x="1415" y="604"/>
                    <a:pt x="1582" y="425"/>
                    <a:pt x="1737" y="246"/>
                  </a:cubicBezTo>
                  <a:cubicBezTo>
                    <a:pt x="1820" y="175"/>
                    <a:pt x="1880" y="127"/>
                    <a:pt x="1880" y="20"/>
                  </a:cubicBezTo>
                  <a:cubicBezTo>
                    <a:pt x="1880" y="20"/>
                    <a:pt x="1880" y="8"/>
                    <a:pt x="1856" y="8"/>
                  </a:cubicBezTo>
                  <a:cubicBezTo>
                    <a:pt x="1841" y="3"/>
                    <a:pt x="1835" y="0"/>
                    <a:pt x="18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66" name="Google Shape;25766;p34"/>
            <p:cNvSpPr/>
            <p:nvPr/>
          </p:nvSpPr>
          <p:spPr>
            <a:xfrm>
              <a:off x="3031925" y="2472550"/>
              <a:ext cx="41100" cy="33575"/>
            </a:xfrm>
            <a:custGeom>
              <a:avLst/>
              <a:gdLst/>
              <a:ahLst/>
              <a:cxnLst/>
              <a:rect l="l" t="t" r="r" b="b"/>
              <a:pathLst>
                <a:path w="1644" h="1343" extrusionOk="0">
                  <a:moveTo>
                    <a:pt x="1618" y="1"/>
                  </a:moveTo>
                  <a:cubicBezTo>
                    <a:pt x="1612" y="1"/>
                    <a:pt x="1604" y="3"/>
                    <a:pt x="1596" y="9"/>
                  </a:cubicBezTo>
                  <a:cubicBezTo>
                    <a:pt x="1072" y="437"/>
                    <a:pt x="524" y="854"/>
                    <a:pt x="24" y="1318"/>
                  </a:cubicBezTo>
                  <a:cubicBezTo>
                    <a:pt x="0" y="1330"/>
                    <a:pt x="24" y="1342"/>
                    <a:pt x="36" y="1342"/>
                  </a:cubicBezTo>
                  <a:cubicBezTo>
                    <a:pt x="595" y="973"/>
                    <a:pt x="1131" y="497"/>
                    <a:pt x="1607" y="33"/>
                  </a:cubicBezTo>
                  <a:cubicBezTo>
                    <a:pt x="1644" y="23"/>
                    <a:pt x="1639" y="1"/>
                    <a:pt x="16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67" name="Google Shape;25767;p34"/>
            <p:cNvSpPr/>
            <p:nvPr/>
          </p:nvSpPr>
          <p:spPr>
            <a:xfrm>
              <a:off x="3035575" y="2474425"/>
              <a:ext cx="39950" cy="34800"/>
            </a:xfrm>
            <a:custGeom>
              <a:avLst/>
              <a:gdLst/>
              <a:ahLst/>
              <a:cxnLst/>
              <a:rect l="l" t="t" r="r" b="b"/>
              <a:pathLst>
                <a:path w="1598" h="1392" extrusionOk="0">
                  <a:moveTo>
                    <a:pt x="1581" y="0"/>
                  </a:moveTo>
                  <a:cubicBezTo>
                    <a:pt x="1577" y="0"/>
                    <a:pt x="1572" y="2"/>
                    <a:pt x="1569" y="5"/>
                  </a:cubicBezTo>
                  <a:cubicBezTo>
                    <a:pt x="1307" y="231"/>
                    <a:pt x="1069" y="469"/>
                    <a:pt x="795" y="708"/>
                  </a:cubicBezTo>
                  <a:cubicBezTo>
                    <a:pt x="545" y="922"/>
                    <a:pt x="247" y="1136"/>
                    <a:pt x="9" y="1374"/>
                  </a:cubicBezTo>
                  <a:cubicBezTo>
                    <a:pt x="0" y="1383"/>
                    <a:pt x="4" y="1391"/>
                    <a:pt x="11" y="1391"/>
                  </a:cubicBezTo>
                  <a:cubicBezTo>
                    <a:pt x="14" y="1391"/>
                    <a:pt x="17" y="1390"/>
                    <a:pt x="21" y="1386"/>
                  </a:cubicBezTo>
                  <a:cubicBezTo>
                    <a:pt x="604" y="1029"/>
                    <a:pt x="1140" y="505"/>
                    <a:pt x="1580" y="17"/>
                  </a:cubicBezTo>
                  <a:cubicBezTo>
                    <a:pt x="1597" y="9"/>
                    <a:pt x="1590" y="0"/>
                    <a:pt x="15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68" name="Google Shape;25768;p34"/>
            <p:cNvSpPr/>
            <p:nvPr/>
          </p:nvSpPr>
          <p:spPr>
            <a:xfrm>
              <a:off x="3043975" y="2479050"/>
              <a:ext cx="33025" cy="29575"/>
            </a:xfrm>
            <a:custGeom>
              <a:avLst/>
              <a:gdLst/>
              <a:ahLst/>
              <a:cxnLst/>
              <a:rect l="l" t="t" r="r" b="b"/>
              <a:pathLst>
                <a:path w="1321" h="1183" extrusionOk="0">
                  <a:moveTo>
                    <a:pt x="1296" y="0"/>
                  </a:moveTo>
                  <a:cubicBezTo>
                    <a:pt x="1290" y="0"/>
                    <a:pt x="1284" y="3"/>
                    <a:pt x="1280" y="11"/>
                  </a:cubicBezTo>
                  <a:cubicBezTo>
                    <a:pt x="852" y="368"/>
                    <a:pt x="387" y="761"/>
                    <a:pt x="18" y="1154"/>
                  </a:cubicBezTo>
                  <a:cubicBezTo>
                    <a:pt x="1" y="1171"/>
                    <a:pt x="9" y="1182"/>
                    <a:pt x="19" y="1182"/>
                  </a:cubicBezTo>
                  <a:cubicBezTo>
                    <a:pt x="23" y="1182"/>
                    <a:pt x="27" y="1181"/>
                    <a:pt x="30" y="1177"/>
                  </a:cubicBezTo>
                  <a:cubicBezTo>
                    <a:pt x="494" y="832"/>
                    <a:pt x="911" y="427"/>
                    <a:pt x="1304" y="23"/>
                  </a:cubicBezTo>
                  <a:cubicBezTo>
                    <a:pt x="1320" y="14"/>
                    <a:pt x="1309" y="0"/>
                    <a:pt x="12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69" name="Google Shape;25769;p34"/>
            <p:cNvSpPr/>
            <p:nvPr/>
          </p:nvSpPr>
          <p:spPr>
            <a:xfrm>
              <a:off x="3047400" y="2483350"/>
              <a:ext cx="31100" cy="25150"/>
            </a:xfrm>
            <a:custGeom>
              <a:avLst/>
              <a:gdLst/>
              <a:ahLst/>
              <a:cxnLst/>
              <a:rect l="l" t="t" r="r" b="b"/>
              <a:pathLst>
                <a:path w="1244" h="1006" extrusionOk="0">
                  <a:moveTo>
                    <a:pt x="1216" y="1"/>
                  </a:moveTo>
                  <a:cubicBezTo>
                    <a:pt x="1211" y="1"/>
                    <a:pt x="1206" y="2"/>
                    <a:pt x="1203" y="5"/>
                  </a:cubicBezTo>
                  <a:cubicBezTo>
                    <a:pt x="834" y="374"/>
                    <a:pt x="429" y="672"/>
                    <a:pt x="12" y="970"/>
                  </a:cubicBezTo>
                  <a:cubicBezTo>
                    <a:pt x="0" y="982"/>
                    <a:pt x="12" y="1005"/>
                    <a:pt x="24" y="1005"/>
                  </a:cubicBezTo>
                  <a:cubicBezTo>
                    <a:pt x="488" y="791"/>
                    <a:pt x="917" y="422"/>
                    <a:pt x="1227" y="29"/>
                  </a:cubicBezTo>
                  <a:cubicBezTo>
                    <a:pt x="1244" y="12"/>
                    <a:pt x="1229" y="1"/>
                    <a:pt x="1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70" name="Google Shape;25770;p34"/>
            <p:cNvSpPr/>
            <p:nvPr/>
          </p:nvSpPr>
          <p:spPr>
            <a:xfrm>
              <a:off x="3051450" y="2484450"/>
              <a:ext cx="31825" cy="26675"/>
            </a:xfrm>
            <a:custGeom>
              <a:avLst/>
              <a:gdLst/>
              <a:ahLst/>
              <a:cxnLst/>
              <a:rect l="l" t="t" r="r" b="b"/>
              <a:pathLst>
                <a:path w="1273" h="1067" extrusionOk="0">
                  <a:moveTo>
                    <a:pt x="1243" y="1"/>
                  </a:moveTo>
                  <a:cubicBezTo>
                    <a:pt x="1239" y="1"/>
                    <a:pt x="1234" y="3"/>
                    <a:pt x="1231" y="9"/>
                  </a:cubicBezTo>
                  <a:cubicBezTo>
                    <a:pt x="862" y="402"/>
                    <a:pt x="445" y="723"/>
                    <a:pt x="17" y="1045"/>
                  </a:cubicBezTo>
                  <a:cubicBezTo>
                    <a:pt x="0" y="1053"/>
                    <a:pt x="7" y="1067"/>
                    <a:pt x="16" y="1067"/>
                  </a:cubicBezTo>
                  <a:cubicBezTo>
                    <a:pt x="20" y="1067"/>
                    <a:pt x="25" y="1064"/>
                    <a:pt x="29" y="1057"/>
                  </a:cubicBezTo>
                  <a:cubicBezTo>
                    <a:pt x="517" y="842"/>
                    <a:pt x="945" y="438"/>
                    <a:pt x="1255" y="21"/>
                  </a:cubicBezTo>
                  <a:cubicBezTo>
                    <a:pt x="1273" y="21"/>
                    <a:pt x="1257" y="1"/>
                    <a:pt x="1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71" name="Google Shape;25771;p34"/>
            <p:cNvSpPr/>
            <p:nvPr/>
          </p:nvSpPr>
          <p:spPr>
            <a:xfrm>
              <a:off x="3055225" y="2489650"/>
              <a:ext cx="30775" cy="23725"/>
            </a:xfrm>
            <a:custGeom>
              <a:avLst/>
              <a:gdLst/>
              <a:ahLst/>
              <a:cxnLst/>
              <a:rect l="l" t="t" r="r" b="b"/>
              <a:pathLst>
                <a:path w="1231" h="949" extrusionOk="0">
                  <a:moveTo>
                    <a:pt x="1197" y="0"/>
                  </a:moveTo>
                  <a:cubicBezTo>
                    <a:pt x="1193" y="0"/>
                    <a:pt x="1190" y="1"/>
                    <a:pt x="1187" y="3"/>
                  </a:cubicBezTo>
                  <a:cubicBezTo>
                    <a:pt x="818" y="361"/>
                    <a:pt x="413" y="634"/>
                    <a:pt x="9" y="932"/>
                  </a:cubicBezTo>
                  <a:cubicBezTo>
                    <a:pt x="0" y="940"/>
                    <a:pt x="4" y="949"/>
                    <a:pt x="11" y="949"/>
                  </a:cubicBezTo>
                  <a:cubicBezTo>
                    <a:pt x="14" y="949"/>
                    <a:pt x="17" y="947"/>
                    <a:pt x="21" y="944"/>
                  </a:cubicBezTo>
                  <a:cubicBezTo>
                    <a:pt x="473" y="718"/>
                    <a:pt x="878" y="372"/>
                    <a:pt x="1211" y="15"/>
                  </a:cubicBezTo>
                  <a:cubicBezTo>
                    <a:pt x="1230" y="15"/>
                    <a:pt x="1211" y="0"/>
                    <a:pt x="1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72" name="Google Shape;25772;p34"/>
            <p:cNvSpPr/>
            <p:nvPr/>
          </p:nvSpPr>
          <p:spPr>
            <a:xfrm>
              <a:off x="3058700" y="2498425"/>
              <a:ext cx="21675" cy="18400"/>
            </a:xfrm>
            <a:custGeom>
              <a:avLst/>
              <a:gdLst/>
              <a:ahLst/>
              <a:cxnLst/>
              <a:rect l="l" t="t" r="r" b="b"/>
              <a:pathLst>
                <a:path w="867" h="736" extrusionOk="0">
                  <a:moveTo>
                    <a:pt x="835" y="0"/>
                  </a:moveTo>
                  <a:cubicBezTo>
                    <a:pt x="830" y="0"/>
                    <a:pt x="825" y="3"/>
                    <a:pt x="822" y="10"/>
                  </a:cubicBezTo>
                  <a:cubicBezTo>
                    <a:pt x="679" y="129"/>
                    <a:pt x="525" y="248"/>
                    <a:pt x="394" y="367"/>
                  </a:cubicBezTo>
                  <a:cubicBezTo>
                    <a:pt x="263" y="474"/>
                    <a:pt x="120" y="569"/>
                    <a:pt x="24" y="712"/>
                  </a:cubicBezTo>
                  <a:cubicBezTo>
                    <a:pt x="1" y="724"/>
                    <a:pt x="36" y="736"/>
                    <a:pt x="48" y="736"/>
                  </a:cubicBezTo>
                  <a:cubicBezTo>
                    <a:pt x="203" y="652"/>
                    <a:pt x="322" y="533"/>
                    <a:pt x="441" y="426"/>
                  </a:cubicBezTo>
                  <a:cubicBezTo>
                    <a:pt x="584" y="307"/>
                    <a:pt x="715" y="188"/>
                    <a:pt x="858" y="57"/>
                  </a:cubicBezTo>
                  <a:cubicBezTo>
                    <a:pt x="867" y="22"/>
                    <a:pt x="850" y="0"/>
                    <a:pt x="8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73" name="Google Shape;25773;p34"/>
            <p:cNvSpPr/>
            <p:nvPr/>
          </p:nvSpPr>
          <p:spPr>
            <a:xfrm>
              <a:off x="3068100" y="2510850"/>
              <a:ext cx="7900" cy="5800"/>
            </a:xfrm>
            <a:custGeom>
              <a:avLst/>
              <a:gdLst/>
              <a:ahLst/>
              <a:cxnLst/>
              <a:rect l="l" t="t" r="r" b="b"/>
              <a:pathLst>
                <a:path w="316" h="232" extrusionOk="0">
                  <a:moveTo>
                    <a:pt x="268" y="1"/>
                  </a:moveTo>
                  <a:cubicBezTo>
                    <a:pt x="184" y="60"/>
                    <a:pt x="89" y="144"/>
                    <a:pt x="18" y="215"/>
                  </a:cubicBezTo>
                  <a:cubicBezTo>
                    <a:pt x="1" y="223"/>
                    <a:pt x="8" y="232"/>
                    <a:pt x="17" y="232"/>
                  </a:cubicBezTo>
                  <a:cubicBezTo>
                    <a:pt x="21" y="232"/>
                    <a:pt x="26" y="230"/>
                    <a:pt x="29" y="227"/>
                  </a:cubicBezTo>
                  <a:cubicBezTo>
                    <a:pt x="125" y="167"/>
                    <a:pt x="208" y="96"/>
                    <a:pt x="291" y="36"/>
                  </a:cubicBezTo>
                  <a:cubicBezTo>
                    <a:pt x="315" y="25"/>
                    <a:pt x="279" y="1"/>
                    <a:pt x="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74" name="Google Shape;25774;p34"/>
            <p:cNvSpPr/>
            <p:nvPr/>
          </p:nvSpPr>
          <p:spPr>
            <a:xfrm>
              <a:off x="3042575" y="2343875"/>
              <a:ext cx="56050" cy="103850"/>
            </a:xfrm>
            <a:custGeom>
              <a:avLst/>
              <a:gdLst/>
              <a:ahLst/>
              <a:cxnLst/>
              <a:rect l="l" t="t" r="r" b="b"/>
              <a:pathLst>
                <a:path w="2242" h="4154" extrusionOk="0">
                  <a:moveTo>
                    <a:pt x="2241" y="0"/>
                  </a:moveTo>
                  <a:cubicBezTo>
                    <a:pt x="2051" y="822"/>
                    <a:pt x="1586" y="1560"/>
                    <a:pt x="1217" y="2310"/>
                  </a:cubicBezTo>
                  <a:cubicBezTo>
                    <a:pt x="872" y="2965"/>
                    <a:pt x="562" y="3608"/>
                    <a:pt x="27" y="4108"/>
                  </a:cubicBezTo>
                  <a:cubicBezTo>
                    <a:pt x="1" y="4134"/>
                    <a:pt x="18" y="4153"/>
                    <a:pt x="35" y="4153"/>
                  </a:cubicBezTo>
                  <a:cubicBezTo>
                    <a:pt x="41" y="4153"/>
                    <a:pt x="47" y="4150"/>
                    <a:pt x="50" y="4144"/>
                  </a:cubicBezTo>
                  <a:cubicBezTo>
                    <a:pt x="634" y="3584"/>
                    <a:pt x="979" y="2894"/>
                    <a:pt x="1336" y="2191"/>
                  </a:cubicBezTo>
                  <a:cubicBezTo>
                    <a:pt x="1693" y="1489"/>
                    <a:pt x="2134" y="786"/>
                    <a:pt x="22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75" name="Google Shape;25775;p34"/>
            <p:cNvSpPr/>
            <p:nvPr/>
          </p:nvSpPr>
          <p:spPr>
            <a:xfrm>
              <a:off x="3055125" y="2382450"/>
              <a:ext cx="35275" cy="51925"/>
            </a:xfrm>
            <a:custGeom>
              <a:avLst/>
              <a:gdLst/>
              <a:ahLst/>
              <a:cxnLst/>
              <a:rect l="l" t="t" r="r" b="b"/>
              <a:pathLst>
                <a:path w="1411" h="2077" extrusionOk="0">
                  <a:moveTo>
                    <a:pt x="1375" y="0"/>
                  </a:moveTo>
                  <a:cubicBezTo>
                    <a:pt x="1368" y="0"/>
                    <a:pt x="1362" y="2"/>
                    <a:pt x="1358" y="5"/>
                  </a:cubicBezTo>
                  <a:cubicBezTo>
                    <a:pt x="941" y="719"/>
                    <a:pt x="489" y="1386"/>
                    <a:pt x="1" y="2065"/>
                  </a:cubicBezTo>
                  <a:cubicBezTo>
                    <a:pt x="1" y="2077"/>
                    <a:pt x="13" y="2077"/>
                    <a:pt x="13" y="2077"/>
                  </a:cubicBezTo>
                  <a:cubicBezTo>
                    <a:pt x="584" y="1481"/>
                    <a:pt x="1060" y="767"/>
                    <a:pt x="1394" y="17"/>
                  </a:cubicBezTo>
                  <a:cubicBezTo>
                    <a:pt x="1411" y="9"/>
                    <a:pt x="1392" y="0"/>
                    <a:pt x="13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76" name="Google Shape;25776;p34"/>
            <p:cNvSpPr/>
            <p:nvPr/>
          </p:nvSpPr>
          <p:spPr>
            <a:xfrm>
              <a:off x="3055525" y="2385400"/>
              <a:ext cx="37125" cy="55350"/>
            </a:xfrm>
            <a:custGeom>
              <a:avLst/>
              <a:gdLst/>
              <a:ahLst/>
              <a:cxnLst/>
              <a:rect l="l" t="t" r="r" b="b"/>
              <a:pathLst>
                <a:path w="1485" h="2214" extrusionOk="0">
                  <a:moveTo>
                    <a:pt x="1467" y="1"/>
                  </a:moveTo>
                  <a:cubicBezTo>
                    <a:pt x="1464" y="1"/>
                    <a:pt x="1461" y="2"/>
                    <a:pt x="1461" y="6"/>
                  </a:cubicBezTo>
                  <a:cubicBezTo>
                    <a:pt x="1068" y="816"/>
                    <a:pt x="568" y="1483"/>
                    <a:pt x="9" y="2197"/>
                  </a:cubicBezTo>
                  <a:cubicBezTo>
                    <a:pt x="0" y="2205"/>
                    <a:pt x="16" y="2214"/>
                    <a:pt x="29" y="2214"/>
                  </a:cubicBezTo>
                  <a:cubicBezTo>
                    <a:pt x="35" y="2214"/>
                    <a:pt x="41" y="2212"/>
                    <a:pt x="44" y="2209"/>
                  </a:cubicBezTo>
                  <a:cubicBezTo>
                    <a:pt x="699" y="1625"/>
                    <a:pt x="1163" y="816"/>
                    <a:pt x="1485" y="6"/>
                  </a:cubicBezTo>
                  <a:cubicBezTo>
                    <a:pt x="1485" y="6"/>
                    <a:pt x="1474" y="1"/>
                    <a:pt x="14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77" name="Google Shape;25777;p34"/>
            <p:cNvSpPr/>
            <p:nvPr/>
          </p:nvSpPr>
          <p:spPr>
            <a:xfrm>
              <a:off x="3066825" y="2385225"/>
              <a:ext cx="33175" cy="52550"/>
            </a:xfrm>
            <a:custGeom>
              <a:avLst/>
              <a:gdLst/>
              <a:ahLst/>
              <a:cxnLst/>
              <a:rect l="l" t="t" r="r" b="b"/>
              <a:pathLst>
                <a:path w="1327" h="2102" extrusionOk="0">
                  <a:moveTo>
                    <a:pt x="1308" y="0"/>
                  </a:moveTo>
                  <a:cubicBezTo>
                    <a:pt x="1301" y="0"/>
                    <a:pt x="1292" y="4"/>
                    <a:pt x="1283" y="13"/>
                  </a:cubicBezTo>
                  <a:cubicBezTo>
                    <a:pt x="866" y="716"/>
                    <a:pt x="426" y="1394"/>
                    <a:pt x="9" y="2085"/>
                  </a:cubicBezTo>
                  <a:cubicBezTo>
                    <a:pt x="1" y="2093"/>
                    <a:pt x="10" y="2102"/>
                    <a:pt x="20" y="2102"/>
                  </a:cubicBezTo>
                  <a:cubicBezTo>
                    <a:pt x="25" y="2102"/>
                    <a:pt x="29" y="2100"/>
                    <a:pt x="33" y="2097"/>
                  </a:cubicBezTo>
                  <a:cubicBezTo>
                    <a:pt x="545" y="1478"/>
                    <a:pt x="962" y="739"/>
                    <a:pt x="1319" y="25"/>
                  </a:cubicBezTo>
                  <a:cubicBezTo>
                    <a:pt x="1326" y="10"/>
                    <a:pt x="1320" y="0"/>
                    <a:pt x="13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78" name="Google Shape;25778;p34"/>
            <p:cNvSpPr/>
            <p:nvPr/>
          </p:nvSpPr>
          <p:spPr>
            <a:xfrm>
              <a:off x="3075475" y="2389850"/>
              <a:ext cx="27900" cy="46100"/>
            </a:xfrm>
            <a:custGeom>
              <a:avLst/>
              <a:gdLst/>
              <a:ahLst/>
              <a:cxnLst/>
              <a:rect l="l" t="t" r="r" b="b"/>
              <a:pathLst>
                <a:path w="1116" h="1844" extrusionOk="0">
                  <a:moveTo>
                    <a:pt x="1098" y="0"/>
                  </a:moveTo>
                  <a:cubicBezTo>
                    <a:pt x="1094" y="0"/>
                    <a:pt x="1092" y="3"/>
                    <a:pt x="1092" y="7"/>
                  </a:cubicBezTo>
                  <a:cubicBezTo>
                    <a:pt x="758" y="638"/>
                    <a:pt x="377" y="1197"/>
                    <a:pt x="20" y="1805"/>
                  </a:cubicBezTo>
                  <a:cubicBezTo>
                    <a:pt x="1" y="1824"/>
                    <a:pt x="21" y="1844"/>
                    <a:pt x="36" y="1844"/>
                  </a:cubicBezTo>
                  <a:cubicBezTo>
                    <a:pt x="39" y="1844"/>
                    <a:pt x="42" y="1843"/>
                    <a:pt x="44" y="1840"/>
                  </a:cubicBezTo>
                  <a:cubicBezTo>
                    <a:pt x="508" y="1316"/>
                    <a:pt x="854" y="662"/>
                    <a:pt x="1116" y="42"/>
                  </a:cubicBezTo>
                  <a:cubicBezTo>
                    <a:pt x="1116" y="11"/>
                    <a:pt x="1105" y="0"/>
                    <a:pt x="10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79" name="Google Shape;25779;p34"/>
            <p:cNvSpPr/>
            <p:nvPr/>
          </p:nvSpPr>
          <p:spPr>
            <a:xfrm>
              <a:off x="3075225" y="2374375"/>
              <a:ext cx="42925" cy="66875"/>
            </a:xfrm>
            <a:custGeom>
              <a:avLst/>
              <a:gdLst/>
              <a:ahLst/>
              <a:cxnLst/>
              <a:rect l="l" t="t" r="r" b="b"/>
              <a:pathLst>
                <a:path w="1717" h="2675" extrusionOk="0">
                  <a:moveTo>
                    <a:pt x="1688" y="1"/>
                  </a:moveTo>
                  <a:cubicBezTo>
                    <a:pt x="1679" y="1"/>
                    <a:pt x="1670" y="6"/>
                    <a:pt x="1661" y="19"/>
                  </a:cubicBezTo>
                  <a:cubicBezTo>
                    <a:pt x="1114" y="876"/>
                    <a:pt x="518" y="1745"/>
                    <a:pt x="18" y="2626"/>
                  </a:cubicBezTo>
                  <a:cubicBezTo>
                    <a:pt x="1" y="2644"/>
                    <a:pt x="22" y="2675"/>
                    <a:pt x="40" y="2675"/>
                  </a:cubicBezTo>
                  <a:cubicBezTo>
                    <a:pt x="46" y="2675"/>
                    <a:pt x="51" y="2671"/>
                    <a:pt x="54" y="2662"/>
                  </a:cubicBezTo>
                  <a:cubicBezTo>
                    <a:pt x="709" y="1888"/>
                    <a:pt x="1245" y="959"/>
                    <a:pt x="1709" y="42"/>
                  </a:cubicBezTo>
                  <a:cubicBezTo>
                    <a:pt x="1717" y="19"/>
                    <a:pt x="1704" y="1"/>
                    <a:pt x="16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80" name="Google Shape;25780;p34"/>
            <p:cNvSpPr/>
            <p:nvPr/>
          </p:nvSpPr>
          <p:spPr>
            <a:xfrm>
              <a:off x="3078175" y="2383325"/>
              <a:ext cx="33725" cy="55725"/>
            </a:xfrm>
            <a:custGeom>
              <a:avLst/>
              <a:gdLst/>
              <a:ahLst/>
              <a:cxnLst/>
              <a:rect l="l" t="t" r="r" b="b"/>
              <a:pathLst>
                <a:path w="1349" h="2229" extrusionOk="0">
                  <a:moveTo>
                    <a:pt x="1315" y="0"/>
                  </a:moveTo>
                  <a:cubicBezTo>
                    <a:pt x="1306" y="0"/>
                    <a:pt x="1297" y="5"/>
                    <a:pt x="1293" y="18"/>
                  </a:cubicBezTo>
                  <a:cubicBezTo>
                    <a:pt x="889" y="756"/>
                    <a:pt x="460" y="1458"/>
                    <a:pt x="19" y="2173"/>
                  </a:cubicBezTo>
                  <a:cubicBezTo>
                    <a:pt x="1" y="2200"/>
                    <a:pt x="25" y="2228"/>
                    <a:pt x="43" y="2228"/>
                  </a:cubicBezTo>
                  <a:cubicBezTo>
                    <a:pt x="48" y="2228"/>
                    <a:pt x="52" y="2226"/>
                    <a:pt x="55" y="2220"/>
                  </a:cubicBezTo>
                  <a:cubicBezTo>
                    <a:pt x="615" y="1625"/>
                    <a:pt x="1067" y="804"/>
                    <a:pt x="1341" y="42"/>
                  </a:cubicBezTo>
                  <a:cubicBezTo>
                    <a:pt x="1349" y="18"/>
                    <a:pt x="1331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81" name="Google Shape;25781;p34"/>
            <p:cNvSpPr/>
            <p:nvPr/>
          </p:nvSpPr>
          <p:spPr>
            <a:xfrm>
              <a:off x="3087675" y="2375850"/>
              <a:ext cx="29875" cy="48800"/>
            </a:xfrm>
            <a:custGeom>
              <a:avLst/>
              <a:gdLst/>
              <a:ahLst/>
              <a:cxnLst/>
              <a:rect l="l" t="t" r="r" b="b"/>
              <a:pathLst>
                <a:path w="1195" h="1952" extrusionOk="0">
                  <a:moveTo>
                    <a:pt x="1157" y="1"/>
                  </a:moveTo>
                  <a:cubicBezTo>
                    <a:pt x="1148" y="1"/>
                    <a:pt x="1140" y="6"/>
                    <a:pt x="1140" y="19"/>
                  </a:cubicBezTo>
                  <a:cubicBezTo>
                    <a:pt x="830" y="722"/>
                    <a:pt x="449" y="1281"/>
                    <a:pt x="8" y="1912"/>
                  </a:cubicBezTo>
                  <a:cubicBezTo>
                    <a:pt x="0" y="1929"/>
                    <a:pt x="9" y="1951"/>
                    <a:pt x="27" y="1951"/>
                  </a:cubicBezTo>
                  <a:cubicBezTo>
                    <a:pt x="35" y="1951"/>
                    <a:pt x="45" y="1947"/>
                    <a:pt x="56" y="1936"/>
                  </a:cubicBezTo>
                  <a:cubicBezTo>
                    <a:pt x="592" y="1448"/>
                    <a:pt x="985" y="722"/>
                    <a:pt x="1187" y="31"/>
                  </a:cubicBezTo>
                  <a:cubicBezTo>
                    <a:pt x="1195" y="16"/>
                    <a:pt x="1174" y="1"/>
                    <a:pt x="11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82" name="Google Shape;25782;p34"/>
            <p:cNvSpPr/>
            <p:nvPr/>
          </p:nvSpPr>
          <p:spPr>
            <a:xfrm>
              <a:off x="3124775" y="2355475"/>
              <a:ext cx="20875" cy="35575"/>
            </a:xfrm>
            <a:custGeom>
              <a:avLst/>
              <a:gdLst/>
              <a:ahLst/>
              <a:cxnLst/>
              <a:rect l="l" t="t" r="r" b="b"/>
              <a:pathLst>
                <a:path w="835" h="1423" extrusionOk="0">
                  <a:moveTo>
                    <a:pt x="834" y="1"/>
                  </a:moveTo>
                  <a:lnTo>
                    <a:pt x="834" y="1"/>
                  </a:lnTo>
                  <a:cubicBezTo>
                    <a:pt x="513" y="429"/>
                    <a:pt x="239" y="917"/>
                    <a:pt x="1" y="1394"/>
                  </a:cubicBezTo>
                  <a:cubicBezTo>
                    <a:pt x="1" y="1411"/>
                    <a:pt x="7" y="1422"/>
                    <a:pt x="11" y="1422"/>
                  </a:cubicBezTo>
                  <a:cubicBezTo>
                    <a:pt x="12" y="1422"/>
                    <a:pt x="13" y="1421"/>
                    <a:pt x="13" y="1417"/>
                  </a:cubicBezTo>
                  <a:cubicBezTo>
                    <a:pt x="310" y="977"/>
                    <a:pt x="608" y="489"/>
                    <a:pt x="8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83" name="Google Shape;25783;p34"/>
            <p:cNvSpPr/>
            <p:nvPr/>
          </p:nvSpPr>
          <p:spPr>
            <a:xfrm>
              <a:off x="3128050" y="2364175"/>
              <a:ext cx="14775" cy="29250"/>
            </a:xfrm>
            <a:custGeom>
              <a:avLst/>
              <a:gdLst/>
              <a:ahLst/>
              <a:cxnLst/>
              <a:rect l="l" t="t" r="r" b="b"/>
              <a:pathLst>
                <a:path w="591" h="1170" extrusionOk="0">
                  <a:moveTo>
                    <a:pt x="589" y="1"/>
                  </a:moveTo>
                  <a:lnTo>
                    <a:pt x="589" y="1"/>
                  </a:lnTo>
                  <a:cubicBezTo>
                    <a:pt x="587" y="1"/>
                    <a:pt x="584" y="4"/>
                    <a:pt x="584" y="10"/>
                  </a:cubicBezTo>
                  <a:cubicBezTo>
                    <a:pt x="590" y="4"/>
                    <a:pt x="590" y="1"/>
                    <a:pt x="589" y="1"/>
                  </a:cubicBezTo>
                  <a:close/>
                  <a:moveTo>
                    <a:pt x="584" y="10"/>
                  </a:moveTo>
                  <a:lnTo>
                    <a:pt x="584" y="10"/>
                  </a:lnTo>
                  <a:cubicBezTo>
                    <a:pt x="489" y="212"/>
                    <a:pt x="418" y="427"/>
                    <a:pt x="310" y="629"/>
                  </a:cubicBezTo>
                  <a:cubicBezTo>
                    <a:pt x="227" y="808"/>
                    <a:pt x="108" y="974"/>
                    <a:pt x="1" y="1153"/>
                  </a:cubicBezTo>
                  <a:cubicBezTo>
                    <a:pt x="1" y="1161"/>
                    <a:pt x="7" y="1170"/>
                    <a:pt x="10" y="1170"/>
                  </a:cubicBezTo>
                  <a:cubicBezTo>
                    <a:pt x="12" y="1170"/>
                    <a:pt x="13" y="1168"/>
                    <a:pt x="13" y="1165"/>
                  </a:cubicBezTo>
                  <a:cubicBezTo>
                    <a:pt x="298" y="867"/>
                    <a:pt x="525" y="391"/>
                    <a:pt x="584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84" name="Google Shape;25784;p34"/>
            <p:cNvSpPr/>
            <p:nvPr/>
          </p:nvSpPr>
          <p:spPr>
            <a:xfrm>
              <a:off x="3131100" y="2362800"/>
              <a:ext cx="18025" cy="33275"/>
            </a:xfrm>
            <a:custGeom>
              <a:avLst/>
              <a:gdLst/>
              <a:ahLst/>
              <a:cxnLst/>
              <a:rect l="l" t="t" r="r" b="b"/>
              <a:pathLst>
                <a:path w="721" h="1331" extrusionOk="0">
                  <a:moveTo>
                    <a:pt x="705" y="0"/>
                  </a:moveTo>
                  <a:cubicBezTo>
                    <a:pt x="702" y="0"/>
                    <a:pt x="700" y="2"/>
                    <a:pt x="700" y="5"/>
                  </a:cubicBezTo>
                  <a:cubicBezTo>
                    <a:pt x="546" y="482"/>
                    <a:pt x="296" y="886"/>
                    <a:pt x="10" y="1303"/>
                  </a:cubicBezTo>
                  <a:cubicBezTo>
                    <a:pt x="0" y="1313"/>
                    <a:pt x="14" y="1330"/>
                    <a:pt x="32" y="1330"/>
                  </a:cubicBezTo>
                  <a:cubicBezTo>
                    <a:pt x="36" y="1330"/>
                    <a:pt x="41" y="1329"/>
                    <a:pt x="45" y="1327"/>
                  </a:cubicBezTo>
                  <a:cubicBezTo>
                    <a:pt x="379" y="970"/>
                    <a:pt x="593" y="493"/>
                    <a:pt x="712" y="17"/>
                  </a:cubicBezTo>
                  <a:cubicBezTo>
                    <a:pt x="721" y="9"/>
                    <a:pt x="711" y="0"/>
                    <a:pt x="7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85" name="Google Shape;25785;p34"/>
            <p:cNvSpPr/>
            <p:nvPr/>
          </p:nvSpPr>
          <p:spPr>
            <a:xfrm>
              <a:off x="3131425" y="2374275"/>
              <a:ext cx="16600" cy="29275"/>
            </a:xfrm>
            <a:custGeom>
              <a:avLst/>
              <a:gdLst/>
              <a:ahLst/>
              <a:cxnLst/>
              <a:rect l="l" t="t" r="r" b="b"/>
              <a:pathLst>
                <a:path w="664" h="1171" extrusionOk="0">
                  <a:moveTo>
                    <a:pt x="645" y="0"/>
                  </a:moveTo>
                  <a:cubicBezTo>
                    <a:pt x="642" y="0"/>
                    <a:pt x="640" y="3"/>
                    <a:pt x="640" y="11"/>
                  </a:cubicBezTo>
                  <a:cubicBezTo>
                    <a:pt x="485" y="439"/>
                    <a:pt x="271" y="785"/>
                    <a:pt x="9" y="1154"/>
                  </a:cubicBezTo>
                  <a:cubicBezTo>
                    <a:pt x="0" y="1162"/>
                    <a:pt x="16" y="1170"/>
                    <a:pt x="25" y="1170"/>
                  </a:cubicBezTo>
                  <a:cubicBezTo>
                    <a:pt x="29" y="1170"/>
                    <a:pt x="32" y="1169"/>
                    <a:pt x="32" y="1166"/>
                  </a:cubicBezTo>
                  <a:cubicBezTo>
                    <a:pt x="342" y="868"/>
                    <a:pt x="568" y="439"/>
                    <a:pt x="664" y="23"/>
                  </a:cubicBezTo>
                  <a:cubicBezTo>
                    <a:pt x="664" y="14"/>
                    <a:pt x="652" y="0"/>
                    <a:pt x="6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86" name="Google Shape;25786;p34"/>
            <p:cNvSpPr/>
            <p:nvPr/>
          </p:nvSpPr>
          <p:spPr>
            <a:xfrm>
              <a:off x="3130250" y="2382050"/>
              <a:ext cx="18675" cy="31625"/>
            </a:xfrm>
            <a:custGeom>
              <a:avLst/>
              <a:gdLst/>
              <a:ahLst/>
              <a:cxnLst/>
              <a:rect l="l" t="t" r="r" b="b"/>
              <a:pathLst>
                <a:path w="747" h="1265" extrusionOk="0">
                  <a:moveTo>
                    <a:pt x="728" y="0"/>
                  </a:moveTo>
                  <a:cubicBezTo>
                    <a:pt x="719" y="0"/>
                    <a:pt x="711" y="3"/>
                    <a:pt x="711" y="9"/>
                  </a:cubicBezTo>
                  <a:cubicBezTo>
                    <a:pt x="651" y="235"/>
                    <a:pt x="568" y="450"/>
                    <a:pt x="460" y="664"/>
                  </a:cubicBezTo>
                  <a:cubicBezTo>
                    <a:pt x="341" y="866"/>
                    <a:pt x="175" y="1033"/>
                    <a:pt x="20" y="1212"/>
                  </a:cubicBezTo>
                  <a:cubicBezTo>
                    <a:pt x="0" y="1222"/>
                    <a:pt x="13" y="1265"/>
                    <a:pt x="32" y="1265"/>
                  </a:cubicBezTo>
                  <a:cubicBezTo>
                    <a:pt x="36" y="1265"/>
                    <a:pt x="40" y="1263"/>
                    <a:pt x="44" y="1259"/>
                  </a:cubicBezTo>
                  <a:cubicBezTo>
                    <a:pt x="437" y="974"/>
                    <a:pt x="687" y="462"/>
                    <a:pt x="746" y="9"/>
                  </a:cubicBezTo>
                  <a:cubicBezTo>
                    <a:pt x="746" y="3"/>
                    <a:pt x="737" y="0"/>
                    <a:pt x="7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87" name="Google Shape;25787;p34"/>
            <p:cNvSpPr/>
            <p:nvPr/>
          </p:nvSpPr>
          <p:spPr>
            <a:xfrm>
              <a:off x="3114450" y="2380750"/>
              <a:ext cx="35650" cy="61325"/>
            </a:xfrm>
            <a:custGeom>
              <a:avLst/>
              <a:gdLst/>
              <a:ahLst/>
              <a:cxnLst/>
              <a:rect l="l" t="t" r="r" b="b"/>
              <a:pathLst>
                <a:path w="1426" h="2453" extrusionOk="0">
                  <a:moveTo>
                    <a:pt x="1391" y="1"/>
                  </a:moveTo>
                  <a:cubicBezTo>
                    <a:pt x="1381" y="1"/>
                    <a:pt x="1371" y="4"/>
                    <a:pt x="1366" y="14"/>
                  </a:cubicBezTo>
                  <a:cubicBezTo>
                    <a:pt x="1033" y="918"/>
                    <a:pt x="569" y="1633"/>
                    <a:pt x="9" y="2407"/>
                  </a:cubicBezTo>
                  <a:cubicBezTo>
                    <a:pt x="0" y="2432"/>
                    <a:pt x="10" y="2452"/>
                    <a:pt x="30" y="2452"/>
                  </a:cubicBezTo>
                  <a:cubicBezTo>
                    <a:pt x="38" y="2452"/>
                    <a:pt x="47" y="2449"/>
                    <a:pt x="57" y="2442"/>
                  </a:cubicBezTo>
                  <a:cubicBezTo>
                    <a:pt x="723" y="1811"/>
                    <a:pt x="1200" y="907"/>
                    <a:pt x="1426" y="25"/>
                  </a:cubicBezTo>
                  <a:cubicBezTo>
                    <a:pt x="1426" y="11"/>
                    <a:pt x="1408" y="1"/>
                    <a:pt x="1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88" name="Google Shape;25788;p34"/>
            <p:cNvSpPr/>
            <p:nvPr/>
          </p:nvSpPr>
          <p:spPr>
            <a:xfrm>
              <a:off x="3110950" y="2383050"/>
              <a:ext cx="37075" cy="71100"/>
            </a:xfrm>
            <a:custGeom>
              <a:avLst/>
              <a:gdLst/>
              <a:ahLst/>
              <a:cxnLst/>
              <a:rect l="l" t="t" r="r" b="b"/>
              <a:pathLst>
                <a:path w="1483" h="2844" extrusionOk="0">
                  <a:moveTo>
                    <a:pt x="1462" y="0"/>
                  </a:moveTo>
                  <a:cubicBezTo>
                    <a:pt x="1454" y="0"/>
                    <a:pt x="1447" y="6"/>
                    <a:pt x="1447" y="17"/>
                  </a:cubicBezTo>
                  <a:cubicBezTo>
                    <a:pt x="1149" y="1088"/>
                    <a:pt x="661" y="1922"/>
                    <a:pt x="18" y="2815"/>
                  </a:cubicBezTo>
                  <a:cubicBezTo>
                    <a:pt x="1" y="2832"/>
                    <a:pt x="15" y="2843"/>
                    <a:pt x="33" y="2843"/>
                  </a:cubicBezTo>
                  <a:cubicBezTo>
                    <a:pt x="40" y="2843"/>
                    <a:pt x="47" y="2842"/>
                    <a:pt x="54" y="2839"/>
                  </a:cubicBezTo>
                  <a:cubicBezTo>
                    <a:pt x="828" y="2124"/>
                    <a:pt x="1340" y="1041"/>
                    <a:pt x="1483" y="29"/>
                  </a:cubicBezTo>
                  <a:cubicBezTo>
                    <a:pt x="1483" y="9"/>
                    <a:pt x="1472" y="0"/>
                    <a:pt x="1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89" name="Google Shape;25789;p34"/>
            <p:cNvSpPr/>
            <p:nvPr/>
          </p:nvSpPr>
          <p:spPr>
            <a:xfrm>
              <a:off x="3116900" y="2376100"/>
              <a:ext cx="32025" cy="65550"/>
            </a:xfrm>
            <a:custGeom>
              <a:avLst/>
              <a:gdLst/>
              <a:ahLst/>
              <a:cxnLst/>
              <a:rect l="l" t="t" r="r" b="b"/>
              <a:pathLst>
                <a:path w="1281" h="2622" extrusionOk="0">
                  <a:moveTo>
                    <a:pt x="1262" y="0"/>
                  </a:moveTo>
                  <a:cubicBezTo>
                    <a:pt x="1253" y="0"/>
                    <a:pt x="1245" y="3"/>
                    <a:pt x="1245" y="9"/>
                  </a:cubicBezTo>
                  <a:cubicBezTo>
                    <a:pt x="1209" y="69"/>
                    <a:pt x="1173" y="152"/>
                    <a:pt x="1149" y="247"/>
                  </a:cubicBezTo>
                  <a:cubicBezTo>
                    <a:pt x="1162" y="215"/>
                    <a:pt x="1168" y="201"/>
                    <a:pt x="1171" y="201"/>
                  </a:cubicBezTo>
                  <a:lnTo>
                    <a:pt x="1171" y="201"/>
                  </a:lnTo>
                  <a:cubicBezTo>
                    <a:pt x="1182" y="201"/>
                    <a:pt x="1050" y="637"/>
                    <a:pt x="1030" y="688"/>
                  </a:cubicBezTo>
                  <a:cubicBezTo>
                    <a:pt x="947" y="914"/>
                    <a:pt x="864" y="1140"/>
                    <a:pt x="756" y="1366"/>
                  </a:cubicBezTo>
                  <a:cubicBezTo>
                    <a:pt x="554" y="1795"/>
                    <a:pt x="280" y="2176"/>
                    <a:pt x="18" y="2593"/>
                  </a:cubicBezTo>
                  <a:cubicBezTo>
                    <a:pt x="1" y="2610"/>
                    <a:pt x="15" y="2621"/>
                    <a:pt x="29" y="2621"/>
                  </a:cubicBezTo>
                  <a:cubicBezTo>
                    <a:pt x="34" y="2621"/>
                    <a:pt x="39" y="2620"/>
                    <a:pt x="42" y="2617"/>
                  </a:cubicBezTo>
                  <a:cubicBezTo>
                    <a:pt x="697" y="1926"/>
                    <a:pt x="1149" y="926"/>
                    <a:pt x="1280" y="9"/>
                  </a:cubicBezTo>
                  <a:cubicBezTo>
                    <a:pt x="1280" y="3"/>
                    <a:pt x="1271" y="0"/>
                    <a:pt x="1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90" name="Google Shape;25790;p34"/>
            <p:cNvSpPr/>
            <p:nvPr/>
          </p:nvSpPr>
          <p:spPr>
            <a:xfrm>
              <a:off x="3089150" y="2385625"/>
              <a:ext cx="55750" cy="94825"/>
            </a:xfrm>
            <a:custGeom>
              <a:avLst/>
              <a:gdLst/>
              <a:ahLst/>
              <a:cxnLst/>
              <a:rect l="l" t="t" r="r" b="b"/>
              <a:pathLst>
                <a:path w="2230" h="3793" extrusionOk="0">
                  <a:moveTo>
                    <a:pt x="2222" y="0"/>
                  </a:moveTo>
                  <a:cubicBezTo>
                    <a:pt x="2218" y="0"/>
                    <a:pt x="2212" y="3"/>
                    <a:pt x="2212" y="9"/>
                  </a:cubicBezTo>
                  <a:cubicBezTo>
                    <a:pt x="1819" y="1462"/>
                    <a:pt x="783" y="2509"/>
                    <a:pt x="9" y="3748"/>
                  </a:cubicBezTo>
                  <a:cubicBezTo>
                    <a:pt x="0" y="3773"/>
                    <a:pt x="17" y="3793"/>
                    <a:pt x="35" y="3793"/>
                  </a:cubicBezTo>
                  <a:cubicBezTo>
                    <a:pt x="42" y="3793"/>
                    <a:pt x="50" y="3790"/>
                    <a:pt x="57" y="3783"/>
                  </a:cubicBezTo>
                  <a:cubicBezTo>
                    <a:pt x="914" y="2712"/>
                    <a:pt x="1997" y="1402"/>
                    <a:pt x="2224" y="9"/>
                  </a:cubicBezTo>
                  <a:cubicBezTo>
                    <a:pt x="2229" y="3"/>
                    <a:pt x="2227" y="0"/>
                    <a:pt x="2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91" name="Google Shape;25791;p34"/>
            <p:cNvSpPr/>
            <p:nvPr/>
          </p:nvSpPr>
          <p:spPr>
            <a:xfrm>
              <a:off x="3071325" y="2439925"/>
              <a:ext cx="51300" cy="89925"/>
            </a:xfrm>
            <a:custGeom>
              <a:avLst/>
              <a:gdLst/>
              <a:ahLst/>
              <a:cxnLst/>
              <a:rect l="l" t="t" r="r" b="b"/>
              <a:pathLst>
                <a:path w="2052" h="3597" extrusionOk="0">
                  <a:moveTo>
                    <a:pt x="2033" y="0"/>
                  </a:moveTo>
                  <a:cubicBezTo>
                    <a:pt x="2028" y="0"/>
                    <a:pt x="2024" y="5"/>
                    <a:pt x="2020" y="16"/>
                  </a:cubicBezTo>
                  <a:cubicBezTo>
                    <a:pt x="1306" y="808"/>
                    <a:pt x="359" y="1752"/>
                    <a:pt x="83" y="2830"/>
                  </a:cubicBezTo>
                  <a:lnTo>
                    <a:pt x="83" y="2830"/>
                  </a:lnTo>
                  <a:cubicBezTo>
                    <a:pt x="48" y="2936"/>
                    <a:pt x="11" y="3066"/>
                    <a:pt x="20" y="3123"/>
                  </a:cubicBezTo>
                  <a:cubicBezTo>
                    <a:pt x="20" y="3138"/>
                    <a:pt x="20" y="3151"/>
                    <a:pt x="21" y="3164"/>
                  </a:cubicBezTo>
                  <a:lnTo>
                    <a:pt x="21" y="3164"/>
                  </a:lnTo>
                  <a:cubicBezTo>
                    <a:pt x="6" y="3292"/>
                    <a:pt x="1" y="3421"/>
                    <a:pt x="8" y="3552"/>
                  </a:cubicBezTo>
                  <a:cubicBezTo>
                    <a:pt x="8" y="3582"/>
                    <a:pt x="28" y="3597"/>
                    <a:pt x="49" y="3597"/>
                  </a:cubicBezTo>
                  <a:cubicBezTo>
                    <a:pt x="70" y="3597"/>
                    <a:pt x="91" y="3582"/>
                    <a:pt x="91" y="3552"/>
                  </a:cubicBezTo>
                  <a:cubicBezTo>
                    <a:pt x="83" y="3220"/>
                    <a:pt x="144" y="2975"/>
                    <a:pt x="242" y="2713"/>
                  </a:cubicBezTo>
                  <a:lnTo>
                    <a:pt x="242" y="2713"/>
                  </a:lnTo>
                  <a:cubicBezTo>
                    <a:pt x="210" y="2898"/>
                    <a:pt x="238" y="3077"/>
                    <a:pt x="329" y="3290"/>
                  </a:cubicBezTo>
                  <a:cubicBezTo>
                    <a:pt x="337" y="3306"/>
                    <a:pt x="350" y="3313"/>
                    <a:pt x="364" y="3313"/>
                  </a:cubicBezTo>
                  <a:cubicBezTo>
                    <a:pt x="391" y="3313"/>
                    <a:pt x="420" y="3286"/>
                    <a:pt x="412" y="3254"/>
                  </a:cubicBezTo>
                  <a:cubicBezTo>
                    <a:pt x="246" y="2814"/>
                    <a:pt x="412" y="2409"/>
                    <a:pt x="651" y="2028"/>
                  </a:cubicBezTo>
                  <a:cubicBezTo>
                    <a:pt x="659" y="2001"/>
                    <a:pt x="635" y="1968"/>
                    <a:pt x="612" y="1968"/>
                  </a:cubicBezTo>
                  <a:cubicBezTo>
                    <a:pt x="604" y="1968"/>
                    <a:pt x="597" y="1972"/>
                    <a:pt x="591" y="1980"/>
                  </a:cubicBezTo>
                  <a:cubicBezTo>
                    <a:pt x="534" y="2044"/>
                    <a:pt x="481" y="2109"/>
                    <a:pt x="432" y="2174"/>
                  </a:cubicBezTo>
                  <a:lnTo>
                    <a:pt x="432" y="2174"/>
                  </a:lnTo>
                  <a:cubicBezTo>
                    <a:pt x="847" y="1403"/>
                    <a:pt x="1545" y="727"/>
                    <a:pt x="2044" y="28"/>
                  </a:cubicBezTo>
                  <a:cubicBezTo>
                    <a:pt x="2052" y="20"/>
                    <a:pt x="2043" y="0"/>
                    <a:pt x="2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92" name="Google Shape;25792;p34"/>
            <p:cNvSpPr/>
            <p:nvPr/>
          </p:nvSpPr>
          <p:spPr>
            <a:xfrm>
              <a:off x="2722175" y="2441775"/>
              <a:ext cx="9725" cy="26700"/>
            </a:xfrm>
            <a:custGeom>
              <a:avLst/>
              <a:gdLst/>
              <a:ahLst/>
              <a:cxnLst/>
              <a:rect l="l" t="t" r="r" b="b"/>
              <a:pathLst>
                <a:path w="389" h="1068" extrusionOk="0">
                  <a:moveTo>
                    <a:pt x="28" y="0"/>
                  </a:moveTo>
                  <a:cubicBezTo>
                    <a:pt x="16" y="0"/>
                    <a:pt x="0" y="11"/>
                    <a:pt x="8" y="25"/>
                  </a:cubicBezTo>
                  <a:cubicBezTo>
                    <a:pt x="174" y="371"/>
                    <a:pt x="234" y="704"/>
                    <a:pt x="329" y="1049"/>
                  </a:cubicBezTo>
                  <a:cubicBezTo>
                    <a:pt x="329" y="1061"/>
                    <a:pt x="335" y="1067"/>
                    <a:pt x="341" y="1067"/>
                  </a:cubicBezTo>
                  <a:cubicBezTo>
                    <a:pt x="347" y="1067"/>
                    <a:pt x="353" y="1061"/>
                    <a:pt x="353" y="1049"/>
                  </a:cubicBezTo>
                  <a:cubicBezTo>
                    <a:pt x="389" y="704"/>
                    <a:pt x="234" y="311"/>
                    <a:pt x="43" y="13"/>
                  </a:cubicBezTo>
                  <a:cubicBezTo>
                    <a:pt x="43" y="4"/>
                    <a:pt x="36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93" name="Google Shape;25793;p34"/>
            <p:cNvSpPr/>
            <p:nvPr/>
          </p:nvSpPr>
          <p:spPr>
            <a:xfrm>
              <a:off x="2721450" y="2440350"/>
              <a:ext cx="15125" cy="45475"/>
            </a:xfrm>
            <a:custGeom>
              <a:avLst/>
              <a:gdLst/>
              <a:ahLst/>
              <a:cxnLst/>
              <a:rect l="l" t="t" r="r" b="b"/>
              <a:pathLst>
                <a:path w="605" h="1819" extrusionOk="0">
                  <a:moveTo>
                    <a:pt x="19" y="0"/>
                  </a:moveTo>
                  <a:cubicBezTo>
                    <a:pt x="12" y="0"/>
                    <a:pt x="1" y="10"/>
                    <a:pt x="1" y="23"/>
                  </a:cubicBezTo>
                  <a:cubicBezTo>
                    <a:pt x="120" y="642"/>
                    <a:pt x="310" y="1249"/>
                    <a:pt x="560" y="1809"/>
                  </a:cubicBezTo>
                  <a:cubicBezTo>
                    <a:pt x="564" y="1816"/>
                    <a:pt x="570" y="1819"/>
                    <a:pt x="576" y="1819"/>
                  </a:cubicBezTo>
                  <a:cubicBezTo>
                    <a:pt x="590" y="1819"/>
                    <a:pt x="604" y="1805"/>
                    <a:pt x="596" y="1797"/>
                  </a:cubicBezTo>
                  <a:cubicBezTo>
                    <a:pt x="429" y="1201"/>
                    <a:pt x="239" y="606"/>
                    <a:pt x="25" y="23"/>
                  </a:cubicBezTo>
                  <a:cubicBezTo>
                    <a:pt x="30" y="7"/>
                    <a:pt x="26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94" name="Google Shape;25794;p34"/>
            <p:cNvSpPr/>
            <p:nvPr/>
          </p:nvSpPr>
          <p:spPr>
            <a:xfrm>
              <a:off x="2724425" y="2431750"/>
              <a:ext cx="15800" cy="39775"/>
            </a:xfrm>
            <a:custGeom>
              <a:avLst/>
              <a:gdLst/>
              <a:ahLst/>
              <a:cxnLst/>
              <a:rect l="l" t="t" r="r" b="b"/>
              <a:pathLst>
                <a:path w="632" h="1591" extrusionOk="0">
                  <a:moveTo>
                    <a:pt x="8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322" y="510"/>
                    <a:pt x="477" y="1010"/>
                    <a:pt x="608" y="1581"/>
                  </a:cubicBezTo>
                  <a:cubicBezTo>
                    <a:pt x="608" y="1587"/>
                    <a:pt x="614" y="1590"/>
                    <a:pt x="620" y="1590"/>
                  </a:cubicBezTo>
                  <a:cubicBezTo>
                    <a:pt x="626" y="1590"/>
                    <a:pt x="632" y="1587"/>
                    <a:pt x="632" y="1581"/>
                  </a:cubicBezTo>
                  <a:cubicBezTo>
                    <a:pt x="608" y="1010"/>
                    <a:pt x="358" y="462"/>
                    <a:pt x="25" y="10"/>
                  </a:cubicBezTo>
                  <a:cubicBezTo>
                    <a:pt x="19" y="4"/>
                    <a:pt x="13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95" name="Google Shape;25795;p34"/>
            <p:cNvSpPr/>
            <p:nvPr/>
          </p:nvSpPr>
          <p:spPr>
            <a:xfrm>
              <a:off x="2741200" y="2479950"/>
              <a:ext cx="65625" cy="67300"/>
            </a:xfrm>
            <a:custGeom>
              <a:avLst/>
              <a:gdLst/>
              <a:ahLst/>
              <a:cxnLst/>
              <a:rect l="l" t="t" r="r" b="b"/>
              <a:pathLst>
                <a:path w="2625" h="2692" extrusionOk="0">
                  <a:moveTo>
                    <a:pt x="15" y="0"/>
                  </a:moveTo>
                  <a:cubicBezTo>
                    <a:pt x="9" y="0"/>
                    <a:pt x="0" y="14"/>
                    <a:pt x="9" y="22"/>
                  </a:cubicBezTo>
                  <a:cubicBezTo>
                    <a:pt x="247" y="558"/>
                    <a:pt x="663" y="939"/>
                    <a:pt x="1080" y="1332"/>
                  </a:cubicBezTo>
                  <a:cubicBezTo>
                    <a:pt x="1568" y="1796"/>
                    <a:pt x="2068" y="2249"/>
                    <a:pt x="2568" y="2689"/>
                  </a:cubicBezTo>
                  <a:cubicBezTo>
                    <a:pt x="2570" y="2691"/>
                    <a:pt x="2572" y="2692"/>
                    <a:pt x="2575" y="2692"/>
                  </a:cubicBezTo>
                  <a:cubicBezTo>
                    <a:pt x="2592" y="2692"/>
                    <a:pt x="2625" y="2664"/>
                    <a:pt x="2604" y="2654"/>
                  </a:cubicBezTo>
                  <a:cubicBezTo>
                    <a:pt x="1735" y="1808"/>
                    <a:pt x="652" y="1058"/>
                    <a:pt x="20" y="10"/>
                  </a:cubicBezTo>
                  <a:cubicBezTo>
                    <a:pt x="20" y="3"/>
                    <a:pt x="18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96" name="Google Shape;25796;p34"/>
            <p:cNvSpPr/>
            <p:nvPr/>
          </p:nvSpPr>
          <p:spPr>
            <a:xfrm>
              <a:off x="2666700" y="2403425"/>
              <a:ext cx="26500" cy="69000"/>
            </a:xfrm>
            <a:custGeom>
              <a:avLst/>
              <a:gdLst/>
              <a:ahLst/>
              <a:cxnLst/>
              <a:rect l="l" t="t" r="r" b="b"/>
              <a:pathLst>
                <a:path w="1060" h="2760" extrusionOk="0">
                  <a:moveTo>
                    <a:pt x="915" y="1"/>
                  </a:moveTo>
                  <a:cubicBezTo>
                    <a:pt x="499" y="1"/>
                    <a:pt x="196" y="385"/>
                    <a:pt x="250" y="809"/>
                  </a:cubicBezTo>
                  <a:cubicBezTo>
                    <a:pt x="298" y="1202"/>
                    <a:pt x="536" y="1583"/>
                    <a:pt x="607" y="1976"/>
                  </a:cubicBezTo>
                  <a:cubicBezTo>
                    <a:pt x="667" y="2274"/>
                    <a:pt x="703" y="2547"/>
                    <a:pt x="953" y="2750"/>
                  </a:cubicBezTo>
                  <a:cubicBezTo>
                    <a:pt x="956" y="2757"/>
                    <a:pt x="963" y="2760"/>
                    <a:pt x="969" y="2760"/>
                  </a:cubicBezTo>
                  <a:cubicBezTo>
                    <a:pt x="985" y="2760"/>
                    <a:pt x="1002" y="2743"/>
                    <a:pt x="976" y="2726"/>
                  </a:cubicBezTo>
                  <a:cubicBezTo>
                    <a:pt x="738" y="2369"/>
                    <a:pt x="774" y="2000"/>
                    <a:pt x="679" y="1595"/>
                  </a:cubicBezTo>
                  <a:cubicBezTo>
                    <a:pt x="524" y="964"/>
                    <a:pt x="0" y="297"/>
                    <a:pt x="1036" y="35"/>
                  </a:cubicBezTo>
                  <a:cubicBezTo>
                    <a:pt x="1036" y="35"/>
                    <a:pt x="1060" y="11"/>
                    <a:pt x="1036" y="11"/>
                  </a:cubicBezTo>
                  <a:cubicBezTo>
                    <a:pt x="995" y="4"/>
                    <a:pt x="954" y="1"/>
                    <a:pt x="9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97" name="Google Shape;25797;p34"/>
            <p:cNvSpPr/>
            <p:nvPr/>
          </p:nvSpPr>
          <p:spPr>
            <a:xfrm>
              <a:off x="2683050" y="2463125"/>
              <a:ext cx="22550" cy="56425"/>
            </a:xfrm>
            <a:custGeom>
              <a:avLst/>
              <a:gdLst/>
              <a:ahLst/>
              <a:cxnLst/>
              <a:rect l="l" t="t" r="r" b="b"/>
              <a:pathLst>
                <a:path w="902" h="2257" extrusionOk="0">
                  <a:moveTo>
                    <a:pt x="11" y="0"/>
                  </a:moveTo>
                  <a:cubicBezTo>
                    <a:pt x="7" y="0"/>
                    <a:pt x="1" y="11"/>
                    <a:pt x="1" y="29"/>
                  </a:cubicBezTo>
                  <a:cubicBezTo>
                    <a:pt x="418" y="695"/>
                    <a:pt x="525" y="1529"/>
                    <a:pt x="846" y="2243"/>
                  </a:cubicBezTo>
                  <a:cubicBezTo>
                    <a:pt x="851" y="2252"/>
                    <a:pt x="861" y="2256"/>
                    <a:pt x="870" y="2256"/>
                  </a:cubicBezTo>
                  <a:cubicBezTo>
                    <a:pt x="886" y="2256"/>
                    <a:pt x="901" y="2246"/>
                    <a:pt x="894" y="2231"/>
                  </a:cubicBezTo>
                  <a:cubicBezTo>
                    <a:pt x="739" y="1493"/>
                    <a:pt x="525" y="588"/>
                    <a:pt x="13" y="5"/>
                  </a:cubicBezTo>
                  <a:cubicBezTo>
                    <a:pt x="13" y="2"/>
                    <a:pt x="12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98" name="Google Shape;25798;p34"/>
            <p:cNvSpPr/>
            <p:nvPr/>
          </p:nvSpPr>
          <p:spPr>
            <a:xfrm>
              <a:off x="2688125" y="2439600"/>
              <a:ext cx="18475" cy="63550"/>
            </a:xfrm>
            <a:custGeom>
              <a:avLst/>
              <a:gdLst/>
              <a:ahLst/>
              <a:cxnLst/>
              <a:rect l="l" t="t" r="r" b="b"/>
              <a:pathLst>
                <a:path w="739" h="2542" extrusionOk="0">
                  <a:moveTo>
                    <a:pt x="16" y="0"/>
                  </a:moveTo>
                  <a:cubicBezTo>
                    <a:pt x="8" y="0"/>
                    <a:pt x="0" y="6"/>
                    <a:pt x="0" y="17"/>
                  </a:cubicBezTo>
                  <a:cubicBezTo>
                    <a:pt x="36" y="886"/>
                    <a:pt x="405" y="1720"/>
                    <a:pt x="715" y="2541"/>
                  </a:cubicBezTo>
                  <a:lnTo>
                    <a:pt x="739" y="2541"/>
                  </a:lnTo>
                  <a:cubicBezTo>
                    <a:pt x="453" y="1708"/>
                    <a:pt x="119" y="910"/>
                    <a:pt x="36" y="29"/>
                  </a:cubicBezTo>
                  <a:cubicBezTo>
                    <a:pt x="36" y="9"/>
                    <a:pt x="25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99" name="Google Shape;25799;p34"/>
            <p:cNvSpPr/>
            <p:nvPr/>
          </p:nvSpPr>
          <p:spPr>
            <a:xfrm>
              <a:off x="2709550" y="2507875"/>
              <a:ext cx="106225" cy="101425"/>
            </a:xfrm>
            <a:custGeom>
              <a:avLst/>
              <a:gdLst/>
              <a:ahLst/>
              <a:cxnLst/>
              <a:rect l="l" t="t" r="r" b="b"/>
              <a:pathLst>
                <a:path w="4249" h="4057" extrusionOk="0">
                  <a:moveTo>
                    <a:pt x="1" y="1"/>
                  </a:moveTo>
                  <a:cubicBezTo>
                    <a:pt x="429" y="810"/>
                    <a:pt x="905" y="1596"/>
                    <a:pt x="1620" y="2191"/>
                  </a:cubicBezTo>
                  <a:cubicBezTo>
                    <a:pt x="2441" y="2858"/>
                    <a:pt x="3358" y="3442"/>
                    <a:pt x="4227" y="4049"/>
                  </a:cubicBezTo>
                  <a:cubicBezTo>
                    <a:pt x="4230" y="4055"/>
                    <a:pt x="4233" y="4057"/>
                    <a:pt x="4236" y="4057"/>
                  </a:cubicBezTo>
                  <a:cubicBezTo>
                    <a:pt x="4244" y="4057"/>
                    <a:pt x="4248" y="4037"/>
                    <a:pt x="4239" y="4037"/>
                  </a:cubicBezTo>
                  <a:cubicBezTo>
                    <a:pt x="3549" y="3430"/>
                    <a:pt x="2763" y="2941"/>
                    <a:pt x="2025" y="2418"/>
                  </a:cubicBezTo>
                  <a:cubicBezTo>
                    <a:pt x="1108" y="1775"/>
                    <a:pt x="572" y="9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00" name="Google Shape;25800;p34"/>
            <p:cNvSpPr/>
            <p:nvPr/>
          </p:nvSpPr>
          <p:spPr>
            <a:xfrm>
              <a:off x="2779500" y="2572475"/>
              <a:ext cx="38975" cy="35800"/>
            </a:xfrm>
            <a:custGeom>
              <a:avLst/>
              <a:gdLst/>
              <a:ahLst/>
              <a:cxnLst/>
              <a:rect l="l" t="t" r="r" b="b"/>
              <a:pathLst>
                <a:path w="1559" h="1432" extrusionOk="0">
                  <a:moveTo>
                    <a:pt x="1" y="0"/>
                  </a:moveTo>
                  <a:lnTo>
                    <a:pt x="1" y="0"/>
                  </a:lnTo>
                  <a:cubicBezTo>
                    <a:pt x="429" y="512"/>
                    <a:pt x="965" y="1036"/>
                    <a:pt x="1525" y="1429"/>
                  </a:cubicBezTo>
                  <a:cubicBezTo>
                    <a:pt x="1528" y="1431"/>
                    <a:pt x="1531" y="1431"/>
                    <a:pt x="1534" y="1431"/>
                  </a:cubicBezTo>
                  <a:cubicBezTo>
                    <a:pt x="1551" y="1431"/>
                    <a:pt x="1559" y="1405"/>
                    <a:pt x="1548" y="1405"/>
                  </a:cubicBezTo>
                  <a:cubicBezTo>
                    <a:pt x="1036" y="917"/>
                    <a:pt x="513" y="45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01" name="Google Shape;25801;p34"/>
            <p:cNvSpPr/>
            <p:nvPr/>
          </p:nvSpPr>
          <p:spPr>
            <a:xfrm>
              <a:off x="2782575" y="2566675"/>
              <a:ext cx="37925" cy="36725"/>
            </a:xfrm>
            <a:custGeom>
              <a:avLst/>
              <a:gdLst/>
              <a:ahLst/>
              <a:cxnLst/>
              <a:rect l="l" t="t" r="r" b="b"/>
              <a:pathLst>
                <a:path w="1517" h="1469" extrusionOk="0">
                  <a:moveTo>
                    <a:pt x="6" y="1"/>
                  </a:moveTo>
                  <a:cubicBezTo>
                    <a:pt x="3" y="1"/>
                    <a:pt x="1" y="6"/>
                    <a:pt x="9" y="6"/>
                  </a:cubicBezTo>
                  <a:cubicBezTo>
                    <a:pt x="9" y="2"/>
                    <a:pt x="7" y="1"/>
                    <a:pt x="6" y="1"/>
                  </a:cubicBezTo>
                  <a:close/>
                  <a:moveTo>
                    <a:pt x="9" y="6"/>
                  </a:moveTo>
                  <a:lnTo>
                    <a:pt x="9" y="6"/>
                  </a:lnTo>
                  <a:cubicBezTo>
                    <a:pt x="485" y="494"/>
                    <a:pt x="961" y="1030"/>
                    <a:pt x="1497" y="1459"/>
                  </a:cubicBezTo>
                  <a:cubicBezTo>
                    <a:pt x="1501" y="1466"/>
                    <a:pt x="1504" y="1469"/>
                    <a:pt x="1507" y="1469"/>
                  </a:cubicBezTo>
                  <a:cubicBezTo>
                    <a:pt x="1514" y="1469"/>
                    <a:pt x="1517" y="1455"/>
                    <a:pt x="1509" y="1447"/>
                  </a:cubicBezTo>
                  <a:cubicBezTo>
                    <a:pt x="1068" y="923"/>
                    <a:pt x="509" y="470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02" name="Google Shape;25802;p34"/>
            <p:cNvSpPr/>
            <p:nvPr/>
          </p:nvSpPr>
          <p:spPr>
            <a:xfrm>
              <a:off x="2794525" y="2571350"/>
              <a:ext cx="31350" cy="30950"/>
            </a:xfrm>
            <a:custGeom>
              <a:avLst/>
              <a:gdLst/>
              <a:ahLst/>
              <a:cxnLst/>
              <a:rect l="l" t="t" r="r" b="b"/>
              <a:pathLst>
                <a:path w="1254" h="1238" extrusionOk="0">
                  <a:moveTo>
                    <a:pt x="2" y="1"/>
                  </a:moveTo>
                  <a:cubicBezTo>
                    <a:pt x="1" y="1"/>
                    <a:pt x="1" y="4"/>
                    <a:pt x="7" y="10"/>
                  </a:cubicBezTo>
                  <a:cubicBezTo>
                    <a:pt x="7" y="4"/>
                    <a:pt x="4" y="1"/>
                    <a:pt x="2" y="1"/>
                  </a:cubicBezTo>
                  <a:close/>
                  <a:moveTo>
                    <a:pt x="7" y="10"/>
                  </a:moveTo>
                  <a:lnTo>
                    <a:pt x="7" y="10"/>
                  </a:lnTo>
                  <a:cubicBezTo>
                    <a:pt x="531" y="307"/>
                    <a:pt x="650" y="1010"/>
                    <a:pt x="1209" y="1236"/>
                  </a:cubicBezTo>
                  <a:cubicBezTo>
                    <a:pt x="1213" y="1237"/>
                    <a:pt x="1217" y="1238"/>
                    <a:pt x="1220" y="1238"/>
                  </a:cubicBezTo>
                  <a:cubicBezTo>
                    <a:pt x="1247" y="1238"/>
                    <a:pt x="1253" y="1199"/>
                    <a:pt x="1221" y="1188"/>
                  </a:cubicBezTo>
                  <a:cubicBezTo>
                    <a:pt x="685" y="914"/>
                    <a:pt x="554" y="248"/>
                    <a:pt x="7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03" name="Google Shape;25803;p34"/>
            <p:cNvSpPr/>
            <p:nvPr/>
          </p:nvSpPr>
          <p:spPr>
            <a:xfrm>
              <a:off x="2797425" y="2560775"/>
              <a:ext cx="35475" cy="41400"/>
            </a:xfrm>
            <a:custGeom>
              <a:avLst/>
              <a:gdLst/>
              <a:ahLst/>
              <a:cxnLst/>
              <a:rect l="l" t="t" r="r" b="b"/>
              <a:pathLst>
                <a:path w="1419" h="1656" extrusionOk="0">
                  <a:moveTo>
                    <a:pt x="30" y="1"/>
                  </a:moveTo>
                  <a:cubicBezTo>
                    <a:pt x="22" y="1"/>
                    <a:pt x="0" y="18"/>
                    <a:pt x="10" y="28"/>
                  </a:cubicBezTo>
                  <a:cubicBezTo>
                    <a:pt x="379" y="611"/>
                    <a:pt x="831" y="1218"/>
                    <a:pt x="1367" y="1647"/>
                  </a:cubicBezTo>
                  <a:cubicBezTo>
                    <a:pt x="1373" y="1653"/>
                    <a:pt x="1379" y="1655"/>
                    <a:pt x="1385" y="1655"/>
                  </a:cubicBezTo>
                  <a:cubicBezTo>
                    <a:pt x="1404" y="1655"/>
                    <a:pt x="1418" y="1632"/>
                    <a:pt x="1391" y="1623"/>
                  </a:cubicBezTo>
                  <a:cubicBezTo>
                    <a:pt x="950" y="1076"/>
                    <a:pt x="450" y="587"/>
                    <a:pt x="34" y="4"/>
                  </a:cubicBezTo>
                  <a:cubicBezTo>
                    <a:pt x="34" y="2"/>
                    <a:pt x="32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04" name="Google Shape;25804;p34"/>
            <p:cNvSpPr/>
            <p:nvPr/>
          </p:nvSpPr>
          <p:spPr>
            <a:xfrm>
              <a:off x="2806675" y="2558075"/>
              <a:ext cx="31300" cy="40200"/>
            </a:xfrm>
            <a:custGeom>
              <a:avLst/>
              <a:gdLst/>
              <a:ahLst/>
              <a:cxnLst/>
              <a:rect l="l" t="t" r="r" b="b"/>
              <a:pathLst>
                <a:path w="1252" h="1608" extrusionOk="0">
                  <a:moveTo>
                    <a:pt x="42" y="0"/>
                  </a:moveTo>
                  <a:cubicBezTo>
                    <a:pt x="25" y="0"/>
                    <a:pt x="0" y="14"/>
                    <a:pt x="9" y="41"/>
                  </a:cubicBezTo>
                  <a:cubicBezTo>
                    <a:pt x="378" y="576"/>
                    <a:pt x="771" y="1112"/>
                    <a:pt x="1176" y="1600"/>
                  </a:cubicBezTo>
                  <a:cubicBezTo>
                    <a:pt x="1181" y="1606"/>
                    <a:pt x="1188" y="1608"/>
                    <a:pt x="1196" y="1608"/>
                  </a:cubicBezTo>
                  <a:cubicBezTo>
                    <a:pt x="1222" y="1608"/>
                    <a:pt x="1251" y="1580"/>
                    <a:pt x="1223" y="1553"/>
                  </a:cubicBezTo>
                  <a:cubicBezTo>
                    <a:pt x="854" y="1017"/>
                    <a:pt x="449" y="517"/>
                    <a:pt x="57" y="5"/>
                  </a:cubicBezTo>
                  <a:cubicBezTo>
                    <a:pt x="54" y="2"/>
                    <a:pt x="48" y="0"/>
                    <a:pt x="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05" name="Google Shape;25805;p34"/>
            <p:cNvSpPr/>
            <p:nvPr/>
          </p:nvSpPr>
          <p:spPr>
            <a:xfrm>
              <a:off x="2812550" y="2553025"/>
              <a:ext cx="19875" cy="39050"/>
            </a:xfrm>
            <a:custGeom>
              <a:avLst/>
              <a:gdLst/>
              <a:ahLst/>
              <a:cxnLst/>
              <a:rect l="l" t="t" r="r" b="b"/>
              <a:pathLst>
                <a:path w="795" h="1562" extrusionOk="0">
                  <a:moveTo>
                    <a:pt x="19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107" y="552"/>
                    <a:pt x="369" y="1159"/>
                    <a:pt x="738" y="1552"/>
                  </a:cubicBezTo>
                  <a:cubicBezTo>
                    <a:pt x="748" y="1559"/>
                    <a:pt x="757" y="1562"/>
                    <a:pt x="765" y="1562"/>
                  </a:cubicBezTo>
                  <a:cubicBezTo>
                    <a:pt x="785" y="1562"/>
                    <a:pt x="795" y="1542"/>
                    <a:pt x="786" y="1516"/>
                  </a:cubicBezTo>
                  <a:cubicBezTo>
                    <a:pt x="667" y="1266"/>
                    <a:pt x="500" y="1040"/>
                    <a:pt x="369" y="790"/>
                  </a:cubicBezTo>
                  <a:cubicBezTo>
                    <a:pt x="250" y="540"/>
                    <a:pt x="143" y="278"/>
                    <a:pt x="48" y="28"/>
                  </a:cubicBezTo>
                  <a:cubicBezTo>
                    <a:pt x="38" y="8"/>
                    <a:pt x="28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06" name="Google Shape;25806;p34"/>
            <p:cNvSpPr/>
            <p:nvPr/>
          </p:nvSpPr>
          <p:spPr>
            <a:xfrm>
              <a:off x="2811475" y="2562450"/>
              <a:ext cx="23950" cy="35725"/>
            </a:xfrm>
            <a:custGeom>
              <a:avLst/>
              <a:gdLst/>
              <a:ahLst/>
              <a:cxnLst/>
              <a:rect l="l" t="t" r="r" b="b"/>
              <a:pathLst>
                <a:path w="958" h="1429" extrusionOk="0">
                  <a:moveTo>
                    <a:pt x="21" y="1"/>
                  </a:moveTo>
                  <a:cubicBezTo>
                    <a:pt x="10" y="1"/>
                    <a:pt x="0" y="6"/>
                    <a:pt x="7" y="20"/>
                  </a:cubicBezTo>
                  <a:cubicBezTo>
                    <a:pt x="67" y="306"/>
                    <a:pt x="222" y="580"/>
                    <a:pt x="388" y="818"/>
                  </a:cubicBezTo>
                  <a:cubicBezTo>
                    <a:pt x="531" y="1032"/>
                    <a:pt x="686" y="1270"/>
                    <a:pt x="900" y="1425"/>
                  </a:cubicBezTo>
                  <a:cubicBezTo>
                    <a:pt x="907" y="1427"/>
                    <a:pt x="913" y="1428"/>
                    <a:pt x="918" y="1428"/>
                  </a:cubicBezTo>
                  <a:cubicBezTo>
                    <a:pt x="943" y="1428"/>
                    <a:pt x="958" y="1407"/>
                    <a:pt x="948" y="1378"/>
                  </a:cubicBezTo>
                  <a:cubicBezTo>
                    <a:pt x="817" y="1139"/>
                    <a:pt x="603" y="949"/>
                    <a:pt x="460" y="723"/>
                  </a:cubicBezTo>
                  <a:cubicBezTo>
                    <a:pt x="305" y="485"/>
                    <a:pt x="186" y="247"/>
                    <a:pt x="43" y="8"/>
                  </a:cubicBezTo>
                  <a:cubicBezTo>
                    <a:pt x="38" y="3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07" name="Google Shape;25807;p34"/>
            <p:cNvSpPr/>
            <p:nvPr/>
          </p:nvSpPr>
          <p:spPr>
            <a:xfrm>
              <a:off x="2812325" y="2565375"/>
              <a:ext cx="32325" cy="39475"/>
            </a:xfrm>
            <a:custGeom>
              <a:avLst/>
              <a:gdLst/>
              <a:ahLst/>
              <a:cxnLst/>
              <a:rect l="l" t="t" r="r" b="b"/>
              <a:pathLst>
                <a:path w="1293" h="1579" extrusionOk="0">
                  <a:moveTo>
                    <a:pt x="40" y="1"/>
                  </a:moveTo>
                  <a:cubicBezTo>
                    <a:pt x="17" y="1"/>
                    <a:pt x="1" y="20"/>
                    <a:pt x="9" y="46"/>
                  </a:cubicBezTo>
                  <a:cubicBezTo>
                    <a:pt x="295" y="606"/>
                    <a:pt x="735" y="1213"/>
                    <a:pt x="1259" y="1570"/>
                  </a:cubicBezTo>
                  <a:cubicBezTo>
                    <a:pt x="1265" y="1576"/>
                    <a:pt x="1270" y="1578"/>
                    <a:pt x="1274" y="1578"/>
                  </a:cubicBezTo>
                  <a:cubicBezTo>
                    <a:pt x="1287" y="1578"/>
                    <a:pt x="1292" y="1555"/>
                    <a:pt x="1283" y="1546"/>
                  </a:cubicBezTo>
                  <a:cubicBezTo>
                    <a:pt x="1093" y="1308"/>
                    <a:pt x="855" y="1094"/>
                    <a:pt x="664" y="844"/>
                  </a:cubicBezTo>
                  <a:cubicBezTo>
                    <a:pt x="438" y="582"/>
                    <a:pt x="259" y="296"/>
                    <a:pt x="69" y="10"/>
                  </a:cubicBezTo>
                  <a:cubicBezTo>
                    <a:pt x="59" y="4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08" name="Google Shape;25808;p34"/>
            <p:cNvSpPr/>
            <p:nvPr/>
          </p:nvSpPr>
          <p:spPr>
            <a:xfrm>
              <a:off x="2823550" y="2585150"/>
              <a:ext cx="29200" cy="21875"/>
            </a:xfrm>
            <a:custGeom>
              <a:avLst/>
              <a:gdLst/>
              <a:ahLst/>
              <a:cxnLst/>
              <a:rect l="l" t="t" r="r" b="b"/>
              <a:pathLst>
                <a:path w="1168" h="875" extrusionOk="0">
                  <a:moveTo>
                    <a:pt x="25" y="1"/>
                  </a:moveTo>
                  <a:cubicBezTo>
                    <a:pt x="13" y="1"/>
                    <a:pt x="1" y="12"/>
                    <a:pt x="1" y="29"/>
                  </a:cubicBezTo>
                  <a:cubicBezTo>
                    <a:pt x="179" y="446"/>
                    <a:pt x="656" y="874"/>
                    <a:pt x="1132" y="874"/>
                  </a:cubicBezTo>
                  <a:cubicBezTo>
                    <a:pt x="1168" y="874"/>
                    <a:pt x="1168" y="839"/>
                    <a:pt x="1132" y="827"/>
                  </a:cubicBezTo>
                  <a:cubicBezTo>
                    <a:pt x="929" y="732"/>
                    <a:pt x="703" y="672"/>
                    <a:pt x="525" y="541"/>
                  </a:cubicBezTo>
                  <a:cubicBezTo>
                    <a:pt x="322" y="398"/>
                    <a:pt x="167" y="220"/>
                    <a:pt x="36" y="5"/>
                  </a:cubicBezTo>
                  <a:cubicBezTo>
                    <a:pt x="33" y="2"/>
                    <a:pt x="29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09" name="Google Shape;25809;p34"/>
            <p:cNvSpPr/>
            <p:nvPr/>
          </p:nvSpPr>
          <p:spPr>
            <a:xfrm>
              <a:off x="2717600" y="2247650"/>
              <a:ext cx="69675" cy="119575"/>
            </a:xfrm>
            <a:custGeom>
              <a:avLst/>
              <a:gdLst/>
              <a:ahLst/>
              <a:cxnLst/>
              <a:rect l="l" t="t" r="r" b="b"/>
              <a:pathLst>
                <a:path w="2787" h="4783" extrusionOk="0">
                  <a:moveTo>
                    <a:pt x="133" y="1"/>
                  </a:moveTo>
                  <a:cubicBezTo>
                    <a:pt x="119" y="1"/>
                    <a:pt x="107" y="10"/>
                    <a:pt x="107" y="27"/>
                  </a:cubicBezTo>
                  <a:cubicBezTo>
                    <a:pt x="0" y="885"/>
                    <a:pt x="417" y="1706"/>
                    <a:pt x="822" y="2456"/>
                  </a:cubicBezTo>
                  <a:cubicBezTo>
                    <a:pt x="1310" y="3361"/>
                    <a:pt x="2191" y="3909"/>
                    <a:pt x="2750" y="4778"/>
                  </a:cubicBezTo>
                  <a:cubicBezTo>
                    <a:pt x="2757" y="4781"/>
                    <a:pt x="2762" y="4783"/>
                    <a:pt x="2767" y="4783"/>
                  </a:cubicBezTo>
                  <a:cubicBezTo>
                    <a:pt x="2780" y="4783"/>
                    <a:pt x="2786" y="4772"/>
                    <a:pt x="2786" y="4754"/>
                  </a:cubicBezTo>
                  <a:cubicBezTo>
                    <a:pt x="2393" y="3956"/>
                    <a:pt x="1619" y="3540"/>
                    <a:pt x="1131" y="2825"/>
                  </a:cubicBezTo>
                  <a:cubicBezTo>
                    <a:pt x="583" y="2040"/>
                    <a:pt x="95" y="980"/>
                    <a:pt x="167" y="27"/>
                  </a:cubicBezTo>
                  <a:cubicBezTo>
                    <a:pt x="161" y="10"/>
                    <a:pt x="146" y="1"/>
                    <a:pt x="1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10" name="Google Shape;25810;p34"/>
            <p:cNvSpPr/>
            <p:nvPr/>
          </p:nvSpPr>
          <p:spPr>
            <a:xfrm>
              <a:off x="2792900" y="2373625"/>
              <a:ext cx="68975" cy="73525"/>
            </a:xfrm>
            <a:custGeom>
              <a:avLst/>
              <a:gdLst/>
              <a:ahLst/>
              <a:cxnLst/>
              <a:rect l="l" t="t" r="r" b="b"/>
              <a:pathLst>
                <a:path w="2759" h="2941" extrusionOk="0">
                  <a:moveTo>
                    <a:pt x="0" y="1"/>
                  </a:moveTo>
                  <a:lnTo>
                    <a:pt x="0" y="1"/>
                  </a:lnTo>
                  <a:cubicBezTo>
                    <a:pt x="453" y="465"/>
                    <a:pt x="786" y="1061"/>
                    <a:pt x="1227" y="1537"/>
                  </a:cubicBezTo>
                  <a:cubicBezTo>
                    <a:pt x="1691" y="2025"/>
                    <a:pt x="2215" y="2501"/>
                    <a:pt x="2739" y="2930"/>
                  </a:cubicBezTo>
                  <a:cubicBezTo>
                    <a:pt x="2742" y="2937"/>
                    <a:pt x="2746" y="2940"/>
                    <a:pt x="2749" y="2940"/>
                  </a:cubicBezTo>
                  <a:cubicBezTo>
                    <a:pt x="2756" y="2940"/>
                    <a:pt x="2759" y="2926"/>
                    <a:pt x="2751" y="2918"/>
                  </a:cubicBezTo>
                  <a:cubicBezTo>
                    <a:pt x="2263" y="2442"/>
                    <a:pt x="1727" y="2013"/>
                    <a:pt x="1262" y="1501"/>
                  </a:cubicBezTo>
                  <a:cubicBezTo>
                    <a:pt x="810" y="1025"/>
                    <a:pt x="500" y="4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11" name="Google Shape;25811;p34"/>
            <p:cNvSpPr/>
            <p:nvPr/>
          </p:nvSpPr>
          <p:spPr>
            <a:xfrm>
              <a:off x="2827425" y="2400125"/>
              <a:ext cx="39025" cy="43475"/>
            </a:xfrm>
            <a:custGeom>
              <a:avLst/>
              <a:gdLst/>
              <a:ahLst/>
              <a:cxnLst/>
              <a:rect l="l" t="t" r="r" b="b"/>
              <a:pathLst>
                <a:path w="1561" h="1739" extrusionOk="0">
                  <a:moveTo>
                    <a:pt x="0" y="1"/>
                  </a:moveTo>
                  <a:lnTo>
                    <a:pt x="0" y="1"/>
                  </a:lnTo>
                  <a:cubicBezTo>
                    <a:pt x="358" y="655"/>
                    <a:pt x="882" y="1334"/>
                    <a:pt x="1536" y="1739"/>
                  </a:cubicBezTo>
                  <a:cubicBezTo>
                    <a:pt x="1548" y="1739"/>
                    <a:pt x="1560" y="1727"/>
                    <a:pt x="1548" y="1727"/>
                  </a:cubicBezTo>
                  <a:cubicBezTo>
                    <a:pt x="1274" y="1477"/>
                    <a:pt x="989" y="1251"/>
                    <a:pt x="739" y="965"/>
                  </a:cubicBezTo>
                  <a:cubicBezTo>
                    <a:pt x="465" y="655"/>
                    <a:pt x="227" y="32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12" name="Google Shape;25812;p34"/>
            <p:cNvSpPr/>
            <p:nvPr/>
          </p:nvSpPr>
          <p:spPr>
            <a:xfrm>
              <a:off x="2834875" y="2399375"/>
              <a:ext cx="39225" cy="44350"/>
            </a:xfrm>
            <a:custGeom>
              <a:avLst/>
              <a:gdLst/>
              <a:ahLst/>
              <a:cxnLst/>
              <a:rect l="l" t="t" r="r" b="b"/>
              <a:pathLst>
                <a:path w="1569" h="1774" extrusionOk="0">
                  <a:moveTo>
                    <a:pt x="5" y="1"/>
                  </a:moveTo>
                  <a:cubicBezTo>
                    <a:pt x="3" y="1"/>
                    <a:pt x="0" y="7"/>
                    <a:pt x="0" y="19"/>
                  </a:cubicBezTo>
                  <a:cubicBezTo>
                    <a:pt x="6" y="7"/>
                    <a:pt x="6" y="1"/>
                    <a:pt x="5" y="1"/>
                  </a:cubicBezTo>
                  <a:close/>
                  <a:moveTo>
                    <a:pt x="0" y="19"/>
                  </a:moveTo>
                  <a:cubicBezTo>
                    <a:pt x="441" y="638"/>
                    <a:pt x="953" y="1257"/>
                    <a:pt x="1548" y="1769"/>
                  </a:cubicBezTo>
                  <a:cubicBezTo>
                    <a:pt x="1551" y="1772"/>
                    <a:pt x="1555" y="1774"/>
                    <a:pt x="1558" y="1774"/>
                  </a:cubicBezTo>
                  <a:cubicBezTo>
                    <a:pt x="1565" y="1774"/>
                    <a:pt x="1568" y="1765"/>
                    <a:pt x="1560" y="1757"/>
                  </a:cubicBezTo>
                  <a:cubicBezTo>
                    <a:pt x="1036" y="1174"/>
                    <a:pt x="488" y="626"/>
                    <a:pt x="0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13" name="Google Shape;25813;p34"/>
            <p:cNvSpPr/>
            <p:nvPr/>
          </p:nvSpPr>
          <p:spPr>
            <a:xfrm>
              <a:off x="2850050" y="2407525"/>
              <a:ext cx="42750" cy="43575"/>
            </a:xfrm>
            <a:custGeom>
              <a:avLst/>
              <a:gdLst/>
              <a:ahLst/>
              <a:cxnLst/>
              <a:rect l="l" t="t" r="r" b="b"/>
              <a:pathLst>
                <a:path w="1710" h="1743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310" y="383"/>
                    <a:pt x="643" y="764"/>
                    <a:pt x="965" y="1133"/>
                  </a:cubicBezTo>
                  <a:cubicBezTo>
                    <a:pt x="1179" y="1371"/>
                    <a:pt x="1370" y="1633"/>
                    <a:pt x="1667" y="1741"/>
                  </a:cubicBezTo>
                  <a:cubicBezTo>
                    <a:pt x="1672" y="1742"/>
                    <a:pt x="1677" y="1743"/>
                    <a:pt x="1680" y="1743"/>
                  </a:cubicBezTo>
                  <a:cubicBezTo>
                    <a:pt x="1705" y="1743"/>
                    <a:pt x="1710" y="1713"/>
                    <a:pt x="1679" y="1693"/>
                  </a:cubicBezTo>
                  <a:cubicBezTo>
                    <a:pt x="1322" y="1550"/>
                    <a:pt x="1072" y="1193"/>
                    <a:pt x="822" y="907"/>
                  </a:cubicBezTo>
                  <a:lnTo>
                    <a:pt x="12" y="14"/>
                  </a:ln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14" name="Google Shape;25814;p34"/>
            <p:cNvSpPr/>
            <p:nvPr/>
          </p:nvSpPr>
          <p:spPr>
            <a:xfrm>
              <a:off x="2853550" y="2394150"/>
              <a:ext cx="51825" cy="52525"/>
            </a:xfrm>
            <a:custGeom>
              <a:avLst/>
              <a:gdLst/>
              <a:ahLst/>
              <a:cxnLst/>
              <a:rect l="l" t="t" r="r" b="b"/>
              <a:pathLst>
                <a:path w="2073" h="2101" extrusionOk="0">
                  <a:moveTo>
                    <a:pt x="22" y="0"/>
                  </a:moveTo>
                  <a:cubicBezTo>
                    <a:pt x="8" y="0"/>
                    <a:pt x="0" y="11"/>
                    <a:pt x="15" y="25"/>
                  </a:cubicBezTo>
                  <a:cubicBezTo>
                    <a:pt x="527" y="799"/>
                    <a:pt x="1230" y="1597"/>
                    <a:pt x="2039" y="2097"/>
                  </a:cubicBezTo>
                  <a:cubicBezTo>
                    <a:pt x="2041" y="2099"/>
                    <a:pt x="2044" y="2100"/>
                    <a:pt x="2047" y="2100"/>
                  </a:cubicBezTo>
                  <a:cubicBezTo>
                    <a:pt x="2059" y="2100"/>
                    <a:pt x="2073" y="2083"/>
                    <a:pt x="2063" y="2073"/>
                  </a:cubicBezTo>
                  <a:cubicBezTo>
                    <a:pt x="1349" y="1394"/>
                    <a:pt x="646" y="787"/>
                    <a:pt x="51" y="13"/>
                  </a:cubicBezTo>
                  <a:cubicBezTo>
                    <a:pt x="42" y="4"/>
                    <a:pt x="31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15" name="Google Shape;25815;p34"/>
            <p:cNvSpPr/>
            <p:nvPr/>
          </p:nvSpPr>
          <p:spPr>
            <a:xfrm>
              <a:off x="2861750" y="2392300"/>
              <a:ext cx="49475" cy="50450"/>
            </a:xfrm>
            <a:custGeom>
              <a:avLst/>
              <a:gdLst/>
              <a:ahLst/>
              <a:cxnLst/>
              <a:rect l="l" t="t" r="r" b="b"/>
              <a:pathLst>
                <a:path w="1979" h="2018" extrusionOk="0">
                  <a:moveTo>
                    <a:pt x="23" y="0"/>
                  </a:moveTo>
                  <a:cubicBezTo>
                    <a:pt x="9" y="0"/>
                    <a:pt x="0" y="20"/>
                    <a:pt x="9" y="28"/>
                  </a:cubicBezTo>
                  <a:cubicBezTo>
                    <a:pt x="604" y="718"/>
                    <a:pt x="1211" y="1409"/>
                    <a:pt x="1902" y="2004"/>
                  </a:cubicBezTo>
                  <a:cubicBezTo>
                    <a:pt x="1908" y="2013"/>
                    <a:pt x="1916" y="2017"/>
                    <a:pt x="1925" y="2017"/>
                  </a:cubicBezTo>
                  <a:cubicBezTo>
                    <a:pt x="1951" y="2017"/>
                    <a:pt x="1979" y="1986"/>
                    <a:pt x="1961" y="1969"/>
                  </a:cubicBezTo>
                  <a:cubicBezTo>
                    <a:pt x="1330" y="1290"/>
                    <a:pt x="663" y="671"/>
                    <a:pt x="44" y="16"/>
                  </a:cubicBezTo>
                  <a:cubicBezTo>
                    <a:pt x="37" y="5"/>
                    <a:pt x="29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16" name="Google Shape;25816;p34"/>
            <p:cNvSpPr/>
            <p:nvPr/>
          </p:nvSpPr>
          <p:spPr>
            <a:xfrm>
              <a:off x="2865825" y="2389700"/>
              <a:ext cx="43925" cy="44225"/>
            </a:xfrm>
            <a:custGeom>
              <a:avLst/>
              <a:gdLst/>
              <a:ahLst/>
              <a:cxnLst/>
              <a:rect l="l" t="t" r="r" b="b"/>
              <a:pathLst>
                <a:path w="1757" h="1769" extrusionOk="0">
                  <a:moveTo>
                    <a:pt x="36" y="1"/>
                  </a:moveTo>
                  <a:cubicBezTo>
                    <a:pt x="24" y="1"/>
                    <a:pt x="12" y="13"/>
                    <a:pt x="12" y="13"/>
                  </a:cubicBezTo>
                  <a:cubicBezTo>
                    <a:pt x="0" y="60"/>
                    <a:pt x="0" y="60"/>
                    <a:pt x="12" y="108"/>
                  </a:cubicBezTo>
                  <a:lnTo>
                    <a:pt x="24" y="120"/>
                  </a:lnTo>
                  <a:lnTo>
                    <a:pt x="60" y="120"/>
                  </a:lnTo>
                  <a:cubicBezTo>
                    <a:pt x="84" y="84"/>
                    <a:pt x="96" y="48"/>
                    <a:pt x="72" y="48"/>
                  </a:cubicBezTo>
                  <a:cubicBezTo>
                    <a:pt x="191" y="48"/>
                    <a:pt x="369" y="346"/>
                    <a:pt x="441" y="429"/>
                  </a:cubicBezTo>
                  <a:lnTo>
                    <a:pt x="846" y="882"/>
                  </a:lnTo>
                  <a:cubicBezTo>
                    <a:pt x="1108" y="1180"/>
                    <a:pt x="1382" y="1477"/>
                    <a:pt x="1667" y="1751"/>
                  </a:cubicBezTo>
                  <a:cubicBezTo>
                    <a:pt x="1677" y="1763"/>
                    <a:pt x="1687" y="1769"/>
                    <a:pt x="1698" y="1769"/>
                  </a:cubicBezTo>
                  <a:cubicBezTo>
                    <a:pt x="1728" y="1769"/>
                    <a:pt x="1756" y="1727"/>
                    <a:pt x="1739" y="1692"/>
                  </a:cubicBezTo>
                  <a:cubicBezTo>
                    <a:pt x="1429" y="1322"/>
                    <a:pt x="1084" y="965"/>
                    <a:pt x="739" y="620"/>
                  </a:cubicBezTo>
                  <a:cubicBezTo>
                    <a:pt x="596" y="465"/>
                    <a:pt x="441" y="299"/>
                    <a:pt x="274" y="144"/>
                  </a:cubicBezTo>
                  <a:cubicBezTo>
                    <a:pt x="203" y="60"/>
                    <a:pt x="155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17" name="Google Shape;25817;p34"/>
            <p:cNvSpPr/>
            <p:nvPr/>
          </p:nvSpPr>
          <p:spPr>
            <a:xfrm>
              <a:off x="2895600" y="2359075"/>
              <a:ext cx="15800" cy="17850"/>
            </a:xfrm>
            <a:custGeom>
              <a:avLst/>
              <a:gdLst/>
              <a:ahLst/>
              <a:cxnLst/>
              <a:rect l="l" t="t" r="r" b="b"/>
              <a:pathLst>
                <a:path w="632" h="7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83" y="166"/>
                    <a:pt x="155" y="285"/>
                    <a:pt x="274" y="416"/>
                  </a:cubicBezTo>
                  <a:cubicBezTo>
                    <a:pt x="369" y="523"/>
                    <a:pt x="488" y="654"/>
                    <a:pt x="607" y="714"/>
                  </a:cubicBezTo>
                  <a:cubicBezTo>
                    <a:pt x="619" y="714"/>
                    <a:pt x="631" y="702"/>
                    <a:pt x="619" y="702"/>
                  </a:cubicBezTo>
                  <a:cubicBezTo>
                    <a:pt x="548" y="595"/>
                    <a:pt x="417" y="511"/>
                    <a:pt x="321" y="404"/>
                  </a:cubicBezTo>
                  <a:cubicBezTo>
                    <a:pt x="214" y="285"/>
                    <a:pt x="95" y="154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18" name="Google Shape;25818;p34"/>
            <p:cNvSpPr/>
            <p:nvPr/>
          </p:nvSpPr>
          <p:spPr>
            <a:xfrm>
              <a:off x="2899450" y="2352800"/>
              <a:ext cx="13850" cy="17700"/>
            </a:xfrm>
            <a:custGeom>
              <a:avLst/>
              <a:gdLst/>
              <a:ahLst/>
              <a:cxnLst/>
              <a:rect l="l" t="t" r="r" b="b"/>
              <a:pathLst>
                <a:path w="554" h="708" extrusionOk="0">
                  <a:moveTo>
                    <a:pt x="37" y="1"/>
                  </a:moveTo>
                  <a:cubicBezTo>
                    <a:pt x="25" y="1"/>
                    <a:pt x="1" y="12"/>
                    <a:pt x="25" y="12"/>
                  </a:cubicBezTo>
                  <a:cubicBezTo>
                    <a:pt x="167" y="239"/>
                    <a:pt x="334" y="489"/>
                    <a:pt x="525" y="703"/>
                  </a:cubicBezTo>
                  <a:cubicBezTo>
                    <a:pt x="528" y="706"/>
                    <a:pt x="533" y="708"/>
                    <a:pt x="537" y="708"/>
                  </a:cubicBezTo>
                  <a:cubicBezTo>
                    <a:pt x="546" y="708"/>
                    <a:pt x="553" y="699"/>
                    <a:pt x="537" y="691"/>
                  </a:cubicBezTo>
                  <a:cubicBezTo>
                    <a:pt x="406" y="441"/>
                    <a:pt x="215" y="227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19" name="Google Shape;25819;p34"/>
            <p:cNvSpPr/>
            <p:nvPr/>
          </p:nvSpPr>
          <p:spPr>
            <a:xfrm>
              <a:off x="2881675" y="2324600"/>
              <a:ext cx="19900" cy="23450"/>
            </a:xfrm>
            <a:custGeom>
              <a:avLst/>
              <a:gdLst/>
              <a:ahLst/>
              <a:cxnLst/>
              <a:rect l="l" t="t" r="r" b="b"/>
              <a:pathLst>
                <a:path w="796" h="938" extrusionOk="0">
                  <a:moveTo>
                    <a:pt x="684" y="0"/>
                  </a:moveTo>
                  <a:cubicBezTo>
                    <a:pt x="679" y="0"/>
                    <a:pt x="676" y="3"/>
                    <a:pt x="676" y="9"/>
                  </a:cubicBezTo>
                  <a:cubicBezTo>
                    <a:pt x="676" y="224"/>
                    <a:pt x="700" y="474"/>
                    <a:pt x="581" y="664"/>
                  </a:cubicBezTo>
                  <a:cubicBezTo>
                    <a:pt x="503" y="796"/>
                    <a:pt x="375" y="857"/>
                    <a:pt x="242" y="857"/>
                  </a:cubicBezTo>
                  <a:cubicBezTo>
                    <a:pt x="171" y="857"/>
                    <a:pt x="99" y="840"/>
                    <a:pt x="33" y="807"/>
                  </a:cubicBezTo>
                  <a:cubicBezTo>
                    <a:pt x="27" y="801"/>
                    <a:pt x="22" y="799"/>
                    <a:pt x="18" y="799"/>
                  </a:cubicBezTo>
                  <a:cubicBezTo>
                    <a:pt x="5" y="799"/>
                    <a:pt x="0" y="822"/>
                    <a:pt x="9" y="831"/>
                  </a:cubicBezTo>
                  <a:cubicBezTo>
                    <a:pt x="70" y="907"/>
                    <a:pt x="153" y="938"/>
                    <a:pt x="239" y="938"/>
                  </a:cubicBezTo>
                  <a:cubicBezTo>
                    <a:pt x="356" y="938"/>
                    <a:pt x="480" y="882"/>
                    <a:pt x="569" y="807"/>
                  </a:cubicBezTo>
                  <a:cubicBezTo>
                    <a:pt x="795" y="605"/>
                    <a:pt x="759" y="259"/>
                    <a:pt x="700" y="9"/>
                  </a:cubicBezTo>
                  <a:cubicBezTo>
                    <a:pt x="694" y="3"/>
                    <a:pt x="688" y="0"/>
                    <a:pt x="6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20" name="Google Shape;25820;p34"/>
            <p:cNvSpPr/>
            <p:nvPr/>
          </p:nvSpPr>
          <p:spPr>
            <a:xfrm>
              <a:off x="2880700" y="2330175"/>
              <a:ext cx="20875" cy="12300"/>
            </a:xfrm>
            <a:custGeom>
              <a:avLst/>
              <a:gdLst/>
              <a:ahLst/>
              <a:cxnLst/>
              <a:rect l="l" t="t" r="r" b="b"/>
              <a:pathLst>
                <a:path w="835" h="492" extrusionOk="0">
                  <a:moveTo>
                    <a:pt x="667" y="1"/>
                  </a:moveTo>
                  <a:cubicBezTo>
                    <a:pt x="656" y="1"/>
                    <a:pt x="632" y="13"/>
                    <a:pt x="656" y="24"/>
                  </a:cubicBezTo>
                  <a:cubicBezTo>
                    <a:pt x="727" y="144"/>
                    <a:pt x="727" y="286"/>
                    <a:pt x="608" y="382"/>
                  </a:cubicBezTo>
                  <a:cubicBezTo>
                    <a:pt x="545" y="424"/>
                    <a:pt x="472" y="439"/>
                    <a:pt x="397" y="439"/>
                  </a:cubicBezTo>
                  <a:cubicBezTo>
                    <a:pt x="261" y="439"/>
                    <a:pt x="116" y="389"/>
                    <a:pt x="1" y="358"/>
                  </a:cubicBezTo>
                  <a:lnTo>
                    <a:pt x="1" y="358"/>
                  </a:lnTo>
                  <a:cubicBezTo>
                    <a:pt x="116" y="423"/>
                    <a:pt x="274" y="492"/>
                    <a:pt x="421" y="492"/>
                  </a:cubicBezTo>
                  <a:cubicBezTo>
                    <a:pt x="517" y="492"/>
                    <a:pt x="609" y="462"/>
                    <a:pt x="679" y="382"/>
                  </a:cubicBezTo>
                  <a:cubicBezTo>
                    <a:pt x="775" y="286"/>
                    <a:pt x="834" y="60"/>
                    <a:pt x="6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21" name="Google Shape;25821;p34"/>
            <p:cNvSpPr/>
            <p:nvPr/>
          </p:nvSpPr>
          <p:spPr>
            <a:xfrm>
              <a:off x="2869100" y="2172200"/>
              <a:ext cx="7175" cy="28950"/>
            </a:xfrm>
            <a:custGeom>
              <a:avLst/>
              <a:gdLst/>
              <a:ahLst/>
              <a:cxnLst/>
              <a:rect l="l" t="t" r="r" b="b"/>
              <a:pathLst>
                <a:path w="287" h="1158" extrusionOk="0">
                  <a:moveTo>
                    <a:pt x="112" y="0"/>
                  </a:moveTo>
                  <a:cubicBezTo>
                    <a:pt x="110" y="0"/>
                    <a:pt x="108" y="3"/>
                    <a:pt x="108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8" y="9"/>
                  </a:moveTo>
                  <a:cubicBezTo>
                    <a:pt x="0" y="367"/>
                    <a:pt x="72" y="843"/>
                    <a:pt x="250" y="1152"/>
                  </a:cubicBezTo>
                  <a:cubicBezTo>
                    <a:pt x="250" y="1156"/>
                    <a:pt x="253" y="1157"/>
                    <a:pt x="258" y="1157"/>
                  </a:cubicBezTo>
                  <a:cubicBezTo>
                    <a:pt x="268" y="1157"/>
                    <a:pt x="286" y="1149"/>
                    <a:pt x="286" y="1140"/>
                  </a:cubicBezTo>
                  <a:cubicBezTo>
                    <a:pt x="227" y="962"/>
                    <a:pt x="167" y="795"/>
                    <a:pt x="131" y="617"/>
                  </a:cubicBezTo>
                  <a:cubicBezTo>
                    <a:pt x="84" y="414"/>
                    <a:pt x="119" y="212"/>
                    <a:pt x="108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22" name="Google Shape;25822;p34"/>
            <p:cNvSpPr/>
            <p:nvPr/>
          </p:nvSpPr>
          <p:spPr>
            <a:xfrm>
              <a:off x="2875650" y="2165725"/>
              <a:ext cx="5975" cy="30350"/>
            </a:xfrm>
            <a:custGeom>
              <a:avLst/>
              <a:gdLst/>
              <a:ahLst/>
              <a:cxnLst/>
              <a:rect l="l" t="t" r="r" b="b"/>
              <a:pathLst>
                <a:path w="239" h="1214" extrusionOk="0">
                  <a:moveTo>
                    <a:pt x="54" y="0"/>
                  </a:moveTo>
                  <a:cubicBezTo>
                    <a:pt x="51" y="0"/>
                    <a:pt x="48" y="6"/>
                    <a:pt x="48" y="18"/>
                  </a:cubicBezTo>
                  <a:cubicBezTo>
                    <a:pt x="0" y="399"/>
                    <a:pt x="48" y="852"/>
                    <a:pt x="215" y="1209"/>
                  </a:cubicBezTo>
                  <a:cubicBezTo>
                    <a:pt x="218" y="1212"/>
                    <a:pt x="221" y="1214"/>
                    <a:pt x="224" y="1214"/>
                  </a:cubicBezTo>
                  <a:cubicBezTo>
                    <a:pt x="232" y="1214"/>
                    <a:pt x="238" y="1203"/>
                    <a:pt x="238" y="1185"/>
                  </a:cubicBezTo>
                  <a:cubicBezTo>
                    <a:pt x="155" y="792"/>
                    <a:pt x="60" y="435"/>
                    <a:pt x="60" y="18"/>
                  </a:cubicBezTo>
                  <a:cubicBezTo>
                    <a:pt x="60" y="6"/>
                    <a:pt x="57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23" name="Google Shape;25823;p34"/>
            <p:cNvSpPr/>
            <p:nvPr/>
          </p:nvSpPr>
          <p:spPr>
            <a:xfrm>
              <a:off x="2882800" y="2162175"/>
              <a:ext cx="7150" cy="31325"/>
            </a:xfrm>
            <a:custGeom>
              <a:avLst/>
              <a:gdLst/>
              <a:ahLst/>
              <a:cxnLst/>
              <a:rect l="l" t="t" r="r" b="b"/>
              <a:pathLst>
                <a:path w="286" h="1253" extrusionOk="0">
                  <a:moveTo>
                    <a:pt x="28" y="1"/>
                  </a:moveTo>
                  <a:cubicBezTo>
                    <a:pt x="18" y="1"/>
                    <a:pt x="0" y="9"/>
                    <a:pt x="0" y="17"/>
                  </a:cubicBezTo>
                  <a:cubicBezTo>
                    <a:pt x="60" y="422"/>
                    <a:pt x="119" y="875"/>
                    <a:pt x="250" y="1244"/>
                  </a:cubicBezTo>
                  <a:cubicBezTo>
                    <a:pt x="250" y="1250"/>
                    <a:pt x="259" y="1253"/>
                    <a:pt x="268" y="1253"/>
                  </a:cubicBezTo>
                  <a:cubicBezTo>
                    <a:pt x="277" y="1253"/>
                    <a:pt x="286" y="1250"/>
                    <a:pt x="286" y="1244"/>
                  </a:cubicBezTo>
                  <a:cubicBezTo>
                    <a:pt x="250" y="839"/>
                    <a:pt x="131" y="410"/>
                    <a:pt x="36" y="6"/>
                  </a:cubicBezTo>
                  <a:cubicBezTo>
                    <a:pt x="36" y="2"/>
                    <a:pt x="33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24" name="Google Shape;25824;p34"/>
            <p:cNvSpPr/>
            <p:nvPr/>
          </p:nvSpPr>
          <p:spPr>
            <a:xfrm>
              <a:off x="2891125" y="2201000"/>
              <a:ext cx="5675" cy="27025"/>
            </a:xfrm>
            <a:custGeom>
              <a:avLst/>
              <a:gdLst/>
              <a:ahLst/>
              <a:cxnLst/>
              <a:rect l="l" t="t" r="r" b="b"/>
              <a:pathLst>
                <a:path w="227" h="1081" extrusionOk="0">
                  <a:moveTo>
                    <a:pt x="0" y="0"/>
                  </a:moveTo>
                  <a:cubicBezTo>
                    <a:pt x="24" y="358"/>
                    <a:pt x="84" y="727"/>
                    <a:pt x="203" y="1072"/>
                  </a:cubicBezTo>
                  <a:cubicBezTo>
                    <a:pt x="203" y="1078"/>
                    <a:pt x="212" y="1081"/>
                    <a:pt x="218" y="1081"/>
                  </a:cubicBezTo>
                  <a:cubicBezTo>
                    <a:pt x="224" y="1081"/>
                    <a:pt x="227" y="1078"/>
                    <a:pt x="215" y="1072"/>
                  </a:cubicBezTo>
                  <a:cubicBezTo>
                    <a:pt x="155" y="715"/>
                    <a:pt x="60" y="35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25" name="Google Shape;25825;p34"/>
            <p:cNvSpPr/>
            <p:nvPr/>
          </p:nvSpPr>
          <p:spPr>
            <a:xfrm>
              <a:off x="2871775" y="2216775"/>
              <a:ext cx="36050" cy="118925"/>
            </a:xfrm>
            <a:custGeom>
              <a:avLst/>
              <a:gdLst/>
              <a:ahLst/>
              <a:cxnLst/>
              <a:rect l="l" t="t" r="r" b="b"/>
              <a:pathLst>
                <a:path w="1442" h="4757" extrusionOk="0">
                  <a:moveTo>
                    <a:pt x="1" y="0"/>
                  </a:moveTo>
                  <a:cubicBezTo>
                    <a:pt x="810" y="1548"/>
                    <a:pt x="1155" y="3013"/>
                    <a:pt x="1286" y="4739"/>
                  </a:cubicBezTo>
                  <a:cubicBezTo>
                    <a:pt x="1286" y="4751"/>
                    <a:pt x="1292" y="4757"/>
                    <a:pt x="1298" y="4757"/>
                  </a:cubicBezTo>
                  <a:cubicBezTo>
                    <a:pt x="1304" y="4757"/>
                    <a:pt x="1310" y="4751"/>
                    <a:pt x="1310" y="4739"/>
                  </a:cubicBezTo>
                  <a:cubicBezTo>
                    <a:pt x="1441" y="3120"/>
                    <a:pt x="893" y="137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26" name="Google Shape;25826;p34"/>
            <p:cNvSpPr/>
            <p:nvPr/>
          </p:nvSpPr>
          <p:spPr>
            <a:xfrm>
              <a:off x="2766700" y="2429900"/>
              <a:ext cx="44975" cy="52400"/>
            </a:xfrm>
            <a:custGeom>
              <a:avLst/>
              <a:gdLst/>
              <a:ahLst/>
              <a:cxnLst/>
              <a:rect l="l" t="t" r="r" b="b"/>
              <a:pathLst>
                <a:path w="1799" h="2096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834"/>
                    <a:pt x="1001" y="1596"/>
                    <a:pt x="1787" y="2096"/>
                  </a:cubicBezTo>
                  <a:cubicBezTo>
                    <a:pt x="1798" y="2096"/>
                    <a:pt x="1798" y="2096"/>
                    <a:pt x="1798" y="2084"/>
                  </a:cubicBezTo>
                  <a:cubicBezTo>
                    <a:pt x="1048" y="1488"/>
                    <a:pt x="465" y="8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27" name="Google Shape;25827;p34"/>
            <p:cNvSpPr/>
            <p:nvPr/>
          </p:nvSpPr>
          <p:spPr>
            <a:xfrm>
              <a:off x="2776975" y="2437700"/>
              <a:ext cx="44225" cy="42525"/>
            </a:xfrm>
            <a:custGeom>
              <a:avLst/>
              <a:gdLst/>
              <a:ahLst/>
              <a:cxnLst/>
              <a:rect l="l" t="t" r="r" b="b"/>
              <a:pathLst>
                <a:path w="1769" h="1701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lnTo>
                    <a:pt x="6" y="10"/>
                  </a:lnTo>
                  <a:cubicBezTo>
                    <a:pt x="435" y="688"/>
                    <a:pt x="1054" y="1296"/>
                    <a:pt x="1745" y="1700"/>
                  </a:cubicBezTo>
                  <a:cubicBezTo>
                    <a:pt x="1768" y="1700"/>
                    <a:pt x="1768" y="1677"/>
                    <a:pt x="1768" y="1677"/>
                  </a:cubicBezTo>
                  <a:cubicBezTo>
                    <a:pt x="1066" y="1200"/>
                    <a:pt x="494" y="665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28" name="Google Shape;25828;p34"/>
            <p:cNvSpPr/>
            <p:nvPr/>
          </p:nvSpPr>
          <p:spPr>
            <a:xfrm>
              <a:off x="2785450" y="2430200"/>
              <a:ext cx="40800" cy="44375"/>
            </a:xfrm>
            <a:custGeom>
              <a:avLst/>
              <a:gdLst/>
              <a:ahLst/>
              <a:cxnLst/>
              <a:rect l="l" t="t" r="r" b="b"/>
              <a:pathLst>
                <a:path w="1632" h="1775" extrusionOk="0">
                  <a:moveTo>
                    <a:pt x="1" y="0"/>
                  </a:moveTo>
                  <a:lnTo>
                    <a:pt x="1" y="0"/>
                  </a:lnTo>
                  <a:cubicBezTo>
                    <a:pt x="263" y="357"/>
                    <a:pt x="560" y="714"/>
                    <a:pt x="846" y="1072"/>
                  </a:cubicBezTo>
                  <a:cubicBezTo>
                    <a:pt x="1072" y="1346"/>
                    <a:pt x="1287" y="1607"/>
                    <a:pt x="1608" y="1774"/>
                  </a:cubicBezTo>
                  <a:cubicBezTo>
                    <a:pt x="1620" y="1774"/>
                    <a:pt x="1632" y="1762"/>
                    <a:pt x="1620" y="1762"/>
                  </a:cubicBezTo>
                  <a:cubicBezTo>
                    <a:pt x="965" y="1298"/>
                    <a:pt x="536" y="58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29" name="Google Shape;25829;p34"/>
            <p:cNvSpPr/>
            <p:nvPr/>
          </p:nvSpPr>
          <p:spPr>
            <a:xfrm>
              <a:off x="2771000" y="2396300"/>
              <a:ext cx="73625" cy="79700"/>
            </a:xfrm>
            <a:custGeom>
              <a:avLst/>
              <a:gdLst/>
              <a:ahLst/>
              <a:cxnLst/>
              <a:rect l="l" t="t" r="r" b="b"/>
              <a:pathLst>
                <a:path w="2945" h="3188" extrusionOk="0">
                  <a:moveTo>
                    <a:pt x="3" y="0"/>
                  </a:moveTo>
                  <a:lnTo>
                    <a:pt x="3" y="0"/>
                  </a:lnTo>
                  <a:cubicBezTo>
                    <a:pt x="1" y="0"/>
                    <a:pt x="1" y="10"/>
                    <a:pt x="7" y="23"/>
                  </a:cubicBezTo>
                  <a:cubicBezTo>
                    <a:pt x="7" y="6"/>
                    <a:pt x="5" y="0"/>
                    <a:pt x="3" y="0"/>
                  </a:cubicBezTo>
                  <a:close/>
                  <a:moveTo>
                    <a:pt x="7" y="23"/>
                  </a:moveTo>
                  <a:lnTo>
                    <a:pt x="7" y="23"/>
                  </a:lnTo>
                  <a:cubicBezTo>
                    <a:pt x="722" y="511"/>
                    <a:pt x="1150" y="1094"/>
                    <a:pt x="1615" y="1809"/>
                  </a:cubicBezTo>
                  <a:cubicBezTo>
                    <a:pt x="1960" y="2344"/>
                    <a:pt x="2603" y="2654"/>
                    <a:pt x="2900" y="3178"/>
                  </a:cubicBezTo>
                  <a:cubicBezTo>
                    <a:pt x="2904" y="3184"/>
                    <a:pt x="2909" y="3187"/>
                    <a:pt x="2914" y="3187"/>
                  </a:cubicBezTo>
                  <a:cubicBezTo>
                    <a:pt x="2929" y="3187"/>
                    <a:pt x="2945" y="3168"/>
                    <a:pt x="2936" y="3142"/>
                  </a:cubicBezTo>
                  <a:cubicBezTo>
                    <a:pt x="2829" y="2904"/>
                    <a:pt x="2674" y="2773"/>
                    <a:pt x="2472" y="2606"/>
                  </a:cubicBezTo>
                  <a:cubicBezTo>
                    <a:pt x="2043" y="2249"/>
                    <a:pt x="1781" y="1904"/>
                    <a:pt x="1484" y="1428"/>
                  </a:cubicBezTo>
                  <a:cubicBezTo>
                    <a:pt x="1091" y="868"/>
                    <a:pt x="614" y="356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30" name="Google Shape;25830;p34"/>
            <p:cNvSpPr/>
            <p:nvPr/>
          </p:nvSpPr>
          <p:spPr>
            <a:xfrm>
              <a:off x="2854550" y="2479550"/>
              <a:ext cx="44875" cy="35275"/>
            </a:xfrm>
            <a:custGeom>
              <a:avLst/>
              <a:gdLst/>
              <a:ahLst/>
              <a:cxnLst/>
              <a:rect l="l" t="t" r="r" b="b"/>
              <a:pathLst>
                <a:path w="1795" h="1411" extrusionOk="0">
                  <a:moveTo>
                    <a:pt x="40" y="0"/>
                  </a:moveTo>
                  <a:cubicBezTo>
                    <a:pt x="25" y="0"/>
                    <a:pt x="1" y="26"/>
                    <a:pt x="11" y="26"/>
                  </a:cubicBezTo>
                  <a:cubicBezTo>
                    <a:pt x="499" y="526"/>
                    <a:pt x="1094" y="1098"/>
                    <a:pt x="1761" y="1407"/>
                  </a:cubicBezTo>
                  <a:cubicBezTo>
                    <a:pt x="1763" y="1410"/>
                    <a:pt x="1766" y="1411"/>
                    <a:pt x="1769" y="1411"/>
                  </a:cubicBezTo>
                  <a:cubicBezTo>
                    <a:pt x="1781" y="1411"/>
                    <a:pt x="1795" y="1391"/>
                    <a:pt x="1785" y="1372"/>
                  </a:cubicBezTo>
                  <a:cubicBezTo>
                    <a:pt x="1225" y="896"/>
                    <a:pt x="594" y="503"/>
                    <a:pt x="47" y="3"/>
                  </a:cubicBezTo>
                  <a:cubicBezTo>
                    <a:pt x="45" y="1"/>
                    <a:pt x="43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31" name="Google Shape;25831;p34"/>
            <p:cNvSpPr/>
            <p:nvPr/>
          </p:nvSpPr>
          <p:spPr>
            <a:xfrm>
              <a:off x="2855700" y="2471275"/>
              <a:ext cx="48675" cy="39125"/>
            </a:xfrm>
            <a:custGeom>
              <a:avLst/>
              <a:gdLst/>
              <a:ahLst/>
              <a:cxnLst/>
              <a:rect l="l" t="t" r="r" b="b"/>
              <a:pathLst>
                <a:path w="1947" h="1565" extrusionOk="0">
                  <a:moveTo>
                    <a:pt x="1" y="0"/>
                  </a:moveTo>
                  <a:lnTo>
                    <a:pt x="1" y="0"/>
                  </a:lnTo>
                  <a:cubicBezTo>
                    <a:pt x="382" y="214"/>
                    <a:pt x="608" y="560"/>
                    <a:pt x="917" y="869"/>
                  </a:cubicBezTo>
                  <a:cubicBezTo>
                    <a:pt x="1203" y="1143"/>
                    <a:pt x="1513" y="1393"/>
                    <a:pt x="1858" y="1560"/>
                  </a:cubicBezTo>
                  <a:cubicBezTo>
                    <a:pt x="1865" y="1563"/>
                    <a:pt x="1871" y="1565"/>
                    <a:pt x="1878" y="1565"/>
                  </a:cubicBezTo>
                  <a:cubicBezTo>
                    <a:pt x="1917" y="1565"/>
                    <a:pt x="1947" y="1509"/>
                    <a:pt x="1906" y="1488"/>
                  </a:cubicBezTo>
                  <a:cubicBezTo>
                    <a:pt x="1477" y="1203"/>
                    <a:pt x="1072" y="917"/>
                    <a:pt x="715" y="536"/>
                  </a:cubicBezTo>
                  <a:cubicBezTo>
                    <a:pt x="524" y="298"/>
                    <a:pt x="358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32" name="Google Shape;25832;p34"/>
            <p:cNvSpPr/>
            <p:nvPr/>
          </p:nvSpPr>
          <p:spPr>
            <a:xfrm>
              <a:off x="2854950" y="2471250"/>
              <a:ext cx="48700" cy="42125"/>
            </a:xfrm>
            <a:custGeom>
              <a:avLst/>
              <a:gdLst/>
              <a:ahLst/>
              <a:cxnLst/>
              <a:rect l="l" t="t" r="r" b="b"/>
              <a:pathLst>
                <a:path w="1948" h="1685" extrusionOk="0">
                  <a:moveTo>
                    <a:pt x="51" y="1"/>
                  </a:moveTo>
                  <a:cubicBezTo>
                    <a:pt x="23" y="1"/>
                    <a:pt x="1" y="37"/>
                    <a:pt x="19" y="73"/>
                  </a:cubicBezTo>
                  <a:cubicBezTo>
                    <a:pt x="42" y="120"/>
                    <a:pt x="54" y="156"/>
                    <a:pt x="90" y="204"/>
                  </a:cubicBezTo>
                  <a:cubicBezTo>
                    <a:pt x="90" y="194"/>
                    <a:pt x="104" y="192"/>
                    <a:pt x="105" y="186"/>
                  </a:cubicBezTo>
                  <a:lnTo>
                    <a:pt x="105" y="186"/>
                  </a:lnTo>
                  <a:cubicBezTo>
                    <a:pt x="139" y="230"/>
                    <a:pt x="417" y="433"/>
                    <a:pt x="495" y="489"/>
                  </a:cubicBezTo>
                  <a:cubicBezTo>
                    <a:pt x="650" y="632"/>
                    <a:pt x="816" y="775"/>
                    <a:pt x="983" y="918"/>
                  </a:cubicBezTo>
                  <a:cubicBezTo>
                    <a:pt x="1281" y="1168"/>
                    <a:pt x="1566" y="1442"/>
                    <a:pt x="1876" y="1680"/>
                  </a:cubicBezTo>
                  <a:cubicBezTo>
                    <a:pt x="1882" y="1683"/>
                    <a:pt x="1889" y="1684"/>
                    <a:pt x="1896" y="1684"/>
                  </a:cubicBezTo>
                  <a:cubicBezTo>
                    <a:pt x="1920" y="1684"/>
                    <a:pt x="1947" y="1669"/>
                    <a:pt x="1947" y="1632"/>
                  </a:cubicBezTo>
                  <a:cubicBezTo>
                    <a:pt x="1947" y="1549"/>
                    <a:pt x="1924" y="1513"/>
                    <a:pt x="1840" y="1501"/>
                  </a:cubicBezTo>
                  <a:cubicBezTo>
                    <a:pt x="1830" y="1501"/>
                    <a:pt x="1820" y="1519"/>
                    <a:pt x="1825" y="1524"/>
                  </a:cubicBezTo>
                  <a:lnTo>
                    <a:pt x="1825" y="1524"/>
                  </a:lnTo>
                  <a:cubicBezTo>
                    <a:pt x="1750" y="1493"/>
                    <a:pt x="1565" y="1250"/>
                    <a:pt x="1459" y="1168"/>
                  </a:cubicBezTo>
                  <a:cubicBezTo>
                    <a:pt x="1293" y="1025"/>
                    <a:pt x="1126" y="894"/>
                    <a:pt x="971" y="751"/>
                  </a:cubicBezTo>
                  <a:cubicBezTo>
                    <a:pt x="674" y="501"/>
                    <a:pt x="388" y="251"/>
                    <a:pt x="78" y="13"/>
                  </a:cubicBezTo>
                  <a:cubicBezTo>
                    <a:pt x="69" y="4"/>
                    <a:pt x="60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33" name="Google Shape;25833;p34"/>
            <p:cNvSpPr/>
            <p:nvPr/>
          </p:nvSpPr>
          <p:spPr>
            <a:xfrm>
              <a:off x="2853925" y="2471575"/>
              <a:ext cx="50725" cy="40925"/>
            </a:xfrm>
            <a:custGeom>
              <a:avLst/>
              <a:gdLst/>
              <a:ahLst/>
              <a:cxnLst/>
              <a:rect l="l" t="t" r="r" b="b"/>
              <a:pathLst>
                <a:path w="2029" h="1637" extrusionOk="0">
                  <a:moveTo>
                    <a:pt x="24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393" y="703"/>
                    <a:pt x="1250" y="1322"/>
                    <a:pt x="1965" y="1631"/>
                  </a:cubicBezTo>
                  <a:cubicBezTo>
                    <a:pt x="1970" y="1635"/>
                    <a:pt x="1976" y="1637"/>
                    <a:pt x="1981" y="1637"/>
                  </a:cubicBezTo>
                  <a:cubicBezTo>
                    <a:pt x="2010" y="1637"/>
                    <a:pt x="2029" y="1590"/>
                    <a:pt x="1988" y="1560"/>
                  </a:cubicBezTo>
                  <a:cubicBezTo>
                    <a:pt x="1619" y="1322"/>
                    <a:pt x="1250" y="1095"/>
                    <a:pt x="905" y="822"/>
                  </a:cubicBezTo>
                  <a:cubicBezTo>
                    <a:pt x="595" y="560"/>
                    <a:pt x="334" y="25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34" name="Google Shape;25834;p34"/>
            <p:cNvSpPr/>
            <p:nvPr/>
          </p:nvSpPr>
          <p:spPr>
            <a:xfrm>
              <a:off x="2868200" y="2482575"/>
              <a:ext cx="47300" cy="33750"/>
            </a:xfrm>
            <a:custGeom>
              <a:avLst/>
              <a:gdLst/>
              <a:ahLst/>
              <a:cxnLst/>
              <a:rect l="l" t="t" r="r" b="b"/>
              <a:pathLst>
                <a:path w="1892" h="1350" extrusionOk="0">
                  <a:moveTo>
                    <a:pt x="48" y="1"/>
                  </a:moveTo>
                  <a:cubicBezTo>
                    <a:pt x="36" y="1"/>
                    <a:pt x="1" y="24"/>
                    <a:pt x="24" y="36"/>
                  </a:cubicBezTo>
                  <a:cubicBezTo>
                    <a:pt x="286" y="263"/>
                    <a:pt x="584" y="465"/>
                    <a:pt x="870" y="679"/>
                  </a:cubicBezTo>
                  <a:cubicBezTo>
                    <a:pt x="1179" y="894"/>
                    <a:pt x="1489" y="1167"/>
                    <a:pt x="1846" y="1346"/>
                  </a:cubicBezTo>
                  <a:cubicBezTo>
                    <a:pt x="1850" y="1348"/>
                    <a:pt x="1855" y="1349"/>
                    <a:pt x="1859" y="1349"/>
                  </a:cubicBezTo>
                  <a:cubicBezTo>
                    <a:pt x="1877" y="1349"/>
                    <a:pt x="1892" y="1330"/>
                    <a:pt x="1882" y="1310"/>
                  </a:cubicBezTo>
                  <a:cubicBezTo>
                    <a:pt x="1632" y="1072"/>
                    <a:pt x="1310" y="882"/>
                    <a:pt x="1036" y="679"/>
                  </a:cubicBezTo>
                  <a:cubicBezTo>
                    <a:pt x="703" y="453"/>
                    <a:pt x="394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35" name="Google Shape;25835;p34"/>
            <p:cNvSpPr/>
            <p:nvPr/>
          </p:nvSpPr>
          <p:spPr>
            <a:xfrm>
              <a:off x="2878325" y="2499550"/>
              <a:ext cx="33900" cy="23025"/>
            </a:xfrm>
            <a:custGeom>
              <a:avLst/>
              <a:gdLst/>
              <a:ahLst/>
              <a:cxnLst/>
              <a:rect l="l" t="t" r="r" b="b"/>
              <a:pathLst>
                <a:path w="1356" h="921" extrusionOk="0">
                  <a:moveTo>
                    <a:pt x="36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465" y="322"/>
                    <a:pt x="882" y="631"/>
                    <a:pt x="1322" y="917"/>
                  </a:cubicBezTo>
                  <a:cubicBezTo>
                    <a:pt x="1327" y="919"/>
                    <a:pt x="1331" y="920"/>
                    <a:pt x="1334" y="920"/>
                  </a:cubicBezTo>
                  <a:cubicBezTo>
                    <a:pt x="1350" y="920"/>
                    <a:pt x="1355" y="903"/>
                    <a:pt x="1346" y="893"/>
                  </a:cubicBezTo>
                  <a:cubicBezTo>
                    <a:pt x="989" y="512"/>
                    <a:pt x="489" y="203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36" name="Google Shape;25836;p34"/>
            <p:cNvSpPr/>
            <p:nvPr/>
          </p:nvSpPr>
          <p:spPr>
            <a:xfrm>
              <a:off x="2893625" y="2507200"/>
              <a:ext cx="12700" cy="7625"/>
            </a:xfrm>
            <a:custGeom>
              <a:avLst/>
              <a:gdLst/>
              <a:ahLst/>
              <a:cxnLst/>
              <a:rect l="l" t="t" r="r" b="b"/>
              <a:pathLst>
                <a:path w="508" h="305" extrusionOk="0">
                  <a:moveTo>
                    <a:pt x="17" y="0"/>
                  </a:moveTo>
                  <a:cubicBezTo>
                    <a:pt x="12" y="0"/>
                    <a:pt x="0" y="16"/>
                    <a:pt x="19" y="16"/>
                  </a:cubicBezTo>
                  <a:cubicBezTo>
                    <a:pt x="103" y="51"/>
                    <a:pt x="198" y="75"/>
                    <a:pt x="270" y="135"/>
                  </a:cubicBezTo>
                  <a:cubicBezTo>
                    <a:pt x="341" y="182"/>
                    <a:pt x="400" y="254"/>
                    <a:pt x="460" y="301"/>
                  </a:cubicBezTo>
                  <a:cubicBezTo>
                    <a:pt x="462" y="304"/>
                    <a:pt x="465" y="305"/>
                    <a:pt x="469" y="305"/>
                  </a:cubicBezTo>
                  <a:cubicBezTo>
                    <a:pt x="484" y="305"/>
                    <a:pt x="508" y="285"/>
                    <a:pt x="508" y="266"/>
                  </a:cubicBezTo>
                  <a:cubicBezTo>
                    <a:pt x="412" y="123"/>
                    <a:pt x="174" y="28"/>
                    <a:pt x="19" y="4"/>
                  </a:cubicBezTo>
                  <a:cubicBezTo>
                    <a:pt x="19" y="1"/>
                    <a:pt x="19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37" name="Google Shape;25837;p34"/>
            <p:cNvSpPr/>
            <p:nvPr/>
          </p:nvSpPr>
          <p:spPr>
            <a:xfrm>
              <a:off x="2905125" y="2512350"/>
              <a:ext cx="3875" cy="2400"/>
            </a:xfrm>
            <a:custGeom>
              <a:avLst/>
              <a:gdLst/>
              <a:ahLst/>
              <a:cxnLst/>
              <a:rect l="l" t="t" r="r" b="b"/>
              <a:pathLst>
                <a:path w="155" h="96" extrusionOk="0">
                  <a:moveTo>
                    <a:pt x="12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48" y="60"/>
                    <a:pt x="71" y="84"/>
                    <a:pt x="119" y="95"/>
                  </a:cubicBezTo>
                  <a:cubicBezTo>
                    <a:pt x="131" y="95"/>
                    <a:pt x="155" y="72"/>
                    <a:pt x="131" y="60"/>
                  </a:cubicBezTo>
                  <a:cubicBezTo>
                    <a:pt x="107" y="36"/>
                    <a:pt x="60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38" name="Google Shape;25838;p34"/>
            <p:cNvSpPr/>
            <p:nvPr/>
          </p:nvSpPr>
          <p:spPr>
            <a:xfrm>
              <a:off x="2848625" y="2460650"/>
              <a:ext cx="16025" cy="21775"/>
            </a:xfrm>
            <a:custGeom>
              <a:avLst/>
              <a:gdLst/>
              <a:ahLst/>
              <a:cxnLst/>
              <a:rect l="l" t="t" r="r" b="b"/>
              <a:pathLst>
                <a:path w="641" h="871" extrusionOk="0">
                  <a:moveTo>
                    <a:pt x="40" y="1"/>
                  </a:moveTo>
                  <a:cubicBezTo>
                    <a:pt x="20" y="1"/>
                    <a:pt x="1" y="26"/>
                    <a:pt x="10" y="44"/>
                  </a:cubicBezTo>
                  <a:cubicBezTo>
                    <a:pt x="10" y="44"/>
                    <a:pt x="10" y="44"/>
                    <a:pt x="10" y="44"/>
                  </a:cubicBezTo>
                  <a:lnTo>
                    <a:pt x="10" y="44"/>
                  </a:lnTo>
                  <a:cubicBezTo>
                    <a:pt x="45" y="104"/>
                    <a:pt x="57" y="163"/>
                    <a:pt x="69" y="223"/>
                  </a:cubicBezTo>
                  <a:cubicBezTo>
                    <a:pt x="80" y="239"/>
                    <a:pt x="91" y="245"/>
                    <a:pt x="98" y="245"/>
                  </a:cubicBezTo>
                  <a:cubicBezTo>
                    <a:pt x="107" y="245"/>
                    <a:pt x="112" y="236"/>
                    <a:pt x="105" y="223"/>
                  </a:cubicBezTo>
                  <a:cubicBezTo>
                    <a:pt x="99" y="194"/>
                    <a:pt x="91" y="166"/>
                    <a:pt x="84" y="136"/>
                  </a:cubicBezTo>
                  <a:lnTo>
                    <a:pt x="84" y="136"/>
                  </a:lnTo>
                  <a:cubicBezTo>
                    <a:pt x="173" y="241"/>
                    <a:pt x="271" y="338"/>
                    <a:pt x="355" y="449"/>
                  </a:cubicBezTo>
                  <a:cubicBezTo>
                    <a:pt x="438" y="580"/>
                    <a:pt x="534" y="723"/>
                    <a:pt x="605" y="866"/>
                  </a:cubicBezTo>
                  <a:cubicBezTo>
                    <a:pt x="612" y="869"/>
                    <a:pt x="618" y="871"/>
                    <a:pt x="623" y="871"/>
                  </a:cubicBezTo>
                  <a:cubicBezTo>
                    <a:pt x="635" y="871"/>
                    <a:pt x="641" y="862"/>
                    <a:pt x="641" y="854"/>
                  </a:cubicBezTo>
                  <a:cubicBezTo>
                    <a:pt x="534" y="544"/>
                    <a:pt x="331" y="199"/>
                    <a:pt x="57" y="8"/>
                  </a:cubicBezTo>
                  <a:cubicBezTo>
                    <a:pt x="52" y="3"/>
                    <a:pt x="46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39" name="Google Shape;25839;p34"/>
            <p:cNvSpPr/>
            <p:nvPr/>
          </p:nvSpPr>
          <p:spPr>
            <a:xfrm>
              <a:off x="2617875" y="2445675"/>
              <a:ext cx="13125" cy="25275"/>
            </a:xfrm>
            <a:custGeom>
              <a:avLst/>
              <a:gdLst/>
              <a:ahLst/>
              <a:cxnLst/>
              <a:rect l="l" t="t" r="r" b="b"/>
              <a:pathLst>
                <a:path w="525" h="1011" extrusionOk="0">
                  <a:moveTo>
                    <a:pt x="12" y="0"/>
                  </a:moveTo>
                  <a:cubicBezTo>
                    <a:pt x="0" y="12"/>
                    <a:pt x="0" y="12"/>
                    <a:pt x="24" y="24"/>
                  </a:cubicBezTo>
                  <a:cubicBezTo>
                    <a:pt x="84" y="24"/>
                    <a:pt x="215" y="405"/>
                    <a:pt x="239" y="453"/>
                  </a:cubicBezTo>
                  <a:cubicBezTo>
                    <a:pt x="322" y="631"/>
                    <a:pt x="417" y="822"/>
                    <a:pt x="501" y="1000"/>
                  </a:cubicBezTo>
                  <a:cubicBezTo>
                    <a:pt x="501" y="1008"/>
                    <a:pt x="503" y="1011"/>
                    <a:pt x="507" y="1011"/>
                  </a:cubicBezTo>
                  <a:cubicBezTo>
                    <a:pt x="514" y="1011"/>
                    <a:pt x="524" y="1000"/>
                    <a:pt x="524" y="1000"/>
                  </a:cubicBezTo>
                  <a:cubicBezTo>
                    <a:pt x="429" y="798"/>
                    <a:pt x="322" y="584"/>
                    <a:pt x="239" y="381"/>
                  </a:cubicBezTo>
                  <a:cubicBezTo>
                    <a:pt x="191" y="274"/>
                    <a:pt x="131" y="3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40" name="Google Shape;25840;p34"/>
            <p:cNvSpPr/>
            <p:nvPr/>
          </p:nvSpPr>
          <p:spPr>
            <a:xfrm>
              <a:off x="2623225" y="2438825"/>
              <a:ext cx="12450" cy="26925"/>
            </a:xfrm>
            <a:custGeom>
              <a:avLst/>
              <a:gdLst/>
              <a:ahLst/>
              <a:cxnLst/>
              <a:rect l="l" t="t" r="r" b="b"/>
              <a:pathLst>
                <a:path w="498" h="1077" extrusionOk="0">
                  <a:moveTo>
                    <a:pt x="25" y="0"/>
                  </a:moveTo>
                  <a:cubicBezTo>
                    <a:pt x="25" y="1"/>
                    <a:pt x="25" y="1"/>
                    <a:pt x="25" y="1"/>
                  </a:cubicBezTo>
                  <a:lnTo>
                    <a:pt x="25" y="1"/>
                  </a:lnTo>
                  <a:cubicBezTo>
                    <a:pt x="27" y="0"/>
                    <a:pt x="28" y="0"/>
                    <a:pt x="25" y="0"/>
                  </a:cubicBezTo>
                  <a:close/>
                  <a:moveTo>
                    <a:pt x="25" y="1"/>
                  </a:moveTo>
                  <a:cubicBezTo>
                    <a:pt x="18" y="1"/>
                    <a:pt x="1" y="4"/>
                    <a:pt x="1" y="12"/>
                  </a:cubicBezTo>
                  <a:cubicBezTo>
                    <a:pt x="13" y="405"/>
                    <a:pt x="179" y="822"/>
                    <a:pt x="477" y="1072"/>
                  </a:cubicBezTo>
                  <a:cubicBezTo>
                    <a:pt x="481" y="1075"/>
                    <a:pt x="484" y="1077"/>
                    <a:pt x="487" y="1077"/>
                  </a:cubicBezTo>
                  <a:cubicBezTo>
                    <a:pt x="494" y="1077"/>
                    <a:pt x="497" y="1068"/>
                    <a:pt x="489" y="1060"/>
                  </a:cubicBezTo>
                  <a:cubicBezTo>
                    <a:pt x="239" y="727"/>
                    <a:pt x="72" y="417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41" name="Google Shape;25841;p34"/>
            <p:cNvSpPr/>
            <p:nvPr/>
          </p:nvSpPr>
          <p:spPr>
            <a:xfrm>
              <a:off x="2625900" y="2430275"/>
              <a:ext cx="13050" cy="31750"/>
            </a:xfrm>
            <a:custGeom>
              <a:avLst/>
              <a:gdLst/>
              <a:ahLst/>
              <a:cxnLst/>
              <a:rect l="l" t="t" r="r" b="b"/>
              <a:pathLst>
                <a:path w="522" h="1270" extrusionOk="0">
                  <a:moveTo>
                    <a:pt x="13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60" y="450"/>
                    <a:pt x="227" y="902"/>
                    <a:pt x="501" y="1259"/>
                  </a:cubicBezTo>
                  <a:cubicBezTo>
                    <a:pt x="501" y="1267"/>
                    <a:pt x="503" y="1269"/>
                    <a:pt x="506" y="1269"/>
                  </a:cubicBezTo>
                  <a:cubicBezTo>
                    <a:pt x="512" y="1269"/>
                    <a:pt x="521" y="1255"/>
                    <a:pt x="513" y="1247"/>
                  </a:cubicBezTo>
                  <a:cubicBezTo>
                    <a:pt x="287" y="842"/>
                    <a:pt x="120" y="461"/>
                    <a:pt x="25" y="9"/>
                  </a:cubicBezTo>
                  <a:cubicBezTo>
                    <a:pt x="25" y="3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42" name="Google Shape;25842;p34"/>
            <p:cNvSpPr/>
            <p:nvPr/>
          </p:nvSpPr>
          <p:spPr>
            <a:xfrm>
              <a:off x="2628600" y="2428875"/>
              <a:ext cx="15325" cy="29425"/>
            </a:xfrm>
            <a:custGeom>
              <a:avLst/>
              <a:gdLst/>
              <a:ahLst/>
              <a:cxnLst/>
              <a:rect l="l" t="t" r="r" b="b"/>
              <a:pathLst>
                <a:path w="613" h="1177" extrusionOk="0">
                  <a:moveTo>
                    <a:pt x="29" y="1"/>
                  </a:moveTo>
                  <a:cubicBezTo>
                    <a:pt x="19" y="1"/>
                    <a:pt x="0" y="12"/>
                    <a:pt x="0" y="29"/>
                  </a:cubicBezTo>
                  <a:cubicBezTo>
                    <a:pt x="179" y="410"/>
                    <a:pt x="357" y="803"/>
                    <a:pt x="584" y="1172"/>
                  </a:cubicBezTo>
                  <a:cubicBezTo>
                    <a:pt x="587" y="1175"/>
                    <a:pt x="591" y="1177"/>
                    <a:pt x="594" y="1177"/>
                  </a:cubicBezTo>
                  <a:cubicBezTo>
                    <a:pt x="605" y="1177"/>
                    <a:pt x="613" y="1166"/>
                    <a:pt x="595" y="1148"/>
                  </a:cubicBezTo>
                  <a:cubicBezTo>
                    <a:pt x="441" y="767"/>
                    <a:pt x="226" y="375"/>
                    <a:pt x="36" y="5"/>
                  </a:cubicBezTo>
                  <a:cubicBezTo>
                    <a:pt x="36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43" name="Google Shape;25843;p34"/>
            <p:cNvSpPr/>
            <p:nvPr/>
          </p:nvSpPr>
          <p:spPr>
            <a:xfrm>
              <a:off x="2634550" y="2423050"/>
              <a:ext cx="32175" cy="48950"/>
            </a:xfrm>
            <a:custGeom>
              <a:avLst/>
              <a:gdLst/>
              <a:ahLst/>
              <a:cxnLst/>
              <a:rect l="l" t="t" r="r" b="b"/>
              <a:pathLst>
                <a:path w="1287" h="1958" extrusionOk="0">
                  <a:moveTo>
                    <a:pt x="0" y="0"/>
                  </a:moveTo>
                  <a:cubicBezTo>
                    <a:pt x="334" y="691"/>
                    <a:pt x="822" y="1346"/>
                    <a:pt x="1274" y="1953"/>
                  </a:cubicBezTo>
                  <a:cubicBezTo>
                    <a:pt x="1274" y="1956"/>
                    <a:pt x="1275" y="1958"/>
                    <a:pt x="1277" y="1958"/>
                  </a:cubicBezTo>
                  <a:cubicBezTo>
                    <a:pt x="1280" y="1958"/>
                    <a:pt x="1286" y="1950"/>
                    <a:pt x="1286" y="1941"/>
                  </a:cubicBezTo>
                  <a:cubicBezTo>
                    <a:pt x="917" y="1286"/>
                    <a:pt x="500" y="57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44" name="Google Shape;25844;p34"/>
            <p:cNvSpPr/>
            <p:nvPr/>
          </p:nvSpPr>
          <p:spPr>
            <a:xfrm>
              <a:off x="2672500" y="2480875"/>
              <a:ext cx="66675" cy="100200"/>
            </a:xfrm>
            <a:custGeom>
              <a:avLst/>
              <a:gdLst/>
              <a:ahLst/>
              <a:cxnLst/>
              <a:rect l="l" t="t" r="r" b="b"/>
              <a:pathLst>
                <a:path w="2667" h="4008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cubicBezTo>
                    <a:pt x="673" y="1426"/>
                    <a:pt x="1447" y="2926"/>
                    <a:pt x="2626" y="3998"/>
                  </a:cubicBezTo>
                  <a:cubicBezTo>
                    <a:pt x="2629" y="4005"/>
                    <a:pt x="2635" y="4008"/>
                    <a:pt x="2640" y="4008"/>
                  </a:cubicBezTo>
                  <a:cubicBezTo>
                    <a:pt x="2653" y="4008"/>
                    <a:pt x="2666" y="3991"/>
                    <a:pt x="2649" y="3974"/>
                  </a:cubicBezTo>
                  <a:cubicBezTo>
                    <a:pt x="1566" y="2748"/>
                    <a:pt x="804" y="1414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45" name="Google Shape;25845;p34"/>
            <p:cNvSpPr/>
            <p:nvPr/>
          </p:nvSpPr>
          <p:spPr>
            <a:xfrm>
              <a:off x="2743375" y="2581150"/>
              <a:ext cx="25725" cy="17550"/>
            </a:xfrm>
            <a:custGeom>
              <a:avLst/>
              <a:gdLst/>
              <a:ahLst/>
              <a:cxnLst/>
              <a:rect l="l" t="t" r="r" b="b"/>
              <a:pathLst>
                <a:path w="1029" h="702" extrusionOk="0">
                  <a:moveTo>
                    <a:pt x="16" y="0"/>
                  </a:moveTo>
                  <a:cubicBezTo>
                    <a:pt x="7" y="0"/>
                    <a:pt x="0" y="14"/>
                    <a:pt x="17" y="22"/>
                  </a:cubicBezTo>
                  <a:cubicBezTo>
                    <a:pt x="326" y="272"/>
                    <a:pt x="672" y="499"/>
                    <a:pt x="1005" y="701"/>
                  </a:cubicBezTo>
                  <a:cubicBezTo>
                    <a:pt x="1029" y="701"/>
                    <a:pt x="1029" y="689"/>
                    <a:pt x="1029" y="689"/>
                  </a:cubicBezTo>
                  <a:cubicBezTo>
                    <a:pt x="707" y="439"/>
                    <a:pt x="374" y="213"/>
                    <a:pt x="29" y="10"/>
                  </a:cubicBezTo>
                  <a:cubicBezTo>
                    <a:pt x="25" y="3"/>
                    <a:pt x="20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46" name="Google Shape;25846;p34"/>
            <p:cNvSpPr/>
            <p:nvPr/>
          </p:nvSpPr>
          <p:spPr>
            <a:xfrm>
              <a:off x="2580975" y="2551725"/>
              <a:ext cx="11025" cy="48000"/>
            </a:xfrm>
            <a:custGeom>
              <a:avLst/>
              <a:gdLst/>
              <a:ahLst/>
              <a:cxnLst/>
              <a:rect l="l" t="t" r="r" b="b"/>
              <a:pathLst>
                <a:path w="441" h="1920" extrusionOk="0">
                  <a:moveTo>
                    <a:pt x="423" y="1"/>
                  </a:moveTo>
                  <a:cubicBezTo>
                    <a:pt x="417" y="1"/>
                    <a:pt x="410" y="4"/>
                    <a:pt x="405" y="9"/>
                  </a:cubicBezTo>
                  <a:cubicBezTo>
                    <a:pt x="48" y="556"/>
                    <a:pt x="0" y="1318"/>
                    <a:pt x="262" y="1914"/>
                  </a:cubicBezTo>
                  <a:cubicBezTo>
                    <a:pt x="262" y="1918"/>
                    <a:pt x="263" y="1919"/>
                    <a:pt x="265" y="1919"/>
                  </a:cubicBezTo>
                  <a:cubicBezTo>
                    <a:pt x="269" y="1919"/>
                    <a:pt x="274" y="1914"/>
                    <a:pt x="274" y="1914"/>
                  </a:cubicBezTo>
                  <a:cubicBezTo>
                    <a:pt x="107" y="1223"/>
                    <a:pt x="167" y="676"/>
                    <a:pt x="441" y="21"/>
                  </a:cubicBezTo>
                  <a:cubicBezTo>
                    <a:pt x="441" y="7"/>
                    <a:pt x="432" y="1"/>
                    <a:pt x="4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47" name="Google Shape;25847;p34"/>
            <p:cNvSpPr/>
            <p:nvPr/>
          </p:nvSpPr>
          <p:spPr>
            <a:xfrm>
              <a:off x="2588700" y="2609075"/>
              <a:ext cx="112775" cy="99525"/>
            </a:xfrm>
            <a:custGeom>
              <a:avLst/>
              <a:gdLst/>
              <a:ahLst/>
              <a:cxnLst/>
              <a:rect l="l" t="t" r="r" b="b"/>
              <a:pathLst>
                <a:path w="4511" h="3981" extrusionOk="0">
                  <a:moveTo>
                    <a:pt x="1" y="1"/>
                  </a:moveTo>
                  <a:lnTo>
                    <a:pt x="1" y="1"/>
                  </a:lnTo>
                  <a:cubicBezTo>
                    <a:pt x="298" y="870"/>
                    <a:pt x="1144" y="1525"/>
                    <a:pt x="1787" y="2108"/>
                  </a:cubicBezTo>
                  <a:cubicBezTo>
                    <a:pt x="2608" y="2823"/>
                    <a:pt x="3501" y="3477"/>
                    <a:pt x="4489" y="3977"/>
                  </a:cubicBezTo>
                  <a:cubicBezTo>
                    <a:pt x="4492" y="3980"/>
                    <a:pt x="4494" y="3981"/>
                    <a:pt x="4496" y="3981"/>
                  </a:cubicBezTo>
                  <a:cubicBezTo>
                    <a:pt x="4505" y="3981"/>
                    <a:pt x="4511" y="3963"/>
                    <a:pt x="4501" y="3954"/>
                  </a:cubicBezTo>
                  <a:cubicBezTo>
                    <a:pt x="3596" y="3394"/>
                    <a:pt x="2727" y="2846"/>
                    <a:pt x="1929" y="2144"/>
                  </a:cubicBezTo>
                  <a:cubicBezTo>
                    <a:pt x="1227" y="1549"/>
                    <a:pt x="394" y="8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48" name="Google Shape;25848;p34"/>
            <p:cNvSpPr/>
            <p:nvPr/>
          </p:nvSpPr>
          <p:spPr>
            <a:xfrm>
              <a:off x="2708350" y="2716250"/>
              <a:ext cx="79425" cy="45325"/>
            </a:xfrm>
            <a:custGeom>
              <a:avLst/>
              <a:gdLst/>
              <a:ahLst/>
              <a:cxnLst/>
              <a:rect l="l" t="t" r="r" b="b"/>
              <a:pathLst>
                <a:path w="3177" h="1813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977" y="714"/>
                    <a:pt x="2073" y="1286"/>
                    <a:pt x="3144" y="1810"/>
                  </a:cubicBezTo>
                  <a:cubicBezTo>
                    <a:pt x="3146" y="1811"/>
                    <a:pt x="3148" y="1812"/>
                    <a:pt x="3150" y="1812"/>
                  </a:cubicBezTo>
                  <a:cubicBezTo>
                    <a:pt x="3162" y="1812"/>
                    <a:pt x="3177" y="1784"/>
                    <a:pt x="3156" y="1774"/>
                  </a:cubicBezTo>
                  <a:cubicBezTo>
                    <a:pt x="2096" y="1214"/>
                    <a:pt x="1037" y="64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49" name="Google Shape;25849;p34"/>
            <p:cNvSpPr/>
            <p:nvPr/>
          </p:nvSpPr>
          <p:spPr>
            <a:xfrm>
              <a:off x="2724425" y="2717425"/>
              <a:ext cx="58675" cy="31575"/>
            </a:xfrm>
            <a:custGeom>
              <a:avLst/>
              <a:gdLst/>
              <a:ahLst/>
              <a:cxnLst/>
              <a:rect l="l" t="t" r="r" b="b"/>
              <a:pathLst>
                <a:path w="2347" h="1263" extrusionOk="0">
                  <a:moveTo>
                    <a:pt x="1" y="1"/>
                  </a:moveTo>
                  <a:lnTo>
                    <a:pt x="1" y="1"/>
                  </a:lnTo>
                  <a:cubicBezTo>
                    <a:pt x="668" y="524"/>
                    <a:pt x="1489" y="1048"/>
                    <a:pt x="2323" y="1263"/>
                  </a:cubicBezTo>
                  <a:cubicBezTo>
                    <a:pt x="2335" y="1263"/>
                    <a:pt x="2346" y="1251"/>
                    <a:pt x="2335" y="1239"/>
                  </a:cubicBezTo>
                  <a:cubicBezTo>
                    <a:pt x="1489" y="905"/>
                    <a:pt x="799" y="4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50" name="Google Shape;25850;p34"/>
            <p:cNvSpPr/>
            <p:nvPr/>
          </p:nvSpPr>
          <p:spPr>
            <a:xfrm>
              <a:off x="2738425" y="2714450"/>
              <a:ext cx="42000" cy="28600"/>
            </a:xfrm>
            <a:custGeom>
              <a:avLst/>
              <a:gdLst/>
              <a:ahLst/>
              <a:cxnLst/>
              <a:rect l="l" t="t" r="r" b="b"/>
              <a:pathLst>
                <a:path w="1680" h="1144" extrusionOk="0">
                  <a:moveTo>
                    <a:pt x="36" y="1"/>
                  </a:moveTo>
                  <a:cubicBezTo>
                    <a:pt x="12" y="1"/>
                    <a:pt x="1" y="36"/>
                    <a:pt x="12" y="36"/>
                  </a:cubicBezTo>
                  <a:cubicBezTo>
                    <a:pt x="512" y="453"/>
                    <a:pt x="1060" y="882"/>
                    <a:pt x="1655" y="1144"/>
                  </a:cubicBezTo>
                  <a:cubicBezTo>
                    <a:pt x="1667" y="1144"/>
                    <a:pt x="1679" y="1132"/>
                    <a:pt x="1667" y="1120"/>
                  </a:cubicBezTo>
                  <a:cubicBezTo>
                    <a:pt x="1132" y="727"/>
                    <a:pt x="548" y="40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51" name="Google Shape;25851;p34"/>
            <p:cNvSpPr/>
            <p:nvPr/>
          </p:nvSpPr>
          <p:spPr>
            <a:xfrm>
              <a:off x="2590500" y="2550825"/>
              <a:ext cx="111850" cy="103650"/>
            </a:xfrm>
            <a:custGeom>
              <a:avLst/>
              <a:gdLst/>
              <a:ahLst/>
              <a:cxnLst/>
              <a:rect l="l" t="t" r="r" b="b"/>
              <a:pathLst>
                <a:path w="4474" h="4146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488" y="902"/>
                    <a:pt x="1155" y="1771"/>
                    <a:pt x="1917" y="2438"/>
                  </a:cubicBezTo>
                  <a:cubicBezTo>
                    <a:pt x="2691" y="3128"/>
                    <a:pt x="3655" y="3426"/>
                    <a:pt x="4429" y="4141"/>
                  </a:cubicBezTo>
                  <a:cubicBezTo>
                    <a:pt x="4432" y="4144"/>
                    <a:pt x="4437" y="4145"/>
                    <a:pt x="4443" y="4145"/>
                  </a:cubicBezTo>
                  <a:cubicBezTo>
                    <a:pt x="4457" y="4145"/>
                    <a:pt x="4474" y="4134"/>
                    <a:pt x="4465" y="4117"/>
                  </a:cubicBezTo>
                  <a:cubicBezTo>
                    <a:pt x="3870" y="3450"/>
                    <a:pt x="3096" y="3224"/>
                    <a:pt x="2381" y="2736"/>
                  </a:cubicBezTo>
                  <a:cubicBezTo>
                    <a:pt x="1369" y="2033"/>
                    <a:pt x="679" y="98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52" name="Google Shape;25852;p34"/>
            <p:cNvSpPr/>
            <p:nvPr/>
          </p:nvSpPr>
          <p:spPr>
            <a:xfrm>
              <a:off x="2693925" y="2650525"/>
              <a:ext cx="54950" cy="33000"/>
            </a:xfrm>
            <a:custGeom>
              <a:avLst/>
              <a:gdLst/>
              <a:ahLst/>
              <a:cxnLst/>
              <a:rect l="l" t="t" r="r" b="b"/>
              <a:pathLst>
                <a:path w="2198" h="1320" extrusionOk="0">
                  <a:moveTo>
                    <a:pt x="2" y="1"/>
                  </a:moveTo>
                  <a:cubicBezTo>
                    <a:pt x="1" y="1"/>
                    <a:pt x="1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578" y="593"/>
                    <a:pt x="1352" y="1129"/>
                    <a:pt x="2150" y="1319"/>
                  </a:cubicBezTo>
                  <a:cubicBezTo>
                    <a:pt x="2173" y="1319"/>
                    <a:pt x="2197" y="1296"/>
                    <a:pt x="2173" y="1284"/>
                  </a:cubicBezTo>
                  <a:cubicBezTo>
                    <a:pt x="1376" y="926"/>
                    <a:pt x="697" y="56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53" name="Google Shape;25853;p34"/>
            <p:cNvSpPr/>
            <p:nvPr/>
          </p:nvSpPr>
          <p:spPr>
            <a:xfrm>
              <a:off x="3170025" y="2472750"/>
              <a:ext cx="23250" cy="21175"/>
            </a:xfrm>
            <a:custGeom>
              <a:avLst/>
              <a:gdLst/>
              <a:ahLst/>
              <a:cxnLst/>
              <a:rect l="l" t="t" r="r" b="b"/>
              <a:pathLst>
                <a:path w="930" h="847" extrusionOk="0">
                  <a:moveTo>
                    <a:pt x="894" y="1"/>
                  </a:moveTo>
                  <a:cubicBezTo>
                    <a:pt x="524" y="144"/>
                    <a:pt x="167" y="477"/>
                    <a:pt x="1" y="834"/>
                  </a:cubicBezTo>
                  <a:cubicBezTo>
                    <a:pt x="1" y="846"/>
                    <a:pt x="12" y="846"/>
                    <a:pt x="12" y="846"/>
                  </a:cubicBezTo>
                  <a:cubicBezTo>
                    <a:pt x="274" y="501"/>
                    <a:pt x="536" y="251"/>
                    <a:pt x="905" y="36"/>
                  </a:cubicBezTo>
                  <a:cubicBezTo>
                    <a:pt x="929" y="13"/>
                    <a:pt x="905" y="1"/>
                    <a:pt x="8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54" name="Google Shape;25854;p34"/>
            <p:cNvSpPr/>
            <p:nvPr/>
          </p:nvSpPr>
          <p:spPr>
            <a:xfrm>
              <a:off x="3141825" y="2470675"/>
              <a:ext cx="53825" cy="68675"/>
            </a:xfrm>
            <a:custGeom>
              <a:avLst/>
              <a:gdLst/>
              <a:ahLst/>
              <a:cxnLst/>
              <a:rect l="l" t="t" r="r" b="b"/>
              <a:pathLst>
                <a:path w="2153" h="2747" extrusionOk="0">
                  <a:moveTo>
                    <a:pt x="2141" y="0"/>
                  </a:moveTo>
                  <a:cubicBezTo>
                    <a:pt x="950" y="393"/>
                    <a:pt x="712" y="1846"/>
                    <a:pt x="9" y="2715"/>
                  </a:cubicBezTo>
                  <a:cubicBezTo>
                    <a:pt x="0" y="2724"/>
                    <a:pt x="19" y="2747"/>
                    <a:pt x="39" y="2747"/>
                  </a:cubicBezTo>
                  <a:cubicBezTo>
                    <a:pt x="45" y="2747"/>
                    <a:pt x="51" y="2745"/>
                    <a:pt x="57" y="2739"/>
                  </a:cubicBezTo>
                  <a:cubicBezTo>
                    <a:pt x="890" y="1893"/>
                    <a:pt x="950" y="524"/>
                    <a:pt x="2153" y="24"/>
                  </a:cubicBezTo>
                  <a:lnTo>
                    <a:pt x="214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55" name="Google Shape;25855;p34"/>
            <p:cNvSpPr/>
            <p:nvPr/>
          </p:nvSpPr>
          <p:spPr>
            <a:xfrm>
              <a:off x="3146675" y="2479475"/>
              <a:ext cx="37425" cy="49975"/>
            </a:xfrm>
            <a:custGeom>
              <a:avLst/>
              <a:gdLst/>
              <a:ahLst/>
              <a:cxnLst/>
              <a:rect l="l" t="t" r="r" b="b"/>
              <a:pathLst>
                <a:path w="1497" h="1999" extrusionOk="0">
                  <a:moveTo>
                    <a:pt x="1481" y="1"/>
                  </a:moveTo>
                  <a:cubicBezTo>
                    <a:pt x="1478" y="1"/>
                    <a:pt x="1474" y="2"/>
                    <a:pt x="1470" y="6"/>
                  </a:cubicBezTo>
                  <a:cubicBezTo>
                    <a:pt x="970" y="637"/>
                    <a:pt x="435" y="1280"/>
                    <a:pt x="18" y="1970"/>
                  </a:cubicBezTo>
                  <a:cubicBezTo>
                    <a:pt x="0" y="1988"/>
                    <a:pt x="15" y="1999"/>
                    <a:pt x="24" y="1999"/>
                  </a:cubicBezTo>
                  <a:cubicBezTo>
                    <a:pt x="27" y="1999"/>
                    <a:pt x="30" y="1997"/>
                    <a:pt x="30" y="1994"/>
                  </a:cubicBezTo>
                  <a:cubicBezTo>
                    <a:pt x="530" y="1363"/>
                    <a:pt x="994" y="684"/>
                    <a:pt x="1470" y="29"/>
                  </a:cubicBezTo>
                  <a:cubicBezTo>
                    <a:pt x="1496" y="12"/>
                    <a:pt x="1491" y="1"/>
                    <a:pt x="1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56" name="Google Shape;25856;p34"/>
            <p:cNvSpPr/>
            <p:nvPr/>
          </p:nvSpPr>
          <p:spPr>
            <a:xfrm>
              <a:off x="3133125" y="2497800"/>
              <a:ext cx="33950" cy="60225"/>
            </a:xfrm>
            <a:custGeom>
              <a:avLst/>
              <a:gdLst/>
              <a:ahLst/>
              <a:cxnLst/>
              <a:rect l="l" t="t" r="r" b="b"/>
              <a:pathLst>
                <a:path w="1358" h="2409" extrusionOk="0">
                  <a:moveTo>
                    <a:pt x="1339" y="1"/>
                  </a:moveTo>
                  <a:cubicBezTo>
                    <a:pt x="1336" y="1"/>
                    <a:pt x="1334" y="3"/>
                    <a:pt x="1334" y="11"/>
                  </a:cubicBezTo>
                  <a:cubicBezTo>
                    <a:pt x="857" y="785"/>
                    <a:pt x="381" y="1570"/>
                    <a:pt x="0" y="2392"/>
                  </a:cubicBezTo>
                  <a:cubicBezTo>
                    <a:pt x="0" y="2400"/>
                    <a:pt x="12" y="2409"/>
                    <a:pt x="23" y="2409"/>
                  </a:cubicBezTo>
                  <a:cubicBezTo>
                    <a:pt x="28" y="2409"/>
                    <a:pt x="32" y="2407"/>
                    <a:pt x="36" y="2404"/>
                  </a:cubicBezTo>
                  <a:cubicBezTo>
                    <a:pt x="524" y="1642"/>
                    <a:pt x="953" y="820"/>
                    <a:pt x="1358" y="23"/>
                  </a:cubicBezTo>
                  <a:cubicBezTo>
                    <a:pt x="1358" y="14"/>
                    <a:pt x="1346" y="1"/>
                    <a:pt x="13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57" name="Google Shape;25857;p34"/>
            <p:cNvSpPr/>
            <p:nvPr/>
          </p:nvSpPr>
          <p:spPr>
            <a:xfrm>
              <a:off x="3115950" y="2507450"/>
              <a:ext cx="45875" cy="66950"/>
            </a:xfrm>
            <a:custGeom>
              <a:avLst/>
              <a:gdLst/>
              <a:ahLst/>
              <a:cxnLst/>
              <a:rect l="l" t="t" r="r" b="b"/>
              <a:pathLst>
                <a:path w="1835" h="2678" extrusionOk="0">
                  <a:moveTo>
                    <a:pt x="1820" y="0"/>
                  </a:moveTo>
                  <a:cubicBezTo>
                    <a:pt x="1816" y="0"/>
                    <a:pt x="1810" y="2"/>
                    <a:pt x="1806" y="6"/>
                  </a:cubicBezTo>
                  <a:cubicBezTo>
                    <a:pt x="1259" y="934"/>
                    <a:pt x="616" y="1780"/>
                    <a:pt x="9" y="2661"/>
                  </a:cubicBezTo>
                  <a:cubicBezTo>
                    <a:pt x="0" y="2669"/>
                    <a:pt x="10" y="2678"/>
                    <a:pt x="16" y="2678"/>
                  </a:cubicBezTo>
                  <a:cubicBezTo>
                    <a:pt x="18" y="2678"/>
                    <a:pt x="20" y="2676"/>
                    <a:pt x="20" y="2673"/>
                  </a:cubicBezTo>
                  <a:cubicBezTo>
                    <a:pt x="735" y="1863"/>
                    <a:pt x="1306" y="946"/>
                    <a:pt x="1818" y="6"/>
                  </a:cubicBezTo>
                  <a:cubicBezTo>
                    <a:pt x="1834" y="6"/>
                    <a:pt x="1829" y="0"/>
                    <a:pt x="18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58" name="Google Shape;25858;p34"/>
            <p:cNvSpPr/>
            <p:nvPr/>
          </p:nvSpPr>
          <p:spPr>
            <a:xfrm>
              <a:off x="3114750" y="2528000"/>
              <a:ext cx="35350" cy="55025"/>
            </a:xfrm>
            <a:custGeom>
              <a:avLst/>
              <a:gdLst/>
              <a:ahLst/>
              <a:cxnLst/>
              <a:rect l="l" t="t" r="r" b="b"/>
              <a:pathLst>
                <a:path w="1414" h="2201" extrusionOk="0">
                  <a:moveTo>
                    <a:pt x="1395" y="0"/>
                  </a:moveTo>
                  <a:cubicBezTo>
                    <a:pt x="1392" y="0"/>
                    <a:pt x="1390" y="2"/>
                    <a:pt x="1390" y="5"/>
                  </a:cubicBezTo>
                  <a:cubicBezTo>
                    <a:pt x="938" y="720"/>
                    <a:pt x="426" y="1434"/>
                    <a:pt x="9" y="2172"/>
                  </a:cubicBezTo>
                  <a:cubicBezTo>
                    <a:pt x="0" y="2190"/>
                    <a:pt x="11" y="2201"/>
                    <a:pt x="26" y="2201"/>
                  </a:cubicBezTo>
                  <a:cubicBezTo>
                    <a:pt x="32" y="2201"/>
                    <a:pt x="38" y="2199"/>
                    <a:pt x="45" y="2196"/>
                  </a:cubicBezTo>
                  <a:cubicBezTo>
                    <a:pt x="557" y="1517"/>
                    <a:pt x="1009" y="743"/>
                    <a:pt x="1414" y="17"/>
                  </a:cubicBezTo>
                  <a:cubicBezTo>
                    <a:pt x="1414" y="9"/>
                    <a:pt x="1402" y="0"/>
                    <a:pt x="13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59" name="Google Shape;25859;p34"/>
            <p:cNvSpPr/>
            <p:nvPr/>
          </p:nvSpPr>
          <p:spPr>
            <a:xfrm>
              <a:off x="3102850" y="2543950"/>
              <a:ext cx="36150" cy="44575"/>
            </a:xfrm>
            <a:custGeom>
              <a:avLst/>
              <a:gdLst/>
              <a:ahLst/>
              <a:cxnLst/>
              <a:rect l="l" t="t" r="r" b="b"/>
              <a:pathLst>
                <a:path w="1446" h="1783" extrusionOk="0">
                  <a:moveTo>
                    <a:pt x="1427" y="0"/>
                  </a:moveTo>
                  <a:cubicBezTo>
                    <a:pt x="1422" y="0"/>
                    <a:pt x="1417" y="3"/>
                    <a:pt x="1414" y="10"/>
                  </a:cubicBezTo>
                  <a:cubicBezTo>
                    <a:pt x="997" y="641"/>
                    <a:pt x="497" y="1177"/>
                    <a:pt x="9" y="1760"/>
                  </a:cubicBezTo>
                  <a:cubicBezTo>
                    <a:pt x="0" y="1769"/>
                    <a:pt x="4" y="1783"/>
                    <a:pt x="10" y="1783"/>
                  </a:cubicBezTo>
                  <a:cubicBezTo>
                    <a:pt x="13" y="1783"/>
                    <a:pt x="17" y="1780"/>
                    <a:pt x="21" y="1772"/>
                  </a:cubicBezTo>
                  <a:cubicBezTo>
                    <a:pt x="592" y="1320"/>
                    <a:pt x="1068" y="641"/>
                    <a:pt x="1437" y="22"/>
                  </a:cubicBezTo>
                  <a:cubicBezTo>
                    <a:pt x="1446" y="14"/>
                    <a:pt x="1437" y="0"/>
                    <a:pt x="14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60" name="Google Shape;25860;p34"/>
            <p:cNvSpPr/>
            <p:nvPr/>
          </p:nvSpPr>
          <p:spPr>
            <a:xfrm>
              <a:off x="3108500" y="2547950"/>
              <a:ext cx="31700" cy="38650"/>
            </a:xfrm>
            <a:custGeom>
              <a:avLst/>
              <a:gdLst/>
              <a:ahLst/>
              <a:cxnLst/>
              <a:rect l="l" t="t" r="r" b="b"/>
              <a:pathLst>
                <a:path w="1268" h="1546" extrusionOk="0">
                  <a:moveTo>
                    <a:pt x="1256" y="0"/>
                  </a:moveTo>
                  <a:cubicBezTo>
                    <a:pt x="1254" y="0"/>
                    <a:pt x="1250" y="2"/>
                    <a:pt x="1247" y="5"/>
                  </a:cubicBezTo>
                  <a:cubicBezTo>
                    <a:pt x="866" y="541"/>
                    <a:pt x="426" y="1017"/>
                    <a:pt x="9" y="1529"/>
                  </a:cubicBezTo>
                  <a:cubicBezTo>
                    <a:pt x="0" y="1537"/>
                    <a:pt x="10" y="1546"/>
                    <a:pt x="20" y="1546"/>
                  </a:cubicBezTo>
                  <a:cubicBezTo>
                    <a:pt x="25" y="1546"/>
                    <a:pt x="29" y="1544"/>
                    <a:pt x="33" y="1541"/>
                  </a:cubicBezTo>
                  <a:cubicBezTo>
                    <a:pt x="533" y="1136"/>
                    <a:pt x="949" y="565"/>
                    <a:pt x="1259" y="29"/>
                  </a:cubicBezTo>
                  <a:cubicBezTo>
                    <a:pt x="1268" y="11"/>
                    <a:pt x="1264" y="0"/>
                    <a:pt x="12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61" name="Google Shape;25861;p34"/>
            <p:cNvSpPr/>
            <p:nvPr/>
          </p:nvSpPr>
          <p:spPr>
            <a:xfrm>
              <a:off x="3104625" y="2555375"/>
              <a:ext cx="27925" cy="37750"/>
            </a:xfrm>
            <a:custGeom>
              <a:avLst/>
              <a:gdLst/>
              <a:ahLst/>
              <a:cxnLst/>
              <a:rect l="l" t="t" r="r" b="b"/>
              <a:pathLst>
                <a:path w="1117" h="1510" extrusionOk="0">
                  <a:moveTo>
                    <a:pt x="1090" y="0"/>
                  </a:moveTo>
                  <a:cubicBezTo>
                    <a:pt x="1085" y="0"/>
                    <a:pt x="1081" y="2"/>
                    <a:pt x="1081" y="6"/>
                  </a:cubicBezTo>
                  <a:cubicBezTo>
                    <a:pt x="700" y="470"/>
                    <a:pt x="283" y="958"/>
                    <a:pt x="9" y="1482"/>
                  </a:cubicBezTo>
                  <a:cubicBezTo>
                    <a:pt x="1" y="1490"/>
                    <a:pt x="15" y="1509"/>
                    <a:pt x="29" y="1509"/>
                  </a:cubicBezTo>
                  <a:cubicBezTo>
                    <a:pt x="35" y="1509"/>
                    <a:pt x="41" y="1505"/>
                    <a:pt x="45" y="1494"/>
                  </a:cubicBezTo>
                  <a:cubicBezTo>
                    <a:pt x="426" y="1041"/>
                    <a:pt x="771" y="506"/>
                    <a:pt x="1116" y="6"/>
                  </a:cubicBezTo>
                  <a:cubicBezTo>
                    <a:pt x="1116" y="6"/>
                    <a:pt x="1101" y="0"/>
                    <a:pt x="10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62" name="Google Shape;25862;p34"/>
            <p:cNvSpPr/>
            <p:nvPr/>
          </p:nvSpPr>
          <p:spPr>
            <a:xfrm>
              <a:off x="3110575" y="2561325"/>
              <a:ext cx="19200" cy="23200"/>
            </a:xfrm>
            <a:custGeom>
              <a:avLst/>
              <a:gdLst/>
              <a:ahLst/>
              <a:cxnLst/>
              <a:rect l="l" t="t" r="r" b="b"/>
              <a:pathLst>
                <a:path w="768" h="928" extrusionOk="0">
                  <a:moveTo>
                    <a:pt x="762" y="0"/>
                  </a:moveTo>
                  <a:cubicBezTo>
                    <a:pt x="761" y="0"/>
                    <a:pt x="759" y="2"/>
                    <a:pt x="759" y="6"/>
                  </a:cubicBezTo>
                  <a:cubicBezTo>
                    <a:pt x="767" y="6"/>
                    <a:pt x="765" y="0"/>
                    <a:pt x="762" y="0"/>
                  </a:cubicBezTo>
                  <a:close/>
                  <a:moveTo>
                    <a:pt x="759" y="6"/>
                  </a:moveTo>
                  <a:lnTo>
                    <a:pt x="759" y="6"/>
                  </a:lnTo>
                  <a:cubicBezTo>
                    <a:pt x="533" y="339"/>
                    <a:pt x="283" y="625"/>
                    <a:pt x="9" y="899"/>
                  </a:cubicBezTo>
                  <a:cubicBezTo>
                    <a:pt x="1" y="916"/>
                    <a:pt x="5" y="927"/>
                    <a:pt x="17" y="927"/>
                  </a:cubicBezTo>
                  <a:cubicBezTo>
                    <a:pt x="21" y="927"/>
                    <a:pt x="27" y="926"/>
                    <a:pt x="33" y="923"/>
                  </a:cubicBezTo>
                  <a:cubicBezTo>
                    <a:pt x="331" y="684"/>
                    <a:pt x="581" y="351"/>
                    <a:pt x="75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63" name="Google Shape;25863;p34"/>
            <p:cNvSpPr/>
            <p:nvPr/>
          </p:nvSpPr>
          <p:spPr>
            <a:xfrm>
              <a:off x="3166450" y="2477825"/>
              <a:ext cx="28300" cy="36925"/>
            </a:xfrm>
            <a:custGeom>
              <a:avLst/>
              <a:gdLst/>
              <a:ahLst/>
              <a:cxnLst/>
              <a:rect l="l" t="t" r="r" b="b"/>
              <a:pathLst>
                <a:path w="1132" h="1477" extrusionOk="0">
                  <a:moveTo>
                    <a:pt x="1132" y="0"/>
                  </a:moveTo>
                  <a:lnTo>
                    <a:pt x="1132" y="0"/>
                  </a:lnTo>
                  <a:cubicBezTo>
                    <a:pt x="679" y="417"/>
                    <a:pt x="263" y="905"/>
                    <a:pt x="1" y="1465"/>
                  </a:cubicBezTo>
                  <a:cubicBezTo>
                    <a:pt x="1" y="1476"/>
                    <a:pt x="13" y="1476"/>
                    <a:pt x="13" y="1476"/>
                  </a:cubicBezTo>
                  <a:cubicBezTo>
                    <a:pt x="358" y="941"/>
                    <a:pt x="691" y="464"/>
                    <a:pt x="11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64" name="Google Shape;25864;p34"/>
            <p:cNvSpPr/>
            <p:nvPr/>
          </p:nvSpPr>
          <p:spPr>
            <a:xfrm>
              <a:off x="3174200" y="2479000"/>
              <a:ext cx="26500" cy="30975"/>
            </a:xfrm>
            <a:custGeom>
              <a:avLst/>
              <a:gdLst/>
              <a:ahLst/>
              <a:cxnLst/>
              <a:rect l="l" t="t" r="r" b="b"/>
              <a:pathLst>
                <a:path w="1060" h="1239" extrusionOk="0">
                  <a:moveTo>
                    <a:pt x="1060" y="1"/>
                  </a:moveTo>
                  <a:lnTo>
                    <a:pt x="1060" y="1"/>
                  </a:lnTo>
                  <a:cubicBezTo>
                    <a:pt x="703" y="406"/>
                    <a:pt x="322" y="787"/>
                    <a:pt x="0" y="1215"/>
                  </a:cubicBezTo>
                  <a:cubicBezTo>
                    <a:pt x="0" y="1239"/>
                    <a:pt x="0" y="1239"/>
                    <a:pt x="12" y="1239"/>
                  </a:cubicBezTo>
                  <a:cubicBezTo>
                    <a:pt x="405" y="846"/>
                    <a:pt x="727" y="417"/>
                    <a:pt x="10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65" name="Google Shape;25865;p34"/>
            <p:cNvSpPr/>
            <p:nvPr/>
          </p:nvSpPr>
          <p:spPr>
            <a:xfrm>
              <a:off x="3175775" y="2481975"/>
              <a:ext cx="27025" cy="35125"/>
            </a:xfrm>
            <a:custGeom>
              <a:avLst/>
              <a:gdLst/>
              <a:ahLst/>
              <a:cxnLst/>
              <a:rect l="l" t="t" r="r" b="b"/>
              <a:pathLst>
                <a:path w="1081" h="1405" extrusionOk="0">
                  <a:moveTo>
                    <a:pt x="1080" y="1"/>
                  </a:moveTo>
                  <a:cubicBezTo>
                    <a:pt x="711" y="429"/>
                    <a:pt x="294" y="882"/>
                    <a:pt x="9" y="1382"/>
                  </a:cubicBezTo>
                  <a:cubicBezTo>
                    <a:pt x="0" y="1390"/>
                    <a:pt x="9" y="1404"/>
                    <a:pt x="23" y="1404"/>
                  </a:cubicBezTo>
                  <a:cubicBezTo>
                    <a:pt x="30" y="1404"/>
                    <a:pt x="37" y="1401"/>
                    <a:pt x="44" y="1394"/>
                  </a:cubicBezTo>
                  <a:cubicBezTo>
                    <a:pt x="425" y="977"/>
                    <a:pt x="735" y="477"/>
                    <a:pt x="10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66" name="Google Shape;25866;p34"/>
            <p:cNvSpPr/>
            <p:nvPr/>
          </p:nvSpPr>
          <p:spPr>
            <a:xfrm>
              <a:off x="3180250" y="2491075"/>
              <a:ext cx="24250" cy="29000"/>
            </a:xfrm>
            <a:custGeom>
              <a:avLst/>
              <a:gdLst/>
              <a:ahLst/>
              <a:cxnLst/>
              <a:rect l="l" t="t" r="r" b="b"/>
              <a:pathLst>
                <a:path w="970" h="1160" extrusionOk="0">
                  <a:moveTo>
                    <a:pt x="954" y="1"/>
                  </a:moveTo>
                  <a:cubicBezTo>
                    <a:pt x="951" y="1"/>
                    <a:pt x="949" y="2"/>
                    <a:pt x="949" y="6"/>
                  </a:cubicBezTo>
                  <a:cubicBezTo>
                    <a:pt x="616" y="363"/>
                    <a:pt x="258" y="732"/>
                    <a:pt x="8" y="1137"/>
                  </a:cubicBezTo>
                  <a:cubicBezTo>
                    <a:pt x="0" y="1145"/>
                    <a:pt x="9" y="1159"/>
                    <a:pt x="15" y="1159"/>
                  </a:cubicBezTo>
                  <a:cubicBezTo>
                    <a:pt x="18" y="1159"/>
                    <a:pt x="20" y="1156"/>
                    <a:pt x="20" y="1149"/>
                  </a:cubicBezTo>
                  <a:cubicBezTo>
                    <a:pt x="377" y="816"/>
                    <a:pt x="663" y="399"/>
                    <a:pt x="961" y="18"/>
                  </a:cubicBezTo>
                  <a:cubicBezTo>
                    <a:pt x="969" y="9"/>
                    <a:pt x="960" y="1"/>
                    <a:pt x="9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67" name="Google Shape;25867;p34"/>
            <p:cNvSpPr/>
            <p:nvPr/>
          </p:nvSpPr>
          <p:spPr>
            <a:xfrm>
              <a:off x="3175475" y="2472925"/>
              <a:ext cx="19875" cy="14850"/>
            </a:xfrm>
            <a:custGeom>
              <a:avLst/>
              <a:gdLst/>
              <a:ahLst/>
              <a:cxnLst/>
              <a:rect l="l" t="t" r="r" b="b"/>
              <a:pathLst>
                <a:path w="795" h="594" extrusionOk="0">
                  <a:moveTo>
                    <a:pt x="757" y="0"/>
                  </a:moveTo>
                  <a:cubicBezTo>
                    <a:pt x="746" y="0"/>
                    <a:pt x="743" y="6"/>
                    <a:pt x="735" y="6"/>
                  </a:cubicBezTo>
                  <a:cubicBezTo>
                    <a:pt x="730" y="5"/>
                    <a:pt x="726" y="5"/>
                    <a:pt x="721" y="5"/>
                  </a:cubicBezTo>
                  <a:cubicBezTo>
                    <a:pt x="603" y="5"/>
                    <a:pt x="446" y="139"/>
                    <a:pt x="366" y="208"/>
                  </a:cubicBezTo>
                  <a:cubicBezTo>
                    <a:pt x="235" y="315"/>
                    <a:pt x="92" y="422"/>
                    <a:pt x="9" y="565"/>
                  </a:cubicBezTo>
                  <a:cubicBezTo>
                    <a:pt x="0" y="583"/>
                    <a:pt x="10" y="594"/>
                    <a:pt x="17" y="594"/>
                  </a:cubicBezTo>
                  <a:cubicBezTo>
                    <a:pt x="19" y="594"/>
                    <a:pt x="21" y="592"/>
                    <a:pt x="21" y="589"/>
                  </a:cubicBezTo>
                  <a:cubicBezTo>
                    <a:pt x="140" y="482"/>
                    <a:pt x="247" y="375"/>
                    <a:pt x="366" y="291"/>
                  </a:cubicBezTo>
                  <a:cubicBezTo>
                    <a:pt x="497" y="184"/>
                    <a:pt x="652" y="113"/>
                    <a:pt x="783" y="18"/>
                  </a:cubicBezTo>
                  <a:cubicBezTo>
                    <a:pt x="795" y="18"/>
                    <a:pt x="783" y="6"/>
                    <a:pt x="783" y="6"/>
                  </a:cubicBezTo>
                  <a:cubicBezTo>
                    <a:pt x="771" y="2"/>
                    <a:pt x="76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68" name="Google Shape;25868;p34"/>
            <p:cNvSpPr/>
            <p:nvPr/>
          </p:nvSpPr>
          <p:spPr>
            <a:xfrm>
              <a:off x="3177775" y="2470675"/>
              <a:ext cx="18775" cy="15500"/>
            </a:xfrm>
            <a:custGeom>
              <a:avLst/>
              <a:gdLst/>
              <a:ahLst/>
              <a:cxnLst/>
              <a:rect l="l" t="t" r="r" b="b"/>
              <a:pathLst>
                <a:path w="751" h="620" extrusionOk="0">
                  <a:moveTo>
                    <a:pt x="738" y="0"/>
                  </a:moveTo>
                  <a:cubicBezTo>
                    <a:pt x="405" y="48"/>
                    <a:pt x="107" y="298"/>
                    <a:pt x="0" y="596"/>
                  </a:cubicBezTo>
                  <a:cubicBezTo>
                    <a:pt x="0" y="619"/>
                    <a:pt x="24" y="619"/>
                    <a:pt x="24" y="619"/>
                  </a:cubicBezTo>
                  <a:cubicBezTo>
                    <a:pt x="203" y="334"/>
                    <a:pt x="417" y="155"/>
                    <a:pt x="738" y="36"/>
                  </a:cubicBezTo>
                  <a:cubicBezTo>
                    <a:pt x="750" y="0"/>
                    <a:pt x="750" y="0"/>
                    <a:pt x="7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69" name="Google Shape;25869;p34"/>
            <p:cNvSpPr/>
            <p:nvPr/>
          </p:nvSpPr>
          <p:spPr>
            <a:xfrm>
              <a:off x="3148175" y="2494825"/>
              <a:ext cx="23325" cy="41175"/>
            </a:xfrm>
            <a:custGeom>
              <a:avLst/>
              <a:gdLst/>
              <a:ahLst/>
              <a:cxnLst/>
              <a:rect l="l" t="t" r="r" b="b"/>
              <a:pathLst>
                <a:path w="933" h="1647" extrusionOk="0">
                  <a:moveTo>
                    <a:pt x="930" y="0"/>
                  </a:moveTo>
                  <a:cubicBezTo>
                    <a:pt x="929" y="0"/>
                    <a:pt x="926" y="3"/>
                    <a:pt x="922" y="11"/>
                  </a:cubicBezTo>
                  <a:cubicBezTo>
                    <a:pt x="930" y="11"/>
                    <a:pt x="933" y="0"/>
                    <a:pt x="930" y="0"/>
                  </a:cubicBezTo>
                  <a:close/>
                  <a:moveTo>
                    <a:pt x="922" y="11"/>
                  </a:moveTo>
                  <a:lnTo>
                    <a:pt x="922" y="11"/>
                  </a:lnTo>
                  <a:cubicBezTo>
                    <a:pt x="648" y="570"/>
                    <a:pt x="327" y="1082"/>
                    <a:pt x="17" y="1630"/>
                  </a:cubicBezTo>
                  <a:cubicBezTo>
                    <a:pt x="0" y="1638"/>
                    <a:pt x="13" y="1647"/>
                    <a:pt x="22" y="1647"/>
                  </a:cubicBezTo>
                  <a:cubicBezTo>
                    <a:pt x="26" y="1647"/>
                    <a:pt x="29" y="1645"/>
                    <a:pt x="29" y="1642"/>
                  </a:cubicBezTo>
                  <a:cubicBezTo>
                    <a:pt x="434" y="1154"/>
                    <a:pt x="708" y="570"/>
                    <a:pt x="92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70" name="Google Shape;25870;p34"/>
            <p:cNvSpPr/>
            <p:nvPr/>
          </p:nvSpPr>
          <p:spPr>
            <a:xfrm>
              <a:off x="3048275" y="2602525"/>
              <a:ext cx="80400" cy="55100"/>
            </a:xfrm>
            <a:custGeom>
              <a:avLst/>
              <a:gdLst/>
              <a:ahLst/>
              <a:cxnLst/>
              <a:rect l="l" t="t" r="r" b="b"/>
              <a:pathLst>
                <a:path w="3216" h="2204" extrusionOk="0">
                  <a:moveTo>
                    <a:pt x="3216" y="1"/>
                  </a:moveTo>
                  <a:cubicBezTo>
                    <a:pt x="2716" y="370"/>
                    <a:pt x="2227" y="739"/>
                    <a:pt x="1727" y="1120"/>
                  </a:cubicBezTo>
                  <a:cubicBezTo>
                    <a:pt x="1215" y="1513"/>
                    <a:pt x="691" y="2037"/>
                    <a:pt x="25" y="2168"/>
                  </a:cubicBezTo>
                  <a:cubicBezTo>
                    <a:pt x="1" y="2168"/>
                    <a:pt x="1" y="2203"/>
                    <a:pt x="25" y="2203"/>
                  </a:cubicBezTo>
                  <a:cubicBezTo>
                    <a:pt x="537" y="2156"/>
                    <a:pt x="918" y="1811"/>
                    <a:pt x="1299" y="1513"/>
                  </a:cubicBezTo>
                  <a:cubicBezTo>
                    <a:pt x="1942" y="1013"/>
                    <a:pt x="2596" y="525"/>
                    <a:pt x="3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71" name="Google Shape;25871;p34"/>
            <p:cNvSpPr/>
            <p:nvPr/>
          </p:nvSpPr>
          <p:spPr>
            <a:xfrm>
              <a:off x="3056675" y="2615625"/>
              <a:ext cx="65750" cy="47700"/>
            </a:xfrm>
            <a:custGeom>
              <a:avLst/>
              <a:gdLst/>
              <a:ahLst/>
              <a:cxnLst/>
              <a:rect l="l" t="t" r="r" b="b"/>
              <a:pathLst>
                <a:path w="2630" h="1908" extrusionOk="0">
                  <a:moveTo>
                    <a:pt x="2630" y="1"/>
                  </a:moveTo>
                  <a:cubicBezTo>
                    <a:pt x="1832" y="715"/>
                    <a:pt x="975" y="1334"/>
                    <a:pt x="22" y="1858"/>
                  </a:cubicBezTo>
                  <a:cubicBezTo>
                    <a:pt x="1" y="1869"/>
                    <a:pt x="17" y="1908"/>
                    <a:pt x="47" y="1908"/>
                  </a:cubicBezTo>
                  <a:cubicBezTo>
                    <a:pt x="50" y="1908"/>
                    <a:pt x="54" y="1907"/>
                    <a:pt x="58" y="1906"/>
                  </a:cubicBezTo>
                  <a:cubicBezTo>
                    <a:pt x="1010" y="1406"/>
                    <a:pt x="1891" y="775"/>
                    <a:pt x="26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72" name="Google Shape;25872;p34"/>
            <p:cNvSpPr/>
            <p:nvPr/>
          </p:nvSpPr>
          <p:spPr>
            <a:xfrm>
              <a:off x="3067125" y="2624300"/>
              <a:ext cx="52125" cy="40575"/>
            </a:xfrm>
            <a:custGeom>
              <a:avLst/>
              <a:gdLst/>
              <a:ahLst/>
              <a:cxnLst/>
              <a:rect l="l" t="t" r="r" b="b"/>
              <a:pathLst>
                <a:path w="2085" h="1623" extrusionOk="0">
                  <a:moveTo>
                    <a:pt x="2079" y="0"/>
                  </a:moveTo>
                  <a:cubicBezTo>
                    <a:pt x="2077" y="0"/>
                    <a:pt x="2073" y="3"/>
                    <a:pt x="2069" y="11"/>
                  </a:cubicBezTo>
                  <a:cubicBezTo>
                    <a:pt x="2085" y="11"/>
                    <a:pt x="2085" y="0"/>
                    <a:pt x="2079" y="0"/>
                  </a:cubicBezTo>
                  <a:close/>
                  <a:moveTo>
                    <a:pt x="2069" y="11"/>
                  </a:moveTo>
                  <a:lnTo>
                    <a:pt x="2069" y="11"/>
                  </a:lnTo>
                  <a:cubicBezTo>
                    <a:pt x="1723" y="428"/>
                    <a:pt x="1319" y="725"/>
                    <a:pt x="842" y="975"/>
                  </a:cubicBezTo>
                  <a:cubicBezTo>
                    <a:pt x="545" y="1142"/>
                    <a:pt x="188" y="1297"/>
                    <a:pt x="9" y="1594"/>
                  </a:cubicBezTo>
                  <a:cubicBezTo>
                    <a:pt x="0" y="1612"/>
                    <a:pt x="11" y="1623"/>
                    <a:pt x="17" y="1623"/>
                  </a:cubicBezTo>
                  <a:cubicBezTo>
                    <a:pt x="19" y="1623"/>
                    <a:pt x="21" y="1621"/>
                    <a:pt x="21" y="1618"/>
                  </a:cubicBezTo>
                  <a:cubicBezTo>
                    <a:pt x="723" y="1035"/>
                    <a:pt x="1545" y="749"/>
                    <a:pt x="2069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73" name="Google Shape;25873;p34"/>
            <p:cNvSpPr/>
            <p:nvPr/>
          </p:nvSpPr>
          <p:spPr>
            <a:xfrm>
              <a:off x="3075075" y="2631100"/>
              <a:ext cx="43175" cy="31575"/>
            </a:xfrm>
            <a:custGeom>
              <a:avLst/>
              <a:gdLst/>
              <a:ahLst/>
              <a:cxnLst/>
              <a:rect l="l" t="t" r="r" b="b"/>
              <a:pathLst>
                <a:path w="1727" h="1263" extrusionOk="0">
                  <a:moveTo>
                    <a:pt x="1727" y="1"/>
                  </a:moveTo>
                  <a:cubicBezTo>
                    <a:pt x="1251" y="572"/>
                    <a:pt x="703" y="906"/>
                    <a:pt x="36" y="1227"/>
                  </a:cubicBezTo>
                  <a:cubicBezTo>
                    <a:pt x="0" y="1239"/>
                    <a:pt x="24" y="1263"/>
                    <a:pt x="48" y="1263"/>
                  </a:cubicBezTo>
                  <a:cubicBezTo>
                    <a:pt x="715" y="1108"/>
                    <a:pt x="1358" y="572"/>
                    <a:pt x="1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74" name="Google Shape;25874;p34"/>
            <p:cNvSpPr/>
            <p:nvPr/>
          </p:nvSpPr>
          <p:spPr>
            <a:xfrm>
              <a:off x="3040350" y="2640925"/>
              <a:ext cx="79100" cy="54650"/>
            </a:xfrm>
            <a:custGeom>
              <a:avLst/>
              <a:gdLst/>
              <a:ahLst/>
              <a:cxnLst/>
              <a:rect l="l" t="t" r="r" b="b"/>
              <a:pathLst>
                <a:path w="3164" h="2186" extrusionOk="0">
                  <a:moveTo>
                    <a:pt x="3164" y="1"/>
                  </a:moveTo>
                  <a:cubicBezTo>
                    <a:pt x="2223" y="894"/>
                    <a:pt x="1116" y="1441"/>
                    <a:pt x="20" y="2120"/>
                  </a:cubicBezTo>
                  <a:cubicBezTo>
                    <a:pt x="0" y="2140"/>
                    <a:pt x="14" y="2185"/>
                    <a:pt x="40" y="2185"/>
                  </a:cubicBezTo>
                  <a:cubicBezTo>
                    <a:pt x="45" y="2185"/>
                    <a:pt x="50" y="2183"/>
                    <a:pt x="56" y="2180"/>
                  </a:cubicBezTo>
                  <a:cubicBezTo>
                    <a:pt x="1199" y="1691"/>
                    <a:pt x="2342" y="929"/>
                    <a:pt x="31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75" name="Google Shape;25875;p34"/>
            <p:cNvSpPr/>
            <p:nvPr/>
          </p:nvSpPr>
          <p:spPr>
            <a:xfrm>
              <a:off x="3117650" y="2524950"/>
              <a:ext cx="77100" cy="120700"/>
            </a:xfrm>
            <a:custGeom>
              <a:avLst/>
              <a:gdLst/>
              <a:ahLst/>
              <a:cxnLst/>
              <a:rect l="l" t="t" r="r" b="b"/>
              <a:pathLst>
                <a:path w="3084" h="4828" extrusionOk="0">
                  <a:moveTo>
                    <a:pt x="3054" y="0"/>
                  </a:moveTo>
                  <a:cubicBezTo>
                    <a:pt x="3044" y="0"/>
                    <a:pt x="3036" y="3"/>
                    <a:pt x="3036" y="8"/>
                  </a:cubicBezTo>
                  <a:cubicBezTo>
                    <a:pt x="2810" y="1151"/>
                    <a:pt x="2429" y="2092"/>
                    <a:pt x="1607" y="2949"/>
                  </a:cubicBezTo>
                  <a:cubicBezTo>
                    <a:pt x="1024" y="3544"/>
                    <a:pt x="381" y="4044"/>
                    <a:pt x="0" y="4783"/>
                  </a:cubicBezTo>
                  <a:cubicBezTo>
                    <a:pt x="0" y="4808"/>
                    <a:pt x="12" y="4828"/>
                    <a:pt x="28" y="4828"/>
                  </a:cubicBezTo>
                  <a:cubicBezTo>
                    <a:pt x="34" y="4828"/>
                    <a:pt x="41" y="4825"/>
                    <a:pt x="48" y="4818"/>
                  </a:cubicBezTo>
                  <a:cubicBezTo>
                    <a:pt x="595" y="3937"/>
                    <a:pt x="1453" y="3354"/>
                    <a:pt x="2096" y="2556"/>
                  </a:cubicBezTo>
                  <a:cubicBezTo>
                    <a:pt x="2679" y="1842"/>
                    <a:pt x="3060" y="925"/>
                    <a:pt x="3084" y="20"/>
                  </a:cubicBezTo>
                  <a:cubicBezTo>
                    <a:pt x="3084" y="6"/>
                    <a:pt x="3067" y="0"/>
                    <a:pt x="30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76" name="Google Shape;25876;p34"/>
            <p:cNvSpPr/>
            <p:nvPr/>
          </p:nvSpPr>
          <p:spPr>
            <a:xfrm>
              <a:off x="3174250" y="2469925"/>
              <a:ext cx="32700" cy="46600"/>
            </a:xfrm>
            <a:custGeom>
              <a:avLst/>
              <a:gdLst/>
              <a:ahLst/>
              <a:cxnLst/>
              <a:rect l="l" t="t" r="r" b="b"/>
              <a:pathLst>
                <a:path w="1308" h="1864" extrusionOk="0">
                  <a:moveTo>
                    <a:pt x="684" y="1"/>
                  </a:moveTo>
                  <a:cubicBezTo>
                    <a:pt x="419" y="1"/>
                    <a:pt x="132" y="256"/>
                    <a:pt x="10" y="483"/>
                  </a:cubicBezTo>
                  <a:cubicBezTo>
                    <a:pt x="1" y="502"/>
                    <a:pt x="30" y="537"/>
                    <a:pt x="54" y="537"/>
                  </a:cubicBezTo>
                  <a:cubicBezTo>
                    <a:pt x="60" y="537"/>
                    <a:pt x="65" y="535"/>
                    <a:pt x="70" y="530"/>
                  </a:cubicBezTo>
                  <a:lnTo>
                    <a:pt x="224" y="376"/>
                  </a:lnTo>
                  <a:cubicBezTo>
                    <a:pt x="358" y="232"/>
                    <a:pt x="412" y="194"/>
                    <a:pt x="584" y="194"/>
                  </a:cubicBezTo>
                  <a:cubicBezTo>
                    <a:pt x="612" y="194"/>
                    <a:pt x="642" y="195"/>
                    <a:pt x="677" y="197"/>
                  </a:cubicBezTo>
                  <a:cubicBezTo>
                    <a:pt x="915" y="209"/>
                    <a:pt x="951" y="233"/>
                    <a:pt x="1010" y="435"/>
                  </a:cubicBezTo>
                  <a:cubicBezTo>
                    <a:pt x="1034" y="530"/>
                    <a:pt x="1034" y="626"/>
                    <a:pt x="1034" y="721"/>
                  </a:cubicBezTo>
                  <a:cubicBezTo>
                    <a:pt x="1034" y="1102"/>
                    <a:pt x="903" y="1483"/>
                    <a:pt x="879" y="1852"/>
                  </a:cubicBezTo>
                  <a:cubicBezTo>
                    <a:pt x="856" y="1864"/>
                    <a:pt x="879" y="1864"/>
                    <a:pt x="879" y="1864"/>
                  </a:cubicBezTo>
                  <a:cubicBezTo>
                    <a:pt x="1094" y="1459"/>
                    <a:pt x="1308" y="614"/>
                    <a:pt x="1022" y="197"/>
                  </a:cubicBezTo>
                  <a:cubicBezTo>
                    <a:pt x="927" y="57"/>
                    <a:pt x="808" y="1"/>
                    <a:pt x="6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77" name="Google Shape;25877;p34"/>
            <p:cNvSpPr/>
            <p:nvPr/>
          </p:nvSpPr>
          <p:spPr>
            <a:xfrm>
              <a:off x="2916000" y="2629250"/>
              <a:ext cx="33325" cy="26750"/>
            </a:xfrm>
            <a:custGeom>
              <a:avLst/>
              <a:gdLst/>
              <a:ahLst/>
              <a:cxnLst/>
              <a:rect l="l" t="t" r="r" b="b"/>
              <a:pathLst>
                <a:path w="1333" h="1070" extrusionOk="0">
                  <a:moveTo>
                    <a:pt x="1300" y="0"/>
                  </a:moveTo>
                  <a:cubicBezTo>
                    <a:pt x="1297" y="0"/>
                    <a:pt x="1294" y="1"/>
                    <a:pt x="1291" y="3"/>
                  </a:cubicBezTo>
                  <a:cubicBezTo>
                    <a:pt x="875" y="325"/>
                    <a:pt x="446" y="670"/>
                    <a:pt x="29" y="1015"/>
                  </a:cubicBezTo>
                  <a:cubicBezTo>
                    <a:pt x="0" y="1035"/>
                    <a:pt x="26" y="1070"/>
                    <a:pt x="56" y="1070"/>
                  </a:cubicBezTo>
                  <a:cubicBezTo>
                    <a:pt x="63" y="1070"/>
                    <a:pt x="70" y="1068"/>
                    <a:pt x="77" y="1063"/>
                  </a:cubicBezTo>
                  <a:cubicBezTo>
                    <a:pt x="482" y="718"/>
                    <a:pt x="910" y="372"/>
                    <a:pt x="1303" y="27"/>
                  </a:cubicBezTo>
                  <a:cubicBezTo>
                    <a:pt x="1332" y="18"/>
                    <a:pt x="1314" y="0"/>
                    <a:pt x="13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78" name="Google Shape;25878;p34"/>
            <p:cNvSpPr/>
            <p:nvPr/>
          </p:nvSpPr>
          <p:spPr>
            <a:xfrm>
              <a:off x="2921375" y="2635275"/>
              <a:ext cx="22450" cy="15050"/>
            </a:xfrm>
            <a:custGeom>
              <a:avLst/>
              <a:gdLst/>
              <a:ahLst/>
              <a:cxnLst/>
              <a:rect l="l" t="t" r="r" b="b"/>
              <a:pathLst>
                <a:path w="898" h="602" extrusionOk="0">
                  <a:moveTo>
                    <a:pt x="886" y="1"/>
                  </a:moveTo>
                  <a:cubicBezTo>
                    <a:pt x="576" y="108"/>
                    <a:pt x="279" y="322"/>
                    <a:pt x="41" y="536"/>
                  </a:cubicBezTo>
                  <a:cubicBezTo>
                    <a:pt x="1" y="556"/>
                    <a:pt x="36" y="601"/>
                    <a:pt x="77" y="601"/>
                  </a:cubicBezTo>
                  <a:cubicBezTo>
                    <a:pt x="84" y="601"/>
                    <a:pt x="92" y="600"/>
                    <a:pt x="100" y="596"/>
                  </a:cubicBezTo>
                  <a:cubicBezTo>
                    <a:pt x="269" y="464"/>
                    <a:pt x="446" y="347"/>
                    <a:pt x="619" y="216"/>
                  </a:cubicBezTo>
                  <a:lnTo>
                    <a:pt x="619" y="216"/>
                  </a:lnTo>
                  <a:cubicBezTo>
                    <a:pt x="711" y="155"/>
                    <a:pt x="805" y="93"/>
                    <a:pt x="898" y="24"/>
                  </a:cubicBezTo>
                  <a:cubicBezTo>
                    <a:pt x="898" y="24"/>
                    <a:pt x="898" y="1"/>
                    <a:pt x="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79" name="Google Shape;25879;p34"/>
            <p:cNvSpPr/>
            <p:nvPr/>
          </p:nvSpPr>
          <p:spPr>
            <a:xfrm>
              <a:off x="2916725" y="2620475"/>
              <a:ext cx="11025" cy="54375"/>
            </a:xfrm>
            <a:custGeom>
              <a:avLst/>
              <a:gdLst/>
              <a:ahLst/>
              <a:cxnLst/>
              <a:rect l="l" t="t" r="r" b="b"/>
              <a:pathLst>
                <a:path w="441" h="2175" extrusionOk="0">
                  <a:moveTo>
                    <a:pt x="419" y="0"/>
                  </a:moveTo>
                  <a:cubicBezTo>
                    <a:pt x="411" y="0"/>
                    <a:pt x="405" y="3"/>
                    <a:pt x="405" y="9"/>
                  </a:cubicBezTo>
                  <a:cubicBezTo>
                    <a:pt x="310" y="462"/>
                    <a:pt x="238" y="914"/>
                    <a:pt x="167" y="1378"/>
                  </a:cubicBezTo>
                  <a:cubicBezTo>
                    <a:pt x="119" y="1628"/>
                    <a:pt x="0" y="1962"/>
                    <a:pt x="179" y="2164"/>
                  </a:cubicBezTo>
                  <a:cubicBezTo>
                    <a:pt x="183" y="2172"/>
                    <a:pt x="186" y="2174"/>
                    <a:pt x="190" y="2174"/>
                  </a:cubicBezTo>
                  <a:cubicBezTo>
                    <a:pt x="197" y="2174"/>
                    <a:pt x="203" y="2160"/>
                    <a:pt x="203" y="2152"/>
                  </a:cubicBezTo>
                  <a:cubicBezTo>
                    <a:pt x="108" y="1843"/>
                    <a:pt x="238" y="1450"/>
                    <a:pt x="286" y="1140"/>
                  </a:cubicBezTo>
                  <a:cubicBezTo>
                    <a:pt x="346" y="771"/>
                    <a:pt x="405" y="402"/>
                    <a:pt x="441" y="9"/>
                  </a:cubicBezTo>
                  <a:cubicBezTo>
                    <a:pt x="435" y="3"/>
                    <a:pt x="426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80" name="Google Shape;25880;p34"/>
            <p:cNvSpPr/>
            <p:nvPr/>
          </p:nvSpPr>
          <p:spPr>
            <a:xfrm>
              <a:off x="2921475" y="2617500"/>
              <a:ext cx="7475" cy="75325"/>
            </a:xfrm>
            <a:custGeom>
              <a:avLst/>
              <a:gdLst/>
              <a:ahLst/>
              <a:cxnLst/>
              <a:rect l="l" t="t" r="r" b="b"/>
              <a:pathLst>
                <a:path w="299" h="3013" extrusionOk="0">
                  <a:moveTo>
                    <a:pt x="117" y="1249"/>
                  </a:moveTo>
                  <a:lnTo>
                    <a:pt x="117" y="1249"/>
                  </a:lnTo>
                  <a:cubicBezTo>
                    <a:pt x="117" y="1344"/>
                    <a:pt x="117" y="1439"/>
                    <a:pt x="118" y="1534"/>
                  </a:cubicBezTo>
                  <a:lnTo>
                    <a:pt x="118" y="1534"/>
                  </a:lnTo>
                  <a:cubicBezTo>
                    <a:pt x="112" y="1462"/>
                    <a:pt x="108" y="1399"/>
                    <a:pt x="108" y="1366"/>
                  </a:cubicBezTo>
                  <a:cubicBezTo>
                    <a:pt x="108" y="1335"/>
                    <a:pt x="111" y="1295"/>
                    <a:pt x="117" y="1249"/>
                  </a:cubicBezTo>
                  <a:close/>
                  <a:moveTo>
                    <a:pt x="179" y="0"/>
                  </a:moveTo>
                  <a:cubicBezTo>
                    <a:pt x="156" y="0"/>
                    <a:pt x="132" y="15"/>
                    <a:pt x="132" y="44"/>
                  </a:cubicBezTo>
                  <a:lnTo>
                    <a:pt x="132" y="44"/>
                  </a:lnTo>
                  <a:cubicBezTo>
                    <a:pt x="124" y="35"/>
                    <a:pt x="117" y="28"/>
                    <a:pt x="108" y="21"/>
                  </a:cubicBezTo>
                  <a:lnTo>
                    <a:pt x="72" y="21"/>
                  </a:lnTo>
                  <a:lnTo>
                    <a:pt x="48" y="57"/>
                  </a:lnTo>
                  <a:lnTo>
                    <a:pt x="48" y="69"/>
                  </a:lnTo>
                  <a:lnTo>
                    <a:pt x="60" y="80"/>
                  </a:lnTo>
                  <a:cubicBezTo>
                    <a:pt x="66" y="97"/>
                    <a:pt x="74" y="103"/>
                    <a:pt x="80" y="103"/>
                  </a:cubicBezTo>
                  <a:cubicBezTo>
                    <a:pt x="89" y="103"/>
                    <a:pt x="96" y="94"/>
                    <a:pt x="96" y="80"/>
                  </a:cubicBezTo>
                  <a:lnTo>
                    <a:pt x="96" y="80"/>
                  </a:lnTo>
                  <a:cubicBezTo>
                    <a:pt x="110" y="100"/>
                    <a:pt x="121" y="124"/>
                    <a:pt x="129" y="152"/>
                  </a:cubicBezTo>
                  <a:lnTo>
                    <a:pt x="129" y="152"/>
                  </a:lnTo>
                  <a:cubicBezTo>
                    <a:pt x="124" y="307"/>
                    <a:pt x="122" y="461"/>
                    <a:pt x="120" y="616"/>
                  </a:cubicBezTo>
                  <a:lnTo>
                    <a:pt x="120" y="616"/>
                  </a:lnTo>
                  <a:cubicBezTo>
                    <a:pt x="78" y="902"/>
                    <a:pt x="1" y="1215"/>
                    <a:pt x="1" y="1366"/>
                  </a:cubicBezTo>
                  <a:cubicBezTo>
                    <a:pt x="1" y="1607"/>
                    <a:pt x="32" y="1824"/>
                    <a:pt x="119" y="2044"/>
                  </a:cubicBezTo>
                  <a:lnTo>
                    <a:pt x="119" y="2044"/>
                  </a:lnTo>
                  <a:cubicBezTo>
                    <a:pt x="120" y="2132"/>
                    <a:pt x="120" y="2219"/>
                    <a:pt x="120" y="2307"/>
                  </a:cubicBezTo>
                  <a:cubicBezTo>
                    <a:pt x="120" y="2334"/>
                    <a:pt x="143" y="2352"/>
                    <a:pt x="167" y="2355"/>
                  </a:cubicBezTo>
                  <a:lnTo>
                    <a:pt x="167" y="2355"/>
                  </a:lnTo>
                  <a:cubicBezTo>
                    <a:pt x="168" y="2565"/>
                    <a:pt x="168" y="2775"/>
                    <a:pt x="168" y="2986"/>
                  </a:cubicBezTo>
                  <a:cubicBezTo>
                    <a:pt x="168" y="3003"/>
                    <a:pt x="176" y="3012"/>
                    <a:pt x="188" y="3012"/>
                  </a:cubicBezTo>
                  <a:cubicBezTo>
                    <a:pt x="200" y="3012"/>
                    <a:pt x="215" y="3003"/>
                    <a:pt x="227" y="2986"/>
                  </a:cubicBezTo>
                  <a:cubicBezTo>
                    <a:pt x="257" y="2722"/>
                    <a:pt x="272" y="2461"/>
                    <a:pt x="279" y="2200"/>
                  </a:cubicBezTo>
                  <a:lnTo>
                    <a:pt x="279" y="2200"/>
                  </a:lnTo>
                  <a:cubicBezTo>
                    <a:pt x="287" y="2190"/>
                    <a:pt x="290" y="2178"/>
                    <a:pt x="287" y="2164"/>
                  </a:cubicBezTo>
                  <a:cubicBezTo>
                    <a:pt x="285" y="2151"/>
                    <a:pt x="283" y="2138"/>
                    <a:pt x="281" y="2125"/>
                  </a:cubicBezTo>
                  <a:lnTo>
                    <a:pt x="281" y="2125"/>
                  </a:lnTo>
                  <a:cubicBezTo>
                    <a:pt x="287" y="1893"/>
                    <a:pt x="287" y="1660"/>
                    <a:pt x="287" y="1426"/>
                  </a:cubicBezTo>
                  <a:cubicBezTo>
                    <a:pt x="287" y="1200"/>
                    <a:pt x="299" y="962"/>
                    <a:pt x="251" y="759"/>
                  </a:cubicBezTo>
                  <a:cubicBezTo>
                    <a:pt x="248" y="742"/>
                    <a:pt x="246" y="725"/>
                    <a:pt x="243" y="710"/>
                  </a:cubicBezTo>
                  <a:lnTo>
                    <a:pt x="243" y="710"/>
                  </a:lnTo>
                  <a:cubicBezTo>
                    <a:pt x="238" y="636"/>
                    <a:pt x="233" y="565"/>
                    <a:pt x="227" y="497"/>
                  </a:cubicBezTo>
                  <a:cubicBezTo>
                    <a:pt x="224" y="476"/>
                    <a:pt x="221" y="457"/>
                    <a:pt x="219" y="438"/>
                  </a:cubicBezTo>
                  <a:lnTo>
                    <a:pt x="219" y="438"/>
                  </a:lnTo>
                  <a:cubicBezTo>
                    <a:pt x="220" y="391"/>
                    <a:pt x="219" y="346"/>
                    <a:pt x="216" y="304"/>
                  </a:cubicBezTo>
                  <a:lnTo>
                    <a:pt x="216" y="304"/>
                  </a:lnTo>
                  <a:cubicBezTo>
                    <a:pt x="219" y="218"/>
                    <a:pt x="223" y="131"/>
                    <a:pt x="227" y="45"/>
                  </a:cubicBezTo>
                  <a:cubicBezTo>
                    <a:pt x="227" y="15"/>
                    <a:pt x="203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81" name="Google Shape;25881;p34"/>
            <p:cNvSpPr/>
            <p:nvPr/>
          </p:nvSpPr>
          <p:spPr>
            <a:xfrm>
              <a:off x="2918500" y="2652575"/>
              <a:ext cx="8950" cy="41250"/>
            </a:xfrm>
            <a:custGeom>
              <a:avLst/>
              <a:gdLst/>
              <a:ahLst/>
              <a:cxnLst/>
              <a:rect l="l" t="t" r="r" b="b"/>
              <a:pathLst>
                <a:path w="358" h="1650" extrusionOk="0">
                  <a:moveTo>
                    <a:pt x="11" y="203"/>
                  </a:moveTo>
                  <a:cubicBezTo>
                    <a:pt x="8" y="206"/>
                    <a:pt x="4" y="213"/>
                    <a:pt x="13" y="213"/>
                  </a:cubicBezTo>
                  <a:cubicBezTo>
                    <a:pt x="12" y="210"/>
                    <a:pt x="12" y="206"/>
                    <a:pt x="11" y="203"/>
                  </a:cubicBezTo>
                  <a:close/>
                  <a:moveTo>
                    <a:pt x="57" y="1"/>
                  </a:moveTo>
                  <a:cubicBezTo>
                    <a:pt x="52" y="1"/>
                    <a:pt x="48" y="4"/>
                    <a:pt x="48" y="11"/>
                  </a:cubicBezTo>
                  <a:cubicBezTo>
                    <a:pt x="3" y="79"/>
                    <a:pt x="1" y="126"/>
                    <a:pt x="11" y="203"/>
                  </a:cubicBezTo>
                  <a:lnTo>
                    <a:pt x="11" y="203"/>
                  </a:lnTo>
                  <a:cubicBezTo>
                    <a:pt x="12" y="202"/>
                    <a:pt x="13" y="201"/>
                    <a:pt x="13" y="201"/>
                  </a:cubicBezTo>
                  <a:cubicBezTo>
                    <a:pt x="7" y="154"/>
                    <a:pt x="9" y="136"/>
                    <a:pt x="13" y="136"/>
                  </a:cubicBezTo>
                  <a:cubicBezTo>
                    <a:pt x="31" y="136"/>
                    <a:pt x="96" y="368"/>
                    <a:pt x="96" y="368"/>
                  </a:cubicBezTo>
                  <a:cubicBezTo>
                    <a:pt x="108" y="463"/>
                    <a:pt x="120" y="559"/>
                    <a:pt x="132" y="666"/>
                  </a:cubicBezTo>
                  <a:cubicBezTo>
                    <a:pt x="144" y="730"/>
                    <a:pt x="154" y="794"/>
                    <a:pt x="162" y="859"/>
                  </a:cubicBezTo>
                  <a:lnTo>
                    <a:pt x="162" y="859"/>
                  </a:lnTo>
                  <a:cubicBezTo>
                    <a:pt x="170" y="963"/>
                    <a:pt x="180" y="1067"/>
                    <a:pt x="194" y="1171"/>
                  </a:cubicBezTo>
                  <a:lnTo>
                    <a:pt x="194" y="1171"/>
                  </a:lnTo>
                  <a:cubicBezTo>
                    <a:pt x="201" y="1253"/>
                    <a:pt x="207" y="1334"/>
                    <a:pt x="215" y="1416"/>
                  </a:cubicBezTo>
                  <a:cubicBezTo>
                    <a:pt x="215" y="1430"/>
                    <a:pt x="220" y="1441"/>
                    <a:pt x="227" y="1449"/>
                  </a:cubicBezTo>
                  <a:lnTo>
                    <a:pt x="227" y="1449"/>
                  </a:lnTo>
                  <a:cubicBezTo>
                    <a:pt x="227" y="1450"/>
                    <a:pt x="227" y="1451"/>
                    <a:pt x="227" y="1452"/>
                  </a:cubicBezTo>
                  <a:lnTo>
                    <a:pt x="231" y="1452"/>
                  </a:lnTo>
                  <a:cubicBezTo>
                    <a:pt x="234" y="1454"/>
                    <a:pt x="237" y="1456"/>
                    <a:pt x="241" y="1457"/>
                  </a:cubicBezTo>
                  <a:lnTo>
                    <a:pt x="241" y="1457"/>
                  </a:lnTo>
                  <a:cubicBezTo>
                    <a:pt x="251" y="1511"/>
                    <a:pt x="262" y="1565"/>
                    <a:pt x="275" y="1618"/>
                  </a:cubicBezTo>
                  <a:cubicBezTo>
                    <a:pt x="279" y="1641"/>
                    <a:pt x="292" y="1649"/>
                    <a:pt x="306" y="1649"/>
                  </a:cubicBezTo>
                  <a:cubicBezTo>
                    <a:pt x="330" y="1649"/>
                    <a:pt x="358" y="1624"/>
                    <a:pt x="358" y="1595"/>
                  </a:cubicBezTo>
                  <a:cubicBezTo>
                    <a:pt x="343" y="1473"/>
                    <a:pt x="328" y="1353"/>
                    <a:pt x="315" y="1234"/>
                  </a:cubicBezTo>
                  <a:lnTo>
                    <a:pt x="315" y="1234"/>
                  </a:lnTo>
                  <a:cubicBezTo>
                    <a:pt x="340" y="896"/>
                    <a:pt x="322" y="558"/>
                    <a:pt x="251" y="220"/>
                  </a:cubicBezTo>
                  <a:lnTo>
                    <a:pt x="251" y="220"/>
                  </a:lnTo>
                  <a:cubicBezTo>
                    <a:pt x="251" y="214"/>
                    <a:pt x="251" y="208"/>
                    <a:pt x="251" y="201"/>
                  </a:cubicBezTo>
                  <a:cubicBezTo>
                    <a:pt x="250" y="201"/>
                    <a:pt x="248" y="201"/>
                    <a:pt x="247" y="201"/>
                  </a:cubicBezTo>
                  <a:lnTo>
                    <a:pt x="247" y="201"/>
                  </a:lnTo>
                  <a:cubicBezTo>
                    <a:pt x="244" y="190"/>
                    <a:pt x="242" y="178"/>
                    <a:pt x="239" y="166"/>
                  </a:cubicBezTo>
                  <a:cubicBezTo>
                    <a:pt x="234" y="150"/>
                    <a:pt x="217" y="141"/>
                    <a:pt x="200" y="141"/>
                  </a:cubicBezTo>
                  <a:cubicBezTo>
                    <a:pt x="178" y="141"/>
                    <a:pt x="156" y="156"/>
                    <a:pt x="156" y="190"/>
                  </a:cubicBezTo>
                  <a:cubicBezTo>
                    <a:pt x="155" y="211"/>
                    <a:pt x="154" y="232"/>
                    <a:pt x="153" y="253"/>
                  </a:cubicBezTo>
                  <a:lnTo>
                    <a:pt x="153" y="253"/>
                  </a:lnTo>
                  <a:cubicBezTo>
                    <a:pt x="132" y="176"/>
                    <a:pt x="109" y="99"/>
                    <a:pt x="84" y="23"/>
                  </a:cubicBezTo>
                  <a:cubicBezTo>
                    <a:pt x="84" y="15"/>
                    <a:pt x="67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82" name="Google Shape;25882;p34"/>
            <p:cNvSpPr/>
            <p:nvPr/>
          </p:nvSpPr>
          <p:spPr>
            <a:xfrm>
              <a:off x="2925475" y="2648275"/>
              <a:ext cx="7650" cy="47050"/>
            </a:xfrm>
            <a:custGeom>
              <a:avLst/>
              <a:gdLst/>
              <a:ahLst/>
              <a:cxnLst/>
              <a:rect l="l" t="t" r="r" b="b"/>
              <a:pathLst>
                <a:path w="306" h="1882" extrusionOk="0">
                  <a:moveTo>
                    <a:pt x="21" y="1"/>
                  </a:moveTo>
                  <a:cubicBezTo>
                    <a:pt x="10" y="1"/>
                    <a:pt x="1" y="14"/>
                    <a:pt x="8" y="28"/>
                  </a:cubicBezTo>
                  <a:cubicBezTo>
                    <a:pt x="115" y="635"/>
                    <a:pt x="79" y="1255"/>
                    <a:pt x="127" y="1862"/>
                  </a:cubicBezTo>
                  <a:cubicBezTo>
                    <a:pt x="127" y="1876"/>
                    <a:pt x="139" y="1881"/>
                    <a:pt x="149" y="1881"/>
                  </a:cubicBezTo>
                  <a:cubicBezTo>
                    <a:pt x="156" y="1881"/>
                    <a:pt x="162" y="1879"/>
                    <a:pt x="162" y="1874"/>
                  </a:cubicBezTo>
                  <a:cubicBezTo>
                    <a:pt x="305" y="1278"/>
                    <a:pt x="186" y="612"/>
                    <a:pt x="43" y="28"/>
                  </a:cubicBezTo>
                  <a:cubicBezTo>
                    <a:pt x="38" y="8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83" name="Google Shape;25883;p34"/>
            <p:cNvSpPr/>
            <p:nvPr/>
          </p:nvSpPr>
          <p:spPr>
            <a:xfrm>
              <a:off x="2929225" y="2658950"/>
              <a:ext cx="5675" cy="35425"/>
            </a:xfrm>
            <a:custGeom>
              <a:avLst/>
              <a:gdLst/>
              <a:ahLst/>
              <a:cxnLst/>
              <a:rect l="l" t="t" r="r" b="b"/>
              <a:pathLst>
                <a:path w="227" h="1417" extrusionOk="0">
                  <a:moveTo>
                    <a:pt x="14" y="0"/>
                  </a:moveTo>
                  <a:cubicBezTo>
                    <a:pt x="6" y="0"/>
                    <a:pt x="0" y="6"/>
                    <a:pt x="0" y="18"/>
                  </a:cubicBezTo>
                  <a:cubicBezTo>
                    <a:pt x="36" y="292"/>
                    <a:pt x="60" y="542"/>
                    <a:pt x="84" y="804"/>
                  </a:cubicBezTo>
                  <a:cubicBezTo>
                    <a:pt x="84" y="1006"/>
                    <a:pt x="60" y="1197"/>
                    <a:pt x="84" y="1399"/>
                  </a:cubicBezTo>
                  <a:cubicBezTo>
                    <a:pt x="84" y="1411"/>
                    <a:pt x="90" y="1417"/>
                    <a:pt x="96" y="1417"/>
                  </a:cubicBezTo>
                  <a:cubicBezTo>
                    <a:pt x="102" y="1417"/>
                    <a:pt x="108" y="1411"/>
                    <a:pt x="108" y="1399"/>
                  </a:cubicBezTo>
                  <a:cubicBezTo>
                    <a:pt x="227" y="982"/>
                    <a:pt x="143" y="435"/>
                    <a:pt x="36" y="18"/>
                  </a:cubicBezTo>
                  <a:cubicBezTo>
                    <a:pt x="30" y="6"/>
                    <a:pt x="21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84" name="Google Shape;25884;p34"/>
            <p:cNvSpPr/>
            <p:nvPr/>
          </p:nvSpPr>
          <p:spPr>
            <a:xfrm>
              <a:off x="2934575" y="2665050"/>
              <a:ext cx="3300" cy="27700"/>
            </a:xfrm>
            <a:custGeom>
              <a:avLst/>
              <a:gdLst/>
              <a:ahLst/>
              <a:cxnLst/>
              <a:rect l="l" t="t" r="r" b="b"/>
              <a:pathLst>
                <a:path w="132" h="1108" extrusionOk="0">
                  <a:moveTo>
                    <a:pt x="60" y="0"/>
                  </a:moveTo>
                  <a:cubicBezTo>
                    <a:pt x="48" y="0"/>
                    <a:pt x="1" y="0"/>
                    <a:pt x="1" y="24"/>
                  </a:cubicBezTo>
                  <a:cubicBezTo>
                    <a:pt x="24" y="376"/>
                    <a:pt x="25" y="716"/>
                    <a:pt x="13" y="1067"/>
                  </a:cubicBezTo>
                  <a:lnTo>
                    <a:pt x="13" y="1067"/>
                  </a:lnTo>
                  <a:cubicBezTo>
                    <a:pt x="13" y="1069"/>
                    <a:pt x="13" y="1070"/>
                    <a:pt x="13" y="1072"/>
                  </a:cubicBezTo>
                  <a:cubicBezTo>
                    <a:pt x="13" y="1073"/>
                    <a:pt x="13" y="1075"/>
                    <a:pt x="13" y="1076"/>
                  </a:cubicBezTo>
                  <a:lnTo>
                    <a:pt x="13" y="1076"/>
                  </a:lnTo>
                  <a:cubicBezTo>
                    <a:pt x="13" y="1079"/>
                    <a:pt x="13" y="1081"/>
                    <a:pt x="13" y="1084"/>
                  </a:cubicBezTo>
                  <a:lnTo>
                    <a:pt x="14" y="1084"/>
                  </a:lnTo>
                  <a:cubicBezTo>
                    <a:pt x="19" y="1099"/>
                    <a:pt x="34" y="1107"/>
                    <a:pt x="48" y="1107"/>
                  </a:cubicBezTo>
                  <a:cubicBezTo>
                    <a:pt x="63" y="1107"/>
                    <a:pt x="78" y="1099"/>
                    <a:pt x="82" y="1084"/>
                  </a:cubicBezTo>
                  <a:lnTo>
                    <a:pt x="84" y="1084"/>
                  </a:lnTo>
                  <a:cubicBezTo>
                    <a:pt x="84" y="1082"/>
                    <a:pt x="84" y="1080"/>
                    <a:pt x="84" y="1079"/>
                  </a:cubicBezTo>
                  <a:lnTo>
                    <a:pt x="84" y="1079"/>
                  </a:lnTo>
                  <a:cubicBezTo>
                    <a:pt x="84" y="1076"/>
                    <a:pt x="84" y="1074"/>
                    <a:pt x="84" y="1072"/>
                  </a:cubicBezTo>
                  <a:cubicBezTo>
                    <a:pt x="132" y="715"/>
                    <a:pt x="120" y="357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85" name="Google Shape;25885;p34"/>
            <p:cNvSpPr/>
            <p:nvPr/>
          </p:nvSpPr>
          <p:spPr>
            <a:xfrm>
              <a:off x="2938750" y="2665225"/>
              <a:ext cx="5375" cy="25075"/>
            </a:xfrm>
            <a:custGeom>
              <a:avLst/>
              <a:gdLst/>
              <a:ahLst/>
              <a:cxnLst/>
              <a:rect l="l" t="t" r="r" b="b"/>
              <a:pathLst>
                <a:path w="215" h="1003" extrusionOk="0">
                  <a:moveTo>
                    <a:pt x="24" y="0"/>
                  </a:moveTo>
                  <a:cubicBezTo>
                    <a:pt x="12" y="0"/>
                    <a:pt x="0" y="9"/>
                    <a:pt x="0" y="17"/>
                  </a:cubicBezTo>
                  <a:cubicBezTo>
                    <a:pt x="24" y="196"/>
                    <a:pt x="60" y="374"/>
                    <a:pt x="60" y="577"/>
                  </a:cubicBezTo>
                  <a:cubicBezTo>
                    <a:pt x="60" y="708"/>
                    <a:pt x="36" y="850"/>
                    <a:pt x="72" y="993"/>
                  </a:cubicBezTo>
                  <a:cubicBezTo>
                    <a:pt x="72" y="999"/>
                    <a:pt x="78" y="1002"/>
                    <a:pt x="84" y="1002"/>
                  </a:cubicBezTo>
                  <a:cubicBezTo>
                    <a:pt x="90" y="1002"/>
                    <a:pt x="96" y="999"/>
                    <a:pt x="96" y="993"/>
                  </a:cubicBezTo>
                  <a:cubicBezTo>
                    <a:pt x="215" y="708"/>
                    <a:pt x="119" y="291"/>
                    <a:pt x="36" y="5"/>
                  </a:cubicBezTo>
                  <a:cubicBezTo>
                    <a:pt x="33" y="2"/>
                    <a:pt x="2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86" name="Google Shape;25886;p34"/>
            <p:cNvSpPr/>
            <p:nvPr/>
          </p:nvSpPr>
          <p:spPr>
            <a:xfrm>
              <a:off x="2946475" y="2668025"/>
              <a:ext cx="3300" cy="21300"/>
            </a:xfrm>
            <a:custGeom>
              <a:avLst/>
              <a:gdLst/>
              <a:ahLst/>
              <a:cxnLst/>
              <a:rect l="l" t="t" r="r" b="b"/>
              <a:pathLst>
                <a:path w="132" h="852" extrusionOk="0">
                  <a:moveTo>
                    <a:pt x="49" y="0"/>
                  </a:moveTo>
                  <a:cubicBezTo>
                    <a:pt x="49" y="0"/>
                    <a:pt x="13" y="0"/>
                    <a:pt x="13" y="12"/>
                  </a:cubicBezTo>
                  <a:cubicBezTo>
                    <a:pt x="25" y="286"/>
                    <a:pt x="1" y="560"/>
                    <a:pt x="13" y="834"/>
                  </a:cubicBezTo>
                  <a:cubicBezTo>
                    <a:pt x="13" y="846"/>
                    <a:pt x="22" y="851"/>
                    <a:pt x="32" y="851"/>
                  </a:cubicBezTo>
                  <a:cubicBezTo>
                    <a:pt x="43" y="851"/>
                    <a:pt x="55" y="846"/>
                    <a:pt x="61" y="834"/>
                  </a:cubicBezTo>
                  <a:cubicBezTo>
                    <a:pt x="132" y="584"/>
                    <a:pt x="96" y="262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87" name="Google Shape;25887;p34"/>
            <p:cNvSpPr/>
            <p:nvPr/>
          </p:nvSpPr>
          <p:spPr>
            <a:xfrm>
              <a:off x="2952150" y="2667050"/>
              <a:ext cx="1800" cy="17575"/>
            </a:xfrm>
            <a:custGeom>
              <a:avLst/>
              <a:gdLst/>
              <a:ahLst/>
              <a:cxnLst/>
              <a:rect l="l" t="t" r="r" b="b"/>
              <a:pathLst>
                <a:path w="72" h="703" extrusionOk="0">
                  <a:moveTo>
                    <a:pt x="46" y="0"/>
                  </a:moveTo>
                  <a:cubicBezTo>
                    <a:pt x="36" y="0"/>
                    <a:pt x="24" y="9"/>
                    <a:pt x="24" y="27"/>
                  </a:cubicBezTo>
                  <a:cubicBezTo>
                    <a:pt x="24" y="146"/>
                    <a:pt x="12" y="265"/>
                    <a:pt x="12" y="373"/>
                  </a:cubicBezTo>
                  <a:cubicBezTo>
                    <a:pt x="12" y="480"/>
                    <a:pt x="0" y="587"/>
                    <a:pt x="12" y="694"/>
                  </a:cubicBezTo>
                  <a:cubicBezTo>
                    <a:pt x="12" y="700"/>
                    <a:pt x="18" y="703"/>
                    <a:pt x="24" y="703"/>
                  </a:cubicBezTo>
                  <a:cubicBezTo>
                    <a:pt x="30" y="703"/>
                    <a:pt x="36" y="700"/>
                    <a:pt x="36" y="694"/>
                  </a:cubicBezTo>
                  <a:cubicBezTo>
                    <a:pt x="72" y="587"/>
                    <a:pt x="60" y="480"/>
                    <a:pt x="60" y="373"/>
                  </a:cubicBezTo>
                  <a:lnTo>
                    <a:pt x="60" y="27"/>
                  </a:lnTo>
                  <a:cubicBezTo>
                    <a:pt x="66" y="9"/>
                    <a:pt x="57" y="0"/>
                    <a:pt x="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88" name="Google Shape;25888;p34"/>
            <p:cNvSpPr/>
            <p:nvPr/>
          </p:nvSpPr>
          <p:spPr>
            <a:xfrm>
              <a:off x="2956600" y="2675225"/>
              <a:ext cx="625" cy="9400"/>
            </a:xfrm>
            <a:custGeom>
              <a:avLst/>
              <a:gdLst/>
              <a:ahLst/>
              <a:cxnLst/>
              <a:rect l="l" t="t" r="r" b="b"/>
              <a:pathLst>
                <a:path w="25" h="376" extrusionOk="0">
                  <a:moveTo>
                    <a:pt x="19" y="1"/>
                  </a:moveTo>
                  <a:cubicBezTo>
                    <a:pt x="16" y="1"/>
                    <a:pt x="13" y="4"/>
                    <a:pt x="13" y="10"/>
                  </a:cubicBezTo>
                  <a:cubicBezTo>
                    <a:pt x="13" y="129"/>
                    <a:pt x="1" y="248"/>
                    <a:pt x="1" y="367"/>
                  </a:cubicBezTo>
                  <a:cubicBezTo>
                    <a:pt x="1" y="373"/>
                    <a:pt x="4" y="376"/>
                    <a:pt x="7" y="376"/>
                  </a:cubicBezTo>
                  <a:cubicBezTo>
                    <a:pt x="10" y="376"/>
                    <a:pt x="13" y="373"/>
                    <a:pt x="13" y="367"/>
                  </a:cubicBezTo>
                  <a:cubicBezTo>
                    <a:pt x="25" y="248"/>
                    <a:pt x="25" y="129"/>
                    <a:pt x="25" y="10"/>
                  </a:cubicBezTo>
                  <a:cubicBezTo>
                    <a:pt x="25" y="4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89" name="Google Shape;25889;p34"/>
            <p:cNvSpPr/>
            <p:nvPr/>
          </p:nvSpPr>
          <p:spPr>
            <a:xfrm>
              <a:off x="2959575" y="2418525"/>
              <a:ext cx="34825" cy="33425"/>
            </a:xfrm>
            <a:custGeom>
              <a:avLst/>
              <a:gdLst/>
              <a:ahLst/>
              <a:cxnLst/>
              <a:rect l="l" t="t" r="r" b="b"/>
              <a:pathLst>
                <a:path w="1393" h="1337" extrusionOk="0">
                  <a:moveTo>
                    <a:pt x="1352" y="0"/>
                  </a:moveTo>
                  <a:cubicBezTo>
                    <a:pt x="1350" y="0"/>
                    <a:pt x="1348" y="1"/>
                    <a:pt x="1346" y="3"/>
                  </a:cubicBezTo>
                  <a:cubicBezTo>
                    <a:pt x="1120" y="229"/>
                    <a:pt x="941" y="503"/>
                    <a:pt x="727" y="717"/>
                  </a:cubicBezTo>
                  <a:cubicBezTo>
                    <a:pt x="501" y="931"/>
                    <a:pt x="239" y="1122"/>
                    <a:pt x="1" y="1336"/>
                  </a:cubicBezTo>
                  <a:cubicBezTo>
                    <a:pt x="537" y="1062"/>
                    <a:pt x="1108" y="562"/>
                    <a:pt x="1382" y="38"/>
                  </a:cubicBezTo>
                  <a:cubicBezTo>
                    <a:pt x="1392" y="28"/>
                    <a:pt x="1367" y="0"/>
                    <a:pt x="13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90" name="Google Shape;25890;p34"/>
            <p:cNvSpPr/>
            <p:nvPr/>
          </p:nvSpPr>
          <p:spPr>
            <a:xfrm>
              <a:off x="2927425" y="2374825"/>
              <a:ext cx="18800" cy="13425"/>
            </a:xfrm>
            <a:custGeom>
              <a:avLst/>
              <a:gdLst/>
              <a:ahLst/>
              <a:cxnLst/>
              <a:rect l="l" t="t" r="r" b="b"/>
              <a:pathLst>
                <a:path w="752" h="537" extrusionOk="0">
                  <a:moveTo>
                    <a:pt x="751" y="1"/>
                  </a:moveTo>
                  <a:lnTo>
                    <a:pt x="751" y="1"/>
                  </a:lnTo>
                  <a:cubicBezTo>
                    <a:pt x="608" y="84"/>
                    <a:pt x="477" y="179"/>
                    <a:pt x="358" y="251"/>
                  </a:cubicBezTo>
                  <a:cubicBezTo>
                    <a:pt x="239" y="322"/>
                    <a:pt x="120" y="405"/>
                    <a:pt x="13" y="501"/>
                  </a:cubicBezTo>
                  <a:cubicBezTo>
                    <a:pt x="1" y="524"/>
                    <a:pt x="13" y="536"/>
                    <a:pt x="37" y="536"/>
                  </a:cubicBezTo>
                  <a:cubicBezTo>
                    <a:pt x="156" y="477"/>
                    <a:pt x="275" y="370"/>
                    <a:pt x="370" y="298"/>
                  </a:cubicBezTo>
                  <a:cubicBezTo>
                    <a:pt x="513" y="191"/>
                    <a:pt x="632" y="84"/>
                    <a:pt x="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91" name="Google Shape;25891;p34"/>
            <p:cNvSpPr/>
            <p:nvPr/>
          </p:nvSpPr>
          <p:spPr>
            <a:xfrm>
              <a:off x="2929225" y="2370475"/>
              <a:ext cx="29725" cy="21350"/>
            </a:xfrm>
            <a:custGeom>
              <a:avLst/>
              <a:gdLst/>
              <a:ahLst/>
              <a:cxnLst/>
              <a:rect l="l" t="t" r="r" b="b"/>
              <a:pathLst>
                <a:path w="1189" h="854" extrusionOk="0">
                  <a:moveTo>
                    <a:pt x="1149" y="0"/>
                  </a:moveTo>
                  <a:cubicBezTo>
                    <a:pt x="1143" y="0"/>
                    <a:pt x="1137" y="2"/>
                    <a:pt x="1132" y="8"/>
                  </a:cubicBezTo>
                  <a:cubicBezTo>
                    <a:pt x="941" y="139"/>
                    <a:pt x="751" y="282"/>
                    <a:pt x="572" y="413"/>
                  </a:cubicBezTo>
                  <a:cubicBezTo>
                    <a:pt x="393" y="544"/>
                    <a:pt x="167" y="663"/>
                    <a:pt x="24" y="829"/>
                  </a:cubicBezTo>
                  <a:cubicBezTo>
                    <a:pt x="0" y="841"/>
                    <a:pt x="24" y="853"/>
                    <a:pt x="36" y="853"/>
                  </a:cubicBezTo>
                  <a:cubicBezTo>
                    <a:pt x="227" y="770"/>
                    <a:pt x="405" y="603"/>
                    <a:pt x="584" y="484"/>
                  </a:cubicBezTo>
                  <a:cubicBezTo>
                    <a:pt x="774" y="341"/>
                    <a:pt x="989" y="186"/>
                    <a:pt x="1179" y="44"/>
                  </a:cubicBezTo>
                  <a:cubicBezTo>
                    <a:pt x="1188" y="25"/>
                    <a:pt x="1169" y="0"/>
                    <a:pt x="11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92" name="Google Shape;25892;p34"/>
            <p:cNvSpPr/>
            <p:nvPr/>
          </p:nvSpPr>
          <p:spPr>
            <a:xfrm>
              <a:off x="2935800" y="2368575"/>
              <a:ext cx="33025" cy="25675"/>
            </a:xfrm>
            <a:custGeom>
              <a:avLst/>
              <a:gdLst/>
              <a:ahLst/>
              <a:cxnLst/>
              <a:rect l="l" t="t" r="r" b="b"/>
              <a:pathLst>
                <a:path w="1321" h="1027" extrusionOk="0">
                  <a:moveTo>
                    <a:pt x="1285" y="1"/>
                  </a:moveTo>
                  <a:cubicBezTo>
                    <a:pt x="857" y="310"/>
                    <a:pt x="416" y="620"/>
                    <a:pt x="11" y="977"/>
                  </a:cubicBezTo>
                  <a:cubicBezTo>
                    <a:pt x="1" y="987"/>
                    <a:pt x="9" y="1026"/>
                    <a:pt x="28" y="1026"/>
                  </a:cubicBezTo>
                  <a:cubicBezTo>
                    <a:pt x="30" y="1026"/>
                    <a:pt x="32" y="1026"/>
                    <a:pt x="35" y="1024"/>
                  </a:cubicBezTo>
                  <a:cubicBezTo>
                    <a:pt x="488" y="715"/>
                    <a:pt x="904" y="370"/>
                    <a:pt x="1309" y="24"/>
                  </a:cubicBezTo>
                  <a:cubicBezTo>
                    <a:pt x="1321" y="12"/>
                    <a:pt x="1309" y="1"/>
                    <a:pt x="1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93" name="Google Shape;25893;p34"/>
            <p:cNvSpPr/>
            <p:nvPr/>
          </p:nvSpPr>
          <p:spPr>
            <a:xfrm>
              <a:off x="2929875" y="2358150"/>
              <a:ext cx="27650" cy="22400"/>
            </a:xfrm>
            <a:custGeom>
              <a:avLst/>
              <a:gdLst/>
              <a:ahLst/>
              <a:cxnLst/>
              <a:rect l="l" t="t" r="r" b="b"/>
              <a:pathLst>
                <a:path w="1106" h="896" extrusionOk="0">
                  <a:moveTo>
                    <a:pt x="1082" y="1"/>
                  </a:moveTo>
                  <a:cubicBezTo>
                    <a:pt x="927" y="156"/>
                    <a:pt x="784" y="310"/>
                    <a:pt x="617" y="441"/>
                  </a:cubicBezTo>
                  <a:cubicBezTo>
                    <a:pt x="427" y="596"/>
                    <a:pt x="213" y="691"/>
                    <a:pt x="22" y="834"/>
                  </a:cubicBezTo>
                  <a:cubicBezTo>
                    <a:pt x="0" y="845"/>
                    <a:pt x="8" y="895"/>
                    <a:pt x="46" y="895"/>
                  </a:cubicBezTo>
                  <a:cubicBezTo>
                    <a:pt x="49" y="895"/>
                    <a:pt x="53" y="895"/>
                    <a:pt x="58" y="894"/>
                  </a:cubicBezTo>
                  <a:cubicBezTo>
                    <a:pt x="474" y="751"/>
                    <a:pt x="867" y="370"/>
                    <a:pt x="1106" y="13"/>
                  </a:cubicBezTo>
                  <a:cubicBezTo>
                    <a:pt x="1106" y="13"/>
                    <a:pt x="1094" y="1"/>
                    <a:pt x="10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94" name="Google Shape;25894;p34"/>
            <p:cNvSpPr/>
            <p:nvPr/>
          </p:nvSpPr>
          <p:spPr>
            <a:xfrm>
              <a:off x="3198325" y="2727550"/>
              <a:ext cx="55975" cy="9325"/>
            </a:xfrm>
            <a:custGeom>
              <a:avLst/>
              <a:gdLst/>
              <a:ahLst/>
              <a:cxnLst/>
              <a:rect l="l" t="t" r="r" b="b"/>
              <a:pathLst>
                <a:path w="2239" h="373" extrusionOk="0">
                  <a:moveTo>
                    <a:pt x="2238" y="0"/>
                  </a:moveTo>
                  <a:lnTo>
                    <a:pt x="2238" y="0"/>
                  </a:lnTo>
                  <a:cubicBezTo>
                    <a:pt x="2000" y="227"/>
                    <a:pt x="1428" y="179"/>
                    <a:pt x="1131" y="227"/>
                  </a:cubicBezTo>
                  <a:cubicBezTo>
                    <a:pt x="762" y="262"/>
                    <a:pt x="393" y="298"/>
                    <a:pt x="12" y="358"/>
                  </a:cubicBezTo>
                  <a:cubicBezTo>
                    <a:pt x="2" y="358"/>
                    <a:pt x="0" y="373"/>
                    <a:pt x="6" y="373"/>
                  </a:cubicBezTo>
                  <a:cubicBezTo>
                    <a:pt x="7" y="373"/>
                    <a:pt x="9" y="372"/>
                    <a:pt x="12" y="370"/>
                  </a:cubicBezTo>
                  <a:cubicBezTo>
                    <a:pt x="512" y="346"/>
                    <a:pt x="1000" y="262"/>
                    <a:pt x="1488" y="227"/>
                  </a:cubicBezTo>
                  <a:cubicBezTo>
                    <a:pt x="1738" y="191"/>
                    <a:pt x="2083" y="239"/>
                    <a:pt x="22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95" name="Google Shape;25895;p34"/>
            <p:cNvSpPr/>
            <p:nvPr/>
          </p:nvSpPr>
          <p:spPr>
            <a:xfrm>
              <a:off x="2961675" y="2774225"/>
              <a:ext cx="49350" cy="4100"/>
            </a:xfrm>
            <a:custGeom>
              <a:avLst/>
              <a:gdLst/>
              <a:ahLst/>
              <a:cxnLst/>
              <a:rect l="l" t="t" r="r" b="b"/>
              <a:pathLst>
                <a:path w="1974" h="164" extrusionOk="0">
                  <a:moveTo>
                    <a:pt x="1948" y="1"/>
                  </a:moveTo>
                  <a:cubicBezTo>
                    <a:pt x="1946" y="1"/>
                    <a:pt x="1944" y="1"/>
                    <a:pt x="1941" y="3"/>
                  </a:cubicBezTo>
                  <a:cubicBezTo>
                    <a:pt x="1455" y="47"/>
                    <a:pt x="989" y="71"/>
                    <a:pt x="509" y="71"/>
                  </a:cubicBezTo>
                  <a:cubicBezTo>
                    <a:pt x="342" y="71"/>
                    <a:pt x="172" y="68"/>
                    <a:pt x="0" y="62"/>
                  </a:cubicBezTo>
                  <a:lnTo>
                    <a:pt x="0" y="62"/>
                  </a:lnTo>
                  <a:cubicBezTo>
                    <a:pt x="274" y="132"/>
                    <a:pt x="574" y="163"/>
                    <a:pt x="877" y="163"/>
                  </a:cubicBezTo>
                  <a:cubicBezTo>
                    <a:pt x="1246" y="163"/>
                    <a:pt x="1619" y="117"/>
                    <a:pt x="1953" y="38"/>
                  </a:cubicBezTo>
                  <a:cubicBezTo>
                    <a:pt x="1974" y="38"/>
                    <a:pt x="1967" y="1"/>
                    <a:pt x="1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96" name="Google Shape;25896;p34"/>
            <p:cNvSpPr/>
            <p:nvPr/>
          </p:nvSpPr>
          <p:spPr>
            <a:xfrm>
              <a:off x="2795075" y="2825775"/>
              <a:ext cx="107975" cy="69700"/>
            </a:xfrm>
            <a:custGeom>
              <a:avLst/>
              <a:gdLst/>
              <a:ahLst/>
              <a:cxnLst/>
              <a:rect l="l" t="t" r="r" b="b"/>
              <a:pathLst>
                <a:path w="4319" h="2788" extrusionOk="0">
                  <a:moveTo>
                    <a:pt x="4319" y="0"/>
                  </a:moveTo>
                  <a:cubicBezTo>
                    <a:pt x="3956" y="344"/>
                    <a:pt x="3585" y="796"/>
                    <a:pt x="3187" y="1230"/>
                  </a:cubicBezTo>
                  <a:lnTo>
                    <a:pt x="3187" y="1230"/>
                  </a:lnTo>
                  <a:cubicBezTo>
                    <a:pt x="3577" y="839"/>
                    <a:pt x="3952" y="436"/>
                    <a:pt x="4319" y="0"/>
                  </a:cubicBezTo>
                  <a:close/>
                  <a:moveTo>
                    <a:pt x="3187" y="1230"/>
                  </a:moveTo>
                  <a:cubicBezTo>
                    <a:pt x="3109" y="1309"/>
                    <a:pt x="3029" y="1387"/>
                    <a:pt x="2949" y="1465"/>
                  </a:cubicBezTo>
                  <a:cubicBezTo>
                    <a:pt x="2882" y="1538"/>
                    <a:pt x="2814" y="1613"/>
                    <a:pt x="2745" y="1689"/>
                  </a:cubicBezTo>
                  <a:lnTo>
                    <a:pt x="2745" y="1689"/>
                  </a:lnTo>
                  <a:cubicBezTo>
                    <a:pt x="2896" y="1542"/>
                    <a:pt x="3043" y="1387"/>
                    <a:pt x="3187" y="1230"/>
                  </a:cubicBezTo>
                  <a:close/>
                  <a:moveTo>
                    <a:pt x="2745" y="1689"/>
                  </a:moveTo>
                  <a:lnTo>
                    <a:pt x="2745" y="1689"/>
                  </a:lnTo>
                  <a:cubicBezTo>
                    <a:pt x="2173" y="2244"/>
                    <a:pt x="1542" y="2682"/>
                    <a:pt x="810" y="2682"/>
                  </a:cubicBezTo>
                  <a:cubicBezTo>
                    <a:pt x="566" y="2682"/>
                    <a:pt x="312" y="2634"/>
                    <a:pt x="44" y="2525"/>
                  </a:cubicBezTo>
                  <a:cubicBezTo>
                    <a:pt x="40" y="2523"/>
                    <a:pt x="37" y="2523"/>
                    <a:pt x="33" y="2523"/>
                  </a:cubicBezTo>
                  <a:cubicBezTo>
                    <a:pt x="7" y="2523"/>
                    <a:pt x="1" y="2562"/>
                    <a:pt x="32" y="2572"/>
                  </a:cubicBezTo>
                  <a:cubicBezTo>
                    <a:pt x="314" y="2716"/>
                    <a:pt x="607" y="2788"/>
                    <a:pt x="897" y="2788"/>
                  </a:cubicBezTo>
                  <a:cubicBezTo>
                    <a:pt x="1232" y="2788"/>
                    <a:pt x="1565" y="2692"/>
                    <a:pt x="1878" y="2501"/>
                  </a:cubicBezTo>
                  <a:cubicBezTo>
                    <a:pt x="2200" y="2292"/>
                    <a:pt x="2477" y="1986"/>
                    <a:pt x="2745" y="168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97" name="Google Shape;25897;p34"/>
            <p:cNvSpPr/>
            <p:nvPr/>
          </p:nvSpPr>
          <p:spPr>
            <a:xfrm>
              <a:off x="2943500" y="2821600"/>
              <a:ext cx="32475" cy="23200"/>
            </a:xfrm>
            <a:custGeom>
              <a:avLst/>
              <a:gdLst/>
              <a:ahLst/>
              <a:cxnLst/>
              <a:rect l="l" t="t" r="r" b="b"/>
              <a:pathLst>
                <a:path w="1299" h="928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108"/>
                    <a:pt x="501" y="179"/>
                    <a:pt x="727" y="346"/>
                  </a:cubicBezTo>
                  <a:cubicBezTo>
                    <a:pt x="953" y="501"/>
                    <a:pt x="1096" y="703"/>
                    <a:pt x="1275" y="918"/>
                  </a:cubicBezTo>
                  <a:cubicBezTo>
                    <a:pt x="1282" y="925"/>
                    <a:pt x="1287" y="928"/>
                    <a:pt x="1291" y="928"/>
                  </a:cubicBezTo>
                  <a:cubicBezTo>
                    <a:pt x="1299" y="928"/>
                    <a:pt x="1299" y="914"/>
                    <a:pt x="1299" y="906"/>
                  </a:cubicBezTo>
                  <a:cubicBezTo>
                    <a:pt x="1072" y="441"/>
                    <a:pt x="501" y="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98" name="Google Shape;25898;p34"/>
            <p:cNvSpPr/>
            <p:nvPr/>
          </p:nvSpPr>
          <p:spPr>
            <a:xfrm>
              <a:off x="2979825" y="2852000"/>
              <a:ext cx="101225" cy="47325"/>
            </a:xfrm>
            <a:custGeom>
              <a:avLst/>
              <a:gdLst/>
              <a:ahLst/>
              <a:cxnLst/>
              <a:rect l="l" t="t" r="r" b="b"/>
              <a:pathLst>
                <a:path w="4049" h="1893" extrusionOk="0">
                  <a:moveTo>
                    <a:pt x="19" y="1"/>
                  </a:moveTo>
                  <a:cubicBezTo>
                    <a:pt x="12" y="1"/>
                    <a:pt x="0" y="15"/>
                    <a:pt x="0" y="23"/>
                  </a:cubicBezTo>
                  <a:cubicBezTo>
                    <a:pt x="392" y="489"/>
                    <a:pt x="824" y="834"/>
                    <a:pt x="1294" y="1094"/>
                  </a:cubicBezTo>
                  <a:lnTo>
                    <a:pt x="1294" y="1094"/>
                  </a:lnTo>
                  <a:cubicBezTo>
                    <a:pt x="818" y="808"/>
                    <a:pt x="418" y="430"/>
                    <a:pt x="24" y="11"/>
                  </a:cubicBezTo>
                  <a:cubicBezTo>
                    <a:pt x="24" y="4"/>
                    <a:pt x="22" y="1"/>
                    <a:pt x="19" y="1"/>
                  </a:cubicBezTo>
                  <a:close/>
                  <a:moveTo>
                    <a:pt x="1294" y="1094"/>
                  </a:moveTo>
                  <a:cubicBezTo>
                    <a:pt x="1495" y="1215"/>
                    <a:pt x="1708" y="1320"/>
                    <a:pt x="1941" y="1404"/>
                  </a:cubicBezTo>
                  <a:cubicBezTo>
                    <a:pt x="2038" y="1439"/>
                    <a:pt x="2135" y="1470"/>
                    <a:pt x="2234" y="1500"/>
                  </a:cubicBezTo>
                  <a:lnTo>
                    <a:pt x="2234" y="1500"/>
                  </a:lnTo>
                  <a:cubicBezTo>
                    <a:pt x="1905" y="1392"/>
                    <a:pt x="1592" y="1260"/>
                    <a:pt x="1294" y="1094"/>
                  </a:cubicBezTo>
                  <a:close/>
                  <a:moveTo>
                    <a:pt x="2234" y="1500"/>
                  </a:moveTo>
                  <a:lnTo>
                    <a:pt x="2234" y="1500"/>
                  </a:lnTo>
                  <a:cubicBezTo>
                    <a:pt x="2789" y="1683"/>
                    <a:pt x="3387" y="1798"/>
                    <a:pt x="4025" y="1892"/>
                  </a:cubicBezTo>
                  <a:cubicBezTo>
                    <a:pt x="4049" y="1892"/>
                    <a:pt x="4049" y="1869"/>
                    <a:pt x="4025" y="1857"/>
                  </a:cubicBezTo>
                  <a:cubicBezTo>
                    <a:pt x="3424" y="1765"/>
                    <a:pt x="2814" y="1673"/>
                    <a:pt x="2234" y="15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99" name="Google Shape;25899;p34"/>
            <p:cNvSpPr/>
            <p:nvPr/>
          </p:nvSpPr>
          <p:spPr>
            <a:xfrm>
              <a:off x="2597325" y="2666600"/>
              <a:ext cx="13850" cy="58425"/>
            </a:xfrm>
            <a:custGeom>
              <a:avLst/>
              <a:gdLst/>
              <a:ahLst/>
              <a:cxnLst/>
              <a:rect l="l" t="t" r="r" b="b"/>
              <a:pathLst>
                <a:path w="554" h="2337" extrusionOk="0">
                  <a:moveTo>
                    <a:pt x="343" y="1"/>
                  </a:moveTo>
                  <a:cubicBezTo>
                    <a:pt x="337" y="1"/>
                    <a:pt x="328" y="4"/>
                    <a:pt x="322" y="10"/>
                  </a:cubicBezTo>
                  <a:cubicBezTo>
                    <a:pt x="1" y="760"/>
                    <a:pt x="37" y="1676"/>
                    <a:pt x="525" y="2331"/>
                  </a:cubicBezTo>
                  <a:cubicBezTo>
                    <a:pt x="528" y="2335"/>
                    <a:pt x="533" y="2336"/>
                    <a:pt x="537" y="2336"/>
                  </a:cubicBezTo>
                  <a:cubicBezTo>
                    <a:pt x="547" y="2336"/>
                    <a:pt x="554" y="2328"/>
                    <a:pt x="537" y="2319"/>
                  </a:cubicBezTo>
                  <a:cubicBezTo>
                    <a:pt x="168" y="1557"/>
                    <a:pt x="49" y="831"/>
                    <a:pt x="346" y="10"/>
                  </a:cubicBezTo>
                  <a:cubicBezTo>
                    <a:pt x="352" y="4"/>
                    <a:pt x="349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00" name="Google Shape;25900;p34"/>
            <p:cNvSpPr/>
            <p:nvPr/>
          </p:nvSpPr>
          <p:spPr>
            <a:xfrm>
              <a:off x="2617575" y="2731125"/>
              <a:ext cx="193500" cy="95575"/>
            </a:xfrm>
            <a:custGeom>
              <a:avLst/>
              <a:gdLst/>
              <a:ahLst/>
              <a:cxnLst/>
              <a:rect l="l" t="t" r="r" b="b"/>
              <a:pathLst>
                <a:path w="7740" h="3823" extrusionOk="0">
                  <a:moveTo>
                    <a:pt x="1" y="0"/>
                  </a:moveTo>
                  <a:cubicBezTo>
                    <a:pt x="965" y="1131"/>
                    <a:pt x="2429" y="1834"/>
                    <a:pt x="3692" y="2572"/>
                  </a:cubicBezTo>
                  <a:cubicBezTo>
                    <a:pt x="4954" y="3322"/>
                    <a:pt x="6239" y="3691"/>
                    <a:pt x="7704" y="3822"/>
                  </a:cubicBezTo>
                  <a:cubicBezTo>
                    <a:pt x="7740" y="3822"/>
                    <a:pt x="7740" y="3798"/>
                    <a:pt x="7704" y="3786"/>
                  </a:cubicBezTo>
                  <a:cubicBezTo>
                    <a:pt x="6180" y="3525"/>
                    <a:pt x="4906" y="3227"/>
                    <a:pt x="3584" y="2441"/>
                  </a:cubicBezTo>
                  <a:cubicBezTo>
                    <a:pt x="2346" y="1703"/>
                    <a:pt x="1060" y="10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01" name="Google Shape;25901;p34"/>
            <p:cNvSpPr/>
            <p:nvPr/>
          </p:nvSpPr>
          <p:spPr>
            <a:xfrm>
              <a:off x="2834875" y="2743025"/>
              <a:ext cx="14600" cy="8350"/>
            </a:xfrm>
            <a:custGeom>
              <a:avLst/>
              <a:gdLst/>
              <a:ahLst/>
              <a:cxnLst/>
              <a:rect l="l" t="t" r="r" b="b"/>
              <a:pathLst>
                <a:path w="584" h="334" extrusionOk="0">
                  <a:moveTo>
                    <a:pt x="0" y="1"/>
                  </a:moveTo>
                  <a:cubicBezTo>
                    <a:pt x="167" y="143"/>
                    <a:pt x="357" y="274"/>
                    <a:pt x="560" y="334"/>
                  </a:cubicBezTo>
                  <a:cubicBezTo>
                    <a:pt x="560" y="334"/>
                    <a:pt x="584" y="334"/>
                    <a:pt x="560" y="310"/>
                  </a:cubicBezTo>
                  <a:cubicBezTo>
                    <a:pt x="357" y="227"/>
                    <a:pt x="179" y="14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02" name="Google Shape;25902;p34"/>
            <p:cNvSpPr/>
            <p:nvPr/>
          </p:nvSpPr>
          <p:spPr>
            <a:xfrm>
              <a:off x="2817775" y="2730750"/>
              <a:ext cx="36975" cy="19950"/>
            </a:xfrm>
            <a:custGeom>
              <a:avLst/>
              <a:gdLst/>
              <a:ahLst/>
              <a:cxnLst/>
              <a:rect l="l" t="t" r="r" b="b"/>
              <a:pathLst>
                <a:path w="1479" h="798" extrusionOk="0">
                  <a:moveTo>
                    <a:pt x="27" y="0"/>
                  </a:moveTo>
                  <a:cubicBezTo>
                    <a:pt x="10" y="0"/>
                    <a:pt x="1" y="15"/>
                    <a:pt x="29" y="15"/>
                  </a:cubicBezTo>
                  <a:cubicBezTo>
                    <a:pt x="565" y="194"/>
                    <a:pt x="994" y="480"/>
                    <a:pt x="1458" y="789"/>
                  </a:cubicBezTo>
                  <a:cubicBezTo>
                    <a:pt x="1461" y="795"/>
                    <a:pt x="1464" y="797"/>
                    <a:pt x="1467" y="797"/>
                  </a:cubicBezTo>
                  <a:cubicBezTo>
                    <a:pt x="1474" y="797"/>
                    <a:pt x="1479" y="777"/>
                    <a:pt x="1470" y="777"/>
                  </a:cubicBezTo>
                  <a:cubicBezTo>
                    <a:pt x="1089" y="408"/>
                    <a:pt x="553" y="170"/>
                    <a:pt x="41" y="3"/>
                  </a:cubicBezTo>
                  <a:cubicBezTo>
                    <a:pt x="36" y="1"/>
                    <a:pt x="32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03" name="Google Shape;25903;p34"/>
            <p:cNvSpPr/>
            <p:nvPr/>
          </p:nvSpPr>
          <p:spPr>
            <a:xfrm>
              <a:off x="2801225" y="2714150"/>
              <a:ext cx="51150" cy="31050"/>
            </a:xfrm>
            <a:custGeom>
              <a:avLst/>
              <a:gdLst/>
              <a:ahLst/>
              <a:cxnLst/>
              <a:rect l="l" t="t" r="r" b="b"/>
              <a:pathLst>
                <a:path w="2046" h="1242" extrusionOk="0">
                  <a:moveTo>
                    <a:pt x="1" y="1"/>
                  </a:moveTo>
                  <a:lnTo>
                    <a:pt x="1" y="24"/>
                  </a:lnTo>
                  <a:cubicBezTo>
                    <a:pt x="691" y="417"/>
                    <a:pt x="1334" y="846"/>
                    <a:pt x="2013" y="1239"/>
                  </a:cubicBezTo>
                  <a:cubicBezTo>
                    <a:pt x="2015" y="1241"/>
                    <a:pt x="2016" y="1241"/>
                    <a:pt x="2018" y="1241"/>
                  </a:cubicBezTo>
                  <a:cubicBezTo>
                    <a:pt x="2031" y="1241"/>
                    <a:pt x="2045" y="1213"/>
                    <a:pt x="2025" y="1203"/>
                  </a:cubicBezTo>
                  <a:cubicBezTo>
                    <a:pt x="1465" y="703"/>
                    <a:pt x="703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04" name="Google Shape;25904;p34"/>
            <p:cNvSpPr/>
            <p:nvPr/>
          </p:nvSpPr>
          <p:spPr>
            <a:xfrm>
              <a:off x="2804800" y="2708500"/>
              <a:ext cx="52675" cy="35500"/>
            </a:xfrm>
            <a:custGeom>
              <a:avLst/>
              <a:gdLst/>
              <a:ahLst/>
              <a:cxnLst/>
              <a:rect l="l" t="t" r="r" b="b"/>
              <a:pathLst>
                <a:path w="2107" h="1420" extrusionOk="0">
                  <a:moveTo>
                    <a:pt x="1" y="0"/>
                  </a:moveTo>
                  <a:lnTo>
                    <a:pt x="1" y="0"/>
                  </a:lnTo>
                  <a:cubicBezTo>
                    <a:pt x="739" y="417"/>
                    <a:pt x="1406" y="893"/>
                    <a:pt x="2084" y="1417"/>
                  </a:cubicBezTo>
                  <a:cubicBezTo>
                    <a:pt x="2086" y="1419"/>
                    <a:pt x="2088" y="1420"/>
                    <a:pt x="2089" y="1420"/>
                  </a:cubicBezTo>
                  <a:cubicBezTo>
                    <a:pt x="2099" y="1420"/>
                    <a:pt x="2106" y="1393"/>
                    <a:pt x="2096" y="1393"/>
                  </a:cubicBezTo>
                  <a:cubicBezTo>
                    <a:pt x="1525" y="822"/>
                    <a:pt x="751" y="3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05" name="Google Shape;25905;p34"/>
            <p:cNvSpPr/>
            <p:nvPr/>
          </p:nvSpPr>
          <p:spPr>
            <a:xfrm>
              <a:off x="2812650" y="2706675"/>
              <a:ext cx="51000" cy="29100"/>
            </a:xfrm>
            <a:custGeom>
              <a:avLst/>
              <a:gdLst/>
              <a:ahLst/>
              <a:cxnLst/>
              <a:rect l="l" t="t" r="r" b="b"/>
              <a:pathLst>
                <a:path w="2040" h="1164" extrusionOk="0">
                  <a:moveTo>
                    <a:pt x="8" y="62"/>
                  </a:moveTo>
                  <a:cubicBezTo>
                    <a:pt x="0" y="62"/>
                    <a:pt x="3" y="67"/>
                    <a:pt x="5" y="67"/>
                  </a:cubicBezTo>
                  <a:cubicBezTo>
                    <a:pt x="7" y="67"/>
                    <a:pt x="8" y="66"/>
                    <a:pt x="8" y="62"/>
                  </a:cubicBezTo>
                  <a:close/>
                  <a:moveTo>
                    <a:pt x="144" y="1"/>
                  </a:moveTo>
                  <a:cubicBezTo>
                    <a:pt x="95" y="1"/>
                    <a:pt x="49" y="18"/>
                    <a:pt x="8" y="62"/>
                  </a:cubicBezTo>
                  <a:cubicBezTo>
                    <a:pt x="27" y="47"/>
                    <a:pt x="52" y="41"/>
                    <a:pt x="81" y="41"/>
                  </a:cubicBezTo>
                  <a:cubicBezTo>
                    <a:pt x="325" y="41"/>
                    <a:pt x="873" y="479"/>
                    <a:pt x="1032" y="585"/>
                  </a:cubicBezTo>
                  <a:cubicBezTo>
                    <a:pt x="1353" y="776"/>
                    <a:pt x="1663" y="966"/>
                    <a:pt x="1985" y="1157"/>
                  </a:cubicBezTo>
                  <a:cubicBezTo>
                    <a:pt x="1991" y="1162"/>
                    <a:pt x="1998" y="1163"/>
                    <a:pt x="2004" y="1163"/>
                  </a:cubicBezTo>
                  <a:cubicBezTo>
                    <a:pt x="2028" y="1163"/>
                    <a:pt x="2039" y="1131"/>
                    <a:pt x="2020" y="1121"/>
                  </a:cubicBezTo>
                  <a:cubicBezTo>
                    <a:pt x="1544" y="824"/>
                    <a:pt x="1080" y="526"/>
                    <a:pt x="603" y="240"/>
                  </a:cubicBezTo>
                  <a:cubicBezTo>
                    <a:pt x="477" y="168"/>
                    <a:pt x="297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06" name="Google Shape;25906;p34"/>
            <p:cNvSpPr/>
            <p:nvPr/>
          </p:nvSpPr>
          <p:spPr>
            <a:xfrm>
              <a:off x="2849550" y="2729200"/>
              <a:ext cx="57975" cy="22775"/>
            </a:xfrm>
            <a:custGeom>
              <a:avLst/>
              <a:gdLst/>
              <a:ahLst/>
              <a:cxnLst/>
              <a:rect l="l" t="t" r="r" b="b"/>
              <a:pathLst>
                <a:path w="2319" h="911" extrusionOk="0">
                  <a:moveTo>
                    <a:pt x="10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651" y="494"/>
                    <a:pt x="1461" y="875"/>
                    <a:pt x="2283" y="911"/>
                  </a:cubicBezTo>
                  <a:cubicBezTo>
                    <a:pt x="2294" y="911"/>
                    <a:pt x="2318" y="887"/>
                    <a:pt x="2283" y="887"/>
                  </a:cubicBezTo>
                  <a:cubicBezTo>
                    <a:pt x="1449" y="696"/>
                    <a:pt x="747" y="470"/>
                    <a:pt x="20" y="6"/>
                  </a:cubicBezTo>
                  <a:cubicBezTo>
                    <a:pt x="17" y="2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07" name="Google Shape;25907;p34"/>
            <p:cNvSpPr/>
            <p:nvPr/>
          </p:nvSpPr>
          <p:spPr>
            <a:xfrm>
              <a:off x="2918800" y="2690975"/>
              <a:ext cx="12300" cy="43525"/>
            </a:xfrm>
            <a:custGeom>
              <a:avLst/>
              <a:gdLst/>
              <a:ahLst/>
              <a:cxnLst/>
              <a:rect l="l" t="t" r="r" b="b"/>
              <a:pathLst>
                <a:path w="492" h="1741" extrusionOk="0">
                  <a:moveTo>
                    <a:pt x="167" y="0"/>
                  </a:moveTo>
                  <a:cubicBezTo>
                    <a:pt x="143" y="0"/>
                    <a:pt x="120" y="15"/>
                    <a:pt x="120" y="47"/>
                  </a:cubicBezTo>
                  <a:cubicBezTo>
                    <a:pt x="153" y="338"/>
                    <a:pt x="182" y="630"/>
                    <a:pt x="210" y="919"/>
                  </a:cubicBezTo>
                  <a:lnTo>
                    <a:pt x="210" y="919"/>
                  </a:lnTo>
                  <a:cubicBezTo>
                    <a:pt x="161" y="718"/>
                    <a:pt x="110" y="516"/>
                    <a:pt x="48" y="320"/>
                  </a:cubicBezTo>
                  <a:cubicBezTo>
                    <a:pt x="48" y="320"/>
                    <a:pt x="1" y="320"/>
                    <a:pt x="1" y="344"/>
                  </a:cubicBezTo>
                  <a:cubicBezTo>
                    <a:pt x="35" y="758"/>
                    <a:pt x="158" y="1193"/>
                    <a:pt x="274" y="1597"/>
                  </a:cubicBezTo>
                  <a:lnTo>
                    <a:pt x="274" y="1597"/>
                  </a:lnTo>
                  <a:cubicBezTo>
                    <a:pt x="274" y="1600"/>
                    <a:pt x="274" y="1603"/>
                    <a:pt x="275" y="1606"/>
                  </a:cubicBezTo>
                  <a:cubicBezTo>
                    <a:pt x="275" y="1606"/>
                    <a:pt x="276" y="1606"/>
                    <a:pt x="276" y="1606"/>
                  </a:cubicBezTo>
                  <a:lnTo>
                    <a:pt x="276" y="1606"/>
                  </a:lnTo>
                  <a:cubicBezTo>
                    <a:pt x="280" y="1618"/>
                    <a:pt x="283" y="1630"/>
                    <a:pt x="286" y="1642"/>
                  </a:cubicBezTo>
                  <a:cubicBezTo>
                    <a:pt x="291" y="1667"/>
                    <a:pt x="311" y="1679"/>
                    <a:pt x="331" y="1679"/>
                  </a:cubicBezTo>
                  <a:cubicBezTo>
                    <a:pt x="331" y="1679"/>
                    <a:pt x="332" y="1679"/>
                    <a:pt x="332" y="1679"/>
                  </a:cubicBezTo>
                  <a:lnTo>
                    <a:pt x="332" y="1679"/>
                  </a:lnTo>
                  <a:cubicBezTo>
                    <a:pt x="333" y="1691"/>
                    <a:pt x="333" y="1702"/>
                    <a:pt x="334" y="1713"/>
                  </a:cubicBezTo>
                  <a:cubicBezTo>
                    <a:pt x="334" y="1731"/>
                    <a:pt x="346" y="1740"/>
                    <a:pt x="358" y="1740"/>
                  </a:cubicBezTo>
                  <a:cubicBezTo>
                    <a:pt x="370" y="1740"/>
                    <a:pt x="382" y="1731"/>
                    <a:pt x="382" y="1713"/>
                  </a:cubicBezTo>
                  <a:cubicBezTo>
                    <a:pt x="385" y="1681"/>
                    <a:pt x="388" y="1649"/>
                    <a:pt x="391" y="1616"/>
                  </a:cubicBezTo>
                  <a:lnTo>
                    <a:pt x="391" y="1616"/>
                  </a:lnTo>
                  <a:cubicBezTo>
                    <a:pt x="392" y="1621"/>
                    <a:pt x="393" y="1625"/>
                    <a:pt x="394" y="1630"/>
                  </a:cubicBezTo>
                  <a:cubicBezTo>
                    <a:pt x="398" y="1653"/>
                    <a:pt x="416" y="1664"/>
                    <a:pt x="434" y="1664"/>
                  </a:cubicBezTo>
                  <a:cubicBezTo>
                    <a:pt x="462" y="1664"/>
                    <a:pt x="491" y="1638"/>
                    <a:pt x="477" y="1594"/>
                  </a:cubicBezTo>
                  <a:cubicBezTo>
                    <a:pt x="476" y="1591"/>
                    <a:pt x="476" y="1587"/>
                    <a:pt x="475" y="1583"/>
                  </a:cubicBezTo>
                  <a:lnTo>
                    <a:pt x="475" y="1583"/>
                  </a:lnTo>
                  <a:cubicBezTo>
                    <a:pt x="476" y="1583"/>
                    <a:pt x="476" y="1583"/>
                    <a:pt x="477" y="1582"/>
                  </a:cubicBezTo>
                  <a:cubicBezTo>
                    <a:pt x="472" y="1551"/>
                    <a:pt x="467" y="1519"/>
                    <a:pt x="462" y="1488"/>
                  </a:cubicBezTo>
                  <a:lnTo>
                    <a:pt x="462" y="1488"/>
                  </a:lnTo>
                  <a:cubicBezTo>
                    <a:pt x="436" y="1307"/>
                    <a:pt x="410" y="1127"/>
                    <a:pt x="384" y="946"/>
                  </a:cubicBezTo>
                  <a:lnTo>
                    <a:pt x="384" y="946"/>
                  </a:lnTo>
                  <a:cubicBezTo>
                    <a:pt x="360" y="658"/>
                    <a:pt x="313" y="371"/>
                    <a:pt x="263" y="94"/>
                  </a:cubicBezTo>
                  <a:cubicBezTo>
                    <a:pt x="255" y="78"/>
                    <a:pt x="241" y="69"/>
                    <a:pt x="228" y="65"/>
                  </a:cubicBezTo>
                  <a:lnTo>
                    <a:pt x="228" y="65"/>
                  </a:lnTo>
                  <a:cubicBezTo>
                    <a:pt x="227" y="63"/>
                    <a:pt x="227" y="61"/>
                    <a:pt x="227" y="59"/>
                  </a:cubicBezTo>
                  <a:cubicBezTo>
                    <a:pt x="224" y="59"/>
                    <a:pt x="222" y="59"/>
                    <a:pt x="219" y="59"/>
                  </a:cubicBezTo>
                  <a:lnTo>
                    <a:pt x="219" y="59"/>
                  </a:lnTo>
                  <a:cubicBezTo>
                    <a:pt x="218" y="51"/>
                    <a:pt x="216" y="43"/>
                    <a:pt x="215" y="35"/>
                  </a:cubicBezTo>
                  <a:cubicBezTo>
                    <a:pt x="209" y="12"/>
                    <a:pt x="188" y="0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08" name="Google Shape;25908;p34"/>
            <p:cNvSpPr/>
            <p:nvPr/>
          </p:nvSpPr>
          <p:spPr>
            <a:xfrm>
              <a:off x="2918500" y="2698400"/>
              <a:ext cx="9550" cy="36650"/>
            </a:xfrm>
            <a:custGeom>
              <a:avLst/>
              <a:gdLst/>
              <a:ahLst/>
              <a:cxnLst/>
              <a:rect l="l" t="t" r="r" b="b"/>
              <a:pathLst>
                <a:path w="382" h="1466" extrusionOk="0">
                  <a:moveTo>
                    <a:pt x="8" y="1"/>
                  </a:moveTo>
                  <a:cubicBezTo>
                    <a:pt x="4" y="1"/>
                    <a:pt x="1" y="10"/>
                    <a:pt x="1" y="23"/>
                  </a:cubicBezTo>
                  <a:cubicBezTo>
                    <a:pt x="60" y="262"/>
                    <a:pt x="132" y="476"/>
                    <a:pt x="179" y="738"/>
                  </a:cubicBezTo>
                  <a:cubicBezTo>
                    <a:pt x="227" y="976"/>
                    <a:pt x="239" y="1226"/>
                    <a:pt x="298" y="1452"/>
                  </a:cubicBezTo>
                  <a:cubicBezTo>
                    <a:pt x="298" y="1462"/>
                    <a:pt x="307" y="1466"/>
                    <a:pt x="317" y="1466"/>
                  </a:cubicBezTo>
                  <a:cubicBezTo>
                    <a:pt x="330" y="1466"/>
                    <a:pt x="346" y="1459"/>
                    <a:pt x="346" y="1452"/>
                  </a:cubicBezTo>
                  <a:cubicBezTo>
                    <a:pt x="382" y="988"/>
                    <a:pt x="227" y="416"/>
                    <a:pt x="13" y="23"/>
                  </a:cubicBezTo>
                  <a:cubicBezTo>
                    <a:pt x="13" y="7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5909" name="Google Shape;25909;p34"/>
          <p:cNvGrpSpPr/>
          <p:nvPr/>
        </p:nvGrpSpPr>
        <p:grpSpPr>
          <a:xfrm rot="938236">
            <a:off x="-456491" y="2291371"/>
            <a:ext cx="1060477" cy="1352347"/>
            <a:chOff x="439025" y="2813550"/>
            <a:chExt cx="239350" cy="305225"/>
          </a:xfrm>
        </p:grpSpPr>
        <p:sp>
          <p:nvSpPr>
            <p:cNvPr id="25910" name="Google Shape;25910;p34"/>
            <p:cNvSpPr/>
            <p:nvPr/>
          </p:nvSpPr>
          <p:spPr>
            <a:xfrm>
              <a:off x="439025" y="2814425"/>
              <a:ext cx="230725" cy="303375"/>
            </a:xfrm>
            <a:custGeom>
              <a:avLst/>
              <a:gdLst/>
              <a:ahLst/>
              <a:cxnLst/>
              <a:rect l="l" t="t" r="r" b="b"/>
              <a:pathLst>
                <a:path w="9229" h="12135" extrusionOk="0">
                  <a:moveTo>
                    <a:pt x="7910" y="0"/>
                  </a:moveTo>
                  <a:cubicBezTo>
                    <a:pt x="7511" y="0"/>
                    <a:pt x="6639" y="487"/>
                    <a:pt x="6132" y="645"/>
                  </a:cubicBezTo>
                  <a:cubicBezTo>
                    <a:pt x="5549" y="835"/>
                    <a:pt x="3430" y="919"/>
                    <a:pt x="3096" y="1919"/>
                  </a:cubicBezTo>
                  <a:cubicBezTo>
                    <a:pt x="2763" y="2955"/>
                    <a:pt x="1489" y="3598"/>
                    <a:pt x="1489" y="3598"/>
                  </a:cubicBezTo>
                  <a:cubicBezTo>
                    <a:pt x="1489" y="3598"/>
                    <a:pt x="1" y="4931"/>
                    <a:pt x="453" y="6574"/>
                  </a:cubicBezTo>
                  <a:cubicBezTo>
                    <a:pt x="755" y="7692"/>
                    <a:pt x="1829" y="7966"/>
                    <a:pt x="2609" y="7966"/>
                  </a:cubicBezTo>
                  <a:cubicBezTo>
                    <a:pt x="2967" y="7966"/>
                    <a:pt x="3263" y="7908"/>
                    <a:pt x="3394" y="7848"/>
                  </a:cubicBezTo>
                  <a:cubicBezTo>
                    <a:pt x="3600" y="7754"/>
                    <a:pt x="3756" y="7695"/>
                    <a:pt x="3879" y="7695"/>
                  </a:cubicBezTo>
                  <a:cubicBezTo>
                    <a:pt x="4005" y="7695"/>
                    <a:pt x="4096" y="7757"/>
                    <a:pt x="4168" y="7908"/>
                  </a:cubicBezTo>
                  <a:cubicBezTo>
                    <a:pt x="4323" y="8205"/>
                    <a:pt x="3144" y="9229"/>
                    <a:pt x="2787" y="10003"/>
                  </a:cubicBezTo>
                  <a:cubicBezTo>
                    <a:pt x="2430" y="10777"/>
                    <a:pt x="2251" y="12134"/>
                    <a:pt x="2251" y="12134"/>
                  </a:cubicBezTo>
                  <a:lnTo>
                    <a:pt x="2680" y="12075"/>
                  </a:lnTo>
                  <a:cubicBezTo>
                    <a:pt x="2680" y="12075"/>
                    <a:pt x="3275" y="9991"/>
                    <a:pt x="3382" y="9491"/>
                  </a:cubicBezTo>
                  <a:cubicBezTo>
                    <a:pt x="3489" y="8979"/>
                    <a:pt x="4323" y="8063"/>
                    <a:pt x="4620" y="7908"/>
                  </a:cubicBezTo>
                  <a:cubicBezTo>
                    <a:pt x="4642" y="7897"/>
                    <a:pt x="4661" y="7893"/>
                    <a:pt x="4678" y="7893"/>
                  </a:cubicBezTo>
                  <a:cubicBezTo>
                    <a:pt x="4899" y="7893"/>
                    <a:pt x="4796" y="8701"/>
                    <a:pt x="5216" y="9253"/>
                  </a:cubicBezTo>
                  <a:cubicBezTo>
                    <a:pt x="5474" y="9602"/>
                    <a:pt x="5940" y="9746"/>
                    <a:pt x="6490" y="9746"/>
                  </a:cubicBezTo>
                  <a:cubicBezTo>
                    <a:pt x="6880" y="9746"/>
                    <a:pt x="7311" y="9674"/>
                    <a:pt x="7740" y="9551"/>
                  </a:cubicBezTo>
                  <a:cubicBezTo>
                    <a:pt x="8788" y="9253"/>
                    <a:pt x="8192" y="7003"/>
                    <a:pt x="8157" y="6300"/>
                  </a:cubicBezTo>
                  <a:cubicBezTo>
                    <a:pt x="8133" y="5598"/>
                    <a:pt x="9228" y="4491"/>
                    <a:pt x="9216" y="3753"/>
                  </a:cubicBezTo>
                  <a:cubicBezTo>
                    <a:pt x="9204" y="3026"/>
                    <a:pt x="8490" y="1812"/>
                    <a:pt x="8204" y="1431"/>
                  </a:cubicBezTo>
                  <a:cubicBezTo>
                    <a:pt x="7918" y="1050"/>
                    <a:pt x="8335" y="169"/>
                    <a:pt x="8037" y="26"/>
                  </a:cubicBezTo>
                  <a:cubicBezTo>
                    <a:pt x="8004" y="8"/>
                    <a:pt x="7961" y="0"/>
                    <a:pt x="791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11" name="Google Shape;25911;p34"/>
            <p:cNvSpPr/>
            <p:nvPr/>
          </p:nvSpPr>
          <p:spPr>
            <a:xfrm>
              <a:off x="499600" y="2818325"/>
              <a:ext cx="129350" cy="75650"/>
            </a:xfrm>
            <a:custGeom>
              <a:avLst/>
              <a:gdLst/>
              <a:ahLst/>
              <a:cxnLst/>
              <a:rect l="l" t="t" r="r" b="b"/>
              <a:pathLst>
                <a:path w="5174" h="3026" extrusionOk="0">
                  <a:moveTo>
                    <a:pt x="5174" y="1"/>
                  </a:moveTo>
                  <a:lnTo>
                    <a:pt x="5174" y="1"/>
                  </a:lnTo>
                  <a:cubicBezTo>
                    <a:pt x="4067" y="620"/>
                    <a:pt x="2864" y="441"/>
                    <a:pt x="1697" y="822"/>
                  </a:cubicBezTo>
                  <a:cubicBezTo>
                    <a:pt x="733" y="1132"/>
                    <a:pt x="530" y="2215"/>
                    <a:pt x="19" y="2954"/>
                  </a:cubicBezTo>
                  <a:cubicBezTo>
                    <a:pt x="1" y="2990"/>
                    <a:pt x="37" y="3026"/>
                    <a:pt x="76" y="3026"/>
                  </a:cubicBezTo>
                  <a:cubicBezTo>
                    <a:pt x="89" y="3026"/>
                    <a:pt x="102" y="3022"/>
                    <a:pt x="114" y="3013"/>
                  </a:cubicBezTo>
                  <a:cubicBezTo>
                    <a:pt x="447" y="2692"/>
                    <a:pt x="614" y="2275"/>
                    <a:pt x="828" y="1870"/>
                  </a:cubicBezTo>
                  <a:cubicBezTo>
                    <a:pt x="1221" y="1096"/>
                    <a:pt x="1816" y="918"/>
                    <a:pt x="2626" y="810"/>
                  </a:cubicBezTo>
                  <a:cubicBezTo>
                    <a:pt x="3519" y="703"/>
                    <a:pt x="4483" y="608"/>
                    <a:pt x="5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12" name="Google Shape;25912;p34"/>
            <p:cNvSpPr/>
            <p:nvPr/>
          </p:nvSpPr>
          <p:spPr>
            <a:xfrm>
              <a:off x="446175" y="2883825"/>
              <a:ext cx="62825" cy="134775"/>
            </a:xfrm>
            <a:custGeom>
              <a:avLst/>
              <a:gdLst/>
              <a:ahLst/>
              <a:cxnLst/>
              <a:rect l="l" t="t" r="r" b="b"/>
              <a:pathLst>
                <a:path w="2513" h="5391" extrusionOk="0">
                  <a:moveTo>
                    <a:pt x="2441" y="0"/>
                  </a:moveTo>
                  <a:cubicBezTo>
                    <a:pt x="1739" y="417"/>
                    <a:pt x="1036" y="738"/>
                    <a:pt x="560" y="1429"/>
                  </a:cubicBezTo>
                  <a:cubicBezTo>
                    <a:pt x="191" y="1977"/>
                    <a:pt x="0" y="2631"/>
                    <a:pt x="24" y="3286"/>
                  </a:cubicBezTo>
                  <a:cubicBezTo>
                    <a:pt x="78" y="4378"/>
                    <a:pt x="985" y="5391"/>
                    <a:pt x="2096" y="5391"/>
                  </a:cubicBezTo>
                  <a:cubicBezTo>
                    <a:pt x="2209" y="5391"/>
                    <a:pt x="2325" y="5380"/>
                    <a:pt x="2441" y="5358"/>
                  </a:cubicBezTo>
                  <a:cubicBezTo>
                    <a:pt x="2501" y="5346"/>
                    <a:pt x="2513" y="5251"/>
                    <a:pt x="2453" y="5251"/>
                  </a:cubicBezTo>
                  <a:cubicBezTo>
                    <a:pt x="1072" y="5084"/>
                    <a:pt x="36" y="4286"/>
                    <a:pt x="251" y="2762"/>
                  </a:cubicBezTo>
                  <a:cubicBezTo>
                    <a:pt x="346" y="2155"/>
                    <a:pt x="620" y="1572"/>
                    <a:pt x="1048" y="1131"/>
                  </a:cubicBezTo>
                  <a:cubicBezTo>
                    <a:pt x="1477" y="691"/>
                    <a:pt x="2036" y="453"/>
                    <a:pt x="2453" y="24"/>
                  </a:cubicBezTo>
                  <a:cubicBezTo>
                    <a:pt x="2465" y="12"/>
                    <a:pt x="2453" y="0"/>
                    <a:pt x="2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13" name="Google Shape;25913;p34"/>
            <p:cNvSpPr/>
            <p:nvPr/>
          </p:nvSpPr>
          <p:spPr>
            <a:xfrm>
              <a:off x="503925" y="3004450"/>
              <a:ext cx="36925" cy="12975"/>
            </a:xfrm>
            <a:custGeom>
              <a:avLst/>
              <a:gdLst/>
              <a:ahLst/>
              <a:cxnLst/>
              <a:rect l="l" t="t" r="r" b="b"/>
              <a:pathLst>
                <a:path w="1477" h="519" extrusionOk="0">
                  <a:moveTo>
                    <a:pt x="1335" y="1"/>
                  </a:moveTo>
                  <a:cubicBezTo>
                    <a:pt x="1174" y="1"/>
                    <a:pt x="1003" y="100"/>
                    <a:pt x="869" y="176"/>
                  </a:cubicBezTo>
                  <a:cubicBezTo>
                    <a:pt x="641" y="301"/>
                    <a:pt x="430" y="435"/>
                    <a:pt x="166" y="435"/>
                  </a:cubicBezTo>
                  <a:cubicBezTo>
                    <a:pt x="128" y="435"/>
                    <a:pt x="88" y="432"/>
                    <a:pt x="48" y="426"/>
                  </a:cubicBezTo>
                  <a:cubicBezTo>
                    <a:pt x="12" y="426"/>
                    <a:pt x="0" y="485"/>
                    <a:pt x="36" y="497"/>
                  </a:cubicBezTo>
                  <a:cubicBezTo>
                    <a:pt x="93" y="512"/>
                    <a:pt x="148" y="519"/>
                    <a:pt x="203" y="519"/>
                  </a:cubicBezTo>
                  <a:cubicBezTo>
                    <a:pt x="369" y="519"/>
                    <a:pt x="527" y="459"/>
                    <a:pt x="679" y="378"/>
                  </a:cubicBezTo>
                  <a:cubicBezTo>
                    <a:pt x="810" y="319"/>
                    <a:pt x="929" y="247"/>
                    <a:pt x="1060" y="200"/>
                  </a:cubicBezTo>
                  <a:cubicBezTo>
                    <a:pt x="1203" y="140"/>
                    <a:pt x="1334" y="140"/>
                    <a:pt x="1453" y="81"/>
                  </a:cubicBezTo>
                  <a:cubicBezTo>
                    <a:pt x="1465" y="69"/>
                    <a:pt x="1477" y="45"/>
                    <a:pt x="1453" y="21"/>
                  </a:cubicBezTo>
                  <a:cubicBezTo>
                    <a:pt x="1415" y="7"/>
                    <a:pt x="1375" y="1"/>
                    <a:pt x="13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14" name="Google Shape;25914;p34"/>
            <p:cNvSpPr/>
            <p:nvPr/>
          </p:nvSpPr>
          <p:spPr>
            <a:xfrm>
              <a:off x="484875" y="2887100"/>
              <a:ext cx="20850" cy="13700"/>
            </a:xfrm>
            <a:custGeom>
              <a:avLst/>
              <a:gdLst/>
              <a:ahLst/>
              <a:cxnLst/>
              <a:rect l="l" t="t" r="r" b="b"/>
              <a:pathLst>
                <a:path w="834" h="548" extrusionOk="0">
                  <a:moveTo>
                    <a:pt x="834" y="0"/>
                  </a:moveTo>
                  <a:lnTo>
                    <a:pt x="834" y="0"/>
                  </a:lnTo>
                  <a:cubicBezTo>
                    <a:pt x="703" y="95"/>
                    <a:pt x="584" y="191"/>
                    <a:pt x="441" y="286"/>
                  </a:cubicBezTo>
                  <a:cubicBezTo>
                    <a:pt x="310" y="369"/>
                    <a:pt x="143" y="429"/>
                    <a:pt x="12" y="524"/>
                  </a:cubicBezTo>
                  <a:cubicBezTo>
                    <a:pt x="0" y="536"/>
                    <a:pt x="12" y="548"/>
                    <a:pt x="24" y="548"/>
                  </a:cubicBezTo>
                  <a:cubicBezTo>
                    <a:pt x="310" y="488"/>
                    <a:pt x="667" y="250"/>
                    <a:pt x="8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15" name="Google Shape;25915;p34"/>
            <p:cNvSpPr/>
            <p:nvPr/>
          </p:nvSpPr>
          <p:spPr>
            <a:xfrm>
              <a:off x="489925" y="2889475"/>
              <a:ext cx="17300" cy="11025"/>
            </a:xfrm>
            <a:custGeom>
              <a:avLst/>
              <a:gdLst/>
              <a:ahLst/>
              <a:cxnLst/>
              <a:rect l="l" t="t" r="r" b="b"/>
              <a:pathLst>
                <a:path w="692" h="441" extrusionOk="0">
                  <a:moveTo>
                    <a:pt x="691" y="0"/>
                  </a:moveTo>
                  <a:cubicBezTo>
                    <a:pt x="465" y="108"/>
                    <a:pt x="215" y="250"/>
                    <a:pt x="25" y="405"/>
                  </a:cubicBezTo>
                  <a:cubicBezTo>
                    <a:pt x="1" y="429"/>
                    <a:pt x="25" y="441"/>
                    <a:pt x="36" y="441"/>
                  </a:cubicBezTo>
                  <a:cubicBezTo>
                    <a:pt x="263" y="322"/>
                    <a:pt x="477" y="155"/>
                    <a:pt x="6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16" name="Google Shape;25916;p34"/>
            <p:cNvSpPr/>
            <p:nvPr/>
          </p:nvSpPr>
          <p:spPr>
            <a:xfrm>
              <a:off x="461350" y="2890950"/>
              <a:ext cx="44675" cy="39875"/>
            </a:xfrm>
            <a:custGeom>
              <a:avLst/>
              <a:gdLst/>
              <a:ahLst/>
              <a:cxnLst/>
              <a:rect l="l" t="t" r="r" b="b"/>
              <a:pathLst>
                <a:path w="1787" h="1595" extrusionOk="0">
                  <a:moveTo>
                    <a:pt x="1787" y="1"/>
                  </a:moveTo>
                  <a:lnTo>
                    <a:pt x="1787" y="1"/>
                  </a:lnTo>
                  <a:cubicBezTo>
                    <a:pt x="1048" y="251"/>
                    <a:pt x="251" y="799"/>
                    <a:pt x="1" y="1573"/>
                  </a:cubicBezTo>
                  <a:cubicBezTo>
                    <a:pt x="1" y="1581"/>
                    <a:pt x="6" y="1595"/>
                    <a:pt x="18" y="1595"/>
                  </a:cubicBezTo>
                  <a:cubicBezTo>
                    <a:pt x="23" y="1595"/>
                    <a:pt x="29" y="1592"/>
                    <a:pt x="36" y="1584"/>
                  </a:cubicBezTo>
                  <a:cubicBezTo>
                    <a:pt x="513" y="858"/>
                    <a:pt x="1001" y="382"/>
                    <a:pt x="17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17" name="Google Shape;25917;p34"/>
            <p:cNvSpPr/>
            <p:nvPr/>
          </p:nvSpPr>
          <p:spPr>
            <a:xfrm>
              <a:off x="492300" y="2878450"/>
              <a:ext cx="18300" cy="17600"/>
            </a:xfrm>
            <a:custGeom>
              <a:avLst/>
              <a:gdLst/>
              <a:ahLst/>
              <a:cxnLst/>
              <a:rect l="l" t="t" r="r" b="b"/>
              <a:pathLst>
                <a:path w="732" h="704" extrusionOk="0">
                  <a:moveTo>
                    <a:pt x="715" y="1"/>
                  </a:moveTo>
                  <a:cubicBezTo>
                    <a:pt x="723" y="9"/>
                    <a:pt x="727" y="11"/>
                    <a:pt x="729" y="11"/>
                  </a:cubicBezTo>
                  <a:cubicBezTo>
                    <a:pt x="731" y="11"/>
                    <a:pt x="723" y="1"/>
                    <a:pt x="715" y="1"/>
                  </a:cubicBezTo>
                  <a:close/>
                  <a:moveTo>
                    <a:pt x="715" y="1"/>
                  </a:moveTo>
                  <a:lnTo>
                    <a:pt x="715" y="1"/>
                  </a:lnTo>
                  <a:cubicBezTo>
                    <a:pt x="501" y="275"/>
                    <a:pt x="263" y="465"/>
                    <a:pt x="13" y="691"/>
                  </a:cubicBezTo>
                  <a:cubicBezTo>
                    <a:pt x="1" y="691"/>
                    <a:pt x="13" y="703"/>
                    <a:pt x="25" y="703"/>
                  </a:cubicBezTo>
                  <a:cubicBezTo>
                    <a:pt x="311" y="549"/>
                    <a:pt x="549" y="287"/>
                    <a:pt x="7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18" name="Google Shape;25918;p34"/>
            <p:cNvSpPr/>
            <p:nvPr/>
          </p:nvSpPr>
          <p:spPr>
            <a:xfrm>
              <a:off x="488450" y="2876250"/>
              <a:ext cx="21950" cy="20975"/>
            </a:xfrm>
            <a:custGeom>
              <a:avLst/>
              <a:gdLst/>
              <a:ahLst/>
              <a:cxnLst/>
              <a:rect l="l" t="t" r="r" b="b"/>
              <a:pathLst>
                <a:path w="878" h="839" extrusionOk="0">
                  <a:moveTo>
                    <a:pt x="854" y="1"/>
                  </a:moveTo>
                  <a:cubicBezTo>
                    <a:pt x="848" y="1"/>
                    <a:pt x="841" y="2"/>
                    <a:pt x="834" y="6"/>
                  </a:cubicBezTo>
                  <a:cubicBezTo>
                    <a:pt x="619" y="339"/>
                    <a:pt x="345" y="553"/>
                    <a:pt x="24" y="803"/>
                  </a:cubicBezTo>
                  <a:cubicBezTo>
                    <a:pt x="0" y="827"/>
                    <a:pt x="24" y="839"/>
                    <a:pt x="36" y="839"/>
                  </a:cubicBezTo>
                  <a:cubicBezTo>
                    <a:pt x="393" y="708"/>
                    <a:pt x="703" y="363"/>
                    <a:pt x="869" y="17"/>
                  </a:cubicBezTo>
                  <a:cubicBezTo>
                    <a:pt x="878" y="9"/>
                    <a:pt x="868" y="1"/>
                    <a:pt x="8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19" name="Google Shape;25919;p34"/>
            <p:cNvSpPr/>
            <p:nvPr/>
          </p:nvSpPr>
          <p:spPr>
            <a:xfrm>
              <a:off x="489325" y="2876375"/>
              <a:ext cx="22050" cy="24125"/>
            </a:xfrm>
            <a:custGeom>
              <a:avLst/>
              <a:gdLst/>
              <a:ahLst/>
              <a:cxnLst/>
              <a:rect l="l" t="t" r="r" b="b"/>
              <a:pathLst>
                <a:path w="882" h="965" extrusionOk="0">
                  <a:moveTo>
                    <a:pt x="882" y="1"/>
                  </a:moveTo>
                  <a:lnTo>
                    <a:pt x="882" y="1"/>
                  </a:lnTo>
                  <a:cubicBezTo>
                    <a:pt x="715" y="465"/>
                    <a:pt x="430" y="703"/>
                    <a:pt x="13" y="929"/>
                  </a:cubicBezTo>
                  <a:cubicBezTo>
                    <a:pt x="1" y="929"/>
                    <a:pt x="13" y="965"/>
                    <a:pt x="25" y="965"/>
                  </a:cubicBezTo>
                  <a:cubicBezTo>
                    <a:pt x="453" y="822"/>
                    <a:pt x="799" y="429"/>
                    <a:pt x="8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20" name="Google Shape;25920;p34"/>
            <p:cNvSpPr/>
            <p:nvPr/>
          </p:nvSpPr>
          <p:spPr>
            <a:xfrm>
              <a:off x="475650" y="2887100"/>
              <a:ext cx="30675" cy="27350"/>
            </a:xfrm>
            <a:custGeom>
              <a:avLst/>
              <a:gdLst/>
              <a:ahLst/>
              <a:cxnLst/>
              <a:rect l="l" t="t" r="r" b="b"/>
              <a:pathLst>
                <a:path w="1227" h="1094" extrusionOk="0">
                  <a:moveTo>
                    <a:pt x="1227" y="0"/>
                  </a:moveTo>
                  <a:cubicBezTo>
                    <a:pt x="929" y="476"/>
                    <a:pt x="226" y="548"/>
                    <a:pt x="0" y="1072"/>
                  </a:cubicBezTo>
                  <a:cubicBezTo>
                    <a:pt x="0" y="1080"/>
                    <a:pt x="6" y="1094"/>
                    <a:pt x="9" y="1094"/>
                  </a:cubicBezTo>
                  <a:cubicBezTo>
                    <a:pt x="11" y="1094"/>
                    <a:pt x="12" y="1091"/>
                    <a:pt x="12" y="1084"/>
                  </a:cubicBezTo>
                  <a:cubicBezTo>
                    <a:pt x="322" y="631"/>
                    <a:pt x="953" y="488"/>
                    <a:pt x="1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21" name="Google Shape;25921;p34"/>
            <p:cNvSpPr/>
            <p:nvPr/>
          </p:nvSpPr>
          <p:spPr>
            <a:xfrm>
              <a:off x="600125" y="2949300"/>
              <a:ext cx="54125" cy="111475"/>
            </a:xfrm>
            <a:custGeom>
              <a:avLst/>
              <a:gdLst/>
              <a:ahLst/>
              <a:cxnLst/>
              <a:rect l="l" t="t" r="r" b="b"/>
              <a:pathLst>
                <a:path w="2165" h="4459" extrusionOk="0">
                  <a:moveTo>
                    <a:pt x="2165" y="1"/>
                  </a:moveTo>
                  <a:cubicBezTo>
                    <a:pt x="1629" y="548"/>
                    <a:pt x="1582" y="1239"/>
                    <a:pt x="1605" y="1977"/>
                  </a:cubicBezTo>
                  <a:cubicBezTo>
                    <a:pt x="1617" y="2429"/>
                    <a:pt x="1701" y="2906"/>
                    <a:pt x="1605" y="3346"/>
                  </a:cubicBezTo>
                  <a:cubicBezTo>
                    <a:pt x="1489" y="3978"/>
                    <a:pt x="1031" y="4300"/>
                    <a:pt x="459" y="4300"/>
                  </a:cubicBezTo>
                  <a:cubicBezTo>
                    <a:pt x="330" y="4300"/>
                    <a:pt x="195" y="4284"/>
                    <a:pt x="58" y="4251"/>
                  </a:cubicBezTo>
                  <a:cubicBezTo>
                    <a:pt x="55" y="4250"/>
                    <a:pt x="52" y="4250"/>
                    <a:pt x="50" y="4250"/>
                  </a:cubicBezTo>
                  <a:cubicBezTo>
                    <a:pt x="19" y="4250"/>
                    <a:pt x="1" y="4312"/>
                    <a:pt x="34" y="4334"/>
                  </a:cubicBezTo>
                  <a:cubicBezTo>
                    <a:pt x="206" y="4419"/>
                    <a:pt x="384" y="4458"/>
                    <a:pt x="558" y="4458"/>
                  </a:cubicBezTo>
                  <a:cubicBezTo>
                    <a:pt x="1070" y="4458"/>
                    <a:pt x="1544" y="4118"/>
                    <a:pt x="1713" y="3584"/>
                  </a:cubicBezTo>
                  <a:cubicBezTo>
                    <a:pt x="2082" y="2382"/>
                    <a:pt x="1451" y="1155"/>
                    <a:pt x="2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22" name="Google Shape;25922;p34"/>
            <p:cNvSpPr/>
            <p:nvPr/>
          </p:nvSpPr>
          <p:spPr>
            <a:xfrm>
              <a:off x="553625" y="3009725"/>
              <a:ext cx="66400" cy="51325"/>
            </a:xfrm>
            <a:custGeom>
              <a:avLst/>
              <a:gdLst/>
              <a:ahLst/>
              <a:cxnLst/>
              <a:rect l="l" t="t" r="r" b="b"/>
              <a:pathLst>
                <a:path w="2656" h="2053" extrusionOk="0">
                  <a:moveTo>
                    <a:pt x="48" y="1"/>
                  </a:moveTo>
                  <a:cubicBezTo>
                    <a:pt x="13" y="12"/>
                    <a:pt x="1" y="36"/>
                    <a:pt x="13" y="48"/>
                  </a:cubicBezTo>
                  <a:cubicBezTo>
                    <a:pt x="370" y="405"/>
                    <a:pt x="132" y="763"/>
                    <a:pt x="310" y="1155"/>
                  </a:cubicBezTo>
                  <a:cubicBezTo>
                    <a:pt x="429" y="1405"/>
                    <a:pt x="655" y="1584"/>
                    <a:pt x="894" y="1715"/>
                  </a:cubicBezTo>
                  <a:cubicBezTo>
                    <a:pt x="1212" y="1901"/>
                    <a:pt x="1626" y="2052"/>
                    <a:pt x="2021" y="2052"/>
                  </a:cubicBezTo>
                  <a:cubicBezTo>
                    <a:pt x="2232" y="2052"/>
                    <a:pt x="2438" y="2009"/>
                    <a:pt x="2620" y="1906"/>
                  </a:cubicBezTo>
                  <a:cubicBezTo>
                    <a:pt x="2656" y="1894"/>
                    <a:pt x="2632" y="1834"/>
                    <a:pt x="2596" y="1834"/>
                  </a:cubicBezTo>
                  <a:cubicBezTo>
                    <a:pt x="2470" y="1853"/>
                    <a:pt x="2331" y="1863"/>
                    <a:pt x="2185" y="1863"/>
                  </a:cubicBezTo>
                  <a:cubicBezTo>
                    <a:pt x="1502" y="1863"/>
                    <a:pt x="679" y="1636"/>
                    <a:pt x="453" y="989"/>
                  </a:cubicBezTo>
                  <a:cubicBezTo>
                    <a:pt x="310" y="620"/>
                    <a:pt x="465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23" name="Google Shape;25923;p34"/>
            <p:cNvSpPr/>
            <p:nvPr/>
          </p:nvSpPr>
          <p:spPr>
            <a:xfrm>
              <a:off x="539650" y="3006000"/>
              <a:ext cx="3875" cy="8800"/>
            </a:xfrm>
            <a:custGeom>
              <a:avLst/>
              <a:gdLst/>
              <a:ahLst/>
              <a:cxnLst/>
              <a:rect l="l" t="t" r="r" b="b"/>
              <a:pathLst>
                <a:path w="155" h="352" extrusionOk="0">
                  <a:moveTo>
                    <a:pt x="66" y="1"/>
                  </a:moveTo>
                  <a:cubicBezTo>
                    <a:pt x="54" y="1"/>
                    <a:pt x="44" y="19"/>
                    <a:pt x="60" y="42"/>
                  </a:cubicBezTo>
                  <a:cubicBezTo>
                    <a:pt x="83" y="78"/>
                    <a:pt x="95" y="138"/>
                    <a:pt x="83" y="197"/>
                  </a:cubicBezTo>
                  <a:cubicBezTo>
                    <a:pt x="71" y="257"/>
                    <a:pt x="24" y="281"/>
                    <a:pt x="0" y="316"/>
                  </a:cubicBezTo>
                  <a:cubicBezTo>
                    <a:pt x="0" y="340"/>
                    <a:pt x="0" y="352"/>
                    <a:pt x="12" y="352"/>
                  </a:cubicBezTo>
                  <a:cubicBezTo>
                    <a:pt x="83" y="352"/>
                    <a:pt x="131" y="281"/>
                    <a:pt x="143" y="221"/>
                  </a:cubicBezTo>
                  <a:cubicBezTo>
                    <a:pt x="155" y="138"/>
                    <a:pt x="143" y="66"/>
                    <a:pt x="83" y="19"/>
                  </a:cubicBezTo>
                  <a:cubicBezTo>
                    <a:pt x="79" y="6"/>
                    <a:pt x="72" y="1"/>
                    <a:pt x="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24" name="Google Shape;25924;p34"/>
            <p:cNvSpPr/>
            <p:nvPr/>
          </p:nvSpPr>
          <p:spPr>
            <a:xfrm>
              <a:off x="492900" y="3010775"/>
              <a:ext cx="51525" cy="108000"/>
            </a:xfrm>
            <a:custGeom>
              <a:avLst/>
              <a:gdLst/>
              <a:ahLst/>
              <a:cxnLst/>
              <a:rect l="l" t="t" r="r" b="b"/>
              <a:pathLst>
                <a:path w="2061" h="4320" extrusionOk="0">
                  <a:moveTo>
                    <a:pt x="2045" y="1"/>
                  </a:moveTo>
                  <a:cubicBezTo>
                    <a:pt x="2039" y="1"/>
                    <a:pt x="2033" y="2"/>
                    <a:pt x="2025" y="6"/>
                  </a:cubicBezTo>
                  <a:cubicBezTo>
                    <a:pt x="1001" y="1102"/>
                    <a:pt x="120" y="2745"/>
                    <a:pt x="1" y="4269"/>
                  </a:cubicBezTo>
                  <a:cubicBezTo>
                    <a:pt x="1" y="4301"/>
                    <a:pt x="19" y="4320"/>
                    <a:pt x="41" y="4320"/>
                  </a:cubicBezTo>
                  <a:cubicBezTo>
                    <a:pt x="59" y="4320"/>
                    <a:pt x="80" y="4307"/>
                    <a:pt x="96" y="4280"/>
                  </a:cubicBezTo>
                  <a:cubicBezTo>
                    <a:pt x="358" y="3507"/>
                    <a:pt x="548" y="2721"/>
                    <a:pt x="906" y="1971"/>
                  </a:cubicBezTo>
                  <a:cubicBezTo>
                    <a:pt x="1239" y="1292"/>
                    <a:pt x="1656" y="649"/>
                    <a:pt x="2061" y="6"/>
                  </a:cubicBezTo>
                  <a:cubicBezTo>
                    <a:pt x="2061" y="6"/>
                    <a:pt x="2055" y="1"/>
                    <a:pt x="20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25" name="Google Shape;25925;p34"/>
            <p:cNvSpPr/>
            <p:nvPr/>
          </p:nvSpPr>
          <p:spPr>
            <a:xfrm>
              <a:off x="492900" y="3115600"/>
              <a:ext cx="12825" cy="3100"/>
            </a:xfrm>
            <a:custGeom>
              <a:avLst/>
              <a:gdLst/>
              <a:ahLst/>
              <a:cxnLst/>
              <a:rect l="l" t="t" r="r" b="b"/>
              <a:pathLst>
                <a:path w="513" h="124" extrusionOk="0">
                  <a:moveTo>
                    <a:pt x="406" y="1"/>
                  </a:moveTo>
                  <a:cubicBezTo>
                    <a:pt x="353" y="1"/>
                    <a:pt x="296" y="20"/>
                    <a:pt x="239" y="28"/>
                  </a:cubicBezTo>
                  <a:cubicBezTo>
                    <a:pt x="167" y="40"/>
                    <a:pt x="96" y="64"/>
                    <a:pt x="1" y="76"/>
                  </a:cubicBezTo>
                  <a:cubicBezTo>
                    <a:pt x="1" y="76"/>
                    <a:pt x="1" y="123"/>
                    <a:pt x="36" y="123"/>
                  </a:cubicBezTo>
                  <a:cubicBezTo>
                    <a:pt x="120" y="123"/>
                    <a:pt x="203" y="99"/>
                    <a:pt x="287" y="99"/>
                  </a:cubicBezTo>
                  <a:cubicBezTo>
                    <a:pt x="358" y="87"/>
                    <a:pt x="441" y="87"/>
                    <a:pt x="501" y="64"/>
                  </a:cubicBezTo>
                  <a:cubicBezTo>
                    <a:pt x="513" y="40"/>
                    <a:pt x="513" y="16"/>
                    <a:pt x="477" y="16"/>
                  </a:cubicBezTo>
                  <a:cubicBezTo>
                    <a:pt x="454" y="5"/>
                    <a:pt x="431" y="1"/>
                    <a:pt x="4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26" name="Google Shape;25926;p34"/>
            <p:cNvSpPr/>
            <p:nvPr/>
          </p:nvSpPr>
          <p:spPr>
            <a:xfrm>
              <a:off x="504825" y="3015200"/>
              <a:ext cx="38350" cy="102300"/>
            </a:xfrm>
            <a:custGeom>
              <a:avLst/>
              <a:gdLst/>
              <a:ahLst/>
              <a:cxnLst/>
              <a:rect l="l" t="t" r="r" b="b"/>
              <a:pathLst>
                <a:path w="1534" h="4092" extrusionOk="0">
                  <a:moveTo>
                    <a:pt x="1483" y="0"/>
                  </a:moveTo>
                  <a:cubicBezTo>
                    <a:pt x="1476" y="0"/>
                    <a:pt x="1470" y="2"/>
                    <a:pt x="1464" y="8"/>
                  </a:cubicBezTo>
                  <a:cubicBezTo>
                    <a:pt x="560" y="1032"/>
                    <a:pt x="155" y="2746"/>
                    <a:pt x="0" y="4092"/>
                  </a:cubicBezTo>
                  <a:cubicBezTo>
                    <a:pt x="202" y="3437"/>
                    <a:pt x="321" y="2746"/>
                    <a:pt x="536" y="2091"/>
                  </a:cubicBezTo>
                  <a:cubicBezTo>
                    <a:pt x="774" y="1353"/>
                    <a:pt x="1131" y="734"/>
                    <a:pt x="1524" y="55"/>
                  </a:cubicBezTo>
                  <a:cubicBezTo>
                    <a:pt x="1533" y="28"/>
                    <a:pt x="1507" y="0"/>
                    <a:pt x="1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27" name="Google Shape;25927;p34"/>
            <p:cNvSpPr/>
            <p:nvPr/>
          </p:nvSpPr>
          <p:spPr>
            <a:xfrm>
              <a:off x="547375" y="3010925"/>
              <a:ext cx="8875" cy="5600"/>
            </a:xfrm>
            <a:custGeom>
              <a:avLst/>
              <a:gdLst/>
              <a:ahLst/>
              <a:cxnLst/>
              <a:rect l="l" t="t" r="r" b="b"/>
              <a:pathLst>
                <a:path w="355" h="224" extrusionOk="0">
                  <a:moveTo>
                    <a:pt x="206" y="0"/>
                  </a:moveTo>
                  <a:cubicBezTo>
                    <a:pt x="181" y="0"/>
                    <a:pt x="155" y="4"/>
                    <a:pt x="132" y="12"/>
                  </a:cubicBezTo>
                  <a:cubicBezTo>
                    <a:pt x="60" y="48"/>
                    <a:pt x="13" y="119"/>
                    <a:pt x="1" y="214"/>
                  </a:cubicBezTo>
                  <a:cubicBezTo>
                    <a:pt x="1" y="220"/>
                    <a:pt x="4" y="223"/>
                    <a:pt x="7" y="223"/>
                  </a:cubicBezTo>
                  <a:cubicBezTo>
                    <a:pt x="10" y="223"/>
                    <a:pt x="13" y="220"/>
                    <a:pt x="13" y="214"/>
                  </a:cubicBezTo>
                  <a:cubicBezTo>
                    <a:pt x="48" y="167"/>
                    <a:pt x="72" y="95"/>
                    <a:pt x="132" y="60"/>
                  </a:cubicBezTo>
                  <a:cubicBezTo>
                    <a:pt x="161" y="48"/>
                    <a:pt x="191" y="42"/>
                    <a:pt x="221" y="42"/>
                  </a:cubicBezTo>
                  <a:cubicBezTo>
                    <a:pt x="251" y="42"/>
                    <a:pt x="280" y="48"/>
                    <a:pt x="310" y="60"/>
                  </a:cubicBezTo>
                  <a:cubicBezTo>
                    <a:pt x="321" y="71"/>
                    <a:pt x="330" y="75"/>
                    <a:pt x="337" y="75"/>
                  </a:cubicBezTo>
                  <a:cubicBezTo>
                    <a:pt x="351" y="75"/>
                    <a:pt x="354" y="56"/>
                    <a:pt x="346" y="48"/>
                  </a:cubicBezTo>
                  <a:cubicBezTo>
                    <a:pt x="306" y="16"/>
                    <a:pt x="256" y="0"/>
                    <a:pt x="2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28" name="Google Shape;25928;p34"/>
            <p:cNvSpPr/>
            <p:nvPr/>
          </p:nvSpPr>
          <p:spPr>
            <a:xfrm>
              <a:off x="510475" y="3011800"/>
              <a:ext cx="40200" cy="84400"/>
            </a:xfrm>
            <a:custGeom>
              <a:avLst/>
              <a:gdLst/>
              <a:ahLst/>
              <a:cxnLst/>
              <a:rect l="l" t="t" r="r" b="b"/>
              <a:pathLst>
                <a:path w="1608" h="3376" extrusionOk="0">
                  <a:moveTo>
                    <a:pt x="1608" y="1"/>
                  </a:moveTo>
                  <a:cubicBezTo>
                    <a:pt x="786" y="846"/>
                    <a:pt x="131" y="2156"/>
                    <a:pt x="0" y="3347"/>
                  </a:cubicBezTo>
                  <a:cubicBezTo>
                    <a:pt x="0" y="3366"/>
                    <a:pt x="11" y="3375"/>
                    <a:pt x="23" y="3375"/>
                  </a:cubicBezTo>
                  <a:cubicBezTo>
                    <a:pt x="32" y="3375"/>
                    <a:pt x="42" y="3369"/>
                    <a:pt x="48" y="3358"/>
                  </a:cubicBezTo>
                  <a:cubicBezTo>
                    <a:pt x="250" y="2739"/>
                    <a:pt x="405" y="2108"/>
                    <a:pt x="703" y="1513"/>
                  </a:cubicBezTo>
                  <a:cubicBezTo>
                    <a:pt x="953" y="977"/>
                    <a:pt x="1298" y="501"/>
                    <a:pt x="16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29" name="Google Shape;25929;p34"/>
            <p:cNvSpPr/>
            <p:nvPr/>
          </p:nvSpPr>
          <p:spPr>
            <a:xfrm>
              <a:off x="532200" y="3009325"/>
              <a:ext cx="15125" cy="17400"/>
            </a:xfrm>
            <a:custGeom>
              <a:avLst/>
              <a:gdLst/>
              <a:ahLst/>
              <a:cxnLst/>
              <a:rect l="l" t="t" r="r" b="b"/>
              <a:pathLst>
                <a:path w="605" h="696" extrusionOk="0">
                  <a:moveTo>
                    <a:pt x="562" y="0"/>
                  </a:moveTo>
                  <a:cubicBezTo>
                    <a:pt x="556" y="0"/>
                    <a:pt x="551" y="2"/>
                    <a:pt x="548" y="5"/>
                  </a:cubicBezTo>
                  <a:cubicBezTo>
                    <a:pt x="477" y="112"/>
                    <a:pt x="393" y="231"/>
                    <a:pt x="310" y="338"/>
                  </a:cubicBezTo>
                  <a:cubicBezTo>
                    <a:pt x="215" y="445"/>
                    <a:pt x="96" y="529"/>
                    <a:pt x="12" y="648"/>
                  </a:cubicBezTo>
                  <a:cubicBezTo>
                    <a:pt x="0" y="659"/>
                    <a:pt x="12" y="695"/>
                    <a:pt x="36" y="695"/>
                  </a:cubicBezTo>
                  <a:cubicBezTo>
                    <a:pt x="274" y="600"/>
                    <a:pt x="512" y="278"/>
                    <a:pt x="596" y="40"/>
                  </a:cubicBezTo>
                  <a:cubicBezTo>
                    <a:pt x="605" y="14"/>
                    <a:pt x="580" y="0"/>
                    <a:pt x="5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30" name="Google Shape;25930;p34"/>
            <p:cNvSpPr/>
            <p:nvPr/>
          </p:nvSpPr>
          <p:spPr>
            <a:xfrm>
              <a:off x="539925" y="3013975"/>
              <a:ext cx="325" cy="3800"/>
            </a:xfrm>
            <a:custGeom>
              <a:avLst/>
              <a:gdLst/>
              <a:ahLst/>
              <a:cxnLst/>
              <a:rect l="l" t="t" r="r" b="b"/>
              <a:pathLst>
                <a:path w="13" h="152" extrusionOk="0">
                  <a:moveTo>
                    <a:pt x="13" y="0"/>
                  </a:moveTo>
                  <a:cubicBezTo>
                    <a:pt x="13" y="47"/>
                    <a:pt x="13" y="94"/>
                    <a:pt x="1" y="152"/>
                  </a:cubicBezTo>
                  <a:cubicBezTo>
                    <a:pt x="13" y="105"/>
                    <a:pt x="13" y="4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31" name="Google Shape;25931;p34"/>
            <p:cNvSpPr/>
            <p:nvPr/>
          </p:nvSpPr>
          <p:spPr>
            <a:xfrm>
              <a:off x="617625" y="2818325"/>
              <a:ext cx="11925" cy="7175"/>
            </a:xfrm>
            <a:custGeom>
              <a:avLst/>
              <a:gdLst/>
              <a:ahLst/>
              <a:cxnLst/>
              <a:rect l="l" t="t" r="r" b="b"/>
              <a:pathLst>
                <a:path w="477" h="287" extrusionOk="0">
                  <a:moveTo>
                    <a:pt x="477" y="1"/>
                  </a:moveTo>
                  <a:lnTo>
                    <a:pt x="477" y="1"/>
                  </a:lnTo>
                  <a:cubicBezTo>
                    <a:pt x="393" y="13"/>
                    <a:pt x="310" y="60"/>
                    <a:pt x="251" y="108"/>
                  </a:cubicBezTo>
                  <a:cubicBezTo>
                    <a:pt x="179" y="144"/>
                    <a:pt x="72" y="191"/>
                    <a:pt x="12" y="251"/>
                  </a:cubicBezTo>
                  <a:cubicBezTo>
                    <a:pt x="0" y="263"/>
                    <a:pt x="12" y="287"/>
                    <a:pt x="36" y="287"/>
                  </a:cubicBezTo>
                  <a:cubicBezTo>
                    <a:pt x="120" y="251"/>
                    <a:pt x="191" y="191"/>
                    <a:pt x="274" y="144"/>
                  </a:cubicBezTo>
                  <a:cubicBezTo>
                    <a:pt x="334" y="120"/>
                    <a:pt x="417" y="72"/>
                    <a:pt x="4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32" name="Google Shape;25932;p34"/>
            <p:cNvSpPr/>
            <p:nvPr/>
          </p:nvSpPr>
          <p:spPr>
            <a:xfrm>
              <a:off x="616175" y="2818625"/>
              <a:ext cx="13375" cy="7175"/>
            </a:xfrm>
            <a:custGeom>
              <a:avLst/>
              <a:gdLst/>
              <a:ahLst/>
              <a:cxnLst/>
              <a:rect l="l" t="t" r="r" b="b"/>
              <a:pathLst>
                <a:path w="535" h="287" extrusionOk="0">
                  <a:moveTo>
                    <a:pt x="3" y="276"/>
                  </a:moveTo>
                  <a:cubicBezTo>
                    <a:pt x="0" y="276"/>
                    <a:pt x="3" y="286"/>
                    <a:pt x="11" y="286"/>
                  </a:cubicBezTo>
                  <a:cubicBezTo>
                    <a:pt x="7" y="279"/>
                    <a:pt x="4" y="276"/>
                    <a:pt x="3" y="276"/>
                  </a:cubicBezTo>
                  <a:close/>
                  <a:moveTo>
                    <a:pt x="523" y="1"/>
                  </a:moveTo>
                  <a:cubicBezTo>
                    <a:pt x="428" y="48"/>
                    <a:pt x="356" y="108"/>
                    <a:pt x="273" y="144"/>
                  </a:cubicBezTo>
                  <a:cubicBezTo>
                    <a:pt x="189" y="179"/>
                    <a:pt x="94" y="215"/>
                    <a:pt x="11" y="286"/>
                  </a:cubicBezTo>
                  <a:cubicBezTo>
                    <a:pt x="106" y="263"/>
                    <a:pt x="189" y="227"/>
                    <a:pt x="285" y="179"/>
                  </a:cubicBezTo>
                  <a:cubicBezTo>
                    <a:pt x="368" y="132"/>
                    <a:pt x="463" y="72"/>
                    <a:pt x="535" y="13"/>
                  </a:cubicBezTo>
                  <a:cubicBezTo>
                    <a:pt x="535" y="13"/>
                    <a:pt x="535" y="1"/>
                    <a:pt x="5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33" name="Google Shape;25933;p34"/>
            <p:cNvSpPr/>
            <p:nvPr/>
          </p:nvSpPr>
          <p:spPr>
            <a:xfrm>
              <a:off x="617925" y="2813550"/>
              <a:ext cx="23625" cy="10525"/>
            </a:xfrm>
            <a:custGeom>
              <a:avLst/>
              <a:gdLst/>
              <a:ahLst/>
              <a:cxnLst/>
              <a:rect l="l" t="t" r="r" b="b"/>
              <a:pathLst>
                <a:path w="945" h="421" extrusionOk="0">
                  <a:moveTo>
                    <a:pt x="753" y="0"/>
                  </a:moveTo>
                  <a:cubicBezTo>
                    <a:pt x="725" y="0"/>
                    <a:pt x="699" y="5"/>
                    <a:pt x="679" y="13"/>
                  </a:cubicBezTo>
                  <a:cubicBezTo>
                    <a:pt x="572" y="37"/>
                    <a:pt x="477" y="120"/>
                    <a:pt x="393" y="156"/>
                  </a:cubicBezTo>
                  <a:cubicBezTo>
                    <a:pt x="262" y="239"/>
                    <a:pt x="143" y="311"/>
                    <a:pt x="24" y="394"/>
                  </a:cubicBezTo>
                  <a:cubicBezTo>
                    <a:pt x="4" y="394"/>
                    <a:pt x="1" y="420"/>
                    <a:pt x="15" y="420"/>
                  </a:cubicBezTo>
                  <a:cubicBezTo>
                    <a:pt x="18" y="420"/>
                    <a:pt x="21" y="420"/>
                    <a:pt x="24" y="418"/>
                  </a:cubicBezTo>
                  <a:cubicBezTo>
                    <a:pt x="155" y="359"/>
                    <a:pt x="286" y="275"/>
                    <a:pt x="417" y="204"/>
                  </a:cubicBezTo>
                  <a:cubicBezTo>
                    <a:pt x="490" y="163"/>
                    <a:pt x="641" y="62"/>
                    <a:pt x="756" y="62"/>
                  </a:cubicBezTo>
                  <a:cubicBezTo>
                    <a:pt x="809" y="62"/>
                    <a:pt x="855" y="84"/>
                    <a:pt x="881" y="144"/>
                  </a:cubicBezTo>
                  <a:cubicBezTo>
                    <a:pt x="881" y="150"/>
                    <a:pt x="890" y="153"/>
                    <a:pt x="899" y="153"/>
                  </a:cubicBezTo>
                  <a:cubicBezTo>
                    <a:pt x="908" y="153"/>
                    <a:pt x="917" y="150"/>
                    <a:pt x="917" y="144"/>
                  </a:cubicBezTo>
                  <a:cubicBezTo>
                    <a:pt x="944" y="45"/>
                    <a:pt x="841" y="0"/>
                    <a:pt x="7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34" name="Google Shape;25934;p34"/>
            <p:cNvSpPr/>
            <p:nvPr/>
          </p:nvSpPr>
          <p:spPr>
            <a:xfrm>
              <a:off x="638750" y="2816850"/>
              <a:ext cx="39625" cy="143000"/>
            </a:xfrm>
            <a:custGeom>
              <a:avLst/>
              <a:gdLst/>
              <a:ahLst/>
              <a:cxnLst/>
              <a:rect l="l" t="t" r="r" b="b"/>
              <a:pathLst>
                <a:path w="1585" h="5720" extrusionOk="0">
                  <a:moveTo>
                    <a:pt x="168" y="0"/>
                  </a:moveTo>
                  <a:cubicBezTo>
                    <a:pt x="1" y="822"/>
                    <a:pt x="275" y="1667"/>
                    <a:pt x="691" y="2370"/>
                  </a:cubicBezTo>
                  <a:cubicBezTo>
                    <a:pt x="1013" y="2917"/>
                    <a:pt x="1370" y="3417"/>
                    <a:pt x="1191" y="4108"/>
                  </a:cubicBezTo>
                  <a:cubicBezTo>
                    <a:pt x="1049" y="4668"/>
                    <a:pt x="632" y="5180"/>
                    <a:pt x="346" y="5680"/>
                  </a:cubicBezTo>
                  <a:cubicBezTo>
                    <a:pt x="337" y="5706"/>
                    <a:pt x="362" y="5720"/>
                    <a:pt x="380" y="5720"/>
                  </a:cubicBezTo>
                  <a:cubicBezTo>
                    <a:pt x="386" y="5720"/>
                    <a:pt x="391" y="5718"/>
                    <a:pt x="394" y="5715"/>
                  </a:cubicBezTo>
                  <a:cubicBezTo>
                    <a:pt x="882" y="5001"/>
                    <a:pt x="1584" y="4108"/>
                    <a:pt x="1239" y="3203"/>
                  </a:cubicBezTo>
                  <a:cubicBezTo>
                    <a:pt x="1060" y="2727"/>
                    <a:pt x="715" y="2322"/>
                    <a:pt x="501" y="1858"/>
                  </a:cubicBezTo>
                  <a:cubicBezTo>
                    <a:pt x="227" y="1262"/>
                    <a:pt x="156" y="667"/>
                    <a:pt x="168" y="12"/>
                  </a:cubicBezTo>
                  <a:cubicBezTo>
                    <a:pt x="179" y="0"/>
                    <a:pt x="168" y="0"/>
                    <a:pt x="1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35" name="Google Shape;25935;p34"/>
            <p:cNvSpPr/>
            <p:nvPr/>
          </p:nvSpPr>
          <p:spPr>
            <a:xfrm>
              <a:off x="532200" y="3003175"/>
              <a:ext cx="15200" cy="12225"/>
            </a:xfrm>
            <a:custGeom>
              <a:avLst/>
              <a:gdLst/>
              <a:ahLst/>
              <a:cxnLst/>
              <a:rect l="l" t="t" r="r" b="b"/>
              <a:pathLst>
                <a:path w="608" h="489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54" y="66"/>
                    <a:pt x="128" y="73"/>
                    <a:pt x="196" y="73"/>
                  </a:cubicBezTo>
                  <a:cubicBezTo>
                    <a:pt x="219" y="73"/>
                    <a:pt x="241" y="72"/>
                    <a:pt x="262" y="72"/>
                  </a:cubicBezTo>
                  <a:cubicBezTo>
                    <a:pt x="369" y="72"/>
                    <a:pt x="489" y="108"/>
                    <a:pt x="512" y="203"/>
                  </a:cubicBezTo>
                  <a:cubicBezTo>
                    <a:pt x="548" y="310"/>
                    <a:pt x="477" y="405"/>
                    <a:pt x="429" y="489"/>
                  </a:cubicBezTo>
                  <a:cubicBezTo>
                    <a:pt x="536" y="405"/>
                    <a:pt x="608" y="239"/>
                    <a:pt x="500" y="108"/>
                  </a:cubicBezTo>
                  <a:cubicBezTo>
                    <a:pt x="453" y="48"/>
                    <a:pt x="381" y="24"/>
                    <a:pt x="322" y="24"/>
                  </a:cubicBezTo>
                  <a:cubicBezTo>
                    <a:pt x="215" y="13"/>
                    <a:pt x="119" y="13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36" name="Google Shape;25936;p34"/>
            <p:cNvSpPr/>
            <p:nvPr/>
          </p:nvSpPr>
          <p:spPr>
            <a:xfrm>
              <a:off x="536075" y="2923100"/>
              <a:ext cx="24425" cy="79650"/>
            </a:xfrm>
            <a:custGeom>
              <a:avLst/>
              <a:gdLst/>
              <a:ahLst/>
              <a:cxnLst/>
              <a:rect l="l" t="t" r="r" b="b"/>
              <a:pathLst>
                <a:path w="977" h="3186" extrusionOk="0">
                  <a:moveTo>
                    <a:pt x="322" y="1"/>
                  </a:moveTo>
                  <a:lnTo>
                    <a:pt x="322" y="1"/>
                  </a:lnTo>
                  <a:cubicBezTo>
                    <a:pt x="107" y="334"/>
                    <a:pt x="214" y="668"/>
                    <a:pt x="393" y="1001"/>
                  </a:cubicBezTo>
                  <a:cubicBezTo>
                    <a:pt x="560" y="1311"/>
                    <a:pt x="774" y="1596"/>
                    <a:pt x="834" y="1965"/>
                  </a:cubicBezTo>
                  <a:cubicBezTo>
                    <a:pt x="917" y="2442"/>
                    <a:pt x="715" y="2823"/>
                    <a:pt x="476" y="3180"/>
                  </a:cubicBezTo>
                  <a:cubicBezTo>
                    <a:pt x="750" y="2835"/>
                    <a:pt x="976" y="2418"/>
                    <a:pt x="917" y="1965"/>
                  </a:cubicBezTo>
                  <a:cubicBezTo>
                    <a:pt x="822" y="1287"/>
                    <a:pt x="0" y="763"/>
                    <a:pt x="334" y="13"/>
                  </a:cubicBezTo>
                  <a:cubicBezTo>
                    <a:pt x="334" y="1"/>
                    <a:pt x="322" y="1"/>
                    <a:pt x="322" y="1"/>
                  </a:cubicBezTo>
                  <a:close/>
                  <a:moveTo>
                    <a:pt x="476" y="3180"/>
                  </a:moveTo>
                  <a:cubicBezTo>
                    <a:pt x="468" y="3180"/>
                    <a:pt x="471" y="3185"/>
                    <a:pt x="474" y="3185"/>
                  </a:cubicBezTo>
                  <a:cubicBezTo>
                    <a:pt x="475" y="3185"/>
                    <a:pt x="476" y="3184"/>
                    <a:pt x="476" y="318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37" name="Google Shape;25937;p34"/>
            <p:cNvSpPr/>
            <p:nvPr/>
          </p:nvSpPr>
          <p:spPr>
            <a:xfrm>
              <a:off x="545600" y="2853750"/>
              <a:ext cx="18475" cy="65800"/>
            </a:xfrm>
            <a:custGeom>
              <a:avLst/>
              <a:gdLst/>
              <a:ahLst/>
              <a:cxnLst/>
              <a:rect l="l" t="t" r="r" b="b"/>
              <a:pathLst>
                <a:path w="739" h="2632" extrusionOk="0">
                  <a:moveTo>
                    <a:pt x="726" y="1"/>
                  </a:moveTo>
                  <a:cubicBezTo>
                    <a:pt x="441" y="215"/>
                    <a:pt x="238" y="501"/>
                    <a:pt x="203" y="870"/>
                  </a:cubicBezTo>
                  <a:cubicBezTo>
                    <a:pt x="191" y="1084"/>
                    <a:pt x="238" y="1275"/>
                    <a:pt x="250" y="1465"/>
                  </a:cubicBezTo>
                  <a:cubicBezTo>
                    <a:pt x="274" y="1882"/>
                    <a:pt x="143" y="2263"/>
                    <a:pt x="0" y="2632"/>
                  </a:cubicBezTo>
                  <a:cubicBezTo>
                    <a:pt x="131" y="2322"/>
                    <a:pt x="274" y="1989"/>
                    <a:pt x="298" y="1644"/>
                  </a:cubicBezTo>
                  <a:cubicBezTo>
                    <a:pt x="310" y="1441"/>
                    <a:pt x="250" y="1263"/>
                    <a:pt x="250" y="1048"/>
                  </a:cubicBezTo>
                  <a:cubicBezTo>
                    <a:pt x="250" y="620"/>
                    <a:pt x="441" y="298"/>
                    <a:pt x="738" y="13"/>
                  </a:cubicBezTo>
                  <a:cubicBezTo>
                    <a:pt x="738" y="13"/>
                    <a:pt x="738" y="1"/>
                    <a:pt x="7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38" name="Google Shape;25938;p34"/>
            <p:cNvSpPr/>
            <p:nvPr/>
          </p:nvSpPr>
          <p:spPr>
            <a:xfrm>
              <a:off x="547975" y="2990075"/>
              <a:ext cx="9850" cy="15625"/>
            </a:xfrm>
            <a:custGeom>
              <a:avLst/>
              <a:gdLst/>
              <a:ahLst/>
              <a:cxnLst/>
              <a:rect l="l" t="t" r="r" b="b"/>
              <a:pathLst>
                <a:path w="394" h="625" extrusionOk="0">
                  <a:moveTo>
                    <a:pt x="393" y="1"/>
                  </a:moveTo>
                  <a:cubicBezTo>
                    <a:pt x="262" y="203"/>
                    <a:pt x="119" y="394"/>
                    <a:pt x="0" y="596"/>
                  </a:cubicBezTo>
                  <a:cubicBezTo>
                    <a:pt x="0" y="613"/>
                    <a:pt x="13" y="625"/>
                    <a:pt x="20" y="625"/>
                  </a:cubicBezTo>
                  <a:cubicBezTo>
                    <a:pt x="23" y="625"/>
                    <a:pt x="24" y="623"/>
                    <a:pt x="24" y="620"/>
                  </a:cubicBezTo>
                  <a:cubicBezTo>
                    <a:pt x="167" y="417"/>
                    <a:pt x="286" y="215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39" name="Google Shape;25939;p34"/>
            <p:cNvSpPr/>
            <p:nvPr/>
          </p:nvSpPr>
          <p:spPr>
            <a:xfrm>
              <a:off x="551850" y="2993050"/>
              <a:ext cx="7150" cy="12525"/>
            </a:xfrm>
            <a:custGeom>
              <a:avLst/>
              <a:gdLst/>
              <a:ahLst/>
              <a:cxnLst/>
              <a:rect l="l" t="t" r="r" b="b"/>
              <a:pathLst>
                <a:path w="286" h="501" extrusionOk="0">
                  <a:moveTo>
                    <a:pt x="286" y="1"/>
                  </a:moveTo>
                  <a:lnTo>
                    <a:pt x="286" y="1"/>
                  </a:lnTo>
                  <a:cubicBezTo>
                    <a:pt x="179" y="156"/>
                    <a:pt x="72" y="322"/>
                    <a:pt x="0" y="477"/>
                  </a:cubicBezTo>
                  <a:cubicBezTo>
                    <a:pt x="0" y="501"/>
                    <a:pt x="12" y="501"/>
                    <a:pt x="12" y="501"/>
                  </a:cubicBezTo>
                  <a:cubicBezTo>
                    <a:pt x="131" y="346"/>
                    <a:pt x="203" y="167"/>
                    <a:pt x="2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40" name="Google Shape;25940;p34"/>
            <p:cNvSpPr/>
            <p:nvPr/>
          </p:nvSpPr>
          <p:spPr>
            <a:xfrm>
              <a:off x="554525" y="2989775"/>
              <a:ext cx="36625" cy="17600"/>
            </a:xfrm>
            <a:custGeom>
              <a:avLst/>
              <a:gdLst/>
              <a:ahLst/>
              <a:cxnLst/>
              <a:rect l="l" t="t" r="r" b="b"/>
              <a:pathLst>
                <a:path w="1465" h="704" extrusionOk="0">
                  <a:moveTo>
                    <a:pt x="1429" y="1"/>
                  </a:moveTo>
                  <a:cubicBezTo>
                    <a:pt x="834" y="1"/>
                    <a:pt x="310" y="156"/>
                    <a:pt x="0" y="703"/>
                  </a:cubicBezTo>
                  <a:cubicBezTo>
                    <a:pt x="191" y="513"/>
                    <a:pt x="358" y="287"/>
                    <a:pt x="631" y="191"/>
                  </a:cubicBezTo>
                  <a:cubicBezTo>
                    <a:pt x="893" y="120"/>
                    <a:pt x="1167" y="120"/>
                    <a:pt x="1441" y="48"/>
                  </a:cubicBezTo>
                  <a:cubicBezTo>
                    <a:pt x="1465" y="37"/>
                    <a:pt x="1453" y="1"/>
                    <a:pt x="14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41" name="Google Shape;25941;p34"/>
            <p:cNvSpPr/>
            <p:nvPr/>
          </p:nvSpPr>
          <p:spPr>
            <a:xfrm>
              <a:off x="595300" y="2972225"/>
              <a:ext cx="32475" cy="17300"/>
            </a:xfrm>
            <a:custGeom>
              <a:avLst/>
              <a:gdLst/>
              <a:ahLst/>
              <a:cxnLst/>
              <a:rect l="l" t="t" r="r" b="b"/>
              <a:pathLst>
                <a:path w="1299" h="692" extrusionOk="0">
                  <a:moveTo>
                    <a:pt x="1263" y="0"/>
                  </a:moveTo>
                  <a:cubicBezTo>
                    <a:pt x="905" y="238"/>
                    <a:pt x="477" y="643"/>
                    <a:pt x="1" y="691"/>
                  </a:cubicBezTo>
                  <a:cubicBezTo>
                    <a:pt x="11" y="691"/>
                    <a:pt x="21" y="692"/>
                    <a:pt x="30" y="692"/>
                  </a:cubicBezTo>
                  <a:cubicBezTo>
                    <a:pt x="233" y="692"/>
                    <a:pt x="414" y="580"/>
                    <a:pt x="584" y="500"/>
                  </a:cubicBezTo>
                  <a:cubicBezTo>
                    <a:pt x="834" y="358"/>
                    <a:pt x="1072" y="215"/>
                    <a:pt x="1286" y="24"/>
                  </a:cubicBezTo>
                  <a:cubicBezTo>
                    <a:pt x="1298" y="24"/>
                    <a:pt x="1286" y="0"/>
                    <a:pt x="12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42" name="Google Shape;25942;p34"/>
            <p:cNvSpPr/>
            <p:nvPr/>
          </p:nvSpPr>
          <p:spPr>
            <a:xfrm>
              <a:off x="559950" y="2920900"/>
              <a:ext cx="64750" cy="69925"/>
            </a:xfrm>
            <a:custGeom>
              <a:avLst/>
              <a:gdLst/>
              <a:ahLst/>
              <a:cxnLst/>
              <a:rect l="l" t="t" r="r" b="b"/>
              <a:pathLst>
                <a:path w="2590" h="2797" extrusionOk="0">
                  <a:moveTo>
                    <a:pt x="2575" y="1"/>
                  </a:moveTo>
                  <a:cubicBezTo>
                    <a:pt x="2570" y="1"/>
                    <a:pt x="2564" y="2"/>
                    <a:pt x="2558" y="5"/>
                  </a:cubicBezTo>
                  <a:cubicBezTo>
                    <a:pt x="2046" y="256"/>
                    <a:pt x="1367" y="601"/>
                    <a:pt x="1010" y="1077"/>
                  </a:cubicBezTo>
                  <a:cubicBezTo>
                    <a:pt x="807" y="1363"/>
                    <a:pt x="712" y="1696"/>
                    <a:pt x="510" y="1982"/>
                  </a:cubicBezTo>
                  <a:cubicBezTo>
                    <a:pt x="319" y="2256"/>
                    <a:pt x="117" y="2470"/>
                    <a:pt x="21" y="2792"/>
                  </a:cubicBezTo>
                  <a:cubicBezTo>
                    <a:pt x="272" y="2280"/>
                    <a:pt x="653" y="1875"/>
                    <a:pt x="938" y="1387"/>
                  </a:cubicBezTo>
                  <a:cubicBezTo>
                    <a:pt x="1295" y="767"/>
                    <a:pt x="1986" y="386"/>
                    <a:pt x="2581" y="17"/>
                  </a:cubicBezTo>
                  <a:cubicBezTo>
                    <a:pt x="2590" y="9"/>
                    <a:pt x="2586" y="1"/>
                    <a:pt x="2575" y="1"/>
                  </a:cubicBezTo>
                  <a:close/>
                  <a:moveTo>
                    <a:pt x="21" y="2792"/>
                  </a:moveTo>
                  <a:cubicBezTo>
                    <a:pt x="6" y="2792"/>
                    <a:pt x="0" y="2797"/>
                    <a:pt x="6" y="2797"/>
                  </a:cubicBezTo>
                  <a:cubicBezTo>
                    <a:pt x="8" y="2797"/>
                    <a:pt x="14" y="2796"/>
                    <a:pt x="21" y="279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43" name="Google Shape;25943;p34"/>
            <p:cNvSpPr/>
            <p:nvPr/>
          </p:nvSpPr>
          <p:spPr>
            <a:xfrm>
              <a:off x="626250" y="2901125"/>
              <a:ext cx="37450" cy="18425"/>
            </a:xfrm>
            <a:custGeom>
              <a:avLst/>
              <a:gdLst/>
              <a:ahLst/>
              <a:cxnLst/>
              <a:rect l="l" t="t" r="r" b="b"/>
              <a:pathLst>
                <a:path w="1498" h="737" extrusionOk="0">
                  <a:moveTo>
                    <a:pt x="1487" y="0"/>
                  </a:moveTo>
                  <a:cubicBezTo>
                    <a:pt x="1485" y="0"/>
                    <a:pt x="1481" y="3"/>
                    <a:pt x="1477" y="11"/>
                  </a:cubicBezTo>
                  <a:cubicBezTo>
                    <a:pt x="1037" y="380"/>
                    <a:pt x="525" y="523"/>
                    <a:pt x="1" y="737"/>
                  </a:cubicBezTo>
                  <a:cubicBezTo>
                    <a:pt x="525" y="630"/>
                    <a:pt x="1096" y="392"/>
                    <a:pt x="1489" y="23"/>
                  </a:cubicBezTo>
                  <a:cubicBezTo>
                    <a:pt x="1497" y="14"/>
                    <a:pt x="1494" y="0"/>
                    <a:pt x="14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44" name="Google Shape;25944;p34"/>
            <p:cNvSpPr/>
            <p:nvPr/>
          </p:nvSpPr>
          <p:spPr>
            <a:xfrm>
              <a:off x="565825" y="2911425"/>
              <a:ext cx="19000" cy="56950"/>
            </a:xfrm>
            <a:custGeom>
              <a:avLst/>
              <a:gdLst/>
              <a:ahLst/>
              <a:cxnLst/>
              <a:rect l="l" t="t" r="r" b="b"/>
              <a:pathLst>
                <a:path w="760" h="2278" extrusionOk="0">
                  <a:moveTo>
                    <a:pt x="721" y="0"/>
                  </a:moveTo>
                  <a:cubicBezTo>
                    <a:pt x="714" y="0"/>
                    <a:pt x="707" y="5"/>
                    <a:pt x="703" y="15"/>
                  </a:cubicBezTo>
                  <a:cubicBezTo>
                    <a:pt x="144" y="682"/>
                    <a:pt x="334" y="1516"/>
                    <a:pt x="1" y="2278"/>
                  </a:cubicBezTo>
                  <a:cubicBezTo>
                    <a:pt x="179" y="1944"/>
                    <a:pt x="275" y="1623"/>
                    <a:pt x="298" y="1266"/>
                  </a:cubicBezTo>
                  <a:cubicBezTo>
                    <a:pt x="346" y="765"/>
                    <a:pt x="525" y="456"/>
                    <a:pt x="751" y="39"/>
                  </a:cubicBezTo>
                  <a:cubicBezTo>
                    <a:pt x="759" y="23"/>
                    <a:pt x="739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45" name="Google Shape;25945;p34"/>
            <p:cNvSpPr/>
            <p:nvPr/>
          </p:nvSpPr>
          <p:spPr>
            <a:xfrm>
              <a:off x="588750" y="2845125"/>
              <a:ext cx="38725" cy="61925"/>
            </a:xfrm>
            <a:custGeom>
              <a:avLst/>
              <a:gdLst/>
              <a:ahLst/>
              <a:cxnLst/>
              <a:rect l="l" t="t" r="r" b="b"/>
              <a:pathLst>
                <a:path w="1549" h="2477" extrusionOk="0">
                  <a:moveTo>
                    <a:pt x="1513" y="0"/>
                  </a:moveTo>
                  <a:cubicBezTo>
                    <a:pt x="1191" y="215"/>
                    <a:pt x="1013" y="500"/>
                    <a:pt x="858" y="870"/>
                  </a:cubicBezTo>
                  <a:cubicBezTo>
                    <a:pt x="620" y="1477"/>
                    <a:pt x="393" y="1965"/>
                    <a:pt x="1" y="2477"/>
                  </a:cubicBezTo>
                  <a:cubicBezTo>
                    <a:pt x="298" y="2155"/>
                    <a:pt x="513" y="1810"/>
                    <a:pt x="691" y="1405"/>
                  </a:cubicBezTo>
                  <a:cubicBezTo>
                    <a:pt x="917" y="893"/>
                    <a:pt x="1048" y="381"/>
                    <a:pt x="1525" y="12"/>
                  </a:cubicBezTo>
                  <a:cubicBezTo>
                    <a:pt x="1548" y="12"/>
                    <a:pt x="1525" y="0"/>
                    <a:pt x="15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46" name="Google Shape;25946;p34"/>
            <p:cNvSpPr/>
            <p:nvPr/>
          </p:nvSpPr>
          <p:spPr>
            <a:xfrm>
              <a:off x="520600" y="2969850"/>
              <a:ext cx="24425" cy="30300"/>
            </a:xfrm>
            <a:custGeom>
              <a:avLst/>
              <a:gdLst/>
              <a:ahLst/>
              <a:cxnLst/>
              <a:rect l="l" t="t" r="r" b="b"/>
              <a:pathLst>
                <a:path w="977" h="1212" extrusionOk="0">
                  <a:moveTo>
                    <a:pt x="48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202" y="191"/>
                    <a:pt x="429" y="262"/>
                    <a:pt x="619" y="417"/>
                  </a:cubicBezTo>
                  <a:cubicBezTo>
                    <a:pt x="881" y="631"/>
                    <a:pt x="953" y="905"/>
                    <a:pt x="953" y="1203"/>
                  </a:cubicBezTo>
                  <a:cubicBezTo>
                    <a:pt x="976" y="917"/>
                    <a:pt x="976" y="679"/>
                    <a:pt x="786" y="441"/>
                  </a:cubicBezTo>
                  <a:cubicBezTo>
                    <a:pt x="607" y="238"/>
                    <a:pt x="310" y="60"/>
                    <a:pt x="48" y="0"/>
                  </a:cubicBezTo>
                  <a:close/>
                  <a:moveTo>
                    <a:pt x="953" y="1203"/>
                  </a:moveTo>
                  <a:lnTo>
                    <a:pt x="953" y="1203"/>
                  </a:lnTo>
                  <a:cubicBezTo>
                    <a:pt x="947" y="1209"/>
                    <a:pt x="947" y="1212"/>
                    <a:pt x="948" y="1212"/>
                  </a:cubicBezTo>
                  <a:cubicBezTo>
                    <a:pt x="950" y="1212"/>
                    <a:pt x="953" y="1209"/>
                    <a:pt x="953" y="120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47" name="Google Shape;25947;p34"/>
            <p:cNvSpPr/>
            <p:nvPr/>
          </p:nvSpPr>
          <p:spPr>
            <a:xfrm>
              <a:off x="465525" y="2964475"/>
              <a:ext cx="50625" cy="6275"/>
            </a:xfrm>
            <a:custGeom>
              <a:avLst/>
              <a:gdLst/>
              <a:ahLst/>
              <a:cxnLst/>
              <a:rect l="l" t="t" r="r" b="b"/>
              <a:pathLst>
                <a:path w="2025" h="251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239" y="167"/>
                    <a:pt x="512" y="227"/>
                    <a:pt x="798" y="239"/>
                  </a:cubicBezTo>
                  <a:cubicBezTo>
                    <a:pt x="866" y="247"/>
                    <a:pt x="934" y="250"/>
                    <a:pt x="1002" y="250"/>
                  </a:cubicBezTo>
                  <a:cubicBezTo>
                    <a:pt x="1231" y="250"/>
                    <a:pt x="1457" y="215"/>
                    <a:pt x="1682" y="215"/>
                  </a:cubicBezTo>
                  <a:cubicBezTo>
                    <a:pt x="1797" y="215"/>
                    <a:pt x="1911" y="224"/>
                    <a:pt x="2024" y="251"/>
                  </a:cubicBezTo>
                  <a:cubicBezTo>
                    <a:pt x="1894" y="200"/>
                    <a:pt x="1768" y="184"/>
                    <a:pt x="1644" y="184"/>
                  </a:cubicBezTo>
                  <a:cubicBezTo>
                    <a:pt x="1509" y="184"/>
                    <a:pt x="1375" y="203"/>
                    <a:pt x="1239" y="215"/>
                  </a:cubicBezTo>
                  <a:cubicBezTo>
                    <a:pt x="1178" y="218"/>
                    <a:pt x="1118" y="220"/>
                    <a:pt x="1059" y="220"/>
                  </a:cubicBezTo>
                  <a:cubicBezTo>
                    <a:pt x="695" y="220"/>
                    <a:pt x="371" y="15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48" name="Google Shape;25948;p34"/>
            <p:cNvSpPr/>
            <p:nvPr/>
          </p:nvSpPr>
          <p:spPr>
            <a:xfrm>
              <a:off x="498850" y="3003825"/>
              <a:ext cx="42300" cy="11325"/>
            </a:xfrm>
            <a:custGeom>
              <a:avLst/>
              <a:gdLst/>
              <a:ahLst/>
              <a:cxnLst/>
              <a:rect l="l" t="t" r="r" b="b"/>
              <a:pathLst>
                <a:path w="1692" h="453" extrusionOk="0">
                  <a:moveTo>
                    <a:pt x="1521" y="1"/>
                  </a:moveTo>
                  <a:cubicBezTo>
                    <a:pt x="1354" y="1"/>
                    <a:pt x="1201" y="63"/>
                    <a:pt x="1049" y="153"/>
                  </a:cubicBezTo>
                  <a:cubicBezTo>
                    <a:pt x="703" y="344"/>
                    <a:pt x="406" y="403"/>
                    <a:pt x="25" y="415"/>
                  </a:cubicBezTo>
                  <a:cubicBezTo>
                    <a:pt x="1" y="415"/>
                    <a:pt x="1" y="439"/>
                    <a:pt x="25" y="439"/>
                  </a:cubicBezTo>
                  <a:cubicBezTo>
                    <a:pt x="87" y="448"/>
                    <a:pt x="149" y="453"/>
                    <a:pt x="211" y="453"/>
                  </a:cubicBezTo>
                  <a:cubicBezTo>
                    <a:pt x="386" y="453"/>
                    <a:pt x="557" y="417"/>
                    <a:pt x="715" y="356"/>
                  </a:cubicBezTo>
                  <a:cubicBezTo>
                    <a:pt x="1039" y="255"/>
                    <a:pt x="1268" y="19"/>
                    <a:pt x="1619" y="19"/>
                  </a:cubicBezTo>
                  <a:cubicBezTo>
                    <a:pt x="1643" y="19"/>
                    <a:pt x="1667" y="20"/>
                    <a:pt x="1692" y="22"/>
                  </a:cubicBezTo>
                  <a:cubicBezTo>
                    <a:pt x="1633" y="8"/>
                    <a:pt x="1576" y="1"/>
                    <a:pt x="15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49" name="Google Shape;25949;p34"/>
            <p:cNvSpPr/>
            <p:nvPr/>
          </p:nvSpPr>
          <p:spPr>
            <a:xfrm>
              <a:off x="591725" y="2817150"/>
              <a:ext cx="46450" cy="21750"/>
            </a:xfrm>
            <a:custGeom>
              <a:avLst/>
              <a:gdLst/>
              <a:ahLst/>
              <a:cxnLst/>
              <a:rect l="l" t="t" r="r" b="b"/>
              <a:pathLst>
                <a:path w="1858" h="870" extrusionOk="0">
                  <a:moveTo>
                    <a:pt x="1858" y="0"/>
                  </a:moveTo>
                  <a:cubicBezTo>
                    <a:pt x="1572" y="95"/>
                    <a:pt x="1334" y="310"/>
                    <a:pt x="1084" y="453"/>
                  </a:cubicBezTo>
                  <a:cubicBezTo>
                    <a:pt x="739" y="631"/>
                    <a:pt x="382" y="750"/>
                    <a:pt x="13" y="834"/>
                  </a:cubicBezTo>
                  <a:cubicBezTo>
                    <a:pt x="1" y="834"/>
                    <a:pt x="1" y="869"/>
                    <a:pt x="24" y="869"/>
                  </a:cubicBezTo>
                  <a:cubicBezTo>
                    <a:pt x="334" y="786"/>
                    <a:pt x="632" y="703"/>
                    <a:pt x="917" y="572"/>
                  </a:cubicBezTo>
                  <a:cubicBezTo>
                    <a:pt x="1227" y="405"/>
                    <a:pt x="1513" y="131"/>
                    <a:pt x="18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50" name="Google Shape;25950;p34"/>
            <p:cNvSpPr/>
            <p:nvPr/>
          </p:nvSpPr>
          <p:spPr>
            <a:xfrm>
              <a:off x="517600" y="2838150"/>
              <a:ext cx="66075" cy="44250"/>
            </a:xfrm>
            <a:custGeom>
              <a:avLst/>
              <a:gdLst/>
              <a:ahLst/>
              <a:cxnLst/>
              <a:rect l="l" t="t" r="r" b="b"/>
              <a:pathLst>
                <a:path w="2643" h="1770" extrusionOk="0">
                  <a:moveTo>
                    <a:pt x="2640" y="0"/>
                  </a:moveTo>
                  <a:cubicBezTo>
                    <a:pt x="2639" y="0"/>
                    <a:pt x="2636" y="2"/>
                    <a:pt x="2632" y="6"/>
                  </a:cubicBezTo>
                  <a:cubicBezTo>
                    <a:pt x="2640" y="6"/>
                    <a:pt x="2643" y="0"/>
                    <a:pt x="2640" y="0"/>
                  </a:cubicBezTo>
                  <a:close/>
                  <a:moveTo>
                    <a:pt x="2632" y="6"/>
                  </a:moveTo>
                  <a:cubicBezTo>
                    <a:pt x="2096" y="196"/>
                    <a:pt x="1477" y="41"/>
                    <a:pt x="965" y="327"/>
                  </a:cubicBezTo>
                  <a:cubicBezTo>
                    <a:pt x="453" y="601"/>
                    <a:pt x="144" y="1232"/>
                    <a:pt x="1" y="1756"/>
                  </a:cubicBezTo>
                  <a:cubicBezTo>
                    <a:pt x="1" y="1763"/>
                    <a:pt x="5" y="1770"/>
                    <a:pt x="11" y="1770"/>
                  </a:cubicBezTo>
                  <a:cubicBezTo>
                    <a:pt x="15" y="1770"/>
                    <a:pt x="20" y="1766"/>
                    <a:pt x="25" y="1756"/>
                  </a:cubicBezTo>
                  <a:cubicBezTo>
                    <a:pt x="287" y="958"/>
                    <a:pt x="739" y="267"/>
                    <a:pt x="1620" y="184"/>
                  </a:cubicBezTo>
                  <a:cubicBezTo>
                    <a:pt x="1977" y="160"/>
                    <a:pt x="2323" y="172"/>
                    <a:pt x="263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51" name="Google Shape;25951;p34"/>
            <p:cNvSpPr/>
            <p:nvPr/>
          </p:nvSpPr>
          <p:spPr>
            <a:xfrm>
              <a:off x="638750" y="2821900"/>
              <a:ext cx="24450" cy="72075"/>
            </a:xfrm>
            <a:custGeom>
              <a:avLst/>
              <a:gdLst/>
              <a:ahLst/>
              <a:cxnLst/>
              <a:rect l="l" t="t" r="r" b="b"/>
              <a:pathLst>
                <a:path w="978" h="2883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560"/>
                    <a:pt x="37" y="1048"/>
                    <a:pt x="215" y="1584"/>
                  </a:cubicBezTo>
                  <a:cubicBezTo>
                    <a:pt x="382" y="2060"/>
                    <a:pt x="632" y="2513"/>
                    <a:pt x="977" y="2882"/>
                  </a:cubicBezTo>
                  <a:cubicBezTo>
                    <a:pt x="656" y="2430"/>
                    <a:pt x="358" y="1989"/>
                    <a:pt x="203" y="1453"/>
                  </a:cubicBezTo>
                  <a:cubicBezTo>
                    <a:pt x="60" y="977"/>
                    <a:pt x="108" y="50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52" name="Google Shape;25952;p34"/>
            <p:cNvSpPr/>
            <p:nvPr/>
          </p:nvSpPr>
          <p:spPr>
            <a:xfrm>
              <a:off x="455400" y="2883675"/>
              <a:ext cx="60950" cy="74800"/>
            </a:xfrm>
            <a:custGeom>
              <a:avLst/>
              <a:gdLst/>
              <a:ahLst/>
              <a:cxnLst/>
              <a:rect l="l" t="t" r="r" b="b"/>
              <a:pathLst>
                <a:path w="2438" h="2992" extrusionOk="0">
                  <a:moveTo>
                    <a:pt x="2432" y="1"/>
                  </a:moveTo>
                  <a:cubicBezTo>
                    <a:pt x="2431" y="1"/>
                    <a:pt x="2429" y="2"/>
                    <a:pt x="2429" y="6"/>
                  </a:cubicBezTo>
                  <a:cubicBezTo>
                    <a:pt x="2437" y="6"/>
                    <a:pt x="2435" y="1"/>
                    <a:pt x="2432" y="1"/>
                  </a:cubicBezTo>
                  <a:close/>
                  <a:moveTo>
                    <a:pt x="2429" y="6"/>
                  </a:moveTo>
                  <a:lnTo>
                    <a:pt x="2429" y="6"/>
                  </a:lnTo>
                  <a:cubicBezTo>
                    <a:pt x="2206" y="380"/>
                    <a:pt x="1850" y="595"/>
                    <a:pt x="1494" y="816"/>
                  </a:cubicBezTo>
                  <a:lnTo>
                    <a:pt x="1494" y="816"/>
                  </a:lnTo>
                  <a:cubicBezTo>
                    <a:pt x="1867" y="598"/>
                    <a:pt x="2222" y="421"/>
                    <a:pt x="2429" y="6"/>
                  </a:cubicBezTo>
                  <a:close/>
                  <a:moveTo>
                    <a:pt x="1494" y="816"/>
                  </a:moveTo>
                  <a:lnTo>
                    <a:pt x="1494" y="816"/>
                  </a:lnTo>
                  <a:cubicBezTo>
                    <a:pt x="1418" y="861"/>
                    <a:pt x="1340" y="908"/>
                    <a:pt x="1263" y="959"/>
                  </a:cubicBezTo>
                  <a:cubicBezTo>
                    <a:pt x="1206" y="997"/>
                    <a:pt x="1152" y="1037"/>
                    <a:pt x="1100" y="1078"/>
                  </a:cubicBezTo>
                  <a:lnTo>
                    <a:pt x="1100" y="1078"/>
                  </a:lnTo>
                  <a:cubicBezTo>
                    <a:pt x="1226" y="984"/>
                    <a:pt x="1360" y="900"/>
                    <a:pt x="1494" y="816"/>
                  </a:cubicBezTo>
                  <a:close/>
                  <a:moveTo>
                    <a:pt x="1100" y="1078"/>
                  </a:moveTo>
                  <a:cubicBezTo>
                    <a:pt x="954" y="1187"/>
                    <a:pt x="818" y="1310"/>
                    <a:pt x="703" y="1459"/>
                  </a:cubicBezTo>
                  <a:cubicBezTo>
                    <a:pt x="358" y="1911"/>
                    <a:pt x="167" y="2447"/>
                    <a:pt x="1" y="2983"/>
                  </a:cubicBezTo>
                  <a:cubicBezTo>
                    <a:pt x="1" y="2989"/>
                    <a:pt x="4" y="2992"/>
                    <a:pt x="7" y="2992"/>
                  </a:cubicBezTo>
                  <a:cubicBezTo>
                    <a:pt x="9" y="2992"/>
                    <a:pt x="12" y="2989"/>
                    <a:pt x="12" y="2983"/>
                  </a:cubicBezTo>
                  <a:cubicBezTo>
                    <a:pt x="264" y="2282"/>
                    <a:pt x="506" y="1560"/>
                    <a:pt x="1100" y="107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53" name="Google Shape;25953;p34"/>
            <p:cNvSpPr/>
            <p:nvPr/>
          </p:nvSpPr>
          <p:spPr>
            <a:xfrm>
              <a:off x="454800" y="2963875"/>
              <a:ext cx="15500" cy="36350"/>
            </a:xfrm>
            <a:custGeom>
              <a:avLst/>
              <a:gdLst/>
              <a:ahLst/>
              <a:cxnLst/>
              <a:rect l="l" t="t" r="r" b="b"/>
              <a:pathLst>
                <a:path w="620" h="1454" extrusionOk="0">
                  <a:moveTo>
                    <a:pt x="96" y="1"/>
                  </a:moveTo>
                  <a:cubicBezTo>
                    <a:pt x="1" y="489"/>
                    <a:pt x="191" y="1168"/>
                    <a:pt x="620" y="1454"/>
                  </a:cubicBezTo>
                  <a:cubicBezTo>
                    <a:pt x="215" y="1108"/>
                    <a:pt x="36" y="537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54" name="Google Shape;25954;p34"/>
            <p:cNvSpPr/>
            <p:nvPr/>
          </p:nvSpPr>
          <p:spPr>
            <a:xfrm>
              <a:off x="473350" y="3000950"/>
              <a:ext cx="69875" cy="10000"/>
            </a:xfrm>
            <a:custGeom>
              <a:avLst/>
              <a:gdLst/>
              <a:ahLst/>
              <a:cxnLst/>
              <a:rect l="l" t="t" r="r" b="b"/>
              <a:pathLst>
                <a:path w="2795" h="400" extrusionOk="0">
                  <a:moveTo>
                    <a:pt x="6" y="37"/>
                  </a:moveTo>
                  <a:cubicBezTo>
                    <a:pt x="4" y="37"/>
                    <a:pt x="1" y="42"/>
                    <a:pt x="9" y="42"/>
                  </a:cubicBezTo>
                  <a:cubicBezTo>
                    <a:pt x="9" y="38"/>
                    <a:pt x="8" y="37"/>
                    <a:pt x="6" y="37"/>
                  </a:cubicBezTo>
                  <a:close/>
                  <a:moveTo>
                    <a:pt x="2514" y="0"/>
                  </a:moveTo>
                  <a:cubicBezTo>
                    <a:pt x="2296" y="0"/>
                    <a:pt x="2109" y="105"/>
                    <a:pt x="1895" y="203"/>
                  </a:cubicBezTo>
                  <a:lnTo>
                    <a:pt x="1895" y="203"/>
                  </a:lnTo>
                  <a:cubicBezTo>
                    <a:pt x="2106" y="126"/>
                    <a:pt x="2316" y="55"/>
                    <a:pt x="2527" y="55"/>
                  </a:cubicBezTo>
                  <a:cubicBezTo>
                    <a:pt x="2608" y="55"/>
                    <a:pt x="2689" y="65"/>
                    <a:pt x="2771" y="90"/>
                  </a:cubicBezTo>
                  <a:cubicBezTo>
                    <a:pt x="2783" y="90"/>
                    <a:pt x="2795" y="54"/>
                    <a:pt x="2783" y="54"/>
                  </a:cubicBezTo>
                  <a:cubicBezTo>
                    <a:pt x="2686" y="16"/>
                    <a:pt x="2598" y="0"/>
                    <a:pt x="2514" y="0"/>
                  </a:cubicBezTo>
                  <a:close/>
                  <a:moveTo>
                    <a:pt x="1895" y="203"/>
                  </a:moveTo>
                  <a:cubicBezTo>
                    <a:pt x="1794" y="240"/>
                    <a:pt x="1693" y="278"/>
                    <a:pt x="1591" y="311"/>
                  </a:cubicBezTo>
                  <a:lnTo>
                    <a:pt x="1591" y="311"/>
                  </a:lnTo>
                  <a:cubicBezTo>
                    <a:pt x="1650" y="296"/>
                    <a:pt x="1710" y="278"/>
                    <a:pt x="1771" y="256"/>
                  </a:cubicBezTo>
                  <a:cubicBezTo>
                    <a:pt x="1813" y="239"/>
                    <a:pt x="1855" y="221"/>
                    <a:pt x="1895" y="203"/>
                  </a:cubicBezTo>
                  <a:close/>
                  <a:moveTo>
                    <a:pt x="9" y="42"/>
                  </a:moveTo>
                  <a:lnTo>
                    <a:pt x="9" y="42"/>
                  </a:lnTo>
                  <a:cubicBezTo>
                    <a:pt x="318" y="280"/>
                    <a:pt x="711" y="399"/>
                    <a:pt x="1092" y="399"/>
                  </a:cubicBezTo>
                  <a:cubicBezTo>
                    <a:pt x="1099" y="399"/>
                    <a:pt x="1106" y="399"/>
                    <a:pt x="1113" y="399"/>
                  </a:cubicBezTo>
                  <a:cubicBezTo>
                    <a:pt x="1276" y="399"/>
                    <a:pt x="1434" y="362"/>
                    <a:pt x="1591" y="311"/>
                  </a:cubicBezTo>
                  <a:lnTo>
                    <a:pt x="1591" y="311"/>
                  </a:lnTo>
                  <a:cubicBezTo>
                    <a:pt x="1444" y="348"/>
                    <a:pt x="1300" y="365"/>
                    <a:pt x="1158" y="365"/>
                  </a:cubicBezTo>
                  <a:cubicBezTo>
                    <a:pt x="760" y="365"/>
                    <a:pt x="382" y="232"/>
                    <a:pt x="9" y="4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55" name="Google Shape;25955;p34"/>
            <p:cNvSpPr/>
            <p:nvPr/>
          </p:nvSpPr>
          <p:spPr>
            <a:xfrm>
              <a:off x="557500" y="3008525"/>
              <a:ext cx="29200" cy="42300"/>
            </a:xfrm>
            <a:custGeom>
              <a:avLst/>
              <a:gdLst/>
              <a:ahLst/>
              <a:cxnLst/>
              <a:rect l="l" t="t" r="r" b="b"/>
              <a:pathLst>
                <a:path w="1168" h="1692" extrusionOk="0">
                  <a:moveTo>
                    <a:pt x="0" y="1"/>
                  </a:moveTo>
                  <a:cubicBezTo>
                    <a:pt x="119" y="203"/>
                    <a:pt x="250" y="394"/>
                    <a:pt x="370" y="596"/>
                  </a:cubicBezTo>
                  <a:cubicBezTo>
                    <a:pt x="489" y="799"/>
                    <a:pt x="536" y="977"/>
                    <a:pt x="608" y="1192"/>
                  </a:cubicBezTo>
                  <a:cubicBezTo>
                    <a:pt x="691" y="1442"/>
                    <a:pt x="929" y="1573"/>
                    <a:pt x="1167" y="1692"/>
                  </a:cubicBezTo>
                  <a:cubicBezTo>
                    <a:pt x="965" y="1561"/>
                    <a:pt x="727" y="1442"/>
                    <a:pt x="631" y="1192"/>
                  </a:cubicBezTo>
                  <a:cubicBezTo>
                    <a:pt x="596" y="1072"/>
                    <a:pt x="572" y="930"/>
                    <a:pt x="536" y="799"/>
                  </a:cubicBezTo>
                  <a:cubicBezTo>
                    <a:pt x="393" y="513"/>
                    <a:pt x="191" y="25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56" name="Google Shape;25956;p34"/>
            <p:cNvSpPr/>
            <p:nvPr/>
          </p:nvSpPr>
          <p:spPr>
            <a:xfrm>
              <a:off x="588150" y="3033875"/>
              <a:ext cx="41700" cy="18875"/>
            </a:xfrm>
            <a:custGeom>
              <a:avLst/>
              <a:gdLst/>
              <a:ahLst/>
              <a:cxnLst/>
              <a:rect l="l" t="t" r="r" b="b"/>
              <a:pathLst>
                <a:path w="1668" h="755" extrusionOk="0">
                  <a:moveTo>
                    <a:pt x="1655" y="1"/>
                  </a:moveTo>
                  <a:cubicBezTo>
                    <a:pt x="1651" y="1"/>
                    <a:pt x="1648" y="3"/>
                    <a:pt x="1644" y="11"/>
                  </a:cubicBezTo>
                  <a:cubicBezTo>
                    <a:pt x="1477" y="344"/>
                    <a:pt x="1299" y="606"/>
                    <a:pt x="906" y="690"/>
                  </a:cubicBezTo>
                  <a:cubicBezTo>
                    <a:pt x="784" y="724"/>
                    <a:pt x="662" y="736"/>
                    <a:pt x="540" y="736"/>
                  </a:cubicBezTo>
                  <a:cubicBezTo>
                    <a:pt x="364" y="736"/>
                    <a:pt x="188" y="711"/>
                    <a:pt x="13" y="690"/>
                  </a:cubicBezTo>
                  <a:cubicBezTo>
                    <a:pt x="1" y="690"/>
                    <a:pt x="1" y="725"/>
                    <a:pt x="25" y="725"/>
                  </a:cubicBezTo>
                  <a:cubicBezTo>
                    <a:pt x="177" y="742"/>
                    <a:pt x="338" y="755"/>
                    <a:pt x="496" y="755"/>
                  </a:cubicBezTo>
                  <a:cubicBezTo>
                    <a:pt x="1018" y="755"/>
                    <a:pt x="1522" y="616"/>
                    <a:pt x="1668" y="23"/>
                  </a:cubicBezTo>
                  <a:cubicBezTo>
                    <a:pt x="1668" y="15"/>
                    <a:pt x="1662" y="1"/>
                    <a:pt x="16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57" name="Google Shape;25957;p34"/>
            <p:cNvSpPr/>
            <p:nvPr/>
          </p:nvSpPr>
          <p:spPr>
            <a:xfrm>
              <a:off x="617925" y="3048750"/>
              <a:ext cx="3600" cy="9350"/>
            </a:xfrm>
            <a:custGeom>
              <a:avLst/>
              <a:gdLst/>
              <a:ahLst/>
              <a:cxnLst/>
              <a:rect l="l" t="t" r="r" b="b"/>
              <a:pathLst>
                <a:path w="144" h="374" extrusionOk="0">
                  <a:moveTo>
                    <a:pt x="117" y="1"/>
                  </a:moveTo>
                  <a:cubicBezTo>
                    <a:pt x="112" y="1"/>
                    <a:pt x="108" y="3"/>
                    <a:pt x="108" y="11"/>
                  </a:cubicBezTo>
                  <a:cubicBezTo>
                    <a:pt x="84" y="71"/>
                    <a:pt x="60" y="130"/>
                    <a:pt x="48" y="190"/>
                  </a:cubicBezTo>
                  <a:cubicBezTo>
                    <a:pt x="36" y="249"/>
                    <a:pt x="0" y="309"/>
                    <a:pt x="0" y="368"/>
                  </a:cubicBezTo>
                  <a:cubicBezTo>
                    <a:pt x="0" y="368"/>
                    <a:pt x="6" y="374"/>
                    <a:pt x="9" y="374"/>
                  </a:cubicBezTo>
                  <a:cubicBezTo>
                    <a:pt x="11" y="374"/>
                    <a:pt x="12" y="372"/>
                    <a:pt x="12" y="368"/>
                  </a:cubicBezTo>
                  <a:cubicBezTo>
                    <a:pt x="48" y="321"/>
                    <a:pt x="60" y="261"/>
                    <a:pt x="84" y="214"/>
                  </a:cubicBezTo>
                  <a:cubicBezTo>
                    <a:pt x="96" y="142"/>
                    <a:pt x="119" y="83"/>
                    <a:pt x="143" y="11"/>
                  </a:cubicBezTo>
                  <a:cubicBezTo>
                    <a:pt x="143" y="11"/>
                    <a:pt x="127" y="1"/>
                    <a:pt x="1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58" name="Google Shape;25958;p34"/>
            <p:cNvSpPr/>
            <p:nvPr/>
          </p:nvSpPr>
          <p:spPr>
            <a:xfrm>
              <a:off x="614050" y="3049175"/>
              <a:ext cx="2800" cy="7150"/>
            </a:xfrm>
            <a:custGeom>
              <a:avLst/>
              <a:gdLst/>
              <a:ahLst/>
              <a:cxnLst/>
              <a:rect l="l" t="t" r="r" b="b"/>
              <a:pathLst>
                <a:path w="112" h="286" extrusionOk="0">
                  <a:moveTo>
                    <a:pt x="98" y="1"/>
                  </a:moveTo>
                  <a:cubicBezTo>
                    <a:pt x="93" y="1"/>
                    <a:pt x="88" y="2"/>
                    <a:pt x="84" y="6"/>
                  </a:cubicBezTo>
                  <a:cubicBezTo>
                    <a:pt x="60" y="101"/>
                    <a:pt x="13" y="185"/>
                    <a:pt x="1" y="268"/>
                  </a:cubicBezTo>
                  <a:cubicBezTo>
                    <a:pt x="1" y="280"/>
                    <a:pt x="4" y="286"/>
                    <a:pt x="7" y="286"/>
                  </a:cubicBezTo>
                  <a:cubicBezTo>
                    <a:pt x="10" y="286"/>
                    <a:pt x="13" y="280"/>
                    <a:pt x="13" y="268"/>
                  </a:cubicBezTo>
                  <a:cubicBezTo>
                    <a:pt x="36" y="244"/>
                    <a:pt x="36" y="185"/>
                    <a:pt x="60" y="161"/>
                  </a:cubicBezTo>
                  <a:cubicBezTo>
                    <a:pt x="72" y="113"/>
                    <a:pt x="84" y="54"/>
                    <a:pt x="96" y="6"/>
                  </a:cubicBezTo>
                  <a:cubicBezTo>
                    <a:pt x="112" y="6"/>
                    <a:pt x="106" y="1"/>
                    <a:pt x="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59" name="Google Shape;25959;p34"/>
            <p:cNvSpPr/>
            <p:nvPr/>
          </p:nvSpPr>
          <p:spPr>
            <a:xfrm>
              <a:off x="611075" y="3050275"/>
              <a:ext cx="3000" cy="7025"/>
            </a:xfrm>
            <a:custGeom>
              <a:avLst/>
              <a:gdLst/>
              <a:ahLst/>
              <a:cxnLst/>
              <a:rect l="l" t="t" r="r" b="b"/>
              <a:pathLst>
                <a:path w="120" h="281" extrusionOk="0">
                  <a:moveTo>
                    <a:pt x="108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84" y="45"/>
                    <a:pt x="72" y="117"/>
                    <a:pt x="36" y="153"/>
                  </a:cubicBezTo>
                  <a:cubicBezTo>
                    <a:pt x="24" y="200"/>
                    <a:pt x="1" y="224"/>
                    <a:pt x="1" y="272"/>
                  </a:cubicBezTo>
                  <a:cubicBezTo>
                    <a:pt x="1" y="278"/>
                    <a:pt x="4" y="281"/>
                    <a:pt x="6" y="281"/>
                  </a:cubicBezTo>
                  <a:cubicBezTo>
                    <a:pt x="9" y="281"/>
                    <a:pt x="12" y="278"/>
                    <a:pt x="12" y="272"/>
                  </a:cubicBezTo>
                  <a:cubicBezTo>
                    <a:pt x="72" y="212"/>
                    <a:pt x="96" y="93"/>
                    <a:pt x="120" y="10"/>
                  </a:cubicBezTo>
                  <a:cubicBezTo>
                    <a:pt x="120" y="4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60" name="Google Shape;25960;p34"/>
            <p:cNvSpPr/>
            <p:nvPr/>
          </p:nvSpPr>
          <p:spPr>
            <a:xfrm>
              <a:off x="607200" y="3050375"/>
              <a:ext cx="2400" cy="6550"/>
            </a:xfrm>
            <a:custGeom>
              <a:avLst/>
              <a:gdLst/>
              <a:ahLst/>
              <a:cxnLst/>
              <a:rect l="l" t="t" r="r" b="b"/>
              <a:pathLst>
                <a:path w="96" h="262" extrusionOk="0">
                  <a:moveTo>
                    <a:pt x="77" y="0"/>
                  </a:moveTo>
                  <a:cubicBezTo>
                    <a:pt x="75" y="0"/>
                    <a:pt x="72" y="2"/>
                    <a:pt x="72" y="6"/>
                  </a:cubicBezTo>
                  <a:cubicBezTo>
                    <a:pt x="88" y="6"/>
                    <a:pt x="83" y="0"/>
                    <a:pt x="77" y="0"/>
                  </a:cubicBezTo>
                  <a:close/>
                  <a:moveTo>
                    <a:pt x="72" y="6"/>
                  </a:moveTo>
                  <a:lnTo>
                    <a:pt x="72" y="6"/>
                  </a:lnTo>
                  <a:cubicBezTo>
                    <a:pt x="60" y="41"/>
                    <a:pt x="48" y="89"/>
                    <a:pt x="36" y="125"/>
                  </a:cubicBezTo>
                  <a:cubicBezTo>
                    <a:pt x="13" y="160"/>
                    <a:pt x="1" y="208"/>
                    <a:pt x="1" y="256"/>
                  </a:cubicBezTo>
                  <a:cubicBezTo>
                    <a:pt x="1" y="256"/>
                    <a:pt x="6" y="261"/>
                    <a:pt x="10" y="261"/>
                  </a:cubicBezTo>
                  <a:cubicBezTo>
                    <a:pt x="11" y="261"/>
                    <a:pt x="13" y="260"/>
                    <a:pt x="13" y="256"/>
                  </a:cubicBezTo>
                  <a:cubicBezTo>
                    <a:pt x="48" y="220"/>
                    <a:pt x="48" y="184"/>
                    <a:pt x="60" y="149"/>
                  </a:cubicBezTo>
                  <a:cubicBezTo>
                    <a:pt x="72" y="113"/>
                    <a:pt x="96" y="65"/>
                    <a:pt x="7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61" name="Google Shape;25961;p34"/>
            <p:cNvSpPr/>
            <p:nvPr/>
          </p:nvSpPr>
          <p:spPr>
            <a:xfrm>
              <a:off x="604525" y="3051425"/>
              <a:ext cx="2400" cy="6100"/>
            </a:xfrm>
            <a:custGeom>
              <a:avLst/>
              <a:gdLst/>
              <a:ahLst/>
              <a:cxnLst/>
              <a:rect l="l" t="t" r="r" b="b"/>
              <a:pathLst>
                <a:path w="96" h="244" extrusionOk="0">
                  <a:moveTo>
                    <a:pt x="87" y="1"/>
                  </a:moveTo>
                  <a:cubicBezTo>
                    <a:pt x="85" y="1"/>
                    <a:pt x="84" y="3"/>
                    <a:pt x="84" y="11"/>
                  </a:cubicBezTo>
                  <a:cubicBezTo>
                    <a:pt x="48" y="83"/>
                    <a:pt x="24" y="154"/>
                    <a:pt x="1" y="226"/>
                  </a:cubicBezTo>
                  <a:cubicBezTo>
                    <a:pt x="1" y="238"/>
                    <a:pt x="7" y="243"/>
                    <a:pt x="13" y="243"/>
                  </a:cubicBezTo>
                  <a:cubicBezTo>
                    <a:pt x="18" y="243"/>
                    <a:pt x="24" y="238"/>
                    <a:pt x="24" y="226"/>
                  </a:cubicBezTo>
                  <a:cubicBezTo>
                    <a:pt x="60" y="166"/>
                    <a:pt x="84" y="83"/>
                    <a:pt x="96" y="11"/>
                  </a:cubicBezTo>
                  <a:cubicBezTo>
                    <a:pt x="96" y="11"/>
                    <a:pt x="91" y="1"/>
                    <a:pt x="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62" name="Google Shape;25962;p34"/>
            <p:cNvSpPr/>
            <p:nvPr/>
          </p:nvSpPr>
          <p:spPr>
            <a:xfrm>
              <a:off x="630725" y="2981025"/>
              <a:ext cx="9250" cy="51025"/>
            </a:xfrm>
            <a:custGeom>
              <a:avLst/>
              <a:gdLst/>
              <a:ahLst/>
              <a:cxnLst/>
              <a:rect l="l" t="t" r="r" b="b"/>
              <a:pathLst>
                <a:path w="370" h="2041" extrusionOk="0">
                  <a:moveTo>
                    <a:pt x="306" y="0"/>
                  </a:moveTo>
                  <a:cubicBezTo>
                    <a:pt x="305" y="0"/>
                    <a:pt x="302" y="2"/>
                    <a:pt x="298" y="6"/>
                  </a:cubicBezTo>
                  <a:cubicBezTo>
                    <a:pt x="167" y="220"/>
                    <a:pt x="203" y="422"/>
                    <a:pt x="250" y="648"/>
                  </a:cubicBezTo>
                  <a:cubicBezTo>
                    <a:pt x="358" y="1172"/>
                    <a:pt x="227" y="1565"/>
                    <a:pt x="0" y="2030"/>
                  </a:cubicBezTo>
                  <a:cubicBezTo>
                    <a:pt x="0" y="2030"/>
                    <a:pt x="6" y="2040"/>
                    <a:pt x="13" y="2040"/>
                  </a:cubicBezTo>
                  <a:cubicBezTo>
                    <a:pt x="16" y="2040"/>
                    <a:pt x="20" y="2038"/>
                    <a:pt x="24" y="2030"/>
                  </a:cubicBezTo>
                  <a:cubicBezTo>
                    <a:pt x="179" y="1756"/>
                    <a:pt x="322" y="1434"/>
                    <a:pt x="346" y="1113"/>
                  </a:cubicBezTo>
                  <a:cubicBezTo>
                    <a:pt x="369" y="732"/>
                    <a:pt x="119" y="363"/>
                    <a:pt x="310" y="6"/>
                  </a:cubicBezTo>
                  <a:cubicBezTo>
                    <a:pt x="310" y="6"/>
                    <a:pt x="310" y="0"/>
                    <a:pt x="3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63" name="Google Shape;25963;p34"/>
            <p:cNvSpPr/>
            <p:nvPr/>
          </p:nvSpPr>
          <p:spPr>
            <a:xfrm>
              <a:off x="635175" y="2908375"/>
              <a:ext cx="31575" cy="75300"/>
            </a:xfrm>
            <a:custGeom>
              <a:avLst/>
              <a:gdLst/>
              <a:ahLst/>
              <a:cxnLst/>
              <a:rect l="l" t="t" r="r" b="b"/>
              <a:pathLst>
                <a:path w="1263" h="3012" extrusionOk="0">
                  <a:moveTo>
                    <a:pt x="1202" y="0"/>
                  </a:moveTo>
                  <a:cubicBezTo>
                    <a:pt x="1198" y="0"/>
                    <a:pt x="1192" y="6"/>
                    <a:pt x="1192" y="18"/>
                  </a:cubicBezTo>
                  <a:cubicBezTo>
                    <a:pt x="1263" y="637"/>
                    <a:pt x="822" y="1066"/>
                    <a:pt x="561" y="1602"/>
                  </a:cubicBezTo>
                  <a:cubicBezTo>
                    <a:pt x="346" y="2054"/>
                    <a:pt x="180" y="2531"/>
                    <a:pt x="1" y="2995"/>
                  </a:cubicBezTo>
                  <a:cubicBezTo>
                    <a:pt x="1" y="3003"/>
                    <a:pt x="7" y="3012"/>
                    <a:pt x="10" y="3012"/>
                  </a:cubicBezTo>
                  <a:cubicBezTo>
                    <a:pt x="12" y="3012"/>
                    <a:pt x="13" y="3010"/>
                    <a:pt x="13" y="3007"/>
                  </a:cubicBezTo>
                  <a:cubicBezTo>
                    <a:pt x="251" y="2423"/>
                    <a:pt x="441" y="1816"/>
                    <a:pt x="775" y="1268"/>
                  </a:cubicBezTo>
                  <a:cubicBezTo>
                    <a:pt x="1013" y="852"/>
                    <a:pt x="1263" y="506"/>
                    <a:pt x="1203" y="18"/>
                  </a:cubicBezTo>
                  <a:cubicBezTo>
                    <a:pt x="1209" y="6"/>
                    <a:pt x="1206" y="0"/>
                    <a:pt x="12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64" name="Google Shape;25964;p34"/>
            <p:cNvSpPr/>
            <p:nvPr/>
          </p:nvSpPr>
          <p:spPr>
            <a:xfrm>
              <a:off x="502725" y="2888575"/>
              <a:ext cx="3000" cy="8775"/>
            </a:xfrm>
            <a:custGeom>
              <a:avLst/>
              <a:gdLst/>
              <a:ahLst/>
              <a:cxnLst/>
              <a:rect l="l" t="t" r="r" b="b"/>
              <a:pathLst>
                <a:path w="120" h="351" extrusionOk="0">
                  <a:moveTo>
                    <a:pt x="120" y="1"/>
                  </a:moveTo>
                  <a:lnTo>
                    <a:pt x="120" y="1"/>
                  </a:lnTo>
                  <a:cubicBezTo>
                    <a:pt x="60" y="96"/>
                    <a:pt x="48" y="227"/>
                    <a:pt x="1" y="334"/>
                  </a:cubicBezTo>
                  <a:cubicBezTo>
                    <a:pt x="1" y="342"/>
                    <a:pt x="13" y="351"/>
                    <a:pt x="20" y="351"/>
                  </a:cubicBezTo>
                  <a:cubicBezTo>
                    <a:pt x="22" y="351"/>
                    <a:pt x="24" y="349"/>
                    <a:pt x="24" y="346"/>
                  </a:cubicBezTo>
                  <a:cubicBezTo>
                    <a:pt x="60" y="227"/>
                    <a:pt x="108" y="120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65" name="Google Shape;25965;p34"/>
            <p:cNvSpPr/>
            <p:nvPr/>
          </p:nvSpPr>
          <p:spPr>
            <a:xfrm>
              <a:off x="497375" y="2890375"/>
              <a:ext cx="3900" cy="10275"/>
            </a:xfrm>
            <a:custGeom>
              <a:avLst/>
              <a:gdLst/>
              <a:ahLst/>
              <a:cxnLst/>
              <a:rect l="l" t="t" r="r" b="b"/>
              <a:pathLst>
                <a:path w="156" h="411" extrusionOk="0">
                  <a:moveTo>
                    <a:pt x="155" y="0"/>
                  </a:moveTo>
                  <a:cubicBezTo>
                    <a:pt x="131" y="24"/>
                    <a:pt x="119" y="24"/>
                    <a:pt x="119" y="24"/>
                  </a:cubicBezTo>
                  <a:cubicBezTo>
                    <a:pt x="84" y="155"/>
                    <a:pt x="24" y="274"/>
                    <a:pt x="0" y="405"/>
                  </a:cubicBezTo>
                  <a:cubicBezTo>
                    <a:pt x="0" y="405"/>
                    <a:pt x="11" y="410"/>
                    <a:pt x="18" y="410"/>
                  </a:cubicBezTo>
                  <a:cubicBezTo>
                    <a:pt x="22" y="410"/>
                    <a:pt x="24" y="409"/>
                    <a:pt x="24" y="405"/>
                  </a:cubicBezTo>
                  <a:cubicBezTo>
                    <a:pt x="84" y="286"/>
                    <a:pt x="108" y="143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66" name="Google Shape;25966;p34"/>
            <p:cNvSpPr/>
            <p:nvPr/>
          </p:nvSpPr>
          <p:spPr>
            <a:xfrm>
              <a:off x="493800" y="2894100"/>
              <a:ext cx="2900" cy="8950"/>
            </a:xfrm>
            <a:custGeom>
              <a:avLst/>
              <a:gdLst/>
              <a:ahLst/>
              <a:cxnLst/>
              <a:rect l="l" t="t" r="r" b="b"/>
              <a:pathLst>
                <a:path w="116" h="358" extrusionOk="0">
                  <a:moveTo>
                    <a:pt x="110" y="1"/>
                  </a:moveTo>
                  <a:cubicBezTo>
                    <a:pt x="109" y="1"/>
                    <a:pt x="108" y="2"/>
                    <a:pt x="108" y="6"/>
                  </a:cubicBezTo>
                  <a:cubicBezTo>
                    <a:pt x="116" y="6"/>
                    <a:pt x="113" y="1"/>
                    <a:pt x="110" y="1"/>
                  </a:cubicBezTo>
                  <a:close/>
                  <a:moveTo>
                    <a:pt x="108" y="6"/>
                  </a:moveTo>
                  <a:lnTo>
                    <a:pt x="108" y="6"/>
                  </a:lnTo>
                  <a:cubicBezTo>
                    <a:pt x="60" y="113"/>
                    <a:pt x="12" y="220"/>
                    <a:pt x="0" y="339"/>
                  </a:cubicBezTo>
                  <a:cubicBezTo>
                    <a:pt x="0" y="351"/>
                    <a:pt x="3" y="357"/>
                    <a:pt x="6" y="357"/>
                  </a:cubicBezTo>
                  <a:cubicBezTo>
                    <a:pt x="9" y="357"/>
                    <a:pt x="12" y="351"/>
                    <a:pt x="12" y="339"/>
                  </a:cubicBezTo>
                  <a:cubicBezTo>
                    <a:pt x="60" y="244"/>
                    <a:pt x="84" y="113"/>
                    <a:pt x="108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67" name="Google Shape;25967;p34"/>
            <p:cNvSpPr/>
            <p:nvPr/>
          </p:nvSpPr>
          <p:spPr>
            <a:xfrm>
              <a:off x="489325" y="2896325"/>
              <a:ext cx="2725" cy="8475"/>
            </a:xfrm>
            <a:custGeom>
              <a:avLst/>
              <a:gdLst/>
              <a:ahLst/>
              <a:cxnLst/>
              <a:rect l="l" t="t" r="r" b="b"/>
              <a:pathLst>
                <a:path w="109" h="339" extrusionOk="0">
                  <a:moveTo>
                    <a:pt x="108" y="0"/>
                  </a:moveTo>
                  <a:lnTo>
                    <a:pt x="108" y="0"/>
                  </a:lnTo>
                  <a:cubicBezTo>
                    <a:pt x="72" y="107"/>
                    <a:pt x="13" y="226"/>
                    <a:pt x="1" y="334"/>
                  </a:cubicBezTo>
                  <a:cubicBezTo>
                    <a:pt x="1" y="334"/>
                    <a:pt x="6" y="339"/>
                    <a:pt x="10" y="339"/>
                  </a:cubicBezTo>
                  <a:cubicBezTo>
                    <a:pt x="11" y="339"/>
                    <a:pt x="13" y="338"/>
                    <a:pt x="13" y="334"/>
                  </a:cubicBezTo>
                  <a:cubicBezTo>
                    <a:pt x="60" y="238"/>
                    <a:pt x="84" y="119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68" name="Google Shape;25968;p34"/>
            <p:cNvSpPr/>
            <p:nvPr/>
          </p:nvSpPr>
          <p:spPr>
            <a:xfrm>
              <a:off x="483375" y="2899300"/>
              <a:ext cx="2400" cy="10450"/>
            </a:xfrm>
            <a:custGeom>
              <a:avLst/>
              <a:gdLst/>
              <a:ahLst/>
              <a:cxnLst/>
              <a:rect l="l" t="t" r="r" b="b"/>
              <a:pathLst>
                <a:path w="96" h="418" extrusionOk="0">
                  <a:moveTo>
                    <a:pt x="96" y="0"/>
                  </a:moveTo>
                  <a:lnTo>
                    <a:pt x="96" y="0"/>
                  </a:lnTo>
                  <a:cubicBezTo>
                    <a:pt x="36" y="119"/>
                    <a:pt x="1" y="286"/>
                    <a:pt x="36" y="417"/>
                  </a:cubicBezTo>
                  <a:lnTo>
                    <a:pt x="60" y="417"/>
                  </a:lnTo>
                  <a:cubicBezTo>
                    <a:pt x="60" y="274"/>
                    <a:pt x="60" y="143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69" name="Google Shape;25969;p34"/>
            <p:cNvSpPr/>
            <p:nvPr/>
          </p:nvSpPr>
          <p:spPr>
            <a:xfrm>
              <a:off x="592625" y="2831900"/>
              <a:ext cx="2400" cy="5475"/>
            </a:xfrm>
            <a:custGeom>
              <a:avLst/>
              <a:gdLst/>
              <a:ahLst/>
              <a:cxnLst/>
              <a:rect l="l" t="t" r="r" b="b"/>
              <a:pathLst>
                <a:path w="96" h="219" extrusionOk="0">
                  <a:moveTo>
                    <a:pt x="80" y="0"/>
                  </a:moveTo>
                  <a:cubicBezTo>
                    <a:pt x="74" y="0"/>
                    <a:pt x="68" y="2"/>
                    <a:pt x="60" y="6"/>
                  </a:cubicBezTo>
                  <a:cubicBezTo>
                    <a:pt x="36" y="65"/>
                    <a:pt x="24" y="136"/>
                    <a:pt x="0" y="196"/>
                  </a:cubicBezTo>
                  <a:cubicBezTo>
                    <a:pt x="0" y="209"/>
                    <a:pt x="11" y="219"/>
                    <a:pt x="21" y="219"/>
                  </a:cubicBezTo>
                  <a:cubicBezTo>
                    <a:pt x="29" y="219"/>
                    <a:pt x="36" y="212"/>
                    <a:pt x="36" y="196"/>
                  </a:cubicBezTo>
                  <a:cubicBezTo>
                    <a:pt x="48" y="136"/>
                    <a:pt x="84" y="65"/>
                    <a:pt x="96" y="6"/>
                  </a:cubicBezTo>
                  <a:cubicBezTo>
                    <a:pt x="96" y="6"/>
                    <a:pt x="90" y="0"/>
                    <a:pt x="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70" name="Google Shape;25970;p34"/>
            <p:cNvSpPr/>
            <p:nvPr/>
          </p:nvSpPr>
          <p:spPr>
            <a:xfrm>
              <a:off x="596200" y="2830525"/>
              <a:ext cx="3300" cy="6550"/>
            </a:xfrm>
            <a:custGeom>
              <a:avLst/>
              <a:gdLst/>
              <a:ahLst/>
              <a:cxnLst/>
              <a:rect l="l" t="t" r="r" b="b"/>
              <a:pathLst>
                <a:path w="132" h="262" extrusionOk="0">
                  <a:moveTo>
                    <a:pt x="95" y="1"/>
                  </a:moveTo>
                  <a:cubicBezTo>
                    <a:pt x="60" y="72"/>
                    <a:pt x="24" y="168"/>
                    <a:pt x="0" y="239"/>
                  </a:cubicBezTo>
                  <a:cubicBezTo>
                    <a:pt x="0" y="247"/>
                    <a:pt x="6" y="261"/>
                    <a:pt x="13" y="261"/>
                  </a:cubicBezTo>
                  <a:cubicBezTo>
                    <a:pt x="17" y="261"/>
                    <a:pt x="20" y="258"/>
                    <a:pt x="24" y="251"/>
                  </a:cubicBezTo>
                  <a:cubicBezTo>
                    <a:pt x="72" y="180"/>
                    <a:pt x="95" y="96"/>
                    <a:pt x="131" y="13"/>
                  </a:cubicBezTo>
                  <a:cubicBezTo>
                    <a:pt x="119" y="1"/>
                    <a:pt x="95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71" name="Google Shape;25971;p34"/>
            <p:cNvSpPr/>
            <p:nvPr/>
          </p:nvSpPr>
          <p:spPr>
            <a:xfrm>
              <a:off x="599175" y="2830825"/>
              <a:ext cx="2400" cy="4125"/>
            </a:xfrm>
            <a:custGeom>
              <a:avLst/>
              <a:gdLst/>
              <a:ahLst/>
              <a:cxnLst/>
              <a:rect l="l" t="t" r="r" b="b"/>
              <a:pathLst>
                <a:path w="96" h="165" extrusionOk="0">
                  <a:moveTo>
                    <a:pt x="96" y="1"/>
                  </a:moveTo>
                  <a:lnTo>
                    <a:pt x="96" y="1"/>
                  </a:lnTo>
                  <a:cubicBezTo>
                    <a:pt x="84" y="25"/>
                    <a:pt x="12" y="132"/>
                    <a:pt x="12" y="156"/>
                  </a:cubicBezTo>
                  <a:lnTo>
                    <a:pt x="0" y="156"/>
                  </a:lnTo>
                  <a:cubicBezTo>
                    <a:pt x="0" y="162"/>
                    <a:pt x="6" y="165"/>
                    <a:pt x="12" y="165"/>
                  </a:cubicBezTo>
                  <a:cubicBezTo>
                    <a:pt x="18" y="165"/>
                    <a:pt x="24" y="162"/>
                    <a:pt x="24" y="156"/>
                  </a:cubicBezTo>
                  <a:cubicBezTo>
                    <a:pt x="72" y="120"/>
                    <a:pt x="84" y="60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72" name="Google Shape;25972;p34"/>
            <p:cNvSpPr/>
            <p:nvPr/>
          </p:nvSpPr>
          <p:spPr>
            <a:xfrm>
              <a:off x="602150" y="2830725"/>
              <a:ext cx="3000" cy="5200"/>
            </a:xfrm>
            <a:custGeom>
              <a:avLst/>
              <a:gdLst/>
              <a:ahLst/>
              <a:cxnLst/>
              <a:rect l="l" t="t" r="r" b="b"/>
              <a:pathLst>
                <a:path w="120" h="208" extrusionOk="0">
                  <a:moveTo>
                    <a:pt x="86" y="0"/>
                  </a:moveTo>
                  <a:cubicBezTo>
                    <a:pt x="85" y="0"/>
                    <a:pt x="84" y="2"/>
                    <a:pt x="84" y="5"/>
                  </a:cubicBezTo>
                  <a:cubicBezTo>
                    <a:pt x="60" y="64"/>
                    <a:pt x="12" y="124"/>
                    <a:pt x="0" y="183"/>
                  </a:cubicBezTo>
                  <a:cubicBezTo>
                    <a:pt x="0" y="183"/>
                    <a:pt x="0" y="207"/>
                    <a:pt x="12" y="207"/>
                  </a:cubicBezTo>
                  <a:cubicBezTo>
                    <a:pt x="72" y="172"/>
                    <a:pt x="84" y="88"/>
                    <a:pt x="119" y="29"/>
                  </a:cubicBezTo>
                  <a:cubicBezTo>
                    <a:pt x="102" y="11"/>
                    <a:pt x="91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73" name="Google Shape;25973;p34"/>
            <p:cNvSpPr/>
            <p:nvPr/>
          </p:nvSpPr>
          <p:spPr>
            <a:xfrm>
              <a:off x="604225" y="2829700"/>
              <a:ext cx="3225" cy="5325"/>
            </a:xfrm>
            <a:custGeom>
              <a:avLst/>
              <a:gdLst/>
              <a:ahLst/>
              <a:cxnLst/>
              <a:rect l="l" t="t" r="r" b="b"/>
              <a:pathLst>
                <a:path w="129" h="213" extrusionOk="0">
                  <a:moveTo>
                    <a:pt x="118" y="0"/>
                  </a:moveTo>
                  <a:cubicBezTo>
                    <a:pt x="115" y="0"/>
                    <a:pt x="111" y="3"/>
                    <a:pt x="108" y="10"/>
                  </a:cubicBezTo>
                  <a:cubicBezTo>
                    <a:pt x="60" y="70"/>
                    <a:pt x="13" y="117"/>
                    <a:pt x="1" y="201"/>
                  </a:cubicBezTo>
                  <a:cubicBezTo>
                    <a:pt x="1" y="213"/>
                    <a:pt x="13" y="213"/>
                    <a:pt x="13" y="213"/>
                  </a:cubicBezTo>
                  <a:cubicBezTo>
                    <a:pt x="60" y="165"/>
                    <a:pt x="108" y="94"/>
                    <a:pt x="120" y="34"/>
                  </a:cubicBezTo>
                  <a:cubicBezTo>
                    <a:pt x="128" y="17"/>
                    <a:pt x="125" y="0"/>
                    <a:pt x="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74" name="Google Shape;25974;p34"/>
            <p:cNvSpPr/>
            <p:nvPr/>
          </p:nvSpPr>
          <p:spPr>
            <a:xfrm>
              <a:off x="609000" y="2827850"/>
              <a:ext cx="1800" cy="4950"/>
            </a:xfrm>
            <a:custGeom>
              <a:avLst/>
              <a:gdLst/>
              <a:ahLst/>
              <a:cxnLst/>
              <a:rect l="l" t="t" r="r" b="b"/>
              <a:pathLst>
                <a:path w="72" h="198" extrusionOk="0">
                  <a:moveTo>
                    <a:pt x="60" y="1"/>
                  </a:moveTo>
                  <a:cubicBezTo>
                    <a:pt x="36" y="60"/>
                    <a:pt x="24" y="120"/>
                    <a:pt x="0" y="179"/>
                  </a:cubicBezTo>
                  <a:cubicBezTo>
                    <a:pt x="0" y="191"/>
                    <a:pt x="3" y="197"/>
                    <a:pt x="6" y="197"/>
                  </a:cubicBezTo>
                  <a:cubicBezTo>
                    <a:pt x="9" y="197"/>
                    <a:pt x="12" y="191"/>
                    <a:pt x="12" y="179"/>
                  </a:cubicBezTo>
                  <a:cubicBezTo>
                    <a:pt x="48" y="120"/>
                    <a:pt x="60" y="60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75" name="Google Shape;25975;p34"/>
            <p:cNvSpPr/>
            <p:nvPr/>
          </p:nvSpPr>
          <p:spPr>
            <a:xfrm>
              <a:off x="612575" y="2827150"/>
              <a:ext cx="3875" cy="6325"/>
            </a:xfrm>
            <a:custGeom>
              <a:avLst/>
              <a:gdLst/>
              <a:ahLst/>
              <a:cxnLst/>
              <a:rect l="l" t="t" r="r" b="b"/>
              <a:pathLst>
                <a:path w="155" h="253" extrusionOk="0">
                  <a:moveTo>
                    <a:pt x="134" y="0"/>
                  </a:moveTo>
                  <a:cubicBezTo>
                    <a:pt x="132" y="0"/>
                    <a:pt x="131" y="2"/>
                    <a:pt x="131" y="5"/>
                  </a:cubicBezTo>
                  <a:cubicBezTo>
                    <a:pt x="72" y="65"/>
                    <a:pt x="0" y="148"/>
                    <a:pt x="0" y="243"/>
                  </a:cubicBezTo>
                  <a:cubicBezTo>
                    <a:pt x="0" y="249"/>
                    <a:pt x="3" y="252"/>
                    <a:pt x="6" y="252"/>
                  </a:cubicBezTo>
                  <a:cubicBezTo>
                    <a:pt x="9" y="252"/>
                    <a:pt x="12" y="249"/>
                    <a:pt x="12" y="243"/>
                  </a:cubicBezTo>
                  <a:cubicBezTo>
                    <a:pt x="36" y="207"/>
                    <a:pt x="48" y="172"/>
                    <a:pt x="72" y="136"/>
                  </a:cubicBezTo>
                  <a:cubicBezTo>
                    <a:pt x="95" y="88"/>
                    <a:pt x="131" y="65"/>
                    <a:pt x="155" y="17"/>
                  </a:cubicBezTo>
                  <a:cubicBezTo>
                    <a:pt x="146" y="9"/>
                    <a:pt x="138" y="0"/>
                    <a:pt x="1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76" name="Google Shape;25976;p34"/>
            <p:cNvSpPr/>
            <p:nvPr/>
          </p:nvSpPr>
          <p:spPr>
            <a:xfrm>
              <a:off x="619125" y="2822800"/>
              <a:ext cx="3275" cy="6100"/>
            </a:xfrm>
            <a:custGeom>
              <a:avLst/>
              <a:gdLst/>
              <a:ahLst/>
              <a:cxnLst/>
              <a:rect l="l" t="t" r="r" b="b"/>
              <a:pathLst>
                <a:path w="131" h="244" extrusionOk="0">
                  <a:moveTo>
                    <a:pt x="119" y="0"/>
                  </a:moveTo>
                  <a:cubicBezTo>
                    <a:pt x="71" y="72"/>
                    <a:pt x="36" y="143"/>
                    <a:pt x="0" y="239"/>
                  </a:cubicBezTo>
                  <a:cubicBezTo>
                    <a:pt x="0" y="239"/>
                    <a:pt x="5" y="244"/>
                    <a:pt x="9" y="244"/>
                  </a:cubicBezTo>
                  <a:cubicBezTo>
                    <a:pt x="11" y="244"/>
                    <a:pt x="12" y="243"/>
                    <a:pt x="12" y="239"/>
                  </a:cubicBezTo>
                  <a:cubicBezTo>
                    <a:pt x="71" y="167"/>
                    <a:pt x="107" y="72"/>
                    <a:pt x="1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77" name="Google Shape;25977;p34"/>
            <p:cNvSpPr/>
            <p:nvPr/>
          </p:nvSpPr>
          <p:spPr>
            <a:xfrm>
              <a:off x="634900" y="2866250"/>
              <a:ext cx="11025" cy="7775"/>
            </a:xfrm>
            <a:custGeom>
              <a:avLst/>
              <a:gdLst/>
              <a:ahLst/>
              <a:cxnLst/>
              <a:rect l="l" t="t" r="r" b="b"/>
              <a:pathLst>
                <a:path w="441" h="311" extrusionOk="0">
                  <a:moveTo>
                    <a:pt x="441" y="1"/>
                  </a:moveTo>
                  <a:lnTo>
                    <a:pt x="0" y="310"/>
                  </a:lnTo>
                  <a:cubicBezTo>
                    <a:pt x="155" y="227"/>
                    <a:pt x="310" y="120"/>
                    <a:pt x="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78" name="Google Shape;25978;p34"/>
            <p:cNvSpPr/>
            <p:nvPr/>
          </p:nvSpPr>
          <p:spPr>
            <a:xfrm>
              <a:off x="637275" y="2868625"/>
              <a:ext cx="11325" cy="6875"/>
            </a:xfrm>
            <a:custGeom>
              <a:avLst/>
              <a:gdLst/>
              <a:ahLst/>
              <a:cxnLst/>
              <a:rect l="l" t="t" r="r" b="b"/>
              <a:pathLst>
                <a:path w="453" h="275" extrusionOk="0">
                  <a:moveTo>
                    <a:pt x="453" y="1"/>
                  </a:moveTo>
                  <a:lnTo>
                    <a:pt x="453" y="1"/>
                  </a:lnTo>
                  <a:cubicBezTo>
                    <a:pt x="298" y="96"/>
                    <a:pt x="155" y="191"/>
                    <a:pt x="0" y="275"/>
                  </a:cubicBezTo>
                  <a:cubicBezTo>
                    <a:pt x="167" y="215"/>
                    <a:pt x="322" y="120"/>
                    <a:pt x="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79" name="Google Shape;25979;p34"/>
            <p:cNvSpPr/>
            <p:nvPr/>
          </p:nvSpPr>
          <p:spPr>
            <a:xfrm>
              <a:off x="639350" y="2871025"/>
              <a:ext cx="9550" cy="7150"/>
            </a:xfrm>
            <a:custGeom>
              <a:avLst/>
              <a:gdLst/>
              <a:ahLst/>
              <a:cxnLst/>
              <a:rect l="l" t="t" r="r" b="b"/>
              <a:pathLst>
                <a:path w="382" h="286" extrusionOk="0">
                  <a:moveTo>
                    <a:pt x="382" y="0"/>
                  </a:moveTo>
                  <a:lnTo>
                    <a:pt x="382" y="0"/>
                  </a:lnTo>
                  <a:cubicBezTo>
                    <a:pt x="251" y="95"/>
                    <a:pt x="120" y="167"/>
                    <a:pt x="1" y="274"/>
                  </a:cubicBezTo>
                  <a:lnTo>
                    <a:pt x="1" y="286"/>
                  </a:lnTo>
                  <a:cubicBezTo>
                    <a:pt x="132" y="203"/>
                    <a:pt x="263" y="107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80" name="Google Shape;25980;p34"/>
            <p:cNvSpPr/>
            <p:nvPr/>
          </p:nvSpPr>
          <p:spPr>
            <a:xfrm>
              <a:off x="641150" y="2874600"/>
              <a:ext cx="8050" cy="5375"/>
            </a:xfrm>
            <a:custGeom>
              <a:avLst/>
              <a:gdLst/>
              <a:ahLst/>
              <a:cxnLst/>
              <a:rect l="l" t="t" r="r" b="b"/>
              <a:pathLst>
                <a:path w="322" h="215" extrusionOk="0">
                  <a:moveTo>
                    <a:pt x="321" y="0"/>
                  </a:moveTo>
                  <a:lnTo>
                    <a:pt x="321" y="0"/>
                  </a:lnTo>
                  <a:cubicBezTo>
                    <a:pt x="226" y="95"/>
                    <a:pt x="119" y="143"/>
                    <a:pt x="0" y="214"/>
                  </a:cubicBezTo>
                  <a:cubicBezTo>
                    <a:pt x="119" y="179"/>
                    <a:pt x="238" y="83"/>
                    <a:pt x="3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81" name="Google Shape;25981;p34"/>
            <p:cNvSpPr/>
            <p:nvPr/>
          </p:nvSpPr>
          <p:spPr>
            <a:xfrm>
              <a:off x="647100" y="2877275"/>
              <a:ext cx="4475" cy="3000"/>
            </a:xfrm>
            <a:custGeom>
              <a:avLst/>
              <a:gdLst/>
              <a:ahLst/>
              <a:cxnLst/>
              <a:rect l="l" t="t" r="r" b="b"/>
              <a:pathLst>
                <a:path w="179" h="120" extrusionOk="0">
                  <a:moveTo>
                    <a:pt x="179" y="0"/>
                  </a:moveTo>
                  <a:lnTo>
                    <a:pt x="179" y="0"/>
                  </a:lnTo>
                  <a:cubicBezTo>
                    <a:pt x="119" y="48"/>
                    <a:pt x="48" y="84"/>
                    <a:pt x="0" y="119"/>
                  </a:cubicBezTo>
                  <a:cubicBezTo>
                    <a:pt x="60" y="84"/>
                    <a:pt x="119" y="48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82" name="Google Shape;25982;p34"/>
            <p:cNvSpPr/>
            <p:nvPr/>
          </p:nvSpPr>
          <p:spPr>
            <a:xfrm>
              <a:off x="572375" y="2912100"/>
              <a:ext cx="13725" cy="32325"/>
            </a:xfrm>
            <a:custGeom>
              <a:avLst/>
              <a:gdLst/>
              <a:ahLst/>
              <a:cxnLst/>
              <a:rect l="l" t="t" r="r" b="b"/>
              <a:pathLst>
                <a:path w="549" h="1293" extrusionOk="0">
                  <a:moveTo>
                    <a:pt x="548" y="0"/>
                  </a:moveTo>
                  <a:cubicBezTo>
                    <a:pt x="263" y="369"/>
                    <a:pt x="60" y="822"/>
                    <a:pt x="1" y="1274"/>
                  </a:cubicBezTo>
                  <a:cubicBezTo>
                    <a:pt x="1" y="1286"/>
                    <a:pt x="4" y="1292"/>
                    <a:pt x="7" y="1292"/>
                  </a:cubicBezTo>
                  <a:cubicBezTo>
                    <a:pt x="10" y="1292"/>
                    <a:pt x="13" y="1286"/>
                    <a:pt x="13" y="1274"/>
                  </a:cubicBezTo>
                  <a:cubicBezTo>
                    <a:pt x="132" y="834"/>
                    <a:pt x="275" y="417"/>
                    <a:pt x="5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83" name="Google Shape;25983;p34"/>
            <p:cNvSpPr/>
            <p:nvPr/>
          </p:nvSpPr>
          <p:spPr>
            <a:xfrm>
              <a:off x="571500" y="2913450"/>
              <a:ext cx="17075" cy="49200"/>
            </a:xfrm>
            <a:custGeom>
              <a:avLst/>
              <a:gdLst/>
              <a:ahLst/>
              <a:cxnLst/>
              <a:rect l="l" t="t" r="r" b="b"/>
              <a:pathLst>
                <a:path w="683" h="1968" extrusionOk="0">
                  <a:moveTo>
                    <a:pt x="672" y="1"/>
                  </a:moveTo>
                  <a:cubicBezTo>
                    <a:pt x="669" y="1"/>
                    <a:pt x="667" y="2"/>
                    <a:pt x="667" y="6"/>
                  </a:cubicBezTo>
                  <a:cubicBezTo>
                    <a:pt x="683" y="6"/>
                    <a:pt x="677" y="1"/>
                    <a:pt x="672" y="1"/>
                  </a:cubicBezTo>
                  <a:close/>
                  <a:moveTo>
                    <a:pt x="667" y="6"/>
                  </a:moveTo>
                  <a:lnTo>
                    <a:pt x="667" y="6"/>
                  </a:lnTo>
                  <a:cubicBezTo>
                    <a:pt x="405" y="625"/>
                    <a:pt x="155" y="1304"/>
                    <a:pt x="0" y="1958"/>
                  </a:cubicBezTo>
                  <a:cubicBezTo>
                    <a:pt x="0" y="1964"/>
                    <a:pt x="3" y="1967"/>
                    <a:pt x="6" y="1967"/>
                  </a:cubicBezTo>
                  <a:cubicBezTo>
                    <a:pt x="9" y="1967"/>
                    <a:pt x="12" y="1964"/>
                    <a:pt x="12" y="1958"/>
                  </a:cubicBezTo>
                  <a:cubicBezTo>
                    <a:pt x="250" y="1316"/>
                    <a:pt x="452" y="661"/>
                    <a:pt x="66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84" name="Google Shape;25984;p34"/>
            <p:cNvSpPr/>
            <p:nvPr/>
          </p:nvSpPr>
          <p:spPr>
            <a:xfrm>
              <a:off x="570300" y="2946025"/>
              <a:ext cx="8650" cy="20875"/>
            </a:xfrm>
            <a:custGeom>
              <a:avLst/>
              <a:gdLst/>
              <a:ahLst/>
              <a:cxnLst/>
              <a:rect l="l" t="t" r="r" b="b"/>
              <a:pathLst>
                <a:path w="346" h="835" extrusionOk="0">
                  <a:moveTo>
                    <a:pt x="346" y="1"/>
                  </a:moveTo>
                  <a:cubicBezTo>
                    <a:pt x="274" y="298"/>
                    <a:pt x="155" y="548"/>
                    <a:pt x="0" y="810"/>
                  </a:cubicBezTo>
                  <a:cubicBezTo>
                    <a:pt x="0" y="834"/>
                    <a:pt x="0" y="834"/>
                    <a:pt x="24" y="834"/>
                  </a:cubicBezTo>
                  <a:cubicBezTo>
                    <a:pt x="215" y="596"/>
                    <a:pt x="322" y="298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85" name="Google Shape;25985;p34"/>
            <p:cNvSpPr/>
            <p:nvPr/>
          </p:nvSpPr>
          <p:spPr>
            <a:xfrm>
              <a:off x="563825" y="2954150"/>
              <a:ext cx="10825" cy="23575"/>
            </a:xfrm>
            <a:custGeom>
              <a:avLst/>
              <a:gdLst/>
              <a:ahLst/>
              <a:cxnLst/>
              <a:rect l="l" t="t" r="r" b="b"/>
              <a:pathLst>
                <a:path w="433" h="943" extrusionOk="0">
                  <a:moveTo>
                    <a:pt x="431" y="0"/>
                  </a:moveTo>
                  <a:cubicBezTo>
                    <a:pt x="429" y="0"/>
                    <a:pt x="426" y="3"/>
                    <a:pt x="426" y="9"/>
                  </a:cubicBezTo>
                  <a:cubicBezTo>
                    <a:pt x="432" y="3"/>
                    <a:pt x="432" y="0"/>
                    <a:pt x="431" y="0"/>
                  </a:cubicBezTo>
                  <a:close/>
                  <a:moveTo>
                    <a:pt x="426" y="9"/>
                  </a:moveTo>
                  <a:lnTo>
                    <a:pt x="426" y="9"/>
                  </a:lnTo>
                  <a:cubicBezTo>
                    <a:pt x="355" y="354"/>
                    <a:pt x="224" y="640"/>
                    <a:pt x="9" y="926"/>
                  </a:cubicBezTo>
                  <a:cubicBezTo>
                    <a:pt x="1" y="934"/>
                    <a:pt x="10" y="943"/>
                    <a:pt x="17" y="943"/>
                  </a:cubicBezTo>
                  <a:cubicBezTo>
                    <a:pt x="19" y="943"/>
                    <a:pt x="21" y="941"/>
                    <a:pt x="21" y="938"/>
                  </a:cubicBezTo>
                  <a:cubicBezTo>
                    <a:pt x="283" y="700"/>
                    <a:pt x="414" y="354"/>
                    <a:pt x="42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86" name="Google Shape;25986;p34"/>
            <p:cNvSpPr/>
            <p:nvPr/>
          </p:nvSpPr>
          <p:spPr>
            <a:xfrm>
              <a:off x="505400" y="2898700"/>
              <a:ext cx="2425" cy="11400"/>
            </a:xfrm>
            <a:custGeom>
              <a:avLst/>
              <a:gdLst/>
              <a:ahLst/>
              <a:cxnLst/>
              <a:rect l="l" t="t" r="r" b="b"/>
              <a:pathLst>
                <a:path w="97" h="456" extrusionOk="0">
                  <a:moveTo>
                    <a:pt x="13" y="1"/>
                  </a:moveTo>
                  <a:lnTo>
                    <a:pt x="13" y="1"/>
                  </a:lnTo>
                  <a:cubicBezTo>
                    <a:pt x="1" y="120"/>
                    <a:pt x="25" y="251"/>
                    <a:pt x="37" y="370"/>
                  </a:cubicBezTo>
                  <a:cubicBezTo>
                    <a:pt x="37" y="398"/>
                    <a:pt x="37" y="455"/>
                    <a:pt x="66" y="455"/>
                  </a:cubicBezTo>
                  <a:cubicBezTo>
                    <a:pt x="73" y="455"/>
                    <a:pt x="83" y="451"/>
                    <a:pt x="96" y="441"/>
                  </a:cubicBezTo>
                  <a:lnTo>
                    <a:pt x="96" y="429"/>
                  </a:lnTo>
                  <a:lnTo>
                    <a:pt x="96" y="417"/>
                  </a:lnTo>
                  <a:lnTo>
                    <a:pt x="84" y="417"/>
                  </a:lnTo>
                  <a:cubicBezTo>
                    <a:pt x="72" y="382"/>
                    <a:pt x="60" y="370"/>
                    <a:pt x="60" y="334"/>
                  </a:cubicBezTo>
                  <a:lnTo>
                    <a:pt x="60" y="286"/>
                  </a:lnTo>
                  <a:cubicBezTo>
                    <a:pt x="60" y="251"/>
                    <a:pt x="60" y="203"/>
                    <a:pt x="37" y="179"/>
                  </a:cubicBezTo>
                  <a:cubicBezTo>
                    <a:pt x="25" y="131"/>
                    <a:pt x="25" y="72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87" name="Google Shape;25987;p34"/>
            <p:cNvSpPr/>
            <p:nvPr/>
          </p:nvSpPr>
          <p:spPr>
            <a:xfrm>
              <a:off x="507500" y="2898875"/>
              <a:ext cx="3300" cy="12950"/>
            </a:xfrm>
            <a:custGeom>
              <a:avLst/>
              <a:gdLst/>
              <a:ahLst/>
              <a:cxnLst/>
              <a:rect l="l" t="t" r="r" b="b"/>
              <a:pathLst>
                <a:path w="132" h="518" extrusionOk="0">
                  <a:moveTo>
                    <a:pt x="29" y="0"/>
                  </a:moveTo>
                  <a:cubicBezTo>
                    <a:pt x="27" y="0"/>
                    <a:pt x="24" y="1"/>
                    <a:pt x="24" y="5"/>
                  </a:cubicBezTo>
                  <a:cubicBezTo>
                    <a:pt x="40" y="5"/>
                    <a:pt x="35" y="0"/>
                    <a:pt x="29" y="0"/>
                  </a:cubicBezTo>
                  <a:close/>
                  <a:moveTo>
                    <a:pt x="24" y="5"/>
                  </a:moveTo>
                  <a:cubicBezTo>
                    <a:pt x="0" y="172"/>
                    <a:pt x="24" y="375"/>
                    <a:pt x="119" y="517"/>
                  </a:cubicBezTo>
                  <a:lnTo>
                    <a:pt x="131" y="517"/>
                  </a:lnTo>
                  <a:cubicBezTo>
                    <a:pt x="119" y="422"/>
                    <a:pt x="72" y="327"/>
                    <a:pt x="60" y="244"/>
                  </a:cubicBezTo>
                  <a:cubicBezTo>
                    <a:pt x="48" y="172"/>
                    <a:pt x="48" y="77"/>
                    <a:pt x="24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88" name="Google Shape;25988;p34"/>
            <p:cNvSpPr/>
            <p:nvPr/>
          </p:nvSpPr>
          <p:spPr>
            <a:xfrm>
              <a:off x="511650" y="2898700"/>
              <a:ext cx="1525" cy="10750"/>
            </a:xfrm>
            <a:custGeom>
              <a:avLst/>
              <a:gdLst/>
              <a:ahLst/>
              <a:cxnLst/>
              <a:rect l="l" t="t" r="r" b="b"/>
              <a:pathLst>
                <a:path w="61" h="430" extrusionOk="0">
                  <a:moveTo>
                    <a:pt x="1" y="1"/>
                  </a:moveTo>
                  <a:lnTo>
                    <a:pt x="1" y="1"/>
                  </a:lnTo>
                  <a:cubicBezTo>
                    <a:pt x="13" y="131"/>
                    <a:pt x="13" y="298"/>
                    <a:pt x="48" y="429"/>
                  </a:cubicBezTo>
                  <a:lnTo>
                    <a:pt x="60" y="429"/>
                  </a:lnTo>
                  <a:cubicBezTo>
                    <a:pt x="60" y="286"/>
                    <a:pt x="25" y="13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89" name="Google Shape;25989;p34"/>
            <p:cNvSpPr/>
            <p:nvPr/>
          </p:nvSpPr>
          <p:spPr>
            <a:xfrm>
              <a:off x="502725" y="2904650"/>
              <a:ext cx="9250" cy="17900"/>
            </a:xfrm>
            <a:custGeom>
              <a:avLst/>
              <a:gdLst/>
              <a:ahLst/>
              <a:cxnLst/>
              <a:rect l="l" t="t" r="r" b="b"/>
              <a:pathLst>
                <a:path w="370" h="716" extrusionOk="0">
                  <a:moveTo>
                    <a:pt x="1" y="1"/>
                  </a:moveTo>
                  <a:cubicBezTo>
                    <a:pt x="36" y="251"/>
                    <a:pt x="191" y="525"/>
                    <a:pt x="358" y="715"/>
                  </a:cubicBezTo>
                  <a:cubicBezTo>
                    <a:pt x="358" y="715"/>
                    <a:pt x="370" y="715"/>
                    <a:pt x="370" y="691"/>
                  </a:cubicBezTo>
                  <a:cubicBezTo>
                    <a:pt x="310" y="584"/>
                    <a:pt x="239" y="477"/>
                    <a:pt x="179" y="370"/>
                  </a:cubicBezTo>
                  <a:cubicBezTo>
                    <a:pt x="120" y="251"/>
                    <a:pt x="60" y="13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90" name="Google Shape;25990;p34"/>
            <p:cNvSpPr/>
            <p:nvPr/>
          </p:nvSpPr>
          <p:spPr>
            <a:xfrm>
              <a:off x="514625" y="2924300"/>
              <a:ext cx="18200" cy="22650"/>
            </a:xfrm>
            <a:custGeom>
              <a:avLst/>
              <a:gdLst/>
              <a:ahLst/>
              <a:cxnLst/>
              <a:rect l="l" t="t" r="r" b="b"/>
              <a:pathLst>
                <a:path w="728" h="906" extrusionOk="0">
                  <a:moveTo>
                    <a:pt x="1" y="0"/>
                  </a:moveTo>
                  <a:cubicBezTo>
                    <a:pt x="263" y="286"/>
                    <a:pt x="632" y="489"/>
                    <a:pt x="715" y="905"/>
                  </a:cubicBezTo>
                  <a:lnTo>
                    <a:pt x="727" y="905"/>
                  </a:lnTo>
                  <a:cubicBezTo>
                    <a:pt x="703" y="489"/>
                    <a:pt x="251" y="23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91" name="Google Shape;25991;p34"/>
            <p:cNvSpPr/>
            <p:nvPr/>
          </p:nvSpPr>
          <p:spPr>
            <a:xfrm>
              <a:off x="648875" y="2908825"/>
              <a:ext cx="16400" cy="8350"/>
            </a:xfrm>
            <a:custGeom>
              <a:avLst/>
              <a:gdLst/>
              <a:ahLst/>
              <a:cxnLst/>
              <a:rect l="l" t="t" r="r" b="b"/>
              <a:pathLst>
                <a:path w="656" h="334" extrusionOk="0">
                  <a:moveTo>
                    <a:pt x="655" y="0"/>
                  </a:moveTo>
                  <a:lnTo>
                    <a:pt x="655" y="0"/>
                  </a:lnTo>
                  <a:cubicBezTo>
                    <a:pt x="453" y="119"/>
                    <a:pt x="239" y="215"/>
                    <a:pt x="13" y="322"/>
                  </a:cubicBezTo>
                  <a:cubicBezTo>
                    <a:pt x="1" y="322"/>
                    <a:pt x="13" y="334"/>
                    <a:pt x="13" y="334"/>
                  </a:cubicBezTo>
                  <a:cubicBezTo>
                    <a:pt x="239" y="262"/>
                    <a:pt x="477" y="143"/>
                    <a:pt x="6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92" name="Google Shape;25992;p34"/>
            <p:cNvSpPr/>
            <p:nvPr/>
          </p:nvSpPr>
          <p:spPr>
            <a:xfrm>
              <a:off x="650675" y="2911200"/>
              <a:ext cx="14900" cy="8650"/>
            </a:xfrm>
            <a:custGeom>
              <a:avLst/>
              <a:gdLst/>
              <a:ahLst/>
              <a:cxnLst/>
              <a:rect l="l" t="t" r="r" b="b"/>
              <a:pathLst>
                <a:path w="596" h="346" extrusionOk="0">
                  <a:moveTo>
                    <a:pt x="595" y="1"/>
                  </a:moveTo>
                  <a:lnTo>
                    <a:pt x="595" y="1"/>
                  </a:lnTo>
                  <a:cubicBezTo>
                    <a:pt x="441" y="167"/>
                    <a:pt x="202" y="215"/>
                    <a:pt x="0" y="334"/>
                  </a:cubicBezTo>
                  <a:lnTo>
                    <a:pt x="0" y="346"/>
                  </a:lnTo>
                  <a:cubicBezTo>
                    <a:pt x="119" y="322"/>
                    <a:pt x="238" y="263"/>
                    <a:pt x="357" y="203"/>
                  </a:cubicBezTo>
                  <a:cubicBezTo>
                    <a:pt x="453" y="155"/>
                    <a:pt x="560" y="96"/>
                    <a:pt x="5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93" name="Google Shape;25993;p34"/>
            <p:cNvSpPr/>
            <p:nvPr/>
          </p:nvSpPr>
          <p:spPr>
            <a:xfrm>
              <a:off x="651250" y="2914350"/>
              <a:ext cx="15475" cy="8200"/>
            </a:xfrm>
            <a:custGeom>
              <a:avLst/>
              <a:gdLst/>
              <a:ahLst/>
              <a:cxnLst/>
              <a:rect l="l" t="t" r="r" b="b"/>
              <a:pathLst>
                <a:path w="619" h="328" extrusionOk="0">
                  <a:moveTo>
                    <a:pt x="616" y="0"/>
                  </a:moveTo>
                  <a:cubicBezTo>
                    <a:pt x="615" y="0"/>
                    <a:pt x="612" y="2"/>
                    <a:pt x="608" y="6"/>
                  </a:cubicBezTo>
                  <a:cubicBezTo>
                    <a:pt x="616" y="6"/>
                    <a:pt x="619" y="0"/>
                    <a:pt x="616" y="0"/>
                  </a:cubicBezTo>
                  <a:close/>
                  <a:moveTo>
                    <a:pt x="608" y="6"/>
                  </a:moveTo>
                  <a:cubicBezTo>
                    <a:pt x="513" y="65"/>
                    <a:pt x="418" y="125"/>
                    <a:pt x="322" y="172"/>
                  </a:cubicBezTo>
                  <a:lnTo>
                    <a:pt x="13" y="303"/>
                  </a:lnTo>
                  <a:cubicBezTo>
                    <a:pt x="1" y="303"/>
                    <a:pt x="13" y="327"/>
                    <a:pt x="13" y="327"/>
                  </a:cubicBezTo>
                  <a:cubicBezTo>
                    <a:pt x="239" y="279"/>
                    <a:pt x="453" y="148"/>
                    <a:pt x="608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94" name="Google Shape;25994;p34"/>
            <p:cNvSpPr/>
            <p:nvPr/>
          </p:nvSpPr>
          <p:spPr>
            <a:xfrm>
              <a:off x="650675" y="2918350"/>
              <a:ext cx="14900" cy="7750"/>
            </a:xfrm>
            <a:custGeom>
              <a:avLst/>
              <a:gdLst/>
              <a:ahLst/>
              <a:cxnLst/>
              <a:rect l="l" t="t" r="r" b="b"/>
              <a:pathLst>
                <a:path w="596" h="310" extrusionOk="0">
                  <a:moveTo>
                    <a:pt x="595" y="0"/>
                  </a:moveTo>
                  <a:cubicBezTo>
                    <a:pt x="405" y="131"/>
                    <a:pt x="214" y="203"/>
                    <a:pt x="0" y="298"/>
                  </a:cubicBezTo>
                  <a:lnTo>
                    <a:pt x="0" y="310"/>
                  </a:lnTo>
                  <a:cubicBezTo>
                    <a:pt x="214" y="274"/>
                    <a:pt x="441" y="143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95" name="Google Shape;25995;p34"/>
            <p:cNvSpPr/>
            <p:nvPr/>
          </p:nvSpPr>
          <p:spPr>
            <a:xfrm>
              <a:off x="595000" y="2916550"/>
              <a:ext cx="53900" cy="29475"/>
            </a:xfrm>
            <a:custGeom>
              <a:avLst/>
              <a:gdLst/>
              <a:ahLst/>
              <a:cxnLst/>
              <a:rect l="l" t="t" r="r" b="b"/>
              <a:pathLst>
                <a:path w="2156" h="1179" extrusionOk="0">
                  <a:moveTo>
                    <a:pt x="2156" y="1"/>
                  </a:moveTo>
                  <a:cubicBezTo>
                    <a:pt x="1884" y="100"/>
                    <a:pt x="1612" y="204"/>
                    <a:pt x="1342" y="315"/>
                  </a:cubicBezTo>
                  <a:lnTo>
                    <a:pt x="1342" y="315"/>
                  </a:lnTo>
                  <a:cubicBezTo>
                    <a:pt x="1632" y="207"/>
                    <a:pt x="1919" y="111"/>
                    <a:pt x="2156" y="1"/>
                  </a:cubicBezTo>
                  <a:close/>
                  <a:moveTo>
                    <a:pt x="1342" y="315"/>
                  </a:moveTo>
                  <a:cubicBezTo>
                    <a:pt x="1082" y="411"/>
                    <a:pt x="819" y="517"/>
                    <a:pt x="588" y="650"/>
                  </a:cubicBezTo>
                  <a:lnTo>
                    <a:pt x="588" y="650"/>
                  </a:lnTo>
                  <a:cubicBezTo>
                    <a:pt x="626" y="631"/>
                    <a:pt x="664" y="613"/>
                    <a:pt x="703" y="596"/>
                  </a:cubicBezTo>
                  <a:cubicBezTo>
                    <a:pt x="914" y="496"/>
                    <a:pt x="1127" y="403"/>
                    <a:pt x="1342" y="315"/>
                  </a:cubicBezTo>
                  <a:close/>
                  <a:moveTo>
                    <a:pt x="588" y="650"/>
                  </a:moveTo>
                  <a:cubicBezTo>
                    <a:pt x="339" y="773"/>
                    <a:pt x="125" y="930"/>
                    <a:pt x="1" y="1168"/>
                  </a:cubicBezTo>
                  <a:cubicBezTo>
                    <a:pt x="1" y="1168"/>
                    <a:pt x="1" y="1178"/>
                    <a:pt x="4" y="1178"/>
                  </a:cubicBezTo>
                  <a:cubicBezTo>
                    <a:pt x="6" y="1178"/>
                    <a:pt x="9" y="1176"/>
                    <a:pt x="13" y="1168"/>
                  </a:cubicBezTo>
                  <a:cubicBezTo>
                    <a:pt x="145" y="953"/>
                    <a:pt x="350" y="787"/>
                    <a:pt x="588" y="65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96" name="Google Shape;25996;p34"/>
            <p:cNvSpPr/>
            <p:nvPr/>
          </p:nvSpPr>
          <p:spPr>
            <a:xfrm>
              <a:off x="631900" y="2946325"/>
              <a:ext cx="17000" cy="7775"/>
            </a:xfrm>
            <a:custGeom>
              <a:avLst/>
              <a:gdLst/>
              <a:ahLst/>
              <a:cxnLst/>
              <a:rect l="l" t="t" r="r" b="b"/>
              <a:pathLst>
                <a:path w="680" h="311" extrusionOk="0">
                  <a:moveTo>
                    <a:pt x="680" y="1"/>
                  </a:moveTo>
                  <a:lnTo>
                    <a:pt x="680" y="1"/>
                  </a:lnTo>
                  <a:cubicBezTo>
                    <a:pt x="561" y="60"/>
                    <a:pt x="453" y="120"/>
                    <a:pt x="334" y="179"/>
                  </a:cubicBezTo>
                  <a:cubicBezTo>
                    <a:pt x="215" y="215"/>
                    <a:pt x="96" y="251"/>
                    <a:pt x="1" y="298"/>
                  </a:cubicBezTo>
                  <a:lnTo>
                    <a:pt x="1" y="310"/>
                  </a:lnTo>
                  <a:cubicBezTo>
                    <a:pt x="215" y="262"/>
                    <a:pt x="489" y="143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97" name="Google Shape;25997;p34"/>
            <p:cNvSpPr/>
            <p:nvPr/>
          </p:nvSpPr>
          <p:spPr>
            <a:xfrm>
              <a:off x="632500" y="2949300"/>
              <a:ext cx="15800" cy="6575"/>
            </a:xfrm>
            <a:custGeom>
              <a:avLst/>
              <a:gdLst/>
              <a:ahLst/>
              <a:cxnLst/>
              <a:rect l="l" t="t" r="r" b="b"/>
              <a:pathLst>
                <a:path w="632" h="263" extrusionOk="0">
                  <a:moveTo>
                    <a:pt x="632" y="1"/>
                  </a:moveTo>
                  <a:lnTo>
                    <a:pt x="632" y="1"/>
                  </a:lnTo>
                  <a:cubicBezTo>
                    <a:pt x="525" y="48"/>
                    <a:pt x="406" y="84"/>
                    <a:pt x="298" y="132"/>
                  </a:cubicBezTo>
                  <a:cubicBezTo>
                    <a:pt x="191" y="179"/>
                    <a:pt x="96" y="191"/>
                    <a:pt x="1" y="251"/>
                  </a:cubicBezTo>
                  <a:lnTo>
                    <a:pt x="1" y="263"/>
                  </a:lnTo>
                  <a:cubicBezTo>
                    <a:pt x="108" y="251"/>
                    <a:pt x="227" y="203"/>
                    <a:pt x="334" y="155"/>
                  </a:cubicBezTo>
                  <a:cubicBezTo>
                    <a:pt x="429" y="96"/>
                    <a:pt x="537" y="60"/>
                    <a:pt x="6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98" name="Google Shape;25998;p34"/>
            <p:cNvSpPr/>
            <p:nvPr/>
          </p:nvSpPr>
          <p:spPr>
            <a:xfrm>
              <a:off x="631900" y="2951675"/>
              <a:ext cx="16675" cy="6875"/>
            </a:xfrm>
            <a:custGeom>
              <a:avLst/>
              <a:gdLst/>
              <a:ahLst/>
              <a:cxnLst/>
              <a:rect l="l" t="t" r="r" b="b"/>
              <a:pathLst>
                <a:path w="667" h="275" extrusionOk="0">
                  <a:moveTo>
                    <a:pt x="656" y="1"/>
                  </a:moveTo>
                  <a:cubicBezTo>
                    <a:pt x="660" y="9"/>
                    <a:pt x="662" y="11"/>
                    <a:pt x="664" y="11"/>
                  </a:cubicBezTo>
                  <a:cubicBezTo>
                    <a:pt x="666" y="11"/>
                    <a:pt x="664" y="1"/>
                    <a:pt x="656" y="1"/>
                  </a:cubicBezTo>
                  <a:close/>
                  <a:moveTo>
                    <a:pt x="656" y="1"/>
                  </a:moveTo>
                  <a:cubicBezTo>
                    <a:pt x="442" y="120"/>
                    <a:pt x="203" y="156"/>
                    <a:pt x="1" y="263"/>
                  </a:cubicBezTo>
                  <a:lnTo>
                    <a:pt x="1" y="275"/>
                  </a:lnTo>
                  <a:cubicBezTo>
                    <a:pt x="120" y="263"/>
                    <a:pt x="239" y="215"/>
                    <a:pt x="334" y="168"/>
                  </a:cubicBezTo>
                  <a:cubicBezTo>
                    <a:pt x="453" y="144"/>
                    <a:pt x="561" y="96"/>
                    <a:pt x="6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99" name="Google Shape;25999;p34"/>
            <p:cNvSpPr/>
            <p:nvPr/>
          </p:nvSpPr>
          <p:spPr>
            <a:xfrm>
              <a:off x="635175" y="2955125"/>
              <a:ext cx="12150" cy="4625"/>
            </a:xfrm>
            <a:custGeom>
              <a:avLst/>
              <a:gdLst/>
              <a:ahLst/>
              <a:cxnLst/>
              <a:rect l="l" t="t" r="r" b="b"/>
              <a:pathLst>
                <a:path w="486" h="185" extrusionOk="0">
                  <a:moveTo>
                    <a:pt x="480" y="0"/>
                  </a:moveTo>
                  <a:cubicBezTo>
                    <a:pt x="479" y="0"/>
                    <a:pt x="477" y="2"/>
                    <a:pt x="477" y="6"/>
                  </a:cubicBezTo>
                  <a:cubicBezTo>
                    <a:pt x="485" y="6"/>
                    <a:pt x="482" y="0"/>
                    <a:pt x="480" y="0"/>
                  </a:cubicBezTo>
                  <a:close/>
                  <a:moveTo>
                    <a:pt x="477" y="6"/>
                  </a:moveTo>
                  <a:lnTo>
                    <a:pt x="477" y="6"/>
                  </a:lnTo>
                  <a:cubicBezTo>
                    <a:pt x="322" y="77"/>
                    <a:pt x="168" y="125"/>
                    <a:pt x="1" y="172"/>
                  </a:cubicBezTo>
                  <a:lnTo>
                    <a:pt x="1" y="184"/>
                  </a:lnTo>
                  <a:cubicBezTo>
                    <a:pt x="168" y="160"/>
                    <a:pt x="346" y="89"/>
                    <a:pt x="47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00" name="Google Shape;26000;p34"/>
            <p:cNvSpPr/>
            <p:nvPr/>
          </p:nvSpPr>
          <p:spPr>
            <a:xfrm>
              <a:off x="564350" y="2954075"/>
              <a:ext cx="64900" cy="35425"/>
            </a:xfrm>
            <a:custGeom>
              <a:avLst/>
              <a:gdLst/>
              <a:ahLst/>
              <a:cxnLst/>
              <a:rect l="l" t="t" r="r" b="b"/>
              <a:pathLst>
                <a:path w="2596" h="1417" extrusionOk="0">
                  <a:moveTo>
                    <a:pt x="2596" y="0"/>
                  </a:moveTo>
                  <a:cubicBezTo>
                    <a:pt x="2143" y="250"/>
                    <a:pt x="1596" y="250"/>
                    <a:pt x="1131" y="500"/>
                  </a:cubicBezTo>
                  <a:cubicBezTo>
                    <a:pt x="738" y="726"/>
                    <a:pt x="334" y="1048"/>
                    <a:pt x="24" y="1381"/>
                  </a:cubicBezTo>
                  <a:cubicBezTo>
                    <a:pt x="0" y="1393"/>
                    <a:pt x="24" y="1417"/>
                    <a:pt x="36" y="1417"/>
                  </a:cubicBezTo>
                  <a:cubicBezTo>
                    <a:pt x="417" y="1095"/>
                    <a:pt x="774" y="762"/>
                    <a:pt x="1215" y="524"/>
                  </a:cubicBezTo>
                  <a:cubicBezTo>
                    <a:pt x="1655" y="286"/>
                    <a:pt x="2179" y="286"/>
                    <a:pt x="25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01" name="Google Shape;26001;p34"/>
            <p:cNvSpPr/>
            <p:nvPr/>
          </p:nvSpPr>
          <p:spPr>
            <a:xfrm>
              <a:off x="552225" y="2986800"/>
              <a:ext cx="16300" cy="12450"/>
            </a:xfrm>
            <a:custGeom>
              <a:avLst/>
              <a:gdLst/>
              <a:ahLst/>
              <a:cxnLst/>
              <a:rect l="l" t="t" r="r" b="b"/>
              <a:pathLst>
                <a:path w="652" h="498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45" y="72"/>
                    <a:pt x="461" y="167"/>
                    <a:pt x="354" y="251"/>
                  </a:cubicBezTo>
                  <a:cubicBezTo>
                    <a:pt x="247" y="334"/>
                    <a:pt x="116" y="394"/>
                    <a:pt x="9" y="477"/>
                  </a:cubicBezTo>
                  <a:cubicBezTo>
                    <a:pt x="0" y="477"/>
                    <a:pt x="5" y="497"/>
                    <a:pt x="17" y="497"/>
                  </a:cubicBezTo>
                  <a:cubicBezTo>
                    <a:pt x="22" y="497"/>
                    <a:pt x="27" y="495"/>
                    <a:pt x="33" y="489"/>
                  </a:cubicBezTo>
                  <a:cubicBezTo>
                    <a:pt x="247" y="417"/>
                    <a:pt x="509" y="215"/>
                    <a:pt x="6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02" name="Google Shape;26002;p34"/>
            <p:cNvSpPr/>
            <p:nvPr/>
          </p:nvSpPr>
          <p:spPr>
            <a:xfrm>
              <a:off x="554525" y="2982650"/>
              <a:ext cx="16975" cy="14300"/>
            </a:xfrm>
            <a:custGeom>
              <a:avLst/>
              <a:gdLst/>
              <a:ahLst/>
              <a:cxnLst/>
              <a:rect l="l" t="t" r="r" b="b"/>
              <a:pathLst>
                <a:path w="679" h="572" extrusionOk="0">
                  <a:moveTo>
                    <a:pt x="679" y="0"/>
                  </a:moveTo>
                  <a:lnTo>
                    <a:pt x="322" y="322"/>
                  </a:lnTo>
                  <a:cubicBezTo>
                    <a:pt x="215" y="393"/>
                    <a:pt x="108" y="453"/>
                    <a:pt x="12" y="536"/>
                  </a:cubicBezTo>
                  <a:cubicBezTo>
                    <a:pt x="0" y="560"/>
                    <a:pt x="12" y="572"/>
                    <a:pt x="24" y="572"/>
                  </a:cubicBezTo>
                  <a:cubicBezTo>
                    <a:pt x="274" y="464"/>
                    <a:pt x="512" y="226"/>
                    <a:pt x="6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6003" name="Google Shape;26003;p34"/>
          <p:cNvGrpSpPr/>
          <p:nvPr/>
        </p:nvGrpSpPr>
        <p:grpSpPr>
          <a:xfrm rot="2938522">
            <a:off x="933680" y="2119679"/>
            <a:ext cx="470307" cy="988791"/>
            <a:chOff x="405700" y="2130300"/>
            <a:chExt cx="174750" cy="367375"/>
          </a:xfrm>
        </p:grpSpPr>
        <p:sp>
          <p:nvSpPr>
            <p:cNvPr id="26004" name="Google Shape;26004;p34"/>
            <p:cNvSpPr/>
            <p:nvPr/>
          </p:nvSpPr>
          <p:spPr>
            <a:xfrm>
              <a:off x="413125" y="2134025"/>
              <a:ext cx="164350" cy="316425"/>
            </a:xfrm>
            <a:custGeom>
              <a:avLst/>
              <a:gdLst/>
              <a:ahLst/>
              <a:cxnLst/>
              <a:rect l="l" t="t" r="r" b="b"/>
              <a:pathLst>
                <a:path w="6574" h="12657" extrusionOk="0">
                  <a:moveTo>
                    <a:pt x="1037" y="0"/>
                  </a:moveTo>
                  <a:cubicBezTo>
                    <a:pt x="1037" y="0"/>
                    <a:pt x="1" y="4168"/>
                    <a:pt x="441" y="6108"/>
                  </a:cubicBezTo>
                  <a:cubicBezTo>
                    <a:pt x="894" y="8037"/>
                    <a:pt x="2084" y="9823"/>
                    <a:pt x="2977" y="10573"/>
                  </a:cubicBezTo>
                  <a:cubicBezTo>
                    <a:pt x="3870" y="11311"/>
                    <a:pt x="5502" y="12657"/>
                    <a:pt x="5502" y="12657"/>
                  </a:cubicBezTo>
                  <a:cubicBezTo>
                    <a:pt x="5502" y="12657"/>
                    <a:pt x="6573" y="9359"/>
                    <a:pt x="6406" y="7358"/>
                  </a:cubicBezTo>
                  <a:cubicBezTo>
                    <a:pt x="6252" y="5358"/>
                    <a:pt x="4466" y="3251"/>
                    <a:pt x="3573" y="2144"/>
                  </a:cubicBezTo>
                  <a:cubicBezTo>
                    <a:pt x="2680" y="1048"/>
                    <a:pt x="1037" y="0"/>
                    <a:pt x="103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05" name="Google Shape;26005;p34"/>
            <p:cNvSpPr/>
            <p:nvPr/>
          </p:nvSpPr>
          <p:spPr>
            <a:xfrm>
              <a:off x="405700" y="2152225"/>
              <a:ext cx="141400" cy="306950"/>
            </a:xfrm>
            <a:custGeom>
              <a:avLst/>
              <a:gdLst/>
              <a:ahLst/>
              <a:cxnLst/>
              <a:rect l="l" t="t" r="r" b="b"/>
              <a:pathLst>
                <a:path w="5656" h="12278" extrusionOk="0">
                  <a:moveTo>
                    <a:pt x="1018" y="0"/>
                  </a:moveTo>
                  <a:cubicBezTo>
                    <a:pt x="991" y="0"/>
                    <a:pt x="963" y="16"/>
                    <a:pt x="953" y="46"/>
                  </a:cubicBezTo>
                  <a:cubicBezTo>
                    <a:pt x="596" y="1130"/>
                    <a:pt x="476" y="2344"/>
                    <a:pt x="441" y="3487"/>
                  </a:cubicBezTo>
                  <a:cubicBezTo>
                    <a:pt x="417" y="4690"/>
                    <a:pt x="381" y="5999"/>
                    <a:pt x="857" y="7131"/>
                  </a:cubicBezTo>
                  <a:cubicBezTo>
                    <a:pt x="1262" y="8119"/>
                    <a:pt x="2024" y="8893"/>
                    <a:pt x="2810" y="9571"/>
                  </a:cubicBezTo>
                  <a:cubicBezTo>
                    <a:pt x="3727" y="10393"/>
                    <a:pt x="5084" y="11036"/>
                    <a:pt x="5549" y="12238"/>
                  </a:cubicBezTo>
                  <a:cubicBezTo>
                    <a:pt x="5570" y="12265"/>
                    <a:pt x="5594" y="12277"/>
                    <a:pt x="5614" y="12277"/>
                  </a:cubicBezTo>
                  <a:cubicBezTo>
                    <a:pt x="5638" y="12277"/>
                    <a:pt x="5656" y="12259"/>
                    <a:pt x="5656" y="12226"/>
                  </a:cubicBezTo>
                  <a:cubicBezTo>
                    <a:pt x="5418" y="11214"/>
                    <a:pt x="4548" y="10643"/>
                    <a:pt x="3775" y="10048"/>
                  </a:cubicBezTo>
                  <a:cubicBezTo>
                    <a:pt x="2834" y="9333"/>
                    <a:pt x="1846" y="8607"/>
                    <a:pt x="1250" y="7559"/>
                  </a:cubicBezTo>
                  <a:cubicBezTo>
                    <a:pt x="0" y="5333"/>
                    <a:pt x="655" y="2439"/>
                    <a:pt x="1084" y="82"/>
                  </a:cubicBezTo>
                  <a:cubicBezTo>
                    <a:pt x="1090" y="28"/>
                    <a:pt x="1055" y="0"/>
                    <a:pt x="10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06" name="Google Shape;26006;p34"/>
            <p:cNvSpPr/>
            <p:nvPr/>
          </p:nvSpPr>
          <p:spPr>
            <a:xfrm>
              <a:off x="426825" y="2136575"/>
              <a:ext cx="10150" cy="31400"/>
            </a:xfrm>
            <a:custGeom>
              <a:avLst/>
              <a:gdLst/>
              <a:ahLst/>
              <a:cxnLst/>
              <a:rect l="l" t="t" r="r" b="b"/>
              <a:pathLst>
                <a:path w="406" h="1256" extrusionOk="0">
                  <a:moveTo>
                    <a:pt x="382" y="1"/>
                  </a:moveTo>
                  <a:cubicBezTo>
                    <a:pt x="378" y="1"/>
                    <a:pt x="373" y="2"/>
                    <a:pt x="370" y="6"/>
                  </a:cubicBezTo>
                  <a:cubicBezTo>
                    <a:pt x="72" y="315"/>
                    <a:pt x="1" y="839"/>
                    <a:pt x="84" y="1256"/>
                  </a:cubicBezTo>
                  <a:cubicBezTo>
                    <a:pt x="108" y="1041"/>
                    <a:pt x="120" y="827"/>
                    <a:pt x="179" y="613"/>
                  </a:cubicBezTo>
                  <a:cubicBezTo>
                    <a:pt x="227" y="410"/>
                    <a:pt x="322" y="208"/>
                    <a:pt x="405" y="17"/>
                  </a:cubicBezTo>
                  <a:cubicBezTo>
                    <a:pt x="405" y="9"/>
                    <a:pt x="393" y="1"/>
                    <a:pt x="3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07" name="Google Shape;26007;p34"/>
            <p:cNvSpPr/>
            <p:nvPr/>
          </p:nvSpPr>
          <p:spPr>
            <a:xfrm>
              <a:off x="428325" y="2132350"/>
              <a:ext cx="9425" cy="33075"/>
            </a:xfrm>
            <a:custGeom>
              <a:avLst/>
              <a:gdLst/>
              <a:ahLst/>
              <a:cxnLst/>
              <a:rect l="l" t="t" r="r" b="b"/>
              <a:pathLst>
                <a:path w="377" h="1323" extrusionOk="0">
                  <a:moveTo>
                    <a:pt x="370" y="0"/>
                  </a:moveTo>
                  <a:cubicBezTo>
                    <a:pt x="367" y="0"/>
                    <a:pt x="362" y="3"/>
                    <a:pt x="357" y="8"/>
                  </a:cubicBezTo>
                  <a:cubicBezTo>
                    <a:pt x="262" y="222"/>
                    <a:pt x="191" y="425"/>
                    <a:pt x="131" y="651"/>
                  </a:cubicBezTo>
                  <a:cubicBezTo>
                    <a:pt x="72" y="853"/>
                    <a:pt x="0" y="1091"/>
                    <a:pt x="12" y="1306"/>
                  </a:cubicBezTo>
                  <a:cubicBezTo>
                    <a:pt x="12" y="1314"/>
                    <a:pt x="30" y="1323"/>
                    <a:pt x="45" y="1323"/>
                  </a:cubicBezTo>
                  <a:cubicBezTo>
                    <a:pt x="51" y="1323"/>
                    <a:pt x="56" y="1321"/>
                    <a:pt x="60" y="1318"/>
                  </a:cubicBezTo>
                  <a:cubicBezTo>
                    <a:pt x="131" y="1127"/>
                    <a:pt x="143" y="901"/>
                    <a:pt x="191" y="710"/>
                  </a:cubicBezTo>
                  <a:cubicBezTo>
                    <a:pt x="250" y="484"/>
                    <a:pt x="310" y="258"/>
                    <a:pt x="369" y="20"/>
                  </a:cubicBezTo>
                  <a:cubicBezTo>
                    <a:pt x="376" y="6"/>
                    <a:pt x="375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08" name="Google Shape;26008;p34"/>
            <p:cNvSpPr/>
            <p:nvPr/>
          </p:nvSpPr>
          <p:spPr>
            <a:xfrm>
              <a:off x="428625" y="2131125"/>
              <a:ext cx="8650" cy="35150"/>
            </a:xfrm>
            <a:custGeom>
              <a:avLst/>
              <a:gdLst/>
              <a:ahLst/>
              <a:cxnLst/>
              <a:rect l="l" t="t" r="r" b="b"/>
              <a:pathLst>
                <a:path w="346" h="1406" extrusionOk="0">
                  <a:moveTo>
                    <a:pt x="327" y="0"/>
                  </a:moveTo>
                  <a:cubicBezTo>
                    <a:pt x="318" y="0"/>
                    <a:pt x="310" y="3"/>
                    <a:pt x="310" y="9"/>
                  </a:cubicBezTo>
                  <a:cubicBezTo>
                    <a:pt x="131" y="414"/>
                    <a:pt x="0" y="950"/>
                    <a:pt x="36" y="1378"/>
                  </a:cubicBezTo>
                  <a:cubicBezTo>
                    <a:pt x="36" y="1396"/>
                    <a:pt x="42" y="1405"/>
                    <a:pt x="49" y="1405"/>
                  </a:cubicBezTo>
                  <a:cubicBezTo>
                    <a:pt x="57" y="1405"/>
                    <a:pt x="65" y="1396"/>
                    <a:pt x="71" y="1378"/>
                  </a:cubicBezTo>
                  <a:cubicBezTo>
                    <a:pt x="155" y="1164"/>
                    <a:pt x="167" y="926"/>
                    <a:pt x="202" y="700"/>
                  </a:cubicBezTo>
                  <a:cubicBezTo>
                    <a:pt x="250" y="474"/>
                    <a:pt x="310" y="247"/>
                    <a:pt x="345" y="9"/>
                  </a:cubicBezTo>
                  <a:cubicBezTo>
                    <a:pt x="345" y="3"/>
                    <a:pt x="336" y="0"/>
                    <a:pt x="3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09" name="Google Shape;26009;p34"/>
            <p:cNvSpPr/>
            <p:nvPr/>
          </p:nvSpPr>
          <p:spPr>
            <a:xfrm>
              <a:off x="428625" y="2130300"/>
              <a:ext cx="7650" cy="33000"/>
            </a:xfrm>
            <a:custGeom>
              <a:avLst/>
              <a:gdLst/>
              <a:ahLst/>
              <a:cxnLst/>
              <a:rect l="l" t="t" r="r" b="b"/>
              <a:pathLst>
                <a:path w="306" h="1320" extrusionOk="0">
                  <a:moveTo>
                    <a:pt x="284" y="0"/>
                  </a:moveTo>
                  <a:cubicBezTo>
                    <a:pt x="279" y="0"/>
                    <a:pt x="274" y="5"/>
                    <a:pt x="274" y="18"/>
                  </a:cubicBezTo>
                  <a:cubicBezTo>
                    <a:pt x="179" y="209"/>
                    <a:pt x="131" y="435"/>
                    <a:pt x="95" y="638"/>
                  </a:cubicBezTo>
                  <a:cubicBezTo>
                    <a:pt x="48" y="852"/>
                    <a:pt x="0" y="1078"/>
                    <a:pt x="12" y="1292"/>
                  </a:cubicBezTo>
                  <a:cubicBezTo>
                    <a:pt x="12" y="1310"/>
                    <a:pt x="21" y="1319"/>
                    <a:pt x="31" y="1319"/>
                  </a:cubicBezTo>
                  <a:cubicBezTo>
                    <a:pt x="42" y="1319"/>
                    <a:pt x="54" y="1310"/>
                    <a:pt x="60" y="1292"/>
                  </a:cubicBezTo>
                  <a:cubicBezTo>
                    <a:pt x="119" y="1090"/>
                    <a:pt x="131" y="864"/>
                    <a:pt x="167" y="661"/>
                  </a:cubicBezTo>
                  <a:cubicBezTo>
                    <a:pt x="202" y="447"/>
                    <a:pt x="274" y="245"/>
                    <a:pt x="298" y="30"/>
                  </a:cubicBezTo>
                  <a:cubicBezTo>
                    <a:pt x="305" y="15"/>
                    <a:pt x="294" y="0"/>
                    <a:pt x="2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10" name="Google Shape;26010;p34"/>
            <p:cNvSpPr/>
            <p:nvPr/>
          </p:nvSpPr>
          <p:spPr>
            <a:xfrm>
              <a:off x="434875" y="2131050"/>
              <a:ext cx="145575" cy="336850"/>
            </a:xfrm>
            <a:custGeom>
              <a:avLst/>
              <a:gdLst/>
              <a:ahLst/>
              <a:cxnLst/>
              <a:rect l="l" t="t" r="r" b="b"/>
              <a:pathLst>
                <a:path w="5823" h="13474" extrusionOk="0">
                  <a:moveTo>
                    <a:pt x="48" y="0"/>
                  </a:moveTo>
                  <a:cubicBezTo>
                    <a:pt x="24" y="0"/>
                    <a:pt x="0" y="48"/>
                    <a:pt x="36" y="60"/>
                  </a:cubicBezTo>
                  <a:cubicBezTo>
                    <a:pt x="595" y="286"/>
                    <a:pt x="1072" y="810"/>
                    <a:pt x="1536" y="1203"/>
                  </a:cubicBezTo>
                  <a:cubicBezTo>
                    <a:pt x="2084" y="1679"/>
                    <a:pt x="2619" y="2191"/>
                    <a:pt x="3096" y="2739"/>
                  </a:cubicBezTo>
                  <a:cubicBezTo>
                    <a:pt x="3989" y="3787"/>
                    <a:pt x="4679" y="5049"/>
                    <a:pt x="5215" y="6299"/>
                  </a:cubicBezTo>
                  <a:cubicBezTo>
                    <a:pt x="5739" y="7489"/>
                    <a:pt x="5739" y="9144"/>
                    <a:pt x="5227" y="10335"/>
                  </a:cubicBezTo>
                  <a:cubicBezTo>
                    <a:pt x="4786" y="11359"/>
                    <a:pt x="4310" y="12299"/>
                    <a:pt x="4739" y="13442"/>
                  </a:cubicBezTo>
                  <a:cubicBezTo>
                    <a:pt x="4743" y="13464"/>
                    <a:pt x="4755" y="13473"/>
                    <a:pt x="4769" y="13473"/>
                  </a:cubicBezTo>
                  <a:cubicBezTo>
                    <a:pt x="4793" y="13473"/>
                    <a:pt x="4822" y="13445"/>
                    <a:pt x="4822" y="13407"/>
                  </a:cubicBezTo>
                  <a:cubicBezTo>
                    <a:pt x="4643" y="12573"/>
                    <a:pt x="4691" y="11823"/>
                    <a:pt x="5048" y="11026"/>
                  </a:cubicBezTo>
                  <a:cubicBezTo>
                    <a:pt x="5298" y="10478"/>
                    <a:pt x="5560" y="9978"/>
                    <a:pt x="5644" y="9359"/>
                  </a:cubicBezTo>
                  <a:cubicBezTo>
                    <a:pt x="5822" y="8049"/>
                    <a:pt x="5691" y="6882"/>
                    <a:pt x="5096" y="5692"/>
                  </a:cubicBezTo>
                  <a:cubicBezTo>
                    <a:pt x="4501" y="4501"/>
                    <a:pt x="3858" y="3334"/>
                    <a:pt x="2929" y="2358"/>
                  </a:cubicBezTo>
                  <a:cubicBezTo>
                    <a:pt x="2441" y="1846"/>
                    <a:pt x="1929" y="1370"/>
                    <a:pt x="1393" y="929"/>
                  </a:cubicBezTo>
                  <a:cubicBezTo>
                    <a:pt x="988" y="584"/>
                    <a:pt x="572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11" name="Google Shape;26011;p34"/>
            <p:cNvSpPr/>
            <p:nvPr/>
          </p:nvSpPr>
          <p:spPr>
            <a:xfrm>
              <a:off x="536950" y="2438975"/>
              <a:ext cx="16100" cy="34050"/>
            </a:xfrm>
            <a:custGeom>
              <a:avLst/>
              <a:gdLst/>
              <a:ahLst/>
              <a:cxnLst/>
              <a:rect l="l" t="t" r="r" b="b"/>
              <a:pathLst>
                <a:path w="644" h="1362" extrusionOk="0">
                  <a:moveTo>
                    <a:pt x="13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60" y="280"/>
                    <a:pt x="191" y="518"/>
                    <a:pt x="299" y="733"/>
                  </a:cubicBezTo>
                  <a:cubicBezTo>
                    <a:pt x="382" y="947"/>
                    <a:pt x="477" y="1149"/>
                    <a:pt x="596" y="1352"/>
                  </a:cubicBezTo>
                  <a:cubicBezTo>
                    <a:pt x="600" y="1359"/>
                    <a:pt x="605" y="1362"/>
                    <a:pt x="611" y="1362"/>
                  </a:cubicBezTo>
                  <a:cubicBezTo>
                    <a:pt x="626" y="1362"/>
                    <a:pt x="644" y="1345"/>
                    <a:pt x="644" y="1328"/>
                  </a:cubicBezTo>
                  <a:cubicBezTo>
                    <a:pt x="572" y="1078"/>
                    <a:pt x="441" y="840"/>
                    <a:pt x="346" y="614"/>
                  </a:cubicBezTo>
                  <a:cubicBezTo>
                    <a:pt x="251" y="411"/>
                    <a:pt x="156" y="197"/>
                    <a:pt x="25" y="18"/>
                  </a:cubicBezTo>
                  <a:cubicBezTo>
                    <a:pt x="25" y="6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12" name="Google Shape;26012;p34"/>
            <p:cNvSpPr/>
            <p:nvPr/>
          </p:nvSpPr>
          <p:spPr>
            <a:xfrm>
              <a:off x="537400" y="2437750"/>
              <a:ext cx="20325" cy="45875"/>
            </a:xfrm>
            <a:custGeom>
              <a:avLst/>
              <a:gdLst/>
              <a:ahLst/>
              <a:cxnLst/>
              <a:rect l="l" t="t" r="r" b="b"/>
              <a:pathLst>
                <a:path w="813" h="1835" extrusionOk="0">
                  <a:moveTo>
                    <a:pt x="22" y="0"/>
                  </a:moveTo>
                  <a:cubicBezTo>
                    <a:pt x="11" y="0"/>
                    <a:pt x="0" y="12"/>
                    <a:pt x="7" y="31"/>
                  </a:cubicBezTo>
                  <a:cubicBezTo>
                    <a:pt x="161" y="627"/>
                    <a:pt x="412" y="1317"/>
                    <a:pt x="769" y="1829"/>
                  </a:cubicBezTo>
                  <a:cubicBezTo>
                    <a:pt x="772" y="1833"/>
                    <a:pt x="778" y="1834"/>
                    <a:pt x="783" y="1834"/>
                  </a:cubicBezTo>
                  <a:cubicBezTo>
                    <a:pt x="797" y="1834"/>
                    <a:pt x="813" y="1826"/>
                    <a:pt x="804" y="1817"/>
                  </a:cubicBezTo>
                  <a:cubicBezTo>
                    <a:pt x="590" y="1198"/>
                    <a:pt x="292" y="603"/>
                    <a:pt x="42" y="31"/>
                  </a:cubicBezTo>
                  <a:cubicBezTo>
                    <a:pt x="42" y="9"/>
                    <a:pt x="32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13" name="Google Shape;26013;p34"/>
            <p:cNvSpPr/>
            <p:nvPr/>
          </p:nvSpPr>
          <p:spPr>
            <a:xfrm>
              <a:off x="543200" y="2448050"/>
              <a:ext cx="20775" cy="42250"/>
            </a:xfrm>
            <a:custGeom>
              <a:avLst/>
              <a:gdLst/>
              <a:ahLst/>
              <a:cxnLst/>
              <a:rect l="l" t="t" r="r" b="b"/>
              <a:pathLst>
                <a:path w="831" h="1690" extrusionOk="0">
                  <a:moveTo>
                    <a:pt x="23" y="0"/>
                  </a:moveTo>
                  <a:cubicBezTo>
                    <a:pt x="16" y="0"/>
                    <a:pt x="1" y="13"/>
                    <a:pt x="1" y="36"/>
                  </a:cubicBezTo>
                  <a:cubicBezTo>
                    <a:pt x="132" y="596"/>
                    <a:pt x="370" y="1263"/>
                    <a:pt x="775" y="1679"/>
                  </a:cubicBezTo>
                  <a:cubicBezTo>
                    <a:pt x="778" y="1686"/>
                    <a:pt x="785" y="1689"/>
                    <a:pt x="792" y="1689"/>
                  </a:cubicBezTo>
                  <a:cubicBezTo>
                    <a:pt x="810" y="1689"/>
                    <a:pt x="831" y="1672"/>
                    <a:pt x="822" y="1655"/>
                  </a:cubicBezTo>
                  <a:cubicBezTo>
                    <a:pt x="703" y="1382"/>
                    <a:pt x="525" y="1132"/>
                    <a:pt x="394" y="846"/>
                  </a:cubicBezTo>
                  <a:cubicBezTo>
                    <a:pt x="251" y="584"/>
                    <a:pt x="156" y="298"/>
                    <a:pt x="25" y="12"/>
                  </a:cubicBezTo>
                  <a:cubicBezTo>
                    <a:pt x="29" y="4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14" name="Google Shape;26014;p34"/>
            <p:cNvSpPr/>
            <p:nvPr/>
          </p:nvSpPr>
          <p:spPr>
            <a:xfrm>
              <a:off x="546175" y="2453000"/>
              <a:ext cx="26450" cy="44675"/>
            </a:xfrm>
            <a:custGeom>
              <a:avLst/>
              <a:gdLst/>
              <a:ahLst/>
              <a:cxnLst/>
              <a:rect l="l" t="t" r="r" b="b"/>
              <a:pathLst>
                <a:path w="1058" h="1787" extrusionOk="0">
                  <a:moveTo>
                    <a:pt x="7" y="0"/>
                  </a:moveTo>
                  <a:cubicBezTo>
                    <a:pt x="3" y="0"/>
                    <a:pt x="1" y="6"/>
                    <a:pt x="1" y="17"/>
                  </a:cubicBezTo>
                  <a:cubicBezTo>
                    <a:pt x="61" y="648"/>
                    <a:pt x="453" y="1422"/>
                    <a:pt x="1013" y="1779"/>
                  </a:cubicBezTo>
                  <a:cubicBezTo>
                    <a:pt x="1016" y="1785"/>
                    <a:pt x="1020" y="1787"/>
                    <a:pt x="1025" y="1787"/>
                  </a:cubicBezTo>
                  <a:cubicBezTo>
                    <a:pt x="1039" y="1787"/>
                    <a:pt x="1058" y="1764"/>
                    <a:pt x="1049" y="1755"/>
                  </a:cubicBezTo>
                  <a:cubicBezTo>
                    <a:pt x="846" y="1505"/>
                    <a:pt x="632" y="1279"/>
                    <a:pt x="465" y="1005"/>
                  </a:cubicBezTo>
                  <a:cubicBezTo>
                    <a:pt x="275" y="695"/>
                    <a:pt x="156" y="374"/>
                    <a:pt x="25" y="29"/>
                  </a:cubicBezTo>
                  <a:cubicBezTo>
                    <a:pt x="18" y="9"/>
                    <a:pt x="12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15" name="Google Shape;26015;p34"/>
            <p:cNvSpPr/>
            <p:nvPr/>
          </p:nvSpPr>
          <p:spPr>
            <a:xfrm>
              <a:off x="549175" y="2452500"/>
              <a:ext cx="24725" cy="44400"/>
            </a:xfrm>
            <a:custGeom>
              <a:avLst/>
              <a:gdLst/>
              <a:ahLst/>
              <a:cxnLst/>
              <a:rect l="l" t="t" r="r" b="b"/>
              <a:pathLst>
                <a:path w="989" h="1776" extrusionOk="0">
                  <a:moveTo>
                    <a:pt x="37" y="1"/>
                  </a:moveTo>
                  <a:cubicBezTo>
                    <a:pt x="20" y="1"/>
                    <a:pt x="0" y="14"/>
                    <a:pt x="0" y="37"/>
                  </a:cubicBezTo>
                  <a:cubicBezTo>
                    <a:pt x="12" y="334"/>
                    <a:pt x="155" y="608"/>
                    <a:pt x="286" y="882"/>
                  </a:cubicBezTo>
                  <a:cubicBezTo>
                    <a:pt x="369" y="1049"/>
                    <a:pt x="464" y="1192"/>
                    <a:pt x="572" y="1346"/>
                  </a:cubicBezTo>
                  <a:cubicBezTo>
                    <a:pt x="631" y="1406"/>
                    <a:pt x="905" y="1656"/>
                    <a:pt x="845" y="1775"/>
                  </a:cubicBezTo>
                  <a:lnTo>
                    <a:pt x="905" y="1775"/>
                  </a:lnTo>
                  <a:cubicBezTo>
                    <a:pt x="929" y="1775"/>
                    <a:pt x="941" y="1763"/>
                    <a:pt x="941" y="1739"/>
                  </a:cubicBezTo>
                  <a:cubicBezTo>
                    <a:pt x="988" y="1537"/>
                    <a:pt x="691" y="1323"/>
                    <a:pt x="583" y="1168"/>
                  </a:cubicBezTo>
                  <a:cubicBezTo>
                    <a:pt x="345" y="787"/>
                    <a:pt x="250" y="394"/>
                    <a:pt x="60" y="13"/>
                  </a:cubicBezTo>
                  <a:cubicBezTo>
                    <a:pt x="55" y="5"/>
                    <a:pt x="47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16" name="Google Shape;26016;p34"/>
            <p:cNvSpPr/>
            <p:nvPr/>
          </p:nvSpPr>
          <p:spPr>
            <a:xfrm>
              <a:off x="546000" y="2447725"/>
              <a:ext cx="14675" cy="34475"/>
            </a:xfrm>
            <a:custGeom>
              <a:avLst/>
              <a:gdLst/>
              <a:ahLst/>
              <a:cxnLst/>
              <a:rect l="l" t="t" r="r" b="b"/>
              <a:pathLst>
                <a:path w="587" h="1379" extrusionOk="0">
                  <a:moveTo>
                    <a:pt x="40" y="1"/>
                  </a:moveTo>
                  <a:cubicBezTo>
                    <a:pt x="21" y="1"/>
                    <a:pt x="1" y="11"/>
                    <a:pt x="8" y="25"/>
                  </a:cubicBezTo>
                  <a:cubicBezTo>
                    <a:pt x="127" y="478"/>
                    <a:pt x="282" y="942"/>
                    <a:pt x="484" y="1359"/>
                  </a:cubicBezTo>
                  <a:cubicBezTo>
                    <a:pt x="498" y="1372"/>
                    <a:pt x="516" y="1379"/>
                    <a:pt x="533" y="1379"/>
                  </a:cubicBezTo>
                  <a:cubicBezTo>
                    <a:pt x="562" y="1379"/>
                    <a:pt x="587" y="1360"/>
                    <a:pt x="579" y="1323"/>
                  </a:cubicBezTo>
                  <a:cubicBezTo>
                    <a:pt x="460" y="883"/>
                    <a:pt x="258" y="430"/>
                    <a:pt x="68" y="13"/>
                  </a:cubicBezTo>
                  <a:cubicBezTo>
                    <a:pt x="63" y="4"/>
                    <a:pt x="51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17" name="Google Shape;26017;p34"/>
            <p:cNvSpPr/>
            <p:nvPr/>
          </p:nvSpPr>
          <p:spPr>
            <a:xfrm>
              <a:off x="545000" y="2447725"/>
              <a:ext cx="21975" cy="44900"/>
            </a:xfrm>
            <a:custGeom>
              <a:avLst/>
              <a:gdLst/>
              <a:ahLst/>
              <a:cxnLst/>
              <a:rect l="l" t="t" r="r" b="b"/>
              <a:pathLst>
                <a:path w="879" h="1796" extrusionOk="0">
                  <a:moveTo>
                    <a:pt x="40" y="1"/>
                  </a:moveTo>
                  <a:cubicBezTo>
                    <a:pt x="23" y="1"/>
                    <a:pt x="0" y="11"/>
                    <a:pt x="0" y="25"/>
                  </a:cubicBezTo>
                  <a:cubicBezTo>
                    <a:pt x="119" y="645"/>
                    <a:pt x="346" y="1359"/>
                    <a:pt x="822" y="1788"/>
                  </a:cubicBezTo>
                  <a:cubicBezTo>
                    <a:pt x="830" y="1793"/>
                    <a:pt x="837" y="1795"/>
                    <a:pt x="844" y="1795"/>
                  </a:cubicBezTo>
                  <a:cubicBezTo>
                    <a:pt x="867" y="1795"/>
                    <a:pt x="879" y="1768"/>
                    <a:pt x="870" y="1740"/>
                  </a:cubicBezTo>
                  <a:cubicBezTo>
                    <a:pt x="560" y="1156"/>
                    <a:pt x="227" y="656"/>
                    <a:pt x="60" y="13"/>
                  </a:cubicBezTo>
                  <a:cubicBezTo>
                    <a:pt x="60" y="4"/>
                    <a:pt x="51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18" name="Google Shape;26018;p34"/>
            <p:cNvSpPr/>
            <p:nvPr/>
          </p:nvSpPr>
          <p:spPr>
            <a:xfrm>
              <a:off x="544775" y="2437750"/>
              <a:ext cx="27875" cy="57775"/>
            </a:xfrm>
            <a:custGeom>
              <a:avLst/>
              <a:gdLst/>
              <a:ahLst/>
              <a:cxnLst/>
              <a:rect l="l" t="t" r="r" b="b"/>
              <a:pathLst>
                <a:path w="1115" h="2311" extrusionOk="0">
                  <a:moveTo>
                    <a:pt x="89" y="0"/>
                  </a:moveTo>
                  <a:cubicBezTo>
                    <a:pt x="72" y="0"/>
                    <a:pt x="57" y="9"/>
                    <a:pt x="57" y="31"/>
                  </a:cubicBezTo>
                  <a:cubicBezTo>
                    <a:pt x="0" y="823"/>
                    <a:pt x="470" y="1540"/>
                    <a:pt x="926" y="2161"/>
                  </a:cubicBezTo>
                  <a:lnTo>
                    <a:pt x="926" y="2161"/>
                  </a:lnTo>
                  <a:cubicBezTo>
                    <a:pt x="927" y="2168"/>
                    <a:pt x="931" y="2177"/>
                    <a:pt x="938" y="2187"/>
                  </a:cubicBezTo>
                  <a:cubicBezTo>
                    <a:pt x="950" y="2234"/>
                    <a:pt x="986" y="2258"/>
                    <a:pt x="998" y="2306"/>
                  </a:cubicBezTo>
                  <a:cubicBezTo>
                    <a:pt x="1001" y="2309"/>
                    <a:pt x="1005" y="2311"/>
                    <a:pt x="1008" y="2311"/>
                  </a:cubicBezTo>
                  <a:cubicBezTo>
                    <a:pt x="1015" y="2311"/>
                    <a:pt x="1021" y="2302"/>
                    <a:pt x="1021" y="2294"/>
                  </a:cubicBezTo>
                  <a:lnTo>
                    <a:pt x="998" y="2258"/>
                  </a:lnTo>
                  <a:lnTo>
                    <a:pt x="998" y="2258"/>
                  </a:lnTo>
                  <a:cubicBezTo>
                    <a:pt x="1011" y="2272"/>
                    <a:pt x="1028" y="2277"/>
                    <a:pt x="1043" y="2277"/>
                  </a:cubicBezTo>
                  <a:cubicBezTo>
                    <a:pt x="1082" y="2277"/>
                    <a:pt x="1115" y="2241"/>
                    <a:pt x="1081" y="2198"/>
                  </a:cubicBezTo>
                  <a:cubicBezTo>
                    <a:pt x="593" y="1520"/>
                    <a:pt x="271" y="877"/>
                    <a:pt x="128" y="31"/>
                  </a:cubicBezTo>
                  <a:cubicBezTo>
                    <a:pt x="128" y="12"/>
                    <a:pt x="108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19" name="Google Shape;26019;p34"/>
            <p:cNvSpPr/>
            <p:nvPr/>
          </p:nvSpPr>
          <p:spPr>
            <a:xfrm>
              <a:off x="544400" y="2417100"/>
              <a:ext cx="9250" cy="32100"/>
            </a:xfrm>
            <a:custGeom>
              <a:avLst/>
              <a:gdLst/>
              <a:ahLst/>
              <a:cxnLst/>
              <a:rect l="l" t="t" r="r" b="b"/>
              <a:pathLst>
                <a:path w="370" h="1284" extrusionOk="0">
                  <a:moveTo>
                    <a:pt x="358" y="0"/>
                  </a:moveTo>
                  <a:cubicBezTo>
                    <a:pt x="84" y="334"/>
                    <a:pt x="1" y="857"/>
                    <a:pt x="48" y="1274"/>
                  </a:cubicBezTo>
                  <a:cubicBezTo>
                    <a:pt x="48" y="1280"/>
                    <a:pt x="54" y="1283"/>
                    <a:pt x="59" y="1283"/>
                  </a:cubicBezTo>
                  <a:cubicBezTo>
                    <a:pt x="63" y="1283"/>
                    <a:pt x="66" y="1280"/>
                    <a:pt x="60" y="1274"/>
                  </a:cubicBezTo>
                  <a:cubicBezTo>
                    <a:pt x="48" y="798"/>
                    <a:pt x="191" y="441"/>
                    <a:pt x="370" y="24"/>
                  </a:cubicBezTo>
                  <a:cubicBezTo>
                    <a:pt x="370" y="0"/>
                    <a:pt x="358" y="0"/>
                    <a:pt x="3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20" name="Google Shape;26020;p34"/>
            <p:cNvSpPr/>
            <p:nvPr/>
          </p:nvSpPr>
          <p:spPr>
            <a:xfrm>
              <a:off x="413725" y="2133275"/>
              <a:ext cx="27800" cy="184675"/>
            </a:xfrm>
            <a:custGeom>
              <a:avLst/>
              <a:gdLst/>
              <a:ahLst/>
              <a:cxnLst/>
              <a:rect l="l" t="t" r="r" b="b"/>
              <a:pathLst>
                <a:path w="1112" h="7387" extrusionOk="0">
                  <a:moveTo>
                    <a:pt x="1077" y="0"/>
                  </a:moveTo>
                  <a:cubicBezTo>
                    <a:pt x="1068" y="0"/>
                    <a:pt x="1060" y="5"/>
                    <a:pt x="1060" y="19"/>
                  </a:cubicBezTo>
                  <a:cubicBezTo>
                    <a:pt x="167" y="2293"/>
                    <a:pt x="1" y="5007"/>
                    <a:pt x="656" y="7365"/>
                  </a:cubicBezTo>
                  <a:cubicBezTo>
                    <a:pt x="661" y="7380"/>
                    <a:pt x="672" y="7386"/>
                    <a:pt x="682" y="7386"/>
                  </a:cubicBezTo>
                  <a:cubicBezTo>
                    <a:pt x="697" y="7386"/>
                    <a:pt x="710" y="7374"/>
                    <a:pt x="703" y="7353"/>
                  </a:cubicBezTo>
                  <a:cubicBezTo>
                    <a:pt x="179" y="4852"/>
                    <a:pt x="298" y="2459"/>
                    <a:pt x="1096" y="30"/>
                  </a:cubicBezTo>
                  <a:cubicBezTo>
                    <a:pt x="1111" y="15"/>
                    <a:pt x="1093" y="0"/>
                    <a:pt x="10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21" name="Google Shape;26021;p34"/>
            <p:cNvSpPr/>
            <p:nvPr/>
          </p:nvSpPr>
          <p:spPr>
            <a:xfrm>
              <a:off x="430400" y="2320350"/>
              <a:ext cx="114200" cy="125575"/>
            </a:xfrm>
            <a:custGeom>
              <a:avLst/>
              <a:gdLst/>
              <a:ahLst/>
              <a:cxnLst/>
              <a:rect l="l" t="t" r="r" b="b"/>
              <a:pathLst>
                <a:path w="4568" h="5023" extrusionOk="0">
                  <a:moveTo>
                    <a:pt x="36" y="1"/>
                  </a:moveTo>
                  <a:cubicBezTo>
                    <a:pt x="36" y="1"/>
                    <a:pt x="0" y="1"/>
                    <a:pt x="0" y="36"/>
                  </a:cubicBezTo>
                  <a:cubicBezTo>
                    <a:pt x="286" y="1013"/>
                    <a:pt x="977" y="1882"/>
                    <a:pt x="1786" y="2477"/>
                  </a:cubicBezTo>
                  <a:cubicBezTo>
                    <a:pt x="2822" y="3215"/>
                    <a:pt x="4203" y="3608"/>
                    <a:pt x="4513" y="5001"/>
                  </a:cubicBezTo>
                  <a:cubicBezTo>
                    <a:pt x="4513" y="5016"/>
                    <a:pt x="4523" y="5023"/>
                    <a:pt x="4535" y="5023"/>
                  </a:cubicBezTo>
                  <a:cubicBezTo>
                    <a:pt x="4550" y="5023"/>
                    <a:pt x="4567" y="5010"/>
                    <a:pt x="4561" y="4989"/>
                  </a:cubicBezTo>
                  <a:cubicBezTo>
                    <a:pt x="4441" y="3977"/>
                    <a:pt x="3525" y="3394"/>
                    <a:pt x="2715" y="2930"/>
                  </a:cubicBezTo>
                  <a:cubicBezTo>
                    <a:pt x="1429" y="2215"/>
                    <a:pt x="596" y="135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22" name="Google Shape;26022;p34"/>
            <p:cNvSpPr/>
            <p:nvPr/>
          </p:nvSpPr>
          <p:spPr>
            <a:xfrm>
              <a:off x="528325" y="2425775"/>
              <a:ext cx="17500" cy="27150"/>
            </a:xfrm>
            <a:custGeom>
              <a:avLst/>
              <a:gdLst/>
              <a:ahLst/>
              <a:cxnLst/>
              <a:rect l="l" t="t" r="r" b="b"/>
              <a:pathLst>
                <a:path w="700" h="1086" extrusionOk="0">
                  <a:moveTo>
                    <a:pt x="18" y="1"/>
                  </a:moveTo>
                  <a:cubicBezTo>
                    <a:pt x="7" y="1"/>
                    <a:pt x="1" y="17"/>
                    <a:pt x="1" y="34"/>
                  </a:cubicBezTo>
                  <a:cubicBezTo>
                    <a:pt x="239" y="368"/>
                    <a:pt x="417" y="713"/>
                    <a:pt x="632" y="1070"/>
                  </a:cubicBezTo>
                  <a:cubicBezTo>
                    <a:pt x="635" y="1081"/>
                    <a:pt x="643" y="1085"/>
                    <a:pt x="652" y="1085"/>
                  </a:cubicBezTo>
                  <a:cubicBezTo>
                    <a:pt x="673" y="1085"/>
                    <a:pt x="699" y="1063"/>
                    <a:pt x="691" y="1046"/>
                  </a:cubicBezTo>
                  <a:cubicBezTo>
                    <a:pt x="572" y="653"/>
                    <a:pt x="310" y="296"/>
                    <a:pt x="36" y="10"/>
                  </a:cubicBezTo>
                  <a:cubicBezTo>
                    <a:pt x="29" y="3"/>
                    <a:pt x="23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23" name="Google Shape;26023;p34"/>
            <p:cNvSpPr/>
            <p:nvPr/>
          </p:nvSpPr>
          <p:spPr>
            <a:xfrm>
              <a:off x="533675" y="2429425"/>
              <a:ext cx="14675" cy="24550"/>
            </a:xfrm>
            <a:custGeom>
              <a:avLst/>
              <a:gdLst/>
              <a:ahLst/>
              <a:cxnLst/>
              <a:rect l="l" t="t" r="r" b="b"/>
              <a:pathLst>
                <a:path w="587" h="982" extrusionOk="0">
                  <a:moveTo>
                    <a:pt x="17" y="1"/>
                  </a:moveTo>
                  <a:cubicBezTo>
                    <a:pt x="10" y="1"/>
                    <a:pt x="1" y="16"/>
                    <a:pt x="1" y="31"/>
                  </a:cubicBezTo>
                  <a:cubicBezTo>
                    <a:pt x="144" y="341"/>
                    <a:pt x="310" y="674"/>
                    <a:pt x="501" y="972"/>
                  </a:cubicBezTo>
                  <a:cubicBezTo>
                    <a:pt x="511" y="978"/>
                    <a:pt x="523" y="981"/>
                    <a:pt x="534" y="981"/>
                  </a:cubicBezTo>
                  <a:cubicBezTo>
                    <a:pt x="563" y="981"/>
                    <a:pt x="586" y="962"/>
                    <a:pt x="561" y="936"/>
                  </a:cubicBezTo>
                  <a:cubicBezTo>
                    <a:pt x="418" y="626"/>
                    <a:pt x="215" y="317"/>
                    <a:pt x="25" y="19"/>
                  </a:cubicBezTo>
                  <a:cubicBezTo>
                    <a:pt x="25" y="6"/>
                    <a:pt x="22" y="1"/>
                    <a:pt x="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24" name="Google Shape;26024;p34"/>
            <p:cNvSpPr/>
            <p:nvPr/>
          </p:nvSpPr>
          <p:spPr>
            <a:xfrm>
              <a:off x="532925" y="2421600"/>
              <a:ext cx="16550" cy="29900"/>
            </a:xfrm>
            <a:custGeom>
              <a:avLst/>
              <a:gdLst/>
              <a:ahLst/>
              <a:cxnLst/>
              <a:rect l="l" t="t" r="r" b="b"/>
              <a:pathLst>
                <a:path w="662" h="1196" extrusionOk="0">
                  <a:moveTo>
                    <a:pt x="7" y="0"/>
                  </a:moveTo>
                  <a:cubicBezTo>
                    <a:pt x="1" y="0"/>
                    <a:pt x="1" y="10"/>
                    <a:pt x="7" y="23"/>
                  </a:cubicBezTo>
                  <a:cubicBezTo>
                    <a:pt x="293" y="368"/>
                    <a:pt x="448" y="761"/>
                    <a:pt x="602" y="1178"/>
                  </a:cubicBezTo>
                  <a:cubicBezTo>
                    <a:pt x="611" y="1191"/>
                    <a:pt x="622" y="1196"/>
                    <a:pt x="631" y="1196"/>
                  </a:cubicBezTo>
                  <a:cubicBezTo>
                    <a:pt x="648" y="1196"/>
                    <a:pt x="662" y="1181"/>
                    <a:pt x="662" y="1166"/>
                  </a:cubicBezTo>
                  <a:cubicBezTo>
                    <a:pt x="579" y="737"/>
                    <a:pt x="329" y="344"/>
                    <a:pt x="31" y="23"/>
                  </a:cubicBezTo>
                  <a:cubicBezTo>
                    <a:pt x="20" y="7"/>
                    <a:pt x="12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25" name="Google Shape;26025;p34"/>
            <p:cNvSpPr/>
            <p:nvPr/>
          </p:nvSpPr>
          <p:spPr>
            <a:xfrm>
              <a:off x="531075" y="2418975"/>
              <a:ext cx="20700" cy="31075"/>
            </a:xfrm>
            <a:custGeom>
              <a:avLst/>
              <a:gdLst/>
              <a:ahLst/>
              <a:cxnLst/>
              <a:rect l="l" t="t" r="r" b="b"/>
              <a:pathLst>
                <a:path w="828" h="1243" extrusionOk="0">
                  <a:moveTo>
                    <a:pt x="34" y="1"/>
                  </a:moveTo>
                  <a:cubicBezTo>
                    <a:pt x="12" y="1"/>
                    <a:pt x="1" y="23"/>
                    <a:pt x="10" y="32"/>
                  </a:cubicBezTo>
                  <a:cubicBezTo>
                    <a:pt x="89" y="142"/>
                    <a:pt x="167" y="245"/>
                    <a:pt x="242" y="347"/>
                  </a:cubicBezTo>
                  <a:lnTo>
                    <a:pt x="242" y="347"/>
                  </a:lnTo>
                  <a:cubicBezTo>
                    <a:pt x="388" y="629"/>
                    <a:pt x="554" y="907"/>
                    <a:pt x="703" y="1184"/>
                  </a:cubicBezTo>
                  <a:lnTo>
                    <a:pt x="703" y="1184"/>
                  </a:lnTo>
                  <a:cubicBezTo>
                    <a:pt x="706" y="1193"/>
                    <a:pt x="709" y="1202"/>
                    <a:pt x="712" y="1211"/>
                  </a:cubicBezTo>
                  <a:lnTo>
                    <a:pt x="716" y="1209"/>
                  </a:lnTo>
                  <a:lnTo>
                    <a:pt x="716" y="1209"/>
                  </a:lnTo>
                  <a:cubicBezTo>
                    <a:pt x="719" y="1213"/>
                    <a:pt x="721" y="1218"/>
                    <a:pt x="724" y="1223"/>
                  </a:cubicBezTo>
                  <a:cubicBezTo>
                    <a:pt x="734" y="1237"/>
                    <a:pt x="748" y="1243"/>
                    <a:pt x="762" y="1243"/>
                  </a:cubicBezTo>
                  <a:cubicBezTo>
                    <a:pt x="794" y="1243"/>
                    <a:pt x="828" y="1209"/>
                    <a:pt x="819" y="1175"/>
                  </a:cubicBezTo>
                  <a:cubicBezTo>
                    <a:pt x="686" y="807"/>
                    <a:pt x="492" y="413"/>
                    <a:pt x="206" y="136"/>
                  </a:cubicBezTo>
                  <a:lnTo>
                    <a:pt x="206" y="136"/>
                  </a:lnTo>
                  <a:cubicBezTo>
                    <a:pt x="185" y="101"/>
                    <a:pt x="163" y="67"/>
                    <a:pt x="141" y="32"/>
                  </a:cubicBezTo>
                  <a:cubicBezTo>
                    <a:pt x="138" y="30"/>
                    <a:pt x="135" y="29"/>
                    <a:pt x="131" y="29"/>
                  </a:cubicBezTo>
                  <a:cubicBezTo>
                    <a:pt x="122" y="29"/>
                    <a:pt x="109" y="35"/>
                    <a:pt x="102" y="44"/>
                  </a:cubicBezTo>
                  <a:lnTo>
                    <a:pt x="102" y="44"/>
                  </a:lnTo>
                  <a:cubicBezTo>
                    <a:pt x="88" y="32"/>
                    <a:pt x="73" y="20"/>
                    <a:pt x="57" y="9"/>
                  </a:cubicBezTo>
                  <a:cubicBezTo>
                    <a:pt x="49" y="3"/>
                    <a:pt x="41" y="1"/>
                    <a:pt x="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26" name="Google Shape;26026;p34"/>
            <p:cNvSpPr/>
            <p:nvPr/>
          </p:nvSpPr>
          <p:spPr>
            <a:xfrm>
              <a:off x="528025" y="2415750"/>
              <a:ext cx="19675" cy="29175"/>
            </a:xfrm>
            <a:custGeom>
              <a:avLst/>
              <a:gdLst/>
              <a:ahLst/>
              <a:cxnLst/>
              <a:rect l="l" t="t" r="r" b="b"/>
              <a:pathLst>
                <a:path w="787" h="1167" extrusionOk="0">
                  <a:moveTo>
                    <a:pt x="5" y="1"/>
                  </a:moveTo>
                  <a:cubicBezTo>
                    <a:pt x="4" y="1"/>
                    <a:pt x="1" y="7"/>
                    <a:pt x="1" y="19"/>
                  </a:cubicBezTo>
                  <a:cubicBezTo>
                    <a:pt x="7" y="7"/>
                    <a:pt x="7" y="1"/>
                    <a:pt x="5" y="1"/>
                  </a:cubicBezTo>
                  <a:close/>
                  <a:moveTo>
                    <a:pt x="1" y="19"/>
                  </a:moveTo>
                  <a:lnTo>
                    <a:pt x="1" y="19"/>
                  </a:lnTo>
                  <a:cubicBezTo>
                    <a:pt x="310" y="376"/>
                    <a:pt x="536" y="745"/>
                    <a:pt x="763" y="1162"/>
                  </a:cubicBezTo>
                  <a:cubicBezTo>
                    <a:pt x="766" y="1165"/>
                    <a:pt x="770" y="1166"/>
                    <a:pt x="773" y="1166"/>
                  </a:cubicBezTo>
                  <a:cubicBezTo>
                    <a:pt x="781" y="1166"/>
                    <a:pt x="787" y="1158"/>
                    <a:pt x="787" y="1150"/>
                  </a:cubicBezTo>
                  <a:cubicBezTo>
                    <a:pt x="656" y="697"/>
                    <a:pt x="358" y="316"/>
                    <a:pt x="1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27" name="Google Shape;26027;p34"/>
            <p:cNvSpPr/>
            <p:nvPr/>
          </p:nvSpPr>
          <p:spPr>
            <a:xfrm>
              <a:off x="534375" y="2429200"/>
              <a:ext cx="15025" cy="21975"/>
            </a:xfrm>
            <a:custGeom>
              <a:avLst/>
              <a:gdLst/>
              <a:ahLst/>
              <a:cxnLst/>
              <a:rect l="l" t="t" r="r" b="b"/>
              <a:pathLst>
                <a:path w="601" h="879" extrusionOk="0">
                  <a:moveTo>
                    <a:pt x="28" y="1"/>
                  </a:moveTo>
                  <a:cubicBezTo>
                    <a:pt x="15" y="1"/>
                    <a:pt x="0" y="20"/>
                    <a:pt x="9" y="28"/>
                  </a:cubicBezTo>
                  <a:cubicBezTo>
                    <a:pt x="163" y="314"/>
                    <a:pt x="342" y="635"/>
                    <a:pt x="544" y="874"/>
                  </a:cubicBezTo>
                  <a:cubicBezTo>
                    <a:pt x="551" y="877"/>
                    <a:pt x="558" y="878"/>
                    <a:pt x="565" y="878"/>
                  </a:cubicBezTo>
                  <a:cubicBezTo>
                    <a:pt x="584" y="878"/>
                    <a:pt x="601" y="867"/>
                    <a:pt x="592" y="850"/>
                  </a:cubicBezTo>
                  <a:cubicBezTo>
                    <a:pt x="473" y="552"/>
                    <a:pt x="235" y="266"/>
                    <a:pt x="44" y="16"/>
                  </a:cubicBezTo>
                  <a:cubicBezTo>
                    <a:pt x="41" y="5"/>
                    <a:pt x="34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28" name="Google Shape;26028;p34"/>
            <p:cNvSpPr/>
            <p:nvPr/>
          </p:nvSpPr>
          <p:spPr>
            <a:xfrm>
              <a:off x="535575" y="2429925"/>
              <a:ext cx="14800" cy="21675"/>
            </a:xfrm>
            <a:custGeom>
              <a:avLst/>
              <a:gdLst/>
              <a:ahLst/>
              <a:cxnLst/>
              <a:rect l="l" t="t" r="r" b="b"/>
              <a:pathLst>
                <a:path w="592" h="867" extrusionOk="0">
                  <a:moveTo>
                    <a:pt x="19" y="1"/>
                  </a:moveTo>
                  <a:cubicBezTo>
                    <a:pt x="9" y="1"/>
                    <a:pt x="0" y="15"/>
                    <a:pt x="8" y="23"/>
                  </a:cubicBezTo>
                  <a:cubicBezTo>
                    <a:pt x="92" y="166"/>
                    <a:pt x="187" y="309"/>
                    <a:pt x="282" y="440"/>
                  </a:cubicBezTo>
                  <a:cubicBezTo>
                    <a:pt x="365" y="583"/>
                    <a:pt x="425" y="737"/>
                    <a:pt x="544" y="856"/>
                  </a:cubicBezTo>
                  <a:cubicBezTo>
                    <a:pt x="548" y="864"/>
                    <a:pt x="554" y="867"/>
                    <a:pt x="560" y="867"/>
                  </a:cubicBezTo>
                  <a:cubicBezTo>
                    <a:pt x="575" y="867"/>
                    <a:pt x="592" y="853"/>
                    <a:pt x="592" y="845"/>
                  </a:cubicBezTo>
                  <a:cubicBezTo>
                    <a:pt x="496" y="547"/>
                    <a:pt x="234" y="249"/>
                    <a:pt x="32" y="11"/>
                  </a:cubicBezTo>
                  <a:cubicBezTo>
                    <a:pt x="28" y="4"/>
                    <a:pt x="24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29" name="Google Shape;26029;p34"/>
            <p:cNvSpPr/>
            <p:nvPr/>
          </p:nvSpPr>
          <p:spPr>
            <a:xfrm>
              <a:off x="531100" y="2415175"/>
              <a:ext cx="19800" cy="30925"/>
            </a:xfrm>
            <a:custGeom>
              <a:avLst/>
              <a:gdLst/>
              <a:ahLst/>
              <a:cxnLst/>
              <a:rect l="l" t="t" r="r" b="b"/>
              <a:pathLst>
                <a:path w="792" h="1237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235" y="434"/>
                    <a:pt x="533" y="827"/>
                    <a:pt x="771" y="1232"/>
                  </a:cubicBezTo>
                  <a:cubicBezTo>
                    <a:pt x="771" y="1235"/>
                    <a:pt x="772" y="1237"/>
                    <a:pt x="775" y="1237"/>
                  </a:cubicBezTo>
                  <a:cubicBezTo>
                    <a:pt x="781" y="1237"/>
                    <a:pt x="791" y="1226"/>
                    <a:pt x="783" y="1208"/>
                  </a:cubicBezTo>
                  <a:cubicBezTo>
                    <a:pt x="771" y="1196"/>
                    <a:pt x="759" y="1173"/>
                    <a:pt x="735" y="1137"/>
                  </a:cubicBezTo>
                  <a:cubicBezTo>
                    <a:pt x="699" y="946"/>
                    <a:pt x="497" y="732"/>
                    <a:pt x="402" y="553"/>
                  </a:cubicBezTo>
                  <a:cubicBezTo>
                    <a:pt x="283" y="363"/>
                    <a:pt x="175" y="17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30" name="Google Shape;26030;p34"/>
            <p:cNvSpPr/>
            <p:nvPr/>
          </p:nvSpPr>
          <p:spPr>
            <a:xfrm>
              <a:off x="547375" y="2418475"/>
              <a:ext cx="4800" cy="31350"/>
            </a:xfrm>
            <a:custGeom>
              <a:avLst/>
              <a:gdLst/>
              <a:ahLst/>
              <a:cxnLst/>
              <a:rect l="l" t="t" r="r" b="b"/>
              <a:pathLst>
                <a:path w="192" h="1254" extrusionOk="0">
                  <a:moveTo>
                    <a:pt x="171" y="0"/>
                  </a:moveTo>
                  <a:cubicBezTo>
                    <a:pt x="169" y="0"/>
                    <a:pt x="167" y="2"/>
                    <a:pt x="167" y="5"/>
                  </a:cubicBezTo>
                  <a:cubicBezTo>
                    <a:pt x="13" y="302"/>
                    <a:pt x="1" y="707"/>
                    <a:pt x="24" y="1041"/>
                  </a:cubicBezTo>
                  <a:cubicBezTo>
                    <a:pt x="24" y="1040"/>
                    <a:pt x="24" y="1039"/>
                    <a:pt x="25" y="1039"/>
                  </a:cubicBezTo>
                  <a:cubicBezTo>
                    <a:pt x="28" y="1039"/>
                    <a:pt x="67" y="1254"/>
                    <a:pt x="106" y="1254"/>
                  </a:cubicBezTo>
                  <a:cubicBezTo>
                    <a:pt x="115" y="1254"/>
                    <a:pt x="123" y="1244"/>
                    <a:pt x="132" y="1219"/>
                  </a:cubicBezTo>
                  <a:lnTo>
                    <a:pt x="132" y="1195"/>
                  </a:lnTo>
                  <a:lnTo>
                    <a:pt x="120" y="1183"/>
                  </a:lnTo>
                  <a:cubicBezTo>
                    <a:pt x="108" y="1183"/>
                    <a:pt x="84" y="1219"/>
                    <a:pt x="84" y="1219"/>
                  </a:cubicBezTo>
                  <a:cubicBezTo>
                    <a:pt x="60" y="1183"/>
                    <a:pt x="72" y="1005"/>
                    <a:pt x="72" y="957"/>
                  </a:cubicBezTo>
                  <a:cubicBezTo>
                    <a:pt x="72" y="838"/>
                    <a:pt x="72" y="719"/>
                    <a:pt x="84" y="600"/>
                  </a:cubicBezTo>
                  <a:cubicBezTo>
                    <a:pt x="108" y="410"/>
                    <a:pt x="167" y="219"/>
                    <a:pt x="191" y="29"/>
                  </a:cubicBezTo>
                  <a:cubicBezTo>
                    <a:pt x="191" y="11"/>
                    <a:pt x="178" y="0"/>
                    <a:pt x="1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31" name="Google Shape;26031;p34"/>
            <p:cNvSpPr/>
            <p:nvPr/>
          </p:nvSpPr>
          <p:spPr>
            <a:xfrm>
              <a:off x="550350" y="2390200"/>
              <a:ext cx="14900" cy="53100"/>
            </a:xfrm>
            <a:custGeom>
              <a:avLst/>
              <a:gdLst/>
              <a:ahLst/>
              <a:cxnLst/>
              <a:rect l="l" t="t" r="r" b="b"/>
              <a:pathLst>
                <a:path w="596" h="2124" extrusionOk="0">
                  <a:moveTo>
                    <a:pt x="567" y="0"/>
                  </a:moveTo>
                  <a:cubicBezTo>
                    <a:pt x="563" y="0"/>
                    <a:pt x="560" y="1"/>
                    <a:pt x="560" y="5"/>
                  </a:cubicBezTo>
                  <a:cubicBezTo>
                    <a:pt x="179" y="636"/>
                    <a:pt x="48" y="1410"/>
                    <a:pt x="1" y="2124"/>
                  </a:cubicBezTo>
                  <a:cubicBezTo>
                    <a:pt x="72" y="1374"/>
                    <a:pt x="358" y="719"/>
                    <a:pt x="596" y="28"/>
                  </a:cubicBezTo>
                  <a:cubicBezTo>
                    <a:pt x="596" y="11"/>
                    <a:pt x="577" y="0"/>
                    <a:pt x="5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32" name="Google Shape;26032;p34"/>
            <p:cNvSpPr/>
            <p:nvPr/>
          </p:nvSpPr>
          <p:spPr>
            <a:xfrm>
              <a:off x="446475" y="2143850"/>
              <a:ext cx="46750" cy="114925"/>
            </a:xfrm>
            <a:custGeom>
              <a:avLst/>
              <a:gdLst/>
              <a:ahLst/>
              <a:cxnLst/>
              <a:rect l="l" t="t" r="r" b="b"/>
              <a:pathLst>
                <a:path w="1870" h="4597" extrusionOk="0">
                  <a:moveTo>
                    <a:pt x="0" y="0"/>
                  </a:moveTo>
                  <a:lnTo>
                    <a:pt x="0" y="0"/>
                  </a:lnTo>
                  <a:cubicBezTo>
                    <a:pt x="179" y="774"/>
                    <a:pt x="489" y="1512"/>
                    <a:pt x="834" y="2239"/>
                  </a:cubicBezTo>
                  <a:cubicBezTo>
                    <a:pt x="1191" y="3013"/>
                    <a:pt x="1608" y="3715"/>
                    <a:pt x="1763" y="4560"/>
                  </a:cubicBezTo>
                  <a:cubicBezTo>
                    <a:pt x="1768" y="4584"/>
                    <a:pt x="1786" y="4596"/>
                    <a:pt x="1803" y="4596"/>
                  </a:cubicBezTo>
                  <a:cubicBezTo>
                    <a:pt x="1819" y="4596"/>
                    <a:pt x="1834" y="4584"/>
                    <a:pt x="1834" y="4560"/>
                  </a:cubicBezTo>
                  <a:cubicBezTo>
                    <a:pt x="1870" y="3822"/>
                    <a:pt x="1417" y="3191"/>
                    <a:pt x="1072" y="2572"/>
                  </a:cubicBezTo>
                  <a:cubicBezTo>
                    <a:pt x="643" y="1739"/>
                    <a:pt x="346" y="86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33" name="Google Shape;26033;p34"/>
            <p:cNvSpPr/>
            <p:nvPr/>
          </p:nvSpPr>
          <p:spPr>
            <a:xfrm>
              <a:off x="490100" y="2242725"/>
              <a:ext cx="5500" cy="16275"/>
            </a:xfrm>
            <a:custGeom>
              <a:avLst/>
              <a:gdLst/>
              <a:ahLst/>
              <a:cxnLst/>
              <a:rect l="l" t="t" r="r" b="b"/>
              <a:pathLst>
                <a:path w="220" h="651" extrusionOk="0">
                  <a:moveTo>
                    <a:pt x="36" y="0"/>
                  </a:moveTo>
                  <a:cubicBezTo>
                    <a:pt x="20" y="0"/>
                    <a:pt x="1" y="17"/>
                    <a:pt x="18" y="34"/>
                  </a:cubicBezTo>
                  <a:cubicBezTo>
                    <a:pt x="41" y="153"/>
                    <a:pt x="77" y="272"/>
                    <a:pt x="89" y="379"/>
                  </a:cubicBezTo>
                  <a:cubicBezTo>
                    <a:pt x="101" y="474"/>
                    <a:pt x="89" y="558"/>
                    <a:pt x="125" y="641"/>
                  </a:cubicBezTo>
                  <a:cubicBezTo>
                    <a:pt x="137" y="647"/>
                    <a:pt x="145" y="650"/>
                    <a:pt x="153" y="650"/>
                  </a:cubicBezTo>
                  <a:cubicBezTo>
                    <a:pt x="160" y="650"/>
                    <a:pt x="166" y="647"/>
                    <a:pt x="172" y="641"/>
                  </a:cubicBezTo>
                  <a:cubicBezTo>
                    <a:pt x="220" y="546"/>
                    <a:pt x="184" y="439"/>
                    <a:pt x="172" y="355"/>
                  </a:cubicBezTo>
                  <a:cubicBezTo>
                    <a:pt x="148" y="236"/>
                    <a:pt x="113" y="117"/>
                    <a:pt x="53" y="10"/>
                  </a:cubicBezTo>
                  <a:cubicBezTo>
                    <a:pt x="50" y="3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34" name="Google Shape;26034;p34"/>
            <p:cNvSpPr/>
            <p:nvPr/>
          </p:nvSpPr>
          <p:spPr>
            <a:xfrm>
              <a:off x="493200" y="2260650"/>
              <a:ext cx="41100" cy="140175"/>
            </a:xfrm>
            <a:custGeom>
              <a:avLst/>
              <a:gdLst/>
              <a:ahLst/>
              <a:cxnLst/>
              <a:rect l="l" t="t" r="r" b="b"/>
              <a:pathLst>
                <a:path w="1644" h="5607" extrusionOk="0">
                  <a:moveTo>
                    <a:pt x="50" y="1"/>
                  </a:moveTo>
                  <a:cubicBezTo>
                    <a:pt x="27" y="1"/>
                    <a:pt x="1" y="16"/>
                    <a:pt x="1" y="43"/>
                  </a:cubicBezTo>
                  <a:cubicBezTo>
                    <a:pt x="1" y="960"/>
                    <a:pt x="263" y="1936"/>
                    <a:pt x="560" y="2805"/>
                  </a:cubicBezTo>
                  <a:cubicBezTo>
                    <a:pt x="870" y="3746"/>
                    <a:pt x="1358" y="4615"/>
                    <a:pt x="1584" y="5580"/>
                  </a:cubicBezTo>
                  <a:cubicBezTo>
                    <a:pt x="1589" y="5599"/>
                    <a:pt x="1599" y="5606"/>
                    <a:pt x="1610" y="5606"/>
                  </a:cubicBezTo>
                  <a:cubicBezTo>
                    <a:pt x="1627" y="5606"/>
                    <a:pt x="1644" y="5589"/>
                    <a:pt x="1644" y="5568"/>
                  </a:cubicBezTo>
                  <a:cubicBezTo>
                    <a:pt x="1644" y="4651"/>
                    <a:pt x="1060" y="3794"/>
                    <a:pt x="786" y="2960"/>
                  </a:cubicBezTo>
                  <a:cubicBezTo>
                    <a:pt x="441" y="1996"/>
                    <a:pt x="310" y="1020"/>
                    <a:pt x="84" y="31"/>
                  </a:cubicBezTo>
                  <a:cubicBezTo>
                    <a:pt x="84" y="10"/>
                    <a:pt x="68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35" name="Google Shape;26035;p34"/>
            <p:cNvSpPr/>
            <p:nvPr/>
          </p:nvSpPr>
          <p:spPr>
            <a:xfrm>
              <a:off x="535175" y="2404200"/>
              <a:ext cx="10750" cy="39125"/>
            </a:xfrm>
            <a:custGeom>
              <a:avLst/>
              <a:gdLst/>
              <a:ahLst/>
              <a:cxnLst/>
              <a:rect l="l" t="t" r="r" b="b"/>
              <a:pathLst>
                <a:path w="430" h="1565" extrusionOk="0">
                  <a:moveTo>
                    <a:pt x="22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60" y="540"/>
                    <a:pt x="191" y="1076"/>
                    <a:pt x="370" y="1552"/>
                  </a:cubicBezTo>
                  <a:cubicBezTo>
                    <a:pt x="374" y="1561"/>
                    <a:pt x="382" y="1564"/>
                    <a:pt x="392" y="1564"/>
                  </a:cubicBezTo>
                  <a:cubicBezTo>
                    <a:pt x="409" y="1564"/>
                    <a:pt x="429" y="1551"/>
                    <a:pt x="429" y="1528"/>
                  </a:cubicBezTo>
                  <a:cubicBezTo>
                    <a:pt x="334" y="1028"/>
                    <a:pt x="203" y="504"/>
                    <a:pt x="60" y="28"/>
                  </a:cubicBezTo>
                  <a:cubicBezTo>
                    <a:pt x="45" y="8"/>
                    <a:pt x="32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36" name="Google Shape;26036;p34"/>
            <p:cNvSpPr/>
            <p:nvPr/>
          </p:nvSpPr>
          <p:spPr>
            <a:xfrm>
              <a:off x="539925" y="2407650"/>
              <a:ext cx="8075" cy="30000"/>
            </a:xfrm>
            <a:custGeom>
              <a:avLst/>
              <a:gdLst/>
              <a:ahLst/>
              <a:cxnLst/>
              <a:rect l="l" t="t" r="r" b="b"/>
              <a:pathLst>
                <a:path w="323" h="1200" extrusionOk="0">
                  <a:moveTo>
                    <a:pt x="5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7" y="3"/>
                    <a:pt x="7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25" y="200"/>
                    <a:pt x="72" y="378"/>
                    <a:pt x="120" y="557"/>
                  </a:cubicBezTo>
                  <a:cubicBezTo>
                    <a:pt x="156" y="771"/>
                    <a:pt x="191" y="1009"/>
                    <a:pt x="275" y="1200"/>
                  </a:cubicBezTo>
                  <a:lnTo>
                    <a:pt x="299" y="1200"/>
                  </a:lnTo>
                  <a:cubicBezTo>
                    <a:pt x="322" y="831"/>
                    <a:pt x="168" y="354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37" name="Google Shape;26037;p34"/>
            <p:cNvSpPr/>
            <p:nvPr/>
          </p:nvSpPr>
          <p:spPr>
            <a:xfrm>
              <a:off x="498675" y="2293625"/>
              <a:ext cx="47825" cy="143650"/>
            </a:xfrm>
            <a:custGeom>
              <a:avLst/>
              <a:gdLst/>
              <a:ahLst/>
              <a:cxnLst/>
              <a:rect l="l" t="t" r="r" b="b"/>
              <a:pathLst>
                <a:path w="1913" h="5746" extrusionOk="0">
                  <a:moveTo>
                    <a:pt x="29" y="0"/>
                  </a:moveTo>
                  <a:cubicBezTo>
                    <a:pt x="14" y="0"/>
                    <a:pt x="1" y="13"/>
                    <a:pt x="8" y="34"/>
                  </a:cubicBezTo>
                  <a:cubicBezTo>
                    <a:pt x="222" y="1046"/>
                    <a:pt x="841" y="1903"/>
                    <a:pt x="1222" y="2879"/>
                  </a:cubicBezTo>
                  <a:cubicBezTo>
                    <a:pt x="1425" y="3415"/>
                    <a:pt x="1556" y="3963"/>
                    <a:pt x="1675" y="4523"/>
                  </a:cubicBezTo>
                  <a:cubicBezTo>
                    <a:pt x="1734" y="4820"/>
                    <a:pt x="1782" y="5118"/>
                    <a:pt x="1841" y="5439"/>
                  </a:cubicBezTo>
                  <a:cubicBezTo>
                    <a:pt x="1852" y="5498"/>
                    <a:pt x="1856" y="5522"/>
                    <a:pt x="1856" y="5522"/>
                  </a:cubicBezTo>
                  <a:cubicBezTo>
                    <a:pt x="1853" y="5522"/>
                    <a:pt x="1754" y="5038"/>
                    <a:pt x="1734" y="4999"/>
                  </a:cubicBezTo>
                  <a:lnTo>
                    <a:pt x="1734" y="4999"/>
                  </a:lnTo>
                  <a:cubicBezTo>
                    <a:pt x="1782" y="5237"/>
                    <a:pt x="1841" y="5499"/>
                    <a:pt x="1889" y="5737"/>
                  </a:cubicBezTo>
                  <a:cubicBezTo>
                    <a:pt x="1889" y="5743"/>
                    <a:pt x="1895" y="5746"/>
                    <a:pt x="1901" y="5746"/>
                  </a:cubicBezTo>
                  <a:cubicBezTo>
                    <a:pt x="1907" y="5746"/>
                    <a:pt x="1913" y="5743"/>
                    <a:pt x="1913" y="5737"/>
                  </a:cubicBezTo>
                  <a:cubicBezTo>
                    <a:pt x="1770" y="4761"/>
                    <a:pt x="1639" y="3772"/>
                    <a:pt x="1282" y="2844"/>
                  </a:cubicBezTo>
                  <a:cubicBezTo>
                    <a:pt x="901" y="1879"/>
                    <a:pt x="365" y="1010"/>
                    <a:pt x="56" y="22"/>
                  </a:cubicBezTo>
                  <a:cubicBezTo>
                    <a:pt x="51" y="7"/>
                    <a:pt x="39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38" name="Google Shape;26038;p34"/>
            <p:cNvSpPr/>
            <p:nvPr/>
          </p:nvSpPr>
          <p:spPr>
            <a:xfrm>
              <a:off x="489325" y="2247300"/>
              <a:ext cx="5100" cy="25900"/>
            </a:xfrm>
            <a:custGeom>
              <a:avLst/>
              <a:gdLst/>
              <a:ahLst/>
              <a:cxnLst/>
              <a:rect l="l" t="t" r="r" b="b"/>
              <a:pathLst>
                <a:path w="204" h="1036" extrusionOk="0">
                  <a:moveTo>
                    <a:pt x="10" y="0"/>
                  </a:moveTo>
                  <a:cubicBezTo>
                    <a:pt x="6" y="0"/>
                    <a:pt x="1" y="6"/>
                    <a:pt x="1" y="6"/>
                  </a:cubicBezTo>
                  <a:cubicBezTo>
                    <a:pt x="72" y="351"/>
                    <a:pt x="120" y="684"/>
                    <a:pt x="144" y="1018"/>
                  </a:cubicBezTo>
                  <a:cubicBezTo>
                    <a:pt x="144" y="1030"/>
                    <a:pt x="153" y="1036"/>
                    <a:pt x="162" y="1036"/>
                  </a:cubicBezTo>
                  <a:cubicBezTo>
                    <a:pt x="171" y="1036"/>
                    <a:pt x="179" y="1030"/>
                    <a:pt x="179" y="1018"/>
                  </a:cubicBezTo>
                  <a:cubicBezTo>
                    <a:pt x="203" y="684"/>
                    <a:pt x="132" y="327"/>
                    <a:pt x="13" y="6"/>
                  </a:cubicBezTo>
                  <a:cubicBezTo>
                    <a:pt x="13" y="2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39" name="Google Shape;26039;p34"/>
            <p:cNvSpPr/>
            <p:nvPr/>
          </p:nvSpPr>
          <p:spPr>
            <a:xfrm>
              <a:off x="492300" y="2246525"/>
              <a:ext cx="3000" cy="26150"/>
            </a:xfrm>
            <a:custGeom>
              <a:avLst/>
              <a:gdLst/>
              <a:ahLst/>
              <a:cxnLst/>
              <a:rect l="l" t="t" r="r" b="b"/>
              <a:pathLst>
                <a:path w="120" h="1046" extrusionOk="0">
                  <a:moveTo>
                    <a:pt x="1" y="1"/>
                  </a:moveTo>
                  <a:cubicBezTo>
                    <a:pt x="1" y="334"/>
                    <a:pt x="13" y="715"/>
                    <a:pt x="72" y="1037"/>
                  </a:cubicBezTo>
                  <a:cubicBezTo>
                    <a:pt x="72" y="1043"/>
                    <a:pt x="81" y="1046"/>
                    <a:pt x="90" y="1046"/>
                  </a:cubicBezTo>
                  <a:cubicBezTo>
                    <a:pt x="99" y="1046"/>
                    <a:pt x="108" y="1043"/>
                    <a:pt x="108" y="1037"/>
                  </a:cubicBezTo>
                  <a:cubicBezTo>
                    <a:pt x="120" y="692"/>
                    <a:pt x="72" y="33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40" name="Google Shape;26040;p34"/>
            <p:cNvSpPr/>
            <p:nvPr/>
          </p:nvSpPr>
          <p:spPr>
            <a:xfrm>
              <a:off x="492300" y="2250100"/>
              <a:ext cx="4800" cy="33525"/>
            </a:xfrm>
            <a:custGeom>
              <a:avLst/>
              <a:gdLst/>
              <a:ahLst/>
              <a:cxnLst/>
              <a:rect l="l" t="t" r="r" b="b"/>
              <a:pathLst>
                <a:path w="192" h="1341" extrusionOk="0">
                  <a:moveTo>
                    <a:pt x="13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7" y="453"/>
                    <a:pt x="84" y="894"/>
                    <a:pt x="144" y="1322"/>
                  </a:cubicBezTo>
                  <a:cubicBezTo>
                    <a:pt x="144" y="1334"/>
                    <a:pt x="147" y="1340"/>
                    <a:pt x="153" y="1340"/>
                  </a:cubicBezTo>
                  <a:cubicBezTo>
                    <a:pt x="159" y="1340"/>
                    <a:pt x="168" y="1334"/>
                    <a:pt x="180" y="1322"/>
                  </a:cubicBezTo>
                  <a:cubicBezTo>
                    <a:pt x="191" y="894"/>
                    <a:pt x="132" y="418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41" name="Google Shape;26041;p34"/>
            <p:cNvSpPr/>
            <p:nvPr/>
          </p:nvSpPr>
          <p:spPr>
            <a:xfrm>
              <a:off x="488450" y="2195400"/>
              <a:ext cx="12100" cy="78700"/>
            </a:xfrm>
            <a:custGeom>
              <a:avLst/>
              <a:gdLst/>
              <a:ahLst/>
              <a:cxnLst/>
              <a:rect l="l" t="t" r="r" b="b"/>
              <a:pathLst>
                <a:path w="484" h="3148" extrusionOk="0">
                  <a:moveTo>
                    <a:pt x="463" y="0"/>
                  </a:moveTo>
                  <a:cubicBezTo>
                    <a:pt x="455" y="0"/>
                    <a:pt x="446" y="7"/>
                    <a:pt x="441" y="22"/>
                  </a:cubicBezTo>
                  <a:cubicBezTo>
                    <a:pt x="0" y="927"/>
                    <a:pt x="238" y="2153"/>
                    <a:pt x="286" y="3129"/>
                  </a:cubicBezTo>
                  <a:cubicBezTo>
                    <a:pt x="286" y="3141"/>
                    <a:pt x="298" y="3147"/>
                    <a:pt x="310" y="3147"/>
                  </a:cubicBezTo>
                  <a:cubicBezTo>
                    <a:pt x="322" y="3147"/>
                    <a:pt x="334" y="3141"/>
                    <a:pt x="334" y="3129"/>
                  </a:cubicBezTo>
                  <a:cubicBezTo>
                    <a:pt x="342" y="3008"/>
                    <a:pt x="332" y="2918"/>
                    <a:pt x="303" y="2818"/>
                  </a:cubicBezTo>
                  <a:lnTo>
                    <a:pt x="303" y="2818"/>
                  </a:lnTo>
                  <a:cubicBezTo>
                    <a:pt x="325" y="2877"/>
                    <a:pt x="340" y="2902"/>
                    <a:pt x="350" y="2902"/>
                  </a:cubicBezTo>
                  <a:cubicBezTo>
                    <a:pt x="391" y="2902"/>
                    <a:pt x="330" y="2452"/>
                    <a:pt x="322" y="2356"/>
                  </a:cubicBezTo>
                  <a:cubicBezTo>
                    <a:pt x="298" y="2106"/>
                    <a:pt x="298" y="1844"/>
                    <a:pt x="286" y="1594"/>
                  </a:cubicBezTo>
                  <a:cubicBezTo>
                    <a:pt x="274" y="1058"/>
                    <a:pt x="286" y="558"/>
                    <a:pt x="476" y="34"/>
                  </a:cubicBezTo>
                  <a:cubicBezTo>
                    <a:pt x="483" y="13"/>
                    <a:pt x="474" y="0"/>
                    <a:pt x="4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42" name="Google Shape;26042;p34"/>
            <p:cNvSpPr/>
            <p:nvPr/>
          </p:nvSpPr>
          <p:spPr>
            <a:xfrm>
              <a:off x="486650" y="2214100"/>
              <a:ext cx="7175" cy="41250"/>
            </a:xfrm>
            <a:custGeom>
              <a:avLst/>
              <a:gdLst/>
              <a:ahLst/>
              <a:cxnLst/>
              <a:rect l="l" t="t" r="r" b="b"/>
              <a:pathLst>
                <a:path w="287" h="1650" extrusionOk="0">
                  <a:moveTo>
                    <a:pt x="286" y="0"/>
                  </a:moveTo>
                  <a:cubicBezTo>
                    <a:pt x="156" y="524"/>
                    <a:pt x="1" y="1096"/>
                    <a:pt x="179" y="1631"/>
                  </a:cubicBezTo>
                  <a:cubicBezTo>
                    <a:pt x="179" y="1643"/>
                    <a:pt x="188" y="1649"/>
                    <a:pt x="197" y="1649"/>
                  </a:cubicBezTo>
                  <a:cubicBezTo>
                    <a:pt x="206" y="1649"/>
                    <a:pt x="215" y="1643"/>
                    <a:pt x="215" y="1631"/>
                  </a:cubicBezTo>
                  <a:cubicBezTo>
                    <a:pt x="132" y="1060"/>
                    <a:pt x="191" y="548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43" name="Google Shape;26043;p34"/>
            <p:cNvSpPr/>
            <p:nvPr/>
          </p:nvSpPr>
          <p:spPr>
            <a:xfrm>
              <a:off x="455500" y="2200875"/>
              <a:ext cx="38925" cy="69925"/>
            </a:xfrm>
            <a:custGeom>
              <a:avLst/>
              <a:gdLst/>
              <a:ahLst/>
              <a:cxnLst/>
              <a:rect l="l" t="t" r="r" b="b"/>
              <a:pathLst>
                <a:path w="1557" h="2797" extrusionOk="0">
                  <a:moveTo>
                    <a:pt x="15" y="0"/>
                  </a:moveTo>
                  <a:cubicBezTo>
                    <a:pt x="4" y="0"/>
                    <a:pt x="0" y="9"/>
                    <a:pt x="8" y="17"/>
                  </a:cubicBezTo>
                  <a:cubicBezTo>
                    <a:pt x="401" y="446"/>
                    <a:pt x="640" y="946"/>
                    <a:pt x="890" y="1458"/>
                  </a:cubicBezTo>
                  <a:cubicBezTo>
                    <a:pt x="997" y="1672"/>
                    <a:pt x="1104" y="1887"/>
                    <a:pt x="1187" y="2089"/>
                  </a:cubicBezTo>
                  <a:cubicBezTo>
                    <a:pt x="1259" y="2256"/>
                    <a:pt x="1342" y="2541"/>
                    <a:pt x="1461" y="2672"/>
                  </a:cubicBezTo>
                  <a:cubicBezTo>
                    <a:pt x="1485" y="2720"/>
                    <a:pt x="1497" y="2744"/>
                    <a:pt x="1532" y="2791"/>
                  </a:cubicBezTo>
                  <a:cubicBezTo>
                    <a:pt x="1536" y="2795"/>
                    <a:pt x="1539" y="2796"/>
                    <a:pt x="1543" y="2796"/>
                  </a:cubicBezTo>
                  <a:cubicBezTo>
                    <a:pt x="1550" y="2796"/>
                    <a:pt x="1556" y="2788"/>
                    <a:pt x="1556" y="2779"/>
                  </a:cubicBezTo>
                  <a:cubicBezTo>
                    <a:pt x="1128" y="1863"/>
                    <a:pt x="759" y="720"/>
                    <a:pt x="32" y="5"/>
                  </a:cubicBezTo>
                  <a:cubicBezTo>
                    <a:pt x="25" y="2"/>
                    <a:pt x="19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44" name="Google Shape;26044;p34"/>
            <p:cNvSpPr/>
            <p:nvPr/>
          </p:nvSpPr>
          <p:spPr>
            <a:xfrm>
              <a:off x="434625" y="2181575"/>
              <a:ext cx="18525" cy="17025"/>
            </a:xfrm>
            <a:custGeom>
              <a:avLst/>
              <a:gdLst/>
              <a:ahLst/>
              <a:cxnLst/>
              <a:rect l="l" t="t" r="r" b="b"/>
              <a:pathLst>
                <a:path w="741" h="681" extrusionOk="0">
                  <a:moveTo>
                    <a:pt x="37" y="0"/>
                  </a:moveTo>
                  <a:cubicBezTo>
                    <a:pt x="22" y="0"/>
                    <a:pt x="0" y="20"/>
                    <a:pt x="10" y="39"/>
                  </a:cubicBezTo>
                  <a:cubicBezTo>
                    <a:pt x="248" y="242"/>
                    <a:pt x="474" y="480"/>
                    <a:pt x="724" y="670"/>
                  </a:cubicBezTo>
                  <a:cubicBezTo>
                    <a:pt x="522" y="432"/>
                    <a:pt x="272" y="230"/>
                    <a:pt x="46" y="3"/>
                  </a:cubicBezTo>
                  <a:cubicBezTo>
                    <a:pt x="44" y="1"/>
                    <a:pt x="41" y="0"/>
                    <a:pt x="37" y="0"/>
                  </a:cubicBezTo>
                  <a:close/>
                  <a:moveTo>
                    <a:pt x="724" y="670"/>
                  </a:moveTo>
                  <a:cubicBezTo>
                    <a:pt x="724" y="678"/>
                    <a:pt x="727" y="681"/>
                    <a:pt x="730" y="681"/>
                  </a:cubicBezTo>
                  <a:cubicBezTo>
                    <a:pt x="735" y="681"/>
                    <a:pt x="740" y="670"/>
                    <a:pt x="724" y="67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45" name="Google Shape;26045;p34"/>
            <p:cNvSpPr/>
            <p:nvPr/>
          </p:nvSpPr>
          <p:spPr>
            <a:xfrm>
              <a:off x="434275" y="2178375"/>
              <a:ext cx="46450" cy="56575"/>
            </a:xfrm>
            <a:custGeom>
              <a:avLst/>
              <a:gdLst/>
              <a:ahLst/>
              <a:cxnLst/>
              <a:rect l="l" t="t" r="r" b="b"/>
              <a:pathLst>
                <a:path w="1858" h="2263" extrusionOk="0">
                  <a:moveTo>
                    <a:pt x="0" y="0"/>
                  </a:moveTo>
                  <a:lnTo>
                    <a:pt x="0" y="0"/>
                  </a:lnTo>
                  <a:cubicBezTo>
                    <a:pt x="738" y="679"/>
                    <a:pt x="1322" y="1393"/>
                    <a:pt x="1846" y="2263"/>
                  </a:cubicBezTo>
                  <a:lnTo>
                    <a:pt x="1858" y="2263"/>
                  </a:lnTo>
                  <a:cubicBezTo>
                    <a:pt x="1429" y="1382"/>
                    <a:pt x="762" y="60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46" name="Google Shape;26046;p34"/>
            <p:cNvSpPr/>
            <p:nvPr/>
          </p:nvSpPr>
          <p:spPr>
            <a:xfrm>
              <a:off x="504825" y="2278450"/>
              <a:ext cx="5550" cy="47175"/>
            </a:xfrm>
            <a:custGeom>
              <a:avLst/>
              <a:gdLst/>
              <a:ahLst/>
              <a:cxnLst/>
              <a:rect l="l" t="t" r="r" b="b"/>
              <a:pathLst>
                <a:path w="222" h="1887" extrusionOk="0">
                  <a:moveTo>
                    <a:pt x="208" y="1"/>
                  </a:moveTo>
                  <a:cubicBezTo>
                    <a:pt x="205" y="1"/>
                    <a:pt x="202" y="4"/>
                    <a:pt x="202" y="10"/>
                  </a:cubicBezTo>
                  <a:cubicBezTo>
                    <a:pt x="0" y="605"/>
                    <a:pt x="36" y="1284"/>
                    <a:pt x="179" y="1879"/>
                  </a:cubicBezTo>
                  <a:cubicBezTo>
                    <a:pt x="187" y="1883"/>
                    <a:pt x="196" y="1886"/>
                    <a:pt x="203" y="1886"/>
                  </a:cubicBezTo>
                  <a:cubicBezTo>
                    <a:pt x="215" y="1886"/>
                    <a:pt x="222" y="1878"/>
                    <a:pt x="214" y="1855"/>
                  </a:cubicBezTo>
                  <a:cubicBezTo>
                    <a:pt x="60" y="1224"/>
                    <a:pt x="95" y="653"/>
                    <a:pt x="214" y="10"/>
                  </a:cubicBezTo>
                  <a:cubicBezTo>
                    <a:pt x="214" y="4"/>
                    <a:pt x="211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47" name="Google Shape;26047;p34"/>
            <p:cNvSpPr/>
            <p:nvPr/>
          </p:nvSpPr>
          <p:spPr>
            <a:xfrm>
              <a:off x="511350" y="2220500"/>
              <a:ext cx="9275" cy="54925"/>
            </a:xfrm>
            <a:custGeom>
              <a:avLst/>
              <a:gdLst/>
              <a:ahLst/>
              <a:cxnLst/>
              <a:rect l="l" t="t" r="r" b="b"/>
              <a:pathLst>
                <a:path w="371" h="2197" extrusionOk="0">
                  <a:moveTo>
                    <a:pt x="272" y="1"/>
                  </a:moveTo>
                  <a:cubicBezTo>
                    <a:pt x="268" y="1"/>
                    <a:pt x="263" y="6"/>
                    <a:pt x="263" y="6"/>
                  </a:cubicBezTo>
                  <a:cubicBezTo>
                    <a:pt x="311" y="423"/>
                    <a:pt x="156" y="804"/>
                    <a:pt x="84" y="1197"/>
                  </a:cubicBezTo>
                  <a:cubicBezTo>
                    <a:pt x="25" y="1530"/>
                    <a:pt x="1" y="1852"/>
                    <a:pt x="25" y="2197"/>
                  </a:cubicBezTo>
                  <a:cubicBezTo>
                    <a:pt x="60" y="1780"/>
                    <a:pt x="84" y="1363"/>
                    <a:pt x="191" y="959"/>
                  </a:cubicBezTo>
                  <a:cubicBezTo>
                    <a:pt x="263" y="637"/>
                    <a:pt x="370" y="340"/>
                    <a:pt x="275" y="6"/>
                  </a:cubicBezTo>
                  <a:cubicBezTo>
                    <a:pt x="275" y="2"/>
                    <a:pt x="273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48" name="Google Shape;26048;p34"/>
            <p:cNvSpPr/>
            <p:nvPr/>
          </p:nvSpPr>
          <p:spPr>
            <a:xfrm>
              <a:off x="511650" y="2223325"/>
              <a:ext cx="12225" cy="60675"/>
            </a:xfrm>
            <a:custGeom>
              <a:avLst/>
              <a:gdLst/>
              <a:ahLst/>
              <a:cxnLst/>
              <a:rect l="l" t="t" r="r" b="b"/>
              <a:pathLst>
                <a:path w="489" h="2427" extrusionOk="0">
                  <a:moveTo>
                    <a:pt x="382" y="0"/>
                  </a:moveTo>
                  <a:cubicBezTo>
                    <a:pt x="429" y="786"/>
                    <a:pt x="1" y="1643"/>
                    <a:pt x="251" y="2417"/>
                  </a:cubicBezTo>
                  <a:cubicBezTo>
                    <a:pt x="251" y="2423"/>
                    <a:pt x="257" y="2426"/>
                    <a:pt x="261" y="2426"/>
                  </a:cubicBezTo>
                  <a:cubicBezTo>
                    <a:pt x="266" y="2426"/>
                    <a:pt x="269" y="2423"/>
                    <a:pt x="263" y="2417"/>
                  </a:cubicBezTo>
                  <a:cubicBezTo>
                    <a:pt x="120" y="1584"/>
                    <a:pt x="489" y="810"/>
                    <a:pt x="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49" name="Google Shape;26049;p34"/>
            <p:cNvSpPr/>
            <p:nvPr/>
          </p:nvSpPr>
          <p:spPr>
            <a:xfrm>
              <a:off x="511950" y="2285625"/>
              <a:ext cx="5675" cy="40625"/>
            </a:xfrm>
            <a:custGeom>
              <a:avLst/>
              <a:gdLst/>
              <a:ahLst/>
              <a:cxnLst/>
              <a:rect l="l" t="t" r="r" b="b"/>
              <a:pathLst>
                <a:path w="227" h="1625" extrusionOk="0">
                  <a:moveTo>
                    <a:pt x="219" y="1"/>
                  </a:moveTo>
                  <a:cubicBezTo>
                    <a:pt x="217" y="1"/>
                    <a:pt x="215" y="4"/>
                    <a:pt x="215" y="9"/>
                  </a:cubicBezTo>
                  <a:cubicBezTo>
                    <a:pt x="96" y="521"/>
                    <a:pt x="1" y="1092"/>
                    <a:pt x="13" y="1616"/>
                  </a:cubicBezTo>
                  <a:cubicBezTo>
                    <a:pt x="13" y="1622"/>
                    <a:pt x="19" y="1625"/>
                    <a:pt x="26" y="1625"/>
                  </a:cubicBezTo>
                  <a:cubicBezTo>
                    <a:pt x="33" y="1625"/>
                    <a:pt x="42" y="1622"/>
                    <a:pt x="48" y="1616"/>
                  </a:cubicBezTo>
                  <a:cubicBezTo>
                    <a:pt x="120" y="1092"/>
                    <a:pt x="167" y="544"/>
                    <a:pt x="227" y="21"/>
                  </a:cubicBezTo>
                  <a:cubicBezTo>
                    <a:pt x="227" y="7"/>
                    <a:pt x="223" y="1"/>
                    <a:pt x="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50" name="Google Shape;26050;p34"/>
            <p:cNvSpPr/>
            <p:nvPr/>
          </p:nvSpPr>
          <p:spPr>
            <a:xfrm>
              <a:off x="522075" y="2291250"/>
              <a:ext cx="19375" cy="64475"/>
            </a:xfrm>
            <a:custGeom>
              <a:avLst/>
              <a:gdLst/>
              <a:ahLst/>
              <a:cxnLst/>
              <a:rect l="l" t="t" r="r" b="b"/>
              <a:pathLst>
                <a:path w="775" h="2579" extrusionOk="0">
                  <a:moveTo>
                    <a:pt x="766" y="1"/>
                  </a:moveTo>
                  <a:cubicBezTo>
                    <a:pt x="760" y="1"/>
                    <a:pt x="751" y="4"/>
                    <a:pt x="739" y="10"/>
                  </a:cubicBezTo>
                  <a:cubicBezTo>
                    <a:pt x="715" y="296"/>
                    <a:pt x="548" y="510"/>
                    <a:pt x="453" y="772"/>
                  </a:cubicBezTo>
                  <a:cubicBezTo>
                    <a:pt x="382" y="974"/>
                    <a:pt x="370" y="1189"/>
                    <a:pt x="310" y="1391"/>
                  </a:cubicBezTo>
                  <a:cubicBezTo>
                    <a:pt x="191" y="1796"/>
                    <a:pt x="1" y="2153"/>
                    <a:pt x="84" y="2570"/>
                  </a:cubicBezTo>
                  <a:cubicBezTo>
                    <a:pt x="24" y="2058"/>
                    <a:pt x="298" y="1641"/>
                    <a:pt x="417" y="1165"/>
                  </a:cubicBezTo>
                  <a:cubicBezTo>
                    <a:pt x="477" y="915"/>
                    <a:pt x="536" y="688"/>
                    <a:pt x="655" y="450"/>
                  </a:cubicBezTo>
                  <a:cubicBezTo>
                    <a:pt x="727" y="296"/>
                    <a:pt x="774" y="177"/>
                    <a:pt x="774" y="10"/>
                  </a:cubicBezTo>
                  <a:cubicBezTo>
                    <a:pt x="774" y="4"/>
                    <a:pt x="771" y="1"/>
                    <a:pt x="766" y="1"/>
                  </a:cubicBezTo>
                  <a:close/>
                  <a:moveTo>
                    <a:pt x="84" y="2570"/>
                  </a:moveTo>
                  <a:cubicBezTo>
                    <a:pt x="78" y="2576"/>
                    <a:pt x="78" y="2579"/>
                    <a:pt x="79" y="2579"/>
                  </a:cubicBezTo>
                  <a:cubicBezTo>
                    <a:pt x="81" y="2579"/>
                    <a:pt x="84" y="2576"/>
                    <a:pt x="84" y="257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51" name="Google Shape;26051;p34"/>
            <p:cNvSpPr/>
            <p:nvPr/>
          </p:nvSpPr>
          <p:spPr>
            <a:xfrm>
              <a:off x="542925" y="2254450"/>
              <a:ext cx="4775" cy="34375"/>
            </a:xfrm>
            <a:custGeom>
              <a:avLst/>
              <a:gdLst/>
              <a:ahLst/>
              <a:cxnLst/>
              <a:rect l="l" t="t" r="r" b="b"/>
              <a:pathLst>
                <a:path w="191" h="1375" extrusionOk="0">
                  <a:moveTo>
                    <a:pt x="9" y="0"/>
                  </a:moveTo>
                  <a:cubicBezTo>
                    <a:pt x="5" y="0"/>
                    <a:pt x="0" y="5"/>
                    <a:pt x="0" y="5"/>
                  </a:cubicBezTo>
                  <a:cubicBezTo>
                    <a:pt x="119" y="482"/>
                    <a:pt x="143" y="898"/>
                    <a:pt x="24" y="1375"/>
                  </a:cubicBezTo>
                  <a:cubicBezTo>
                    <a:pt x="179" y="946"/>
                    <a:pt x="191" y="434"/>
                    <a:pt x="12" y="5"/>
                  </a:cubicBezTo>
                  <a:cubicBezTo>
                    <a:pt x="12" y="1"/>
                    <a:pt x="11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52" name="Google Shape;26052;p34"/>
            <p:cNvSpPr/>
            <p:nvPr/>
          </p:nvSpPr>
          <p:spPr>
            <a:xfrm>
              <a:off x="546475" y="2257250"/>
              <a:ext cx="3000" cy="40425"/>
            </a:xfrm>
            <a:custGeom>
              <a:avLst/>
              <a:gdLst/>
              <a:ahLst/>
              <a:cxnLst/>
              <a:rect l="l" t="t" r="r" b="b"/>
              <a:pathLst>
                <a:path w="120" h="1617" extrusionOk="0">
                  <a:moveTo>
                    <a:pt x="1" y="1"/>
                  </a:moveTo>
                  <a:cubicBezTo>
                    <a:pt x="49" y="536"/>
                    <a:pt x="37" y="1072"/>
                    <a:pt x="1" y="1608"/>
                  </a:cubicBezTo>
                  <a:cubicBezTo>
                    <a:pt x="1" y="1614"/>
                    <a:pt x="7" y="1617"/>
                    <a:pt x="14" y="1617"/>
                  </a:cubicBezTo>
                  <a:cubicBezTo>
                    <a:pt x="22" y="1617"/>
                    <a:pt x="31" y="1614"/>
                    <a:pt x="37" y="1608"/>
                  </a:cubicBezTo>
                  <a:cubicBezTo>
                    <a:pt x="120" y="1084"/>
                    <a:pt x="96" y="536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53" name="Google Shape;26053;p34"/>
            <p:cNvSpPr/>
            <p:nvPr/>
          </p:nvSpPr>
          <p:spPr>
            <a:xfrm>
              <a:off x="531300" y="2306375"/>
              <a:ext cx="12225" cy="65175"/>
            </a:xfrm>
            <a:custGeom>
              <a:avLst/>
              <a:gdLst/>
              <a:ahLst/>
              <a:cxnLst/>
              <a:rect l="l" t="t" r="r" b="b"/>
              <a:pathLst>
                <a:path w="489" h="2607" extrusionOk="0">
                  <a:moveTo>
                    <a:pt x="489" y="0"/>
                  </a:moveTo>
                  <a:cubicBezTo>
                    <a:pt x="334" y="417"/>
                    <a:pt x="191" y="845"/>
                    <a:pt x="108" y="1274"/>
                  </a:cubicBezTo>
                  <a:cubicBezTo>
                    <a:pt x="1" y="1727"/>
                    <a:pt x="132" y="2155"/>
                    <a:pt x="48" y="2584"/>
                  </a:cubicBezTo>
                  <a:cubicBezTo>
                    <a:pt x="48" y="2597"/>
                    <a:pt x="55" y="2606"/>
                    <a:pt x="62" y="2606"/>
                  </a:cubicBezTo>
                  <a:cubicBezTo>
                    <a:pt x="67" y="2606"/>
                    <a:pt x="72" y="2600"/>
                    <a:pt x="72" y="2584"/>
                  </a:cubicBezTo>
                  <a:cubicBezTo>
                    <a:pt x="191" y="2203"/>
                    <a:pt x="48" y="1774"/>
                    <a:pt x="120" y="1357"/>
                  </a:cubicBezTo>
                  <a:cubicBezTo>
                    <a:pt x="215" y="905"/>
                    <a:pt x="358" y="441"/>
                    <a:pt x="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54" name="Google Shape;26054;p34"/>
            <p:cNvSpPr/>
            <p:nvPr/>
          </p:nvSpPr>
          <p:spPr>
            <a:xfrm>
              <a:off x="440225" y="2271100"/>
              <a:ext cx="87825" cy="102850"/>
            </a:xfrm>
            <a:custGeom>
              <a:avLst/>
              <a:gdLst/>
              <a:ahLst/>
              <a:cxnLst/>
              <a:rect l="l" t="t" r="r" b="b"/>
              <a:pathLst>
                <a:path w="3513" h="4114" extrusionOk="0">
                  <a:moveTo>
                    <a:pt x="9" y="1"/>
                  </a:moveTo>
                  <a:cubicBezTo>
                    <a:pt x="6" y="1"/>
                    <a:pt x="0" y="6"/>
                    <a:pt x="0" y="6"/>
                  </a:cubicBezTo>
                  <a:cubicBezTo>
                    <a:pt x="119" y="340"/>
                    <a:pt x="346" y="530"/>
                    <a:pt x="596" y="756"/>
                  </a:cubicBezTo>
                  <a:cubicBezTo>
                    <a:pt x="1024" y="1113"/>
                    <a:pt x="1239" y="1494"/>
                    <a:pt x="1536" y="1959"/>
                  </a:cubicBezTo>
                  <a:cubicBezTo>
                    <a:pt x="2072" y="2780"/>
                    <a:pt x="2905" y="3364"/>
                    <a:pt x="3513" y="4114"/>
                  </a:cubicBezTo>
                  <a:cubicBezTo>
                    <a:pt x="2989" y="3340"/>
                    <a:pt x="2191" y="2840"/>
                    <a:pt x="1655" y="2078"/>
                  </a:cubicBezTo>
                  <a:cubicBezTo>
                    <a:pt x="1429" y="1756"/>
                    <a:pt x="1298" y="1364"/>
                    <a:pt x="1024" y="1066"/>
                  </a:cubicBezTo>
                  <a:cubicBezTo>
                    <a:pt x="679" y="697"/>
                    <a:pt x="238" y="482"/>
                    <a:pt x="12" y="6"/>
                  </a:cubicBezTo>
                  <a:cubicBezTo>
                    <a:pt x="12" y="2"/>
                    <a:pt x="11" y="1"/>
                    <a:pt x="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55" name="Google Shape;26055;p34"/>
            <p:cNvSpPr/>
            <p:nvPr/>
          </p:nvSpPr>
          <p:spPr>
            <a:xfrm>
              <a:off x="430400" y="2253275"/>
              <a:ext cx="7475" cy="17700"/>
            </a:xfrm>
            <a:custGeom>
              <a:avLst/>
              <a:gdLst/>
              <a:ahLst/>
              <a:cxnLst/>
              <a:rect l="l" t="t" r="r" b="b"/>
              <a:pathLst>
                <a:path w="299" h="708" extrusionOk="0">
                  <a:moveTo>
                    <a:pt x="20" y="0"/>
                  </a:moveTo>
                  <a:cubicBezTo>
                    <a:pt x="13" y="0"/>
                    <a:pt x="0" y="11"/>
                    <a:pt x="0" y="29"/>
                  </a:cubicBezTo>
                  <a:cubicBezTo>
                    <a:pt x="60" y="267"/>
                    <a:pt x="203" y="481"/>
                    <a:pt x="298" y="707"/>
                  </a:cubicBezTo>
                  <a:cubicBezTo>
                    <a:pt x="215" y="469"/>
                    <a:pt x="143" y="219"/>
                    <a:pt x="24" y="5"/>
                  </a:cubicBezTo>
                  <a:cubicBezTo>
                    <a:pt x="24" y="2"/>
                    <a:pt x="23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56" name="Google Shape;26056;p34"/>
            <p:cNvSpPr/>
            <p:nvPr/>
          </p:nvSpPr>
          <p:spPr>
            <a:xfrm>
              <a:off x="427425" y="2245350"/>
              <a:ext cx="35650" cy="42550"/>
            </a:xfrm>
            <a:custGeom>
              <a:avLst/>
              <a:gdLst/>
              <a:ahLst/>
              <a:cxnLst/>
              <a:rect l="l" t="t" r="r" b="b"/>
              <a:pathLst>
                <a:path w="1426" h="1702" extrusionOk="0">
                  <a:moveTo>
                    <a:pt x="0" y="0"/>
                  </a:moveTo>
                  <a:cubicBezTo>
                    <a:pt x="405" y="596"/>
                    <a:pt x="893" y="1191"/>
                    <a:pt x="1405" y="1691"/>
                  </a:cubicBezTo>
                  <a:cubicBezTo>
                    <a:pt x="1409" y="1698"/>
                    <a:pt x="1413" y="1701"/>
                    <a:pt x="1416" y="1701"/>
                  </a:cubicBezTo>
                  <a:cubicBezTo>
                    <a:pt x="1422" y="1701"/>
                    <a:pt x="1425" y="1687"/>
                    <a:pt x="1417" y="1679"/>
                  </a:cubicBezTo>
                  <a:cubicBezTo>
                    <a:pt x="953" y="1120"/>
                    <a:pt x="477" y="56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57" name="Google Shape;26057;p34"/>
            <p:cNvSpPr/>
            <p:nvPr/>
          </p:nvSpPr>
          <p:spPr>
            <a:xfrm>
              <a:off x="466125" y="2291550"/>
              <a:ext cx="47950" cy="51150"/>
            </a:xfrm>
            <a:custGeom>
              <a:avLst/>
              <a:gdLst/>
              <a:ahLst/>
              <a:cxnLst/>
              <a:rect l="l" t="t" r="r" b="b"/>
              <a:pathLst>
                <a:path w="1918" h="2046" extrusionOk="0">
                  <a:moveTo>
                    <a:pt x="12" y="1"/>
                  </a:moveTo>
                  <a:cubicBezTo>
                    <a:pt x="6" y="1"/>
                    <a:pt x="0" y="4"/>
                    <a:pt x="0" y="10"/>
                  </a:cubicBezTo>
                  <a:cubicBezTo>
                    <a:pt x="95" y="200"/>
                    <a:pt x="179" y="319"/>
                    <a:pt x="334" y="474"/>
                  </a:cubicBezTo>
                  <a:cubicBezTo>
                    <a:pt x="584" y="736"/>
                    <a:pt x="786" y="1010"/>
                    <a:pt x="1012" y="1308"/>
                  </a:cubicBezTo>
                  <a:cubicBezTo>
                    <a:pt x="1250" y="1629"/>
                    <a:pt x="1524" y="1927"/>
                    <a:pt x="1905" y="2046"/>
                  </a:cubicBezTo>
                  <a:cubicBezTo>
                    <a:pt x="1917" y="2046"/>
                    <a:pt x="1917" y="2034"/>
                    <a:pt x="1905" y="2034"/>
                  </a:cubicBezTo>
                  <a:cubicBezTo>
                    <a:pt x="1417" y="1796"/>
                    <a:pt x="1167" y="1427"/>
                    <a:pt x="857" y="1010"/>
                  </a:cubicBezTo>
                  <a:cubicBezTo>
                    <a:pt x="596" y="665"/>
                    <a:pt x="215" y="379"/>
                    <a:pt x="24" y="10"/>
                  </a:cubicBezTo>
                  <a:cubicBezTo>
                    <a:pt x="24" y="4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58" name="Google Shape;26058;p34"/>
            <p:cNvSpPr/>
            <p:nvPr/>
          </p:nvSpPr>
          <p:spPr>
            <a:xfrm>
              <a:off x="462250" y="2258625"/>
              <a:ext cx="38125" cy="55200"/>
            </a:xfrm>
            <a:custGeom>
              <a:avLst/>
              <a:gdLst/>
              <a:ahLst/>
              <a:cxnLst/>
              <a:rect l="l" t="t" r="r" b="b"/>
              <a:pathLst>
                <a:path w="1525" h="2208" extrusionOk="0">
                  <a:moveTo>
                    <a:pt x="10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191" y="327"/>
                    <a:pt x="405" y="600"/>
                    <a:pt x="667" y="862"/>
                  </a:cubicBezTo>
                  <a:cubicBezTo>
                    <a:pt x="1036" y="1279"/>
                    <a:pt x="1310" y="1672"/>
                    <a:pt x="1524" y="2208"/>
                  </a:cubicBezTo>
                  <a:cubicBezTo>
                    <a:pt x="1274" y="1327"/>
                    <a:pt x="548" y="708"/>
                    <a:pt x="12" y="5"/>
                  </a:cubicBezTo>
                  <a:cubicBezTo>
                    <a:pt x="12" y="2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59" name="Google Shape;26059;p34"/>
            <p:cNvSpPr/>
            <p:nvPr/>
          </p:nvSpPr>
          <p:spPr>
            <a:xfrm>
              <a:off x="431000" y="2220050"/>
              <a:ext cx="30075" cy="35450"/>
            </a:xfrm>
            <a:custGeom>
              <a:avLst/>
              <a:gdLst/>
              <a:ahLst/>
              <a:cxnLst/>
              <a:rect l="l" t="t" r="r" b="b"/>
              <a:pathLst>
                <a:path w="1203" h="1418" extrusionOk="0">
                  <a:moveTo>
                    <a:pt x="0" y="0"/>
                  </a:moveTo>
                  <a:cubicBezTo>
                    <a:pt x="215" y="596"/>
                    <a:pt x="655" y="1120"/>
                    <a:pt x="1203" y="1417"/>
                  </a:cubicBezTo>
                  <a:cubicBezTo>
                    <a:pt x="667" y="1036"/>
                    <a:pt x="298" y="59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60" name="Google Shape;26060;p34"/>
            <p:cNvSpPr/>
            <p:nvPr/>
          </p:nvSpPr>
          <p:spPr>
            <a:xfrm>
              <a:off x="433075" y="2218325"/>
              <a:ext cx="48250" cy="58425"/>
            </a:xfrm>
            <a:custGeom>
              <a:avLst/>
              <a:gdLst/>
              <a:ahLst/>
              <a:cxnLst/>
              <a:rect l="l" t="t" r="r" b="b"/>
              <a:pathLst>
                <a:path w="1930" h="2337" extrusionOk="0">
                  <a:moveTo>
                    <a:pt x="5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7" y="4"/>
                    <a:pt x="7" y="1"/>
                    <a:pt x="5" y="1"/>
                  </a:cubicBezTo>
                  <a:close/>
                  <a:moveTo>
                    <a:pt x="1" y="10"/>
                  </a:moveTo>
                  <a:cubicBezTo>
                    <a:pt x="191" y="1069"/>
                    <a:pt x="1346" y="1522"/>
                    <a:pt x="1918" y="2332"/>
                  </a:cubicBezTo>
                  <a:cubicBezTo>
                    <a:pt x="1918" y="2335"/>
                    <a:pt x="1919" y="2336"/>
                    <a:pt x="1920" y="2336"/>
                  </a:cubicBezTo>
                  <a:cubicBezTo>
                    <a:pt x="1923" y="2336"/>
                    <a:pt x="1929" y="2328"/>
                    <a:pt x="1929" y="2320"/>
                  </a:cubicBezTo>
                  <a:cubicBezTo>
                    <a:pt x="1417" y="1427"/>
                    <a:pt x="286" y="1093"/>
                    <a:pt x="1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61" name="Google Shape;26061;p34"/>
            <p:cNvSpPr/>
            <p:nvPr/>
          </p:nvSpPr>
          <p:spPr>
            <a:xfrm>
              <a:off x="483975" y="2277200"/>
              <a:ext cx="14875" cy="12575"/>
            </a:xfrm>
            <a:custGeom>
              <a:avLst/>
              <a:gdLst/>
              <a:ahLst/>
              <a:cxnLst/>
              <a:rect l="l" t="t" r="r" b="b"/>
              <a:pathLst>
                <a:path w="595" h="503" extrusionOk="0">
                  <a:moveTo>
                    <a:pt x="1" y="0"/>
                  </a:moveTo>
                  <a:lnTo>
                    <a:pt x="1" y="0"/>
                  </a:lnTo>
                  <a:cubicBezTo>
                    <a:pt x="143" y="227"/>
                    <a:pt x="346" y="393"/>
                    <a:pt x="572" y="500"/>
                  </a:cubicBezTo>
                  <a:cubicBezTo>
                    <a:pt x="574" y="502"/>
                    <a:pt x="575" y="503"/>
                    <a:pt x="577" y="503"/>
                  </a:cubicBezTo>
                  <a:cubicBezTo>
                    <a:pt x="587" y="503"/>
                    <a:pt x="594" y="475"/>
                    <a:pt x="584" y="465"/>
                  </a:cubicBezTo>
                  <a:cubicBezTo>
                    <a:pt x="346" y="346"/>
                    <a:pt x="179" y="17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62" name="Google Shape;26062;p34"/>
            <p:cNvSpPr/>
            <p:nvPr/>
          </p:nvSpPr>
          <p:spPr>
            <a:xfrm>
              <a:off x="486650" y="2272725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1" y="1"/>
                  </a:moveTo>
                  <a:cubicBezTo>
                    <a:pt x="2" y="4"/>
                    <a:pt x="4" y="7"/>
                    <a:pt x="6" y="10"/>
                  </a:cubicBezTo>
                  <a:lnTo>
                    <a:pt x="6" y="10"/>
                  </a:lnTo>
                  <a:cubicBezTo>
                    <a:pt x="7" y="5"/>
                    <a:pt x="6" y="1"/>
                    <a:pt x="1" y="1"/>
                  </a:cubicBezTo>
                  <a:close/>
                  <a:moveTo>
                    <a:pt x="6" y="10"/>
                  </a:moveTo>
                  <a:cubicBezTo>
                    <a:pt x="5" y="17"/>
                    <a:pt x="1" y="25"/>
                    <a:pt x="1" y="25"/>
                  </a:cubicBezTo>
                  <a:cubicBezTo>
                    <a:pt x="60" y="167"/>
                    <a:pt x="179" y="322"/>
                    <a:pt x="310" y="370"/>
                  </a:cubicBezTo>
                  <a:cubicBezTo>
                    <a:pt x="322" y="370"/>
                    <a:pt x="346" y="358"/>
                    <a:pt x="322" y="346"/>
                  </a:cubicBezTo>
                  <a:cubicBezTo>
                    <a:pt x="194" y="241"/>
                    <a:pt x="88" y="15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63" name="Google Shape;26063;p34"/>
            <p:cNvSpPr/>
            <p:nvPr/>
          </p:nvSpPr>
          <p:spPr>
            <a:xfrm>
              <a:off x="487850" y="2271250"/>
              <a:ext cx="7450" cy="8950"/>
            </a:xfrm>
            <a:custGeom>
              <a:avLst/>
              <a:gdLst/>
              <a:ahLst/>
              <a:cxnLst/>
              <a:rect l="l" t="t" r="r" b="b"/>
              <a:pathLst>
                <a:path w="298" h="358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119"/>
                    <a:pt x="179" y="262"/>
                    <a:pt x="286" y="357"/>
                  </a:cubicBezTo>
                  <a:cubicBezTo>
                    <a:pt x="286" y="357"/>
                    <a:pt x="298" y="357"/>
                    <a:pt x="298" y="345"/>
                  </a:cubicBezTo>
                  <a:cubicBezTo>
                    <a:pt x="203" y="215"/>
                    <a:pt x="108" y="10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64" name="Google Shape;26064;p34"/>
            <p:cNvSpPr/>
            <p:nvPr/>
          </p:nvSpPr>
          <p:spPr>
            <a:xfrm>
              <a:off x="533400" y="2354075"/>
              <a:ext cx="5075" cy="22125"/>
            </a:xfrm>
            <a:custGeom>
              <a:avLst/>
              <a:gdLst/>
              <a:ahLst/>
              <a:cxnLst/>
              <a:rect l="l" t="t" r="r" b="b"/>
              <a:pathLst>
                <a:path w="203" h="885" extrusionOk="0">
                  <a:moveTo>
                    <a:pt x="171" y="0"/>
                  </a:moveTo>
                  <a:cubicBezTo>
                    <a:pt x="170" y="0"/>
                    <a:pt x="167" y="3"/>
                    <a:pt x="167" y="9"/>
                  </a:cubicBezTo>
                  <a:cubicBezTo>
                    <a:pt x="173" y="3"/>
                    <a:pt x="173" y="0"/>
                    <a:pt x="171" y="0"/>
                  </a:cubicBezTo>
                  <a:close/>
                  <a:moveTo>
                    <a:pt x="167" y="9"/>
                  </a:moveTo>
                  <a:lnTo>
                    <a:pt x="167" y="9"/>
                  </a:lnTo>
                  <a:cubicBezTo>
                    <a:pt x="143" y="164"/>
                    <a:pt x="143" y="307"/>
                    <a:pt x="107" y="438"/>
                  </a:cubicBezTo>
                  <a:cubicBezTo>
                    <a:pt x="83" y="592"/>
                    <a:pt x="48" y="723"/>
                    <a:pt x="0" y="866"/>
                  </a:cubicBezTo>
                  <a:cubicBezTo>
                    <a:pt x="0" y="878"/>
                    <a:pt x="6" y="884"/>
                    <a:pt x="13" y="884"/>
                  </a:cubicBezTo>
                  <a:cubicBezTo>
                    <a:pt x="21" y="884"/>
                    <a:pt x="30" y="878"/>
                    <a:pt x="36" y="866"/>
                  </a:cubicBezTo>
                  <a:cubicBezTo>
                    <a:pt x="131" y="604"/>
                    <a:pt x="202" y="295"/>
                    <a:pt x="16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65" name="Google Shape;26065;p34"/>
            <p:cNvSpPr/>
            <p:nvPr/>
          </p:nvSpPr>
          <p:spPr>
            <a:xfrm>
              <a:off x="532800" y="2356075"/>
              <a:ext cx="2400" cy="20600"/>
            </a:xfrm>
            <a:custGeom>
              <a:avLst/>
              <a:gdLst/>
              <a:ahLst/>
              <a:cxnLst/>
              <a:rect l="l" t="t" r="r" b="b"/>
              <a:pathLst>
                <a:path w="96" h="824" extrusionOk="0">
                  <a:moveTo>
                    <a:pt x="95" y="0"/>
                  </a:moveTo>
                  <a:lnTo>
                    <a:pt x="95" y="0"/>
                  </a:lnTo>
                  <a:cubicBezTo>
                    <a:pt x="72" y="274"/>
                    <a:pt x="24" y="536"/>
                    <a:pt x="0" y="810"/>
                  </a:cubicBezTo>
                  <a:cubicBezTo>
                    <a:pt x="0" y="817"/>
                    <a:pt x="12" y="824"/>
                    <a:pt x="22" y="824"/>
                  </a:cubicBezTo>
                  <a:cubicBezTo>
                    <a:pt x="30" y="824"/>
                    <a:pt x="36" y="820"/>
                    <a:pt x="36" y="810"/>
                  </a:cubicBezTo>
                  <a:cubicBezTo>
                    <a:pt x="95" y="560"/>
                    <a:pt x="95" y="274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66" name="Google Shape;26066;p34"/>
            <p:cNvSpPr/>
            <p:nvPr/>
          </p:nvSpPr>
          <p:spPr>
            <a:xfrm>
              <a:off x="535475" y="2357550"/>
              <a:ext cx="4200" cy="24975"/>
            </a:xfrm>
            <a:custGeom>
              <a:avLst/>
              <a:gdLst/>
              <a:ahLst/>
              <a:cxnLst/>
              <a:rect l="l" t="t" r="r" b="b"/>
              <a:pathLst>
                <a:path w="168" h="999" extrusionOk="0">
                  <a:moveTo>
                    <a:pt x="167" y="1"/>
                  </a:moveTo>
                  <a:lnTo>
                    <a:pt x="167" y="1"/>
                  </a:lnTo>
                  <a:cubicBezTo>
                    <a:pt x="96" y="334"/>
                    <a:pt x="12" y="656"/>
                    <a:pt x="0" y="989"/>
                  </a:cubicBezTo>
                  <a:cubicBezTo>
                    <a:pt x="0" y="995"/>
                    <a:pt x="3" y="998"/>
                    <a:pt x="6" y="998"/>
                  </a:cubicBezTo>
                  <a:cubicBezTo>
                    <a:pt x="9" y="998"/>
                    <a:pt x="12" y="995"/>
                    <a:pt x="12" y="989"/>
                  </a:cubicBezTo>
                  <a:cubicBezTo>
                    <a:pt x="84" y="680"/>
                    <a:pt x="119" y="334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67" name="Google Shape;26067;p34"/>
            <p:cNvSpPr/>
            <p:nvPr/>
          </p:nvSpPr>
          <p:spPr>
            <a:xfrm>
              <a:off x="542625" y="2339475"/>
              <a:ext cx="17875" cy="74675"/>
            </a:xfrm>
            <a:custGeom>
              <a:avLst/>
              <a:gdLst/>
              <a:ahLst/>
              <a:cxnLst/>
              <a:rect l="l" t="t" r="r" b="b"/>
              <a:pathLst>
                <a:path w="715" h="2987" extrusionOk="0">
                  <a:moveTo>
                    <a:pt x="673" y="1"/>
                  </a:moveTo>
                  <a:cubicBezTo>
                    <a:pt x="670" y="1"/>
                    <a:pt x="667" y="4"/>
                    <a:pt x="667" y="10"/>
                  </a:cubicBezTo>
                  <a:cubicBezTo>
                    <a:pt x="607" y="653"/>
                    <a:pt x="476" y="1200"/>
                    <a:pt x="214" y="1819"/>
                  </a:cubicBezTo>
                  <a:cubicBezTo>
                    <a:pt x="36" y="2200"/>
                    <a:pt x="0" y="2558"/>
                    <a:pt x="24" y="2986"/>
                  </a:cubicBezTo>
                  <a:cubicBezTo>
                    <a:pt x="36" y="1938"/>
                    <a:pt x="714" y="1081"/>
                    <a:pt x="679" y="10"/>
                  </a:cubicBezTo>
                  <a:cubicBezTo>
                    <a:pt x="679" y="4"/>
                    <a:pt x="676" y="1"/>
                    <a:pt x="6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68" name="Google Shape;26068;p34"/>
            <p:cNvSpPr/>
            <p:nvPr/>
          </p:nvSpPr>
          <p:spPr>
            <a:xfrm>
              <a:off x="560625" y="2309725"/>
              <a:ext cx="4350" cy="28150"/>
            </a:xfrm>
            <a:custGeom>
              <a:avLst/>
              <a:gdLst/>
              <a:ahLst/>
              <a:cxnLst/>
              <a:rect l="l" t="t" r="r" b="b"/>
              <a:pathLst>
                <a:path w="174" h="1126" extrusionOk="0">
                  <a:moveTo>
                    <a:pt x="143" y="0"/>
                  </a:moveTo>
                  <a:cubicBezTo>
                    <a:pt x="140" y="0"/>
                    <a:pt x="137" y="3"/>
                    <a:pt x="137" y="9"/>
                  </a:cubicBezTo>
                  <a:cubicBezTo>
                    <a:pt x="78" y="390"/>
                    <a:pt x="66" y="747"/>
                    <a:pt x="6" y="1116"/>
                  </a:cubicBezTo>
                  <a:cubicBezTo>
                    <a:pt x="0" y="1122"/>
                    <a:pt x="3" y="1125"/>
                    <a:pt x="8" y="1125"/>
                  </a:cubicBezTo>
                  <a:cubicBezTo>
                    <a:pt x="12" y="1125"/>
                    <a:pt x="18" y="1122"/>
                    <a:pt x="18" y="1116"/>
                  </a:cubicBezTo>
                  <a:cubicBezTo>
                    <a:pt x="90" y="759"/>
                    <a:pt x="173" y="366"/>
                    <a:pt x="149" y="9"/>
                  </a:cubicBezTo>
                  <a:cubicBezTo>
                    <a:pt x="149" y="3"/>
                    <a:pt x="146" y="0"/>
                    <a:pt x="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69" name="Google Shape;26069;p34"/>
            <p:cNvSpPr/>
            <p:nvPr/>
          </p:nvSpPr>
          <p:spPr>
            <a:xfrm>
              <a:off x="561375" y="2288800"/>
              <a:ext cx="13400" cy="81500"/>
            </a:xfrm>
            <a:custGeom>
              <a:avLst/>
              <a:gdLst/>
              <a:ahLst/>
              <a:cxnLst/>
              <a:rect l="l" t="t" r="r" b="b"/>
              <a:pathLst>
                <a:path w="536" h="3260" extrusionOk="0">
                  <a:moveTo>
                    <a:pt x="0" y="1"/>
                  </a:moveTo>
                  <a:lnTo>
                    <a:pt x="0" y="1"/>
                  </a:lnTo>
                  <a:cubicBezTo>
                    <a:pt x="203" y="525"/>
                    <a:pt x="322" y="1072"/>
                    <a:pt x="405" y="1620"/>
                  </a:cubicBezTo>
                  <a:cubicBezTo>
                    <a:pt x="512" y="2156"/>
                    <a:pt x="393" y="2691"/>
                    <a:pt x="357" y="3251"/>
                  </a:cubicBezTo>
                  <a:cubicBezTo>
                    <a:pt x="357" y="3257"/>
                    <a:pt x="363" y="3260"/>
                    <a:pt x="369" y="3260"/>
                  </a:cubicBezTo>
                  <a:cubicBezTo>
                    <a:pt x="375" y="3260"/>
                    <a:pt x="381" y="3257"/>
                    <a:pt x="381" y="3251"/>
                  </a:cubicBezTo>
                  <a:cubicBezTo>
                    <a:pt x="536" y="2144"/>
                    <a:pt x="500" y="102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70" name="Google Shape;26070;p34"/>
            <p:cNvSpPr/>
            <p:nvPr/>
          </p:nvSpPr>
          <p:spPr>
            <a:xfrm>
              <a:off x="545900" y="2372600"/>
              <a:ext cx="22475" cy="57550"/>
            </a:xfrm>
            <a:custGeom>
              <a:avLst/>
              <a:gdLst/>
              <a:ahLst/>
              <a:cxnLst/>
              <a:rect l="l" t="t" r="r" b="b"/>
              <a:pathLst>
                <a:path w="899" h="2302" extrusionOk="0">
                  <a:moveTo>
                    <a:pt x="892" y="0"/>
                  </a:moveTo>
                  <a:cubicBezTo>
                    <a:pt x="887" y="0"/>
                    <a:pt x="881" y="6"/>
                    <a:pt x="881" y="18"/>
                  </a:cubicBezTo>
                  <a:cubicBezTo>
                    <a:pt x="762" y="435"/>
                    <a:pt x="536" y="768"/>
                    <a:pt x="345" y="1149"/>
                  </a:cubicBezTo>
                  <a:cubicBezTo>
                    <a:pt x="167" y="1506"/>
                    <a:pt x="48" y="1887"/>
                    <a:pt x="0" y="2292"/>
                  </a:cubicBezTo>
                  <a:cubicBezTo>
                    <a:pt x="0" y="2298"/>
                    <a:pt x="3" y="2301"/>
                    <a:pt x="6" y="2301"/>
                  </a:cubicBezTo>
                  <a:cubicBezTo>
                    <a:pt x="9" y="2301"/>
                    <a:pt x="12" y="2298"/>
                    <a:pt x="12" y="2292"/>
                  </a:cubicBezTo>
                  <a:cubicBezTo>
                    <a:pt x="131" y="1828"/>
                    <a:pt x="238" y="1399"/>
                    <a:pt x="476" y="971"/>
                  </a:cubicBezTo>
                  <a:cubicBezTo>
                    <a:pt x="631" y="673"/>
                    <a:pt x="834" y="375"/>
                    <a:pt x="893" y="18"/>
                  </a:cubicBezTo>
                  <a:cubicBezTo>
                    <a:pt x="899" y="6"/>
                    <a:pt x="896" y="0"/>
                    <a:pt x="8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71" name="Google Shape;26071;p34"/>
            <p:cNvSpPr/>
            <p:nvPr/>
          </p:nvSpPr>
          <p:spPr>
            <a:xfrm>
              <a:off x="550350" y="2403700"/>
              <a:ext cx="5675" cy="26450"/>
            </a:xfrm>
            <a:custGeom>
              <a:avLst/>
              <a:gdLst/>
              <a:ahLst/>
              <a:cxnLst/>
              <a:rect l="l" t="t" r="r" b="b"/>
              <a:pathLst>
                <a:path w="227" h="1058" extrusionOk="0">
                  <a:moveTo>
                    <a:pt x="227" y="0"/>
                  </a:moveTo>
                  <a:lnTo>
                    <a:pt x="227" y="0"/>
                  </a:lnTo>
                  <a:cubicBezTo>
                    <a:pt x="108" y="334"/>
                    <a:pt x="13" y="703"/>
                    <a:pt x="1" y="1048"/>
                  </a:cubicBezTo>
                  <a:cubicBezTo>
                    <a:pt x="1" y="1054"/>
                    <a:pt x="4" y="1057"/>
                    <a:pt x="7" y="1057"/>
                  </a:cubicBezTo>
                  <a:cubicBezTo>
                    <a:pt x="10" y="1057"/>
                    <a:pt x="13" y="1054"/>
                    <a:pt x="13" y="1048"/>
                  </a:cubicBezTo>
                  <a:cubicBezTo>
                    <a:pt x="84" y="703"/>
                    <a:pt x="132" y="358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72" name="Google Shape;26072;p34"/>
            <p:cNvSpPr/>
            <p:nvPr/>
          </p:nvSpPr>
          <p:spPr>
            <a:xfrm>
              <a:off x="437550" y="2135225"/>
              <a:ext cx="28000" cy="16975"/>
            </a:xfrm>
            <a:custGeom>
              <a:avLst/>
              <a:gdLst/>
              <a:ahLst/>
              <a:cxnLst/>
              <a:rect l="l" t="t" r="r" b="b"/>
              <a:pathLst>
                <a:path w="1120" h="679" extrusionOk="0">
                  <a:moveTo>
                    <a:pt x="0" y="0"/>
                  </a:moveTo>
                  <a:lnTo>
                    <a:pt x="0" y="0"/>
                  </a:lnTo>
                  <a:cubicBezTo>
                    <a:pt x="417" y="107"/>
                    <a:pt x="750" y="476"/>
                    <a:pt x="1107" y="679"/>
                  </a:cubicBezTo>
                  <a:cubicBezTo>
                    <a:pt x="1107" y="679"/>
                    <a:pt x="1119" y="679"/>
                    <a:pt x="1107" y="667"/>
                  </a:cubicBezTo>
                  <a:cubicBezTo>
                    <a:pt x="893" y="500"/>
                    <a:pt x="667" y="357"/>
                    <a:pt x="453" y="202"/>
                  </a:cubicBezTo>
                  <a:cubicBezTo>
                    <a:pt x="310" y="119"/>
                    <a:pt x="167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73" name="Google Shape;26073;p34"/>
            <p:cNvSpPr/>
            <p:nvPr/>
          </p:nvSpPr>
          <p:spPr>
            <a:xfrm>
              <a:off x="455400" y="2150400"/>
              <a:ext cx="46750" cy="42250"/>
            </a:xfrm>
            <a:custGeom>
              <a:avLst/>
              <a:gdLst/>
              <a:ahLst/>
              <a:cxnLst/>
              <a:rect l="l" t="t" r="r" b="b"/>
              <a:pathLst>
                <a:path w="1870" h="1690" extrusionOk="0">
                  <a:moveTo>
                    <a:pt x="1" y="0"/>
                  </a:moveTo>
                  <a:cubicBezTo>
                    <a:pt x="346" y="238"/>
                    <a:pt x="572" y="572"/>
                    <a:pt x="882" y="822"/>
                  </a:cubicBezTo>
                  <a:cubicBezTo>
                    <a:pt x="1001" y="905"/>
                    <a:pt x="1144" y="953"/>
                    <a:pt x="1263" y="1060"/>
                  </a:cubicBezTo>
                  <a:cubicBezTo>
                    <a:pt x="1489" y="1239"/>
                    <a:pt x="1667" y="1477"/>
                    <a:pt x="1858" y="1679"/>
                  </a:cubicBezTo>
                  <a:cubicBezTo>
                    <a:pt x="1862" y="1686"/>
                    <a:pt x="1864" y="1689"/>
                    <a:pt x="1866" y="1689"/>
                  </a:cubicBezTo>
                  <a:cubicBezTo>
                    <a:pt x="1870" y="1689"/>
                    <a:pt x="1870" y="1675"/>
                    <a:pt x="1870" y="1667"/>
                  </a:cubicBezTo>
                  <a:cubicBezTo>
                    <a:pt x="1691" y="1465"/>
                    <a:pt x="1501" y="1203"/>
                    <a:pt x="1275" y="1048"/>
                  </a:cubicBezTo>
                  <a:cubicBezTo>
                    <a:pt x="1120" y="905"/>
                    <a:pt x="941" y="869"/>
                    <a:pt x="774" y="691"/>
                  </a:cubicBezTo>
                  <a:cubicBezTo>
                    <a:pt x="536" y="429"/>
                    <a:pt x="310" y="17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74" name="Google Shape;26074;p34"/>
            <p:cNvSpPr/>
            <p:nvPr/>
          </p:nvSpPr>
          <p:spPr>
            <a:xfrm>
              <a:off x="422950" y="2204950"/>
              <a:ext cx="4800" cy="42125"/>
            </a:xfrm>
            <a:custGeom>
              <a:avLst/>
              <a:gdLst/>
              <a:ahLst/>
              <a:cxnLst/>
              <a:rect l="l" t="t" r="r" b="b"/>
              <a:pathLst>
                <a:path w="192" h="1685" extrusionOk="0">
                  <a:moveTo>
                    <a:pt x="188" y="0"/>
                  </a:moveTo>
                  <a:cubicBezTo>
                    <a:pt x="185" y="0"/>
                    <a:pt x="179" y="3"/>
                    <a:pt x="179" y="9"/>
                  </a:cubicBezTo>
                  <a:cubicBezTo>
                    <a:pt x="191" y="3"/>
                    <a:pt x="191" y="0"/>
                    <a:pt x="188" y="0"/>
                  </a:cubicBezTo>
                  <a:close/>
                  <a:moveTo>
                    <a:pt x="179" y="9"/>
                  </a:moveTo>
                  <a:lnTo>
                    <a:pt x="179" y="9"/>
                  </a:lnTo>
                  <a:cubicBezTo>
                    <a:pt x="96" y="557"/>
                    <a:pt x="25" y="1128"/>
                    <a:pt x="1" y="1676"/>
                  </a:cubicBezTo>
                  <a:cubicBezTo>
                    <a:pt x="1" y="1682"/>
                    <a:pt x="7" y="1685"/>
                    <a:pt x="13" y="1685"/>
                  </a:cubicBezTo>
                  <a:cubicBezTo>
                    <a:pt x="19" y="1685"/>
                    <a:pt x="25" y="1682"/>
                    <a:pt x="25" y="1676"/>
                  </a:cubicBezTo>
                  <a:cubicBezTo>
                    <a:pt x="108" y="1128"/>
                    <a:pt x="144" y="557"/>
                    <a:pt x="179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75" name="Google Shape;26075;p34"/>
            <p:cNvSpPr/>
            <p:nvPr/>
          </p:nvSpPr>
          <p:spPr>
            <a:xfrm>
              <a:off x="491125" y="2370350"/>
              <a:ext cx="44375" cy="41925"/>
            </a:xfrm>
            <a:custGeom>
              <a:avLst/>
              <a:gdLst/>
              <a:ahLst/>
              <a:cxnLst/>
              <a:rect l="l" t="t" r="r" b="b"/>
              <a:pathLst>
                <a:path w="1775" h="1677" extrusionOk="0">
                  <a:moveTo>
                    <a:pt x="12" y="1"/>
                  </a:moveTo>
                  <a:cubicBezTo>
                    <a:pt x="12" y="1"/>
                    <a:pt x="0" y="1"/>
                    <a:pt x="0" y="13"/>
                  </a:cubicBezTo>
                  <a:cubicBezTo>
                    <a:pt x="703" y="489"/>
                    <a:pt x="1262" y="977"/>
                    <a:pt x="1774" y="1668"/>
                  </a:cubicBezTo>
                  <a:cubicBezTo>
                    <a:pt x="1346" y="977"/>
                    <a:pt x="750" y="358"/>
                    <a:pt x="12" y="1"/>
                  </a:cubicBezTo>
                  <a:close/>
                  <a:moveTo>
                    <a:pt x="1774" y="1668"/>
                  </a:moveTo>
                  <a:lnTo>
                    <a:pt x="1774" y="1668"/>
                  </a:lnTo>
                  <a:cubicBezTo>
                    <a:pt x="1768" y="1674"/>
                    <a:pt x="1768" y="1677"/>
                    <a:pt x="1770" y="1677"/>
                  </a:cubicBezTo>
                  <a:cubicBezTo>
                    <a:pt x="1771" y="1677"/>
                    <a:pt x="1774" y="1674"/>
                    <a:pt x="1774" y="166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76" name="Google Shape;26076;p34"/>
            <p:cNvSpPr/>
            <p:nvPr/>
          </p:nvSpPr>
          <p:spPr>
            <a:xfrm>
              <a:off x="452125" y="2329275"/>
              <a:ext cx="33375" cy="36950"/>
            </a:xfrm>
            <a:custGeom>
              <a:avLst/>
              <a:gdLst/>
              <a:ahLst/>
              <a:cxnLst/>
              <a:rect l="l" t="t" r="r" b="b"/>
              <a:pathLst>
                <a:path w="1335" h="1478" extrusionOk="0">
                  <a:moveTo>
                    <a:pt x="1" y="1"/>
                  </a:moveTo>
                  <a:cubicBezTo>
                    <a:pt x="263" y="596"/>
                    <a:pt x="775" y="1132"/>
                    <a:pt x="1334" y="1477"/>
                  </a:cubicBezTo>
                  <a:cubicBezTo>
                    <a:pt x="775" y="1072"/>
                    <a:pt x="370" y="58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77" name="Google Shape;26077;p34"/>
            <p:cNvSpPr/>
            <p:nvPr/>
          </p:nvSpPr>
          <p:spPr>
            <a:xfrm>
              <a:off x="454200" y="2330175"/>
              <a:ext cx="76375" cy="60875"/>
            </a:xfrm>
            <a:custGeom>
              <a:avLst/>
              <a:gdLst/>
              <a:ahLst/>
              <a:cxnLst/>
              <a:rect l="l" t="t" r="r" b="b"/>
              <a:pathLst>
                <a:path w="3055" h="2435" extrusionOk="0">
                  <a:moveTo>
                    <a:pt x="1" y="1"/>
                  </a:moveTo>
                  <a:cubicBezTo>
                    <a:pt x="358" y="501"/>
                    <a:pt x="799" y="953"/>
                    <a:pt x="1311" y="1298"/>
                  </a:cubicBezTo>
                  <a:cubicBezTo>
                    <a:pt x="1882" y="1679"/>
                    <a:pt x="2585" y="1858"/>
                    <a:pt x="3013" y="2429"/>
                  </a:cubicBezTo>
                  <a:cubicBezTo>
                    <a:pt x="3016" y="2433"/>
                    <a:pt x="3021" y="2434"/>
                    <a:pt x="3026" y="2434"/>
                  </a:cubicBezTo>
                  <a:cubicBezTo>
                    <a:pt x="3040" y="2434"/>
                    <a:pt x="3054" y="2423"/>
                    <a:pt x="3037" y="2406"/>
                  </a:cubicBezTo>
                  <a:cubicBezTo>
                    <a:pt x="2716" y="1977"/>
                    <a:pt x="2251" y="1787"/>
                    <a:pt x="1775" y="1537"/>
                  </a:cubicBezTo>
                  <a:cubicBezTo>
                    <a:pt x="1073" y="1156"/>
                    <a:pt x="477" y="64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78" name="Google Shape;26078;p34"/>
            <p:cNvSpPr/>
            <p:nvPr/>
          </p:nvSpPr>
          <p:spPr>
            <a:xfrm>
              <a:off x="507800" y="2368650"/>
              <a:ext cx="23100" cy="19675"/>
            </a:xfrm>
            <a:custGeom>
              <a:avLst/>
              <a:gdLst/>
              <a:ahLst/>
              <a:cxnLst/>
              <a:rect l="l" t="t" r="r" b="b"/>
              <a:pathLst>
                <a:path w="924" h="787" extrusionOk="0">
                  <a:moveTo>
                    <a:pt x="5" y="1"/>
                  </a:moveTo>
                  <a:cubicBezTo>
                    <a:pt x="3" y="1"/>
                    <a:pt x="0" y="3"/>
                    <a:pt x="0" y="9"/>
                  </a:cubicBezTo>
                  <a:cubicBezTo>
                    <a:pt x="6" y="3"/>
                    <a:pt x="6" y="1"/>
                    <a:pt x="5" y="1"/>
                  </a:cubicBezTo>
                  <a:close/>
                  <a:moveTo>
                    <a:pt x="0" y="9"/>
                  </a:moveTo>
                  <a:cubicBezTo>
                    <a:pt x="310" y="259"/>
                    <a:pt x="595" y="533"/>
                    <a:pt x="893" y="783"/>
                  </a:cubicBezTo>
                  <a:cubicBezTo>
                    <a:pt x="895" y="786"/>
                    <a:pt x="898" y="787"/>
                    <a:pt x="901" y="787"/>
                  </a:cubicBezTo>
                  <a:cubicBezTo>
                    <a:pt x="913" y="787"/>
                    <a:pt x="924" y="771"/>
                    <a:pt x="905" y="771"/>
                  </a:cubicBezTo>
                  <a:cubicBezTo>
                    <a:pt x="655" y="474"/>
                    <a:pt x="333" y="212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79" name="Google Shape;26079;p34"/>
            <p:cNvSpPr/>
            <p:nvPr/>
          </p:nvSpPr>
          <p:spPr>
            <a:xfrm>
              <a:off x="510475" y="2367675"/>
              <a:ext cx="17175" cy="13225"/>
            </a:xfrm>
            <a:custGeom>
              <a:avLst/>
              <a:gdLst/>
              <a:ahLst/>
              <a:cxnLst/>
              <a:rect l="l" t="t" r="r" b="b"/>
              <a:pathLst>
                <a:path w="687" h="529" extrusionOk="0">
                  <a:moveTo>
                    <a:pt x="0" y="1"/>
                  </a:moveTo>
                  <a:cubicBezTo>
                    <a:pt x="215" y="179"/>
                    <a:pt x="429" y="358"/>
                    <a:pt x="655" y="525"/>
                  </a:cubicBezTo>
                  <a:cubicBezTo>
                    <a:pt x="657" y="527"/>
                    <a:pt x="660" y="528"/>
                    <a:pt x="663" y="528"/>
                  </a:cubicBezTo>
                  <a:cubicBezTo>
                    <a:pt x="675" y="528"/>
                    <a:pt x="686" y="513"/>
                    <a:pt x="667" y="513"/>
                  </a:cubicBezTo>
                  <a:cubicBezTo>
                    <a:pt x="465" y="334"/>
                    <a:pt x="238" y="1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80" name="Google Shape;26080;p34"/>
            <p:cNvSpPr/>
            <p:nvPr/>
          </p:nvSpPr>
          <p:spPr>
            <a:xfrm>
              <a:off x="511950" y="2365900"/>
              <a:ext cx="16400" cy="13125"/>
            </a:xfrm>
            <a:custGeom>
              <a:avLst/>
              <a:gdLst/>
              <a:ahLst/>
              <a:cxnLst/>
              <a:rect l="l" t="t" r="r" b="b"/>
              <a:pathLst>
                <a:path w="656" h="525" extrusionOk="0">
                  <a:moveTo>
                    <a:pt x="1" y="0"/>
                  </a:moveTo>
                  <a:lnTo>
                    <a:pt x="1" y="0"/>
                  </a:lnTo>
                  <a:cubicBezTo>
                    <a:pt x="215" y="179"/>
                    <a:pt x="417" y="369"/>
                    <a:pt x="644" y="524"/>
                  </a:cubicBezTo>
                  <a:cubicBezTo>
                    <a:pt x="644" y="524"/>
                    <a:pt x="656" y="524"/>
                    <a:pt x="656" y="500"/>
                  </a:cubicBezTo>
                  <a:cubicBezTo>
                    <a:pt x="465" y="310"/>
                    <a:pt x="227" y="14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81" name="Google Shape;26081;p34"/>
            <p:cNvSpPr/>
            <p:nvPr/>
          </p:nvSpPr>
          <p:spPr>
            <a:xfrm>
              <a:off x="514425" y="2364275"/>
              <a:ext cx="13025" cy="9100"/>
            </a:xfrm>
            <a:custGeom>
              <a:avLst/>
              <a:gdLst/>
              <a:ahLst/>
              <a:cxnLst/>
              <a:rect l="l" t="t" r="r" b="b"/>
              <a:pathLst>
                <a:path w="521" h="364" extrusionOk="0">
                  <a:moveTo>
                    <a:pt x="6" y="1"/>
                  </a:moveTo>
                  <a:cubicBezTo>
                    <a:pt x="4" y="1"/>
                    <a:pt x="1" y="6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  <a:moveTo>
                    <a:pt x="9" y="6"/>
                  </a:moveTo>
                  <a:cubicBezTo>
                    <a:pt x="92" y="65"/>
                    <a:pt x="188" y="137"/>
                    <a:pt x="271" y="196"/>
                  </a:cubicBezTo>
                  <a:cubicBezTo>
                    <a:pt x="342" y="256"/>
                    <a:pt x="426" y="315"/>
                    <a:pt x="509" y="363"/>
                  </a:cubicBezTo>
                  <a:cubicBezTo>
                    <a:pt x="521" y="363"/>
                    <a:pt x="521" y="363"/>
                    <a:pt x="521" y="351"/>
                  </a:cubicBezTo>
                  <a:cubicBezTo>
                    <a:pt x="449" y="268"/>
                    <a:pt x="342" y="208"/>
                    <a:pt x="259" y="149"/>
                  </a:cubicBezTo>
                  <a:cubicBezTo>
                    <a:pt x="176" y="89"/>
                    <a:pt x="80" y="53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82" name="Google Shape;26082;p34"/>
            <p:cNvSpPr/>
            <p:nvPr/>
          </p:nvSpPr>
          <p:spPr>
            <a:xfrm>
              <a:off x="504225" y="2351300"/>
              <a:ext cx="16100" cy="12825"/>
            </a:xfrm>
            <a:custGeom>
              <a:avLst/>
              <a:gdLst/>
              <a:ahLst/>
              <a:cxnLst/>
              <a:rect l="l" t="t" r="r" b="b"/>
              <a:pathLst>
                <a:path w="644" h="513" extrusionOk="0">
                  <a:moveTo>
                    <a:pt x="12" y="1"/>
                  </a:moveTo>
                  <a:cubicBezTo>
                    <a:pt x="0" y="1"/>
                    <a:pt x="0" y="13"/>
                    <a:pt x="0" y="13"/>
                  </a:cubicBezTo>
                  <a:cubicBezTo>
                    <a:pt x="179" y="191"/>
                    <a:pt x="417" y="370"/>
                    <a:pt x="643" y="513"/>
                  </a:cubicBezTo>
                  <a:cubicBezTo>
                    <a:pt x="441" y="334"/>
                    <a:pt x="238" y="132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83" name="Google Shape;26083;p34"/>
            <p:cNvSpPr/>
            <p:nvPr/>
          </p:nvSpPr>
          <p:spPr>
            <a:xfrm>
              <a:off x="426525" y="2153675"/>
              <a:ext cx="9250" cy="55900"/>
            </a:xfrm>
            <a:custGeom>
              <a:avLst/>
              <a:gdLst/>
              <a:ahLst/>
              <a:cxnLst/>
              <a:rect l="l" t="t" r="r" b="b"/>
              <a:pathLst>
                <a:path w="370" h="2236" extrusionOk="0">
                  <a:moveTo>
                    <a:pt x="370" y="0"/>
                  </a:moveTo>
                  <a:lnTo>
                    <a:pt x="370" y="0"/>
                  </a:lnTo>
                  <a:cubicBezTo>
                    <a:pt x="191" y="715"/>
                    <a:pt x="84" y="1477"/>
                    <a:pt x="1" y="2227"/>
                  </a:cubicBezTo>
                  <a:cubicBezTo>
                    <a:pt x="1" y="2233"/>
                    <a:pt x="4" y="2236"/>
                    <a:pt x="7" y="2236"/>
                  </a:cubicBezTo>
                  <a:cubicBezTo>
                    <a:pt x="10" y="2236"/>
                    <a:pt x="13" y="2233"/>
                    <a:pt x="13" y="2227"/>
                  </a:cubicBezTo>
                  <a:cubicBezTo>
                    <a:pt x="155" y="1489"/>
                    <a:pt x="310" y="738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84" name="Google Shape;26084;p34"/>
            <p:cNvSpPr/>
            <p:nvPr/>
          </p:nvSpPr>
          <p:spPr>
            <a:xfrm>
              <a:off x="430400" y="2138650"/>
              <a:ext cx="8250" cy="30375"/>
            </a:xfrm>
            <a:custGeom>
              <a:avLst/>
              <a:gdLst/>
              <a:ahLst/>
              <a:cxnLst/>
              <a:rect l="l" t="t" r="r" b="b"/>
              <a:pathLst>
                <a:path w="330" h="1215" extrusionOk="0">
                  <a:moveTo>
                    <a:pt x="325" y="1"/>
                  </a:moveTo>
                  <a:cubicBezTo>
                    <a:pt x="323" y="1"/>
                    <a:pt x="322" y="2"/>
                    <a:pt x="322" y="6"/>
                  </a:cubicBezTo>
                  <a:cubicBezTo>
                    <a:pt x="330" y="6"/>
                    <a:pt x="327" y="1"/>
                    <a:pt x="325" y="1"/>
                  </a:cubicBezTo>
                  <a:close/>
                  <a:moveTo>
                    <a:pt x="322" y="6"/>
                  </a:moveTo>
                  <a:lnTo>
                    <a:pt x="322" y="6"/>
                  </a:lnTo>
                  <a:cubicBezTo>
                    <a:pt x="215" y="399"/>
                    <a:pt x="96" y="804"/>
                    <a:pt x="0" y="1197"/>
                  </a:cubicBezTo>
                  <a:cubicBezTo>
                    <a:pt x="0" y="1208"/>
                    <a:pt x="6" y="1214"/>
                    <a:pt x="12" y="1214"/>
                  </a:cubicBezTo>
                  <a:cubicBezTo>
                    <a:pt x="18" y="1214"/>
                    <a:pt x="24" y="1208"/>
                    <a:pt x="24" y="1197"/>
                  </a:cubicBezTo>
                  <a:cubicBezTo>
                    <a:pt x="143" y="816"/>
                    <a:pt x="227" y="411"/>
                    <a:pt x="3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85" name="Google Shape;26085;p34"/>
            <p:cNvSpPr/>
            <p:nvPr/>
          </p:nvSpPr>
          <p:spPr>
            <a:xfrm>
              <a:off x="472175" y="2177925"/>
              <a:ext cx="3800" cy="30375"/>
            </a:xfrm>
            <a:custGeom>
              <a:avLst/>
              <a:gdLst/>
              <a:ahLst/>
              <a:cxnLst/>
              <a:rect l="l" t="t" r="r" b="b"/>
              <a:pathLst>
                <a:path w="152" h="1215" extrusionOk="0">
                  <a:moveTo>
                    <a:pt x="109" y="1"/>
                  </a:moveTo>
                  <a:cubicBezTo>
                    <a:pt x="106" y="1"/>
                    <a:pt x="103" y="7"/>
                    <a:pt x="103" y="18"/>
                  </a:cubicBezTo>
                  <a:cubicBezTo>
                    <a:pt x="56" y="161"/>
                    <a:pt x="68" y="316"/>
                    <a:pt x="92" y="459"/>
                  </a:cubicBezTo>
                  <a:cubicBezTo>
                    <a:pt x="115" y="721"/>
                    <a:pt x="115" y="959"/>
                    <a:pt x="8" y="1209"/>
                  </a:cubicBezTo>
                  <a:cubicBezTo>
                    <a:pt x="0" y="1209"/>
                    <a:pt x="8" y="1214"/>
                    <a:pt x="18" y="1214"/>
                  </a:cubicBezTo>
                  <a:cubicBezTo>
                    <a:pt x="23" y="1214"/>
                    <a:pt x="28" y="1213"/>
                    <a:pt x="32" y="1209"/>
                  </a:cubicBezTo>
                  <a:cubicBezTo>
                    <a:pt x="103" y="1042"/>
                    <a:pt x="151" y="864"/>
                    <a:pt x="151" y="685"/>
                  </a:cubicBezTo>
                  <a:cubicBezTo>
                    <a:pt x="151" y="459"/>
                    <a:pt x="80" y="245"/>
                    <a:pt x="115" y="18"/>
                  </a:cubicBezTo>
                  <a:cubicBezTo>
                    <a:pt x="115" y="7"/>
                    <a:pt x="112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86" name="Google Shape;26086;p34"/>
            <p:cNvSpPr/>
            <p:nvPr/>
          </p:nvSpPr>
          <p:spPr>
            <a:xfrm>
              <a:off x="476250" y="2174500"/>
              <a:ext cx="1500" cy="17525"/>
            </a:xfrm>
            <a:custGeom>
              <a:avLst/>
              <a:gdLst/>
              <a:ahLst/>
              <a:cxnLst/>
              <a:rect l="l" t="t" r="r" b="b"/>
              <a:pathLst>
                <a:path w="60" h="701" extrusionOk="0">
                  <a:moveTo>
                    <a:pt x="36" y="1"/>
                  </a:moveTo>
                  <a:cubicBezTo>
                    <a:pt x="36" y="227"/>
                    <a:pt x="0" y="465"/>
                    <a:pt x="36" y="691"/>
                  </a:cubicBezTo>
                  <a:cubicBezTo>
                    <a:pt x="36" y="697"/>
                    <a:pt x="39" y="700"/>
                    <a:pt x="42" y="700"/>
                  </a:cubicBezTo>
                  <a:cubicBezTo>
                    <a:pt x="45" y="700"/>
                    <a:pt x="48" y="697"/>
                    <a:pt x="48" y="691"/>
                  </a:cubicBezTo>
                  <a:cubicBezTo>
                    <a:pt x="60" y="465"/>
                    <a:pt x="48" y="227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87" name="Google Shape;26087;p34"/>
            <p:cNvSpPr/>
            <p:nvPr/>
          </p:nvSpPr>
          <p:spPr>
            <a:xfrm>
              <a:off x="479225" y="2173900"/>
              <a:ext cx="2400" cy="16925"/>
            </a:xfrm>
            <a:custGeom>
              <a:avLst/>
              <a:gdLst/>
              <a:ahLst/>
              <a:cxnLst/>
              <a:rect l="l" t="t" r="r" b="b"/>
              <a:pathLst>
                <a:path w="96" h="677" extrusionOk="0">
                  <a:moveTo>
                    <a:pt x="36" y="1"/>
                  </a:moveTo>
                  <a:lnTo>
                    <a:pt x="36" y="1"/>
                  </a:lnTo>
                  <a:cubicBezTo>
                    <a:pt x="0" y="203"/>
                    <a:pt x="12" y="465"/>
                    <a:pt x="48" y="668"/>
                  </a:cubicBezTo>
                  <a:cubicBezTo>
                    <a:pt x="48" y="674"/>
                    <a:pt x="51" y="677"/>
                    <a:pt x="54" y="677"/>
                  </a:cubicBezTo>
                  <a:cubicBezTo>
                    <a:pt x="57" y="677"/>
                    <a:pt x="60" y="674"/>
                    <a:pt x="60" y="668"/>
                  </a:cubicBezTo>
                  <a:cubicBezTo>
                    <a:pt x="95" y="465"/>
                    <a:pt x="72" y="20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88" name="Google Shape;26088;p34"/>
            <p:cNvSpPr/>
            <p:nvPr/>
          </p:nvSpPr>
          <p:spPr>
            <a:xfrm>
              <a:off x="483075" y="2175400"/>
              <a:ext cx="1825" cy="14450"/>
            </a:xfrm>
            <a:custGeom>
              <a:avLst/>
              <a:gdLst/>
              <a:ahLst/>
              <a:cxnLst/>
              <a:rect l="l" t="t" r="r" b="b"/>
              <a:pathLst>
                <a:path w="73" h="578" extrusionOk="0">
                  <a:moveTo>
                    <a:pt x="13" y="0"/>
                  </a:moveTo>
                  <a:cubicBezTo>
                    <a:pt x="13" y="179"/>
                    <a:pt x="1" y="381"/>
                    <a:pt x="25" y="560"/>
                  </a:cubicBezTo>
                  <a:cubicBezTo>
                    <a:pt x="25" y="572"/>
                    <a:pt x="28" y="578"/>
                    <a:pt x="31" y="578"/>
                  </a:cubicBezTo>
                  <a:cubicBezTo>
                    <a:pt x="34" y="578"/>
                    <a:pt x="37" y="572"/>
                    <a:pt x="37" y="560"/>
                  </a:cubicBezTo>
                  <a:cubicBezTo>
                    <a:pt x="72" y="369"/>
                    <a:pt x="37" y="179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89" name="Google Shape;26089;p34"/>
            <p:cNvSpPr/>
            <p:nvPr/>
          </p:nvSpPr>
          <p:spPr>
            <a:xfrm>
              <a:off x="485775" y="2176950"/>
              <a:ext cx="1800" cy="13275"/>
            </a:xfrm>
            <a:custGeom>
              <a:avLst/>
              <a:gdLst/>
              <a:ahLst/>
              <a:cxnLst/>
              <a:rect l="l" t="t" r="r" b="b"/>
              <a:pathLst>
                <a:path w="72" h="531" extrusionOk="0">
                  <a:moveTo>
                    <a:pt x="40" y="1"/>
                  </a:moveTo>
                  <a:cubicBezTo>
                    <a:pt x="39" y="1"/>
                    <a:pt x="36" y="4"/>
                    <a:pt x="36" y="10"/>
                  </a:cubicBezTo>
                  <a:cubicBezTo>
                    <a:pt x="42" y="4"/>
                    <a:pt x="42" y="1"/>
                    <a:pt x="40" y="1"/>
                  </a:cubicBezTo>
                  <a:close/>
                  <a:moveTo>
                    <a:pt x="36" y="10"/>
                  </a:moveTo>
                  <a:cubicBezTo>
                    <a:pt x="24" y="177"/>
                    <a:pt x="0" y="367"/>
                    <a:pt x="36" y="522"/>
                  </a:cubicBezTo>
                  <a:cubicBezTo>
                    <a:pt x="36" y="528"/>
                    <a:pt x="39" y="531"/>
                    <a:pt x="42" y="531"/>
                  </a:cubicBezTo>
                  <a:cubicBezTo>
                    <a:pt x="45" y="531"/>
                    <a:pt x="48" y="528"/>
                    <a:pt x="48" y="522"/>
                  </a:cubicBezTo>
                  <a:cubicBezTo>
                    <a:pt x="71" y="367"/>
                    <a:pt x="48" y="177"/>
                    <a:pt x="3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90" name="Google Shape;26090;p34"/>
            <p:cNvSpPr/>
            <p:nvPr/>
          </p:nvSpPr>
          <p:spPr>
            <a:xfrm>
              <a:off x="447950" y="2141750"/>
              <a:ext cx="8575" cy="8800"/>
            </a:xfrm>
            <a:custGeom>
              <a:avLst/>
              <a:gdLst/>
              <a:ahLst/>
              <a:cxnLst/>
              <a:rect l="l" t="t" r="r" b="b"/>
              <a:pathLst>
                <a:path w="343" h="352" extrusionOk="0">
                  <a:moveTo>
                    <a:pt x="13" y="1"/>
                  </a:moveTo>
                  <a:cubicBezTo>
                    <a:pt x="13" y="1"/>
                    <a:pt x="1" y="1"/>
                    <a:pt x="1" y="25"/>
                  </a:cubicBezTo>
                  <a:cubicBezTo>
                    <a:pt x="49" y="61"/>
                    <a:pt x="108" y="108"/>
                    <a:pt x="156" y="168"/>
                  </a:cubicBezTo>
                  <a:cubicBezTo>
                    <a:pt x="215" y="215"/>
                    <a:pt x="275" y="287"/>
                    <a:pt x="334" y="346"/>
                  </a:cubicBezTo>
                  <a:cubicBezTo>
                    <a:pt x="251" y="227"/>
                    <a:pt x="156" y="84"/>
                    <a:pt x="13" y="1"/>
                  </a:cubicBezTo>
                  <a:close/>
                  <a:moveTo>
                    <a:pt x="334" y="346"/>
                  </a:moveTo>
                  <a:cubicBezTo>
                    <a:pt x="334" y="350"/>
                    <a:pt x="336" y="352"/>
                    <a:pt x="337" y="352"/>
                  </a:cubicBezTo>
                  <a:cubicBezTo>
                    <a:pt x="340" y="352"/>
                    <a:pt x="342" y="346"/>
                    <a:pt x="334" y="34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91" name="Google Shape;26091;p34"/>
            <p:cNvSpPr/>
            <p:nvPr/>
          </p:nvSpPr>
          <p:spPr>
            <a:xfrm>
              <a:off x="525050" y="2222125"/>
              <a:ext cx="17300" cy="29500"/>
            </a:xfrm>
            <a:custGeom>
              <a:avLst/>
              <a:gdLst/>
              <a:ahLst/>
              <a:cxnLst/>
              <a:rect l="l" t="t" r="r" b="b"/>
              <a:pathLst>
                <a:path w="692" h="1180" extrusionOk="0">
                  <a:moveTo>
                    <a:pt x="1" y="1"/>
                  </a:moveTo>
                  <a:cubicBezTo>
                    <a:pt x="72" y="465"/>
                    <a:pt x="477" y="775"/>
                    <a:pt x="679" y="1179"/>
                  </a:cubicBezTo>
                  <a:lnTo>
                    <a:pt x="691" y="1179"/>
                  </a:lnTo>
                  <a:cubicBezTo>
                    <a:pt x="513" y="739"/>
                    <a:pt x="120" y="465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92" name="Google Shape;26092;p34"/>
            <p:cNvSpPr/>
            <p:nvPr/>
          </p:nvSpPr>
          <p:spPr>
            <a:xfrm>
              <a:off x="425050" y="2290300"/>
              <a:ext cx="14000" cy="19200"/>
            </a:xfrm>
            <a:custGeom>
              <a:avLst/>
              <a:gdLst/>
              <a:ahLst/>
              <a:cxnLst/>
              <a:rect l="l" t="t" r="r" b="b"/>
              <a:pathLst>
                <a:path w="560" h="768" extrusionOk="0">
                  <a:moveTo>
                    <a:pt x="0" y="0"/>
                  </a:moveTo>
                  <a:lnTo>
                    <a:pt x="0" y="0"/>
                  </a:lnTo>
                  <a:cubicBezTo>
                    <a:pt x="131" y="286"/>
                    <a:pt x="322" y="548"/>
                    <a:pt x="548" y="762"/>
                  </a:cubicBezTo>
                  <a:cubicBezTo>
                    <a:pt x="551" y="766"/>
                    <a:pt x="554" y="767"/>
                    <a:pt x="556" y="767"/>
                  </a:cubicBezTo>
                  <a:cubicBezTo>
                    <a:pt x="560" y="767"/>
                    <a:pt x="560" y="759"/>
                    <a:pt x="560" y="750"/>
                  </a:cubicBezTo>
                  <a:cubicBezTo>
                    <a:pt x="334" y="524"/>
                    <a:pt x="155" y="27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93" name="Google Shape;26093;p34"/>
            <p:cNvSpPr/>
            <p:nvPr/>
          </p:nvSpPr>
          <p:spPr>
            <a:xfrm>
              <a:off x="425050" y="2285525"/>
              <a:ext cx="14900" cy="18475"/>
            </a:xfrm>
            <a:custGeom>
              <a:avLst/>
              <a:gdLst/>
              <a:ahLst/>
              <a:cxnLst/>
              <a:rect l="l" t="t" r="r" b="b"/>
              <a:pathLst>
                <a:path w="596" h="739" extrusionOk="0">
                  <a:moveTo>
                    <a:pt x="0" y="1"/>
                  </a:moveTo>
                  <a:cubicBezTo>
                    <a:pt x="143" y="263"/>
                    <a:pt x="357" y="536"/>
                    <a:pt x="572" y="739"/>
                  </a:cubicBezTo>
                  <a:cubicBezTo>
                    <a:pt x="572" y="739"/>
                    <a:pt x="595" y="739"/>
                    <a:pt x="595" y="727"/>
                  </a:cubicBezTo>
                  <a:cubicBezTo>
                    <a:pt x="393" y="477"/>
                    <a:pt x="191" y="25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94" name="Google Shape;26094;p34"/>
            <p:cNvSpPr/>
            <p:nvPr/>
          </p:nvSpPr>
          <p:spPr>
            <a:xfrm>
              <a:off x="423850" y="2277875"/>
              <a:ext cx="16400" cy="21075"/>
            </a:xfrm>
            <a:custGeom>
              <a:avLst/>
              <a:gdLst/>
              <a:ahLst/>
              <a:cxnLst/>
              <a:rect l="l" t="t" r="r" b="b"/>
              <a:pathLst>
                <a:path w="656" h="843" extrusionOk="0">
                  <a:moveTo>
                    <a:pt x="5" y="0"/>
                  </a:moveTo>
                  <a:cubicBezTo>
                    <a:pt x="3" y="0"/>
                    <a:pt x="1" y="3"/>
                    <a:pt x="1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1" y="9"/>
                  </a:moveTo>
                  <a:lnTo>
                    <a:pt x="1" y="9"/>
                  </a:lnTo>
                  <a:cubicBezTo>
                    <a:pt x="167" y="319"/>
                    <a:pt x="370" y="616"/>
                    <a:pt x="643" y="842"/>
                  </a:cubicBezTo>
                  <a:cubicBezTo>
                    <a:pt x="643" y="842"/>
                    <a:pt x="655" y="842"/>
                    <a:pt x="655" y="831"/>
                  </a:cubicBezTo>
                  <a:cubicBezTo>
                    <a:pt x="417" y="557"/>
                    <a:pt x="191" y="307"/>
                    <a:pt x="1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95" name="Google Shape;26095;p34"/>
            <p:cNvSpPr/>
            <p:nvPr/>
          </p:nvSpPr>
          <p:spPr>
            <a:xfrm>
              <a:off x="423700" y="2270725"/>
              <a:ext cx="18025" cy="22275"/>
            </a:xfrm>
            <a:custGeom>
              <a:avLst/>
              <a:gdLst/>
              <a:ahLst/>
              <a:cxnLst/>
              <a:rect l="l" t="t" r="r" b="b"/>
              <a:pathLst>
                <a:path w="721" h="891" extrusionOk="0">
                  <a:moveTo>
                    <a:pt x="2" y="0"/>
                  </a:moveTo>
                  <a:cubicBezTo>
                    <a:pt x="1" y="0"/>
                    <a:pt x="1" y="3"/>
                    <a:pt x="7" y="9"/>
                  </a:cubicBezTo>
                  <a:cubicBezTo>
                    <a:pt x="7" y="3"/>
                    <a:pt x="4" y="0"/>
                    <a:pt x="2" y="0"/>
                  </a:cubicBezTo>
                  <a:close/>
                  <a:moveTo>
                    <a:pt x="7" y="9"/>
                  </a:moveTo>
                  <a:lnTo>
                    <a:pt x="7" y="9"/>
                  </a:lnTo>
                  <a:cubicBezTo>
                    <a:pt x="173" y="343"/>
                    <a:pt x="411" y="664"/>
                    <a:pt x="709" y="890"/>
                  </a:cubicBezTo>
                  <a:cubicBezTo>
                    <a:pt x="721" y="890"/>
                    <a:pt x="721" y="890"/>
                    <a:pt x="721" y="878"/>
                  </a:cubicBezTo>
                  <a:cubicBezTo>
                    <a:pt x="435" y="593"/>
                    <a:pt x="197" y="343"/>
                    <a:pt x="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96" name="Google Shape;26096;p34"/>
            <p:cNvSpPr/>
            <p:nvPr/>
          </p:nvSpPr>
          <p:spPr>
            <a:xfrm>
              <a:off x="424450" y="2266775"/>
              <a:ext cx="19375" cy="25025"/>
            </a:xfrm>
            <a:custGeom>
              <a:avLst/>
              <a:gdLst/>
              <a:ahLst/>
              <a:cxnLst/>
              <a:rect l="l" t="t" r="r" b="b"/>
              <a:pathLst>
                <a:path w="775" h="1001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46"/>
                    <a:pt x="500" y="691"/>
                    <a:pt x="762" y="1001"/>
                  </a:cubicBezTo>
                  <a:lnTo>
                    <a:pt x="774" y="1001"/>
                  </a:lnTo>
                  <a:cubicBezTo>
                    <a:pt x="536" y="655"/>
                    <a:pt x="274" y="33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897667408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vi-VN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D930D2-C651-4922-BD6B-83966B06A477}" type="slidenum">
              <a:rPr lang="en-US" altLang="vi-VN"/>
              <a:pPr>
                <a:defRPr/>
              </a:pPr>
              <a:t>‹#›</a:t>
            </a:fld>
            <a:endParaRPr lang="en-US" altLang="vi-VN"/>
          </a:p>
        </p:txBody>
      </p:sp>
    </p:spTree>
    <p:extLst>
      <p:ext uri="{BB962C8B-B14F-4D97-AF65-F5344CB8AC3E}">
        <p14:creationId xmlns:p14="http://schemas.microsoft.com/office/powerpoint/2010/main" val="896224559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EED5CB-E2BE-408C-8E0E-AF16814E323F}" type="slidenum">
              <a:rPr lang="en-US" altLang="vi-VN"/>
              <a:pPr>
                <a:defRPr/>
              </a:pPr>
              <a:t>‹#›</a:t>
            </a:fld>
            <a:endParaRPr lang="en-US" altLang="vi-VN"/>
          </a:p>
        </p:txBody>
      </p:sp>
    </p:spTree>
    <p:extLst>
      <p:ext uri="{BB962C8B-B14F-4D97-AF65-F5344CB8AC3E}">
        <p14:creationId xmlns:p14="http://schemas.microsoft.com/office/powerpoint/2010/main" val="3186942458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8EFDEE-9F6B-4DF0-AE1B-3FC2D6047AC4}" type="slidenum">
              <a:rPr lang="en-US" altLang="vi-VN"/>
              <a:pPr>
                <a:defRPr/>
              </a:pPr>
              <a:t>‹#›</a:t>
            </a:fld>
            <a:endParaRPr lang="en-US" altLang="vi-VN"/>
          </a:p>
        </p:txBody>
      </p:sp>
    </p:spTree>
    <p:extLst>
      <p:ext uri="{BB962C8B-B14F-4D97-AF65-F5344CB8AC3E}">
        <p14:creationId xmlns:p14="http://schemas.microsoft.com/office/powerpoint/2010/main" val="420475753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7A7179-486A-4E34-9E82-86FEEDE9169A}" type="slidenum">
              <a:rPr lang="en-US" altLang="vi-VN"/>
              <a:pPr>
                <a:defRPr/>
              </a:pPr>
              <a:t>‹#›</a:t>
            </a:fld>
            <a:endParaRPr lang="en-US" altLang="vi-VN"/>
          </a:p>
        </p:txBody>
      </p:sp>
    </p:spTree>
    <p:extLst>
      <p:ext uri="{BB962C8B-B14F-4D97-AF65-F5344CB8AC3E}">
        <p14:creationId xmlns:p14="http://schemas.microsoft.com/office/powerpoint/2010/main" val="460473181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915D74-6C9B-4B46-B6C2-C90B3787AA5F}" type="slidenum">
              <a:rPr lang="en-US" altLang="vi-VN"/>
              <a:pPr>
                <a:defRPr/>
              </a:pPr>
              <a:t>‹#›</a:t>
            </a:fld>
            <a:endParaRPr lang="en-US" altLang="vi-VN"/>
          </a:p>
        </p:txBody>
      </p:sp>
    </p:spTree>
    <p:extLst>
      <p:ext uri="{BB962C8B-B14F-4D97-AF65-F5344CB8AC3E}">
        <p14:creationId xmlns:p14="http://schemas.microsoft.com/office/powerpoint/2010/main" val="4290121510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8A13CE-654D-45E9-89FB-E86928A1A9BF}" type="slidenum">
              <a:rPr lang="en-US" altLang="vi-VN"/>
              <a:pPr>
                <a:defRPr/>
              </a:pPr>
              <a:t>‹#›</a:t>
            </a:fld>
            <a:endParaRPr lang="en-US" altLang="vi-VN"/>
          </a:p>
        </p:txBody>
      </p:sp>
    </p:spTree>
    <p:extLst>
      <p:ext uri="{BB962C8B-B14F-4D97-AF65-F5344CB8AC3E}">
        <p14:creationId xmlns:p14="http://schemas.microsoft.com/office/powerpoint/2010/main" val="2782453113"/>
      </p:ext>
    </p:extLst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E1F291-9290-4D9F-9DBA-D3EA4A82CFB2}" type="slidenum">
              <a:rPr lang="en-US" altLang="vi-VN"/>
              <a:pPr>
                <a:defRPr/>
              </a:pPr>
              <a:t>‹#›</a:t>
            </a:fld>
            <a:endParaRPr lang="en-US" altLang="vi-VN"/>
          </a:p>
        </p:txBody>
      </p:sp>
    </p:spTree>
    <p:extLst>
      <p:ext uri="{BB962C8B-B14F-4D97-AF65-F5344CB8AC3E}">
        <p14:creationId xmlns:p14="http://schemas.microsoft.com/office/powerpoint/2010/main" val="4145080295"/>
      </p:ext>
    </p:extLst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A2B70E-1558-4DF3-B884-16E27A2D5498}" type="slidenum">
              <a:rPr lang="en-US" altLang="vi-VN"/>
              <a:pPr>
                <a:defRPr/>
              </a:pPr>
              <a:t>‹#›</a:t>
            </a:fld>
            <a:endParaRPr lang="en-US" altLang="vi-VN"/>
          </a:p>
        </p:txBody>
      </p:sp>
    </p:spTree>
    <p:extLst>
      <p:ext uri="{BB962C8B-B14F-4D97-AF65-F5344CB8AC3E}">
        <p14:creationId xmlns:p14="http://schemas.microsoft.com/office/powerpoint/2010/main" val="3402566322"/>
      </p:ext>
    </p:extLst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vi-VN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09E4AC-AF02-40C1-8655-6B7DB2EB7EA6}" type="slidenum">
              <a:rPr lang="en-US" altLang="vi-VN"/>
              <a:pPr>
                <a:defRPr/>
              </a:pPr>
              <a:t>‹#›</a:t>
            </a:fld>
            <a:endParaRPr lang="en-US" altLang="vi-VN"/>
          </a:p>
        </p:txBody>
      </p:sp>
    </p:spTree>
    <p:extLst>
      <p:ext uri="{BB962C8B-B14F-4D97-AF65-F5344CB8AC3E}">
        <p14:creationId xmlns:p14="http://schemas.microsoft.com/office/powerpoint/2010/main" val="910263668"/>
      </p:ext>
    </p:extLst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CFEE21-4614-4290-A32F-04852308A082}" type="slidenum">
              <a:rPr lang="en-US" altLang="vi-VN"/>
              <a:pPr>
                <a:defRPr/>
              </a:pPr>
              <a:t>‹#›</a:t>
            </a:fld>
            <a:endParaRPr lang="en-US" altLang="vi-VN"/>
          </a:p>
        </p:txBody>
      </p:sp>
    </p:spTree>
    <p:extLst>
      <p:ext uri="{BB962C8B-B14F-4D97-AF65-F5344CB8AC3E}">
        <p14:creationId xmlns:p14="http://schemas.microsoft.com/office/powerpoint/2010/main" val="3704718614"/>
      </p:ext>
    </p:extLst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CF4857-43C0-4940-870F-75A8FDBC25C1}" type="slidenum">
              <a:rPr lang="en-US" altLang="vi-VN"/>
              <a:pPr>
                <a:defRPr/>
              </a:pPr>
              <a:t>‹#›</a:t>
            </a:fld>
            <a:endParaRPr lang="en-US" altLang="vi-VN"/>
          </a:p>
        </p:txBody>
      </p:sp>
    </p:spTree>
    <p:extLst>
      <p:ext uri="{BB962C8B-B14F-4D97-AF65-F5344CB8AC3E}">
        <p14:creationId xmlns:p14="http://schemas.microsoft.com/office/powerpoint/2010/main" val="2332557717"/>
      </p:ext>
    </p:extLst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D0FA28-FFBD-4BB9-ACCF-31BA6F3AD7EE}" type="slidenum">
              <a:rPr lang="en-US" altLang="vi-VN"/>
              <a:pPr>
                <a:defRPr/>
              </a:pPr>
              <a:t>‹#›</a:t>
            </a:fld>
            <a:endParaRPr lang="en-US" altLang="vi-VN"/>
          </a:p>
        </p:txBody>
      </p:sp>
    </p:spTree>
    <p:extLst>
      <p:ext uri="{BB962C8B-B14F-4D97-AF65-F5344CB8AC3E}">
        <p14:creationId xmlns:p14="http://schemas.microsoft.com/office/powerpoint/2010/main" val="2563973935"/>
      </p:ext>
    </p:extLst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5256" y="1447802"/>
            <a:ext cx="8827957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5256" y="4777380"/>
            <a:ext cx="8827957" cy="861420"/>
          </a:xfrm>
        </p:spPr>
        <p:txBody>
          <a:bodyPr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474C45-006F-4F5E-AB66-17D204FA1B1D}" type="datetimeFigureOut">
              <a:rPr lang="en-US"/>
              <a:pPr>
                <a:defRPr/>
              </a:pPr>
              <a:t>7/24/2022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D25A6C-CE10-48D2-AF7F-1FF92C5869E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09981065"/>
      </p:ext>
    </p:extLst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7DB46-7FCC-4964-8C13-71E9A40CCFAC}" type="datetimeFigureOut">
              <a:rPr lang="en-US"/>
              <a:pPr>
                <a:defRPr/>
              </a:pPr>
              <a:t>7/24/2022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FBB04C-766D-41FF-BF7A-5677E51922E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85711318"/>
      </p:ext>
    </p:extLst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5258" y="2861735"/>
            <a:ext cx="8827956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5256" y="4777381"/>
            <a:ext cx="8827957" cy="860400"/>
          </a:xfrm>
        </p:spPr>
        <p:txBody>
          <a:bodyPr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454EC0-BDBB-493B-AA3D-CDA9CB862B74}" type="datetimeFigureOut">
              <a:rPr lang="en-US"/>
              <a:pPr>
                <a:defRPr/>
              </a:pPr>
              <a:t>7/24/2022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EF9F2D-31CE-4B54-875A-D093BAF6914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08516759"/>
      </p:ext>
    </p:extLst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601" y="2060577"/>
            <a:ext cx="4397484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5967" y="2056093"/>
            <a:ext cx="4397487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1006E-0926-4981-8E19-7E30C6D1E35C}" type="datetimeFigureOut">
              <a:rPr lang="en-US"/>
              <a:pPr>
                <a:defRPr/>
              </a:pPr>
              <a:t>7/24/2022</a:t>
            </a:fld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048F77-BFF6-492E-8248-B96B7815B7E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64637086"/>
      </p:ext>
    </p:extLst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600" y="1905000"/>
            <a:ext cx="439748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601" y="2514600"/>
            <a:ext cx="4397484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5969" y="1905000"/>
            <a:ext cx="439748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5969" y="2514600"/>
            <a:ext cx="4397484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21E5B8-478E-4DF5-A1D0-9C9338D2411C}" type="datetimeFigureOut">
              <a:rPr lang="en-US"/>
              <a:pPr>
                <a:defRPr/>
              </a:pPr>
              <a:t>7/24/2022</a:t>
            </a:fld>
            <a:endParaRPr lang="en-US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4DE040-C207-4FB6-8EA9-6209CDE0418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72927510"/>
      </p:ext>
    </p:extLst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D97C34-A6BE-4BE9-9226-A28068045E4B}" type="datetimeFigureOut">
              <a:rPr lang="en-US"/>
              <a:pPr>
                <a:defRPr/>
              </a:pPr>
              <a:t>7/24/2022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637F76-807F-4654-8405-942D008AF4F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82738209"/>
      </p:ext>
    </p:extLst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4B3568-5458-4399-B874-DC0EE9481365}" type="datetimeFigureOut">
              <a:rPr lang="en-US"/>
              <a:pPr>
                <a:defRPr/>
              </a:pPr>
              <a:t>7/24/2022</a:t>
            </a:fld>
            <a:endParaRPr lang="en-US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57A6EE-1812-41AB-8878-45D2F0D78B2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0432669"/>
      </p:ext>
    </p:extLst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5255" y="1447800"/>
            <a:ext cx="3401949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5863" y="1447800"/>
            <a:ext cx="5197351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5255" y="3129282"/>
            <a:ext cx="3401949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D6332F-46E4-4D7D-AECA-0F7E3F23D193}" type="datetimeFigureOut">
              <a:rPr lang="en-US"/>
              <a:pPr>
                <a:defRPr/>
              </a:pPr>
              <a:t>7/24/2022</a:t>
            </a:fld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317AB7-D363-4768-B355-5EB4FE69CE6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49030543"/>
      </p:ext>
    </p:extLst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208" y="1854192"/>
            <a:ext cx="5094232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51357" y="1143000"/>
            <a:ext cx="320123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5255" y="3657600"/>
            <a:ext cx="5086304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D2BCEF-1544-41A2-A0EC-DCD8C04F9E8A}" type="datetimeFigureOut">
              <a:rPr lang="en-US"/>
              <a:pPr>
                <a:defRPr/>
              </a:pPr>
              <a:t>7/24/2022</a:t>
            </a:fld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865C31-4C49-4C64-8917-40EFE1D658A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83100468"/>
      </p:ext>
    </p:extLst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5258" y="4800587"/>
            <a:ext cx="8827956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5256" y="685800"/>
            <a:ext cx="8827957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5257" y="5367325"/>
            <a:ext cx="882795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24CD9D-176E-4F2E-AA0D-0F9843E690DA}" type="datetimeFigureOut">
              <a:rPr lang="en-US"/>
              <a:pPr>
                <a:defRPr/>
              </a:pPr>
              <a:t>7/24/2022</a:t>
            </a:fld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86889B-37B1-4022-B37C-A1D74F4D918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56272319"/>
      </p:ext>
    </p:extLst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5256" y="1447800"/>
            <a:ext cx="8827957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5256" y="3657600"/>
            <a:ext cx="8827957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01EDCC-6F24-4BE6-A8A3-178A397215F1}" type="datetimeFigureOut">
              <a:rPr lang="en-US"/>
              <a:pPr>
                <a:defRPr/>
              </a:pPr>
              <a:t>7/24/2022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A6504C-76D7-4119-BE94-AB1276D2F42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5355243"/>
      </p:ext>
    </p:extLst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899585" y="971550"/>
            <a:ext cx="800100" cy="1970088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sz="12200" dirty="0"/>
              <a:t>“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332384" y="2613025"/>
            <a:ext cx="802216" cy="1970088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sz="12200" dirty="0"/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5213" y="1447800"/>
            <a:ext cx="800139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904" y="3771174"/>
            <a:ext cx="7281545" cy="342174"/>
          </a:xfrm>
        </p:spPr>
        <p:txBody>
          <a:bodyPr rtlCol="0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5256" y="4350657"/>
            <a:ext cx="8827957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15D14-FAD0-4A72-A4B2-A5FEDC0F4D93}" type="datetimeFigureOut">
              <a:rPr lang="en-US"/>
              <a:pPr>
                <a:defRPr/>
              </a:pPr>
              <a:t>7/24/2022</a:t>
            </a:fld>
            <a:endParaRPr lang="en-US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82F6A7-8C0D-4E84-95A3-B4602C7E9E4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31524068"/>
      </p:ext>
    </p:extLst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5255" y="3124201"/>
            <a:ext cx="88279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5256" y="4777381"/>
            <a:ext cx="8827957" cy="860400"/>
          </a:xfrm>
        </p:spPr>
        <p:txBody>
          <a:bodyPr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1B58D4-328B-49E4-872E-A1EEE0DFB979}" type="datetimeFigureOut">
              <a:rPr lang="en-US"/>
              <a:pPr>
                <a:defRPr/>
              </a:pPr>
              <a:t>7/24/2022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3771A1-E2DE-4DA6-8BC8-95BC33D84F8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56371277"/>
      </p:ext>
    </p:extLst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>
            <a:off x="3727451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6963833" y="2133601"/>
            <a:ext cx="0" cy="3967163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3113" y="1981200"/>
            <a:ext cx="294763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633" y="2667000"/>
            <a:ext cx="2928112" cy="3589338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4672" y="1981200"/>
            <a:ext cx="29370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4116" y="2667000"/>
            <a:ext cx="2947561" cy="3589338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6556" y="1981200"/>
            <a:ext cx="29328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6556" y="2667000"/>
            <a:ext cx="2932877" cy="3589338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BE8BB9-217E-48DF-B21E-594C3C6962AE}" type="datetimeFigureOut">
              <a:rPr lang="en-US"/>
              <a:pPr>
                <a:defRPr/>
              </a:pPr>
              <a:t>7/24/2022</a:t>
            </a:fld>
            <a:endParaRPr lang="en-US" dirty="0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9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2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6CB768-FD40-4F6F-B3F1-26BB3569991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97734997"/>
      </p:ext>
    </p:extLst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/>
          <p:cNvCxnSpPr/>
          <p:nvPr/>
        </p:nvCxnSpPr>
        <p:spPr>
          <a:xfrm>
            <a:off x="3727451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6963833" y="2133601"/>
            <a:ext cx="0" cy="3967163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633" y="4250949"/>
            <a:ext cx="294081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633" y="2209800"/>
            <a:ext cx="294081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633" y="4827213"/>
            <a:ext cx="2940816" cy="65918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90389" y="4250949"/>
            <a:ext cx="29312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90388" y="2209800"/>
            <a:ext cx="293128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9035" y="4827212"/>
            <a:ext cx="2935171" cy="65918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6556" y="4250949"/>
            <a:ext cx="29328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6555" y="2209800"/>
            <a:ext cx="2932877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6433" y="4827210"/>
            <a:ext cx="2936761" cy="65918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5" name="Date Placeholder 3"/>
          <p:cNvSpPr>
            <a:spLocks noGrp="1"/>
          </p:cNvSpPr>
          <p:nvPr>
            <p:ph type="dt" sz="half" idx="23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60B350-9AB1-4AAE-917F-CEAF5CD65B72}" type="datetimeFigureOut">
              <a:rPr lang="en-US"/>
              <a:pPr>
                <a:defRPr/>
              </a:pPr>
              <a:t>7/24/2022</a:t>
            </a:fld>
            <a:endParaRPr lang="en-US" dirty="0"/>
          </a:p>
        </p:txBody>
      </p:sp>
      <p:sp>
        <p:nvSpPr>
          <p:cNvPr id="16" name="Footer Placeholder 4"/>
          <p:cNvSpPr>
            <a:spLocks noGrp="1"/>
          </p:cNvSpPr>
          <p:nvPr>
            <p:ph type="ftr" sz="quarter" idx="2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7" name="Slide Number Placeholder 5"/>
          <p:cNvSpPr>
            <a:spLocks noGrp="1"/>
          </p:cNvSpPr>
          <p:nvPr>
            <p:ph type="sldNum" sz="quarter" idx="2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B8353E-CCE1-4AD2-8E3F-BF86304BE01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75236700"/>
      </p:ext>
    </p:extLst>
  </p:cSld>
  <p:clrMapOvr>
    <a:masterClrMapping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A6A1B0-EF6C-4BD8-B112-D19166E1871E}" type="datetimeFigureOut">
              <a:rPr lang="en-US"/>
              <a:pPr>
                <a:defRPr/>
              </a:pPr>
              <a:t>7/24/2022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D6624B-7A69-4AB6-BBF4-5F262DC6E22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43499452"/>
      </p:ext>
    </p:extLst>
  </p:cSld>
  <p:clrMapOvr>
    <a:masterClrMapping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6377" y="430215"/>
            <a:ext cx="1753057" cy="5826125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633" y="773205"/>
            <a:ext cx="7425083" cy="548313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D68976-BA50-474C-960E-6A3D42FE3693}" type="datetimeFigureOut">
              <a:rPr lang="en-US"/>
              <a:pPr>
                <a:defRPr/>
              </a:pPr>
              <a:t>7/24/2022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A8163B-CFD0-4364-AB48-C3CCFE4F0D5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646546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1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15.xml"/><Relationship Id="rId21" Type="http://schemas.openxmlformats.org/officeDocument/2006/relationships/image" Target="../media/image3.jpeg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17" Type="http://schemas.openxmlformats.org/officeDocument/2006/relationships/slideLayout" Target="../slideLayouts/slideLayout29.xml"/><Relationship Id="rId2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28.xml"/><Relationship Id="rId20" Type="http://schemas.openxmlformats.org/officeDocument/2006/relationships/theme" Target="../theme/theme2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slideLayout" Target="../slideLayouts/slideLayout27.xml"/><Relationship Id="rId23" Type="http://schemas.openxmlformats.org/officeDocument/2006/relationships/image" Target="../media/image5.png"/><Relationship Id="rId10" Type="http://schemas.openxmlformats.org/officeDocument/2006/relationships/slideLayout" Target="../slideLayouts/slideLayout22.xml"/><Relationship Id="rId19" Type="http://schemas.openxmlformats.org/officeDocument/2006/relationships/slideLayout" Target="../slideLayouts/slideLayout31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slideLayout" Target="../slideLayouts/slideLayout26.xml"/><Relationship Id="rId22" Type="http://schemas.openxmlformats.org/officeDocument/2006/relationships/image" Target="../media/image4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9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34.xml"/><Relationship Id="rId7" Type="http://schemas.openxmlformats.org/officeDocument/2006/relationships/slideLayout" Target="../slideLayouts/slideLayout38.xml"/><Relationship Id="rId12" Type="http://schemas.openxmlformats.org/officeDocument/2006/relationships/slideLayout" Target="../slideLayouts/slideLayout43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Relationship Id="rId6" Type="http://schemas.openxmlformats.org/officeDocument/2006/relationships/slideLayout" Target="../slideLayouts/slideLayout37.xml"/><Relationship Id="rId11" Type="http://schemas.openxmlformats.org/officeDocument/2006/relationships/slideLayout" Target="../slideLayouts/slideLayout42.xml"/><Relationship Id="rId5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41.xml"/><Relationship Id="rId4" Type="http://schemas.openxmlformats.org/officeDocument/2006/relationships/slideLayout" Target="../slideLayouts/slideLayout35.xml"/><Relationship Id="rId9" Type="http://schemas.openxmlformats.org/officeDocument/2006/relationships/slideLayout" Target="../slideLayouts/slideLayout40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1.xml"/><Relationship Id="rId3" Type="http://schemas.openxmlformats.org/officeDocument/2006/relationships/slideLayout" Target="../slideLayouts/slideLayout46.xml"/><Relationship Id="rId7" Type="http://schemas.openxmlformats.org/officeDocument/2006/relationships/slideLayout" Target="../slideLayouts/slideLayout5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slideLayout" Target="../slideLayouts/slideLayout49.xml"/><Relationship Id="rId11" Type="http://schemas.openxmlformats.org/officeDocument/2006/relationships/slideLayout" Target="../slideLayouts/slideLayout54.xml"/><Relationship Id="rId5" Type="http://schemas.openxmlformats.org/officeDocument/2006/relationships/slideLayout" Target="../slideLayouts/slideLayout48.xml"/><Relationship Id="rId10" Type="http://schemas.openxmlformats.org/officeDocument/2006/relationships/slideLayout" Target="../slideLayouts/slideLayout53.xml"/><Relationship Id="rId4" Type="http://schemas.openxmlformats.org/officeDocument/2006/relationships/slideLayout" Target="../slideLayouts/slideLayout47.xml"/><Relationship Id="rId9" Type="http://schemas.openxmlformats.org/officeDocument/2006/relationships/slideLayout" Target="../slideLayouts/slideLayout5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2.xml"/><Relationship Id="rId13" Type="http://schemas.openxmlformats.org/officeDocument/2006/relationships/slideLayout" Target="../slideLayouts/slideLayout67.xml"/><Relationship Id="rId18" Type="http://schemas.openxmlformats.org/officeDocument/2006/relationships/slideLayout" Target="../slideLayouts/slideLayout72.xml"/><Relationship Id="rId26" Type="http://schemas.openxmlformats.org/officeDocument/2006/relationships/slideLayout" Target="../slideLayouts/slideLayout80.xml"/><Relationship Id="rId3" Type="http://schemas.openxmlformats.org/officeDocument/2006/relationships/slideLayout" Target="../slideLayouts/slideLayout57.xml"/><Relationship Id="rId21" Type="http://schemas.openxmlformats.org/officeDocument/2006/relationships/slideLayout" Target="../slideLayouts/slideLayout75.xml"/><Relationship Id="rId7" Type="http://schemas.openxmlformats.org/officeDocument/2006/relationships/slideLayout" Target="../slideLayouts/slideLayout61.xml"/><Relationship Id="rId12" Type="http://schemas.openxmlformats.org/officeDocument/2006/relationships/slideLayout" Target="../slideLayouts/slideLayout66.xml"/><Relationship Id="rId17" Type="http://schemas.openxmlformats.org/officeDocument/2006/relationships/slideLayout" Target="../slideLayouts/slideLayout71.xml"/><Relationship Id="rId25" Type="http://schemas.openxmlformats.org/officeDocument/2006/relationships/slideLayout" Target="../slideLayouts/slideLayout79.xml"/><Relationship Id="rId2" Type="http://schemas.openxmlformats.org/officeDocument/2006/relationships/slideLayout" Target="../slideLayouts/slideLayout56.xml"/><Relationship Id="rId16" Type="http://schemas.openxmlformats.org/officeDocument/2006/relationships/slideLayout" Target="../slideLayouts/slideLayout70.xml"/><Relationship Id="rId20" Type="http://schemas.openxmlformats.org/officeDocument/2006/relationships/slideLayout" Target="../slideLayouts/slideLayout74.xml"/><Relationship Id="rId29" Type="http://schemas.openxmlformats.org/officeDocument/2006/relationships/slideLayout" Target="../slideLayouts/slideLayout83.xml"/><Relationship Id="rId1" Type="http://schemas.openxmlformats.org/officeDocument/2006/relationships/slideLayout" Target="../slideLayouts/slideLayout55.xml"/><Relationship Id="rId6" Type="http://schemas.openxmlformats.org/officeDocument/2006/relationships/slideLayout" Target="../slideLayouts/slideLayout60.xml"/><Relationship Id="rId11" Type="http://schemas.openxmlformats.org/officeDocument/2006/relationships/slideLayout" Target="../slideLayouts/slideLayout65.xml"/><Relationship Id="rId24" Type="http://schemas.openxmlformats.org/officeDocument/2006/relationships/slideLayout" Target="../slideLayouts/slideLayout78.xml"/><Relationship Id="rId32" Type="http://schemas.openxmlformats.org/officeDocument/2006/relationships/theme" Target="../theme/theme5.xml"/><Relationship Id="rId5" Type="http://schemas.openxmlformats.org/officeDocument/2006/relationships/slideLayout" Target="../slideLayouts/slideLayout59.xml"/><Relationship Id="rId15" Type="http://schemas.openxmlformats.org/officeDocument/2006/relationships/slideLayout" Target="../slideLayouts/slideLayout69.xml"/><Relationship Id="rId23" Type="http://schemas.openxmlformats.org/officeDocument/2006/relationships/slideLayout" Target="../slideLayouts/slideLayout77.xml"/><Relationship Id="rId28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64.xml"/><Relationship Id="rId19" Type="http://schemas.openxmlformats.org/officeDocument/2006/relationships/slideLayout" Target="../slideLayouts/slideLayout73.xml"/><Relationship Id="rId31" Type="http://schemas.openxmlformats.org/officeDocument/2006/relationships/slideLayout" Target="../slideLayouts/slideLayout85.xml"/><Relationship Id="rId4" Type="http://schemas.openxmlformats.org/officeDocument/2006/relationships/slideLayout" Target="../slideLayouts/slideLayout58.xml"/><Relationship Id="rId9" Type="http://schemas.openxmlformats.org/officeDocument/2006/relationships/slideLayout" Target="../slideLayouts/slideLayout63.xml"/><Relationship Id="rId14" Type="http://schemas.openxmlformats.org/officeDocument/2006/relationships/slideLayout" Target="../slideLayouts/slideLayout68.xml"/><Relationship Id="rId22" Type="http://schemas.openxmlformats.org/officeDocument/2006/relationships/slideLayout" Target="../slideLayouts/slideLayout76.xml"/><Relationship Id="rId27" Type="http://schemas.openxmlformats.org/officeDocument/2006/relationships/slideLayout" Target="../slideLayouts/slideLayout81.xml"/><Relationship Id="rId30" Type="http://schemas.openxmlformats.org/officeDocument/2006/relationships/slideLayout" Target="../slideLayouts/slideLayout84.xml"/></Relationships>
</file>

<file path=ppt/slideMasters/_rels/slideMaster6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98.xml"/><Relationship Id="rId18" Type="http://schemas.openxmlformats.org/officeDocument/2006/relationships/slideLayout" Target="../slideLayouts/slideLayout103.xml"/><Relationship Id="rId26" Type="http://schemas.openxmlformats.org/officeDocument/2006/relationships/slideLayout" Target="../slideLayouts/slideLayout111.xml"/><Relationship Id="rId3" Type="http://schemas.openxmlformats.org/officeDocument/2006/relationships/slideLayout" Target="../slideLayouts/slideLayout88.xml"/><Relationship Id="rId21" Type="http://schemas.openxmlformats.org/officeDocument/2006/relationships/slideLayout" Target="../slideLayouts/slideLayout106.xml"/><Relationship Id="rId7" Type="http://schemas.openxmlformats.org/officeDocument/2006/relationships/slideLayout" Target="../slideLayouts/slideLayout92.xml"/><Relationship Id="rId12" Type="http://schemas.openxmlformats.org/officeDocument/2006/relationships/slideLayout" Target="../slideLayouts/slideLayout97.xml"/><Relationship Id="rId17" Type="http://schemas.openxmlformats.org/officeDocument/2006/relationships/slideLayout" Target="../slideLayouts/slideLayout102.xml"/><Relationship Id="rId25" Type="http://schemas.openxmlformats.org/officeDocument/2006/relationships/slideLayout" Target="../slideLayouts/slideLayout110.xml"/><Relationship Id="rId33" Type="http://schemas.openxmlformats.org/officeDocument/2006/relationships/theme" Target="../theme/theme6.xml"/><Relationship Id="rId2" Type="http://schemas.openxmlformats.org/officeDocument/2006/relationships/slideLayout" Target="../slideLayouts/slideLayout87.xml"/><Relationship Id="rId16" Type="http://schemas.openxmlformats.org/officeDocument/2006/relationships/slideLayout" Target="../slideLayouts/slideLayout101.xml"/><Relationship Id="rId20" Type="http://schemas.openxmlformats.org/officeDocument/2006/relationships/slideLayout" Target="../slideLayouts/slideLayout105.xml"/><Relationship Id="rId29" Type="http://schemas.openxmlformats.org/officeDocument/2006/relationships/slideLayout" Target="../slideLayouts/slideLayout114.xml"/><Relationship Id="rId1" Type="http://schemas.openxmlformats.org/officeDocument/2006/relationships/slideLayout" Target="../slideLayouts/slideLayout86.xml"/><Relationship Id="rId6" Type="http://schemas.openxmlformats.org/officeDocument/2006/relationships/slideLayout" Target="../slideLayouts/slideLayout91.xml"/><Relationship Id="rId11" Type="http://schemas.openxmlformats.org/officeDocument/2006/relationships/slideLayout" Target="../slideLayouts/slideLayout96.xml"/><Relationship Id="rId24" Type="http://schemas.openxmlformats.org/officeDocument/2006/relationships/slideLayout" Target="../slideLayouts/slideLayout109.xml"/><Relationship Id="rId32" Type="http://schemas.openxmlformats.org/officeDocument/2006/relationships/slideLayout" Target="../slideLayouts/slideLayout117.xml"/><Relationship Id="rId5" Type="http://schemas.openxmlformats.org/officeDocument/2006/relationships/slideLayout" Target="../slideLayouts/slideLayout90.xml"/><Relationship Id="rId15" Type="http://schemas.openxmlformats.org/officeDocument/2006/relationships/slideLayout" Target="../slideLayouts/slideLayout100.xml"/><Relationship Id="rId23" Type="http://schemas.openxmlformats.org/officeDocument/2006/relationships/slideLayout" Target="../slideLayouts/slideLayout108.xml"/><Relationship Id="rId28" Type="http://schemas.openxmlformats.org/officeDocument/2006/relationships/slideLayout" Target="../slideLayouts/slideLayout113.xml"/><Relationship Id="rId10" Type="http://schemas.openxmlformats.org/officeDocument/2006/relationships/slideLayout" Target="../slideLayouts/slideLayout95.xml"/><Relationship Id="rId19" Type="http://schemas.openxmlformats.org/officeDocument/2006/relationships/slideLayout" Target="../slideLayouts/slideLayout104.xml"/><Relationship Id="rId31" Type="http://schemas.openxmlformats.org/officeDocument/2006/relationships/slideLayout" Target="../slideLayouts/slideLayout116.xml"/><Relationship Id="rId4" Type="http://schemas.openxmlformats.org/officeDocument/2006/relationships/slideLayout" Target="../slideLayouts/slideLayout89.xml"/><Relationship Id="rId9" Type="http://schemas.openxmlformats.org/officeDocument/2006/relationships/slideLayout" Target="../slideLayouts/slideLayout94.xml"/><Relationship Id="rId14" Type="http://schemas.openxmlformats.org/officeDocument/2006/relationships/slideLayout" Target="../slideLayouts/slideLayout99.xml"/><Relationship Id="rId22" Type="http://schemas.openxmlformats.org/officeDocument/2006/relationships/slideLayout" Target="../slideLayouts/slideLayout107.xml"/><Relationship Id="rId27" Type="http://schemas.openxmlformats.org/officeDocument/2006/relationships/slideLayout" Target="../slideLayouts/slideLayout112.xml"/><Relationship Id="rId30" Type="http://schemas.openxmlformats.org/officeDocument/2006/relationships/slideLayout" Target="../slideLayouts/slideLayout115.xml"/><Relationship Id="rId8" Type="http://schemas.openxmlformats.org/officeDocument/2006/relationships/slideLayout" Target="../slideLayouts/slideLayout93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5.xml"/><Relationship Id="rId13" Type="http://schemas.openxmlformats.org/officeDocument/2006/relationships/theme" Target="../theme/theme7.xml"/><Relationship Id="rId3" Type="http://schemas.openxmlformats.org/officeDocument/2006/relationships/slideLayout" Target="../slideLayouts/slideLayout120.xml"/><Relationship Id="rId7" Type="http://schemas.openxmlformats.org/officeDocument/2006/relationships/slideLayout" Target="../slideLayouts/slideLayout124.xml"/><Relationship Id="rId12" Type="http://schemas.openxmlformats.org/officeDocument/2006/relationships/slideLayout" Target="../slideLayouts/slideLayout129.xml"/><Relationship Id="rId2" Type="http://schemas.openxmlformats.org/officeDocument/2006/relationships/slideLayout" Target="../slideLayouts/slideLayout119.xml"/><Relationship Id="rId1" Type="http://schemas.openxmlformats.org/officeDocument/2006/relationships/slideLayout" Target="../slideLayouts/slideLayout118.xml"/><Relationship Id="rId6" Type="http://schemas.openxmlformats.org/officeDocument/2006/relationships/slideLayout" Target="../slideLayouts/slideLayout123.xml"/><Relationship Id="rId11" Type="http://schemas.openxmlformats.org/officeDocument/2006/relationships/slideLayout" Target="../slideLayouts/slideLayout128.xml"/><Relationship Id="rId5" Type="http://schemas.openxmlformats.org/officeDocument/2006/relationships/slideLayout" Target="../slideLayouts/slideLayout122.xml"/><Relationship Id="rId10" Type="http://schemas.openxmlformats.org/officeDocument/2006/relationships/slideLayout" Target="../slideLayouts/slideLayout127.xml"/><Relationship Id="rId4" Type="http://schemas.openxmlformats.org/officeDocument/2006/relationships/slideLayout" Target="../slideLayouts/slideLayout121.xml"/><Relationship Id="rId9" Type="http://schemas.openxmlformats.org/officeDocument/2006/relationships/slideLayout" Target="../slideLayouts/slideLayout126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7.xml"/><Relationship Id="rId13" Type="http://schemas.openxmlformats.org/officeDocument/2006/relationships/slideLayout" Target="../slideLayouts/slideLayout142.xml"/><Relationship Id="rId18" Type="http://schemas.openxmlformats.org/officeDocument/2006/relationships/theme" Target="../theme/theme8.xml"/><Relationship Id="rId3" Type="http://schemas.openxmlformats.org/officeDocument/2006/relationships/slideLayout" Target="../slideLayouts/slideLayout132.xml"/><Relationship Id="rId7" Type="http://schemas.openxmlformats.org/officeDocument/2006/relationships/slideLayout" Target="../slideLayouts/slideLayout136.xml"/><Relationship Id="rId12" Type="http://schemas.openxmlformats.org/officeDocument/2006/relationships/slideLayout" Target="../slideLayouts/slideLayout141.xml"/><Relationship Id="rId17" Type="http://schemas.openxmlformats.org/officeDocument/2006/relationships/slideLayout" Target="../slideLayouts/slideLayout146.xml"/><Relationship Id="rId2" Type="http://schemas.openxmlformats.org/officeDocument/2006/relationships/slideLayout" Target="../slideLayouts/slideLayout131.xml"/><Relationship Id="rId16" Type="http://schemas.openxmlformats.org/officeDocument/2006/relationships/slideLayout" Target="../slideLayouts/slideLayout145.xml"/><Relationship Id="rId1" Type="http://schemas.openxmlformats.org/officeDocument/2006/relationships/slideLayout" Target="../slideLayouts/slideLayout130.xml"/><Relationship Id="rId6" Type="http://schemas.openxmlformats.org/officeDocument/2006/relationships/slideLayout" Target="../slideLayouts/slideLayout135.xml"/><Relationship Id="rId11" Type="http://schemas.openxmlformats.org/officeDocument/2006/relationships/slideLayout" Target="../slideLayouts/slideLayout140.xml"/><Relationship Id="rId5" Type="http://schemas.openxmlformats.org/officeDocument/2006/relationships/slideLayout" Target="../slideLayouts/slideLayout134.xml"/><Relationship Id="rId15" Type="http://schemas.openxmlformats.org/officeDocument/2006/relationships/slideLayout" Target="../slideLayouts/slideLayout144.xml"/><Relationship Id="rId10" Type="http://schemas.openxmlformats.org/officeDocument/2006/relationships/slideLayout" Target="../slideLayouts/slideLayout139.xml"/><Relationship Id="rId19" Type="http://schemas.openxmlformats.org/officeDocument/2006/relationships/image" Target="../media/image9.jpeg"/><Relationship Id="rId4" Type="http://schemas.openxmlformats.org/officeDocument/2006/relationships/slideLayout" Target="../slideLayouts/slideLayout133.xml"/><Relationship Id="rId9" Type="http://schemas.openxmlformats.org/officeDocument/2006/relationships/slideLayout" Target="../slideLayouts/slideLayout138.xml"/><Relationship Id="rId14" Type="http://schemas.openxmlformats.org/officeDocument/2006/relationships/slideLayout" Target="../slideLayouts/slideLayout14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hỗ dành sẵn cho Tiêu đề 1">
            <a:extLst>
              <a:ext uri="{FF2B5EF4-FFF2-40B4-BE49-F238E27FC236}">
                <a16:creationId xmlns:a16="http://schemas.microsoft.com/office/drawing/2014/main" xmlns="" id="{44DDEB19-39F8-4222-9790-7A7A432405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vi-VN"/>
              <a:t>Bấm để sửa kiểu tiêu đề Bản cái</a:t>
            </a:r>
          </a:p>
        </p:txBody>
      </p:sp>
      <p:sp>
        <p:nvSpPr>
          <p:cNvPr id="3" name="Chỗ dành sẵn cho Văn bản 2">
            <a:extLst>
              <a:ext uri="{FF2B5EF4-FFF2-40B4-BE49-F238E27FC236}">
                <a16:creationId xmlns:a16="http://schemas.microsoft.com/office/drawing/2014/main" xmlns="" id="{96389AA4-9E0B-45EE-8D5B-717667B49E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:a16="http://schemas.microsoft.com/office/drawing/2014/main" xmlns="" id="{0FAEF258-CD0A-4E02-B875-0F3466697A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735212-8ADD-49CB-A4ED-3C9267AFA5B7}" type="datetimeFigureOut">
              <a:rPr lang="vi-VN" smtClean="0"/>
              <a:t>24/07/2022</a:t>
            </a:fld>
            <a:endParaRPr lang="vi-VN"/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:a16="http://schemas.microsoft.com/office/drawing/2014/main" xmlns="" id="{F5088B1C-A70B-432C-AC1D-CA4AE0622B6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vi-VN"/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:a16="http://schemas.microsoft.com/office/drawing/2014/main" xmlns="" id="{8FA58031-59E8-4D0C-8AB1-B8180C3568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60F605-EF75-401E-9B8D-DA3A02DEFD24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36554907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79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vi-V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1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6">
            <a:extLst>
              <a:ext uri="{FF2B5EF4-FFF2-40B4-BE49-F238E27FC236}">
                <a16:creationId xmlns:a16="http://schemas.microsoft.com/office/drawing/2014/main" xmlns="" id="{5B7D4088-A2AA-44C8-A237-E93E9037EE69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12202584" cy="6858000"/>
            <a:chOff x="0" y="0"/>
            <a:chExt cx="9152467" cy="6858000"/>
          </a:xfrm>
        </p:grpSpPr>
        <p:pic>
          <p:nvPicPr>
            <p:cNvPr id="1032" name="Picture 7" descr="SD-PanelContent.png">
              <a:extLst>
                <a:ext uri="{FF2B5EF4-FFF2-40B4-BE49-F238E27FC236}">
                  <a16:creationId xmlns:a16="http://schemas.microsoft.com/office/drawing/2014/main" xmlns="" id="{C0AD9B71-8CD5-405F-9186-19354AA747E1}"/>
                </a:ext>
              </a:extLst>
            </p:cNvPr>
            <p:cNvPicPr>
              <a:picLocks noChangeAspect="1"/>
            </p:cNvPicPr>
            <p:nvPr/>
          </p:nvPicPr>
          <p:blipFill>
            <a:blip r:embed="rId2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9144000" cy="685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xmlns="" id="{25A5A055-CC0E-49E4-89D7-428C5DEB7CF4}"/>
                </a:ext>
              </a:extLst>
            </p:cNvPr>
            <p:cNvSpPr/>
            <p:nvPr/>
          </p:nvSpPr>
          <p:spPr>
            <a:xfrm>
              <a:off x="553888" y="542807"/>
              <a:ext cx="8039776" cy="5756392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36" name="Picture 9" descr="HDRibbonContent-UniformTrim.png">
              <a:extLst>
                <a:ext uri="{FF2B5EF4-FFF2-40B4-BE49-F238E27FC236}">
                  <a16:creationId xmlns:a16="http://schemas.microsoft.com/office/drawing/2014/main" xmlns="" id="{1A5D9284-A865-47AA-97AD-9725EBEC4891}"/>
                </a:ext>
              </a:extLst>
            </p:cNvPr>
            <p:cNvPicPr>
              <a:picLocks noChangeAspect="1"/>
            </p:cNvPicPr>
            <p:nvPr/>
          </p:nvPicPr>
          <p:blipFill>
            <a:blip r:embed="rId2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128434"/>
              <a:ext cx="685800" cy="6064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37" name="Picture 10" descr="HDRibbonContent-UniformTrim.png">
              <a:extLst>
                <a:ext uri="{FF2B5EF4-FFF2-40B4-BE49-F238E27FC236}">
                  <a16:creationId xmlns:a16="http://schemas.microsoft.com/office/drawing/2014/main" xmlns="" id="{8142E304-64F2-4754-99B5-D6E11D0A7AF2}"/>
                </a:ext>
              </a:extLst>
            </p:cNvPr>
            <p:cNvPicPr>
              <a:picLocks noChangeAspect="1"/>
            </p:cNvPicPr>
            <p:nvPr/>
          </p:nvPicPr>
          <p:blipFill>
            <a:blip r:embed="rId2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466667" y="3128434"/>
              <a:ext cx="685800" cy="6064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027" name="Title Placeholder 1">
            <a:extLst>
              <a:ext uri="{FF2B5EF4-FFF2-40B4-BE49-F238E27FC236}">
                <a16:creationId xmlns:a16="http://schemas.microsoft.com/office/drawing/2014/main" xmlns="" id="{69690411-C574-471C-832D-1C1511C34F00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1568451" y="915989"/>
            <a:ext cx="9065683" cy="1303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vi-VN"/>
              <a:t>Click to edit Master title style</a:t>
            </a:r>
          </a:p>
        </p:txBody>
      </p:sp>
      <p:sp>
        <p:nvSpPr>
          <p:cNvPr id="1028" name="Text Placeholder 2">
            <a:extLst>
              <a:ext uri="{FF2B5EF4-FFF2-40B4-BE49-F238E27FC236}">
                <a16:creationId xmlns:a16="http://schemas.microsoft.com/office/drawing/2014/main" xmlns="" id="{C6C90E4C-481D-4B85-9857-B51E5E22F52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1568451" y="2490789"/>
            <a:ext cx="9065683" cy="344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vi-VN"/>
              <a:t>Click to edit Master text styles</a:t>
            </a:r>
          </a:p>
          <a:p>
            <a:pPr lvl="1"/>
            <a:r>
              <a:rPr lang="en-US" altLang="vi-VN"/>
              <a:t>Second level</a:t>
            </a:r>
          </a:p>
          <a:p>
            <a:pPr lvl="2"/>
            <a:r>
              <a:rPr lang="en-US" altLang="vi-VN"/>
              <a:t>Third level</a:t>
            </a:r>
          </a:p>
          <a:p>
            <a:pPr lvl="3"/>
            <a:r>
              <a:rPr lang="en-US" altLang="vi-VN"/>
              <a:t>Fourth level</a:t>
            </a:r>
          </a:p>
          <a:p>
            <a:pPr lvl="4"/>
            <a:r>
              <a:rPr lang="en-US" altLang="vi-VN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331CF062-B086-4AD8-BD1D-FF25F4BE85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475133" y="5961063"/>
            <a:ext cx="153246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FD2B65EC-1B6D-4DDD-A21B-88E29BC9834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68451" y="5961063"/>
            <a:ext cx="6807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7E990F23-0D6A-4E2C-98AD-5EA552995F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07085" y="5961063"/>
            <a:ext cx="527049" cy="279400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000">
                <a:latin typeface="Garamond" panose="02020404030301010803" pitchFamily="18" charset="0"/>
              </a:defRPr>
            </a:lvl1pPr>
          </a:lstStyle>
          <a:p>
            <a:fld id="{8260A235-70D5-40C8-8F02-602964A3B5E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77063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</p:sldLayoutIdLst>
  <p:txStyles>
    <p:titleStyle>
      <a:lvl1pPr algn="ctr" defTabSz="457200" rtl="0" fontAlgn="base">
        <a:spcBef>
          <a:spcPct val="0"/>
        </a:spcBef>
        <a:spcAft>
          <a:spcPct val="0"/>
        </a:spcAft>
        <a:defRPr sz="4000" kern="1200">
          <a:ln w="3175" cmpd="sng">
            <a:noFill/>
          </a:ln>
          <a:solidFill>
            <a:srgbClr val="262626"/>
          </a:solidFill>
          <a:latin typeface="+mj-lt"/>
          <a:ea typeface="+mj-ea"/>
          <a:cs typeface="+mj-cs"/>
        </a:defRPr>
      </a:lvl1pPr>
      <a:lvl2pPr algn="ctr" defTabSz="457200" rtl="0" fontAlgn="base">
        <a:spcBef>
          <a:spcPct val="0"/>
        </a:spcBef>
        <a:spcAft>
          <a:spcPct val="0"/>
        </a:spcAft>
        <a:defRPr sz="4000">
          <a:solidFill>
            <a:srgbClr val="262626"/>
          </a:solidFill>
          <a:latin typeface="Garamond" panose="02020404030301010803" pitchFamily="18" charset="0"/>
        </a:defRPr>
      </a:lvl2pPr>
      <a:lvl3pPr algn="ctr" defTabSz="457200" rtl="0" fontAlgn="base">
        <a:spcBef>
          <a:spcPct val="0"/>
        </a:spcBef>
        <a:spcAft>
          <a:spcPct val="0"/>
        </a:spcAft>
        <a:defRPr sz="4000">
          <a:solidFill>
            <a:srgbClr val="262626"/>
          </a:solidFill>
          <a:latin typeface="Garamond" panose="02020404030301010803" pitchFamily="18" charset="0"/>
        </a:defRPr>
      </a:lvl3pPr>
      <a:lvl4pPr algn="ctr" defTabSz="457200" rtl="0" fontAlgn="base">
        <a:spcBef>
          <a:spcPct val="0"/>
        </a:spcBef>
        <a:spcAft>
          <a:spcPct val="0"/>
        </a:spcAft>
        <a:defRPr sz="4000">
          <a:solidFill>
            <a:srgbClr val="262626"/>
          </a:solidFill>
          <a:latin typeface="Garamond" panose="02020404030301010803" pitchFamily="18" charset="0"/>
        </a:defRPr>
      </a:lvl4pPr>
      <a:lvl5pPr algn="ctr" defTabSz="457200" rtl="0" fontAlgn="base">
        <a:spcBef>
          <a:spcPct val="0"/>
        </a:spcBef>
        <a:spcAft>
          <a:spcPct val="0"/>
        </a:spcAft>
        <a:defRPr sz="4000">
          <a:solidFill>
            <a:srgbClr val="262626"/>
          </a:solidFill>
          <a:latin typeface="Garamond" panose="02020404030301010803" pitchFamily="18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fontAlgn="base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 panose="020B0604020202020204" pitchFamily="34" charset="0"/>
        <a:buChar char="•"/>
        <a:defRPr sz="2400" kern="1200">
          <a:solidFill>
            <a:srgbClr val="262626"/>
          </a:solidFill>
          <a:latin typeface="+mn-lt"/>
          <a:ea typeface="+mn-ea"/>
          <a:cs typeface="+mn-cs"/>
        </a:defRPr>
      </a:lvl1pPr>
      <a:lvl2pPr marL="742950" indent="-285750" algn="l" defTabSz="457200" rtl="0" fontAlgn="base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 panose="020B0604020202020204" pitchFamily="34" charset="0"/>
        <a:buChar char="•"/>
        <a:defRPr sz="2000" kern="1200">
          <a:solidFill>
            <a:srgbClr val="262626"/>
          </a:solidFill>
          <a:latin typeface="+mn-lt"/>
          <a:ea typeface="+mn-ea"/>
          <a:cs typeface="+mn-cs"/>
        </a:defRPr>
      </a:lvl2pPr>
      <a:lvl3pPr marL="1200150" indent="-285750" algn="l" defTabSz="457200" rtl="0" fontAlgn="base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 panose="020B0604020202020204" pitchFamily="34" charset="0"/>
        <a:buChar char="•"/>
        <a:defRPr kern="1200">
          <a:solidFill>
            <a:srgbClr val="262626"/>
          </a:solidFill>
          <a:latin typeface="+mn-lt"/>
          <a:ea typeface="+mn-ea"/>
          <a:cs typeface="+mn-cs"/>
        </a:defRPr>
      </a:lvl3pPr>
      <a:lvl4pPr marL="1543050" indent="-171450" algn="l" defTabSz="457200" rtl="0" fontAlgn="base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 panose="020B0604020202020204" pitchFamily="34" charset="0"/>
        <a:buChar char="•"/>
        <a:defRPr sz="1600" kern="1200">
          <a:solidFill>
            <a:srgbClr val="262626"/>
          </a:solidFill>
          <a:latin typeface="+mn-lt"/>
          <a:ea typeface="+mn-ea"/>
          <a:cs typeface="+mn-cs"/>
        </a:defRPr>
      </a:lvl4pPr>
      <a:lvl5pPr marL="2000250" indent="-171450" algn="l" defTabSz="457200" rtl="0" fontAlgn="base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 panose="020B0604020202020204" pitchFamily="34" charset="0"/>
        <a:buChar char="•"/>
        <a:defRPr sz="1400" kern="1200">
          <a:solidFill>
            <a:srgbClr val="262626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586" name="Rectangle 2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402167" y="228601"/>
            <a:ext cx="11347451" cy="1325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9990" tIns="44995" rIns="89990" bIns="44995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23587" name="Rectangle 3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402167" y="1676401"/>
            <a:ext cx="11387667" cy="4422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9990" tIns="44995" rIns="89990" bIns="4499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2358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06400" y="6245225"/>
            <a:ext cx="30480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9990" tIns="44995" rIns="89990" bIns="44995" numCol="1" anchor="b" anchorCtr="0" compatLnSpc="1">
            <a:prstTxWarp prst="textNoShape">
              <a:avLst/>
            </a:prstTxWarp>
          </a:bodyPr>
          <a:lstStyle>
            <a:lvl1pPr algn="l">
              <a:defRPr sz="1400" u="none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32358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9990" tIns="44995" rIns="89990" bIns="44995" numCol="1" anchor="b" anchorCtr="0" compatLnSpc="1">
            <a:prstTxWarp prst="textNoShape">
              <a:avLst/>
            </a:prstTxWarp>
          </a:bodyPr>
          <a:lstStyle>
            <a:lvl1pPr>
              <a:defRPr sz="1400" u="none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</a:defRPr>
            </a:lvl1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32359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30480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9990" tIns="44995" rIns="89990" bIns="44995" numCol="1" anchor="b" anchorCtr="0" compatLnSpc="1">
            <a:prstTxWarp prst="textNoShape">
              <a:avLst/>
            </a:prstTxWarp>
          </a:bodyPr>
          <a:lstStyle>
            <a:lvl1pPr algn="r">
              <a:defRPr sz="1400" u="none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92D7B84-4591-4FFD-80B4-070CE55C5146}" type="slidenum">
              <a:rPr lang="en-US" smtClean="0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7109421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2" r:id="rId12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5pPr>
      <a:lvl6pPr marL="450039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6pPr>
      <a:lvl7pPr marL="900077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7pPr>
      <a:lvl8pPr marL="135013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8pPr>
      <a:lvl9pPr marL="1800137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9pPr>
    </p:titleStyle>
    <p:bodyStyle>
      <a:lvl1pPr marL="336550" indent="-3365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  <a:ea typeface="+mn-ea"/>
          <a:cs typeface="+mn-cs"/>
        </a:defRPr>
      </a:lvl1pPr>
      <a:lvl2pPr marL="730250" indent="-280988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2pPr>
      <a:lvl3pPr marL="1123950" indent="-223838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3pPr>
      <a:lvl4pPr marL="1574800" indent="-223838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4pPr>
      <a:lvl5pPr marL="2024063" indent="-223838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5pPr>
      <a:lvl6pPr marL="2475203" indent="-224974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6pPr>
      <a:lvl7pPr marL="2925253" indent="-224974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7pPr>
      <a:lvl8pPr marL="3375280" indent="-224974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8pPr>
      <a:lvl9pPr marL="3825308" indent="-224974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9pPr>
    </p:bodyStyle>
    <p:otherStyle>
      <a:defPPr>
        <a:defRPr lang="en-US"/>
      </a:defPPr>
      <a:lvl1pPr marL="0" algn="l" defTabSz="9000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0039" algn="l" defTabSz="9000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00077" algn="l" defTabSz="9000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50130" algn="l" defTabSz="9000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00137" algn="l" defTabSz="9000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50183" algn="l" defTabSz="9000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00231" algn="l" defTabSz="9000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50273" algn="l" defTabSz="9000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287" algn="l" defTabSz="9000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xmlns="" id="{617B766F-6EBA-4D47-8603-44C7230FCB5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vi-VN"/>
              <a:t>Click to edit Master title style</a:t>
            </a: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xmlns="" id="{C433C296-901E-4AEA-B776-F97B06316DC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vi-VN"/>
              <a:t>Click to edit Master text styles</a:t>
            </a:r>
          </a:p>
          <a:p>
            <a:pPr lvl="1"/>
            <a:r>
              <a:rPr lang="en-US" altLang="vi-VN"/>
              <a:t>Second level</a:t>
            </a:r>
          </a:p>
          <a:p>
            <a:pPr lvl="2"/>
            <a:r>
              <a:rPr lang="en-US" altLang="vi-VN"/>
              <a:t>Third level</a:t>
            </a:r>
          </a:p>
          <a:p>
            <a:pPr lvl="3"/>
            <a:r>
              <a:rPr lang="en-US" altLang="vi-VN"/>
              <a:t>Fourth level</a:t>
            </a:r>
          </a:p>
          <a:p>
            <a:pPr lvl="4"/>
            <a:r>
              <a:rPr lang="en-US" altLang="vi-VN"/>
              <a:t>Fifth level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xmlns="" id="{E26E671D-38EE-42A2-97EE-A1381154FD32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aseline="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xmlns="" id="{49DD32D8-931F-4A2A-BB21-7611DD03F51F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aseline="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xmlns="" id="{3AA652E8-4A7B-4646-A177-74E2599F6750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aseline="0"/>
            </a:lvl1pPr>
          </a:lstStyle>
          <a:p>
            <a:fld id="{E5A2E0D8-DD05-44CB-AC39-B712FB513F2A}" type="slidenum">
              <a:rPr lang="en-US" altLang="vi-VN"/>
              <a:pPr/>
              <a:t>‹#›</a:t>
            </a:fld>
            <a:endParaRPr lang="en-US" altLang="vi-VN"/>
          </a:p>
        </p:txBody>
      </p:sp>
    </p:spTree>
    <p:extLst>
      <p:ext uri="{BB962C8B-B14F-4D97-AF65-F5344CB8AC3E}">
        <p14:creationId xmlns:p14="http://schemas.microsoft.com/office/powerpoint/2010/main" val="12585241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9" r:id="rId6"/>
    <p:sldLayoutId id="2147483700" r:id="rId7"/>
    <p:sldLayoutId id="2147483701" r:id="rId8"/>
    <p:sldLayoutId id="2147483702" r:id="rId9"/>
    <p:sldLayoutId id="2147483703" r:id="rId10"/>
    <p:sldLayoutId id="2147483704" r:id="rId11"/>
  </p:sldLayoutIdLst>
  <p:transition spd="slow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960400" y="603100"/>
            <a:ext cx="10271200" cy="76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angolin"/>
              <a:buNone/>
              <a:defRPr sz="2800">
                <a:solidFill>
                  <a:schemeClr val="dk1"/>
                </a:solidFill>
                <a:latin typeface="Pangolin"/>
                <a:ea typeface="Pangolin"/>
                <a:cs typeface="Pangolin"/>
                <a:sym typeface="Pangolin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angolin"/>
              <a:buNone/>
              <a:defRPr sz="2800">
                <a:solidFill>
                  <a:schemeClr val="dk1"/>
                </a:solidFill>
                <a:latin typeface="Pangolin"/>
                <a:ea typeface="Pangolin"/>
                <a:cs typeface="Pangolin"/>
                <a:sym typeface="Pangolin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angolin"/>
              <a:buNone/>
              <a:defRPr sz="2800">
                <a:solidFill>
                  <a:schemeClr val="dk1"/>
                </a:solidFill>
                <a:latin typeface="Pangolin"/>
                <a:ea typeface="Pangolin"/>
                <a:cs typeface="Pangolin"/>
                <a:sym typeface="Pangolin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angolin"/>
              <a:buNone/>
              <a:defRPr sz="2800">
                <a:solidFill>
                  <a:schemeClr val="dk1"/>
                </a:solidFill>
                <a:latin typeface="Pangolin"/>
                <a:ea typeface="Pangolin"/>
                <a:cs typeface="Pangolin"/>
                <a:sym typeface="Pangolin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angolin"/>
              <a:buNone/>
              <a:defRPr sz="2800">
                <a:solidFill>
                  <a:schemeClr val="dk1"/>
                </a:solidFill>
                <a:latin typeface="Pangolin"/>
                <a:ea typeface="Pangolin"/>
                <a:cs typeface="Pangolin"/>
                <a:sym typeface="Pangolin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angolin"/>
              <a:buNone/>
              <a:defRPr sz="2800">
                <a:solidFill>
                  <a:schemeClr val="dk1"/>
                </a:solidFill>
                <a:latin typeface="Pangolin"/>
                <a:ea typeface="Pangolin"/>
                <a:cs typeface="Pangolin"/>
                <a:sym typeface="Pangolin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angolin"/>
              <a:buNone/>
              <a:defRPr sz="2800">
                <a:solidFill>
                  <a:schemeClr val="dk1"/>
                </a:solidFill>
                <a:latin typeface="Pangolin"/>
                <a:ea typeface="Pangolin"/>
                <a:cs typeface="Pangolin"/>
                <a:sym typeface="Pangolin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angolin"/>
              <a:buNone/>
              <a:defRPr sz="2800">
                <a:solidFill>
                  <a:schemeClr val="dk1"/>
                </a:solidFill>
                <a:latin typeface="Pangolin"/>
                <a:ea typeface="Pangolin"/>
                <a:cs typeface="Pangolin"/>
                <a:sym typeface="Pangolin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angolin"/>
              <a:buNone/>
              <a:defRPr sz="2800">
                <a:solidFill>
                  <a:schemeClr val="dk1"/>
                </a:solidFill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960400" y="1536633"/>
            <a:ext cx="10271200" cy="45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ivvic"/>
              <a:buChar char="●"/>
              <a:defRPr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1pPr>
            <a:lvl2pPr marL="914400" lvl="1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ivvic"/>
              <a:buChar char="○"/>
              <a:defRPr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2pPr>
            <a:lvl3pPr marL="1371600" lvl="2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ivvic"/>
              <a:buChar char="■"/>
              <a:defRPr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3pPr>
            <a:lvl4pPr marL="1828800" lvl="3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ivvic"/>
              <a:buChar char="●"/>
              <a:defRPr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4pPr>
            <a:lvl5pPr marL="2286000" lvl="4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ivvic"/>
              <a:buChar char="○"/>
              <a:defRPr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5pPr>
            <a:lvl6pPr marL="2743200" lvl="5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ivvic"/>
              <a:buChar char="■"/>
              <a:defRPr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6pPr>
            <a:lvl7pPr marL="3200400" lvl="6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ivvic"/>
              <a:buChar char="●"/>
              <a:defRPr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7pPr>
            <a:lvl8pPr marL="3657600" lvl="7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ivvic"/>
              <a:buChar char="○"/>
              <a:defRPr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8pPr>
            <a:lvl9pPr marL="4114800" lvl="8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ivvic"/>
              <a:buChar char="■"/>
              <a:defRPr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56044377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3" r:id="rId7"/>
    <p:sldLayoutId id="2147483714" r:id="rId8"/>
    <p:sldLayoutId id="2147483715" r:id="rId9"/>
    <p:sldLayoutId id="2147483716" r:id="rId10"/>
    <p:sldLayoutId id="2147483718" r:id="rId11"/>
    <p:sldLayoutId id="2147483719" r:id="rId12"/>
    <p:sldLayoutId id="2147483720" r:id="rId13"/>
    <p:sldLayoutId id="2147483721" r:id="rId14"/>
    <p:sldLayoutId id="2147483722" r:id="rId15"/>
    <p:sldLayoutId id="2147483723" r:id="rId16"/>
    <p:sldLayoutId id="2147483724" r:id="rId17"/>
    <p:sldLayoutId id="2147483725" r:id="rId18"/>
    <p:sldLayoutId id="2147483726" r:id="rId19"/>
    <p:sldLayoutId id="2147483727" r:id="rId20"/>
    <p:sldLayoutId id="2147483728" r:id="rId21"/>
    <p:sldLayoutId id="2147483729" r:id="rId22"/>
    <p:sldLayoutId id="2147483730" r:id="rId23"/>
    <p:sldLayoutId id="2147483731" r:id="rId24"/>
    <p:sldLayoutId id="2147483732" r:id="rId25"/>
    <p:sldLayoutId id="2147483733" r:id="rId26"/>
    <p:sldLayoutId id="2147483734" r:id="rId27"/>
    <p:sldLayoutId id="2147483735" r:id="rId28"/>
    <p:sldLayoutId id="2147483736" r:id="rId29"/>
    <p:sldLayoutId id="2147483737" r:id="rId30"/>
    <p:sldLayoutId id="2147483738" r:id="rId3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960400" y="603100"/>
            <a:ext cx="10271200" cy="76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angolin"/>
              <a:buNone/>
              <a:defRPr sz="2800">
                <a:solidFill>
                  <a:schemeClr val="dk1"/>
                </a:solidFill>
                <a:latin typeface="Pangolin"/>
                <a:ea typeface="Pangolin"/>
                <a:cs typeface="Pangolin"/>
                <a:sym typeface="Pangolin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angolin"/>
              <a:buNone/>
              <a:defRPr sz="2800">
                <a:solidFill>
                  <a:schemeClr val="dk1"/>
                </a:solidFill>
                <a:latin typeface="Pangolin"/>
                <a:ea typeface="Pangolin"/>
                <a:cs typeface="Pangolin"/>
                <a:sym typeface="Pangolin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angolin"/>
              <a:buNone/>
              <a:defRPr sz="2800">
                <a:solidFill>
                  <a:schemeClr val="dk1"/>
                </a:solidFill>
                <a:latin typeface="Pangolin"/>
                <a:ea typeface="Pangolin"/>
                <a:cs typeface="Pangolin"/>
                <a:sym typeface="Pangolin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angolin"/>
              <a:buNone/>
              <a:defRPr sz="2800">
                <a:solidFill>
                  <a:schemeClr val="dk1"/>
                </a:solidFill>
                <a:latin typeface="Pangolin"/>
                <a:ea typeface="Pangolin"/>
                <a:cs typeface="Pangolin"/>
                <a:sym typeface="Pangolin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angolin"/>
              <a:buNone/>
              <a:defRPr sz="2800">
                <a:solidFill>
                  <a:schemeClr val="dk1"/>
                </a:solidFill>
                <a:latin typeface="Pangolin"/>
                <a:ea typeface="Pangolin"/>
                <a:cs typeface="Pangolin"/>
                <a:sym typeface="Pangolin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angolin"/>
              <a:buNone/>
              <a:defRPr sz="2800">
                <a:solidFill>
                  <a:schemeClr val="dk1"/>
                </a:solidFill>
                <a:latin typeface="Pangolin"/>
                <a:ea typeface="Pangolin"/>
                <a:cs typeface="Pangolin"/>
                <a:sym typeface="Pangolin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angolin"/>
              <a:buNone/>
              <a:defRPr sz="2800">
                <a:solidFill>
                  <a:schemeClr val="dk1"/>
                </a:solidFill>
                <a:latin typeface="Pangolin"/>
                <a:ea typeface="Pangolin"/>
                <a:cs typeface="Pangolin"/>
                <a:sym typeface="Pangolin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angolin"/>
              <a:buNone/>
              <a:defRPr sz="2800">
                <a:solidFill>
                  <a:schemeClr val="dk1"/>
                </a:solidFill>
                <a:latin typeface="Pangolin"/>
                <a:ea typeface="Pangolin"/>
                <a:cs typeface="Pangolin"/>
                <a:sym typeface="Pangolin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angolin"/>
              <a:buNone/>
              <a:defRPr sz="2800">
                <a:solidFill>
                  <a:schemeClr val="dk1"/>
                </a:solidFill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960400" y="1536633"/>
            <a:ext cx="10271200" cy="45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ivvic"/>
              <a:buChar char="●"/>
              <a:defRPr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1pPr>
            <a:lvl2pPr marL="914400" lvl="1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ivvic"/>
              <a:buChar char="○"/>
              <a:defRPr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2pPr>
            <a:lvl3pPr marL="1371600" lvl="2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ivvic"/>
              <a:buChar char="■"/>
              <a:defRPr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3pPr>
            <a:lvl4pPr marL="1828800" lvl="3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ivvic"/>
              <a:buChar char="●"/>
              <a:defRPr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4pPr>
            <a:lvl5pPr marL="2286000" lvl="4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ivvic"/>
              <a:buChar char="○"/>
              <a:defRPr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5pPr>
            <a:lvl6pPr marL="2743200" lvl="5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ivvic"/>
              <a:buChar char="■"/>
              <a:defRPr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6pPr>
            <a:lvl7pPr marL="3200400" lvl="6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ivvic"/>
              <a:buChar char="●"/>
              <a:defRPr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7pPr>
            <a:lvl8pPr marL="3657600" lvl="7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ivvic"/>
              <a:buChar char="○"/>
              <a:defRPr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8pPr>
            <a:lvl9pPr marL="4114800" lvl="8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ivvic"/>
              <a:buChar char="■"/>
              <a:defRPr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77167790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767" r:id="rId1"/>
    <p:sldLayoutId id="2147483768" r:id="rId2"/>
    <p:sldLayoutId id="2147483769" r:id="rId3"/>
    <p:sldLayoutId id="2147483770" r:id="rId4"/>
    <p:sldLayoutId id="2147483771" r:id="rId5"/>
    <p:sldLayoutId id="2147483772" r:id="rId6"/>
    <p:sldLayoutId id="2147483773" r:id="rId7"/>
    <p:sldLayoutId id="2147483774" r:id="rId8"/>
    <p:sldLayoutId id="2147483775" r:id="rId9"/>
    <p:sldLayoutId id="2147483776" r:id="rId10"/>
    <p:sldLayoutId id="2147483777" r:id="rId11"/>
    <p:sldLayoutId id="2147483778" r:id="rId12"/>
    <p:sldLayoutId id="2147483779" r:id="rId13"/>
    <p:sldLayoutId id="2147483780" r:id="rId14"/>
    <p:sldLayoutId id="2147483781" r:id="rId15"/>
    <p:sldLayoutId id="2147483782" r:id="rId16"/>
    <p:sldLayoutId id="2147483783" r:id="rId17"/>
    <p:sldLayoutId id="2147483784" r:id="rId18"/>
    <p:sldLayoutId id="2147483785" r:id="rId19"/>
    <p:sldLayoutId id="2147483786" r:id="rId20"/>
    <p:sldLayoutId id="2147483787" r:id="rId21"/>
    <p:sldLayoutId id="2147483788" r:id="rId22"/>
    <p:sldLayoutId id="2147483789" r:id="rId23"/>
    <p:sldLayoutId id="2147483790" r:id="rId24"/>
    <p:sldLayoutId id="2147483791" r:id="rId25"/>
    <p:sldLayoutId id="2147483792" r:id="rId26"/>
    <p:sldLayoutId id="2147483793" r:id="rId27"/>
    <p:sldLayoutId id="2147483794" r:id="rId28"/>
    <p:sldLayoutId id="2147483795" r:id="rId29"/>
    <p:sldLayoutId id="2147483796" r:id="rId30"/>
    <p:sldLayoutId id="2147483797" r:id="rId31"/>
    <p:sldLayoutId id="2147483798" r:id="rId32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vi-VN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vi-VN" smtClean="0"/>
              <a:t>Click to edit Master text styles</a:t>
            </a:r>
          </a:p>
          <a:p>
            <a:pPr lvl="1"/>
            <a:r>
              <a:rPr lang="en-US" altLang="vi-VN" smtClean="0"/>
              <a:t>Second level</a:t>
            </a:r>
          </a:p>
          <a:p>
            <a:pPr lvl="2"/>
            <a:r>
              <a:rPr lang="en-US" altLang="vi-VN" smtClean="0"/>
              <a:t>Third level</a:t>
            </a:r>
          </a:p>
          <a:p>
            <a:pPr lvl="3"/>
            <a:r>
              <a:rPr lang="en-US" altLang="vi-VN" smtClean="0"/>
              <a:t>Fourth level</a:t>
            </a:r>
          </a:p>
          <a:p>
            <a:pPr lvl="4"/>
            <a:r>
              <a:rPr lang="en-US" altLang="vi-VN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eaLnBrk="1" hangingPunct="1">
              <a:spcBef>
                <a:spcPct val="0"/>
              </a:spcBef>
              <a:defRPr sz="1400" b="0">
                <a:solidFill>
                  <a:schemeClr val="tx1"/>
                </a:solidFill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spcBef>
                <a:spcPct val="0"/>
              </a:spcBef>
              <a:defRPr sz="1400" b="0">
                <a:solidFill>
                  <a:schemeClr val="tx1"/>
                </a:solidFill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b="0">
                <a:solidFill>
                  <a:schemeClr val="tx1"/>
                </a:solidFill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91A70990-C332-4822-9A1D-ADA06DE436A3}" type="slidenum">
              <a:rPr lang="en-US" altLang="vi-VN"/>
              <a:pPr>
                <a:defRPr/>
              </a:pPr>
              <a:t>‹#›</a:t>
            </a:fld>
            <a:endParaRPr lang="en-US" altLang="vi-VN"/>
          </a:p>
        </p:txBody>
      </p:sp>
    </p:spTree>
    <p:extLst>
      <p:ext uri="{BB962C8B-B14F-4D97-AF65-F5344CB8AC3E}">
        <p14:creationId xmlns:p14="http://schemas.microsoft.com/office/powerpoint/2010/main" val="8736584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2" r:id="rId1"/>
    <p:sldLayoutId id="2147483803" r:id="rId2"/>
    <p:sldLayoutId id="2147483804" r:id="rId3"/>
    <p:sldLayoutId id="2147483805" r:id="rId4"/>
    <p:sldLayoutId id="2147483806" r:id="rId5"/>
    <p:sldLayoutId id="2147483807" r:id="rId6"/>
    <p:sldLayoutId id="2147483808" r:id="rId7"/>
    <p:sldLayoutId id="2147483809" r:id="rId8"/>
    <p:sldLayoutId id="2147483810" r:id="rId9"/>
    <p:sldLayoutId id="2147483811" r:id="rId10"/>
    <p:sldLayoutId id="2147483812" r:id="rId11"/>
    <p:sldLayoutId id="2147483813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vi-V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9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8399243" y="1676400"/>
            <a:ext cx="37592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7586443" y="-457200"/>
            <a:ext cx="21336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8399243" y="6096000"/>
            <a:ext cx="13208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205317" y="2667000"/>
            <a:ext cx="5588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1119717" y="2895600"/>
            <a:ext cx="31496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10327217" y="0"/>
            <a:ext cx="914400" cy="11001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66" name="Title Placeholder 1"/>
          <p:cNvSpPr>
            <a:spLocks noGrp="1" noChangeArrowheads="1"/>
          </p:cNvSpPr>
          <p:nvPr>
            <p:ph type="title"/>
          </p:nvPr>
        </p:nvSpPr>
        <p:spPr bwMode="auto">
          <a:xfrm>
            <a:off x="645585" y="452439"/>
            <a:ext cx="9408583" cy="1400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vi-VN" smtClean="0"/>
              <a:t>Click to edit Master title style</a:t>
            </a:r>
          </a:p>
        </p:txBody>
      </p:sp>
      <p:sp>
        <p:nvSpPr>
          <p:cNvPr id="2067" name="Text Placeholder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02784" y="2052638"/>
            <a:ext cx="8949267" cy="4195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vi-VN" smtClean="0"/>
              <a:t>Edit Master text styles</a:t>
            </a:r>
          </a:p>
          <a:p>
            <a:pPr lvl="1"/>
            <a:r>
              <a:rPr lang="en-US" altLang="vi-VN" smtClean="0"/>
              <a:t>Second level</a:t>
            </a:r>
          </a:p>
          <a:p>
            <a:pPr lvl="2"/>
            <a:r>
              <a:rPr lang="en-US" altLang="vi-VN" smtClean="0"/>
              <a:t>Third level</a:t>
            </a:r>
          </a:p>
          <a:p>
            <a:pPr lvl="3"/>
            <a:r>
              <a:rPr lang="en-US" altLang="vi-VN" smtClean="0"/>
              <a:t>Fourth level</a:t>
            </a:r>
          </a:p>
          <a:p>
            <a:pPr lvl="4"/>
            <a:r>
              <a:rPr lang="en-US" altLang="vi-VN" smtClean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7884" y="1790700"/>
            <a:ext cx="990600" cy="304800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eaLnBrk="1" hangingPunct="1">
              <a:spcBef>
                <a:spcPct val="50000"/>
              </a:spcBef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>
              <a:defRPr/>
            </a:pPr>
            <a:fld id="{8236AEFC-EE16-46BC-97F9-382657FEB46A}" type="datetimeFigureOut">
              <a:rPr lang="en-US"/>
              <a:pPr>
                <a:defRPr/>
              </a:pPr>
              <a:t>7/24/2022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4294" y="3225007"/>
            <a:ext cx="3859213" cy="3048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spcBef>
                <a:spcPct val="50000"/>
              </a:spcBef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4733" y="295275"/>
            <a:ext cx="838200" cy="76835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spcBef>
                <a:spcPct val="50000"/>
              </a:spcBef>
              <a:defRPr b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34289825-9BAC-46E0-8EF1-16087C7C306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123074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5" r:id="rId1"/>
    <p:sldLayoutId id="2147483816" r:id="rId2"/>
    <p:sldLayoutId id="2147483817" r:id="rId3"/>
    <p:sldLayoutId id="2147483818" r:id="rId4"/>
    <p:sldLayoutId id="2147483819" r:id="rId5"/>
    <p:sldLayoutId id="2147483820" r:id="rId6"/>
    <p:sldLayoutId id="2147483821" r:id="rId7"/>
    <p:sldLayoutId id="2147483822" r:id="rId8"/>
    <p:sldLayoutId id="2147483823" r:id="rId9"/>
    <p:sldLayoutId id="2147483824" r:id="rId10"/>
    <p:sldLayoutId id="2147483825" r:id="rId11"/>
    <p:sldLayoutId id="2147483826" r:id="rId12"/>
    <p:sldLayoutId id="2147483827" r:id="rId13"/>
    <p:sldLayoutId id="2147483828" r:id="rId14"/>
    <p:sldLayoutId id="2147483829" r:id="rId15"/>
    <p:sldLayoutId id="2147483830" r:id="rId16"/>
    <p:sldLayoutId id="2147483831" r:id="rId17"/>
  </p:sldLayoutIdLst>
  <p:hf sldNum="0" hdr="0" ftr="0" dt="0"/>
  <p:txStyles>
    <p:titleStyle>
      <a:lvl1pPr algn="l" defTabSz="457200" rtl="0" eaLnBrk="0" fontAlgn="base" hangingPunct="0">
        <a:spcBef>
          <a:spcPct val="0"/>
        </a:spcBef>
        <a:spcAft>
          <a:spcPct val="0"/>
        </a:spcAft>
        <a:defRPr sz="4200" kern="1200">
          <a:solidFill>
            <a:schemeClr val="tx2"/>
          </a:solidFill>
          <a:latin typeface="+mj-lt"/>
          <a:ea typeface="+mj-ea"/>
          <a:cs typeface="+mj-cs"/>
        </a:defRPr>
      </a:lvl1pPr>
      <a:lvl2pPr algn="l" defTabSz="457200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Century Gothic" panose="020B0502020202020204" pitchFamily="34" charset="0"/>
        </a:defRPr>
      </a:lvl2pPr>
      <a:lvl3pPr algn="l" defTabSz="457200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Century Gothic" panose="020B0502020202020204" pitchFamily="34" charset="0"/>
        </a:defRPr>
      </a:lvl3pPr>
      <a:lvl4pPr algn="l" defTabSz="457200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Century Gothic" panose="020B0502020202020204" pitchFamily="34" charset="0"/>
        </a:defRPr>
      </a:lvl4pPr>
      <a:lvl5pPr algn="l" defTabSz="457200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Century Gothic" panose="020B0502020202020204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0" fontAlgn="base" hangingPunct="0">
        <a:spcBef>
          <a:spcPts val="1000"/>
        </a:spcBef>
        <a:spcAft>
          <a:spcPct val="0"/>
        </a:spcAft>
        <a:buClr>
          <a:srgbClr val="8AD0D6"/>
        </a:buClr>
        <a:buSzPct val="80000"/>
        <a:buFont typeface="Wingdings 3" panose="05040102010807070707" pitchFamily="18" charset="2"/>
        <a:buChar char=""/>
        <a:defRPr sz="200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0" fontAlgn="base" hangingPunct="0">
        <a:spcBef>
          <a:spcPts val="1000"/>
        </a:spcBef>
        <a:spcAft>
          <a:spcPct val="0"/>
        </a:spcAft>
        <a:buClr>
          <a:srgbClr val="8AD0D6"/>
        </a:buClr>
        <a:buSzPct val="80000"/>
        <a:buFont typeface="Wingdings 3" panose="05040102010807070707" pitchFamily="18" charset="2"/>
        <a:buChar char=""/>
        <a:defRPr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0" fontAlgn="base" hangingPunct="0">
        <a:spcBef>
          <a:spcPts val="1000"/>
        </a:spcBef>
        <a:spcAft>
          <a:spcPct val="0"/>
        </a:spcAft>
        <a:buClr>
          <a:srgbClr val="8AD0D6"/>
        </a:buClr>
        <a:buSzPct val="80000"/>
        <a:buFont typeface="Wingdings 3" panose="05040102010807070707" pitchFamily="18" charset="2"/>
        <a:buChar char=""/>
        <a:defRPr sz="160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0" fontAlgn="base" hangingPunct="0">
        <a:spcBef>
          <a:spcPts val="1000"/>
        </a:spcBef>
        <a:spcAft>
          <a:spcPct val="0"/>
        </a:spcAft>
        <a:buClr>
          <a:srgbClr val="8AD0D6"/>
        </a:buClr>
        <a:buSzPct val="80000"/>
        <a:buFont typeface="Wingdings 3" panose="05040102010807070707" pitchFamily="18" charset="2"/>
        <a:buChar char=""/>
        <a:defRPr sz="140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0" fontAlgn="base" hangingPunct="0">
        <a:spcBef>
          <a:spcPts val="1000"/>
        </a:spcBef>
        <a:spcAft>
          <a:spcPct val="0"/>
        </a:spcAft>
        <a:buClr>
          <a:srgbClr val="8AD0D6"/>
        </a:buClr>
        <a:buSzPct val="80000"/>
        <a:buFont typeface="Wingdings 3" panose="05040102010807070707" pitchFamily="18" charset="2"/>
        <a:buChar char=""/>
        <a:defRPr sz="140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6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3" Type="http://schemas.openxmlformats.org/officeDocument/2006/relationships/image" Target="../media/image10.gif"/><Relationship Id="rId7" Type="http://schemas.openxmlformats.org/officeDocument/2006/relationships/slide" Target="slide6.xml"/><Relationship Id="rId2" Type="http://schemas.openxmlformats.org/officeDocument/2006/relationships/slide" Target="slide3.xml"/><Relationship Id="rId1" Type="http://schemas.openxmlformats.org/officeDocument/2006/relationships/slideLayout" Target="../slideLayouts/slideLayout1.xml"/><Relationship Id="rId6" Type="http://schemas.openxmlformats.org/officeDocument/2006/relationships/slide" Target="slide5.xml"/><Relationship Id="rId5" Type="http://schemas.openxmlformats.org/officeDocument/2006/relationships/slide" Target="slide4.xml"/><Relationship Id="rId10" Type="http://schemas.openxmlformats.org/officeDocument/2006/relationships/hyperlink" Target="Copy%20of%20NGUYEN%20TU%20KHOI.ppt#-1,28,Slide 28" TargetMode="External"/><Relationship Id="rId4" Type="http://schemas.openxmlformats.org/officeDocument/2006/relationships/image" Target="../media/image11.gif"/><Relationship Id="rId9" Type="http://schemas.openxmlformats.org/officeDocument/2006/relationships/slide" Target="slide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slide" Target="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slide" Target="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slide" Target="slide2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slide" Target="slide2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slide" Target="slide2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slide" Target="slide2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6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5" Type="http://schemas.microsoft.com/office/2007/relationships/hdphoto" Target="../media/hdphoto2.wdp"/><Relationship Id="rId4" Type="http://schemas.openxmlformats.org/officeDocument/2006/relationships/image" Target="../media/image14.png"/><Relationship Id="rId9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5" Type="http://schemas.microsoft.com/office/2007/relationships/hdphoto" Target="../media/hdphoto2.wdp"/><Relationship Id="rId4" Type="http://schemas.openxmlformats.org/officeDocument/2006/relationships/image" Target="../media/image14.png"/><Relationship Id="rId9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notesSlide" Target="../notesSlides/notesSlide5.xml"/><Relationship Id="rId7" Type="http://schemas.microsoft.com/office/2007/relationships/hdphoto" Target="../media/hdphoto2.wdp"/><Relationship Id="rId2" Type="http://schemas.openxmlformats.org/officeDocument/2006/relationships/slideLayout" Target="../slideLayouts/slideLayout3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4.png"/><Relationship Id="rId5" Type="http://schemas.openxmlformats.org/officeDocument/2006/relationships/image" Target="../media/image18.wmf"/><Relationship Id="rId4" Type="http://schemas.openxmlformats.org/officeDocument/2006/relationships/oleObject" Target="../embeddings/oleObject1.bin"/><Relationship Id="rId9" Type="http://schemas.microsoft.com/office/2007/relationships/hdphoto" Target="../media/hdphoto1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1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8.xml"/><Relationship Id="rId6" Type="http://schemas.microsoft.com/office/2007/relationships/hdphoto" Target="../media/hdphoto5.wdp"/><Relationship Id="rId5" Type="http://schemas.openxmlformats.org/officeDocument/2006/relationships/image" Target="../media/image20.png"/><Relationship Id="rId4" Type="http://schemas.microsoft.com/office/2007/relationships/hdphoto" Target="../media/hdphoto4.wdp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notesSlide" Target="../notesSlides/notesSlide7.xml"/><Relationship Id="rId7" Type="http://schemas.microsoft.com/office/2007/relationships/hdphoto" Target="../media/hdphoto6.wdp"/><Relationship Id="rId2" Type="http://schemas.openxmlformats.org/officeDocument/2006/relationships/slideLayout" Target="../slideLayouts/slideLayout31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22.png"/><Relationship Id="rId5" Type="http://schemas.openxmlformats.org/officeDocument/2006/relationships/image" Target="../media/image18.wmf"/><Relationship Id="rId4" Type="http://schemas.openxmlformats.org/officeDocument/2006/relationships/oleObject" Target="../embeddings/oleObject2.bin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0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8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5.png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microsoft.com/office/2007/relationships/hdphoto" Target="../media/hdphoto8.wdp"/><Relationship Id="rId4" Type="http://schemas.openxmlformats.org/officeDocument/2006/relationships/image" Target="../media/image2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9.xml"/><Relationship Id="rId4" Type="http://schemas.openxmlformats.org/officeDocument/2006/relationships/slide" Target="slide3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9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9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9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3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gif"/><Relationship Id="rId1" Type="http://schemas.openxmlformats.org/officeDocument/2006/relationships/slideLayout" Target="../slideLayouts/slideLayout12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3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slideLayout" Target="../slideLayouts/slideLayout131.xml"/><Relationship Id="rId1" Type="http://schemas.openxmlformats.org/officeDocument/2006/relationships/video" Target="file:///D:\SINGAPORE%20n&#259;m%202020.2021\C&#225;c%20b&#224;i%20h&#7897;i%20gi&#7843;ng%20m&#244;n%20H&#243;a%20-%202021\H&#7897;i%20gi&#7843;ng%20th&#225;ng%203-%2020.21\H&#7897;i%20gi&#7843;ng%2012.11%20ch&#7889;t\&#272;&#7891;ng%20h&#7891;%20&#273;&#7871;m%20ng&#432;&#7907;c%203%20ph&#250;t%20-%203%20Minutes.mp4" TargetMode="Externa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3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8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864" name="Google Shape;27864;p42"/>
          <p:cNvGrpSpPr/>
          <p:nvPr/>
        </p:nvGrpSpPr>
        <p:grpSpPr>
          <a:xfrm>
            <a:off x="1827101" y="1955687"/>
            <a:ext cx="7658348" cy="2748589"/>
            <a:chOff x="1701575" y="1462353"/>
            <a:chExt cx="5743761" cy="2061442"/>
          </a:xfrm>
        </p:grpSpPr>
        <p:sp>
          <p:nvSpPr>
            <p:cNvPr id="27865" name="Google Shape;27865;p42"/>
            <p:cNvSpPr/>
            <p:nvPr/>
          </p:nvSpPr>
          <p:spPr>
            <a:xfrm>
              <a:off x="1701575" y="1462424"/>
              <a:ext cx="5740800" cy="20613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2B282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grpSp>
          <p:nvGrpSpPr>
            <p:cNvPr id="27866" name="Google Shape;27866;p42"/>
            <p:cNvGrpSpPr/>
            <p:nvPr/>
          </p:nvGrpSpPr>
          <p:grpSpPr>
            <a:xfrm>
              <a:off x="1905600" y="1462353"/>
              <a:ext cx="5369175" cy="2061442"/>
              <a:chOff x="1905600" y="1462381"/>
              <a:chExt cx="5369175" cy="2061442"/>
            </a:xfrm>
          </p:grpSpPr>
          <p:grpSp>
            <p:nvGrpSpPr>
              <p:cNvPr id="27867" name="Google Shape;27867;p42"/>
              <p:cNvGrpSpPr/>
              <p:nvPr/>
            </p:nvGrpSpPr>
            <p:grpSpPr>
              <a:xfrm>
                <a:off x="1905600" y="1462381"/>
                <a:ext cx="86650" cy="2061442"/>
                <a:chOff x="-776300" y="947000"/>
                <a:chExt cx="86650" cy="1812575"/>
              </a:xfrm>
            </p:grpSpPr>
            <p:sp>
              <p:nvSpPr>
                <p:cNvPr id="27868" name="Google Shape;27868;p42"/>
                <p:cNvSpPr/>
                <p:nvPr/>
              </p:nvSpPr>
              <p:spPr>
                <a:xfrm>
                  <a:off x="-772725" y="1797675"/>
                  <a:ext cx="83075" cy="9619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323" h="38476" extrusionOk="0">
                      <a:moveTo>
                        <a:pt x="2227" y="0"/>
                      </a:moveTo>
                      <a:cubicBezTo>
                        <a:pt x="1965" y="310"/>
                        <a:pt x="1798" y="691"/>
                        <a:pt x="1429" y="929"/>
                      </a:cubicBezTo>
                      <a:cubicBezTo>
                        <a:pt x="941" y="1191"/>
                        <a:pt x="774" y="1477"/>
                        <a:pt x="762" y="1858"/>
                      </a:cubicBezTo>
                      <a:cubicBezTo>
                        <a:pt x="739" y="2370"/>
                        <a:pt x="786" y="2870"/>
                        <a:pt x="655" y="3370"/>
                      </a:cubicBezTo>
                      <a:cubicBezTo>
                        <a:pt x="310" y="4632"/>
                        <a:pt x="48" y="5894"/>
                        <a:pt x="131" y="7192"/>
                      </a:cubicBezTo>
                      <a:cubicBezTo>
                        <a:pt x="143" y="7394"/>
                        <a:pt x="131" y="7608"/>
                        <a:pt x="191" y="7811"/>
                      </a:cubicBezTo>
                      <a:cubicBezTo>
                        <a:pt x="405" y="8668"/>
                        <a:pt x="798" y="9502"/>
                        <a:pt x="322" y="10359"/>
                      </a:cubicBezTo>
                      <a:cubicBezTo>
                        <a:pt x="262" y="10466"/>
                        <a:pt x="310" y="10597"/>
                        <a:pt x="298" y="10716"/>
                      </a:cubicBezTo>
                      <a:lnTo>
                        <a:pt x="167" y="12633"/>
                      </a:lnTo>
                      <a:cubicBezTo>
                        <a:pt x="131" y="12931"/>
                        <a:pt x="84" y="13216"/>
                        <a:pt x="84" y="13514"/>
                      </a:cubicBezTo>
                      <a:cubicBezTo>
                        <a:pt x="108" y="14574"/>
                        <a:pt x="143" y="15633"/>
                        <a:pt x="143" y="16681"/>
                      </a:cubicBezTo>
                      <a:cubicBezTo>
                        <a:pt x="143" y="17372"/>
                        <a:pt x="0" y="18074"/>
                        <a:pt x="24" y="18753"/>
                      </a:cubicBezTo>
                      <a:cubicBezTo>
                        <a:pt x="60" y="19717"/>
                        <a:pt x="191" y="20693"/>
                        <a:pt x="262" y="21658"/>
                      </a:cubicBezTo>
                      <a:cubicBezTo>
                        <a:pt x="298" y="21967"/>
                        <a:pt x="298" y="22277"/>
                        <a:pt x="250" y="22598"/>
                      </a:cubicBezTo>
                      <a:cubicBezTo>
                        <a:pt x="48" y="23920"/>
                        <a:pt x="239" y="25242"/>
                        <a:pt x="584" y="26563"/>
                      </a:cubicBezTo>
                      <a:cubicBezTo>
                        <a:pt x="762" y="27266"/>
                        <a:pt x="846" y="27980"/>
                        <a:pt x="953" y="28682"/>
                      </a:cubicBezTo>
                      <a:cubicBezTo>
                        <a:pt x="1001" y="28968"/>
                        <a:pt x="1012" y="29266"/>
                        <a:pt x="1012" y="29564"/>
                      </a:cubicBezTo>
                      <a:cubicBezTo>
                        <a:pt x="1024" y="30016"/>
                        <a:pt x="1036" y="30492"/>
                        <a:pt x="1012" y="30957"/>
                      </a:cubicBezTo>
                      <a:cubicBezTo>
                        <a:pt x="941" y="32064"/>
                        <a:pt x="643" y="33135"/>
                        <a:pt x="774" y="34231"/>
                      </a:cubicBezTo>
                      <a:cubicBezTo>
                        <a:pt x="822" y="34636"/>
                        <a:pt x="858" y="35017"/>
                        <a:pt x="881" y="35421"/>
                      </a:cubicBezTo>
                      <a:cubicBezTo>
                        <a:pt x="905" y="36052"/>
                        <a:pt x="881" y="36660"/>
                        <a:pt x="941" y="37279"/>
                      </a:cubicBezTo>
                      <a:cubicBezTo>
                        <a:pt x="965" y="37576"/>
                        <a:pt x="1072" y="37862"/>
                        <a:pt x="1203" y="38148"/>
                      </a:cubicBezTo>
                      <a:cubicBezTo>
                        <a:pt x="1292" y="38342"/>
                        <a:pt x="1441" y="38448"/>
                        <a:pt x="1643" y="38448"/>
                      </a:cubicBezTo>
                      <a:cubicBezTo>
                        <a:pt x="1738" y="38448"/>
                        <a:pt x="1846" y="38424"/>
                        <a:pt x="1965" y="38374"/>
                      </a:cubicBezTo>
                      <a:cubicBezTo>
                        <a:pt x="2023" y="38347"/>
                        <a:pt x="2066" y="38337"/>
                        <a:pt x="2100" y="38337"/>
                      </a:cubicBezTo>
                      <a:cubicBezTo>
                        <a:pt x="2222" y="38337"/>
                        <a:pt x="2215" y="38475"/>
                        <a:pt x="2311" y="38475"/>
                      </a:cubicBezTo>
                      <a:cubicBezTo>
                        <a:pt x="2330" y="38475"/>
                        <a:pt x="2353" y="38470"/>
                        <a:pt x="2382" y="38457"/>
                      </a:cubicBezTo>
                      <a:cubicBezTo>
                        <a:pt x="2405" y="38434"/>
                        <a:pt x="2465" y="38386"/>
                        <a:pt x="2489" y="38338"/>
                      </a:cubicBezTo>
                      <a:cubicBezTo>
                        <a:pt x="2632" y="37636"/>
                        <a:pt x="2882" y="36945"/>
                        <a:pt x="2846" y="36231"/>
                      </a:cubicBezTo>
                      <a:cubicBezTo>
                        <a:pt x="2810" y="35695"/>
                        <a:pt x="2858" y="35159"/>
                        <a:pt x="2858" y="34624"/>
                      </a:cubicBezTo>
                      <a:cubicBezTo>
                        <a:pt x="2870" y="33969"/>
                        <a:pt x="2858" y="33290"/>
                        <a:pt x="2882" y="32635"/>
                      </a:cubicBezTo>
                      <a:cubicBezTo>
                        <a:pt x="2929" y="31469"/>
                        <a:pt x="2989" y="30290"/>
                        <a:pt x="3048" y="29111"/>
                      </a:cubicBezTo>
                      <a:cubicBezTo>
                        <a:pt x="3084" y="28682"/>
                        <a:pt x="3156" y="28254"/>
                        <a:pt x="3167" y="27813"/>
                      </a:cubicBezTo>
                      <a:cubicBezTo>
                        <a:pt x="3203" y="27301"/>
                        <a:pt x="3167" y="26777"/>
                        <a:pt x="3203" y="26254"/>
                      </a:cubicBezTo>
                      <a:cubicBezTo>
                        <a:pt x="3227" y="25825"/>
                        <a:pt x="3322" y="25396"/>
                        <a:pt x="3298" y="24956"/>
                      </a:cubicBezTo>
                      <a:cubicBezTo>
                        <a:pt x="3287" y="24420"/>
                        <a:pt x="3167" y="23884"/>
                        <a:pt x="3167" y="23348"/>
                      </a:cubicBezTo>
                      <a:cubicBezTo>
                        <a:pt x="3156" y="22015"/>
                        <a:pt x="3215" y="20693"/>
                        <a:pt x="3036" y="19348"/>
                      </a:cubicBezTo>
                      <a:cubicBezTo>
                        <a:pt x="2882" y="18253"/>
                        <a:pt x="2929" y="17133"/>
                        <a:pt x="2882" y="16026"/>
                      </a:cubicBezTo>
                      <a:cubicBezTo>
                        <a:pt x="2822" y="14586"/>
                        <a:pt x="2763" y="13133"/>
                        <a:pt x="2703" y="11668"/>
                      </a:cubicBezTo>
                      <a:cubicBezTo>
                        <a:pt x="2703" y="11478"/>
                        <a:pt x="2644" y="11299"/>
                        <a:pt x="2608" y="11109"/>
                      </a:cubicBezTo>
                      <a:cubicBezTo>
                        <a:pt x="2382" y="10192"/>
                        <a:pt x="2358" y="9323"/>
                        <a:pt x="2560" y="8406"/>
                      </a:cubicBezTo>
                      <a:cubicBezTo>
                        <a:pt x="2739" y="7561"/>
                        <a:pt x="2798" y="6704"/>
                        <a:pt x="2810" y="5834"/>
                      </a:cubicBezTo>
                      <a:cubicBezTo>
                        <a:pt x="2822" y="4811"/>
                        <a:pt x="2739" y="3798"/>
                        <a:pt x="2691" y="2775"/>
                      </a:cubicBezTo>
                      <a:cubicBezTo>
                        <a:pt x="2679" y="2441"/>
                        <a:pt x="2655" y="2120"/>
                        <a:pt x="2620" y="1786"/>
                      </a:cubicBezTo>
                      <a:cubicBezTo>
                        <a:pt x="2560" y="1346"/>
                        <a:pt x="2453" y="893"/>
                        <a:pt x="2382" y="453"/>
                      </a:cubicBezTo>
                      <a:cubicBezTo>
                        <a:pt x="2346" y="286"/>
                        <a:pt x="2394" y="108"/>
                        <a:pt x="2227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sz="2400" b="0" i="0" u="none" strike="noStrike" kern="1200" cap="none" spc="0" normalizeH="0" baseline="0" noProof="0">
                    <a:ln>
                      <a:noFill/>
                    </a:ln>
                    <a:solidFill>
                      <a:srgbClr val="2B2823"/>
                    </a:solidFill>
                    <a:effectLst/>
                    <a:uLnTx/>
                    <a:uFillTx/>
                    <a:latin typeface="Arial"/>
                    <a:ea typeface="+mn-ea"/>
                    <a:cs typeface="+mn-cs"/>
                  </a:endParaRPr>
                </a:p>
              </p:txBody>
            </p:sp>
            <p:sp>
              <p:nvSpPr>
                <p:cNvPr id="27869" name="Google Shape;27869;p42"/>
                <p:cNvSpPr/>
                <p:nvPr/>
              </p:nvSpPr>
              <p:spPr>
                <a:xfrm>
                  <a:off x="-776300" y="947000"/>
                  <a:ext cx="86350" cy="839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54" h="33599" extrusionOk="0">
                      <a:moveTo>
                        <a:pt x="1752" y="0"/>
                      </a:moveTo>
                      <a:cubicBezTo>
                        <a:pt x="1609" y="0"/>
                        <a:pt x="1461" y="12"/>
                        <a:pt x="1310" y="35"/>
                      </a:cubicBezTo>
                      <a:cubicBezTo>
                        <a:pt x="941" y="95"/>
                        <a:pt x="763" y="214"/>
                        <a:pt x="655" y="416"/>
                      </a:cubicBezTo>
                      <a:cubicBezTo>
                        <a:pt x="512" y="761"/>
                        <a:pt x="334" y="1095"/>
                        <a:pt x="215" y="1416"/>
                      </a:cubicBezTo>
                      <a:cubicBezTo>
                        <a:pt x="120" y="1666"/>
                        <a:pt x="1" y="1940"/>
                        <a:pt x="48" y="2190"/>
                      </a:cubicBezTo>
                      <a:cubicBezTo>
                        <a:pt x="215" y="3143"/>
                        <a:pt x="96" y="4131"/>
                        <a:pt x="679" y="5048"/>
                      </a:cubicBezTo>
                      <a:cubicBezTo>
                        <a:pt x="715" y="5119"/>
                        <a:pt x="739" y="5179"/>
                        <a:pt x="751" y="5262"/>
                      </a:cubicBezTo>
                      <a:cubicBezTo>
                        <a:pt x="953" y="6179"/>
                        <a:pt x="1191" y="7107"/>
                        <a:pt x="1370" y="8024"/>
                      </a:cubicBezTo>
                      <a:cubicBezTo>
                        <a:pt x="1453" y="8369"/>
                        <a:pt x="1465" y="8739"/>
                        <a:pt x="1298" y="9048"/>
                      </a:cubicBezTo>
                      <a:cubicBezTo>
                        <a:pt x="1120" y="9382"/>
                        <a:pt x="1108" y="9691"/>
                        <a:pt x="1096" y="10024"/>
                      </a:cubicBezTo>
                      <a:cubicBezTo>
                        <a:pt x="1048" y="10596"/>
                        <a:pt x="1001" y="11167"/>
                        <a:pt x="917" y="11727"/>
                      </a:cubicBezTo>
                      <a:cubicBezTo>
                        <a:pt x="810" y="12310"/>
                        <a:pt x="679" y="12894"/>
                        <a:pt x="870" y="13489"/>
                      </a:cubicBezTo>
                      <a:cubicBezTo>
                        <a:pt x="929" y="13632"/>
                        <a:pt x="882" y="13799"/>
                        <a:pt x="882" y="13953"/>
                      </a:cubicBezTo>
                      <a:cubicBezTo>
                        <a:pt x="858" y="14727"/>
                        <a:pt x="798" y="15501"/>
                        <a:pt x="774" y="16275"/>
                      </a:cubicBezTo>
                      <a:cubicBezTo>
                        <a:pt x="751" y="17204"/>
                        <a:pt x="798" y="18144"/>
                        <a:pt x="751" y="19085"/>
                      </a:cubicBezTo>
                      <a:cubicBezTo>
                        <a:pt x="679" y="20526"/>
                        <a:pt x="739" y="21990"/>
                        <a:pt x="620" y="23443"/>
                      </a:cubicBezTo>
                      <a:cubicBezTo>
                        <a:pt x="465" y="25133"/>
                        <a:pt x="584" y="26812"/>
                        <a:pt x="596" y="28491"/>
                      </a:cubicBezTo>
                      <a:cubicBezTo>
                        <a:pt x="596" y="28705"/>
                        <a:pt x="643" y="28920"/>
                        <a:pt x="763" y="29098"/>
                      </a:cubicBezTo>
                      <a:cubicBezTo>
                        <a:pt x="1155" y="29729"/>
                        <a:pt x="1096" y="30360"/>
                        <a:pt x="1013" y="31003"/>
                      </a:cubicBezTo>
                      <a:cubicBezTo>
                        <a:pt x="977" y="31360"/>
                        <a:pt x="917" y="31741"/>
                        <a:pt x="917" y="32099"/>
                      </a:cubicBezTo>
                      <a:cubicBezTo>
                        <a:pt x="929" y="32646"/>
                        <a:pt x="1239" y="33134"/>
                        <a:pt x="1929" y="33599"/>
                      </a:cubicBezTo>
                      <a:cubicBezTo>
                        <a:pt x="2322" y="33123"/>
                        <a:pt x="2537" y="32658"/>
                        <a:pt x="2525" y="32158"/>
                      </a:cubicBezTo>
                      <a:cubicBezTo>
                        <a:pt x="2417" y="31051"/>
                        <a:pt x="2787" y="29979"/>
                        <a:pt x="2882" y="28896"/>
                      </a:cubicBezTo>
                      <a:cubicBezTo>
                        <a:pt x="2918" y="28253"/>
                        <a:pt x="3120" y="27634"/>
                        <a:pt x="3179" y="26991"/>
                      </a:cubicBezTo>
                      <a:cubicBezTo>
                        <a:pt x="3251" y="26229"/>
                        <a:pt x="3263" y="25467"/>
                        <a:pt x="3299" y="24705"/>
                      </a:cubicBezTo>
                      <a:cubicBezTo>
                        <a:pt x="3358" y="22752"/>
                        <a:pt x="3418" y="20800"/>
                        <a:pt x="3453" y="18835"/>
                      </a:cubicBezTo>
                      <a:cubicBezTo>
                        <a:pt x="3453" y="18692"/>
                        <a:pt x="3418" y="18549"/>
                        <a:pt x="3418" y="18418"/>
                      </a:cubicBezTo>
                      <a:lnTo>
                        <a:pt x="3418" y="16490"/>
                      </a:lnTo>
                      <a:cubicBezTo>
                        <a:pt x="3418" y="16109"/>
                        <a:pt x="3453" y="15739"/>
                        <a:pt x="3441" y="15347"/>
                      </a:cubicBezTo>
                      <a:cubicBezTo>
                        <a:pt x="3418" y="14846"/>
                        <a:pt x="3334" y="14323"/>
                        <a:pt x="3299" y="13799"/>
                      </a:cubicBezTo>
                      <a:cubicBezTo>
                        <a:pt x="3251" y="13191"/>
                        <a:pt x="3239" y="12596"/>
                        <a:pt x="3179" y="11989"/>
                      </a:cubicBezTo>
                      <a:cubicBezTo>
                        <a:pt x="3144" y="11691"/>
                        <a:pt x="3025" y="11406"/>
                        <a:pt x="3013" y="11108"/>
                      </a:cubicBezTo>
                      <a:cubicBezTo>
                        <a:pt x="2941" y="10036"/>
                        <a:pt x="2858" y="8965"/>
                        <a:pt x="2834" y="7893"/>
                      </a:cubicBezTo>
                      <a:cubicBezTo>
                        <a:pt x="2798" y="7191"/>
                        <a:pt x="2822" y="6476"/>
                        <a:pt x="2882" y="5762"/>
                      </a:cubicBezTo>
                      <a:cubicBezTo>
                        <a:pt x="2941" y="5119"/>
                        <a:pt x="3072" y="4500"/>
                        <a:pt x="3179" y="3857"/>
                      </a:cubicBezTo>
                      <a:cubicBezTo>
                        <a:pt x="3215" y="3607"/>
                        <a:pt x="3263" y="3333"/>
                        <a:pt x="3299" y="3083"/>
                      </a:cubicBezTo>
                      <a:cubicBezTo>
                        <a:pt x="3394" y="2262"/>
                        <a:pt x="3334" y="1464"/>
                        <a:pt x="3025" y="654"/>
                      </a:cubicBezTo>
                      <a:cubicBezTo>
                        <a:pt x="2843" y="204"/>
                        <a:pt x="2344" y="0"/>
                        <a:pt x="1752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sz="2400" b="0" i="0" u="none" strike="noStrike" kern="1200" cap="none" spc="0" normalizeH="0" baseline="0" noProof="0">
                    <a:ln>
                      <a:noFill/>
                    </a:ln>
                    <a:solidFill>
                      <a:srgbClr val="2B2823"/>
                    </a:solidFill>
                    <a:effectLst/>
                    <a:uLnTx/>
                    <a:uFillTx/>
                    <a:latin typeface="Arial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7870" name="Google Shape;27870;p42"/>
              <p:cNvGrpSpPr/>
              <p:nvPr/>
            </p:nvGrpSpPr>
            <p:grpSpPr>
              <a:xfrm>
                <a:off x="7189925" y="1462580"/>
                <a:ext cx="84850" cy="2059736"/>
                <a:chOff x="47625" y="947175"/>
                <a:chExt cx="84850" cy="1811075"/>
              </a:xfrm>
            </p:grpSpPr>
            <p:sp>
              <p:nvSpPr>
                <p:cNvPr id="27871" name="Google Shape;27871;p42"/>
                <p:cNvSpPr/>
                <p:nvPr/>
              </p:nvSpPr>
              <p:spPr>
                <a:xfrm>
                  <a:off x="47625" y="1043325"/>
                  <a:ext cx="84850" cy="17149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394" h="68597" extrusionOk="0">
                      <a:moveTo>
                        <a:pt x="1748" y="0"/>
                      </a:moveTo>
                      <a:cubicBezTo>
                        <a:pt x="1677" y="0"/>
                        <a:pt x="1599" y="39"/>
                        <a:pt x="1488" y="111"/>
                      </a:cubicBezTo>
                      <a:cubicBezTo>
                        <a:pt x="1131" y="337"/>
                        <a:pt x="941" y="611"/>
                        <a:pt x="917" y="992"/>
                      </a:cubicBezTo>
                      <a:cubicBezTo>
                        <a:pt x="905" y="1302"/>
                        <a:pt x="917" y="1611"/>
                        <a:pt x="893" y="1921"/>
                      </a:cubicBezTo>
                      <a:cubicBezTo>
                        <a:pt x="857" y="2219"/>
                        <a:pt x="655" y="2492"/>
                        <a:pt x="738" y="2838"/>
                      </a:cubicBezTo>
                      <a:cubicBezTo>
                        <a:pt x="822" y="3112"/>
                        <a:pt x="714" y="3445"/>
                        <a:pt x="679" y="3754"/>
                      </a:cubicBezTo>
                      <a:cubicBezTo>
                        <a:pt x="667" y="3909"/>
                        <a:pt x="619" y="4040"/>
                        <a:pt x="595" y="4171"/>
                      </a:cubicBezTo>
                      <a:cubicBezTo>
                        <a:pt x="476" y="4755"/>
                        <a:pt x="298" y="5338"/>
                        <a:pt x="250" y="5910"/>
                      </a:cubicBezTo>
                      <a:cubicBezTo>
                        <a:pt x="191" y="6743"/>
                        <a:pt x="238" y="7576"/>
                        <a:pt x="238" y="8410"/>
                      </a:cubicBezTo>
                      <a:cubicBezTo>
                        <a:pt x="238" y="8517"/>
                        <a:pt x="262" y="8612"/>
                        <a:pt x="262" y="8696"/>
                      </a:cubicBezTo>
                      <a:cubicBezTo>
                        <a:pt x="286" y="9172"/>
                        <a:pt x="298" y="9648"/>
                        <a:pt x="298" y="10124"/>
                      </a:cubicBezTo>
                      <a:cubicBezTo>
                        <a:pt x="298" y="10279"/>
                        <a:pt x="238" y="10434"/>
                        <a:pt x="238" y="10589"/>
                      </a:cubicBezTo>
                      <a:cubicBezTo>
                        <a:pt x="238" y="11363"/>
                        <a:pt x="262" y="12148"/>
                        <a:pt x="321" y="12922"/>
                      </a:cubicBezTo>
                      <a:cubicBezTo>
                        <a:pt x="381" y="13744"/>
                        <a:pt x="345" y="14565"/>
                        <a:pt x="357" y="15375"/>
                      </a:cubicBezTo>
                      <a:cubicBezTo>
                        <a:pt x="357" y="15577"/>
                        <a:pt x="417" y="15780"/>
                        <a:pt x="429" y="15970"/>
                      </a:cubicBezTo>
                      <a:cubicBezTo>
                        <a:pt x="476" y="16423"/>
                        <a:pt x="536" y="16887"/>
                        <a:pt x="548" y="17328"/>
                      </a:cubicBezTo>
                      <a:cubicBezTo>
                        <a:pt x="583" y="18280"/>
                        <a:pt x="560" y="19244"/>
                        <a:pt x="583" y="20197"/>
                      </a:cubicBezTo>
                      <a:cubicBezTo>
                        <a:pt x="583" y="20376"/>
                        <a:pt x="643" y="20578"/>
                        <a:pt x="643" y="20757"/>
                      </a:cubicBezTo>
                      <a:cubicBezTo>
                        <a:pt x="619" y="20947"/>
                        <a:pt x="560" y="21149"/>
                        <a:pt x="560" y="21352"/>
                      </a:cubicBezTo>
                      <a:cubicBezTo>
                        <a:pt x="560" y="23733"/>
                        <a:pt x="548" y="26126"/>
                        <a:pt x="560" y="28508"/>
                      </a:cubicBezTo>
                      <a:cubicBezTo>
                        <a:pt x="560" y="28924"/>
                        <a:pt x="476" y="29341"/>
                        <a:pt x="524" y="29758"/>
                      </a:cubicBezTo>
                      <a:cubicBezTo>
                        <a:pt x="548" y="30008"/>
                        <a:pt x="441" y="30246"/>
                        <a:pt x="441" y="30496"/>
                      </a:cubicBezTo>
                      <a:cubicBezTo>
                        <a:pt x="464" y="30960"/>
                        <a:pt x="524" y="31436"/>
                        <a:pt x="548" y="31901"/>
                      </a:cubicBezTo>
                      <a:cubicBezTo>
                        <a:pt x="560" y="31984"/>
                        <a:pt x="548" y="32067"/>
                        <a:pt x="583" y="32139"/>
                      </a:cubicBezTo>
                      <a:cubicBezTo>
                        <a:pt x="857" y="32746"/>
                        <a:pt x="893" y="33389"/>
                        <a:pt x="893" y="34032"/>
                      </a:cubicBezTo>
                      <a:cubicBezTo>
                        <a:pt x="893" y="34223"/>
                        <a:pt x="941" y="34425"/>
                        <a:pt x="1012" y="34627"/>
                      </a:cubicBezTo>
                      <a:cubicBezTo>
                        <a:pt x="1095" y="34842"/>
                        <a:pt x="1179" y="35044"/>
                        <a:pt x="1060" y="35258"/>
                      </a:cubicBezTo>
                      <a:cubicBezTo>
                        <a:pt x="1012" y="35354"/>
                        <a:pt x="1012" y="35461"/>
                        <a:pt x="1012" y="35544"/>
                      </a:cubicBezTo>
                      <a:cubicBezTo>
                        <a:pt x="1024" y="35842"/>
                        <a:pt x="1036" y="36139"/>
                        <a:pt x="786" y="36389"/>
                      </a:cubicBezTo>
                      <a:cubicBezTo>
                        <a:pt x="714" y="36473"/>
                        <a:pt x="702" y="36568"/>
                        <a:pt x="679" y="36663"/>
                      </a:cubicBezTo>
                      <a:cubicBezTo>
                        <a:pt x="619" y="37068"/>
                        <a:pt x="595" y="37461"/>
                        <a:pt x="548" y="37866"/>
                      </a:cubicBezTo>
                      <a:cubicBezTo>
                        <a:pt x="500" y="38271"/>
                        <a:pt x="619" y="38652"/>
                        <a:pt x="583" y="39068"/>
                      </a:cubicBezTo>
                      <a:cubicBezTo>
                        <a:pt x="488" y="39985"/>
                        <a:pt x="560" y="40890"/>
                        <a:pt x="441" y="41795"/>
                      </a:cubicBezTo>
                      <a:cubicBezTo>
                        <a:pt x="369" y="42319"/>
                        <a:pt x="524" y="42855"/>
                        <a:pt x="226" y="43355"/>
                      </a:cubicBezTo>
                      <a:cubicBezTo>
                        <a:pt x="202" y="43390"/>
                        <a:pt x="202" y="43414"/>
                        <a:pt x="202" y="43450"/>
                      </a:cubicBezTo>
                      <a:cubicBezTo>
                        <a:pt x="167" y="44069"/>
                        <a:pt x="0" y="44700"/>
                        <a:pt x="71" y="45343"/>
                      </a:cubicBezTo>
                      <a:cubicBezTo>
                        <a:pt x="131" y="46010"/>
                        <a:pt x="71" y="46676"/>
                        <a:pt x="179" y="47343"/>
                      </a:cubicBezTo>
                      <a:cubicBezTo>
                        <a:pt x="286" y="48022"/>
                        <a:pt x="262" y="48712"/>
                        <a:pt x="310" y="49403"/>
                      </a:cubicBezTo>
                      <a:cubicBezTo>
                        <a:pt x="321" y="49653"/>
                        <a:pt x="369" y="49891"/>
                        <a:pt x="405" y="50141"/>
                      </a:cubicBezTo>
                      <a:cubicBezTo>
                        <a:pt x="429" y="50427"/>
                        <a:pt x="488" y="50701"/>
                        <a:pt x="500" y="50975"/>
                      </a:cubicBezTo>
                      <a:cubicBezTo>
                        <a:pt x="524" y="51475"/>
                        <a:pt x="500" y="51975"/>
                        <a:pt x="524" y="52487"/>
                      </a:cubicBezTo>
                      <a:cubicBezTo>
                        <a:pt x="524" y="52641"/>
                        <a:pt x="548" y="52820"/>
                        <a:pt x="595" y="52987"/>
                      </a:cubicBezTo>
                      <a:cubicBezTo>
                        <a:pt x="762" y="53642"/>
                        <a:pt x="833" y="54296"/>
                        <a:pt x="798" y="54951"/>
                      </a:cubicBezTo>
                      <a:cubicBezTo>
                        <a:pt x="774" y="55439"/>
                        <a:pt x="726" y="55939"/>
                        <a:pt x="726" y="56428"/>
                      </a:cubicBezTo>
                      <a:cubicBezTo>
                        <a:pt x="726" y="57975"/>
                        <a:pt x="738" y="59535"/>
                        <a:pt x="726" y="61083"/>
                      </a:cubicBezTo>
                      <a:cubicBezTo>
                        <a:pt x="714" y="61535"/>
                        <a:pt x="595" y="61976"/>
                        <a:pt x="536" y="62428"/>
                      </a:cubicBezTo>
                      <a:cubicBezTo>
                        <a:pt x="488" y="62738"/>
                        <a:pt x="429" y="63036"/>
                        <a:pt x="417" y="63345"/>
                      </a:cubicBezTo>
                      <a:cubicBezTo>
                        <a:pt x="405" y="63512"/>
                        <a:pt x="464" y="63690"/>
                        <a:pt x="488" y="63857"/>
                      </a:cubicBezTo>
                      <a:cubicBezTo>
                        <a:pt x="548" y="64250"/>
                        <a:pt x="607" y="64655"/>
                        <a:pt x="679" y="65060"/>
                      </a:cubicBezTo>
                      <a:cubicBezTo>
                        <a:pt x="798" y="65714"/>
                        <a:pt x="976" y="66369"/>
                        <a:pt x="1036" y="67036"/>
                      </a:cubicBezTo>
                      <a:cubicBezTo>
                        <a:pt x="1072" y="67524"/>
                        <a:pt x="1214" y="67989"/>
                        <a:pt x="1381" y="68453"/>
                      </a:cubicBezTo>
                      <a:cubicBezTo>
                        <a:pt x="1426" y="68557"/>
                        <a:pt x="1485" y="68596"/>
                        <a:pt x="1563" y="68596"/>
                      </a:cubicBezTo>
                      <a:cubicBezTo>
                        <a:pt x="1610" y="68596"/>
                        <a:pt x="1664" y="68582"/>
                        <a:pt x="1726" y="68560"/>
                      </a:cubicBezTo>
                      <a:cubicBezTo>
                        <a:pt x="2012" y="68465"/>
                        <a:pt x="2107" y="68286"/>
                        <a:pt x="2203" y="68060"/>
                      </a:cubicBezTo>
                      <a:cubicBezTo>
                        <a:pt x="2465" y="67441"/>
                        <a:pt x="2512" y="66774"/>
                        <a:pt x="2750" y="66131"/>
                      </a:cubicBezTo>
                      <a:cubicBezTo>
                        <a:pt x="2965" y="65595"/>
                        <a:pt x="2977" y="65048"/>
                        <a:pt x="2798" y="64452"/>
                      </a:cubicBezTo>
                      <a:cubicBezTo>
                        <a:pt x="2584" y="63798"/>
                        <a:pt x="2667" y="63083"/>
                        <a:pt x="2810" y="62405"/>
                      </a:cubicBezTo>
                      <a:cubicBezTo>
                        <a:pt x="2941" y="61845"/>
                        <a:pt x="3024" y="61262"/>
                        <a:pt x="3060" y="60702"/>
                      </a:cubicBezTo>
                      <a:cubicBezTo>
                        <a:pt x="3143" y="59773"/>
                        <a:pt x="3096" y="58833"/>
                        <a:pt x="3084" y="57916"/>
                      </a:cubicBezTo>
                      <a:cubicBezTo>
                        <a:pt x="3060" y="57463"/>
                        <a:pt x="2988" y="57035"/>
                        <a:pt x="2977" y="56606"/>
                      </a:cubicBezTo>
                      <a:cubicBezTo>
                        <a:pt x="2965" y="56249"/>
                        <a:pt x="2941" y="55880"/>
                        <a:pt x="2988" y="55523"/>
                      </a:cubicBezTo>
                      <a:cubicBezTo>
                        <a:pt x="3036" y="55166"/>
                        <a:pt x="3310" y="54820"/>
                        <a:pt x="3108" y="54427"/>
                      </a:cubicBezTo>
                      <a:cubicBezTo>
                        <a:pt x="3084" y="54404"/>
                        <a:pt x="3143" y="54344"/>
                        <a:pt x="3155" y="54296"/>
                      </a:cubicBezTo>
                      <a:cubicBezTo>
                        <a:pt x="3203" y="54011"/>
                        <a:pt x="3262" y="53749"/>
                        <a:pt x="3274" y="53463"/>
                      </a:cubicBezTo>
                      <a:cubicBezTo>
                        <a:pt x="3286" y="53261"/>
                        <a:pt x="3203" y="53034"/>
                        <a:pt x="3203" y="52820"/>
                      </a:cubicBezTo>
                      <a:cubicBezTo>
                        <a:pt x="3215" y="52189"/>
                        <a:pt x="3250" y="51546"/>
                        <a:pt x="3310" y="50903"/>
                      </a:cubicBezTo>
                      <a:cubicBezTo>
                        <a:pt x="3334" y="50546"/>
                        <a:pt x="3227" y="50189"/>
                        <a:pt x="3286" y="49832"/>
                      </a:cubicBezTo>
                      <a:cubicBezTo>
                        <a:pt x="3346" y="49534"/>
                        <a:pt x="3358" y="49236"/>
                        <a:pt x="3393" y="48939"/>
                      </a:cubicBezTo>
                      <a:cubicBezTo>
                        <a:pt x="3393" y="48867"/>
                        <a:pt x="3334" y="48796"/>
                        <a:pt x="3322" y="48712"/>
                      </a:cubicBezTo>
                      <a:cubicBezTo>
                        <a:pt x="3155" y="48141"/>
                        <a:pt x="3036" y="47557"/>
                        <a:pt x="3060" y="46962"/>
                      </a:cubicBezTo>
                      <a:cubicBezTo>
                        <a:pt x="3084" y="46653"/>
                        <a:pt x="3084" y="46331"/>
                        <a:pt x="3060" y="46022"/>
                      </a:cubicBezTo>
                      <a:cubicBezTo>
                        <a:pt x="3036" y="45783"/>
                        <a:pt x="3012" y="45533"/>
                        <a:pt x="2929" y="45295"/>
                      </a:cubicBezTo>
                      <a:cubicBezTo>
                        <a:pt x="2834" y="44950"/>
                        <a:pt x="2727" y="44593"/>
                        <a:pt x="2738" y="44236"/>
                      </a:cubicBezTo>
                      <a:cubicBezTo>
                        <a:pt x="2786" y="43509"/>
                        <a:pt x="2810" y="42795"/>
                        <a:pt x="2858" y="42081"/>
                      </a:cubicBezTo>
                      <a:lnTo>
                        <a:pt x="2858" y="42033"/>
                      </a:lnTo>
                      <a:cubicBezTo>
                        <a:pt x="3012" y="41366"/>
                        <a:pt x="3012" y="40676"/>
                        <a:pt x="2858" y="39997"/>
                      </a:cubicBezTo>
                      <a:cubicBezTo>
                        <a:pt x="2846" y="39902"/>
                        <a:pt x="2858" y="39807"/>
                        <a:pt x="2869" y="39711"/>
                      </a:cubicBezTo>
                      <a:cubicBezTo>
                        <a:pt x="2953" y="39283"/>
                        <a:pt x="3167" y="38854"/>
                        <a:pt x="2977" y="38390"/>
                      </a:cubicBezTo>
                      <a:cubicBezTo>
                        <a:pt x="2977" y="38354"/>
                        <a:pt x="2977" y="38330"/>
                        <a:pt x="2988" y="38294"/>
                      </a:cubicBezTo>
                      <a:cubicBezTo>
                        <a:pt x="3203" y="37735"/>
                        <a:pt x="3012" y="37199"/>
                        <a:pt x="2750" y="36675"/>
                      </a:cubicBezTo>
                      <a:cubicBezTo>
                        <a:pt x="2596" y="36318"/>
                        <a:pt x="2512" y="35913"/>
                        <a:pt x="2048" y="35711"/>
                      </a:cubicBezTo>
                      <a:cubicBezTo>
                        <a:pt x="2024" y="35699"/>
                        <a:pt x="2036" y="35604"/>
                        <a:pt x="2036" y="35544"/>
                      </a:cubicBezTo>
                      <a:cubicBezTo>
                        <a:pt x="2024" y="35354"/>
                        <a:pt x="2250" y="35187"/>
                        <a:pt x="2096" y="34961"/>
                      </a:cubicBezTo>
                      <a:cubicBezTo>
                        <a:pt x="1929" y="34746"/>
                        <a:pt x="1976" y="34484"/>
                        <a:pt x="2084" y="34246"/>
                      </a:cubicBezTo>
                      <a:cubicBezTo>
                        <a:pt x="2131" y="34151"/>
                        <a:pt x="2191" y="34008"/>
                        <a:pt x="2167" y="33889"/>
                      </a:cubicBezTo>
                      <a:cubicBezTo>
                        <a:pt x="2155" y="33544"/>
                        <a:pt x="2298" y="33199"/>
                        <a:pt x="2429" y="32853"/>
                      </a:cubicBezTo>
                      <a:cubicBezTo>
                        <a:pt x="2488" y="32722"/>
                        <a:pt x="2607" y="32603"/>
                        <a:pt x="2631" y="32460"/>
                      </a:cubicBezTo>
                      <a:cubicBezTo>
                        <a:pt x="2727" y="32079"/>
                        <a:pt x="2917" y="31722"/>
                        <a:pt x="2798" y="31294"/>
                      </a:cubicBezTo>
                      <a:cubicBezTo>
                        <a:pt x="2727" y="31008"/>
                        <a:pt x="2858" y="30663"/>
                        <a:pt x="2858" y="30353"/>
                      </a:cubicBezTo>
                      <a:cubicBezTo>
                        <a:pt x="2858" y="30115"/>
                        <a:pt x="2834" y="29889"/>
                        <a:pt x="2798" y="29651"/>
                      </a:cubicBezTo>
                      <a:cubicBezTo>
                        <a:pt x="2786" y="29579"/>
                        <a:pt x="2750" y="29508"/>
                        <a:pt x="2762" y="29424"/>
                      </a:cubicBezTo>
                      <a:cubicBezTo>
                        <a:pt x="2917" y="28758"/>
                        <a:pt x="2988" y="28079"/>
                        <a:pt x="2988" y="27388"/>
                      </a:cubicBezTo>
                      <a:cubicBezTo>
                        <a:pt x="2988" y="27317"/>
                        <a:pt x="3036" y="27245"/>
                        <a:pt x="3036" y="27162"/>
                      </a:cubicBezTo>
                      <a:cubicBezTo>
                        <a:pt x="3048" y="26722"/>
                        <a:pt x="3048" y="26293"/>
                        <a:pt x="3060" y="25852"/>
                      </a:cubicBezTo>
                      <a:cubicBezTo>
                        <a:pt x="3060" y="25579"/>
                        <a:pt x="2941" y="25305"/>
                        <a:pt x="3060" y="25007"/>
                      </a:cubicBezTo>
                      <a:cubicBezTo>
                        <a:pt x="3119" y="24876"/>
                        <a:pt x="3084" y="24698"/>
                        <a:pt x="3060" y="24555"/>
                      </a:cubicBezTo>
                      <a:cubicBezTo>
                        <a:pt x="3048" y="24436"/>
                        <a:pt x="3000" y="24328"/>
                        <a:pt x="3000" y="24221"/>
                      </a:cubicBezTo>
                      <a:cubicBezTo>
                        <a:pt x="2988" y="23102"/>
                        <a:pt x="2917" y="21971"/>
                        <a:pt x="3203" y="20864"/>
                      </a:cubicBezTo>
                      <a:cubicBezTo>
                        <a:pt x="3298" y="20459"/>
                        <a:pt x="3084" y="20042"/>
                        <a:pt x="3167" y="19614"/>
                      </a:cubicBezTo>
                      <a:cubicBezTo>
                        <a:pt x="3239" y="19221"/>
                        <a:pt x="3119" y="18816"/>
                        <a:pt x="3096" y="18423"/>
                      </a:cubicBezTo>
                      <a:cubicBezTo>
                        <a:pt x="3096" y="18280"/>
                        <a:pt x="3096" y="18137"/>
                        <a:pt x="3084" y="18006"/>
                      </a:cubicBezTo>
                      <a:cubicBezTo>
                        <a:pt x="3024" y="17447"/>
                        <a:pt x="2929" y="16887"/>
                        <a:pt x="2881" y="16339"/>
                      </a:cubicBezTo>
                      <a:cubicBezTo>
                        <a:pt x="2869" y="16113"/>
                        <a:pt x="2965" y="15887"/>
                        <a:pt x="2977" y="15649"/>
                      </a:cubicBezTo>
                      <a:cubicBezTo>
                        <a:pt x="2988" y="15149"/>
                        <a:pt x="2977" y="14625"/>
                        <a:pt x="2988" y="14101"/>
                      </a:cubicBezTo>
                      <a:cubicBezTo>
                        <a:pt x="3000" y="13577"/>
                        <a:pt x="2738" y="13101"/>
                        <a:pt x="2727" y="12589"/>
                      </a:cubicBezTo>
                      <a:cubicBezTo>
                        <a:pt x="2727" y="12232"/>
                        <a:pt x="2679" y="11875"/>
                        <a:pt x="2643" y="11517"/>
                      </a:cubicBezTo>
                      <a:cubicBezTo>
                        <a:pt x="2619" y="11160"/>
                        <a:pt x="2548" y="10803"/>
                        <a:pt x="2548" y="10446"/>
                      </a:cubicBezTo>
                      <a:cubicBezTo>
                        <a:pt x="2560" y="9827"/>
                        <a:pt x="2631" y="9219"/>
                        <a:pt x="2643" y="8612"/>
                      </a:cubicBezTo>
                      <a:cubicBezTo>
                        <a:pt x="2679" y="7910"/>
                        <a:pt x="2667" y="7195"/>
                        <a:pt x="2667" y="6493"/>
                      </a:cubicBezTo>
                      <a:cubicBezTo>
                        <a:pt x="2667" y="6362"/>
                        <a:pt x="2667" y="6219"/>
                        <a:pt x="2703" y="6076"/>
                      </a:cubicBezTo>
                      <a:cubicBezTo>
                        <a:pt x="2846" y="5659"/>
                        <a:pt x="2917" y="5267"/>
                        <a:pt x="2881" y="4826"/>
                      </a:cubicBezTo>
                      <a:cubicBezTo>
                        <a:pt x="2869" y="4564"/>
                        <a:pt x="2881" y="4290"/>
                        <a:pt x="2881" y="4028"/>
                      </a:cubicBezTo>
                      <a:cubicBezTo>
                        <a:pt x="2869" y="3433"/>
                        <a:pt x="2917" y="2838"/>
                        <a:pt x="2869" y="2195"/>
                      </a:cubicBezTo>
                      <a:cubicBezTo>
                        <a:pt x="2810" y="1885"/>
                        <a:pt x="2762" y="1588"/>
                        <a:pt x="2584" y="1302"/>
                      </a:cubicBezTo>
                      <a:cubicBezTo>
                        <a:pt x="2548" y="1230"/>
                        <a:pt x="2548" y="1147"/>
                        <a:pt x="2512" y="1076"/>
                      </a:cubicBezTo>
                      <a:cubicBezTo>
                        <a:pt x="2381" y="766"/>
                        <a:pt x="2274" y="421"/>
                        <a:pt x="2012" y="159"/>
                      </a:cubicBezTo>
                      <a:cubicBezTo>
                        <a:pt x="1904" y="51"/>
                        <a:pt x="1830" y="0"/>
                        <a:pt x="1748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sz="2400" b="0" i="0" u="none" strike="noStrike" kern="1200" cap="none" spc="0" normalizeH="0" baseline="0" noProof="0">
                    <a:ln>
                      <a:noFill/>
                    </a:ln>
                    <a:solidFill>
                      <a:srgbClr val="2B2823"/>
                    </a:solidFill>
                    <a:effectLst/>
                    <a:uLnTx/>
                    <a:uFillTx/>
                    <a:latin typeface="Arial"/>
                    <a:ea typeface="+mn-ea"/>
                    <a:cs typeface="+mn-cs"/>
                  </a:endParaRPr>
                </a:p>
              </p:txBody>
            </p:sp>
            <p:sp>
              <p:nvSpPr>
                <p:cNvPr id="27872" name="Google Shape;27872;p42"/>
                <p:cNvSpPr/>
                <p:nvPr/>
              </p:nvSpPr>
              <p:spPr>
                <a:xfrm>
                  <a:off x="77375" y="947175"/>
                  <a:ext cx="32775" cy="634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11" h="2539" extrusionOk="0">
                      <a:moveTo>
                        <a:pt x="643" y="0"/>
                      </a:moveTo>
                      <a:cubicBezTo>
                        <a:pt x="579" y="0"/>
                        <a:pt x="507" y="27"/>
                        <a:pt x="429" y="76"/>
                      </a:cubicBezTo>
                      <a:cubicBezTo>
                        <a:pt x="239" y="207"/>
                        <a:pt x="24" y="921"/>
                        <a:pt x="13" y="1135"/>
                      </a:cubicBezTo>
                      <a:cubicBezTo>
                        <a:pt x="1" y="1516"/>
                        <a:pt x="1" y="1885"/>
                        <a:pt x="13" y="2266"/>
                      </a:cubicBezTo>
                      <a:cubicBezTo>
                        <a:pt x="13" y="2350"/>
                        <a:pt x="108" y="2505"/>
                        <a:pt x="191" y="2517"/>
                      </a:cubicBezTo>
                      <a:cubicBezTo>
                        <a:pt x="264" y="2528"/>
                        <a:pt x="350" y="2539"/>
                        <a:pt x="432" y="2539"/>
                      </a:cubicBezTo>
                      <a:cubicBezTo>
                        <a:pt x="524" y="2539"/>
                        <a:pt x="611" y="2525"/>
                        <a:pt x="667" y="2481"/>
                      </a:cubicBezTo>
                      <a:cubicBezTo>
                        <a:pt x="858" y="2350"/>
                        <a:pt x="1036" y="2159"/>
                        <a:pt x="1120" y="1969"/>
                      </a:cubicBezTo>
                      <a:cubicBezTo>
                        <a:pt x="1215" y="1695"/>
                        <a:pt x="1298" y="1397"/>
                        <a:pt x="1298" y="1040"/>
                      </a:cubicBezTo>
                      <a:cubicBezTo>
                        <a:pt x="1310" y="600"/>
                        <a:pt x="965" y="445"/>
                        <a:pt x="858" y="183"/>
                      </a:cubicBezTo>
                      <a:cubicBezTo>
                        <a:pt x="809" y="56"/>
                        <a:pt x="734" y="0"/>
                        <a:pt x="643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sz="2400" b="0" i="0" u="none" strike="noStrike" kern="1200" cap="none" spc="0" normalizeH="0" baseline="0" noProof="0">
                    <a:ln>
                      <a:noFill/>
                    </a:ln>
                    <a:solidFill>
                      <a:srgbClr val="2B2823"/>
                    </a:solidFill>
                    <a:effectLst/>
                    <a:uLnTx/>
                    <a:uFillTx/>
                    <a:latin typeface="Arial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27873" name="Google Shape;27873;p42"/>
            <p:cNvGrpSpPr/>
            <p:nvPr/>
          </p:nvGrpSpPr>
          <p:grpSpPr>
            <a:xfrm>
              <a:off x="1704578" y="1588899"/>
              <a:ext cx="5740757" cy="1808148"/>
              <a:chOff x="1358154" y="1599813"/>
              <a:chExt cx="6433663" cy="1808148"/>
            </a:xfrm>
          </p:grpSpPr>
          <p:grpSp>
            <p:nvGrpSpPr>
              <p:cNvPr id="27874" name="Google Shape;27874;p42"/>
              <p:cNvGrpSpPr/>
              <p:nvPr/>
            </p:nvGrpSpPr>
            <p:grpSpPr>
              <a:xfrm rot="5400000">
                <a:off x="4531223" y="-1573255"/>
                <a:ext cx="87525" cy="6433663"/>
                <a:chOff x="-349750" y="947875"/>
                <a:chExt cx="87525" cy="1811075"/>
              </a:xfrm>
            </p:grpSpPr>
            <p:sp>
              <p:nvSpPr>
                <p:cNvPr id="27875" name="Google Shape;27875;p42"/>
                <p:cNvSpPr/>
                <p:nvPr/>
              </p:nvSpPr>
              <p:spPr>
                <a:xfrm>
                  <a:off x="-349750" y="1138050"/>
                  <a:ext cx="86325" cy="6404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53" h="25618" extrusionOk="0">
                      <a:moveTo>
                        <a:pt x="1884" y="0"/>
                      </a:moveTo>
                      <a:cubicBezTo>
                        <a:pt x="1791" y="0"/>
                        <a:pt x="1684" y="28"/>
                        <a:pt x="1560" y="85"/>
                      </a:cubicBezTo>
                      <a:cubicBezTo>
                        <a:pt x="1310" y="204"/>
                        <a:pt x="1024" y="418"/>
                        <a:pt x="917" y="644"/>
                      </a:cubicBezTo>
                      <a:cubicBezTo>
                        <a:pt x="715" y="1097"/>
                        <a:pt x="643" y="1609"/>
                        <a:pt x="524" y="2097"/>
                      </a:cubicBezTo>
                      <a:cubicBezTo>
                        <a:pt x="488" y="2216"/>
                        <a:pt x="465" y="2347"/>
                        <a:pt x="429" y="2466"/>
                      </a:cubicBezTo>
                      <a:cubicBezTo>
                        <a:pt x="369" y="2740"/>
                        <a:pt x="262" y="3002"/>
                        <a:pt x="226" y="3275"/>
                      </a:cubicBezTo>
                      <a:cubicBezTo>
                        <a:pt x="167" y="3656"/>
                        <a:pt x="167" y="4061"/>
                        <a:pt x="131" y="4454"/>
                      </a:cubicBezTo>
                      <a:cubicBezTo>
                        <a:pt x="84" y="5240"/>
                        <a:pt x="12" y="6014"/>
                        <a:pt x="0" y="6800"/>
                      </a:cubicBezTo>
                      <a:cubicBezTo>
                        <a:pt x="0" y="7228"/>
                        <a:pt x="72" y="7657"/>
                        <a:pt x="143" y="8086"/>
                      </a:cubicBezTo>
                      <a:cubicBezTo>
                        <a:pt x="250" y="8633"/>
                        <a:pt x="417" y="9169"/>
                        <a:pt x="536" y="9717"/>
                      </a:cubicBezTo>
                      <a:cubicBezTo>
                        <a:pt x="595" y="9955"/>
                        <a:pt x="607" y="10193"/>
                        <a:pt x="584" y="10431"/>
                      </a:cubicBezTo>
                      <a:cubicBezTo>
                        <a:pt x="536" y="10824"/>
                        <a:pt x="417" y="11205"/>
                        <a:pt x="405" y="11598"/>
                      </a:cubicBezTo>
                      <a:cubicBezTo>
                        <a:pt x="369" y="12681"/>
                        <a:pt x="405" y="13753"/>
                        <a:pt x="381" y="14836"/>
                      </a:cubicBezTo>
                      <a:cubicBezTo>
                        <a:pt x="369" y="16265"/>
                        <a:pt x="286" y="17682"/>
                        <a:pt x="298" y="19099"/>
                      </a:cubicBezTo>
                      <a:cubicBezTo>
                        <a:pt x="310" y="20444"/>
                        <a:pt x="429" y="21801"/>
                        <a:pt x="488" y="22992"/>
                      </a:cubicBezTo>
                      <a:cubicBezTo>
                        <a:pt x="488" y="23742"/>
                        <a:pt x="834" y="24933"/>
                        <a:pt x="1155" y="25385"/>
                      </a:cubicBezTo>
                      <a:cubicBezTo>
                        <a:pt x="1251" y="25492"/>
                        <a:pt x="1451" y="25617"/>
                        <a:pt x="1603" y="25617"/>
                      </a:cubicBezTo>
                      <a:cubicBezTo>
                        <a:pt x="1621" y="25617"/>
                        <a:pt x="1639" y="25615"/>
                        <a:pt x="1655" y="25611"/>
                      </a:cubicBezTo>
                      <a:cubicBezTo>
                        <a:pt x="2441" y="25469"/>
                        <a:pt x="3036" y="24933"/>
                        <a:pt x="3108" y="24195"/>
                      </a:cubicBezTo>
                      <a:cubicBezTo>
                        <a:pt x="3203" y="23409"/>
                        <a:pt x="3215" y="22611"/>
                        <a:pt x="3239" y="21801"/>
                      </a:cubicBezTo>
                      <a:cubicBezTo>
                        <a:pt x="3274" y="21063"/>
                        <a:pt x="3179" y="20301"/>
                        <a:pt x="3322" y="19575"/>
                      </a:cubicBezTo>
                      <a:cubicBezTo>
                        <a:pt x="3453" y="18825"/>
                        <a:pt x="3382" y="18099"/>
                        <a:pt x="3334" y="17349"/>
                      </a:cubicBezTo>
                      <a:cubicBezTo>
                        <a:pt x="3298" y="16598"/>
                        <a:pt x="3179" y="15825"/>
                        <a:pt x="3179" y="15063"/>
                      </a:cubicBezTo>
                      <a:cubicBezTo>
                        <a:pt x="3203" y="13634"/>
                        <a:pt x="3382" y="12181"/>
                        <a:pt x="3060" y="10764"/>
                      </a:cubicBezTo>
                      <a:cubicBezTo>
                        <a:pt x="3024" y="10598"/>
                        <a:pt x="3024" y="10419"/>
                        <a:pt x="3036" y="10252"/>
                      </a:cubicBezTo>
                      <a:cubicBezTo>
                        <a:pt x="3108" y="9419"/>
                        <a:pt x="3227" y="8586"/>
                        <a:pt x="3274" y="7752"/>
                      </a:cubicBezTo>
                      <a:cubicBezTo>
                        <a:pt x="3322" y="7145"/>
                        <a:pt x="3298" y="6514"/>
                        <a:pt x="3239" y="5907"/>
                      </a:cubicBezTo>
                      <a:cubicBezTo>
                        <a:pt x="3108" y="4597"/>
                        <a:pt x="2727" y="3299"/>
                        <a:pt x="2929" y="1966"/>
                      </a:cubicBezTo>
                      <a:cubicBezTo>
                        <a:pt x="2941" y="1882"/>
                        <a:pt x="2941" y="1811"/>
                        <a:pt x="2917" y="1740"/>
                      </a:cubicBezTo>
                      <a:cubicBezTo>
                        <a:pt x="2739" y="1275"/>
                        <a:pt x="2560" y="835"/>
                        <a:pt x="2346" y="382"/>
                      </a:cubicBezTo>
                      <a:cubicBezTo>
                        <a:pt x="2224" y="130"/>
                        <a:pt x="2085" y="0"/>
                        <a:pt x="1884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sz="2400" b="0" i="0" u="none" strike="noStrike" kern="1200" cap="none" spc="0" normalizeH="0" baseline="0" noProof="0">
                    <a:ln>
                      <a:noFill/>
                    </a:ln>
                    <a:solidFill>
                      <a:srgbClr val="2B2823"/>
                    </a:solidFill>
                    <a:effectLst/>
                    <a:uLnTx/>
                    <a:uFillTx/>
                    <a:latin typeface="Arial"/>
                    <a:ea typeface="+mn-ea"/>
                    <a:cs typeface="+mn-cs"/>
                  </a:endParaRPr>
                </a:p>
              </p:txBody>
            </p:sp>
            <p:sp>
              <p:nvSpPr>
                <p:cNvPr id="27876" name="Google Shape;27876;p42"/>
                <p:cNvSpPr/>
                <p:nvPr/>
              </p:nvSpPr>
              <p:spPr>
                <a:xfrm>
                  <a:off x="-349750" y="1886775"/>
                  <a:ext cx="79200" cy="538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168" h="21527" extrusionOk="0">
                      <a:moveTo>
                        <a:pt x="1857" y="1"/>
                      </a:moveTo>
                      <a:cubicBezTo>
                        <a:pt x="1534" y="1"/>
                        <a:pt x="1209" y="185"/>
                        <a:pt x="1107" y="496"/>
                      </a:cubicBezTo>
                      <a:cubicBezTo>
                        <a:pt x="953" y="901"/>
                        <a:pt x="774" y="1306"/>
                        <a:pt x="691" y="1723"/>
                      </a:cubicBezTo>
                      <a:cubicBezTo>
                        <a:pt x="572" y="2223"/>
                        <a:pt x="512" y="2747"/>
                        <a:pt x="453" y="3271"/>
                      </a:cubicBezTo>
                      <a:cubicBezTo>
                        <a:pt x="405" y="3616"/>
                        <a:pt x="393" y="3937"/>
                        <a:pt x="393" y="4283"/>
                      </a:cubicBezTo>
                      <a:cubicBezTo>
                        <a:pt x="417" y="5187"/>
                        <a:pt x="453" y="6104"/>
                        <a:pt x="476" y="7021"/>
                      </a:cubicBezTo>
                      <a:cubicBezTo>
                        <a:pt x="488" y="7342"/>
                        <a:pt x="488" y="7688"/>
                        <a:pt x="488" y="8021"/>
                      </a:cubicBezTo>
                      <a:cubicBezTo>
                        <a:pt x="488" y="8271"/>
                        <a:pt x="476" y="8533"/>
                        <a:pt x="488" y="8795"/>
                      </a:cubicBezTo>
                      <a:cubicBezTo>
                        <a:pt x="536" y="9569"/>
                        <a:pt x="488" y="10355"/>
                        <a:pt x="715" y="11117"/>
                      </a:cubicBezTo>
                      <a:cubicBezTo>
                        <a:pt x="762" y="11260"/>
                        <a:pt x="691" y="11438"/>
                        <a:pt x="667" y="11605"/>
                      </a:cubicBezTo>
                      <a:cubicBezTo>
                        <a:pt x="655" y="11795"/>
                        <a:pt x="655" y="12010"/>
                        <a:pt x="631" y="12212"/>
                      </a:cubicBezTo>
                      <a:cubicBezTo>
                        <a:pt x="572" y="12641"/>
                        <a:pt x="488" y="13093"/>
                        <a:pt x="417" y="13522"/>
                      </a:cubicBezTo>
                      <a:cubicBezTo>
                        <a:pt x="357" y="13855"/>
                        <a:pt x="274" y="14177"/>
                        <a:pt x="226" y="14510"/>
                      </a:cubicBezTo>
                      <a:cubicBezTo>
                        <a:pt x="167" y="14986"/>
                        <a:pt x="131" y="15474"/>
                        <a:pt x="84" y="15951"/>
                      </a:cubicBezTo>
                      <a:cubicBezTo>
                        <a:pt x="72" y="16177"/>
                        <a:pt x="48" y="16391"/>
                        <a:pt x="48" y="16617"/>
                      </a:cubicBezTo>
                      <a:cubicBezTo>
                        <a:pt x="48" y="17046"/>
                        <a:pt x="0" y="17487"/>
                        <a:pt x="48" y="17915"/>
                      </a:cubicBezTo>
                      <a:cubicBezTo>
                        <a:pt x="119" y="18689"/>
                        <a:pt x="226" y="19463"/>
                        <a:pt x="369" y="20237"/>
                      </a:cubicBezTo>
                      <a:cubicBezTo>
                        <a:pt x="429" y="20535"/>
                        <a:pt x="667" y="20820"/>
                        <a:pt x="846" y="21082"/>
                      </a:cubicBezTo>
                      <a:cubicBezTo>
                        <a:pt x="1054" y="21390"/>
                        <a:pt x="1318" y="21526"/>
                        <a:pt x="1663" y="21526"/>
                      </a:cubicBezTo>
                      <a:cubicBezTo>
                        <a:pt x="1771" y="21526"/>
                        <a:pt x="1887" y="21513"/>
                        <a:pt x="2012" y="21487"/>
                      </a:cubicBezTo>
                      <a:cubicBezTo>
                        <a:pt x="2524" y="21380"/>
                        <a:pt x="2667" y="21023"/>
                        <a:pt x="2798" y="20654"/>
                      </a:cubicBezTo>
                      <a:cubicBezTo>
                        <a:pt x="3120" y="19713"/>
                        <a:pt x="3024" y="18737"/>
                        <a:pt x="3108" y="17760"/>
                      </a:cubicBezTo>
                      <a:cubicBezTo>
                        <a:pt x="3167" y="17213"/>
                        <a:pt x="3108" y="16653"/>
                        <a:pt x="3084" y="16094"/>
                      </a:cubicBezTo>
                      <a:cubicBezTo>
                        <a:pt x="3048" y="15355"/>
                        <a:pt x="3001" y="14605"/>
                        <a:pt x="2941" y="13867"/>
                      </a:cubicBezTo>
                      <a:cubicBezTo>
                        <a:pt x="2929" y="13700"/>
                        <a:pt x="2858" y="13462"/>
                        <a:pt x="2739" y="13415"/>
                      </a:cubicBezTo>
                      <a:cubicBezTo>
                        <a:pt x="2429" y="13272"/>
                        <a:pt x="2441" y="13046"/>
                        <a:pt x="2441" y="12807"/>
                      </a:cubicBezTo>
                      <a:cubicBezTo>
                        <a:pt x="2453" y="11272"/>
                        <a:pt x="2393" y="9748"/>
                        <a:pt x="2489" y="8224"/>
                      </a:cubicBezTo>
                      <a:cubicBezTo>
                        <a:pt x="2560" y="7045"/>
                        <a:pt x="2524" y="5878"/>
                        <a:pt x="2453" y="4699"/>
                      </a:cubicBezTo>
                      <a:cubicBezTo>
                        <a:pt x="2381" y="3402"/>
                        <a:pt x="2441" y="2104"/>
                        <a:pt x="2441" y="854"/>
                      </a:cubicBezTo>
                      <a:cubicBezTo>
                        <a:pt x="2453" y="699"/>
                        <a:pt x="2500" y="556"/>
                        <a:pt x="2441" y="461"/>
                      </a:cubicBezTo>
                      <a:cubicBezTo>
                        <a:pt x="2441" y="354"/>
                        <a:pt x="2417" y="223"/>
                        <a:pt x="2334" y="163"/>
                      </a:cubicBezTo>
                      <a:cubicBezTo>
                        <a:pt x="2198" y="52"/>
                        <a:pt x="2028" y="1"/>
                        <a:pt x="1857" y="1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sz="2400" b="0" i="0" u="none" strike="noStrike" kern="1200" cap="none" spc="0" normalizeH="0" baseline="0" noProof="0">
                    <a:ln>
                      <a:noFill/>
                    </a:ln>
                    <a:solidFill>
                      <a:srgbClr val="2B2823"/>
                    </a:solidFill>
                    <a:effectLst/>
                    <a:uLnTx/>
                    <a:uFillTx/>
                    <a:latin typeface="Arial"/>
                    <a:ea typeface="+mn-ea"/>
                    <a:cs typeface="+mn-cs"/>
                  </a:endParaRPr>
                </a:p>
              </p:txBody>
            </p:sp>
            <p:sp>
              <p:nvSpPr>
                <p:cNvPr id="27877" name="Google Shape;27877;p42"/>
                <p:cNvSpPr/>
                <p:nvPr/>
              </p:nvSpPr>
              <p:spPr>
                <a:xfrm>
                  <a:off x="-349450" y="2452325"/>
                  <a:ext cx="81575" cy="306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263" h="12265" extrusionOk="0">
                      <a:moveTo>
                        <a:pt x="1820" y="1"/>
                      </a:moveTo>
                      <a:cubicBezTo>
                        <a:pt x="1416" y="1"/>
                        <a:pt x="1115" y="186"/>
                        <a:pt x="976" y="591"/>
                      </a:cubicBezTo>
                      <a:cubicBezTo>
                        <a:pt x="774" y="1115"/>
                        <a:pt x="572" y="1627"/>
                        <a:pt x="691" y="2223"/>
                      </a:cubicBezTo>
                      <a:cubicBezTo>
                        <a:pt x="762" y="2556"/>
                        <a:pt x="703" y="2901"/>
                        <a:pt x="655" y="3223"/>
                      </a:cubicBezTo>
                      <a:cubicBezTo>
                        <a:pt x="619" y="3532"/>
                        <a:pt x="512" y="3830"/>
                        <a:pt x="464" y="4151"/>
                      </a:cubicBezTo>
                      <a:cubicBezTo>
                        <a:pt x="417" y="4485"/>
                        <a:pt x="417" y="4830"/>
                        <a:pt x="381" y="5163"/>
                      </a:cubicBezTo>
                      <a:cubicBezTo>
                        <a:pt x="262" y="6116"/>
                        <a:pt x="155" y="7080"/>
                        <a:pt x="36" y="8045"/>
                      </a:cubicBezTo>
                      <a:cubicBezTo>
                        <a:pt x="48" y="8045"/>
                        <a:pt x="71" y="8045"/>
                        <a:pt x="72" y="8033"/>
                      </a:cubicBezTo>
                      <a:lnTo>
                        <a:pt x="72" y="8033"/>
                      </a:lnTo>
                      <a:cubicBezTo>
                        <a:pt x="72" y="8116"/>
                        <a:pt x="60" y="8223"/>
                        <a:pt x="60" y="8307"/>
                      </a:cubicBezTo>
                      <a:cubicBezTo>
                        <a:pt x="48" y="9069"/>
                        <a:pt x="0" y="9819"/>
                        <a:pt x="0" y="10557"/>
                      </a:cubicBezTo>
                      <a:cubicBezTo>
                        <a:pt x="0" y="11117"/>
                        <a:pt x="167" y="11605"/>
                        <a:pt x="869" y="11771"/>
                      </a:cubicBezTo>
                      <a:cubicBezTo>
                        <a:pt x="1012" y="11807"/>
                        <a:pt x="1143" y="11926"/>
                        <a:pt x="1262" y="12021"/>
                      </a:cubicBezTo>
                      <a:cubicBezTo>
                        <a:pt x="1486" y="12185"/>
                        <a:pt x="1693" y="12265"/>
                        <a:pt x="1888" y="12265"/>
                      </a:cubicBezTo>
                      <a:cubicBezTo>
                        <a:pt x="2147" y="12265"/>
                        <a:pt x="2383" y="12122"/>
                        <a:pt x="2608" y="11843"/>
                      </a:cubicBezTo>
                      <a:cubicBezTo>
                        <a:pt x="3203" y="11069"/>
                        <a:pt x="3262" y="10224"/>
                        <a:pt x="3108" y="9331"/>
                      </a:cubicBezTo>
                      <a:cubicBezTo>
                        <a:pt x="3012" y="8747"/>
                        <a:pt x="2977" y="8152"/>
                        <a:pt x="2953" y="7557"/>
                      </a:cubicBezTo>
                      <a:cubicBezTo>
                        <a:pt x="2941" y="6961"/>
                        <a:pt x="2965" y="6366"/>
                        <a:pt x="2941" y="5771"/>
                      </a:cubicBezTo>
                      <a:cubicBezTo>
                        <a:pt x="2893" y="4782"/>
                        <a:pt x="2846" y="3794"/>
                        <a:pt x="2774" y="2806"/>
                      </a:cubicBezTo>
                      <a:cubicBezTo>
                        <a:pt x="2727" y="2044"/>
                        <a:pt x="2643" y="1270"/>
                        <a:pt x="2572" y="520"/>
                      </a:cubicBezTo>
                      <a:cubicBezTo>
                        <a:pt x="2548" y="163"/>
                        <a:pt x="2310" y="44"/>
                        <a:pt x="1965" y="8"/>
                      </a:cubicBezTo>
                      <a:cubicBezTo>
                        <a:pt x="1915" y="3"/>
                        <a:pt x="1867" y="1"/>
                        <a:pt x="1820" y="1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sz="2400" b="0" i="0" u="none" strike="noStrike" kern="1200" cap="none" spc="0" normalizeH="0" baseline="0" noProof="0">
                    <a:ln>
                      <a:noFill/>
                    </a:ln>
                    <a:solidFill>
                      <a:srgbClr val="2B2823"/>
                    </a:solidFill>
                    <a:effectLst/>
                    <a:uLnTx/>
                    <a:uFillTx/>
                    <a:latin typeface="Arial"/>
                    <a:ea typeface="+mn-ea"/>
                    <a:cs typeface="+mn-cs"/>
                  </a:endParaRPr>
                </a:p>
              </p:txBody>
            </p:sp>
            <p:sp>
              <p:nvSpPr>
                <p:cNvPr id="27878" name="Google Shape;27878;p42"/>
                <p:cNvSpPr/>
                <p:nvPr/>
              </p:nvSpPr>
              <p:spPr>
                <a:xfrm>
                  <a:off x="-336950" y="947875"/>
                  <a:ext cx="74725" cy="1682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989" h="6728" extrusionOk="0">
                      <a:moveTo>
                        <a:pt x="1268" y="1"/>
                      </a:moveTo>
                      <a:cubicBezTo>
                        <a:pt x="951" y="1"/>
                        <a:pt x="609" y="257"/>
                        <a:pt x="429" y="607"/>
                      </a:cubicBezTo>
                      <a:cubicBezTo>
                        <a:pt x="83" y="1274"/>
                        <a:pt x="0" y="2000"/>
                        <a:pt x="24" y="2739"/>
                      </a:cubicBezTo>
                      <a:cubicBezTo>
                        <a:pt x="72" y="3727"/>
                        <a:pt x="95" y="4715"/>
                        <a:pt x="131" y="5703"/>
                      </a:cubicBezTo>
                      <a:cubicBezTo>
                        <a:pt x="143" y="6108"/>
                        <a:pt x="441" y="6727"/>
                        <a:pt x="869" y="6727"/>
                      </a:cubicBezTo>
                      <a:cubicBezTo>
                        <a:pt x="1274" y="6727"/>
                        <a:pt x="1727" y="6715"/>
                        <a:pt x="2048" y="6549"/>
                      </a:cubicBezTo>
                      <a:cubicBezTo>
                        <a:pt x="2286" y="6429"/>
                        <a:pt x="2453" y="6060"/>
                        <a:pt x="2524" y="5763"/>
                      </a:cubicBezTo>
                      <a:cubicBezTo>
                        <a:pt x="2631" y="5334"/>
                        <a:pt x="2596" y="4882"/>
                        <a:pt x="2655" y="4441"/>
                      </a:cubicBezTo>
                      <a:cubicBezTo>
                        <a:pt x="2691" y="4215"/>
                        <a:pt x="2798" y="4001"/>
                        <a:pt x="2822" y="3786"/>
                      </a:cubicBezTo>
                      <a:cubicBezTo>
                        <a:pt x="2989" y="2667"/>
                        <a:pt x="2477" y="1655"/>
                        <a:pt x="2310" y="488"/>
                      </a:cubicBezTo>
                      <a:cubicBezTo>
                        <a:pt x="2215" y="667"/>
                        <a:pt x="2167" y="762"/>
                        <a:pt x="2108" y="881"/>
                      </a:cubicBezTo>
                      <a:cubicBezTo>
                        <a:pt x="2048" y="810"/>
                        <a:pt x="1977" y="762"/>
                        <a:pt x="2000" y="762"/>
                      </a:cubicBezTo>
                      <a:cubicBezTo>
                        <a:pt x="1988" y="369"/>
                        <a:pt x="1774" y="107"/>
                        <a:pt x="1381" y="12"/>
                      </a:cubicBezTo>
                      <a:cubicBezTo>
                        <a:pt x="1344" y="4"/>
                        <a:pt x="1307" y="1"/>
                        <a:pt x="1268" y="1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sz="2400" b="0" i="0" u="none" strike="noStrike" kern="1200" cap="none" spc="0" normalizeH="0" baseline="0" noProof="0">
                    <a:ln>
                      <a:noFill/>
                    </a:ln>
                    <a:solidFill>
                      <a:srgbClr val="2B2823"/>
                    </a:solidFill>
                    <a:effectLst/>
                    <a:uLnTx/>
                    <a:uFillTx/>
                    <a:latin typeface="Arial"/>
                    <a:ea typeface="+mn-ea"/>
                    <a:cs typeface="+mn-cs"/>
                  </a:endParaRPr>
                </a:p>
              </p:txBody>
            </p:sp>
            <p:sp>
              <p:nvSpPr>
                <p:cNvPr id="27879" name="Google Shape;27879;p42"/>
                <p:cNvSpPr/>
                <p:nvPr/>
              </p:nvSpPr>
              <p:spPr>
                <a:xfrm>
                  <a:off x="-330400" y="1794875"/>
                  <a:ext cx="50625" cy="538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25" h="2154" extrusionOk="0">
                      <a:moveTo>
                        <a:pt x="1133" y="0"/>
                      </a:moveTo>
                      <a:cubicBezTo>
                        <a:pt x="1007" y="0"/>
                        <a:pt x="876" y="51"/>
                        <a:pt x="750" y="148"/>
                      </a:cubicBezTo>
                      <a:cubicBezTo>
                        <a:pt x="345" y="446"/>
                        <a:pt x="72" y="803"/>
                        <a:pt x="95" y="1339"/>
                      </a:cubicBezTo>
                      <a:cubicBezTo>
                        <a:pt x="0" y="1672"/>
                        <a:pt x="238" y="1910"/>
                        <a:pt x="548" y="2089"/>
                      </a:cubicBezTo>
                      <a:cubicBezTo>
                        <a:pt x="632" y="2134"/>
                        <a:pt x="714" y="2153"/>
                        <a:pt x="794" y="2153"/>
                      </a:cubicBezTo>
                      <a:cubicBezTo>
                        <a:pt x="1005" y="2153"/>
                        <a:pt x="1199" y="2019"/>
                        <a:pt x="1381" y="1898"/>
                      </a:cubicBezTo>
                      <a:cubicBezTo>
                        <a:pt x="1941" y="1553"/>
                        <a:pt x="2024" y="755"/>
                        <a:pt x="1512" y="184"/>
                      </a:cubicBezTo>
                      <a:cubicBezTo>
                        <a:pt x="1401" y="60"/>
                        <a:pt x="1270" y="0"/>
                        <a:pt x="1133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sz="2400" b="0" i="0" u="none" strike="noStrike" kern="1200" cap="none" spc="0" normalizeH="0" baseline="0" noProof="0">
                    <a:ln>
                      <a:noFill/>
                    </a:ln>
                    <a:solidFill>
                      <a:srgbClr val="2B2823"/>
                    </a:solidFill>
                    <a:effectLst/>
                    <a:uLnTx/>
                    <a:uFillTx/>
                    <a:latin typeface="Arial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7880" name="Google Shape;27880;p42"/>
              <p:cNvGrpSpPr/>
              <p:nvPr/>
            </p:nvGrpSpPr>
            <p:grpSpPr>
              <a:xfrm rot="5400000">
                <a:off x="4527641" y="151048"/>
                <a:ext cx="87525" cy="6426303"/>
                <a:chOff x="-776300" y="947000"/>
                <a:chExt cx="86650" cy="1812575"/>
              </a:xfrm>
            </p:grpSpPr>
            <p:sp>
              <p:nvSpPr>
                <p:cNvPr id="27881" name="Google Shape;27881;p42"/>
                <p:cNvSpPr/>
                <p:nvPr/>
              </p:nvSpPr>
              <p:spPr>
                <a:xfrm>
                  <a:off x="-772725" y="1797675"/>
                  <a:ext cx="83075" cy="9619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323" h="38476" extrusionOk="0">
                      <a:moveTo>
                        <a:pt x="2227" y="0"/>
                      </a:moveTo>
                      <a:cubicBezTo>
                        <a:pt x="1965" y="310"/>
                        <a:pt x="1798" y="691"/>
                        <a:pt x="1429" y="929"/>
                      </a:cubicBezTo>
                      <a:cubicBezTo>
                        <a:pt x="941" y="1191"/>
                        <a:pt x="774" y="1477"/>
                        <a:pt x="762" y="1858"/>
                      </a:cubicBezTo>
                      <a:cubicBezTo>
                        <a:pt x="739" y="2370"/>
                        <a:pt x="786" y="2870"/>
                        <a:pt x="655" y="3370"/>
                      </a:cubicBezTo>
                      <a:cubicBezTo>
                        <a:pt x="310" y="4632"/>
                        <a:pt x="48" y="5894"/>
                        <a:pt x="131" y="7192"/>
                      </a:cubicBezTo>
                      <a:cubicBezTo>
                        <a:pt x="143" y="7394"/>
                        <a:pt x="131" y="7608"/>
                        <a:pt x="191" y="7811"/>
                      </a:cubicBezTo>
                      <a:cubicBezTo>
                        <a:pt x="405" y="8668"/>
                        <a:pt x="798" y="9502"/>
                        <a:pt x="322" y="10359"/>
                      </a:cubicBezTo>
                      <a:cubicBezTo>
                        <a:pt x="262" y="10466"/>
                        <a:pt x="310" y="10597"/>
                        <a:pt x="298" y="10716"/>
                      </a:cubicBezTo>
                      <a:lnTo>
                        <a:pt x="167" y="12633"/>
                      </a:lnTo>
                      <a:cubicBezTo>
                        <a:pt x="131" y="12931"/>
                        <a:pt x="84" y="13216"/>
                        <a:pt x="84" y="13514"/>
                      </a:cubicBezTo>
                      <a:cubicBezTo>
                        <a:pt x="108" y="14574"/>
                        <a:pt x="143" y="15633"/>
                        <a:pt x="143" y="16681"/>
                      </a:cubicBezTo>
                      <a:cubicBezTo>
                        <a:pt x="143" y="17372"/>
                        <a:pt x="0" y="18074"/>
                        <a:pt x="24" y="18753"/>
                      </a:cubicBezTo>
                      <a:cubicBezTo>
                        <a:pt x="60" y="19717"/>
                        <a:pt x="191" y="20693"/>
                        <a:pt x="262" y="21658"/>
                      </a:cubicBezTo>
                      <a:cubicBezTo>
                        <a:pt x="298" y="21967"/>
                        <a:pt x="298" y="22277"/>
                        <a:pt x="250" y="22598"/>
                      </a:cubicBezTo>
                      <a:cubicBezTo>
                        <a:pt x="48" y="23920"/>
                        <a:pt x="239" y="25242"/>
                        <a:pt x="584" y="26563"/>
                      </a:cubicBezTo>
                      <a:cubicBezTo>
                        <a:pt x="762" y="27266"/>
                        <a:pt x="846" y="27980"/>
                        <a:pt x="953" y="28682"/>
                      </a:cubicBezTo>
                      <a:cubicBezTo>
                        <a:pt x="1001" y="28968"/>
                        <a:pt x="1012" y="29266"/>
                        <a:pt x="1012" y="29564"/>
                      </a:cubicBezTo>
                      <a:cubicBezTo>
                        <a:pt x="1024" y="30016"/>
                        <a:pt x="1036" y="30492"/>
                        <a:pt x="1012" y="30957"/>
                      </a:cubicBezTo>
                      <a:cubicBezTo>
                        <a:pt x="941" y="32064"/>
                        <a:pt x="643" y="33135"/>
                        <a:pt x="774" y="34231"/>
                      </a:cubicBezTo>
                      <a:cubicBezTo>
                        <a:pt x="822" y="34636"/>
                        <a:pt x="858" y="35017"/>
                        <a:pt x="881" y="35421"/>
                      </a:cubicBezTo>
                      <a:cubicBezTo>
                        <a:pt x="905" y="36052"/>
                        <a:pt x="881" y="36660"/>
                        <a:pt x="941" y="37279"/>
                      </a:cubicBezTo>
                      <a:cubicBezTo>
                        <a:pt x="965" y="37576"/>
                        <a:pt x="1072" y="37862"/>
                        <a:pt x="1203" y="38148"/>
                      </a:cubicBezTo>
                      <a:cubicBezTo>
                        <a:pt x="1292" y="38342"/>
                        <a:pt x="1441" y="38448"/>
                        <a:pt x="1643" y="38448"/>
                      </a:cubicBezTo>
                      <a:cubicBezTo>
                        <a:pt x="1738" y="38448"/>
                        <a:pt x="1846" y="38424"/>
                        <a:pt x="1965" y="38374"/>
                      </a:cubicBezTo>
                      <a:cubicBezTo>
                        <a:pt x="2023" y="38347"/>
                        <a:pt x="2066" y="38337"/>
                        <a:pt x="2100" y="38337"/>
                      </a:cubicBezTo>
                      <a:cubicBezTo>
                        <a:pt x="2222" y="38337"/>
                        <a:pt x="2215" y="38475"/>
                        <a:pt x="2311" y="38475"/>
                      </a:cubicBezTo>
                      <a:cubicBezTo>
                        <a:pt x="2330" y="38475"/>
                        <a:pt x="2353" y="38470"/>
                        <a:pt x="2382" y="38457"/>
                      </a:cubicBezTo>
                      <a:cubicBezTo>
                        <a:pt x="2405" y="38434"/>
                        <a:pt x="2465" y="38386"/>
                        <a:pt x="2489" y="38338"/>
                      </a:cubicBezTo>
                      <a:cubicBezTo>
                        <a:pt x="2632" y="37636"/>
                        <a:pt x="2882" y="36945"/>
                        <a:pt x="2846" y="36231"/>
                      </a:cubicBezTo>
                      <a:cubicBezTo>
                        <a:pt x="2810" y="35695"/>
                        <a:pt x="2858" y="35159"/>
                        <a:pt x="2858" y="34624"/>
                      </a:cubicBezTo>
                      <a:cubicBezTo>
                        <a:pt x="2870" y="33969"/>
                        <a:pt x="2858" y="33290"/>
                        <a:pt x="2882" y="32635"/>
                      </a:cubicBezTo>
                      <a:cubicBezTo>
                        <a:pt x="2929" y="31469"/>
                        <a:pt x="2989" y="30290"/>
                        <a:pt x="3048" y="29111"/>
                      </a:cubicBezTo>
                      <a:cubicBezTo>
                        <a:pt x="3084" y="28682"/>
                        <a:pt x="3156" y="28254"/>
                        <a:pt x="3167" y="27813"/>
                      </a:cubicBezTo>
                      <a:cubicBezTo>
                        <a:pt x="3203" y="27301"/>
                        <a:pt x="3167" y="26777"/>
                        <a:pt x="3203" y="26254"/>
                      </a:cubicBezTo>
                      <a:cubicBezTo>
                        <a:pt x="3227" y="25825"/>
                        <a:pt x="3322" y="25396"/>
                        <a:pt x="3298" y="24956"/>
                      </a:cubicBezTo>
                      <a:cubicBezTo>
                        <a:pt x="3287" y="24420"/>
                        <a:pt x="3167" y="23884"/>
                        <a:pt x="3167" y="23348"/>
                      </a:cubicBezTo>
                      <a:cubicBezTo>
                        <a:pt x="3156" y="22015"/>
                        <a:pt x="3215" y="20693"/>
                        <a:pt x="3036" y="19348"/>
                      </a:cubicBezTo>
                      <a:cubicBezTo>
                        <a:pt x="2882" y="18253"/>
                        <a:pt x="2929" y="17133"/>
                        <a:pt x="2882" y="16026"/>
                      </a:cubicBezTo>
                      <a:cubicBezTo>
                        <a:pt x="2822" y="14586"/>
                        <a:pt x="2763" y="13133"/>
                        <a:pt x="2703" y="11668"/>
                      </a:cubicBezTo>
                      <a:cubicBezTo>
                        <a:pt x="2703" y="11478"/>
                        <a:pt x="2644" y="11299"/>
                        <a:pt x="2608" y="11109"/>
                      </a:cubicBezTo>
                      <a:cubicBezTo>
                        <a:pt x="2382" y="10192"/>
                        <a:pt x="2358" y="9323"/>
                        <a:pt x="2560" y="8406"/>
                      </a:cubicBezTo>
                      <a:cubicBezTo>
                        <a:pt x="2739" y="7561"/>
                        <a:pt x="2798" y="6704"/>
                        <a:pt x="2810" y="5834"/>
                      </a:cubicBezTo>
                      <a:cubicBezTo>
                        <a:pt x="2822" y="4811"/>
                        <a:pt x="2739" y="3798"/>
                        <a:pt x="2691" y="2775"/>
                      </a:cubicBezTo>
                      <a:cubicBezTo>
                        <a:pt x="2679" y="2441"/>
                        <a:pt x="2655" y="2120"/>
                        <a:pt x="2620" y="1786"/>
                      </a:cubicBezTo>
                      <a:cubicBezTo>
                        <a:pt x="2560" y="1346"/>
                        <a:pt x="2453" y="893"/>
                        <a:pt x="2382" y="453"/>
                      </a:cubicBezTo>
                      <a:cubicBezTo>
                        <a:pt x="2346" y="286"/>
                        <a:pt x="2394" y="108"/>
                        <a:pt x="2227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sz="2400" b="0" i="0" u="none" strike="noStrike" kern="1200" cap="none" spc="0" normalizeH="0" baseline="0" noProof="0">
                    <a:ln>
                      <a:noFill/>
                    </a:ln>
                    <a:solidFill>
                      <a:srgbClr val="2B2823"/>
                    </a:solidFill>
                    <a:effectLst/>
                    <a:uLnTx/>
                    <a:uFillTx/>
                    <a:latin typeface="Arial"/>
                    <a:ea typeface="+mn-ea"/>
                    <a:cs typeface="+mn-cs"/>
                  </a:endParaRPr>
                </a:p>
              </p:txBody>
            </p:sp>
            <p:sp>
              <p:nvSpPr>
                <p:cNvPr id="27882" name="Google Shape;27882;p42"/>
                <p:cNvSpPr/>
                <p:nvPr/>
              </p:nvSpPr>
              <p:spPr>
                <a:xfrm>
                  <a:off x="-776300" y="947000"/>
                  <a:ext cx="86350" cy="839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54" h="33599" extrusionOk="0">
                      <a:moveTo>
                        <a:pt x="1752" y="0"/>
                      </a:moveTo>
                      <a:cubicBezTo>
                        <a:pt x="1609" y="0"/>
                        <a:pt x="1461" y="12"/>
                        <a:pt x="1310" y="35"/>
                      </a:cubicBezTo>
                      <a:cubicBezTo>
                        <a:pt x="941" y="95"/>
                        <a:pt x="763" y="214"/>
                        <a:pt x="655" y="416"/>
                      </a:cubicBezTo>
                      <a:cubicBezTo>
                        <a:pt x="512" y="761"/>
                        <a:pt x="334" y="1095"/>
                        <a:pt x="215" y="1416"/>
                      </a:cubicBezTo>
                      <a:cubicBezTo>
                        <a:pt x="120" y="1666"/>
                        <a:pt x="1" y="1940"/>
                        <a:pt x="48" y="2190"/>
                      </a:cubicBezTo>
                      <a:cubicBezTo>
                        <a:pt x="215" y="3143"/>
                        <a:pt x="96" y="4131"/>
                        <a:pt x="679" y="5048"/>
                      </a:cubicBezTo>
                      <a:cubicBezTo>
                        <a:pt x="715" y="5119"/>
                        <a:pt x="739" y="5179"/>
                        <a:pt x="751" y="5262"/>
                      </a:cubicBezTo>
                      <a:cubicBezTo>
                        <a:pt x="953" y="6179"/>
                        <a:pt x="1191" y="7107"/>
                        <a:pt x="1370" y="8024"/>
                      </a:cubicBezTo>
                      <a:cubicBezTo>
                        <a:pt x="1453" y="8369"/>
                        <a:pt x="1465" y="8739"/>
                        <a:pt x="1298" y="9048"/>
                      </a:cubicBezTo>
                      <a:cubicBezTo>
                        <a:pt x="1120" y="9382"/>
                        <a:pt x="1108" y="9691"/>
                        <a:pt x="1096" y="10024"/>
                      </a:cubicBezTo>
                      <a:cubicBezTo>
                        <a:pt x="1048" y="10596"/>
                        <a:pt x="1001" y="11167"/>
                        <a:pt x="917" y="11727"/>
                      </a:cubicBezTo>
                      <a:cubicBezTo>
                        <a:pt x="810" y="12310"/>
                        <a:pt x="679" y="12894"/>
                        <a:pt x="870" y="13489"/>
                      </a:cubicBezTo>
                      <a:cubicBezTo>
                        <a:pt x="929" y="13632"/>
                        <a:pt x="882" y="13799"/>
                        <a:pt x="882" y="13953"/>
                      </a:cubicBezTo>
                      <a:cubicBezTo>
                        <a:pt x="858" y="14727"/>
                        <a:pt x="798" y="15501"/>
                        <a:pt x="774" y="16275"/>
                      </a:cubicBezTo>
                      <a:cubicBezTo>
                        <a:pt x="751" y="17204"/>
                        <a:pt x="798" y="18144"/>
                        <a:pt x="751" y="19085"/>
                      </a:cubicBezTo>
                      <a:cubicBezTo>
                        <a:pt x="679" y="20526"/>
                        <a:pt x="739" y="21990"/>
                        <a:pt x="620" y="23443"/>
                      </a:cubicBezTo>
                      <a:cubicBezTo>
                        <a:pt x="465" y="25133"/>
                        <a:pt x="584" y="26812"/>
                        <a:pt x="596" y="28491"/>
                      </a:cubicBezTo>
                      <a:cubicBezTo>
                        <a:pt x="596" y="28705"/>
                        <a:pt x="643" y="28920"/>
                        <a:pt x="763" y="29098"/>
                      </a:cubicBezTo>
                      <a:cubicBezTo>
                        <a:pt x="1155" y="29729"/>
                        <a:pt x="1096" y="30360"/>
                        <a:pt x="1013" y="31003"/>
                      </a:cubicBezTo>
                      <a:cubicBezTo>
                        <a:pt x="977" y="31360"/>
                        <a:pt x="917" y="31741"/>
                        <a:pt x="917" y="32099"/>
                      </a:cubicBezTo>
                      <a:cubicBezTo>
                        <a:pt x="929" y="32646"/>
                        <a:pt x="1239" y="33134"/>
                        <a:pt x="1929" y="33599"/>
                      </a:cubicBezTo>
                      <a:cubicBezTo>
                        <a:pt x="2322" y="33123"/>
                        <a:pt x="2537" y="32658"/>
                        <a:pt x="2525" y="32158"/>
                      </a:cubicBezTo>
                      <a:cubicBezTo>
                        <a:pt x="2417" y="31051"/>
                        <a:pt x="2787" y="29979"/>
                        <a:pt x="2882" y="28896"/>
                      </a:cubicBezTo>
                      <a:cubicBezTo>
                        <a:pt x="2918" y="28253"/>
                        <a:pt x="3120" y="27634"/>
                        <a:pt x="3179" y="26991"/>
                      </a:cubicBezTo>
                      <a:cubicBezTo>
                        <a:pt x="3251" y="26229"/>
                        <a:pt x="3263" y="25467"/>
                        <a:pt x="3299" y="24705"/>
                      </a:cubicBezTo>
                      <a:cubicBezTo>
                        <a:pt x="3358" y="22752"/>
                        <a:pt x="3418" y="20800"/>
                        <a:pt x="3453" y="18835"/>
                      </a:cubicBezTo>
                      <a:cubicBezTo>
                        <a:pt x="3453" y="18692"/>
                        <a:pt x="3418" y="18549"/>
                        <a:pt x="3418" y="18418"/>
                      </a:cubicBezTo>
                      <a:lnTo>
                        <a:pt x="3418" y="16490"/>
                      </a:lnTo>
                      <a:cubicBezTo>
                        <a:pt x="3418" y="16109"/>
                        <a:pt x="3453" y="15739"/>
                        <a:pt x="3441" y="15347"/>
                      </a:cubicBezTo>
                      <a:cubicBezTo>
                        <a:pt x="3418" y="14846"/>
                        <a:pt x="3334" y="14323"/>
                        <a:pt x="3299" y="13799"/>
                      </a:cubicBezTo>
                      <a:cubicBezTo>
                        <a:pt x="3251" y="13191"/>
                        <a:pt x="3239" y="12596"/>
                        <a:pt x="3179" y="11989"/>
                      </a:cubicBezTo>
                      <a:cubicBezTo>
                        <a:pt x="3144" y="11691"/>
                        <a:pt x="3025" y="11406"/>
                        <a:pt x="3013" y="11108"/>
                      </a:cubicBezTo>
                      <a:cubicBezTo>
                        <a:pt x="2941" y="10036"/>
                        <a:pt x="2858" y="8965"/>
                        <a:pt x="2834" y="7893"/>
                      </a:cubicBezTo>
                      <a:cubicBezTo>
                        <a:pt x="2798" y="7191"/>
                        <a:pt x="2822" y="6476"/>
                        <a:pt x="2882" y="5762"/>
                      </a:cubicBezTo>
                      <a:cubicBezTo>
                        <a:pt x="2941" y="5119"/>
                        <a:pt x="3072" y="4500"/>
                        <a:pt x="3179" y="3857"/>
                      </a:cubicBezTo>
                      <a:cubicBezTo>
                        <a:pt x="3215" y="3607"/>
                        <a:pt x="3263" y="3333"/>
                        <a:pt x="3299" y="3083"/>
                      </a:cubicBezTo>
                      <a:cubicBezTo>
                        <a:pt x="3394" y="2262"/>
                        <a:pt x="3334" y="1464"/>
                        <a:pt x="3025" y="654"/>
                      </a:cubicBezTo>
                      <a:cubicBezTo>
                        <a:pt x="2843" y="204"/>
                        <a:pt x="2344" y="0"/>
                        <a:pt x="1752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sz="2400" b="0" i="0" u="none" strike="noStrike" kern="1200" cap="none" spc="0" normalizeH="0" baseline="0" noProof="0">
                    <a:ln>
                      <a:noFill/>
                    </a:ln>
                    <a:solidFill>
                      <a:srgbClr val="2B2823"/>
                    </a:solidFill>
                    <a:effectLst/>
                    <a:uLnTx/>
                    <a:uFillTx/>
                    <a:latin typeface="Arial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8014" name="Google Shape;28014;p42"/>
          <p:cNvSpPr txBox="1">
            <a:spLocks noGrp="1"/>
          </p:cNvSpPr>
          <p:nvPr>
            <p:ph type="title"/>
          </p:nvPr>
        </p:nvSpPr>
        <p:spPr>
          <a:xfrm>
            <a:off x="2508733" y="2385051"/>
            <a:ext cx="6291200" cy="18896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r>
              <a:rPr lang="en" dirty="0" smtClean="0"/>
              <a:t>KHỞI ĐỘNG:</a:t>
            </a:r>
            <a:r>
              <a:rPr lang="en" dirty="0"/>
              <a:t> </a:t>
            </a:r>
            <a:r>
              <a:rPr lang="en" dirty="0" smtClean="0"/>
              <a:t>Trò chơi </a:t>
            </a:r>
            <a:r>
              <a:rPr lang="en" dirty="0"/>
              <a:t>g</a:t>
            </a:r>
            <a:r>
              <a:rPr lang="en" dirty="0" smtClean="0"/>
              <a:t>iải ô chữ</a:t>
            </a:r>
            <a:endParaRPr dirty="0"/>
          </a:p>
        </p:txBody>
      </p:sp>
      <p:grpSp>
        <p:nvGrpSpPr>
          <p:cNvPr id="1120" name="Google Shape;506;p23"/>
          <p:cNvGrpSpPr/>
          <p:nvPr/>
        </p:nvGrpSpPr>
        <p:grpSpPr>
          <a:xfrm>
            <a:off x="10452999" y="245910"/>
            <a:ext cx="1009123" cy="1313971"/>
            <a:chOff x="6151764" y="3887194"/>
            <a:chExt cx="1009123" cy="1313971"/>
          </a:xfrm>
        </p:grpSpPr>
        <p:grpSp>
          <p:nvGrpSpPr>
            <p:cNvPr id="1121" name="Google Shape;507;p23"/>
            <p:cNvGrpSpPr/>
            <p:nvPr/>
          </p:nvGrpSpPr>
          <p:grpSpPr>
            <a:xfrm>
              <a:off x="6151764" y="3887194"/>
              <a:ext cx="1009123" cy="1235674"/>
              <a:chOff x="6151764" y="3887194"/>
              <a:chExt cx="1009123" cy="1235674"/>
            </a:xfrm>
          </p:grpSpPr>
          <p:sp>
            <p:nvSpPr>
              <p:cNvPr id="1125" name="Google Shape;508;p23"/>
              <p:cNvSpPr/>
              <p:nvPr/>
            </p:nvSpPr>
            <p:spPr>
              <a:xfrm>
                <a:off x="6268944" y="4616950"/>
                <a:ext cx="769136" cy="427754"/>
              </a:xfrm>
              <a:custGeom>
                <a:avLst/>
                <a:gdLst/>
                <a:ahLst/>
                <a:cxnLst/>
                <a:rect l="l" t="t" r="r" b="b"/>
                <a:pathLst>
                  <a:path w="23242" h="12926" extrusionOk="0">
                    <a:moveTo>
                      <a:pt x="5836" y="1"/>
                    </a:moveTo>
                    <a:cubicBezTo>
                      <a:pt x="5564" y="1"/>
                      <a:pt x="5291" y="80"/>
                      <a:pt x="5020" y="261"/>
                    </a:cubicBezTo>
                    <a:cubicBezTo>
                      <a:pt x="3508" y="584"/>
                      <a:pt x="2128" y="1170"/>
                      <a:pt x="823" y="2111"/>
                    </a:cubicBezTo>
                    <a:cubicBezTo>
                      <a:pt x="248" y="2526"/>
                      <a:pt x="1" y="3626"/>
                      <a:pt x="823" y="3979"/>
                    </a:cubicBezTo>
                    <a:cubicBezTo>
                      <a:pt x="1047" y="4076"/>
                      <a:pt x="1248" y="4171"/>
                      <a:pt x="1439" y="4272"/>
                    </a:cubicBezTo>
                    <a:cubicBezTo>
                      <a:pt x="1511" y="4473"/>
                      <a:pt x="1647" y="4662"/>
                      <a:pt x="1862" y="4816"/>
                    </a:cubicBezTo>
                    <a:cubicBezTo>
                      <a:pt x="2156" y="5025"/>
                      <a:pt x="2312" y="5122"/>
                      <a:pt x="2528" y="5194"/>
                    </a:cubicBezTo>
                    <a:lnTo>
                      <a:pt x="4132" y="6102"/>
                    </a:lnTo>
                    <a:cubicBezTo>
                      <a:pt x="4139" y="6117"/>
                      <a:pt x="4145" y="6133"/>
                      <a:pt x="4153" y="6148"/>
                    </a:cubicBezTo>
                    <a:cubicBezTo>
                      <a:pt x="4701" y="7067"/>
                      <a:pt x="6029" y="7311"/>
                      <a:pt x="6954" y="7692"/>
                    </a:cubicBezTo>
                    <a:lnTo>
                      <a:pt x="11909" y="9743"/>
                    </a:lnTo>
                    <a:cubicBezTo>
                      <a:pt x="15066" y="11051"/>
                      <a:pt x="18201" y="12411"/>
                      <a:pt x="21606" y="12913"/>
                    </a:cubicBezTo>
                    <a:cubicBezTo>
                      <a:pt x="21663" y="12921"/>
                      <a:pt x="21721" y="12926"/>
                      <a:pt x="21781" y="12926"/>
                    </a:cubicBezTo>
                    <a:cubicBezTo>
                      <a:pt x="22468" y="12926"/>
                      <a:pt x="23241" y="12375"/>
                      <a:pt x="22938" y="11582"/>
                    </a:cubicBezTo>
                    <a:cubicBezTo>
                      <a:pt x="22396" y="10164"/>
                      <a:pt x="21993" y="8095"/>
                      <a:pt x="21024" y="6850"/>
                    </a:cubicBezTo>
                    <a:cubicBezTo>
                      <a:pt x="20993" y="6713"/>
                      <a:pt x="20952" y="6578"/>
                      <a:pt x="20899" y="6450"/>
                    </a:cubicBezTo>
                    <a:cubicBezTo>
                      <a:pt x="20695" y="5950"/>
                      <a:pt x="20248" y="5734"/>
                      <a:pt x="19812" y="5734"/>
                    </a:cubicBezTo>
                    <a:cubicBezTo>
                      <a:pt x="19659" y="5734"/>
                      <a:pt x="19507" y="5761"/>
                      <a:pt x="19368" y="5811"/>
                    </a:cubicBezTo>
                    <a:cubicBezTo>
                      <a:pt x="19238" y="5791"/>
                      <a:pt x="19103" y="5781"/>
                      <a:pt x="18962" y="5781"/>
                    </a:cubicBezTo>
                    <a:cubicBezTo>
                      <a:pt x="18729" y="5781"/>
                      <a:pt x="18480" y="5809"/>
                      <a:pt x="18212" y="5869"/>
                    </a:cubicBezTo>
                    <a:cubicBezTo>
                      <a:pt x="17343" y="6070"/>
                      <a:pt x="16458" y="6180"/>
                      <a:pt x="15566" y="6203"/>
                    </a:cubicBezTo>
                    <a:cubicBezTo>
                      <a:pt x="15242" y="6024"/>
                      <a:pt x="14954" y="5897"/>
                      <a:pt x="14828" y="5852"/>
                    </a:cubicBezTo>
                    <a:cubicBezTo>
                      <a:pt x="13246" y="5313"/>
                      <a:pt x="11770" y="5353"/>
                      <a:pt x="10399" y="4240"/>
                    </a:cubicBezTo>
                    <a:cubicBezTo>
                      <a:pt x="9653" y="3633"/>
                      <a:pt x="8558" y="1743"/>
                      <a:pt x="7348" y="702"/>
                    </a:cubicBezTo>
                    <a:cubicBezTo>
                      <a:pt x="7250" y="329"/>
                      <a:pt x="6969" y="34"/>
                      <a:pt x="6495" y="34"/>
                    </a:cubicBezTo>
                    <a:cubicBezTo>
                      <a:pt x="6451" y="34"/>
                      <a:pt x="6405" y="36"/>
                      <a:pt x="6357" y="42"/>
                    </a:cubicBezTo>
                    <a:cubicBezTo>
                      <a:pt x="6317" y="46"/>
                      <a:pt x="6279" y="52"/>
                      <a:pt x="6241" y="57"/>
                    </a:cubicBezTo>
                    <a:cubicBezTo>
                      <a:pt x="6106" y="20"/>
                      <a:pt x="5971" y="1"/>
                      <a:pt x="5836" y="1"/>
                    </a:cubicBezTo>
                    <a:close/>
                  </a:path>
                </a:pathLst>
              </a:custGeom>
              <a:solidFill>
                <a:srgbClr val="A6DFD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126" name="Google Shape;509;p23"/>
              <p:cNvSpPr/>
              <p:nvPr/>
            </p:nvSpPr>
            <p:spPr>
              <a:xfrm>
                <a:off x="6842073" y="4193896"/>
                <a:ext cx="185550" cy="96994"/>
              </a:xfrm>
              <a:custGeom>
                <a:avLst/>
                <a:gdLst/>
                <a:ahLst/>
                <a:cxnLst/>
                <a:rect l="l" t="t" r="r" b="b"/>
                <a:pathLst>
                  <a:path w="5607" h="2931" extrusionOk="0">
                    <a:moveTo>
                      <a:pt x="293" y="0"/>
                    </a:moveTo>
                    <a:cubicBezTo>
                      <a:pt x="148" y="0"/>
                      <a:pt x="0" y="161"/>
                      <a:pt x="105" y="302"/>
                    </a:cubicBezTo>
                    <a:cubicBezTo>
                      <a:pt x="1312" y="1913"/>
                      <a:pt x="3179" y="2912"/>
                      <a:pt x="5207" y="2930"/>
                    </a:cubicBezTo>
                    <a:cubicBezTo>
                      <a:pt x="5209" y="2930"/>
                      <a:pt x="5210" y="2930"/>
                      <a:pt x="5212" y="2930"/>
                    </a:cubicBezTo>
                    <a:cubicBezTo>
                      <a:pt x="5607" y="2930"/>
                      <a:pt x="5596" y="2345"/>
                      <a:pt x="5207" y="2316"/>
                    </a:cubicBezTo>
                    <a:cubicBezTo>
                      <a:pt x="3332" y="2173"/>
                      <a:pt x="1720" y="1431"/>
                      <a:pt x="424" y="57"/>
                    </a:cubicBezTo>
                    <a:cubicBezTo>
                      <a:pt x="386" y="17"/>
                      <a:pt x="340" y="0"/>
                      <a:pt x="293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127" name="Google Shape;510;p23"/>
              <p:cNvSpPr/>
              <p:nvPr/>
            </p:nvSpPr>
            <p:spPr>
              <a:xfrm>
                <a:off x="6151764" y="4124236"/>
                <a:ext cx="1009123" cy="998632"/>
              </a:xfrm>
              <a:custGeom>
                <a:avLst/>
                <a:gdLst/>
                <a:ahLst/>
                <a:cxnLst/>
                <a:rect l="l" t="t" r="r" b="b"/>
                <a:pathLst>
                  <a:path w="30494" h="30177" extrusionOk="0">
                    <a:moveTo>
                      <a:pt x="20913" y="661"/>
                    </a:moveTo>
                    <a:cubicBezTo>
                      <a:pt x="23466" y="1350"/>
                      <a:pt x="30493" y="3243"/>
                      <a:pt x="27949" y="5730"/>
                    </a:cubicBezTo>
                    <a:cubicBezTo>
                      <a:pt x="27373" y="5991"/>
                      <a:pt x="26834" y="6082"/>
                      <a:pt x="26185" y="6082"/>
                    </a:cubicBezTo>
                    <a:cubicBezTo>
                      <a:pt x="26158" y="6082"/>
                      <a:pt x="26131" y="6081"/>
                      <a:pt x="26104" y="6081"/>
                    </a:cubicBezTo>
                    <a:cubicBezTo>
                      <a:pt x="26103" y="6081"/>
                      <a:pt x="26102" y="6081"/>
                      <a:pt x="26101" y="6081"/>
                    </a:cubicBezTo>
                    <a:cubicBezTo>
                      <a:pt x="25968" y="6081"/>
                      <a:pt x="25825" y="6182"/>
                      <a:pt x="25796" y="6315"/>
                    </a:cubicBezTo>
                    <a:cubicBezTo>
                      <a:pt x="25791" y="6335"/>
                      <a:pt x="25788" y="6354"/>
                      <a:pt x="25787" y="6374"/>
                    </a:cubicBezTo>
                    <a:cubicBezTo>
                      <a:pt x="25729" y="6378"/>
                      <a:pt x="25676" y="6404"/>
                      <a:pt x="25638" y="6447"/>
                    </a:cubicBezTo>
                    <a:cubicBezTo>
                      <a:pt x="23831" y="8467"/>
                      <a:pt x="22717" y="11105"/>
                      <a:pt x="22230" y="13753"/>
                    </a:cubicBezTo>
                    <a:cubicBezTo>
                      <a:pt x="22184" y="14001"/>
                      <a:pt x="22379" y="14165"/>
                      <a:pt x="22572" y="14182"/>
                    </a:cubicBezTo>
                    <a:cubicBezTo>
                      <a:pt x="23518" y="16375"/>
                      <a:pt x="24601" y="18508"/>
                      <a:pt x="25606" y="20674"/>
                    </a:cubicBezTo>
                    <a:cubicBezTo>
                      <a:pt x="26692" y="23017"/>
                      <a:pt x="28188" y="25508"/>
                      <a:pt x="28271" y="28136"/>
                    </a:cubicBezTo>
                    <a:cubicBezTo>
                      <a:pt x="28256" y="28159"/>
                      <a:pt x="28245" y="28183"/>
                      <a:pt x="28237" y="28209"/>
                    </a:cubicBezTo>
                    <a:cubicBezTo>
                      <a:pt x="28054" y="29117"/>
                      <a:pt x="27316" y="29418"/>
                      <a:pt x="26393" y="29418"/>
                    </a:cubicBezTo>
                    <a:cubicBezTo>
                      <a:pt x="24843" y="29418"/>
                      <a:pt x="22773" y="28568"/>
                      <a:pt x="21949" y="28324"/>
                    </a:cubicBezTo>
                    <a:cubicBezTo>
                      <a:pt x="20247" y="27819"/>
                      <a:pt x="18559" y="27266"/>
                      <a:pt x="16888" y="26664"/>
                    </a:cubicBezTo>
                    <a:cubicBezTo>
                      <a:pt x="13370" y="25404"/>
                      <a:pt x="9903" y="23955"/>
                      <a:pt x="6570" y="22258"/>
                    </a:cubicBezTo>
                    <a:cubicBezTo>
                      <a:pt x="4873" y="21392"/>
                      <a:pt x="1805" y="19839"/>
                      <a:pt x="2406" y="17406"/>
                    </a:cubicBezTo>
                    <a:cubicBezTo>
                      <a:pt x="2851" y="15598"/>
                      <a:pt x="5097" y="14839"/>
                      <a:pt x="6640" y="14316"/>
                    </a:cubicBezTo>
                    <a:cubicBezTo>
                      <a:pt x="10082" y="13152"/>
                      <a:pt x="13591" y="12596"/>
                      <a:pt x="17142" y="11913"/>
                    </a:cubicBezTo>
                    <a:cubicBezTo>
                      <a:pt x="17277" y="11887"/>
                      <a:pt x="17342" y="11782"/>
                      <a:pt x="17351" y="11668"/>
                    </a:cubicBezTo>
                    <a:cubicBezTo>
                      <a:pt x="17360" y="11658"/>
                      <a:pt x="17369" y="11645"/>
                      <a:pt x="17377" y="11633"/>
                    </a:cubicBezTo>
                    <a:cubicBezTo>
                      <a:pt x="18470" y="9343"/>
                      <a:pt x="19709" y="7064"/>
                      <a:pt x="20572" y="4675"/>
                    </a:cubicBezTo>
                    <a:cubicBezTo>
                      <a:pt x="20616" y="4553"/>
                      <a:pt x="20553" y="4458"/>
                      <a:pt x="20460" y="4410"/>
                    </a:cubicBezTo>
                    <a:cubicBezTo>
                      <a:pt x="20569" y="4323"/>
                      <a:pt x="20615" y="4168"/>
                      <a:pt x="20480" y="4053"/>
                    </a:cubicBezTo>
                    <a:cubicBezTo>
                      <a:pt x="19901" y="3560"/>
                      <a:pt x="19247" y="2978"/>
                      <a:pt x="19186" y="2159"/>
                    </a:cubicBezTo>
                    <a:cubicBezTo>
                      <a:pt x="19121" y="1278"/>
                      <a:pt x="19809" y="697"/>
                      <a:pt x="20617" y="697"/>
                    </a:cubicBezTo>
                    <a:cubicBezTo>
                      <a:pt x="20666" y="697"/>
                      <a:pt x="20716" y="699"/>
                      <a:pt x="20766" y="704"/>
                    </a:cubicBezTo>
                    <a:cubicBezTo>
                      <a:pt x="20772" y="704"/>
                      <a:pt x="20778" y="705"/>
                      <a:pt x="20784" y="705"/>
                    </a:cubicBezTo>
                    <a:cubicBezTo>
                      <a:pt x="20830" y="705"/>
                      <a:pt x="20875" y="689"/>
                      <a:pt x="20913" y="661"/>
                    </a:cubicBezTo>
                    <a:close/>
                    <a:moveTo>
                      <a:pt x="20320" y="0"/>
                    </a:moveTo>
                    <a:cubicBezTo>
                      <a:pt x="20248" y="0"/>
                      <a:pt x="20179" y="31"/>
                      <a:pt x="20132" y="88"/>
                    </a:cubicBezTo>
                    <a:cubicBezTo>
                      <a:pt x="19409" y="180"/>
                      <a:pt x="18771" y="832"/>
                      <a:pt x="18590" y="1557"/>
                    </a:cubicBezTo>
                    <a:cubicBezTo>
                      <a:pt x="18294" y="2736"/>
                      <a:pt x="19156" y="3934"/>
                      <a:pt x="20169" y="4448"/>
                    </a:cubicBezTo>
                    <a:cubicBezTo>
                      <a:pt x="20154" y="4461"/>
                      <a:pt x="20141" y="4474"/>
                      <a:pt x="20131" y="4490"/>
                    </a:cubicBezTo>
                    <a:cubicBezTo>
                      <a:pt x="18824" y="6637"/>
                      <a:pt x="17838" y="9006"/>
                      <a:pt x="16752" y="11269"/>
                    </a:cubicBezTo>
                    <a:cubicBezTo>
                      <a:pt x="16741" y="11295"/>
                      <a:pt x="16735" y="11322"/>
                      <a:pt x="16730" y="11351"/>
                    </a:cubicBezTo>
                    <a:cubicBezTo>
                      <a:pt x="14237" y="11498"/>
                      <a:pt x="11747" y="12050"/>
                      <a:pt x="9344" y="12698"/>
                    </a:cubicBezTo>
                    <a:cubicBezTo>
                      <a:pt x="7327" y="13240"/>
                      <a:pt x="5038" y="13770"/>
                      <a:pt x="3315" y="15018"/>
                    </a:cubicBezTo>
                    <a:cubicBezTo>
                      <a:pt x="1" y="17416"/>
                      <a:pt x="2407" y="20740"/>
                      <a:pt x="5162" y="22288"/>
                    </a:cubicBezTo>
                    <a:cubicBezTo>
                      <a:pt x="9564" y="24763"/>
                      <a:pt x="14424" y="26664"/>
                      <a:pt x="19213" y="28237"/>
                    </a:cubicBezTo>
                    <a:cubicBezTo>
                      <a:pt x="21383" y="28949"/>
                      <a:pt x="23835" y="29978"/>
                      <a:pt x="26124" y="30162"/>
                    </a:cubicBezTo>
                    <a:cubicBezTo>
                      <a:pt x="26240" y="30172"/>
                      <a:pt x="26355" y="30176"/>
                      <a:pt x="26468" y="30176"/>
                    </a:cubicBezTo>
                    <a:cubicBezTo>
                      <a:pt x="27690" y="30176"/>
                      <a:pt x="28701" y="29620"/>
                      <a:pt x="28874" y="28298"/>
                    </a:cubicBezTo>
                    <a:cubicBezTo>
                      <a:pt x="28874" y="28283"/>
                      <a:pt x="28873" y="28268"/>
                      <a:pt x="28870" y="28252"/>
                    </a:cubicBezTo>
                    <a:cubicBezTo>
                      <a:pt x="29211" y="26036"/>
                      <a:pt x="27842" y="23835"/>
                      <a:pt x="26958" y="21881"/>
                    </a:cubicBezTo>
                    <a:cubicBezTo>
                      <a:pt x="25729" y="19153"/>
                      <a:pt x="24499" y="16393"/>
                      <a:pt x="22993" y="13805"/>
                    </a:cubicBezTo>
                    <a:cubicBezTo>
                      <a:pt x="22979" y="13785"/>
                      <a:pt x="22964" y="13768"/>
                      <a:pt x="22947" y="13751"/>
                    </a:cubicBezTo>
                    <a:cubicBezTo>
                      <a:pt x="23514" y="11172"/>
                      <a:pt x="24604" y="8970"/>
                      <a:pt x="26046" y="6761"/>
                    </a:cubicBezTo>
                    <a:cubicBezTo>
                      <a:pt x="26052" y="6747"/>
                      <a:pt x="26058" y="6732"/>
                      <a:pt x="26062" y="6717"/>
                    </a:cubicBezTo>
                    <a:cubicBezTo>
                      <a:pt x="26247" y="6752"/>
                      <a:pt x="26437" y="6769"/>
                      <a:pt x="26630" y="6769"/>
                    </a:cubicBezTo>
                    <a:cubicBezTo>
                      <a:pt x="27296" y="6769"/>
                      <a:pt x="27985" y="6564"/>
                      <a:pt x="28516" y="6196"/>
                    </a:cubicBezTo>
                    <a:cubicBezTo>
                      <a:pt x="28648" y="6104"/>
                      <a:pt x="28688" y="5972"/>
                      <a:pt x="28665" y="5853"/>
                    </a:cubicBezTo>
                    <a:cubicBezTo>
                      <a:pt x="29501" y="4984"/>
                      <a:pt x="29098" y="3537"/>
                      <a:pt x="28199" y="2744"/>
                    </a:cubicBezTo>
                    <a:cubicBezTo>
                      <a:pt x="26234" y="1010"/>
                      <a:pt x="22845" y="472"/>
                      <a:pt x="20371" y="5"/>
                    </a:cubicBezTo>
                    <a:cubicBezTo>
                      <a:pt x="20354" y="2"/>
                      <a:pt x="20337" y="0"/>
                      <a:pt x="2032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128" name="Google Shape;511;p23"/>
              <p:cNvSpPr/>
              <p:nvPr/>
            </p:nvSpPr>
            <p:spPr>
              <a:xfrm>
                <a:off x="6248791" y="4604540"/>
                <a:ext cx="800077" cy="458497"/>
              </a:xfrm>
              <a:custGeom>
                <a:avLst/>
                <a:gdLst/>
                <a:ahLst/>
                <a:cxnLst/>
                <a:rect l="l" t="t" r="r" b="b"/>
                <a:pathLst>
                  <a:path w="24177" h="13855" extrusionOk="0">
                    <a:moveTo>
                      <a:pt x="6688" y="1"/>
                    </a:moveTo>
                    <a:cubicBezTo>
                      <a:pt x="6683" y="1"/>
                      <a:pt x="6678" y="1"/>
                      <a:pt x="6672" y="2"/>
                    </a:cubicBezTo>
                    <a:cubicBezTo>
                      <a:pt x="4874" y="130"/>
                      <a:pt x="2805" y="671"/>
                      <a:pt x="1348" y="1786"/>
                    </a:cubicBezTo>
                    <a:cubicBezTo>
                      <a:pt x="501" y="2432"/>
                      <a:pt x="0" y="3801"/>
                      <a:pt x="1118" y="4446"/>
                    </a:cubicBezTo>
                    <a:cubicBezTo>
                      <a:pt x="2284" y="6008"/>
                      <a:pt x="4182" y="6874"/>
                      <a:pt x="5900" y="7733"/>
                    </a:cubicBezTo>
                    <a:cubicBezTo>
                      <a:pt x="8234" y="8902"/>
                      <a:pt x="10616" y="9969"/>
                      <a:pt x="13045" y="10937"/>
                    </a:cubicBezTo>
                    <a:cubicBezTo>
                      <a:pt x="15616" y="11959"/>
                      <a:pt x="18297" y="13040"/>
                      <a:pt x="20995" y="13677"/>
                    </a:cubicBezTo>
                    <a:cubicBezTo>
                      <a:pt x="21416" y="13776"/>
                      <a:pt x="21860" y="13855"/>
                      <a:pt x="22280" y="13855"/>
                    </a:cubicBezTo>
                    <a:cubicBezTo>
                      <a:pt x="23022" y="13855"/>
                      <a:pt x="23687" y="13609"/>
                      <a:pt x="24010" y="12789"/>
                    </a:cubicBezTo>
                    <a:cubicBezTo>
                      <a:pt x="24062" y="12656"/>
                      <a:pt x="24013" y="12551"/>
                      <a:pt x="23924" y="12489"/>
                    </a:cubicBezTo>
                    <a:cubicBezTo>
                      <a:pt x="24177" y="11833"/>
                      <a:pt x="24031" y="11158"/>
                      <a:pt x="23699" y="10479"/>
                    </a:cubicBezTo>
                    <a:cubicBezTo>
                      <a:pt x="22976" y="9001"/>
                      <a:pt x="22207" y="7627"/>
                      <a:pt x="21674" y="6056"/>
                    </a:cubicBezTo>
                    <a:cubicBezTo>
                      <a:pt x="21614" y="5877"/>
                      <a:pt x="21466" y="5803"/>
                      <a:pt x="21318" y="5803"/>
                    </a:cubicBezTo>
                    <a:cubicBezTo>
                      <a:pt x="21293" y="5803"/>
                      <a:pt x="21267" y="5805"/>
                      <a:pt x="21242" y="5809"/>
                    </a:cubicBezTo>
                    <a:cubicBezTo>
                      <a:pt x="21182" y="5694"/>
                      <a:pt x="21069" y="5602"/>
                      <a:pt x="20917" y="5602"/>
                    </a:cubicBezTo>
                    <a:cubicBezTo>
                      <a:pt x="20894" y="5602"/>
                      <a:pt x="20870" y="5604"/>
                      <a:pt x="20845" y="5609"/>
                    </a:cubicBezTo>
                    <a:cubicBezTo>
                      <a:pt x="19366" y="5876"/>
                      <a:pt x="17814" y="6136"/>
                      <a:pt x="16286" y="6136"/>
                    </a:cubicBezTo>
                    <a:cubicBezTo>
                      <a:pt x="14713" y="6136"/>
                      <a:pt x="13167" y="5860"/>
                      <a:pt x="11755" y="5034"/>
                    </a:cubicBezTo>
                    <a:cubicBezTo>
                      <a:pt x="10527" y="4318"/>
                      <a:pt x="9738" y="3339"/>
                      <a:pt x="9024" y="2127"/>
                    </a:cubicBezTo>
                    <a:cubicBezTo>
                      <a:pt x="8525" y="1277"/>
                      <a:pt x="8106" y="608"/>
                      <a:pt x="7282" y="55"/>
                    </a:cubicBezTo>
                    <a:cubicBezTo>
                      <a:pt x="7243" y="29"/>
                      <a:pt x="7202" y="18"/>
                      <a:pt x="7163" y="18"/>
                    </a:cubicBezTo>
                    <a:cubicBezTo>
                      <a:pt x="6971" y="18"/>
                      <a:pt x="6809" y="289"/>
                      <a:pt x="6984" y="441"/>
                    </a:cubicBezTo>
                    <a:cubicBezTo>
                      <a:pt x="8078" y="1392"/>
                      <a:pt x="8438" y="2789"/>
                      <a:pt x="9311" y="3906"/>
                    </a:cubicBezTo>
                    <a:cubicBezTo>
                      <a:pt x="10107" y="4926"/>
                      <a:pt x="11199" y="5668"/>
                      <a:pt x="12388" y="6159"/>
                    </a:cubicBezTo>
                    <a:cubicBezTo>
                      <a:pt x="13685" y="6692"/>
                      <a:pt x="15062" y="6899"/>
                      <a:pt x="16451" y="6899"/>
                    </a:cubicBezTo>
                    <a:cubicBezTo>
                      <a:pt x="17975" y="6899"/>
                      <a:pt x="19514" y="6650"/>
                      <a:pt x="20979" y="6312"/>
                    </a:cubicBezTo>
                    <a:cubicBezTo>
                      <a:pt x="21296" y="7287"/>
                      <a:pt x="21686" y="8237"/>
                      <a:pt x="22146" y="9154"/>
                    </a:cubicBezTo>
                    <a:cubicBezTo>
                      <a:pt x="22703" y="10259"/>
                      <a:pt x="23757" y="11438"/>
                      <a:pt x="23271" y="12741"/>
                    </a:cubicBezTo>
                    <a:cubicBezTo>
                      <a:pt x="23268" y="12749"/>
                      <a:pt x="23270" y="12754"/>
                      <a:pt x="23268" y="12760"/>
                    </a:cubicBezTo>
                    <a:cubicBezTo>
                      <a:pt x="22975" y="13021"/>
                      <a:pt x="22555" y="13125"/>
                      <a:pt x="22069" y="13125"/>
                    </a:cubicBezTo>
                    <a:cubicBezTo>
                      <a:pt x="20505" y="13125"/>
                      <a:pt x="18255" y="12056"/>
                      <a:pt x="17343" y="11744"/>
                    </a:cubicBezTo>
                    <a:cubicBezTo>
                      <a:pt x="15433" y="11089"/>
                      <a:pt x="13546" y="10373"/>
                      <a:pt x="11680" y="9597"/>
                    </a:cubicBezTo>
                    <a:cubicBezTo>
                      <a:pt x="8102" y="8111"/>
                      <a:pt x="3898" y="6584"/>
                      <a:pt x="1146" y="3752"/>
                    </a:cubicBezTo>
                    <a:cubicBezTo>
                      <a:pt x="248" y="2049"/>
                      <a:pt x="5802" y="625"/>
                      <a:pt x="6732" y="437"/>
                    </a:cubicBezTo>
                    <a:cubicBezTo>
                      <a:pt x="6968" y="389"/>
                      <a:pt x="6925" y="1"/>
                      <a:pt x="6688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129" name="Google Shape;512;p23"/>
              <p:cNvSpPr/>
              <p:nvPr/>
            </p:nvSpPr>
            <p:spPr>
              <a:xfrm>
                <a:off x="6738990" y="4680091"/>
                <a:ext cx="94777" cy="84254"/>
              </a:xfrm>
              <a:custGeom>
                <a:avLst/>
                <a:gdLst/>
                <a:ahLst/>
                <a:cxnLst/>
                <a:rect l="l" t="t" r="r" b="b"/>
                <a:pathLst>
                  <a:path w="2864" h="2546" extrusionOk="0">
                    <a:moveTo>
                      <a:pt x="1280" y="572"/>
                    </a:moveTo>
                    <a:cubicBezTo>
                      <a:pt x="1669" y="635"/>
                      <a:pt x="2090" y="753"/>
                      <a:pt x="2216" y="1166"/>
                    </a:cubicBezTo>
                    <a:cubicBezTo>
                      <a:pt x="2364" y="1661"/>
                      <a:pt x="1814" y="1955"/>
                      <a:pt x="1398" y="1964"/>
                    </a:cubicBezTo>
                    <a:cubicBezTo>
                      <a:pt x="1389" y="1964"/>
                      <a:pt x="1380" y="1964"/>
                      <a:pt x="1371" y="1964"/>
                    </a:cubicBezTo>
                    <a:cubicBezTo>
                      <a:pt x="1032" y="1964"/>
                      <a:pt x="630" y="1794"/>
                      <a:pt x="569" y="1425"/>
                    </a:cubicBezTo>
                    <a:cubicBezTo>
                      <a:pt x="502" y="1019"/>
                      <a:pt x="785" y="756"/>
                      <a:pt x="1148" y="681"/>
                    </a:cubicBezTo>
                    <a:cubicBezTo>
                      <a:pt x="1208" y="668"/>
                      <a:pt x="1257" y="629"/>
                      <a:pt x="1280" y="572"/>
                    </a:cubicBezTo>
                    <a:close/>
                    <a:moveTo>
                      <a:pt x="1176" y="1"/>
                    </a:moveTo>
                    <a:cubicBezTo>
                      <a:pt x="1152" y="1"/>
                      <a:pt x="1129" y="1"/>
                      <a:pt x="1105" y="2"/>
                    </a:cubicBezTo>
                    <a:cubicBezTo>
                      <a:pt x="961" y="8"/>
                      <a:pt x="865" y="132"/>
                      <a:pt x="843" y="259"/>
                    </a:cubicBezTo>
                    <a:cubicBezTo>
                      <a:pt x="358" y="336"/>
                      <a:pt x="1" y="883"/>
                      <a:pt x="1" y="1365"/>
                    </a:cubicBezTo>
                    <a:cubicBezTo>
                      <a:pt x="2" y="2082"/>
                      <a:pt x="684" y="2528"/>
                      <a:pt x="1343" y="2545"/>
                    </a:cubicBezTo>
                    <a:cubicBezTo>
                      <a:pt x="1355" y="2545"/>
                      <a:pt x="1367" y="2545"/>
                      <a:pt x="1379" y="2545"/>
                    </a:cubicBezTo>
                    <a:cubicBezTo>
                      <a:pt x="2039" y="2545"/>
                      <a:pt x="2794" y="2104"/>
                      <a:pt x="2825" y="1387"/>
                    </a:cubicBezTo>
                    <a:cubicBezTo>
                      <a:pt x="2864" y="496"/>
                      <a:pt x="1967" y="1"/>
                      <a:pt x="117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130" name="Google Shape;513;p23"/>
              <p:cNvSpPr/>
              <p:nvPr/>
            </p:nvSpPr>
            <p:spPr>
              <a:xfrm>
                <a:off x="6721815" y="4540804"/>
                <a:ext cx="93817" cy="77999"/>
              </a:xfrm>
              <a:custGeom>
                <a:avLst/>
                <a:gdLst/>
                <a:ahLst/>
                <a:cxnLst/>
                <a:rect l="l" t="t" r="r" b="b"/>
                <a:pathLst>
                  <a:path w="2835" h="2357" extrusionOk="0">
                    <a:moveTo>
                      <a:pt x="1503" y="510"/>
                    </a:moveTo>
                    <a:cubicBezTo>
                      <a:pt x="1749" y="510"/>
                      <a:pt x="1990" y="652"/>
                      <a:pt x="2061" y="920"/>
                    </a:cubicBezTo>
                    <a:cubicBezTo>
                      <a:pt x="2176" y="1353"/>
                      <a:pt x="1810" y="1804"/>
                      <a:pt x="1382" y="1854"/>
                    </a:cubicBezTo>
                    <a:cubicBezTo>
                      <a:pt x="1354" y="1857"/>
                      <a:pt x="1324" y="1859"/>
                      <a:pt x="1295" y="1859"/>
                    </a:cubicBezTo>
                    <a:cubicBezTo>
                      <a:pt x="967" y="1859"/>
                      <a:pt x="603" y="1659"/>
                      <a:pt x="520" y="1329"/>
                    </a:cubicBezTo>
                    <a:cubicBezTo>
                      <a:pt x="448" y="1039"/>
                      <a:pt x="578" y="785"/>
                      <a:pt x="788" y="621"/>
                    </a:cubicBezTo>
                    <a:cubicBezTo>
                      <a:pt x="833" y="667"/>
                      <a:pt x="895" y="696"/>
                      <a:pt x="963" y="696"/>
                    </a:cubicBezTo>
                    <a:cubicBezTo>
                      <a:pt x="1016" y="696"/>
                      <a:pt x="1073" y="678"/>
                      <a:pt x="1126" y="636"/>
                    </a:cubicBezTo>
                    <a:cubicBezTo>
                      <a:pt x="1236" y="552"/>
                      <a:pt x="1371" y="510"/>
                      <a:pt x="1503" y="510"/>
                    </a:cubicBezTo>
                    <a:close/>
                    <a:moveTo>
                      <a:pt x="1482" y="1"/>
                    </a:moveTo>
                    <a:cubicBezTo>
                      <a:pt x="1298" y="1"/>
                      <a:pt x="1117" y="48"/>
                      <a:pt x="964" y="151"/>
                    </a:cubicBezTo>
                    <a:cubicBezTo>
                      <a:pt x="407" y="209"/>
                      <a:pt x="1" y="797"/>
                      <a:pt x="67" y="1358"/>
                    </a:cubicBezTo>
                    <a:cubicBezTo>
                      <a:pt x="139" y="1971"/>
                      <a:pt x="743" y="2356"/>
                      <a:pt x="1330" y="2356"/>
                    </a:cubicBezTo>
                    <a:cubicBezTo>
                      <a:pt x="1434" y="2356"/>
                      <a:pt x="1537" y="2344"/>
                      <a:pt x="1636" y="2320"/>
                    </a:cubicBezTo>
                    <a:cubicBezTo>
                      <a:pt x="2349" y="2142"/>
                      <a:pt x="2834" y="1254"/>
                      <a:pt x="2479" y="575"/>
                    </a:cubicBezTo>
                    <a:cubicBezTo>
                      <a:pt x="2295" y="222"/>
                      <a:pt x="1881" y="1"/>
                      <a:pt x="148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131" name="Google Shape;514;p23"/>
              <p:cNvSpPr/>
              <p:nvPr/>
            </p:nvSpPr>
            <p:spPr>
              <a:xfrm>
                <a:off x="6838367" y="4387487"/>
                <a:ext cx="70652" cy="67211"/>
              </a:xfrm>
              <a:custGeom>
                <a:avLst/>
                <a:gdLst/>
                <a:ahLst/>
                <a:cxnLst/>
                <a:rect l="l" t="t" r="r" b="b"/>
                <a:pathLst>
                  <a:path w="2135" h="2031" extrusionOk="0">
                    <a:moveTo>
                      <a:pt x="807" y="423"/>
                    </a:moveTo>
                    <a:cubicBezTo>
                      <a:pt x="831" y="453"/>
                      <a:pt x="864" y="476"/>
                      <a:pt x="899" y="488"/>
                    </a:cubicBezTo>
                    <a:cubicBezTo>
                      <a:pt x="1050" y="543"/>
                      <a:pt x="1196" y="520"/>
                      <a:pt x="1332" y="626"/>
                    </a:cubicBezTo>
                    <a:cubicBezTo>
                      <a:pt x="1459" y="727"/>
                      <a:pt x="1547" y="869"/>
                      <a:pt x="1574" y="1030"/>
                    </a:cubicBezTo>
                    <a:cubicBezTo>
                      <a:pt x="1625" y="1357"/>
                      <a:pt x="1336" y="1556"/>
                      <a:pt x="1040" y="1556"/>
                    </a:cubicBezTo>
                    <a:cubicBezTo>
                      <a:pt x="1031" y="1556"/>
                      <a:pt x="1023" y="1556"/>
                      <a:pt x="1014" y="1555"/>
                    </a:cubicBezTo>
                    <a:cubicBezTo>
                      <a:pt x="687" y="1542"/>
                      <a:pt x="427" y="1315"/>
                      <a:pt x="462" y="972"/>
                    </a:cubicBezTo>
                    <a:cubicBezTo>
                      <a:pt x="490" y="710"/>
                      <a:pt x="625" y="549"/>
                      <a:pt x="807" y="423"/>
                    </a:cubicBezTo>
                    <a:close/>
                    <a:moveTo>
                      <a:pt x="924" y="1"/>
                    </a:moveTo>
                    <a:cubicBezTo>
                      <a:pt x="422" y="1"/>
                      <a:pt x="28" y="572"/>
                      <a:pt x="15" y="1039"/>
                    </a:cubicBezTo>
                    <a:cubicBezTo>
                      <a:pt x="0" y="1612"/>
                      <a:pt x="489" y="2031"/>
                      <a:pt x="1041" y="2031"/>
                    </a:cubicBezTo>
                    <a:cubicBezTo>
                      <a:pt x="1053" y="2031"/>
                      <a:pt x="1065" y="2031"/>
                      <a:pt x="1077" y="2030"/>
                    </a:cubicBezTo>
                    <a:cubicBezTo>
                      <a:pt x="1649" y="2012"/>
                      <a:pt x="2135" y="1563"/>
                      <a:pt x="2049" y="967"/>
                    </a:cubicBezTo>
                    <a:cubicBezTo>
                      <a:pt x="1995" y="585"/>
                      <a:pt x="1573" y="25"/>
                      <a:pt x="1134" y="25"/>
                    </a:cubicBezTo>
                    <a:cubicBezTo>
                      <a:pt x="1113" y="25"/>
                      <a:pt x="1093" y="26"/>
                      <a:pt x="1072" y="28"/>
                    </a:cubicBezTo>
                    <a:cubicBezTo>
                      <a:pt x="1061" y="24"/>
                      <a:pt x="1055" y="15"/>
                      <a:pt x="1043" y="11"/>
                    </a:cubicBezTo>
                    <a:cubicBezTo>
                      <a:pt x="1003" y="4"/>
                      <a:pt x="963" y="1"/>
                      <a:pt x="92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132" name="Google Shape;515;p23"/>
              <p:cNvSpPr/>
              <p:nvPr/>
            </p:nvSpPr>
            <p:spPr>
              <a:xfrm>
                <a:off x="7021633" y="4067482"/>
                <a:ext cx="85842" cy="78231"/>
              </a:xfrm>
              <a:custGeom>
                <a:avLst/>
                <a:gdLst/>
                <a:ahLst/>
                <a:cxnLst/>
                <a:rect l="l" t="t" r="r" b="b"/>
                <a:pathLst>
                  <a:path w="2594" h="2364" extrusionOk="0">
                    <a:moveTo>
                      <a:pt x="1571" y="478"/>
                    </a:moveTo>
                    <a:cubicBezTo>
                      <a:pt x="1827" y="639"/>
                      <a:pt x="2011" y="901"/>
                      <a:pt x="2017" y="1219"/>
                    </a:cubicBezTo>
                    <a:cubicBezTo>
                      <a:pt x="2024" y="1592"/>
                      <a:pt x="1737" y="1832"/>
                      <a:pt x="1385" y="1832"/>
                    </a:cubicBezTo>
                    <a:cubicBezTo>
                      <a:pt x="1369" y="1832"/>
                      <a:pt x="1353" y="1832"/>
                      <a:pt x="1337" y="1831"/>
                    </a:cubicBezTo>
                    <a:cubicBezTo>
                      <a:pt x="976" y="1809"/>
                      <a:pt x="610" y="1550"/>
                      <a:pt x="685" y="1147"/>
                    </a:cubicBezTo>
                    <a:cubicBezTo>
                      <a:pt x="764" y="729"/>
                      <a:pt x="1181" y="518"/>
                      <a:pt x="1571" y="478"/>
                    </a:cubicBezTo>
                    <a:close/>
                    <a:moveTo>
                      <a:pt x="1469" y="0"/>
                    </a:moveTo>
                    <a:cubicBezTo>
                      <a:pt x="1461" y="0"/>
                      <a:pt x="1453" y="0"/>
                      <a:pt x="1446" y="0"/>
                    </a:cubicBezTo>
                    <a:cubicBezTo>
                      <a:pt x="1444" y="0"/>
                      <a:pt x="1443" y="0"/>
                      <a:pt x="1441" y="0"/>
                    </a:cubicBezTo>
                    <a:cubicBezTo>
                      <a:pt x="1380" y="0"/>
                      <a:pt x="1324" y="31"/>
                      <a:pt x="1290" y="82"/>
                    </a:cubicBezTo>
                    <a:cubicBezTo>
                      <a:pt x="1278" y="81"/>
                      <a:pt x="1267" y="81"/>
                      <a:pt x="1255" y="81"/>
                    </a:cubicBezTo>
                    <a:cubicBezTo>
                      <a:pt x="772" y="81"/>
                      <a:pt x="293" y="519"/>
                      <a:pt x="170" y="1007"/>
                    </a:cubicBezTo>
                    <a:cubicBezTo>
                      <a:pt x="0" y="1688"/>
                      <a:pt x="544" y="2262"/>
                      <a:pt x="1193" y="2351"/>
                    </a:cubicBezTo>
                    <a:cubicBezTo>
                      <a:pt x="1253" y="2360"/>
                      <a:pt x="1313" y="2364"/>
                      <a:pt x="1373" y="2364"/>
                    </a:cubicBezTo>
                    <a:cubicBezTo>
                      <a:pt x="1951" y="2364"/>
                      <a:pt x="2472" y="1979"/>
                      <a:pt x="2533" y="1367"/>
                    </a:cubicBezTo>
                    <a:cubicBezTo>
                      <a:pt x="2594" y="744"/>
                      <a:pt x="2148" y="0"/>
                      <a:pt x="146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133" name="Google Shape;516;p23"/>
              <p:cNvSpPr/>
              <p:nvPr/>
            </p:nvSpPr>
            <p:spPr>
              <a:xfrm>
                <a:off x="6945686" y="3887194"/>
                <a:ext cx="132767" cy="126149"/>
              </a:xfrm>
              <a:custGeom>
                <a:avLst/>
                <a:gdLst/>
                <a:ahLst/>
                <a:cxnLst/>
                <a:rect l="l" t="t" r="r" b="b"/>
                <a:pathLst>
                  <a:path w="4012" h="3812" extrusionOk="0">
                    <a:moveTo>
                      <a:pt x="2176" y="547"/>
                    </a:moveTo>
                    <a:cubicBezTo>
                      <a:pt x="2764" y="658"/>
                      <a:pt x="3265" y="1073"/>
                      <a:pt x="3333" y="1736"/>
                    </a:cubicBezTo>
                    <a:cubicBezTo>
                      <a:pt x="3409" y="2471"/>
                      <a:pt x="2931" y="3168"/>
                      <a:pt x="2189" y="3277"/>
                    </a:cubicBezTo>
                    <a:cubicBezTo>
                      <a:pt x="2115" y="3287"/>
                      <a:pt x="2041" y="3293"/>
                      <a:pt x="1969" y="3293"/>
                    </a:cubicBezTo>
                    <a:cubicBezTo>
                      <a:pt x="1316" y="3293"/>
                      <a:pt x="728" y="2871"/>
                      <a:pt x="589" y="2203"/>
                    </a:cubicBezTo>
                    <a:cubicBezTo>
                      <a:pt x="434" y="1448"/>
                      <a:pt x="945" y="551"/>
                      <a:pt x="1729" y="551"/>
                    </a:cubicBezTo>
                    <a:cubicBezTo>
                      <a:pt x="1827" y="551"/>
                      <a:pt x="1928" y="565"/>
                      <a:pt x="2033" y="595"/>
                    </a:cubicBezTo>
                    <a:cubicBezTo>
                      <a:pt x="2046" y="599"/>
                      <a:pt x="2059" y="601"/>
                      <a:pt x="2072" y="601"/>
                    </a:cubicBezTo>
                    <a:cubicBezTo>
                      <a:pt x="2112" y="601"/>
                      <a:pt x="2151" y="582"/>
                      <a:pt x="2176" y="547"/>
                    </a:cubicBezTo>
                    <a:close/>
                    <a:moveTo>
                      <a:pt x="1956" y="0"/>
                    </a:moveTo>
                    <a:cubicBezTo>
                      <a:pt x="1773" y="0"/>
                      <a:pt x="1587" y="27"/>
                      <a:pt x="1405" y="83"/>
                    </a:cubicBezTo>
                    <a:cubicBezTo>
                      <a:pt x="1349" y="98"/>
                      <a:pt x="1301" y="134"/>
                      <a:pt x="1270" y="183"/>
                    </a:cubicBezTo>
                    <a:cubicBezTo>
                      <a:pt x="627" y="359"/>
                      <a:pt x="116" y="1132"/>
                      <a:pt x="73" y="1800"/>
                    </a:cubicBezTo>
                    <a:cubicBezTo>
                      <a:pt x="1" y="2923"/>
                      <a:pt x="883" y="3811"/>
                      <a:pt x="1988" y="3811"/>
                    </a:cubicBezTo>
                    <a:cubicBezTo>
                      <a:pt x="2014" y="3811"/>
                      <a:pt x="2041" y="3811"/>
                      <a:pt x="2068" y="3810"/>
                    </a:cubicBezTo>
                    <a:cubicBezTo>
                      <a:pt x="3214" y="3765"/>
                      <a:pt x="4012" y="2695"/>
                      <a:pt x="3843" y="1581"/>
                    </a:cubicBezTo>
                    <a:cubicBezTo>
                      <a:pt x="3702" y="644"/>
                      <a:pt x="2856" y="0"/>
                      <a:pt x="1956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1122" name="Google Shape;517;p23"/>
            <p:cNvGrpSpPr/>
            <p:nvPr/>
          </p:nvGrpSpPr>
          <p:grpSpPr>
            <a:xfrm>
              <a:off x="6648515" y="5156391"/>
              <a:ext cx="174596" cy="44774"/>
              <a:chOff x="6648515" y="5156391"/>
              <a:chExt cx="174596" cy="44774"/>
            </a:xfrm>
          </p:grpSpPr>
          <p:sp>
            <p:nvSpPr>
              <p:cNvPr id="1123" name="Google Shape;518;p23"/>
              <p:cNvSpPr/>
              <p:nvPr/>
            </p:nvSpPr>
            <p:spPr>
              <a:xfrm>
                <a:off x="6648515" y="5156556"/>
                <a:ext cx="117875" cy="44609"/>
              </a:xfrm>
              <a:custGeom>
                <a:avLst/>
                <a:gdLst/>
                <a:ahLst/>
                <a:cxnLst/>
                <a:rect l="l" t="t" r="r" b="b"/>
                <a:pathLst>
                  <a:path w="3562" h="1348" extrusionOk="0">
                    <a:moveTo>
                      <a:pt x="178" y="1"/>
                    </a:moveTo>
                    <a:cubicBezTo>
                      <a:pt x="70" y="1"/>
                      <a:pt x="1" y="168"/>
                      <a:pt x="114" y="245"/>
                    </a:cubicBezTo>
                    <a:cubicBezTo>
                      <a:pt x="1087" y="909"/>
                      <a:pt x="2176" y="1275"/>
                      <a:pt x="3351" y="1347"/>
                    </a:cubicBezTo>
                    <a:cubicBezTo>
                      <a:pt x="3354" y="1348"/>
                      <a:pt x="3358" y="1348"/>
                      <a:pt x="3362" y="1348"/>
                    </a:cubicBezTo>
                    <a:cubicBezTo>
                      <a:pt x="3562" y="1348"/>
                      <a:pt x="3560" y="1024"/>
                      <a:pt x="3349" y="1015"/>
                    </a:cubicBezTo>
                    <a:cubicBezTo>
                      <a:pt x="2223" y="971"/>
                      <a:pt x="1190" y="637"/>
                      <a:pt x="246" y="23"/>
                    </a:cubicBezTo>
                    <a:cubicBezTo>
                      <a:pt x="223" y="7"/>
                      <a:pt x="200" y="1"/>
                      <a:pt x="178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124" name="Google Shape;519;p23"/>
              <p:cNvSpPr/>
              <p:nvPr/>
            </p:nvSpPr>
            <p:spPr>
              <a:xfrm>
                <a:off x="6713178" y="5156391"/>
                <a:ext cx="109933" cy="37262"/>
              </a:xfrm>
              <a:custGeom>
                <a:avLst/>
                <a:gdLst/>
                <a:ahLst/>
                <a:cxnLst/>
                <a:rect l="l" t="t" r="r" b="b"/>
                <a:pathLst>
                  <a:path w="3322" h="1126" extrusionOk="0">
                    <a:moveTo>
                      <a:pt x="173" y="1"/>
                    </a:moveTo>
                    <a:cubicBezTo>
                      <a:pt x="43" y="1"/>
                      <a:pt x="0" y="207"/>
                      <a:pt x="142" y="250"/>
                    </a:cubicBezTo>
                    <a:cubicBezTo>
                      <a:pt x="1113" y="541"/>
                      <a:pt x="2087" y="821"/>
                      <a:pt x="3055" y="1118"/>
                    </a:cubicBezTo>
                    <a:cubicBezTo>
                      <a:pt x="3073" y="1123"/>
                      <a:pt x="3089" y="1126"/>
                      <a:pt x="3104" y="1126"/>
                    </a:cubicBezTo>
                    <a:cubicBezTo>
                      <a:pt x="3264" y="1126"/>
                      <a:pt x="3321" y="859"/>
                      <a:pt x="3140" y="810"/>
                    </a:cubicBezTo>
                    <a:cubicBezTo>
                      <a:pt x="2161" y="550"/>
                      <a:pt x="1187" y="273"/>
                      <a:pt x="210" y="6"/>
                    </a:cubicBezTo>
                    <a:cubicBezTo>
                      <a:pt x="197" y="3"/>
                      <a:pt x="185" y="1"/>
                      <a:pt x="17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</p:grpSp>
      </p:grpSp>
      <p:sp>
        <p:nvSpPr>
          <p:cNvPr id="1134" name="Google Shape;350;p23"/>
          <p:cNvSpPr/>
          <p:nvPr/>
        </p:nvSpPr>
        <p:spPr>
          <a:xfrm>
            <a:off x="10725251" y="5524404"/>
            <a:ext cx="614064" cy="960311"/>
          </a:xfrm>
          <a:custGeom>
            <a:avLst/>
            <a:gdLst/>
            <a:ahLst/>
            <a:cxnLst/>
            <a:rect l="l" t="t" r="r" b="b"/>
            <a:pathLst>
              <a:path w="18556" h="29019" extrusionOk="0">
                <a:moveTo>
                  <a:pt x="10334" y="766"/>
                </a:moveTo>
                <a:cubicBezTo>
                  <a:pt x="10935" y="766"/>
                  <a:pt x="11549" y="893"/>
                  <a:pt x="12091" y="1054"/>
                </a:cubicBezTo>
                <a:cubicBezTo>
                  <a:pt x="14232" y="1688"/>
                  <a:pt x="16436" y="2668"/>
                  <a:pt x="17628" y="4644"/>
                </a:cubicBezTo>
                <a:cubicBezTo>
                  <a:pt x="17654" y="4687"/>
                  <a:pt x="17689" y="4723"/>
                  <a:pt x="17730" y="4749"/>
                </a:cubicBezTo>
                <a:cubicBezTo>
                  <a:pt x="18146" y="6589"/>
                  <a:pt x="16423" y="7814"/>
                  <a:pt x="14642" y="7814"/>
                </a:cubicBezTo>
                <a:cubicBezTo>
                  <a:pt x="14327" y="7814"/>
                  <a:pt x="14011" y="7776"/>
                  <a:pt x="13704" y="7696"/>
                </a:cubicBezTo>
                <a:cubicBezTo>
                  <a:pt x="13671" y="7687"/>
                  <a:pt x="13639" y="7683"/>
                  <a:pt x="13610" y="7683"/>
                </a:cubicBezTo>
                <a:cubicBezTo>
                  <a:pt x="13259" y="7683"/>
                  <a:pt x="13168" y="8251"/>
                  <a:pt x="13555" y="8361"/>
                </a:cubicBezTo>
                <a:cubicBezTo>
                  <a:pt x="13978" y="8481"/>
                  <a:pt x="14415" y="8542"/>
                  <a:pt x="14854" y="8542"/>
                </a:cubicBezTo>
                <a:cubicBezTo>
                  <a:pt x="14963" y="8542"/>
                  <a:pt x="15073" y="8538"/>
                  <a:pt x="15182" y="8531"/>
                </a:cubicBezTo>
                <a:lnTo>
                  <a:pt x="15182" y="8531"/>
                </a:lnTo>
                <a:cubicBezTo>
                  <a:pt x="14571" y="11778"/>
                  <a:pt x="13001" y="14918"/>
                  <a:pt x="11802" y="17979"/>
                </a:cubicBezTo>
                <a:cubicBezTo>
                  <a:pt x="11210" y="19488"/>
                  <a:pt x="10615" y="20996"/>
                  <a:pt x="10030" y="22508"/>
                </a:cubicBezTo>
                <a:cubicBezTo>
                  <a:pt x="9417" y="24090"/>
                  <a:pt x="8957" y="25910"/>
                  <a:pt x="7893" y="27262"/>
                </a:cubicBezTo>
                <a:cubicBezTo>
                  <a:pt x="7863" y="27250"/>
                  <a:pt x="7832" y="27244"/>
                  <a:pt x="7801" y="27244"/>
                </a:cubicBezTo>
                <a:cubicBezTo>
                  <a:pt x="7744" y="27244"/>
                  <a:pt x="7687" y="27264"/>
                  <a:pt x="7640" y="27300"/>
                </a:cubicBezTo>
                <a:cubicBezTo>
                  <a:pt x="6817" y="27949"/>
                  <a:pt x="5842" y="28267"/>
                  <a:pt x="4897" y="28267"/>
                </a:cubicBezTo>
                <a:cubicBezTo>
                  <a:pt x="3221" y="28267"/>
                  <a:pt x="1637" y="27266"/>
                  <a:pt x="1157" y="25326"/>
                </a:cubicBezTo>
                <a:cubicBezTo>
                  <a:pt x="563" y="22925"/>
                  <a:pt x="2064" y="20134"/>
                  <a:pt x="2874" y="17962"/>
                </a:cubicBezTo>
                <a:cubicBezTo>
                  <a:pt x="4456" y="13726"/>
                  <a:pt x="6355" y="9471"/>
                  <a:pt x="7556" y="5106"/>
                </a:cubicBezTo>
                <a:cubicBezTo>
                  <a:pt x="7767" y="5445"/>
                  <a:pt x="8032" y="5748"/>
                  <a:pt x="8342" y="6004"/>
                </a:cubicBezTo>
                <a:cubicBezTo>
                  <a:pt x="8381" y="6036"/>
                  <a:pt x="8427" y="6050"/>
                  <a:pt x="8473" y="6050"/>
                </a:cubicBezTo>
                <a:cubicBezTo>
                  <a:pt x="8631" y="6050"/>
                  <a:pt x="8787" y="5884"/>
                  <a:pt x="8665" y="5731"/>
                </a:cubicBezTo>
                <a:cubicBezTo>
                  <a:pt x="7761" y="4608"/>
                  <a:pt x="7199" y="2841"/>
                  <a:pt x="8268" y="1602"/>
                </a:cubicBezTo>
                <a:cubicBezTo>
                  <a:pt x="8807" y="978"/>
                  <a:pt x="9559" y="766"/>
                  <a:pt x="10334" y="766"/>
                </a:cubicBezTo>
                <a:close/>
                <a:moveTo>
                  <a:pt x="10402" y="0"/>
                </a:moveTo>
                <a:cubicBezTo>
                  <a:pt x="10151" y="0"/>
                  <a:pt x="9900" y="21"/>
                  <a:pt x="9653" y="66"/>
                </a:cubicBezTo>
                <a:cubicBezTo>
                  <a:pt x="7317" y="492"/>
                  <a:pt x="6502" y="2813"/>
                  <a:pt x="7317" y="4656"/>
                </a:cubicBezTo>
                <a:cubicBezTo>
                  <a:pt x="7302" y="4671"/>
                  <a:pt x="7288" y="4688"/>
                  <a:pt x="7279" y="4706"/>
                </a:cubicBezTo>
                <a:cubicBezTo>
                  <a:pt x="5717" y="7878"/>
                  <a:pt x="4634" y="11337"/>
                  <a:pt x="3376" y="14639"/>
                </a:cubicBezTo>
                <a:cubicBezTo>
                  <a:pt x="2307" y="17446"/>
                  <a:pt x="702" y="20479"/>
                  <a:pt x="359" y="23496"/>
                </a:cubicBezTo>
                <a:cubicBezTo>
                  <a:pt x="1" y="26640"/>
                  <a:pt x="2315" y="29019"/>
                  <a:pt x="4930" y="29019"/>
                </a:cubicBezTo>
                <a:cubicBezTo>
                  <a:pt x="5972" y="29019"/>
                  <a:pt x="7062" y="28641"/>
                  <a:pt x="8049" y="27784"/>
                </a:cubicBezTo>
                <a:cubicBezTo>
                  <a:pt x="8091" y="27748"/>
                  <a:pt x="8120" y="27696"/>
                  <a:pt x="8129" y="27639"/>
                </a:cubicBezTo>
                <a:cubicBezTo>
                  <a:pt x="9117" y="26827"/>
                  <a:pt x="9529" y="25652"/>
                  <a:pt x="10019" y="24447"/>
                </a:cubicBezTo>
                <a:cubicBezTo>
                  <a:pt x="10805" y="22517"/>
                  <a:pt x="11567" y="20580"/>
                  <a:pt x="12336" y="18642"/>
                </a:cubicBezTo>
                <a:cubicBezTo>
                  <a:pt x="13623" y="15398"/>
                  <a:pt x="15563" y="11903"/>
                  <a:pt x="15961" y="8398"/>
                </a:cubicBezTo>
                <a:cubicBezTo>
                  <a:pt x="16608" y="8220"/>
                  <a:pt x="17204" y="7877"/>
                  <a:pt x="17658" y="7335"/>
                </a:cubicBezTo>
                <a:cubicBezTo>
                  <a:pt x="18349" y="6512"/>
                  <a:pt x="18556" y="5397"/>
                  <a:pt x="18190" y="4435"/>
                </a:cubicBezTo>
                <a:cubicBezTo>
                  <a:pt x="18187" y="4391"/>
                  <a:pt x="18175" y="4348"/>
                  <a:pt x="18155" y="4310"/>
                </a:cubicBezTo>
                <a:cubicBezTo>
                  <a:pt x="17357" y="2706"/>
                  <a:pt x="15926" y="1795"/>
                  <a:pt x="14323" y="1101"/>
                </a:cubicBezTo>
                <a:cubicBezTo>
                  <a:pt x="13129" y="585"/>
                  <a:pt x="11748" y="0"/>
                  <a:pt x="10402" y="0"/>
                </a:cubicBezTo>
                <a:close/>
              </a:path>
            </a:pathLst>
          </a:custGeom>
          <a:solidFill>
            <a:srgbClr val="0000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grpSp>
        <p:nvGrpSpPr>
          <p:cNvPr id="1135" name="Google Shape;578;p23"/>
          <p:cNvGrpSpPr/>
          <p:nvPr/>
        </p:nvGrpSpPr>
        <p:grpSpPr>
          <a:xfrm>
            <a:off x="406323" y="5986971"/>
            <a:ext cx="772313" cy="497744"/>
            <a:chOff x="4816519" y="4288164"/>
            <a:chExt cx="772313" cy="497744"/>
          </a:xfrm>
        </p:grpSpPr>
        <p:sp>
          <p:nvSpPr>
            <p:cNvPr id="1136" name="Google Shape;579;p23"/>
            <p:cNvSpPr/>
            <p:nvPr/>
          </p:nvSpPr>
          <p:spPr>
            <a:xfrm>
              <a:off x="4925186" y="4301061"/>
              <a:ext cx="627897" cy="471965"/>
            </a:xfrm>
            <a:custGeom>
              <a:avLst/>
              <a:gdLst/>
              <a:ahLst/>
              <a:cxnLst/>
              <a:rect l="l" t="t" r="r" b="b"/>
              <a:pathLst>
                <a:path w="18974" h="14262" extrusionOk="0">
                  <a:moveTo>
                    <a:pt x="2988" y="1"/>
                  </a:moveTo>
                  <a:cubicBezTo>
                    <a:pt x="2525" y="1"/>
                    <a:pt x="2056" y="123"/>
                    <a:pt x="1593" y="416"/>
                  </a:cubicBezTo>
                  <a:cubicBezTo>
                    <a:pt x="1" y="1425"/>
                    <a:pt x="39" y="3716"/>
                    <a:pt x="350" y="5361"/>
                  </a:cubicBezTo>
                  <a:cubicBezTo>
                    <a:pt x="797" y="7721"/>
                    <a:pt x="2174" y="9760"/>
                    <a:pt x="3820" y="11461"/>
                  </a:cubicBezTo>
                  <a:cubicBezTo>
                    <a:pt x="5052" y="12735"/>
                    <a:pt x="6440" y="14261"/>
                    <a:pt x="8322" y="14261"/>
                  </a:cubicBezTo>
                  <a:cubicBezTo>
                    <a:pt x="8371" y="14261"/>
                    <a:pt x="8421" y="14260"/>
                    <a:pt x="8470" y="14258"/>
                  </a:cubicBezTo>
                  <a:cubicBezTo>
                    <a:pt x="12386" y="14096"/>
                    <a:pt x="16661" y="11734"/>
                    <a:pt x="18086" y="7966"/>
                  </a:cubicBezTo>
                  <a:cubicBezTo>
                    <a:pt x="18657" y="6462"/>
                    <a:pt x="18974" y="4192"/>
                    <a:pt x="17952" y="2803"/>
                  </a:cubicBezTo>
                  <a:cubicBezTo>
                    <a:pt x="17453" y="2124"/>
                    <a:pt x="16710" y="1879"/>
                    <a:pt x="15917" y="1879"/>
                  </a:cubicBezTo>
                  <a:cubicBezTo>
                    <a:pt x="15596" y="1879"/>
                    <a:pt x="15266" y="1919"/>
                    <a:pt x="14941" y="1987"/>
                  </a:cubicBezTo>
                  <a:cubicBezTo>
                    <a:pt x="14900" y="1970"/>
                    <a:pt x="14860" y="1956"/>
                    <a:pt x="14817" y="1944"/>
                  </a:cubicBezTo>
                  <a:cubicBezTo>
                    <a:pt x="14573" y="1878"/>
                    <a:pt x="14346" y="1848"/>
                    <a:pt x="14131" y="1848"/>
                  </a:cubicBezTo>
                  <a:cubicBezTo>
                    <a:pt x="13095" y="1848"/>
                    <a:pt x="12355" y="2550"/>
                    <a:pt x="11556" y="3329"/>
                  </a:cubicBezTo>
                  <a:cubicBezTo>
                    <a:pt x="10541" y="4317"/>
                    <a:pt x="9538" y="5315"/>
                    <a:pt x="8535" y="6314"/>
                  </a:cubicBezTo>
                  <a:cubicBezTo>
                    <a:pt x="8423" y="4413"/>
                    <a:pt x="7620" y="2785"/>
                    <a:pt x="6213" y="1454"/>
                  </a:cubicBezTo>
                  <a:cubicBezTo>
                    <a:pt x="6087" y="1333"/>
                    <a:pt x="5935" y="1244"/>
                    <a:pt x="5767" y="1194"/>
                  </a:cubicBezTo>
                  <a:cubicBezTo>
                    <a:pt x="4945" y="560"/>
                    <a:pt x="3980" y="1"/>
                    <a:pt x="2988" y="1"/>
                  </a:cubicBezTo>
                  <a:close/>
                </a:path>
              </a:pathLst>
            </a:custGeom>
            <a:solidFill>
              <a:srgbClr val="FEB8B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1137" name="Google Shape;580;p23"/>
            <p:cNvSpPr/>
            <p:nvPr/>
          </p:nvSpPr>
          <p:spPr>
            <a:xfrm>
              <a:off x="4816519" y="4288164"/>
              <a:ext cx="772313" cy="497744"/>
            </a:xfrm>
            <a:custGeom>
              <a:avLst/>
              <a:gdLst/>
              <a:ahLst/>
              <a:cxnLst/>
              <a:rect l="l" t="t" r="r" b="b"/>
              <a:pathLst>
                <a:path w="23338" h="15041" extrusionOk="0">
                  <a:moveTo>
                    <a:pt x="7095" y="721"/>
                  </a:moveTo>
                  <a:cubicBezTo>
                    <a:pt x="7622" y="721"/>
                    <a:pt x="8178" y="845"/>
                    <a:pt x="8741" y="1117"/>
                  </a:cubicBezTo>
                  <a:cubicBezTo>
                    <a:pt x="10751" y="2088"/>
                    <a:pt x="11547" y="4287"/>
                    <a:pt x="11823" y="6364"/>
                  </a:cubicBezTo>
                  <a:cubicBezTo>
                    <a:pt x="11672" y="6627"/>
                    <a:pt x="11920" y="6868"/>
                    <a:pt x="12174" y="6868"/>
                  </a:cubicBezTo>
                  <a:cubicBezTo>
                    <a:pt x="12290" y="6868"/>
                    <a:pt x="12407" y="6819"/>
                    <a:pt x="12489" y="6699"/>
                  </a:cubicBezTo>
                  <a:cubicBezTo>
                    <a:pt x="13875" y="4691"/>
                    <a:pt x="15594" y="2216"/>
                    <a:pt x="18283" y="2043"/>
                  </a:cubicBezTo>
                  <a:cubicBezTo>
                    <a:pt x="18379" y="2037"/>
                    <a:pt x="18473" y="2034"/>
                    <a:pt x="18566" y="2034"/>
                  </a:cubicBezTo>
                  <a:cubicBezTo>
                    <a:pt x="21416" y="2034"/>
                    <a:pt x="22590" y="4930"/>
                    <a:pt x="21547" y="7369"/>
                  </a:cubicBezTo>
                  <a:cubicBezTo>
                    <a:pt x="19845" y="11346"/>
                    <a:pt x="14967" y="13248"/>
                    <a:pt x="11085" y="14216"/>
                  </a:cubicBezTo>
                  <a:cubicBezTo>
                    <a:pt x="11079" y="14216"/>
                    <a:pt x="11075" y="14221"/>
                    <a:pt x="11071" y="14222"/>
                  </a:cubicBezTo>
                  <a:cubicBezTo>
                    <a:pt x="8029" y="12032"/>
                    <a:pt x="3303" y="8519"/>
                    <a:pt x="3592" y="4333"/>
                  </a:cubicBezTo>
                  <a:cubicBezTo>
                    <a:pt x="3735" y="2272"/>
                    <a:pt x="5232" y="721"/>
                    <a:pt x="7095" y="721"/>
                  </a:cubicBezTo>
                  <a:close/>
                  <a:moveTo>
                    <a:pt x="6988" y="1"/>
                  </a:moveTo>
                  <a:cubicBezTo>
                    <a:pt x="5758" y="1"/>
                    <a:pt x="4566" y="507"/>
                    <a:pt x="3767" y="1587"/>
                  </a:cubicBezTo>
                  <a:cubicBezTo>
                    <a:pt x="1" y="6676"/>
                    <a:pt x="7237" y="12429"/>
                    <a:pt x="10797" y="14970"/>
                  </a:cubicBezTo>
                  <a:cubicBezTo>
                    <a:pt x="10866" y="15019"/>
                    <a:pt x="10933" y="15041"/>
                    <a:pt x="10996" y="15041"/>
                  </a:cubicBezTo>
                  <a:cubicBezTo>
                    <a:pt x="11172" y="15041"/>
                    <a:pt x="11310" y="14876"/>
                    <a:pt x="11337" y="14691"/>
                  </a:cubicBezTo>
                  <a:cubicBezTo>
                    <a:pt x="15885" y="14101"/>
                    <a:pt x="23337" y="10392"/>
                    <a:pt x="22676" y="4904"/>
                  </a:cubicBezTo>
                  <a:cubicBezTo>
                    <a:pt x="22413" y="2733"/>
                    <a:pt x="20731" y="1287"/>
                    <a:pt x="18602" y="1287"/>
                  </a:cubicBezTo>
                  <a:cubicBezTo>
                    <a:pt x="18492" y="1287"/>
                    <a:pt x="18382" y="1291"/>
                    <a:pt x="18271" y="1299"/>
                  </a:cubicBezTo>
                  <a:cubicBezTo>
                    <a:pt x="15565" y="1484"/>
                    <a:pt x="13768" y="3605"/>
                    <a:pt x="12293" y="5682"/>
                  </a:cubicBezTo>
                  <a:cubicBezTo>
                    <a:pt x="12066" y="3642"/>
                    <a:pt x="11183" y="1634"/>
                    <a:pt x="9306" y="607"/>
                  </a:cubicBezTo>
                  <a:cubicBezTo>
                    <a:pt x="8581" y="209"/>
                    <a:pt x="7777" y="1"/>
                    <a:pt x="6988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</p:grpSp>
      <p:sp>
        <p:nvSpPr>
          <p:cNvPr id="2" name="Rectangle 1"/>
          <p:cNvSpPr/>
          <p:nvPr/>
        </p:nvSpPr>
        <p:spPr>
          <a:xfrm>
            <a:off x="1320800" y="6604000"/>
            <a:ext cx="893467" cy="25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endParaRPr lang="en-US" sz="2000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8524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02818" name="Group 2"/>
          <p:cNvGraphicFramePr>
            <a:graphicFrameLocks noGrp="1"/>
          </p:cNvGraphicFramePr>
          <p:nvPr/>
        </p:nvGraphicFramePr>
        <p:xfrm>
          <a:off x="1524000" y="0"/>
          <a:ext cx="9144000" cy="5105400"/>
        </p:xfrm>
        <a:graphic>
          <a:graphicData uri="http://schemas.openxmlformats.org/drawingml/2006/table">
            <a:tbl>
              <a:tblPr/>
              <a:tblGrid>
                <a:gridCol w="83185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830263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83185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830262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831850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  <a:gridCol w="833438">
                  <a:extLst>
                    <a:ext uri="{9D8B030D-6E8A-4147-A177-3AD203B41FA5}">
                      <a16:colId xmlns:a16="http://schemas.microsoft.com/office/drawing/2014/main" xmlns="" val="20005"/>
                    </a:ext>
                  </a:extLst>
                </a:gridCol>
                <a:gridCol w="830262">
                  <a:extLst>
                    <a:ext uri="{9D8B030D-6E8A-4147-A177-3AD203B41FA5}">
                      <a16:colId xmlns:a16="http://schemas.microsoft.com/office/drawing/2014/main" xmlns="" val="20006"/>
                    </a:ext>
                  </a:extLst>
                </a:gridCol>
                <a:gridCol w="831850">
                  <a:extLst>
                    <a:ext uri="{9D8B030D-6E8A-4147-A177-3AD203B41FA5}">
                      <a16:colId xmlns:a16="http://schemas.microsoft.com/office/drawing/2014/main" xmlns="" val="20007"/>
                    </a:ext>
                  </a:extLst>
                </a:gridCol>
                <a:gridCol w="830263">
                  <a:extLst>
                    <a:ext uri="{9D8B030D-6E8A-4147-A177-3AD203B41FA5}">
                      <a16:colId xmlns:a16="http://schemas.microsoft.com/office/drawing/2014/main" xmlns="" val="20008"/>
                    </a:ext>
                  </a:extLst>
                </a:gridCol>
                <a:gridCol w="831850">
                  <a:extLst>
                    <a:ext uri="{9D8B030D-6E8A-4147-A177-3AD203B41FA5}">
                      <a16:colId xmlns:a16="http://schemas.microsoft.com/office/drawing/2014/main" xmlns="" val="20009"/>
                    </a:ext>
                  </a:extLst>
                </a:gridCol>
                <a:gridCol w="830262">
                  <a:extLst>
                    <a:ext uri="{9D8B030D-6E8A-4147-A177-3AD203B41FA5}">
                      <a16:colId xmlns:a16="http://schemas.microsoft.com/office/drawing/2014/main" xmlns="" val="20010"/>
                    </a:ext>
                  </a:extLst>
                </a:gridCol>
              </a:tblGrid>
              <a:tr h="8509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Ê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8509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Ỗ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Ợ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P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8509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Â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8509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8509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P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8509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Ê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Ố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</a:tbl>
          </a:graphicData>
        </a:graphic>
      </p:graphicFrame>
      <p:sp>
        <p:nvSpPr>
          <p:cNvPr id="802904" name="Oval 88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1600200" y="152400"/>
            <a:ext cx="533400" cy="533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>
                <a:latin typeface="MS Song" pitchFamily="49" charset="-122"/>
              </a:rPr>
              <a:t>1</a:t>
            </a:r>
            <a:endParaRPr lang="en-US" altLang="en-US" sz="2400">
              <a:latin typeface="Garamond" panose="02020404030301010803" pitchFamily="18" charset="0"/>
            </a:endParaRPr>
          </a:p>
        </p:txBody>
      </p:sp>
      <p:pic>
        <p:nvPicPr>
          <p:cNvPr id="802905" name="Picture 89" descr="Earth-14-june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906000" y="96838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02906" name="Picture 90" descr="sun14[1]"/>
          <p:cNvPicPr>
            <a:picLocks noChangeAspect="1" noChangeArrowheads="1" noCrop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305800" y="5943600"/>
            <a:ext cx="914400" cy="793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02907" name="Picture 91" descr="Earth-14-june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906000" y="9906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02908" name="Picture 92" descr="Earth-14-june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906000" y="18288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02909" name="Picture 93" descr="Earth-14-june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906000" y="26670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02910" name="Picture 94" descr="Earth-14-june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906000" y="34290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02911" name="Picture 95" descr="Earth-14-june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906000" y="43434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02912" name="Oval 96">
            <a:hlinkClick r:id="rId5" action="ppaction://hlinksldjump"/>
          </p:cNvPr>
          <p:cNvSpPr>
            <a:spLocks noChangeArrowheads="1"/>
          </p:cNvSpPr>
          <p:nvPr/>
        </p:nvSpPr>
        <p:spPr bwMode="auto">
          <a:xfrm>
            <a:off x="1600200" y="1066800"/>
            <a:ext cx="533400" cy="533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>
                <a:latin typeface="Garamond" panose="02020404030301010803" pitchFamily="18" charset="0"/>
              </a:rPr>
              <a:t>2</a:t>
            </a:r>
          </a:p>
        </p:txBody>
      </p:sp>
      <p:sp>
        <p:nvSpPr>
          <p:cNvPr id="802913" name="Oval 97">
            <a:hlinkClick r:id="rId6" action="ppaction://hlinksldjump"/>
          </p:cNvPr>
          <p:cNvSpPr>
            <a:spLocks noChangeArrowheads="1"/>
          </p:cNvSpPr>
          <p:nvPr/>
        </p:nvSpPr>
        <p:spPr bwMode="auto">
          <a:xfrm>
            <a:off x="1600200" y="1828800"/>
            <a:ext cx="533400" cy="533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>
                <a:latin typeface="Garamond" panose="02020404030301010803" pitchFamily="18" charset="0"/>
              </a:rPr>
              <a:t>3</a:t>
            </a:r>
          </a:p>
        </p:txBody>
      </p:sp>
      <p:sp>
        <p:nvSpPr>
          <p:cNvPr id="802914" name="Oval 98">
            <a:hlinkClick r:id="rId7" action="ppaction://hlinksldjump"/>
          </p:cNvPr>
          <p:cNvSpPr>
            <a:spLocks noChangeArrowheads="1"/>
          </p:cNvSpPr>
          <p:nvPr/>
        </p:nvSpPr>
        <p:spPr bwMode="auto">
          <a:xfrm>
            <a:off x="1600200" y="2667000"/>
            <a:ext cx="533400" cy="533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>
                <a:latin typeface="Garamond" panose="02020404030301010803" pitchFamily="18" charset="0"/>
              </a:rPr>
              <a:t>4</a:t>
            </a:r>
          </a:p>
        </p:txBody>
      </p:sp>
      <p:sp>
        <p:nvSpPr>
          <p:cNvPr id="802915" name="Oval 99">
            <a:hlinkClick r:id="rId8" action="ppaction://hlinksldjump"/>
          </p:cNvPr>
          <p:cNvSpPr>
            <a:spLocks noChangeArrowheads="1"/>
          </p:cNvSpPr>
          <p:nvPr/>
        </p:nvSpPr>
        <p:spPr bwMode="auto">
          <a:xfrm>
            <a:off x="1600200" y="3581400"/>
            <a:ext cx="533400" cy="533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>
                <a:latin typeface="Garamond" panose="02020404030301010803" pitchFamily="18" charset="0"/>
              </a:rPr>
              <a:t>5</a:t>
            </a:r>
          </a:p>
        </p:txBody>
      </p:sp>
      <p:sp>
        <p:nvSpPr>
          <p:cNvPr id="802916" name="Oval 100">
            <a:hlinkClick r:id="rId9" action="ppaction://hlinksldjump"/>
          </p:cNvPr>
          <p:cNvSpPr>
            <a:spLocks noChangeArrowheads="1"/>
          </p:cNvSpPr>
          <p:nvPr/>
        </p:nvSpPr>
        <p:spPr bwMode="auto">
          <a:xfrm>
            <a:off x="1600200" y="4343400"/>
            <a:ext cx="533400" cy="533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>
                <a:latin typeface="Garamond" panose="02020404030301010803" pitchFamily="18" charset="0"/>
              </a:rPr>
              <a:t>6</a:t>
            </a:r>
          </a:p>
        </p:txBody>
      </p:sp>
      <p:sp>
        <p:nvSpPr>
          <p:cNvPr id="802917" name="Rectangle 101"/>
          <p:cNvSpPr>
            <a:spLocks noChangeArrowheads="1"/>
          </p:cNvSpPr>
          <p:nvPr/>
        </p:nvSpPr>
        <p:spPr bwMode="auto">
          <a:xfrm>
            <a:off x="2362200" y="0"/>
            <a:ext cx="838200" cy="838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18" name="Rectangle 102"/>
          <p:cNvSpPr>
            <a:spLocks noChangeArrowheads="1"/>
          </p:cNvSpPr>
          <p:nvPr/>
        </p:nvSpPr>
        <p:spPr bwMode="auto">
          <a:xfrm>
            <a:off x="3962400" y="0"/>
            <a:ext cx="838200" cy="838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19" name="Rectangle 103"/>
          <p:cNvSpPr>
            <a:spLocks noChangeArrowheads="1"/>
          </p:cNvSpPr>
          <p:nvPr/>
        </p:nvSpPr>
        <p:spPr bwMode="auto">
          <a:xfrm>
            <a:off x="4800600" y="0"/>
            <a:ext cx="838200" cy="838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20" name="Rectangle 104"/>
          <p:cNvSpPr>
            <a:spLocks noChangeArrowheads="1"/>
          </p:cNvSpPr>
          <p:nvPr/>
        </p:nvSpPr>
        <p:spPr bwMode="auto">
          <a:xfrm>
            <a:off x="5638800" y="0"/>
            <a:ext cx="838200" cy="838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21" name="Rectangle 105"/>
          <p:cNvSpPr>
            <a:spLocks noChangeArrowheads="1"/>
          </p:cNvSpPr>
          <p:nvPr/>
        </p:nvSpPr>
        <p:spPr bwMode="auto">
          <a:xfrm>
            <a:off x="6477000" y="0"/>
            <a:ext cx="838200" cy="838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22" name="Rectangle 106"/>
          <p:cNvSpPr>
            <a:spLocks noChangeArrowheads="1"/>
          </p:cNvSpPr>
          <p:nvPr/>
        </p:nvSpPr>
        <p:spPr bwMode="auto">
          <a:xfrm>
            <a:off x="7315200" y="0"/>
            <a:ext cx="838200" cy="838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23" name="Rectangle 107"/>
          <p:cNvSpPr>
            <a:spLocks noChangeArrowheads="1"/>
          </p:cNvSpPr>
          <p:nvPr/>
        </p:nvSpPr>
        <p:spPr bwMode="auto">
          <a:xfrm>
            <a:off x="8153400" y="0"/>
            <a:ext cx="838200" cy="838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24" name="Rectangle 108"/>
          <p:cNvSpPr>
            <a:spLocks noChangeArrowheads="1"/>
          </p:cNvSpPr>
          <p:nvPr/>
        </p:nvSpPr>
        <p:spPr bwMode="auto">
          <a:xfrm>
            <a:off x="3200400" y="0"/>
            <a:ext cx="838200" cy="838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25" name="Rectangle 109"/>
          <p:cNvSpPr>
            <a:spLocks noChangeArrowheads="1"/>
          </p:cNvSpPr>
          <p:nvPr/>
        </p:nvSpPr>
        <p:spPr bwMode="auto">
          <a:xfrm>
            <a:off x="3962400" y="838200"/>
            <a:ext cx="838200" cy="838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26" name="Rectangle 110"/>
          <p:cNvSpPr>
            <a:spLocks noChangeArrowheads="1"/>
          </p:cNvSpPr>
          <p:nvPr/>
        </p:nvSpPr>
        <p:spPr bwMode="auto">
          <a:xfrm>
            <a:off x="4800600" y="838200"/>
            <a:ext cx="838200" cy="838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27" name="Rectangle 111"/>
          <p:cNvSpPr>
            <a:spLocks noChangeArrowheads="1"/>
          </p:cNvSpPr>
          <p:nvPr/>
        </p:nvSpPr>
        <p:spPr bwMode="auto">
          <a:xfrm>
            <a:off x="5638800" y="838200"/>
            <a:ext cx="838200" cy="838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28" name="Rectangle 112"/>
          <p:cNvSpPr>
            <a:spLocks noChangeArrowheads="1"/>
          </p:cNvSpPr>
          <p:nvPr/>
        </p:nvSpPr>
        <p:spPr bwMode="auto">
          <a:xfrm>
            <a:off x="6477000" y="838200"/>
            <a:ext cx="838200" cy="838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29" name="Rectangle 113"/>
          <p:cNvSpPr>
            <a:spLocks noChangeArrowheads="1"/>
          </p:cNvSpPr>
          <p:nvPr/>
        </p:nvSpPr>
        <p:spPr bwMode="auto">
          <a:xfrm>
            <a:off x="7315200" y="838200"/>
            <a:ext cx="838200" cy="838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30" name="Rectangle 114"/>
          <p:cNvSpPr>
            <a:spLocks noChangeArrowheads="1"/>
          </p:cNvSpPr>
          <p:nvPr/>
        </p:nvSpPr>
        <p:spPr bwMode="auto">
          <a:xfrm>
            <a:off x="3200400" y="838200"/>
            <a:ext cx="838200" cy="838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31" name="Rectangle 115"/>
          <p:cNvSpPr>
            <a:spLocks noChangeArrowheads="1"/>
          </p:cNvSpPr>
          <p:nvPr/>
        </p:nvSpPr>
        <p:spPr bwMode="auto">
          <a:xfrm>
            <a:off x="3962400" y="1676400"/>
            <a:ext cx="838200" cy="838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32" name="Rectangle 116"/>
          <p:cNvSpPr>
            <a:spLocks noChangeArrowheads="1"/>
          </p:cNvSpPr>
          <p:nvPr/>
        </p:nvSpPr>
        <p:spPr bwMode="auto">
          <a:xfrm>
            <a:off x="4800600" y="1676400"/>
            <a:ext cx="838200" cy="838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33" name="Rectangle 117"/>
          <p:cNvSpPr>
            <a:spLocks noChangeArrowheads="1"/>
          </p:cNvSpPr>
          <p:nvPr/>
        </p:nvSpPr>
        <p:spPr bwMode="auto">
          <a:xfrm>
            <a:off x="5638800" y="1676400"/>
            <a:ext cx="838200" cy="838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34" name="Rectangle 118"/>
          <p:cNvSpPr>
            <a:spLocks noChangeArrowheads="1"/>
          </p:cNvSpPr>
          <p:nvPr/>
        </p:nvSpPr>
        <p:spPr bwMode="auto">
          <a:xfrm>
            <a:off x="6477000" y="1676400"/>
            <a:ext cx="838200" cy="838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35" name="Rectangle 119"/>
          <p:cNvSpPr>
            <a:spLocks noChangeArrowheads="1"/>
          </p:cNvSpPr>
          <p:nvPr/>
        </p:nvSpPr>
        <p:spPr bwMode="auto">
          <a:xfrm>
            <a:off x="7315200" y="1676400"/>
            <a:ext cx="838200" cy="838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36" name="Rectangle 120"/>
          <p:cNvSpPr>
            <a:spLocks noChangeArrowheads="1"/>
          </p:cNvSpPr>
          <p:nvPr/>
        </p:nvSpPr>
        <p:spPr bwMode="auto">
          <a:xfrm>
            <a:off x="2362200" y="1676400"/>
            <a:ext cx="838200" cy="838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37" name="Rectangle 121"/>
          <p:cNvSpPr>
            <a:spLocks noChangeArrowheads="1"/>
          </p:cNvSpPr>
          <p:nvPr/>
        </p:nvSpPr>
        <p:spPr bwMode="auto">
          <a:xfrm>
            <a:off x="3200400" y="1676400"/>
            <a:ext cx="838200" cy="838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38" name="Rectangle 122"/>
          <p:cNvSpPr>
            <a:spLocks noChangeArrowheads="1"/>
          </p:cNvSpPr>
          <p:nvPr/>
        </p:nvSpPr>
        <p:spPr bwMode="auto">
          <a:xfrm>
            <a:off x="3962400" y="2514600"/>
            <a:ext cx="8382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39" name="Rectangle 123"/>
          <p:cNvSpPr>
            <a:spLocks noChangeArrowheads="1"/>
          </p:cNvSpPr>
          <p:nvPr/>
        </p:nvSpPr>
        <p:spPr bwMode="auto">
          <a:xfrm>
            <a:off x="4800600" y="2514600"/>
            <a:ext cx="8382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40" name="Rectangle 124"/>
          <p:cNvSpPr>
            <a:spLocks noChangeArrowheads="1"/>
          </p:cNvSpPr>
          <p:nvPr/>
        </p:nvSpPr>
        <p:spPr bwMode="auto">
          <a:xfrm>
            <a:off x="5638800" y="2514600"/>
            <a:ext cx="8382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41" name="Rectangle 125"/>
          <p:cNvSpPr>
            <a:spLocks noChangeArrowheads="1"/>
          </p:cNvSpPr>
          <p:nvPr/>
        </p:nvSpPr>
        <p:spPr bwMode="auto">
          <a:xfrm>
            <a:off x="6477000" y="2514600"/>
            <a:ext cx="8382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42" name="Rectangle 126"/>
          <p:cNvSpPr>
            <a:spLocks noChangeArrowheads="1"/>
          </p:cNvSpPr>
          <p:nvPr/>
        </p:nvSpPr>
        <p:spPr bwMode="auto">
          <a:xfrm>
            <a:off x="7315200" y="2514600"/>
            <a:ext cx="8382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43" name="Rectangle 127"/>
          <p:cNvSpPr>
            <a:spLocks noChangeArrowheads="1"/>
          </p:cNvSpPr>
          <p:nvPr/>
        </p:nvSpPr>
        <p:spPr bwMode="auto">
          <a:xfrm>
            <a:off x="8153400" y="2514600"/>
            <a:ext cx="8382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44" name="Rectangle 128"/>
          <p:cNvSpPr>
            <a:spLocks noChangeArrowheads="1"/>
          </p:cNvSpPr>
          <p:nvPr/>
        </p:nvSpPr>
        <p:spPr bwMode="auto">
          <a:xfrm>
            <a:off x="2362200" y="2514600"/>
            <a:ext cx="8382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>
                <a:latin typeface="Times New Roman" panose="02020603050405020304" pitchFamily="18" charset="0"/>
              </a:rPr>
              <a:t> </a:t>
            </a:r>
          </a:p>
        </p:txBody>
      </p:sp>
      <p:sp>
        <p:nvSpPr>
          <p:cNvPr id="802945" name="Rectangle 129"/>
          <p:cNvSpPr>
            <a:spLocks noChangeArrowheads="1"/>
          </p:cNvSpPr>
          <p:nvPr/>
        </p:nvSpPr>
        <p:spPr bwMode="auto">
          <a:xfrm>
            <a:off x="3200400" y="2514600"/>
            <a:ext cx="8382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46" name="Rectangle 130"/>
          <p:cNvSpPr>
            <a:spLocks noChangeArrowheads="1"/>
          </p:cNvSpPr>
          <p:nvPr/>
        </p:nvSpPr>
        <p:spPr bwMode="auto">
          <a:xfrm>
            <a:off x="4800600" y="4191000"/>
            <a:ext cx="8382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47" name="Rectangle 131"/>
          <p:cNvSpPr>
            <a:spLocks noChangeArrowheads="1"/>
          </p:cNvSpPr>
          <p:nvPr/>
        </p:nvSpPr>
        <p:spPr bwMode="auto">
          <a:xfrm>
            <a:off x="5638800" y="4191000"/>
            <a:ext cx="8382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48" name="Rectangle 132"/>
          <p:cNvSpPr>
            <a:spLocks noChangeArrowheads="1"/>
          </p:cNvSpPr>
          <p:nvPr/>
        </p:nvSpPr>
        <p:spPr bwMode="auto">
          <a:xfrm>
            <a:off x="6477000" y="4191000"/>
            <a:ext cx="8382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49" name="Rectangle 133"/>
          <p:cNvSpPr>
            <a:spLocks noChangeArrowheads="1"/>
          </p:cNvSpPr>
          <p:nvPr/>
        </p:nvSpPr>
        <p:spPr bwMode="auto">
          <a:xfrm>
            <a:off x="8153400" y="4191000"/>
            <a:ext cx="8382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50" name="Rectangle 134"/>
          <p:cNvSpPr>
            <a:spLocks noChangeArrowheads="1"/>
          </p:cNvSpPr>
          <p:nvPr/>
        </p:nvSpPr>
        <p:spPr bwMode="auto">
          <a:xfrm>
            <a:off x="3200400" y="3429000"/>
            <a:ext cx="838200" cy="7620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51" name="Rectangle 135"/>
          <p:cNvSpPr>
            <a:spLocks noChangeArrowheads="1"/>
          </p:cNvSpPr>
          <p:nvPr/>
        </p:nvSpPr>
        <p:spPr bwMode="auto">
          <a:xfrm>
            <a:off x="7315200" y="4191000"/>
            <a:ext cx="8382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52" name="Rectangle 136"/>
          <p:cNvSpPr>
            <a:spLocks noChangeArrowheads="1"/>
          </p:cNvSpPr>
          <p:nvPr/>
        </p:nvSpPr>
        <p:spPr bwMode="auto">
          <a:xfrm>
            <a:off x="4038600" y="3429000"/>
            <a:ext cx="762000" cy="7620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53" name="Rectangle 137"/>
          <p:cNvSpPr>
            <a:spLocks noChangeArrowheads="1"/>
          </p:cNvSpPr>
          <p:nvPr/>
        </p:nvSpPr>
        <p:spPr bwMode="auto">
          <a:xfrm>
            <a:off x="4800600" y="3429000"/>
            <a:ext cx="838200" cy="7620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54" name="Rectangle 138"/>
          <p:cNvSpPr>
            <a:spLocks noChangeArrowheads="1"/>
          </p:cNvSpPr>
          <p:nvPr/>
        </p:nvSpPr>
        <p:spPr bwMode="auto">
          <a:xfrm>
            <a:off x="5638800" y="3429000"/>
            <a:ext cx="838200" cy="7620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55" name="Rectangle 139"/>
          <p:cNvSpPr>
            <a:spLocks noChangeArrowheads="1"/>
          </p:cNvSpPr>
          <p:nvPr/>
        </p:nvSpPr>
        <p:spPr bwMode="auto">
          <a:xfrm>
            <a:off x="6477000" y="3429000"/>
            <a:ext cx="838200" cy="7620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56" name="Rectangle 140"/>
          <p:cNvSpPr>
            <a:spLocks noChangeArrowheads="1"/>
          </p:cNvSpPr>
          <p:nvPr/>
        </p:nvSpPr>
        <p:spPr bwMode="auto">
          <a:xfrm>
            <a:off x="7315200" y="3429000"/>
            <a:ext cx="838200" cy="7620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57" name="Rectangle 141"/>
          <p:cNvSpPr>
            <a:spLocks noChangeArrowheads="1"/>
          </p:cNvSpPr>
          <p:nvPr/>
        </p:nvSpPr>
        <p:spPr bwMode="auto">
          <a:xfrm>
            <a:off x="2362200" y="4191000"/>
            <a:ext cx="8382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58" name="Rectangle 142"/>
          <p:cNvSpPr>
            <a:spLocks noChangeArrowheads="1"/>
          </p:cNvSpPr>
          <p:nvPr/>
        </p:nvSpPr>
        <p:spPr bwMode="auto">
          <a:xfrm>
            <a:off x="3200400" y="4191000"/>
            <a:ext cx="8382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59" name="Rectangle 143"/>
          <p:cNvSpPr>
            <a:spLocks noChangeArrowheads="1"/>
          </p:cNvSpPr>
          <p:nvPr/>
        </p:nvSpPr>
        <p:spPr bwMode="auto">
          <a:xfrm>
            <a:off x="4038600" y="4191000"/>
            <a:ext cx="7620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graphicFrame>
        <p:nvGraphicFramePr>
          <p:cNvPr id="802960" name="Group 144"/>
          <p:cNvGraphicFramePr>
            <a:graphicFrameLocks noGrp="1"/>
          </p:cNvGraphicFramePr>
          <p:nvPr/>
        </p:nvGraphicFramePr>
        <p:xfrm>
          <a:off x="3048000" y="5105400"/>
          <a:ext cx="5181600" cy="685800"/>
        </p:xfrm>
        <a:graphic>
          <a:graphicData uri="http://schemas.openxmlformats.org/drawingml/2006/table">
            <a:tbl>
              <a:tblPr/>
              <a:tblGrid>
                <a:gridCol w="86360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86360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86360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863600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863600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  <a:gridCol w="863600">
                  <a:extLst>
                    <a:ext uri="{9D8B030D-6E8A-4147-A177-3AD203B41FA5}">
                      <a16:colId xmlns:a16="http://schemas.microsoft.com/office/drawing/2014/main" xmlns="" val="20005"/>
                    </a:ext>
                  </a:extLst>
                </a:gridCol>
              </a:tblGrid>
              <a:tr h="6858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Ử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Â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P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</a:tbl>
          </a:graphicData>
        </a:graphic>
      </p:graphicFrame>
      <p:sp>
        <p:nvSpPr>
          <p:cNvPr id="802976" name="Rectangle 160"/>
          <p:cNvSpPr>
            <a:spLocks noChangeArrowheads="1"/>
          </p:cNvSpPr>
          <p:nvPr/>
        </p:nvSpPr>
        <p:spPr bwMode="auto">
          <a:xfrm>
            <a:off x="3962400" y="5105400"/>
            <a:ext cx="838200" cy="685800"/>
          </a:xfrm>
          <a:prstGeom prst="rect">
            <a:avLst/>
          </a:prstGeom>
          <a:solidFill>
            <a:schemeClr val="hlink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77" name="Rectangle 161"/>
          <p:cNvSpPr>
            <a:spLocks noChangeArrowheads="1"/>
          </p:cNvSpPr>
          <p:nvPr/>
        </p:nvSpPr>
        <p:spPr bwMode="auto">
          <a:xfrm>
            <a:off x="4800600" y="5105400"/>
            <a:ext cx="838200" cy="685800"/>
          </a:xfrm>
          <a:prstGeom prst="rect">
            <a:avLst/>
          </a:prstGeom>
          <a:solidFill>
            <a:schemeClr val="hlink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78" name="Rectangle 162"/>
          <p:cNvSpPr>
            <a:spLocks noChangeArrowheads="1"/>
          </p:cNvSpPr>
          <p:nvPr/>
        </p:nvSpPr>
        <p:spPr bwMode="auto">
          <a:xfrm>
            <a:off x="5638800" y="5105400"/>
            <a:ext cx="838200" cy="685800"/>
          </a:xfrm>
          <a:prstGeom prst="rect">
            <a:avLst/>
          </a:prstGeom>
          <a:solidFill>
            <a:schemeClr val="hlink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79" name="Rectangle 163"/>
          <p:cNvSpPr>
            <a:spLocks noChangeArrowheads="1"/>
          </p:cNvSpPr>
          <p:nvPr/>
        </p:nvSpPr>
        <p:spPr bwMode="auto">
          <a:xfrm>
            <a:off x="6477000" y="5105400"/>
            <a:ext cx="838200" cy="685800"/>
          </a:xfrm>
          <a:prstGeom prst="rect">
            <a:avLst/>
          </a:prstGeom>
          <a:solidFill>
            <a:schemeClr val="hlink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80" name="Rectangle 164"/>
          <p:cNvSpPr>
            <a:spLocks noChangeArrowheads="1"/>
          </p:cNvSpPr>
          <p:nvPr/>
        </p:nvSpPr>
        <p:spPr bwMode="auto">
          <a:xfrm>
            <a:off x="7315200" y="5105400"/>
            <a:ext cx="914400" cy="685800"/>
          </a:xfrm>
          <a:prstGeom prst="rect">
            <a:avLst/>
          </a:prstGeom>
          <a:solidFill>
            <a:schemeClr val="hlink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81" name="Rectangle 165"/>
          <p:cNvSpPr>
            <a:spLocks noChangeArrowheads="1"/>
          </p:cNvSpPr>
          <p:nvPr/>
        </p:nvSpPr>
        <p:spPr bwMode="auto">
          <a:xfrm>
            <a:off x="3048000" y="5105400"/>
            <a:ext cx="914400" cy="685800"/>
          </a:xfrm>
          <a:prstGeom prst="rect">
            <a:avLst/>
          </a:prstGeom>
          <a:solidFill>
            <a:schemeClr val="hlink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graphicFrame>
        <p:nvGraphicFramePr>
          <p:cNvPr id="802982" name="Group 166"/>
          <p:cNvGraphicFramePr>
            <a:graphicFrameLocks noGrp="1"/>
          </p:cNvGraphicFramePr>
          <p:nvPr/>
        </p:nvGraphicFramePr>
        <p:xfrm>
          <a:off x="3048000" y="5867400"/>
          <a:ext cx="5029200" cy="914400"/>
        </p:xfrm>
        <a:graphic>
          <a:graphicData uri="http://schemas.openxmlformats.org/drawingml/2006/table">
            <a:tbl>
              <a:tblPr/>
              <a:tblGrid>
                <a:gridCol w="83820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83820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83820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838200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838200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  <a:gridCol w="838200">
                  <a:extLst>
                    <a:ext uri="{9D8B030D-6E8A-4147-A177-3AD203B41FA5}">
                      <a16:colId xmlns:a16="http://schemas.microsoft.com/office/drawing/2014/main" xmlns="" val="20005"/>
                    </a:ext>
                  </a:extLst>
                </a:gridCol>
              </a:tblGrid>
              <a:tr h="9144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P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Â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</a:tbl>
          </a:graphicData>
        </a:graphic>
      </p:graphicFrame>
      <p:sp>
        <p:nvSpPr>
          <p:cNvPr id="802998" name="Rectangle 182"/>
          <p:cNvSpPr>
            <a:spLocks noChangeArrowheads="1"/>
          </p:cNvSpPr>
          <p:nvPr/>
        </p:nvSpPr>
        <p:spPr bwMode="auto">
          <a:xfrm>
            <a:off x="3048000" y="5867400"/>
            <a:ext cx="838200" cy="9906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2999" name="Rectangle 183"/>
          <p:cNvSpPr>
            <a:spLocks noChangeArrowheads="1"/>
          </p:cNvSpPr>
          <p:nvPr/>
        </p:nvSpPr>
        <p:spPr bwMode="auto">
          <a:xfrm>
            <a:off x="3886200" y="5867400"/>
            <a:ext cx="838200" cy="9906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3000" name="Rectangle 184"/>
          <p:cNvSpPr>
            <a:spLocks noChangeArrowheads="1"/>
          </p:cNvSpPr>
          <p:nvPr/>
        </p:nvSpPr>
        <p:spPr bwMode="auto">
          <a:xfrm>
            <a:off x="4724400" y="5867400"/>
            <a:ext cx="838200" cy="9906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3001" name="Rectangle 185"/>
          <p:cNvSpPr>
            <a:spLocks noChangeArrowheads="1"/>
          </p:cNvSpPr>
          <p:nvPr/>
        </p:nvSpPr>
        <p:spPr bwMode="auto">
          <a:xfrm>
            <a:off x="5562600" y="5867400"/>
            <a:ext cx="838200" cy="9906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3002" name="Rectangle 186"/>
          <p:cNvSpPr>
            <a:spLocks noChangeArrowheads="1"/>
          </p:cNvSpPr>
          <p:nvPr/>
        </p:nvSpPr>
        <p:spPr bwMode="auto">
          <a:xfrm>
            <a:off x="6400800" y="5867400"/>
            <a:ext cx="838200" cy="9906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803003" name="Rectangle 187"/>
          <p:cNvSpPr>
            <a:spLocks noChangeArrowheads="1"/>
          </p:cNvSpPr>
          <p:nvPr/>
        </p:nvSpPr>
        <p:spPr bwMode="auto">
          <a:xfrm>
            <a:off x="7239000" y="5867400"/>
            <a:ext cx="838200" cy="9906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18620" name="Line 188">
            <a:hlinkClick r:id="rId10" action="ppaction://hlinkpres?slideindex=28&amp;slidetitle=Slide 28"/>
          </p:cNvPr>
          <p:cNvSpPr>
            <a:spLocks noChangeShapeType="1"/>
          </p:cNvSpPr>
          <p:nvPr/>
        </p:nvSpPr>
        <p:spPr bwMode="auto">
          <a:xfrm>
            <a:off x="9829800" y="6248400"/>
            <a:ext cx="381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0074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029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" dur="500"/>
                                        <p:tgtEl>
                                          <p:spTgt spid="8029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" dur="500"/>
                                        <p:tgtEl>
                                          <p:spTgt spid="8029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5" dur="500"/>
                                        <p:tgtEl>
                                          <p:spTgt spid="8029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8" dur="500"/>
                                        <p:tgtEl>
                                          <p:spTgt spid="8029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8029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8029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029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0" dur="500"/>
                                        <p:tgtEl>
                                          <p:spTgt spid="8029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3" dur="500"/>
                                        <p:tgtEl>
                                          <p:spTgt spid="8029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6" dur="500"/>
                                        <p:tgtEl>
                                          <p:spTgt spid="8029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9" dur="500"/>
                                        <p:tgtEl>
                                          <p:spTgt spid="8029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2" dur="500"/>
                                        <p:tgtEl>
                                          <p:spTgt spid="8029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5" dur="500"/>
                                        <p:tgtEl>
                                          <p:spTgt spid="8029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8" dur="500"/>
                                        <p:tgtEl>
                                          <p:spTgt spid="8029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1" dur="500"/>
                                        <p:tgtEl>
                                          <p:spTgt spid="8029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4" dur="500"/>
                                        <p:tgtEl>
                                          <p:spTgt spid="8029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290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8029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 nodeType="clickPar">
                      <p:stCondLst>
                        <p:cond delay="0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0" dur="500"/>
                                        <p:tgtEl>
                                          <p:spTgt spid="8029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3" dur="500"/>
                                        <p:tgtEl>
                                          <p:spTgt spid="8029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6" dur="500"/>
                                        <p:tgtEl>
                                          <p:spTgt spid="8029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9" dur="500"/>
                                        <p:tgtEl>
                                          <p:spTgt spid="8029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2" dur="500"/>
                                        <p:tgtEl>
                                          <p:spTgt spid="8029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5" dur="500"/>
                                        <p:tgtEl>
                                          <p:spTgt spid="8029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8" dur="500"/>
                                        <p:tgtEl>
                                          <p:spTgt spid="8029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2907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8029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 nodeType="clickPar">
                      <p:stCondLst>
                        <p:cond delay="0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4" dur="500"/>
                                        <p:tgtEl>
                                          <p:spTgt spid="8029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7" dur="500"/>
                                        <p:tgtEl>
                                          <p:spTgt spid="8029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0" dur="500"/>
                                        <p:tgtEl>
                                          <p:spTgt spid="8029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3" dur="500"/>
                                        <p:tgtEl>
                                          <p:spTgt spid="8029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6" dur="500"/>
                                        <p:tgtEl>
                                          <p:spTgt spid="8029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9" dur="500"/>
                                        <p:tgtEl>
                                          <p:spTgt spid="8029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2" dur="500"/>
                                        <p:tgtEl>
                                          <p:spTgt spid="8029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5" dur="500"/>
                                        <p:tgtEl>
                                          <p:spTgt spid="8029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290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8029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 nodeType="clickPar">
                      <p:stCondLst>
                        <p:cond delay="0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1" dur="500"/>
                                        <p:tgtEl>
                                          <p:spTgt spid="8029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4" dur="500"/>
                                        <p:tgtEl>
                                          <p:spTgt spid="8029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7" dur="500"/>
                                        <p:tgtEl>
                                          <p:spTgt spid="8029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0" dur="500"/>
                                        <p:tgtEl>
                                          <p:spTgt spid="8029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3" dur="500"/>
                                        <p:tgtEl>
                                          <p:spTgt spid="8029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6" dur="500"/>
                                        <p:tgtEl>
                                          <p:spTgt spid="8029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9" dur="500"/>
                                        <p:tgtEl>
                                          <p:spTgt spid="8029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2" dur="500"/>
                                        <p:tgtEl>
                                          <p:spTgt spid="8029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5" dur="500"/>
                                        <p:tgtEl>
                                          <p:spTgt spid="8029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2909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8029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 nodeType="clickPar">
                      <p:stCondLst>
                        <p:cond delay="0"/>
                      </p:stCondLst>
                      <p:childTnLst>
                        <p:par>
                          <p:cTn id="1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41" dur="500"/>
                                        <p:tgtEl>
                                          <p:spTgt spid="8029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44" dur="500"/>
                                        <p:tgtEl>
                                          <p:spTgt spid="8029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6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47" dur="500"/>
                                        <p:tgtEl>
                                          <p:spTgt spid="8029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50" dur="500"/>
                                        <p:tgtEl>
                                          <p:spTgt spid="8029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53" dur="500"/>
                                        <p:tgtEl>
                                          <p:spTgt spid="8029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56" dur="500"/>
                                        <p:tgtEl>
                                          <p:spTgt spid="8029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8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59" dur="500"/>
                                        <p:tgtEl>
                                          <p:spTgt spid="8029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2910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8029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 nodeType="clickPar">
                      <p:stCondLst>
                        <p:cond delay="0"/>
                      </p:stCondLst>
                      <p:childTnLst>
                        <p:par>
                          <p:cTn id="1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5" dur="2000" fill="hold"/>
                                        <p:tgtEl>
                                          <p:spTgt spid="8029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6" dur="2000" fill="hold"/>
                                        <p:tgtEl>
                                          <p:spTgt spid="8029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7" dur="2000" fill="hold"/>
                                        <p:tgtEl>
                                          <p:spTgt spid="8029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9" dur="2000" fill="hold"/>
                                        <p:tgtEl>
                                          <p:spTgt spid="8029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0" dur="2000" fill="hold"/>
                                        <p:tgtEl>
                                          <p:spTgt spid="8029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1" dur="2000" fill="hold"/>
                                        <p:tgtEl>
                                          <p:spTgt spid="8029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3" dur="2000" fill="hold"/>
                                        <p:tgtEl>
                                          <p:spTgt spid="8029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4" dur="2000" fill="hold"/>
                                        <p:tgtEl>
                                          <p:spTgt spid="8029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5" dur="2000" fill="hold"/>
                                        <p:tgtEl>
                                          <p:spTgt spid="8029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6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7" dur="2000" fill="hold"/>
                                        <p:tgtEl>
                                          <p:spTgt spid="8029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8" dur="2000" fill="hold"/>
                                        <p:tgtEl>
                                          <p:spTgt spid="8029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9" dur="2000" fill="hold"/>
                                        <p:tgtEl>
                                          <p:spTgt spid="8029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1" dur="2000" fill="hold"/>
                                        <p:tgtEl>
                                          <p:spTgt spid="8029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2" dur="2000" fill="hold"/>
                                        <p:tgtEl>
                                          <p:spTgt spid="8029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2000" fill="hold"/>
                                        <p:tgtEl>
                                          <p:spTgt spid="8029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5" dur="2000" fill="hold"/>
                                        <p:tgtEl>
                                          <p:spTgt spid="8029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6" dur="2000" fill="hold"/>
                                        <p:tgtEl>
                                          <p:spTgt spid="8029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7" dur="2000" fill="hold"/>
                                        <p:tgtEl>
                                          <p:spTgt spid="8029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9" dur="2000" fill="hold"/>
                                        <p:tgtEl>
                                          <p:spTgt spid="8029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0" dur="2000" fill="hold"/>
                                        <p:tgtEl>
                                          <p:spTgt spid="8029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1" dur="2000" fill="hold"/>
                                        <p:tgtEl>
                                          <p:spTgt spid="8029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3" dur="2000" fill="hold"/>
                                        <p:tgtEl>
                                          <p:spTgt spid="8029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4" dur="2000" fill="hold"/>
                                        <p:tgtEl>
                                          <p:spTgt spid="8029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5" dur="2000" fill="hold"/>
                                        <p:tgtEl>
                                          <p:spTgt spid="8029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2904"/>
                  </p:tgtEl>
                </p:cond>
              </p:nextCondLst>
            </p:seq>
            <p:seq concurrent="1" nextAc="seek">
              <p:cTn id="196" restart="whenNotActive" fill="hold" evtFilter="cancelBubble" nodeType="interactiveSeq">
                <p:stCondLst>
                  <p:cond evt="onClick" delay="0">
                    <p:tgtEl>
                      <p:spTgt spid="8029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7" fill="hold" nodeType="clickPar">
                      <p:stCondLst>
                        <p:cond delay="0"/>
                      </p:stCondLst>
                      <p:childTnLst>
                        <p:par>
                          <p:cTn id="19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0" dur="2000" fill="hold"/>
                                        <p:tgtEl>
                                          <p:spTgt spid="8029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1" dur="2000" fill="hold"/>
                                        <p:tgtEl>
                                          <p:spTgt spid="8029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2" dur="2000" fill="hold"/>
                                        <p:tgtEl>
                                          <p:spTgt spid="8029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4" dur="2000" fill="hold"/>
                                        <p:tgtEl>
                                          <p:spTgt spid="8029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5" dur="2000" fill="hold"/>
                                        <p:tgtEl>
                                          <p:spTgt spid="8029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6" dur="2000" fill="hold"/>
                                        <p:tgtEl>
                                          <p:spTgt spid="8029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8" dur="2000" fill="hold"/>
                                        <p:tgtEl>
                                          <p:spTgt spid="8029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9" dur="2000" fill="hold"/>
                                        <p:tgtEl>
                                          <p:spTgt spid="8029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0" dur="2000" fill="hold"/>
                                        <p:tgtEl>
                                          <p:spTgt spid="8029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2" dur="2000" fill="hold"/>
                                        <p:tgtEl>
                                          <p:spTgt spid="8029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3" dur="2000" fill="hold"/>
                                        <p:tgtEl>
                                          <p:spTgt spid="8029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4" dur="2000" fill="hold"/>
                                        <p:tgtEl>
                                          <p:spTgt spid="8029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6" dur="2000" fill="hold"/>
                                        <p:tgtEl>
                                          <p:spTgt spid="8029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7" dur="2000" fill="hold"/>
                                        <p:tgtEl>
                                          <p:spTgt spid="8029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8" dur="2000" fill="hold"/>
                                        <p:tgtEl>
                                          <p:spTgt spid="8029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0" dur="2000" fill="hold"/>
                                        <p:tgtEl>
                                          <p:spTgt spid="8029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1" dur="2000" fill="hold"/>
                                        <p:tgtEl>
                                          <p:spTgt spid="8029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2" dur="2000" fill="hold"/>
                                        <p:tgtEl>
                                          <p:spTgt spid="8029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2912"/>
                  </p:tgtEl>
                </p:cond>
              </p:nextCondLst>
            </p:seq>
            <p:seq concurrent="1" nextAc="seek">
              <p:cTn id="223" restart="whenNotActive" fill="hold" evtFilter="cancelBubble" nodeType="interactiveSeq">
                <p:stCondLst>
                  <p:cond evt="onClick" delay="0">
                    <p:tgtEl>
                      <p:spTgt spid="8029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4" fill="hold" nodeType="clickPar">
                      <p:stCondLst>
                        <p:cond delay="0"/>
                      </p:stCondLst>
                      <p:childTnLst>
                        <p:par>
                          <p:cTn id="2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7" dur="2000" fill="hold"/>
                                        <p:tgtEl>
                                          <p:spTgt spid="8029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8" dur="2000" fill="hold"/>
                                        <p:tgtEl>
                                          <p:spTgt spid="8029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9" dur="2000" fill="hold"/>
                                        <p:tgtEl>
                                          <p:spTgt spid="8029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1" dur="2000" fill="hold"/>
                                        <p:tgtEl>
                                          <p:spTgt spid="8029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32" dur="2000" fill="hold"/>
                                        <p:tgtEl>
                                          <p:spTgt spid="8029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3" dur="2000" fill="hold"/>
                                        <p:tgtEl>
                                          <p:spTgt spid="8029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5" dur="2000" fill="hold"/>
                                        <p:tgtEl>
                                          <p:spTgt spid="8029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36" dur="2000" fill="hold"/>
                                        <p:tgtEl>
                                          <p:spTgt spid="8029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7" dur="2000" fill="hold"/>
                                        <p:tgtEl>
                                          <p:spTgt spid="8029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9" dur="2000" fill="hold"/>
                                        <p:tgtEl>
                                          <p:spTgt spid="8029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0" dur="2000" fill="hold"/>
                                        <p:tgtEl>
                                          <p:spTgt spid="8029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1" dur="2000" fill="hold"/>
                                        <p:tgtEl>
                                          <p:spTgt spid="8029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3" dur="2000" fill="hold"/>
                                        <p:tgtEl>
                                          <p:spTgt spid="8029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4" dur="2000" fill="hold"/>
                                        <p:tgtEl>
                                          <p:spTgt spid="8029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5" dur="2000" fill="hold"/>
                                        <p:tgtEl>
                                          <p:spTgt spid="8029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6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7" dur="2000" fill="hold"/>
                                        <p:tgtEl>
                                          <p:spTgt spid="8029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8" dur="2000" fill="hold"/>
                                        <p:tgtEl>
                                          <p:spTgt spid="8029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9" dur="2000" fill="hold"/>
                                        <p:tgtEl>
                                          <p:spTgt spid="8029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1" dur="2000" fill="hold"/>
                                        <p:tgtEl>
                                          <p:spTgt spid="8029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52" dur="2000" fill="hold"/>
                                        <p:tgtEl>
                                          <p:spTgt spid="8029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3" dur="2000" fill="hold"/>
                                        <p:tgtEl>
                                          <p:spTgt spid="8029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2913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8029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 nodeType="clickPar">
                      <p:stCondLst>
                        <p:cond delay="0"/>
                      </p:stCondLst>
                      <p:childTnLst>
                        <p:par>
                          <p:cTn id="2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7" presetID="1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8" dur="2000" fill="hold"/>
                                        <p:tgtEl>
                                          <p:spTgt spid="8029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59" dur="2000" fill="hold"/>
                                        <p:tgtEl>
                                          <p:spTgt spid="8029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0" dur="2000" fill="hold"/>
                                        <p:tgtEl>
                                          <p:spTgt spid="8029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2" dur="2000" fill="hold"/>
                                        <p:tgtEl>
                                          <p:spTgt spid="8029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63" dur="2000" fill="hold"/>
                                        <p:tgtEl>
                                          <p:spTgt spid="8029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4" dur="2000" fill="hold"/>
                                        <p:tgtEl>
                                          <p:spTgt spid="8029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6" dur="2000" fill="hold"/>
                                        <p:tgtEl>
                                          <p:spTgt spid="8029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67" dur="2000" fill="hold"/>
                                        <p:tgtEl>
                                          <p:spTgt spid="8029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8" dur="2000" fill="hold"/>
                                        <p:tgtEl>
                                          <p:spTgt spid="8029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0" dur="2000" fill="hold"/>
                                        <p:tgtEl>
                                          <p:spTgt spid="8029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71" dur="2000" fill="hold"/>
                                        <p:tgtEl>
                                          <p:spTgt spid="8029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2" dur="2000" fill="hold"/>
                                        <p:tgtEl>
                                          <p:spTgt spid="8029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4" dur="2000" fill="hold"/>
                                        <p:tgtEl>
                                          <p:spTgt spid="8029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75" dur="2000" fill="hold"/>
                                        <p:tgtEl>
                                          <p:spTgt spid="8029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6" dur="2000" fill="hold"/>
                                        <p:tgtEl>
                                          <p:spTgt spid="8029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8" dur="2000" fill="hold"/>
                                        <p:tgtEl>
                                          <p:spTgt spid="8029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79" dur="2000" fill="hold"/>
                                        <p:tgtEl>
                                          <p:spTgt spid="8029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0" dur="2000" fill="hold"/>
                                        <p:tgtEl>
                                          <p:spTgt spid="8029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2" dur="2000" fill="hold"/>
                                        <p:tgtEl>
                                          <p:spTgt spid="8029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83" dur="2000" fill="hold"/>
                                        <p:tgtEl>
                                          <p:spTgt spid="8029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4" dur="2000" fill="hold"/>
                                        <p:tgtEl>
                                          <p:spTgt spid="8029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6" dur="2000" fill="hold"/>
                                        <p:tgtEl>
                                          <p:spTgt spid="8029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87" dur="2000" fill="hold"/>
                                        <p:tgtEl>
                                          <p:spTgt spid="8029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8" dur="2000" fill="hold"/>
                                        <p:tgtEl>
                                          <p:spTgt spid="8029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2914"/>
                  </p:tgtEl>
                </p:cond>
              </p:nextCondLst>
            </p:seq>
            <p:seq concurrent="1" nextAc="seek">
              <p:cTn id="289" restart="whenNotActive" fill="hold" evtFilter="cancelBubble" nodeType="interactiveSeq">
                <p:stCondLst>
                  <p:cond evt="onClick" delay="0">
                    <p:tgtEl>
                      <p:spTgt spid="8029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0" fill="hold" nodeType="clickPar">
                      <p:stCondLst>
                        <p:cond delay="0"/>
                      </p:stCondLst>
                      <p:childTnLst>
                        <p:par>
                          <p:cTn id="29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3" dur="2000" fill="hold"/>
                                        <p:tgtEl>
                                          <p:spTgt spid="8029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94" dur="2000" fill="hold"/>
                                        <p:tgtEl>
                                          <p:spTgt spid="8029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5" dur="2000" fill="hold"/>
                                        <p:tgtEl>
                                          <p:spTgt spid="8029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6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7" dur="2000" fill="hold"/>
                                        <p:tgtEl>
                                          <p:spTgt spid="8029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98" dur="2000" fill="hold"/>
                                        <p:tgtEl>
                                          <p:spTgt spid="8029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9" dur="2000" fill="hold"/>
                                        <p:tgtEl>
                                          <p:spTgt spid="80295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1" dur="2000" fill="hold"/>
                                        <p:tgtEl>
                                          <p:spTgt spid="80295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2" dur="2000" fill="hold"/>
                                        <p:tgtEl>
                                          <p:spTgt spid="80295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3" dur="2000" fill="hold"/>
                                        <p:tgtEl>
                                          <p:spTgt spid="80295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5" dur="2000" fill="hold"/>
                                        <p:tgtEl>
                                          <p:spTgt spid="8029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6" dur="2000" fill="hold"/>
                                        <p:tgtEl>
                                          <p:spTgt spid="8029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7" dur="2000" fill="hold"/>
                                        <p:tgtEl>
                                          <p:spTgt spid="80295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9" dur="2000" fill="hold"/>
                                        <p:tgtEl>
                                          <p:spTgt spid="8029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0" dur="2000" fill="hold"/>
                                        <p:tgtEl>
                                          <p:spTgt spid="8029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1" dur="2000" fill="hold"/>
                                        <p:tgtEl>
                                          <p:spTgt spid="80295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3" dur="2000" fill="hold"/>
                                        <p:tgtEl>
                                          <p:spTgt spid="8029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4" dur="2000" fill="hold"/>
                                        <p:tgtEl>
                                          <p:spTgt spid="8029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5" dur="2000" fill="hold"/>
                                        <p:tgtEl>
                                          <p:spTgt spid="8029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2915"/>
                  </p:tgtEl>
                </p:cond>
              </p:nextCondLst>
            </p:seq>
            <p:seq concurrent="1" nextAc="seek">
              <p:cTn id="316" restart="whenNotActive" fill="hold" evtFilter="cancelBubble" nodeType="interactiveSeq">
                <p:stCondLst>
                  <p:cond evt="onClick" delay="0">
                    <p:tgtEl>
                      <p:spTgt spid="8029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7" fill="hold" nodeType="clickPar">
                      <p:stCondLst>
                        <p:cond delay="0"/>
                      </p:stCondLst>
                      <p:childTnLst>
                        <p:par>
                          <p:cTn id="3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20" dur="500"/>
                                        <p:tgtEl>
                                          <p:spTgt spid="8029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2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23" dur="500"/>
                                        <p:tgtEl>
                                          <p:spTgt spid="8029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5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26" dur="500"/>
                                        <p:tgtEl>
                                          <p:spTgt spid="8029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8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29" dur="500"/>
                                        <p:tgtEl>
                                          <p:spTgt spid="8029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1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32" dur="500"/>
                                        <p:tgtEl>
                                          <p:spTgt spid="8029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4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35" dur="500"/>
                                        <p:tgtEl>
                                          <p:spTgt spid="8029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7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38" dur="500"/>
                                        <p:tgtEl>
                                          <p:spTgt spid="8029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0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41" dur="500"/>
                                        <p:tgtEl>
                                          <p:spTgt spid="8029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3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44" dur="500"/>
                                        <p:tgtEl>
                                          <p:spTgt spid="8029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6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47" dur="500"/>
                                        <p:tgtEl>
                                          <p:spTgt spid="8029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9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50" dur="500"/>
                                        <p:tgtEl>
                                          <p:spTgt spid="8029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2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53" dur="500"/>
                                        <p:tgtEl>
                                          <p:spTgt spid="8029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5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56" dur="500"/>
                                        <p:tgtEl>
                                          <p:spTgt spid="8029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8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59" dur="500"/>
                                        <p:tgtEl>
                                          <p:spTgt spid="8029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1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62" dur="500"/>
                                        <p:tgtEl>
                                          <p:spTgt spid="8029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4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65" dur="500"/>
                                        <p:tgtEl>
                                          <p:spTgt spid="8029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29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2911"/>
                  </p:tgtEl>
                </p:cond>
              </p:nextCondLst>
            </p:seq>
            <p:seq concurrent="1" nextAc="seek">
              <p:cTn id="367" restart="whenNotActive" fill="hold" evtFilter="cancelBubble" nodeType="interactiveSeq">
                <p:stCondLst>
                  <p:cond evt="onClick" delay="0">
                    <p:tgtEl>
                      <p:spTgt spid="8029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8" fill="hold" nodeType="clickPar">
                      <p:stCondLst>
                        <p:cond delay="0"/>
                      </p:stCondLst>
                      <p:childTnLst>
                        <p:par>
                          <p:cTn id="3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0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371" dur="2000"/>
                                        <p:tgtEl>
                                          <p:spTgt spid="8029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29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3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374" dur="2000"/>
                                        <p:tgtEl>
                                          <p:spTgt spid="8029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29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6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377" dur="2000"/>
                                        <p:tgtEl>
                                          <p:spTgt spid="8030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30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9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380" dur="2000"/>
                                        <p:tgtEl>
                                          <p:spTgt spid="8030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30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2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383" dur="2000"/>
                                        <p:tgtEl>
                                          <p:spTgt spid="8030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30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5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386" dur="2000"/>
                                        <p:tgtEl>
                                          <p:spTgt spid="8030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30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2906"/>
                  </p:tgtEl>
                </p:cond>
              </p:nextCondLst>
            </p:seq>
            <p:seq concurrent="1" nextAc="seek">
              <p:cTn id="388" restart="whenNotActive" fill="hold" evtFilter="cancelBubble" nodeType="interactiveSeq">
                <p:stCondLst>
                  <p:cond evt="onClick" delay="0">
                    <p:tgtEl>
                      <p:spTgt spid="8029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9" fill="hold" nodeType="clickPar">
                      <p:stCondLst>
                        <p:cond delay="0"/>
                      </p:stCondLst>
                      <p:childTnLst>
                        <p:par>
                          <p:cTn id="3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2" dur="2000" fill="hold"/>
                                        <p:tgtEl>
                                          <p:spTgt spid="8029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3" dur="2000" fill="hold"/>
                                        <p:tgtEl>
                                          <p:spTgt spid="8029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4" dur="2000" fill="hold"/>
                                        <p:tgtEl>
                                          <p:spTgt spid="8029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6" dur="2000" fill="hold"/>
                                        <p:tgtEl>
                                          <p:spTgt spid="8029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7" dur="2000" fill="hold"/>
                                        <p:tgtEl>
                                          <p:spTgt spid="8029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8" dur="2000" fill="hold"/>
                                        <p:tgtEl>
                                          <p:spTgt spid="8029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0" dur="2000" fill="hold"/>
                                        <p:tgtEl>
                                          <p:spTgt spid="8029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01" dur="2000" fill="hold"/>
                                        <p:tgtEl>
                                          <p:spTgt spid="8029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2" dur="2000" fill="hold"/>
                                        <p:tgtEl>
                                          <p:spTgt spid="8029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4" dur="2000" fill="hold"/>
                                        <p:tgtEl>
                                          <p:spTgt spid="8029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05" dur="2000" fill="hold"/>
                                        <p:tgtEl>
                                          <p:spTgt spid="8029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6" dur="2000" fill="hold"/>
                                        <p:tgtEl>
                                          <p:spTgt spid="8029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8" dur="2000" fill="hold"/>
                                        <p:tgtEl>
                                          <p:spTgt spid="8029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09" dur="2000" fill="hold"/>
                                        <p:tgtEl>
                                          <p:spTgt spid="8029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0" dur="2000" fill="hold"/>
                                        <p:tgtEl>
                                          <p:spTgt spid="8029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2" dur="2000" fill="hold"/>
                                        <p:tgtEl>
                                          <p:spTgt spid="8029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13" dur="2000" fill="hold"/>
                                        <p:tgtEl>
                                          <p:spTgt spid="8029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4" dur="2000" fill="hold"/>
                                        <p:tgtEl>
                                          <p:spTgt spid="8029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6" dur="2000" fill="hold"/>
                                        <p:tgtEl>
                                          <p:spTgt spid="8029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17" dur="2000" fill="hold"/>
                                        <p:tgtEl>
                                          <p:spTgt spid="8029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8" dur="2000" fill="hold"/>
                                        <p:tgtEl>
                                          <p:spTgt spid="8029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0" dur="2000" fill="hold"/>
                                        <p:tgtEl>
                                          <p:spTgt spid="8029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21" dur="2000" fill="hold"/>
                                        <p:tgtEl>
                                          <p:spTgt spid="8029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2" dur="2000" fill="hold"/>
                                        <p:tgtEl>
                                          <p:spTgt spid="8029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2916"/>
                  </p:tgtEl>
                </p:cond>
              </p:nextCondLst>
            </p:seq>
          </p:childTnLst>
        </p:cTn>
      </p:par>
    </p:tnLst>
    <p:bldLst>
      <p:bldP spid="802917" grpId="0" animBg="1"/>
      <p:bldP spid="802918" grpId="0" animBg="1"/>
      <p:bldP spid="802918" grpId="1" animBg="1"/>
      <p:bldP spid="802919" grpId="0" animBg="1"/>
      <p:bldP spid="802919" grpId="1" animBg="1"/>
      <p:bldP spid="802920" grpId="0" animBg="1"/>
      <p:bldP spid="802920" grpId="1" animBg="1"/>
      <p:bldP spid="802921" grpId="0" animBg="1"/>
      <p:bldP spid="802921" grpId="1" animBg="1"/>
      <p:bldP spid="802922" grpId="0" animBg="1"/>
      <p:bldP spid="802922" grpId="1" animBg="1"/>
      <p:bldP spid="802923" grpId="0" animBg="1"/>
      <p:bldP spid="802923" grpId="1" animBg="1"/>
      <p:bldP spid="802924" grpId="0" animBg="1"/>
      <p:bldP spid="802924" grpId="1" animBg="1"/>
      <p:bldP spid="802925" grpId="0" animBg="1"/>
      <p:bldP spid="802926" grpId="0" animBg="1"/>
      <p:bldP spid="802927" grpId="0" animBg="1"/>
      <p:bldP spid="802928" grpId="0" animBg="1"/>
      <p:bldP spid="802929" grpId="0" animBg="1"/>
      <p:bldP spid="802930" grpId="0" animBg="1"/>
      <p:bldP spid="802931" grpId="0" animBg="1"/>
      <p:bldP spid="802932" grpId="0" animBg="1"/>
      <p:bldP spid="802933" grpId="0" animBg="1"/>
      <p:bldP spid="802934" grpId="0" animBg="1"/>
      <p:bldP spid="802935" grpId="0" animBg="1"/>
      <p:bldP spid="802936" grpId="0" animBg="1"/>
      <p:bldP spid="802937" grpId="0" animBg="1"/>
      <p:bldP spid="802938" grpId="0" animBg="1"/>
      <p:bldP spid="802939" grpId="0" animBg="1"/>
      <p:bldP spid="802940" grpId="0" animBg="1"/>
      <p:bldP spid="802941" grpId="0" animBg="1"/>
      <p:bldP spid="802942" grpId="0" animBg="1"/>
      <p:bldP spid="802943" grpId="0" animBg="1"/>
      <p:bldP spid="802944" grpId="0" animBg="1"/>
      <p:bldP spid="802944" grpId="1" animBg="1"/>
      <p:bldP spid="802945" grpId="0" animBg="1"/>
      <p:bldP spid="802946" grpId="0" animBg="1"/>
      <p:bldP spid="802946" grpId="1" animBg="1"/>
      <p:bldP spid="802947" grpId="0" animBg="1"/>
      <p:bldP spid="802947" grpId="1" animBg="1"/>
      <p:bldP spid="802948" grpId="0" animBg="1"/>
      <p:bldP spid="802948" grpId="1" animBg="1"/>
      <p:bldP spid="802949" grpId="0" animBg="1"/>
      <p:bldP spid="802949" grpId="1" animBg="1"/>
      <p:bldP spid="802950" grpId="0" animBg="1"/>
      <p:bldP spid="802951" grpId="0" animBg="1"/>
      <p:bldP spid="802951" grpId="1" animBg="1"/>
      <p:bldP spid="802952" grpId="0" animBg="1"/>
      <p:bldP spid="802953" grpId="0" animBg="1"/>
      <p:bldP spid="802954" grpId="0" animBg="1"/>
      <p:bldP spid="802955" grpId="0" animBg="1"/>
      <p:bldP spid="802956" grpId="0" animBg="1"/>
      <p:bldP spid="802957" grpId="0" animBg="1"/>
      <p:bldP spid="802958" grpId="0" animBg="1"/>
      <p:bldP spid="802958" grpId="1" animBg="1"/>
      <p:bldP spid="802959" grpId="0" animBg="1"/>
      <p:bldP spid="802959" grpId="1" animBg="1"/>
      <p:bldP spid="802976" grpId="0" animBg="1"/>
      <p:bldP spid="802977" grpId="0" animBg="1"/>
      <p:bldP spid="802978" grpId="0" animBg="1"/>
      <p:bldP spid="802979" grpId="0" animBg="1"/>
      <p:bldP spid="802980" grpId="0" animBg="1"/>
      <p:bldP spid="802981" grpId="0" animBg="1"/>
      <p:bldP spid="802998" grpId="0" animBg="1"/>
      <p:bldP spid="802999" grpId="0" animBg="1"/>
      <p:bldP spid="803000" grpId="0" animBg="1"/>
      <p:bldP spid="803001" grpId="0" animBg="1"/>
      <p:bldP spid="803002" grpId="0" animBg="1"/>
      <p:bldP spid="80300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 Box 2"/>
          <p:cNvSpPr txBox="1">
            <a:spLocks noChangeArrowheads="1"/>
          </p:cNvSpPr>
          <p:nvPr/>
        </p:nvSpPr>
        <p:spPr bwMode="auto">
          <a:xfrm>
            <a:off x="1828800" y="304800"/>
            <a:ext cx="8458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>
                <a:solidFill>
                  <a:srgbClr val="FF0000"/>
                </a:solidFill>
                <a:latin typeface="Times New Roman" panose="02020603050405020304" pitchFamily="18" charset="0"/>
              </a:rPr>
              <a:t>HÀNG 1: GỒM 8 CHỮ CÁI</a:t>
            </a:r>
          </a:p>
        </p:txBody>
      </p:sp>
      <p:sp>
        <p:nvSpPr>
          <p:cNvPr id="19459" name="Text Box 3"/>
          <p:cNvSpPr txBox="1">
            <a:spLocks noChangeArrowheads="1"/>
          </p:cNvSpPr>
          <p:nvPr/>
        </p:nvSpPr>
        <p:spPr bwMode="auto">
          <a:xfrm>
            <a:off x="1676400" y="2147888"/>
            <a:ext cx="8839200" cy="588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b="1">
                <a:latin typeface="Times New Roman" panose="02020603050405020304" pitchFamily="18" charset="0"/>
              </a:rPr>
              <a:t>Hạt vô cùng nhỏ trung hoà về điện</a:t>
            </a:r>
          </a:p>
        </p:txBody>
      </p:sp>
      <p:graphicFrame>
        <p:nvGraphicFramePr>
          <p:cNvPr id="803844" name="Group 4"/>
          <p:cNvGraphicFramePr>
            <a:graphicFrameLocks noGrp="1"/>
          </p:cNvGraphicFramePr>
          <p:nvPr/>
        </p:nvGraphicFramePr>
        <p:xfrm>
          <a:off x="3048000" y="4648200"/>
          <a:ext cx="6096000" cy="812800"/>
        </p:xfrm>
        <a:graphic>
          <a:graphicData uri="http://schemas.openxmlformats.org/drawingml/2006/table">
            <a:tbl>
              <a:tblPr/>
              <a:tblGrid>
                <a:gridCol w="76200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xmlns="" val="20005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xmlns="" val="20006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xmlns="" val="20007"/>
                    </a:ext>
                  </a:extLst>
                </a:gridCol>
              </a:tblGrid>
              <a:tr h="812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</a:tbl>
          </a:graphicData>
        </a:graphic>
      </p:graphicFrame>
      <p:pic>
        <p:nvPicPr>
          <p:cNvPr id="19480" name="Picture 24" descr="Star-05-june">
            <a:hlinkClick r:id="rId2" action="ppaction://hlinksldjump"/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915400" y="723900"/>
            <a:ext cx="952500" cy="95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76149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 Box 2"/>
          <p:cNvSpPr txBox="1">
            <a:spLocks noChangeArrowheads="1"/>
          </p:cNvSpPr>
          <p:nvPr/>
        </p:nvSpPr>
        <p:spPr bwMode="auto">
          <a:xfrm>
            <a:off x="1828800" y="228600"/>
            <a:ext cx="8458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>
                <a:solidFill>
                  <a:srgbClr val="FF0000"/>
                </a:solidFill>
                <a:latin typeface="Times New Roman" panose="02020603050405020304" pitchFamily="18" charset="0"/>
              </a:rPr>
              <a:t>HÀNG 2: GỒM 6 CHỮ CÁI</a:t>
            </a:r>
          </a:p>
        </p:txBody>
      </p:sp>
      <p:sp>
        <p:nvSpPr>
          <p:cNvPr id="20483" name="Text Box 3"/>
          <p:cNvSpPr txBox="1">
            <a:spLocks noChangeArrowheads="1"/>
          </p:cNvSpPr>
          <p:nvPr/>
        </p:nvSpPr>
        <p:spPr bwMode="auto">
          <a:xfrm>
            <a:off x="1905000" y="2230438"/>
            <a:ext cx="8382000" cy="588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b="1">
                <a:latin typeface="Times New Roman" panose="02020603050405020304" pitchFamily="18" charset="0"/>
              </a:rPr>
              <a:t>Gồm nhiều chất trộn lẫn vào nhau</a:t>
            </a:r>
          </a:p>
        </p:txBody>
      </p:sp>
      <p:graphicFrame>
        <p:nvGraphicFramePr>
          <p:cNvPr id="804868" name="Group 4"/>
          <p:cNvGraphicFramePr>
            <a:graphicFrameLocks noGrp="1"/>
          </p:cNvGraphicFramePr>
          <p:nvPr/>
        </p:nvGraphicFramePr>
        <p:xfrm>
          <a:off x="3048000" y="4572000"/>
          <a:ext cx="6096000" cy="889000"/>
        </p:xfrm>
        <a:graphic>
          <a:graphicData uri="http://schemas.openxmlformats.org/drawingml/2006/table">
            <a:tbl>
              <a:tblPr/>
              <a:tblGrid>
                <a:gridCol w="101600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xmlns="" val="20005"/>
                    </a:ext>
                  </a:extLst>
                </a:gridCol>
              </a:tblGrid>
              <a:tr h="889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</a:tbl>
          </a:graphicData>
        </a:graphic>
      </p:graphicFrame>
      <p:pic>
        <p:nvPicPr>
          <p:cNvPr id="20500" name="Picture 20" descr="Star-05-june">
            <a:hlinkClick r:id="rId2" action="ppaction://hlinksldjump"/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372600" y="723900"/>
            <a:ext cx="952500" cy="95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11749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 Box 2"/>
          <p:cNvSpPr txBox="1">
            <a:spLocks noChangeArrowheads="1"/>
          </p:cNvSpPr>
          <p:nvPr/>
        </p:nvSpPr>
        <p:spPr bwMode="auto">
          <a:xfrm>
            <a:off x="1981200" y="2336801"/>
            <a:ext cx="8305800" cy="1076325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just">
              <a:spcBef>
                <a:spcPct val="50000"/>
              </a:spcBef>
              <a:buFontTx/>
              <a:buNone/>
            </a:pPr>
            <a:r>
              <a:rPr lang="en-US" altLang="en-US" b="1">
                <a:latin typeface="Times New Roman" panose="02020603050405020304" pitchFamily="18" charset="0"/>
              </a:rPr>
              <a:t>Khối lượng nguyên tử tập trung hầu hết ở phần này</a:t>
            </a:r>
          </a:p>
        </p:txBody>
      </p:sp>
      <p:sp>
        <p:nvSpPr>
          <p:cNvPr id="21507" name="Text Box 3"/>
          <p:cNvSpPr txBox="1">
            <a:spLocks noChangeArrowheads="1"/>
          </p:cNvSpPr>
          <p:nvPr/>
        </p:nvSpPr>
        <p:spPr bwMode="auto">
          <a:xfrm>
            <a:off x="2438400" y="685800"/>
            <a:ext cx="70866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>
                <a:latin typeface="Times New Roman" panose="02020603050405020304" pitchFamily="18" charset="0"/>
              </a:rPr>
              <a:t>          </a:t>
            </a:r>
            <a:r>
              <a:rPr lang="en-US" altLang="en-US" b="1">
                <a:solidFill>
                  <a:srgbClr val="FF0000"/>
                </a:solidFill>
                <a:latin typeface="Times New Roman" panose="02020603050405020304" pitchFamily="18" charset="0"/>
              </a:rPr>
              <a:t>HÀNG 3 : GỒM 7 CHỮ CÁI</a:t>
            </a:r>
          </a:p>
        </p:txBody>
      </p:sp>
      <p:sp>
        <p:nvSpPr>
          <p:cNvPr id="21508" name="Text Box 4"/>
          <p:cNvSpPr txBox="1">
            <a:spLocks noChangeArrowheads="1"/>
          </p:cNvSpPr>
          <p:nvPr/>
        </p:nvSpPr>
        <p:spPr bwMode="auto">
          <a:xfrm>
            <a:off x="3505200" y="3352800"/>
            <a:ext cx="6553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graphicFrame>
        <p:nvGraphicFramePr>
          <p:cNvPr id="805893" name="Group 5"/>
          <p:cNvGraphicFramePr>
            <a:graphicFrameLocks noGrp="1"/>
          </p:cNvGraphicFramePr>
          <p:nvPr/>
        </p:nvGraphicFramePr>
        <p:xfrm>
          <a:off x="3048000" y="4495800"/>
          <a:ext cx="6096000" cy="965200"/>
        </p:xfrm>
        <a:graphic>
          <a:graphicData uri="http://schemas.openxmlformats.org/drawingml/2006/table">
            <a:tbl>
              <a:tblPr/>
              <a:tblGrid>
                <a:gridCol w="871538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86995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871537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869950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871538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  <a:gridCol w="869950">
                  <a:extLst>
                    <a:ext uri="{9D8B030D-6E8A-4147-A177-3AD203B41FA5}">
                      <a16:colId xmlns:a16="http://schemas.microsoft.com/office/drawing/2014/main" xmlns="" val="20005"/>
                    </a:ext>
                  </a:extLst>
                </a:gridCol>
                <a:gridCol w="871537">
                  <a:extLst>
                    <a:ext uri="{9D8B030D-6E8A-4147-A177-3AD203B41FA5}">
                      <a16:colId xmlns:a16="http://schemas.microsoft.com/office/drawing/2014/main" xmlns="" val="20006"/>
                    </a:ext>
                  </a:extLst>
                </a:gridCol>
              </a:tblGrid>
              <a:tr h="965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</a:tbl>
          </a:graphicData>
        </a:graphic>
      </p:graphicFrame>
      <p:pic>
        <p:nvPicPr>
          <p:cNvPr id="21527" name="Picture 23" descr="Star-05-june">
            <a:hlinkClick r:id="rId2" action="ppaction://hlinksldjump"/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991600" y="876300"/>
            <a:ext cx="952500" cy="95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70433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2"/>
          <p:cNvSpPr txBox="1">
            <a:spLocks noChangeArrowheads="1"/>
          </p:cNvSpPr>
          <p:nvPr/>
        </p:nvSpPr>
        <p:spPr bwMode="auto">
          <a:xfrm>
            <a:off x="2133600" y="381000"/>
            <a:ext cx="82296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>
                <a:solidFill>
                  <a:srgbClr val="FF0000"/>
                </a:solidFill>
                <a:latin typeface="Times New Roman" panose="02020603050405020304" pitchFamily="18" charset="0"/>
              </a:rPr>
              <a:t>HÀNG 4: GỒM 8 CHỮ CÁI</a:t>
            </a:r>
          </a:p>
        </p:txBody>
      </p:sp>
      <p:graphicFrame>
        <p:nvGraphicFramePr>
          <p:cNvPr id="806915" name="Group 3"/>
          <p:cNvGraphicFramePr>
            <a:graphicFrameLocks noGrp="1"/>
          </p:cNvGraphicFramePr>
          <p:nvPr/>
        </p:nvGraphicFramePr>
        <p:xfrm>
          <a:off x="3048000" y="4724400"/>
          <a:ext cx="6096000" cy="736600"/>
        </p:xfrm>
        <a:graphic>
          <a:graphicData uri="http://schemas.openxmlformats.org/drawingml/2006/table">
            <a:tbl>
              <a:tblPr/>
              <a:tblGrid>
                <a:gridCol w="76200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xmlns="" val="20005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xmlns="" val="20006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xmlns="" val="20007"/>
                    </a:ext>
                  </a:extLst>
                </a:gridCol>
              </a:tblGrid>
              <a:tr h="736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</a:tbl>
          </a:graphicData>
        </a:graphic>
      </p:graphicFrame>
      <p:sp>
        <p:nvSpPr>
          <p:cNvPr id="22551" name="Text Box 23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3200400" y="1905000"/>
            <a:ext cx="7010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2552" name="Text Box 24"/>
          <p:cNvSpPr txBox="1">
            <a:spLocks noChangeArrowheads="1"/>
          </p:cNvSpPr>
          <p:nvPr/>
        </p:nvSpPr>
        <p:spPr bwMode="auto">
          <a:xfrm>
            <a:off x="1752600" y="2366964"/>
            <a:ext cx="8686800" cy="954087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2800" b="1">
                <a:latin typeface="Times New Roman" panose="02020603050405020304" pitchFamily="18" charset="0"/>
              </a:rPr>
              <a:t>Là một trong 3 hạt cấu tạo nên nguyên tử, mang điện tích âm</a:t>
            </a:r>
          </a:p>
        </p:txBody>
      </p:sp>
      <p:pic>
        <p:nvPicPr>
          <p:cNvPr id="22553" name="Picture 25" descr="Star-05-june">
            <a:hlinkClick r:id="rId2" action="ppaction://hlinksldjump"/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839200" y="800100"/>
            <a:ext cx="952500" cy="95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9661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ext Box 2"/>
          <p:cNvSpPr txBox="1">
            <a:spLocks noChangeArrowheads="1"/>
          </p:cNvSpPr>
          <p:nvPr/>
        </p:nvSpPr>
        <p:spPr bwMode="auto">
          <a:xfrm>
            <a:off x="2590800" y="609600"/>
            <a:ext cx="70866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2400">
                <a:latin typeface="Times New Roman" panose="02020603050405020304" pitchFamily="18" charset="0"/>
              </a:rPr>
              <a:t>                   </a:t>
            </a:r>
            <a:r>
              <a:rPr lang="en-US" altLang="en-US">
                <a:solidFill>
                  <a:srgbClr val="FF0000"/>
                </a:solidFill>
                <a:latin typeface="Times New Roman" panose="02020603050405020304" pitchFamily="18" charset="0"/>
              </a:rPr>
              <a:t>HÀNG 5: GỒM 6 CHỮ CÁI</a:t>
            </a:r>
          </a:p>
        </p:txBody>
      </p:sp>
      <p:sp>
        <p:nvSpPr>
          <p:cNvPr id="23555" name="Text Box 3"/>
          <p:cNvSpPr txBox="1">
            <a:spLocks noChangeArrowheads="1"/>
          </p:cNvSpPr>
          <p:nvPr/>
        </p:nvSpPr>
        <p:spPr bwMode="auto">
          <a:xfrm>
            <a:off x="1981200" y="2747964"/>
            <a:ext cx="8229600" cy="955675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2800" b="1">
                <a:latin typeface="Times New Roman" panose="02020603050405020304" pitchFamily="18" charset="0"/>
              </a:rPr>
              <a:t>Là một trong 3 hạt cấu tạo nên nguyên tử, mang điện tích dương</a:t>
            </a:r>
          </a:p>
        </p:txBody>
      </p:sp>
      <p:graphicFrame>
        <p:nvGraphicFramePr>
          <p:cNvPr id="807940" name="Group 4"/>
          <p:cNvGraphicFramePr>
            <a:graphicFrameLocks noGrp="1"/>
          </p:cNvGraphicFramePr>
          <p:nvPr/>
        </p:nvGraphicFramePr>
        <p:xfrm>
          <a:off x="3048000" y="4572000"/>
          <a:ext cx="6096000" cy="889000"/>
        </p:xfrm>
        <a:graphic>
          <a:graphicData uri="http://schemas.openxmlformats.org/drawingml/2006/table">
            <a:tbl>
              <a:tblPr/>
              <a:tblGrid>
                <a:gridCol w="101600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xmlns="" val="20005"/>
                    </a:ext>
                  </a:extLst>
                </a:gridCol>
              </a:tblGrid>
              <a:tr h="889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</a:tbl>
          </a:graphicData>
        </a:graphic>
      </p:graphicFrame>
      <p:pic>
        <p:nvPicPr>
          <p:cNvPr id="23572" name="Picture 20" descr="Star-05-june">
            <a:hlinkClick r:id="rId2" action="ppaction://hlinksldjump"/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915400" y="1104900"/>
            <a:ext cx="952500" cy="95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97848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 Box 2"/>
          <p:cNvSpPr txBox="1">
            <a:spLocks noChangeArrowheads="1"/>
          </p:cNvSpPr>
          <p:nvPr/>
        </p:nvSpPr>
        <p:spPr bwMode="auto">
          <a:xfrm>
            <a:off x="2590800" y="457200"/>
            <a:ext cx="70866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2400">
                <a:latin typeface="Times New Roman" panose="02020603050405020304" pitchFamily="18" charset="0"/>
              </a:rPr>
              <a:t>                   </a:t>
            </a:r>
            <a:r>
              <a:rPr lang="en-US" altLang="en-US">
                <a:solidFill>
                  <a:srgbClr val="FF0000"/>
                </a:solidFill>
                <a:latin typeface="Times New Roman" panose="02020603050405020304" pitchFamily="18" charset="0"/>
              </a:rPr>
              <a:t>HÀNG 6: GỒM 8 CHỮ CÁI</a:t>
            </a:r>
          </a:p>
        </p:txBody>
      </p:sp>
      <p:sp>
        <p:nvSpPr>
          <p:cNvPr id="24579" name="Text Box 3"/>
          <p:cNvSpPr txBox="1">
            <a:spLocks noChangeArrowheads="1"/>
          </p:cNvSpPr>
          <p:nvPr/>
        </p:nvSpPr>
        <p:spPr bwMode="auto">
          <a:xfrm>
            <a:off x="1828800" y="1905001"/>
            <a:ext cx="8610600" cy="1323975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just">
              <a:spcBef>
                <a:spcPct val="50000"/>
              </a:spcBef>
              <a:buFontTx/>
              <a:buNone/>
            </a:pPr>
            <a:r>
              <a:rPr lang="en-US" altLang="en-US" b="1">
                <a:latin typeface="Times New Roman" panose="02020603050405020304" pitchFamily="18" charset="0"/>
              </a:rPr>
              <a:t>Đó là từ chỉ tập hợp những nguyên tử cùng loại</a:t>
            </a:r>
          </a:p>
          <a:p>
            <a:pPr algn="just">
              <a:spcBef>
                <a:spcPct val="50000"/>
              </a:spcBef>
              <a:buFontTx/>
              <a:buNone/>
            </a:pPr>
            <a:r>
              <a:rPr lang="en-US" altLang="en-US" b="1">
                <a:latin typeface="Times New Roman" panose="02020603050405020304" pitchFamily="18" charset="0"/>
              </a:rPr>
              <a:t>( có cùng số proton)</a:t>
            </a:r>
          </a:p>
        </p:txBody>
      </p:sp>
      <p:graphicFrame>
        <p:nvGraphicFramePr>
          <p:cNvPr id="808964" name="Group 4"/>
          <p:cNvGraphicFramePr>
            <a:graphicFrameLocks noGrp="1"/>
          </p:cNvGraphicFramePr>
          <p:nvPr/>
        </p:nvGraphicFramePr>
        <p:xfrm>
          <a:off x="2895600" y="4648200"/>
          <a:ext cx="6096000" cy="787400"/>
        </p:xfrm>
        <a:graphic>
          <a:graphicData uri="http://schemas.openxmlformats.org/drawingml/2006/table">
            <a:tbl>
              <a:tblPr/>
              <a:tblGrid>
                <a:gridCol w="76200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xmlns="" val="20005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xmlns="" val="20006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xmlns="" val="20007"/>
                    </a:ext>
                  </a:extLst>
                </a:gridCol>
              </a:tblGrid>
              <a:tr h="787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</a:tbl>
          </a:graphicData>
        </a:graphic>
      </p:graphicFrame>
      <p:pic>
        <p:nvPicPr>
          <p:cNvPr id="24600" name="Picture 24" descr="Star-05-june">
            <a:hlinkClick r:id="rId2" action="ppaction://hlinksldjump"/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067800" y="952500"/>
            <a:ext cx="952500" cy="95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20878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8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864" name="Google Shape;27864;p42"/>
          <p:cNvGrpSpPr/>
          <p:nvPr/>
        </p:nvGrpSpPr>
        <p:grpSpPr>
          <a:xfrm>
            <a:off x="1827100" y="1955687"/>
            <a:ext cx="9383153" cy="2748589"/>
            <a:chOff x="1701575" y="1462353"/>
            <a:chExt cx="5743761" cy="2061442"/>
          </a:xfrm>
        </p:grpSpPr>
        <p:sp>
          <p:nvSpPr>
            <p:cNvPr id="27865" name="Google Shape;27865;p42"/>
            <p:cNvSpPr/>
            <p:nvPr/>
          </p:nvSpPr>
          <p:spPr>
            <a:xfrm>
              <a:off x="1701575" y="1462424"/>
              <a:ext cx="5740800" cy="20613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2B282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grpSp>
          <p:nvGrpSpPr>
            <p:cNvPr id="27866" name="Google Shape;27866;p42"/>
            <p:cNvGrpSpPr/>
            <p:nvPr/>
          </p:nvGrpSpPr>
          <p:grpSpPr>
            <a:xfrm>
              <a:off x="1905600" y="1462353"/>
              <a:ext cx="5369175" cy="2061442"/>
              <a:chOff x="1905600" y="1462381"/>
              <a:chExt cx="5369175" cy="2061442"/>
            </a:xfrm>
          </p:grpSpPr>
          <p:grpSp>
            <p:nvGrpSpPr>
              <p:cNvPr id="27867" name="Google Shape;27867;p42"/>
              <p:cNvGrpSpPr/>
              <p:nvPr/>
            </p:nvGrpSpPr>
            <p:grpSpPr>
              <a:xfrm>
                <a:off x="1905600" y="1462381"/>
                <a:ext cx="86650" cy="2061442"/>
                <a:chOff x="-776300" y="947000"/>
                <a:chExt cx="86650" cy="1812575"/>
              </a:xfrm>
            </p:grpSpPr>
            <p:sp>
              <p:nvSpPr>
                <p:cNvPr id="27868" name="Google Shape;27868;p42"/>
                <p:cNvSpPr/>
                <p:nvPr/>
              </p:nvSpPr>
              <p:spPr>
                <a:xfrm>
                  <a:off x="-772725" y="1797675"/>
                  <a:ext cx="83075" cy="9619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323" h="38476" extrusionOk="0">
                      <a:moveTo>
                        <a:pt x="2227" y="0"/>
                      </a:moveTo>
                      <a:cubicBezTo>
                        <a:pt x="1965" y="310"/>
                        <a:pt x="1798" y="691"/>
                        <a:pt x="1429" y="929"/>
                      </a:cubicBezTo>
                      <a:cubicBezTo>
                        <a:pt x="941" y="1191"/>
                        <a:pt x="774" y="1477"/>
                        <a:pt x="762" y="1858"/>
                      </a:cubicBezTo>
                      <a:cubicBezTo>
                        <a:pt x="739" y="2370"/>
                        <a:pt x="786" y="2870"/>
                        <a:pt x="655" y="3370"/>
                      </a:cubicBezTo>
                      <a:cubicBezTo>
                        <a:pt x="310" y="4632"/>
                        <a:pt x="48" y="5894"/>
                        <a:pt x="131" y="7192"/>
                      </a:cubicBezTo>
                      <a:cubicBezTo>
                        <a:pt x="143" y="7394"/>
                        <a:pt x="131" y="7608"/>
                        <a:pt x="191" y="7811"/>
                      </a:cubicBezTo>
                      <a:cubicBezTo>
                        <a:pt x="405" y="8668"/>
                        <a:pt x="798" y="9502"/>
                        <a:pt x="322" y="10359"/>
                      </a:cubicBezTo>
                      <a:cubicBezTo>
                        <a:pt x="262" y="10466"/>
                        <a:pt x="310" y="10597"/>
                        <a:pt x="298" y="10716"/>
                      </a:cubicBezTo>
                      <a:lnTo>
                        <a:pt x="167" y="12633"/>
                      </a:lnTo>
                      <a:cubicBezTo>
                        <a:pt x="131" y="12931"/>
                        <a:pt x="84" y="13216"/>
                        <a:pt x="84" y="13514"/>
                      </a:cubicBezTo>
                      <a:cubicBezTo>
                        <a:pt x="108" y="14574"/>
                        <a:pt x="143" y="15633"/>
                        <a:pt x="143" y="16681"/>
                      </a:cubicBezTo>
                      <a:cubicBezTo>
                        <a:pt x="143" y="17372"/>
                        <a:pt x="0" y="18074"/>
                        <a:pt x="24" y="18753"/>
                      </a:cubicBezTo>
                      <a:cubicBezTo>
                        <a:pt x="60" y="19717"/>
                        <a:pt x="191" y="20693"/>
                        <a:pt x="262" y="21658"/>
                      </a:cubicBezTo>
                      <a:cubicBezTo>
                        <a:pt x="298" y="21967"/>
                        <a:pt x="298" y="22277"/>
                        <a:pt x="250" y="22598"/>
                      </a:cubicBezTo>
                      <a:cubicBezTo>
                        <a:pt x="48" y="23920"/>
                        <a:pt x="239" y="25242"/>
                        <a:pt x="584" y="26563"/>
                      </a:cubicBezTo>
                      <a:cubicBezTo>
                        <a:pt x="762" y="27266"/>
                        <a:pt x="846" y="27980"/>
                        <a:pt x="953" y="28682"/>
                      </a:cubicBezTo>
                      <a:cubicBezTo>
                        <a:pt x="1001" y="28968"/>
                        <a:pt x="1012" y="29266"/>
                        <a:pt x="1012" y="29564"/>
                      </a:cubicBezTo>
                      <a:cubicBezTo>
                        <a:pt x="1024" y="30016"/>
                        <a:pt x="1036" y="30492"/>
                        <a:pt x="1012" y="30957"/>
                      </a:cubicBezTo>
                      <a:cubicBezTo>
                        <a:pt x="941" y="32064"/>
                        <a:pt x="643" y="33135"/>
                        <a:pt x="774" y="34231"/>
                      </a:cubicBezTo>
                      <a:cubicBezTo>
                        <a:pt x="822" y="34636"/>
                        <a:pt x="858" y="35017"/>
                        <a:pt x="881" y="35421"/>
                      </a:cubicBezTo>
                      <a:cubicBezTo>
                        <a:pt x="905" y="36052"/>
                        <a:pt x="881" y="36660"/>
                        <a:pt x="941" y="37279"/>
                      </a:cubicBezTo>
                      <a:cubicBezTo>
                        <a:pt x="965" y="37576"/>
                        <a:pt x="1072" y="37862"/>
                        <a:pt x="1203" y="38148"/>
                      </a:cubicBezTo>
                      <a:cubicBezTo>
                        <a:pt x="1292" y="38342"/>
                        <a:pt x="1441" y="38448"/>
                        <a:pt x="1643" y="38448"/>
                      </a:cubicBezTo>
                      <a:cubicBezTo>
                        <a:pt x="1738" y="38448"/>
                        <a:pt x="1846" y="38424"/>
                        <a:pt x="1965" y="38374"/>
                      </a:cubicBezTo>
                      <a:cubicBezTo>
                        <a:pt x="2023" y="38347"/>
                        <a:pt x="2066" y="38337"/>
                        <a:pt x="2100" y="38337"/>
                      </a:cubicBezTo>
                      <a:cubicBezTo>
                        <a:pt x="2222" y="38337"/>
                        <a:pt x="2215" y="38475"/>
                        <a:pt x="2311" y="38475"/>
                      </a:cubicBezTo>
                      <a:cubicBezTo>
                        <a:pt x="2330" y="38475"/>
                        <a:pt x="2353" y="38470"/>
                        <a:pt x="2382" y="38457"/>
                      </a:cubicBezTo>
                      <a:cubicBezTo>
                        <a:pt x="2405" y="38434"/>
                        <a:pt x="2465" y="38386"/>
                        <a:pt x="2489" y="38338"/>
                      </a:cubicBezTo>
                      <a:cubicBezTo>
                        <a:pt x="2632" y="37636"/>
                        <a:pt x="2882" y="36945"/>
                        <a:pt x="2846" y="36231"/>
                      </a:cubicBezTo>
                      <a:cubicBezTo>
                        <a:pt x="2810" y="35695"/>
                        <a:pt x="2858" y="35159"/>
                        <a:pt x="2858" y="34624"/>
                      </a:cubicBezTo>
                      <a:cubicBezTo>
                        <a:pt x="2870" y="33969"/>
                        <a:pt x="2858" y="33290"/>
                        <a:pt x="2882" y="32635"/>
                      </a:cubicBezTo>
                      <a:cubicBezTo>
                        <a:pt x="2929" y="31469"/>
                        <a:pt x="2989" y="30290"/>
                        <a:pt x="3048" y="29111"/>
                      </a:cubicBezTo>
                      <a:cubicBezTo>
                        <a:pt x="3084" y="28682"/>
                        <a:pt x="3156" y="28254"/>
                        <a:pt x="3167" y="27813"/>
                      </a:cubicBezTo>
                      <a:cubicBezTo>
                        <a:pt x="3203" y="27301"/>
                        <a:pt x="3167" y="26777"/>
                        <a:pt x="3203" y="26254"/>
                      </a:cubicBezTo>
                      <a:cubicBezTo>
                        <a:pt x="3227" y="25825"/>
                        <a:pt x="3322" y="25396"/>
                        <a:pt x="3298" y="24956"/>
                      </a:cubicBezTo>
                      <a:cubicBezTo>
                        <a:pt x="3287" y="24420"/>
                        <a:pt x="3167" y="23884"/>
                        <a:pt x="3167" y="23348"/>
                      </a:cubicBezTo>
                      <a:cubicBezTo>
                        <a:pt x="3156" y="22015"/>
                        <a:pt x="3215" y="20693"/>
                        <a:pt x="3036" y="19348"/>
                      </a:cubicBezTo>
                      <a:cubicBezTo>
                        <a:pt x="2882" y="18253"/>
                        <a:pt x="2929" y="17133"/>
                        <a:pt x="2882" y="16026"/>
                      </a:cubicBezTo>
                      <a:cubicBezTo>
                        <a:pt x="2822" y="14586"/>
                        <a:pt x="2763" y="13133"/>
                        <a:pt x="2703" y="11668"/>
                      </a:cubicBezTo>
                      <a:cubicBezTo>
                        <a:pt x="2703" y="11478"/>
                        <a:pt x="2644" y="11299"/>
                        <a:pt x="2608" y="11109"/>
                      </a:cubicBezTo>
                      <a:cubicBezTo>
                        <a:pt x="2382" y="10192"/>
                        <a:pt x="2358" y="9323"/>
                        <a:pt x="2560" y="8406"/>
                      </a:cubicBezTo>
                      <a:cubicBezTo>
                        <a:pt x="2739" y="7561"/>
                        <a:pt x="2798" y="6704"/>
                        <a:pt x="2810" y="5834"/>
                      </a:cubicBezTo>
                      <a:cubicBezTo>
                        <a:pt x="2822" y="4811"/>
                        <a:pt x="2739" y="3798"/>
                        <a:pt x="2691" y="2775"/>
                      </a:cubicBezTo>
                      <a:cubicBezTo>
                        <a:pt x="2679" y="2441"/>
                        <a:pt x="2655" y="2120"/>
                        <a:pt x="2620" y="1786"/>
                      </a:cubicBezTo>
                      <a:cubicBezTo>
                        <a:pt x="2560" y="1346"/>
                        <a:pt x="2453" y="893"/>
                        <a:pt x="2382" y="453"/>
                      </a:cubicBezTo>
                      <a:cubicBezTo>
                        <a:pt x="2346" y="286"/>
                        <a:pt x="2394" y="108"/>
                        <a:pt x="2227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sz="2400" b="0" i="0" u="none" strike="noStrike" kern="1200" cap="none" spc="0" normalizeH="0" baseline="0" noProof="0">
                    <a:ln>
                      <a:noFill/>
                    </a:ln>
                    <a:solidFill>
                      <a:srgbClr val="2B2823"/>
                    </a:solidFill>
                    <a:effectLst/>
                    <a:uLnTx/>
                    <a:uFillTx/>
                    <a:latin typeface="Arial"/>
                    <a:ea typeface="+mn-ea"/>
                    <a:cs typeface="+mn-cs"/>
                  </a:endParaRPr>
                </a:p>
              </p:txBody>
            </p:sp>
            <p:sp>
              <p:nvSpPr>
                <p:cNvPr id="27869" name="Google Shape;27869;p42"/>
                <p:cNvSpPr/>
                <p:nvPr/>
              </p:nvSpPr>
              <p:spPr>
                <a:xfrm>
                  <a:off x="-776300" y="947000"/>
                  <a:ext cx="86350" cy="839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54" h="33599" extrusionOk="0">
                      <a:moveTo>
                        <a:pt x="1752" y="0"/>
                      </a:moveTo>
                      <a:cubicBezTo>
                        <a:pt x="1609" y="0"/>
                        <a:pt x="1461" y="12"/>
                        <a:pt x="1310" y="35"/>
                      </a:cubicBezTo>
                      <a:cubicBezTo>
                        <a:pt x="941" y="95"/>
                        <a:pt x="763" y="214"/>
                        <a:pt x="655" y="416"/>
                      </a:cubicBezTo>
                      <a:cubicBezTo>
                        <a:pt x="512" y="761"/>
                        <a:pt x="334" y="1095"/>
                        <a:pt x="215" y="1416"/>
                      </a:cubicBezTo>
                      <a:cubicBezTo>
                        <a:pt x="120" y="1666"/>
                        <a:pt x="1" y="1940"/>
                        <a:pt x="48" y="2190"/>
                      </a:cubicBezTo>
                      <a:cubicBezTo>
                        <a:pt x="215" y="3143"/>
                        <a:pt x="96" y="4131"/>
                        <a:pt x="679" y="5048"/>
                      </a:cubicBezTo>
                      <a:cubicBezTo>
                        <a:pt x="715" y="5119"/>
                        <a:pt x="739" y="5179"/>
                        <a:pt x="751" y="5262"/>
                      </a:cubicBezTo>
                      <a:cubicBezTo>
                        <a:pt x="953" y="6179"/>
                        <a:pt x="1191" y="7107"/>
                        <a:pt x="1370" y="8024"/>
                      </a:cubicBezTo>
                      <a:cubicBezTo>
                        <a:pt x="1453" y="8369"/>
                        <a:pt x="1465" y="8739"/>
                        <a:pt x="1298" y="9048"/>
                      </a:cubicBezTo>
                      <a:cubicBezTo>
                        <a:pt x="1120" y="9382"/>
                        <a:pt x="1108" y="9691"/>
                        <a:pt x="1096" y="10024"/>
                      </a:cubicBezTo>
                      <a:cubicBezTo>
                        <a:pt x="1048" y="10596"/>
                        <a:pt x="1001" y="11167"/>
                        <a:pt x="917" y="11727"/>
                      </a:cubicBezTo>
                      <a:cubicBezTo>
                        <a:pt x="810" y="12310"/>
                        <a:pt x="679" y="12894"/>
                        <a:pt x="870" y="13489"/>
                      </a:cubicBezTo>
                      <a:cubicBezTo>
                        <a:pt x="929" y="13632"/>
                        <a:pt x="882" y="13799"/>
                        <a:pt x="882" y="13953"/>
                      </a:cubicBezTo>
                      <a:cubicBezTo>
                        <a:pt x="858" y="14727"/>
                        <a:pt x="798" y="15501"/>
                        <a:pt x="774" y="16275"/>
                      </a:cubicBezTo>
                      <a:cubicBezTo>
                        <a:pt x="751" y="17204"/>
                        <a:pt x="798" y="18144"/>
                        <a:pt x="751" y="19085"/>
                      </a:cubicBezTo>
                      <a:cubicBezTo>
                        <a:pt x="679" y="20526"/>
                        <a:pt x="739" y="21990"/>
                        <a:pt x="620" y="23443"/>
                      </a:cubicBezTo>
                      <a:cubicBezTo>
                        <a:pt x="465" y="25133"/>
                        <a:pt x="584" y="26812"/>
                        <a:pt x="596" y="28491"/>
                      </a:cubicBezTo>
                      <a:cubicBezTo>
                        <a:pt x="596" y="28705"/>
                        <a:pt x="643" y="28920"/>
                        <a:pt x="763" y="29098"/>
                      </a:cubicBezTo>
                      <a:cubicBezTo>
                        <a:pt x="1155" y="29729"/>
                        <a:pt x="1096" y="30360"/>
                        <a:pt x="1013" y="31003"/>
                      </a:cubicBezTo>
                      <a:cubicBezTo>
                        <a:pt x="977" y="31360"/>
                        <a:pt x="917" y="31741"/>
                        <a:pt x="917" y="32099"/>
                      </a:cubicBezTo>
                      <a:cubicBezTo>
                        <a:pt x="929" y="32646"/>
                        <a:pt x="1239" y="33134"/>
                        <a:pt x="1929" y="33599"/>
                      </a:cubicBezTo>
                      <a:cubicBezTo>
                        <a:pt x="2322" y="33123"/>
                        <a:pt x="2537" y="32658"/>
                        <a:pt x="2525" y="32158"/>
                      </a:cubicBezTo>
                      <a:cubicBezTo>
                        <a:pt x="2417" y="31051"/>
                        <a:pt x="2787" y="29979"/>
                        <a:pt x="2882" y="28896"/>
                      </a:cubicBezTo>
                      <a:cubicBezTo>
                        <a:pt x="2918" y="28253"/>
                        <a:pt x="3120" y="27634"/>
                        <a:pt x="3179" y="26991"/>
                      </a:cubicBezTo>
                      <a:cubicBezTo>
                        <a:pt x="3251" y="26229"/>
                        <a:pt x="3263" y="25467"/>
                        <a:pt x="3299" y="24705"/>
                      </a:cubicBezTo>
                      <a:cubicBezTo>
                        <a:pt x="3358" y="22752"/>
                        <a:pt x="3418" y="20800"/>
                        <a:pt x="3453" y="18835"/>
                      </a:cubicBezTo>
                      <a:cubicBezTo>
                        <a:pt x="3453" y="18692"/>
                        <a:pt x="3418" y="18549"/>
                        <a:pt x="3418" y="18418"/>
                      </a:cubicBezTo>
                      <a:lnTo>
                        <a:pt x="3418" y="16490"/>
                      </a:lnTo>
                      <a:cubicBezTo>
                        <a:pt x="3418" y="16109"/>
                        <a:pt x="3453" y="15739"/>
                        <a:pt x="3441" y="15347"/>
                      </a:cubicBezTo>
                      <a:cubicBezTo>
                        <a:pt x="3418" y="14846"/>
                        <a:pt x="3334" y="14323"/>
                        <a:pt x="3299" y="13799"/>
                      </a:cubicBezTo>
                      <a:cubicBezTo>
                        <a:pt x="3251" y="13191"/>
                        <a:pt x="3239" y="12596"/>
                        <a:pt x="3179" y="11989"/>
                      </a:cubicBezTo>
                      <a:cubicBezTo>
                        <a:pt x="3144" y="11691"/>
                        <a:pt x="3025" y="11406"/>
                        <a:pt x="3013" y="11108"/>
                      </a:cubicBezTo>
                      <a:cubicBezTo>
                        <a:pt x="2941" y="10036"/>
                        <a:pt x="2858" y="8965"/>
                        <a:pt x="2834" y="7893"/>
                      </a:cubicBezTo>
                      <a:cubicBezTo>
                        <a:pt x="2798" y="7191"/>
                        <a:pt x="2822" y="6476"/>
                        <a:pt x="2882" y="5762"/>
                      </a:cubicBezTo>
                      <a:cubicBezTo>
                        <a:pt x="2941" y="5119"/>
                        <a:pt x="3072" y="4500"/>
                        <a:pt x="3179" y="3857"/>
                      </a:cubicBezTo>
                      <a:cubicBezTo>
                        <a:pt x="3215" y="3607"/>
                        <a:pt x="3263" y="3333"/>
                        <a:pt x="3299" y="3083"/>
                      </a:cubicBezTo>
                      <a:cubicBezTo>
                        <a:pt x="3394" y="2262"/>
                        <a:pt x="3334" y="1464"/>
                        <a:pt x="3025" y="654"/>
                      </a:cubicBezTo>
                      <a:cubicBezTo>
                        <a:pt x="2843" y="204"/>
                        <a:pt x="2344" y="0"/>
                        <a:pt x="1752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sz="2400" b="0" i="0" u="none" strike="noStrike" kern="1200" cap="none" spc="0" normalizeH="0" baseline="0" noProof="0">
                    <a:ln>
                      <a:noFill/>
                    </a:ln>
                    <a:solidFill>
                      <a:srgbClr val="2B2823"/>
                    </a:solidFill>
                    <a:effectLst/>
                    <a:uLnTx/>
                    <a:uFillTx/>
                    <a:latin typeface="Arial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7870" name="Google Shape;27870;p42"/>
              <p:cNvGrpSpPr/>
              <p:nvPr/>
            </p:nvGrpSpPr>
            <p:grpSpPr>
              <a:xfrm>
                <a:off x="7189925" y="1462580"/>
                <a:ext cx="84850" cy="2059736"/>
                <a:chOff x="47625" y="947175"/>
                <a:chExt cx="84850" cy="1811075"/>
              </a:xfrm>
            </p:grpSpPr>
            <p:sp>
              <p:nvSpPr>
                <p:cNvPr id="27871" name="Google Shape;27871;p42"/>
                <p:cNvSpPr/>
                <p:nvPr/>
              </p:nvSpPr>
              <p:spPr>
                <a:xfrm>
                  <a:off x="47625" y="1043325"/>
                  <a:ext cx="84850" cy="17149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394" h="68597" extrusionOk="0">
                      <a:moveTo>
                        <a:pt x="1748" y="0"/>
                      </a:moveTo>
                      <a:cubicBezTo>
                        <a:pt x="1677" y="0"/>
                        <a:pt x="1599" y="39"/>
                        <a:pt x="1488" y="111"/>
                      </a:cubicBezTo>
                      <a:cubicBezTo>
                        <a:pt x="1131" y="337"/>
                        <a:pt x="941" y="611"/>
                        <a:pt x="917" y="992"/>
                      </a:cubicBezTo>
                      <a:cubicBezTo>
                        <a:pt x="905" y="1302"/>
                        <a:pt x="917" y="1611"/>
                        <a:pt x="893" y="1921"/>
                      </a:cubicBezTo>
                      <a:cubicBezTo>
                        <a:pt x="857" y="2219"/>
                        <a:pt x="655" y="2492"/>
                        <a:pt x="738" y="2838"/>
                      </a:cubicBezTo>
                      <a:cubicBezTo>
                        <a:pt x="822" y="3112"/>
                        <a:pt x="714" y="3445"/>
                        <a:pt x="679" y="3754"/>
                      </a:cubicBezTo>
                      <a:cubicBezTo>
                        <a:pt x="667" y="3909"/>
                        <a:pt x="619" y="4040"/>
                        <a:pt x="595" y="4171"/>
                      </a:cubicBezTo>
                      <a:cubicBezTo>
                        <a:pt x="476" y="4755"/>
                        <a:pt x="298" y="5338"/>
                        <a:pt x="250" y="5910"/>
                      </a:cubicBezTo>
                      <a:cubicBezTo>
                        <a:pt x="191" y="6743"/>
                        <a:pt x="238" y="7576"/>
                        <a:pt x="238" y="8410"/>
                      </a:cubicBezTo>
                      <a:cubicBezTo>
                        <a:pt x="238" y="8517"/>
                        <a:pt x="262" y="8612"/>
                        <a:pt x="262" y="8696"/>
                      </a:cubicBezTo>
                      <a:cubicBezTo>
                        <a:pt x="286" y="9172"/>
                        <a:pt x="298" y="9648"/>
                        <a:pt x="298" y="10124"/>
                      </a:cubicBezTo>
                      <a:cubicBezTo>
                        <a:pt x="298" y="10279"/>
                        <a:pt x="238" y="10434"/>
                        <a:pt x="238" y="10589"/>
                      </a:cubicBezTo>
                      <a:cubicBezTo>
                        <a:pt x="238" y="11363"/>
                        <a:pt x="262" y="12148"/>
                        <a:pt x="321" y="12922"/>
                      </a:cubicBezTo>
                      <a:cubicBezTo>
                        <a:pt x="381" y="13744"/>
                        <a:pt x="345" y="14565"/>
                        <a:pt x="357" y="15375"/>
                      </a:cubicBezTo>
                      <a:cubicBezTo>
                        <a:pt x="357" y="15577"/>
                        <a:pt x="417" y="15780"/>
                        <a:pt x="429" y="15970"/>
                      </a:cubicBezTo>
                      <a:cubicBezTo>
                        <a:pt x="476" y="16423"/>
                        <a:pt x="536" y="16887"/>
                        <a:pt x="548" y="17328"/>
                      </a:cubicBezTo>
                      <a:cubicBezTo>
                        <a:pt x="583" y="18280"/>
                        <a:pt x="560" y="19244"/>
                        <a:pt x="583" y="20197"/>
                      </a:cubicBezTo>
                      <a:cubicBezTo>
                        <a:pt x="583" y="20376"/>
                        <a:pt x="643" y="20578"/>
                        <a:pt x="643" y="20757"/>
                      </a:cubicBezTo>
                      <a:cubicBezTo>
                        <a:pt x="619" y="20947"/>
                        <a:pt x="560" y="21149"/>
                        <a:pt x="560" y="21352"/>
                      </a:cubicBezTo>
                      <a:cubicBezTo>
                        <a:pt x="560" y="23733"/>
                        <a:pt x="548" y="26126"/>
                        <a:pt x="560" y="28508"/>
                      </a:cubicBezTo>
                      <a:cubicBezTo>
                        <a:pt x="560" y="28924"/>
                        <a:pt x="476" y="29341"/>
                        <a:pt x="524" y="29758"/>
                      </a:cubicBezTo>
                      <a:cubicBezTo>
                        <a:pt x="548" y="30008"/>
                        <a:pt x="441" y="30246"/>
                        <a:pt x="441" y="30496"/>
                      </a:cubicBezTo>
                      <a:cubicBezTo>
                        <a:pt x="464" y="30960"/>
                        <a:pt x="524" y="31436"/>
                        <a:pt x="548" y="31901"/>
                      </a:cubicBezTo>
                      <a:cubicBezTo>
                        <a:pt x="560" y="31984"/>
                        <a:pt x="548" y="32067"/>
                        <a:pt x="583" y="32139"/>
                      </a:cubicBezTo>
                      <a:cubicBezTo>
                        <a:pt x="857" y="32746"/>
                        <a:pt x="893" y="33389"/>
                        <a:pt x="893" y="34032"/>
                      </a:cubicBezTo>
                      <a:cubicBezTo>
                        <a:pt x="893" y="34223"/>
                        <a:pt x="941" y="34425"/>
                        <a:pt x="1012" y="34627"/>
                      </a:cubicBezTo>
                      <a:cubicBezTo>
                        <a:pt x="1095" y="34842"/>
                        <a:pt x="1179" y="35044"/>
                        <a:pt x="1060" y="35258"/>
                      </a:cubicBezTo>
                      <a:cubicBezTo>
                        <a:pt x="1012" y="35354"/>
                        <a:pt x="1012" y="35461"/>
                        <a:pt x="1012" y="35544"/>
                      </a:cubicBezTo>
                      <a:cubicBezTo>
                        <a:pt x="1024" y="35842"/>
                        <a:pt x="1036" y="36139"/>
                        <a:pt x="786" y="36389"/>
                      </a:cubicBezTo>
                      <a:cubicBezTo>
                        <a:pt x="714" y="36473"/>
                        <a:pt x="702" y="36568"/>
                        <a:pt x="679" y="36663"/>
                      </a:cubicBezTo>
                      <a:cubicBezTo>
                        <a:pt x="619" y="37068"/>
                        <a:pt x="595" y="37461"/>
                        <a:pt x="548" y="37866"/>
                      </a:cubicBezTo>
                      <a:cubicBezTo>
                        <a:pt x="500" y="38271"/>
                        <a:pt x="619" y="38652"/>
                        <a:pt x="583" y="39068"/>
                      </a:cubicBezTo>
                      <a:cubicBezTo>
                        <a:pt x="488" y="39985"/>
                        <a:pt x="560" y="40890"/>
                        <a:pt x="441" y="41795"/>
                      </a:cubicBezTo>
                      <a:cubicBezTo>
                        <a:pt x="369" y="42319"/>
                        <a:pt x="524" y="42855"/>
                        <a:pt x="226" y="43355"/>
                      </a:cubicBezTo>
                      <a:cubicBezTo>
                        <a:pt x="202" y="43390"/>
                        <a:pt x="202" y="43414"/>
                        <a:pt x="202" y="43450"/>
                      </a:cubicBezTo>
                      <a:cubicBezTo>
                        <a:pt x="167" y="44069"/>
                        <a:pt x="0" y="44700"/>
                        <a:pt x="71" y="45343"/>
                      </a:cubicBezTo>
                      <a:cubicBezTo>
                        <a:pt x="131" y="46010"/>
                        <a:pt x="71" y="46676"/>
                        <a:pt x="179" y="47343"/>
                      </a:cubicBezTo>
                      <a:cubicBezTo>
                        <a:pt x="286" y="48022"/>
                        <a:pt x="262" y="48712"/>
                        <a:pt x="310" y="49403"/>
                      </a:cubicBezTo>
                      <a:cubicBezTo>
                        <a:pt x="321" y="49653"/>
                        <a:pt x="369" y="49891"/>
                        <a:pt x="405" y="50141"/>
                      </a:cubicBezTo>
                      <a:cubicBezTo>
                        <a:pt x="429" y="50427"/>
                        <a:pt x="488" y="50701"/>
                        <a:pt x="500" y="50975"/>
                      </a:cubicBezTo>
                      <a:cubicBezTo>
                        <a:pt x="524" y="51475"/>
                        <a:pt x="500" y="51975"/>
                        <a:pt x="524" y="52487"/>
                      </a:cubicBezTo>
                      <a:cubicBezTo>
                        <a:pt x="524" y="52641"/>
                        <a:pt x="548" y="52820"/>
                        <a:pt x="595" y="52987"/>
                      </a:cubicBezTo>
                      <a:cubicBezTo>
                        <a:pt x="762" y="53642"/>
                        <a:pt x="833" y="54296"/>
                        <a:pt x="798" y="54951"/>
                      </a:cubicBezTo>
                      <a:cubicBezTo>
                        <a:pt x="774" y="55439"/>
                        <a:pt x="726" y="55939"/>
                        <a:pt x="726" y="56428"/>
                      </a:cubicBezTo>
                      <a:cubicBezTo>
                        <a:pt x="726" y="57975"/>
                        <a:pt x="738" y="59535"/>
                        <a:pt x="726" y="61083"/>
                      </a:cubicBezTo>
                      <a:cubicBezTo>
                        <a:pt x="714" y="61535"/>
                        <a:pt x="595" y="61976"/>
                        <a:pt x="536" y="62428"/>
                      </a:cubicBezTo>
                      <a:cubicBezTo>
                        <a:pt x="488" y="62738"/>
                        <a:pt x="429" y="63036"/>
                        <a:pt x="417" y="63345"/>
                      </a:cubicBezTo>
                      <a:cubicBezTo>
                        <a:pt x="405" y="63512"/>
                        <a:pt x="464" y="63690"/>
                        <a:pt x="488" y="63857"/>
                      </a:cubicBezTo>
                      <a:cubicBezTo>
                        <a:pt x="548" y="64250"/>
                        <a:pt x="607" y="64655"/>
                        <a:pt x="679" y="65060"/>
                      </a:cubicBezTo>
                      <a:cubicBezTo>
                        <a:pt x="798" y="65714"/>
                        <a:pt x="976" y="66369"/>
                        <a:pt x="1036" y="67036"/>
                      </a:cubicBezTo>
                      <a:cubicBezTo>
                        <a:pt x="1072" y="67524"/>
                        <a:pt x="1214" y="67989"/>
                        <a:pt x="1381" y="68453"/>
                      </a:cubicBezTo>
                      <a:cubicBezTo>
                        <a:pt x="1426" y="68557"/>
                        <a:pt x="1485" y="68596"/>
                        <a:pt x="1563" y="68596"/>
                      </a:cubicBezTo>
                      <a:cubicBezTo>
                        <a:pt x="1610" y="68596"/>
                        <a:pt x="1664" y="68582"/>
                        <a:pt x="1726" y="68560"/>
                      </a:cubicBezTo>
                      <a:cubicBezTo>
                        <a:pt x="2012" y="68465"/>
                        <a:pt x="2107" y="68286"/>
                        <a:pt x="2203" y="68060"/>
                      </a:cubicBezTo>
                      <a:cubicBezTo>
                        <a:pt x="2465" y="67441"/>
                        <a:pt x="2512" y="66774"/>
                        <a:pt x="2750" y="66131"/>
                      </a:cubicBezTo>
                      <a:cubicBezTo>
                        <a:pt x="2965" y="65595"/>
                        <a:pt x="2977" y="65048"/>
                        <a:pt x="2798" y="64452"/>
                      </a:cubicBezTo>
                      <a:cubicBezTo>
                        <a:pt x="2584" y="63798"/>
                        <a:pt x="2667" y="63083"/>
                        <a:pt x="2810" y="62405"/>
                      </a:cubicBezTo>
                      <a:cubicBezTo>
                        <a:pt x="2941" y="61845"/>
                        <a:pt x="3024" y="61262"/>
                        <a:pt x="3060" y="60702"/>
                      </a:cubicBezTo>
                      <a:cubicBezTo>
                        <a:pt x="3143" y="59773"/>
                        <a:pt x="3096" y="58833"/>
                        <a:pt x="3084" y="57916"/>
                      </a:cubicBezTo>
                      <a:cubicBezTo>
                        <a:pt x="3060" y="57463"/>
                        <a:pt x="2988" y="57035"/>
                        <a:pt x="2977" y="56606"/>
                      </a:cubicBezTo>
                      <a:cubicBezTo>
                        <a:pt x="2965" y="56249"/>
                        <a:pt x="2941" y="55880"/>
                        <a:pt x="2988" y="55523"/>
                      </a:cubicBezTo>
                      <a:cubicBezTo>
                        <a:pt x="3036" y="55166"/>
                        <a:pt x="3310" y="54820"/>
                        <a:pt x="3108" y="54427"/>
                      </a:cubicBezTo>
                      <a:cubicBezTo>
                        <a:pt x="3084" y="54404"/>
                        <a:pt x="3143" y="54344"/>
                        <a:pt x="3155" y="54296"/>
                      </a:cubicBezTo>
                      <a:cubicBezTo>
                        <a:pt x="3203" y="54011"/>
                        <a:pt x="3262" y="53749"/>
                        <a:pt x="3274" y="53463"/>
                      </a:cubicBezTo>
                      <a:cubicBezTo>
                        <a:pt x="3286" y="53261"/>
                        <a:pt x="3203" y="53034"/>
                        <a:pt x="3203" y="52820"/>
                      </a:cubicBezTo>
                      <a:cubicBezTo>
                        <a:pt x="3215" y="52189"/>
                        <a:pt x="3250" y="51546"/>
                        <a:pt x="3310" y="50903"/>
                      </a:cubicBezTo>
                      <a:cubicBezTo>
                        <a:pt x="3334" y="50546"/>
                        <a:pt x="3227" y="50189"/>
                        <a:pt x="3286" y="49832"/>
                      </a:cubicBezTo>
                      <a:cubicBezTo>
                        <a:pt x="3346" y="49534"/>
                        <a:pt x="3358" y="49236"/>
                        <a:pt x="3393" y="48939"/>
                      </a:cubicBezTo>
                      <a:cubicBezTo>
                        <a:pt x="3393" y="48867"/>
                        <a:pt x="3334" y="48796"/>
                        <a:pt x="3322" y="48712"/>
                      </a:cubicBezTo>
                      <a:cubicBezTo>
                        <a:pt x="3155" y="48141"/>
                        <a:pt x="3036" y="47557"/>
                        <a:pt x="3060" y="46962"/>
                      </a:cubicBezTo>
                      <a:cubicBezTo>
                        <a:pt x="3084" y="46653"/>
                        <a:pt x="3084" y="46331"/>
                        <a:pt x="3060" y="46022"/>
                      </a:cubicBezTo>
                      <a:cubicBezTo>
                        <a:pt x="3036" y="45783"/>
                        <a:pt x="3012" y="45533"/>
                        <a:pt x="2929" y="45295"/>
                      </a:cubicBezTo>
                      <a:cubicBezTo>
                        <a:pt x="2834" y="44950"/>
                        <a:pt x="2727" y="44593"/>
                        <a:pt x="2738" y="44236"/>
                      </a:cubicBezTo>
                      <a:cubicBezTo>
                        <a:pt x="2786" y="43509"/>
                        <a:pt x="2810" y="42795"/>
                        <a:pt x="2858" y="42081"/>
                      </a:cubicBezTo>
                      <a:lnTo>
                        <a:pt x="2858" y="42033"/>
                      </a:lnTo>
                      <a:cubicBezTo>
                        <a:pt x="3012" y="41366"/>
                        <a:pt x="3012" y="40676"/>
                        <a:pt x="2858" y="39997"/>
                      </a:cubicBezTo>
                      <a:cubicBezTo>
                        <a:pt x="2846" y="39902"/>
                        <a:pt x="2858" y="39807"/>
                        <a:pt x="2869" y="39711"/>
                      </a:cubicBezTo>
                      <a:cubicBezTo>
                        <a:pt x="2953" y="39283"/>
                        <a:pt x="3167" y="38854"/>
                        <a:pt x="2977" y="38390"/>
                      </a:cubicBezTo>
                      <a:cubicBezTo>
                        <a:pt x="2977" y="38354"/>
                        <a:pt x="2977" y="38330"/>
                        <a:pt x="2988" y="38294"/>
                      </a:cubicBezTo>
                      <a:cubicBezTo>
                        <a:pt x="3203" y="37735"/>
                        <a:pt x="3012" y="37199"/>
                        <a:pt x="2750" y="36675"/>
                      </a:cubicBezTo>
                      <a:cubicBezTo>
                        <a:pt x="2596" y="36318"/>
                        <a:pt x="2512" y="35913"/>
                        <a:pt x="2048" y="35711"/>
                      </a:cubicBezTo>
                      <a:cubicBezTo>
                        <a:pt x="2024" y="35699"/>
                        <a:pt x="2036" y="35604"/>
                        <a:pt x="2036" y="35544"/>
                      </a:cubicBezTo>
                      <a:cubicBezTo>
                        <a:pt x="2024" y="35354"/>
                        <a:pt x="2250" y="35187"/>
                        <a:pt x="2096" y="34961"/>
                      </a:cubicBezTo>
                      <a:cubicBezTo>
                        <a:pt x="1929" y="34746"/>
                        <a:pt x="1976" y="34484"/>
                        <a:pt x="2084" y="34246"/>
                      </a:cubicBezTo>
                      <a:cubicBezTo>
                        <a:pt x="2131" y="34151"/>
                        <a:pt x="2191" y="34008"/>
                        <a:pt x="2167" y="33889"/>
                      </a:cubicBezTo>
                      <a:cubicBezTo>
                        <a:pt x="2155" y="33544"/>
                        <a:pt x="2298" y="33199"/>
                        <a:pt x="2429" y="32853"/>
                      </a:cubicBezTo>
                      <a:cubicBezTo>
                        <a:pt x="2488" y="32722"/>
                        <a:pt x="2607" y="32603"/>
                        <a:pt x="2631" y="32460"/>
                      </a:cubicBezTo>
                      <a:cubicBezTo>
                        <a:pt x="2727" y="32079"/>
                        <a:pt x="2917" y="31722"/>
                        <a:pt x="2798" y="31294"/>
                      </a:cubicBezTo>
                      <a:cubicBezTo>
                        <a:pt x="2727" y="31008"/>
                        <a:pt x="2858" y="30663"/>
                        <a:pt x="2858" y="30353"/>
                      </a:cubicBezTo>
                      <a:cubicBezTo>
                        <a:pt x="2858" y="30115"/>
                        <a:pt x="2834" y="29889"/>
                        <a:pt x="2798" y="29651"/>
                      </a:cubicBezTo>
                      <a:cubicBezTo>
                        <a:pt x="2786" y="29579"/>
                        <a:pt x="2750" y="29508"/>
                        <a:pt x="2762" y="29424"/>
                      </a:cubicBezTo>
                      <a:cubicBezTo>
                        <a:pt x="2917" y="28758"/>
                        <a:pt x="2988" y="28079"/>
                        <a:pt x="2988" y="27388"/>
                      </a:cubicBezTo>
                      <a:cubicBezTo>
                        <a:pt x="2988" y="27317"/>
                        <a:pt x="3036" y="27245"/>
                        <a:pt x="3036" y="27162"/>
                      </a:cubicBezTo>
                      <a:cubicBezTo>
                        <a:pt x="3048" y="26722"/>
                        <a:pt x="3048" y="26293"/>
                        <a:pt x="3060" y="25852"/>
                      </a:cubicBezTo>
                      <a:cubicBezTo>
                        <a:pt x="3060" y="25579"/>
                        <a:pt x="2941" y="25305"/>
                        <a:pt x="3060" y="25007"/>
                      </a:cubicBezTo>
                      <a:cubicBezTo>
                        <a:pt x="3119" y="24876"/>
                        <a:pt x="3084" y="24698"/>
                        <a:pt x="3060" y="24555"/>
                      </a:cubicBezTo>
                      <a:cubicBezTo>
                        <a:pt x="3048" y="24436"/>
                        <a:pt x="3000" y="24328"/>
                        <a:pt x="3000" y="24221"/>
                      </a:cubicBezTo>
                      <a:cubicBezTo>
                        <a:pt x="2988" y="23102"/>
                        <a:pt x="2917" y="21971"/>
                        <a:pt x="3203" y="20864"/>
                      </a:cubicBezTo>
                      <a:cubicBezTo>
                        <a:pt x="3298" y="20459"/>
                        <a:pt x="3084" y="20042"/>
                        <a:pt x="3167" y="19614"/>
                      </a:cubicBezTo>
                      <a:cubicBezTo>
                        <a:pt x="3239" y="19221"/>
                        <a:pt x="3119" y="18816"/>
                        <a:pt x="3096" y="18423"/>
                      </a:cubicBezTo>
                      <a:cubicBezTo>
                        <a:pt x="3096" y="18280"/>
                        <a:pt x="3096" y="18137"/>
                        <a:pt x="3084" y="18006"/>
                      </a:cubicBezTo>
                      <a:cubicBezTo>
                        <a:pt x="3024" y="17447"/>
                        <a:pt x="2929" y="16887"/>
                        <a:pt x="2881" y="16339"/>
                      </a:cubicBezTo>
                      <a:cubicBezTo>
                        <a:pt x="2869" y="16113"/>
                        <a:pt x="2965" y="15887"/>
                        <a:pt x="2977" y="15649"/>
                      </a:cubicBezTo>
                      <a:cubicBezTo>
                        <a:pt x="2988" y="15149"/>
                        <a:pt x="2977" y="14625"/>
                        <a:pt x="2988" y="14101"/>
                      </a:cubicBezTo>
                      <a:cubicBezTo>
                        <a:pt x="3000" y="13577"/>
                        <a:pt x="2738" y="13101"/>
                        <a:pt x="2727" y="12589"/>
                      </a:cubicBezTo>
                      <a:cubicBezTo>
                        <a:pt x="2727" y="12232"/>
                        <a:pt x="2679" y="11875"/>
                        <a:pt x="2643" y="11517"/>
                      </a:cubicBezTo>
                      <a:cubicBezTo>
                        <a:pt x="2619" y="11160"/>
                        <a:pt x="2548" y="10803"/>
                        <a:pt x="2548" y="10446"/>
                      </a:cubicBezTo>
                      <a:cubicBezTo>
                        <a:pt x="2560" y="9827"/>
                        <a:pt x="2631" y="9219"/>
                        <a:pt x="2643" y="8612"/>
                      </a:cubicBezTo>
                      <a:cubicBezTo>
                        <a:pt x="2679" y="7910"/>
                        <a:pt x="2667" y="7195"/>
                        <a:pt x="2667" y="6493"/>
                      </a:cubicBezTo>
                      <a:cubicBezTo>
                        <a:pt x="2667" y="6362"/>
                        <a:pt x="2667" y="6219"/>
                        <a:pt x="2703" y="6076"/>
                      </a:cubicBezTo>
                      <a:cubicBezTo>
                        <a:pt x="2846" y="5659"/>
                        <a:pt x="2917" y="5267"/>
                        <a:pt x="2881" y="4826"/>
                      </a:cubicBezTo>
                      <a:cubicBezTo>
                        <a:pt x="2869" y="4564"/>
                        <a:pt x="2881" y="4290"/>
                        <a:pt x="2881" y="4028"/>
                      </a:cubicBezTo>
                      <a:cubicBezTo>
                        <a:pt x="2869" y="3433"/>
                        <a:pt x="2917" y="2838"/>
                        <a:pt x="2869" y="2195"/>
                      </a:cubicBezTo>
                      <a:cubicBezTo>
                        <a:pt x="2810" y="1885"/>
                        <a:pt x="2762" y="1588"/>
                        <a:pt x="2584" y="1302"/>
                      </a:cubicBezTo>
                      <a:cubicBezTo>
                        <a:pt x="2548" y="1230"/>
                        <a:pt x="2548" y="1147"/>
                        <a:pt x="2512" y="1076"/>
                      </a:cubicBezTo>
                      <a:cubicBezTo>
                        <a:pt x="2381" y="766"/>
                        <a:pt x="2274" y="421"/>
                        <a:pt x="2012" y="159"/>
                      </a:cubicBezTo>
                      <a:cubicBezTo>
                        <a:pt x="1904" y="51"/>
                        <a:pt x="1830" y="0"/>
                        <a:pt x="1748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sz="2400" b="0" i="0" u="none" strike="noStrike" kern="1200" cap="none" spc="0" normalizeH="0" baseline="0" noProof="0">
                    <a:ln>
                      <a:noFill/>
                    </a:ln>
                    <a:solidFill>
                      <a:srgbClr val="2B2823"/>
                    </a:solidFill>
                    <a:effectLst/>
                    <a:uLnTx/>
                    <a:uFillTx/>
                    <a:latin typeface="Arial"/>
                    <a:ea typeface="+mn-ea"/>
                    <a:cs typeface="+mn-cs"/>
                  </a:endParaRPr>
                </a:p>
              </p:txBody>
            </p:sp>
            <p:sp>
              <p:nvSpPr>
                <p:cNvPr id="27872" name="Google Shape;27872;p42"/>
                <p:cNvSpPr/>
                <p:nvPr/>
              </p:nvSpPr>
              <p:spPr>
                <a:xfrm>
                  <a:off x="77375" y="947175"/>
                  <a:ext cx="32775" cy="634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11" h="2539" extrusionOk="0">
                      <a:moveTo>
                        <a:pt x="643" y="0"/>
                      </a:moveTo>
                      <a:cubicBezTo>
                        <a:pt x="579" y="0"/>
                        <a:pt x="507" y="27"/>
                        <a:pt x="429" y="76"/>
                      </a:cubicBezTo>
                      <a:cubicBezTo>
                        <a:pt x="239" y="207"/>
                        <a:pt x="24" y="921"/>
                        <a:pt x="13" y="1135"/>
                      </a:cubicBezTo>
                      <a:cubicBezTo>
                        <a:pt x="1" y="1516"/>
                        <a:pt x="1" y="1885"/>
                        <a:pt x="13" y="2266"/>
                      </a:cubicBezTo>
                      <a:cubicBezTo>
                        <a:pt x="13" y="2350"/>
                        <a:pt x="108" y="2505"/>
                        <a:pt x="191" y="2517"/>
                      </a:cubicBezTo>
                      <a:cubicBezTo>
                        <a:pt x="264" y="2528"/>
                        <a:pt x="350" y="2539"/>
                        <a:pt x="432" y="2539"/>
                      </a:cubicBezTo>
                      <a:cubicBezTo>
                        <a:pt x="524" y="2539"/>
                        <a:pt x="611" y="2525"/>
                        <a:pt x="667" y="2481"/>
                      </a:cubicBezTo>
                      <a:cubicBezTo>
                        <a:pt x="858" y="2350"/>
                        <a:pt x="1036" y="2159"/>
                        <a:pt x="1120" y="1969"/>
                      </a:cubicBezTo>
                      <a:cubicBezTo>
                        <a:pt x="1215" y="1695"/>
                        <a:pt x="1298" y="1397"/>
                        <a:pt x="1298" y="1040"/>
                      </a:cubicBezTo>
                      <a:cubicBezTo>
                        <a:pt x="1310" y="600"/>
                        <a:pt x="965" y="445"/>
                        <a:pt x="858" y="183"/>
                      </a:cubicBezTo>
                      <a:cubicBezTo>
                        <a:pt x="809" y="56"/>
                        <a:pt x="734" y="0"/>
                        <a:pt x="643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sz="2400" b="0" i="0" u="none" strike="noStrike" kern="1200" cap="none" spc="0" normalizeH="0" baseline="0" noProof="0">
                    <a:ln>
                      <a:noFill/>
                    </a:ln>
                    <a:solidFill>
                      <a:srgbClr val="2B2823"/>
                    </a:solidFill>
                    <a:effectLst/>
                    <a:uLnTx/>
                    <a:uFillTx/>
                    <a:latin typeface="Arial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27873" name="Google Shape;27873;p42"/>
            <p:cNvGrpSpPr/>
            <p:nvPr/>
          </p:nvGrpSpPr>
          <p:grpSpPr>
            <a:xfrm>
              <a:off x="1704578" y="1588899"/>
              <a:ext cx="5740757" cy="1808148"/>
              <a:chOff x="1358154" y="1599813"/>
              <a:chExt cx="6433663" cy="1808148"/>
            </a:xfrm>
          </p:grpSpPr>
          <p:grpSp>
            <p:nvGrpSpPr>
              <p:cNvPr id="27874" name="Google Shape;27874;p42"/>
              <p:cNvGrpSpPr/>
              <p:nvPr/>
            </p:nvGrpSpPr>
            <p:grpSpPr>
              <a:xfrm rot="5400000">
                <a:off x="4531223" y="-1573255"/>
                <a:ext cx="87525" cy="6433663"/>
                <a:chOff x="-349750" y="947875"/>
                <a:chExt cx="87525" cy="1811075"/>
              </a:xfrm>
            </p:grpSpPr>
            <p:sp>
              <p:nvSpPr>
                <p:cNvPr id="27875" name="Google Shape;27875;p42"/>
                <p:cNvSpPr/>
                <p:nvPr/>
              </p:nvSpPr>
              <p:spPr>
                <a:xfrm>
                  <a:off x="-349750" y="1138050"/>
                  <a:ext cx="86325" cy="6404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53" h="25618" extrusionOk="0">
                      <a:moveTo>
                        <a:pt x="1884" y="0"/>
                      </a:moveTo>
                      <a:cubicBezTo>
                        <a:pt x="1791" y="0"/>
                        <a:pt x="1684" y="28"/>
                        <a:pt x="1560" y="85"/>
                      </a:cubicBezTo>
                      <a:cubicBezTo>
                        <a:pt x="1310" y="204"/>
                        <a:pt x="1024" y="418"/>
                        <a:pt x="917" y="644"/>
                      </a:cubicBezTo>
                      <a:cubicBezTo>
                        <a:pt x="715" y="1097"/>
                        <a:pt x="643" y="1609"/>
                        <a:pt x="524" y="2097"/>
                      </a:cubicBezTo>
                      <a:cubicBezTo>
                        <a:pt x="488" y="2216"/>
                        <a:pt x="465" y="2347"/>
                        <a:pt x="429" y="2466"/>
                      </a:cubicBezTo>
                      <a:cubicBezTo>
                        <a:pt x="369" y="2740"/>
                        <a:pt x="262" y="3002"/>
                        <a:pt x="226" y="3275"/>
                      </a:cubicBezTo>
                      <a:cubicBezTo>
                        <a:pt x="167" y="3656"/>
                        <a:pt x="167" y="4061"/>
                        <a:pt x="131" y="4454"/>
                      </a:cubicBezTo>
                      <a:cubicBezTo>
                        <a:pt x="84" y="5240"/>
                        <a:pt x="12" y="6014"/>
                        <a:pt x="0" y="6800"/>
                      </a:cubicBezTo>
                      <a:cubicBezTo>
                        <a:pt x="0" y="7228"/>
                        <a:pt x="72" y="7657"/>
                        <a:pt x="143" y="8086"/>
                      </a:cubicBezTo>
                      <a:cubicBezTo>
                        <a:pt x="250" y="8633"/>
                        <a:pt x="417" y="9169"/>
                        <a:pt x="536" y="9717"/>
                      </a:cubicBezTo>
                      <a:cubicBezTo>
                        <a:pt x="595" y="9955"/>
                        <a:pt x="607" y="10193"/>
                        <a:pt x="584" y="10431"/>
                      </a:cubicBezTo>
                      <a:cubicBezTo>
                        <a:pt x="536" y="10824"/>
                        <a:pt x="417" y="11205"/>
                        <a:pt x="405" y="11598"/>
                      </a:cubicBezTo>
                      <a:cubicBezTo>
                        <a:pt x="369" y="12681"/>
                        <a:pt x="405" y="13753"/>
                        <a:pt x="381" y="14836"/>
                      </a:cubicBezTo>
                      <a:cubicBezTo>
                        <a:pt x="369" y="16265"/>
                        <a:pt x="286" y="17682"/>
                        <a:pt x="298" y="19099"/>
                      </a:cubicBezTo>
                      <a:cubicBezTo>
                        <a:pt x="310" y="20444"/>
                        <a:pt x="429" y="21801"/>
                        <a:pt x="488" y="22992"/>
                      </a:cubicBezTo>
                      <a:cubicBezTo>
                        <a:pt x="488" y="23742"/>
                        <a:pt x="834" y="24933"/>
                        <a:pt x="1155" y="25385"/>
                      </a:cubicBezTo>
                      <a:cubicBezTo>
                        <a:pt x="1251" y="25492"/>
                        <a:pt x="1451" y="25617"/>
                        <a:pt x="1603" y="25617"/>
                      </a:cubicBezTo>
                      <a:cubicBezTo>
                        <a:pt x="1621" y="25617"/>
                        <a:pt x="1639" y="25615"/>
                        <a:pt x="1655" y="25611"/>
                      </a:cubicBezTo>
                      <a:cubicBezTo>
                        <a:pt x="2441" y="25469"/>
                        <a:pt x="3036" y="24933"/>
                        <a:pt x="3108" y="24195"/>
                      </a:cubicBezTo>
                      <a:cubicBezTo>
                        <a:pt x="3203" y="23409"/>
                        <a:pt x="3215" y="22611"/>
                        <a:pt x="3239" y="21801"/>
                      </a:cubicBezTo>
                      <a:cubicBezTo>
                        <a:pt x="3274" y="21063"/>
                        <a:pt x="3179" y="20301"/>
                        <a:pt x="3322" y="19575"/>
                      </a:cubicBezTo>
                      <a:cubicBezTo>
                        <a:pt x="3453" y="18825"/>
                        <a:pt x="3382" y="18099"/>
                        <a:pt x="3334" y="17349"/>
                      </a:cubicBezTo>
                      <a:cubicBezTo>
                        <a:pt x="3298" y="16598"/>
                        <a:pt x="3179" y="15825"/>
                        <a:pt x="3179" y="15063"/>
                      </a:cubicBezTo>
                      <a:cubicBezTo>
                        <a:pt x="3203" y="13634"/>
                        <a:pt x="3382" y="12181"/>
                        <a:pt x="3060" y="10764"/>
                      </a:cubicBezTo>
                      <a:cubicBezTo>
                        <a:pt x="3024" y="10598"/>
                        <a:pt x="3024" y="10419"/>
                        <a:pt x="3036" y="10252"/>
                      </a:cubicBezTo>
                      <a:cubicBezTo>
                        <a:pt x="3108" y="9419"/>
                        <a:pt x="3227" y="8586"/>
                        <a:pt x="3274" y="7752"/>
                      </a:cubicBezTo>
                      <a:cubicBezTo>
                        <a:pt x="3322" y="7145"/>
                        <a:pt x="3298" y="6514"/>
                        <a:pt x="3239" y="5907"/>
                      </a:cubicBezTo>
                      <a:cubicBezTo>
                        <a:pt x="3108" y="4597"/>
                        <a:pt x="2727" y="3299"/>
                        <a:pt x="2929" y="1966"/>
                      </a:cubicBezTo>
                      <a:cubicBezTo>
                        <a:pt x="2941" y="1882"/>
                        <a:pt x="2941" y="1811"/>
                        <a:pt x="2917" y="1740"/>
                      </a:cubicBezTo>
                      <a:cubicBezTo>
                        <a:pt x="2739" y="1275"/>
                        <a:pt x="2560" y="835"/>
                        <a:pt x="2346" y="382"/>
                      </a:cubicBezTo>
                      <a:cubicBezTo>
                        <a:pt x="2224" y="130"/>
                        <a:pt x="2085" y="0"/>
                        <a:pt x="1884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sz="2400" b="0" i="0" u="none" strike="noStrike" kern="1200" cap="none" spc="0" normalizeH="0" baseline="0" noProof="0">
                    <a:ln>
                      <a:noFill/>
                    </a:ln>
                    <a:solidFill>
                      <a:srgbClr val="2B2823"/>
                    </a:solidFill>
                    <a:effectLst/>
                    <a:uLnTx/>
                    <a:uFillTx/>
                    <a:latin typeface="Arial"/>
                    <a:ea typeface="+mn-ea"/>
                    <a:cs typeface="+mn-cs"/>
                  </a:endParaRPr>
                </a:p>
              </p:txBody>
            </p:sp>
            <p:sp>
              <p:nvSpPr>
                <p:cNvPr id="27876" name="Google Shape;27876;p42"/>
                <p:cNvSpPr/>
                <p:nvPr/>
              </p:nvSpPr>
              <p:spPr>
                <a:xfrm>
                  <a:off x="-349750" y="1886775"/>
                  <a:ext cx="79200" cy="538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168" h="21527" extrusionOk="0">
                      <a:moveTo>
                        <a:pt x="1857" y="1"/>
                      </a:moveTo>
                      <a:cubicBezTo>
                        <a:pt x="1534" y="1"/>
                        <a:pt x="1209" y="185"/>
                        <a:pt x="1107" y="496"/>
                      </a:cubicBezTo>
                      <a:cubicBezTo>
                        <a:pt x="953" y="901"/>
                        <a:pt x="774" y="1306"/>
                        <a:pt x="691" y="1723"/>
                      </a:cubicBezTo>
                      <a:cubicBezTo>
                        <a:pt x="572" y="2223"/>
                        <a:pt x="512" y="2747"/>
                        <a:pt x="453" y="3271"/>
                      </a:cubicBezTo>
                      <a:cubicBezTo>
                        <a:pt x="405" y="3616"/>
                        <a:pt x="393" y="3937"/>
                        <a:pt x="393" y="4283"/>
                      </a:cubicBezTo>
                      <a:cubicBezTo>
                        <a:pt x="417" y="5187"/>
                        <a:pt x="453" y="6104"/>
                        <a:pt x="476" y="7021"/>
                      </a:cubicBezTo>
                      <a:cubicBezTo>
                        <a:pt x="488" y="7342"/>
                        <a:pt x="488" y="7688"/>
                        <a:pt x="488" y="8021"/>
                      </a:cubicBezTo>
                      <a:cubicBezTo>
                        <a:pt x="488" y="8271"/>
                        <a:pt x="476" y="8533"/>
                        <a:pt x="488" y="8795"/>
                      </a:cubicBezTo>
                      <a:cubicBezTo>
                        <a:pt x="536" y="9569"/>
                        <a:pt x="488" y="10355"/>
                        <a:pt x="715" y="11117"/>
                      </a:cubicBezTo>
                      <a:cubicBezTo>
                        <a:pt x="762" y="11260"/>
                        <a:pt x="691" y="11438"/>
                        <a:pt x="667" y="11605"/>
                      </a:cubicBezTo>
                      <a:cubicBezTo>
                        <a:pt x="655" y="11795"/>
                        <a:pt x="655" y="12010"/>
                        <a:pt x="631" y="12212"/>
                      </a:cubicBezTo>
                      <a:cubicBezTo>
                        <a:pt x="572" y="12641"/>
                        <a:pt x="488" y="13093"/>
                        <a:pt x="417" y="13522"/>
                      </a:cubicBezTo>
                      <a:cubicBezTo>
                        <a:pt x="357" y="13855"/>
                        <a:pt x="274" y="14177"/>
                        <a:pt x="226" y="14510"/>
                      </a:cubicBezTo>
                      <a:cubicBezTo>
                        <a:pt x="167" y="14986"/>
                        <a:pt x="131" y="15474"/>
                        <a:pt x="84" y="15951"/>
                      </a:cubicBezTo>
                      <a:cubicBezTo>
                        <a:pt x="72" y="16177"/>
                        <a:pt x="48" y="16391"/>
                        <a:pt x="48" y="16617"/>
                      </a:cubicBezTo>
                      <a:cubicBezTo>
                        <a:pt x="48" y="17046"/>
                        <a:pt x="0" y="17487"/>
                        <a:pt x="48" y="17915"/>
                      </a:cubicBezTo>
                      <a:cubicBezTo>
                        <a:pt x="119" y="18689"/>
                        <a:pt x="226" y="19463"/>
                        <a:pt x="369" y="20237"/>
                      </a:cubicBezTo>
                      <a:cubicBezTo>
                        <a:pt x="429" y="20535"/>
                        <a:pt x="667" y="20820"/>
                        <a:pt x="846" y="21082"/>
                      </a:cubicBezTo>
                      <a:cubicBezTo>
                        <a:pt x="1054" y="21390"/>
                        <a:pt x="1318" y="21526"/>
                        <a:pt x="1663" y="21526"/>
                      </a:cubicBezTo>
                      <a:cubicBezTo>
                        <a:pt x="1771" y="21526"/>
                        <a:pt x="1887" y="21513"/>
                        <a:pt x="2012" y="21487"/>
                      </a:cubicBezTo>
                      <a:cubicBezTo>
                        <a:pt x="2524" y="21380"/>
                        <a:pt x="2667" y="21023"/>
                        <a:pt x="2798" y="20654"/>
                      </a:cubicBezTo>
                      <a:cubicBezTo>
                        <a:pt x="3120" y="19713"/>
                        <a:pt x="3024" y="18737"/>
                        <a:pt x="3108" y="17760"/>
                      </a:cubicBezTo>
                      <a:cubicBezTo>
                        <a:pt x="3167" y="17213"/>
                        <a:pt x="3108" y="16653"/>
                        <a:pt x="3084" y="16094"/>
                      </a:cubicBezTo>
                      <a:cubicBezTo>
                        <a:pt x="3048" y="15355"/>
                        <a:pt x="3001" y="14605"/>
                        <a:pt x="2941" y="13867"/>
                      </a:cubicBezTo>
                      <a:cubicBezTo>
                        <a:pt x="2929" y="13700"/>
                        <a:pt x="2858" y="13462"/>
                        <a:pt x="2739" y="13415"/>
                      </a:cubicBezTo>
                      <a:cubicBezTo>
                        <a:pt x="2429" y="13272"/>
                        <a:pt x="2441" y="13046"/>
                        <a:pt x="2441" y="12807"/>
                      </a:cubicBezTo>
                      <a:cubicBezTo>
                        <a:pt x="2453" y="11272"/>
                        <a:pt x="2393" y="9748"/>
                        <a:pt x="2489" y="8224"/>
                      </a:cubicBezTo>
                      <a:cubicBezTo>
                        <a:pt x="2560" y="7045"/>
                        <a:pt x="2524" y="5878"/>
                        <a:pt x="2453" y="4699"/>
                      </a:cubicBezTo>
                      <a:cubicBezTo>
                        <a:pt x="2381" y="3402"/>
                        <a:pt x="2441" y="2104"/>
                        <a:pt x="2441" y="854"/>
                      </a:cubicBezTo>
                      <a:cubicBezTo>
                        <a:pt x="2453" y="699"/>
                        <a:pt x="2500" y="556"/>
                        <a:pt x="2441" y="461"/>
                      </a:cubicBezTo>
                      <a:cubicBezTo>
                        <a:pt x="2441" y="354"/>
                        <a:pt x="2417" y="223"/>
                        <a:pt x="2334" y="163"/>
                      </a:cubicBezTo>
                      <a:cubicBezTo>
                        <a:pt x="2198" y="52"/>
                        <a:pt x="2028" y="1"/>
                        <a:pt x="1857" y="1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sz="2400" b="0" i="0" u="none" strike="noStrike" kern="1200" cap="none" spc="0" normalizeH="0" baseline="0" noProof="0">
                    <a:ln>
                      <a:noFill/>
                    </a:ln>
                    <a:solidFill>
                      <a:srgbClr val="2B2823"/>
                    </a:solidFill>
                    <a:effectLst/>
                    <a:uLnTx/>
                    <a:uFillTx/>
                    <a:latin typeface="Arial"/>
                    <a:ea typeface="+mn-ea"/>
                    <a:cs typeface="+mn-cs"/>
                  </a:endParaRPr>
                </a:p>
              </p:txBody>
            </p:sp>
            <p:sp>
              <p:nvSpPr>
                <p:cNvPr id="27877" name="Google Shape;27877;p42"/>
                <p:cNvSpPr/>
                <p:nvPr/>
              </p:nvSpPr>
              <p:spPr>
                <a:xfrm>
                  <a:off x="-349450" y="2452325"/>
                  <a:ext cx="81575" cy="306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263" h="12265" extrusionOk="0">
                      <a:moveTo>
                        <a:pt x="1820" y="1"/>
                      </a:moveTo>
                      <a:cubicBezTo>
                        <a:pt x="1416" y="1"/>
                        <a:pt x="1115" y="186"/>
                        <a:pt x="976" y="591"/>
                      </a:cubicBezTo>
                      <a:cubicBezTo>
                        <a:pt x="774" y="1115"/>
                        <a:pt x="572" y="1627"/>
                        <a:pt x="691" y="2223"/>
                      </a:cubicBezTo>
                      <a:cubicBezTo>
                        <a:pt x="762" y="2556"/>
                        <a:pt x="703" y="2901"/>
                        <a:pt x="655" y="3223"/>
                      </a:cubicBezTo>
                      <a:cubicBezTo>
                        <a:pt x="619" y="3532"/>
                        <a:pt x="512" y="3830"/>
                        <a:pt x="464" y="4151"/>
                      </a:cubicBezTo>
                      <a:cubicBezTo>
                        <a:pt x="417" y="4485"/>
                        <a:pt x="417" y="4830"/>
                        <a:pt x="381" y="5163"/>
                      </a:cubicBezTo>
                      <a:cubicBezTo>
                        <a:pt x="262" y="6116"/>
                        <a:pt x="155" y="7080"/>
                        <a:pt x="36" y="8045"/>
                      </a:cubicBezTo>
                      <a:cubicBezTo>
                        <a:pt x="48" y="8045"/>
                        <a:pt x="71" y="8045"/>
                        <a:pt x="72" y="8033"/>
                      </a:cubicBezTo>
                      <a:lnTo>
                        <a:pt x="72" y="8033"/>
                      </a:lnTo>
                      <a:cubicBezTo>
                        <a:pt x="72" y="8116"/>
                        <a:pt x="60" y="8223"/>
                        <a:pt x="60" y="8307"/>
                      </a:cubicBezTo>
                      <a:cubicBezTo>
                        <a:pt x="48" y="9069"/>
                        <a:pt x="0" y="9819"/>
                        <a:pt x="0" y="10557"/>
                      </a:cubicBezTo>
                      <a:cubicBezTo>
                        <a:pt x="0" y="11117"/>
                        <a:pt x="167" y="11605"/>
                        <a:pt x="869" y="11771"/>
                      </a:cubicBezTo>
                      <a:cubicBezTo>
                        <a:pt x="1012" y="11807"/>
                        <a:pt x="1143" y="11926"/>
                        <a:pt x="1262" y="12021"/>
                      </a:cubicBezTo>
                      <a:cubicBezTo>
                        <a:pt x="1486" y="12185"/>
                        <a:pt x="1693" y="12265"/>
                        <a:pt x="1888" y="12265"/>
                      </a:cubicBezTo>
                      <a:cubicBezTo>
                        <a:pt x="2147" y="12265"/>
                        <a:pt x="2383" y="12122"/>
                        <a:pt x="2608" y="11843"/>
                      </a:cubicBezTo>
                      <a:cubicBezTo>
                        <a:pt x="3203" y="11069"/>
                        <a:pt x="3262" y="10224"/>
                        <a:pt x="3108" y="9331"/>
                      </a:cubicBezTo>
                      <a:cubicBezTo>
                        <a:pt x="3012" y="8747"/>
                        <a:pt x="2977" y="8152"/>
                        <a:pt x="2953" y="7557"/>
                      </a:cubicBezTo>
                      <a:cubicBezTo>
                        <a:pt x="2941" y="6961"/>
                        <a:pt x="2965" y="6366"/>
                        <a:pt x="2941" y="5771"/>
                      </a:cubicBezTo>
                      <a:cubicBezTo>
                        <a:pt x="2893" y="4782"/>
                        <a:pt x="2846" y="3794"/>
                        <a:pt x="2774" y="2806"/>
                      </a:cubicBezTo>
                      <a:cubicBezTo>
                        <a:pt x="2727" y="2044"/>
                        <a:pt x="2643" y="1270"/>
                        <a:pt x="2572" y="520"/>
                      </a:cubicBezTo>
                      <a:cubicBezTo>
                        <a:pt x="2548" y="163"/>
                        <a:pt x="2310" y="44"/>
                        <a:pt x="1965" y="8"/>
                      </a:cubicBezTo>
                      <a:cubicBezTo>
                        <a:pt x="1915" y="3"/>
                        <a:pt x="1867" y="1"/>
                        <a:pt x="1820" y="1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sz="2400" b="0" i="0" u="none" strike="noStrike" kern="1200" cap="none" spc="0" normalizeH="0" baseline="0" noProof="0">
                    <a:ln>
                      <a:noFill/>
                    </a:ln>
                    <a:solidFill>
                      <a:srgbClr val="2B2823"/>
                    </a:solidFill>
                    <a:effectLst/>
                    <a:uLnTx/>
                    <a:uFillTx/>
                    <a:latin typeface="Arial"/>
                    <a:ea typeface="+mn-ea"/>
                    <a:cs typeface="+mn-cs"/>
                  </a:endParaRPr>
                </a:p>
              </p:txBody>
            </p:sp>
            <p:sp>
              <p:nvSpPr>
                <p:cNvPr id="27878" name="Google Shape;27878;p42"/>
                <p:cNvSpPr/>
                <p:nvPr/>
              </p:nvSpPr>
              <p:spPr>
                <a:xfrm>
                  <a:off x="-336950" y="947875"/>
                  <a:ext cx="74725" cy="1682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989" h="6728" extrusionOk="0">
                      <a:moveTo>
                        <a:pt x="1268" y="1"/>
                      </a:moveTo>
                      <a:cubicBezTo>
                        <a:pt x="951" y="1"/>
                        <a:pt x="609" y="257"/>
                        <a:pt x="429" y="607"/>
                      </a:cubicBezTo>
                      <a:cubicBezTo>
                        <a:pt x="83" y="1274"/>
                        <a:pt x="0" y="2000"/>
                        <a:pt x="24" y="2739"/>
                      </a:cubicBezTo>
                      <a:cubicBezTo>
                        <a:pt x="72" y="3727"/>
                        <a:pt x="95" y="4715"/>
                        <a:pt x="131" y="5703"/>
                      </a:cubicBezTo>
                      <a:cubicBezTo>
                        <a:pt x="143" y="6108"/>
                        <a:pt x="441" y="6727"/>
                        <a:pt x="869" y="6727"/>
                      </a:cubicBezTo>
                      <a:cubicBezTo>
                        <a:pt x="1274" y="6727"/>
                        <a:pt x="1727" y="6715"/>
                        <a:pt x="2048" y="6549"/>
                      </a:cubicBezTo>
                      <a:cubicBezTo>
                        <a:pt x="2286" y="6429"/>
                        <a:pt x="2453" y="6060"/>
                        <a:pt x="2524" y="5763"/>
                      </a:cubicBezTo>
                      <a:cubicBezTo>
                        <a:pt x="2631" y="5334"/>
                        <a:pt x="2596" y="4882"/>
                        <a:pt x="2655" y="4441"/>
                      </a:cubicBezTo>
                      <a:cubicBezTo>
                        <a:pt x="2691" y="4215"/>
                        <a:pt x="2798" y="4001"/>
                        <a:pt x="2822" y="3786"/>
                      </a:cubicBezTo>
                      <a:cubicBezTo>
                        <a:pt x="2989" y="2667"/>
                        <a:pt x="2477" y="1655"/>
                        <a:pt x="2310" y="488"/>
                      </a:cubicBezTo>
                      <a:cubicBezTo>
                        <a:pt x="2215" y="667"/>
                        <a:pt x="2167" y="762"/>
                        <a:pt x="2108" y="881"/>
                      </a:cubicBezTo>
                      <a:cubicBezTo>
                        <a:pt x="2048" y="810"/>
                        <a:pt x="1977" y="762"/>
                        <a:pt x="2000" y="762"/>
                      </a:cubicBezTo>
                      <a:cubicBezTo>
                        <a:pt x="1988" y="369"/>
                        <a:pt x="1774" y="107"/>
                        <a:pt x="1381" y="12"/>
                      </a:cubicBezTo>
                      <a:cubicBezTo>
                        <a:pt x="1344" y="4"/>
                        <a:pt x="1307" y="1"/>
                        <a:pt x="1268" y="1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sz="2400" b="0" i="0" u="none" strike="noStrike" kern="1200" cap="none" spc="0" normalizeH="0" baseline="0" noProof="0">
                    <a:ln>
                      <a:noFill/>
                    </a:ln>
                    <a:solidFill>
                      <a:srgbClr val="2B2823"/>
                    </a:solidFill>
                    <a:effectLst/>
                    <a:uLnTx/>
                    <a:uFillTx/>
                    <a:latin typeface="Arial"/>
                    <a:ea typeface="+mn-ea"/>
                    <a:cs typeface="+mn-cs"/>
                  </a:endParaRPr>
                </a:p>
              </p:txBody>
            </p:sp>
            <p:sp>
              <p:nvSpPr>
                <p:cNvPr id="27879" name="Google Shape;27879;p42"/>
                <p:cNvSpPr/>
                <p:nvPr/>
              </p:nvSpPr>
              <p:spPr>
                <a:xfrm>
                  <a:off x="-330400" y="1794875"/>
                  <a:ext cx="50625" cy="538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25" h="2154" extrusionOk="0">
                      <a:moveTo>
                        <a:pt x="1133" y="0"/>
                      </a:moveTo>
                      <a:cubicBezTo>
                        <a:pt x="1007" y="0"/>
                        <a:pt x="876" y="51"/>
                        <a:pt x="750" y="148"/>
                      </a:cubicBezTo>
                      <a:cubicBezTo>
                        <a:pt x="345" y="446"/>
                        <a:pt x="72" y="803"/>
                        <a:pt x="95" y="1339"/>
                      </a:cubicBezTo>
                      <a:cubicBezTo>
                        <a:pt x="0" y="1672"/>
                        <a:pt x="238" y="1910"/>
                        <a:pt x="548" y="2089"/>
                      </a:cubicBezTo>
                      <a:cubicBezTo>
                        <a:pt x="632" y="2134"/>
                        <a:pt x="714" y="2153"/>
                        <a:pt x="794" y="2153"/>
                      </a:cubicBezTo>
                      <a:cubicBezTo>
                        <a:pt x="1005" y="2153"/>
                        <a:pt x="1199" y="2019"/>
                        <a:pt x="1381" y="1898"/>
                      </a:cubicBezTo>
                      <a:cubicBezTo>
                        <a:pt x="1941" y="1553"/>
                        <a:pt x="2024" y="755"/>
                        <a:pt x="1512" y="184"/>
                      </a:cubicBezTo>
                      <a:cubicBezTo>
                        <a:pt x="1401" y="60"/>
                        <a:pt x="1270" y="0"/>
                        <a:pt x="1133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sz="2400" b="0" i="0" u="none" strike="noStrike" kern="1200" cap="none" spc="0" normalizeH="0" baseline="0" noProof="0">
                    <a:ln>
                      <a:noFill/>
                    </a:ln>
                    <a:solidFill>
                      <a:srgbClr val="2B2823"/>
                    </a:solidFill>
                    <a:effectLst/>
                    <a:uLnTx/>
                    <a:uFillTx/>
                    <a:latin typeface="Arial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7880" name="Google Shape;27880;p42"/>
              <p:cNvGrpSpPr/>
              <p:nvPr/>
            </p:nvGrpSpPr>
            <p:grpSpPr>
              <a:xfrm rot="5400000">
                <a:off x="4527641" y="151048"/>
                <a:ext cx="87525" cy="6426303"/>
                <a:chOff x="-776300" y="947000"/>
                <a:chExt cx="86650" cy="1812575"/>
              </a:xfrm>
            </p:grpSpPr>
            <p:sp>
              <p:nvSpPr>
                <p:cNvPr id="27881" name="Google Shape;27881;p42"/>
                <p:cNvSpPr/>
                <p:nvPr/>
              </p:nvSpPr>
              <p:spPr>
                <a:xfrm>
                  <a:off x="-772725" y="1797675"/>
                  <a:ext cx="83075" cy="9619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323" h="38476" extrusionOk="0">
                      <a:moveTo>
                        <a:pt x="2227" y="0"/>
                      </a:moveTo>
                      <a:cubicBezTo>
                        <a:pt x="1965" y="310"/>
                        <a:pt x="1798" y="691"/>
                        <a:pt x="1429" y="929"/>
                      </a:cubicBezTo>
                      <a:cubicBezTo>
                        <a:pt x="941" y="1191"/>
                        <a:pt x="774" y="1477"/>
                        <a:pt x="762" y="1858"/>
                      </a:cubicBezTo>
                      <a:cubicBezTo>
                        <a:pt x="739" y="2370"/>
                        <a:pt x="786" y="2870"/>
                        <a:pt x="655" y="3370"/>
                      </a:cubicBezTo>
                      <a:cubicBezTo>
                        <a:pt x="310" y="4632"/>
                        <a:pt x="48" y="5894"/>
                        <a:pt x="131" y="7192"/>
                      </a:cubicBezTo>
                      <a:cubicBezTo>
                        <a:pt x="143" y="7394"/>
                        <a:pt x="131" y="7608"/>
                        <a:pt x="191" y="7811"/>
                      </a:cubicBezTo>
                      <a:cubicBezTo>
                        <a:pt x="405" y="8668"/>
                        <a:pt x="798" y="9502"/>
                        <a:pt x="322" y="10359"/>
                      </a:cubicBezTo>
                      <a:cubicBezTo>
                        <a:pt x="262" y="10466"/>
                        <a:pt x="310" y="10597"/>
                        <a:pt x="298" y="10716"/>
                      </a:cubicBezTo>
                      <a:lnTo>
                        <a:pt x="167" y="12633"/>
                      </a:lnTo>
                      <a:cubicBezTo>
                        <a:pt x="131" y="12931"/>
                        <a:pt x="84" y="13216"/>
                        <a:pt x="84" y="13514"/>
                      </a:cubicBezTo>
                      <a:cubicBezTo>
                        <a:pt x="108" y="14574"/>
                        <a:pt x="143" y="15633"/>
                        <a:pt x="143" y="16681"/>
                      </a:cubicBezTo>
                      <a:cubicBezTo>
                        <a:pt x="143" y="17372"/>
                        <a:pt x="0" y="18074"/>
                        <a:pt x="24" y="18753"/>
                      </a:cubicBezTo>
                      <a:cubicBezTo>
                        <a:pt x="60" y="19717"/>
                        <a:pt x="191" y="20693"/>
                        <a:pt x="262" y="21658"/>
                      </a:cubicBezTo>
                      <a:cubicBezTo>
                        <a:pt x="298" y="21967"/>
                        <a:pt x="298" y="22277"/>
                        <a:pt x="250" y="22598"/>
                      </a:cubicBezTo>
                      <a:cubicBezTo>
                        <a:pt x="48" y="23920"/>
                        <a:pt x="239" y="25242"/>
                        <a:pt x="584" y="26563"/>
                      </a:cubicBezTo>
                      <a:cubicBezTo>
                        <a:pt x="762" y="27266"/>
                        <a:pt x="846" y="27980"/>
                        <a:pt x="953" y="28682"/>
                      </a:cubicBezTo>
                      <a:cubicBezTo>
                        <a:pt x="1001" y="28968"/>
                        <a:pt x="1012" y="29266"/>
                        <a:pt x="1012" y="29564"/>
                      </a:cubicBezTo>
                      <a:cubicBezTo>
                        <a:pt x="1024" y="30016"/>
                        <a:pt x="1036" y="30492"/>
                        <a:pt x="1012" y="30957"/>
                      </a:cubicBezTo>
                      <a:cubicBezTo>
                        <a:pt x="941" y="32064"/>
                        <a:pt x="643" y="33135"/>
                        <a:pt x="774" y="34231"/>
                      </a:cubicBezTo>
                      <a:cubicBezTo>
                        <a:pt x="822" y="34636"/>
                        <a:pt x="858" y="35017"/>
                        <a:pt x="881" y="35421"/>
                      </a:cubicBezTo>
                      <a:cubicBezTo>
                        <a:pt x="905" y="36052"/>
                        <a:pt x="881" y="36660"/>
                        <a:pt x="941" y="37279"/>
                      </a:cubicBezTo>
                      <a:cubicBezTo>
                        <a:pt x="965" y="37576"/>
                        <a:pt x="1072" y="37862"/>
                        <a:pt x="1203" y="38148"/>
                      </a:cubicBezTo>
                      <a:cubicBezTo>
                        <a:pt x="1292" y="38342"/>
                        <a:pt x="1441" y="38448"/>
                        <a:pt x="1643" y="38448"/>
                      </a:cubicBezTo>
                      <a:cubicBezTo>
                        <a:pt x="1738" y="38448"/>
                        <a:pt x="1846" y="38424"/>
                        <a:pt x="1965" y="38374"/>
                      </a:cubicBezTo>
                      <a:cubicBezTo>
                        <a:pt x="2023" y="38347"/>
                        <a:pt x="2066" y="38337"/>
                        <a:pt x="2100" y="38337"/>
                      </a:cubicBezTo>
                      <a:cubicBezTo>
                        <a:pt x="2222" y="38337"/>
                        <a:pt x="2215" y="38475"/>
                        <a:pt x="2311" y="38475"/>
                      </a:cubicBezTo>
                      <a:cubicBezTo>
                        <a:pt x="2330" y="38475"/>
                        <a:pt x="2353" y="38470"/>
                        <a:pt x="2382" y="38457"/>
                      </a:cubicBezTo>
                      <a:cubicBezTo>
                        <a:pt x="2405" y="38434"/>
                        <a:pt x="2465" y="38386"/>
                        <a:pt x="2489" y="38338"/>
                      </a:cubicBezTo>
                      <a:cubicBezTo>
                        <a:pt x="2632" y="37636"/>
                        <a:pt x="2882" y="36945"/>
                        <a:pt x="2846" y="36231"/>
                      </a:cubicBezTo>
                      <a:cubicBezTo>
                        <a:pt x="2810" y="35695"/>
                        <a:pt x="2858" y="35159"/>
                        <a:pt x="2858" y="34624"/>
                      </a:cubicBezTo>
                      <a:cubicBezTo>
                        <a:pt x="2870" y="33969"/>
                        <a:pt x="2858" y="33290"/>
                        <a:pt x="2882" y="32635"/>
                      </a:cubicBezTo>
                      <a:cubicBezTo>
                        <a:pt x="2929" y="31469"/>
                        <a:pt x="2989" y="30290"/>
                        <a:pt x="3048" y="29111"/>
                      </a:cubicBezTo>
                      <a:cubicBezTo>
                        <a:pt x="3084" y="28682"/>
                        <a:pt x="3156" y="28254"/>
                        <a:pt x="3167" y="27813"/>
                      </a:cubicBezTo>
                      <a:cubicBezTo>
                        <a:pt x="3203" y="27301"/>
                        <a:pt x="3167" y="26777"/>
                        <a:pt x="3203" y="26254"/>
                      </a:cubicBezTo>
                      <a:cubicBezTo>
                        <a:pt x="3227" y="25825"/>
                        <a:pt x="3322" y="25396"/>
                        <a:pt x="3298" y="24956"/>
                      </a:cubicBezTo>
                      <a:cubicBezTo>
                        <a:pt x="3287" y="24420"/>
                        <a:pt x="3167" y="23884"/>
                        <a:pt x="3167" y="23348"/>
                      </a:cubicBezTo>
                      <a:cubicBezTo>
                        <a:pt x="3156" y="22015"/>
                        <a:pt x="3215" y="20693"/>
                        <a:pt x="3036" y="19348"/>
                      </a:cubicBezTo>
                      <a:cubicBezTo>
                        <a:pt x="2882" y="18253"/>
                        <a:pt x="2929" y="17133"/>
                        <a:pt x="2882" y="16026"/>
                      </a:cubicBezTo>
                      <a:cubicBezTo>
                        <a:pt x="2822" y="14586"/>
                        <a:pt x="2763" y="13133"/>
                        <a:pt x="2703" y="11668"/>
                      </a:cubicBezTo>
                      <a:cubicBezTo>
                        <a:pt x="2703" y="11478"/>
                        <a:pt x="2644" y="11299"/>
                        <a:pt x="2608" y="11109"/>
                      </a:cubicBezTo>
                      <a:cubicBezTo>
                        <a:pt x="2382" y="10192"/>
                        <a:pt x="2358" y="9323"/>
                        <a:pt x="2560" y="8406"/>
                      </a:cubicBezTo>
                      <a:cubicBezTo>
                        <a:pt x="2739" y="7561"/>
                        <a:pt x="2798" y="6704"/>
                        <a:pt x="2810" y="5834"/>
                      </a:cubicBezTo>
                      <a:cubicBezTo>
                        <a:pt x="2822" y="4811"/>
                        <a:pt x="2739" y="3798"/>
                        <a:pt x="2691" y="2775"/>
                      </a:cubicBezTo>
                      <a:cubicBezTo>
                        <a:pt x="2679" y="2441"/>
                        <a:pt x="2655" y="2120"/>
                        <a:pt x="2620" y="1786"/>
                      </a:cubicBezTo>
                      <a:cubicBezTo>
                        <a:pt x="2560" y="1346"/>
                        <a:pt x="2453" y="893"/>
                        <a:pt x="2382" y="453"/>
                      </a:cubicBezTo>
                      <a:cubicBezTo>
                        <a:pt x="2346" y="286"/>
                        <a:pt x="2394" y="108"/>
                        <a:pt x="2227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sz="2400" b="0" i="0" u="none" strike="noStrike" kern="1200" cap="none" spc="0" normalizeH="0" baseline="0" noProof="0">
                    <a:ln>
                      <a:noFill/>
                    </a:ln>
                    <a:solidFill>
                      <a:srgbClr val="2B2823"/>
                    </a:solidFill>
                    <a:effectLst/>
                    <a:uLnTx/>
                    <a:uFillTx/>
                    <a:latin typeface="Arial"/>
                    <a:ea typeface="+mn-ea"/>
                    <a:cs typeface="+mn-cs"/>
                  </a:endParaRPr>
                </a:p>
              </p:txBody>
            </p:sp>
            <p:sp>
              <p:nvSpPr>
                <p:cNvPr id="27882" name="Google Shape;27882;p42"/>
                <p:cNvSpPr/>
                <p:nvPr/>
              </p:nvSpPr>
              <p:spPr>
                <a:xfrm>
                  <a:off x="-776300" y="947000"/>
                  <a:ext cx="86350" cy="839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54" h="33599" extrusionOk="0">
                      <a:moveTo>
                        <a:pt x="1752" y="0"/>
                      </a:moveTo>
                      <a:cubicBezTo>
                        <a:pt x="1609" y="0"/>
                        <a:pt x="1461" y="12"/>
                        <a:pt x="1310" y="35"/>
                      </a:cubicBezTo>
                      <a:cubicBezTo>
                        <a:pt x="941" y="95"/>
                        <a:pt x="763" y="214"/>
                        <a:pt x="655" y="416"/>
                      </a:cubicBezTo>
                      <a:cubicBezTo>
                        <a:pt x="512" y="761"/>
                        <a:pt x="334" y="1095"/>
                        <a:pt x="215" y="1416"/>
                      </a:cubicBezTo>
                      <a:cubicBezTo>
                        <a:pt x="120" y="1666"/>
                        <a:pt x="1" y="1940"/>
                        <a:pt x="48" y="2190"/>
                      </a:cubicBezTo>
                      <a:cubicBezTo>
                        <a:pt x="215" y="3143"/>
                        <a:pt x="96" y="4131"/>
                        <a:pt x="679" y="5048"/>
                      </a:cubicBezTo>
                      <a:cubicBezTo>
                        <a:pt x="715" y="5119"/>
                        <a:pt x="739" y="5179"/>
                        <a:pt x="751" y="5262"/>
                      </a:cubicBezTo>
                      <a:cubicBezTo>
                        <a:pt x="953" y="6179"/>
                        <a:pt x="1191" y="7107"/>
                        <a:pt x="1370" y="8024"/>
                      </a:cubicBezTo>
                      <a:cubicBezTo>
                        <a:pt x="1453" y="8369"/>
                        <a:pt x="1465" y="8739"/>
                        <a:pt x="1298" y="9048"/>
                      </a:cubicBezTo>
                      <a:cubicBezTo>
                        <a:pt x="1120" y="9382"/>
                        <a:pt x="1108" y="9691"/>
                        <a:pt x="1096" y="10024"/>
                      </a:cubicBezTo>
                      <a:cubicBezTo>
                        <a:pt x="1048" y="10596"/>
                        <a:pt x="1001" y="11167"/>
                        <a:pt x="917" y="11727"/>
                      </a:cubicBezTo>
                      <a:cubicBezTo>
                        <a:pt x="810" y="12310"/>
                        <a:pt x="679" y="12894"/>
                        <a:pt x="870" y="13489"/>
                      </a:cubicBezTo>
                      <a:cubicBezTo>
                        <a:pt x="929" y="13632"/>
                        <a:pt x="882" y="13799"/>
                        <a:pt x="882" y="13953"/>
                      </a:cubicBezTo>
                      <a:cubicBezTo>
                        <a:pt x="858" y="14727"/>
                        <a:pt x="798" y="15501"/>
                        <a:pt x="774" y="16275"/>
                      </a:cubicBezTo>
                      <a:cubicBezTo>
                        <a:pt x="751" y="17204"/>
                        <a:pt x="798" y="18144"/>
                        <a:pt x="751" y="19085"/>
                      </a:cubicBezTo>
                      <a:cubicBezTo>
                        <a:pt x="679" y="20526"/>
                        <a:pt x="739" y="21990"/>
                        <a:pt x="620" y="23443"/>
                      </a:cubicBezTo>
                      <a:cubicBezTo>
                        <a:pt x="465" y="25133"/>
                        <a:pt x="584" y="26812"/>
                        <a:pt x="596" y="28491"/>
                      </a:cubicBezTo>
                      <a:cubicBezTo>
                        <a:pt x="596" y="28705"/>
                        <a:pt x="643" y="28920"/>
                        <a:pt x="763" y="29098"/>
                      </a:cubicBezTo>
                      <a:cubicBezTo>
                        <a:pt x="1155" y="29729"/>
                        <a:pt x="1096" y="30360"/>
                        <a:pt x="1013" y="31003"/>
                      </a:cubicBezTo>
                      <a:cubicBezTo>
                        <a:pt x="977" y="31360"/>
                        <a:pt x="917" y="31741"/>
                        <a:pt x="917" y="32099"/>
                      </a:cubicBezTo>
                      <a:cubicBezTo>
                        <a:pt x="929" y="32646"/>
                        <a:pt x="1239" y="33134"/>
                        <a:pt x="1929" y="33599"/>
                      </a:cubicBezTo>
                      <a:cubicBezTo>
                        <a:pt x="2322" y="33123"/>
                        <a:pt x="2537" y="32658"/>
                        <a:pt x="2525" y="32158"/>
                      </a:cubicBezTo>
                      <a:cubicBezTo>
                        <a:pt x="2417" y="31051"/>
                        <a:pt x="2787" y="29979"/>
                        <a:pt x="2882" y="28896"/>
                      </a:cubicBezTo>
                      <a:cubicBezTo>
                        <a:pt x="2918" y="28253"/>
                        <a:pt x="3120" y="27634"/>
                        <a:pt x="3179" y="26991"/>
                      </a:cubicBezTo>
                      <a:cubicBezTo>
                        <a:pt x="3251" y="26229"/>
                        <a:pt x="3263" y="25467"/>
                        <a:pt x="3299" y="24705"/>
                      </a:cubicBezTo>
                      <a:cubicBezTo>
                        <a:pt x="3358" y="22752"/>
                        <a:pt x="3418" y="20800"/>
                        <a:pt x="3453" y="18835"/>
                      </a:cubicBezTo>
                      <a:cubicBezTo>
                        <a:pt x="3453" y="18692"/>
                        <a:pt x="3418" y="18549"/>
                        <a:pt x="3418" y="18418"/>
                      </a:cubicBezTo>
                      <a:lnTo>
                        <a:pt x="3418" y="16490"/>
                      </a:lnTo>
                      <a:cubicBezTo>
                        <a:pt x="3418" y="16109"/>
                        <a:pt x="3453" y="15739"/>
                        <a:pt x="3441" y="15347"/>
                      </a:cubicBezTo>
                      <a:cubicBezTo>
                        <a:pt x="3418" y="14846"/>
                        <a:pt x="3334" y="14323"/>
                        <a:pt x="3299" y="13799"/>
                      </a:cubicBezTo>
                      <a:cubicBezTo>
                        <a:pt x="3251" y="13191"/>
                        <a:pt x="3239" y="12596"/>
                        <a:pt x="3179" y="11989"/>
                      </a:cubicBezTo>
                      <a:cubicBezTo>
                        <a:pt x="3144" y="11691"/>
                        <a:pt x="3025" y="11406"/>
                        <a:pt x="3013" y="11108"/>
                      </a:cubicBezTo>
                      <a:cubicBezTo>
                        <a:pt x="2941" y="10036"/>
                        <a:pt x="2858" y="8965"/>
                        <a:pt x="2834" y="7893"/>
                      </a:cubicBezTo>
                      <a:cubicBezTo>
                        <a:pt x="2798" y="7191"/>
                        <a:pt x="2822" y="6476"/>
                        <a:pt x="2882" y="5762"/>
                      </a:cubicBezTo>
                      <a:cubicBezTo>
                        <a:pt x="2941" y="5119"/>
                        <a:pt x="3072" y="4500"/>
                        <a:pt x="3179" y="3857"/>
                      </a:cubicBezTo>
                      <a:cubicBezTo>
                        <a:pt x="3215" y="3607"/>
                        <a:pt x="3263" y="3333"/>
                        <a:pt x="3299" y="3083"/>
                      </a:cubicBezTo>
                      <a:cubicBezTo>
                        <a:pt x="3394" y="2262"/>
                        <a:pt x="3334" y="1464"/>
                        <a:pt x="3025" y="654"/>
                      </a:cubicBezTo>
                      <a:cubicBezTo>
                        <a:pt x="2843" y="204"/>
                        <a:pt x="2344" y="0"/>
                        <a:pt x="1752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sz="2400" b="0" i="0" u="none" strike="noStrike" kern="1200" cap="none" spc="0" normalizeH="0" baseline="0" noProof="0">
                    <a:ln>
                      <a:noFill/>
                    </a:ln>
                    <a:solidFill>
                      <a:srgbClr val="2B2823"/>
                    </a:solidFill>
                    <a:effectLst/>
                    <a:uLnTx/>
                    <a:uFillTx/>
                    <a:latin typeface="Arial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8014" name="Google Shape;28014;p42"/>
          <p:cNvSpPr txBox="1">
            <a:spLocks noGrp="1"/>
          </p:cNvSpPr>
          <p:nvPr>
            <p:ph type="title"/>
          </p:nvPr>
        </p:nvSpPr>
        <p:spPr>
          <a:xfrm>
            <a:off x="2508733" y="2385051"/>
            <a:ext cx="8061446" cy="18896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ctr"/>
            <a:r>
              <a:rPr lang="en" b="1" dirty="0" smtClean="0">
                <a:solidFill>
                  <a:srgbClr val="FF0000"/>
                </a:solidFill>
                <a:latin typeface="#9Slide03 AllRoundGothic" panose="020B0703020202020104" pitchFamily="34" charset="0"/>
              </a:rPr>
              <a:t>BÀI 5: PHÂN TỬ - ĐƠN CHẤT – HỢP CHẤT</a:t>
            </a:r>
            <a:endParaRPr b="1" dirty="0">
              <a:solidFill>
                <a:srgbClr val="FF0000"/>
              </a:solidFill>
              <a:latin typeface="#9Slide03 AllRoundGothic" panose="020B0703020202020104" pitchFamily="34" charset="0"/>
            </a:endParaRPr>
          </a:p>
        </p:txBody>
      </p:sp>
      <p:grpSp>
        <p:nvGrpSpPr>
          <p:cNvPr id="1120" name="Google Shape;506;p23"/>
          <p:cNvGrpSpPr/>
          <p:nvPr/>
        </p:nvGrpSpPr>
        <p:grpSpPr>
          <a:xfrm>
            <a:off x="10452999" y="245910"/>
            <a:ext cx="1009123" cy="1313971"/>
            <a:chOff x="6151764" y="3887194"/>
            <a:chExt cx="1009123" cy="1313971"/>
          </a:xfrm>
        </p:grpSpPr>
        <p:grpSp>
          <p:nvGrpSpPr>
            <p:cNvPr id="1121" name="Google Shape;507;p23"/>
            <p:cNvGrpSpPr/>
            <p:nvPr/>
          </p:nvGrpSpPr>
          <p:grpSpPr>
            <a:xfrm>
              <a:off x="6151764" y="3887194"/>
              <a:ext cx="1009123" cy="1235674"/>
              <a:chOff x="6151764" y="3887194"/>
              <a:chExt cx="1009123" cy="1235674"/>
            </a:xfrm>
          </p:grpSpPr>
          <p:sp>
            <p:nvSpPr>
              <p:cNvPr id="1125" name="Google Shape;508;p23"/>
              <p:cNvSpPr/>
              <p:nvPr/>
            </p:nvSpPr>
            <p:spPr>
              <a:xfrm>
                <a:off x="6268944" y="4616950"/>
                <a:ext cx="769136" cy="427754"/>
              </a:xfrm>
              <a:custGeom>
                <a:avLst/>
                <a:gdLst/>
                <a:ahLst/>
                <a:cxnLst/>
                <a:rect l="l" t="t" r="r" b="b"/>
                <a:pathLst>
                  <a:path w="23242" h="12926" extrusionOk="0">
                    <a:moveTo>
                      <a:pt x="5836" y="1"/>
                    </a:moveTo>
                    <a:cubicBezTo>
                      <a:pt x="5564" y="1"/>
                      <a:pt x="5291" y="80"/>
                      <a:pt x="5020" y="261"/>
                    </a:cubicBezTo>
                    <a:cubicBezTo>
                      <a:pt x="3508" y="584"/>
                      <a:pt x="2128" y="1170"/>
                      <a:pt x="823" y="2111"/>
                    </a:cubicBezTo>
                    <a:cubicBezTo>
                      <a:pt x="248" y="2526"/>
                      <a:pt x="1" y="3626"/>
                      <a:pt x="823" y="3979"/>
                    </a:cubicBezTo>
                    <a:cubicBezTo>
                      <a:pt x="1047" y="4076"/>
                      <a:pt x="1248" y="4171"/>
                      <a:pt x="1439" y="4272"/>
                    </a:cubicBezTo>
                    <a:cubicBezTo>
                      <a:pt x="1511" y="4473"/>
                      <a:pt x="1647" y="4662"/>
                      <a:pt x="1862" y="4816"/>
                    </a:cubicBezTo>
                    <a:cubicBezTo>
                      <a:pt x="2156" y="5025"/>
                      <a:pt x="2312" y="5122"/>
                      <a:pt x="2528" y="5194"/>
                    </a:cubicBezTo>
                    <a:lnTo>
                      <a:pt x="4132" y="6102"/>
                    </a:lnTo>
                    <a:cubicBezTo>
                      <a:pt x="4139" y="6117"/>
                      <a:pt x="4145" y="6133"/>
                      <a:pt x="4153" y="6148"/>
                    </a:cubicBezTo>
                    <a:cubicBezTo>
                      <a:pt x="4701" y="7067"/>
                      <a:pt x="6029" y="7311"/>
                      <a:pt x="6954" y="7692"/>
                    </a:cubicBezTo>
                    <a:lnTo>
                      <a:pt x="11909" y="9743"/>
                    </a:lnTo>
                    <a:cubicBezTo>
                      <a:pt x="15066" y="11051"/>
                      <a:pt x="18201" y="12411"/>
                      <a:pt x="21606" y="12913"/>
                    </a:cubicBezTo>
                    <a:cubicBezTo>
                      <a:pt x="21663" y="12921"/>
                      <a:pt x="21721" y="12926"/>
                      <a:pt x="21781" y="12926"/>
                    </a:cubicBezTo>
                    <a:cubicBezTo>
                      <a:pt x="22468" y="12926"/>
                      <a:pt x="23241" y="12375"/>
                      <a:pt x="22938" y="11582"/>
                    </a:cubicBezTo>
                    <a:cubicBezTo>
                      <a:pt x="22396" y="10164"/>
                      <a:pt x="21993" y="8095"/>
                      <a:pt x="21024" y="6850"/>
                    </a:cubicBezTo>
                    <a:cubicBezTo>
                      <a:pt x="20993" y="6713"/>
                      <a:pt x="20952" y="6578"/>
                      <a:pt x="20899" y="6450"/>
                    </a:cubicBezTo>
                    <a:cubicBezTo>
                      <a:pt x="20695" y="5950"/>
                      <a:pt x="20248" y="5734"/>
                      <a:pt x="19812" y="5734"/>
                    </a:cubicBezTo>
                    <a:cubicBezTo>
                      <a:pt x="19659" y="5734"/>
                      <a:pt x="19507" y="5761"/>
                      <a:pt x="19368" y="5811"/>
                    </a:cubicBezTo>
                    <a:cubicBezTo>
                      <a:pt x="19238" y="5791"/>
                      <a:pt x="19103" y="5781"/>
                      <a:pt x="18962" y="5781"/>
                    </a:cubicBezTo>
                    <a:cubicBezTo>
                      <a:pt x="18729" y="5781"/>
                      <a:pt x="18480" y="5809"/>
                      <a:pt x="18212" y="5869"/>
                    </a:cubicBezTo>
                    <a:cubicBezTo>
                      <a:pt x="17343" y="6070"/>
                      <a:pt x="16458" y="6180"/>
                      <a:pt x="15566" y="6203"/>
                    </a:cubicBezTo>
                    <a:cubicBezTo>
                      <a:pt x="15242" y="6024"/>
                      <a:pt x="14954" y="5897"/>
                      <a:pt x="14828" y="5852"/>
                    </a:cubicBezTo>
                    <a:cubicBezTo>
                      <a:pt x="13246" y="5313"/>
                      <a:pt x="11770" y="5353"/>
                      <a:pt x="10399" y="4240"/>
                    </a:cubicBezTo>
                    <a:cubicBezTo>
                      <a:pt x="9653" y="3633"/>
                      <a:pt x="8558" y="1743"/>
                      <a:pt x="7348" y="702"/>
                    </a:cubicBezTo>
                    <a:cubicBezTo>
                      <a:pt x="7250" y="329"/>
                      <a:pt x="6969" y="34"/>
                      <a:pt x="6495" y="34"/>
                    </a:cubicBezTo>
                    <a:cubicBezTo>
                      <a:pt x="6451" y="34"/>
                      <a:pt x="6405" y="36"/>
                      <a:pt x="6357" y="42"/>
                    </a:cubicBezTo>
                    <a:cubicBezTo>
                      <a:pt x="6317" y="46"/>
                      <a:pt x="6279" y="52"/>
                      <a:pt x="6241" y="57"/>
                    </a:cubicBezTo>
                    <a:cubicBezTo>
                      <a:pt x="6106" y="20"/>
                      <a:pt x="5971" y="1"/>
                      <a:pt x="5836" y="1"/>
                    </a:cubicBezTo>
                    <a:close/>
                  </a:path>
                </a:pathLst>
              </a:custGeom>
              <a:solidFill>
                <a:srgbClr val="A6DFD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126" name="Google Shape;509;p23"/>
              <p:cNvSpPr/>
              <p:nvPr/>
            </p:nvSpPr>
            <p:spPr>
              <a:xfrm>
                <a:off x="6842073" y="4193896"/>
                <a:ext cx="185550" cy="96994"/>
              </a:xfrm>
              <a:custGeom>
                <a:avLst/>
                <a:gdLst/>
                <a:ahLst/>
                <a:cxnLst/>
                <a:rect l="l" t="t" r="r" b="b"/>
                <a:pathLst>
                  <a:path w="5607" h="2931" extrusionOk="0">
                    <a:moveTo>
                      <a:pt x="293" y="0"/>
                    </a:moveTo>
                    <a:cubicBezTo>
                      <a:pt x="148" y="0"/>
                      <a:pt x="0" y="161"/>
                      <a:pt x="105" y="302"/>
                    </a:cubicBezTo>
                    <a:cubicBezTo>
                      <a:pt x="1312" y="1913"/>
                      <a:pt x="3179" y="2912"/>
                      <a:pt x="5207" y="2930"/>
                    </a:cubicBezTo>
                    <a:cubicBezTo>
                      <a:pt x="5209" y="2930"/>
                      <a:pt x="5210" y="2930"/>
                      <a:pt x="5212" y="2930"/>
                    </a:cubicBezTo>
                    <a:cubicBezTo>
                      <a:pt x="5607" y="2930"/>
                      <a:pt x="5596" y="2345"/>
                      <a:pt x="5207" y="2316"/>
                    </a:cubicBezTo>
                    <a:cubicBezTo>
                      <a:pt x="3332" y="2173"/>
                      <a:pt x="1720" y="1431"/>
                      <a:pt x="424" y="57"/>
                    </a:cubicBezTo>
                    <a:cubicBezTo>
                      <a:pt x="386" y="17"/>
                      <a:pt x="340" y="0"/>
                      <a:pt x="293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127" name="Google Shape;510;p23"/>
              <p:cNvSpPr/>
              <p:nvPr/>
            </p:nvSpPr>
            <p:spPr>
              <a:xfrm>
                <a:off x="6151764" y="4124236"/>
                <a:ext cx="1009123" cy="998632"/>
              </a:xfrm>
              <a:custGeom>
                <a:avLst/>
                <a:gdLst/>
                <a:ahLst/>
                <a:cxnLst/>
                <a:rect l="l" t="t" r="r" b="b"/>
                <a:pathLst>
                  <a:path w="30494" h="30177" extrusionOk="0">
                    <a:moveTo>
                      <a:pt x="20913" y="661"/>
                    </a:moveTo>
                    <a:cubicBezTo>
                      <a:pt x="23466" y="1350"/>
                      <a:pt x="30493" y="3243"/>
                      <a:pt x="27949" y="5730"/>
                    </a:cubicBezTo>
                    <a:cubicBezTo>
                      <a:pt x="27373" y="5991"/>
                      <a:pt x="26834" y="6082"/>
                      <a:pt x="26185" y="6082"/>
                    </a:cubicBezTo>
                    <a:cubicBezTo>
                      <a:pt x="26158" y="6082"/>
                      <a:pt x="26131" y="6081"/>
                      <a:pt x="26104" y="6081"/>
                    </a:cubicBezTo>
                    <a:cubicBezTo>
                      <a:pt x="26103" y="6081"/>
                      <a:pt x="26102" y="6081"/>
                      <a:pt x="26101" y="6081"/>
                    </a:cubicBezTo>
                    <a:cubicBezTo>
                      <a:pt x="25968" y="6081"/>
                      <a:pt x="25825" y="6182"/>
                      <a:pt x="25796" y="6315"/>
                    </a:cubicBezTo>
                    <a:cubicBezTo>
                      <a:pt x="25791" y="6335"/>
                      <a:pt x="25788" y="6354"/>
                      <a:pt x="25787" y="6374"/>
                    </a:cubicBezTo>
                    <a:cubicBezTo>
                      <a:pt x="25729" y="6378"/>
                      <a:pt x="25676" y="6404"/>
                      <a:pt x="25638" y="6447"/>
                    </a:cubicBezTo>
                    <a:cubicBezTo>
                      <a:pt x="23831" y="8467"/>
                      <a:pt x="22717" y="11105"/>
                      <a:pt x="22230" y="13753"/>
                    </a:cubicBezTo>
                    <a:cubicBezTo>
                      <a:pt x="22184" y="14001"/>
                      <a:pt x="22379" y="14165"/>
                      <a:pt x="22572" y="14182"/>
                    </a:cubicBezTo>
                    <a:cubicBezTo>
                      <a:pt x="23518" y="16375"/>
                      <a:pt x="24601" y="18508"/>
                      <a:pt x="25606" y="20674"/>
                    </a:cubicBezTo>
                    <a:cubicBezTo>
                      <a:pt x="26692" y="23017"/>
                      <a:pt x="28188" y="25508"/>
                      <a:pt x="28271" y="28136"/>
                    </a:cubicBezTo>
                    <a:cubicBezTo>
                      <a:pt x="28256" y="28159"/>
                      <a:pt x="28245" y="28183"/>
                      <a:pt x="28237" y="28209"/>
                    </a:cubicBezTo>
                    <a:cubicBezTo>
                      <a:pt x="28054" y="29117"/>
                      <a:pt x="27316" y="29418"/>
                      <a:pt x="26393" y="29418"/>
                    </a:cubicBezTo>
                    <a:cubicBezTo>
                      <a:pt x="24843" y="29418"/>
                      <a:pt x="22773" y="28568"/>
                      <a:pt x="21949" y="28324"/>
                    </a:cubicBezTo>
                    <a:cubicBezTo>
                      <a:pt x="20247" y="27819"/>
                      <a:pt x="18559" y="27266"/>
                      <a:pt x="16888" y="26664"/>
                    </a:cubicBezTo>
                    <a:cubicBezTo>
                      <a:pt x="13370" y="25404"/>
                      <a:pt x="9903" y="23955"/>
                      <a:pt x="6570" y="22258"/>
                    </a:cubicBezTo>
                    <a:cubicBezTo>
                      <a:pt x="4873" y="21392"/>
                      <a:pt x="1805" y="19839"/>
                      <a:pt x="2406" y="17406"/>
                    </a:cubicBezTo>
                    <a:cubicBezTo>
                      <a:pt x="2851" y="15598"/>
                      <a:pt x="5097" y="14839"/>
                      <a:pt x="6640" y="14316"/>
                    </a:cubicBezTo>
                    <a:cubicBezTo>
                      <a:pt x="10082" y="13152"/>
                      <a:pt x="13591" y="12596"/>
                      <a:pt x="17142" y="11913"/>
                    </a:cubicBezTo>
                    <a:cubicBezTo>
                      <a:pt x="17277" y="11887"/>
                      <a:pt x="17342" y="11782"/>
                      <a:pt x="17351" y="11668"/>
                    </a:cubicBezTo>
                    <a:cubicBezTo>
                      <a:pt x="17360" y="11658"/>
                      <a:pt x="17369" y="11645"/>
                      <a:pt x="17377" y="11633"/>
                    </a:cubicBezTo>
                    <a:cubicBezTo>
                      <a:pt x="18470" y="9343"/>
                      <a:pt x="19709" y="7064"/>
                      <a:pt x="20572" y="4675"/>
                    </a:cubicBezTo>
                    <a:cubicBezTo>
                      <a:pt x="20616" y="4553"/>
                      <a:pt x="20553" y="4458"/>
                      <a:pt x="20460" y="4410"/>
                    </a:cubicBezTo>
                    <a:cubicBezTo>
                      <a:pt x="20569" y="4323"/>
                      <a:pt x="20615" y="4168"/>
                      <a:pt x="20480" y="4053"/>
                    </a:cubicBezTo>
                    <a:cubicBezTo>
                      <a:pt x="19901" y="3560"/>
                      <a:pt x="19247" y="2978"/>
                      <a:pt x="19186" y="2159"/>
                    </a:cubicBezTo>
                    <a:cubicBezTo>
                      <a:pt x="19121" y="1278"/>
                      <a:pt x="19809" y="697"/>
                      <a:pt x="20617" y="697"/>
                    </a:cubicBezTo>
                    <a:cubicBezTo>
                      <a:pt x="20666" y="697"/>
                      <a:pt x="20716" y="699"/>
                      <a:pt x="20766" y="704"/>
                    </a:cubicBezTo>
                    <a:cubicBezTo>
                      <a:pt x="20772" y="704"/>
                      <a:pt x="20778" y="705"/>
                      <a:pt x="20784" y="705"/>
                    </a:cubicBezTo>
                    <a:cubicBezTo>
                      <a:pt x="20830" y="705"/>
                      <a:pt x="20875" y="689"/>
                      <a:pt x="20913" y="661"/>
                    </a:cubicBezTo>
                    <a:close/>
                    <a:moveTo>
                      <a:pt x="20320" y="0"/>
                    </a:moveTo>
                    <a:cubicBezTo>
                      <a:pt x="20248" y="0"/>
                      <a:pt x="20179" y="31"/>
                      <a:pt x="20132" y="88"/>
                    </a:cubicBezTo>
                    <a:cubicBezTo>
                      <a:pt x="19409" y="180"/>
                      <a:pt x="18771" y="832"/>
                      <a:pt x="18590" y="1557"/>
                    </a:cubicBezTo>
                    <a:cubicBezTo>
                      <a:pt x="18294" y="2736"/>
                      <a:pt x="19156" y="3934"/>
                      <a:pt x="20169" y="4448"/>
                    </a:cubicBezTo>
                    <a:cubicBezTo>
                      <a:pt x="20154" y="4461"/>
                      <a:pt x="20141" y="4474"/>
                      <a:pt x="20131" y="4490"/>
                    </a:cubicBezTo>
                    <a:cubicBezTo>
                      <a:pt x="18824" y="6637"/>
                      <a:pt x="17838" y="9006"/>
                      <a:pt x="16752" y="11269"/>
                    </a:cubicBezTo>
                    <a:cubicBezTo>
                      <a:pt x="16741" y="11295"/>
                      <a:pt x="16735" y="11322"/>
                      <a:pt x="16730" y="11351"/>
                    </a:cubicBezTo>
                    <a:cubicBezTo>
                      <a:pt x="14237" y="11498"/>
                      <a:pt x="11747" y="12050"/>
                      <a:pt x="9344" y="12698"/>
                    </a:cubicBezTo>
                    <a:cubicBezTo>
                      <a:pt x="7327" y="13240"/>
                      <a:pt x="5038" y="13770"/>
                      <a:pt x="3315" y="15018"/>
                    </a:cubicBezTo>
                    <a:cubicBezTo>
                      <a:pt x="1" y="17416"/>
                      <a:pt x="2407" y="20740"/>
                      <a:pt x="5162" y="22288"/>
                    </a:cubicBezTo>
                    <a:cubicBezTo>
                      <a:pt x="9564" y="24763"/>
                      <a:pt x="14424" y="26664"/>
                      <a:pt x="19213" y="28237"/>
                    </a:cubicBezTo>
                    <a:cubicBezTo>
                      <a:pt x="21383" y="28949"/>
                      <a:pt x="23835" y="29978"/>
                      <a:pt x="26124" y="30162"/>
                    </a:cubicBezTo>
                    <a:cubicBezTo>
                      <a:pt x="26240" y="30172"/>
                      <a:pt x="26355" y="30176"/>
                      <a:pt x="26468" y="30176"/>
                    </a:cubicBezTo>
                    <a:cubicBezTo>
                      <a:pt x="27690" y="30176"/>
                      <a:pt x="28701" y="29620"/>
                      <a:pt x="28874" y="28298"/>
                    </a:cubicBezTo>
                    <a:cubicBezTo>
                      <a:pt x="28874" y="28283"/>
                      <a:pt x="28873" y="28268"/>
                      <a:pt x="28870" y="28252"/>
                    </a:cubicBezTo>
                    <a:cubicBezTo>
                      <a:pt x="29211" y="26036"/>
                      <a:pt x="27842" y="23835"/>
                      <a:pt x="26958" y="21881"/>
                    </a:cubicBezTo>
                    <a:cubicBezTo>
                      <a:pt x="25729" y="19153"/>
                      <a:pt x="24499" y="16393"/>
                      <a:pt x="22993" y="13805"/>
                    </a:cubicBezTo>
                    <a:cubicBezTo>
                      <a:pt x="22979" y="13785"/>
                      <a:pt x="22964" y="13768"/>
                      <a:pt x="22947" y="13751"/>
                    </a:cubicBezTo>
                    <a:cubicBezTo>
                      <a:pt x="23514" y="11172"/>
                      <a:pt x="24604" y="8970"/>
                      <a:pt x="26046" y="6761"/>
                    </a:cubicBezTo>
                    <a:cubicBezTo>
                      <a:pt x="26052" y="6747"/>
                      <a:pt x="26058" y="6732"/>
                      <a:pt x="26062" y="6717"/>
                    </a:cubicBezTo>
                    <a:cubicBezTo>
                      <a:pt x="26247" y="6752"/>
                      <a:pt x="26437" y="6769"/>
                      <a:pt x="26630" y="6769"/>
                    </a:cubicBezTo>
                    <a:cubicBezTo>
                      <a:pt x="27296" y="6769"/>
                      <a:pt x="27985" y="6564"/>
                      <a:pt x="28516" y="6196"/>
                    </a:cubicBezTo>
                    <a:cubicBezTo>
                      <a:pt x="28648" y="6104"/>
                      <a:pt x="28688" y="5972"/>
                      <a:pt x="28665" y="5853"/>
                    </a:cubicBezTo>
                    <a:cubicBezTo>
                      <a:pt x="29501" y="4984"/>
                      <a:pt x="29098" y="3537"/>
                      <a:pt x="28199" y="2744"/>
                    </a:cubicBezTo>
                    <a:cubicBezTo>
                      <a:pt x="26234" y="1010"/>
                      <a:pt x="22845" y="472"/>
                      <a:pt x="20371" y="5"/>
                    </a:cubicBezTo>
                    <a:cubicBezTo>
                      <a:pt x="20354" y="2"/>
                      <a:pt x="20337" y="0"/>
                      <a:pt x="2032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128" name="Google Shape;511;p23"/>
              <p:cNvSpPr/>
              <p:nvPr/>
            </p:nvSpPr>
            <p:spPr>
              <a:xfrm>
                <a:off x="6248791" y="4604540"/>
                <a:ext cx="800077" cy="458497"/>
              </a:xfrm>
              <a:custGeom>
                <a:avLst/>
                <a:gdLst/>
                <a:ahLst/>
                <a:cxnLst/>
                <a:rect l="l" t="t" r="r" b="b"/>
                <a:pathLst>
                  <a:path w="24177" h="13855" extrusionOk="0">
                    <a:moveTo>
                      <a:pt x="6688" y="1"/>
                    </a:moveTo>
                    <a:cubicBezTo>
                      <a:pt x="6683" y="1"/>
                      <a:pt x="6678" y="1"/>
                      <a:pt x="6672" y="2"/>
                    </a:cubicBezTo>
                    <a:cubicBezTo>
                      <a:pt x="4874" y="130"/>
                      <a:pt x="2805" y="671"/>
                      <a:pt x="1348" y="1786"/>
                    </a:cubicBezTo>
                    <a:cubicBezTo>
                      <a:pt x="501" y="2432"/>
                      <a:pt x="0" y="3801"/>
                      <a:pt x="1118" y="4446"/>
                    </a:cubicBezTo>
                    <a:cubicBezTo>
                      <a:pt x="2284" y="6008"/>
                      <a:pt x="4182" y="6874"/>
                      <a:pt x="5900" y="7733"/>
                    </a:cubicBezTo>
                    <a:cubicBezTo>
                      <a:pt x="8234" y="8902"/>
                      <a:pt x="10616" y="9969"/>
                      <a:pt x="13045" y="10937"/>
                    </a:cubicBezTo>
                    <a:cubicBezTo>
                      <a:pt x="15616" y="11959"/>
                      <a:pt x="18297" y="13040"/>
                      <a:pt x="20995" y="13677"/>
                    </a:cubicBezTo>
                    <a:cubicBezTo>
                      <a:pt x="21416" y="13776"/>
                      <a:pt x="21860" y="13855"/>
                      <a:pt x="22280" y="13855"/>
                    </a:cubicBezTo>
                    <a:cubicBezTo>
                      <a:pt x="23022" y="13855"/>
                      <a:pt x="23687" y="13609"/>
                      <a:pt x="24010" y="12789"/>
                    </a:cubicBezTo>
                    <a:cubicBezTo>
                      <a:pt x="24062" y="12656"/>
                      <a:pt x="24013" y="12551"/>
                      <a:pt x="23924" y="12489"/>
                    </a:cubicBezTo>
                    <a:cubicBezTo>
                      <a:pt x="24177" y="11833"/>
                      <a:pt x="24031" y="11158"/>
                      <a:pt x="23699" y="10479"/>
                    </a:cubicBezTo>
                    <a:cubicBezTo>
                      <a:pt x="22976" y="9001"/>
                      <a:pt x="22207" y="7627"/>
                      <a:pt x="21674" y="6056"/>
                    </a:cubicBezTo>
                    <a:cubicBezTo>
                      <a:pt x="21614" y="5877"/>
                      <a:pt x="21466" y="5803"/>
                      <a:pt x="21318" y="5803"/>
                    </a:cubicBezTo>
                    <a:cubicBezTo>
                      <a:pt x="21293" y="5803"/>
                      <a:pt x="21267" y="5805"/>
                      <a:pt x="21242" y="5809"/>
                    </a:cubicBezTo>
                    <a:cubicBezTo>
                      <a:pt x="21182" y="5694"/>
                      <a:pt x="21069" y="5602"/>
                      <a:pt x="20917" y="5602"/>
                    </a:cubicBezTo>
                    <a:cubicBezTo>
                      <a:pt x="20894" y="5602"/>
                      <a:pt x="20870" y="5604"/>
                      <a:pt x="20845" y="5609"/>
                    </a:cubicBezTo>
                    <a:cubicBezTo>
                      <a:pt x="19366" y="5876"/>
                      <a:pt x="17814" y="6136"/>
                      <a:pt x="16286" y="6136"/>
                    </a:cubicBezTo>
                    <a:cubicBezTo>
                      <a:pt x="14713" y="6136"/>
                      <a:pt x="13167" y="5860"/>
                      <a:pt x="11755" y="5034"/>
                    </a:cubicBezTo>
                    <a:cubicBezTo>
                      <a:pt x="10527" y="4318"/>
                      <a:pt x="9738" y="3339"/>
                      <a:pt x="9024" y="2127"/>
                    </a:cubicBezTo>
                    <a:cubicBezTo>
                      <a:pt x="8525" y="1277"/>
                      <a:pt x="8106" y="608"/>
                      <a:pt x="7282" y="55"/>
                    </a:cubicBezTo>
                    <a:cubicBezTo>
                      <a:pt x="7243" y="29"/>
                      <a:pt x="7202" y="18"/>
                      <a:pt x="7163" y="18"/>
                    </a:cubicBezTo>
                    <a:cubicBezTo>
                      <a:pt x="6971" y="18"/>
                      <a:pt x="6809" y="289"/>
                      <a:pt x="6984" y="441"/>
                    </a:cubicBezTo>
                    <a:cubicBezTo>
                      <a:pt x="8078" y="1392"/>
                      <a:pt x="8438" y="2789"/>
                      <a:pt x="9311" y="3906"/>
                    </a:cubicBezTo>
                    <a:cubicBezTo>
                      <a:pt x="10107" y="4926"/>
                      <a:pt x="11199" y="5668"/>
                      <a:pt x="12388" y="6159"/>
                    </a:cubicBezTo>
                    <a:cubicBezTo>
                      <a:pt x="13685" y="6692"/>
                      <a:pt x="15062" y="6899"/>
                      <a:pt x="16451" y="6899"/>
                    </a:cubicBezTo>
                    <a:cubicBezTo>
                      <a:pt x="17975" y="6899"/>
                      <a:pt x="19514" y="6650"/>
                      <a:pt x="20979" y="6312"/>
                    </a:cubicBezTo>
                    <a:cubicBezTo>
                      <a:pt x="21296" y="7287"/>
                      <a:pt x="21686" y="8237"/>
                      <a:pt x="22146" y="9154"/>
                    </a:cubicBezTo>
                    <a:cubicBezTo>
                      <a:pt x="22703" y="10259"/>
                      <a:pt x="23757" y="11438"/>
                      <a:pt x="23271" y="12741"/>
                    </a:cubicBezTo>
                    <a:cubicBezTo>
                      <a:pt x="23268" y="12749"/>
                      <a:pt x="23270" y="12754"/>
                      <a:pt x="23268" y="12760"/>
                    </a:cubicBezTo>
                    <a:cubicBezTo>
                      <a:pt x="22975" y="13021"/>
                      <a:pt x="22555" y="13125"/>
                      <a:pt x="22069" y="13125"/>
                    </a:cubicBezTo>
                    <a:cubicBezTo>
                      <a:pt x="20505" y="13125"/>
                      <a:pt x="18255" y="12056"/>
                      <a:pt x="17343" y="11744"/>
                    </a:cubicBezTo>
                    <a:cubicBezTo>
                      <a:pt x="15433" y="11089"/>
                      <a:pt x="13546" y="10373"/>
                      <a:pt x="11680" y="9597"/>
                    </a:cubicBezTo>
                    <a:cubicBezTo>
                      <a:pt x="8102" y="8111"/>
                      <a:pt x="3898" y="6584"/>
                      <a:pt x="1146" y="3752"/>
                    </a:cubicBezTo>
                    <a:cubicBezTo>
                      <a:pt x="248" y="2049"/>
                      <a:pt x="5802" y="625"/>
                      <a:pt x="6732" y="437"/>
                    </a:cubicBezTo>
                    <a:cubicBezTo>
                      <a:pt x="6968" y="389"/>
                      <a:pt x="6925" y="1"/>
                      <a:pt x="6688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129" name="Google Shape;512;p23"/>
              <p:cNvSpPr/>
              <p:nvPr/>
            </p:nvSpPr>
            <p:spPr>
              <a:xfrm>
                <a:off x="6738990" y="4680091"/>
                <a:ext cx="94777" cy="84254"/>
              </a:xfrm>
              <a:custGeom>
                <a:avLst/>
                <a:gdLst/>
                <a:ahLst/>
                <a:cxnLst/>
                <a:rect l="l" t="t" r="r" b="b"/>
                <a:pathLst>
                  <a:path w="2864" h="2546" extrusionOk="0">
                    <a:moveTo>
                      <a:pt x="1280" y="572"/>
                    </a:moveTo>
                    <a:cubicBezTo>
                      <a:pt x="1669" y="635"/>
                      <a:pt x="2090" y="753"/>
                      <a:pt x="2216" y="1166"/>
                    </a:cubicBezTo>
                    <a:cubicBezTo>
                      <a:pt x="2364" y="1661"/>
                      <a:pt x="1814" y="1955"/>
                      <a:pt x="1398" y="1964"/>
                    </a:cubicBezTo>
                    <a:cubicBezTo>
                      <a:pt x="1389" y="1964"/>
                      <a:pt x="1380" y="1964"/>
                      <a:pt x="1371" y="1964"/>
                    </a:cubicBezTo>
                    <a:cubicBezTo>
                      <a:pt x="1032" y="1964"/>
                      <a:pt x="630" y="1794"/>
                      <a:pt x="569" y="1425"/>
                    </a:cubicBezTo>
                    <a:cubicBezTo>
                      <a:pt x="502" y="1019"/>
                      <a:pt x="785" y="756"/>
                      <a:pt x="1148" y="681"/>
                    </a:cubicBezTo>
                    <a:cubicBezTo>
                      <a:pt x="1208" y="668"/>
                      <a:pt x="1257" y="629"/>
                      <a:pt x="1280" y="572"/>
                    </a:cubicBezTo>
                    <a:close/>
                    <a:moveTo>
                      <a:pt x="1176" y="1"/>
                    </a:moveTo>
                    <a:cubicBezTo>
                      <a:pt x="1152" y="1"/>
                      <a:pt x="1129" y="1"/>
                      <a:pt x="1105" y="2"/>
                    </a:cubicBezTo>
                    <a:cubicBezTo>
                      <a:pt x="961" y="8"/>
                      <a:pt x="865" y="132"/>
                      <a:pt x="843" y="259"/>
                    </a:cubicBezTo>
                    <a:cubicBezTo>
                      <a:pt x="358" y="336"/>
                      <a:pt x="1" y="883"/>
                      <a:pt x="1" y="1365"/>
                    </a:cubicBezTo>
                    <a:cubicBezTo>
                      <a:pt x="2" y="2082"/>
                      <a:pt x="684" y="2528"/>
                      <a:pt x="1343" y="2545"/>
                    </a:cubicBezTo>
                    <a:cubicBezTo>
                      <a:pt x="1355" y="2545"/>
                      <a:pt x="1367" y="2545"/>
                      <a:pt x="1379" y="2545"/>
                    </a:cubicBezTo>
                    <a:cubicBezTo>
                      <a:pt x="2039" y="2545"/>
                      <a:pt x="2794" y="2104"/>
                      <a:pt x="2825" y="1387"/>
                    </a:cubicBezTo>
                    <a:cubicBezTo>
                      <a:pt x="2864" y="496"/>
                      <a:pt x="1967" y="1"/>
                      <a:pt x="117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130" name="Google Shape;513;p23"/>
              <p:cNvSpPr/>
              <p:nvPr/>
            </p:nvSpPr>
            <p:spPr>
              <a:xfrm>
                <a:off x="6721815" y="4540804"/>
                <a:ext cx="93817" cy="77999"/>
              </a:xfrm>
              <a:custGeom>
                <a:avLst/>
                <a:gdLst/>
                <a:ahLst/>
                <a:cxnLst/>
                <a:rect l="l" t="t" r="r" b="b"/>
                <a:pathLst>
                  <a:path w="2835" h="2357" extrusionOk="0">
                    <a:moveTo>
                      <a:pt x="1503" y="510"/>
                    </a:moveTo>
                    <a:cubicBezTo>
                      <a:pt x="1749" y="510"/>
                      <a:pt x="1990" y="652"/>
                      <a:pt x="2061" y="920"/>
                    </a:cubicBezTo>
                    <a:cubicBezTo>
                      <a:pt x="2176" y="1353"/>
                      <a:pt x="1810" y="1804"/>
                      <a:pt x="1382" y="1854"/>
                    </a:cubicBezTo>
                    <a:cubicBezTo>
                      <a:pt x="1354" y="1857"/>
                      <a:pt x="1324" y="1859"/>
                      <a:pt x="1295" y="1859"/>
                    </a:cubicBezTo>
                    <a:cubicBezTo>
                      <a:pt x="967" y="1859"/>
                      <a:pt x="603" y="1659"/>
                      <a:pt x="520" y="1329"/>
                    </a:cubicBezTo>
                    <a:cubicBezTo>
                      <a:pt x="448" y="1039"/>
                      <a:pt x="578" y="785"/>
                      <a:pt x="788" y="621"/>
                    </a:cubicBezTo>
                    <a:cubicBezTo>
                      <a:pt x="833" y="667"/>
                      <a:pt x="895" y="696"/>
                      <a:pt x="963" y="696"/>
                    </a:cubicBezTo>
                    <a:cubicBezTo>
                      <a:pt x="1016" y="696"/>
                      <a:pt x="1073" y="678"/>
                      <a:pt x="1126" y="636"/>
                    </a:cubicBezTo>
                    <a:cubicBezTo>
                      <a:pt x="1236" y="552"/>
                      <a:pt x="1371" y="510"/>
                      <a:pt x="1503" y="510"/>
                    </a:cubicBezTo>
                    <a:close/>
                    <a:moveTo>
                      <a:pt x="1482" y="1"/>
                    </a:moveTo>
                    <a:cubicBezTo>
                      <a:pt x="1298" y="1"/>
                      <a:pt x="1117" y="48"/>
                      <a:pt x="964" y="151"/>
                    </a:cubicBezTo>
                    <a:cubicBezTo>
                      <a:pt x="407" y="209"/>
                      <a:pt x="1" y="797"/>
                      <a:pt x="67" y="1358"/>
                    </a:cubicBezTo>
                    <a:cubicBezTo>
                      <a:pt x="139" y="1971"/>
                      <a:pt x="743" y="2356"/>
                      <a:pt x="1330" y="2356"/>
                    </a:cubicBezTo>
                    <a:cubicBezTo>
                      <a:pt x="1434" y="2356"/>
                      <a:pt x="1537" y="2344"/>
                      <a:pt x="1636" y="2320"/>
                    </a:cubicBezTo>
                    <a:cubicBezTo>
                      <a:pt x="2349" y="2142"/>
                      <a:pt x="2834" y="1254"/>
                      <a:pt x="2479" y="575"/>
                    </a:cubicBezTo>
                    <a:cubicBezTo>
                      <a:pt x="2295" y="222"/>
                      <a:pt x="1881" y="1"/>
                      <a:pt x="148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131" name="Google Shape;514;p23"/>
              <p:cNvSpPr/>
              <p:nvPr/>
            </p:nvSpPr>
            <p:spPr>
              <a:xfrm>
                <a:off x="6838367" y="4387487"/>
                <a:ext cx="70652" cy="67211"/>
              </a:xfrm>
              <a:custGeom>
                <a:avLst/>
                <a:gdLst/>
                <a:ahLst/>
                <a:cxnLst/>
                <a:rect l="l" t="t" r="r" b="b"/>
                <a:pathLst>
                  <a:path w="2135" h="2031" extrusionOk="0">
                    <a:moveTo>
                      <a:pt x="807" y="423"/>
                    </a:moveTo>
                    <a:cubicBezTo>
                      <a:pt x="831" y="453"/>
                      <a:pt x="864" y="476"/>
                      <a:pt x="899" y="488"/>
                    </a:cubicBezTo>
                    <a:cubicBezTo>
                      <a:pt x="1050" y="543"/>
                      <a:pt x="1196" y="520"/>
                      <a:pt x="1332" y="626"/>
                    </a:cubicBezTo>
                    <a:cubicBezTo>
                      <a:pt x="1459" y="727"/>
                      <a:pt x="1547" y="869"/>
                      <a:pt x="1574" y="1030"/>
                    </a:cubicBezTo>
                    <a:cubicBezTo>
                      <a:pt x="1625" y="1357"/>
                      <a:pt x="1336" y="1556"/>
                      <a:pt x="1040" y="1556"/>
                    </a:cubicBezTo>
                    <a:cubicBezTo>
                      <a:pt x="1031" y="1556"/>
                      <a:pt x="1023" y="1556"/>
                      <a:pt x="1014" y="1555"/>
                    </a:cubicBezTo>
                    <a:cubicBezTo>
                      <a:pt x="687" y="1542"/>
                      <a:pt x="427" y="1315"/>
                      <a:pt x="462" y="972"/>
                    </a:cubicBezTo>
                    <a:cubicBezTo>
                      <a:pt x="490" y="710"/>
                      <a:pt x="625" y="549"/>
                      <a:pt x="807" y="423"/>
                    </a:cubicBezTo>
                    <a:close/>
                    <a:moveTo>
                      <a:pt x="924" y="1"/>
                    </a:moveTo>
                    <a:cubicBezTo>
                      <a:pt x="422" y="1"/>
                      <a:pt x="28" y="572"/>
                      <a:pt x="15" y="1039"/>
                    </a:cubicBezTo>
                    <a:cubicBezTo>
                      <a:pt x="0" y="1612"/>
                      <a:pt x="489" y="2031"/>
                      <a:pt x="1041" y="2031"/>
                    </a:cubicBezTo>
                    <a:cubicBezTo>
                      <a:pt x="1053" y="2031"/>
                      <a:pt x="1065" y="2031"/>
                      <a:pt x="1077" y="2030"/>
                    </a:cubicBezTo>
                    <a:cubicBezTo>
                      <a:pt x="1649" y="2012"/>
                      <a:pt x="2135" y="1563"/>
                      <a:pt x="2049" y="967"/>
                    </a:cubicBezTo>
                    <a:cubicBezTo>
                      <a:pt x="1995" y="585"/>
                      <a:pt x="1573" y="25"/>
                      <a:pt x="1134" y="25"/>
                    </a:cubicBezTo>
                    <a:cubicBezTo>
                      <a:pt x="1113" y="25"/>
                      <a:pt x="1093" y="26"/>
                      <a:pt x="1072" y="28"/>
                    </a:cubicBezTo>
                    <a:cubicBezTo>
                      <a:pt x="1061" y="24"/>
                      <a:pt x="1055" y="15"/>
                      <a:pt x="1043" y="11"/>
                    </a:cubicBezTo>
                    <a:cubicBezTo>
                      <a:pt x="1003" y="4"/>
                      <a:pt x="963" y="1"/>
                      <a:pt x="92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132" name="Google Shape;515;p23"/>
              <p:cNvSpPr/>
              <p:nvPr/>
            </p:nvSpPr>
            <p:spPr>
              <a:xfrm>
                <a:off x="7021633" y="4067482"/>
                <a:ext cx="85842" cy="78231"/>
              </a:xfrm>
              <a:custGeom>
                <a:avLst/>
                <a:gdLst/>
                <a:ahLst/>
                <a:cxnLst/>
                <a:rect l="l" t="t" r="r" b="b"/>
                <a:pathLst>
                  <a:path w="2594" h="2364" extrusionOk="0">
                    <a:moveTo>
                      <a:pt x="1571" y="478"/>
                    </a:moveTo>
                    <a:cubicBezTo>
                      <a:pt x="1827" y="639"/>
                      <a:pt x="2011" y="901"/>
                      <a:pt x="2017" y="1219"/>
                    </a:cubicBezTo>
                    <a:cubicBezTo>
                      <a:pt x="2024" y="1592"/>
                      <a:pt x="1737" y="1832"/>
                      <a:pt x="1385" y="1832"/>
                    </a:cubicBezTo>
                    <a:cubicBezTo>
                      <a:pt x="1369" y="1832"/>
                      <a:pt x="1353" y="1832"/>
                      <a:pt x="1337" y="1831"/>
                    </a:cubicBezTo>
                    <a:cubicBezTo>
                      <a:pt x="976" y="1809"/>
                      <a:pt x="610" y="1550"/>
                      <a:pt x="685" y="1147"/>
                    </a:cubicBezTo>
                    <a:cubicBezTo>
                      <a:pt x="764" y="729"/>
                      <a:pt x="1181" y="518"/>
                      <a:pt x="1571" y="478"/>
                    </a:cubicBezTo>
                    <a:close/>
                    <a:moveTo>
                      <a:pt x="1469" y="0"/>
                    </a:moveTo>
                    <a:cubicBezTo>
                      <a:pt x="1461" y="0"/>
                      <a:pt x="1453" y="0"/>
                      <a:pt x="1446" y="0"/>
                    </a:cubicBezTo>
                    <a:cubicBezTo>
                      <a:pt x="1444" y="0"/>
                      <a:pt x="1443" y="0"/>
                      <a:pt x="1441" y="0"/>
                    </a:cubicBezTo>
                    <a:cubicBezTo>
                      <a:pt x="1380" y="0"/>
                      <a:pt x="1324" y="31"/>
                      <a:pt x="1290" y="82"/>
                    </a:cubicBezTo>
                    <a:cubicBezTo>
                      <a:pt x="1278" y="81"/>
                      <a:pt x="1267" y="81"/>
                      <a:pt x="1255" y="81"/>
                    </a:cubicBezTo>
                    <a:cubicBezTo>
                      <a:pt x="772" y="81"/>
                      <a:pt x="293" y="519"/>
                      <a:pt x="170" y="1007"/>
                    </a:cubicBezTo>
                    <a:cubicBezTo>
                      <a:pt x="0" y="1688"/>
                      <a:pt x="544" y="2262"/>
                      <a:pt x="1193" y="2351"/>
                    </a:cubicBezTo>
                    <a:cubicBezTo>
                      <a:pt x="1253" y="2360"/>
                      <a:pt x="1313" y="2364"/>
                      <a:pt x="1373" y="2364"/>
                    </a:cubicBezTo>
                    <a:cubicBezTo>
                      <a:pt x="1951" y="2364"/>
                      <a:pt x="2472" y="1979"/>
                      <a:pt x="2533" y="1367"/>
                    </a:cubicBezTo>
                    <a:cubicBezTo>
                      <a:pt x="2594" y="744"/>
                      <a:pt x="2148" y="0"/>
                      <a:pt x="146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133" name="Google Shape;516;p23"/>
              <p:cNvSpPr/>
              <p:nvPr/>
            </p:nvSpPr>
            <p:spPr>
              <a:xfrm>
                <a:off x="6945686" y="3887194"/>
                <a:ext cx="132767" cy="126149"/>
              </a:xfrm>
              <a:custGeom>
                <a:avLst/>
                <a:gdLst/>
                <a:ahLst/>
                <a:cxnLst/>
                <a:rect l="l" t="t" r="r" b="b"/>
                <a:pathLst>
                  <a:path w="4012" h="3812" extrusionOk="0">
                    <a:moveTo>
                      <a:pt x="2176" y="547"/>
                    </a:moveTo>
                    <a:cubicBezTo>
                      <a:pt x="2764" y="658"/>
                      <a:pt x="3265" y="1073"/>
                      <a:pt x="3333" y="1736"/>
                    </a:cubicBezTo>
                    <a:cubicBezTo>
                      <a:pt x="3409" y="2471"/>
                      <a:pt x="2931" y="3168"/>
                      <a:pt x="2189" y="3277"/>
                    </a:cubicBezTo>
                    <a:cubicBezTo>
                      <a:pt x="2115" y="3287"/>
                      <a:pt x="2041" y="3293"/>
                      <a:pt x="1969" y="3293"/>
                    </a:cubicBezTo>
                    <a:cubicBezTo>
                      <a:pt x="1316" y="3293"/>
                      <a:pt x="728" y="2871"/>
                      <a:pt x="589" y="2203"/>
                    </a:cubicBezTo>
                    <a:cubicBezTo>
                      <a:pt x="434" y="1448"/>
                      <a:pt x="945" y="551"/>
                      <a:pt x="1729" y="551"/>
                    </a:cubicBezTo>
                    <a:cubicBezTo>
                      <a:pt x="1827" y="551"/>
                      <a:pt x="1928" y="565"/>
                      <a:pt x="2033" y="595"/>
                    </a:cubicBezTo>
                    <a:cubicBezTo>
                      <a:pt x="2046" y="599"/>
                      <a:pt x="2059" y="601"/>
                      <a:pt x="2072" y="601"/>
                    </a:cubicBezTo>
                    <a:cubicBezTo>
                      <a:pt x="2112" y="601"/>
                      <a:pt x="2151" y="582"/>
                      <a:pt x="2176" y="547"/>
                    </a:cubicBezTo>
                    <a:close/>
                    <a:moveTo>
                      <a:pt x="1956" y="0"/>
                    </a:moveTo>
                    <a:cubicBezTo>
                      <a:pt x="1773" y="0"/>
                      <a:pt x="1587" y="27"/>
                      <a:pt x="1405" y="83"/>
                    </a:cubicBezTo>
                    <a:cubicBezTo>
                      <a:pt x="1349" y="98"/>
                      <a:pt x="1301" y="134"/>
                      <a:pt x="1270" y="183"/>
                    </a:cubicBezTo>
                    <a:cubicBezTo>
                      <a:pt x="627" y="359"/>
                      <a:pt x="116" y="1132"/>
                      <a:pt x="73" y="1800"/>
                    </a:cubicBezTo>
                    <a:cubicBezTo>
                      <a:pt x="1" y="2923"/>
                      <a:pt x="883" y="3811"/>
                      <a:pt x="1988" y="3811"/>
                    </a:cubicBezTo>
                    <a:cubicBezTo>
                      <a:pt x="2014" y="3811"/>
                      <a:pt x="2041" y="3811"/>
                      <a:pt x="2068" y="3810"/>
                    </a:cubicBezTo>
                    <a:cubicBezTo>
                      <a:pt x="3214" y="3765"/>
                      <a:pt x="4012" y="2695"/>
                      <a:pt x="3843" y="1581"/>
                    </a:cubicBezTo>
                    <a:cubicBezTo>
                      <a:pt x="3702" y="644"/>
                      <a:pt x="2856" y="0"/>
                      <a:pt x="1956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1122" name="Google Shape;517;p23"/>
            <p:cNvGrpSpPr/>
            <p:nvPr/>
          </p:nvGrpSpPr>
          <p:grpSpPr>
            <a:xfrm>
              <a:off x="6648515" y="5156391"/>
              <a:ext cx="174596" cy="44774"/>
              <a:chOff x="6648515" y="5156391"/>
              <a:chExt cx="174596" cy="44774"/>
            </a:xfrm>
          </p:grpSpPr>
          <p:sp>
            <p:nvSpPr>
              <p:cNvPr id="1123" name="Google Shape;518;p23"/>
              <p:cNvSpPr/>
              <p:nvPr/>
            </p:nvSpPr>
            <p:spPr>
              <a:xfrm>
                <a:off x="6648515" y="5156556"/>
                <a:ext cx="117875" cy="44609"/>
              </a:xfrm>
              <a:custGeom>
                <a:avLst/>
                <a:gdLst/>
                <a:ahLst/>
                <a:cxnLst/>
                <a:rect l="l" t="t" r="r" b="b"/>
                <a:pathLst>
                  <a:path w="3562" h="1348" extrusionOk="0">
                    <a:moveTo>
                      <a:pt x="178" y="1"/>
                    </a:moveTo>
                    <a:cubicBezTo>
                      <a:pt x="70" y="1"/>
                      <a:pt x="1" y="168"/>
                      <a:pt x="114" y="245"/>
                    </a:cubicBezTo>
                    <a:cubicBezTo>
                      <a:pt x="1087" y="909"/>
                      <a:pt x="2176" y="1275"/>
                      <a:pt x="3351" y="1347"/>
                    </a:cubicBezTo>
                    <a:cubicBezTo>
                      <a:pt x="3354" y="1348"/>
                      <a:pt x="3358" y="1348"/>
                      <a:pt x="3362" y="1348"/>
                    </a:cubicBezTo>
                    <a:cubicBezTo>
                      <a:pt x="3562" y="1348"/>
                      <a:pt x="3560" y="1024"/>
                      <a:pt x="3349" y="1015"/>
                    </a:cubicBezTo>
                    <a:cubicBezTo>
                      <a:pt x="2223" y="971"/>
                      <a:pt x="1190" y="637"/>
                      <a:pt x="246" y="23"/>
                    </a:cubicBezTo>
                    <a:cubicBezTo>
                      <a:pt x="223" y="7"/>
                      <a:pt x="200" y="1"/>
                      <a:pt x="178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124" name="Google Shape;519;p23"/>
              <p:cNvSpPr/>
              <p:nvPr/>
            </p:nvSpPr>
            <p:spPr>
              <a:xfrm>
                <a:off x="6713178" y="5156391"/>
                <a:ext cx="109933" cy="37262"/>
              </a:xfrm>
              <a:custGeom>
                <a:avLst/>
                <a:gdLst/>
                <a:ahLst/>
                <a:cxnLst/>
                <a:rect l="l" t="t" r="r" b="b"/>
                <a:pathLst>
                  <a:path w="3322" h="1126" extrusionOk="0">
                    <a:moveTo>
                      <a:pt x="173" y="1"/>
                    </a:moveTo>
                    <a:cubicBezTo>
                      <a:pt x="43" y="1"/>
                      <a:pt x="0" y="207"/>
                      <a:pt x="142" y="250"/>
                    </a:cubicBezTo>
                    <a:cubicBezTo>
                      <a:pt x="1113" y="541"/>
                      <a:pt x="2087" y="821"/>
                      <a:pt x="3055" y="1118"/>
                    </a:cubicBezTo>
                    <a:cubicBezTo>
                      <a:pt x="3073" y="1123"/>
                      <a:pt x="3089" y="1126"/>
                      <a:pt x="3104" y="1126"/>
                    </a:cubicBezTo>
                    <a:cubicBezTo>
                      <a:pt x="3264" y="1126"/>
                      <a:pt x="3321" y="859"/>
                      <a:pt x="3140" y="810"/>
                    </a:cubicBezTo>
                    <a:cubicBezTo>
                      <a:pt x="2161" y="550"/>
                      <a:pt x="1187" y="273"/>
                      <a:pt x="210" y="6"/>
                    </a:cubicBezTo>
                    <a:cubicBezTo>
                      <a:pt x="197" y="3"/>
                      <a:pt x="185" y="1"/>
                      <a:pt x="17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</p:grpSp>
      </p:grpSp>
      <p:sp>
        <p:nvSpPr>
          <p:cNvPr id="1134" name="Google Shape;350;p23"/>
          <p:cNvSpPr/>
          <p:nvPr/>
        </p:nvSpPr>
        <p:spPr>
          <a:xfrm>
            <a:off x="10725251" y="5524404"/>
            <a:ext cx="614064" cy="960311"/>
          </a:xfrm>
          <a:custGeom>
            <a:avLst/>
            <a:gdLst/>
            <a:ahLst/>
            <a:cxnLst/>
            <a:rect l="l" t="t" r="r" b="b"/>
            <a:pathLst>
              <a:path w="18556" h="29019" extrusionOk="0">
                <a:moveTo>
                  <a:pt x="10334" y="766"/>
                </a:moveTo>
                <a:cubicBezTo>
                  <a:pt x="10935" y="766"/>
                  <a:pt x="11549" y="893"/>
                  <a:pt x="12091" y="1054"/>
                </a:cubicBezTo>
                <a:cubicBezTo>
                  <a:pt x="14232" y="1688"/>
                  <a:pt x="16436" y="2668"/>
                  <a:pt x="17628" y="4644"/>
                </a:cubicBezTo>
                <a:cubicBezTo>
                  <a:pt x="17654" y="4687"/>
                  <a:pt x="17689" y="4723"/>
                  <a:pt x="17730" y="4749"/>
                </a:cubicBezTo>
                <a:cubicBezTo>
                  <a:pt x="18146" y="6589"/>
                  <a:pt x="16423" y="7814"/>
                  <a:pt x="14642" y="7814"/>
                </a:cubicBezTo>
                <a:cubicBezTo>
                  <a:pt x="14327" y="7814"/>
                  <a:pt x="14011" y="7776"/>
                  <a:pt x="13704" y="7696"/>
                </a:cubicBezTo>
                <a:cubicBezTo>
                  <a:pt x="13671" y="7687"/>
                  <a:pt x="13639" y="7683"/>
                  <a:pt x="13610" y="7683"/>
                </a:cubicBezTo>
                <a:cubicBezTo>
                  <a:pt x="13259" y="7683"/>
                  <a:pt x="13168" y="8251"/>
                  <a:pt x="13555" y="8361"/>
                </a:cubicBezTo>
                <a:cubicBezTo>
                  <a:pt x="13978" y="8481"/>
                  <a:pt x="14415" y="8542"/>
                  <a:pt x="14854" y="8542"/>
                </a:cubicBezTo>
                <a:cubicBezTo>
                  <a:pt x="14963" y="8542"/>
                  <a:pt x="15073" y="8538"/>
                  <a:pt x="15182" y="8531"/>
                </a:cubicBezTo>
                <a:lnTo>
                  <a:pt x="15182" y="8531"/>
                </a:lnTo>
                <a:cubicBezTo>
                  <a:pt x="14571" y="11778"/>
                  <a:pt x="13001" y="14918"/>
                  <a:pt x="11802" y="17979"/>
                </a:cubicBezTo>
                <a:cubicBezTo>
                  <a:pt x="11210" y="19488"/>
                  <a:pt x="10615" y="20996"/>
                  <a:pt x="10030" y="22508"/>
                </a:cubicBezTo>
                <a:cubicBezTo>
                  <a:pt x="9417" y="24090"/>
                  <a:pt x="8957" y="25910"/>
                  <a:pt x="7893" y="27262"/>
                </a:cubicBezTo>
                <a:cubicBezTo>
                  <a:pt x="7863" y="27250"/>
                  <a:pt x="7832" y="27244"/>
                  <a:pt x="7801" y="27244"/>
                </a:cubicBezTo>
                <a:cubicBezTo>
                  <a:pt x="7744" y="27244"/>
                  <a:pt x="7687" y="27264"/>
                  <a:pt x="7640" y="27300"/>
                </a:cubicBezTo>
                <a:cubicBezTo>
                  <a:pt x="6817" y="27949"/>
                  <a:pt x="5842" y="28267"/>
                  <a:pt x="4897" y="28267"/>
                </a:cubicBezTo>
                <a:cubicBezTo>
                  <a:pt x="3221" y="28267"/>
                  <a:pt x="1637" y="27266"/>
                  <a:pt x="1157" y="25326"/>
                </a:cubicBezTo>
                <a:cubicBezTo>
                  <a:pt x="563" y="22925"/>
                  <a:pt x="2064" y="20134"/>
                  <a:pt x="2874" y="17962"/>
                </a:cubicBezTo>
                <a:cubicBezTo>
                  <a:pt x="4456" y="13726"/>
                  <a:pt x="6355" y="9471"/>
                  <a:pt x="7556" y="5106"/>
                </a:cubicBezTo>
                <a:cubicBezTo>
                  <a:pt x="7767" y="5445"/>
                  <a:pt x="8032" y="5748"/>
                  <a:pt x="8342" y="6004"/>
                </a:cubicBezTo>
                <a:cubicBezTo>
                  <a:pt x="8381" y="6036"/>
                  <a:pt x="8427" y="6050"/>
                  <a:pt x="8473" y="6050"/>
                </a:cubicBezTo>
                <a:cubicBezTo>
                  <a:pt x="8631" y="6050"/>
                  <a:pt x="8787" y="5884"/>
                  <a:pt x="8665" y="5731"/>
                </a:cubicBezTo>
                <a:cubicBezTo>
                  <a:pt x="7761" y="4608"/>
                  <a:pt x="7199" y="2841"/>
                  <a:pt x="8268" y="1602"/>
                </a:cubicBezTo>
                <a:cubicBezTo>
                  <a:pt x="8807" y="978"/>
                  <a:pt x="9559" y="766"/>
                  <a:pt x="10334" y="766"/>
                </a:cubicBezTo>
                <a:close/>
                <a:moveTo>
                  <a:pt x="10402" y="0"/>
                </a:moveTo>
                <a:cubicBezTo>
                  <a:pt x="10151" y="0"/>
                  <a:pt x="9900" y="21"/>
                  <a:pt x="9653" y="66"/>
                </a:cubicBezTo>
                <a:cubicBezTo>
                  <a:pt x="7317" y="492"/>
                  <a:pt x="6502" y="2813"/>
                  <a:pt x="7317" y="4656"/>
                </a:cubicBezTo>
                <a:cubicBezTo>
                  <a:pt x="7302" y="4671"/>
                  <a:pt x="7288" y="4688"/>
                  <a:pt x="7279" y="4706"/>
                </a:cubicBezTo>
                <a:cubicBezTo>
                  <a:pt x="5717" y="7878"/>
                  <a:pt x="4634" y="11337"/>
                  <a:pt x="3376" y="14639"/>
                </a:cubicBezTo>
                <a:cubicBezTo>
                  <a:pt x="2307" y="17446"/>
                  <a:pt x="702" y="20479"/>
                  <a:pt x="359" y="23496"/>
                </a:cubicBezTo>
                <a:cubicBezTo>
                  <a:pt x="1" y="26640"/>
                  <a:pt x="2315" y="29019"/>
                  <a:pt x="4930" y="29019"/>
                </a:cubicBezTo>
                <a:cubicBezTo>
                  <a:pt x="5972" y="29019"/>
                  <a:pt x="7062" y="28641"/>
                  <a:pt x="8049" y="27784"/>
                </a:cubicBezTo>
                <a:cubicBezTo>
                  <a:pt x="8091" y="27748"/>
                  <a:pt x="8120" y="27696"/>
                  <a:pt x="8129" y="27639"/>
                </a:cubicBezTo>
                <a:cubicBezTo>
                  <a:pt x="9117" y="26827"/>
                  <a:pt x="9529" y="25652"/>
                  <a:pt x="10019" y="24447"/>
                </a:cubicBezTo>
                <a:cubicBezTo>
                  <a:pt x="10805" y="22517"/>
                  <a:pt x="11567" y="20580"/>
                  <a:pt x="12336" y="18642"/>
                </a:cubicBezTo>
                <a:cubicBezTo>
                  <a:pt x="13623" y="15398"/>
                  <a:pt x="15563" y="11903"/>
                  <a:pt x="15961" y="8398"/>
                </a:cubicBezTo>
                <a:cubicBezTo>
                  <a:pt x="16608" y="8220"/>
                  <a:pt x="17204" y="7877"/>
                  <a:pt x="17658" y="7335"/>
                </a:cubicBezTo>
                <a:cubicBezTo>
                  <a:pt x="18349" y="6512"/>
                  <a:pt x="18556" y="5397"/>
                  <a:pt x="18190" y="4435"/>
                </a:cubicBezTo>
                <a:cubicBezTo>
                  <a:pt x="18187" y="4391"/>
                  <a:pt x="18175" y="4348"/>
                  <a:pt x="18155" y="4310"/>
                </a:cubicBezTo>
                <a:cubicBezTo>
                  <a:pt x="17357" y="2706"/>
                  <a:pt x="15926" y="1795"/>
                  <a:pt x="14323" y="1101"/>
                </a:cubicBezTo>
                <a:cubicBezTo>
                  <a:pt x="13129" y="585"/>
                  <a:pt x="11748" y="0"/>
                  <a:pt x="10402" y="0"/>
                </a:cubicBezTo>
                <a:close/>
              </a:path>
            </a:pathLst>
          </a:custGeom>
          <a:solidFill>
            <a:srgbClr val="0000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grpSp>
        <p:nvGrpSpPr>
          <p:cNvPr id="1135" name="Google Shape;578;p23"/>
          <p:cNvGrpSpPr/>
          <p:nvPr/>
        </p:nvGrpSpPr>
        <p:grpSpPr>
          <a:xfrm>
            <a:off x="406323" y="5986971"/>
            <a:ext cx="772313" cy="497744"/>
            <a:chOff x="4816519" y="4288164"/>
            <a:chExt cx="772313" cy="497744"/>
          </a:xfrm>
        </p:grpSpPr>
        <p:sp>
          <p:nvSpPr>
            <p:cNvPr id="1136" name="Google Shape;579;p23"/>
            <p:cNvSpPr/>
            <p:nvPr/>
          </p:nvSpPr>
          <p:spPr>
            <a:xfrm>
              <a:off x="4925186" y="4301061"/>
              <a:ext cx="627897" cy="471965"/>
            </a:xfrm>
            <a:custGeom>
              <a:avLst/>
              <a:gdLst/>
              <a:ahLst/>
              <a:cxnLst/>
              <a:rect l="l" t="t" r="r" b="b"/>
              <a:pathLst>
                <a:path w="18974" h="14262" extrusionOk="0">
                  <a:moveTo>
                    <a:pt x="2988" y="1"/>
                  </a:moveTo>
                  <a:cubicBezTo>
                    <a:pt x="2525" y="1"/>
                    <a:pt x="2056" y="123"/>
                    <a:pt x="1593" y="416"/>
                  </a:cubicBezTo>
                  <a:cubicBezTo>
                    <a:pt x="1" y="1425"/>
                    <a:pt x="39" y="3716"/>
                    <a:pt x="350" y="5361"/>
                  </a:cubicBezTo>
                  <a:cubicBezTo>
                    <a:pt x="797" y="7721"/>
                    <a:pt x="2174" y="9760"/>
                    <a:pt x="3820" y="11461"/>
                  </a:cubicBezTo>
                  <a:cubicBezTo>
                    <a:pt x="5052" y="12735"/>
                    <a:pt x="6440" y="14261"/>
                    <a:pt x="8322" y="14261"/>
                  </a:cubicBezTo>
                  <a:cubicBezTo>
                    <a:pt x="8371" y="14261"/>
                    <a:pt x="8421" y="14260"/>
                    <a:pt x="8470" y="14258"/>
                  </a:cubicBezTo>
                  <a:cubicBezTo>
                    <a:pt x="12386" y="14096"/>
                    <a:pt x="16661" y="11734"/>
                    <a:pt x="18086" y="7966"/>
                  </a:cubicBezTo>
                  <a:cubicBezTo>
                    <a:pt x="18657" y="6462"/>
                    <a:pt x="18974" y="4192"/>
                    <a:pt x="17952" y="2803"/>
                  </a:cubicBezTo>
                  <a:cubicBezTo>
                    <a:pt x="17453" y="2124"/>
                    <a:pt x="16710" y="1879"/>
                    <a:pt x="15917" y="1879"/>
                  </a:cubicBezTo>
                  <a:cubicBezTo>
                    <a:pt x="15596" y="1879"/>
                    <a:pt x="15266" y="1919"/>
                    <a:pt x="14941" y="1987"/>
                  </a:cubicBezTo>
                  <a:cubicBezTo>
                    <a:pt x="14900" y="1970"/>
                    <a:pt x="14860" y="1956"/>
                    <a:pt x="14817" y="1944"/>
                  </a:cubicBezTo>
                  <a:cubicBezTo>
                    <a:pt x="14573" y="1878"/>
                    <a:pt x="14346" y="1848"/>
                    <a:pt x="14131" y="1848"/>
                  </a:cubicBezTo>
                  <a:cubicBezTo>
                    <a:pt x="13095" y="1848"/>
                    <a:pt x="12355" y="2550"/>
                    <a:pt x="11556" y="3329"/>
                  </a:cubicBezTo>
                  <a:cubicBezTo>
                    <a:pt x="10541" y="4317"/>
                    <a:pt x="9538" y="5315"/>
                    <a:pt x="8535" y="6314"/>
                  </a:cubicBezTo>
                  <a:cubicBezTo>
                    <a:pt x="8423" y="4413"/>
                    <a:pt x="7620" y="2785"/>
                    <a:pt x="6213" y="1454"/>
                  </a:cubicBezTo>
                  <a:cubicBezTo>
                    <a:pt x="6087" y="1333"/>
                    <a:pt x="5935" y="1244"/>
                    <a:pt x="5767" y="1194"/>
                  </a:cubicBezTo>
                  <a:cubicBezTo>
                    <a:pt x="4945" y="560"/>
                    <a:pt x="3980" y="1"/>
                    <a:pt x="2988" y="1"/>
                  </a:cubicBezTo>
                  <a:close/>
                </a:path>
              </a:pathLst>
            </a:custGeom>
            <a:solidFill>
              <a:srgbClr val="FEB8B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1137" name="Google Shape;580;p23"/>
            <p:cNvSpPr/>
            <p:nvPr/>
          </p:nvSpPr>
          <p:spPr>
            <a:xfrm>
              <a:off x="4816519" y="4288164"/>
              <a:ext cx="772313" cy="497744"/>
            </a:xfrm>
            <a:custGeom>
              <a:avLst/>
              <a:gdLst/>
              <a:ahLst/>
              <a:cxnLst/>
              <a:rect l="l" t="t" r="r" b="b"/>
              <a:pathLst>
                <a:path w="23338" h="15041" extrusionOk="0">
                  <a:moveTo>
                    <a:pt x="7095" y="721"/>
                  </a:moveTo>
                  <a:cubicBezTo>
                    <a:pt x="7622" y="721"/>
                    <a:pt x="8178" y="845"/>
                    <a:pt x="8741" y="1117"/>
                  </a:cubicBezTo>
                  <a:cubicBezTo>
                    <a:pt x="10751" y="2088"/>
                    <a:pt x="11547" y="4287"/>
                    <a:pt x="11823" y="6364"/>
                  </a:cubicBezTo>
                  <a:cubicBezTo>
                    <a:pt x="11672" y="6627"/>
                    <a:pt x="11920" y="6868"/>
                    <a:pt x="12174" y="6868"/>
                  </a:cubicBezTo>
                  <a:cubicBezTo>
                    <a:pt x="12290" y="6868"/>
                    <a:pt x="12407" y="6819"/>
                    <a:pt x="12489" y="6699"/>
                  </a:cubicBezTo>
                  <a:cubicBezTo>
                    <a:pt x="13875" y="4691"/>
                    <a:pt x="15594" y="2216"/>
                    <a:pt x="18283" y="2043"/>
                  </a:cubicBezTo>
                  <a:cubicBezTo>
                    <a:pt x="18379" y="2037"/>
                    <a:pt x="18473" y="2034"/>
                    <a:pt x="18566" y="2034"/>
                  </a:cubicBezTo>
                  <a:cubicBezTo>
                    <a:pt x="21416" y="2034"/>
                    <a:pt x="22590" y="4930"/>
                    <a:pt x="21547" y="7369"/>
                  </a:cubicBezTo>
                  <a:cubicBezTo>
                    <a:pt x="19845" y="11346"/>
                    <a:pt x="14967" y="13248"/>
                    <a:pt x="11085" y="14216"/>
                  </a:cubicBezTo>
                  <a:cubicBezTo>
                    <a:pt x="11079" y="14216"/>
                    <a:pt x="11075" y="14221"/>
                    <a:pt x="11071" y="14222"/>
                  </a:cubicBezTo>
                  <a:cubicBezTo>
                    <a:pt x="8029" y="12032"/>
                    <a:pt x="3303" y="8519"/>
                    <a:pt x="3592" y="4333"/>
                  </a:cubicBezTo>
                  <a:cubicBezTo>
                    <a:pt x="3735" y="2272"/>
                    <a:pt x="5232" y="721"/>
                    <a:pt x="7095" y="721"/>
                  </a:cubicBezTo>
                  <a:close/>
                  <a:moveTo>
                    <a:pt x="6988" y="1"/>
                  </a:moveTo>
                  <a:cubicBezTo>
                    <a:pt x="5758" y="1"/>
                    <a:pt x="4566" y="507"/>
                    <a:pt x="3767" y="1587"/>
                  </a:cubicBezTo>
                  <a:cubicBezTo>
                    <a:pt x="1" y="6676"/>
                    <a:pt x="7237" y="12429"/>
                    <a:pt x="10797" y="14970"/>
                  </a:cubicBezTo>
                  <a:cubicBezTo>
                    <a:pt x="10866" y="15019"/>
                    <a:pt x="10933" y="15041"/>
                    <a:pt x="10996" y="15041"/>
                  </a:cubicBezTo>
                  <a:cubicBezTo>
                    <a:pt x="11172" y="15041"/>
                    <a:pt x="11310" y="14876"/>
                    <a:pt x="11337" y="14691"/>
                  </a:cubicBezTo>
                  <a:cubicBezTo>
                    <a:pt x="15885" y="14101"/>
                    <a:pt x="23337" y="10392"/>
                    <a:pt x="22676" y="4904"/>
                  </a:cubicBezTo>
                  <a:cubicBezTo>
                    <a:pt x="22413" y="2733"/>
                    <a:pt x="20731" y="1287"/>
                    <a:pt x="18602" y="1287"/>
                  </a:cubicBezTo>
                  <a:cubicBezTo>
                    <a:pt x="18492" y="1287"/>
                    <a:pt x="18382" y="1291"/>
                    <a:pt x="18271" y="1299"/>
                  </a:cubicBezTo>
                  <a:cubicBezTo>
                    <a:pt x="15565" y="1484"/>
                    <a:pt x="13768" y="3605"/>
                    <a:pt x="12293" y="5682"/>
                  </a:cubicBezTo>
                  <a:cubicBezTo>
                    <a:pt x="12066" y="3642"/>
                    <a:pt x="11183" y="1634"/>
                    <a:pt x="9306" y="607"/>
                  </a:cubicBezTo>
                  <a:cubicBezTo>
                    <a:pt x="8581" y="209"/>
                    <a:pt x="7777" y="1"/>
                    <a:pt x="6988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54951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3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350" name="Google Shape;26350;p39"/>
          <p:cNvGrpSpPr/>
          <p:nvPr/>
        </p:nvGrpSpPr>
        <p:grpSpPr>
          <a:xfrm rot="8418739">
            <a:off x="2715490" y="2841670"/>
            <a:ext cx="2645223" cy="3168776"/>
            <a:chOff x="2564300" y="2142775"/>
            <a:chExt cx="734625" cy="880025"/>
          </a:xfrm>
        </p:grpSpPr>
        <p:sp>
          <p:nvSpPr>
            <p:cNvPr id="26351" name="Google Shape;26351;p39"/>
            <p:cNvSpPr/>
            <p:nvPr/>
          </p:nvSpPr>
          <p:spPr>
            <a:xfrm>
              <a:off x="2564300" y="2142775"/>
              <a:ext cx="727500" cy="877475"/>
            </a:xfrm>
            <a:custGeom>
              <a:avLst/>
              <a:gdLst/>
              <a:ahLst/>
              <a:cxnLst/>
              <a:rect l="l" t="t" r="r" b="b"/>
              <a:pathLst>
                <a:path w="29100" h="35099" extrusionOk="0">
                  <a:moveTo>
                    <a:pt x="16264" y="10592"/>
                  </a:moveTo>
                  <a:cubicBezTo>
                    <a:pt x="16264" y="10735"/>
                    <a:pt x="16264" y="11188"/>
                    <a:pt x="15967" y="11485"/>
                  </a:cubicBezTo>
                  <a:cubicBezTo>
                    <a:pt x="15784" y="11668"/>
                    <a:pt x="15489" y="11792"/>
                    <a:pt x="15289" y="11792"/>
                  </a:cubicBezTo>
                  <a:cubicBezTo>
                    <a:pt x="15162" y="11792"/>
                    <a:pt x="15074" y="11743"/>
                    <a:pt x="15074" y="11628"/>
                  </a:cubicBezTo>
                  <a:cubicBezTo>
                    <a:pt x="15074" y="11343"/>
                    <a:pt x="15489" y="10839"/>
                    <a:pt x="15587" y="10839"/>
                  </a:cubicBezTo>
                  <a:cubicBezTo>
                    <a:pt x="15591" y="10839"/>
                    <a:pt x="15595" y="10840"/>
                    <a:pt x="15598" y="10842"/>
                  </a:cubicBezTo>
                  <a:cubicBezTo>
                    <a:pt x="15603" y="10846"/>
                    <a:pt x="15611" y="10847"/>
                    <a:pt x="15622" y="10847"/>
                  </a:cubicBezTo>
                  <a:cubicBezTo>
                    <a:pt x="15754" y="10847"/>
                    <a:pt x="16264" y="10592"/>
                    <a:pt x="16264" y="10592"/>
                  </a:cubicBezTo>
                  <a:close/>
                  <a:moveTo>
                    <a:pt x="17828" y="11430"/>
                  </a:moveTo>
                  <a:cubicBezTo>
                    <a:pt x="17858" y="11430"/>
                    <a:pt x="17885" y="11436"/>
                    <a:pt x="17907" y="11449"/>
                  </a:cubicBezTo>
                  <a:cubicBezTo>
                    <a:pt x="18205" y="11628"/>
                    <a:pt x="18503" y="11783"/>
                    <a:pt x="18503" y="11783"/>
                  </a:cubicBezTo>
                  <a:cubicBezTo>
                    <a:pt x="18503" y="11783"/>
                    <a:pt x="18169" y="12973"/>
                    <a:pt x="17372" y="13866"/>
                  </a:cubicBezTo>
                  <a:cubicBezTo>
                    <a:pt x="16728" y="14576"/>
                    <a:pt x="16318" y="15188"/>
                    <a:pt x="15949" y="15188"/>
                  </a:cubicBezTo>
                  <a:cubicBezTo>
                    <a:pt x="15854" y="15188"/>
                    <a:pt x="15762" y="15147"/>
                    <a:pt x="15669" y="15057"/>
                  </a:cubicBezTo>
                  <a:cubicBezTo>
                    <a:pt x="15228" y="14605"/>
                    <a:pt x="15609" y="13390"/>
                    <a:pt x="16086" y="12878"/>
                  </a:cubicBezTo>
                  <a:cubicBezTo>
                    <a:pt x="16527" y="12415"/>
                    <a:pt x="17449" y="11430"/>
                    <a:pt x="17828" y="11430"/>
                  </a:cubicBezTo>
                  <a:close/>
                  <a:moveTo>
                    <a:pt x="12907" y="15652"/>
                  </a:moveTo>
                  <a:cubicBezTo>
                    <a:pt x="12907" y="15652"/>
                    <a:pt x="13407" y="15771"/>
                    <a:pt x="13431" y="16010"/>
                  </a:cubicBezTo>
                  <a:cubicBezTo>
                    <a:pt x="13439" y="16176"/>
                    <a:pt x="13295" y="16373"/>
                    <a:pt x="13106" y="16373"/>
                  </a:cubicBezTo>
                  <a:cubicBezTo>
                    <a:pt x="13025" y="16373"/>
                    <a:pt x="12936" y="16337"/>
                    <a:pt x="12847" y="16248"/>
                  </a:cubicBezTo>
                  <a:cubicBezTo>
                    <a:pt x="12550" y="15950"/>
                    <a:pt x="12692" y="15652"/>
                    <a:pt x="12692" y="15652"/>
                  </a:cubicBezTo>
                  <a:close/>
                  <a:moveTo>
                    <a:pt x="19991" y="15498"/>
                  </a:moveTo>
                  <a:cubicBezTo>
                    <a:pt x="19991" y="15498"/>
                    <a:pt x="19836" y="15652"/>
                    <a:pt x="19646" y="16010"/>
                  </a:cubicBezTo>
                  <a:cubicBezTo>
                    <a:pt x="19455" y="16367"/>
                    <a:pt x="17753" y="17581"/>
                    <a:pt x="16955" y="17962"/>
                  </a:cubicBezTo>
                  <a:cubicBezTo>
                    <a:pt x="16683" y="18090"/>
                    <a:pt x="16499" y="18155"/>
                    <a:pt x="16373" y="18155"/>
                  </a:cubicBezTo>
                  <a:cubicBezTo>
                    <a:pt x="16135" y="18155"/>
                    <a:pt x="16110" y="17921"/>
                    <a:pt x="16110" y="17438"/>
                  </a:cubicBezTo>
                  <a:cubicBezTo>
                    <a:pt x="16110" y="16688"/>
                    <a:pt x="19836" y="15498"/>
                    <a:pt x="19991" y="15498"/>
                  </a:cubicBezTo>
                  <a:close/>
                  <a:moveTo>
                    <a:pt x="10268" y="16520"/>
                  </a:moveTo>
                  <a:cubicBezTo>
                    <a:pt x="10497" y="16520"/>
                    <a:pt x="10851" y="16574"/>
                    <a:pt x="11204" y="16843"/>
                  </a:cubicBezTo>
                  <a:cubicBezTo>
                    <a:pt x="11799" y="17284"/>
                    <a:pt x="11657" y="17438"/>
                    <a:pt x="12097" y="17581"/>
                  </a:cubicBezTo>
                  <a:lnTo>
                    <a:pt x="12550" y="17736"/>
                  </a:lnTo>
                  <a:cubicBezTo>
                    <a:pt x="12550" y="17736"/>
                    <a:pt x="12847" y="18331"/>
                    <a:pt x="12395" y="18474"/>
                  </a:cubicBezTo>
                  <a:cubicBezTo>
                    <a:pt x="12201" y="18542"/>
                    <a:pt x="11986" y="18606"/>
                    <a:pt x="11766" y="18606"/>
                  </a:cubicBezTo>
                  <a:cubicBezTo>
                    <a:pt x="11486" y="18606"/>
                    <a:pt x="11197" y="18503"/>
                    <a:pt x="10930" y="18177"/>
                  </a:cubicBezTo>
                  <a:cubicBezTo>
                    <a:pt x="10454" y="17605"/>
                    <a:pt x="10014" y="16545"/>
                    <a:pt x="10014" y="16545"/>
                  </a:cubicBezTo>
                  <a:cubicBezTo>
                    <a:pt x="10014" y="16545"/>
                    <a:pt x="10112" y="16520"/>
                    <a:pt x="10268" y="16520"/>
                  </a:cubicBezTo>
                  <a:close/>
                  <a:moveTo>
                    <a:pt x="23265" y="15200"/>
                  </a:moveTo>
                  <a:cubicBezTo>
                    <a:pt x="23265" y="15200"/>
                    <a:pt x="21051" y="18748"/>
                    <a:pt x="20062" y="19355"/>
                  </a:cubicBezTo>
                  <a:cubicBezTo>
                    <a:pt x="19669" y="19603"/>
                    <a:pt x="19361" y="19676"/>
                    <a:pt x="19134" y="19676"/>
                  </a:cubicBezTo>
                  <a:cubicBezTo>
                    <a:pt x="18804" y="19676"/>
                    <a:pt x="18646" y="19522"/>
                    <a:pt x="18646" y="19522"/>
                  </a:cubicBezTo>
                  <a:lnTo>
                    <a:pt x="23265" y="15200"/>
                  </a:lnTo>
                  <a:close/>
                  <a:moveTo>
                    <a:pt x="7184" y="18108"/>
                  </a:moveTo>
                  <a:cubicBezTo>
                    <a:pt x="7484" y="18108"/>
                    <a:pt x="8193" y="18669"/>
                    <a:pt x="8692" y="18879"/>
                  </a:cubicBezTo>
                  <a:cubicBezTo>
                    <a:pt x="9287" y="19129"/>
                    <a:pt x="9287" y="19820"/>
                    <a:pt x="9287" y="19820"/>
                  </a:cubicBezTo>
                  <a:cubicBezTo>
                    <a:pt x="9287" y="19820"/>
                    <a:pt x="8382" y="19820"/>
                    <a:pt x="7739" y="19343"/>
                  </a:cubicBezTo>
                  <a:cubicBezTo>
                    <a:pt x="7096" y="18867"/>
                    <a:pt x="6894" y="18474"/>
                    <a:pt x="7061" y="18177"/>
                  </a:cubicBezTo>
                  <a:cubicBezTo>
                    <a:pt x="7084" y="18129"/>
                    <a:pt x="7126" y="18108"/>
                    <a:pt x="7184" y="18108"/>
                  </a:cubicBezTo>
                  <a:close/>
                  <a:moveTo>
                    <a:pt x="17878" y="18818"/>
                  </a:moveTo>
                  <a:cubicBezTo>
                    <a:pt x="18096" y="18818"/>
                    <a:pt x="18205" y="18927"/>
                    <a:pt x="18205" y="18927"/>
                  </a:cubicBezTo>
                  <a:cubicBezTo>
                    <a:pt x="18205" y="18927"/>
                    <a:pt x="18348" y="19129"/>
                    <a:pt x="18050" y="19403"/>
                  </a:cubicBezTo>
                  <a:cubicBezTo>
                    <a:pt x="17753" y="19665"/>
                    <a:pt x="17205" y="20427"/>
                    <a:pt x="16967" y="20427"/>
                  </a:cubicBezTo>
                  <a:cubicBezTo>
                    <a:pt x="16717" y="20427"/>
                    <a:pt x="16538" y="20058"/>
                    <a:pt x="16848" y="19558"/>
                  </a:cubicBezTo>
                  <a:cubicBezTo>
                    <a:pt x="17157" y="19069"/>
                    <a:pt x="17419" y="18915"/>
                    <a:pt x="17741" y="18831"/>
                  </a:cubicBezTo>
                  <a:cubicBezTo>
                    <a:pt x="17791" y="18822"/>
                    <a:pt x="17836" y="18818"/>
                    <a:pt x="17878" y="18818"/>
                  </a:cubicBezTo>
                  <a:close/>
                  <a:moveTo>
                    <a:pt x="15371" y="20260"/>
                  </a:moveTo>
                  <a:cubicBezTo>
                    <a:pt x="15371" y="20260"/>
                    <a:pt x="15544" y="20808"/>
                    <a:pt x="15308" y="20808"/>
                  </a:cubicBezTo>
                  <a:cubicBezTo>
                    <a:pt x="15288" y="20808"/>
                    <a:pt x="15266" y="20804"/>
                    <a:pt x="15240" y="20796"/>
                  </a:cubicBezTo>
                  <a:cubicBezTo>
                    <a:pt x="14931" y="20713"/>
                    <a:pt x="14931" y="20355"/>
                    <a:pt x="15002" y="20308"/>
                  </a:cubicBezTo>
                  <a:cubicBezTo>
                    <a:pt x="15074" y="20260"/>
                    <a:pt x="15371" y="20260"/>
                    <a:pt x="15371" y="20260"/>
                  </a:cubicBezTo>
                  <a:close/>
                  <a:moveTo>
                    <a:pt x="10582" y="19775"/>
                  </a:moveTo>
                  <a:cubicBezTo>
                    <a:pt x="10943" y="19775"/>
                    <a:pt x="11522" y="19863"/>
                    <a:pt x="12252" y="19962"/>
                  </a:cubicBezTo>
                  <a:cubicBezTo>
                    <a:pt x="13288" y="20117"/>
                    <a:pt x="13288" y="20915"/>
                    <a:pt x="13288" y="20915"/>
                  </a:cubicBezTo>
                  <a:cubicBezTo>
                    <a:pt x="13288" y="20915"/>
                    <a:pt x="13145" y="21153"/>
                    <a:pt x="12847" y="21308"/>
                  </a:cubicBezTo>
                  <a:cubicBezTo>
                    <a:pt x="12729" y="21364"/>
                    <a:pt x="12612" y="21399"/>
                    <a:pt x="12453" y="21399"/>
                  </a:cubicBezTo>
                  <a:cubicBezTo>
                    <a:pt x="12211" y="21399"/>
                    <a:pt x="11875" y="21319"/>
                    <a:pt x="11299" y="21117"/>
                  </a:cubicBezTo>
                  <a:cubicBezTo>
                    <a:pt x="10347" y="20772"/>
                    <a:pt x="10014" y="20046"/>
                    <a:pt x="10014" y="20046"/>
                  </a:cubicBezTo>
                  <a:cubicBezTo>
                    <a:pt x="10014" y="20046"/>
                    <a:pt x="10014" y="19962"/>
                    <a:pt x="10240" y="19831"/>
                  </a:cubicBezTo>
                  <a:cubicBezTo>
                    <a:pt x="10308" y="19792"/>
                    <a:pt x="10424" y="19775"/>
                    <a:pt x="10582" y="19775"/>
                  </a:cubicBezTo>
                  <a:close/>
                  <a:moveTo>
                    <a:pt x="7211" y="21963"/>
                  </a:moveTo>
                  <a:cubicBezTo>
                    <a:pt x="7484" y="21963"/>
                    <a:pt x="8005" y="22360"/>
                    <a:pt x="8311" y="22427"/>
                  </a:cubicBezTo>
                  <a:cubicBezTo>
                    <a:pt x="8680" y="22498"/>
                    <a:pt x="8823" y="22939"/>
                    <a:pt x="8823" y="22939"/>
                  </a:cubicBezTo>
                  <a:lnTo>
                    <a:pt x="8085" y="22796"/>
                  </a:lnTo>
                  <a:cubicBezTo>
                    <a:pt x="8085" y="22796"/>
                    <a:pt x="6894" y="22344"/>
                    <a:pt x="7061" y="22046"/>
                  </a:cubicBezTo>
                  <a:cubicBezTo>
                    <a:pt x="7091" y="21987"/>
                    <a:pt x="7144" y="21963"/>
                    <a:pt x="7211" y="21963"/>
                  </a:cubicBezTo>
                  <a:close/>
                  <a:moveTo>
                    <a:pt x="13052" y="22858"/>
                  </a:moveTo>
                  <a:cubicBezTo>
                    <a:pt x="13336" y="22858"/>
                    <a:pt x="13585" y="23094"/>
                    <a:pt x="13585" y="23094"/>
                  </a:cubicBezTo>
                  <a:cubicBezTo>
                    <a:pt x="13585" y="23094"/>
                    <a:pt x="13443" y="23534"/>
                    <a:pt x="13109" y="23594"/>
                  </a:cubicBezTo>
                  <a:cubicBezTo>
                    <a:pt x="13088" y="23598"/>
                    <a:pt x="13067" y="23600"/>
                    <a:pt x="13045" y="23600"/>
                  </a:cubicBezTo>
                  <a:cubicBezTo>
                    <a:pt x="12740" y="23600"/>
                    <a:pt x="12418" y="23219"/>
                    <a:pt x="12752" y="22963"/>
                  </a:cubicBezTo>
                  <a:cubicBezTo>
                    <a:pt x="12850" y="22886"/>
                    <a:pt x="12953" y="22858"/>
                    <a:pt x="13052" y="22858"/>
                  </a:cubicBezTo>
                  <a:close/>
                  <a:moveTo>
                    <a:pt x="17753" y="22498"/>
                  </a:moveTo>
                  <a:cubicBezTo>
                    <a:pt x="18050" y="22498"/>
                    <a:pt x="18205" y="22641"/>
                    <a:pt x="18134" y="23153"/>
                  </a:cubicBezTo>
                  <a:cubicBezTo>
                    <a:pt x="18050" y="23653"/>
                    <a:pt x="15669" y="23987"/>
                    <a:pt x="15669" y="23987"/>
                  </a:cubicBezTo>
                  <a:cubicBezTo>
                    <a:pt x="15669" y="23987"/>
                    <a:pt x="15526" y="23987"/>
                    <a:pt x="15371" y="23832"/>
                  </a:cubicBezTo>
                  <a:cubicBezTo>
                    <a:pt x="15228" y="23689"/>
                    <a:pt x="15074" y="23391"/>
                    <a:pt x="15228" y="23094"/>
                  </a:cubicBezTo>
                  <a:cubicBezTo>
                    <a:pt x="15371" y="22796"/>
                    <a:pt x="17455" y="22498"/>
                    <a:pt x="17753" y="22498"/>
                  </a:cubicBezTo>
                  <a:close/>
                  <a:moveTo>
                    <a:pt x="8769" y="23916"/>
                  </a:moveTo>
                  <a:cubicBezTo>
                    <a:pt x="9046" y="23916"/>
                    <a:pt x="9871" y="24427"/>
                    <a:pt x="9871" y="24427"/>
                  </a:cubicBezTo>
                  <a:lnTo>
                    <a:pt x="9394" y="24427"/>
                  </a:lnTo>
                  <a:cubicBezTo>
                    <a:pt x="9394" y="24427"/>
                    <a:pt x="8680" y="24284"/>
                    <a:pt x="8680" y="23987"/>
                  </a:cubicBezTo>
                  <a:cubicBezTo>
                    <a:pt x="8680" y="23937"/>
                    <a:pt x="8714" y="23916"/>
                    <a:pt x="8769" y="23916"/>
                  </a:cubicBezTo>
                  <a:close/>
                  <a:moveTo>
                    <a:pt x="19098" y="23534"/>
                  </a:moveTo>
                  <a:cubicBezTo>
                    <a:pt x="19539" y="23534"/>
                    <a:pt x="19396" y="23689"/>
                    <a:pt x="19288" y="23951"/>
                  </a:cubicBezTo>
                  <a:cubicBezTo>
                    <a:pt x="19169" y="24213"/>
                    <a:pt x="18384" y="24487"/>
                    <a:pt x="18384" y="24487"/>
                  </a:cubicBezTo>
                  <a:cubicBezTo>
                    <a:pt x="18384" y="24487"/>
                    <a:pt x="17907" y="24427"/>
                    <a:pt x="17907" y="24284"/>
                  </a:cubicBezTo>
                  <a:cubicBezTo>
                    <a:pt x="17907" y="24130"/>
                    <a:pt x="18646" y="23534"/>
                    <a:pt x="19098" y="23534"/>
                  </a:cubicBezTo>
                  <a:close/>
                  <a:moveTo>
                    <a:pt x="15045" y="24513"/>
                  </a:moveTo>
                  <a:cubicBezTo>
                    <a:pt x="15176" y="24513"/>
                    <a:pt x="15371" y="24582"/>
                    <a:pt x="15371" y="24582"/>
                  </a:cubicBezTo>
                  <a:cubicBezTo>
                    <a:pt x="15371" y="24582"/>
                    <a:pt x="15371" y="24880"/>
                    <a:pt x="15228" y="24880"/>
                  </a:cubicBezTo>
                  <a:cubicBezTo>
                    <a:pt x="15074" y="24880"/>
                    <a:pt x="14931" y="24725"/>
                    <a:pt x="14931" y="24582"/>
                  </a:cubicBezTo>
                  <a:cubicBezTo>
                    <a:pt x="14931" y="24530"/>
                    <a:pt x="14980" y="24513"/>
                    <a:pt x="15045" y="24513"/>
                  </a:cubicBezTo>
                  <a:close/>
                  <a:moveTo>
                    <a:pt x="12233" y="24408"/>
                  </a:moveTo>
                  <a:cubicBezTo>
                    <a:pt x="12462" y="24408"/>
                    <a:pt x="12803" y="24493"/>
                    <a:pt x="13145" y="24582"/>
                  </a:cubicBezTo>
                  <a:cubicBezTo>
                    <a:pt x="13740" y="24725"/>
                    <a:pt x="13812" y="25118"/>
                    <a:pt x="13812" y="25118"/>
                  </a:cubicBezTo>
                  <a:cubicBezTo>
                    <a:pt x="13812" y="25118"/>
                    <a:pt x="13883" y="25320"/>
                    <a:pt x="13788" y="25427"/>
                  </a:cubicBezTo>
                  <a:cubicBezTo>
                    <a:pt x="13750" y="25457"/>
                    <a:pt x="13697" y="25471"/>
                    <a:pt x="13617" y="25471"/>
                  </a:cubicBezTo>
                  <a:cubicBezTo>
                    <a:pt x="13470" y="25471"/>
                    <a:pt x="13234" y="25421"/>
                    <a:pt x="12847" y="25320"/>
                  </a:cubicBezTo>
                  <a:cubicBezTo>
                    <a:pt x="12252" y="25177"/>
                    <a:pt x="11954" y="24880"/>
                    <a:pt x="11954" y="24582"/>
                  </a:cubicBezTo>
                  <a:cubicBezTo>
                    <a:pt x="11954" y="24455"/>
                    <a:pt x="12062" y="24408"/>
                    <a:pt x="12233" y="24408"/>
                  </a:cubicBezTo>
                  <a:close/>
                  <a:moveTo>
                    <a:pt x="15026" y="25362"/>
                  </a:moveTo>
                  <a:cubicBezTo>
                    <a:pt x="15045" y="25362"/>
                    <a:pt x="15061" y="25364"/>
                    <a:pt x="15074" y="25368"/>
                  </a:cubicBezTo>
                  <a:cubicBezTo>
                    <a:pt x="15228" y="25415"/>
                    <a:pt x="15526" y="25475"/>
                    <a:pt x="15526" y="25475"/>
                  </a:cubicBezTo>
                  <a:lnTo>
                    <a:pt x="15526" y="25773"/>
                  </a:lnTo>
                  <a:cubicBezTo>
                    <a:pt x="15526" y="25816"/>
                    <a:pt x="15485" y="25833"/>
                    <a:pt x="15418" y="25833"/>
                  </a:cubicBezTo>
                  <a:cubicBezTo>
                    <a:pt x="15262" y="25833"/>
                    <a:pt x="14966" y="25740"/>
                    <a:pt x="14716" y="25666"/>
                  </a:cubicBezTo>
                  <a:cubicBezTo>
                    <a:pt x="14391" y="25568"/>
                    <a:pt x="14836" y="25362"/>
                    <a:pt x="15026" y="25362"/>
                  </a:cubicBezTo>
                  <a:close/>
                  <a:moveTo>
                    <a:pt x="22075" y="25368"/>
                  </a:moveTo>
                  <a:cubicBezTo>
                    <a:pt x="22075" y="25368"/>
                    <a:pt x="22372" y="25475"/>
                    <a:pt x="22372" y="25773"/>
                  </a:cubicBezTo>
                  <a:cubicBezTo>
                    <a:pt x="22372" y="26070"/>
                    <a:pt x="21479" y="26213"/>
                    <a:pt x="20598" y="26308"/>
                  </a:cubicBezTo>
                  <a:cubicBezTo>
                    <a:pt x="20502" y="26318"/>
                    <a:pt x="20410" y="26322"/>
                    <a:pt x="20324" y="26322"/>
                  </a:cubicBezTo>
                  <a:cubicBezTo>
                    <a:pt x="19621" y="26322"/>
                    <a:pt x="19258" y="26038"/>
                    <a:pt x="19396" y="25773"/>
                  </a:cubicBezTo>
                  <a:cubicBezTo>
                    <a:pt x="19539" y="25475"/>
                    <a:pt x="22075" y="25368"/>
                    <a:pt x="22075" y="25368"/>
                  </a:cubicBezTo>
                  <a:close/>
                  <a:moveTo>
                    <a:pt x="13636" y="25928"/>
                  </a:moveTo>
                  <a:cubicBezTo>
                    <a:pt x="13788" y="25928"/>
                    <a:pt x="14038" y="26213"/>
                    <a:pt x="14038" y="26213"/>
                  </a:cubicBezTo>
                  <a:cubicBezTo>
                    <a:pt x="14038" y="26213"/>
                    <a:pt x="14038" y="26368"/>
                    <a:pt x="13740" y="26368"/>
                  </a:cubicBezTo>
                  <a:cubicBezTo>
                    <a:pt x="13443" y="26368"/>
                    <a:pt x="13443" y="26070"/>
                    <a:pt x="13573" y="25951"/>
                  </a:cubicBezTo>
                  <a:cubicBezTo>
                    <a:pt x="13591" y="25935"/>
                    <a:pt x="13613" y="25928"/>
                    <a:pt x="13636" y="25928"/>
                  </a:cubicBezTo>
                  <a:close/>
                  <a:moveTo>
                    <a:pt x="11868" y="25747"/>
                  </a:moveTo>
                  <a:cubicBezTo>
                    <a:pt x="12362" y="25747"/>
                    <a:pt x="12716" y="26213"/>
                    <a:pt x="12716" y="26213"/>
                  </a:cubicBezTo>
                  <a:cubicBezTo>
                    <a:pt x="12716" y="26213"/>
                    <a:pt x="12692" y="26368"/>
                    <a:pt x="12204" y="26535"/>
                  </a:cubicBezTo>
                  <a:cubicBezTo>
                    <a:pt x="12012" y="26596"/>
                    <a:pt x="11823" y="26614"/>
                    <a:pt x="11665" y="26614"/>
                  </a:cubicBezTo>
                  <a:cubicBezTo>
                    <a:pt x="11422" y="26614"/>
                    <a:pt x="11252" y="26570"/>
                    <a:pt x="11252" y="26570"/>
                  </a:cubicBezTo>
                  <a:cubicBezTo>
                    <a:pt x="11252" y="26570"/>
                    <a:pt x="10882" y="26599"/>
                    <a:pt x="10525" y="26599"/>
                  </a:cubicBezTo>
                  <a:cubicBezTo>
                    <a:pt x="10234" y="26599"/>
                    <a:pt x="9952" y="26580"/>
                    <a:pt x="9883" y="26511"/>
                  </a:cubicBezTo>
                  <a:cubicBezTo>
                    <a:pt x="9740" y="26368"/>
                    <a:pt x="10014" y="26142"/>
                    <a:pt x="10014" y="26142"/>
                  </a:cubicBezTo>
                  <a:cubicBezTo>
                    <a:pt x="10014" y="26142"/>
                    <a:pt x="11073" y="25916"/>
                    <a:pt x="11668" y="25773"/>
                  </a:cubicBezTo>
                  <a:cubicBezTo>
                    <a:pt x="11737" y="25755"/>
                    <a:pt x="11804" y="25747"/>
                    <a:pt x="11868" y="25747"/>
                  </a:cubicBezTo>
                  <a:close/>
                  <a:moveTo>
                    <a:pt x="24157" y="26380"/>
                  </a:moveTo>
                  <a:lnTo>
                    <a:pt x="24157" y="26380"/>
                  </a:lnTo>
                  <a:cubicBezTo>
                    <a:pt x="24132" y="26395"/>
                    <a:pt x="23679" y="26858"/>
                    <a:pt x="22741" y="26916"/>
                  </a:cubicBezTo>
                  <a:cubicBezTo>
                    <a:pt x="21777" y="26963"/>
                    <a:pt x="21205" y="27571"/>
                    <a:pt x="20598" y="27571"/>
                  </a:cubicBezTo>
                  <a:cubicBezTo>
                    <a:pt x="19991" y="27571"/>
                    <a:pt x="19991" y="27273"/>
                    <a:pt x="19991" y="27273"/>
                  </a:cubicBezTo>
                  <a:cubicBezTo>
                    <a:pt x="19991" y="27273"/>
                    <a:pt x="20888" y="26796"/>
                    <a:pt x="21108" y="26796"/>
                  </a:cubicBezTo>
                  <a:cubicBezTo>
                    <a:pt x="21113" y="26796"/>
                    <a:pt x="21118" y="26796"/>
                    <a:pt x="21122" y="26797"/>
                  </a:cubicBezTo>
                  <a:cubicBezTo>
                    <a:pt x="21133" y="26799"/>
                    <a:pt x="21150" y="26800"/>
                    <a:pt x="21171" y="26800"/>
                  </a:cubicBezTo>
                  <a:cubicBezTo>
                    <a:pt x="21521" y="26800"/>
                    <a:pt x="23110" y="26535"/>
                    <a:pt x="23110" y="26535"/>
                  </a:cubicBezTo>
                  <a:lnTo>
                    <a:pt x="24157" y="26380"/>
                  </a:lnTo>
                  <a:close/>
                  <a:moveTo>
                    <a:pt x="17186" y="28024"/>
                  </a:moveTo>
                  <a:cubicBezTo>
                    <a:pt x="17355" y="28024"/>
                    <a:pt x="17582" y="28088"/>
                    <a:pt x="17741" y="28190"/>
                  </a:cubicBezTo>
                  <a:cubicBezTo>
                    <a:pt x="18038" y="28392"/>
                    <a:pt x="18038" y="28892"/>
                    <a:pt x="18038" y="28892"/>
                  </a:cubicBezTo>
                  <a:cubicBezTo>
                    <a:pt x="18038" y="28892"/>
                    <a:pt x="17911" y="28961"/>
                    <a:pt x="17746" y="28961"/>
                  </a:cubicBezTo>
                  <a:cubicBezTo>
                    <a:pt x="17663" y="28961"/>
                    <a:pt x="17570" y="28944"/>
                    <a:pt x="17479" y="28892"/>
                  </a:cubicBezTo>
                  <a:cubicBezTo>
                    <a:pt x="17193" y="28749"/>
                    <a:pt x="17014" y="28452"/>
                    <a:pt x="16955" y="28190"/>
                  </a:cubicBezTo>
                  <a:cubicBezTo>
                    <a:pt x="16933" y="28073"/>
                    <a:pt x="17037" y="28024"/>
                    <a:pt x="17186" y="28024"/>
                  </a:cubicBezTo>
                  <a:close/>
                  <a:moveTo>
                    <a:pt x="19986" y="28800"/>
                  </a:moveTo>
                  <a:cubicBezTo>
                    <a:pt x="20649" y="28800"/>
                    <a:pt x="21944" y="29416"/>
                    <a:pt x="21944" y="29416"/>
                  </a:cubicBezTo>
                  <a:cubicBezTo>
                    <a:pt x="21944" y="29416"/>
                    <a:pt x="21479" y="29642"/>
                    <a:pt x="20884" y="29642"/>
                  </a:cubicBezTo>
                  <a:cubicBezTo>
                    <a:pt x="20289" y="29642"/>
                    <a:pt x="19241" y="29047"/>
                    <a:pt x="19241" y="29047"/>
                  </a:cubicBezTo>
                  <a:cubicBezTo>
                    <a:pt x="19241" y="29047"/>
                    <a:pt x="19241" y="28892"/>
                    <a:pt x="19860" y="28809"/>
                  </a:cubicBezTo>
                  <a:cubicBezTo>
                    <a:pt x="19899" y="28803"/>
                    <a:pt x="19941" y="28800"/>
                    <a:pt x="19986" y="28800"/>
                  </a:cubicBezTo>
                  <a:close/>
                  <a:moveTo>
                    <a:pt x="14386" y="1"/>
                  </a:moveTo>
                  <a:cubicBezTo>
                    <a:pt x="14170" y="1"/>
                    <a:pt x="13996" y="30"/>
                    <a:pt x="13883" y="79"/>
                  </a:cubicBezTo>
                  <a:cubicBezTo>
                    <a:pt x="13454" y="281"/>
                    <a:pt x="11299" y="281"/>
                    <a:pt x="11549" y="1984"/>
                  </a:cubicBezTo>
                  <a:cubicBezTo>
                    <a:pt x="11799" y="3710"/>
                    <a:pt x="12835" y="5758"/>
                    <a:pt x="12835" y="5758"/>
                  </a:cubicBezTo>
                  <a:cubicBezTo>
                    <a:pt x="12835" y="5758"/>
                    <a:pt x="13621" y="7818"/>
                    <a:pt x="13383" y="7997"/>
                  </a:cubicBezTo>
                  <a:cubicBezTo>
                    <a:pt x="13364" y="8011"/>
                    <a:pt x="13337" y="8018"/>
                    <a:pt x="13303" y="8018"/>
                  </a:cubicBezTo>
                  <a:cubicBezTo>
                    <a:pt x="12909" y="8018"/>
                    <a:pt x="11582" y="7096"/>
                    <a:pt x="11264" y="6032"/>
                  </a:cubicBezTo>
                  <a:cubicBezTo>
                    <a:pt x="10930" y="4889"/>
                    <a:pt x="9537" y="1770"/>
                    <a:pt x="9537" y="1770"/>
                  </a:cubicBezTo>
                  <a:cubicBezTo>
                    <a:pt x="9537" y="1770"/>
                    <a:pt x="8192" y="2091"/>
                    <a:pt x="8513" y="3496"/>
                  </a:cubicBezTo>
                  <a:cubicBezTo>
                    <a:pt x="8847" y="4889"/>
                    <a:pt x="11585" y="7544"/>
                    <a:pt x="12073" y="8223"/>
                  </a:cubicBezTo>
                  <a:cubicBezTo>
                    <a:pt x="12561" y="8913"/>
                    <a:pt x="12264" y="9354"/>
                    <a:pt x="12264" y="9354"/>
                  </a:cubicBezTo>
                  <a:cubicBezTo>
                    <a:pt x="12264" y="9354"/>
                    <a:pt x="12216" y="9376"/>
                    <a:pt x="12127" y="9376"/>
                  </a:cubicBezTo>
                  <a:cubicBezTo>
                    <a:pt x="11926" y="9376"/>
                    <a:pt x="11517" y="9268"/>
                    <a:pt x="10966" y="8568"/>
                  </a:cubicBezTo>
                  <a:cubicBezTo>
                    <a:pt x="10180" y="7556"/>
                    <a:pt x="8978" y="6806"/>
                    <a:pt x="8382" y="5711"/>
                  </a:cubicBezTo>
                  <a:cubicBezTo>
                    <a:pt x="7787" y="4603"/>
                    <a:pt x="7061" y="3258"/>
                    <a:pt x="7061" y="3258"/>
                  </a:cubicBezTo>
                  <a:cubicBezTo>
                    <a:pt x="7061" y="3258"/>
                    <a:pt x="6049" y="3925"/>
                    <a:pt x="6025" y="4330"/>
                  </a:cubicBezTo>
                  <a:cubicBezTo>
                    <a:pt x="6013" y="4722"/>
                    <a:pt x="6263" y="5663"/>
                    <a:pt x="6263" y="5663"/>
                  </a:cubicBezTo>
                  <a:cubicBezTo>
                    <a:pt x="6263" y="5663"/>
                    <a:pt x="6858" y="7199"/>
                    <a:pt x="7847" y="8044"/>
                  </a:cubicBezTo>
                  <a:cubicBezTo>
                    <a:pt x="8823" y="8890"/>
                    <a:pt x="9763" y="10485"/>
                    <a:pt x="9763" y="10485"/>
                  </a:cubicBezTo>
                  <a:lnTo>
                    <a:pt x="11204" y="12188"/>
                  </a:lnTo>
                  <a:cubicBezTo>
                    <a:pt x="11204" y="12188"/>
                    <a:pt x="10192" y="11973"/>
                    <a:pt x="9585" y="11116"/>
                  </a:cubicBezTo>
                  <a:cubicBezTo>
                    <a:pt x="8978" y="10247"/>
                    <a:pt x="7632" y="8913"/>
                    <a:pt x="7632" y="8913"/>
                  </a:cubicBezTo>
                  <a:cubicBezTo>
                    <a:pt x="7632" y="8913"/>
                    <a:pt x="7076" y="6966"/>
                    <a:pt x="6501" y="6966"/>
                  </a:cubicBezTo>
                  <a:cubicBezTo>
                    <a:pt x="6481" y="6966"/>
                    <a:pt x="6461" y="6968"/>
                    <a:pt x="6442" y="6973"/>
                  </a:cubicBezTo>
                  <a:cubicBezTo>
                    <a:pt x="5846" y="7128"/>
                    <a:pt x="5251" y="8163"/>
                    <a:pt x="5108" y="9056"/>
                  </a:cubicBezTo>
                  <a:cubicBezTo>
                    <a:pt x="4953" y="9949"/>
                    <a:pt x="5275" y="10414"/>
                    <a:pt x="5275" y="10414"/>
                  </a:cubicBezTo>
                  <a:cubicBezTo>
                    <a:pt x="5275" y="10414"/>
                    <a:pt x="4394" y="10580"/>
                    <a:pt x="4382" y="10854"/>
                  </a:cubicBezTo>
                  <a:cubicBezTo>
                    <a:pt x="4358" y="11140"/>
                    <a:pt x="4656" y="12033"/>
                    <a:pt x="4656" y="12033"/>
                  </a:cubicBezTo>
                  <a:cubicBezTo>
                    <a:pt x="4656" y="12033"/>
                    <a:pt x="5120" y="13735"/>
                    <a:pt x="5299" y="14224"/>
                  </a:cubicBezTo>
                  <a:cubicBezTo>
                    <a:pt x="4918" y="13569"/>
                    <a:pt x="2870" y="10699"/>
                    <a:pt x="2870" y="10699"/>
                  </a:cubicBezTo>
                  <a:cubicBezTo>
                    <a:pt x="2870" y="10699"/>
                    <a:pt x="1489" y="11664"/>
                    <a:pt x="1882" y="13712"/>
                  </a:cubicBezTo>
                  <a:cubicBezTo>
                    <a:pt x="2274" y="15760"/>
                    <a:pt x="4525" y="17796"/>
                    <a:pt x="4525" y="17796"/>
                  </a:cubicBezTo>
                  <a:lnTo>
                    <a:pt x="7489" y="20832"/>
                  </a:lnTo>
                  <a:cubicBezTo>
                    <a:pt x="7489" y="20832"/>
                    <a:pt x="9918" y="21570"/>
                    <a:pt x="10490" y="22022"/>
                  </a:cubicBezTo>
                  <a:cubicBezTo>
                    <a:pt x="11023" y="22433"/>
                    <a:pt x="12086" y="23395"/>
                    <a:pt x="11983" y="23395"/>
                  </a:cubicBezTo>
                  <a:cubicBezTo>
                    <a:pt x="11975" y="23395"/>
                    <a:pt x="11962" y="23390"/>
                    <a:pt x="11942" y="23380"/>
                  </a:cubicBezTo>
                  <a:cubicBezTo>
                    <a:pt x="11645" y="23213"/>
                    <a:pt x="10311" y="22618"/>
                    <a:pt x="8680" y="22022"/>
                  </a:cubicBezTo>
                  <a:cubicBezTo>
                    <a:pt x="7037" y="21427"/>
                    <a:pt x="4525" y="19510"/>
                    <a:pt x="4525" y="19510"/>
                  </a:cubicBezTo>
                  <a:cubicBezTo>
                    <a:pt x="4525" y="19510"/>
                    <a:pt x="2691" y="18212"/>
                    <a:pt x="2036" y="17212"/>
                  </a:cubicBezTo>
                  <a:cubicBezTo>
                    <a:pt x="1381" y="16212"/>
                    <a:pt x="1084" y="15771"/>
                    <a:pt x="1084" y="15771"/>
                  </a:cubicBezTo>
                  <a:cubicBezTo>
                    <a:pt x="1084" y="15771"/>
                    <a:pt x="0" y="17641"/>
                    <a:pt x="762" y="19010"/>
                  </a:cubicBezTo>
                  <a:cubicBezTo>
                    <a:pt x="1536" y="20379"/>
                    <a:pt x="4918" y="23380"/>
                    <a:pt x="6787" y="24344"/>
                  </a:cubicBezTo>
                  <a:cubicBezTo>
                    <a:pt x="8680" y="25308"/>
                    <a:pt x="9716" y="25463"/>
                    <a:pt x="9418" y="25606"/>
                  </a:cubicBezTo>
                  <a:cubicBezTo>
                    <a:pt x="9293" y="25671"/>
                    <a:pt x="9091" y="25709"/>
                    <a:pt x="8822" y="25709"/>
                  </a:cubicBezTo>
                  <a:cubicBezTo>
                    <a:pt x="8448" y="25709"/>
                    <a:pt x="7943" y="25636"/>
                    <a:pt x="7335" y="25463"/>
                  </a:cubicBezTo>
                  <a:cubicBezTo>
                    <a:pt x="6299" y="25165"/>
                    <a:pt x="4060" y="23677"/>
                    <a:pt x="2870" y="22332"/>
                  </a:cubicBezTo>
                  <a:cubicBezTo>
                    <a:pt x="1679" y="20998"/>
                    <a:pt x="1441" y="20546"/>
                    <a:pt x="1441" y="20546"/>
                  </a:cubicBezTo>
                  <a:lnTo>
                    <a:pt x="1441" y="20546"/>
                  </a:lnTo>
                  <a:cubicBezTo>
                    <a:pt x="1441" y="20546"/>
                    <a:pt x="691" y="22070"/>
                    <a:pt x="1560" y="23463"/>
                  </a:cubicBezTo>
                  <a:cubicBezTo>
                    <a:pt x="2429" y="24868"/>
                    <a:pt x="6013" y="26928"/>
                    <a:pt x="7120" y="27154"/>
                  </a:cubicBezTo>
                  <a:cubicBezTo>
                    <a:pt x="7535" y="27243"/>
                    <a:pt x="8077" y="27280"/>
                    <a:pt x="8653" y="27280"/>
                  </a:cubicBezTo>
                  <a:cubicBezTo>
                    <a:pt x="9613" y="27280"/>
                    <a:pt x="10668" y="27176"/>
                    <a:pt x="11383" y="27035"/>
                  </a:cubicBezTo>
                  <a:cubicBezTo>
                    <a:pt x="12252" y="26857"/>
                    <a:pt x="12870" y="26449"/>
                    <a:pt x="13227" y="26449"/>
                  </a:cubicBezTo>
                  <a:cubicBezTo>
                    <a:pt x="13350" y="26449"/>
                    <a:pt x="13441" y="26497"/>
                    <a:pt x="13502" y="26618"/>
                  </a:cubicBezTo>
                  <a:cubicBezTo>
                    <a:pt x="13740" y="27094"/>
                    <a:pt x="12573" y="27154"/>
                    <a:pt x="12573" y="27154"/>
                  </a:cubicBezTo>
                  <a:cubicBezTo>
                    <a:pt x="12573" y="27154"/>
                    <a:pt x="10519" y="28386"/>
                    <a:pt x="8918" y="28386"/>
                  </a:cubicBezTo>
                  <a:cubicBezTo>
                    <a:pt x="8732" y="28386"/>
                    <a:pt x="8552" y="28370"/>
                    <a:pt x="8382" y="28333"/>
                  </a:cubicBezTo>
                  <a:cubicBezTo>
                    <a:pt x="6739" y="27975"/>
                    <a:pt x="2251" y="25439"/>
                    <a:pt x="2251" y="25439"/>
                  </a:cubicBezTo>
                  <a:lnTo>
                    <a:pt x="2251" y="25439"/>
                  </a:lnTo>
                  <a:cubicBezTo>
                    <a:pt x="2251" y="25439"/>
                    <a:pt x="1977" y="26201"/>
                    <a:pt x="2870" y="26797"/>
                  </a:cubicBezTo>
                  <a:cubicBezTo>
                    <a:pt x="3763" y="27392"/>
                    <a:pt x="5692" y="28714"/>
                    <a:pt x="6299" y="28952"/>
                  </a:cubicBezTo>
                  <a:cubicBezTo>
                    <a:pt x="6894" y="29178"/>
                    <a:pt x="7370" y="29297"/>
                    <a:pt x="7370" y="29297"/>
                  </a:cubicBezTo>
                  <a:cubicBezTo>
                    <a:pt x="7370" y="29297"/>
                    <a:pt x="7845" y="30411"/>
                    <a:pt x="9572" y="30411"/>
                  </a:cubicBezTo>
                  <a:cubicBezTo>
                    <a:pt x="9759" y="30411"/>
                    <a:pt x="9962" y="30398"/>
                    <a:pt x="10180" y="30368"/>
                  </a:cubicBezTo>
                  <a:cubicBezTo>
                    <a:pt x="12419" y="30071"/>
                    <a:pt x="12573" y="28452"/>
                    <a:pt x="13097" y="28082"/>
                  </a:cubicBezTo>
                  <a:cubicBezTo>
                    <a:pt x="13621" y="27701"/>
                    <a:pt x="14276" y="27320"/>
                    <a:pt x="14276" y="27320"/>
                  </a:cubicBezTo>
                  <a:cubicBezTo>
                    <a:pt x="14276" y="27320"/>
                    <a:pt x="14347" y="28594"/>
                    <a:pt x="14526" y="29595"/>
                  </a:cubicBezTo>
                  <a:cubicBezTo>
                    <a:pt x="14705" y="30595"/>
                    <a:pt x="15109" y="31214"/>
                    <a:pt x="14836" y="32321"/>
                  </a:cubicBezTo>
                  <a:cubicBezTo>
                    <a:pt x="14587" y="33361"/>
                    <a:pt x="14510" y="35099"/>
                    <a:pt x="14778" y="35099"/>
                  </a:cubicBezTo>
                  <a:cubicBezTo>
                    <a:pt x="14792" y="35099"/>
                    <a:pt x="14807" y="35094"/>
                    <a:pt x="14824" y="35083"/>
                  </a:cubicBezTo>
                  <a:cubicBezTo>
                    <a:pt x="15157" y="34893"/>
                    <a:pt x="15300" y="32166"/>
                    <a:pt x="15300" y="31238"/>
                  </a:cubicBezTo>
                  <a:cubicBezTo>
                    <a:pt x="15300" y="30297"/>
                    <a:pt x="14657" y="27928"/>
                    <a:pt x="14716" y="27582"/>
                  </a:cubicBezTo>
                  <a:cubicBezTo>
                    <a:pt x="14760" y="27337"/>
                    <a:pt x="14772" y="27189"/>
                    <a:pt x="14893" y="27189"/>
                  </a:cubicBezTo>
                  <a:cubicBezTo>
                    <a:pt x="14937" y="27189"/>
                    <a:pt x="14995" y="27208"/>
                    <a:pt x="15074" y="27249"/>
                  </a:cubicBezTo>
                  <a:cubicBezTo>
                    <a:pt x="15371" y="27392"/>
                    <a:pt x="16169" y="28928"/>
                    <a:pt x="16967" y="29571"/>
                  </a:cubicBezTo>
                  <a:cubicBezTo>
                    <a:pt x="17615" y="30111"/>
                    <a:pt x="19838" y="30465"/>
                    <a:pt x="20895" y="30465"/>
                  </a:cubicBezTo>
                  <a:cubicBezTo>
                    <a:pt x="21119" y="30465"/>
                    <a:pt x="21290" y="30449"/>
                    <a:pt x="21384" y="30416"/>
                  </a:cubicBezTo>
                  <a:cubicBezTo>
                    <a:pt x="21920" y="30226"/>
                    <a:pt x="23253" y="28571"/>
                    <a:pt x="23253" y="28571"/>
                  </a:cubicBezTo>
                  <a:cubicBezTo>
                    <a:pt x="23253" y="28571"/>
                    <a:pt x="24825" y="27737"/>
                    <a:pt x="25301" y="27106"/>
                  </a:cubicBezTo>
                  <a:cubicBezTo>
                    <a:pt x="25789" y="26487"/>
                    <a:pt x="26087" y="26035"/>
                    <a:pt x="26087" y="26035"/>
                  </a:cubicBezTo>
                  <a:cubicBezTo>
                    <a:pt x="26087" y="26035"/>
                    <a:pt x="28016" y="25165"/>
                    <a:pt x="28397" y="24844"/>
                  </a:cubicBezTo>
                  <a:cubicBezTo>
                    <a:pt x="28790" y="24534"/>
                    <a:pt x="29004" y="24213"/>
                    <a:pt x="29004" y="24213"/>
                  </a:cubicBezTo>
                  <a:cubicBezTo>
                    <a:pt x="29004" y="24213"/>
                    <a:pt x="29099" y="23653"/>
                    <a:pt x="29004" y="23153"/>
                  </a:cubicBezTo>
                  <a:cubicBezTo>
                    <a:pt x="28921" y="22641"/>
                    <a:pt x="28766" y="22498"/>
                    <a:pt x="28766" y="22498"/>
                  </a:cubicBezTo>
                  <a:cubicBezTo>
                    <a:pt x="28766" y="22498"/>
                    <a:pt x="27135" y="22939"/>
                    <a:pt x="26087" y="23094"/>
                  </a:cubicBezTo>
                  <a:cubicBezTo>
                    <a:pt x="25051" y="23237"/>
                    <a:pt x="22813" y="23689"/>
                    <a:pt x="22813" y="23689"/>
                  </a:cubicBezTo>
                  <a:lnTo>
                    <a:pt x="20729" y="24284"/>
                  </a:lnTo>
                  <a:cubicBezTo>
                    <a:pt x="20729" y="24284"/>
                    <a:pt x="22217" y="22939"/>
                    <a:pt x="23110" y="22641"/>
                  </a:cubicBezTo>
                  <a:cubicBezTo>
                    <a:pt x="24003" y="22344"/>
                    <a:pt x="25432" y="22368"/>
                    <a:pt x="26063" y="20498"/>
                  </a:cubicBezTo>
                  <a:cubicBezTo>
                    <a:pt x="26682" y="18641"/>
                    <a:pt x="26539" y="16843"/>
                    <a:pt x="26242" y="16843"/>
                  </a:cubicBezTo>
                  <a:cubicBezTo>
                    <a:pt x="25944" y="16843"/>
                    <a:pt x="25301" y="18343"/>
                    <a:pt x="24742" y="18855"/>
                  </a:cubicBezTo>
                  <a:cubicBezTo>
                    <a:pt x="24158" y="19367"/>
                    <a:pt x="22444" y="20522"/>
                    <a:pt x="22444" y="20522"/>
                  </a:cubicBezTo>
                  <a:lnTo>
                    <a:pt x="21348" y="21320"/>
                  </a:lnTo>
                  <a:cubicBezTo>
                    <a:pt x="21348" y="21320"/>
                    <a:pt x="24861" y="17569"/>
                    <a:pt x="25242" y="16307"/>
                  </a:cubicBezTo>
                  <a:cubicBezTo>
                    <a:pt x="25635" y="15045"/>
                    <a:pt x="25908" y="13759"/>
                    <a:pt x="25635" y="13354"/>
                  </a:cubicBezTo>
                  <a:cubicBezTo>
                    <a:pt x="25349" y="12962"/>
                    <a:pt x="24753" y="12962"/>
                    <a:pt x="24753" y="12962"/>
                  </a:cubicBezTo>
                  <a:lnTo>
                    <a:pt x="25646" y="10580"/>
                  </a:lnTo>
                  <a:cubicBezTo>
                    <a:pt x="25646" y="10580"/>
                    <a:pt x="25287" y="8448"/>
                    <a:pt x="24797" y="8448"/>
                  </a:cubicBezTo>
                  <a:cubicBezTo>
                    <a:pt x="24791" y="8448"/>
                    <a:pt x="24784" y="8448"/>
                    <a:pt x="24777" y="8449"/>
                  </a:cubicBezTo>
                  <a:cubicBezTo>
                    <a:pt x="24301" y="8497"/>
                    <a:pt x="24599" y="8937"/>
                    <a:pt x="24301" y="9687"/>
                  </a:cubicBezTo>
                  <a:cubicBezTo>
                    <a:pt x="24003" y="10426"/>
                    <a:pt x="22670" y="12509"/>
                    <a:pt x="22372" y="13259"/>
                  </a:cubicBezTo>
                  <a:cubicBezTo>
                    <a:pt x="22100" y="13934"/>
                    <a:pt x="21181" y="15027"/>
                    <a:pt x="20807" y="15027"/>
                  </a:cubicBezTo>
                  <a:cubicBezTo>
                    <a:pt x="20772" y="15027"/>
                    <a:pt x="20742" y="15018"/>
                    <a:pt x="20717" y="14998"/>
                  </a:cubicBezTo>
                  <a:cubicBezTo>
                    <a:pt x="20431" y="14759"/>
                    <a:pt x="21241" y="13819"/>
                    <a:pt x="21241" y="13819"/>
                  </a:cubicBezTo>
                  <a:cubicBezTo>
                    <a:pt x="21241" y="13819"/>
                    <a:pt x="23991" y="10426"/>
                    <a:pt x="23622" y="8640"/>
                  </a:cubicBezTo>
                  <a:cubicBezTo>
                    <a:pt x="23265" y="6854"/>
                    <a:pt x="22217" y="5520"/>
                    <a:pt x="22217" y="5520"/>
                  </a:cubicBezTo>
                  <a:cubicBezTo>
                    <a:pt x="22217" y="5520"/>
                    <a:pt x="21882" y="5178"/>
                    <a:pt x="21651" y="5178"/>
                  </a:cubicBezTo>
                  <a:cubicBezTo>
                    <a:pt x="21580" y="5178"/>
                    <a:pt x="21518" y="5210"/>
                    <a:pt x="21479" y="5294"/>
                  </a:cubicBezTo>
                  <a:cubicBezTo>
                    <a:pt x="21324" y="5663"/>
                    <a:pt x="20551" y="8532"/>
                    <a:pt x="20277" y="9402"/>
                  </a:cubicBezTo>
                  <a:cubicBezTo>
                    <a:pt x="20000" y="10231"/>
                    <a:pt x="19011" y="11239"/>
                    <a:pt x="18612" y="11239"/>
                  </a:cubicBezTo>
                  <a:cubicBezTo>
                    <a:pt x="18599" y="11239"/>
                    <a:pt x="18586" y="11238"/>
                    <a:pt x="18574" y="11235"/>
                  </a:cubicBezTo>
                  <a:cubicBezTo>
                    <a:pt x="18205" y="11152"/>
                    <a:pt x="17907" y="10854"/>
                    <a:pt x="17907" y="10854"/>
                  </a:cubicBezTo>
                  <a:cubicBezTo>
                    <a:pt x="17907" y="10854"/>
                    <a:pt x="19539" y="8925"/>
                    <a:pt x="19991" y="6389"/>
                  </a:cubicBezTo>
                  <a:cubicBezTo>
                    <a:pt x="20431" y="3865"/>
                    <a:pt x="20610" y="2127"/>
                    <a:pt x="19777" y="1663"/>
                  </a:cubicBezTo>
                  <a:cubicBezTo>
                    <a:pt x="19174" y="1318"/>
                    <a:pt x="18696" y="1067"/>
                    <a:pt x="18423" y="1067"/>
                  </a:cubicBezTo>
                  <a:cubicBezTo>
                    <a:pt x="18319" y="1067"/>
                    <a:pt x="18245" y="1104"/>
                    <a:pt x="18205" y="1186"/>
                  </a:cubicBezTo>
                  <a:cubicBezTo>
                    <a:pt x="18050" y="1484"/>
                    <a:pt x="18407" y="1925"/>
                    <a:pt x="18229" y="3115"/>
                  </a:cubicBezTo>
                  <a:cubicBezTo>
                    <a:pt x="18050" y="4306"/>
                    <a:pt x="17264" y="6854"/>
                    <a:pt x="16776" y="7306"/>
                  </a:cubicBezTo>
                  <a:cubicBezTo>
                    <a:pt x="16327" y="7682"/>
                    <a:pt x="15814" y="8526"/>
                    <a:pt x="15695" y="8526"/>
                  </a:cubicBezTo>
                  <a:cubicBezTo>
                    <a:pt x="15678" y="8526"/>
                    <a:pt x="15669" y="8509"/>
                    <a:pt x="15669" y="8473"/>
                  </a:cubicBezTo>
                  <a:cubicBezTo>
                    <a:pt x="15669" y="8175"/>
                    <a:pt x="15967" y="5794"/>
                    <a:pt x="16419" y="4901"/>
                  </a:cubicBezTo>
                  <a:cubicBezTo>
                    <a:pt x="16860" y="4008"/>
                    <a:pt x="17895" y="1960"/>
                    <a:pt x="16788" y="972"/>
                  </a:cubicBezTo>
                  <a:cubicBezTo>
                    <a:pt x="15974" y="246"/>
                    <a:pt x="15009" y="1"/>
                    <a:pt x="143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52" name="Google Shape;26352;p39"/>
            <p:cNvSpPr/>
            <p:nvPr/>
          </p:nvSpPr>
          <p:spPr>
            <a:xfrm>
              <a:off x="2909575" y="2825250"/>
              <a:ext cx="28000" cy="197550"/>
            </a:xfrm>
            <a:custGeom>
              <a:avLst/>
              <a:gdLst/>
              <a:ahLst/>
              <a:cxnLst/>
              <a:rect l="l" t="t" r="r" b="b"/>
              <a:pathLst>
                <a:path w="1120" h="7902" extrusionOk="0">
                  <a:moveTo>
                    <a:pt x="456" y="0"/>
                  </a:moveTo>
                  <a:cubicBezTo>
                    <a:pt x="438" y="0"/>
                    <a:pt x="422" y="11"/>
                    <a:pt x="417" y="33"/>
                  </a:cubicBezTo>
                  <a:cubicBezTo>
                    <a:pt x="1" y="1284"/>
                    <a:pt x="822" y="2450"/>
                    <a:pt x="894" y="3677"/>
                  </a:cubicBezTo>
                  <a:cubicBezTo>
                    <a:pt x="989" y="5082"/>
                    <a:pt x="417" y="6439"/>
                    <a:pt x="834" y="7832"/>
                  </a:cubicBezTo>
                  <a:cubicBezTo>
                    <a:pt x="851" y="7878"/>
                    <a:pt x="894" y="7902"/>
                    <a:pt x="933" y="7902"/>
                  </a:cubicBezTo>
                  <a:cubicBezTo>
                    <a:pt x="975" y="7902"/>
                    <a:pt x="1013" y="7875"/>
                    <a:pt x="1013" y="7820"/>
                  </a:cubicBezTo>
                  <a:cubicBezTo>
                    <a:pt x="1013" y="7177"/>
                    <a:pt x="929" y="6546"/>
                    <a:pt x="941" y="5927"/>
                  </a:cubicBezTo>
                  <a:cubicBezTo>
                    <a:pt x="965" y="5225"/>
                    <a:pt x="1120" y="4546"/>
                    <a:pt x="1084" y="3843"/>
                  </a:cubicBezTo>
                  <a:cubicBezTo>
                    <a:pt x="1025" y="2546"/>
                    <a:pt x="215" y="1403"/>
                    <a:pt x="513" y="81"/>
                  </a:cubicBezTo>
                  <a:cubicBezTo>
                    <a:pt x="520" y="29"/>
                    <a:pt x="486" y="0"/>
                    <a:pt x="4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53" name="Google Shape;26353;p39"/>
            <p:cNvSpPr/>
            <p:nvPr/>
          </p:nvSpPr>
          <p:spPr>
            <a:xfrm>
              <a:off x="2930425" y="2824500"/>
              <a:ext cx="25025" cy="197400"/>
            </a:xfrm>
            <a:custGeom>
              <a:avLst/>
              <a:gdLst/>
              <a:ahLst/>
              <a:cxnLst/>
              <a:rect l="l" t="t" r="r" b="b"/>
              <a:pathLst>
                <a:path w="1001" h="7896" extrusionOk="0">
                  <a:moveTo>
                    <a:pt x="166" y="1"/>
                  </a:moveTo>
                  <a:cubicBezTo>
                    <a:pt x="118" y="1"/>
                    <a:pt x="71" y="31"/>
                    <a:pt x="71" y="99"/>
                  </a:cubicBezTo>
                  <a:cubicBezTo>
                    <a:pt x="0" y="1266"/>
                    <a:pt x="417" y="2361"/>
                    <a:pt x="595" y="3516"/>
                  </a:cubicBezTo>
                  <a:cubicBezTo>
                    <a:pt x="703" y="4219"/>
                    <a:pt x="655" y="4874"/>
                    <a:pt x="572" y="5576"/>
                  </a:cubicBezTo>
                  <a:cubicBezTo>
                    <a:pt x="536" y="5810"/>
                    <a:pt x="294" y="7792"/>
                    <a:pt x="105" y="7792"/>
                  </a:cubicBezTo>
                  <a:cubicBezTo>
                    <a:pt x="102" y="7792"/>
                    <a:pt x="99" y="7792"/>
                    <a:pt x="95" y="7791"/>
                  </a:cubicBezTo>
                  <a:cubicBezTo>
                    <a:pt x="84" y="7781"/>
                    <a:pt x="73" y="7777"/>
                    <a:pt x="64" y="7777"/>
                  </a:cubicBezTo>
                  <a:cubicBezTo>
                    <a:pt x="25" y="7777"/>
                    <a:pt x="9" y="7843"/>
                    <a:pt x="48" y="7862"/>
                  </a:cubicBezTo>
                  <a:cubicBezTo>
                    <a:pt x="87" y="7885"/>
                    <a:pt x="124" y="7895"/>
                    <a:pt x="159" y="7895"/>
                  </a:cubicBezTo>
                  <a:cubicBezTo>
                    <a:pt x="677" y="7895"/>
                    <a:pt x="752" y="5579"/>
                    <a:pt x="786" y="5278"/>
                  </a:cubicBezTo>
                  <a:cubicBezTo>
                    <a:pt x="1000" y="3492"/>
                    <a:pt x="191" y="1849"/>
                    <a:pt x="274" y="99"/>
                  </a:cubicBezTo>
                  <a:cubicBezTo>
                    <a:pt x="274" y="37"/>
                    <a:pt x="219" y="1"/>
                    <a:pt x="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54" name="Google Shape;26354;p39"/>
            <p:cNvSpPr/>
            <p:nvPr/>
          </p:nvSpPr>
          <p:spPr>
            <a:xfrm>
              <a:off x="2744925" y="2825075"/>
              <a:ext cx="175800" cy="82000"/>
            </a:xfrm>
            <a:custGeom>
              <a:avLst/>
              <a:gdLst/>
              <a:ahLst/>
              <a:cxnLst/>
              <a:rect l="l" t="t" r="r" b="b"/>
              <a:pathLst>
                <a:path w="7032" h="3280" extrusionOk="0">
                  <a:moveTo>
                    <a:pt x="6948" y="1"/>
                  </a:moveTo>
                  <a:cubicBezTo>
                    <a:pt x="6943" y="1"/>
                    <a:pt x="6937" y="2"/>
                    <a:pt x="6932" y="5"/>
                  </a:cubicBezTo>
                  <a:cubicBezTo>
                    <a:pt x="5932" y="445"/>
                    <a:pt x="5456" y="1362"/>
                    <a:pt x="4741" y="2088"/>
                  </a:cubicBezTo>
                  <a:cubicBezTo>
                    <a:pt x="4176" y="2665"/>
                    <a:pt x="3499" y="3018"/>
                    <a:pt x="2678" y="3018"/>
                  </a:cubicBezTo>
                  <a:cubicBezTo>
                    <a:pt x="2652" y="3018"/>
                    <a:pt x="2625" y="3018"/>
                    <a:pt x="2598" y="3017"/>
                  </a:cubicBezTo>
                  <a:cubicBezTo>
                    <a:pt x="1634" y="2969"/>
                    <a:pt x="943" y="2457"/>
                    <a:pt x="145" y="2017"/>
                  </a:cubicBezTo>
                  <a:cubicBezTo>
                    <a:pt x="133" y="2011"/>
                    <a:pt x="121" y="2008"/>
                    <a:pt x="109" y="2008"/>
                  </a:cubicBezTo>
                  <a:cubicBezTo>
                    <a:pt x="50" y="2008"/>
                    <a:pt x="0" y="2074"/>
                    <a:pt x="50" y="2124"/>
                  </a:cubicBezTo>
                  <a:cubicBezTo>
                    <a:pt x="693" y="2816"/>
                    <a:pt x="1731" y="3279"/>
                    <a:pt x="2726" y="3279"/>
                  </a:cubicBezTo>
                  <a:cubicBezTo>
                    <a:pt x="3187" y="3279"/>
                    <a:pt x="3639" y="3180"/>
                    <a:pt x="4039" y="2957"/>
                  </a:cubicBezTo>
                  <a:cubicBezTo>
                    <a:pt x="5289" y="2279"/>
                    <a:pt x="5682" y="707"/>
                    <a:pt x="6968" y="88"/>
                  </a:cubicBezTo>
                  <a:cubicBezTo>
                    <a:pt x="7031" y="77"/>
                    <a:pt x="6991" y="1"/>
                    <a:pt x="6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55" name="Google Shape;26355;p39"/>
            <p:cNvSpPr/>
            <p:nvPr/>
          </p:nvSpPr>
          <p:spPr>
            <a:xfrm>
              <a:off x="2746175" y="2851650"/>
              <a:ext cx="118725" cy="32250"/>
            </a:xfrm>
            <a:custGeom>
              <a:avLst/>
              <a:gdLst/>
              <a:ahLst/>
              <a:cxnLst/>
              <a:rect l="l" t="t" r="r" b="b"/>
              <a:pathLst>
                <a:path w="4749" h="1290" extrusionOk="0">
                  <a:moveTo>
                    <a:pt x="4701" y="0"/>
                  </a:moveTo>
                  <a:cubicBezTo>
                    <a:pt x="4698" y="0"/>
                    <a:pt x="4695" y="0"/>
                    <a:pt x="4691" y="1"/>
                  </a:cubicBezTo>
                  <a:cubicBezTo>
                    <a:pt x="4060" y="228"/>
                    <a:pt x="3453" y="525"/>
                    <a:pt x="2846" y="787"/>
                  </a:cubicBezTo>
                  <a:cubicBezTo>
                    <a:pt x="2364" y="1004"/>
                    <a:pt x="1980" y="1184"/>
                    <a:pt x="1498" y="1184"/>
                  </a:cubicBezTo>
                  <a:cubicBezTo>
                    <a:pt x="1372" y="1184"/>
                    <a:pt x="1239" y="1172"/>
                    <a:pt x="1095" y="1144"/>
                  </a:cubicBezTo>
                  <a:cubicBezTo>
                    <a:pt x="750" y="1085"/>
                    <a:pt x="405" y="966"/>
                    <a:pt x="60" y="882"/>
                  </a:cubicBezTo>
                  <a:cubicBezTo>
                    <a:pt x="36" y="882"/>
                    <a:pt x="0" y="942"/>
                    <a:pt x="48" y="954"/>
                  </a:cubicBezTo>
                  <a:cubicBezTo>
                    <a:pt x="583" y="1113"/>
                    <a:pt x="1072" y="1289"/>
                    <a:pt x="1583" y="1289"/>
                  </a:cubicBezTo>
                  <a:cubicBezTo>
                    <a:pt x="1800" y="1289"/>
                    <a:pt x="2020" y="1258"/>
                    <a:pt x="2250" y="1180"/>
                  </a:cubicBezTo>
                  <a:cubicBezTo>
                    <a:pt x="3084" y="894"/>
                    <a:pt x="3941" y="478"/>
                    <a:pt x="4727" y="85"/>
                  </a:cubicBezTo>
                  <a:cubicBezTo>
                    <a:pt x="4749" y="63"/>
                    <a:pt x="4740" y="0"/>
                    <a:pt x="47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56" name="Google Shape;26356;p39"/>
            <p:cNvSpPr/>
            <p:nvPr/>
          </p:nvSpPr>
          <p:spPr>
            <a:xfrm>
              <a:off x="2864325" y="2832625"/>
              <a:ext cx="25325" cy="14300"/>
            </a:xfrm>
            <a:custGeom>
              <a:avLst/>
              <a:gdLst/>
              <a:ahLst/>
              <a:cxnLst/>
              <a:rect l="l" t="t" r="r" b="b"/>
              <a:pathLst>
                <a:path w="1013" h="572" extrusionOk="0">
                  <a:moveTo>
                    <a:pt x="1013" y="0"/>
                  </a:moveTo>
                  <a:lnTo>
                    <a:pt x="1013" y="0"/>
                  </a:lnTo>
                  <a:cubicBezTo>
                    <a:pt x="846" y="119"/>
                    <a:pt x="668" y="227"/>
                    <a:pt x="477" y="298"/>
                  </a:cubicBezTo>
                  <a:cubicBezTo>
                    <a:pt x="322" y="358"/>
                    <a:pt x="144" y="405"/>
                    <a:pt x="25" y="512"/>
                  </a:cubicBezTo>
                  <a:cubicBezTo>
                    <a:pt x="1" y="524"/>
                    <a:pt x="25" y="572"/>
                    <a:pt x="60" y="572"/>
                  </a:cubicBezTo>
                  <a:cubicBezTo>
                    <a:pt x="239" y="560"/>
                    <a:pt x="394" y="453"/>
                    <a:pt x="549" y="358"/>
                  </a:cubicBezTo>
                  <a:cubicBezTo>
                    <a:pt x="715" y="262"/>
                    <a:pt x="870" y="143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57" name="Google Shape;26357;p39"/>
            <p:cNvSpPr/>
            <p:nvPr/>
          </p:nvSpPr>
          <p:spPr>
            <a:xfrm>
              <a:off x="2619850" y="2777425"/>
              <a:ext cx="287675" cy="74625"/>
            </a:xfrm>
            <a:custGeom>
              <a:avLst/>
              <a:gdLst/>
              <a:ahLst/>
              <a:cxnLst/>
              <a:rect l="l" t="t" r="r" b="b"/>
              <a:pathLst>
                <a:path w="11507" h="2985" extrusionOk="0">
                  <a:moveTo>
                    <a:pt x="77" y="0"/>
                  </a:moveTo>
                  <a:cubicBezTo>
                    <a:pt x="36" y="0"/>
                    <a:pt x="0" y="49"/>
                    <a:pt x="41" y="89"/>
                  </a:cubicBezTo>
                  <a:cubicBezTo>
                    <a:pt x="803" y="827"/>
                    <a:pt x="1779" y="1375"/>
                    <a:pt x="2719" y="1875"/>
                  </a:cubicBezTo>
                  <a:cubicBezTo>
                    <a:pt x="3612" y="2327"/>
                    <a:pt x="4577" y="2804"/>
                    <a:pt x="5577" y="2947"/>
                  </a:cubicBezTo>
                  <a:cubicBezTo>
                    <a:pt x="5762" y="2973"/>
                    <a:pt x="5944" y="2985"/>
                    <a:pt x="6124" y="2985"/>
                  </a:cubicBezTo>
                  <a:cubicBezTo>
                    <a:pt x="7979" y="2985"/>
                    <a:pt x="9629" y="1709"/>
                    <a:pt x="11506" y="1589"/>
                  </a:cubicBezTo>
                  <a:cubicBezTo>
                    <a:pt x="11506" y="1589"/>
                    <a:pt x="11506" y="1565"/>
                    <a:pt x="11482" y="1565"/>
                  </a:cubicBezTo>
                  <a:cubicBezTo>
                    <a:pt x="11335" y="1545"/>
                    <a:pt x="11189" y="1536"/>
                    <a:pt x="11045" y="1536"/>
                  </a:cubicBezTo>
                  <a:cubicBezTo>
                    <a:pt x="9403" y="1536"/>
                    <a:pt x="7932" y="2737"/>
                    <a:pt x="6279" y="2792"/>
                  </a:cubicBezTo>
                  <a:cubicBezTo>
                    <a:pt x="6240" y="2793"/>
                    <a:pt x="6201" y="2793"/>
                    <a:pt x="6163" y="2793"/>
                  </a:cubicBezTo>
                  <a:cubicBezTo>
                    <a:pt x="3912" y="2793"/>
                    <a:pt x="1903" y="1118"/>
                    <a:pt x="100" y="6"/>
                  </a:cubicBezTo>
                  <a:cubicBezTo>
                    <a:pt x="93" y="2"/>
                    <a:pt x="85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58" name="Google Shape;26358;p39"/>
            <p:cNvSpPr/>
            <p:nvPr/>
          </p:nvSpPr>
          <p:spPr>
            <a:xfrm>
              <a:off x="2619725" y="2799225"/>
              <a:ext cx="129425" cy="75700"/>
            </a:xfrm>
            <a:custGeom>
              <a:avLst/>
              <a:gdLst/>
              <a:ahLst/>
              <a:cxnLst/>
              <a:rect l="l" t="t" r="r" b="b"/>
              <a:pathLst>
                <a:path w="5177" h="3028" extrusionOk="0">
                  <a:moveTo>
                    <a:pt x="49" y="1"/>
                  </a:moveTo>
                  <a:cubicBezTo>
                    <a:pt x="27" y="1"/>
                    <a:pt x="0" y="41"/>
                    <a:pt x="22" y="62"/>
                  </a:cubicBezTo>
                  <a:cubicBezTo>
                    <a:pt x="1308" y="1372"/>
                    <a:pt x="3141" y="2837"/>
                    <a:pt x="5058" y="3027"/>
                  </a:cubicBezTo>
                  <a:cubicBezTo>
                    <a:pt x="5062" y="3027"/>
                    <a:pt x="5066" y="3028"/>
                    <a:pt x="5069" y="3028"/>
                  </a:cubicBezTo>
                  <a:cubicBezTo>
                    <a:pt x="5177" y="3028"/>
                    <a:pt x="5173" y="2860"/>
                    <a:pt x="5058" y="2848"/>
                  </a:cubicBezTo>
                  <a:cubicBezTo>
                    <a:pt x="3058" y="2622"/>
                    <a:pt x="1605" y="1122"/>
                    <a:pt x="57" y="3"/>
                  </a:cubicBezTo>
                  <a:cubicBezTo>
                    <a:pt x="55" y="2"/>
                    <a:pt x="52" y="1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59" name="Google Shape;26359;p39"/>
            <p:cNvSpPr/>
            <p:nvPr/>
          </p:nvSpPr>
          <p:spPr>
            <a:xfrm>
              <a:off x="2616100" y="2777150"/>
              <a:ext cx="8950" cy="28200"/>
            </a:xfrm>
            <a:custGeom>
              <a:avLst/>
              <a:gdLst/>
              <a:ahLst/>
              <a:cxnLst/>
              <a:rect l="l" t="t" r="r" b="b"/>
              <a:pathLst>
                <a:path w="358" h="1128" extrusionOk="0">
                  <a:moveTo>
                    <a:pt x="178" y="0"/>
                  </a:moveTo>
                  <a:cubicBezTo>
                    <a:pt x="174" y="0"/>
                    <a:pt x="170" y="2"/>
                    <a:pt x="167" y="5"/>
                  </a:cubicBezTo>
                  <a:cubicBezTo>
                    <a:pt x="12" y="302"/>
                    <a:pt x="0" y="898"/>
                    <a:pt x="310" y="1124"/>
                  </a:cubicBezTo>
                  <a:cubicBezTo>
                    <a:pt x="312" y="1126"/>
                    <a:pt x="315" y="1127"/>
                    <a:pt x="318" y="1127"/>
                  </a:cubicBezTo>
                  <a:cubicBezTo>
                    <a:pt x="333" y="1127"/>
                    <a:pt x="357" y="1108"/>
                    <a:pt x="357" y="1088"/>
                  </a:cubicBezTo>
                  <a:cubicBezTo>
                    <a:pt x="322" y="910"/>
                    <a:pt x="226" y="767"/>
                    <a:pt x="191" y="600"/>
                  </a:cubicBezTo>
                  <a:cubicBezTo>
                    <a:pt x="155" y="410"/>
                    <a:pt x="179" y="219"/>
                    <a:pt x="202" y="29"/>
                  </a:cubicBezTo>
                  <a:cubicBezTo>
                    <a:pt x="202" y="11"/>
                    <a:pt x="190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60" name="Google Shape;26360;p39"/>
            <p:cNvSpPr/>
            <p:nvPr/>
          </p:nvSpPr>
          <p:spPr>
            <a:xfrm>
              <a:off x="2590500" y="2693650"/>
              <a:ext cx="320475" cy="137200"/>
            </a:xfrm>
            <a:custGeom>
              <a:avLst/>
              <a:gdLst/>
              <a:ahLst/>
              <a:cxnLst/>
              <a:rect l="l" t="t" r="r" b="b"/>
              <a:pathLst>
                <a:path w="12819" h="5488" extrusionOk="0">
                  <a:moveTo>
                    <a:pt x="45" y="0"/>
                  </a:moveTo>
                  <a:cubicBezTo>
                    <a:pt x="23" y="0"/>
                    <a:pt x="0" y="15"/>
                    <a:pt x="0" y="47"/>
                  </a:cubicBezTo>
                  <a:cubicBezTo>
                    <a:pt x="0" y="999"/>
                    <a:pt x="572" y="1702"/>
                    <a:pt x="1310" y="2297"/>
                  </a:cubicBezTo>
                  <a:cubicBezTo>
                    <a:pt x="2358" y="3154"/>
                    <a:pt x="3584" y="4035"/>
                    <a:pt x="4786" y="4690"/>
                  </a:cubicBezTo>
                  <a:cubicBezTo>
                    <a:pt x="5775" y="5222"/>
                    <a:pt x="6897" y="5487"/>
                    <a:pt x="8015" y="5487"/>
                  </a:cubicBezTo>
                  <a:cubicBezTo>
                    <a:pt x="8150" y="5487"/>
                    <a:pt x="8284" y="5484"/>
                    <a:pt x="8418" y="5476"/>
                  </a:cubicBezTo>
                  <a:cubicBezTo>
                    <a:pt x="9697" y="5404"/>
                    <a:pt x="10932" y="4643"/>
                    <a:pt x="12192" y="4643"/>
                  </a:cubicBezTo>
                  <a:cubicBezTo>
                    <a:pt x="12386" y="4643"/>
                    <a:pt x="12580" y="4661"/>
                    <a:pt x="12776" y="4702"/>
                  </a:cubicBezTo>
                  <a:cubicBezTo>
                    <a:pt x="12779" y="4703"/>
                    <a:pt x="12782" y="4704"/>
                    <a:pt x="12785" y="4704"/>
                  </a:cubicBezTo>
                  <a:cubicBezTo>
                    <a:pt x="12813" y="4704"/>
                    <a:pt x="12819" y="4654"/>
                    <a:pt x="12776" y="4654"/>
                  </a:cubicBezTo>
                  <a:cubicBezTo>
                    <a:pt x="12542" y="4582"/>
                    <a:pt x="12313" y="4552"/>
                    <a:pt x="12087" y="4552"/>
                  </a:cubicBezTo>
                  <a:cubicBezTo>
                    <a:pt x="11276" y="4552"/>
                    <a:pt x="10507" y="4940"/>
                    <a:pt x="9716" y="5155"/>
                  </a:cubicBezTo>
                  <a:cubicBezTo>
                    <a:pt x="9181" y="5289"/>
                    <a:pt x="8628" y="5356"/>
                    <a:pt x="8076" y="5356"/>
                  </a:cubicBezTo>
                  <a:cubicBezTo>
                    <a:pt x="7263" y="5356"/>
                    <a:pt x="6450" y="5212"/>
                    <a:pt x="5691" y="4928"/>
                  </a:cubicBezTo>
                  <a:cubicBezTo>
                    <a:pt x="4477" y="4464"/>
                    <a:pt x="3429" y="3607"/>
                    <a:pt x="2381" y="2845"/>
                  </a:cubicBezTo>
                  <a:cubicBezTo>
                    <a:pt x="1369" y="2130"/>
                    <a:pt x="238" y="1345"/>
                    <a:pt x="83" y="35"/>
                  </a:cubicBezTo>
                  <a:cubicBezTo>
                    <a:pt x="83" y="12"/>
                    <a:pt x="65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61" name="Google Shape;26361;p39"/>
            <p:cNvSpPr/>
            <p:nvPr/>
          </p:nvSpPr>
          <p:spPr>
            <a:xfrm>
              <a:off x="2589900" y="2652125"/>
              <a:ext cx="13625" cy="45300"/>
            </a:xfrm>
            <a:custGeom>
              <a:avLst/>
              <a:gdLst/>
              <a:ahLst/>
              <a:cxnLst/>
              <a:rect l="l" t="t" r="r" b="b"/>
              <a:pathLst>
                <a:path w="545" h="1812" extrusionOk="0">
                  <a:moveTo>
                    <a:pt x="513" y="1"/>
                  </a:moveTo>
                  <a:cubicBezTo>
                    <a:pt x="508" y="1"/>
                    <a:pt x="503" y="2"/>
                    <a:pt x="500" y="5"/>
                  </a:cubicBezTo>
                  <a:cubicBezTo>
                    <a:pt x="84" y="446"/>
                    <a:pt x="0" y="1196"/>
                    <a:pt x="12" y="1767"/>
                  </a:cubicBezTo>
                  <a:cubicBezTo>
                    <a:pt x="18" y="1797"/>
                    <a:pt x="42" y="1812"/>
                    <a:pt x="64" y="1812"/>
                  </a:cubicBezTo>
                  <a:cubicBezTo>
                    <a:pt x="87" y="1812"/>
                    <a:pt x="107" y="1797"/>
                    <a:pt x="107" y="1767"/>
                  </a:cubicBezTo>
                  <a:cubicBezTo>
                    <a:pt x="107" y="1458"/>
                    <a:pt x="143" y="1136"/>
                    <a:pt x="227" y="827"/>
                  </a:cubicBezTo>
                  <a:cubicBezTo>
                    <a:pt x="298" y="565"/>
                    <a:pt x="453" y="303"/>
                    <a:pt x="536" y="41"/>
                  </a:cubicBezTo>
                  <a:cubicBezTo>
                    <a:pt x="545" y="14"/>
                    <a:pt x="527" y="1"/>
                    <a:pt x="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62" name="Google Shape;26362;p39"/>
            <p:cNvSpPr/>
            <p:nvPr/>
          </p:nvSpPr>
          <p:spPr>
            <a:xfrm>
              <a:off x="2601575" y="2653325"/>
              <a:ext cx="164850" cy="132300"/>
            </a:xfrm>
            <a:custGeom>
              <a:avLst/>
              <a:gdLst/>
              <a:ahLst/>
              <a:cxnLst/>
              <a:rect l="l" t="t" r="r" b="b"/>
              <a:pathLst>
                <a:path w="6594" h="5292" extrusionOk="0">
                  <a:moveTo>
                    <a:pt x="58" y="0"/>
                  </a:moveTo>
                  <a:cubicBezTo>
                    <a:pt x="25" y="0"/>
                    <a:pt x="1" y="14"/>
                    <a:pt x="10" y="41"/>
                  </a:cubicBezTo>
                  <a:cubicBezTo>
                    <a:pt x="522" y="1374"/>
                    <a:pt x="1593" y="2577"/>
                    <a:pt x="2724" y="3469"/>
                  </a:cubicBezTo>
                  <a:cubicBezTo>
                    <a:pt x="3760" y="4303"/>
                    <a:pt x="5165" y="5136"/>
                    <a:pt x="6534" y="5291"/>
                  </a:cubicBezTo>
                  <a:cubicBezTo>
                    <a:pt x="6594" y="5291"/>
                    <a:pt x="6594" y="5220"/>
                    <a:pt x="6546" y="5196"/>
                  </a:cubicBezTo>
                  <a:cubicBezTo>
                    <a:pt x="5224" y="4648"/>
                    <a:pt x="3974" y="4231"/>
                    <a:pt x="2843" y="3339"/>
                  </a:cubicBezTo>
                  <a:cubicBezTo>
                    <a:pt x="1653" y="2422"/>
                    <a:pt x="867" y="1267"/>
                    <a:pt x="93" y="5"/>
                  </a:cubicBezTo>
                  <a:cubicBezTo>
                    <a:pt x="81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63" name="Google Shape;26363;p39"/>
            <p:cNvSpPr/>
            <p:nvPr/>
          </p:nvSpPr>
          <p:spPr>
            <a:xfrm>
              <a:off x="2772050" y="2776500"/>
              <a:ext cx="34075" cy="12400"/>
            </a:xfrm>
            <a:custGeom>
              <a:avLst/>
              <a:gdLst/>
              <a:ahLst/>
              <a:cxnLst/>
              <a:rect l="l" t="t" r="r" b="b"/>
              <a:pathLst>
                <a:path w="1363" h="496" extrusionOk="0">
                  <a:moveTo>
                    <a:pt x="512" y="1"/>
                  </a:moveTo>
                  <a:cubicBezTo>
                    <a:pt x="478" y="1"/>
                    <a:pt x="450" y="3"/>
                    <a:pt x="430" y="7"/>
                  </a:cubicBezTo>
                  <a:cubicBezTo>
                    <a:pt x="394" y="7"/>
                    <a:pt x="394" y="43"/>
                    <a:pt x="430" y="43"/>
                  </a:cubicBezTo>
                  <a:cubicBezTo>
                    <a:pt x="549" y="78"/>
                    <a:pt x="668" y="90"/>
                    <a:pt x="787" y="126"/>
                  </a:cubicBezTo>
                  <a:cubicBezTo>
                    <a:pt x="811" y="138"/>
                    <a:pt x="1013" y="197"/>
                    <a:pt x="1037" y="245"/>
                  </a:cubicBezTo>
                  <a:cubicBezTo>
                    <a:pt x="1108" y="340"/>
                    <a:pt x="1025" y="388"/>
                    <a:pt x="930" y="400"/>
                  </a:cubicBezTo>
                  <a:cubicBezTo>
                    <a:pt x="887" y="405"/>
                    <a:pt x="844" y="407"/>
                    <a:pt x="801" y="407"/>
                  </a:cubicBezTo>
                  <a:cubicBezTo>
                    <a:pt x="541" y="407"/>
                    <a:pt x="268" y="328"/>
                    <a:pt x="13" y="328"/>
                  </a:cubicBezTo>
                  <a:cubicBezTo>
                    <a:pt x="1" y="352"/>
                    <a:pt x="1" y="376"/>
                    <a:pt x="13" y="376"/>
                  </a:cubicBezTo>
                  <a:cubicBezTo>
                    <a:pt x="299" y="447"/>
                    <a:pt x="608" y="483"/>
                    <a:pt x="906" y="495"/>
                  </a:cubicBezTo>
                  <a:cubicBezTo>
                    <a:pt x="1013" y="495"/>
                    <a:pt x="1168" y="495"/>
                    <a:pt x="1215" y="388"/>
                  </a:cubicBezTo>
                  <a:cubicBezTo>
                    <a:pt x="1363" y="124"/>
                    <a:pt x="773" y="1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64" name="Google Shape;26364;p39"/>
            <p:cNvSpPr/>
            <p:nvPr/>
          </p:nvSpPr>
          <p:spPr>
            <a:xfrm>
              <a:off x="2611800" y="2664725"/>
              <a:ext cx="163550" cy="112050"/>
            </a:xfrm>
            <a:custGeom>
              <a:avLst/>
              <a:gdLst/>
              <a:ahLst/>
              <a:cxnLst/>
              <a:rect l="l" t="t" r="r" b="b"/>
              <a:pathLst>
                <a:path w="6542" h="4482" extrusionOk="0">
                  <a:moveTo>
                    <a:pt x="79" y="0"/>
                  </a:moveTo>
                  <a:cubicBezTo>
                    <a:pt x="34" y="0"/>
                    <a:pt x="0" y="68"/>
                    <a:pt x="29" y="96"/>
                  </a:cubicBezTo>
                  <a:cubicBezTo>
                    <a:pt x="946" y="1025"/>
                    <a:pt x="2029" y="1811"/>
                    <a:pt x="3113" y="2525"/>
                  </a:cubicBezTo>
                  <a:cubicBezTo>
                    <a:pt x="4184" y="3252"/>
                    <a:pt x="5316" y="3966"/>
                    <a:pt x="6506" y="4478"/>
                  </a:cubicBezTo>
                  <a:cubicBezTo>
                    <a:pt x="6513" y="4480"/>
                    <a:pt x="6519" y="4481"/>
                    <a:pt x="6523" y="4481"/>
                  </a:cubicBezTo>
                  <a:cubicBezTo>
                    <a:pt x="6541" y="4481"/>
                    <a:pt x="6539" y="4466"/>
                    <a:pt x="6530" y="4466"/>
                  </a:cubicBezTo>
                  <a:cubicBezTo>
                    <a:pt x="5411" y="3775"/>
                    <a:pt x="4256" y="3168"/>
                    <a:pt x="3196" y="2406"/>
                  </a:cubicBezTo>
                  <a:cubicBezTo>
                    <a:pt x="2113" y="1668"/>
                    <a:pt x="1148" y="799"/>
                    <a:pt x="113" y="13"/>
                  </a:cubicBezTo>
                  <a:cubicBezTo>
                    <a:pt x="101" y="4"/>
                    <a:pt x="90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65" name="Google Shape;26365;p39"/>
            <p:cNvSpPr/>
            <p:nvPr/>
          </p:nvSpPr>
          <p:spPr>
            <a:xfrm>
              <a:off x="2566675" y="2570900"/>
              <a:ext cx="33975" cy="74025"/>
            </a:xfrm>
            <a:custGeom>
              <a:avLst/>
              <a:gdLst/>
              <a:ahLst/>
              <a:cxnLst/>
              <a:rect l="l" t="t" r="r" b="b"/>
              <a:pathLst>
                <a:path w="1359" h="2961" extrusionOk="0">
                  <a:moveTo>
                    <a:pt x="352" y="1"/>
                  </a:moveTo>
                  <a:cubicBezTo>
                    <a:pt x="339" y="1"/>
                    <a:pt x="327" y="9"/>
                    <a:pt x="322" y="28"/>
                  </a:cubicBezTo>
                  <a:cubicBezTo>
                    <a:pt x="1" y="1016"/>
                    <a:pt x="501" y="2278"/>
                    <a:pt x="1251" y="2945"/>
                  </a:cubicBezTo>
                  <a:cubicBezTo>
                    <a:pt x="1259" y="2956"/>
                    <a:pt x="1270" y="2960"/>
                    <a:pt x="1281" y="2960"/>
                  </a:cubicBezTo>
                  <a:cubicBezTo>
                    <a:pt x="1318" y="2960"/>
                    <a:pt x="1359" y="2910"/>
                    <a:pt x="1322" y="2873"/>
                  </a:cubicBezTo>
                  <a:cubicBezTo>
                    <a:pt x="965" y="2456"/>
                    <a:pt x="667" y="2028"/>
                    <a:pt x="513" y="1492"/>
                  </a:cubicBezTo>
                  <a:cubicBezTo>
                    <a:pt x="370" y="1016"/>
                    <a:pt x="417" y="540"/>
                    <a:pt x="394" y="39"/>
                  </a:cubicBezTo>
                  <a:cubicBezTo>
                    <a:pt x="394" y="18"/>
                    <a:pt x="372" y="1"/>
                    <a:pt x="3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66" name="Google Shape;26366;p39"/>
            <p:cNvSpPr/>
            <p:nvPr/>
          </p:nvSpPr>
          <p:spPr>
            <a:xfrm>
              <a:off x="2573325" y="2536725"/>
              <a:ext cx="18525" cy="32200"/>
            </a:xfrm>
            <a:custGeom>
              <a:avLst/>
              <a:gdLst/>
              <a:ahLst/>
              <a:cxnLst/>
              <a:rect l="l" t="t" r="r" b="b"/>
              <a:pathLst>
                <a:path w="741" h="1288" extrusionOk="0">
                  <a:moveTo>
                    <a:pt x="706" y="1"/>
                  </a:moveTo>
                  <a:cubicBezTo>
                    <a:pt x="700" y="1"/>
                    <a:pt x="693" y="5"/>
                    <a:pt x="687" y="13"/>
                  </a:cubicBezTo>
                  <a:cubicBezTo>
                    <a:pt x="282" y="204"/>
                    <a:pt x="92" y="847"/>
                    <a:pt x="8" y="1252"/>
                  </a:cubicBezTo>
                  <a:cubicBezTo>
                    <a:pt x="1" y="1267"/>
                    <a:pt x="22" y="1287"/>
                    <a:pt x="42" y="1287"/>
                  </a:cubicBezTo>
                  <a:cubicBezTo>
                    <a:pt x="53" y="1287"/>
                    <a:pt x="64" y="1281"/>
                    <a:pt x="68" y="1264"/>
                  </a:cubicBezTo>
                  <a:cubicBezTo>
                    <a:pt x="128" y="1025"/>
                    <a:pt x="223" y="799"/>
                    <a:pt x="342" y="597"/>
                  </a:cubicBezTo>
                  <a:cubicBezTo>
                    <a:pt x="461" y="418"/>
                    <a:pt x="616" y="252"/>
                    <a:pt x="723" y="61"/>
                  </a:cubicBezTo>
                  <a:cubicBezTo>
                    <a:pt x="741" y="34"/>
                    <a:pt x="725" y="1"/>
                    <a:pt x="7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67" name="Google Shape;26367;p39"/>
            <p:cNvSpPr/>
            <p:nvPr/>
          </p:nvSpPr>
          <p:spPr>
            <a:xfrm>
              <a:off x="2591175" y="2536375"/>
              <a:ext cx="103900" cy="107800"/>
            </a:xfrm>
            <a:custGeom>
              <a:avLst/>
              <a:gdLst/>
              <a:ahLst/>
              <a:cxnLst/>
              <a:rect l="l" t="t" r="r" b="b"/>
              <a:pathLst>
                <a:path w="4156" h="4312" extrusionOk="0">
                  <a:moveTo>
                    <a:pt x="34" y="0"/>
                  </a:moveTo>
                  <a:cubicBezTo>
                    <a:pt x="21" y="0"/>
                    <a:pt x="1" y="23"/>
                    <a:pt x="9" y="39"/>
                  </a:cubicBezTo>
                  <a:cubicBezTo>
                    <a:pt x="449" y="932"/>
                    <a:pt x="1080" y="1801"/>
                    <a:pt x="1723" y="2552"/>
                  </a:cubicBezTo>
                  <a:cubicBezTo>
                    <a:pt x="2331" y="3278"/>
                    <a:pt x="3259" y="3623"/>
                    <a:pt x="3962" y="4278"/>
                  </a:cubicBezTo>
                  <a:cubicBezTo>
                    <a:pt x="3982" y="4301"/>
                    <a:pt x="4005" y="4311"/>
                    <a:pt x="4028" y="4311"/>
                  </a:cubicBezTo>
                  <a:cubicBezTo>
                    <a:pt x="4096" y="4311"/>
                    <a:pt x="4156" y="4219"/>
                    <a:pt x="4093" y="4147"/>
                  </a:cubicBezTo>
                  <a:cubicBezTo>
                    <a:pt x="3438" y="3504"/>
                    <a:pt x="2533" y="3183"/>
                    <a:pt x="1914" y="2516"/>
                  </a:cubicBezTo>
                  <a:cubicBezTo>
                    <a:pt x="1211" y="1742"/>
                    <a:pt x="687" y="849"/>
                    <a:pt x="45" y="16"/>
                  </a:cubicBezTo>
                  <a:cubicBezTo>
                    <a:pt x="45" y="5"/>
                    <a:pt x="40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68" name="Google Shape;26368;p39"/>
            <p:cNvSpPr/>
            <p:nvPr/>
          </p:nvSpPr>
          <p:spPr>
            <a:xfrm>
              <a:off x="2690675" y="2639550"/>
              <a:ext cx="216850" cy="103875"/>
            </a:xfrm>
            <a:custGeom>
              <a:avLst/>
              <a:gdLst/>
              <a:ahLst/>
              <a:cxnLst/>
              <a:rect l="l" t="t" r="r" b="b"/>
              <a:pathLst>
                <a:path w="8674" h="4155" extrusionOk="0">
                  <a:moveTo>
                    <a:pt x="60" y="0"/>
                  </a:moveTo>
                  <a:cubicBezTo>
                    <a:pt x="29" y="0"/>
                    <a:pt x="1" y="71"/>
                    <a:pt x="41" y="91"/>
                  </a:cubicBezTo>
                  <a:cubicBezTo>
                    <a:pt x="1363" y="984"/>
                    <a:pt x="2696" y="1925"/>
                    <a:pt x="4244" y="2389"/>
                  </a:cubicBezTo>
                  <a:cubicBezTo>
                    <a:pt x="4673" y="2508"/>
                    <a:pt x="5125" y="2616"/>
                    <a:pt x="5518" y="2818"/>
                  </a:cubicBezTo>
                  <a:cubicBezTo>
                    <a:pt x="5899" y="3008"/>
                    <a:pt x="6197" y="3306"/>
                    <a:pt x="6554" y="3544"/>
                  </a:cubicBezTo>
                  <a:cubicBezTo>
                    <a:pt x="7110" y="3922"/>
                    <a:pt x="7759" y="4155"/>
                    <a:pt x="8434" y="4155"/>
                  </a:cubicBezTo>
                  <a:cubicBezTo>
                    <a:pt x="8482" y="4155"/>
                    <a:pt x="8530" y="4154"/>
                    <a:pt x="8578" y="4151"/>
                  </a:cubicBezTo>
                  <a:cubicBezTo>
                    <a:pt x="8673" y="4151"/>
                    <a:pt x="8673" y="4032"/>
                    <a:pt x="8578" y="4020"/>
                  </a:cubicBezTo>
                  <a:cubicBezTo>
                    <a:pt x="7578" y="3925"/>
                    <a:pt x="6911" y="3580"/>
                    <a:pt x="6125" y="3008"/>
                  </a:cubicBezTo>
                  <a:cubicBezTo>
                    <a:pt x="5554" y="2592"/>
                    <a:pt x="4959" y="2413"/>
                    <a:pt x="4280" y="2223"/>
                  </a:cubicBezTo>
                  <a:cubicBezTo>
                    <a:pt x="2696" y="1758"/>
                    <a:pt x="1470" y="794"/>
                    <a:pt x="77" y="8"/>
                  </a:cubicBezTo>
                  <a:cubicBezTo>
                    <a:pt x="71" y="3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69" name="Google Shape;26369;p39"/>
            <p:cNvSpPr/>
            <p:nvPr/>
          </p:nvSpPr>
          <p:spPr>
            <a:xfrm>
              <a:off x="2739100" y="2691650"/>
              <a:ext cx="41125" cy="15975"/>
            </a:xfrm>
            <a:custGeom>
              <a:avLst/>
              <a:gdLst/>
              <a:ahLst/>
              <a:cxnLst/>
              <a:rect l="l" t="t" r="r" b="b"/>
              <a:pathLst>
                <a:path w="1645" h="639" extrusionOk="0">
                  <a:moveTo>
                    <a:pt x="225" y="0"/>
                  </a:moveTo>
                  <a:cubicBezTo>
                    <a:pt x="110" y="0"/>
                    <a:pt x="1" y="86"/>
                    <a:pt x="93" y="198"/>
                  </a:cubicBezTo>
                  <a:cubicBezTo>
                    <a:pt x="97" y="203"/>
                    <a:pt x="104" y="206"/>
                    <a:pt x="111" y="206"/>
                  </a:cubicBezTo>
                  <a:cubicBezTo>
                    <a:pt x="120" y="206"/>
                    <a:pt x="128" y="200"/>
                    <a:pt x="128" y="186"/>
                  </a:cubicBezTo>
                  <a:cubicBezTo>
                    <a:pt x="131" y="133"/>
                    <a:pt x="174" y="112"/>
                    <a:pt x="238" y="112"/>
                  </a:cubicBezTo>
                  <a:cubicBezTo>
                    <a:pt x="443" y="112"/>
                    <a:pt x="872" y="326"/>
                    <a:pt x="926" y="353"/>
                  </a:cubicBezTo>
                  <a:cubicBezTo>
                    <a:pt x="1152" y="436"/>
                    <a:pt x="1378" y="543"/>
                    <a:pt x="1593" y="627"/>
                  </a:cubicBezTo>
                  <a:cubicBezTo>
                    <a:pt x="1604" y="635"/>
                    <a:pt x="1612" y="638"/>
                    <a:pt x="1619" y="638"/>
                  </a:cubicBezTo>
                  <a:cubicBezTo>
                    <a:pt x="1643" y="638"/>
                    <a:pt x="1644" y="600"/>
                    <a:pt x="1617" y="591"/>
                  </a:cubicBezTo>
                  <a:cubicBezTo>
                    <a:pt x="1390" y="484"/>
                    <a:pt x="1164" y="389"/>
                    <a:pt x="938" y="293"/>
                  </a:cubicBezTo>
                  <a:cubicBezTo>
                    <a:pt x="747" y="198"/>
                    <a:pt x="497" y="32"/>
                    <a:pt x="283" y="8"/>
                  </a:cubicBezTo>
                  <a:cubicBezTo>
                    <a:pt x="264" y="3"/>
                    <a:pt x="245" y="0"/>
                    <a:pt x="2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70" name="Google Shape;26370;p39"/>
            <p:cNvSpPr/>
            <p:nvPr/>
          </p:nvSpPr>
          <p:spPr>
            <a:xfrm>
              <a:off x="2740350" y="2697975"/>
              <a:ext cx="46025" cy="19300"/>
            </a:xfrm>
            <a:custGeom>
              <a:avLst/>
              <a:gdLst/>
              <a:ahLst/>
              <a:cxnLst/>
              <a:rect l="l" t="t" r="r" b="b"/>
              <a:pathLst>
                <a:path w="1841" h="772" extrusionOk="0">
                  <a:moveTo>
                    <a:pt x="20" y="0"/>
                  </a:moveTo>
                  <a:cubicBezTo>
                    <a:pt x="10" y="0"/>
                    <a:pt x="1" y="14"/>
                    <a:pt x="19" y="40"/>
                  </a:cubicBezTo>
                  <a:cubicBezTo>
                    <a:pt x="406" y="483"/>
                    <a:pt x="1051" y="772"/>
                    <a:pt x="1647" y="772"/>
                  </a:cubicBezTo>
                  <a:cubicBezTo>
                    <a:pt x="1692" y="772"/>
                    <a:pt x="1737" y="770"/>
                    <a:pt x="1781" y="767"/>
                  </a:cubicBezTo>
                  <a:cubicBezTo>
                    <a:pt x="1840" y="767"/>
                    <a:pt x="1840" y="671"/>
                    <a:pt x="1781" y="671"/>
                  </a:cubicBezTo>
                  <a:cubicBezTo>
                    <a:pt x="1102" y="612"/>
                    <a:pt x="578" y="421"/>
                    <a:pt x="31" y="5"/>
                  </a:cubicBezTo>
                  <a:cubicBezTo>
                    <a:pt x="28" y="2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71" name="Google Shape;26371;p39"/>
            <p:cNvSpPr/>
            <p:nvPr/>
          </p:nvSpPr>
          <p:spPr>
            <a:xfrm>
              <a:off x="2781000" y="2709400"/>
              <a:ext cx="4775" cy="5950"/>
            </a:xfrm>
            <a:custGeom>
              <a:avLst/>
              <a:gdLst/>
              <a:ahLst/>
              <a:cxnLst/>
              <a:rect l="l" t="t" r="r" b="b"/>
              <a:pathLst>
                <a:path w="191" h="238" extrusionOk="0">
                  <a:moveTo>
                    <a:pt x="24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83" y="72"/>
                    <a:pt x="119" y="131"/>
                    <a:pt x="143" y="214"/>
                  </a:cubicBezTo>
                  <a:cubicBezTo>
                    <a:pt x="148" y="231"/>
                    <a:pt x="159" y="237"/>
                    <a:pt x="168" y="237"/>
                  </a:cubicBezTo>
                  <a:cubicBezTo>
                    <a:pt x="180" y="237"/>
                    <a:pt x="191" y="228"/>
                    <a:pt x="191" y="214"/>
                  </a:cubicBezTo>
                  <a:cubicBezTo>
                    <a:pt x="191" y="119"/>
                    <a:pt x="119" y="2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72" name="Google Shape;26372;p39"/>
            <p:cNvSpPr/>
            <p:nvPr/>
          </p:nvSpPr>
          <p:spPr>
            <a:xfrm>
              <a:off x="2861650" y="2753550"/>
              <a:ext cx="50925" cy="14075"/>
            </a:xfrm>
            <a:custGeom>
              <a:avLst/>
              <a:gdLst/>
              <a:ahLst/>
              <a:cxnLst/>
              <a:rect l="l" t="t" r="r" b="b"/>
              <a:pathLst>
                <a:path w="2037" h="563" extrusionOk="0">
                  <a:moveTo>
                    <a:pt x="547" y="1"/>
                  </a:moveTo>
                  <a:cubicBezTo>
                    <a:pt x="375" y="1"/>
                    <a:pt x="207" y="22"/>
                    <a:pt x="48" y="80"/>
                  </a:cubicBezTo>
                  <a:cubicBezTo>
                    <a:pt x="13" y="92"/>
                    <a:pt x="1" y="139"/>
                    <a:pt x="48" y="151"/>
                  </a:cubicBezTo>
                  <a:cubicBezTo>
                    <a:pt x="298" y="211"/>
                    <a:pt x="560" y="211"/>
                    <a:pt x="822" y="222"/>
                  </a:cubicBezTo>
                  <a:cubicBezTo>
                    <a:pt x="1037" y="258"/>
                    <a:pt x="1727" y="282"/>
                    <a:pt x="1846" y="520"/>
                  </a:cubicBezTo>
                  <a:cubicBezTo>
                    <a:pt x="1865" y="549"/>
                    <a:pt x="1893" y="562"/>
                    <a:pt x="1920" y="562"/>
                  </a:cubicBezTo>
                  <a:cubicBezTo>
                    <a:pt x="1959" y="562"/>
                    <a:pt x="1999" y="534"/>
                    <a:pt x="2013" y="484"/>
                  </a:cubicBezTo>
                  <a:cubicBezTo>
                    <a:pt x="2037" y="211"/>
                    <a:pt x="1620" y="163"/>
                    <a:pt x="1418" y="115"/>
                  </a:cubicBezTo>
                  <a:cubicBezTo>
                    <a:pt x="1140" y="63"/>
                    <a:pt x="839" y="1"/>
                    <a:pt x="5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73" name="Google Shape;26373;p39"/>
            <p:cNvSpPr/>
            <p:nvPr/>
          </p:nvSpPr>
          <p:spPr>
            <a:xfrm>
              <a:off x="2858675" y="2758875"/>
              <a:ext cx="54725" cy="21550"/>
            </a:xfrm>
            <a:custGeom>
              <a:avLst/>
              <a:gdLst/>
              <a:ahLst/>
              <a:cxnLst/>
              <a:rect l="l" t="t" r="r" b="b"/>
              <a:pathLst>
                <a:path w="2189" h="862" extrusionOk="0">
                  <a:moveTo>
                    <a:pt x="249" y="1"/>
                  </a:moveTo>
                  <a:cubicBezTo>
                    <a:pt x="242" y="1"/>
                    <a:pt x="233" y="4"/>
                    <a:pt x="227" y="9"/>
                  </a:cubicBezTo>
                  <a:cubicBezTo>
                    <a:pt x="1" y="474"/>
                    <a:pt x="1072" y="819"/>
                    <a:pt x="1394" y="843"/>
                  </a:cubicBezTo>
                  <a:cubicBezTo>
                    <a:pt x="1460" y="854"/>
                    <a:pt x="1532" y="862"/>
                    <a:pt x="1604" y="862"/>
                  </a:cubicBezTo>
                  <a:cubicBezTo>
                    <a:pt x="1766" y="862"/>
                    <a:pt x="1930" y="823"/>
                    <a:pt x="2037" y="700"/>
                  </a:cubicBezTo>
                  <a:cubicBezTo>
                    <a:pt x="2144" y="581"/>
                    <a:pt x="2156" y="438"/>
                    <a:pt x="2049" y="343"/>
                  </a:cubicBezTo>
                  <a:cubicBezTo>
                    <a:pt x="2045" y="336"/>
                    <a:pt x="2041" y="333"/>
                    <a:pt x="2036" y="333"/>
                  </a:cubicBezTo>
                  <a:cubicBezTo>
                    <a:pt x="2026" y="333"/>
                    <a:pt x="2016" y="350"/>
                    <a:pt x="2025" y="367"/>
                  </a:cubicBezTo>
                  <a:cubicBezTo>
                    <a:pt x="2188" y="653"/>
                    <a:pt x="1912" y="808"/>
                    <a:pt x="1650" y="808"/>
                  </a:cubicBezTo>
                  <a:cubicBezTo>
                    <a:pt x="1607" y="808"/>
                    <a:pt x="1565" y="804"/>
                    <a:pt x="1525" y="795"/>
                  </a:cubicBezTo>
                  <a:cubicBezTo>
                    <a:pt x="1394" y="771"/>
                    <a:pt x="1275" y="736"/>
                    <a:pt x="1144" y="700"/>
                  </a:cubicBezTo>
                  <a:cubicBezTo>
                    <a:pt x="906" y="617"/>
                    <a:pt x="203" y="367"/>
                    <a:pt x="263" y="9"/>
                  </a:cubicBezTo>
                  <a:cubicBezTo>
                    <a:pt x="263" y="4"/>
                    <a:pt x="257" y="1"/>
                    <a:pt x="2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74" name="Google Shape;26374;p39"/>
            <p:cNvSpPr/>
            <p:nvPr/>
          </p:nvSpPr>
          <p:spPr>
            <a:xfrm>
              <a:off x="2896475" y="2790200"/>
              <a:ext cx="23250" cy="13400"/>
            </a:xfrm>
            <a:custGeom>
              <a:avLst/>
              <a:gdLst/>
              <a:ahLst/>
              <a:cxnLst/>
              <a:rect l="l" t="t" r="r" b="b"/>
              <a:pathLst>
                <a:path w="930" h="536" extrusionOk="0">
                  <a:moveTo>
                    <a:pt x="325" y="0"/>
                  </a:moveTo>
                  <a:cubicBezTo>
                    <a:pt x="293" y="0"/>
                    <a:pt x="261" y="6"/>
                    <a:pt x="227" y="19"/>
                  </a:cubicBezTo>
                  <a:cubicBezTo>
                    <a:pt x="96" y="78"/>
                    <a:pt x="1" y="245"/>
                    <a:pt x="108" y="376"/>
                  </a:cubicBezTo>
                  <a:cubicBezTo>
                    <a:pt x="199" y="477"/>
                    <a:pt x="404" y="536"/>
                    <a:pt x="558" y="536"/>
                  </a:cubicBezTo>
                  <a:cubicBezTo>
                    <a:pt x="584" y="536"/>
                    <a:pt x="609" y="534"/>
                    <a:pt x="632" y="531"/>
                  </a:cubicBezTo>
                  <a:cubicBezTo>
                    <a:pt x="751" y="495"/>
                    <a:pt x="929" y="316"/>
                    <a:pt x="798" y="209"/>
                  </a:cubicBezTo>
                  <a:cubicBezTo>
                    <a:pt x="792" y="206"/>
                    <a:pt x="786" y="204"/>
                    <a:pt x="780" y="204"/>
                  </a:cubicBezTo>
                  <a:cubicBezTo>
                    <a:pt x="763" y="204"/>
                    <a:pt x="748" y="215"/>
                    <a:pt x="739" y="233"/>
                  </a:cubicBezTo>
                  <a:cubicBezTo>
                    <a:pt x="679" y="316"/>
                    <a:pt x="679" y="411"/>
                    <a:pt x="537" y="411"/>
                  </a:cubicBezTo>
                  <a:cubicBezTo>
                    <a:pt x="453" y="411"/>
                    <a:pt x="346" y="376"/>
                    <a:pt x="275" y="340"/>
                  </a:cubicBezTo>
                  <a:cubicBezTo>
                    <a:pt x="120" y="257"/>
                    <a:pt x="275" y="126"/>
                    <a:pt x="394" y="126"/>
                  </a:cubicBezTo>
                  <a:cubicBezTo>
                    <a:pt x="501" y="138"/>
                    <a:pt x="596" y="185"/>
                    <a:pt x="691" y="245"/>
                  </a:cubicBezTo>
                  <a:cubicBezTo>
                    <a:pt x="693" y="247"/>
                    <a:pt x="696" y="248"/>
                    <a:pt x="698" y="248"/>
                  </a:cubicBezTo>
                  <a:cubicBezTo>
                    <a:pt x="707" y="248"/>
                    <a:pt x="713" y="228"/>
                    <a:pt x="703" y="209"/>
                  </a:cubicBezTo>
                  <a:cubicBezTo>
                    <a:pt x="595" y="121"/>
                    <a:pt x="471" y="0"/>
                    <a:pt x="3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75" name="Google Shape;26375;p39"/>
            <p:cNvSpPr/>
            <p:nvPr/>
          </p:nvSpPr>
          <p:spPr>
            <a:xfrm>
              <a:off x="2809575" y="2786250"/>
              <a:ext cx="72650" cy="13375"/>
            </a:xfrm>
            <a:custGeom>
              <a:avLst/>
              <a:gdLst/>
              <a:ahLst/>
              <a:cxnLst/>
              <a:rect l="l" t="t" r="r" b="b"/>
              <a:pathLst>
                <a:path w="2906" h="535" extrusionOk="0">
                  <a:moveTo>
                    <a:pt x="2156" y="1"/>
                  </a:moveTo>
                  <a:cubicBezTo>
                    <a:pt x="2056" y="1"/>
                    <a:pt x="1956" y="9"/>
                    <a:pt x="1857" y="22"/>
                  </a:cubicBezTo>
                  <a:cubicBezTo>
                    <a:pt x="1250" y="93"/>
                    <a:pt x="655" y="296"/>
                    <a:pt x="48" y="415"/>
                  </a:cubicBezTo>
                  <a:cubicBezTo>
                    <a:pt x="0" y="438"/>
                    <a:pt x="0" y="498"/>
                    <a:pt x="48" y="510"/>
                  </a:cubicBezTo>
                  <a:cubicBezTo>
                    <a:pt x="130" y="527"/>
                    <a:pt x="212" y="535"/>
                    <a:pt x="294" y="535"/>
                  </a:cubicBezTo>
                  <a:cubicBezTo>
                    <a:pt x="609" y="535"/>
                    <a:pt x="927" y="426"/>
                    <a:pt x="1238" y="331"/>
                  </a:cubicBezTo>
                  <a:cubicBezTo>
                    <a:pt x="1557" y="236"/>
                    <a:pt x="1832" y="188"/>
                    <a:pt x="2111" y="188"/>
                  </a:cubicBezTo>
                  <a:cubicBezTo>
                    <a:pt x="2353" y="188"/>
                    <a:pt x="2599" y="224"/>
                    <a:pt x="2881" y="296"/>
                  </a:cubicBezTo>
                  <a:cubicBezTo>
                    <a:pt x="2881" y="296"/>
                    <a:pt x="2905" y="284"/>
                    <a:pt x="2881" y="284"/>
                  </a:cubicBezTo>
                  <a:cubicBezTo>
                    <a:pt x="2698" y="65"/>
                    <a:pt x="2431" y="1"/>
                    <a:pt x="2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76" name="Google Shape;26376;p39"/>
            <p:cNvSpPr/>
            <p:nvPr/>
          </p:nvSpPr>
          <p:spPr>
            <a:xfrm>
              <a:off x="2805525" y="2793975"/>
              <a:ext cx="77300" cy="15325"/>
            </a:xfrm>
            <a:custGeom>
              <a:avLst/>
              <a:gdLst/>
              <a:ahLst/>
              <a:cxnLst/>
              <a:rect l="l" t="t" r="r" b="b"/>
              <a:pathLst>
                <a:path w="3092" h="613" extrusionOk="0">
                  <a:moveTo>
                    <a:pt x="2928" y="1"/>
                  </a:moveTo>
                  <a:cubicBezTo>
                    <a:pt x="2912" y="1"/>
                    <a:pt x="2901" y="17"/>
                    <a:pt x="2901" y="34"/>
                  </a:cubicBezTo>
                  <a:cubicBezTo>
                    <a:pt x="3032" y="380"/>
                    <a:pt x="1615" y="403"/>
                    <a:pt x="1460" y="427"/>
                  </a:cubicBezTo>
                  <a:cubicBezTo>
                    <a:pt x="1281" y="439"/>
                    <a:pt x="1103" y="439"/>
                    <a:pt x="936" y="451"/>
                  </a:cubicBezTo>
                  <a:cubicBezTo>
                    <a:pt x="865" y="451"/>
                    <a:pt x="805" y="463"/>
                    <a:pt x="722" y="463"/>
                  </a:cubicBezTo>
                  <a:cubicBezTo>
                    <a:pt x="676" y="476"/>
                    <a:pt x="632" y="483"/>
                    <a:pt x="591" y="483"/>
                  </a:cubicBezTo>
                  <a:cubicBezTo>
                    <a:pt x="453" y="483"/>
                    <a:pt x="346" y="405"/>
                    <a:pt x="281" y="249"/>
                  </a:cubicBezTo>
                  <a:cubicBezTo>
                    <a:pt x="305" y="225"/>
                    <a:pt x="305" y="165"/>
                    <a:pt x="269" y="165"/>
                  </a:cubicBezTo>
                  <a:cubicBezTo>
                    <a:pt x="258" y="164"/>
                    <a:pt x="248" y="163"/>
                    <a:pt x="238" y="163"/>
                  </a:cubicBezTo>
                  <a:cubicBezTo>
                    <a:pt x="89" y="163"/>
                    <a:pt x="0" y="317"/>
                    <a:pt x="67" y="451"/>
                  </a:cubicBezTo>
                  <a:cubicBezTo>
                    <a:pt x="135" y="576"/>
                    <a:pt x="301" y="612"/>
                    <a:pt x="486" y="612"/>
                  </a:cubicBezTo>
                  <a:cubicBezTo>
                    <a:pt x="724" y="612"/>
                    <a:pt x="993" y="553"/>
                    <a:pt x="1127" y="546"/>
                  </a:cubicBezTo>
                  <a:cubicBezTo>
                    <a:pt x="1484" y="522"/>
                    <a:pt x="1829" y="499"/>
                    <a:pt x="2186" y="487"/>
                  </a:cubicBezTo>
                  <a:cubicBezTo>
                    <a:pt x="2377" y="463"/>
                    <a:pt x="2793" y="510"/>
                    <a:pt x="2960" y="368"/>
                  </a:cubicBezTo>
                  <a:cubicBezTo>
                    <a:pt x="3091" y="249"/>
                    <a:pt x="3091" y="106"/>
                    <a:pt x="2948" y="10"/>
                  </a:cubicBezTo>
                  <a:cubicBezTo>
                    <a:pt x="2941" y="3"/>
                    <a:pt x="2934" y="1"/>
                    <a:pt x="29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77" name="Google Shape;26377;p39"/>
            <p:cNvSpPr/>
            <p:nvPr/>
          </p:nvSpPr>
          <p:spPr>
            <a:xfrm>
              <a:off x="2932800" y="2704150"/>
              <a:ext cx="88125" cy="39150"/>
            </a:xfrm>
            <a:custGeom>
              <a:avLst/>
              <a:gdLst/>
              <a:ahLst/>
              <a:cxnLst/>
              <a:rect l="l" t="t" r="r" b="b"/>
              <a:pathLst>
                <a:path w="3525" h="1566" extrusionOk="0">
                  <a:moveTo>
                    <a:pt x="2846" y="0"/>
                  </a:moveTo>
                  <a:cubicBezTo>
                    <a:pt x="2619" y="0"/>
                    <a:pt x="2386" y="43"/>
                    <a:pt x="2143" y="91"/>
                  </a:cubicBezTo>
                  <a:cubicBezTo>
                    <a:pt x="1643" y="174"/>
                    <a:pt x="1048" y="210"/>
                    <a:pt x="619" y="472"/>
                  </a:cubicBezTo>
                  <a:cubicBezTo>
                    <a:pt x="0" y="877"/>
                    <a:pt x="322" y="1425"/>
                    <a:pt x="929" y="1556"/>
                  </a:cubicBezTo>
                  <a:cubicBezTo>
                    <a:pt x="936" y="1563"/>
                    <a:pt x="943" y="1566"/>
                    <a:pt x="947" y="1566"/>
                  </a:cubicBezTo>
                  <a:cubicBezTo>
                    <a:pt x="958" y="1566"/>
                    <a:pt x="961" y="1552"/>
                    <a:pt x="953" y="1544"/>
                  </a:cubicBezTo>
                  <a:cubicBezTo>
                    <a:pt x="858" y="1484"/>
                    <a:pt x="774" y="1436"/>
                    <a:pt x="679" y="1377"/>
                  </a:cubicBezTo>
                  <a:cubicBezTo>
                    <a:pt x="369" y="877"/>
                    <a:pt x="488" y="579"/>
                    <a:pt x="1036" y="484"/>
                  </a:cubicBezTo>
                  <a:cubicBezTo>
                    <a:pt x="1250" y="413"/>
                    <a:pt x="1489" y="389"/>
                    <a:pt x="1703" y="341"/>
                  </a:cubicBezTo>
                  <a:cubicBezTo>
                    <a:pt x="2138" y="254"/>
                    <a:pt x="2560" y="174"/>
                    <a:pt x="2993" y="174"/>
                  </a:cubicBezTo>
                  <a:cubicBezTo>
                    <a:pt x="3152" y="174"/>
                    <a:pt x="3313" y="184"/>
                    <a:pt x="3477" y="210"/>
                  </a:cubicBezTo>
                  <a:cubicBezTo>
                    <a:pt x="3513" y="210"/>
                    <a:pt x="3525" y="163"/>
                    <a:pt x="3489" y="151"/>
                  </a:cubicBezTo>
                  <a:cubicBezTo>
                    <a:pt x="3278" y="40"/>
                    <a:pt x="3065" y="0"/>
                    <a:pt x="28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78" name="Google Shape;26378;p39"/>
            <p:cNvSpPr/>
            <p:nvPr/>
          </p:nvSpPr>
          <p:spPr>
            <a:xfrm>
              <a:off x="2950750" y="2710275"/>
              <a:ext cx="72250" cy="34900"/>
            </a:xfrm>
            <a:custGeom>
              <a:avLst/>
              <a:gdLst/>
              <a:ahLst/>
              <a:cxnLst/>
              <a:rect l="l" t="t" r="r" b="b"/>
              <a:pathLst>
                <a:path w="2890" h="1396" extrusionOk="0">
                  <a:moveTo>
                    <a:pt x="2795" y="1"/>
                  </a:moveTo>
                  <a:cubicBezTo>
                    <a:pt x="2771" y="763"/>
                    <a:pt x="1878" y="799"/>
                    <a:pt x="1318" y="941"/>
                  </a:cubicBezTo>
                  <a:cubicBezTo>
                    <a:pt x="890" y="1049"/>
                    <a:pt x="449" y="1156"/>
                    <a:pt x="56" y="1299"/>
                  </a:cubicBezTo>
                  <a:cubicBezTo>
                    <a:pt x="1" y="1321"/>
                    <a:pt x="28" y="1395"/>
                    <a:pt x="80" y="1395"/>
                  </a:cubicBezTo>
                  <a:cubicBezTo>
                    <a:pt x="84" y="1395"/>
                    <a:pt x="88" y="1395"/>
                    <a:pt x="92" y="1394"/>
                  </a:cubicBezTo>
                  <a:cubicBezTo>
                    <a:pt x="866" y="1275"/>
                    <a:pt x="1747" y="1001"/>
                    <a:pt x="2473" y="715"/>
                  </a:cubicBezTo>
                  <a:cubicBezTo>
                    <a:pt x="2818" y="584"/>
                    <a:pt x="2890" y="358"/>
                    <a:pt x="27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79" name="Google Shape;26379;p39"/>
            <p:cNvSpPr/>
            <p:nvPr/>
          </p:nvSpPr>
          <p:spPr>
            <a:xfrm>
              <a:off x="2877725" y="2713150"/>
              <a:ext cx="30400" cy="19725"/>
            </a:xfrm>
            <a:custGeom>
              <a:avLst/>
              <a:gdLst/>
              <a:ahLst/>
              <a:cxnLst/>
              <a:rect l="l" t="t" r="r" b="b"/>
              <a:pathLst>
                <a:path w="1216" h="789" extrusionOk="0">
                  <a:moveTo>
                    <a:pt x="521" y="0"/>
                  </a:moveTo>
                  <a:cubicBezTo>
                    <a:pt x="463" y="0"/>
                    <a:pt x="407" y="9"/>
                    <a:pt x="358" y="29"/>
                  </a:cubicBezTo>
                  <a:cubicBezTo>
                    <a:pt x="155" y="100"/>
                    <a:pt x="1" y="326"/>
                    <a:pt x="84" y="517"/>
                  </a:cubicBezTo>
                  <a:cubicBezTo>
                    <a:pt x="163" y="714"/>
                    <a:pt x="460" y="788"/>
                    <a:pt x="683" y="788"/>
                  </a:cubicBezTo>
                  <a:cubicBezTo>
                    <a:pt x="729" y="788"/>
                    <a:pt x="773" y="785"/>
                    <a:pt x="810" y="779"/>
                  </a:cubicBezTo>
                  <a:cubicBezTo>
                    <a:pt x="977" y="755"/>
                    <a:pt x="1215" y="517"/>
                    <a:pt x="1036" y="362"/>
                  </a:cubicBezTo>
                  <a:cubicBezTo>
                    <a:pt x="1033" y="359"/>
                    <a:pt x="1030" y="357"/>
                    <a:pt x="1027" y="357"/>
                  </a:cubicBezTo>
                  <a:cubicBezTo>
                    <a:pt x="1019" y="357"/>
                    <a:pt x="1013" y="369"/>
                    <a:pt x="1013" y="386"/>
                  </a:cubicBezTo>
                  <a:cubicBezTo>
                    <a:pt x="1039" y="604"/>
                    <a:pt x="892" y="669"/>
                    <a:pt x="732" y="669"/>
                  </a:cubicBezTo>
                  <a:cubicBezTo>
                    <a:pt x="674" y="669"/>
                    <a:pt x="614" y="661"/>
                    <a:pt x="560" y="648"/>
                  </a:cubicBezTo>
                  <a:cubicBezTo>
                    <a:pt x="394" y="624"/>
                    <a:pt x="155" y="541"/>
                    <a:pt x="215" y="338"/>
                  </a:cubicBezTo>
                  <a:cubicBezTo>
                    <a:pt x="264" y="182"/>
                    <a:pt x="416" y="114"/>
                    <a:pt x="574" y="114"/>
                  </a:cubicBezTo>
                  <a:cubicBezTo>
                    <a:pt x="609" y="114"/>
                    <a:pt x="645" y="118"/>
                    <a:pt x="679" y="124"/>
                  </a:cubicBezTo>
                  <a:cubicBezTo>
                    <a:pt x="834" y="172"/>
                    <a:pt x="953" y="291"/>
                    <a:pt x="1096" y="338"/>
                  </a:cubicBezTo>
                  <a:cubicBezTo>
                    <a:pt x="1084" y="326"/>
                    <a:pt x="1096" y="326"/>
                    <a:pt x="1096" y="303"/>
                  </a:cubicBezTo>
                  <a:cubicBezTo>
                    <a:pt x="1011" y="133"/>
                    <a:pt x="746" y="0"/>
                    <a:pt x="5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80" name="Google Shape;26380;p39"/>
            <p:cNvSpPr/>
            <p:nvPr/>
          </p:nvSpPr>
          <p:spPr>
            <a:xfrm>
              <a:off x="2904525" y="2687675"/>
              <a:ext cx="3300" cy="28750"/>
            </a:xfrm>
            <a:custGeom>
              <a:avLst/>
              <a:gdLst/>
              <a:ahLst/>
              <a:cxnLst/>
              <a:rect l="l" t="t" r="r" b="b"/>
              <a:pathLst>
                <a:path w="132" h="1150" extrusionOk="0">
                  <a:moveTo>
                    <a:pt x="36" y="0"/>
                  </a:moveTo>
                  <a:cubicBezTo>
                    <a:pt x="36" y="369"/>
                    <a:pt x="0" y="762"/>
                    <a:pt x="60" y="1131"/>
                  </a:cubicBezTo>
                  <a:cubicBezTo>
                    <a:pt x="60" y="1145"/>
                    <a:pt x="65" y="1150"/>
                    <a:pt x="72" y="1150"/>
                  </a:cubicBezTo>
                  <a:cubicBezTo>
                    <a:pt x="82" y="1150"/>
                    <a:pt x="95" y="1138"/>
                    <a:pt x="95" y="1131"/>
                  </a:cubicBezTo>
                  <a:cubicBezTo>
                    <a:pt x="131" y="762"/>
                    <a:pt x="72" y="369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81" name="Google Shape;26381;p39"/>
            <p:cNvSpPr/>
            <p:nvPr/>
          </p:nvSpPr>
          <p:spPr>
            <a:xfrm>
              <a:off x="2906425" y="2691225"/>
              <a:ext cx="4850" cy="21675"/>
            </a:xfrm>
            <a:custGeom>
              <a:avLst/>
              <a:gdLst/>
              <a:ahLst/>
              <a:cxnLst/>
              <a:rect l="l" t="t" r="r" b="b"/>
              <a:pathLst>
                <a:path w="194" h="867" extrusionOk="0">
                  <a:moveTo>
                    <a:pt x="8" y="1"/>
                  </a:moveTo>
                  <a:lnTo>
                    <a:pt x="8" y="1"/>
                  </a:lnTo>
                  <a:cubicBezTo>
                    <a:pt x="8" y="4"/>
                    <a:pt x="9" y="7"/>
                    <a:pt x="10" y="11"/>
                  </a:cubicBezTo>
                  <a:lnTo>
                    <a:pt x="10" y="11"/>
                  </a:lnTo>
                  <a:cubicBezTo>
                    <a:pt x="11" y="8"/>
                    <a:pt x="12" y="5"/>
                    <a:pt x="8" y="1"/>
                  </a:cubicBezTo>
                  <a:close/>
                  <a:moveTo>
                    <a:pt x="10" y="11"/>
                  </a:moveTo>
                  <a:lnTo>
                    <a:pt x="10" y="11"/>
                  </a:lnTo>
                  <a:cubicBezTo>
                    <a:pt x="7" y="14"/>
                    <a:pt x="0" y="17"/>
                    <a:pt x="8" y="25"/>
                  </a:cubicBezTo>
                  <a:cubicBezTo>
                    <a:pt x="55" y="287"/>
                    <a:pt x="79" y="572"/>
                    <a:pt x="127" y="846"/>
                  </a:cubicBezTo>
                  <a:cubicBezTo>
                    <a:pt x="131" y="860"/>
                    <a:pt x="143" y="867"/>
                    <a:pt x="156" y="867"/>
                  </a:cubicBezTo>
                  <a:cubicBezTo>
                    <a:pt x="174" y="867"/>
                    <a:pt x="193" y="851"/>
                    <a:pt x="186" y="822"/>
                  </a:cubicBezTo>
                  <a:cubicBezTo>
                    <a:pt x="139" y="563"/>
                    <a:pt x="69" y="293"/>
                    <a:pt x="10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82" name="Google Shape;26382;p39"/>
            <p:cNvSpPr/>
            <p:nvPr/>
          </p:nvSpPr>
          <p:spPr>
            <a:xfrm>
              <a:off x="2910475" y="2691150"/>
              <a:ext cx="4775" cy="21575"/>
            </a:xfrm>
            <a:custGeom>
              <a:avLst/>
              <a:gdLst/>
              <a:ahLst/>
              <a:cxnLst/>
              <a:rect l="l" t="t" r="r" b="b"/>
              <a:pathLst>
                <a:path w="191" h="863" extrusionOk="0">
                  <a:moveTo>
                    <a:pt x="75" y="1"/>
                  </a:moveTo>
                  <a:cubicBezTo>
                    <a:pt x="59" y="1"/>
                    <a:pt x="36" y="18"/>
                    <a:pt x="36" y="28"/>
                  </a:cubicBezTo>
                  <a:cubicBezTo>
                    <a:pt x="24" y="278"/>
                    <a:pt x="0" y="599"/>
                    <a:pt x="84" y="849"/>
                  </a:cubicBezTo>
                  <a:cubicBezTo>
                    <a:pt x="84" y="856"/>
                    <a:pt x="100" y="863"/>
                    <a:pt x="113" y="863"/>
                  </a:cubicBezTo>
                  <a:cubicBezTo>
                    <a:pt x="123" y="863"/>
                    <a:pt x="131" y="859"/>
                    <a:pt x="131" y="849"/>
                  </a:cubicBezTo>
                  <a:cubicBezTo>
                    <a:pt x="191" y="587"/>
                    <a:pt x="107" y="266"/>
                    <a:pt x="84" y="4"/>
                  </a:cubicBezTo>
                  <a:cubicBezTo>
                    <a:pt x="81" y="2"/>
                    <a:pt x="78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83" name="Google Shape;26383;p39"/>
            <p:cNvSpPr/>
            <p:nvPr/>
          </p:nvSpPr>
          <p:spPr>
            <a:xfrm>
              <a:off x="2914050" y="2694050"/>
              <a:ext cx="3875" cy="17500"/>
            </a:xfrm>
            <a:custGeom>
              <a:avLst/>
              <a:gdLst/>
              <a:ahLst/>
              <a:cxnLst/>
              <a:rect l="l" t="t" r="r" b="b"/>
              <a:pathLst>
                <a:path w="155" h="700" extrusionOk="0">
                  <a:moveTo>
                    <a:pt x="27" y="1"/>
                  </a:moveTo>
                  <a:cubicBezTo>
                    <a:pt x="21" y="1"/>
                    <a:pt x="12" y="7"/>
                    <a:pt x="12" y="19"/>
                  </a:cubicBezTo>
                  <a:cubicBezTo>
                    <a:pt x="36" y="138"/>
                    <a:pt x="48" y="269"/>
                    <a:pt x="36" y="388"/>
                  </a:cubicBezTo>
                  <a:cubicBezTo>
                    <a:pt x="36" y="495"/>
                    <a:pt x="0" y="578"/>
                    <a:pt x="12" y="686"/>
                  </a:cubicBezTo>
                  <a:cubicBezTo>
                    <a:pt x="12" y="696"/>
                    <a:pt x="21" y="699"/>
                    <a:pt x="30" y="699"/>
                  </a:cubicBezTo>
                  <a:cubicBezTo>
                    <a:pt x="44" y="699"/>
                    <a:pt x="60" y="692"/>
                    <a:pt x="60" y="686"/>
                  </a:cubicBezTo>
                  <a:cubicBezTo>
                    <a:pt x="155" y="495"/>
                    <a:pt x="95" y="209"/>
                    <a:pt x="24" y="19"/>
                  </a:cubicBezTo>
                  <a:cubicBezTo>
                    <a:pt x="36" y="7"/>
                    <a:pt x="33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84" name="Google Shape;26384;p39"/>
            <p:cNvSpPr/>
            <p:nvPr/>
          </p:nvSpPr>
          <p:spPr>
            <a:xfrm>
              <a:off x="2903450" y="2687000"/>
              <a:ext cx="9125" cy="26300"/>
            </a:xfrm>
            <a:custGeom>
              <a:avLst/>
              <a:gdLst/>
              <a:ahLst/>
              <a:cxnLst/>
              <a:rect l="l" t="t" r="r" b="b"/>
              <a:pathLst>
                <a:path w="365" h="1052" extrusionOk="0">
                  <a:moveTo>
                    <a:pt x="40" y="0"/>
                  </a:moveTo>
                  <a:cubicBezTo>
                    <a:pt x="19" y="0"/>
                    <a:pt x="0" y="17"/>
                    <a:pt x="7" y="39"/>
                  </a:cubicBezTo>
                  <a:cubicBezTo>
                    <a:pt x="67" y="206"/>
                    <a:pt x="115" y="372"/>
                    <a:pt x="115" y="551"/>
                  </a:cubicBezTo>
                  <a:cubicBezTo>
                    <a:pt x="115" y="718"/>
                    <a:pt x="67" y="860"/>
                    <a:pt x="79" y="1015"/>
                  </a:cubicBezTo>
                  <a:cubicBezTo>
                    <a:pt x="79" y="1038"/>
                    <a:pt x="104" y="1051"/>
                    <a:pt x="131" y="1051"/>
                  </a:cubicBezTo>
                  <a:cubicBezTo>
                    <a:pt x="146" y="1051"/>
                    <a:pt x="162" y="1047"/>
                    <a:pt x="174" y="1039"/>
                  </a:cubicBezTo>
                  <a:cubicBezTo>
                    <a:pt x="365" y="753"/>
                    <a:pt x="234" y="301"/>
                    <a:pt x="79" y="27"/>
                  </a:cubicBezTo>
                  <a:cubicBezTo>
                    <a:pt x="69" y="8"/>
                    <a:pt x="54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85" name="Google Shape;26385;p39"/>
            <p:cNvSpPr/>
            <p:nvPr/>
          </p:nvSpPr>
          <p:spPr>
            <a:xfrm>
              <a:off x="2906600" y="2686775"/>
              <a:ext cx="5675" cy="21900"/>
            </a:xfrm>
            <a:custGeom>
              <a:avLst/>
              <a:gdLst/>
              <a:ahLst/>
              <a:cxnLst/>
              <a:rect l="l" t="t" r="r" b="b"/>
              <a:pathLst>
                <a:path w="227" h="876" extrusionOk="0">
                  <a:moveTo>
                    <a:pt x="127" y="0"/>
                  </a:moveTo>
                  <a:cubicBezTo>
                    <a:pt x="111" y="0"/>
                    <a:pt x="96" y="12"/>
                    <a:pt x="96" y="36"/>
                  </a:cubicBezTo>
                  <a:cubicBezTo>
                    <a:pt x="60" y="286"/>
                    <a:pt x="1" y="608"/>
                    <a:pt x="72" y="858"/>
                  </a:cubicBezTo>
                  <a:cubicBezTo>
                    <a:pt x="72" y="869"/>
                    <a:pt x="84" y="875"/>
                    <a:pt x="97" y="875"/>
                  </a:cubicBezTo>
                  <a:cubicBezTo>
                    <a:pt x="111" y="875"/>
                    <a:pt x="126" y="869"/>
                    <a:pt x="132" y="858"/>
                  </a:cubicBezTo>
                  <a:cubicBezTo>
                    <a:pt x="227" y="608"/>
                    <a:pt x="191" y="286"/>
                    <a:pt x="167" y="36"/>
                  </a:cubicBezTo>
                  <a:cubicBezTo>
                    <a:pt x="161" y="12"/>
                    <a:pt x="143" y="0"/>
                    <a:pt x="1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86" name="Google Shape;26386;p39"/>
            <p:cNvSpPr/>
            <p:nvPr/>
          </p:nvSpPr>
          <p:spPr>
            <a:xfrm>
              <a:off x="2930125" y="2737650"/>
              <a:ext cx="9250" cy="3925"/>
            </a:xfrm>
            <a:custGeom>
              <a:avLst/>
              <a:gdLst/>
              <a:ahLst/>
              <a:cxnLst/>
              <a:rect l="l" t="t" r="r" b="b"/>
              <a:pathLst>
                <a:path w="370" h="157" extrusionOk="0">
                  <a:moveTo>
                    <a:pt x="270" y="0"/>
                  </a:moveTo>
                  <a:cubicBezTo>
                    <a:pt x="193" y="0"/>
                    <a:pt x="101" y="68"/>
                    <a:pt x="24" y="96"/>
                  </a:cubicBezTo>
                  <a:cubicBezTo>
                    <a:pt x="0" y="120"/>
                    <a:pt x="24" y="156"/>
                    <a:pt x="60" y="156"/>
                  </a:cubicBezTo>
                  <a:cubicBezTo>
                    <a:pt x="167" y="144"/>
                    <a:pt x="298" y="156"/>
                    <a:pt x="357" y="73"/>
                  </a:cubicBezTo>
                  <a:cubicBezTo>
                    <a:pt x="369" y="37"/>
                    <a:pt x="357" y="25"/>
                    <a:pt x="322" y="13"/>
                  </a:cubicBezTo>
                  <a:cubicBezTo>
                    <a:pt x="306" y="4"/>
                    <a:pt x="288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87" name="Google Shape;26387;p39"/>
            <p:cNvSpPr/>
            <p:nvPr/>
          </p:nvSpPr>
          <p:spPr>
            <a:xfrm>
              <a:off x="2933400" y="2659625"/>
              <a:ext cx="94575" cy="40850"/>
            </a:xfrm>
            <a:custGeom>
              <a:avLst/>
              <a:gdLst/>
              <a:ahLst/>
              <a:cxnLst/>
              <a:rect l="l" t="t" r="r" b="b"/>
              <a:pathLst>
                <a:path w="3783" h="1634" extrusionOk="0">
                  <a:moveTo>
                    <a:pt x="3746" y="1"/>
                  </a:moveTo>
                  <a:cubicBezTo>
                    <a:pt x="3744" y="1"/>
                    <a:pt x="3741" y="2"/>
                    <a:pt x="3739" y="3"/>
                  </a:cubicBezTo>
                  <a:cubicBezTo>
                    <a:pt x="2453" y="467"/>
                    <a:pt x="1322" y="1193"/>
                    <a:pt x="36" y="1610"/>
                  </a:cubicBezTo>
                  <a:cubicBezTo>
                    <a:pt x="0" y="1610"/>
                    <a:pt x="12" y="1634"/>
                    <a:pt x="36" y="1634"/>
                  </a:cubicBezTo>
                  <a:cubicBezTo>
                    <a:pt x="1298" y="1479"/>
                    <a:pt x="2715" y="741"/>
                    <a:pt x="3751" y="50"/>
                  </a:cubicBezTo>
                  <a:cubicBezTo>
                    <a:pt x="3782" y="40"/>
                    <a:pt x="3767" y="1"/>
                    <a:pt x="37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88" name="Google Shape;26388;p39"/>
            <p:cNvSpPr/>
            <p:nvPr/>
          </p:nvSpPr>
          <p:spPr>
            <a:xfrm>
              <a:off x="3035000" y="2553300"/>
              <a:ext cx="128725" cy="102100"/>
            </a:xfrm>
            <a:custGeom>
              <a:avLst/>
              <a:gdLst/>
              <a:ahLst/>
              <a:cxnLst/>
              <a:rect l="l" t="t" r="r" b="b"/>
              <a:pathLst>
                <a:path w="5149" h="4084" extrusionOk="0">
                  <a:moveTo>
                    <a:pt x="5113" y="1"/>
                  </a:moveTo>
                  <a:cubicBezTo>
                    <a:pt x="5106" y="1"/>
                    <a:pt x="5098" y="2"/>
                    <a:pt x="5092" y="5"/>
                  </a:cubicBezTo>
                  <a:cubicBezTo>
                    <a:pt x="4794" y="291"/>
                    <a:pt x="4568" y="613"/>
                    <a:pt x="4306" y="946"/>
                  </a:cubicBezTo>
                  <a:cubicBezTo>
                    <a:pt x="3901" y="1434"/>
                    <a:pt x="3413" y="1791"/>
                    <a:pt x="2913" y="2172"/>
                  </a:cubicBezTo>
                  <a:cubicBezTo>
                    <a:pt x="1996" y="2887"/>
                    <a:pt x="1092" y="3530"/>
                    <a:pt x="20" y="4042"/>
                  </a:cubicBezTo>
                  <a:cubicBezTo>
                    <a:pt x="1" y="4051"/>
                    <a:pt x="12" y="4084"/>
                    <a:pt x="30" y="4084"/>
                  </a:cubicBezTo>
                  <a:cubicBezTo>
                    <a:pt x="34" y="4084"/>
                    <a:pt x="39" y="4082"/>
                    <a:pt x="44" y="4077"/>
                  </a:cubicBezTo>
                  <a:cubicBezTo>
                    <a:pt x="2080" y="3339"/>
                    <a:pt x="3854" y="1720"/>
                    <a:pt x="5140" y="29"/>
                  </a:cubicBezTo>
                  <a:cubicBezTo>
                    <a:pt x="5148" y="12"/>
                    <a:pt x="5132" y="1"/>
                    <a:pt x="51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89" name="Google Shape;26389;p39"/>
            <p:cNvSpPr/>
            <p:nvPr/>
          </p:nvSpPr>
          <p:spPr>
            <a:xfrm>
              <a:off x="3030200" y="2463800"/>
              <a:ext cx="169150" cy="169625"/>
            </a:xfrm>
            <a:custGeom>
              <a:avLst/>
              <a:gdLst/>
              <a:ahLst/>
              <a:cxnLst/>
              <a:rect l="l" t="t" r="r" b="b"/>
              <a:pathLst>
                <a:path w="6766" h="6785" extrusionOk="0">
                  <a:moveTo>
                    <a:pt x="6438" y="1"/>
                  </a:moveTo>
                  <a:cubicBezTo>
                    <a:pt x="6264" y="1"/>
                    <a:pt x="6140" y="121"/>
                    <a:pt x="6010" y="323"/>
                  </a:cubicBezTo>
                  <a:cubicBezTo>
                    <a:pt x="5475" y="1109"/>
                    <a:pt x="4974" y="1907"/>
                    <a:pt x="4355" y="2633"/>
                  </a:cubicBezTo>
                  <a:cubicBezTo>
                    <a:pt x="3081" y="4133"/>
                    <a:pt x="1438" y="5300"/>
                    <a:pt x="45" y="6681"/>
                  </a:cubicBezTo>
                  <a:cubicBezTo>
                    <a:pt x="0" y="6726"/>
                    <a:pt x="37" y="6785"/>
                    <a:pt x="83" y="6785"/>
                  </a:cubicBezTo>
                  <a:cubicBezTo>
                    <a:pt x="98" y="6785"/>
                    <a:pt x="114" y="6779"/>
                    <a:pt x="129" y="6764"/>
                  </a:cubicBezTo>
                  <a:cubicBezTo>
                    <a:pt x="1367" y="5788"/>
                    <a:pt x="2569" y="4681"/>
                    <a:pt x="3677" y="3573"/>
                  </a:cubicBezTo>
                  <a:cubicBezTo>
                    <a:pt x="4153" y="3097"/>
                    <a:pt x="4582" y="2573"/>
                    <a:pt x="4986" y="2037"/>
                  </a:cubicBezTo>
                  <a:cubicBezTo>
                    <a:pt x="5270" y="1652"/>
                    <a:pt x="5996" y="133"/>
                    <a:pt x="6610" y="133"/>
                  </a:cubicBezTo>
                  <a:cubicBezTo>
                    <a:pt x="6640" y="133"/>
                    <a:pt x="6671" y="136"/>
                    <a:pt x="6701" y="144"/>
                  </a:cubicBezTo>
                  <a:cubicBezTo>
                    <a:pt x="6706" y="146"/>
                    <a:pt x="6710" y="147"/>
                    <a:pt x="6715" y="147"/>
                  </a:cubicBezTo>
                  <a:cubicBezTo>
                    <a:pt x="6745" y="147"/>
                    <a:pt x="6766" y="116"/>
                    <a:pt x="6725" y="85"/>
                  </a:cubicBezTo>
                  <a:cubicBezTo>
                    <a:pt x="6614" y="28"/>
                    <a:pt x="6520" y="1"/>
                    <a:pt x="64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90" name="Google Shape;26390;p39"/>
            <p:cNvSpPr/>
            <p:nvPr/>
          </p:nvSpPr>
          <p:spPr>
            <a:xfrm>
              <a:off x="3030425" y="2511975"/>
              <a:ext cx="127175" cy="129875"/>
            </a:xfrm>
            <a:custGeom>
              <a:avLst/>
              <a:gdLst/>
              <a:ahLst/>
              <a:cxnLst/>
              <a:rect l="l" t="t" r="r" b="b"/>
              <a:pathLst>
                <a:path w="5087" h="5195" extrusionOk="0">
                  <a:moveTo>
                    <a:pt x="5025" y="1"/>
                  </a:moveTo>
                  <a:cubicBezTo>
                    <a:pt x="5012" y="1"/>
                    <a:pt x="4999" y="5"/>
                    <a:pt x="4989" y="15"/>
                  </a:cubicBezTo>
                  <a:cubicBezTo>
                    <a:pt x="4323" y="956"/>
                    <a:pt x="3680" y="1920"/>
                    <a:pt x="3001" y="2837"/>
                  </a:cubicBezTo>
                  <a:cubicBezTo>
                    <a:pt x="2803" y="3077"/>
                    <a:pt x="1065" y="5129"/>
                    <a:pt x="306" y="5129"/>
                  </a:cubicBezTo>
                  <a:cubicBezTo>
                    <a:pt x="198" y="5129"/>
                    <a:pt x="109" y="5087"/>
                    <a:pt x="48" y="4992"/>
                  </a:cubicBezTo>
                  <a:cubicBezTo>
                    <a:pt x="44" y="4979"/>
                    <a:pt x="36" y="4974"/>
                    <a:pt x="28" y="4974"/>
                  </a:cubicBezTo>
                  <a:cubicBezTo>
                    <a:pt x="15" y="4974"/>
                    <a:pt x="1" y="4989"/>
                    <a:pt x="1" y="5004"/>
                  </a:cubicBezTo>
                  <a:cubicBezTo>
                    <a:pt x="53" y="5138"/>
                    <a:pt x="154" y="5194"/>
                    <a:pt x="284" y="5194"/>
                  </a:cubicBezTo>
                  <a:cubicBezTo>
                    <a:pt x="858" y="5194"/>
                    <a:pt x="2009" y="4115"/>
                    <a:pt x="2203" y="3920"/>
                  </a:cubicBezTo>
                  <a:cubicBezTo>
                    <a:pt x="3322" y="2777"/>
                    <a:pt x="4168" y="1361"/>
                    <a:pt x="5061" y="63"/>
                  </a:cubicBezTo>
                  <a:cubicBezTo>
                    <a:pt x="5086" y="29"/>
                    <a:pt x="5057" y="1"/>
                    <a:pt x="50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91" name="Google Shape;26391;p39"/>
            <p:cNvSpPr/>
            <p:nvPr/>
          </p:nvSpPr>
          <p:spPr>
            <a:xfrm>
              <a:off x="3153450" y="2488400"/>
              <a:ext cx="19375" cy="27025"/>
            </a:xfrm>
            <a:custGeom>
              <a:avLst/>
              <a:gdLst/>
              <a:ahLst/>
              <a:cxnLst/>
              <a:rect l="l" t="t" r="r" b="b"/>
              <a:pathLst>
                <a:path w="775" h="1081" extrusionOk="0">
                  <a:moveTo>
                    <a:pt x="757" y="0"/>
                  </a:moveTo>
                  <a:cubicBezTo>
                    <a:pt x="751" y="0"/>
                    <a:pt x="743" y="2"/>
                    <a:pt x="735" y="6"/>
                  </a:cubicBezTo>
                  <a:cubicBezTo>
                    <a:pt x="485" y="327"/>
                    <a:pt x="164" y="684"/>
                    <a:pt x="9" y="1053"/>
                  </a:cubicBezTo>
                  <a:cubicBezTo>
                    <a:pt x="1" y="1062"/>
                    <a:pt x="9" y="1081"/>
                    <a:pt x="23" y="1081"/>
                  </a:cubicBezTo>
                  <a:cubicBezTo>
                    <a:pt x="29" y="1081"/>
                    <a:pt x="37" y="1077"/>
                    <a:pt x="44" y="1065"/>
                  </a:cubicBezTo>
                  <a:cubicBezTo>
                    <a:pt x="175" y="923"/>
                    <a:pt x="259" y="744"/>
                    <a:pt x="366" y="565"/>
                  </a:cubicBezTo>
                  <a:cubicBezTo>
                    <a:pt x="485" y="363"/>
                    <a:pt x="616" y="184"/>
                    <a:pt x="759" y="6"/>
                  </a:cubicBezTo>
                  <a:cubicBezTo>
                    <a:pt x="775" y="6"/>
                    <a:pt x="769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92" name="Google Shape;26392;p39"/>
            <p:cNvSpPr/>
            <p:nvPr/>
          </p:nvSpPr>
          <p:spPr>
            <a:xfrm>
              <a:off x="3148975" y="2491075"/>
              <a:ext cx="22575" cy="33450"/>
            </a:xfrm>
            <a:custGeom>
              <a:avLst/>
              <a:gdLst/>
              <a:ahLst/>
              <a:cxnLst/>
              <a:rect l="l" t="t" r="r" b="b"/>
              <a:pathLst>
                <a:path w="903" h="1338" extrusionOk="0">
                  <a:moveTo>
                    <a:pt x="888" y="1"/>
                  </a:moveTo>
                  <a:cubicBezTo>
                    <a:pt x="885" y="1"/>
                    <a:pt x="882" y="2"/>
                    <a:pt x="878" y="6"/>
                  </a:cubicBezTo>
                  <a:cubicBezTo>
                    <a:pt x="581" y="423"/>
                    <a:pt x="235" y="851"/>
                    <a:pt x="9" y="1316"/>
                  </a:cubicBezTo>
                  <a:cubicBezTo>
                    <a:pt x="1" y="1324"/>
                    <a:pt x="10" y="1338"/>
                    <a:pt x="24" y="1338"/>
                  </a:cubicBezTo>
                  <a:cubicBezTo>
                    <a:pt x="30" y="1338"/>
                    <a:pt x="37" y="1335"/>
                    <a:pt x="45" y="1327"/>
                  </a:cubicBezTo>
                  <a:cubicBezTo>
                    <a:pt x="378" y="946"/>
                    <a:pt x="652" y="458"/>
                    <a:pt x="902" y="18"/>
                  </a:cubicBezTo>
                  <a:cubicBezTo>
                    <a:pt x="902" y="9"/>
                    <a:pt x="896" y="1"/>
                    <a:pt x="8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93" name="Google Shape;26393;p39"/>
            <p:cNvSpPr/>
            <p:nvPr/>
          </p:nvSpPr>
          <p:spPr>
            <a:xfrm>
              <a:off x="3166450" y="2468100"/>
              <a:ext cx="26825" cy="31125"/>
            </a:xfrm>
            <a:custGeom>
              <a:avLst/>
              <a:gdLst/>
              <a:ahLst/>
              <a:cxnLst/>
              <a:rect l="l" t="t" r="r" b="b"/>
              <a:pathLst>
                <a:path w="1073" h="1245" extrusionOk="0">
                  <a:moveTo>
                    <a:pt x="1037" y="0"/>
                  </a:moveTo>
                  <a:cubicBezTo>
                    <a:pt x="1032" y="0"/>
                    <a:pt x="1027" y="2"/>
                    <a:pt x="1025" y="8"/>
                  </a:cubicBezTo>
                  <a:cubicBezTo>
                    <a:pt x="560" y="258"/>
                    <a:pt x="132" y="734"/>
                    <a:pt x="1" y="1223"/>
                  </a:cubicBezTo>
                  <a:cubicBezTo>
                    <a:pt x="1" y="1231"/>
                    <a:pt x="6" y="1245"/>
                    <a:pt x="14" y="1245"/>
                  </a:cubicBezTo>
                  <a:cubicBezTo>
                    <a:pt x="17" y="1245"/>
                    <a:pt x="21" y="1242"/>
                    <a:pt x="25" y="1234"/>
                  </a:cubicBezTo>
                  <a:cubicBezTo>
                    <a:pt x="179" y="996"/>
                    <a:pt x="310" y="758"/>
                    <a:pt x="501" y="556"/>
                  </a:cubicBezTo>
                  <a:cubicBezTo>
                    <a:pt x="667" y="365"/>
                    <a:pt x="858" y="199"/>
                    <a:pt x="1072" y="32"/>
                  </a:cubicBezTo>
                  <a:cubicBezTo>
                    <a:pt x="1072" y="23"/>
                    <a:pt x="1052" y="0"/>
                    <a:pt x="10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94" name="Google Shape;26394;p39"/>
            <p:cNvSpPr/>
            <p:nvPr/>
          </p:nvSpPr>
          <p:spPr>
            <a:xfrm>
              <a:off x="3052625" y="2466800"/>
              <a:ext cx="164750" cy="236175"/>
            </a:xfrm>
            <a:custGeom>
              <a:avLst/>
              <a:gdLst/>
              <a:ahLst/>
              <a:cxnLst/>
              <a:rect l="l" t="t" r="r" b="b"/>
              <a:pathLst>
                <a:path w="6590" h="9447" extrusionOk="0">
                  <a:moveTo>
                    <a:pt x="5828" y="1"/>
                  </a:moveTo>
                  <a:cubicBezTo>
                    <a:pt x="5828" y="1"/>
                    <a:pt x="5816" y="12"/>
                    <a:pt x="5828" y="24"/>
                  </a:cubicBezTo>
                  <a:cubicBezTo>
                    <a:pt x="6590" y="667"/>
                    <a:pt x="5959" y="2120"/>
                    <a:pt x="5768" y="2930"/>
                  </a:cubicBezTo>
                  <a:cubicBezTo>
                    <a:pt x="5518" y="4013"/>
                    <a:pt x="5006" y="4823"/>
                    <a:pt x="4256" y="5632"/>
                  </a:cubicBezTo>
                  <a:cubicBezTo>
                    <a:pt x="3018" y="6978"/>
                    <a:pt x="1791" y="8633"/>
                    <a:pt x="53" y="9359"/>
                  </a:cubicBezTo>
                  <a:cubicBezTo>
                    <a:pt x="0" y="9369"/>
                    <a:pt x="32" y="9446"/>
                    <a:pt x="73" y="9446"/>
                  </a:cubicBezTo>
                  <a:cubicBezTo>
                    <a:pt x="78" y="9446"/>
                    <a:pt x="84" y="9445"/>
                    <a:pt x="89" y="9442"/>
                  </a:cubicBezTo>
                  <a:cubicBezTo>
                    <a:pt x="1113" y="9145"/>
                    <a:pt x="1887" y="8406"/>
                    <a:pt x="2601" y="7644"/>
                  </a:cubicBezTo>
                  <a:cubicBezTo>
                    <a:pt x="3423" y="6763"/>
                    <a:pt x="4327" y="5918"/>
                    <a:pt x="5042" y="4965"/>
                  </a:cubicBezTo>
                  <a:cubicBezTo>
                    <a:pt x="5756" y="4013"/>
                    <a:pt x="5935" y="2870"/>
                    <a:pt x="6173" y="1739"/>
                  </a:cubicBezTo>
                  <a:cubicBezTo>
                    <a:pt x="6292" y="1155"/>
                    <a:pt x="6483" y="334"/>
                    <a:pt x="58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95" name="Google Shape;26395;p39"/>
            <p:cNvSpPr/>
            <p:nvPr/>
          </p:nvSpPr>
          <p:spPr>
            <a:xfrm>
              <a:off x="3093825" y="26769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96" name="Google Shape;26396;p39"/>
            <p:cNvSpPr/>
            <p:nvPr/>
          </p:nvSpPr>
          <p:spPr>
            <a:xfrm>
              <a:off x="3093825" y="2563650"/>
              <a:ext cx="127475" cy="113925"/>
            </a:xfrm>
            <a:custGeom>
              <a:avLst/>
              <a:gdLst/>
              <a:ahLst/>
              <a:cxnLst/>
              <a:rect l="l" t="t" r="r" b="b"/>
              <a:pathLst>
                <a:path w="5099" h="4557" extrusionOk="0">
                  <a:moveTo>
                    <a:pt x="5028" y="0"/>
                  </a:moveTo>
                  <a:cubicBezTo>
                    <a:pt x="5014" y="0"/>
                    <a:pt x="4999" y="6"/>
                    <a:pt x="4989" y="20"/>
                  </a:cubicBezTo>
                  <a:cubicBezTo>
                    <a:pt x="4251" y="1020"/>
                    <a:pt x="3703" y="2020"/>
                    <a:pt x="2608" y="2687"/>
                  </a:cubicBezTo>
                  <a:cubicBezTo>
                    <a:pt x="2251" y="2889"/>
                    <a:pt x="1894" y="3092"/>
                    <a:pt x="1560" y="3342"/>
                  </a:cubicBezTo>
                  <a:cubicBezTo>
                    <a:pt x="1072" y="3699"/>
                    <a:pt x="584" y="4366"/>
                    <a:pt x="1" y="4556"/>
                  </a:cubicBezTo>
                  <a:cubicBezTo>
                    <a:pt x="489" y="4485"/>
                    <a:pt x="739" y="4116"/>
                    <a:pt x="1096" y="3806"/>
                  </a:cubicBezTo>
                  <a:cubicBezTo>
                    <a:pt x="1656" y="3342"/>
                    <a:pt x="2251" y="3032"/>
                    <a:pt x="2846" y="2651"/>
                  </a:cubicBezTo>
                  <a:cubicBezTo>
                    <a:pt x="3799" y="2044"/>
                    <a:pt x="4549" y="1068"/>
                    <a:pt x="5073" y="79"/>
                  </a:cubicBezTo>
                  <a:cubicBezTo>
                    <a:pt x="5098" y="37"/>
                    <a:pt x="5063" y="0"/>
                    <a:pt x="50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97" name="Google Shape;26397;p39"/>
            <p:cNvSpPr/>
            <p:nvPr/>
          </p:nvSpPr>
          <p:spPr>
            <a:xfrm>
              <a:off x="3193900" y="2565300"/>
              <a:ext cx="41725" cy="122275"/>
            </a:xfrm>
            <a:custGeom>
              <a:avLst/>
              <a:gdLst/>
              <a:ahLst/>
              <a:cxnLst/>
              <a:rect l="l" t="t" r="r" b="b"/>
              <a:pathLst>
                <a:path w="1669" h="4891" extrusionOk="0">
                  <a:moveTo>
                    <a:pt x="1127" y="1"/>
                  </a:moveTo>
                  <a:cubicBezTo>
                    <a:pt x="1120" y="1"/>
                    <a:pt x="1113" y="1"/>
                    <a:pt x="1105" y="2"/>
                  </a:cubicBezTo>
                  <a:cubicBezTo>
                    <a:pt x="1070" y="13"/>
                    <a:pt x="1070" y="25"/>
                    <a:pt x="1082" y="25"/>
                  </a:cubicBezTo>
                  <a:cubicBezTo>
                    <a:pt x="1498" y="73"/>
                    <a:pt x="1189" y="2109"/>
                    <a:pt x="1165" y="2347"/>
                  </a:cubicBezTo>
                  <a:cubicBezTo>
                    <a:pt x="1010" y="3335"/>
                    <a:pt x="665" y="4073"/>
                    <a:pt x="10" y="4835"/>
                  </a:cubicBezTo>
                  <a:cubicBezTo>
                    <a:pt x="1" y="4863"/>
                    <a:pt x="6" y="4891"/>
                    <a:pt x="31" y="4891"/>
                  </a:cubicBezTo>
                  <a:cubicBezTo>
                    <a:pt x="38" y="4891"/>
                    <a:pt x="47" y="4888"/>
                    <a:pt x="58" y="4883"/>
                  </a:cubicBezTo>
                  <a:cubicBezTo>
                    <a:pt x="986" y="4276"/>
                    <a:pt x="1236" y="3097"/>
                    <a:pt x="1320" y="2073"/>
                  </a:cubicBezTo>
                  <a:cubicBezTo>
                    <a:pt x="1355" y="1791"/>
                    <a:pt x="1669" y="1"/>
                    <a:pt x="11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98" name="Google Shape;26398;p39"/>
            <p:cNvSpPr/>
            <p:nvPr/>
          </p:nvSpPr>
          <p:spPr>
            <a:xfrm>
              <a:off x="2985175" y="2681700"/>
              <a:ext cx="214350" cy="91175"/>
            </a:xfrm>
            <a:custGeom>
              <a:avLst/>
              <a:gdLst/>
              <a:ahLst/>
              <a:cxnLst/>
              <a:rect l="l" t="t" r="r" b="b"/>
              <a:pathLst>
                <a:path w="8574" h="3647" extrusionOk="0">
                  <a:moveTo>
                    <a:pt x="8543" y="1"/>
                  </a:moveTo>
                  <a:cubicBezTo>
                    <a:pt x="8536" y="1"/>
                    <a:pt x="8530" y="5"/>
                    <a:pt x="8526" y="13"/>
                  </a:cubicBezTo>
                  <a:cubicBezTo>
                    <a:pt x="8038" y="787"/>
                    <a:pt x="7085" y="834"/>
                    <a:pt x="6275" y="1084"/>
                  </a:cubicBezTo>
                  <a:cubicBezTo>
                    <a:pt x="5704" y="1263"/>
                    <a:pt x="5240" y="1561"/>
                    <a:pt x="4751" y="1906"/>
                  </a:cubicBezTo>
                  <a:cubicBezTo>
                    <a:pt x="3323" y="2930"/>
                    <a:pt x="1834" y="3406"/>
                    <a:pt x="60" y="3549"/>
                  </a:cubicBezTo>
                  <a:cubicBezTo>
                    <a:pt x="1" y="3549"/>
                    <a:pt x="1" y="3632"/>
                    <a:pt x="60" y="3632"/>
                  </a:cubicBezTo>
                  <a:cubicBezTo>
                    <a:pt x="194" y="3642"/>
                    <a:pt x="329" y="3646"/>
                    <a:pt x="463" y="3646"/>
                  </a:cubicBezTo>
                  <a:cubicBezTo>
                    <a:pt x="1878" y="3646"/>
                    <a:pt x="3290" y="3141"/>
                    <a:pt x="4454" y="2358"/>
                  </a:cubicBezTo>
                  <a:cubicBezTo>
                    <a:pt x="4882" y="2061"/>
                    <a:pt x="5287" y="1703"/>
                    <a:pt x="5740" y="1465"/>
                  </a:cubicBezTo>
                  <a:cubicBezTo>
                    <a:pt x="6192" y="1227"/>
                    <a:pt x="6680" y="1144"/>
                    <a:pt x="7156" y="1013"/>
                  </a:cubicBezTo>
                  <a:cubicBezTo>
                    <a:pt x="7752" y="846"/>
                    <a:pt x="8240" y="584"/>
                    <a:pt x="8573" y="49"/>
                  </a:cubicBezTo>
                  <a:cubicBezTo>
                    <a:pt x="8573" y="17"/>
                    <a:pt x="8557" y="1"/>
                    <a:pt x="85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399" name="Google Shape;26399;p39"/>
            <p:cNvSpPr/>
            <p:nvPr/>
          </p:nvSpPr>
          <p:spPr>
            <a:xfrm>
              <a:off x="2954225" y="2766625"/>
              <a:ext cx="25325" cy="4100"/>
            </a:xfrm>
            <a:custGeom>
              <a:avLst/>
              <a:gdLst/>
              <a:ahLst/>
              <a:cxnLst/>
              <a:rect l="l" t="t" r="r" b="b"/>
              <a:pathLst>
                <a:path w="1013" h="164" extrusionOk="0">
                  <a:moveTo>
                    <a:pt x="348" y="1"/>
                  </a:moveTo>
                  <a:cubicBezTo>
                    <a:pt x="235" y="1"/>
                    <a:pt x="121" y="15"/>
                    <a:pt x="36" y="69"/>
                  </a:cubicBezTo>
                  <a:cubicBezTo>
                    <a:pt x="1" y="92"/>
                    <a:pt x="1" y="128"/>
                    <a:pt x="36" y="128"/>
                  </a:cubicBezTo>
                  <a:cubicBezTo>
                    <a:pt x="84" y="140"/>
                    <a:pt x="133" y="144"/>
                    <a:pt x="182" y="144"/>
                  </a:cubicBezTo>
                  <a:cubicBezTo>
                    <a:pt x="281" y="144"/>
                    <a:pt x="382" y="128"/>
                    <a:pt x="477" y="128"/>
                  </a:cubicBezTo>
                  <a:cubicBezTo>
                    <a:pt x="643" y="128"/>
                    <a:pt x="822" y="164"/>
                    <a:pt x="989" y="164"/>
                  </a:cubicBezTo>
                  <a:cubicBezTo>
                    <a:pt x="1001" y="164"/>
                    <a:pt x="1013" y="152"/>
                    <a:pt x="1001" y="128"/>
                  </a:cubicBezTo>
                  <a:cubicBezTo>
                    <a:pt x="846" y="57"/>
                    <a:pt x="691" y="21"/>
                    <a:pt x="524" y="9"/>
                  </a:cubicBezTo>
                  <a:cubicBezTo>
                    <a:pt x="470" y="5"/>
                    <a:pt x="409" y="1"/>
                    <a:pt x="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00" name="Google Shape;26400;p39"/>
            <p:cNvSpPr/>
            <p:nvPr/>
          </p:nvSpPr>
          <p:spPr>
            <a:xfrm>
              <a:off x="2936375" y="2755975"/>
              <a:ext cx="14900" cy="9125"/>
            </a:xfrm>
            <a:custGeom>
              <a:avLst/>
              <a:gdLst/>
              <a:ahLst/>
              <a:cxnLst/>
              <a:rect l="l" t="t" r="r" b="b"/>
              <a:pathLst>
                <a:path w="596" h="365" extrusionOk="0">
                  <a:moveTo>
                    <a:pt x="332" y="98"/>
                  </a:moveTo>
                  <a:cubicBezTo>
                    <a:pt x="376" y="98"/>
                    <a:pt x="419" y="101"/>
                    <a:pt x="463" y="106"/>
                  </a:cubicBezTo>
                  <a:lnTo>
                    <a:pt x="463" y="106"/>
                  </a:lnTo>
                  <a:cubicBezTo>
                    <a:pt x="464" y="116"/>
                    <a:pt x="465" y="126"/>
                    <a:pt x="465" y="137"/>
                  </a:cubicBezTo>
                  <a:cubicBezTo>
                    <a:pt x="453" y="185"/>
                    <a:pt x="417" y="245"/>
                    <a:pt x="369" y="256"/>
                  </a:cubicBezTo>
                  <a:cubicBezTo>
                    <a:pt x="341" y="273"/>
                    <a:pt x="312" y="281"/>
                    <a:pt x="282" y="281"/>
                  </a:cubicBezTo>
                  <a:cubicBezTo>
                    <a:pt x="197" y="281"/>
                    <a:pt x="116" y="217"/>
                    <a:pt x="99" y="126"/>
                  </a:cubicBezTo>
                  <a:lnTo>
                    <a:pt x="99" y="126"/>
                  </a:lnTo>
                  <a:cubicBezTo>
                    <a:pt x="176" y="106"/>
                    <a:pt x="254" y="98"/>
                    <a:pt x="332" y="98"/>
                  </a:cubicBezTo>
                  <a:close/>
                  <a:moveTo>
                    <a:pt x="259" y="0"/>
                  </a:moveTo>
                  <a:cubicBezTo>
                    <a:pt x="183" y="0"/>
                    <a:pt x="107" y="15"/>
                    <a:pt x="36" y="42"/>
                  </a:cubicBezTo>
                  <a:cubicBezTo>
                    <a:pt x="12" y="42"/>
                    <a:pt x="0" y="54"/>
                    <a:pt x="0" y="78"/>
                  </a:cubicBezTo>
                  <a:cubicBezTo>
                    <a:pt x="10" y="230"/>
                    <a:pt x="133" y="365"/>
                    <a:pt x="279" y="365"/>
                  </a:cubicBezTo>
                  <a:cubicBezTo>
                    <a:pt x="304" y="365"/>
                    <a:pt x="331" y="361"/>
                    <a:pt x="357" y="352"/>
                  </a:cubicBezTo>
                  <a:cubicBezTo>
                    <a:pt x="429" y="316"/>
                    <a:pt x="488" y="256"/>
                    <a:pt x="536" y="197"/>
                  </a:cubicBezTo>
                  <a:cubicBezTo>
                    <a:pt x="572" y="137"/>
                    <a:pt x="595" y="30"/>
                    <a:pt x="524" y="6"/>
                  </a:cubicBezTo>
                  <a:cubicBezTo>
                    <a:pt x="521" y="3"/>
                    <a:pt x="516" y="2"/>
                    <a:pt x="511" y="2"/>
                  </a:cubicBezTo>
                  <a:cubicBezTo>
                    <a:pt x="499" y="2"/>
                    <a:pt x="485" y="10"/>
                    <a:pt x="476" y="18"/>
                  </a:cubicBezTo>
                  <a:cubicBezTo>
                    <a:pt x="472" y="25"/>
                    <a:pt x="469" y="32"/>
                    <a:pt x="466" y="39"/>
                  </a:cubicBezTo>
                  <a:lnTo>
                    <a:pt x="466" y="39"/>
                  </a:lnTo>
                  <a:cubicBezTo>
                    <a:pt x="399" y="13"/>
                    <a:pt x="329" y="0"/>
                    <a:pt x="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01" name="Google Shape;26401;p39"/>
            <p:cNvSpPr/>
            <p:nvPr/>
          </p:nvSpPr>
          <p:spPr>
            <a:xfrm>
              <a:off x="3011675" y="2728625"/>
              <a:ext cx="38100" cy="21225"/>
            </a:xfrm>
            <a:custGeom>
              <a:avLst/>
              <a:gdLst/>
              <a:ahLst/>
              <a:cxnLst/>
              <a:rect l="l" t="t" r="r" b="b"/>
              <a:pathLst>
                <a:path w="1524" h="849" extrusionOk="0">
                  <a:moveTo>
                    <a:pt x="1289" y="1"/>
                  </a:moveTo>
                  <a:cubicBezTo>
                    <a:pt x="1043" y="1"/>
                    <a:pt x="793" y="64"/>
                    <a:pt x="572" y="184"/>
                  </a:cubicBezTo>
                  <a:cubicBezTo>
                    <a:pt x="358" y="315"/>
                    <a:pt x="36" y="541"/>
                    <a:pt x="0" y="803"/>
                  </a:cubicBezTo>
                  <a:cubicBezTo>
                    <a:pt x="0" y="829"/>
                    <a:pt x="13" y="848"/>
                    <a:pt x="33" y="848"/>
                  </a:cubicBezTo>
                  <a:cubicBezTo>
                    <a:pt x="41" y="848"/>
                    <a:pt x="50" y="845"/>
                    <a:pt x="60" y="838"/>
                  </a:cubicBezTo>
                  <a:cubicBezTo>
                    <a:pt x="262" y="636"/>
                    <a:pt x="381" y="422"/>
                    <a:pt x="631" y="267"/>
                  </a:cubicBezTo>
                  <a:cubicBezTo>
                    <a:pt x="905" y="124"/>
                    <a:pt x="1203" y="41"/>
                    <a:pt x="1501" y="41"/>
                  </a:cubicBezTo>
                  <a:cubicBezTo>
                    <a:pt x="1505" y="46"/>
                    <a:pt x="1509" y="47"/>
                    <a:pt x="1512" y="47"/>
                  </a:cubicBezTo>
                  <a:cubicBezTo>
                    <a:pt x="1523" y="47"/>
                    <a:pt x="1520" y="17"/>
                    <a:pt x="1501" y="17"/>
                  </a:cubicBezTo>
                  <a:cubicBezTo>
                    <a:pt x="1431" y="6"/>
                    <a:pt x="1360" y="1"/>
                    <a:pt x="12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02" name="Google Shape;26402;p39"/>
            <p:cNvSpPr/>
            <p:nvPr/>
          </p:nvSpPr>
          <p:spPr>
            <a:xfrm>
              <a:off x="3012575" y="2729700"/>
              <a:ext cx="43225" cy="25650"/>
            </a:xfrm>
            <a:custGeom>
              <a:avLst/>
              <a:gdLst/>
              <a:ahLst/>
              <a:cxnLst/>
              <a:rect l="l" t="t" r="r" b="b"/>
              <a:pathLst>
                <a:path w="1729" h="1026" extrusionOk="0">
                  <a:moveTo>
                    <a:pt x="1480" y="0"/>
                  </a:moveTo>
                  <a:cubicBezTo>
                    <a:pt x="1467" y="0"/>
                    <a:pt x="1458" y="13"/>
                    <a:pt x="1465" y="33"/>
                  </a:cubicBezTo>
                  <a:cubicBezTo>
                    <a:pt x="1635" y="473"/>
                    <a:pt x="872" y="995"/>
                    <a:pt x="389" y="995"/>
                  </a:cubicBezTo>
                  <a:cubicBezTo>
                    <a:pt x="231" y="995"/>
                    <a:pt x="103" y="939"/>
                    <a:pt x="48" y="807"/>
                  </a:cubicBezTo>
                  <a:cubicBezTo>
                    <a:pt x="42" y="790"/>
                    <a:pt x="30" y="781"/>
                    <a:pt x="20" y="781"/>
                  </a:cubicBezTo>
                  <a:cubicBezTo>
                    <a:pt x="9" y="781"/>
                    <a:pt x="0" y="790"/>
                    <a:pt x="0" y="807"/>
                  </a:cubicBezTo>
                  <a:cubicBezTo>
                    <a:pt x="7" y="960"/>
                    <a:pt x="144" y="1026"/>
                    <a:pt x="335" y="1026"/>
                  </a:cubicBezTo>
                  <a:cubicBezTo>
                    <a:pt x="843" y="1026"/>
                    <a:pt x="1729" y="558"/>
                    <a:pt x="1512" y="22"/>
                  </a:cubicBezTo>
                  <a:cubicBezTo>
                    <a:pt x="1502" y="7"/>
                    <a:pt x="1490" y="0"/>
                    <a:pt x="14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03" name="Google Shape;26403;p39"/>
            <p:cNvSpPr/>
            <p:nvPr/>
          </p:nvSpPr>
          <p:spPr>
            <a:xfrm>
              <a:off x="2932200" y="2776600"/>
              <a:ext cx="22350" cy="12100"/>
            </a:xfrm>
            <a:custGeom>
              <a:avLst/>
              <a:gdLst/>
              <a:ahLst/>
              <a:cxnLst/>
              <a:rect l="l" t="t" r="r" b="b"/>
              <a:pathLst>
                <a:path w="894" h="484" extrusionOk="0">
                  <a:moveTo>
                    <a:pt x="460" y="96"/>
                  </a:moveTo>
                  <a:cubicBezTo>
                    <a:pt x="520" y="96"/>
                    <a:pt x="580" y="112"/>
                    <a:pt x="632" y="146"/>
                  </a:cubicBezTo>
                  <a:cubicBezTo>
                    <a:pt x="638" y="155"/>
                    <a:pt x="645" y="159"/>
                    <a:pt x="653" y="159"/>
                  </a:cubicBezTo>
                  <a:cubicBezTo>
                    <a:pt x="668" y="159"/>
                    <a:pt x="683" y="144"/>
                    <a:pt x="685" y="129"/>
                  </a:cubicBezTo>
                  <a:lnTo>
                    <a:pt x="685" y="129"/>
                  </a:lnTo>
                  <a:cubicBezTo>
                    <a:pt x="804" y="267"/>
                    <a:pt x="617" y="325"/>
                    <a:pt x="477" y="336"/>
                  </a:cubicBezTo>
                  <a:cubicBezTo>
                    <a:pt x="368" y="336"/>
                    <a:pt x="259" y="320"/>
                    <a:pt x="157" y="280"/>
                  </a:cubicBezTo>
                  <a:lnTo>
                    <a:pt x="157" y="280"/>
                  </a:lnTo>
                  <a:cubicBezTo>
                    <a:pt x="201" y="168"/>
                    <a:pt x="331" y="96"/>
                    <a:pt x="460" y="96"/>
                  </a:cubicBezTo>
                  <a:close/>
                  <a:moveTo>
                    <a:pt x="402" y="1"/>
                  </a:moveTo>
                  <a:cubicBezTo>
                    <a:pt x="219" y="1"/>
                    <a:pt x="39" y="119"/>
                    <a:pt x="0" y="313"/>
                  </a:cubicBezTo>
                  <a:cubicBezTo>
                    <a:pt x="0" y="348"/>
                    <a:pt x="0" y="384"/>
                    <a:pt x="36" y="384"/>
                  </a:cubicBezTo>
                  <a:cubicBezTo>
                    <a:pt x="151" y="438"/>
                    <a:pt x="314" y="484"/>
                    <a:pt x="471" y="484"/>
                  </a:cubicBezTo>
                  <a:cubicBezTo>
                    <a:pt x="593" y="484"/>
                    <a:pt x="710" y="457"/>
                    <a:pt x="798" y="384"/>
                  </a:cubicBezTo>
                  <a:cubicBezTo>
                    <a:pt x="870" y="324"/>
                    <a:pt x="893" y="241"/>
                    <a:pt x="858" y="146"/>
                  </a:cubicBezTo>
                  <a:cubicBezTo>
                    <a:pt x="831" y="101"/>
                    <a:pt x="790" y="62"/>
                    <a:pt x="740" y="62"/>
                  </a:cubicBezTo>
                  <a:cubicBezTo>
                    <a:pt x="724" y="62"/>
                    <a:pt x="708" y="66"/>
                    <a:pt x="691" y="74"/>
                  </a:cubicBezTo>
                  <a:cubicBezTo>
                    <a:pt x="682" y="83"/>
                    <a:pt x="680" y="98"/>
                    <a:pt x="679" y="110"/>
                  </a:cubicBezTo>
                  <a:lnTo>
                    <a:pt x="679" y="110"/>
                  </a:lnTo>
                  <a:cubicBezTo>
                    <a:pt x="679" y="110"/>
                    <a:pt x="679" y="110"/>
                    <a:pt x="679" y="110"/>
                  </a:cubicBezTo>
                  <a:cubicBezTo>
                    <a:pt x="600" y="35"/>
                    <a:pt x="500" y="1"/>
                    <a:pt x="4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04" name="Google Shape;26404;p39"/>
            <p:cNvSpPr/>
            <p:nvPr/>
          </p:nvSpPr>
          <p:spPr>
            <a:xfrm>
              <a:off x="2934875" y="2748400"/>
              <a:ext cx="357325" cy="67500"/>
            </a:xfrm>
            <a:custGeom>
              <a:avLst/>
              <a:gdLst/>
              <a:ahLst/>
              <a:cxnLst/>
              <a:rect l="l" t="t" r="r" b="b"/>
              <a:pathLst>
                <a:path w="14293" h="2700" extrusionOk="0">
                  <a:moveTo>
                    <a:pt x="14203" y="1"/>
                  </a:moveTo>
                  <a:cubicBezTo>
                    <a:pt x="14191" y="1"/>
                    <a:pt x="14179" y="4"/>
                    <a:pt x="14169" y="12"/>
                  </a:cubicBezTo>
                  <a:cubicBezTo>
                    <a:pt x="13729" y="369"/>
                    <a:pt x="13324" y="798"/>
                    <a:pt x="12847" y="1131"/>
                  </a:cubicBezTo>
                  <a:cubicBezTo>
                    <a:pt x="12264" y="1536"/>
                    <a:pt x="11645" y="1691"/>
                    <a:pt x="10942" y="1798"/>
                  </a:cubicBezTo>
                  <a:cubicBezTo>
                    <a:pt x="9704" y="1988"/>
                    <a:pt x="8466" y="2143"/>
                    <a:pt x="7252" y="2322"/>
                  </a:cubicBezTo>
                  <a:cubicBezTo>
                    <a:pt x="6308" y="2460"/>
                    <a:pt x="5389" y="2555"/>
                    <a:pt x="4459" y="2555"/>
                  </a:cubicBezTo>
                  <a:cubicBezTo>
                    <a:pt x="4110" y="2555"/>
                    <a:pt x="3760" y="2541"/>
                    <a:pt x="3406" y="2512"/>
                  </a:cubicBezTo>
                  <a:cubicBezTo>
                    <a:pt x="2750" y="2457"/>
                    <a:pt x="2085" y="2382"/>
                    <a:pt x="1425" y="2382"/>
                  </a:cubicBezTo>
                  <a:cubicBezTo>
                    <a:pt x="947" y="2382"/>
                    <a:pt x="470" y="2421"/>
                    <a:pt x="1" y="2536"/>
                  </a:cubicBezTo>
                  <a:cubicBezTo>
                    <a:pt x="1" y="2548"/>
                    <a:pt x="1" y="2560"/>
                    <a:pt x="13" y="2560"/>
                  </a:cubicBezTo>
                  <a:cubicBezTo>
                    <a:pt x="386" y="2524"/>
                    <a:pt x="753" y="2509"/>
                    <a:pt x="1118" y="2509"/>
                  </a:cubicBezTo>
                  <a:cubicBezTo>
                    <a:pt x="2081" y="2509"/>
                    <a:pt x="3025" y="2610"/>
                    <a:pt x="4001" y="2679"/>
                  </a:cubicBezTo>
                  <a:cubicBezTo>
                    <a:pt x="4230" y="2693"/>
                    <a:pt x="4459" y="2700"/>
                    <a:pt x="4686" y="2700"/>
                  </a:cubicBezTo>
                  <a:cubicBezTo>
                    <a:pt x="5769" y="2700"/>
                    <a:pt x="6834" y="2550"/>
                    <a:pt x="7906" y="2393"/>
                  </a:cubicBezTo>
                  <a:cubicBezTo>
                    <a:pt x="9216" y="2203"/>
                    <a:pt x="10669" y="2143"/>
                    <a:pt x="11943" y="1786"/>
                  </a:cubicBezTo>
                  <a:cubicBezTo>
                    <a:pt x="12871" y="1512"/>
                    <a:pt x="13681" y="833"/>
                    <a:pt x="14264" y="83"/>
                  </a:cubicBezTo>
                  <a:cubicBezTo>
                    <a:pt x="14292" y="46"/>
                    <a:pt x="14247" y="1"/>
                    <a:pt x="14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05" name="Google Shape;26405;p39"/>
            <p:cNvSpPr/>
            <p:nvPr/>
          </p:nvSpPr>
          <p:spPr>
            <a:xfrm>
              <a:off x="3285525" y="2702225"/>
              <a:ext cx="13400" cy="48875"/>
            </a:xfrm>
            <a:custGeom>
              <a:avLst/>
              <a:gdLst/>
              <a:ahLst/>
              <a:cxnLst/>
              <a:rect l="l" t="t" r="r" b="b"/>
              <a:pathLst>
                <a:path w="536" h="1955" extrusionOk="0">
                  <a:moveTo>
                    <a:pt x="19" y="0"/>
                  </a:moveTo>
                  <a:cubicBezTo>
                    <a:pt x="9" y="0"/>
                    <a:pt x="0" y="11"/>
                    <a:pt x="0" y="25"/>
                  </a:cubicBezTo>
                  <a:cubicBezTo>
                    <a:pt x="36" y="347"/>
                    <a:pt x="143" y="644"/>
                    <a:pt x="191" y="942"/>
                  </a:cubicBezTo>
                  <a:cubicBezTo>
                    <a:pt x="238" y="1299"/>
                    <a:pt x="143" y="1609"/>
                    <a:pt x="143" y="1954"/>
                  </a:cubicBezTo>
                  <a:cubicBezTo>
                    <a:pt x="536" y="1478"/>
                    <a:pt x="262" y="490"/>
                    <a:pt x="36" y="13"/>
                  </a:cubicBezTo>
                  <a:cubicBezTo>
                    <a:pt x="31" y="4"/>
                    <a:pt x="25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06" name="Google Shape;26406;p39"/>
            <p:cNvSpPr/>
            <p:nvPr/>
          </p:nvSpPr>
          <p:spPr>
            <a:xfrm>
              <a:off x="3080475" y="2703275"/>
              <a:ext cx="204350" cy="48450"/>
            </a:xfrm>
            <a:custGeom>
              <a:avLst/>
              <a:gdLst/>
              <a:ahLst/>
              <a:cxnLst/>
              <a:rect l="l" t="t" r="r" b="b"/>
              <a:pathLst>
                <a:path w="8174" h="1938" extrusionOk="0">
                  <a:moveTo>
                    <a:pt x="8139" y="0"/>
                  </a:moveTo>
                  <a:cubicBezTo>
                    <a:pt x="8133" y="0"/>
                    <a:pt x="8126" y="2"/>
                    <a:pt x="8119" y="7"/>
                  </a:cubicBezTo>
                  <a:cubicBezTo>
                    <a:pt x="7690" y="162"/>
                    <a:pt x="7274" y="376"/>
                    <a:pt x="6833" y="448"/>
                  </a:cubicBezTo>
                  <a:cubicBezTo>
                    <a:pt x="6345" y="543"/>
                    <a:pt x="5880" y="495"/>
                    <a:pt x="5404" y="543"/>
                  </a:cubicBezTo>
                  <a:cubicBezTo>
                    <a:pt x="4785" y="602"/>
                    <a:pt x="4214" y="793"/>
                    <a:pt x="3630" y="936"/>
                  </a:cubicBezTo>
                  <a:cubicBezTo>
                    <a:pt x="2380" y="1257"/>
                    <a:pt x="1118" y="1090"/>
                    <a:pt x="23" y="1864"/>
                  </a:cubicBezTo>
                  <a:cubicBezTo>
                    <a:pt x="1" y="1886"/>
                    <a:pt x="9" y="1937"/>
                    <a:pt x="46" y="1937"/>
                  </a:cubicBezTo>
                  <a:cubicBezTo>
                    <a:pt x="50" y="1937"/>
                    <a:pt x="54" y="1937"/>
                    <a:pt x="58" y="1936"/>
                  </a:cubicBezTo>
                  <a:cubicBezTo>
                    <a:pt x="785" y="1686"/>
                    <a:pt x="1392" y="1388"/>
                    <a:pt x="2178" y="1329"/>
                  </a:cubicBezTo>
                  <a:cubicBezTo>
                    <a:pt x="2832" y="1269"/>
                    <a:pt x="3428" y="1162"/>
                    <a:pt x="4071" y="983"/>
                  </a:cubicBezTo>
                  <a:cubicBezTo>
                    <a:pt x="5476" y="614"/>
                    <a:pt x="6857" y="745"/>
                    <a:pt x="8155" y="31"/>
                  </a:cubicBezTo>
                  <a:cubicBezTo>
                    <a:pt x="8174" y="31"/>
                    <a:pt x="8162" y="0"/>
                    <a:pt x="8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07" name="Google Shape;26407;p39"/>
            <p:cNvSpPr/>
            <p:nvPr/>
          </p:nvSpPr>
          <p:spPr>
            <a:xfrm>
              <a:off x="2936525" y="2826850"/>
              <a:ext cx="168225" cy="84375"/>
            </a:xfrm>
            <a:custGeom>
              <a:avLst/>
              <a:gdLst/>
              <a:ahLst/>
              <a:cxnLst/>
              <a:rect l="l" t="t" r="r" b="b"/>
              <a:pathLst>
                <a:path w="6729" h="3375" extrusionOk="0">
                  <a:moveTo>
                    <a:pt x="38" y="1"/>
                  </a:moveTo>
                  <a:cubicBezTo>
                    <a:pt x="4" y="1"/>
                    <a:pt x="0" y="66"/>
                    <a:pt x="42" y="77"/>
                  </a:cubicBezTo>
                  <a:cubicBezTo>
                    <a:pt x="1054" y="303"/>
                    <a:pt x="1256" y="1279"/>
                    <a:pt x="1792" y="1993"/>
                  </a:cubicBezTo>
                  <a:cubicBezTo>
                    <a:pt x="2090" y="2386"/>
                    <a:pt x="2494" y="2648"/>
                    <a:pt x="2959" y="2839"/>
                  </a:cubicBezTo>
                  <a:cubicBezTo>
                    <a:pt x="3658" y="3120"/>
                    <a:pt x="4618" y="3374"/>
                    <a:pt x="5497" y="3374"/>
                  </a:cubicBezTo>
                  <a:cubicBezTo>
                    <a:pt x="5920" y="3374"/>
                    <a:pt x="6325" y="3315"/>
                    <a:pt x="6674" y="3172"/>
                  </a:cubicBezTo>
                  <a:cubicBezTo>
                    <a:pt x="6729" y="3139"/>
                    <a:pt x="6702" y="3076"/>
                    <a:pt x="6660" y="3076"/>
                  </a:cubicBezTo>
                  <a:cubicBezTo>
                    <a:pt x="6657" y="3076"/>
                    <a:pt x="6653" y="3076"/>
                    <a:pt x="6650" y="3077"/>
                  </a:cubicBezTo>
                  <a:cubicBezTo>
                    <a:pt x="6306" y="3148"/>
                    <a:pt x="5903" y="3186"/>
                    <a:pt x="5477" y="3186"/>
                  </a:cubicBezTo>
                  <a:cubicBezTo>
                    <a:pt x="4250" y="3186"/>
                    <a:pt x="2832" y="2869"/>
                    <a:pt x="2090" y="2101"/>
                  </a:cubicBezTo>
                  <a:cubicBezTo>
                    <a:pt x="1387" y="1374"/>
                    <a:pt x="1232" y="148"/>
                    <a:pt x="54" y="5"/>
                  </a:cubicBezTo>
                  <a:cubicBezTo>
                    <a:pt x="48" y="2"/>
                    <a:pt x="42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08" name="Google Shape;26408;p39"/>
            <p:cNvSpPr/>
            <p:nvPr/>
          </p:nvSpPr>
          <p:spPr>
            <a:xfrm>
              <a:off x="3098025" y="2876775"/>
              <a:ext cx="34025" cy="26775"/>
            </a:xfrm>
            <a:custGeom>
              <a:avLst/>
              <a:gdLst/>
              <a:ahLst/>
              <a:cxnLst/>
              <a:rect l="l" t="t" r="r" b="b"/>
              <a:pathLst>
                <a:path w="1361" h="1071" extrusionOk="0">
                  <a:moveTo>
                    <a:pt x="1293" y="1"/>
                  </a:moveTo>
                  <a:cubicBezTo>
                    <a:pt x="1283" y="1"/>
                    <a:pt x="1272" y="3"/>
                    <a:pt x="1261" y="8"/>
                  </a:cubicBezTo>
                  <a:cubicBezTo>
                    <a:pt x="1047" y="187"/>
                    <a:pt x="868" y="389"/>
                    <a:pt x="666" y="544"/>
                  </a:cubicBezTo>
                  <a:cubicBezTo>
                    <a:pt x="452" y="711"/>
                    <a:pt x="190" y="830"/>
                    <a:pt x="11" y="1020"/>
                  </a:cubicBezTo>
                  <a:cubicBezTo>
                    <a:pt x="1" y="1041"/>
                    <a:pt x="8" y="1070"/>
                    <a:pt x="26" y="1070"/>
                  </a:cubicBezTo>
                  <a:cubicBezTo>
                    <a:pt x="29" y="1070"/>
                    <a:pt x="32" y="1070"/>
                    <a:pt x="35" y="1068"/>
                  </a:cubicBezTo>
                  <a:cubicBezTo>
                    <a:pt x="297" y="1020"/>
                    <a:pt x="511" y="818"/>
                    <a:pt x="726" y="663"/>
                  </a:cubicBezTo>
                  <a:cubicBezTo>
                    <a:pt x="952" y="485"/>
                    <a:pt x="1166" y="294"/>
                    <a:pt x="1333" y="68"/>
                  </a:cubicBezTo>
                  <a:cubicBezTo>
                    <a:pt x="1361" y="31"/>
                    <a:pt x="1330" y="1"/>
                    <a:pt x="1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09" name="Google Shape;26409;p39"/>
            <p:cNvSpPr/>
            <p:nvPr/>
          </p:nvSpPr>
          <p:spPr>
            <a:xfrm>
              <a:off x="3093525" y="2882875"/>
              <a:ext cx="35150" cy="25675"/>
            </a:xfrm>
            <a:custGeom>
              <a:avLst/>
              <a:gdLst/>
              <a:ahLst/>
              <a:cxnLst/>
              <a:rect l="l" t="t" r="r" b="b"/>
              <a:pathLst>
                <a:path w="1406" h="1027" extrusionOk="0">
                  <a:moveTo>
                    <a:pt x="1387" y="0"/>
                  </a:moveTo>
                  <a:cubicBezTo>
                    <a:pt x="1385" y="0"/>
                    <a:pt x="1383" y="1"/>
                    <a:pt x="1382" y="2"/>
                  </a:cubicBezTo>
                  <a:cubicBezTo>
                    <a:pt x="1167" y="229"/>
                    <a:pt x="965" y="431"/>
                    <a:pt x="715" y="598"/>
                  </a:cubicBezTo>
                  <a:cubicBezTo>
                    <a:pt x="501" y="753"/>
                    <a:pt x="239" y="812"/>
                    <a:pt x="24" y="955"/>
                  </a:cubicBezTo>
                  <a:cubicBezTo>
                    <a:pt x="1" y="967"/>
                    <a:pt x="24" y="1026"/>
                    <a:pt x="60" y="1026"/>
                  </a:cubicBezTo>
                  <a:cubicBezTo>
                    <a:pt x="322" y="1026"/>
                    <a:pt x="608" y="836"/>
                    <a:pt x="810" y="693"/>
                  </a:cubicBezTo>
                  <a:cubicBezTo>
                    <a:pt x="1048" y="514"/>
                    <a:pt x="1263" y="288"/>
                    <a:pt x="1406" y="26"/>
                  </a:cubicBezTo>
                  <a:cubicBezTo>
                    <a:pt x="1406" y="26"/>
                    <a:pt x="1397" y="0"/>
                    <a:pt x="1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10" name="Google Shape;26410;p39"/>
            <p:cNvSpPr/>
            <p:nvPr/>
          </p:nvSpPr>
          <p:spPr>
            <a:xfrm>
              <a:off x="3043325" y="2867000"/>
              <a:ext cx="74775" cy="18025"/>
            </a:xfrm>
            <a:custGeom>
              <a:avLst/>
              <a:gdLst/>
              <a:ahLst/>
              <a:cxnLst/>
              <a:rect l="l" t="t" r="r" b="b"/>
              <a:pathLst>
                <a:path w="2991" h="721" extrusionOk="0">
                  <a:moveTo>
                    <a:pt x="37" y="0"/>
                  </a:moveTo>
                  <a:cubicBezTo>
                    <a:pt x="13" y="0"/>
                    <a:pt x="1" y="37"/>
                    <a:pt x="20" y="66"/>
                  </a:cubicBezTo>
                  <a:cubicBezTo>
                    <a:pt x="443" y="353"/>
                    <a:pt x="1341" y="720"/>
                    <a:pt x="2078" y="720"/>
                  </a:cubicBezTo>
                  <a:cubicBezTo>
                    <a:pt x="2441" y="720"/>
                    <a:pt x="2765" y="631"/>
                    <a:pt x="2973" y="399"/>
                  </a:cubicBezTo>
                  <a:cubicBezTo>
                    <a:pt x="2991" y="382"/>
                    <a:pt x="2989" y="351"/>
                    <a:pt x="2977" y="351"/>
                  </a:cubicBezTo>
                  <a:cubicBezTo>
                    <a:pt x="2973" y="351"/>
                    <a:pt x="2967" y="354"/>
                    <a:pt x="2961" y="364"/>
                  </a:cubicBezTo>
                  <a:cubicBezTo>
                    <a:pt x="2705" y="523"/>
                    <a:pt x="2425" y="584"/>
                    <a:pt x="2135" y="584"/>
                  </a:cubicBezTo>
                  <a:cubicBezTo>
                    <a:pt x="1428" y="584"/>
                    <a:pt x="664" y="218"/>
                    <a:pt x="56" y="6"/>
                  </a:cubicBezTo>
                  <a:cubicBezTo>
                    <a:pt x="49" y="2"/>
                    <a:pt x="43" y="0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11" name="Google Shape;26411;p39"/>
            <p:cNvSpPr/>
            <p:nvPr/>
          </p:nvSpPr>
          <p:spPr>
            <a:xfrm>
              <a:off x="3043525" y="2860900"/>
              <a:ext cx="73125" cy="19700"/>
            </a:xfrm>
            <a:custGeom>
              <a:avLst/>
              <a:gdLst/>
              <a:ahLst/>
              <a:cxnLst/>
              <a:rect l="l" t="t" r="r" b="b"/>
              <a:pathLst>
                <a:path w="2925" h="788" extrusionOk="0">
                  <a:moveTo>
                    <a:pt x="378" y="1"/>
                  </a:moveTo>
                  <a:cubicBezTo>
                    <a:pt x="151" y="1"/>
                    <a:pt x="3" y="61"/>
                    <a:pt x="0" y="215"/>
                  </a:cubicBezTo>
                  <a:cubicBezTo>
                    <a:pt x="0" y="234"/>
                    <a:pt x="11" y="243"/>
                    <a:pt x="21" y="243"/>
                  </a:cubicBezTo>
                  <a:cubicBezTo>
                    <a:pt x="29" y="243"/>
                    <a:pt x="36" y="237"/>
                    <a:pt x="36" y="227"/>
                  </a:cubicBezTo>
                  <a:cubicBezTo>
                    <a:pt x="64" y="140"/>
                    <a:pt x="177" y="105"/>
                    <a:pt x="343" y="105"/>
                  </a:cubicBezTo>
                  <a:cubicBezTo>
                    <a:pt x="1027" y="105"/>
                    <a:pt x="2607" y="700"/>
                    <a:pt x="2846" y="786"/>
                  </a:cubicBezTo>
                  <a:cubicBezTo>
                    <a:pt x="2850" y="787"/>
                    <a:pt x="2855" y="788"/>
                    <a:pt x="2859" y="788"/>
                  </a:cubicBezTo>
                  <a:cubicBezTo>
                    <a:pt x="2909" y="788"/>
                    <a:pt x="2925" y="724"/>
                    <a:pt x="2870" y="691"/>
                  </a:cubicBezTo>
                  <a:cubicBezTo>
                    <a:pt x="2616" y="600"/>
                    <a:pt x="1097" y="1"/>
                    <a:pt x="3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12" name="Google Shape;26412;p39"/>
            <p:cNvSpPr/>
            <p:nvPr/>
          </p:nvSpPr>
          <p:spPr>
            <a:xfrm>
              <a:off x="2983700" y="2842000"/>
              <a:ext cx="34550" cy="25300"/>
            </a:xfrm>
            <a:custGeom>
              <a:avLst/>
              <a:gdLst/>
              <a:ahLst/>
              <a:cxnLst/>
              <a:rect l="l" t="t" r="r" b="b"/>
              <a:pathLst>
                <a:path w="1382" h="1012" extrusionOk="0">
                  <a:moveTo>
                    <a:pt x="468" y="121"/>
                  </a:moveTo>
                  <a:cubicBezTo>
                    <a:pt x="486" y="121"/>
                    <a:pt x="504" y="122"/>
                    <a:pt x="524" y="125"/>
                  </a:cubicBezTo>
                  <a:cubicBezTo>
                    <a:pt x="607" y="137"/>
                    <a:pt x="715" y="209"/>
                    <a:pt x="786" y="256"/>
                  </a:cubicBezTo>
                  <a:cubicBezTo>
                    <a:pt x="888" y="303"/>
                    <a:pt x="979" y="361"/>
                    <a:pt x="1071" y="411"/>
                  </a:cubicBezTo>
                  <a:lnTo>
                    <a:pt x="1071" y="411"/>
                  </a:lnTo>
                  <a:cubicBezTo>
                    <a:pt x="1024" y="412"/>
                    <a:pt x="1025" y="483"/>
                    <a:pt x="1072" y="494"/>
                  </a:cubicBezTo>
                  <a:cubicBezTo>
                    <a:pt x="1191" y="506"/>
                    <a:pt x="1239" y="602"/>
                    <a:pt x="1203" y="768"/>
                  </a:cubicBezTo>
                  <a:cubicBezTo>
                    <a:pt x="1131" y="840"/>
                    <a:pt x="1060" y="875"/>
                    <a:pt x="953" y="875"/>
                  </a:cubicBezTo>
                  <a:cubicBezTo>
                    <a:pt x="846" y="875"/>
                    <a:pt x="738" y="840"/>
                    <a:pt x="655" y="792"/>
                  </a:cubicBezTo>
                  <a:cubicBezTo>
                    <a:pt x="500" y="721"/>
                    <a:pt x="322" y="614"/>
                    <a:pt x="262" y="447"/>
                  </a:cubicBezTo>
                  <a:cubicBezTo>
                    <a:pt x="208" y="294"/>
                    <a:pt x="273" y="121"/>
                    <a:pt x="468" y="121"/>
                  </a:cubicBezTo>
                  <a:close/>
                  <a:moveTo>
                    <a:pt x="415" y="0"/>
                  </a:moveTo>
                  <a:cubicBezTo>
                    <a:pt x="356" y="0"/>
                    <a:pt x="299" y="16"/>
                    <a:pt x="250" y="54"/>
                  </a:cubicBezTo>
                  <a:cubicBezTo>
                    <a:pt x="0" y="244"/>
                    <a:pt x="143" y="590"/>
                    <a:pt x="346" y="745"/>
                  </a:cubicBezTo>
                  <a:cubicBezTo>
                    <a:pt x="503" y="878"/>
                    <a:pt x="743" y="1012"/>
                    <a:pt x="960" y="1012"/>
                  </a:cubicBezTo>
                  <a:cubicBezTo>
                    <a:pt x="1072" y="1012"/>
                    <a:pt x="1177" y="976"/>
                    <a:pt x="1262" y="887"/>
                  </a:cubicBezTo>
                  <a:cubicBezTo>
                    <a:pt x="1382" y="759"/>
                    <a:pt x="1367" y="546"/>
                    <a:pt x="1252" y="453"/>
                  </a:cubicBezTo>
                  <a:lnTo>
                    <a:pt x="1252" y="453"/>
                  </a:lnTo>
                  <a:cubicBezTo>
                    <a:pt x="1256" y="441"/>
                    <a:pt x="1256" y="428"/>
                    <a:pt x="1250" y="423"/>
                  </a:cubicBezTo>
                  <a:cubicBezTo>
                    <a:pt x="1072" y="268"/>
                    <a:pt x="846" y="137"/>
                    <a:pt x="619" y="54"/>
                  </a:cubicBezTo>
                  <a:cubicBezTo>
                    <a:pt x="555" y="22"/>
                    <a:pt x="484" y="0"/>
                    <a:pt x="4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13" name="Google Shape;26413;p39"/>
            <p:cNvSpPr/>
            <p:nvPr/>
          </p:nvSpPr>
          <p:spPr>
            <a:xfrm>
              <a:off x="2932925" y="2823200"/>
              <a:ext cx="25800" cy="12125"/>
            </a:xfrm>
            <a:custGeom>
              <a:avLst/>
              <a:gdLst/>
              <a:ahLst/>
              <a:cxnLst/>
              <a:rect l="l" t="t" r="r" b="b"/>
              <a:pathLst>
                <a:path w="1032" h="485" extrusionOk="0">
                  <a:moveTo>
                    <a:pt x="191" y="0"/>
                  </a:moveTo>
                  <a:cubicBezTo>
                    <a:pt x="93" y="0"/>
                    <a:pt x="0" y="41"/>
                    <a:pt x="19" y="163"/>
                  </a:cubicBezTo>
                  <a:cubicBezTo>
                    <a:pt x="26" y="177"/>
                    <a:pt x="45" y="191"/>
                    <a:pt x="62" y="191"/>
                  </a:cubicBezTo>
                  <a:cubicBezTo>
                    <a:pt x="74" y="191"/>
                    <a:pt x="86" y="183"/>
                    <a:pt x="91" y="163"/>
                  </a:cubicBezTo>
                  <a:cubicBezTo>
                    <a:pt x="109" y="128"/>
                    <a:pt x="141" y="115"/>
                    <a:pt x="179" y="115"/>
                  </a:cubicBezTo>
                  <a:cubicBezTo>
                    <a:pt x="311" y="115"/>
                    <a:pt x="526" y="278"/>
                    <a:pt x="591" y="306"/>
                  </a:cubicBezTo>
                  <a:cubicBezTo>
                    <a:pt x="698" y="377"/>
                    <a:pt x="841" y="473"/>
                    <a:pt x="984" y="484"/>
                  </a:cubicBezTo>
                  <a:cubicBezTo>
                    <a:pt x="1031" y="484"/>
                    <a:pt x="1031" y="449"/>
                    <a:pt x="1019" y="425"/>
                  </a:cubicBezTo>
                  <a:cubicBezTo>
                    <a:pt x="924" y="306"/>
                    <a:pt x="769" y="246"/>
                    <a:pt x="626" y="187"/>
                  </a:cubicBezTo>
                  <a:cubicBezTo>
                    <a:pt x="507" y="127"/>
                    <a:pt x="388" y="44"/>
                    <a:pt x="269" y="8"/>
                  </a:cubicBezTo>
                  <a:cubicBezTo>
                    <a:pt x="244" y="3"/>
                    <a:pt x="217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14" name="Google Shape;26414;p39"/>
            <p:cNvSpPr/>
            <p:nvPr/>
          </p:nvSpPr>
          <p:spPr>
            <a:xfrm>
              <a:off x="2969100" y="2815625"/>
              <a:ext cx="76975" cy="32050"/>
            </a:xfrm>
            <a:custGeom>
              <a:avLst/>
              <a:gdLst/>
              <a:ahLst/>
              <a:cxnLst/>
              <a:rect l="l" t="t" r="r" b="b"/>
              <a:pathLst>
                <a:path w="3079" h="1282" extrusionOk="0">
                  <a:moveTo>
                    <a:pt x="65" y="1"/>
                  </a:moveTo>
                  <a:cubicBezTo>
                    <a:pt x="44" y="1"/>
                    <a:pt x="22" y="1"/>
                    <a:pt x="1" y="2"/>
                  </a:cubicBezTo>
                  <a:cubicBezTo>
                    <a:pt x="1" y="2"/>
                    <a:pt x="1" y="37"/>
                    <a:pt x="13" y="37"/>
                  </a:cubicBezTo>
                  <a:cubicBezTo>
                    <a:pt x="1144" y="145"/>
                    <a:pt x="1942" y="1026"/>
                    <a:pt x="3037" y="1276"/>
                  </a:cubicBezTo>
                  <a:cubicBezTo>
                    <a:pt x="3043" y="1280"/>
                    <a:pt x="3048" y="1281"/>
                    <a:pt x="3053" y="1281"/>
                  </a:cubicBezTo>
                  <a:cubicBezTo>
                    <a:pt x="3075" y="1281"/>
                    <a:pt x="3079" y="1240"/>
                    <a:pt x="3049" y="1240"/>
                  </a:cubicBezTo>
                  <a:cubicBezTo>
                    <a:pt x="2418" y="978"/>
                    <a:pt x="1858" y="728"/>
                    <a:pt x="1287" y="359"/>
                  </a:cubicBezTo>
                  <a:cubicBezTo>
                    <a:pt x="912" y="120"/>
                    <a:pt x="515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15" name="Google Shape;26415;p39"/>
            <p:cNvSpPr/>
            <p:nvPr/>
          </p:nvSpPr>
          <p:spPr>
            <a:xfrm>
              <a:off x="3055125" y="2847625"/>
              <a:ext cx="106175" cy="15375"/>
            </a:xfrm>
            <a:custGeom>
              <a:avLst/>
              <a:gdLst/>
              <a:ahLst/>
              <a:cxnLst/>
              <a:rect l="l" t="t" r="r" b="b"/>
              <a:pathLst>
                <a:path w="4247" h="615" extrusionOk="0">
                  <a:moveTo>
                    <a:pt x="4211" y="1"/>
                  </a:moveTo>
                  <a:cubicBezTo>
                    <a:pt x="4205" y="1"/>
                    <a:pt x="4199" y="3"/>
                    <a:pt x="4192" y="8"/>
                  </a:cubicBezTo>
                  <a:cubicBezTo>
                    <a:pt x="3595" y="337"/>
                    <a:pt x="3019" y="527"/>
                    <a:pt x="2377" y="527"/>
                  </a:cubicBezTo>
                  <a:cubicBezTo>
                    <a:pt x="2161" y="527"/>
                    <a:pt x="1938" y="505"/>
                    <a:pt x="1703" y="460"/>
                  </a:cubicBezTo>
                  <a:cubicBezTo>
                    <a:pt x="1144" y="365"/>
                    <a:pt x="608" y="150"/>
                    <a:pt x="25" y="79"/>
                  </a:cubicBezTo>
                  <a:cubicBezTo>
                    <a:pt x="13" y="79"/>
                    <a:pt x="1" y="103"/>
                    <a:pt x="25" y="127"/>
                  </a:cubicBezTo>
                  <a:cubicBezTo>
                    <a:pt x="834" y="351"/>
                    <a:pt x="1668" y="615"/>
                    <a:pt x="2475" y="615"/>
                  </a:cubicBezTo>
                  <a:cubicBezTo>
                    <a:pt x="3081" y="615"/>
                    <a:pt x="3671" y="467"/>
                    <a:pt x="4227" y="43"/>
                  </a:cubicBezTo>
                  <a:cubicBezTo>
                    <a:pt x="4247" y="34"/>
                    <a:pt x="4235" y="1"/>
                    <a:pt x="42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16" name="Google Shape;26416;p39"/>
            <p:cNvSpPr/>
            <p:nvPr/>
          </p:nvSpPr>
          <p:spPr>
            <a:xfrm>
              <a:off x="3113875" y="2867500"/>
              <a:ext cx="23650" cy="29825"/>
            </a:xfrm>
            <a:custGeom>
              <a:avLst/>
              <a:gdLst/>
              <a:ahLst/>
              <a:cxnLst/>
              <a:rect l="l" t="t" r="r" b="b"/>
              <a:pathLst>
                <a:path w="946" h="1193" extrusionOk="0">
                  <a:moveTo>
                    <a:pt x="911" y="1"/>
                  </a:moveTo>
                  <a:cubicBezTo>
                    <a:pt x="903" y="1"/>
                    <a:pt x="896" y="4"/>
                    <a:pt x="889" y="10"/>
                  </a:cubicBezTo>
                  <a:cubicBezTo>
                    <a:pt x="687" y="463"/>
                    <a:pt x="389" y="820"/>
                    <a:pt x="20" y="1153"/>
                  </a:cubicBezTo>
                  <a:cubicBezTo>
                    <a:pt x="1" y="1173"/>
                    <a:pt x="13" y="1192"/>
                    <a:pt x="25" y="1192"/>
                  </a:cubicBezTo>
                  <a:cubicBezTo>
                    <a:pt x="27" y="1192"/>
                    <a:pt x="30" y="1191"/>
                    <a:pt x="32" y="1189"/>
                  </a:cubicBezTo>
                  <a:cubicBezTo>
                    <a:pt x="473" y="963"/>
                    <a:pt x="806" y="498"/>
                    <a:pt x="937" y="46"/>
                  </a:cubicBezTo>
                  <a:cubicBezTo>
                    <a:pt x="945" y="20"/>
                    <a:pt x="929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17" name="Google Shape;26417;p39"/>
            <p:cNvSpPr/>
            <p:nvPr/>
          </p:nvSpPr>
          <p:spPr>
            <a:xfrm>
              <a:off x="3105425" y="2888150"/>
              <a:ext cx="13700" cy="13250"/>
            </a:xfrm>
            <a:custGeom>
              <a:avLst/>
              <a:gdLst/>
              <a:ahLst/>
              <a:cxnLst/>
              <a:rect l="l" t="t" r="r" b="b"/>
              <a:pathLst>
                <a:path w="548" h="530" extrusionOk="0">
                  <a:moveTo>
                    <a:pt x="545" y="1"/>
                  </a:moveTo>
                  <a:cubicBezTo>
                    <a:pt x="543" y="1"/>
                    <a:pt x="541" y="2"/>
                    <a:pt x="537" y="6"/>
                  </a:cubicBezTo>
                  <a:cubicBezTo>
                    <a:pt x="545" y="6"/>
                    <a:pt x="547" y="1"/>
                    <a:pt x="545" y="1"/>
                  </a:cubicBezTo>
                  <a:close/>
                  <a:moveTo>
                    <a:pt x="537" y="6"/>
                  </a:moveTo>
                  <a:lnTo>
                    <a:pt x="394" y="89"/>
                  </a:lnTo>
                  <a:cubicBezTo>
                    <a:pt x="334" y="137"/>
                    <a:pt x="299" y="196"/>
                    <a:pt x="239" y="244"/>
                  </a:cubicBezTo>
                  <a:cubicBezTo>
                    <a:pt x="144" y="315"/>
                    <a:pt x="37" y="387"/>
                    <a:pt x="1" y="506"/>
                  </a:cubicBezTo>
                  <a:cubicBezTo>
                    <a:pt x="1" y="530"/>
                    <a:pt x="1" y="530"/>
                    <a:pt x="13" y="530"/>
                  </a:cubicBezTo>
                  <a:cubicBezTo>
                    <a:pt x="132" y="494"/>
                    <a:pt x="203" y="387"/>
                    <a:pt x="275" y="303"/>
                  </a:cubicBezTo>
                  <a:lnTo>
                    <a:pt x="430" y="149"/>
                  </a:lnTo>
                  <a:lnTo>
                    <a:pt x="501" y="77"/>
                  </a:lnTo>
                  <a:cubicBezTo>
                    <a:pt x="513" y="65"/>
                    <a:pt x="537" y="30"/>
                    <a:pt x="53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18" name="Google Shape;26418;p39"/>
            <p:cNvSpPr/>
            <p:nvPr/>
          </p:nvSpPr>
          <p:spPr>
            <a:xfrm>
              <a:off x="3109200" y="2887775"/>
              <a:ext cx="15400" cy="13000"/>
            </a:xfrm>
            <a:custGeom>
              <a:avLst/>
              <a:gdLst/>
              <a:ahLst/>
              <a:cxnLst/>
              <a:rect l="l" t="t" r="r" b="b"/>
              <a:pathLst>
                <a:path w="616" h="520" extrusionOk="0">
                  <a:moveTo>
                    <a:pt x="593" y="1"/>
                  </a:moveTo>
                  <a:cubicBezTo>
                    <a:pt x="588" y="1"/>
                    <a:pt x="582" y="3"/>
                    <a:pt x="576" y="9"/>
                  </a:cubicBezTo>
                  <a:cubicBezTo>
                    <a:pt x="469" y="80"/>
                    <a:pt x="386" y="140"/>
                    <a:pt x="290" y="211"/>
                  </a:cubicBezTo>
                  <a:cubicBezTo>
                    <a:pt x="207" y="283"/>
                    <a:pt x="100" y="366"/>
                    <a:pt x="29" y="449"/>
                  </a:cubicBezTo>
                  <a:cubicBezTo>
                    <a:pt x="1" y="477"/>
                    <a:pt x="31" y="520"/>
                    <a:pt x="63" y="520"/>
                  </a:cubicBezTo>
                  <a:cubicBezTo>
                    <a:pt x="71" y="520"/>
                    <a:pt x="80" y="517"/>
                    <a:pt x="88" y="509"/>
                  </a:cubicBezTo>
                  <a:cubicBezTo>
                    <a:pt x="171" y="449"/>
                    <a:pt x="267" y="366"/>
                    <a:pt x="338" y="283"/>
                  </a:cubicBezTo>
                  <a:cubicBezTo>
                    <a:pt x="421" y="199"/>
                    <a:pt x="517" y="128"/>
                    <a:pt x="588" y="33"/>
                  </a:cubicBezTo>
                  <a:cubicBezTo>
                    <a:pt x="615" y="24"/>
                    <a:pt x="608" y="1"/>
                    <a:pt x="5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19" name="Google Shape;26419;p39"/>
            <p:cNvSpPr/>
            <p:nvPr/>
          </p:nvSpPr>
          <p:spPr>
            <a:xfrm>
              <a:off x="3133725" y="2861800"/>
              <a:ext cx="6550" cy="11625"/>
            </a:xfrm>
            <a:custGeom>
              <a:avLst/>
              <a:gdLst/>
              <a:ahLst/>
              <a:cxnLst/>
              <a:rect l="l" t="t" r="r" b="b"/>
              <a:pathLst>
                <a:path w="262" h="465" extrusionOk="0">
                  <a:moveTo>
                    <a:pt x="262" y="0"/>
                  </a:moveTo>
                  <a:cubicBezTo>
                    <a:pt x="179" y="155"/>
                    <a:pt x="71" y="298"/>
                    <a:pt x="0" y="453"/>
                  </a:cubicBezTo>
                  <a:cubicBezTo>
                    <a:pt x="0" y="464"/>
                    <a:pt x="12" y="464"/>
                    <a:pt x="12" y="464"/>
                  </a:cubicBezTo>
                  <a:cubicBezTo>
                    <a:pt x="95" y="322"/>
                    <a:pt x="179" y="167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20" name="Google Shape;26420;p39"/>
            <p:cNvSpPr/>
            <p:nvPr/>
          </p:nvSpPr>
          <p:spPr>
            <a:xfrm>
              <a:off x="3134600" y="2860475"/>
              <a:ext cx="7375" cy="10825"/>
            </a:xfrm>
            <a:custGeom>
              <a:avLst/>
              <a:gdLst/>
              <a:ahLst/>
              <a:cxnLst/>
              <a:rect l="l" t="t" r="r" b="b"/>
              <a:pathLst>
                <a:path w="295" h="433" extrusionOk="0">
                  <a:moveTo>
                    <a:pt x="289" y="0"/>
                  </a:moveTo>
                  <a:cubicBezTo>
                    <a:pt x="288" y="0"/>
                    <a:pt x="286" y="2"/>
                    <a:pt x="286" y="6"/>
                  </a:cubicBezTo>
                  <a:cubicBezTo>
                    <a:pt x="294" y="6"/>
                    <a:pt x="292" y="0"/>
                    <a:pt x="289" y="0"/>
                  </a:cubicBezTo>
                  <a:close/>
                  <a:moveTo>
                    <a:pt x="286" y="6"/>
                  </a:moveTo>
                  <a:lnTo>
                    <a:pt x="286" y="6"/>
                  </a:lnTo>
                  <a:cubicBezTo>
                    <a:pt x="179" y="136"/>
                    <a:pt x="84" y="267"/>
                    <a:pt x="1" y="410"/>
                  </a:cubicBezTo>
                  <a:cubicBezTo>
                    <a:pt x="1" y="419"/>
                    <a:pt x="12" y="432"/>
                    <a:pt x="19" y="432"/>
                  </a:cubicBezTo>
                  <a:cubicBezTo>
                    <a:pt x="22" y="432"/>
                    <a:pt x="25" y="430"/>
                    <a:pt x="25" y="422"/>
                  </a:cubicBezTo>
                  <a:cubicBezTo>
                    <a:pt x="144" y="303"/>
                    <a:pt x="215" y="160"/>
                    <a:pt x="28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21" name="Google Shape;26421;p39"/>
            <p:cNvSpPr/>
            <p:nvPr/>
          </p:nvSpPr>
          <p:spPr>
            <a:xfrm>
              <a:off x="3156925" y="2795800"/>
              <a:ext cx="56100" cy="52375"/>
            </a:xfrm>
            <a:custGeom>
              <a:avLst/>
              <a:gdLst/>
              <a:ahLst/>
              <a:cxnLst/>
              <a:rect l="l" t="t" r="r" b="b"/>
              <a:pathLst>
                <a:path w="2244" h="2095" extrusionOk="0">
                  <a:moveTo>
                    <a:pt x="2172" y="0"/>
                  </a:moveTo>
                  <a:cubicBezTo>
                    <a:pt x="2154" y="0"/>
                    <a:pt x="2135" y="10"/>
                    <a:pt x="2120" y="33"/>
                  </a:cubicBezTo>
                  <a:cubicBezTo>
                    <a:pt x="1846" y="449"/>
                    <a:pt x="1560" y="854"/>
                    <a:pt x="1203" y="1199"/>
                  </a:cubicBezTo>
                  <a:cubicBezTo>
                    <a:pt x="834" y="1533"/>
                    <a:pt x="417" y="1771"/>
                    <a:pt x="1" y="2069"/>
                  </a:cubicBezTo>
                  <a:cubicBezTo>
                    <a:pt x="1" y="2069"/>
                    <a:pt x="1" y="2095"/>
                    <a:pt x="16" y="2095"/>
                  </a:cubicBezTo>
                  <a:cubicBezTo>
                    <a:pt x="18" y="2095"/>
                    <a:pt x="21" y="2094"/>
                    <a:pt x="25" y="2092"/>
                  </a:cubicBezTo>
                  <a:cubicBezTo>
                    <a:pt x="941" y="1807"/>
                    <a:pt x="1810" y="926"/>
                    <a:pt x="2227" y="92"/>
                  </a:cubicBezTo>
                  <a:cubicBezTo>
                    <a:pt x="2243" y="44"/>
                    <a:pt x="2210" y="0"/>
                    <a:pt x="2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22" name="Google Shape;26422;p39"/>
            <p:cNvSpPr/>
            <p:nvPr/>
          </p:nvSpPr>
          <p:spPr>
            <a:xfrm>
              <a:off x="3060050" y="2812925"/>
              <a:ext cx="86350" cy="23575"/>
            </a:xfrm>
            <a:custGeom>
              <a:avLst/>
              <a:gdLst/>
              <a:ahLst/>
              <a:cxnLst/>
              <a:rect l="l" t="t" r="r" b="b"/>
              <a:pathLst>
                <a:path w="3454" h="943" extrusionOk="0">
                  <a:moveTo>
                    <a:pt x="3411" y="1"/>
                  </a:moveTo>
                  <a:cubicBezTo>
                    <a:pt x="3408" y="1"/>
                    <a:pt x="3404" y="1"/>
                    <a:pt x="3399" y="3"/>
                  </a:cubicBezTo>
                  <a:cubicBezTo>
                    <a:pt x="2864" y="62"/>
                    <a:pt x="2316" y="169"/>
                    <a:pt x="1792" y="348"/>
                  </a:cubicBezTo>
                  <a:cubicBezTo>
                    <a:pt x="1347" y="490"/>
                    <a:pt x="924" y="813"/>
                    <a:pt x="458" y="813"/>
                  </a:cubicBezTo>
                  <a:cubicBezTo>
                    <a:pt x="338" y="813"/>
                    <a:pt x="216" y="792"/>
                    <a:pt x="90" y="741"/>
                  </a:cubicBezTo>
                  <a:cubicBezTo>
                    <a:pt x="83" y="737"/>
                    <a:pt x="76" y="736"/>
                    <a:pt x="70" y="736"/>
                  </a:cubicBezTo>
                  <a:cubicBezTo>
                    <a:pt x="31" y="736"/>
                    <a:pt x="1" y="793"/>
                    <a:pt x="42" y="824"/>
                  </a:cubicBezTo>
                  <a:cubicBezTo>
                    <a:pt x="192" y="908"/>
                    <a:pt x="327" y="943"/>
                    <a:pt x="460" y="943"/>
                  </a:cubicBezTo>
                  <a:cubicBezTo>
                    <a:pt x="664" y="943"/>
                    <a:pt x="863" y="861"/>
                    <a:pt x="1102" y="753"/>
                  </a:cubicBezTo>
                  <a:cubicBezTo>
                    <a:pt x="1840" y="395"/>
                    <a:pt x="2614" y="276"/>
                    <a:pt x="3399" y="86"/>
                  </a:cubicBezTo>
                  <a:cubicBezTo>
                    <a:pt x="3454" y="53"/>
                    <a:pt x="3449" y="1"/>
                    <a:pt x="34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23" name="Google Shape;26423;p39"/>
            <p:cNvSpPr/>
            <p:nvPr/>
          </p:nvSpPr>
          <p:spPr>
            <a:xfrm>
              <a:off x="3064350" y="2811750"/>
              <a:ext cx="33000" cy="19100"/>
            </a:xfrm>
            <a:custGeom>
              <a:avLst/>
              <a:gdLst/>
              <a:ahLst/>
              <a:cxnLst/>
              <a:rect l="l" t="t" r="r" b="b"/>
              <a:pathLst>
                <a:path w="1320" h="764" extrusionOk="0">
                  <a:moveTo>
                    <a:pt x="1286" y="0"/>
                  </a:moveTo>
                  <a:cubicBezTo>
                    <a:pt x="1282" y="0"/>
                    <a:pt x="1279" y="1"/>
                    <a:pt x="1275" y="2"/>
                  </a:cubicBezTo>
                  <a:cubicBezTo>
                    <a:pt x="953" y="61"/>
                    <a:pt x="608" y="264"/>
                    <a:pt x="310" y="395"/>
                  </a:cubicBezTo>
                  <a:cubicBezTo>
                    <a:pt x="168" y="454"/>
                    <a:pt x="1" y="561"/>
                    <a:pt x="25" y="740"/>
                  </a:cubicBezTo>
                  <a:cubicBezTo>
                    <a:pt x="25" y="752"/>
                    <a:pt x="60" y="764"/>
                    <a:pt x="72" y="764"/>
                  </a:cubicBezTo>
                  <a:lnTo>
                    <a:pt x="108" y="764"/>
                  </a:lnTo>
                  <a:cubicBezTo>
                    <a:pt x="132" y="681"/>
                    <a:pt x="144" y="597"/>
                    <a:pt x="227" y="538"/>
                  </a:cubicBezTo>
                  <a:cubicBezTo>
                    <a:pt x="310" y="466"/>
                    <a:pt x="465" y="431"/>
                    <a:pt x="560" y="383"/>
                  </a:cubicBezTo>
                  <a:cubicBezTo>
                    <a:pt x="799" y="276"/>
                    <a:pt x="1084" y="204"/>
                    <a:pt x="1299" y="50"/>
                  </a:cubicBezTo>
                  <a:cubicBezTo>
                    <a:pt x="1320" y="39"/>
                    <a:pt x="1313" y="0"/>
                    <a:pt x="1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24" name="Google Shape;26424;p39"/>
            <p:cNvSpPr/>
            <p:nvPr/>
          </p:nvSpPr>
          <p:spPr>
            <a:xfrm>
              <a:off x="3154550" y="2803025"/>
              <a:ext cx="15200" cy="9075"/>
            </a:xfrm>
            <a:custGeom>
              <a:avLst/>
              <a:gdLst/>
              <a:ahLst/>
              <a:cxnLst/>
              <a:rect l="l" t="t" r="r" b="b"/>
              <a:pathLst>
                <a:path w="608" h="363" extrusionOk="0">
                  <a:moveTo>
                    <a:pt x="545" y="0"/>
                  </a:moveTo>
                  <a:cubicBezTo>
                    <a:pt x="533" y="0"/>
                    <a:pt x="522" y="5"/>
                    <a:pt x="512" y="18"/>
                  </a:cubicBezTo>
                  <a:cubicBezTo>
                    <a:pt x="417" y="196"/>
                    <a:pt x="215" y="279"/>
                    <a:pt x="24" y="315"/>
                  </a:cubicBezTo>
                  <a:cubicBezTo>
                    <a:pt x="0" y="327"/>
                    <a:pt x="0" y="363"/>
                    <a:pt x="24" y="363"/>
                  </a:cubicBezTo>
                  <a:cubicBezTo>
                    <a:pt x="250" y="363"/>
                    <a:pt x="441" y="244"/>
                    <a:pt x="572" y="77"/>
                  </a:cubicBezTo>
                  <a:cubicBezTo>
                    <a:pt x="607" y="42"/>
                    <a:pt x="577" y="0"/>
                    <a:pt x="5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25" name="Google Shape;26425;p39"/>
            <p:cNvSpPr/>
            <p:nvPr/>
          </p:nvSpPr>
          <p:spPr>
            <a:xfrm>
              <a:off x="3153650" y="2726650"/>
              <a:ext cx="54800" cy="15500"/>
            </a:xfrm>
            <a:custGeom>
              <a:avLst/>
              <a:gdLst/>
              <a:ahLst/>
              <a:cxnLst/>
              <a:rect l="l" t="t" r="r" b="b"/>
              <a:pathLst>
                <a:path w="2192" h="620" extrusionOk="0">
                  <a:moveTo>
                    <a:pt x="2191" y="1"/>
                  </a:moveTo>
                  <a:cubicBezTo>
                    <a:pt x="1477" y="108"/>
                    <a:pt x="691" y="286"/>
                    <a:pt x="36" y="572"/>
                  </a:cubicBezTo>
                  <a:cubicBezTo>
                    <a:pt x="1" y="584"/>
                    <a:pt x="13" y="620"/>
                    <a:pt x="48" y="620"/>
                  </a:cubicBezTo>
                  <a:cubicBezTo>
                    <a:pt x="763" y="465"/>
                    <a:pt x="1489" y="227"/>
                    <a:pt x="2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26" name="Google Shape;26426;p39"/>
            <p:cNvSpPr/>
            <p:nvPr/>
          </p:nvSpPr>
          <p:spPr>
            <a:xfrm>
              <a:off x="3002450" y="2743225"/>
              <a:ext cx="143500" cy="32275"/>
            </a:xfrm>
            <a:custGeom>
              <a:avLst/>
              <a:gdLst/>
              <a:ahLst/>
              <a:cxnLst/>
              <a:rect l="l" t="t" r="r" b="b"/>
              <a:pathLst>
                <a:path w="5740" h="1291" extrusionOk="0">
                  <a:moveTo>
                    <a:pt x="5339" y="0"/>
                  </a:moveTo>
                  <a:cubicBezTo>
                    <a:pt x="3476" y="0"/>
                    <a:pt x="1893" y="1220"/>
                    <a:pt x="36" y="1231"/>
                  </a:cubicBezTo>
                  <a:cubicBezTo>
                    <a:pt x="0" y="1231"/>
                    <a:pt x="0" y="1267"/>
                    <a:pt x="36" y="1278"/>
                  </a:cubicBezTo>
                  <a:cubicBezTo>
                    <a:pt x="132" y="1287"/>
                    <a:pt x="227" y="1291"/>
                    <a:pt x="322" y="1291"/>
                  </a:cubicBezTo>
                  <a:cubicBezTo>
                    <a:pt x="1036" y="1291"/>
                    <a:pt x="1707" y="1065"/>
                    <a:pt x="2370" y="802"/>
                  </a:cubicBezTo>
                  <a:cubicBezTo>
                    <a:pt x="3501" y="362"/>
                    <a:pt x="4501" y="112"/>
                    <a:pt x="5727" y="40"/>
                  </a:cubicBezTo>
                  <a:cubicBezTo>
                    <a:pt x="5727" y="28"/>
                    <a:pt x="5739" y="16"/>
                    <a:pt x="5703" y="16"/>
                  </a:cubicBezTo>
                  <a:cubicBezTo>
                    <a:pt x="5581" y="6"/>
                    <a:pt x="5459" y="0"/>
                    <a:pt x="5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27" name="Google Shape;26427;p39"/>
            <p:cNvSpPr/>
            <p:nvPr/>
          </p:nvSpPr>
          <p:spPr>
            <a:xfrm>
              <a:off x="3206675" y="2715150"/>
              <a:ext cx="70225" cy="11525"/>
            </a:xfrm>
            <a:custGeom>
              <a:avLst/>
              <a:gdLst/>
              <a:ahLst/>
              <a:cxnLst/>
              <a:rect l="l" t="t" r="r" b="b"/>
              <a:pathLst>
                <a:path w="2809" h="461" extrusionOk="0">
                  <a:moveTo>
                    <a:pt x="3" y="455"/>
                  </a:moveTo>
                  <a:cubicBezTo>
                    <a:pt x="0" y="455"/>
                    <a:pt x="3" y="461"/>
                    <a:pt x="11" y="461"/>
                  </a:cubicBezTo>
                  <a:cubicBezTo>
                    <a:pt x="7" y="457"/>
                    <a:pt x="4" y="455"/>
                    <a:pt x="3" y="455"/>
                  </a:cubicBezTo>
                  <a:close/>
                  <a:moveTo>
                    <a:pt x="2650" y="1"/>
                  </a:moveTo>
                  <a:cubicBezTo>
                    <a:pt x="2255" y="1"/>
                    <a:pt x="1929" y="163"/>
                    <a:pt x="1547" y="258"/>
                  </a:cubicBezTo>
                  <a:cubicBezTo>
                    <a:pt x="1035" y="389"/>
                    <a:pt x="511" y="318"/>
                    <a:pt x="11" y="461"/>
                  </a:cubicBezTo>
                  <a:cubicBezTo>
                    <a:pt x="440" y="425"/>
                    <a:pt x="868" y="461"/>
                    <a:pt x="1285" y="401"/>
                  </a:cubicBezTo>
                  <a:cubicBezTo>
                    <a:pt x="1809" y="330"/>
                    <a:pt x="2261" y="68"/>
                    <a:pt x="2797" y="20"/>
                  </a:cubicBezTo>
                  <a:cubicBezTo>
                    <a:pt x="2809" y="20"/>
                    <a:pt x="2809" y="8"/>
                    <a:pt x="2797" y="8"/>
                  </a:cubicBezTo>
                  <a:cubicBezTo>
                    <a:pt x="2747" y="3"/>
                    <a:pt x="2698" y="1"/>
                    <a:pt x="26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28" name="Google Shape;26428;p39"/>
            <p:cNvSpPr/>
            <p:nvPr/>
          </p:nvSpPr>
          <p:spPr>
            <a:xfrm>
              <a:off x="3049775" y="2778750"/>
              <a:ext cx="60150" cy="13050"/>
            </a:xfrm>
            <a:custGeom>
              <a:avLst/>
              <a:gdLst/>
              <a:ahLst/>
              <a:cxnLst/>
              <a:rect l="l" t="t" r="r" b="b"/>
              <a:pathLst>
                <a:path w="2406" h="522" extrusionOk="0">
                  <a:moveTo>
                    <a:pt x="2382" y="0"/>
                  </a:moveTo>
                  <a:cubicBezTo>
                    <a:pt x="1774" y="0"/>
                    <a:pt x="1167" y="96"/>
                    <a:pt x="560" y="167"/>
                  </a:cubicBezTo>
                  <a:cubicBezTo>
                    <a:pt x="322" y="203"/>
                    <a:pt x="24" y="227"/>
                    <a:pt x="0" y="512"/>
                  </a:cubicBezTo>
                  <a:cubicBezTo>
                    <a:pt x="0" y="518"/>
                    <a:pt x="6" y="521"/>
                    <a:pt x="14" y="521"/>
                  </a:cubicBezTo>
                  <a:cubicBezTo>
                    <a:pt x="21" y="521"/>
                    <a:pt x="30" y="518"/>
                    <a:pt x="36" y="512"/>
                  </a:cubicBezTo>
                  <a:cubicBezTo>
                    <a:pt x="215" y="167"/>
                    <a:pt x="870" y="215"/>
                    <a:pt x="1191" y="179"/>
                  </a:cubicBezTo>
                  <a:cubicBezTo>
                    <a:pt x="1595" y="131"/>
                    <a:pt x="1999" y="108"/>
                    <a:pt x="2404" y="13"/>
                  </a:cubicBezTo>
                  <a:lnTo>
                    <a:pt x="2404" y="13"/>
                  </a:lnTo>
                  <a:cubicBezTo>
                    <a:pt x="2405" y="14"/>
                    <a:pt x="2405" y="16"/>
                    <a:pt x="2405" y="16"/>
                  </a:cubicBezTo>
                  <a:cubicBezTo>
                    <a:pt x="2406" y="16"/>
                    <a:pt x="2406" y="15"/>
                    <a:pt x="2406" y="12"/>
                  </a:cubicBezTo>
                  <a:lnTo>
                    <a:pt x="2406" y="12"/>
                  </a:lnTo>
                  <a:cubicBezTo>
                    <a:pt x="2405" y="12"/>
                    <a:pt x="2404" y="12"/>
                    <a:pt x="2404" y="13"/>
                  </a:cubicBezTo>
                  <a:lnTo>
                    <a:pt x="2404" y="13"/>
                  </a:lnTo>
                  <a:cubicBezTo>
                    <a:pt x="2401" y="8"/>
                    <a:pt x="2395" y="0"/>
                    <a:pt x="2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29" name="Google Shape;26429;p39"/>
            <p:cNvSpPr/>
            <p:nvPr/>
          </p:nvSpPr>
          <p:spPr>
            <a:xfrm>
              <a:off x="3048275" y="2794225"/>
              <a:ext cx="62550" cy="6375"/>
            </a:xfrm>
            <a:custGeom>
              <a:avLst/>
              <a:gdLst/>
              <a:ahLst/>
              <a:cxnLst/>
              <a:rect l="l" t="t" r="r" b="b"/>
              <a:pathLst>
                <a:path w="2502" h="255" extrusionOk="0">
                  <a:moveTo>
                    <a:pt x="1" y="0"/>
                  </a:moveTo>
                  <a:lnTo>
                    <a:pt x="1" y="0"/>
                  </a:lnTo>
                  <a:cubicBezTo>
                    <a:pt x="128" y="216"/>
                    <a:pt x="353" y="254"/>
                    <a:pt x="588" y="254"/>
                  </a:cubicBezTo>
                  <a:cubicBezTo>
                    <a:pt x="638" y="254"/>
                    <a:pt x="689" y="253"/>
                    <a:pt x="739" y="250"/>
                  </a:cubicBezTo>
                  <a:cubicBezTo>
                    <a:pt x="1311" y="239"/>
                    <a:pt x="1894" y="239"/>
                    <a:pt x="2477" y="143"/>
                  </a:cubicBezTo>
                  <a:cubicBezTo>
                    <a:pt x="2501" y="143"/>
                    <a:pt x="2489" y="96"/>
                    <a:pt x="2477" y="96"/>
                  </a:cubicBezTo>
                  <a:cubicBezTo>
                    <a:pt x="2423" y="94"/>
                    <a:pt x="2368" y="93"/>
                    <a:pt x="2313" y="93"/>
                  </a:cubicBezTo>
                  <a:cubicBezTo>
                    <a:pt x="1975" y="93"/>
                    <a:pt x="1637" y="121"/>
                    <a:pt x="1299" y="131"/>
                  </a:cubicBezTo>
                  <a:cubicBezTo>
                    <a:pt x="1108" y="144"/>
                    <a:pt x="844" y="191"/>
                    <a:pt x="593" y="191"/>
                  </a:cubicBezTo>
                  <a:cubicBezTo>
                    <a:pt x="360" y="191"/>
                    <a:pt x="139" y="15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30" name="Google Shape;26430;p39"/>
            <p:cNvSpPr/>
            <p:nvPr/>
          </p:nvSpPr>
          <p:spPr>
            <a:xfrm>
              <a:off x="3109175" y="2776675"/>
              <a:ext cx="18525" cy="20000"/>
            </a:xfrm>
            <a:custGeom>
              <a:avLst/>
              <a:gdLst/>
              <a:ahLst/>
              <a:cxnLst/>
              <a:rect l="l" t="t" r="r" b="b"/>
              <a:pathLst>
                <a:path w="741" h="800" extrusionOk="0">
                  <a:moveTo>
                    <a:pt x="237" y="1"/>
                  </a:moveTo>
                  <a:cubicBezTo>
                    <a:pt x="169" y="1"/>
                    <a:pt x="102" y="16"/>
                    <a:pt x="41" y="48"/>
                  </a:cubicBezTo>
                  <a:cubicBezTo>
                    <a:pt x="0" y="68"/>
                    <a:pt x="21" y="124"/>
                    <a:pt x="66" y="124"/>
                  </a:cubicBezTo>
                  <a:cubicBezTo>
                    <a:pt x="73" y="124"/>
                    <a:pt x="81" y="122"/>
                    <a:pt x="89" y="119"/>
                  </a:cubicBezTo>
                  <a:cubicBezTo>
                    <a:pt x="138" y="99"/>
                    <a:pt x="190" y="90"/>
                    <a:pt x="242" y="90"/>
                  </a:cubicBezTo>
                  <a:cubicBezTo>
                    <a:pt x="377" y="90"/>
                    <a:pt x="508" y="156"/>
                    <a:pt x="577" y="286"/>
                  </a:cubicBezTo>
                  <a:cubicBezTo>
                    <a:pt x="684" y="500"/>
                    <a:pt x="470" y="762"/>
                    <a:pt x="232" y="774"/>
                  </a:cubicBezTo>
                  <a:cubicBezTo>
                    <a:pt x="220" y="786"/>
                    <a:pt x="220" y="798"/>
                    <a:pt x="232" y="798"/>
                  </a:cubicBezTo>
                  <a:cubicBezTo>
                    <a:pt x="243" y="799"/>
                    <a:pt x="254" y="799"/>
                    <a:pt x="265" y="799"/>
                  </a:cubicBezTo>
                  <a:cubicBezTo>
                    <a:pt x="525" y="799"/>
                    <a:pt x="740" y="537"/>
                    <a:pt x="661" y="286"/>
                  </a:cubicBezTo>
                  <a:cubicBezTo>
                    <a:pt x="608" y="111"/>
                    <a:pt x="422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31" name="Google Shape;26431;p39"/>
            <p:cNvSpPr/>
            <p:nvPr/>
          </p:nvSpPr>
          <p:spPr>
            <a:xfrm>
              <a:off x="2934425" y="2802475"/>
              <a:ext cx="178775" cy="10100"/>
            </a:xfrm>
            <a:custGeom>
              <a:avLst/>
              <a:gdLst/>
              <a:ahLst/>
              <a:cxnLst/>
              <a:rect l="l" t="t" r="r" b="b"/>
              <a:pathLst>
                <a:path w="7151" h="404" extrusionOk="0">
                  <a:moveTo>
                    <a:pt x="1738" y="1"/>
                  </a:moveTo>
                  <a:cubicBezTo>
                    <a:pt x="1174" y="1"/>
                    <a:pt x="614" y="45"/>
                    <a:pt x="54" y="170"/>
                  </a:cubicBezTo>
                  <a:cubicBezTo>
                    <a:pt x="0" y="181"/>
                    <a:pt x="5" y="232"/>
                    <a:pt x="42" y="232"/>
                  </a:cubicBezTo>
                  <a:cubicBezTo>
                    <a:pt x="46" y="232"/>
                    <a:pt x="50" y="231"/>
                    <a:pt x="54" y="230"/>
                  </a:cubicBezTo>
                  <a:cubicBezTo>
                    <a:pt x="557" y="159"/>
                    <a:pt x="1061" y="131"/>
                    <a:pt x="1564" y="131"/>
                  </a:cubicBezTo>
                  <a:cubicBezTo>
                    <a:pt x="2323" y="131"/>
                    <a:pt x="3082" y="194"/>
                    <a:pt x="3841" y="266"/>
                  </a:cubicBezTo>
                  <a:cubicBezTo>
                    <a:pt x="4493" y="324"/>
                    <a:pt x="5176" y="404"/>
                    <a:pt x="5848" y="404"/>
                  </a:cubicBezTo>
                  <a:cubicBezTo>
                    <a:pt x="6279" y="404"/>
                    <a:pt x="6705" y="371"/>
                    <a:pt x="7115" y="278"/>
                  </a:cubicBezTo>
                  <a:cubicBezTo>
                    <a:pt x="7150" y="266"/>
                    <a:pt x="7150" y="218"/>
                    <a:pt x="7115" y="218"/>
                  </a:cubicBezTo>
                  <a:cubicBezTo>
                    <a:pt x="6792" y="230"/>
                    <a:pt x="6473" y="236"/>
                    <a:pt x="6156" y="236"/>
                  </a:cubicBezTo>
                  <a:cubicBezTo>
                    <a:pt x="5247" y="236"/>
                    <a:pt x="4357" y="187"/>
                    <a:pt x="3448" y="99"/>
                  </a:cubicBezTo>
                  <a:cubicBezTo>
                    <a:pt x="2870" y="45"/>
                    <a:pt x="2302" y="1"/>
                    <a:pt x="17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32" name="Google Shape;26432;p39"/>
            <p:cNvSpPr/>
            <p:nvPr/>
          </p:nvSpPr>
          <p:spPr>
            <a:xfrm>
              <a:off x="2936075" y="2801150"/>
              <a:ext cx="42275" cy="9775"/>
            </a:xfrm>
            <a:custGeom>
              <a:avLst/>
              <a:gdLst/>
              <a:ahLst/>
              <a:cxnLst/>
              <a:rect l="l" t="t" r="r" b="b"/>
              <a:pathLst>
                <a:path w="1691" h="391" extrusionOk="0">
                  <a:moveTo>
                    <a:pt x="1363" y="1"/>
                  </a:moveTo>
                  <a:cubicBezTo>
                    <a:pt x="1085" y="1"/>
                    <a:pt x="790" y="62"/>
                    <a:pt x="536" y="116"/>
                  </a:cubicBezTo>
                  <a:cubicBezTo>
                    <a:pt x="381" y="152"/>
                    <a:pt x="24" y="152"/>
                    <a:pt x="0" y="331"/>
                  </a:cubicBezTo>
                  <a:cubicBezTo>
                    <a:pt x="0" y="343"/>
                    <a:pt x="0" y="366"/>
                    <a:pt x="24" y="366"/>
                  </a:cubicBezTo>
                  <a:cubicBezTo>
                    <a:pt x="48" y="366"/>
                    <a:pt x="48" y="366"/>
                    <a:pt x="60" y="390"/>
                  </a:cubicBezTo>
                  <a:lnTo>
                    <a:pt x="84" y="390"/>
                  </a:lnTo>
                  <a:lnTo>
                    <a:pt x="107" y="366"/>
                  </a:lnTo>
                  <a:cubicBezTo>
                    <a:pt x="107" y="354"/>
                    <a:pt x="97" y="341"/>
                    <a:pt x="86" y="334"/>
                  </a:cubicBezTo>
                  <a:lnTo>
                    <a:pt x="86" y="334"/>
                  </a:lnTo>
                  <a:cubicBezTo>
                    <a:pt x="153" y="332"/>
                    <a:pt x="327" y="314"/>
                    <a:pt x="346" y="295"/>
                  </a:cubicBezTo>
                  <a:cubicBezTo>
                    <a:pt x="477" y="271"/>
                    <a:pt x="607" y="235"/>
                    <a:pt x="762" y="223"/>
                  </a:cubicBezTo>
                  <a:cubicBezTo>
                    <a:pt x="1060" y="176"/>
                    <a:pt x="1358" y="176"/>
                    <a:pt x="1631" y="104"/>
                  </a:cubicBezTo>
                  <a:cubicBezTo>
                    <a:pt x="1691" y="93"/>
                    <a:pt x="1679" y="33"/>
                    <a:pt x="1620" y="21"/>
                  </a:cubicBezTo>
                  <a:cubicBezTo>
                    <a:pt x="1537" y="7"/>
                    <a:pt x="1451" y="1"/>
                    <a:pt x="13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33" name="Google Shape;26433;p39"/>
            <p:cNvSpPr/>
            <p:nvPr/>
          </p:nvSpPr>
          <p:spPr>
            <a:xfrm>
              <a:off x="2934575" y="2804025"/>
              <a:ext cx="56275" cy="7475"/>
            </a:xfrm>
            <a:custGeom>
              <a:avLst/>
              <a:gdLst/>
              <a:ahLst/>
              <a:cxnLst/>
              <a:rect l="l" t="t" r="r" b="b"/>
              <a:pathLst>
                <a:path w="2251" h="299" extrusionOk="0">
                  <a:moveTo>
                    <a:pt x="1568" y="0"/>
                  </a:moveTo>
                  <a:cubicBezTo>
                    <a:pt x="1045" y="0"/>
                    <a:pt x="485" y="102"/>
                    <a:pt x="25" y="228"/>
                  </a:cubicBezTo>
                  <a:cubicBezTo>
                    <a:pt x="1" y="228"/>
                    <a:pt x="1" y="299"/>
                    <a:pt x="48" y="299"/>
                  </a:cubicBezTo>
                  <a:cubicBezTo>
                    <a:pt x="429" y="275"/>
                    <a:pt x="822" y="228"/>
                    <a:pt x="1191" y="204"/>
                  </a:cubicBezTo>
                  <a:cubicBezTo>
                    <a:pt x="1537" y="180"/>
                    <a:pt x="1858" y="216"/>
                    <a:pt x="2203" y="156"/>
                  </a:cubicBezTo>
                  <a:cubicBezTo>
                    <a:pt x="2251" y="156"/>
                    <a:pt x="2251" y="85"/>
                    <a:pt x="2203" y="61"/>
                  </a:cubicBezTo>
                  <a:cubicBezTo>
                    <a:pt x="2005" y="18"/>
                    <a:pt x="1790" y="0"/>
                    <a:pt x="1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34" name="Google Shape;26434;p39"/>
            <p:cNvSpPr/>
            <p:nvPr/>
          </p:nvSpPr>
          <p:spPr>
            <a:xfrm>
              <a:off x="2953625" y="2803875"/>
              <a:ext cx="44975" cy="4075"/>
            </a:xfrm>
            <a:custGeom>
              <a:avLst/>
              <a:gdLst/>
              <a:ahLst/>
              <a:cxnLst/>
              <a:rect l="l" t="t" r="r" b="b"/>
              <a:pathLst>
                <a:path w="1799" h="163" extrusionOk="0">
                  <a:moveTo>
                    <a:pt x="1268" y="0"/>
                  </a:moveTo>
                  <a:cubicBezTo>
                    <a:pt x="848" y="0"/>
                    <a:pt x="415" y="75"/>
                    <a:pt x="25" y="126"/>
                  </a:cubicBezTo>
                  <a:cubicBezTo>
                    <a:pt x="1" y="126"/>
                    <a:pt x="13" y="162"/>
                    <a:pt x="25" y="162"/>
                  </a:cubicBezTo>
                  <a:cubicBezTo>
                    <a:pt x="196" y="151"/>
                    <a:pt x="371" y="149"/>
                    <a:pt x="546" y="149"/>
                  </a:cubicBezTo>
                  <a:cubicBezTo>
                    <a:pt x="663" y="149"/>
                    <a:pt x="781" y="150"/>
                    <a:pt x="898" y="150"/>
                  </a:cubicBezTo>
                  <a:cubicBezTo>
                    <a:pt x="1191" y="150"/>
                    <a:pt x="1483" y="144"/>
                    <a:pt x="1763" y="103"/>
                  </a:cubicBezTo>
                  <a:cubicBezTo>
                    <a:pt x="1799" y="103"/>
                    <a:pt x="1799" y="43"/>
                    <a:pt x="1763" y="43"/>
                  </a:cubicBezTo>
                  <a:cubicBezTo>
                    <a:pt x="1603" y="12"/>
                    <a:pt x="1436" y="0"/>
                    <a:pt x="12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35" name="Google Shape;26435;p39"/>
            <p:cNvSpPr/>
            <p:nvPr/>
          </p:nvSpPr>
          <p:spPr>
            <a:xfrm>
              <a:off x="2982500" y="2806425"/>
              <a:ext cx="23250" cy="2175"/>
            </a:xfrm>
            <a:custGeom>
              <a:avLst/>
              <a:gdLst/>
              <a:ahLst/>
              <a:cxnLst/>
              <a:rect l="l" t="t" r="r" b="b"/>
              <a:pathLst>
                <a:path w="930" h="87" extrusionOk="0">
                  <a:moveTo>
                    <a:pt x="906" y="1"/>
                  </a:moveTo>
                  <a:cubicBezTo>
                    <a:pt x="650" y="1"/>
                    <a:pt x="413" y="27"/>
                    <a:pt x="148" y="27"/>
                  </a:cubicBezTo>
                  <a:cubicBezTo>
                    <a:pt x="103" y="27"/>
                    <a:pt x="58" y="26"/>
                    <a:pt x="13" y="24"/>
                  </a:cubicBezTo>
                  <a:cubicBezTo>
                    <a:pt x="1" y="24"/>
                    <a:pt x="1" y="60"/>
                    <a:pt x="13" y="60"/>
                  </a:cubicBezTo>
                  <a:cubicBezTo>
                    <a:pt x="155" y="72"/>
                    <a:pt x="310" y="87"/>
                    <a:pt x="463" y="87"/>
                  </a:cubicBezTo>
                  <a:cubicBezTo>
                    <a:pt x="617" y="87"/>
                    <a:pt x="769" y="72"/>
                    <a:pt x="906" y="24"/>
                  </a:cubicBezTo>
                  <a:cubicBezTo>
                    <a:pt x="929" y="24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36" name="Google Shape;26436;p39"/>
            <p:cNvSpPr/>
            <p:nvPr/>
          </p:nvSpPr>
          <p:spPr>
            <a:xfrm>
              <a:off x="2813725" y="2641200"/>
              <a:ext cx="81300" cy="37450"/>
            </a:xfrm>
            <a:custGeom>
              <a:avLst/>
              <a:gdLst/>
              <a:ahLst/>
              <a:cxnLst/>
              <a:rect l="l" t="t" r="r" b="b"/>
              <a:pathLst>
                <a:path w="3252" h="1498" extrusionOk="0">
                  <a:moveTo>
                    <a:pt x="20" y="1"/>
                  </a:moveTo>
                  <a:cubicBezTo>
                    <a:pt x="10" y="1"/>
                    <a:pt x="1" y="11"/>
                    <a:pt x="1" y="25"/>
                  </a:cubicBezTo>
                  <a:cubicBezTo>
                    <a:pt x="13" y="645"/>
                    <a:pt x="799" y="1026"/>
                    <a:pt x="1275" y="1252"/>
                  </a:cubicBezTo>
                  <a:cubicBezTo>
                    <a:pt x="1617" y="1417"/>
                    <a:pt x="1921" y="1498"/>
                    <a:pt x="2220" y="1498"/>
                  </a:cubicBezTo>
                  <a:cubicBezTo>
                    <a:pt x="2546" y="1498"/>
                    <a:pt x="2867" y="1402"/>
                    <a:pt x="3227" y="1216"/>
                  </a:cubicBezTo>
                  <a:cubicBezTo>
                    <a:pt x="3251" y="1204"/>
                    <a:pt x="3239" y="1180"/>
                    <a:pt x="3227" y="1180"/>
                  </a:cubicBezTo>
                  <a:cubicBezTo>
                    <a:pt x="2977" y="1216"/>
                    <a:pt x="2739" y="1359"/>
                    <a:pt x="2465" y="1383"/>
                  </a:cubicBezTo>
                  <a:cubicBezTo>
                    <a:pt x="2409" y="1389"/>
                    <a:pt x="2353" y="1392"/>
                    <a:pt x="2297" y="1392"/>
                  </a:cubicBezTo>
                  <a:cubicBezTo>
                    <a:pt x="1928" y="1392"/>
                    <a:pt x="1570" y="1262"/>
                    <a:pt x="1239" y="1097"/>
                  </a:cubicBezTo>
                  <a:cubicBezTo>
                    <a:pt x="739" y="847"/>
                    <a:pt x="263" y="549"/>
                    <a:pt x="37" y="14"/>
                  </a:cubicBezTo>
                  <a:cubicBezTo>
                    <a:pt x="32" y="4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37" name="Google Shape;26437;p39"/>
            <p:cNvSpPr/>
            <p:nvPr/>
          </p:nvSpPr>
          <p:spPr>
            <a:xfrm>
              <a:off x="2814550" y="2634775"/>
              <a:ext cx="95350" cy="38625"/>
            </a:xfrm>
            <a:custGeom>
              <a:avLst/>
              <a:gdLst/>
              <a:ahLst/>
              <a:cxnLst/>
              <a:rect l="l" t="t" r="r" b="b"/>
              <a:pathLst>
                <a:path w="3814" h="1545" extrusionOk="0">
                  <a:moveTo>
                    <a:pt x="559" y="1"/>
                  </a:moveTo>
                  <a:cubicBezTo>
                    <a:pt x="367" y="1"/>
                    <a:pt x="185" y="39"/>
                    <a:pt x="27" y="163"/>
                  </a:cubicBezTo>
                  <a:cubicBezTo>
                    <a:pt x="1" y="181"/>
                    <a:pt x="1" y="192"/>
                    <a:pt x="11" y="192"/>
                  </a:cubicBezTo>
                  <a:cubicBezTo>
                    <a:pt x="15" y="192"/>
                    <a:pt x="21" y="190"/>
                    <a:pt x="27" y="187"/>
                  </a:cubicBezTo>
                  <a:cubicBezTo>
                    <a:pt x="165" y="111"/>
                    <a:pt x="327" y="83"/>
                    <a:pt x="498" y="83"/>
                  </a:cubicBezTo>
                  <a:cubicBezTo>
                    <a:pt x="862" y="83"/>
                    <a:pt x="1268" y="206"/>
                    <a:pt x="1575" y="247"/>
                  </a:cubicBezTo>
                  <a:cubicBezTo>
                    <a:pt x="1837" y="282"/>
                    <a:pt x="2147" y="306"/>
                    <a:pt x="2420" y="378"/>
                  </a:cubicBezTo>
                  <a:cubicBezTo>
                    <a:pt x="2659" y="449"/>
                    <a:pt x="3814" y="1140"/>
                    <a:pt x="2980" y="1497"/>
                  </a:cubicBezTo>
                  <a:cubicBezTo>
                    <a:pt x="2956" y="1509"/>
                    <a:pt x="2968" y="1545"/>
                    <a:pt x="3016" y="1545"/>
                  </a:cubicBezTo>
                  <a:cubicBezTo>
                    <a:pt x="3814" y="1461"/>
                    <a:pt x="3159" y="580"/>
                    <a:pt x="2778" y="378"/>
                  </a:cubicBezTo>
                  <a:cubicBezTo>
                    <a:pt x="2349" y="140"/>
                    <a:pt x="1706" y="140"/>
                    <a:pt x="1218" y="80"/>
                  </a:cubicBezTo>
                  <a:cubicBezTo>
                    <a:pt x="998" y="49"/>
                    <a:pt x="772" y="1"/>
                    <a:pt x="5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38" name="Google Shape;26438;p39"/>
            <p:cNvSpPr/>
            <p:nvPr/>
          </p:nvSpPr>
          <p:spPr>
            <a:xfrm>
              <a:off x="2934875" y="2649175"/>
              <a:ext cx="19675" cy="12325"/>
            </a:xfrm>
            <a:custGeom>
              <a:avLst/>
              <a:gdLst/>
              <a:ahLst/>
              <a:cxnLst/>
              <a:rect l="l" t="t" r="r" b="b"/>
              <a:pathLst>
                <a:path w="787" h="493" extrusionOk="0">
                  <a:moveTo>
                    <a:pt x="380" y="0"/>
                  </a:moveTo>
                  <a:cubicBezTo>
                    <a:pt x="280" y="0"/>
                    <a:pt x="181" y="32"/>
                    <a:pt x="108" y="111"/>
                  </a:cubicBezTo>
                  <a:cubicBezTo>
                    <a:pt x="1" y="230"/>
                    <a:pt x="48" y="409"/>
                    <a:pt x="191" y="468"/>
                  </a:cubicBezTo>
                  <a:cubicBezTo>
                    <a:pt x="240" y="485"/>
                    <a:pt x="298" y="493"/>
                    <a:pt x="356" y="493"/>
                  </a:cubicBezTo>
                  <a:cubicBezTo>
                    <a:pt x="468" y="493"/>
                    <a:pt x="585" y="464"/>
                    <a:pt x="655" y="409"/>
                  </a:cubicBezTo>
                  <a:cubicBezTo>
                    <a:pt x="727" y="349"/>
                    <a:pt x="786" y="111"/>
                    <a:pt x="632" y="111"/>
                  </a:cubicBezTo>
                  <a:cubicBezTo>
                    <a:pt x="608" y="111"/>
                    <a:pt x="596" y="123"/>
                    <a:pt x="596" y="147"/>
                  </a:cubicBezTo>
                  <a:cubicBezTo>
                    <a:pt x="596" y="171"/>
                    <a:pt x="632" y="183"/>
                    <a:pt x="632" y="218"/>
                  </a:cubicBezTo>
                  <a:cubicBezTo>
                    <a:pt x="644" y="290"/>
                    <a:pt x="584" y="326"/>
                    <a:pt x="525" y="349"/>
                  </a:cubicBezTo>
                  <a:cubicBezTo>
                    <a:pt x="489" y="361"/>
                    <a:pt x="441" y="367"/>
                    <a:pt x="392" y="367"/>
                  </a:cubicBezTo>
                  <a:cubicBezTo>
                    <a:pt x="343" y="367"/>
                    <a:pt x="292" y="361"/>
                    <a:pt x="251" y="349"/>
                  </a:cubicBezTo>
                  <a:cubicBezTo>
                    <a:pt x="132" y="302"/>
                    <a:pt x="167" y="183"/>
                    <a:pt x="274" y="123"/>
                  </a:cubicBezTo>
                  <a:cubicBezTo>
                    <a:pt x="316" y="99"/>
                    <a:pt x="370" y="93"/>
                    <a:pt x="426" y="93"/>
                  </a:cubicBezTo>
                  <a:cubicBezTo>
                    <a:pt x="483" y="93"/>
                    <a:pt x="542" y="99"/>
                    <a:pt x="596" y="99"/>
                  </a:cubicBezTo>
                  <a:cubicBezTo>
                    <a:pt x="632" y="99"/>
                    <a:pt x="632" y="52"/>
                    <a:pt x="608" y="52"/>
                  </a:cubicBezTo>
                  <a:cubicBezTo>
                    <a:pt x="539" y="20"/>
                    <a:pt x="459" y="0"/>
                    <a:pt x="3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39" name="Google Shape;26439;p39"/>
            <p:cNvSpPr/>
            <p:nvPr/>
          </p:nvSpPr>
          <p:spPr>
            <a:xfrm>
              <a:off x="2978050" y="2612075"/>
              <a:ext cx="41225" cy="36150"/>
            </a:xfrm>
            <a:custGeom>
              <a:avLst/>
              <a:gdLst/>
              <a:ahLst/>
              <a:cxnLst/>
              <a:rect l="l" t="t" r="r" b="b"/>
              <a:pathLst>
                <a:path w="1649" h="1446" extrusionOk="0">
                  <a:moveTo>
                    <a:pt x="1278" y="0"/>
                  </a:moveTo>
                  <a:cubicBezTo>
                    <a:pt x="651" y="0"/>
                    <a:pt x="61" y="892"/>
                    <a:pt x="0" y="1417"/>
                  </a:cubicBezTo>
                  <a:cubicBezTo>
                    <a:pt x="0" y="1436"/>
                    <a:pt x="14" y="1445"/>
                    <a:pt x="27" y="1445"/>
                  </a:cubicBezTo>
                  <a:cubicBezTo>
                    <a:pt x="38" y="1445"/>
                    <a:pt x="48" y="1439"/>
                    <a:pt x="48" y="1429"/>
                  </a:cubicBezTo>
                  <a:cubicBezTo>
                    <a:pt x="191" y="1131"/>
                    <a:pt x="298" y="857"/>
                    <a:pt x="512" y="595"/>
                  </a:cubicBezTo>
                  <a:cubicBezTo>
                    <a:pt x="702" y="376"/>
                    <a:pt x="1015" y="81"/>
                    <a:pt x="1345" y="81"/>
                  </a:cubicBezTo>
                  <a:cubicBezTo>
                    <a:pt x="1428" y="81"/>
                    <a:pt x="1512" y="100"/>
                    <a:pt x="1595" y="143"/>
                  </a:cubicBezTo>
                  <a:cubicBezTo>
                    <a:pt x="1600" y="147"/>
                    <a:pt x="1605" y="149"/>
                    <a:pt x="1610" y="149"/>
                  </a:cubicBezTo>
                  <a:cubicBezTo>
                    <a:pt x="1630" y="149"/>
                    <a:pt x="1648" y="114"/>
                    <a:pt x="1619" y="95"/>
                  </a:cubicBezTo>
                  <a:cubicBezTo>
                    <a:pt x="1506" y="30"/>
                    <a:pt x="1392" y="0"/>
                    <a:pt x="12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40" name="Google Shape;26440;p39"/>
            <p:cNvSpPr/>
            <p:nvPr/>
          </p:nvSpPr>
          <p:spPr>
            <a:xfrm>
              <a:off x="2982200" y="2618725"/>
              <a:ext cx="40225" cy="35450"/>
            </a:xfrm>
            <a:custGeom>
              <a:avLst/>
              <a:gdLst/>
              <a:ahLst/>
              <a:cxnLst/>
              <a:rect l="l" t="t" r="r" b="b"/>
              <a:pathLst>
                <a:path w="1609" h="1418" extrusionOk="0">
                  <a:moveTo>
                    <a:pt x="1496" y="0"/>
                  </a:moveTo>
                  <a:cubicBezTo>
                    <a:pt x="1469" y="0"/>
                    <a:pt x="1441" y="25"/>
                    <a:pt x="1441" y="55"/>
                  </a:cubicBezTo>
                  <a:cubicBezTo>
                    <a:pt x="1489" y="424"/>
                    <a:pt x="1072" y="555"/>
                    <a:pt x="846" y="770"/>
                  </a:cubicBezTo>
                  <a:cubicBezTo>
                    <a:pt x="679" y="937"/>
                    <a:pt x="511" y="1341"/>
                    <a:pt x="236" y="1341"/>
                  </a:cubicBezTo>
                  <a:cubicBezTo>
                    <a:pt x="179" y="1341"/>
                    <a:pt x="116" y="1323"/>
                    <a:pt x="48" y="1282"/>
                  </a:cubicBezTo>
                  <a:cubicBezTo>
                    <a:pt x="13" y="1282"/>
                    <a:pt x="1" y="1305"/>
                    <a:pt x="13" y="1317"/>
                  </a:cubicBezTo>
                  <a:cubicBezTo>
                    <a:pt x="87" y="1389"/>
                    <a:pt x="161" y="1418"/>
                    <a:pt x="233" y="1418"/>
                  </a:cubicBezTo>
                  <a:cubicBezTo>
                    <a:pt x="451" y="1418"/>
                    <a:pt x="649" y="1154"/>
                    <a:pt x="775" y="984"/>
                  </a:cubicBezTo>
                  <a:cubicBezTo>
                    <a:pt x="1013" y="674"/>
                    <a:pt x="1608" y="508"/>
                    <a:pt x="1537" y="31"/>
                  </a:cubicBezTo>
                  <a:cubicBezTo>
                    <a:pt x="1528" y="9"/>
                    <a:pt x="1512" y="0"/>
                    <a:pt x="14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41" name="Google Shape;26441;p39"/>
            <p:cNvSpPr/>
            <p:nvPr/>
          </p:nvSpPr>
          <p:spPr>
            <a:xfrm>
              <a:off x="2903625" y="2624475"/>
              <a:ext cx="7475" cy="56225"/>
            </a:xfrm>
            <a:custGeom>
              <a:avLst/>
              <a:gdLst/>
              <a:ahLst/>
              <a:cxnLst/>
              <a:rect l="l" t="t" r="r" b="b"/>
              <a:pathLst>
                <a:path w="299" h="2249" extrusionOk="0">
                  <a:moveTo>
                    <a:pt x="147" y="0"/>
                  </a:moveTo>
                  <a:cubicBezTo>
                    <a:pt x="127" y="0"/>
                    <a:pt x="108" y="14"/>
                    <a:pt x="108" y="28"/>
                  </a:cubicBezTo>
                  <a:cubicBezTo>
                    <a:pt x="108" y="778"/>
                    <a:pt x="48" y="1492"/>
                    <a:pt x="0" y="2218"/>
                  </a:cubicBezTo>
                  <a:cubicBezTo>
                    <a:pt x="0" y="2234"/>
                    <a:pt x="20" y="2249"/>
                    <a:pt x="37" y="2249"/>
                  </a:cubicBezTo>
                  <a:cubicBezTo>
                    <a:pt x="46" y="2249"/>
                    <a:pt x="56" y="2243"/>
                    <a:pt x="60" y="2230"/>
                  </a:cubicBezTo>
                  <a:cubicBezTo>
                    <a:pt x="274" y="1552"/>
                    <a:pt x="298" y="730"/>
                    <a:pt x="179" y="28"/>
                  </a:cubicBezTo>
                  <a:cubicBezTo>
                    <a:pt x="174" y="8"/>
                    <a:pt x="160" y="0"/>
                    <a:pt x="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42" name="Google Shape;26442;p39"/>
            <p:cNvSpPr/>
            <p:nvPr/>
          </p:nvSpPr>
          <p:spPr>
            <a:xfrm>
              <a:off x="2917025" y="2632000"/>
              <a:ext cx="11625" cy="104625"/>
            </a:xfrm>
            <a:custGeom>
              <a:avLst/>
              <a:gdLst/>
              <a:ahLst/>
              <a:cxnLst/>
              <a:rect l="l" t="t" r="r" b="b"/>
              <a:pathLst>
                <a:path w="465" h="4185" extrusionOk="0">
                  <a:moveTo>
                    <a:pt x="131" y="1"/>
                  </a:moveTo>
                  <a:cubicBezTo>
                    <a:pt x="131" y="1"/>
                    <a:pt x="131" y="2"/>
                    <a:pt x="131" y="3"/>
                  </a:cubicBezTo>
                  <a:lnTo>
                    <a:pt x="131" y="3"/>
                  </a:lnTo>
                  <a:cubicBezTo>
                    <a:pt x="139" y="1"/>
                    <a:pt x="145" y="1"/>
                    <a:pt x="131" y="1"/>
                  </a:cubicBezTo>
                  <a:close/>
                  <a:moveTo>
                    <a:pt x="131" y="3"/>
                  </a:moveTo>
                  <a:cubicBezTo>
                    <a:pt x="126" y="5"/>
                    <a:pt x="119" y="7"/>
                    <a:pt x="119" y="12"/>
                  </a:cubicBezTo>
                  <a:cubicBezTo>
                    <a:pt x="84" y="620"/>
                    <a:pt x="0" y="1251"/>
                    <a:pt x="72" y="1846"/>
                  </a:cubicBezTo>
                  <a:cubicBezTo>
                    <a:pt x="167" y="2632"/>
                    <a:pt x="369" y="3334"/>
                    <a:pt x="334" y="4144"/>
                  </a:cubicBezTo>
                  <a:cubicBezTo>
                    <a:pt x="334" y="4169"/>
                    <a:pt x="354" y="4184"/>
                    <a:pt x="372" y="4184"/>
                  </a:cubicBezTo>
                  <a:cubicBezTo>
                    <a:pt x="389" y="4184"/>
                    <a:pt x="405" y="4172"/>
                    <a:pt x="405" y="4144"/>
                  </a:cubicBezTo>
                  <a:cubicBezTo>
                    <a:pt x="465" y="3477"/>
                    <a:pt x="393" y="2953"/>
                    <a:pt x="226" y="2298"/>
                  </a:cubicBezTo>
                  <a:cubicBezTo>
                    <a:pt x="36" y="1561"/>
                    <a:pt x="119" y="776"/>
                    <a:pt x="131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43" name="Google Shape;26443;p39"/>
            <p:cNvSpPr/>
            <p:nvPr/>
          </p:nvSpPr>
          <p:spPr>
            <a:xfrm>
              <a:off x="2908975" y="2733650"/>
              <a:ext cx="5400" cy="38525"/>
            </a:xfrm>
            <a:custGeom>
              <a:avLst/>
              <a:gdLst/>
              <a:ahLst/>
              <a:cxnLst/>
              <a:rect l="l" t="t" r="r" b="b"/>
              <a:pathLst>
                <a:path w="216" h="1541" extrusionOk="0">
                  <a:moveTo>
                    <a:pt x="124" y="1"/>
                  </a:moveTo>
                  <a:cubicBezTo>
                    <a:pt x="114" y="1"/>
                    <a:pt x="102" y="6"/>
                    <a:pt x="96" y="18"/>
                  </a:cubicBezTo>
                  <a:cubicBezTo>
                    <a:pt x="1" y="483"/>
                    <a:pt x="1" y="1054"/>
                    <a:pt x="132" y="1507"/>
                  </a:cubicBezTo>
                  <a:cubicBezTo>
                    <a:pt x="137" y="1529"/>
                    <a:pt x="156" y="1541"/>
                    <a:pt x="175" y="1541"/>
                  </a:cubicBezTo>
                  <a:cubicBezTo>
                    <a:pt x="195" y="1541"/>
                    <a:pt x="215" y="1526"/>
                    <a:pt x="215" y="1495"/>
                  </a:cubicBezTo>
                  <a:cubicBezTo>
                    <a:pt x="204" y="1167"/>
                    <a:pt x="160" y="861"/>
                    <a:pt x="156" y="535"/>
                  </a:cubicBezTo>
                  <a:lnTo>
                    <a:pt x="156" y="535"/>
                  </a:lnTo>
                  <a:cubicBezTo>
                    <a:pt x="157" y="535"/>
                    <a:pt x="158" y="535"/>
                    <a:pt x="158" y="535"/>
                  </a:cubicBezTo>
                  <a:cubicBezTo>
                    <a:pt x="172" y="535"/>
                    <a:pt x="188" y="527"/>
                    <a:pt x="179" y="518"/>
                  </a:cubicBezTo>
                  <a:cubicBezTo>
                    <a:pt x="172" y="482"/>
                    <a:pt x="165" y="445"/>
                    <a:pt x="159" y="409"/>
                  </a:cubicBezTo>
                  <a:lnTo>
                    <a:pt x="159" y="409"/>
                  </a:lnTo>
                  <a:cubicBezTo>
                    <a:pt x="164" y="324"/>
                    <a:pt x="167" y="196"/>
                    <a:pt x="139" y="145"/>
                  </a:cubicBezTo>
                  <a:lnTo>
                    <a:pt x="139" y="145"/>
                  </a:lnTo>
                  <a:cubicBezTo>
                    <a:pt x="139" y="103"/>
                    <a:pt x="141" y="61"/>
                    <a:pt x="144" y="18"/>
                  </a:cubicBezTo>
                  <a:cubicBezTo>
                    <a:pt x="144" y="6"/>
                    <a:pt x="135" y="1"/>
                    <a:pt x="1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44" name="Google Shape;26444;p39"/>
            <p:cNvSpPr/>
            <p:nvPr/>
          </p:nvSpPr>
          <p:spPr>
            <a:xfrm>
              <a:off x="2926850" y="2751075"/>
              <a:ext cx="6850" cy="47975"/>
            </a:xfrm>
            <a:custGeom>
              <a:avLst/>
              <a:gdLst/>
              <a:ahLst/>
              <a:cxnLst/>
              <a:rect l="l" t="t" r="r" b="b"/>
              <a:pathLst>
                <a:path w="274" h="1919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631"/>
                    <a:pt x="60" y="1274"/>
                    <a:pt x="131" y="1905"/>
                  </a:cubicBezTo>
                  <a:cubicBezTo>
                    <a:pt x="131" y="1915"/>
                    <a:pt x="140" y="1919"/>
                    <a:pt x="149" y="1919"/>
                  </a:cubicBezTo>
                  <a:cubicBezTo>
                    <a:pt x="163" y="1919"/>
                    <a:pt x="179" y="1912"/>
                    <a:pt x="179" y="1905"/>
                  </a:cubicBezTo>
                  <a:cubicBezTo>
                    <a:pt x="274" y="1274"/>
                    <a:pt x="143" y="583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45" name="Google Shape;26445;p39"/>
            <p:cNvSpPr/>
            <p:nvPr/>
          </p:nvSpPr>
          <p:spPr>
            <a:xfrm>
              <a:off x="2917325" y="2775475"/>
              <a:ext cx="3000" cy="22825"/>
            </a:xfrm>
            <a:custGeom>
              <a:avLst/>
              <a:gdLst/>
              <a:ahLst/>
              <a:cxnLst/>
              <a:rect l="l" t="t" r="r" b="b"/>
              <a:pathLst>
                <a:path w="120" h="913" extrusionOk="0">
                  <a:moveTo>
                    <a:pt x="48" y="0"/>
                  </a:moveTo>
                  <a:cubicBezTo>
                    <a:pt x="48" y="1"/>
                    <a:pt x="48" y="2"/>
                    <a:pt x="48" y="3"/>
                  </a:cubicBezTo>
                  <a:lnTo>
                    <a:pt x="48" y="3"/>
                  </a:lnTo>
                  <a:cubicBezTo>
                    <a:pt x="51" y="1"/>
                    <a:pt x="51" y="0"/>
                    <a:pt x="48" y="0"/>
                  </a:cubicBezTo>
                  <a:close/>
                  <a:moveTo>
                    <a:pt x="48" y="3"/>
                  </a:moveTo>
                  <a:cubicBezTo>
                    <a:pt x="43" y="8"/>
                    <a:pt x="24" y="19"/>
                    <a:pt x="24" y="36"/>
                  </a:cubicBezTo>
                  <a:cubicBezTo>
                    <a:pt x="0" y="179"/>
                    <a:pt x="24" y="346"/>
                    <a:pt x="24" y="488"/>
                  </a:cubicBezTo>
                  <a:cubicBezTo>
                    <a:pt x="24" y="631"/>
                    <a:pt x="24" y="774"/>
                    <a:pt x="48" y="893"/>
                  </a:cubicBezTo>
                  <a:cubicBezTo>
                    <a:pt x="48" y="901"/>
                    <a:pt x="65" y="912"/>
                    <a:pt x="79" y="912"/>
                  </a:cubicBezTo>
                  <a:cubicBezTo>
                    <a:pt x="88" y="912"/>
                    <a:pt x="95" y="907"/>
                    <a:pt x="95" y="893"/>
                  </a:cubicBezTo>
                  <a:cubicBezTo>
                    <a:pt x="119" y="750"/>
                    <a:pt x="95" y="596"/>
                    <a:pt x="95" y="453"/>
                  </a:cubicBezTo>
                  <a:cubicBezTo>
                    <a:pt x="84" y="299"/>
                    <a:pt x="84" y="157"/>
                    <a:pt x="48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46" name="Google Shape;26446;p39"/>
            <p:cNvSpPr/>
            <p:nvPr/>
          </p:nvSpPr>
          <p:spPr>
            <a:xfrm>
              <a:off x="2900650" y="2493325"/>
              <a:ext cx="21150" cy="127950"/>
            </a:xfrm>
            <a:custGeom>
              <a:avLst/>
              <a:gdLst/>
              <a:ahLst/>
              <a:cxnLst/>
              <a:rect l="l" t="t" r="r" b="b"/>
              <a:pathLst>
                <a:path w="846" h="5118" extrusionOk="0">
                  <a:moveTo>
                    <a:pt x="556" y="1"/>
                  </a:moveTo>
                  <a:cubicBezTo>
                    <a:pt x="552" y="1"/>
                    <a:pt x="548" y="4"/>
                    <a:pt x="548" y="11"/>
                  </a:cubicBezTo>
                  <a:cubicBezTo>
                    <a:pt x="0" y="1630"/>
                    <a:pt x="631" y="3428"/>
                    <a:pt x="215" y="5095"/>
                  </a:cubicBezTo>
                  <a:cubicBezTo>
                    <a:pt x="198" y="5103"/>
                    <a:pt x="210" y="5117"/>
                    <a:pt x="223" y="5117"/>
                  </a:cubicBezTo>
                  <a:cubicBezTo>
                    <a:pt x="229" y="5117"/>
                    <a:pt x="235" y="5114"/>
                    <a:pt x="239" y="5107"/>
                  </a:cubicBezTo>
                  <a:cubicBezTo>
                    <a:pt x="846" y="3488"/>
                    <a:pt x="191" y="1702"/>
                    <a:pt x="584" y="23"/>
                  </a:cubicBezTo>
                  <a:cubicBezTo>
                    <a:pt x="584" y="15"/>
                    <a:pt x="567" y="1"/>
                    <a:pt x="5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47" name="Google Shape;26447;p39"/>
            <p:cNvSpPr/>
            <p:nvPr/>
          </p:nvSpPr>
          <p:spPr>
            <a:xfrm>
              <a:off x="2907800" y="2350175"/>
              <a:ext cx="11925" cy="128950"/>
            </a:xfrm>
            <a:custGeom>
              <a:avLst/>
              <a:gdLst/>
              <a:ahLst/>
              <a:cxnLst/>
              <a:rect l="l" t="t" r="r" b="b"/>
              <a:pathLst>
                <a:path w="477" h="5158" extrusionOk="0">
                  <a:moveTo>
                    <a:pt x="135" y="1"/>
                  </a:moveTo>
                  <a:cubicBezTo>
                    <a:pt x="121" y="1"/>
                    <a:pt x="112" y="13"/>
                    <a:pt x="119" y="34"/>
                  </a:cubicBezTo>
                  <a:cubicBezTo>
                    <a:pt x="369" y="939"/>
                    <a:pt x="84" y="1725"/>
                    <a:pt x="48" y="2618"/>
                  </a:cubicBezTo>
                  <a:cubicBezTo>
                    <a:pt x="0" y="3451"/>
                    <a:pt x="191" y="4285"/>
                    <a:pt x="203" y="5118"/>
                  </a:cubicBezTo>
                  <a:cubicBezTo>
                    <a:pt x="203" y="5146"/>
                    <a:pt x="219" y="5157"/>
                    <a:pt x="232" y="5157"/>
                  </a:cubicBezTo>
                  <a:cubicBezTo>
                    <a:pt x="242" y="5157"/>
                    <a:pt x="250" y="5152"/>
                    <a:pt x="250" y="5142"/>
                  </a:cubicBezTo>
                  <a:cubicBezTo>
                    <a:pt x="298" y="4166"/>
                    <a:pt x="60" y="3201"/>
                    <a:pt x="179" y="2237"/>
                  </a:cubicBezTo>
                  <a:cubicBezTo>
                    <a:pt x="262" y="1475"/>
                    <a:pt x="476" y="748"/>
                    <a:pt x="167" y="22"/>
                  </a:cubicBezTo>
                  <a:cubicBezTo>
                    <a:pt x="157" y="7"/>
                    <a:pt x="145" y="1"/>
                    <a:pt x="1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48" name="Google Shape;26448;p39"/>
            <p:cNvSpPr/>
            <p:nvPr/>
          </p:nvSpPr>
          <p:spPr>
            <a:xfrm>
              <a:off x="2910775" y="2293800"/>
              <a:ext cx="4775" cy="38125"/>
            </a:xfrm>
            <a:custGeom>
              <a:avLst/>
              <a:gdLst/>
              <a:ahLst/>
              <a:cxnLst/>
              <a:rect l="l" t="t" r="r" b="b"/>
              <a:pathLst>
                <a:path w="191" h="1525" extrusionOk="0">
                  <a:moveTo>
                    <a:pt x="107" y="0"/>
                  </a:moveTo>
                  <a:cubicBezTo>
                    <a:pt x="95" y="0"/>
                    <a:pt x="84" y="9"/>
                    <a:pt x="84" y="27"/>
                  </a:cubicBezTo>
                  <a:cubicBezTo>
                    <a:pt x="0" y="515"/>
                    <a:pt x="72" y="1039"/>
                    <a:pt x="72" y="1515"/>
                  </a:cubicBezTo>
                  <a:cubicBezTo>
                    <a:pt x="107" y="1027"/>
                    <a:pt x="191" y="515"/>
                    <a:pt x="131" y="27"/>
                  </a:cubicBezTo>
                  <a:cubicBezTo>
                    <a:pt x="131" y="9"/>
                    <a:pt x="119" y="0"/>
                    <a:pt x="107" y="0"/>
                  </a:cubicBezTo>
                  <a:close/>
                  <a:moveTo>
                    <a:pt x="72" y="1515"/>
                  </a:moveTo>
                  <a:lnTo>
                    <a:pt x="72" y="1515"/>
                  </a:lnTo>
                  <a:cubicBezTo>
                    <a:pt x="66" y="1521"/>
                    <a:pt x="66" y="1524"/>
                    <a:pt x="67" y="1524"/>
                  </a:cubicBezTo>
                  <a:cubicBezTo>
                    <a:pt x="69" y="1524"/>
                    <a:pt x="72" y="1521"/>
                    <a:pt x="72" y="15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49" name="Google Shape;26449;p39"/>
            <p:cNvSpPr/>
            <p:nvPr/>
          </p:nvSpPr>
          <p:spPr>
            <a:xfrm>
              <a:off x="2917325" y="2477825"/>
              <a:ext cx="9850" cy="136725"/>
            </a:xfrm>
            <a:custGeom>
              <a:avLst/>
              <a:gdLst/>
              <a:ahLst/>
              <a:cxnLst/>
              <a:rect l="l" t="t" r="r" b="b"/>
              <a:pathLst>
                <a:path w="394" h="5469" extrusionOk="0">
                  <a:moveTo>
                    <a:pt x="155" y="0"/>
                  </a:moveTo>
                  <a:lnTo>
                    <a:pt x="155" y="0"/>
                  </a:lnTo>
                  <a:cubicBezTo>
                    <a:pt x="226" y="941"/>
                    <a:pt x="214" y="1857"/>
                    <a:pt x="107" y="2786"/>
                  </a:cubicBezTo>
                  <a:cubicBezTo>
                    <a:pt x="0" y="3691"/>
                    <a:pt x="179" y="4536"/>
                    <a:pt x="167" y="5441"/>
                  </a:cubicBezTo>
                  <a:cubicBezTo>
                    <a:pt x="167" y="5459"/>
                    <a:pt x="179" y="5468"/>
                    <a:pt x="191" y="5468"/>
                  </a:cubicBezTo>
                  <a:cubicBezTo>
                    <a:pt x="203" y="5468"/>
                    <a:pt x="214" y="5459"/>
                    <a:pt x="214" y="5441"/>
                  </a:cubicBezTo>
                  <a:cubicBezTo>
                    <a:pt x="393" y="4584"/>
                    <a:pt x="107" y="3655"/>
                    <a:pt x="203" y="2762"/>
                  </a:cubicBezTo>
                  <a:cubicBezTo>
                    <a:pt x="298" y="1846"/>
                    <a:pt x="322" y="941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50" name="Google Shape;26450;p39"/>
            <p:cNvSpPr/>
            <p:nvPr/>
          </p:nvSpPr>
          <p:spPr>
            <a:xfrm>
              <a:off x="2915525" y="2271850"/>
              <a:ext cx="1225" cy="29175"/>
            </a:xfrm>
            <a:custGeom>
              <a:avLst/>
              <a:gdLst/>
              <a:ahLst/>
              <a:cxnLst/>
              <a:rect l="l" t="t" r="r" b="b"/>
              <a:pathLst>
                <a:path w="49" h="1167" extrusionOk="0">
                  <a:moveTo>
                    <a:pt x="1" y="0"/>
                  </a:moveTo>
                  <a:cubicBezTo>
                    <a:pt x="1" y="6"/>
                    <a:pt x="1" y="12"/>
                    <a:pt x="1" y="18"/>
                  </a:cubicBezTo>
                  <a:lnTo>
                    <a:pt x="1" y="18"/>
                  </a:lnTo>
                  <a:cubicBezTo>
                    <a:pt x="1" y="12"/>
                    <a:pt x="1" y="6"/>
                    <a:pt x="1" y="0"/>
                  </a:cubicBezTo>
                  <a:close/>
                  <a:moveTo>
                    <a:pt x="1" y="18"/>
                  </a:moveTo>
                  <a:lnTo>
                    <a:pt x="1" y="18"/>
                  </a:lnTo>
                  <a:cubicBezTo>
                    <a:pt x="13" y="393"/>
                    <a:pt x="13" y="792"/>
                    <a:pt x="36" y="1167"/>
                  </a:cubicBezTo>
                  <a:lnTo>
                    <a:pt x="48" y="1167"/>
                  </a:lnTo>
                  <a:cubicBezTo>
                    <a:pt x="37" y="791"/>
                    <a:pt x="13" y="405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51" name="Google Shape;26451;p39"/>
            <p:cNvSpPr/>
            <p:nvPr/>
          </p:nvSpPr>
          <p:spPr>
            <a:xfrm>
              <a:off x="2915225" y="2279025"/>
              <a:ext cx="6275" cy="91575"/>
            </a:xfrm>
            <a:custGeom>
              <a:avLst/>
              <a:gdLst/>
              <a:ahLst/>
              <a:cxnLst/>
              <a:rect l="l" t="t" r="r" b="b"/>
              <a:pathLst>
                <a:path w="251" h="3663" extrusionOk="0">
                  <a:moveTo>
                    <a:pt x="213" y="0"/>
                  </a:moveTo>
                  <a:cubicBezTo>
                    <a:pt x="207" y="0"/>
                    <a:pt x="203" y="3"/>
                    <a:pt x="203" y="11"/>
                  </a:cubicBezTo>
                  <a:cubicBezTo>
                    <a:pt x="1" y="1201"/>
                    <a:pt x="25" y="2463"/>
                    <a:pt x="191" y="3654"/>
                  </a:cubicBezTo>
                  <a:cubicBezTo>
                    <a:pt x="191" y="3660"/>
                    <a:pt x="203" y="3663"/>
                    <a:pt x="215" y="3663"/>
                  </a:cubicBezTo>
                  <a:cubicBezTo>
                    <a:pt x="227" y="3663"/>
                    <a:pt x="239" y="3660"/>
                    <a:pt x="239" y="3654"/>
                  </a:cubicBezTo>
                  <a:cubicBezTo>
                    <a:pt x="203" y="2416"/>
                    <a:pt x="72" y="1237"/>
                    <a:pt x="251" y="11"/>
                  </a:cubicBezTo>
                  <a:cubicBezTo>
                    <a:pt x="243" y="11"/>
                    <a:pt x="224" y="0"/>
                    <a:pt x="2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52" name="Google Shape;26452;p39"/>
            <p:cNvSpPr/>
            <p:nvPr/>
          </p:nvSpPr>
          <p:spPr>
            <a:xfrm>
              <a:off x="2914050" y="2379300"/>
              <a:ext cx="11925" cy="89750"/>
            </a:xfrm>
            <a:custGeom>
              <a:avLst/>
              <a:gdLst/>
              <a:ahLst/>
              <a:cxnLst/>
              <a:rect l="l" t="t" r="r" b="b"/>
              <a:pathLst>
                <a:path w="477" h="3590" extrusionOk="0">
                  <a:moveTo>
                    <a:pt x="274" y="0"/>
                  </a:moveTo>
                  <a:lnTo>
                    <a:pt x="274" y="0"/>
                  </a:lnTo>
                  <a:cubicBezTo>
                    <a:pt x="107" y="464"/>
                    <a:pt x="0" y="976"/>
                    <a:pt x="72" y="1465"/>
                  </a:cubicBezTo>
                  <a:cubicBezTo>
                    <a:pt x="119" y="1798"/>
                    <a:pt x="274" y="2084"/>
                    <a:pt x="310" y="2417"/>
                  </a:cubicBezTo>
                  <a:cubicBezTo>
                    <a:pt x="357" y="2810"/>
                    <a:pt x="310" y="3179"/>
                    <a:pt x="298" y="3572"/>
                  </a:cubicBezTo>
                  <a:cubicBezTo>
                    <a:pt x="298" y="3584"/>
                    <a:pt x="310" y="3590"/>
                    <a:pt x="322" y="3590"/>
                  </a:cubicBezTo>
                  <a:cubicBezTo>
                    <a:pt x="334" y="3590"/>
                    <a:pt x="345" y="3584"/>
                    <a:pt x="345" y="3572"/>
                  </a:cubicBezTo>
                  <a:cubicBezTo>
                    <a:pt x="429" y="3120"/>
                    <a:pt x="476" y="2631"/>
                    <a:pt x="369" y="2167"/>
                  </a:cubicBezTo>
                  <a:cubicBezTo>
                    <a:pt x="298" y="1810"/>
                    <a:pt x="155" y="1548"/>
                    <a:pt x="131" y="1167"/>
                  </a:cubicBezTo>
                  <a:cubicBezTo>
                    <a:pt x="131" y="786"/>
                    <a:pt x="215" y="381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53" name="Google Shape;26453;p39"/>
            <p:cNvSpPr/>
            <p:nvPr/>
          </p:nvSpPr>
          <p:spPr>
            <a:xfrm>
              <a:off x="2841425" y="2182725"/>
              <a:ext cx="61625" cy="165550"/>
            </a:xfrm>
            <a:custGeom>
              <a:avLst/>
              <a:gdLst/>
              <a:ahLst/>
              <a:cxnLst/>
              <a:rect l="l" t="t" r="r" b="b"/>
              <a:pathLst>
                <a:path w="2465" h="6622" extrusionOk="0">
                  <a:moveTo>
                    <a:pt x="452" y="0"/>
                  </a:moveTo>
                  <a:cubicBezTo>
                    <a:pt x="441" y="0"/>
                    <a:pt x="427" y="6"/>
                    <a:pt x="417" y="17"/>
                  </a:cubicBezTo>
                  <a:cubicBezTo>
                    <a:pt x="0" y="969"/>
                    <a:pt x="703" y="1922"/>
                    <a:pt x="1095" y="2755"/>
                  </a:cubicBezTo>
                  <a:cubicBezTo>
                    <a:pt x="1345" y="3303"/>
                    <a:pt x="1453" y="3898"/>
                    <a:pt x="1667" y="4470"/>
                  </a:cubicBezTo>
                  <a:cubicBezTo>
                    <a:pt x="1953" y="5184"/>
                    <a:pt x="2262" y="5839"/>
                    <a:pt x="2358" y="6613"/>
                  </a:cubicBezTo>
                  <a:cubicBezTo>
                    <a:pt x="2358" y="6619"/>
                    <a:pt x="2360" y="6622"/>
                    <a:pt x="2363" y="6622"/>
                  </a:cubicBezTo>
                  <a:cubicBezTo>
                    <a:pt x="2366" y="6622"/>
                    <a:pt x="2369" y="6619"/>
                    <a:pt x="2369" y="6613"/>
                  </a:cubicBezTo>
                  <a:cubicBezTo>
                    <a:pt x="2465" y="5565"/>
                    <a:pt x="1810" y="4541"/>
                    <a:pt x="1524" y="3565"/>
                  </a:cubicBezTo>
                  <a:cubicBezTo>
                    <a:pt x="1167" y="2339"/>
                    <a:pt x="345" y="1362"/>
                    <a:pt x="476" y="29"/>
                  </a:cubicBezTo>
                  <a:cubicBezTo>
                    <a:pt x="476" y="9"/>
                    <a:pt x="465" y="0"/>
                    <a:pt x="4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54" name="Google Shape;26454;p39"/>
            <p:cNvSpPr/>
            <p:nvPr/>
          </p:nvSpPr>
          <p:spPr>
            <a:xfrm>
              <a:off x="2854275" y="2143800"/>
              <a:ext cx="85975" cy="29025"/>
            </a:xfrm>
            <a:custGeom>
              <a:avLst/>
              <a:gdLst/>
              <a:ahLst/>
              <a:cxnLst/>
              <a:rect l="l" t="t" r="r" b="b"/>
              <a:pathLst>
                <a:path w="3439" h="1161" extrusionOk="0">
                  <a:moveTo>
                    <a:pt x="2565" y="1"/>
                  </a:moveTo>
                  <a:cubicBezTo>
                    <a:pt x="1616" y="1"/>
                    <a:pt x="595" y="493"/>
                    <a:pt x="10" y="1133"/>
                  </a:cubicBezTo>
                  <a:cubicBezTo>
                    <a:pt x="0" y="1143"/>
                    <a:pt x="14" y="1160"/>
                    <a:pt x="32" y="1160"/>
                  </a:cubicBezTo>
                  <a:cubicBezTo>
                    <a:pt x="37" y="1160"/>
                    <a:pt x="41" y="1160"/>
                    <a:pt x="46" y="1157"/>
                  </a:cubicBezTo>
                  <a:cubicBezTo>
                    <a:pt x="546" y="752"/>
                    <a:pt x="1058" y="443"/>
                    <a:pt x="1689" y="300"/>
                  </a:cubicBezTo>
                  <a:cubicBezTo>
                    <a:pt x="2000" y="222"/>
                    <a:pt x="2302" y="204"/>
                    <a:pt x="2606" y="204"/>
                  </a:cubicBezTo>
                  <a:cubicBezTo>
                    <a:pt x="2859" y="204"/>
                    <a:pt x="3114" y="217"/>
                    <a:pt x="3379" y="217"/>
                  </a:cubicBezTo>
                  <a:cubicBezTo>
                    <a:pt x="3415" y="217"/>
                    <a:pt x="3439" y="157"/>
                    <a:pt x="3391" y="145"/>
                  </a:cubicBezTo>
                  <a:cubicBezTo>
                    <a:pt x="3132" y="46"/>
                    <a:pt x="2851" y="1"/>
                    <a:pt x="25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55" name="Google Shape;26455;p39"/>
            <p:cNvSpPr/>
            <p:nvPr/>
          </p:nvSpPr>
          <p:spPr>
            <a:xfrm>
              <a:off x="2934275" y="2154925"/>
              <a:ext cx="2125" cy="14675"/>
            </a:xfrm>
            <a:custGeom>
              <a:avLst/>
              <a:gdLst/>
              <a:ahLst/>
              <a:cxnLst/>
              <a:rect l="l" t="t" r="r" b="b"/>
              <a:pathLst>
                <a:path w="85" h="587" extrusionOk="0">
                  <a:moveTo>
                    <a:pt x="78" y="1"/>
                  </a:moveTo>
                  <a:cubicBezTo>
                    <a:pt x="75" y="1"/>
                    <a:pt x="72" y="4"/>
                    <a:pt x="72" y="10"/>
                  </a:cubicBezTo>
                  <a:cubicBezTo>
                    <a:pt x="37" y="188"/>
                    <a:pt x="1" y="391"/>
                    <a:pt x="1" y="581"/>
                  </a:cubicBezTo>
                  <a:cubicBezTo>
                    <a:pt x="1" y="581"/>
                    <a:pt x="6" y="587"/>
                    <a:pt x="10" y="587"/>
                  </a:cubicBezTo>
                  <a:cubicBezTo>
                    <a:pt x="11" y="587"/>
                    <a:pt x="13" y="585"/>
                    <a:pt x="13" y="581"/>
                  </a:cubicBezTo>
                  <a:cubicBezTo>
                    <a:pt x="60" y="403"/>
                    <a:pt x="72" y="212"/>
                    <a:pt x="84" y="10"/>
                  </a:cubicBezTo>
                  <a:cubicBezTo>
                    <a:pt x="84" y="4"/>
                    <a:pt x="81" y="1"/>
                    <a:pt x="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56" name="Google Shape;26456;p39"/>
            <p:cNvSpPr/>
            <p:nvPr/>
          </p:nvSpPr>
          <p:spPr>
            <a:xfrm>
              <a:off x="2935175" y="2148600"/>
              <a:ext cx="3900" cy="21075"/>
            </a:xfrm>
            <a:custGeom>
              <a:avLst/>
              <a:gdLst/>
              <a:ahLst/>
              <a:cxnLst/>
              <a:rect l="l" t="t" r="r" b="b"/>
              <a:pathLst>
                <a:path w="156" h="843" extrusionOk="0">
                  <a:moveTo>
                    <a:pt x="84" y="1"/>
                  </a:moveTo>
                  <a:cubicBezTo>
                    <a:pt x="36" y="120"/>
                    <a:pt x="48" y="251"/>
                    <a:pt x="48" y="382"/>
                  </a:cubicBezTo>
                  <a:cubicBezTo>
                    <a:pt x="36" y="537"/>
                    <a:pt x="1" y="679"/>
                    <a:pt x="1" y="822"/>
                  </a:cubicBezTo>
                  <a:cubicBezTo>
                    <a:pt x="1" y="836"/>
                    <a:pt x="17" y="842"/>
                    <a:pt x="33" y="842"/>
                  </a:cubicBezTo>
                  <a:cubicBezTo>
                    <a:pt x="44" y="842"/>
                    <a:pt x="55" y="839"/>
                    <a:pt x="60" y="834"/>
                  </a:cubicBezTo>
                  <a:cubicBezTo>
                    <a:pt x="120" y="703"/>
                    <a:pt x="143" y="537"/>
                    <a:pt x="143" y="382"/>
                  </a:cubicBezTo>
                  <a:cubicBezTo>
                    <a:pt x="143" y="251"/>
                    <a:pt x="155" y="120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57" name="Google Shape;26457;p39"/>
            <p:cNvSpPr/>
            <p:nvPr/>
          </p:nvSpPr>
          <p:spPr>
            <a:xfrm>
              <a:off x="2938750" y="2146975"/>
              <a:ext cx="4475" cy="24350"/>
            </a:xfrm>
            <a:custGeom>
              <a:avLst/>
              <a:gdLst/>
              <a:ahLst/>
              <a:cxnLst/>
              <a:rect l="l" t="t" r="r" b="b"/>
              <a:pathLst>
                <a:path w="179" h="974" extrusionOk="0">
                  <a:moveTo>
                    <a:pt x="108" y="0"/>
                  </a:moveTo>
                  <a:cubicBezTo>
                    <a:pt x="96" y="0"/>
                    <a:pt x="84" y="6"/>
                    <a:pt x="84" y="18"/>
                  </a:cubicBezTo>
                  <a:cubicBezTo>
                    <a:pt x="36" y="304"/>
                    <a:pt x="0" y="661"/>
                    <a:pt x="36" y="947"/>
                  </a:cubicBezTo>
                  <a:cubicBezTo>
                    <a:pt x="36" y="965"/>
                    <a:pt x="57" y="974"/>
                    <a:pt x="78" y="974"/>
                  </a:cubicBezTo>
                  <a:cubicBezTo>
                    <a:pt x="99" y="974"/>
                    <a:pt x="119" y="965"/>
                    <a:pt x="119" y="947"/>
                  </a:cubicBezTo>
                  <a:cubicBezTo>
                    <a:pt x="179" y="661"/>
                    <a:pt x="155" y="304"/>
                    <a:pt x="131" y="18"/>
                  </a:cubicBezTo>
                  <a:cubicBezTo>
                    <a:pt x="131" y="6"/>
                    <a:pt x="119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58" name="Google Shape;26458;p39"/>
            <p:cNvSpPr/>
            <p:nvPr/>
          </p:nvSpPr>
          <p:spPr>
            <a:xfrm>
              <a:off x="2945600" y="2149950"/>
              <a:ext cx="3900" cy="22725"/>
            </a:xfrm>
            <a:custGeom>
              <a:avLst/>
              <a:gdLst/>
              <a:ahLst/>
              <a:cxnLst/>
              <a:rect l="l" t="t" r="r" b="b"/>
              <a:pathLst>
                <a:path w="156" h="909" extrusionOk="0">
                  <a:moveTo>
                    <a:pt x="96" y="0"/>
                  </a:moveTo>
                  <a:cubicBezTo>
                    <a:pt x="90" y="0"/>
                    <a:pt x="84" y="6"/>
                    <a:pt x="84" y="18"/>
                  </a:cubicBezTo>
                  <a:cubicBezTo>
                    <a:pt x="36" y="292"/>
                    <a:pt x="0" y="614"/>
                    <a:pt x="48" y="899"/>
                  </a:cubicBezTo>
                  <a:cubicBezTo>
                    <a:pt x="48" y="905"/>
                    <a:pt x="57" y="908"/>
                    <a:pt x="67" y="908"/>
                  </a:cubicBezTo>
                  <a:cubicBezTo>
                    <a:pt x="78" y="908"/>
                    <a:pt x="90" y="905"/>
                    <a:pt x="96" y="899"/>
                  </a:cubicBezTo>
                  <a:cubicBezTo>
                    <a:pt x="155" y="625"/>
                    <a:pt x="131" y="304"/>
                    <a:pt x="107" y="18"/>
                  </a:cubicBezTo>
                  <a:cubicBezTo>
                    <a:pt x="107" y="6"/>
                    <a:pt x="101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59" name="Google Shape;26459;p39"/>
            <p:cNvSpPr/>
            <p:nvPr/>
          </p:nvSpPr>
          <p:spPr>
            <a:xfrm>
              <a:off x="2941425" y="2145475"/>
              <a:ext cx="42300" cy="27225"/>
            </a:xfrm>
            <a:custGeom>
              <a:avLst/>
              <a:gdLst/>
              <a:ahLst/>
              <a:cxnLst/>
              <a:rect l="l" t="t" r="r" b="b"/>
              <a:pathLst>
                <a:path w="1692" h="1089" extrusionOk="0">
                  <a:moveTo>
                    <a:pt x="275" y="1"/>
                  </a:moveTo>
                  <a:cubicBezTo>
                    <a:pt x="178" y="1"/>
                    <a:pt x="92" y="16"/>
                    <a:pt x="24" y="54"/>
                  </a:cubicBezTo>
                  <a:cubicBezTo>
                    <a:pt x="1" y="54"/>
                    <a:pt x="1" y="66"/>
                    <a:pt x="1" y="78"/>
                  </a:cubicBezTo>
                  <a:cubicBezTo>
                    <a:pt x="1" y="150"/>
                    <a:pt x="1" y="138"/>
                    <a:pt x="48" y="185"/>
                  </a:cubicBezTo>
                  <a:cubicBezTo>
                    <a:pt x="48" y="188"/>
                    <a:pt x="49" y="189"/>
                    <a:pt x="51" y="189"/>
                  </a:cubicBezTo>
                  <a:cubicBezTo>
                    <a:pt x="57" y="189"/>
                    <a:pt x="72" y="173"/>
                    <a:pt x="72" y="173"/>
                  </a:cubicBezTo>
                  <a:cubicBezTo>
                    <a:pt x="51" y="152"/>
                    <a:pt x="111" y="148"/>
                    <a:pt x="162" y="148"/>
                  </a:cubicBezTo>
                  <a:cubicBezTo>
                    <a:pt x="196" y="148"/>
                    <a:pt x="227" y="150"/>
                    <a:pt x="227" y="150"/>
                  </a:cubicBezTo>
                  <a:cubicBezTo>
                    <a:pt x="310" y="173"/>
                    <a:pt x="370" y="185"/>
                    <a:pt x="441" y="197"/>
                  </a:cubicBezTo>
                  <a:cubicBezTo>
                    <a:pt x="608" y="245"/>
                    <a:pt x="763" y="269"/>
                    <a:pt x="929" y="352"/>
                  </a:cubicBezTo>
                  <a:cubicBezTo>
                    <a:pt x="1263" y="495"/>
                    <a:pt x="1417" y="733"/>
                    <a:pt x="1536" y="1066"/>
                  </a:cubicBezTo>
                  <a:cubicBezTo>
                    <a:pt x="1550" y="1079"/>
                    <a:pt x="1573" y="1089"/>
                    <a:pt x="1594" y="1089"/>
                  </a:cubicBezTo>
                  <a:cubicBezTo>
                    <a:pt x="1611" y="1089"/>
                    <a:pt x="1626" y="1083"/>
                    <a:pt x="1632" y="1066"/>
                  </a:cubicBezTo>
                  <a:cubicBezTo>
                    <a:pt x="1691" y="721"/>
                    <a:pt x="1441" y="435"/>
                    <a:pt x="1155" y="257"/>
                  </a:cubicBezTo>
                  <a:cubicBezTo>
                    <a:pt x="958" y="149"/>
                    <a:pt x="571" y="1"/>
                    <a:pt x="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60" name="Google Shape;26460;p39"/>
            <p:cNvSpPr/>
            <p:nvPr/>
          </p:nvSpPr>
          <p:spPr>
            <a:xfrm>
              <a:off x="2958100" y="2186450"/>
              <a:ext cx="45550" cy="142675"/>
            </a:xfrm>
            <a:custGeom>
              <a:avLst/>
              <a:gdLst/>
              <a:ahLst/>
              <a:cxnLst/>
              <a:rect l="l" t="t" r="r" b="b"/>
              <a:pathLst>
                <a:path w="1822" h="5707" extrusionOk="0">
                  <a:moveTo>
                    <a:pt x="1281" y="0"/>
                  </a:moveTo>
                  <a:cubicBezTo>
                    <a:pt x="1278" y="0"/>
                    <a:pt x="1274" y="10"/>
                    <a:pt x="1274" y="23"/>
                  </a:cubicBezTo>
                  <a:cubicBezTo>
                    <a:pt x="1762" y="1190"/>
                    <a:pt x="1155" y="2130"/>
                    <a:pt x="715" y="3202"/>
                  </a:cubicBezTo>
                  <a:cubicBezTo>
                    <a:pt x="381" y="3988"/>
                    <a:pt x="84" y="4821"/>
                    <a:pt x="0" y="5678"/>
                  </a:cubicBezTo>
                  <a:cubicBezTo>
                    <a:pt x="0" y="5698"/>
                    <a:pt x="18" y="5707"/>
                    <a:pt x="37" y="5707"/>
                  </a:cubicBezTo>
                  <a:cubicBezTo>
                    <a:pt x="51" y="5707"/>
                    <a:pt x="66" y="5701"/>
                    <a:pt x="72" y="5690"/>
                  </a:cubicBezTo>
                  <a:cubicBezTo>
                    <a:pt x="488" y="4511"/>
                    <a:pt x="834" y="3356"/>
                    <a:pt x="1310" y="2202"/>
                  </a:cubicBezTo>
                  <a:cubicBezTo>
                    <a:pt x="1608" y="1487"/>
                    <a:pt x="1822" y="654"/>
                    <a:pt x="1286" y="23"/>
                  </a:cubicBezTo>
                  <a:cubicBezTo>
                    <a:pt x="1286" y="7"/>
                    <a:pt x="1284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61" name="Google Shape;26461;p39"/>
            <p:cNvSpPr/>
            <p:nvPr/>
          </p:nvSpPr>
          <p:spPr>
            <a:xfrm>
              <a:off x="2953625" y="2177650"/>
              <a:ext cx="75325" cy="178575"/>
            </a:xfrm>
            <a:custGeom>
              <a:avLst/>
              <a:gdLst/>
              <a:ahLst/>
              <a:cxnLst/>
              <a:rect l="l" t="t" r="r" b="b"/>
              <a:pathLst>
                <a:path w="3013" h="7143" extrusionOk="0">
                  <a:moveTo>
                    <a:pt x="2572" y="0"/>
                  </a:moveTo>
                  <a:cubicBezTo>
                    <a:pt x="2523" y="0"/>
                    <a:pt x="2480" y="47"/>
                    <a:pt x="2525" y="101"/>
                  </a:cubicBezTo>
                  <a:cubicBezTo>
                    <a:pt x="3013" y="696"/>
                    <a:pt x="2561" y="1815"/>
                    <a:pt x="2418" y="2482"/>
                  </a:cubicBezTo>
                  <a:cubicBezTo>
                    <a:pt x="2299" y="3137"/>
                    <a:pt x="2191" y="3804"/>
                    <a:pt x="1953" y="4435"/>
                  </a:cubicBezTo>
                  <a:cubicBezTo>
                    <a:pt x="1715" y="5102"/>
                    <a:pt x="1358" y="5709"/>
                    <a:pt x="906" y="6233"/>
                  </a:cubicBezTo>
                  <a:cubicBezTo>
                    <a:pt x="751" y="6399"/>
                    <a:pt x="584" y="6637"/>
                    <a:pt x="394" y="6745"/>
                  </a:cubicBezTo>
                  <a:cubicBezTo>
                    <a:pt x="336" y="6846"/>
                    <a:pt x="286" y="6897"/>
                    <a:pt x="241" y="6897"/>
                  </a:cubicBezTo>
                  <a:cubicBezTo>
                    <a:pt x="201" y="6897"/>
                    <a:pt x="165" y="6858"/>
                    <a:pt x="132" y="6780"/>
                  </a:cubicBezTo>
                  <a:cubicBezTo>
                    <a:pt x="156" y="6590"/>
                    <a:pt x="167" y="6399"/>
                    <a:pt x="215" y="6221"/>
                  </a:cubicBezTo>
                  <a:cubicBezTo>
                    <a:pt x="209" y="6203"/>
                    <a:pt x="200" y="6194"/>
                    <a:pt x="190" y="6194"/>
                  </a:cubicBezTo>
                  <a:cubicBezTo>
                    <a:pt x="179" y="6194"/>
                    <a:pt x="167" y="6203"/>
                    <a:pt x="156" y="6221"/>
                  </a:cubicBezTo>
                  <a:cubicBezTo>
                    <a:pt x="60" y="6518"/>
                    <a:pt x="13" y="6768"/>
                    <a:pt x="1" y="7078"/>
                  </a:cubicBezTo>
                  <a:cubicBezTo>
                    <a:pt x="1" y="7118"/>
                    <a:pt x="28" y="7142"/>
                    <a:pt x="57" y="7142"/>
                  </a:cubicBezTo>
                  <a:cubicBezTo>
                    <a:pt x="71" y="7142"/>
                    <a:pt x="85" y="7137"/>
                    <a:pt x="96" y="7126"/>
                  </a:cubicBezTo>
                  <a:cubicBezTo>
                    <a:pt x="1251" y="6233"/>
                    <a:pt x="1977" y="5042"/>
                    <a:pt x="2322" y="3649"/>
                  </a:cubicBezTo>
                  <a:cubicBezTo>
                    <a:pt x="2525" y="2816"/>
                    <a:pt x="2692" y="1934"/>
                    <a:pt x="2834" y="1089"/>
                  </a:cubicBezTo>
                  <a:cubicBezTo>
                    <a:pt x="2894" y="684"/>
                    <a:pt x="2953" y="291"/>
                    <a:pt x="2620" y="18"/>
                  </a:cubicBezTo>
                  <a:cubicBezTo>
                    <a:pt x="2605" y="6"/>
                    <a:pt x="2588" y="0"/>
                    <a:pt x="2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62" name="Google Shape;26462;p39"/>
            <p:cNvSpPr/>
            <p:nvPr/>
          </p:nvSpPr>
          <p:spPr>
            <a:xfrm>
              <a:off x="3017625" y="2169700"/>
              <a:ext cx="23850" cy="10425"/>
            </a:xfrm>
            <a:custGeom>
              <a:avLst/>
              <a:gdLst/>
              <a:ahLst/>
              <a:cxnLst/>
              <a:rect l="l" t="t" r="r" b="b"/>
              <a:pathLst>
                <a:path w="954" h="417" extrusionOk="0">
                  <a:moveTo>
                    <a:pt x="387" y="0"/>
                  </a:moveTo>
                  <a:cubicBezTo>
                    <a:pt x="263" y="0"/>
                    <a:pt x="137" y="26"/>
                    <a:pt x="24" y="74"/>
                  </a:cubicBezTo>
                  <a:cubicBezTo>
                    <a:pt x="12" y="97"/>
                    <a:pt x="1" y="121"/>
                    <a:pt x="12" y="133"/>
                  </a:cubicBezTo>
                  <a:cubicBezTo>
                    <a:pt x="60" y="205"/>
                    <a:pt x="72" y="300"/>
                    <a:pt x="72" y="383"/>
                  </a:cubicBezTo>
                  <a:cubicBezTo>
                    <a:pt x="65" y="404"/>
                    <a:pt x="82" y="417"/>
                    <a:pt x="100" y="417"/>
                  </a:cubicBezTo>
                  <a:cubicBezTo>
                    <a:pt x="113" y="417"/>
                    <a:pt x="127" y="410"/>
                    <a:pt x="132" y="395"/>
                  </a:cubicBezTo>
                  <a:cubicBezTo>
                    <a:pt x="151" y="296"/>
                    <a:pt x="146" y="213"/>
                    <a:pt x="110" y="140"/>
                  </a:cubicBezTo>
                  <a:lnTo>
                    <a:pt x="110" y="140"/>
                  </a:lnTo>
                  <a:cubicBezTo>
                    <a:pt x="197" y="104"/>
                    <a:pt x="285" y="88"/>
                    <a:pt x="371" y="88"/>
                  </a:cubicBezTo>
                  <a:cubicBezTo>
                    <a:pt x="565" y="88"/>
                    <a:pt x="752" y="169"/>
                    <a:pt x="917" y="288"/>
                  </a:cubicBezTo>
                  <a:cubicBezTo>
                    <a:pt x="919" y="290"/>
                    <a:pt x="921" y="290"/>
                    <a:pt x="923" y="290"/>
                  </a:cubicBezTo>
                  <a:cubicBezTo>
                    <a:pt x="935" y="290"/>
                    <a:pt x="953" y="262"/>
                    <a:pt x="953" y="252"/>
                  </a:cubicBezTo>
                  <a:cubicBezTo>
                    <a:pt x="817" y="78"/>
                    <a:pt x="604" y="0"/>
                    <a:pt x="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63" name="Google Shape;26463;p39"/>
            <p:cNvSpPr/>
            <p:nvPr/>
          </p:nvSpPr>
          <p:spPr>
            <a:xfrm>
              <a:off x="3046200" y="2178925"/>
              <a:ext cx="34550" cy="61050"/>
            </a:xfrm>
            <a:custGeom>
              <a:avLst/>
              <a:gdLst/>
              <a:ahLst/>
              <a:cxnLst/>
              <a:rect l="l" t="t" r="r" b="b"/>
              <a:pathLst>
                <a:path w="1382" h="2442" extrusionOk="0">
                  <a:moveTo>
                    <a:pt x="9" y="0"/>
                  </a:moveTo>
                  <a:cubicBezTo>
                    <a:pt x="1" y="0"/>
                    <a:pt x="2" y="39"/>
                    <a:pt x="12" y="50"/>
                  </a:cubicBezTo>
                  <a:cubicBezTo>
                    <a:pt x="1084" y="455"/>
                    <a:pt x="1120" y="1431"/>
                    <a:pt x="1096" y="2384"/>
                  </a:cubicBezTo>
                  <a:cubicBezTo>
                    <a:pt x="1096" y="2419"/>
                    <a:pt x="1130" y="2442"/>
                    <a:pt x="1160" y="2442"/>
                  </a:cubicBezTo>
                  <a:cubicBezTo>
                    <a:pt x="1180" y="2442"/>
                    <a:pt x="1198" y="2431"/>
                    <a:pt x="1203" y="2407"/>
                  </a:cubicBezTo>
                  <a:cubicBezTo>
                    <a:pt x="1382" y="1491"/>
                    <a:pt x="1084" y="217"/>
                    <a:pt x="12" y="2"/>
                  </a:cubicBezTo>
                  <a:cubicBezTo>
                    <a:pt x="11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64" name="Google Shape;26464;p39"/>
            <p:cNvSpPr/>
            <p:nvPr/>
          </p:nvSpPr>
          <p:spPr>
            <a:xfrm>
              <a:off x="3011050" y="2248425"/>
              <a:ext cx="68875" cy="170275"/>
            </a:xfrm>
            <a:custGeom>
              <a:avLst/>
              <a:gdLst/>
              <a:ahLst/>
              <a:cxnLst/>
              <a:rect l="l" t="t" r="r" b="b"/>
              <a:pathLst>
                <a:path w="2755" h="6811" extrusionOk="0">
                  <a:moveTo>
                    <a:pt x="2730" y="1"/>
                  </a:moveTo>
                  <a:cubicBezTo>
                    <a:pt x="2720" y="1"/>
                    <a:pt x="2709" y="3"/>
                    <a:pt x="2704" y="8"/>
                  </a:cubicBezTo>
                  <a:cubicBezTo>
                    <a:pt x="1835" y="2199"/>
                    <a:pt x="1585" y="4830"/>
                    <a:pt x="37" y="6712"/>
                  </a:cubicBezTo>
                  <a:cubicBezTo>
                    <a:pt x="1" y="6757"/>
                    <a:pt x="49" y="6810"/>
                    <a:pt x="100" y="6810"/>
                  </a:cubicBezTo>
                  <a:cubicBezTo>
                    <a:pt x="115" y="6810"/>
                    <a:pt x="131" y="6806"/>
                    <a:pt x="145" y="6795"/>
                  </a:cubicBezTo>
                  <a:cubicBezTo>
                    <a:pt x="954" y="6057"/>
                    <a:pt x="1276" y="4842"/>
                    <a:pt x="1609" y="3854"/>
                  </a:cubicBezTo>
                  <a:cubicBezTo>
                    <a:pt x="2050" y="2616"/>
                    <a:pt x="2538" y="1318"/>
                    <a:pt x="2740" y="20"/>
                  </a:cubicBezTo>
                  <a:cubicBezTo>
                    <a:pt x="2754" y="6"/>
                    <a:pt x="2743" y="1"/>
                    <a:pt x="2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65" name="Google Shape;26465;p39"/>
            <p:cNvSpPr/>
            <p:nvPr/>
          </p:nvSpPr>
          <p:spPr>
            <a:xfrm>
              <a:off x="2938150" y="2429200"/>
              <a:ext cx="68100" cy="87975"/>
            </a:xfrm>
            <a:custGeom>
              <a:avLst/>
              <a:gdLst/>
              <a:ahLst/>
              <a:cxnLst/>
              <a:rect l="l" t="t" r="r" b="b"/>
              <a:pathLst>
                <a:path w="2724" h="3519" extrusionOk="0">
                  <a:moveTo>
                    <a:pt x="2697" y="1"/>
                  </a:moveTo>
                  <a:cubicBezTo>
                    <a:pt x="2689" y="1"/>
                    <a:pt x="2679" y="5"/>
                    <a:pt x="2668" y="16"/>
                  </a:cubicBezTo>
                  <a:cubicBezTo>
                    <a:pt x="1763" y="683"/>
                    <a:pt x="1" y="2183"/>
                    <a:pt x="441" y="3481"/>
                  </a:cubicBezTo>
                  <a:cubicBezTo>
                    <a:pt x="446" y="3506"/>
                    <a:pt x="468" y="3518"/>
                    <a:pt x="489" y="3518"/>
                  </a:cubicBezTo>
                  <a:cubicBezTo>
                    <a:pt x="520" y="3518"/>
                    <a:pt x="550" y="3494"/>
                    <a:pt x="536" y="3445"/>
                  </a:cubicBezTo>
                  <a:cubicBezTo>
                    <a:pt x="298" y="2052"/>
                    <a:pt x="1787" y="885"/>
                    <a:pt x="2715" y="28"/>
                  </a:cubicBezTo>
                  <a:cubicBezTo>
                    <a:pt x="2723" y="20"/>
                    <a:pt x="2715" y="1"/>
                    <a:pt x="26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66" name="Google Shape;26466;p39"/>
            <p:cNvSpPr/>
            <p:nvPr/>
          </p:nvSpPr>
          <p:spPr>
            <a:xfrm>
              <a:off x="2951550" y="2438650"/>
              <a:ext cx="77300" cy="82700"/>
            </a:xfrm>
            <a:custGeom>
              <a:avLst/>
              <a:gdLst/>
              <a:ahLst/>
              <a:cxnLst/>
              <a:rect l="l" t="t" r="r" b="b"/>
              <a:pathLst>
                <a:path w="3092" h="3308" extrusionOk="0">
                  <a:moveTo>
                    <a:pt x="3028" y="1"/>
                  </a:moveTo>
                  <a:cubicBezTo>
                    <a:pt x="3009" y="1"/>
                    <a:pt x="2990" y="10"/>
                    <a:pt x="2977" y="31"/>
                  </a:cubicBezTo>
                  <a:cubicBezTo>
                    <a:pt x="2703" y="650"/>
                    <a:pt x="2465" y="1246"/>
                    <a:pt x="2060" y="1793"/>
                  </a:cubicBezTo>
                  <a:cubicBezTo>
                    <a:pt x="1705" y="2274"/>
                    <a:pt x="1038" y="3158"/>
                    <a:pt x="349" y="3158"/>
                  </a:cubicBezTo>
                  <a:cubicBezTo>
                    <a:pt x="253" y="3158"/>
                    <a:pt x="156" y="3141"/>
                    <a:pt x="60" y="3103"/>
                  </a:cubicBezTo>
                  <a:cubicBezTo>
                    <a:pt x="24" y="3103"/>
                    <a:pt x="0" y="3151"/>
                    <a:pt x="36" y="3163"/>
                  </a:cubicBezTo>
                  <a:cubicBezTo>
                    <a:pt x="170" y="3265"/>
                    <a:pt x="307" y="3308"/>
                    <a:pt x="443" y="3308"/>
                  </a:cubicBezTo>
                  <a:cubicBezTo>
                    <a:pt x="923" y="3308"/>
                    <a:pt x="1394" y="2773"/>
                    <a:pt x="1691" y="2448"/>
                  </a:cubicBezTo>
                  <a:cubicBezTo>
                    <a:pt x="2298" y="1781"/>
                    <a:pt x="2846" y="948"/>
                    <a:pt x="3084" y="67"/>
                  </a:cubicBezTo>
                  <a:cubicBezTo>
                    <a:pt x="3092" y="29"/>
                    <a:pt x="3060" y="1"/>
                    <a:pt x="30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67" name="Google Shape;26467;p39"/>
            <p:cNvSpPr/>
            <p:nvPr/>
          </p:nvSpPr>
          <p:spPr>
            <a:xfrm>
              <a:off x="3004225" y="2427575"/>
              <a:ext cx="24350" cy="8525"/>
            </a:xfrm>
            <a:custGeom>
              <a:avLst/>
              <a:gdLst/>
              <a:ahLst/>
              <a:cxnLst/>
              <a:rect l="l" t="t" r="r" b="b"/>
              <a:pathLst>
                <a:path w="974" h="341" extrusionOk="0">
                  <a:moveTo>
                    <a:pt x="317" y="0"/>
                  </a:moveTo>
                  <a:cubicBezTo>
                    <a:pt x="201" y="0"/>
                    <a:pt x="81" y="25"/>
                    <a:pt x="13" y="93"/>
                  </a:cubicBezTo>
                  <a:cubicBezTo>
                    <a:pt x="1" y="105"/>
                    <a:pt x="13" y="141"/>
                    <a:pt x="25" y="141"/>
                  </a:cubicBezTo>
                  <a:cubicBezTo>
                    <a:pt x="164" y="141"/>
                    <a:pt x="278" y="99"/>
                    <a:pt x="408" y="99"/>
                  </a:cubicBezTo>
                  <a:cubicBezTo>
                    <a:pt x="434" y="99"/>
                    <a:pt x="461" y="101"/>
                    <a:pt x="489" y="105"/>
                  </a:cubicBezTo>
                  <a:cubicBezTo>
                    <a:pt x="668" y="141"/>
                    <a:pt x="787" y="224"/>
                    <a:pt x="929" y="331"/>
                  </a:cubicBezTo>
                  <a:cubicBezTo>
                    <a:pt x="936" y="338"/>
                    <a:pt x="943" y="341"/>
                    <a:pt x="949" y="341"/>
                  </a:cubicBezTo>
                  <a:cubicBezTo>
                    <a:pt x="964" y="341"/>
                    <a:pt x="974" y="321"/>
                    <a:pt x="965" y="296"/>
                  </a:cubicBezTo>
                  <a:cubicBezTo>
                    <a:pt x="858" y="153"/>
                    <a:pt x="679" y="57"/>
                    <a:pt x="501" y="22"/>
                  </a:cubicBezTo>
                  <a:cubicBezTo>
                    <a:pt x="449" y="9"/>
                    <a:pt x="383" y="0"/>
                    <a:pt x="3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68" name="Google Shape;26468;p39"/>
            <p:cNvSpPr/>
            <p:nvPr/>
          </p:nvSpPr>
          <p:spPr>
            <a:xfrm>
              <a:off x="3010775" y="2416500"/>
              <a:ext cx="22050" cy="9300"/>
            </a:xfrm>
            <a:custGeom>
              <a:avLst/>
              <a:gdLst/>
              <a:ahLst/>
              <a:cxnLst/>
              <a:rect l="l" t="t" r="r" b="b"/>
              <a:pathLst>
                <a:path w="882" h="372" extrusionOk="0">
                  <a:moveTo>
                    <a:pt x="96" y="0"/>
                  </a:moveTo>
                  <a:cubicBezTo>
                    <a:pt x="1" y="119"/>
                    <a:pt x="108" y="227"/>
                    <a:pt x="203" y="274"/>
                  </a:cubicBezTo>
                  <a:cubicBezTo>
                    <a:pt x="317" y="331"/>
                    <a:pt x="461" y="371"/>
                    <a:pt x="596" y="371"/>
                  </a:cubicBezTo>
                  <a:cubicBezTo>
                    <a:pt x="687" y="371"/>
                    <a:pt x="774" y="353"/>
                    <a:pt x="846" y="310"/>
                  </a:cubicBezTo>
                  <a:cubicBezTo>
                    <a:pt x="882" y="298"/>
                    <a:pt x="882" y="250"/>
                    <a:pt x="834" y="239"/>
                  </a:cubicBezTo>
                  <a:cubicBezTo>
                    <a:pt x="775" y="227"/>
                    <a:pt x="715" y="227"/>
                    <a:pt x="656" y="227"/>
                  </a:cubicBezTo>
                  <a:cubicBezTo>
                    <a:pt x="596" y="227"/>
                    <a:pt x="537" y="227"/>
                    <a:pt x="477" y="215"/>
                  </a:cubicBezTo>
                  <a:cubicBezTo>
                    <a:pt x="406" y="203"/>
                    <a:pt x="48" y="143"/>
                    <a:pt x="108" y="12"/>
                  </a:cubicBezTo>
                  <a:cubicBezTo>
                    <a:pt x="120" y="0"/>
                    <a:pt x="96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69" name="Google Shape;26469;p39"/>
            <p:cNvSpPr/>
            <p:nvPr/>
          </p:nvSpPr>
          <p:spPr>
            <a:xfrm>
              <a:off x="3033400" y="2282575"/>
              <a:ext cx="64925" cy="141400"/>
            </a:xfrm>
            <a:custGeom>
              <a:avLst/>
              <a:gdLst/>
              <a:ahLst/>
              <a:cxnLst/>
              <a:rect l="l" t="t" r="r" b="b"/>
              <a:pathLst>
                <a:path w="2597" h="5656" extrusionOk="0">
                  <a:moveTo>
                    <a:pt x="2532" y="1"/>
                  </a:moveTo>
                  <a:cubicBezTo>
                    <a:pt x="2512" y="1"/>
                    <a:pt x="2494" y="11"/>
                    <a:pt x="2489" y="35"/>
                  </a:cubicBezTo>
                  <a:cubicBezTo>
                    <a:pt x="2168" y="988"/>
                    <a:pt x="2001" y="2000"/>
                    <a:pt x="1727" y="2976"/>
                  </a:cubicBezTo>
                  <a:cubicBezTo>
                    <a:pt x="1417" y="4119"/>
                    <a:pt x="941" y="4857"/>
                    <a:pt x="24" y="5619"/>
                  </a:cubicBezTo>
                  <a:cubicBezTo>
                    <a:pt x="1" y="5619"/>
                    <a:pt x="24" y="5655"/>
                    <a:pt x="48" y="5655"/>
                  </a:cubicBezTo>
                  <a:cubicBezTo>
                    <a:pt x="929" y="5262"/>
                    <a:pt x="1417" y="4417"/>
                    <a:pt x="1703" y="3548"/>
                  </a:cubicBezTo>
                  <a:cubicBezTo>
                    <a:pt x="2072" y="2440"/>
                    <a:pt x="2489" y="1214"/>
                    <a:pt x="2596" y="59"/>
                  </a:cubicBezTo>
                  <a:cubicBezTo>
                    <a:pt x="2596" y="24"/>
                    <a:pt x="2562" y="1"/>
                    <a:pt x="25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70" name="Google Shape;26470;p39"/>
            <p:cNvSpPr/>
            <p:nvPr/>
          </p:nvSpPr>
          <p:spPr>
            <a:xfrm>
              <a:off x="3095750" y="2267025"/>
              <a:ext cx="66550" cy="117800"/>
            </a:xfrm>
            <a:custGeom>
              <a:avLst/>
              <a:gdLst/>
              <a:ahLst/>
              <a:cxnLst/>
              <a:rect l="l" t="t" r="r" b="b"/>
              <a:pathLst>
                <a:path w="2662" h="4712" extrusionOk="0">
                  <a:moveTo>
                    <a:pt x="7" y="610"/>
                  </a:moveTo>
                  <a:cubicBezTo>
                    <a:pt x="1" y="616"/>
                    <a:pt x="1" y="619"/>
                    <a:pt x="2" y="619"/>
                  </a:cubicBezTo>
                  <a:cubicBezTo>
                    <a:pt x="4" y="619"/>
                    <a:pt x="7" y="616"/>
                    <a:pt x="7" y="610"/>
                  </a:cubicBezTo>
                  <a:close/>
                  <a:moveTo>
                    <a:pt x="357" y="0"/>
                  </a:moveTo>
                  <a:cubicBezTo>
                    <a:pt x="193" y="0"/>
                    <a:pt x="54" y="175"/>
                    <a:pt x="7" y="610"/>
                  </a:cubicBezTo>
                  <a:cubicBezTo>
                    <a:pt x="114" y="476"/>
                    <a:pt x="240" y="243"/>
                    <a:pt x="452" y="243"/>
                  </a:cubicBezTo>
                  <a:cubicBezTo>
                    <a:pt x="523" y="243"/>
                    <a:pt x="604" y="270"/>
                    <a:pt x="697" y="336"/>
                  </a:cubicBezTo>
                  <a:cubicBezTo>
                    <a:pt x="817" y="431"/>
                    <a:pt x="840" y="753"/>
                    <a:pt x="900" y="884"/>
                  </a:cubicBezTo>
                  <a:cubicBezTo>
                    <a:pt x="1019" y="1169"/>
                    <a:pt x="1186" y="1360"/>
                    <a:pt x="1376" y="1598"/>
                  </a:cubicBezTo>
                  <a:cubicBezTo>
                    <a:pt x="2186" y="2550"/>
                    <a:pt x="2352" y="3479"/>
                    <a:pt x="2472" y="4670"/>
                  </a:cubicBezTo>
                  <a:cubicBezTo>
                    <a:pt x="2472" y="4696"/>
                    <a:pt x="2490" y="4712"/>
                    <a:pt x="2509" y="4712"/>
                  </a:cubicBezTo>
                  <a:cubicBezTo>
                    <a:pt x="2523" y="4712"/>
                    <a:pt x="2538" y="4703"/>
                    <a:pt x="2543" y="4682"/>
                  </a:cubicBezTo>
                  <a:cubicBezTo>
                    <a:pt x="2662" y="4086"/>
                    <a:pt x="2543" y="3479"/>
                    <a:pt x="2329" y="2908"/>
                  </a:cubicBezTo>
                  <a:cubicBezTo>
                    <a:pt x="2007" y="2062"/>
                    <a:pt x="1281" y="1503"/>
                    <a:pt x="959" y="669"/>
                  </a:cubicBezTo>
                  <a:cubicBezTo>
                    <a:pt x="813" y="283"/>
                    <a:pt x="565" y="0"/>
                    <a:pt x="3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71" name="Google Shape;26471;p39"/>
            <p:cNvSpPr/>
            <p:nvPr/>
          </p:nvSpPr>
          <p:spPr>
            <a:xfrm>
              <a:off x="3079200" y="2384675"/>
              <a:ext cx="77450" cy="122975"/>
            </a:xfrm>
            <a:custGeom>
              <a:avLst/>
              <a:gdLst/>
              <a:ahLst/>
              <a:cxnLst/>
              <a:rect l="l" t="t" r="r" b="b"/>
              <a:pathLst>
                <a:path w="3098" h="4919" extrusionOk="0">
                  <a:moveTo>
                    <a:pt x="3085" y="1"/>
                  </a:moveTo>
                  <a:cubicBezTo>
                    <a:pt x="3082" y="1"/>
                    <a:pt x="3078" y="3"/>
                    <a:pt x="3074" y="11"/>
                  </a:cubicBezTo>
                  <a:cubicBezTo>
                    <a:pt x="2633" y="1845"/>
                    <a:pt x="1169" y="3369"/>
                    <a:pt x="38" y="4810"/>
                  </a:cubicBezTo>
                  <a:cubicBezTo>
                    <a:pt x="0" y="4857"/>
                    <a:pt x="45" y="4919"/>
                    <a:pt x="94" y="4919"/>
                  </a:cubicBezTo>
                  <a:cubicBezTo>
                    <a:pt x="107" y="4919"/>
                    <a:pt x="121" y="4915"/>
                    <a:pt x="133" y="4905"/>
                  </a:cubicBezTo>
                  <a:cubicBezTo>
                    <a:pt x="883" y="4238"/>
                    <a:pt x="1490" y="3369"/>
                    <a:pt x="2014" y="2524"/>
                  </a:cubicBezTo>
                  <a:cubicBezTo>
                    <a:pt x="2479" y="1797"/>
                    <a:pt x="3074" y="904"/>
                    <a:pt x="3098" y="11"/>
                  </a:cubicBezTo>
                  <a:cubicBezTo>
                    <a:pt x="3098" y="11"/>
                    <a:pt x="3092" y="1"/>
                    <a:pt x="30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72" name="Google Shape;26472;p39"/>
            <p:cNvSpPr/>
            <p:nvPr/>
          </p:nvSpPr>
          <p:spPr>
            <a:xfrm>
              <a:off x="3074475" y="2437725"/>
              <a:ext cx="75800" cy="88025"/>
            </a:xfrm>
            <a:custGeom>
              <a:avLst/>
              <a:gdLst/>
              <a:ahLst/>
              <a:cxnLst/>
              <a:rect l="l" t="t" r="r" b="b"/>
              <a:pathLst>
                <a:path w="3032" h="3521" extrusionOk="0">
                  <a:moveTo>
                    <a:pt x="2984" y="1"/>
                  </a:moveTo>
                  <a:cubicBezTo>
                    <a:pt x="2977" y="1"/>
                    <a:pt x="2971" y="3"/>
                    <a:pt x="2965" y="9"/>
                  </a:cubicBezTo>
                  <a:cubicBezTo>
                    <a:pt x="2394" y="473"/>
                    <a:pt x="2084" y="1187"/>
                    <a:pt x="1691" y="1795"/>
                  </a:cubicBezTo>
                  <a:cubicBezTo>
                    <a:pt x="1501" y="2104"/>
                    <a:pt x="1287" y="2390"/>
                    <a:pt x="1060" y="2676"/>
                  </a:cubicBezTo>
                  <a:cubicBezTo>
                    <a:pt x="985" y="2742"/>
                    <a:pt x="441" y="3239"/>
                    <a:pt x="246" y="3239"/>
                  </a:cubicBezTo>
                  <a:cubicBezTo>
                    <a:pt x="194" y="3239"/>
                    <a:pt x="167" y="3204"/>
                    <a:pt x="179" y="3116"/>
                  </a:cubicBezTo>
                  <a:cubicBezTo>
                    <a:pt x="179" y="3092"/>
                    <a:pt x="144" y="3045"/>
                    <a:pt x="120" y="3045"/>
                  </a:cubicBezTo>
                  <a:lnTo>
                    <a:pt x="72" y="3045"/>
                  </a:lnTo>
                  <a:lnTo>
                    <a:pt x="72" y="3069"/>
                  </a:lnTo>
                  <a:cubicBezTo>
                    <a:pt x="60" y="3211"/>
                    <a:pt x="1" y="3307"/>
                    <a:pt x="24" y="3438"/>
                  </a:cubicBezTo>
                  <a:cubicBezTo>
                    <a:pt x="24" y="3461"/>
                    <a:pt x="60" y="3485"/>
                    <a:pt x="72" y="3497"/>
                  </a:cubicBezTo>
                  <a:cubicBezTo>
                    <a:pt x="116" y="3513"/>
                    <a:pt x="160" y="3520"/>
                    <a:pt x="206" y="3520"/>
                  </a:cubicBezTo>
                  <a:cubicBezTo>
                    <a:pt x="639" y="3520"/>
                    <a:pt x="1118" y="2850"/>
                    <a:pt x="1334" y="2580"/>
                  </a:cubicBezTo>
                  <a:cubicBezTo>
                    <a:pt x="1965" y="1807"/>
                    <a:pt x="2501" y="890"/>
                    <a:pt x="3013" y="56"/>
                  </a:cubicBezTo>
                  <a:cubicBezTo>
                    <a:pt x="3031" y="29"/>
                    <a:pt x="3007" y="1"/>
                    <a:pt x="29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73" name="Google Shape;26473;p39"/>
            <p:cNvSpPr/>
            <p:nvPr/>
          </p:nvSpPr>
          <p:spPr>
            <a:xfrm>
              <a:off x="3149275" y="2351300"/>
              <a:ext cx="29100" cy="86550"/>
            </a:xfrm>
            <a:custGeom>
              <a:avLst/>
              <a:gdLst/>
              <a:ahLst/>
              <a:cxnLst/>
              <a:rect l="l" t="t" r="r" b="b"/>
              <a:pathLst>
                <a:path w="1164" h="3462" extrusionOk="0">
                  <a:moveTo>
                    <a:pt x="1049" y="0"/>
                  </a:moveTo>
                  <a:cubicBezTo>
                    <a:pt x="1039" y="0"/>
                    <a:pt x="1030" y="4"/>
                    <a:pt x="1021" y="13"/>
                  </a:cubicBezTo>
                  <a:cubicBezTo>
                    <a:pt x="866" y="549"/>
                    <a:pt x="842" y="1120"/>
                    <a:pt x="723" y="1668"/>
                  </a:cubicBezTo>
                  <a:cubicBezTo>
                    <a:pt x="581" y="2275"/>
                    <a:pt x="342" y="2847"/>
                    <a:pt x="9" y="3382"/>
                  </a:cubicBezTo>
                  <a:cubicBezTo>
                    <a:pt x="1" y="3425"/>
                    <a:pt x="28" y="3461"/>
                    <a:pt x="58" y="3461"/>
                  </a:cubicBezTo>
                  <a:cubicBezTo>
                    <a:pt x="70" y="3461"/>
                    <a:pt x="82" y="3455"/>
                    <a:pt x="92" y="3442"/>
                  </a:cubicBezTo>
                  <a:cubicBezTo>
                    <a:pt x="771" y="2549"/>
                    <a:pt x="1164" y="1144"/>
                    <a:pt x="1081" y="37"/>
                  </a:cubicBezTo>
                  <a:cubicBezTo>
                    <a:pt x="1081" y="14"/>
                    <a:pt x="1066" y="0"/>
                    <a:pt x="10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74" name="Google Shape;26474;p39"/>
            <p:cNvSpPr/>
            <p:nvPr/>
          </p:nvSpPr>
          <p:spPr>
            <a:xfrm>
              <a:off x="3174200" y="2349650"/>
              <a:ext cx="33350" cy="54625"/>
            </a:xfrm>
            <a:custGeom>
              <a:avLst/>
              <a:gdLst/>
              <a:ahLst/>
              <a:cxnLst/>
              <a:rect l="l" t="t" r="r" b="b"/>
              <a:pathLst>
                <a:path w="1334" h="2185" extrusionOk="0">
                  <a:moveTo>
                    <a:pt x="198" y="1"/>
                  </a:moveTo>
                  <a:cubicBezTo>
                    <a:pt x="95" y="1"/>
                    <a:pt x="11" y="54"/>
                    <a:pt x="0" y="198"/>
                  </a:cubicBezTo>
                  <a:cubicBezTo>
                    <a:pt x="8" y="221"/>
                    <a:pt x="25" y="229"/>
                    <a:pt x="36" y="229"/>
                  </a:cubicBezTo>
                  <a:cubicBezTo>
                    <a:pt x="43" y="229"/>
                    <a:pt x="48" y="226"/>
                    <a:pt x="48" y="222"/>
                  </a:cubicBezTo>
                  <a:cubicBezTo>
                    <a:pt x="106" y="138"/>
                    <a:pt x="166" y="105"/>
                    <a:pt x="225" y="105"/>
                  </a:cubicBezTo>
                  <a:cubicBezTo>
                    <a:pt x="446" y="105"/>
                    <a:pt x="656" y="568"/>
                    <a:pt x="703" y="662"/>
                  </a:cubicBezTo>
                  <a:cubicBezTo>
                    <a:pt x="762" y="793"/>
                    <a:pt x="834" y="936"/>
                    <a:pt x="893" y="1067"/>
                  </a:cubicBezTo>
                  <a:cubicBezTo>
                    <a:pt x="1060" y="1424"/>
                    <a:pt x="1108" y="1781"/>
                    <a:pt x="1215" y="2151"/>
                  </a:cubicBezTo>
                  <a:cubicBezTo>
                    <a:pt x="1226" y="2173"/>
                    <a:pt x="1248" y="2185"/>
                    <a:pt x="1268" y="2185"/>
                  </a:cubicBezTo>
                  <a:cubicBezTo>
                    <a:pt x="1290" y="2185"/>
                    <a:pt x="1310" y="2170"/>
                    <a:pt x="1310" y="2139"/>
                  </a:cubicBezTo>
                  <a:cubicBezTo>
                    <a:pt x="1334" y="1805"/>
                    <a:pt x="1215" y="1496"/>
                    <a:pt x="1096" y="1198"/>
                  </a:cubicBezTo>
                  <a:cubicBezTo>
                    <a:pt x="965" y="865"/>
                    <a:pt x="798" y="448"/>
                    <a:pt x="560" y="174"/>
                  </a:cubicBezTo>
                  <a:cubicBezTo>
                    <a:pt x="481" y="82"/>
                    <a:pt x="326" y="1"/>
                    <a:pt x="1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75" name="Google Shape;26475;p39"/>
            <p:cNvSpPr/>
            <p:nvPr/>
          </p:nvSpPr>
          <p:spPr>
            <a:xfrm>
              <a:off x="3181125" y="2406250"/>
              <a:ext cx="27625" cy="65200"/>
            </a:xfrm>
            <a:custGeom>
              <a:avLst/>
              <a:gdLst/>
              <a:ahLst/>
              <a:cxnLst/>
              <a:rect l="l" t="t" r="r" b="b"/>
              <a:pathLst>
                <a:path w="1105" h="2608" extrusionOk="0">
                  <a:moveTo>
                    <a:pt x="1048" y="0"/>
                  </a:moveTo>
                  <a:cubicBezTo>
                    <a:pt x="1036" y="0"/>
                    <a:pt x="1025" y="6"/>
                    <a:pt x="1021" y="18"/>
                  </a:cubicBezTo>
                  <a:cubicBezTo>
                    <a:pt x="640" y="815"/>
                    <a:pt x="378" y="1672"/>
                    <a:pt x="33" y="2494"/>
                  </a:cubicBezTo>
                  <a:cubicBezTo>
                    <a:pt x="0" y="2551"/>
                    <a:pt x="68" y="2608"/>
                    <a:pt x="129" y="2608"/>
                  </a:cubicBezTo>
                  <a:cubicBezTo>
                    <a:pt x="157" y="2608"/>
                    <a:pt x="184" y="2596"/>
                    <a:pt x="200" y="2565"/>
                  </a:cubicBezTo>
                  <a:cubicBezTo>
                    <a:pt x="569" y="1792"/>
                    <a:pt x="973" y="899"/>
                    <a:pt x="1104" y="53"/>
                  </a:cubicBezTo>
                  <a:cubicBezTo>
                    <a:pt x="1104" y="21"/>
                    <a:pt x="1073" y="0"/>
                    <a:pt x="10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76" name="Google Shape;26476;p39"/>
            <p:cNvSpPr/>
            <p:nvPr/>
          </p:nvSpPr>
          <p:spPr>
            <a:xfrm>
              <a:off x="2956900" y="2528575"/>
              <a:ext cx="109725" cy="65575"/>
            </a:xfrm>
            <a:custGeom>
              <a:avLst/>
              <a:gdLst/>
              <a:ahLst/>
              <a:cxnLst/>
              <a:rect l="l" t="t" r="r" b="b"/>
              <a:pathLst>
                <a:path w="4389" h="2623" extrusionOk="0">
                  <a:moveTo>
                    <a:pt x="4321" y="1"/>
                  </a:moveTo>
                  <a:cubicBezTo>
                    <a:pt x="4314" y="1"/>
                    <a:pt x="4306" y="2"/>
                    <a:pt x="4299" y="6"/>
                  </a:cubicBezTo>
                  <a:cubicBezTo>
                    <a:pt x="3334" y="530"/>
                    <a:pt x="2322" y="840"/>
                    <a:pt x="1322" y="1292"/>
                  </a:cubicBezTo>
                  <a:cubicBezTo>
                    <a:pt x="787" y="1530"/>
                    <a:pt x="1" y="1899"/>
                    <a:pt x="251" y="2590"/>
                  </a:cubicBezTo>
                  <a:cubicBezTo>
                    <a:pt x="257" y="2608"/>
                    <a:pt x="283" y="2622"/>
                    <a:pt x="309" y="2622"/>
                  </a:cubicBezTo>
                  <a:cubicBezTo>
                    <a:pt x="334" y="2622"/>
                    <a:pt x="358" y="2608"/>
                    <a:pt x="358" y="2566"/>
                  </a:cubicBezTo>
                  <a:cubicBezTo>
                    <a:pt x="346" y="1602"/>
                    <a:pt x="1834" y="1244"/>
                    <a:pt x="2572" y="959"/>
                  </a:cubicBezTo>
                  <a:cubicBezTo>
                    <a:pt x="3203" y="720"/>
                    <a:pt x="3823" y="482"/>
                    <a:pt x="4358" y="89"/>
                  </a:cubicBezTo>
                  <a:cubicBezTo>
                    <a:pt x="4388" y="49"/>
                    <a:pt x="4359" y="1"/>
                    <a:pt x="43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77" name="Google Shape;26477;p39"/>
            <p:cNvSpPr/>
            <p:nvPr/>
          </p:nvSpPr>
          <p:spPr>
            <a:xfrm>
              <a:off x="2964050" y="2527500"/>
              <a:ext cx="105950" cy="70875"/>
            </a:xfrm>
            <a:custGeom>
              <a:avLst/>
              <a:gdLst/>
              <a:ahLst/>
              <a:cxnLst/>
              <a:rect l="l" t="t" r="r" b="b"/>
              <a:pathLst>
                <a:path w="4238" h="2835" extrusionOk="0">
                  <a:moveTo>
                    <a:pt x="4152" y="1"/>
                  </a:moveTo>
                  <a:cubicBezTo>
                    <a:pt x="4135" y="1"/>
                    <a:pt x="4119" y="8"/>
                    <a:pt x="4108" y="25"/>
                  </a:cubicBezTo>
                  <a:cubicBezTo>
                    <a:pt x="3608" y="728"/>
                    <a:pt x="3001" y="1264"/>
                    <a:pt x="2275" y="1716"/>
                  </a:cubicBezTo>
                  <a:cubicBezTo>
                    <a:pt x="1964" y="1917"/>
                    <a:pt x="901" y="2700"/>
                    <a:pt x="310" y="2700"/>
                  </a:cubicBezTo>
                  <a:cubicBezTo>
                    <a:pt x="200" y="2700"/>
                    <a:pt x="106" y="2673"/>
                    <a:pt x="36" y="2609"/>
                  </a:cubicBezTo>
                  <a:cubicBezTo>
                    <a:pt x="24" y="2609"/>
                    <a:pt x="0" y="2645"/>
                    <a:pt x="12" y="2657"/>
                  </a:cubicBezTo>
                  <a:cubicBezTo>
                    <a:pt x="112" y="2783"/>
                    <a:pt x="245" y="2834"/>
                    <a:pt x="396" y="2834"/>
                  </a:cubicBezTo>
                  <a:cubicBezTo>
                    <a:pt x="897" y="2834"/>
                    <a:pt x="1597" y="2274"/>
                    <a:pt x="1917" y="2073"/>
                  </a:cubicBezTo>
                  <a:cubicBezTo>
                    <a:pt x="2810" y="1561"/>
                    <a:pt x="3632" y="942"/>
                    <a:pt x="4203" y="85"/>
                  </a:cubicBezTo>
                  <a:cubicBezTo>
                    <a:pt x="4237" y="43"/>
                    <a:pt x="4193" y="1"/>
                    <a:pt x="4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78" name="Google Shape;26478;p39"/>
            <p:cNvSpPr/>
            <p:nvPr/>
          </p:nvSpPr>
          <p:spPr>
            <a:xfrm>
              <a:off x="3070300" y="2500025"/>
              <a:ext cx="15225" cy="21925"/>
            </a:xfrm>
            <a:custGeom>
              <a:avLst/>
              <a:gdLst/>
              <a:ahLst/>
              <a:cxnLst/>
              <a:rect l="l" t="t" r="r" b="b"/>
              <a:pathLst>
                <a:path w="609" h="877" extrusionOk="0">
                  <a:moveTo>
                    <a:pt x="595" y="0"/>
                  </a:moveTo>
                  <a:cubicBezTo>
                    <a:pt x="591" y="0"/>
                    <a:pt x="588" y="2"/>
                    <a:pt x="584" y="5"/>
                  </a:cubicBezTo>
                  <a:cubicBezTo>
                    <a:pt x="477" y="184"/>
                    <a:pt x="1" y="719"/>
                    <a:pt x="394" y="874"/>
                  </a:cubicBezTo>
                  <a:cubicBezTo>
                    <a:pt x="396" y="876"/>
                    <a:pt x="397" y="877"/>
                    <a:pt x="399" y="877"/>
                  </a:cubicBezTo>
                  <a:cubicBezTo>
                    <a:pt x="409" y="877"/>
                    <a:pt x="416" y="849"/>
                    <a:pt x="406" y="839"/>
                  </a:cubicBezTo>
                  <a:cubicBezTo>
                    <a:pt x="168" y="541"/>
                    <a:pt x="549" y="303"/>
                    <a:pt x="608" y="17"/>
                  </a:cubicBezTo>
                  <a:cubicBezTo>
                    <a:pt x="608" y="9"/>
                    <a:pt x="602" y="0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79" name="Google Shape;26479;p39"/>
            <p:cNvSpPr/>
            <p:nvPr/>
          </p:nvSpPr>
          <p:spPr>
            <a:xfrm>
              <a:off x="3028500" y="2527225"/>
              <a:ext cx="85000" cy="68600"/>
            </a:xfrm>
            <a:custGeom>
              <a:avLst/>
              <a:gdLst/>
              <a:ahLst/>
              <a:cxnLst/>
              <a:rect l="l" t="t" r="r" b="b"/>
              <a:pathLst>
                <a:path w="3400" h="2744" extrusionOk="0">
                  <a:moveTo>
                    <a:pt x="3399" y="1"/>
                  </a:moveTo>
                  <a:cubicBezTo>
                    <a:pt x="2364" y="894"/>
                    <a:pt x="1375" y="2203"/>
                    <a:pt x="42" y="2668"/>
                  </a:cubicBezTo>
                  <a:cubicBezTo>
                    <a:pt x="0" y="2678"/>
                    <a:pt x="4" y="2743"/>
                    <a:pt x="38" y="2743"/>
                  </a:cubicBezTo>
                  <a:cubicBezTo>
                    <a:pt x="42" y="2743"/>
                    <a:pt x="48" y="2742"/>
                    <a:pt x="54" y="2739"/>
                  </a:cubicBezTo>
                  <a:cubicBezTo>
                    <a:pt x="637" y="2656"/>
                    <a:pt x="1078" y="2251"/>
                    <a:pt x="1494" y="1870"/>
                  </a:cubicBezTo>
                  <a:cubicBezTo>
                    <a:pt x="2149" y="1275"/>
                    <a:pt x="2792" y="643"/>
                    <a:pt x="33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80" name="Google Shape;26480;p39"/>
            <p:cNvSpPr/>
            <p:nvPr/>
          </p:nvSpPr>
          <p:spPr>
            <a:xfrm>
              <a:off x="3119125" y="2409700"/>
              <a:ext cx="61525" cy="109925"/>
            </a:xfrm>
            <a:custGeom>
              <a:avLst/>
              <a:gdLst/>
              <a:ahLst/>
              <a:cxnLst/>
              <a:rect l="l" t="t" r="r" b="b"/>
              <a:pathLst>
                <a:path w="2461" h="4397" extrusionOk="0">
                  <a:moveTo>
                    <a:pt x="2432" y="1"/>
                  </a:moveTo>
                  <a:cubicBezTo>
                    <a:pt x="2422" y="1"/>
                    <a:pt x="2411" y="7"/>
                    <a:pt x="2406" y="22"/>
                  </a:cubicBezTo>
                  <a:cubicBezTo>
                    <a:pt x="2072" y="701"/>
                    <a:pt x="1810" y="1427"/>
                    <a:pt x="1489" y="2130"/>
                  </a:cubicBezTo>
                  <a:cubicBezTo>
                    <a:pt x="1096" y="2975"/>
                    <a:pt x="524" y="3618"/>
                    <a:pt x="1" y="4380"/>
                  </a:cubicBezTo>
                  <a:cubicBezTo>
                    <a:pt x="1" y="4388"/>
                    <a:pt x="7" y="4397"/>
                    <a:pt x="14" y="4397"/>
                  </a:cubicBezTo>
                  <a:cubicBezTo>
                    <a:pt x="17" y="4397"/>
                    <a:pt x="21" y="4395"/>
                    <a:pt x="24" y="4392"/>
                  </a:cubicBezTo>
                  <a:cubicBezTo>
                    <a:pt x="1251" y="3273"/>
                    <a:pt x="1918" y="1546"/>
                    <a:pt x="2453" y="34"/>
                  </a:cubicBezTo>
                  <a:cubicBezTo>
                    <a:pt x="2460" y="14"/>
                    <a:pt x="2447" y="1"/>
                    <a:pt x="24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81" name="Google Shape;26481;p39"/>
            <p:cNvSpPr/>
            <p:nvPr/>
          </p:nvSpPr>
          <p:spPr>
            <a:xfrm>
              <a:off x="3058100" y="2698075"/>
              <a:ext cx="48850" cy="25000"/>
            </a:xfrm>
            <a:custGeom>
              <a:avLst/>
              <a:gdLst/>
              <a:ahLst/>
              <a:cxnLst/>
              <a:rect l="l" t="t" r="r" b="b"/>
              <a:pathLst>
                <a:path w="1954" h="1000" extrusionOk="0">
                  <a:moveTo>
                    <a:pt x="1906" y="1"/>
                  </a:moveTo>
                  <a:cubicBezTo>
                    <a:pt x="1584" y="108"/>
                    <a:pt x="1311" y="275"/>
                    <a:pt x="1025" y="429"/>
                  </a:cubicBezTo>
                  <a:cubicBezTo>
                    <a:pt x="763" y="584"/>
                    <a:pt x="322" y="965"/>
                    <a:pt x="1" y="965"/>
                  </a:cubicBezTo>
                  <a:cubicBezTo>
                    <a:pt x="64" y="989"/>
                    <a:pt x="125" y="1000"/>
                    <a:pt x="185" y="1000"/>
                  </a:cubicBezTo>
                  <a:cubicBezTo>
                    <a:pt x="421" y="1000"/>
                    <a:pt x="637" y="838"/>
                    <a:pt x="846" y="715"/>
                  </a:cubicBezTo>
                  <a:cubicBezTo>
                    <a:pt x="1215" y="513"/>
                    <a:pt x="1608" y="310"/>
                    <a:pt x="1930" y="48"/>
                  </a:cubicBezTo>
                  <a:cubicBezTo>
                    <a:pt x="1953" y="36"/>
                    <a:pt x="1930" y="1"/>
                    <a:pt x="1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82" name="Google Shape;26482;p39"/>
            <p:cNvSpPr/>
            <p:nvPr/>
          </p:nvSpPr>
          <p:spPr>
            <a:xfrm>
              <a:off x="3108750" y="2668225"/>
              <a:ext cx="56475" cy="28450"/>
            </a:xfrm>
            <a:custGeom>
              <a:avLst/>
              <a:gdLst/>
              <a:ahLst/>
              <a:cxnLst/>
              <a:rect l="l" t="t" r="r" b="b"/>
              <a:pathLst>
                <a:path w="2259" h="1138" extrusionOk="0">
                  <a:moveTo>
                    <a:pt x="2238" y="1"/>
                  </a:moveTo>
                  <a:cubicBezTo>
                    <a:pt x="2234" y="1"/>
                    <a:pt x="2230" y="2"/>
                    <a:pt x="2225" y="4"/>
                  </a:cubicBezTo>
                  <a:cubicBezTo>
                    <a:pt x="1475" y="278"/>
                    <a:pt x="678" y="659"/>
                    <a:pt x="11" y="1088"/>
                  </a:cubicBezTo>
                  <a:cubicBezTo>
                    <a:pt x="1" y="1108"/>
                    <a:pt x="17" y="1138"/>
                    <a:pt x="44" y="1138"/>
                  </a:cubicBezTo>
                  <a:cubicBezTo>
                    <a:pt x="49" y="1138"/>
                    <a:pt x="54" y="1137"/>
                    <a:pt x="58" y="1135"/>
                  </a:cubicBezTo>
                  <a:lnTo>
                    <a:pt x="2249" y="16"/>
                  </a:lnTo>
                  <a:cubicBezTo>
                    <a:pt x="2259" y="16"/>
                    <a:pt x="2253" y="1"/>
                    <a:pt x="2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83" name="Google Shape;26483;p39"/>
            <p:cNvSpPr/>
            <p:nvPr/>
          </p:nvSpPr>
          <p:spPr>
            <a:xfrm>
              <a:off x="3161175" y="2598525"/>
              <a:ext cx="54725" cy="70225"/>
            </a:xfrm>
            <a:custGeom>
              <a:avLst/>
              <a:gdLst/>
              <a:ahLst/>
              <a:cxnLst/>
              <a:rect l="l" t="t" r="r" b="b"/>
              <a:pathLst>
                <a:path w="2189" h="2809" extrusionOk="0">
                  <a:moveTo>
                    <a:pt x="2172" y="1"/>
                  </a:moveTo>
                  <a:cubicBezTo>
                    <a:pt x="2167" y="1"/>
                    <a:pt x="2160" y="2"/>
                    <a:pt x="2152" y="6"/>
                  </a:cubicBezTo>
                  <a:cubicBezTo>
                    <a:pt x="1855" y="625"/>
                    <a:pt x="1581" y="1232"/>
                    <a:pt x="1188" y="1792"/>
                  </a:cubicBezTo>
                  <a:cubicBezTo>
                    <a:pt x="950" y="2137"/>
                    <a:pt x="712" y="2304"/>
                    <a:pt x="355" y="2494"/>
                  </a:cubicBezTo>
                  <a:cubicBezTo>
                    <a:pt x="212" y="2590"/>
                    <a:pt x="105" y="2661"/>
                    <a:pt x="9" y="2792"/>
                  </a:cubicBezTo>
                  <a:cubicBezTo>
                    <a:pt x="1" y="2801"/>
                    <a:pt x="16" y="2809"/>
                    <a:pt x="30" y="2809"/>
                  </a:cubicBezTo>
                  <a:cubicBezTo>
                    <a:pt x="36" y="2809"/>
                    <a:pt x="42" y="2807"/>
                    <a:pt x="45" y="2804"/>
                  </a:cubicBezTo>
                  <a:cubicBezTo>
                    <a:pt x="450" y="2411"/>
                    <a:pt x="902" y="2304"/>
                    <a:pt x="1236" y="1816"/>
                  </a:cubicBezTo>
                  <a:cubicBezTo>
                    <a:pt x="1605" y="1244"/>
                    <a:pt x="1914" y="637"/>
                    <a:pt x="2188" y="6"/>
                  </a:cubicBezTo>
                  <a:cubicBezTo>
                    <a:pt x="2188" y="6"/>
                    <a:pt x="2183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84" name="Google Shape;26484;p39"/>
            <p:cNvSpPr/>
            <p:nvPr/>
          </p:nvSpPr>
          <p:spPr>
            <a:xfrm>
              <a:off x="3163775" y="2653125"/>
              <a:ext cx="27400" cy="19975"/>
            </a:xfrm>
            <a:custGeom>
              <a:avLst/>
              <a:gdLst/>
              <a:ahLst/>
              <a:cxnLst/>
              <a:rect l="l" t="t" r="r" b="b"/>
              <a:pathLst>
                <a:path w="1096" h="799" extrusionOk="0">
                  <a:moveTo>
                    <a:pt x="1096" y="1"/>
                  </a:moveTo>
                  <a:lnTo>
                    <a:pt x="1096" y="1"/>
                  </a:lnTo>
                  <a:cubicBezTo>
                    <a:pt x="917" y="60"/>
                    <a:pt x="763" y="203"/>
                    <a:pt x="608" y="322"/>
                  </a:cubicBezTo>
                  <a:cubicBezTo>
                    <a:pt x="417" y="477"/>
                    <a:pt x="179" y="596"/>
                    <a:pt x="12" y="775"/>
                  </a:cubicBezTo>
                  <a:cubicBezTo>
                    <a:pt x="1" y="787"/>
                    <a:pt x="12" y="799"/>
                    <a:pt x="24" y="799"/>
                  </a:cubicBezTo>
                  <a:cubicBezTo>
                    <a:pt x="227" y="715"/>
                    <a:pt x="405" y="549"/>
                    <a:pt x="584" y="430"/>
                  </a:cubicBezTo>
                  <a:cubicBezTo>
                    <a:pt x="763" y="299"/>
                    <a:pt x="977" y="179"/>
                    <a:pt x="10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85" name="Google Shape;26485;p39"/>
            <p:cNvSpPr/>
            <p:nvPr/>
          </p:nvSpPr>
          <p:spPr>
            <a:xfrm>
              <a:off x="3172475" y="2653675"/>
              <a:ext cx="22825" cy="18875"/>
            </a:xfrm>
            <a:custGeom>
              <a:avLst/>
              <a:gdLst/>
              <a:ahLst/>
              <a:cxnLst/>
              <a:rect l="l" t="t" r="r" b="b"/>
              <a:pathLst>
                <a:path w="913" h="755" extrusionOk="0">
                  <a:moveTo>
                    <a:pt x="896" y="0"/>
                  </a:moveTo>
                  <a:cubicBezTo>
                    <a:pt x="894" y="0"/>
                    <a:pt x="892" y="1"/>
                    <a:pt x="891" y="3"/>
                  </a:cubicBezTo>
                  <a:cubicBezTo>
                    <a:pt x="748" y="146"/>
                    <a:pt x="617" y="265"/>
                    <a:pt x="474" y="384"/>
                  </a:cubicBezTo>
                  <a:cubicBezTo>
                    <a:pt x="319" y="503"/>
                    <a:pt x="176" y="586"/>
                    <a:pt x="22" y="705"/>
                  </a:cubicBezTo>
                  <a:cubicBezTo>
                    <a:pt x="0" y="716"/>
                    <a:pt x="17" y="755"/>
                    <a:pt x="46" y="755"/>
                  </a:cubicBezTo>
                  <a:cubicBezTo>
                    <a:pt x="50" y="755"/>
                    <a:pt x="53" y="754"/>
                    <a:pt x="57" y="753"/>
                  </a:cubicBezTo>
                  <a:cubicBezTo>
                    <a:pt x="379" y="598"/>
                    <a:pt x="676" y="324"/>
                    <a:pt x="903" y="38"/>
                  </a:cubicBezTo>
                  <a:cubicBezTo>
                    <a:pt x="913" y="28"/>
                    <a:pt x="906" y="0"/>
                    <a:pt x="8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86" name="Google Shape;26486;p39"/>
            <p:cNvSpPr/>
            <p:nvPr/>
          </p:nvSpPr>
          <p:spPr>
            <a:xfrm>
              <a:off x="3162000" y="2642425"/>
              <a:ext cx="53000" cy="52400"/>
            </a:xfrm>
            <a:custGeom>
              <a:avLst/>
              <a:gdLst/>
              <a:ahLst/>
              <a:cxnLst/>
              <a:rect l="l" t="t" r="r" b="b"/>
              <a:pathLst>
                <a:path w="2120" h="2096" extrusionOk="0">
                  <a:moveTo>
                    <a:pt x="2119" y="0"/>
                  </a:moveTo>
                  <a:lnTo>
                    <a:pt x="2119" y="0"/>
                  </a:lnTo>
                  <a:cubicBezTo>
                    <a:pt x="1750" y="917"/>
                    <a:pt x="1012" y="1822"/>
                    <a:pt x="12" y="2060"/>
                  </a:cubicBezTo>
                  <a:cubicBezTo>
                    <a:pt x="0" y="2060"/>
                    <a:pt x="0" y="2096"/>
                    <a:pt x="12" y="2096"/>
                  </a:cubicBezTo>
                  <a:cubicBezTo>
                    <a:pt x="512" y="2084"/>
                    <a:pt x="965" y="1762"/>
                    <a:pt x="1274" y="1393"/>
                  </a:cubicBezTo>
                  <a:cubicBezTo>
                    <a:pt x="1631" y="1012"/>
                    <a:pt x="2024" y="500"/>
                    <a:pt x="2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87" name="Google Shape;26487;p39"/>
            <p:cNvSpPr/>
            <p:nvPr/>
          </p:nvSpPr>
          <p:spPr>
            <a:xfrm>
              <a:off x="3047500" y="2699275"/>
              <a:ext cx="107600" cy="53175"/>
            </a:xfrm>
            <a:custGeom>
              <a:avLst/>
              <a:gdLst/>
              <a:ahLst/>
              <a:cxnLst/>
              <a:rect l="l" t="t" r="r" b="b"/>
              <a:pathLst>
                <a:path w="4304" h="2127" extrusionOk="0">
                  <a:moveTo>
                    <a:pt x="4259" y="0"/>
                  </a:moveTo>
                  <a:cubicBezTo>
                    <a:pt x="2687" y="322"/>
                    <a:pt x="1461" y="1441"/>
                    <a:pt x="20" y="2084"/>
                  </a:cubicBezTo>
                  <a:cubicBezTo>
                    <a:pt x="1" y="2094"/>
                    <a:pt x="5" y="2126"/>
                    <a:pt x="20" y="2126"/>
                  </a:cubicBezTo>
                  <a:cubicBezTo>
                    <a:pt x="23" y="2126"/>
                    <a:pt x="27" y="2124"/>
                    <a:pt x="32" y="2120"/>
                  </a:cubicBezTo>
                  <a:cubicBezTo>
                    <a:pt x="1568" y="1643"/>
                    <a:pt x="2687" y="441"/>
                    <a:pt x="4259" y="36"/>
                  </a:cubicBezTo>
                  <a:cubicBezTo>
                    <a:pt x="4264" y="37"/>
                    <a:pt x="4268" y="38"/>
                    <a:pt x="4272" y="38"/>
                  </a:cubicBezTo>
                  <a:cubicBezTo>
                    <a:pt x="4303" y="38"/>
                    <a:pt x="4290" y="0"/>
                    <a:pt x="4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88" name="Google Shape;26488;p39"/>
            <p:cNvSpPr/>
            <p:nvPr/>
          </p:nvSpPr>
          <p:spPr>
            <a:xfrm>
              <a:off x="3176875" y="2466675"/>
              <a:ext cx="18275" cy="17675"/>
            </a:xfrm>
            <a:custGeom>
              <a:avLst/>
              <a:gdLst/>
              <a:ahLst/>
              <a:cxnLst/>
              <a:rect l="l" t="t" r="r" b="b"/>
              <a:pathLst>
                <a:path w="731" h="707" extrusionOk="0">
                  <a:moveTo>
                    <a:pt x="688" y="0"/>
                  </a:moveTo>
                  <a:cubicBezTo>
                    <a:pt x="682" y="0"/>
                    <a:pt x="675" y="2"/>
                    <a:pt x="667" y="6"/>
                  </a:cubicBezTo>
                  <a:cubicBezTo>
                    <a:pt x="381" y="89"/>
                    <a:pt x="24" y="375"/>
                    <a:pt x="0" y="684"/>
                  </a:cubicBezTo>
                  <a:cubicBezTo>
                    <a:pt x="0" y="692"/>
                    <a:pt x="12" y="706"/>
                    <a:pt x="23" y="706"/>
                  </a:cubicBezTo>
                  <a:cubicBezTo>
                    <a:pt x="28" y="706"/>
                    <a:pt x="32" y="704"/>
                    <a:pt x="36" y="696"/>
                  </a:cubicBezTo>
                  <a:cubicBezTo>
                    <a:pt x="131" y="577"/>
                    <a:pt x="203" y="446"/>
                    <a:pt x="310" y="339"/>
                  </a:cubicBezTo>
                  <a:cubicBezTo>
                    <a:pt x="429" y="220"/>
                    <a:pt x="560" y="137"/>
                    <a:pt x="691" y="65"/>
                  </a:cubicBezTo>
                  <a:cubicBezTo>
                    <a:pt x="731" y="45"/>
                    <a:pt x="72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89" name="Google Shape;26489;p39"/>
            <p:cNvSpPr/>
            <p:nvPr/>
          </p:nvSpPr>
          <p:spPr>
            <a:xfrm>
              <a:off x="3185200" y="2467925"/>
              <a:ext cx="10400" cy="3800"/>
            </a:xfrm>
            <a:custGeom>
              <a:avLst/>
              <a:gdLst/>
              <a:ahLst/>
              <a:cxnLst/>
              <a:rect l="l" t="t" r="r" b="b"/>
              <a:pathLst>
                <a:path w="416" h="152" extrusionOk="0">
                  <a:moveTo>
                    <a:pt x="252" y="0"/>
                  </a:moveTo>
                  <a:cubicBezTo>
                    <a:pt x="229" y="0"/>
                    <a:pt x="205" y="4"/>
                    <a:pt x="179" y="15"/>
                  </a:cubicBezTo>
                  <a:cubicBezTo>
                    <a:pt x="120" y="27"/>
                    <a:pt x="37" y="75"/>
                    <a:pt x="1" y="134"/>
                  </a:cubicBezTo>
                  <a:cubicBezTo>
                    <a:pt x="1" y="143"/>
                    <a:pt x="13" y="151"/>
                    <a:pt x="20" y="151"/>
                  </a:cubicBezTo>
                  <a:cubicBezTo>
                    <a:pt x="23" y="151"/>
                    <a:pt x="25" y="150"/>
                    <a:pt x="25" y="146"/>
                  </a:cubicBezTo>
                  <a:cubicBezTo>
                    <a:pt x="72" y="134"/>
                    <a:pt x="108" y="87"/>
                    <a:pt x="167" y="75"/>
                  </a:cubicBezTo>
                  <a:cubicBezTo>
                    <a:pt x="197" y="63"/>
                    <a:pt x="230" y="57"/>
                    <a:pt x="264" y="57"/>
                  </a:cubicBezTo>
                  <a:cubicBezTo>
                    <a:pt x="298" y="57"/>
                    <a:pt x="334" y="63"/>
                    <a:pt x="370" y="75"/>
                  </a:cubicBezTo>
                  <a:cubicBezTo>
                    <a:pt x="375" y="76"/>
                    <a:pt x="379" y="77"/>
                    <a:pt x="383" y="77"/>
                  </a:cubicBezTo>
                  <a:cubicBezTo>
                    <a:pt x="408" y="77"/>
                    <a:pt x="416" y="49"/>
                    <a:pt x="406" y="39"/>
                  </a:cubicBezTo>
                  <a:cubicBezTo>
                    <a:pt x="356" y="22"/>
                    <a:pt x="306" y="0"/>
                    <a:pt x="2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90" name="Google Shape;26490;p39"/>
            <p:cNvSpPr/>
            <p:nvPr/>
          </p:nvSpPr>
          <p:spPr>
            <a:xfrm>
              <a:off x="3197700" y="2469175"/>
              <a:ext cx="3300" cy="2125"/>
            </a:xfrm>
            <a:custGeom>
              <a:avLst/>
              <a:gdLst/>
              <a:ahLst/>
              <a:cxnLst/>
              <a:rect l="l" t="t" r="r" b="b"/>
              <a:pathLst>
                <a:path w="132" h="85" extrusionOk="0">
                  <a:moveTo>
                    <a:pt x="13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7" y="37"/>
                    <a:pt x="72" y="60"/>
                    <a:pt x="120" y="84"/>
                  </a:cubicBezTo>
                  <a:cubicBezTo>
                    <a:pt x="120" y="84"/>
                    <a:pt x="132" y="48"/>
                    <a:pt x="120" y="48"/>
                  </a:cubicBezTo>
                  <a:cubicBezTo>
                    <a:pt x="84" y="37"/>
                    <a:pt x="37" y="25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91" name="Google Shape;26491;p39"/>
            <p:cNvSpPr/>
            <p:nvPr/>
          </p:nvSpPr>
          <p:spPr>
            <a:xfrm>
              <a:off x="3130725" y="2768500"/>
              <a:ext cx="122300" cy="31700"/>
            </a:xfrm>
            <a:custGeom>
              <a:avLst/>
              <a:gdLst/>
              <a:ahLst/>
              <a:cxnLst/>
              <a:rect l="l" t="t" r="r" b="b"/>
              <a:pathLst>
                <a:path w="4892" h="1268" extrusionOk="0">
                  <a:moveTo>
                    <a:pt x="4875" y="1"/>
                  </a:moveTo>
                  <a:cubicBezTo>
                    <a:pt x="4871" y="1"/>
                    <a:pt x="4865" y="2"/>
                    <a:pt x="4859" y="5"/>
                  </a:cubicBezTo>
                  <a:cubicBezTo>
                    <a:pt x="3406" y="1113"/>
                    <a:pt x="1632" y="589"/>
                    <a:pt x="1" y="1101"/>
                  </a:cubicBezTo>
                  <a:cubicBezTo>
                    <a:pt x="1525" y="803"/>
                    <a:pt x="3668" y="1268"/>
                    <a:pt x="4883" y="29"/>
                  </a:cubicBezTo>
                  <a:cubicBezTo>
                    <a:pt x="4891" y="12"/>
                    <a:pt x="4887" y="1"/>
                    <a:pt x="48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92" name="Google Shape;26492;p39"/>
            <p:cNvSpPr/>
            <p:nvPr/>
          </p:nvSpPr>
          <p:spPr>
            <a:xfrm>
              <a:off x="3248725" y="2742925"/>
              <a:ext cx="36225" cy="29675"/>
            </a:xfrm>
            <a:custGeom>
              <a:avLst/>
              <a:gdLst/>
              <a:ahLst/>
              <a:cxnLst/>
              <a:rect l="l" t="t" r="r" b="b"/>
              <a:pathLst>
                <a:path w="1449" h="1187" extrusionOk="0">
                  <a:moveTo>
                    <a:pt x="1432" y="0"/>
                  </a:moveTo>
                  <a:cubicBezTo>
                    <a:pt x="1430" y="0"/>
                    <a:pt x="1428" y="2"/>
                    <a:pt x="1425" y="5"/>
                  </a:cubicBezTo>
                  <a:cubicBezTo>
                    <a:pt x="1186" y="159"/>
                    <a:pt x="972" y="350"/>
                    <a:pt x="758" y="528"/>
                  </a:cubicBezTo>
                  <a:cubicBezTo>
                    <a:pt x="520" y="719"/>
                    <a:pt x="258" y="921"/>
                    <a:pt x="20" y="1136"/>
                  </a:cubicBezTo>
                  <a:cubicBezTo>
                    <a:pt x="0" y="1165"/>
                    <a:pt x="29" y="1186"/>
                    <a:pt x="53" y="1186"/>
                  </a:cubicBezTo>
                  <a:cubicBezTo>
                    <a:pt x="58" y="1186"/>
                    <a:pt x="63" y="1185"/>
                    <a:pt x="67" y="1183"/>
                  </a:cubicBezTo>
                  <a:cubicBezTo>
                    <a:pt x="305" y="1005"/>
                    <a:pt x="532" y="814"/>
                    <a:pt x="770" y="624"/>
                  </a:cubicBezTo>
                  <a:cubicBezTo>
                    <a:pt x="996" y="421"/>
                    <a:pt x="1246" y="243"/>
                    <a:pt x="1448" y="40"/>
                  </a:cubicBezTo>
                  <a:cubicBezTo>
                    <a:pt x="1439" y="13"/>
                    <a:pt x="1437" y="0"/>
                    <a:pt x="14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93" name="Google Shape;26493;p39"/>
            <p:cNvSpPr/>
            <p:nvPr/>
          </p:nvSpPr>
          <p:spPr>
            <a:xfrm>
              <a:off x="3249500" y="2736775"/>
              <a:ext cx="32175" cy="22650"/>
            </a:xfrm>
            <a:custGeom>
              <a:avLst/>
              <a:gdLst/>
              <a:ahLst/>
              <a:cxnLst/>
              <a:rect l="l" t="t" r="r" b="b"/>
              <a:pathLst>
                <a:path w="1287" h="906" extrusionOk="0">
                  <a:moveTo>
                    <a:pt x="1263" y="1"/>
                  </a:moveTo>
                  <a:cubicBezTo>
                    <a:pt x="1060" y="179"/>
                    <a:pt x="870" y="358"/>
                    <a:pt x="643" y="512"/>
                  </a:cubicBezTo>
                  <a:cubicBezTo>
                    <a:pt x="453" y="643"/>
                    <a:pt x="215" y="727"/>
                    <a:pt x="24" y="858"/>
                  </a:cubicBezTo>
                  <a:cubicBezTo>
                    <a:pt x="1" y="882"/>
                    <a:pt x="1" y="905"/>
                    <a:pt x="36" y="905"/>
                  </a:cubicBezTo>
                  <a:cubicBezTo>
                    <a:pt x="262" y="846"/>
                    <a:pt x="477" y="679"/>
                    <a:pt x="679" y="548"/>
                  </a:cubicBezTo>
                  <a:cubicBezTo>
                    <a:pt x="894" y="405"/>
                    <a:pt x="1096" y="227"/>
                    <a:pt x="1275" y="12"/>
                  </a:cubicBezTo>
                  <a:cubicBezTo>
                    <a:pt x="1286" y="12"/>
                    <a:pt x="1263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94" name="Google Shape;26494;p39"/>
            <p:cNvSpPr/>
            <p:nvPr/>
          </p:nvSpPr>
          <p:spPr>
            <a:xfrm>
              <a:off x="3255750" y="2727850"/>
              <a:ext cx="27700" cy="19675"/>
            </a:xfrm>
            <a:custGeom>
              <a:avLst/>
              <a:gdLst/>
              <a:ahLst/>
              <a:cxnLst/>
              <a:rect l="l" t="t" r="r" b="b"/>
              <a:pathLst>
                <a:path w="1108" h="787" extrusionOk="0">
                  <a:moveTo>
                    <a:pt x="1108" y="0"/>
                  </a:moveTo>
                  <a:cubicBezTo>
                    <a:pt x="786" y="334"/>
                    <a:pt x="417" y="536"/>
                    <a:pt x="12" y="762"/>
                  </a:cubicBezTo>
                  <a:cubicBezTo>
                    <a:pt x="1" y="774"/>
                    <a:pt x="12" y="786"/>
                    <a:pt x="24" y="786"/>
                  </a:cubicBezTo>
                  <a:cubicBezTo>
                    <a:pt x="441" y="655"/>
                    <a:pt x="846" y="346"/>
                    <a:pt x="1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95" name="Google Shape;26495;p39"/>
            <p:cNvSpPr/>
            <p:nvPr/>
          </p:nvSpPr>
          <p:spPr>
            <a:xfrm>
              <a:off x="3260800" y="2721525"/>
              <a:ext cx="22600" cy="15575"/>
            </a:xfrm>
            <a:custGeom>
              <a:avLst/>
              <a:gdLst/>
              <a:ahLst/>
              <a:cxnLst/>
              <a:rect l="l" t="t" r="r" b="b"/>
              <a:pathLst>
                <a:path w="904" h="623" extrusionOk="0">
                  <a:moveTo>
                    <a:pt x="878" y="0"/>
                  </a:moveTo>
                  <a:cubicBezTo>
                    <a:pt x="875" y="0"/>
                    <a:pt x="872" y="1"/>
                    <a:pt x="870" y="3"/>
                  </a:cubicBezTo>
                  <a:cubicBezTo>
                    <a:pt x="751" y="134"/>
                    <a:pt x="608" y="253"/>
                    <a:pt x="465" y="360"/>
                  </a:cubicBezTo>
                  <a:cubicBezTo>
                    <a:pt x="311" y="444"/>
                    <a:pt x="168" y="491"/>
                    <a:pt x="13" y="575"/>
                  </a:cubicBezTo>
                  <a:cubicBezTo>
                    <a:pt x="1" y="599"/>
                    <a:pt x="1" y="622"/>
                    <a:pt x="37" y="622"/>
                  </a:cubicBezTo>
                  <a:cubicBezTo>
                    <a:pt x="358" y="575"/>
                    <a:pt x="715" y="277"/>
                    <a:pt x="894" y="27"/>
                  </a:cubicBezTo>
                  <a:cubicBezTo>
                    <a:pt x="904" y="17"/>
                    <a:pt x="890" y="0"/>
                    <a:pt x="8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96" name="Google Shape;26496;p39"/>
            <p:cNvSpPr/>
            <p:nvPr/>
          </p:nvSpPr>
          <p:spPr>
            <a:xfrm>
              <a:off x="3266200" y="2717350"/>
              <a:ext cx="15425" cy="12950"/>
            </a:xfrm>
            <a:custGeom>
              <a:avLst/>
              <a:gdLst/>
              <a:ahLst/>
              <a:cxnLst/>
              <a:rect l="l" t="t" r="r" b="b"/>
              <a:pathLst>
                <a:path w="617" h="518" extrusionOk="0">
                  <a:moveTo>
                    <a:pt x="601" y="0"/>
                  </a:moveTo>
                  <a:cubicBezTo>
                    <a:pt x="599" y="0"/>
                    <a:pt x="597" y="1"/>
                    <a:pt x="595" y="4"/>
                  </a:cubicBezTo>
                  <a:cubicBezTo>
                    <a:pt x="487" y="63"/>
                    <a:pt x="380" y="158"/>
                    <a:pt x="297" y="230"/>
                  </a:cubicBezTo>
                  <a:cubicBezTo>
                    <a:pt x="202" y="301"/>
                    <a:pt x="83" y="373"/>
                    <a:pt x="11" y="480"/>
                  </a:cubicBezTo>
                  <a:cubicBezTo>
                    <a:pt x="1" y="490"/>
                    <a:pt x="17" y="518"/>
                    <a:pt x="29" y="518"/>
                  </a:cubicBezTo>
                  <a:cubicBezTo>
                    <a:pt x="31" y="518"/>
                    <a:pt x="33" y="517"/>
                    <a:pt x="35" y="516"/>
                  </a:cubicBezTo>
                  <a:cubicBezTo>
                    <a:pt x="142" y="468"/>
                    <a:pt x="237" y="373"/>
                    <a:pt x="321" y="301"/>
                  </a:cubicBezTo>
                  <a:cubicBezTo>
                    <a:pt x="428" y="218"/>
                    <a:pt x="511" y="135"/>
                    <a:pt x="607" y="39"/>
                  </a:cubicBezTo>
                  <a:cubicBezTo>
                    <a:pt x="616" y="20"/>
                    <a:pt x="610" y="0"/>
                    <a:pt x="6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97" name="Google Shape;26497;p39"/>
            <p:cNvSpPr/>
            <p:nvPr/>
          </p:nvSpPr>
          <p:spPr>
            <a:xfrm>
              <a:off x="2754275" y="2669700"/>
              <a:ext cx="113650" cy="55500"/>
            </a:xfrm>
            <a:custGeom>
              <a:avLst/>
              <a:gdLst/>
              <a:ahLst/>
              <a:cxnLst/>
              <a:rect l="l" t="t" r="r" b="b"/>
              <a:pathLst>
                <a:path w="4546" h="2220" extrusionOk="0">
                  <a:moveTo>
                    <a:pt x="23" y="0"/>
                  </a:moveTo>
                  <a:cubicBezTo>
                    <a:pt x="12" y="0"/>
                    <a:pt x="1" y="14"/>
                    <a:pt x="9" y="40"/>
                  </a:cubicBezTo>
                  <a:cubicBezTo>
                    <a:pt x="367" y="529"/>
                    <a:pt x="1200" y="588"/>
                    <a:pt x="1748" y="767"/>
                  </a:cubicBezTo>
                  <a:cubicBezTo>
                    <a:pt x="2796" y="1088"/>
                    <a:pt x="3653" y="1588"/>
                    <a:pt x="4546" y="2219"/>
                  </a:cubicBezTo>
                  <a:cubicBezTo>
                    <a:pt x="4058" y="1707"/>
                    <a:pt x="3403" y="1326"/>
                    <a:pt x="2748" y="1052"/>
                  </a:cubicBezTo>
                  <a:cubicBezTo>
                    <a:pt x="2343" y="874"/>
                    <a:pt x="1926" y="731"/>
                    <a:pt x="1510" y="600"/>
                  </a:cubicBezTo>
                  <a:cubicBezTo>
                    <a:pt x="1033" y="457"/>
                    <a:pt x="390" y="362"/>
                    <a:pt x="33" y="5"/>
                  </a:cubicBezTo>
                  <a:cubicBezTo>
                    <a:pt x="30" y="2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98" name="Google Shape;26498;p39"/>
            <p:cNvSpPr/>
            <p:nvPr/>
          </p:nvSpPr>
          <p:spPr>
            <a:xfrm>
              <a:off x="2597925" y="2446775"/>
              <a:ext cx="150600" cy="218675"/>
            </a:xfrm>
            <a:custGeom>
              <a:avLst/>
              <a:gdLst/>
              <a:ahLst/>
              <a:cxnLst/>
              <a:rect l="l" t="t" r="r" b="b"/>
              <a:pathLst>
                <a:path w="6024" h="8747" extrusionOk="0">
                  <a:moveTo>
                    <a:pt x="523" y="0"/>
                  </a:moveTo>
                  <a:cubicBezTo>
                    <a:pt x="511" y="0"/>
                    <a:pt x="501" y="6"/>
                    <a:pt x="501" y="16"/>
                  </a:cubicBezTo>
                  <a:cubicBezTo>
                    <a:pt x="1" y="1647"/>
                    <a:pt x="1144" y="3207"/>
                    <a:pt x="2096" y="4445"/>
                  </a:cubicBezTo>
                  <a:cubicBezTo>
                    <a:pt x="3275" y="5933"/>
                    <a:pt x="4382" y="7624"/>
                    <a:pt x="5978" y="8743"/>
                  </a:cubicBezTo>
                  <a:cubicBezTo>
                    <a:pt x="5980" y="8745"/>
                    <a:pt x="5983" y="8746"/>
                    <a:pt x="5986" y="8746"/>
                  </a:cubicBezTo>
                  <a:cubicBezTo>
                    <a:pt x="6001" y="8746"/>
                    <a:pt x="6023" y="8725"/>
                    <a:pt x="6013" y="8695"/>
                  </a:cubicBezTo>
                  <a:cubicBezTo>
                    <a:pt x="4716" y="7600"/>
                    <a:pt x="3716" y="6302"/>
                    <a:pt x="2692" y="4969"/>
                  </a:cubicBezTo>
                  <a:cubicBezTo>
                    <a:pt x="1513" y="3445"/>
                    <a:pt x="382" y="2028"/>
                    <a:pt x="560" y="40"/>
                  </a:cubicBezTo>
                  <a:cubicBezTo>
                    <a:pt x="560" y="12"/>
                    <a:pt x="540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499" name="Google Shape;26499;p39"/>
            <p:cNvSpPr/>
            <p:nvPr/>
          </p:nvSpPr>
          <p:spPr>
            <a:xfrm>
              <a:off x="2608350" y="2412250"/>
              <a:ext cx="27350" cy="40850"/>
            </a:xfrm>
            <a:custGeom>
              <a:avLst/>
              <a:gdLst/>
              <a:ahLst/>
              <a:cxnLst/>
              <a:rect l="l" t="t" r="r" b="b"/>
              <a:pathLst>
                <a:path w="1094" h="1634" extrusionOk="0">
                  <a:moveTo>
                    <a:pt x="1065" y="1"/>
                  </a:moveTo>
                  <a:cubicBezTo>
                    <a:pt x="1061" y="1"/>
                    <a:pt x="1055" y="2"/>
                    <a:pt x="1048" y="4"/>
                  </a:cubicBezTo>
                  <a:cubicBezTo>
                    <a:pt x="512" y="373"/>
                    <a:pt x="120" y="992"/>
                    <a:pt x="0" y="1611"/>
                  </a:cubicBezTo>
                  <a:cubicBezTo>
                    <a:pt x="0" y="1619"/>
                    <a:pt x="6" y="1633"/>
                    <a:pt x="14" y="1633"/>
                  </a:cubicBezTo>
                  <a:cubicBezTo>
                    <a:pt x="17" y="1633"/>
                    <a:pt x="21" y="1630"/>
                    <a:pt x="24" y="1623"/>
                  </a:cubicBezTo>
                  <a:cubicBezTo>
                    <a:pt x="274" y="1004"/>
                    <a:pt x="596" y="516"/>
                    <a:pt x="1084" y="39"/>
                  </a:cubicBezTo>
                  <a:cubicBezTo>
                    <a:pt x="1094" y="20"/>
                    <a:pt x="1088" y="1"/>
                    <a:pt x="10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00" name="Google Shape;26500;p39"/>
            <p:cNvSpPr/>
            <p:nvPr/>
          </p:nvSpPr>
          <p:spPr>
            <a:xfrm>
              <a:off x="2637450" y="2411725"/>
              <a:ext cx="171150" cy="205200"/>
            </a:xfrm>
            <a:custGeom>
              <a:avLst/>
              <a:gdLst/>
              <a:ahLst/>
              <a:cxnLst/>
              <a:rect l="l" t="t" r="r" b="b"/>
              <a:pathLst>
                <a:path w="6846" h="8208" extrusionOk="0">
                  <a:moveTo>
                    <a:pt x="63" y="0"/>
                  </a:moveTo>
                  <a:cubicBezTo>
                    <a:pt x="28" y="0"/>
                    <a:pt x="0" y="36"/>
                    <a:pt x="27" y="72"/>
                  </a:cubicBezTo>
                  <a:cubicBezTo>
                    <a:pt x="1111" y="1799"/>
                    <a:pt x="2230" y="3454"/>
                    <a:pt x="3218" y="5240"/>
                  </a:cubicBezTo>
                  <a:cubicBezTo>
                    <a:pt x="3563" y="5847"/>
                    <a:pt x="3980" y="6347"/>
                    <a:pt x="4575" y="6740"/>
                  </a:cubicBezTo>
                  <a:cubicBezTo>
                    <a:pt x="5337" y="7228"/>
                    <a:pt x="6111" y="7573"/>
                    <a:pt x="6778" y="8192"/>
                  </a:cubicBezTo>
                  <a:cubicBezTo>
                    <a:pt x="6788" y="8203"/>
                    <a:pt x="6799" y="8207"/>
                    <a:pt x="6808" y="8207"/>
                  </a:cubicBezTo>
                  <a:cubicBezTo>
                    <a:pt x="6830" y="8207"/>
                    <a:pt x="6846" y="8182"/>
                    <a:pt x="6837" y="8157"/>
                  </a:cubicBezTo>
                  <a:cubicBezTo>
                    <a:pt x="6468" y="7561"/>
                    <a:pt x="5873" y="7240"/>
                    <a:pt x="5278" y="6907"/>
                  </a:cubicBezTo>
                  <a:cubicBezTo>
                    <a:pt x="4349" y="6395"/>
                    <a:pt x="3778" y="5847"/>
                    <a:pt x="3266" y="4918"/>
                  </a:cubicBezTo>
                  <a:cubicBezTo>
                    <a:pt x="2325" y="3239"/>
                    <a:pt x="1349" y="1501"/>
                    <a:pt x="99" y="13"/>
                  </a:cubicBezTo>
                  <a:cubicBezTo>
                    <a:pt x="87" y="4"/>
                    <a:pt x="75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01" name="Google Shape;26501;p39"/>
            <p:cNvSpPr/>
            <p:nvPr/>
          </p:nvSpPr>
          <p:spPr>
            <a:xfrm>
              <a:off x="2817175" y="2615300"/>
              <a:ext cx="91675" cy="27600"/>
            </a:xfrm>
            <a:custGeom>
              <a:avLst/>
              <a:gdLst/>
              <a:ahLst/>
              <a:cxnLst/>
              <a:rect l="l" t="t" r="r" b="b"/>
              <a:pathLst>
                <a:path w="3667" h="1104" extrusionOk="0">
                  <a:moveTo>
                    <a:pt x="14" y="1"/>
                  </a:moveTo>
                  <a:cubicBezTo>
                    <a:pt x="2" y="1"/>
                    <a:pt x="0" y="29"/>
                    <a:pt x="18" y="38"/>
                  </a:cubicBezTo>
                  <a:cubicBezTo>
                    <a:pt x="434" y="252"/>
                    <a:pt x="851" y="395"/>
                    <a:pt x="1327" y="490"/>
                  </a:cubicBezTo>
                  <a:cubicBezTo>
                    <a:pt x="2101" y="621"/>
                    <a:pt x="2863" y="526"/>
                    <a:pt x="3482" y="1085"/>
                  </a:cubicBezTo>
                  <a:cubicBezTo>
                    <a:pt x="3501" y="1098"/>
                    <a:pt x="3521" y="1104"/>
                    <a:pt x="3540" y="1104"/>
                  </a:cubicBezTo>
                  <a:cubicBezTo>
                    <a:pt x="3608" y="1104"/>
                    <a:pt x="3666" y="1034"/>
                    <a:pt x="3601" y="978"/>
                  </a:cubicBezTo>
                  <a:cubicBezTo>
                    <a:pt x="3244" y="633"/>
                    <a:pt x="2851" y="514"/>
                    <a:pt x="2351" y="466"/>
                  </a:cubicBezTo>
                  <a:cubicBezTo>
                    <a:pt x="1553" y="383"/>
                    <a:pt x="791" y="323"/>
                    <a:pt x="29" y="14"/>
                  </a:cubicBezTo>
                  <a:cubicBezTo>
                    <a:pt x="23" y="4"/>
                    <a:pt x="18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02" name="Google Shape;26502;p39"/>
            <p:cNvSpPr/>
            <p:nvPr/>
          </p:nvSpPr>
          <p:spPr>
            <a:xfrm>
              <a:off x="2735450" y="2593475"/>
              <a:ext cx="58950" cy="45200"/>
            </a:xfrm>
            <a:custGeom>
              <a:avLst/>
              <a:gdLst/>
              <a:ahLst/>
              <a:cxnLst/>
              <a:rect l="l" t="t" r="r" b="b"/>
              <a:pathLst>
                <a:path w="2358" h="1808" extrusionOk="0">
                  <a:moveTo>
                    <a:pt x="338" y="1"/>
                  </a:moveTo>
                  <a:cubicBezTo>
                    <a:pt x="304" y="1"/>
                    <a:pt x="271" y="9"/>
                    <a:pt x="239" y="29"/>
                  </a:cubicBezTo>
                  <a:cubicBezTo>
                    <a:pt x="0" y="184"/>
                    <a:pt x="250" y="565"/>
                    <a:pt x="346" y="708"/>
                  </a:cubicBezTo>
                  <a:cubicBezTo>
                    <a:pt x="730" y="1296"/>
                    <a:pt x="1468" y="1808"/>
                    <a:pt x="2203" y="1808"/>
                  </a:cubicBezTo>
                  <a:cubicBezTo>
                    <a:pt x="2243" y="1808"/>
                    <a:pt x="2283" y="1807"/>
                    <a:pt x="2322" y="1803"/>
                  </a:cubicBezTo>
                  <a:cubicBezTo>
                    <a:pt x="2358" y="1803"/>
                    <a:pt x="2358" y="1756"/>
                    <a:pt x="2334" y="1756"/>
                  </a:cubicBezTo>
                  <a:cubicBezTo>
                    <a:pt x="1727" y="1637"/>
                    <a:pt x="1191" y="1482"/>
                    <a:pt x="727" y="1030"/>
                  </a:cubicBezTo>
                  <a:cubicBezTo>
                    <a:pt x="608" y="911"/>
                    <a:pt x="512" y="791"/>
                    <a:pt x="417" y="660"/>
                  </a:cubicBezTo>
                  <a:cubicBezTo>
                    <a:pt x="310" y="494"/>
                    <a:pt x="167" y="363"/>
                    <a:pt x="346" y="196"/>
                  </a:cubicBezTo>
                  <a:cubicBezTo>
                    <a:pt x="420" y="132"/>
                    <a:pt x="451" y="109"/>
                    <a:pt x="475" y="109"/>
                  </a:cubicBezTo>
                  <a:cubicBezTo>
                    <a:pt x="508" y="109"/>
                    <a:pt x="527" y="154"/>
                    <a:pt x="631" y="196"/>
                  </a:cubicBezTo>
                  <a:cubicBezTo>
                    <a:pt x="727" y="256"/>
                    <a:pt x="715" y="256"/>
                    <a:pt x="822" y="256"/>
                  </a:cubicBezTo>
                  <a:cubicBezTo>
                    <a:pt x="684" y="206"/>
                    <a:pt x="504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03" name="Google Shape;26503;p39"/>
            <p:cNvSpPr/>
            <p:nvPr/>
          </p:nvSpPr>
          <p:spPr>
            <a:xfrm>
              <a:off x="2756375" y="2600725"/>
              <a:ext cx="49350" cy="38275"/>
            </a:xfrm>
            <a:custGeom>
              <a:avLst/>
              <a:gdLst/>
              <a:ahLst/>
              <a:cxnLst/>
              <a:rect l="l" t="t" r="r" b="b"/>
              <a:pathLst>
                <a:path w="1974" h="1531" extrusionOk="0">
                  <a:moveTo>
                    <a:pt x="16" y="0"/>
                  </a:moveTo>
                  <a:cubicBezTo>
                    <a:pt x="4" y="0"/>
                    <a:pt x="0" y="28"/>
                    <a:pt x="9" y="37"/>
                  </a:cubicBezTo>
                  <a:cubicBezTo>
                    <a:pt x="521" y="275"/>
                    <a:pt x="1759" y="811"/>
                    <a:pt x="1545" y="1513"/>
                  </a:cubicBezTo>
                  <a:cubicBezTo>
                    <a:pt x="1545" y="1522"/>
                    <a:pt x="1551" y="1530"/>
                    <a:pt x="1563" y="1530"/>
                  </a:cubicBezTo>
                  <a:cubicBezTo>
                    <a:pt x="1567" y="1530"/>
                    <a:pt x="1573" y="1529"/>
                    <a:pt x="1580" y="1525"/>
                  </a:cubicBezTo>
                  <a:cubicBezTo>
                    <a:pt x="1973" y="871"/>
                    <a:pt x="461" y="180"/>
                    <a:pt x="33" y="13"/>
                  </a:cubicBezTo>
                  <a:cubicBezTo>
                    <a:pt x="26" y="4"/>
                    <a:pt x="21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04" name="Google Shape;26504;p39"/>
            <p:cNvSpPr/>
            <p:nvPr/>
          </p:nvSpPr>
          <p:spPr>
            <a:xfrm>
              <a:off x="2592875" y="2637350"/>
              <a:ext cx="25250" cy="24975"/>
            </a:xfrm>
            <a:custGeom>
              <a:avLst/>
              <a:gdLst/>
              <a:ahLst/>
              <a:cxnLst/>
              <a:rect l="l" t="t" r="r" b="b"/>
              <a:pathLst>
                <a:path w="1010" h="999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56"/>
                    <a:pt x="334" y="322"/>
                    <a:pt x="489" y="477"/>
                  </a:cubicBezTo>
                  <a:cubicBezTo>
                    <a:pt x="655" y="644"/>
                    <a:pt x="774" y="822"/>
                    <a:pt x="953" y="989"/>
                  </a:cubicBezTo>
                  <a:cubicBezTo>
                    <a:pt x="963" y="996"/>
                    <a:pt x="972" y="999"/>
                    <a:pt x="979" y="999"/>
                  </a:cubicBezTo>
                  <a:cubicBezTo>
                    <a:pt x="999" y="999"/>
                    <a:pt x="1009" y="979"/>
                    <a:pt x="1000" y="953"/>
                  </a:cubicBezTo>
                  <a:cubicBezTo>
                    <a:pt x="798" y="525"/>
                    <a:pt x="393" y="22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05" name="Google Shape;26505;p39"/>
            <p:cNvSpPr/>
            <p:nvPr/>
          </p:nvSpPr>
          <p:spPr>
            <a:xfrm>
              <a:off x="2597525" y="2643650"/>
              <a:ext cx="23650" cy="25950"/>
            </a:xfrm>
            <a:custGeom>
              <a:avLst/>
              <a:gdLst/>
              <a:ahLst/>
              <a:cxnLst/>
              <a:rect l="l" t="t" r="r" b="b"/>
              <a:pathLst>
                <a:path w="946" h="1038" extrusionOk="0">
                  <a:moveTo>
                    <a:pt x="20" y="1"/>
                  </a:moveTo>
                  <a:cubicBezTo>
                    <a:pt x="7" y="1"/>
                    <a:pt x="0" y="14"/>
                    <a:pt x="17" y="23"/>
                  </a:cubicBezTo>
                  <a:cubicBezTo>
                    <a:pt x="160" y="213"/>
                    <a:pt x="314" y="392"/>
                    <a:pt x="469" y="570"/>
                  </a:cubicBezTo>
                  <a:cubicBezTo>
                    <a:pt x="612" y="725"/>
                    <a:pt x="743" y="928"/>
                    <a:pt x="922" y="1035"/>
                  </a:cubicBezTo>
                  <a:cubicBezTo>
                    <a:pt x="924" y="1037"/>
                    <a:pt x="926" y="1038"/>
                    <a:pt x="928" y="1038"/>
                  </a:cubicBezTo>
                  <a:cubicBezTo>
                    <a:pt x="938" y="1038"/>
                    <a:pt x="945" y="1018"/>
                    <a:pt x="945" y="999"/>
                  </a:cubicBezTo>
                  <a:cubicBezTo>
                    <a:pt x="862" y="820"/>
                    <a:pt x="684" y="666"/>
                    <a:pt x="529" y="511"/>
                  </a:cubicBezTo>
                  <a:cubicBezTo>
                    <a:pt x="374" y="332"/>
                    <a:pt x="207" y="166"/>
                    <a:pt x="41" y="11"/>
                  </a:cubicBezTo>
                  <a:cubicBezTo>
                    <a:pt x="33" y="3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06" name="Google Shape;26506;p39"/>
            <p:cNvSpPr/>
            <p:nvPr/>
          </p:nvSpPr>
          <p:spPr>
            <a:xfrm>
              <a:off x="2607750" y="2650125"/>
              <a:ext cx="20875" cy="25475"/>
            </a:xfrm>
            <a:custGeom>
              <a:avLst/>
              <a:gdLst/>
              <a:ahLst/>
              <a:cxnLst/>
              <a:rect l="l" t="t" r="r" b="b"/>
              <a:pathLst>
                <a:path w="835" h="1019" extrusionOk="0">
                  <a:moveTo>
                    <a:pt x="25" y="1"/>
                  </a:moveTo>
                  <a:cubicBezTo>
                    <a:pt x="14" y="1"/>
                    <a:pt x="1" y="11"/>
                    <a:pt x="1" y="26"/>
                  </a:cubicBezTo>
                  <a:cubicBezTo>
                    <a:pt x="108" y="204"/>
                    <a:pt x="227" y="371"/>
                    <a:pt x="358" y="550"/>
                  </a:cubicBezTo>
                  <a:cubicBezTo>
                    <a:pt x="477" y="704"/>
                    <a:pt x="620" y="919"/>
                    <a:pt x="786" y="1014"/>
                  </a:cubicBezTo>
                  <a:cubicBezTo>
                    <a:pt x="792" y="1017"/>
                    <a:pt x="798" y="1018"/>
                    <a:pt x="804" y="1018"/>
                  </a:cubicBezTo>
                  <a:cubicBezTo>
                    <a:pt x="821" y="1018"/>
                    <a:pt x="834" y="1005"/>
                    <a:pt x="834" y="978"/>
                  </a:cubicBezTo>
                  <a:cubicBezTo>
                    <a:pt x="786" y="800"/>
                    <a:pt x="632" y="657"/>
                    <a:pt x="513" y="526"/>
                  </a:cubicBezTo>
                  <a:cubicBezTo>
                    <a:pt x="358" y="347"/>
                    <a:pt x="215" y="180"/>
                    <a:pt x="36" y="14"/>
                  </a:cubicBezTo>
                  <a:cubicBezTo>
                    <a:pt x="36" y="5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07" name="Google Shape;26507;p39"/>
            <p:cNvSpPr/>
            <p:nvPr/>
          </p:nvSpPr>
          <p:spPr>
            <a:xfrm>
              <a:off x="2611100" y="2656650"/>
              <a:ext cx="25175" cy="29675"/>
            </a:xfrm>
            <a:custGeom>
              <a:avLst/>
              <a:gdLst/>
              <a:ahLst/>
              <a:cxnLst/>
              <a:rect l="l" t="t" r="r" b="b"/>
              <a:pathLst>
                <a:path w="1007" h="1187" extrusionOk="0">
                  <a:moveTo>
                    <a:pt x="39" y="0"/>
                  </a:moveTo>
                  <a:cubicBezTo>
                    <a:pt x="25" y="0"/>
                    <a:pt x="1" y="28"/>
                    <a:pt x="21" y="38"/>
                  </a:cubicBezTo>
                  <a:cubicBezTo>
                    <a:pt x="331" y="419"/>
                    <a:pt x="617" y="836"/>
                    <a:pt x="974" y="1181"/>
                  </a:cubicBezTo>
                  <a:cubicBezTo>
                    <a:pt x="977" y="1185"/>
                    <a:pt x="982" y="1186"/>
                    <a:pt x="986" y="1186"/>
                  </a:cubicBezTo>
                  <a:cubicBezTo>
                    <a:pt x="997" y="1186"/>
                    <a:pt x="1006" y="1178"/>
                    <a:pt x="998" y="1170"/>
                  </a:cubicBezTo>
                  <a:cubicBezTo>
                    <a:pt x="736" y="753"/>
                    <a:pt x="367" y="396"/>
                    <a:pt x="45" y="3"/>
                  </a:cubicBezTo>
                  <a:cubicBezTo>
                    <a:pt x="44" y="1"/>
                    <a:pt x="4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08" name="Google Shape;26508;p39"/>
            <p:cNvSpPr/>
            <p:nvPr/>
          </p:nvSpPr>
          <p:spPr>
            <a:xfrm>
              <a:off x="2781875" y="2742725"/>
              <a:ext cx="32775" cy="13450"/>
            </a:xfrm>
            <a:custGeom>
              <a:avLst/>
              <a:gdLst/>
              <a:ahLst/>
              <a:cxnLst/>
              <a:rect l="l" t="t" r="r" b="b"/>
              <a:pathLst>
                <a:path w="1311" h="538" extrusionOk="0">
                  <a:moveTo>
                    <a:pt x="183" y="109"/>
                  </a:moveTo>
                  <a:cubicBezTo>
                    <a:pt x="195" y="109"/>
                    <a:pt x="214" y="113"/>
                    <a:pt x="239" y="120"/>
                  </a:cubicBezTo>
                  <a:cubicBezTo>
                    <a:pt x="298" y="120"/>
                    <a:pt x="358" y="132"/>
                    <a:pt x="418" y="155"/>
                  </a:cubicBezTo>
                  <a:cubicBezTo>
                    <a:pt x="501" y="167"/>
                    <a:pt x="572" y="191"/>
                    <a:pt x="656" y="227"/>
                  </a:cubicBezTo>
                  <a:cubicBezTo>
                    <a:pt x="813" y="279"/>
                    <a:pt x="988" y="350"/>
                    <a:pt x="1134" y="439"/>
                  </a:cubicBezTo>
                  <a:lnTo>
                    <a:pt x="1134" y="439"/>
                  </a:lnTo>
                  <a:cubicBezTo>
                    <a:pt x="1034" y="428"/>
                    <a:pt x="937" y="425"/>
                    <a:pt x="834" y="417"/>
                  </a:cubicBezTo>
                  <a:cubicBezTo>
                    <a:pt x="691" y="405"/>
                    <a:pt x="263" y="346"/>
                    <a:pt x="203" y="179"/>
                  </a:cubicBezTo>
                  <a:cubicBezTo>
                    <a:pt x="162" y="129"/>
                    <a:pt x="155" y="109"/>
                    <a:pt x="183" y="109"/>
                  </a:cubicBezTo>
                  <a:close/>
                  <a:moveTo>
                    <a:pt x="96" y="1"/>
                  </a:moveTo>
                  <a:cubicBezTo>
                    <a:pt x="84" y="1"/>
                    <a:pt x="48" y="13"/>
                    <a:pt x="48" y="36"/>
                  </a:cubicBezTo>
                  <a:cubicBezTo>
                    <a:pt x="1" y="227"/>
                    <a:pt x="156" y="334"/>
                    <a:pt x="322" y="394"/>
                  </a:cubicBezTo>
                  <a:cubicBezTo>
                    <a:pt x="520" y="466"/>
                    <a:pt x="807" y="538"/>
                    <a:pt x="1058" y="538"/>
                  </a:cubicBezTo>
                  <a:cubicBezTo>
                    <a:pt x="1139" y="538"/>
                    <a:pt x="1217" y="530"/>
                    <a:pt x="1287" y="513"/>
                  </a:cubicBezTo>
                  <a:cubicBezTo>
                    <a:pt x="1311" y="513"/>
                    <a:pt x="1311" y="465"/>
                    <a:pt x="1287" y="465"/>
                  </a:cubicBezTo>
                  <a:cubicBezTo>
                    <a:pt x="1267" y="460"/>
                    <a:pt x="1247" y="456"/>
                    <a:pt x="1227" y="453"/>
                  </a:cubicBezTo>
                  <a:lnTo>
                    <a:pt x="1227" y="453"/>
                  </a:lnTo>
                  <a:cubicBezTo>
                    <a:pt x="917" y="167"/>
                    <a:pt x="513" y="13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09" name="Google Shape;26509;p39"/>
            <p:cNvSpPr/>
            <p:nvPr/>
          </p:nvSpPr>
          <p:spPr>
            <a:xfrm>
              <a:off x="2612725" y="2661850"/>
              <a:ext cx="199850" cy="116025"/>
            </a:xfrm>
            <a:custGeom>
              <a:avLst/>
              <a:gdLst/>
              <a:ahLst/>
              <a:cxnLst/>
              <a:rect l="l" t="t" r="r" b="b"/>
              <a:pathLst>
                <a:path w="7994" h="4641" extrusionOk="0">
                  <a:moveTo>
                    <a:pt x="63" y="0"/>
                  </a:moveTo>
                  <a:cubicBezTo>
                    <a:pt x="26" y="0"/>
                    <a:pt x="0" y="61"/>
                    <a:pt x="40" y="81"/>
                  </a:cubicBezTo>
                  <a:cubicBezTo>
                    <a:pt x="1326" y="1021"/>
                    <a:pt x="2647" y="1926"/>
                    <a:pt x="3969" y="2807"/>
                  </a:cubicBezTo>
                  <a:cubicBezTo>
                    <a:pt x="5183" y="3593"/>
                    <a:pt x="6529" y="4307"/>
                    <a:pt x="7957" y="4641"/>
                  </a:cubicBezTo>
                  <a:cubicBezTo>
                    <a:pt x="7993" y="4617"/>
                    <a:pt x="7993" y="4593"/>
                    <a:pt x="7981" y="4593"/>
                  </a:cubicBezTo>
                  <a:cubicBezTo>
                    <a:pt x="6505" y="4010"/>
                    <a:pt x="5100" y="3426"/>
                    <a:pt x="3778" y="2557"/>
                  </a:cubicBezTo>
                  <a:cubicBezTo>
                    <a:pt x="2540" y="1724"/>
                    <a:pt x="1338" y="831"/>
                    <a:pt x="87" y="9"/>
                  </a:cubicBezTo>
                  <a:cubicBezTo>
                    <a:pt x="79" y="3"/>
                    <a:pt x="71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10" name="Google Shape;26510;p39"/>
            <p:cNvSpPr/>
            <p:nvPr/>
          </p:nvSpPr>
          <p:spPr>
            <a:xfrm>
              <a:off x="2815525" y="2553950"/>
              <a:ext cx="62825" cy="31150"/>
            </a:xfrm>
            <a:custGeom>
              <a:avLst/>
              <a:gdLst/>
              <a:ahLst/>
              <a:cxnLst/>
              <a:rect l="l" t="t" r="r" b="b"/>
              <a:pathLst>
                <a:path w="2513" h="1246" extrusionOk="0">
                  <a:moveTo>
                    <a:pt x="272" y="1"/>
                  </a:moveTo>
                  <a:cubicBezTo>
                    <a:pt x="191" y="1"/>
                    <a:pt x="108" y="13"/>
                    <a:pt x="24" y="39"/>
                  </a:cubicBezTo>
                  <a:cubicBezTo>
                    <a:pt x="0" y="51"/>
                    <a:pt x="0" y="98"/>
                    <a:pt x="24" y="98"/>
                  </a:cubicBezTo>
                  <a:cubicBezTo>
                    <a:pt x="655" y="158"/>
                    <a:pt x="1000" y="456"/>
                    <a:pt x="1441" y="825"/>
                  </a:cubicBezTo>
                  <a:cubicBezTo>
                    <a:pt x="1706" y="1035"/>
                    <a:pt x="1993" y="1245"/>
                    <a:pt x="2347" y="1245"/>
                  </a:cubicBezTo>
                  <a:cubicBezTo>
                    <a:pt x="2374" y="1245"/>
                    <a:pt x="2401" y="1244"/>
                    <a:pt x="2429" y="1241"/>
                  </a:cubicBezTo>
                  <a:cubicBezTo>
                    <a:pt x="2489" y="1241"/>
                    <a:pt x="2512" y="1182"/>
                    <a:pt x="2453" y="1170"/>
                  </a:cubicBezTo>
                  <a:cubicBezTo>
                    <a:pt x="1858" y="1039"/>
                    <a:pt x="1536" y="658"/>
                    <a:pt x="1060" y="325"/>
                  </a:cubicBezTo>
                  <a:cubicBezTo>
                    <a:pt x="828" y="148"/>
                    <a:pt x="560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11" name="Google Shape;26511;p39"/>
            <p:cNvSpPr/>
            <p:nvPr/>
          </p:nvSpPr>
          <p:spPr>
            <a:xfrm>
              <a:off x="2814625" y="2563125"/>
              <a:ext cx="61925" cy="44825"/>
            </a:xfrm>
            <a:custGeom>
              <a:avLst/>
              <a:gdLst/>
              <a:ahLst/>
              <a:cxnLst/>
              <a:rect l="l" t="t" r="r" b="b"/>
              <a:pathLst>
                <a:path w="2477" h="1793" extrusionOk="0">
                  <a:moveTo>
                    <a:pt x="21" y="1"/>
                  </a:moveTo>
                  <a:cubicBezTo>
                    <a:pt x="11" y="1"/>
                    <a:pt x="1" y="9"/>
                    <a:pt x="1" y="29"/>
                  </a:cubicBezTo>
                  <a:cubicBezTo>
                    <a:pt x="1" y="291"/>
                    <a:pt x="155" y="458"/>
                    <a:pt x="322" y="672"/>
                  </a:cubicBezTo>
                  <a:cubicBezTo>
                    <a:pt x="536" y="946"/>
                    <a:pt x="763" y="1279"/>
                    <a:pt x="1060" y="1505"/>
                  </a:cubicBezTo>
                  <a:cubicBezTo>
                    <a:pt x="1318" y="1697"/>
                    <a:pt x="1613" y="1793"/>
                    <a:pt x="1913" y="1793"/>
                  </a:cubicBezTo>
                  <a:cubicBezTo>
                    <a:pt x="2097" y="1793"/>
                    <a:pt x="2284" y="1757"/>
                    <a:pt x="2465" y="1684"/>
                  </a:cubicBezTo>
                  <a:cubicBezTo>
                    <a:pt x="2477" y="1684"/>
                    <a:pt x="2465" y="1660"/>
                    <a:pt x="2465" y="1660"/>
                  </a:cubicBezTo>
                  <a:cubicBezTo>
                    <a:pt x="2316" y="1695"/>
                    <a:pt x="2171" y="1712"/>
                    <a:pt x="2032" y="1712"/>
                  </a:cubicBezTo>
                  <a:cubicBezTo>
                    <a:pt x="1594" y="1712"/>
                    <a:pt x="1207" y="1542"/>
                    <a:pt x="882" y="1208"/>
                  </a:cubicBezTo>
                  <a:cubicBezTo>
                    <a:pt x="572" y="886"/>
                    <a:pt x="155" y="434"/>
                    <a:pt x="36" y="17"/>
                  </a:cubicBezTo>
                  <a:cubicBezTo>
                    <a:pt x="36" y="6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12" name="Google Shape;26512;p39"/>
            <p:cNvSpPr/>
            <p:nvPr/>
          </p:nvSpPr>
          <p:spPr>
            <a:xfrm>
              <a:off x="2875125" y="2584300"/>
              <a:ext cx="9175" cy="19050"/>
            </a:xfrm>
            <a:custGeom>
              <a:avLst/>
              <a:gdLst/>
              <a:ahLst/>
              <a:cxnLst/>
              <a:rect l="l" t="t" r="r" b="b"/>
              <a:pathLst>
                <a:path w="367" h="762" extrusionOk="0">
                  <a:moveTo>
                    <a:pt x="204" y="0"/>
                  </a:moveTo>
                  <a:cubicBezTo>
                    <a:pt x="183" y="0"/>
                    <a:pt x="168" y="23"/>
                    <a:pt x="176" y="39"/>
                  </a:cubicBezTo>
                  <a:cubicBezTo>
                    <a:pt x="224" y="182"/>
                    <a:pt x="236" y="313"/>
                    <a:pt x="188" y="444"/>
                  </a:cubicBezTo>
                  <a:cubicBezTo>
                    <a:pt x="164" y="563"/>
                    <a:pt x="69" y="635"/>
                    <a:pt x="9" y="730"/>
                  </a:cubicBezTo>
                  <a:cubicBezTo>
                    <a:pt x="0" y="739"/>
                    <a:pt x="5" y="762"/>
                    <a:pt x="23" y="762"/>
                  </a:cubicBezTo>
                  <a:cubicBezTo>
                    <a:pt x="29" y="762"/>
                    <a:pt x="37" y="759"/>
                    <a:pt x="45" y="754"/>
                  </a:cubicBezTo>
                  <a:cubicBezTo>
                    <a:pt x="319" y="658"/>
                    <a:pt x="367" y="242"/>
                    <a:pt x="236" y="15"/>
                  </a:cubicBezTo>
                  <a:cubicBezTo>
                    <a:pt x="225" y="5"/>
                    <a:pt x="214" y="0"/>
                    <a:pt x="2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13" name="Google Shape;26513;p39"/>
            <p:cNvSpPr/>
            <p:nvPr/>
          </p:nvSpPr>
          <p:spPr>
            <a:xfrm>
              <a:off x="2878025" y="2533400"/>
              <a:ext cx="25625" cy="19225"/>
            </a:xfrm>
            <a:custGeom>
              <a:avLst/>
              <a:gdLst/>
              <a:ahLst/>
              <a:cxnLst/>
              <a:rect l="l" t="t" r="r" b="b"/>
              <a:pathLst>
                <a:path w="1025" h="769" extrusionOk="0">
                  <a:moveTo>
                    <a:pt x="661" y="1"/>
                  </a:moveTo>
                  <a:cubicBezTo>
                    <a:pt x="652" y="1"/>
                    <a:pt x="643" y="10"/>
                    <a:pt x="643" y="27"/>
                  </a:cubicBezTo>
                  <a:cubicBezTo>
                    <a:pt x="608" y="135"/>
                    <a:pt x="655" y="206"/>
                    <a:pt x="715" y="289"/>
                  </a:cubicBezTo>
                  <a:cubicBezTo>
                    <a:pt x="798" y="408"/>
                    <a:pt x="894" y="587"/>
                    <a:pt x="667" y="635"/>
                  </a:cubicBezTo>
                  <a:cubicBezTo>
                    <a:pt x="644" y="640"/>
                    <a:pt x="619" y="642"/>
                    <a:pt x="595" y="642"/>
                  </a:cubicBezTo>
                  <a:cubicBezTo>
                    <a:pt x="443" y="642"/>
                    <a:pt x="278" y="552"/>
                    <a:pt x="227" y="408"/>
                  </a:cubicBezTo>
                  <a:cubicBezTo>
                    <a:pt x="191" y="325"/>
                    <a:pt x="203" y="218"/>
                    <a:pt x="286" y="158"/>
                  </a:cubicBezTo>
                  <a:cubicBezTo>
                    <a:pt x="320" y="133"/>
                    <a:pt x="364" y="119"/>
                    <a:pt x="407" y="119"/>
                  </a:cubicBezTo>
                  <a:cubicBezTo>
                    <a:pt x="484" y="119"/>
                    <a:pt x="561" y="162"/>
                    <a:pt x="584" y="254"/>
                  </a:cubicBezTo>
                  <a:cubicBezTo>
                    <a:pt x="608" y="254"/>
                    <a:pt x="620" y="254"/>
                    <a:pt x="620" y="230"/>
                  </a:cubicBezTo>
                  <a:cubicBezTo>
                    <a:pt x="612" y="103"/>
                    <a:pt x="493" y="23"/>
                    <a:pt x="368" y="23"/>
                  </a:cubicBezTo>
                  <a:cubicBezTo>
                    <a:pt x="306" y="23"/>
                    <a:pt x="243" y="43"/>
                    <a:pt x="191" y="87"/>
                  </a:cubicBezTo>
                  <a:cubicBezTo>
                    <a:pt x="1" y="266"/>
                    <a:pt x="120" y="563"/>
                    <a:pt x="310" y="682"/>
                  </a:cubicBezTo>
                  <a:cubicBezTo>
                    <a:pt x="390" y="734"/>
                    <a:pt x="506" y="769"/>
                    <a:pt x="617" y="769"/>
                  </a:cubicBezTo>
                  <a:cubicBezTo>
                    <a:pt x="736" y="769"/>
                    <a:pt x="850" y="728"/>
                    <a:pt x="905" y="623"/>
                  </a:cubicBezTo>
                  <a:cubicBezTo>
                    <a:pt x="1024" y="396"/>
                    <a:pt x="715" y="230"/>
                    <a:pt x="679" y="27"/>
                  </a:cubicBezTo>
                  <a:cubicBezTo>
                    <a:pt x="679" y="10"/>
                    <a:pt x="670" y="1"/>
                    <a:pt x="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14" name="Google Shape;26514;p39"/>
            <p:cNvSpPr/>
            <p:nvPr/>
          </p:nvSpPr>
          <p:spPr>
            <a:xfrm>
              <a:off x="2936675" y="2407900"/>
              <a:ext cx="36925" cy="28550"/>
            </a:xfrm>
            <a:custGeom>
              <a:avLst/>
              <a:gdLst/>
              <a:ahLst/>
              <a:cxnLst/>
              <a:rect l="l" t="t" r="r" b="b"/>
              <a:pathLst>
                <a:path w="1477" h="1142" extrusionOk="0">
                  <a:moveTo>
                    <a:pt x="1312" y="1"/>
                  </a:moveTo>
                  <a:cubicBezTo>
                    <a:pt x="965" y="1"/>
                    <a:pt x="624" y="185"/>
                    <a:pt x="393" y="416"/>
                  </a:cubicBezTo>
                  <a:cubicBezTo>
                    <a:pt x="238" y="583"/>
                    <a:pt x="0" y="964"/>
                    <a:pt x="286" y="1130"/>
                  </a:cubicBezTo>
                  <a:cubicBezTo>
                    <a:pt x="296" y="1138"/>
                    <a:pt x="307" y="1141"/>
                    <a:pt x="317" y="1141"/>
                  </a:cubicBezTo>
                  <a:cubicBezTo>
                    <a:pt x="354" y="1141"/>
                    <a:pt x="385" y="1096"/>
                    <a:pt x="357" y="1059"/>
                  </a:cubicBezTo>
                  <a:cubicBezTo>
                    <a:pt x="191" y="773"/>
                    <a:pt x="453" y="511"/>
                    <a:pt x="679" y="344"/>
                  </a:cubicBezTo>
                  <a:cubicBezTo>
                    <a:pt x="917" y="178"/>
                    <a:pt x="1167" y="118"/>
                    <a:pt x="1453" y="59"/>
                  </a:cubicBezTo>
                  <a:cubicBezTo>
                    <a:pt x="1476" y="59"/>
                    <a:pt x="1476" y="11"/>
                    <a:pt x="1453" y="11"/>
                  </a:cubicBezTo>
                  <a:cubicBezTo>
                    <a:pt x="1406" y="4"/>
                    <a:pt x="1359" y="1"/>
                    <a:pt x="1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15" name="Google Shape;26515;p39"/>
            <p:cNvSpPr/>
            <p:nvPr/>
          </p:nvSpPr>
          <p:spPr>
            <a:xfrm>
              <a:off x="2945000" y="2409050"/>
              <a:ext cx="33675" cy="28775"/>
            </a:xfrm>
            <a:custGeom>
              <a:avLst/>
              <a:gdLst/>
              <a:ahLst/>
              <a:cxnLst/>
              <a:rect l="l" t="t" r="r" b="b"/>
              <a:pathLst>
                <a:path w="1347" h="1151" extrusionOk="0">
                  <a:moveTo>
                    <a:pt x="1088" y="0"/>
                  </a:moveTo>
                  <a:cubicBezTo>
                    <a:pt x="1063" y="0"/>
                    <a:pt x="1036" y="15"/>
                    <a:pt x="1036" y="48"/>
                  </a:cubicBezTo>
                  <a:cubicBezTo>
                    <a:pt x="1060" y="322"/>
                    <a:pt x="1024" y="608"/>
                    <a:pt x="822" y="822"/>
                  </a:cubicBezTo>
                  <a:cubicBezTo>
                    <a:pt x="637" y="997"/>
                    <a:pt x="391" y="1092"/>
                    <a:pt x="143" y="1092"/>
                  </a:cubicBezTo>
                  <a:cubicBezTo>
                    <a:pt x="103" y="1092"/>
                    <a:pt x="64" y="1089"/>
                    <a:pt x="24" y="1084"/>
                  </a:cubicBezTo>
                  <a:cubicBezTo>
                    <a:pt x="0" y="1084"/>
                    <a:pt x="0" y="1132"/>
                    <a:pt x="24" y="1132"/>
                  </a:cubicBezTo>
                  <a:cubicBezTo>
                    <a:pt x="85" y="1144"/>
                    <a:pt x="146" y="1150"/>
                    <a:pt x="207" y="1150"/>
                  </a:cubicBezTo>
                  <a:cubicBezTo>
                    <a:pt x="783" y="1150"/>
                    <a:pt x="1347" y="617"/>
                    <a:pt x="1132" y="25"/>
                  </a:cubicBezTo>
                  <a:cubicBezTo>
                    <a:pt x="1126" y="9"/>
                    <a:pt x="1108" y="0"/>
                    <a:pt x="1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16" name="Google Shape;26516;p39"/>
            <p:cNvSpPr/>
            <p:nvPr/>
          </p:nvSpPr>
          <p:spPr>
            <a:xfrm>
              <a:off x="2967625" y="2321250"/>
              <a:ext cx="30075" cy="33950"/>
            </a:xfrm>
            <a:custGeom>
              <a:avLst/>
              <a:gdLst/>
              <a:ahLst/>
              <a:cxnLst/>
              <a:rect l="l" t="t" r="r" b="b"/>
              <a:pathLst>
                <a:path w="1203" h="1358" extrusionOk="0">
                  <a:moveTo>
                    <a:pt x="1179" y="0"/>
                  </a:moveTo>
                  <a:cubicBezTo>
                    <a:pt x="834" y="489"/>
                    <a:pt x="417" y="905"/>
                    <a:pt x="0" y="1334"/>
                  </a:cubicBezTo>
                  <a:cubicBezTo>
                    <a:pt x="0" y="1334"/>
                    <a:pt x="0" y="1358"/>
                    <a:pt x="12" y="1358"/>
                  </a:cubicBezTo>
                  <a:cubicBezTo>
                    <a:pt x="512" y="1012"/>
                    <a:pt x="905" y="501"/>
                    <a:pt x="1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17" name="Google Shape;26517;p39"/>
            <p:cNvSpPr/>
            <p:nvPr/>
          </p:nvSpPr>
          <p:spPr>
            <a:xfrm>
              <a:off x="2967400" y="2335825"/>
              <a:ext cx="26450" cy="24950"/>
            </a:xfrm>
            <a:custGeom>
              <a:avLst/>
              <a:gdLst/>
              <a:ahLst/>
              <a:cxnLst/>
              <a:rect l="l" t="t" r="r" b="b"/>
              <a:pathLst>
                <a:path w="1058" h="998" extrusionOk="0">
                  <a:moveTo>
                    <a:pt x="1057" y="1"/>
                  </a:moveTo>
                  <a:cubicBezTo>
                    <a:pt x="736" y="370"/>
                    <a:pt x="355" y="632"/>
                    <a:pt x="9" y="965"/>
                  </a:cubicBezTo>
                  <a:cubicBezTo>
                    <a:pt x="0" y="974"/>
                    <a:pt x="5" y="997"/>
                    <a:pt x="23" y="997"/>
                  </a:cubicBezTo>
                  <a:cubicBezTo>
                    <a:pt x="29" y="997"/>
                    <a:pt x="36" y="995"/>
                    <a:pt x="45" y="989"/>
                  </a:cubicBezTo>
                  <a:cubicBezTo>
                    <a:pt x="474" y="810"/>
                    <a:pt x="795" y="382"/>
                    <a:pt x="10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18" name="Google Shape;26518;p39"/>
            <p:cNvSpPr/>
            <p:nvPr/>
          </p:nvSpPr>
          <p:spPr>
            <a:xfrm>
              <a:off x="2973650" y="2340475"/>
              <a:ext cx="24600" cy="21775"/>
            </a:xfrm>
            <a:custGeom>
              <a:avLst/>
              <a:gdLst/>
              <a:ahLst/>
              <a:cxnLst/>
              <a:rect l="l" t="t" r="r" b="b"/>
              <a:pathLst>
                <a:path w="984" h="871" extrusionOk="0">
                  <a:moveTo>
                    <a:pt x="978" y="0"/>
                  </a:moveTo>
                  <a:cubicBezTo>
                    <a:pt x="975" y="0"/>
                    <a:pt x="970" y="1"/>
                    <a:pt x="962" y="5"/>
                  </a:cubicBezTo>
                  <a:cubicBezTo>
                    <a:pt x="978" y="5"/>
                    <a:pt x="983" y="0"/>
                    <a:pt x="978" y="0"/>
                  </a:cubicBezTo>
                  <a:close/>
                  <a:moveTo>
                    <a:pt x="962" y="5"/>
                  </a:moveTo>
                  <a:lnTo>
                    <a:pt x="962" y="5"/>
                  </a:lnTo>
                  <a:cubicBezTo>
                    <a:pt x="819" y="148"/>
                    <a:pt x="664" y="303"/>
                    <a:pt x="509" y="434"/>
                  </a:cubicBezTo>
                  <a:cubicBezTo>
                    <a:pt x="343" y="565"/>
                    <a:pt x="152" y="684"/>
                    <a:pt x="9" y="839"/>
                  </a:cubicBezTo>
                  <a:cubicBezTo>
                    <a:pt x="0" y="848"/>
                    <a:pt x="5" y="871"/>
                    <a:pt x="18" y="871"/>
                  </a:cubicBezTo>
                  <a:cubicBezTo>
                    <a:pt x="22" y="871"/>
                    <a:pt x="27" y="868"/>
                    <a:pt x="33" y="863"/>
                  </a:cubicBezTo>
                  <a:cubicBezTo>
                    <a:pt x="224" y="803"/>
                    <a:pt x="402" y="636"/>
                    <a:pt x="533" y="505"/>
                  </a:cubicBezTo>
                  <a:cubicBezTo>
                    <a:pt x="712" y="363"/>
                    <a:pt x="867" y="196"/>
                    <a:pt x="962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19" name="Google Shape;26519;p39"/>
            <p:cNvSpPr/>
            <p:nvPr/>
          </p:nvSpPr>
          <p:spPr>
            <a:xfrm>
              <a:off x="3000900" y="2195475"/>
              <a:ext cx="30450" cy="116050"/>
            </a:xfrm>
            <a:custGeom>
              <a:avLst/>
              <a:gdLst/>
              <a:ahLst/>
              <a:cxnLst/>
              <a:rect l="l" t="t" r="r" b="b"/>
              <a:pathLst>
                <a:path w="1218" h="4642" extrusionOk="0">
                  <a:moveTo>
                    <a:pt x="1181" y="1"/>
                  </a:moveTo>
                  <a:cubicBezTo>
                    <a:pt x="1169" y="1"/>
                    <a:pt x="1158" y="10"/>
                    <a:pt x="1158" y="31"/>
                  </a:cubicBezTo>
                  <a:cubicBezTo>
                    <a:pt x="991" y="805"/>
                    <a:pt x="932" y="1579"/>
                    <a:pt x="741" y="2353"/>
                  </a:cubicBezTo>
                  <a:cubicBezTo>
                    <a:pt x="551" y="3115"/>
                    <a:pt x="289" y="3853"/>
                    <a:pt x="15" y="4603"/>
                  </a:cubicBezTo>
                  <a:cubicBezTo>
                    <a:pt x="0" y="4624"/>
                    <a:pt x="25" y="4641"/>
                    <a:pt x="49" y="4641"/>
                  </a:cubicBezTo>
                  <a:cubicBezTo>
                    <a:pt x="65" y="4641"/>
                    <a:pt x="81" y="4634"/>
                    <a:pt x="86" y="4615"/>
                  </a:cubicBezTo>
                  <a:cubicBezTo>
                    <a:pt x="681" y="3210"/>
                    <a:pt x="1217" y="1567"/>
                    <a:pt x="1205" y="43"/>
                  </a:cubicBezTo>
                  <a:cubicBezTo>
                    <a:pt x="1212" y="16"/>
                    <a:pt x="1196" y="1"/>
                    <a:pt x="11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20" name="Google Shape;26520;p39"/>
            <p:cNvSpPr/>
            <p:nvPr/>
          </p:nvSpPr>
          <p:spPr>
            <a:xfrm>
              <a:off x="3027100" y="2183475"/>
              <a:ext cx="30950" cy="20350"/>
            </a:xfrm>
            <a:custGeom>
              <a:avLst/>
              <a:gdLst/>
              <a:ahLst/>
              <a:cxnLst/>
              <a:rect l="l" t="t" r="r" b="b"/>
              <a:pathLst>
                <a:path w="1238" h="814" extrusionOk="0">
                  <a:moveTo>
                    <a:pt x="174" y="0"/>
                  </a:moveTo>
                  <a:cubicBezTo>
                    <a:pt x="24" y="0"/>
                    <a:pt x="0" y="181"/>
                    <a:pt x="110" y="320"/>
                  </a:cubicBezTo>
                  <a:cubicBezTo>
                    <a:pt x="134" y="320"/>
                    <a:pt x="181" y="297"/>
                    <a:pt x="169" y="273"/>
                  </a:cubicBezTo>
                  <a:cubicBezTo>
                    <a:pt x="169" y="261"/>
                    <a:pt x="134" y="201"/>
                    <a:pt x="134" y="177"/>
                  </a:cubicBezTo>
                  <a:cubicBezTo>
                    <a:pt x="134" y="104"/>
                    <a:pt x="172" y="81"/>
                    <a:pt x="220" y="81"/>
                  </a:cubicBezTo>
                  <a:cubicBezTo>
                    <a:pt x="265" y="81"/>
                    <a:pt x="319" y="101"/>
                    <a:pt x="360" y="118"/>
                  </a:cubicBezTo>
                  <a:cubicBezTo>
                    <a:pt x="467" y="166"/>
                    <a:pt x="550" y="225"/>
                    <a:pt x="657" y="297"/>
                  </a:cubicBezTo>
                  <a:cubicBezTo>
                    <a:pt x="872" y="451"/>
                    <a:pt x="1003" y="642"/>
                    <a:pt x="1193" y="808"/>
                  </a:cubicBezTo>
                  <a:cubicBezTo>
                    <a:pt x="1197" y="812"/>
                    <a:pt x="1202" y="813"/>
                    <a:pt x="1208" y="813"/>
                  </a:cubicBezTo>
                  <a:cubicBezTo>
                    <a:pt x="1222" y="813"/>
                    <a:pt x="1237" y="805"/>
                    <a:pt x="1229" y="797"/>
                  </a:cubicBezTo>
                  <a:cubicBezTo>
                    <a:pt x="1074" y="463"/>
                    <a:pt x="610" y="142"/>
                    <a:pt x="276" y="23"/>
                  </a:cubicBezTo>
                  <a:cubicBezTo>
                    <a:pt x="237" y="7"/>
                    <a:pt x="203" y="0"/>
                    <a:pt x="1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21" name="Google Shape;26521;p39"/>
            <p:cNvSpPr/>
            <p:nvPr/>
          </p:nvSpPr>
          <p:spPr>
            <a:xfrm>
              <a:off x="3000925" y="2220125"/>
              <a:ext cx="73575" cy="198675"/>
            </a:xfrm>
            <a:custGeom>
              <a:avLst/>
              <a:gdLst/>
              <a:ahLst/>
              <a:cxnLst/>
              <a:rect l="l" t="t" r="r" b="b"/>
              <a:pathLst>
                <a:path w="2943" h="7947" extrusionOk="0">
                  <a:moveTo>
                    <a:pt x="2578" y="0"/>
                  </a:moveTo>
                  <a:lnTo>
                    <a:pt x="2578" y="0"/>
                  </a:lnTo>
                  <a:cubicBezTo>
                    <a:pt x="2577" y="0"/>
                    <a:pt x="2574" y="3"/>
                    <a:pt x="2574" y="9"/>
                  </a:cubicBezTo>
                  <a:cubicBezTo>
                    <a:pt x="2580" y="3"/>
                    <a:pt x="2580" y="0"/>
                    <a:pt x="2578" y="0"/>
                  </a:cubicBezTo>
                  <a:close/>
                  <a:moveTo>
                    <a:pt x="2574" y="9"/>
                  </a:moveTo>
                  <a:cubicBezTo>
                    <a:pt x="2788" y="1509"/>
                    <a:pt x="2335" y="2700"/>
                    <a:pt x="1788" y="4093"/>
                  </a:cubicBezTo>
                  <a:cubicBezTo>
                    <a:pt x="1288" y="5415"/>
                    <a:pt x="847" y="6712"/>
                    <a:pt x="26" y="7879"/>
                  </a:cubicBezTo>
                  <a:cubicBezTo>
                    <a:pt x="0" y="7913"/>
                    <a:pt x="29" y="7947"/>
                    <a:pt x="60" y="7947"/>
                  </a:cubicBezTo>
                  <a:cubicBezTo>
                    <a:pt x="73" y="7947"/>
                    <a:pt x="87" y="7941"/>
                    <a:pt x="97" y="7927"/>
                  </a:cubicBezTo>
                  <a:cubicBezTo>
                    <a:pt x="1050" y="6724"/>
                    <a:pt x="1454" y="5236"/>
                    <a:pt x="1954" y="3819"/>
                  </a:cubicBezTo>
                  <a:cubicBezTo>
                    <a:pt x="2419" y="2569"/>
                    <a:pt x="2943" y="1355"/>
                    <a:pt x="2574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22" name="Google Shape;26522;p39"/>
            <p:cNvSpPr/>
            <p:nvPr/>
          </p:nvSpPr>
          <p:spPr>
            <a:xfrm>
              <a:off x="3098925" y="2284950"/>
              <a:ext cx="11300" cy="33875"/>
            </a:xfrm>
            <a:custGeom>
              <a:avLst/>
              <a:gdLst/>
              <a:ahLst/>
              <a:cxnLst/>
              <a:rect l="l" t="t" r="r" b="b"/>
              <a:pathLst>
                <a:path w="452" h="1355" extrusionOk="0">
                  <a:moveTo>
                    <a:pt x="358" y="1"/>
                  </a:moveTo>
                  <a:cubicBezTo>
                    <a:pt x="31" y="1"/>
                    <a:pt x="0" y="1154"/>
                    <a:pt x="23" y="1345"/>
                  </a:cubicBezTo>
                  <a:cubicBezTo>
                    <a:pt x="23" y="1351"/>
                    <a:pt x="29" y="1354"/>
                    <a:pt x="35" y="1354"/>
                  </a:cubicBezTo>
                  <a:cubicBezTo>
                    <a:pt x="41" y="1354"/>
                    <a:pt x="47" y="1351"/>
                    <a:pt x="47" y="1345"/>
                  </a:cubicBezTo>
                  <a:cubicBezTo>
                    <a:pt x="82" y="1156"/>
                    <a:pt x="118" y="47"/>
                    <a:pt x="411" y="47"/>
                  </a:cubicBezTo>
                  <a:cubicBezTo>
                    <a:pt x="413" y="47"/>
                    <a:pt x="414" y="47"/>
                    <a:pt x="416" y="48"/>
                  </a:cubicBezTo>
                  <a:cubicBezTo>
                    <a:pt x="440" y="48"/>
                    <a:pt x="451" y="12"/>
                    <a:pt x="416" y="12"/>
                  </a:cubicBezTo>
                  <a:cubicBezTo>
                    <a:pt x="396" y="4"/>
                    <a:pt x="376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23" name="Google Shape;26523;p39"/>
            <p:cNvSpPr/>
            <p:nvPr/>
          </p:nvSpPr>
          <p:spPr>
            <a:xfrm>
              <a:off x="3032075" y="2333525"/>
              <a:ext cx="64900" cy="111650"/>
            </a:xfrm>
            <a:custGeom>
              <a:avLst/>
              <a:gdLst/>
              <a:ahLst/>
              <a:cxnLst/>
              <a:rect l="l" t="t" r="r" b="b"/>
              <a:pathLst>
                <a:path w="2596" h="4466" extrusionOk="0">
                  <a:moveTo>
                    <a:pt x="2588" y="1"/>
                  </a:moveTo>
                  <a:cubicBezTo>
                    <a:pt x="2584" y="1"/>
                    <a:pt x="2578" y="4"/>
                    <a:pt x="2578" y="10"/>
                  </a:cubicBezTo>
                  <a:cubicBezTo>
                    <a:pt x="1923" y="1676"/>
                    <a:pt x="1506" y="3248"/>
                    <a:pt x="30" y="4415"/>
                  </a:cubicBezTo>
                  <a:cubicBezTo>
                    <a:pt x="0" y="4444"/>
                    <a:pt x="19" y="4466"/>
                    <a:pt x="40" y="4466"/>
                  </a:cubicBezTo>
                  <a:cubicBezTo>
                    <a:pt x="45" y="4466"/>
                    <a:pt x="49" y="4465"/>
                    <a:pt x="54" y="4462"/>
                  </a:cubicBezTo>
                  <a:cubicBezTo>
                    <a:pt x="792" y="4153"/>
                    <a:pt x="1244" y="3427"/>
                    <a:pt x="1590" y="2748"/>
                  </a:cubicBezTo>
                  <a:cubicBezTo>
                    <a:pt x="2006" y="1903"/>
                    <a:pt x="2423" y="938"/>
                    <a:pt x="2590" y="10"/>
                  </a:cubicBezTo>
                  <a:cubicBezTo>
                    <a:pt x="2596" y="4"/>
                    <a:pt x="2593" y="1"/>
                    <a:pt x="25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24" name="Google Shape;26524;p39"/>
            <p:cNvSpPr/>
            <p:nvPr/>
          </p:nvSpPr>
          <p:spPr>
            <a:xfrm>
              <a:off x="2939350" y="2532825"/>
              <a:ext cx="41950" cy="28650"/>
            </a:xfrm>
            <a:custGeom>
              <a:avLst/>
              <a:gdLst/>
              <a:ahLst/>
              <a:cxnLst/>
              <a:rect l="l" t="t" r="r" b="b"/>
              <a:pathLst>
                <a:path w="1678" h="1146" extrusionOk="0">
                  <a:moveTo>
                    <a:pt x="1631" y="1"/>
                  </a:moveTo>
                  <a:cubicBezTo>
                    <a:pt x="1627" y="1"/>
                    <a:pt x="1623" y="1"/>
                    <a:pt x="1619" y="3"/>
                  </a:cubicBezTo>
                  <a:cubicBezTo>
                    <a:pt x="1369" y="158"/>
                    <a:pt x="1167" y="396"/>
                    <a:pt x="941" y="550"/>
                  </a:cubicBezTo>
                  <a:cubicBezTo>
                    <a:pt x="655" y="777"/>
                    <a:pt x="346" y="955"/>
                    <a:pt x="12" y="1110"/>
                  </a:cubicBezTo>
                  <a:cubicBezTo>
                    <a:pt x="0" y="1122"/>
                    <a:pt x="0" y="1146"/>
                    <a:pt x="36" y="1146"/>
                  </a:cubicBezTo>
                  <a:lnTo>
                    <a:pt x="226" y="1146"/>
                  </a:lnTo>
                  <a:cubicBezTo>
                    <a:pt x="226" y="1146"/>
                    <a:pt x="226" y="1134"/>
                    <a:pt x="215" y="1134"/>
                  </a:cubicBezTo>
                  <a:cubicBezTo>
                    <a:pt x="36" y="1110"/>
                    <a:pt x="131" y="1134"/>
                    <a:pt x="226" y="1074"/>
                  </a:cubicBezTo>
                  <a:cubicBezTo>
                    <a:pt x="286" y="1027"/>
                    <a:pt x="393" y="1003"/>
                    <a:pt x="465" y="967"/>
                  </a:cubicBezTo>
                  <a:cubicBezTo>
                    <a:pt x="631" y="884"/>
                    <a:pt x="810" y="789"/>
                    <a:pt x="953" y="705"/>
                  </a:cubicBezTo>
                  <a:cubicBezTo>
                    <a:pt x="1203" y="539"/>
                    <a:pt x="1500" y="336"/>
                    <a:pt x="1667" y="62"/>
                  </a:cubicBezTo>
                  <a:cubicBezTo>
                    <a:pt x="1678" y="41"/>
                    <a:pt x="1660" y="1"/>
                    <a:pt x="1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25" name="Google Shape;26525;p39"/>
            <p:cNvSpPr/>
            <p:nvPr/>
          </p:nvSpPr>
          <p:spPr>
            <a:xfrm>
              <a:off x="2922375" y="2557000"/>
              <a:ext cx="37225" cy="17875"/>
            </a:xfrm>
            <a:custGeom>
              <a:avLst/>
              <a:gdLst/>
              <a:ahLst/>
              <a:cxnLst/>
              <a:rect l="l" t="t" r="r" b="b"/>
              <a:pathLst>
                <a:path w="1489" h="715" extrusionOk="0">
                  <a:moveTo>
                    <a:pt x="1394" y="0"/>
                  </a:moveTo>
                  <a:cubicBezTo>
                    <a:pt x="1167" y="48"/>
                    <a:pt x="977" y="262"/>
                    <a:pt x="763" y="345"/>
                  </a:cubicBezTo>
                  <a:cubicBezTo>
                    <a:pt x="524" y="465"/>
                    <a:pt x="274" y="536"/>
                    <a:pt x="36" y="643"/>
                  </a:cubicBezTo>
                  <a:cubicBezTo>
                    <a:pt x="1" y="655"/>
                    <a:pt x="12" y="715"/>
                    <a:pt x="60" y="715"/>
                  </a:cubicBezTo>
                  <a:cubicBezTo>
                    <a:pt x="322" y="715"/>
                    <a:pt x="608" y="631"/>
                    <a:pt x="858" y="512"/>
                  </a:cubicBezTo>
                  <a:cubicBezTo>
                    <a:pt x="1060" y="417"/>
                    <a:pt x="1358" y="286"/>
                    <a:pt x="1465" y="84"/>
                  </a:cubicBezTo>
                  <a:cubicBezTo>
                    <a:pt x="1489" y="36"/>
                    <a:pt x="1441" y="0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26" name="Google Shape;26526;p39"/>
            <p:cNvSpPr/>
            <p:nvPr/>
          </p:nvSpPr>
          <p:spPr>
            <a:xfrm>
              <a:off x="2930525" y="2552375"/>
              <a:ext cx="30650" cy="16300"/>
            </a:xfrm>
            <a:custGeom>
              <a:avLst/>
              <a:gdLst/>
              <a:ahLst/>
              <a:cxnLst/>
              <a:rect l="l" t="t" r="r" b="b"/>
              <a:pathLst>
                <a:path w="1226" h="652" extrusionOk="0">
                  <a:moveTo>
                    <a:pt x="1114" y="0"/>
                  </a:moveTo>
                  <a:cubicBezTo>
                    <a:pt x="1103" y="0"/>
                    <a:pt x="1092" y="2"/>
                    <a:pt x="1080" y="7"/>
                  </a:cubicBezTo>
                  <a:cubicBezTo>
                    <a:pt x="722" y="185"/>
                    <a:pt x="389" y="411"/>
                    <a:pt x="32" y="602"/>
                  </a:cubicBezTo>
                  <a:cubicBezTo>
                    <a:pt x="1" y="622"/>
                    <a:pt x="6" y="652"/>
                    <a:pt x="30" y="652"/>
                  </a:cubicBezTo>
                  <a:cubicBezTo>
                    <a:pt x="34" y="652"/>
                    <a:pt x="39" y="651"/>
                    <a:pt x="44" y="650"/>
                  </a:cubicBezTo>
                  <a:cubicBezTo>
                    <a:pt x="413" y="530"/>
                    <a:pt x="829" y="388"/>
                    <a:pt x="1163" y="149"/>
                  </a:cubicBezTo>
                  <a:cubicBezTo>
                    <a:pt x="1225" y="97"/>
                    <a:pt x="1188" y="0"/>
                    <a:pt x="11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27" name="Google Shape;26527;p39"/>
            <p:cNvSpPr/>
            <p:nvPr/>
          </p:nvSpPr>
          <p:spPr>
            <a:xfrm>
              <a:off x="2953225" y="2533525"/>
              <a:ext cx="33000" cy="29700"/>
            </a:xfrm>
            <a:custGeom>
              <a:avLst/>
              <a:gdLst/>
              <a:ahLst/>
              <a:cxnLst/>
              <a:rect l="l" t="t" r="r" b="b"/>
              <a:pathLst>
                <a:path w="1320" h="1188" extrusionOk="0">
                  <a:moveTo>
                    <a:pt x="1294" y="0"/>
                  </a:moveTo>
                  <a:cubicBezTo>
                    <a:pt x="1288" y="0"/>
                    <a:pt x="1282" y="3"/>
                    <a:pt x="1279" y="10"/>
                  </a:cubicBezTo>
                  <a:cubicBezTo>
                    <a:pt x="1053" y="165"/>
                    <a:pt x="862" y="403"/>
                    <a:pt x="648" y="606"/>
                  </a:cubicBezTo>
                  <a:cubicBezTo>
                    <a:pt x="445" y="796"/>
                    <a:pt x="231" y="987"/>
                    <a:pt x="17" y="1165"/>
                  </a:cubicBezTo>
                  <a:cubicBezTo>
                    <a:pt x="0" y="1174"/>
                    <a:pt x="12" y="1187"/>
                    <a:pt x="25" y="1187"/>
                  </a:cubicBezTo>
                  <a:cubicBezTo>
                    <a:pt x="31" y="1187"/>
                    <a:pt x="37" y="1185"/>
                    <a:pt x="41" y="1177"/>
                  </a:cubicBezTo>
                  <a:cubicBezTo>
                    <a:pt x="279" y="999"/>
                    <a:pt x="517" y="808"/>
                    <a:pt x="743" y="606"/>
                  </a:cubicBezTo>
                  <a:cubicBezTo>
                    <a:pt x="934" y="427"/>
                    <a:pt x="1160" y="249"/>
                    <a:pt x="1303" y="22"/>
                  </a:cubicBezTo>
                  <a:cubicBezTo>
                    <a:pt x="1319" y="14"/>
                    <a:pt x="1307" y="0"/>
                    <a:pt x="1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28" name="Google Shape;26528;p39"/>
            <p:cNvSpPr/>
            <p:nvPr/>
          </p:nvSpPr>
          <p:spPr>
            <a:xfrm>
              <a:off x="2975050" y="2442075"/>
              <a:ext cx="104400" cy="96775"/>
            </a:xfrm>
            <a:custGeom>
              <a:avLst/>
              <a:gdLst/>
              <a:ahLst/>
              <a:cxnLst/>
              <a:rect l="l" t="t" r="r" b="b"/>
              <a:pathLst>
                <a:path w="4176" h="3871" extrusionOk="0">
                  <a:moveTo>
                    <a:pt x="4156" y="1"/>
                  </a:moveTo>
                  <a:cubicBezTo>
                    <a:pt x="4149" y="1"/>
                    <a:pt x="4141" y="5"/>
                    <a:pt x="4132" y="13"/>
                  </a:cubicBezTo>
                  <a:cubicBezTo>
                    <a:pt x="3620" y="894"/>
                    <a:pt x="3120" y="1668"/>
                    <a:pt x="2263" y="2299"/>
                  </a:cubicBezTo>
                  <a:cubicBezTo>
                    <a:pt x="1513" y="2835"/>
                    <a:pt x="739" y="3311"/>
                    <a:pt x="13" y="3859"/>
                  </a:cubicBezTo>
                  <a:cubicBezTo>
                    <a:pt x="1" y="3859"/>
                    <a:pt x="13" y="3871"/>
                    <a:pt x="37" y="3871"/>
                  </a:cubicBezTo>
                  <a:cubicBezTo>
                    <a:pt x="1727" y="2847"/>
                    <a:pt x="3311" y="1835"/>
                    <a:pt x="4168" y="37"/>
                  </a:cubicBezTo>
                  <a:cubicBezTo>
                    <a:pt x="4176" y="14"/>
                    <a:pt x="4169" y="1"/>
                    <a:pt x="4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29" name="Google Shape;26529;p39"/>
            <p:cNvSpPr/>
            <p:nvPr/>
          </p:nvSpPr>
          <p:spPr>
            <a:xfrm>
              <a:off x="3084600" y="2391275"/>
              <a:ext cx="18475" cy="45775"/>
            </a:xfrm>
            <a:custGeom>
              <a:avLst/>
              <a:gdLst/>
              <a:ahLst/>
              <a:cxnLst/>
              <a:rect l="l" t="t" r="r" b="b"/>
              <a:pathLst>
                <a:path w="739" h="1831" extrusionOk="0">
                  <a:moveTo>
                    <a:pt x="733" y="0"/>
                  </a:moveTo>
                  <a:cubicBezTo>
                    <a:pt x="730" y="0"/>
                    <a:pt x="727" y="3"/>
                    <a:pt x="727" y="9"/>
                  </a:cubicBezTo>
                  <a:cubicBezTo>
                    <a:pt x="477" y="617"/>
                    <a:pt x="239" y="1236"/>
                    <a:pt x="0" y="1831"/>
                  </a:cubicBezTo>
                  <a:lnTo>
                    <a:pt x="12" y="1831"/>
                  </a:lnTo>
                  <a:cubicBezTo>
                    <a:pt x="310" y="1248"/>
                    <a:pt x="560" y="617"/>
                    <a:pt x="739" y="9"/>
                  </a:cubicBezTo>
                  <a:cubicBezTo>
                    <a:pt x="739" y="3"/>
                    <a:pt x="736" y="0"/>
                    <a:pt x="7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30" name="Google Shape;26530;p39"/>
            <p:cNvSpPr/>
            <p:nvPr/>
          </p:nvSpPr>
          <p:spPr>
            <a:xfrm>
              <a:off x="3093925" y="2378400"/>
              <a:ext cx="20475" cy="38675"/>
            </a:xfrm>
            <a:custGeom>
              <a:avLst/>
              <a:gdLst/>
              <a:ahLst/>
              <a:cxnLst/>
              <a:rect l="l" t="t" r="r" b="b"/>
              <a:pathLst>
                <a:path w="819" h="1547" extrusionOk="0">
                  <a:moveTo>
                    <a:pt x="818" y="0"/>
                  </a:moveTo>
                  <a:cubicBezTo>
                    <a:pt x="532" y="500"/>
                    <a:pt x="259" y="989"/>
                    <a:pt x="8" y="1489"/>
                  </a:cubicBezTo>
                  <a:cubicBezTo>
                    <a:pt x="1" y="1520"/>
                    <a:pt x="19" y="1547"/>
                    <a:pt x="39" y="1547"/>
                  </a:cubicBezTo>
                  <a:cubicBezTo>
                    <a:pt x="49" y="1547"/>
                    <a:pt x="60" y="1540"/>
                    <a:pt x="68" y="1524"/>
                  </a:cubicBezTo>
                  <a:cubicBezTo>
                    <a:pt x="342" y="1036"/>
                    <a:pt x="592" y="524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31" name="Google Shape;26531;p39"/>
            <p:cNvSpPr/>
            <p:nvPr/>
          </p:nvSpPr>
          <p:spPr>
            <a:xfrm>
              <a:off x="3124875" y="2316650"/>
              <a:ext cx="26725" cy="61225"/>
            </a:xfrm>
            <a:custGeom>
              <a:avLst/>
              <a:gdLst/>
              <a:ahLst/>
              <a:cxnLst/>
              <a:rect l="l" t="t" r="r" b="b"/>
              <a:pathLst>
                <a:path w="1069" h="2449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780"/>
                    <a:pt x="854" y="1482"/>
                    <a:pt x="949" y="2435"/>
                  </a:cubicBezTo>
                  <a:cubicBezTo>
                    <a:pt x="949" y="2442"/>
                    <a:pt x="957" y="2448"/>
                    <a:pt x="964" y="2448"/>
                  </a:cubicBezTo>
                  <a:cubicBezTo>
                    <a:pt x="969" y="2448"/>
                    <a:pt x="973" y="2445"/>
                    <a:pt x="973" y="2435"/>
                  </a:cubicBezTo>
                  <a:cubicBezTo>
                    <a:pt x="1068" y="1566"/>
                    <a:pt x="664" y="601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32" name="Google Shape;26532;p39"/>
            <p:cNvSpPr/>
            <p:nvPr/>
          </p:nvSpPr>
          <p:spPr>
            <a:xfrm>
              <a:off x="3078050" y="2393875"/>
              <a:ext cx="69375" cy="120050"/>
            </a:xfrm>
            <a:custGeom>
              <a:avLst/>
              <a:gdLst/>
              <a:ahLst/>
              <a:cxnLst/>
              <a:rect l="l" t="t" r="r" b="b"/>
              <a:pathLst>
                <a:path w="2775" h="4802" extrusionOk="0">
                  <a:moveTo>
                    <a:pt x="2763" y="1"/>
                  </a:moveTo>
                  <a:cubicBezTo>
                    <a:pt x="2191" y="905"/>
                    <a:pt x="1703" y="1846"/>
                    <a:pt x="1084" y="2739"/>
                  </a:cubicBezTo>
                  <a:cubicBezTo>
                    <a:pt x="655" y="3370"/>
                    <a:pt x="60" y="3965"/>
                    <a:pt x="1" y="4763"/>
                  </a:cubicBezTo>
                  <a:cubicBezTo>
                    <a:pt x="1" y="4784"/>
                    <a:pt x="31" y="4802"/>
                    <a:pt x="57" y="4802"/>
                  </a:cubicBezTo>
                  <a:cubicBezTo>
                    <a:pt x="75" y="4802"/>
                    <a:pt x="91" y="4794"/>
                    <a:pt x="96" y="4775"/>
                  </a:cubicBezTo>
                  <a:cubicBezTo>
                    <a:pt x="262" y="3882"/>
                    <a:pt x="929" y="3180"/>
                    <a:pt x="1394" y="2418"/>
                  </a:cubicBezTo>
                  <a:cubicBezTo>
                    <a:pt x="1882" y="1632"/>
                    <a:pt x="2358" y="834"/>
                    <a:pt x="2775" y="12"/>
                  </a:cubicBezTo>
                  <a:cubicBezTo>
                    <a:pt x="2775" y="1"/>
                    <a:pt x="2763" y="1"/>
                    <a:pt x="27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33" name="Google Shape;26533;p39"/>
            <p:cNvSpPr/>
            <p:nvPr/>
          </p:nvSpPr>
          <p:spPr>
            <a:xfrm>
              <a:off x="2837925" y="2532075"/>
              <a:ext cx="68500" cy="46500"/>
            </a:xfrm>
            <a:custGeom>
              <a:avLst/>
              <a:gdLst/>
              <a:ahLst/>
              <a:cxnLst/>
              <a:rect l="l" t="t" r="r" b="b"/>
              <a:pathLst>
                <a:path w="2740" h="1860" extrusionOk="0">
                  <a:moveTo>
                    <a:pt x="13" y="1"/>
                  </a:moveTo>
                  <a:cubicBezTo>
                    <a:pt x="5" y="1"/>
                    <a:pt x="0" y="24"/>
                    <a:pt x="9" y="33"/>
                  </a:cubicBezTo>
                  <a:cubicBezTo>
                    <a:pt x="735" y="795"/>
                    <a:pt x="1736" y="1378"/>
                    <a:pt x="2676" y="1854"/>
                  </a:cubicBezTo>
                  <a:cubicBezTo>
                    <a:pt x="2684" y="1858"/>
                    <a:pt x="2691" y="1860"/>
                    <a:pt x="2697" y="1860"/>
                  </a:cubicBezTo>
                  <a:cubicBezTo>
                    <a:pt x="2730" y="1860"/>
                    <a:pt x="2740" y="1815"/>
                    <a:pt x="2700" y="1795"/>
                  </a:cubicBezTo>
                  <a:cubicBezTo>
                    <a:pt x="1736" y="1271"/>
                    <a:pt x="914" y="616"/>
                    <a:pt x="21" y="9"/>
                  </a:cubicBezTo>
                  <a:cubicBezTo>
                    <a:pt x="18" y="3"/>
                    <a:pt x="15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34" name="Google Shape;26534;p39"/>
            <p:cNvSpPr/>
            <p:nvPr/>
          </p:nvSpPr>
          <p:spPr>
            <a:xfrm>
              <a:off x="2825050" y="2518000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0" y="0"/>
                  </a:moveTo>
                  <a:cubicBezTo>
                    <a:pt x="143" y="96"/>
                    <a:pt x="262" y="227"/>
                    <a:pt x="346" y="370"/>
                  </a:cubicBezTo>
                  <a:cubicBezTo>
                    <a:pt x="274" y="215"/>
                    <a:pt x="155" y="9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35" name="Google Shape;26535;p39"/>
            <p:cNvSpPr/>
            <p:nvPr/>
          </p:nvSpPr>
          <p:spPr>
            <a:xfrm>
              <a:off x="2722350" y="2354650"/>
              <a:ext cx="92900" cy="152350"/>
            </a:xfrm>
            <a:custGeom>
              <a:avLst/>
              <a:gdLst/>
              <a:ahLst/>
              <a:cxnLst/>
              <a:rect l="l" t="t" r="r" b="b"/>
              <a:pathLst>
                <a:path w="3716" h="6094" extrusionOk="0">
                  <a:moveTo>
                    <a:pt x="30" y="0"/>
                  </a:moveTo>
                  <a:cubicBezTo>
                    <a:pt x="17" y="0"/>
                    <a:pt x="1" y="13"/>
                    <a:pt x="1" y="34"/>
                  </a:cubicBezTo>
                  <a:cubicBezTo>
                    <a:pt x="155" y="1391"/>
                    <a:pt x="1036" y="2379"/>
                    <a:pt x="1667" y="3546"/>
                  </a:cubicBezTo>
                  <a:cubicBezTo>
                    <a:pt x="2227" y="4510"/>
                    <a:pt x="2739" y="5475"/>
                    <a:pt x="3715" y="6094"/>
                  </a:cubicBezTo>
                  <a:cubicBezTo>
                    <a:pt x="2739" y="5356"/>
                    <a:pt x="2203" y="4332"/>
                    <a:pt x="1632" y="3308"/>
                  </a:cubicBezTo>
                  <a:cubicBezTo>
                    <a:pt x="1001" y="2201"/>
                    <a:pt x="274" y="1296"/>
                    <a:pt x="48" y="22"/>
                  </a:cubicBezTo>
                  <a:cubicBezTo>
                    <a:pt x="48" y="7"/>
                    <a:pt x="40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36" name="Google Shape;26536;p39"/>
            <p:cNvSpPr/>
            <p:nvPr/>
          </p:nvSpPr>
          <p:spPr>
            <a:xfrm>
              <a:off x="2686050" y="2318800"/>
              <a:ext cx="35700" cy="61000"/>
            </a:xfrm>
            <a:custGeom>
              <a:avLst/>
              <a:gdLst/>
              <a:ahLst/>
              <a:cxnLst/>
              <a:rect l="l" t="t" r="r" b="b"/>
              <a:pathLst>
                <a:path w="1428" h="2440" extrusionOk="0">
                  <a:moveTo>
                    <a:pt x="1395" y="1"/>
                  </a:moveTo>
                  <a:cubicBezTo>
                    <a:pt x="1391" y="1"/>
                    <a:pt x="1386" y="1"/>
                    <a:pt x="1381" y="3"/>
                  </a:cubicBezTo>
                  <a:cubicBezTo>
                    <a:pt x="643" y="479"/>
                    <a:pt x="0" y="1491"/>
                    <a:pt x="71" y="2384"/>
                  </a:cubicBezTo>
                  <a:cubicBezTo>
                    <a:pt x="71" y="2414"/>
                    <a:pt x="109" y="2439"/>
                    <a:pt x="140" y="2439"/>
                  </a:cubicBezTo>
                  <a:cubicBezTo>
                    <a:pt x="158" y="2439"/>
                    <a:pt x="174" y="2430"/>
                    <a:pt x="179" y="2408"/>
                  </a:cubicBezTo>
                  <a:cubicBezTo>
                    <a:pt x="286" y="1944"/>
                    <a:pt x="321" y="1527"/>
                    <a:pt x="548" y="1099"/>
                  </a:cubicBezTo>
                  <a:cubicBezTo>
                    <a:pt x="774" y="682"/>
                    <a:pt x="1072" y="348"/>
                    <a:pt x="1417" y="27"/>
                  </a:cubicBezTo>
                  <a:cubicBezTo>
                    <a:pt x="1427" y="27"/>
                    <a:pt x="1420" y="1"/>
                    <a:pt x="13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37" name="Google Shape;26537;p39"/>
            <p:cNvSpPr/>
            <p:nvPr/>
          </p:nvSpPr>
          <p:spPr>
            <a:xfrm>
              <a:off x="2687525" y="2383925"/>
              <a:ext cx="41600" cy="72050"/>
            </a:xfrm>
            <a:custGeom>
              <a:avLst/>
              <a:gdLst/>
              <a:ahLst/>
              <a:cxnLst/>
              <a:rect l="l" t="t" r="r" b="b"/>
              <a:pathLst>
                <a:path w="1664" h="2882" extrusionOk="0">
                  <a:moveTo>
                    <a:pt x="19" y="1"/>
                  </a:moveTo>
                  <a:cubicBezTo>
                    <a:pt x="12" y="1"/>
                    <a:pt x="1" y="9"/>
                    <a:pt x="1" y="18"/>
                  </a:cubicBezTo>
                  <a:cubicBezTo>
                    <a:pt x="322" y="1065"/>
                    <a:pt x="1072" y="1911"/>
                    <a:pt x="1596" y="2863"/>
                  </a:cubicBezTo>
                  <a:cubicBezTo>
                    <a:pt x="1600" y="2876"/>
                    <a:pt x="1611" y="2881"/>
                    <a:pt x="1622" y="2881"/>
                  </a:cubicBezTo>
                  <a:cubicBezTo>
                    <a:pt x="1642" y="2881"/>
                    <a:pt x="1663" y="2866"/>
                    <a:pt x="1656" y="2851"/>
                  </a:cubicBezTo>
                  <a:cubicBezTo>
                    <a:pt x="1620" y="2435"/>
                    <a:pt x="1322" y="2101"/>
                    <a:pt x="1084" y="1780"/>
                  </a:cubicBezTo>
                  <a:cubicBezTo>
                    <a:pt x="667" y="1208"/>
                    <a:pt x="358" y="613"/>
                    <a:pt x="24" y="6"/>
                  </a:cubicBezTo>
                  <a:cubicBezTo>
                    <a:pt x="24" y="2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38" name="Google Shape;26538;p39"/>
            <p:cNvSpPr/>
            <p:nvPr/>
          </p:nvSpPr>
          <p:spPr>
            <a:xfrm>
              <a:off x="2725325" y="2455950"/>
              <a:ext cx="85900" cy="101400"/>
            </a:xfrm>
            <a:custGeom>
              <a:avLst/>
              <a:gdLst/>
              <a:ahLst/>
              <a:cxnLst/>
              <a:rect l="l" t="t" r="r" b="b"/>
              <a:pathLst>
                <a:path w="3436" h="4056" extrusionOk="0">
                  <a:moveTo>
                    <a:pt x="10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13" y="6"/>
                    <a:pt x="13" y="0"/>
                    <a:pt x="10" y="0"/>
                  </a:cubicBezTo>
                  <a:close/>
                  <a:moveTo>
                    <a:pt x="1" y="18"/>
                  </a:moveTo>
                  <a:cubicBezTo>
                    <a:pt x="203" y="494"/>
                    <a:pt x="120" y="1054"/>
                    <a:pt x="346" y="1518"/>
                  </a:cubicBezTo>
                  <a:cubicBezTo>
                    <a:pt x="525" y="1863"/>
                    <a:pt x="870" y="2054"/>
                    <a:pt x="1120" y="2316"/>
                  </a:cubicBezTo>
                  <a:cubicBezTo>
                    <a:pt x="1406" y="2613"/>
                    <a:pt x="1584" y="2959"/>
                    <a:pt x="1929" y="3197"/>
                  </a:cubicBezTo>
                  <a:cubicBezTo>
                    <a:pt x="2370" y="3506"/>
                    <a:pt x="2894" y="3614"/>
                    <a:pt x="3263" y="4030"/>
                  </a:cubicBezTo>
                  <a:cubicBezTo>
                    <a:pt x="3280" y="4048"/>
                    <a:pt x="3301" y="4055"/>
                    <a:pt x="3320" y="4055"/>
                  </a:cubicBezTo>
                  <a:cubicBezTo>
                    <a:pt x="3381" y="4055"/>
                    <a:pt x="3436" y="3983"/>
                    <a:pt x="3382" y="3911"/>
                  </a:cubicBezTo>
                  <a:cubicBezTo>
                    <a:pt x="3144" y="3661"/>
                    <a:pt x="2858" y="3506"/>
                    <a:pt x="2537" y="3364"/>
                  </a:cubicBezTo>
                  <a:cubicBezTo>
                    <a:pt x="2001" y="3090"/>
                    <a:pt x="1679" y="2768"/>
                    <a:pt x="1298" y="2316"/>
                  </a:cubicBezTo>
                  <a:cubicBezTo>
                    <a:pt x="870" y="1840"/>
                    <a:pt x="441" y="1637"/>
                    <a:pt x="310" y="935"/>
                  </a:cubicBezTo>
                  <a:cubicBezTo>
                    <a:pt x="263" y="566"/>
                    <a:pt x="274" y="280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39" name="Google Shape;26539;p39"/>
            <p:cNvSpPr/>
            <p:nvPr/>
          </p:nvSpPr>
          <p:spPr>
            <a:xfrm>
              <a:off x="2723550" y="2317925"/>
              <a:ext cx="123675" cy="135000"/>
            </a:xfrm>
            <a:custGeom>
              <a:avLst/>
              <a:gdLst/>
              <a:ahLst/>
              <a:cxnLst/>
              <a:rect l="l" t="t" r="r" b="b"/>
              <a:pathLst>
                <a:path w="4947" h="5400" extrusionOk="0">
                  <a:moveTo>
                    <a:pt x="264" y="1"/>
                  </a:moveTo>
                  <a:cubicBezTo>
                    <a:pt x="169" y="1"/>
                    <a:pt x="79" y="80"/>
                    <a:pt x="0" y="276"/>
                  </a:cubicBezTo>
                  <a:cubicBezTo>
                    <a:pt x="76" y="141"/>
                    <a:pt x="156" y="85"/>
                    <a:pt x="238" y="85"/>
                  </a:cubicBezTo>
                  <a:cubicBezTo>
                    <a:pt x="605" y="85"/>
                    <a:pt x="992" y="1205"/>
                    <a:pt x="989" y="1205"/>
                  </a:cubicBezTo>
                  <a:cubicBezTo>
                    <a:pt x="989" y="1205"/>
                    <a:pt x="988" y="1205"/>
                    <a:pt x="988" y="1205"/>
                  </a:cubicBezTo>
                  <a:lnTo>
                    <a:pt x="988" y="1205"/>
                  </a:lnTo>
                  <a:cubicBezTo>
                    <a:pt x="1072" y="1443"/>
                    <a:pt x="1119" y="1681"/>
                    <a:pt x="1250" y="1884"/>
                  </a:cubicBezTo>
                  <a:cubicBezTo>
                    <a:pt x="1548" y="2336"/>
                    <a:pt x="2096" y="2681"/>
                    <a:pt x="2441" y="3110"/>
                  </a:cubicBezTo>
                  <a:cubicBezTo>
                    <a:pt x="3084" y="3896"/>
                    <a:pt x="3763" y="5158"/>
                    <a:pt x="4858" y="5396"/>
                  </a:cubicBezTo>
                  <a:cubicBezTo>
                    <a:pt x="4864" y="5399"/>
                    <a:pt x="4871" y="5400"/>
                    <a:pt x="4877" y="5400"/>
                  </a:cubicBezTo>
                  <a:cubicBezTo>
                    <a:pt x="4924" y="5400"/>
                    <a:pt x="4947" y="5322"/>
                    <a:pt x="4894" y="5301"/>
                  </a:cubicBezTo>
                  <a:cubicBezTo>
                    <a:pt x="4096" y="4884"/>
                    <a:pt x="3584" y="4265"/>
                    <a:pt x="3024" y="3586"/>
                  </a:cubicBezTo>
                  <a:cubicBezTo>
                    <a:pt x="2762" y="3277"/>
                    <a:pt x="2512" y="2931"/>
                    <a:pt x="2239" y="2634"/>
                  </a:cubicBezTo>
                  <a:cubicBezTo>
                    <a:pt x="1846" y="2217"/>
                    <a:pt x="1429" y="1979"/>
                    <a:pt x="1179" y="1431"/>
                  </a:cubicBezTo>
                  <a:cubicBezTo>
                    <a:pt x="1093" y="1260"/>
                    <a:pt x="643" y="1"/>
                    <a:pt x="2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40" name="Google Shape;26540;p39"/>
            <p:cNvSpPr/>
            <p:nvPr/>
          </p:nvSpPr>
          <p:spPr>
            <a:xfrm>
              <a:off x="2711050" y="2247650"/>
              <a:ext cx="134175" cy="203775"/>
            </a:xfrm>
            <a:custGeom>
              <a:avLst/>
              <a:gdLst/>
              <a:ahLst/>
              <a:cxnLst/>
              <a:rect l="l" t="t" r="r" b="b"/>
              <a:pathLst>
                <a:path w="5367" h="8151" extrusionOk="0">
                  <a:moveTo>
                    <a:pt x="101" y="1"/>
                  </a:moveTo>
                  <a:cubicBezTo>
                    <a:pt x="86" y="1"/>
                    <a:pt x="72" y="10"/>
                    <a:pt x="72" y="27"/>
                  </a:cubicBezTo>
                  <a:cubicBezTo>
                    <a:pt x="0" y="1623"/>
                    <a:pt x="798" y="2956"/>
                    <a:pt x="1929" y="4040"/>
                  </a:cubicBezTo>
                  <a:cubicBezTo>
                    <a:pt x="2643" y="4730"/>
                    <a:pt x="3155" y="5445"/>
                    <a:pt x="3691" y="6242"/>
                  </a:cubicBezTo>
                  <a:cubicBezTo>
                    <a:pt x="4167" y="6945"/>
                    <a:pt x="4917" y="7374"/>
                    <a:pt x="5298" y="8136"/>
                  </a:cubicBezTo>
                  <a:cubicBezTo>
                    <a:pt x="5306" y="8146"/>
                    <a:pt x="5315" y="8151"/>
                    <a:pt x="5324" y="8151"/>
                  </a:cubicBezTo>
                  <a:cubicBezTo>
                    <a:pt x="5346" y="8151"/>
                    <a:pt x="5366" y="8128"/>
                    <a:pt x="5358" y="8112"/>
                  </a:cubicBezTo>
                  <a:cubicBezTo>
                    <a:pt x="5096" y="7469"/>
                    <a:pt x="4501" y="7112"/>
                    <a:pt x="4060" y="6600"/>
                  </a:cubicBezTo>
                  <a:cubicBezTo>
                    <a:pt x="3536" y="5992"/>
                    <a:pt x="3239" y="5242"/>
                    <a:pt x="2703" y="4647"/>
                  </a:cubicBezTo>
                  <a:cubicBezTo>
                    <a:pt x="2119" y="4016"/>
                    <a:pt x="1453" y="3504"/>
                    <a:pt x="988" y="2766"/>
                  </a:cubicBezTo>
                  <a:cubicBezTo>
                    <a:pt x="453" y="1921"/>
                    <a:pt x="238" y="992"/>
                    <a:pt x="131" y="27"/>
                  </a:cubicBezTo>
                  <a:cubicBezTo>
                    <a:pt x="131" y="10"/>
                    <a:pt x="116" y="1"/>
                    <a:pt x="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41" name="Google Shape;26541;p39"/>
            <p:cNvSpPr/>
            <p:nvPr/>
          </p:nvSpPr>
          <p:spPr>
            <a:xfrm>
              <a:off x="2713225" y="2224500"/>
              <a:ext cx="23725" cy="24150"/>
            </a:xfrm>
            <a:custGeom>
              <a:avLst/>
              <a:gdLst/>
              <a:ahLst/>
              <a:cxnLst/>
              <a:rect l="l" t="t" r="r" b="b"/>
              <a:pathLst>
                <a:path w="949" h="966" extrusionOk="0">
                  <a:moveTo>
                    <a:pt x="889" y="1"/>
                  </a:moveTo>
                  <a:cubicBezTo>
                    <a:pt x="485" y="84"/>
                    <a:pt x="127" y="549"/>
                    <a:pt x="8" y="918"/>
                  </a:cubicBezTo>
                  <a:cubicBezTo>
                    <a:pt x="0" y="949"/>
                    <a:pt x="19" y="965"/>
                    <a:pt x="36" y="965"/>
                  </a:cubicBezTo>
                  <a:cubicBezTo>
                    <a:pt x="44" y="965"/>
                    <a:pt x="52" y="961"/>
                    <a:pt x="56" y="953"/>
                  </a:cubicBezTo>
                  <a:cubicBezTo>
                    <a:pt x="163" y="763"/>
                    <a:pt x="282" y="584"/>
                    <a:pt x="449" y="430"/>
                  </a:cubicBezTo>
                  <a:cubicBezTo>
                    <a:pt x="592" y="299"/>
                    <a:pt x="770" y="191"/>
                    <a:pt x="925" y="60"/>
                  </a:cubicBezTo>
                  <a:cubicBezTo>
                    <a:pt x="949" y="49"/>
                    <a:pt x="925" y="1"/>
                    <a:pt x="8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42" name="Google Shape;26542;p39"/>
            <p:cNvSpPr/>
            <p:nvPr/>
          </p:nvSpPr>
          <p:spPr>
            <a:xfrm>
              <a:off x="2738950" y="2225175"/>
              <a:ext cx="131775" cy="155625"/>
            </a:xfrm>
            <a:custGeom>
              <a:avLst/>
              <a:gdLst/>
              <a:ahLst/>
              <a:cxnLst/>
              <a:rect l="l" t="t" r="r" b="b"/>
              <a:pathLst>
                <a:path w="5271" h="6225" extrusionOk="0">
                  <a:moveTo>
                    <a:pt x="40" y="1"/>
                  </a:moveTo>
                  <a:cubicBezTo>
                    <a:pt x="17" y="1"/>
                    <a:pt x="1" y="17"/>
                    <a:pt x="15" y="45"/>
                  </a:cubicBezTo>
                  <a:cubicBezTo>
                    <a:pt x="587" y="1569"/>
                    <a:pt x="1277" y="2796"/>
                    <a:pt x="2551" y="3855"/>
                  </a:cubicBezTo>
                  <a:cubicBezTo>
                    <a:pt x="2897" y="4141"/>
                    <a:pt x="3194" y="4403"/>
                    <a:pt x="3444" y="4760"/>
                  </a:cubicBezTo>
                  <a:cubicBezTo>
                    <a:pt x="3670" y="5094"/>
                    <a:pt x="3801" y="5475"/>
                    <a:pt x="4075" y="5772"/>
                  </a:cubicBezTo>
                  <a:cubicBezTo>
                    <a:pt x="4313" y="6048"/>
                    <a:pt x="4595" y="6225"/>
                    <a:pt x="4936" y="6225"/>
                  </a:cubicBezTo>
                  <a:cubicBezTo>
                    <a:pt x="5022" y="6225"/>
                    <a:pt x="5112" y="6213"/>
                    <a:pt x="5206" y="6189"/>
                  </a:cubicBezTo>
                  <a:cubicBezTo>
                    <a:pt x="5271" y="6178"/>
                    <a:pt x="5258" y="6090"/>
                    <a:pt x="5194" y="6090"/>
                  </a:cubicBezTo>
                  <a:cubicBezTo>
                    <a:pt x="5187" y="6090"/>
                    <a:pt x="5179" y="6091"/>
                    <a:pt x="5171" y="6094"/>
                  </a:cubicBezTo>
                  <a:cubicBezTo>
                    <a:pt x="5129" y="6098"/>
                    <a:pt x="5088" y="6099"/>
                    <a:pt x="5049" y="6099"/>
                  </a:cubicBezTo>
                  <a:cubicBezTo>
                    <a:pt x="4130" y="6099"/>
                    <a:pt x="3924" y="5056"/>
                    <a:pt x="3444" y="4463"/>
                  </a:cubicBezTo>
                  <a:cubicBezTo>
                    <a:pt x="3087" y="4034"/>
                    <a:pt x="2635" y="3724"/>
                    <a:pt x="2218" y="3367"/>
                  </a:cubicBezTo>
                  <a:cubicBezTo>
                    <a:pt x="1146" y="2462"/>
                    <a:pt x="753" y="1188"/>
                    <a:pt x="87" y="22"/>
                  </a:cubicBezTo>
                  <a:cubicBezTo>
                    <a:pt x="73" y="7"/>
                    <a:pt x="55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43" name="Google Shape;26543;p39"/>
            <p:cNvSpPr/>
            <p:nvPr/>
          </p:nvSpPr>
          <p:spPr>
            <a:xfrm>
              <a:off x="2737225" y="2192050"/>
              <a:ext cx="137550" cy="187350"/>
            </a:xfrm>
            <a:custGeom>
              <a:avLst/>
              <a:gdLst/>
              <a:ahLst/>
              <a:cxnLst/>
              <a:rect l="l" t="t" r="r" b="b"/>
              <a:pathLst>
                <a:path w="5502" h="7494" extrusionOk="0">
                  <a:moveTo>
                    <a:pt x="2147" y="1"/>
                  </a:moveTo>
                  <a:cubicBezTo>
                    <a:pt x="2136" y="1"/>
                    <a:pt x="2126" y="4"/>
                    <a:pt x="2120" y="13"/>
                  </a:cubicBezTo>
                  <a:cubicBezTo>
                    <a:pt x="1156" y="835"/>
                    <a:pt x="1608" y="2192"/>
                    <a:pt x="2239" y="3073"/>
                  </a:cubicBezTo>
                  <a:cubicBezTo>
                    <a:pt x="2704" y="3692"/>
                    <a:pt x="3239" y="4275"/>
                    <a:pt x="3739" y="4859"/>
                  </a:cubicBezTo>
                  <a:cubicBezTo>
                    <a:pt x="4394" y="5633"/>
                    <a:pt x="5263" y="6383"/>
                    <a:pt x="5275" y="7478"/>
                  </a:cubicBezTo>
                  <a:cubicBezTo>
                    <a:pt x="5270" y="7488"/>
                    <a:pt x="5280" y="7494"/>
                    <a:pt x="5292" y="7494"/>
                  </a:cubicBezTo>
                  <a:cubicBezTo>
                    <a:pt x="5310" y="7494"/>
                    <a:pt x="5335" y="7482"/>
                    <a:pt x="5335" y="7454"/>
                  </a:cubicBezTo>
                  <a:cubicBezTo>
                    <a:pt x="5502" y="4859"/>
                    <a:pt x="1" y="2728"/>
                    <a:pt x="2192" y="73"/>
                  </a:cubicBezTo>
                  <a:cubicBezTo>
                    <a:pt x="2228" y="37"/>
                    <a:pt x="2182" y="1"/>
                    <a:pt x="21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44" name="Google Shape;26544;p39"/>
            <p:cNvSpPr/>
            <p:nvPr/>
          </p:nvSpPr>
          <p:spPr>
            <a:xfrm>
              <a:off x="2782550" y="2185700"/>
              <a:ext cx="20675" cy="19725"/>
            </a:xfrm>
            <a:custGeom>
              <a:avLst/>
              <a:gdLst/>
              <a:ahLst/>
              <a:cxnLst/>
              <a:rect l="l" t="t" r="r" b="b"/>
              <a:pathLst>
                <a:path w="827" h="789" extrusionOk="0">
                  <a:moveTo>
                    <a:pt x="767" y="0"/>
                  </a:moveTo>
                  <a:cubicBezTo>
                    <a:pt x="761" y="0"/>
                    <a:pt x="754" y="2"/>
                    <a:pt x="748" y="5"/>
                  </a:cubicBezTo>
                  <a:cubicBezTo>
                    <a:pt x="569" y="53"/>
                    <a:pt x="355" y="148"/>
                    <a:pt x="295" y="327"/>
                  </a:cubicBezTo>
                  <a:cubicBezTo>
                    <a:pt x="295" y="350"/>
                    <a:pt x="307" y="350"/>
                    <a:pt x="319" y="350"/>
                  </a:cubicBezTo>
                  <a:cubicBezTo>
                    <a:pt x="200" y="469"/>
                    <a:pt x="69" y="600"/>
                    <a:pt x="10" y="743"/>
                  </a:cubicBezTo>
                  <a:cubicBezTo>
                    <a:pt x="1" y="769"/>
                    <a:pt x="17" y="789"/>
                    <a:pt x="36" y="789"/>
                  </a:cubicBezTo>
                  <a:cubicBezTo>
                    <a:pt x="43" y="789"/>
                    <a:pt x="51" y="786"/>
                    <a:pt x="57" y="779"/>
                  </a:cubicBezTo>
                  <a:cubicBezTo>
                    <a:pt x="188" y="684"/>
                    <a:pt x="271" y="541"/>
                    <a:pt x="391" y="422"/>
                  </a:cubicBezTo>
                  <a:cubicBezTo>
                    <a:pt x="506" y="317"/>
                    <a:pt x="640" y="221"/>
                    <a:pt x="751" y="119"/>
                  </a:cubicBezTo>
                  <a:lnTo>
                    <a:pt x="751" y="119"/>
                  </a:lnTo>
                  <a:cubicBezTo>
                    <a:pt x="765" y="116"/>
                    <a:pt x="780" y="114"/>
                    <a:pt x="795" y="112"/>
                  </a:cubicBezTo>
                  <a:cubicBezTo>
                    <a:pt x="792" y="103"/>
                    <a:pt x="789" y="94"/>
                    <a:pt x="786" y="86"/>
                  </a:cubicBezTo>
                  <a:lnTo>
                    <a:pt x="786" y="86"/>
                  </a:lnTo>
                  <a:cubicBezTo>
                    <a:pt x="789" y="83"/>
                    <a:pt x="792" y="80"/>
                    <a:pt x="795" y="77"/>
                  </a:cubicBezTo>
                  <a:cubicBezTo>
                    <a:pt x="826" y="56"/>
                    <a:pt x="804" y="0"/>
                    <a:pt x="7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45" name="Google Shape;26545;p39"/>
            <p:cNvSpPr/>
            <p:nvPr/>
          </p:nvSpPr>
          <p:spPr>
            <a:xfrm>
              <a:off x="2802425" y="2184925"/>
              <a:ext cx="97650" cy="163125"/>
            </a:xfrm>
            <a:custGeom>
              <a:avLst/>
              <a:gdLst/>
              <a:ahLst/>
              <a:cxnLst/>
              <a:rect l="l" t="t" r="r" b="b"/>
              <a:pathLst>
                <a:path w="3906" h="6525" extrusionOk="0">
                  <a:moveTo>
                    <a:pt x="0" y="0"/>
                  </a:moveTo>
                  <a:cubicBezTo>
                    <a:pt x="238" y="715"/>
                    <a:pt x="655" y="1358"/>
                    <a:pt x="881" y="2072"/>
                  </a:cubicBezTo>
                  <a:cubicBezTo>
                    <a:pt x="1084" y="2727"/>
                    <a:pt x="1203" y="3394"/>
                    <a:pt x="1501" y="4025"/>
                  </a:cubicBezTo>
                  <a:cubicBezTo>
                    <a:pt x="1965" y="4989"/>
                    <a:pt x="2608" y="6239"/>
                    <a:pt x="3739" y="6525"/>
                  </a:cubicBezTo>
                  <a:cubicBezTo>
                    <a:pt x="3763" y="6525"/>
                    <a:pt x="3798" y="6525"/>
                    <a:pt x="3822" y="6513"/>
                  </a:cubicBezTo>
                  <a:lnTo>
                    <a:pt x="3870" y="6465"/>
                  </a:lnTo>
                  <a:cubicBezTo>
                    <a:pt x="3906" y="6418"/>
                    <a:pt x="3906" y="6370"/>
                    <a:pt x="3858" y="6346"/>
                  </a:cubicBezTo>
                  <a:lnTo>
                    <a:pt x="3846" y="6346"/>
                  </a:lnTo>
                  <a:cubicBezTo>
                    <a:pt x="3832" y="6336"/>
                    <a:pt x="3817" y="6331"/>
                    <a:pt x="3802" y="6331"/>
                  </a:cubicBezTo>
                  <a:cubicBezTo>
                    <a:pt x="3750" y="6331"/>
                    <a:pt x="3702" y="6384"/>
                    <a:pt x="3739" y="6430"/>
                  </a:cubicBezTo>
                  <a:cubicBezTo>
                    <a:pt x="3584" y="6287"/>
                    <a:pt x="3406" y="6180"/>
                    <a:pt x="3203" y="6108"/>
                  </a:cubicBezTo>
                  <a:cubicBezTo>
                    <a:pt x="3025" y="5977"/>
                    <a:pt x="2858" y="5823"/>
                    <a:pt x="2727" y="5656"/>
                  </a:cubicBezTo>
                  <a:cubicBezTo>
                    <a:pt x="2536" y="5442"/>
                    <a:pt x="2370" y="5180"/>
                    <a:pt x="2203" y="4930"/>
                  </a:cubicBezTo>
                  <a:cubicBezTo>
                    <a:pt x="1846" y="4370"/>
                    <a:pt x="1548" y="3787"/>
                    <a:pt x="1346" y="3144"/>
                  </a:cubicBezTo>
                  <a:cubicBezTo>
                    <a:pt x="1000" y="2024"/>
                    <a:pt x="703" y="97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46" name="Google Shape;26546;p39"/>
            <p:cNvSpPr/>
            <p:nvPr/>
          </p:nvSpPr>
          <p:spPr>
            <a:xfrm>
              <a:off x="2895000" y="2311175"/>
              <a:ext cx="11325" cy="37375"/>
            </a:xfrm>
            <a:custGeom>
              <a:avLst/>
              <a:gdLst/>
              <a:ahLst/>
              <a:cxnLst/>
              <a:rect l="l" t="t" r="r" b="b"/>
              <a:pathLst>
                <a:path w="453" h="1495" extrusionOk="0">
                  <a:moveTo>
                    <a:pt x="43" y="1"/>
                  </a:moveTo>
                  <a:cubicBezTo>
                    <a:pt x="25" y="1"/>
                    <a:pt x="0" y="21"/>
                    <a:pt x="0" y="46"/>
                  </a:cubicBezTo>
                  <a:cubicBezTo>
                    <a:pt x="84" y="296"/>
                    <a:pt x="167" y="523"/>
                    <a:pt x="155" y="784"/>
                  </a:cubicBezTo>
                  <a:cubicBezTo>
                    <a:pt x="155" y="1023"/>
                    <a:pt x="48" y="1237"/>
                    <a:pt x="24" y="1475"/>
                  </a:cubicBezTo>
                  <a:cubicBezTo>
                    <a:pt x="31" y="1489"/>
                    <a:pt x="42" y="1495"/>
                    <a:pt x="55" y="1495"/>
                  </a:cubicBezTo>
                  <a:cubicBezTo>
                    <a:pt x="64" y="1495"/>
                    <a:pt x="74" y="1492"/>
                    <a:pt x="84" y="1487"/>
                  </a:cubicBezTo>
                  <a:cubicBezTo>
                    <a:pt x="453" y="1142"/>
                    <a:pt x="357" y="368"/>
                    <a:pt x="60" y="11"/>
                  </a:cubicBezTo>
                  <a:cubicBezTo>
                    <a:pt x="56" y="4"/>
                    <a:pt x="50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47" name="Google Shape;26547;p39"/>
            <p:cNvSpPr/>
            <p:nvPr/>
          </p:nvSpPr>
          <p:spPr>
            <a:xfrm>
              <a:off x="2946200" y="2532150"/>
              <a:ext cx="40425" cy="30225"/>
            </a:xfrm>
            <a:custGeom>
              <a:avLst/>
              <a:gdLst/>
              <a:ahLst/>
              <a:cxnLst/>
              <a:rect l="l" t="t" r="r" b="b"/>
              <a:pathLst>
                <a:path w="1617" h="1209" extrusionOk="0">
                  <a:moveTo>
                    <a:pt x="1500" y="0"/>
                  </a:moveTo>
                  <a:cubicBezTo>
                    <a:pt x="1484" y="0"/>
                    <a:pt x="1467" y="5"/>
                    <a:pt x="1453" y="18"/>
                  </a:cubicBezTo>
                  <a:cubicBezTo>
                    <a:pt x="1215" y="220"/>
                    <a:pt x="988" y="446"/>
                    <a:pt x="738" y="637"/>
                  </a:cubicBezTo>
                  <a:cubicBezTo>
                    <a:pt x="512" y="804"/>
                    <a:pt x="191" y="923"/>
                    <a:pt x="24" y="1137"/>
                  </a:cubicBezTo>
                  <a:cubicBezTo>
                    <a:pt x="0" y="1161"/>
                    <a:pt x="24" y="1208"/>
                    <a:pt x="72" y="1208"/>
                  </a:cubicBezTo>
                  <a:cubicBezTo>
                    <a:pt x="333" y="1208"/>
                    <a:pt x="619" y="958"/>
                    <a:pt x="834" y="804"/>
                  </a:cubicBezTo>
                  <a:cubicBezTo>
                    <a:pt x="1082" y="623"/>
                    <a:pt x="1341" y="399"/>
                    <a:pt x="1530" y="143"/>
                  </a:cubicBezTo>
                  <a:lnTo>
                    <a:pt x="1530" y="143"/>
                  </a:lnTo>
                  <a:lnTo>
                    <a:pt x="1560" y="113"/>
                  </a:lnTo>
                  <a:cubicBezTo>
                    <a:pt x="1616" y="75"/>
                    <a:pt x="1561" y="0"/>
                    <a:pt x="15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48" name="Google Shape;26548;p39"/>
            <p:cNvSpPr/>
            <p:nvPr/>
          </p:nvSpPr>
          <p:spPr>
            <a:xfrm>
              <a:off x="2947100" y="2511325"/>
              <a:ext cx="72550" cy="54500"/>
            </a:xfrm>
            <a:custGeom>
              <a:avLst/>
              <a:gdLst/>
              <a:ahLst/>
              <a:cxnLst/>
              <a:rect l="l" t="t" r="r" b="b"/>
              <a:pathLst>
                <a:path w="2902" h="2180" extrusionOk="0">
                  <a:moveTo>
                    <a:pt x="2862" y="0"/>
                  </a:moveTo>
                  <a:cubicBezTo>
                    <a:pt x="2857" y="0"/>
                    <a:pt x="2851" y="2"/>
                    <a:pt x="2845" y="6"/>
                  </a:cubicBezTo>
                  <a:cubicBezTo>
                    <a:pt x="1810" y="387"/>
                    <a:pt x="762" y="1220"/>
                    <a:pt x="47" y="2053"/>
                  </a:cubicBezTo>
                  <a:cubicBezTo>
                    <a:pt x="1" y="2109"/>
                    <a:pt x="49" y="2179"/>
                    <a:pt x="106" y="2179"/>
                  </a:cubicBezTo>
                  <a:cubicBezTo>
                    <a:pt x="122" y="2179"/>
                    <a:pt x="139" y="2174"/>
                    <a:pt x="155" y="2161"/>
                  </a:cubicBezTo>
                  <a:cubicBezTo>
                    <a:pt x="643" y="1756"/>
                    <a:pt x="1131" y="1351"/>
                    <a:pt x="1607" y="922"/>
                  </a:cubicBezTo>
                  <a:cubicBezTo>
                    <a:pt x="1623" y="906"/>
                    <a:pt x="1626" y="889"/>
                    <a:pt x="1620" y="874"/>
                  </a:cubicBezTo>
                  <a:lnTo>
                    <a:pt x="1620" y="874"/>
                  </a:lnTo>
                  <a:cubicBezTo>
                    <a:pt x="2041" y="600"/>
                    <a:pt x="2498" y="380"/>
                    <a:pt x="2881" y="65"/>
                  </a:cubicBezTo>
                  <a:cubicBezTo>
                    <a:pt x="2901" y="45"/>
                    <a:pt x="2888" y="0"/>
                    <a:pt x="28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49" name="Google Shape;26549;p39"/>
            <p:cNvSpPr/>
            <p:nvPr/>
          </p:nvSpPr>
          <p:spPr>
            <a:xfrm>
              <a:off x="2993750" y="2504300"/>
              <a:ext cx="36400" cy="25950"/>
            </a:xfrm>
            <a:custGeom>
              <a:avLst/>
              <a:gdLst/>
              <a:ahLst/>
              <a:cxnLst/>
              <a:rect l="l" t="t" r="r" b="b"/>
              <a:pathLst>
                <a:path w="1456" h="1038" extrusionOk="0">
                  <a:moveTo>
                    <a:pt x="1456" y="1"/>
                  </a:moveTo>
                  <a:cubicBezTo>
                    <a:pt x="967" y="263"/>
                    <a:pt x="432" y="596"/>
                    <a:pt x="27" y="977"/>
                  </a:cubicBezTo>
                  <a:cubicBezTo>
                    <a:pt x="0" y="1004"/>
                    <a:pt x="13" y="1037"/>
                    <a:pt x="42" y="1037"/>
                  </a:cubicBezTo>
                  <a:cubicBezTo>
                    <a:pt x="51" y="1037"/>
                    <a:pt x="63" y="1034"/>
                    <a:pt x="75" y="1025"/>
                  </a:cubicBezTo>
                  <a:cubicBezTo>
                    <a:pt x="563" y="775"/>
                    <a:pt x="1039" y="370"/>
                    <a:pt x="14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50" name="Google Shape;26550;p39"/>
            <p:cNvSpPr/>
            <p:nvPr/>
          </p:nvSpPr>
          <p:spPr>
            <a:xfrm>
              <a:off x="2677400" y="2315575"/>
              <a:ext cx="53475" cy="85550"/>
            </a:xfrm>
            <a:custGeom>
              <a:avLst/>
              <a:gdLst/>
              <a:ahLst/>
              <a:cxnLst/>
              <a:rect l="l" t="t" r="r" b="b"/>
              <a:pathLst>
                <a:path w="2139" h="3422" extrusionOk="0">
                  <a:moveTo>
                    <a:pt x="2074" y="0"/>
                  </a:moveTo>
                  <a:cubicBezTo>
                    <a:pt x="2070" y="0"/>
                    <a:pt x="2065" y="0"/>
                    <a:pt x="2061" y="1"/>
                  </a:cubicBezTo>
                  <a:cubicBezTo>
                    <a:pt x="1668" y="61"/>
                    <a:pt x="1549" y="287"/>
                    <a:pt x="1310" y="573"/>
                  </a:cubicBezTo>
                  <a:cubicBezTo>
                    <a:pt x="1072" y="847"/>
                    <a:pt x="703" y="1049"/>
                    <a:pt x="513" y="1359"/>
                  </a:cubicBezTo>
                  <a:cubicBezTo>
                    <a:pt x="179" y="1882"/>
                    <a:pt x="1" y="2966"/>
                    <a:pt x="537" y="3406"/>
                  </a:cubicBezTo>
                  <a:cubicBezTo>
                    <a:pt x="547" y="3417"/>
                    <a:pt x="558" y="3422"/>
                    <a:pt x="567" y="3422"/>
                  </a:cubicBezTo>
                  <a:cubicBezTo>
                    <a:pt x="588" y="3422"/>
                    <a:pt x="601" y="3399"/>
                    <a:pt x="584" y="3383"/>
                  </a:cubicBezTo>
                  <a:cubicBezTo>
                    <a:pt x="275" y="2716"/>
                    <a:pt x="275" y="1859"/>
                    <a:pt x="810" y="1323"/>
                  </a:cubicBezTo>
                  <a:cubicBezTo>
                    <a:pt x="1144" y="989"/>
                    <a:pt x="1608" y="227"/>
                    <a:pt x="2061" y="108"/>
                  </a:cubicBezTo>
                  <a:cubicBezTo>
                    <a:pt x="2138" y="75"/>
                    <a:pt x="2133" y="0"/>
                    <a:pt x="20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51" name="Google Shape;26551;p39"/>
            <p:cNvSpPr/>
            <p:nvPr/>
          </p:nvSpPr>
          <p:spPr>
            <a:xfrm>
              <a:off x="2685750" y="2369025"/>
              <a:ext cx="8250" cy="26150"/>
            </a:xfrm>
            <a:custGeom>
              <a:avLst/>
              <a:gdLst/>
              <a:ahLst/>
              <a:cxnLst/>
              <a:rect l="l" t="t" r="r" b="b"/>
              <a:pathLst>
                <a:path w="330" h="1046" extrusionOk="0">
                  <a:moveTo>
                    <a:pt x="113" y="0"/>
                  </a:moveTo>
                  <a:cubicBezTo>
                    <a:pt x="98" y="0"/>
                    <a:pt x="83" y="6"/>
                    <a:pt x="83" y="18"/>
                  </a:cubicBezTo>
                  <a:cubicBezTo>
                    <a:pt x="0" y="304"/>
                    <a:pt x="24" y="816"/>
                    <a:pt x="250" y="1030"/>
                  </a:cubicBezTo>
                  <a:cubicBezTo>
                    <a:pt x="257" y="1041"/>
                    <a:pt x="267" y="1045"/>
                    <a:pt x="278" y="1045"/>
                  </a:cubicBezTo>
                  <a:cubicBezTo>
                    <a:pt x="303" y="1045"/>
                    <a:pt x="330" y="1020"/>
                    <a:pt x="322" y="995"/>
                  </a:cubicBezTo>
                  <a:cubicBezTo>
                    <a:pt x="298" y="840"/>
                    <a:pt x="214" y="697"/>
                    <a:pt x="191" y="542"/>
                  </a:cubicBezTo>
                  <a:cubicBezTo>
                    <a:pt x="143" y="364"/>
                    <a:pt x="155" y="197"/>
                    <a:pt x="143" y="18"/>
                  </a:cubicBezTo>
                  <a:cubicBezTo>
                    <a:pt x="143" y="6"/>
                    <a:pt x="128" y="0"/>
                    <a:pt x="1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52" name="Google Shape;26552;p39"/>
            <p:cNvSpPr/>
            <p:nvPr/>
          </p:nvSpPr>
          <p:spPr>
            <a:xfrm>
              <a:off x="2677700" y="2368925"/>
              <a:ext cx="32475" cy="57500"/>
            </a:xfrm>
            <a:custGeom>
              <a:avLst/>
              <a:gdLst/>
              <a:ahLst/>
              <a:cxnLst/>
              <a:rect l="l" t="t" r="r" b="b"/>
              <a:pathLst>
                <a:path w="1299" h="2300" extrusionOk="0">
                  <a:moveTo>
                    <a:pt x="484" y="1"/>
                  </a:moveTo>
                  <a:cubicBezTo>
                    <a:pt x="475" y="1"/>
                    <a:pt x="468" y="4"/>
                    <a:pt x="465" y="10"/>
                  </a:cubicBezTo>
                  <a:cubicBezTo>
                    <a:pt x="1" y="760"/>
                    <a:pt x="763" y="1713"/>
                    <a:pt x="1227" y="2284"/>
                  </a:cubicBezTo>
                  <a:cubicBezTo>
                    <a:pt x="1234" y="2295"/>
                    <a:pt x="1244" y="2300"/>
                    <a:pt x="1253" y="2300"/>
                  </a:cubicBezTo>
                  <a:cubicBezTo>
                    <a:pt x="1275" y="2300"/>
                    <a:pt x="1298" y="2277"/>
                    <a:pt x="1298" y="2261"/>
                  </a:cubicBezTo>
                  <a:cubicBezTo>
                    <a:pt x="1156" y="1439"/>
                    <a:pt x="239" y="999"/>
                    <a:pt x="536" y="46"/>
                  </a:cubicBezTo>
                  <a:cubicBezTo>
                    <a:pt x="536" y="20"/>
                    <a:pt x="505" y="1"/>
                    <a:pt x="4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53" name="Google Shape;26553;p39"/>
            <p:cNvSpPr/>
            <p:nvPr/>
          </p:nvSpPr>
          <p:spPr>
            <a:xfrm>
              <a:off x="2857775" y="2466200"/>
              <a:ext cx="48175" cy="45325"/>
            </a:xfrm>
            <a:custGeom>
              <a:avLst/>
              <a:gdLst/>
              <a:ahLst/>
              <a:cxnLst/>
              <a:rect l="l" t="t" r="r" b="b"/>
              <a:pathLst>
                <a:path w="1927" h="1813" extrusionOk="0">
                  <a:moveTo>
                    <a:pt x="1" y="1"/>
                  </a:moveTo>
                  <a:lnTo>
                    <a:pt x="1" y="1"/>
                  </a:lnTo>
                  <a:cubicBezTo>
                    <a:pt x="501" y="703"/>
                    <a:pt x="1168" y="1346"/>
                    <a:pt x="1894" y="1811"/>
                  </a:cubicBezTo>
                  <a:cubicBezTo>
                    <a:pt x="1896" y="1812"/>
                    <a:pt x="1898" y="1813"/>
                    <a:pt x="1900" y="1813"/>
                  </a:cubicBezTo>
                  <a:cubicBezTo>
                    <a:pt x="1912" y="1813"/>
                    <a:pt x="1926" y="1787"/>
                    <a:pt x="1906" y="1787"/>
                  </a:cubicBezTo>
                  <a:cubicBezTo>
                    <a:pt x="1192" y="1239"/>
                    <a:pt x="584" y="69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54" name="Google Shape;26554;p39"/>
            <p:cNvSpPr/>
            <p:nvPr/>
          </p:nvSpPr>
          <p:spPr>
            <a:xfrm>
              <a:off x="2869400" y="2470075"/>
              <a:ext cx="40450" cy="37300"/>
            </a:xfrm>
            <a:custGeom>
              <a:avLst/>
              <a:gdLst/>
              <a:ahLst/>
              <a:cxnLst/>
              <a:rect l="l" t="t" r="r" b="b"/>
              <a:pathLst>
                <a:path w="1618" h="1492" extrusionOk="0">
                  <a:moveTo>
                    <a:pt x="36" y="1"/>
                  </a:moveTo>
                  <a:cubicBezTo>
                    <a:pt x="12" y="1"/>
                    <a:pt x="0" y="12"/>
                    <a:pt x="12" y="12"/>
                  </a:cubicBezTo>
                  <a:cubicBezTo>
                    <a:pt x="417" y="584"/>
                    <a:pt x="953" y="1179"/>
                    <a:pt x="1596" y="1489"/>
                  </a:cubicBezTo>
                  <a:cubicBezTo>
                    <a:pt x="1597" y="1491"/>
                    <a:pt x="1599" y="1491"/>
                    <a:pt x="1601" y="1491"/>
                  </a:cubicBezTo>
                  <a:cubicBezTo>
                    <a:pt x="1611" y="1491"/>
                    <a:pt x="1618" y="1465"/>
                    <a:pt x="1608" y="1465"/>
                  </a:cubicBezTo>
                  <a:cubicBezTo>
                    <a:pt x="1024" y="1013"/>
                    <a:pt x="477" y="5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55" name="Google Shape;26555;p39"/>
            <p:cNvSpPr/>
            <p:nvPr/>
          </p:nvSpPr>
          <p:spPr>
            <a:xfrm>
              <a:off x="2880275" y="2473225"/>
              <a:ext cx="27750" cy="27075"/>
            </a:xfrm>
            <a:custGeom>
              <a:avLst/>
              <a:gdLst/>
              <a:ahLst/>
              <a:cxnLst/>
              <a:rect l="l" t="t" r="r" b="b"/>
              <a:pathLst>
                <a:path w="1110" h="1083" extrusionOk="0">
                  <a:moveTo>
                    <a:pt x="27" y="1"/>
                  </a:moveTo>
                  <a:cubicBezTo>
                    <a:pt x="14" y="1"/>
                    <a:pt x="1" y="9"/>
                    <a:pt x="18" y="17"/>
                  </a:cubicBezTo>
                  <a:cubicBezTo>
                    <a:pt x="196" y="220"/>
                    <a:pt x="387" y="398"/>
                    <a:pt x="565" y="589"/>
                  </a:cubicBezTo>
                  <a:cubicBezTo>
                    <a:pt x="732" y="756"/>
                    <a:pt x="887" y="946"/>
                    <a:pt x="1089" y="1077"/>
                  </a:cubicBezTo>
                  <a:cubicBezTo>
                    <a:pt x="1093" y="1081"/>
                    <a:pt x="1096" y="1082"/>
                    <a:pt x="1099" y="1082"/>
                  </a:cubicBezTo>
                  <a:cubicBezTo>
                    <a:pt x="1106" y="1082"/>
                    <a:pt x="1110" y="1074"/>
                    <a:pt x="1101" y="1065"/>
                  </a:cubicBezTo>
                  <a:cubicBezTo>
                    <a:pt x="970" y="875"/>
                    <a:pt x="768" y="720"/>
                    <a:pt x="613" y="553"/>
                  </a:cubicBezTo>
                  <a:cubicBezTo>
                    <a:pt x="411" y="375"/>
                    <a:pt x="232" y="184"/>
                    <a:pt x="42" y="6"/>
                  </a:cubicBezTo>
                  <a:cubicBezTo>
                    <a:pt x="38" y="2"/>
                    <a:pt x="32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56" name="Google Shape;26556;p39"/>
            <p:cNvSpPr/>
            <p:nvPr/>
          </p:nvSpPr>
          <p:spPr>
            <a:xfrm>
              <a:off x="2884125" y="2467725"/>
              <a:ext cx="25175" cy="28100"/>
            </a:xfrm>
            <a:custGeom>
              <a:avLst/>
              <a:gdLst/>
              <a:ahLst/>
              <a:cxnLst/>
              <a:rect l="l" t="t" r="r" b="b"/>
              <a:pathLst>
                <a:path w="1007" h="1124" extrusionOk="0">
                  <a:moveTo>
                    <a:pt x="13" y="1"/>
                  </a:moveTo>
                  <a:cubicBezTo>
                    <a:pt x="4" y="1"/>
                    <a:pt x="0" y="10"/>
                    <a:pt x="7" y="23"/>
                  </a:cubicBezTo>
                  <a:cubicBezTo>
                    <a:pt x="185" y="202"/>
                    <a:pt x="352" y="356"/>
                    <a:pt x="519" y="559"/>
                  </a:cubicBezTo>
                  <a:cubicBezTo>
                    <a:pt x="673" y="737"/>
                    <a:pt x="816" y="940"/>
                    <a:pt x="971" y="1118"/>
                  </a:cubicBezTo>
                  <a:cubicBezTo>
                    <a:pt x="978" y="1122"/>
                    <a:pt x="984" y="1123"/>
                    <a:pt x="989" y="1123"/>
                  </a:cubicBezTo>
                  <a:cubicBezTo>
                    <a:pt x="1001" y="1123"/>
                    <a:pt x="1007" y="1115"/>
                    <a:pt x="1007" y="1107"/>
                  </a:cubicBezTo>
                  <a:cubicBezTo>
                    <a:pt x="780" y="690"/>
                    <a:pt x="376" y="321"/>
                    <a:pt x="42" y="23"/>
                  </a:cubicBezTo>
                  <a:cubicBezTo>
                    <a:pt x="32" y="7"/>
                    <a:pt x="21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57" name="Google Shape;26557;p39"/>
            <p:cNvSpPr/>
            <p:nvPr/>
          </p:nvSpPr>
          <p:spPr>
            <a:xfrm>
              <a:off x="2889725" y="2465950"/>
              <a:ext cx="20775" cy="20825"/>
            </a:xfrm>
            <a:custGeom>
              <a:avLst/>
              <a:gdLst/>
              <a:ahLst/>
              <a:cxnLst/>
              <a:rect l="l" t="t" r="r" b="b"/>
              <a:pathLst>
                <a:path w="831" h="833" extrusionOk="0">
                  <a:moveTo>
                    <a:pt x="16" y="1"/>
                  </a:moveTo>
                  <a:cubicBezTo>
                    <a:pt x="10" y="1"/>
                    <a:pt x="0" y="18"/>
                    <a:pt x="9" y="35"/>
                  </a:cubicBezTo>
                  <a:cubicBezTo>
                    <a:pt x="140" y="177"/>
                    <a:pt x="295" y="308"/>
                    <a:pt x="426" y="463"/>
                  </a:cubicBezTo>
                  <a:cubicBezTo>
                    <a:pt x="545" y="582"/>
                    <a:pt x="664" y="725"/>
                    <a:pt x="807" y="832"/>
                  </a:cubicBezTo>
                  <a:cubicBezTo>
                    <a:pt x="830" y="832"/>
                    <a:pt x="830" y="832"/>
                    <a:pt x="830" y="820"/>
                  </a:cubicBezTo>
                  <a:cubicBezTo>
                    <a:pt x="735" y="666"/>
                    <a:pt x="592" y="547"/>
                    <a:pt x="449" y="427"/>
                  </a:cubicBezTo>
                  <a:cubicBezTo>
                    <a:pt x="306" y="297"/>
                    <a:pt x="175" y="142"/>
                    <a:pt x="21" y="11"/>
                  </a:cubicBezTo>
                  <a:cubicBezTo>
                    <a:pt x="21" y="4"/>
                    <a:pt x="19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58" name="Google Shape;26558;p39"/>
            <p:cNvSpPr/>
            <p:nvPr/>
          </p:nvSpPr>
          <p:spPr>
            <a:xfrm>
              <a:off x="2897475" y="2466425"/>
              <a:ext cx="13925" cy="14950"/>
            </a:xfrm>
            <a:custGeom>
              <a:avLst/>
              <a:gdLst/>
              <a:ahLst/>
              <a:cxnLst/>
              <a:rect l="l" t="t" r="r" b="b"/>
              <a:pathLst>
                <a:path w="557" h="598" extrusionOk="0">
                  <a:moveTo>
                    <a:pt x="17" y="0"/>
                  </a:moveTo>
                  <a:cubicBezTo>
                    <a:pt x="3" y="0"/>
                    <a:pt x="0" y="19"/>
                    <a:pt x="8" y="27"/>
                  </a:cubicBezTo>
                  <a:lnTo>
                    <a:pt x="270" y="289"/>
                  </a:lnTo>
                  <a:cubicBezTo>
                    <a:pt x="366" y="385"/>
                    <a:pt x="437" y="504"/>
                    <a:pt x="532" y="587"/>
                  </a:cubicBezTo>
                  <a:cubicBezTo>
                    <a:pt x="536" y="594"/>
                    <a:pt x="540" y="597"/>
                    <a:pt x="543" y="597"/>
                  </a:cubicBezTo>
                  <a:cubicBezTo>
                    <a:pt x="550" y="597"/>
                    <a:pt x="556" y="583"/>
                    <a:pt x="556" y="575"/>
                  </a:cubicBezTo>
                  <a:cubicBezTo>
                    <a:pt x="437" y="349"/>
                    <a:pt x="235" y="158"/>
                    <a:pt x="44" y="16"/>
                  </a:cubicBezTo>
                  <a:cubicBezTo>
                    <a:pt x="33" y="4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59" name="Google Shape;26559;p39"/>
            <p:cNvSpPr/>
            <p:nvPr/>
          </p:nvSpPr>
          <p:spPr>
            <a:xfrm>
              <a:off x="2905125" y="2470350"/>
              <a:ext cx="8350" cy="12500"/>
            </a:xfrm>
            <a:custGeom>
              <a:avLst/>
              <a:gdLst/>
              <a:ahLst/>
              <a:cxnLst/>
              <a:rect l="l" t="t" r="r" b="b"/>
              <a:pathLst>
                <a:path w="334" h="500" extrusionOk="0">
                  <a:moveTo>
                    <a:pt x="15" y="1"/>
                  </a:moveTo>
                  <a:cubicBezTo>
                    <a:pt x="5" y="1"/>
                    <a:pt x="0" y="14"/>
                    <a:pt x="0" y="37"/>
                  </a:cubicBezTo>
                  <a:cubicBezTo>
                    <a:pt x="107" y="180"/>
                    <a:pt x="191" y="359"/>
                    <a:pt x="310" y="490"/>
                  </a:cubicBezTo>
                  <a:cubicBezTo>
                    <a:pt x="317" y="497"/>
                    <a:pt x="322" y="500"/>
                    <a:pt x="326" y="500"/>
                  </a:cubicBezTo>
                  <a:cubicBezTo>
                    <a:pt x="333" y="500"/>
                    <a:pt x="333" y="486"/>
                    <a:pt x="333" y="478"/>
                  </a:cubicBezTo>
                  <a:cubicBezTo>
                    <a:pt x="238" y="311"/>
                    <a:pt x="131" y="168"/>
                    <a:pt x="36" y="13"/>
                  </a:cubicBezTo>
                  <a:cubicBezTo>
                    <a:pt x="27" y="5"/>
                    <a:pt x="20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60" name="Google Shape;26560;p39"/>
            <p:cNvSpPr/>
            <p:nvPr/>
          </p:nvSpPr>
          <p:spPr>
            <a:xfrm>
              <a:off x="2907800" y="2466875"/>
              <a:ext cx="4175" cy="45250"/>
            </a:xfrm>
            <a:custGeom>
              <a:avLst/>
              <a:gdLst/>
              <a:ahLst/>
              <a:cxnLst/>
              <a:rect l="l" t="t" r="r" b="b"/>
              <a:pathLst>
                <a:path w="167" h="1810" extrusionOk="0">
                  <a:moveTo>
                    <a:pt x="146" y="1"/>
                  </a:moveTo>
                  <a:cubicBezTo>
                    <a:pt x="140" y="1"/>
                    <a:pt x="131" y="4"/>
                    <a:pt x="131" y="9"/>
                  </a:cubicBezTo>
                  <a:cubicBezTo>
                    <a:pt x="48" y="569"/>
                    <a:pt x="0" y="1212"/>
                    <a:pt x="60" y="1795"/>
                  </a:cubicBezTo>
                  <a:cubicBezTo>
                    <a:pt x="60" y="1802"/>
                    <a:pt x="68" y="1809"/>
                    <a:pt x="74" y="1809"/>
                  </a:cubicBezTo>
                  <a:cubicBezTo>
                    <a:pt x="79" y="1809"/>
                    <a:pt x="84" y="1805"/>
                    <a:pt x="84" y="1795"/>
                  </a:cubicBezTo>
                  <a:cubicBezTo>
                    <a:pt x="143" y="1212"/>
                    <a:pt x="167" y="593"/>
                    <a:pt x="143" y="9"/>
                  </a:cubicBezTo>
                  <a:cubicBezTo>
                    <a:pt x="155" y="4"/>
                    <a:pt x="152" y="1"/>
                    <a:pt x="1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61" name="Google Shape;26561;p39"/>
            <p:cNvSpPr/>
            <p:nvPr/>
          </p:nvSpPr>
          <p:spPr>
            <a:xfrm>
              <a:off x="2907625" y="2470325"/>
              <a:ext cx="6150" cy="42500"/>
            </a:xfrm>
            <a:custGeom>
              <a:avLst/>
              <a:gdLst/>
              <a:ahLst/>
              <a:cxnLst/>
              <a:rect l="l" t="t" r="r" b="b"/>
              <a:pathLst>
                <a:path w="246" h="1700" extrusionOk="0">
                  <a:moveTo>
                    <a:pt x="64" y="1"/>
                  </a:moveTo>
                  <a:cubicBezTo>
                    <a:pt x="59" y="1"/>
                    <a:pt x="55" y="7"/>
                    <a:pt x="55" y="14"/>
                  </a:cubicBezTo>
                  <a:cubicBezTo>
                    <a:pt x="126" y="598"/>
                    <a:pt x="114" y="1074"/>
                    <a:pt x="7" y="1657"/>
                  </a:cubicBezTo>
                  <a:cubicBezTo>
                    <a:pt x="0" y="1684"/>
                    <a:pt x="16" y="1700"/>
                    <a:pt x="34" y="1700"/>
                  </a:cubicBezTo>
                  <a:cubicBezTo>
                    <a:pt x="47" y="1700"/>
                    <a:pt x="61" y="1690"/>
                    <a:pt x="67" y="1669"/>
                  </a:cubicBezTo>
                  <a:cubicBezTo>
                    <a:pt x="245" y="1145"/>
                    <a:pt x="245" y="538"/>
                    <a:pt x="79" y="14"/>
                  </a:cubicBezTo>
                  <a:cubicBezTo>
                    <a:pt x="74" y="4"/>
                    <a:pt x="69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62" name="Google Shape;26562;p39"/>
            <p:cNvSpPr/>
            <p:nvPr/>
          </p:nvSpPr>
          <p:spPr>
            <a:xfrm>
              <a:off x="2909275" y="2465425"/>
              <a:ext cx="5100" cy="44350"/>
            </a:xfrm>
            <a:custGeom>
              <a:avLst/>
              <a:gdLst/>
              <a:ahLst/>
              <a:cxnLst/>
              <a:rect l="l" t="t" r="r" b="b"/>
              <a:pathLst>
                <a:path w="204" h="1774" extrusionOk="0">
                  <a:moveTo>
                    <a:pt x="125" y="0"/>
                  </a:moveTo>
                  <a:cubicBezTo>
                    <a:pt x="116" y="0"/>
                    <a:pt x="108" y="6"/>
                    <a:pt x="108" y="20"/>
                  </a:cubicBezTo>
                  <a:cubicBezTo>
                    <a:pt x="60" y="591"/>
                    <a:pt x="1" y="1187"/>
                    <a:pt x="1" y="1746"/>
                  </a:cubicBezTo>
                  <a:cubicBezTo>
                    <a:pt x="1" y="1764"/>
                    <a:pt x="13" y="1773"/>
                    <a:pt x="25" y="1773"/>
                  </a:cubicBezTo>
                  <a:cubicBezTo>
                    <a:pt x="36" y="1773"/>
                    <a:pt x="48" y="1764"/>
                    <a:pt x="48" y="1746"/>
                  </a:cubicBezTo>
                  <a:cubicBezTo>
                    <a:pt x="179" y="1210"/>
                    <a:pt x="203" y="556"/>
                    <a:pt x="144" y="8"/>
                  </a:cubicBezTo>
                  <a:cubicBezTo>
                    <a:pt x="139" y="3"/>
                    <a:pt x="132" y="0"/>
                    <a:pt x="1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63" name="Google Shape;26563;p39"/>
            <p:cNvSpPr/>
            <p:nvPr/>
          </p:nvSpPr>
          <p:spPr>
            <a:xfrm>
              <a:off x="2909575" y="2469100"/>
              <a:ext cx="3900" cy="37975"/>
            </a:xfrm>
            <a:custGeom>
              <a:avLst/>
              <a:gdLst/>
              <a:ahLst/>
              <a:cxnLst/>
              <a:rect l="l" t="t" r="r" b="b"/>
              <a:pathLst>
                <a:path w="156" h="1519" extrusionOk="0">
                  <a:moveTo>
                    <a:pt x="108" y="1"/>
                  </a:moveTo>
                  <a:cubicBezTo>
                    <a:pt x="102" y="1"/>
                    <a:pt x="96" y="10"/>
                    <a:pt x="96" y="28"/>
                  </a:cubicBezTo>
                  <a:cubicBezTo>
                    <a:pt x="48" y="504"/>
                    <a:pt x="1" y="1016"/>
                    <a:pt x="48" y="1492"/>
                  </a:cubicBezTo>
                  <a:cubicBezTo>
                    <a:pt x="48" y="1510"/>
                    <a:pt x="54" y="1519"/>
                    <a:pt x="60" y="1519"/>
                  </a:cubicBezTo>
                  <a:cubicBezTo>
                    <a:pt x="66" y="1519"/>
                    <a:pt x="72" y="1510"/>
                    <a:pt x="72" y="1492"/>
                  </a:cubicBezTo>
                  <a:cubicBezTo>
                    <a:pt x="155" y="1016"/>
                    <a:pt x="132" y="504"/>
                    <a:pt x="120" y="28"/>
                  </a:cubicBezTo>
                  <a:cubicBezTo>
                    <a:pt x="120" y="10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64" name="Google Shape;26564;p39"/>
            <p:cNvSpPr/>
            <p:nvPr/>
          </p:nvSpPr>
          <p:spPr>
            <a:xfrm>
              <a:off x="2910775" y="2449675"/>
              <a:ext cx="3150" cy="50650"/>
            </a:xfrm>
            <a:custGeom>
              <a:avLst/>
              <a:gdLst/>
              <a:ahLst/>
              <a:cxnLst/>
              <a:rect l="l" t="t" r="r" b="b"/>
              <a:pathLst>
                <a:path w="126" h="2026" extrusionOk="0">
                  <a:moveTo>
                    <a:pt x="95" y="1"/>
                  </a:moveTo>
                  <a:cubicBezTo>
                    <a:pt x="84" y="1"/>
                    <a:pt x="72" y="7"/>
                    <a:pt x="72" y="19"/>
                  </a:cubicBezTo>
                  <a:cubicBezTo>
                    <a:pt x="34" y="428"/>
                    <a:pt x="25" y="846"/>
                    <a:pt x="21" y="1261"/>
                  </a:cubicBezTo>
                  <a:lnTo>
                    <a:pt x="21" y="1261"/>
                  </a:lnTo>
                  <a:cubicBezTo>
                    <a:pt x="6" y="1516"/>
                    <a:pt x="0" y="1764"/>
                    <a:pt x="0" y="2007"/>
                  </a:cubicBezTo>
                  <a:cubicBezTo>
                    <a:pt x="0" y="2019"/>
                    <a:pt x="15" y="2025"/>
                    <a:pt x="30" y="2025"/>
                  </a:cubicBezTo>
                  <a:cubicBezTo>
                    <a:pt x="32" y="2025"/>
                    <a:pt x="34" y="2025"/>
                    <a:pt x="36" y="2025"/>
                  </a:cubicBezTo>
                  <a:lnTo>
                    <a:pt x="36" y="2025"/>
                  </a:lnTo>
                  <a:cubicBezTo>
                    <a:pt x="38" y="2025"/>
                    <a:pt x="40" y="2025"/>
                    <a:pt x="42" y="2025"/>
                  </a:cubicBezTo>
                  <a:cubicBezTo>
                    <a:pt x="57" y="2025"/>
                    <a:pt x="72" y="2019"/>
                    <a:pt x="72" y="2007"/>
                  </a:cubicBezTo>
                  <a:cubicBezTo>
                    <a:pt x="81" y="1711"/>
                    <a:pt x="97" y="1423"/>
                    <a:pt x="93" y="1135"/>
                  </a:cubicBezTo>
                  <a:lnTo>
                    <a:pt x="93" y="1135"/>
                  </a:lnTo>
                  <a:cubicBezTo>
                    <a:pt x="110" y="765"/>
                    <a:pt x="126" y="392"/>
                    <a:pt x="119" y="19"/>
                  </a:cubicBezTo>
                  <a:cubicBezTo>
                    <a:pt x="119" y="7"/>
                    <a:pt x="107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65" name="Google Shape;26565;p39"/>
            <p:cNvSpPr/>
            <p:nvPr/>
          </p:nvSpPr>
          <p:spPr>
            <a:xfrm>
              <a:off x="2860475" y="2170375"/>
              <a:ext cx="6675" cy="23425"/>
            </a:xfrm>
            <a:custGeom>
              <a:avLst/>
              <a:gdLst/>
              <a:ahLst/>
              <a:cxnLst/>
              <a:rect l="l" t="t" r="r" b="b"/>
              <a:pathLst>
                <a:path w="267" h="937" extrusionOk="0">
                  <a:moveTo>
                    <a:pt x="242" y="1"/>
                  </a:moveTo>
                  <a:cubicBezTo>
                    <a:pt x="236" y="1"/>
                    <a:pt x="230" y="4"/>
                    <a:pt x="226" y="11"/>
                  </a:cubicBezTo>
                  <a:cubicBezTo>
                    <a:pt x="72" y="285"/>
                    <a:pt x="0" y="618"/>
                    <a:pt x="48" y="928"/>
                  </a:cubicBezTo>
                  <a:cubicBezTo>
                    <a:pt x="48" y="934"/>
                    <a:pt x="51" y="937"/>
                    <a:pt x="54" y="937"/>
                  </a:cubicBezTo>
                  <a:cubicBezTo>
                    <a:pt x="57" y="937"/>
                    <a:pt x="60" y="934"/>
                    <a:pt x="60" y="928"/>
                  </a:cubicBezTo>
                  <a:cubicBezTo>
                    <a:pt x="60" y="606"/>
                    <a:pt x="119" y="320"/>
                    <a:pt x="250" y="23"/>
                  </a:cubicBezTo>
                  <a:cubicBezTo>
                    <a:pt x="267" y="15"/>
                    <a:pt x="255" y="1"/>
                    <a:pt x="2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66" name="Google Shape;26566;p39"/>
            <p:cNvSpPr/>
            <p:nvPr/>
          </p:nvSpPr>
          <p:spPr>
            <a:xfrm>
              <a:off x="2860950" y="2206825"/>
              <a:ext cx="37925" cy="110000"/>
            </a:xfrm>
            <a:custGeom>
              <a:avLst/>
              <a:gdLst/>
              <a:ahLst/>
              <a:cxnLst/>
              <a:rect l="l" t="t" r="r" b="b"/>
              <a:pathLst>
                <a:path w="1517" h="4400" extrusionOk="0">
                  <a:moveTo>
                    <a:pt x="24" y="0"/>
                  </a:moveTo>
                  <a:cubicBezTo>
                    <a:pt x="11" y="0"/>
                    <a:pt x="1" y="5"/>
                    <a:pt x="17" y="5"/>
                  </a:cubicBezTo>
                  <a:cubicBezTo>
                    <a:pt x="517" y="1470"/>
                    <a:pt x="1184" y="2839"/>
                    <a:pt x="1457" y="4387"/>
                  </a:cubicBezTo>
                  <a:cubicBezTo>
                    <a:pt x="1457" y="4395"/>
                    <a:pt x="1465" y="4399"/>
                    <a:pt x="1475" y="4399"/>
                  </a:cubicBezTo>
                  <a:cubicBezTo>
                    <a:pt x="1492" y="4399"/>
                    <a:pt x="1517" y="4386"/>
                    <a:pt x="1517" y="4363"/>
                  </a:cubicBezTo>
                  <a:cubicBezTo>
                    <a:pt x="1338" y="2863"/>
                    <a:pt x="684" y="1363"/>
                    <a:pt x="41" y="5"/>
                  </a:cubicBezTo>
                  <a:cubicBezTo>
                    <a:pt x="37" y="1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67" name="Google Shape;26567;p39"/>
            <p:cNvSpPr/>
            <p:nvPr/>
          </p:nvSpPr>
          <p:spPr>
            <a:xfrm>
              <a:off x="2867900" y="2152975"/>
              <a:ext cx="61350" cy="17675"/>
            </a:xfrm>
            <a:custGeom>
              <a:avLst/>
              <a:gdLst/>
              <a:ahLst/>
              <a:cxnLst/>
              <a:rect l="l" t="t" r="r" b="b"/>
              <a:pathLst>
                <a:path w="2454" h="707" extrusionOk="0">
                  <a:moveTo>
                    <a:pt x="2243" y="1"/>
                  </a:moveTo>
                  <a:cubicBezTo>
                    <a:pt x="1474" y="1"/>
                    <a:pt x="610" y="219"/>
                    <a:pt x="13" y="683"/>
                  </a:cubicBezTo>
                  <a:cubicBezTo>
                    <a:pt x="1" y="683"/>
                    <a:pt x="13" y="707"/>
                    <a:pt x="36" y="707"/>
                  </a:cubicBezTo>
                  <a:cubicBezTo>
                    <a:pt x="834" y="326"/>
                    <a:pt x="1501" y="88"/>
                    <a:pt x="2418" y="64"/>
                  </a:cubicBezTo>
                  <a:cubicBezTo>
                    <a:pt x="2453" y="64"/>
                    <a:pt x="2453" y="4"/>
                    <a:pt x="2418" y="4"/>
                  </a:cubicBezTo>
                  <a:cubicBezTo>
                    <a:pt x="2360" y="2"/>
                    <a:pt x="2302" y="1"/>
                    <a:pt x="2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68" name="Google Shape;26568;p39"/>
            <p:cNvSpPr/>
            <p:nvPr/>
          </p:nvSpPr>
          <p:spPr>
            <a:xfrm>
              <a:off x="2930125" y="2190875"/>
              <a:ext cx="6575" cy="61500"/>
            </a:xfrm>
            <a:custGeom>
              <a:avLst/>
              <a:gdLst/>
              <a:ahLst/>
              <a:cxnLst/>
              <a:rect l="l" t="t" r="r" b="b"/>
              <a:pathLst>
                <a:path w="263" h="2460" extrusionOk="0">
                  <a:moveTo>
                    <a:pt x="262" y="1"/>
                  </a:moveTo>
                  <a:lnTo>
                    <a:pt x="262" y="1"/>
                  </a:lnTo>
                  <a:cubicBezTo>
                    <a:pt x="155" y="810"/>
                    <a:pt x="48" y="1632"/>
                    <a:pt x="0" y="2441"/>
                  </a:cubicBezTo>
                  <a:cubicBezTo>
                    <a:pt x="0" y="2453"/>
                    <a:pt x="3" y="2459"/>
                    <a:pt x="6" y="2459"/>
                  </a:cubicBezTo>
                  <a:cubicBezTo>
                    <a:pt x="9" y="2459"/>
                    <a:pt x="12" y="2453"/>
                    <a:pt x="12" y="2441"/>
                  </a:cubicBezTo>
                  <a:cubicBezTo>
                    <a:pt x="143" y="1644"/>
                    <a:pt x="203" y="810"/>
                    <a:pt x="2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69" name="Google Shape;26569;p39"/>
            <p:cNvSpPr/>
            <p:nvPr/>
          </p:nvSpPr>
          <p:spPr>
            <a:xfrm>
              <a:off x="2934875" y="2227600"/>
              <a:ext cx="4200" cy="27825"/>
            </a:xfrm>
            <a:custGeom>
              <a:avLst/>
              <a:gdLst/>
              <a:ahLst/>
              <a:cxnLst/>
              <a:rect l="l" t="t" r="r" b="b"/>
              <a:pathLst>
                <a:path w="168" h="1113" extrusionOk="0">
                  <a:moveTo>
                    <a:pt x="111" y="0"/>
                  </a:moveTo>
                  <a:cubicBezTo>
                    <a:pt x="106" y="0"/>
                    <a:pt x="101" y="3"/>
                    <a:pt x="96" y="8"/>
                  </a:cubicBezTo>
                  <a:cubicBezTo>
                    <a:pt x="72" y="365"/>
                    <a:pt x="48" y="722"/>
                    <a:pt x="1" y="1079"/>
                  </a:cubicBezTo>
                  <a:cubicBezTo>
                    <a:pt x="1" y="1100"/>
                    <a:pt x="17" y="1113"/>
                    <a:pt x="33" y="1113"/>
                  </a:cubicBezTo>
                  <a:cubicBezTo>
                    <a:pt x="44" y="1113"/>
                    <a:pt x="55" y="1106"/>
                    <a:pt x="60" y="1091"/>
                  </a:cubicBezTo>
                  <a:cubicBezTo>
                    <a:pt x="132" y="734"/>
                    <a:pt x="167" y="377"/>
                    <a:pt x="132" y="20"/>
                  </a:cubicBezTo>
                  <a:cubicBezTo>
                    <a:pt x="125" y="6"/>
                    <a:pt x="118" y="0"/>
                    <a:pt x="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70" name="Google Shape;26570;p39"/>
            <p:cNvSpPr/>
            <p:nvPr/>
          </p:nvSpPr>
          <p:spPr>
            <a:xfrm>
              <a:off x="2941125" y="2230250"/>
              <a:ext cx="4800" cy="23825"/>
            </a:xfrm>
            <a:custGeom>
              <a:avLst/>
              <a:gdLst/>
              <a:ahLst/>
              <a:cxnLst/>
              <a:rect l="l" t="t" r="r" b="b"/>
              <a:pathLst>
                <a:path w="192" h="953" extrusionOk="0">
                  <a:moveTo>
                    <a:pt x="176" y="0"/>
                  </a:moveTo>
                  <a:cubicBezTo>
                    <a:pt x="167" y="0"/>
                    <a:pt x="155" y="3"/>
                    <a:pt x="155" y="9"/>
                  </a:cubicBezTo>
                  <a:cubicBezTo>
                    <a:pt x="96" y="307"/>
                    <a:pt x="24" y="616"/>
                    <a:pt x="1" y="926"/>
                  </a:cubicBezTo>
                  <a:cubicBezTo>
                    <a:pt x="1" y="944"/>
                    <a:pt x="13" y="953"/>
                    <a:pt x="24" y="953"/>
                  </a:cubicBezTo>
                  <a:cubicBezTo>
                    <a:pt x="36" y="953"/>
                    <a:pt x="48" y="944"/>
                    <a:pt x="48" y="926"/>
                  </a:cubicBezTo>
                  <a:cubicBezTo>
                    <a:pt x="120" y="628"/>
                    <a:pt x="155" y="319"/>
                    <a:pt x="179" y="9"/>
                  </a:cubicBezTo>
                  <a:cubicBezTo>
                    <a:pt x="191" y="3"/>
                    <a:pt x="185" y="0"/>
                    <a:pt x="1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71" name="Google Shape;26571;p39"/>
            <p:cNvSpPr/>
            <p:nvPr/>
          </p:nvSpPr>
          <p:spPr>
            <a:xfrm>
              <a:off x="2971800" y="2169450"/>
              <a:ext cx="17325" cy="27475"/>
            </a:xfrm>
            <a:custGeom>
              <a:avLst/>
              <a:gdLst/>
              <a:ahLst/>
              <a:cxnLst/>
              <a:rect l="l" t="t" r="r" b="b"/>
              <a:pathLst>
                <a:path w="693" h="1099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298"/>
                    <a:pt x="500" y="655"/>
                    <a:pt x="619" y="1072"/>
                  </a:cubicBezTo>
                  <a:cubicBezTo>
                    <a:pt x="629" y="1091"/>
                    <a:pt x="644" y="1098"/>
                    <a:pt x="657" y="1098"/>
                  </a:cubicBezTo>
                  <a:cubicBezTo>
                    <a:pt x="677" y="1098"/>
                    <a:pt x="693" y="1081"/>
                    <a:pt x="679" y="1060"/>
                  </a:cubicBezTo>
                  <a:cubicBezTo>
                    <a:pt x="583" y="619"/>
                    <a:pt x="345" y="26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72" name="Google Shape;26572;p39"/>
            <p:cNvSpPr/>
            <p:nvPr/>
          </p:nvSpPr>
          <p:spPr>
            <a:xfrm>
              <a:off x="2973725" y="2157750"/>
              <a:ext cx="22500" cy="43150"/>
            </a:xfrm>
            <a:custGeom>
              <a:avLst/>
              <a:gdLst/>
              <a:ahLst/>
              <a:cxnLst/>
              <a:rect l="l" t="t" r="r" b="b"/>
              <a:pathLst>
                <a:path w="900" h="1726" extrusionOk="0">
                  <a:moveTo>
                    <a:pt x="222" y="154"/>
                  </a:moveTo>
                  <a:cubicBezTo>
                    <a:pt x="401" y="272"/>
                    <a:pt x="506" y="449"/>
                    <a:pt x="573" y="650"/>
                  </a:cubicBezTo>
                  <a:lnTo>
                    <a:pt x="573" y="650"/>
                  </a:lnTo>
                  <a:cubicBezTo>
                    <a:pt x="504" y="534"/>
                    <a:pt x="424" y="424"/>
                    <a:pt x="333" y="322"/>
                  </a:cubicBezTo>
                  <a:lnTo>
                    <a:pt x="333" y="322"/>
                  </a:lnTo>
                  <a:cubicBezTo>
                    <a:pt x="297" y="265"/>
                    <a:pt x="260" y="209"/>
                    <a:pt x="222" y="154"/>
                  </a:cubicBezTo>
                  <a:close/>
                  <a:moveTo>
                    <a:pt x="77" y="1"/>
                  </a:moveTo>
                  <a:cubicBezTo>
                    <a:pt x="36" y="1"/>
                    <a:pt x="1" y="24"/>
                    <a:pt x="30" y="63"/>
                  </a:cubicBezTo>
                  <a:cubicBezTo>
                    <a:pt x="48" y="87"/>
                    <a:pt x="65" y="111"/>
                    <a:pt x="82" y="135"/>
                  </a:cubicBezTo>
                  <a:lnTo>
                    <a:pt x="82" y="135"/>
                  </a:lnTo>
                  <a:cubicBezTo>
                    <a:pt x="82" y="142"/>
                    <a:pt x="84" y="150"/>
                    <a:pt x="90" y="159"/>
                  </a:cubicBezTo>
                  <a:cubicBezTo>
                    <a:pt x="105" y="176"/>
                    <a:pt x="120" y="194"/>
                    <a:pt x="134" y="211"/>
                  </a:cubicBezTo>
                  <a:lnTo>
                    <a:pt x="134" y="211"/>
                  </a:lnTo>
                  <a:cubicBezTo>
                    <a:pt x="413" y="622"/>
                    <a:pt x="625" y="1067"/>
                    <a:pt x="749" y="1552"/>
                  </a:cubicBezTo>
                  <a:lnTo>
                    <a:pt x="749" y="1552"/>
                  </a:lnTo>
                  <a:cubicBezTo>
                    <a:pt x="755" y="1580"/>
                    <a:pt x="761" y="1608"/>
                    <a:pt x="768" y="1635"/>
                  </a:cubicBezTo>
                  <a:cubicBezTo>
                    <a:pt x="769" y="1637"/>
                    <a:pt x="770" y="1640"/>
                    <a:pt x="771" y="1642"/>
                  </a:cubicBezTo>
                  <a:lnTo>
                    <a:pt x="771" y="1642"/>
                  </a:lnTo>
                  <a:cubicBezTo>
                    <a:pt x="774" y="1655"/>
                    <a:pt x="777" y="1669"/>
                    <a:pt x="780" y="1683"/>
                  </a:cubicBezTo>
                  <a:cubicBezTo>
                    <a:pt x="792" y="1711"/>
                    <a:pt x="819" y="1726"/>
                    <a:pt x="845" y="1726"/>
                  </a:cubicBezTo>
                  <a:cubicBezTo>
                    <a:pt x="873" y="1726"/>
                    <a:pt x="899" y="1708"/>
                    <a:pt x="899" y="1671"/>
                  </a:cubicBezTo>
                  <a:cubicBezTo>
                    <a:pt x="899" y="1667"/>
                    <a:pt x="899" y="1663"/>
                    <a:pt x="898" y="1659"/>
                  </a:cubicBezTo>
                  <a:lnTo>
                    <a:pt x="898" y="1659"/>
                  </a:lnTo>
                  <a:cubicBezTo>
                    <a:pt x="899" y="1659"/>
                    <a:pt x="899" y="1659"/>
                    <a:pt x="899" y="1659"/>
                  </a:cubicBezTo>
                  <a:cubicBezTo>
                    <a:pt x="899" y="1656"/>
                    <a:pt x="898" y="1653"/>
                    <a:pt x="897" y="1650"/>
                  </a:cubicBezTo>
                  <a:lnTo>
                    <a:pt x="897" y="1650"/>
                  </a:lnTo>
                  <a:cubicBezTo>
                    <a:pt x="879" y="1477"/>
                    <a:pt x="844" y="1306"/>
                    <a:pt x="792" y="1142"/>
                  </a:cubicBezTo>
                  <a:lnTo>
                    <a:pt x="792" y="1142"/>
                  </a:lnTo>
                  <a:cubicBezTo>
                    <a:pt x="728" y="678"/>
                    <a:pt x="535" y="201"/>
                    <a:pt x="119" y="12"/>
                  </a:cubicBezTo>
                  <a:lnTo>
                    <a:pt x="119" y="12"/>
                  </a:lnTo>
                  <a:cubicBezTo>
                    <a:pt x="117" y="9"/>
                    <a:pt x="115" y="7"/>
                    <a:pt x="114" y="4"/>
                  </a:cubicBezTo>
                  <a:cubicBezTo>
                    <a:pt x="113" y="5"/>
                    <a:pt x="112" y="7"/>
                    <a:pt x="111" y="8"/>
                  </a:cubicBezTo>
                  <a:lnTo>
                    <a:pt x="111" y="8"/>
                  </a:lnTo>
                  <a:cubicBezTo>
                    <a:pt x="108" y="7"/>
                    <a:pt x="105" y="5"/>
                    <a:pt x="102" y="4"/>
                  </a:cubicBezTo>
                  <a:cubicBezTo>
                    <a:pt x="93" y="2"/>
                    <a:pt x="85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73" name="Google Shape;26573;p39"/>
            <p:cNvSpPr/>
            <p:nvPr/>
          </p:nvSpPr>
          <p:spPr>
            <a:xfrm>
              <a:off x="2989775" y="2177525"/>
              <a:ext cx="7350" cy="30050"/>
            </a:xfrm>
            <a:custGeom>
              <a:avLst/>
              <a:gdLst/>
              <a:ahLst/>
              <a:cxnLst/>
              <a:rect l="l" t="t" r="r" b="b"/>
              <a:pathLst>
                <a:path w="294" h="1202" extrusionOk="0">
                  <a:moveTo>
                    <a:pt x="30" y="1"/>
                  </a:moveTo>
                  <a:cubicBezTo>
                    <a:pt x="14" y="1"/>
                    <a:pt x="0" y="14"/>
                    <a:pt x="7" y="34"/>
                  </a:cubicBezTo>
                  <a:cubicBezTo>
                    <a:pt x="138" y="404"/>
                    <a:pt x="186" y="761"/>
                    <a:pt x="162" y="1166"/>
                  </a:cubicBezTo>
                  <a:cubicBezTo>
                    <a:pt x="162" y="1189"/>
                    <a:pt x="177" y="1201"/>
                    <a:pt x="193" y="1201"/>
                  </a:cubicBezTo>
                  <a:cubicBezTo>
                    <a:pt x="210" y="1201"/>
                    <a:pt x="228" y="1189"/>
                    <a:pt x="234" y="1166"/>
                  </a:cubicBezTo>
                  <a:cubicBezTo>
                    <a:pt x="293" y="773"/>
                    <a:pt x="234" y="380"/>
                    <a:pt x="67" y="23"/>
                  </a:cubicBezTo>
                  <a:cubicBezTo>
                    <a:pt x="57" y="8"/>
                    <a:pt x="43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74" name="Google Shape;26574;p39"/>
            <p:cNvSpPr/>
            <p:nvPr/>
          </p:nvSpPr>
          <p:spPr>
            <a:xfrm>
              <a:off x="2613400" y="2422625"/>
              <a:ext cx="22050" cy="49550"/>
            </a:xfrm>
            <a:custGeom>
              <a:avLst/>
              <a:gdLst/>
              <a:ahLst/>
              <a:cxnLst/>
              <a:rect l="l" t="t" r="r" b="b"/>
              <a:pathLst>
                <a:path w="882" h="1982" extrusionOk="0">
                  <a:moveTo>
                    <a:pt x="849" y="1"/>
                  </a:moveTo>
                  <a:cubicBezTo>
                    <a:pt x="843" y="1"/>
                    <a:pt x="838" y="2"/>
                    <a:pt x="834" y="5"/>
                  </a:cubicBezTo>
                  <a:cubicBezTo>
                    <a:pt x="608" y="303"/>
                    <a:pt x="334" y="613"/>
                    <a:pt x="168" y="946"/>
                  </a:cubicBezTo>
                  <a:cubicBezTo>
                    <a:pt x="1" y="1291"/>
                    <a:pt x="96" y="1649"/>
                    <a:pt x="203" y="1982"/>
                  </a:cubicBezTo>
                  <a:lnTo>
                    <a:pt x="227" y="1982"/>
                  </a:lnTo>
                  <a:cubicBezTo>
                    <a:pt x="120" y="1541"/>
                    <a:pt x="49" y="1172"/>
                    <a:pt x="334" y="767"/>
                  </a:cubicBezTo>
                  <a:cubicBezTo>
                    <a:pt x="489" y="517"/>
                    <a:pt x="703" y="279"/>
                    <a:pt x="882" y="17"/>
                  </a:cubicBezTo>
                  <a:cubicBezTo>
                    <a:pt x="882" y="9"/>
                    <a:pt x="864" y="1"/>
                    <a:pt x="8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75" name="Google Shape;26575;p39"/>
            <p:cNvSpPr/>
            <p:nvPr/>
          </p:nvSpPr>
          <p:spPr>
            <a:xfrm>
              <a:off x="2620250" y="2482275"/>
              <a:ext cx="140525" cy="189925"/>
            </a:xfrm>
            <a:custGeom>
              <a:avLst/>
              <a:gdLst/>
              <a:ahLst/>
              <a:cxnLst/>
              <a:rect l="l" t="t" r="r" b="b"/>
              <a:pathLst>
                <a:path w="5621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775"/>
                    <a:pt x="632" y="1501"/>
                    <a:pt x="1108" y="2156"/>
                  </a:cubicBezTo>
                  <a:cubicBezTo>
                    <a:pt x="1644" y="2918"/>
                    <a:pt x="2418" y="3501"/>
                    <a:pt x="2882" y="4299"/>
                  </a:cubicBezTo>
                  <a:cubicBezTo>
                    <a:pt x="3311" y="5073"/>
                    <a:pt x="3704" y="5763"/>
                    <a:pt x="4299" y="6430"/>
                  </a:cubicBezTo>
                  <a:cubicBezTo>
                    <a:pt x="4547" y="6714"/>
                    <a:pt x="5172" y="7597"/>
                    <a:pt x="5588" y="7597"/>
                  </a:cubicBezTo>
                  <a:cubicBezTo>
                    <a:pt x="5591" y="7597"/>
                    <a:pt x="5594" y="7597"/>
                    <a:pt x="5597" y="7597"/>
                  </a:cubicBezTo>
                  <a:cubicBezTo>
                    <a:pt x="5609" y="7597"/>
                    <a:pt x="5620" y="7573"/>
                    <a:pt x="5620" y="7561"/>
                  </a:cubicBezTo>
                  <a:lnTo>
                    <a:pt x="5620" y="7490"/>
                  </a:lnTo>
                  <a:cubicBezTo>
                    <a:pt x="5620" y="7478"/>
                    <a:pt x="5609" y="7454"/>
                    <a:pt x="5597" y="7454"/>
                  </a:cubicBezTo>
                  <a:lnTo>
                    <a:pt x="5537" y="7454"/>
                  </a:lnTo>
                  <a:cubicBezTo>
                    <a:pt x="5518" y="7454"/>
                    <a:pt x="5507" y="7477"/>
                    <a:pt x="5521" y="7486"/>
                  </a:cubicBezTo>
                  <a:lnTo>
                    <a:pt x="5521" y="7486"/>
                  </a:lnTo>
                  <a:cubicBezTo>
                    <a:pt x="5192" y="7401"/>
                    <a:pt x="4831" y="6879"/>
                    <a:pt x="4608" y="6656"/>
                  </a:cubicBezTo>
                  <a:cubicBezTo>
                    <a:pt x="4347" y="6371"/>
                    <a:pt x="4073" y="6085"/>
                    <a:pt x="3835" y="5787"/>
                  </a:cubicBezTo>
                  <a:cubicBezTo>
                    <a:pt x="3358" y="5180"/>
                    <a:pt x="3120" y="4454"/>
                    <a:pt x="2656" y="3846"/>
                  </a:cubicBezTo>
                  <a:cubicBezTo>
                    <a:pt x="2215" y="3227"/>
                    <a:pt x="1608" y="2751"/>
                    <a:pt x="1156" y="2132"/>
                  </a:cubicBezTo>
                  <a:cubicBezTo>
                    <a:pt x="679" y="1477"/>
                    <a:pt x="334" y="763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76" name="Google Shape;26576;p39"/>
            <p:cNvSpPr/>
            <p:nvPr/>
          </p:nvSpPr>
          <p:spPr>
            <a:xfrm>
              <a:off x="2729200" y="2649275"/>
              <a:ext cx="27375" cy="21800"/>
            </a:xfrm>
            <a:custGeom>
              <a:avLst/>
              <a:gdLst/>
              <a:ahLst/>
              <a:cxnLst/>
              <a:rect l="l" t="t" r="r" b="b"/>
              <a:pathLst>
                <a:path w="1095" h="872" extrusionOk="0">
                  <a:moveTo>
                    <a:pt x="12" y="0"/>
                  </a:moveTo>
                  <a:cubicBezTo>
                    <a:pt x="0" y="48"/>
                    <a:pt x="12" y="83"/>
                    <a:pt x="60" y="107"/>
                  </a:cubicBezTo>
                  <a:cubicBezTo>
                    <a:pt x="60" y="95"/>
                    <a:pt x="72" y="83"/>
                    <a:pt x="72" y="60"/>
                  </a:cubicBezTo>
                  <a:cubicBezTo>
                    <a:pt x="84" y="83"/>
                    <a:pt x="119" y="95"/>
                    <a:pt x="131" y="119"/>
                  </a:cubicBezTo>
                  <a:cubicBezTo>
                    <a:pt x="179" y="155"/>
                    <a:pt x="227" y="191"/>
                    <a:pt x="262" y="226"/>
                  </a:cubicBezTo>
                  <a:cubicBezTo>
                    <a:pt x="346" y="286"/>
                    <a:pt x="429" y="345"/>
                    <a:pt x="500" y="417"/>
                  </a:cubicBezTo>
                  <a:cubicBezTo>
                    <a:pt x="703" y="572"/>
                    <a:pt x="881" y="738"/>
                    <a:pt x="1072" y="869"/>
                  </a:cubicBezTo>
                  <a:cubicBezTo>
                    <a:pt x="1074" y="871"/>
                    <a:pt x="1075" y="872"/>
                    <a:pt x="1077" y="872"/>
                  </a:cubicBezTo>
                  <a:cubicBezTo>
                    <a:pt x="1087" y="872"/>
                    <a:pt x="1094" y="845"/>
                    <a:pt x="1084" y="845"/>
                  </a:cubicBezTo>
                  <a:cubicBezTo>
                    <a:pt x="751" y="536"/>
                    <a:pt x="381" y="27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77" name="Google Shape;26577;p39"/>
            <p:cNvSpPr/>
            <p:nvPr/>
          </p:nvSpPr>
          <p:spPr>
            <a:xfrm>
              <a:off x="2726525" y="2642975"/>
              <a:ext cx="31200" cy="28850"/>
            </a:xfrm>
            <a:custGeom>
              <a:avLst/>
              <a:gdLst/>
              <a:ahLst/>
              <a:cxnLst/>
              <a:rect l="l" t="t" r="r" b="b"/>
              <a:pathLst>
                <a:path w="1248" h="1154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191" y="228"/>
                    <a:pt x="417" y="419"/>
                    <a:pt x="631" y="633"/>
                  </a:cubicBezTo>
                  <a:cubicBezTo>
                    <a:pt x="822" y="812"/>
                    <a:pt x="1000" y="1002"/>
                    <a:pt x="1227" y="1145"/>
                  </a:cubicBezTo>
                  <a:cubicBezTo>
                    <a:pt x="1229" y="1151"/>
                    <a:pt x="1232" y="1153"/>
                    <a:pt x="1235" y="1153"/>
                  </a:cubicBezTo>
                  <a:cubicBezTo>
                    <a:pt x="1243" y="1153"/>
                    <a:pt x="1248" y="1130"/>
                    <a:pt x="1239" y="1121"/>
                  </a:cubicBezTo>
                  <a:cubicBezTo>
                    <a:pt x="1060" y="895"/>
                    <a:pt x="822" y="705"/>
                    <a:pt x="607" y="526"/>
                  </a:cubicBezTo>
                  <a:cubicBezTo>
                    <a:pt x="417" y="347"/>
                    <a:pt x="226" y="169"/>
                    <a:pt x="12" y="14"/>
                  </a:cubicBez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78" name="Google Shape;26578;p39"/>
            <p:cNvSpPr/>
            <p:nvPr/>
          </p:nvSpPr>
          <p:spPr>
            <a:xfrm>
              <a:off x="2721450" y="2635575"/>
              <a:ext cx="29125" cy="26125"/>
            </a:xfrm>
            <a:custGeom>
              <a:avLst/>
              <a:gdLst/>
              <a:ahLst/>
              <a:cxnLst/>
              <a:rect l="l" t="t" r="r" b="b"/>
              <a:pathLst>
                <a:path w="1165" h="1045" extrusionOk="0">
                  <a:moveTo>
                    <a:pt x="72" y="0"/>
                  </a:moveTo>
                  <a:cubicBezTo>
                    <a:pt x="72" y="0"/>
                    <a:pt x="60" y="0"/>
                    <a:pt x="60" y="12"/>
                  </a:cubicBezTo>
                  <a:cubicBezTo>
                    <a:pt x="1" y="191"/>
                    <a:pt x="334" y="429"/>
                    <a:pt x="441" y="536"/>
                  </a:cubicBezTo>
                  <a:cubicBezTo>
                    <a:pt x="632" y="715"/>
                    <a:pt x="870" y="953"/>
                    <a:pt x="1132" y="1036"/>
                  </a:cubicBezTo>
                  <a:cubicBezTo>
                    <a:pt x="1137" y="1042"/>
                    <a:pt x="1142" y="1044"/>
                    <a:pt x="1146" y="1044"/>
                  </a:cubicBezTo>
                  <a:cubicBezTo>
                    <a:pt x="1160" y="1044"/>
                    <a:pt x="1165" y="1019"/>
                    <a:pt x="1156" y="1001"/>
                  </a:cubicBezTo>
                  <a:cubicBezTo>
                    <a:pt x="989" y="834"/>
                    <a:pt x="787" y="715"/>
                    <a:pt x="608" y="572"/>
                  </a:cubicBezTo>
                  <a:cubicBezTo>
                    <a:pt x="538" y="537"/>
                    <a:pt x="87" y="179"/>
                    <a:pt x="118" y="65"/>
                  </a:cubicBezTo>
                  <a:lnTo>
                    <a:pt x="118" y="65"/>
                  </a:lnTo>
                  <a:cubicBezTo>
                    <a:pt x="119" y="64"/>
                    <a:pt x="120" y="62"/>
                    <a:pt x="120" y="60"/>
                  </a:cubicBezTo>
                  <a:lnTo>
                    <a:pt x="120" y="60"/>
                  </a:lnTo>
                  <a:cubicBezTo>
                    <a:pt x="120" y="60"/>
                    <a:pt x="120" y="60"/>
                    <a:pt x="120" y="60"/>
                  </a:cubicBezTo>
                  <a:cubicBezTo>
                    <a:pt x="120" y="60"/>
                    <a:pt x="120" y="48"/>
                    <a:pt x="132" y="48"/>
                  </a:cubicBezTo>
                  <a:lnTo>
                    <a:pt x="132" y="24"/>
                  </a:lnTo>
                  <a:cubicBezTo>
                    <a:pt x="96" y="0"/>
                    <a:pt x="120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79" name="Google Shape;26579;p39"/>
            <p:cNvSpPr/>
            <p:nvPr/>
          </p:nvSpPr>
          <p:spPr>
            <a:xfrm>
              <a:off x="2715100" y="2629375"/>
              <a:ext cx="42400" cy="36275"/>
            </a:xfrm>
            <a:custGeom>
              <a:avLst/>
              <a:gdLst/>
              <a:ahLst/>
              <a:cxnLst/>
              <a:rect l="l" t="t" r="r" b="b"/>
              <a:pathLst>
                <a:path w="1696" h="1451" extrusionOk="0">
                  <a:moveTo>
                    <a:pt x="29" y="0"/>
                  </a:moveTo>
                  <a:cubicBezTo>
                    <a:pt x="12" y="0"/>
                    <a:pt x="0" y="14"/>
                    <a:pt x="17" y="22"/>
                  </a:cubicBezTo>
                  <a:cubicBezTo>
                    <a:pt x="386" y="606"/>
                    <a:pt x="993" y="1213"/>
                    <a:pt x="1660" y="1451"/>
                  </a:cubicBezTo>
                  <a:cubicBezTo>
                    <a:pt x="1684" y="1451"/>
                    <a:pt x="1696" y="1439"/>
                    <a:pt x="1684" y="1427"/>
                  </a:cubicBezTo>
                  <a:cubicBezTo>
                    <a:pt x="1362" y="1201"/>
                    <a:pt x="1041" y="1022"/>
                    <a:pt x="755" y="772"/>
                  </a:cubicBezTo>
                  <a:cubicBezTo>
                    <a:pt x="493" y="546"/>
                    <a:pt x="279" y="284"/>
                    <a:pt x="52" y="10"/>
                  </a:cubicBezTo>
                  <a:cubicBezTo>
                    <a:pt x="45" y="3"/>
                    <a:pt x="37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80" name="Google Shape;26580;p39"/>
            <p:cNvSpPr/>
            <p:nvPr/>
          </p:nvSpPr>
          <p:spPr>
            <a:xfrm>
              <a:off x="2730675" y="2644500"/>
              <a:ext cx="36300" cy="30750"/>
            </a:xfrm>
            <a:custGeom>
              <a:avLst/>
              <a:gdLst/>
              <a:ahLst/>
              <a:cxnLst/>
              <a:rect l="l" t="t" r="r" b="b"/>
              <a:pathLst>
                <a:path w="1452" h="1230" extrusionOk="0">
                  <a:moveTo>
                    <a:pt x="1" y="1"/>
                  </a:moveTo>
                  <a:lnTo>
                    <a:pt x="1" y="1"/>
                  </a:lnTo>
                  <a:cubicBezTo>
                    <a:pt x="203" y="251"/>
                    <a:pt x="465" y="477"/>
                    <a:pt x="715" y="691"/>
                  </a:cubicBezTo>
                  <a:cubicBezTo>
                    <a:pt x="942" y="882"/>
                    <a:pt x="1180" y="1084"/>
                    <a:pt x="1430" y="1227"/>
                  </a:cubicBezTo>
                  <a:cubicBezTo>
                    <a:pt x="1431" y="1229"/>
                    <a:pt x="1433" y="1229"/>
                    <a:pt x="1435" y="1229"/>
                  </a:cubicBezTo>
                  <a:cubicBezTo>
                    <a:pt x="1444" y="1229"/>
                    <a:pt x="1452" y="1201"/>
                    <a:pt x="1442" y="1191"/>
                  </a:cubicBezTo>
                  <a:cubicBezTo>
                    <a:pt x="1203" y="953"/>
                    <a:pt x="918" y="775"/>
                    <a:pt x="680" y="572"/>
                  </a:cubicBezTo>
                  <a:cubicBezTo>
                    <a:pt x="465" y="394"/>
                    <a:pt x="239" y="17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81" name="Google Shape;26581;p39"/>
            <p:cNvSpPr/>
            <p:nvPr/>
          </p:nvSpPr>
          <p:spPr>
            <a:xfrm>
              <a:off x="2742300" y="2655825"/>
              <a:ext cx="25850" cy="20025"/>
            </a:xfrm>
            <a:custGeom>
              <a:avLst/>
              <a:gdLst/>
              <a:ahLst/>
              <a:cxnLst/>
              <a:rect l="l" t="t" r="r" b="b"/>
              <a:pathLst>
                <a:path w="1034" h="801" extrusionOk="0">
                  <a:moveTo>
                    <a:pt x="12" y="0"/>
                  </a:moveTo>
                  <a:lnTo>
                    <a:pt x="0" y="12"/>
                  </a:lnTo>
                  <a:cubicBezTo>
                    <a:pt x="310" y="274"/>
                    <a:pt x="631" y="595"/>
                    <a:pt x="989" y="798"/>
                  </a:cubicBezTo>
                  <a:cubicBezTo>
                    <a:pt x="993" y="800"/>
                    <a:pt x="998" y="801"/>
                    <a:pt x="1002" y="801"/>
                  </a:cubicBezTo>
                  <a:cubicBezTo>
                    <a:pt x="1020" y="801"/>
                    <a:pt x="1034" y="784"/>
                    <a:pt x="1024" y="774"/>
                  </a:cubicBezTo>
                  <a:cubicBezTo>
                    <a:pt x="727" y="476"/>
                    <a:pt x="35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82" name="Google Shape;26582;p39"/>
            <p:cNvSpPr/>
            <p:nvPr/>
          </p:nvSpPr>
          <p:spPr>
            <a:xfrm>
              <a:off x="2748250" y="2660350"/>
              <a:ext cx="20200" cy="16675"/>
            </a:xfrm>
            <a:custGeom>
              <a:avLst/>
              <a:gdLst/>
              <a:ahLst/>
              <a:cxnLst/>
              <a:rect l="l" t="t" r="r" b="b"/>
              <a:pathLst>
                <a:path w="808" h="66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131" y="271"/>
                    <a:pt x="489" y="569"/>
                    <a:pt x="774" y="664"/>
                  </a:cubicBezTo>
                  <a:cubicBezTo>
                    <a:pt x="777" y="666"/>
                    <a:pt x="779" y="666"/>
                    <a:pt x="782" y="666"/>
                  </a:cubicBezTo>
                  <a:cubicBezTo>
                    <a:pt x="800" y="666"/>
                    <a:pt x="807" y="627"/>
                    <a:pt x="786" y="617"/>
                  </a:cubicBezTo>
                  <a:cubicBezTo>
                    <a:pt x="655" y="522"/>
                    <a:pt x="500" y="450"/>
                    <a:pt x="370" y="343"/>
                  </a:cubicBezTo>
                  <a:cubicBezTo>
                    <a:pt x="250" y="236"/>
                    <a:pt x="143" y="93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83" name="Google Shape;26583;p39"/>
            <p:cNvSpPr/>
            <p:nvPr/>
          </p:nvSpPr>
          <p:spPr>
            <a:xfrm>
              <a:off x="2751825" y="2665050"/>
              <a:ext cx="26225" cy="16375"/>
            </a:xfrm>
            <a:custGeom>
              <a:avLst/>
              <a:gdLst/>
              <a:ahLst/>
              <a:cxnLst/>
              <a:rect l="l" t="t" r="r" b="b"/>
              <a:pathLst>
                <a:path w="1049" h="655" extrusionOk="0">
                  <a:moveTo>
                    <a:pt x="48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274" y="298"/>
                    <a:pt x="631" y="584"/>
                    <a:pt x="1012" y="655"/>
                  </a:cubicBezTo>
                  <a:cubicBezTo>
                    <a:pt x="1024" y="655"/>
                    <a:pt x="1048" y="631"/>
                    <a:pt x="1024" y="619"/>
                  </a:cubicBezTo>
                  <a:cubicBezTo>
                    <a:pt x="869" y="536"/>
                    <a:pt x="703" y="476"/>
                    <a:pt x="536" y="369"/>
                  </a:cubicBezTo>
                  <a:cubicBezTo>
                    <a:pt x="357" y="262"/>
                    <a:pt x="191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84" name="Google Shape;26584;p39"/>
            <p:cNvSpPr/>
            <p:nvPr/>
          </p:nvSpPr>
          <p:spPr>
            <a:xfrm>
              <a:off x="2757175" y="2667125"/>
              <a:ext cx="26225" cy="13425"/>
            </a:xfrm>
            <a:custGeom>
              <a:avLst/>
              <a:gdLst/>
              <a:ahLst/>
              <a:cxnLst/>
              <a:rect l="l" t="t" r="r" b="b"/>
              <a:pathLst>
                <a:path w="1049" h="537" extrusionOk="0">
                  <a:moveTo>
                    <a:pt x="24" y="0"/>
                  </a:moveTo>
                  <a:cubicBezTo>
                    <a:pt x="24" y="0"/>
                    <a:pt x="1" y="36"/>
                    <a:pt x="13" y="36"/>
                  </a:cubicBezTo>
                  <a:cubicBezTo>
                    <a:pt x="298" y="262"/>
                    <a:pt x="679" y="512"/>
                    <a:pt x="1036" y="536"/>
                  </a:cubicBezTo>
                  <a:cubicBezTo>
                    <a:pt x="1048" y="536"/>
                    <a:pt x="1048" y="524"/>
                    <a:pt x="1048" y="512"/>
                  </a:cubicBezTo>
                  <a:cubicBezTo>
                    <a:pt x="894" y="417"/>
                    <a:pt x="691" y="381"/>
                    <a:pt x="513" y="298"/>
                  </a:cubicBezTo>
                  <a:cubicBezTo>
                    <a:pt x="334" y="215"/>
                    <a:pt x="191" y="12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85" name="Google Shape;26585;p39"/>
            <p:cNvSpPr/>
            <p:nvPr/>
          </p:nvSpPr>
          <p:spPr>
            <a:xfrm>
              <a:off x="2759250" y="2669500"/>
              <a:ext cx="107875" cy="49325"/>
            </a:xfrm>
            <a:custGeom>
              <a:avLst/>
              <a:gdLst/>
              <a:ahLst/>
              <a:cxnLst/>
              <a:rect l="l" t="t" r="r" b="b"/>
              <a:pathLst>
                <a:path w="4315" h="1973" extrusionOk="0">
                  <a:moveTo>
                    <a:pt x="37" y="1"/>
                  </a:moveTo>
                  <a:cubicBezTo>
                    <a:pt x="13" y="13"/>
                    <a:pt x="1" y="25"/>
                    <a:pt x="13" y="25"/>
                  </a:cubicBezTo>
                  <a:cubicBezTo>
                    <a:pt x="596" y="406"/>
                    <a:pt x="1251" y="501"/>
                    <a:pt x="1918" y="679"/>
                  </a:cubicBezTo>
                  <a:cubicBezTo>
                    <a:pt x="2811" y="918"/>
                    <a:pt x="3573" y="1358"/>
                    <a:pt x="4240" y="1965"/>
                  </a:cubicBezTo>
                  <a:cubicBezTo>
                    <a:pt x="4248" y="1971"/>
                    <a:pt x="4256" y="1973"/>
                    <a:pt x="4264" y="1973"/>
                  </a:cubicBezTo>
                  <a:cubicBezTo>
                    <a:pt x="4293" y="1973"/>
                    <a:pt x="4315" y="1945"/>
                    <a:pt x="4287" y="1918"/>
                  </a:cubicBezTo>
                  <a:cubicBezTo>
                    <a:pt x="3811" y="1453"/>
                    <a:pt x="3263" y="1084"/>
                    <a:pt x="2656" y="834"/>
                  </a:cubicBezTo>
                  <a:cubicBezTo>
                    <a:pt x="1787" y="477"/>
                    <a:pt x="846" y="44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86" name="Google Shape;26586;p39"/>
            <p:cNvSpPr/>
            <p:nvPr/>
          </p:nvSpPr>
          <p:spPr>
            <a:xfrm>
              <a:off x="2810350" y="2689325"/>
              <a:ext cx="47050" cy="27900"/>
            </a:xfrm>
            <a:custGeom>
              <a:avLst/>
              <a:gdLst/>
              <a:ahLst/>
              <a:cxnLst/>
              <a:rect l="l" t="t" r="r" b="b"/>
              <a:pathLst>
                <a:path w="1882" h="1116" extrusionOk="0">
                  <a:moveTo>
                    <a:pt x="11" y="0"/>
                  </a:moveTo>
                  <a:cubicBezTo>
                    <a:pt x="6" y="0"/>
                    <a:pt x="1" y="5"/>
                    <a:pt x="17" y="5"/>
                  </a:cubicBezTo>
                  <a:cubicBezTo>
                    <a:pt x="17" y="1"/>
                    <a:pt x="14" y="0"/>
                    <a:pt x="11" y="0"/>
                  </a:cubicBezTo>
                  <a:close/>
                  <a:moveTo>
                    <a:pt x="17" y="5"/>
                  </a:moveTo>
                  <a:cubicBezTo>
                    <a:pt x="636" y="351"/>
                    <a:pt x="1231" y="767"/>
                    <a:pt x="1838" y="1113"/>
                  </a:cubicBezTo>
                  <a:cubicBezTo>
                    <a:pt x="1843" y="1115"/>
                    <a:pt x="1847" y="1116"/>
                    <a:pt x="1851" y="1116"/>
                  </a:cubicBezTo>
                  <a:cubicBezTo>
                    <a:pt x="1869" y="1116"/>
                    <a:pt x="1882" y="1096"/>
                    <a:pt x="1862" y="1077"/>
                  </a:cubicBezTo>
                  <a:cubicBezTo>
                    <a:pt x="1338" y="636"/>
                    <a:pt x="648" y="279"/>
                    <a:pt x="17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87" name="Google Shape;26587;p39"/>
            <p:cNvSpPr/>
            <p:nvPr/>
          </p:nvSpPr>
          <p:spPr>
            <a:xfrm>
              <a:off x="2814775" y="2687925"/>
              <a:ext cx="62025" cy="41925"/>
            </a:xfrm>
            <a:custGeom>
              <a:avLst/>
              <a:gdLst/>
              <a:ahLst/>
              <a:cxnLst/>
              <a:rect l="l" t="t" r="r" b="b"/>
              <a:pathLst>
                <a:path w="2481" h="1677" extrusionOk="0">
                  <a:moveTo>
                    <a:pt x="433" y="298"/>
                  </a:moveTo>
                  <a:cubicBezTo>
                    <a:pt x="748" y="453"/>
                    <a:pt x="1040" y="631"/>
                    <a:pt x="1310" y="847"/>
                  </a:cubicBezTo>
                  <a:lnTo>
                    <a:pt x="1310" y="847"/>
                  </a:lnTo>
                  <a:cubicBezTo>
                    <a:pt x="1160" y="748"/>
                    <a:pt x="1003" y="664"/>
                    <a:pt x="864" y="573"/>
                  </a:cubicBezTo>
                  <a:cubicBezTo>
                    <a:pt x="738" y="479"/>
                    <a:pt x="576" y="395"/>
                    <a:pt x="433" y="298"/>
                  </a:cubicBezTo>
                  <a:close/>
                  <a:moveTo>
                    <a:pt x="1889" y="1200"/>
                  </a:moveTo>
                  <a:lnTo>
                    <a:pt x="1889" y="1200"/>
                  </a:lnTo>
                  <a:cubicBezTo>
                    <a:pt x="1889" y="1201"/>
                    <a:pt x="1888" y="1203"/>
                    <a:pt x="1888" y="1204"/>
                  </a:cubicBezTo>
                  <a:cubicBezTo>
                    <a:pt x="1888" y="1203"/>
                    <a:pt x="1889" y="1201"/>
                    <a:pt x="1889" y="1200"/>
                  </a:cubicBezTo>
                  <a:close/>
                  <a:moveTo>
                    <a:pt x="1865" y="1198"/>
                  </a:moveTo>
                  <a:cubicBezTo>
                    <a:pt x="1917" y="1236"/>
                    <a:pt x="1968" y="1274"/>
                    <a:pt x="2019" y="1312"/>
                  </a:cubicBezTo>
                  <a:cubicBezTo>
                    <a:pt x="2020" y="1313"/>
                    <a:pt x="2022" y="1314"/>
                    <a:pt x="2024" y="1315"/>
                  </a:cubicBezTo>
                  <a:lnTo>
                    <a:pt x="2024" y="1315"/>
                  </a:lnTo>
                  <a:cubicBezTo>
                    <a:pt x="2080" y="1365"/>
                    <a:pt x="2135" y="1416"/>
                    <a:pt x="2185" y="1466"/>
                  </a:cubicBezTo>
                  <a:cubicBezTo>
                    <a:pt x="2191" y="1472"/>
                    <a:pt x="2196" y="1478"/>
                    <a:pt x="2200" y="1483"/>
                  </a:cubicBezTo>
                  <a:lnTo>
                    <a:pt x="2200" y="1483"/>
                  </a:lnTo>
                  <a:cubicBezTo>
                    <a:pt x="2094" y="1382"/>
                    <a:pt x="1981" y="1289"/>
                    <a:pt x="1865" y="1198"/>
                  </a:cubicBezTo>
                  <a:close/>
                  <a:moveTo>
                    <a:pt x="2259" y="1552"/>
                  </a:moveTo>
                  <a:cubicBezTo>
                    <a:pt x="2278" y="1576"/>
                    <a:pt x="2282" y="1586"/>
                    <a:pt x="2276" y="1586"/>
                  </a:cubicBezTo>
                  <a:cubicBezTo>
                    <a:pt x="2272" y="1586"/>
                    <a:pt x="2260" y="1580"/>
                    <a:pt x="2245" y="1569"/>
                  </a:cubicBezTo>
                  <a:lnTo>
                    <a:pt x="2245" y="1569"/>
                  </a:lnTo>
                  <a:cubicBezTo>
                    <a:pt x="2252" y="1568"/>
                    <a:pt x="2257" y="1560"/>
                    <a:pt x="2259" y="1552"/>
                  </a:cubicBezTo>
                  <a:close/>
                  <a:moveTo>
                    <a:pt x="66" y="0"/>
                  </a:moveTo>
                  <a:cubicBezTo>
                    <a:pt x="26" y="0"/>
                    <a:pt x="0" y="50"/>
                    <a:pt x="39" y="83"/>
                  </a:cubicBezTo>
                  <a:lnTo>
                    <a:pt x="39" y="83"/>
                  </a:lnTo>
                  <a:cubicBezTo>
                    <a:pt x="31" y="98"/>
                    <a:pt x="34" y="113"/>
                    <a:pt x="42" y="121"/>
                  </a:cubicBezTo>
                  <a:cubicBezTo>
                    <a:pt x="100" y="145"/>
                    <a:pt x="158" y="170"/>
                    <a:pt x="215" y="196"/>
                  </a:cubicBezTo>
                  <a:lnTo>
                    <a:pt x="215" y="196"/>
                  </a:lnTo>
                  <a:cubicBezTo>
                    <a:pt x="727" y="527"/>
                    <a:pt x="1232" y="881"/>
                    <a:pt x="1746" y="1218"/>
                  </a:cubicBezTo>
                  <a:lnTo>
                    <a:pt x="1746" y="1218"/>
                  </a:lnTo>
                  <a:cubicBezTo>
                    <a:pt x="1897" y="1347"/>
                    <a:pt x="2060" y="1462"/>
                    <a:pt x="2235" y="1565"/>
                  </a:cubicBezTo>
                  <a:lnTo>
                    <a:pt x="2235" y="1565"/>
                  </a:lnTo>
                  <a:cubicBezTo>
                    <a:pt x="2237" y="1568"/>
                    <a:pt x="2240" y="1570"/>
                    <a:pt x="2243" y="1570"/>
                  </a:cubicBezTo>
                  <a:cubicBezTo>
                    <a:pt x="2243" y="1570"/>
                    <a:pt x="2243" y="1570"/>
                    <a:pt x="2243" y="1570"/>
                  </a:cubicBezTo>
                  <a:lnTo>
                    <a:pt x="2243" y="1570"/>
                  </a:lnTo>
                  <a:cubicBezTo>
                    <a:pt x="2302" y="1604"/>
                    <a:pt x="2362" y="1637"/>
                    <a:pt x="2423" y="1669"/>
                  </a:cubicBezTo>
                  <a:cubicBezTo>
                    <a:pt x="2431" y="1674"/>
                    <a:pt x="2439" y="1676"/>
                    <a:pt x="2445" y="1676"/>
                  </a:cubicBezTo>
                  <a:cubicBezTo>
                    <a:pt x="2468" y="1676"/>
                    <a:pt x="2480" y="1649"/>
                    <a:pt x="2471" y="1621"/>
                  </a:cubicBezTo>
                  <a:cubicBezTo>
                    <a:pt x="1983" y="1073"/>
                    <a:pt x="1388" y="633"/>
                    <a:pt x="709" y="288"/>
                  </a:cubicBezTo>
                  <a:cubicBezTo>
                    <a:pt x="704" y="284"/>
                    <a:pt x="699" y="283"/>
                    <a:pt x="694" y="283"/>
                  </a:cubicBezTo>
                  <a:cubicBezTo>
                    <a:pt x="693" y="283"/>
                    <a:pt x="692" y="283"/>
                    <a:pt x="691" y="283"/>
                  </a:cubicBezTo>
                  <a:lnTo>
                    <a:pt x="691" y="283"/>
                  </a:lnTo>
                  <a:cubicBezTo>
                    <a:pt x="492" y="180"/>
                    <a:pt x="287" y="86"/>
                    <a:pt x="78" y="2"/>
                  </a:cubicBezTo>
                  <a:cubicBezTo>
                    <a:pt x="74" y="1"/>
                    <a:pt x="70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88" name="Google Shape;26588;p39"/>
            <p:cNvSpPr/>
            <p:nvPr/>
          </p:nvSpPr>
          <p:spPr>
            <a:xfrm>
              <a:off x="2855050" y="2714750"/>
              <a:ext cx="25475" cy="19075"/>
            </a:xfrm>
            <a:custGeom>
              <a:avLst/>
              <a:gdLst/>
              <a:ahLst/>
              <a:cxnLst/>
              <a:rect l="l" t="t" r="r" b="b"/>
              <a:pathLst>
                <a:path w="1019" h="763" extrusionOk="0">
                  <a:moveTo>
                    <a:pt x="86" y="0"/>
                  </a:moveTo>
                  <a:cubicBezTo>
                    <a:pt x="1" y="0"/>
                    <a:pt x="30" y="77"/>
                    <a:pt x="106" y="93"/>
                  </a:cubicBezTo>
                  <a:lnTo>
                    <a:pt x="106" y="93"/>
                  </a:lnTo>
                  <a:cubicBezTo>
                    <a:pt x="119" y="117"/>
                    <a:pt x="207" y="184"/>
                    <a:pt x="217" y="203"/>
                  </a:cubicBezTo>
                  <a:cubicBezTo>
                    <a:pt x="312" y="262"/>
                    <a:pt x="384" y="334"/>
                    <a:pt x="467" y="393"/>
                  </a:cubicBezTo>
                  <a:cubicBezTo>
                    <a:pt x="634" y="512"/>
                    <a:pt x="789" y="643"/>
                    <a:pt x="943" y="762"/>
                  </a:cubicBezTo>
                  <a:cubicBezTo>
                    <a:pt x="947" y="761"/>
                    <a:pt x="950" y="758"/>
                    <a:pt x="953" y="755"/>
                  </a:cubicBezTo>
                  <a:lnTo>
                    <a:pt x="953" y="755"/>
                  </a:lnTo>
                  <a:cubicBezTo>
                    <a:pt x="958" y="757"/>
                    <a:pt x="963" y="758"/>
                    <a:pt x="968" y="758"/>
                  </a:cubicBezTo>
                  <a:cubicBezTo>
                    <a:pt x="996" y="758"/>
                    <a:pt x="1019" y="731"/>
                    <a:pt x="991" y="703"/>
                  </a:cubicBezTo>
                  <a:lnTo>
                    <a:pt x="550" y="346"/>
                  </a:lnTo>
                  <a:cubicBezTo>
                    <a:pt x="455" y="286"/>
                    <a:pt x="384" y="215"/>
                    <a:pt x="289" y="155"/>
                  </a:cubicBezTo>
                  <a:cubicBezTo>
                    <a:pt x="253" y="120"/>
                    <a:pt x="146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89" name="Google Shape;26589;p39"/>
            <p:cNvSpPr/>
            <p:nvPr/>
          </p:nvSpPr>
          <p:spPr>
            <a:xfrm>
              <a:off x="2856100" y="2716200"/>
              <a:ext cx="26950" cy="19200"/>
            </a:xfrm>
            <a:custGeom>
              <a:avLst/>
              <a:gdLst/>
              <a:ahLst/>
              <a:cxnLst/>
              <a:rect l="l" t="t" r="r" b="b"/>
              <a:pathLst>
                <a:path w="1078" h="768" extrusionOk="0">
                  <a:moveTo>
                    <a:pt x="48" y="0"/>
                  </a:moveTo>
                  <a:cubicBezTo>
                    <a:pt x="25" y="0"/>
                    <a:pt x="0" y="39"/>
                    <a:pt x="32" y="50"/>
                  </a:cubicBezTo>
                  <a:cubicBezTo>
                    <a:pt x="102" y="97"/>
                    <a:pt x="172" y="146"/>
                    <a:pt x="241" y="195"/>
                  </a:cubicBezTo>
                  <a:lnTo>
                    <a:pt x="241" y="195"/>
                  </a:lnTo>
                  <a:cubicBezTo>
                    <a:pt x="251" y="202"/>
                    <a:pt x="260" y="209"/>
                    <a:pt x="270" y="216"/>
                  </a:cubicBezTo>
                  <a:cubicBezTo>
                    <a:pt x="272" y="218"/>
                    <a:pt x="273" y="219"/>
                    <a:pt x="275" y="219"/>
                  </a:cubicBezTo>
                  <a:lnTo>
                    <a:pt x="275" y="219"/>
                  </a:lnTo>
                  <a:cubicBezTo>
                    <a:pt x="523" y="397"/>
                    <a:pt x="768" y="584"/>
                    <a:pt x="1020" y="764"/>
                  </a:cubicBezTo>
                  <a:cubicBezTo>
                    <a:pt x="1027" y="766"/>
                    <a:pt x="1033" y="767"/>
                    <a:pt x="1038" y="767"/>
                  </a:cubicBezTo>
                  <a:cubicBezTo>
                    <a:pt x="1063" y="767"/>
                    <a:pt x="1078" y="746"/>
                    <a:pt x="1068" y="716"/>
                  </a:cubicBezTo>
                  <a:cubicBezTo>
                    <a:pt x="782" y="443"/>
                    <a:pt x="413" y="204"/>
                    <a:pt x="56" y="2"/>
                  </a:cubicBezTo>
                  <a:cubicBezTo>
                    <a:pt x="53" y="1"/>
                    <a:pt x="51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90" name="Google Shape;26590;p39"/>
            <p:cNvSpPr/>
            <p:nvPr/>
          </p:nvSpPr>
          <p:spPr>
            <a:xfrm>
              <a:off x="2856900" y="2715875"/>
              <a:ext cx="24375" cy="18900"/>
            </a:xfrm>
            <a:custGeom>
              <a:avLst/>
              <a:gdLst/>
              <a:ahLst/>
              <a:cxnLst/>
              <a:rect l="l" t="t" r="r" b="b"/>
              <a:pathLst>
                <a:path w="975" h="756" extrusionOk="0">
                  <a:moveTo>
                    <a:pt x="50" y="0"/>
                  </a:moveTo>
                  <a:cubicBezTo>
                    <a:pt x="38" y="0"/>
                    <a:pt x="25" y="1"/>
                    <a:pt x="12" y="3"/>
                  </a:cubicBezTo>
                  <a:cubicBezTo>
                    <a:pt x="0" y="3"/>
                    <a:pt x="0" y="39"/>
                    <a:pt x="0" y="39"/>
                  </a:cubicBezTo>
                  <a:cubicBezTo>
                    <a:pt x="298" y="289"/>
                    <a:pt x="607" y="551"/>
                    <a:pt x="929" y="753"/>
                  </a:cubicBezTo>
                  <a:cubicBezTo>
                    <a:pt x="932" y="755"/>
                    <a:pt x="936" y="756"/>
                    <a:pt x="939" y="756"/>
                  </a:cubicBezTo>
                  <a:cubicBezTo>
                    <a:pt x="959" y="756"/>
                    <a:pt x="975" y="728"/>
                    <a:pt x="965" y="717"/>
                  </a:cubicBezTo>
                  <a:cubicBezTo>
                    <a:pt x="834" y="586"/>
                    <a:pt x="679" y="479"/>
                    <a:pt x="536" y="372"/>
                  </a:cubicBezTo>
                  <a:cubicBezTo>
                    <a:pt x="453" y="313"/>
                    <a:pt x="369" y="253"/>
                    <a:pt x="298" y="194"/>
                  </a:cubicBezTo>
                  <a:cubicBezTo>
                    <a:pt x="253" y="171"/>
                    <a:pt x="218" y="138"/>
                    <a:pt x="184" y="114"/>
                  </a:cubicBezTo>
                  <a:lnTo>
                    <a:pt x="184" y="114"/>
                  </a:lnTo>
                  <a:cubicBezTo>
                    <a:pt x="193" y="111"/>
                    <a:pt x="197" y="105"/>
                    <a:pt x="191" y="98"/>
                  </a:cubicBezTo>
                  <a:cubicBezTo>
                    <a:pt x="161" y="28"/>
                    <a:pt x="114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91" name="Google Shape;26591;p39"/>
            <p:cNvSpPr/>
            <p:nvPr/>
          </p:nvSpPr>
          <p:spPr>
            <a:xfrm>
              <a:off x="2976775" y="2502425"/>
              <a:ext cx="57550" cy="46000"/>
            </a:xfrm>
            <a:custGeom>
              <a:avLst/>
              <a:gdLst/>
              <a:ahLst/>
              <a:cxnLst/>
              <a:rect l="l" t="t" r="r" b="b"/>
              <a:pathLst>
                <a:path w="2302" h="1840" extrusionOk="0">
                  <a:moveTo>
                    <a:pt x="2244" y="0"/>
                  </a:moveTo>
                  <a:cubicBezTo>
                    <a:pt x="2223" y="0"/>
                    <a:pt x="2226" y="16"/>
                    <a:pt x="2170" y="16"/>
                  </a:cubicBezTo>
                  <a:cubicBezTo>
                    <a:pt x="1992" y="28"/>
                    <a:pt x="1587" y="481"/>
                    <a:pt x="1468" y="576"/>
                  </a:cubicBezTo>
                  <a:cubicBezTo>
                    <a:pt x="992" y="981"/>
                    <a:pt x="480" y="1374"/>
                    <a:pt x="27" y="1802"/>
                  </a:cubicBezTo>
                  <a:cubicBezTo>
                    <a:pt x="1" y="1811"/>
                    <a:pt x="20" y="1839"/>
                    <a:pt x="36" y="1839"/>
                  </a:cubicBezTo>
                  <a:cubicBezTo>
                    <a:pt x="42" y="1839"/>
                    <a:pt x="48" y="1835"/>
                    <a:pt x="51" y="1826"/>
                  </a:cubicBezTo>
                  <a:cubicBezTo>
                    <a:pt x="420" y="1552"/>
                    <a:pt x="765" y="1231"/>
                    <a:pt x="1123" y="933"/>
                  </a:cubicBezTo>
                  <a:cubicBezTo>
                    <a:pt x="1289" y="790"/>
                    <a:pt x="1456" y="659"/>
                    <a:pt x="1635" y="504"/>
                  </a:cubicBezTo>
                  <a:cubicBezTo>
                    <a:pt x="1692" y="481"/>
                    <a:pt x="2245" y="62"/>
                    <a:pt x="2298" y="62"/>
                  </a:cubicBezTo>
                  <a:cubicBezTo>
                    <a:pt x="2300" y="62"/>
                    <a:pt x="2301" y="63"/>
                    <a:pt x="2301" y="64"/>
                  </a:cubicBezTo>
                  <a:lnTo>
                    <a:pt x="2301" y="28"/>
                  </a:lnTo>
                  <a:lnTo>
                    <a:pt x="2301" y="16"/>
                  </a:lnTo>
                  <a:cubicBezTo>
                    <a:pt x="2270" y="4"/>
                    <a:pt x="2254" y="0"/>
                    <a:pt x="22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92" name="Google Shape;26592;p39"/>
            <p:cNvSpPr/>
            <p:nvPr/>
          </p:nvSpPr>
          <p:spPr>
            <a:xfrm>
              <a:off x="2970025" y="2523825"/>
              <a:ext cx="35725" cy="31150"/>
            </a:xfrm>
            <a:custGeom>
              <a:avLst/>
              <a:gdLst/>
              <a:ahLst/>
              <a:cxnLst/>
              <a:rect l="l" t="t" r="r" b="b"/>
              <a:pathLst>
                <a:path w="1429" h="1246" extrusionOk="0">
                  <a:moveTo>
                    <a:pt x="1409" y="1"/>
                  </a:moveTo>
                  <a:cubicBezTo>
                    <a:pt x="1407" y="1"/>
                    <a:pt x="1405" y="2"/>
                    <a:pt x="1405" y="6"/>
                  </a:cubicBezTo>
                  <a:cubicBezTo>
                    <a:pt x="1166" y="172"/>
                    <a:pt x="952" y="363"/>
                    <a:pt x="738" y="553"/>
                  </a:cubicBezTo>
                  <a:cubicBezTo>
                    <a:pt x="500" y="768"/>
                    <a:pt x="238" y="958"/>
                    <a:pt x="11" y="1196"/>
                  </a:cubicBezTo>
                  <a:cubicBezTo>
                    <a:pt x="1" y="1207"/>
                    <a:pt x="9" y="1246"/>
                    <a:pt x="28" y="1246"/>
                  </a:cubicBezTo>
                  <a:cubicBezTo>
                    <a:pt x="30" y="1246"/>
                    <a:pt x="33" y="1245"/>
                    <a:pt x="35" y="1244"/>
                  </a:cubicBezTo>
                  <a:cubicBezTo>
                    <a:pt x="273" y="1077"/>
                    <a:pt x="488" y="875"/>
                    <a:pt x="714" y="672"/>
                  </a:cubicBezTo>
                  <a:cubicBezTo>
                    <a:pt x="952" y="470"/>
                    <a:pt x="1202" y="256"/>
                    <a:pt x="1428" y="17"/>
                  </a:cubicBezTo>
                  <a:cubicBezTo>
                    <a:pt x="1428" y="9"/>
                    <a:pt x="1416" y="1"/>
                    <a:pt x="14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93" name="Google Shape;26593;p39"/>
            <p:cNvSpPr/>
            <p:nvPr/>
          </p:nvSpPr>
          <p:spPr>
            <a:xfrm>
              <a:off x="2967025" y="2524600"/>
              <a:ext cx="33350" cy="32425"/>
            </a:xfrm>
            <a:custGeom>
              <a:avLst/>
              <a:gdLst/>
              <a:ahLst/>
              <a:cxnLst/>
              <a:rect l="l" t="t" r="r" b="b"/>
              <a:pathLst>
                <a:path w="1334" h="1297" extrusionOk="0">
                  <a:moveTo>
                    <a:pt x="1315" y="0"/>
                  </a:moveTo>
                  <a:cubicBezTo>
                    <a:pt x="1312" y="0"/>
                    <a:pt x="1310" y="3"/>
                    <a:pt x="1310" y="10"/>
                  </a:cubicBezTo>
                  <a:cubicBezTo>
                    <a:pt x="1108" y="225"/>
                    <a:pt x="929" y="463"/>
                    <a:pt x="715" y="677"/>
                  </a:cubicBezTo>
                  <a:cubicBezTo>
                    <a:pt x="489" y="879"/>
                    <a:pt x="239" y="1046"/>
                    <a:pt x="12" y="1260"/>
                  </a:cubicBezTo>
                  <a:cubicBezTo>
                    <a:pt x="1" y="1272"/>
                    <a:pt x="12" y="1296"/>
                    <a:pt x="36" y="1296"/>
                  </a:cubicBezTo>
                  <a:cubicBezTo>
                    <a:pt x="560" y="1082"/>
                    <a:pt x="1072" y="510"/>
                    <a:pt x="1334" y="34"/>
                  </a:cubicBezTo>
                  <a:cubicBezTo>
                    <a:pt x="1334" y="17"/>
                    <a:pt x="1322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94" name="Google Shape;26594;p39"/>
            <p:cNvSpPr/>
            <p:nvPr/>
          </p:nvSpPr>
          <p:spPr>
            <a:xfrm>
              <a:off x="2950950" y="2520550"/>
              <a:ext cx="53125" cy="43325"/>
            </a:xfrm>
            <a:custGeom>
              <a:avLst/>
              <a:gdLst/>
              <a:ahLst/>
              <a:cxnLst/>
              <a:rect l="l" t="t" r="r" b="b"/>
              <a:pathLst>
                <a:path w="2125" h="1733" extrusionOk="0">
                  <a:moveTo>
                    <a:pt x="2099" y="1"/>
                  </a:moveTo>
                  <a:cubicBezTo>
                    <a:pt x="2093" y="1"/>
                    <a:pt x="2088" y="2"/>
                    <a:pt x="2084" y="6"/>
                  </a:cubicBezTo>
                  <a:cubicBezTo>
                    <a:pt x="1787" y="327"/>
                    <a:pt x="1477" y="649"/>
                    <a:pt x="1132" y="922"/>
                  </a:cubicBezTo>
                  <a:cubicBezTo>
                    <a:pt x="786" y="1208"/>
                    <a:pt x="382" y="1434"/>
                    <a:pt x="24" y="1684"/>
                  </a:cubicBezTo>
                  <a:cubicBezTo>
                    <a:pt x="1" y="1696"/>
                    <a:pt x="24" y="1732"/>
                    <a:pt x="60" y="1732"/>
                  </a:cubicBezTo>
                  <a:cubicBezTo>
                    <a:pt x="858" y="1422"/>
                    <a:pt x="1608" y="708"/>
                    <a:pt x="2108" y="18"/>
                  </a:cubicBezTo>
                  <a:cubicBezTo>
                    <a:pt x="2125" y="9"/>
                    <a:pt x="2112" y="1"/>
                    <a:pt x="20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95" name="Google Shape;26595;p39"/>
            <p:cNvSpPr/>
            <p:nvPr/>
          </p:nvSpPr>
          <p:spPr>
            <a:xfrm>
              <a:off x="2953925" y="2524200"/>
              <a:ext cx="45200" cy="35200"/>
            </a:xfrm>
            <a:custGeom>
              <a:avLst/>
              <a:gdLst/>
              <a:ahLst/>
              <a:cxnLst/>
              <a:rect l="l" t="t" r="r" b="b"/>
              <a:pathLst>
                <a:path w="1808" h="1408" extrusionOk="0">
                  <a:moveTo>
                    <a:pt x="1780" y="0"/>
                  </a:moveTo>
                  <a:cubicBezTo>
                    <a:pt x="1778" y="0"/>
                    <a:pt x="1776" y="1"/>
                    <a:pt x="1775" y="2"/>
                  </a:cubicBezTo>
                  <a:cubicBezTo>
                    <a:pt x="1537" y="264"/>
                    <a:pt x="1287" y="514"/>
                    <a:pt x="1013" y="729"/>
                  </a:cubicBezTo>
                  <a:cubicBezTo>
                    <a:pt x="691" y="979"/>
                    <a:pt x="370" y="1134"/>
                    <a:pt x="24" y="1348"/>
                  </a:cubicBezTo>
                  <a:cubicBezTo>
                    <a:pt x="1" y="1360"/>
                    <a:pt x="13" y="1407"/>
                    <a:pt x="48" y="1407"/>
                  </a:cubicBezTo>
                  <a:cubicBezTo>
                    <a:pt x="727" y="1181"/>
                    <a:pt x="1394" y="610"/>
                    <a:pt x="1787" y="38"/>
                  </a:cubicBezTo>
                  <a:cubicBezTo>
                    <a:pt x="1807" y="28"/>
                    <a:pt x="1792" y="0"/>
                    <a:pt x="17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96" name="Google Shape;26596;p39"/>
            <p:cNvSpPr/>
            <p:nvPr/>
          </p:nvSpPr>
          <p:spPr>
            <a:xfrm>
              <a:off x="2923000" y="2556925"/>
              <a:ext cx="27675" cy="9625"/>
            </a:xfrm>
            <a:custGeom>
              <a:avLst/>
              <a:gdLst/>
              <a:ahLst/>
              <a:cxnLst/>
              <a:rect l="l" t="t" r="r" b="b"/>
              <a:pathLst>
                <a:path w="1107" h="385" extrusionOk="0">
                  <a:moveTo>
                    <a:pt x="1070" y="0"/>
                  </a:moveTo>
                  <a:cubicBezTo>
                    <a:pt x="1067" y="0"/>
                    <a:pt x="1063" y="1"/>
                    <a:pt x="1059" y="3"/>
                  </a:cubicBezTo>
                  <a:cubicBezTo>
                    <a:pt x="781" y="90"/>
                    <a:pt x="518" y="184"/>
                    <a:pt x="246" y="254"/>
                  </a:cubicBezTo>
                  <a:lnTo>
                    <a:pt x="246" y="254"/>
                  </a:lnTo>
                  <a:lnTo>
                    <a:pt x="47" y="289"/>
                  </a:lnTo>
                  <a:cubicBezTo>
                    <a:pt x="0" y="301"/>
                    <a:pt x="11" y="359"/>
                    <a:pt x="57" y="360"/>
                  </a:cubicBezTo>
                  <a:lnTo>
                    <a:pt x="57" y="360"/>
                  </a:lnTo>
                  <a:cubicBezTo>
                    <a:pt x="58" y="367"/>
                    <a:pt x="59" y="375"/>
                    <a:pt x="59" y="384"/>
                  </a:cubicBezTo>
                  <a:cubicBezTo>
                    <a:pt x="404" y="301"/>
                    <a:pt x="726" y="229"/>
                    <a:pt x="1071" y="158"/>
                  </a:cubicBezTo>
                  <a:cubicBezTo>
                    <a:pt x="1107" y="146"/>
                    <a:pt x="1083" y="110"/>
                    <a:pt x="1071" y="110"/>
                  </a:cubicBezTo>
                  <a:lnTo>
                    <a:pt x="849" y="149"/>
                  </a:lnTo>
                  <a:lnTo>
                    <a:pt x="849" y="149"/>
                  </a:lnTo>
                  <a:cubicBezTo>
                    <a:pt x="925" y="117"/>
                    <a:pt x="999" y="80"/>
                    <a:pt x="1071" y="39"/>
                  </a:cubicBezTo>
                  <a:cubicBezTo>
                    <a:pt x="1081" y="19"/>
                    <a:pt x="1082" y="0"/>
                    <a:pt x="1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97" name="Google Shape;26597;p39"/>
            <p:cNvSpPr/>
            <p:nvPr/>
          </p:nvSpPr>
          <p:spPr>
            <a:xfrm>
              <a:off x="2730400" y="2374825"/>
              <a:ext cx="25600" cy="44800"/>
            </a:xfrm>
            <a:custGeom>
              <a:avLst/>
              <a:gdLst/>
              <a:ahLst/>
              <a:cxnLst/>
              <a:rect l="l" t="t" r="r" b="b"/>
              <a:pathLst>
                <a:path w="1024" h="1792" extrusionOk="0">
                  <a:moveTo>
                    <a:pt x="0" y="1"/>
                  </a:moveTo>
                  <a:cubicBezTo>
                    <a:pt x="191" y="655"/>
                    <a:pt x="512" y="1298"/>
                    <a:pt x="1000" y="1786"/>
                  </a:cubicBezTo>
                  <a:cubicBezTo>
                    <a:pt x="1007" y="1790"/>
                    <a:pt x="1012" y="1791"/>
                    <a:pt x="1016" y="1791"/>
                  </a:cubicBezTo>
                  <a:cubicBezTo>
                    <a:pt x="1024" y="1791"/>
                    <a:pt x="1024" y="1783"/>
                    <a:pt x="1024" y="1775"/>
                  </a:cubicBezTo>
                  <a:cubicBezTo>
                    <a:pt x="572" y="1215"/>
                    <a:pt x="214" y="6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98" name="Google Shape;26598;p39"/>
            <p:cNvSpPr/>
            <p:nvPr/>
          </p:nvSpPr>
          <p:spPr>
            <a:xfrm>
              <a:off x="2735450" y="2373600"/>
              <a:ext cx="23825" cy="43050"/>
            </a:xfrm>
            <a:custGeom>
              <a:avLst/>
              <a:gdLst/>
              <a:ahLst/>
              <a:cxnLst/>
              <a:rect l="l" t="t" r="r" b="b"/>
              <a:pathLst>
                <a:path w="953" h="1722" extrusionOk="0">
                  <a:moveTo>
                    <a:pt x="22" y="0"/>
                  </a:moveTo>
                  <a:cubicBezTo>
                    <a:pt x="12" y="0"/>
                    <a:pt x="0" y="7"/>
                    <a:pt x="0" y="14"/>
                  </a:cubicBezTo>
                  <a:cubicBezTo>
                    <a:pt x="131" y="657"/>
                    <a:pt x="465" y="1252"/>
                    <a:pt x="941" y="1716"/>
                  </a:cubicBezTo>
                  <a:cubicBezTo>
                    <a:pt x="944" y="1720"/>
                    <a:pt x="947" y="1721"/>
                    <a:pt x="948" y="1721"/>
                  </a:cubicBezTo>
                  <a:cubicBezTo>
                    <a:pt x="953" y="1721"/>
                    <a:pt x="953" y="1710"/>
                    <a:pt x="953" y="1693"/>
                  </a:cubicBezTo>
                  <a:cubicBezTo>
                    <a:pt x="512" y="1193"/>
                    <a:pt x="215" y="657"/>
                    <a:pt x="36" y="14"/>
                  </a:cubicBezTo>
                  <a:cubicBezTo>
                    <a:pt x="36" y="4"/>
                    <a:pt x="30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599" name="Google Shape;26599;p39"/>
            <p:cNvSpPr/>
            <p:nvPr/>
          </p:nvSpPr>
          <p:spPr>
            <a:xfrm>
              <a:off x="2736025" y="2370850"/>
              <a:ext cx="23475" cy="38650"/>
            </a:xfrm>
            <a:custGeom>
              <a:avLst/>
              <a:gdLst/>
              <a:ahLst/>
              <a:cxnLst/>
              <a:rect l="l" t="t" r="r" b="b"/>
              <a:pathLst>
                <a:path w="939" h="1546" extrusionOk="0">
                  <a:moveTo>
                    <a:pt x="19" y="0"/>
                  </a:moveTo>
                  <a:cubicBezTo>
                    <a:pt x="9" y="0"/>
                    <a:pt x="0" y="9"/>
                    <a:pt x="13" y="29"/>
                  </a:cubicBezTo>
                  <a:cubicBezTo>
                    <a:pt x="168" y="564"/>
                    <a:pt x="466" y="1172"/>
                    <a:pt x="906" y="1541"/>
                  </a:cubicBezTo>
                  <a:cubicBezTo>
                    <a:pt x="910" y="1544"/>
                    <a:pt x="914" y="1546"/>
                    <a:pt x="918" y="1546"/>
                  </a:cubicBezTo>
                  <a:cubicBezTo>
                    <a:pt x="929" y="1546"/>
                    <a:pt x="938" y="1537"/>
                    <a:pt x="930" y="1529"/>
                  </a:cubicBezTo>
                  <a:cubicBezTo>
                    <a:pt x="787" y="1303"/>
                    <a:pt x="585" y="1100"/>
                    <a:pt x="442" y="862"/>
                  </a:cubicBezTo>
                  <a:cubicBezTo>
                    <a:pt x="275" y="588"/>
                    <a:pt x="156" y="302"/>
                    <a:pt x="37" y="17"/>
                  </a:cubicBezTo>
                  <a:cubicBezTo>
                    <a:pt x="37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00" name="Google Shape;26600;p39"/>
            <p:cNvSpPr/>
            <p:nvPr/>
          </p:nvSpPr>
          <p:spPr>
            <a:xfrm>
              <a:off x="2742425" y="2372475"/>
              <a:ext cx="20725" cy="34950"/>
            </a:xfrm>
            <a:custGeom>
              <a:avLst/>
              <a:gdLst/>
              <a:ahLst/>
              <a:cxnLst/>
              <a:rect l="l" t="t" r="r" b="b"/>
              <a:pathLst>
                <a:path w="829" h="1398" extrusionOk="0">
                  <a:moveTo>
                    <a:pt x="16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174" y="499"/>
                    <a:pt x="424" y="1035"/>
                    <a:pt x="793" y="1392"/>
                  </a:cubicBezTo>
                  <a:cubicBezTo>
                    <a:pt x="796" y="1396"/>
                    <a:pt x="800" y="1397"/>
                    <a:pt x="804" y="1397"/>
                  </a:cubicBezTo>
                  <a:cubicBezTo>
                    <a:pt x="816" y="1397"/>
                    <a:pt x="829" y="1386"/>
                    <a:pt x="829" y="1369"/>
                  </a:cubicBezTo>
                  <a:cubicBezTo>
                    <a:pt x="686" y="1142"/>
                    <a:pt x="531" y="940"/>
                    <a:pt x="388" y="714"/>
                  </a:cubicBezTo>
                  <a:cubicBezTo>
                    <a:pt x="257" y="499"/>
                    <a:pt x="150" y="249"/>
                    <a:pt x="55" y="23"/>
                  </a:cubicBezTo>
                  <a:cubicBezTo>
                    <a:pt x="39" y="7"/>
                    <a:pt x="25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01" name="Google Shape;26601;p39"/>
            <p:cNvSpPr/>
            <p:nvPr/>
          </p:nvSpPr>
          <p:spPr>
            <a:xfrm>
              <a:off x="2720575" y="2324400"/>
              <a:ext cx="9850" cy="19075"/>
            </a:xfrm>
            <a:custGeom>
              <a:avLst/>
              <a:gdLst/>
              <a:ahLst/>
              <a:cxnLst/>
              <a:rect l="l" t="t" r="r" b="b"/>
              <a:pathLst>
                <a:path w="394" h="763" extrusionOk="0">
                  <a:moveTo>
                    <a:pt x="18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36" y="136"/>
                    <a:pt x="95" y="255"/>
                    <a:pt x="155" y="375"/>
                  </a:cubicBezTo>
                  <a:cubicBezTo>
                    <a:pt x="214" y="494"/>
                    <a:pt x="274" y="648"/>
                    <a:pt x="345" y="756"/>
                  </a:cubicBezTo>
                  <a:cubicBezTo>
                    <a:pt x="350" y="760"/>
                    <a:pt x="357" y="763"/>
                    <a:pt x="365" y="763"/>
                  </a:cubicBezTo>
                  <a:cubicBezTo>
                    <a:pt x="379" y="763"/>
                    <a:pt x="393" y="754"/>
                    <a:pt x="393" y="732"/>
                  </a:cubicBezTo>
                  <a:cubicBezTo>
                    <a:pt x="357" y="601"/>
                    <a:pt x="286" y="482"/>
                    <a:pt x="226" y="363"/>
                  </a:cubicBezTo>
                  <a:cubicBezTo>
                    <a:pt x="167" y="244"/>
                    <a:pt x="119" y="113"/>
                    <a:pt x="36" y="5"/>
                  </a:cubicBezTo>
                  <a:cubicBezTo>
                    <a:pt x="29" y="2"/>
                    <a:pt x="23" y="0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02" name="Google Shape;26602;p39"/>
            <p:cNvSpPr/>
            <p:nvPr/>
          </p:nvSpPr>
          <p:spPr>
            <a:xfrm>
              <a:off x="2722050" y="2318125"/>
              <a:ext cx="10750" cy="21850"/>
            </a:xfrm>
            <a:custGeom>
              <a:avLst/>
              <a:gdLst/>
              <a:ahLst/>
              <a:cxnLst/>
              <a:rect l="l" t="t" r="r" b="b"/>
              <a:pathLst>
                <a:path w="430" h="874" extrusionOk="0">
                  <a:moveTo>
                    <a:pt x="19" y="0"/>
                  </a:moveTo>
                  <a:cubicBezTo>
                    <a:pt x="10" y="0"/>
                    <a:pt x="1" y="6"/>
                    <a:pt x="1" y="18"/>
                  </a:cubicBezTo>
                  <a:cubicBezTo>
                    <a:pt x="60" y="292"/>
                    <a:pt x="179" y="673"/>
                    <a:pt x="394" y="864"/>
                  </a:cubicBezTo>
                  <a:cubicBezTo>
                    <a:pt x="397" y="871"/>
                    <a:pt x="402" y="874"/>
                    <a:pt x="407" y="874"/>
                  </a:cubicBezTo>
                  <a:cubicBezTo>
                    <a:pt x="418" y="874"/>
                    <a:pt x="429" y="860"/>
                    <a:pt x="429" y="852"/>
                  </a:cubicBezTo>
                  <a:cubicBezTo>
                    <a:pt x="394" y="721"/>
                    <a:pt x="298" y="602"/>
                    <a:pt x="227" y="471"/>
                  </a:cubicBezTo>
                  <a:cubicBezTo>
                    <a:pt x="155" y="316"/>
                    <a:pt x="96" y="173"/>
                    <a:pt x="36" y="18"/>
                  </a:cubicBezTo>
                  <a:cubicBezTo>
                    <a:pt x="36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03" name="Google Shape;26603;p39"/>
            <p:cNvSpPr/>
            <p:nvPr/>
          </p:nvSpPr>
          <p:spPr>
            <a:xfrm>
              <a:off x="2724725" y="2318150"/>
              <a:ext cx="11950" cy="21400"/>
            </a:xfrm>
            <a:custGeom>
              <a:avLst/>
              <a:gdLst/>
              <a:ahLst/>
              <a:cxnLst/>
              <a:rect l="l" t="t" r="r" b="b"/>
              <a:pathLst>
                <a:path w="478" h="856" extrusionOk="0">
                  <a:moveTo>
                    <a:pt x="28" y="0"/>
                  </a:moveTo>
                  <a:cubicBezTo>
                    <a:pt x="13" y="0"/>
                    <a:pt x="1" y="9"/>
                    <a:pt x="1" y="17"/>
                  </a:cubicBezTo>
                  <a:lnTo>
                    <a:pt x="227" y="470"/>
                  </a:lnTo>
                  <a:cubicBezTo>
                    <a:pt x="287" y="601"/>
                    <a:pt x="334" y="744"/>
                    <a:pt x="441" y="851"/>
                  </a:cubicBezTo>
                  <a:cubicBezTo>
                    <a:pt x="448" y="854"/>
                    <a:pt x="454" y="856"/>
                    <a:pt x="459" y="856"/>
                  </a:cubicBezTo>
                  <a:cubicBezTo>
                    <a:pt x="471" y="856"/>
                    <a:pt x="477" y="847"/>
                    <a:pt x="477" y="839"/>
                  </a:cubicBezTo>
                  <a:cubicBezTo>
                    <a:pt x="441" y="684"/>
                    <a:pt x="358" y="565"/>
                    <a:pt x="287" y="434"/>
                  </a:cubicBezTo>
                  <a:cubicBezTo>
                    <a:pt x="203" y="291"/>
                    <a:pt x="120" y="136"/>
                    <a:pt x="48" y="5"/>
                  </a:cubicBezTo>
                  <a:cubicBezTo>
                    <a:pt x="41" y="2"/>
                    <a:pt x="34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04" name="Google Shape;26604;p39"/>
            <p:cNvSpPr/>
            <p:nvPr/>
          </p:nvSpPr>
          <p:spPr>
            <a:xfrm>
              <a:off x="2728550" y="2319725"/>
              <a:ext cx="13575" cy="21750"/>
            </a:xfrm>
            <a:custGeom>
              <a:avLst/>
              <a:gdLst/>
              <a:ahLst/>
              <a:cxnLst/>
              <a:rect l="l" t="t" r="r" b="b"/>
              <a:pathLst>
                <a:path w="543" h="870" extrusionOk="0">
                  <a:moveTo>
                    <a:pt x="14" y="0"/>
                  </a:moveTo>
                  <a:cubicBezTo>
                    <a:pt x="7" y="0"/>
                    <a:pt x="1" y="7"/>
                    <a:pt x="15" y="14"/>
                  </a:cubicBezTo>
                  <a:cubicBezTo>
                    <a:pt x="86" y="169"/>
                    <a:pt x="169" y="323"/>
                    <a:pt x="253" y="478"/>
                  </a:cubicBezTo>
                  <a:cubicBezTo>
                    <a:pt x="324" y="609"/>
                    <a:pt x="396" y="740"/>
                    <a:pt x="503" y="859"/>
                  </a:cubicBezTo>
                  <a:cubicBezTo>
                    <a:pt x="506" y="867"/>
                    <a:pt x="512" y="869"/>
                    <a:pt x="518" y="869"/>
                  </a:cubicBezTo>
                  <a:cubicBezTo>
                    <a:pt x="531" y="869"/>
                    <a:pt x="543" y="855"/>
                    <a:pt x="526" y="847"/>
                  </a:cubicBezTo>
                  <a:cubicBezTo>
                    <a:pt x="491" y="704"/>
                    <a:pt x="396" y="585"/>
                    <a:pt x="312" y="442"/>
                  </a:cubicBezTo>
                  <a:cubicBezTo>
                    <a:pt x="217" y="300"/>
                    <a:pt x="134" y="145"/>
                    <a:pt x="26" y="14"/>
                  </a:cubicBezTo>
                  <a:cubicBezTo>
                    <a:pt x="26" y="4"/>
                    <a:pt x="20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05" name="Google Shape;26605;p39"/>
            <p:cNvSpPr/>
            <p:nvPr/>
          </p:nvSpPr>
          <p:spPr>
            <a:xfrm>
              <a:off x="2731275" y="2321725"/>
              <a:ext cx="15275" cy="17625"/>
            </a:xfrm>
            <a:custGeom>
              <a:avLst/>
              <a:gdLst/>
              <a:ahLst/>
              <a:cxnLst/>
              <a:rect l="l" t="t" r="r" b="b"/>
              <a:pathLst>
                <a:path w="611" h="705" extrusionOk="0">
                  <a:moveTo>
                    <a:pt x="10" y="1"/>
                  </a:moveTo>
                  <a:cubicBezTo>
                    <a:pt x="1" y="1"/>
                    <a:pt x="1" y="12"/>
                    <a:pt x="1" y="29"/>
                  </a:cubicBezTo>
                  <a:cubicBezTo>
                    <a:pt x="84" y="124"/>
                    <a:pt x="179" y="208"/>
                    <a:pt x="263" y="303"/>
                  </a:cubicBezTo>
                  <a:cubicBezTo>
                    <a:pt x="314" y="377"/>
                    <a:pt x="371" y="451"/>
                    <a:pt x="423" y="530"/>
                  </a:cubicBezTo>
                  <a:lnTo>
                    <a:pt x="423" y="530"/>
                  </a:lnTo>
                  <a:cubicBezTo>
                    <a:pt x="403" y="521"/>
                    <a:pt x="381" y="512"/>
                    <a:pt x="358" y="505"/>
                  </a:cubicBezTo>
                  <a:cubicBezTo>
                    <a:pt x="355" y="500"/>
                    <a:pt x="352" y="497"/>
                    <a:pt x="348" y="497"/>
                  </a:cubicBezTo>
                  <a:cubicBezTo>
                    <a:pt x="337" y="497"/>
                    <a:pt x="325" y="520"/>
                    <a:pt x="334" y="529"/>
                  </a:cubicBezTo>
                  <a:cubicBezTo>
                    <a:pt x="394" y="589"/>
                    <a:pt x="453" y="636"/>
                    <a:pt x="513" y="696"/>
                  </a:cubicBezTo>
                  <a:cubicBezTo>
                    <a:pt x="525" y="702"/>
                    <a:pt x="538" y="705"/>
                    <a:pt x="550" y="705"/>
                  </a:cubicBezTo>
                  <a:cubicBezTo>
                    <a:pt x="585" y="705"/>
                    <a:pt x="611" y="680"/>
                    <a:pt x="584" y="636"/>
                  </a:cubicBezTo>
                  <a:cubicBezTo>
                    <a:pt x="465" y="410"/>
                    <a:pt x="275" y="112"/>
                    <a:pt x="25" y="5"/>
                  </a:cubicBezTo>
                  <a:cubicBezTo>
                    <a:pt x="18" y="2"/>
                    <a:pt x="14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06" name="Google Shape;26606;p39"/>
            <p:cNvSpPr/>
            <p:nvPr/>
          </p:nvSpPr>
          <p:spPr>
            <a:xfrm>
              <a:off x="2730775" y="2319725"/>
              <a:ext cx="17800" cy="23625"/>
            </a:xfrm>
            <a:custGeom>
              <a:avLst/>
              <a:gdLst/>
              <a:ahLst/>
              <a:cxnLst/>
              <a:rect l="l" t="t" r="r" b="b"/>
              <a:pathLst>
                <a:path w="712" h="945" extrusionOk="0">
                  <a:moveTo>
                    <a:pt x="131" y="140"/>
                  </a:moveTo>
                  <a:cubicBezTo>
                    <a:pt x="134" y="142"/>
                    <a:pt x="137" y="143"/>
                    <a:pt x="140" y="145"/>
                  </a:cubicBezTo>
                  <a:cubicBezTo>
                    <a:pt x="138" y="150"/>
                    <a:pt x="137" y="155"/>
                    <a:pt x="137" y="159"/>
                  </a:cubicBezTo>
                  <a:lnTo>
                    <a:pt x="137" y="159"/>
                  </a:lnTo>
                  <a:cubicBezTo>
                    <a:pt x="135" y="153"/>
                    <a:pt x="133" y="146"/>
                    <a:pt x="131" y="140"/>
                  </a:cubicBezTo>
                  <a:close/>
                  <a:moveTo>
                    <a:pt x="64" y="1"/>
                  </a:moveTo>
                  <a:cubicBezTo>
                    <a:pt x="27" y="1"/>
                    <a:pt x="0" y="63"/>
                    <a:pt x="53" y="84"/>
                  </a:cubicBezTo>
                  <a:lnTo>
                    <a:pt x="53" y="84"/>
                  </a:lnTo>
                  <a:cubicBezTo>
                    <a:pt x="41" y="91"/>
                    <a:pt x="31" y="99"/>
                    <a:pt x="21" y="109"/>
                  </a:cubicBezTo>
                  <a:cubicBezTo>
                    <a:pt x="164" y="228"/>
                    <a:pt x="283" y="359"/>
                    <a:pt x="378" y="490"/>
                  </a:cubicBezTo>
                  <a:cubicBezTo>
                    <a:pt x="426" y="550"/>
                    <a:pt x="473" y="621"/>
                    <a:pt x="497" y="681"/>
                  </a:cubicBezTo>
                  <a:lnTo>
                    <a:pt x="545" y="776"/>
                  </a:lnTo>
                  <a:cubicBezTo>
                    <a:pt x="545" y="775"/>
                    <a:pt x="545" y="775"/>
                    <a:pt x="545" y="775"/>
                  </a:cubicBezTo>
                  <a:cubicBezTo>
                    <a:pt x="549" y="775"/>
                    <a:pt x="587" y="869"/>
                    <a:pt x="571" y="869"/>
                  </a:cubicBezTo>
                  <a:cubicBezTo>
                    <a:pt x="568" y="869"/>
                    <a:pt x="563" y="866"/>
                    <a:pt x="557" y="859"/>
                  </a:cubicBezTo>
                  <a:cubicBezTo>
                    <a:pt x="553" y="856"/>
                    <a:pt x="549" y="854"/>
                    <a:pt x="545" y="854"/>
                  </a:cubicBezTo>
                  <a:cubicBezTo>
                    <a:pt x="534" y="854"/>
                    <a:pt x="524" y="866"/>
                    <a:pt x="533" y="883"/>
                  </a:cubicBezTo>
                  <a:cubicBezTo>
                    <a:pt x="540" y="921"/>
                    <a:pt x="572" y="944"/>
                    <a:pt x="609" y="944"/>
                  </a:cubicBezTo>
                  <a:cubicBezTo>
                    <a:pt x="630" y="944"/>
                    <a:pt x="654" y="936"/>
                    <a:pt x="676" y="919"/>
                  </a:cubicBezTo>
                  <a:cubicBezTo>
                    <a:pt x="688" y="907"/>
                    <a:pt x="711" y="895"/>
                    <a:pt x="711" y="859"/>
                  </a:cubicBezTo>
                  <a:cubicBezTo>
                    <a:pt x="592" y="538"/>
                    <a:pt x="378" y="240"/>
                    <a:pt x="92" y="14"/>
                  </a:cubicBezTo>
                  <a:cubicBezTo>
                    <a:pt x="83" y="5"/>
                    <a:pt x="73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07" name="Google Shape;26607;p39"/>
            <p:cNvSpPr/>
            <p:nvPr/>
          </p:nvSpPr>
          <p:spPr>
            <a:xfrm>
              <a:off x="2731925" y="2320575"/>
              <a:ext cx="27225" cy="49450"/>
            </a:xfrm>
            <a:custGeom>
              <a:avLst/>
              <a:gdLst/>
              <a:ahLst/>
              <a:cxnLst/>
              <a:rect l="l" t="t" r="r" b="b"/>
              <a:pathLst>
                <a:path w="1089" h="1978" extrusionOk="0">
                  <a:moveTo>
                    <a:pt x="38" y="0"/>
                  </a:moveTo>
                  <a:cubicBezTo>
                    <a:pt x="23" y="0"/>
                    <a:pt x="1" y="20"/>
                    <a:pt x="10" y="39"/>
                  </a:cubicBezTo>
                  <a:cubicBezTo>
                    <a:pt x="391" y="670"/>
                    <a:pt x="689" y="1301"/>
                    <a:pt x="1034" y="1956"/>
                  </a:cubicBezTo>
                  <a:cubicBezTo>
                    <a:pt x="1039" y="1971"/>
                    <a:pt x="1051" y="1978"/>
                    <a:pt x="1061" y="1978"/>
                  </a:cubicBezTo>
                  <a:cubicBezTo>
                    <a:pt x="1076" y="1978"/>
                    <a:pt x="1089" y="1965"/>
                    <a:pt x="1082" y="1944"/>
                  </a:cubicBezTo>
                  <a:cubicBezTo>
                    <a:pt x="915" y="1242"/>
                    <a:pt x="511" y="563"/>
                    <a:pt x="46" y="4"/>
                  </a:cubicBezTo>
                  <a:cubicBezTo>
                    <a:pt x="44" y="1"/>
                    <a:pt x="41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08" name="Google Shape;26608;p39"/>
            <p:cNvSpPr/>
            <p:nvPr/>
          </p:nvSpPr>
          <p:spPr>
            <a:xfrm>
              <a:off x="2870575" y="2400125"/>
              <a:ext cx="41950" cy="42950"/>
            </a:xfrm>
            <a:custGeom>
              <a:avLst/>
              <a:gdLst/>
              <a:ahLst/>
              <a:cxnLst/>
              <a:rect l="l" t="t" r="r" b="b"/>
              <a:pathLst>
                <a:path w="1678" h="1718" extrusionOk="0">
                  <a:moveTo>
                    <a:pt x="1" y="1"/>
                  </a:moveTo>
                  <a:cubicBezTo>
                    <a:pt x="430" y="608"/>
                    <a:pt x="1013" y="1310"/>
                    <a:pt x="1656" y="1715"/>
                  </a:cubicBezTo>
                  <a:cubicBezTo>
                    <a:pt x="1658" y="1717"/>
                    <a:pt x="1659" y="1718"/>
                    <a:pt x="1661" y="1718"/>
                  </a:cubicBezTo>
                  <a:cubicBezTo>
                    <a:pt x="1671" y="1718"/>
                    <a:pt x="1678" y="1691"/>
                    <a:pt x="1668" y="1691"/>
                  </a:cubicBezTo>
                  <a:cubicBezTo>
                    <a:pt x="1394" y="1417"/>
                    <a:pt x="1072" y="1179"/>
                    <a:pt x="787" y="894"/>
                  </a:cubicBezTo>
                  <a:cubicBezTo>
                    <a:pt x="501" y="608"/>
                    <a:pt x="251" y="3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09" name="Google Shape;26609;p39"/>
            <p:cNvSpPr/>
            <p:nvPr/>
          </p:nvSpPr>
          <p:spPr>
            <a:xfrm>
              <a:off x="2874825" y="2399125"/>
              <a:ext cx="38050" cy="37550"/>
            </a:xfrm>
            <a:custGeom>
              <a:avLst/>
              <a:gdLst/>
              <a:ahLst/>
              <a:cxnLst/>
              <a:rect l="l" t="t" r="r" b="b"/>
              <a:pathLst>
                <a:path w="1522" h="1502" extrusionOk="0">
                  <a:moveTo>
                    <a:pt x="17" y="0"/>
                  </a:moveTo>
                  <a:cubicBezTo>
                    <a:pt x="11" y="0"/>
                    <a:pt x="1" y="11"/>
                    <a:pt x="9" y="29"/>
                  </a:cubicBezTo>
                  <a:cubicBezTo>
                    <a:pt x="426" y="481"/>
                    <a:pt x="843" y="957"/>
                    <a:pt x="1272" y="1398"/>
                  </a:cubicBezTo>
                  <a:cubicBezTo>
                    <a:pt x="1312" y="1428"/>
                    <a:pt x="1369" y="1501"/>
                    <a:pt x="1429" y="1501"/>
                  </a:cubicBezTo>
                  <a:cubicBezTo>
                    <a:pt x="1440" y="1501"/>
                    <a:pt x="1451" y="1499"/>
                    <a:pt x="1462" y="1493"/>
                  </a:cubicBezTo>
                  <a:cubicBezTo>
                    <a:pt x="1510" y="1469"/>
                    <a:pt x="1522" y="1434"/>
                    <a:pt x="1498" y="1398"/>
                  </a:cubicBezTo>
                  <a:cubicBezTo>
                    <a:pt x="1492" y="1387"/>
                    <a:pt x="1485" y="1381"/>
                    <a:pt x="1478" y="1381"/>
                  </a:cubicBezTo>
                  <a:cubicBezTo>
                    <a:pt x="1469" y="1381"/>
                    <a:pt x="1462" y="1390"/>
                    <a:pt x="1462" y="1410"/>
                  </a:cubicBezTo>
                  <a:cubicBezTo>
                    <a:pt x="1462" y="1419"/>
                    <a:pt x="1457" y="1423"/>
                    <a:pt x="1450" y="1423"/>
                  </a:cubicBezTo>
                  <a:cubicBezTo>
                    <a:pt x="1409" y="1423"/>
                    <a:pt x="1283" y="1315"/>
                    <a:pt x="1283" y="1315"/>
                  </a:cubicBezTo>
                  <a:cubicBezTo>
                    <a:pt x="1212" y="1255"/>
                    <a:pt x="1152" y="1184"/>
                    <a:pt x="1093" y="1112"/>
                  </a:cubicBezTo>
                  <a:cubicBezTo>
                    <a:pt x="974" y="993"/>
                    <a:pt x="855" y="862"/>
                    <a:pt x="736" y="743"/>
                  </a:cubicBezTo>
                  <a:cubicBezTo>
                    <a:pt x="498" y="505"/>
                    <a:pt x="260" y="243"/>
                    <a:pt x="21" y="5"/>
                  </a:cubicBezTo>
                  <a:cubicBezTo>
                    <a:pt x="21" y="2"/>
                    <a:pt x="20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10" name="Google Shape;26610;p39"/>
            <p:cNvSpPr/>
            <p:nvPr/>
          </p:nvSpPr>
          <p:spPr>
            <a:xfrm>
              <a:off x="2877125" y="2392975"/>
              <a:ext cx="33500" cy="35325"/>
            </a:xfrm>
            <a:custGeom>
              <a:avLst/>
              <a:gdLst/>
              <a:ahLst/>
              <a:cxnLst/>
              <a:rect l="l" t="t" r="r" b="b"/>
              <a:pathLst>
                <a:path w="1340" h="1413" extrusionOk="0">
                  <a:moveTo>
                    <a:pt x="37" y="1"/>
                  </a:moveTo>
                  <a:cubicBezTo>
                    <a:pt x="25" y="1"/>
                    <a:pt x="1" y="13"/>
                    <a:pt x="25" y="37"/>
                  </a:cubicBezTo>
                  <a:cubicBezTo>
                    <a:pt x="418" y="513"/>
                    <a:pt x="834" y="965"/>
                    <a:pt x="1275" y="1406"/>
                  </a:cubicBezTo>
                  <a:cubicBezTo>
                    <a:pt x="1279" y="1410"/>
                    <a:pt x="1285" y="1412"/>
                    <a:pt x="1290" y="1412"/>
                  </a:cubicBezTo>
                  <a:cubicBezTo>
                    <a:pt x="1314" y="1412"/>
                    <a:pt x="1339" y="1377"/>
                    <a:pt x="1311" y="1358"/>
                  </a:cubicBezTo>
                  <a:cubicBezTo>
                    <a:pt x="906" y="894"/>
                    <a:pt x="477" y="429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11" name="Google Shape;26611;p39"/>
            <p:cNvSpPr/>
            <p:nvPr/>
          </p:nvSpPr>
          <p:spPr>
            <a:xfrm>
              <a:off x="2879300" y="2386600"/>
              <a:ext cx="30300" cy="32975"/>
            </a:xfrm>
            <a:custGeom>
              <a:avLst/>
              <a:gdLst/>
              <a:ahLst/>
              <a:cxnLst/>
              <a:rect l="l" t="t" r="r" b="b"/>
              <a:pathLst>
                <a:path w="1212" h="1319" extrusionOk="0">
                  <a:moveTo>
                    <a:pt x="11" y="1"/>
                  </a:moveTo>
                  <a:cubicBezTo>
                    <a:pt x="4" y="1"/>
                    <a:pt x="1" y="9"/>
                    <a:pt x="9" y="18"/>
                  </a:cubicBezTo>
                  <a:cubicBezTo>
                    <a:pt x="200" y="256"/>
                    <a:pt x="414" y="482"/>
                    <a:pt x="616" y="720"/>
                  </a:cubicBezTo>
                  <a:cubicBezTo>
                    <a:pt x="795" y="923"/>
                    <a:pt x="973" y="1149"/>
                    <a:pt x="1188" y="1315"/>
                  </a:cubicBezTo>
                  <a:cubicBezTo>
                    <a:pt x="1190" y="1318"/>
                    <a:pt x="1193" y="1319"/>
                    <a:pt x="1195" y="1319"/>
                  </a:cubicBezTo>
                  <a:cubicBezTo>
                    <a:pt x="1204" y="1319"/>
                    <a:pt x="1212" y="1304"/>
                    <a:pt x="1212" y="1304"/>
                  </a:cubicBezTo>
                  <a:cubicBezTo>
                    <a:pt x="1069" y="1077"/>
                    <a:pt x="854" y="863"/>
                    <a:pt x="664" y="673"/>
                  </a:cubicBezTo>
                  <a:cubicBezTo>
                    <a:pt x="450" y="446"/>
                    <a:pt x="247" y="23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12" name="Google Shape;26612;p39"/>
            <p:cNvSpPr/>
            <p:nvPr/>
          </p:nvSpPr>
          <p:spPr>
            <a:xfrm>
              <a:off x="2890525" y="2387625"/>
              <a:ext cx="19975" cy="22300"/>
            </a:xfrm>
            <a:custGeom>
              <a:avLst/>
              <a:gdLst/>
              <a:ahLst/>
              <a:cxnLst/>
              <a:rect l="l" t="t" r="r" b="b"/>
              <a:pathLst>
                <a:path w="799" h="892" extrusionOk="0">
                  <a:moveTo>
                    <a:pt x="36" y="1"/>
                  </a:moveTo>
                  <a:cubicBezTo>
                    <a:pt x="24" y="12"/>
                    <a:pt x="1" y="36"/>
                    <a:pt x="24" y="36"/>
                  </a:cubicBezTo>
                  <a:cubicBezTo>
                    <a:pt x="167" y="155"/>
                    <a:pt x="298" y="286"/>
                    <a:pt x="417" y="441"/>
                  </a:cubicBezTo>
                  <a:cubicBezTo>
                    <a:pt x="536" y="572"/>
                    <a:pt x="632" y="751"/>
                    <a:pt x="763" y="882"/>
                  </a:cubicBezTo>
                  <a:cubicBezTo>
                    <a:pt x="766" y="889"/>
                    <a:pt x="771" y="892"/>
                    <a:pt x="776" y="892"/>
                  </a:cubicBezTo>
                  <a:cubicBezTo>
                    <a:pt x="787" y="892"/>
                    <a:pt x="798" y="878"/>
                    <a:pt x="798" y="870"/>
                  </a:cubicBezTo>
                  <a:cubicBezTo>
                    <a:pt x="739" y="703"/>
                    <a:pt x="584" y="560"/>
                    <a:pt x="465" y="417"/>
                  </a:cubicBezTo>
                  <a:cubicBezTo>
                    <a:pt x="334" y="274"/>
                    <a:pt x="179" y="14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13" name="Google Shape;26613;p39"/>
            <p:cNvSpPr/>
            <p:nvPr/>
          </p:nvSpPr>
          <p:spPr>
            <a:xfrm>
              <a:off x="2900050" y="2387200"/>
              <a:ext cx="11925" cy="13025"/>
            </a:xfrm>
            <a:custGeom>
              <a:avLst/>
              <a:gdLst/>
              <a:ahLst/>
              <a:cxnLst/>
              <a:rect l="l" t="t" r="r" b="b"/>
              <a:pathLst>
                <a:path w="477" h="521" extrusionOk="0">
                  <a:moveTo>
                    <a:pt x="10" y="1"/>
                  </a:moveTo>
                  <a:cubicBezTo>
                    <a:pt x="7" y="1"/>
                    <a:pt x="1" y="12"/>
                    <a:pt x="1" y="29"/>
                  </a:cubicBezTo>
                  <a:lnTo>
                    <a:pt x="215" y="291"/>
                  </a:lnTo>
                  <a:cubicBezTo>
                    <a:pt x="274" y="363"/>
                    <a:pt x="358" y="470"/>
                    <a:pt x="441" y="518"/>
                  </a:cubicBezTo>
                  <a:cubicBezTo>
                    <a:pt x="443" y="520"/>
                    <a:pt x="446" y="521"/>
                    <a:pt x="449" y="521"/>
                  </a:cubicBezTo>
                  <a:cubicBezTo>
                    <a:pt x="461" y="521"/>
                    <a:pt x="477" y="501"/>
                    <a:pt x="477" y="482"/>
                  </a:cubicBezTo>
                  <a:cubicBezTo>
                    <a:pt x="429" y="399"/>
                    <a:pt x="334" y="327"/>
                    <a:pt x="263" y="244"/>
                  </a:cubicBezTo>
                  <a:cubicBezTo>
                    <a:pt x="191" y="160"/>
                    <a:pt x="96" y="89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14" name="Google Shape;26614;p39"/>
            <p:cNvSpPr/>
            <p:nvPr/>
          </p:nvSpPr>
          <p:spPr>
            <a:xfrm>
              <a:off x="2906400" y="2383625"/>
              <a:ext cx="4900" cy="5925"/>
            </a:xfrm>
            <a:custGeom>
              <a:avLst/>
              <a:gdLst/>
              <a:ahLst/>
              <a:cxnLst/>
              <a:rect l="l" t="t" r="r" b="b"/>
              <a:pathLst>
                <a:path w="196" h="237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56" y="89"/>
                    <a:pt x="116" y="172"/>
                    <a:pt x="175" y="232"/>
                  </a:cubicBezTo>
                  <a:cubicBezTo>
                    <a:pt x="178" y="235"/>
                    <a:pt x="182" y="237"/>
                    <a:pt x="184" y="237"/>
                  </a:cubicBezTo>
                  <a:cubicBezTo>
                    <a:pt x="192" y="237"/>
                    <a:pt x="196" y="226"/>
                    <a:pt x="187" y="208"/>
                  </a:cubicBezTo>
                  <a:cubicBezTo>
                    <a:pt x="140" y="137"/>
                    <a:pt x="104" y="65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15" name="Google Shape;26615;p39"/>
            <p:cNvSpPr/>
            <p:nvPr/>
          </p:nvSpPr>
          <p:spPr>
            <a:xfrm>
              <a:off x="2786050" y="220130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cubicBezTo>
                    <a:pt x="1" y="24"/>
                    <a:pt x="1" y="0"/>
                    <a:pt x="1" y="24"/>
                  </a:cubicBezTo>
                  <a:cubicBezTo>
                    <a:pt x="1" y="0"/>
                    <a:pt x="1" y="24"/>
                    <a:pt x="1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16" name="Google Shape;26616;p39"/>
            <p:cNvSpPr/>
            <p:nvPr/>
          </p:nvSpPr>
          <p:spPr>
            <a:xfrm>
              <a:off x="2784550" y="2196225"/>
              <a:ext cx="20275" cy="22275"/>
            </a:xfrm>
            <a:custGeom>
              <a:avLst/>
              <a:gdLst/>
              <a:ahLst/>
              <a:cxnLst/>
              <a:rect l="l" t="t" r="r" b="b"/>
              <a:pathLst>
                <a:path w="811" h="891" extrusionOk="0">
                  <a:moveTo>
                    <a:pt x="787" y="1"/>
                  </a:moveTo>
                  <a:cubicBezTo>
                    <a:pt x="394" y="84"/>
                    <a:pt x="1" y="441"/>
                    <a:pt x="61" y="882"/>
                  </a:cubicBezTo>
                  <a:cubicBezTo>
                    <a:pt x="61" y="888"/>
                    <a:pt x="63" y="891"/>
                    <a:pt x="69" y="891"/>
                  </a:cubicBezTo>
                  <a:cubicBezTo>
                    <a:pt x="75" y="891"/>
                    <a:pt x="84" y="888"/>
                    <a:pt x="96" y="882"/>
                  </a:cubicBezTo>
                  <a:cubicBezTo>
                    <a:pt x="168" y="477"/>
                    <a:pt x="370" y="120"/>
                    <a:pt x="811" y="13"/>
                  </a:cubicBezTo>
                  <a:lnTo>
                    <a:pt x="78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17" name="Google Shape;26617;p39"/>
            <p:cNvSpPr/>
            <p:nvPr/>
          </p:nvSpPr>
          <p:spPr>
            <a:xfrm>
              <a:off x="2781875" y="2225325"/>
              <a:ext cx="73550" cy="114800"/>
            </a:xfrm>
            <a:custGeom>
              <a:avLst/>
              <a:gdLst/>
              <a:ahLst/>
              <a:cxnLst/>
              <a:rect l="l" t="t" r="r" b="b"/>
              <a:pathLst>
                <a:path w="2942" h="4592" extrusionOk="0">
                  <a:moveTo>
                    <a:pt x="139" y="1"/>
                  </a:moveTo>
                  <a:cubicBezTo>
                    <a:pt x="129" y="1"/>
                    <a:pt x="120" y="10"/>
                    <a:pt x="120" y="27"/>
                  </a:cubicBezTo>
                  <a:cubicBezTo>
                    <a:pt x="1" y="730"/>
                    <a:pt x="596" y="1420"/>
                    <a:pt x="1037" y="1944"/>
                  </a:cubicBezTo>
                  <a:cubicBezTo>
                    <a:pt x="1370" y="2361"/>
                    <a:pt x="1763" y="2718"/>
                    <a:pt x="2061" y="3183"/>
                  </a:cubicBezTo>
                  <a:cubicBezTo>
                    <a:pt x="2358" y="3647"/>
                    <a:pt x="2596" y="4135"/>
                    <a:pt x="2894" y="4576"/>
                  </a:cubicBezTo>
                  <a:cubicBezTo>
                    <a:pt x="2898" y="4587"/>
                    <a:pt x="2904" y="4591"/>
                    <a:pt x="2911" y="4591"/>
                  </a:cubicBezTo>
                  <a:cubicBezTo>
                    <a:pt x="2925" y="4591"/>
                    <a:pt x="2942" y="4572"/>
                    <a:pt x="2942" y="4564"/>
                  </a:cubicBezTo>
                  <a:cubicBezTo>
                    <a:pt x="2620" y="3921"/>
                    <a:pt x="2251" y="3183"/>
                    <a:pt x="1775" y="2623"/>
                  </a:cubicBezTo>
                  <a:cubicBezTo>
                    <a:pt x="1156" y="1897"/>
                    <a:pt x="156" y="1063"/>
                    <a:pt x="168" y="27"/>
                  </a:cubicBezTo>
                  <a:cubicBezTo>
                    <a:pt x="162" y="10"/>
                    <a:pt x="150" y="1"/>
                    <a:pt x="1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18" name="Google Shape;26618;p39"/>
            <p:cNvSpPr/>
            <p:nvPr/>
          </p:nvSpPr>
          <p:spPr>
            <a:xfrm>
              <a:off x="2937625" y="2597175"/>
              <a:ext cx="16025" cy="8750"/>
            </a:xfrm>
            <a:custGeom>
              <a:avLst/>
              <a:gdLst/>
              <a:ahLst/>
              <a:cxnLst/>
              <a:rect l="l" t="t" r="r" b="b"/>
              <a:pathLst>
                <a:path w="641" h="350" extrusionOk="0">
                  <a:moveTo>
                    <a:pt x="605" y="1"/>
                  </a:moveTo>
                  <a:cubicBezTo>
                    <a:pt x="403" y="96"/>
                    <a:pt x="200" y="227"/>
                    <a:pt x="10" y="334"/>
                  </a:cubicBezTo>
                  <a:cubicBezTo>
                    <a:pt x="0" y="334"/>
                    <a:pt x="6" y="349"/>
                    <a:pt x="15" y="349"/>
                  </a:cubicBezTo>
                  <a:cubicBezTo>
                    <a:pt x="17" y="349"/>
                    <a:pt x="19" y="348"/>
                    <a:pt x="22" y="346"/>
                  </a:cubicBezTo>
                  <a:cubicBezTo>
                    <a:pt x="224" y="239"/>
                    <a:pt x="426" y="143"/>
                    <a:pt x="617" y="24"/>
                  </a:cubicBezTo>
                  <a:cubicBezTo>
                    <a:pt x="641" y="24"/>
                    <a:pt x="617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19" name="Google Shape;26619;p39"/>
            <p:cNvSpPr/>
            <p:nvPr/>
          </p:nvSpPr>
          <p:spPr>
            <a:xfrm>
              <a:off x="2924175" y="2595400"/>
              <a:ext cx="29475" cy="17275"/>
            </a:xfrm>
            <a:custGeom>
              <a:avLst/>
              <a:gdLst/>
              <a:ahLst/>
              <a:cxnLst/>
              <a:rect l="l" t="t" r="r" b="b"/>
              <a:pathLst>
                <a:path w="1179" h="691" extrusionOk="0">
                  <a:moveTo>
                    <a:pt x="1143" y="0"/>
                  </a:moveTo>
                  <a:cubicBezTo>
                    <a:pt x="953" y="119"/>
                    <a:pt x="762" y="250"/>
                    <a:pt x="560" y="357"/>
                  </a:cubicBezTo>
                  <a:cubicBezTo>
                    <a:pt x="381" y="464"/>
                    <a:pt x="179" y="536"/>
                    <a:pt x="12" y="655"/>
                  </a:cubicBezTo>
                  <a:cubicBezTo>
                    <a:pt x="0" y="667"/>
                    <a:pt x="12" y="691"/>
                    <a:pt x="24" y="691"/>
                  </a:cubicBezTo>
                  <a:cubicBezTo>
                    <a:pt x="238" y="643"/>
                    <a:pt x="441" y="524"/>
                    <a:pt x="619" y="405"/>
                  </a:cubicBezTo>
                  <a:cubicBezTo>
                    <a:pt x="822" y="286"/>
                    <a:pt x="1000" y="167"/>
                    <a:pt x="1155" y="12"/>
                  </a:cubicBezTo>
                  <a:cubicBezTo>
                    <a:pt x="1179" y="12"/>
                    <a:pt x="1155" y="0"/>
                    <a:pt x="1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20" name="Google Shape;26620;p39"/>
            <p:cNvSpPr/>
            <p:nvPr/>
          </p:nvSpPr>
          <p:spPr>
            <a:xfrm>
              <a:off x="2921750" y="2603125"/>
              <a:ext cx="28325" cy="16800"/>
            </a:xfrm>
            <a:custGeom>
              <a:avLst/>
              <a:gdLst/>
              <a:ahLst/>
              <a:cxnLst/>
              <a:rect l="l" t="t" r="r" b="b"/>
              <a:pathLst>
                <a:path w="1133" h="672" extrusionOk="0">
                  <a:moveTo>
                    <a:pt x="1073" y="1"/>
                  </a:moveTo>
                  <a:lnTo>
                    <a:pt x="1061" y="24"/>
                  </a:lnTo>
                  <a:cubicBezTo>
                    <a:pt x="1073" y="24"/>
                    <a:pt x="1097" y="36"/>
                    <a:pt x="1097" y="36"/>
                  </a:cubicBezTo>
                  <a:cubicBezTo>
                    <a:pt x="919" y="108"/>
                    <a:pt x="716" y="155"/>
                    <a:pt x="538" y="239"/>
                  </a:cubicBezTo>
                  <a:cubicBezTo>
                    <a:pt x="359" y="334"/>
                    <a:pt x="180" y="453"/>
                    <a:pt x="37" y="584"/>
                  </a:cubicBezTo>
                  <a:cubicBezTo>
                    <a:pt x="1" y="621"/>
                    <a:pt x="27" y="671"/>
                    <a:pt x="69" y="671"/>
                  </a:cubicBezTo>
                  <a:cubicBezTo>
                    <a:pt x="81" y="671"/>
                    <a:pt x="95" y="667"/>
                    <a:pt x="109" y="655"/>
                  </a:cubicBezTo>
                  <a:cubicBezTo>
                    <a:pt x="299" y="513"/>
                    <a:pt x="478" y="382"/>
                    <a:pt x="704" y="274"/>
                  </a:cubicBezTo>
                  <a:cubicBezTo>
                    <a:pt x="811" y="227"/>
                    <a:pt x="930" y="179"/>
                    <a:pt x="1038" y="144"/>
                  </a:cubicBezTo>
                  <a:cubicBezTo>
                    <a:pt x="1097" y="120"/>
                    <a:pt x="1109" y="108"/>
                    <a:pt x="1133" y="60"/>
                  </a:cubicBezTo>
                  <a:lnTo>
                    <a:pt x="1133" y="36"/>
                  </a:lnTo>
                  <a:cubicBezTo>
                    <a:pt x="1121" y="1"/>
                    <a:pt x="1121" y="24"/>
                    <a:pt x="10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21" name="Google Shape;26621;p39"/>
            <p:cNvSpPr/>
            <p:nvPr/>
          </p:nvSpPr>
          <p:spPr>
            <a:xfrm>
              <a:off x="2921300" y="2608200"/>
              <a:ext cx="31175" cy="15825"/>
            </a:xfrm>
            <a:custGeom>
              <a:avLst/>
              <a:gdLst/>
              <a:ahLst/>
              <a:cxnLst/>
              <a:rect l="l" t="t" r="r" b="b"/>
              <a:pathLst>
                <a:path w="1247" h="633" extrusionOk="0">
                  <a:moveTo>
                    <a:pt x="1187" y="0"/>
                  </a:moveTo>
                  <a:cubicBezTo>
                    <a:pt x="794" y="143"/>
                    <a:pt x="413" y="333"/>
                    <a:pt x="55" y="548"/>
                  </a:cubicBezTo>
                  <a:cubicBezTo>
                    <a:pt x="0" y="570"/>
                    <a:pt x="37" y="632"/>
                    <a:pt x="90" y="632"/>
                  </a:cubicBezTo>
                  <a:cubicBezTo>
                    <a:pt x="94" y="632"/>
                    <a:pt x="99" y="632"/>
                    <a:pt x="103" y="631"/>
                  </a:cubicBezTo>
                  <a:cubicBezTo>
                    <a:pt x="472" y="476"/>
                    <a:pt x="853" y="262"/>
                    <a:pt x="1198" y="36"/>
                  </a:cubicBezTo>
                  <a:cubicBezTo>
                    <a:pt x="1246" y="24"/>
                    <a:pt x="1210" y="0"/>
                    <a:pt x="1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22" name="Google Shape;26622;p39"/>
            <p:cNvSpPr/>
            <p:nvPr/>
          </p:nvSpPr>
          <p:spPr>
            <a:xfrm>
              <a:off x="2923375" y="2612400"/>
              <a:ext cx="27375" cy="15500"/>
            </a:xfrm>
            <a:custGeom>
              <a:avLst/>
              <a:gdLst/>
              <a:ahLst/>
              <a:cxnLst/>
              <a:rect l="l" t="t" r="r" b="b"/>
              <a:pathLst>
                <a:path w="1095" h="620" extrusionOk="0">
                  <a:moveTo>
                    <a:pt x="1052" y="1"/>
                  </a:moveTo>
                  <a:cubicBezTo>
                    <a:pt x="1046" y="1"/>
                    <a:pt x="1039" y="4"/>
                    <a:pt x="1032" y="11"/>
                  </a:cubicBezTo>
                  <a:cubicBezTo>
                    <a:pt x="854" y="94"/>
                    <a:pt x="675" y="189"/>
                    <a:pt x="496" y="284"/>
                  </a:cubicBezTo>
                  <a:cubicBezTo>
                    <a:pt x="330" y="380"/>
                    <a:pt x="163" y="451"/>
                    <a:pt x="32" y="558"/>
                  </a:cubicBezTo>
                  <a:cubicBezTo>
                    <a:pt x="0" y="580"/>
                    <a:pt x="25" y="620"/>
                    <a:pt x="48" y="620"/>
                  </a:cubicBezTo>
                  <a:cubicBezTo>
                    <a:pt x="51" y="620"/>
                    <a:pt x="53" y="619"/>
                    <a:pt x="56" y="618"/>
                  </a:cubicBezTo>
                  <a:cubicBezTo>
                    <a:pt x="223" y="558"/>
                    <a:pt x="389" y="451"/>
                    <a:pt x="532" y="368"/>
                  </a:cubicBezTo>
                  <a:cubicBezTo>
                    <a:pt x="711" y="261"/>
                    <a:pt x="889" y="165"/>
                    <a:pt x="1056" y="70"/>
                  </a:cubicBezTo>
                  <a:cubicBezTo>
                    <a:pt x="1094" y="51"/>
                    <a:pt x="1079" y="1"/>
                    <a:pt x="10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23" name="Google Shape;26623;p39"/>
            <p:cNvSpPr/>
            <p:nvPr/>
          </p:nvSpPr>
          <p:spPr>
            <a:xfrm>
              <a:off x="2920000" y="2561450"/>
              <a:ext cx="31575" cy="58675"/>
            </a:xfrm>
            <a:custGeom>
              <a:avLst/>
              <a:gdLst/>
              <a:ahLst/>
              <a:cxnLst/>
              <a:rect l="l" t="t" r="r" b="b"/>
              <a:pathLst>
                <a:path w="1263" h="2347" extrusionOk="0">
                  <a:moveTo>
                    <a:pt x="363" y="1973"/>
                  </a:moveTo>
                  <a:lnTo>
                    <a:pt x="363" y="1973"/>
                  </a:lnTo>
                  <a:cubicBezTo>
                    <a:pt x="336" y="1991"/>
                    <a:pt x="310" y="2009"/>
                    <a:pt x="284" y="2028"/>
                  </a:cubicBezTo>
                  <a:lnTo>
                    <a:pt x="284" y="2028"/>
                  </a:lnTo>
                  <a:cubicBezTo>
                    <a:pt x="310" y="2008"/>
                    <a:pt x="336" y="1990"/>
                    <a:pt x="363" y="1973"/>
                  </a:cubicBezTo>
                  <a:close/>
                  <a:moveTo>
                    <a:pt x="82" y="1"/>
                  </a:moveTo>
                  <a:cubicBezTo>
                    <a:pt x="63" y="1"/>
                    <a:pt x="42" y="13"/>
                    <a:pt x="36" y="36"/>
                  </a:cubicBezTo>
                  <a:cubicBezTo>
                    <a:pt x="0" y="179"/>
                    <a:pt x="0" y="275"/>
                    <a:pt x="48" y="406"/>
                  </a:cubicBezTo>
                  <a:cubicBezTo>
                    <a:pt x="53" y="424"/>
                    <a:pt x="65" y="434"/>
                    <a:pt x="77" y="436"/>
                  </a:cubicBezTo>
                  <a:lnTo>
                    <a:pt x="77" y="436"/>
                  </a:lnTo>
                  <a:cubicBezTo>
                    <a:pt x="99" y="612"/>
                    <a:pt x="119" y="790"/>
                    <a:pt x="119" y="989"/>
                  </a:cubicBezTo>
                  <a:cubicBezTo>
                    <a:pt x="128" y="1167"/>
                    <a:pt x="124" y="1357"/>
                    <a:pt x="117" y="1541"/>
                  </a:cubicBezTo>
                  <a:lnTo>
                    <a:pt x="117" y="1541"/>
                  </a:lnTo>
                  <a:cubicBezTo>
                    <a:pt x="110" y="1556"/>
                    <a:pt x="103" y="1570"/>
                    <a:pt x="96" y="1584"/>
                  </a:cubicBezTo>
                  <a:cubicBezTo>
                    <a:pt x="78" y="1613"/>
                    <a:pt x="92" y="1639"/>
                    <a:pt x="113" y="1653"/>
                  </a:cubicBezTo>
                  <a:lnTo>
                    <a:pt x="113" y="1653"/>
                  </a:lnTo>
                  <a:cubicBezTo>
                    <a:pt x="111" y="1690"/>
                    <a:pt x="109" y="1727"/>
                    <a:pt x="107" y="1763"/>
                  </a:cubicBezTo>
                  <a:cubicBezTo>
                    <a:pt x="107" y="1793"/>
                    <a:pt x="125" y="1808"/>
                    <a:pt x="145" y="1808"/>
                  </a:cubicBezTo>
                  <a:cubicBezTo>
                    <a:pt x="164" y="1808"/>
                    <a:pt x="185" y="1793"/>
                    <a:pt x="191" y="1763"/>
                  </a:cubicBezTo>
                  <a:cubicBezTo>
                    <a:pt x="201" y="1707"/>
                    <a:pt x="210" y="1651"/>
                    <a:pt x="219" y="1593"/>
                  </a:cubicBezTo>
                  <a:lnTo>
                    <a:pt x="219" y="1593"/>
                  </a:lnTo>
                  <a:cubicBezTo>
                    <a:pt x="221" y="1590"/>
                    <a:pt x="222" y="1587"/>
                    <a:pt x="224" y="1584"/>
                  </a:cubicBezTo>
                  <a:lnTo>
                    <a:pt x="224" y="1584"/>
                  </a:lnTo>
                  <a:cubicBezTo>
                    <a:pt x="226" y="1588"/>
                    <a:pt x="228" y="1591"/>
                    <a:pt x="231" y="1593"/>
                  </a:cubicBezTo>
                  <a:lnTo>
                    <a:pt x="231" y="1593"/>
                  </a:lnTo>
                  <a:cubicBezTo>
                    <a:pt x="206" y="1629"/>
                    <a:pt x="232" y="1671"/>
                    <a:pt x="270" y="1671"/>
                  </a:cubicBezTo>
                  <a:cubicBezTo>
                    <a:pt x="272" y="1671"/>
                    <a:pt x="273" y="1671"/>
                    <a:pt x="275" y="1671"/>
                  </a:cubicBezTo>
                  <a:lnTo>
                    <a:pt x="275" y="1671"/>
                  </a:lnTo>
                  <a:cubicBezTo>
                    <a:pt x="267" y="1674"/>
                    <a:pt x="259" y="1677"/>
                    <a:pt x="250" y="1680"/>
                  </a:cubicBezTo>
                  <a:cubicBezTo>
                    <a:pt x="254" y="1685"/>
                    <a:pt x="257" y="1690"/>
                    <a:pt x="261" y="1695"/>
                  </a:cubicBezTo>
                  <a:lnTo>
                    <a:pt x="261" y="1695"/>
                  </a:lnTo>
                  <a:cubicBezTo>
                    <a:pt x="257" y="1697"/>
                    <a:pt x="254" y="1700"/>
                    <a:pt x="250" y="1703"/>
                  </a:cubicBezTo>
                  <a:cubicBezTo>
                    <a:pt x="231" y="1730"/>
                    <a:pt x="240" y="1759"/>
                    <a:pt x="258" y="1777"/>
                  </a:cubicBezTo>
                  <a:lnTo>
                    <a:pt x="258" y="1777"/>
                  </a:lnTo>
                  <a:cubicBezTo>
                    <a:pt x="228" y="1798"/>
                    <a:pt x="198" y="1822"/>
                    <a:pt x="167" y="1846"/>
                  </a:cubicBezTo>
                  <a:cubicBezTo>
                    <a:pt x="130" y="1883"/>
                    <a:pt x="157" y="1933"/>
                    <a:pt x="198" y="1933"/>
                  </a:cubicBezTo>
                  <a:cubicBezTo>
                    <a:pt x="200" y="1933"/>
                    <a:pt x="201" y="1933"/>
                    <a:pt x="202" y="1933"/>
                  </a:cubicBezTo>
                  <a:lnTo>
                    <a:pt x="202" y="1933"/>
                  </a:lnTo>
                  <a:cubicBezTo>
                    <a:pt x="202" y="1933"/>
                    <a:pt x="202" y="1933"/>
                    <a:pt x="202" y="1933"/>
                  </a:cubicBezTo>
                  <a:lnTo>
                    <a:pt x="202" y="1933"/>
                  </a:lnTo>
                  <a:cubicBezTo>
                    <a:pt x="175" y="1954"/>
                    <a:pt x="147" y="1977"/>
                    <a:pt x="119" y="2001"/>
                  </a:cubicBezTo>
                  <a:lnTo>
                    <a:pt x="131" y="2013"/>
                  </a:lnTo>
                  <a:lnTo>
                    <a:pt x="131" y="2013"/>
                  </a:lnTo>
                  <a:cubicBezTo>
                    <a:pt x="104" y="2049"/>
                    <a:pt x="133" y="2100"/>
                    <a:pt x="174" y="2100"/>
                  </a:cubicBezTo>
                  <a:cubicBezTo>
                    <a:pt x="181" y="2100"/>
                    <a:pt x="189" y="2099"/>
                    <a:pt x="196" y="2095"/>
                  </a:cubicBezTo>
                  <a:lnTo>
                    <a:pt x="196" y="2095"/>
                  </a:lnTo>
                  <a:cubicBezTo>
                    <a:pt x="154" y="2130"/>
                    <a:pt x="113" y="2166"/>
                    <a:pt x="72" y="2203"/>
                  </a:cubicBezTo>
                  <a:cubicBezTo>
                    <a:pt x="43" y="2242"/>
                    <a:pt x="77" y="2296"/>
                    <a:pt x="122" y="2296"/>
                  </a:cubicBezTo>
                  <a:cubicBezTo>
                    <a:pt x="133" y="2296"/>
                    <a:pt x="144" y="2293"/>
                    <a:pt x="155" y="2287"/>
                  </a:cubicBezTo>
                  <a:cubicBezTo>
                    <a:pt x="160" y="2283"/>
                    <a:pt x="165" y="2279"/>
                    <a:pt x="169" y="2276"/>
                  </a:cubicBezTo>
                  <a:lnTo>
                    <a:pt x="169" y="2276"/>
                  </a:lnTo>
                  <a:lnTo>
                    <a:pt x="179" y="2287"/>
                  </a:lnTo>
                  <a:cubicBezTo>
                    <a:pt x="432" y="2053"/>
                    <a:pt x="702" y="1891"/>
                    <a:pt x="1020" y="1781"/>
                  </a:cubicBezTo>
                  <a:lnTo>
                    <a:pt x="1020" y="1781"/>
                  </a:lnTo>
                  <a:cubicBezTo>
                    <a:pt x="912" y="1867"/>
                    <a:pt x="796" y="1945"/>
                    <a:pt x="678" y="2017"/>
                  </a:cubicBezTo>
                  <a:lnTo>
                    <a:pt x="678" y="2017"/>
                  </a:lnTo>
                  <a:cubicBezTo>
                    <a:pt x="538" y="2096"/>
                    <a:pt x="393" y="2170"/>
                    <a:pt x="238" y="2239"/>
                  </a:cubicBezTo>
                  <a:cubicBezTo>
                    <a:pt x="244" y="2250"/>
                    <a:pt x="251" y="2262"/>
                    <a:pt x="260" y="2277"/>
                  </a:cubicBezTo>
                  <a:lnTo>
                    <a:pt x="260" y="2277"/>
                  </a:lnTo>
                  <a:cubicBezTo>
                    <a:pt x="262" y="2292"/>
                    <a:pt x="270" y="2307"/>
                    <a:pt x="283" y="2317"/>
                  </a:cubicBezTo>
                  <a:lnTo>
                    <a:pt x="283" y="2317"/>
                  </a:lnTo>
                  <a:cubicBezTo>
                    <a:pt x="288" y="2326"/>
                    <a:pt x="293" y="2336"/>
                    <a:pt x="298" y="2346"/>
                  </a:cubicBezTo>
                  <a:cubicBezTo>
                    <a:pt x="315" y="2338"/>
                    <a:pt x="333" y="2329"/>
                    <a:pt x="350" y="2321"/>
                  </a:cubicBezTo>
                  <a:lnTo>
                    <a:pt x="350" y="2321"/>
                  </a:lnTo>
                  <a:cubicBezTo>
                    <a:pt x="693" y="2178"/>
                    <a:pt x="990" y="1988"/>
                    <a:pt x="1262" y="1763"/>
                  </a:cubicBezTo>
                  <a:cubicBezTo>
                    <a:pt x="1257" y="1745"/>
                    <a:pt x="1248" y="1722"/>
                    <a:pt x="1235" y="1707"/>
                  </a:cubicBezTo>
                  <a:lnTo>
                    <a:pt x="1235" y="1707"/>
                  </a:lnTo>
                  <a:cubicBezTo>
                    <a:pt x="1253" y="1683"/>
                    <a:pt x="1228" y="1642"/>
                    <a:pt x="1192" y="1633"/>
                  </a:cubicBezTo>
                  <a:lnTo>
                    <a:pt x="1192" y="1633"/>
                  </a:lnTo>
                  <a:lnTo>
                    <a:pt x="1191" y="1632"/>
                  </a:lnTo>
                  <a:cubicBezTo>
                    <a:pt x="1191" y="1632"/>
                    <a:pt x="1190" y="1633"/>
                    <a:pt x="1190" y="1633"/>
                  </a:cubicBezTo>
                  <a:lnTo>
                    <a:pt x="1190" y="1633"/>
                  </a:lnTo>
                  <a:cubicBezTo>
                    <a:pt x="1186" y="1632"/>
                    <a:pt x="1183" y="1632"/>
                    <a:pt x="1179" y="1632"/>
                  </a:cubicBezTo>
                  <a:cubicBezTo>
                    <a:pt x="1053" y="1660"/>
                    <a:pt x="933" y="1695"/>
                    <a:pt x="819" y="1738"/>
                  </a:cubicBezTo>
                  <a:lnTo>
                    <a:pt x="819" y="1738"/>
                  </a:lnTo>
                  <a:cubicBezTo>
                    <a:pt x="809" y="1720"/>
                    <a:pt x="787" y="1703"/>
                    <a:pt x="762" y="1703"/>
                  </a:cubicBezTo>
                  <a:cubicBezTo>
                    <a:pt x="675" y="1719"/>
                    <a:pt x="598" y="1737"/>
                    <a:pt x="526" y="1761"/>
                  </a:cubicBezTo>
                  <a:lnTo>
                    <a:pt x="526" y="1761"/>
                  </a:lnTo>
                  <a:cubicBezTo>
                    <a:pt x="541" y="1749"/>
                    <a:pt x="555" y="1737"/>
                    <a:pt x="570" y="1725"/>
                  </a:cubicBezTo>
                  <a:lnTo>
                    <a:pt x="570" y="1725"/>
                  </a:lnTo>
                  <a:cubicBezTo>
                    <a:pt x="578" y="1722"/>
                    <a:pt x="587" y="1718"/>
                    <a:pt x="596" y="1715"/>
                  </a:cubicBezTo>
                  <a:cubicBezTo>
                    <a:pt x="594" y="1713"/>
                    <a:pt x="593" y="1710"/>
                    <a:pt x="591" y="1707"/>
                  </a:cubicBezTo>
                  <a:lnTo>
                    <a:pt x="591" y="1707"/>
                  </a:lnTo>
                  <a:cubicBezTo>
                    <a:pt x="593" y="1706"/>
                    <a:pt x="594" y="1705"/>
                    <a:pt x="596" y="1703"/>
                  </a:cubicBezTo>
                  <a:cubicBezTo>
                    <a:pt x="613" y="1686"/>
                    <a:pt x="616" y="1668"/>
                    <a:pt x="611" y="1652"/>
                  </a:cubicBezTo>
                  <a:lnTo>
                    <a:pt x="611" y="1652"/>
                  </a:lnTo>
                  <a:cubicBezTo>
                    <a:pt x="646" y="1612"/>
                    <a:pt x="610" y="1566"/>
                    <a:pt x="570" y="1560"/>
                  </a:cubicBezTo>
                  <a:lnTo>
                    <a:pt x="570" y="1560"/>
                  </a:lnTo>
                  <a:lnTo>
                    <a:pt x="584" y="1549"/>
                  </a:lnTo>
                  <a:cubicBezTo>
                    <a:pt x="608" y="1525"/>
                    <a:pt x="596" y="1465"/>
                    <a:pt x="548" y="1465"/>
                  </a:cubicBezTo>
                  <a:cubicBezTo>
                    <a:pt x="539" y="1466"/>
                    <a:pt x="531" y="1467"/>
                    <a:pt x="523" y="1468"/>
                  </a:cubicBezTo>
                  <a:lnTo>
                    <a:pt x="523" y="1468"/>
                  </a:lnTo>
                  <a:lnTo>
                    <a:pt x="699" y="1313"/>
                  </a:lnTo>
                  <a:lnTo>
                    <a:pt x="699" y="1313"/>
                  </a:lnTo>
                  <a:cubicBezTo>
                    <a:pt x="700" y="1312"/>
                    <a:pt x="701" y="1311"/>
                    <a:pt x="703" y="1310"/>
                  </a:cubicBezTo>
                  <a:cubicBezTo>
                    <a:pt x="703" y="1310"/>
                    <a:pt x="702" y="1310"/>
                    <a:pt x="702" y="1309"/>
                  </a:cubicBezTo>
                  <a:lnTo>
                    <a:pt x="702" y="1309"/>
                  </a:lnTo>
                  <a:lnTo>
                    <a:pt x="715" y="1299"/>
                  </a:lnTo>
                  <a:cubicBezTo>
                    <a:pt x="758" y="1255"/>
                    <a:pt x="712" y="1202"/>
                    <a:pt x="668" y="1202"/>
                  </a:cubicBezTo>
                  <a:cubicBezTo>
                    <a:pt x="664" y="1202"/>
                    <a:pt x="659" y="1202"/>
                    <a:pt x="655" y="1203"/>
                  </a:cubicBezTo>
                  <a:cubicBezTo>
                    <a:pt x="597" y="1233"/>
                    <a:pt x="544" y="1262"/>
                    <a:pt x="495" y="1293"/>
                  </a:cubicBezTo>
                  <a:lnTo>
                    <a:pt x="495" y="1293"/>
                  </a:lnTo>
                  <a:cubicBezTo>
                    <a:pt x="501" y="1283"/>
                    <a:pt x="507" y="1273"/>
                    <a:pt x="512" y="1263"/>
                  </a:cubicBezTo>
                  <a:cubicBezTo>
                    <a:pt x="531" y="1235"/>
                    <a:pt x="498" y="1192"/>
                    <a:pt x="461" y="1192"/>
                  </a:cubicBezTo>
                  <a:cubicBezTo>
                    <a:pt x="450" y="1192"/>
                    <a:pt x="439" y="1196"/>
                    <a:pt x="429" y="1203"/>
                  </a:cubicBezTo>
                  <a:cubicBezTo>
                    <a:pt x="427" y="1205"/>
                    <a:pt x="424" y="1207"/>
                    <a:pt x="422" y="1209"/>
                  </a:cubicBezTo>
                  <a:lnTo>
                    <a:pt x="422" y="1209"/>
                  </a:lnTo>
                  <a:cubicBezTo>
                    <a:pt x="436" y="1183"/>
                    <a:pt x="450" y="1157"/>
                    <a:pt x="465" y="1132"/>
                  </a:cubicBezTo>
                  <a:cubicBezTo>
                    <a:pt x="482" y="1097"/>
                    <a:pt x="454" y="1055"/>
                    <a:pt x="424" y="1055"/>
                  </a:cubicBezTo>
                  <a:cubicBezTo>
                    <a:pt x="413" y="1055"/>
                    <a:pt x="402" y="1060"/>
                    <a:pt x="393" y="1072"/>
                  </a:cubicBezTo>
                  <a:cubicBezTo>
                    <a:pt x="388" y="1076"/>
                    <a:pt x="382" y="1080"/>
                    <a:pt x="376" y="1085"/>
                  </a:cubicBezTo>
                  <a:lnTo>
                    <a:pt x="376" y="1085"/>
                  </a:lnTo>
                  <a:cubicBezTo>
                    <a:pt x="373" y="1063"/>
                    <a:pt x="368" y="1040"/>
                    <a:pt x="363" y="1017"/>
                  </a:cubicBezTo>
                  <a:lnTo>
                    <a:pt x="363" y="1017"/>
                  </a:lnTo>
                  <a:cubicBezTo>
                    <a:pt x="406" y="814"/>
                    <a:pt x="399" y="615"/>
                    <a:pt x="358" y="394"/>
                  </a:cubicBezTo>
                  <a:cubicBezTo>
                    <a:pt x="352" y="371"/>
                    <a:pt x="333" y="359"/>
                    <a:pt x="315" y="359"/>
                  </a:cubicBezTo>
                  <a:cubicBezTo>
                    <a:pt x="297" y="359"/>
                    <a:pt x="279" y="371"/>
                    <a:pt x="275" y="395"/>
                  </a:cubicBezTo>
                  <a:lnTo>
                    <a:pt x="275" y="395"/>
                  </a:lnTo>
                  <a:cubicBezTo>
                    <a:pt x="258" y="396"/>
                    <a:pt x="240" y="399"/>
                    <a:pt x="227" y="406"/>
                  </a:cubicBezTo>
                  <a:cubicBezTo>
                    <a:pt x="239" y="470"/>
                    <a:pt x="247" y="532"/>
                    <a:pt x="251" y="593"/>
                  </a:cubicBezTo>
                  <a:lnTo>
                    <a:pt x="251" y="593"/>
                  </a:lnTo>
                  <a:cubicBezTo>
                    <a:pt x="223" y="501"/>
                    <a:pt x="200" y="430"/>
                    <a:pt x="191" y="406"/>
                  </a:cubicBezTo>
                  <a:cubicBezTo>
                    <a:pt x="187" y="388"/>
                    <a:pt x="179" y="379"/>
                    <a:pt x="168" y="375"/>
                  </a:cubicBezTo>
                  <a:lnTo>
                    <a:pt x="168" y="375"/>
                  </a:lnTo>
                  <a:cubicBezTo>
                    <a:pt x="155" y="262"/>
                    <a:pt x="138" y="149"/>
                    <a:pt x="119" y="36"/>
                  </a:cubicBezTo>
                  <a:cubicBezTo>
                    <a:pt x="119" y="13"/>
                    <a:pt x="102" y="1"/>
                    <a:pt x="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24" name="Google Shape;26624;p39"/>
            <p:cNvSpPr/>
            <p:nvPr/>
          </p:nvSpPr>
          <p:spPr>
            <a:xfrm>
              <a:off x="2921775" y="2501025"/>
              <a:ext cx="5675" cy="58600"/>
            </a:xfrm>
            <a:custGeom>
              <a:avLst/>
              <a:gdLst/>
              <a:ahLst/>
              <a:cxnLst/>
              <a:rect l="l" t="t" r="r" b="b"/>
              <a:pathLst>
                <a:path w="227" h="2344" extrusionOk="0">
                  <a:moveTo>
                    <a:pt x="215" y="1"/>
                  </a:moveTo>
                  <a:lnTo>
                    <a:pt x="215" y="1"/>
                  </a:lnTo>
                  <a:cubicBezTo>
                    <a:pt x="156" y="775"/>
                    <a:pt x="60" y="1561"/>
                    <a:pt x="1" y="2334"/>
                  </a:cubicBezTo>
                  <a:cubicBezTo>
                    <a:pt x="1" y="2340"/>
                    <a:pt x="10" y="2343"/>
                    <a:pt x="19" y="2343"/>
                  </a:cubicBezTo>
                  <a:cubicBezTo>
                    <a:pt x="28" y="2343"/>
                    <a:pt x="36" y="2340"/>
                    <a:pt x="36" y="2334"/>
                  </a:cubicBezTo>
                  <a:cubicBezTo>
                    <a:pt x="203" y="1572"/>
                    <a:pt x="227" y="775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25" name="Google Shape;26625;p39"/>
            <p:cNvSpPr/>
            <p:nvPr/>
          </p:nvSpPr>
          <p:spPr>
            <a:xfrm>
              <a:off x="2925350" y="2508025"/>
              <a:ext cx="2400" cy="57850"/>
            </a:xfrm>
            <a:custGeom>
              <a:avLst/>
              <a:gdLst/>
              <a:ahLst/>
              <a:cxnLst/>
              <a:rect l="l" t="t" r="r" b="b"/>
              <a:pathLst>
                <a:path w="96" h="2314" extrusionOk="0">
                  <a:moveTo>
                    <a:pt x="48" y="1"/>
                  </a:moveTo>
                  <a:cubicBezTo>
                    <a:pt x="42" y="1"/>
                    <a:pt x="36" y="7"/>
                    <a:pt x="36" y="18"/>
                  </a:cubicBezTo>
                  <a:cubicBezTo>
                    <a:pt x="36" y="769"/>
                    <a:pt x="1" y="1542"/>
                    <a:pt x="13" y="2304"/>
                  </a:cubicBezTo>
                  <a:cubicBezTo>
                    <a:pt x="13" y="2310"/>
                    <a:pt x="18" y="2313"/>
                    <a:pt x="24" y="2313"/>
                  </a:cubicBezTo>
                  <a:cubicBezTo>
                    <a:pt x="30" y="2313"/>
                    <a:pt x="36" y="2310"/>
                    <a:pt x="36" y="2304"/>
                  </a:cubicBezTo>
                  <a:cubicBezTo>
                    <a:pt x="96" y="1542"/>
                    <a:pt x="72" y="769"/>
                    <a:pt x="60" y="18"/>
                  </a:cubicBezTo>
                  <a:cubicBezTo>
                    <a:pt x="60" y="7"/>
                    <a:pt x="54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26" name="Google Shape;26626;p39"/>
            <p:cNvSpPr/>
            <p:nvPr/>
          </p:nvSpPr>
          <p:spPr>
            <a:xfrm>
              <a:off x="2927425" y="2523650"/>
              <a:ext cx="3025" cy="47575"/>
            </a:xfrm>
            <a:custGeom>
              <a:avLst/>
              <a:gdLst/>
              <a:ahLst/>
              <a:cxnLst/>
              <a:rect l="l" t="t" r="r" b="b"/>
              <a:pathLst>
                <a:path w="121" h="1903" extrusionOk="0">
                  <a:moveTo>
                    <a:pt x="49" y="1"/>
                  </a:moveTo>
                  <a:cubicBezTo>
                    <a:pt x="49" y="620"/>
                    <a:pt x="1" y="1263"/>
                    <a:pt x="61" y="1894"/>
                  </a:cubicBezTo>
                  <a:cubicBezTo>
                    <a:pt x="61" y="1900"/>
                    <a:pt x="69" y="1903"/>
                    <a:pt x="78" y="1903"/>
                  </a:cubicBezTo>
                  <a:cubicBezTo>
                    <a:pt x="87" y="1903"/>
                    <a:pt x="96" y="1900"/>
                    <a:pt x="96" y="1894"/>
                  </a:cubicBezTo>
                  <a:cubicBezTo>
                    <a:pt x="120" y="1263"/>
                    <a:pt x="72" y="620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27" name="Google Shape;26627;p39"/>
            <p:cNvSpPr/>
            <p:nvPr/>
          </p:nvSpPr>
          <p:spPr>
            <a:xfrm>
              <a:off x="2917325" y="2618825"/>
              <a:ext cx="34250" cy="19750"/>
            </a:xfrm>
            <a:custGeom>
              <a:avLst/>
              <a:gdLst/>
              <a:ahLst/>
              <a:cxnLst/>
              <a:rect l="l" t="t" r="r" b="b"/>
              <a:pathLst>
                <a:path w="1370" h="790" extrusionOk="0">
                  <a:moveTo>
                    <a:pt x="1353" y="0"/>
                  </a:moveTo>
                  <a:cubicBezTo>
                    <a:pt x="1350" y="0"/>
                    <a:pt x="1348" y="1"/>
                    <a:pt x="1346" y="4"/>
                  </a:cubicBezTo>
                  <a:cubicBezTo>
                    <a:pt x="1119" y="135"/>
                    <a:pt x="917" y="266"/>
                    <a:pt x="691" y="385"/>
                  </a:cubicBezTo>
                  <a:cubicBezTo>
                    <a:pt x="465" y="504"/>
                    <a:pt x="226" y="611"/>
                    <a:pt x="24" y="766"/>
                  </a:cubicBezTo>
                  <a:cubicBezTo>
                    <a:pt x="0" y="778"/>
                    <a:pt x="0" y="789"/>
                    <a:pt x="36" y="789"/>
                  </a:cubicBezTo>
                  <a:cubicBezTo>
                    <a:pt x="512" y="647"/>
                    <a:pt x="988" y="313"/>
                    <a:pt x="1369" y="16"/>
                  </a:cubicBezTo>
                  <a:cubicBezTo>
                    <a:pt x="1369" y="16"/>
                    <a:pt x="1362" y="0"/>
                    <a:pt x="13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28" name="Google Shape;26628;p39"/>
            <p:cNvSpPr/>
            <p:nvPr/>
          </p:nvSpPr>
          <p:spPr>
            <a:xfrm>
              <a:off x="2918800" y="2627750"/>
              <a:ext cx="31175" cy="19325"/>
            </a:xfrm>
            <a:custGeom>
              <a:avLst/>
              <a:gdLst/>
              <a:ahLst/>
              <a:cxnLst/>
              <a:rect l="l" t="t" r="r" b="b"/>
              <a:pathLst>
                <a:path w="1247" h="773" extrusionOk="0">
                  <a:moveTo>
                    <a:pt x="1227" y="1"/>
                  </a:moveTo>
                  <a:cubicBezTo>
                    <a:pt x="1223" y="1"/>
                    <a:pt x="1219" y="2"/>
                    <a:pt x="1215" y="4"/>
                  </a:cubicBezTo>
                  <a:cubicBezTo>
                    <a:pt x="929" y="111"/>
                    <a:pt x="656" y="254"/>
                    <a:pt x="406" y="421"/>
                  </a:cubicBezTo>
                  <a:cubicBezTo>
                    <a:pt x="298" y="480"/>
                    <a:pt x="25" y="587"/>
                    <a:pt x="1" y="730"/>
                  </a:cubicBezTo>
                  <a:cubicBezTo>
                    <a:pt x="1" y="742"/>
                    <a:pt x="1" y="742"/>
                    <a:pt x="25" y="766"/>
                  </a:cubicBezTo>
                  <a:cubicBezTo>
                    <a:pt x="33" y="770"/>
                    <a:pt x="39" y="773"/>
                    <a:pt x="44" y="773"/>
                  </a:cubicBezTo>
                  <a:cubicBezTo>
                    <a:pt x="53" y="773"/>
                    <a:pt x="61" y="765"/>
                    <a:pt x="84" y="742"/>
                  </a:cubicBezTo>
                  <a:lnTo>
                    <a:pt x="96" y="730"/>
                  </a:lnTo>
                  <a:lnTo>
                    <a:pt x="96" y="718"/>
                  </a:lnTo>
                  <a:cubicBezTo>
                    <a:pt x="96" y="706"/>
                    <a:pt x="87" y="700"/>
                    <a:pt x="78" y="700"/>
                  </a:cubicBezTo>
                  <a:cubicBezTo>
                    <a:pt x="73" y="700"/>
                    <a:pt x="68" y="702"/>
                    <a:pt x="65" y="706"/>
                  </a:cubicBezTo>
                  <a:lnTo>
                    <a:pt x="65" y="706"/>
                  </a:lnTo>
                  <a:cubicBezTo>
                    <a:pt x="102" y="651"/>
                    <a:pt x="336" y="538"/>
                    <a:pt x="358" y="516"/>
                  </a:cubicBezTo>
                  <a:cubicBezTo>
                    <a:pt x="453" y="456"/>
                    <a:pt x="560" y="397"/>
                    <a:pt x="644" y="361"/>
                  </a:cubicBezTo>
                  <a:lnTo>
                    <a:pt x="1227" y="40"/>
                  </a:lnTo>
                  <a:cubicBezTo>
                    <a:pt x="1246" y="20"/>
                    <a:pt x="1242" y="1"/>
                    <a:pt x="12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29" name="Google Shape;26629;p39"/>
            <p:cNvSpPr/>
            <p:nvPr/>
          </p:nvSpPr>
          <p:spPr>
            <a:xfrm>
              <a:off x="2916775" y="2636975"/>
              <a:ext cx="27050" cy="15075"/>
            </a:xfrm>
            <a:custGeom>
              <a:avLst/>
              <a:gdLst/>
              <a:ahLst/>
              <a:cxnLst/>
              <a:rect l="l" t="t" r="r" b="b"/>
              <a:pathLst>
                <a:path w="1082" h="603" extrusionOk="0">
                  <a:moveTo>
                    <a:pt x="1069" y="1"/>
                  </a:moveTo>
                  <a:cubicBezTo>
                    <a:pt x="1066" y="1"/>
                    <a:pt x="1062" y="2"/>
                    <a:pt x="1058" y="4"/>
                  </a:cubicBezTo>
                  <a:cubicBezTo>
                    <a:pt x="713" y="171"/>
                    <a:pt x="308" y="337"/>
                    <a:pt x="10" y="575"/>
                  </a:cubicBezTo>
                  <a:cubicBezTo>
                    <a:pt x="1" y="585"/>
                    <a:pt x="7" y="603"/>
                    <a:pt x="16" y="603"/>
                  </a:cubicBezTo>
                  <a:cubicBezTo>
                    <a:pt x="18" y="603"/>
                    <a:pt x="20" y="602"/>
                    <a:pt x="22" y="599"/>
                  </a:cubicBezTo>
                  <a:cubicBezTo>
                    <a:pt x="379" y="480"/>
                    <a:pt x="737" y="230"/>
                    <a:pt x="1070" y="40"/>
                  </a:cubicBezTo>
                  <a:cubicBezTo>
                    <a:pt x="1080" y="20"/>
                    <a:pt x="1081" y="1"/>
                    <a:pt x="10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30" name="Google Shape;26630;p39"/>
            <p:cNvSpPr/>
            <p:nvPr/>
          </p:nvSpPr>
          <p:spPr>
            <a:xfrm>
              <a:off x="2925650" y="2666525"/>
              <a:ext cx="69675" cy="31275"/>
            </a:xfrm>
            <a:custGeom>
              <a:avLst/>
              <a:gdLst/>
              <a:ahLst/>
              <a:cxnLst/>
              <a:rect l="l" t="t" r="r" b="b"/>
              <a:pathLst>
                <a:path w="2787" h="1251" extrusionOk="0">
                  <a:moveTo>
                    <a:pt x="2751" y="1"/>
                  </a:moveTo>
                  <a:cubicBezTo>
                    <a:pt x="1858" y="501"/>
                    <a:pt x="1013" y="906"/>
                    <a:pt x="24" y="1203"/>
                  </a:cubicBezTo>
                  <a:cubicBezTo>
                    <a:pt x="1" y="1215"/>
                    <a:pt x="1" y="1251"/>
                    <a:pt x="24" y="1251"/>
                  </a:cubicBezTo>
                  <a:cubicBezTo>
                    <a:pt x="1001" y="1037"/>
                    <a:pt x="1977" y="620"/>
                    <a:pt x="2763" y="24"/>
                  </a:cubicBezTo>
                  <a:cubicBezTo>
                    <a:pt x="2787" y="13"/>
                    <a:pt x="2763" y="1"/>
                    <a:pt x="2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31" name="Google Shape;26631;p39"/>
            <p:cNvSpPr/>
            <p:nvPr/>
          </p:nvSpPr>
          <p:spPr>
            <a:xfrm>
              <a:off x="2959125" y="2651900"/>
              <a:ext cx="71250" cy="39125"/>
            </a:xfrm>
            <a:custGeom>
              <a:avLst/>
              <a:gdLst/>
              <a:ahLst/>
              <a:cxnLst/>
              <a:rect l="l" t="t" r="r" b="b"/>
              <a:pathLst>
                <a:path w="2850" h="1565" extrusionOk="0">
                  <a:moveTo>
                    <a:pt x="2793" y="0"/>
                  </a:moveTo>
                  <a:cubicBezTo>
                    <a:pt x="2789" y="0"/>
                    <a:pt x="2785" y="1"/>
                    <a:pt x="2781" y="2"/>
                  </a:cubicBezTo>
                  <a:cubicBezTo>
                    <a:pt x="1948" y="657"/>
                    <a:pt x="817" y="836"/>
                    <a:pt x="31" y="1526"/>
                  </a:cubicBezTo>
                  <a:cubicBezTo>
                    <a:pt x="0" y="1536"/>
                    <a:pt x="22" y="1564"/>
                    <a:pt x="44" y="1564"/>
                  </a:cubicBezTo>
                  <a:cubicBezTo>
                    <a:pt x="48" y="1564"/>
                    <a:pt x="51" y="1564"/>
                    <a:pt x="55" y="1562"/>
                  </a:cubicBezTo>
                  <a:cubicBezTo>
                    <a:pt x="971" y="1074"/>
                    <a:pt x="2079" y="776"/>
                    <a:pt x="2829" y="50"/>
                  </a:cubicBezTo>
                  <a:cubicBezTo>
                    <a:pt x="2850" y="39"/>
                    <a:pt x="2824" y="0"/>
                    <a:pt x="2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32" name="Google Shape;26632;p39"/>
            <p:cNvSpPr/>
            <p:nvPr/>
          </p:nvSpPr>
          <p:spPr>
            <a:xfrm>
              <a:off x="2948900" y="2652675"/>
              <a:ext cx="79000" cy="39975"/>
            </a:xfrm>
            <a:custGeom>
              <a:avLst/>
              <a:gdLst/>
              <a:ahLst/>
              <a:cxnLst/>
              <a:rect l="l" t="t" r="r" b="b"/>
              <a:pathLst>
                <a:path w="3160" h="1599" extrusionOk="0">
                  <a:moveTo>
                    <a:pt x="3122" y="0"/>
                  </a:moveTo>
                  <a:cubicBezTo>
                    <a:pt x="3117" y="0"/>
                    <a:pt x="3112" y="2"/>
                    <a:pt x="3107" y="7"/>
                  </a:cubicBezTo>
                  <a:cubicBezTo>
                    <a:pt x="2095" y="555"/>
                    <a:pt x="1047" y="1043"/>
                    <a:pt x="23" y="1567"/>
                  </a:cubicBezTo>
                  <a:cubicBezTo>
                    <a:pt x="5" y="1576"/>
                    <a:pt x="1" y="1599"/>
                    <a:pt x="15" y="1599"/>
                  </a:cubicBezTo>
                  <a:cubicBezTo>
                    <a:pt x="20" y="1599"/>
                    <a:pt x="26" y="1596"/>
                    <a:pt x="35" y="1591"/>
                  </a:cubicBezTo>
                  <a:cubicBezTo>
                    <a:pt x="1118" y="1293"/>
                    <a:pt x="2226" y="686"/>
                    <a:pt x="3131" y="31"/>
                  </a:cubicBezTo>
                  <a:cubicBezTo>
                    <a:pt x="3159" y="31"/>
                    <a:pt x="3142" y="0"/>
                    <a:pt x="3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33" name="Google Shape;26633;p39"/>
            <p:cNvSpPr/>
            <p:nvPr/>
          </p:nvSpPr>
          <p:spPr>
            <a:xfrm>
              <a:off x="2959575" y="2663000"/>
              <a:ext cx="48375" cy="19625"/>
            </a:xfrm>
            <a:custGeom>
              <a:avLst/>
              <a:gdLst/>
              <a:ahLst/>
              <a:cxnLst/>
              <a:rect l="l" t="t" r="r" b="b"/>
              <a:pathLst>
                <a:path w="1935" h="785" extrusionOk="0">
                  <a:moveTo>
                    <a:pt x="1895" y="1"/>
                  </a:moveTo>
                  <a:cubicBezTo>
                    <a:pt x="1887" y="1"/>
                    <a:pt x="1879" y="4"/>
                    <a:pt x="1870" y="11"/>
                  </a:cubicBezTo>
                  <a:cubicBezTo>
                    <a:pt x="1275" y="273"/>
                    <a:pt x="656" y="487"/>
                    <a:pt x="25" y="737"/>
                  </a:cubicBezTo>
                  <a:cubicBezTo>
                    <a:pt x="1" y="749"/>
                    <a:pt x="13" y="785"/>
                    <a:pt x="37" y="785"/>
                  </a:cubicBezTo>
                  <a:cubicBezTo>
                    <a:pt x="680" y="630"/>
                    <a:pt x="1311" y="368"/>
                    <a:pt x="1906" y="82"/>
                  </a:cubicBezTo>
                  <a:cubicBezTo>
                    <a:pt x="1935" y="53"/>
                    <a:pt x="1925" y="1"/>
                    <a:pt x="18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34" name="Google Shape;26634;p39"/>
            <p:cNvSpPr/>
            <p:nvPr/>
          </p:nvSpPr>
          <p:spPr>
            <a:xfrm>
              <a:off x="2832475" y="2688600"/>
              <a:ext cx="30925" cy="21800"/>
            </a:xfrm>
            <a:custGeom>
              <a:avLst/>
              <a:gdLst/>
              <a:ahLst/>
              <a:cxnLst/>
              <a:rect l="l" t="t" r="r" b="b"/>
              <a:pathLst>
                <a:path w="1237" h="872" extrusionOk="0">
                  <a:moveTo>
                    <a:pt x="23" y="0"/>
                  </a:moveTo>
                  <a:cubicBezTo>
                    <a:pt x="12" y="0"/>
                    <a:pt x="1" y="14"/>
                    <a:pt x="1" y="23"/>
                  </a:cubicBezTo>
                  <a:cubicBezTo>
                    <a:pt x="60" y="118"/>
                    <a:pt x="84" y="177"/>
                    <a:pt x="156" y="249"/>
                  </a:cubicBezTo>
                  <a:cubicBezTo>
                    <a:pt x="93" y="139"/>
                    <a:pt x="72" y="81"/>
                    <a:pt x="98" y="81"/>
                  </a:cubicBezTo>
                  <a:cubicBezTo>
                    <a:pt x="112" y="81"/>
                    <a:pt x="139" y="97"/>
                    <a:pt x="179" y="130"/>
                  </a:cubicBezTo>
                  <a:cubicBezTo>
                    <a:pt x="227" y="154"/>
                    <a:pt x="287" y="189"/>
                    <a:pt x="334" y="237"/>
                  </a:cubicBezTo>
                  <a:cubicBezTo>
                    <a:pt x="441" y="308"/>
                    <a:pt x="525" y="368"/>
                    <a:pt x="632" y="439"/>
                  </a:cubicBezTo>
                  <a:cubicBezTo>
                    <a:pt x="822" y="570"/>
                    <a:pt x="1013" y="737"/>
                    <a:pt x="1215" y="868"/>
                  </a:cubicBezTo>
                  <a:cubicBezTo>
                    <a:pt x="1218" y="870"/>
                    <a:pt x="1220" y="871"/>
                    <a:pt x="1222" y="871"/>
                  </a:cubicBezTo>
                  <a:cubicBezTo>
                    <a:pt x="1231" y="871"/>
                    <a:pt x="1237" y="854"/>
                    <a:pt x="1227" y="844"/>
                  </a:cubicBezTo>
                  <a:cubicBezTo>
                    <a:pt x="870" y="511"/>
                    <a:pt x="453" y="249"/>
                    <a:pt x="37" y="11"/>
                  </a:cubicBezTo>
                  <a:cubicBezTo>
                    <a:pt x="33" y="3"/>
                    <a:pt x="28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35" name="Google Shape;26635;p39"/>
            <p:cNvSpPr/>
            <p:nvPr/>
          </p:nvSpPr>
          <p:spPr>
            <a:xfrm>
              <a:off x="2816700" y="2684975"/>
              <a:ext cx="44675" cy="24825"/>
            </a:xfrm>
            <a:custGeom>
              <a:avLst/>
              <a:gdLst/>
              <a:ahLst/>
              <a:cxnLst/>
              <a:rect l="l" t="t" r="r" b="b"/>
              <a:pathLst>
                <a:path w="1787" h="993" extrusionOk="0">
                  <a:moveTo>
                    <a:pt x="37" y="1"/>
                  </a:moveTo>
                  <a:cubicBezTo>
                    <a:pt x="13" y="1"/>
                    <a:pt x="1" y="37"/>
                    <a:pt x="25" y="37"/>
                  </a:cubicBezTo>
                  <a:cubicBezTo>
                    <a:pt x="715" y="227"/>
                    <a:pt x="1203" y="572"/>
                    <a:pt x="1751" y="989"/>
                  </a:cubicBezTo>
                  <a:cubicBezTo>
                    <a:pt x="1753" y="991"/>
                    <a:pt x="1756" y="992"/>
                    <a:pt x="1759" y="992"/>
                  </a:cubicBezTo>
                  <a:cubicBezTo>
                    <a:pt x="1771" y="992"/>
                    <a:pt x="1787" y="973"/>
                    <a:pt x="1787" y="953"/>
                  </a:cubicBezTo>
                  <a:cubicBezTo>
                    <a:pt x="1370" y="453"/>
                    <a:pt x="680" y="12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36" name="Google Shape;26636;p39"/>
            <p:cNvSpPr/>
            <p:nvPr/>
          </p:nvSpPr>
          <p:spPr>
            <a:xfrm>
              <a:off x="2830150" y="2689400"/>
              <a:ext cx="41900" cy="24850"/>
            </a:xfrm>
            <a:custGeom>
              <a:avLst/>
              <a:gdLst/>
              <a:ahLst/>
              <a:cxnLst/>
              <a:rect l="l" t="t" r="r" b="b"/>
              <a:pathLst>
                <a:path w="1676" h="994" extrusionOk="0">
                  <a:moveTo>
                    <a:pt x="25" y="0"/>
                  </a:moveTo>
                  <a:cubicBezTo>
                    <a:pt x="8" y="0"/>
                    <a:pt x="0" y="26"/>
                    <a:pt x="11" y="26"/>
                  </a:cubicBezTo>
                  <a:cubicBezTo>
                    <a:pt x="558" y="324"/>
                    <a:pt x="1082" y="669"/>
                    <a:pt x="1630" y="991"/>
                  </a:cubicBezTo>
                  <a:cubicBezTo>
                    <a:pt x="1631" y="992"/>
                    <a:pt x="1634" y="993"/>
                    <a:pt x="1636" y="993"/>
                  </a:cubicBezTo>
                  <a:cubicBezTo>
                    <a:pt x="1651" y="993"/>
                    <a:pt x="1676" y="965"/>
                    <a:pt x="1666" y="955"/>
                  </a:cubicBezTo>
                  <a:cubicBezTo>
                    <a:pt x="1189" y="562"/>
                    <a:pt x="594" y="264"/>
                    <a:pt x="34" y="2"/>
                  </a:cubicBezTo>
                  <a:cubicBezTo>
                    <a:pt x="31" y="1"/>
                    <a:pt x="28" y="0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37" name="Google Shape;26637;p39"/>
            <p:cNvSpPr/>
            <p:nvPr/>
          </p:nvSpPr>
          <p:spPr>
            <a:xfrm>
              <a:off x="2843800" y="2692125"/>
              <a:ext cx="38300" cy="23625"/>
            </a:xfrm>
            <a:custGeom>
              <a:avLst/>
              <a:gdLst/>
              <a:ahLst/>
              <a:cxnLst/>
              <a:rect l="l" t="t" r="r" b="b"/>
              <a:pathLst>
                <a:path w="1532" h="945" extrusionOk="0">
                  <a:moveTo>
                    <a:pt x="24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500" y="346"/>
                    <a:pt x="977" y="691"/>
                    <a:pt x="1501" y="941"/>
                  </a:cubicBezTo>
                  <a:cubicBezTo>
                    <a:pt x="1503" y="943"/>
                    <a:pt x="1505" y="944"/>
                    <a:pt x="1508" y="944"/>
                  </a:cubicBezTo>
                  <a:cubicBezTo>
                    <a:pt x="1520" y="944"/>
                    <a:pt x="1532" y="925"/>
                    <a:pt x="1512" y="905"/>
                  </a:cubicBezTo>
                  <a:cubicBezTo>
                    <a:pt x="1060" y="572"/>
                    <a:pt x="524" y="29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38" name="Google Shape;26638;p39"/>
            <p:cNvSpPr/>
            <p:nvPr/>
          </p:nvSpPr>
          <p:spPr>
            <a:xfrm>
              <a:off x="2850950" y="2690925"/>
              <a:ext cx="33300" cy="22150"/>
            </a:xfrm>
            <a:custGeom>
              <a:avLst/>
              <a:gdLst/>
              <a:ahLst/>
              <a:cxnLst/>
              <a:rect l="l" t="t" r="r" b="b"/>
              <a:pathLst>
                <a:path w="1332" h="886" extrusionOk="0">
                  <a:moveTo>
                    <a:pt x="0" y="1"/>
                  </a:moveTo>
                  <a:lnTo>
                    <a:pt x="0" y="1"/>
                  </a:lnTo>
                  <a:cubicBezTo>
                    <a:pt x="429" y="287"/>
                    <a:pt x="857" y="632"/>
                    <a:pt x="1310" y="882"/>
                  </a:cubicBezTo>
                  <a:cubicBezTo>
                    <a:pt x="1312" y="884"/>
                    <a:pt x="1315" y="885"/>
                    <a:pt x="1317" y="885"/>
                  </a:cubicBezTo>
                  <a:cubicBezTo>
                    <a:pt x="1325" y="885"/>
                    <a:pt x="1331" y="870"/>
                    <a:pt x="1322" y="870"/>
                  </a:cubicBezTo>
                  <a:cubicBezTo>
                    <a:pt x="964" y="513"/>
                    <a:pt x="453" y="23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39" name="Google Shape;26639;p39"/>
            <p:cNvSpPr/>
            <p:nvPr/>
          </p:nvSpPr>
          <p:spPr>
            <a:xfrm>
              <a:off x="2859875" y="2690650"/>
              <a:ext cx="31275" cy="20250"/>
            </a:xfrm>
            <a:custGeom>
              <a:avLst/>
              <a:gdLst/>
              <a:ahLst/>
              <a:cxnLst/>
              <a:rect l="l" t="t" r="r" b="b"/>
              <a:pathLst>
                <a:path w="1251" h="810" extrusionOk="0">
                  <a:moveTo>
                    <a:pt x="12" y="0"/>
                  </a:moveTo>
                  <a:cubicBezTo>
                    <a:pt x="12" y="0"/>
                    <a:pt x="0" y="36"/>
                    <a:pt x="12" y="36"/>
                  </a:cubicBezTo>
                  <a:cubicBezTo>
                    <a:pt x="393" y="298"/>
                    <a:pt x="798" y="607"/>
                    <a:pt x="1215" y="810"/>
                  </a:cubicBezTo>
                  <a:cubicBezTo>
                    <a:pt x="1227" y="810"/>
                    <a:pt x="1250" y="786"/>
                    <a:pt x="1227" y="774"/>
                  </a:cubicBezTo>
                  <a:cubicBezTo>
                    <a:pt x="869" y="476"/>
                    <a:pt x="41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40" name="Google Shape;26640;p39"/>
            <p:cNvSpPr/>
            <p:nvPr/>
          </p:nvSpPr>
          <p:spPr>
            <a:xfrm>
              <a:off x="2868900" y="2691275"/>
              <a:ext cx="31075" cy="20300"/>
            </a:xfrm>
            <a:custGeom>
              <a:avLst/>
              <a:gdLst/>
              <a:ahLst/>
              <a:cxnLst/>
              <a:rect l="l" t="t" r="r" b="b"/>
              <a:pathLst>
                <a:path w="1243" h="812" extrusionOk="0">
                  <a:moveTo>
                    <a:pt x="10" y="1"/>
                  </a:moveTo>
                  <a:cubicBezTo>
                    <a:pt x="3" y="1"/>
                    <a:pt x="0" y="14"/>
                    <a:pt x="8" y="23"/>
                  </a:cubicBezTo>
                  <a:cubicBezTo>
                    <a:pt x="366" y="297"/>
                    <a:pt x="794" y="618"/>
                    <a:pt x="1211" y="809"/>
                  </a:cubicBezTo>
                  <a:cubicBezTo>
                    <a:pt x="1213" y="811"/>
                    <a:pt x="1216" y="812"/>
                    <a:pt x="1219" y="812"/>
                  </a:cubicBezTo>
                  <a:cubicBezTo>
                    <a:pt x="1230" y="812"/>
                    <a:pt x="1242" y="794"/>
                    <a:pt x="1223" y="785"/>
                  </a:cubicBezTo>
                  <a:cubicBezTo>
                    <a:pt x="854" y="499"/>
                    <a:pt x="425" y="249"/>
                    <a:pt x="20" y="11"/>
                  </a:cubicBezTo>
                  <a:cubicBezTo>
                    <a:pt x="17" y="3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41" name="Google Shape;26641;p39"/>
            <p:cNvSpPr/>
            <p:nvPr/>
          </p:nvSpPr>
          <p:spPr>
            <a:xfrm>
              <a:off x="2876550" y="2691225"/>
              <a:ext cx="26350" cy="16300"/>
            </a:xfrm>
            <a:custGeom>
              <a:avLst/>
              <a:gdLst/>
              <a:ahLst/>
              <a:cxnLst/>
              <a:rect l="l" t="t" r="r" b="b"/>
              <a:pathLst>
                <a:path w="1054" h="652" extrusionOk="0">
                  <a:moveTo>
                    <a:pt x="24" y="1"/>
                  </a:moveTo>
                  <a:cubicBezTo>
                    <a:pt x="12" y="13"/>
                    <a:pt x="0" y="25"/>
                    <a:pt x="12" y="37"/>
                  </a:cubicBezTo>
                  <a:cubicBezTo>
                    <a:pt x="191" y="132"/>
                    <a:pt x="369" y="215"/>
                    <a:pt x="536" y="322"/>
                  </a:cubicBezTo>
                  <a:cubicBezTo>
                    <a:pt x="702" y="430"/>
                    <a:pt x="845" y="560"/>
                    <a:pt x="1024" y="644"/>
                  </a:cubicBezTo>
                  <a:cubicBezTo>
                    <a:pt x="1027" y="650"/>
                    <a:pt x="1030" y="652"/>
                    <a:pt x="1034" y="652"/>
                  </a:cubicBezTo>
                  <a:cubicBezTo>
                    <a:pt x="1045" y="652"/>
                    <a:pt x="1054" y="629"/>
                    <a:pt x="1036" y="620"/>
                  </a:cubicBezTo>
                  <a:cubicBezTo>
                    <a:pt x="786" y="334"/>
                    <a:pt x="369" y="13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42" name="Google Shape;26642;p39"/>
            <p:cNvSpPr/>
            <p:nvPr/>
          </p:nvSpPr>
          <p:spPr>
            <a:xfrm>
              <a:off x="2882500" y="2690050"/>
              <a:ext cx="19375" cy="13025"/>
            </a:xfrm>
            <a:custGeom>
              <a:avLst/>
              <a:gdLst/>
              <a:ahLst/>
              <a:cxnLst/>
              <a:rect l="l" t="t" r="r" b="b"/>
              <a:pathLst>
                <a:path w="775" h="521" extrusionOk="0">
                  <a:moveTo>
                    <a:pt x="48" y="0"/>
                  </a:moveTo>
                  <a:cubicBezTo>
                    <a:pt x="12" y="12"/>
                    <a:pt x="0" y="36"/>
                    <a:pt x="24" y="60"/>
                  </a:cubicBezTo>
                  <a:cubicBezTo>
                    <a:pt x="167" y="119"/>
                    <a:pt x="298" y="191"/>
                    <a:pt x="429" y="262"/>
                  </a:cubicBezTo>
                  <a:cubicBezTo>
                    <a:pt x="548" y="334"/>
                    <a:pt x="643" y="441"/>
                    <a:pt x="738" y="512"/>
                  </a:cubicBezTo>
                  <a:cubicBezTo>
                    <a:pt x="744" y="518"/>
                    <a:pt x="749" y="520"/>
                    <a:pt x="753" y="520"/>
                  </a:cubicBezTo>
                  <a:cubicBezTo>
                    <a:pt x="767" y="520"/>
                    <a:pt x="774" y="497"/>
                    <a:pt x="774" y="488"/>
                  </a:cubicBezTo>
                  <a:cubicBezTo>
                    <a:pt x="619" y="250"/>
                    <a:pt x="298" y="8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43" name="Google Shape;26643;p39"/>
            <p:cNvSpPr/>
            <p:nvPr/>
          </p:nvSpPr>
          <p:spPr>
            <a:xfrm>
              <a:off x="2883075" y="2686475"/>
              <a:ext cx="20525" cy="13200"/>
            </a:xfrm>
            <a:custGeom>
              <a:avLst/>
              <a:gdLst/>
              <a:ahLst/>
              <a:cxnLst/>
              <a:rect l="l" t="t" r="r" b="b"/>
              <a:pathLst>
                <a:path w="821" h="528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156" y="108"/>
                    <a:pt x="275" y="203"/>
                    <a:pt x="406" y="274"/>
                  </a:cubicBezTo>
                  <a:cubicBezTo>
                    <a:pt x="525" y="358"/>
                    <a:pt x="644" y="465"/>
                    <a:pt x="775" y="524"/>
                  </a:cubicBezTo>
                  <a:cubicBezTo>
                    <a:pt x="779" y="527"/>
                    <a:pt x="784" y="527"/>
                    <a:pt x="788" y="527"/>
                  </a:cubicBezTo>
                  <a:cubicBezTo>
                    <a:pt x="806" y="527"/>
                    <a:pt x="820" y="510"/>
                    <a:pt x="811" y="500"/>
                  </a:cubicBezTo>
                  <a:cubicBezTo>
                    <a:pt x="620" y="274"/>
                    <a:pt x="287" y="119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44" name="Google Shape;26644;p39"/>
            <p:cNvSpPr/>
            <p:nvPr/>
          </p:nvSpPr>
          <p:spPr>
            <a:xfrm>
              <a:off x="2886825" y="2682950"/>
              <a:ext cx="16825" cy="11875"/>
            </a:xfrm>
            <a:custGeom>
              <a:avLst/>
              <a:gdLst/>
              <a:ahLst/>
              <a:cxnLst/>
              <a:rect l="l" t="t" r="r" b="b"/>
              <a:pathLst>
                <a:path w="673" h="475" extrusionOk="0">
                  <a:moveTo>
                    <a:pt x="27" y="1"/>
                  </a:moveTo>
                  <a:cubicBezTo>
                    <a:pt x="8" y="1"/>
                    <a:pt x="0" y="20"/>
                    <a:pt x="18" y="46"/>
                  </a:cubicBezTo>
                  <a:cubicBezTo>
                    <a:pt x="125" y="118"/>
                    <a:pt x="232" y="189"/>
                    <a:pt x="351" y="284"/>
                  </a:cubicBezTo>
                  <a:cubicBezTo>
                    <a:pt x="434" y="344"/>
                    <a:pt x="542" y="439"/>
                    <a:pt x="649" y="475"/>
                  </a:cubicBezTo>
                  <a:cubicBezTo>
                    <a:pt x="661" y="475"/>
                    <a:pt x="672" y="463"/>
                    <a:pt x="661" y="439"/>
                  </a:cubicBezTo>
                  <a:cubicBezTo>
                    <a:pt x="589" y="356"/>
                    <a:pt x="470" y="296"/>
                    <a:pt x="375" y="237"/>
                  </a:cubicBezTo>
                  <a:cubicBezTo>
                    <a:pt x="268" y="165"/>
                    <a:pt x="149" y="82"/>
                    <a:pt x="53" y="10"/>
                  </a:cubicBezTo>
                  <a:cubicBezTo>
                    <a:pt x="43" y="4"/>
                    <a:pt x="34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45" name="Google Shape;26645;p39"/>
            <p:cNvSpPr/>
            <p:nvPr/>
          </p:nvSpPr>
          <p:spPr>
            <a:xfrm>
              <a:off x="2891175" y="2682825"/>
              <a:ext cx="14850" cy="10900"/>
            </a:xfrm>
            <a:custGeom>
              <a:avLst/>
              <a:gdLst/>
              <a:ahLst/>
              <a:cxnLst/>
              <a:rect l="l" t="t" r="r" b="b"/>
              <a:pathLst>
                <a:path w="594" h="436" extrusionOk="0">
                  <a:moveTo>
                    <a:pt x="22" y="0"/>
                  </a:moveTo>
                  <a:cubicBezTo>
                    <a:pt x="7" y="0"/>
                    <a:pt x="1" y="18"/>
                    <a:pt x="10" y="27"/>
                  </a:cubicBezTo>
                  <a:cubicBezTo>
                    <a:pt x="117" y="111"/>
                    <a:pt x="213" y="170"/>
                    <a:pt x="320" y="242"/>
                  </a:cubicBezTo>
                  <a:cubicBezTo>
                    <a:pt x="391" y="301"/>
                    <a:pt x="475" y="385"/>
                    <a:pt x="558" y="432"/>
                  </a:cubicBezTo>
                  <a:cubicBezTo>
                    <a:pt x="560" y="434"/>
                    <a:pt x="563" y="435"/>
                    <a:pt x="566" y="435"/>
                  </a:cubicBezTo>
                  <a:cubicBezTo>
                    <a:pt x="578" y="435"/>
                    <a:pt x="594" y="418"/>
                    <a:pt x="594" y="408"/>
                  </a:cubicBezTo>
                  <a:cubicBezTo>
                    <a:pt x="546" y="313"/>
                    <a:pt x="439" y="254"/>
                    <a:pt x="368" y="194"/>
                  </a:cubicBezTo>
                  <a:cubicBezTo>
                    <a:pt x="260" y="123"/>
                    <a:pt x="153" y="63"/>
                    <a:pt x="34" y="4"/>
                  </a:cubicBezTo>
                  <a:cubicBezTo>
                    <a:pt x="30" y="1"/>
                    <a:pt x="25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46" name="Google Shape;26646;p39"/>
            <p:cNvSpPr/>
            <p:nvPr/>
          </p:nvSpPr>
          <p:spPr>
            <a:xfrm>
              <a:off x="2894700" y="2680525"/>
              <a:ext cx="13125" cy="10150"/>
            </a:xfrm>
            <a:custGeom>
              <a:avLst/>
              <a:gdLst/>
              <a:ahLst/>
              <a:cxnLst/>
              <a:rect l="l" t="t" r="r" b="b"/>
              <a:pathLst>
                <a:path w="525" h="406" extrusionOk="0">
                  <a:moveTo>
                    <a:pt x="36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107" y="96"/>
                    <a:pt x="191" y="167"/>
                    <a:pt x="286" y="238"/>
                  </a:cubicBezTo>
                  <a:cubicBezTo>
                    <a:pt x="346" y="286"/>
                    <a:pt x="405" y="381"/>
                    <a:pt x="488" y="405"/>
                  </a:cubicBezTo>
                  <a:cubicBezTo>
                    <a:pt x="512" y="405"/>
                    <a:pt x="524" y="393"/>
                    <a:pt x="524" y="381"/>
                  </a:cubicBezTo>
                  <a:cubicBezTo>
                    <a:pt x="512" y="286"/>
                    <a:pt x="405" y="238"/>
                    <a:pt x="334" y="179"/>
                  </a:cubicBezTo>
                  <a:cubicBezTo>
                    <a:pt x="238" y="107"/>
                    <a:pt x="131" y="48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47" name="Google Shape;26647;p39"/>
            <p:cNvSpPr/>
            <p:nvPr/>
          </p:nvSpPr>
          <p:spPr>
            <a:xfrm>
              <a:off x="2901550" y="2680750"/>
              <a:ext cx="3200" cy="7500"/>
            </a:xfrm>
            <a:custGeom>
              <a:avLst/>
              <a:gdLst/>
              <a:ahLst/>
              <a:cxnLst/>
              <a:rect l="l" t="t" r="r" b="b"/>
              <a:pathLst>
                <a:path w="128" h="300" extrusionOk="0">
                  <a:moveTo>
                    <a:pt x="17" y="0"/>
                  </a:moveTo>
                  <a:cubicBezTo>
                    <a:pt x="9" y="0"/>
                    <a:pt x="0" y="9"/>
                    <a:pt x="0" y="27"/>
                  </a:cubicBezTo>
                  <a:cubicBezTo>
                    <a:pt x="0" y="134"/>
                    <a:pt x="24" y="217"/>
                    <a:pt x="95" y="289"/>
                  </a:cubicBezTo>
                  <a:cubicBezTo>
                    <a:pt x="103" y="296"/>
                    <a:pt x="109" y="299"/>
                    <a:pt x="114" y="299"/>
                  </a:cubicBezTo>
                  <a:cubicBezTo>
                    <a:pt x="124" y="299"/>
                    <a:pt x="127" y="285"/>
                    <a:pt x="119" y="277"/>
                  </a:cubicBezTo>
                  <a:cubicBezTo>
                    <a:pt x="72" y="206"/>
                    <a:pt x="24" y="110"/>
                    <a:pt x="24" y="27"/>
                  </a:cubicBezTo>
                  <a:cubicBezTo>
                    <a:pt x="30" y="9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48" name="Google Shape;26648;p39"/>
            <p:cNvSpPr/>
            <p:nvPr/>
          </p:nvSpPr>
          <p:spPr>
            <a:xfrm>
              <a:off x="2903025" y="2663625"/>
              <a:ext cx="6275" cy="46025"/>
            </a:xfrm>
            <a:custGeom>
              <a:avLst/>
              <a:gdLst/>
              <a:ahLst/>
              <a:cxnLst/>
              <a:rect l="l" t="t" r="r" b="b"/>
              <a:pathLst>
                <a:path w="251" h="1841" extrusionOk="0">
                  <a:moveTo>
                    <a:pt x="109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60" y="45"/>
                    <a:pt x="60" y="21"/>
                    <a:pt x="60" y="69"/>
                  </a:cubicBezTo>
                  <a:cubicBezTo>
                    <a:pt x="42" y="96"/>
                    <a:pt x="51" y="109"/>
                    <a:pt x="57" y="109"/>
                  </a:cubicBezTo>
                  <a:cubicBezTo>
                    <a:pt x="57" y="109"/>
                    <a:pt x="58" y="109"/>
                    <a:pt x="58" y="109"/>
                  </a:cubicBezTo>
                  <a:lnTo>
                    <a:pt x="58" y="109"/>
                  </a:lnTo>
                  <a:cubicBezTo>
                    <a:pt x="40" y="154"/>
                    <a:pt x="84" y="345"/>
                    <a:pt x="84" y="414"/>
                  </a:cubicBezTo>
                  <a:cubicBezTo>
                    <a:pt x="84" y="581"/>
                    <a:pt x="72" y="736"/>
                    <a:pt x="72" y="902"/>
                  </a:cubicBezTo>
                  <a:cubicBezTo>
                    <a:pt x="60" y="1200"/>
                    <a:pt x="24" y="1510"/>
                    <a:pt x="1" y="1807"/>
                  </a:cubicBezTo>
                  <a:cubicBezTo>
                    <a:pt x="4" y="1807"/>
                    <a:pt x="8" y="1807"/>
                    <a:pt x="11" y="1807"/>
                  </a:cubicBezTo>
                  <a:lnTo>
                    <a:pt x="11" y="1807"/>
                  </a:lnTo>
                  <a:cubicBezTo>
                    <a:pt x="12" y="1829"/>
                    <a:pt x="27" y="1840"/>
                    <a:pt x="45" y="1840"/>
                  </a:cubicBezTo>
                  <a:cubicBezTo>
                    <a:pt x="66" y="1840"/>
                    <a:pt x="90" y="1825"/>
                    <a:pt x="96" y="1795"/>
                  </a:cubicBezTo>
                  <a:cubicBezTo>
                    <a:pt x="144" y="1414"/>
                    <a:pt x="179" y="1010"/>
                    <a:pt x="179" y="605"/>
                  </a:cubicBezTo>
                  <a:cubicBezTo>
                    <a:pt x="179" y="438"/>
                    <a:pt x="251" y="164"/>
                    <a:pt x="132" y="10"/>
                  </a:cubicBezTo>
                  <a:cubicBezTo>
                    <a:pt x="126" y="4"/>
                    <a:pt x="117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49" name="Google Shape;26649;p39"/>
            <p:cNvSpPr/>
            <p:nvPr/>
          </p:nvSpPr>
          <p:spPr>
            <a:xfrm>
              <a:off x="2900050" y="2664300"/>
              <a:ext cx="9125" cy="56175"/>
            </a:xfrm>
            <a:custGeom>
              <a:avLst/>
              <a:gdLst/>
              <a:ahLst/>
              <a:cxnLst/>
              <a:rect l="l" t="t" r="r" b="b"/>
              <a:pathLst>
                <a:path w="365" h="2247" extrusionOk="0">
                  <a:moveTo>
                    <a:pt x="337" y="1"/>
                  </a:moveTo>
                  <a:cubicBezTo>
                    <a:pt x="326" y="1"/>
                    <a:pt x="315" y="10"/>
                    <a:pt x="310" y="30"/>
                  </a:cubicBezTo>
                  <a:cubicBezTo>
                    <a:pt x="96" y="733"/>
                    <a:pt x="1" y="1507"/>
                    <a:pt x="84" y="2233"/>
                  </a:cubicBezTo>
                  <a:cubicBezTo>
                    <a:pt x="84" y="2243"/>
                    <a:pt x="92" y="2247"/>
                    <a:pt x="102" y="2247"/>
                  </a:cubicBezTo>
                  <a:cubicBezTo>
                    <a:pt x="116" y="2247"/>
                    <a:pt x="132" y="2240"/>
                    <a:pt x="132" y="2233"/>
                  </a:cubicBezTo>
                  <a:cubicBezTo>
                    <a:pt x="167" y="1483"/>
                    <a:pt x="203" y="792"/>
                    <a:pt x="358" y="54"/>
                  </a:cubicBezTo>
                  <a:cubicBezTo>
                    <a:pt x="365" y="19"/>
                    <a:pt x="351" y="1"/>
                    <a:pt x="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50" name="Google Shape;26650;p39"/>
            <p:cNvSpPr/>
            <p:nvPr/>
          </p:nvSpPr>
          <p:spPr>
            <a:xfrm>
              <a:off x="2903025" y="2668400"/>
              <a:ext cx="5975" cy="59525"/>
            </a:xfrm>
            <a:custGeom>
              <a:avLst/>
              <a:gdLst/>
              <a:ahLst/>
              <a:cxnLst/>
              <a:rect l="l" t="t" r="r" b="b"/>
              <a:pathLst>
                <a:path w="239" h="2381" extrusionOk="0">
                  <a:moveTo>
                    <a:pt x="20" y="0"/>
                  </a:moveTo>
                  <a:cubicBezTo>
                    <a:pt x="16" y="0"/>
                    <a:pt x="13" y="3"/>
                    <a:pt x="13" y="9"/>
                  </a:cubicBezTo>
                  <a:cubicBezTo>
                    <a:pt x="1" y="771"/>
                    <a:pt x="24" y="1616"/>
                    <a:pt x="155" y="2366"/>
                  </a:cubicBezTo>
                  <a:cubicBezTo>
                    <a:pt x="155" y="2377"/>
                    <a:pt x="164" y="2380"/>
                    <a:pt x="174" y="2380"/>
                  </a:cubicBezTo>
                  <a:cubicBezTo>
                    <a:pt x="187" y="2380"/>
                    <a:pt x="203" y="2373"/>
                    <a:pt x="203" y="2366"/>
                  </a:cubicBezTo>
                  <a:cubicBezTo>
                    <a:pt x="239" y="1604"/>
                    <a:pt x="155" y="771"/>
                    <a:pt x="36" y="9"/>
                  </a:cubicBezTo>
                  <a:cubicBezTo>
                    <a:pt x="30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51" name="Google Shape;26651;p39"/>
            <p:cNvSpPr/>
            <p:nvPr/>
          </p:nvSpPr>
          <p:spPr>
            <a:xfrm>
              <a:off x="2906000" y="2692600"/>
              <a:ext cx="4500" cy="45725"/>
            </a:xfrm>
            <a:custGeom>
              <a:avLst/>
              <a:gdLst/>
              <a:ahLst/>
              <a:cxnLst/>
              <a:rect l="l" t="t" r="r" b="b"/>
              <a:pathLst>
                <a:path w="180" h="1829" extrusionOk="0">
                  <a:moveTo>
                    <a:pt x="40" y="1"/>
                  </a:moveTo>
                  <a:cubicBezTo>
                    <a:pt x="32" y="1"/>
                    <a:pt x="25" y="7"/>
                    <a:pt x="25" y="17"/>
                  </a:cubicBezTo>
                  <a:cubicBezTo>
                    <a:pt x="1" y="589"/>
                    <a:pt x="1" y="1232"/>
                    <a:pt x="84" y="1815"/>
                  </a:cubicBezTo>
                  <a:cubicBezTo>
                    <a:pt x="84" y="1825"/>
                    <a:pt x="93" y="1829"/>
                    <a:pt x="102" y="1829"/>
                  </a:cubicBezTo>
                  <a:cubicBezTo>
                    <a:pt x="116" y="1829"/>
                    <a:pt x="132" y="1822"/>
                    <a:pt x="132" y="1815"/>
                  </a:cubicBezTo>
                  <a:cubicBezTo>
                    <a:pt x="179" y="1232"/>
                    <a:pt x="132" y="589"/>
                    <a:pt x="60" y="29"/>
                  </a:cubicBezTo>
                  <a:cubicBezTo>
                    <a:pt x="60" y="10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52" name="Google Shape;26652;p39"/>
            <p:cNvSpPr/>
            <p:nvPr/>
          </p:nvSpPr>
          <p:spPr>
            <a:xfrm>
              <a:off x="2902275" y="2698550"/>
              <a:ext cx="8225" cy="43175"/>
            </a:xfrm>
            <a:custGeom>
              <a:avLst/>
              <a:gdLst/>
              <a:ahLst/>
              <a:cxnLst/>
              <a:rect l="l" t="t" r="r" b="b"/>
              <a:pathLst>
                <a:path w="329" h="1727" extrusionOk="0">
                  <a:moveTo>
                    <a:pt x="27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02" y="589"/>
                    <a:pt x="114" y="1149"/>
                    <a:pt x="174" y="1708"/>
                  </a:cubicBezTo>
                  <a:cubicBezTo>
                    <a:pt x="174" y="1715"/>
                    <a:pt x="187" y="1727"/>
                    <a:pt x="200" y="1727"/>
                  </a:cubicBezTo>
                  <a:cubicBezTo>
                    <a:pt x="208" y="1727"/>
                    <a:pt x="216" y="1722"/>
                    <a:pt x="221" y="1708"/>
                  </a:cubicBezTo>
                  <a:cubicBezTo>
                    <a:pt x="328" y="1172"/>
                    <a:pt x="221" y="529"/>
                    <a:pt x="66" y="17"/>
                  </a:cubicBezTo>
                  <a:cubicBezTo>
                    <a:pt x="56" y="7"/>
                    <a:pt x="40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53" name="Google Shape;26653;p39"/>
            <p:cNvSpPr/>
            <p:nvPr/>
          </p:nvSpPr>
          <p:spPr>
            <a:xfrm>
              <a:off x="2902425" y="2706575"/>
              <a:ext cx="4200" cy="32675"/>
            </a:xfrm>
            <a:custGeom>
              <a:avLst/>
              <a:gdLst/>
              <a:ahLst/>
              <a:cxnLst/>
              <a:rect l="l" t="t" r="r" b="b"/>
              <a:pathLst>
                <a:path w="168" h="1307" extrusionOk="0">
                  <a:moveTo>
                    <a:pt x="64" y="1"/>
                  </a:moveTo>
                  <a:cubicBezTo>
                    <a:pt x="54" y="1"/>
                    <a:pt x="48" y="6"/>
                    <a:pt x="48" y="6"/>
                  </a:cubicBezTo>
                  <a:cubicBezTo>
                    <a:pt x="25" y="411"/>
                    <a:pt x="1" y="875"/>
                    <a:pt x="60" y="1280"/>
                  </a:cubicBezTo>
                  <a:cubicBezTo>
                    <a:pt x="60" y="1298"/>
                    <a:pt x="72" y="1307"/>
                    <a:pt x="86" y="1307"/>
                  </a:cubicBezTo>
                  <a:cubicBezTo>
                    <a:pt x="99" y="1307"/>
                    <a:pt x="114" y="1298"/>
                    <a:pt x="120" y="1280"/>
                  </a:cubicBezTo>
                  <a:cubicBezTo>
                    <a:pt x="168" y="887"/>
                    <a:pt x="120" y="411"/>
                    <a:pt x="84" y="6"/>
                  </a:cubicBezTo>
                  <a:cubicBezTo>
                    <a:pt x="76" y="2"/>
                    <a:pt x="70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54" name="Google Shape;26654;p39"/>
            <p:cNvSpPr/>
            <p:nvPr/>
          </p:nvSpPr>
          <p:spPr>
            <a:xfrm>
              <a:off x="2909275" y="2700300"/>
              <a:ext cx="5675" cy="37925"/>
            </a:xfrm>
            <a:custGeom>
              <a:avLst/>
              <a:gdLst/>
              <a:ahLst/>
              <a:cxnLst/>
              <a:rect l="l" t="t" r="r" b="b"/>
              <a:pathLst>
                <a:path w="227" h="1517" extrusionOk="0">
                  <a:moveTo>
                    <a:pt x="11" y="0"/>
                  </a:moveTo>
                  <a:cubicBezTo>
                    <a:pt x="5" y="0"/>
                    <a:pt x="1" y="12"/>
                    <a:pt x="1" y="19"/>
                  </a:cubicBezTo>
                  <a:cubicBezTo>
                    <a:pt x="108" y="519"/>
                    <a:pt x="84" y="995"/>
                    <a:pt x="84" y="1507"/>
                  </a:cubicBezTo>
                  <a:cubicBezTo>
                    <a:pt x="84" y="1513"/>
                    <a:pt x="93" y="1516"/>
                    <a:pt x="102" y="1516"/>
                  </a:cubicBezTo>
                  <a:cubicBezTo>
                    <a:pt x="111" y="1516"/>
                    <a:pt x="120" y="1513"/>
                    <a:pt x="120" y="1507"/>
                  </a:cubicBezTo>
                  <a:cubicBezTo>
                    <a:pt x="227" y="1019"/>
                    <a:pt x="144" y="495"/>
                    <a:pt x="25" y="19"/>
                  </a:cubicBezTo>
                  <a:cubicBezTo>
                    <a:pt x="20" y="5"/>
                    <a:pt x="15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55" name="Google Shape;26655;p39"/>
            <p:cNvSpPr/>
            <p:nvPr/>
          </p:nvSpPr>
          <p:spPr>
            <a:xfrm>
              <a:off x="2920000" y="2490050"/>
              <a:ext cx="5375" cy="50525"/>
            </a:xfrm>
            <a:custGeom>
              <a:avLst/>
              <a:gdLst/>
              <a:ahLst/>
              <a:cxnLst/>
              <a:rect l="l" t="t" r="r" b="b"/>
              <a:pathLst>
                <a:path w="215" h="2021" extrusionOk="0">
                  <a:moveTo>
                    <a:pt x="144" y="1"/>
                  </a:moveTo>
                  <a:cubicBezTo>
                    <a:pt x="136" y="1"/>
                    <a:pt x="131" y="7"/>
                    <a:pt x="131" y="23"/>
                  </a:cubicBezTo>
                  <a:cubicBezTo>
                    <a:pt x="12" y="642"/>
                    <a:pt x="0" y="1392"/>
                    <a:pt x="107" y="2011"/>
                  </a:cubicBezTo>
                  <a:cubicBezTo>
                    <a:pt x="107" y="2017"/>
                    <a:pt x="113" y="2020"/>
                    <a:pt x="122" y="2020"/>
                  </a:cubicBezTo>
                  <a:cubicBezTo>
                    <a:pt x="131" y="2020"/>
                    <a:pt x="143" y="2017"/>
                    <a:pt x="155" y="2011"/>
                  </a:cubicBezTo>
                  <a:cubicBezTo>
                    <a:pt x="215" y="1368"/>
                    <a:pt x="215" y="654"/>
                    <a:pt x="179" y="23"/>
                  </a:cubicBezTo>
                  <a:cubicBezTo>
                    <a:pt x="166" y="10"/>
                    <a:pt x="153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56" name="Google Shape;26656;p39"/>
            <p:cNvSpPr/>
            <p:nvPr/>
          </p:nvSpPr>
          <p:spPr>
            <a:xfrm>
              <a:off x="2922675" y="2452950"/>
              <a:ext cx="3600" cy="66050"/>
            </a:xfrm>
            <a:custGeom>
              <a:avLst/>
              <a:gdLst/>
              <a:ahLst/>
              <a:cxnLst/>
              <a:rect l="l" t="t" r="r" b="b"/>
              <a:pathLst>
                <a:path w="144" h="2642" extrusionOk="0">
                  <a:moveTo>
                    <a:pt x="72" y="1"/>
                  </a:moveTo>
                  <a:cubicBezTo>
                    <a:pt x="66" y="1"/>
                    <a:pt x="60" y="7"/>
                    <a:pt x="60" y="19"/>
                  </a:cubicBezTo>
                  <a:cubicBezTo>
                    <a:pt x="24" y="876"/>
                    <a:pt x="0" y="1757"/>
                    <a:pt x="48" y="2614"/>
                  </a:cubicBezTo>
                  <a:cubicBezTo>
                    <a:pt x="48" y="2632"/>
                    <a:pt x="57" y="2641"/>
                    <a:pt x="66" y="2641"/>
                  </a:cubicBezTo>
                  <a:cubicBezTo>
                    <a:pt x="75" y="2641"/>
                    <a:pt x="84" y="2632"/>
                    <a:pt x="84" y="2614"/>
                  </a:cubicBezTo>
                  <a:cubicBezTo>
                    <a:pt x="143" y="1757"/>
                    <a:pt x="120" y="876"/>
                    <a:pt x="84" y="19"/>
                  </a:cubicBezTo>
                  <a:cubicBezTo>
                    <a:pt x="84" y="7"/>
                    <a:pt x="78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57" name="Google Shape;26657;p39"/>
            <p:cNvSpPr/>
            <p:nvPr/>
          </p:nvSpPr>
          <p:spPr>
            <a:xfrm>
              <a:off x="2925350" y="2450800"/>
              <a:ext cx="5375" cy="63425"/>
            </a:xfrm>
            <a:custGeom>
              <a:avLst/>
              <a:gdLst/>
              <a:ahLst/>
              <a:cxnLst/>
              <a:rect l="l" t="t" r="r" b="b"/>
              <a:pathLst>
                <a:path w="215" h="2537" extrusionOk="0">
                  <a:moveTo>
                    <a:pt x="13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36" y="843"/>
                    <a:pt x="36" y="1676"/>
                    <a:pt x="72" y="2510"/>
                  </a:cubicBezTo>
                  <a:cubicBezTo>
                    <a:pt x="72" y="2528"/>
                    <a:pt x="78" y="2537"/>
                    <a:pt x="87" y="2537"/>
                  </a:cubicBezTo>
                  <a:cubicBezTo>
                    <a:pt x="96" y="2537"/>
                    <a:pt x="108" y="2528"/>
                    <a:pt x="120" y="2510"/>
                  </a:cubicBezTo>
                  <a:cubicBezTo>
                    <a:pt x="215" y="1688"/>
                    <a:pt x="144" y="819"/>
                    <a:pt x="24" y="10"/>
                  </a:cubicBezTo>
                  <a:cubicBezTo>
                    <a:pt x="24" y="4"/>
                    <a:pt x="18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58" name="Google Shape;26658;p39"/>
            <p:cNvSpPr/>
            <p:nvPr/>
          </p:nvSpPr>
          <p:spPr>
            <a:xfrm>
              <a:off x="2926025" y="2447675"/>
              <a:ext cx="21975" cy="27600"/>
            </a:xfrm>
            <a:custGeom>
              <a:avLst/>
              <a:gdLst/>
              <a:ahLst/>
              <a:cxnLst/>
              <a:rect l="l" t="t" r="r" b="b"/>
              <a:pathLst>
                <a:path w="879" h="1104" extrusionOk="0">
                  <a:moveTo>
                    <a:pt x="856" y="0"/>
                  </a:moveTo>
                  <a:cubicBezTo>
                    <a:pt x="852" y="0"/>
                    <a:pt x="848" y="1"/>
                    <a:pt x="843" y="4"/>
                  </a:cubicBezTo>
                  <a:cubicBezTo>
                    <a:pt x="700" y="170"/>
                    <a:pt x="581" y="349"/>
                    <a:pt x="450" y="504"/>
                  </a:cubicBezTo>
                  <a:cubicBezTo>
                    <a:pt x="295" y="706"/>
                    <a:pt x="128" y="885"/>
                    <a:pt x="9" y="1087"/>
                  </a:cubicBezTo>
                  <a:cubicBezTo>
                    <a:pt x="1" y="1095"/>
                    <a:pt x="16" y="1104"/>
                    <a:pt x="30" y="1104"/>
                  </a:cubicBezTo>
                  <a:cubicBezTo>
                    <a:pt x="36" y="1104"/>
                    <a:pt x="42" y="1102"/>
                    <a:pt x="45" y="1099"/>
                  </a:cubicBezTo>
                  <a:cubicBezTo>
                    <a:pt x="188" y="956"/>
                    <a:pt x="331" y="777"/>
                    <a:pt x="450" y="599"/>
                  </a:cubicBezTo>
                  <a:cubicBezTo>
                    <a:pt x="593" y="408"/>
                    <a:pt x="748" y="206"/>
                    <a:pt x="879" y="15"/>
                  </a:cubicBezTo>
                  <a:cubicBezTo>
                    <a:pt x="879" y="15"/>
                    <a:pt x="871" y="0"/>
                    <a:pt x="8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59" name="Google Shape;26659;p39"/>
            <p:cNvSpPr/>
            <p:nvPr/>
          </p:nvSpPr>
          <p:spPr>
            <a:xfrm>
              <a:off x="2927200" y="2453575"/>
              <a:ext cx="25775" cy="28800"/>
            </a:xfrm>
            <a:custGeom>
              <a:avLst/>
              <a:gdLst/>
              <a:ahLst/>
              <a:cxnLst/>
              <a:rect l="l" t="t" r="r" b="b"/>
              <a:pathLst>
                <a:path w="1031" h="1152" extrusionOk="0">
                  <a:moveTo>
                    <a:pt x="1020" y="1"/>
                  </a:moveTo>
                  <a:cubicBezTo>
                    <a:pt x="1017" y="1"/>
                    <a:pt x="1014" y="2"/>
                    <a:pt x="1010" y="6"/>
                  </a:cubicBezTo>
                  <a:cubicBezTo>
                    <a:pt x="832" y="196"/>
                    <a:pt x="665" y="411"/>
                    <a:pt x="486" y="601"/>
                  </a:cubicBezTo>
                  <a:cubicBezTo>
                    <a:pt x="320" y="780"/>
                    <a:pt x="165" y="946"/>
                    <a:pt x="10" y="1125"/>
                  </a:cubicBezTo>
                  <a:cubicBezTo>
                    <a:pt x="0" y="1135"/>
                    <a:pt x="14" y="1152"/>
                    <a:pt x="32" y="1152"/>
                  </a:cubicBezTo>
                  <a:cubicBezTo>
                    <a:pt x="37" y="1152"/>
                    <a:pt x="41" y="1151"/>
                    <a:pt x="46" y="1149"/>
                  </a:cubicBezTo>
                  <a:cubicBezTo>
                    <a:pt x="415" y="839"/>
                    <a:pt x="760" y="411"/>
                    <a:pt x="1022" y="18"/>
                  </a:cubicBezTo>
                  <a:cubicBezTo>
                    <a:pt x="1030" y="9"/>
                    <a:pt x="1027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60" name="Google Shape;26660;p39"/>
            <p:cNvSpPr/>
            <p:nvPr/>
          </p:nvSpPr>
          <p:spPr>
            <a:xfrm>
              <a:off x="2928000" y="2458100"/>
              <a:ext cx="33700" cy="36550"/>
            </a:xfrm>
            <a:custGeom>
              <a:avLst/>
              <a:gdLst/>
              <a:ahLst/>
              <a:cxnLst/>
              <a:rect l="l" t="t" r="r" b="b"/>
              <a:pathLst>
                <a:path w="1348" h="1462" extrusionOk="0">
                  <a:moveTo>
                    <a:pt x="1015" y="0"/>
                  </a:moveTo>
                  <a:cubicBezTo>
                    <a:pt x="990" y="0"/>
                    <a:pt x="992" y="17"/>
                    <a:pt x="1002" y="27"/>
                  </a:cubicBezTo>
                  <a:cubicBezTo>
                    <a:pt x="1170" y="126"/>
                    <a:pt x="446" y="920"/>
                    <a:pt x="139" y="1250"/>
                  </a:cubicBezTo>
                  <a:lnTo>
                    <a:pt x="139" y="1250"/>
                  </a:lnTo>
                  <a:cubicBezTo>
                    <a:pt x="137" y="1250"/>
                    <a:pt x="135" y="1252"/>
                    <a:pt x="133" y="1253"/>
                  </a:cubicBezTo>
                  <a:cubicBezTo>
                    <a:pt x="127" y="1261"/>
                    <a:pt x="121" y="1269"/>
                    <a:pt x="114" y="1276"/>
                  </a:cubicBezTo>
                  <a:lnTo>
                    <a:pt x="114" y="1276"/>
                  </a:lnTo>
                  <a:cubicBezTo>
                    <a:pt x="64" y="1330"/>
                    <a:pt x="28" y="1369"/>
                    <a:pt x="14" y="1384"/>
                  </a:cubicBezTo>
                  <a:cubicBezTo>
                    <a:pt x="17" y="1386"/>
                    <a:pt x="19" y="1388"/>
                    <a:pt x="22" y="1389"/>
                  </a:cubicBezTo>
                  <a:lnTo>
                    <a:pt x="22" y="1389"/>
                  </a:lnTo>
                  <a:cubicBezTo>
                    <a:pt x="1" y="1424"/>
                    <a:pt x="20" y="1461"/>
                    <a:pt x="49" y="1461"/>
                  </a:cubicBezTo>
                  <a:cubicBezTo>
                    <a:pt x="60" y="1461"/>
                    <a:pt x="73" y="1456"/>
                    <a:pt x="85" y="1444"/>
                  </a:cubicBezTo>
                  <a:cubicBezTo>
                    <a:pt x="228" y="1313"/>
                    <a:pt x="1347" y="134"/>
                    <a:pt x="1038" y="3"/>
                  </a:cubicBezTo>
                  <a:cubicBezTo>
                    <a:pt x="1029" y="1"/>
                    <a:pt x="1021" y="0"/>
                    <a:pt x="10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61" name="Google Shape;26661;p39"/>
            <p:cNvSpPr/>
            <p:nvPr/>
          </p:nvSpPr>
          <p:spPr>
            <a:xfrm>
              <a:off x="2924925" y="2468475"/>
              <a:ext cx="30650" cy="34600"/>
            </a:xfrm>
            <a:custGeom>
              <a:avLst/>
              <a:gdLst/>
              <a:ahLst/>
              <a:cxnLst/>
              <a:rect l="l" t="t" r="r" b="b"/>
              <a:pathLst>
                <a:path w="1226" h="1384" extrusionOk="0">
                  <a:moveTo>
                    <a:pt x="1200" y="0"/>
                  </a:moveTo>
                  <a:cubicBezTo>
                    <a:pt x="1192" y="0"/>
                    <a:pt x="1183" y="2"/>
                    <a:pt x="1173" y="5"/>
                  </a:cubicBezTo>
                  <a:cubicBezTo>
                    <a:pt x="970" y="231"/>
                    <a:pt x="768" y="481"/>
                    <a:pt x="565" y="707"/>
                  </a:cubicBezTo>
                  <a:cubicBezTo>
                    <a:pt x="387" y="910"/>
                    <a:pt x="172" y="1124"/>
                    <a:pt x="18" y="1339"/>
                  </a:cubicBezTo>
                  <a:cubicBezTo>
                    <a:pt x="0" y="1364"/>
                    <a:pt x="14" y="1384"/>
                    <a:pt x="32" y="1384"/>
                  </a:cubicBezTo>
                  <a:cubicBezTo>
                    <a:pt x="39" y="1384"/>
                    <a:pt x="47" y="1381"/>
                    <a:pt x="53" y="1374"/>
                  </a:cubicBezTo>
                  <a:cubicBezTo>
                    <a:pt x="482" y="1005"/>
                    <a:pt x="875" y="481"/>
                    <a:pt x="1208" y="17"/>
                  </a:cubicBezTo>
                  <a:cubicBezTo>
                    <a:pt x="1225" y="9"/>
                    <a:pt x="1218" y="0"/>
                    <a:pt x="12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62" name="Google Shape;26662;p39"/>
            <p:cNvSpPr/>
            <p:nvPr/>
          </p:nvSpPr>
          <p:spPr>
            <a:xfrm>
              <a:off x="2926075" y="2476325"/>
              <a:ext cx="29375" cy="34150"/>
            </a:xfrm>
            <a:custGeom>
              <a:avLst/>
              <a:gdLst/>
              <a:ahLst/>
              <a:cxnLst/>
              <a:rect l="l" t="t" r="r" b="b"/>
              <a:pathLst>
                <a:path w="1175" h="1366" extrusionOk="0">
                  <a:moveTo>
                    <a:pt x="1174" y="1"/>
                  </a:moveTo>
                  <a:lnTo>
                    <a:pt x="1174" y="1"/>
                  </a:lnTo>
                  <a:cubicBezTo>
                    <a:pt x="984" y="215"/>
                    <a:pt x="817" y="453"/>
                    <a:pt x="615" y="667"/>
                  </a:cubicBezTo>
                  <a:cubicBezTo>
                    <a:pt x="424" y="894"/>
                    <a:pt x="222" y="1084"/>
                    <a:pt x="19" y="1298"/>
                  </a:cubicBezTo>
                  <a:cubicBezTo>
                    <a:pt x="1" y="1336"/>
                    <a:pt x="26" y="1365"/>
                    <a:pt x="54" y="1365"/>
                  </a:cubicBezTo>
                  <a:cubicBezTo>
                    <a:pt x="63" y="1365"/>
                    <a:pt x="71" y="1363"/>
                    <a:pt x="79" y="1358"/>
                  </a:cubicBezTo>
                  <a:cubicBezTo>
                    <a:pt x="531" y="1013"/>
                    <a:pt x="960" y="513"/>
                    <a:pt x="1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63" name="Google Shape;26663;p39"/>
            <p:cNvSpPr/>
            <p:nvPr/>
          </p:nvSpPr>
          <p:spPr>
            <a:xfrm>
              <a:off x="2926900" y="2488475"/>
              <a:ext cx="28850" cy="30825"/>
            </a:xfrm>
            <a:custGeom>
              <a:avLst/>
              <a:gdLst/>
              <a:ahLst/>
              <a:cxnLst/>
              <a:rect l="l" t="t" r="r" b="b"/>
              <a:pathLst>
                <a:path w="1154" h="1233" extrusionOk="0">
                  <a:moveTo>
                    <a:pt x="958" y="0"/>
                  </a:moveTo>
                  <a:cubicBezTo>
                    <a:pt x="951" y="0"/>
                    <a:pt x="952" y="28"/>
                    <a:pt x="963" y="38"/>
                  </a:cubicBezTo>
                  <a:cubicBezTo>
                    <a:pt x="1022" y="62"/>
                    <a:pt x="486" y="634"/>
                    <a:pt x="439" y="693"/>
                  </a:cubicBezTo>
                  <a:cubicBezTo>
                    <a:pt x="296" y="860"/>
                    <a:pt x="117" y="1003"/>
                    <a:pt x="10" y="1193"/>
                  </a:cubicBezTo>
                  <a:cubicBezTo>
                    <a:pt x="0" y="1213"/>
                    <a:pt x="14" y="1232"/>
                    <a:pt x="26" y="1232"/>
                  </a:cubicBezTo>
                  <a:cubicBezTo>
                    <a:pt x="29" y="1232"/>
                    <a:pt x="32" y="1231"/>
                    <a:pt x="34" y="1229"/>
                  </a:cubicBezTo>
                  <a:cubicBezTo>
                    <a:pt x="201" y="1122"/>
                    <a:pt x="320" y="967"/>
                    <a:pt x="439" y="824"/>
                  </a:cubicBezTo>
                  <a:cubicBezTo>
                    <a:pt x="593" y="658"/>
                    <a:pt x="736" y="503"/>
                    <a:pt x="867" y="336"/>
                  </a:cubicBezTo>
                  <a:cubicBezTo>
                    <a:pt x="927" y="277"/>
                    <a:pt x="1153" y="50"/>
                    <a:pt x="963" y="3"/>
                  </a:cubicBezTo>
                  <a:cubicBezTo>
                    <a:pt x="961" y="1"/>
                    <a:pt x="959" y="0"/>
                    <a:pt x="9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64" name="Google Shape;26664;p39"/>
            <p:cNvSpPr/>
            <p:nvPr/>
          </p:nvSpPr>
          <p:spPr>
            <a:xfrm>
              <a:off x="2930700" y="2503025"/>
              <a:ext cx="21350" cy="22150"/>
            </a:xfrm>
            <a:custGeom>
              <a:avLst/>
              <a:gdLst/>
              <a:ahLst/>
              <a:cxnLst/>
              <a:rect l="l" t="t" r="r" b="b"/>
              <a:pathLst>
                <a:path w="854" h="886" extrusionOk="0">
                  <a:moveTo>
                    <a:pt x="830" y="1"/>
                  </a:moveTo>
                  <a:cubicBezTo>
                    <a:pt x="827" y="1"/>
                    <a:pt x="825" y="2"/>
                    <a:pt x="822" y="4"/>
                  </a:cubicBezTo>
                  <a:cubicBezTo>
                    <a:pt x="644" y="111"/>
                    <a:pt x="513" y="290"/>
                    <a:pt x="382" y="433"/>
                  </a:cubicBezTo>
                  <a:cubicBezTo>
                    <a:pt x="263" y="552"/>
                    <a:pt x="60" y="683"/>
                    <a:pt x="1" y="849"/>
                  </a:cubicBezTo>
                  <a:cubicBezTo>
                    <a:pt x="1" y="873"/>
                    <a:pt x="25" y="885"/>
                    <a:pt x="25" y="885"/>
                  </a:cubicBezTo>
                  <a:cubicBezTo>
                    <a:pt x="180" y="826"/>
                    <a:pt x="322" y="635"/>
                    <a:pt x="441" y="516"/>
                  </a:cubicBezTo>
                  <a:cubicBezTo>
                    <a:pt x="572" y="361"/>
                    <a:pt x="751" y="218"/>
                    <a:pt x="834" y="40"/>
                  </a:cubicBezTo>
                  <a:cubicBezTo>
                    <a:pt x="854" y="20"/>
                    <a:pt x="842" y="1"/>
                    <a:pt x="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65" name="Google Shape;26665;p39"/>
            <p:cNvSpPr/>
            <p:nvPr/>
          </p:nvSpPr>
          <p:spPr>
            <a:xfrm>
              <a:off x="2927375" y="2511950"/>
              <a:ext cx="23125" cy="21275"/>
            </a:xfrm>
            <a:custGeom>
              <a:avLst/>
              <a:gdLst/>
              <a:ahLst/>
              <a:cxnLst/>
              <a:rect l="l" t="t" r="r" b="b"/>
              <a:pathLst>
                <a:path w="925" h="851" extrusionOk="0">
                  <a:moveTo>
                    <a:pt x="893" y="1"/>
                  </a:moveTo>
                  <a:cubicBezTo>
                    <a:pt x="890" y="1"/>
                    <a:pt x="886" y="2"/>
                    <a:pt x="884" y="4"/>
                  </a:cubicBezTo>
                  <a:cubicBezTo>
                    <a:pt x="729" y="111"/>
                    <a:pt x="610" y="242"/>
                    <a:pt x="479" y="362"/>
                  </a:cubicBezTo>
                  <a:cubicBezTo>
                    <a:pt x="360" y="471"/>
                    <a:pt x="241" y="588"/>
                    <a:pt x="123" y="706"/>
                  </a:cubicBezTo>
                  <a:lnTo>
                    <a:pt x="123" y="706"/>
                  </a:lnTo>
                  <a:cubicBezTo>
                    <a:pt x="98" y="726"/>
                    <a:pt x="72" y="746"/>
                    <a:pt x="39" y="766"/>
                  </a:cubicBezTo>
                  <a:cubicBezTo>
                    <a:pt x="0" y="785"/>
                    <a:pt x="31" y="851"/>
                    <a:pt x="76" y="851"/>
                  </a:cubicBezTo>
                  <a:cubicBezTo>
                    <a:pt x="87" y="851"/>
                    <a:pt x="99" y="847"/>
                    <a:pt x="110" y="838"/>
                  </a:cubicBezTo>
                  <a:cubicBezTo>
                    <a:pt x="112" y="836"/>
                    <a:pt x="113" y="835"/>
                    <a:pt x="115" y="833"/>
                  </a:cubicBezTo>
                  <a:lnTo>
                    <a:pt x="115" y="833"/>
                  </a:lnTo>
                  <a:cubicBezTo>
                    <a:pt x="117" y="835"/>
                    <a:pt x="120" y="837"/>
                    <a:pt x="122" y="838"/>
                  </a:cubicBezTo>
                  <a:cubicBezTo>
                    <a:pt x="131" y="826"/>
                    <a:pt x="139" y="815"/>
                    <a:pt x="146" y="804"/>
                  </a:cubicBezTo>
                  <a:lnTo>
                    <a:pt x="146" y="804"/>
                  </a:lnTo>
                  <a:cubicBezTo>
                    <a:pt x="277" y="684"/>
                    <a:pt x="408" y="563"/>
                    <a:pt x="539" y="421"/>
                  </a:cubicBezTo>
                  <a:cubicBezTo>
                    <a:pt x="658" y="302"/>
                    <a:pt x="813" y="171"/>
                    <a:pt x="896" y="16"/>
                  </a:cubicBezTo>
                  <a:cubicBezTo>
                    <a:pt x="925" y="16"/>
                    <a:pt x="907" y="1"/>
                    <a:pt x="8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66" name="Google Shape;26666;p39"/>
            <p:cNvSpPr/>
            <p:nvPr/>
          </p:nvSpPr>
          <p:spPr>
            <a:xfrm>
              <a:off x="2927750" y="2512625"/>
              <a:ext cx="25675" cy="23400"/>
            </a:xfrm>
            <a:custGeom>
              <a:avLst/>
              <a:gdLst/>
              <a:ahLst/>
              <a:cxnLst/>
              <a:rect l="l" t="t" r="r" b="b"/>
              <a:pathLst>
                <a:path w="1027" h="936" extrusionOk="0">
                  <a:moveTo>
                    <a:pt x="976" y="0"/>
                  </a:moveTo>
                  <a:cubicBezTo>
                    <a:pt x="965" y="0"/>
                    <a:pt x="953" y="4"/>
                    <a:pt x="940" y="13"/>
                  </a:cubicBezTo>
                  <a:cubicBezTo>
                    <a:pt x="647" y="283"/>
                    <a:pt x="342" y="564"/>
                    <a:pt x="49" y="846"/>
                  </a:cubicBezTo>
                  <a:lnTo>
                    <a:pt x="49" y="846"/>
                  </a:lnTo>
                  <a:cubicBezTo>
                    <a:pt x="48" y="846"/>
                    <a:pt x="48" y="846"/>
                    <a:pt x="48" y="846"/>
                  </a:cubicBezTo>
                  <a:cubicBezTo>
                    <a:pt x="48" y="847"/>
                    <a:pt x="48" y="847"/>
                    <a:pt x="48" y="847"/>
                  </a:cubicBezTo>
                  <a:lnTo>
                    <a:pt x="48" y="847"/>
                  </a:lnTo>
                  <a:cubicBezTo>
                    <a:pt x="44" y="851"/>
                    <a:pt x="40" y="855"/>
                    <a:pt x="36" y="858"/>
                  </a:cubicBezTo>
                  <a:cubicBezTo>
                    <a:pt x="0" y="894"/>
                    <a:pt x="30" y="935"/>
                    <a:pt x="63" y="935"/>
                  </a:cubicBezTo>
                  <a:cubicBezTo>
                    <a:pt x="74" y="935"/>
                    <a:pt x="86" y="930"/>
                    <a:pt x="95" y="918"/>
                  </a:cubicBezTo>
                  <a:cubicBezTo>
                    <a:pt x="97" y="915"/>
                    <a:pt x="99" y="913"/>
                    <a:pt x="102" y="910"/>
                  </a:cubicBezTo>
                  <a:lnTo>
                    <a:pt x="102" y="910"/>
                  </a:lnTo>
                  <a:cubicBezTo>
                    <a:pt x="103" y="913"/>
                    <a:pt x="105" y="915"/>
                    <a:pt x="107" y="918"/>
                  </a:cubicBezTo>
                  <a:cubicBezTo>
                    <a:pt x="440" y="668"/>
                    <a:pt x="714" y="346"/>
                    <a:pt x="1000" y="49"/>
                  </a:cubicBezTo>
                  <a:cubicBezTo>
                    <a:pt x="1027" y="31"/>
                    <a:pt x="1007" y="0"/>
                    <a:pt x="9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67" name="Google Shape;26667;p39"/>
            <p:cNvSpPr/>
            <p:nvPr/>
          </p:nvSpPr>
          <p:spPr>
            <a:xfrm>
              <a:off x="2925675" y="2518125"/>
              <a:ext cx="31150" cy="25225"/>
            </a:xfrm>
            <a:custGeom>
              <a:avLst/>
              <a:gdLst/>
              <a:ahLst/>
              <a:cxnLst/>
              <a:rect l="l" t="t" r="r" b="b"/>
              <a:pathLst>
                <a:path w="1246" h="1009" extrusionOk="0">
                  <a:moveTo>
                    <a:pt x="1205" y="1"/>
                  </a:moveTo>
                  <a:cubicBezTo>
                    <a:pt x="1200" y="1"/>
                    <a:pt x="1195" y="3"/>
                    <a:pt x="1190" y="7"/>
                  </a:cubicBezTo>
                  <a:cubicBezTo>
                    <a:pt x="785" y="269"/>
                    <a:pt x="381" y="603"/>
                    <a:pt x="23" y="924"/>
                  </a:cubicBezTo>
                  <a:cubicBezTo>
                    <a:pt x="25" y="926"/>
                    <a:pt x="27" y="927"/>
                    <a:pt x="28" y="929"/>
                  </a:cubicBezTo>
                  <a:lnTo>
                    <a:pt x="28" y="929"/>
                  </a:lnTo>
                  <a:cubicBezTo>
                    <a:pt x="0" y="952"/>
                    <a:pt x="23" y="1009"/>
                    <a:pt x="62" y="1009"/>
                  </a:cubicBezTo>
                  <a:cubicBezTo>
                    <a:pt x="72" y="1009"/>
                    <a:pt x="83" y="1005"/>
                    <a:pt x="95" y="996"/>
                  </a:cubicBezTo>
                  <a:cubicBezTo>
                    <a:pt x="488" y="710"/>
                    <a:pt x="904" y="400"/>
                    <a:pt x="1226" y="55"/>
                  </a:cubicBezTo>
                  <a:cubicBezTo>
                    <a:pt x="1245" y="36"/>
                    <a:pt x="1225" y="1"/>
                    <a:pt x="12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68" name="Google Shape;26668;p39"/>
            <p:cNvSpPr/>
            <p:nvPr/>
          </p:nvSpPr>
          <p:spPr>
            <a:xfrm>
              <a:off x="2924350" y="2523950"/>
              <a:ext cx="30200" cy="26350"/>
            </a:xfrm>
            <a:custGeom>
              <a:avLst/>
              <a:gdLst/>
              <a:ahLst/>
              <a:cxnLst/>
              <a:rect l="l" t="t" r="r" b="b"/>
              <a:pathLst>
                <a:path w="1208" h="1054" extrusionOk="0">
                  <a:moveTo>
                    <a:pt x="1207" y="1"/>
                  </a:moveTo>
                  <a:lnTo>
                    <a:pt x="1207" y="1"/>
                  </a:lnTo>
                  <a:cubicBezTo>
                    <a:pt x="1005" y="72"/>
                    <a:pt x="826" y="274"/>
                    <a:pt x="660" y="405"/>
                  </a:cubicBezTo>
                  <a:cubicBezTo>
                    <a:pt x="457" y="584"/>
                    <a:pt x="231" y="774"/>
                    <a:pt x="41" y="965"/>
                  </a:cubicBezTo>
                  <a:cubicBezTo>
                    <a:pt x="0" y="1005"/>
                    <a:pt x="28" y="1054"/>
                    <a:pt x="66" y="1054"/>
                  </a:cubicBezTo>
                  <a:cubicBezTo>
                    <a:pt x="73" y="1054"/>
                    <a:pt x="81" y="1052"/>
                    <a:pt x="88" y="1048"/>
                  </a:cubicBezTo>
                  <a:cubicBezTo>
                    <a:pt x="95" y="1046"/>
                    <a:pt x="101" y="1043"/>
                    <a:pt x="108" y="1040"/>
                  </a:cubicBezTo>
                  <a:lnTo>
                    <a:pt x="108" y="1040"/>
                  </a:lnTo>
                  <a:lnTo>
                    <a:pt x="112" y="1048"/>
                  </a:lnTo>
                  <a:cubicBezTo>
                    <a:pt x="121" y="1041"/>
                    <a:pt x="129" y="1033"/>
                    <a:pt x="138" y="1025"/>
                  </a:cubicBezTo>
                  <a:lnTo>
                    <a:pt x="138" y="1025"/>
                  </a:lnTo>
                  <a:cubicBezTo>
                    <a:pt x="222" y="982"/>
                    <a:pt x="291" y="924"/>
                    <a:pt x="335" y="849"/>
                  </a:cubicBezTo>
                  <a:lnTo>
                    <a:pt x="335" y="849"/>
                  </a:lnTo>
                  <a:cubicBezTo>
                    <a:pt x="458" y="737"/>
                    <a:pt x="580" y="625"/>
                    <a:pt x="707" y="513"/>
                  </a:cubicBezTo>
                  <a:cubicBezTo>
                    <a:pt x="874" y="358"/>
                    <a:pt x="1088" y="215"/>
                    <a:pt x="12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69" name="Google Shape;26669;p39"/>
            <p:cNvSpPr/>
            <p:nvPr/>
          </p:nvSpPr>
          <p:spPr>
            <a:xfrm>
              <a:off x="2923400" y="2524850"/>
              <a:ext cx="36200" cy="28350"/>
            </a:xfrm>
            <a:custGeom>
              <a:avLst/>
              <a:gdLst/>
              <a:ahLst/>
              <a:cxnLst/>
              <a:rect l="l" t="t" r="r" b="b"/>
              <a:pathLst>
                <a:path w="1448" h="1134" extrusionOk="0">
                  <a:moveTo>
                    <a:pt x="1341" y="0"/>
                  </a:moveTo>
                  <a:cubicBezTo>
                    <a:pt x="1341" y="0"/>
                    <a:pt x="1317" y="0"/>
                    <a:pt x="1317" y="12"/>
                  </a:cubicBezTo>
                  <a:cubicBezTo>
                    <a:pt x="1317" y="24"/>
                    <a:pt x="1305" y="24"/>
                    <a:pt x="1305" y="36"/>
                  </a:cubicBezTo>
                  <a:cubicBezTo>
                    <a:pt x="1305" y="36"/>
                    <a:pt x="1321" y="47"/>
                    <a:pt x="1331" y="47"/>
                  </a:cubicBezTo>
                  <a:cubicBezTo>
                    <a:pt x="1333" y="47"/>
                    <a:pt x="1334" y="46"/>
                    <a:pt x="1335" y="46"/>
                  </a:cubicBezTo>
                  <a:lnTo>
                    <a:pt x="1335" y="46"/>
                  </a:lnTo>
                  <a:cubicBezTo>
                    <a:pt x="1212" y="256"/>
                    <a:pt x="921" y="431"/>
                    <a:pt x="710" y="572"/>
                  </a:cubicBezTo>
                  <a:cubicBezTo>
                    <a:pt x="495" y="738"/>
                    <a:pt x="233" y="893"/>
                    <a:pt x="31" y="1084"/>
                  </a:cubicBezTo>
                  <a:cubicBezTo>
                    <a:pt x="0" y="1104"/>
                    <a:pt x="23" y="1134"/>
                    <a:pt x="60" y="1134"/>
                  </a:cubicBezTo>
                  <a:cubicBezTo>
                    <a:pt x="66" y="1134"/>
                    <a:pt x="72" y="1133"/>
                    <a:pt x="79" y="1131"/>
                  </a:cubicBezTo>
                  <a:cubicBezTo>
                    <a:pt x="376" y="989"/>
                    <a:pt x="650" y="750"/>
                    <a:pt x="912" y="560"/>
                  </a:cubicBezTo>
                  <a:cubicBezTo>
                    <a:pt x="1067" y="441"/>
                    <a:pt x="1424" y="250"/>
                    <a:pt x="1448" y="36"/>
                  </a:cubicBezTo>
                  <a:cubicBezTo>
                    <a:pt x="1448" y="24"/>
                    <a:pt x="1424" y="12"/>
                    <a:pt x="1412" y="12"/>
                  </a:cubicBezTo>
                  <a:cubicBezTo>
                    <a:pt x="1365" y="0"/>
                    <a:pt x="1376" y="0"/>
                    <a:pt x="13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70" name="Google Shape;26670;p39"/>
            <p:cNvSpPr/>
            <p:nvPr/>
          </p:nvSpPr>
          <p:spPr>
            <a:xfrm>
              <a:off x="2925650" y="2468450"/>
              <a:ext cx="5975" cy="65500"/>
            </a:xfrm>
            <a:custGeom>
              <a:avLst/>
              <a:gdLst/>
              <a:ahLst/>
              <a:cxnLst/>
              <a:rect l="l" t="t" r="r" b="b"/>
              <a:pathLst>
                <a:path w="239" h="2620" extrusionOk="0">
                  <a:moveTo>
                    <a:pt x="60" y="0"/>
                  </a:moveTo>
                  <a:cubicBezTo>
                    <a:pt x="54" y="0"/>
                    <a:pt x="48" y="6"/>
                    <a:pt x="48" y="18"/>
                  </a:cubicBezTo>
                  <a:cubicBezTo>
                    <a:pt x="24" y="863"/>
                    <a:pt x="24" y="1721"/>
                    <a:pt x="1" y="2578"/>
                  </a:cubicBezTo>
                  <a:cubicBezTo>
                    <a:pt x="1" y="2605"/>
                    <a:pt x="23" y="2620"/>
                    <a:pt x="43" y="2620"/>
                  </a:cubicBezTo>
                  <a:cubicBezTo>
                    <a:pt x="58" y="2620"/>
                    <a:pt x="72" y="2611"/>
                    <a:pt x="72" y="2590"/>
                  </a:cubicBezTo>
                  <a:cubicBezTo>
                    <a:pt x="227" y="1780"/>
                    <a:pt x="239" y="839"/>
                    <a:pt x="72" y="18"/>
                  </a:cubicBezTo>
                  <a:cubicBezTo>
                    <a:pt x="72" y="6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71" name="Google Shape;26671;p39"/>
            <p:cNvSpPr/>
            <p:nvPr/>
          </p:nvSpPr>
          <p:spPr>
            <a:xfrm>
              <a:off x="2923875" y="2465975"/>
              <a:ext cx="6575" cy="66125"/>
            </a:xfrm>
            <a:custGeom>
              <a:avLst/>
              <a:gdLst/>
              <a:ahLst/>
              <a:cxnLst/>
              <a:rect l="l" t="t" r="r" b="b"/>
              <a:pathLst>
                <a:path w="263" h="2645" extrusionOk="0">
                  <a:moveTo>
                    <a:pt x="238" y="1"/>
                  </a:moveTo>
                  <a:cubicBezTo>
                    <a:pt x="226" y="1"/>
                    <a:pt x="214" y="4"/>
                    <a:pt x="214" y="10"/>
                  </a:cubicBezTo>
                  <a:cubicBezTo>
                    <a:pt x="83" y="843"/>
                    <a:pt x="0" y="1772"/>
                    <a:pt x="60" y="2617"/>
                  </a:cubicBezTo>
                  <a:cubicBezTo>
                    <a:pt x="60" y="2635"/>
                    <a:pt x="69" y="2644"/>
                    <a:pt x="79" y="2644"/>
                  </a:cubicBezTo>
                  <a:cubicBezTo>
                    <a:pt x="89" y="2644"/>
                    <a:pt x="101" y="2635"/>
                    <a:pt x="107" y="2617"/>
                  </a:cubicBezTo>
                  <a:cubicBezTo>
                    <a:pt x="226" y="1772"/>
                    <a:pt x="250" y="867"/>
                    <a:pt x="262" y="10"/>
                  </a:cubicBezTo>
                  <a:cubicBezTo>
                    <a:pt x="262" y="4"/>
                    <a:pt x="250" y="1"/>
                    <a:pt x="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72" name="Google Shape;26672;p39"/>
            <p:cNvSpPr/>
            <p:nvPr/>
          </p:nvSpPr>
          <p:spPr>
            <a:xfrm>
              <a:off x="2925350" y="2451750"/>
              <a:ext cx="5375" cy="64825"/>
            </a:xfrm>
            <a:custGeom>
              <a:avLst/>
              <a:gdLst/>
              <a:ahLst/>
              <a:cxnLst/>
              <a:rect l="l" t="t" r="r" b="b"/>
              <a:pathLst>
                <a:path w="215" h="2593" extrusionOk="0">
                  <a:moveTo>
                    <a:pt x="77" y="1"/>
                  </a:moveTo>
                  <a:cubicBezTo>
                    <a:pt x="67" y="1"/>
                    <a:pt x="57" y="6"/>
                    <a:pt x="48" y="19"/>
                  </a:cubicBezTo>
                  <a:cubicBezTo>
                    <a:pt x="13" y="162"/>
                    <a:pt x="1" y="293"/>
                    <a:pt x="1" y="460"/>
                  </a:cubicBezTo>
                  <a:cubicBezTo>
                    <a:pt x="1" y="482"/>
                    <a:pt x="5" y="491"/>
                    <a:pt x="9" y="491"/>
                  </a:cubicBezTo>
                  <a:cubicBezTo>
                    <a:pt x="11" y="491"/>
                    <a:pt x="13" y="488"/>
                    <a:pt x="13" y="484"/>
                  </a:cubicBezTo>
                  <a:cubicBezTo>
                    <a:pt x="32" y="261"/>
                    <a:pt x="41" y="182"/>
                    <a:pt x="45" y="182"/>
                  </a:cubicBezTo>
                  <a:lnTo>
                    <a:pt x="45" y="182"/>
                  </a:lnTo>
                  <a:cubicBezTo>
                    <a:pt x="53" y="182"/>
                    <a:pt x="36" y="530"/>
                    <a:pt x="36" y="626"/>
                  </a:cubicBezTo>
                  <a:lnTo>
                    <a:pt x="36" y="1210"/>
                  </a:lnTo>
                  <a:cubicBezTo>
                    <a:pt x="36" y="1674"/>
                    <a:pt x="1" y="2115"/>
                    <a:pt x="24" y="2579"/>
                  </a:cubicBezTo>
                  <a:cubicBezTo>
                    <a:pt x="24" y="2586"/>
                    <a:pt x="36" y="2593"/>
                    <a:pt x="49" y="2593"/>
                  </a:cubicBezTo>
                  <a:cubicBezTo>
                    <a:pt x="58" y="2593"/>
                    <a:pt x="67" y="2589"/>
                    <a:pt x="72" y="2579"/>
                  </a:cubicBezTo>
                  <a:cubicBezTo>
                    <a:pt x="215" y="1769"/>
                    <a:pt x="191" y="853"/>
                    <a:pt x="108" y="31"/>
                  </a:cubicBezTo>
                  <a:cubicBezTo>
                    <a:pt x="108" y="16"/>
                    <a:pt x="93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73" name="Google Shape;26673;p39"/>
            <p:cNvSpPr/>
            <p:nvPr/>
          </p:nvSpPr>
          <p:spPr>
            <a:xfrm>
              <a:off x="2930500" y="2462800"/>
              <a:ext cx="5600" cy="74200"/>
            </a:xfrm>
            <a:custGeom>
              <a:avLst/>
              <a:gdLst/>
              <a:ahLst/>
              <a:cxnLst/>
              <a:rect l="l" t="t" r="r" b="b"/>
              <a:pathLst>
                <a:path w="224" h="2968" extrusionOk="0">
                  <a:moveTo>
                    <a:pt x="26" y="1"/>
                  </a:moveTo>
                  <a:cubicBezTo>
                    <a:pt x="16" y="1"/>
                    <a:pt x="1" y="9"/>
                    <a:pt x="9" y="18"/>
                  </a:cubicBezTo>
                  <a:cubicBezTo>
                    <a:pt x="176" y="423"/>
                    <a:pt x="57" y="1077"/>
                    <a:pt x="57" y="1506"/>
                  </a:cubicBezTo>
                  <a:cubicBezTo>
                    <a:pt x="57" y="1982"/>
                    <a:pt x="45" y="2482"/>
                    <a:pt x="92" y="2959"/>
                  </a:cubicBezTo>
                  <a:cubicBezTo>
                    <a:pt x="92" y="2965"/>
                    <a:pt x="98" y="2967"/>
                    <a:pt x="104" y="2967"/>
                  </a:cubicBezTo>
                  <a:cubicBezTo>
                    <a:pt x="110" y="2967"/>
                    <a:pt x="116" y="2965"/>
                    <a:pt x="116" y="2959"/>
                  </a:cubicBezTo>
                  <a:cubicBezTo>
                    <a:pt x="164" y="2363"/>
                    <a:pt x="152" y="1768"/>
                    <a:pt x="128" y="1173"/>
                  </a:cubicBezTo>
                  <a:cubicBezTo>
                    <a:pt x="128" y="815"/>
                    <a:pt x="223" y="315"/>
                    <a:pt x="33" y="6"/>
                  </a:cubicBezTo>
                  <a:cubicBezTo>
                    <a:pt x="33" y="2"/>
                    <a:pt x="30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74" name="Google Shape;26674;p39"/>
            <p:cNvSpPr/>
            <p:nvPr/>
          </p:nvSpPr>
          <p:spPr>
            <a:xfrm>
              <a:off x="2934875" y="2488000"/>
              <a:ext cx="325" cy="1675"/>
            </a:xfrm>
            <a:custGeom>
              <a:avLst/>
              <a:gdLst/>
              <a:ahLst/>
              <a:cxnLst/>
              <a:rect l="l" t="t" r="r" b="b"/>
              <a:pathLst>
                <a:path w="13" h="67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lnTo>
                    <a:pt x="1" y="57"/>
                  </a:lnTo>
                  <a:cubicBezTo>
                    <a:pt x="1" y="63"/>
                    <a:pt x="4" y="66"/>
                    <a:pt x="7" y="66"/>
                  </a:cubicBezTo>
                  <a:cubicBezTo>
                    <a:pt x="10" y="66"/>
                    <a:pt x="13" y="63"/>
                    <a:pt x="13" y="57"/>
                  </a:cubicBezTo>
                  <a:lnTo>
                    <a:pt x="13" y="10"/>
                  </a:ln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75" name="Google Shape;26675;p39"/>
            <p:cNvSpPr/>
            <p:nvPr/>
          </p:nvSpPr>
          <p:spPr>
            <a:xfrm>
              <a:off x="2943500" y="2501625"/>
              <a:ext cx="7175" cy="20275"/>
            </a:xfrm>
            <a:custGeom>
              <a:avLst/>
              <a:gdLst/>
              <a:ahLst/>
              <a:cxnLst/>
              <a:rect l="l" t="t" r="r" b="b"/>
              <a:pathLst>
                <a:path w="287" h="811" extrusionOk="0">
                  <a:moveTo>
                    <a:pt x="287" y="1"/>
                  </a:moveTo>
                  <a:lnTo>
                    <a:pt x="287" y="1"/>
                  </a:lnTo>
                  <a:cubicBezTo>
                    <a:pt x="203" y="274"/>
                    <a:pt x="120" y="536"/>
                    <a:pt x="1" y="810"/>
                  </a:cubicBezTo>
                  <a:cubicBezTo>
                    <a:pt x="132" y="548"/>
                    <a:pt x="227" y="286"/>
                    <a:pt x="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76" name="Google Shape;26676;p39"/>
            <p:cNvSpPr/>
            <p:nvPr/>
          </p:nvSpPr>
          <p:spPr>
            <a:xfrm>
              <a:off x="2942325" y="2568900"/>
              <a:ext cx="9850" cy="5075"/>
            </a:xfrm>
            <a:custGeom>
              <a:avLst/>
              <a:gdLst/>
              <a:ahLst/>
              <a:cxnLst/>
              <a:rect l="l" t="t" r="r" b="b"/>
              <a:pathLst>
                <a:path w="394" h="203" extrusionOk="0">
                  <a:moveTo>
                    <a:pt x="393" y="0"/>
                  </a:moveTo>
                  <a:lnTo>
                    <a:pt x="393" y="0"/>
                  </a:lnTo>
                  <a:cubicBezTo>
                    <a:pt x="274" y="60"/>
                    <a:pt x="131" y="119"/>
                    <a:pt x="12" y="179"/>
                  </a:cubicBezTo>
                  <a:cubicBezTo>
                    <a:pt x="0" y="179"/>
                    <a:pt x="12" y="203"/>
                    <a:pt x="12" y="203"/>
                  </a:cubicBezTo>
                  <a:cubicBezTo>
                    <a:pt x="155" y="143"/>
                    <a:pt x="274" y="6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77" name="Google Shape;26677;p39"/>
            <p:cNvSpPr/>
            <p:nvPr/>
          </p:nvSpPr>
          <p:spPr>
            <a:xfrm>
              <a:off x="2917325" y="2553675"/>
              <a:ext cx="60700" cy="33100"/>
            </a:xfrm>
            <a:custGeom>
              <a:avLst/>
              <a:gdLst/>
              <a:ahLst/>
              <a:cxnLst/>
              <a:rect l="l" t="t" r="r" b="b"/>
              <a:pathLst>
                <a:path w="2428" h="1324" extrusionOk="0">
                  <a:moveTo>
                    <a:pt x="2392" y="0"/>
                  </a:moveTo>
                  <a:cubicBezTo>
                    <a:pt x="2389" y="0"/>
                    <a:pt x="2385" y="1"/>
                    <a:pt x="2381" y="2"/>
                  </a:cubicBezTo>
                  <a:cubicBezTo>
                    <a:pt x="1608" y="478"/>
                    <a:pt x="822" y="883"/>
                    <a:pt x="24" y="1288"/>
                  </a:cubicBezTo>
                  <a:cubicBezTo>
                    <a:pt x="0" y="1300"/>
                    <a:pt x="0" y="1324"/>
                    <a:pt x="36" y="1324"/>
                  </a:cubicBezTo>
                  <a:cubicBezTo>
                    <a:pt x="869" y="1014"/>
                    <a:pt x="1691" y="550"/>
                    <a:pt x="2417" y="50"/>
                  </a:cubicBezTo>
                  <a:cubicBezTo>
                    <a:pt x="2428" y="39"/>
                    <a:pt x="2419" y="0"/>
                    <a:pt x="23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78" name="Google Shape;26678;p39"/>
            <p:cNvSpPr/>
            <p:nvPr/>
          </p:nvSpPr>
          <p:spPr>
            <a:xfrm>
              <a:off x="2926250" y="2565250"/>
              <a:ext cx="42175" cy="23025"/>
            </a:xfrm>
            <a:custGeom>
              <a:avLst/>
              <a:gdLst/>
              <a:ahLst/>
              <a:cxnLst/>
              <a:rect l="l" t="t" r="r" b="b"/>
              <a:pathLst>
                <a:path w="1687" h="921" extrusionOk="0">
                  <a:moveTo>
                    <a:pt x="1663" y="0"/>
                  </a:moveTo>
                  <a:cubicBezTo>
                    <a:pt x="1660" y="0"/>
                    <a:pt x="1658" y="1"/>
                    <a:pt x="1655" y="4"/>
                  </a:cubicBezTo>
                  <a:cubicBezTo>
                    <a:pt x="1120" y="313"/>
                    <a:pt x="572" y="599"/>
                    <a:pt x="24" y="873"/>
                  </a:cubicBezTo>
                  <a:cubicBezTo>
                    <a:pt x="0" y="897"/>
                    <a:pt x="0" y="920"/>
                    <a:pt x="36" y="920"/>
                  </a:cubicBezTo>
                  <a:cubicBezTo>
                    <a:pt x="619" y="718"/>
                    <a:pt x="1179" y="385"/>
                    <a:pt x="1667" y="27"/>
                  </a:cubicBezTo>
                  <a:cubicBezTo>
                    <a:pt x="1686" y="18"/>
                    <a:pt x="1675" y="0"/>
                    <a:pt x="16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79" name="Google Shape;26679;p39"/>
            <p:cNvSpPr/>
            <p:nvPr/>
          </p:nvSpPr>
          <p:spPr>
            <a:xfrm>
              <a:off x="2925650" y="2575250"/>
              <a:ext cx="41175" cy="20450"/>
            </a:xfrm>
            <a:custGeom>
              <a:avLst/>
              <a:gdLst/>
              <a:ahLst/>
              <a:cxnLst/>
              <a:rect l="l" t="t" r="r" b="b"/>
              <a:pathLst>
                <a:path w="1647" h="818" extrusionOk="0">
                  <a:moveTo>
                    <a:pt x="1630" y="0"/>
                  </a:moveTo>
                  <a:cubicBezTo>
                    <a:pt x="1626" y="0"/>
                    <a:pt x="1623" y="2"/>
                    <a:pt x="1620" y="8"/>
                  </a:cubicBezTo>
                  <a:cubicBezTo>
                    <a:pt x="1358" y="104"/>
                    <a:pt x="1096" y="270"/>
                    <a:pt x="834" y="389"/>
                  </a:cubicBezTo>
                  <a:cubicBezTo>
                    <a:pt x="560" y="520"/>
                    <a:pt x="298" y="627"/>
                    <a:pt x="24" y="758"/>
                  </a:cubicBezTo>
                  <a:cubicBezTo>
                    <a:pt x="1" y="782"/>
                    <a:pt x="12" y="818"/>
                    <a:pt x="48" y="818"/>
                  </a:cubicBezTo>
                  <a:cubicBezTo>
                    <a:pt x="584" y="639"/>
                    <a:pt x="1191" y="377"/>
                    <a:pt x="1620" y="20"/>
                  </a:cubicBezTo>
                  <a:cubicBezTo>
                    <a:pt x="1647" y="20"/>
                    <a:pt x="1640" y="0"/>
                    <a:pt x="16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80" name="Google Shape;26680;p39"/>
            <p:cNvSpPr/>
            <p:nvPr/>
          </p:nvSpPr>
          <p:spPr>
            <a:xfrm>
              <a:off x="2926025" y="2583775"/>
              <a:ext cx="39825" cy="18400"/>
            </a:xfrm>
            <a:custGeom>
              <a:avLst/>
              <a:gdLst/>
              <a:ahLst/>
              <a:cxnLst/>
              <a:rect l="l" t="t" r="r" b="b"/>
              <a:pathLst>
                <a:path w="1593" h="736" extrusionOk="0">
                  <a:moveTo>
                    <a:pt x="1545" y="1"/>
                  </a:moveTo>
                  <a:cubicBezTo>
                    <a:pt x="1021" y="120"/>
                    <a:pt x="414" y="346"/>
                    <a:pt x="9" y="703"/>
                  </a:cubicBezTo>
                  <a:cubicBezTo>
                    <a:pt x="0" y="712"/>
                    <a:pt x="5" y="735"/>
                    <a:pt x="23" y="735"/>
                  </a:cubicBezTo>
                  <a:cubicBezTo>
                    <a:pt x="29" y="735"/>
                    <a:pt x="36" y="733"/>
                    <a:pt x="45" y="727"/>
                  </a:cubicBezTo>
                  <a:cubicBezTo>
                    <a:pt x="545" y="489"/>
                    <a:pt x="1009" y="227"/>
                    <a:pt x="1557" y="48"/>
                  </a:cubicBezTo>
                  <a:cubicBezTo>
                    <a:pt x="1593" y="48"/>
                    <a:pt x="1581" y="1"/>
                    <a:pt x="15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81" name="Google Shape;26681;p39"/>
            <p:cNvSpPr/>
            <p:nvPr/>
          </p:nvSpPr>
          <p:spPr>
            <a:xfrm>
              <a:off x="2932800" y="2593150"/>
              <a:ext cx="28825" cy="12975"/>
            </a:xfrm>
            <a:custGeom>
              <a:avLst/>
              <a:gdLst/>
              <a:ahLst/>
              <a:cxnLst/>
              <a:rect l="l" t="t" r="r" b="b"/>
              <a:pathLst>
                <a:path w="1153" h="519" extrusionOk="0">
                  <a:moveTo>
                    <a:pt x="1121" y="0"/>
                  </a:moveTo>
                  <a:cubicBezTo>
                    <a:pt x="1117" y="0"/>
                    <a:pt x="1112" y="2"/>
                    <a:pt x="1108" y="7"/>
                  </a:cubicBezTo>
                  <a:cubicBezTo>
                    <a:pt x="738" y="150"/>
                    <a:pt x="357" y="281"/>
                    <a:pt x="12" y="495"/>
                  </a:cubicBezTo>
                  <a:cubicBezTo>
                    <a:pt x="0" y="507"/>
                    <a:pt x="12" y="519"/>
                    <a:pt x="24" y="519"/>
                  </a:cubicBezTo>
                  <a:cubicBezTo>
                    <a:pt x="417" y="400"/>
                    <a:pt x="786" y="209"/>
                    <a:pt x="1143" y="42"/>
                  </a:cubicBezTo>
                  <a:cubicBezTo>
                    <a:pt x="1153" y="33"/>
                    <a:pt x="1139" y="0"/>
                    <a:pt x="11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82" name="Google Shape;26682;p39"/>
            <p:cNvSpPr/>
            <p:nvPr/>
          </p:nvSpPr>
          <p:spPr>
            <a:xfrm>
              <a:off x="2942625" y="2591150"/>
              <a:ext cx="54775" cy="29575"/>
            </a:xfrm>
            <a:custGeom>
              <a:avLst/>
              <a:gdLst/>
              <a:ahLst/>
              <a:cxnLst/>
              <a:rect l="l" t="t" r="r" b="b"/>
              <a:pathLst>
                <a:path w="2191" h="1183" extrusionOk="0">
                  <a:moveTo>
                    <a:pt x="2172" y="1"/>
                  </a:moveTo>
                  <a:cubicBezTo>
                    <a:pt x="2171" y="1"/>
                    <a:pt x="2169" y="2"/>
                    <a:pt x="2167" y="3"/>
                  </a:cubicBezTo>
                  <a:cubicBezTo>
                    <a:pt x="1477" y="503"/>
                    <a:pt x="774" y="801"/>
                    <a:pt x="24" y="1158"/>
                  </a:cubicBezTo>
                  <a:cubicBezTo>
                    <a:pt x="0" y="1170"/>
                    <a:pt x="24" y="1182"/>
                    <a:pt x="36" y="1182"/>
                  </a:cubicBezTo>
                  <a:cubicBezTo>
                    <a:pt x="821" y="1016"/>
                    <a:pt x="1582" y="528"/>
                    <a:pt x="2189" y="17"/>
                  </a:cubicBezTo>
                  <a:lnTo>
                    <a:pt x="2189" y="17"/>
                  </a:lnTo>
                  <a:cubicBezTo>
                    <a:pt x="2190" y="17"/>
                    <a:pt x="2190" y="18"/>
                    <a:pt x="2190" y="18"/>
                  </a:cubicBezTo>
                  <a:cubicBezTo>
                    <a:pt x="2191" y="18"/>
                    <a:pt x="2191" y="17"/>
                    <a:pt x="2191" y="15"/>
                  </a:cubicBezTo>
                  <a:lnTo>
                    <a:pt x="2191" y="15"/>
                  </a:lnTo>
                  <a:cubicBezTo>
                    <a:pt x="2190" y="16"/>
                    <a:pt x="2190" y="16"/>
                    <a:pt x="2189" y="17"/>
                  </a:cubicBezTo>
                  <a:lnTo>
                    <a:pt x="2189" y="17"/>
                  </a:lnTo>
                  <a:cubicBezTo>
                    <a:pt x="2186" y="14"/>
                    <a:pt x="2179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83" name="Google Shape;26683;p39"/>
            <p:cNvSpPr/>
            <p:nvPr/>
          </p:nvSpPr>
          <p:spPr>
            <a:xfrm>
              <a:off x="2952500" y="2598300"/>
              <a:ext cx="47875" cy="25150"/>
            </a:xfrm>
            <a:custGeom>
              <a:avLst/>
              <a:gdLst/>
              <a:ahLst/>
              <a:cxnLst/>
              <a:rect l="l" t="t" r="r" b="b"/>
              <a:pathLst>
                <a:path w="1915" h="1006" extrusionOk="0">
                  <a:moveTo>
                    <a:pt x="1897" y="0"/>
                  </a:moveTo>
                  <a:cubicBezTo>
                    <a:pt x="1895" y="0"/>
                    <a:pt x="1893" y="1"/>
                    <a:pt x="1891" y="3"/>
                  </a:cubicBezTo>
                  <a:cubicBezTo>
                    <a:pt x="1260" y="301"/>
                    <a:pt x="605" y="587"/>
                    <a:pt x="22" y="956"/>
                  </a:cubicBezTo>
                  <a:cubicBezTo>
                    <a:pt x="1" y="966"/>
                    <a:pt x="17" y="1005"/>
                    <a:pt x="46" y="1005"/>
                  </a:cubicBezTo>
                  <a:cubicBezTo>
                    <a:pt x="50" y="1005"/>
                    <a:pt x="54" y="1005"/>
                    <a:pt x="58" y="1003"/>
                  </a:cubicBezTo>
                  <a:cubicBezTo>
                    <a:pt x="701" y="729"/>
                    <a:pt x="1308" y="372"/>
                    <a:pt x="1915" y="51"/>
                  </a:cubicBezTo>
                  <a:cubicBezTo>
                    <a:pt x="1915" y="21"/>
                    <a:pt x="1907" y="0"/>
                    <a:pt x="18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84" name="Google Shape;26684;p39"/>
            <p:cNvSpPr/>
            <p:nvPr/>
          </p:nvSpPr>
          <p:spPr>
            <a:xfrm>
              <a:off x="2963150" y="2603125"/>
              <a:ext cx="38425" cy="20875"/>
            </a:xfrm>
            <a:custGeom>
              <a:avLst/>
              <a:gdLst/>
              <a:ahLst/>
              <a:cxnLst/>
              <a:rect l="l" t="t" r="r" b="b"/>
              <a:pathLst>
                <a:path w="1537" h="835" extrusionOk="0">
                  <a:moveTo>
                    <a:pt x="1501" y="1"/>
                  </a:moveTo>
                  <a:cubicBezTo>
                    <a:pt x="1025" y="334"/>
                    <a:pt x="513" y="536"/>
                    <a:pt x="13" y="810"/>
                  </a:cubicBezTo>
                  <a:cubicBezTo>
                    <a:pt x="1" y="810"/>
                    <a:pt x="13" y="834"/>
                    <a:pt x="36" y="834"/>
                  </a:cubicBezTo>
                  <a:cubicBezTo>
                    <a:pt x="584" y="715"/>
                    <a:pt x="1108" y="358"/>
                    <a:pt x="1537" y="36"/>
                  </a:cubicBezTo>
                  <a:cubicBezTo>
                    <a:pt x="1537" y="24"/>
                    <a:pt x="1525" y="1"/>
                    <a:pt x="15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85" name="Google Shape;26685;p39"/>
            <p:cNvSpPr/>
            <p:nvPr/>
          </p:nvSpPr>
          <p:spPr>
            <a:xfrm>
              <a:off x="2970900" y="2609025"/>
              <a:ext cx="30300" cy="16150"/>
            </a:xfrm>
            <a:custGeom>
              <a:avLst/>
              <a:gdLst/>
              <a:ahLst/>
              <a:cxnLst/>
              <a:rect l="l" t="t" r="r" b="b"/>
              <a:pathLst>
                <a:path w="1212" h="646" extrusionOk="0">
                  <a:moveTo>
                    <a:pt x="1177" y="0"/>
                  </a:moveTo>
                  <a:cubicBezTo>
                    <a:pt x="1174" y="0"/>
                    <a:pt x="1170" y="1"/>
                    <a:pt x="1167" y="3"/>
                  </a:cubicBezTo>
                  <a:cubicBezTo>
                    <a:pt x="953" y="110"/>
                    <a:pt x="750" y="217"/>
                    <a:pt x="560" y="324"/>
                  </a:cubicBezTo>
                  <a:cubicBezTo>
                    <a:pt x="369" y="408"/>
                    <a:pt x="179" y="503"/>
                    <a:pt x="12" y="622"/>
                  </a:cubicBezTo>
                  <a:cubicBezTo>
                    <a:pt x="0" y="634"/>
                    <a:pt x="12" y="646"/>
                    <a:pt x="36" y="646"/>
                  </a:cubicBezTo>
                  <a:cubicBezTo>
                    <a:pt x="227" y="586"/>
                    <a:pt x="405" y="467"/>
                    <a:pt x="584" y="384"/>
                  </a:cubicBezTo>
                  <a:cubicBezTo>
                    <a:pt x="798" y="277"/>
                    <a:pt x="989" y="158"/>
                    <a:pt x="1191" y="38"/>
                  </a:cubicBezTo>
                  <a:cubicBezTo>
                    <a:pt x="1211" y="28"/>
                    <a:pt x="1197" y="0"/>
                    <a:pt x="11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86" name="Google Shape;26686;p39"/>
            <p:cNvSpPr/>
            <p:nvPr/>
          </p:nvSpPr>
          <p:spPr>
            <a:xfrm>
              <a:off x="2978325" y="2617325"/>
              <a:ext cx="14800" cy="6675"/>
            </a:xfrm>
            <a:custGeom>
              <a:avLst/>
              <a:gdLst/>
              <a:ahLst/>
              <a:cxnLst/>
              <a:rect l="l" t="t" r="r" b="b"/>
              <a:pathLst>
                <a:path w="592" h="267" extrusionOk="0">
                  <a:moveTo>
                    <a:pt x="573" y="1"/>
                  </a:moveTo>
                  <a:cubicBezTo>
                    <a:pt x="569" y="1"/>
                    <a:pt x="565" y="2"/>
                    <a:pt x="561" y="4"/>
                  </a:cubicBezTo>
                  <a:cubicBezTo>
                    <a:pt x="382" y="76"/>
                    <a:pt x="180" y="135"/>
                    <a:pt x="25" y="242"/>
                  </a:cubicBezTo>
                  <a:cubicBezTo>
                    <a:pt x="1" y="254"/>
                    <a:pt x="25" y="266"/>
                    <a:pt x="37" y="266"/>
                  </a:cubicBezTo>
                  <a:cubicBezTo>
                    <a:pt x="215" y="207"/>
                    <a:pt x="394" y="123"/>
                    <a:pt x="572" y="28"/>
                  </a:cubicBezTo>
                  <a:cubicBezTo>
                    <a:pt x="592" y="18"/>
                    <a:pt x="588" y="1"/>
                    <a:pt x="5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87" name="Google Shape;26687;p39"/>
            <p:cNvSpPr/>
            <p:nvPr/>
          </p:nvSpPr>
          <p:spPr>
            <a:xfrm>
              <a:off x="3021500" y="2464350"/>
              <a:ext cx="54025" cy="45050"/>
            </a:xfrm>
            <a:custGeom>
              <a:avLst/>
              <a:gdLst/>
              <a:ahLst/>
              <a:cxnLst/>
              <a:rect l="l" t="t" r="r" b="b"/>
              <a:pathLst>
                <a:path w="2161" h="1802" extrusionOk="0">
                  <a:moveTo>
                    <a:pt x="2128" y="0"/>
                  </a:moveTo>
                  <a:cubicBezTo>
                    <a:pt x="2125" y="0"/>
                    <a:pt x="2122" y="1"/>
                    <a:pt x="2120" y="3"/>
                  </a:cubicBezTo>
                  <a:cubicBezTo>
                    <a:pt x="1429" y="611"/>
                    <a:pt x="691" y="1170"/>
                    <a:pt x="24" y="1777"/>
                  </a:cubicBezTo>
                  <a:cubicBezTo>
                    <a:pt x="0" y="1789"/>
                    <a:pt x="24" y="1801"/>
                    <a:pt x="36" y="1801"/>
                  </a:cubicBezTo>
                  <a:cubicBezTo>
                    <a:pt x="822" y="1361"/>
                    <a:pt x="1524" y="694"/>
                    <a:pt x="2132" y="39"/>
                  </a:cubicBezTo>
                  <a:cubicBezTo>
                    <a:pt x="2161" y="20"/>
                    <a:pt x="2142" y="0"/>
                    <a:pt x="21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88" name="Google Shape;26688;p39"/>
            <p:cNvSpPr/>
            <p:nvPr/>
          </p:nvSpPr>
          <p:spPr>
            <a:xfrm>
              <a:off x="3027200" y="2461250"/>
              <a:ext cx="47000" cy="47300"/>
            </a:xfrm>
            <a:custGeom>
              <a:avLst/>
              <a:gdLst/>
              <a:ahLst/>
              <a:cxnLst/>
              <a:rect l="l" t="t" r="r" b="b"/>
              <a:pathLst>
                <a:path w="1880" h="1892" extrusionOk="0">
                  <a:moveTo>
                    <a:pt x="1829" y="0"/>
                  </a:moveTo>
                  <a:cubicBezTo>
                    <a:pt x="1822" y="0"/>
                    <a:pt x="1817" y="6"/>
                    <a:pt x="1796" y="20"/>
                  </a:cubicBezTo>
                  <a:lnTo>
                    <a:pt x="1796" y="44"/>
                  </a:lnTo>
                  <a:cubicBezTo>
                    <a:pt x="1785" y="44"/>
                    <a:pt x="1796" y="44"/>
                    <a:pt x="1820" y="56"/>
                  </a:cubicBezTo>
                  <a:cubicBezTo>
                    <a:pt x="1832" y="175"/>
                    <a:pt x="1534" y="377"/>
                    <a:pt x="1439" y="473"/>
                  </a:cubicBezTo>
                  <a:cubicBezTo>
                    <a:pt x="1284" y="615"/>
                    <a:pt x="1130" y="782"/>
                    <a:pt x="963" y="937"/>
                  </a:cubicBezTo>
                  <a:cubicBezTo>
                    <a:pt x="653" y="1247"/>
                    <a:pt x="308" y="1544"/>
                    <a:pt x="10" y="1854"/>
                  </a:cubicBezTo>
                  <a:cubicBezTo>
                    <a:pt x="0" y="1864"/>
                    <a:pt x="8" y="1892"/>
                    <a:pt x="33" y="1892"/>
                  </a:cubicBezTo>
                  <a:cubicBezTo>
                    <a:pt x="37" y="1892"/>
                    <a:pt x="41" y="1891"/>
                    <a:pt x="46" y="1889"/>
                  </a:cubicBezTo>
                  <a:cubicBezTo>
                    <a:pt x="475" y="1556"/>
                    <a:pt x="868" y="1175"/>
                    <a:pt x="1237" y="782"/>
                  </a:cubicBezTo>
                  <a:cubicBezTo>
                    <a:pt x="1415" y="604"/>
                    <a:pt x="1582" y="425"/>
                    <a:pt x="1737" y="246"/>
                  </a:cubicBezTo>
                  <a:cubicBezTo>
                    <a:pt x="1820" y="175"/>
                    <a:pt x="1880" y="127"/>
                    <a:pt x="1880" y="20"/>
                  </a:cubicBezTo>
                  <a:cubicBezTo>
                    <a:pt x="1880" y="20"/>
                    <a:pt x="1880" y="8"/>
                    <a:pt x="1856" y="8"/>
                  </a:cubicBezTo>
                  <a:cubicBezTo>
                    <a:pt x="1841" y="3"/>
                    <a:pt x="1835" y="0"/>
                    <a:pt x="18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89" name="Google Shape;26689;p39"/>
            <p:cNvSpPr/>
            <p:nvPr/>
          </p:nvSpPr>
          <p:spPr>
            <a:xfrm>
              <a:off x="3031925" y="2472550"/>
              <a:ext cx="41100" cy="33575"/>
            </a:xfrm>
            <a:custGeom>
              <a:avLst/>
              <a:gdLst/>
              <a:ahLst/>
              <a:cxnLst/>
              <a:rect l="l" t="t" r="r" b="b"/>
              <a:pathLst>
                <a:path w="1644" h="1343" extrusionOk="0">
                  <a:moveTo>
                    <a:pt x="1618" y="1"/>
                  </a:moveTo>
                  <a:cubicBezTo>
                    <a:pt x="1612" y="1"/>
                    <a:pt x="1604" y="3"/>
                    <a:pt x="1596" y="9"/>
                  </a:cubicBezTo>
                  <a:cubicBezTo>
                    <a:pt x="1072" y="437"/>
                    <a:pt x="524" y="854"/>
                    <a:pt x="24" y="1318"/>
                  </a:cubicBezTo>
                  <a:cubicBezTo>
                    <a:pt x="0" y="1330"/>
                    <a:pt x="24" y="1342"/>
                    <a:pt x="36" y="1342"/>
                  </a:cubicBezTo>
                  <a:cubicBezTo>
                    <a:pt x="595" y="973"/>
                    <a:pt x="1131" y="497"/>
                    <a:pt x="1607" y="33"/>
                  </a:cubicBezTo>
                  <a:cubicBezTo>
                    <a:pt x="1644" y="23"/>
                    <a:pt x="1639" y="1"/>
                    <a:pt x="16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90" name="Google Shape;26690;p39"/>
            <p:cNvSpPr/>
            <p:nvPr/>
          </p:nvSpPr>
          <p:spPr>
            <a:xfrm>
              <a:off x="3035575" y="2474425"/>
              <a:ext cx="39950" cy="34800"/>
            </a:xfrm>
            <a:custGeom>
              <a:avLst/>
              <a:gdLst/>
              <a:ahLst/>
              <a:cxnLst/>
              <a:rect l="l" t="t" r="r" b="b"/>
              <a:pathLst>
                <a:path w="1598" h="1392" extrusionOk="0">
                  <a:moveTo>
                    <a:pt x="1581" y="0"/>
                  </a:moveTo>
                  <a:cubicBezTo>
                    <a:pt x="1577" y="0"/>
                    <a:pt x="1572" y="2"/>
                    <a:pt x="1569" y="5"/>
                  </a:cubicBezTo>
                  <a:cubicBezTo>
                    <a:pt x="1307" y="231"/>
                    <a:pt x="1069" y="469"/>
                    <a:pt x="795" y="708"/>
                  </a:cubicBezTo>
                  <a:cubicBezTo>
                    <a:pt x="545" y="922"/>
                    <a:pt x="247" y="1136"/>
                    <a:pt x="9" y="1374"/>
                  </a:cubicBezTo>
                  <a:cubicBezTo>
                    <a:pt x="0" y="1383"/>
                    <a:pt x="4" y="1391"/>
                    <a:pt x="11" y="1391"/>
                  </a:cubicBezTo>
                  <a:cubicBezTo>
                    <a:pt x="14" y="1391"/>
                    <a:pt x="17" y="1390"/>
                    <a:pt x="21" y="1386"/>
                  </a:cubicBezTo>
                  <a:cubicBezTo>
                    <a:pt x="604" y="1029"/>
                    <a:pt x="1140" y="505"/>
                    <a:pt x="1580" y="17"/>
                  </a:cubicBezTo>
                  <a:cubicBezTo>
                    <a:pt x="1597" y="9"/>
                    <a:pt x="1590" y="0"/>
                    <a:pt x="15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91" name="Google Shape;26691;p39"/>
            <p:cNvSpPr/>
            <p:nvPr/>
          </p:nvSpPr>
          <p:spPr>
            <a:xfrm>
              <a:off x="3043975" y="2479050"/>
              <a:ext cx="33025" cy="29575"/>
            </a:xfrm>
            <a:custGeom>
              <a:avLst/>
              <a:gdLst/>
              <a:ahLst/>
              <a:cxnLst/>
              <a:rect l="l" t="t" r="r" b="b"/>
              <a:pathLst>
                <a:path w="1321" h="1183" extrusionOk="0">
                  <a:moveTo>
                    <a:pt x="1296" y="0"/>
                  </a:moveTo>
                  <a:cubicBezTo>
                    <a:pt x="1290" y="0"/>
                    <a:pt x="1284" y="3"/>
                    <a:pt x="1280" y="11"/>
                  </a:cubicBezTo>
                  <a:cubicBezTo>
                    <a:pt x="852" y="368"/>
                    <a:pt x="387" y="761"/>
                    <a:pt x="18" y="1154"/>
                  </a:cubicBezTo>
                  <a:cubicBezTo>
                    <a:pt x="1" y="1171"/>
                    <a:pt x="9" y="1182"/>
                    <a:pt x="19" y="1182"/>
                  </a:cubicBezTo>
                  <a:cubicBezTo>
                    <a:pt x="23" y="1182"/>
                    <a:pt x="27" y="1181"/>
                    <a:pt x="30" y="1177"/>
                  </a:cubicBezTo>
                  <a:cubicBezTo>
                    <a:pt x="494" y="832"/>
                    <a:pt x="911" y="427"/>
                    <a:pt x="1304" y="23"/>
                  </a:cubicBezTo>
                  <a:cubicBezTo>
                    <a:pt x="1320" y="14"/>
                    <a:pt x="1309" y="0"/>
                    <a:pt x="12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92" name="Google Shape;26692;p39"/>
            <p:cNvSpPr/>
            <p:nvPr/>
          </p:nvSpPr>
          <p:spPr>
            <a:xfrm>
              <a:off x="3047400" y="2483350"/>
              <a:ext cx="31100" cy="25150"/>
            </a:xfrm>
            <a:custGeom>
              <a:avLst/>
              <a:gdLst/>
              <a:ahLst/>
              <a:cxnLst/>
              <a:rect l="l" t="t" r="r" b="b"/>
              <a:pathLst>
                <a:path w="1244" h="1006" extrusionOk="0">
                  <a:moveTo>
                    <a:pt x="1216" y="1"/>
                  </a:moveTo>
                  <a:cubicBezTo>
                    <a:pt x="1211" y="1"/>
                    <a:pt x="1206" y="2"/>
                    <a:pt x="1203" y="5"/>
                  </a:cubicBezTo>
                  <a:cubicBezTo>
                    <a:pt x="834" y="374"/>
                    <a:pt x="429" y="672"/>
                    <a:pt x="12" y="970"/>
                  </a:cubicBezTo>
                  <a:cubicBezTo>
                    <a:pt x="0" y="982"/>
                    <a:pt x="12" y="1005"/>
                    <a:pt x="24" y="1005"/>
                  </a:cubicBezTo>
                  <a:cubicBezTo>
                    <a:pt x="488" y="791"/>
                    <a:pt x="917" y="422"/>
                    <a:pt x="1227" y="29"/>
                  </a:cubicBezTo>
                  <a:cubicBezTo>
                    <a:pt x="1244" y="12"/>
                    <a:pt x="1229" y="1"/>
                    <a:pt x="1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93" name="Google Shape;26693;p39"/>
            <p:cNvSpPr/>
            <p:nvPr/>
          </p:nvSpPr>
          <p:spPr>
            <a:xfrm>
              <a:off x="3051450" y="2484450"/>
              <a:ext cx="31825" cy="26675"/>
            </a:xfrm>
            <a:custGeom>
              <a:avLst/>
              <a:gdLst/>
              <a:ahLst/>
              <a:cxnLst/>
              <a:rect l="l" t="t" r="r" b="b"/>
              <a:pathLst>
                <a:path w="1273" h="1067" extrusionOk="0">
                  <a:moveTo>
                    <a:pt x="1243" y="1"/>
                  </a:moveTo>
                  <a:cubicBezTo>
                    <a:pt x="1239" y="1"/>
                    <a:pt x="1234" y="3"/>
                    <a:pt x="1231" y="9"/>
                  </a:cubicBezTo>
                  <a:cubicBezTo>
                    <a:pt x="862" y="402"/>
                    <a:pt x="445" y="723"/>
                    <a:pt x="17" y="1045"/>
                  </a:cubicBezTo>
                  <a:cubicBezTo>
                    <a:pt x="0" y="1053"/>
                    <a:pt x="7" y="1067"/>
                    <a:pt x="16" y="1067"/>
                  </a:cubicBezTo>
                  <a:cubicBezTo>
                    <a:pt x="20" y="1067"/>
                    <a:pt x="25" y="1064"/>
                    <a:pt x="29" y="1057"/>
                  </a:cubicBezTo>
                  <a:cubicBezTo>
                    <a:pt x="517" y="842"/>
                    <a:pt x="945" y="438"/>
                    <a:pt x="1255" y="21"/>
                  </a:cubicBezTo>
                  <a:cubicBezTo>
                    <a:pt x="1273" y="21"/>
                    <a:pt x="1257" y="1"/>
                    <a:pt x="1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94" name="Google Shape;26694;p39"/>
            <p:cNvSpPr/>
            <p:nvPr/>
          </p:nvSpPr>
          <p:spPr>
            <a:xfrm>
              <a:off x="3055225" y="2489650"/>
              <a:ext cx="30775" cy="23725"/>
            </a:xfrm>
            <a:custGeom>
              <a:avLst/>
              <a:gdLst/>
              <a:ahLst/>
              <a:cxnLst/>
              <a:rect l="l" t="t" r="r" b="b"/>
              <a:pathLst>
                <a:path w="1231" h="949" extrusionOk="0">
                  <a:moveTo>
                    <a:pt x="1197" y="0"/>
                  </a:moveTo>
                  <a:cubicBezTo>
                    <a:pt x="1193" y="0"/>
                    <a:pt x="1190" y="1"/>
                    <a:pt x="1187" y="3"/>
                  </a:cubicBezTo>
                  <a:cubicBezTo>
                    <a:pt x="818" y="361"/>
                    <a:pt x="413" y="634"/>
                    <a:pt x="9" y="932"/>
                  </a:cubicBezTo>
                  <a:cubicBezTo>
                    <a:pt x="0" y="940"/>
                    <a:pt x="4" y="949"/>
                    <a:pt x="11" y="949"/>
                  </a:cubicBezTo>
                  <a:cubicBezTo>
                    <a:pt x="14" y="949"/>
                    <a:pt x="17" y="947"/>
                    <a:pt x="21" y="944"/>
                  </a:cubicBezTo>
                  <a:cubicBezTo>
                    <a:pt x="473" y="718"/>
                    <a:pt x="878" y="372"/>
                    <a:pt x="1211" y="15"/>
                  </a:cubicBezTo>
                  <a:cubicBezTo>
                    <a:pt x="1230" y="15"/>
                    <a:pt x="1211" y="0"/>
                    <a:pt x="1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95" name="Google Shape;26695;p39"/>
            <p:cNvSpPr/>
            <p:nvPr/>
          </p:nvSpPr>
          <p:spPr>
            <a:xfrm>
              <a:off x="3058700" y="2498425"/>
              <a:ext cx="21675" cy="18400"/>
            </a:xfrm>
            <a:custGeom>
              <a:avLst/>
              <a:gdLst/>
              <a:ahLst/>
              <a:cxnLst/>
              <a:rect l="l" t="t" r="r" b="b"/>
              <a:pathLst>
                <a:path w="867" h="736" extrusionOk="0">
                  <a:moveTo>
                    <a:pt x="835" y="0"/>
                  </a:moveTo>
                  <a:cubicBezTo>
                    <a:pt x="830" y="0"/>
                    <a:pt x="825" y="3"/>
                    <a:pt x="822" y="10"/>
                  </a:cubicBezTo>
                  <a:cubicBezTo>
                    <a:pt x="679" y="129"/>
                    <a:pt x="525" y="248"/>
                    <a:pt x="394" y="367"/>
                  </a:cubicBezTo>
                  <a:cubicBezTo>
                    <a:pt x="263" y="474"/>
                    <a:pt x="120" y="569"/>
                    <a:pt x="24" y="712"/>
                  </a:cubicBezTo>
                  <a:cubicBezTo>
                    <a:pt x="1" y="724"/>
                    <a:pt x="36" y="736"/>
                    <a:pt x="48" y="736"/>
                  </a:cubicBezTo>
                  <a:cubicBezTo>
                    <a:pt x="203" y="652"/>
                    <a:pt x="322" y="533"/>
                    <a:pt x="441" y="426"/>
                  </a:cubicBezTo>
                  <a:cubicBezTo>
                    <a:pt x="584" y="307"/>
                    <a:pt x="715" y="188"/>
                    <a:pt x="858" y="57"/>
                  </a:cubicBezTo>
                  <a:cubicBezTo>
                    <a:pt x="867" y="22"/>
                    <a:pt x="850" y="0"/>
                    <a:pt x="8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96" name="Google Shape;26696;p39"/>
            <p:cNvSpPr/>
            <p:nvPr/>
          </p:nvSpPr>
          <p:spPr>
            <a:xfrm>
              <a:off x="3068100" y="2510850"/>
              <a:ext cx="7900" cy="5800"/>
            </a:xfrm>
            <a:custGeom>
              <a:avLst/>
              <a:gdLst/>
              <a:ahLst/>
              <a:cxnLst/>
              <a:rect l="l" t="t" r="r" b="b"/>
              <a:pathLst>
                <a:path w="316" h="232" extrusionOk="0">
                  <a:moveTo>
                    <a:pt x="268" y="1"/>
                  </a:moveTo>
                  <a:cubicBezTo>
                    <a:pt x="184" y="60"/>
                    <a:pt x="89" y="144"/>
                    <a:pt x="18" y="215"/>
                  </a:cubicBezTo>
                  <a:cubicBezTo>
                    <a:pt x="1" y="223"/>
                    <a:pt x="8" y="232"/>
                    <a:pt x="17" y="232"/>
                  </a:cubicBezTo>
                  <a:cubicBezTo>
                    <a:pt x="21" y="232"/>
                    <a:pt x="26" y="230"/>
                    <a:pt x="29" y="227"/>
                  </a:cubicBezTo>
                  <a:cubicBezTo>
                    <a:pt x="125" y="167"/>
                    <a:pt x="208" y="96"/>
                    <a:pt x="291" y="36"/>
                  </a:cubicBezTo>
                  <a:cubicBezTo>
                    <a:pt x="315" y="25"/>
                    <a:pt x="279" y="1"/>
                    <a:pt x="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97" name="Google Shape;26697;p39"/>
            <p:cNvSpPr/>
            <p:nvPr/>
          </p:nvSpPr>
          <p:spPr>
            <a:xfrm>
              <a:off x="3042575" y="2343875"/>
              <a:ext cx="56050" cy="103850"/>
            </a:xfrm>
            <a:custGeom>
              <a:avLst/>
              <a:gdLst/>
              <a:ahLst/>
              <a:cxnLst/>
              <a:rect l="l" t="t" r="r" b="b"/>
              <a:pathLst>
                <a:path w="2242" h="4154" extrusionOk="0">
                  <a:moveTo>
                    <a:pt x="2241" y="0"/>
                  </a:moveTo>
                  <a:cubicBezTo>
                    <a:pt x="2051" y="822"/>
                    <a:pt x="1586" y="1560"/>
                    <a:pt x="1217" y="2310"/>
                  </a:cubicBezTo>
                  <a:cubicBezTo>
                    <a:pt x="872" y="2965"/>
                    <a:pt x="562" y="3608"/>
                    <a:pt x="27" y="4108"/>
                  </a:cubicBezTo>
                  <a:cubicBezTo>
                    <a:pt x="1" y="4134"/>
                    <a:pt x="18" y="4153"/>
                    <a:pt x="35" y="4153"/>
                  </a:cubicBezTo>
                  <a:cubicBezTo>
                    <a:pt x="41" y="4153"/>
                    <a:pt x="47" y="4150"/>
                    <a:pt x="50" y="4144"/>
                  </a:cubicBezTo>
                  <a:cubicBezTo>
                    <a:pt x="634" y="3584"/>
                    <a:pt x="979" y="2894"/>
                    <a:pt x="1336" y="2191"/>
                  </a:cubicBezTo>
                  <a:cubicBezTo>
                    <a:pt x="1693" y="1489"/>
                    <a:pt x="2134" y="786"/>
                    <a:pt x="22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98" name="Google Shape;26698;p39"/>
            <p:cNvSpPr/>
            <p:nvPr/>
          </p:nvSpPr>
          <p:spPr>
            <a:xfrm>
              <a:off x="3055125" y="2382450"/>
              <a:ext cx="35275" cy="51925"/>
            </a:xfrm>
            <a:custGeom>
              <a:avLst/>
              <a:gdLst/>
              <a:ahLst/>
              <a:cxnLst/>
              <a:rect l="l" t="t" r="r" b="b"/>
              <a:pathLst>
                <a:path w="1411" h="2077" extrusionOk="0">
                  <a:moveTo>
                    <a:pt x="1375" y="0"/>
                  </a:moveTo>
                  <a:cubicBezTo>
                    <a:pt x="1368" y="0"/>
                    <a:pt x="1362" y="2"/>
                    <a:pt x="1358" y="5"/>
                  </a:cubicBezTo>
                  <a:cubicBezTo>
                    <a:pt x="941" y="719"/>
                    <a:pt x="489" y="1386"/>
                    <a:pt x="1" y="2065"/>
                  </a:cubicBezTo>
                  <a:cubicBezTo>
                    <a:pt x="1" y="2077"/>
                    <a:pt x="13" y="2077"/>
                    <a:pt x="13" y="2077"/>
                  </a:cubicBezTo>
                  <a:cubicBezTo>
                    <a:pt x="584" y="1481"/>
                    <a:pt x="1060" y="767"/>
                    <a:pt x="1394" y="17"/>
                  </a:cubicBezTo>
                  <a:cubicBezTo>
                    <a:pt x="1411" y="9"/>
                    <a:pt x="1392" y="0"/>
                    <a:pt x="13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699" name="Google Shape;26699;p39"/>
            <p:cNvSpPr/>
            <p:nvPr/>
          </p:nvSpPr>
          <p:spPr>
            <a:xfrm>
              <a:off x="3055525" y="2385400"/>
              <a:ext cx="37125" cy="55350"/>
            </a:xfrm>
            <a:custGeom>
              <a:avLst/>
              <a:gdLst/>
              <a:ahLst/>
              <a:cxnLst/>
              <a:rect l="l" t="t" r="r" b="b"/>
              <a:pathLst>
                <a:path w="1485" h="2214" extrusionOk="0">
                  <a:moveTo>
                    <a:pt x="1467" y="1"/>
                  </a:moveTo>
                  <a:cubicBezTo>
                    <a:pt x="1464" y="1"/>
                    <a:pt x="1461" y="2"/>
                    <a:pt x="1461" y="6"/>
                  </a:cubicBezTo>
                  <a:cubicBezTo>
                    <a:pt x="1068" y="816"/>
                    <a:pt x="568" y="1483"/>
                    <a:pt x="9" y="2197"/>
                  </a:cubicBezTo>
                  <a:cubicBezTo>
                    <a:pt x="0" y="2205"/>
                    <a:pt x="16" y="2214"/>
                    <a:pt x="29" y="2214"/>
                  </a:cubicBezTo>
                  <a:cubicBezTo>
                    <a:pt x="35" y="2214"/>
                    <a:pt x="41" y="2212"/>
                    <a:pt x="44" y="2209"/>
                  </a:cubicBezTo>
                  <a:cubicBezTo>
                    <a:pt x="699" y="1625"/>
                    <a:pt x="1163" y="816"/>
                    <a:pt x="1485" y="6"/>
                  </a:cubicBezTo>
                  <a:cubicBezTo>
                    <a:pt x="1485" y="6"/>
                    <a:pt x="1474" y="1"/>
                    <a:pt x="14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00" name="Google Shape;26700;p39"/>
            <p:cNvSpPr/>
            <p:nvPr/>
          </p:nvSpPr>
          <p:spPr>
            <a:xfrm>
              <a:off x="3066825" y="2385225"/>
              <a:ext cx="33175" cy="52550"/>
            </a:xfrm>
            <a:custGeom>
              <a:avLst/>
              <a:gdLst/>
              <a:ahLst/>
              <a:cxnLst/>
              <a:rect l="l" t="t" r="r" b="b"/>
              <a:pathLst>
                <a:path w="1327" h="2102" extrusionOk="0">
                  <a:moveTo>
                    <a:pt x="1308" y="0"/>
                  </a:moveTo>
                  <a:cubicBezTo>
                    <a:pt x="1301" y="0"/>
                    <a:pt x="1292" y="4"/>
                    <a:pt x="1283" y="13"/>
                  </a:cubicBezTo>
                  <a:cubicBezTo>
                    <a:pt x="866" y="716"/>
                    <a:pt x="426" y="1394"/>
                    <a:pt x="9" y="2085"/>
                  </a:cubicBezTo>
                  <a:cubicBezTo>
                    <a:pt x="1" y="2093"/>
                    <a:pt x="10" y="2102"/>
                    <a:pt x="20" y="2102"/>
                  </a:cubicBezTo>
                  <a:cubicBezTo>
                    <a:pt x="25" y="2102"/>
                    <a:pt x="29" y="2100"/>
                    <a:pt x="33" y="2097"/>
                  </a:cubicBezTo>
                  <a:cubicBezTo>
                    <a:pt x="545" y="1478"/>
                    <a:pt x="962" y="739"/>
                    <a:pt x="1319" y="25"/>
                  </a:cubicBezTo>
                  <a:cubicBezTo>
                    <a:pt x="1326" y="10"/>
                    <a:pt x="1320" y="0"/>
                    <a:pt x="13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01" name="Google Shape;26701;p39"/>
            <p:cNvSpPr/>
            <p:nvPr/>
          </p:nvSpPr>
          <p:spPr>
            <a:xfrm>
              <a:off x="3075475" y="2389850"/>
              <a:ext cx="27900" cy="46100"/>
            </a:xfrm>
            <a:custGeom>
              <a:avLst/>
              <a:gdLst/>
              <a:ahLst/>
              <a:cxnLst/>
              <a:rect l="l" t="t" r="r" b="b"/>
              <a:pathLst>
                <a:path w="1116" h="1844" extrusionOk="0">
                  <a:moveTo>
                    <a:pt x="1098" y="0"/>
                  </a:moveTo>
                  <a:cubicBezTo>
                    <a:pt x="1094" y="0"/>
                    <a:pt x="1092" y="3"/>
                    <a:pt x="1092" y="7"/>
                  </a:cubicBezTo>
                  <a:cubicBezTo>
                    <a:pt x="758" y="638"/>
                    <a:pt x="377" y="1197"/>
                    <a:pt x="20" y="1805"/>
                  </a:cubicBezTo>
                  <a:cubicBezTo>
                    <a:pt x="1" y="1824"/>
                    <a:pt x="21" y="1844"/>
                    <a:pt x="36" y="1844"/>
                  </a:cubicBezTo>
                  <a:cubicBezTo>
                    <a:pt x="39" y="1844"/>
                    <a:pt x="42" y="1843"/>
                    <a:pt x="44" y="1840"/>
                  </a:cubicBezTo>
                  <a:cubicBezTo>
                    <a:pt x="508" y="1316"/>
                    <a:pt x="854" y="662"/>
                    <a:pt x="1116" y="42"/>
                  </a:cubicBezTo>
                  <a:cubicBezTo>
                    <a:pt x="1116" y="11"/>
                    <a:pt x="1105" y="0"/>
                    <a:pt x="10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02" name="Google Shape;26702;p39"/>
            <p:cNvSpPr/>
            <p:nvPr/>
          </p:nvSpPr>
          <p:spPr>
            <a:xfrm>
              <a:off x="3075225" y="2374375"/>
              <a:ext cx="42925" cy="66875"/>
            </a:xfrm>
            <a:custGeom>
              <a:avLst/>
              <a:gdLst/>
              <a:ahLst/>
              <a:cxnLst/>
              <a:rect l="l" t="t" r="r" b="b"/>
              <a:pathLst>
                <a:path w="1717" h="2675" extrusionOk="0">
                  <a:moveTo>
                    <a:pt x="1688" y="1"/>
                  </a:moveTo>
                  <a:cubicBezTo>
                    <a:pt x="1679" y="1"/>
                    <a:pt x="1670" y="6"/>
                    <a:pt x="1661" y="19"/>
                  </a:cubicBezTo>
                  <a:cubicBezTo>
                    <a:pt x="1114" y="876"/>
                    <a:pt x="518" y="1745"/>
                    <a:pt x="18" y="2626"/>
                  </a:cubicBezTo>
                  <a:cubicBezTo>
                    <a:pt x="1" y="2644"/>
                    <a:pt x="22" y="2675"/>
                    <a:pt x="40" y="2675"/>
                  </a:cubicBezTo>
                  <a:cubicBezTo>
                    <a:pt x="46" y="2675"/>
                    <a:pt x="51" y="2671"/>
                    <a:pt x="54" y="2662"/>
                  </a:cubicBezTo>
                  <a:cubicBezTo>
                    <a:pt x="709" y="1888"/>
                    <a:pt x="1245" y="959"/>
                    <a:pt x="1709" y="42"/>
                  </a:cubicBezTo>
                  <a:cubicBezTo>
                    <a:pt x="1717" y="19"/>
                    <a:pt x="1704" y="1"/>
                    <a:pt x="16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03" name="Google Shape;26703;p39"/>
            <p:cNvSpPr/>
            <p:nvPr/>
          </p:nvSpPr>
          <p:spPr>
            <a:xfrm>
              <a:off x="3078175" y="2383325"/>
              <a:ext cx="33725" cy="55725"/>
            </a:xfrm>
            <a:custGeom>
              <a:avLst/>
              <a:gdLst/>
              <a:ahLst/>
              <a:cxnLst/>
              <a:rect l="l" t="t" r="r" b="b"/>
              <a:pathLst>
                <a:path w="1349" h="2229" extrusionOk="0">
                  <a:moveTo>
                    <a:pt x="1315" y="0"/>
                  </a:moveTo>
                  <a:cubicBezTo>
                    <a:pt x="1306" y="0"/>
                    <a:pt x="1297" y="5"/>
                    <a:pt x="1293" y="18"/>
                  </a:cubicBezTo>
                  <a:cubicBezTo>
                    <a:pt x="889" y="756"/>
                    <a:pt x="460" y="1458"/>
                    <a:pt x="19" y="2173"/>
                  </a:cubicBezTo>
                  <a:cubicBezTo>
                    <a:pt x="1" y="2200"/>
                    <a:pt x="25" y="2228"/>
                    <a:pt x="43" y="2228"/>
                  </a:cubicBezTo>
                  <a:cubicBezTo>
                    <a:pt x="48" y="2228"/>
                    <a:pt x="52" y="2226"/>
                    <a:pt x="55" y="2220"/>
                  </a:cubicBezTo>
                  <a:cubicBezTo>
                    <a:pt x="615" y="1625"/>
                    <a:pt x="1067" y="804"/>
                    <a:pt x="1341" y="42"/>
                  </a:cubicBezTo>
                  <a:cubicBezTo>
                    <a:pt x="1349" y="18"/>
                    <a:pt x="1331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04" name="Google Shape;26704;p39"/>
            <p:cNvSpPr/>
            <p:nvPr/>
          </p:nvSpPr>
          <p:spPr>
            <a:xfrm>
              <a:off x="3087675" y="2375850"/>
              <a:ext cx="29875" cy="48800"/>
            </a:xfrm>
            <a:custGeom>
              <a:avLst/>
              <a:gdLst/>
              <a:ahLst/>
              <a:cxnLst/>
              <a:rect l="l" t="t" r="r" b="b"/>
              <a:pathLst>
                <a:path w="1195" h="1952" extrusionOk="0">
                  <a:moveTo>
                    <a:pt x="1157" y="1"/>
                  </a:moveTo>
                  <a:cubicBezTo>
                    <a:pt x="1148" y="1"/>
                    <a:pt x="1140" y="6"/>
                    <a:pt x="1140" y="19"/>
                  </a:cubicBezTo>
                  <a:cubicBezTo>
                    <a:pt x="830" y="722"/>
                    <a:pt x="449" y="1281"/>
                    <a:pt x="8" y="1912"/>
                  </a:cubicBezTo>
                  <a:cubicBezTo>
                    <a:pt x="0" y="1929"/>
                    <a:pt x="9" y="1951"/>
                    <a:pt x="27" y="1951"/>
                  </a:cubicBezTo>
                  <a:cubicBezTo>
                    <a:pt x="35" y="1951"/>
                    <a:pt x="45" y="1947"/>
                    <a:pt x="56" y="1936"/>
                  </a:cubicBezTo>
                  <a:cubicBezTo>
                    <a:pt x="592" y="1448"/>
                    <a:pt x="985" y="722"/>
                    <a:pt x="1187" y="31"/>
                  </a:cubicBezTo>
                  <a:cubicBezTo>
                    <a:pt x="1195" y="16"/>
                    <a:pt x="1174" y="1"/>
                    <a:pt x="11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05" name="Google Shape;26705;p39"/>
            <p:cNvSpPr/>
            <p:nvPr/>
          </p:nvSpPr>
          <p:spPr>
            <a:xfrm>
              <a:off x="3124775" y="2355475"/>
              <a:ext cx="20875" cy="35575"/>
            </a:xfrm>
            <a:custGeom>
              <a:avLst/>
              <a:gdLst/>
              <a:ahLst/>
              <a:cxnLst/>
              <a:rect l="l" t="t" r="r" b="b"/>
              <a:pathLst>
                <a:path w="835" h="1423" extrusionOk="0">
                  <a:moveTo>
                    <a:pt x="834" y="1"/>
                  </a:moveTo>
                  <a:lnTo>
                    <a:pt x="834" y="1"/>
                  </a:lnTo>
                  <a:cubicBezTo>
                    <a:pt x="513" y="429"/>
                    <a:pt x="239" y="917"/>
                    <a:pt x="1" y="1394"/>
                  </a:cubicBezTo>
                  <a:cubicBezTo>
                    <a:pt x="1" y="1411"/>
                    <a:pt x="7" y="1422"/>
                    <a:pt x="11" y="1422"/>
                  </a:cubicBezTo>
                  <a:cubicBezTo>
                    <a:pt x="12" y="1422"/>
                    <a:pt x="13" y="1421"/>
                    <a:pt x="13" y="1417"/>
                  </a:cubicBezTo>
                  <a:cubicBezTo>
                    <a:pt x="310" y="977"/>
                    <a:pt x="608" y="489"/>
                    <a:pt x="8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06" name="Google Shape;26706;p39"/>
            <p:cNvSpPr/>
            <p:nvPr/>
          </p:nvSpPr>
          <p:spPr>
            <a:xfrm>
              <a:off x="3128050" y="2364175"/>
              <a:ext cx="14775" cy="29250"/>
            </a:xfrm>
            <a:custGeom>
              <a:avLst/>
              <a:gdLst/>
              <a:ahLst/>
              <a:cxnLst/>
              <a:rect l="l" t="t" r="r" b="b"/>
              <a:pathLst>
                <a:path w="591" h="1170" extrusionOk="0">
                  <a:moveTo>
                    <a:pt x="589" y="1"/>
                  </a:moveTo>
                  <a:lnTo>
                    <a:pt x="589" y="1"/>
                  </a:lnTo>
                  <a:cubicBezTo>
                    <a:pt x="587" y="1"/>
                    <a:pt x="584" y="4"/>
                    <a:pt x="584" y="10"/>
                  </a:cubicBezTo>
                  <a:cubicBezTo>
                    <a:pt x="590" y="4"/>
                    <a:pt x="590" y="1"/>
                    <a:pt x="589" y="1"/>
                  </a:cubicBezTo>
                  <a:close/>
                  <a:moveTo>
                    <a:pt x="584" y="10"/>
                  </a:moveTo>
                  <a:lnTo>
                    <a:pt x="584" y="10"/>
                  </a:lnTo>
                  <a:cubicBezTo>
                    <a:pt x="489" y="212"/>
                    <a:pt x="418" y="427"/>
                    <a:pt x="310" y="629"/>
                  </a:cubicBezTo>
                  <a:cubicBezTo>
                    <a:pt x="227" y="808"/>
                    <a:pt x="108" y="974"/>
                    <a:pt x="1" y="1153"/>
                  </a:cubicBezTo>
                  <a:cubicBezTo>
                    <a:pt x="1" y="1161"/>
                    <a:pt x="7" y="1170"/>
                    <a:pt x="10" y="1170"/>
                  </a:cubicBezTo>
                  <a:cubicBezTo>
                    <a:pt x="12" y="1170"/>
                    <a:pt x="13" y="1168"/>
                    <a:pt x="13" y="1165"/>
                  </a:cubicBezTo>
                  <a:cubicBezTo>
                    <a:pt x="298" y="867"/>
                    <a:pt x="525" y="391"/>
                    <a:pt x="584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07" name="Google Shape;26707;p39"/>
            <p:cNvSpPr/>
            <p:nvPr/>
          </p:nvSpPr>
          <p:spPr>
            <a:xfrm>
              <a:off x="3131100" y="2362800"/>
              <a:ext cx="18025" cy="33275"/>
            </a:xfrm>
            <a:custGeom>
              <a:avLst/>
              <a:gdLst/>
              <a:ahLst/>
              <a:cxnLst/>
              <a:rect l="l" t="t" r="r" b="b"/>
              <a:pathLst>
                <a:path w="721" h="1331" extrusionOk="0">
                  <a:moveTo>
                    <a:pt x="705" y="0"/>
                  </a:moveTo>
                  <a:cubicBezTo>
                    <a:pt x="702" y="0"/>
                    <a:pt x="700" y="2"/>
                    <a:pt x="700" y="5"/>
                  </a:cubicBezTo>
                  <a:cubicBezTo>
                    <a:pt x="546" y="482"/>
                    <a:pt x="296" y="886"/>
                    <a:pt x="10" y="1303"/>
                  </a:cubicBezTo>
                  <a:cubicBezTo>
                    <a:pt x="0" y="1313"/>
                    <a:pt x="14" y="1330"/>
                    <a:pt x="32" y="1330"/>
                  </a:cubicBezTo>
                  <a:cubicBezTo>
                    <a:pt x="36" y="1330"/>
                    <a:pt x="41" y="1329"/>
                    <a:pt x="45" y="1327"/>
                  </a:cubicBezTo>
                  <a:cubicBezTo>
                    <a:pt x="379" y="970"/>
                    <a:pt x="593" y="493"/>
                    <a:pt x="712" y="17"/>
                  </a:cubicBezTo>
                  <a:cubicBezTo>
                    <a:pt x="721" y="9"/>
                    <a:pt x="711" y="0"/>
                    <a:pt x="7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08" name="Google Shape;26708;p39"/>
            <p:cNvSpPr/>
            <p:nvPr/>
          </p:nvSpPr>
          <p:spPr>
            <a:xfrm>
              <a:off x="3131425" y="2374275"/>
              <a:ext cx="16600" cy="29275"/>
            </a:xfrm>
            <a:custGeom>
              <a:avLst/>
              <a:gdLst/>
              <a:ahLst/>
              <a:cxnLst/>
              <a:rect l="l" t="t" r="r" b="b"/>
              <a:pathLst>
                <a:path w="664" h="1171" extrusionOk="0">
                  <a:moveTo>
                    <a:pt x="645" y="0"/>
                  </a:moveTo>
                  <a:cubicBezTo>
                    <a:pt x="642" y="0"/>
                    <a:pt x="640" y="3"/>
                    <a:pt x="640" y="11"/>
                  </a:cubicBezTo>
                  <a:cubicBezTo>
                    <a:pt x="485" y="439"/>
                    <a:pt x="271" y="785"/>
                    <a:pt x="9" y="1154"/>
                  </a:cubicBezTo>
                  <a:cubicBezTo>
                    <a:pt x="0" y="1162"/>
                    <a:pt x="16" y="1170"/>
                    <a:pt x="25" y="1170"/>
                  </a:cubicBezTo>
                  <a:cubicBezTo>
                    <a:pt x="29" y="1170"/>
                    <a:pt x="32" y="1169"/>
                    <a:pt x="32" y="1166"/>
                  </a:cubicBezTo>
                  <a:cubicBezTo>
                    <a:pt x="342" y="868"/>
                    <a:pt x="568" y="439"/>
                    <a:pt x="664" y="23"/>
                  </a:cubicBezTo>
                  <a:cubicBezTo>
                    <a:pt x="664" y="14"/>
                    <a:pt x="652" y="0"/>
                    <a:pt x="6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09" name="Google Shape;26709;p39"/>
            <p:cNvSpPr/>
            <p:nvPr/>
          </p:nvSpPr>
          <p:spPr>
            <a:xfrm>
              <a:off x="3130250" y="2382050"/>
              <a:ext cx="18675" cy="31625"/>
            </a:xfrm>
            <a:custGeom>
              <a:avLst/>
              <a:gdLst/>
              <a:ahLst/>
              <a:cxnLst/>
              <a:rect l="l" t="t" r="r" b="b"/>
              <a:pathLst>
                <a:path w="747" h="1265" extrusionOk="0">
                  <a:moveTo>
                    <a:pt x="728" y="0"/>
                  </a:moveTo>
                  <a:cubicBezTo>
                    <a:pt x="719" y="0"/>
                    <a:pt x="711" y="3"/>
                    <a:pt x="711" y="9"/>
                  </a:cubicBezTo>
                  <a:cubicBezTo>
                    <a:pt x="651" y="235"/>
                    <a:pt x="568" y="450"/>
                    <a:pt x="460" y="664"/>
                  </a:cubicBezTo>
                  <a:cubicBezTo>
                    <a:pt x="341" y="866"/>
                    <a:pt x="175" y="1033"/>
                    <a:pt x="20" y="1212"/>
                  </a:cubicBezTo>
                  <a:cubicBezTo>
                    <a:pt x="0" y="1222"/>
                    <a:pt x="13" y="1265"/>
                    <a:pt x="32" y="1265"/>
                  </a:cubicBezTo>
                  <a:cubicBezTo>
                    <a:pt x="36" y="1265"/>
                    <a:pt x="40" y="1263"/>
                    <a:pt x="44" y="1259"/>
                  </a:cubicBezTo>
                  <a:cubicBezTo>
                    <a:pt x="437" y="974"/>
                    <a:pt x="687" y="462"/>
                    <a:pt x="746" y="9"/>
                  </a:cubicBezTo>
                  <a:cubicBezTo>
                    <a:pt x="746" y="3"/>
                    <a:pt x="737" y="0"/>
                    <a:pt x="7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10" name="Google Shape;26710;p39"/>
            <p:cNvSpPr/>
            <p:nvPr/>
          </p:nvSpPr>
          <p:spPr>
            <a:xfrm>
              <a:off x="3114450" y="2380750"/>
              <a:ext cx="35650" cy="61325"/>
            </a:xfrm>
            <a:custGeom>
              <a:avLst/>
              <a:gdLst/>
              <a:ahLst/>
              <a:cxnLst/>
              <a:rect l="l" t="t" r="r" b="b"/>
              <a:pathLst>
                <a:path w="1426" h="2453" extrusionOk="0">
                  <a:moveTo>
                    <a:pt x="1391" y="1"/>
                  </a:moveTo>
                  <a:cubicBezTo>
                    <a:pt x="1381" y="1"/>
                    <a:pt x="1371" y="4"/>
                    <a:pt x="1366" y="14"/>
                  </a:cubicBezTo>
                  <a:cubicBezTo>
                    <a:pt x="1033" y="918"/>
                    <a:pt x="569" y="1633"/>
                    <a:pt x="9" y="2407"/>
                  </a:cubicBezTo>
                  <a:cubicBezTo>
                    <a:pt x="0" y="2432"/>
                    <a:pt x="10" y="2452"/>
                    <a:pt x="30" y="2452"/>
                  </a:cubicBezTo>
                  <a:cubicBezTo>
                    <a:pt x="38" y="2452"/>
                    <a:pt x="47" y="2449"/>
                    <a:pt x="57" y="2442"/>
                  </a:cubicBezTo>
                  <a:cubicBezTo>
                    <a:pt x="723" y="1811"/>
                    <a:pt x="1200" y="907"/>
                    <a:pt x="1426" y="25"/>
                  </a:cubicBezTo>
                  <a:cubicBezTo>
                    <a:pt x="1426" y="11"/>
                    <a:pt x="1408" y="1"/>
                    <a:pt x="1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11" name="Google Shape;26711;p39"/>
            <p:cNvSpPr/>
            <p:nvPr/>
          </p:nvSpPr>
          <p:spPr>
            <a:xfrm>
              <a:off x="3110950" y="2383050"/>
              <a:ext cx="37075" cy="71100"/>
            </a:xfrm>
            <a:custGeom>
              <a:avLst/>
              <a:gdLst/>
              <a:ahLst/>
              <a:cxnLst/>
              <a:rect l="l" t="t" r="r" b="b"/>
              <a:pathLst>
                <a:path w="1483" h="2844" extrusionOk="0">
                  <a:moveTo>
                    <a:pt x="1462" y="0"/>
                  </a:moveTo>
                  <a:cubicBezTo>
                    <a:pt x="1454" y="0"/>
                    <a:pt x="1447" y="6"/>
                    <a:pt x="1447" y="17"/>
                  </a:cubicBezTo>
                  <a:cubicBezTo>
                    <a:pt x="1149" y="1088"/>
                    <a:pt x="661" y="1922"/>
                    <a:pt x="18" y="2815"/>
                  </a:cubicBezTo>
                  <a:cubicBezTo>
                    <a:pt x="1" y="2832"/>
                    <a:pt x="15" y="2843"/>
                    <a:pt x="33" y="2843"/>
                  </a:cubicBezTo>
                  <a:cubicBezTo>
                    <a:pt x="40" y="2843"/>
                    <a:pt x="47" y="2842"/>
                    <a:pt x="54" y="2839"/>
                  </a:cubicBezTo>
                  <a:cubicBezTo>
                    <a:pt x="828" y="2124"/>
                    <a:pt x="1340" y="1041"/>
                    <a:pt x="1483" y="29"/>
                  </a:cubicBezTo>
                  <a:cubicBezTo>
                    <a:pt x="1483" y="9"/>
                    <a:pt x="1472" y="0"/>
                    <a:pt x="1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12" name="Google Shape;26712;p39"/>
            <p:cNvSpPr/>
            <p:nvPr/>
          </p:nvSpPr>
          <p:spPr>
            <a:xfrm>
              <a:off x="3116900" y="2376100"/>
              <a:ext cx="32025" cy="65550"/>
            </a:xfrm>
            <a:custGeom>
              <a:avLst/>
              <a:gdLst/>
              <a:ahLst/>
              <a:cxnLst/>
              <a:rect l="l" t="t" r="r" b="b"/>
              <a:pathLst>
                <a:path w="1281" h="2622" extrusionOk="0">
                  <a:moveTo>
                    <a:pt x="1262" y="0"/>
                  </a:moveTo>
                  <a:cubicBezTo>
                    <a:pt x="1253" y="0"/>
                    <a:pt x="1245" y="3"/>
                    <a:pt x="1245" y="9"/>
                  </a:cubicBezTo>
                  <a:cubicBezTo>
                    <a:pt x="1209" y="69"/>
                    <a:pt x="1173" y="152"/>
                    <a:pt x="1149" y="247"/>
                  </a:cubicBezTo>
                  <a:cubicBezTo>
                    <a:pt x="1162" y="215"/>
                    <a:pt x="1168" y="201"/>
                    <a:pt x="1171" y="201"/>
                  </a:cubicBezTo>
                  <a:lnTo>
                    <a:pt x="1171" y="201"/>
                  </a:lnTo>
                  <a:cubicBezTo>
                    <a:pt x="1182" y="201"/>
                    <a:pt x="1050" y="637"/>
                    <a:pt x="1030" y="688"/>
                  </a:cubicBezTo>
                  <a:cubicBezTo>
                    <a:pt x="947" y="914"/>
                    <a:pt x="864" y="1140"/>
                    <a:pt x="756" y="1366"/>
                  </a:cubicBezTo>
                  <a:cubicBezTo>
                    <a:pt x="554" y="1795"/>
                    <a:pt x="280" y="2176"/>
                    <a:pt x="18" y="2593"/>
                  </a:cubicBezTo>
                  <a:cubicBezTo>
                    <a:pt x="1" y="2610"/>
                    <a:pt x="15" y="2621"/>
                    <a:pt x="29" y="2621"/>
                  </a:cubicBezTo>
                  <a:cubicBezTo>
                    <a:pt x="34" y="2621"/>
                    <a:pt x="39" y="2620"/>
                    <a:pt x="42" y="2617"/>
                  </a:cubicBezTo>
                  <a:cubicBezTo>
                    <a:pt x="697" y="1926"/>
                    <a:pt x="1149" y="926"/>
                    <a:pt x="1280" y="9"/>
                  </a:cubicBezTo>
                  <a:cubicBezTo>
                    <a:pt x="1280" y="3"/>
                    <a:pt x="1271" y="0"/>
                    <a:pt x="1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13" name="Google Shape;26713;p39"/>
            <p:cNvSpPr/>
            <p:nvPr/>
          </p:nvSpPr>
          <p:spPr>
            <a:xfrm>
              <a:off x="3089150" y="2385625"/>
              <a:ext cx="55750" cy="94825"/>
            </a:xfrm>
            <a:custGeom>
              <a:avLst/>
              <a:gdLst/>
              <a:ahLst/>
              <a:cxnLst/>
              <a:rect l="l" t="t" r="r" b="b"/>
              <a:pathLst>
                <a:path w="2230" h="3793" extrusionOk="0">
                  <a:moveTo>
                    <a:pt x="2222" y="0"/>
                  </a:moveTo>
                  <a:cubicBezTo>
                    <a:pt x="2218" y="0"/>
                    <a:pt x="2212" y="3"/>
                    <a:pt x="2212" y="9"/>
                  </a:cubicBezTo>
                  <a:cubicBezTo>
                    <a:pt x="1819" y="1462"/>
                    <a:pt x="783" y="2509"/>
                    <a:pt x="9" y="3748"/>
                  </a:cubicBezTo>
                  <a:cubicBezTo>
                    <a:pt x="0" y="3773"/>
                    <a:pt x="17" y="3793"/>
                    <a:pt x="35" y="3793"/>
                  </a:cubicBezTo>
                  <a:cubicBezTo>
                    <a:pt x="42" y="3793"/>
                    <a:pt x="50" y="3790"/>
                    <a:pt x="57" y="3783"/>
                  </a:cubicBezTo>
                  <a:cubicBezTo>
                    <a:pt x="914" y="2712"/>
                    <a:pt x="1997" y="1402"/>
                    <a:pt x="2224" y="9"/>
                  </a:cubicBezTo>
                  <a:cubicBezTo>
                    <a:pt x="2229" y="3"/>
                    <a:pt x="2227" y="0"/>
                    <a:pt x="2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14" name="Google Shape;26714;p39"/>
            <p:cNvSpPr/>
            <p:nvPr/>
          </p:nvSpPr>
          <p:spPr>
            <a:xfrm>
              <a:off x="3071325" y="2439925"/>
              <a:ext cx="51300" cy="89925"/>
            </a:xfrm>
            <a:custGeom>
              <a:avLst/>
              <a:gdLst/>
              <a:ahLst/>
              <a:cxnLst/>
              <a:rect l="l" t="t" r="r" b="b"/>
              <a:pathLst>
                <a:path w="2052" h="3597" extrusionOk="0">
                  <a:moveTo>
                    <a:pt x="2033" y="0"/>
                  </a:moveTo>
                  <a:cubicBezTo>
                    <a:pt x="2028" y="0"/>
                    <a:pt x="2024" y="5"/>
                    <a:pt x="2020" y="16"/>
                  </a:cubicBezTo>
                  <a:cubicBezTo>
                    <a:pt x="1306" y="808"/>
                    <a:pt x="359" y="1752"/>
                    <a:pt x="83" y="2830"/>
                  </a:cubicBezTo>
                  <a:lnTo>
                    <a:pt x="83" y="2830"/>
                  </a:lnTo>
                  <a:cubicBezTo>
                    <a:pt x="48" y="2936"/>
                    <a:pt x="11" y="3066"/>
                    <a:pt x="20" y="3123"/>
                  </a:cubicBezTo>
                  <a:cubicBezTo>
                    <a:pt x="20" y="3138"/>
                    <a:pt x="20" y="3151"/>
                    <a:pt x="21" y="3164"/>
                  </a:cubicBezTo>
                  <a:lnTo>
                    <a:pt x="21" y="3164"/>
                  </a:lnTo>
                  <a:cubicBezTo>
                    <a:pt x="6" y="3292"/>
                    <a:pt x="1" y="3421"/>
                    <a:pt x="8" y="3552"/>
                  </a:cubicBezTo>
                  <a:cubicBezTo>
                    <a:pt x="8" y="3582"/>
                    <a:pt x="28" y="3597"/>
                    <a:pt x="49" y="3597"/>
                  </a:cubicBezTo>
                  <a:cubicBezTo>
                    <a:pt x="70" y="3597"/>
                    <a:pt x="91" y="3582"/>
                    <a:pt x="91" y="3552"/>
                  </a:cubicBezTo>
                  <a:cubicBezTo>
                    <a:pt x="83" y="3220"/>
                    <a:pt x="144" y="2975"/>
                    <a:pt x="242" y="2713"/>
                  </a:cubicBezTo>
                  <a:lnTo>
                    <a:pt x="242" y="2713"/>
                  </a:lnTo>
                  <a:cubicBezTo>
                    <a:pt x="210" y="2898"/>
                    <a:pt x="238" y="3077"/>
                    <a:pt x="329" y="3290"/>
                  </a:cubicBezTo>
                  <a:cubicBezTo>
                    <a:pt x="337" y="3306"/>
                    <a:pt x="350" y="3313"/>
                    <a:pt x="364" y="3313"/>
                  </a:cubicBezTo>
                  <a:cubicBezTo>
                    <a:pt x="391" y="3313"/>
                    <a:pt x="420" y="3286"/>
                    <a:pt x="412" y="3254"/>
                  </a:cubicBezTo>
                  <a:cubicBezTo>
                    <a:pt x="246" y="2814"/>
                    <a:pt x="412" y="2409"/>
                    <a:pt x="651" y="2028"/>
                  </a:cubicBezTo>
                  <a:cubicBezTo>
                    <a:pt x="659" y="2001"/>
                    <a:pt x="635" y="1968"/>
                    <a:pt x="612" y="1968"/>
                  </a:cubicBezTo>
                  <a:cubicBezTo>
                    <a:pt x="604" y="1968"/>
                    <a:pt x="597" y="1972"/>
                    <a:pt x="591" y="1980"/>
                  </a:cubicBezTo>
                  <a:cubicBezTo>
                    <a:pt x="534" y="2044"/>
                    <a:pt x="481" y="2109"/>
                    <a:pt x="432" y="2174"/>
                  </a:cubicBezTo>
                  <a:lnTo>
                    <a:pt x="432" y="2174"/>
                  </a:lnTo>
                  <a:cubicBezTo>
                    <a:pt x="847" y="1403"/>
                    <a:pt x="1545" y="727"/>
                    <a:pt x="2044" y="28"/>
                  </a:cubicBezTo>
                  <a:cubicBezTo>
                    <a:pt x="2052" y="20"/>
                    <a:pt x="2043" y="0"/>
                    <a:pt x="2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15" name="Google Shape;26715;p39"/>
            <p:cNvSpPr/>
            <p:nvPr/>
          </p:nvSpPr>
          <p:spPr>
            <a:xfrm>
              <a:off x="2722175" y="2441775"/>
              <a:ext cx="9725" cy="26700"/>
            </a:xfrm>
            <a:custGeom>
              <a:avLst/>
              <a:gdLst/>
              <a:ahLst/>
              <a:cxnLst/>
              <a:rect l="l" t="t" r="r" b="b"/>
              <a:pathLst>
                <a:path w="389" h="1068" extrusionOk="0">
                  <a:moveTo>
                    <a:pt x="28" y="0"/>
                  </a:moveTo>
                  <a:cubicBezTo>
                    <a:pt x="16" y="0"/>
                    <a:pt x="0" y="11"/>
                    <a:pt x="8" y="25"/>
                  </a:cubicBezTo>
                  <a:cubicBezTo>
                    <a:pt x="174" y="371"/>
                    <a:pt x="234" y="704"/>
                    <a:pt x="329" y="1049"/>
                  </a:cubicBezTo>
                  <a:cubicBezTo>
                    <a:pt x="329" y="1061"/>
                    <a:pt x="335" y="1067"/>
                    <a:pt x="341" y="1067"/>
                  </a:cubicBezTo>
                  <a:cubicBezTo>
                    <a:pt x="347" y="1067"/>
                    <a:pt x="353" y="1061"/>
                    <a:pt x="353" y="1049"/>
                  </a:cubicBezTo>
                  <a:cubicBezTo>
                    <a:pt x="389" y="704"/>
                    <a:pt x="234" y="311"/>
                    <a:pt x="43" y="13"/>
                  </a:cubicBezTo>
                  <a:cubicBezTo>
                    <a:pt x="43" y="4"/>
                    <a:pt x="36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16" name="Google Shape;26716;p39"/>
            <p:cNvSpPr/>
            <p:nvPr/>
          </p:nvSpPr>
          <p:spPr>
            <a:xfrm>
              <a:off x="2721450" y="2440350"/>
              <a:ext cx="15125" cy="45475"/>
            </a:xfrm>
            <a:custGeom>
              <a:avLst/>
              <a:gdLst/>
              <a:ahLst/>
              <a:cxnLst/>
              <a:rect l="l" t="t" r="r" b="b"/>
              <a:pathLst>
                <a:path w="605" h="1819" extrusionOk="0">
                  <a:moveTo>
                    <a:pt x="19" y="0"/>
                  </a:moveTo>
                  <a:cubicBezTo>
                    <a:pt x="12" y="0"/>
                    <a:pt x="1" y="10"/>
                    <a:pt x="1" y="23"/>
                  </a:cubicBezTo>
                  <a:cubicBezTo>
                    <a:pt x="120" y="642"/>
                    <a:pt x="310" y="1249"/>
                    <a:pt x="560" y="1809"/>
                  </a:cubicBezTo>
                  <a:cubicBezTo>
                    <a:pt x="564" y="1816"/>
                    <a:pt x="570" y="1819"/>
                    <a:pt x="576" y="1819"/>
                  </a:cubicBezTo>
                  <a:cubicBezTo>
                    <a:pt x="590" y="1819"/>
                    <a:pt x="604" y="1805"/>
                    <a:pt x="596" y="1797"/>
                  </a:cubicBezTo>
                  <a:cubicBezTo>
                    <a:pt x="429" y="1201"/>
                    <a:pt x="239" y="606"/>
                    <a:pt x="25" y="23"/>
                  </a:cubicBezTo>
                  <a:cubicBezTo>
                    <a:pt x="30" y="7"/>
                    <a:pt x="26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17" name="Google Shape;26717;p39"/>
            <p:cNvSpPr/>
            <p:nvPr/>
          </p:nvSpPr>
          <p:spPr>
            <a:xfrm>
              <a:off x="2724425" y="2431750"/>
              <a:ext cx="15800" cy="39775"/>
            </a:xfrm>
            <a:custGeom>
              <a:avLst/>
              <a:gdLst/>
              <a:ahLst/>
              <a:cxnLst/>
              <a:rect l="l" t="t" r="r" b="b"/>
              <a:pathLst>
                <a:path w="632" h="1591" extrusionOk="0">
                  <a:moveTo>
                    <a:pt x="8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322" y="510"/>
                    <a:pt x="477" y="1010"/>
                    <a:pt x="608" y="1581"/>
                  </a:cubicBezTo>
                  <a:cubicBezTo>
                    <a:pt x="608" y="1587"/>
                    <a:pt x="614" y="1590"/>
                    <a:pt x="620" y="1590"/>
                  </a:cubicBezTo>
                  <a:cubicBezTo>
                    <a:pt x="626" y="1590"/>
                    <a:pt x="632" y="1587"/>
                    <a:pt x="632" y="1581"/>
                  </a:cubicBezTo>
                  <a:cubicBezTo>
                    <a:pt x="608" y="1010"/>
                    <a:pt x="358" y="462"/>
                    <a:pt x="25" y="10"/>
                  </a:cubicBezTo>
                  <a:cubicBezTo>
                    <a:pt x="19" y="4"/>
                    <a:pt x="13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18" name="Google Shape;26718;p39"/>
            <p:cNvSpPr/>
            <p:nvPr/>
          </p:nvSpPr>
          <p:spPr>
            <a:xfrm>
              <a:off x="2741200" y="2479950"/>
              <a:ext cx="65625" cy="67300"/>
            </a:xfrm>
            <a:custGeom>
              <a:avLst/>
              <a:gdLst/>
              <a:ahLst/>
              <a:cxnLst/>
              <a:rect l="l" t="t" r="r" b="b"/>
              <a:pathLst>
                <a:path w="2625" h="2692" extrusionOk="0">
                  <a:moveTo>
                    <a:pt x="15" y="0"/>
                  </a:moveTo>
                  <a:cubicBezTo>
                    <a:pt x="9" y="0"/>
                    <a:pt x="0" y="14"/>
                    <a:pt x="9" y="22"/>
                  </a:cubicBezTo>
                  <a:cubicBezTo>
                    <a:pt x="247" y="558"/>
                    <a:pt x="663" y="939"/>
                    <a:pt x="1080" y="1332"/>
                  </a:cubicBezTo>
                  <a:cubicBezTo>
                    <a:pt x="1568" y="1796"/>
                    <a:pt x="2068" y="2249"/>
                    <a:pt x="2568" y="2689"/>
                  </a:cubicBezTo>
                  <a:cubicBezTo>
                    <a:pt x="2570" y="2691"/>
                    <a:pt x="2572" y="2692"/>
                    <a:pt x="2575" y="2692"/>
                  </a:cubicBezTo>
                  <a:cubicBezTo>
                    <a:pt x="2592" y="2692"/>
                    <a:pt x="2625" y="2664"/>
                    <a:pt x="2604" y="2654"/>
                  </a:cubicBezTo>
                  <a:cubicBezTo>
                    <a:pt x="1735" y="1808"/>
                    <a:pt x="652" y="1058"/>
                    <a:pt x="20" y="10"/>
                  </a:cubicBezTo>
                  <a:cubicBezTo>
                    <a:pt x="20" y="3"/>
                    <a:pt x="18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19" name="Google Shape;26719;p39"/>
            <p:cNvSpPr/>
            <p:nvPr/>
          </p:nvSpPr>
          <p:spPr>
            <a:xfrm>
              <a:off x="2666700" y="2403425"/>
              <a:ext cx="26500" cy="69000"/>
            </a:xfrm>
            <a:custGeom>
              <a:avLst/>
              <a:gdLst/>
              <a:ahLst/>
              <a:cxnLst/>
              <a:rect l="l" t="t" r="r" b="b"/>
              <a:pathLst>
                <a:path w="1060" h="2760" extrusionOk="0">
                  <a:moveTo>
                    <a:pt x="915" y="1"/>
                  </a:moveTo>
                  <a:cubicBezTo>
                    <a:pt x="499" y="1"/>
                    <a:pt x="196" y="385"/>
                    <a:pt x="250" y="809"/>
                  </a:cubicBezTo>
                  <a:cubicBezTo>
                    <a:pt x="298" y="1202"/>
                    <a:pt x="536" y="1583"/>
                    <a:pt x="607" y="1976"/>
                  </a:cubicBezTo>
                  <a:cubicBezTo>
                    <a:pt x="667" y="2274"/>
                    <a:pt x="703" y="2547"/>
                    <a:pt x="953" y="2750"/>
                  </a:cubicBezTo>
                  <a:cubicBezTo>
                    <a:pt x="956" y="2757"/>
                    <a:pt x="963" y="2760"/>
                    <a:pt x="969" y="2760"/>
                  </a:cubicBezTo>
                  <a:cubicBezTo>
                    <a:pt x="985" y="2760"/>
                    <a:pt x="1002" y="2743"/>
                    <a:pt x="976" y="2726"/>
                  </a:cubicBezTo>
                  <a:cubicBezTo>
                    <a:pt x="738" y="2369"/>
                    <a:pt x="774" y="2000"/>
                    <a:pt x="679" y="1595"/>
                  </a:cubicBezTo>
                  <a:cubicBezTo>
                    <a:pt x="524" y="964"/>
                    <a:pt x="0" y="297"/>
                    <a:pt x="1036" y="35"/>
                  </a:cubicBezTo>
                  <a:cubicBezTo>
                    <a:pt x="1036" y="35"/>
                    <a:pt x="1060" y="11"/>
                    <a:pt x="1036" y="11"/>
                  </a:cubicBezTo>
                  <a:cubicBezTo>
                    <a:pt x="995" y="4"/>
                    <a:pt x="954" y="1"/>
                    <a:pt x="9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20" name="Google Shape;26720;p39"/>
            <p:cNvSpPr/>
            <p:nvPr/>
          </p:nvSpPr>
          <p:spPr>
            <a:xfrm>
              <a:off x="2683050" y="2463125"/>
              <a:ext cx="22550" cy="56425"/>
            </a:xfrm>
            <a:custGeom>
              <a:avLst/>
              <a:gdLst/>
              <a:ahLst/>
              <a:cxnLst/>
              <a:rect l="l" t="t" r="r" b="b"/>
              <a:pathLst>
                <a:path w="902" h="2257" extrusionOk="0">
                  <a:moveTo>
                    <a:pt x="11" y="0"/>
                  </a:moveTo>
                  <a:cubicBezTo>
                    <a:pt x="7" y="0"/>
                    <a:pt x="1" y="11"/>
                    <a:pt x="1" y="29"/>
                  </a:cubicBezTo>
                  <a:cubicBezTo>
                    <a:pt x="418" y="695"/>
                    <a:pt x="525" y="1529"/>
                    <a:pt x="846" y="2243"/>
                  </a:cubicBezTo>
                  <a:cubicBezTo>
                    <a:pt x="851" y="2252"/>
                    <a:pt x="861" y="2256"/>
                    <a:pt x="870" y="2256"/>
                  </a:cubicBezTo>
                  <a:cubicBezTo>
                    <a:pt x="886" y="2256"/>
                    <a:pt x="901" y="2246"/>
                    <a:pt x="894" y="2231"/>
                  </a:cubicBezTo>
                  <a:cubicBezTo>
                    <a:pt x="739" y="1493"/>
                    <a:pt x="525" y="588"/>
                    <a:pt x="13" y="5"/>
                  </a:cubicBezTo>
                  <a:cubicBezTo>
                    <a:pt x="13" y="2"/>
                    <a:pt x="12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21" name="Google Shape;26721;p39"/>
            <p:cNvSpPr/>
            <p:nvPr/>
          </p:nvSpPr>
          <p:spPr>
            <a:xfrm>
              <a:off x="2688125" y="2439600"/>
              <a:ext cx="18475" cy="63550"/>
            </a:xfrm>
            <a:custGeom>
              <a:avLst/>
              <a:gdLst/>
              <a:ahLst/>
              <a:cxnLst/>
              <a:rect l="l" t="t" r="r" b="b"/>
              <a:pathLst>
                <a:path w="739" h="2542" extrusionOk="0">
                  <a:moveTo>
                    <a:pt x="16" y="0"/>
                  </a:moveTo>
                  <a:cubicBezTo>
                    <a:pt x="8" y="0"/>
                    <a:pt x="0" y="6"/>
                    <a:pt x="0" y="17"/>
                  </a:cubicBezTo>
                  <a:cubicBezTo>
                    <a:pt x="36" y="886"/>
                    <a:pt x="405" y="1720"/>
                    <a:pt x="715" y="2541"/>
                  </a:cubicBezTo>
                  <a:lnTo>
                    <a:pt x="739" y="2541"/>
                  </a:lnTo>
                  <a:cubicBezTo>
                    <a:pt x="453" y="1708"/>
                    <a:pt x="119" y="910"/>
                    <a:pt x="36" y="29"/>
                  </a:cubicBezTo>
                  <a:cubicBezTo>
                    <a:pt x="36" y="9"/>
                    <a:pt x="25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22" name="Google Shape;26722;p39"/>
            <p:cNvSpPr/>
            <p:nvPr/>
          </p:nvSpPr>
          <p:spPr>
            <a:xfrm>
              <a:off x="2709550" y="2507875"/>
              <a:ext cx="106225" cy="101425"/>
            </a:xfrm>
            <a:custGeom>
              <a:avLst/>
              <a:gdLst/>
              <a:ahLst/>
              <a:cxnLst/>
              <a:rect l="l" t="t" r="r" b="b"/>
              <a:pathLst>
                <a:path w="4249" h="4057" extrusionOk="0">
                  <a:moveTo>
                    <a:pt x="1" y="1"/>
                  </a:moveTo>
                  <a:cubicBezTo>
                    <a:pt x="429" y="810"/>
                    <a:pt x="905" y="1596"/>
                    <a:pt x="1620" y="2191"/>
                  </a:cubicBezTo>
                  <a:cubicBezTo>
                    <a:pt x="2441" y="2858"/>
                    <a:pt x="3358" y="3442"/>
                    <a:pt x="4227" y="4049"/>
                  </a:cubicBezTo>
                  <a:cubicBezTo>
                    <a:pt x="4230" y="4055"/>
                    <a:pt x="4233" y="4057"/>
                    <a:pt x="4236" y="4057"/>
                  </a:cubicBezTo>
                  <a:cubicBezTo>
                    <a:pt x="4244" y="4057"/>
                    <a:pt x="4248" y="4037"/>
                    <a:pt x="4239" y="4037"/>
                  </a:cubicBezTo>
                  <a:cubicBezTo>
                    <a:pt x="3549" y="3430"/>
                    <a:pt x="2763" y="2941"/>
                    <a:pt x="2025" y="2418"/>
                  </a:cubicBezTo>
                  <a:cubicBezTo>
                    <a:pt x="1108" y="1775"/>
                    <a:pt x="572" y="9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23" name="Google Shape;26723;p39"/>
            <p:cNvSpPr/>
            <p:nvPr/>
          </p:nvSpPr>
          <p:spPr>
            <a:xfrm>
              <a:off x="2779500" y="2572475"/>
              <a:ext cx="38975" cy="35800"/>
            </a:xfrm>
            <a:custGeom>
              <a:avLst/>
              <a:gdLst/>
              <a:ahLst/>
              <a:cxnLst/>
              <a:rect l="l" t="t" r="r" b="b"/>
              <a:pathLst>
                <a:path w="1559" h="1432" extrusionOk="0">
                  <a:moveTo>
                    <a:pt x="1" y="0"/>
                  </a:moveTo>
                  <a:lnTo>
                    <a:pt x="1" y="0"/>
                  </a:lnTo>
                  <a:cubicBezTo>
                    <a:pt x="429" y="512"/>
                    <a:pt x="965" y="1036"/>
                    <a:pt x="1525" y="1429"/>
                  </a:cubicBezTo>
                  <a:cubicBezTo>
                    <a:pt x="1528" y="1431"/>
                    <a:pt x="1531" y="1431"/>
                    <a:pt x="1534" y="1431"/>
                  </a:cubicBezTo>
                  <a:cubicBezTo>
                    <a:pt x="1551" y="1431"/>
                    <a:pt x="1559" y="1405"/>
                    <a:pt x="1548" y="1405"/>
                  </a:cubicBezTo>
                  <a:cubicBezTo>
                    <a:pt x="1036" y="917"/>
                    <a:pt x="513" y="45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24" name="Google Shape;26724;p39"/>
            <p:cNvSpPr/>
            <p:nvPr/>
          </p:nvSpPr>
          <p:spPr>
            <a:xfrm>
              <a:off x="2782575" y="2566675"/>
              <a:ext cx="37925" cy="36725"/>
            </a:xfrm>
            <a:custGeom>
              <a:avLst/>
              <a:gdLst/>
              <a:ahLst/>
              <a:cxnLst/>
              <a:rect l="l" t="t" r="r" b="b"/>
              <a:pathLst>
                <a:path w="1517" h="1469" extrusionOk="0">
                  <a:moveTo>
                    <a:pt x="6" y="1"/>
                  </a:moveTo>
                  <a:cubicBezTo>
                    <a:pt x="3" y="1"/>
                    <a:pt x="1" y="6"/>
                    <a:pt x="9" y="6"/>
                  </a:cubicBezTo>
                  <a:cubicBezTo>
                    <a:pt x="9" y="2"/>
                    <a:pt x="7" y="1"/>
                    <a:pt x="6" y="1"/>
                  </a:cubicBezTo>
                  <a:close/>
                  <a:moveTo>
                    <a:pt x="9" y="6"/>
                  </a:moveTo>
                  <a:lnTo>
                    <a:pt x="9" y="6"/>
                  </a:lnTo>
                  <a:cubicBezTo>
                    <a:pt x="485" y="494"/>
                    <a:pt x="961" y="1030"/>
                    <a:pt x="1497" y="1459"/>
                  </a:cubicBezTo>
                  <a:cubicBezTo>
                    <a:pt x="1501" y="1466"/>
                    <a:pt x="1504" y="1469"/>
                    <a:pt x="1507" y="1469"/>
                  </a:cubicBezTo>
                  <a:cubicBezTo>
                    <a:pt x="1514" y="1469"/>
                    <a:pt x="1517" y="1455"/>
                    <a:pt x="1509" y="1447"/>
                  </a:cubicBezTo>
                  <a:cubicBezTo>
                    <a:pt x="1068" y="923"/>
                    <a:pt x="509" y="470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25" name="Google Shape;26725;p39"/>
            <p:cNvSpPr/>
            <p:nvPr/>
          </p:nvSpPr>
          <p:spPr>
            <a:xfrm>
              <a:off x="2794525" y="2571350"/>
              <a:ext cx="31350" cy="30950"/>
            </a:xfrm>
            <a:custGeom>
              <a:avLst/>
              <a:gdLst/>
              <a:ahLst/>
              <a:cxnLst/>
              <a:rect l="l" t="t" r="r" b="b"/>
              <a:pathLst>
                <a:path w="1254" h="1238" extrusionOk="0">
                  <a:moveTo>
                    <a:pt x="2" y="1"/>
                  </a:moveTo>
                  <a:cubicBezTo>
                    <a:pt x="1" y="1"/>
                    <a:pt x="1" y="4"/>
                    <a:pt x="7" y="10"/>
                  </a:cubicBezTo>
                  <a:cubicBezTo>
                    <a:pt x="7" y="4"/>
                    <a:pt x="4" y="1"/>
                    <a:pt x="2" y="1"/>
                  </a:cubicBezTo>
                  <a:close/>
                  <a:moveTo>
                    <a:pt x="7" y="10"/>
                  </a:moveTo>
                  <a:lnTo>
                    <a:pt x="7" y="10"/>
                  </a:lnTo>
                  <a:cubicBezTo>
                    <a:pt x="531" y="307"/>
                    <a:pt x="650" y="1010"/>
                    <a:pt x="1209" y="1236"/>
                  </a:cubicBezTo>
                  <a:cubicBezTo>
                    <a:pt x="1213" y="1237"/>
                    <a:pt x="1217" y="1238"/>
                    <a:pt x="1220" y="1238"/>
                  </a:cubicBezTo>
                  <a:cubicBezTo>
                    <a:pt x="1247" y="1238"/>
                    <a:pt x="1253" y="1199"/>
                    <a:pt x="1221" y="1188"/>
                  </a:cubicBezTo>
                  <a:cubicBezTo>
                    <a:pt x="685" y="914"/>
                    <a:pt x="554" y="248"/>
                    <a:pt x="7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26" name="Google Shape;26726;p39"/>
            <p:cNvSpPr/>
            <p:nvPr/>
          </p:nvSpPr>
          <p:spPr>
            <a:xfrm>
              <a:off x="2797425" y="2560775"/>
              <a:ext cx="35475" cy="41400"/>
            </a:xfrm>
            <a:custGeom>
              <a:avLst/>
              <a:gdLst/>
              <a:ahLst/>
              <a:cxnLst/>
              <a:rect l="l" t="t" r="r" b="b"/>
              <a:pathLst>
                <a:path w="1419" h="1656" extrusionOk="0">
                  <a:moveTo>
                    <a:pt x="30" y="1"/>
                  </a:moveTo>
                  <a:cubicBezTo>
                    <a:pt x="22" y="1"/>
                    <a:pt x="0" y="18"/>
                    <a:pt x="10" y="28"/>
                  </a:cubicBezTo>
                  <a:cubicBezTo>
                    <a:pt x="379" y="611"/>
                    <a:pt x="831" y="1218"/>
                    <a:pt x="1367" y="1647"/>
                  </a:cubicBezTo>
                  <a:cubicBezTo>
                    <a:pt x="1373" y="1653"/>
                    <a:pt x="1379" y="1655"/>
                    <a:pt x="1385" y="1655"/>
                  </a:cubicBezTo>
                  <a:cubicBezTo>
                    <a:pt x="1404" y="1655"/>
                    <a:pt x="1418" y="1632"/>
                    <a:pt x="1391" y="1623"/>
                  </a:cubicBezTo>
                  <a:cubicBezTo>
                    <a:pt x="950" y="1076"/>
                    <a:pt x="450" y="587"/>
                    <a:pt x="34" y="4"/>
                  </a:cubicBezTo>
                  <a:cubicBezTo>
                    <a:pt x="34" y="2"/>
                    <a:pt x="32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27" name="Google Shape;26727;p39"/>
            <p:cNvSpPr/>
            <p:nvPr/>
          </p:nvSpPr>
          <p:spPr>
            <a:xfrm>
              <a:off x="2806675" y="2558075"/>
              <a:ext cx="31300" cy="40200"/>
            </a:xfrm>
            <a:custGeom>
              <a:avLst/>
              <a:gdLst/>
              <a:ahLst/>
              <a:cxnLst/>
              <a:rect l="l" t="t" r="r" b="b"/>
              <a:pathLst>
                <a:path w="1252" h="1608" extrusionOk="0">
                  <a:moveTo>
                    <a:pt x="42" y="0"/>
                  </a:moveTo>
                  <a:cubicBezTo>
                    <a:pt x="25" y="0"/>
                    <a:pt x="0" y="14"/>
                    <a:pt x="9" y="41"/>
                  </a:cubicBezTo>
                  <a:cubicBezTo>
                    <a:pt x="378" y="576"/>
                    <a:pt x="771" y="1112"/>
                    <a:pt x="1176" y="1600"/>
                  </a:cubicBezTo>
                  <a:cubicBezTo>
                    <a:pt x="1181" y="1606"/>
                    <a:pt x="1188" y="1608"/>
                    <a:pt x="1196" y="1608"/>
                  </a:cubicBezTo>
                  <a:cubicBezTo>
                    <a:pt x="1222" y="1608"/>
                    <a:pt x="1251" y="1580"/>
                    <a:pt x="1223" y="1553"/>
                  </a:cubicBezTo>
                  <a:cubicBezTo>
                    <a:pt x="854" y="1017"/>
                    <a:pt x="449" y="517"/>
                    <a:pt x="57" y="5"/>
                  </a:cubicBezTo>
                  <a:cubicBezTo>
                    <a:pt x="54" y="2"/>
                    <a:pt x="48" y="0"/>
                    <a:pt x="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28" name="Google Shape;26728;p39"/>
            <p:cNvSpPr/>
            <p:nvPr/>
          </p:nvSpPr>
          <p:spPr>
            <a:xfrm>
              <a:off x="2812550" y="2553025"/>
              <a:ext cx="19875" cy="39050"/>
            </a:xfrm>
            <a:custGeom>
              <a:avLst/>
              <a:gdLst/>
              <a:ahLst/>
              <a:cxnLst/>
              <a:rect l="l" t="t" r="r" b="b"/>
              <a:pathLst>
                <a:path w="795" h="1562" extrusionOk="0">
                  <a:moveTo>
                    <a:pt x="19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107" y="552"/>
                    <a:pt x="369" y="1159"/>
                    <a:pt x="738" y="1552"/>
                  </a:cubicBezTo>
                  <a:cubicBezTo>
                    <a:pt x="748" y="1559"/>
                    <a:pt x="757" y="1562"/>
                    <a:pt x="765" y="1562"/>
                  </a:cubicBezTo>
                  <a:cubicBezTo>
                    <a:pt x="785" y="1562"/>
                    <a:pt x="795" y="1542"/>
                    <a:pt x="786" y="1516"/>
                  </a:cubicBezTo>
                  <a:cubicBezTo>
                    <a:pt x="667" y="1266"/>
                    <a:pt x="500" y="1040"/>
                    <a:pt x="369" y="790"/>
                  </a:cubicBezTo>
                  <a:cubicBezTo>
                    <a:pt x="250" y="540"/>
                    <a:pt x="143" y="278"/>
                    <a:pt x="48" y="28"/>
                  </a:cubicBezTo>
                  <a:cubicBezTo>
                    <a:pt x="38" y="8"/>
                    <a:pt x="28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29" name="Google Shape;26729;p39"/>
            <p:cNvSpPr/>
            <p:nvPr/>
          </p:nvSpPr>
          <p:spPr>
            <a:xfrm>
              <a:off x="2811475" y="2562450"/>
              <a:ext cx="23950" cy="35725"/>
            </a:xfrm>
            <a:custGeom>
              <a:avLst/>
              <a:gdLst/>
              <a:ahLst/>
              <a:cxnLst/>
              <a:rect l="l" t="t" r="r" b="b"/>
              <a:pathLst>
                <a:path w="958" h="1429" extrusionOk="0">
                  <a:moveTo>
                    <a:pt x="21" y="1"/>
                  </a:moveTo>
                  <a:cubicBezTo>
                    <a:pt x="10" y="1"/>
                    <a:pt x="0" y="6"/>
                    <a:pt x="7" y="20"/>
                  </a:cubicBezTo>
                  <a:cubicBezTo>
                    <a:pt x="67" y="306"/>
                    <a:pt x="222" y="580"/>
                    <a:pt x="388" y="818"/>
                  </a:cubicBezTo>
                  <a:cubicBezTo>
                    <a:pt x="531" y="1032"/>
                    <a:pt x="686" y="1270"/>
                    <a:pt x="900" y="1425"/>
                  </a:cubicBezTo>
                  <a:cubicBezTo>
                    <a:pt x="907" y="1427"/>
                    <a:pt x="913" y="1428"/>
                    <a:pt x="918" y="1428"/>
                  </a:cubicBezTo>
                  <a:cubicBezTo>
                    <a:pt x="943" y="1428"/>
                    <a:pt x="958" y="1407"/>
                    <a:pt x="948" y="1378"/>
                  </a:cubicBezTo>
                  <a:cubicBezTo>
                    <a:pt x="817" y="1139"/>
                    <a:pt x="603" y="949"/>
                    <a:pt x="460" y="723"/>
                  </a:cubicBezTo>
                  <a:cubicBezTo>
                    <a:pt x="305" y="485"/>
                    <a:pt x="186" y="247"/>
                    <a:pt x="43" y="8"/>
                  </a:cubicBezTo>
                  <a:cubicBezTo>
                    <a:pt x="38" y="3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30" name="Google Shape;26730;p39"/>
            <p:cNvSpPr/>
            <p:nvPr/>
          </p:nvSpPr>
          <p:spPr>
            <a:xfrm>
              <a:off x="2812325" y="2565375"/>
              <a:ext cx="32325" cy="39475"/>
            </a:xfrm>
            <a:custGeom>
              <a:avLst/>
              <a:gdLst/>
              <a:ahLst/>
              <a:cxnLst/>
              <a:rect l="l" t="t" r="r" b="b"/>
              <a:pathLst>
                <a:path w="1293" h="1579" extrusionOk="0">
                  <a:moveTo>
                    <a:pt x="40" y="1"/>
                  </a:moveTo>
                  <a:cubicBezTo>
                    <a:pt x="17" y="1"/>
                    <a:pt x="1" y="20"/>
                    <a:pt x="9" y="46"/>
                  </a:cubicBezTo>
                  <a:cubicBezTo>
                    <a:pt x="295" y="606"/>
                    <a:pt x="735" y="1213"/>
                    <a:pt x="1259" y="1570"/>
                  </a:cubicBezTo>
                  <a:cubicBezTo>
                    <a:pt x="1265" y="1576"/>
                    <a:pt x="1270" y="1578"/>
                    <a:pt x="1274" y="1578"/>
                  </a:cubicBezTo>
                  <a:cubicBezTo>
                    <a:pt x="1287" y="1578"/>
                    <a:pt x="1292" y="1555"/>
                    <a:pt x="1283" y="1546"/>
                  </a:cubicBezTo>
                  <a:cubicBezTo>
                    <a:pt x="1093" y="1308"/>
                    <a:pt x="855" y="1094"/>
                    <a:pt x="664" y="844"/>
                  </a:cubicBezTo>
                  <a:cubicBezTo>
                    <a:pt x="438" y="582"/>
                    <a:pt x="259" y="296"/>
                    <a:pt x="69" y="10"/>
                  </a:cubicBezTo>
                  <a:cubicBezTo>
                    <a:pt x="59" y="4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31" name="Google Shape;26731;p39"/>
            <p:cNvSpPr/>
            <p:nvPr/>
          </p:nvSpPr>
          <p:spPr>
            <a:xfrm>
              <a:off x="2823550" y="2585150"/>
              <a:ext cx="29200" cy="21875"/>
            </a:xfrm>
            <a:custGeom>
              <a:avLst/>
              <a:gdLst/>
              <a:ahLst/>
              <a:cxnLst/>
              <a:rect l="l" t="t" r="r" b="b"/>
              <a:pathLst>
                <a:path w="1168" h="875" extrusionOk="0">
                  <a:moveTo>
                    <a:pt x="25" y="1"/>
                  </a:moveTo>
                  <a:cubicBezTo>
                    <a:pt x="13" y="1"/>
                    <a:pt x="1" y="12"/>
                    <a:pt x="1" y="29"/>
                  </a:cubicBezTo>
                  <a:cubicBezTo>
                    <a:pt x="179" y="446"/>
                    <a:pt x="656" y="874"/>
                    <a:pt x="1132" y="874"/>
                  </a:cubicBezTo>
                  <a:cubicBezTo>
                    <a:pt x="1168" y="874"/>
                    <a:pt x="1168" y="839"/>
                    <a:pt x="1132" y="827"/>
                  </a:cubicBezTo>
                  <a:cubicBezTo>
                    <a:pt x="929" y="732"/>
                    <a:pt x="703" y="672"/>
                    <a:pt x="525" y="541"/>
                  </a:cubicBezTo>
                  <a:cubicBezTo>
                    <a:pt x="322" y="398"/>
                    <a:pt x="167" y="220"/>
                    <a:pt x="36" y="5"/>
                  </a:cubicBezTo>
                  <a:cubicBezTo>
                    <a:pt x="33" y="2"/>
                    <a:pt x="29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32" name="Google Shape;26732;p39"/>
            <p:cNvSpPr/>
            <p:nvPr/>
          </p:nvSpPr>
          <p:spPr>
            <a:xfrm>
              <a:off x="2717600" y="2247650"/>
              <a:ext cx="69675" cy="119575"/>
            </a:xfrm>
            <a:custGeom>
              <a:avLst/>
              <a:gdLst/>
              <a:ahLst/>
              <a:cxnLst/>
              <a:rect l="l" t="t" r="r" b="b"/>
              <a:pathLst>
                <a:path w="2787" h="4783" extrusionOk="0">
                  <a:moveTo>
                    <a:pt x="133" y="1"/>
                  </a:moveTo>
                  <a:cubicBezTo>
                    <a:pt x="119" y="1"/>
                    <a:pt x="107" y="10"/>
                    <a:pt x="107" y="27"/>
                  </a:cubicBezTo>
                  <a:cubicBezTo>
                    <a:pt x="0" y="885"/>
                    <a:pt x="417" y="1706"/>
                    <a:pt x="822" y="2456"/>
                  </a:cubicBezTo>
                  <a:cubicBezTo>
                    <a:pt x="1310" y="3361"/>
                    <a:pt x="2191" y="3909"/>
                    <a:pt x="2750" y="4778"/>
                  </a:cubicBezTo>
                  <a:cubicBezTo>
                    <a:pt x="2757" y="4781"/>
                    <a:pt x="2762" y="4783"/>
                    <a:pt x="2767" y="4783"/>
                  </a:cubicBezTo>
                  <a:cubicBezTo>
                    <a:pt x="2780" y="4783"/>
                    <a:pt x="2786" y="4772"/>
                    <a:pt x="2786" y="4754"/>
                  </a:cubicBezTo>
                  <a:cubicBezTo>
                    <a:pt x="2393" y="3956"/>
                    <a:pt x="1619" y="3540"/>
                    <a:pt x="1131" y="2825"/>
                  </a:cubicBezTo>
                  <a:cubicBezTo>
                    <a:pt x="583" y="2040"/>
                    <a:pt x="95" y="980"/>
                    <a:pt x="167" y="27"/>
                  </a:cubicBezTo>
                  <a:cubicBezTo>
                    <a:pt x="161" y="10"/>
                    <a:pt x="146" y="1"/>
                    <a:pt x="1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33" name="Google Shape;26733;p39"/>
            <p:cNvSpPr/>
            <p:nvPr/>
          </p:nvSpPr>
          <p:spPr>
            <a:xfrm>
              <a:off x="2792900" y="2373625"/>
              <a:ext cx="68975" cy="73525"/>
            </a:xfrm>
            <a:custGeom>
              <a:avLst/>
              <a:gdLst/>
              <a:ahLst/>
              <a:cxnLst/>
              <a:rect l="l" t="t" r="r" b="b"/>
              <a:pathLst>
                <a:path w="2759" h="2941" extrusionOk="0">
                  <a:moveTo>
                    <a:pt x="0" y="1"/>
                  </a:moveTo>
                  <a:lnTo>
                    <a:pt x="0" y="1"/>
                  </a:lnTo>
                  <a:cubicBezTo>
                    <a:pt x="453" y="465"/>
                    <a:pt x="786" y="1061"/>
                    <a:pt x="1227" y="1537"/>
                  </a:cubicBezTo>
                  <a:cubicBezTo>
                    <a:pt x="1691" y="2025"/>
                    <a:pt x="2215" y="2501"/>
                    <a:pt x="2739" y="2930"/>
                  </a:cubicBezTo>
                  <a:cubicBezTo>
                    <a:pt x="2742" y="2937"/>
                    <a:pt x="2746" y="2940"/>
                    <a:pt x="2749" y="2940"/>
                  </a:cubicBezTo>
                  <a:cubicBezTo>
                    <a:pt x="2756" y="2940"/>
                    <a:pt x="2759" y="2926"/>
                    <a:pt x="2751" y="2918"/>
                  </a:cubicBezTo>
                  <a:cubicBezTo>
                    <a:pt x="2263" y="2442"/>
                    <a:pt x="1727" y="2013"/>
                    <a:pt x="1262" y="1501"/>
                  </a:cubicBezTo>
                  <a:cubicBezTo>
                    <a:pt x="810" y="1025"/>
                    <a:pt x="500" y="4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34" name="Google Shape;26734;p39"/>
            <p:cNvSpPr/>
            <p:nvPr/>
          </p:nvSpPr>
          <p:spPr>
            <a:xfrm>
              <a:off x="2827425" y="2400125"/>
              <a:ext cx="39025" cy="43475"/>
            </a:xfrm>
            <a:custGeom>
              <a:avLst/>
              <a:gdLst/>
              <a:ahLst/>
              <a:cxnLst/>
              <a:rect l="l" t="t" r="r" b="b"/>
              <a:pathLst>
                <a:path w="1561" h="1739" extrusionOk="0">
                  <a:moveTo>
                    <a:pt x="0" y="1"/>
                  </a:moveTo>
                  <a:lnTo>
                    <a:pt x="0" y="1"/>
                  </a:lnTo>
                  <a:cubicBezTo>
                    <a:pt x="358" y="655"/>
                    <a:pt x="882" y="1334"/>
                    <a:pt x="1536" y="1739"/>
                  </a:cubicBezTo>
                  <a:cubicBezTo>
                    <a:pt x="1548" y="1739"/>
                    <a:pt x="1560" y="1727"/>
                    <a:pt x="1548" y="1727"/>
                  </a:cubicBezTo>
                  <a:cubicBezTo>
                    <a:pt x="1274" y="1477"/>
                    <a:pt x="989" y="1251"/>
                    <a:pt x="739" y="965"/>
                  </a:cubicBezTo>
                  <a:cubicBezTo>
                    <a:pt x="465" y="655"/>
                    <a:pt x="227" y="32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35" name="Google Shape;26735;p39"/>
            <p:cNvSpPr/>
            <p:nvPr/>
          </p:nvSpPr>
          <p:spPr>
            <a:xfrm>
              <a:off x="2834875" y="2399375"/>
              <a:ext cx="39225" cy="44350"/>
            </a:xfrm>
            <a:custGeom>
              <a:avLst/>
              <a:gdLst/>
              <a:ahLst/>
              <a:cxnLst/>
              <a:rect l="l" t="t" r="r" b="b"/>
              <a:pathLst>
                <a:path w="1569" h="1774" extrusionOk="0">
                  <a:moveTo>
                    <a:pt x="5" y="1"/>
                  </a:moveTo>
                  <a:cubicBezTo>
                    <a:pt x="3" y="1"/>
                    <a:pt x="0" y="7"/>
                    <a:pt x="0" y="19"/>
                  </a:cubicBezTo>
                  <a:cubicBezTo>
                    <a:pt x="6" y="7"/>
                    <a:pt x="6" y="1"/>
                    <a:pt x="5" y="1"/>
                  </a:cubicBezTo>
                  <a:close/>
                  <a:moveTo>
                    <a:pt x="0" y="19"/>
                  </a:moveTo>
                  <a:cubicBezTo>
                    <a:pt x="441" y="638"/>
                    <a:pt x="953" y="1257"/>
                    <a:pt x="1548" y="1769"/>
                  </a:cubicBezTo>
                  <a:cubicBezTo>
                    <a:pt x="1551" y="1772"/>
                    <a:pt x="1555" y="1774"/>
                    <a:pt x="1558" y="1774"/>
                  </a:cubicBezTo>
                  <a:cubicBezTo>
                    <a:pt x="1565" y="1774"/>
                    <a:pt x="1568" y="1765"/>
                    <a:pt x="1560" y="1757"/>
                  </a:cubicBezTo>
                  <a:cubicBezTo>
                    <a:pt x="1036" y="1174"/>
                    <a:pt x="488" y="626"/>
                    <a:pt x="0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36" name="Google Shape;26736;p39"/>
            <p:cNvSpPr/>
            <p:nvPr/>
          </p:nvSpPr>
          <p:spPr>
            <a:xfrm>
              <a:off x="2850050" y="2407525"/>
              <a:ext cx="42750" cy="43575"/>
            </a:xfrm>
            <a:custGeom>
              <a:avLst/>
              <a:gdLst/>
              <a:ahLst/>
              <a:cxnLst/>
              <a:rect l="l" t="t" r="r" b="b"/>
              <a:pathLst>
                <a:path w="1710" h="1743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310" y="383"/>
                    <a:pt x="643" y="764"/>
                    <a:pt x="965" y="1133"/>
                  </a:cubicBezTo>
                  <a:cubicBezTo>
                    <a:pt x="1179" y="1371"/>
                    <a:pt x="1370" y="1633"/>
                    <a:pt x="1667" y="1741"/>
                  </a:cubicBezTo>
                  <a:cubicBezTo>
                    <a:pt x="1672" y="1742"/>
                    <a:pt x="1677" y="1743"/>
                    <a:pt x="1680" y="1743"/>
                  </a:cubicBezTo>
                  <a:cubicBezTo>
                    <a:pt x="1705" y="1743"/>
                    <a:pt x="1710" y="1713"/>
                    <a:pt x="1679" y="1693"/>
                  </a:cubicBezTo>
                  <a:cubicBezTo>
                    <a:pt x="1322" y="1550"/>
                    <a:pt x="1072" y="1193"/>
                    <a:pt x="822" y="907"/>
                  </a:cubicBezTo>
                  <a:lnTo>
                    <a:pt x="12" y="14"/>
                  </a:ln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37" name="Google Shape;26737;p39"/>
            <p:cNvSpPr/>
            <p:nvPr/>
          </p:nvSpPr>
          <p:spPr>
            <a:xfrm>
              <a:off x="2853550" y="2394150"/>
              <a:ext cx="51825" cy="52525"/>
            </a:xfrm>
            <a:custGeom>
              <a:avLst/>
              <a:gdLst/>
              <a:ahLst/>
              <a:cxnLst/>
              <a:rect l="l" t="t" r="r" b="b"/>
              <a:pathLst>
                <a:path w="2073" h="2101" extrusionOk="0">
                  <a:moveTo>
                    <a:pt x="22" y="0"/>
                  </a:moveTo>
                  <a:cubicBezTo>
                    <a:pt x="8" y="0"/>
                    <a:pt x="0" y="11"/>
                    <a:pt x="15" y="25"/>
                  </a:cubicBezTo>
                  <a:cubicBezTo>
                    <a:pt x="527" y="799"/>
                    <a:pt x="1230" y="1597"/>
                    <a:pt x="2039" y="2097"/>
                  </a:cubicBezTo>
                  <a:cubicBezTo>
                    <a:pt x="2041" y="2099"/>
                    <a:pt x="2044" y="2100"/>
                    <a:pt x="2047" y="2100"/>
                  </a:cubicBezTo>
                  <a:cubicBezTo>
                    <a:pt x="2059" y="2100"/>
                    <a:pt x="2073" y="2083"/>
                    <a:pt x="2063" y="2073"/>
                  </a:cubicBezTo>
                  <a:cubicBezTo>
                    <a:pt x="1349" y="1394"/>
                    <a:pt x="646" y="787"/>
                    <a:pt x="51" y="13"/>
                  </a:cubicBezTo>
                  <a:cubicBezTo>
                    <a:pt x="42" y="4"/>
                    <a:pt x="31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38" name="Google Shape;26738;p39"/>
            <p:cNvSpPr/>
            <p:nvPr/>
          </p:nvSpPr>
          <p:spPr>
            <a:xfrm>
              <a:off x="2861750" y="2392300"/>
              <a:ext cx="49475" cy="50450"/>
            </a:xfrm>
            <a:custGeom>
              <a:avLst/>
              <a:gdLst/>
              <a:ahLst/>
              <a:cxnLst/>
              <a:rect l="l" t="t" r="r" b="b"/>
              <a:pathLst>
                <a:path w="1979" h="2018" extrusionOk="0">
                  <a:moveTo>
                    <a:pt x="23" y="0"/>
                  </a:moveTo>
                  <a:cubicBezTo>
                    <a:pt x="9" y="0"/>
                    <a:pt x="0" y="20"/>
                    <a:pt x="9" y="28"/>
                  </a:cubicBezTo>
                  <a:cubicBezTo>
                    <a:pt x="604" y="718"/>
                    <a:pt x="1211" y="1409"/>
                    <a:pt x="1902" y="2004"/>
                  </a:cubicBezTo>
                  <a:cubicBezTo>
                    <a:pt x="1908" y="2013"/>
                    <a:pt x="1916" y="2017"/>
                    <a:pt x="1925" y="2017"/>
                  </a:cubicBezTo>
                  <a:cubicBezTo>
                    <a:pt x="1951" y="2017"/>
                    <a:pt x="1979" y="1986"/>
                    <a:pt x="1961" y="1969"/>
                  </a:cubicBezTo>
                  <a:cubicBezTo>
                    <a:pt x="1330" y="1290"/>
                    <a:pt x="663" y="671"/>
                    <a:pt x="44" y="16"/>
                  </a:cubicBezTo>
                  <a:cubicBezTo>
                    <a:pt x="37" y="5"/>
                    <a:pt x="29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39" name="Google Shape;26739;p39"/>
            <p:cNvSpPr/>
            <p:nvPr/>
          </p:nvSpPr>
          <p:spPr>
            <a:xfrm>
              <a:off x="2865825" y="2389700"/>
              <a:ext cx="43925" cy="44225"/>
            </a:xfrm>
            <a:custGeom>
              <a:avLst/>
              <a:gdLst/>
              <a:ahLst/>
              <a:cxnLst/>
              <a:rect l="l" t="t" r="r" b="b"/>
              <a:pathLst>
                <a:path w="1757" h="1769" extrusionOk="0">
                  <a:moveTo>
                    <a:pt x="36" y="1"/>
                  </a:moveTo>
                  <a:cubicBezTo>
                    <a:pt x="24" y="1"/>
                    <a:pt x="12" y="13"/>
                    <a:pt x="12" y="13"/>
                  </a:cubicBezTo>
                  <a:cubicBezTo>
                    <a:pt x="0" y="60"/>
                    <a:pt x="0" y="60"/>
                    <a:pt x="12" y="108"/>
                  </a:cubicBezTo>
                  <a:lnTo>
                    <a:pt x="24" y="120"/>
                  </a:lnTo>
                  <a:lnTo>
                    <a:pt x="60" y="120"/>
                  </a:lnTo>
                  <a:cubicBezTo>
                    <a:pt x="84" y="84"/>
                    <a:pt x="96" y="48"/>
                    <a:pt x="72" y="48"/>
                  </a:cubicBezTo>
                  <a:cubicBezTo>
                    <a:pt x="191" y="48"/>
                    <a:pt x="369" y="346"/>
                    <a:pt x="441" y="429"/>
                  </a:cubicBezTo>
                  <a:lnTo>
                    <a:pt x="846" y="882"/>
                  </a:lnTo>
                  <a:cubicBezTo>
                    <a:pt x="1108" y="1180"/>
                    <a:pt x="1382" y="1477"/>
                    <a:pt x="1667" y="1751"/>
                  </a:cubicBezTo>
                  <a:cubicBezTo>
                    <a:pt x="1677" y="1763"/>
                    <a:pt x="1687" y="1769"/>
                    <a:pt x="1698" y="1769"/>
                  </a:cubicBezTo>
                  <a:cubicBezTo>
                    <a:pt x="1728" y="1769"/>
                    <a:pt x="1756" y="1727"/>
                    <a:pt x="1739" y="1692"/>
                  </a:cubicBezTo>
                  <a:cubicBezTo>
                    <a:pt x="1429" y="1322"/>
                    <a:pt x="1084" y="965"/>
                    <a:pt x="739" y="620"/>
                  </a:cubicBezTo>
                  <a:cubicBezTo>
                    <a:pt x="596" y="465"/>
                    <a:pt x="441" y="299"/>
                    <a:pt x="274" y="144"/>
                  </a:cubicBezTo>
                  <a:cubicBezTo>
                    <a:pt x="203" y="60"/>
                    <a:pt x="155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40" name="Google Shape;26740;p39"/>
            <p:cNvSpPr/>
            <p:nvPr/>
          </p:nvSpPr>
          <p:spPr>
            <a:xfrm>
              <a:off x="2895600" y="2359075"/>
              <a:ext cx="15800" cy="17850"/>
            </a:xfrm>
            <a:custGeom>
              <a:avLst/>
              <a:gdLst/>
              <a:ahLst/>
              <a:cxnLst/>
              <a:rect l="l" t="t" r="r" b="b"/>
              <a:pathLst>
                <a:path w="632" h="7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83" y="166"/>
                    <a:pt x="155" y="285"/>
                    <a:pt x="274" y="416"/>
                  </a:cubicBezTo>
                  <a:cubicBezTo>
                    <a:pt x="369" y="523"/>
                    <a:pt x="488" y="654"/>
                    <a:pt x="607" y="714"/>
                  </a:cubicBezTo>
                  <a:cubicBezTo>
                    <a:pt x="619" y="714"/>
                    <a:pt x="631" y="702"/>
                    <a:pt x="619" y="702"/>
                  </a:cubicBezTo>
                  <a:cubicBezTo>
                    <a:pt x="548" y="595"/>
                    <a:pt x="417" y="511"/>
                    <a:pt x="321" y="404"/>
                  </a:cubicBezTo>
                  <a:cubicBezTo>
                    <a:pt x="214" y="285"/>
                    <a:pt x="95" y="154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41" name="Google Shape;26741;p39"/>
            <p:cNvSpPr/>
            <p:nvPr/>
          </p:nvSpPr>
          <p:spPr>
            <a:xfrm>
              <a:off x="2899450" y="2352800"/>
              <a:ext cx="13850" cy="17700"/>
            </a:xfrm>
            <a:custGeom>
              <a:avLst/>
              <a:gdLst/>
              <a:ahLst/>
              <a:cxnLst/>
              <a:rect l="l" t="t" r="r" b="b"/>
              <a:pathLst>
                <a:path w="554" h="708" extrusionOk="0">
                  <a:moveTo>
                    <a:pt x="37" y="1"/>
                  </a:moveTo>
                  <a:cubicBezTo>
                    <a:pt x="25" y="1"/>
                    <a:pt x="1" y="12"/>
                    <a:pt x="25" y="12"/>
                  </a:cubicBezTo>
                  <a:cubicBezTo>
                    <a:pt x="167" y="239"/>
                    <a:pt x="334" y="489"/>
                    <a:pt x="525" y="703"/>
                  </a:cubicBezTo>
                  <a:cubicBezTo>
                    <a:pt x="528" y="706"/>
                    <a:pt x="533" y="708"/>
                    <a:pt x="537" y="708"/>
                  </a:cubicBezTo>
                  <a:cubicBezTo>
                    <a:pt x="546" y="708"/>
                    <a:pt x="553" y="699"/>
                    <a:pt x="537" y="691"/>
                  </a:cubicBezTo>
                  <a:cubicBezTo>
                    <a:pt x="406" y="441"/>
                    <a:pt x="215" y="227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42" name="Google Shape;26742;p39"/>
            <p:cNvSpPr/>
            <p:nvPr/>
          </p:nvSpPr>
          <p:spPr>
            <a:xfrm>
              <a:off x="2881675" y="2324600"/>
              <a:ext cx="19900" cy="23450"/>
            </a:xfrm>
            <a:custGeom>
              <a:avLst/>
              <a:gdLst/>
              <a:ahLst/>
              <a:cxnLst/>
              <a:rect l="l" t="t" r="r" b="b"/>
              <a:pathLst>
                <a:path w="796" h="938" extrusionOk="0">
                  <a:moveTo>
                    <a:pt x="684" y="0"/>
                  </a:moveTo>
                  <a:cubicBezTo>
                    <a:pt x="679" y="0"/>
                    <a:pt x="676" y="3"/>
                    <a:pt x="676" y="9"/>
                  </a:cubicBezTo>
                  <a:cubicBezTo>
                    <a:pt x="676" y="224"/>
                    <a:pt x="700" y="474"/>
                    <a:pt x="581" y="664"/>
                  </a:cubicBezTo>
                  <a:cubicBezTo>
                    <a:pt x="503" y="796"/>
                    <a:pt x="375" y="857"/>
                    <a:pt x="242" y="857"/>
                  </a:cubicBezTo>
                  <a:cubicBezTo>
                    <a:pt x="171" y="857"/>
                    <a:pt x="99" y="840"/>
                    <a:pt x="33" y="807"/>
                  </a:cubicBezTo>
                  <a:cubicBezTo>
                    <a:pt x="27" y="801"/>
                    <a:pt x="22" y="799"/>
                    <a:pt x="18" y="799"/>
                  </a:cubicBezTo>
                  <a:cubicBezTo>
                    <a:pt x="5" y="799"/>
                    <a:pt x="0" y="822"/>
                    <a:pt x="9" y="831"/>
                  </a:cubicBezTo>
                  <a:cubicBezTo>
                    <a:pt x="70" y="907"/>
                    <a:pt x="153" y="938"/>
                    <a:pt x="239" y="938"/>
                  </a:cubicBezTo>
                  <a:cubicBezTo>
                    <a:pt x="356" y="938"/>
                    <a:pt x="480" y="882"/>
                    <a:pt x="569" y="807"/>
                  </a:cubicBezTo>
                  <a:cubicBezTo>
                    <a:pt x="795" y="605"/>
                    <a:pt x="759" y="259"/>
                    <a:pt x="700" y="9"/>
                  </a:cubicBezTo>
                  <a:cubicBezTo>
                    <a:pt x="694" y="3"/>
                    <a:pt x="688" y="0"/>
                    <a:pt x="6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43" name="Google Shape;26743;p39"/>
            <p:cNvSpPr/>
            <p:nvPr/>
          </p:nvSpPr>
          <p:spPr>
            <a:xfrm>
              <a:off x="2880700" y="2330175"/>
              <a:ext cx="20875" cy="12300"/>
            </a:xfrm>
            <a:custGeom>
              <a:avLst/>
              <a:gdLst/>
              <a:ahLst/>
              <a:cxnLst/>
              <a:rect l="l" t="t" r="r" b="b"/>
              <a:pathLst>
                <a:path w="835" h="492" extrusionOk="0">
                  <a:moveTo>
                    <a:pt x="667" y="1"/>
                  </a:moveTo>
                  <a:cubicBezTo>
                    <a:pt x="656" y="1"/>
                    <a:pt x="632" y="13"/>
                    <a:pt x="656" y="24"/>
                  </a:cubicBezTo>
                  <a:cubicBezTo>
                    <a:pt x="727" y="144"/>
                    <a:pt x="727" y="286"/>
                    <a:pt x="608" y="382"/>
                  </a:cubicBezTo>
                  <a:cubicBezTo>
                    <a:pt x="545" y="424"/>
                    <a:pt x="472" y="439"/>
                    <a:pt x="397" y="439"/>
                  </a:cubicBezTo>
                  <a:cubicBezTo>
                    <a:pt x="261" y="439"/>
                    <a:pt x="116" y="389"/>
                    <a:pt x="1" y="358"/>
                  </a:cubicBezTo>
                  <a:lnTo>
                    <a:pt x="1" y="358"/>
                  </a:lnTo>
                  <a:cubicBezTo>
                    <a:pt x="116" y="423"/>
                    <a:pt x="274" y="492"/>
                    <a:pt x="421" y="492"/>
                  </a:cubicBezTo>
                  <a:cubicBezTo>
                    <a:pt x="517" y="492"/>
                    <a:pt x="609" y="462"/>
                    <a:pt x="679" y="382"/>
                  </a:cubicBezTo>
                  <a:cubicBezTo>
                    <a:pt x="775" y="286"/>
                    <a:pt x="834" y="60"/>
                    <a:pt x="6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44" name="Google Shape;26744;p39"/>
            <p:cNvSpPr/>
            <p:nvPr/>
          </p:nvSpPr>
          <p:spPr>
            <a:xfrm>
              <a:off x="2869100" y="2172200"/>
              <a:ext cx="7175" cy="28950"/>
            </a:xfrm>
            <a:custGeom>
              <a:avLst/>
              <a:gdLst/>
              <a:ahLst/>
              <a:cxnLst/>
              <a:rect l="l" t="t" r="r" b="b"/>
              <a:pathLst>
                <a:path w="287" h="1158" extrusionOk="0">
                  <a:moveTo>
                    <a:pt x="112" y="0"/>
                  </a:moveTo>
                  <a:cubicBezTo>
                    <a:pt x="110" y="0"/>
                    <a:pt x="108" y="3"/>
                    <a:pt x="108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8" y="9"/>
                  </a:moveTo>
                  <a:cubicBezTo>
                    <a:pt x="0" y="367"/>
                    <a:pt x="72" y="843"/>
                    <a:pt x="250" y="1152"/>
                  </a:cubicBezTo>
                  <a:cubicBezTo>
                    <a:pt x="250" y="1156"/>
                    <a:pt x="253" y="1157"/>
                    <a:pt x="258" y="1157"/>
                  </a:cubicBezTo>
                  <a:cubicBezTo>
                    <a:pt x="268" y="1157"/>
                    <a:pt x="286" y="1149"/>
                    <a:pt x="286" y="1140"/>
                  </a:cubicBezTo>
                  <a:cubicBezTo>
                    <a:pt x="227" y="962"/>
                    <a:pt x="167" y="795"/>
                    <a:pt x="131" y="617"/>
                  </a:cubicBezTo>
                  <a:cubicBezTo>
                    <a:pt x="84" y="414"/>
                    <a:pt x="119" y="212"/>
                    <a:pt x="108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45" name="Google Shape;26745;p39"/>
            <p:cNvSpPr/>
            <p:nvPr/>
          </p:nvSpPr>
          <p:spPr>
            <a:xfrm>
              <a:off x="2875650" y="2165725"/>
              <a:ext cx="5975" cy="30350"/>
            </a:xfrm>
            <a:custGeom>
              <a:avLst/>
              <a:gdLst/>
              <a:ahLst/>
              <a:cxnLst/>
              <a:rect l="l" t="t" r="r" b="b"/>
              <a:pathLst>
                <a:path w="239" h="1214" extrusionOk="0">
                  <a:moveTo>
                    <a:pt x="54" y="0"/>
                  </a:moveTo>
                  <a:cubicBezTo>
                    <a:pt x="51" y="0"/>
                    <a:pt x="48" y="6"/>
                    <a:pt x="48" y="18"/>
                  </a:cubicBezTo>
                  <a:cubicBezTo>
                    <a:pt x="0" y="399"/>
                    <a:pt x="48" y="852"/>
                    <a:pt x="215" y="1209"/>
                  </a:cubicBezTo>
                  <a:cubicBezTo>
                    <a:pt x="218" y="1212"/>
                    <a:pt x="221" y="1214"/>
                    <a:pt x="224" y="1214"/>
                  </a:cubicBezTo>
                  <a:cubicBezTo>
                    <a:pt x="232" y="1214"/>
                    <a:pt x="238" y="1203"/>
                    <a:pt x="238" y="1185"/>
                  </a:cubicBezTo>
                  <a:cubicBezTo>
                    <a:pt x="155" y="792"/>
                    <a:pt x="60" y="435"/>
                    <a:pt x="60" y="18"/>
                  </a:cubicBezTo>
                  <a:cubicBezTo>
                    <a:pt x="60" y="6"/>
                    <a:pt x="57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46" name="Google Shape;26746;p39"/>
            <p:cNvSpPr/>
            <p:nvPr/>
          </p:nvSpPr>
          <p:spPr>
            <a:xfrm>
              <a:off x="2882800" y="2162175"/>
              <a:ext cx="7150" cy="31325"/>
            </a:xfrm>
            <a:custGeom>
              <a:avLst/>
              <a:gdLst/>
              <a:ahLst/>
              <a:cxnLst/>
              <a:rect l="l" t="t" r="r" b="b"/>
              <a:pathLst>
                <a:path w="286" h="1253" extrusionOk="0">
                  <a:moveTo>
                    <a:pt x="28" y="1"/>
                  </a:moveTo>
                  <a:cubicBezTo>
                    <a:pt x="18" y="1"/>
                    <a:pt x="0" y="9"/>
                    <a:pt x="0" y="17"/>
                  </a:cubicBezTo>
                  <a:cubicBezTo>
                    <a:pt x="60" y="422"/>
                    <a:pt x="119" y="875"/>
                    <a:pt x="250" y="1244"/>
                  </a:cubicBezTo>
                  <a:cubicBezTo>
                    <a:pt x="250" y="1250"/>
                    <a:pt x="259" y="1253"/>
                    <a:pt x="268" y="1253"/>
                  </a:cubicBezTo>
                  <a:cubicBezTo>
                    <a:pt x="277" y="1253"/>
                    <a:pt x="286" y="1250"/>
                    <a:pt x="286" y="1244"/>
                  </a:cubicBezTo>
                  <a:cubicBezTo>
                    <a:pt x="250" y="839"/>
                    <a:pt x="131" y="410"/>
                    <a:pt x="36" y="6"/>
                  </a:cubicBezTo>
                  <a:cubicBezTo>
                    <a:pt x="36" y="2"/>
                    <a:pt x="33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47" name="Google Shape;26747;p39"/>
            <p:cNvSpPr/>
            <p:nvPr/>
          </p:nvSpPr>
          <p:spPr>
            <a:xfrm>
              <a:off x="2891125" y="2201000"/>
              <a:ext cx="5675" cy="27025"/>
            </a:xfrm>
            <a:custGeom>
              <a:avLst/>
              <a:gdLst/>
              <a:ahLst/>
              <a:cxnLst/>
              <a:rect l="l" t="t" r="r" b="b"/>
              <a:pathLst>
                <a:path w="227" h="1081" extrusionOk="0">
                  <a:moveTo>
                    <a:pt x="0" y="0"/>
                  </a:moveTo>
                  <a:cubicBezTo>
                    <a:pt x="24" y="358"/>
                    <a:pt x="84" y="727"/>
                    <a:pt x="203" y="1072"/>
                  </a:cubicBezTo>
                  <a:cubicBezTo>
                    <a:pt x="203" y="1078"/>
                    <a:pt x="212" y="1081"/>
                    <a:pt x="218" y="1081"/>
                  </a:cubicBezTo>
                  <a:cubicBezTo>
                    <a:pt x="224" y="1081"/>
                    <a:pt x="227" y="1078"/>
                    <a:pt x="215" y="1072"/>
                  </a:cubicBezTo>
                  <a:cubicBezTo>
                    <a:pt x="155" y="715"/>
                    <a:pt x="60" y="35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48" name="Google Shape;26748;p39"/>
            <p:cNvSpPr/>
            <p:nvPr/>
          </p:nvSpPr>
          <p:spPr>
            <a:xfrm>
              <a:off x="2871775" y="2216775"/>
              <a:ext cx="36050" cy="118925"/>
            </a:xfrm>
            <a:custGeom>
              <a:avLst/>
              <a:gdLst/>
              <a:ahLst/>
              <a:cxnLst/>
              <a:rect l="l" t="t" r="r" b="b"/>
              <a:pathLst>
                <a:path w="1442" h="4757" extrusionOk="0">
                  <a:moveTo>
                    <a:pt x="1" y="0"/>
                  </a:moveTo>
                  <a:cubicBezTo>
                    <a:pt x="810" y="1548"/>
                    <a:pt x="1155" y="3013"/>
                    <a:pt x="1286" y="4739"/>
                  </a:cubicBezTo>
                  <a:cubicBezTo>
                    <a:pt x="1286" y="4751"/>
                    <a:pt x="1292" y="4757"/>
                    <a:pt x="1298" y="4757"/>
                  </a:cubicBezTo>
                  <a:cubicBezTo>
                    <a:pt x="1304" y="4757"/>
                    <a:pt x="1310" y="4751"/>
                    <a:pt x="1310" y="4739"/>
                  </a:cubicBezTo>
                  <a:cubicBezTo>
                    <a:pt x="1441" y="3120"/>
                    <a:pt x="893" y="137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49" name="Google Shape;26749;p39"/>
            <p:cNvSpPr/>
            <p:nvPr/>
          </p:nvSpPr>
          <p:spPr>
            <a:xfrm>
              <a:off x="2766700" y="2429900"/>
              <a:ext cx="44975" cy="52400"/>
            </a:xfrm>
            <a:custGeom>
              <a:avLst/>
              <a:gdLst/>
              <a:ahLst/>
              <a:cxnLst/>
              <a:rect l="l" t="t" r="r" b="b"/>
              <a:pathLst>
                <a:path w="1799" h="2096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834"/>
                    <a:pt x="1001" y="1596"/>
                    <a:pt x="1787" y="2096"/>
                  </a:cubicBezTo>
                  <a:cubicBezTo>
                    <a:pt x="1798" y="2096"/>
                    <a:pt x="1798" y="2096"/>
                    <a:pt x="1798" y="2084"/>
                  </a:cubicBezTo>
                  <a:cubicBezTo>
                    <a:pt x="1048" y="1488"/>
                    <a:pt x="465" y="8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50" name="Google Shape;26750;p39"/>
            <p:cNvSpPr/>
            <p:nvPr/>
          </p:nvSpPr>
          <p:spPr>
            <a:xfrm>
              <a:off x="2776975" y="2437700"/>
              <a:ext cx="44225" cy="42525"/>
            </a:xfrm>
            <a:custGeom>
              <a:avLst/>
              <a:gdLst/>
              <a:ahLst/>
              <a:cxnLst/>
              <a:rect l="l" t="t" r="r" b="b"/>
              <a:pathLst>
                <a:path w="1769" h="1701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lnTo>
                    <a:pt x="6" y="10"/>
                  </a:lnTo>
                  <a:cubicBezTo>
                    <a:pt x="435" y="688"/>
                    <a:pt x="1054" y="1296"/>
                    <a:pt x="1745" y="1700"/>
                  </a:cubicBezTo>
                  <a:cubicBezTo>
                    <a:pt x="1768" y="1700"/>
                    <a:pt x="1768" y="1677"/>
                    <a:pt x="1768" y="1677"/>
                  </a:cubicBezTo>
                  <a:cubicBezTo>
                    <a:pt x="1066" y="1200"/>
                    <a:pt x="494" y="665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51" name="Google Shape;26751;p39"/>
            <p:cNvSpPr/>
            <p:nvPr/>
          </p:nvSpPr>
          <p:spPr>
            <a:xfrm>
              <a:off x="2785450" y="2430200"/>
              <a:ext cx="40800" cy="44375"/>
            </a:xfrm>
            <a:custGeom>
              <a:avLst/>
              <a:gdLst/>
              <a:ahLst/>
              <a:cxnLst/>
              <a:rect l="l" t="t" r="r" b="b"/>
              <a:pathLst>
                <a:path w="1632" h="1775" extrusionOk="0">
                  <a:moveTo>
                    <a:pt x="1" y="0"/>
                  </a:moveTo>
                  <a:lnTo>
                    <a:pt x="1" y="0"/>
                  </a:lnTo>
                  <a:cubicBezTo>
                    <a:pt x="263" y="357"/>
                    <a:pt x="560" y="714"/>
                    <a:pt x="846" y="1072"/>
                  </a:cubicBezTo>
                  <a:cubicBezTo>
                    <a:pt x="1072" y="1346"/>
                    <a:pt x="1287" y="1607"/>
                    <a:pt x="1608" y="1774"/>
                  </a:cubicBezTo>
                  <a:cubicBezTo>
                    <a:pt x="1620" y="1774"/>
                    <a:pt x="1632" y="1762"/>
                    <a:pt x="1620" y="1762"/>
                  </a:cubicBezTo>
                  <a:cubicBezTo>
                    <a:pt x="965" y="1298"/>
                    <a:pt x="536" y="58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52" name="Google Shape;26752;p39"/>
            <p:cNvSpPr/>
            <p:nvPr/>
          </p:nvSpPr>
          <p:spPr>
            <a:xfrm>
              <a:off x="2771000" y="2396300"/>
              <a:ext cx="73625" cy="79700"/>
            </a:xfrm>
            <a:custGeom>
              <a:avLst/>
              <a:gdLst/>
              <a:ahLst/>
              <a:cxnLst/>
              <a:rect l="l" t="t" r="r" b="b"/>
              <a:pathLst>
                <a:path w="2945" h="3188" extrusionOk="0">
                  <a:moveTo>
                    <a:pt x="3" y="0"/>
                  </a:moveTo>
                  <a:lnTo>
                    <a:pt x="3" y="0"/>
                  </a:lnTo>
                  <a:cubicBezTo>
                    <a:pt x="1" y="0"/>
                    <a:pt x="1" y="10"/>
                    <a:pt x="7" y="23"/>
                  </a:cubicBezTo>
                  <a:cubicBezTo>
                    <a:pt x="7" y="6"/>
                    <a:pt x="5" y="0"/>
                    <a:pt x="3" y="0"/>
                  </a:cubicBezTo>
                  <a:close/>
                  <a:moveTo>
                    <a:pt x="7" y="23"/>
                  </a:moveTo>
                  <a:lnTo>
                    <a:pt x="7" y="23"/>
                  </a:lnTo>
                  <a:cubicBezTo>
                    <a:pt x="722" y="511"/>
                    <a:pt x="1150" y="1094"/>
                    <a:pt x="1615" y="1809"/>
                  </a:cubicBezTo>
                  <a:cubicBezTo>
                    <a:pt x="1960" y="2344"/>
                    <a:pt x="2603" y="2654"/>
                    <a:pt x="2900" y="3178"/>
                  </a:cubicBezTo>
                  <a:cubicBezTo>
                    <a:pt x="2904" y="3184"/>
                    <a:pt x="2909" y="3187"/>
                    <a:pt x="2914" y="3187"/>
                  </a:cubicBezTo>
                  <a:cubicBezTo>
                    <a:pt x="2929" y="3187"/>
                    <a:pt x="2945" y="3168"/>
                    <a:pt x="2936" y="3142"/>
                  </a:cubicBezTo>
                  <a:cubicBezTo>
                    <a:pt x="2829" y="2904"/>
                    <a:pt x="2674" y="2773"/>
                    <a:pt x="2472" y="2606"/>
                  </a:cubicBezTo>
                  <a:cubicBezTo>
                    <a:pt x="2043" y="2249"/>
                    <a:pt x="1781" y="1904"/>
                    <a:pt x="1484" y="1428"/>
                  </a:cubicBezTo>
                  <a:cubicBezTo>
                    <a:pt x="1091" y="868"/>
                    <a:pt x="614" y="356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53" name="Google Shape;26753;p39"/>
            <p:cNvSpPr/>
            <p:nvPr/>
          </p:nvSpPr>
          <p:spPr>
            <a:xfrm>
              <a:off x="2854550" y="2479550"/>
              <a:ext cx="44875" cy="35275"/>
            </a:xfrm>
            <a:custGeom>
              <a:avLst/>
              <a:gdLst/>
              <a:ahLst/>
              <a:cxnLst/>
              <a:rect l="l" t="t" r="r" b="b"/>
              <a:pathLst>
                <a:path w="1795" h="1411" extrusionOk="0">
                  <a:moveTo>
                    <a:pt x="40" y="0"/>
                  </a:moveTo>
                  <a:cubicBezTo>
                    <a:pt x="25" y="0"/>
                    <a:pt x="1" y="26"/>
                    <a:pt x="11" y="26"/>
                  </a:cubicBezTo>
                  <a:cubicBezTo>
                    <a:pt x="499" y="526"/>
                    <a:pt x="1094" y="1098"/>
                    <a:pt x="1761" y="1407"/>
                  </a:cubicBezTo>
                  <a:cubicBezTo>
                    <a:pt x="1763" y="1410"/>
                    <a:pt x="1766" y="1411"/>
                    <a:pt x="1769" y="1411"/>
                  </a:cubicBezTo>
                  <a:cubicBezTo>
                    <a:pt x="1781" y="1411"/>
                    <a:pt x="1795" y="1391"/>
                    <a:pt x="1785" y="1372"/>
                  </a:cubicBezTo>
                  <a:cubicBezTo>
                    <a:pt x="1225" y="896"/>
                    <a:pt x="594" y="503"/>
                    <a:pt x="47" y="3"/>
                  </a:cubicBezTo>
                  <a:cubicBezTo>
                    <a:pt x="45" y="1"/>
                    <a:pt x="43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54" name="Google Shape;26754;p39"/>
            <p:cNvSpPr/>
            <p:nvPr/>
          </p:nvSpPr>
          <p:spPr>
            <a:xfrm>
              <a:off x="2855700" y="2471275"/>
              <a:ext cx="48675" cy="39125"/>
            </a:xfrm>
            <a:custGeom>
              <a:avLst/>
              <a:gdLst/>
              <a:ahLst/>
              <a:cxnLst/>
              <a:rect l="l" t="t" r="r" b="b"/>
              <a:pathLst>
                <a:path w="1947" h="1565" extrusionOk="0">
                  <a:moveTo>
                    <a:pt x="1" y="0"/>
                  </a:moveTo>
                  <a:lnTo>
                    <a:pt x="1" y="0"/>
                  </a:lnTo>
                  <a:cubicBezTo>
                    <a:pt x="382" y="214"/>
                    <a:pt x="608" y="560"/>
                    <a:pt x="917" y="869"/>
                  </a:cubicBezTo>
                  <a:cubicBezTo>
                    <a:pt x="1203" y="1143"/>
                    <a:pt x="1513" y="1393"/>
                    <a:pt x="1858" y="1560"/>
                  </a:cubicBezTo>
                  <a:cubicBezTo>
                    <a:pt x="1865" y="1563"/>
                    <a:pt x="1871" y="1565"/>
                    <a:pt x="1878" y="1565"/>
                  </a:cubicBezTo>
                  <a:cubicBezTo>
                    <a:pt x="1917" y="1565"/>
                    <a:pt x="1947" y="1509"/>
                    <a:pt x="1906" y="1488"/>
                  </a:cubicBezTo>
                  <a:cubicBezTo>
                    <a:pt x="1477" y="1203"/>
                    <a:pt x="1072" y="917"/>
                    <a:pt x="715" y="536"/>
                  </a:cubicBezTo>
                  <a:cubicBezTo>
                    <a:pt x="524" y="298"/>
                    <a:pt x="358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55" name="Google Shape;26755;p39"/>
            <p:cNvSpPr/>
            <p:nvPr/>
          </p:nvSpPr>
          <p:spPr>
            <a:xfrm>
              <a:off x="2854950" y="2471250"/>
              <a:ext cx="48700" cy="42125"/>
            </a:xfrm>
            <a:custGeom>
              <a:avLst/>
              <a:gdLst/>
              <a:ahLst/>
              <a:cxnLst/>
              <a:rect l="l" t="t" r="r" b="b"/>
              <a:pathLst>
                <a:path w="1948" h="1685" extrusionOk="0">
                  <a:moveTo>
                    <a:pt x="51" y="1"/>
                  </a:moveTo>
                  <a:cubicBezTo>
                    <a:pt x="23" y="1"/>
                    <a:pt x="1" y="37"/>
                    <a:pt x="19" y="73"/>
                  </a:cubicBezTo>
                  <a:cubicBezTo>
                    <a:pt x="42" y="120"/>
                    <a:pt x="54" y="156"/>
                    <a:pt x="90" y="204"/>
                  </a:cubicBezTo>
                  <a:cubicBezTo>
                    <a:pt x="90" y="194"/>
                    <a:pt x="104" y="192"/>
                    <a:pt x="105" y="186"/>
                  </a:cubicBezTo>
                  <a:lnTo>
                    <a:pt x="105" y="186"/>
                  </a:lnTo>
                  <a:cubicBezTo>
                    <a:pt x="139" y="230"/>
                    <a:pt x="417" y="433"/>
                    <a:pt x="495" y="489"/>
                  </a:cubicBezTo>
                  <a:cubicBezTo>
                    <a:pt x="650" y="632"/>
                    <a:pt x="816" y="775"/>
                    <a:pt x="983" y="918"/>
                  </a:cubicBezTo>
                  <a:cubicBezTo>
                    <a:pt x="1281" y="1168"/>
                    <a:pt x="1566" y="1442"/>
                    <a:pt x="1876" y="1680"/>
                  </a:cubicBezTo>
                  <a:cubicBezTo>
                    <a:pt x="1882" y="1683"/>
                    <a:pt x="1889" y="1684"/>
                    <a:pt x="1896" y="1684"/>
                  </a:cubicBezTo>
                  <a:cubicBezTo>
                    <a:pt x="1920" y="1684"/>
                    <a:pt x="1947" y="1669"/>
                    <a:pt x="1947" y="1632"/>
                  </a:cubicBezTo>
                  <a:cubicBezTo>
                    <a:pt x="1947" y="1549"/>
                    <a:pt x="1924" y="1513"/>
                    <a:pt x="1840" y="1501"/>
                  </a:cubicBezTo>
                  <a:cubicBezTo>
                    <a:pt x="1830" y="1501"/>
                    <a:pt x="1820" y="1519"/>
                    <a:pt x="1825" y="1524"/>
                  </a:cubicBezTo>
                  <a:lnTo>
                    <a:pt x="1825" y="1524"/>
                  </a:lnTo>
                  <a:cubicBezTo>
                    <a:pt x="1750" y="1493"/>
                    <a:pt x="1565" y="1250"/>
                    <a:pt x="1459" y="1168"/>
                  </a:cubicBezTo>
                  <a:cubicBezTo>
                    <a:pt x="1293" y="1025"/>
                    <a:pt x="1126" y="894"/>
                    <a:pt x="971" y="751"/>
                  </a:cubicBezTo>
                  <a:cubicBezTo>
                    <a:pt x="674" y="501"/>
                    <a:pt x="388" y="251"/>
                    <a:pt x="78" y="13"/>
                  </a:cubicBezTo>
                  <a:cubicBezTo>
                    <a:pt x="69" y="4"/>
                    <a:pt x="60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56" name="Google Shape;26756;p39"/>
            <p:cNvSpPr/>
            <p:nvPr/>
          </p:nvSpPr>
          <p:spPr>
            <a:xfrm>
              <a:off x="2853925" y="2471575"/>
              <a:ext cx="50725" cy="40925"/>
            </a:xfrm>
            <a:custGeom>
              <a:avLst/>
              <a:gdLst/>
              <a:ahLst/>
              <a:cxnLst/>
              <a:rect l="l" t="t" r="r" b="b"/>
              <a:pathLst>
                <a:path w="2029" h="1637" extrusionOk="0">
                  <a:moveTo>
                    <a:pt x="24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393" y="703"/>
                    <a:pt x="1250" y="1322"/>
                    <a:pt x="1965" y="1631"/>
                  </a:cubicBezTo>
                  <a:cubicBezTo>
                    <a:pt x="1970" y="1635"/>
                    <a:pt x="1976" y="1637"/>
                    <a:pt x="1981" y="1637"/>
                  </a:cubicBezTo>
                  <a:cubicBezTo>
                    <a:pt x="2010" y="1637"/>
                    <a:pt x="2029" y="1590"/>
                    <a:pt x="1988" y="1560"/>
                  </a:cubicBezTo>
                  <a:cubicBezTo>
                    <a:pt x="1619" y="1322"/>
                    <a:pt x="1250" y="1095"/>
                    <a:pt x="905" y="822"/>
                  </a:cubicBezTo>
                  <a:cubicBezTo>
                    <a:pt x="595" y="560"/>
                    <a:pt x="334" y="25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57" name="Google Shape;26757;p39"/>
            <p:cNvSpPr/>
            <p:nvPr/>
          </p:nvSpPr>
          <p:spPr>
            <a:xfrm>
              <a:off x="2868200" y="2482575"/>
              <a:ext cx="47300" cy="33750"/>
            </a:xfrm>
            <a:custGeom>
              <a:avLst/>
              <a:gdLst/>
              <a:ahLst/>
              <a:cxnLst/>
              <a:rect l="l" t="t" r="r" b="b"/>
              <a:pathLst>
                <a:path w="1892" h="1350" extrusionOk="0">
                  <a:moveTo>
                    <a:pt x="48" y="1"/>
                  </a:moveTo>
                  <a:cubicBezTo>
                    <a:pt x="36" y="1"/>
                    <a:pt x="1" y="24"/>
                    <a:pt x="24" y="36"/>
                  </a:cubicBezTo>
                  <a:cubicBezTo>
                    <a:pt x="286" y="263"/>
                    <a:pt x="584" y="465"/>
                    <a:pt x="870" y="679"/>
                  </a:cubicBezTo>
                  <a:cubicBezTo>
                    <a:pt x="1179" y="894"/>
                    <a:pt x="1489" y="1167"/>
                    <a:pt x="1846" y="1346"/>
                  </a:cubicBezTo>
                  <a:cubicBezTo>
                    <a:pt x="1850" y="1348"/>
                    <a:pt x="1855" y="1349"/>
                    <a:pt x="1859" y="1349"/>
                  </a:cubicBezTo>
                  <a:cubicBezTo>
                    <a:pt x="1877" y="1349"/>
                    <a:pt x="1892" y="1330"/>
                    <a:pt x="1882" y="1310"/>
                  </a:cubicBezTo>
                  <a:cubicBezTo>
                    <a:pt x="1632" y="1072"/>
                    <a:pt x="1310" y="882"/>
                    <a:pt x="1036" y="679"/>
                  </a:cubicBezTo>
                  <a:cubicBezTo>
                    <a:pt x="703" y="453"/>
                    <a:pt x="394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58" name="Google Shape;26758;p39"/>
            <p:cNvSpPr/>
            <p:nvPr/>
          </p:nvSpPr>
          <p:spPr>
            <a:xfrm>
              <a:off x="2878325" y="2499550"/>
              <a:ext cx="33900" cy="23025"/>
            </a:xfrm>
            <a:custGeom>
              <a:avLst/>
              <a:gdLst/>
              <a:ahLst/>
              <a:cxnLst/>
              <a:rect l="l" t="t" r="r" b="b"/>
              <a:pathLst>
                <a:path w="1356" h="921" extrusionOk="0">
                  <a:moveTo>
                    <a:pt x="36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465" y="322"/>
                    <a:pt x="882" y="631"/>
                    <a:pt x="1322" y="917"/>
                  </a:cubicBezTo>
                  <a:cubicBezTo>
                    <a:pt x="1327" y="919"/>
                    <a:pt x="1331" y="920"/>
                    <a:pt x="1334" y="920"/>
                  </a:cubicBezTo>
                  <a:cubicBezTo>
                    <a:pt x="1350" y="920"/>
                    <a:pt x="1355" y="903"/>
                    <a:pt x="1346" y="893"/>
                  </a:cubicBezTo>
                  <a:cubicBezTo>
                    <a:pt x="989" y="512"/>
                    <a:pt x="489" y="203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59" name="Google Shape;26759;p39"/>
            <p:cNvSpPr/>
            <p:nvPr/>
          </p:nvSpPr>
          <p:spPr>
            <a:xfrm>
              <a:off x="2893625" y="2507200"/>
              <a:ext cx="12700" cy="7625"/>
            </a:xfrm>
            <a:custGeom>
              <a:avLst/>
              <a:gdLst/>
              <a:ahLst/>
              <a:cxnLst/>
              <a:rect l="l" t="t" r="r" b="b"/>
              <a:pathLst>
                <a:path w="508" h="305" extrusionOk="0">
                  <a:moveTo>
                    <a:pt x="17" y="0"/>
                  </a:moveTo>
                  <a:cubicBezTo>
                    <a:pt x="12" y="0"/>
                    <a:pt x="0" y="16"/>
                    <a:pt x="19" y="16"/>
                  </a:cubicBezTo>
                  <a:cubicBezTo>
                    <a:pt x="103" y="51"/>
                    <a:pt x="198" y="75"/>
                    <a:pt x="270" y="135"/>
                  </a:cubicBezTo>
                  <a:cubicBezTo>
                    <a:pt x="341" y="182"/>
                    <a:pt x="400" y="254"/>
                    <a:pt x="460" y="301"/>
                  </a:cubicBezTo>
                  <a:cubicBezTo>
                    <a:pt x="462" y="304"/>
                    <a:pt x="465" y="305"/>
                    <a:pt x="469" y="305"/>
                  </a:cubicBezTo>
                  <a:cubicBezTo>
                    <a:pt x="484" y="305"/>
                    <a:pt x="508" y="285"/>
                    <a:pt x="508" y="266"/>
                  </a:cubicBezTo>
                  <a:cubicBezTo>
                    <a:pt x="412" y="123"/>
                    <a:pt x="174" y="28"/>
                    <a:pt x="19" y="4"/>
                  </a:cubicBezTo>
                  <a:cubicBezTo>
                    <a:pt x="19" y="1"/>
                    <a:pt x="19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60" name="Google Shape;26760;p39"/>
            <p:cNvSpPr/>
            <p:nvPr/>
          </p:nvSpPr>
          <p:spPr>
            <a:xfrm>
              <a:off x="2905125" y="2512350"/>
              <a:ext cx="3875" cy="2400"/>
            </a:xfrm>
            <a:custGeom>
              <a:avLst/>
              <a:gdLst/>
              <a:ahLst/>
              <a:cxnLst/>
              <a:rect l="l" t="t" r="r" b="b"/>
              <a:pathLst>
                <a:path w="155" h="96" extrusionOk="0">
                  <a:moveTo>
                    <a:pt x="12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48" y="60"/>
                    <a:pt x="71" y="84"/>
                    <a:pt x="119" y="95"/>
                  </a:cubicBezTo>
                  <a:cubicBezTo>
                    <a:pt x="131" y="95"/>
                    <a:pt x="155" y="72"/>
                    <a:pt x="131" y="60"/>
                  </a:cubicBezTo>
                  <a:cubicBezTo>
                    <a:pt x="107" y="36"/>
                    <a:pt x="60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61" name="Google Shape;26761;p39"/>
            <p:cNvSpPr/>
            <p:nvPr/>
          </p:nvSpPr>
          <p:spPr>
            <a:xfrm>
              <a:off x="2848625" y="2460650"/>
              <a:ext cx="16025" cy="21775"/>
            </a:xfrm>
            <a:custGeom>
              <a:avLst/>
              <a:gdLst/>
              <a:ahLst/>
              <a:cxnLst/>
              <a:rect l="l" t="t" r="r" b="b"/>
              <a:pathLst>
                <a:path w="641" h="871" extrusionOk="0">
                  <a:moveTo>
                    <a:pt x="40" y="1"/>
                  </a:moveTo>
                  <a:cubicBezTo>
                    <a:pt x="20" y="1"/>
                    <a:pt x="1" y="26"/>
                    <a:pt x="10" y="44"/>
                  </a:cubicBezTo>
                  <a:cubicBezTo>
                    <a:pt x="10" y="44"/>
                    <a:pt x="10" y="44"/>
                    <a:pt x="10" y="44"/>
                  </a:cubicBezTo>
                  <a:lnTo>
                    <a:pt x="10" y="44"/>
                  </a:lnTo>
                  <a:cubicBezTo>
                    <a:pt x="45" y="104"/>
                    <a:pt x="57" y="163"/>
                    <a:pt x="69" y="223"/>
                  </a:cubicBezTo>
                  <a:cubicBezTo>
                    <a:pt x="80" y="239"/>
                    <a:pt x="91" y="245"/>
                    <a:pt x="98" y="245"/>
                  </a:cubicBezTo>
                  <a:cubicBezTo>
                    <a:pt x="107" y="245"/>
                    <a:pt x="112" y="236"/>
                    <a:pt x="105" y="223"/>
                  </a:cubicBezTo>
                  <a:cubicBezTo>
                    <a:pt x="99" y="194"/>
                    <a:pt x="91" y="166"/>
                    <a:pt x="84" y="136"/>
                  </a:cubicBezTo>
                  <a:lnTo>
                    <a:pt x="84" y="136"/>
                  </a:lnTo>
                  <a:cubicBezTo>
                    <a:pt x="173" y="241"/>
                    <a:pt x="271" y="338"/>
                    <a:pt x="355" y="449"/>
                  </a:cubicBezTo>
                  <a:cubicBezTo>
                    <a:pt x="438" y="580"/>
                    <a:pt x="534" y="723"/>
                    <a:pt x="605" y="866"/>
                  </a:cubicBezTo>
                  <a:cubicBezTo>
                    <a:pt x="612" y="869"/>
                    <a:pt x="618" y="871"/>
                    <a:pt x="623" y="871"/>
                  </a:cubicBezTo>
                  <a:cubicBezTo>
                    <a:pt x="635" y="871"/>
                    <a:pt x="641" y="862"/>
                    <a:pt x="641" y="854"/>
                  </a:cubicBezTo>
                  <a:cubicBezTo>
                    <a:pt x="534" y="544"/>
                    <a:pt x="331" y="199"/>
                    <a:pt x="57" y="8"/>
                  </a:cubicBezTo>
                  <a:cubicBezTo>
                    <a:pt x="52" y="3"/>
                    <a:pt x="46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62" name="Google Shape;26762;p39"/>
            <p:cNvSpPr/>
            <p:nvPr/>
          </p:nvSpPr>
          <p:spPr>
            <a:xfrm>
              <a:off x="2617875" y="2445675"/>
              <a:ext cx="13125" cy="25275"/>
            </a:xfrm>
            <a:custGeom>
              <a:avLst/>
              <a:gdLst/>
              <a:ahLst/>
              <a:cxnLst/>
              <a:rect l="l" t="t" r="r" b="b"/>
              <a:pathLst>
                <a:path w="525" h="1011" extrusionOk="0">
                  <a:moveTo>
                    <a:pt x="12" y="0"/>
                  </a:moveTo>
                  <a:cubicBezTo>
                    <a:pt x="0" y="12"/>
                    <a:pt x="0" y="12"/>
                    <a:pt x="24" y="24"/>
                  </a:cubicBezTo>
                  <a:cubicBezTo>
                    <a:pt x="84" y="24"/>
                    <a:pt x="215" y="405"/>
                    <a:pt x="239" y="453"/>
                  </a:cubicBezTo>
                  <a:cubicBezTo>
                    <a:pt x="322" y="631"/>
                    <a:pt x="417" y="822"/>
                    <a:pt x="501" y="1000"/>
                  </a:cubicBezTo>
                  <a:cubicBezTo>
                    <a:pt x="501" y="1008"/>
                    <a:pt x="503" y="1011"/>
                    <a:pt x="507" y="1011"/>
                  </a:cubicBezTo>
                  <a:cubicBezTo>
                    <a:pt x="514" y="1011"/>
                    <a:pt x="524" y="1000"/>
                    <a:pt x="524" y="1000"/>
                  </a:cubicBezTo>
                  <a:cubicBezTo>
                    <a:pt x="429" y="798"/>
                    <a:pt x="322" y="584"/>
                    <a:pt x="239" y="381"/>
                  </a:cubicBezTo>
                  <a:cubicBezTo>
                    <a:pt x="191" y="274"/>
                    <a:pt x="131" y="3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63" name="Google Shape;26763;p39"/>
            <p:cNvSpPr/>
            <p:nvPr/>
          </p:nvSpPr>
          <p:spPr>
            <a:xfrm>
              <a:off x="2623225" y="2438825"/>
              <a:ext cx="12450" cy="26925"/>
            </a:xfrm>
            <a:custGeom>
              <a:avLst/>
              <a:gdLst/>
              <a:ahLst/>
              <a:cxnLst/>
              <a:rect l="l" t="t" r="r" b="b"/>
              <a:pathLst>
                <a:path w="498" h="1077" extrusionOk="0">
                  <a:moveTo>
                    <a:pt x="25" y="0"/>
                  </a:moveTo>
                  <a:cubicBezTo>
                    <a:pt x="25" y="1"/>
                    <a:pt x="25" y="1"/>
                    <a:pt x="25" y="1"/>
                  </a:cubicBezTo>
                  <a:lnTo>
                    <a:pt x="25" y="1"/>
                  </a:lnTo>
                  <a:cubicBezTo>
                    <a:pt x="27" y="0"/>
                    <a:pt x="28" y="0"/>
                    <a:pt x="25" y="0"/>
                  </a:cubicBezTo>
                  <a:close/>
                  <a:moveTo>
                    <a:pt x="25" y="1"/>
                  </a:moveTo>
                  <a:cubicBezTo>
                    <a:pt x="18" y="1"/>
                    <a:pt x="1" y="4"/>
                    <a:pt x="1" y="12"/>
                  </a:cubicBezTo>
                  <a:cubicBezTo>
                    <a:pt x="13" y="405"/>
                    <a:pt x="179" y="822"/>
                    <a:pt x="477" y="1072"/>
                  </a:cubicBezTo>
                  <a:cubicBezTo>
                    <a:pt x="481" y="1075"/>
                    <a:pt x="484" y="1077"/>
                    <a:pt x="487" y="1077"/>
                  </a:cubicBezTo>
                  <a:cubicBezTo>
                    <a:pt x="494" y="1077"/>
                    <a:pt x="497" y="1068"/>
                    <a:pt x="489" y="1060"/>
                  </a:cubicBezTo>
                  <a:cubicBezTo>
                    <a:pt x="239" y="727"/>
                    <a:pt x="72" y="417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64" name="Google Shape;26764;p39"/>
            <p:cNvSpPr/>
            <p:nvPr/>
          </p:nvSpPr>
          <p:spPr>
            <a:xfrm>
              <a:off x="2625900" y="2430275"/>
              <a:ext cx="13050" cy="31750"/>
            </a:xfrm>
            <a:custGeom>
              <a:avLst/>
              <a:gdLst/>
              <a:ahLst/>
              <a:cxnLst/>
              <a:rect l="l" t="t" r="r" b="b"/>
              <a:pathLst>
                <a:path w="522" h="1270" extrusionOk="0">
                  <a:moveTo>
                    <a:pt x="13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60" y="450"/>
                    <a:pt x="227" y="902"/>
                    <a:pt x="501" y="1259"/>
                  </a:cubicBezTo>
                  <a:cubicBezTo>
                    <a:pt x="501" y="1267"/>
                    <a:pt x="503" y="1269"/>
                    <a:pt x="506" y="1269"/>
                  </a:cubicBezTo>
                  <a:cubicBezTo>
                    <a:pt x="512" y="1269"/>
                    <a:pt x="521" y="1255"/>
                    <a:pt x="513" y="1247"/>
                  </a:cubicBezTo>
                  <a:cubicBezTo>
                    <a:pt x="287" y="842"/>
                    <a:pt x="120" y="461"/>
                    <a:pt x="25" y="9"/>
                  </a:cubicBezTo>
                  <a:cubicBezTo>
                    <a:pt x="25" y="3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65" name="Google Shape;26765;p39"/>
            <p:cNvSpPr/>
            <p:nvPr/>
          </p:nvSpPr>
          <p:spPr>
            <a:xfrm>
              <a:off x="2628600" y="2428875"/>
              <a:ext cx="15325" cy="29425"/>
            </a:xfrm>
            <a:custGeom>
              <a:avLst/>
              <a:gdLst/>
              <a:ahLst/>
              <a:cxnLst/>
              <a:rect l="l" t="t" r="r" b="b"/>
              <a:pathLst>
                <a:path w="613" h="1177" extrusionOk="0">
                  <a:moveTo>
                    <a:pt x="29" y="1"/>
                  </a:moveTo>
                  <a:cubicBezTo>
                    <a:pt x="19" y="1"/>
                    <a:pt x="0" y="12"/>
                    <a:pt x="0" y="29"/>
                  </a:cubicBezTo>
                  <a:cubicBezTo>
                    <a:pt x="179" y="410"/>
                    <a:pt x="357" y="803"/>
                    <a:pt x="584" y="1172"/>
                  </a:cubicBezTo>
                  <a:cubicBezTo>
                    <a:pt x="587" y="1175"/>
                    <a:pt x="591" y="1177"/>
                    <a:pt x="594" y="1177"/>
                  </a:cubicBezTo>
                  <a:cubicBezTo>
                    <a:pt x="605" y="1177"/>
                    <a:pt x="613" y="1166"/>
                    <a:pt x="595" y="1148"/>
                  </a:cubicBezTo>
                  <a:cubicBezTo>
                    <a:pt x="441" y="767"/>
                    <a:pt x="226" y="375"/>
                    <a:pt x="36" y="5"/>
                  </a:cubicBezTo>
                  <a:cubicBezTo>
                    <a:pt x="36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66" name="Google Shape;26766;p39"/>
            <p:cNvSpPr/>
            <p:nvPr/>
          </p:nvSpPr>
          <p:spPr>
            <a:xfrm>
              <a:off x="2634550" y="2423050"/>
              <a:ext cx="32175" cy="48950"/>
            </a:xfrm>
            <a:custGeom>
              <a:avLst/>
              <a:gdLst/>
              <a:ahLst/>
              <a:cxnLst/>
              <a:rect l="l" t="t" r="r" b="b"/>
              <a:pathLst>
                <a:path w="1287" h="1958" extrusionOk="0">
                  <a:moveTo>
                    <a:pt x="0" y="0"/>
                  </a:moveTo>
                  <a:cubicBezTo>
                    <a:pt x="334" y="691"/>
                    <a:pt x="822" y="1346"/>
                    <a:pt x="1274" y="1953"/>
                  </a:cubicBezTo>
                  <a:cubicBezTo>
                    <a:pt x="1274" y="1956"/>
                    <a:pt x="1275" y="1958"/>
                    <a:pt x="1277" y="1958"/>
                  </a:cubicBezTo>
                  <a:cubicBezTo>
                    <a:pt x="1280" y="1958"/>
                    <a:pt x="1286" y="1950"/>
                    <a:pt x="1286" y="1941"/>
                  </a:cubicBezTo>
                  <a:cubicBezTo>
                    <a:pt x="917" y="1286"/>
                    <a:pt x="500" y="57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67" name="Google Shape;26767;p39"/>
            <p:cNvSpPr/>
            <p:nvPr/>
          </p:nvSpPr>
          <p:spPr>
            <a:xfrm>
              <a:off x="2672500" y="2480875"/>
              <a:ext cx="66675" cy="100200"/>
            </a:xfrm>
            <a:custGeom>
              <a:avLst/>
              <a:gdLst/>
              <a:ahLst/>
              <a:cxnLst/>
              <a:rect l="l" t="t" r="r" b="b"/>
              <a:pathLst>
                <a:path w="2667" h="4008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cubicBezTo>
                    <a:pt x="673" y="1426"/>
                    <a:pt x="1447" y="2926"/>
                    <a:pt x="2626" y="3998"/>
                  </a:cubicBezTo>
                  <a:cubicBezTo>
                    <a:pt x="2629" y="4005"/>
                    <a:pt x="2635" y="4008"/>
                    <a:pt x="2640" y="4008"/>
                  </a:cubicBezTo>
                  <a:cubicBezTo>
                    <a:pt x="2653" y="4008"/>
                    <a:pt x="2666" y="3991"/>
                    <a:pt x="2649" y="3974"/>
                  </a:cubicBezTo>
                  <a:cubicBezTo>
                    <a:pt x="1566" y="2748"/>
                    <a:pt x="804" y="1414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68" name="Google Shape;26768;p39"/>
            <p:cNvSpPr/>
            <p:nvPr/>
          </p:nvSpPr>
          <p:spPr>
            <a:xfrm>
              <a:off x="2743375" y="2581150"/>
              <a:ext cx="25725" cy="17550"/>
            </a:xfrm>
            <a:custGeom>
              <a:avLst/>
              <a:gdLst/>
              <a:ahLst/>
              <a:cxnLst/>
              <a:rect l="l" t="t" r="r" b="b"/>
              <a:pathLst>
                <a:path w="1029" h="702" extrusionOk="0">
                  <a:moveTo>
                    <a:pt x="16" y="0"/>
                  </a:moveTo>
                  <a:cubicBezTo>
                    <a:pt x="7" y="0"/>
                    <a:pt x="0" y="14"/>
                    <a:pt x="17" y="22"/>
                  </a:cubicBezTo>
                  <a:cubicBezTo>
                    <a:pt x="326" y="272"/>
                    <a:pt x="672" y="499"/>
                    <a:pt x="1005" y="701"/>
                  </a:cubicBezTo>
                  <a:cubicBezTo>
                    <a:pt x="1029" y="701"/>
                    <a:pt x="1029" y="689"/>
                    <a:pt x="1029" y="689"/>
                  </a:cubicBezTo>
                  <a:cubicBezTo>
                    <a:pt x="707" y="439"/>
                    <a:pt x="374" y="213"/>
                    <a:pt x="29" y="10"/>
                  </a:cubicBezTo>
                  <a:cubicBezTo>
                    <a:pt x="25" y="3"/>
                    <a:pt x="20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69" name="Google Shape;26769;p39"/>
            <p:cNvSpPr/>
            <p:nvPr/>
          </p:nvSpPr>
          <p:spPr>
            <a:xfrm>
              <a:off x="2580975" y="2551725"/>
              <a:ext cx="11025" cy="48000"/>
            </a:xfrm>
            <a:custGeom>
              <a:avLst/>
              <a:gdLst/>
              <a:ahLst/>
              <a:cxnLst/>
              <a:rect l="l" t="t" r="r" b="b"/>
              <a:pathLst>
                <a:path w="441" h="1920" extrusionOk="0">
                  <a:moveTo>
                    <a:pt x="423" y="1"/>
                  </a:moveTo>
                  <a:cubicBezTo>
                    <a:pt x="417" y="1"/>
                    <a:pt x="410" y="4"/>
                    <a:pt x="405" y="9"/>
                  </a:cubicBezTo>
                  <a:cubicBezTo>
                    <a:pt x="48" y="556"/>
                    <a:pt x="0" y="1318"/>
                    <a:pt x="262" y="1914"/>
                  </a:cubicBezTo>
                  <a:cubicBezTo>
                    <a:pt x="262" y="1918"/>
                    <a:pt x="263" y="1919"/>
                    <a:pt x="265" y="1919"/>
                  </a:cubicBezTo>
                  <a:cubicBezTo>
                    <a:pt x="269" y="1919"/>
                    <a:pt x="274" y="1914"/>
                    <a:pt x="274" y="1914"/>
                  </a:cubicBezTo>
                  <a:cubicBezTo>
                    <a:pt x="107" y="1223"/>
                    <a:pt x="167" y="676"/>
                    <a:pt x="441" y="21"/>
                  </a:cubicBezTo>
                  <a:cubicBezTo>
                    <a:pt x="441" y="7"/>
                    <a:pt x="432" y="1"/>
                    <a:pt x="4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70" name="Google Shape;26770;p39"/>
            <p:cNvSpPr/>
            <p:nvPr/>
          </p:nvSpPr>
          <p:spPr>
            <a:xfrm>
              <a:off x="2588700" y="2609075"/>
              <a:ext cx="112775" cy="99525"/>
            </a:xfrm>
            <a:custGeom>
              <a:avLst/>
              <a:gdLst/>
              <a:ahLst/>
              <a:cxnLst/>
              <a:rect l="l" t="t" r="r" b="b"/>
              <a:pathLst>
                <a:path w="4511" h="3981" extrusionOk="0">
                  <a:moveTo>
                    <a:pt x="1" y="1"/>
                  </a:moveTo>
                  <a:lnTo>
                    <a:pt x="1" y="1"/>
                  </a:lnTo>
                  <a:cubicBezTo>
                    <a:pt x="298" y="870"/>
                    <a:pt x="1144" y="1525"/>
                    <a:pt x="1787" y="2108"/>
                  </a:cubicBezTo>
                  <a:cubicBezTo>
                    <a:pt x="2608" y="2823"/>
                    <a:pt x="3501" y="3477"/>
                    <a:pt x="4489" y="3977"/>
                  </a:cubicBezTo>
                  <a:cubicBezTo>
                    <a:pt x="4492" y="3980"/>
                    <a:pt x="4494" y="3981"/>
                    <a:pt x="4496" y="3981"/>
                  </a:cubicBezTo>
                  <a:cubicBezTo>
                    <a:pt x="4505" y="3981"/>
                    <a:pt x="4511" y="3963"/>
                    <a:pt x="4501" y="3954"/>
                  </a:cubicBezTo>
                  <a:cubicBezTo>
                    <a:pt x="3596" y="3394"/>
                    <a:pt x="2727" y="2846"/>
                    <a:pt x="1929" y="2144"/>
                  </a:cubicBezTo>
                  <a:cubicBezTo>
                    <a:pt x="1227" y="1549"/>
                    <a:pt x="394" y="8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71" name="Google Shape;26771;p39"/>
            <p:cNvSpPr/>
            <p:nvPr/>
          </p:nvSpPr>
          <p:spPr>
            <a:xfrm>
              <a:off x="2708350" y="2716250"/>
              <a:ext cx="79425" cy="45325"/>
            </a:xfrm>
            <a:custGeom>
              <a:avLst/>
              <a:gdLst/>
              <a:ahLst/>
              <a:cxnLst/>
              <a:rect l="l" t="t" r="r" b="b"/>
              <a:pathLst>
                <a:path w="3177" h="1813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977" y="714"/>
                    <a:pt x="2073" y="1286"/>
                    <a:pt x="3144" y="1810"/>
                  </a:cubicBezTo>
                  <a:cubicBezTo>
                    <a:pt x="3146" y="1811"/>
                    <a:pt x="3148" y="1812"/>
                    <a:pt x="3150" y="1812"/>
                  </a:cubicBezTo>
                  <a:cubicBezTo>
                    <a:pt x="3162" y="1812"/>
                    <a:pt x="3177" y="1784"/>
                    <a:pt x="3156" y="1774"/>
                  </a:cubicBezTo>
                  <a:cubicBezTo>
                    <a:pt x="2096" y="1214"/>
                    <a:pt x="1037" y="64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72" name="Google Shape;26772;p39"/>
            <p:cNvSpPr/>
            <p:nvPr/>
          </p:nvSpPr>
          <p:spPr>
            <a:xfrm>
              <a:off x="2724425" y="2717425"/>
              <a:ext cx="58675" cy="31575"/>
            </a:xfrm>
            <a:custGeom>
              <a:avLst/>
              <a:gdLst/>
              <a:ahLst/>
              <a:cxnLst/>
              <a:rect l="l" t="t" r="r" b="b"/>
              <a:pathLst>
                <a:path w="2347" h="1263" extrusionOk="0">
                  <a:moveTo>
                    <a:pt x="1" y="1"/>
                  </a:moveTo>
                  <a:lnTo>
                    <a:pt x="1" y="1"/>
                  </a:lnTo>
                  <a:cubicBezTo>
                    <a:pt x="668" y="524"/>
                    <a:pt x="1489" y="1048"/>
                    <a:pt x="2323" y="1263"/>
                  </a:cubicBezTo>
                  <a:cubicBezTo>
                    <a:pt x="2335" y="1263"/>
                    <a:pt x="2346" y="1251"/>
                    <a:pt x="2335" y="1239"/>
                  </a:cubicBezTo>
                  <a:cubicBezTo>
                    <a:pt x="1489" y="905"/>
                    <a:pt x="799" y="4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73" name="Google Shape;26773;p39"/>
            <p:cNvSpPr/>
            <p:nvPr/>
          </p:nvSpPr>
          <p:spPr>
            <a:xfrm>
              <a:off x="2738425" y="2714450"/>
              <a:ext cx="42000" cy="28600"/>
            </a:xfrm>
            <a:custGeom>
              <a:avLst/>
              <a:gdLst/>
              <a:ahLst/>
              <a:cxnLst/>
              <a:rect l="l" t="t" r="r" b="b"/>
              <a:pathLst>
                <a:path w="1680" h="1144" extrusionOk="0">
                  <a:moveTo>
                    <a:pt x="36" y="1"/>
                  </a:moveTo>
                  <a:cubicBezTo>
                    <a:pt x="12" y="1"/>
                    <a:pt x="1" y="36"/>
                    <a:pt x="12" y="36"/>
                  </a:cubicBezTo>
                  <a:cubicBezTo>
                    <a:pt x="512" y="453"/>
                    <a:pt x="1060" y="882"/>
                    <a:pt x="1655" y="1144"/>
                  </a:cubicBezTo>
                  <a:cubicBezTo>
                    <a:pt x="1667" y="1144"/>
                    <a:pt x="1679" y="1132"/>
                    <a:pt x="1667" y="1120"/>
                  </a:cubicBezTo>
                  <a:cubicBezTo>
                    <a:pt x="1132" y="727"/>
                    <a:pt x="548" y="40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74" name="Google Shape;26774;p39"/>
            <p:cNvSpPr/>
            <p:nvPr/>
          </p:nvSpPr>
          <p:spPr>
            <a:xfrm>
              <a:off x="2590500" y="2550825"/>
              <a:ext cx="111850" cy="103650"/>
            </a:xfrm>
            <a:custGeom>
              <a:avLst/>
              <a:gdLst/>
              <a:ahLst/>
              <a:cxnLst/>
              <a:rect l="l" t="t" r="r" b="b"/>
              <a:pathLst>
                <a:path w="4474" h="4146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488" y="902"/>
                    <a:pt x="1155" y="1771"/>
                    <a:pt x="1917" y="2438"/>
                  </a:cubicBezTo>
                  <a:cubicBezTo>
                    <a:pt x="2691" y="3128"/>
                    <a:pt x="3655" y="3426"/>
                    <a:pt x="4429" y="4141"/>
                  </a:cubicBezTo>
                  <a:cubicBezTo>
                    <a:pt x="4432" y="4144"/>
                    <a:pt x="4437" y="4145"/>
                    <a:pt x="4443" y="4145"/>
                  </a:cubicBezTo>
                  <a:cubicBezTo>
                    <a:pt x="4457" y="4145"/>
                    <a:pt x="4474" y="4134"/>
                    <a:pt x="4465" y="4117"/>
                  </a:cubicBezTo>
                  <a:cubicBezTo>
                    <a:pt x="3870" y="3450"/>
                    <a:pt x="3096" y="3224"/>
                    <a:pt x="2381" y="2736"/>
                  </a:cubicBezTo>
                  <a:cubicBezTo>
                    <a:pt x="1369" y="2033"/>
                    <a:pt x="679" y="98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75" name="Google Shape;26775;p39"/>
            <p:cNvSpPr/>
            <p:nvPr/>
          </p:nvSpPr>
          <p:spPr>
            <a:xfrm>
              <a:off x="2693925" y="2650525"/>
              <a:ext cx="54950" cy="33000"/>
            </a:xfrm>
            <a:custGeom>
              <a:avLst/>
              <a:gdLst/>
              <a:ahLst/>
              <a:cxnLst/>
              <a:rect l="l" t="t" r="r" b="b"/>
              <a:pathLst>
                <a:path w="2198" h="1320" extrusionOk="0">
                  <a:moveTo>
                    <a:pt x="2" y="1"/>
                  </a:moveTo>
                  <a:cubicBezTo>
                    <a:pt x="1" y="1"/>
                    <a:pt x="1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578" y="593"/>
                    <a:pt x="1352" y="1129"/>
                    <a:pt x="2150" y="1319"/>
                  </a:cubicBezTo>
                  <a:cubicBezTo>
                    <a:pt x="2173" y="1319"/>
                    <a:pt x="2197" y="1296"/>
                    <a:pt x="2173" y="1284"/>
                  </a:cubicBezTo>
                  <a:cubicBezTo>
                    <a:pt x="1376" y="926"/>
                    <a:pt x="697" y="56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76" name="Google Shape;26776;p39"/>
            <p:cNvSpPr/>
            <p:nvPr/>
          </p:nvSpPr>
          <p:spPr>
            <a:xfrm>
              <a:off x="3170025" y="2472750"/>
              <a:ext cx="23250" cy="21175"/>
            </a:xfrm>
            <a:custGeom>
              <a:avLst/>
              <a:gdLst/>
              <a:ahLst/>
              <a:cxnLst/>
              <a:rect l="l" t="t" r="r" b="b"/>
              <a:pathLst>
                <a:path w="930" h="847" extrusionOk="0">
                  <a:moveTo>
                    <a:pt x="894" y="1"/>
                  </a:moveTo>
                  <a:cubicBezTo>
                    <a:pt x="524" y="144"/>
                    <a:pt x="167" y="477"/>
                    <a:pt x="1" y="834"/>
                  </a:cubicBezTo>
                  <a:cubicBezTo>
                    <a:pt x="1" y="846"/>
                    <a:pt x="12" y="846"/>
                    <a:pt x="12" y="846"/>
                  </a:cubicBezTo>
                  <a:cubicBezTo>
                    <a:pt x="274" y="501"/>
                    <a:pt x="536" y="251"/>
                    <a:pt x="905" y="36"/>
                  </a:cubicBezTo>
                  <a:cubicBezTo>
                    <a:pt x="929" y="13"/>
                    <a:pt x="905" y="1"/>
                    <a:pt x="8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77" name="Google Shape;26777;p39"/>
            <p:cNvSpPr/>
            <p:nvPr/>
          </p:nvSpPr>
          <p:spPr>
            <a:xfrm>
              <a:off x="3141825" y="2470675"/>
              <a:ext cx="53825" cy="68675"/>
            </a:xfrm>
            <a:custGeom>
              <a:avLst/>
              <a:gdLst/>
              <a:ahLst/>
              <a:cxnLst/>
              <a:rect l="l" t="t" r="r" b="b"/>
              <a:pathLst>
                <a:path w="2153" h="2747" extrusionOk="0">
                  <a:moveTo>
                    <a:pt x="2141" y="0"/>
                  </a:moveTo>
                  <a:cubicBezTo>
                    <a:pt x="950" y="393"/>
                    <a:pt x="712" y="1846"/>
                    <a:pt x="9" y="2715"/>
                  </a:cubicBezTo>
                  <a:cubicBezTo>
                    <a:pt x="0" y="2724"/>
                    <a:pt x="19" y="2747"/>
                    <a:pt x="39" y="2747"/>
                  </a:cubicBezTo>
                  <a:cubicBezTo>
                    <a:pt x="45" y="2747"/>
                    <a:pt x="51" y="2745"/>
                    <a:pt x="57" y="2739"/>
                  </a:cubicBezTo>
                  <a:cubicBezTo>
                    <a:pt x="890" y="1893"/>
                    <a:pt x="950" y="524"/>
                    <a:pt x="2153" y="24"/>
                  </a:cubicBezTo>
                  <a:lnTo>
                    <a:pt x="214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78" name="Google Shape;26778;p39"/>
            <p:cNvSpPr/>
            <p:nvPr/>
          </p:nvSpPr>
          <p:spPr>
            <a:xfrm>
              <a:off x="3146675" y="2479475"/>
              <a:ext cx="37425" cy="49975"/>
            </a:xfrm>
            <a:custGeom>
              <a:avLst/>
              <a:gdLst/>
              <a:ahLst/>
              <a:cxnLst/>
              <a:rect l="l" t="t" r="r" b="b"/>
              <a:pathLst>
                <a:path w="1497" h="1999" extrusionOk="0">
                  <a:moveTo>
                    <a:pt x="1481" y="1"/>
                  </a:moveTo>
                  <a:cubicBezTo>
                    <a:pt x="1478" y="1"/>
                    <a:pt x="1474" y="2"/>
                    <a:pt x="1470" y="6"/>
                  </a:cubicBezTo>
                  <a:cubicBezTo>
                    <a:pt x="970" y="637"/>
                    <a:pt x="435" y="1280"/>
                    <a:pt x="18" y="1970"/>
                  </a:cubicBezTo>
                  <a:cubicBezTo>
                    <a:pt x="0" y="1988"/>
                    <a:pt x="15" y="1999"/>
                    <a:pt x="24" y="1999"/>
                  </a:cubicBezTo>
                  <a:cubicBezTo>
                    <a:pt x="27" y="1999"/>
                    <a:pt x="30" y="1997"/>
                    <a:pt x="30" y="1994"/>
                  </a:cubicBezTo>
                  <a:cubicBezTo>
                    <a:pt x="530" y="1363"/>
                    <a:pt x="994" y="684"/>
                    <a:pt x="1470" y="29"/>
                  </a:cubicBezTo>
                  <a:cubicBezTo>
                    <a:pt x="1496" y="12"/>
                    <a:pt x="1491" y="1"/>
                    <a:pt x="1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79" name="Google Shape;26779;p39"/>
            <p:cNvSpPr/>
            <p:nvPr/>
          </p:nvSpPr>
          <p:spPr>
            <a:xfrm>
              <a:off x="3133125" y="2497800"/>
              <a:ext cx="33950" cy="60225"/>
            </a:xfrm>
            <a:custGeom>
              <a:avLst/>
              <a:gdLst/>
              <a:ahLst/>
              <a:cxnLst/>
              <a:rect l="l" t="t" r="r" b="b"/>
              <a:pathLst>
                <a:path w="1358" h="2409" extrusionOk="0">
                  <a:moveTo>
                    <a:pt x="1339" y="1"/>
                  </a:moveTo>
                  <a:cubicBezTo>
                    <a:pt x="1336" y="1"/>
                    <a:pt x="1334" y="3"/>
                    <a:pt x="1334" y="11"/>
                  </a:cubicBezTo>
                  <a:cubicBezTo>
                    <a:pt x="857" y="785"/>
                    <a:pt x="381" y="1570"/>
                    <a:pt x="0" y="2392"/>
                  </a:cubicBezTo>
                  <a:cubicBezTo>
                    <a:pt x="0" y="2400"/>
                    <a:pt x="12" y="2409"/>
                    <a:pt x="23" y="2409"/>
                  </a:cubicBezTo>
                  <a:cubicBezTo>
                    <a:pt x="28" y="2409"/>
                    <a:pt x="32" y="2407"/>
                    <a:pt x="36" y="2404"/>
                  </a:cubicBezTo>
                  <a:cubicBezTo>
                    <a:pt x="524" y="1642"/>
                    <a:pt x="953" y="820"/>
                    <a:pt x="1358" y="23"/>
                  </a:cubicBezTo>
                  <a:cubicBezTo>
                    <a:pt x="1358" y="14"/>
                    <a:pt x="1346" y="1"/>
                    <a:pt x="13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80" name="Google Shape;26780;p39"/>
            <p:cNvSpPr/>
            <p:nvPr/>
          </p:nvSpPr>
          <p:spPr>
            <a:xfrm>
              <a:off x="3115950" y="2507450"/>
              <a:ext cx="45875" cy="66950"/>
            </a:xfrm>
            <a:custGeom>
              <a:avLst/>
              <a:gdLst/>
              <a:ahLst/>
              <a:cxnLst/>
              <a:rect l="l" t="t" r="r" b="b"/>
              <a:pathLst>
                <a:path w="1835" h="2678" extrusionOk="0">
                  <a:moveTo>
                    <a:pt x="1820" y="0"/>
                  </a:moveTo>
                  <a:cubicBezTo>
                    <a:pt x="1816" y="0"/>
                    <a:pt x="1810" y="2"/>
                    <a:pt x="1806" y="6"/>
                  </a:cubicBezTo>
                  <a:cubicBezTo>
                    <a:pt x="1259" y="934"/>
                    <a:pt x="616" y="1780"/>
                    <a:pt x="9" y="2661"/>
                  </a:cubicBezTo>
                  <a:cubicBezTo>
                    <a:pt x="0" y="2669"/>
                    <a:pt x="10" y="2678"/>
                    <a:pt x="16" y="2678"/>
                  </a:cubicBezTo>
                  <a:cubicBezTo>
                    <a:pt x="18" y="2678"/>
                    <a:pt x="20" y="2676"/>
                    <a:pt x="20" y="2673"/>
                  </a:cubicBezTo>
                  <a:cubicBezTo>
                    <a:pt x="735" y="1863"/>
                    <a:pt x="1306" y="946"/>
                    <a:pt x="1818" y="6"/>
                  </a:cubicBezTo>
                  <a:cubicBezTo>
                    <a:pt x="1834" y="6"/>
                    <a:pt x="1829" y="0"/>
                    <a:pt x="18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81" name="Google Shape;26781;p39"/>
            <p:cNvSpPr/>
            <p:nvPr/>
          </p:nvSpPr>
          <p:spPr>
            <a:xfrm>
              <a:off x="3114750" y="2528000"/>
              <a:ext cx="35350" cy="55025"/>
            </a:xfrm>
            <a:custGeom>
              <a:avLst/>
              <a:gdLst/>
              <a:ahLst/>
              <a:cxnLst/>
              <a:rect l="l" t="t" r="r" b="b"/>
              <a:pathLst>
                <a:path w="1414" h="2201" extrusionOk="0">
                  <a:moveTo>
                    <a:pt x="1395" y="0"/>
                  </a:moveTo>
                  <a:cubicBezTo>
                    <a:pt x="1392" y="0"/>
                    <a:pt x="1390" y="2"/>
                    <a:pt x="1390" y="5"/>
                  </a:cubicBezTo>
                  <a:cubicBezTo>
                    <a:pt x="938" y="720"/>
                    <a:pt x="426" y="1434"/>
                    <a:pt x="9" y="2172"/>
                  </a:cubicBezTo>
                  <a:cubicBezTo>
                    <a:pt x="0" y="2190"/>
                    <a:pt x="11" y="2201"/>
                    <a:pt x="26" y="2201"/>
                  </a:cubicBezTo>
                  <a:cubicBezTo>
                    <a:pt x="32" y="2201"/>
                    <a:pt x="38" y="2199"/>
                    <a:pt x="45" y="2196"/>
                  </a:cubicBezTo>
                  <a:cubicBezTo>
                    <a:pt x="557" y="1517"/>
                    <a:pt x="1009" y="743"/>
                    <a:pt x="1414" y="17"/>
                  </a:cubicBezTo>
                  <a:cubicBezTo>
                    <a:pt x="1414" y="9"/>
                    <a:pt x="1402" y="0"/>
                    <a:pt x="13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82" name="Google Shape;26782;p39"/>
            <p:cNvSpPr/>
            <p:nvPr/>
          </p:nvSpPr>
          <p:spPr>
            <a:xfrm>
              <a:off x="3102850" y="2543950"/>
              <a:ext cx="36150" cy="44575"/>
            </a:xfrm>
            <a:custGeom>
              <a:avLst/>
              <a:gdLst/>
              <a:ahLst/>
              <a:cxnLst/>
              <a:rect l="l" t="t" r="r" b="b"/>
              <a:pathLst>
                <a:path w="1446" h="1783" extrusionOk="0">
                  <a:moveTo>
                    <a:pt x="1427" y="0"/>
                  </a:moveTo>
                  <a:cubicBezTo>
                    <a:pt x="1422" y="0"/>
                    <a:pt x="1417" y="3"/>
                    <a:pt x="1414" y="10"/>
                  </a:cubicBezTo>
                  <a:cubicBezTo>
                    <a:pt x="997" y="641"/>
                    <a:pt x="497" y="1177"/>
                    <a:pt x="9" y="1760"/>
                  </a:cubicBezTo>
                  <a:cubicBezTo>
                    <a:pt x="0" y="1769"/>
                    <a:pt x="4" y="1783"/>
                    <a:pt x="10" y="1783"/>
                  </a:cubicBezTo>
                  <a:cubicBezTo>
                    <a:pt x="13" y="1783"/>
                    <a:pt x="17" y="1780"/>
                    <a:pt x="21" y="1772"/>
                  </a:cubicBezTo>
                  <a:cubicBezTo>
                    <a:pt x="592" y="1320"/>
                    <a:pt x="1068" y="641"/>
                    <a:pt x="1437" y="22"/>
                  </a:cubicBezTo>
                  <a:cubicBezTo>
                    <a:pt x="1446" y="14"/>
                    <a:pt x="1437" y="0"/>
                    <a:pt x="14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83" name="Google Shape;26783;p39"/>
            <p:cNvSpPr/>
            <p:nvPr/>
          </p:nvSpPr>
          <p:spPr>
            <a:xfrm>
              <a:off x="3108500" y="2547950"/>
              <a:ext cx="31700" cy="38650"/>
            </a:xfrm>
            <a:custGeom>
              <a:avLst/>
              <a:gdLst/>
              <a:ahLst/>
              <a:cxnLst/>
              <a:rect l="l" t="t" r="r" b="b"/>
              <a:pathLst>
                <a:path w="1268" h="1546" extrusionOk="0">
                  <a:moveTo>
                    <a:pt x="1256" y="0"/>
                  </a:moveTo>
                  <a:cubicBezTo>
                    <a:pt x="1254" y="0"/>
                    <a:pt x="1250" y="2"/>
                    <a:pt x="1247" y="5"/>
                  </a:cubicBezTo>
                  <a:cubicBezTo>
                    <a:pt x="866" y="541"/>
                    <a:pt x="426" y="1017"/>
                    <a:pt x="9" y="1529"/>
                  </a:cubicBezTo>
                  <a:cubicBezTo>
                    <a:pt x="0" y="1537"/>
                    <a:pt x="10" y="1546"/>
                    <a:pt x="20" y="1546"/>
                  </a:cubicBezTo>
                  <a:cubicBezTo>
                    <a:pt x="25" y="1546"/>
                    <a:pt x="29" y="1544"/>
                    <a:pt x="33" y="1541"/>
                  </a:cubicBezTo>
                  <a:cubicBezTo>
                    <a:pt x="533" y="1136"/>
                    <a:pt x="949" y="565"/>
                    <a:pt x="1259" y="29"/>
                  </a:cubicBezTo>
                  <a:cubicBezTo>
                    <a:pt x="1268" y="11"/>
                    <a:pt x="1264" y="0"/>
                    <a:pt x="12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84" name="Google Shape;26784;p39"/>
            <p:cNvSpPr/>
            <p:nvPr/>
          </p:nvSpPr>
          <p:spPr>
            <a:xfrm>
              <a:off x="3104625" y="2555375"/>
              <a:ext cx="27925" cy="37750"/>
            </a:xfrm>
            <a:custGeom>
              <a:avLst/>
              <a:gdLst/>
              <a:ahLst/>
              <a:cxnLst/>
              <a:rect l="l" t="t" r="r" b="b"/>
              <a:pathLst>
                <a:path w="1117" h="1510" extrusionOk="0">
                  <a:moveTo>
                    <a:pt x="1090" y="0"/>
                  </a:moveTo>
                  <a:cubicBezTo>
                    <a:pt x="1085" y="0"/>
                    <a:pt x="1081" y="2"/>
                    <a:pt x="1081" y="6"/>
                  </a:cubicBezTo>
                  <a:cubicBezTo>
                    <a:pt x="700" y="470"/>
                    <a:pt x="283" y="958"/>
                    <a:pt x="9" y="1482"/>
                  </a:cubicBezTo>
                  <a:cubicBezTo>
                    <a:pt x="1" y="1490"/>
                    <a:pt x="15" y="1509"/>
                    <a:pt x="29" y="1509"/>
                  </a:cubicBezTo>
                  <a:cubicBezTo>
                    <a:pt x="35" y="1509"/>
                    <a:pt x="41" y="1505"/>
                    <a:pt x="45" y="1494"/>
                  </a:cubicBezTo>
                  <a:cubicBezTo>
                    <a:pt x="426" y="1041"/>
                    <a:pt x="771" y="506"/>
                    <a:pt x="1116" y="6"/>
                  </a:cubicBezTo>
                  <a:cubicBezTo>
                    <a:pt x="1116" y="6"/>
                    <a:pt x="1101" y="0"/>
                    <a:pt x="10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85" name="Google Shape;26785;p39"/>
            <p:cNvSpPr/>
            <p:nvPr/>
          </p:nvSpPr>
          <p:spPr>
            <a:xfrm>
              <a:off x="3110575" y="2561325"/>
              <a:ext cx="19200" cy="23200"/>
            </a:xfrm>
            <a:custGeom>
              <a:avLst/>
              <a:gdLst/>
              <a:ahLst/>
              <a:cxnLst/>
              <a:rect l="l" t="t" r="r" b="b"/>
              <a:pathLst>
                <a:path w="768" h="928" extrusionOk="0">
                  <a:moveTo>
                    <a:pt x="762" y="0"/>
                  </a:moveTo>
                  <a:cubicBezTo>
                    <a:pt x="761" y="0"/>
                    <a:pt x="759" y="2"/>
                    <a:pt x="759" y="6"/>
                  </a:cubicBezTo>
                  <a:cubicBezTo>
                    <a:pt x="767" y="6"/>
                    <a:pt x="765" y="0"/>
                    <a:pt x="762" y="0"/>
                  </a:cubicBezTo>
                  <a:close/>
                  <a:moveTo>
                    <a:pt x="759" y="6"/>
                  </a:moveTo>
                  <a:lnTo>
                    <a:pt x="759" y="6"/>
                  </a:lnTo>
                  <a:cubicBezTo>
                    <a:pt x="533" y="339"/>
                    <a:pt x="283" y="625"/>
                    <a:pt x="9" y="899"/>
                  </a:cubicBezTo>
                  <a:cubicBezTo>
                    <a:pt x="1" y="916"/>
                    <a:pt x="5" y="927"/>
                    <a:pt x="17" y="927"/>
                  </a:cubicBezTo>
                  <a:cubicBezTo>
                    <a:pt x="21" y="927"/>
                    <a:pt x="27" y="926"/>
                    <a:pt x="33" y="923"/>
                  </a:cubicBezTo>
                  <a:cubicBezTo>
                    <a:pt x="331" y="684"/>
                    <a:pt x="581" y="351"/>
                    <a:pt x="75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86" name="Google Shape;26786;p39"/>
            <p:cNvSpPr/>
            <p:nvPr/>
          </p:nvSpPr>
          <p:spPr>
            <a:xfrm>
              <a:off x="3166450" y="2477825"/>
              <a:ext cx="28300" cy="36925"/>
            </a:xfrm>
            <a:custGeom>
              <a:avLst/>
              <a:gdLst/>
              <a:ahLst/>
              <a:cxnLst/>
              <a:rect l="l" t="t" r="r" b="b"/>
              <a:pathLst>
                <a:path w="1132" h="1477" extrusionOk="0">
                  <a:moveTo>
                    <a:pt x="1132" y="0"/>
                  </a:moveTo>
                  <a:lnTo>
                    <a:pt x="1132" y="0"/>
                  </a:lnTo>
                  <a:cubicBezTo>
                    <a:pt x="679" y="417"/>
                    <a:pt x="263" y="905"/>
                    <a:pt x="1" y="1465"/>
                  </a:cubicBezTo>
                  <a:cubicBezTo>
                    <a:pt x="1" y="1476"/>
                    <a:pt x="13" y="1476"/>
                    <a:pt x="13" y="1476"/>
                  </a:cubicBezTo>
                  <a:cubicBezTo>
                    <a:pt x="358" y="941"/>
                    <a:pt x="691" y="464"/>
                    <a:pt x="11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87" name="Google Shape;26787;p39"/>
            <p:cNvSpPr/>
            <p:nvPr/>
          </p:nvSpPr>
          <p:spPr>
            <a:xfrm>
              <a:off x="3174200" y="2479000"/>
              <a:ext cx="26500" cy="30975"/>
            </a:xfrm>
            <a:custGeom>
              <a:avLst/>
              <a:gdLst/>
              <a:ahLst/>
              <a:cxnLst/>
              <a:rect l="l" t="t" r="r" b="b"/>
              <a:pathLst>
                <a:path w="1060" h="1239" extrusionOk="0">
                  <a:moveTo>
                    <a:pt x="1060" y="1"/>
                  </a:moveTo>
                  <a:lnTo>
                    <a:pt x="1060" y="1"/>
                  </a:lnTo>
                  <a:cubicBezTo>
                    <a:pt x="703" y="406"/>
                    <a:pt x="322" y="787"/>
                    <a:pt x="0" y="1215"/>
                  </a:cubicBezTo>
                  <a:cubicBezTo>
                    <a:pt x="0" y="1239"/>
                    <a:pt x="0" y="1239"/>
                    <a:pt x="12" y="1239"/>
                  </a:cubicBezTo>
                  <a:cubicBezTo>
                    <a:pt x="405" y="846"/>
                    <a:pt x="727" y="417"/>
                    <a:pt x="10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88" name="Google Shape;26788;p39"/>
            <p:cNvSpPr/>
            <p:nvPr/>
          </p:nvSpPr>
          <p:spPr>
            <a:xfrm>
              <a:off x="3175775" y="2481975"/>
              <a:ext cx="27025" cy="35125"/>
            </a:xfrm>
            <a:custGeom>
              <a:avLst/>
              <a:gdLst/>
              <a:ahLst/>
              <a:cxnLst/>
              <a:rect l="l" t="t" r="r" b="b"/>
              <a:pathLst>
                <a:path w="1081" h="1405" extrusionOk="0">
                  <a:moveTo>
                    <a:pt x="1080" y="1"/>
                  </a:moveTo>
                  <a:cubicBezTo>
                    <a:pt x="711" y="429"/>
                    <a:pt x="294" y="882"/>
                    <a:pt x="9" y="1382"/>
                  </a:cubicBezTo>
                  <a:cubicBezTo>
                    <a:pt x="0" y="1390"/>
                    <a:pt x="9" y="1404"/>
                    <a:pt x="23" y="1404"/>
                  </a:cubicBezTo>
                  <a:cubicBezTo>
                    <a:pt x="30" y="1404"/>
                    <a:pt x="37" y="1401"/>
                    <a:pt x="44" y="1394"/>
                  </a:cubicBezTo>
                  <a:cubicBezTo>
                    <a:pt x="425" y="977"/>
                    <a:pt x="735" y="477"/>
                    <a:pt x="10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89" name="Google Shape;26789;p39"/>
            <p:cNvSpPr/>
            <p:nvPr/>
          </p:nvSpPr>
          <p:spPr>
            <a:xfrm>
              <a:off x="3180250" y="2491075"/>
              <a:ext cx="24250" cy="29000"/>
            </a:xfrm>
            <a:custGeom>
              <a:avLst/>
              <a:gdLst/>
              <a:ahLst/>
              <a:cxnLst/>
              <a:rect l="l" t="t" r="r" b="b"/>
              <a:pathLst>
                <a:path w="970" h="1160" extrusionOk="0">
                  <a:moveTo>
                    <a:pt x="954" y="1"/>
                  </a:moveTo>
                  <a:cubicBezTo>
                    <a:pt x="951" y="1"/>
                    <a:pt x="949" y="2"/>
                    <a:pt x="949" y="6"/>
                  </a:cubicBezTo>
                  <a:cubicBezTo>
                    <a:pt x="616" y="363"/>
                    <a:pt x="258" y="732"/>
                    <a:pt x="8" y="1137"/>
                  </a:cubicBezTo>
                  <a:cubicBezTo>
                    <a:pt x="0" y="1145"/>
                    <a:pt x="9" y="1159"/>
                    <a:pt x="15" y="1159"/>
                  </a:cubicBezTo>
                  <a:cubicBezTo>
                    <a:pt x="18" y="1159"/>
                    <a:pt x="20" y="1156"/>
                    <a:pt x="20" y="1149"/>
                  </a:cubicBezTo>
                  <a:cubicBezTo>
                    <a:pt x="377" y="816"/>
                    <a:pt x="663" y="399"/>
                    <a:pt x="961" y="18"/>
                  </a:cubicBezTo>
                  <a:cubicBezTo>
                    <a:pt x="969" y="9"/>
                    <a:pt x="960" y="1"/>
                    <a:pt x="9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90" name="Google Shape;26790;p39"/>
            <p:cNvSpPr/>
            <p:nvPr/>
          </p:nvSpPr>
          <p:spPr>
            <a:xfrm>
              <a:off x="3175475" y="2472925"/>
              <a:ext cx="19875" cy="14850"/>
            </a:xfrm>
            <a:custGeom>
              <a:avLst/>
              <a:gdLst/>
              <a:ahLst/>
              <a:cxnLst/>
              <a:rect l="l" t="t" r="r" b="b"/>
              <a:pathLst>
                <a:path w="795" h="594" extrusionOk="0">
                  <a:moveTo>
                    <a:pt x="757" y="0"/>
                  </a:moveTo>
                  <a:cubicBezTo>
                    <a:pt x="746" y="0"/>
                    <a:pt x="743" y="6"/>
                    <a:pt x="735" y="6"/>
                  </a:cubicBezTo>
                  <a:cubicBezTo>
                    <a:pt x="730" y="5"/>
                    <a:pt x="726" y="5"/>
                    <a:pt x="721" y="5"/>
                  </a:cubicBezTo>
                  <a:cubicBezTo>
                    <a:pt x="603" y="5"/>
                    <a:pt x="446" y="139"/>
                    <a:pt x="366" y="208"/>
                  </a:cubicBezTo>
                  <a:cubicBezTo>
                    <a:pt x="235" y="315"/>
                    <a:pt x="92" y="422"/>
                    <a:pt x="9" y="565"/>
                  </a:cubicBezTo>
                  <a:cubicBezTo>
                    <a:pt x="0" y="583"/>
                    <a:pt x="10" y="594"/>
                    <a:pt x="17" y="594"/>
                  </a:cubicBezTo>
                  <a:cubicBezTo>
                    <a:pt x="19" y="594"/>
                    <a:pt x="21" y="592"/>
                    <a:pt x="21" y="589"/>
                  </a:cubicBezTo>
                  <a:cubicBezTo>
                    <a:pt x="140" y="482"/>
                    <a:pt x="247" y="375"/>
                    <a:pt x="366" y="291"/>
                  </a:cubicBezTo>
                  <a:cubicBezTo>
                    <a:pt x="497" y="184"/>
                    <a:pt x="652" y="113"/>
                    <a:pt x="783" y="18"/>
                  </a:cubicBezTo>
                  <a:cubicBezTo>
                    <a:pt x="795" y="18"/>
                    <a:pt x="783" y="6"/>
                    <a:pt x="783" y="6"/>
                  </a:cubicBezTo>
                  <a:cubicBezTo>
                    <a:pt x="771" y="2"/>
                    <a:pt x="76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91" name="Google Shape;26791;p39"/>
            <p:cNvSpPr/>
            <p:nvPr/>
          </p:nvSpPr>
          <p:spPr>
            <a:xfrm>
              <a:off x="3177775" y="2470675"/>
              <a:ext cx="18775" cy="15500"/>
            </a:xfrm>
            <a:custGeom>
              <a:avLst/>
              <a:gdLst/>
              <a:ahLst/>
              <a:cxnLst/>
              <a:rect l="l" t="t" r="r" b="b"/>
              <a:pathLst>
                <a:path w="751" h="620" extrusionOk="0">
                  <a:moveTo>
                    <a:pt x="738" y="0"/>
                  </a:moveTo>
                  <a:cubicBezTo>
                    <a:pt x="405" y="48"/>
                    <a:pt x="107" y="298"/>
                    <a:pt x="0" y="596"/>
                  </a:cubicBezTo>
                  <a:cubicBezTo>
                    <a:pt x="0" y="619"/>
                    <a:pt x="24" y="619"/>
                    <a:pt x="24" y="619"/>
                  </a:cubicBezTo>
                  <a:cubicBezTo>
                    <a:pt x="203" y="334"/>
                    <a:pt x="417" y="155"/>
                    <a:pt x="738" y="36"/>
                  </a:cubicBezTo>
                  <a:cubicBezTo>
                    <a:pt x="750" y="0"/>
                    <a:pt x="750" y="0"/>
                    <a:pt x="7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92" name="Google Shape;26792;p39"/>
            <p:cNvSpPr/>
            <p:nvPr/>
          </p:nvSpPr>
          <p:spPr>
            <a:xfrm>
              <a:off x="3148175" y="2494825"/>
              <a:ext cx="23325" cy="41175"/>
            </a:xfrm>
            <a:custGeom>
              <a:avLst/>
              <a:gdLst/>
              <a:ahLst/>
              <a:cxnLst/>
              <a:rect l="l" t="t" r="r" b="b"/>
              <a:pathLst>
                <a:path w="933" h="1647" extrusionOk="0">
                  <a:moveTo>
                    <a:pt x="930" y="0"/>
                  </a:moveTo>
                  <a:cubicBezTo>
                    <a:pt x="929" y="0"/>
                    <a:pt x="926" y="3"/>
                    <a:pt x="922" y="11"/>
                  </a:cubicBezTo>
                  <a:cubicBezTo>
                    <a:pt x="930" y="11"/>
                    <a:pt x="933" y="0"/>
                    <a:pt x="930" y="0"/>
                  </a:cubicBezTo>
                  <a:close/>
                  <a:moveTo>
                    <a:pt x="922" y="11"/>
                  </a:moveTo>
                  <a:lnTo>
                    <a:pt x="922" y="11"/>
                  </a:lnTo>
                  <a:cubicBezTo>
                    <a:pt x="648" y="570"/>
                    <a:pt x="327" y="1082"/>
                    <a:pt x="17" y="1630"/>
                  </a:cubicBezTo>
                  <a:cubicBezTo>
                    <a:pt x="0" y="1638"/>
                    <a:pt x="13" y="1647"/>
                    <a:pt x="22" y="1647"/>
                  </a:cubicBezTo>
                  <a:cubicBezTo>
                    <a:pt x="26" y="1647"/>
                    <a:pt x="29" y="1645"/>
                    <a:pt x="29" y="1642"/>
                  </a:cubicBezTo>
                  <a:cubicBezTo>
                    <a:pt x="434" y="1154"/>
                    <a:pt x="708" y="570"/>
                    <a:pt x="92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93" name="Google Shape;26793;p39"/>
            <p:cNvSpPr/>
            <p:nvPr/>
          </p:nvSpPr>
          <p:spPr>
            <a:xfrm>
              <a:off x="3048275" y="2602525"/>
              <a:ext cx="80400" cy="55100"/>
            </a:xfrm>
            <a:custGeom>
              <a:avLst/>
              <a:gdLst/>
              <a:ahLst/>
              <a:cxnLst/>
              <a:rect l="l" t="t" r="r" b="b"/>
              <a:pathLst>
                <a:path w="3216" h="2204" extrusionOk="0">
                  <a:moveTo>
                    <a:pt x="3216" y="1"/>
                  </a:moveTo>
                  <a:cubicBezTo>
                    <a:pt x="2716" y="370"/>
                    <a:pt x="2227" y="739"/>
                    <a:pt x="1727" y="1120"/>
                  </a:cubicBezTo>
                  <a:cubicBezTo>
                    <a:pt x="1215" y="1513"/>
                    <a:pt x="691" y="2037"/>
                    <a:pt x="25" y="2168"/>
                  </a:cubicBezTo>
                  <a:cubicBezTo>
                    <a:pt x="1" y="2168"/>
                    <a:pt x="1" y="2203"/>
                    <a:pt x="25" y="2203"/>
                  </a:cubicBezTo>
                  <a:cubicBezTo>
                    <a:pt x="537" y="2156"/>
                    <a:pt x="918" y="1811"/>
                    <a:pt x="1299" y="1513"/>
                  </a:cubicBezTo>
                  <a:cubicBezTo>
                    <a:pt x="1942" y="1013"/>
                    <a:pt x="2596" y="525"/>
                    <a:pt x="3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94" name="Google Shape;26794;p39"/>
            <p:cNvSpPr/>
            <p:nvPr/>
          </p:nvSpPr>
          <p:spPr>
            <a:xfrm>
              <a:off x="3056675" y="2615625"/>
              <a:ext cx="65750" cy="47700"/>
            </a:xfrm>
            <a:custGeom>
              <a:avLst/>
              <a:gdLst/>
              <a:ahLst/>
              <a:cxnLst/>
              <a:rect l="l" t="t" r="r" b="b"/>
              <a:pathLst>
                <a:path w="2630" h="1908" extrusionOk="0">
                  <a:moveTo>
                    <a:pt x="2630" y="1"/>
                  </a:moveTo>
                  <a:cubicBezTo>
                    <a:pt x="1832" y="715"/>
                    <a:pt x="975" y="1334"/>
                    <a:pt x="22" y="1858"/>
                  </a:cubicBezTo>
                  <a:cubicBezTo>
                    <a:pt x="1" y="1869"/>
                    <a:pt x="17" y="1908"/>
                    <a:pt x="47" y="1908"/>
                  </a:cubicBezTo>
                  <a:cubicBezTo>
                    <a:pt x="50" y="1908"/>
                    <a:pt x="54" y="1907"/>
                    <a:pt x="58" y="1906"/>
                  </a:cubicBezTo>
                  <a:cubicBezTo>
                    <a:pt x="1010" y="1406"/>
                    <a:pt x="1891" y="775"/>
                    <a:pt x="26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95" name="Google Shape;26795;p39"/>
            <p:cNvSpPr/>
            <p:nvPr/>
          </p:nvSpPr>
          <p:spPr>
            <a:xfrm>
              <a:off x="3067125" y="2624300"/>
              <a:ext cx="52125" cy="40575"/>
            </a:xfrm>
            <a:custGeom>
              <a:avLst/>
              <a:gdLst/>
              <a:ahLst/>
              <a:cxnLst/>
              <a:rect l="l" t="t" r="r" b="b"/>
              <a:pathLst>
                <a:path w="2085" h="1623" extrusionOk="0">
                  <a:moveTo>
                    <a:pt x="2079" y="0"/>
                  </a:moveTo>
                  <a:cubicBezTo>
                    <a:pt x="2077" y="0"/>
                    <a:pt x="2073" y="3"/>
                    <a:pt x="2069" y="11"/>
                  </a:cubicBezTo>
                  <a:cubicBezTo>
                    <a:pt x="2085" y="11"/>
                    <a:pt x="2085" y="0"/>
                    <a:pt x="2079" y="0"/>
                  </a:cubicBezTo>
                  <a:close/>
                  <a:moveTo>
                    <a:pt x="2069" y="11"/>
                  </a:moveTo>
                  <a:lnTo>
                    <a:pt x="2069" y="11"/>
                  </a:lnTo>
                  <a:cubicBezTo>
                    <a:pt x="1723" y="428"/>
                    <a:pt x="1319" y="725"/>
                    <a:pt x="842" y="975"/>
                  </a:cubicBezTo>
                  <a:cubicBezTo>
                    <a:pt x="545" y="1142"/>
                    <a:pt x="188" y="1297"/>
                    <a:pt x="9" y="1594"/>
                  </a:cubicBezTo>
                  <a:cubicBezTo>
                    <a:pt x="0" y="1612"/>
                    <a:pt x="11" y="1623"/>
                    <a:pt x="17" y="1623"/>
                  </a:cubicBezTo>
                  <a:cubicBezTo>
                    <a:pt x="19" y="1623"/>
                    <a:pt x="21" y="1621"/>
                    <a:pt x="21" y="1618"/>
                  </a:cubicBezTo>
                  <a:cubicBezTo>
                    <a:pt x="723" y="1035"/>
                    <a:pt x="1545" y="749"/>
                    <a:pt x="2069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96" name="Google Shape;26796;p39"/>
            <p:cNvSpPr/>
            <p:nvPr/>
          </p:nvSpPr>
          <p:spPr>
            <a:xfrm>
              <a:off x="3075075" y="2631100"/>
              <a:ext cx="43175" cy="31575"/>
            </a:xfrm>
            <a:custGeom>
              <a:avLst/>
              <a:gdLst/>
              <a:ahLst/>
              <a:cxnLst/>
              <a:rect l="l" t="t" r="r" b="b"/>
              <a:pathLst>
                <a:path w="1727" h="1263" extrusionOk="0">
                  <a:moveTo>
                    <a:pt x="1727" y="1"/>
                  </a:moveTo>
                  <a:cubicBezTo>
                    <a:pt x="1251" y="572"/>
                    <a:pt x="703" y="906"/>
                    <a:pt x="36" y="1227"/>
                  </a:cubicBezTo>
                  <a:cubicBezTo>
                    <a:pt x="0" y="1239"/>
                    <a:pt x="24" y="1263"/>
                    <a:pt x="48" y="1263"/>
                  </a:cubicBezTo>
                  <a:cubicBezTo>
                    <a:pt x="715" y="1108"/>
                    <a:pt x="1358" y="572"/>
                    <a:pt x="1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97" name="Google Shape;26797;p39"/>
            <p:cNvSpPr/>
            <p:nvPr/>
          </p:nvSpPr>
          <p:spPr>
            <a:xfrm>
              <a:off x="3040350" y="2640925"/>
              <a:ext cx="79100" cy="54650"/>
            </a:xfrm>
            <a:custGeom>
              <a:avLst/>
              <a:gdLst/>
              <a:ahLst/>
              <a:cxnLst/>
              <a:rect l="l" t="t" r="r" b="b"/>
              <a:pathLst>
                <a:path w="3164" h="2186" extrusionOk="0">
                  <a:moveTo>
                    <a:pt x="3164" y="1"/>
                  </a:moveTo>
                  <a:cubicBezTo>
                    <a:pt x="2223" y="894"/>
                    <a:pt x="1116" y="1441"/>
                    <a:pt x="20" y="2120"/>
                  </a:cubicBezTo>
                  <a:cubicBezTo>
                    <a:pt x="0" y="2140"/>
                    <a:pt x="14" y="2185"/>
                    <a:pt x="40" y="2185"/>
                  </a:cubicBezTo>
                  <a:cubicBezTo>
                    <a:pt x="45" y="2185"/>
                    <a:pt x="50" y="2183"/>
                    <a:pt x="56" y="2180"/>
                  </a:cubicBezTo>
                  <a:cubicBezTo>
                    <a:pt x="1199" y="1691"/>
                    <a:pt x="2342" y="929"/>
                    <a:pt x="31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98" name="Google Shape;26798;p39"/>
            <p:cNvSpPr/>
            <p:nvPr/>
          </p:nvSpPr>
          <p:spPr>
            <a:xfrm>
              <a:off x="3117650" y="2524950"/>
              <a:ext cx="77100" cy="120700"/>
            </a:xfrm>
            <a:custGeom>
              <a:avLst/>
              <a:gdLst/>
              <a:ahLst/>
              <a:cxnLst/>
              <a:rect l="l" t="t" r="r" b="b"/>
              <a:pathLst>
                <a:path w="3084" h="4828" extrusionOk="0">
                  <a:moveTo>
                    <a:pt x="3054" y="0"/>
                  </a:moveTo>
                  <a:cubicBezTo>
                    <a:pt x="3044" y="0"/>
                    <a:pt x="3036" y="3"/>
                    <a:pt x="3036" y="8"/>
                  </a:cubicBezTo>
                  <a:cubicBezTo>
                    <a:pt x="2810" y="1151"/>
                    <a:pt x="2429" y="2092"/>
                    <a:pt x="1607" y="2949"/>
                  </a:cubicBezTo>
                  <a:cubicBezTo>
                    <a:pt x="1024" y="3544"/>
                    <a:pt x="381" y="4044"/>
                    <a:pt x="0" y="4783"/>
                  </a:cubicBezTo>
                  <a:cubicBezTo>
                    <a:pt x="0" y="4808"/>
                    <a:pt x="12" y="4828"/>
                    <a:pt x="28" y="4828"/>
                  </a:cubicBezTo>
                  <a:cubicBezTo>
                    <a:pt x="34" y="4828"/>
                    <a:pt x="41" y="4825"/>
                    <a:pt x="48" y="4818"/>
                  </a:cubicBezTo>
                  <a:cubicBezTo>
                    <a:pt x="595" y="3937"/>
                    <a:pt x="1453" y="3354"/>
                    <a:pt x="2096" y="2556"/>
                  </a:cubicBezTo>
                  <a:cubicBezTo>
                    <a:pt x="2679" y="1842"/>
                    <a:pt x="3060" y="925"/>
                    <a:pt x="3084" y="20"/>
                  </a:cubicBezTo>
                  <a:cubicBezTo>
                    <a:pt x="3084" y="6"/>
                    <a:pt x="3067" y="0"/>
                    <a:pt x="30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799" name="Google Shape;26799;p39"/>
            <p:cNvSpPr/>
            <p:nvPr/>
          </p:nvSpPr>
          <p:spPr>
            <a:xfrm>
              <a:off x="3174250" y="2469925"/>
              <a:ext cx="32700" cy="46600"/>
            </a:xfrm>
            <a:custGeom>
              <a:avLst/>
              <a:gdLst/>
              <a:ahLst/>
              <a:cxnLst/>
              <a:rect l="l" t="t" r="r" b="b"/>
              <a:pathLst>
                <a:path w="1308" h="1864" extrusionOk="0">
                  <a:moveTo>
                    <a:pt x="684" y="1"/>
                  </a:moveTo>
                  <a:cubicBezTo>
                    <a:pt x="419" y="1"/>
                    <a:pt x="132" y="256"/>
                    <a:pt x="10" y="483"/>
                  </a:cubicBezTo>
                  <a:cubicBezTo>
                    <a:pt x="1" y="502"/>
                    <a:pt x="30" y="537"/>
                    <a:pt x="54" y="537"/>
                  </a:cubicBezTo>
                  <a:cubicBezTo>
                    <a:pt x="60" y="537"/>
                    <a:pt x="65" y="535"/>
                    <a:pt x="70" y="530"/>
                  </a:cubicBezTo>
                  <a:lnTo>
                    <a:pt x="224" y="376"/>
                  </a:lnTo>
                  <a:cubicBezTo>
                    <a:pt x="358" y="232"/>
                    <a:pt x="412" y="194"/>
                    <a:pt x="584" y="194"/>
                  </a:cubicBezTo>
                  <a:cubicBezTo>
                    <a:pt x="612" y="194"/>
                    <a:pt x="642" y="195"/>
                    <a:pt x="677" y="197"/>
                  </a:cubicBezTo>
                  <a:cubicBezTo>
                    <a:pt x="915" y="209"/>
                    <a:pt x="951" y="233"/>
                    <a:pt x="1010" y="435"/>
                  </a:cubicBezTo>
                  <a:cubicBezTo>
                    <a:pt x="1034" y="530"/>
                    <a:pt x="1034" y="626"/>
                    <a:pt x="1034" y="721"/>
                  </a:cubicBezTo>
                  <a:cubicBezTo>
                    <a:pt x="1034" y="1102"/>
                    <a:pt x="903" y="1483"/>
                    <a:pt x="879" y="1852"/>
                  </a:cubicBezTo>
                  <a:cubicBezTo>
                    <a:pt x="856" y="1864"/>
                    <a:pt x="879" y="1864"/>
                    <a:pt x="879" y="1864"/>
                  </a:cubicBezTo>
                  <a:cubicBezTo>
                    <a:pt x="1094" y="1459"/>
                    <a:pt x="1308" y="614"/>
                    <a:pt x="1022" y="197"/>
                  </a:cubicBezTo>
                  <a:cubicBezTo>
                    <a:pt x="927" y="57"/>
                    <a:pt x="808" y="1"/>
                    <a:pt x="6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00" name="Google Shape;26800;p39"/>
            <p:cNvSpPr/>
            <p:nvPr/>
          </p:nvSpPr>
          <p:spPr>
            <a:xfrm>
              <a:off x="2916000" y="2629250"/>
              <a:ext cx="33325" cy="26750"/>
            </a:xfrm>
            <a:custGeom>
              <a:avLst/>
              <a:gdLst/>
              <a:ahLst/>
              <a:cxnLst/>
              <a:rect l="l" t="t" r="r" b="b"/>
              <a:pathLst>
                <a:path w="1333" h="1070" extrusionOk="0">
                  <a:moveTo>
                    <a:pt x="1300" y="0"/>
                  </a:moveTo>
                  <a:cubicBezTo>
                    <a:pt x="1297" y="0"/>
                    <a:pt x="1294" y="1"/>
                    <a:pt x="1291" y="3"/>
                  </a:cubicBezTo>
                  <a:cubicBezTo>
                    <a:pt x="875" y="325"/>
                    <a:pt x="446" y="670"/>
                    <a:pt x="29" y="1015"/>
                  </a:cubicBezTo>
                  <a:cubicBezTo>
                    <a:pt x="0" y="1035"/>
                    <a:pt x="26" y="1070"/>
                    <a:pt x="56" y="1070"/>
                  </a:cubicBezTo>
                  <a:cubicBezTo>
                    <a:pt x="63" y="1070"/>
                    <a:pt x="70" y="1068"/>
                    <a:pt x="77" y="1063"/>
                  </a:cubicBezTo>
                  <a:cubicBezTo>
                    <a:pt x="482" y="718"/>
                    <a:pt x="910" y="372"/>
                    <a:pt x="1303" y="27"/>
                  </a:cubicBezTo>
                  <a:cubicBezTo>
                    <a:pt x="1332" y="18"/>
                    <a:pt x="1314" y="0"/>
                    <a:pt x="13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01" name="Google Shape;26801;p39"/>
            <p:cNvSpPr/>
            <p:nvPr/>
          </p:nvSpPr>
          <p:spPr>
            <a:xfrm>
              <a:off x="2921375" y="2635275"/>
              <a:ext cx="22450" cy="15050"/>
            </a:xfrm>
            <a:custGeom>
              <a:avLst/>
              <a:gdLst/>
              <a:ahLst/>
              <a:cxnLst/>
              <a:rect l="l" t="t" r="r" b="b"/>
              <a:pathLst>
                <a:path w="898" h="602" extrusionOk="0">
                  <a:moveTo>
                    <a:pt x="886" y="1"/>
                  </a:moveTo>
                  <a:cubicBezTo>
                    <a:pt x="576" y="108"/>
                    <a:pt x="279" y="322"/>
                    <a:pt x="41" y="536"/>
                  </a:cubicBezTo>
                  <a:cubicBezTo>
                    <a:pt x="1" y="556"/>
                    <a:pt x="36" y="601"/>
                    <a:pt x="77" y="601"/>
                  </a:cubicBezTo>
                  <a:cubicBezTo>
                    <a:pt x="84" y="601"/>
                    <a:pt x="92" y="600"/>
                    <a:pt x="100" y="596"/>
                  </a:cubicBezTo>
                  <a:cubicBezTo>
                    <a:pt x="269" y="464"/>
                    <a:pt x="446" y="347"/>
                    <a:pt x="619" y="216"/>
                  </a:cubicBezTo>
                  <a:lnTo>
                    <a:pt x="619" y="216"/>
                  </a:lnTo>
                  <a:cubicBezTo>
                    <a:pt x="711" y="155"/>
                    <a:pt x="805" y="93"/>
                    <a:pt x="898" y="24"/>
                  </a:cubicBezTo>
                  <a:cubicBezTo>
                    <a:pt x="898" y="24"/>
                    <a:pt x="898" y="1"/>
                    <a:pt x="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02" name="Google Shape;26802;p39"/>
            <p:cNvSpPr/>
            <p:nvPr/>
          </p:nvSpPr>
          <p:spPr>
            <a:xfrm>
              <a:off x="2916725" y="2620475"/>
              <a:ext cx="11025" cy="54375"/>
            </a:xfrm>
            <a:custGeom>
              <a:avLst/>
              <a:gdLst/>
              <a:ahLst/>
              <a:cxnLst/>
              <a:rect l="l" t="t" r="r" b="b"/>
              <a:pathLst>
                <a:path w="441" h="2175" extrusionOk="0">
                  <a:moveTo>
                    <a:pt x="419" y="0"/>
                  </a:moveTo>
                  <a:cubicBezTo>
                    <a:pt x="411" y="0"/>
                    <a:pt x="405" y="3"/>
                    <a:pt x="405" y="9"/>
                  </a:cubicBezTo>
                  <a:cubicBezTo>
                    <a:pt x="310" y="462"/>
                    <a:pt x="238" y="914"/>
                    <a:pt x="167" y="1378"/>
                  </a:cubicBezTo>
                  <a:cubicBezTo>
                    <a:pt x="119" y="1628"/>
                    <a:pt x="0" y="1962"/>
                    <a:pt x="179" y="2164"/>
                  </a:cubicBezTo>
                  <a:cubicBezTo>
                    <a:pt x="183" y="2172"/>
                    <a:pt x="186" y="2174"/>
                    <a:pt x="190" y="2174"/>
                  </a:cubicBezTo>
                  <a:cubicBezTo>
                    <a:pt x="197" y="2174"/>
                    <a:pt x="203" y="2160"/>
                    <a:pt x="203" y="2152"/>
                  </a:cubicBezTo>
                  <a:cubicBezTo>
                    <a:pt x="108" y="1843"/>
                    <a:pt x="238" y="1450"/>
                    <a:pt x="286" y="1140"/>
                  </a:cubicBezTo>
                  <a:cubicBezTo>
                    <a:pt x="346" y="771"/>
                    <a:pt x="405" y="402"/>
                    <a:pt x="441" y="9"/>
                  </a:cubicBezTo>
                  <a:cubicBezTo>
                    <a:pt x="435" y="3"/>
                    <a:pt x="426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03" name="Google Shape;26803;p39"/>
            <p:cNvSpPr/>
            <p:nvPr/>
          </p:nvSpPr>
          <p:spPr>
            <a:xfrm>
              <a:off x="2921475" y="2617500"/>
              <a:ext cx="7475" cy="75325"/>
            </a:xfrm>
            <a:custGeom>
              <a:avLst/>
              <a:gdLst/>
              <a:ahLst/>
              <a:cxnLst/>
              <a:rect l="l" t="t" r="r" b="b"/>
              <a:pathLst>
                <a:path w="299" h="3013" extrusionOk="0">
                  <a:moveTo>
                    <a:pt x="117" y="1249"/>
                  </a:moveTo>
                  <a:lnTo>
                    <a:pt x="117" y="1249"/>
                  </a:lnTo>
                  <a:cubicBezTo>
                    <a:pt x="117" y="1344"/>
                    <a:pt x="117" y="1439"/>
                    <a:pt x="118" y="1534"/>
                  </a:cubicBezTo>
                  <a:lnTo>
                    <a:pt x="118" y="1534"/>
                  </a:lnTo>
                  <a:cubicBezTo>
                    <a:pt x="112" y="1462"/>
                    <a:pt x="108" y="1399"/>
                    <a:pt x="108" y="1366"/>
                  </a:cubicBezTo>
                  <a:cubicBezTo>
                    <a:pt x="108" y="1335"/>
                    <a:pt x="111" y="1295"/>
                    <a:pt x="117" y="1249"/>
                  </a:cubicBezTo>
                  <a:close/>
                  <a:moveTo>
                    <a:pt x="179" y="0"/>
                  </a:moveTo>
                  <a:cubicBezTo>
                    <a:pt x="156" y="0"/>
                    <a:pt x="132" y="15"/>
                    <a:pt x="132" y="44"/>
                  </a:cubicBezTo>
                  <a:lnTo>
                    <a:pt x="132" y="44"/>
                  </a:lnTo>
                  <a:cubicBezTo>
                    <a:pt x="124" y="35"/>
                    <a:pt x="117" y="28"/>
                    <a:pt x="108" y="21"/>
                  </a:cubicBezTo>
                  <a:lnTo>
                    <a:pt x="72" y="21"/>
                  </a:lnTo>
                  <a:lnTo>
                    <a:pt x="48" y="57"/>
                  </a:lnTo>
                  <a:lnTo>
                    <a:pt x="48" y="69"/>
                  </a:lnTo>
                  <a:lnTo>
                    <a:pt x="60" y="80"/>
                  </a:lnTo>
                  <a:cubicBezTo>
                    <a:pt x="66" y="97"/>
                    <a:pt x="74" y="103"/>
                    <a:pt x="80" y="103"/>
                  </a:cubicBezTo>
                  <a:cubicBezTo>
                    <a:pt x="89" y="103"/>
                    <a:pt x="96" y="94"/>
                    <a:pt x="96" y="80"/>
                  </a:cubicBezTo>
                  <a:lnTo>
                    <a:pt x="96" y="80"/>
                  </a:lnTo>
                  <a:cubicBezTo>
                    <a:pt x="110" y="100"/>
                    <a:pt x="121" y="124"/>
                    <a:pt x="129" y="152"/>
                  </a:cubicBezTo>
                  <a:lnTo>
                    <a:pt x="129" y="152"/>
                  </a:lnTo>
                  <a:cubicBezTo>
                    <a:pt x="124" y="307"/>
                    <a:pt x="122" y="461"/>
                    <a:pt x="120" y="616"/>
                  </a:cubicBezTo>
                  <a:lnTo>
                    <a:pt x="120" y="616"/>
                  </a:lnTo>
                  <a:cubicBezTo>
                    <a:pt x="78" y="902"/>
                    <a:pt x="1" y="1215"/>
                    <a:pt x="1" y="1366"/>
                  </a:cubicBezTo>
                  <a:cubicBezTo>
                    <a:pt x="1" y="1607"/>
                    <a:pt x="32" y="1824"/>
                    <a:pt x="119" y="2044"/>
                  </a:cubicBezTo>
                  <a:lnTo>
                    <a:pt x="119" y="2044"/>
                  </a:lnTo>
                  <a:cubicBezTo>
                    <a:pt x="120" y="2132"/>
                    <a:pt x="120" y="2219"/>
                    <a:pt x="120" y="2307"/>
                  </a:cubicBezTo>
                  <a:cubicBezTo>
                    <a:pt x="120" y="2334"/>
                    <a:pt x="143" y="2352"/>
                    <a:pt x="167" y="2355"/>
                  </a:cubicBezTo>
                  <a:lnTo>
                    <a:pt x="167" y="2355"/>
                  </a:lnTo>
                  <a:cubicBezTo>
                    <a:pt x="168" y="2565"/>
                    <a:pt x="168" y="2775"/>
                    <a:pt x="168" y="2986"/>
                  </a:cubicBezTo>
                  <a:cubicBezTo>
                    <a:pt x="168" y="3003"/>
                    <a:pt x="176" y="3012"/>
                    <a:pt x="188" y="3012"/>
                  </a:cubicBezTo>
                  <a:cubicBezTo>
                    <a:pt x="200" y="3012"/>
                    <a:pt x="215" y="3003"/>
                    <a:pt x="227" y="2986"/>
                  </a:cubicBezTo>
                  <a:cubicBezTo>
                    <a:pt x="257" y="2722"/>
                    <a:pt x="272" y="2461"/>
                    <a:pt x="279" y="2200"/>
                  </a:cubicBezTo>
                  <a:lnTo>
                    <a:pt x="279" y="2200"/>
                  </a:lnTo>
                  <a:cubicBezTo>
                    <a:pt x="287" y="2190"/>
                    <a:pt x="290" y="2178"/>
                    <a:pt x="287" y="2164"/>
                  </a:cubicBezTo>
                  <a:cubicBezTo>
                    <a:pt x="285" y="2151"/>
                    <a:pt x="283" y="2138"/>
                    <a:pt x="281" y="2125"/>
                  </a:cubicBezTo>
                  <a:lnTo>
                    <a:pt x="281" y="2125"/>
                  </a:lnTo>
                  <a:cubicBezTo>
                    <a:pt x="287" y="1893"/>
                    <a:pt x="287" y="1660"/>
                    <a:pt x="287" y="1426"/>
                  </a:cubicBezTo>
                  <a:cubicBezTo>
                    <a:pt x="287" y="1200"/>
                    <a:pt x="299" y="962"/>
                    <a:pt x="251" y="759"/>
                  </a:cubicBezTo>
                  <a:cubicBezTo>
                    <a:pt x="248" y="742"/>
                    <a:pt x="246" y="725"/>
                    <a:pt x="243" y="710"/>
                  </a:cubicBezTo>
                  <a:lnTo>
                    <a:pt x="243" y="710"/>
                  </a:lnTo>
                  <a:cubicBezTo>
                    <a:pt x="238" y="636"/>
                    <a:pt x="233" y="565"/>
                    <a:pt x="227" y="497"/>
                  </a:cubicBezTo>
                  <a:cubicBezTo>
                    <a:pt x="224" y="476"/>
                    <a:pt x="221" y="457"/>
                    <a:pt x="219" y="438"/>
                  </a:cubicBezTo>
                  <a:lnTo>
                    <a:pt x="219" y="438"/>
                  </a:lnTo>
                  <a:cubicBezTo>
                    <a:pt x="220" y="391"/>
                    <a:pt x="219" y="346"/>
                    <a:pt x="216" y="304"/>
                  </a:cubicBezTo>
                  <a:lnTo>
                    <a:pt x="216" y="304"/>
                  </a:lnTo>
                  <a:cubicBezTo>
                    <a:pt x="219" y="218"/>
                    <a:pt x="223" y="131"/>
                    <a:pt x="227" y="45"/>
                  </a:cubicBezTo>
                  <a:cubicBezTo>
                    <a:pt x="227" y="15"/>
                    <a:pt x="203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04" name="Google Shape;26804;p39"/>
            <p:cNvSpPr/>
            <p:nvPr/>
          </p:nvSpPr>
          <p:spPr>
            <a:xfrm>
              <a:off x="2918500" y="2652575"/>
              <a:ext cx="8950" cy="41250"/>
            </a:xfrm>
            <a:custGeom>
              <a:avLst/>
              <a:gdLst/>
              <a:ahLst/>
              <a:cxnLst/>
              <a:rect l="l" t="t" r="r" b="b"/>
              <a:pathLst>
                <a:path w="358" h="1650" extrusionOk="0">
                  <a:moveTo>
                    <a:pt x="11" y="203"/>
                  </a:moveTo>
                  <a:cubicBezTo>
                    <a:pt x="8" y="206"/>
                    <a:pt x="4" y="213"/>
                    <a:pt x="13" y="213"/>
                  </a:cubicBezTo>
                  <a:cubicBezTo>
                    <a:pt x="12" y="210"/>
                    <a:pt x="12" y="206"/>
                    <a:pt x="11" y="203"/>
                  </a:cubicBezTo>
                  <a:close/>
                  <a:moveTo>
                    <a:pt x="57" y="1"/>
                  </a:moveTo>
                  <a:cubicBezTo>
                    <a:pt x="52" y="1"/>
                    <a:pt x="48" y="4"/>
                    <a:pt x="48" y="11"/>
                  </a:cubicBezTo>
                  <a:cubicBezTo>
                    <a:pt x="3" y="79"/>
                    <a:pt x="1" y="126"/>
                    <a:pt x="11" y="203"/>
                  </a:cubicBezTo>
                  <a:lnTo>
                    <a:pt x="11" y="203"/>
                  </a:lnTo>
                  <a:cubicBezTo>
                    <a:pt x="12" y="202"/>
                    <a:pt x="13" y="201"/>
                    <a:pt x="13" y="201"/>
                  </a:cubicBezTo>
                  <a:cubicBezTo>
                    <a:pt x="7" y="154"/>
                    <a:pt x="9" y="136"/>
                    <a:pt x="13" y="136"/>
                  </a:cubicBezTo>
                  <a:cubicBezTo>
                    <a:pt x="31" y="136"/>
                    <a:pt x="96" y="368"/>
                    <a:pt x="96" y="368"/>
                  </a:cubicBezTo>
                  <a:cubicBezTo>
                    <a:pt x="108" y="463"/>
                    <a:pt x="120" y="559"/>
                    <a:pt x="132" y="666"/>
                  </a:cubicBezTo>
                  <a:cubicBezTo>
                    <a:pt x="144" y="730"/>
                    <a:pt x="154" y="794"/>
                    <a:pt x="162" y="859"/>
                  </a:cubicBezTo>
                  <a:lnTo>
                    <a:pt x="162" y="859"/>
                  </a:lnTo>
                  <a:cubicBezTo>
                    <a:pt x="170" y="963"/>
                    <a:pt x="180" y="1067"/>
                    <a:pt x="194" y="1171"/>
                  </a:cubicBezTo>
                  <a:lnTo>
                    <a:pt x="194" y="1171"/>
                  </a:lnTo>
                  <a:cubicBezTo>
                    <a:pt x="201" y="1253"/>
                    <a:pt x="207" y="1334"/>
                    <a:pt x="215" y="1416"/>
                  </a:cubicBezTo>
                  <a:cubicBezTo>
                    <a:pt x="215" y="1430"/>
                    <a:pt x="220" y="1441"/>
                    <a:pt x="227" y="1449"/>
                  </a:cubicBezTo>
                  <a:lnTo>
                    <a:pt x="227" y="1449"/>
                  </a:lnTo>
                  <a:cubicBezTo>
                    <a:pt x="227" y="1450"/>
                    <a:pt x="227" y="1451"/>
                    <a:pt x="227" y="1452"/>
                  </a:cubicBezTo>
                  <a:lnTo>
                    <a:pt x="231" y="1452"/>
                  </a:lnTo>
                  <a:cubicBezTo>
                    <a:pt x="234" y="1454"/>
                    <a:pt x="237" y="1456"/>
                    <a:pt x="241" y="1457"/>
                  </a:cubicBezTo>
                  <a:lnTo>
                    <a:pt x="241" y="1457"/>
                  </a:lnTo>
                  <a:cubicBezTo>
                    <a:pt x="251" y="1511"/>
                    <a:pt x="262" y="1565"/>
                    <a:pt x="275" y="1618"/>
                  </a:cubicBezTo>
                  <a:cubicBezTo>
                    <a:pt x="279" y="1641"/>
                    <a:pt x="292" y="1649"/>
                    <a:pt x="306" y="1649"/>
                  </a:cubicBezTo>
                  <a:cubicBezTo>
                    <a:pt x="330" y="1649"/>
                    <a:pt x="358" y="1624"/>
                    <a:pt x="358" y="1595"/>
                  </a:cubicBezTo>
                  <a:cubicBezTo>
                    <a:pt x="343" y="1473"/>
                    <a:pt x="328" y="1353"/>
                    <a:pt x="315" y="1234"/>
                  </a:cubicBezTo>
                  <a:lnTo>
                    <a:pt x="315" y="1234"/>
                  </a:lnTo>
                  <a:cubicBezTo>
                    <a:pt x="340" y="896"/>
                    <a:pt x="322" y="558"/>
                    <a:pt x="251" y="220"/>
                  </a:cubicBezTo>
                  <a:lnTo>
                    <a:pt x="251" y="220"/>
                  </a:lnTo>
                  <a:cubicBezTo>
                    <a:pt x="251" y="214"/>
                    <a:pt x="251" y="208"/>
                    <a:pt x="251" y="201"/>
                  </a:cubicBezTo>
                  <a:cubicBezTo>
                    <a:pt x="250" y="201"/>
                    <a:pt x="248" y="201"/>
                    <a:pt x="247" y="201"/>
                  </a:cubicBezTo>
                  <a:lnTo>
                    <a:pt x="247" y="201"/>
                  </a:lnTo>
                  <a:cubicBezTo>
                    <a:pt x="244" y="190"/>
                    <a:pt x="242" y="178"/>
                    <a:pt x="239" y="166"/>
                  </a:cubicBezTo>
                  <a:cubicBezTo>
                    <a:pt x="234" y="150"/>
                    <a:pt x="217" y="141"/>
                    <a:pt x="200" y="141"/>
                  </a:cubicBezTo>
                  <a:cubicBezTo>
                    <a:pt x="178" y="141"/>
                    <a:pt x="156" y="156"/>
                    <a:pt x="156" y="190"/>
                  </a:cubicBezTo>
                  <a:cubicBezTo>
                    <a:pt x="155" y="211"/>
                    <a:pt x="154" y="232"/>
                    <a:pt x="153" y="253"/>
                  </a:cubicBezTo>
                  <a:lnTo>
                    <a:pt x="153" y="253"/>
                  </a:lnTo>
                  <a:cubicBezTo>
                    <a:pt x="132" y="176"/>
                    <a:pt x="109" y="99"/>
                    <a:pt x="84" y="23"/>
                  </a:cubicBezTo>
                  <a:cubicBezTo>
                    <a:pt x="84" y="15"/>
                    <a:pt x="67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05" name="Google Shape;26805;p39"/>
            <p:cNvSpPr/>
            <p:nvPr/>
          </p:nvSpPr>
          <p:spPr>
            <a:xfrm>
              <a:off x="2925475" y="2648275"/>
              <a:ext cx="7650" cy="47050"/>
            </a:xfrm>
            <a:custGeom>
              <a:avLst/>
              <a:gdLst/>
              <a:ahLst/>
              <a:cxnLst/>
              <a:rect l="l" t="t" r="r" b="b"/>
              <a:pathLst>
                <a:path w="306" h="1882" extrusionOk="0">
                  <a:moveTo>
                    <a:pt x="21" y="1"/>
                  </a:moveTo>
                  <a:cubicBezTo>
                    <a:pt x="10" y="1"/>
                    <a:pt x="1" y="14"/>
                    <a:pt x="8" y="28"/>
                  </a:cubicBezTo>
                  <a:cubicBezTo>
                    <a:pt x="115" y="635"/>
                    <a:pt x="79" y="1255"/>
                    <a:pt x="127" y="1862"/>
                  </a:cubicBezTo>
                  <a:cubicBezTo>
                    <a:pt x="127" y="1876"/>
                    <a:pt x="139" y="1881"/>
                    <a:pt x="149" y="1881"/>
                  </a:cubicBezTo>
                  <a:cubicBezTo>
                    <a:pt x="156" y="1881"/>
                    <a:pt x="162" y="1879"/>
                    <a:pt x="162" y="1874"/>
                  </a:cubicBezTo>
                  <a:cubicBezTo>
                    <a:pt x="305" y="1278"/>
                    <a:pt x="186" y="612"/>
                    <a:pt x="43" y="28"/>
                  </a:cubicBezTo>
                  <a:cubicBezTo>
                    <a:pt x="38" y="8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06" name="Google Shape;26806;p39"/>
            <p:cNvSpPr/>
            <p:nvPr/>
          </p:nvSpPr>
          <p:spPr>
            <a:xfrm>
              <a:off x="2929225" y="2658950"/>
              <a:ext cx="5675" cy="35425"/>
            </a:xfrm>
            <a:custGeom>
              <a:avLst/>
              <a:gdLst/>
              <a:ahLst/>
              <a:cxnLst/>
              <a:rect l="l" t="t" r="r" b="b"/>
              <a:pathLst>
                <a:path w="227" h="1417" extrusionOk="0">
                  <a:moveTo>
                    <a:pt x="14" y="0"/>
                  </a:moveTo>
                  <a:cubicBezTo>
                    <a:pt x="6" y="0"/>
                    <a:pt x="0" y="6"/>
                    <a:pt x="0" y="18"/>
                  </a:cubicBezTo>
                  <a:cubicBezTo>
                    <a:pt x="36" y="292"/>
                    <a:pt x="60" y="542"/>
                    <a:pt x="84" y="804"/>
                  </a:cubicBezTo>
                  <a:cubicBezTo>
                    <a:pt x="84" y="1006"/>
                    <a:pt x="60" y="1197"/>
                    <a:pt x="84" y="1399"/>
                  </a:cubicBezTo>
                  <a:cubicBezTo>
                    <a:pt x="84" y="1411"/>
                    <a:pt x="90" y="1417"/>
                    <a:pt x="96" y="1417"/>
                  </a:cubicBezTo>
                  <a:cubicBezTo>
                    <a:pt x="102" y="1417"/>
                    <a:pt x="108" y="1411"/>
                    <a:pt x="108" y="1399"/>
                  </a:cubicBezTo>
                  <a:cubicBezTo>
                    <a:pt x="227" y="982"/>
                    <a:pt x="143" y="435"/>
                    <a:pt x="36" y="18"/>
                  </a:cubicBezTo>
                  <a:cubicBezTo>
                    <a:pt x="30" y="6"/>
                    <a:pt x="21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07" name="Google Shape;26807;p39"/>
            <p:cNvSpPr/>
            <p:nvPr/>
          </p:nvSpPr>
          <p:spPr>
            <a:xfrm>
              <a:off x="2934575" y="2665050"/>
              <a:ext cx="3300" cy="27700"/>
            </a:xfrm>
            <a:custGeom>
              <a:avLst/>
              <a:gdLst/>
              <a:ahLst/>
              <a:cxnLst/>
              <a:rect l="l" t="t" r="r" b="b"/>
              <a:pathLst>
                <a:path w="132" h="1108" extrusionOk="0">
                  <a:moveTo>
                    <a:pt x="60" y="0"/>
                  </a:moveTo>
                  <a:cubicBezTo>
                    <a:pt x="48" y="0"/>
                    <a:pt x="1" y="0"/>
                    <a:pt x="1" y="24"/>
                  </a:cubicBezTo>
                  <a:cubicBezTo>
                    <a:pt x="24" y="376"/>
                    <a:pt x="25" y="716"/>
                    <a:pt x="13" y="1067"/>
                  </a:cubicBezTo>
                  <a:lnTo>
                    <a:pt x="13" y="1067"/>
                  </a:lnTo>
                  <a:cubicBezTo>
                    <a:pt x="13" y="1069"/>
                    <a:pt x="13" y="1070"/>
                    <a:pt x="13" y="1072"/>
                  </a:cubicBezTo>
                  <a:cubicBezTo>
                    <a:pt x="13" y="1073"/>
                    <a:pt x="13" y="1075"/>
                    <a:pt x="13" y="1076"/>
                  </a:cubicBezTo>
                  <a:lnTo>
                    <a:pt x="13" y="1076"/>
                  </a:lnTo>
                  <a:cubicBezTo>
                    <a:pt x="13" y="1079"/>
                    <a:pt x="13" y="1081"/>
                    <a:pt x="13" y="1084"/>
                  </a:cubicBezTo>
                  <a:lnTo>
                    <a:pt x="14" y="1084"/>
                  </a:lnTo>
                  <a:cubicBezTo>
                    <a:pt x="19" y="1099"/>
                    <a:pt x="34" y="1107"/>
                    <a:pt x="48" y="1107"/>
                  </a:cubicBezTo>
                  <a:cubicBezTo>
                    <a:pt x="63" y="1107"/>
                    <a:pt x="78" y="1099"/>
                    <a:pt x="82" y="1084"/>
                  </a:cubicBezTo>
                  <a:lnTo>
                    <a:pt x="84" y="1084"/>
                  </a:lnTo>
                  <a:cubicBezTo>
                    <a:pt x="84" y="1082"/>
                    <a:pt x="84" y="1080"/>
                    <a:pt x="84" y="1079"/>
                  </a:cubicBezTo>
                  <a:lnTo>
                    <a:pt x="84" y="1079"/>
                  </a:lnTo>
                  <a:cubicBezTo>
                    <a:pt x="84" y="1076"/>
                    <a:pt x="84" y="1074"/>
                    <a:pt x="84" y="1072"/>
                  </a:cubicBezTo>
                  <a:cubicBezTo>
                    <a:pt x="132" y="715"/>
                    <a:pt x="120" y="357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08" name="Google Shape;26808;p39"/>
            <p:cNvSpPr/>
            <p:nvPr/>
          </p:nvSpPr>
          <p:spPr>
            <a:xfrm>
              <a:off x="2938750" y="2665225"/>
              <a:ext cx="5375" cy="25075"/>
            </a:xfrm>
            <a:custGeom>
              <a:avLst/>
              <a:gdLst/>
              <a:ahLst/>
              <a:cxnLst/>
              <a:rect l="l" t="t" r="r" b="b"/>
              <a:pathLst>
                <a:path w="215" h="1003" extrusionOk="0">
                  <a:moveTo>
                    <a:pt x="24" y="0"/>
                  </a:moveTo>
                  <a:cubicBezTo>
                    <a:pt x="12" y="0"/>
                    <a:pt x="0" y="9"/>
                    <a:pt x="0" y="17"/>
                  </a:cubicBezTo>
                  <a:cubicBezTo>
                    <a:pt x="24" y="196"/>
                    <a:pt x="60" y="374"/>
                    <a:pt x="60" y="577"/>
                  </a:cubicBezTo>
                  <a:cubicBezTo>
                    <a:pt x="60" y="708"/>
                    <a:pt x="36" y="850"/>
                    <a:pt x="72" y="993"/>
                  </a:cubicBezTo>
                  <a:cubicBezTo>
                    <a:pt x="72" y="999"/>
                    <a:pt x="78" y="1002"/>
                    <a:pt x="84" y="1002"/>
                  </a:cubicBezTo>
                  <a:cubicBezTo>
                    <a:pt x="90" y="1002"/>
                    <a:pt x="96" y="999"/>
                    <a:pt x="96" y="993"/>
                  </a:cubicBezTo>
                  <a:cubicBezTo>
                    <a:pt x="215" y="708"/>
                    <a:pt x="119" y="291"/>
                    <a:pt x="36" y="5"/>
                  </a:cubicBezTo>
                  <a:cubicBezTo>
                    <a:pt x="33" y="2"/>
                    <a:pt x="2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09" name="Google Shape;26809;p39"/>
            <p:cNvSpPr/>
            <p:nvPr/>
          </p:nvSpPr>
          <p:spPr>
            <a:xfrm>
              <a:off x="2946475" y="2668025"/>
              <a:ext cx="3300" cy="21300"/>
            </a:xfrm>
            <a:custGeom>
              <a:avLst/>
              <a:gdLst/>
              <a:ahLst/>
              <a:cxnLst/>
              <a:rect l="l" t="t" r="r" b="b"/>
              <a:pathLst>
                <a:path w="132" h="852" extrusionOk="0">
                  <a:moveTo>
                    <a:pt x="49" y="0"/>
                  </a:moveTo>
                  <a:cubicBezTo>
                    <a:pt x="49" y="0"/>
                    <a:pt x="13" y="0"/>
                    <a:pt x="13" y="12"/>
                  </a:cubicBezTo>
                  <a:cubicBezTo>
                    <a:pt x="25" y="286"/>
                    <a:pt x="1" y="560"/>
                    <a:pt x="13" y="834"/>
                  </a:cubicBezTo>
                  <a:cubicBezTo>
                    <a:pt x="13" y="846"/>
                    <a:pt x="22" y="851"/>
                    <a:pt x="32" y="851"/>
                  </a:cubicBezTo>
                  <a:cubicBezTo>
                    <a:pt x="43" y="851"/>
                    <a:pt x="55" y="846"/>
                    <a:pt x="61" y="834"/>
                  </a:cubicBezTo>
                  <a:cubicBezTo>
                    <a:pt x="132" y="584"/>
                    <a:pt x="96" y="262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10" name="Google Shape;26810;p39"/>
            <p:cNvSpPr/>
            <p:nvPr/>
          </p:nvSpPr>
          <p:spPr>
            <a:xfrm>
              <a:off x="2952150" y="2667050"/>
              <a:ext cx="1800" cy="17575"/>
            </a:xfrm>
            <a:custGeom>
              <a:avLst/>
              <a:gdLst/>
              <a:ahLst/>
              <a:cxnLst/>
              <a:rect l="l" t="t" r="r" b="b"/>
              <a:pathLst>
                <a:path w="72" h="703" extrusionOk="0">
                  <a:moveTo>
                    <a:pt x="46" y="0"/>
                  </a:moveTo>
                  <a:cubicBezTo>
                    <a:pt x="36" y="0"/>
                    <a:pt x="24" y="9"/>
                    <a:pt x="24" y="27"/>
                  </a:cubicBezTo>
                  <a:cubicBezTo>
                    <a:pt x="24" y="146"/>
                    <a:pt x="12" y="265"/>
                    <a:pt x="12" y="373"/>
                  </a:cubicBezTo>
                  <a:cubicBezTo>
                    <a:pt x="12" y="480"/>
                    <a:pt x="0" y="587"/>
                    <a:pt x="12" y="694"/>
                  </a:cubicBezTo>
                  <a:cubicBezTo>
                    <a:pt x="12" y="700"/>
                    <a:pt x="18" y="703"/>
                    <a:pt x="24" y="703"/>
                  </a:cubicBezTo>
                  <a:cubicBezTo>
                    <a:pt x="30" y="703"/>
                    <a:pt x="36" y="700"/>
                    <a:pt x="36" y="694"/>
                  </a:cubicBezTo>
                  <a:cubicBezTo>
                    <a:pt x="72" y="587"/>
                    <a:pt x="60" y="480"/>
                    <a:pt x="60" y="373"/>
                  </a:cubicBezTo>
                  <a:lnTo>
                    <a:pt x="60" y="27"/>
                  </a:lnTo>
                  <a:cubicBezTo>
                    <a:pt x="66" y="9"/>
                    <a:pt x="57" y="0"/>
                    <a:pt x="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11" name="Google Shape;26811;p39"/>
            <p:cNvSpPr/>
            <p:nvPr/>
          </p:nvSpPr>
          <p:spPr>
            <a:xfrm>
              <a:off x="2956600" y="2675225"/>
              <a:ext cx="625" cy="9400"/>
            </a:xfrm>
            <a:custGeom>
              <a:avLst/>
              <a:gdLst/>
              <a:ahLst/>
              <a:cxnLst/>
              <a:rect l="l" t="t" r="r" b="b"/>
              <a:pathLst>
                <a:path w="25" h="376" extrusionOk="0">
                  <a:moveTo>
                    <a:pt x="19" y="1"/>
                  </a:moveTo>
                  <a:cubicBezTo>
                    <a:pt x="16" y="1"/>
                    <a:pt x="13" y="4"/>
                    <a:pt x="13" y="10"/>
                  </a:cubicBezTo>
                  <a:cubicBezTo>
                    <a:pt x="13" y="129"/>
                    <a:pt x="1" y="248"/>
                    <a:pt x="1" y="367"/>
                  </a:cubicBezTo>
                  <a:cubicBezTo>
                    <a:pt x="1" y="373"/>
                    <a:pt x="4" y="376"/>
                    <a:pt x="7" y="376"/>
                  </a:cubicBezTo>
                  <a:cubicBezTo>
                    <a:pt x="10" y="376"/>
                    <a:pt x="13" y="373"/>
                    <a:pt x="13" y="367"/>
                  </a:cubicBezTo>
                  <a:cubicBezTo>
                    <a:pt x="25" y="248"/>
                    <a:pt x="25" y="129"/>
                    <a:pt x="25" y="10"/>
                  </a:cubicBezTo>
                  <a:cubicBezTo>
                    <a:pt x="25" y="4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12" name="Google Shape;26812;p39"/>
            <p:cNvSpPr/>
            <p:nvPr/>
          </p:nvSpPr>
          <p:spPr>
            <a:xfrm>
              <a:off x="2959575" y="2418525"/>
              <a:ext cx="34825" cy="33425"/>
            </a:xfrm>
            <a:custGeom>
              <a:avLst/>
              <a:gdLst/>
              <a:ahLst/>
              <a:cxnLst/>
              <a:rect l="l" t="t" r="r" b="b"/>
              <a:pathLst>
                <a:path w="1393" h="1337" extrusionOk="0">
                  <a:moveTo>
                    <a:pt x="1352" y="0"/>
                  </a:moveTo>
                  <a:cubicBezTo>
                    <a:pt x="1350" y="0"/>
                    <a:pt x="1348" y="1"/>
                    <a:pt x="1346" y="3"/>
                  </a:cubicBezTo>
                  <a:cubicBezTo>
                    <a:pt x="1120" y="229"/>
                    <a:pt x="941" y="503"/>
                    <a:pt x="727" y="717"/>
                  </a:cubicBezTo>
                  <a:cubicBezTo>
                    <a:pt x="501" y="931"/>
                    <a:pt x="239" y="1122"/>
                    <a:pt x="1" y="1336"/>
                  </a:cubicBezTo>
                  <a:cubicBezTo>
                    <a:pt x="537" y="1062"/>
                    <a:pt x="1108" y="562"/>
                    <a:pt x="1382" y="38"/>
                  </a:cubicBezTo>
                  <a:cubicBezTo>
                    <a:pt x="1392" y="28"/>
                    <a:pt x="1367" y="0"/>
                    <a:pt x="13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13" name="Google Shape;26813;p39"/>
            <p:cNvSpPr/>
            <p:nvPr/>
          </p:nvSpPr>
          <p:spPr>
            <a:xfrm>
              <a:off x="2927425" y="2374825"/>
              <a:ext cx="18800" cy="13425"/>
            </a:xfrm>
            <a:custGeom>
              <a:avLst/>
              <a:gdLst/>
              <a:ahLst/>
              <a:cxnLst/>
              <a:rect l="l" t="t" r="r" b="b"/>
              <a:pathLst>
                <a:path w="752" h="537" extrusionOk="0">
                  <a:moveTo>
                    <a:pt x="751" y="1"/>
                  </a:moveTo>
                  <a:lnTo>
                    <a:pt x="751" y="1"/>
                  </a:lnTo>
                  <a:cubicBezTo>
                    <a:pt x="608" y="84"/>
                    <a:pt x="477" y="179"/>
                    <a:pt x="358" y="251"/>
                  </a:cubicBezTo>
                  <a:cubicBezTo>
                    <a:pt x="239" y="322"/>
                    <a:pt x="120" y="405"/>
                    <a:pt x="13" y="501"/>
                  </a:cubicBezTo>
                  <a:cubicBezTo>
                    <a:pt x="1" y="524"/>
                    <a:pt x="13" y="536"/>
                    <a:pt x="37" y="536"/>
                  </a:cubicBezTo>
                  <a:cubicBezTo>
                    <a:pt x="156" y="477"/>
                    <a:pt x="275" y="370"/>
                    <a:pt x="370" y="298"/>
                  </a:cubicBezTo>
                  <a:cubicBezTo>
                    <a:pt x="513" y="191"/>
                    <a:pt x="632" y="84"/>
                    <a:pt x="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14" name="Google Shape;26814;p39"/>
            <p:cNvSpPr/>
            <p:nvPr/>
          </p:nvSpPr>
          <p:spPr>
            <a:xfrm>
              <a:off x="2929225" y="2370475"/>
              <a:ext cx="29725" cy="21350"/>
            </a:xfrm>
            <a:custGeom>
              <a:avLst/>
              <a:gdLst/>
              <a:ahLst/>
              <a:cxnLst/>
              <a:rect l="l" t="t" r="r" b="b"/>
              <a:pathLst>
                <a:path w="1189" h="854" extrusionOk="0">
                  <a:moveTo>
                    <a:pt x="1149" y="0"/>
                  </a:moveTo>
                  <a:cubicBezTo>
                    <a:pt x="1143" y="0"/>
                    <a:pt x="1137" y="2"/>
                    <a:pt x="1132" y="8"/>
                  </a:cubicBezTo>
                  <a:cubicBezTo>
                    <a:pt x="941" y="139"/>
                    <a:pt x="751" y="282"/>
                    <a:pt x="572" y="413"/>
                  </a:cubicBezTo>
                  <a:cubicBezTo>
                    <a:pt x="393" y="544"/>
                    <a:pt x="167" y="663"/>
                    <a:pt x="24" y="829"/>
                  </a:cubicBezTo>
                  <a:cubicBezTo>
                    <a:pt x="0" y="841"/>
                    <a:pt x="24" y="853"/>
                    <a:pt x="36" y="853"/>
                  </a:cubicBezTo>
                  <a:cubicBezTo>
                    <a:pt x="227" y="770"/>
                    <a:pt x="405" y="603"/>
                    <a:pt x="584" y="484"/>
                  </a:cubicBezTo>
                  <a:cubicBezTo>
                    <a:pt x="774" y="341"/>
                    <a:pt x="989" y="186"/>
                    <a:pt x="1179" y="44"/>
                  </a:cubicBezTo>
                  <a:cubicBezTo>
                    <a:pt x="1188" y="25"/>
                    <a:pt x="1169" y="0"/>
                    <a:pt x="11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15" name="Google Shape;26815;p39"/>
            <p:cNvSpPr/>
            <p:nvPr/>
          </p:nvSpPr>
          <p:spPr>
            <a:xfrm>
              <a:off x="2935800" y="2368575"/>
              <a:ext cx="33025" cy="25675"/>
            </a:xfrm>
            <a:custGeom>
              <a:avLst/>
              <a:gdLst/>
              <a:ahLst/>
              <a:cxnLst/>
              <a:rect l="l" t="t" r="r" b="b"/>
              <a:pathLst>
                <a:path w="1321" h="1027" extrusionOk="0">
                  <a:moveTo>
                    <a:pt x="1285" y="1"/>
                  </a:moveTo>
                  <a:cubicBezTo>
                    <a:pt x="857" y="310"/>
                    <a:pt x="416" y="620"/>
                    <a:pt x="11" y="977"/>
                  </a:cubicBezTo>
                  <a:cubicBezTo>
                    <a:pt x="1" y="987"/>
                    <a:pt x="9" y="1026"/>
                    <a:pt x="28" y="1026"/>
                  </a:cubicBezTo>
                  <a:cubicBezTo>
                    <a:pt x="30" y="1026"/>
                    <a:pt x="32" y="1026"/>
                    <a:pt x="35" y="1024"/>
                  </a:cubicBezTo>
                  <a:cubicBezTo>
                    <a:pt x="488" y="715"/>
                    <a:pt x="904" y="370"/>
                    <a:pt x="1309" y="24"/>
                  </a:cubicBezTo>
                  <a:cubicBezTo>
                    <a:pt x="1321" y="12"/>
                    <a:pt x="1309" y="1"/>
                    <a:pt x="1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16" name="Google Shape;26816;p39"/>
            <p:cNvSpPr/>
            <p:nvPr/>
          </p:nvSpPr>
          <p:spPr>
            <a:xfrm>
              <a:off x="2929875" y="2358150"/>
              <a:ext cx="27650" cy="22400"/>
            </a:xfrm>
            <a:custGeom>
              <a:avLst/>
              <a:gdLst/>
              <a:ahLst/>
              <a:cxnLst/>
              <a:rect l="l" t="t" r="r" b="b"/>
              <a:pathLst>
                <a:path w="1106" h="896" extrusionOk="0">
                  <a:moveTo>
                    <a:pt x="1082" y="1"/>
                  </a:moveTo>
                  <a:cubicBezTo>
                    <a:pt x="927" y="156"/>
                    <a:pt x="784" y="310"/>
                    <a:pt x="617" y="441"/>
                  </a:cubicBezTo>
                  <a:cubicBezTo>
                    <a:pt x="427" y="596"/>
                    <a:pt x="213" y="691"/>
                    <a:pt x="22" y="834"/>
                  </a:cubicBezTo>
                  <a:cubicBezTo>
                    <a:pt x="0" y="845"/>
                    <a:pt x="8" y="895"/>
                    <a:pt x="46" y="895"/>
                  </a:cubicBezTo>
                  <a:cubicBezTo>
                    <a:pt x="49" y="895"/>
                    <a:pt x="53" y="895"/>
                    <a:pt x="58" y="894"/>
                  </a:cubicBezTo>
                  <a:cubicBezTo>
                    <a:pt x="474" y="751"/>
                    <a:pt x="867" y="370"/>
                    <a:pt x="1106" y="13"/>
                  </a:cubicBezTo>
                  <a:cubicBezTo>
                    <a:pt x="1106" y="13"/>
                    <a:pt x="1094" y="1"/>
                    <a:pt x="10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17" name="Google Shape;26817;p39"/>
            <p:cNvSpPr/>
            <p:nvPr/>
          </p:nvSpPr>
          <p:spPr>
            <a:xfrm>
              <a:off x="3198325" y="2727550"/>
              <a:ext cx="55975" cy="9325"/>
            </a:xfrm>
            <a:custGeom>
              <a:avLst/>
              <a:gdLst/>
              <a:ahLst/>
              <a:cxnLst/>
              <a:rect l="l" t="t" r="r" b="b"/>
              <a:pathLst>
                <a:path w="2239" h="373" extrusionOk="0">
                  <a:moveTo>
                    <a:pt x="2238" y="0"/>
                  </a:moveTo>
                  <a:lnTo>
                    <a:pt x="2238" y="0"/>
                  </a:lnTo>
                  <a:cubicBezTo>
                    <a:pt x="2000" y="227"/>
                    <a:pt x="1428" y="179"/>
                    <a:pt x="1131" y="227"/>
                  </a:cubicBezTo>
                  <a:cubicBezTo>
                    <a:pt x="762" y="262"/>
                    <a:pt x="393" y="298"/>
                    <a:pt x="12" y="358"/>
                  </a:cubicBezTo>
                  <a:cubicBezTo>
                    <a:pt x="2" y="358"/>
                    <a:pt x="0" y="373"/>
                    <a:pt x="6" y="373"/>
                  </a:cubicBezTo>
                  <a:cubicBezTo>
                    <a:pt x="7" y="373"/>
                    <a:pt x="9" y="372"/>
                    <a:pt x="12" y="370"/>
                  </a:cubicBezTo>
                  <a:cubicBezTo>
                    <a:pt x="512" y="346"/>
                    <a:pt x="1000" y="262"/>
                    <a:pt x="1488" y="227"/>
                  </a:cubicBezTo>
                  <a:cubicBezTo>
                    <a:pt x="1738" y="191"/>
                    <a:pt x="2083" y="239"/>
                    <a:pt x="22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18" name="Google Shape;26818;p39"/>
            <p:cNvSpPr/>
            <p:nvPr/>
          </p:nvSpPr>
          <p:spPr>
            <a:xfrm>
              <a:off x="2961675" y="2774225"/>
              <a:ext cx="49350" cy="4100"/>
            </a:xfrm>
            <a:custGeom>
              <a:avLst/>
              <a:gdLst/>
              <a:ahLst/>
              <a:cxnLst/>
              <a:rect l="l" t="t" r="r" b="b"/>
              <a:pathLst>
                <a:path w="1974" h="164" extrusionOk="0">
                  <a:moveTo>
                    <a:pt x="1948" y="1"/>
                  </a:moveTo>
                  <a:cubicBezTo>
                    <a:pt x="1946" y="1"/>
                    <a:pt x="1944" y="1"/>
                    <a:pt x="1941" y="3"/>
                  </a:cubicBezTo>
                  <a:cubicBezTo>
                    <a:pt x="1455" y="47"/>
                    <a:pt x="989" y="71"/>
                    <a:pt x="509" y="71"/>
                  </a:cubicBezTo>
                  <a:cubicBezTo>
                    <a:pt x="342" y="71"/>
                    <a:pt x="172" y="68"/>
                    <a:pt x="0" y="62"/>
                  </a:cubicBezTo>
                  <a:lnTo>
                    <a:pt x="0" y="62"/>
                  </a:lnTo>
                  <a:cubicBezTo>
                    <a:pt x="274" y="132"/>
                    <a:pt x="574" y="163"/>
                    <a:pt x="877" y="163"/>
                  </a:cubicBezTo>
                  <a:cubicBezTo>
                    <a:pt x="1246" y="163"/>
                    <a:pt x="1619" y="117"/>
                    <a:pt x="1953" y="38"/>
                  </a:cubicBezTo>
                  <a:cubicBezTo>
                    <a:pt x="1974" y="38"/>
                    <a:pt x="1967" y="1"/>
                    <a:pt x="1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19" name="Google Shape;26819;p39"/>
            <p:cNvSpPr/>
            <p:nvPr/>
          </p:nvSpPr>
          <p:spPr>
            <a:xfrm>
              <a:off x="2795075" y="2825775"/>
              <a:ext cx="107975" cy="69700"/>
            </a:xfrm>
            <a:custGeom>
              <a:avLst/>
              <a:gdLst/>
              <a:ahLst/>
              <a:cxnLst/>
              <a:rect l="l" t="t" r="r" b="b"/>
              <a:pathLst>
                <a:path w="4319" h="2788" extrusionOk="0">
                  <a:moveTo>
                    <a:pt x="4319" y="0"/>
                  </a:moveTo>
                  <a:cubicBezTo>
                    <a:pt x="3956" y="344"/>
                    <a:pt x="3585" y="796"/>
                    <a:pt x="3187" y="1230"/>
                  </a:cubicBezTo>
                  <a:lnTo>
                    <a:pt x="3187" y="1230"/>
                  </a:lnTo>
                  <a:cubicBezTo>
                    <a:pt x="3577" y="839"/>
                    <a:pt x="3952" y="436"/>
                    <a:pt x="4319" y="0"/>
                  </a:cubicBezTo>
                  <a:close/>
                  <a:moveTo>
                    <a:pt x="3187" y="1230"/>
                  </a:moveTo>
                  <a:cubicBezTo>
                    <a:pt x="3109" y="1309"/>
                    <a:pt x="3029" y="1387"/>
                    <a:pt x="2949" y="1465"/>
                  </a:cubicBezTo>
                  <a:cubicBezTo>
                    <a:pt x="2882" y="1538"/>
                    <a:pt x="2814" y="1613"/>
                    <a:pt x="2745" y="1689"/>
                  </a:cubicBezTo>
                  <a:lnTo>
                    <a:pt x="2745" y="1689"/>
                  </a:lnTo>
                  <a:cubicBezTo>
                    <a:pt x="2896" y="1542"/>
                    <a:pt x="3043" y="1387"/>
                    <a:pt x="3187" y="1230"/>
                  </a:cubicBezTo>
                  <a:close/>
                  <a:moveTo>
                    <a:pt x="2745" y="1689"/>
                  </a:moveTo>
                  <a:lnTo>
                    <a:pt x="2745" y="1689"/>
                  </a:lnTo>
                  <a:cubicBezTo>
                    <a:pt x="2173" y="2244"/>
                    <a:pt x="1542" y="2682"/>
                    <a:pt x="810" y="2682"/>
                  </a:cubicBezTo>
                  <a:cubicBezTo>
                    <a:pt x="566" y="2682"/>
                    <a:pt x="312" y="2634"/>
                    <a:pt x="44" y="2525"/>
                  </a:cubicBezTo>
                  <a:cubicBezTo>
                    <a:pt x="40" y="2523"/>
                    <a:pt x="37" y="2523"/>
                    <a:pt x="33" y="2523"/>
                  </a:cubicBezTo>
                  <a:cubicBezTo>
                    <a:pt x="7" y="2523"/>
                    <a:pt x="1" y="2562"/>
                    <a:pt x="32" y="2572"/>
                  </a:cubicBezTo>
                  <a:cubicBezTo>
                    <a:pt x="314" y="2716"/>
                    <a:pt x="607" y="2788"/>
                    <a:pt x="897" y="2788"/>
                  </a:cubicBezTo>
                  <a:cubicBezTo>
                    <a:pt x="1232" y="2788"/>
                    <a:pt x="1565" y="2692"/>
                    <a:pt x="1878" y="2501"/>
                  </a:cubicBezTo>
                  <a:cubicBezTo>
                    <a:pt x="2200" y="2292"/>
                    <a:pt x="2477" y="1986"/>
                    <a:pt x="2745" y="168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20" name="Google Shape;26820;p39"/>
            <p:cNvSpPr/>
            <p:nvPr/>
          </p:nvSpPr>
          <p:spPr>
            <a:xfrm>
              <a:off x="2943500" y="2821600"/>
              <a:ext cx="32475" cy="23200"/>
            </a:xfrm>
            <a:custGeom>
              <a:avLst/>
              <a:gdLst/>
              <a:ahLst/>
              <a:cxnLst/>
              <a:rect l="l" t="t" r="r" b="b"/>
              <a:pathLst>
                <a:path w="1299" h="928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108"/>
                    <a:pt x="501" y="179"/>
                    <a:pt x="727" y="346"/>
                  </a:cubicBezTo>
                  <a:cubicBezTo>
                    <a:pt x="953" y="501"/>
                    <a:pt x="1096" y="703"/>
                    <a:pt x="1275" y="918"/>
                  </a:cubicBezTo>
                  <a:cubicBezTo>
                    <a:pt x="1282" y="925"/>
                    <a:pt x="1287" y="928"/>
                    <a:pt x="1291" y="928"/>
                  </a:cubicBezTo>
                  <a:cubicBezTo>
                    <a:pt x="1299" y="928"/>
                    <a:pt x="1299" y="914"/>
                    <a:pt x="1299" y="906"/>
                  </a:cubicBezTo>
                  <a:cubicBezTo>
                    <a:pt x="1072" y="441"/>
                    <a:pt x="501" y="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21" name="Google Shape;26821;p39"/>
            <p:cNvSpPr/>
            <p:nvPr/>
          </p:nvSpPr>
          <p:spPr>
            <a:xfrm>
              <a:off x="2979825" y="2852000"/>
              <a:ext cx="101225" cy="47325"/>
            </a:xfrm>
            <a:custGeom>
              <a:avLst/>
              <a:gdLst/>
              <a:ahLst/>
              <a:cxnLst/>
              <a:rect l="l" t="t" r="r" b="b"/>
              <a:pathLst>
                <a:path w="4049" h="1893" extrusionOk="0">
                  <a:moveTo>
                    <a:pt x="19" y="1"/>
                  </a:moveTo>
                  <a:cubicBezTo>
                    <a:pt x="12" y="1"/>
                    <a:pt x="0" y="15"/>
                    <a:pt x="0" y="23"/>
                  </a:cubicBezTo>
                  <a:cubicBezTo>
                    <a:pt x="392" y="489"/>
                    <a:pt x="824" y="834"/>
                    <a:pt x="1294" y="1094"/>
                  </a:cubicBezTo>
                  <a:lnTo>
                    <a:pt x="1294" y="1094"/>
                  </a:lnTo>
                  <a:cubicBezTo>
                    <a:pt x="818" y="808"/>
                    <a:pt x="418" y="430"/>
                    <a:pt x="24" y="11"/>
                  </a:cubicBezTo>
                  <a:cubicBezTo>
                    <a:pt x="24" y="4"/>
                    <a:pt x="22" y="1"/>
                    <a:pt x="19" y="1"/>
                  </a:cubicBezTo>
                  <a:close/>
                  <a:moveTo>
                    <a:pt x="1294" y="1094"/>
                  </a:moveTo>
                  <a:cubicBezTo>
                    <a:pt x="1495" y="1215"/>
                    <a:pt x="1708" y="1320"/>
                    <a:pt x="1941" y="1404"/>
                  </a:cubicBezTo>
                  <a:cubicBezTo>
                    <a:pt x="2038" y="1439"/>
                    <a:pt x="2135" y="1470"/>
                    <a:pt x="2234" y="1500"/>
                  </a:cubicBezTo>
                  <a:lnTo>
                    <a:pt x="2234" y="1500"/>
                  </a:lnTo>
                  <a:cubicBezTo>
                    <a:pt x="1905" y="1392"/>
                    <a:pt x="1592" y="1260"/>
                    <a:pt x="1294" y="1094"/>
                  </a:cubicBezTo>
                  <a:close/>
                  <a:moveTo>
                    <a:pt x="2234" y="1500"/>
                  </a:moveTo>
                  <a:lnTo>
                    <a:pt x="2234" y="1500"/>
                  </a:lnTo>
                  <a:cubicBezTo>
                    <a:pt x="2789" y="1683"/>
                    <a:pt x="3387" y="1798"/>
                    <a:pt x="4025" y="1892"/>
                  </a:cubicBezTo>
                  <a:cubicBezTo>
                    <a:pt x="4049" y="1892"/>
                    <a:pt x="4049" y="1869"/>
                    <a:pt x="4025" y="1857"/>
                  </a:cubicBezTo>
                  <a:cubicBezTo>
                    <a:pt x="3424" y="1765"/>
                    <a:pt x="2814" y="1673"/>
                    <a:pt x="2234" y="15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22" name="Google Shape;26822;p39"/>
            <p:cNvSpPr/>
            <p:nvPr/>
          </p:nvSpPr>
          <p:spPr>
            <a:xfrm>
              <a:off x="2597325" y="2666600"/>
              <a:ext cx="13850" cy="58425"/>
            </a:xfrm>
            <a:custGeom>
              <a:avLst/>
              <a:gdLst/>
              <a:ahLst/>
              <a:cxnLst/>
              <a:rect l="l" t="t" r="r" b="b"/>
              <a:pathLst>
                <a:path w="554" h="2337" extrusionOk="0">
                  <a:moveTo>
                    <a:pt x="343" y="1"/>
                  </a:moveTo>
                  <a:cubicBezTo>
                    <a:pt x="337" y="1"/>
                    <a:pt x="328" y="4"/>
                    <a:pt x="322" y="10"/>
                  </a:cubicBezTo>
                  <a:cubicBezTo>
                    <a:pt x="1" y="760"/>
                    <a:pt x="37" y="1676"/>
                    <a:pt x="525" y="2331"/>
                  </a:cubicBezTo>
                  <a:cubicBezTo>
                    <a:pt x="528" y="2335"/>
                    <a:pt x="533" y="2336"/>
                    <a:pt x="537" y="2336"/>
                  </a:cubicBezTo>
                  <a:cubicBezTo>
                    <a:pt x="547" y="2336"/>
                    <a:pt x="554" y="2328"/>
                    <a:pt x="537" y="2319"/>
                  </a:cubicBezTo>
                  <a:cubicBezTo>
                    <a:pt x="168" y="1557"/>
                    <a:pt x="49" y="831"/>
                    <a:pt x="346" y="10"/>
                  </a:cubicBezTo>
                  <a:cubicBezTo>
                    <a:pt x="352" y="4"/>
                    <a:pt x="349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23" name="Google Shape;26823;p39"/>
            <p:cNvSpPr/>
            <p:nvPr/>
          </p:nvSpPr>
          <p:spPr>
            <a:xfrm>
              <a:off x="2617575" y="2731125"/>
              <a:ext cx="193500" cy="95575"/>
            </a:xfrm>
            <a:custGeom>
              <a:avLst/>
              <a:gdLst/>
              <a:ahLst/>
              <a:cxnLst/>
              <a:rect l="l" t="t" r="r" b="b"/>
              <a:pathLst>
                <a:path w="7740" h="3823" extrusionOk="0">
                  <a:moveTo>
                    <a:pt x="1" y="0"/>
                  </a:moveTo>
                  <a:cubicBezTo>
                    <a:pt x="965" y="1131"/>
                    <a:pt x="2429" y="1834"/>
                    <a:pt x="3692" y="2572"/>
                  </a:cubicBezTo>
                  <a:cubicBezTo>
                    <a:pt x="4954" y="3322"/>
                    <a:pt x="6239" y="3691"/>
                    <a:pt x="7704" y="3822"/>
                  </a:cubicBezTo>
                  <a:cubicBezTo>
                    <a:pt x="7740" y="3822"/>
                    <a:pt x="7740" y="3798"/>
                    <a:pt x="7704" y="3786"/>
                  </a:cubicBezTo>
                  <a:cubicBezTo>
                    <a:pt x="6180" y="3525"/>
                    <a:pt x="4906" y="3227"/>
                    <a:pt x="3584" y="2441"/>
                  </a:cubicBezTo>
                  <a:cubicBezTo>
                    <a:pt x="2346" y="1703"/>
                    <a:pt x="1060" y="10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24" name="Google Shape;26824;p39"/>
            <p:cNvSpPr/>
            <p:nvPr/>
          </p:nvSpPr>
          <p:spPr>
            <a:xfrm>
              <a:off x="2834875" y="2743025"/>
              <a:ext cx="14600" cy="8350"/>
            </a:xfrm>
            <a:custGeom>
              <a:avLst/>
              <a:gdLst/>
              <a:ahLst/>
              <a:cxnLst/>
              <a:rect l="l" t="t" r="r" b="b"/>
              <a:pathLst>
                <a:path w="584" h="334" extrusionOk="0">
                  <a:moveTo>
                    <a:pt x="0" y="1"/>
                  </a:moveTo>
                  <a:cubicBezTo>
                    <a:pt x="167" y="143"/>
                    <a:pt x="357" y="274"/>
                    <a:pt x="560" y="334"/>
                  </a:cubicBezTo>
                  <a:cubicBezTo>
                    <a:pt x="560" y="334"/>
                    <a:pt x="584" y="334"/>
                    <a:pt x="560" y="310"/>
                  </a:cubicBezTo>
                  <a:cubicBezTo>
                    <a:pt x="357" y="227"/>
                    <a:pt x="179" y="14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25" name="Google Shape;26825;p39"/>
            <p:cNvSpPr/>
            <p:nvPr/>
          </p:nvSpPr>
          <p:spPr>
            <a:xfrm>
              <a:off x="2817775" y="2730750"/>
              <a:ext cx="36975" cy="19950"/>
            </a:xfrm>
            <a:custGeom>
              <a:avLst/>
              <a:gdLst/>
              <a:ahLst/>
              <a:cxnLst/>
              <a:rect l="l" t="t" r="r" b="b"/>
              <a:pathLst>
                <a:path w="1479" h="798" extrusionOk="0">
                  <a:moveTo>
                    <a:pt x="27" y="0"/>
                  </a:moveTo>
                  <a:cubicBezTo>
                    <a:pt x="10" y="0"/>
                    <a:pt x="1" y="15"/>
                    <a:pt x="29" y="15"/>
                  </a:cubicBezTo>
                  <a:cubicBezTo>
                    <a:pt x="565" y="194"/>
                    <a:pt x="994" y="480"/>
                    <a:pt x="1458" y="789"/>
                  </a:cubicBezTo>
                  <a:cubicBezTo>
                    <a:pt x="1461" y="795"/>
                    <a:pt x="1464" y="797"/>
                    <a:pt x="1467" y="797"/>
                  </a:cubicBezTo>
                  <a:cubicBezTo>
                    <a:pt x="1474" y="797"/>
                    <a:pt x="1479" y="777"/>
                    <a:pt x="1470" y="777"/>
                  </a:cubicBezTo>
                  <a:cubicBezTo>
                    <a:pt x="1089" y="408"/>
                    <a:pt x="553" y="170"/>
                    <a:pt x="41" y="3"/>
                  </a:cubicBezTo>
                  <a:cubicBezTo>
                    <a:pt x="36" y="1"/>
                    <a:pt x="32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26" name="Google Shape;26826;p39"/>
            <p:cNvSpPr/>
            <p:nvPr/>
          </p:nvSpPr>
          <p:spPr>
            <a:xfrm>
              <a:off x="2801225" y="2714150"/>
              <a:ext cx="51150" cy="31050"/>
            </a:xfrm>
            <a:custGeom>
              <a:avLst/>
              <a:gdLst/>
              <a:ahLst/>
              <a:cxnLst/>
              <a:rect l="l" t="t" r="r" b="b"/>
              <a:pathLst>
                <a:path w="2046" h="1242" extrusionOk="0">
                  <a:moveTo>
                    <a:pt x="1" y="1"/>
                  </a:moveTo>
                  <a:lnTo>
                    <a:pt x="1" y="24"/>
                  </a:lnTo>
                  <a:cubicBezTo>
                    <a:pt x="691" y="417"/>
                    <a:pt x="1334" y="846"/>
                    <a:pt x="2013" y="1239"/>
                  </a:cubicBezTo>
                  <a:cubicBezTo>
                    <a:pt x="2015" y="1241"/>
                    <a:pt x="2016" y="1241"/>
                    <a:pt x="2018" y="1241"/>
                  </a:cubicBezTo>
                  <a:cubicBezTo>
                    <a:pt x="2031" y="1241"/>
                    <a:pt x="2045" y="1213"/>
                    <a:pt x="2025" y="1203"/>
                  </a:cubicBezTo>
                  <a:cubicBezTo>
                    <a:pt x="1465" y="703"/>
                    <a:pt x="703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27" name="Google Shape;26827;p39"/>
            <p:cNvSpPr/>
            <p:nvPr/>
          </p:nvSpPr>
          <p:spPr>
            <a:xfrm>
              <a:off x="2804800" y="2708500"/>
              <a:ext cx="52675" cy="35500"/>
            </a:xfrm>
            <a:custGeom>
              <a:avLst/>
              <a:gdLst/>
              <a:ahLst/>
              <a:cxnLst/>
              <a:rect l="l" t="t" r="r" b="b"/>
              <a:pathLst>
                <a:path w="2107" h="1420" extrusionOk="0">
                  <a:moveTo>
                    <a:pt x="1" y="0"/>
                  </a:moveTo>
                  <a:lnTo>
                    <a:pt x="1" y="0"/>
                  </a:lnTo>
                  <a:cubicBezTo>
                    <a:pt x="739" y="417"/>
                    <a:pt x="1406" y="893"/>
                    <a:pt x="2084" y="1417"/>
                  </a:cubicBezTo>
                  <a:cubicBezTo>
                    <a:pt x="2086" y="1419"/>
                    <a:pt x="2088" y="1420"/>
                    <a:pt x="2089" y="1420"/>
                  </a:cubicBezTo>
                  <a:cubicBezTo>
                    <a:pt x="2099" y="1420"/>
                    <a:pt x="2106" y="1393"/>
                    <a:pt x="2096" y="1393"/>
                  </a:cubicBezTo>
                  <a:cubicBezTo>
                    <a:pt x="1525" y="822"/>
                    <a:pt x="751" y="3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28" name="Google Shape;26828;p39"/>
            <p:cNvSpPr/>
            <p:nvPr/>
          </p:nvSpPr>
          <p:spPr>
            <a:xfrm>
              <a:off x="2812650" y="2706675"/>
              <a:ext cx="51000" cy="29100"/>
            </a:xfrm>
            <a:custGeom>
              <a:avLst/>
              <a:gdLst/>
              <a:ahLst/>
              <a:cxnLst/>
              <a:rect l="l" t="t" r="r" b="b"/>
              <a:pathLst>
                <a:path w="2040" h="1164" extrusionOk="0">
                  <a:moveTo>
                    <a:pt x="8" y="62"/>
                  </a:moveTo>
                  <a:cubicBezTo>
                    <a:pt x="0" y="62"/>
                    <a:pt x="3" y="67"/>
                    <a:pt x="5" y="67"/>
                  </a:cubicBezTo>
                  <a:cubicBezTo>
                    <a:pt x="7" y="67"/>
                    <a:pt x="8" y="66"/>
                    <a:pt x="8" y="62"/>
                  </a:cubicBezTo>
                  <a:close/>
                  <a:moveTo>
                    <a:pt x="144" y="1"/>
                  </a:moveTo>
                  <a:cubicBezTo>
                    <a:pt x="95" y="1"/>
                    <a:pt x="49" y="18"/>
                    <a:pt x="8" y="62"/>
                  </a:cubicBezTo>
                  <a:cubicBezTo>
                    <a:pt x="27" y="47"/>
                    <a:pt x="52" y="41"/>
                    <a:pt x="81" y="41"/>
                  </a:cubicBezTo>
                  <a:cubicBezTo>
                    <a:pt x="325" y="41"/>
                    <a:pt x="873" y="479"/>
                    <a:pt x="1032" y="585"/>
                  </a:cubicBezTo>
                  <a:cubicBezTo>
                    <a:pt x="1353" y="776"/>
                    <a:pt x="1663" y="966"/>
                    <a:pt x="1985" y="1157"/>
                  </a:cubicBezTo>
                  <a:cubicBezTo>
                    <a:pt x="1991" y="1162"/>
                    <a:pt x="1998" y="1163"/>
                    <a:pt x="2004" y="1163"/>
                  </a:cubicBezTo>
                  <a:cubicBezTo>
                    <a:pt x="2028" y="1163"/>
                    <a:pt x="2039" y="1131"/>
                    <a:pt x="2020" y="1121"/>
                  </a:cubicBezTo>
                  <a:cubicBezTo>
                    <a:pt x="1544" y="824"/>
                    <a:pt x="1080" y="526"/>
                    <a:pt x="603" y="240"/>
                  </a:cubicBezTo>
                  <a:cubicBezTo>
                    <a:pt x="477" y="168"/>
                    <a:pt x="297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29" name="Google Shape;26829;p39"/>
            <p:cNvSpPr/>
            <p:nvPr/>
          </p:nvSpPr>
          <p:spPr>
            <a:xfrm>
              <a:off x="2849550" y="2729200"/>
              <a:ext cx="57975" cy="22775"/>
            </a:xfrm>
            <a:custGeom>
              <a:avLst/>
              <a:gdLst/>
              <a:ahLst/>
              <a:cxnLst/>
              <a:rect l="l" t="t" r="r" b="b"/>
              <a:pathLst>
                <a:path w="2319" h="911" extrusionOk="0">
                  <a:moveTo>
                    <a:pt x="10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651" y="494"/>
                    <a:pt x="1461" y="875"/>
                    <a:pt x="2283" y="911"/>
                  </a:cubicBezTo>
                  <a:cubicBezTo>
                    <a:pt x="2294" y="911"/>
                    <a:pt x="2318" y="887"/>
                    <a:pt x="2283" y="887"/>
                  </a:cubicBezTo>
                  <a:cubicBezTo>
                    <a:pt x="1449" y="696"/>
                    <a:pt x="747" y="470"/>
                    <a:pt x="20" y="6"/>
                  </a:cubicBezTo>
                  <a:cubicBezTo>
                    <a:pt x="17" y="2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30" name="Google Shape;26830;p39"/>
            <p:cNvSpPr/>
            <p:nvPr/>
          </p:nvSpPr>
          <p:spPr>
            <a:xfrm>
              <a:off x="2918800" y="2690975"/>
              <a:ext cx="12300" cy="43525"/>
            </a:xfrm>
            <a:custGeom>
              <a:avLst/>
              <a:gdLst/>
              <a:ahLst/>
              <a:cxnLst/>
              <a:rect l="l" t="t" r="r" b="b"/>
              <a:pathLst>
                <a:path w="492" h="1741" extrusionOk="0">
                  <a:moveTo>
                    <a:pt x="167" y="0"/>
                  </a:moveTo>
                  <a:cubicBezTo>
                    <a:pt x="143" y="0"/>
                    <a:pt x="120" y="15"/>
                    <a:pt x="120" y="47"/>
                  </a:cubicBezTo>
                  <a:cubicBezTo>
                    <a:pt x="153" y="338"/>
                    <a:pt x="182" y="630"/>
                    <a:pt x="210" y="919"/>
                  </a:cubicBezTo>
                  <a:lnTo>
                    <a:pt x="210" y="919"/>
                  </a:lnTo>
                  <a:cubicBezTo>
                    <a:pt x="161" y="718"/>
                    <a:pt x="110" y="516"/>
                    <a:pt x="48" y="320"/>
                  </a:cubicBezTo>
                  <a:cubicBezTo>
                    <a:pt x="48" y="320"/>
                    <a:pt x="1" y="320"/>
                    <a:pt x="1" y="344"/>
                  </a:cubicBezTo>
                  <a:cubicBezTo>
                    <a:pt x="35" y="758"/>
                    <a:pt x="158" y="1193"/>
                    <a:pt x="274" y="1597"/>
                  </a:cubicBezTo>
                  <a:lnTo>
                    <a:pt x="274" y="1597"/>
                  </a:lnTo>
                  <a:cubicBezTo>
                    <a:pt x="274" y="1600"/>
                    <a:pt x="274" y="1603"/>
                    <a:pt x="275" y="1606"/>
                  </a:cubicBezTo>
                  <a:cubicBezTo>
                    <a:pt x="275" y="1606"/>
                    <a:pt x="276" y="1606"/>
                    <a:pt x="276" y="1606"/>
                  </a:cubicBezTo>
                  <a:lnTo>
                    <a:pt x="276" y="1606"/>
                  </a:lnTo>
                  <a:cubicBezTo>
                    <a:pt x="280" y="1618"/>
                    <a:pt x="283" y="1630"/>
                    <a:pt x="286" y="1642"/>
                  </a:cubicBezTo>
                  <a:cubicBezTo>
                    <a:pt x="291" y="1667"/>
                    <a:pt x="311" y="1679"/>
                    <a:pt x="331" y="1679"/>
                  </a:cubicBezTo>
                  <a:cubicBezTo>
                    <a:pt x="331" y="1679"/>
                    <a:pt x="332" y="1679"/>
                    <a:pt x="332" y="1679"/>
                  </a:cubicBezTo>
                  <a:lnTo>
                    <a:pt x="332" y="1679"/>
                  </a:lnTo>
                  <a:cubicBezTo>
                    <a:pt x="333" y="1691"/>
                    <a:pt x="333" y="1702"/>
                    <a:pt x="334" y="1713"/>
                  </a:cubicBezTo>
                  <a:cubicBezTo>
                    <a:pt x="334" y="1731"/>
                    <a:pt x="346" y="1740"/>
                    <a:pt x="358" y="1740"/>
                  </a:cubicBezTo>
                  <a:cubicBezTo>
                    <a:pt x="370" y="1740"/>
                    <a:pt x="382" y="1731"/>
                    <a:pt x="382" y="1713"/>
                  </a:cubicBezTo>
                  <a:cubicBezTo>
                    <a:pt x="385" y="1681"/>
                    <a:pt x="388" y="1649"/>
                    <a:pt x="391" y="1616"/>
                  </a:cubicBezTo>
                  <a:lnTo>
                    <a:pt x="391" y="1616"/>
                  </a:lnTo>
                  <a:cubicBezTo>
                    <a:pt x="392" y="1621"/>
                    <a:pt x="393" y="1625"/>
                    <a:pt x="394" y="1630"/>
                  </a:cubicBezTo>
                  <a:cubicBezTo>
                    <a:pt x="398" y="1653"/>
                    <a:pt x="416" y="1664"/>
                    <a:pt x="434" y="1664"/>
                  </a:cubicBezTo>
                  <a:cubicBezTo>
                    <a:pt x="462" y="1664"/>
                    <a:pt x="491" y="1638"/>
                    <a:pt x="477" y="1594"/>
                  </a:cubicBezTo>
                  <a:cubicBezTo>
                    <a:pt x="476" y="1591"/>
                    <a:pt x="476" y="1587"/>
                    <a:pt x="475" y="1583"/>
                  </a:cubicBezTo>
                  <a:lnTo>
                    <a:pt x="475" y="1583"/>
                  </a:lnTo>
                  <a:cubicBezTo>
                    <a:pt x="476" y="1583"/>
                    <a:pt x="476" y="1583"/>
                    <a:pt x="477" y="1582"/>
                  </a:cubicBezTo>
                  <a:cubicBezTo>
                    <a:pt x="472" y="1551"/>
                    <a:pt x="467" y="1519"/>
                    <a:pt x="462" y="1488"/>
                  </a:cubicBezTo>
                  <a:lnTo>
                    <a:pt x="462" y="1488"/>
                  </a:lnTo>
                  <a:cubicBezTo>
                    <a:pt x="436" y="1307"/>
                    <a:pt x="410" y="1127"/>
                    <a:pt x="384" y="946"/>
                  </a:cubicBezTo>
                  <a:lnTo>
                    <a:pt x="384" y="946"/>
                  </a:lnTo>
                  <a:cubicBezTo>
                    <a:pt x="360" y="658"/>
                    <a:pt x="313" y="371"/>
                    <a:pt x="263" y="94"/>
                  </a:cubicBezTo>
                  <a:cubicBezTo>
                    <a:pt x="255" y="78"/>
                    <a:pt x="241" y="69"/>
                    <a:pt x="228" y="65"/>
                  </a:cubicBezTo>
                  <a:lnTo>
                    <a:pt x="228" y="65"/>
                  </a:lnTo>
                  <a:cubicBezTo>
                    <a:pt x="227" y="63"/>
                    <a:pt x="227" y="61"/>
                    <a:pt x="227" y="59"/>
                  </a:cubicBezTo>
                  <a:cubicBezTo>
                    <a:pt x="224" y="59"/>
                    <a:pt x="222" y="59"/>
                    <a:pt x="219" y="59"/>
                  </a:cubicBezTo>
                  <a:lnTo>
                    <a:pt x="219" y="59"/>
                  </a:lnTo>
                  <a:cubicBezTo>
                    <a:pt x="218" y="51"/>
                    <a:pt x="216" y="43"/>
                    <a:pt x="215" y="35"/>
                  </a:cubicBezTo>
                  <a:cubicBezTo>
                    <a:pt x="209" y="12"/>
                    <a:pt x="188" y="0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31" name="Google Shape;26831;p39"/>
            <p:cNvSpPr/>
            <p:nvPr/>
          </p:nvSpPr>
          <p:spPr>
            <a:xfrm>
              <a:off x="2918500" y="2698400"/>
              <a:ext cx="9550" cy="36650"/>
            </a:xfrm>
            <a:custGeom>
              <a:avLst/>
              <a:gdLst/>
              <a:ahLst/>
              <a:cxnLst/>
              <a:rect l="l" t="t" r="r" b="b"/>
              <a:pathLst>
                <a:path w="382" h="1466" extrusionOk="0">
                  <a:moveTo>
                    <a:pt x="8" y="1"/>
                  </a:moveTo>
                  <a:cubicBezTo>
                    <a:pt x="4" y="1"/>
                    <a:pt x="1" y="10"/>
                    <a:pt x="1" y="23"/>
                  </a:cubicBezTo>
                  <a:cubicBezTo>
                    <a:pt x="60" y="262"/>
                    <a:pt x="132" y="476"/>
                    <a:pt x="179" y="738"/>
                  </a:cubicBezTo>
                  <a:cubicBezTo>
                    <a:pt x="227" y="976"/>
                    <a:pt x="239" y="1226"/>
                    <a:pt x="298" y="1452"/>
                  </a:cubicBezTo>
                  <a:cubicBezTo>
                    <a:pt x="298" y="1462"/>
                    <a:pt x="307" y="1466"/>
                    <a:pt x="317" y="1466"/>
                  </a:cubicBezTo>
                  <a:cubicBezTo>
                    <a:pt x="330" y="1466"/>
                    <a:pt x="346" y="1459"/>
                    <a:pt x="346" y="1452"/>
                  </a:cubicBezTo>
                  <a:cubicBezTo>
                    <a:pt x="382" y="988"/>
                    <a:pt x="227" y="416"/>
                    <a:pt x="13" y="23"/>
                  </a:cubicBezTo>
                  <a:cubicBezTo>
                    <a:pt x="13" y="7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  <p:grpSp>
        <p:nvGrpSpPr>
          <p:cNvPr id="26832" name="Google Shape;26832;p39"/>
          <p:cNvGrpSpPr/>
          <p:nvPr/>
        </p:nvGrpSpPr>
        <p:grpSpPr>
          <a:xfrm rot="-2140622">
            <a:off x="1021665" y="1790957"/>
            <a:ext cx="2645184" cy="3168729"/>
            <a:chOff x="2564300" y="2142775"/>
            <a:chExt cx="734625" cy="880025"/>
          </a:xfrm>
        </p:grpSpPr>
        <p:sp>
          <p:nvSpPr>
            <p:cNvPr id="26833" name="Google Shape;26833;p39"/>
            <p:cNvSpPr/>
            <p:nvPr/>
          </p:nvSpPr>
          <p:spPr>
            <a:xfrm>
              <a:off x="2564300" y="2142775"/>
              <a:ext cx="727500" cy="877475"/>
            </a:xfrm>
            <a:custGeom>
              <a:avLst/>
              <a:gdLst/>
              <a:ahLst/>
              <a:cxnLst/>
              <a:rect l="l" t="t" r="r" b="b"/>
              <a:pathLst>
                <a:path w="29100" h="35099" extrusionOk="0">
                  <a:moveTo>
                    <a:pt x="16264" y="10592"/>
                  </a:moveTo>
                  <a:cubicBezTo>
                    <a:pt x="16264" y="10735"/>
                    <a:pt x="16264" y="11188"/>
                    <a:pt x="15967" y="11485"/>
                  </a:cubicBezTo>
                  <a:cubicBezTo>
                    <a:pt x="15784" y="11668"/>
                    <a:pt x="15489" y="11792"/>
                    <a:pt x="15289" y="11792"/>
                  </a:cubicBezTo>
                  <a:cubicBezTo>
                    <a:pt x="15162" y="11792"/>
                    <a:pt x="15074" y="11743"/>
                    <a:pt x="15074" y="11628"/>
                  </a:cubicBezTo>
                  <a:cubicBezTo>
                    <a:pt x="15074" y="11343"/>
                    <a:pt x="15489" y="10839"/>
                    <a:pt x="15587" y="10839"/>
                  </a:cubicBezTo>
                  <a:cubicBezTo>
                    <a:pt x="15591" y="10839"/>
                    <a:pt x="15595" y="10840"/>
                    <a:pt x="15598" y="10842"/>
                  </a:cubicBezTo>
                  <a:cubicBezTo>
                    <a:pt x="15603" y="10846"/>
                    <a:pt x="15611" y="10847"/>
                    <a:pt x="15622" y="10847"/>
                  </a:cubicBezTo>
                  <a:cubicBezTo>
                    <a:pt x="15754" y="10847"/>
                    <a:pt x="16264" y="10592"/>
                    <a:pt x="16264" y="10592"/>
                  </a:cubicBezTo>
                  <a:close/>
                  <a:moveTo>
                    <a:pt x="17828" y="11430"/>
                  </a:moveTo>
                  <a:cubicBezTo>
                    <a:pt x="17858" y="11430"/>
                    <a:pt x="17885" y="11436"/>
                    <a:pt x="17907" y="11449"/>
                  </a:cubicBezTo>
                  <a:cubicBezTo>
                    <a:pt x="18205" y="11628"/>
                    <a:pt x="18503" y="11783"/>
                    <a:pt x="18503" y="11783"/>
                  </a:cubicBezTo>
                  <a:cubicBezTo>
                    <a:pt x="18503" y="11783"/>
                    <a:pt x="18169" y="12973"/>
                    <a:pt x="17372" y="13866"/>
                  </a:cubicBezTo>
                  <a:cubicBezTo>
                    <a:pt x="16728" y="14576"/>
                    <a:pt x="16318" y="15188"/>
                    <a:pt x="15949" y="15188"/>
                  </a:cubicBezTo>
                  <a:cubicBezTo>
                    <a:pt x="15854" y="15188"/>
                    <a:pt x="15762" y="15147"/>
                    <a:pt x="15669" y="15057"/>
                  </a:cubicBezTo>
                  <a:cubicBezTo>
                    <a:pt x="15228" y="14605"/>
                    <a:pt x="15609" y="13390"/>
                    <a:pt x="16086" y="12878"/>
                  </a:cubicBezTo>
                  <a:cubicBezTo>
                    <a:pt x="16527" y="12415"/>
                    <a:pt x="17449" y="11430"/>
                    <a:pt x="17828" y="11430"/>
                  </a:cubicBezTo>
                  <a:close/>
                  <a:moveTo>
                    <a:pt x="12907" y="15652"/>
                  </a:moveTo>
                  <a:cubicBezTo>
                    <a:pt x="12907" y="15652"/>
                    <a:pt x="13407" y="15771"/>
                    <a:pt x="13431" y="16010"/>
                  </a:cubicBezTo>
                  <a:cubicBezTo>
                    <a:pt x="13439" y="16176"/>
                    <a:pt x="13295" y="16373"/>
                    <a:pt x="13106" y="16373"/>
                  </a:cubicBezTo>
                  <a:cubicBezTo>
                    <a:pt x="13025" y="16373"/>
                    <a:pt x="12936" y="16337"/>
                    <a:pt x="12847" y="16248"/>
                  </a:cubicBezTo>
                  <a:cubicBezTo>
                    <a:pt x="12550" y="15950"/>
                    <a:pt x="12692" y="15652"/>
                    <a:pt x="12692" y="15652"/>
                  </a:cubicBezTo>
                  <a:close/>
                  <a:moveTo>
                    <a:pt x="19991" y="15498"/>
                  </a:moveTo>
                  <a:cubicBezTo>
                    <a:pt x="19991" y="15498"/>
                    <a:pt x="19836" y="15652"/>
                    <a:pt x="19646" y="16010"/>
                  </a:cubicBezTo>
                  <a:cubicBezTo>
                    <a:pt x="19455" y="16367"/>
                    <a:pt x="17753" y="17581"/>
                    <a:pt x="16955" y="17962"/>
                  </a:cubicBezTo>
                  <a:cubicBezTo>
                    <a:pt x="16683" y="18090"/>
                    <a:pt x="16499" y="18155"/>
                    <a:pt x="16373" y="18155"/>
                  </a:cubicBezTo>
                  <a:cubicBezTo>
                    <a:pt x="16135" y="18155"/>
                    <a:pt x="16110" y="17921"/>
                    <a:pt x="16110" y="17438"/>
                  </a:cubicBezTo>
                  <a:cubicBezTo>
                    <a:pt x="16110" y="16688"/>
                    <a:pt x="19836" y="15498"/>
                    <a:pt x="19991" y="15498"/>
                  </a:cubicBezTo>
                  <a:close/>
                  <a:moveTo>
                    <a:pt x="10268" y="16520"/>
                  </a:moveTo>
                  <a:cubicBezTo>
                    <a:pt x="10497" y="16520"/>
                    <a:pt x="10851" y="16574"/>
                    <a:pt x="11204" y="16843"/>
                  </a:cubicBezTo>
                  <a:cubicBezTo>
                    <a:pt x="11799" y="17284"/>
                    <a:pt x="11657" y="17438"/>
                    <a:pt x="12097" y="17581"/>
                  </a:cubicBezTo>
                  <a:lnTo>
                    <a:pt x="12550" y="17736"/>
                  </a:lnTo>
                  <a:cubicBezTo>
                    <a:pt x="12550" y="17736"/>
                    <a:pt x="12847" y="18331"/>
                    <a:pt x="12395" y="18474"/>
                  </a:cubicBezTo>
                  <a:cubicBezTo>
                    <a:pt x="12201" y="18542"/>
                    <a:pt x="11986" y="18606"/>
                    <a:pt x="11766" y="18606"/>
                  </a:cubicBezTo>
                  <a:cubicBezTo>
                    <a:pt x="11486" y="18606"/>
                    <a:pt x="11197" y="18503"/>
                    <a:pt x="10930" y="18177"/>
                  </a:cubicBezTo>
                  <a:cubicBezTo>
                    <a:pt x="10454" y="17605"/>
                    <a:pt x="10014" y="16545"/>
                    <a:pt x="10014" y="16545"/>
                  </a:cubicBezTo>
                  <a:cubicBezTo>
                    <a:pt x="10014" y="16545"/>
                    <a:pt x="10112" y="16520"/>
                    <a:pt x="10268" y="16520"/>
                  </a:cubicBezTo>
                  <a:close/>
                  <a:moveTo>
                    <a:pt x="23265" y="15200"/>
                  </a:moveTo>
                  <a:cubicBezTo>
                    <a:pt x="23265" y="15200"/>
                    <a:pt x="21051" y="18748"/>
                    <a:pt x="20062" y="19355"/>
                  </a:cubicBezTo>
                  <a:cubicBezTo>
                    <a:pt x="19669" y="19603"/>
                    <a:pt x="19361" y="19676"/>
                    <a:pt x="19134" y="19676"/>
                  </a:cubicBezTo>
                  <a:cubicBezTo>
                    <a:pt x="18804" y="19676"/>
                    <a:pt x="18646" y="19522"/>
                    <a:pt x="18646" y="19522"/>
                  </a:cubicBezTo>
                  <a:lnTo>
                    <a:pt x="23265" y="15200"/>
                  </a:lnTo>
                  <a:close/>
                  <a:moveTo>
                    <a:pt x="7184" y="18108"/>
                  </a:moveTo>
                  <a:cubicBezTo>
                    <a:pt x="7484" y="18108"/>
                    <a:pt x="8193" y="18669"/>
                    <a:pt x="8692" y="18879"/>
                  </a:cubicBezTo>
                  <a:cubicBezTo>
                    <a:pt x="9287" y="19129"/>
                    <a:pt x="9287" y="19820"/>
                    <a:pt x="9287" y="19820"/>
                  </a:cubicBezTo>
                  <a:cubicBezTo>
                    <a:pt x="9287" y="19820"/>
                    <a:pt x="8382" y="19820"/>
                    <a:pt x="7739" y="19343"/>
                  </a:cubicBezTo>
                  <a:cubicBezTo>
                    <a:pt x="7096" y="18867"/>
                    <a:pt x="6894" y="18474"/>
                    <a:pt x="7061" y="18177"/>
                  </a:cubicBezTo>
                  <a:cubicBezTo>
                    <a:pt x="7084" y="18129"/>
                    <a:pt x="7126" y="18108"/>
                    <a:pt x="7184" y="18108"/>
                  </a:cubicBezTo>
                  <a:close/>
                  <a:moveTo>
                    <a:pt x="17878" y="18818"/>
                  </a:moveTo>
                  <a:cubicBezTo>
                    <a:pt x="18096" y="18818"/>
                    <a:pt x="18205" y="18927"/>
                    <a:pt x="18205" y="18927"/>
                  </a:cubicBezTo>
                  <a:cubicBezTo>
                    <a:pt x="18205" y="18927"/>
                    <a:pt x="18348" y="19129"/>
                    <a:pt x="18050" y="19403"/>
                  </a:cubicBezTo>
                  <a:cubicBezTo>
                    <a:pt x="17753" y="19665"/>
                    <a:pt x="17205" y="20427"/>
                    <a:pt x="16967" y="20427"/>
                  </a:cubicBezTo>
                  <a:cubicBezTo>
                    <a:pt x="16717" y="20427"/>
                    <a:pt x="16538" y="20058"/>
                    <a:pt x="16848" y="19558"/>
                  </a:cubicBezTo>
                  <a:cubicBezTo>
                    <a:pt x="17157" y="19069"/>
                    <a:pt x="17419" y="18915"/>
                    <a:pt x="17741" y="18831"/>
                  </a:cubicBezTo>
                  <a:cubicBezTo>
                    <a:pt x="17791" y="18822"/>
                    <a:pt x="17836" y="18818"/>
                    <a:pt x="17878" y="18818"/>
                  </a:cubicBezTo>
                  <a:close/>
                  <a:moveTo>
                    <a:pt x="15371" y="20260"/>
                  </a:moveTo>
                  <a:cubicBezTo>
                    <a:pt x="15371" y="20260"/>
                    <a:pt x="15544" y="20808"/>
                    <a:pt x="15308" y="20808"/>
                  </a:cubicBezTo>
                  <a:cubicBezTo>
                    <a:pt x="15288" y="20808"/>
                    <a:pt x="15266" y="20804"/>
                    <a:pt x="15240" y="20796"/>
                  </a:cubicBezTo>
                  <a:cubicBezTo>
                    <a:pt x="14931" y="20713"/>
                    <a:pt x="14931" y="20355"/>
                    <a:pt x="15002" y="20308"/>
                  </a:cubicBezTo>
                  <a:cubicBezTo>
                    <a:pt x="15074" y="20260"/>
                    <a:pt x="15371" y="20260"/>
                    <a:pt x="15371" y="20260"/>
                  </a:cubicBezTo>
                  <a:close/>
                  <a:moveTo>
                    <a:pt x="10582" y="19775"/>
                  </a:moveTo>
                  <a:cubicBezTo>
                    <a:pt x="10943" y="19775"/>
                    <a:pt x="11522" y="19863"/>
                    <a:pt x="12252" y="19962"/>
                  </a:cubicBezTo>
                  <a:cubicBezTo>
                    <a:pt x="13288" y="20117"/>
                    <a:pt x="13288" y="20915"/>
                    <a:pt x="13288" y="20915"/>
                  </a:cubicBezTo>
                  <a:cubicBezTo>
                    <a:pt x="13288" y="20915"/>
                    <a:pt x="13145" y="21153"/>
                    <a:pt x="12847" y="21308"/>
                  </a:cubicBezTo>
                  <a:cubicBezTo>
                    <a:pt x="12729" y="21364"/>
                    <a:pt x="12612" y="21399"/>
                    <a:pt x="12453" y="21399"/>
                  </a:cubicBezTo>
                  <a:cubicBezTo>
                    <a:pt x="12211" y="21399"/>
                    <a:pt x="11875" y="21319"/>
                    <a:pt x="11299" y="21117"/>
                  </a:cubicBezTo>
                  <a:cubicBezTo>
                    <a:pt x="10347" y="20772"/>
                    <a:pt x="10014" y="20046"/>
                    <a:pt x="10014" y="20046"/>
                  </a:cubicBezTo>
                  <a:cubicBezTo>
                    <a:pt x="10014" y="20046"/>
                    <a:pt x="10014" y="19962"/>
                    <a:pt x="10240" y="19831"/>
                  </a:cubicBezTo>
                  <a:cubicBezTo>
                    <a:pt x="10308" y="19792"/>
                    <a:pt x="10424" y="19775"/>
                    <a:pt x="10582" y="19775"/>
                  </a:cubicBezTo>
                  <a:close/>
                  <a:moveTo>
                    <a:pt x="7211" y="21963"/>
                  </a:moveTo>
                  <a:cubicBezTo>
                    <a:pt x="7484" y="21963"/>
                    <a:pt x="8005" y="22360"/>
                    <a:pt x="8311" y="22427"/>
                  </a:cubicBezTo>
                  <a:cubicBezTo>
                    <a:pt x="8680" y="22498"/>
                    <a:pt x="8823" y="22939"/>
                    <a:pt x="8823" y="22939"/>
                  </a:cubicBezTo>
                  <a:lnTo>
                    <a:pt x="8085" y="22796"/>
                  </a:lnTo>
                  <a:cubicBezTo>
                    <a:pt x="8085" y="22796"/>
                    <a:pt x="6894" y="22344"/>
                    <a:pt x="7061" y="22046"/>
                  </a:cubicBezTo>
                  <a:cubicBezTo>
                    <a:pt x="7091" y="21987"/>
                    <a:pt x="7144" y="21963"/>
                    <a:pt x="7211" y="21963"/>
                  </a:cubicBezTo>
                  <a:close/>
                  <a:moveTo>
                    <a:pt x="13052" y="22858"/>
                  </a:moveTo>
                  <a:cubicBezTo>
                    <a:pt x="13336" y="22858"/>
                    <a:pt x="13585" y="23094"/>
                    <a:pt x="13585" y="23094"/>
                  </a:cubicBezTo>
                  <a:cubicBezTo>
                    <a:pt x="13585" y="23094"/>
                    <a:pt x="13443" y="23534"/>
                    <a:pt x="13109" y="23594"/>
                  </a:cubicBezTo>
                  <a:cubicBezTo>
                    <a:pt x="13088" y="23598"/>
                    <a:pt x="13067" y="23600"/>
                    <a:pt x="13045" y="23600"/>
                  </a:cubicBezTo>
                  <a:cubicBezTo>
                    <a:pt x="12740" y="23600"/>
                    <a:pt x="12418" y="23219"/>
                    <a:pt x="12752" y="22963"/>
                  </a:cubicBezTo>
                  <a:cubicBezTo>
                    <a:pt x="12850" y="22886"/>
                    <a:pt x="12953" y="22858"/>
                    <a:pt x="13052" y="22858"/>
                  </a:cubicBezTo>
                  <a:close/>
                  <a:moveTo>
                    <a:pt x="17753" y="22498"/>
                  </a:moveTo>
                  <a:cubicBezTo>
                    <a:pt x="18050" y="22498"/>
                    <a:pt x="18205" y="22641"/>
                    <a:pt x="18134" y="23153"/>
                  </a:cubicBezTo>
                  <a:cubicBezTo>
                    <a:pt x="18050" y="23653"/>
                    <a:pt x="15669" y="23987"/>
                    <a:pt x="15669" y="23987"/>
                  </a:cubicBezTo>
                  <a:cubicBezTo>
                    <a:pt x="15669" y="23987"/>
                    <a:pt x="15526" y="23987"/>
                    <a:pt x="15371" y="23832"/>
                  </a:cubicBezTo>
                  <a:cubicBezTo>
                    <a:pt x="15228" y="23689"/>
                    <a:pt x="15074" y="23391"/>
                    <a:pt x="15228" y="23094"/>
                  </a:cubicBezTo>
                  <a:cubicBezTo>
                    <a:pt x="15371" y="22796"/>
                    <a:pt x="17455" y="22498"/>
                    <a:pt x="17753" y="22498"/>
                  </a:cubicBezTo>
                  <a:close/>
                  <a:moveTo>
                    <a:pt x="8769" y="23916"/>
                  </a:moveTo>
                  <a:cubicBezTo>
                    <a:pt x="9046" y="23916"/>
                    <a:pt x="9871" y="24427"/>
                    <a:pt x="9871" y="24427"/>
                  </a:cubicBezTo>
                  <a:lnTo>
                    <a:pt x="9394" y="24427"/>
                  </a:lnTo>
                  <a:cubicBezTo>
                    <a:pt x="9394" y="24427"/>
                    <a:pt x="8680" y="24284"/>
                    <a:pt x="8680" y="23987"/>
                  </a:cubicBezTo>
                  <a:cubicBezTo>
                    <a:pt x="8680" y="23937"/>
                    <a:pt x="8714" y="23916"/>
                    <a:pt x="8769" y="23916"/>
                  </a:cubicBezTo>
                  <a:close/>
                  <a:moveTo>
                    <a:pt x="19098" y="23534"/>
                  </a:moveTo>
                  <a:cubicBezTo>
                    <a:pt x="19539" y="23534"/>
                    <a:pt x="19396" y="23689"/>
                    <a:pt x="19288" y="23951"/>
                  </a:cubicBezTo>
                  <a:cubicBezTo>
                    <a:pt x="19169" y="24213"/>
                    <a:pt x="18384" y="24487"/>
                    <a:pt x="18384" y="24487"/>
                  </a:cubicBezTo>
                  <a:cubicBezTo>
                    <a:pt x="18384" y="24487"/>
                    <a:pt x="17907" y="24427"/>
                    <a:pt x="17907" y="24284"/>
                  </a:cubicBezTo>
                  <a:cubicBezTo>
                    <a:pt x="17907" y="24130"/>
                    <a:pt x="18646" y="23534"/>
                    <a:pt x="19098" y="23534"/>
                  </a:cubicBezTo>
                  <a:close/>
                  <a:moveTo>
                    <a:pt x="15045" y="24513"/>
                  </a:moveTo>
                  <a:cubicBezTo>
                    <a:pt x="15176" y="24513"/>
                    <a:pt x="15371" y="24582"/>
                    <a:pt x="15371" y="24582"/>
                  </a:cubicBezTo>
                  <a:cubicBezTo>
                    <a:pt x="15371" y="24582"/>
                    <a:pt x="15371" y="24880"/>
                    <a:pt x="15228" y="24880"/>
                  </a:cubicBezTo>
                  <a:cubicBezTo>
                    <a:pt x="15074" y="24880"/>
                    <a:pt x="14931" y="24725"/>
                    <a:pt x="14931" y="24582"/>
                  </a:cubicBezTo>
                  <a:cubicBezTo>
                    <a:pt x="14931" y="24530"/>
                    <a:pt x="14980" y="24513"/>
                    <a:pt x="15045" y="24513"/>
                  </a:cubicBezTo>
                  <a:close/>
                  <a:moveTo>
                    <a:pt x="12233" y="24408"/>
                  </a:moveTo>
                  <a:cubicBezTo>
                    <a:pt x="12462" y="24408"/>
                    <a:pt x="12803" y="24493"/>
                    <a:pt x="13145" y="24582"/>
                  </a:cubicBezTo>
                  <a:cubicBezTo>
                    <a:pt x="13740" y="24725"/>
                    <a:pt x="13812" y="25118"/>
                    <a:pt x="13812" y="25118"/>
                  </a:cubicBezTo>
                  <a:cubicBezTo>
                    <a:pt x="13812" y="25118"/>
                    <a:pt x="13883" y="25320"/>
                    <a:pt x="13788" y="25427"/>
                  </a:cubicBezTo>
                  <a:cubicBezTo>
                    <a:pt x="13750" y="25457"/>
                    <a:pt x="13697" y="25471"/>
                    <a:pt x="13617" y="25471"/>
                  </a:cubicBezTo>
                  <a:cubicBezTo>
                    <a:pt x="13470" y="25471"/>
                    <a:pt x="13234" y="25421"/>
                    <a:pt x="12847" y="25320"/>
                  </a:cubicBezTo>
                  <a:cubicBezTo>
                    <a:pt x="12252" y="25177"/>
                    <a:pt x="11954" y="24880"/>
                    <a:pt x="11954" y="24582"/>
                  </a:cubicBezTo>
                  <a:cubicBezTo>
                    <a:pt x="11954" y="24455"/>
                    <a:pt x="12062" y="24408"/>
                    <a:pt x="12233" y="24408"/>
                  </a:cubicBezTo>
                  <a:close/>
                  <a:moveTo>
                    <a:pt x="15026" y="25362"/>
                  </a:moveTo>
                  <a:cubicBezTo>
                    <a:pt x="15045" y="25362"/>
                    <a:pt x="15061" y="25364"/>
                    <a:pt x="15074" y="25368"/>
                  </a:cubicBezTo>
                  <a:cubicBezTo>
                    <a:pt x="15228" y="25415"/>
                    <a:pt x="15526" y="25475"/>
                    <a:pt x="15526" y="25475"/>
                  </a:cubicBezTo>
                  <a:lnTo>
                    <a:pt x="15526" y="25773"/>
                  </a:lnTo>
                  <a:cubicBezTo>
                    <a:pt x="15526" y="25816"/>
                    <a:pt x="15485" y="25833"/>
                    <a:pt x="15418" y="25833"/>
                  </a:cubicBezTo>
                  <a:cubicBezTo>
                    <a:pt x="15262" y="25833"/>
                    <a:pt x="14966" y="25740"/>
                    <a:pt x="14716" y="25666"/>
                  </a:cubicBezTo>
                  <a:cubicBezTo>
                    <a:pt x="14391" y="25568"/>
                    <a:pt x="14836" y="25362"/>
                    <a:pt x="15026" y="25362"/>
                  </a:cubicBezTo>
                  <a:close/>
                  <a:moveTo>
                    <a:pt x="22075" y="25368"/>
                  </a:moveTo>
                  <a:cubicBezTo>
                    <a:pt x="22075" y="25368"/>
                    <a:pt x="22372" y="25475"/>
                    <a:pt x="22372" y="25773"/>
                  </a:cubicBezTo>
                  <a:cubicBezTo>
                    <a:pt x="22372" y="26070"/>
                    <a:pt x="21479" y="26213"/>
                    <a:pt x="20598" y="26308"/>
                  </a:cubicBezTo>
                  <a:cubicBezTo>
                    <a:pt x="20502" y="26318"/>
                    <a:pt x="20410" y="26322"/>
                    <a:pt x="20324" y="26322"/>
                  </a:cubicBezTo>
                  <a:cubicBezTo>
                    <a:pt x="19621" y="26322"/>
                    <a:pt x="19258" y="26038"/>
                    <a:pt x="19396" y="25773"/>
                  </a:cubicBezTo>
                  <a:cubicBezTo>
                    <a:pt x="19539" y="25475"/>
                    <a:pt x="22075" y="25368"/>
                    <a:pt x="22075" y="25368"/>
                  </a:cubicBezTo>
                  <a:close/>
                  <a:moveTo>
                    <a:pt x="13636" y="25928"/>
                  </a:moveTo>
                  <a:cubicBezTo>
                    <a:pt x="13788" y="25928"/>
                    <a:pt x="14038" y="26213"/>
                    <a:pt x="14038" y="26213"/>
                  </a:cubicBezTo>
                  <a:cubicBezTo>
                    <a:pt x="14038" y="26213"/>
                    <a:pt x="14038" y="26368"/>
                    <a:pt x="13740" y="26368"/>
                  </a:cubicBezTo>
                  <a:cubicBezTo>
                    <a:pt x="13443" y="26368"/>
                    <a:pt x="13443" y="26070"/>
                    <a:pt x="13573" y="25951"/>
                  </a:cubicBezTo>
                  <a:cubicBezTo>
                    <a:pt x="13591" y="25935"/>
                    <a:pt x="13613" y="25928"/>
                    <a:pt x="13636" y="25928"/>
                  </a:cubicBezTo>
                  <a:close/>
                  <a:moveTo>
                    <a:pt x="11868" y="25747"/>
                  </a:moveTo>
                  <a:cubicBezTo>
                    <a:pt x="12362" y="25747"/>
                    <a:pt x="12716" y="26213"/>
                    <a:pt x="12716" y="26213"/>
                  </a:cubicBezTo>
                  <a:cubicBezTo>
                    <a:pt x="12716" y="26213"/>
                    <a:pt x="12692" y="26368"/>
                    <a:pt x="12204" y="26535"/>
                  </a:cubicBezTo>
                  <a:cubicBezTo>
                    <a:pt x="12012" y="26596"/>
                    <a:pt x="11823" y="26614"/>
                    <a:pt x="11665" y="26614"/>
                  </a:cubicBezTo>
                  <a:cubicBezTo>
                    <a:pt x="11422" y="26614"/>
                    <a:pt x="11252" y="26570"/>
                    <a:pt x="11252" y="26570"/>
                  </a:cubicBezTo>
                  <a:cubicBezTo>
                    <a:pt x="11252" y="26570"/>
                    <a:pt x="10882" y="26599"/>
                    <a:pt x="10525" y="26599"/>
                  </a:cubicBezTo>
                  <a:cubicBezTo>
                    <a:pt x="10234" y="26599"/>
                    <a:pt x="9952" y="26580"/>
                    <a:pt x="9883" y="26511"/>
                  </a:cubicBezTo>
                  <a:cubicBezTo>
                    <a:pt x="9740" y="26368"/>
                    <a:pt x="10014" y="26142"/>
                    <a:pt x="10014" y="26142"/>
                  </a:cubicBezTo>
                  <a:cubicBezTo>
                    <a:pt x="10014" y="26142"/>
                    <a:pt x="11073" y="25916"/>
                    <a:pt x="11668" y="25773"/>
                  </a:cubicBezTo>
                  <a:cubicBezTo>
                    <a:pt x="11737" y="25755"/>
                    <a:pt x="11804" y="25747"/>
                    <a:pt x="11868" y="25747"/>
                  </a:cubicBezTo>
                  <a:close/>
                  <a:moveTo>
                    <a:pt x="24157" y="26380"/>
                  </a:moveTo>
                  <a:lnTo>
                    <a:pt x="24157" y="26380"/>
                  </a:lnTo>
                  <a:cubicBezTo>
                    <a:pt x="24132" y="26395"/>
                    <a:pt x="23679" y="26858"/>
                    <a:pt x="22741" y="26916"/>
                  </a:cubicBezTo>
                  <a:cubicBezTo>
                    <a:pt x="21777" y="26963"/>
                    <a:pt x="21205" y="27571"/>
                    <a:pt x="20598" y="27571"/>
                  </a:cubicBezTo>
                  <a:cubicBezTo>
                    <a:pt x="19991" y="27571"/>
                    <a:pt x="19991" y="27273"/>
                    <a:pt x="19991" y="27273"/>
                  </a:cubicBezTo>
                  <a:cubicBezTo>
                    <a:pt x="19991" y="27273"/>
                    <a:pt x="20888" y="26796"/>
                    <a:pt x="21108" y="26796"/>
                  </a:cubicBezTo>
                  <a:cubicBezTo>
                    <a:pt x="21113" y="26796"/>
                    <a:pt x="21118" y="26796"/>
                    <a:pt x="21122" y="26797"/>
                  </a:cubicBezTo>
                  <a:cubicBezTo>
                    <a:pt x="21133" y="26799"/>
                    <a:pt x="21150" y="26800"/>
                    <a:pt x="21171" y="26800"/>
                  </a:cubicBezTo>
                  <a:cubicBezTo>
                    <a:pt x="21521" y="26800"/>
                    <a:pt x="23110" y="26535"/>
                    <a:pt x="23110" y="26535"/>
                  </a:cubicBezTo>
                  <a:lnTo>
                    <a:pt x="24157" y="26380"/>
                  </a:lnTo>
                  <a:close/>
                  <a:moveTo>
                    <a:pt x="17186" y="28024"/>
                  </a:moveTo>
                  <a:cubicBezTo>
                    <a:pt x="17355" y="28024"/>
                    <a:pt x="17582" y="28088"/>
                    <a:pt x="17741" y="28190"/>
                  </a:cubicBezTo>
                  <a:cubicBezTo>
                    <a:pt x="18038" y="28392"/>
                    <a:pt x="18038" y="28892"/>
                    <a:pt x="18038" y="28892"/>
                  </a:cubicBezTo>
                  <a:cubicBezTo>
                    <a:pt x="18038" y="28892"/>
                    <a:pt x="17911" y="28961"/>
                    <a:pt x="17746" y="28961"/>
                  </a:cubicBezTo>
                  <a:cubicBezTo>
                    <a:pt x="17663" y="28961"/>
                    <a:pt x="17570" y="28944"/>
                    <a:pt x="17479" y="28892"/>
                  </a:cubicBezTo>
                  <a:cubicBezTo>
                    <a:pt x="17193" y="28749"/>
                    <a:pt x="17014" y="28452"/>
                    <a:pt x="16955" y="28190"/>
                  </a:cubicBezTo>
                  <a:cubicBezTo>
                    <a:pt x="16933" y="28073"/>
                    <a:pt x="17037" y="28024"/>
                    <a:pt x="17186" y="28024"/>
                  </a:cubicBezTo>
                  <a:close/>
                  <a:moveTo>
                    <a:pt x="19986" y="28800"/>
                  </a:moveTo>
                  <a:cubicBezTo>
                    <a:pt x="20649" y="28800"/>
                    <a:pt x="21944" y="29416"/>
                    <a:pt x="21944" y="29416"/>
                  </a:cubicBezTo>
                  <a:cubicBezTo>
                    <a:pt x="21944" y="29416"/>
                    <a:pt x="21479" y="29642"/>
                    <a:pt x="20884" y="29642"/>
                  </a:cubicBezTo>
                  <a:cubicBezTo>
                    <a:pt x="20289" y="29642"/>
                    <a:pt x="19241" y="29047"/>
                    <a:pt x="19241" y="29047"/>
                  </a:cubicBezTo>
                  <a:cubicBezTo>
                    <a:pt x="19241" y="29047"/>
                    <a:pt x="19241" y="28892"/>
                    <a:pt x="19860" y="28809"/>
                  </a:cubicBezTo>
                  <a:cubicBezTo>
                    <a:pt x="19899" y="28803"/>
                    <a:pt x="19941" y="28800"/>
                    <a:pt x="19986" y="28800"/>
                  </a:cubicBezTo>
                  <a:close/>
                  <a:moveTo>
                    <a:pt x="14386" y="1"/>
                  </a:moveTo>
                  <a:cubicBezTo>
                    <a:pt x="14170" y="1"/>
                    <a:pt x="13996" y="30"/>
                    <a:pt x="13883" y="79"/>
                  </a:cubicBezTo>
                  <a:cubicBezTo>
                    <a:pt x="13454" y="281"/>
                    <a:pt x="11299" y="281"/>
                    <a:pt x="11549" y="1984"/>
                  </a:cubicBezTo>
                  <a:cubicBezTo>
                    <a:pt x="11799" y="3710"/>
                    <a:pt x="12835" y="5758"/>
                    <a:pt x="12835" y="5758"/>
                  </a:cubicBezTo>
                  <a:cubicBezTo>
                    <a:pt x="12835" y="5758"/>
                    <a:pt x="13621" y="7818"/>
                    <a:pt x="13383" y="7997"/>
                  </a:cubicBezTo>
                  <a:cubicBezTo>
                    <a:pt x="13364" y="8011"/>
                    <a:pt x="13337" y="8018"/>
                    <a:pt x="13303" y="8018"/>
                  </a:cubicBezTo>
                  <a:cubicBezTo>
                    <a:pt x="12909" y="8018"/>
                    <a:pt x="11582" y="7096"/>
                    <a:pt x="11264" y="6032"/>
                  </a:cubicBezTo>
                  <a:cubicBezTo>
                    <a:pt x="10930" y="4889"/>
                    <a:pt x="9537" y="1770"/>
                    <a:pt x="9537" y="1770"/>
                  </a:cubicBezTo>
                  <a:cubicBezTo>
                    <a:pt x="9537" y="1770"/>
                    <a:pt x="8192" y="2091"/>
                    <a:pt x="8513" y="3496"/>
                  </a:cubicBezTo>
                  <a:cubicBezTo>
                    <a:pt x="8847" y="4889"/>
                    <a:pt x="11585" y="7544"/>
                    <a:pt x="12073" y="8223"/>
                  </a:cubicBezTo>
                  <a:cubicBezTo>
                    <a:pt x="12561" y="8913"/>
                    <a:pt x="12264" y="9354"/>
                    <a:pt x="12264" y="9354"/>
                  </a:cubicBezTo>
                  <a:cubicBezTo>
                    <a:pt x="12264" y="9354"/>
                    <a:pt x="12216" y="9376"/>
                    <a:pt x="12127" y="9376"/>
                  </a:cubicBezTo>
                  <a:cubicBezTo>
                    <a:pt x="11926" y="9376"/>
                    <a:pt x="11517" y="9268"/>
                    <a:pt x="10966" y="8568"/>
                  </a:cubicBezTo>
                  <a:cubicBezTo>
                    <a:pt x="10180" y="7556"/>
                    <a:pt x="8978" y="6806"/>
                    <a:pt x="8382" y="5711"/>
                  </a:cubicBezTo>
                  <a:cubicBezTo>
                    <a:pt x="7787" y="4603"/>
                    <a:pt x="7061" y="3258"/>
                    <a:pt x="7061" y="3258"/>
                  </a:cubicBezTo>
                  <a:cubicBezTo>
                    <a:pt x="7061" y="3258"/>
                    <a:pt x="6049" y="3925"/>
                    <a:pt x="6025" y="4330"/>
                  </a:cubicBezTo>
                  <a:cubicBezTo>
                    <a:pt x="6013" y="4722"/>
                    <a:pt x="6263" y="5663"/>
                    <a:pt x="6263" y="5663"/>
                  </a:cubicBezTo>
                  <a:cubicBezTo>
                    <a:pt x="6263" y="5663"/>
                    <a:pt x="6858" y="7199"/>
                    <a:pt x="7847" y="8044"/>
                  </a:cubicBezTo>
                  <a:cubicBezTo>
                    <a:pt x="8823" y="8890"/>
                    <a:pt x="9763" y="10485"/>
                    <a:pt x="9763" y="10485"/>
                  </a:cubicBezTo>
                  <a:lnTo>
                    <a:pt x="11204" y="12188"/>
                  </a:lnTo>
                  <a:cubicBezTo>
                    <a:pt x="11204" y="12188"/>
                    <a:pt x="10192" y="11973"/>
                    <a:pt x="9585" y="11116"/>
                  </a:cubicBezTo>
                  <a:cubicBezTo>
                    <a:pt x="8978" y="10247"/>
                    <a:pt x="7632" y="8913"/>
                    <a:pt x="7632" y="8913"/>
                  </a:cubicBezTo>
                  <a:cubicBezTo>
                    <a:pt x="7632" y="8913"/>
                    <a:pt x="7076" y="6966"/>
                    <a:pt x="6501" y="6966"/>
                  </a:cubicBezTo>
                  <a:cubicBezTo>
                    <a:pt x="6481" y="6966"/>
                    <a:pt x="6461" y="6968"/>
                    <a:pt x="6442" y="6973"/>
                  </a:cubicBezTo>
                  <a:cubicBezTo>
                    <a:pt x="5846" y="7128"/>
                    <a:pt x="5251" y="8163"/>
                    <a:pt x="5108" y="9056"/>
                  </a:cubicBezTo>
                  <a:cubicBezTo>
                    <a:pt x="4953" y="9949"/>
                    <a:pt x="5275" y="10414"/>
                    <a:pt x="5275" y="10414"/>
                  </a:cubicBezTo>
                  <a:cubicBezTo>
                    <a:pt x="5275" y="10414"/>
                    <a:pt x="4394" y="10580"/>
                    <a:pt x="4382" y="10854"/>
                  </a:cubicBezTo>
                  <a:cubicBezTo>
                    <a:pt x="4358" y="11140"/>
                    <a:pt x="4656" y="12033"/>
                    <a:pt x="4656" y="12033"/>
                  </a:cubicBezTo>
                  <a:cubicBezTo>
                    <a:pt x="4656" y="12033"/>
                    <a:pt x="5120" y="13735"/>
                    <a:pt x="5299" y="14224"/>
                  </a:cubicBezTo>
                  <a:cubicBezTo>
                    <a:pt x="4918" y="13569"/>
                    <a:pt x="2870" y="10699"/>
                    <a:pt x="2870" y="10699"/>
                  </a:cubicBezTo>
                  <a:cubicBezTo>
                    <a:pt x="2870" y="10699"/>
                    <a:pt x="1489" y="11664"/>
                    <a:pt x="1882" y="13712"/>
                  </a:cubicBezTo>
                  <a:cubicBezTo>
                    <a:pt x="2274" y="15760"/>
                    <a:pt x="4525" y="17796"/>
                    <a:pt x="4525" y="17796"/>
                  </a:cubicBezTo>
                  <a:lnTo>
                    <a:pt x="7489" y="20832"/>
                  </a:lnTo>
                  <a:cubicBezTo>
                    <a:pt x="7489" y="20832"/>
                    <a:pt x="9918" y="21570"/>
                    <a:pt x="10490" y="22022"/>
                  </a:cubicBezTo>
                  <a:cubicBezTo>
                    <a:pt x="11023" y="22433"/>
                    <a:pt x="12086" y="23395"/>
                    <a:pt x="11983" y="23395"/>
                  </a:cubicBezTo>
                  <a:cubicBezTo>
                    <a:pt x="11975" y="23395"/>
                    <a:pt x="11962" y="23390"/>
                    <a:pt x="11942" y="23380"/>
                  </a:cubicBezTo>
                  <a:cubicBezTo>
                    <a:pt x="11645" y="23213"/>
                    <a:pt x="10311" y="22618"/>
                    <a:pt x="8680" y="22022"/>
                  </a:cubicBezTo>
                  <a:cubicBezTo>
                    <a:pt x="7037" y="21427"/>
                    <a:pt x="4525" y="19510"/>
                    <a:pt x="4525" y="19510"/>
                  </a:cubicBezTo>
                  <a:cubicBezTo>
                    <a:pt x="4525" y="19510"/>
                    <a:pt x="2691" y="18212"/>
                    <a:pt x="2036" y="17212"/>
                  </a:cubicBezTo>
                  <a:cubicBezTo>
                    <a:pt x="1381" y="16212"/>
                    <a:pt x="1084" y="15771"/>
                    <a:pt x="1084" y="15771"/>
                  </a:cubicBezTo>
                  <a:cubicBezTo>
                    <a:pt x="1084" y="15771"/>
                    <a:pt x="0" y="17641"/>
                    <a:pt x="762" y="19010"/>
                  </a:cubicBezTo>
                  <a:cubicBezTo>
                    <a:pt x="1536" y="20379"/>
                    <a:pt x="4918" y="23380"/>
                    <a:pt x="6787" y="24344"/>
                  </a:cubicBezTo>
                  <a:cubicBezTo>
                    <a:pt x="8680" y="25308"/>
                    <a:pt x="9716" y="25463"/>
                    <a:pt x="9418" y="25606"/>
                  </a:cubicBezTo>
                  <a:cubicBezTo>
                    <a:pt x="9293" y="25671"/>
                    <a:pt x="9091" y="25709"/>
                    <a:pt x="8822" y="25709"/>
                  </a:cubicBezTo>
                  <a:cubicBezTo>
                    <a:pt x="8448" y="25709"/>
                    <a:pt x="7943" y="25636"/>
                    <a:pt x="7335" y="25463"/>
                  </a:cubicBezTo>
                  <a:cubicBezTo>
                    <a:pt x="6299" y="25165"/>
                    <a:pt x="4060" y="23677"/>
                    <a:pt x="2870" y="22332"/>
                  </a:cubicBezTo>
                  <a:cubicBezTo>
                    <a:pt x="1679" y="20998"/>
                    <a:pt x="1441" y="20546"/>
                    <a:pt x="1441" y="20546"/>
                  </a:cubicBezTo>
                  <a:lnTo>
                    <a:pt x="1441" y="20546"/>
                  </a:lnTo>
                  <a:cubicBezTo>
                    <a:pt x="1441" y="20546"/>
                    <a:pt x="691" y="22070"/>
                    <a:pt x="1560" y="23463"/>
                  </a:cubicBezTo>
                  <a:cubicBezTo>
                    <a:pt x="2429" y="24868"/>
                    <a:pt x="6013" y="26928"/>
                    <a:pt x="7120" y="27154"/>
                  </a:cubicBezTo>
                  <a:cubicBezTo>
                    <a:pt x="7535" y="27243"/>
                    <a:pt x="8077" y="27280"/>
                    <a:pt x="8653" y="27280"/>
                  </a:cubicBezTo>
                  <a:cubicBezTo>
                    <a:pt x="9613" y="27280"/>
                    <a:pt x="10668" y="27176"/>
                    <a:pt x="11383" y="27035"/>
                  </a:cubicBezTo>
                  <a:cubicBezTo>
                    <a:pt x="12252" y="26857"/>
                    <a:pt x="12870" y="26449"/>
                    <a:pt x="13227" y="26449"/>
                  </a:cubicBezTo>
                  <a:cubicBezTo>
                    <a:pt x="13350" y="26449"/>
                    <a:pt x="13441" y="26497"/>
                    <a:pt x="13502" y="26618"/>
                  </a:cubicBezTo>
                  <a:cubicBezTo>
                    <a:pt x="13740" y="27094"/>
                    <a:pt x="12573" y="27154"/>
                    <a:pt x="12573" y="27154"/>
                  </a:cubicBezTo>
                  <a:cubicBezTo>
                    <a:pt x="12573" y="27154"/>
                    <a:pt x="10519" y="28386"/>
                    <a:pt x="8918" y="28386"/>
                  </a:cubicBezTo>
                  <a:cubicBezTo>
                    <a:pt x="8732" y="28386"/>
                    <a:pt x="8552" y="28370"/>
                    <a:pt x="8382" y="28333"/>
                  </a:cubicBezTo>
                  <a:cubicBezTo>
                    <a:pt x="6739" y="27975"/>
                    <a:pt x="2251" y="25439"/>
                    <a:pt x="2251" y="25439"/>
                  </a:cubicBezTo>
                  <a:lnTo>
                    <a:pt x="2251" y="25439"/>
                  </a:lnTo>
                  <a:cubicBezTo>
                    <a:pt x="2251" y="25439"/>
                    <a:pt x="1977" y="26201"/>
                    <a:pt x="2870" y="26797"/>
                  </a:cubicBezTo>
                  <a:cubicBezTo>
                    <a:pt x="3763" y="27392"/>
                    <a:pt x="5692" y="28714"/>
                    <a:pt x="6299" y="28952"/>
                  </a:cubicBezTo>
                  <a:cubicBezTo>
                    <a:pt x="6894" y="29178"/>
                    <a:pt x="7370" y="29297"/>
                    <a:pt x="7370" y="29297"/>
                  </a:cubicBezTo>
                  <a:cubicBezTo>
                    <a:pt x="7370" y="29297"/>
                    <a:pt x="7845" y="30411"/>
                    <a:pt x="9572" y="30411"/>
                  </a:cubicBezTo>
                  <a:cubicBezTo>
                    <a:pt x="9759" y="30411"/>
                    <a:pt x="9962" y="30398"/>
                    <a:pt x="10180" y="30368"/>
                  </a:cubicBezTo>
                  <a:cubicBezTo>
                    <a:pt x="12419" y="30071"/>
                    <a:pt x="12573" y="28452"/>
                    <a:pt x="13097" y="28082"/>
                  </a:cubicBezTo>
                  <a:cubicBezTo>
                    <a:pt x="13621" y="27701"/>
                    <a:pt x="14276" y="27320"/>
                    <a:pt x="14276" y="27320"/>
                  </a:cubicBezTo>
                  <a:cubicBezTo>
                    <a:pt x="14276" y="27320"/>
                    <a:pt x="14347" y="28594"/>
                    <a:pt x="14526" y="29595"/>
                  </a:cubicBezTo>
                  <a:cubicBezTo>
                    <a:pt x="14705" y="30595"/>
                    <a:pt x="15109" y="31214"/>
                    <a:pt x="14836" y="32321"/>
                  </a:cubicBezTo>
                  <a:cubicBezTo>
                    <a:pt x="14587" y="33361"/>
                    <a:pt x="14510" y="35099"/>
                    <a:pt x="14778" y="35099"/>
                  </a:cubicBezTo>
                  <a:cubicBezTo>
                    <a:pt x="14792" y="35099"/>
                    <a:pt x="14807" y="35094"/>
                    <a:pt x="14824" y="35083"/>
                  </a:cubicBezTo>
                  <a:cubicBezTo>
                    <a:pt x="15157" y="34893"/>
                    <a:pt x="15300" y="32166"/>
                    <a:pt x="15300" y="31238"/>
                  </a:cubicBezTo>
                  <a:cubicBezTo>
                    <a:pt x="15300" y="30297"/>
                    <a:pt x="14657" y="27928"/>
                    <a:pt x="14716" y="27582"/>
                  </a:cubicBezTo>
                  <a:cubicBezTo>
                    <a:pt x="14760" y="27337"/>
                    <a:pt x="14772" y="27189"/>
                    <a:pt x="14893" y="27189"/>
                  </a:cubicBezTo>
                  <a:cubicBezTo>
                    <a:pt x="14937" y="27189"/>
                    <a:pt x="14995" y="27208"/>
                    <a:pt x="15074" y="27249"/>
                  </a:cubicBezTo>
                  <a:cubicBezTo>
                    <a:pt x="15371" y="27392"/>
                    <a:pt x="16169" y="28928"/>
                    <a:pt x="16967" y="29571"/>
                  </a:cubicBezTo>
                  <a:cubicBezTo>
                    <a:pt x="17615" y="30111"/>
                    <a:pt x="19838" y="30465"/>
                    <a:pt x="20895" y="30465"/>
                  </a:cubicBezTo>
                  <a:cubicBezTo>
                    <a:pt x="21119" y="30465"/>
                    <a:pt x="21290" y="30449"/>
                    <a:pt x="21384" y="30416"/>
                  </a:cubicBezTo>
                  <a:cubicBezTo>
                    <a:pt x="21920" y="30226"/>
                    <a:pt x="23253" y="28571"/>
                    <a:pt x="23253" y="28571"/>
                  </a:cubicBezTo>
                  <a:cubicBezTo>
                    <a:pt x="23253" y="28571"/>
                    <a:pt x="24825" y="27737"/>
                    <a:pt x="25301" y="27106"/>
                  </a:cubicBezTo>
                  <a:cubicBezTo>
                    <a:pt x="25789" y="26487"/>
                    <a:pt x="26087" y="26035"/>
                    <a:pt x="26087" y="26035"/>
                  </a:cubicBezTo>
                  <a:cubicBezTo>
                    <a:pt x="26087" y="26035"/>
                    <a:pt x="28016" y="25165"/>
                    <a:pt x="28397" y="24844"/>
                  </a:cubicBezTo>
                  <a:cubicBezTo>
                    <a:pt x="28790" y="24534"/>
                    <a:pt x="29004" y="24213"/>
                    <a:pt x="29004" y="24213"/>
                  </a:cubicBezTo>
                  <a:cubicBezTo>
                    <a:pt x="29004" y="24213"/>
                    <a:pt x="29099" y="23653"/>
                    <a:pt x="29004" y="23153"/>
                  </a:cubicBezTo>
                  <a:cubicBezTo>
                    <a:pt x="28921" y="22641"/>
                    <a:pt x="28766" y="22498"/>
                    <a:pt x="28766" y="22498"/>
                  </a:cubicBezTo>
                  <a:cubicBezTo>
                    <a:pt x="28766" y="22498"/>
                    <a:pt x="27135" y="22939"/>
                    <a:pt x="26087" y="23094"/>
                  </a:cubicBezTo>
                  <a:cubicBezTo>
                    <a:pt x="25051" y="23237"/>
                    <a:pt x="22813" y="23689"/>
                    <a:pt x="22813" y="23689"/>
                  </a:cubicBezTo>
                  <a:lnTo>
                    <a:pt x="20729" y="24284"/>
                  </a:lnTo>
                  <a:cubicBezTo>
                    <a:pt x="20729" y="24284"/>
                    <a:pt x="22217" y="22939"/>
                    <a:pt x="23110" y="22641"/>
                  </a:cubicBezTo>
                  <a:cubicBezTo>
                    <a:pt x="24003" y="22344"/>
                    <a:pt x="25432" y="22368"/>
                    <a:pt x="26063" y="20498"/>
                  </a:cubicBezTo>
                  <a:cubicBezTo>
                    <a:pt x="26682" y="18641"/>
                    <a:pt x="26539" y="16843"/>
                    <a:pt x="26242" y="16843"/>
                  </a:cubicBezTo>
                  <a:cubicBezTo>
                    <a:pt x="25944" y="16843"/>
                    <a:pt x="25301" y="18343"/>
                    <a:pt x="24742" y="18855"/>
                  </a:cubicBezTo>
                  <a:cubicBezTo>
                    <a:pt x="24158" y="19367"/>
                    <a:pt x="22444" y="20522"/>
                    <a:pt x="22444" y="20522"/>
                  </a:cubicBezTo>
                  <a:lnTo>
                    <a:pt x="21348" y="21320"/>
                  </a:lnTo>
                  <a:cubicBezTo>
                    <a:pt x="21348" y="21320"/>
                    <a:pt x="24861" y="17569"/>
                    <a:pt x="25242" y="16307"/>
                  </a:cubicBezTo>
                  <a:cubicBezTo>
                    <a:pt x="25635" y="15045"/>
                    <a:pt x="25908" y="13759"/>
                    <a:pt x="25635" y="13354"/>
                  </a:cubicBezTo>
                  <a:cubicBezTo>
                    <a:pt x="25349" y="12962"/>
                    <a:pt x="24753" y="12962"/>
                    <a:pt x="24753" y="12962"/>
                  </a:cubicBezTo>
                  <a:lnTo>
                    <a:pt x="25646" y="10580"/>
                  </a:lnTo>
                  <a:cubicBezTo>
                    <a:pt x="25646" y="10580"/>
                    <a:pt x="25287" y="8448"/>
                    <a:pt x="24797" y="8448"/>
                  </a:cubicBezTo>
                  <a:cubicBezTo>
                    <a:pt x="24791" y="8448"/>
                    <a:pt x="24784" y="8448"/>
                    <a:pt x="24777" y="8449"/>
                  </a:cubicBezTo>
                  <a:cubicBezTo>
                    <a:pt x="24301" y="8497"/>
                    <a:pt x="24599" y="8937"/>
                    <a:pt x="24301" y="9687"/>
                  </a:cubicBezTo>
                  <a:cubicBezTo>
                    <a:pt x="24003" y="10426"/>
                    <a:pt x="22670" y="12509"/>
                    <a:pt x="22372" y="13259"/>
                  </a:cubicBezTo>
                  <a:cubicBezTo>
                    <a:pt x="22100" y="13934"/>
                    <a:pt x="21181" y="15027"/>
                    <a:pt x="20807" y="15027"/>
                  </a:cubicBezTo>
                  <a:cubicBezTo>
                    <a:pt x="20772" y="15027"/>
                    <a:pt x="20742" y="15018"/>
                    <a:pt x="20717" y="14998"/>
                  </a:cubicBezTo>
                  <a:cubicBezTo>
                    <a:pt x="20431" y="14759"/>
                    <a:pt x="21241" y="13819"/>
                    <a:pt x="21241" y="13819"/>
                  </a:cubicBezTo>
                  <a:cubicBezTo>
                    <a:pt x="21241" y="13819"/>
                    <a:pt x="23991" y="10426"/>
                    <a:pt x="23622" y="8640"/>
                  </a:cubicBezTo>
                  <a:cubicBezTo>
                    <a:pt x="23265" y="6854"/>
                    <a:pt x="22217" y="5520"/>
                    <a:pt x="22217" y="5520"/>
                  </a:cubicBezTo>
                  <a:cubicBezTo>
                    <a:pt x="22217" y="5520"/>
                    <a:pt x="21882" y="5178"/>
                    <a:pt x="21651" y="5178"/>
                  </a:cubicBezTo>
                  <a:cubicBezTo>
                    <a:pt x="21580" y="5178"/>
                    <a:pt x="21518" y="5210"/>
                    <a:pt x="21479" y="5294"/>
                  </a:cubicBezTo>
                  <a:cubicBezTo>
                    <a:pt x="21324" y="5663"/>
                    <a:pt x="20551" y="8532"/>
                    <a:pt x="20277" y="9402"/>
                  </a:cubicBezTo>
                  <a:cubicBezTo>
                    <a:pt x="20000" y="10231"/>
                    <a:pt x="19011" y="11239"/>
                    <a:pt x="18612" y="11239"/>
                  </a:cubicBezTo>
                  <a:cubicBezTo>
                    <a:pt x="18599" y="11239"/>
                    <a:pt x="18586" y="11238"/>
                    <a:pt x="18574" y="11235"/>
                  </a:cubicBezTo>
                  <a:cubicBezTo>
                    <a:pt x="18205" y="11152"/>
                    <a:pt x="17907" y="10854"/>
                    <a:pt x="17907" y="10854"/>
                  </a:cubicBezTo>
                  <a:cubicBezTo>
                    <a:pt x="17907" y="10854"/>
                    <a:pt x="19539" y="8925"/>
                    <a:pt x="19991" y="6389"/>
                  </a:cubicBezTo>
                  <a:cubicBezTo>
                    <a:pt x="20431" y="3865"/>
                    <a:pt x="20610" y="2127"/>
                    <a:pt x="19777" y="1663"/>
                  </a:cubicBezTo>
                  <a:cubicBezTo>
                    <a:pt x="19174" y="1318"/>
                    <a:pt x="18696" y="1067"/>
                    <a:pt x="18423" y="1067"/>
                  </a:cubicBezTo>
                  <a:cubicBezTo>
                    <a:pt x="18319" y="1067"/>
                    <a:pt x="18245" y="1104"/>
                    <a:pt x="18205" y="1186"/>
                  </a:cubicBezTo>
                  <a:cubicBezTo>
                    <a:pt x="18050" y="1484"/>
                    <a:pt x="18407" y="1925"/>
                    <a:pt x="18229" y="3115"/>
                  </a:cubicBezTo>
                  <a:cubicBezTo>
                    <a:pt x="18050" y="4306"/>
                    <a:pt x="17264" y="6854"/>
                    <a:pt x="16776" y="7306"/>
                  </a:cubicBezTo>
                  <a:cubicBezTo>
                    <a:pt x="16327" y="7682"/>
                    <a:pt x="15814" y="8526"/>
                    <a:pt x="15695" y="8526"/>
                  </a:cubicBezTo>
                  <a:cubicBezTo>
                    <a:pt x="15678" y="8526"/>
                    <a:pt x="15669" y="8509"/>
                    <a:pt x="15669" y="8473"/>
                  </a:cubicBezTo>
                  <a:cubicBezTo>
                    <a:pt x="15669" y="8175"/>
                    <a:pt x="15967" y="5794"/>
                    <a:pt x="16419" y="4901"/>
                  </a:cubicBezTo>
                  <a:cubicBezTo>
                    <a:pt x="16860" y="4008"/>
                    <a:pt x="17895" y="1960"/>
                    <a:pt x="16788" y="972"/>
                  </a:cubicBezTo>
                  <a:cubicBezTo>
                    <a:pt x="15974" y="246"/>
                    <a:pt x="15009" y="1"/>
                    <a:pt x="143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34" name="Google Shape;26834;p39"/>
            <p:cNvSpPr/>
            <p:nvPr/>
          </p:nvSpPr>
          <p:spPr>
            <a:xfrm>
              <a:off x="2909575" y="2825250"/>
              <a:ext cx="28000" cy="197550"/>
            </a:xfrm>
            <a:custGeom>
              <a:avLst/>
              <a:gdLst/>
              <a:ahLst/>
              <a:cxnLst/>
              <a:rect l="l" t="t" r="r" b="b"/>
              <a:pathLst>
                <a:path w="1120" h="7902" extrusionOk="0">
                  <a:moveTo>
                    <a:pt x="456" y="0"/>
                  </a:moveTo>
                  <a:cubicBezTo>
                    <a:pt x="438" y="0"/>
                    <a:pt x="422" y="11"/>
                    <a:pt x="417" y="33"/>
                  </a:cubicBezTo>
                  <a:cubicBezTo>
                    <a:pt x="1" y="1284"/>
                    <a:pt x="822" y="2450"/>
                    <a:pt x="894" y="3677"/>
                  </a:cubicBezTo>
                  <a:cubicBezTo>
                    <a:pt x="989" y="5082"/>
                    <a:pt x="417" y="6439"/>
                    <a:pt x="834" y="7832"/>
                  </a:cubicBezTo>
                  <a:cubicBezTo>
                    <a:pt x="851" y="7878"/>
                    <a:pt x="894" y="7902"/>
                    <a:pt x="933" y="7902"/>
                  </a:cubicBezTo>
                  <a:cubicBezTo>
                    <a:pt x="975" y="7902"/>
                    <a:pt x="1013" y="7875"/>
                    <a:pt x="1013" y="7820"/>
                  </a:cubicBezTo>
                  <a:cubicBezTo>
                    <a:pt x="1013" y="7177"/>
                    <a:pt x="929" y="6546"/>
                    <a:pt x="941" y="5927"/>
                  </a:cubicBezTo>
                  <a:cubicBezTo>
                    <a:pt x="965" y="5225"/>
                    <a:pt x="1120" y="4546"/>
                    <a:pt x="1084" y="3843"/>
                  </a:cubicBezTo>
                  <a:cubicBezTo>
                    <a:pt x="1025" y="2546"/>
                    <a:pt x="215" y="1403"/>
                    <a:pt x="513" y="81"/>
                  </a:cubicBezTo>
                  <a:cubicBezTo>
                    <a:pt x="520" y="29"/>
                    <a:pt x="486" y="0"/>
                    <a:pt x="4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35" name="Google Shape;26835;p39"/>
            <p:cNvSpPr/>
            <p:nvPr/>
          </p:nvSpPr>
          <p:spPr>
            <a:xfrm>
              <a:off x="2930425" y="2824500"/>
              <a:ext cx="25025" cy="197400"/>
            </a:xfrm>
            <a:custGeom>
              <a:avLst/>
              <a:gdLst/>
              <a:ahLst/>
              <a:cxnLst/>
              <a:rect l="l" t="t" r="r" b="b"/>
              <a:pathLst>
                <a:path w="1001" h="7896" extrusionOk="0">
                  <a:moveTo>
                    <a:pt x="166" y="1"/>
                  </a:moveTo>
                  <a:cubicBezTo>
                    <a:pt x="118" y="1"/>
                    <a:pt x="71" y="31"/>
                    <a:pt x="71" y="99"/>
                  </a:cubicBezTo>
                  <a:cubicBezTo>
                    <a:pt x="0" y="1266"/>
                    <a:pt x="417" y="2361"/>
                    <a:pt x="595" y="3516"/>
                  </a:cubicBezTo>
                  <a:cubicBezTo>
                    <a:pt x="703" y="4219"/>
                    <a:pt x="655" y="4874"/>
                    <a:pt x="572" y="5576"/>
                  </a:cubicBezTo>
                  <a:cubicBezTo>
                    <a:pt x="536" y="5810"/>
                    <a:pt x="294" y="7792"/>
                    <a:pt x="105" y="7792"/>
                  </a:cubicBezTo>
                  <a:cubicBezTo>
                    <a:pt x="102" y="7792"/>
                    <a:pt x="99" y="7792"/>
                    <a:pt x="95" y="7791"/>
                  </a:cubicBezTo>
                  <a:cubicBezTo>
                    <a:pt x="84" y="7781"/>
                    <a:pt x="73" y="7777"/>
                    <a:pt x="64" y="7777"/>
                  </a:cubicBezTo>
                  <a:cubicBezTo>
                    <a:pt x="25" y="7777"/>
                    <a:pt x="9" y="7843"/>
                    <a:pt x="48" y="7862"/>
                  </a:cubicBezTo>
                  <a:cubicBezTo>
                    <a:pt x="87" y="7885"/>
                    <a:pt x="124" y="7895"/>
                    <a:pt x="159" y="7895"/>
                  </a:cubicBezTo>
                  <a:cubicBezTo>
                    <a:pt x="677" y="7895"/>
                    <a:pt x="752" y="5579"/>
                    <a:pt x="786" y="5278"/>
                  </a:cubicBezTo>
                  <a:cubicBezTo>
                    <a:pt x="1000" y="3492"/>
                    <a:pt x="191" y="1849"/>
                    <a:pt x="274" y="99"/>
                  </a:cubicBezTo>
                  <a:cubicBezTo>
                    <a:pt x="274" y="37"/>
                    <a:pt x="219" y="1"/>
                    <a:pt x="1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36" name="Google Shape;26836;p39"/>
            <p:cNvSpPr/>
            <p:nvPr/>
          </p:nvSpPr>
          <p:spPr>
            <a:xfrm>
              <a:off x="2744925" y="2825075"/>
              <a:ext cx="175800" cy="82000"/>
            </a:xfrm>
            <a:custGeom>
              <a:avLst/>
              <a:gdLst/>
              <a:ahLst/>
              <a:cxnLst/>
              <a:rect l="l" t="t" r="r" b="b"/>
              <a:pathLst>
                <a:path w="7032" h="3280" extrusionOk="0">
                  <a:moveTo>
                    <a:pt x="6948" y="1"/>
                  </a:moveTo>
                  <a:cubicBezTo>
                    <a:pt x="6943" y="1"/>
                    <a:pt x="6937" y="2"/>
                    <a:pt x="6932" y="5"/>
                  </a:cubicBezTo>
                  <a:cubicBezTo>
                    <a:pt x="5932" y="445"/>
                    <a:pt x="5456" y="1362"/>
                    <a:pt x="4741" y="2088"/>
                  </a:cubicBezTo>
                  <a:cubicBezTo>
                    <a:pt x="4176" y="2665"/>
                    <a:pt x="3499" y="3018"/>
                    <a:pt x="2678" y="3018"/>
                  </a:cubicBezTo>
                  <a:cubicBezTo>
                    <a:pt x="2652" y="3018"/>
                    <a:pt x="2625" y="3018"/>
                    <a:pt x="2598" y="3017"/>
                  </a:cubicBezTo>
                  <a:cubicBezTo>
                    <a:pt x="1634" y="2969"/>
                    <a:pt x="943" y="2457"/>
                    <a:pt x="145" y="2017"/>
                  </a:cubicBezTo>
                  <a:cubicBezTo>
                    <a:pt x="133" y="2011"/>
                    <a:pt x="121" y="2008"/>
                    <a:pt x="109" y="2008"/>
                  </a:cubicBezTo>
                  <a:cubicBezTo>
                    <a:pt x="50" y="2008"/>
                    <a:pt x="0" y="2074"/>
                    <a:pt x="50" y="2124"/>
                  </a:cubicBezTo>
                  <a:cubicBezTo>
                    <a:pt x="693" y="2816"/>
                    <a:pt x="1731" y="3279"/>
                    <a:pt x="2726" y="3279"/>
                  </a:cubicBezTo>
                  <a:cubicBezTo>
                    <a:pt x="3187" y="3279"/>
                    <a:pt x="3639" y="3180"/>
                    <a:pt x="4039" y="2957"/>
                  </a:cubicBezTo>
                  <a:cubicBezTo>
                    <a:pt x="5289" y="2279"/>
                    <a:pt x="5682" y="707"/>
                    <a:pt x="6968" y="88"/>
                  </a:cubicBezTo>
                  <a:cubicBezTo>
                    <a:pt x="7031" y="77"/>
                    <a:pt x="6991" y="1"/>
                    <a:pt x="6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37" name="Google Shape;26837;p39"/>
            <p:cNvSpPr/>
            <p:nvPr/>
          </p:nvSpPr>
          <p:spPr>
            <a:xfrm>
              <a:off x="2746175" y="2851650"/>
              <a:ext cx="118725" cy="32250"/>
            </a:xfrm>
            <a:custGeom>
              <a:avLst/>
              <a:gdLst/>
              <a:ahLst/>
              <a:cxnLst/>
              <a:rect l="l" t="t" r="r" b="b"/>
              <a:pathLst>
                <a:path w="4749" h="1290" extrusionOk="0">
                  <a:moveTo>
                    <a:pt x="4701" y="0"/>
                  </a:moveTo>
                  <a:cubicBezTo>
                    <a:pt x="4698" y="0"/>
                    <a:pt x="4695" y="0"/>
                    <a:pt x="4691" y="1"/>
                  </a:cubicBezTo>
                  <a:cubicBezTo>
                    <a:pt x="4060" y="228"/>
                    <a:pt x="3453" y="525"/>
                    <a:pt x="2846" y="787"/>
                  </a:cubicBezTo>
                  <a:cubicBezTo>
                    <a:pt x="2364" y="1004"/>
                    <a:pt x="1980" y="1184"/>
                    <a:pt x="1498" y="1184"/>
                  </a:cubicBezTo>
                  <a:cubicBezTo>
                    <a:pt x="1372" y="1184"/>
                    <a:pt x="1239" y="1172"/>
                    <a:pt x="1095" y="1144"/>
                  </a:cubicBezTo>
                  <a:cubicBezTo>
                    <a:pt x="750" y="1085"/>
                    <a:pt x="405" y="966"/>
                    <a:pt x="60" y="882"/>
                  </a:cubicBezTo>
                  <a:cubicBezTo>
                    <a:pt x="36" y="882"/>
                    <a:pt x="0" y="942"/>
                    <a:pt x="48" y="954"/>
                  </a:cubicBezTo>
                  <a:cubicBezTo>
                    <a:pt x="583" y="1113"/>
                    <a:pt x="1072" y="1289"/>
                    <a:pt x="1583" y="1289"/>
                  </a:cubicBezTo>
                  <a:cubicBezTo>
                    <a:pt x="1800" y="1289"/>
                    <a:pt x="2020" y="1258"/>
                    <a:pt x="2250" y="1180"/>
                  </a:cubicBezTo>
                  <a:cubicBezTo>
                    <a:pt x="3084" y="894"/>
                    <a:pt x="3941" y="478"/>
                    <a:pt x="4727" y="85"/>
                  </a:cubicBezTo>
                  <a:cubicBezTo>
                    <a:pt x="4749" y="63"/>
                    <a:pt x="4740" y="0"/>
                    <a:pt x="47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38" name="Google Shape;26838;p39"/>
            <p:cNvSpPr/>
            <p:nvPr/>
          </p:nvSpPr>
          <p:spPr>
            <a:xfrm>
              <a:off x="2864325" y="2832625"/>
              <a:ext cx="25325" cy="14300"/>
            </a:xfrm>
            <a:custGeom>
              <a:avLst/>
              <a:gdLst/>
              <a:ahLst/>
              <a:cxnLst/>
              <a:rect l="l" t="t" r="r" b="b"/>
              <a:pathLst>
                <a:path w="1013" h="572" extrusionOk="0">
                  <a:moveTo>
                    <a:pt x="1013" y="0"/>
                  </a:moveTo>
                  <a:lnTo>
                    <a:pt x="1013" y="0"/>
                  </a:lnTo>
                  <a:cubicBezTo>
                    <a:pt x="846" y="119"/>
                    <a:pt x="668" y="227"/>
                    <a:pt x="477" y="298"/>
                  </a:cubicBezTo>
                  <a:cubicBezTo>
                    <a:pt x="322" y="358"/>
                    <a:pt x="144" y="405"/>
                    <a:pt x="25" y="512"/>
                  </a:cubicBezTo>
                  <a:cubicBezTo>
                    <a:pt x="1" y="524"/>
                    <a:pt x="25" y="572"/>
                    <a:pt x="60" y="572"/>
                  </a:cubicBezTo>
                  <a:cubicBezTo>
                    <a:pt x="239" y="560"/>
                    <a:pt x="394" y="453"/>
                    <a:pt x="549" y="358"/>
                  </a:cubicBezTo>
                  <a:cubicBezTo>
                    <a:pt x="715" y="262"/>
                    <a:pt x="870" y="143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39" name="Google Shape;26839;p39"/>
            <p:cNvSpPr/>
            <p:nvPr/>
          </p:nvSpPr>
          <p:spPr>
            <a:xfrm>
              <a:off x="2619850" y="2777425"/>
              <a:ext cx="287675" cy="74625"/>
            </a:xfrm>
            <a:custGeom>
              <a:avLst/>
              <a:gdLst/>
              <a:ahLst/>
              <a:cxnLst/>
              <a:rect l="l" t="t" r="r" b="b"/>
              <a:pathLst>
                <a:path w="11507" h="2985" extrusionOk="0">
                  <a:moveTo>
                    <a:pt x="77" y="0"/>
                  </a:moveTo>
                  <a:cubicBezTo>
                    <a:pt x="36" y="0"/>
                    <a:pt x="0" y="49"/>
                    <a:pt x="41" y="89"/>
                  </a:cubicBezTo>
                  <a:cubicBezTo>
                    <a:pt x="803" y="827"/>
                    <a:pt x="1779" y="1375"/>
                    <a:pt x="2719" y="1875"/>
                  </a:cubicBezTo>
                  <a:cubicBezTo>
                    <a:pt x="3612" y="2327"/>
                    <a:pt x="4577" y="2804"/>
                    <a:pt x="5577" y="2947"/>
                  </a:cubicBezTo>
                  <a:cubicBezTo>
                    <a:pt x="5762" y="2973"/>
                    <a:pt x="5944" y="2985"/>
                    <a:pt x="6124" y="2985"/>
                  </a:cubicBezTo>
                  <a:cubicBezTo>
                    <a:pt x="7979" y="2985"/>
                    <a:pt x="9629" y="1709"/>
                    <a:pt x="11506" y="1589"/>
                  </a:cubicBezTo>
                  <a:cubicBezTo>
                    <a:pt x="11506" y="1589"/>
                    <a:pt x="11506" y="1565"/>
                    <a:pt x="11482" y="1565"/>
                  </a:cubicBezTo>
                  <a:cubicBezTo>
                    <a:pt x="11335" y="1545"/>
                    <a:pt x="11189" y="1536"/>
                    <a:pt x="11045" y="1536"/>
                  </a:cubicBezTo>
                  <a:cubicBezTo>
                    <a:pt x="9403" y="1536"/>
                    <a:pt x="7932" y="2737"/>
                    <a:pt x="6279" y="2792"/>
                  </a:cubicBezTo>
                  <a:cubicBezTo>
                    <a:pt x="6240" y="2793"/>
                    <a:pt x="6201" y="2793"/>
                    <a:pt x="6163" y="2793"/>
                  </a:cubicBezTo>
                  <a:cubicBezTo>
                    <a:pt x="3912" y="2793"/>
                    <a:pt x="1903" y="1118"/>
                    <a:pt x="100" y="6"/>
                  </a:cubicBezTo>
                  <a:cubicBezTo>
                    <a:pt x="93" y="2"/>
                    <a:pt x="85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40" name="Google Shape;26840;p39"/>
            <p:cNvSpPr/>
            <p:nvPr/>
          </p:nvSpPr>
          <p:spPr>
            <a:xfrm>
              <a:off x="2619725" y="2799225"/>
              <a:ext cx="129425" cy="75700"/>
            </a:xfrm>
            <a:custGeom>
              <a:avLst/>
              <a:gdLst/>
              <a:ahLst/>
              <a:cxnLst/>
              <a:rect l="l" t="t" r="r" b="b"/>
              <a:pathLst>
                <a:path w="5177" h="3028" extrusionOk="0">
                  <a:moveTo>
                    <a:pt x="49" y="1"/>
                  </a:moveTo>
                  <a:cubicBezTo>
                    <a:pt x="27" y="1"/>
                    <a:pt x="0" y="41"/>
                    <a:pt x="22" y="62"/>
                  </a:cubicBezTo>
                  <a:cubicBezTo>
                    <a:pt x="1308" y="1372"/>
                    <a:pt x="3141" y="2837"/>
                    <a:pt x="5058" y="3027"/>
                  </a:cubicBezTo>
                  <a:cubicBezTo>
                    <a:pt x="5062" y="3027"/>
                    <a:pt x="5066" y="3028"/>
                    <a:pt x="5069" y="3028"/>
                  </a:cubicBezTo>
                  <a:cubicBezTo>
                    <a:pt x="5177" y="3028"/>
                    <a:pt x="5173" y="2860"/>
                    <a:pt x="5058" y="2848"/>
                  </a:cubicBezTo>
                  <a:cubicBezTo>
                    <a:pt x="3058" y="2622"/>
                    <a:pt x="1605" y="1122"/>
                    <a:pt x="57" y="3"/>
                  </a:cubicBezTo>
                  <a:cubicBezTo>
                    <a:pt x="55" y="2"/>
                    <a:pt x="52" y="1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41" name="Google Shape;26841;p39"/>
            <p:cNvSpPr/>
            <p:nvPr/>
          </p:nvSpPr>
          <p:spPr>
            <a:xfrm>
              <a:off x="2616100" y="2777150"/>
              <a:ext cx="8950" cy="28200"/>
            </a:xfrm>
            <a:custGeom>
              <a:avLst/>
              <a:gdLst/>
              <a:ahLst/>
              <a:cxnLst/>
              <a:rect l="l" t="t" r="r" b="b"/>
              <a:pathLst>
                <a:path w="358" h="1128" extrusionOk="0">
                  <a:moveTo>
                    <a:pt x="178" y="0"/>
                  </a:moveTo>
                  <a:cubicBezTo>
                    <a:pt x="174" y="0"/>
                    <a:pt x="170" y="2"/>
                    <a:pt x="167" y="5"/>
                  </a:cubicBezTo>
                  <a:cubicBezTo>
                    <a:pt x="12" y="302"/>
                    <a:pt x="0" y="898"/>
                    <a:pt x="310" y="1124"/>
                  </a:cubicBezTo>
                  <a:cubicBezTo>
                    <a:pt x="312" y="1126"/>
                    <a:pt x="315" y="1127"/>
                    <a:pt x="318" y="1127"/>
                  </a:cubicBezTo>
                  <a:cubicBezTo>
                    <a:pt x="333" y="1127"/>
                    <a:pt x="357" y="1108"/>
                    <a:pt x="357" y="1088"/>
                  </a:cubicBezTo>
                  <a:cubicBezTo>
                    <a:pt x="322" y="910"/>
                    <a:pt x="226" y="767"/>
                    <a:pt x="191" y="600"/>
                  </a:cubicBezTo>
                  <a:cubicBezTo>
                    <a:pt x="155" y="410"/>
                    <a:pt x="179" y="219"/>
                    <a:pt x="202" y="29"/>
                  </a:cubicBezTo>
                  <a:cubicBezTo>
                    <a:pt x="202" y="11"/>
                    <a:pt x="190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42" name="Google Shape;26842;p39"/>
            <p:cNvSpPr/>
            <p:nvPr/>
          </p:nvSpPr>
          <p:spPr>
            <a:xfrm>
              <a:off x="2590500" y="2693650"/>
              <a:ext cx="320475" cy="137200"/>
            </a:xfrm>
            <a:custGeom>
              <a:avLst/>
              <a:gdLst/>
              <a:ahLst/>
              <a:cxnLst/>
              <a:rect l="l" t="t" r="r" b="b"/>
              <a:pathLst>
                <a:path w="12819" h="5488" extrusionOk="0">
                  <a:moveTo>
                    <a:pt x="45" y="0"/>
                  </a:moveTo>
                  <a:cubicBezTo>
                    <a:pt x="23" y="0"/>
                    <a:pt x="0" y="15"/>
                    <a:pt x="0" y="47"/>
                  </a:cubicBezTo>
                  <a:cubicBezTo>
                    <a:pt x="0" y="999"/>
                    <a:pt x="572" y="1702"/>
                    <a:pt x="1310" y="2297"/>
                  </a:cubicBezTo>
                  <a:cubicBezTo>
                    <a:pt x="2358" y="3154"/>
                    <a:pt x="3584" y="4035"/>
                    <a:pt x="4786" y="4690"/>
                  </a:cubicBezTo>
                  <a:cubicBezTo>
                    <a:pt x="5775" y="5222"/>
                    <a:pt x="6897" y="5487"/>
                    <a:pt x="8015" y="5487"/>
                  </a:cubicBezTo>
                  <a:cubicBezTo>
                    <a:pt x="8150" y="5487"/>
                    <a:pt x="8284" y="5484"/>
                    <a:pt x="8418" y="5476"/>
                  </a:cubicBezTo>
                  <a:cubicBezTo>
                    <a:pt x="9697" y="5404"/>
                    <a:pt x="10932" y="4643"/>
                    <a:pt x="12192" y="4643"/>
                  </a:cubicBezTo>
                  <a:cubicBezTo>
                    <a:pt x="12386" y="4643"/>
                    <a:pt x="12580" y="4661"/>
                    <a:pt x="12776" y="4702"/>
                  </a:cubicBezTo>
                  <a:cubicBezTo>
                    <a:pt x="12779" y="4703"/>
                    <a:pt x="12782" y="4704"/>
                    <a:pt x="12785" y="4704"/>
                  </a:cubicBezTo>
                  <a:cubicBezTo>
                    <a:pt x="12813" y="4704"/>
                    <a:pt x="12819" y="4654"/>
                    <a:pt x="12776" y="4654"/>
                  </a:cubicBezTo>
                  <a:cubicBezTo>
                    <a:pt x="12542" y="4582"/>
                    <a:pt x="12313" y="4552"/>
                    <a:pt x="12087" y="4552"/>
                  </a:cubicBezTo>
                  <a:cubicBezTo>
                    <a:pt x="11276" y="4552"/>
                    <a:pt x="10507" y="4940"/>
                    <a:pt x="9716" y="5155"/>
                  </a:cubicBezTo>
                  <a:cubicBezTo>
                    <a:pt x="9181" y="5289"/>
                    <a:pt x="8628" y="5356"/>
                    <a:pt x="8076" y="5356"/>
                  </a:cubicBezTo>
                  <a:cubicBezTo>
                    <a:pt x="7263" y="5356"/>
                    <a:pt x="6450" y="5212"/>
                    <a:pt x="5691" y="4928"/>
                  </a:cubicBezTo>
                  <a:cubicBezTo>
                    <a:pt x="4477" y="4464"/>
                    <a:pt x="3429" y="3607"/>
                    <a:pt x="2381" y="2845"/>
                  </a:cubicBezTo>
                  <a:cubicBezTo>
                    <a:pt x="1369" y="2130"/>
                    <a:pt x="238" y="1345"/>
                    <a:pt x="83" y="35"/>
                  </a:cubicBezTo>
                  <a:cubicBezTo>
                    <a:pt x="83" y="12"/>
                    <a:pt x="65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43" name="Google Shape;26843;p39"/>
            <p:cNvSpPr/>
            <p:nvPr/>
          </p:nvSpPr>
          <p:spPr>
            <a:xfrm>
              <a:off x="2589900" y="2652125"/>
              <a:ext cx="13625" cy="45300"/>
            </a:xfrm>
            <a:custGeom>
              <a:avLst/>
              <a:gdLst/>
              <a:ahLst/>
              <a:cxnLst/>
              <a:rect l="l" t="t" r="r" b="b"/>
              <a:pathLst>
                <a:path w="545" h="1812" extrusionOk="0">
                  <a:moveTo>
                    <a:pt x="513" y="1"/>
                  </a:moveTo>
                  <a:cubicBezTo>
                    <a:pt x="508" y="1"/>
                    <a:pt x="503" y="2"/>
                    <a:pt x="500" y="5"/>
                  </a:cubicBezTo>
                  <a:cubicBezTo>
                    <a:pt x="84" y="446"/>
                    <a:pt x="0" y="1196"/>
                    <a:pt x="12" y="1767"/>
                  </a:cubicBezTo>
                  <a:cubicBezTo>
                    <a:pt x="18" y="1797"/>
                    <a:pt x="42" y="1812"/>
                    <a:pt x="64" y="1812"/>
                  </a:cubicBezTo>
                  <a:cubicBezTo>
                    <a:pt x="87" y="1812"/>
                    <a:pt x="107" y="1797"/>
                    <a:pt x="107" y="1767"/>
                  </a:cubicBezTo>
                  <a:cubicBezTo>
                    <a:pt x="107" y="1458"/>
                    <a:pt x="143" y="1136"/>
                    <a:pt x="227" y="827"/>
                  </a:cubicBezTo>
                  <a:cubicBezTo>
                    <a:pt x="298" y="565"/>
                    <a:pt x="453" y="303"/>
                    <a:pt x="536" y="41"/>
                  </a:cubicBezTo>
                  <a:cubicBezTo>
                    <a:pt x="545" y="14"/>
                    <a:pt x="527" y="1"/>
                    <a:pt x="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44" name="Google Shape;26844;p39"/>
            <p:cNvSpPr/>
            <p:nvPr/>
          </p:nvSpPr>
          <p:spPr>
            <a:xfrm>
              <a:off x="2601575" y="2653325"/>
              <a:ext cx="164850" cy="132300"/>
            </a:xfrm>
            <a:custGeom>
              <a:avLst/>
              <a:gdLst/>
              <a:ahLst/>
              <a:cxnLst/>
              <a:rect l="l" t="t" r="r" b="b"/>
              <a:pathLst>
                <a:path w="6594" h="5292" extrusionOk="0">
                  <a:moveTo>
                    <a:pt x="58" y="0"/>
                  </a:moveTo>
                  <a:cubicBezTo>
                    <a:pt x="25" y="0"/>
                    <a:pt x="1" y="14"/>
                    <a:pt x="10" y="41"/>
                  </a:cubicBezTo>
                  <a:cubicBezTo>
                    <a:pt x="522" y="1374"/>
                    <a:pt x="1593" y="2577"/>
                    <a:pt x="2724" y="3469"/>
                  </a:cubicBezTo>
                  <a:cubicBezTo>
                    <a:pt x="3760" y="4303"/>
                    <a:pt x="5165" y="5136"/>
                    <a:pt x="6534" y="5291"/>
                  </a:cubicBezTo>
                  <a:cubicBezTo>
                    <a:pt x="6594" y="5291"/>
                    <a:pt x="6594" y="5220"/>
                    <a:pt x="6546" y="5196"/>
                  </a:cubicBezTo>
                  <a:cubicBezTo>
                    <a:pt x="5224" y="4648"/>
                    <a:pt x="3974" y="4231"/>
                    <a:pt x="2843" y="3339"/>
                  </a:cubicBezTo>
                  <a:cubicBezTo>
                    <a:pt x="1653" y="2422"/>
                    <a:pt x="867" y="1267"/>
                    <a:pt x="93" y="5"/>
                  </a:cubicBezTo>
                  <a:cubicBezTo>
                    <a:pt x="81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45" name="Google Shape;26845;p39"/>
            <p:cNvSpPr/>
            <p:nvPr/>
          </p:nvSpPr>
          <p:spPr>
            <a:xfrm>
              <a:off x="2772050" y="2776500"/>
              <a:ext cx="34075" cy="12400"/>
            </a:xfrm>
            <a:custGeom>
              <a:avLst/>
              <a:gdLst/>
              <a:ahLst/>
              <a:cxnLst/>
              <a:rect l="l" t="t" r="r" b="b"/>
              <a:pathLst>
                <a:path w="1363" h="496" extrusionOk="0">
                  <a:moveTo>
                    <a:pt x="512" y="1"/>
                  </a:moveTo>
                  <a:cubicBezTo>
                    <a:pt x="478" y="1"/>
                    <a:pt x="450" y="3"/>
                    <a:pt x="430" y="7"/>
                  </a:cubicBezTo>
                  <a:cubicBezTo>
                    <a:pt x="394" y="7"/>
                    <a:pt x="394" y="43"/>
                    <a:pt x="430" y="43"/>
                  </a:cubicBezTo>
                  <a:cubicBezTo>
                    <a:pt x="549" y="78"/>
                    <a:pt x="668" y="90"/>
                    <a:pt x="787" y="126"/>
                  </a:cubicBezTo>
                  <a:cubicBezTo>
                    <a:pt x="811" y="138"/>
                    <a:pt x="1013" y="197"/>
                    <a:pt x="1037" y="245"/>
                  </a:cubicBezTo>
                  <a:cubicBezTo>
                    <a:pt x="1108" y="340"/>
                    <a:pt x="1025" y="388"/>
                    <a:pt x="930" y="400"/>
                  </a:cubicBezTo>
                  <a:cubicBezTo>
                    <a:pt x="887" y="405"/>
                    <a:pt x="844" y="407"/>
                    <a:pt x="801" y="407"/>
                  </a:cubicBezTo>
                  <a:cubicBezTo>
                    <a:pt x="541" y="407"/>
                    <a:pt x="268" y="328"/>
                    <a:pt x="13" y="328"/>
                  </a:cubicBezTo>
                  <a:cubicBezTo>
                    <a:pt x="1" y="352"/>
                    <a:pt x="1" y="376"/>
                    <a:pt x="13" y="376"/>
                  </a:cubicBezTo>
                  <a:cubicBezTo>
                    <a:pt x="299" y="447"/>
                    <a:pt x="608" y="483"/>
                    <a:pt x="906" y="495"/>
                  </a:cubicBezTo>
                  <a:cubicBezTo>
                    <a:pt x="1013" y="495"/>
                    <a:pt x="1168" y="495"/>
                    <a:pt x="1215" y="388"/>
                  </a:cubicBezTo>
                  <a:cubicBezTo>
                    <a:pt x="1363" y="124"/>
                    <a:pt x="773" y="1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46" name="Google Shape;26846;p39"/>
            <p:cNvSpPr/>
            <p:nvPr/>
          </p:nvSpPr>
          <p:spPr>
            <a:xfrm>
              <a:off x="2611800" y="2664725"/>
              <a:ext cx="163550" cy="112050"/>
            </a:xfrm>
            <a:custGeom>
              <a:avLst/>
              <a:gdLst/>
              <a:ahLst/>
              <a:cxnLst/>
              <a:rect l="l" t="t" r="r" b="b"/>
              <a:pathLst>
                <a:path w="6542" h="4482" extrusionOk="0">
                  <a:moveTo>
                    <a:pt x="79" y="0"/>
                  </a:moveTo>
                  <a:cubicBezTo>
                    <a:pt x="34" y="0"/>
                    <a:pt x="0" y="68"/>
                    <a:pt x="29" y="96"/>
                  </a:cubicBezTo>
                  <a:cubicBezTo>
                    <a:pt x="946" y="1025"/>
                    <a:pt x="2029" y="1811"/>
                    <a:pt x="3113" y="2525"/>
                  </a:cubicBezTo>
                  <a:cubicBezTo>
                    <a:pt x="4184" y="3252"/>
                    <a:pt x="5316" y="3966"/>
                    <a:pt x="6506" y="4478"/>
                  </a:cubicBezTo>
                  <a:cubicBezTo>
                    <a:pt x="6513" y="4480"/>
                    <a:pt x="6519" y="4481"/>
                    <a:pt x="6523" y="4481"/>
                  </a:cubicBezTo>
                  <a:cubicBezTo>
                    <a:pt x="6541" y="4481"/>
                    <a:pt x="6539" y="4466"/>
                    <a:pt x="6530" y="4466"/>
                  </a:cubicBezTo>
                  <a:cubicBezTo>
                    <a:pt x="5411" y="3775"/>
                    <a:pt x="4256" y="3168"/>
                    <a:pt x="3196" y="2406"/>
                  </a:cubicBezTo>
                  <a:cubicBezTo>
                    <a:pt x="2113" y="1668"/>
                    <a:pt x="1148" y="799"/>
                    <a:pt x="113" y="13"/>
                  </a:cubicBezTo>
                  <a:cubicBezTo>
                    <a:pt x="101" y="4"/>
                    <a:pt x="90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47" name="Google Shape;26847;p39"/>
            <p:cNvSpPr/>
            <p:nvPr/>
          </p:nvSpPr>
          <p:spPr>
            <a:xfrm>
              <a:off x="2566675" y="2570900"/>
              <a:ext cx="33975" cy="74025"/>
            </a:xfrm>
            <a:custGeom>
              <a:avLst/>
              <a:gdLst/>
              <a:ahLst/>
              <a:cxnLst/>
              <a:rect l="l" t="t" r="r" b="b"/>
              <a:pathLst>
                <a:path w="1359" h="2961" extrusionOk="0">
                  <a:moveTo>
                    <a:pt x="352" y="1"/>
                  </a:moveTo>
                  <a:cubicBezTo>
                    <a:pt x="339" y="1"/>
                    <a:pt x="327" y="9"/>
                    <a:pt x="322" y="28"/>
                  </a:cubicBezTo>
                  <a:cubicBezTo>
                    <a:pt x="1" y="1016"/>
                    <a:pt x="501" y="2278"/>
                    <a:pt x="1251" y="2945"/>
                  </a:cubicBezTo>
                  <a:cubicBezTo>
                    <a:pt x="1259" y="2956"/>
                    <a:pt x="1270" y="2960"/>
                    <a:pt x="1281" y="2960"/>
                  </a:cubicBezTo>
                  <a:cubicBezTo>
                    <a:pt x="1318" y="2960"/>
                    <a:pt x="1359" y="2910"/>
                    <a:pt x="1322" y="2873"/>
                  </a:cubicBezTo>
                  <a:cubicBezTo>
                    <a:pt x="965" y="2456"/>
                    <a:pt x="667" y="2028"/>
                    <a:pt x="513" y="1492"/>
                  </a:cubicBezTo>
                  <a:cubicBezTo>
                    <a:pt x="370" y="1016"/>
                    <a:pt x="417" y="540"/>
                    <a:pt x="394" y="39"/>
                  </a:cubicBezTo>
                  <a:cubicBezTo>
                    <a:pt x="394" y="18"/>
                    <a:pt x="372" y="1"/>
                    <a:pt x="3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48" name="Google Shape;26848;p39"/>
            <p:cNvSpPr/>
            <p:nvPr/>
          </p:nvSpPr>
          <p:spPr>
            <a:xfrm>
              <a:off x="2573325" y="2536725"/>
              <a:ext cx="18525" cy="32200"/>
            </a:xfrm>
            <a:custGeom>
              <a:avLst/>
              <a:gdLst/>
              <a:ahLst/>
              <a:cxnLst/>
              <a:rect l="l" t="t" r="r" b="b"/>
              <a:pathLst>
                <a:path w="741" h="1288" extrusionOk="0">
                  <a:moveTo>
                    <a:pt x="706" y="1"/>
                  </a:moveTo>
                  <a:cubicBezTo>
                    <a:pt x="700" y="1"/>
                    <a:pt x="693" y="5"/>
                    <a:pt x="687" y="13"/>
                  </a:cubicBezTo>
                  <a:cubicBezTo>
                    <a:pt x="282" y="204"/>
                    <a:pt x="92" y="847"/>
                    <a:pt x="8" y="1252"/>
                  </a:cubicBezTo>
                  <a:cubicBezTo>
                    <a:pt x="1" y="1267"/>
                    <a:pt x="22" y="1287"/>
                    <a:pt x="42" y="1287"/>
                  </a:cubicBezTo>
                  <a:cubicBezTo>
                    <a:pt x="53" y="1287"/>
                    <a:pt x="64" y="1281"/>
                    <a:pt x="68" y="1264"/>
                  </a:cubicBezTo>
                  <a:cubicBezTo>
                    <a:pt x="128" y="1025"/>
                    <a:pt x="223" y="799"/>
                    <a:pt x="342" y="597"/>
                  </a:cubicBezTo>
                  <a:cubicBezTo>
                    <a:pt x="461" y="418"/>
                    <a:pt x="616" y="252"/>
                    <a:pt x="723" y="61"/>
                  </a:cubicBezTo>
                  <a:cubicBezTo>
                    <a:pt x="741" y="34"/>
                    <a:pt x="725" y="1"/>
                    <a:pt x="7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49" name="Google Shape;26849;p39"/>
            <p:cNvSpPr/>
            <p:nvPr/>
          </p:nvSpPr>
          <p:spPr>
            <a:xfrm>
              <a:off x="2591175" y="2536375"/>
              <a:ext cx="103900" cy="107800"/>
            </a:xfrm>
            <a:custGeom>
              <a:avLst/>
              <a:gdLst/>
              <a:ahLst/>
              <a:cxnLst/>
              <a:rect l="l" t="t" r="r" b="b"/>
              <a:pathLst>
                <a:path w="4156" h="4312" extrusionOk="0">
                  <a:moveTo>
                    <a:pt x="34" y="0"/>
                  </a:moveTo>
                  <a:cubicBezTo>
                    <a:pt x="21" y="0"/>
                    <a:pt x="1" y="23"/>
                    <a:pt x="9" y="39"/>
                  </a:cubicBezTo>
                  <a:cubicBezTo>
                    <a:pt x="449" y="932"/>
                    <a:pt x="1080" y="1801"/>
                    <a:pt x="1723" y="2552"/>
                  </a:cubicBezTo>
                  <a:cubicBezTo>
                    <a:pt x="2331" y="3278"/>
                    <a:pt x="3259" y="3623"/>
                    <a:pt x="3962" y="4278"/>
                  </a:cubicBezTo>
                  <a:cubicBezTo>
                    <a:pt x="3982" y="4301"/>
                    <a:pt x="4005" y="4311"/>
                    <a:pt x="4028" y="4311"/>
                  </a:cubicBezTo>
                  <a:cubicBezTo>
                    <a:pt x="4096" y="4311"/>
                    <a:pt x="4156" y="4219"/>
                    <a:pt x="4093" y="4147"/>
                  </a:cubicBezTo>
                  <a:cubicBezTo>
                    <a:pt x="3438" y="3504"/>
                    <a:pt x="2533" y="3183"/>
                    <a:pt x="1914" y="2516"/>
                  </a:cubicBezTo>
                  <a:cubicBezTo>
                    <a:pt x="1211" y="1742"/>
                    <a:pt x="687" y="849"/>
                    <a:pt x="45" y="16"/>
                  </a:cubicBezTo>
                  <a:cubicBezTo>
                    <a:pt x="45" y="5"/>
                    <a:pt x="40" y="0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50" name="Google Shape;26850;p39"/>
            <p:cNvSpPr/>
            <p:nvPr/>
          </p:nvSpPr>
          <p:spPr>
            <a:xfrm>
              <a:off x="2690675" y="2639550"/>
              <a:ext cx="216850" cy="103875"/>
            </a:xfrm>
            <a:custGeom>
              <a:avLst/>
              <a:gdLst/>
              <a:ahLst/>
              <a:cxnLst/>
              <a:rect l="l" t="t" r="r" b="b"/>
              <a:pathLst>
                <a:path w="8674" h="4155" extrusionOk="0">
                  <a:moveTo>
                    <a:pt x="60" y="0"/>
                  </a:moveTo>
                  <a:cubicBezTo>
                    <a:pt x="29" y="0"/>
                    <a:pt x="1" y="71"/>
                    <a:pt x="41" y="91"/>
                  </a:cubicBezTo>
                  <a:cubicBezTo>
                    <a:pt x="1363" y="984"/>
                    <a:pt x="2696" y="1925"/>
                    <a:pt x="4244" y="2389"/>
                  </a:cubicBezTo>
                  <a:cubicBezTo>
                    <a:pt x="4673" y="2508"/>
                    <a:pt x="5125" y="2616"/>
                    <a:pt x="5518" y="2818"/>
                  </a:cubicBezTo>
                  <a:cubicBezTo>
                    <a:pt x="5899" y="3008"/>
                    <a:pt x="6197" y="3306"/>
                    <a:pt x="6554" y="3544"/>
                  </a:cubicBezTo>
                  <a:cubicBezTo>
                    <a:pt x="7110" y="3922"/>
                    <a:pt x="7759" y="4155"/>
                    <a:pt x="8434" y="4155"/>
                  </a:cubicBezTo>
                  <a:cubicBezTo>
                    <a:pt x="8482" y="4155"/>
                    <a:pt x="8530" y="4154"/>
                    <a:pt x="8578" y="4151"/>
                  </a:cubicBezTo>
                  <a:cubicBezTo>
                    <a:pt x="8673" y="4151"/>
                    <a:pt x="8673" y="4032"/>
                    <a:pt x="8578" y="4020"/>
                  </a:cubicBezTo>
                  <a:cubicBezTo>
                    <a:pt x="7578" y="3925"/>
                    <a:pt x="6911" y="3580"/>
                    <a:pt x="6125" y="3008"/>
                  </a:cubicBezTo>
                  <a:cubicBezTo>
                    <a:pt x="5554" y="2592"/>
                    <a:pt x="4959" y="2413"/>
                    <a:pt x="4280" y="2223"/>
                  </a:cubicBezTo>
                  <a:cubicBezTo>
                    <a:pt x="2696" y="1758"/>
                    <a:pt x="1470" y="794"/>
                    <a:pt x="77" y="8"/>
                  </a:cubicBezTo>
                  <a:cubicBezTo>
                    <a:pt x="71" y="3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51" name="Google Shape;26851;p39"/>
            <p:cNvSpPr/>
            <p:nvPr/>
          </p:nvSpPr>
          <p:spPr>
            <a:xfrm>
              <a:off x="2739100" y="2691650"/>
              <a:ext cx="41125" cy="15975"/>
            </a:xfrm>
            <a:custGeom>
              <a:avLst/>
              <a:gdLst/>
              <a:ahLst/>
              <a:cxnLst/>
              <a:rect l="l" t="t" r="r" b="b"/>
              <a:pathLst>
                <a:path w="1645" h="639" extrusionOk="0">
                  <a:moveTo>
                    <a:pt x="225" y="0"/>
                  </a:moveTo>
                  <a:cubicBezTo>
                    <a:pt x="110" y="0"/>
                    <a:pt x="1" y="86"/>
                    <a:pt x="93" y="198"/>
                  </a:cubicBezTo>
                  <a:cubicBezTo>
                    <a:pt x="97" y="203"/>
                    <a:pt x="104" y="206"/>
                    <a:pt x="111" y="206"/>
                  </a:cubicBezTo>
                  <a:cubicBezTo>
                    <a:pt x="120" y="206"/>
                    <a:pt x="128" y="200"/>
                    <a:pt x="128" y="186"/>
                  </a:cubicBezTo>
                  <a:cubicBezTo>
                    <a:pt x="131" y="133"/>
                    <a:pt x="174" y="112"/>
                    <a:pt x="238" y="112"/>
                  </a:cubicBezTo>
                  <a:cubicBezTo>
                    <a:pt x="443" y="112"/>
                    <a:pt x="872" y="326"/>
                    <a:pt x="926" y="353"/>
                  </a:cubicBezTo>
                  <a:cubicBezTo>
                    <a:pt x="1152" y="436"/>
                    <a:pt x="1378" y="543"/>
                    <a:pt x="1593" y="627"/>
                  </a:cubicBezTo>
                  <a:cubicBezTo>
                    <a:pt x="1604" y="635"/>
                    <a:pt x="1612" y="638"/>
                    <a:pt x="1619" y="638"/>
                  </a:cubicBezTo>
                  <a:cubicBezTo>
                    <a:pt x="1643" y="638"/>
                    <a:pt x="1644" y="600"/>
                    <a:pt x="1617" y="591"/>
                  </a:cubicBezTo>
                  <a:cubicBezTo>
                    <a:pt x="1390" y="484"/>
                    <a:pt x="1164" y="389"/>
                    <a:pt x="938" y="293"/>
                  </a:cubicBezTo>
                  <a:cubicBezTo>
                    <a:pt x="747" y="198"/>
                    <a:pt x="497" y="32"/>
                    <a:pt x="283" y="8"/>
                  </a:cubicBezTo>
                  <a:cubicBezTo>
                    <a:pt x="264" y="3"/>
                    <a:pt x="245" y="0"/>
                    <a:pt x="2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52" name="Google Shape;26852;p39"/>
            <p:cNvSpPr/>
            <p:nvPr/>
          </p:nvSpPr>
          <p:spPr>
            <a:xfrm>
              <a:off x="2740350" y="2697975"/>
              <a:ext cx="46025" cy="19300"/>
            </a:xfrm>
            <a:custGeom>
              <a:avLst/>
              <a:gdLst/>
              <a:ahLst/>
              <a:cxnLst/>
              <a:rect l="l" t="t" r="r" b="b"/>
              <a:pathLst>
                <a:path w="1841" h="772" extrusionOk="0">
                  <a:moveTo>
                    <a:pt x="20" y="0"/>
                  </a:moveTo>
                  <a:cubicBezTo>
                    <a:pt x="10" y="0"/>
                    <a:pt x="1" y="14"/>
                    <a:pt x="19" y="40"/>
                  </a:cubicBezTo>
                  <a:cubicBezTo>
                    <a:pt x="406" y="483"/>
                    <a:pt x="1051" y="772"/>
                    <a:pt x="1647" y="772"/>
                  </a:cubicBezTo>
                  <a:cubicBezTo>
                    <a:pt x="1692" y="772"/>
                    <a:pt x="1737" y="770"/>
                    <a:pt x="1781" y="767"/>
                  </a:cubicBezTo>
                  <a:cubicBezTo>
                    <a:pt x="1840" y="767"/>
                    <a:pt x="1840" y="671"/>
                    <a:pt x="1781" y="671"/>
                  </a:cubicBezTo>
                  <a:cubicBezTo>
                    <a:pt x="1102" y="612"/>
                    <a:pt x="578" y="421"/>
                    <a:pt x="31" y="5"/>
                  </a:cubicBezTo>
                  <a:cubicBezTo>
                    <a:pt x="28" y="2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53" name="Google Shape;26853;p39"/>
            <p:cNvSpPr/>
            <p:nvPr/>
          </p:nvSpPr>
          <p:spPr>
            <a:xfrm>
              <a:off x="2781000" y="2709400"/>
              <a:ext cx="4775" cy="5950"/>
            </a:xfrm>
            <a:custGeom>
              <a:avLst/>
              <a:gdLst/>
              <a:ahLst/>
              <a:cxnLst/>
              <a:rect l="l" t="t" r="r" b="b"/>
              <a:pathLst>
                <a:path w="191" h="238" extrusionOk="0">
                  <a:moveTo>
                    <a:pt x="24" y="0"/>
                  </a:moveTo>
                  <a:cubicBezTo>
                    <a:pt x="0" y="0"/>
                    <a:pt x="0" y="12"/>
                    <a:pt x="12" y="12"/>
                  </a:cubicBezTo>
                  <a:cubicBezTo>
                    <a:pt x="83" y="72"/>
                    <a:pt x="119" y="131"/>
                    <a:pt x="143" y="214"/>
                  </a:cubicBezTo>
                  <a:cubicBezTo>
                    <a:pt x="148" y="231"/>
                    <a:pt x="159" y="237"/>
                    <a:pt x="168" y="237"/>
                  </a:cubicBezTo>
                  <a:cubicBezTo>
                    <a:pt x="180" y="237"/>
                    <a:pt x="191" y="228"/>
                    <a:pt x="191" y="214"/>
                  </a:cubicBezTo>
                  <a:cubicBezTo>
                    <a:pt x="191" y="119"/>
                    <a:pt x="119" y="2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54" name="Google Shape;26854;p39"/>
            <p:cNvSpPr/>
            <p:nvPr/>
          </p:nvSpPr>
          <p:spPr>
            <a:xfrm>
              <a:off x="2861650" y="2753550"/>
              <a:ext cx="50925" cy="14075"/>
            </a:xfrm>
            <a:custGeom>
              <a:avLst/>
              <a:gdLst/>
              <a:ahLst/>
              <a:cxnLst/>
              <a:rect l="l" t="t" r="r" b="b"/>
              <a:pathLst>
                <a:path w="2037" h="563" extrusionOk="0">
                  <a:moveTo>
                    <a:pt x="547" y="1"/>
                  </a:moveTo>
                  <a:cubicBezTo>
                    <a:pt x="375" y="1"/>
                    <a:pt x="207" y="22"/>
                    <a:pt x="48" y="80"/>
                  </a:cubicBezTo>
                  <a:cubicBezTo>
                    <a:pt x="13" y="92"/>
                    <a:pt x="1" y="139"/>
                    <a:pt x="48" y="151"/>
                  </a:cubicBezTo>
                  <a:cubicBezTo>
                    <a:pt x="298" y="211"/>
                    <a:pt x="560" y="211"/>
                    <a:pt x="822" y="222"/>
                  </a:cubicBezTo>
                  <a:cubicBezTo>
                    <a:pt x="1037" y="258"/>
                    <a:pt x="1727" y="282"/>
                    <a:pt x="1846" y="520"/>
                  </a:cubicBezTo>
                  <a:cubicBezTo>
                    <a:pt x="1865" y="549"/>
                    <a:pt x="1893" y="562"/>
                    <a:pt x="1920" y="562"/>
                  </a:cubicBezTo>
                  <a:cubicBezTo>
                    <a:pt x="1959" y="562"/>
                    <a:pt x="1999" y="534"/>
                    <a:pt x="2013" y="484"/>
                  </a:cubicBezTo>
                  <a:cubicBezTo>
                    <a:pt x="2037" y="211"/>
                    <a:pt x="1620" y="163"/>
                    <a:pt x="1418" y="115"/>
                  </a:cubicBezTo>
                  <a:cubicBezTo>
                    <a:pt x="1140" y="63"/>
                    <a:pt x="839" y="1"/>
                    <a:pt x="5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55" name="Google Shape;26855;p39"/>
            <p:cNvSpPr/>
            <p:nvPr/>
          </p:nvSpPr>
          <p:spPr>
            <a:xfrm>
              <a:off x="2858675" y="2758875"/>
              <a:ext cx="54725" cy="21550"/>
            </a:xfrm>
            <a:custGeom>
              <a:avLst/>
              <a:gdLst/>
              <a:ahLst/>
              <a:cxnLst/>
              <a:rect l="l" t="t" r="r" b="b"/>
              <a:pathLst>
                <a:path w="2189" h="862" extrusionOk="0">
                  <a:moveTo>
                    <a:pt x="249" y="1"/>
                  </a:moveTo>
                  <a:cubicBezTo>
                    <a:pt x="242" y="1"/>
                    <a:pt x="233" y="4"/>
                    <a:pt x="227" y="9"/>
                  </a:cubicBezTo>
                  <a:cubicBezTo>
                    <a:pt x="1" y="474"/>
                    <a:pt x="1072" y="819"/>
                    <a:pt x="1394" y="843"/>
                  </a:cubicBezTo>
                  <a:cubicBezTo>
                    <a:pt x="1460" y="854"/>
                    <a:pt x="1532" y="862"/>
                    <a:pt x="1604" y="862"/>
                  </a:cubicBezTo>
                  <a:cubicBezTo>
                    <a:pt x="1766" y="862"/>
                    <a:pt x="1930" y="823"/>
                    <a:pt x="2037" y="700"/>
                  </a:cubicBezTo>
                  <a:cubicBezTo>
                    <a:pt x="2144" y="581"/>
                    <a:pt x="2156" y="438"/>
                    <a:pt x="2049" y="343"/>
                  </a:cubicBezTo>
                  <a:cubicBezTo>
                    <a:pt x="2045" y="336"/>
                    <a:pt x="2041" y="333"/>
                    <a:pt x="2036" y="333"/>
                  </a:cubicBezTo>
                  <a:cubicBezTo>
                    <a:pt x="2026" y="333"/>
                    <a:pt x="2016" y="350"/>
                    <a:pt x="2025" y="367"/>
                  </a:cubicBezTo>
                  <a:cubicBezTo>
                    <a:pt x="2188" y="653"/>
                    <a:pt x="1912" y="808"/>
                    <a:pt x="1650" y="808"/>
                  </a:cubicBezTo>
                  <a:cubicBezTo>
                    <a:pt x="1607" y="808"/>
                    <a:pt x="1565" y="804"/>
                    <a:pt x="1525" y="795"/>
                  </a:cubicBezTo>
                  <a:cubicBezTo>
                    <a:pt x="1394" y="771"/>
                    <a:pt x="1275" y="736"/>
                    <a:pt x="1144" y="700"/>
                  </a:cubicBezTo>
                  <a:cubicBezTo>
                    <a:pt x="906" y="617"/>
                    <a:pt x="203" y="367"/>
                    <a:pt x="263" y="9"/>
                  </a:cubicBezTo>
                  <a:cubicBezTo>
                    <a:pt x="263" y="4"/>
                    <a:pt x="257" y="1"/>
                    <a:pt x="2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56" name="Google Shape;26856;p39"/>
            <p:cNvSpPr/>
            <p:nvPr/>
          </p:nvSpPr>
          <p:spPr>
            <a:xfrm>
              <a:off x="2896475" y="2790200"/>
              <a:ext cx="23250" cy="13400"/>
            </a:xfrm>
            <a:custGeom>
              <a:avLst/>
              <a:gdLst/>
              <a:ahLst/>
              <a:cxnLst/>
              <a:rect l="l" t="t" r="r" b="b"/>
              <a:pathLst>
                <a:path w="930" h="536" extrusionOk="0">
                  <a:moveTo>
                    <a:pt x="325" y="0"/>
                  </a:moveTo>
                  <a:cubicBezTo>
                    <a:pt x="293" y="0"/>
                    <a:pt x="261" y="6"/>
                    <a:pt x="227" y="19"/>
                  </a:cubicBezTo>
                  <a:cubicBezTo>
                    <a:pt x="96" y="78"/>
                    <a:pt x="1" y="245"/>
                    <a:pt x="108" y="376"/>
                  </a:cubicBezTo>
                  <a:cubicBezTo>
                    <a:pt x="199" y="477"/>
                    <a:pt x="404" y="536"/>
                    <a:pt x="558" y="536"/>
                  </a:cubicBezTo>
                  <a:cubicBezTo>
                    <a:pt x="584" y="536"/>
                    <a:pt x="609" y="534"/>
                    <a:pt x="632" y="531"/>
                  </a:cubicBezTo>
                  <a:cubicBezTo>
                    <a:pt x="751" y="495"/>
                    <a:pt x="929" y="316"/>
                    <a:pt x="798" y="209"/>
                  </a:cubicBezTo>
                  <a:cubicBezTo>
                    <a:pt x="792" y="206"/>
                    <a:pt x="786" y="204"/>
                    <a:pt x="780" y="204"/>
                  </a:cubicBezTo>
                  <a:cubicBezTo>
                    <a:pt x="763" y="204"/>
                    <a:pt x="748" y="215"/>
                    <a:pt x="739" y="233"/>
                  </a:cubicBezTo>
                  <a:cubicBezTo>
                    <a:pt x="679" y="316"/>
                    <a:pt x="679" y="411"/>
                    <a:pt x="537" y="411"/>
                  </a:cubicBezTo>
                  <a:cubicBezTo>
                    <a:pt x="453" y="411"/>
                    <a:pt x="346" y="376"/>
                    <a:pt x="275" y="340"/>
                  </a:cubicBezTo>
                  <a:cubicBezTo>
                    <a:pt x="120" y="257"/>
                    <a:pt x="275" y="126"/>
                    <a:pt x="394" y="126"/>
                  </a:cubicBezTo>
                  <a:cubicBezTo>
                    <a:pt x="501" y="138"/>
                    <a:pt x="596" y="185"/>
                    <a:pt x="691" y="245"/>
                  </a:cubicBezTo>
                  <a:cubicBezTo>
                    <a:pt x="693" y="247"/>
                    <a:pt x="696" y="248"/>
                    <a:pt x="698" y="248"/>
                  </a:cubicBezTo>
                  <a:cubicBezTo>
                    <a:pt x="707" y="248"/>
                    <a:pt x="713" y="228"/>
                    <a:pt x="703" y="209"/>
                  </a:cubicBezTo>
                  <a:cubicBezTo>
                    <a:pt x="595" y="121"/>
                    <a:pt x="471" y="0"/>
                    <a:pt x="3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57" name="Google Shape;26857;p39"/>
            <p:cNvSpPr/>
            <p:nvPr/>
          </p:nvSpPr>
          <p:spPr>
            <a:xfrm>
              <a:off x="2809575" y="2786250"/>
              <a:ext cx="72650" cy="13375"/>
            </a:xfrm>
            <a:custGeom>
              <a:avLst/>
              <a:gdLst/>
              <a:ahLst/>
              <a:cxnLst/>
              <a:rect l="l" t="t" r="r" b="b"/>
              <a:pathLst>
                <a:path w="2906" h="535" extrusionOk="0">
                  <a:moveTo>
                    <a:pt x="2156" y="1"/>
                  </a:moveTo>
                  <a:cubicBezTo>
                    <a:pt x="2056" y="1"/>
                    <a:pt x="1956" y="9"/>
                    <a:pt x="1857" y="22"/>
                  </a:cubicBezTo>
                  <a:cubicBezTo>
                    <a:pt x="1250" y="93"/>
                    <a:pt x="655" y="296"/>
                    <a:pt x="48" y="415"/>
                  </a:cubicBezTo>
                  <a:cubicBezTo>
                    <a:pt x="0" y="438"/>
                    <a:pt x="0" y="498"/>
                    <a:pt x="48" y="510"/>
                  </a:cubicBezTo>
                  <a:cubicBezTo>
                    <a:pt x="130" y="527"/>
                    <a:pt x="212" y="535"/>
                    <a:pt x="294" y="535"/>
                  </a:cubicBezTo>
                  <a:cubicBezTo>
                    <a:pt x="609" y="535"/>
                    <a:pt x="927" y="426"/>
                    <a:pt x="1238" y="331"/>
                  </a:cubicBezTo>
                  <a:cubicBezTo>
                    <a:pt x="1557" y="236"/>
                    <a:pt x="1832" y="188"/>
                    <a:pt x="2111" y="188"/>
                  </a:cubicBezTo>
                  <a:cubicBezTo>
                    <a:pt x="2353" y="188"/>
                    <a:pt x="2599" y="224"/>
                    <a:pt x="2881" y="296"/>
                  </a:cubicBezTo>
                  <a:cubicBezTo>
                    <a:pt x="2881" y="296"/>
                    <a:pt x="2905" y="284"/>
                    <a:pt x="2881" y="284"/>
                  </a:cubicBezTo>
                  <a:cubicBezTo>
                    <a:pt x="2698" y="65"/>
                    <a:pt x="2431" y="1"/>
                    <a:pt x="2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58" name="Google Shape;26858;p39"/>
            <p:cNvSpPr/>
            <p:nvPr/>
          </p:nvSpPr>
          <p:spPr>
            <a:xfrm>
              <a:off x="2805525" y="2793975"/>
              <a:ext cx="77300" cy="15325"/>
            </a:xfrm>
            <a:custGeom>
              <a:avLst/>
              <a:gdLst/>
              <a:ahLst/>
              <a:cxnLst/>
              <a:rect l="l" t="t" r="r" b="b"/>
              <a:pathLst>
                <a:path w="3092" h="613" extrusionOk="0">
                  <a:moveTo>
                    <a:pt x="2928" y="1"/>
                  </a:moveTo>
                  <a:cubicBezTo>
                    <a:pt x="2912" y="1"/>
                    <a:pt x="2901" y="17"/>
                    <a:pt x="2901" y="34"/>
                  </a:cubicBezTo>
                  <a:cubicBezTo>
                    <a:pt x="3032" y="380"/>
                    <a:pt x="1615" y="403"/>
                    <a:pt x="1460" y="427"/>
                  </a:cubicBezTo>
                  <a:cubicBezTo>
                    <a:pt x="1281" y="439"/>
                    <a:pt x="1103" y="439"/>
                    <a:pt x="936" y="451"/>
                  </a:cubicBezTo>
                  <a:cubicBezTo>
                    <a:pt x="865" y="451"/>
                    <a:pt x="805" y="463"/>
                    <a:pt x="722" y="463"/>
                  </a:cubicBezTo>
                  <a:cubicBezTo>
                    <a:pt x="676" y="476"/>
                    <a:pt x="632" y="483"/>
                    <a:pt x="591" y="483"/>
                  </a:cubicBezTo>
                  <a:cubicBezTo>
                    <a:pt x="453" y="483"/>
                    <a:pt x="346" y="405"/>
                    <a:pt x="281" y="249"/>
                  </a:cubicBezTo>
                  <a:cubicBezTo>
                    <a:pt x="305" y="225"/>
                    <a:pt x="305" y="165"/>
                    <a:pt x="269" y="165"/>
                  </a:cubicBezTo>
                  <a:cubicBezTo>
                    <a:pt x="258" y="164"/>
                    <a:pt x="248" y="163"/>
                    <a:pt x="238" y="163"/>
                  </a:cubicBezTo>
                  <a:cubicBezTo>
                    <a:pt x="89" y="163"/>
                    <a:pt x="0" y="317"/>
                    <a:pt x="67" y="451"/>
                  </a:cubicBezTo>
                  <a:cubicBezTo>
                    <a:pt x="135" y="576"/>
                    <a:pt x="301" y="612"/>
                    <a:pt x="486" y="612"/>
                  </a:cubicBezTo>
                  <a:cubicBezTo>
                    <a:pt x="724" y="612"/>
                    <a:pt x="993" y="553"/>
                    <a:pt x="1127" y="546"/>
                  </a:cubicBezTo>
                  <a:cubicBezTo>
                    <a:pt x="1484" y="522"/>
                    <a:pt x="1829" y="499"/>
                    <a:pt x="2186" y="487"/>
                  </a:cubicBezTo>
                  <a:cubicBezTo>
                    <a:pt x="2377" y="463"/>
                    <a:pt x="2793" y="510"/>
                    <a:pt x="2960" y="368"/>
                  </a:cubicBezTo>
                  <a:cubicBezTo>
                    <a:pt x="3091" y="249"/>
                    <a:pt x="3091" y="106"/>
                    <a:pt x="2948" y="10"/>
                  </a:cubicBezTo>
                  <a:cubicBezTo>
                    <a:pt x="2941" y="3"/>
                    <a:pt x="2934" y="1"/>
                    <a:pt x="29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59" name="Google Shape;26859;p39"/>
            <p:cNvSpPr/>
            <p:nvPr/>
          </p:nvSpPr>
          <p:spPr>
            <a:xfrm>
              <a:off x="2932800" y="2704150"/>
              <a:ext cx="88125" cy="39150"/>
            </a:xfrm>
            <a:custGeom>
              <a:avLst/>
              <a:gdLst/>
              <a:ahLst/>
              <a:cxnLst/>
              <a:rect l="l" t="t" r="r" b="b"/>
              <a:pathLst>
                <a:path w="3525" h="1566" extrusionOk="0">
                  <a:moveTo>
                    <a:pt x="2846" y="0"/>
                  </a:moveTo>
                  <a:cubicBezTo>
                    <a:pt x="2619" y="0"/>
                    <a:pt x="2386" y="43"/>
                    <a:pt x="2143" y="91"/>
                  </a:cubicBezTo>
                  <a:cubicBezTo>
                    <a:pt x="1643" y="174"/>
                    <a:pt x="1048" y="210"/>
                    <a:pt x="619" y="472"/>
                  </a:cubicBezTo>
                  <a:cubicBezTo>
                    <a:pt x="0" y="877"/>
                    <a:pt x="322" y="1425"/>
                    <a:pt x="929" y="1556"/>
                  </a:cubicBezTo>
                  <a:cubicBezTo>
                    <a:pt x="936" y="1563"/>
                    <a:pt x="943" y="1566"/>
                    <a:pt x="947" y="1566"/>
                  </a:cubicBezTo>
                  <a:cubicBezTo>
                    <a:pt x="958" y="1566"/>
                    <a:pt x="961" y="1552"/>
                    <a:pt x="953" y="1544"/>
                  </a:cubicBezTo>
                  <a:cubicBezTo>
                    <a:pt x="858" y="1484"/>
                    <a:pt x="774" y="1436"/>
                    <a:pt x="679" y="1377"/>
                  </a:cubicBezTo>
                  <a:cubicBezTo>
                    <a:pt x="369" y="877"/>
                    <a:pt x="488" y="579"/>
                    <a:pt x="1036" y="484"/>
                  </a:cubicBezTo>
                  <a:cubicBezTo>
                    <a:pt x="1250" y="413"/>
                    <a:pt x="1489" y="389"/>
                    <a:pt x="1703" y="341"/>
                  </a:cubicBezTo>
                  <a:cubicBezTo>
                    <a:pt x="2138" y="254"/>
                    <a:pt x="2560" y="174"/>
                    <a:pt x="2993" y="174"/>
                  </a:cubicBezTo>
                  <a:cubicBezTo>
                    <a:pt x="3152" y="174"/>
                    <a:pt x="3313" y="184"/>
                    <a:pt x="3477" y="210"/>
                  </a:cubicBezTo>
                  <a:cubicBezTo>
                    <a:pt x="3513" y="210"/>
                    <a:pt x="3525" y="163"/>
                    <a:pt x="3489" y="151"/>
                  </a:cubicBezTo>
                  <a:cubicBezTo>
                    <a:pt x="3278" y="40"/>
                    <a:pt x="3065" y="0"/>
                    <a:pt x="28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60" name="Google Shape;26860;p39"/>
            <p:cNvSpPr/>
            <p:nvPr/>
          </p:nvSpPr>
          <p:spPr>
            <a:xfrm>
              <a:off x="2950750" y="2710275"/>
              <a:ext cx="72250" cy="34900"/>
            </a:xfrm>
            <a:custGeom>
              <a:avLst/>
              <a:gdLst/>
              <a:ahLst/>
              <a:cxnLst/>
              <a:rect l="l" t="t" r="r" b="b"/>
              <a:pathLst>
                <a:path w="2890" h="1396" extrusionOk="0">
                  <a:moveTo>
                    <a:pt x="2795" y="1"/>
                  </a:moveTo>
                  <a:cubicBezTo>
                    <a:pt x="2771" y="763"/>
                    <a:pt x="1878" y="799"/>
                    <a:pt x="1318" y="941"/>
                  </a:cubicBezTo>
                  <a:cubicBezTo>
                    <a:pt x="890" y="1049"/>
                    <a:pt x="449" y="1156"/>
                    <a:pt x="56" y="1299"/>
                  </a:cubicBezTo>
                  <a:cubicBezTo>
                    <a:pt x="1" y="1321"/>
                    <a:pt x="28" y="1395"/>
                    <a:pt x="80" y="1395"/>
                  </a:cubicBezTo>
                  <a:cubicBezTo>
                    <a:pt x="84" y="1395"/>
                    <a:pt x="88" y="1395"/>
                    <a:pt x="92" y="1394"/>
                  </a:cubicBezTo>
                  <a:cubicBezTo>
                    <a:pt x="866" y="1275"/>
                    <a:pt x="1747" y="1001"/>
                    <a:pt x="2473" y="715"/>
                  </a:cubicBezTo>
                  <a:cubicBezTo>
                    <a:pt x="2818" y="584"/>
                    <a:pt x="2890" y="358"/>
                    <a:pt x="27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61" name="Google Shape;26861;p39"/>
            <p:cNvSpPr/>
            <p:nvPr/>
          </p:nvSpPr>
          <p:spPr>
            <a:xfrm>
              <a:off x="2877725" y="2713150"/>
              <a:ext cx="30400" cy="19725"/>
            </a:xfrm>
            <a:custGeom>
              <a:avLst/>
              <a:gdLst/>
              <a:ahLst/>
              <a:cxnLst/>
              <a:rect l="l" t="t" r="r" b="b"/>
              <a:pathLst>
                <a:path w="1216" h="789" extrusionOk="0">
                  <a:moveTo>
                    <a:pt x="521" y="0"/>
                  </a:moveTo>
                  <a:cubicBezTo>
                    <a:pt x="463" y="0"/>
                    <a:pt x="407" y="9"/>
                    <a:pt x="358" y="29"/>
                  </a:cubicBezTo>
                  <a:cubicBezTo>
                    <a:pt x="155" y="100"/>
                    <a:pt x="1" y="326"/>
                    <a:pt x="84" y="517"/>
                  </a:cubicBezTo>
                  <a:cubicBezTo>
                    <a:pt x="163" y="714"/>
                    <a:pt x="460" y="788"/>
                    <a:pt x="683" y="788"/>
                  </a:cubicBezTo>
                  <a:cubicBezTo>
                    <a:pt x="729" y="788"/>
                    <a:pt x="773" y="785"/>
                    <a:pt x="810" y="779"/>
                  </a:cubicBezTo>
                  <a:cubicBezTo>
                    <a:pt x="977" y="755"/>
                    <a:pt x="1215" y="517"/>
                    <a:pt x="1036" y="362"/>
                  </a:cubicBezTo>
                  <a:cubicBezTo>
                    <a:pt x="1033" y="359"/>
                    <a:pt x="1030" y="357"/>
                    <a:pt x="1027" y="357"/>
                  </a:cubicBezTo>
                  <a:cubicBezTo>
                    <a:pt x="1019" y="357"/>
                    <a:pt x="1013" y="369"/>
                    <a:pt x="1013" y="386"/>
                  </a:cubicBezTo>
                  <a:cubicBezTo>
                    <a:pt x="1039" y="604"/>
                    <a:pt x="892" y="669"/>
                    <a:pt x="732" y="669"/>
                  </a:cubicBezTo>
                  <a:cubicBezTo>
                    <a:pt x="674" y="669"/>
                    <a:pt x="614" y="661"/>
                    <a:pt x="560" y="648"/>
                  </a:cubicBezTo>
                  <a:cubicBezTo>
                    <a:pt x="394" y="624"/>
                    <a:pt x="155" y="541"/>
                    <a:pt x="215" y="338"/>
                  </a:cubicBezTo>
                  <a:cubicBezTo>
                    <a:pt x="264" y="182"/>
                    <a:pt x="416" y="114"/>
                    <a:pt x="574" y="114"/>
                  </a:cubicBezTo>
                  <a:cubicBezTo>
                    <a:pt x="609" y="114"/>
                    <a:pt x="645" y="118"/>
                    <a:pt x="679" y="124"/>
                  </a:cubicBezTo>
                  <a:cubicBezTo>
                    <a:pt x="834" y="172"/>
                    <a:pt x="953" y="291"/>
                    <a:pt x="1096" y="338"/>
                  </a:cubicBezTo>
                  <a:cubicBezTo>
                    <a:pt x="1084" y="326"/>
                    <a:pt x="1096" y="326"/>
                    <a:pt x="1096" y="303"/>
                  </a:cubicBezTo>
                  <a:cubicBezTo>
                    <a:pt x="1011" y="133"/>
                    <a:pt x="746" y="0"/>
                    <a:pt x="5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62" name="Google Shape;26862;p39"/>
            <p:cNvSpPr/>
            <p:nvPr/>
          </p:nvSpPr>
          <p:spPr>
            <a:xfrm>
              <a:off x="2904525" y="2687675"/>
              <a:ext cx="3300" cy="28750"/>
            </a:xfrm>
            <a:custGeom>
              <a:avLst/>
              <a:gdLst/>
              <a:ahLst/>
              <a:cxnLst/>
              <a:rect l="l" t="t" r="r" b="b"/>
              <a:pathLst>
                <a:path w="132" h="1150" extrusionOk="0">
                  <a:moveTo>
                    <a:pt x="36" y="0"/>
                  </a:moveTo>
                  <a:cubicBezTo>
                    <a:pt x="36" y="369"/>
                    <a:pt x="0" y="762"/>
                    <a:pt x="60" y="1131"/>
                  </a:cubicBezTo>
                  <a:cubicBezTo>
                    <a:pt x="60" y="1145"/>
                    <a:pt x="65" y="1150"/>
                    <a:pt x="72" y="1150"/>
                  </a:cubicBezTo>
                  <a:cubicBezTo>
                    <a:pt x="82" y="1150"/>
                    <a:pt x="95" y="1138"/>
                    <a:pt x="95" y="1131"/>
                  </a:cubicBezTo>
                  <a:cubicBezTo>
                    <a:pt x="131" y="762"/>
                    <a:pt x="72" y="369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63" name="Google Shape;26863;p39"/>
            <p:cNvSpPr/>
            <p:nvPr/>
          </p:nvSpPr>
          <p:spPr>
            <a:xfrm>
              <a:off x="2906425" y="2691225"/>
              <a:ext cx="4850" cy="21675"/>
            </a:xfrm>
            <a:custGeom>
              <a:avLst/>
              <a:gdLst/>
              <a:ahLst/>
              <a:cxnLst/>
              <a:rect l="l" t="t" r="r" b="b"/>
              <a:pathLst>
                <a:path w="194" h="867" extrusionOk="0">
                  <a:moveTo>
                    <a:pt x="8" y="1"/>
                  </a:moveTo>
                  <a:lnTo>
                    <a:pt x="8" y="1"/>
                  </a:lnTo>
                  <a:cubicBezTo>
                    <a:pt x="8" y="4"/>
                    <a:pt x="9" y="7"/>
                    <a:pt x="10" y="11"/>
                  </a:cubicBezTo>
                  <a:lnTo>
                    <a:pt x="10" y="11"/>
                  </a:lnTo>
                  <a:cubicBezTo>
                    <a:pt x="11" y="8"/>
                    <a:pt x="12" y="5"/>
                    <a:pt x="8" y="1"/>
                  </a:cubicBezTo>
                  <a:close/>
                  <a:moveTo>
                    <a:pt x="10" y="11"/>
                  </a:moveTo>
                  <a:lnTo>
                    <a:pt x="10" y="11"/>
                  </a:lnTo>
                  <a:cubicBezTo>
                    <a:pt x="7" y="14"/>
                    <a:pt x="0" y="17"/>
                    <a:pt x="8" y="25"/>
                  </a:cubicBezTo>
                  <a:cubicBezTo>
                    <a:pt x="55" y="287"/>
                    <a:pt x="79" y="572"/>
                    <a:pt x="127" y="846"/>
                  </a:cubicBezTo>
                  <a:cubicBezTo>
                    <a:pt x="131" y="860"/>
                    <a:pt x="143" y="867"/>
                    <a:pt x="156" y="867"/>
                  </a:cubicBezTo>
                  <a:cubicBezTo>
                    <a:pt x="174" y="867"/>
                    <a:pt x="193" y="851"/>
                    <a:pt x="186" y="822"/>
                  </a:cubicBezTo>
                  <a:cubicBezTo>
                    <a:pt x="139" y="563"/>
                    <a:pt x="69" y="293"/>
                    <a:pt x="10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64" name="Google Shape;26864;p39"/>
            <p:cNvSpPr/>
            <p:nvPr/>
          </p:nvSpPr>
          <p:spPr>
            <a:xfrm>
              <a:off x="2910475" y="2691150"/>
              <a:ext cx="4775" cy="21575"/>
            </a:xfrm>
            <a:custGeom>
              <a:avLst/>
              <a:gdLst/>
              <a:ahLst/>
              <a:cxnLst/>
              <a:rect l="l" t="t" r="r" b="b"/>
              <a:pathLst>
                <a:path w="191" h="863" extrusionOk="0">
                  <a:moveTo>
                    <a:pt x="75" y="1"/>
                  </a:moveTo>
                  <a:cubicBezTo>
                    <a:pt x="59" y="1"/>
                    <a:pt x="36" y="18"/>
                    <a:pt x="36" y="28"/>
                  </a:cubicBezTo>
                  <a:cubicBezTo>
                    <a:pt x="24" y="278"/>
                    <a:pt x="0" y="599"/>
                    <a:pt x="84" y="849"/>
                  </a:cubicBezTo>
                  <a:cubicBezTo>
                    <a:pt x="84" y="856"/>
                    <a:pt x="100" y="863"/>
                    <a:pt x="113" y="863"/>
                  </a:cubicBezTo>
                  <a:cubicBezTo>
                    <a:pt x="123" y="863"/>
                    <a:pt x="131" y="859"/>
                    <a:pt x="131" y="849"/>
                  </a:cubicBezTo>
                  <a:cubicBezTo>
                    <a:pt x="191" y="587"/>
                    <a:pt x="107" y="266"/>
                    <a:pt x="84" y="4"/>
                  </a:cubicBezTo>
                  <a:cubicBezTo>
                    <a:pt x="81" y="2"/>
                    <a:pt x="78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65" name="Google Shape;26865;p39"/>
            <p:cNvSpPr/>
            <p:nvPr/>
          </p:nvSpPr>
          <p:spPr>
            <a:xfrm>
              <a:off x="2914050" y="2694050"/>
              <a:ext cx="3875" cy="17500"/>
            </a:xfrm>
            <a:custGeom>
              <a:avLst/>
              <a:gdLst/>
              <a:ahLst/>
              <a:cxnLst/>
              <a:rect l="l" t="t" r="r" b="b"/>
              <a:pathLst>
                <a:path w="155" h="700" extrusionOk="0">
                  <a:moveTo>
                    <a:pt x="27" y="1"/>
                  </a:moveTo>
                  <a:cubicBezTo>
                    <a:pt x="21" y="1"/>
                    <a:pt x="12" y="7"/>
                    <a:pt x="12" y="19"/>
                  </a:cubicBezTo>
                  <a:cubicBezTo>
                    <a:pt x="36" y="138"/>
                    <a:pt x="48" y="269"/>
                    <a:pt x="36" y="388"/>
                  </a:cubicBezTo>
                  <a:cubicBezTo>
                    <a:pt x="36" y="495"/>
                    <a:pt x="0" y="578"/>
                    <a:pt x="12" y="686"/>
                  </a:cubicBezTo>
                  <a:cubicBezTo>
                    <a:pt x="12" y="696"/>
                    <a:pt x="21" y="699"/>
                    <a:pt x="30" y="699"/>
                  </a:cubicBezTo>
                  <a:cubicBezTo>
                    <a:pt x="44" y="699"/>
                    <a:pt x="60" y="692"/>
                    <a:pt x="60" y="686"/>
                  </a:cubicBezTo>
                  <a:cubicBezTo>
                    <a:pt x="155" y="495"/>
                    <a:pt x="95" y="209"/>
                    <a:pt x="24" y="19"/>
                  </a:cubicBezTo>
                  <a:cubicBezTo>
                    <a:pt x="36" y="7"/>
                    <a:pt x="33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66" name="Google Shape;26866;p39"/>
            <p:cNvSpPr/>
            <p:nvPr/>
          </p:nvSpPr>
          <p:spPr>
            <a:xfrm>
              <a:off x="2903450" y="2687000"/>
              <a:ext cx="9125" cy="26300"/>
            </a:xfrm>
            <a:custGeom>
              <a:avLst/>
              <a:gdLst/>
              <a:ahLst/>
              <a:cxnLst/>
              <a:rect l="l" t="t" r="r" b="b"/>
              <a:pathLst>
                <a:path w="365" h="1052" extrusionOk="0">
                  <a:moveTo>
                    <a:pt x="40" y="0"/>
                  </a:moveTo>
                  <a:cubicBezTo>
                    <a:pt x="19" y="0"/>
                    <a:pt x="0" y="17"/>
                    <a:pt x="7" y="39"/>
                  </a:cubicBezTo>
                  <a:cubicBezTo>
                    <a:pt x="67" y="206"/>
                    <a:pt x="115" y="372"/>
                    <a:pt x="115" y="551"/>
                  </a:cubicBezTo>
                  <a:cubicBezTo>
                    <a:pt x="115" y="718"/>
                    <a:pt x="67" y="860"/>
                    <a:pt x="79" y="1015"/>
                  </a:cubicBezTo>
                  <a:cubicBezTo>
                    <a:pt x="79" y="1038"/>
                    <a:pt x="104" y="1051"/>
                    <a:pt x="131" y="1051"/>
                  </a:cubicBezTo>
                  <a:cubicBezTo>
                    <a:pt x="146" y="1051"/>
                    <a:pt x="162" y="1047"/>
                    <a:pt x="174" y="1039"/>
                  </a:cubicBezTo>
                  <a:cubicBezTo>
                    <a:pt x="365" y="753"/>
                    <a:pt x="234" y="301"/>
                    <a:pt x="79" y="27"/>
                  </a:cubicBezTo>
                  <a:cubicBezTo>
                    <a:pt x="69" y="8"/>
                    <a:pt x="54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67" name="Google Shape;26867;p39"/>
            <p:cNvSpPr/>
            <p:nvPr/>
          </p:nvSpPr>
          <p:spPr>
            <a:xfrm>
              <a:off x="2906600" y="2686775"/>
              <a:ext cx="5675" cy="21900"/>
            </a:xfrm>
            <a:custGeom>
              <a:avLst/>
              <a:gdLst/>
              <a:ahLst/>
              <a:cxnLst/>
              <a:rect l="l" t="t" r="r" b="b"/>
              <a:pathLst>
                <a:path w="227" h="876" extrusionOk="0">
                  <a:moveTo>
                    <a:pt x="127" y="0"/>
                  </a:moveTo>
                  <a:cubicBezTo>
                    <a:pt x="111" y="0"/>
                    <a:pt x="96" y="12"/>
                    <a:pt x="96" y="36"/>
                  </a:cubicBezTo>
                  <a:cubicBezTo>
                    <a:pt x="60" y="286"/>
                    <a:pt x="1" y="608"/>
                    <a:pt x="72" y="858"/>
                  </a:cubicBezTo>
                  <a:cubicBezTo>
                    <a:pt x="72" y="869"/>
                    <a:pt x="84" y="875"/>
                    <a:pt x="97" y="875"/>
                  </a:cubicBezTo>
                  <a:cubicBezTo>
                    <a:pt x="111" y="875"/>
                    <a:pt x="126" y="869"/>
                    <a:pt x="132" y="858"/>
                  </a:cubicBezTo>
                  <a:cubicBezTo>
                    <a:pt x="227" y="608"/>
                    <a:pt x="191" y="286"/>
                    <a:pt x="167" y="36"/>
                  </a:cubicBezTo>
                  <a:cubicBezTo>
                    <a:pt x="161" y="12"/>
                    <a:pt x="143" y="0"/>
                    <a:pt x="1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68" name="Google Shape;26868;p39"/>
            <p:cNvSpPr/>
            <p:nvPr/>
          </p:nvSpPr>
          <p:spPr>
            <a:xfrm>
              <a:off x="2930125" y="2737650"/>
              <a:ext cx="9250" cy="3925"/>
            </a:xfrm>
            <a:custGeom>
              <a:avLst/>
              <a:gdLst/>
              <a:ahLst/>
              <a:cxnLst/>
              <a:rect l="l" t="t" r="r" b="b"/>
              <a:pathLst>
                <a:path w="370" h="157" extrusionOk="0">
                  <a:moveTo>
                    <a:pt x="270" y="0"/>
                  </a:moveTo>
                  <a:cubicBezTo>
                    <a:pt x="193" y="0"/>
                    <a:pt x="101" y="68"/>
                    <a:pt x="24" y="96"/>
                  </a:cubicBezTo>
                  <a:cubicBezTo>
                    <a:pt x="0" y="120"/>
                    <a:pt x="24" y="156"/>
                    <a:pt x="60" y="156"/>
                  </a:cubicBezTo>
                  <a:cubicBezTo>
                    <a:pt x="167" y="144"/>
                    <a:pt x="298" y="156"/>
                    <a:pt x="357" y="73"/>
                  </a:cubicBezTo>
                  <a:cubicBezTo>
                    <a:pt x="369" y="37"/>
                    <a:pt x="357" y="25"/>
                    <a:pt x="322" y="13"/>
                  </a:cubicBezTo>
                  <a:cubicBezTo>
                    <a:pt x="306" y="4"/>
                    <a:pt x="288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69" name="Google Shape;26869;p39"/>
            <p:cNvSpPr/>
            <p:nvPr/>
          </p:nvSpPr>
          <p:spPr>
            <a:xfrm>
              <a:off x="2933400" y="2659625"/>
              <a:ext cx="94575" cy="40850"/>
            </a:xfrm>
            <a:custGeom>
              <a:avLst/>
              <a:gdLst/>
              <a:ahLst/>
              <a:cxnLst/>
              <a:rect l="l" t="t" r="r" b="b"/>
              <a:pathLst>
                <a:path w="3783" h="1634" extrusionOk="0">
                  <a:moveTo>
                    <a:pt x="3746" y="1"/>
                  </a:moveTo>
                  <a:cubicBezTo>
                    <a:pt x="3744" y="1"/>
                    <a:pt x="3741" y="2"/>
                    <a:pt x="3739" y="3"/>
                  </a:cubicBezTo>
                  <a:cubicBezTo>
                    <a:pt x="2453" y="467"/>
                    <a:pt x="1322" y="1193"/>
                    <a:pt x="36" y="1610"/>
                  </a:cubicBezTo>
                  <a:cubicBezTo>
                    <a:pt x="0" y="1610"/>
                    <a:pt x="12" y="1634"/>
                    <a:pt x="36" y="1634"/>
                  </a:cubicBezTo>
                  <a:cubicBezTo>
                    <a:pt x="1298" y="1479"/>
                    <a:pt x="2715" y="741"/>
                    <a:pt x="3751" y="50"/>
                  </a:cubicBezTo>
                  <a:cubicBezTo>
                    <a:pt x="3782" y="40"/>
                    <a:pt x="3767" y="1"/>
                    <a:pt x="37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70" name="Google Shape;26870;p39"/>
            <p:cNvSpPr/>
            <p:nvPr/>
          </p:nvSpPr>
          <p:spPr>
            <a:xfrm>
              <a:off x="3035000" y="2553300"/>
              <a:ext cx="128725" cy="102100"/>
            </a:xfrm>
            <a:custGeom>
              <a:avLst/>
              <a:gdLst/>
              <a:ahLst/>
              <a:cxnLst/>
              <a:rect l="l" t="t" r="r" b="b"/>
              <a:pathLst>
                <a:path w="5149" h="4084" extrusionOk="0">
                  <a:moveTo>
                    <a:pt x="5113" y="1"/>
                  </a:moveTo>
                  <a:cubicBezTo>
                    <a:pt x="5106" y="1"/>
                    <a:pt x="5098" y="2"/>
                    <a:pt x="5092" y="5"/>
                  </a:cubicBezTo>
                  <a:cubicBezTo>
                    <a:pt x="4794" y="291"/>
                    <a:pt x="4568" y="613"/>
                    <a:pt x="4306" y="946"/>
                  </a:cubicBezTo>
                  <a:cubicBezTo>
                    <a:pt x="3901" y="1434"/>
                    <a:pt x="3413" y="1791"/>
                    <a:pt x="2913" y="2172"/>
                  </a:cubicBezTo>
                  <a:cubicBezTo>
                    <a:pt x="1996" y="2887"/>
                    <a:pt x="1092" y="3530"/>
                    <a:pt x="20" y="4042"/>
                  </a:cubicBezTo>
                  <a:cubicBezTo>
                    <a:pt x="1" y="4051"/>
                    <a:pt x="12" y="4084"/>
                    <a:pt x="30" y="4084"/>
                  </a:cubicBezTo>
                  <a:cubicBezTo>
                    <a:pt x="34" y="4084"/>
                    <a:pt x="39" y="4082"/>
                    <a:pt x="44" y="4077"/>
                  </a:cubicBezTo>
                  <a:cubicBezTo>
                    <a:pt x="2080" y="3339"/>
                    <a:pt x="3854" y="1720"/>
                    <a:pt x="5140" y="29"/>
                  </a:cubicBezTo>
                  <a:cubicBezTo>
                    <a:pt x="5148" y="12"/>
                    <a:pt x="5132" y="1"/>
                    <a:pt x="51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71" name="Google Shape;26871;p39"/>
            <p:cNvSpPr/>
            <p:nvPr/>
          </p:nvSpPr>
          <p:spPr>
            <a:xfrm>
              <a:off x="3030200" y="2463800"/>
              <a:ext cx="169150" cy="169625"/>
            </a:xfrm>
            <a:custGeom>
              <a:avLst/>
              <a:gdLst/>
              <a:ahLst/>
              <a:cxnLst/>
              <a:rect l="l" t="t" r="r" b="b"/>
              <a:pathLst>
                <a:path w="6766" h="6785" extrusionOk="0">
                  <a:moveTo>
                    <a:pt x="6438" y="1"/>
                  </a:moveTo>
                  <a:cubicBezTo>
                    <a:pt x="6264" y="1"/>
                    <a:pt x="6140" y="121"/>
                    <a:pt x="6010" y="323"/>
                  </a:cubicBezTo>
                  <a:cubicBezTo>
                    <a:pt x="5475" y="1109"/>
                    <a:pt x="4974" y="1907"/>
                    <a:pt x="4355" y="2633"/>
                  </a:cubicBezTo>
                  <a:cubicBezTo>
                    <a:pt x="3081" y="4133"/>
                    <a:pt x="1438" y="5300"/>
                    <a:pt x="45" y="6681"/>
                  </a:cubicBezTo>
                  <a:cubicBezTo>
                    <a:pt x="0" y="6726"/>
                    <a:pt x="37" y="6785"/>
                    <a:pt x="83" y="6785"/>
                  </a:cubicBezTo>
                  <a:cubicBezTo>
                    <a:pt x="98" y="6785"/>
                    <a:pt x="114" y="6779"/>
                    <a:pt x="129" y="6764"/>
                  </a:cubicBezTo>
                  <a:cubicBezTo>
                    <a:pt x="1367" y="5788"/>
                    <a:pt x="2569" y="4681"/>
                    <a:pt x="3677" y="3573"/>
                  </a:cubicBezTo>
                  <a:cubicBezTo>
                    <a:pt x="4153" y="3097"/>
                    <a:pt x="4582" y="2573"/>
                    <a:pt x="4986" y="2037"/>
                  </a:cubicBezTo>
                  <a:cubicBezTo>
                    <a:pt x="5270" y="1652"/>
                    <a:pt x="5996" y="133"/>
                    <a:pt x="6610" y="133"/>
                  </a:cubicBezTo>
                  <a:cubicBezTo>
                    <a:pt x="6640" y="133"/>
                    <a:pt x="6671" y="136"/>
                    <a:pt x="6701" y="144"/>
                  </a:cubicBezTo>
                  <a:cubicBezTo>
                    <a:pt x="6706" y="146"/>
                    <a:pt x="6710" y="147"/>
                    <a:pt x="6715" y="147"/>
                  </a:cubicBezTo>
                  <a:cubicBezTo>
                    <a:pt x="6745" y="147"/>
                    <a:pt x="6766" y="116"/>
                    <a:pt x="6725" y="85"/>
                  </a:cubicBezTo>
                  <a:cubicBezTo>
                    <a:pt x="6614" y="28"/>
                    <a:pt x="6520" y="1"/>
                    <a:pt x="64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72" name="Google Shape;26872;p39"/>
            <p:cNvSpPr/>
            <p:nvPr/>
          </p:nvSpPr>
          <p:spPr>
            <a:xfrm>
              <a:off x="3030425" y="2511975"/>
              <a:ext cx="127175" cy="129875"/>
            </a:xfrm>
            <a:custGeom>
              <a:avLst/>
              <a:gdLst/>
              <a:ahLst/>
              <a:cxnLst/>
              <a:rect l="l" t="t" r="r" b="b"/>
              <a:pathLst>
                <a:path w="5087" h="5195" extrusionOk="0">
                  <a:moveTo>
                    <a:pt x="5025" y="1"/>
                  </a:moveTo>
                  <a:cubicBezTo>
                    <a:pt x="5012" y="1"/>
                    <a:pt x="4999" y="5"/>
                    <a:pt x="4989" y="15"/>
                  </a:cubicBezTo>
                  <a:cubicBezTo>
                    <a:pt x="4323" y="956"/>
                    <a:pt x="3680" y="1920"/>
                    <a:pt x="3001" y="2837"/>
                  </a:cubicBezTo>
                  <a:cubicBezTo>
                    <a:pt x="2803" y="3077"/>
                    <a:pt x="1065" y="5129"/>
                    <a:pt x="306" y="5129"/>
                  </a:cubicBezTo>
                  <a:cubicBezTo>
                    <a:pt x="198" y="5129"/>
                    <a:pt x="109" y="5087"/>
                    <a:pt x="48" y="4992"/>
                  </a:cubicBezTo>
                  <a:cubicBezTo>
                    <a:pt x="44" y="4979"/>
                    <a:pt x="36" y="4974"/>
                    <a:pt x="28" y="4974"/>
                  </a:cubicBezTo>
                  <a:cubicBezTo>
                    <a:pt x="15" y="4974"/>
                    <a:pt x="1" y="4989"/>
                    <a:pt x="1" y="5004"/>
                  </a:cubicBezTo>
                  <a:cubicBezTo>
                    <a:pt x="53" y="5138"/>
                    <a:pt x="154" y="5194"/>
                    <a:pt x="284" y="5194"/>
                  </a:cubicBezTo>
                  <a:cubicBezTo>
                    <a:pt x="858" y="5194"/>
                    <a:pt x="2009" y="4115"/>
                    <a:pt x="2203" y="3920"/>
                  </a:cubicBezTo>
                  <a:cubicBezTo>
                    <a:pt x="3322" y="2777"/>
                    <a:pt x="4168" y="1361"/>
                    <a:pt x="5061" y="63"/>
                  </a:cubicBezTo>
                  <a:cubicBezTo>
                    <a:pt x="5086" y="29"/>
                    <a:pt x="5057" y="1"/>
                    <a:pt x="50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73" name="Google Shape;26873;p39"/>
            <p:cNvSpPr/>
            <p:nvPr/>
          </p:nvSpPr>
          <p:spPr>
            <a:xfrm>
              <a:off x="3153450" y="2488400"/>
              <a:ext cx="19375" cy="27025"/>
            </a:xfrm>
            <a:custGeom>
              <a:avLst/>
              <a:gdLst/>
              <a:ahLst/>
              <a:cxnLst/>
              <a:rect l="l" t="t" r="r" b="b"/>
              <a:pathLst>
                <a:path w="775" h="1081" extrusionOk="0">
                  <a:moveTo>
                    <a:pt x="757" y="0"/>
                  </a:moveTo>
                  <a:cubicBezTo>
                    <a:pt x="751" y="0"/>
                    <a:pt x="743" y="2"/>
                    <a:pt x="735" y="6"/>
                  </a:cubicBezTo>
                  <a:cubicBezTo>
                    <a:pt x="485" y="327"/>
                    <a:pt x="164" y="684"/>
                    <a:pt x="9" y="1053"/>
                  </a:cubicBezTo>
                  <a:cubicBezTo>
                    <a:pt x="1" y="1062"/>
                    <a:pt x="9" y="1081"/>
                    <a:pt x="23" y="1081"/>
                  </a:cubicBezTo>
                  <a:cubicBezTo>
                    <a:pt x="29" y="1081"/>
                    <a:pt x="37" y="1077"/>
                    <a:pt x="44" y="1065"/>
                  </a:cubicBezTo>
                  <a:cubicBezTo>
                    <a:pt x="175" y="923"/>
                    <a:pt x="259" y="744"/>
                    <a:pt x="366" y="565"/>
                  </a:cubicBezTo>
                  <a:cubicBezTo>
                    <a:pt x="485" y="363"/>
                    <a:pt x="616" y="184"/>
                    <a:pt x="759" y="6"/>
                  </a:cubicBezTo>
                  <a:cubicBezTo>
                    <a:pt x="775" y="6"/>
                    <a:pt x="769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74" name="Google Shape;26874;p39"/>
            <p:cNvSpPr/>
            <p:nvPr/>
          </p:nvSpPr>
          <p:spPr>
            <a:xfrm>
              <a:off x="3148975" y="2491075"/>
              <a:ext cx="22575" cy="33450"/>
            </a:xfrm>
            <a:custGeom>
              <a:avLst/>
              <a:gdLst/>
              <a:ahLst/>
              <a:cxnLst/>
              <a:rect l="l" t="t" r="r" b="b"/>
              <a:pathLst>
                <a:path w="903" h="1338" extrusionOk="0">
                  <a:moveTo>
                    <a:pt x="888" y="1"/>
                  </a:moveTo>
                  <a:cubicBezTo>
                    <a:pt x="885" y="1"/>
                    <a:pt x="882" y="2"/>
                    <a:pt x="878" y="6"/>
                  </a:cubicBezTo>
                  <a:cubicBezTo>
                    <a:pt x="581" y="423"/>
                    <a:pt x="235" y="851"/>
                    <a:pt x="9" y="1316"/>
                  </a:cubicBezTo>
                  <a:cubicBezTo>
                    <a:pt x="1" y="1324"/>
                    <a:pt x="10" y="1338"/>
                    <a:pt x="24" y="1338"/>
                  </a:cubicBezTo>
                  <a:cubicBezTo>
                    <a:pt x="30" y="1338"/>
                    <a:pt x="37" y="1335"/>
                    <a:pt x="45" y="1327"/>
                  </a:cubicBezTo>
                  <a:cubicBezTo>
                    <a:pt x="378" y="946"/>
                    <a:pt x="652" y="458"/>
                    <a:pt x="902" y="18"/>
                  </a:cubicBezTo>
                  <a:cubicBezTo>
                    <a:pt x="902" y="9"/>
                    <a:pt x="896" y="1"/>
                    <a:pt x="8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75" name="Google Shape;26875;p39"/>
            <p:cNvSpPr/>
            <p:nvPr/>
          </p:nvSpPr>
          <p:spPr>
            <a:xfrm>
              <a:off x="3166450" y="2468100"/>
              <a:ext cx="26825" cy="31125"/>
            </a:xfrm>
            <a:custGeom>
              <a:avLst/>
              <a:gdLst/>
              <a:ahLst/>
              <a:cxnLst/>
              <a:rect l="l" t="t" r="r" b="b"/>
              <a:pathLst>
                <a:path w="1073" h="1245" extrusionOk="0">
                  <a:moveTo>
                    <a:pt x="1037" y="0"/>
                  </a:moveTo>
                  <a:cubicBezTo>
                    <a:pt x="1032" y="0"/>
                    <a:pt x="1027" y="2"/>
                    <a:pt x="1025" y="8"/>
                  </a:cubicBezTo>
                  <a:cubicBezTo>
                    <a:pt x="560" y="258"/>
                    <a:pt x="132" y="734"/>
                    <a:pt x="1" y="1223"/>
                  </a:cubicBezTo>
                  <a:cubicBezTo>
                    <a:pt x="1" y="1231"/>
                    <a:pt x="6" y="1245"/>
                    <a:pt x="14" y="1245"/>
                  </a:cubicBezTo>
                  <a:cubicBezTo>
                    <a:pt x="17" y="1245"/>
                    <a:pt x="21" y="1242"/>
                    <a:pt x="25" y="1234"/>
                  </a:cubicBezTo>
                  <a:cubicBezTo>
                    <a:pt x="179" y="996"/>
                    <a:pt x="310" y="758"/>
                    <a:pt x="501" y="556"/>
                  </a:cubicBezTo>
                  <a:cubicBezTo>
                    <a:pt x="667" y="365"/>
                    <a:pt x="858" y="199"/>
                    <a:pt x="1072" y="32"/>
                  </a:cubicBezTo>
                  <a:cubicBezTo>
                    <a:pt x="1072" y="23"/>
                    <a:pt x="1052" y="0"/>
                    <a:pt x="10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76" name="Google Shape;26876;p39"/>
            <p:cNvSpPr/>
            <p:nvPr/>
          </p:nvSpPr>
          <p:spPr>
            <a:xfrm>
              <a:off x="3052625" y="2466800"/>
              <a:ext cx="164750" cy="236175"/>
            </a:xfrm>
            <a:custGeom>
              <a:avLst/>
              <a:gdLst/>
              <a:ahLst/>
              <a:cxnLst/>
              <a:rect l="l" t="t" r="r" b="b"/>
              <a:pathLst>
                <a:path w="6590" h="9447" extrusionOk="0">
                  <a:moveTo>
                    <a:pt x="5828" y="1"/>
                  </a:moveTo>
                  <a:cubicBezTo>
                    <a:pt x="5828" y="1"/>
                    <a:pt x="5816" y="12"/>
                    <a:pt x="5828" y="24"/>
                  </a:cubicBezTo>
                  <a:cubicBezTo>
                    <a:pt x="6590" y="667"/>
                    <a:pt x="5959" y="2120"/>
                    <a:pt x="5768" y="2930"/>
                  </a:cubicBezTo>
                  <a:cubicBezTo>
                    <a:pt x="5518" y="4013"/>
                    <a:pt x="5006" y="4823"/>
                    <a:pt x="4256" y="5632"/>
                  </a:cubicBezTo>
                  <a:cubicBezTo>
                    <a:pt x="3018" y="6978"/>
                    <a:pt x="1791" y="8633"/>
                    <a:pt x="53" y="9359"/>
                  </a:cubicBezTo>
                  <a:cubicBezTo>
                    <a:pt x="0" y="9369"/>
                    <a:pt x="32" y="9446"/>
                    <a:pt x="73" y="9446"/>
                  </a:cubicBezTo>
                  <a:cubicBezTo>
                    <a:pt x="78" y="9446"/>
                    <a:pt x="84" y="9445"/>
                    <a:pt x="89" y="9442"/>
                  </a:cubicBezTo>
                  <a:cubicBezTo>
                    <a:pt x="1113" y="9145"/>
                    <a:pt x="1887" y="8406"/>
                    <a:pt x="2601" y="7644"/>
                  </a:cubicBezTo>
                  <a:cubicBezTo>
                    <a:pt x="3423" y="6763"/>
                    <a:pt x="4327" y="5918"/>
                    <a:pt x="5042" y="4965"/>
                  </a:cubicBezTo>
                  <a:cubicBezTo>
                    <a:pt x="5756" y="4013"/>
                    <a:pt x="5935" y="2870"/>
                    <a:pt x="6173" y="1739"/>
                  </a:cubicBezTo>
                  <a:cubicBezTo>
                    <a:pt x="6292" y="1155"/>
                    <a:pt x="6483" y="334"/>
                    <a:pt x="58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77" name="Google Shape;26877;p39"/>
            <p:cNvSpPr/>
            <p:nvPr/>
          </p:nvSpPr>
          <p:spPr>
            <a:xfrm>
              <a:off x="3093825" y="26769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78" name="Google Shape;26878;p39"/>
            <p:cNvSpPr/>
            <p:nvPr/>
          </p:nvSpPr>
          <p:spPr>
            <a:xfrm>
              <a:off x="3093825" y="2563650"/>
              <a:ext cx="127475" cy="113925"/>
            </a:xfrm>
            <a:custGeom>
              <a:avLst/>
              <a:gdLst/>
              <a:ahLst/>
              <a:cxnLst/>
              <a:rect l="l" t="t" r="r" b="b"/>
              <a:pathLst>
                <a:path w="5099" h="4557" extrusionOk="0">
                  <a:moveTo>
                    <a:pt x="5028" y="0"/>
                  </a:moveTo>
                  <a:cubicBezTo>
                    <a:pt x="5014" y="0"/>
                    <a:pt x="4999" y="6"/>
                    <a:pt x="4989" y="20"/>
                  </a:cubicBezTo>
                  <a:cubicBezTo>
                    <a:pt x="4251" y="1020"/>
                    <a:pt x="3703" y="2020"/>
                    <a:pt x="2608" y="2687"/>
                  </a:cubicBezTo>
                  <a:cubicBezTo>
                    <a:pt x="2251" y="2889"/>
                    <a:pt x="1894" y="3092"/>
                    <a:pt x="1560" y="3342"/>
                  </a:cubicBezTo>
                  <a:cubicBezTo>
                    <a:pt x="1072" y="3699"/>
                    <a:pt x="584" y="4366"/>
                    <a:pt x="1" y="4556"/>
                  </a:cubicBezTo>
                  <a:cubicBezTo>
                    <a:pt x="489" y="4485"/>
                    <a:pt x="739" y="4116"/>
                    <a:pt x="1096" y="3806"/>
                  </a:cubicBezTo>
                  <a:cubicBezTo>
                    <a:pt x="1656" y="3342"/>
                    <a:pt x="2251" y="3032"/>
                    <a:pt x="2846" y="2651"/>
                  </a:cubicBezTo>
                  <a:cubicBezTo>
                    <a:pt x="3799" y="2044"/>
                    <a:pt x="4549" y="1068"/>
                    <a:pt x="5073" y="79"/>
                  </a:cubicBezTo>
                  <a:cubicBezTo>
                    <a:pt x="5098" y="37"/>
                    <a:pt x="5063" y="0"/>
                    <a:pt x="50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79" name="Google Shape;26879;p39"/>
            <p:cNvSpPr/>
            <p:nvPr/>
          </p:nvSpPr>
          <p:spPr>
            <a:xfrm>
              <a:off x="3193900" y="2565300"/>
              <a:ext cx="41725" cy="122275"/>
            </a:xfrm>
            <a:custGeom>
              <a:avLst/>
              <a:gdLst/>
              <a:ahLst/>
              <a:cxnLst/>
              <a:rect l="l" t="t" r="r" b="b"/>
              <a:pathLst>
                <a:path w="1669" h="4891" extrusionOk="0">
                  <a:moveTo>
                    <a:pt x="1127" y="1"/>
                  </a:moveTo>
                  <a:cubicBezTo>
                    <a:pt x="1120" y="1"/>
                    <a:pt x="1113" y="1"/>
                    <a:pt x="1105" y="2"/>
                  </a:cubicBezTo>
                  <a:cubicBezTo>
                    <a:pt x="1070" y="13"/>
                    <a:pt x="1070" y="25"/>
                    <a:pt x="1082" y="25"/>
                  </a:cubicBezTo>
                  <a:cubicBezTo>
                    <a:pt x="1498" y="73"/>
                    <a:pt x="1189" y="2109"/>
                    <a:pt x="1165" y="2347"/>
                  </a:cubicBezTo>
                  <a:cubicBezTo>
                    <a:pt x="1010" y="3335"/>
                    <a:pt x="665" y="4073"/>
                    <a:pt x="10" y="4835"/>
                  </a:cubicBezTo>
                  <a:cubicBezTo>
                    <a:pt x="1" y="4863"/>
                    <a:pt x="6" y="4891"/>
                    <a:pt x="31" y="4891"/>
                  </a:cubicBezTo>
                  <a:cubicBezTo>
                    <a:pt x="38" y="4891"/>
                    <a:pt x="47" y="4888"/>
                    <a:pt x="58" y="4883"/>
                  </a:cubicBezTo>
                  <a:cubicBezTo>
                    <a:pt x="986" y="4276"/>
                    <a:pt x="1236" y="3097"/>
                    <a:pt x="1320" y="2073"/>
                  </a:cubicBezTo>
                  <a:cubicBezTo>
                    <a:pt x="1355" y="1791"/>
                    <a:pt x="1669" y="1"/>
                    <a:pt x="11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80" name="Google Shape;26880;p39"/>
            <p:cNvSpPr/>
            <p:nvPr/>
          </p:nvSpPr>
          <p:spPr>
            <a:xfrm>
              <a:off x="2985175" y="2681700"/>
              <a:ext cx="214350" cy="91175"/>
            </a:xfrm>
            <a:custGeom>
              <a:avLst/>
              <a:gdLst/>
              <a:ahLst/>
              <a:cxnLst/>
              <a:rect l="l" t="t" r="r" b="b"/>
              <a:pathLst>
                <a:path w="8574" h="3647" extrusionOk="0">
                  <a:moveTo>
                    <a:pt x="8543" y="1"/>
                  </a:moveTo>
                  <a:cubicBezTo>
                    <a:pt x="8536" y="1"/>
                    <a:pt x="8530" y="5"/>
                    <a:pt x="8526" y="13"/>
                  </a:cubicBezTo>
                  <a:cubicBezTo>
                    <a:pt x="8038" y="787"/>
                    <a:pt x="7085" y="834"/>
                    <a:pt x="6275" y="1084"/>
                  </a:cubicBezTo>
                  <a:cubicBezTo>
                    <a:pt x="5704" y="1263"/>
                    <a:pt x="5240" y="1561"/>
                    <a:pt x="4751" y="1906"/>
                  </a:cubicBezTo>
                  <a:cubicBezTo>
                    <a:pt x="3323" y="2930"/>
                    <a:pt x="1834" y="3406"/>
                    <a:pt x="60" y="3549"/>
                  </a:cubicBezTo>
                  <a:cubicBezTo>
                    <a:pt x="1" y="3549"/>
                    <a:pt x="1" y="3632"/>
                    <a:pt x="60" y="3632"/>
                  </a:cubicBezTo>
                  <a:cubicBezTo>
                    <a:pt x="194" y="3642"/>
                    <a:pt x="329" y="3646"/>
                    <a:pt x="463" y="3646"/>
                  </a:cubicBezTo>
                  <a:cubicBezTo>
                    <a:pt x="1878" y="3646"/>
                    <a:pt x="3290" y="3141"/>
                    <a:pt x="4454" y="2358"/>
                  </a:cubicBezTo>
                  <a:cubicBezTo>
                    <a:pt x="4882" y="2061"/>
                    <a:pt x="5287" y="1703"/>
                    <a:pt x="5740" y="1465"/>
                  </a:cubicBezTo>
                  <a:cubicBezTo>
                    <a:pt x="6192" y="1227"/>
                    <a:pt x="6680" y="1144"/>
                    <a:pt x="7156" y="1013"/>
                  </a:cubicBezTo>
                  <a:cubicBezTo>
                    <a:pt x="7752" y="846"/>
                    <a:pt x="8240" y="584"/>
                    <a:pt x="8573" y="49"/>
                  </a:cubicBezTo>
                  <a:cubicBezTo>
                    <a:pt x="8573" y="17"/>
                    <a:pt x="8557" y="1"/>
                    <a:pt x="85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81" name="Google Shape;26881;p39"/>
            <p:cNvSpPr/>
            <p:nvPr/>
          </p:nvSpPr>
          <p:spPr>
            <a:xfrm>
              <a:off x="2954225" y="2766625"/>
              <a:ext cx="25325" cy="4100"/>
            </a:xfrm>
            <a:custGeom>
              <a:avLst/>
              <a:gdLst/>
              <a:ahLst/>
              <a:cxnLst/>
              <a:rect l="l" t="t" r="r" b="b"/>
              <a:pathLst>
                <a:path w="1013" h="164" extrusionOk="0">
                  <a:moveTo>
                    <a:pt x="348" y="1"/>
                  </a:moveTo>
                  <a:cubicBezTo>
                    <a:pt x="235" y="1"/>
                    <a:pt x="121" y="15"/>
                    <a:pt x="36" y="69"/>
                  </a:cubicBezTo>
                  <a:cubicBezTo>
                    <a:pt x="1" y="92"/>
                    <a:pt x="1" y="128"/>
                    <a:pt x="36" y="128"/>
                  </a:cubicBezTo>
                  <a:cubicBezTo>
                    <a:pt x="84" y="140"/>
                    <a:pt x="133" y="144"/>
                    <a:pt x="182" y="144"/>
                  </a:cubicBezTo>
                  <a:cubicBezTo>
                    <a:pt x="281" y="144"/>
                    <a:pt x="382" y="128"/>
                    <a:pt x="477" y="128"/>
                  </a:cubicBezTo>
                  <a:cubicBezTo>
                    <a:pt x="643" y="128"/>
                    <a:pt x="822" y="164"/>
                    <a:pt x="989" y="164"/>
                  </a:cubicBezTo>
                  <a:cubicBezTo>
                    <a:pt x="1001" y="164"/>
                    <a:pt x="1013" y="152"/>
                    <a:pt x="1001" y="128"/>
                  </a:cubicBezTo>
                  <a:cubicBezTo>
                    <a:pt x="846" y="57"/>
                    <a:pt x="691" y="21"/>
                    <a:pt x="524" y="9"/>
                  </a:cubicBezTo>
                  <a:cubicBezTo>
                    <a:pt x="470" y="5"/>
                    <a:pt x="409" y="1"/>
                    <a:pt x="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82" name="Google Shape;26882;p39"/>
            <p:cNvSpPr/>
            <p:nvPr/>
          </p:nvSpPr>
          <p:spPr>
            <a:xfrm>
              <a:off x="2936375" y="2755975"/>
              <a:ext cx="14900" cy="9125"/>
            </a:xfrm>
            <a:custGeom>
              <a:avLst/>
              <a:gdLst/>
              <a:ahLst/>
              <a:cxnLst/>
              <a:rect l="l" t="t" r="r" b="b"/>
              <a:pathLst>
                <a:path w="596" h="365" extrusionOk="0">
                  <a:moveTo>
                    <a:pt x="332" y="98"/>
                  </a:moveTo>
                  <a:cubicBezTo>
                    <a:pt x="376" y="98"/>
                    <a:pt x="419" y="101"/>
                    <a:pt x="463" y="106"/>
                  </a:cubicBezTo>
                  <a:lnTo>
                    <a:pt x="463" y="106"/>
                  </a:lnTo>
                  <a:cubicBezTo>
                    <a:pt x="464" y="116"/>
                    <a:pt x="465" y="126"/>
                    <a:pt x="465" y="137"/>
                  </a:cubicBezTo>
                  <a:cubicBezTo>
                    <a:pt x="453" y="185"/>
                    <a:pt x="417" y="245"/>
                    <a:pt x="369" y="256"/>
                  </a:cubicBezTo>
                  <a:cubicBezTo>
                    <a:pt x="341" y="273"/>
                    <a:pt x="312" y="281"/>
                    <a:pt x="282" y="281"/>
                  </a:cubicBezTo>
                  <a:cubicBezTo>
                    <a:pt x="197" y="281"/>
                    <a:pt x="116" y="217"/>
                    <a:pt x="99" y="126"/>
                  </a:cubicBezTo>
                  <a:lnTo>
                    <a:pt x="99" y="126"/>
                  </a:lnTo>
                  <a:cubicBezTo>
                    <a:pt x="176" y="106"/>
                    <a:pt x="254" y="98"/>
                    <a:pt x="332" y="98"/>
                  </a:cubicBezTo>
                  <a:close/>
                  <a:moveTo>
                    <a:pt x="259" y="0"/>
                  </a:moveTo>
                  <a:cubicBezTo>
                    <a:pt x="183" y="0"/>
                    <a:pt x="107" y="15"/>
                    <a:pt x="36" y="42"/>
                  </a:cubicBezTo>
                  <a:cubicBezTo>
                    <a:pt x="12" y="42"/>
                    <a:pt x="0" y="54"/>
                    <a:pt x="0" y="78"/>
                  </a:cubicBezTo>
                  <a:cubicBezTo>
                    <a:pt x="10" y="230"/>
                    <a:pt x="133" y="365"/>
                    <a:pt x="279" y="365"/>
                  </a:cubicBezTo>
                  <a:cubicBezTo>
                    <a:pt x="304" y="365"/>
                    <a:pt x="331" y="361"/>
                    <a:pt x="357" y="352"/>
                  </a:cubicBezTo>
                  <a:cubicBezTo>
                    <a:pt x="429" y="316"/>
                    <a:pt x="488" y="256"/>
                    <a:pt x="536" y="197"/>
                  </a:cubicBezTo>
                  <a:cubicBezTo>
                    <a:pt x="572" y="137"/>
                    <a:pt x="595" y="30"/>
                    <a:pt x="524" y="6"/>
                  </a:cubicBezTo>
                  <a:cubicBezTo>
                    <a:pt x="521" y="3"/>
                    <a:pt x="516" y="2"/>
                    <a:pt x="511" y="2"/>
                  </a:cubicBezTo>
                  <a:cubicBezTo>
                    <a:pt x="499" y="2"/>
                    <a:pt x="485" y="10"/>
                    <a:pt x="476" y="18"/>
                  </a:cubicBezTo>
                  <a:cubicBezTo>
                    <a:pt x="472" y="25"/>
                    <a:pt x="469" y="32"/>
                    <a:pt x="466" y="39"/>
                  </a:cubicBezTo>
                  <a:lnTo>
                    <a:pt x="466" y="39"/>
                  </a:lnTo>
                  <a:cubicBezTo>
                    <a:pt x="399" y="13"/>
                    <a:pt x="329" y="0"/>
                    <a:pt x="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83" name="Google Shape;26883;p39"/>
            <p:cNvSpPr/>
            <p:nvPr/>
          </p:nvSpPr>
          <p:spPr>
            <a:xfrm>
              <a:off x="3011675" y="2728625"/>
              <a:ext cx="38100" cy="21225"/>
            </a:xfrm>
            <a:custGeom>
              <a:avLst/>
              <a:gdLst/>
              <a:ahLst/>
              <a:cxnLst/>
              <a:rect l="l" t="t" r="r" b="b"/>
              <a:pathLst>
                <a:path w="1524" h="849" extrusionOk="0">
                  <a:moveTo>
                    <a:pt x="1289" y="1"/>
                  </a:moveTo>
                  <a:cubicBezTo>
                    <a:pt x="1043" y="1"/>
                    <a:pt x="793" y="64"/>
                    <a:pt x="572" y="184"/>
                  </a:cubicBezTo>
                  <a:cubicBezTo>
                    <a:pt x="358" y="315"/>
                    <a:pt x="36" y="541"/>
                    <a:pt x="0" y="803"/>
                  </a:cubicBezTo>
                  <a:cubicBezTo>
                    <a:pt x="0" y="829"/>
                    <a:pt x="13" y="848"/>
                    <a:pt x="33" y="848"/>
                  </a:cubicBezTo>
                  <a:cubicBezTo>
                    <a:pt x="41" y="848"/>
                    <a:pt x="50" y="845"/>
                    <a:pt x="60" y="838"/>
                  </a:cubicBezTo>
                  <a:cubicBezTo>
                    <a:pt x="262" y="636"/>
                    <a:pt x="381" y="422"/>
                    <a:pt x="631" y="267"/>
                  </a:cubicBezTo>
                  <a:cubicBezTo>
                    <a:pt x="905" y="124"/>
                    <a:pt x="1203" y="41"/>
                    <a:pt x="1501" y="41"/>
                  </a:cubicBezTo>
                  <a:cubicBezTo>
                    <a:pt x="1505" y="46"/>
                    <a:pt x="1509" y="47"/>
                    <a:pt x="1512" y="47"/>
                  </a:cubicBezTo>
                  <a:cubicBezTo>
                    <a:pt x="1523" y="47"/>
                    <a:pt x="1520" y="17"/>
                    <a:pt x="1501" y="17"/>
                  </a:cubicBezTo>
                  <a:cubicBezTo>
                    <a:pt x="1431" y="6"/>
                    <a:pt x="1360" y="1"/>
                    <a:pt x="12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84" name="Google Shape;26884;p39"/>
            <p:cNvSpPr/>
            <p:nvPr/>
          </p:nvSpPr>
          <p:spPr>
            <a:xfrm>
              <a:off x="3012575" y="2729700"/>
              <a:ext cx="43225" cy="25650"/>
            </a:xfrm>
            <a:custGeom>
              <a:avLst/>
              <a:gdLst/>
              <a:ahLst/>
              <a:cxnLst/>
              <a:rect l="l" t="t" r="r" b="b"/>
              <a:pathLst>
                <a:path w="1729" h="1026" extrusionOk="0">
                  <a:moveTo>
                    <a:pt x="1480" y="0"/>
                  </a:moveTo>
                  <a:cubicBezTo>
                    <a:pt x="1467" y="0"/>
                    <a:pt x="1458" y="13"/>
                    <a:pt x="1465" y="33"/>
                  </a:cubicBezTo>
                  <a:cubicBezTo>
                    <a:pt x="1635" y="473"/>
                    <a:pt x="872" y="995"/>
                    <a:pt x="389" y="995"/>
                  </a:cubicBezTo>
                  <a:cubicBezTo>
                    <a:pt x="231" y="995"/>
                    <a:pt x="103" y="939"/>
                    <a:pt x="48" y="807"/>
                  </a:cubicBezTo>
                  <a:cubicBezTo>
                    <a:pt x="42" y="790"/>
                    <a:pt x="30" y="781"/>
                    <a:pt x="20" y="781"/>
                  </a:cubicBezTo>
                  <a:cubicBezTo>
                    <a:pt x="9" y="781"/>
                    <a:pt x="0" y="790"/>
                    <a:pt x="0" y="807"/>
                  </a:cubicBezTo>
                  <a:cubicBezTo>
                    <a:pt x="7" y="960"/>
                    <a:pt x="144" y="1026"/>
                    <a:pt x="335" y="1026"/>
                  </a:cubicBezTo>
                  <a:cubicBezTo>
                    <a:pt x="843" y="1026"/>
                    <a:pt x="1729" y="558"/>
                    <a:pt x="1512" y="22"/>
                  </a:cubicBezTo>
                  <a:cubicBezTo>
                    <a:pt x="1502" y="7"/>
                    <a:pt x="1490" y="0"/>
                    <a:pt x="14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85" name="Google Shape;26885;p39"/>
            <p:cNvSpPr/>
            <p:nvPr/>
          </p:nvSpPr>
          <p:spPr>
            <a:xfrm>
              <a:off x="2932200" y="2776600"/>
              <a:ext cx="22350" cy="12100"/>
            </a:xfrm>
            <a:custGeom>
              <a:avLst/>
              <a:gdLst/>
              <a:ahLst/>
              <a:cxnLst/>
              <a:rect l="l" t="t" r="r" b="b"/>
              <a:pathLst>
                <a:path w="894" h="484" extrusionOk="0">
                  <a:moveTo>
                    <a:pt x="460" y="96"/>
                  </a:moveTo>
                  <a:cubicBezTo>
                    <a:pt x="520" y="96"/>
                    <a:pt x="580" y="112"/>
                    <a:pt x="632" y="146"/>
                  </a:cubicBezTo>
                  <a:cubicBezTo>
                    <a:pt x="638" y="155"/>
                    <a:pt x="645" y="159"/>
                    <a:pt x="653" y="159"/>
                  </a:cubicBezTo>
                  <a:cubicBezTo>
                    <a:pt x="668" y="159"/>
                    <a:pt x="683" y="144"/>
                    <a:pt x="685" y="129"/>
                  </a:cubicBezTo>
                  <a:lnTo>
                    <a:pt x="685" y="129"/>
                  </a:lnTo>
                  <a:cubicBezTo>
                    <a:pt x="804" y="267"/>
                    <a:pt x="617" y="325"/>
                    <a:pt x="477" y="336"/>
                  </a:cubicBezTo>
                  <a:cubicBezTo>
                    <a:pt x="368" y="336"/>
                    <a:pt x="259" y="320"/>
                    <a:pt x="157" y="280"/>
                  </a:cubicBezTo>
                  <a:lnTo>
                    <a:pt x="157" y="280"/>
                  </a:lnTo>
                  <a:cubicBezTo>
                    <a:pt x="201" y="168"/>
                    <a:pt x="331" y="96"/>
                    <a:pt x="460" y="96"/>
                  </a:cubicBezTo>
                  <a:close/>
                  <a:moveTo>
                    <a:pt x="402" y="1"/>
                  </a:moveTo>
                  <a:cubicBezTo>
                    <a:pt x="219" y="1"/>
                    <a:pt x="39" y="119"/>
                    <a:pt x="0" y="313"/>
                  </a:cubicBezTo>
                  <a:cubicBezTo>
                    <a:pt x="0" y="348"/>
                    <a:pt x="0" y="384"/>
                    <a:pt x="36" y="384"/>
                  </a:cubicBezTo>
                  <a:cubicBezTo>
                    <a:pt x="151" y="438"/>
                    <a:pt x="314" y="484"/>
                    <a:pt x="471" y="484"/>
                  </a:cubicBezTo>
                  <a:cubicBezTo>
                    <a:pt x="593" y="484"/>
                    <a:pt x="710" y="457"/>
                    <a:pt x="798" y="384"/>
                  </a:cubicBezTo>
                  <a:cubicBezTo>
                    <a:pt x="870" y="324"/>
                    <a:pt x="893" y="241"/>
                    <a:pt x="858" y="146"/>
                  </a:cubicBezTo>
                  <a:cubicBezTo>
                    <a:pt x="831" y="101"/>
                    <a:pt x="790" y="62"/>
                    <a:pt x="740" y="62"/>
                  </a:cubicBezTo>
                  <a:cubicBezTo>
                    <a:pt x="724" y="62"/>
                    <a:pt x="708" y="66"/>
                    <a:pt x="691" y="74"/>
                  </a:cubicBezTo>
                  <a:cubicBezTo>
                    <a:pt x="682" y="83"/>
                    <a:pt x="680" y="98"/>
                    <a:pt x="679" y="110"/>
                  </a:cubicBezTo>
                  <a:lnTo>
                    <a:pt x="679" y="110"/>
                  </a:lnTo>
                  <a:cubicBezTo>
                    <a:pt x="679" y="110"/>
                    <a:pt x="679" y="110"/>
                    <a:pt x="679" y="110"/>
                  </a:cubicBezTo>
                  <a:cubicBezTo>
                    <a:pt x="600" y="35"/>
                    <a:pt x="500" y="1"/>
                    <a:pt x="4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86" name="Google Shape;26886;p39"/>
            <p:cNvSpPr/>
            <p:nvPr/>
          </p:nvSpPr>
          <p:spPr>
            <a:xfrm>
              <a:off x="2934875" y="2748400"/>
              <a:ext cx="357325" cy="67500"/>
            </a:xfrm>
            <a:custGeom>
              <a:avLst/>
              <a:gdLst/>
              <a:ahLst/>
              <a:cxnLst/>
              <a:rect l="l" t="t" r="r" b="b"/>
              <a:pathLst>
                <a:path w="14293" h="2700" extrusionOk="0">
                  <a:moveTo>
                    <a:pt x="14203" y="1"/>
                  </a:moveTo>
                  <a:cubicBezTo>
                    <a:pt x="14191" y="1"/>
                    <a:pt x="14179" y="4"/>
                    <a:pt x="14169" y="12"/>
                  </a:cubicBezTo>
                  <a:cubicBezTo>
                    <a:pt x="13729" y="369"/>
                    <a:pt x="13324" y="798"/>
                    <a:pt x="12847" y="1131"/>
                  </a:cubicBezTo>
                  <a:cubicBezTo>
                    <a:pt x="12264" y="1536"/>
                    <a:pt x="11645" y="1691"/>
                    <a:pt x="10942" y="1798"/>
                  </a:cubicBezTo>
                  <a:cubicBezTo>
                    <a:pt x="9704" y="1988"/>
                    <a:pt x="8466" y="2143"/>
                    <a:pt x="7252" y="2322"/>
                  </a:cubicBezTo>
                  <a:cubicBezTo>
                    <a:pt x="6308" y="2460"/>
                    <a:pt x="5389" y="2555"/>
                    <a:pt x="4459" y="2555"/>
                  </a:cubicBezTo>
                  <a:cubicBezTo>
                    <a:pt x="4110" y="2555"/>
                    <a:pt x="3760" y="2541"/>
                    <a:pt x="3406" y="2512"/>
                  </a:cubicBezTo>
                  <a:cubicBezTo>
                    <a:pt x="2750" y="2457"/>
                    <a:pt x="2085" y="2382"/>
                    <a:pt x="1425" y="2382"/>
                  </a:cubicBezTo>
                  <a:cubicBezTo>
                    <a:pt x="947" y="2382"/>
                    <a:pt x="470" y="2421"/>
                    <a:pt x="1" y="2536"/>
                  </a:cubicBezTo>
                  <a:cubicBezTo>
                    <a:pt x="1" y="2548"/>
                    <a:pt x="1" y="2560"/>
                    <a:pt x="13" y="2560"/>
                  </a:cubicBezTo>
                  <a:cubicBezTo>
                    <a:pt x="386" y="2524"/>
                    <a:pt x="753" y="2509"/>
                    <a:pt x="1118" y="2509"/>
                  </a:cubicBezTo>
                  <a:cubicBezTo>
                    <a:pt x="2081" y="2509"/>
                    <a:pt x="3025" y="2610"/>
                    <a:pt x="4001" y="2679"/>
                  </a:cubicBezTo>
                  <a:cubicBezTo>
                    <a:pt x="4230" y="2693"/>
                    <a:pt x="4459" y="2700"/>
                    <a:pt x="4686" y="2700"/>
                  </a:cubicBezTo>
                  <a:cubicBezTo>
                    <a:pt x="5769" y="2700"/>
                    <a:pt x="6834" y="2550"/>
                    <a:pt x="7906" y="2393"/>
                  </a:cubicBezTo>
                  <a:cubicBezTo>
                    <a:pt x="9216" y="2203"/>
                    <a:pt x="10669" y="2143"/>
                    <a:pt x="11943" y="1786"/>
                  </a:cubicBezTo>
                  <a:cubicBezTo>
                    <a:pt x="12871" y="1512"/>
                    <a:pt x="13681" y="833"/>
                    <a:pt x="14264" y="83"/>
                  </a:cubicBezTo>
                  <a:cubicBezTo>
                    <a:pt x="14292" y="46"/>
                    <a:pt x="14247" y="1"/>
                    <a:pt x="14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87" name="Google Shape;26887;p39"/>
            <p:cNvSpPr/>
            <p:nvPr/>
          </p:nvSpPr>
          <p:spPr>
            <a:xfrm>
              <a:off x="3285525" y="2702225"/>
              <a:ext cx="13400" cy="48875"/>
            </a:xfrm>
            <a:custGeom>
              <a:avLst/>
              <a:gdLst/>
              <a:ahLst/>
              <a:cxnLst/>
              <a:rect l="l" t="t" r="r" b="b"/>
              <a:pathLst>
                <a:path w="536" h="1955" extrusionOk="0">
                  <a:moveTo>
                    <a:pt x="19" y="0"/>
                  </a:moveTo>
                  <a:cubicBezTo>
                    <a:pt x="9" y="0"/>
                    <a:pt x="0" y="11"/>
                    <a:pt x="0" y="25"/>
                  </a:cubicBezTo>
                  <a:cubicBezTo>
                    <a:pt x="36" y="347"/>
                    <a:pt x="143" y="644"/>
                    <a:pt x="191" y="942"/>
                  </a:cubicBezTo>
                  <a:cubicBezTo>
                    <a:pt x="238" y="1299"/>
                    <a:pt x="143" y="1609"/>
                    <a:pt x="143" y="1954"/>
                  </a:cubicBezTo>
                  <a:cubicBezTo>
                    <a:pt x="536" y="1478"/>
                    <a:pt x="262" y="490"/>
                    <a:pt x="36" y="13"/>
                  </a:cubicBezTo>
                  <a:cubicBezTo>
                    <a:pt x="31" y="4"/>
                    <a:pt x="25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88" name="Google Shape;26888;p39"/>
            <p:cNvSpPr/>
            <p:nvPr/>
          </p:nvSpPr>
          <p:spPr>
            <a:xfrm>
              <a:off x="3080475" y="2703275"/>
              <a:ext cx="204350" cy="48450"/>
            </a:xfrm>
            <a:custGeom>
              <a:avLst/>
              <a:gdLst/>
              <a:ahLst/>
              <a:cxnLst/>
              <a:rect l="l" t="t" r="r" b="b"/>
              <a:pathLst>
                <a:path w="8174" h="1938" extrusionOk="0">
                  <a:moveTo>
                    <a:pt x="8139" y="0"/>
                  </a:moveTo>
                  <a:cubicBezTo>
                    <a:pt x="8133" y="0"/>
                    <a:pt x="8126" y="2"/>
                    <a:pt x="8119" y="7"/>
                  </a:cubicBezTo>
                  <a:cubicBezTo>
                    <a:pt x="7690" y="162"/>
                    <a:pt x="7274" y="376"/>
                    <a:pt x="6833" y="448"/>
                  </a:cubicBezTo>
                  <a:cubicBezTo>
                    <a:pt x="6345" y="543"/>
                    <a:pt x="5880" y="495"/>
                    <a:pt x="5404" y="543"/>
                  </a:cubicBezTo>
                  <a:cubicBezTo>
                    <a:pt x="4785" y="602"/>
                    <a:pt x="4214" y="793"/>
                    <a:pt x="3630" y="936"/>
                  </a:cubicBezTo>
                  <a:cubicBezTo>
                    <a:pt x="2380" y="1257"/>
                    <a:pt x="1118" y="1090"/>
                    <a:pt x="23" y="1864"/>
                  </a:cubicBezTo>
                  <a:cubicBezTo>
                    <a:pt x="1" y="1886"/>
                    <a:pt x="9" y="1937"/>
                    <a:pt x="46" y="1937"/>
                  </a:cubicBezTo>
                  <a:cubicBezTo>
                    <a:pt x="50" y="1937"/>
                    <a:pt x="54" y="1937"/>
                    <a:pt x="58" y="1936"/>
                  </a:cubicBezTo>
                  <a:cubicBezTo>
                    <a:pt x="785" y="1686"/>
                    <a:pt x="1392" y="1388"/>
                    <a:pt x="2178" y="1329"/>
                  </a:cubicBezTo>
                  <a:cubicBezTo>
                    <a:pt x="2832" y="1269"/>
                    <a:pt x="3428" y="1162"/>
                    <a:pt x="4071" y="983"/>
                  </a:cubicBezTo>
                  <a:cubicBezTo>
                    <a:pt x="5476" y="614"/>
                    <a:pt x="6857" y="745"/>
                    <a:pt x="8155" y="31"/>
                  </a:cubicBezTo>
                  <a:cubicBezTo>
                    <a:pt x="8174" y="31"/>
                    <a:pt x="8162" y="0"/>
                    <a:pt x="8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89" name="Google Shape;26889;p39"/>
            <p:cNvSpPr/>
            <p:nvPr/>
          </p:nvSpPr>
          <p:spPr>
            <a:xfrm>
              <a:off x="2936525" y="2826850"/>
              <a:ext cx="168225" cy="84375"/>
            </a:xfrm>
            <a:custGeom>
              <a:avLst/>
              <a:gdLst/>
              <a:ahLst/>
              <a:cxnLst/>
              <a:rect l="l" t="t" r="r" b="b"/>
              <a:pathLst>
                <a:path w="6729" h="3375" extrusionOk="0">
                  <a:moveTo>
                    <a:pt x="38" y="1"/>
                  </a:moveTo>
                  <a:cubicBezTo>
                    <a:pt x="4" y="1"/>
                    <a:pt x="0" y="66"/>
                    <a:pt x="42" y="77"/>
                  </a:cubicBezTo>
                  <a:cubicBezTo>
                    <a:pt x="1054" y="303"/>
                    <a:pt x="1256" y="1279"/>
                    <a:pt x="1792" y="1993"/>
                  </a:cubicBezTo>
                  <a:cubicBezTo>
                    <a:pt x="2090" y="2386"/>
                    <a:pt x="2494" y="2648"/>
                    <a:pt x="2959" y="2839"/>
                  </a:cubicBezTo>
                  <a:cubicBezTo>
                    <a:pt x="3658" y="3120"/>
                    <a:pt x="4618" y="3374"/>
                    <a:pt x="5497" y="3374"/>
                  </a:cubicBezTo>
                  <a:cubicBezTo>
                    <a:pt x="5920" y="3374"/>
                    <a:pt x="6325" y="3315"/>
                    <a:pt x="6674" y="3172"/>
                  </a:cubicBezTo>
                  <a:cubicBezTo>
                    <a:pt x="6729" y="3139"/>
                    <a:pt x="6702" y="3076"/>
                    <a:pt x="6660" y="3076"/>
                  </a:cubicBezTo>
                  <a:cubicBezTo>
                    <a:pt x="6657" y="3076"/>
                    <a:pt x="6653" y="3076"/>
                    <a:pt x="6650" y="3077"/>
                  </a:cubicBezTo>
                  <a:cubicBezTo>
                    <a:pt x="6306" y="3148"/>
                    <a:pt x="5903" y="3186"/>
                    <a:pt x="5477" y="3186"/>
                  </a:cubicBezTo>
                  <a:cubicBezTo>
                    <a:pt x="4250" y="3186"/>
                    <a:pt x="2832" y="2869"/>
                    <a:pt x="2090" y="2101"/>
                  </a:cubicBezTo>
                  <a:cubicBezTo>
                    <a:pt x="1387" y="1374"/>
                    <a:pt x="1232" y="148"/>
                    <a:pt x="54" y="5"/>
                  </a:cubicBezTo>
                  <a:cubicBezTo>
                    <a:pt x="48" y="2"/>
                    <a:pt x="42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90" name="Google Shape;26890;p39"/>
            <p:cNvSpPr/>
            <p:nvPr/>
          </p:nvSpPr>
          <p:spPr>
            <a:xfrm>
              <a:off x="3098025" y="2876775"/>
              <a:ext cx="34025" cy="26775"/>
            </a:xfrm>
            <a:custGeom>
              <a:avLst/>
              <a:gdLst/>
              <a:ahLst/>
              <a:cxnLst/>
              <a:rect l="l" t="t" r="r" b="b"/>
              <a:pathLst>
                <a:path w="1361" h="1071" extrusionOk="0">
                  <a:moveTo>
                    <a:pt x="1293" y="1"/>
                  </a:moveTo>
                  <a:cubicBezTo>
                    <a:pt x="1283" y="1"/>
                    <a:pt x="1272" y="3"/>
                    <a:pt x="1261" y="8"/>
                  </a:cubicBezTo>
                  <a:cubicBezTo>
                    <a:pt x="1047" y="187"/>
                    <a:pt x="868" y="389"/>
                    <a:pt x="666" y="544"/>
                  </a:cubicBezTo>
                  <a:cubicBezTo>
                    <a:pt x="452" y="711"/>
                    <a:pt x="190" y="830"/>
                    <a:pt x="11" y="1020"/>
                  </a:cubicBezTo>
                  <a:cubicBezTo>
                    <a:pt x="1" y="1041"/>
                    <a:pt x="8" y="1070"/>
                    <a:pt x="26" y="1070"/>
                  </a:cubicBezTo>
                  <a:cubicBezTo>
                    <a:pt x="29" y="1070"/>
                    <a:pt x="32" y="1070"/>
                    <a:pt x="35" y="1068"/>
                  </a:cubicBezTo>
                  <a:cubicBezTo>
                    <a:pt x="297" y="1020"/>
                    <a:pt x="511" y="818"/>
                    <a:pt x="726" y="663"/>
                  </a:cubicBezTo>
                  <a:cubicBezTo>
                    <a:pt x="952" y="485"/>
                    <a:pt x="1166" y="294"/>
                    <a:pt x="1333" y="68"/>
                  </a:cubicBezTo>
                  <a:cubicBezTo>
                    <a:pt x="1361" y="31"/>
                    <a:pt x="1330" y="1"/>
                    <a:pt x="1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91" name="Google Shape;26891;p39"/>
            <p:cNvSpPr/>
            <p:nvPr/>
          </p:nvSpPr>
          <p:spPr>
            <a:xfrm>
              <a:off x="3093525" y="2882875"/>
              <a:ext cx="35150" cy="25675"/>
            </a:xfrm>
            <a:custGeom>
              <a:avLst/>
              <a:gdLst/>
              <a:ahLst/>
              <a:cxnLst/>
              <a:rect l="l" t="t" r="r" b="b"/>
              <a:pathLst>
                <a:path w="1406" h="1027" extrusionOk="0">
                  <a:moveTo>
                    <a:pt x="1387" y="0"/>
                  </a:moveTo>
                  <a:cubicBezTo>
                    <a:pt x="1385" y="0"/>
                    <a:pt x="1383" y="1"/>
                    <a:pt x="1382" y="2"/>
                  </a:cubicBezTo>
                  <a:cubicBezTo>
                    <a:pt x="1167" y="229"/>
                    <a:pt x="965" y="431"/>
                    <a:pt x="715" y="598"/>
                  </a:cubicBezTo>
                  <a:cubicBezTo>
                    <a:pt x="501" y="753"/>
                    <a:pt x="239" y="812"/>
                    <a:pt x="24" y="955"/>
                  </a:cubicBezTo>
                  <a:cubicBezTo>
                    <a:pt x="1" y="967"/>
                    <a:pt x="24" y="1026"/>
                    <a:pt x="60" y="1026"/>
                  </a:cubicBezTo>
                  <a:cubicBezTo>
                    <a:pt x="322" y="1026"/>
                    <a:pt x="608" y="836"/>
                    <a:pt x="810" y="693"/>
                  </a:cubicBezTo>
                  <a:cubicBezTo>
                    <a:pt x="1048" y="514"/>
                    <a:pt x="1263" y="288"/>
                    <a:pt x="1406" y="26"/>
                  </a:cubicBezTo>
                  <a:cubicBezTo>
                    <a:pt x="1406" y="26"/>
                    <a:pt x="1397" y="0"/>
                    <a:pt x="1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92" name="Google Shape;26892;p39"/>
            <p:cNvSpPr/>
            <p:nvPr/>
          </p:nvSpPr>
          <p:spPr>
            <a:xfrm>
              <a:off x="3043325" y="2867000"/>
              <a:ext cx="74775" cy="18025"/>
            </a:xfrm>
            <a:custGeom>
              <a:avLst/>
              <a:gdLst/>
              <a:ahLst/>
              <a:cxnLst/>
              <a:rect l="l" t="t" r="r" b="b"/>
              <a:pathLst>
                <a:path w="2991" h="721" extrusionOk="0">
                  <a:moveTo>
                    <a:pt x="37" y="0"/>
                  </a:moveTo>
                  <a:cubicBezTo>
                    <a:pt x="13" y="0"/>
                    <a:pt x="1" y="37"/>
                    <a:pt x="20" y="66"/>
                  </a:cubicBezTo>
                  <a:cubicBezTo>
                    <a:pt x="443" y="353"/>
                    <a:pt x="1341" y="720"/>
                    <a:pt x="2078" y="720"/>
                  </a:cubicBezTo>
                  <a:cubicBezTo>
                    <a:pt x="2441" y="720"/>
                    <a:pt x="2765" y="631"/>
                    <a:pt x="2973" y="399"/>
                  </a:cubicBezTo>
                  <a:cubicBezTo>
                    <a:pt x="2991" y="382"/>
                    <a:pt x="2989" y="351"/>
                    <a:pt x="2977" y="351"/>
                  </a:cubicBezTo>
                  <a:cubicBezTo>
                    <a:pt x="2973" y="351"/>
                    <a:pt x="2967" y="354"/>
                    <a:pt x="2961" y="364"/>
                  </a:cubicBezTo>
                  <a:cubicBezTo>
                    <a:pt x="2705" y="523"/>
                    <a:pt x="2425" y="584"/>
                    <a:pt x="2135" y="584"/>
                  </a:cubicBezTo>
                  <a:cubicBezTo>
                    <a:pt x="1428" y="584"/>
                    <a:pt x="664" y="218"/>
                    <a:pt x="56" y="6"/>
                  </a:cubicBezTo>
                  <a:cubicBezTo>
                    <a:pt x="49" y="2"/>
                    <a:pt x="43" y="0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93" name="Google Shape;26893;p39"/>
            <p:cNvSpPr/>
            <p:nvPr/>
          </p:nvSpPr>
          <p:spPr>
            <a:xfrm>
              <a:off x="3043525" y="2860900"/>
              <a:ext cx="73125" cy="19700"/>
            </a:xfrm>
            <a:custGeom>
              <a:avLst/>
              <a:gdLst/>
              <a:ahLst/>
              <a:cxnLst/>
              <a:rect l="l" t="t" r="r" b="b"/>
              <a:pathLst>
                <a:path w="2925" h="788" extrusionOk="0">
                  <a:moveTo>
                    <a:pt x="378" y="1"/>
                  </a:moveTo>
                  <a:cubicBezTo>
                    <a:pt x="151" y="1"/>
                    <a:pt x="3" y="61"/>
                    <a:pt x="0" y="215"/>
                  </a:cubicBezTo>
                  <a:cubicBezTo>
                    <a:pt x="0" y="234"/>
                    <a:pt x="11" y="243"/>
                    <a:pt x="21" y="243"/>
                  </a:cubicBezTo>
                  <a:cubicBezTo>
                    <a:pt x="29" y="243"/>
                    <a:pt x="36" y="237"/>
                    <a:pt x="36" y="227"/>
                  </a:cubicBezTo>
                  <a:cubicBezTo>
                    <a:pt x="64" y="140"/>
                    <a:pt x="177" y="105"/>
                    <a:pt x="343" y="105"/>
                  </a:cubicBezTo>
                  <a:cubicBezTo>
                    <a:pt x="1027" y="105"/>
                    <a:pt x="2607" y="700"/>
                    <a:pt x="2846" y="786"/>
                  </a:cubicBezTo>
                  <a:cubicBezTo>
                    <a:pt x="2850" y="787"/>
                    <a:pt x="2855" y="788"/>
                    <a:pt x="2859" y="788"/>
                  </a:cubicBezTo>
                  <a:cubicBezTo>
                    <a:pt x="2909" y="788"/>
                    <a:pt x="2925" y="724"/>
                    <a:pt x="2870" y="691"/>
                  </a:cubicBezTo>
                  <a:cubicBezTo>
                    <a:pt x="2616" y="600"/>
                    <a:pt x="1097" y="1"/>
                    <a:pt x="3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94" name="Google Shape;26894;p39"/>
            <p:cNvSpPr/>
            <p:nvPr/>
          </p:nvSpPr>
          <p:spPr>
            <a:xfrm>
              <a:off x="2983700" y="2842000"/>
              <a:ext cx="34550" cy="25300"/>
            </a:xfrm>
            <a:custGeom>
              <a:avLst/>
              <a:gdLst/>
              <a:ahLst/>
              <a:cxnLst/>
              <a:rect l="l" t="t" r="r" b="b"/>
              <a:pathLst>
                <a:path w="1382" h="1012" extrusionOk="0">
                  <a:moveTo>
                    <a:pt x="468" y="121"/>
                  </a:moveTo>
                  <a:cubicBezTo>
                    <a:pt x="486" y="121"/>
                    <a:pt x="504" y="122"/>
                    <a:pt x="524" y="125"/>
                  </a:cubicBezTo>
                  <a:cubicBezTo>
                    <a:pt x="607" y="137"/>
                    <a:pt x="715" y="209"/>
                    <a:pt x="786" y="256"/>
                  </a:cubicBezTo>
                  <a:cubicBezTo>
                    <a:pt x="888" y="303"/>
                    <a:pt x="979" y="361"/>
                    <a:pt x="1071" y="411"/>
                  </a:cubicBezTo>
                  <a:lnTo>
                    <a:pt x="1071" y="411"/>
                  </a:lnTo>
                  <a:cubicBezTo>
                    <a:pt x="1024" y="412"/>
                    <a:pt x="1025" y="483"/>
                    <a:pt x="1072" y="494"/>
                  </a:cubicBezTo>
                  <a:cubicBezTo>
                    <a:pt x="1191" y="506"/>
                    <a:pt x="1239" y="602"/>
                    <a:pt x="1203" y="768"/>
                  </a:cubicBezTo>
                  <a:cubicBezTo>
                    <a:pt x="1131" y="840"/>
                    <a:pt x="1060" y="875"/>
                    <a:pt x="953" y="875"/>
                  </a:cubicBezTo>
                  <a:cubicBezTo>
                    <a:pt x="846" y="875"/>
                    <a:pt x="738" y="840"/>
                    <a:pt x="655" y="792"/>
                  </a:cubicBezTo>
                  <a:cubicBezTo>
                    <a:pt x="500" y="721"/>
                    <a:pt x="322" y="614"/>
                    <a:pt x="262" y="447"/>
                  </a:cubicBezTo>
                  <a:cubicBezTo>
                    <a:pt x="208" y="294"/>
                    <a:pt x="273" y="121"/>
                    <a:pt x="468" y="121"/>
                  </a:cubicBezTo>
                  <a:close/>
                  <a:moveTo>
                    <a:pt x="415" y="0"/>
                  </a:moveTo>
                  <a:cubicBezTo>
                    <a:pt x="356" y="0"/>
                    <a:pt x="299" y="16"/>
                    <a:pt x="250" y="54"/>
                  </a:cubicBezTo>
                  <a:cubicBezTo>
                    <a:pt x="0" y="244"/>
                    <a:pt x="143" y="590"/>
                    <a:pt x="346" y="745"/>
                  </a:cubicBezTo>
                  <a:cubicBezTo>
                    <a:pt x="503" y="878"/>
                    <a:pt x="743" y="1012"/>
                    <a:pt x="960" y="1012"/>
                  </a:cubicBezTo>
                  <a:cubicBezTo>
                    <a:pt x="1072" y="1012"/>
                    <a:pt x="1177" y="976"/>
                    <a:pt x="1262" y="887"/>
                  </a:cubicBezTo>
                  <a:cubicBezTo>
                    <a:pt x="1382" y="759"/>
                    <a:pt x="1367" y="546"/>
                    <a:pt x="1252" y="453"/>
                  </a:cubicBezTo>
                  <a:lnTo>
                    <a:pt x="1252" y="453"/>
                  </a:lnTo>
                  <a:cubicBezTo>
                    <a:pt x="1256" y="441"/>
                    <a:pt x="1256" y="428"/>
                    <a:pt x="1250" y="423"/>
                  </a:cubicBezTo>
                  <a:cubicBezTo>
                    <a:pt x="1072" y="268"/>
                    <a:pt x="846" y="137"/>
                    <a:pt x="619" y="54"/>
                  </a:cubicBezTo>
                  <a:cubicBezTo>
                    <a:pt x="555" y="22"/>
                    <a:pt x="484" y="0"/>
                    <a:pt x="4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95" name="Google Shape;26895;p39"/>
            <p:cNvSpPr/>
            <p:nvPr/>
          </p:nvSpPr>
          <p:spPr>
            <a:xfrm>
              <a:off x="2932925" y="2823200"/>
              <a:ext cx="25800" cy="12125"/>
            </a:xfrm>
            <a:custGeom>
              <a:avLst/>
              <a:gdLst/>
              <a:ahLst/>
              <a:cxnLst/>
              <a:rect l="l" t="t" r="r" b="b"/>
              <a:pathLst>
                <a:path w="1032" h="485" extrusionOk="0">
                  <a:moveTo>
                    <a:pt x="191" y="0"/>
                  </a:moveTo>
                  <a:cubicBezTo>
                    <a:pt x="93" y="0"/>
                    <a:pt x="0" y="41"/>
                    <a:pt x="19" y="163"/>
                  </a:cubicBezTo>
                  <a:cubicBezTo>
                    <a:pt x="26" y="177"/>
                    <a:pt x="45" y="191"/>
                    <a:pt x="62" y="191"/>
                  </a:cubicBezTo>
                  <a:cubicBezTo>
                    <a:pt x="74" y="191"/>
                    <a:pt x="86" y="183"/>
                    <a:pt x="91" y="163"/>
                  </a:cubicBezTo>
                  <a:cubicBezTo>
                    <a:pt x="109" y="128"/>
                    <a:pt x="141" y="115"/>
                    <a:pt x="179" y="115"/>
                  </a:cubicBezTo>
                  <a:cubicBezTo>
                    <a:pt x="311" y="115"/>
                    <a:pt x="526" y="278"/>
                    <a:pt x="591" y="306"/>
                  </a:cubicBezTo>
                  <a:cubicBezTo>
                    <a:pt x="698" y="377"/>
                    <a:pt x="841" y="473"/>
                    <a:pt x="984" y="484"/>
                  </a:cubicBezTo>
                  <a:cubicBezTo>
                    <a:pt x="1031" y="484"/>
                    <a:pt x="1031" y="449"/>
                    <a:pt x="1019" y="425"/>
                  </a:cubicBezTo>
                  <a:cubicBezTo>
                    <a:pt x="924" y="306"/>
                    <a:pt x="769" y="246"/>
                    <a:pt x="626" y="187"/>
                  </a:cubicBezTo>
                  <a:cubicBezTo>
                    <a:pt x="507" y="127"/>
                    <a:pt x="388" y="44"/>
                    <a:pt x="269" y="8"/>
                  </a:cubicBezTo>
                  <a:cubicBezTo>
                    <a:pt x="244" y="3"/>
                    <a:pt x="217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96" name="Google Shape;26896;p39"/>
            <p:cNvSpPr/>
            <p:nvPr/>
          </p:nvSpPr>
          <p:spPr>
            <a:xfrm>
              <a:off x="2969100" y="2815625"/>
              <a:ext cx="76975" cy="32050"/>
            </a:xfrm>
            <a:custGeom>
              <a:avLst/>
              <a:gdLst/>
              <a:ahLst/>
              <a:cxnLst/>
              <a:rect l="l" t="t" r="r" b="b"/>
              <a:pathLst>
                <a:path w="3079" h="1282" extrusionOk="0">
                  <a:moveTo>
                    <a:pt x="65" y="1"/>
                  </a:moveTo>
                  <a:cubicBezTo>
                    <a:pt x="44" y="1"/>
                    <a:pt x="22" y="1"/>
                    <a:pt x="1" y="2"/>
                  </a:cubicBezTo>
                  <a:cubicBezTo>
                    <a:pt x="1" y="2"/>
                    <a:pt x="1" y="37"/>
                    <a:pt x="13" y="37"/>
                  </a:cubicBezTo>
                  <a:cubicBezTo>
                    <a:pt x="1144" y="145"/>
                    <a:pt x="1942" y="1026"/>
                    <a:pt x="3037" y="1276"/>
                  </a:cubicBezTo>
                  <a:cubicBezTo>
                    <a:pt x="3043" y="1280"/>
                    <a:pt x="3048" y="1281"/>
                    <a:pt x="3053" y="1281"/>
                  </a:cubicBezTo>
                  <a:cubicBezTo>
                    <a:pt x="3075" y="1281"/>
                    <a:pt x="3079" y="1240"/>
                    <a:pt x="3049" y="1240"/>
                  </a:cubicBezTo>
                  <a:cubicBezTo>
                    <a:pt x="2418" y="978"/>
                    <a:pt x="1858" y="728"/>
                    <a:pt x="1287" y="359"/>
                  </a:cubicBezTo>
                  <a:cubicBezTo>
                    <a:pt x="912" y="120"/>
                    <a:pt x="515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97" name="Google Shape;26897;p39"/>
            <p:cNvSpPr/>
            <p:nvPr/>
          </p:nvSpPr>
          <p:spPr>
            <a:xfrm>
              <a:off x="3055125" y="2847625"/>
              <a:ext cx="106175" cy="15375"/>
            </a:xfrm>
            <a:custGeom>
              <a:avLst/>
              <a:gdLst/>
              <a:ahLst/>
              <a:cxnLst/>
              <a:rect l="l" t="t" r="r" b="b"/>
              <a:pathLst>
                <a:path w="4247" h="615" extrusionOk="0">
                  <a:moveTo>
                    <a:pt x="4211" y="1"/>
                  </a:moveTo>
                  <a:cubicBezTo>
                    <a:pt x="4205" y="1"/>
                    <a:pt x="4199" y="3"/>
                    <a:pt x="4192" y="8"/>
                  </a:cubicBezTo>
                  <a:cubicBezTo>
                    <a:pt x="3595" y="337"/>
                    <a:pt x="3019" y="527"/>
                    <a:pt x="2377" y="527"/>
                  </a:cubicBezTo>
                  <a:cubicBezTo>
                    <a:pt x="2161" y="527"/>
                    <a:pt x="1938" y="505"/>
                    <a:pt x="1703" y="460"/>
                  </a:cubicBezTo>
                  <a:cubicBezTo>
                    <a:pt x="1144" y="365"/>
                    <a:pt x="608" y="150"/>
                    <a:pt x="25" y="79"/>
                  </a:cubicBezTo>
                  <a:cubicBezTo>
                    <a:pt x="13" y="79"/>
                    <a:pt x="1" y="103"/>
                    <a:pt x="25" y="127"/>
                  </a:cubicBezTo>
                  <a:cubicBezTo>
                    <a:pt x="834" y="351"/>
                    <a:pt x="1668" y="615"/>
                    <a:pt x="2475" y="615"/>
                  </a:cubicBezTo>
                  <a:cubicBezTo>
                    <a:pt x="3081" y="615"/>
                    <a:pt x="3671" y="467"/>
                    <a:pt x="4227" y="43"/>
                  </a:cubicBezTo>
                  <a:cubicBezTo>
                    <a:pt x="4247" y="34"/>
                    <a:pt x="4235" y="1"/>
                    <a:pt x="42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98" name="Google Shape;26898;p39"/>
            <p:cNvSpPr/>
            <p:nvPr/>
          </p:nvSpPr>
          <p:spPr>
            <a:xfrm>
              <a:off x="3113875" y="2867500"/>
              <a:ext cx="23650" cy="29825"/>
            </a:xfrm>
            <a:custGeom>
              <a:avLst/>
              <a:gdLst/>
              <a:ahLst/>
              <a:cxnLst/>
              <a:rect l="l" t="t" r="r" b="b"/>
              <a:pathLst>
                <a:path w="946" h="1193" extrusionOk="0">
                  <a:moveTo>
                    <a:pt x="911" y="1"/>
                  </a:moveTo>
                  <a:cubicBezTo>
                    <a:pt x="903" y="1"/>
                    <a:pt x="896" y="4"/>
                    <a:pt x="889" y="10"/>
                  </a:cubicBezTo>
                  <a:cubicBezTo>
                    <a:pt x="687" y="463"/>
                    <a:pt x="389" y="820"/>
                    <a:pt x="20" y="1153"/>
                  </a:cubicBezTo>
                  <a:cubicBezTo>
                    <a:pt x="1" y="1173"/>
                    <a:pt x="13" y="1192"/>
                    <a:pt x="25" y="1192"/>
                  </a:cubicBezTo>
                  <a:cubicBezTo>
                    <a:pt x="27" y="1192"/>
                    <a:pt x="30" y="1191"/>
                    <a:pt x="32" y="1189"/>
                  </a:cubicBezTo>
                  <a:cubicBezTo>
                    <a:pt x="473" y="963"/>
                    <a:pt x="806" y="498"/>
                    <a:pt x="937" y="46"/>
                  </a:cubicBezTo>
                  <a:cubicBezTo>
                    <a:pt x="945" y="20"/>
                    <a:pt x="929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899" name="Google Shape;26899;p39"/>
            <p:cNvSpPr/>
            <p:nvPr/>
          </p:nvSpPr>
          <p:spPr>
            <a:xfrm>
              <a:off x="3105425" y="2888150"/>
              <a:ext cx="13700" cy="13250"/>
            </a:xfrm>
            <a:custGeom>
              <a:avLst/>
              <a:gdLst/>
              <a:ahLst/>
              <a:cxnLst/>
              <a:rect l="l" t="t" r="r" b="b"/>
              <a:pathLst>
                <a:path w="548" h="530" extrusionOk="0">
                  <a:moveTo>
                    <a:pt x="545" y="1"/>
                  </a:moveTo>
                  <a:cubicBezTo>
                    <a:pt x="543" y="1"/>
                    <a:pt x="541" y="2"/>
                    <a:pt x="537" y="6"/>
                  </a:cubicBezTo>
                  <a:cubicBezTo>
                    <a:pt x="545" y="6"/>
                    <a:pt x="547" y="1"/>
                    <a:pt x="545" y="1"/>
                  </a:cubicBezTo>
                  <a:close/>
                  <a:moveTo>
                    <a:pt x="537" y="6"/>
                  </a:moveTo>
                  <a:lnTo>
                    <a:pt x="394" y="89"/>
                  </a:lnTo>
                  <a:cubicBezTo>
                    <a:pt x="334" y="137"/>
                    <a:pt x="299" y="196"/>
                    <a:pt x="239" y="244"/>
                  </a:cubicBezTo>
                  <a:cubicBezTo>
                    <a:pt x="144" y="315"/>
                    <a:pt x="37" y="387"/>
                    <a:pt x="1" y="506"/>
                  </a:cubicBezTo>
                  <a:cubicBezTo>
                    <a:pt x="1" y="530"/>
                    <a:pt x="1" y="530"/>
                    <a:pt x="13" y="530"/>
                  </a:cubicBezTo>
                  <a:cubicBezTo>
                    <a:pt x="132" y="494"/>
                    <a:pt x="203" y="387"/>
                    <a:pt x="275" y="303"/>
                  </a:cubicBezTo>
                  <a:lnTo>
                    <a:pt x="430" y="149"/>
                  </a:lnTo>
                  <a:lnTo>
                    <a:pt x="501" y="77"/>
                  </a:lnTo>
                  <a:cubicBezTo>
                    <a:pt x="513" y="65"/>
                    <a:pt x="537" y="30"/>
                    <a:pt x="537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00" name="Google Shape;26900;p39"/>
            <p:cNvSpPr/>
            <p:nvPr/>
          </p:nvSpPr>
          <p:spPr>
            <a:xfrm>
              <a:off x="3109200" y="2887775"/>
              <a:ext cx="15400" cy="13000"/>
            </a:xfrm>
            <a:custGeom>
              <a:avLst/>
              <a:gdLst/>
              <a:ahLst/>
              <a:cxnLst/>
              <a:rect l="l" t="t" r="r" b="b"/>
              <a:pathLst>
                <a:path w="616" h="520" extrusionOk="0">
                  <a:moveTo>
                    <a:pt x="593" y="1"/>
                  </a:moveTo>
                  <a:cubicBezTo>
                    <a:pt x="588" y="1"/>
                    <a:pt x="582" y="3"/>
                    <a:pt x="576" y="9"/>
                  </a:cubicBezTo>
                  <a:cubicBezTo>
                    <a:pt x="469" y="80"/>
                    <a:pt x="386" y="140"/>
                    <a:pt x="290" y="211"/>
                  </a:cubicBezTo>
                  <a:cubicBezTo>
                    <a:pt x="207" y="283"/>
                    <a:pt x="100" y="366"/>
                    <a:pt x="29" y="449"/>
                  </a:cubicBezTo>
                  <a:cubicBezTo>
                    <a:pt x="1" y="477"/>
                    <a:pt x="31" y="520"/>
                    <a:pt x="63" y="520"/>
                  </a:cubicBezTo>
                  <a:cubicBezTo>
                    <a:pt x="71" y="520"/>
                    <a:pt x="80" y="517"/>
                    <a:pt x="88" y="509"/>
                  </a:cubicBezTo>
                  <a:cubicBezTo>
                    <a:pt x="171" y="449"/>
                    <a:pt x="267" y="366"/>
                    <a:pt x="338" y="283"/>
                  </a:cubicBezTo>
                  <a:cubicBezTo>
                    <a:pt x="421" y="199"/>
                    <a:pt x="517" y="128"/>
                    <a:pt x="588" y="33"/>
                  </a:cubicBezTo>
                  <a:cubicBezTo>
                    <a:pt x="615" y="24"/>
                    <a:pt x="608" y="1"/>
                    <a:pt x="5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01" name="Google Shape;26901;p39"/>
            <p:cNvSpPr/>
            <p:nvPr/>
          </p:nvSpPr>
          <p:spPr>
            <a:xfrm>
              <a:off x="3133725" y="2861800"/>
              <a:ext cx="6550" cy="11625"/>
            </a:xfrm>
            <a:custGeom>
              <a:avLst/>
              <a:gdLst/>
              <a:ahLst/>
              <a:cxnLst/>
              <a:rect l="l" t="t" r="r" b="b"/>
              <a:pathLst>
                <a:path w="262" h="465" extrusionOk="0">
                  <a:moveTo>
                    <a:pt x="262" y="0"/>
                  </a:moveTo>
                  <a:cubicBezTo>
                    <a:pt x="179" y="155"/>
                    <a:pt x="71" y="298"/>
                    <a:pt x="0" y="453"/>
                  </a:cubicBezTo>
                  <a:cubicBezTo>
                    <a:pt x="0" y="464"/>
                    <a:pt x="12" y="464"/>
                    <a:pt x="12" y="464"/>
                  </a:cubicBezTo>
                  <a:cubicBezTo>
                    <a:pt x="95" y="322"/>
                    <a:pt x="179" y="167"/>
                    <a:pt x="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02" name="Google Shape;26902;p39"/>
            <p:cNvSpPr/>
            <p:nvPr/>
          </p:nvSpPr>
          <p:spPr>
            <a:xfrm>
              <a:off x="3134600" y="2860475"/>
              <a:ext cx="7375" cy="10825"/>
            </a:xfrm>
            <a:custGeom>
              <a:avLst/>
              <a:gdLst/>
              <a:ahLst/>
              <a:cxnLst/>
              <a:rect l="l" t="t" r="r" b="b"/>
              <a:pathLst>
                <a:path w="295" h="433" extrusionOk="0">
                  <a:moveTo>
                    <a:pt x="289" y="0"/>
                  </a:moveTo>
                  <a:cubicBezTo>
                    <a:pt x="288" y="0"/>
                    <a:pt x="286" y="2"/>
                    <a:pt x="286" y="6"/>
                  </a:cubicBezTo>
                  <a:cubicBezTo>
                    <a:pt x="294" y="6"/>
                    <a:pt x="292" y="0"/>
                    <a:pt x="289" y="0"/>
                  </a:cubicBezTo>
                  <a:close/>
                  <a:moveTo>
                    <a:pt x="286" y="6"/>
                  </a:moveTo>
                  <a:lnTo>
                    <a:pt x="286" y="6"/>
                  </a:lnTo>
                  <a:cubicBezTo>
                    <a:pt x="179" y="136"/>
                    <a:pt x="84" y="267"/>
                    <a:pt x="1" y="410"/>
                  </a:cubicBezTo>
                  <a:cubicBezTo>
                    <a:pt x="1" y="419"/>
                    <a:pt x="12" y="432"/>
                    <a:pt x="19" y="432"/>
                  </a:cubicBezTo>
                  <a:cubicBezTo>
                    <a:pt x="22" y="432"/>
                    <a:pt x="25" y="430"/>
                    <a:pt x="25" y="422"/>
                  </a:cubicBezTo>
                  <a:cubicBezTo>
                    <a:pt x="144" y="303"/>
                    <a:pt x="215" y="160"/>
                    <a:pt x="28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03" name="Google Shape;26903;p39"/>
            <p:cNvSpPr/>
            <p:nvPr/>
          </p:nvSpPr>
          <p:spPr>
            <a:xfrm>
              <a:off x="3156925" y="2795800"/>
              <a:ext cx="56100" cy="52375"/>
            </a:xfrm>
            <a:custGeom>
              <a:avLst/>
              <a:gdLst/>
              <a:ahLst/>
              <a:cxnLst/>
              <a:rect l="l" t="t" r="r" b="b"/>
              <a:pathLst>
                <a:path w="2244" h="2095" extrusionOk="0">
                  <a:moveTo>
                    <a:pt x="2172" y="0"/>
                  </a:moveTo>
                  <a:cubicBezTo>
                    <a:pt x="2154" y="0"/>
                    <a:pt x="2135" y="10"/>
                    <a:pt x="2120" y="33"/>
                  </a:cubicBezTo>
                  <a:cubicBezTo>
                    <a:pt x="1846" y="449"/>
                    <a:pt x="1560" y="854"/>
                    <a:pt x="1203" y="1199"/>
                  </a:cubicBezTo>
                  <a:cubicBezTo>
                    <a:pt x="834" y="1533"/>
                    <a:pt x="417" y="1771"/>
                    <a:pt x="1" y="2069"/>
                  </a:cubicBezTo>
                  <a:cubicBezTo>
                    <a:pt x="1" y="2069"/>
                    <a:pt x="1" y="2095"/>
                    <a:pt x="16" y="2095"/>
                  </a:cubicBezTo>
                  <a:cubicBezTo>
                    <a:pt x="18" y="2095"/>
                    <a:pt x="21" y="2094"/>
                    <a:pt x="25" y="2092"/>
                  </a:cubicBezTo>
                  <a:cubicBezTo>
                    <a:pt x="941" y="1807"/>
                    <a:pt x="1810" y="926"/>
                    <a:pt x="2227" y="92"/>
                  </a:cubicBezTo>
                  <a:cubicBezTo>
                    <a:pt x="2243" y="44"/>
                    <a:pt x="2210" y="0"/>
                    <a:pt x="2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04" name="Google Shape;26904;p39"/>
            <p:cNvSpPr/>
            <p:nvPr/>
          </p:nvSpPr>
          <p:spPr>
            <a:xfrm>
              <a:off x="3060050" y="2812925"/>
              <a:ext cx="86350" cy="23575"/>
            </a:xfrm>
            <a:custGeom>
              <a:avLst/>
              <a:gdLst/>
              <a:ahLst/>
              <a:cxnLst/>
              <a:rect l="l" t="t" r="r" b="b"/>
              <a:pathLst>
                <a:path w="3454" h="943" extrusionOk="0">
                  <a:moveTo>
                    <a:pt x="3411" y="1"/>
                  </a:moveTo>
                  <a:cubicBezTo>
                    <a:pt x="3408" y="1"/>
                    <a:pt x="3404" y="1"/>
                    <a:pt x="3399" y="3"/>
                  </a:cubicBezTo>
                  <a:cubicBezTo>
                    <a:pt x="2864" y="62"/>
                    <a:pt x="2316" y="169"/>
                    <a:pt x="1792" y="348"/>
                  </a:cubicBezTo>
                  <a:cubicBezTo>
                    <a:pt x="1347" y="490"/>
                    <a:pt x="924" y="813"/>
                    <a:pt x="458" y="813"/>
                  </a:cubicBezTo>
                  <a:cubicBezTo>
                    <a:pt x="338" y="813"/>
                    <a:pt x="216" y="792"/>
                    <a:pt x="90" y="741"/>
                  </a:cubicBezTo>
                  <a:cubicBezTo>
                    <a:pt x="83" y="737"/>
                    <a:pt x="76" y="736"/>
                    <a:pt x="70" y="736"/>
                  </a:cubicBezTo>
                  <a:cubicBezTo>
                    <a:pt x="31" y="736"/>
                    <a:pt x="1" y="793"/>
                    <a:pt x="42" y="824"/>
                  </a:cubicBezTo>
                  <a:cubicBezTo>
                    <a:pt x="192" y="908"/>
                    <a:pt x="327" y="943"/>
                    <a:pt x="460" y="943"/>
                  </a:cubicBezTo>
                  <a:cubicBezTo>
                    <a:pt x="664" y="943"/>
                    <a:pt x="863" y="861"/>
                    <a:pt x="1102" y="753"/>
                  </a:cubicBezTo>
                  <a:cubicBezTo>
                    <a:pt x="1840" y="395"/>
                    <a:pt x="2614" y="276"/>
                    <a:pt x="3399" y="86"/>
                  </a:cubicBezTo>
                  <a:cubicBezTo>
                    <a:pt x="3454" y="53"/>
                    <a:pt x="3449" y="1"/>
                    <a:pt x="34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05" name="Google Shape;26905;p39"/>
            <p:cNvSpPr/>
            <p:nvPr/>
          </p:nvSpPr>
          <p:spPr>
            <a:xfrm>
              <a:off x="3064350" y="2811750"/>
              <a:ext cx="33000" cy="19100"/>
            </a:xfrm>
            <a:custGeom>
              <a:avLst/>
              <a:gdLst/>
              <a:ahLst/>
              <a:cxnLst/>
              <a:rect l="l" t="t" r="r" b="b"/>
              <a:pathLst>
                <a:path w="1320" h="764" extrusionOk="0">
                  <a:moveTo>
                    <a:pt x="1286" y="0"/>
                  </a:moveTo>
                  <a:cubicBezTo>
                    <a:pt x="1282" y="0"/>
                    <a:pt x="1279" y="1"/>
                    <a:pt x="1275" y="2"/>
                  </a:cubicBezTo>
                  <a:cubicBezTo>
                    <a:pt x="953" y="61"/>
                    <a:pt x="608" y="264"/>
                    <a:pt x="310" y="395"/>
                  </a:cubicBezTo>
                  <a:cubicBezTo>
                    <a:pt x="168" y="454"/>
                    <a:pt x="1" y="561"/>
                    <a:pt x="25" y="740"/>
                  </a:cubicBezTo>
                  <a:cubicBezTo>
                    <a:pt x="25" y="752"/>
                    <a:pt x="60" y="764"/>
                    <a:pt x="72" y="764"/>
                  </a:cubicBezTo>
                  <a:lnTo>
                    <a:pt x="108" y="764"/>
                  </a:lnTo>
                  <a:cubicBezTo>
                    <a:pt x="132" y="681"/>
                    <a:pt x="144" y="597"/>
                    <a:pt x="227" y="538"/>
                  </a:cubicBezTo>
                  <a:cubicBezTo>
                    <a:pt x="310" y="466"/>
                    <a:pt x="465" y="431"/>
                    <a:pt x="560" y="383"/>
                  </a:cubicBezTo>
                  <a:cubicBezTo>
                    <a:pt x="799" y="276"/>
                    <a:pt x="1084" y="204"/>
                    <a:pt x="1299" y="50"/>
                  </a:cubicBezTo>
                  <a:cubicBezTo>
                    <a:pt x="1320" y="39"/>
                    <a:pt x="1313" y="0"/>
                    <a:pt x="1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06" name="Google Shape;26906;p39"/>
            <p:cNvSpPr/>
            <p:nvPr/>
          </p:nvSpPr>
          <p:spPr>
            <a:xfrm>
              <a:off x="3154550" y="2803025"/>
              <a:ext cx="15200" cy="9075"/>
            </a:xfrm>
            <a:custGeom>
              <a:avLst/>
              <a:gdLst/>
              <a:ahLst/>
              <a:cxnLst/>
              <a:rect l="l" t="t" r="r" b="b"/>
              <a:pathLst>
                <a:path w="608" h="363" extrusionOk="0">
                  <a:moveTo>
                    <a:pt x="545" y="0"/>
                  </a:moveTo>
                  <a:cubicBezTo>
                    <a:pt x="533" y="0"/>
                    <a:pt x="522" y="5"/>
                    <a:pt x="512" y="18"/>
                  </a:cubicBezTo>
                  <a:cubicBezTo>
                    <a:pt x="417" y="196"/>
                    <a:pt x="215" y="279"/>
                    <a:pt x="24" y="315"/>
                  </a:cubicBezTo>
                  <a:cubicBezTo>
                    <a:pt x="0" y="327"/>
                    <a:pt x="0" y="363"/>
                    <a:pt x="24" y="363"/>
                  </a:cubicBezTo>
                  <a:cubicBezTo>
                    <a:pt x="250" y="363"/>
                    <a:pt x="441" y="244"/>
                    <a:pt x="572" y="77"/>
                  </a:cubicBezTo>
                  <a:cubicBezTo>
                    <a:pt x="607" y="42"/>
                    <a:pt x="577" y="0"/>
                    <a:pt x="5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07" name="Google Shape;26907;p39"/>
            <p:cNvSpPr/>
            <p:nvPr/>
          </p:nvSpPr>
          <p:spPr>
            <a:xfrm>
              <a:off x="3153650" y="2726650"/>
              <a:ext cx="54800" cy="15500"/>
            </a:xfrm>
            <a:custGeom>
              <a:avLst/>
              <a:gdLst/>
              <a:ahLst/>
              <a:cxnLst/>
              <a:rect l="l" t="t" r="r" b="b"/>
              <a:pathLst>
                <a:path w="2192" h="620" extrusionOk="0">
                  <a:moveTo>
                    <a:pt x="2191" y="1"/>
                  </a:moveTo>
                  <a:cubicBezTo>
                    <a:pt x="1477" y="108"/>
                    <a:pt x="691" y="286"/>
                    <a:pt x="36" y="572"/>
                  </a:cubicBezTo>
                  <a:cubicBezTo>
                    <a:pt x="1" y="584"/>
                    <a:pt x="13" y="620"/>
                    <a:pt x="48" y="620"/>
                  </a:cubicBezTo>
                  <a:cubicBezTo>
                    <a:pt x="763" y="465"/>
                    <a:pt x="1489" y="227"/>
                    <a:pt x="2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08" name="Google Shape;26908;p39"/>
            <p:cNvSpPr/>
            <p:nvPr/>
          </p:nvSpPr>
          <p:spPr>
            <a:xfrm>
              <a:off x="3002450" y="2743225"/>
              <a:ext cx="143500" cy="32275"/>
            </a:xfrm>
            <a:custGeom>
              <a:avLst/>
              <a:gdLst/>
              <a:ahLst/>
              <a:cxnLst/>
              <a:rect l="l" t="t" r="r" b="b"/>
              <a:pathLst>
                <a:path w="5740" h="1291" extrusionOk="0">
                  <a:moveTo>
                    <a:pt x="5339" y="0"/>
                  </a:moveTo>
                  <a:cubicBezTo>
                    <a:pt x="3476" y="0"/>
                    <a:pt x="1893" y="1220"/>
                    <a:pt x="36" y="1231"/>
                  </a:cubicBezTo>
                  <a:cubicBezTo>
                    <a:pt x="0" y="1231"/>
                    <a:pt x="0" y="1267"/>
                    <a:pt x="36" y="1278"/>
                  </a:cubicBezTo>
                  <a:cubicBezTo>
                    <a:pt x="132" y="1287"/>
                    <a:pt x="227" y="1291"/>
                    <a:pt x="322" y="1291"/>
                  </a:cubicBezTo>
                  <a:cubicBezTo>
                    <a:pt x="1036" y="1291"/>
                    <a:pt x="1707" y="1065"/>
                    <a:pt x="2370" y="802"/>
                  </a:cubicBezTo>
                  <a:cubicBezTo>
                    <a:pt x="3501" y="362"/>
                    <a:pt x="4501" y="112"/>
                    <a:pt x="5727" y="40"/>
                  </a:cubicBezTo>
                  <a:cubicBezTo>
                    <a:pt x="5727" y="28"/>
                    <a:pt x="5739" y="16"/>
                    <a:pt x="5703" y="16"/>
                  </a:cubicBezTo>
                  <a:cubicBezTo>
                    <a:pt x="5581" y="6"/>
                    <a:pt x="5459" y="0"/>
                    <a:pt x="5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09" name="Google Shape;26909;p39"/>
            <p:cNvSpPr/>
            <p:nvPr/>
          </p:nvSpPr>
          <p:spPr>
            <a:xfrm>
              <a:off x="3206675" y="2715150"/>
              <a:ext cx="70225" cy="11525"/>
            </a:xfrm>
            <a:custGeom>
              <a:avLst/>
              <a:gdLst/>
              <a:ahLst/>
              <a:cxnLst/>
              <a:rect l="l" t="t" r="r" b="b"/>
              <a:pathLst>
                <a:path w="2809" h="461" extrusionOk="0">
                  <a:moveTo>
                    <a:pt x="3" y="455"/>
                  </a:moveTo>
                  <a:cubicBezTo>
                    <a:pt x="0" y="455"/>
                    <a:pt x="3" y="461"/>
                    <a:pt x="11" y="461"/>
                  </a:cubicBezTo>
                  <a:cubicBezTo>
                    <a:pt x="7" y="457"/>
                    <a:pt x="4" y="455"/>
                    <a:pt x="3" y="455"/>
                  </a:cubicBezTo>
                  <a:close/>
                  <a:moveTo>
                    <a:pt x="2650" y="1"/>
                  </a:moveTo>
                  <a:cubicBezTo>
                    <a:pt x="2255" y="1"/>
                    <a:pt x="1929" y="163"/>
                    <a:pt x="1547" y="258"/>
                  </a:cubicBezTo>
                  <a:cubicBezTo>
                    <a:pt x="1035" y="389"/>
                    <a:pt x="511" y="318"/>
                    <a:pt x="11" y="461"/>
                  </a:cubicBezTo>
                  <a:cubicBezTo>
                    <a:pt x="440" y="425"/>
                    <a:pt x="868" y="461"/>
                    <a:pt x="1285" y="401"/>
                  </a:cubicBezTo>
                  <a:cubicBezTo>
                    <a:pt x="1809" y="330"/>
                    <a:pt x="2261" y="68"/>
                    <a:pt x="2797" y="20"/>
                  </a:cubicBezTo>
                  <a:cubicBezTo>
                    <a:pt x="2809" y="20"/>
                    <a:pt x="2809" y="8"/>
                    <a:pt x="2797" y="8"/>
                  </a:cubicBezTo>
                  <a:cubicBezTo>
                    <a:pt x="2747" y="3"/>
                    <a:pt x="2698" y="1"/>
                    <a:pt x="26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10" name="Google Shape;26910;p39"/>
            <p:cNvSpPr/>
            <p:nvPr/>
          </p:nvSpPr>
          <p:spPr>
            <a:xfrm>
              <a:off x="3049775" y="2778750"/>
              <a:ext cx="60150" cy="13050"/>
            </a:xfrm>
            <a:custGeom>
              <a:avLst/>
              <a:gdLst/>
              <a:ahLst/>
              <a:cxnLst/>
              <a:rect l="l" t="t" r="r" b="b"/>
              <a:pathLst>
                <a:path w="2406" h="522" extrusionOk="0">
                  <a:moveTo>
                    <a:pt x="2382" y="0"/>
                  </a:moveTo>
                  <a:cubicBezTo>
                    <a:pt x="1774" y="0"/>
                    <a:pt x="1167" y="96"/>
                    <a:pt x="560" y="167"/>
                  </a:cubicBezTo>
                  <a:cubicBezTo>
                    <a:pt x="322" y="203"/>
                    <a:pt x="24" y="227"/>
                    <a:pt x="0" y="512"/>
                  </a:cubicBezTo>
                  <a:cubicBezTo>
                    <a:pt x="0" y="518"/>
                    <a:pt x="6" y="521"/>
                    <a:pt x="14" y="521"/>
                  </a:cubicBezTo>
                  <a:cubicBezTo>
                    <a:pt x="21" y="521"/>
                    <a:pt x="30" y="518"/>
                    <a:pt x="36" y="512"/>
                  </a:cubicBezTo>
                  <a:cubicBezTo>
                    <a:pt x="215" y="167"/>
                    <a:pt x="870" y="215"/>
                    <a:pt x="1191" y="179"/>
                  </a:cubicBezTo>
                  <a:cubicBezTo>
                    <a:pt x="1595" y="131"/>
                    <a:pt x="1999" y="108"/>
                    <a:pt x="2404" y="13"/>
                  </a:cubicBezTo>
                  <a:lnTo>
                    <a:pt x="2404" y="13"/>
                  </a:lnTo>
                  <a:cubicBezTo>
                    <a:pt x="2405" y="14"/>
                    <a:pt x="2405" y="16"/>
                    <a:pt x="2405" y="16"/>
                  </a:cubicBezTo>
                  <a:cubicBezTo>
                    <a:pt x="2406" y="16"/>
                    <a:pt x="2406" y="15"/>
                    <a:pt x="2406" y="12"/>
                  </a:cubicBezTo>
                  <a:lnTo>
                    <a:pt x="2406" y="12"/>
                  </a:lnTo>
                  <a:cubicBezTo>
                    <a:pt x="2405" y="12"/>
                    <a:pt x="2404" y="12"/>
                    <a:pt x="2404" y="13"/>
                  </a:cubicBezTo>
                  <a:lnTo>
                    <a:pt x="2404" y="13"/>
                  </a:lnTo>
                  <a:cubicBezTo>
                    <a:pt x="2401" y="8"/>
                    <a:pt x="2395" y="0"/>
                    <a:pt x="23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11" name="Google Shape;26911;p39"/>
            <p:cNvSpPr/>
            <p:nvPr/>
          </p:nvSpPr>
          <p:spPr>
            <a:xfrm>
              <a:off x="3048275" y="2794225"/>
              <a:ext cx="62550" cy="6375"/>
            </a:xfrm>
            <a:custGeom>
              <a:avLst/>
              <a:gdLst/>
              <a:ahLst/>
              <a:cxnLst/>
              <a:rect l="l" t="t" r="r" b="b"/>
              <a:pathLst>
                <a:path w="2502" h="255" extrusionOk="0">
                  <a:moveTo>
                    <a:pt x="1" y="0"/>
                  </a:moveTo>
                  <a:lnTo>
                    <a:pt x="1" y="0"/>
                  </a:lnTo>
                  <a:cubicBezTo>
                    <a:pt x="128" y="216"/>
                    <a:pt x="353" y="254"/>
                    <a:pt x="588" y="254"/>
                  </a:cubicBezTo>
                  <a:cubicBezTo>
                    <a:pt x="638" y="254"/>
                    <a:pt x="689" y="253"/>
                    <a:pt x="739" y="250"/>
                  </a:cubicBezTo>
                  <a:cubicBezTo>
                    <a:pt x="1311" y="239"/>
                    <a:pt x="1894" y="239"/>
                    <a:pt x="2477" y="143"/>
                  </a:cubicBezTo>
                  <a:cubicBezTo>
                    <a:pt x="2501" y="143"/>
                    <a:pt x="2489" y="96"/>
                    <a:pt x="2477" y="96"/>
                  </a:cubicBezTo>
                  <a:cubicBezTo>
                    <a:pt x="2423" y="94"/>
                    <a:pt x="2368" y="93"/>
                    <a:pt x="2313" y="93"/>
                  </a:cubicBezTo>
                  <a:cubicBezTo>
                    <a:pt x="1975" y="93"/>
                    <a:pt x="1637" y="121"/>
                    <a:pt x="1299" y="131"/>
                  </a:cubicBezTo>
                  <a:cubicBezTo>
                    <a:pt x="1108" y="144"/>
                    <a:pt x="844" y="191"/>
                    <a:pt x="593" y="191"/>
                  </a:cubicBezTo>
                  <a:cubicBezTo>
                    <a:pt x="360" y="191"/>
                    <a:pt x="139" y="15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12" name="Google Shape;26912;p39"/>
            <p:cNvSpPr/>
            <p:nvPr/>
          </p:nvSpPr>
          <p:spPr>
            <a:xfrm>
              <a:off x="3109175" y="2776675"/>
              <a:ext cx="18525" cy="20000"/>
            </a:xfrm>
            <a:custGeom>
              <a:avLst/>
              <a:gdLst/>
              <a:ahLst/>
              <a:cxnLst/>
              <a:rect l="l" t="t" r="r" b="b"/>
              <a:pathLst>
                <a:path w="741" h="800" extrusionOk="0">
                  <a:moveTo>
                    <a:pt x="237" y="1"/>
                  </a:moveTo>
                  <a:cubicBezTo>
                    <a:pt x="169" y="1"/>
                    <a:pt x="102" y="16"/>
                    <a:pt x="41" y="48"/>
                  </a:cubicBezTo>
                  <a:cubicBezTo>
                    <a:pt x="0" y="68"/>
                    <a:pt x="21" y="124"/>
                    <a:pt x="66" y="124"/>
                  </a:cubicBezTo>
                  <a:cubicBezTo>
                    <a:pt x="73" y="124"/>
                    <a:pt x="81" y="122"/>
                    <a:pt x="89" y="119"/>
                  </a:cubicBezTo>
                  <a:cubicBezTo>
                    <a:pt x="138" y="99"/>
                    <a:pt x="190" y="90"/>
                    <a:pt x="242" y="90"/>
                  </a:cubicBezTo>
                  <a:cubicBezTo>
                    <a:pt x="377" y="90"/>
                    <a:pt x="508" y="156"/>
                    <a:pt x="577" y="286"/>
                  </a:cubicBezTo>
                  <a:cubicBezTo>
                    <a:pt x="684" y="500"/>
                    <a:pt x="470" y="762"/>
                    <a:pt x="232" y="774"/>
                  </a:cubicBezTo>
                  <a:cubicBezTo>
                    <a:pt x="220" y="786"/>
                    <a:pt x="220" y="798"/>
                    <a:pt x="232" y="798"/>
                  </a:cubicBezTo>
                  <a:cubicBezTo>
                    <a:pt x="243" y="799"/>
                    <a:pt x="254" y="799"/>
                    <a:pt x="265" y="799"/>
                  </a:cubicBezTo>
                  <a:cubicBezTo>
                    <a:pt x="525" y="799"/>
                    <a:pt x="740" y="537"/>
                    <a:pt x="661" y="286"/>
                  </a:cubicBezTo>
                  <a:cubicBezTo>
                    <a:pt x="608" y="111"/>
                    <a:pt x="422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13" name="Google Shape;26913;p39"/>
            <p:cNvSpPr/>
            <p:nvPr/>
          </p:nvSpPr>
          <p:spPr>
            <a:xfrm>
              <a:off x="2934425" y="2802475"/>
              <a:ext cx="178775" cy="10100"/>
            </a:xfrm>
            <a:custGeom>
              <a:avLst/>
              <a:gdLst/>
              <a:ahLst/>
              <a:cxnLst/>
              <a:rect l="l" t="t" r="r" b="b"/>
              <a:pathLst>
                <a:path w="7151" h="404" extrusionOk="0">
                  <a:moveTo>
                    <a:pt x="1738" y="1"/>
                  </a:moveTo>
                  <a:cubicBezTo>
                    <a:pt x="1174" y="1"/>
                    <a:pt x="614" y="45"/>
                    <a:pt x="54" y="170"/>
                  </a:cubicBezTo>
                  <a:cubicBezTo>
                    <a:pt x="0" y="181"/>
                    <a:pt x="5" y="232"/>
                    <a:pt x="42" y="232"/>
                  </a:cubicBezTo>
                  <a:cubicBezTo>
                    <a:pt x="46" y="232"/>
                    <a:pt x="50" y="231"/>
                    <a:pt x="54" y="230"/>
                  </a:cubicBezTo>
                  <a:cubicBezTo>
                    <a:pt x="557" y="159"/>
                    <a:pt x="1061" y="131"/>
                    <a:pt x="1564" y="131"/>
                  </a:cubicBezTo>
                  <a:cubicBezTo>
                    <a:pt x="2323" y="131"/>
                    <a:pt x="3082" y="194"/>
                    <a:pt x="3841" y="266"/>
                  </a:cubicBezTo>
                  <a:cubicBezTo>
                    <a:pt x="4493" y="324"/>
                    <a:pt x="5176" y="404"/>
                    <a:pt x="5848" y="404"/>
                  </a:cubicBezTo>
                  <a:cubicBezTo>
                    <a:pt x="6279" y="404"/>
                    <a:pt x="6705" y="371"/>
                    <a:pt x="7115" y="278"/>
                  </a:cubicBezTo>
                  <a:cubicBezTo>
                    <a:pt x="7150" y="266"/>
                    <a:pt x="7150" y="218"/>
                    <a:pt x="7115" y="218"/>
                  </a:cubicBezTo>
                  <a:cubicBezTo>
                    <a:pt x="6792" y="230"/>
                    <a:pt x="6473" y="236"/>
                    <a:pt x="6156" y="236"/>
                  </a:cubicBezTo>
                  <a:cubicBezTo>
                    <a:pt x="5247" y="236"/>
                    <a:pt x="4357" y="187"/>
                    <a:pt x="3448" y="99"/>
                  </a:cubicBezTo>
                  <a:cubicBezTo>
                    <a:pt x="2870" y="45"/>
                    <a:pt x="2302" y="1"/>
                    <a:pt x="17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14" name="Google Shape;26914;p39"/>
            <p:cNvSpPr/>
            <p:nvPr/>
          </p:nvSpPr>
          <p:spPr>
            <a:xfrm>
              <a:off x="2936075" y="2801150"/>
              <a:ext cx="42275" cy="9775"/>
            </a:xfrm>
            <a:custGeom>
              <a:avLst/>
              <a:gdLst/>
              <a:ahLst/>
              <a:cxnLst/>
              <a:rect l="l" t="t" r="r" b="b"/>
              <a:pathLst>
                <a:path w="1691" h="391" extrusionOk="0">
                  <a:moveTo>
                    <a:pt x="1363" y="1"/>
                  </a:moveTo>
                  <a:cubicBezTo>
                    <a:pt x="1085" y="1"/>
                    <a:pt x="790" y="62"/>
                    <a:pt x="536" y="116"/>
                  </a:cubicBezTo>
                  <a:cubicBezTo>
                    <a:pt x="381" y="152"/>
                    <a:pt x="24" y="152"/>
                    <a:pt x="0" y="331"/>
                  </a:cubicBezTo>
                  <a:cubicBezTo>
                    <a:pt x="0" y="343"/>
                    <a:pt x="0" y="366"/>
                    <a:pt x="24" y="366"/>
                  </a:cubicBezTo>
                  <a:cubicBezTo>
                    <a:pt x="48" y="366"/>
                    <a:pt x="48" y="366"/>
                    <a:pt x="60" y="390"/>
                  </a:cubicBezTo>
                  <a:lnTo>
                    <a:pt x="84" y="390"/>
                  </a:lnTo>
                  <a:lnTo>
                    <a:pt x="107" y="366"/>
                  </a:lnTo>
                  <a:cubicBezTo>
                    <a:pt x="107" y="354"/>
                    <a:pt x="97" y="341"/>
                    <a:pt x="86" y="334"/>
                  </a:cubicBezTo>
                  <a:lnTo>
                    <a:pt x="86" y="334"/>
                  </a:lnTo>
                  <a:cubicBezTo>
                    <a:pt x="153" y="332"/>
                    <a:pt x="327" y="314"/>
                    <a:pt x="346" y="295"/>
                  </a:cubicBezTo>
                  <a:cubicBezTo>
                    <a:pt x="477" y="271"/>
                    <a:pt x="607" y="235"/>
                    <a:pt x="762" y="223"/>
                  </a:cubicBezTo>
                  <a:cubicBezTo>
                    <a:pt x="1060" y="176"/>
                    <a:pt x="1358" y="176"/>
                    <a:pt x="1631" y="104"/>
                  </a:cubicBezTo>
                  <a:cubicBezTo>
                    <a:pt x="1691" y="93"/>
                    <a:pt x="1679" y="33"/>
                    <a:pt x="1620" y="21"/>
                  </a:cubicBezTo>
                  <a:cubicBezTo>
                    <a:pt x="1537" y="7"/>
                    <a:pt x="1451" y="1"/>
                    <a:pt x="13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15" name="Google Shape;26915;p39"/>
            <p:cNvSpPr/>
            <p:nvPr/>
          </p:nvSpPr>
          <p:spPr>
            <a:xfrm>
              <a:off x="2934575" y="2804025"/>
              <a:ext cx="56275" cy="7475"/>
            </a:xfrm>
            <a:custGeom>
              <a:avLst/>
              <a:gdLst/>
              <a:ahLst/>
              <a:cxnLst/>
              <a:rect l="l" t="t" r="r" b="b"/>
              <a:pathLst>
                <a:path w="2251" h="299" extrusionOk="0">
                  <a:moveTo>
                    <a:pt x="1568" y="0"/>
                  </a:moveTo>
                  <a:cubicBezTo>
                    <a:pt x="1045" y="0"/>
                    <a:pt x="485" y="102"/>
                    <a:pt x="25" y="228"/>
                  </a:cubicBezTo>
                  <a:cubicBezTo>
                    <a:pt x="1" y="228"/>
                    <a:pt x="1" y="299"/>
                    <a:pt x="48" y="299"/>
                  </a:cubicBezTo>
                  <a:cubicBezTo>
                    <a:pt x="429" y="275"/>
                    <a:pt x="822" y="228"/>
                    <a:pt x="1191" y="204"/>
                  </a:cubicBezTo>
                  <a:cubicBezTo>
                    <a:pt x="1537" y="180"/>
                    <a:pt x="1858" y="216"/>
                    <a:pt x="2203" y="156"/>
                  </a:cubicBezTo>
                  <a:cubicBezTo>
                    <a:pt x="2251" y="156"/>
                    <a:pt x="2251" y="85"/>
                    <a:pt x="2203" y="61"/>
                  </a:cubicBezTo>
                  <a:cubicBezTo>
                    <a:pt x="2005" y="18"/>
                    <a:pt x="1790" y="0"/>
                    <a:pt x="1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16" name="Google Shape;26916;p39"/>
            <p:cNvSpPr/>
            <p:nvPr/>
          </p:nvSpPr>
          <p:spPr>
            <a:xfrm>
              <a:off x="2953625" y="2803875"/>
              <a:ext cx="44975" cy="4075"/>
            </a:xfrm>
            <a:custGeom>
              <a:avLst/>
              <a:gdLst/>
              <a:ahLst/>
              <a:cxnLst/>
              <a:rect l="l" t="t" r="r" b="b"/>
              <a:pathLst>
                <a:path w="1799" h="163" extrusionOk="0">
                  <a:moveTo>
                    <a:pt x="1268" y="0"/>
                  </a:moveTo>
                  <a:cubicBezTo>
                    <a:pt x="848" y="0"/>
                    <a:pt x="415" y="75"/>
                    <a:pt x="25" y="126"/>
                  </a:cubicBezTo>
                  <a:cubicBezTo>
                    <a:pt x="1" y="126"/>
                    <a:pt x="13" y="162"/>
                    <a:pt x="25" y="162"/>
                  </a:cubicBezTo>
                  <a:cubicBezTo>
                    <a:pt x="196" y="151"/>
                    <a:pt x="371" y="149"/>
                    <a:pt x="546" y="149"/>
                  </a:cubicBezTo>
                  <a:cubicBezTo>
                    <a:pt x="663" y="149"/>
                    <a:pt x="781" y="150"/>
                    <a:pt x="898" y="150"/>
                  </a:cubicBezTo>
                  <a:cubicBezTo>
                    <a:pt x="1191" y="150"/>
                    <a:pt x="1483" y="144"/>
                    <a:pt x="1763" y="103"/>
                  </a:cubicBezTo>
                  <a:cubicBezTo>
                    <a:pt x="1799" y="103"/>
                    <a:pt x="1799" y="43"/>
                    <a:pt x="1763" y="43"/>
                  </a:cubicBezTo>
                  <a:cubicBezTo>
                    <a:pt x="1603" y="12"/>
                    <a:pt x="1436" y="0"/>
                    <a:pt x="12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17" name="Google Shape;26917;p39"/>
            <p:cNvSpPr/>
            <p:nvPr/>
          </p:nvSpPr>
          <p:spPr>
            <a:xfrm>
              <a:off x="2982500" y="2806425"/>
              <a:ext cx="23250" cy="2175"/>
            </a:xfrm>
            <a:custGeom>
              <a:avLst/>
              <a:gdLst/>
              <a:ahLst/>
              <a:cxnLst/>
              <a:rect l="l" t="t" r="r" b="b"/>
              <a:pathLst>
                <a:path w="930" h="87" extrusionOk="0">
                  <a:moveTo>
                    <a:pt x="906" y="1"/>
                  </a:moveTo>
                  <a:cubicBezTo>
                    <a:pt x="650" y="1"/>
                    <a:pt x="413" y="27"/>
                    <a:pt x="148" y="27"/>
                  </a:cubicBezTo>
                  <a:cubicBezTo>
                    <a:pt x="103" y="27"/>
                    <a:pt x="58" y="26"/>
                    <a:pt x="13" y="24"/>
                  </a:cubicBezTo>
                  <a:cubicBezTo>
                    <a:pt x="1" y="24"/>
                    <a:pt x="1" y="60"/>
                    <a:pt x="13" y="60"/>
                  </a:cubicBezTo>
                  <a:cubicBezTo>
                    <a:pt x="155" y="72"/>
                    <a:pt x="310" y="87"/>
                    <a:pt x="463" y="87"/>
                  </a:cubicBezTo>
                  <a:cubicBezTo>
                    <a:pt x="617" y="87"/>
                    <a:pt x="769" y="72"/>
                    <a:pt x="906" y="24"/>
                  </a:cubicBezTo>
                  <a:cubicBezTo>
                    <a:pt x="929" y="24"/>
                    <a:pt x="929" y="1"/>
                    <a:pt x="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18" name="Google Shape;26918;p39"/>
            <p:cNvSpPr/>
            <p:nvPr/>
          </p:nvSpPr>
          <p:spPr>
            <a:xfrm>
              <a:off x="2813725" y="2641200"/>
              <a:ext cx="81300" cy="37450"/>
            </a:xfrm>
            <a:custGeom>
              <a:avLst/>
              <a:gdLst/>
              <a:ahLst/>
              <a:cxnLst/>
              <a:rect l="l" t="t" r="r" b="b"/>
              <a:pathLst>
                <a:path w="3252" h="1498" extrusionOk="0">
                  <a:moveTo>
                    <a:pt x="20" y="1"/>
                  </a:moveTo>
                  <a:cubicBezTo>
                    <a:pt x="10" y="1"/>
                    <a:pt x="1" y="11"/>
                    <a:pt x="1" y="25"/>
                  </a:cubicBezTo>
                  <a:cubicBezTo>
                    <a:pt x="13" y="645"/>
                    <a:pt x="799" y="1026"/>
                    <a:pt x="1275" y="1252"/>
                  </a:cubicBezTo>
                  <a:cubicBezTo>
                    <a:pt x="1617" y="1417"/>
                    <a:pt x="1921" y="1498"/>
                    <a:pt x="2220" y="1498"/>
                  </a:cubicBezTo>
                  <a:cubicBezTo>
                    <a:pt x="2546" y="1498"/>
                    <a:pt x="2867" y="1402"/>
                    <a:pt x="3227" y="1216"/>
                  </a:cubicBezTo>
                  <a:cubicBezTo>
                    <a:pt x="3251" y="1204"/>
                    <a:pt x="3239" y="1180"/>
                    <a:pt x="3227" y="1180"/>
                  </a:cubicBezTo>
                  <a:cubicBezTo>
                    <a:pt x="2977" y="1216"/>
                    <a:pt x="2739" y="1359"/>
                    <a:pt x="2465" y="1383"/>
                  </a:cubicBezTo>
                  <a:cubicBezTo>
                    <a:pt x="2409" y="1389"/>
                    <a:pt x="2353" y="1392"/>
                    <a:pt x="2297" y="1392"/>
                  </a:cubicBezTo>
                  <a:cubicBezTo>
                    <a:pt x="1928" y="1392"/>
                    <a:pt x="1570" y="1262"/>
                    <a:pt x="1239" y="1097"/>
                  </a:cubicBezTo>
                  <a:cubicBezTo>
                    <a:pt x="739" y="847"/>
                    <a:pt x="263" y="549"/>
                    <a:pt x="37" y="14"/>
                  </a:cubicBezTo>
                  <a:cubicBezTo>
                    <a:pt x="32" y="4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19" name="Google Shape;26919;p39"/>
            <p:cNvSpPr/>
            <p:nvPr/>
          </p:nvSpPr>
          <p:spPr>
            <a:xfrm>
              <a:off x="2814550" y="2634775"/>
              <a:ext cx="95350" cy="38625"/>
            </a:xfrm>
            <a:custGeom>
              <a:avLst/>
              <a:gdLst/>
              <a:ahLst/>
              <a:cxnLst/>
              <a:rect l="l" t="t" r="r" b="b"/>
              <a:pathLst>
                <a:path w="3814" h="1545" extrusionOk="0">
                  <a:moveTo>
                    <a:pt x="559" y="1"/>
                  </a:moveTo>
                  <a:cubicBezTo>
                    <a:pt x="367" y="1"/>
                    <a:pt x="185" y="39"/>
                    <a:pt x="27" y="163"/>
                  </a:cubicBezTo>
                  <a:cubicBezTo>
                    <a:pt x="1" y="181"/>
                    <a:pt x="1" y="192"/>
                    <a:pt x="11" y="192"/>
                  </a:cubicBezTo>
                  <a:cubicBezTo>
                    <a:pt x="15" y="192"/>
                    <a:pt x="21" y="190"/>
                    <a:pt x="27" y="187"/>
                  </a:cubicBezTo>
                  <a:cubicBezTo>
                    <a:pt x="165" y="111"/>
                    <a:pt x="327" y="83"/>
                    <a:pt x="498" y="83"/>
                  </a:cubicBezTo>
                  <a:cubicBezTo>
                    <a:pt x="862" y="83"/>
                    <a:pt x="1268" y="206"/>
                    <a:pt x="1575" y="247"/>
                  </a:cubicBezTo>
                  <a:cubicBezTo>
                    <a:pt x="1837" y="282"/>
                    <a:pt x="2147" y="306"/>
                    <a:pt x="2420" y="378"/>
                  </a:cubicBezTo>
                  <a:cubicBezTo>
                    <a:pt x="2659" y="449"/>
                    <a:pt x="3814" y="1140"/>
                    <a:pt x="2980" y="1497"/>
                  </a:cubicBezTo>
                  <a:cubicBezTo>
                    <a:pt x="2956" y="1509"/>
                    <a:pt x="2968" y="1545"/>
                    <a:pt x="3016" y="1545"/>
                  </a:cubicBezTo>
                  <a:cubicBezTo>
                    <a:pt x="3814" y="1461"/>
                    <a:pt x="3159" y="580"/>
                    <a:pt x="2778" y="378"/>
                  </a:cubicBezTo>
                  <a:cubicBezTo>
                    <a:pt x="2349" y="140"/>
                    <a:pt x="1706" y="140"/>
                    <a:pt x="1218" y="80"/>
                  </a:cubicBezTo>
                  <a:cubicBezTo>
                    <a:pt x="998" y="49"/>
                    <a:pt x="772" y="1"/>
                    <a:pt x="5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20" name="Google Shape;26920;p39"/>
            <p:cNvSpPr/>
            <p:nvPr/>
          </p:nvSpPr>
          <p:spPr>
            <a:xfrm>
              <a:off x="2934875" y="2649175"/>
              <a:ext cx="19675" cy="12325"/>
            </a:xfrm>
            <a:custGeom>
              <a:avLst/>
              <a:gdLst/>
              <a:ahLst/>
              <a:cxnLst/>
              <a:rect l="l" t="t" r="r" b="b"/>
              <a:pathLst>
                <a:path w="787" h="493" extrusionOk="0">
                  <a:moveTo>
                    <a:pt x="380" y="0"/>
                  </a:moveTo>
                  <a:cubicBezTo>
                    <a:pt x="280" y="0"/>
                    <a:pt x="181" y="32"/>
                    <a:pt x="108" y="111"/>
                  </a:cubicBezTo>
                  <a:cubicBezTo>
                    <a:pt x="1" y="230"/>
                    <a:pt x="48" y="409"/>
                    <a:pt x="191" y="468"/>
                  </a:cubicBezTo>
                  <a:cubicBezTo>
                    <a:pt x="240" y="485"/>
                    <a:pt x="298" y="493"/>
                    <a:pt x="356" y="493"/>
                  </a:cubicBezTo>
                  <a:cubicBezTo>
                    <a:pt x="468" y="493"/>
                    <a:pt x="585" y="464"/>
                    <a:pt x="655" y="409"/>
                  </a:cubicBezTo>
                  <a:cubicBezTo>
                    <a:pt x="727" y="349"/>
                    <a:pt x="786" y="111"/>
                    <a:pt x="632" y="111"/>
                  </a:cubicBezTo>
                  <a:cubicBezTo>
                    <a:pt x="608" y="111"/>
                    <a:pt x="596" y="123"/>
                    <a:pt x="596" y="147"/>
                  </a:cubicBezTo>
                  <a:cubicBezTo>
                    <a:pt x="596" y="171"/>
                    <a:pt x="632" y="183"/>
                    <a:pt x="632" y="218"/>
                  </a:cubicBezTo>
                  <a:cubicBezTo>
                    <a:pt x="644" y="290"/>
                    <a:pt x="584" y="326"/>
                    <a:pt x="525" y="349"/>
                  </a:cubicBezTo>
                  <a:cubicBezTo>
                    <a:pt x="489" y="361"/>
                    <a:pt x="441" y="367"/>
                    <a:pt x="392" y="367"/>
                  </a:cubicBezTo>
                  <a:cubicBezTo>
                    <a:pt x="343" y="367"/>
                    <a:pt x="292" y="361"/>
                    <a:pt x="251" y="349"/>
                  </a:cubicBezTo>
                  <a:cubicBezTo>
                    <a:pt x="132" y="302"/>
                    <a:pt x="167" y="183"/>
                    <a:pt x="274" y="123"/>
                  </a:cubicBezTo>
                  <a:cubicBezTo>
                    <a:pt x="316" y="99"/>
                    <a:pt x="370" y="93"/>
                    <a:pt x="426" y="93"/>
                  </a:cubicBezTo>
                  <a:cubicBezTo>
                    <a:pt x="483" y="93"/>
                    <a:pt x="542" y="99"/>
                    <a:pt x="596" y="99"/>
                  </a:cubicBezTo>
                  <a:cubicBezTo>
                    <a:pt x="632" y="99"/>
                    <a:pt x="632" y="52"/>
                    <a:pt x="608" y="52"/>
                  </a:cubicBezTo>
                  <a:cubicBezTo>
                    <a:pt x="539" y="20"/>
                    <a:pt x="459" y="0"/>
                    <a:pt x="3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21" name="Google Shape;26921;p39"/>
            <p:cNvSpPr/>
            <p:nvPr/>
          </p:nvSpPr>
          <p:spPr>
            <a:xfrm>
              <a:off x="2978050" y="2612075"/>
              <a:ext cx="41225" cy="36150"/>
            </a:xfrm>
            <a:custGeom>
              <a:avLst/>
              <a:gdLst/>
              <a:ahLst/>
              <a:cxnLst/>
              <a:rect l="l" t="t" r="r" b="b"/>
              <a:pathLst>
                <a:path w="1649" h="1446" extrusionOk="0">
                  <a:moveTo>
                    <a:pt x="1278" y="0"/>
                  </a:moveTo>
                  <a:cubicBezTo>
                    <a:pt x="651" y="0"/>
                    <a:pt x="61" y="892"/>
                    <a:pt x="0" y="1417"/>
                  </a:cubicBezTo>
                  <a:cubicBezTo>
                    <a:pt x="0" y="1436"/>
                    <a:pt x="14" y="1445"/>
                    <a:pt x="27" y="1445"/>
                  </a:cubicBezTo>
                  <a:cubicBezTo>
                    <a:pt x="38" y="1445"/>
                    <a:pt x="48" y="1439"/>
                    <a:pt x="48" y="1429"/>
                  </a:cubicBezTo>
                  <a:cubicBezTo>
                    <a:pt x="191" y="1131"/>
                    <a:pt x="298" y="857"/>
                    <a:pt x="512" y="595"/>
                  </a:cubicBezTo>
                  <a:cubicBezTo>
                    <a:pt x="702" y="376"/>
                    <a:pt x="1015" y="81"/>
                    <a:pt x="1345" y="81"/>
                  </a:cubicBezTo>
                  <a:cubicBezTo>
                    <a:pt x="1428" y="81"/>
                    <a:pt x="1512" y="100"/>
                    <a:pt x="1595" y="143"/>
                  </a:cubicBezTo>
                  <a:cubicBezTo>
                    <a:pt x="1600" y="147"/>
                    <a:pt x="1605" y="149"/>
                    <a:pt x="1610" y="149"/>
                  </a:cubicBezTo>
                  <a:cubicBezTo>
                    <a:pt x="1630" y="149"/>
                    <a:pt x="1648" y="114"/>
                    <a:pt x="1619" y="95"/>
                  </a:cubicBezTo>
                  <a:cubicBezTo>
                    <a:pt x="1506" y="30"/>
                    <a:pt x="1392" y="0"/>
                    <a:pt x="12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22" name="Google Shape;26922;p39"/>
            <p:cNvSpPr/>
            <p:nvPr/>
          </p:nvSpPr>
          <p:spPr>
            <a:xfrm>
              <a:off x="2982200" y="2618725"/>
              <a:ext cx="40225" cy="35450"/>
            </a:xfrm>
            <a:custGeom>
              <a:avLst/>
              <a:gdLst/>
              <a:ahLst/>
              <a:cxnLst/>
              <a:rect l="l" t="t" r="r" b="b"/>
              <a:pathLst>
                <a:path w="1609" h="1418" extrusionOk="0">
                  <a:moveTo>
                    <a:pt x="1496" y="0"/>
                  </a:moveTo>
                  <a:cubicBezTo>
                    <a:pt x="1469" y="0"/>
                    <a:pt x="1441" y="25"/>
                    <a:pt x="1441" y="55"/>
                  </a:cubicBezTo>
                  <a:cubicBezTo>
                    <a:pt x="1489" y="424"/>
                    <a:pt x="1072" y="555"/>
                    <a:pt x="846" y="770"/>
                  </a:cubicBezTo>
                  <a:cubicBezTo>
                    <a:pt x="679" y="937"/>
                    <a:pt x="511" y="1341"/>
                    <a:pt x="236" y="1341"/>
                  </a:cubicBezTo>
                  <a:cubicBezTo>
                    <a:pt x="179" y="1341"/>
                    <a:pt x="116" y="1323"/>
                    <a:pt x="48" y="1282"/>
                  </a:cubicBezTo>
                  <a:cubicBezTo>
                    <a:pt x="13" y="1282"/>
                    <a:pt x="1" y="1305"/>
                    <a:pt x="13" y="1317"/>
                  </a:cubicBezTo>
                  <a:cubicBezTo>
                    <a:pt x="87" y="1389"/>
                    <a:pt x="161" y="1418"/>
                    <a:pt x="233" y="1418"/>
                  </a:cubicBezTo>
                  <a:cubicBezTo>
                    <a:pt x="451" y="1418"/>
                    <a:pt x="649" y="1154"/>
                    <a:pt x="775" y="984"/>
                  </a:cubicBezTo>
                  <a:cubicBezTo>
                    <a:pt x="1013" y="674"/>
                    <a:pt x="1608" y="508"/>
                    <a:pt x="1537" y="31"/>
                  </a:cubicBezTo>
                  <a:cubicBezTo>
                    <a:pt x="1528" y="9"/>
                    <a:pt x="1512" y="0"/>
                    <a:pt x="14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23" name="Google Shape;26923;p39"/>
            <p:cNvSpPr/>
            <p:nvPr/>
          </p:nvSpPr>
          <p:spPr>
            <a:xfrm>
              <a:off x="2903625" y="2624475"/>
              <a:ext cx="7475" cy="56225"/>
            </a:xfrm>
            <a:custGeom>
              <a:avLst/>
              <a:gdLst/>
              <a:ahLst/>
              <a:cxnLst/>
              <a:rect l="l" t="t" r="r" b="b"/>
              <a:pathLst>
                <a:path w="299" h="2249" extrusionOk="0">
                  <a:moveTo>
                    <a:pt x="147" y="0"/>
                  </a:moveTo>
                  <a:cubicBezTo>
                    <a:pt x="127" y="0"/>
                    <a:pt x="108" y="14"/>
                    <a:pt x="108" y="28"/>
                  </a:cubicBezTo>
                  <a:cubicBezTo>
                    <a:pt x="108" y="778"/>
                    <a:pt x="48" y="1492"/>
                    <a:pt x="0" y="2218"/>
                  </a:cubicBezTo>
                  <a:cubicBezTo>
                    <a:pt x="0" y="2234"/>
                    <a:pt x="20" y="2249"/>
                    <a:pt x="37" y="2249"/>
                  </a:cubicBezTo>
                  <a:cubicBezTo>
                    <a:pt x="46" y="2249"/>
                    <a:pt x="56" y="2243"/>
                    <a:pt x="60" y="2230"/>
                  </a:cubicBezTo>
                  <a:cubicBezTo>
                    <a:pt x="274" y="1552"/>
                    <a:pt x="298" y="730"/>
                    <a:pt x="179" y="28"/>
                  </a:cubicBezTo>
                  <a:cubicBezTo>
                    <a:pt x="174" y="8"/>
                    <a:pt x="160" y="0"/>
                    <a:pt x="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24" name="Google Shape;26924;p39"/>
            <p:cNvSpPr/>
            <p:nvPr/>
          </p:nvSpPr>
          <p:spPr>
            <a:xfrm>
              <a:off x="2917025" y="2632000"/>
              <a:ext cx="11625" cy="104625"/>
            </a:xfrm>
            <a:custGeom>
              <a:avLst/>
              <a:gdLst/>
              <a:ahLst/>
              <a:cxnLst/>
              <a:rect l="l" t="t" r="r" b="b"/>
              <a:pathLst>
                <a:path w="465" h="4185" extrusionOk="0">
                  <a:moveTo>
                    <a:pt x="131" y="1"/>
                  </a:moveTo>
                  <a:cubicBezTo>
                    <a:pt x="131" y="1"/>
                    <a:pt x="131" y="2"/>
                    <a:pt x="131" y="3"/>
                  </a:cubicBezTo>
                  <a:lnTo>
                    <a:pt x="131" y="3"/>
                  </a:lnTo>
                  <a:cubicBezTo>
                    <a:pt x="139" y="1"/>
                    <a:pt x="145" y="1"/>
                    <a:pt x="131" y="1"/>
                  </a:cubicBezTo>
                  <a:close/>
                  <a:moveTo>
                    <a:pt x="131" y="3"/>
                  </a:moveTo>
                  <a:cubicBezTo>
                    <a:pt x="126" y="5"/>
                    <a:pt x="119" y="7"/>
                    <a:pt x="119" y="12"/>
                  </a:cubicBezTo>
                  <a:cubicBezTo>
                    <a:pt x="84" y="620"/>
                    <a:pt x="0" y="1251"/>
                    <a:pt x="72" y="1846"/>
                  </a:cubicBezTo>
                  <a:cubicBezTo>
                    <a:pt x="167" y="2632"/>
                    <a:pt x="369" y="3334"/>
                    <a:pt x="334" y="4144"/>
                  </a:cubicBezTo>
                  <a:cubicBezTo>
                    <a:pt x="334" y="4169"/>
                    <a:pt x="354" y="4184"/>
                    <a:pt x="372" y="4184"/>
                  </a:cubicBezTo>
                  <a:cubicBezTo>
                    <a:pt x="389" y="4184"/>
                    <a:pt x="405" y="4172"/>
                    <a:pt x="405" y="4144"/>
                  </a:cubicBezTo>
                  <a:cubicBezTo>
                    <a:pt x="465" y="3477"/>
                    <a:pt x="393" y="2953"/>
                    <a:pt x="226" y="2298"/>
                  </a:cubicBezTo>
                  <a:cubicBezTo>
                    <a:pt x="36" y="1561"/>
                    <a:pt x="119" y="776"/>
                    <a:pt x="131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25" name="Google Shape;26925;p39"/>
            <p:cNvSpPr/>
            <p:nvPr/>
          </p:nvSpPr>
          <p:spPr>
            <a:xfrm>
              <a:off x="2908975" y="2733650"/>
              <a:ext cx="5400" cy="38525"/>
            </a:xfrm>
            <a:custGeom>
              <a:avLst/>
              <a:gdLst/>
              <a:ahLst/>
              <a:cxnLst/>
              <a:rect l="l" t="t" r="r" b="b"/>
              <a:pathLst>
                <a:path w="216" h="1541" extrusionOk="0">
                  <a:moveTo>
                    <a:pt x="124" y="1"/>
                  </a:moveTo>
                  <a:cubicBezTo>
                    <a:pt x="114" y="1"/>
                    <a:pt x="102" y="6"/>
                    <a:pt x="96" y="18"/>
                  </a:cubicBezTo>
                  <a:cubicBezTo>
                    <a:pt x="1" y="483"/>
                    <a:pt x="1" y="1054"/>
                    <a:pt x="132" y="1507"/>
                  </a:cubicBezTo>
                  <a:cubicBezTo>
                    <a:pt x="137" y="1529"/>
                    <a:pt x="156" y="1541"/>
                    <a:pt x="175" y="1541"/>
                  </a:cubicBezTo>
                  <a:cubicBezTo>
                    <a:pt x="195" y="1541"/>
                    <a:pt x="215" y="1526"/>
                    <a:pt x="215" y="1495"/>
                  </a:cubicBezTo>
                  <a:cubicBezTo>
                    <a:pt x="204" y="1167"/>
                    <a:pt x="160" y="861"/>
                    <a:pt x="156" y="535"/>
                  </a:cubicBezTo>
                  <a:lnTo>
                    <a:pt x="156" y="535"/>
                  </a:lnTo>
                  <a:cubicBezTo>
                    <a:pt x="157" y="535"/>
                    <a:pt x="158" y="535"/>
                    <a:pt x="158" y="535"/>
                  </a:cubicBezTo>
                  <a:cubicBezTo>
                    <a:pt x="172" y="535"/>
                    <a:pt x="188" y="527"/>
                    <a:pt x="179" y="518"/>
                  </a:cubicBezTo>
                  <a:cubicBezTo>
                    <a:pt x="172" y="482"/>
                    <a:pt x="165" y="445"/>
                    <a:pt x="159" y="409"/>
                  </a:cubicBezTo>
                  <a:lnTo>
                    <a:pt x="159" y="409"/>
                  </a:lnTo>
                  <a:cubicBezTo>
                    <a:pt x="164" y="324"/>
                    <a:pt x="167" y="196"/>
                    <a:pt x="139" y="145"/>
                  </a:cubicBezTo>
                  <a:lnTo>
                    <a:pt x="139" y="145"/>
                  </a:lnTo>
                  <a:cubicBezTo>
                    <a:pt x="139" y="103"/>
                    <a:pt x="141" y="61"/>
                    <a:pt x="144" y="18"/>
                  </a:cubicBezTo>
                  <a:cubicBezTo>
                    <a:pt x="144" y="6"/>
                    <a:pt x="135" y="1"/>
                    <a:pt x="1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26" name="Google Shape;26926;p39"/>
            <p:cNvSpPr/>
            <p:nvPr/>
          </p:nvSpPr>
          <p:spPr>
            <a:xfrm>
              <a:off x="2926850" y="2751075"/>
              <a:ext cx="6850" cy="47975"/>
            </a:xfrm>
            <a:custGeom>
              <a:avLst/>
              <a:gdLst/>
              <a:ahLst/>
              <a:cxnLst/>
              <a:rect l="l" t="t" r="r" b="b"/>
              <a:pathLst>
                <a:path w="274" h="1919" extrusionOk="0">
                  <a:moveTo>
                    <a:pt x="0" y="0"/>
                  </a:moveTo>
                  <a:lnTo>
                    <a:pt x="0" y="0"/>
                  </a:lnTo>
                  <a:cubicBezTo>
                    <a:pt x="84" y="631"/>
                    <a:pt x="60" y="1274"/>
                    <a:pt x="131" y="1905"/>
                  </a:cubicBezTo>
                  <a:cubicBezTo>
                    <a:pt x="131" y="1915"/>
                    <a:pt x="140" y="1919"/>
                    <a:pt x="149" y="1919"/>
                  </a:cubicBezTo>
                  <a:cubicBezTo>
                    <a:pt x="163" y="1919"/>
                    <a:pt x="179" y="1912"/>
                    <a:pt x="179" y="1905"/>
                  </a:cubicBezTo>
                  <a:cubicBezTo>
                    <a:pt x="274" y="1274"/>
                    <a:pt x="143" y="583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27" name="Google Shape;26927;p39"/>
            <p:cNvSpPr/>
            <p:nvPr/>
          </p:nvSpPr>
          <p:spPr>
            <a:xfrm>
              <a:off x="2917325" y="2775475"/>
              <a:ext cx="3000" cy="22825"/>
            </a:xfrm>
            <a:custGeom>
              <a:avLst/>
              <a:gdLst/>
              <a:ahLst/>
              <a:cxnLst/>
              <a:rect l="l" t="t" r="r" b="b"/>
              <a:pathLst>
                <a:path w="120" h="913" extrusionOk="0">
                  <a:moveTo>
                    <a:pt x="48" y="0"/>
                  </a:moveTo>
                  <a:cubicBezTo>
                    <a:pt x="48" y="1"/>
                    <a:pt x="48" y="2"/>
                    <a:pt x="48" y="3"/>
                  </a:cubicBezTo>
                  <a:lnTo>
                    <a:pt x="48" y="3"/>
                  </a:lnTo>
                  <a:cubicBezTo>
                    <a:pt x="51" y="1"/>
                    <a:pt x="51" y="0"/>
                    <a:pt x="48" y="0"/>
                  </a:cubicBezTo>
                  <a:close/>
                  <a:moveTo>
                    <a:pt x="48" y="3"/>
                  </a:moveTo>
                  <a:cubicBezTo>
                    <a:pt x="43" y="8"/>
                    <a:pt x="24" y="19"/>
                    <a:pt x="24" y="36"/>
                  </a:cubicBezTo>
                  <a:cubicBezTo>
                    <a:pt x="0" y="179"/>
                    <a:pt x="24" y="346"/>
                    <a:pt x="24" y="488"/>
                  </a:cubicBezTo>
                  <a:cubicBezTo>
                    <a:pt x="24" y="631"/>
                    <a:pt x="24" y="774"/>
                    <a:pt x="48" y="893"/>
                  </a:cubicBezTo>
                  <a:cubicBezTo>
                    <a:pt x="48" y="901"/>
                    <a:pt x="65" y="912"/>
                    <a:pt x="79" y="912"/>
                  </a:cubicBezTo>
                  <a:cubicBezTo>
                    <a:pt x="88" y="912"/>
                    <a:pt x="95" y="907"/>
                    <a:pt x="95" y="893"/>
                  </a:cubicBezTo>
                  <a:cubicBezTo>
                    <a:pt x="119" y="750"/>
                    <a:pt x="95" y="596"/>
                    <a:pt x="95" y="453"/>
                  </a:cubicBezTo>
                  <a:cubicBezTo>
                    <a:pt x="84" y="299"/>
                    <a:pt x="84" y="157"/>
                    <a:pt x="48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28" name="Google Shape;26928;p39"/>
            <p:cNvSpPr/>
            <p:nvPr/>
          </p:nvSpPr>
          <p:spPr>
            <a:xfrm>
              <a:off x="2900650" y="2493325"/>
              <a:ext cx="21150" cy="127950"/>
            </a:xfrm>
            <a:custGeom>
              <a:avLst/>
              <a:gdLst/>
              <a:ahLst/>
              <a:cxnLst/>
              <a:rect l="l" t="t" r="r" b="b"/>
              <a:pathLst>
                <a:path w="846" h="5118" extrusionOk="0">
                  <a:moveTo>
                    <a:pt x="556" y="1"/>
                  </a:moveTo>
                  <a:cubicBezTo>
                    <a:pt x="552" y="1"/>
                    <a:pt x="548" y="4"/>
                    <a:pt x="548" y="11"/>
                  </a:cubicBezTo>
                  <a:cubicBezTo>
                    <a:pt x="0" y="1630"/>
                    <a:pt x="631" y="3428"/>
                    <a:pt x="215" y="5095"/>
                  </a:cubicBezTo>
                  <a:cubicBezTo>
                    <a:pt x="198" y="5103"/>
                    <a:pt x="210" y="5117"/>
                    <a:pt x="223" y="5117"/>
                  </a:cubicBezTo>
                  <a:cubicBezTo>
                    <a:pt x="229" y="5117"/>
                    <a:pt x="235" y="5114"/>
                    <a:pt x="239" y="5107"/>
                  </a:cubicBezTo>
                  <a:cubicBezTo>
                    <a:pt x="846" y="3488"/>
                    <a:pt x="191" y="1702"/>
                    <a:pt x="584" y="23"/>
                  </a:cubicBezTo>
                  <a:cubicBezTo>
                    <a:pt x="584" y="15"/>
                    <a:pt x="567" y="1"/>
                    <a:pt x="5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29" name="Google Shape;26929;p39"/>
            <p:cNvSpPr/>
            <p:nvPr/>
          </p:nvSpPr>
          <p:spPr>
            <a:xfrm>
              <a:off x="2907800" y="2350175"/>
              <a:ext cx="11925" cy="128950"/>
            </a:xfrm>
            <a:custGeom>
              <a:avLst/>
              <a:gdLst/>
              <a:ahLst/>
              <a:cxnLst/>
              <a:rect l="l" t="t" r="r" b="b"/>
              <a:pathLst>
                <a:path w="477" h="5158" extrusionOk="0">
                  <a:moveTo>
                    <a:pt x="135" y="1"/>
                  </a:moveTo>
                  <a:cubicBezTo>
                    <a:pt x="121" y="1"/>
                    <a:pt x="112" y="13"/>
                    <a:pt x="119" y="34"/>
                  </a:cubicBezTo>
                  <a:cubicBezTo>
                    <a:pt x="369" y="939"/>
                    <a:pt x="84" y="1725"/>
                    <a:pt x="48" y="2618"/>
                  </a:cubicBezTo>
                  <a:cubicBezTo>
                    <a:pt x="0" y="3451"/>
                    <a:pt x="191" y="4285"/>
                    <a:pt x="203" y="5118"/>
                  </a:cubicBezTo>
                  <a:cubicBezTo>
                    <a:pt x="203" y="5146"/>
                    <a:pt x="219" y="5157"/>
                    <a:pt x="232" y="5157"/>
                  </a:cubicBezTo>
                  <a:cubicBezTo>
                    <a:pt x="242" y="5157"/>
                    <a:pt x="250" y="5152"/>
                    <a:pt x="250" y="5142"/>
                  </a:cubicBezTo>
                  <a:cubicBezTo>
                    <a:pt x="298" y="4166"/>
                    <a:pt x="60" y="3201"/>
                    <a:pt x="179" y="2237"/>
                  </a:cubicBezTo>
                  <a:cubicBezTo>
                    <a:pt x="262" y="1475"/>
                    <a:pt x="476" y="748"/>
                    <a:pt x="167" y="22"/>
                  </a:cubicBezTo>
                  <a:cubicBezTo>
                    <a:pt x="157" y="7"/>
                    <a:pt x="145" y="1"/>
                    <a:pt x="1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30" name="Google Shape;26930;p39"/>
            <p:cNvSpPr/>
            <p:nvPr/>
          </p:nvSpPr>
          <p:spPr>
            <a:xfrm>
              <a:off x="2910775" y="2293800"/>
              <a:ext cx="4775" cy="38125"/>
            </a:xfrm>
            <a:custGeom>
              <a:avLst/>
              <a:gdLst/>
              <a:ahLst/>
              <a:cxnLst/>
              <a:rect l="l" t="t" r="r" b="b"/>
              <a:pathLst>
                <a:path w="191" h="1525" extrusionOk="0">
                  <a:moveTo>
                    <a:pt x="107" y="0"/>
                  </a:moveTo>
                  <a:cubicBezTo>
                    <a:pt x="95" y="0"/>
                    <a:pt x="84" y="9"/>
                    <a:pt x="84" y="27"/>
                  </a:cubicBezTo>
                  <a:cubicBezTo>
                    <a:pt x="0" y="515"/>
                    <a:pt x="72" y="1039"/>
                    <a:pt x="72" y="1515"/>
                  </a:cubicBezTo>
                  <a:cubicBezTo>
                    <a:pt x="107" y="1027"/>
                    <a:pt x="191" y="515"/>
                    <a:pt x="131" y="27"/>
                  </a:cubicBezTo>
                  <a:cubicBezTo>
                    <a:pt x="131" y="9"/>
                    <a:pt x="119" y="0"/>
                    <a:pt x="107" y="0"/>
                  </a:cubicBezTo>
                  <a:close/>
                  <a:moveTo>
                    <a:pt x="72" y="1515"/>
                  </a:moveTo>
                  <a:lnTo>
                    <a:pt x="72" y="1515"/>
                  </a:lnTo>
                  <a:cubicBezTo>
                    <a:pt x="66" y="1521"/>
                    <a:pt x="66" y="1524"/>
                    <a:pt x="67" y="1524"/>
                  </a:cubicBezTo>
                  <a:cubicBezTo>
                    <a:pt x="69" y="1524"/>
                    <a:pt x="72" y="1521"/>
                    <a:pt x="72" y="15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31" name="Google Shape;26931;p39"/>
            <p:cNvSpPr/>
            <p:nvPr/>
          </p:nvSpPr>
          <p:spPr>
            <a:xfrm>
              <a:off x="2917325" y="2477825"/>
              <a:ext cx="9850" cy="136725"/>
            </a:xfrm>
            <a:custGeom>
              <a:avLst/>
              <a:gdLst/>
              <a:ahLst/>
              <a:cxnLst/>
              <a:rect l="l" t="t" r="r" b="b"/>
              <a:pathLst>
                <a:path w="394" h="5469" extrusionOk="0">
                  <a:moveTo>
                    <a:pt x="155" y="0"/>
                  </a:moveTo>
                  <a:lnTo>
                    <a:pt x="155" y="0"/>
                  </a:lnTo>
                  <a:cubicBezTo>
                    <a:pt x="226" y="941"/>
                    <a:pt x="214" y="1857"/>
                    <a:pt x="107" y="2786"/>
                  </a:cubicBezTo>
                  <a:cubicBezTo>
                    <a:pt x="0" y="3691"/>
                    <a:pt x="179" y="4536"/>
                    <a:pt x="167" y="5441"/>
                  </a:cubicBezTo>
                  <a:cubicBezTo>
                    <a:pt x="167" y="5459"/>
                    <a:pt x="179" y="5468"/>
                    <a:pt x="191" y="5468"/>
                  </a:cubicBezTo>
                  <a:cubicBezTo>
                    <a:pt x="203" y="5468"/>
                    <a:pt x="214" y="5459"/>
                    <a:pt x="214" y="5441"/>
                  </a:cubicBezTo>
                  <a:cubicBezTo>
                    <a:pt x="393" y="4584"/>
                    <a:pt x="107" y="3655"/>
                    <a:pt x="203" y="2762"/>
                  </a:cubicBezTo>
                  <a:cubicBezTo>
                    <a:pt x="298" y="1846"/>
                    <a:pt x="322" y="941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32" name="Google Shape;26932;p39"/>
            <p:cNvSpPr/>
            <p:nvPr/>
          </p:nvSpPr>
          <p:spPr>
            <a:xfrm>
              <a:off x="2915525" y="2271850"/>
              <a:ext cx="1225" cy="29175"/>
            </a:xfrm>
            <a:custGeom>
              <a:avLst/>
              <a:gdLst/>
              <a:ahLst/>
              <a:cxnLst/>
              <a:rect l="l" t="t" r="r" b="b"/>
              <a:pathLst>
                <a:path w="49" h="1167" extrusionOk="0">
                  <a:moveTo>
                    <a:pt x="1" y="0"/>
                  </a:moveTo>
                  <a:cubicBezTo>
                    <a:pt x="1" y="6"/>
                    <a:pt x="1" y="12"/>
                    <a:pt x="1" y="18"/>
                  </a:cubicBezTo>
                  <a:lnTo>
                    <a:pt x="1" y="18"/>
                  </a:lnTo>
                  <a:cubicBezTo>
                    <a:pt x="1" y="12"/>
                    <a:pt x="1" y="6"/>
                    <a:pt x="1" y="0"/>
                  </a:cubicBezTo>
                  <a:close/>
                  <a:moveTo>
                    <a:pt x="1" y="18"/>
                  </a:moveTo>
                  <a:lnTo>
                    <a:pt x="1" y="18"/>
                  </a:lnTo>
                  <a:cubicBezTo>
                    <a:pt x="13" y="393"/>
                    <a:pt x="13" y="792"/>
                    <a:pt x="36" y="1167"/>
                  </a:cubicBezTo>
                  <a:lnTo>
                    <a:pt x="48" y="1167"/>
                  </a:lnTo>
                  <a:cubicBezTo>
                    <a:pt x="37" y="791"/>
                    <a:pt x="13" y="405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33" name="Google Shape;26933;p39"/>
            <p:cNvSpPr/>
            <p:nvPr/>
          </p:nvSpPr>
          <p:spPr>
            <a:xfrm>
              <a:off x="2915225" y="2279025"/>
              <a:ext cx="6275" cy="91575"/>
            </a:xfrm>
            <a:custGeom>
              <a:avLst/>
              <a:gdLst/>
              <a:ahLst/>
              <a:cxnLst/>
              <a:rect l="l" t="t" r="r" b="b"/>
              <a:pathLst>
                <a:path w="251" h="3663" extrusionOk="0">
                  <a:moveTo>
                    <a:pt x="213" y="0"/>
                  </a:moveTo>
                  <a:cubicBezTo>
                    <a:pt x="207" y="0"/>
                    <a:pt x="203" y="3"/>
                    <a:pt x="203" y="11"/>
                  </a:cubicBezTo>
                  <a:cubicBezTo>
                    <a:pt x="1" y="1201"/>
                    <a:pt x="25" y="2463"/>
                    <a:pt x="191" y="3654"/>
                  </a:cubicBezTo>
                  <a:cubicBezTo>
                    <a:pt x="191" y="3660"/>
                    <a:pt x="203" y="3663"/>
                    <a:pt x="215" y="3663"/>
                  </a:cubicBezTo>
                  <a:cubicBezTo>
                    <a:pt x="227" y="3663"/>
                    <a:pt x="239" y="3660"/>
                    <a:pt x="239" y="3654"/>
                  </a:cubicBezTo>
                  <a:cubicBezTo>
                    <a:pt x="203" y="2416"/>
                    <a:pt x="72" y="1237"/>
                    <a:pt x="251" y="11"/>
                  </a:cubicBezTo>
                  <a:cubicBezTo>
                    <a:pt x="243" y="11"/>
                    <a:pt x="224" y="0"/>
                    <a:pt x="2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34" name="Google Shape;26934;p39"/>
            <p:cNvSpPr/>
            <p:nvPr/>
          </p:nvSpPr>
          <p:spPr>
            <a:xfrm>
              <a:off x="2914050" y="2379300"/>
              <a:ext cx="11925" cy="89750"/>
            </a:xfrm>
            <a:custGeom>
              <a:avLst/>
              <a:gdLst/>
              <a:ahLst/>
              <a:cxnLst/>
              <a:rect l="l" t="t" r="r" b="b"/>
              <a:pathLst>
                <a:path w="477" h="3590" extrusionOk="0">
                  <a:moveTo>
                    <a:pt x="274" y="0"/>
                  </a:moveTo>
                  <a:lnTo>
                    <a:pt x="274" y="0"/>
                  </a:lnTo>
                  <a:cubicBezTo>
                    <a:pt x="107" y="464"/>
                    <a:pt x="0" y="976"/>
                    <a:pt x="72" y="1465"/>
                  </a:cubicBezTo>
                  <a:cubicBezTo>
                    <a:pt x="119" y="1798"/>
                    <a:pt x="274" y="2084"/>
                    <a:pt x="310" y="2417"/>
                  </a:cubicBezTo>
                  <a:cubicBezTo>
                    <a:pt x="357" y="2810"/>
                    <a:pt x="310" y="3179"/>
                    <a:pt x="298" y="3572"/>
                  </a:cubicBezTo>
                  <a:cubicBezTo>
                    <a:pt x="298" y="3584"/>
                    <a:pt x="310" y="3590"/>
                    <a:pt x="322" y="3590"/>
                  </a:cubicBezTo>
                  <a:cubicBezTo>
                    <a:pt x="334" y="3590"/>
                    <a:pt x="345" y="3584"/>
                    <a:pt x="345" y="3572"/>
                  </a:cubicBezTo>
                  <a:cubicBezTo>
                    <a:pt x="429" y="3120"/>
                    <a:pt x="476" y="2631"/>
                    <a:pt x="369" y="2167"/>
                  </a:cubicBezTo>
                  <a:cubicBezTo>
                    <a:pt x="298" y="1810"/>
                    <a:pt x="155" y="1548"/>
                    <a:pt x="131" y="1167"/>
                  </a:cubicBezTo>
                  <a:cubicBezTo>
                    <a:pt x="131" y="786"/>
                    <a:pt x="215" y="381"/>
                    <a:pt x="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35" name="Google Shape;26935;p39"/>
            <p:cNvSpPr/>
            <p:nvPr/>
          </p:nvSpPr>
          <p:spPr>
            <a:xfrm>
              <a:off x="2841425" y="2182725"/>
              <a:ext cx="61625" cy="165550"/>
            </a:xfrm>
            <a:custGeom>
              <a:avLst/>
              <a:gdLst/>
              <a:ahLst/>
              <a:cxnLst/>
              <a:rect l="l" t="t" r="r" b="b"/>
              <a:pathLst>
                <a:path w="2465" h="6622" extrusionOk="0">
                  <a:moveTo>
                    <a:pt x="452" y="0"/>
                  </a:moveTo>
                  <a:cubicBezTo>
                    <a:pt x="441" y="0"/>
                    <a:pt x="427" y="6"/>
                    <a:pt x="417" y="17"/>
                  </a:cubicBezTo>
                  <a:cubicBezTo>
                    <a:pt x="0" y="969"/>
                    <a:pt x="703" y="1922"/>
                    <a:pt x="1095" y="2755"/>
                  </a:cubicBezTo>
                  <a:cubicBezTo>
                    <a:pt x="1345" y="3303"/>
                    <a:pt x="1453" y="3898"/>
                    <a:pt x="1667" y="4470"/>
                  </a:cubicBezTo>
                  <a:cubicBezTo>
                    <a:pt x="1953" y="5184"/>
                    <a:pt x="2262" y="5839"/>
                    <a:pt x="2358" y="6613"/>
                  </a:cubicBezTo>
                  <a:cubicBezTo>
                    <a:pt x="2358" y="6619"/>
                    <a:pt x="2360" y="6622"/>
                    <a:pt x="2363" y="6622"/>
                  </a:cubicBezTo>
                  <a:cubicBezTo>
                    <a:pt x="2366" y="6622"/>
                    <a:pt x="2369" y="6619"/>
                    <a:pt x="2369" y="6613"/>
                  </a:cubicBezTo>
                  <a:cubicBezTo>
                    <a:pt x="2465" y="5565"/>
                    <a:pt x="1810" y="4541"/>
                    <a:pt x="1524" y="3565"/>
                  </a:cubicBezTo>
                  <a:cubicBezTo>
                    <a:pt x="1167" y="2339"/>
                    <a:pt x="345" y="1362"/>
                    <a:pt x="476" y="29"/>
                  </a:cubicBezTo>
                  <a:cubicBezTo>
                    <a:pt x="476" y="9"/>
                    <a:pt x="465" y="0"/>
                    <a:pt x="4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36" name="Google Shape;26936;p39"/>
            <p:cNvSpPr/>
            <p:nvPr/>
          </p:nvSpPr>
          <p:spPr>
            <a:xfrm>
              <a:off x="2854275" y="2143800"/>
              <a:ext cx="85975" cy="29025"/>
            </a:xfrm>
            <a:custGeom>
              <a:avLst/>
              <a:gdLst/>
              <a:ahLst/>
              <a:cxnLst/>
              <a:rect l="l" t="t" r="r" b="b"/>
              <a:pathLst>
                <a:path w="3439" h="1161" extrusionOk="0">
                  <a:moveTo>
                    <a:pt x="2565" y="1"/>
                  </a:moveTo>
                  <a:cubicBezTo>
                    <a:pt x="1616" y="1"/>
                    <a:pt x="595" y="493"/>
                    <a:pt x="10" y="1133"/>
                  </a:cubicBezTo>
                  <a:cubicBezTo>
                    <a:pt x="0" y="1143"/>
                    <a:pt x="14" y="1160"/>
                    <a:pt x="32" y="1160"/>
                  </a:cubicBezTo>
                  <a:cubicBezTo>
                    <a:pt x="37" y="1160"/>
                    <a:pt x="41" y="1160"/>
                    <a:pt x="46" y="1157"/>
                  </a:cubicBezTo>
                  <a:cubicBezTo>
                    <a:pt x="546" y="752"/>
                    <a:pt x="1058" y="443"/>
                    <a:pt x="1689" y="300"/>
                  </a:cubicBezTo>
                  <a:cubicBezTo>
                    <a:pt x="2000" y="222"/>
                    <a:pt x="2302" y="204"/>
                    <a:pt x="2606" y="204"/>
                  </a:cubicBezTo>
                  <a:cubicBezTo>
                    <a:pt x="2859" y="204"/>
                    <a:pt x="3114" y="217"/>
                    <a:pt x="3379" y="217"/>
                  </a:cubicBezTo>
                  <a:cubicBezTo>
                    <a:pt x="3415" y="217"/>
                    <a:pt x="3439" y="157"/>
                    <a:pt x="3391" y="145"/>
                  </a:cubicBezTo>
                  <a:cubicBezTo>
                    <a:pt x="3132" y="46"/>
                    <a:pt x="2851" y="1"/>
                    <a:pt x="25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37" name="Google Shape;26937;p39"/>
            <p:cNvSpPr/>
            <p:nvPr/>
          </p:nvSpPr>
          <p:spPr>
            <a:xfrm>
              <a:off x="2934275" y="2154925"/>
              <a:ext cx="2125" cy="14675"/>
            </a:xfrm>
            <a:custGeom>
              <a:avLst/>
              <a:gdLst/>
              <a:ahLst/>
              <a:cxnLst/>
              <a:rect l="l" t="t" r="r" b="b"/>
              <a:pathLst>
                <a:path w="85" h="587" extrusionOk="0">
                  <a:moveTo>
                    <a:pt x="78" y="1"/>
                  </a:moveTo>
                  <a:cubicBezTo>
                    <a:pt x="75" y="1"/>
                    <a:pt x="72" y="4"/>
                    <a:pt x="72" y="10"/>
                  </a:cubicBezTo>
                  <a:cubicBezTo>
                    <a:pt x="37" y="188"/>
                    <a:pt x="1" y="391"/>
                    <a:pt x="1" y="581"/>
                  </a:cubicBezTo>
                  <a:cubicBezTo>
                    <a:pt x="1" y="581"/>
                    <a:pt x="6" y="587"/>
                    <a:pt x="10" y="587"/>
                  </a:cubicBezTo>
                  <a:cubicBezTo>
                    <a:pt x="11" y="587"/>
                    <a:pt x="13" y="585"/>
                    <a:pt x="13" y="581"/>
                  </a:cubicBezTo>
                  <a:cubicBezTo>
                    <a:pt x="60" y="403"/>
                    <a:pt x="72" y="212"/>
                    <a:pt x="84" y="10"/>
                  </a:cubicBezTo>
                  <a:cubicBezTo>
                    <a:pt x="84" y="4"/>
                    <a:pt x="81" y="1"/>
                    <a:pt x="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38" name="Google Shape;26938;p39"/>
            <p:cNvSpPr/>
            <p:nvPr/>
          </p:nvSpPr>
          <p:spPr>
            <a:xfrm>
              <a:off x="2935175" y="2148600"/>
              <a:ext cx="3900" cy="21075"/>
            </a:xfrm>
            <a:custGeom>
              <a:avLst/>
              <a:gdLst/>
              <a:ahLst/>
              <a:cxnLst/>
              <a:rect l="l" t="t" r="r" b="b"/>
              <a:pathLst>
                <a:path w="156" h="843" extrusionOk="0">
                  <a:moveTo>
                    <a:pt x="84" y="1"/>
                  </a:moveTo>
                  <a:cubicBezTo>
                    <a:pt x="36" y="120"/>
                    <a:pt x="48" y="251"/>
                    <a:pt x="48" y="382"/>
                  </a:cubicBezTo>
                  <a:cubicBezTo>
                    <a:pt x="36" y="537"/>
                    <a:pt x="1" y="679"/>
                    <a:pt x="1" y="822"/>
                  </a:cubicBezTo>
                  <a:cubicBezTo>
                    <a:pt x="1" y="836"/>
                    <a:pt x="17" y="842"/>
                    <a:pt x="33" y="842"/>
                  </a:cubicBezTo>
                  <a:cubicBezTo>
                    <a:pt x="44" y="842"/>
                    <a:pt x="55" y="839"/>
                    <a:pt x="60" y="834"/>
                  </a:cubicBezTo>
                  <a:cubicBezTo>
                    <a:pt x="120" y="703"/>
                    <a:pt x="143" y="537"/>
                    <a:pt x="143" y="382"/>
                  </a:cubicBezTo>
                  <a:cubicBezTo>
                    <a:pt x="143" y="251"/>
                    <a:pt x="155" y="120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39" name="Google Shape;26939;p39"/>
            <p:cNvSpPr/>
            <p:nvPr/>
          </p:nvSpPr>
          <p:spPr>
            <a:xfrm>
              <a:off x="2938750" y="2146975"/>
              <a:ext cx="4475" cy="24350"/>
            </a:xfrm>
            <a:custGeom>
              <a:avLst/>
              <a:gdLst/>
              <a:ahLst/>
              <a:cxnLst/>
              <a:rect l="l" t="t" r="r" b="b"/>
              <a:pathLst>
                <a:path w="179" h="974" extrusionOk="0">
                  <a:moveTo>
                    <a:pt x="108" y="0"/>
                  </a:moveTo>
                  <a:cubicBezTo>
                    <a:pt x="96" y="0"/>
                    <a:pt x="84" y="6"/>
                    <a:pt x="84" y="18"/>
                  </a:cubicBezTo>
                  <a:cubicBezTo>
                    <a:pt x="36" y="304"/>
                    <a:pt x="0" y="661"/>
                    <a:pt x="36" y="947"/>
                  </a:cubicBezTo>
                  <a:cubicBezTo>
                    <a:pt x="36" y="965"/>
                    <a:pt x="57" y="974"/>
                    <a:pt x="78" y="974"/>
                  </a:cubicBezTo>
                  <a:cubicBezTo>
                    <a:pt x="99" y="974"/>
                    <a:pt x="119" y="965"/>
                    <a:pt x="119" y="947"/>
                  </a:cubicBezTo>
                  <a:cubicBezTo>
                    <a:pt x="179" y="661"/>
                    <a:pt x="155" y="304"/>
                    <a:pt x="131" y="18"/>
                  </a:cubicBezTo>
                  <a:cubicBezTo>
                    <a:pt x="131" y="6"/>
                    <a:pt x="119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40" name="Google Shape;26940;p39"/>
            <p:cNvSpPr/>
            <p:nvPr/>
          </p:nvSpPr>
          <p:spPr>
            <a:xfrm>
              <a:off x="2945600" y="2149950"/>
              <a:ext cx="3900" cy="22725"/>
            </a:xfrm>
            <a:custGeom>
              <a:avLst/>
              <a:gdLst/>
              <a:ahLst/>
              <a:cxnLst/>
              <a:rect l="l" t="t" r="r" b="b"/>
              <a:pathLst>
                <a:path w="156" h="909" extrusionOk="0">
                  <a:moveTo>
                    <a:pt x="96" y="0"/>
                  </a:moveTo>
                  <a:cubicBezTo>
                    <a:pt x="90" y="0"/>
                    <a:pt x="84" y="6"/>
                    <a:pt x="84" y="18"/>
                  </a:cubicBezTo>
                  <a:cubicBezTo>
                    <a:pt x="36" y="292"/>
                    <a:pt x="0" y="614"/>
                    <a:pt x="48" y="899"/>
                  </a:cubicBezTo>
                  <a:cubicBezTo>
                    <a:pt x="48" y="905"/>
                    <a:pt x="57" y="908"/>
                    <a:pt x="67" y="908"/>
                  </a:cubicBezTo>
                  <a:cubicBezTo>
                    <a:pt x="78" y="908"/>
                    <a:pt x="90" y="905"/>
                    <a:pt x="96" y="899"/>
                  </a:cubicBezTo>
                  <a:cubicBezTo>
                    <a:pt x="155" y="625"/>
                    <a:pt x="131" y="304"/>
                    <a:pt x="107" y="18"/>
                  </a:cubicBezTo>
                  <a:cubicBezTo>
                    <a:pt x="107" y="6"/>
                    <a:pt x="101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41" name="Google Shape;26941;p39"/>
            <p:cNvSpPr/>
            <p:nvPr/>
          </p:nvSpPr>
          <p:spPr>
            <a:xfrm>
              <a:off x="2941425" y="2145475"/>
              <a:ext cx="42300" cy="27225"/>
            </a:xfrm>
            <a:custGeom>
              <a:avLst/>
              <a:gdLst/>
              <a:ahLst/>
              <a:cxnLst/>
              <a:rect l="l" t="t" r="r" b="b"/>
              <a:pathLst>
                <a:path w="1692" h="1089" extrusionOk="0">
                  <a:moveTo>
                    <a:pt x="275" y="1"/>
                  </a:moveTo>
                  <a:cubicBezTo>
                    <a:pt x="178" y="1"/>
                    <a:pt x="92" y="16"/>
                    <a:pt x="24" y="54"/>
                  </a:cubicBezTo>
                  <a:cubicBezTo>
                    <a:pt x="1" y="54"/>
                    <a:pt x="1" y="66"/>
                    <a:pt x="1" y="78"/>
                  </a:cubicBezTo>
                  <a:cubicBezTo>
                    <a:pt x="1" y="150"/>
                    <a:pt x="1" y="138"/>
                    <a:pt x="48" y="185"/>
                  </a:cubicBezTo>
                  <a:cubicBezTo>
                    <a:pt x="48" y="188"/>
                    <a:pt x="49" y="189"/>
                    <a:pt x="51" y="189"/>
                  </a:cubicBezTo>
                  <a:cubicBezTo>
                    <a:pt x="57" y="189"/>
                    <a:pt x="72" y="173"/>
                    <a:pt x="72" y="173"/>
                  </a:cubicBezTo>
                  <a:cubicBezTo>
                    <a:pt x="51" y="152"/>
                    <a:pt x="111" y="148"/>
                    <a:pt x="162" y="148"/>
                  </a:cubicBezTo>
                  <a:cubicBezTo>
                    <a:pt x="196" y="148"/>
                    <a:pt x="227" y="150"/>
                    <a:pt x="227" y="150"/>
                  </a:cubicBezTo>
                  <a:cubicBezTo>
                    <a:pt x="310" y="173"/>
                    <a:pt x="370" y="185"/>
                    <a:pt x="441" y="197"/>
                  </a:cubicBezTo>
                  <a:cubicBezTo>
                    <a:pt x="608" y="245"/>
                    <a:pt x="763" y="269"/>
                    <a:pt x="929" y="352"/>
                  </a:cubicBezTo>
                  <a:cubicBezTo>
                    <a:pt x="1263" y="495"/>
                    <a:pt x="1417" y="733"/>
                    <a:pt x="1536" y="1066"/>
                  </a:cubicBezTo>
                  <a:cubicBezTo>
                    <a:pt x="1550" y="1079"/>
                    <a:pt x="1573" y="1089"/>
                    <a:pt x="1594" y="1089"/>
                  </a:cubicBezTo>
                  <a:cubicBezTo>
                    <a:pt x="1611" y="1089"/>
                    <a:pt x="1626" y="1083"/>
                    <a:pt x="1632" y="1066"/>
                  </a:cubicBezTo>
                  <a:cubicBezTo>
                    <a:pt x="1691" y="721"/>
                    <a:pt x="1441" y="435"/>
                    <a:pt x="1155" y="257"/>
                  </a:cubicBezTo>
                  <a:cubicBezTo>
                    <a:pt x="958" y="149"/>
                    <a:pt x="571" y="1"/>
                    <a:pt x="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42" name="Google Shape;26942;p39"/>
            <p:cNvSpPr/>
            <p:nvPr/>
          </p:nvSpPr>
          <p:spPr>
            <a:xfrm>
              <a:off x="2958100" y="2186450"/>
              <a:ext cx="45550" cy="142675"/>
            </a:xfrm>
            <a:custGeom>
              <a:avLst/>
              <a:gdLst/>
              <a:ahLst/>
              <a:cxnLst/>
              <a:rect l="l" t="t" r="r" b="b"/>
              <a:pathLst>
                <a:path w="1822" h="5707" extrusionOk="0">
                  <a:moveTo>
                    <a:pt x="1281" y="0"/>
                  </a:moveTo>
                  <a:cubicBezTo>
                    <a:pt x="1278" y="0"/>
                    <a:pt x="1274" y="10"/>
                    <a:pt x="1274" y="23"/>
                  </a:cubicBezTo>
                  <a:cubicBezTo>
                    <a:pt x="1762" y="1190"/>
                    <a:pt x="1155" y="2130"/>
                    <a:pt x="715" y="3202"/>
                  </a:cubicBezTo>
                  <a:cubicBezTo>
                    <a:pt x="381" y="3988"/>
                    <a:pt x="84" y="4821"/>
                    <a:pt x="0" y="5678"/>
                  </a:cubicBezTo>
                  <a:cubicBezTo>
                    <a:pt x="0" y="5698"/>
                    <a:pt x="18" y="5707"/>
                    <a:pt x="37" y="5707"/>
                  </a:cubicBezTo>
                  <a:cubicBezTo>
                    <a:pt x="51" y="5707"/>
                    <a:pt x="66" y="5701"/>
                    <a:pt x="72" y="5690"/>
                  </a:cubicBezTo>
                  <a:cubicBezTo>
                    <a:pt x="488" y="4511"/>
                    <a:pt x="834" y="3356"/>
                    <a:pt x="1310" y="2202"/>
                  </a:cubicBezTo>
                  <a:cubicBezTo>
                    <a:pt x="1608" y="1487"/>
                    <a:pt x="1822" y="654"/>
                    <a:pt x="1286" y="23"/>
                  </a:cubicBezTo>
                  <a:cubicBezTo>
                    <a:pt x="1286" y="7"/>
                    <a:pt x="1284" y="0"/>
                    <a:pt x="1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43" name="Google Shape;26943;p39"/>
            <p:cNvSpPr/>
            <p:nvPr/>
          </p:nvSpPr>
          <p:spPr>
            <a:xfrm>
              <a:off x="2953625" y="2177650"/>
              <a:ext cx="75325" cy="178575"/>
            </a:xfrm>
            <a:custGeom>
              <a:avLst/>
              <a:gdLst/>
              <a:ahLst/>
              <a:cxnLst/>
              <a:rect l="l" t="t" r="r" b="b"/>
              <a:pathLst>
                <a:path w="3013" h="7143" extrusionOk="0">
                  <a:moveTo>
                    <a:pt x="2572" y="0"/>
                  </a:moveTo>
                  <a:cubicBezTo>
                    <a:pt x="2523" y="0"/>
                    <a:pt x="2480" y="47"/>
                    <a:pt x="2525" y="101"/>
                  </a:cubicBezTo>
                  <a:cubicBezTo>
                    <a:pt x="3013" y="696"/>
                    <a:pt x="2561" y="1815"/>
                    <a:pt x="2418" y="2482"/>
                  </a:cubicBezTo>
                  <a:cubicBezTo>
                    <a:pt x="2299" y="3137"/>
                    <a:pt x="2191" y="3804"/>
                    <a:pt x="1953" y="4435"/>
                  </a:cubicBezTo>
                  <a:cubicBezTo>
                    <a:pt x="1715" y="5102"/>
                    <a:pt x="1358" y="5709"/>
                    <a:pt x="906" y="6233"/>
                  </a:cubicBezTo>
                  <a:cubicBezTo>
                    <a:pt x="751" y="6399"/>
                    <a:pt x="584" y="6637"/>
                    <a:pt x="394" y="6745"/>
                  </a:cubicBezTo>
                  <a:cubicBezTo>
                    <a:pt x="336" y="6846"/>
                    <a:pt x="286" y="6897"/>
                    <a:pt x="241" y="6897"/>
                  </a:cubicBezTo>
                  <a:cubicBezTo>
                    <a:pt x="201" y="6897"/>
                    <a:pt x="165" y="6858"/>
                    <a:pt x="132" y="6780"/>
                  </a:cubicBezTo>
                  <a:cubicBezTo>
                    <a:pt x="156" y="6590"/>
                    <a:pt x="167" y="6399"/>
                    <a:pt x="215" y="6221"/>
                  </a:cubicBezTo>
                  <a:cubicBezTo>
                    <a:pt x="209" y="6203"/>
                    <a:pt x="200" y="6194"/>
                    <a:pt x="190" y="6194"/>
                  </a:cubicBezTo>
                  <a:cubicBezTo>
                    <a:pt x="179" y="6194"/>
                    <a:pt x="167" y="6203"/>
                    <a:pt x="156" y="6221"/>
                  </a:cubicBezTo>
                  <a:cubicBezTo>
                    <a:pt x="60" y="6518"/>
                    <a:pt x="13" y="6768"/>
                    <a:pt x="1" y="7078"/>
                  </a:cubicBezTo>
                  <a:cubicBezTo>
                    <a:pt x="1" y="7118"/>
                    <a:pt x="28" y="7142"/>
                    <a:pt x="57" y="7142"/>
                  </a:cubicBezTo>
                  <a:cubicBezTo>
                    <a:pt x="71" y="7142"/>
                    <a:pt x="85" y="7137"/>
                    <a:pt x="96" y="7126"/>
                  </a:cubicBezTo>
                  <a:cubicBezTo>
                    <a:pt x="1251" y="6233"/>
                    <a:pt x="1977" y="5042"/>
                    <a:pt x="2322" y="3649"/>
                  </a:cubicBezTo>
                  <a:cubicBezTo>
                    <a:pt x="2525" y="2816"/>
                    <a:pt x="2692" y="1934"/>
                    <a:pt x="2834" y="1089"/>
                  </a:cubicBezTo>
                  <a:cubicBezTo>
                    <a:pt x="2894" y="684"/>
                    <a:pt x="2953" y="291"/>
                    <a:pt x="2620" y="18"/>
                  </a:cubicBezTo>
                  <a:cubicBezTo>
                    <a:pt x="2605" y="6"/>
                    <a:pt x="2588" y="0"/>
                    <a:pt x="2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44" name="Google Shape;26944;p39"/>
            <p:cNvSpPr/>
            <p:nvPr/>
          </p:nvSpPr>
          <p:spPr>
            <a:xfrm>
              <a:off x="3017625" y="2169700"/>
              <a:ext cx="23850" cy="10425"/>
            </a:xfrm>
            <a:custGeom>
              <a:avLst/>
              <a:gdLst/>
              <a:ahLst/>
              <a:cxnLst/>
              <a:rect l="l" t="t" r="r" b="b"/>
              <a:pathLst>
                <a:path w="954" h="417" extrusionOk="0">
                  <a:moveTo>
                    <a:pt x="387" y="0"/>
                  </a:moveTo>
                  <a:cubicBezTo>
                    <a:pt x="263" y="0"/>
                    <a:pt x="137" y="26"/>
                    <a:pt x="24" y="74"/>
                  </a:cubicBezTo>
                  <a:cubicBezTo>
                    <a:pt x="12" y="97"/>
                    <a:pt x="1" y="121"/>
                    <a:pt x="12" y="133"/>
                  </a:cubicBezTo>
                  <a:cubicBezTo>
                    <a:pt x="60" y="205"/>
                    <a:pt x="72" y="300"/>
                    <a:pt x="72" y="383"/>
                  </a:cubicBezTo>
                  <a:cubicBezTo>
                    <a:pt x="65" y="404"/>
                    <a:pt x="82" y="417"/>
                    <a:pt x="100" y="417"/>
                  </a:cubicBezTo>
                  <a:cubicBezTo>
                    <a:pt x="113" y="417"/>
                    <a:pt x="127" y="410"/>
                    <a:pt x="132" y="395"/>
                  </a:cubicBezTo>
                  <a:cubicBezTo>
                    <a:pt x="151" y="296"/>
                    <a:pt x="146" y="213"/>
                    <a:pt x="110" y="140"/>
                  </a:cubicBezTo>
                  <a:lnTo>
                    <a:pt x="110" y="140"/>
                  </a:lnTo>
                  <a:cubicBezTo>
                    <a:pt x="197" y="104"/>
                    <a:pt x="285" y="88"/>
                    <a:pt x="371" y="88"/>
                  </a:cubicBezTo>
                  <a:cubicBezTo>
                    <a:pt x="565" y="88"/>
                    <a:pt x="752" y="169"/>
                    <a:pt x="917" y="288"/>
                  </a:cubicBezTo>
                  <a:cubicBezTo>
                    <a:pt x="919" y="290"/>
                    <a:pt x="921" y="290"/>
                    <a:pt x="923" y="290"/>
                  </a:cubicBezTo>
                  <a:cubicBezTo>
                    <a:pt x="935" y="290"/>
                    <a:pt x="953" y="262"/>
                    <a:pt x="953" y="252"/>
                  </a:cubicBezTo>
                  <a:cubicBezTo>
                    <a:pt x="817" y="78"/>
                    <a:pt x="604" y="0"/>
                    <a:pt x="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45" name="Google Shape;26945;p39"/>
            <p:cNvSpPr/>
            <p:nvPr/>
          </p:nvSpPr>
          <p:spPr>
            <a:xfrm>
              <a:off x="3046200" y="2178925"/>
              <a:ext cx="34550" cy="61050"/>
            </a:xfrm>
            <a:custGeom>
              <a:avLst/>
              <a:gdLst/>
              <a:ahLst/>
              <a:cxnLst/>
              <a:rect l="l" t="t" r="r" b="b"/>
              <a:pathLst>
                <a:path w="1382" h="2442" extrusionOk="0">
                  <a:moveTo>
                    <a:pt x="9" y="0"/>
                  </a:moveTo>
                  <a:cubicBezTo>
                    <a:pt x="1" y="0"/>
                    <a:pt x="2" y="39"/>
                    <a:pt x="12" y="50"/>
                  </a:cubicBezTo>
                  <a:cubicBezTo>
                    <a:pt x="1084" y="455"/>
                    <a:pt x="1120" y="1431"/>
                    <a:pt x="1096" y="2384"/>
                  </a:cubicBezTo>
                  <a:cubicBezTo>
                    <a:pt x="1096" y="2419"/>
                    <a:pt x="1130" y="2442"/>
                    <a:pt x="1160" y="2442"/>
                  </a:cubicBezTo>
                  <a:cubicBezTo>
                    <a:pt x="1180" y="2442"/>
                    <a:pt x="1198" y="2431"/>
                    <a:pt x="1203" y="2407"/>
                  </a:cubicBezTo>
                  <a:cubicBezTo>
                    <a:pt x="1382" y="1491"/>
                    <a:pt x="1084" y="217"/>
                    <a:pt x="12" y="2"/>
                  </a:cubicBezTo>
                  <a:cubicBezTo>
                    <a:pt x="11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46" name="Google Shape;26946;p39"/>
            <p:cNvSpPr/>
            <p:nvPr/>
          </p:nvSpPr>
          <p:spPr>
            <a:xfrm>
              <a:off x="3011050" y="2248425"/>
              <a:ext cx="68875" cy="170275"/>
            </a:xfrm>
            <a:custGeom>
              <a:avLst/>
              <a:gdLst/>
              <a:ahLst/>
              <a:cxnLst/>
              <a:rect l="l" t="t" r="r" b="b"/>
              <a:pathLst>
                <a:path w="2755" h="6811" extrusionOk="0">
                  <a:moveTo>
                    <a:pt x="2730" y="1"/>
                  </a:moveTo>
                  <a:cubicBezTo>
                    <a:pt x="2720" y="1"/>
                    <a:pt x="2709" y="3"/>
                    <a:pt x="2704" y="8"/>
                  </a:cubicBezTo>
                  <a:cubicBezTo>
                    <a:pt x="1835" y="2199"/>
                    <a:pt x="1585" y="4830"/>
                    <a:pt x="37" y="6712"/>
                  </a:cubicBezTo>
                  <a:cubicBezTo>
                    <a:pt x="1" y="6757"/>
                    <a:pt x="49" y="6810"/>
                    <a:pt x="100" y="6810"/>
                  </a:cubicBezTo>
                  <a:cubicBezTo>
                    <a:pt x="115" y="6810"/>
                    <a:pt x="131" y="6806"/>
                    <a:pt x="145" y="6795"/>
                  </a:cubicBezTo>
                  <a:cubicBezTo>
                    <a:pt x="954" y="6057"/>
                    <a:pt x="1276" y="4842"/>
                    <a:pt x="1609" y="3854"/>
                  </a:cubicBezTo>
                  <a:cubicBezTo>
                    <a:pt x="2050" y="2616"/>
                    <a:pt x="2538" y="1318"/>
                    <a:pt x="2740" y="20"/>
                  </a:cubicBezTo>
                  <a:cubicBezTo>
                    <a:pt x="2754" y="6"/>
                    <a:pt x="2743" y="1"/>
                    <a:pt x="27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47" name="Google Shape;26947;p39"/>
            <p:cNvSpPr/>
            <p:nvPr/>
          </p:nvSpPr>
          <p:spPr>
            <a:xfrm>
              <a:off x="2938150" y="2429200"/>
              <a:ext cx="68100" cy="87975"/>
            </a:xfrm>
            <a:custGeom>
              <a:avLst/>
              <a:gdLst/>
              <a:ahLst/>
              <a:cxnLst/>
              <a:rect l="l" t="t" r="r" b="b"/>
              <a:pathLst>
                <a:path w="2724" h="3519" extrusionOk="0">
                  <a:moveTo>
                    <a:pt x="2697" y="1"/>
                  </a:moveTo>
                  <a:cubicBezTo>
                    <a:pt x="2689" y="1"/>
                    <a:pt x="2679" y="5"/>
                    <a:pt x="2668" y="16"/>
                  </a:cubicBezTo>
                  <a:cubicBezTo>
                    <a:pt x="1763" y="683"/>
                    <a:pt x="1" y="2183"/>
                    <a:pt x="441" y="3481"/>
                  </a:cubicBezTo>
                  <a:cubicBezTo>
                    <a:pt x="446" y="3506"/>
                    <a:pt x="468" y="3518"/>
                    <a:pt x="489" y="3518"/>
                  </a:cubicBezTo>
                  <a:cubicBezTo>
                    <a:pt x="520" y="3518"/>
                    <a:pt x="550" y="3494"/>
                    <a:pt x="536" y="3445"/>
                  </a:cubicBezTo>
                  <a:cubicBezTo>
                    <a:pt x="298" y="2052"/>
                    <a:pt x="1787" y="885"/>
                    <a:pt x="2715" y="28"/>
                  </a:cubicBezTo>
                  <a:cubicBezTo>
                    <a:pt x="2723" y="20"/>
                    <a:pt x="2715" y="1"/>
                    <a:pt x="26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48" name="Google Shape;26948;p39"/>
            <p:cNvSpPr/>
            <p:nvPr/>
          </p:nvSpPr>
          <p:spPr>
            <a:xfrm>
              <a:off x="2951550" y="2438650"/>
              <a:ext cx="77300" cy="82700"/>
            </a:xfrm>
            <a:custGeom>
              <a:avLst/>
              <a:gdLst/>
              <a:ahLst/>
              <a:cxnLst/>
              <a:rect l="l" t="t" r="r" b="b"/>
              <a:pathLst>
                <a:path w="3092" h="3308" extrusionOk="0">
                  <a:moveTo>
                    <a:pt x="3028" y="1"/>
                  </a:moveTo>
                  <a:cubicBezTo>
                    <a:pt x="3009" y="1"/>
                    <a:pt x="2990" y="10"/>
                    <a:pt x="2977" y="31"/>
                  </a:cubicBezTo>
                  <a:cubicBezTo>
                    <a:pt x="2703" y="650"/>
                    <a:pt x="2465" y="1246"/>
                    <a:pt x="2060" y="1793"/>
                  </a:cubicBezTo>
                  <a:cubicBezTo>
                    <a:pt x="1705" y="2274"/>
                    <a:pt x="1038" y="3158"/>
                    <a:pt x="349" y="3158"/>
                  </a:cubicBezTo>
                  <a:cubicBezTo>
                    <a:pt x="253" y="3158"/>
                    <a:pt x="156" y="3141"/>
                    <a:pt x="60" y="3103"/>
                  </a:cubicBezTo>
                  <a:cubicBezTo>
                    <a:pt x="24" y="3103"/>
                    <a:pt x="0" y="3151"/>
                    <a:pt x="36" y="3163"/>
                  </a:cubicBezTo>
                  <a:cubicBezTo>
                    <a:pt x="170" y="3265"/>
                    <a:pt x="307" y="3308"/>
                    <a:pt x="443" y="3308"/>
                  </a:cubicBezTo>
                  <a:cubicBezTo>
                    <a:pt x="923" y="3308"/>
                    <a:pt x="1394" y="2773"/>
                    <a:pt x="1691" y="2448"/>
                  </a:cubicBezTo>
                  <a:cubicBezTo>
                    <a:pt x="2298" y="1781"/>
                    <a:pt x="2846" y="948"/>
                    <a:pt x="3084" y="67"/>
                  </a:cubicBezTo>
                  <a:cubicBezTo>
                    <a:pt x="3092" y="29"/>
                    <a:pt x="3060" y="1"/>
                    <a:pt x="30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49" name="Google Shape;26949;p39"/>
            <p:cNvSpPr/>
            <p:nvPr/>
          </p:nvSpPr>
          <p:spPr>
            <a:xfrm>
              <a:off x="3004225" y="2427575"/>
              <a:ext cx="24350" cy="8525"/>
            </a:xfrm>
            <a:custGeom>
              <a:avLst/>
              <a:gdLst/>
              <a:ahLst/>
              <a:cxnLst/>
              <a:rect l="l" t="t" r="r" b="b"/>
              <a:pathLst>
                <a:path w="974" h="341" extrusionOk="0">
                  <a:moveTo>
                    <a:pt x="317" y="0"/>
                  </a:moveTo>
                  <a:cubicBezTo>
                    <a:pt x="201" y="0"/>
                    <a:pt x="81" y="25"/>
                    <a:pt x="13" y="93"/>
                  </a:cubicBezTo>
                  <a:cubicBezTo>
                    <a:pt x="1" y="105"/>
                    <a:pt x="13" y="141"/>
                    <a:pt x="25" y="141"/>
                  </a:cubicBezTo>
                  <a:cubicBezTo>
                    <a:pt x="164" y="141"/>
                    <a:pt x="278" y="99"/>
                    <a:pt x="408" y="99"/>
                  </a:cubicBezTo>
                  <a:cubicBezTo>
                    <a:pt x="434" y="99"/>
                    <a:pt x="461" y="101"/>
                    <a:pt x="489" y="105"/>
                  </a:cubicBezTo>
                  <a:cubicBezTo>
                    <a:pt x="668" y="141"/>
                    <a:pt x="787" y="224"/>
                    <a:pt x="929" y="331"/>
                  </a:cubicBezTo>
                  <a:cubicBezTo>
                    <a:pt x="936" y="338"/>
                    <a:pt x="943" y="341"/>
                    <a:pt x="949" y="341"/>
                  </a:cubicBezTo>
                  <a:cubicBezTo>
                    <a:pt x="964" y="341"/>
                    <a:pt x="974" y="321"/>
                    <a:pt x="965" y="296"/>
                  </a:cubicBezTo>
                  <a:cubicBezTo>
                    <a:pt x="858" y="153"/>
                    <a:pt x="679" y="57"/>
                    <a:pt x="501" y="22"/>
                  </a:cubicBezTo>
                  <a:cubicBezTo>
                    <a:pt x="449" y="9"/>
                    <a:pt x="383" y="0"/>
                    <a:pt x="3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50" name="Google Shape;26950;p39"/>
            <p:cNvSpPr/>
            <p:nvPr/>
          </p:nvSpPr>
          <p:spPr>
            <a:xfrm>
              <a:off x="3010775" y="2416500"/>
              <a:ext cx="22050" cy="9300"/>
            </a:xfrm>
            <a:custGeom>
              <a:avLst/>
              <a:gdLst/>
              <a:ahLst/>
              <a:cxnLst/>
              <a:rect l="l" t="t" r="r" b="b"/>
              <a:pathLst>
                <a:path w="882" h="372" extrusionOk="0">
                  <a:moveTo>
                    <a:pt x="96" y="0"/>
                  </a:moveTo>
                  <a:cubicBezTo>
                    <a:pt x="1" y="119"/>
                    <a:pt x="108" y="227"/>
                    <a:pt x="203" y="274"/>
                  </a:cubicBezTo>
                  <a:cubicBezTo>
                    <a:pt x="317" y="331"/>
                    <a:pt x="461" y="371"/>
                    <a:pt x="596" y="371"/>
                  </a:cubicBezTo>
                  <a:cubicBezTo>
                    <a:pt x="687" y="371"/>
                    <a:pt x="774" y="353"/>
                    <a:pt x="846" y="310"/>
                  </a:cubicBezTo>
                  <a:cubicBezTo>
                    <a:pt x="882" y="298"/>
                    <a:pt x="882" y="250"/>
                    <a:pt x="834" y="239"/>
                  </a:cubicBezTo>
                  <a:cubicBezTo>
                    <a:pt x="775" y="227"/>
                    <a:pt x="715" y="227"/>
                    <a:pt x="656" y="227"/>
                  </a:cubicBezTo>
                  <a:cubicBezTo>
                    <a:pt x="596" y="227"/>
                    <a:pt x="537" y="227"/>
                    <a:pt x="477" y="215"/>
                  </a:cubicBezTo>
                  <a:cubicBezTo>
                    <a:pt x="406" y="203"/>
                    <a:pt x="48" y="143"/>
                    <a:pt x="108" y="12"/>
                  </a:cubicBezTo>
                  <a:cubicBezTo>
                    <a:pt x="120" y="0"/>
                    <a:pt x="96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51" name="Google Shape;26951;p39"/>
            <p:cNvSpPr/>
            <p:nvPr/>
          </p:nvSpPr>
          <p:spPr>
            <a:xfrm>
              <a:off x="3033400" y="2282575"/>
              <a:ext cx="64925" cy="141400"/>
            </a:xfrm>
            <a:custGeom>
              <a:avLst/>
              <a:gdLst/>
              <a:ahLst/>
              <a:cxnLst/>
              <a:rect l="l" t="t" r="r" b="b"/>
              <a:pathLst>
                <a:path w="2597" h="5656" extrusionOk="0">
                  <a:moveTo>
                    <a:pt x="2532" y="1"/>
                  </a:moveTo>
                  <a:cubicBezTo>
                    <a:pt x="2512" y="1"/>
                    <a:pt x="2494" y="11"/>
                    <a:pt x="2489" y="35"/>
                  </a:cubicBezTo>
                  <a:cubicBezTo>
                    <a:pt x="2168" y="988"/>
                    <a:pt x="2001" y="2000"/>
                    <a:pt x="1727" y="2976"/>
                  </a:cubicBezTo>
                  <a:cubicBezTo>
                    <a:pt x="1417" y="4119"/>
                    <a:pt x="941" y="4857"/>
                    <a:pt x="24" y="5619"/>
                  </a:cubicBezTo>
                  <a:cubicBezTo>
                    <a:pt x="1" y="5619"/>
                    <a:pt x="24" y="5655"/>
                    <a:pt x="48" y="5655"/>
                  </a:cubicBezTo>
                  <a:cubicBezTo>
                    <a:pt x="929" y="5262"/>
                    <a:pt x="1417" y="4417"/>
                    <a:pt x="1703" y="3548"/>
                  </a:cubicBezTo>
                  <a:cubicBezTo>
                    <a:pt x="2072" y="2440"/>
                    <a:pt x="2489" y="1214"/>
                    <a:pt x="2596" y="59"/>
                  </a:cubicBezTo>
                  <a:cubicBezTo>
                    <a:pt x="2596" y="24"/>
                    <a:pt x="2562" y="1"/>
                    <a:pt x="25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52" name="Google Shape;26952;p39"/>
            <p:cNvSpPr/>
            <p:nvPr/>
          </p:nvSpPr>
          <p:spPr>
            <a:xfrm>
              <a:off x="3095750" y="2267025"/>
              <a:ext cx="66550" cy="117800"/>
            </a:xfrm>
            <a:custGeom>
              <a:avLst/>
              <a:gdLst/>
              <a:ahLst/>
              <a:cxnLst/>
              <a:rect l="l" t="t" r="r" b="b"/>
              <a:pathLst>
                <a:path w="2662" h="4712" extrusionOk="0">
                  <a:moveTo>
                    <a:pt x="7" y="610"/>
                  </a:moveTo>
                  <a:cubicBezTo>
                    <a:pt x="1" y="616"/>
                    <a:pt x="1" y="619"/>
                    <a:pt x="2" y="619"/>
                  </a:cubicBezTo>
                  <a:cubicBezTo>
                    <a:pt x="4" y="619"/>
                    <a:pt x="7" y="616"/>
                    <a:pt x="7" y="610"/>
                  </a:cubicBezTo>
                  <a:close/>
                  <a:moveTo>
                    <a:pt x="357" y="0"/>
                  </a:moveTo>
                  <a:cubicBezTo>
                    <a:pt x="193" y="0"/>
                    <a:pt x="54" y="175"/>
                    <a:pt x="7" y="610"/>
                  </a:cubicBezTo>
                  <a:cubicBezTo>
                    <a:pt x="114" y="476"/>
                    <a:pt x="240" y="243"/>
                    <a:pt x="452" y="243"/>
                  </a:cubicBezTo>
                  <a:cubicBezTo>
                    <a:pt x="523" y="243"/>
                    <a:pt x="604" y="270"/>
                    <a:pt x="697" y="336"/>
                  </a:cubicBezTo>
                  <a:cubicBezTo>
                    <a:pt x="817" y="431"/>
                    <a:pt x="840" y="753"/>
                    <a:pt x="900" y="884"/>
                  </a:cubicBezTo>
                  <a:cubicBezTo>
                    <a:pt x="1019" y="1169"/>
                    <a:pt x="1186" y="1360"/>
                    <a:pt x="1376" y="1598"/>
                  </a:cubicBezTo>
                  <a:cubicBezTo>
                    <a:pt x="2186" y="2550"/>
                    <a:pt x="2352" y="3479"/>
                    <a:pt x="2472" y="4670"/>
                  </a:cubicBezTo>
                  <a:cubicBezTo>
                    <a:pt x="2472" y="4696"/>
                    <a:pt x="2490" y="4712"/>
                    <a:pt x="2509" y="4712"/>
                  </a:cubicBezTo>
                  <a:cubicBezTo>
                    <a:pt x="2523" y="4712"/>
                    <a:pt x="2538" y="4703"/>
                    <a:pt x="2543" y="4682"/>
                  </a:cubicBezTo>
                  <a:cubicBezTo>
                    <a:pt x="2662" y="4086"/>
                    <a:pt x="2543" y="3479"/>
                    <a:pt x="2329" y="2908"/>
                  </a:cubicBezTo>
                  <a:cubicBezTo>
                    <a:pt x="2007" y="2062"/>
                    <a:pt x="1281" y="1503"/>
                    <a:pt x="959" y="669"/>
                  </a:cubicBezTo>
                  <a:cubicBezTo>
                    <a:pt x="813" y="283"/>
                    <a:pt x="565" y="0"/>
                    <a:pt x="3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53" name="Google Shape;26953;p39"/>
            <p:cNvSpPr/>
            <p:nvPr/>
          </p:nvSpPr>
          <p:spPr>
            <a:xfrm>
              <a:off x="3079200" y="2384675"/>
              <a:ext cx="77450" cy="122975"/>
            </a:xfrm>
            <a:custGeom>
              <a:avLst/>
              <a:gdLst/>
              <a:ahLst/>
              <a:cxnLst/>
              <a:rect l="l" t="t" r="r" b="b"/>
              <a:pathLst>
                <a:path w="3098" h="4919" extrusionOk="0">
                  <a:moveTo>
                    <a:pt x="3085" y="1"/>
                  </a:moveTo>
                  <a:cubicBezTo>
                    <a:pt x="3082" y="1"/>
                    <a:pt x="3078" y="3"/>
                    <a:pt x="3074" y="11"/>
                  </a:cubicBezTo>
                  <a:cubicBezTo>
                    <a:pt x="2633" y="1845"/>
                    <a:pt x="1169" y="3369"/>
                    <a:pt x="38" y="4810"/>
                  </a:cubicBezTo>
                  <a:cubicBezTo>
                    <a:pt x="0" y="4857"/>
                    <a:pt x="45" y="4919"/>
                    <a:pt x="94" y="4919"/>
                  </a:cubicBezTo>
                  <a:cubicBezTo>
                    <a:pt x="107" y="4919"/>
                    <a:pt x="121" y="4915"/>
                    <a:pt x="133" y="4905"/>
                  </a:cubicBezTo>
                  <a:cubicBezTo>
                    <a:pt x="883" y="4238"/>
                    <a:pt x="1490" y="3369"/>
                    <a:pt x="2014" y="2524"/>
                  </a:cubicBezTo>
                  <a:cubicBezTo>
                    <a:pt x="2479" y="1797"/>
                    <a:pt x="3074" y="904"/>
                    <a:pt x="3098" y="11"/>
                  </a:cubicBezTo>
                  <a:cubicBezTo>
                    <a:pt x="3098" y="11"/>
                    <a:pt x="3092" y="1"/>
                    <a:pt x="30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54" name="Google Shape;26954;p39"/>
            <p:cNvSpPr/>
            <p:nvPr/>
          </p:nvSpPr>
          <p:spPr>
            <a:xfrm>
              <a:off x="3074475" y="2437725"/>
              <a:ext cx="75800" cy="88025"/>
            </a:xfrm>
            <a:custGeom>
              <a:avLst/>
              <a:gdLst/>
              <a:ahLst/>
              <a:cxnLst/>
              <a:rect l="l" t="t" r="r" b="b"/>
              <a:pathLst>
                <a:path w="3032" h="3521" extrusionOk="0">
                  <a:moveTo>
                    <a:pt x="2984" y="1"/>
                  </a:moveTo>
                  <a:cubicBezTo>
                    <a:pt x="2977" y="1"/>
                    <a:pt x="2971" y="3"/>
                    <a:pt x="2965" y="9"/>
                  </a:cubicBezTo>
                  <a:cubicBezTo>
                    <a:pt x="2394" y="473"/>
                    <a:pt x="2084" y="1187"/>
                    <a:pt x="1691" y="1795"/>
                  </a:cubicBezTo>
                  <a:cubicBezTo>
                    <a:pt x="1501" y="2104"/>
                    <a:pt x="1287" y="2390"/>
                    <a:pt x="1060" y="2676"/>
                  </a:cubicBezTo>
                  <a:cubicBezTo>
                    <a:pt x="985" y="2742"/>
                    <a:pt x="441" y="3239"/>
                    <a:pt x="246" y="3239"/>
                  </a:cubicBezTo>
                  <a:cubicBezTo>
                    <a:pt x="194" y="3239"/>
                    <a:pt x="167" y="3204"/>
                    <a:pt x="179" y="3116"/>
                  </a:cubicBezTo>
                  <a:cubicBezTo>
                    <a:pt x="179" y="3092"/>
                    <a:pt x="144" y="3045"/>
                    <a:pt x="120" y="3045"/>
                  </a:cubicBezTo>
                  <a:lnTo>
                    <a:pt x="72" y="3045"/>
                  </a:lnTo>
                  <a:lnTo>
                    <a:pt x="72" y="3069"/>
                  </a:lnTo>
                  <a:cubicBezTo>
                    <a:pt x="60" y="3211"/>
                    <a:pt x="1" y="3307"/>
                    <a:pt x="24" y="3438"/>
                  </a:cubicBezTo>
                  <a:cubicBezTo>
                    <a:pt x="24" y="3461"/>
                    <a:pt x="60" y="3485"/>
                    <a:pt x="72" y="3497"/>
                  </a:cubicBezTo>
                  <a:cubicBezTo>
                    <a:pt x="116" y="3513"/>
                    <a:pt x="160" y="3520"/>
                    <a:pt x="206" y="3520"/>
                  </a:cubicBezTo>
                  <a:cubicBezTo>
                    <a:pt x="639" y="3520"/>
                    <a:pt x="1118" y="2850"/>
                    <a:pt x="1334" y="2580"/>
                  </a:cubicBezTo>
                  <a:cubicBezTo>
                    <a:pt x="1965" y="1807"/>
                    <a:pt x="2501" y="890"/>
                    <a:pt x="3013" y="56"/>
                  </a:cubicBezTo>
                  <a:cubicBezTo>
                    <a:pt x="3031" y="29"/>
                    <a:pt x="3007" y="1"/>
                    <a:pt x="29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55" name="Google Shape;26955;p39"/>
            <p:cNvSpPr/>
            <p:nvPr/>
          </p:nvSpPr>
          <p:spPr>
            <a:xfrm>
              <a:off x="3149275" y="2351300"/>
              <a:ext cx="29100" cy="86550"/>
            </a:xfrm>
            <a:custGeom>
              <a:avLst/>
              <a:gdLst/>
              <a:ahLst/>
              <a:cxnLst/>
              <a:rect l="l" t="t" r="r" b="b"/>
              <a:pathLst>
                <a:path w="1164" h="3462" extrusionOk="0">
                  <a:moveTo>
                    <a:pt x="1049" y="0"/>
                  </a:moveTo>
                  <a:cubicBezTo>
                    <a:pt x="1039" y="0"/>
                    <a:pt x="1030" y="4"/>
                    <a:pt x="1021" y="13"/>
                  </a:cubicBezTo>
                  <a:cubicBezTo>
                    <a:pt x="866" y="549"/>
                    <a:pt x="842" y="1120"/>
                    <a:pt x="723" y="1668"/>
                  </a:cubicBezTo>
                  <a:cubicBezTo>
                    <a:pt x="581" y="2275"/>
                    <a:pt x="342" y="2847"/>
                    <a:pt x="9" y="3382"/>
                  </a:cubicBezTo>
                  <a:cubicBezTo>
                    <a:pt x="1" y="3425"/>
                    <a:pt x="28" y="3461"/>
                    <a:pt x="58" y="3461"/>
                  </a:cubicBezTo>
                  <a:cubicBezTo>
                    <a:pt x="70" y="3461"/>
                    <a:pt x="82" y="3455"/>
                    <a:pt x="92" y="3442"/>
                  </a:cubicBezTo>
                  <a:cubicBezTo>
                    <a:pt x="771" y="2549"/>
                    <a:pt x="1164" y="1144"/>
                    <a:pt x="1081" y="37"/>
                  </a:cubicBezTo>
                  <a:cubicBezTo>
                    <a:pt x="1081" y="14"/>
                    <a:pt x="1066" y="0"/>
                    <a:pt x="10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56" name="Google Shape;26956;p39"/>
            <p:cNvSpPr/>
            <p:nvPr/>
          </p:nvSpPr>
          <p:spPr>
            <a:xfrm>
              <a:off x="3174200" y="2349650"/>
              <a:ext cx="33350" cy="54625"/>
            </a:xfrm>
            <a:custGeom>
              <a:avLst/>
              <a:gdLst/>
              <a:ahLst/>
              <a:cxnLst/>
              <a:rect l="l" t="t" r="r" b="b"/>
              <a:pathLst>
                <a:path w="1334" h="2185" extrusionOk="0">
                  <a:moveTo>
                    <a:pt x="198" y="1"/>
                  </a:moveTo>
                  <a:cubicBezTo>
                    <a:pt x="95" y="1"/>
                    <a:pt x="11" y="54"/>
                    <a:pt x="0" y="198"/>
                  </a:cubicBezTo>
                  <a:cubicBezTo>
                    <a:pt x="8" y="221"/>
                    <a:pt x="25" y="229"/>
                    <a:pt x="36" y="229"/>
                  </a:cubicBezTo>
                  <a:cubicBezTo>
                    <a:pt x="43" y="229"/>
                    <a:pt x="48" y="226"/>
                    <a:pt x="48" y="222"/>
                  </a:cubicBezTo>
                  <a:cubicBezTo>
                    <a:pt x="106" y="138"/>
                    <a:pt x="166" y="105"/>
                    <a:pt x="225" y="105"/>
                  </a:cubicBezTo>
                  <a:cubicBezTo>
                    <a:pt x="446" y="105"/>
                    <a:pt x="656" y="568"/>
                    <a:pt x="703" y="662"/>
                  </a:cubicBezTo>
                  <a:cubicBezTo>
                    <a:pt x="762" y="793"/>
                    <a:pt x="834" y="936"/>
                    <a:pt x="893" y="1067"/>
                  </a:cubicBezTo>
                  <a:cubicBezTo>
                    <a:pt x="1060" y="1424"/>
                    <a:pt x="1108" y="1781"/>
                    <a:pt x="1215" y="2151"/>
                  </a:cubicBezTo>
                  <a:cubicBezTo>
                    <a:pt x="1226" y="2173"/>
                    <a:pt x="1248" y="2185"/>
                    <a:pt x="1268" y="2185"/>
                  </a:cubicBezTo>
                  <a:cubicBezTo>
                    <a:pt x="1290" y="2185"/>
                    <a:pt x="1310" y="2170"/>
                    <a:pt x="1310" y="2139"/>
                  </a:cubicBezTo>
                  <a:cubicBezTo>
                    <a:pt x="1334" y="1805"/>
                    <a:pt x="1215" y="1496"/>
                    <a:pt x="1096" y="1198"/>
                  </a:cubicBezTo>
                  <a:cubicBezTo>
                    <a:pt x="965" y="865"/>
                    <a:pt x="798" y="448"/>
                    <a:pt x="560" y="174"/>
                  </a:cubicBezTo>
                  <a:cubicBezTo>
                    <a:pt x="481" y="82"/>
                    <a:pt x="326" y="1"/>
                    <a:pt x="1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57" name="Google Shape;26957;p39"/>
            <p:cNvSpPr/>
            <p:nvPr/>
          </p:nvSpPr>
          <p:spPr>
            <a:xfrm>
              <a:off x="3181125" y="2406250"/>
              <a:ext cx="27625" cy="65200"/>
            </a:xfrm>
            <a:custGeom>
              <a:avLst/>
              <a:gdLst/>
              <a:ahLst/>
              <a:cxnLst/>
              <a:rect l="l" t="t" r="r" b="b"/>
              <a:pathLst>
                <a:path w="1105" h="2608" extrusionOk="0">
                  <a:moveTo>
                    <a:pt x="1048" y="0"/>
                  </a:moveTo>
                  <a:cubicBezTo>
                    <a:pt x="1036" y="0"/>
                    <a:pt x="1025" y="6"/>
                    <a:pt x="1021" y="18"/>
                  </a:cubicBezTo>
                  <a:cubicBezTo>
                    <a:pt x="640" y="815"/>
                    <a:pt x="378" y="1672"/>
                    <a:pt x="33" y="2494"/>
                  </a:cubicBezTo>
                  <a:cubicBezTo>
                    <a:pt x="0" y="2551"/>
                    <a:pt x="68" y="2608"/>
                    <a:pt x="129" y="2608"/>
                  </a:cubicBezTo>
                  <a:cubicBezTo>
                    <a:pt x="157" y="2608"/>
                    <a:pt x="184" y="2596"/>
                    <a:pt x="200" y="2565"/>
                  </a:cubicBezTo>
                  <a:cubicBezTo>
                    <a:pt x="569" y="1792"/>
                    <a:pt x="973" y="899"/>
                    <a:pt x="1104" y="53"/>
                  </a:cubicBezTo>
                  <a:cubicBezTo>
                    <a:pt x="1104" y="21"/>
                    <a:pt x="1073" y="0"/>
                    <a:pt x="10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58" name="Google Shape;26958;p39"/>
            <p:cNvSpPr/>
            <p:nvPr/>
          </p:nvSpPr>
          <p:spPr>
            <a:xfrm>
              <a:off x="2956900" y="2528575"/>
              <a:ext cx="109725" cy="65575"/>
            </a:xfrm>
            <a:custGeom>
              <a:avLst/>
              <a:gdLst/>
              <a:ahLst/>
              <a:cxnLst/>
              <a:rect l="l" t="t" r="r" b="b"/>
              <a:pathLst>
                <a:path w="4389" h="2623" extrusionOk="0">
                  <a:moveTo>
                    <a:pt x="4321" y="1"/>
                  </a:moveTo>
                  <a:cubicBezTo>
                    <a:pt x="4314" y="1"/>
                    <a:pt x="4306" y="2"/>
                    <a:pt x="4299" y="6"/>
                  </a:cubicBezTo>
                  <a:cubicBezTo>
                    <a:pt x="3334" y="530"/>
                    <a:pt x="2322" y="840"/>
                    <a:pt x="1322" y="1292"/>
                  </a:cubicBezTo>
                  <a:cubicBezTo>
                    <a:pt x="787" y="1530"/>
                    <a:pt x="1" y="1899"/>
                    <a:pt x="251" y="2590"/>
                  </a:cubicBezTo>
                  <a:cubicBezTo>
                    <a:pt x="257" y="2608"/>
                    <a:pt x="283" y="2622"/>
                    <a:pt x="309" y="2622"/>
                  </a:cubicBezTo>
                  <a:cubicBezTo>
                    <a:pt x="334" y="2622"/>
                    <a:pt x="358" y="2608"/>
                    <a:pt x="358" y="2566"/>
                  </a:cubicBezTo>
                  <a:cubicBezTo>
                    <a:pt x="346" y="1602"/>
                    <a:pt x="1834" y="1244"/>
                    <a:pt x="2572" y="959"/>
                  </a:cubicBezTo>
                  <a:cubicBezTo>
                    <a:pt x="3203" y="720"/>
                    <a:pt x="3823" y="482"/>
                    <a:pt x="4358" y="89"/>
                  </a:cubicBezTo>
                  <a:cubicBezTo>
                    <a:pt x="4388" y="49"/>
                    <a:pt x="4359" y="1"/>
                    <a:pt x="43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59" name="Google Shape;26959;p39"/>
            <p:cNvSpPr/>
            <p:nvPr/>
          </p:nvSpPr>
          <p:spPr>
            <a:xfrm>
              <a:off x="2964050" y="2527500"/>
              <a:ext cx="105950" cy="70875"/>
            </a:xfrm>
            <a:custGeom>
              <a:avLst/>
              <a:gdLst/>
              <a:ahLst/>
              <a:cxnLst/>
              <a:rect l="l" t="t" r="r" b="b"/>
              <a:pathLst>
                <a:path w="4238" h="2835" extrusionOk="0">
                  <a:moveTo>
                    <a:pt x="4152" y="1"/>
                  </a:moveTo>
                  <a:cubicBezTo>
                    <a:pt x="4135" y="1"/>
                    <a:pt x="4119" y="8"/>
                    <a:pt x="4108" y="25"/>
                  </a:cubicBezTo>
                  <a:cubicBezTo>
                    <a:pt x="3608" y="728"/>
                    <a:pt x="3001" y="1264"/>
                    <a:pt x="2275" y="1716"/>
                  </a:cubicBezTo>
                  <a:cubicBezTo>
                    <a:pt x="1964" y="1917"/>
                    <a:pt x="901" y="2700"/>
                    <a:pt x="310" y="2700"/>
                  </a:cubicBezTo>
                  <a:cubicBezTo>
                    <a:pt x="200" y="2700"/>
                    <a:pt x="106" y="2673"/>
                    <a:pt x="36" y="2609"/>
                  </a:cubicBezTo>
                  <a:cubicBezTo>
                    <a:pt x="24" y="2609"/>
                    <a:pt x="0" y="2645"/>
                    <a:pt x="12" y="2657"/>
                  </a:cubicBezTo>
                  <a:cubicBezTo>
                    <a:pt x="112" y="2783"/>
                    <a:pt x="245" y="2834"/>
                    <a:pt x="396" y="2834"/>
                  </a:cubicBezTo>
                  <a:cubicBezTo>
                    <a:pt x="897" y="2834"/>
                    <a:pt x="1597" y="2274"/>
                    <a:pt x="1917" y="2073"/>
                  </a:cubicBezTo>
                  <a:cubicBezTo>
                    <a:pt x="2810" y="1561"/>
                    <a:pt x="3632" y="942"/>
                    <a:pt x="4203" y="85"/>
                  </a:cubicBezTo>
                  <a:cubicBezTo>
                    <a:pt x="4237" y="43"/>
                    <a:pt x="4193" y="1"/>
                    <a:pt x="4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60" name="Google Shape;26960;p39"/>
            <p:cNvSpPr/>
            <p:nvPr/>
          </p:nvSpPr>
          <p:spPr>
            <a:xfrm>
              <a:off x="3070300" y="2500025"/>
              <a:ext cx="15225" cy="21925"/>
            </a:xfrm>
            <a:custGeom>
              <a:avLst/>
              <a:gdLst/>
              <a:ahLst/>
              <a:cxnLst/>
              <a:rect l="l" t="t" r="r" b="b"/>
              <a:pathLst>
                <a:path w="609" h="877" extrusionOk="0">
                  <a:moveTo>
                    <a:pt x="595" y="0"/>
                  </a:moveTo>
                  <a:cubicBezTo>
                    <a:pt x="591" y="0"/>
                    <a:pt x="588" y="2"/>
                    <a:pt x="584" y="5"/>
                  </a:cubicBezTo>
                  <a:cubicBezTo>
                    <a:pt x="477" y="184"/>
                    <a:pt x="1" y="719"/>
                    <a:pt x="394" y="874"/>
                  </a:cubicBezTo>
                  <a:cubicBezTo>
                    <a:pt x="396" y="876"/>
                    <a:pt x="397" y="877"/>
                    <a:pt x="399" y="877"/>
                  </a:cubicBezTo>
                  <a:cubicBezTo>
                    <a:pt x="409" y="877"/>
                    <a:pt x="416" y="849"/>
                    <a:pt x="406" y="839"/>
                  </a:cubicBezTo>
                  <a:cubicBezTo>
                    <a:pt x="168" y="541"/>
                    <a:pt x="549" y="303"/>
                    <a:pt x="608" y="17"/>
                  </a:cubicBezTo>
                  <a:cubicBezTo>
                    <a:pt x="608" y="9"/>
                    <a:pt x="602" y="0"/>
                    <a:pt x="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61" name="Google Shape;26961;p39"/>
            <p:cNvSpPr/>
            <p:nvPr/>
          </p:nvSpPr>
          <p:spPr>
            <a:xfrm>
              <a:off x="3028500" y="2527225"/>
              <a:ext cx="85000" cy="68600"/>
            </a:xfrm>
            <a:custGeom>
              <a:avLst/>
              <a:gdLst/>
              <a:ahLst/>
              <a:cxnLst/>
              <a:rect l="l" t="t" r="r" b="b"/>
              <a:pathLst>
                <a:path w="3400" h="2744" extrusionOk="0">
                  <a:moveTo>
                    <a:pt x="3399" y="1"/>
                  </a:moveTo>
                  <a:cubicBezTo>
                    <a:pt x="2364" y="894"/>
                    <a:pt x="1375" y="2203"/>
                    <a:pt x="42" y="2668"/>
                  </a:cubicBezTo>
                  <a:cubicBezTo>
                    <a:pt x="0" y="2678"/>
                    <a:pt x="4" y="2743"/>
                    <a:pt x="38" y="2743"/>
                  </a:cubicBezTo>
                  <a:cubicBezTo>
                    <a:pt x="42" y="2743"/>
                    <a:pt x="48" y="2742"/>
                    <a:pt x="54" y="2739"/>
                  </a:cubicBezTo>
                  <a:cubicBezTo>
                    <a:pt x="637" y="2656"/>
                    <a:pt x="1078" y="2251"/>
                    <a:pt x="1494" y="1870"/>
                  </a:cubicBezTo>
                  <a:cubicBezTo>
                    <a:pt x="2149" y="1275"/>
                    <a:pt x="2792" y="643"/>
                    <a:pt x="33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62" name="Google Shape;26962;p39"/>
            <p:cNvSpPr/>
            <p:nvPr/>
          </p:nvSpPr>
          <p:spPr>
            <a:xfrm>
              <a:off x="3119125" y="2409700"/>
              <a:ext cx="61525" cy="109925"/>
            </a:xfrm>
            <a:custGeom>
              <a:avLst/>
              <a:gdLst/>
              <a:ahLst/>
              <a:cxnLst/>
              <a:rect l="l" t="t" r="r" b="b"/>
              <a:pathLst>
                <a:path w="2461" h="4397" extrusionOk="0">
                  <a:moveTo>
                    <a:pt x="2432" y="1"/>
                  </a:moveTo>
                  <a:cubicBezTo>
                    <a:pt x="2422" y="1"/>
                    <a:pt x="2411" y="7"/>
                    <a:pt x="2406" y="22"/>
                  </a:cubicBezTo>
                  <a:cubicBezTo>
                    <a:pt x="2072" y="701"/>
                    <a:pt x="1810" y="1427"/>
                    <a:pt x="1489" y="2130"/>
                  </a:cubicBezTo>
                  <a:cubicBezTo>
                    <a:pt x="1096" y="2975"/>
                    <a:pt x="524" y="3618"/>
                    <a:pt x="1" y="4380"/>
                  </a:cubicBezTo>
                  <a:cubicBezTo>
                    <a:pt x="1" y="4388"/>
                    <a:pt x="7" y="4397"/>
                    <a:pt x="14" y="4397"/>
                  </a:cubicBezTo>
                  <a:cubicBezTo>
                    <a:pt x="17" y="4397"/>
                    <a:pt x="21" y="4395"/>
                    <a:pt x="24" y="4392"/>
                  </a:cubicBezTo>
                  <a:cubicBezTo>
                    <a:pt x="1251" y="3273"/>
                    <a:pt x="1918" y="1546"/>
                    <a:pt x="2453" y="34"/>
                  </a:cubicBezTo>
                  <a:cubicBezTo>
                    <a:pt x="2460" y="14"/>
                    <a:pt x="2447" y="1"/>
                    <a:pt x="24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63" name="Google Shape;26963;p39"/>
            <p:cNvSpPr/>
            <p:nvPr/>
          </p:nvSpPr>
          <p:spPr>
            <a:xfrm>
              <a:off x="3058100" y="2698075"/>
              <a:ext cx="48850" cy="25000"/>
            </a:xfrm>
            <a:custGeom>
              <a:avLst/>
              <a:gdLst/>
              <a:ahLst/>
              <a:cxnLst/>
              <a:rect l="l" t="t" r="r" b="b"/>
              <a:pathLst>
                <a:path w="1954" h="1000" extrusionOk="0">
                  <a:moveTo>
                    <a:pt x="1906" y="1"/>
                  </a:moveTo>
                  <a:cubicBezTo>
                    <a:pt x="1584" y="108"/>
                    <a:pt x="1311" y="275"/>
                    <a:pt x="1025" y="429"/>
                  </a:cubicBezTo>
                  <a:cubicBezTo>
                    <a:pt x="763" y="584"/>
                    <a:pt x="322" y="965"/>
                    <a:pt x="1" y="965"/>
                  </a:cubicBezTo>
                  <a:cubicBezTo>
                    <a:pt x="64" y="989"/>
                    <a:pt x="125" y="1000"/>
                    <a:pt x="185" y="1000"/>
                  </a:cubicBezTo>
                  <a:cubicBezTo>
                    <a:pt x="421" y="1000"/>
                    <a:pt x="637" y="838"/>
                    <a:pt x="846" y="715"/>
                  </a:cubicBezTo>
                  <a:cubicBezTo>
                    <a:pt x="1215" y="513"/>
                    <a:pt x="1608" y="310"/>
                    <a:pt x="1930" y="48"/>
                  </a:cubicBezTo>
                  <a:cubicBezTo>
                    <a:pt x="1953" y="36"/>
                    <a:pt x="1930" y="1"/>
                    <a:pt x="19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64" name="Google Shape;26964;p39"/>
            <p:cNvSpPr/>
            <p:nvPr/>
          </p:nvSpPr>
          <p:spPr>
            <a:xfrm>
              <a:off x="3108750" y="2668225"/>
              <a:ext cx="56475" cy="28450"/>
            </a:xfrm>
            <a:custGeom>
              <a:avLst/>
              <a:gdLst/>
              <a:ahLst/>
              <a:cxnLst/>
              <a:rect l="l" t="t" r="r" b="b"/>
              <a:pathLst>
                <a:path w="2259" h="1138" extrusionOk="0">
                  <a:moveTo>
                    <a:pt x="2238" y="1"/>
                  </a:moveTo>
                  <a:cubicBezTo>
                    <a:pt x="2234" y="1"/>
                    <a:pt x="2230" y="2"/>
                    <a:pt x="2225" y="4"/>
                  </a:cubicBezTo>
                  <a:cubicBezTo>
                    <a:pt x="1475" y="278"/>
                    <a:pt x="678" y="659"/>
                    <a:pt x="11" y="1088"/>
                  </a:cubicBezTo>
                  <a:cubicBezTo>
                    <a:pt x="1" y="1108"/>
                    <a:pt x="17" y="1138"/>
                    <a:pt x="44" y="1138"/>
                  </a:cubicBezTo>
                  <a:cubicBezTo>
                    <a:pt x="49" y="1138"/>
                    <a:pt x="54" y="1137"/>
                    <a:pt x="58" y="1135"/>
                  </a:cubicBezTo>
                  <a:lnTo>
                    <a:pt x="2249" y="16"/>
                  </a:lnTo>
                  <a:cubicBezTo>
                    <a:pt x="2259" y="16"/>
                    <a:pt x="2253" y="1"/>
                    <a:pt x="2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65" name="Google Shape;26965;p39"/>
            <p:cNvSpPr/>
            <p:nvPr/>
          </p:nvSpPr>
          <p:spPr>
            <a:xfrm>
              <a:off x="3161175" y="2598525"/>
              <a:ext cx="54725" cy="70225"/>
            </a:xfrm>
            <a:custGeom>
              <a:avLst/>
              <a:gdLst/>
              <a:ahLst/>
              <a:cxnLst/>
              <a:rect l="l" t="t" r="r" b="b"/>
              <a:pathLst>
                <a:path w="2189" h="2809" extrusionOk="0">
                  <a:moveTo>
                    <a:pt x="2172" y="1"/>
                  </a:moveTo>
                  <a:cubicBezTo>
                    <a:pt x="2167" y="1"/>
                    <a:pt x="2160" y="2"/>
                    <a:pt x="2152" y="6"/>
                  </a:cubicBezTo>
                  <a:cubicBezTo>
                    <a:pt x="1855" y="625"/>
                    <a:pt x="1581" y="1232"/>
                    <a:pt x="1188" y="1792"/>
                  </a:cubicBezTo>
                  <a:cubicBezTo>
                    <a:pt x="950" y="2137"/>
                    <a:pt x="712" y="2304"/>
                    <a:pt x="355" y="2494"/>
                  </a:cubicBezTo>
                  <a:cubicBezTo>
                    <a:pt x="212" y="2590"/>
                    <a:pt x="105" y="2661"/>
                    <a:pt x="9" y="2792"/>
                  </a:cubicBezTo>
                  <a:cubicBezTo>
                    <a:pt x="1" y="2801"/>
                    <a:pt x="16" y="2809"/>
                    <a:pt x="30" y="2809"/>
                  </a:cubicBezTo>
                  <a:cubicBezTo>
                    <a:pt x="36" y="2809"/>
                    <a:pt x="42" y="2807"/>
                    <a:pt x="45" y="2804"/>
                  </a:cubicBezTo>
                  <a:cubicBezTo>
                    <a:pt x="450" y="2411"/>
                    <a:pt x="902" y="2304"/>
                    <a:pt x="1236" y="1816"/>
                  </a:cubicBezTo>
                  <a:cubicBezTo>
                    <a:pt x="1605" y="1244"/>
                    <a:pt x="1914" y="637"/>
                    <a:pt x="2188" y="6"/>
                  </a:cubicBezTo>
                  <a:cubicBezTo>
                    <a:pt x="2188" y="6"/>
                    <a:pt x="2183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66" name="Google Shape;26966;p39"/>
            <p:cNvSpPr/>
            <p:nvPr/>
          </p:nvSpPr>
          <p:spPr>
            <a:xfrm>
              <a:off x="3163775" y="2653125"/>
              <a:ext cx="27400" cy="19975"/>
            </a:xfrm>
            <a:custGeom>
              <a:avLst/>
              <a:gdLst/>
              <a:ahLst/>
              <a:cxnLst/>
              <a:rect l="l" t="t" r="r" b="b"/>
              <a:pathLst>
                <a:path w="1096" h="799" extrusionOk="0">
                  <a:moveTo>
                    <a:pt x="1096" y="1"/>
                  </a:moveTo>
                  <a:lnTo>
                    <a:pt x="1096" y="1"/>
                  </a:lnTo>
                  <a:cubicBezTo>
                    <a:pt x="917" y="60"/>
                    <a:pt x="763" y="203"/>
                    <a:pt x="608" y="322"/>
                  </a:cubicBezTo>
                  <a:cubicBezTo>
                    <a:pt x="417" y="477"/>
                    <a:pt x="179" y="596"/>
                    <a:pt x="12" y="775"/>
                  </a:cubicBezTo>
                  <a:cubicBezTo>
                    <a:pt x="1" y="787"/>
                    <a:pt x="12" y="799"/>
                    <a:pt x="24" y="799"/>
                  </a:cubicBezTo>
                  <a:cubicBezTo>
                    <a:pt x="227" y="715"/>
                    <a:pt x="405" y="549"/>
                    <a:pt x="584" y="430"/>
                  </a:cubicBezTo>
                  <a:cubicBezTo>
                    <a:pt x="763" y="299"/>
                    <a:pt x="977" y="179"/>
                    <a:pt x="10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67" name="Google Shape;26967;p39"/>
            <p:cNvSpPr/>
            <p:nvPr/>
          </p:nvSpPr>
          <p:spPr>
            <a:xfrm>
              <a:off x="3172475" y="2653675"/>
              <a:ext cx="22825" cy="18875"/>
            </a:xfrm>
            <a:custGeom>
              <a:avLst/>
              <a:gdLst/>
              <a:ahLst/>
              <a:cxnLst/>
              <a:rect l="l" t="t" r="r" b="b"/>
              <a:pathLst>
                <a:path w="913" h="755" extrusionOk="0">
                  <a:moveTo>
                    <a:pt x="896" y="0"/>
                  </a:moveTo>
                  <a:cubicBezTo>
                    <a:pt x="894" y="0"/>
                    <a:pt x="892" y="1"/>
                    <a:pt x="891" y="3"/>
                  </a:cubicBezTo>
                  <a:cubicBezTo>
                    <a:pt x="748" y="146"/>
                    <a:pt x="617" y="265"/>
                    <a:pt x="474" y="384"/>
                  </a:cubicBezTo>
                  <a:cubicBezTo>
                    <a:pt x="319" y="503"/>
                    <a:pt x="176" y="586"/>
                    <a:pt x="22" y="705"/>
                  </a:cubicBezTo>
                  <a:cubicBezTo>
                    <a:pt x="0" y="716"/>
                    <a:pt x="17" y="755"/>
                    <a:pt x="46" y="755"/>
                  </a:cubicBezTo>
                  <a:cubicBezTo>
                    <a:pt x="50" y="755"/>
                    <a:pt x="53" y="754"/>
                    <a:pt x="57" y="753"/>
                  </a:cubicBezTo>
                  <a:cubicBezTo>
                    <a:pt x="379" y="598"/>
                    <a:pt x="676" y="324"/>
                    <a:pt x="903" y="38"/>
                  </a:cubicBezTo>
                  <a:cubicBezTo>
                    <a:pt x="913" y="28"/>
                    <a:pt x="906" y="0"/>
                    <a:pt x="8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68" name="Google Shape;26968;p39"/>
            <p:cNvSpPr/>
            <p:nvPr/>
          </p:nvSpPr>
          <p:spPr>
            <a:xfrm>
              <a:off x="3162000" y="2642425"/>
              <a:ext cx="53000" cy="52400"/>
            </a:xfrm>
            <a:custGeom>
              <a:avLst/>
              <a:gdLst/>
              <a:ahLst/>
              <a:cxnLst/>
              <a:rect l="l" t="t" r="r" b="b"/>
              <a:pathLst>
                <a:path w="2120" h="2096" extrusionOk="0">
                  <a:moveTo>
                    <a:pt x="2119" y="0"/>
                  </a:moveTo>
                  <a:lnTo>
                    <a:pt x="2119" y="0"/>
                  </a:lnTo>
                  <a:cubicBezTo>
                    <a:pt x="1750" y="917"/>
                    <a:pt x="1012" y="1822"/>
                    <a:pt x="12" y="2060"/>
                  </a:cubicBezTo>
                  <a:cubicBezTo>
                    <a:pt x="0" y="2060"/>
                    <a:pt x="0" y="2096"/>
                    <a:pt x="12" y="2096"/>
                  </a:cubicBezTo>
                  <a:cubicBezTo>
                    <a:pt x="512" y="2084"/>
                    <a:pt x="965" y="1762"/>
                    <a:pt x="1274" y="1393"/>
                  </a:cubicBezTo>
                  <a:cubicBezTo>
                    <a:pt x="1631" y="1012"/>
                    <a:pt x="2024" y="500"/>
                    <a:pt x="2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69" name="Google Shape;26969;p39"/>
            <p:cNvSpPr/>
            <p:nvPr/>
          </p:nvSpPr>
          <p:spPr>
            <a:xfrm>
              <a:off x="3047500" y="2699275"/>
              <a:ext cx="107600" cy="53175"/>
            </a:xfrm>
            <a:custGeom>
              <a:avLst/>
              <a:gdLst/>
              <a:ahLst/>
              <a:cxnLst/>
              <a:rect l="l" t="t" r="r" b="b"/>
              <a:pathLst>
                <a:path w="4304" h="2127" extrusionOk="0">
                  <a:moveTo>
                    <a:pt x="4259" y="0"/>
                  </a:moveTo>
                  <a:cubicBezTo>
                    <a:pt x="2687" y="322"/>
                    <a:pt x="1461" y="1441"/>
                    <a:pt x="20" y="2084"/>
                  </a:cubicBezTo>
                  <a:cubicBezTo>
                    <a:pt x="1" y="2094"/>
                    <a:pt x="5" y="2126"/>
                    <a:pt x="20" y="2126"/>
                  </a:cubicBezTo>
                  <a:cubicBezTo>
                    <a:pt x="23" y="2126"/>
                    <a:pt x="27" y="2124"/>
                    <a:pt x="32" y="2120"/>
                  </a:cubicBezTo>
                  <a:cubicBezTo>
                    <a:pt x="1568" y="1643"/>
                    <a:pt x="2687" y="441"/>
                    <a:pt x="4259" y="36"/>
                  </a:cubicBezTo>
                  <a:cubicBezTo>
                    <a:pt x="4264" y="37"/>
                    <a:pt x="4268" y="38"/>
                    <a:pt x="4272" y="38"/>
                  </a:cubicBezTo>
                  <a:cubicBezTo>
                    <a:pt x="4303" y="38"/>
                    <a:pt x="4290" y="0"/>
                    <a:pt x="4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70" name="Google Shape;26970;p39"/>
            <p:cNvSpPr/>
            <p:nvPr/>
          </p:nvSpPr>
          <p:spPr>
            <a:xfrm>
              <a:off x="3176875" y="2466675"/>
              <a:ext cx="18275" cy="17675"/>
            </a:xfrm>
            <a:custGeom>
              <a:avLst/>
              <a:gdLst/>
              <a:ahLst/>
              <a:cxnLst/>
              <a:rect l="l" t="t" r="r" b="b"/>
              <a:pathLst>
                <a:path w="731" h="707" extrusionOk="0">
                  <a:moveTo>
                    <a:pt x="688" y="0"/>
                  </a:moveTo>
                  <a:cubicBezTo>
                    <a:pt x="682" y="0"/>
                    <a:pt x="675" y="2"/>
                    <a:pt x="667" y="6"/>
                  </a:cubicBezTo>
                  <a:cubicBezTo>
                    <a:pt x="381" y="89"/>
                    <a:pt x="24" y="375"/>
                    <a:pt x="0" y="684"/>
                  </a:cubicBezTo>
                  <a:cubicBezTo>
                    <a:pt x="0" y="692"/>
                    <a:pt x="12" y="706"/>
                    <a:pt x="23" y="706"/>
                  </a:cubicBezTo>
                  <a:cubicBezTo>
                    <a:pt x="28" y="706"/>
                    <a:pt x="32" y="704"/>
                    <a:pt x="36" y="696"/>
                  </a:cubicBezTo>
                  <a:cubicBezTo>
                    <a:pt x="131" y="577"/>
                    <a:pt x="203" y="446"/>
                    <a:pt x="310" y="339"/>
                  </a:cubicBezTo>
                  <a:cubicBezTo>
                    <a:pt x="429" y="220"/>
                    <a:pt x="560" y="137"/>
                    <a:pt x="691" y="65"/>
                  </a:cubicBezTo>
                  <a:cubicBezTo>
                    <a:pt x="731" y="45"/>
                    <a:pt x="721" y="0"/>
                    <a:pt x="6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71" name="Google Shape;26971;p39"/>
            <p:cNvSpPr/>
            <p:nvPr/>
          </p:nvSpPr>
          <p:spPr>
            <a:xfrm>
              <a:off x="3185200" y="2467925"/>
              <a:ext cx="10400" cy="3800"/>
            </a:xfrm>
            <a:custGeom>
              <a:avLst/>
              <a:gdLst/>
              <a:ahLst/>
              <a:cxnLst/>
              <a:rect l="l" t="t" r="r" b="b"/>
              <a:pathLst>
                <a:path w="416" h="152" extrusionOk="0">
                  <a:moveTo>
                    <a:pt x="252" y="0"/>
                  </a:moveTo>
                  <a:cubicBezTo>
                    <a:pt x="229" y="0"/>
                    <a:pt x="205" y="4"/>
                    <a:pt x="179" y="15"/>
                  </a:cubicBezTo>
                  <a:cubicBezTo>
                    <a:pt x="120" y="27"/>
                    <a:pt x="37" y="75"/>
                    <a:pt x="1" y="134"/>
                  </a:cubicBezTo>
                  <a:cubicBezTo>
                    <a:pt x="1" y="143"/>
                    <a:pt x="13" y="151"/>
                    <a:pt x="20" y="151"/>
                  </a:cubicBezTo>
                  <a:cubicBezTo>
                    <a:pt x="23" y="151"/>
                    <a:pt x="25" y="150"/>
                    <a:pt x="25" y="146"/>
                  </a:cubicBezTo>
                  <a:cubicBezTo>
                    <a:pt x="72" y="134"/>
                    <a:pt x="108" y="87"/>
                    <a:pt x="167" y="75"/>
                  </a:cubicBezTo>
                  <a:cubicBezTo>
                    <a:pt x="197" y="63"/>
                    <a:pt x="230" y="57"/>
                    <a:pt x="264" y="57"/>
                  </a:cubicBezTo>
                  <a:cubicBezTo>
                    <a:pt x="298" y="57"/>
                    <a:pt x="334" y="63"/>
                    <a:pt x="370" y="75"/>
                  </a:cubicBezTo>
                  <a:cubicBezTo>
                    <a:pt x="375" y="76"/>
                    <a:pt x="379" y="77"/>
                    <a:pt x="383" y="77"/>
                  </a:cubicBezTo>
                  <a:cubicBezTo>
                    <a:pt x="408" y="77"/>
                    <a:pt x="416" y="49"/>
                    <a:pt x="406" y="39"/>
                  </a:cubicBezTo>
                  <a:cubicBezTo>
                    <a:pt x="356" y="22"/>
                    <a:pt x="306" y="0"/>
                    <a:pt x="2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72" name="Google Shape;26972;p39"/>
            <p:cNvSpPr/>
            <p:nvPr/>
          </p:nvSpPr>
          <p:spPr>
            <a:xfrm>
              <a:off x="3197700" y="2469175"/>
              <a:ext cx="3300" cy="2125"/>
            </a:xfrm>
            <a:custGeom>
              <a:avLst/>
              <a:gdLst/>
              <a:ahLst/>
              <a:cxnLst/>
              <a:rect l="l" t="t" r="r" b="b"/>
              <a:pathLst>
                <a:path w="132" h="85" extrusionOk="0">
                  <a:moveTo>
                    <a:pt x="13" y="1"/>
                  </a:moveTo>
                  <a:cubicBezTo>
                    <a:pt x="1" y="1"/>
                    <a:pt x="1" y="25"/>
                    <a:pt x="13" y="25"/>
                  </a:cubicBezTo>
                  <a:cubicBezTo>
                    <a:pt x="37" y="37"/>
                    <a:pt x="72" y="60"/>
                    <a:pt x="120" y="84"/>
                  </a:cubicBezTo>
                  <a:cubicBezTo>
                    <a:pt x="120" y="84"/>
                    <a:pt x="132" y="48"/>
                    <a:pt x="120" y="48"/>
                  </a:cubicBezTo>
                  <a:cubicBezTo>
                    <a:pt x="84" y="37"/>
                    <a:pt x="37" y="25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73" name="Google Shape;26973;p39"/>
            <p:cNvSpPr/>
            <p:nvPr/>
          </p:nvSpPr>
          <p:spPr>
            <a:xfrm>
              <a:off x="3130725" y="2768500"/>
              <a:ext cx="122300" cy="31700"/>
            </a:xfrm>
            <a:custGeom>
              <a:avLst/>
              <a:gdLst/>
              <a:ahLst/>
              <a:cxnLst/>
              <a:rect l="l" t="t" r="r" b="b"/>
              <a:pathLst>
                <a:path w="4892" h="1268" extrusionOk="0">
                  <a:moveTo>
                    <a:pt x="4875" y="1"/>
                  </a:moveTo>
                  <a:cubicBezTo>
                    <a:pt x="4871" y="1"/>
                    <a:pt x="4865" y="2"/>
                    <a:pt x="4859" y="5"/>
                  </a:cubicBezTo>
                  <a:cubicBezTo>
                    <a:pt x="3406" y="1113"/>
                    <a:pt x="1632" y="589"/>
                    <a:pt x="1" y="1101"/>
                  </a:cubicBezTo>
                  <a:cubicBezTo>
                    <a:pt x="1525" y="803"/>
                    <a:pt x="3668" y="1268"/>
                    <a:pt x="4883" y="29"/>
                  </a:cubicBezTo>
                  <a:cubicBezTo>
                    <a:pt x="4891" y="12"/>
                    <a:pt x="4887" y="1"/>
                    <a:pt x="48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74" name="Google Shape;26974;p39"/>
            <p:cNvSpPr/>
            <p:nvPr/>
          </p:nvSpPr>
          <p:spPr>
            <a:xfrm>
              <a:off x="3248725" y="2742925"/>
              <a:ext cx="36225" cy="29675"/>
            </a:xfrm>
            <a:custGeom>
              <a:avLst/>
              <a:gdLst/>
              <a:ahLst/>
              <a:cxnLst/>
              <a:rect l="l" t="t" r="r" b="b"/>
              <a:pathLst>
                <a:path w="1449" h="1187" extrusionOk="0">
                  <a:moveTo>
                    <a:pt x="1432" y="0"/>
                  </a:moveTo>
                  <a:cubicBezTo>
                    <a:pt x="1430" y="0"/>
                    <a:pt x="1428" y="2"/>
                    <a:pt x="1425" y="5"/>
                  </a:cubicBezTo>
                  <a:cubicBezTo>
                    <a:pt x="1186" y="159"/>
                    <a:pt x="972" y="350"/>
                    <a:pt x="758" y="528"/>
                  </a:cubicBezTo>
                  <a:cubicBezTo>
                    <a:pt x="520" y="719"/>
                    <a:pt x="258" y="921"/>
                    <a:pt x="20" y="1136"/>
                  </a:cubicBezTo>
                  <a:cubicBezTo>
                    <a:pt x="0" y="1165"/>
                    <a:pt x="29" y="1186"/>
                    <a:pt x="53" y="1186"/>
                  </a:cubicBezTo>
                  <a:cubicBezTo>
                    <a:pt x="58" y="1186"/>
                    <a:pt x="63" y="1185"/>
                    <a:pt x="67" y="1183"/>
                  </a:cubicBezTo>
                  <a:cubicBezTo>
                    <a:pt x="305" y="1005"/>
                    <a:pt x="532" y="814"/>
                    <a:pt x="770" y="624"/>
                  </a:cubicBezTo>
                  <a:cubicBezTo>
                    <a:pt x="996" y="421"/>
                    <a:pt x="1246" y="243"/>
                    <a:pt x="1448" y="40"/>
                  </a:cubicBezTo>
                  <a:cubicBezTo>
                    <a:pt x="1439" y="13"/>
                    <a:pt x="1437" y="0"/>
                    <a:pt x="14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75" name="Google Shape;26975;p39"/>
            <p:cNvSpPr/>
            <p:nvPr/>
          </p:nvSpPr>
          <p:spPr>
            <a:xfrm>
              <a:off x="3249500" y="2736775"/>
              <a:ext cx="32175" cy="22650"/>
            </a:xfrm>
            <a:custGeom>
              <a:avLst/>
              <a:gdLst/>
              <a:ahLst/>
              <a:cxnLst/>
              <a:rect l="l" t="t" r="r" b="b"/>
              <a:pathLst>
                <a:path w="1287" h="906" extrusionOk="0">
                  <a:moveTo>
                    <a:pt x="1263" y="1"/>
                  </a:moveTo>
                  <a:cubicBezTo>
                    <a:pt x="1060" y="179"/>
                    <a:pt x="870" y="358"/>
                    <a:pt x="643" y="512"/>
                  </a:cubicBezTo>
                  <a:cubicBezTo>
                    <a:pt x="453" y="643"/>
                    <a:pt x="215" y="727"/>
                    <a:pt x="24" y="858"/>
                  </a:cubicBezTo>
                  <a:cubicBezTo>
                    <a:pt x="1" y="882"/>
                    <a:pt x="1" y="905"/>
                    <a:pt x="36" y="905"/>
                  </a:cubicBezTo>
                  <a:cubicBezTo>
                    <a:pt x="262" y="846"/>
                    <a:pt x="477" y="679"/>
                    <a:pt x="679" y="548"/>
                  </a:cubicBezTo>
                  <a:cubicBezTo>
                    <a:pt x="894" y="405"/>
                    <a:pt x="1096" y="227"/>
                    <a:pt x="1275" y="12"/>
                  </a:cubicBezTo>
                  <a:cubicBezTo>
                    <a:pt x="1286" y="12"/>
                    <a:pt x="1263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76" name="Google Shape;26976;p39"/>
            <p:cNvSpPr/>
            <p:nvPr/>
          </p:nvSpPr>
          <p:spPr>
            <a:xfrm>
              <a:off x="3255750" y="2727850"/>
              <a:ext cx="27700" cy="19675"/>
            </a:xfrm>
            <a:custGeom>
              <a:avLst/>
              <a:gdLst/>
              <a:ahLst/>
              <a:cxnLst/>
              <a:rect l="l" t="t" r="r" b="b"/>
              <a:pathLst>
                <a:path w="1108" h="787" extrusionOk="0">
                  <a:moveTo>
                    <a:pt x="1108" y="0"/>
                  </a:moveTo>
                  <a:cubicBezTo>
                    <a:pt x="786" y="334"/>
                    <a:pt x="417" y="536"/>
                    <a:pt x="12" y="762"/>
                  </a:cubicBezTo>
                  <a:cubicBezTo>
                    <a:pt x="1" y="774"/>
                    <a:pt x="12" y="786"/>
                    <a:pt x="24" y="786"/>
                  </a:cubicBezTo>
                  <a:cubicBezTo>
                    <a:pt x="441" y="655"/>
                    <a:pt x="846" y="346"/>
                    <a:pt x="1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77" name="Google Shape;26977;p39"/>
            <p:cNvSpPr/>
            <p:nvPr/>
          </p:nvSpPr>
          <p:spPr>
            <a:xfrm>
              <a:off x="3260800" y="2721525"/>
              <a:ext cx="22600" cy="15575"/>
            </a:xfrm>
            <a:custGeom>
              <a:avLst/>
              <a:gdLst/>
              <a:ahLst/>
              <a:cxnLst/>
              <a:rect l="l" t="t" r="r" b="b"/>
              <a:pathLst>
                <a:path w="904" h="623" extrusionOk="0">
                  <a:moveTo>
                    <a:pt x="878" y="0"/>
                  </a:moveTo>
                  <a:cubicBezTo>
                    <a:pt x="875" y="0"/>
                    <a:pt x="872" y="1"/>
                    <a:pt x="870" y="3"/>
                  </a:cubicBezTo>
                  <a:cubicBezTo>
                    <a:pt x="751" y="134"/>
                    <a:pt x="608" y="253"/>
                    <a:pt x="465" y="360"/>
                  </a:cubicBezTo>
                  <a:cubicBezTo>
                    <a:pt x="311" y="444"/>
                    <a:pt x="168" y="491"/>
                    <a:pt x="13" y="575"/>
                  </a:cubicBezTo>
                  <a:cubicBezTo>
                    <a:pt x="1" y="599"/>
                    <a:pt x="1" y="622"/>
                    <a:pt x="37" y="622"/>
                  </a:cubicBezTo>
                  <a:cubicBezTo>
                    <a:pt x="358" y="575"/>
                    <a:pt x="715" y="277"/>
                    <a:pt x="894" y="27"/>
                  </a:cubicBezTo>
                  <a:cubicBezTo>
                    <a:pt x="904" y="17"/>
                    <a:pt x="890" y="0"/>
                    <a:pt x="8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78" name="Google Shape;26978;p39"/>
            <p:cNvSpPr/>
            <p:nvPr/>
          </p:nvSpPr>
          <p:spPr>
            <a:xfrm>
              <a:off x="3266200" y="2717350"/>
              <a:ext cx="15425" cy="12950"/>
            </a:xfrm>
            <a:custGeom>
              <a:avLst/>
              <a:gdLst/>
              <a:ahLst/>
              <a:cxnLst/>
              <a:rect l="l" t="t" r="r" b="b"/>
              <a:pathLst>
                <a:path w="617" h="518" extrusionOk="0">
                  <a:moveTo>
                    <a:pt x="601" y="0"/>
                  </a:moveTo>
                  <a:cubicBezTo>
                    <a:pt x="599" y="0"/>
                    <a:pt x="597" y="1"/>
                    <a:pt x="595" y="4"/>
                  </a:cubicBezTo>
                  <a:cubicBezTo>
                    <a:pt x="487" y="63"/>
                    <a:pt x="380" y="158"/>
                    <a:pt x="297" y="230"/>
                  </a:cubicBezTo>
                  <a:cubicBezTo>
                    <a:pt x="202" y="301"/>
                    <a:pt x="83" y="373"/>
                    <a:pt x="11" y="480"/>
                  </a:cubicBezTo>
                  <a:cubicBezTo>
                    <a:pt x="1" y="490"/>
                    <a:pt x="17" y="518"/>
                    <a:pt x="29" y="518"/>
                  </a:cubicBezTo>
                  <a:cubicBezTo>
                    <a:pt x="31" y="518"/>
                    <a:pt x="33" y="517"/>
                    <a:pt x="35" y="516"/>
                  </a:cubicBezTo>
                  <a:cubicBezTo>
                    <a:pt x="142" y="468"/>
                    <a:pt x="237" y="373"/>
                    <a:pt x="321" y="301"/>
                  </a:cubicBezTo>
                  <a:cubicBezTo>
                    <a:pt x="428" y="218"/>
                    <a:pt x="511" y="135"/>
                    <a:pt x="607" y="39"/>
                  </a:cubicBezTo>
                  <a:cubicBezTo>
                    <a:pt x="616" y="20"/>
                    <a:pt x="610" y="0"/>
                    <a:pt x="6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79" name="Google Shape;26979;p39"/>
            <p:cNvSpPr/>
            <p:nvPr/>
          </p:nvSpPr>
          <p:spPr>
            <a:xfrm>
              <a:off x="2754275" y="2669700"/>
              <a:ext cx="113650" cy="55500"/>
            </a:xfrm>
            <a:custGeom>
              <a:avLst/>
              <a:gdLst/>
              <a:ahLst/>
              <a:cxnLst/>
              <a:rect l="l" t="t" r="r" b="b"/>
              <a:pathLst>
                <a:path w="4546" h="2220" extrusionOk="0">
                  <a:moveTo>
                    <a:pt x="23" y="0"/>
                  </a:moveTo>
                  <a:cubicBezTo>
                    <a:pt x="12" y="0"/>
                    <a:pt x="1" y="14"/>
                    <a:pt x="9" y="40"/>
                  </a:cubicBezTo>
                  <a:cubicBezTo>
                    <a:pt x="367" y="529"/>
                    <a:pt x="1200" y="588"/>
                    <a:pt x="1748" y="767"/>
                  </a:cubicBezTo>
                  <a:cubicBezTo>
                    <a:pt x="2796" y="1088"/>
                    <a:pt x="3653" y="1588"/>
                    <a:pt x="4546" y="2219"/>
                  </a:cubicBezTo>
                  <a:cubicBezTo>
                    <a:pt x="4058" y="1707"/>
                    <a:pt x="3403" y="1326"/>
                    <a:pt x="2748" y="1052"/>
                  </a:cubicBezTo>
                  <a:cubicBezTo>
                    <a:pt x="2343" y="874"/>
                    <a:pt x="1926" y="731"/>
                    <a:pt x="1510" y="600"/>
                  </a:cubicBezTo>
                  <a:cubicBezTo>
                    <a:pt x="1033" y="457"/>
                    <a:pt x="390" y="362"/>
                    <a:pt x="33" y="5"/>
                  </a:cubicBezTo>
                  <a:cubicBezTo>
                    <a:pt x="30" y="2"/>
                    <a:pt x="27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80" name="Google Shape;26980;p39"/>
            <p:cNvSpPr/>
            <p:nvPr/>
          </p:nvSpPr>
          <p:spPr>
            <a:xfrm>
              <a:off x="2597925" y="2446775"/>
              <a:ext cx="150600" cy="218675"/>
            </a:xfrm>
            <a:custGeom>
              <a:avLst/>
              <a:gdLst/>
              <a:ahLst/>
              <a:cxnLst/>
              <a:rect l="l" t="t" r="r" b="b"/>
              <a:pathLst>
                <a:path w="6024" h="8747" extrusionOk="0">
                  <a:moveTo>
                    <a:pt x="523" y="0"/>
                  </a:moveTo>
                  <a:cubicBezTo>
                    <a:pt x="511" y="0"/>
                    <a:pt x="501" y="6"/>
                    <a:pt x="501" y="16"/>
                  </a:cubicBezTo>
                  <a:cubicBezTo>
                    <a:pt x="1" y="1647"/>
                    <a:pt x="1144" y="3207"/>
                    <a:pt x="2096" y="4445"/>
                  </a:cubicBezTo>
                  <a:cubicBezTo>
                    <a:pt x="3275" y="5933"/>
                    <a:pt x="4382" y="7624"/>
                    <a:pt x="5978" y="8743"/>
                  </a:cubicBezTo>
                  <a:cubicBezTo>
                    <a:pt x="5980" y="8745"/>
                    <a:pt x="5983" y="8746"/>
                    <a:pt x="5986" y="8746"/>
                  </a:cubicBezTo>
                  <a:cubicBezTo>
                    <a:pt x="6001" y="8746"/>
                    <a:pt x="6023" y="8725"/>
                    <a:pt x="6013" y="8695"/>
                  </a:cubicBezTo>
                  <a:cubicBezTo>
                    <a:pt x="4716" y="7600"/>
                    <a:pt x="3716" y="6302"/>
                    <a:pt x="2692" y="4969"/>
                  </a:cubicBezTo>
                  <a:cubicBezTo>
                    <a:pt x="1513" y="3445"/>
                    <a:pt x="382" y="2028"/>
                    <a:pt x="560" y="40"/>
                  </a:cubicBezTo>
                  <a:cubicBezTo>
                    <a:pt x="560" y="12"/>
                    <a:pt x="540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81" name="Google Shape;26981;p39"/>
            <p:cNvSpPr/>
            <p:nvPr/>
          </p:nvSpPr>
          <p:spPr>
            <a:xfrm>
              <a:off x="2608350" y="2412250"/>
              <a:ext cx="27350" cy="40850"/>
            </a:xfrm>
            <a:custGeom>
              <a:avLst/>
              <a:gdLst/>
              <a:ahLst/>
              <a:cxnLst/>
              <a:rect l="l" t="t" r="r" b="b"/>
              <a:pathLst>
                <a:path w="1094" h="1634" extrusionOk="0">
                  <a:moveTo>
                    <a:pt x="1065" y="1"/>
                  </a:moveTo>
                  <a:cubicBezTo>
                    <a:pt x="1061" y="1"/>
                    <a:pt x="1055" y="2"/>
                    <a:pt x="1048" y="4"/>
                  </a:cubicBezTo>
                  <a:cubicBezTo>
                    <a:pt x="512" y="373"/>
                    <a:pt x="120" y="992"/>
                    <a:pt x="0" y="1611"/>
                  </a:cubicBezTo>
                  <a:cubicBezTo>
                    <a:pt x="0" y="1619"/>
                    <a:pt x="6" y="1633"/>
                    <a:pt x="14" y="1633"/>
                  </a:cubicBezTo>
                  <a:cubicBezTo>
                    <a:pt x="17" y="1633"/>
                    <a:pt x="21" y="1630"/>
                    <a:pt x="24" y="1623"/>
                  </a:cubicBezTo>
                  <a:cubicBezTo>
                    <a:pt x="274" y="1004"/>
                    <a:pt x="596" y="516"/>
                    <a:pt x="1084" y="39"/>
                  </a:cubicBezTo>
                  <a:cubicBezTo>
                    <a:pt x="1094" y="20"/>
                    <a:pt x="1088" y="1"/>
                    <a:pt x="10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82" name="Google Shape;26982;p39"/>
            <p:cNvSpPr/>
            <p:nvPr/>
          </p:nvSpPr>
          <p:spPr>
            <a:xfrm>
              <a:off x="2637450" y="2411725"/>
              <a:ext cx="171150" cy="205200"/>
            </a:xfrm>
            <a:custGeom>
              <a:avLst/>
              <a:gdLst/>
              <a:ahLst/>
              <a:cxnLst/>
              <a:rect l="l" t="t" r="r" b="b"/>
              <a:pathLst>
                <a:path w="6846" h="8208" extrusionOk="0">
                  <a:moveTo>
                    <a:pt x="63" y="0"/>
                  </a:moveTo>
                  <a:cubicBezTo>
                    <a:pt x="28" y="0"/>
                    <a:pt x="0" y="36"/>
                    <a:pt x="27" y="72"/>
                  </a:cubicBezTo>
                  <a:cubicBezTo>
                    <a:pt x="1111" y="1799"/>
                    <a:pt x="2230" y="3454"/>
                    <a:pt x="3218" y="5240"/>
                  </a:cubicBezTo>
                  <a:cubicBezTo>
                    <a:pt x="3563" y="5847"/>
                    <a:pt x="3980" y="6347"/>
                    <a:pt x="4575" y="6740"/>
                  </a:cubicBezTo>
                  <a:cubicBezTo>
                    <a:pt x="5337" y="7228"/>
                    <a:pt x="6111" y="7573"/>
                    <a:pt x="6778" y="8192"/>
                  </a:cubicBezTo>
                  <a:cubicBezTo>
                    <a:pt x="6788" y="8203"/>
                    <a:pt x="6799" y="8207"/>
                    <a:pt x="6808" y="8207"/>
                  </a:cubicBezTo>
                  <a:cubicBezTo>
                    <a:pt x="6830" y="8207"/>
                    <a:pt x="6846" y="8182"/>
                    <a:pt x="6837" y="8157"/>
                  </a:cubicBezTo>
                  <a:cubicBezTo>
                    <a:pt x="6468" y="7561"/>
                    <a:pt x="5873" y="7240"/>
                    <a:pt x="5278" y="6907"/>
                  </a:cubicBezTo>
                  <a:cubicBezTo>
                    <a:pt x="4349" y="6395"/>
                    <a:pt x="3778" y="5847"/>
                    <a:pt x="3266" y="4918"/>
                  </a:cubicBezTo>
                  <a:cubicBezTo>
                    <a:pt x="2325" y="3239"/>
                    <a:pt x="1349" y="1501"/>
                    <a:pt x="99" y="13"/>
                  </a:cubicBezTo>
                  <a:cubicBezTo>
                    <a:pt x="87" y="4"/>
                    <a:pt x="75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83" name="Google Shape;26983;p39"/>
            <p:cNvSpPr/>
            <p:nvPr/>
          </p:nvSpPr>
          <p:spPr>
            <a:xfrm>
              <a:off x="2817175" y="2615300"/>
              <a:ext cx="91675" cy="27600"/>
            </a:xfrm>
            <a:custGeom>
              <a:avLst/>
              <a:gdLst/>
              <a:ahLst/>
              <a:cxnLst/>
              <a:rect l="l" t="t" r="r" b="b"/>
              <a:pathLst>
                <a:path w="3667" h="1104" extrusionOk="0">
                  <a:moveTo>
                    <a:pt x="14" y="1"/>
                  </a:moveTo>
                  <a:cubicBezTo>
                    <a:pt x="2" y="1"/>
                    <a:pt x="0" y="29"/>
                    <a:pt x="18" y="38"/>
                  </a:cubicBezTo>
                  <a:cubicBezTo>
                    <a:pt x="434" y="252"/>
                    <a:pt x="851" y="395"/>
                    <a:pt x="1327" y="490"/>
                  </a:cubicBezTo>
                  <a:cubicBezTo>
                    <a:pt x="2101" y="621"/>
                    <a:pt x="2863" y="526"/>
                    <a:pt x="3482" y="1085"/>
                  </a:cubicBezTo>
                  <a:cubicBezTo>
                    <a:pt x="3501" y="1098"/>
                    <a:pt x="3521" y="1104"/>
                    <a:pt x="3540" y="1104"/>
                  </a:cubicBezTo>
                  <a:cubicBezTo>
                    <a:pt x="3608" y="1104"/>
                    <a:pt x="3666" y="1034"/>
                    <a:pt x="3601" y="978"/>
                  </a:cubicBezTo>
                  <a:cubicBezTo>
                    <a:pt x="3244" y="633"/>
                    <a:pt x="2851" y="514"/>
                    <a:pt x="2351" y="466"/>
                  </a:cubicBezTo>
                  <a:cubicBezTo>
                    <a:pt x="1553" y="383"/>
                    <a:pt x="791" y="323"/>
                    <a:pt x="29" y="14"/>
                  </a:cubicBezTo>
                  <a:cubicBezTo>
                    <a:pt x="23" y="4"/>
                    <a:pt x="18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84" name="Google Shape;26984;p39"/>
            <p:cNvSpPr/>
            <p:nvPr/>
          </p:nvSpPr>
          <p:spPr>
            <a:xfrm>
              <a:off x="2735450" y="2593475"/>
              <a:ext cx="58950" cy="45200"/>
            </a:xfrm>
            <a:custGeom>
              <a:avLst/>
              <a:gdLst/>
              <a:ahLst/>
              <a:cxnLst/>
              <a:rect l="l" t="t" r="r" b="b"/>
              <a:pathLst>
                <a:path w="2358" h="1808" extrusionOk="0">
                  <a:moveTo>
                    <a:pt x="338" y="1"/>
                  </a:moveTo>
                  <a:cubicBezTo>
                    <a:pt x="304" y="1"/>
                    <a:pt x="271" y="9"/>
                    <a:pt x="239" y="29"/>
                  </a:cubicBezTo>
                  <a:cubicBezTo>
                    <a:pt x="0" y="184"/>
                    <a:pt x="250" y="565"/>
                    <a:pt x="346" y="708"/>
                  </a:cubicBezTo>
                  <a:cubicBezTo>
                    <a:pt x="730" y="1296"/>
                    <a:pt x="1468" y="1808"/>
                    <a:pt x="2203" y="1808"/>
                  </a:cubicBezTo>
                  <a:cubicBezTo>
                    <a:pt x="2243" y="1808"/>
                    <a:pt x="2283" y="1807"/>
                    <a:pt x="2322" y="1803"/>
                  </a:cubicBezTo>
                  <a:cubicBezTo>
                    <a:pt x="2358" y="1803"/>
                    <a:pt x="2358" y="1756"/>
                    <a:pt x="2334" y="1756"/>
                  </a:cubicBezTo>
                  <a:cubicBezTo>
                    <a:pt x="1727" y="1637"/>
                    <a:pt x="1191" y="1482"/>
                    <a:pt x="727" y="1030"/>
                  </a:cubicBezTo>
                  <a:cubicBezTo>
                    <a:pt x="608" y="911"/>
                    <a:pt x="512" y="791"/>
                    <a:pt x="417" y="660"/>
                  </a:cubicBezTo>
                  <a:cubicBezTo>
                    <a:pt x="310" y="494"/>
                    <a:pt x="167" y="363"/>
                    <a:pt x="346" y="196"/>
                  </a:cubicBezTo>
                  <a:cubicBezTo>
                    <a:pt x="420" y="132"/>
                    <a:pt x="451" y="109"/>
                    <a:pt x="475" y="109"/>
                  </a:cubicBezTo>
                  <a:cubicBezTo>
                    <a:pt x="508" y="109"/>
                    <a:pt x="527" y="154"/>
                    <a:pt x="631" y="196"/>
                  </a:cubicBezTo>
                  <a:cubicBezTo>
                    <a:pt x="727" y="256"/>
                    <a:pt x="715" y="256"/>
                    <a:pt x="822" y="256"/>
                  </a:cubicBezTo>
                  <a:cubicBezTo>
                    <a:pt x="684" y="206"/>
                    <a:pt x="504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85" name="Google Shape;26985;p39"/>
            <p:cNvSpPr/>
            <p:nvPr/>
          </p:nvSpPr>
          <p:spPr>
            <a:xfrm>
              <a:off x="2756375" y="2600725"/>
              <a:ext cx="49350" cy="38275"/>
            </a:xfrm>
            <a:custGeom>
              <a:avLst/>
              <a:gdLst/>
              <a:ahLst/>
              <a:cxnLst/>
              <a:rect l="l" t="t" r="r" b="b"/>
              <a:pathLst>
                <a:path w="1974" h="1531" extrusionOk="0">
                  <a:moveTo>
                    <a:pt x="16" y="0"/>
                  </a:moveTo>
                  <a:cubicBezTo>
                    <a:pt x="4" y="0"/>
                    <a:pt x="0" y="28"/>
                    <a:pt x="9" y="37"/>
                  </a:cubicBezTo>
                  <a:cubicBezTo>
                    <a:pt x="521" y="275"/>
                    <a:pt x="1759" y="811"/>
                    <a:pt x="1545" y="1513"/>
                  </a:cubicBezTo>
                  <a:cubicBezTo>
                    <a:pt x="1545" y="1522"/>
                    <a:pt x="1551" y="1530"/>
                    <a:pt x="1563" y="1530"/>
                  </a:cubicBezTo>
                  <a:cubicBezTo>
                    <a:pt x="1567" y="1530"/>
                    <a:pt x="1573" y="1529"/>
                    <a:pt x="1580" y="1525"/>
                  </a:cubicBezTo>
                  <a:cubicBezTo>
                    <a:pt x="1973" y="871"/>
                    <a:pt x="461" y="180"/>
                    <a:pt x="33" y="13"/>
                  </a:cubicBezTo>
                  <a:cubicBezTo>
                    <a:pt x="26" y="4"/>
                    <a:pt x="21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86" name="Google Shape;26986;p39"/>
            <p:cNvSpPr/>
            <p:nvPr/>
          </p:nvSpPr>
          <p:spPr>
            <a:xfrm>
              <a:off x="2592875" y="2637350"/>
              <a:ext cx="25250" cy="24975"/>
            </a:xfrm>
            <a:custGeom>
              <a:avLst/>
              <a:gdLst/>
              <a:ahLst/>
              <a:cxnLst/>
              <a:rect l="l" t="t" r="r" b="b"/>
              <a:pathLst>
                <a:path w="1010" h="999" extrusionOk="0">
                  <a:moveTo>
                    <a:pt x="0" y="1"/>
                  </a:moveTo>
                  <a:lnTo>
                    <a:pt x="0" y="1"/>
                  </a:lnTo>
                  <a:cubicBezTo>
                    <a:pt x="179" y="156"/>
                    <a:pt x="334" y="322"/>
                    <a:pt x="489" y="477"/>
                  </a:cubicBezTo>
                  <a:cubicBezTo>
                    <a:pt x="655" y="644"/>
                    <a:pt x="774" y="822"/>
                    <a:pt x="953" y="989"/>
                  </a:cubicBezTo>
                  <a:cubicBezTo>
                    <a:pt x="963" y="996"/>
                    <a:pt x="972" y="999"/>
                    <a:pt x="979" y="999"/>
                  </a:cubicBezTo>
                  <a:cubicBezTo>
                    <a:pt x="999" y="999"/>
                    <a:pt x="1009" y="979"/>
                    <a:pt x="1000" y="953"/>
                  </a:cubicBezTo>
                  <a:cubicBezTo>
                    <a:pt x="798" y="525"/>
                    <a:pt x="393" y="22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87" name="Google Shape;26987;p39"/>
            <p:cNvSpPr/>
            <p:nvPr/>
          </p:nvSpPr>
          <p:spPr>
            <a:xfrm>
              <a:off x="2597525" y="2643650"/>
              <a:ext cx="23650" cy="25950"/>
            </a:xfrm>
            <a:custGeom>
              <a:avLst/>
              <a:gdLst/>
              <a:ahLst/>
              <a:cxnLst/>
              <a:rect l="l" t="t" r="r" b="b"/>
              <a:pathLst>
                <a:path w="946" h="1038" extrusionOk="0">
                  <a:moveTo>
                    <a:pt x="20" y="1"/>
                  </a:moveTo>
                  <a:cubicBezTo>
                    <a:pt x="7" y="1"/>
                    <a:pt x="0" y="14"/>
                    <a:pt x="17" y="23"/>
                  </a:cubicBezTo>
                  <a:cubicBezTo>
                    <a:pt x="160" y="213"/>
                    <a:pt x="314" y="392"/>
                    <a:pt x="469" y="570"/>
                  </a:cubicBezTo>
                  <a:cubicBezTo>
                    <a:pt x="612" y="725"/>
                    <a:pt x="743" y="928"/>
                    <a:pt x="922" y="1035"/>
                  </a:cubicBezTo>
                  <a:cubicBezTo>
                    <a:pt x="924" y="1037"/>
                    <a:pt x="926" y="1038"/>
                    <a:pt x="928" y="1038"/>
                  </a:cubicBezTo>
                  <a:cubicBezTo>
                    <a:pt x="938" y="1038"/>
                    <a:pt x="945" y="1018"/>
                    <a:pt x="945" y="999"/>
                  </a:cubicBezTo>
                  <a:cubicBezTo>
                    <a:pt x="862" y="820"/>
                    <a:pt x="684" y="666"/>
                    <a:pt x="529" y="511"/>
                  </a:cubicBezTo>
                  <a:cubicBezTo>
                    <a:pt x="374" y="332"/>
                    <a:pt x="207" y="166"/>
                    <a:pt x="41" y="11"/>
                  </a:cubicBezTo>
                  <a:cubicBezTo>
                    <a:pt x="33" y="3"/>
                    <a:pt x="26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88" name="Google Shape;26988;p39"/>
            <p:cNvSpPr/>
            <p:nvPr/>
          </p:nvSpPr>
          <p:spPr>
            <a:xfrm>
              <a:off x="2607750" y="2650125"/>
              <a:ext cx="20875" cy="25475"/>
            </a:xfrm>
            <a:custGeom>
              <a:avLst/>
              <a:gdLst/>
              <a:ahLst/>
              <a:cxnLst/>
              <a:rect l="l" t="t" r="r" b="b"/>
              <a:pathLst>
                <a:path w="835" h="1019" extrusionOk="0">
                  <a:moveTo>
                    <a:pt x="25" y="1"/>
                  </a:moveTo>
                  <a:cubicBezTo>
                    <a:pt x="14" y="1"/>
                    <a:pt x="1" y="11"/>
                    <a:pt x="1" y="26"/>
                  </a:cubicBezTo>
                  <a:cubicBezTo>
                    <a:pt x="108" y="204"/>
                    <a:pt x="227" y="371"/>
                    <a:pt x="358" y="550"/>
                  </a:cubicBezTo>
                  <a:cubicBezTo>
                    <a:pt x="477" y="704"/>
                    <a:pt x="620" y="919"/>
                    <a:pt x="786" y="1014"/>
                  </a:cubicBezTo>
                  <a:cubicBezTo>
                    <a:pt x="792" y="1017"/>
                    <a:pt x="798" y="1018"/>
                    <a:pt x="804" y="1018"/>
                  </a:cubicBezTo>
                  <a:cubicBezTo>
                    <a:pt x="821" y="1018"/>
                    <a:pt x="834" y="1005"/>
                    <a:pt x="834" y="978"/>
                  </a:cubicBezTo>
                  <a:cubicBezTo>
                    <a:pt x="786" y="800"/>
                    <a:pt x="632" y="657"/>
                    <a:pt x="513" y="526"/>
                  </a:cubicBezTo>
                  <a:cubicBezTo>
                    <a:pt x="358" y="347"/>
                    <a:pt x="215" y="180"/>
                    <a:pt x="36" y="14"/>
                  </a:cubicBezTo>
                  <a:cubicBezTo>
                    <a:pt x="36" y="5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89" name="Google Shape;26989;p39"/>
            <p:cNvSpPr/>
            <p:nvPr/>
          </p:nvSpPr>
          <p:spPr>
            <a:xfrm>
              <a:off x="2611100" y="2656650"/>
              <a:ext cx="25175" cy="29675"/>
            </a:xfrm>
            <a:custGeom>
              <a:avLst/>
              <a:gdLst/>
              <a:ahLst/>
              <a:cxnLst/>
              <a:rect l="l" t="t" r="r" b="b"/>
              <a:pathLst>
                <a:path w="1007" h="1187" extrusionOk="0">
                  <a:moveTo>
                    <a:pt x="39" y="0"/>
                  </a:moveTo>
                  <a:cubicBezTo>
                    <a:pt x="25" y="0"/>
                    <a:pt x="1" y="28"/>
                    <a:pt x="21" y="38"/>
                  </a:cubicBezTo>
                  <a:cubicBezTo>
                    <a:pt x="331" y="419"/>
                    <a:pt x="617" y="836"/>
                    <a:pt x="974" y="1181"/>
                  </a:cubicBezTo>
                  <a:cubicBezTo>
                    <a:pt x="977" y="1185"/>
                    <a:pt x="982" y="1186"/>
                    <a:pt x="986" y="1186"/>
                  </a:cubicBezTo>
                  <a:cubicBezTo>
                    <a:pt x="997" y="1186"/>
                    <a:pt x="1006" y="1178"/>
                    <a:pt x="998" y="1170"/>
                  </a:cubicBezTo>
                  <a:cubicBezTo>
                    <a:pt x="736" y="753"/>
                    <a:pt x="367" y="396"/>
                    <a:pt x="45" y="3"/>
                  </a:cubicBezTo>
                  <a:cubicBezTo>
                    <a:pt x="44" y="1"/>
                    <a:pt x="4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90" name="Google Shape;26990;p39"/>
            <p:cNvSpPr/>
            <p:nvPr/>
          </p:nvSpPr>
          <p:spPr>
            <a:xfrm>
              <a:off x="2781875" y="2742725"/>
              <a:ext cx="32775" cy="13450"/>
            </a:xfrm>
            <a:custGeom>
              <a:avLst/>
              <a:gdLst/>
              <a:ahLst/>
              <a:cxnLst/>
              <a:rect l="l" t="t" r="r" b="b"/>
              <a:pathLst>
                <a:path w="1311" h="538" extrusionOk="0">
                  <a:moveTo>
                    <a:pt x="183" y="109"/>
                  </a:moveTo>
                  <a:cubicBezTo>
                    <a:pt x="195" y="109"/>
                    <a:pt x="214" y="113"/>
                    <a:pt x="239" y="120"/>
                  </a:cubicBezTo>
                  <a:cubicBezTo>
                    <a:pt x="298" y="120"/>
                    <a:pt x="358" y="132"/>
                    <a:pt x="418" y="155"/>
                  </a:cubicBezTo>
                  <a:cubicBezTo>
                    <a:pt x="501" y="167"/>
                    <a:pt x="572" y="191"/>
                    <a:pt x="656" y="227"/>
                  </a:cubicBezTo>
                  <a:cubicBezTo>
                    <a:pt x="813" y="279"/>
                    <a:pt x="988" y="350"/>
                    <a:pt x="1134" y="439"/>
                  </a:cubicBezTo>
                  <a:lnTo>
                    <a:pt x="1134" y="439"/>
                  </a:lnTo>
                  <a:cubicBezTo>
                    <a:pt x="1034" y="428"/>
                    <a:pt x="937" y="425"/>
                    <a:pt x="834" y="417"/>
                  </a:cubicBezTo>
                  <a:cubicBezTo>
                    <a:pt x="691" y="405"/>
                    <a:pt x="263" y="346"/>
                    <a:pt x="203" y="179"/>
                  </a:cubicBezTo>
                  <a:cubicBezTo>
                    <a:pt x="162" y="129"/>
                    <a:pt x="155" y="109"/>
                    <a:pt x="183" y="109"/>
                  </a:cubicBezTo>
                  <a:close/>
                  <a:moveTo>
                    <a:pt x="96" y="1"/>
                  </a:moveTo>
                  <a:cubicBezTo>
                    <a:pt x="84" y="1"/>
                    <a:pt x="48" y="13"/>
                    <a:pt x="48" y="36"/>
                  </a:cubicBezTo>
                  <a:cubicBezTo>
                    <a:pt x="1" y="227"/>
                    <a:pt x="156" y="334"/>
                    <a:pt x="322" y="394"/>
                  </a:cubicBezTo>
                  <a:cubicBezTo>
                    <a:pt x="520" y="466"/>
                    <a:pt x="807" y="538"/>
                    <a:pt x="1058" y="538"/>
                  </a:cubicBezTo>
                  <a:cubicBezTo>
                    <a:pt x="1139" y="538"/>
                    <a:pt x="1217" y="530"/>
                    <a:pt x="1287" y="513"/>
                  </a:cubicBezTo>
                  <a:cubicBezTo>
                    <a:pt x="1311" y="513"/>
                    <a:pt x="1311" y="465"/>
                    <a:pt x="1287" y="465"/>
                  </a:cubicBezTo>
                  <a:cubicBezTo>
                    <a:pt x="1267" y="460"/>
                    <a:pt x="1247" y="456"/>
                    <a:pt x="1227" y="453"/>
                  </a:cubicBezTo>
                  <a:lnTo>
                    <a:pt x="1227" y="453"/>
                  </a:lnTo>
                  <a:cubicBezTo>
                    <a:pt x="917" y="167"/>
                    <a:pt x="513" y="13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91" name="Google Shape;26991;p39"/>
            <p:cNvSpPr/>
            <p:nvPr/>
          </p:nvSpPr>
          <p:spPr>
            <a:xfrm>
              <a:off x="2612725" y="2661850"/>
              <a:ext cx="199850" cy="116025"/>
            </a:xfrm>
            <a:custGeom>
              <a:avLst/>
              <a:gdLst/>
              <a:ahLst/>
              <a:cxnLst/>
              <a:rect l="l" t="t" r="r" b="b"/>
              <a:pathLst>
                <a:path w="7994" h="4641" extrusionOk="0">
                  <a:moveTo>
                    <a:pt x="63" y="0"/>
                  </a:moveTo>
                  <a:cubicBezTo>
                    <a:pt x="26" y="0"/>
                    <a:pt x="0" y="61"/>
                    <a:pt x="40" y="81"/>
                  </a:cubicBezTo>
                  <a:cubicBezTo>
                    <a:pt x="1326" y="1021"/>
                    <a:pt x="2647" y="1926"/>
                    <a:pt x="3969" y="2807"/>
                  </a:cubicBezTo>
                  <a:cubicBezTo>
                    <a:pt x="5183" y="3593"/>
                    <a:pt x="6529" y="4307"/>
                    <a:pt x="7957" y="4641"/>
                  </a:cubicBezTo>
                  <a:cubicBezTo>
                    <a:pt x="7993" y="4617"/>
                    <a:pt x="7993" y="4593"/>
                    <a:pt x="7981" y="4593"/>
                  </a:cubicBezTo>
                  <a:cubicBezTo>
                    <a:pt x="6505" y="4010"/>
                    <a:pt x="5100" y="3426"/>
                    <a:pt x="3778" y="2557"/>
                  </a:cubicBezTo>
                  <a:cubicBezTo>
                    <a:pt x="2540" y="1724"/>
                    <a:pt x="1338" y="831"/>
                    <a:pt x="87" y="9"/>
                  </a:cubicBezTo>
                  <a:cubicBezTo>
                    <a:pt x="79" y="3"/>
                    <a:pt x="71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92" name="Google Shape;26992;p39"/>
            <p:cNvSpPr/>
            <p:nvPr/>
          </p:nvSpPr>
          <p:spPr>
            <a:xfrm>
              <a:off x="2815525" y="2553950"/>
              <a:ext cx="62825" cy="31150"/>
            </a:xfrm>
            <a:custGeom>
              <a:avLst/>
              <a:gdLst/>
              <a:ahLst/>
              <a:cxnLst/>
              <a:rect l="l" t="t" r="r" b="b"/>
              <a:pathLst>
                <a:path w="2513" h="1246" extrusionOk="0">
                  <a:moveTo>
                    <a:pt x="272" y="1"/>
                  </a:moveTo>
                  <a:cubicBezTo>
                    <a:pt x="191" y="1"/>
                    <a:pt x="108" y="13"/>
                    <a:pt x="24" y="39"/>
                  </a:cubicBezTo>
                  <a:cubicBezTo>
                    <a:pt x="0" y="51"/>
                    <a:pt x="0" y="98"/>
                    <a:pt x="24" y="98"/>
                  </a:cubicBezTo>
                  <a:cubicBezTo>
                    <a:pt x="655" y="158"/>
                    <a:pt x="1000" y="456"/>
                    <a:pt x="1441" y="825"/>
                  </a:cubicBezTo>
                  <a:cubicBezTo>
                    <a:pt x="1706" y="1035"/>
                    <a:pt x="1993" y="1245"/>
                    <a:pt x="2347" y="1245"/>
                  </a:cubicBezTo>
                  <a:cubicBezTo>
                    <a:pt x="2374" y="1245"/>
                    <a:pt x="2401" y="1244"/>
                    <a:pt x="2429" y="1241"/>
                  </a:cubicBezTo>
                  <a:cubicBezTo>
                    <a:pt x="2489" y="1241"/>
                    <a:pt x="2512" y="1182"/>
                    <a:pt x="2453" y="1170"/>
                  </a:cubicBezTo>
                  <a:cubicBezTo>
                    <a:pt x="1858" y="1039"/>
                    <a:pt x="1536" y="658"/>
                    <a:pt x="1060" y="325"/>
                  </a:cubicBezTo>
                  <a:cubicBezTo>
                    <a:pt x="828" y="148"/>
                    <a:pt x="560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93" name="Google Shape;26993;p39"/>
            <p:cNvSpPr/>
            <p:nvPr/>
          </p:nvSpPr>
          <p:spPr>
            <a:xfrm>
              <a:off x="2814625" y="2563125"/>
              <a:ext cx="61925" cy="44825"/>
            </a:xfrm>
            <a:custGeom>
              <a:avLst/>
              <a:gdLst/>
              <a:ahLst/>
              <a:cxnLst/>
              <a:rect l="l" t="t" r="r" b="b"/>
              <a:pathLst>
                <a:path w="2477" h="1793" extrusionOk="0">
                  <a:moveTo>
                    <a:pt x="21" y="1"/>
                  </a:moveTo>
                  <a:cubicBezTo>
                    <a:pt x="11" y="1"/>
                    <a:pt x="1" y="9"/>
                    <a:pt x="1" y="29"/>
                  </a:cubicBezTo>
                  <a:cubicBezTo>
                    <a:pt x="1" y="291"/>
                    <a:pt x="155" y="458"/>
                    <a:pt x="322" y="672"/>
                  </a:cubicBezTo>
                  <a:cubicBezTo>
                    <a:pt x="536" y="946"/>
                    <a:pt x="763" y="1279"/>
                    <a:pt x="1060" y="1505"/>
                  </a:cubicBezTo>
                  <a:cubicBezTo>
                    <a:pt x="1318" y="1697"/>
                    <a:pt x="1613" y="1793"/>
                    <a:pt x="1913" y="1793"/>
                  </a:cubicBezTo>
                  <a:cubicBezTo>
                    <a:pt x="2097" y="1793"/>
                    <a:pt x="2284" y="1757"/>
                    <a:pt x="2465" y="1684"/>
                  </a:cubicBezTo>
                  <a:cubicBezTo>
                    <a:pt x="2477" y="1684"/>
                    <a:pt x="2465" y="1660"/>
                    <a:pt x="2465" y="1660"/>
                  </a:cubicBezTo>
                  <a:cubicBezTo>
                    <a:pt x="2316" y="1695"/>
                    <a:pt x="2171" y="1712"/>
                    <a:pt x="2032" y="1712"/>
                  </a:cubicBezTo>
                  <a:cubicBezTo>
                    <a:pt x="1594" y="1712"/>
                    <a:pt x="1207" y="1542"/>
                    <a:pt x="882" y="1208"/>
                  </a:cubicBezTo>
                  <a:cubicBezTo>
                    <a:pt x="572" y="886"/>
                    <a:pt x="155" y="434"/>
                    <a:pt x="36" y="17"/>
                  </a:cubicBezTo>
                  <a:cubicBezTo>
                    <a:pt x="36" y="6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94" name="Google Shape;26994;p39"/>
            <p:cNvSpPr/>
            <p:nvPr/>
          </p:nvSpPr>
          <p:spPr>
            <a:xfrm>
              <a:off x="2875125" y="2584300"/>
              <a:ext cx="9175" cy="19050"/>
            </a:xfrm>
            <a:custGeom>
              <a:avLst/>
              <a:gdLst/>
              <a:ahLst/>
              <a:cxnLst/>
              <a:rect l="l" t="t" r="r" b="b"/>
              <a:pathLst>
                <a:path w="367" h="762" extrusionOk="0">
                  <a:moveTo>
                    <a:pt x="204" y="0"/>
                  </a:moveTo>
                  <a:cubicBezTo>
                    <a:pt x="183" y="0"/>
                    <a:pt x="168" y="23"/>
                    <a:pt x="176" y="39"/>
                  </a:cubicBezTo>
                  <a:cubicBezTo>
                    <a:pt x="224" y="182"/>
                    <a:pt x="236" y="313"/>
                    <a:pt x="188" y="444"/>
                  </a:cubicBezTo>
                  <a:cubicBezTo>
                    <a:pt x="164" y="563"/>
                    <a:pt x="69" y="635"/>
                    <a:pt x="9" y="730"/>
                  </a:cubicBezTo>
                  <a:cubicBezTo>
                    <a:pt x="0" y="739"/>
                    <a:pt x="5" y="762"/>
                    <a:pt x="23" y="762"/>
                  </a:cubicBezTo>
                  <a:cubicBezTo>
                    <a:pt x="29" y="762"/>
                    <a:pt x="37" y="759"/>
                    <a:pt x="45" y="754"/>
                  </a:cubicBezTo>
                  <a:cubicBezTo>
                    <a:pt x="319" y="658"/>
                    <a:pt x="367" y="242"/>
                    <a:pt x="236" y="15"/>
                  </a:cubicBezTo>
                  <a:cubicBezTo>
                    <a:pt x="225" y="5"/>
                    <a:pt x="214" y="0"/>
                    <a:pt x="2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95" name="Google Shape;26995;p39"/>
            <p:cNvSpPr/>
            <p:nvPr/>
          </p:nvSpPr>
          <p:spPr>
            <a:xfrm>
              <a:off x="2878025" y="2533400"/>
              <a:ext cx="25625" cy="19225"/>
            </a:xfrm>
            <a:custGeom>
              <a:avLst/>
              <a:gdLst/>
              <a:ahLst/>
              <a:cxnLst/>
              <a:rect l="l" t="t" r="r" b="b"/>
              <a:pathLst>
                <a:path w="1025" h="769" extrusionOk="0">
                  <a:moveTo>
                    <a:pt x="661" y="1"/>
                  </a:moveTo>
                  <a:cubicBezTo>
                    <a:pt x="652" y="1"/>
                    <a:pt x="643" y="10"/>
                    <a:pt x="643" y="27"/>
                  </a:cubicBezTo>
                  <a:cubicBezTo>
                    <a:pt x="608" y="135"/>
                    <a:pt x="655" y="206"/>
                    <a:pt x="715" y="289"/>
                  </a:cubicBezTo>
                  <a:cubicBezTo>
                    <a:pt x="798" y="408"/>
                    <a:pt x="894" y="587"/>
                    <a:pt x="667" y="635"/>
                  </a:cubicBezTo>
                  <a:cubicBezTo>
                    <a:pt x="644" y="640"/>
                    <a:pt x="619" y="642"/>
                    <a:pt x="595" y="642"/>
                  </a:cubicBezTo>
                  <a:cubicBezTo>
                    <a:pt x="443" y="642"/>
                    <a:pt x="278" y="552"/>
                    <a:pt x="227" y="408"/>
                  </a:cubicBezTo>
                  <a:cubicBezTo>
                    <a:pt x="191" y="325"/>
                    <a:pt x="203" y="218"/>
                    <a:pt x="286" y="158"/>
                  </a:cubicBezTo>
                  <a:cubicBezTo>
                    <a:pt x="320" y="133"/>
                    <a:pt x="364" y="119"/>
                    <a:pt x="407" y="119"/>
                  </a:cubicBezTo>
                  <a:cubicBezTo>
                    <a:pt x="484" y="119"/>
                    <a:pt x="561" y="162"/>
                    <a:pt x="584" y="254"/>
                  </a:cubicBezTo>
                  <a:cubicBezTo>
                    <a:pt x="608" y="254"/>
                    <a:pt x="620" y="254"/>
                    <a:pt x="620" y="230"/>
                  </a:cubicBezTo>
                  <a:cubicBezTo>
                    <a:pt x="612" y="103"/>
                    <a:pt x="493" y="23"/>
                    <a:pt x="368" y="23"/>
                  </a:cubicBezTo>
                  <a:cubicBezTo>
                    <a:pt x="306" y="23"/>
                    <a:pt x="243" y="43"/>
                    <a:pt x="191" y="87"/>
                  </a:cubicBezTo>
                  <a:cubicBezTo>
                    <a:pt x="1" y="266"/>
                    <a:pt x="120" y="563"/>
                    <a:pt x="310" y="682"/>
                  </a:cubicBezTo>
                  <a:cubicBezTo>
                    <a:pt x="390" y="734"/>
                    <a:pt x="506" y="769"/>
                    <a:pt x="617" y="769"/>
                  </a:cubicBezTo>
                  <a:cubicBezTo>
                    <a:pt x="736" y="769"/>
                    <a:pt x="850" y="728"/>
                    <a:pt x="905" y="623"/>
                  </a:cubicBezTo>
                  <a:cubicBezTo>
                    <a:pt x="1024" y="396"/>
                    <a:pt x="715" y="230"/>
                    <a:pt x="679" y="27"/>
                  </a:cubicBezTo>
                  <a:cubicBezTo>
                    <a:pt x="679" y="10"/>
                    <a:pt x="670" y="1"/>
                    <a:pt x="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96" name="Google Shape;26996;p39"/>
            <p:cNvSpPr/>
            <p:nvPr/>
          </p:nvSpPr>
          <p:spPr>
            <a:xfrm>
              <a:off x="2936675" y="2407900"/>
              <a:ext cx="36925" cy="28550"/>
            </a:xfrm>
            <a:custGeom>
              <a:avLst/>
              <a:gdLst/>
              <a:ahLst/>
              <a:cxnLst/>
              <a:rect l="l" t="t" r="r" b="b"/>
              <a:pathLst>
                <a:path w="1477" h="1142" extrusionOk="0">
                  <a:moveTo>
                    <a:pt x="1312" y="1"/>
                  </a:moveTo>
                  <a:cubicBezTo>
                    <a:pt x="965" y="1"/>
                    <a:pt x="624" y="185"/>
                    <a:pt x="393" y="416"/>
                  </a:cubicBezTo>
                  <a:cubicBezTo>
                    <a:pt x="238" y="583"/>
                    <a:pt x="0" y="964"/>
                    <a:pt x="286" y="1130"/>
                  </a:cubicBezTo>
                  <a:cubicBezTo>
                    <a:pt x="296" y="1138"/>
                    <a:pt x="307" y="1141"/>
                    <a:pt x="317" y="1141"/>
                  </a:cubicBezTo>
                  <a:cubicBezTo>
                    <a:pt x="354" y="1141"/>
                    <a:pt x="385" y="1096"/>
                    <a:pt x="357" y="1059"/>
                  </a:cubicBezTo>
                  <a:cubicBezTo>
                    <a:pt x="191" y="773"/>
                    <a:pt x="453" y="511"/>
                    <a:pt x="679" y="344"/>
                  </a:cubicBezTo>
                  <a:cubicBezTo>
                    <a:pt x="917" y="178"/>
                    <a:pt x="1167" y="118"/>
                    <a:pt x="1453" y="59"/>
                  </a:cubicBezTo>
                  <a:cubicBezTo>
                    <a:pt x="1476" y="59"/>
                    <a:pt x="1476" y="11"/>
                    <a:pt x="1453" y="11"/>
                  </a:cubicBezTo>
                  <a:cubicBezTo>
                    <a:pt x="1406" y="4"/>
                    <a:pt x="1359" y="1"/>
                    <a:pt x="1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97" name="Google Shape;26997;p39"/>
            <p:cNvSpPr/>
            <p:nvPr/>
          </p:nvSpPr>
          <p:spPr>
            <a:xfrm>
              <a:off x="2945000" y="2409050"/>
              <a:ext cx="33675" cy="28775"/>
            </a:xfrm>
            <a:custGeom>
              <a:avLst/>
              <a:gdLst/>
              <a:ahLst/>
              <a:cxnLst/>
              <a:rect l="l" t="t" r="r" b="b"/>
              <a:pathLst>
                <a:path w="1347" h="1151" extrusionOk="0">
                  <a:moveTo>
                    <a:pt x="1088" y="0"/>
                  </a:moveTo>
                  <a:cubicBezTo>
                    <a:pt x="1063" y="0"/>
                    <a:pt x="1036" y="15"/>
                    <a:pt x="1036" y="48"/>
                  </a:cubicBezTo>
                  <a:cubicBezTo>
                    <a:pt x="1060" y="322"/>
                    <a:pt x="1024" y="608"/>
                    <a:pt x="822" y="822"/>
                  </a:cubicBezTo>
                  <a:cubicBezTo>
                    <a:pt x="637" y="997"/>
                    <a:pt x="391" y="1092"/>
                    <a:pt x="143" y="1092"/>
                  </a:cubicBezTo>
                  <a:cubicBezTo>
                    <a:pt x="103" y="1092"/>
                    <a:pt x="64" y="1089"/>
                    <a:pt x="24" y="1084"/>
                  </a:cubicBezTo>
                  <a:cubicBezTo>
                    <a:pt x="0" y="1084"/>
                    <a:pt x="0" y="1132"/>
                    <a:pt x="24" y="1132"/>
                  </a:cubicBezTo>
                  <a:cubicBezTo>
                    <a:pt x="85" y="1144"/>
                    <a:pt x="146" y="1150"/>
                    <a:pt x="207" y="1150"/>
                  </a:cubicBezTo>
                  <a:cubicBezTo>
                    <a:pt x="783" y="1150"/>
                    <a:pt x="1347" y="617"/>
                    <a:pt x="1132" y="25"/>
                  </a:cubicBezTo>
                  <a:cubicBezTo>
                    <a:pt x="1126" y="9"/>
                    <a:pt x="1108" y="0"/>
                    <a:pt x="1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98" name="Google Shape;26998;p39"/>
            <p:cNvSpPr/>
            <p:nvPr/>
          </p:nvSpPr>
          <p:spPr>
            <a:xfrm>
              <a:off x="2967625" y="2321250"/>
              <a:ext cx="30075" cy="33950"/>
            </a:xfrm>
            <a:custGeom>
              <a:avLst/>
              <a:gdLst/>
              <a:ahLst/>
              <a:cxnLst/>
              <a:rect l="l" t="t" r="r" b="b"/>
              <a:pathLst>
                <a:path w="1203" h="1358" extrusionOk="0">
                  <a:moveTo>
                    <a:pt x="1179" y="0"/>
                  </a:moveTo>
                  <a:cubicBezTo>
                    <a:pt x="834" y="489"/>
                    <a:pt x="417" y="905"/>
                    <a:pt x="0" y="1334"/>
                  </a:cubicBezTo>
                  <a:cubicBezTo>
                    <a:pt x="0" y="1334"/>
                    <a:pt x="0" y="1358"/>
                    <a:pt x="12" y="1358"/>
                  </a:cubicBezTo>
                  <a:cubicBezTo>
                    <a:pt x="512" y="1012"/>
                    <a:pt x="905" y="501"/>
                    <a:pt x="1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999" name="Google Shape;26999;p39"/>
            <p:cNvSpPr/>
            <p:nvPr/>
          </p:nvSpPr>
          <p:spPr>
            <a:xfrm>
              <a:off x="2967400" y="2335825"/>
              <a:ext cx="26450" cy="24950"/>
            </a:xfrm>
            <a:custGeom>
              <a:avLst/>
              <a:gdLst/>
              <a:ahLst/>
              <a:cxnLst/>
              <a:rect l="l" t="t" r="r" b="b"/>
              <a:pathLst>
                <a:path w="1058" h="998" extrusionOk="0">
                  <a:moveTo>
                    <a:pt x="1057" y="1"/>
                  </a:moveTo>
                  <a:cubicBezTo>
                    <a:pt x="736" y="370"/>
                    <a:pt x="355" y="632"/>
                    <a:pt x="9" y="965"/>
                  </a:cubicBezTo>
                  <a:cubicBezTo>
                    <a:pt x="0" y="974"/>
                    <a:pt x="5" y="997"/>
                    <a:pt x="23" y="997"/>
                  </a:cubicBezTo>
                  <a:cubicBezTo>
                    <a:pt x="29" y="997"/>
                    <a:pt x="36" y="995"/>
                    <a:pt x="45" y="989"/>
                  </a:cubicBezTo>
                  <a:cubicBezTo>
                    <a:pt x="474" y="810"/>
                    <a:pt x="795" y="382"/>
                    <a:pt x="10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00" name="Google Shape;27000;p39"/>
            <p:cNvSpPr/>
            <p:nvPr/>
          </p:nvSpPr>
          <p:spPr>
            <a:xfrm>
              <a:off x="2973650" y="2340475"/>
              <a:ext cx="24600" cy="21775"/>
            </a:xfrm>
            <a:custGeom>
              <a:avLst/>
              <a:gdLst/>
              <a:ahLst/>
              <a:cxnLst/>
              <a:rect l="l" t="t" r="r" b="b"/>
              <a:pathLst>
                <a:path w="984" h="871" extrusionOk="0">
                  <a:moveTo>
                    <a:pt x="978" y="0"/>
                  </a:moveTo>
                  <a:cubicBezTo>
                    <a:pt x="975" y="0"/>
                    <a:pt x="970" y="1"/>
                    <a:pt x="962" y="5"/>
                  </a:cubicBezTo>
                  <a:cubicBezTo>
                    <a:pt x="978" y="5"/>
                    <a:pt x="983" y="0"/>
                    <a:pt x="978" y="0"/>
                  </a:cubicBezTo>
                  <a:close/>
                  <a:moveTo>
                    <a:pt x="962" y="5"/>
                  </a:moveTo>
                  <a:lnTo>
                    <a:pt x="962" y="5"/>
                  </a:lnTo>
                  <a:cubicBezTo>
                    <a:pt x="819" y="148"/>
                    <a:pt x="664" y="303"/>
                    <a:pt x="509" y="434"/>
                  </a:cubicBezTo>
                  <a:cubicBezTo>
                    <a:pt x="343" y="565"/>
                    <a:pt x="152" y="684"/>
                    <a:pt x="9" y="839"/>
                  </a:cubicBezTo>
                  <a:cubicBezTo>
                    <a:pt x="0" y="848"/>
                    <a:pt x="5" y="871"/>
                    <a:pt x="18" y="871"/>
                  </a:cubicBezTo>
                  <a:cubicBezTo>
                    <a:pt x="22" y="871"/>
                    <a:pt x="27" y="868"/>
                    <a:pt x="33" y="863"/>
                  </a:cubicBezTo>
                  <a:cubicBezTo>
                    <a:pt x="224" y="803"/>
                    <a:pt x="402" y="636"/>
                    <a:pt x="533" y="505"/>
                  </a:cubicBezTo>
                  <a:cubicBezTo>
                    <a:pt x="712" y="363"/>
                    <a:pt x="867" y="196"/>
                    <a:pt x="962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01" name="Google Shape;27001;p39"/>
            <p:cNvSpPr/>
            <p:nvPr/>
          </p:nvSpPr>
          <p:spPr>
            <a:xfrm>
              <a:off x="3000900" y="2195475"/>
              <a:ext cx="30450" cy="116050"/>
            </a:xfrm>
            <a:custGeom>
              <a:avLst/>
              <a:gdLst/>
              <a:ahLst/>
              <a:cxnLst/>
              <a:rect l="l" t="t" r="r" b="b"/>
              <a:pathLst>
                <a:path w="1218" h="4642" extrusionOk="0">
                  <a:moveTo>
                    <a:pt x="1181" y="1"/>
                  </a:moveTo>
                  <a:cubicBezTo>
                    <a:pt x="1169" y="1"/>
                    <a:pt x="1158" y="10"/>
                    <a:pt x="1158" y="31"/>
                  </a:cubicBezTo>
                  <a:cubicBezTo>
                    <a:pt x="991" y="805"/>
                    <a:pt x="932" y="1579"/>
                    <a:pt x="741" y="2353"/>
                  </a:cubicBezTo>
                  <a:cubicBezTo>
                    <a:pt x="551" y="3115"/>
                    <a:pt x="289" y="3853"/>
                    <a:pt x="15" y="4603"/>
                  </a:cubicBezTo>
                  <a:cubicBezTo>
                    <a:pt x="0" y="4624"/>
                    <a:pt x="25" y="4641"/>
                    <a:pt x="49" y="4641"/>
                  </a:cubicBezTo>
                  <a:cubicBezTo>
                    <a:pt x="65" y="4641"/>
                    <a:pt x="81" y="4634"/>
                    <a:pt x="86" y="4615"/>
                  </a:cubicBezTo>
                  <a:cubicBezTo>
                    <a:pt x="681" y="3210"/>
                    <a:pt x="1217" y="1567"/>
                    <a:pt x="1205" y="43"/>
                  </a:cubicBezTo>
                  <a:cubicBezTo>
                    <a:pt x="1212" y="16"/>
                    <a:pt x="1196" y="1"/>
                    <a:pt x="11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02" name="Google Shape;27002;p39"/>
            <p:cNvSpPr/>
            <p:nvPr/>
          </p:nvSpPr>
          <p:spPr>
            <a:xfrm>
              <a:off x="3027100" y="2183475"/>
              <a:ext cx="30950" cy="20350"/>
            </a:xfrm>
            <a:custGeom>
              <a:avLst/>
              <a:gdLst/>
              <a:ahLst/>
              <a:cxnLst/>
              <a:rect l="l" t="t" r="r" b="b"/>
              <a:pathLst>
                <a:path w="1238" h="814" extrusionOk="0">
                  <a:moveTo>
                    <a:pt x="174" y="0"/>
                  </a:moveTo>
                  <a:cubicBezTo>
                    <a:pt x="24" y="0"/>
                    <a:pt x="0" y="181"/>
                    <a:pt x="110" y="320"/>
                  </a:cubicBezTo>
                  <a:cubicBezTo>
                    <a:pt x="134" y="320"/>
                    <a:pt x="181" y="297"/>
                    <a:pt x="169" y="273"/>
                  </a:cubicBezTo>
                  <a:cubicBezTo>
                    <a:pt x="169" y="261"/>
                    <a:pt x="134" y="201"/>
                    <a:pt x="134" y="177"/>
                  </a:cubicBezTo>
                  <a:cubicBezTo>
                    <a:pt x="134" y="104"/>
                    <a:pt x="172" y="81"/>
                    <a:pt x="220" y="81"/>
                  </a:cubicBezTo>
                  <a:cubicBezTo>
                    <a:pt x="265" y="81"/>
                    <a:pt x="319" y="101"/>
                    <a:pt x="360" y="118"/>
                  </a:cubicBezTo>
                  <a:cubicBezTo>
                    <a:pt x="467" y="166"/>
                    <a:pt x="550" y="225"/>
                    <a:pt x="657" y="297"/>
                  </a:cubicBezTo>
                  <a:cubicBezTo>
                    <a:pt x="872" y="451"/>
                    <a:pt x="1003" y="642"/>
                    <a:pt x="1193" y="808"/>
                  </a:cubicBezTo>
                  <a:cubicBezTo>
                    <a:pt x="1197" y="812"/>
                    <a:pt x="1202" y="813"/>
                    <a:pt x="1208" y="813"/>
                  </a:cubicBezTo>
                  <a:cubicBezTo>
                    <a:pt x="1222" y="813"/>
                    <a:pt x="1237" y="805"/>
                    <a:pt x="1229" y="797"/>
                  </a:cubicBezTo>
                  <a:cubicBezTo>
                    <a:pt x="1074" y="463"/>
                    <a:pt x="610" y="142"/>
                    <a:pt x="276" y="23"/>
                  </a:cubicBezTo>
                  <a:cubicBezTo>
                    <a:pt x="237" y="7"/>
                    <a:pt x="203" y="0"/>
                    <a:pt x="1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03" name="Google Shape;27003;p39"/>
            <p:cNvSpPr/>
            <p:nvPr/>
          </p:nvSpPr>
          <p:spPr>
            <a:xfrm>
              <a:off x="3000925" y="2220125"/>
              <a:ext cx="73575" cy="198675"/>
            </a:xfrm>
            <a:custGeom>
              <a:avLst/>
              <a:gdLst/>
              <a:ahLst/>
              <a:cxnLst/>
              <a:rect l="l" t="t" r="r" b="b"/>
              <a:pathLst>
                <a:path w="2943" h="7947" extrusionOk="0">
                  <a:moveTo>
                    <a:pt x="2578" y="0"/>
                  </a:moveTo>
                  <a:lnTo>
                    <a:pt x="2578" y="0"/>
                  </a:lnTo>
                  <a:cubicBezTo>
                    <a:pt x="2577" y="0"/>
                    <a:pt x="2574" y="3"/>
                    <a:pt x="2574" y="9"/>
                  </a:cubicBezTo>
                  <a:cubicBezTo>
                    <a:pt x="2580" y="3"/>
                    <a:pt x="2580" y="0"/>
                    <a:pt x="2578" y="0"/>
                  </a:cubicBezTo>
                  <a:close/>
                  <a:moveTo>
                    <a:pt x="2574" y="9"/>
                  </a:moveTo>
                  <a:cubicBezTo>
                    <a:pt x="2788" y="1509"/>
                    <a:pt x="2335" y="2700"/>
                    <a:pt x="1788" y="4093"/>
                  </a:cubicBezTo>
                  <a:cubicBezTo>
                    <a:pt x="1288" y="5415"/>
                    <a:pt x="847" y="6712"/>
                    <a:pt x="26" y="7879"/>
                  </a:cubicBezTo>
                  <a:cubicBezTo>
                    <a:pt x="0" y="7913"/>
                    <a:pt x="29" y="7947"/>
                    <a:pt x="60" y="7947"/>
                  </a:cubicBezTo>
                  <a:cubicBezTo>
                    <a:pt x="73" y="7947"/>
                    <a:pt x="87" y="7941"/>
                    <a:pt x="97" y="7927"/>
                  </a:cubicBezTo>
                  <a:cubicBezTo>
                    <a:pt x="1050" y="6724"/>
                    <a:pt x="1454" y="5236"/>
                    <a:pt x="1954" y="3819"/>
                  </a:cubicBezTo>
                  <a:cubicBezTo>
                    <a:pt x="2419" y="2569"/>
                    <a:pt x="2943" y="1355"/>
                    <a:pt x="2574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04" name="Google Shape;27004;p39"/>
            <p:cNvSpPr/>
            <p:nvPr/>
          </p:nvSpPr>
          <p:spPr>
            <a:xfrm>
              <a:off x="3098925" y="2284950"/>
              <a:ext cx="11300" cy="33875"/>
            </a:xfrm>
            <a:custGeom>
              <a:avLst/>
              <a:gdLst/>
              <a:ahLst/>
              <a:cxnLst/>
              <a:rect l="l" t="t" r="r" b="b"/>
              <a:pathLst>
                <a:path w="452" h="1355" extrusionOk="0">
                  <a:moveTo>
                    <a:pt x="358" y="1"/>
                  </a:moveTo>
                  <a:cubicBezTo>
                    <a:pt x="31" y="1"/>
                    <a:pt x="0" y="1154"/>
                    <a:pt x="23" y="1345"/>
                  </a:cubicBezTo>
                  <a:cubicBezTo>
                    <a:pt x="23" y="1351"/>
                    <a:pt x="29" y="1354"/>
                    <a:pt x="35" y="1354"/>
                  </a:cubicBezTo>
                  <a:cubicBezTo>
                    <a:pt x="41" y="1354"/>
                    <a:pt x="47" y="1351"/>
                    <a:pt x="47" y="1345"/>
                  </a:cubicBezTo>
                  <a:cubicBezTo>
                    <a:pt x="82" y="1156"/>
                    <a:pt x="118" y="47"/>
                    <a:pt x="411" y="47"/>
                  </a:cubicBezTo>
                  <a:cubicBezTo>
                    <a:pt x="413" y="47"/>
                    <a:pt x="414" y="47"/>
                    <a:pt x="416" y="48"/>
                  </a:cubicBezTo>
                  <a:cubicBezTo>
                    <a:pt x="440" y="48"/>
                    <a:pt x="451" y="12"/>
                    <a:pt x="416" y="12"/>
                  </a:cubicBezTo>
                  <a:cubicBezTo>
                    <a:pt x="396" y="4"/>
                    <a:pt x="376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05" name="Google Shape;27005;p39"/>
            <p:cNvSpPr/>
            <p:nvPr/>
          </p:nvSpPr>
          <p:spPr>
            <a:xfrm>
              <a:off x="3032075" y="2333525"/>
              <a:ext cx="64900" cy="111650"/>
            </a:xfrm>
            <a:custGeom>
              <a:avLst/>
              <a:gdLst/>
              <a:ahLst/>
              <a:cxnLst/>
              <a:rect l="l" t="t" r="r" b="b"/>
              <a:pathLst>
                <a:path w="2596" h="4466" extrusionOk="0">
                  <a:moveTo>
                    <a:pt x="2588" y="1"/>
                  </a:moveTo>
                  <a:cubicBezTo>
                    <a:pt x="2584" y="1"/>
                    <a:pt x="2578" y="4"/>
                    <a:pt x="2578" y="10"/>
                  </a:cubicBezTo>
                  <a:cubicBezTo>
                    <a:pt x="1923" y="1676"/>
                    <a:pt x="1506" y="3248"/>
                    <a:pt x="30" y="4415"/>
                  </a:cubicBezTo>
                  <a:cubicBezTo>
                    <a:pt x="0" y="4444"/>
                    <a:pt x="19" y="4466"/>
                    <a:pt x="40" y="4466"/>
                  </a:cubicBezTo>
                  <a:cubicBezTo>
                    <a:pt x="45" y="4466"/>
                    <a:pt x="49" y="4465"/>
                    <a:pt x="54" y="4462"/>
                  </a:cubicBezTo>
                  <a:cubicBezTo>
                    <a:pt x="792" y="4153"/>
                    <a:pt x="1244" y="3427"/>
                    <a:pt x="1590" y="2748"/>
                  </a:cubicBezTo>
                  <a:cubicBezTo>
                    <a:pt x="2006" y="1903"/>
                    <a:pt x="2423" y="938"/>
                    <a:pt x="2590" y="10"/>
                  </a:cubicBezTo>
                  <a:cubicBezTo>
                    <a:pt x="2596" y="4"/>
                    <a:pt x="2593" y="1"/>
                    <a:pt x="25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06" name="Google Shape;27006;p39"/>
            <p:cNvSpPr/>
            <p:nvPr/>
          </p:nvSpPr>
          <p:spPr>
            <a:xfrm>
              <a:off x="2939350" y="2532825"/>
              <a:ext cx="41950" cy="28650"/>
            </a:xfrm>
            <a:custGeom>
              <a:avLst/>
              <a:gdLst/>
              <a:ahLst/>
              <a:cxnLst/>
              <a:rect l="l" t="t" r="r" b="b"/>
              <a:pathLst>
                <a:path w="1678" h="1146" extrusionOk="0">
                  <a:moveTo>
                    <a:pt x="1631" y="1"/>
                  </a:moveTo>
                  <a:cubicBezTo>
                    <a:pt x="1627" y="1"/>
                    <a:pt x="1623" y="1"/>
                    <a:pt x="1619" y="3"/>
                  </a:cubicBezTo>
                  <a:cubicBezTo>
                    <a:pt x="1369" y="158"/>
                    <a:pt x="1167" y="396"/>
                    <a:pt x="941" y="550"/>
                  </a:cubicBezTo>
                  <a:cubicBezTo>
                    <a:pt x="655" y="777"/>
                    <a:pt x="346" y="955"/>
                    <a:pt x="12" y="1110"/>
                  </a:cubicBezTo>
                  <a:cubicBezTo>
                    <a:pt x="0" y="1122"/>
                    <a:pt x="0" y="1146"/>
                    <a:pt x="36" y="1146"/>
                  </a:cubicBezTo>
                  <a:lnTo>
                    <a:pt x="226" y="1146"/>
                  </a:lnTo>
                  <a:cubicBezTo>
                    <a:pt x="226" y="1146"/>
                    <a:pt x="226" y="1134"/>
                    <a:pt x="215" y="1134"/>
                  </a:cubicBezTo>
                  <a:cubicBezTo>
                    <a:pt x="36" y="1110"/>
                    <a:pt x="131" y="1134"/>
                    <a:pt x="226" y="1074"/>
                  </a:cubicBezTo>
                  <a:cubicBezTo>
                    <a:pt x="286" y="1027"/>
                    <a:pt x="393" y="1003"/>
                    <a:pt x="465" y="967"/>
                  </a:cubicBezTo>
                  <a:cubicBezTo>
                    <a:pt x="631" y="884"/>
                    <a:pt x="810" y="789"/>
                    <a:pt x="953" y="705"/>
                  </a:cubicBezTo>
                  <a:cubicBezTo>
                    <a:pt x="1203" y="539"/>
                    <a:pt x="1500" y="336"/>
                    <a:pt x="1667" y="62"/>
                  </a:cubicBezTo>
                  <a:cubicBezTo>
                    <a:pt x="1678" y="41"/>
                    <a:pt x="1660" y="1"/>
                    <a:pt x="1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07" name="Google Shape;27007;p39"/>
            <p:cNvSpPr/>
            <p:nvPr/>
          </p:nvSpPr>
          <p:spPr>
            <a:xfrm>
              <a:off x="2922375" y="2557000"/>
              <a:ext cx="37225" cy="17875"/>
            </a:xfrm>
            <a:custGeom>
              <a:avLst/>
              <a:gdLst/>
              <a:ahLst/>
              <a:cxnLst/>
              <a:rect l="l" t="t" r="r" b="b"/>
              <a:pathLst>
                <a:path w="1489" h="715" extrusionOk="0">
                  <a:moveTo>
                    <a:pt x="1394" y="0"/>
                  </a:moveTo>
                  <a:cubicBezTo>
                    <a:pt x="1167" y="48"/>
                    <a:pt x="977" y="262"/>
                    <a:pt x="763" y="345"/>
                  </a:cubicBezTo>
                  <a:cubicBezTo>
                    <a:pt x="524" y="465"/>
                    <a:pt x="274" y="536"/>
                    <a:pt x="36" y="643"/>
                  </a:cubicBezTo>
                  <a:cubicBezTo>
                    <a:pt x="1" y="655"/>
                    <a:pt x="12" y="715"/>
                    <a:pt x="60" y="715"/>
                  </a:cubicBezTo>
                  <a:cubicBezTo>
                    <a:pt x="322" y="715"/>
                    <a:pt x="608" y="631"/>
                    <a:pt x="858" y="512"/>
                  </a:cubicBezTo>
                  <a:cubicBezTo>
                    <a:pt x="1060" y="417"/>
                    <a:pt x="1358" y="286"/>
                    <a:pt x="1465" y="84"/>
                  </a:cubicBezTo>
                  <a:cubicBezTo>
                    <a:pt x="1489" y="36"/>
                    <a:pt x="1441" y="0"/>
                    <a:pt x="13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08" name="Google Shape;27008;p39"/>
            <p:cNvSpPr/>
            <p:nvPr/>
          </p:nvSpPr>
          <p:spPr>
            <a:xfrm>
              <a:off x="2930525" y="2552375"/>
              <a:ext cx="30650" cy="16300"/>
            </a:xfrm>
            <a:custGeom>
              <a:avLst/>
              <a:gdLst/>
              <a:ahLst/>
              <a:cxnLst/>
              <a:rect l="l" t="t" r="r" b="b"/>
              <a:pathLst>
                <a:path w="1226" h="652" extrusionOk="0">
                  <a:moveTo>
                    <a:pt x="1114" y="0"/>
                  </a:moveTo>
                  <a:cubicBezTo>
                    <a:pt x="1103" y="0"/>
                    <a:pt x="1092" y="2"/>
                    <a:pt x="1080" y="7"/>
                  </a:cubicBezTo>
                  <a:cubicBezTo>
                    <a:pt x="722" y="185"/>
                    <a:pt x="389" y="411"/>
                    <a:pt x="32" y="602"/>
                  </a:cubicBezTo>
                  <a:cubicBezTo>
                    <a:pt x="1" y="622"/>
                    <a:pt x="6" y="652"/>
                    <a:pt x="30" y="652"/>
                  </a:cubicBezTo>
                  <a:cubicBezTo>
                    <a:pt x="34" y="652"/>
                    <a:pt x="39" y="651"/>
                    <a:pt x="44" y="650"/>
                  </a:cubicBezTo>
                  <a:cubicBezTo>
                    <a:pt x="413" y="530"/>
                    <a:pt x="829" y="388"/>
                    <a:pt x="1163" y="149"/>
                  </a:cubicBezTo>
                  <a:cubicBezTo>
                    <a:pt x="1225" y="97"/>
                    <a:pt x="1188" y="0"/>
                    <a:pt x="11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09" name="Google Shape;27009;p39"/>
            <p:cNvSpPr/>
            <p:nvPr/>
          </p:nvSpPr>
          <p:spPr>
            <a:xfrm>
              <a:off x="2953225" y="2533525"/>
              <a:ext cx="33000" cy="29700"/>
            </a:xfrm>
            <a:custGeom>
              <a:avLst/>
              <a:gdLst/>
              <a:ahLst/>
              <a:cxnLst/>
              <a:rect l="l" t="t" r="r" b="b"/>
              <a:pathLst>
                <a:path w="1320" h="1188" extrusionOk="0">
                  <a:moveTo>
                    <a:pt x="1294" y="0"/>
                  </a:moveTo>
                  <a:cubicBezTo>
                    <a:pt x="1288" y="0"/>
                    <a:pt x="1282" y="3"/>
                    <a:pt x="1279" y="10"/>
                  </a:cubicBezTo>
                  <a:cubicBezTo>
                    <a:pt x="1053" y="165"/>
                    <a:pt x="862" y="403"/>
                    <a:pt x="648" y="606"/>
                  </a:cubicBezTo>
                  <a:cubicBezTo>
                    <a:pt x="445" y="796"/>
                    <a:pt x="231" y="987"/>
                    <a:pt x="17" y="1165"/>
                  </a:cubicBezTo>
                  <a:cubicBezTo>
                    <a:pt x="0" y="1174"/>
                    <a:pt x="12" y="1187"/>
                    <a:pt x="25" y="1187"/>
                  </a:cubicBezTo>
                  <a:cubicBezTo>
                    <a:pt x="31" y="1187"/>
                    <a:pt x="37" y="1185"/>
                    <a:pt x="41" y="1177"/>
                  </a:cubicBezTo>
                  <a:cubicBezTo>
                    <a:pt x="279" y="999"/>
                    <a:pt x="517" y="808"/>
                    <a:pt x="743" y="606"/>
                  </a:cubicBezTo>
                  <a:cubicBezTo>
                    <a:pt x="934" y="427"/>
                    <a:pt x="1160" y="249"/>
                    <a:pt x="1303" y="22"/>
                  </a:cubicBezTo>
                  <a:cubicBezTo>
                    <a:pt x="1319" y="14"/>
                    <a:pt x="1307" y="0"/>
                    <a:pt x="1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10" name="Google Shape;27010;p39"/>
            <p:cNvSpPr/>
            <p:nvPr/>
          </p:nvSpPr>
          <p:spPr>
            <a:xfrm>
              <a:off x="2975050" y="2442075"/>
              <a:ext cx="104400" cy="96775"/>
            </a:xfrm>
            <a:custGeom>
              <a:avLst/>
              <a:gdLst/>
              <a:ahLst/>
              <a:cxnLst/>
              <a:rect l="l" t="t" r="r" b="b"/>
              <a:pathLst>
                <a:path w="4176" h="3871" extrusionOk="0">
                  <a:moveTo>
                    <a:pt x="4156" y="1"/>
                  </a:moveTo>
                  <a:cubicBezTo>
                    <a:pt x="4149" y="1"/>
                    <a:pt x="4141" y="5"/>
                    <a:pt x="4132" y="13"/>
                  </a:cubicBezTo>
                  <a:cubicBezTo>
                    <a:pt x="3620" y="894"/>
                    <a:pt x="3120" y="1668"/>
                    <a:pt x="2263" y="2299"/>
                  </a:cubicBezTo>
                  <a:cubicBezTo>
                    <a:pt x="1513" y="2835"/>
                    <a:pt x="739" y="3311"/>
                    <a:pt x="13" y="3859"/>
                  </a:cubicBezTo>
                  <a:cubicBezTo>
                    <a:pt x="1" y="3859"/>
                    <a:pt x="13" y="3871"/>
                    <a:pt x="37" y="3871"/>
                  </a:cubicBezTo>
                  <a:cubicBezTo>
                    <a:pt x="1727" y="2847"/>
                    <a:pt x="3311" y="1835"/>
                    <a:pt x="4168" y="37"/>
                  </a:cubicBezTo>
                  <a:cubicBezTo>
                    <a:pt x="4176" y="14"/>
                    <a:pt x="4169" y="1"/>
                    <a:pt x="41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11" name="Google Shape;27011;p39"/>
            <p:cNvSpPr/>
            <p:nvPr/>
          </p:nvSpPr>
          <p:spPr>
            <a:xfrm>
              <a:off x="3084600" y="2391275"/>
              <a:ext cx="18475" cy="45775"/>
            </a:xfrm>
            <a:custGeom>
              <a:avLst/>
              <a:gdLst/>
              <a:ahLst/>
              <a:cxnLst/>
              <a:rect l="l" t="t" r="r" b="b"/>
              <a:pathLst>
                <a:path w="739" h="1831" extrusionOk="0">
                  <a:moveTo>
                    <a:pt x="733" y="0"/>
                  </a:moveTo>
                  <a:cubicBezTo>
                    <a:pt x="730" y="0"/>
                    <a:pt x="727" y="3"/>
                    <a:pt x="727" y="9"/>
                  </a:cubicBezTo>
                  <a:cubicBezTo>
                    <a:pt x="477" y="617"/>
                    <a:pt x="239" y="1236"/>
                    <a:pt x="0" y="1831"/>
                  </a:cubicBezTo>
                  <a:lnTo>
                    <a:pt x="12" y="1831"/>
                  </a:lnTo>
                  <a:cubicBezTo>
                    <a:pt x="310" y="1248"/>
                    <a:pt x="560" y="617"/>
                    <a:pt x="739" y="9"/>
                  </a:cubicBezTo>
                  <a:cubicBezTo>
                    <a:pt x="739" y="3"/>
                    <a:pt x="736" y="0"/>
                    <a:pt x="7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12" name="Google Shape;27012;p39"/>
            <p:cNvSpPr/>
            <p:nvPr/>
          </p:nvSpPr>
          <p:spPr>
            <a:xfrm>
              <a:off x="3093925" y="2378400"/>
              <a:ext cx="20475" cy="38675"/>
            </a:xfrm>
            <a:custGeom>
              <a:avLst/>
              <a:gdLst/>
              <a:ahLst/>
              <a:cxnLst/>
              <a:rect l="l" t="t" r="r" b="b"/>
              <a:pathLst>
                <a:path w="819" h="1547" extrusionOk="0">
                  <a:moveTo>
                    <a:pt x="818" y="0"/>
                  </a:moveTo>
                  <a:cubicBezTo>
                    <a:pt x="532" y="500"/>
                    <a:pt x="259" y="989"/>
                    <a:pt x="8" y="1489"/>
                  </a:cubicBezTo>
                  <a:cubicBezTo>
                    <a:pt x="1" y="1520"/>
                    <a:pt x="19" y="1547"/>
                    <a:pt x="39" y="1547"/>
                  </a:cubicBezTo>
                  <a:cubicBezTo>
                    <a:pt x="49" y="1547"/>
                    <a:pt x="60" y="1540"/>
                    <a:pt x="68" y="1524"/>
                  </a:cubicBezTo>
                  <a:cubicBezTo>
                    <a:pt x="342" y="1036"/>
                    <a:pt x="592" y="524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13" name="Google Shape;27013;p39"/>
            <p:cNvSpPr/>
            <p:nvPr/>
          </p:nvSpPr>
          <p:spPr>
            <a:xfrm>
              <a:off x="3124875" y="2316650"/>
              <a:ext cx="26725" cy="61225"/>
            </a:xfrm>
            <a:custGeom>
              <a:avLst/>
              <a:gdLst/>
              <a:ahLst/>
              <a:cxnLst/>
              <a:rect l="l" t="t" r="r" b="b"/>
              <a:pathLst>
                <a:path w="1069" h="2449" extrusionOk="0">
                  <a:moveTo>
                    <a:pt x="11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780"/>
                    <a:pt x="854" y="1482"/>
                    <a:pt x="949" y="2435"/>
                  </a:cubicBezTo>
                  <a:cubicBezTo>
                    <a:pt x="949" y="2442"/>
                    <a:pt x="957" y="2448"/>
                    <a:pt x="964" y="2448"/>
                  </a:cubicBezTo>
                  <a:cubicBezTo>
                    <a:pt x="969" y="2448"/>
                    <a:pt x="973" y="2445"/>
                    <a:pt x="973" y="2435"/>
                  </a:cubicBezTo>
                  <a:cubicBezTo>
                    <a:pt x="1068" y="1566"/>
                    <a:pt x="664" y="601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14" name="Google Shape;27014;p39"/>
            <p:cNvSpPr/>
            <p:nvPr/>
          </p:nvSpPr>
          <p:spPr>
            <a:xfrm>
              <a:off x="3078050" y="2393875"/>
              <a:ext cx="69375" cy="120050"/>
            </a:xfrm>
            <a:custGeom>
              <a:avLst/>
              <a:gdLst/>
              <a:ahLst/>
              <a:cxnLst/>
              <a:rect l="l" t="t" r="r" b="b"/>
              <a:pathLst>
                <a:path w="2775" h="4802" extrusionOk="0">
                  <a:moveTo>
                    <a:pt x="2763" y="1"/>
                  </a:moveTo>
                  <a:cubicBezTo>
                    <a:pt x="2191" y="905"/>
                    <a:pt x="1703" y="1846"/>
                    <a:pt x="1084" y="2739"/>
                  </a:cubicBezTo>
                  <a:cubicBezTo>
                    <a:pt x="655" y="3370"/>
                    <a:pt x="60" y="3965"/>
                    <a:pt x="1" y="4763"/>
                  </a:cubicBezTo>
                  <a:cubicBezTo>
                    <a:pt x="1" y="4784"/>
                    <a:pt x="31" y="4802"/>
                    <a:pt x="57" y="4802"/>
                  </a:cubicBezTo>
                  <a:cubicBezTo>
                    <a:pt x="75" y="4802"/>
                    <a:pt x="91" y="4794"/>
                    <a:pt x="96" y="4775"/>
                  </a:cubicBezTo>
                  <a:cubicBezTo>
                    <a:pt x="262" y="3882"/>
                    <a:pt x="929" y="3180"/>
                    <a:pt x="1394" y="2418"/>
                  </a:cubicBezTo>
                  <a:cubicBezTo>
                    <a:pt x="1882" y="1632"/>
                    <a:pt x="2358" y="834"/>
                    <a:pt x="2775" y="12"/>
                  </a:cubicBezTo>
                  <a:cubicBezTo>
                    <a:pt x="2775" y="1"/>
                    <a:pt x="2763" y="1"/>
                    <a:pt x="27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15" name="Google Shape;27015;p39"/>
            <p:cNvSpPr/>
            <p:nvPr/>
          </p:nvSpPr>
          <p:spPr>
            <a:xfrm>
              <a:off x="2837925" y="2532075"/>
              <a:ext cx="68500" cy="46500"/>
            </a:xfrm>
            <a:custGeom>
              <a:avLst/>
              <a:gdLst/>
              <a:ahLst/>
              <a:cxnLst/>
              <a:rect l="l" t="t" r="r" b="b"/>
              <a:pathLst>
                <a:path w="2740" h="1860" extrusionOk="0">
                  <a:moveTo>
                    <a:pt x="13" y="1"/>
                  </a:moveTo>
                  <a:cubicBezTo>
                    <a:pt x="5" y="1"/>
                    <a:pt x="0" y="24"/>
                    <a:pt x="9" y="33"/>
                  </a:cubicBezTo>
                  <a:cubicBezTo>
                    <a:pt x="735" y="795"/>
                    <a:pt x="1736" y="1378"/>
                    <a:pt x="2676" y="1854"/>
                  </a:cubicBezTo>
                  <a:cubicBezTo>
                    <a:pt x="2684" y="1858"/>
                    <a:pt x="2691" y="1860"/>
                    <a:pt x="2697" y="1860"/>
                  </a:cubicBezTo>
                  <a:cubicBezTo>
                    <a:pt x="2730" y="1860"/>
                    <a:pt x="2740" y="1815"/>
                    <a:pt x="2700" y="1795"/>
                  </a:cubicBezTo>
                  <a:cubicBezTo>
                    <a:pt x="1736" y="1271"/>
                    <a:pt x="914" y="616"/>
                    <a:pt x="21" y="9"/>
                  </a:cubicBezTo>
                  <a:cubicBezTo>
                    <a:pt x="18" y="3"/>
                    <a:pt x="15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16" name="Google Shape;27016;p39"/>
            <p:cNvSpPr/>
            <p:nvPr/>
          </p:nvSpPr>
          <p:spPr>
            <a:xfrm>
              <a:off x="2825050" y="2518000"/>
              <a:ext cx="8650" cy="9250"/>
            </a:xfrm>
            <a:custGeom>
              <a:avLst/>
              <a:gdLst/>
              <a:ahLst/>
              <a:cxnLst/>
              <a:rect l="l" t="t" r="r" b="b"/>
              <a:pathLst>
                <a:path w="346" h="370" extrusionOk="0">
                  <a:moveTo>
                    <a:pt x="0" y="0"/>
                  </a:moveTo>
                  <a:cubicBezTo>
                    <a:pt x="143" y="96"/>
                    <a:pt x="262" y="227"/>
                    <a:pt x="346" y="370"/>
                  </a:cubicBezTo>
                  <a:cubicBezTo>
                    <a:pt x="274" y="215"/>
                    <a:pt x="155" y="96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17" name="Google Shape;27017;p39"/>
            <p:cNvSpPr/>
            <p:nvPr/>
          </p:nvSpPr>
          <p:spPr>
            <a:xfrm>
              <a:off x="2722350" y="2354650"/>
              <a:ext cx="92900" cy="152350"/>
            </a:xfrm>
            <a:custGeom>
              <a:avLst/>
              <a:gdLst/>
              <a:ahLst/>
              <a:cxnLst/>
              <a:rect l="l" t="t" r="r" b="b"/>
              <a:pathLst>
                <a:path w="3716" h="6094" extrusionOk="0">
                  <a:moveTo>
                    <a:pt x="30" y="0"/>
                  </a:moveTo>
                  <a:cubicBezTo>
                    <a:pt x="17" y="0"/>
                    <a:pt x="1" y="13"/>
                    <a:pt x="1" y="34"/>
                  </a:cubicBezTo>
                  <a:cubicBezTo>
                    <a:pt x="155" y="1391"/>
                    <a:pt x="1036" y="2379"/>
                    <a:pt x="1667" y="3546"/>
                  </a:cubicBezTo>
                  <a:cubicBezTo>
                    <a:pt x="2227" y="4510"/>
                    <a:pt x="2739" y="5475"/>
                    <a:pt x="3715" y="6094"/>
                  </a:cubicBezTo>
                  <a:cubicBezTo>
                    <a:pt x="2739" y="5356"/>
                    <a:pt x="2203" y="4332"/>
                    <a:pt x="1632" y="3308"/>
                  </a:cubicBezTo>
                  <a:cubicBezTo>
                    <a:pt x="1001" y="2201"/>
                    <a:pt x="274" y="1296"/>
                    <a:pt x="48" y="22"/>
                  </a:cubicBezTo>
                  <a:cubicBezTo>
                    <a:pt x="48" y="7"/>
                    <a:pt x="40" y="0"/>
                    <a:pt x="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18" name="Google Shape;27018;p39"/>
            <p:cNvSpPr/>
            <p:nvPr/>
          </p:nvSpPr>
          <p:spPr>
            <a:xfrm>
              <a:off x="2686050" y="2318800"/>
              <a:ext cx="35700" cy="61000"/>
            </a:xfrm>
            <a:custGeom>
              <a:avLst/>
              <a:gdLst/>
              <a:ahLst/>
              <a:cxnLst/>
              <a:rect l="l" t="t" r="r" b="b"/>
              <a:pathLst>
                <a:path w="1428" h="2440" extrusionOk="0">
                  <a:moveTo>
                    <a:pt x="1395" y="1"/>
                  </a:moveTo>
                  <a:cubicBezTo>
                    <a:pt x="1391" y="1"/>
                    <a:pt x="1386" y="1"/>
                    <a:pt x="1381" y="3"/>
                  </a:cubicBezTo>
                  <a:cubicBezTo>
                    <a:pt x="643" y="479"/>
                    <a:pt x="0" y="1491"/>
                    <a:pt x="71" y="2384"/>
                  </a:cubicBezTo>
                  <a:cubicBezTo>
                    <a:pt x="71" y="2414"/>
                    <a:pt x="109" y="2439"/>
                    <a:pt x="140" y="2439"/>
                  </a:cubicBezTo>
                  <a:cubicBezTo>
                    <a:pt x="158" y="2439"/>
                    <a:pt x="174" y="2430"/>
                    <a:pt x="179" y="2408"/>
                  </a:cubicBezTo>
                  <a:cubicBezTo>
                    <a:pt x="286" y="1944"/>
                    <a:pt x="321" y="1527"/>
                    <a:pt x="548" y="1099"/>
                  </a:cubicBezTo>
                  <a:cubicBezTo>
                    <a:pt x="774" y="682"/>
                    <a:pt x="1072" y="348"/>
                    <a:pt x="1417" y="27"/>
                  </a:cubicBezTo>
                  <a:cubicBezTo>
                    <a:pt x="1427" y="27"/>
                    <a:pt x="1420" y="1"/>
                    <a:pt x="13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19" name="Google Shape;27019;p39"/>
            <p:cNvSpPr/>
            <p:nvPr/>
          </p:nvSpPr>
          <p:spPr>
            <a:xfrm>
              <a:off x="2687525" y="2383925"/>
              <a:ext cx="41600" cy="72050"/>
            </a:xfrm>
            <a:custGeom>
              <a:avLst/>
              <a:gdLst/>
              <a:ahLst/>
              <a:cxnLst/>
              <a:rect l="l" t="t" r="r" b="b"/>
              <a:pathLst>
                <a:path w="1664" h="2882" extrusionOk="0">
                  <a:moveTo>
                    <a:pt x="19" y="1"/>
                  </a:moveTo>
                  <a:cubicBezTo>
                    <a:pt x="12" y="1"/>
                    <a:pt x="1" y="9"/>
                    <a:pt x="1" y="18"/>
                  </a:cubicBezTo>
                  <a:cubicBezTo>
                    <a:pt x="322" y="1065"/>
                    <a:pt x="1072" y="1911"/>
                    <a:pt x="1596" y="2863"/>
                  </a:cubicBezTo>
                  <a:cubicBezTo>
                    <a:pt x="1600" y="2876"/>
                    <a:pt x="1611" y="2881"/>
                    <a:pt x="1622" y="2881"/>
                  </a:cubicBezTo>
                  <a:cubicBezTo>
                    <a:pt x="1642" y="2881"/>
                    <a:pt x="1663" y="2866"/>
                    <a:pt x="1656" y="2851"/>
                  </a:cubicBezTo>
                  <a:cubicBezTo>
                    <a:pt x="1620" y="2435"/>
                    <a:pt x="1322" y="2101"/>
                    <a:pt x="1084" y="1780"/>
                  </a:cubicBezTo>
                  <a:cubicBezTo>
                    <a:pt x="667" y="1208"/>
                    <a:pt x="358" y="613"/>
                    <a:pt x="24" y="6"/>
                  </a:cubicBezTo>
                  <a:cubicBezTo>
                    <a:pt x="24" y="2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20" name="Google Shape;27020;p39"/>
            <p:cNvSpPr/>
            <p:nvPr/>
          </p:nvSpPr>
          <p:spPr>
            <a:xfrm>
              <a:off x="2725325" y="2455950"/>
              <a:ext cx="85900" cy="101400"/>
            </a:xfrm>
            <a:custGeom>
              <a:avLst/>
              <a:gdLst/>
              <a:ahLst/>
              <a:cxnLst/>
              <a:rect l="l" t="t" r="r" b="b"/>
              <a:pathLst>
                <a:path w="3436" h="4056" extrusionOk="0">
                  <a:moveTo>
                    <a:pt x="10" y="0"/>
                  </a:moveTo>
                  <a:cubicBezTo>
                    <a:pt x="7" y="0"/>
                    <a:pt x="1" y="6"/>
                    <a:pt x="1" y="18"/>
                  </a:cubicBezTo>
                  <a:cubicBezTo>
                    <a:pt x="13" y="6"/>
                    <a:pt x="13" y="0"/>
                    <a:pt x="10" y="0"/>
                  </a:cubicBezTo>
                  <a:close/>
                  <a:moveTo>
                    <a:pt x="1" y="18"/>
                  </a:moveTo>
                  <a:cubicBezTo>
                    <a:pt x="203" y="494"/>
                    <a:pt x="120" y="1054"/>
                    <a:pt x="346" y="1518"/>
                  </a:cubicBezTo>
                  <a:cubicBezTo>
                    <a:pt x="525" y="1863"/>
                    <a:pt x="870" y="2054"/>
                    <a:pt x="1120" y="2316"/>
                  </a:cubicBezTo>
                  <a:cubicBezTo>
                    <a:pt x="1406" y="2613"/>
                    <a:pt x="1584" y="2959"/>
                    <a:pt x="1929" y="3197"/>
                  </a:cubicBezTo>
                  <a:cubicBezTo>
                    <a:pt x="2370" y="3506"/>
                    <a:pt x="2894" y="3614"/>
                    <a:pt x="3263" y="4030"/>
                  </a:cubicBezTo>
                  <a:cubicBezTo>
                    <a:pt x="3280" y="4048"/>
                    <a:pt x="3301" y="4055"/>
                    <a:pt x="3320" y="4055"/>
                  </a:cubicBezTo>
                  <a:cubicBezTo>
                    <a:pt x="3381" y="4055"/>
                    <a:pt x="3436" y="3983"/>
                    <a:pt x="3382" y="3911"/>
                  </a:cubicBezTo>
                  <a:cubicBezTo>
                    <a:pt x="3144" y="3661"/>
                    <a:pt x="2858" y="3506"/>
                    <a:pt x="2537" y="3364"/>
                  </a:cubicBezTo>
                  <a:cubicBezTo>
                    <a:pt x="2001" y="3090"/>
                    <a:pt x="1679" y="2768"/>
                    <a:pt x="1298" y="2316"/>
                  </a:cubicBezTo>
                  <a:cubicBezTo>
                    <a:pt x="870" y="1840"/>
                    <a:pt x="441" y="1637"/>
                    <a:pt x="310" y="935"/>
                  </a:cubicBezTo>
                  <a:cubicBezTo>
                    <a:pt x="263" y="566"/>
                    <a:pt x="274" y="280"/>
                    <a:pt x="1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21" name="Google Shape;27021;p39"/>
            <p:cNvSpPr/>
            <p:nvPr/>
          </p:nvSpPr>
          <p:spPr>
            <a:xfrm>
              <a:off x="2723550" y="2317925"/>
              <a:ext cx="123675" cy="135000"/>
            </a:xfrm>
            <a:custGeom>
              <a:avLst/>
              <a:gdLst/>
              <a:ahLst/>
              <a:cxnLst/>
              <a:rect l="l" t="t" r="r" b="b"/>
              <a:pathLst>
                <a:path w="4947" h="5400" extrusionOk="0">
                  <a:moveTo>
                    <a:pt x="264" y="1"/>
                  </a:moveTo>
                  <a:cubicBezTo>
                    <a:pt x="169" y="1"/>
                    <a:pt x="79" y="80"/>
                    <a:pt x="0" y="276"/>
                  </a:cubicBezTo>
                  <a:cubicBezTo>
                    <a:pt x="76" y="141"/>
                    <a:pt x="156" y="85"/>
                    <a:pt x="238" y="85"/>
                  </a:cubicBezTo>
                  <a:cubicBezTo>
                    <a:pt x="605" y="85"/>
                    <a:pt x="992" y="1205"/>
                    <a:pt x="989" y="1205"/>
                  </a:cubicBezTo>
                  <a:cubicBezTo>
                    <a:pt x="989" y="1205"/>
                    <a:pt x="988" y="1205"/>
                    <a:pt x="988" y="1205"/>
                  </a:cubicBezTo>
                  <a:lnTo>
                    <a:pt x="988" y="1205"/>
                  </a:lnTo>
                  <a:cubicBezTo>
                    <a:pt x="1072" y="1443"/>
                    <a:pt x="1119" y="1681"/>
                    <a:pt x="1250" y="1884"/>
                  </a:cubicBezTo>
                  <a:cubicBezTo>
                    <a:pt x="1548" y="2336"/>
                    <a:pt x="2096" y="2681"/>
                    <a:pt x="2441" y="3110"/>
                  </a:cubicBezTo>
                  <a:cubicBezTo>
                    <a:pt x="3084" y="3896"/>
                    <a:pt x="3763" y="5158"/>
                    <a:pt x="4858" y="5396"/>
                  </a:cubicBezTo>
                  <a:cubicBezTo>
                    <a:pt x="4864" y="5399"/>
                    <a:pt x="4871" y="5400"/>
                    <a:pt x="4877" y="5400"/>
                  </a:cubicBezTo>
                  <a:cubicBezTo>
                    <a:pt x="4924" y="5400"/>
                    <a:pt x="4947" y="5322"/>
                    <a:pt x="4894" y="5301"/>
                  </a:cubicBezTo>
                  <a:cubicBezTo>
                    <a:pt x="4096" y="4884"/>
                    <a:pt x="3584" y="4265"/>
                    <a:pt x="3024" y="3586"/>
                  </a:cubicBezTo>
                  <a:cubicBezTo>
                    <a:pt x="2762" y="3277"/>
                    <a:pt x="2512" y="2931"/>
                    <a:pt x="2239" y="2634"/>
                  </a:cubicBezTo>
                  <a:cubicBezTo>
                    <a:pt x="1846" y="2217"/>
                    <a:pt x="1429" y="1979"/>
                    <a:pt x="1179" y="1431"/>
                  </a:cubicBezTo>
                  <a:cubicBezTo>
                    <a:pt x="1093" y="1260"/>
                    <a:pt x="643" y="1"/>
                    <a:pt x="2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22" name="Google Shape;27022;p39"/>
            <p:cNvSpPr/>
            <p:nvPr/>
          </p:nvSpPr>
          <p:spPr>
            <a:xfrm>
              <a:off x="2711050" y="2247650"/>
              <a:ext cx="134175" cy="203775"/>
            </a:xfrm>
            <a:custGeom>
              <a:avLst/>
              <a:gdLst/>
              <a:ahLst/>
              <a:cxnLst/>
              <a:rect l="l" t="t" r="r" b="b"/>
              <a:pathLst>
                <a:path w="5367" h="8151" extrusionOk="0">
                  <a:moveTo>
                    <a:pt x="101" y="1"/>
                  </a:moveTo>
                  <a:cubicBezTo>
                    <a:pt x="86" y="1"/>
                    <a:pt x="72" y="10"/>
                    <a:pt x="72" y="27"/>
                  </a:cubicBezTo>
                  <a:cubicBezTo>
                    <a:pt x="0" y="1623"/>
                    <a:pt x="798" y="2956"/>
                    <a:pt x="1929" y="4040"/>
                  </a:cubicBezTo>
                  <a:cubicBezTo>
                    <a:pt x="2643" y="4730"/>
                    <a:pt x="3155" y="5445"/>
                    <a:pt x="3691" y="6242"/>
                  </a:cubicBezTo>
                  <a:cubicBezTo>
                    <a:pt x="4167" y="6945"/>
                    <a:pt x="4917" y="7374"/>
                    <a:pt x="5298" y="8136"/>
                  </a:cubicBezTo>
                  <a:cubicBezTo>
                    <a:pt x="5306" y="8146"/>
                    <a:pt x="5315" y="8151"/>
                    <a:pt x="5324" y="8151"/>
                  </a:cubicBezTo>
                  <a:cubicBezTo>
                    <a:pt x="5346" y="8151"/>
                    <a:pt x="5366" y="8128"/>
                    <a:pt x="5358" y="8112"/>
                  </a:cubicBezTo>
                  <a:cubicBezTo>
                    <a:pt x="5096" y="7469"/>
                    <a:pt x="4501" y="7112"/>
                    <a:pt x="4060" y="6600"/>
                  </a:cubicBezTo>
                  <a:cubicBezTo>
                    <a:pt x="3536" y="5992"/>
                    <a:pt x="3239" y="5242"/>
                    <a:pt x="2703" y="4647"/>
                  </a:cubicBezTo>
                  <a:cubicBezTo>
                    <a:pt x="2119" y="4016"/>
                    <a:pt x="1453" y="3504"/>
                    <a:pt x="988" y="2766"/>
                  </a:cubicBezTo>
                  <a:cubicBezTo>
                    <a:pt x="453" y="1921"/>
                    <a:pt x="238" y="992"/>
                    <a:pt x="131" y="27"/>
                  </a:cubicBezTo>
                  <a:cubicBezTo>
                    <a:pt x="131" y="10"/>
                    <a:pt x="116" y="1"/>
                    <a:pt x="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23" name="Google Shape;27023;p39"/>
            <p:cNvSpPr/>
            <p:nvPr/>
          </p:nvSpPr>
          <p:spPr>
            <a:xfrm>
              <a:off x="2713225" y="2224500"/>
              <a:ext cx="23725" cy="24150"/>
            </a:xfrm>
            <a:custGeom>
              <a:avLst/>
              <a:gdLst/>
              <a:ahLst/>
              <a:cxnLst/>
              <a:rect l="l" t="t" r="r" b="b"/>
              <a:pathLst>
                <a:path w="949" h="966" extrusionOk="0">
                  <a:moveTo>
                    <a:pt x="889" y="1"/>
                  </a:moveTo>
                  <a:cubicBezTo>
                    <a:pt x="485" y="84"/>
                    <a:pt x="127" y="549"/>
                    <a:pt x="8" y="918"/>
                  </a:cubicBezTo>
                  <a:cubicBezTo>
                    <a:pt x="0" y="949"/>
                    <a:pt x="19" y="965"/>
                    <a:pt x="36" y="965"/>
                  </a:cubicBezTo>
                  <a:cubicBezTo>
                    <a:pt x="44" y="965"/>
                    <a:pt x="52" y="961"/>
                    <a:pt x="56" y="953"/>
                  </a:cubicBezTo>
                  <a:cubicBezTo>
                    <a:pt x="163" y="763"/>
                    <a:pt x="282" y="584"/>
                    <a:pt x="449" y="430"/>
                  </a:cubicBezTo>
                  <a:cubicBezTo>
                    <a:pt x="592" y="299"/>
                    <a:pt x="770" y="191"/>
                    <a:pt x="925" y="60"/>
                  </a:cubicBezTo>
                  <a:cubicBezTo>
                    <a:pt x="949" y="49"/>
                    <a:pt x="925" y="1"/>
                    <a:pt x="8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24" name="Google Shape;27024;p39"/>
            <p:cNvSpPr/>
            <p:nvPr/>
          </p:nvSpPr>
          <p:spPr>
            <a:xfrm>
              <a:off x="2738950" y="2225175"/>
              <a:ext cx="131775" cy="155625"/>
            </a:xfrm>
            <a:custGeom>
              <a:avLst/>
              <a:gdLst/>
              <a:ahLst/>
              <a:cxnLst/>
              <a:rect l="l" t="t" r="r" b="b"/>
              <a:pathLst>
                <a:path w="5271" h="6225" extrusionOk="0">
                  <a:moveTo>
                    <a:pt x="40" y="1"/>
                  </a:moveTo>
                  <a:cubicBezTo>
                    <a:pt x="17" y="1"/>
                    <a:pt x="1" y="17"/>
                    <a:pt x="15" y="45"/>
                  </a:cubicBezTo>
                  <a:cubicBezTo>
                    <a:pt x="587" y="1569"/>
                    <a:pt x="1277" y="2796"/>
                    <a:pt x="2551" y="3855"/>
                  </a:cubicBezTo>
                  <a:cubicBezTo>
                    <a:pt x="2897" y="4141"/>
                    <a:pt x="3194" y="4403"/>
                    <a:pt x="3444" y="4760"/>
                  </a:cubicBezTo>
                  <a:cubicBezTo>
                    <a:pt x="3670" y="5094"/>
                    <a:pt x="3801" y="5475"/>
                    <a:pt x="4075" y="5772"/>
                  </a:cubicBezTo>
                  <a:cubicBezTo>
                    <a:pt x="4313" y="6048"/>
                    <a:pt x="4595" y="6225"/>
                    <a:pt x="4936" y="6225"/>
                  </a:cubicBezTo>
                  <a:cubicBezTo>
                    <a:pt x="5022" y="6225"/>
                    <a:pt x="5112" y="6213"/>
                    <a:pt x="5206" y="6189"/>
                  </a:cubicBezTo>
                  <a:cubicBezTo>
                    <a:pt x="5271" y="6178"/>
                    <a:pt x="5258" y="6090"/>
                    <a:pt x="5194" y="6090"/>
                  </a:cubicBezTo>
                  <a:cubicBezTo>
                    <a:pt x="5187" y="6090"/>
                    <a:pt x="5179" y="6091"/>
                    <a:pt x="5171" y="6094"/>
                  </a:cubicBezTo>
                  <a:cubicBezTo>
                    <a:pt x="5129" y="6098"/>
                    <a:pt x="5088" y="6099"/>
                    <a:pt x="5049" y="6099"/>
                  </a:cubicBezTo>
                  <a:cubicBezTo>
                    <a:pt x="4130" y="6099"/>
                    <a:pt x="3924" y="5056"/>
                    <a:pt x="3444" y="4463"/>
                  </a:cubicBezTo>
                  <a:cubicBezTo>
                    <a:pt x="3087" y="4034"/>
                    <a:pt x="2635" y="3724"/>
                    <a:pt x="2218" y="3367"/>
                  </a:cubicBezTo>
                  <a:cubicBezTo>
                    <a:pt x="1146" y="2462"/>
                    <a:pt x="753" y="1188"/>
                    <a:pt x="87" y="22"/>
                  </a:cubicBezTo>
                  <a:cubicBezTo>
                    <a:pt x="73" y="7"/>
                    <a:pt x="55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25" name="Google Shape;27025;p39"/>
            <p:cNvSpPr/>
            <p:nvPr/>
          </p:nvSpPr>
          <p:spPr>
            <a:xfrm>
              <a:off x="2737225" y="2192050"/>
              <a:ext cx="137550" cy="187350"/>
            </a:xfrm>
            <a:custGeom>
              <a:avLst/>
              <a:gdLst/>
              <a:ahLst/>
              <a:cxnLst/>
              <a:rect l="l" t="t" r="r" b="b"/>
              <a:pathLst>
                <a:path w="5502" h="7494" extrusionOk="0">
                  <a:moveTo>
                    <a:pt x="2147" y="1"/>
                  </a:moveTo>
                  <a:cubicBezTo>
                    <a:pt x="2136" y="1"/>
                    <a:pt x="2126" y="4"/>
                    <a:pt x="2120" y="13"/>
                  </a:cubicBezTo>
                  <a:cubicBezTo>
                    <a:pt x="1156" y="835"/>
                    <a:pt x="1608" y="2192"/>
                    <a:pt x="2239" y="3073"/>
                  </a:cubicBezTo>
                  <a:cubicBezTo>
                    <a:pt x="2704" y="3692"/>
                    <a:pt x="3239" y="4275"/>
                    <a:pt x="3739" y="4859"/>
                  </a:cubicBezTo>
                  <a:cubicBezTo>
                    <a:pt x="4394" y="5633"/>
                    <a:pt x="5263" y="6383"/>
                    <a:pt x="5275" y="7478"/>
                  </a:cubicBezTo>
                  <a:cubicBezTo>
                    <a:pt x="5270" y="7488"/>
                    <a:pt x="5280" y="7494"/>
                    <a:pt x="5292" y="7494"/>
                  </a:cubicBezTo>
                  <a:cubicBezTo>
                    <a:pt x="5310" y="7494"/>
                    <a:pt x="5335" y="7482"/>
                    <a:pt x="5335" y="7454"/>
                  </a:cubicBezTo>
                  <a:cubicBezTo>
                    <a:pt x="5502" y="4859"/>
                    <a:pt x="1" y="2728"/>
                    <a:pt x="2192" y="73"/>
                  </a:cubicBezTo>
                  <a:cubicBezTo>
                    <a:pt x="2228" y="37"/>
                    <a:pt x="2182" y="1"/>
                    <a:pt x="21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26" name="Google Shape;27026;p39"/>
            <p:cNvSpPr/>
            <p:nvPr/>
          </p:nvSpPr>
          <p:spPr>
            <a:xfrm>
              <a:off x="2782550" y="2185700"/>
              <a:ext cx="20675" cy="19725"/>
            </a:xfrm>
            <a:custGeom>
              <a:avLst/>
              <a:gdLst/>
              <a:ahLst/>
              <a:cxnLst/>
              <a:rect l="l" t="t" r="r" b="b"/>
              <a:pathLst>
                <a:path w="827" h="789" extrusionOk="0">
                  <a:moveTo>
                    <a:pt x="767" y="0"/>
                  </a:moveTo>
                  <a:cubicBezTo>
                    <a:pt x="761" y="0"/>
                    <a:pt x="754" y="2"/>
                    <a:pt x="748" y="5"/>
                  </a:cubicBezTo>
                  <a:cubicBezTo>
                    <a:pt x="569" y="53"/>
                    <a:pt x="355" y="148"/>
                    <a:pt x="295" y="327"/>
                  </a:cubicBezTo>
                  <a:cubicBezTo>
                    <a:pt x="295" y="350"/>
                    <a:pt x="307" y="350"/>
                    <a:pt x="319" y="350"/>
                  </a:cubicBezTo>
                  <a:cubicBezTo>
                    <a:pt x="200" y="469"/>
                    <a:pt x="69" y="600"/>
                    <a:pt x="10" y="743"/>
                  </a:cubicBezTo>
                  <a:cubicBezTo>
                    <a:pt x="1" y="769"/>
                    <a:pt x="17" y="789"/>
                    <a:pt x="36" y="789"/>
                  </a:cubicBezTo>
                  <a:cubicBezTo>
                    <a:pt x="43" y="789"/>
                    <a:pt x="51" y="786"/>
                    <a:pt x="57" y="779"/>
                  </a:cubicBezTo>
                  <a:cubicBezTo>
                    <a:pt x="188" y="684"/>
                    <a:pt x="271" y="541"/>
                    <a:pt x="391" y="422"/>
                  </a:cubicBezTo>
                  <a:cubicBezTo>
                    <a:pt x="506" y="317"/>
                    <a:pt x="640" y="221"/>
                    <a:pt x="751" y="119"/>
                  </a:cubicBezTo>
                  <a:lnTo>
                    <a:pt x="751" y="119"/>
                  </a:lnTo>
                  <a:cubicBezTo>
                    <a:pt x="765" y="116"/>
                    <a:pt x="780" y="114"/>
                    <a:pt x="795" y="112"/>
                  </a:cubicBezTo>
                  <a:cubicBezTo>
                    <a:pt x="792" y="103"/>
                    <a:pt x="789" y="94"/>
                    <a:pt x="786" y="86"/>
                  </a:cubicBezTo>
                  <a:lnTo>
                    <a:pt x="786" y="86"/>
                  </a:lnTo>
                  <a:cubicBezTo>
                    <a:pt x="789" y="83"/>
                    <a:pt x="792" y="80"/>
                    <a:pt x="795" y="77"/>
                  </a:cubicBezTo>
                  <a:cubicBezTo>
                    <a:pt x="826" y="56"/>
                    <a:pt x="804" y="0"/>
                    <a:pt x="7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27" name="Google Shape;27027;p39"/>
            <p:cNvSpPr/>
            <p:nvPr/>
          </p:nvSpPr>
          <p:spPr>
            <a:xfrm>
              <a:off x="2802425" y="2184925"/>
              <a:ext cx="97650" cy="163125"/>
            </a:xfrm>
            <a:custGeom>
              <a:avLst/>
              <a:gdLst/>
              <a:ahLst/>
              <a:cxnLst/>
              <a:rect l="l" t="t" r="r" b="b"/>
              <a:pathLst>
                <a:path w="3906" h="6525" extrusionOk="0">
                  <a:moveTo>
                    <a:pt x="0" y="0"/>
                  </a:moveTo>
                  <a:cubicBezTo>
                    <a:pt x="238" y="715"/>
                    <a:pt x="655" y="1358"/>
                    <a:pt x="881" y="2072"/>
                  </a:cubicBezTo>
                  <a:cubicBezTo>
                    <a:pt x="1084" y="2727"/>
                    <a:pt x="1203" y="3394"/>
                    <a:pt x="1501" y="4025"/>
                  </a:cubicBezTo>
                  <a:cubicBezTo>
                    <a:pt x="1965" y="4989"/>
                    <a:pt x="2608" y="6239"/>
                    <a:pt x="3739" y="6525"/>
                  </a:cubicBezTo>
                  <a:cubicBezTo>
                    <a:pt x="3763" y="6525"/>
                    <a:pt x="3798" y="6525"/>
                    <a:pt x="3822" y="6513"/>
                  </a:cubicBezTo>
                  <a:lnTo>
                    <a:pt x="3870" y="6465"/>
                  </a:lnTo>
                  <a:cubicBezTo>
                    <a:pt x="3906" y="6418"/>
                    <a:pt x="3906" y="6370"/>
                    <a:pt x="3858" y="6346"/>
                  </a:cubicBezTo>
                  <a:lnTo>
                    <a:pt x="3846" y="6346"/>
                  </a:lnTo>
                  <a:cubicBezTo>
                    <a:pt x="3832" y="6336"/>
                    <a:pt x="3817" y="6331"/>
                    <a:pt x="3802" y="6331"/>
                  </a:cubicBezTo>
                  <a:cubicBezTo>
                    <a:pt x="3750" y="6331"/>
                    <a:pt x="3702" y="6384"/>
                    <a:pt x="3739" y="6430"/>
                  </a:cubicBezTo>
                  <a:cubicBezTo>
                    <a:pt x="3584" y="6287"/>
                    <a:pt x="3406" y="6180"/>
                    <a:pt x="3203" y="6108"/>
                  </a:cubicBezTo>
                  <a:cubicBezTo>
                    <a:pt x="3025" y="5977"/>
                    <a:pt x="2858" y="5823"/>
                    <a:pt x="2727" y="5656"/>
                  </a:cubicBezTo>
                  <a:cubicBezTo>
                    <a:pt x="2536" y="5442"/>
                    <a:pt x="2370" y="5180"/>
                    <a:pt x="2203" y="4930"/>
                  </a:cubicBezTo>
                  <a:cubicBezTo>
                    <a:pt x="1846" y="4370"/>
                    <a:pt x="1548" y="3787"/>
                    <a:pt x="1346" y="3144"/>
                  </a:cubicBezTo>
                  <a:cubicBezTo>
                    <a:pt x="1000" y="2024"/>
                    <a:pt x="703" y="97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28" name="Google Shape;27028;p39"/>
            <p:cNvSpPr/>
            <p:nvPr/>
          </p:nvSpPr>
          <p:spPr>
            <a:xfrm>
              <a:off x="2895000" y="2311175"/>
              <a:ext cx="11325" cy="37375"/>
            </a:xfrm>
            <a:custGeom>
              <a:avLst/>
              <a:gdLst/>
              <a:ahLst/>
              <a:cxnLst/>
              <a:rect l="l" t="t" r="r" b="b"/>
              <a:pathLst>
                <a:path w="453" h="1495" extrusionOk="0">
                  <a:moveTo>
                    <a:pt x="43" y="1"/>
                  </a:moveTo>
                  <a:cubicBezTo>
                    <a:pt x="25" y="1"/>
                    <a:pt x="0" y="21"/>
                    <a:pt x="0" y="46"/>
                  </a:cubicBezTo>
                  <a:cubicBezTo>
                    <a:pt x="84" y="296"/>
                    <a:pt x="167" y="523"/>
                    <a:pt x="155" y="784"/>
                  </a:cubicBezTo>
                  <a:cubicBezTo>
                    <a:pt x="155" y="1023"/>
                    <a:pt x="48" y="1237"/>
                    <a:pt x="24" y="1475"/>
                  </a:cubicBezTo>
                  <a:cubicBezTo>
                    <a:pt x="31" y="1489"/>
                    <a:pt x="42" y="1495"/>
                    <a:pt x="55" y="1495"/>
                  </a:cubicBezTo>
                  <a:cubicBezTo>
                    <a:pt x="64" y="1495"/>
                    <a:pt x="74" y="1492"/>
                    <a:pt x="84" y="1487"/>
                  </a:cubicBezTo>
                  <a:cubicBezTo>
                    <a:pt x="453" y="1142"/>
                    <a:pt x="357" y="368"/>
                    <a:pt x="60" y="11"/>
                  </a:cubicBezTo>
                  <a:cubicBezTo>
                    <a:pt x="56" y="4"/>
                    <a:pt x="50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29" name="Google Shape;27029;p39"/>
            <p:cNvSpPr/>
            <p:nvPr/>
          </p:nvSpPr>
          <p:spPr>
            <a:xfrm>
              <a:off x="2946200" y="2532150"/>
              <a:ext cx="40425" cy="30225"/>
            </a:xfrm>
            <a:custGeom>
              <a:avLst/>
              <a:gdLst/>
              <a:ahLst/>
              <a:cxnLst/>
              <a:rect l="l" t="t" r="r" b="b"/>
              <a:pathLst>
                <a:path w="1617" h="1209" extrusionOk="0">
                  <a:moveTo>
                    <a:pt x="1500" y="0"/>
                  </a:moveTo>
                  <a:cubicBezTo>
                    <a:pt x="1484" y="0"/>
                    <a:pt x="1467" y="5"/>
                    <a:pt x="1453" y="18"/>
                  </a:cubicBezTo>
                  <a:cubicBezTo>
                    <a:pt x="1215" y="220"/>
                    <a:pt x="988" y="446"/>
                    <a:pt x="738" y="637"/>
                  </a:cubicBezTo>
                  <a:cubicBezTo>
                    <a:pt x="512" y="804"/>
                    <a:pt x="191" y="923"/>
                    <a:pt x="24" y="1137"/>
                  </a:cubicBezTo>
                  <a:cubicBezTo>
                    <a:pt x="0" y="1161"/>
                    <a:pt x="24" y="1208"/>
                    <a:pt x="72" y="1208"/>
                  </a:cubicBezTo>
                  <a:cubicBezTo>
                    <a:pt x="333" y="1208"/>
                    <a:pt x="619" y="958"/>
                    <a:pt x="834" y="804"/>
                  </a:cubicBezTo>
                  <a:cubicBezTo>
                    <a:pt x="1082" y="623"/>
                    <a:pt x="1341" y="399"/>
                    <a:pt x="1530" y="143"/>
                  </a:cubicBezTo>
                  <a:lnTo>
                    <a:pt x="1530" y="143"/>
                  </a:lnTo>
                  <a:lnTo>
                    <a:pt x="1560" y="113"/>
                  </a:lnTo>
                  <a:cubicBezTo>
                    <a:pt x="1616" y="75"/>
                    <a:pt x="1561" y="0"/>
                    <a:pt x="15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30" name="Google Shape;27030;p39"/>
            <p:cNvSpPr/>
            <p:nvPr/>
          </p:nvSpPr>
          <p:spPr>
            <a:xfrm>
              <a:off x="2947100" y="2511325"/>
              <a:ext cx="72550" cy="54500"/>
            </a:xfrm>
            <a:custGeom>
              <a:avLst/>
              <a:gdLst/>
              <a:ahLst/>
              <a:cxnLst/>
              <a:rect l="l" t="t" r="r" b="b"/>
              <a:pathLst>
                <a:path w="2902" h="2180" extrusionOk="0">
                  <a:moveTo>
                    <a:pt x="2862" y="0"/>
                  </a:moveTo>
                  <a:cubicBezTo>
                    <a:pt x="2857" y="0"/>
                    <a:pt x="2851" y="2"/>
                    <a:pt x="2845" y="6"/>
                  </a:cubicBezTo>
                  <a:cubicBezTo>
                    <a:pt x="1810" y="387"/>
                    <a:pt x="762" y="1220"/>
                    <a:pt x="47" y="2053"/>
                  </a:cubicBezTo>
                  <a:cubicBezTo>
                    <a:pt x="1" y="2109"/>
                    <a:pt x="49" y="2179"/>
                    <a:pt x="106" y="2179"/>
                  </a:cubicBezTo>
                  <a:cubicBezTo>
                    <a:pt x="122" y="2179"/>
                    <a:pt x="139" y="2174"/>
                    <a:pt x="155" y="2161"/>
                  </a:cubicBezTo>
                  <a:cubicBezTo>
                    <a:pt x="643" y="1756"/>
                    <a:pt x="1131" y="1351"/>
                    <a:pt x="1607" y="922"/>
                  </a:cubicBezTo>
                  <a:cubicBezTo>
                    <a:pt x="1623" y="906"/>
                    <a:pt x="1626" y="889"/>
                    <a:pt x="1620" y="874"/>
                  </a:cubicBezTo>
                  <a:lnTo>
                    <a:pt x="1620" y="874"/>
                  </a:lnTo>
                  <a:cubicBezTo>
                    <a:pt x="2041" y="600"/>
                    <a:pt x="2498" y="380"/>
                    <a:pt x="2881" y="65"/>
                  </a:cubicBezTo>
                  <a:cubicBezTo>
                    <a:pt x="2901" y="45"/>
                    <a:pt x="2888" y="0"/>
                    <a:pt x="28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31" name="Google Shape;27031;p39"/>
            <p:cNvSpPr/>
            <p:nvPr/>
          </p:nvSpPr>
          <p:spPr>
            <a:xfrm>
              <a:off x="2993750" y="2504300"/>
              <a:ext cx="36400" cy="25950"/>
            </a:xfrm>
            <a:custGeom>
              <a:avLst/>
              <a:gdLst/>
              <a:ahLst/>
              <a:cxnLst/>
              <a:rect l="l" t="t" r="r" b="b"/>
              <a:pathLst>
                <a:path w="1456" h="1038" extrusionOk="0">
                  <a:moveTo>
                    <a:pt x="1456" y="1"/>
                  </a:moveTo>
                  <a:cubicBezTo>
                    <a:pt x="967" y="263"/>
                    <a:pt x="432" y="596"/>
                    <a:pt x="27" y="977"/>
                  </a:cubicBezTo>
                  <a:cubicBezTo>
                    <a:pt x="0" y="1004"/>
                    <a:pt x="13" y="1037"/>
                    <a:pt x="42" y="1037"/>
                  </a:cubicBezTo>
                  <a:cubicBezTo>
                    <a:pt x="51" y="1037"/>
                    <a:pt x="63" y="1034"/>
                    <a:pt x="75" y="1025"/>
                  </a:cubicBezTo>
                  <a:cubicBezTo>
                    <a:pt x="563" y="775"/>
                    <a:pt x="1039" y="370"/>
                    <a:pt x="14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32" name="Google Shape;27032;p39"/>
            <p:cNvSpPr/>
            <p:nvPr/>
          </p:nvSpPr>
          <p:spPr>
            <a:xfrm>
              <a:off x="2677400" y="2315575"/>
              <a:ext cx="53475" cy="85550"/>
            </a:xfrm>
            <a:custGeom>
              <a:avLst/>
              <a:gdLst/>
              <a:ahLst/>
              <a:cxnLst/>
              <a:rect l="l" t="t" r="r" b="b"/>
              <a:pathLst>
                <a:path w="2139" h="3422" extrusionOk="0">
                  <a:moveTo>
                    <a:pt x="2074" y="0"/>
                  </a:moveTo>
                  <a:cubicBezTo>
                    <a:pt x="2070" y="0"/>
                    <a:pt x="2065" y="0"/>
                    <a:pt x="2061" y="1"/>
                  </a:cubicBezTo>
                  <a:cubicBezTo>
                    <a:pt x="1668" y="61"/>
                    <a:pt x="1549" y="287"/>
                    <a:pt x="1310" y="573"/>
                  </a:cubicBezTo>
                  <a:cubicBezTo>
                    <a:pt x="1072" y="847"/>
                    <a:pt x="703" y="1049"/>
                    <a:pt x="513" y="1359"/>
                  </a:cubicBezTo>
                  <a:cubicBezTo>
                    <a:pt x="179" y="1882"/>
                    <a:pt x="1" y="2966"/>
                    <a:pt x="537" y="3406"/>
                  </a:cubicBezTo>
                  <a:cubicBezTo>
                    <a:pt x="547" y="3417"/>
                    <a:pt x="558" y="3422"/>
                    <a:pt x="567" y="3422"/>
                  </a:cubicBezTo>
                  <a:cubicBezTo>
                    <a:pt x="588" y="3422"/>
                    <a:pt x="601" y="3399"/>
                    <a:pt x="584" y="3383"/>
                  </a:cubicBezTo>
                  <a:cubicBezTo>
                    <a:pt x="275" y="2716"/>
                    <a:pt x="275" y="1859"/>
                    <a:pt x="810" y="1323"/>
                  </a:cubicBezTo>
                  <a:cubicBezTo>
                    <a:pt x="1144" y="989"/>
                    <a:pt x="1608" y="227"/>
                    <a:pt x="2061" y="108"/>
                  </a:cubicBezTo>
                  <a:cubicBezTo>
                    <a:pt x="2138" y="75"/>
                    <a:pt x="2133" y="0"/>
                    <a:pt x="20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33" name="Google Shape;27033;p39"/>
            <p:cNvSpPr/>
            <p:nvPr/>
          </p:nvSpPr>
          <p:spPr>
            <a:xfrm>
              <a:off x="2685750" y="2369025"/>
              <a:ext cx="8250" cy="26150"/>
            </a:xfrm>
            <a:custGeom>
              <a:avLst/>
              <a:gdLst/>
              <a:ahLst/>
              <a:cxnLst/>
              <a:rect l="l" t="t" r="r" b="b"/>
              <a:pathLst>
                <a:path w="330" h="1046" extrusionOk="0">
                  <a:moveTo>
                    <a:pt x="113" y="0"/>
                  </a:moveTo>
                  <a:cubicBezTo>
                    <a:pt x="98" y="0"/>
                    <a:pt x="83" y="6"/>
                    <a:pt x="83" y="18"/>
                  </a:cubicBezTo>
                  <a:cubicBezTo>
                    <a:pt x="0" y="304"/>
                    <a:pt x="24" y="816"/>
                    <a:pt x="250" y="1030"/>
                  </a:cubicBezTo>
                  <a:cubicBezTo>
                    <a:pt x="257" y="1041"/>
                    <a:pt x="267" y="1045"/>
                    <a:pt x="278" y="1045"/>
                  </a:cubicBezTo>
                  <a:cubicBezTo>
                    <a:pt x="303" y="1045"/>
                    <a:pt x="330" y="1020"/>
                    <a:pt x="322" y="995"/>
                  </a:cubicBezTo>
                  <a:cubicBezTo>
                    <a:pt x="298" y="840"/>
                    <a:pt x="214" y="697"/>
                    <a:pt x="191" y="542"/>
                  </a:cubicBezTo>
                  <a:cubicBezTo>
                    <a:pt x="143" y="364"/>
                    <a:pt x="155" y="197"/>
                    <a:pt x="143" y="18"/>
                  </a:cubicBezTo>
                  <a:cubicBezTo>
                    <a:pt x="143" y="6"/>
                    <a:pt x="128" y="0"/>
                    <a:pt x="1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34" name="Google Shape;27034;p39"/>
            <p:cNvSpPr/>
            <p:nvPr/>
          </p:nvSpPr>
          <p:spPr>
            <a:xfrm>
              <a:off x="2677700" y="2368925"/>
              <a:ext cx="32475" cy="57500"/>
            </a:xfrm>
            <a:custGeom>
              <a:avLst/>
              <a:gdLst/>
              <a:ahLst/>
              <a:cxnLst/>
              <a:rect l="l" t="t" r="r" b="b"/>
              <a:pathLst>
                <a:path w="1299" h="2300" extrusionOk="0">
                  <a:moveTo>
                    <a:pt x="484" y="1"/>
                  </a:moveTo>
                  <a:cubicBezTo>
                    <a:pt x="475" y="1"/>
                    <a:pt x="468" y="4"/>
                    <a:pt x="465" y="10"/>
                  </a:cubicBezTo>
                  <a:cubicBezTo>
                    <a:pt x="1" y="760"/>
                    <a:pt x="763" y="1713"/>
                    <a:pt x="1227" y="2284"/>
                  </a:cubicBezTo>
                  <a:cubicBezTo>
                    <a:pt x="1234" y="2295"/>
                    <a:pt x="1244" y="2300"/>
                    <a:pt x="1253" y="2300"/>
                  </a:cubicBezTo>
                  <a:cubicBezTo>
                    <a:pt x="1275" y="2300"/>
                    <a:pt x="1298" y="2277"/>
                    <a:pt x="1298" y="2261"/>
                  </a:cubicBezTo>
                  <a:cubicBezTo>
                    <a:pt x="1156" y="1439"/>
                    <a:pt x="239" y="999"/>
                    <a:pt x="536" y="46"/>
                  </a:cubicBezTo>
                  <a:cubicBezTo>
                    <a:pt x="536" y="20"/>
                    <a:pt x="505" y="1"/>
                    <a:pt x="4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35" name="Google Shape;27035;p39"/>
            <p:cNvSpPr/>
            <p:nvPr/>
          </p:nvSpPr>
          <p:spPr>
            <a:xfrm>
              <a:off x="2857775" y="2466200"/>
              <a:ext cx="48175" cy="45325"/>
            </a:xfrm>
            <a:custGeom>
              <a:avLst/>
              <a:gdLst/>
              <a:ahLst/>
              <a:cxnLst/>
              <a:rect l="l" t="t" r="r" b="b"/>
              <a:pathLst>
                <a:path w="1927" h="1813" extrusionOk="0">
                  <a:moveTo>
                    <a:pt x="1" y="1"/>
                  </a:moveTo>
                  <a:lnTo>
                    <a:pt x="1" y="1"/>
                  </a:lnTo>
                  <a:cubicBezTo>
                    <a:pt x="501" y="703"/>
                    <a:pt x="1168" y="1346"/>
                    <a:pt x="1894" y="1811"/>
                  </a:cubicBezTo>
                  <a:cubicBezTo>
                    <a:pt x="1896" y="1812"/>
                    <a:pt x="1898" y="1813"/>
                    <a:pt x="1900" y="1813"/>
                  </a:cubicBezTo>
                  <a:cubicBezTo>
                    <a:pt x="1912" y="1813"/>
                    <a:pt x="1926" y="1787"/>
                    <a:pt x="1906" y="1787"/>
                  </a:cubicBezTo>
                  <a:cubicBezTo>
                    <a:pt x="1192" y="1239"/>
                    <a:pt x="584" y="69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36" name="Google Shape;27036;p39"/>
            <p:cNvSpPr/>
            <p:nvPr/>
          </p:nvSpPr>
          <p:spPr>
            <a:xfrm>
              <a:off x="2869400" y="2470075"/>
              <a:ext cx="40450" cy="37300"/>
            </a:xfrm>
            <a:custGeom>
              <a:avLst/>
              <a:gdLst/>
              <a:ahLst/>
              <a:cxnLst/>
              <a:rect l="l" t="t" r="r" b="b"/>
              <a:pathLst>
                <a:path w="1618" h="1492" extrusionOk="0">
                  <a:moveTo>
                    <a:pt x="36" y="1"/>
                  </a:moveTo>
                  <a:cubicBezTo>
                    <a:pt x="12" y="1"/>
                    <a:pt x="0" y="12"/>
                    <a:pt x="12" y="12"/>
                  </a:cubicBezTo>
                  <a:cubicBezTo>
                    <a:pt x="417" y="584"/>
                    <a:pt x="953" y="1179"/>
                    <a:pt x="1596" y="1489"/>
                  </a:cubicBezTo>
                  <a:cubicBezTo>
                    <a:pt x="1597" y="1491"/>
                    <a:pt x="1599" y="1491"/>
                    <a:pt x="1601" y="1491"/>
                  </a:cubicBezTo>
                  <a:cubicBezTo>
                    <a:pt x="1611" y="1491"/>
                    <a:pt x="1618" y="1465"/>
                    <a:pt x="1608" y="1465"/>
                  </a:cubicBezTo>
                  <a:cubicBezTo>
                    <a:pt x="1024" y="1013"/>
                    <a:pt x="477" y="596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37" name="Google Shape;27037;p39"/>
            <p:cNvSpPr/>
            <p:nvPr/>
          </p:nvSpPr>
          <p:spPr>
            <a:xfrm>
              <a:off x="2880275" y="2473225"/>
              <a:ext cx="27750" cy="27075"/>
            </a:xfrm>
            <a:custGeom>
              <a:avLst/>
              <a:gdLst/>
              <a:ahLst/>
              <a:cxnLst/>
              <a:rect l="l" t="t" r="r" b="b"/>
              <a:pathLst>
                <a:path w="1110" h="1083" extrusionOk="0">
                  <a:moveTo>
                    <a:pt x="27" y="1"/>
                  </a:moveTo>
                  <a:cubicBezTo>
                    <a:pt x="14" y="1"/>
                    <a:pt x="1" y="9"/>
                    <a:pt x="18" y="17"/>
                  </a:cubicBezTo>
                  <a:cubicBezTo>
                    <a:pt x="196" y="220"/>
                    <a:pt x="387" y="398"/>
                    <a:pt x="565" y="589"/>
                  </a:cubicBezTo>
                  <a:cubicBezTo>
                    <a:pt x="732" y="756"/>
                    <a:pt x="887" y="946"/>
                    <a:pt x="1089" y="1077"/>
                  </a:cubicBezTo>
                  <a:cubicBezTo>
                    <a:pt x="1093" y="1081"/>
                    <a:pt x="1096" y="1082"/>
                    <a:pt x="1099" y="1082"/>
                  </a:cubicBezTo>
                  <a:cubicBezTo>
                    <a:pt x="1106" y="1082"/>
                    <a:pt x="1110" y="1074"/>
                    <a:pt x="1101" y="1065"/>
                  </a:cubicBezTo>
                  <a:cubicBezTo>
                    <a:pt x="970" y="875"/>
                    <a:pt x="768" y="720"/>
                    <a:pt x="613" y="553"/>
                  </a:cubicBezTo>
                  <a:cubicBezTo>
                    <a:pt x="411" y="375"/>
                    <a:pt x="232" y="184"/>
                    <a:pt x="42" y="6"/>
                  </a:cubicBezTo>
                  <a:cubicBezTo>
                    <a:pt x="38" y="2"/>
                    <a:pt x="32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38" name="Google Shape;27038;p39"/>
            <p:cNvSpPr/>
            <p:nvPr/>
          </p:nvSpPr>
          <p:spPr>
            <a:xfrm>
              <a:off x="2884125" y="2467725"/>
              <a:ext cx="25175" cy="28100"/>
            </a:xfrm>
            <a:custGeom>
              <a:avLst/>
              <a:gdLst/>
              <a:ahLst/>
              <a:cxnLst/>
              <a:rect l="l" t="t" r="r" b="b"/>
              <a:pathLst>
                <a:path w="1007" h="1124" extrusionOk="0">
                  <a:moveTo>
                    <a:pt x="13" y="1"/>
                  </a:moveTo>
                  <a:cubicBezTo>
                    <a:pt x="4" y="1"/>
                    <a:pt x="0" y="10"/>
                    <a:pt x="7" y="23"/>
                  </a:cubicBezTo>
                  <a:cubicBezTo>
                    <a:pt x="185" y="202"/>
                    <a:pt x="352" y="356"/>
                    <a:pt x="519" y="559"/>
                  </a:cubicBezTo>
                  <a:cubicBezTo>
                    <a:pt x="673" y="737"/>
                    <a:pt x="816" y="940"/>
                    <a:pt x="971" y="1118"/>
                  </a:cubicBezTo>
                  <a:cubicBezTo>
                    <a:pt x="978" y="1122"/>
                    <a:pt x="984" y="1123"/>
                    <a:pt x="989" y="1123"/>
                  </a:cubicBezTo>
                  <a:cubicBezTo>
                    <a:pt x="1001" y="1123"/>
                    <a:pt x="1007" y="1115"/>
                    <a:pt x="1007" y="1107"/>
                  </a:cubicBezTo>
                  <a:cubicBezTo>
                    <a:pt x="780" y="690"/>
                    <a:pt x="376" y="321"/>
                    <a:pt x="42" y="23"/>
                  </a:cubicBezTo>
                  <a:cubicBezTo>
                    <a:pt x="32" y="7"/>
                    <a:pt x="21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39" name="Google Shape;27039;p39"/>
            <p:cNvSpPr/>
            <p:nvPr/>
          </p:nvSpPr>
          <p:spPr>
            <a:xfrm>
              <a:off x="2889725" y="2465950"/>
              <a:ext cx="20775" cy="20825"/>
            </a:xfrm>
            <a:custGeom>
              <a:avLst/>
              <a:gdLst/>
              <a:ahLst/>
              <a:cxnLst/>
              <a:rect l="l" t="t" r="r" b="b"/>
              <a:pathLst>
                <a:path w="831" h="833" extrusionOk="0">
                  <a:moveTo>
                    <a:pt x="16" y="1"/>
                  </a:moveTo>
                  <a:cubicBezTo>
                    <a:pt x="10" y="1"/>
                    <a:pt x="0" y="18"/>
                    <a:pt x="9" y="35"/>
                  </a:cubicBezTo>
                  <a:cubicBezTo>
                    <a:pt x="140" y="177"/>
                    <a:pt x="295" y="308"/>
                    <a:pt x="426" y="463"/>
                  </a:cubicBezTo>
                  <a:cubicBezTo>
                    <a:pt x="545" y="582"/>
                    <a:pt x="664" y="725"/>
                    <a:pt x="807" y="832"/>
                  </a:cubicBezTo>
                  <a:cubicBezTo>
                    <a:pt x="830" y="832"/>
                    <a:pt x="830" y="832"/>
                    <a:pt x="830" y="820"/>
                  </a:cubicBezTo>
                  <a:cubicBezTo>
                    <a:pt x="735" y="666"/>
                    <a:pt x="592" y="547"/>
                    <a:pt x="449" y="427"/>
                  </a:cubicBezTo>
                  <a:cubicBezTo>
                    <a:pt x="306" y="297"/>
                    <a:pt x="175" y="142"/>
                    <a:pt x="21" y="11"/>
                  </a:cubicBezTo>
                  <a:cubicBezTo>
                    <a:pt x="21" y="4"/>
                    <a:pt x="19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40" name="Google Shape;27040;p39"/>
            <p:cNvSpPr/>
            <p:nvPr/>
          </p:nvSpPr>
          <p:spPr>
            <a:xfrm>
              <a:off x="2897475" y="2466425"/>
              <a:ext cx="13925" cy="14950"/>
            </a:xfrm>
            <a:custGeom>
              <a:avLst/>
              <a:gdLst/>
              <a:ahLst/>
              <a:cxnLst/>
              <a:rect l="l" t="t" r="r" b="b"/>
              <a:pathLst>
                <a:path w="557" h="598" extrusionOk="0">
                  <a:moveTo>
                    <a:pt x="17" y="0"/>
                  </a:moveTo>
                  <a:cubicBezTo>
                    <a:pt x="3" y="0"/>
                    <a:pt x="0" y="19"/>
                    <a:pt x="8" y="27"/>
                  </a:cubicBezTo>
                  <a:lnTo>
                    <a:pt x="270" y="289"/>
                  </a:lnTo>
                  <a:cubicBezTo>
                    <a:pt x="366" y="385"/>
                    <a:pt x="437" y="504"/>
                    <a:pt x="532" y="587"/>
                  </a:cubicBezTo>
                  <a:cubicBezTo>
                    <a:pt x="536" y="594"/>
                    <a:pt x="540" y="597"/>
                    <a:pt x="543" y="597"/>
                  </a:cubicBezTo>
                  <a:cubicBezTo>
                    <a:pt x="550" y="597"/>
                    <a:pt x="556" y="583"/>
                    <a:pt x="556" y="575"/>
                  </a:cubicBezTo>
                  <a:cubicBezTo>
                    <a:pt x="437" y="349"/>
                    <a:pt x="235" y="158"/>
                    <a:pt x="44" y="16"/>
                  </a:cubicBezTo>
                  <a:cubicBezTo>
                    <a:pt x="33" y="4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41" name="Google Shape;27041;p39"/>
            <p:cNvSpPr/>
            <p:nvPr/>
          </p:nvSpPr>
          <p:spPr>
            <a:xfrm>
              <a:off x="2905125" y="2470350"/>
              <a:ext cx="8350" cy="12500"/>
            </a:xfrm>
            <a:custGeom>
              <a:avLst/>
              <a:gdLst/>
              <a:ahLst/>
              <a:cxnLst/>
              <a:rect l="l" t="t" r="r" b="b"/>
              <a:pathLst>
                <a:path w="334" h="500" extrusionOk="0">
                  <a:moveTo>
                    <a:pt x="15" y="1"/>
                  </a:moveTo>
                  <a:cubicBezTo>
                    <a:pt x="5" y="1"/>
                    <a:pt x="0" y="14"/>
                    <a:pt x="0" y="37"/>
                  </a:cubicBezTo>
                  <a:cubicBezTo>
                    <a:pt x="107" y="180"/>
                    <a:pt x="191" y="359"/>
                    <a:pt x="310" y="490"/>
                  </a:cubicBezTo>
                  <a:cubicBezTo>
                    <a:pt x="317" y="497"/>
                    <a:pt x="322" y="500"/>
                    <a:pt x="326" y="500"/>
                  </a:cubicBezTo>
                  <a:cubicBezTo>
                    <a:pt x="333" y="500"/>
                    <a:pt x="333" y="486"/>
                    <a:pt x="333" y="478"/>
                  </a:cubicBezTo>
                  <a:cubicBezTo>
                    <a:pt x="238" y="311"/>
                    <a:pt x="131" y="168"/>
                    <a:pt x="36" y="13"/>
                  </a:cubicBezTo>
                  <a:cubicBezTo>
                    <a:pt x="27" y="5"/>
                    <a:pt x="20" y="1"/>
                    <a:pt x="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42" name="Google Shape;27042;p39"/>
            <p:cNvSpPr/>
            <p:nvPr/>
          </p:nvSpPr>
          <p:spPr>
            <a:xfrm>
              <a:off x="2907800" y="2466875"/>
              <a:ext cx="4175" cy="45250"/>
            </a:xfrm>
            <a:custGeom>
              <a:avLst/>
              <a:gdLst/>
              <a:ahLst/>
              <a:cxnLst/>
              <a:rect l="l" t="t" r="r" b="b"/>
              <a:pathLst>
                <a:path w="167" h="1810" extrusionOk="0">
                  <a:moveTo>
                    <a:pt x="146" y="1"/>
                  </a:moveTo>
                  <a:cubicBezTo>
                    <a:pt x="140" y="1"/>
                    <a:pt x="131" y="4"/>
                    <a:pt x="131" y="9"/>
                  </a:cubicBezTo>
                  <a:cubicBezTo>
                    <a:pt x="48" y="569"/>
                    <a:pt x="0" y="1212"/>
                    <a:pt x="60" y="1795"/>
                  </a:cubicBezTo>
                  <a:cubicBezTo>
                    <a:pt x="60" y="1802"/>
                    <a:pt x="68" y="1809"/>
                    <a:pt x="74" y="1809"/>
                  </a:cubicBezTo>
                  <a:cubicBezTo>
                    <a:pt x="79" y="1809"/>
                    <a:pt x="84" y="1805"/>
                    <a:pt x="84" y="1795"/>
                  </a:cubicBezTo>
                  <a:cubicBezTo>
                    <a:pt x="143" y="1212"/>
                    <a:pt x="167" y="593"/>
                    <a:pt x="143" y="9"/>
                  </a:cubicBezTo>
                  <a:cubicBezTo>
                    <a:pt x="155" y="4"/>
                    <a:pt x="152" y="1"/>
                    <a:pt x="1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43" name="Google Shape;27043;p39"/>
            <p:cNvSpPr/>
            <p:nvPr/>
          </p:nvSpPr>
          <p:spPr>
            <a:xfrm>
              <a:off x="2907625" y="2470325"/>
              <a:ext cx="6150" cy="42500"/>
            </a:xfrm>
            <a:custGeom>
              <a:avLst/>
              <a:gdLst/>
              <a:ahLst/>
              <a:cxnLst/>
              <a:rect l="l" t="t" r="r" b="b"/>
              <a:pathLst>
                <a:path w="246" h="1700" extrusionOk="0">
                  <a:moveTo>
                    <a:pt x="64" y="1"/>
                  </a:moveTo>
                  <a:cubicBezTo>
                    <a:pt x="59" y="1"/>
                    <a:pt x="55" y="7"/>
                    <a:pt x="55" y="14"/>
                  </a:cubicBezTo>
                  <a:cubicBezTo>
                    <a:pt x="126" y="598"/>
                    <a:pt x="114" y="1074"/>
                    <a:pt x="7" y="1657"/>
                  </a:cubicBezTo>
                  <a:cubicBezTo>
                    <a:pt x="0" y="1684"/>
                    <a:pt x="16" y="1700"/>
                    <a:pt x="34" y="1700"/>
                  </a:cubicBezTo>
                  <a:cubicBezTo>
                    <a:pt x="47" y="1700"/>
                    <a:pt x="61" y="1690"/>
                    <a:pt x="67" y="1669"/>
                  </a:cubicBezTo>
                  <a:cubicBezTo>
                    <a:pt x="245" y="1145"/>
                    <a:pt x="245" y="538"/>
                    <a:pt x="79" y="14"/>
                  </a:cubicBezTo>
                  <a:cubicBezTo>
                    <a:pt x="74" y="4"/>
                    <a:pt x="69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44" name="Google Shape;27044;p39"/>
            <p:cNvSpPr/>
            <p:nvPr/>
          </p:nvSpPr>
          <p:spPr>
            <a:xfrm>
              <a:off x="2909275" y="2465425"/>
              <a:ext cx="5100" cy="44350"/>
            </a:xfrm>
            <a:custGeom>
              <a:avLst/>
              <a:gdLst/>
              <a:ahLst/>
              <a:cxnLst/>
              <a:rect l="l" t="t" r="r" b="b"/>
              <a:pathLst>
                <a:path w="204" h="1774" extrusionOk="0">
                  <a:moveTo>
                    <a:pt x="125" y="0"/>
                  </a:moveTo>
                  <a:cubicBezTo>
                    <a:pt x="116" y="0"/>
                    <a:pt x="108" y="6"/>
                    <a:pt x="108" y="20"/>
                  </a:cubicBezTo>
                  <a:cubicBezTo>
                    <a:pt x="60" y="591"/>
                    <a:pt x="1" y="1187"/>
                    <a:pt x="1" y="1746"/>
                  </a:cubicBezTo>
                  <a:cubicBezTo>
                    <a:pt x="1" y="1764"/>
                    <a:pt x="13" y="1773"/>
                    <a:pt x="25" y="1773"/>
                  </a:cubicBezTo>
                  <a:cubicBezTo>
                    <a:pt x="36" y="1773"/>
                    <a:pt x="48" y="1764"/>
                    <a:pt x="48" y="1746"/>
                  </a:cubicBezTo>
                  <a:cubicBezTo>
                    <a:pt x="179" y="1210"/>
                    <a:pt x="203" y="556"/>
                    <a:pt x="144" y="8"/>
                  </a:cubicBezTo>
                  <a:cubicBezTo>
                    <a:pt x="139" y="3"/>
                    <a:pt x="132" y="0"/>
                    <a:pt x="1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45" name="Google Shape;27045;p39"/>
            <p:cNvSpPr/>
            <p:nvPr/>
          </p:nvSpPr>
          <p:spPr>
            <a:xfrm>
              <a:off x="2909575" y="2469100"/>
              <a:ext cx="3900" cy="37975"/>
            </a:xfrm>
            <a:custGeom>
              <a:avLst/>
              <a:gdLst/>
              <a:ahLst/>
              <a:cxnLst/>
              <a:rect l="l" t="t" r="r" b="b"/>
              <a:pathLst>
                <a:path w="156" h="1519" extrusionOk="0">
                  <a:moveTo>
                    <a:pt x="108" y="1"/>
                  </a:moveTo>
                  <a:cubicBezTo>
                    <a:pt x="102" y="1"/>
                    <a:pt x="96" y="10"/>
                    <a:pt x="96" y="28"/>
                  </a:cubicBezTo>
                  <a:cubicBezTo>
                    <a:pt x="48" y="504"/>
                    <a:pt x="1" y="1016"/>
                    <a:pt x="48" y="1492"/>
                  </a:cubicBezTo>
                  <a:cubicBezTo>
                    <a:pt x="48" y="1510"/>
                    <a:pt x="54" y="1519"/>
                    <a:pt x="60" y="1519"/>
                  </a:cubicBezTo>
                  <a:cubicBezTo>
                    <a:pt x="66" y="1519"/>
                    <a:pt x="72" y="1510"/>
                    <a:pt x="72" y="1492"/>
                  </a:cubicBezTo>
                  <a:cubicBezTo>
                    <a:pt x="155" y="1016"/>
                    <a:pt x="132" y="504"/>
                    <a:pt x="120" y="28"/>
                  </a:cubicBezTo>
                  <a:cubicBezTo>
                    <a:pt x="120" y="10"/>
                    <a:pt x="114" y="1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46" name="Google Shape;27046;p39"/>
            <p:cNvSpPr/>
            <p:nvPr/>
          </p:nvSpPr>
          <p:spPr>
            <a:xfrm>
              <a:off x="2910775" y="2449675"/>
              <a:ext cx="3150" cy="50650"/>
            </a:xfrm>
            <a:custGeom>
              <a:avLst/>
              <a:gdLst/>
              <a:ahLst/>
              <a:cxnLst/>
              <a:rect l="l" t="t" r="r" b="b"/>
              <a:pathLst>
                <a:path w="126" h="2026" extrusionOk="0">
                  <a:moveTo>
                    <a:pt x="95" y="1"/>
                  </a:moveTo>
                  <a:cubicBezTo>
                    <a:pt x="84" y="1"/>
                    <a:pt x="72" y="7"/>
                    <a:pt x="72" y="19"/>
                  </a:cubicBezTo>
                  <a:cubicBezTo>
                    <a:pt x="34" y="428"/>
                    <a:pt x="25" y="846"/>
                    <a:pt x="21" y="1261"/>
                  </a:cubicBezTo>
                  <a:lnTo>
                    <a:pt x="21" y="1261"/>
                  </a:lnTo>
                  <a:cubicBezTo>
                    <a:pt x="6" y="1516"/>
                    <a:pt x="0" y="1764"/>
                    <a:pt x="0" y="2007"/>
                  </a:cubicBezTo>
                  <a:cubicBezTo>
                    <a:pt x="0" y="2019"/>
                    <a:pt x="15" y="2025"/>
                    <a:pt x="30" y="2025"/>
                  </a:cubicBezTo>
                  <a:cubicBezTo>
                    <a:pt x="32" y="2025"/>
                    <a:pt x="34" y="2025"/>
                    <a:pt x="36" y="2025"/>
                  </a:cubicBezTo>
                  <a:lnTo>
                    <a:pt x="36" y="2025"/>
                  </a:lnTo>
                  <a:cubicBezTo>
                    <a:pt x="38" y="2025"/>
                    <a:pt x="40" y="2025"/>
                    <a:pt x="42" y="2025"/>
                  </a:cubicBezTo>
                  <a:cubicBezTo>
                    <a:pt x="57" y="2025"/>
                    <a:pt x="72" y="2019"/>
                    <a:pt x="72" y="2007"/>
                  </a:cubicBezTo>
                  <a:cubicBezTo>
                    <a:pt x="81" y="1711"/>
                    <a:pt x="97" y="1423"/>
                    <a:pt x="93" y="1135"/>
                  </a:cubicBezTo>
                  <a:lnTo>
                    <a:pt x="93" y="1135"/>
                  </a:lnTo>
                  <a:cubicBezTo>
                    <a:pt x="110" y="765"/>
                    <a:pt x="126" y="392"/>
                    <a:pt x="119" y="19"/>
                  </a:cubicBezTo>
                  <a:cubicBezTo>
                    <a:pt x="119" y="7"/>
                    <a:pt x="107" y="1"/>
                    <a:pt x="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47" name="Google Shape;27047;p39"/>
            <p:cNvSpPr/>
            <p:nvPr/>
          </p:nvSpPr>
          <p:spPr>
            <a:xfrm>
              <a:off x="2860475" y="2170375"/>
              <a:ext cx="6675" cy="23425"/>
            </a:xfrm>
            <a:custGeom>
              <a:avLst/>
              <a:gdLst/>
              <a:ahLst/>
              <a:cxnLst/>
              <a:rect l="l" t="t" r="r" b="b"/>
              <a:pathLst>
                <a:path w="267" h="937" extrusionOk="0">
                  <a:moveTo>
                    <a:pt x="242" y="1"/>
                  </a:moveTo>
                  <a:cubicBezTo>
                    <a:pt x="236" y="1"/>
                    <a:pt x="230" y="4"/>
                    <a:pt x="226" y="11"/>
                  </a:cubicBezTo>
                  <a:cubicBezTo>
                    <a:pt x="72" y="285"/>
                    <a:pt x="0" y="618"/>
                    <a:pt x="48" y="928"/>
                  </a:cubicBezTo>
                  <a:cubicBezTo>
                    <a:pt x="48" y="934"/>
                    <a:pt x="51" y="937"/>
                    <a:pt x="54" y="937"/>
                  </a:cubicBezTo>
                  <a:cubicBezTo>
                    <a:pt x="57" y="937"/>
                    <a:pt x="60" y="934"/>
                    <a:pt x="60" y="928"/>
                  </a:cubicBezTo>
                  <a:cubicBezTo>
                    <a:pt x="60" y="606"/>
                    <a:pt x="119" y="320"/>
                    <a:pt x="250" y="23"/>
                  </a:cubicBezTo>
                  <a:cubicBezTo>
                    <a:pt x="267" y="15"/>
                    <a:pt x="255" y="1"/>
                    <a:pt x="2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48" name="Google Shape;27048;p39"/>
            <p:cNvSpPr/>
            <p:nvPr/>
          </p:nvSpPr>
          <p:spPr>
            <a:xfrm>
              <a:off x="2860950" y="2206825"/>
              <a:ext cx="37925" cy="110000"/>
            </a:xfrm>
            <a:custGeom>
              <a:avLst/>
              <a:gdLst/>
              <a:ahLst/>
              <a:cxnLst/>
              <a:rect l="l" t="t" r="r" b="b"/>
              <a:pathLst>
                <a:path w="1517" h="4400" extrusionOk="0">
                  <a:moveTo>
                    <a:pt x="24" y="0"/>
                  </a:moveTo>
                  <a:cubicBezTo>
                    <a:pt x="11" y="0"/>
                    <a:pt x="1" y="5"/>
                    <a:pt x="17" y="5"/>
                  </a:cubicBezTo>
                  <a:cubicBezTo>
                    <a:pt x="517" y="1470"/>
                    <a:pt x="1184" y="2839"/>
                    <a:pt x="1457" y="4387"/>
                  </a:cubicBezTo>
                  <a:cubicBezTo>
                    <a:pt x="1457" y="4395"/>
                    <a:pt x="1465" y="4399"/>
                    <a:pt x="1475" y="4399"/>
                  </a:cubicBezTo>
                  <a:cubicBezTo>
                    <a:pt x="1492" y="4399"/>
                    <a:pt x="1517" y="4386"/>
                    <a:pt x="1517" y="4363"/>
                  </a:cubicBezTo>
                  <a:cubicBezTo>
                    <a:pt x="1338" y="2863"/>
                    <a:pt x="684" y="1363"/>
                    <a:pt x="41" y="5"/>
                  </a:cubicBezTo>
                  <a:cubicBezTo>
                    <a:pt x="37" y="1"/>
                    <a:pt x="30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49" name="Google Shape;27049;p39"/>
            <p:cNvSpPr/>
            <p:nvPr/>
          </p:nvSpPr>
          <p:spPr>
            <a:xfrm>
              <a:off x="2867900" y="2152975"/>
              <a:ext cx="61350" cy="17675"/>
            </a:xfrm>
            <a:custGeom>
              <a:avLst/>
              <a:gdLst/>
              <a:ahLst/>
              <a:cxnLst/>
              <a:rect l="l" t="t" r="r" b="b"/>
              <a:pathLst>
                <a:path w="2454" h="707" extrusionOk="0">
                  <a:moveTo>
                    <a:pt x="2243" y="1"/>
                  </a:moveTo>
                  <a:cubicBezTo>
                    <a:pt x="1474" y="1"/>
                    <a:pt x="610" y="219"/>
                    <a:pt x="13" y="683"/>
                  </a:cubicBezTo>
                  <a:cubicBezTo>
                    <a:pt x="1" y="683"/>
                    <a:pt x="13" y="707"/>
                    <a:pt x="36" y="707"/>
                  </a:cubicBezTo>
                  <a:cubicBezTo>
                    <a:pt x="834" y="326"/>
                    <a:pt x="1501" y="88"/>
                    <a:pt x="2418" y="64"/>
                  </a:cubicBezTo>
                  <a:cubicBezTo>
                    <a:pt x="2453" y="64"/>
                    <a:pt x="2453" y="4"/>
                    <a:pt x="2418" y="4"/>
                  </a:cubicBezTo>
                  <a:cubicBezTo>
                    <a:pt x="2360" y="2"/>
                    <a:pt x="2302" y="1"/>
                    <a:pt x="2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50" name="Google Shape;27050;p39"/>
            <p:cNvSpPr/>
            <p:nvPr/>
          </p:nvSpPr>
          <p:spPr>
            <a:xfrm>
              <a:off x="2930125" y="2190875"/>
              <a:ext cx="6575" cy="61500"/>
            </a:xfrm>
            <a:custGeom>
              <a:avLst/>
              <a:gdLst/>
              <a:ahLst/>
              <a:cxnLst/>
              <a:rect l="l" t="t" r="r" b="b"/>
              <a:pathLst>
                <a:path w="263" h="2460" extrusionOk="0">
                  <a:moveTo>
                    <a:pt x="262" y="1"/>
                  </a:moveTo>
                  <a:lnTo>
                    <a:pt x="262" y="1"/>
                  </a:lnTo>
                  <a:cubicBezTo>
                    <a:pt x="155" y="810"/>
                    <a:pt x="48" y="1632"/>
                    <a:pt x="0" y="2441"/>
                  </a:cubicBezTo>
                  <a:cubicBezTo>
                    <a:pt x="0" y="2453"/>
                    <a:pt x="3" y="2459"/>
                    <a:pt x="6" y="2459"/>
                  </a:cubicBezTo>
                  <a:cubicBezTo>
                    <a:pt x="9" y="2459"/>
                    <a:pt x="12" y="2453"/>
                    <a:pt x="12" y="2441"/>
                  </a:cubicBezTo>
                  <a:cubicBezTo>
                    <a:pt x="143" y="1644"/>
                    <a:pt x="203" y="810"/>
                    <a:pt x="2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51" name="Google Shape;27051;p39"/>
            <p:cNvSpPr/>
            <p:nvPr/>
          </p:nvSpPr>
          <p:spPr>
            <a:xfrm>
              <a:off x="2934875" y="2227600"/>
              <a:ext cx="4200" cy="27825"/>
            </a:xfrm>
            <a:custGeom>
              <a:avLst/>
              <a:gdLst/>
              <a:ahLst/>
              <a:cxnLst/>
              <a:rect l="l" t="t" r="r" b="b"/>
              <a:pathLst>
                <a:path w="168" h="1113" extrusionOk="0">
                  <a:moveTo>
                    <a:pt x="111" y="0"/>
                  </a:moveTo>
                  <a:cubicBezTo>
                    <a:pt x="106" y="0"/>
                    <a:pt x="101" y="3"/>
                    <a:pt x="96" y="8"/>
                  </a:cubicBezTo>
                  <a:cubicBezTo>
                    <a:pt x="72" y="365"/>
                    <a:pt x="48" y="722"/>
                    <a:pt x="1" y="1079"/>
                  </a:cubicBezTo>
                  <a:cubicBezTo>
                    <a:pt x="1" y="1100"/>
                    <a:pt x="17" y="1113"/>
                    <a:pt x="33" y="1113"/>
                  </a:cubicBezTo>
                  <a:cubicBezTo>
                    <a:pt x="44" y="1113"/>
                    <a:pt x="55" y="1106"/>
                    <a:pt x="60" y="1091"/>
                  </a:cubicBezTo>
                  <a:cubicBezTo>
                    <a:pt x="132" y="734"/>
                    <a:pt x="167" y="377"/>
                    <a:pt x="132" y="20"/>
                  </a:cubicBezTo>
                  <a:cubicBezTo>
                    <a:pt x="125" y="6"/>
                    <a:pt x="118" y="0"/>
                    <a:pt x="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52" name="Google Shape;27052;p39"/>
            <p:cNvSpPr/>
            <p:nvPr/>
          </p:nvSpPr>
          <p:spPr>
            <a:xfrm>
              <a:off x="2941125" y="2230250"/>
              <a:ext cx="4800" cy="23825"/>
            </a:xfrm>
            <a:custGeom>
              <a:avLst/>
              <a:gdLst/>
              <a:ahLst/>
              <a:cxnLst/>
              <a:rect l="l" t="t" r="r" b="b"/>
              <a:pathLst>
                <a:path w="192" h="953" extrusionOk="0">
                  <a:moveTo>
                    <a:pt x="176" y="0"/>
                  </a:moveTo>
                  <a:cubicBezTo>
                    <a:pt x="167" y="0"/>
                    <a:pt x="155" y="3"/>
                    <a:pt x="155" y="9"/>
                  </a:cubicBezTo>
                  <a:cubicBezTo>
                    <a:pt x="96" y="307"/>
                    <a:pt x="24" y="616"/>
                    <a:pt x="1" y="926"/>
                  </a:cubicBezTo>
                  <a:cubicBezTo>
                    <a:pt x="1" y="944"/>
                    <a:pt x="13" y="953"/>
                    <a:pt x="24" y="953"/>
                  </a:cubicBezTo>
                  <a:cubicBezTo>
                    <a:pt x="36" y="953"/>
                    <a:pt x="48" y="944"/>
                    <a:pt x="48" y="926"/>
                  </a:cubicBezTo>
                  <a:cubicBezTo>
                    <a:pt x="120" y="628"/>
                    <a:pt x="155" y="319"/>
                    <a:pt x="179" y="9"/>
                  </a:cubicBezTo>
                  <a:cubicBezTo>
                    <a:pt x="191" y="3"/>
                    <a:pt x="185" y="0"/>
                    <a:pt x="1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53" name="Google Shape;27053;p39"/>
            <p:cNvSpPr/>
            <p:nvPr/>
          </p:nvSpPr>
          <p:spPr>
            <a:xfrm>
              <a:off x="2971800" y="2169450"/>
              <a:ext cx="17325" cy="27475"/>
            </a:xfrm>
            <a:custGeom>
              <a:avLst/>
              <a:gdLst/>
              <a:ahLst/>
              <a:cxnLst/>
              <a:rect l="l" t="t" r="r" b="b"/>
              <a:pathLst>
                <a:path w="693" h="1099" extrusionOk="0">
                  <a:moveTo>
                    <a:pt x="0" y="0"/>
                  </a:moveTo>
                  <a:lnTo>
                    <a:pt x="0" y="0"/>
                  </a:lnTo>
                  <a:cubicBezTo>
                    <a:pt x="310" y="298"/>
                    <a:pt x="500" y="655"/>
                    <a:pt x="619" y="1072"/>
                  </a:cubicBezTo>
                  <a:cubicBezTo>
                    <a:pt x="629" y="1091"/>
                    <a:pt x="644" y="1098"/>
                    <a:pt x="657" y="1098"/>
                  </a:cubicBezTo>
                  <a:cubicBezTo>
                    <a:pt x="677" y="1098"/>
                    <a:pt x="693" y="1081"/>
                    <a:pt x="679" y="1060"/>
                  </a:cubicBezTo>
                  <a:cubicBezTo>
                    <a:pt x="583" y="619"/>
                    <a:pt x="345" y="26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54" name="Google Shape;27054;p39"/>
            <p:cNvSpPr/>
            <p:nvPr/>
          </p:nvSpPr>
          <p:spPr>
            <a:xfrm>
              <a:off x="2973725" y="2157750"/>
              <a:ext cx="22500" cy="43150"/>
            </a:xfrm>
            <a:custGeom>
              <a:avLst/>
              <a:gdLst/>
              <a:ahLst/>
              <a:cxnLst/>
              <a:rect l="l" t="t" r="r" b="b"/>
              <a:pathLst>
                <a:path w="900" h="1726" extrusionOk="0">
                  <a:moveTo>
                    <a:pt x="222" y="154"/>
                  </a:moveTo>
                  <a:cubicBezTo>
                    <a:pt x="401" y="272"/>
                    <a:pt x="506" y="449"/>
                    <a:pt x="573" y="650"/>
                  </a:cubicBezTo>
                  <a:lnTo>
                    <a:pt x="573" y="650"/>
                  </a:lnTo>
                  <a:cubicBezTo>
                    <a:pt x="504" y="534"/>
                    <a:pt x="424" y="424"/>
                    <a:pt x="333" y="322"/>
                  </a:cubicBezTo>
                  <a:lnTo>
                    <a:pt x="333" y="322"/>
                  </a:lnTo>
                  <a:cubicBezTo>
                    <a:pt x="297" y="265"/>
                    <a:pt x="260" y="209"/>
                    <a:pt x="222" y="154"/>
                  </a:cubicBezTo>
                  <a:close/>
                  <a:moveTo>
                    <a:pt x="77" y="1"/>
                  </a:moveTo>
                  <a:cubicBezTo>
                    <a:pt x="36" y="1"/>
                    <a:pt x="1" y="24"/>
                    <a:pt x="30" y="63"/>
                  </a:cubicBezTo>
                  <a:cubicBezTo>
                    <a:pt x="48" y="87"/>
                    <a:pt x="65" y="111"/>
                    <a:pt x="82" y="135"/>
                  </a:cubicBezTo>
                  <a:lnTo>
                    <a:pt x="82" y="135"/>
                  </a:lnTo>
                  <a:cubicBezTo>
                    <a:pt x="82" y="142"/>
                    <a:pt x="84" y="150"/>
                    <a:pt x="90" y="159"/>
                  </a:cubicBezTo>
                  <a:cubicBezTo>
                    <a:pt x="105" y="176"/>
                    <a:pt x="120" y="194"/>
                    <a:pt x="134" y="211"/>
                  </a:cubicBezTo>
                  <a:lnTo>
                    <a:pt x="134" y="211"/>
                  </a:lnTo>
                  <a:cubicBezTo>
                    <a:pt x="413" y="622"/>
                    <a:pt x="625" y="1067"/>
                    <a:pt x="749" y="1552"/>
                  </a:cubicBezTo>
                  <a:lnTo>
                    <a:pt x="749" y="1552"/>
                  </a:lnTo>
                  <a:cubicBezTo>
                    <a:pt x="755" y="1580"/>
                    <a:pt x="761" y="1608"/>
                    <a:pt x="768" y="1635"/>
                  </a:cubicBezTo>
                  <a:cubicBezTo>
                    <a:pt x="769" y="1637"/>
                    <a:pt x="770" y="1640"/>
                    <a:pt x="771" y="1642"/>
                  </a:cubicBezTo>
                  <a:lnTo>
                    <a:pt x="771" y="1642"/>
                  </a:lnTo>
                  <a:cubicBezTo>
                    <a:pt x="774" y="1655"/>
                    <a:pt x="777" y="1669"/>
                    <a:pt x="780" y="1683"/>
                  </a:cubicBezTo>
                  <a:cubicBezTo>
                    <a:pt x="792" y="1711"/>
                    <a:pt x="819" y="1726"/>
                    <a:pt x="845" y="1726"/>
                  </a:cubicBezTo>
                  <a:cubicBezTo>
                    <a:pt x="873" y="1726"/>
                    <a:pt x="899" y="1708"/>
                    <a:pt x="899" y="1671"/>
                  </a:cubicBezTo>
                  <a:cubicBezTo>
                    <a:pt x="899" y="1667"/>
                    <a:pt x="899" y="1663"/>
                    <a:pt x="898" y="1659"/>
                  </a:cubicBezTo>
                  <a:lnTo>
                    <a:pt x="898" y="1659"/>
                  </a:lnTo>
                  <a:cubicBezTo>
                    <a:pt x="899" y="1659"/>
                    <a:pt x="899" y="1659"/>
                    <a:pt x="899" y="1659"/>
                  </a:cubicBezTo>
                  <a:cubicBezTo>
                    <a:pt x="899" y="1656"/>
                    <a:pt x="898" y="1653"/>
                    <a:pt x="897" y="1650"/>
                  </a:cubicBezTo>
                  <a:lnTo>
                    <a:pt x="897" y="1650"/>
                  </a:lnTo>
                  <a:cubicBezTo>
                    <a:pt x="879" y="1477"/>
                    <a:pt x="844" y="1306"/>
                    <a:pt x="792" y="1142"/>
                  </a:cubicBezTo>
                  <a:lnTo>
                    <a:pt x="792" y="1142"/>
                  </a:lnTo>
                  <a:cubicBezTo>
                    <a:pt x="728" y="678"/>
                    <a:pt x="535" y="201"/>
                    <a:pt x="119" y="12"/>
                  </a:cubicBezTo>
                  <a:lnTo>
                    <a:pt x="119" y="12"/>
                  </a:lnTo>
                  <a:cubicBezTo>
                    <a:pt x="117" y="9"/>
                    <a:pt x="115" y="7"/>
                    <a:pt x="114" y="4"/>
                  </a:cubicBezTo>
                  <a:cubicBezTo>
                    <a:pt x="113" y="5"/>
                    <a:pt x="112" y="7"/>
                    <a:pt x="111" y="8"/>
                  </a:cubicBezTo>
                  <a:lnTo>
                    <a:pt x="111" y="8"/>
                  </a:lnTo>
                  <a:cubicBezTo>
                    <a:pt x="108" y="7"/>
                    <a:pt x="105" y="5"/>
                    <a:pt x="102" y="4"/>
                  </a:cubicBezTo>
                  <a:cubicBezTo>
                    <a:pt x="93" y="2"/>
                    <a:pt x="85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55" name="Google Shape;27055;p39"/>
            <p:cNvSpPr/>
            <p:nvPr/>
          </p:nvSpPr>
          <p:spPr>
            <a:xfrm>
              <a:off x="2989775" y="2177525"/>
              <a:ext cx="7350" cy="30050"/>
            </a:xfrm>
            <a:custGeom>
              <a:avLst/>
              <a:gdLst/>
              <a:ahLst/>
              <a:cxnLst/>
              <a:rect l="l" t="t" r="r" b="b"/>
              <a:pathLst>
                <a:path w="294" h="1202" extrusionOk="0">
                  <a:moveTo>
                    <a:pt x="30" y="1"/>
                  </a:moveTo>
                  <a:cubicBezTo>
                    <a:pt x="14" y="1"/>
                    <a:pt x="0" y="14"/>
                    <a:pt x="7" y="34"/>
                  </a:cubicBezTo>
                  <a:cubicBezTo>
                    <a:pt x="138" y="404"/>
                    <a:pt x="186" y="761"/>
                    <a:pt x="162" y="1166"/>
                  </a:cubicBezTo>
                  <a:cubicBezTo>
                    <a:pt x="162" y="1189"/>
                    <a:pt x="177" y="1201"/>
                    <a:pt x="193" y="1201"/>
                  </a:cubicBezTo>
                  <a:cubicBezTo>
                    <a:pt x="210" y="1201"/>
                    <a:pt x="228" y="1189"/>
                    <a:pt x="234" y="1166"/>
                  </a:cubicBezTo>
                  <a:cubicBezTo>
                    <a:pt x="293" y="773"/>
                    <a:pt x="234" y="380"/>
                    <a:pt x="67" y="23"/>
                  </a:cubicBezTo>
                  <a:cubicBezTo>
                    <a:pt x="57" y="8"/>
                    <a:pt x="43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56" name="Google Shape;27056;p39"/>
            <p:cNvSpPr/>
            <p:nvPr/>
          </p:nvSpPr>
          <p:spPr>
            <a:xfrm>
              <a:off x="2613400" y="2422625"/>
              <a:ext cx="22050" cy="49550"/>
            </a:xfrm>
            <a:custGeom>
              <a:avLst/>
              <a:gdLst/>
              <a:ahLst/>
              <a:cxnLst/>
              <a:rect l="l" t="t" r="r" b="b"/>
              <a:pathLst>
                <a:path w="882" h="1982" extrusionOk="0">
                  <a:moveTo>
                    <a:pt x="849" y="1"/>
                  </a:moveTo>
                  <a:cubicBezTo>
                    <a:pt x="843" y="1"/>
                    <a:pt x="838" y="2"/>
                    <a:pt x="834" y="5"/>
                  </a:cubicBezTo>
                  <a:cubicBezTo>
                    <a:pt x="608" y="303"/>
                    <a:pt x="334" y="613"/>
                    <a:pt x="168" y="946"/>
                  </a:cubicBezTo>
                  <a:cubicBezTo>
                    <a:pt x="1" y="1291"/>
                    <a:pt x="96" y="1649"/>
                    <a:pt x="203" y="1982"/>
                  </a:cubicBezTo>
                  <a:lnTo>
                    <a:pt x="227" y="1982"/>
                  </a:lnTo>
                  <a:cubicBezTo>
                    <a:pt x="120" y="1541"/>
                    <a:pt x="49" y="1172"/>
                    <a:pt x="334" y="767"/>
                  </a:cubicBezTo>
                  <a:cubicBezTo>
                    <a:pt x="489" y="517"/>
                    <a:pt x="703" y="279"/>
                    <a:pt x="882" y="17"/>
                  </a:cubicBezTo>
                  <a:cubicBezTo>
                    <a:pt x="882" y="9"/>
                    <a:pt x="864" y="1"/>
                    <a:pt x="8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57" name="Google Shape;27057;p39"/>
            <p:cNvSpPr/>
            <p:nvPr/>
          </p:nvSpPr>
          <p:spPr>
            <a:xfrm>
              <a:off x="2620250" y="2482275"/>
              <a:ext cx="140525" cy="189925"/>
            </a:xfrm>
            <a:custGeom>
              <a:avLst/>
              <a:gdLst/>
              <a:ahLst/>
              <a:cxnLst/>
              <a:rect l="l" t="t" r="r" b="b"/>
              <a:pathLst>
                <a:path w="5621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775"/>
                    <a:pt x="632" y="1501"/>
                    <a:pt x="1108" y="2156"/>
                  </a:cubicBezTo>
                  <a:cubicBezTo>
                    <a:pt x="1644" y="2918"/>
                    <a:pt x="2418" y="3501"/>
                    <a:pt x="2882" y="4299"/>
                  </a:cubicBezTo>
                  <a:cubicBezTo>
                    <a:pt x="3311" y="5073"/>
                    <a:pt x="3704" y="5763"/>
                    <a:pt x="4299" y="6430"/>
                  </a:cubicBezTo>
                  <a:cubicBezTo>
                    <a:pt x="4547" y="6714"/>
                    <a:pt x="5172" y="7597"/>
                    <a:pt x="5588" y="7597"/>
                  </a:cubicBezTo>
                  <a:cubicBezTo>
                    <a:pt x="5591" y="7597"/>
                    <a:pt x="5594" y="7597"/>
                    <a:pt x="5597" y="7597"/>
                  </a:cubicBezTo>
                  <a:cubicBezTo>
                    <a:pt x="5609" y="7597"/>
                    <a:pt x="5620" y="7573"/>
                    <a:pt x="5620" y="7561"/>
                  </a:cubicBezTo>
                  <a:lnTo>
                    <a:pt x="5620" y="7490"/>
                  </a:lnTo>
                  <a:cubicBezTo>
                    <a:pt x="5620" y="7478"/>
                    <a:pt x="5609" y="7454"/>
                    <a:pt x="5597" y="7454"/>
                  </a:cubicBezTo>
                  <a:lnTo>
                    <a:pt x="5537" y="7454"/>
                  </a:lnTo>
                  <a:cubicBezTo>
                    <a:pt x="5518" y="7454"/>
                    <a:pt x="5507" y="7477"/>
                    <a:pt x="5521" y="7486"/>
                  </a:cubicBezTo>
                  <a:lnTo>
                    <a:pt x="5521" y="7486"/>
                  </a:lnTo>
                  <a:cubicBezTo>
                    <a:pt x="5192" y="7401"/>
                    <a:pt x="4831" y="6879"/>
                    <a:pt x="4608" y="6656"/>
                  </a:cubicBezTo>
                  <a:cubicBezTo>
                    <a:pt x="4347" y="6371"/>
                    <a:pt x="4073" y="6085"/>
                    <a:pt x="3835" y="5787"/>
                  </a:cubicBezTo>
                  <a:cubicBezTo>
                    <a:pt x="3358" y="5180"/>
                    <a:pt x="3120" y="4454"/>
                    <a:pt x="2656" y="3846"/>
                  </a:cubicBezTo>
                  <a:cubicBezTo>
                    <a:pt x="2215" y="3227"/>
                    <a:pt x="1608" y="2751"/>
                    <a:pt x="1156" y="2132"/>
                  </a:cubicBezTo>
                  <a:cubicBezTo>
                    <a:pt x="679" y="1477"/>
                    <a:pt x="334" y="763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58" name="Google Shape;27058;p39"/>
            <p:cNvSpPr/>
            <p:nvPr/>
          </p:nvSpPr>
          <p:spPr>
            <a:xfrm>
              <a:off x="2729200" y="2649275"/>
              <a:ext cx="27375" cy="21800"/>
            </a:xfrm>
            <a:custGeom>
              <a:avLst/>
              <a:gdLst/>
              <a:ahLst/>
              <a:cxnLst/>
              <a:rect l="l" t="t" r="r" b="b"/>
              <a:pathLst>
                <a:path w="1095" h="872" extrusionOk="0">
                  <a:moveTo>
                    <a:pt x="12" y="0"/>
                  </a:moveTo>
                  <a:cubicBezTo>
                    <a:pt x="0" y="48"/>
                    <a:pt x="12" y="83"/>
                    <a:pt x="60" y="107"/>
                  </a:cubicBezTo>
                  <a:cubicBezTo>
                    <a:pt x="60" y="95"/>
                    <a:pt x="72" y="83"/>
                    <a:pt x="72" y="60"/>
                  </a:cubicBezTo>
                  <a:cubicBezTo>
                    <a:pt x="84" y="83"/>
                    <a:pt x="119" y="95"/>
                    <a:pt x="131" y="119"/>
                  </a:cubicBezTo>
                  <a:cubicBezTo>
                    <a:pt x="179" y="155"/>
                    <a:pt x="227" y="191"/>
                    <a:pt x="262" y="226"/>
                  </a:cubicBezTo>
                  <a:cubicBezTo>
                    <a:pt x="346" y="286"/>
                    <a:pt x="429" y="345"/>
                    <a:pt x="500" y="417"/>
                  </a:cubicBezTo>
                  <a:cubicBezTo>
                    <a:pt x="703" y="572"/>
                    <a:pt x="881" y="738"/>
                    <a:pt x="1072" y="869"/>
                  </a:cubicBezTo>
                  <a:cubicBezTo>
                    <a:pt x="1074" y="871"/>
                    <a:pt x="1075" y="872"/>
                    <a:pt x="1077" y="872"/>
                  </a:cubicBezTo>
                  <a:cubicBezTo>
                    <a:pt x="1087" y="872"/>
                    <a:pt x="1094" y="845"/>
                    <a:pt x="1084" y="845"/>
                  </a:cubicBezTo>
                  <a:cubicBezTo>
                    <a:pt x="751" y="536"/>
                    <a:pt x="381" y="274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59" name="Google Shape;27059;p39"/>
            <p:cNvSpPr/>
            <p:nvPr/>
          </p:nvSpPr>
          <p:spPr>
            <a:xfrm>
              <a:off x="2726525" y="2642975"/>
              <a:ext cx="31200" cy="28850"/>
            </a:xfrm>
            <a:custGeom>
              <a:avLst/>
              <a:gdLst/>
              <a:ahLst/>
              <a:cxnLst/>
              <a:rect l="l" t="t" r="r" b="b"/>
              <a:pathLst>
                <a:path w="1248" h="1154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191" y="228"/>
                    <a:pt x="417" y="419"/>
                    <a:pt x="631" y="633"/>
                  </a:cubicBezTo>
                  <a:cubicBezTo>
                    <a:pt x="822" y="812"/>
                    <a:pt x="1000" y="1002"/>
                    <a:pt x="1227" y="1145"/>
                  </a:cubicBezTo>
                  <a:cubicBezTo>
                    <a:pt x="1229" y="1151"/>
                    <a:pt x="1232" y="1153"/>
                    <a:pt x="1235" y="1153"/>
                  </a:cubicBezTo>
                  <a:cubicBezTo>
                    <a:pt x="1243" y="1153"/>
                    <a:pt x="1248" y="1130"/>
                    <a:pt x="1239" y="1121"/>
                  </a:cubicBezTo>
                  <a:cubicBezTo>
                    <a:pt x="1060" y="895"/>
                    <a:pt x="822" y="705"/>
                    <a:pt x="607" y="526"/>
                  </a:cubicBezTo>
                  <a:cubicBezTo>
                    <a:pt x="417" y="347"/>
                    <a:pt x="226" y="169"/>
                    <a:pt x="12" y="14"/>
                  </a:cubicBez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60" name="Google Shape;27060;p39"/>
            <p:cNvSpPr/>
            <p:nvPr/>
          </p:nvSpPr>
          <p:spPr>
            <a:xfrm>
              <a:off x="2721450" y="2635575"/>
              <a:ext cx="29125" cy="26125"/>
            </a:xfrm>
            <a:custGeom>
              <a:avLst/>
              <a:gdLst/>
              <a:ahLst/>
              <a:cxnLst/>
              <a:rect l="l" t="t" r="r" b="b"/>
              <a:pathLst>
                <a:path w="1165" h="1045" extrusionOk="0">
                  <a:moveTo>
                    <a:pt x="72" y="0"/>
                  </a:moveTo>
                  <a:cubicBezTo>
                    <a:pt x="72" y="0"/>
                    <a:pt x="60" y="0"/>
                    <a:pt x="60" y="12"/>
                  </a:cubicBezTo>
                  <a:cubicBezTo>
                    <a:pt x="1" y="191"/>
                    <a:pt x="334" y="429"/>
                    <a:pt x="441" y="536"/>
                  </a:cubicBezTo>
                  <a:cubicBezTo>
                    <a:pt x="632" y="715"/>
                    <a:pt x="870" y="953"/>
                    <a:pt x="1132" y="1036"/>
                  </a:cubicBezTo>
                  <a:cubicBezTo>
                    <a:pt x="1137" y="1042"/>
                    <a:pt x="1142" y="1044"/>
                    <a:pt x="1146" y="1044"/>
                  </a:cubicBezTo>
                  <a:cubicBezTo>
                    <a:pt x="1160" y="1044"/>
                    <a:pt x="1165" y="1019"/>
                    <a:pt x="1156" y="1001"/>
                  </a:cubicBezTo>
                  <a:cubicBezTo>
                    <a:pt x="989" y="834"/>
                    <a:pt x="787" y="715"/>
                    <a:pt x="608" y="572"/>
                  </a:cubicBezTo>
                  <a:cubicBezTo>
                    <a:pt x="538" y="537"/>
                    <a:pt x="87" y="179"/>
                    <a:pt x="118" y="65"/>
                  </a:cubicBezTo>
                  <a:lnTo>
                    <a:pt x="118" y="65"/>
                  </a:lnTo>
                  <a:cubicBezTo>
                    <a:pt x="119" y="64"/>
                    <a:pt x="120" y="62"/>
                    <a:pt x="120" y="60"/>
                  </a:cubicBezTo>
                  <a:lnTo>
                    <a:pt x="120" y="60"/>
                  </a:lnTo>
                  <a:cubicBezTo>
                    <a:pt x="120" y="60"/>
                    <a:pt x="120" y="60"/>
                    <a:pt x="120" y="60"/>
                  </a:cubicBezTo>
                  <a:cubicBezTo>
                    <a:pt x="120" y="60"/>
                    <a:pt x="120" y="48"/>
                    <a:pt x="132" y="48"/>
                  </a:cubicBezTo>
                  <a:lnTo>
                    <a:pt x="132" y="24"/>
                  </a:lnTo>
                  <a:cubicBezTo>
                    <a:pt x="96" y="0"/>
                    <a:pt x="120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61" name="Google Shape;27061;p39"/>
            <p:cNvSpPr/>
            <p:nvPr/>
          </p:nvSpPr>
          <p:spPr>
            <a:xfrm>
              <a:off x="2715100" y="2629375"/>
              <a:ext cx="42400" cy="36275"/>
            </a:xfrm>
            <a:custGeom>
              <a:avLst/>
              <a:gdLst/>
              <a:ahLst/>
              <a:cxnLst/>
              <a:rect l="l" t="t" r="r" b="b"/>
              <a:pathLst>
                <a:path w="1696" h="1451" extrusionOk="0">
                  <a:moveTo>
                    <a:pt x="29" y="0"/>
                  </a:moveTo>
                  <a:cubicBezTo>
                    <a:pt x="12" y="0"/>
                    <a:pt x="0" y="14"/>
                    <a:pt x="17" y="22"/>
                  </a:cubicBezTo>
                  <a:cubicBezTo>
                    <a:pt x="386" y="606"/>
                    <a:pt x="993" y="1213"/>
                    <a:pt x="1660" y="1451"/>
                  </a:cubicBezTo>
                  <a:cubicBezTo>
                    <a:pt x="1684" y="1451"/>
                    <a:pt x="1696" y="1439"/>
                    <a:pt x="1684" y="1427"/>
                  </a:cubicBezTo>
                  <a:cubicBezTo>
                    <a:pt x="1362" y="1201"/>
                    <a:pt x="1041" y="1022"/>
                    <a:pt x="755" y="772"/>
                  </a:cubicBezTo>
                  <a:cubicBezTo>
                    <a:pt x="493" y="546"/>
                    <a:pt x="279" y="284"/>
                    <a:pt x="52" y="10"/>
                  </a:cubicBezTo>
                  <a:cubicBezTo>
                    <a:pt x="45" y="3"/>
                    <a:pt x="37" y="0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62" name="Google Shape;27062;p39"/>
            <p:cNvSpPr/>
            <p:nvPr/>
          </p:nvSpPr>
          <p:spPr>
            <a:xfrm>
              <a:off x="2730675" y="2644500"/>
              <a:ext cx="36300" cy="30750"/>
            </a:xfrm>
            <a:custGeom>
              <a:avLst/>
              <a:gdLst/>
              <a:ahLst/>
              <a:cxnLst/>
              <a:rect l="l" t="t" r="r" b="b"/>
              <a:pathLst>
                <a:path w="1452" h="1230" extrusionOk="0">
                  <a:moveTo>
                    <a:pt x="1" y="1"/>
                  </a:moveTo>
                  <a:lnTo>
                    <a:pt x="1" y="1"/>
                  </a:lnTo>
                  <a:cubicBezTo>
                    <a:pt x="203" y="251"/>
                    <a:pt x="465" y="477"/>
                    <a:pt x="715" y="691"/>
                  </a:cubicBezTo>
                  <a:cubicBezTo>
                    <a:pt x="942" y="882"/>
                    <a:pt x="1180" y="1084"/>
                    <a:pt x="1430" y="1227"/>
                  </a:cubicBezTo>
                  <a:cubicBezTo>
                    <a:pt x="1431" y="1229"/>
                    <a:pt x="1433" y="1229"/>
                    <a:pt x="1435" y="1229"/>
                  </a:cubicBezTo>
                  <a:cubicBezTo>
                    <a:pt x="1444" y="1229"/>
                    <a:pt x="1452" y="1201"/>
                    <a:pt x="1442" y="1191"/>
                  </a:cubicBezTo>
                  <a:cubicBezTo>
                    <a:pt x="1203" y="953"/>
                    <a:pt x="918" y="775"/>
                    <a:pt x="680" y="572"/>
                  </a:cubicBezTo>
                  <a:cubicBezTo>
                    <a:pt x="465" y="394"/>
                    <a:pt x="239" y="17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63" name="Google Shape;27063;p39"/>
            <p:cNvSpPr/>
            <p:nvPr/>
          </p:nvSpPr>
          <p:spPr>
            <a:xfrm>
              <a:off x="2742300" y="2655825"/>
              <a:ext cx="25850" cy="20025"/>
            </a:xfrm>
            <a:custGeom>
              <a:avLst/>
              <a:gdLst/>
              <a:ahLst/>
              <a:cxnLst/>
              <a:rect l="l" t="t" r="r" b="b"/>
              <a:pathLst>
                <a:path w="1034" h="801" extrusionOk="0">
                  <a:moveTo>
                    <a:pt x="12" y="0"/>
                  </a:moveTo>
                  <a:lnTo>
                    <a:pt x="0" y="12"/>
                  </a:lnTo>
                  <a:cubicBezTo>
                    <a:pt x="310" y="274"/>
                    <a:pt x="631" y="595"/>
                    <a:pt x="989" y="798"/>
                  </a:cubicBezTo>
                  <a:cubicBezTo>
                    <a:pt x="993" y="800"/>
                    <a:pt x="998" y="801"/>
                    <a:pt x="1002" y="801"/>
                  </a:cubicBezTo>
                  <a:cubicBezTo>
                    <a:pt x="1020" y="801"/>
                    <a:pt x="1034" y="784"/>
                    <a:pt x="1024" y="774"/>
                  </a:cubicBezTo>
                  <a:cubicBezTo>
                    <a:pt x="727" y="476"/>
                    <a:pt x="35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64" name="Google Shape;27064;p39"/>
            <p:cNvSpPr/>
            <p:nvPr/>
          </p:nvSpPr>
          <p:spPr>
            <a:xfrm>
              <a:off x="2748250" y="2660350"/>
              <a:ext cx="20200" cy="16675"/>
            </a:xfrm>
            <a:custGeom>
              <a:avLst/>
              <a:gdLst/>
              <a:ahLst/>
              <a:cxnLst/>
              <a:rect l="l" t="t" r="r" b="b"/>
              <a:pathLst>
                <a:path w="808" h="667" extrusionOk="0">
                  <a:moveTo>
                    <a:pt x="5" y="1"/>
                  </a:moveTo>
                  <a:cubicBezTo>
                    <a:pt x="3" y="1"/>
                    <a:pt x="0" y="4"/>
                    <a:pt x="0" y="10"/>
                  </a:cubicBezTo>
                  <a:cubicBezTo>
                    <a:pt x="6" y="4"/>
                    <a:pt x="6" y="1"/>
                    <a:pt x="5" y="1"/>
                  </a:cubicBezTo>
                  <a:close/>
                  <a:moveTo>
                    <a:pt x="0" y="10"/>
                  </a:moveTo>
                  <a:lnTo>
                    <a:pt x="0" y="10"/>
                  </a:lnTo>
                  <a:cubicBezTo>
                    <a:pt x="131" y="271"/>
                    <a:pt x="489" y="569"/>
                    <a:pt x="774" y="664"/>
                  </a:cubicBezTo>
                  <a:cubicBezTo>
                    <a:pt x="777" y="666"/>
                    <a:pt x="779" y="666"/>
                    <a:pt x="782" y="666"/>
                  </a:cubicBezTo>
                  <a:cubicBezTo>
                    <a:pt x="800" y="666"/>
                    <a:pt x="807" y="627"/>
                    <a:pt x="786" y="617"/>
                  </a:cubicBezTo>
                  <a:cubicBezTo>
                    <a:pt x="655" y="522"/>
                    <a:pt x="500" y="450"/>
                    <a:pt x="370" y="343"/>
                  </a:cubicBezTo>
                  <a:cubicBezTo>
                    <a:pt x="250" y="236"/>
                    <a:pt x="143" y="93"/>
                    <a:pt x="0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65" name="Google Shape;27065;p39"/>
            <p:cNvSpPr/>
            <p:nvPr/>
          </p:nvSpPr>
          <p:spPr>
            <a:xfrm>
              <a:off x="2751825" y="2665050"/>
              <a:ext cx="26225" cy="16375"/>
            </a:xfrm>
            <a:custGeom>
              <a:avLst/>
              <a:gdLst/>
              <a:ahLst/>
              <a:cxnLst/>
              <a:rect l="l" t="t" r="r" b="b"/>
              <a:pathLst>
                <a:path w="1049" h="655" extrusionOk="0">
                  <a:moveTo>
                    <a:pt x="48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274" y="298"/>
                    <a:pt x="631" y="584"/>
                    <a:pt x="1012" y="655"/>
                  </a:cubicBezTo>
                  <a:cubicBezTo>
                    <a:pt x="1024" y="655"/>
                    <a:pt x="1048" y="631"/>
                    <a:pt x="1024" y="619"/>
                  </a:cubicBezTo>
                  <a:cubicBezTo>
                    <a:pt x="869" y="536"/>
                    <a:pt x="703" y="476"/>
                    <a:pt x="536" y="369"/>
                  </a:cubicBezTo>
                  <a:cubicBezTo>
                    <a:pt x="357" y="262"/>
                    <a:pt x="191" y="131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66" name="Google Shape;27066;p39"/>
            <p:cNvSpPr/>
            <p:nvPr/>
          </p:nvSpPr>
          <p:spPr>
            <a:xfrm>
              <a:off x="2757175" y="2667125"/>
              <a:ext cx="26225" cy="13425"/>
            </a:xfrm>
            <a:custGeom>
              <a:avLst/>
              <a:gdLst/>
              <a:ahLst/>
              <a:cxnLst/>
              <a:rect l="l" t="t" r="r" b="b"/>
              <a:pathLst>
                <a:path w="1049" h="537" extrusionOk="0">
                  <a:moveTo>
                    <a:pt x="24" y="0"/>
                  </a:moveTo>
                  <a:cubicBezTo>
                    <a:pt x="24" y="0"/>
                    <a:pt x="1" y="36"/>
                    <a:pt x="13" y="36"/>
                  </a:cubicBezTo>
                  <a:cubicBezTo>
                    <a:pt x="298" y="262"/>
                    <a:pt x="679" y="512"/>
                    <a:pt x="1036" y="536"/>
                  </a:cubicBezTo>
                  <a:cubicBezTo>
                    <a:pt x="1048" y="536"/>
                    <a:pt x="1048" y="524"/>
                    <a:pt x="1048" y="512"/>
                  </a:cubicBezTo>
                  <a:cubicBezTo>
                    <a:pt x="894" y="417"/>
                    <a:pt x="691" y="381"/>
                    <a:pt x="513" y="298"/>
                  </a:cubicBezTo>
                  <a:cubicBezTo>
                    <a:pt x="334" y="215"/>
                    <a:pt x="191" y="12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67" name="Google Shape;27067;p39"/>
            <p:cNvSpPr/>
            <p:nvPr/>
          </p:nvSpPr>
          <p:spPr>
            <a:xfrm>
              <a:off x="2759250" y="2669500"/>
              <a:ext cx="107875" cy="49325"/>
            </a:xfrm>
            <a:custGeom>
              <a:avLst/>
              <a:gdLst/>
              <a:ahLst/>
              <a:cxnLst/>
              <a:rect l="l" t="t" r="r" b="b"/>
              <a:pathLst>
                <a:path w="4315" h="1973" extrusionOk="0">
                  <a:moveTo>
                    <a:pt x="37" y="1"/>
                  </a:moveTo>
                  <a:cubicBezTo>
                    <a:pt x="13" y="13"/>
                    <a:pt x="1" y="25"/>
                    <a:pt x="13" y="25"/>
                  </a:cubicBezTo>
                  <a:cubicBezTo>
                    <a:pt x="596" y="406"/>
                    <a:pt x="1251" y="501"/>
                    <a:pt x="1918" y="679"/>
                  </a:cubicBezTo>
                  <a:cubicBezTo>
                    <a:pt x="2811" y="918"/>
                    <a:pt x="3573" y="1358"/>
                    <a:pt x="4240" y="1965"/>
                  </a:cubicBezTo>
                  <a:cubicBezTo>
                    <a:pt x="4248" y="1971"/>
                    <a:pt x="4256" y="1973"/>
                    <a:pt x="4264" y="1973"/>
                  </a:cubicBezTo>
                  <a:cubicBezTo>
                    <a:pt x="4293" y="1973"/>
                    <a:pt x="4315" y="1945"/>
                    <a:pt x="4287" y="1918"/>
                  </a:cubicBezTo>
                  <a:cubicBezTo>
                    <a:pt x="3811" y="1453"/>
                    <a:pt x="3263" y="1084"/>
                    <a:pt x="2656" y="834"/>
                  </a:cubicBezTo>
                  <a:cubicBezTo>
                    <a:pt x="1787" y="477"/>
                    <a:pt x="846" y="44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68" name="Google Shape;27068;p39"/>
            <p:cNvSpPr/>
            <p:nvPr/>
          </p:nvSpPr>
          <p:spPr>
            <a:xfrm>
              <a:off x="2810350" y="2689325"/>
              <a:ext cx="47050" cy="27900"/>
            </a:xfrm>
            <a:custGeom>
              <a:avLst/>
              <a:gdLst/>
              <a:ahLst/>
              <a:cxnLst/>
              <a:rect l="l" t="t" r="r" b="b"/>
              <a:pathLst>
                <a:path w="1882" h="1116" extrusionOk="0">
                  <a:moveTo>
                    <a:pt x="11" y="0"/>
                  </a:moveTo>
                  <a:cubicBezTo>
                    <a:pt x="6" y="0"/>
                    <a:pt x="1" y="5"/>
                    <a:pt x="17" y="5"/>
                  </a:cubicBezTo>
                  <a:cubicBezTo>
                    <a:pt x="17" y="1"/>
                    <a:pt x="14" y="0"/>
                    <a:pt x="11" y="0"/>
                  </a:cubicBezTo>
                  <a:close/>
                  <a:moveTo>
                    <a:pt x="17" y="5"/>
                  </a:moveTo>
                  <a:cubicBezTo>
                    <a:pt x="636" y="351"/>
                    <a:pt x="1231" y="767"/>
                    <a:pt x="1838" y="1113"/>
                  </a:cubicBezTo>
                  <a:cubicBezTo>
                    <a:pt x="1843" y="1115"/>
                    <a:pt x="1847" y="1116"/>
                    <a:pt x="1851" y="1116"/>
                  </a:cubicBezTo>
                  <a:cubicBezTo>
                    <a:pt x="1869" y="1116"/>
                    <a:pt x="1882" y="1096"/>
                    <a:pt x="1862" y="1077"/>
                  </a:cubicBezTo>
                  <a:cubicBezTo>
                    <a:pt x="1338" y="636"/>
                    <a:pt x="648" y="279"/>
                    <a:pt x="17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69" name="Google Shape;27069;p39"/>
            <p:cNvSpPr/>
            <p:nvPr/>
          </p:nvSpPr>
          <p:spPr>
            <a:xfrm>
              <a:off x="2814775" y="2687925"/>
              <a:ext cx="62025" cy="41925"/>
            </a:xfrm>
            <a:custGeom>
              <a:avLst/>
              <a:gdLst/>
              <a:ahLst/>
              <a:cxnLst/>
              <a:rect l="l" t="t" r="r" b="b"/>
              <a:pathLst>
                <a:path w="2481" h="1677" extrusionOk="0">
                  <a:moveTo>
                    <a:pt x="433" y="298"/>
                  </a:moveTo>
                  <a:cubicBezTo>
                    <a:pt x="748" y="453"/>
                    <a:pt x="1040" y="631"/>
                    <a:pt x="1310" y="847"/>
                  </a:cubicBezTo>
                  <a:lnTo>
                    <a:pt x="1310" y="847"/>
                  </a:lnTo>
                  <a:cubicBezTo>
                    <a:pt x="1160" y="748"/>
                    <a:pt x="1003" y="664"/>
                    <a:pt x="864" y="573"/>
                  </a:cubicBezTo>
                  <a:cubicBezTo>
                    <a:pt x="738" y="479"/>
                    <a:pt x="576" y="395"/>
                    <a:pt x="433" y="298"/>
                  </a:cubicBezTo>
                  <a:close/>
                  <a:moveTo>
                    <a:pt x="1889" y="1200"/>
                  </a:moveTo>
                  <a:lnTo>
                    <a:pt x="1889" y="1200"/>
                  </a:lnTo>
                  <a:cubicBezTo>
                    <a:pt x="1889" y="1201"/>
                    <a:pt x="1888" y="1203"/>
                    <a:pt x="1888" y="1204"/>
                  </a:cubicBezTo>
                  <a:cubicBezTo>
                    <a:pt x="1888" y="1203"/>
                    <a:pt x="1889" y="1201"/>
                    <a:pt x="1889" y="1200"/>
                  </a:cubicBezTo>
                  <a:close/>
                  <a:moveTo>
                    <a:pt x="1865" y="1198"/>
                  </a:moveTo>
                  <a:cubicBezTo>
                    <a:pt x="1917" y="1236"/>
                    <a:pt x="1968" y="1274"/>
                    <a:pt x="2019" y="1312"/>
                  </a:cubicBezTo>
                  <a:cubicBezTo>
                    <a:pt x="2020" y="1313"/>
                    <a:pt x="2022" y="1314"/>
                    <a:pt x="2024" y="1315"/>
                  </a:cubicBezTo>
                  <a:lnTo>
                    <a:pt x="2024" y="1315"/>
                  </a:lnTo>
                  <a:cubicBezTo>
                    <a:pt x="2080" y="1365"/>
                    <a:pt x="2135" y="1416"/>
                    <a:pt x="2185" y="1466"/>
                  </a:cubicBezTo>
                  <a:cubicBezTo>
                    <a:pt x="2191" y="1472"/>
                    <a:pt x="2196" y="1478"/>
                    <a:pt x="2200" y="1483"/>
                  </a:cubicBezTo>
                  <a:lnTo>
                    <a:pt x="2200" y="1483"/>
                  </a:lnTo>
                  <a:cubicBezTo>
                    <a:pt x="2094" y="1382"/>
                    <a:pt x="1981" y="1289"/>
                    <a:pt x="1865" y="1198"/>
                  </a:cubicBezTo>
                  <a:close/>
                  <a:moveTo>
                    <a:pt x="2259" y="1552"/>
                  </a:moveTo>
                  <a:cubicBezTo>
                    <a:pt x="2278" y="1576"/>
                    <a:pt x="2282" y="1586"/>
                    <a:pt x="2276" y="1586"/>
                  </a:cubicBezTo>
                  <a:cubicBezTo>
                    <a:pt x="2272" y="1586"/>
                    <a:pt x="2260" y="1580"/>
                    <a:pt x="2245" y="1569"/>
                  </a:cubicBezTo>
                  <a:lnTo>
                    <a:pt x="2245" y="1569"/>
                  </a:lnTo>
                  <a:cubicBezTo>
                    <a:pt x="2252" y="1568"/>
                    <a:pt x="2257" y="1560"/>
                    <a:pt x="2259" y="1552"/>
                  </a:cubicBezTo>
                  <a:close/>
                  <a:moveTo>
                    <a:pt x="66" y="0"/>
                  </a:moveTo>
                  <a:cubicBezTo>
                    <a:pt x="26" y="0"/>
                    <a:pt x="0" y="50"/>
                    <a:pt x="39" y="83"/>
                  </a:cubicBezTo>
                  <a:lnTo>
                    <a:pt x="39" y="83"/>
                  </a:lnTo>
                  <a:cubicBezTo>
                    <a:pt x="31" y="98"/>
                    <a:pt x="34" y="113"/>
                    <a:pt x="42" y="121"/>
                  </a:cubicBezTo>
                  <a:cubicBezTo>
                    <a:pt x="100" y="145"/>
                    <a:pt x="158" y="170"/>
                    <a:pt x="215" y="196"/>
                  </a:cubicBezTo>
                  <a:lnTo>
                    <a:pt x="215" y="196"/>
                  </a:lnTo>
                  <a:cubicBezTo>
                    <a:pt x="727" y="527"/>
                    <a:pt x="1232" y="881"/>
                    <a:pt x="1746" y="1218"/>
                  </a:cubicBezTo>
                  <a:lnTo>
                    <a:pt x="1746" y="1218"/>
                  </a:lnTo>
                  <a:cubicBezTo>
                    <a:pt x="1897" y="1347"/>
                    <a:pt x="2060" y="1462"/>
                    <a:pt x="2235" y="1565"/>
                  </a:cubicBezTo>
                  <a:lnTo>
                    <a:pt x="2235" y="1565"/>
                  </a:lnTo>
                  <a:cubicBezTo>
                    <a:pt x="2237" y="1568"/>
                    <a:pt x="2240" y="1570"/>
                    <a:pt x="2243" y="1570"/>
                  </a:cubicBezTo>
                  <a:cubicBezTo>
                    <a:pt x="2243" y="1570"/>
                    <a:pt x="2243" y="1570"/>
                    <a:pt x="2243" y="1570"/>
                  </a:cubicBezTo>
                  <a:lnTo>
                    <a:pt x="2243" y="1570"/>
                  </a:lnTo>
                  <a:cubicBezTo>
                    <a:pt x="2302" y="1604"/>
                    <a:pt x="2362" y="1637"/>
                    <a:pt x="2423" y="1669"/>
                  </a:cubicBezTo>
                  <a:cubicBezTo>
                    <a:pt x="2431" y="1674"/>
                    <a:pt x="2439" y="1676"/>
                    <a:pt x="2445" y="1676"/>
                  </a:cubicBezTo>
                  <a:cubicBezTo>
                    <a:pt x="2468" y="1676"/>
                    <a:pt x="2480" y="1649"/>
                    <a:pt x="2471" y="1621"/>
                  </a:cubicBezTo>
                  <a:cubicBezTo>
                    <a:pt x="1983" y="1073"/>
                    <a:pt x="1388" y="633"/>
                    <a:pt x="709" y="288"/>
                  </a:cubicBezTo>
                  <a:cubicBezTo>
                    <a:pt x="704" y="284"/>
                    <a:pt x="699" y="283"/>
                    <a:pt x="694" y="283"/>
                  </a:cubicBezTo>
                  <a:cubicBezTo>
                    <a:pt x="693" y="283"/>
                    <a:pt x="692" y="283"/>
                    <a:pt x="691" y="283"/>
                  </a:cubicBezTo>
                  <a:lnTo>
                    <a:pt x="691" y="283"/>
                  </a:lnTo>
                  <a:cubicBezTo>
                    <a:pt x="492" y="180"/>
                    <a:pt x="287" y="86"/>
                    <a:pt x="78" y="2"/>
                  </a:cubicBezTo>
                  <a:cubicBezTo>
                    <a:pt x="74" y="1"/>
                    <a:pt x="70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70" name="Google Shape;27070;p39"/>
            <p:cNvSpPr/>
            <p:nvPr/>
          </p:nvSpPr>
          <p:spPr>
            <a:xfrm>
              <a:off x="2855050" y="2714750"/>
              <a:ext cx="25475" cy="19075"/>
            </a:xfrm>
            <a:custGeom>
              <a:avLst/>
              <a:gdLst/>
              <a:ahLst/>
              <a:cxnLst/>
              <a:rect l="l" t="t" r="r" b="b"/>
              <a:pathLst>
                <a:path w="1019" h="763" extrusionOk="0">
                  <a:moveTo>
                    <a:pt x="86" y="0"/>
                  </a:moveTo>
                  <a:cubicBezTo>
                    <a:pt x="1" y="0"/>
                    <a:pt x="30" y="77"/>
                    <a:pt x="106" y="93"/>
                  </a:cubicBezTo>
                  <a:lnTo>
                    <a:pt x="106" y="93"/>
                  </a:lnTo>
                  <a:cubicBezTo>
                    <a:pt x="119" y="117"/>
                    <a:pt x="207" y="184"/>
                    <a:pt x="217" y="203"/>
                  </a:cubicBezTo>
                  <a:cubicBezTo>
                    <a:pt x="312" y="262"/>
                    <a:pt x="384" y="334"/>
                    <a:pt x="467" y="393"/>
                  </a:cubicBezTo>
                  <a:cubicBezTo>
                    <a:pt x="634" y="512"/>
                    <a:pt x="789" y="643"/>
                    <a:pt x="943" y="762"/>
                  </a:cubicBezTo>
                  <a:cubicBezTo>
                    <a:pt x="947" y="761"/>
                    <a:pt x="950" y="758"/>
                    <a:pt x="953" y="755"/>
                  </a:cubicBezTo>
                  <a:lnTo>
                    <a:pt x="953" y="755"/>
                  </a:lnTo>
                  <a:cubicBezTo>
                    <a:pt x="958" y="757"/>
                    <a:pt x="963" y="758"/>
                    <a:pt x="968" y="758"/>
                  </a:cubicBezTo>
                  <a:cubicBezTo>
                    <a:pt x="996" y="758"/>
                    <a:pt x="1019" y="731"/>
                    <a:pt x="991" y="703"/>
                  </a:cubicBezTo>
                  <a:lnTo>
                    <a:pt x="550" y="346"/>
                  </a:lnTo>
                  <a:cubicBezTo>
                    <a:pt x="455" y="286"/>
                    <a:pt x="384" y="215"/>
                    <a:pt x="289" y="155"/>
                  </a:cubicBezTo>
                  <a:cubicBezTo>
                    <a:pt x="253" y="120"/>
                    <a:pt x="146" y="0"/>
                    <a:pt x="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71" name="Google Shape;27071;p39"/>
            <p:cNvSpPr/>
            <p:nvPr/>
          </p:nvSpPr>
          <p:spPr>
            <a:xfrm>
              <a:off x="2856100" y="2716200"/>
              <a:ext cx="26950" cy="19200"/>
            </a:xfrm>
            <a:custGeom>
              <a:avLst/>
              <a:gdLst/>
              <a:ahLst/>
              <a:cxnLst/>
              <a:rect l="l" t="t" r="r" b="b"/>
              <a:pathLst>
                <a:path w="1078" h="768" extrusionOk="0">
                  <a:moveTo>
                    <a:pt x="48" y="0"/>
                  </a:moveTo>
                  <a:cubicBezTo>
                    <a:pt x="25" y="0"/>
                    <a:pt x="0" y="39"/>
                    <a:pt x="32" y="50"/>
                  </a:cubicBezTo>
                  <a:cubicBezTo>
                    <a:pt x="102" y="97"/>
                    <a:pt x="172" y="146"/>
                    <a:pt x="241" y="195"/>
                  </a:cubicBezTo>
                  <a:lnTo>
                    <a:pt x="241" y="195"/>
                  </a:lnTo>
                  <a:cubicBezTo>
                    <a:pt x="251" y="202"/>
                    <a:pt x="260" y="209"/>
                    <a:pt x="270" y="216"/>
                  </a:cubicBezTo>
                  <a:cubicBezTo>
                    <a:pt x="272" y="218"/>
                    <a:pt x="273" y="219"/>
                    <a:pt x="275" y="219"/>
                  </a:cubicBezTo>
                  <a:lnTo>
                    <a:pt x="275" y="219"/>
                  </a:lnTo>
                  <a:cubicBezTo>
                    <a:pt x="523" y="397"/>
                    <a:pt x="768" y="584"/>
                    <a:pt x="1020" y="764"/>
                  </a:cubicBezTo>
                  <a:cubicBezTo>
                    <a:pt x="1027" y="766"/>
                    <a:pt x="1033" y="767"/>
                    <a:pt x="1038" y="767"/>
                  </a:cubicBezTo>
                  <a:cubicBezTo>
                    <a:pt x="1063" y="767"/>
                    <a:pt x="1078" y="746"/>
                    <a:pt x="1068" y="716"/>
                  </a:cubicBezTo>
                  <a:cubicBezTo>
                    <a:pt x="782" y="443"/>
                    <a:pt x="413" y="204"/>
                    <a:pt x="56" y="2"/>
                  </a:cubicBezTo>
                  <a:cubicBezTo>
                    <a:pt x="53" y="1"/>
                    <a:pt x="51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72" name="Google Shape;27072;p39"/>
            <p:cNvSpPr/>
            <p:nvPr/>
          </p:nvSpPr>
          <p:spPr>
            <a:xfrm>
              <a:off x="2856900" y="2715875"/>
              <a:ext cx="24375" cy="18900"/>
            </a:xfrm>
            <a:custGeom>
              <a:avLst/>
              <a:gdLst/>
              <a:ahLst/>
              <a:cxnLst/>
              <a:rect l="l" t="t" r="r" b="b"/>
              <a:pathLst>
                <a:path w="975" h="756" extrusionOk="0">
                  <a:moveTo>
                    <a:pt x="50" y="0"/>
                  </a:moveTo>
                  <a:cubicBezTo>
                    <a:pt x="38" y="0"/>
                    <a:pt x="25" y="1"/>
                    <a:pt x="12" y="3"/>
                  </a:cubicBezTo>
                  <a:cubicBezTo>
                    <a:pt x="0" y="3"/>
                    <a:pt x="0" y="39"/>
                    <a:pt x="0" y="39"/>
                  </a:cubicBezTo>
                  <a:cubicBezTo>
                    <a:pt x="298" y="289"/>
                    <a:pt x="607" y="551"/>
                    <a:pt x="929" y="753"/>
                  </a:cubicBezTo>
                  <a:cubicBezTo>
                    <a:pt x="932" y="755"/>
                    <a:pt x="936" y="756"/>
                    <a:pt x="939" y="756"/>
                  </a:cubicBezTo>
                  <a:cubicBezTo>
                    <a:pt x="959" y="756"/>
                    <a:pt x="975" y="728"/>
                    <a:pt x="965" y="717"/>
                  </a:cubicBezTo>
                  <a:cubicBezTo>
                    <a:pt x="834" y="586"/>
                    <a:pt x="679" y="479"/>
                    <a:pt x="536" y="372"/>
                  </a:cubicBezTo>
                  <a:cubicBezTo>
                    <a:pt x="453" y="313"/>
                    <a:pt x="369" y="253"/>
                    <a:pt x="298" y="194"/>
                  </a:cubicBezTo>
                  <a:cubicBezTo>
                    <a:pt x="253" y="171"/>
                    <a:pt x="218" y="138"/>
                    <a:pt x="184" y="114"/>
                  </a:cubicBezTo>
                  <a:lnTo>
                    <a:pt x="184" y="114"/>
                  </a:lnTo>
                  <a:cubicBezTo>
                    <a:pt x="193" y="111"/>
                    <a:pt x="197" y="105"/>
                    <a:pt x="191" y="98"/>
                  </a:cubicBezTo>
                  <a:cubicBezTo>
                    <a:pt x="161" y="28"/>
                    <a:pt x="114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73" name="Google Shape;27073;p39"/>
            <p:cNvSpPr/>
            <p:nvPr/>
          </p:nvSpPr>
          <p:spPr>
            <a:xfrm>
              <a:off x="2976775" y="2502425"/>
              <a:ext cx="57550" cy="46000"/>
            </a:xfrm>
            <a:custGeom>
              <a:avLst/>
              <a:gdLst/>
              <a:ahLst/>
              <a:cxnLst/>
              <a:rect l="l" t="t" r="r" b="b"/>
              <a:pathLst>
                <a:path w="2302" h="1840" extrusionOk="0">
                  <a:moveTo>
                    <a:pt x="2244" y="0"/>
                  </a:moveTo>
                  <a:cubicBezTo>
                    <a:pt x="2223" y="0"/>
                    <a:pt x="2226" y="16"/>
                    <a:pt x="2170" y="16"/>
                  </a:cubicBezTo>
                  <a:cubicBezTo>
                    <a:pt x="1992" y="28"/>
                    <a:pt x="1587" y="481"/>
                    <a:pt x="1468" y="576"/>
                  </a:cubicBezTo>
                  <a:cubicBezTo>
                    <a:pt x="992" y="981"/>
                    <a:pt x="480" y="1374"/>
                    <a:pt x="27" y="1802"/>
                  </a:cubicBezTo>
                  <a:cubicBezTo>
                    <a:pt x="1" y="1811"/>
                    <a:pt x="20" y="1839"/>
                    <a:pt x="36" y="1839"/>
                  </a:cubicBezTo>
                  <a:cubicBezTo>
                    <a:pt x="42" y="1839"/>
                    <a:pt x="48" y="1835"/>
                    <a:pt x="51" y="1826"/>
                  </a:cubicBezTo>
                  <a:cubicBezTo>
                    <a:pt x="420" y="1552"/>
                    <a:pt x="765" y="1231"/>
                    <a:pt x="1123" y="933"/>
                  </a:cubicBezTo>
                  <a:cubicBezTo>
                    <a:pt x="1289" y="790"/>
                    <a:pt x="1456" y="659"/>
                    <a:pt x="1635" y="504"/>
                  </a:cubicBezTo>
                  <a:cubicBezTo>
                    <a:pt x="1692" y="481"/>
                    <a:pt x="2245" y="62"/>
                    <a:pt x="2298" y="62"/>
                  </a:cubicBezTo>
                  <a:cubicBezTo>
                    <a:pt x="2300" y="62"/>
                    <a:pt x="2301" y="63"/>
                    <a:pt x="2301" y="64"/>
                  </a:cubicBezTo>
                  <a:lnTo>
                    <a:pt x="2301" y="28"/>
                  </a:lnTo>
                  <a:lnTo>
                    <a:pt x="2301" y="16"/>
                  </a:lnTo>
                  <a:cubicBezTo>
                    <a:pt x="2270" y="4"/>
                    <a:pt x="2254" y="0"/>
                    <a:pt x="22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74" name="Google Shape;27074;p39"/>
            <p:cNvSpPr/>
            <p:nvPr/>
          </p:nvSpPr>
          <p:spPr>
            <a:xfrm>
              <a:off x="2970025" y="2523825"/>
              <a:ext cx="35725" cy="31150"/>
            </a:xfrm>
            <a:custGeom>
              <a:avLst/>
              <a:gdLst/>
              <a:ahLst/>
              <a:cxnLst/>
              <a:rect l="l" t="t" r="r" b="b"/>
              <a:pathLst>
                <a:path w="1429" h="1246" extrusionOk="0">
                  <a:moveTo>
                    <a:pt x="1409" y="1"/>
                  </a:moveTo>
                  <a:cubicBezTo>
                    <a:pt x="1407" y="1"/>
                    <a:pt x="1405" y="2"/>
                    <a:pt x="1405" y="6"/>
                  </a:cubicBezTo>
                  <a:cubicBezTo>
                    <a:pt x="1166" y="172"/>
                    <a:pt x="952" y="363"/>
                    <a:pt x="738" y="553"/>
                  </a:cubicBezTo>
                  <a:cubicBezTo>
                    <a:pt x="500" y="768"/>
                    <a:pt x="238" y="958"/>
                    <a:pt x="11" y="1196"/>
                  </a:cubicBezTo>
                  <a:cubicBezTo>
                    <a:pt x="1" y="1207"/>
                    <a:pt x="9" y="1246"/>
                    <a:pt x="28" y="1246"/>
                  </a:cubicBezTo>
                  <a:cubicBezTo>
                    <a:pt x="30" y="1246"/>
                    <a:pt x="33" y="1245"/>
                    <a:pt x="35" y="1244"/>
                  </a:cubicBezTo>
                  <a:cubicBezTo>
                    <a:pt x="273" y="1077"/>
                    <a:pt x="488" y="875"/>
                    <a:pt x="714" y="672"/>
                  </a:cubicBezTo>
                  <a:cubicBezTo>
                    <a:pt x="952" y="470"/>
                    <a:pt x="1202" y="256"/>
                    <a:pt x="1428" y="17"/>
                  </a:cubicBezTo>
                  <a:cubicBezTo>
                    <a:pt x="1428" y="9"/>
                    <a:pt x="1416" y="1"/>
                    <a:pt x="14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75" name="Google Shape;27075;p39"/>
            <p:cNvSpPr/>
            <p:nvPr/>
          </p:nvSpPr>
          <p:spPr>
            <a:xfrm>
              <a:off x="2967025" y="2524600"/>
              <a:ext cx="33350" cy="32425"/>
            </a:xfrm>
            <a:custGeom>
              <a:avLst/>
              <a:gdLst/>
              <a:ahLst/>
              <a:cxnLst/>
              <a:rect l="l" t="t" r="r" b="b"/>
              <a:pathLst>
                <a:path w="1334" h="1297" extrusionOk="0">
                  <a:moveTo>
                    <a:pt x="1315" y="0"/>
                  </a:moveTo>
                  <a:cubicBezTo>
                    <a:pt x="1312" y="0"/>
                    <a:pt x="1310" y="3"/>
                    <a:pt x="1310" y="10"/>
                  </a:cubicBezTo>
                  <a:cubicBezTo>
                    <a:pt x="1108" y="225"/>
                    <a:pt x="929" y="463"/>
                    <a:pt x="715" y="677"/>
                  </a:cubicBezTo>
                  <a:cubicBezTo>
                    <a:pt x="489" y="879"/>
                    <a:pt x="239" y="1046"/>
                    <a:pt x="12" y="1260"/>
                  </a:cubicBezTo>
                  <a:cubicBezTo>
                    <a:pt x="1" y="1272"/>
                    <a:pt x="12" y="1296"/>
                    <a:pt x="36" y="1296"/>
                  </a:cubicBezTo>
                  <a:cubicBezTo>
                    <a:pt x="560" y="1082"/>
                    <a:pt x="1072" y="510"/>
                    <a:pt x="1334" y="34"/>
                  </a:cubicBezTo>
                  <a:cubicBezTo>
                    <a:pt x="1334" y="17"/>
                    <a:pt x="1322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76" name="Google Shape;27076;p39"/>
            <p:cNvSpPr/>
            <p:nvPr/>
          </p:nvSpPr>
          <p:spPr>
            <a:xfrm>
              <a:off x="2950950" y="2520550"/>
              <a:ext cx="53125" cy="43325"/>
            </a:xfrm>
            <a:custGeom>
              <a:avLst/>
              <a:gdLst/>
              <a:ahLst/>
              <a:cxnLst/>
              <a:rect l="l" t="t" r="r" b="b"/>
              <a:pathLst>
                <a:path w="2125" h="1733" extrusionOk="0">
                  <a:moveTo>
                    <a:pt x="2099" y="1"/>
                  </a:moveTo>
                  <a:cubicBezTo>
                    <a:pt x="2093" y="1"/>
                    <a:pt x="2088" y="2"/>
                    <a:pt x="2084" y="6"/>
                  </a:cubicBezTo>
                  <a:cubicBezTo>
                    <a:pt x="1787" y="327"/>
                    <a:pt x="1477" y="649"/>
                    <a:pt x="1132" y="922"/>
                  </a:cubicBezTo>
                  <a:cubicBezTo>
                    <a:pt x="786" y="1208"/>
                    <a:pt x="382" y="1434"/>
                    <a:pt x="24" y="1684"/>
                  </a:cubicBezTo>
                  <a:cubicBezTo>
                    <a:pt x="1" y="1696"/>
                    <a:pt x="24" y="1732"/>
                    <a:pt x="60" y="1732"/>
                  </a:cubicBezTo>
                  <a:cubicBezTo>
                    <a:pt x="858" y="1422"/>
                    <a:pt x="1608" y="708"/>
                    <a:pt x="2108" y="18"/>
                  </a:cubicBezTo>
                  <a:cubicBezTo>
                    <a:pt x="2125" y="9"/>
                    <a:pt x="2112" y="1"/>
                    <a:pt x="20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77" name="Google Shape;27077;p39"/>
            <p:cNvSpPr/>
            <p:nvPr/>
          </p:nvSpPr>
          <p:spPr>
            <a:xfrm>
              <a:off x="2953925" y="2524200"/>
              <a:ext cx="45200" cy="35200"/>
            </a:xfrm>
            <a:custGeom>
              <a:avLst/>
              <a:gdLst/>
              <a:ahLst/>
              <a:cxnLst/>
              <a:rect l="l" t="t" r="r" b="b"/>
              <a:pathLst>
                <a:path w="1808" h="1408" extrusionOk="0">
                  <a:moveTo>
                    <a:pt x="1780" y="0"/>
                  </a:moveTo>
                  <a:cubicBezTo>
                    <a:pt x="1778" y="0"/>
                    <a:pt x="1776" y="1"/>
                    <a:pt x="1775" y="2"/>
                  </a:cubicBezTo>
                  <a:cubicBezTo>
                    <a:pt x="1537" y="264"/>
                    <a:pt x="1287" y="514"/>
                    <a:pt x="1013" y="729"/>
                  </a:cubicBezTo>
                  <a:cubicBezTo>
                    <a:pt x="691" y="979"/>
                    <a:pt x="370" y="1134"/>
                    <a:pt x="24" y="1348"/>
                  </a:cubicBezTo>
                  <a:cubicBezTo>
                    <a:pt x="1" y="1360"/>
                    <a:pt x="13" y="1407"/>
                    <a:pt x="48" y="1407"/>
                  </a:cubicBezTo>
                  <a:cubicBezTo>
                    <a:pt x="727" y="1181"/>
                    <a:pt x="1394" y="610"/>
                    <a:pt x="1787" y="38"/>
                  </a:cubicBezTo>
                  <a:cubicBezTo>
                    <a:pt x="1807" y="28"/>
                    <a:pt x="1792" y="0"/>
                    <a:pt x="17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78" name="Google Shape;27078;p39"/>
            <p:cNvSpPr/>
            <p:nvPr/>
          </p:nvSpPr>
          <p:spPr>
            <a:xfrm>
              <a:off x="2923000" y="2556925"/>
              <a:ext cx="27675" cy="9625"/>
            </a:xfrm>
            <a:custGeom>
              <a:avLst/>
              <a:gdLst/>
              <a:ahLst/>
              <a:cxnLst/>
              <a:rect l="l" t="t" r="r" b="b"/>
              <a:pathLst>
                <a:path w="1107" h="385" extrusionOk="0">
                  <a:moveTo>
                    <a:pt x="1070" y="0"/>
                  </a:moveTo>
                  <a:cubicBezTo>
                    <a:pt x="1067" y="0"/>
                    <a:pt x="1063" y="1"/>
                    <a:pt x="1059" y="3"/>
                  </a:cubicBezTo>
                  <a:cubicBezTo>
                    <a:pt x="781" y="90"/>
                    <a:pt x="518" y="184"/>
                    <a:pt x="246" y="254"/>
                  </a:cubicBezTo>
                  <a:lnTo>
                    <a:pt x="246" y="254"/>
                  </a:lnTo>
                  <a:lnTo>
                    <a:pt x="47" y="289"/>
                  </a:lnTo>
                  <a:cubicBezTo>
                    <a:pt x="0" y="301"/>
                    <a:pt x="11" y="359"/>
                    <a:pt x="57" y="360"/>
                  </a:cubicBezTo>
                  <a:lnTo>
                    <a:pt x="57" y="360"/>
                  </a:lnTo>
                  <a:cubicBezTo>
                    <a:pt x="58" y="367"/>
                    <a:pt x="59" y="375"/>
                    <a:pt x="59" y="384"/>
                  </a:cubicBezTo>
                  <a:cubicBezTo>
                    <a:pt x="404" y="301"/>
                    <a:pt x="726" y="229"/>
                    <a:pt x="1071" y="158"/>
                  </a:cubicBezTo>
                  <a:cubicBezTo>
                    <a:pt x="1107" y="146"/>
                    <a:pt x="1083" y="110"/>
                    <a:pt x="1071" y="110"/>
                  </a:cubicBezTo>
                  <a:lnTo>
                    <a:pt x="849" y="149"/>
                  </a:lnTo>
                  <a:lnTo>
                    <a:pt x="849" y="149"/>
                  </a:lnTo>
                  <a:cubicBezTo>
                    <a:pt x="925" y="117"/>
                    <a:pt x="999" y="80"/>
                    <a:pt x="1071" y="39"/>
                  </a:cubicBezTo>
                  <a:cubicBezTo>
                    <a:pt x="1081" y="19"/>
                    <a:pt x="1082" y="0"/>
                    <a:pt x="1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79" name="Google Shape;27079;p39"/>
            <p:cNvSpPr/>
            <p:nvPr/>
          </p:nvSpPr>
          <p:spPr>
            <a:xfrm>
              <a:off x="2730400" y="2374825"/>
              <a:ext cx="25600" cy="44800"/>
            </a:xfrm>
            <a:custGeom>
              <a:avLst/>
              <a:gdLst/>
              <a:ahLst/>
              <a:cxnLst/>
              <a:rect l="l" t="t" r="r" b="b"/>
              <a:pathLst>
                <a:path w="1024" h="1792" extrusionOk="0">
                  <a:moveTo>
                    <a:pt x="0" y="1"/>
                  </a:moveTo>
                  <a:cubicBezTo>
                    <a:pt x="191" y="655"/>
                    <a:pt x="512" y="1298"/>
                    <a:pt x="1000" y="1786"/>
                  </a:cubicBezTo>
                  <a:cubicBezTo>
                    <a:pt x="1007" y="1790"/>
                    <a:pt x="1012" y="1791"/>
                    <a:pt x="1016" y="1791"/>
                  </a:cubicBezTo>
                  <a:cubicBezTo>
                    <a:pt x="1024" y="1791"/>
                    <a:pt x="1024" y="1783"/>
                    <a:pt x="1024" y="1775"/>
                  </a:cubicBezTo>
                  <a:cubicBezTo>
                    <a:pt x="572" y="1215"/>
                    <a:pt x="214" y="667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80" name="Google Shape;27080;p39"/>
            <p:cNvSpPr/>
            <p:nvPr/>
          </p:nvSpPr>
          <p:spPr>
            <a:xfrm>
              <a:off x="2735450" y="2373600"/>
              <a:ext cx="23825" cy="43050"/>
            </a:xfrm>
            <a:custGeom>
              <a:avLst/>
              <a:gdLst/>
              <a:ahLst/>
              <a:cxnLst/>
              <a:rect l="l" t="t" r="r" b="b"/>
              <a:pathLst>
                <a:path w="953" h="1722" extrusionOk="0">
                  <a:moveTo>
                    <a:pt x="22" y="0"/>
                  </a:moveTo>
                  <a:cubicBezTo>
                    <a:pt x="12" y="0"/>
                    <a:pt x="0" y="7"/>
                    <a:pt x="0" y="14"/>
                  </a:cubicBezTo>
                  <a:cubicBezTo>
                    <a:pt x="131" y="657"/>
                    <a:pt x="465" y="1252"/>
                    <a:pt x="941" y="1716"/>
                  </a:cubicBezTo>
                  <a:cubicBezTo>
                    <a:pt x="944" y="1720"/>
                    <a:pt x="947" y="1721"/>
                    <a:pt x="948" y="1721"/>
                  </a:cubicBezTo>
                  <a:cubicBezTo>
                    <a:pt x="953" y="1721"/>
                    <a:pt x="953" y="1710"/>
                    <a:pt x="953" y="1693"/>
                  </a:cubicBezTo>
                  <a:cubicBezTo>
                    <a:pt x="512" y="1193"/>
                    <a:pt x="215" y="657"/>
                    <a:pt x="36" y="14"/>
                  </a:cubicBezTo>
                  <a:cubicBezTo>
                    <a:pt x="36" y="4"/>
                    <a:pt x="30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81" name="Google Shape;27081;p39"/>
            <p:cNvSpPr/>
            <p:nvPr/>
          </p:nvSpPr>
          <p:spPr>
            <a:xfrm>
              <a:off x="2736025" y="2370850"/>
              <a:ext cx="23475" cy="38650"/>
            </a:xfrm>
            <a:custGeom>
              <a:avLst/>
              <a:gdLst/>
              <a:ahLst/>
              <a:cxnLst/>
              <a:rect l="l" t="t" r="r" b="b"/>
              <a:pathLst>
                <a:path w="939" h="1546" extrusionOk="0">
                  <a:moveTo>
                    <a:pt x="19" y="0"/>
                  </a:moveTo>
                  <a:cubicBezTo>
                    <a:pt x="9" y="0"/>
                    <a:pt x="0" y="9"/>
                    <a:pt x="13" y="29"/>
                  </a:cubicBezTo>
                  <a:cubicBezTo>
                    <a:pt x="168" y="564"/>
                    <a:pt x="466" y="1172"/>
                    <a:pt x="906" y="1541"/>
                  </a:cubicBezTo>
                  <a:cubicBezTo>
                    <a:pt x="910" y="1544"/>
                    <a:pt x="914" y="1546"/>
                    <a:pt x="918" y="1546"/>
                  </a:cubicBezTo>
                  <a:cubicBezTo>
                    <a:pt x="929" y="1546"/>
                    <a:pt x="938" y="1537"/>
                    <a:pt x="930" y="1529"/>
                  </a:cubicBezTo>
                  <a:cubicBezTo>
                    <a:pt x="787" y="1303"/>
                    <a:pt x="585" y="1100"/>
                    <a:pt x="442" y="862"/>
                  </a:cubicBezTo>
                  <a:cubicBezTo>
                    <a:pt x="275" y="588"/>
                    <a:pt x="156" y="302"/>
                    <a:pt x="37" y="17"/>
                  </a:cubicBezTo>
                  <a:cubicBezTo>
                    <a:pt x="37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82" name="Google Shape;27082;p39"/>
            <p:cNvSpPr/>
            <p:nvPr/>
          </p:nvSpPr>
          <p:spPr>
            <a:xfrm>
              <a:off x="2742425" y="2372475"/>
              <a:ext cx="20725" cy="34950"/>
            </a:xfrm>
            <a:custGeom>
              <a:avLst/>
              <a:gdLst/>
              <a:ahLst/>
              <a:cxnLst/>
              <a:rect l="l" t="t" r="r" b="b"/>
              <a:pathLst>
                <a:path w="829" h="1398" extrusionOk="0">
                  <a:moveTo>
                    <a:pt x="16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174" y="499"/>
                    <a:pt x="424" y="1035"/>
                    <a:pt x="793" y="1392"/>
                  </a:cubicBezTo>
                  <a:cubicBezTo>
                    <a:pt x="796" y="1396"/>
                    <a:pt x="800" y="1397"/>
                    <a:pt x="804" y="1397"/>
                  </a:cubicBezTo>
                  <a:cubicBezTo>
                    <a:pt x="816" y="1397"/>
                    <a:pt x="829" y="1386"/>
                    <a:pt x="829" y="1369"/>
                  </a:cubicBezTo>
                  <a:cubicBezTo>
                    <a:pt x="686" y="1142"/>
                    <a:pt x="531" y="940"/>
                    <a:pt x="388" y="714"/>
                  </a:cubicBezTo>
                  <a:cubicBezTo>
                    <a:pt x="257" y="499"/>
                    <a:pt x="150" y="249"/>
                    <a:pt x="55" y="23"/>
                  </a:cubicBezTo>
                  <a:cubicBezTo>
                    <a:pt x="39" y="7"/>
                    <a:pt x="25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83" name="Google Shape;27083;p39"/>
            <p:cNvSpPr/>
            <p:nvPr/>
          </p:nvSpPr>
          <p:spPr>
            <a:xfrm>
              <a:off x="2720575" y="2324400"/>
              <a:ext cx="9850" cy="19075"/>
            </a:xfrm>
            <a:custGeom>
              <a:avLst/>
              <a:gdLst/>
              <a:ahLst/>
              <a:cxnLst/>
              <a:rect l="l" t="t" r="r" b="b"/>
              <a:pathLst>
                <a:path w="394" h="763" extrusionOk="0">
                  <a:moveTo>
                    <a:pt x="18" y="0"/>
                  </a:moveTo>
                  <a:cubicBezTo>
                    <a:pt x="6" y="0"/>
                    <a:pt x="0" y="9"/>
                    <a:pt x="0" y="17"/>
                  </a:cubicBezTo>
                  <a:cubicBezTo>
                    <a:pt x="36" y="136"/>
                    <a:pt x="95" y="255"/>
                    <a:pt x="155" y="375"/>
                  </a:cubicBezTo>
                  <a:cubicBezTo>
                    <a:pt x="214" y="494"/>
                    <a:pt x="274" y="648"/>
                    <a:pt x="345" y="756"/>
                  </a:cubicBezTo>
                  <a:cubicBezTo>
                    <a:pt x="350" y="760"/>
                    <a:pt x="357" y="763"/>
                    <a:pt x="365" y="763"/>
                  </a:cubicBezTo>
                  <a:cubicBezTo>
                    <a:pt x="379" y="763"/>
                    <a:pt x="393" y="754"/>
                    <a:pt x="393" y="732"/>
                  </a:cubicBezTo>
                  <a:cubicBezTo>
                    <a:pt x="357" y="601"/>
                    <a:pt x="286" y="482"/>
                    <a:pt x="226" y="363"/>
                  </a:cubicBezTo>
                  <a:cubicBezTo>
                    <a:pt x="167" y="244"/>
                    <a:pt x="119" y="113"/>
                    <a:pt x="36" y="5"/>
                  </a:cubicBezTo>
                  <a:cubicBezTo>
                    <a:pt x="29" y="2"/>
                    <a:pt x="23" y="0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84" name="Google Shape;27084;p39"/>
            <p:cNvSpPr/>
            <p:nvPr/>
          </p:nvSpPr>
          <p:spPr>
            <a:xfrm>
              <a:off x="2722050" y="2318125"/>
              <a:ext cx="10750" cy="21850"/>
            </a:xfrm>
            <a:custGeom>
              <a:avLst/>
              <a:gdLst/>
              <a:ahLst/>
              <a:cxnLst/>
              <a:rect l="l" t="t" r="r" b="b"/>
              <a:pathLst>
                <a:path w="430" h="874" extrusionOk="0">
                  <a:moveTo>
                    <a:pt x="19" y="0"/>
                  </a:moveTo>
                  <a:cubicBezTo>
                    <a:pt x="10" y="0"/>
                    <a:pt x="1" y="6"/>
                    <a:pt x="1" y="18"/>
                  </a:cubicBezTo>
                  <a:cubicBezTo>
                    <a:pt x="60" y="292"/>
                    <a:pt x="179" y="673"/>
                    <a:pt x="394" y="864"/>
                  </a:cubicBezTo>
                  <a:cubicBezTo>
                    <a:pt x="397" y="871"/>
                    <a:pt x="402" y="874"/>
                    <a:pt x="407" y="874"/>
                  </a:cubicBezTo>
                  <a:cubicBezTo>
                    <a:pt x="418" y="874"/>
                    <a:pt x="429" y="860"/>
                    <a:pt x="429" y="852"/>
                  </a:cubicBezTo>
                  <a:cubicBezTo>
                    <a:pt x="394" y="721"/>
                    <a:pt x="298" y="602"/>
                    <a:pt x="227" y="471"/>
                  </a:cubicBezTo>
                  <a:cubicBezTo>
                    <a:pt x="155" y="316"/>
                    <a:pt x="96" y="173"/>
                    <a:pt x="36" y="18"/>
                  </a:cubicBezTo>
                  <a:cubicBezTo>
                    <a:pt x="36" y="6"/>
                    <a:pt x="27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85" name="Google Shape;27085;p39"/>
            <p:cNvSpPr/>
            <p:nvPr/>
          </p:nvSpPr>
          <p:spPr>
            <a:xfrm>
              <a:off x="2724725" y="2318150"/>
              <a:ext cx="11950" cy="21400"/>
            </a:xfrm>
            <a:custGeom>
              <a:avLst/>
              <a:gdLst/>
              <a:ahLst/>
              <a:cxnLst/>
              <a:rect l="l" t="t" r="r" b="b"/>
              <a:pathLst>
                <a:path w="478" h="856" extrusionOk="0">
                  <a:moveTo>
                    <a:pt x="28" y="0"/>
                  </a:moveTo>
                  <a:cubicBezTo>
                    <a:pt x="13" y="0"/>
                    <a:pt x="1" y="9"/>
                    <a:pt x="1" y="17"/>
                  </a:cubicBezTo>
                  <a:lnTo>
                    <a:pt x="227" y="470"/>
                  </a:lnTo>
                  <a:cubicBezTo>
                    <a:pt x="287" y="601"/>
                    <a:pt x="334" y="744"/>
                    <a:pt x="441" y="851"/>
                  </a:cubicBezTo>
                  <a:cubicBezTo>
                    <a:pt x="448" y="854"/>
                    <a:pt x="454" y="856"/>
                    <a:pt x="459" y="856"/>
                  </a:cubicBezTo>
                  <a:cubicBezTo>
                    <a:pt x="471" y="856"/>
                    <a:pt x="477" y="847"/>
                    <a:pt x="477" y="839"/>
                  </a:cubicBezTo>
                  <a:cubicBezTo>
                    <a:pt x="441" y="684"/>
                    <a:pt x="358" y="565"/>
                    <a:pt x="287" y="434"/>
                  </a:cubicBezTo>
                  <a:cubicBezTo>
                    <a:pt x="203" y="291"/>
                    <a:pt x="120" y="136"/>
                    <a:pt x="48" y="5"/>
                  </a:cubicBezTo>
                  <a:cubicBezTo>
                    <a:pt x="41" y="2"/>
                    <a:pt x="34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86" name="Google Shape;27086;p39"/>
            <p:cNvSpPr/>
            <p:nvPr/>
          </p:nvSpPr>
          <p:spPr>
            <a:xfrm>
              <a:off x="2728550" y="2319725"/>
              <a:ext cx="13575" cy="21750"/>
            </a:xfrm>
            <a:custGeom>
              <a:avLst/>
              <a:gdLst/>
              <a:ahLst/>
              <a:cxnLst/>
              <a:rect l="l" t="t" r="r" b="b"/>
              <a:pathLst>
                <a:path w="543" h="870" extrusionOk="0">
                  <a:moveTo>
                    <a:pt x="14" y="0"/>
                  </a:moveTo>
                  <a:cubicBezTo>
                    <a:pt x="7" y="0"/>
                    <a:pt x="1" y="7"/>
                    <a:pt x="15" y="14"/>
                  </a:cubicBezTo>
                  <a:cubicBezTo>
                    <a:pt x="86" y="169"/>
                    <a:pt x="169" y="323"/>
                    <a:pt x="253" y="478"/>
                  </a:cubicBezTo>
                  <a:cubicBezTo>
                    <a:pt x="324" y="609"/>
                    <a:pt x="396" y="740"/>
                    <a:pt x="503" y="859"/>
                  </a:cubicBezTo>
                  <a:cubicBezTo>
                    <a:pt x="506" y="867"/>
                    <a:pt x="512" y="869"/>
                    <a:pt x="518" y="869"/>
                  </a:cubicBezTo>
                  <a:cubicBezTo>
                    <a:pt x="531" y="869"/>
                    <a:pt x="543" y="855"/>
                    <a:pt x="526" y="847"/>
                  </a:cubicBezTo>
                  <a:cubicBezTo>
                    <a:pt x="491" y="704"/>
                    <a:pt x="396" y="585"/>
                    <a:pt x="312" y="442"/>
                  </a:cubicBezTo>
                  <a:cubicBezTo>
                    <a:pt x="217" y="300"/>
                    <a:pt x="134" y="145"/>
                    <a:pt x="26" y="14"/>
                  </a:cubicBezTo>
                  <a:cubicBezTo>
                    <a:pt x="26" y="4"/>
                    <a:pt x="20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87" name="Google Shape;27087;p39"/>
            <p:cNvSpPr/>
            <p:nvPr/>
          </p:nvSpPr>
          <p:spPr>
            <a:xfrm>
              <a:off x="2731275" y="2321725"/>
              <a:ext cx="15275" cy="17625"/>
            </a:xfrm>
            <a:custGeom>
              <a:avLst/>
              <a:gdLst/>
              <a:ahLst/>
              <a:cxnLst/>
              <a:rect l="l" t="t" r="r" b="b"/>
              <a:pathLst>
                <a:path w="611" h="705" extrusionOk="0">
                  <a:moveTo>
                    <a:pt x="10" y="1"/>
                  </a:moveTo>
                  <a:cubicBezTo>
                    <a:pt x="1" y="1"/>
                    <a:pt x="1" y="12"/>
                    <a:pt x="1" y="29"/>
                  </a:cubicBezTo>
                  <a:cubicBezTo>
                    <a:pt x="84" y="124"/>
                    <a:pt x="179" y="208"/>
                    <a:pt x="263" y="303"/>
                  </a:cubicBezTo>
                  <a:cubicBezTo>
                    <a:pt x="314" y="377"/>
                    <a:pt x="371" y="451"/>
                    <a:pt x="423" y="530"/>
                  </a:cubicBezTo>
                  <a:lnTo>
                    <a:pt x="423" y="530"/>
                  </a:lnTo>
                  <a:cubicBezTo>
                    <a:pt x="403" y="521"/>
                    <a:pt x="381" y="512"/>
                    <a:pt x="358" y="505"/>
                  </a:cubicBezTo>
                  <a:cubicBezTo>
                    <a:pt x="355" y="500"/>
                    <a:pt x="352" y="497"/>
                    <a:pt x="348" y="497"/>
                  </a:cubicBezTo>
                  <a:cubicBezTo>
                    <a:pt x="337" y="497"/>
                    <a:pt x="325" y="520"/>
                    <a:pt x="334" y="529"/>
                  </a:cubicBezTo>
                  <a:cubicBezTo>
                    <a:pt x="394" y="589"/>
                    <a:pt x="453" y="636"/>
                    <a:pt x="513" y="696"/>
                  </a:cubicBezTo>
                  <a:cubicBezTo>
                    <a:pt x="525" y="702"/>
                    <a:pt x="538" y="705"/>
                    <a:pt x="550" y="705"/>
                  </a:cubicBezTo>
                  <a:cubicBezTo>
                    <a:pt x="585" y="705"/>
                    <a:pt x="611" y="680"/>
                    <a:pt x="584" y="636"/>
                  </a:cubicBezTo>
                  <a:cubicBezTo>
                    <a:pt x="465" y="410"/>
                    <a:pt x="275" y="112"/>
                    <a:pt x="25" y="5"/>
                  </a:cubicBezTo>
                  <a:cubicBezTo>
                    <a:pt x="18" y="2"/>
                    <a:pt x="14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88" name="Google Shape;27088;p39"/>
            <p:cNvSpPr/>
            <p:nvPr/>
          </p:nvSpPr>
          <p:spPr>
            <a:xfrm>
              <a:off x="2730775" y="2319725"/>
              <a:ext cx="17800" cy="23625"/>
            </a:xfrm>
            <a:custGeom>
              <a:avLst/>
              <a:gdLst/>
              <a:ahLst/>
              <a:cxnLst/>
              <a:rect l="l" t="t" r="r" b="b"/>
              <a:pathLst>
                <a:path w="712" h="945" extrusionOk="0">
                  <a:moveTo>
                    <a:pt x="131" y="140"/>
                  </a:moveTo>
                  <a:cubicBezTo>
                    <a:pt x="134" y="142"/>
                    <a:pt x="137" y="143"/>
                    <a:pt x="140" y="145"/>
                  </a:cubicBezTo>
                  <a:cubicBezTo>
                    <a:pt x="138" y="150"/>
                    <a:pt x="137" y="155"/>
                    <a:pt x="137" y="159"/>
                  </a:cubicBezTo>
                  <a:lnTo>
                    <a:pt x="137" y="159"/>
                  </a:lnTo>
                  <a:cubicBezTo>
                    <a:pt x="135" y="153"/>
                    <a:pt x="133" y="146"/>
                    <a:pt x="131" y="140"/>
                  </a:cubicBezTo>
                  <a:close/>
                  <a:moveTo>
                    <a:pt x="64" y="1"/>
                  </a:moveTo>
                  <a:cubicBezTo>
                    <a:pt x="27" y="1"/>
                    <a:pt x="0" y="63"/>
                    <a:pt x="53" y="84"/>
                  </a:cubicBezTo>
                  <a:lnTo>
                    <a:pt x="53" y="84"/>
                  </a:lnTo>
                  <a:cubicBezTo>
                    <a:pt x="41" y="91"/>
                    <a:pt x="31" y="99"/>
                    <a:pt x="21" y="109"/>
                  </a:cubicBezTo>
                  <a:cubicBezTo>
                    <a:pt x="164" y="228"/>
                    <a:pt x="283" y="359"/>
                    <a:pt x="378" y="490"/>
                  </a:cubicBezTo>
                  <a:cubicBezTo>
                    <a:pt x="426" y="550"/>
                    <a:pt x="473" y="621"/>
                    <a:pt x="497" y="681"/>
                  </a:cubicBezTo>
                  <a:lnTo>
                    <a:pt x="545" y="776"/>
                  </a:lnTo>
                  <a:cubicBezTo>
                    <a:pt x="545" y="775"/>
                    <a:pt x="545" y="775"/>
                    <a:pt x="545" y="775"/>
                  </a:cubicBezTo>
                  <a:cubicBezTo>
                    <a:pt x="549" y="775"/>
                    <a:pt x="587" y="869"/>
                    <a:pt x="571" y="869"/>
                  </a:cubicBezTo>
                  <a:cubicBezTo>
                    <a:pt x="568" y="869"/>
                    <a:pt x="563" y="866"/>
                    <a:pt x="557" y="859"/>
                  </a:cubicBezTo>
                  <a:cubicBezTo>
                    <a:pt x="553" y="856"/>
                    <a:pt x="549" y="854"/>
                    <a:pt x="545" y="854"/>
                  </a:cubicBezTo>
                  <a:cubicBezTo>
                    <a:pt x="534" y="854"/>
                    <a:pt x="524" y="866"/>
                    <a:pt x="533" y="883"/>
                  </a:cubicBezTo>
                  <a:cubicBezTo>
                    <a:pt x="540" y="921"/>
                    <a:pt x="572" y="944"/>
                    <a:pt x="609" y="944"/>
                  </a:cubicBezTo>
                  <a:cubicBezTo>
                    <a:pt x="630" y="944"/>
                    <a:pt x="654" y="936"/>
                    <a:pt x="676" y="919"/>
                  </a:cubicBezTo>
                  <a:cubicBezTo>
                    <a:pt x="688" y="907"/>
                    <a:pt x="711" y="895"/>
                    <a:pt x="711" y="859"/>
                  </a:cubicBezTo>
                  <a:cubicBezTo>
                    <a:pt x="592" y="538"/>
                    <a:pt x="378" y="240"/>
                    <a:pt x="92" y="14"/>
                  </a:cubicBezTo>
                  <a:cubicBezTo>
                    <a:pt x="83" y="5"/>
                    <a:pt x="73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89" name="Google Shape;27089;p39"/>
            <p:cNvSpPr/>
            <p:nvPr/>
          </p:nvSpPr>
          <p:spPr>
            <a:xfrm>
              <a:off x="2731925" y="2320575"/>
              <a:ext cx="27225" cy="49450"/>
            </a:xfrm>
            <a:custGeom>
              <a:avLst/>
              <a:gdLst/>
              <a:ahLst/>
              <a:cxnLst/>
              <a:rect l="l" t="t" r="r" b="b"/>
              <a:pathLst>
                <a:path w="1089" h="1978" extrusionOk="0">
                  <a:moveTo>
                    <a:pt x="38" y="0"/>
                  </a:moveTo>
                  <a:cubicBezTo>
                    <a:pt x="23" y="0"/>
                    <a:pt x="1" y="20"/>
                    <a:pt x="10" y="39"/>
                  </a:cubicBezTo>
                  <a:cubicBezTo>
                    <a:pt x="391" y="670"/>
                    <a:pt x="689" y="1301"/>
                    <a:pt x="1034" y="1956"/>
                  </a:cubicBezTo>
                  <a:cubicBezTo>
                    <a:pt x="1039" y="1971"/>
                    <a:pt x="1051" y="1978"/>
                    <a:pt x="1061" y="1978"/>
                  </a:cubicBezTo>
                  <a:cubicBezTo>
                    <a:pt x="1076" y="1978"/>
                    <a:pt x="1089" y="1965"/>
                    <a:pt x="1082" y="1944"/>
                  </a:cubicBezTo>
                  <a:cubicBezTo>
                    <a:pt x="915" y="1242"/>
                    <a:pt x="511" y="563"/>
                    <a:pt x="46" y="4"/>
                  </a:cubicBezTo>
                  <a:cubicBezTo>
                    <a:pt x="44" y="1"/>
                    <a:pt x="41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90" name="Google Shape;27090;p39"/>
            <p:cNvSpPr/>
            <p:nvPr/>
          </p:nvSpPr>
          <p:spPr>
            <a:xfrm>
              <a:off x="2870575" y="2400125"/>
              <a:ext cx="41950" cy="42950"/>
            </a:xfrm>
            <a:custGeom>
              <a:avLst/>
              <a:gdLst/>
              <a:ahLst/>
              <a:cxnLst/>
              <a:rect l="l" t="t" r="r" b="b"/>
              <a:pathLst>
                <a:path w="1678" h="1718" extrusionOk="0">
                  <a:moveTo>
                    <a:pt x="1" y="1"/>
                  </a:moveTo>
                  <a:cubicBezTo>
                    <a:pt x="430" y="608"/>
                    <a:pt x="1013" y="1310"/>
                    <a:pt x="1656" y="1715"/>
                  </a:cubicBezTo>
                  <a:cubicBezTo>
                    <a:pt x="1658" y="1717"/>
                    <a:pt x="1659" y="1718"/>
                    <a:pt x="1661" y="1718"/>
                  </a:cubicBezTo>
                  <a:cubicBezTo>
                    <a:pt x="1671" y="1718"/>
                    <a:pt x="1678" y="1691"/>
                    <a:pt x="1668" y="1691"/>
                  </a:cubicBezTo>
                  <a:cubicBezTo>
                    <a:pt x="1394" y="1417"/>
                    <a:pt x="1072" y="1179"/>
                    <a:pt x="787" y="894"/>
                  </a:cubicBezTo>
                  <a:cubicBezTo>
                    <a:pt x="501" y="608"/>
                    <a:pt x="251" y="3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91" name="Google Shape;27091;p39"/>
            <p:cNvSpPr/>
            <p:nvPr/>
          </p:nvSpPr>
          <p:spPr>
            <a:xfrm>
              <a:off x="2874825" y="2399125"/>
              <a:ext cx="38050" cy="37550"/>
            </a:xfrm>
            <a:custGeom>
              <a:avLst/>
              <a:gdLst/>
              <a:ahLst/>
              <a:cxnLst/>
              <a:rect l="l" t="t" r="r" b="b"/>
              <a:pathLst>
                <a:path w="1522" h="1502" extrusionOk="0">
                  <a:moveTo>
                    <a:pt x="17" y="0"/>
                  </a:moveTo>
                  <a:cubicBezTo>
                    <a:pt x="11" y="0"/>
                    <a:pt x="1" y="11"/>
                    <a:pt x="9" y="29"/>
                  </a:cubicBezTo>
                  <a:cubicBezTo>
                    <a:pt x="426" y="481"/>
                    <a:pt x="843" y="957"/>
                    <a:pt x="1272" y="1398"/>
                  </a:cubicBezTo>
                  <a:cubicBezTo>
                    <a:pt x="1312" y="1428"/>
                    <a:pt x="1369" y="1501"/>
                    <a:pt x="1429" y="1501"/>
                  </a:cubicBezTo>
                  <a:cubicBezTo>
                    <a:pt x="1440" y="1501"/>
                    <a:pt x="1451" y="1499"/>
                    <a:pt x="1462" y="1493"/>
                  </a:cubicBezTo>
                  <a:cubicBezTo>
                    <a:pt x="1510" y="1469"/>
                    <a:pt x="1522" y="1434"/>
                    <a:pt x="1498" y="1398"/>
                  </a:cubicBezTo>
                  <a:cubicBezTo>
                    <a:pt x="1492" y="1387"/>
                    <a:pt x="1485" y="1381"/>
                    <a:pt x="1478" y="1381"/>
                  </a:cubicBezTo>
                  <a:cubicBezTo>
                    <a:pt x="1469" y="1381"/>
                    <a:pt x="1462" y="1390"/>
                    <a:pt x="1462" y="1410"/>
                  </a:cubicBezTo>
                  <a:cubicBezTo>
                    <a:pt x="1462" y="1419"/>
                    <a:pt x="1457" y="1423"/>
                    <a:pt x="1450" y="1423"/>
                  </a:cubicBezTo>
                  <a:cubicBezTo>
                    <a:pt x="1409" y="1423"/>
                    <a:pt x="1283" y="1315"/>
                    <a:pt x="1283" y="1315"/>
                  </a:cubicBezTo>
                  <a:cubicBezTo>
                    <a:pt x="1212" y="1255"/>
                    <a:pt x="1152" y="1184"/>
                    <a:pt x="1093" y="1112"/>
                  </a:cubicBezTo>
                  <a:cubicBezTo>
                    <a:pt x="974" y="993"/>
                    <a:pt x="855" y="862"/>
                    <a:pt x="736" y="743"/>
                  </a:cubicBezTo>
                  <a:cubicBezTo>
                    <a:pt x="498" y="505"/>
                    <a:pt x="260" y="243"/>
                    <a:pt x="21" y="5"/>
                  </a:cubicBezTo>
                  <a:cubicBezTo>
                    <a:pt x="21" y="2"/>
                    <a:pt x="20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92" name="Google Shape;27092;p39"/>
            <p:cNvSpPr/>
            <p:nvPr/>
          </p:nvSpPr>
          <p:spPr>
            <a:xfrm>
              <a:off x="2877125" y="2392975"/>
              <a:ext cx="33500" cy="35325"/>
            </a:xfrm>
            <a:custGeom>
              <a:avLst/>
              <a:gdLst/>
              <a:ahLst/>
              <a:cxnLst/>
              <a:rect l="l" t="t" r="r" b="b"/>
              <a:pathLst>
                <a:path w="1340" h="1413" extrusionOk="0">
                  <a:moveTo>
                    <a:pt x="37" y="1"/>
                  </a:moveTo>
                  <a:cubicBezTo>
                    <a:pt x="25" y="1"/>
                    <a:pt x="1" y="13"/>
                    <a:pt x="25" y="37"/>
                  </a:cubicBezTo>
                  <a:cubicBezTo>
                    <a:pt x="418" y="513"/>
                    <a:pt x="834" y="965"/>
                    <a:pt x="1275" y="1406"/>
                  </a:cubicBezTo>
                  <a:cubicBezTo>
                    <a:pt x="1279" y="1410"/>
                    <a:pt x="1285" y="1412"/>
                    <a:pt x="1290" y="1412"/>
                  </a:cubicBezTo>
                  <a:cubicBezTo>
                    <a:pt x="1314" y="1412"/>
                    <a:pt x="1339" y="1377"/>
                    <a:pt x="1311" y="1358"/>
                  </a:cubicBezTo>
                  <a:cubicBezTo>
                    <a:pt x="906" y="894"/>
                    <a:pt x="477" y="429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93" name="Google Shape;27093;p39"/>
            <p:cNvSpPr/>
            <p:nvPr/>
          </p:nvSpPr>
          <p:spPr>
            <a:xfrm>
              <a:off x="2879300" y="2386600"/>
              <a:ext cx="30300" cy="32975"/>
            </a:xfrm>
            <a:custGeom>
              <a:avLst/>
              <a:gdLst/>
              <a:ahLst/>
              <a:cxnLst/>
              <a:rect l="l" t="t" r="r" b="b"/>
              <a:pathLst>
                <a:path w="1212" h="1319" extrusionOk="0">
                  <a:moveTo>
                    <a:pt x="11" y="1"/>
                  </a:moveTo>
                  <a:cubicBezTo>
                    <a:pt x="4" y="1"/>
                    <a:pt x="1" y="9"/>
                    <a:pt x="9" y="18"/>
                  </a:cubicBezTo>
                  <a:cubicBezTo>
                    <a:pt x="200" y="256"/>
                    <a:pt x="414" y="482"/>
                    <a:pt x="616" y="720"/>
                  </a:cubicBezTo>
                  <a:cubicBezTo>
                    <a:pt x="795" y="923"/>
                    <a:pt x="973" y="1149"/>
                    <a:pt x="1188" y="1315"/>
                  </a:cubicBezTo>
                  <a:cubicBezTo>
                    <a:pt x="1190" y="1318"/>
                    <a:pt x="1193" y="1319"/>
                    <a:pt x="1195" y="1319"/>
                  </a:cubicBezTo>
                  <a:cubicBezTo>
                    <a:pt x="1204" y="1319"/>
                    <a:pt x="1212" y="1304"/>
                    <a:pt x="1212" y="1304"/>
                  </a:cubicBezTo>
                  <a:cubicBezTo>
                    <a:pt x="1069" y="1077"/>
                    <a:pt x="854" y="863"/>
                    <a:pt x="664" y="673"/>
                  </a:cubicBezTo>
                  <a:cubicBezTo>
                    <a:pt x="450" y="446"/>
                    <a:pt x="247" y="232"/>
                    <a:pt x="21" y="6"/>
                  </a:cubicBezTo>
                  <a:cubicBezTo>
                    <a:pt x="17" y="2"/>
                    <a:pt x="14" y="1"/>
                    <a:pt x="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94" name="Google Shape;27094;p39"/>
            <p:cNvSpPr/>
            <p:nvPr/>
          </p:nvSpPr>
          <p:spPr>
            <a:xfrm>
              <a:off x="2890525" y="2387625"/>
              <a:ext cx="19975" cy="22300"/>
            </a:xfrm>
            <a:custGeom>
              <a:avLst/>
              <a:gdLst/>
              <a:ahLst/>
              <a:cxnLst/>
              <a:rect l="l" t="t" r="r" b="b"/>
              <a:pathLst>
                <a:path w="799" h="892" extrusionOk="0">
                  <a:moveTo>
                    <a:pt x="36" y="1"/>
                  </a:moveTo>
                  <a:cubicBezTo>
                    <a:pt x="24" y="12"/>
                    <a:pt x="1" y="36"/>
                    <a:pt x="24" y="36"/>
                  </a:cubicBezTo>
                  <a:cubicBezTo>
                    <a:pt x="167" y="155"/>
                    <a:pt x="298" y="286"/>
                    <a:pt x="417" y="441"/>
                  </a:cubicBezTo>
                  <a:cubicBezTo>
                    <a:pt x="536" y="572"/>
                    <a:pt x="632" y="751"/>
                    <a:pt x="763" y="882"/>
                  </a:cubicBezTo>
                  <a:cubicBezTo>
                    <a:pt x="766" y="889"/>
                    <a:pt x="771" y="892"/>
                    <a:pt x="776" y="892"/>
                  </a:cubicBezTo>
                  <a:cubicBezTo>
                    <a:pt x="787" y="892"/>
                    <a:pt x="798" y="878"/>
                    <a:pt x="798" y="870"/>
                  </a:cubicBezTo>
                  <a:cubicBezTo>
                    <a:pt x="739" y="703"/>
                    <a:pt x="584" y="560"/>
                    <a:pt x="465" y="417"/>
                  </a:cubicBezTo>
                  <a:cubicBezTo>
                    <a:pt x="334" y="274"/>
                    <a:pt x="179" y="143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95" name="Google Shape;27095;p39"/>
            <p:cNvSpPr/>
            <p:nvPr/>
          </p:nvSpPr>
          <p:spPr>
            <a:xfrm>
              <a:off x="2900050" y="2387200"/>
              <a:ext cx="11925" cy="13025"/>
            </a:xfrm>
            <a:custGeom>
              <a:avLst/>
              <a:gdLst/>
              <a:ahLst/>
              <a:cxnLst/>
              <a:rect l="l" t="t" r="r" b="b"/>
              <a:pathLst>
                <a:path w="477" h="521" extrusionOk="0">
                  <a:moveTo>
                    <a:pt x="10" y="1"/>
                  </a:moveTo>
                  <a:cubicBezTo>
                    <a:pt x="7" y="1"/>
                    <a:pt x="1" y="12"/>
                    <a:pt x="1" y="29"/>
                  </a:cubicBezTo>
                  <a:lnTo>
                    <a:pt x="215" y="291"/>
                  </a:lnTo>
                  <a:cubicBezTo>
                    <a:pt x="274" y="363"/>
                    <a:pt x="358" y="470"/>
                    <a:pt x="441" y="518"/>
                  </a:cubicBezTo>
                  <a:cubicBezTo>
                    <a:pt x="443" y="520"/>
                    <a:pt x="446" y="521"/>
                    <a:pt x="449" y="521"/>
                  </a:cubicBezTo>
                  <a:cubicBezTo>
                    <a:pt x="461" y="521"/>
                    <a:pt x="477" y="501"/>
                    <a:pt x="477" y="482"/>
                  </a:cubicBezTo>
                  <a:cubicBezTo>
                    <a:pt x="429" y="399"/>
                    <a:pt x="334" y="327"/>
                    <a:pt x="263" y="244"/>
                  </a:cubicBezTo>
                  <a:cubicBezTo>
                    <a:pt x="191" y="160"/>
                    <a:pt x="96" y="89"/>
                    <a:pt x="13" y="6"/>
                  </a:cubicBezTo>
                  <a:cubicBezTo>
                    <a:pt x="13" y="2"/>
                    <a:pt x="12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96" name="Google Shape;27096;p39"/>
            <p:cNvSpPr/>
            <p:nvPr/>
          </p:nvSpPr>
          <p:spPr>
            <a:xfrm>
              <a:off x="2906400" y="2383625"/>
              <a:ext cx="4900" cy="5925"/>
            </a:xfrm>
            <a:custGeom>
              <a:avLst/>
              <a:gdLst/>
              <a:ahLst/>
              <a:cxnLst/>
              <a:rect l="l" t="t" r="r" b="b"/>
              <a:pathLst>
                <a:path w="196" h="237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56" y="89"/>
                    <a:pt x="116" y="172"/>
                    <a:pt x="175" y="232"/>
                  </a:cubicBezTo>
                  <a:cubicBezTo>
                    <a:pt x="178" y="235"/>
                    <a:pt x="182" y="237"/>
                    <a:pt x="184" y="237"/>
                  </a:cubicBezTo>
                  <a:cubicBezTo>
                    <a:pt x="192" y="237"/>
                    <a:pt x="196" y="226"/>
                    <a:pt x="187" y="208"/>
                  </a:cubicBezTo>
                  <a:cubicBezTo>
                    <a:pt x="140" y="137"/>
                    <a:pt x="104" y="65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97" name="Google Shape;27097;p39"/>
            <p:cNvSpPr/>
            <p:nvPr/>
          </p:nvSpPr>
          <p:spPr>
            <a:xfrm>
              <a:off x="2786050" y="220130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cubicBezTo>
                    <a:pt x="1" y="24"/>
                    <a:pt x="1" y="0"/>
                    <a:pt x="1" y="24"/>
                  </a:cubicBezTo>
                  <a:cubicBezTo>
                    <a:pt x="1" y="0"/>
                    <a:pt x="1" y="24"/>
                    <a:pt x="1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98" name="Google Shape;27098;p39"/>
            <p:cNvSpPr/>
            <p:nvPr/>
          </p:nvSpPr>
          <p:spPr>
            <a:xfrm>
              <a:off x="2784550" y="2196225"/>
              <a:ext cx="20275" cy="22275"/>
            </a:xfrm>
            <a:custGeom>
              <a:avLst/>
              <a:gdLst/>
              <a:ahLst/>
              <a:cxnLst/>
              <a:rect l="l" t="t" r="r" b="b"/>
              <a:pathLst>
                <a:path w="811" h="891" extrusionOk="0">
                  <a:moveTo>
                    <a:pt x="787" y="1"/>
                  </a:moveTo>
                  <a:cubicBezTo>
                    <a:pt x="394" y="84"/>
                    <a:pt x="1" y="441"/>
                    <a:pt x="61" y="882"/>
                  </a:cubicBezTo>
                  <a:cubicBezTo>
                    <a:pt x="61" y="888"/>
                    <a:pt x="63" y="891"/>
                    <a:pt x="69" y="891"/>
                  </a:cubicBezTo>
                  <a:cubicBezTo>
                    <a:pt x="75" y="891"/>
                    <a:pt x="84" y="888"/>
                    <a:pt x="96" y="882"/>
                  </a:cubicBezTo>
                  <a:cubicBezTo>
                    <a:pt x="168" y="477"/>
                    <a:pt x="370" y="120"/>
                    <a:pt x="811" y="13"/>
                  </a:cubicBezTo>
                  <a:lnTo>
                    <a:pt x="78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099" name="Google Shape;27099;p39"/>
            <p:cNvSpPr/>
            <p:nvPr/>
          </p:nvSpPr>
          <p:spPr>
            <a:xfrm>
              <a:off x="2781875" y="2225325"/>
              <a:ext cx="73550" cy="114800"/>
            </a:xfrm>
            <a:custGeom>
              <a:avLst/>
              <a:gdLst/>
              <a:ahLst/>
              <a:cxnLst/>
              <a:rect l="l" t="t" r="r" b="b"/>
              <a:pathLst>
                <a:path w="2942" h="4592" extrusionOk="0">
                  <a:moveTo>
                    <a:pt x="139" y="1"/>
                  </a:moveTo>
                  <a:cubicBezTo>
                    <a:pt x="129" y="1"/>
                    <a:pt x="120" y="10"/>
                    <a:pt x="120" y="27"/>
                  </a:cubicBezTo>
                  <a:cubicBezTo>
                    <a:pt x="1" y="730"/>
                    <a:pt x="596" y="1420"/>
                    <a:pt x="1037" y="1944"/>
                  </a:cubicBezTo>
                  <a:cubicBezTo>
                    <a:pt x="1370" y="2361"/>
                    <a:pt x="1763" y="2718"/>
                    <a:pt x="2061" y="3183"/>
                  </a:cubicBezTo>
                  <a:cubicBezTo>
                    <a:pt x="2358" y="3647"/>
                    <a:pt x="2596" y="4135"/>
                    <a:pt x="2894" y="4576"/>
                  </a:cubicBezTo>
                  <a:cubicBezTo>
                    <a:pt x="2898" y="4587"/>
                    <a:pt x="2904" y="4591"/>
                    <a:pt x="2911" y="4591"/>
                  </a:cubicBezTo>
                  <a:cubicBezTo>
                    <a:pt x="2925" y="4591"/>
                    <a:pt x="2942" y="4572"/>
                    <a:pt x="2942" y="4564"/>
                  </a:cubicBezTo>
                  <a:cubicBezTo>
                    <a:pt x="2620" y="3921"/>
                    <a:pt x="2251" y="3183"/>
                    <a:pt x="1775" y="2623"/>
                  </a:cubicBezTo>
                  <a:cubicBezTo>
                    <a:pt x="1156" y="1897"/>
                    <a:pt x="156" y="1063"/>
                    <a:pt x="168" y="27"/>
                  </a:cubicBezTo>
                  <a:cubicBezTo>
                    <a:pt x="162" y="10"/>
                    <a:pt x="150" y="1"/>
                    <a:pt x="1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00" name="Google Shape;27100;p39"/>
            <p:cNvSpPr/>
            <p:nvPr/>
          </p:nvSpPr>
          <p:spPr>
            <a:xfrm>
              <a:off x="2937625" y="2597175"/>
              <a:ext cx="16025" cy="8750"/>
            </a:xfrm>
            <a:custGeom>
              <a:avLst/>
              <a:gdLst/>
              <a:ahLst/>
              <a:cxnLst/>
              <a:rect l="l" t="t" r="r" b="b"/>
              <a:pathLst>
                <a:path w="641" h="350" extrusionOk="0">
                  <a:moveTo>
                    <a:pt x="605" y="1"/>
                  </a:moveTo>
                  <a:cubicBezTo>
                    <a:pt x="403" y="96"/>
                    <a:pt x="200" y="227"/>
                    <a:pt x="10" y="334"/>
                  </a:cubicBezTo>
                  <a:cubicBezTo>
                    <a:pt x="0" y="334"/>
                    <a:pt x="6" y="349"/>
                    <a:pt x="15" y="349"/>
                  </a:cubicBezTo>
                  <a:cubicBezTo>
                    <a:pt x="17" y="349"/>
                    <a:pt x="19" y="348"/>
                    <a:pt x="22" y="346"/>
                  </a:cubicBezTo>
                  <a:cubicBezTo>
                    <a:pt x="224" y="239"/>
                    <a:pt x="426" y="143"/>
                    <a:pt x="617" y="24"/>
                  </a:cubicBezTo>
                  <a:cubicBezTo>
                    <a:pt x="641" y="24"/>
                    <a:pt x="617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01" name="Google Shape;27101;p39"/>
            <p:cNvSpPr/>
            <p:nvPr/>
          </p:nvSpPr>
          <p:spPr>
            <a:xfrm>
              <a:off x="2924175" y="2595400"/>
              <a:ext cx="29475" cy="17275"/>
            </a:xfrm>
            <a:custGeom>
              <a:avLst/>
              <a:gdLst/>
              <a:ahLst/>
              <a:cxnLst/>
              <a:rect l="l" t="t" r="r" b="b"/>
              <a:pathLst>
                <a:path w="1179" h="691" extrusionOk="0">
                  <a:moveTo>
                    <a:pt x="1143" y="0"/>
                  </a:moveTo>
                  <a:cubicBezTo>
                    <a:pt x="953" y="119"/>
                    <a:pt x="762" y="250"/>
                    <a:pt x="560" y="357"/>
                  </a:cubicBezTo>
                  <a:cubicBezTo>
                    <a:pt x="381" y="464"/>
                    <a:pt x="179" y="536"/>
                    <a:pt x="12" y="655"/>
                  </a:cubicBezTo>
                  <a:cubicBezTo>
                    <a:pt x="0" y="667"/>
                    <a:pt x="12" y="691"/>
                    <a:pt x="24" y="691"/>
                  </a:cubicBezTo>
                  <a:cubicBezTo>
                    <a:pt x="238" y="643"/>
                    <a:pt x="441" y="524"/>
                    <a:pt x="619" y="405"/>
                  </a:cubicBezTo>
                  <a:cubicBezTo>
                    <a:pt x="822" y="286"/>
                    <a:pt x="1000" y="167"/>
                    <a:pt x="1155" y="12"/>
                  </a:cubicBezTo>
                  <a:cubicBezTo>
                    <a:pt x="1179" y="12"/>
                    <a:pt x="1155" y="0"/>
                    <a:pt x="1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02" name="Google Shape;27102;p39"/>
            <p:cNvSpPr/>
            <p:nvPr/>
          </p:nvSpPr>
          <p:spPr>
            <a:xfrm>
              <a:off x="2921750" y="2603125"/>
              <a:ext cx="28325" cy="16800"/>
            </a:xfrm>
            <a:custGeom>
              <a:avLst/>
              <a:gdLst/>
              <a:ahLst/>
              <a:cxnLst/>
              <a:rect l="l" t="t" r="r" b="b"/>
              <a:pathLst>
                <a:path w="1133" h="672" extrusionOk="0">
                  <a:moveTo>
                    <a:pt x="1073" y="1"/>
                  </a:moveTo>
                  <a:lnTo>
                    <a:pt x="1061" y="24"/>
                  </a:lnTo>
                  <a:cubicBezTo>
                    <a:pt x="1073" y="24"/>
                    <a:pt x="1097" y="36"/>
                    <a:pt x="1097" y="36"/>
                  </a:cubicBezTo>
                  <a:cubicBezTo>
                    <a:pt x="919" y="108"/>
                    <a:pt x="716" y="155"/>
                    <a:pt x="538" y="239"/>
                  </a:cubicBezTo>
                  <a:cubicBezTo>
                    <a:pt x="359" y="334"/>
                    <a:pt x="180" y="453"/>
                    <a:pt x="37" y="584"/>
                  </a:cubicBezTo>
                  <a:cubicBezTo>
                    <a:pt x="1" y="621"/>
                    <a:pt x="27" y="671"/>
                    <a:pt x="69" y="671"/>
                  </a:cubicBezTo>
                  <a:cubicBezTo>
                    <a:pt x="81" y="671"/>
                    <a:pt x="95" y="667"/>
                    <a:pt x="109" y="655"/>
                  </a:cubicBezTo>
                  <a:cubicBezTo>
                    <a:pt x="299" y="513"/>
                    <a:pt x="478" y="382"/>
                    <a:pt x="704" y="274"/>
                  </a:cubicBezTo>
                  <a:cubicBezTo>
                    <a:pt x="811" y="227"/>
                    <a:pt x="930" y="179"/>
                    <a:pt x="1038" y="144"/>
                  </a:cubicBezTo>
                  <a:cubicBezTo>
                    <a:pt x="1097" y="120"/>
                    <a:pt x="1109" y="108"/>
                    <a:pt x="1133" y="60"/>
                  </a:cubicBezTo>
                  <a:lnTo>
                    <a:pt x="1133" y="36"/>
                  </a:lnTo>
                  <a:cubicBezTo>
                    <a:pt x="1121" y="1"/>
                    <a:pt x="1121" y="24"/>
                    <a:pt x="10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03" name="Google Shape;27103;p39"/>
            <p:cNvSpPr/>
            <p:nvPr/>
          </p:nvSpPr>
          <p:spPr>
            <a:xfrm>
              <a:off x="2921300" y="2608200"/>
              <a:ext cx="31175" cy="15825"/>
            </a:xfrm>
            <a:custGeom>
              <a:avLst/>
              <a:gdLst/>
              <a:ahLst/>
              <a:cxnLst/>
              <a:rect l="l" t="t" r="r" b="b"/>
              <a:pathLst>
                <a:path w="1247" h="633" extrusionOk="0">
                  <a:moveTo>
                    <a:pt x="1187" y="0"/>
                  </a:moveTo>
                  <a:cubicBezTo>
                    <a:pt x="794" y="143"/>
                    <a:pt x="413" y="333"/>
                    <a:pt x="55" y="548"/>
                  </a:cubicBezTo>
                  <a:cubicBezTo>
                    <a:pt x="0" y="570"/>
                    <a:pt x="37" y="632"/>
                    <a:pt x="90" y="632"/>
                  </a:cubicBezTo>
                  <a:cubicBezTo>
                    <a:pt x="94" y="632"/>
                    <a:pt x="99" y="632"/>
                    <a:pt x="103" y="631"/>
                  </a:cubicBezTo>
                  <a:cubicBezTo>
                    <a:pt x="472" y="476"/>
                    <a:pt x="853" y="262"/>
                    <a:pt x="1198" y="36"/>
                  </a:cubicBezTo>
                  <a:cubicBezTo>
                    <a:pt x="1246" y="24"/>
                    <a:pt x="1210" y="0"/>
                    <a:pt x="11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04" name="Google Shape;27104;p39"/>
            <p:cNvSpPr/>
            <p:nvPr/>
          </p:nvSpPr>
          <p:spPr>
            <a:xfrm>
              <a:off x="2923375" y="2612400"/>
              <a:ext cx="27375" cy="15500"/>
            </a:xfrm>
            <a:custGeom>
              <a:avLst/>
              <a:gdLst/>
              <a:ahLst/>
              <a:cxnLst/>
              <a:rect l="l" t="t" r="r" b="b"/>
              <a:pathLst>
                <a:path w="1095" h="620" extrusionOk="0">
                  <a:moveTo>
                    <a:pt x="1052" y="1"/>
                  </a:moveTo>
                  <a:cubicBezTo>
                    <a:pt x="1046" y="1"/>
                    <a:pt x="1039" y="4"/>
                    <a:pt x="1032" y="11"/>
                  </a:cubicBezTo>
                  <a:cubicBezTo>
                    <a:pt x="854" y="94"/>
                    <a:pt x="675" y="189"/>
                    <a:pt x="496" y="284"/>
                  </a:cubicBezTo>
                  <a:cubicBezTo>
                    <a:pt x="330" y="380"/>
                    <a:pt x="163" y="451"/>
                    <a:pt x="32" y="558"/>
                  </a:cubicBezTo>
                  <a:cubicBezTo>
                    <a:pt x="0" y="580"/>
                    <a:pt x="25" y="620"/>
                    <a:pt x="48" y="620"/>
                  </a:cubicBezTo>
                  <a:cubicBezTo>
                    <a:pt x="51" y="620"/>
                    <a:pt x="53" y="619"/>
                    <a:pt x="56" y="618"/>
                  </a:cubicBezTo>
                  <a:cubicBezTo>
                    <a:pt x="223" y="558"/>
                    <a:pt x="389" y="451"/>
                    <a:pt x="532" y="368"/>
                  </a:cubicBezTo>
                  <a:cubicBezTo>
                    <a:pt x="711" y="261"/>
                    <a:pt x="889" y="165"/>
                    <a:pt x="1056" y="70"/>
                  </a:cubicBezTo>
                  <a:cubicBezTo>
                    <a:pt x="1094" y="51"/>
                    <a:pt x="1079" y="1"/>
                    <a:pt x="10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05" name="Google Shape;27105;p39"/>
            <p:cNvSpPr/>
            <p:nvPr/>
          </p:nvSpPr>
          <p:spPr>
            <a:xfrm>
              <a:off x="2920000" y="2561450"/>
              <a:ext cx="31575" cy="58675"/>
            </a:xfrm>
            <a:custGeom>
              <a:avLst/>
              <a:gdLst/>
              <a:ahLst/>
              <a:cxnLst/>
              <a:rect l="l" t="t" r="r" b="b"/>
              <a:pathLst>
                <a:path w="1263" h="2347" extrusionOk="0">
                  <a:moveTo>
                    <a:pt x="363" y="1973"/>
                  </a:moveTo>
                  <a:lnTo>
                    <a:pt x="363" y="1973"/>
                  </a:lnTo>
                  <a:cubicBezTo>
                    <a:pt x="336" y="1991"/>
                    <a:pt x="310" y="2009"/>
                    <a:pt x="284" y="2028"/>
                  </a:cubicBezTo>
                  <a:lnTo>
                    <a:pt x="284" y="2028"/>
                  </a:lnTo>
                  <a:cubicBezTo>
                    <a:pt x="310" y="2008"/>
                    <a:pt x="336" y="1990"/>
                    <a:pt x="363" y="1973"/>
                  </a:cubicBezTo>
                  <a:close/>
                  <a:moveTo>
                    <a:pt x="82" y="1"/>
                  </a:moveTo>
                  <a:cubicBezTo>
                    <a:pt x="63" y="1"/>
                    <a:pt x="42" y="13"/>
                    <a:pt x="36" y="36"/>
                  </a:cubicBezTo>
                  <a:cubicBezTo>
                    <a:pt x="0" y="179"/>
                    <a:pt x="0" y="275"/>
                    <a:pt x="48" y="406"/>
                  </a:cubicBezTo>
                  <a:cubicBezTo>
                    <a:pt x="53" y="424"/>
                    <a:pt x="65" y="434"/>
                    <a:pt x="77" y="436"/>
                  </a:cubicBezTo>
                  <a:lnTo>
                    <a:pt x="77" y="436"/>
                  </a:lnTo>
                  <a:cubicBezTo>
                    <a:pt x="99" y="612"/>
                    <a:pt x="119" y="790"/>
                    <a:pt x="119" y="989"/>
                  </a:cubicBezTo>
                  <a:cubicBezTo>
                    <a:pt x="128" y="1167"/>
                    <a:pt x="124" y="1357"/>
                    <a:pt x="117" y="1541"/>
                  </a:cubicBezTo>
                  <a:lnTo>
                    <a:pt x="117" y="1541"/>
                  </a:lnTo>
                  <a:cubicBezTo>
                    <a:pt x="110" y="1556"/>
                    <a:pt x="103" y="1570"/>
                    <a:pt x="96" y="1584"/>
                  </a:cubicBezTo>
                  <a:cubicBezTo>
                    <a:pt x="78" y="1613"/>
                    <a:pt x="92" y="1639"/>
                    <a:pt x="113" y="1653"/>
                  </a:cubicBezTo>
                  <a:lnTo>
                    <a:pt x="113" y="1653"/>
                  </a:lnTo>
                  <a:cubicBezTo>
                    <a:pt x="111" y="1690"/>
                    <a:pt x="109" y="1727"/>
                    <a:pt x="107" y="1763"/>
                  </a:cubicBezTo>
                  <a:cubicBezTo>
                    <a:pt x="107" y="1793"/>
                    <a:pt x="125" y="1808"/>
                    <a:pt x="145" y="1808"/>
                  </a:cubicBezTo>
                  <a:cubicBezTo>
                    <a:pt x="164" y="1808"/>
                    <a:pt x="185" y="1793"/>
                    <a:pt x="191" y="1763"/>
                  </a:cubicBezTo>
                  <a:cubicBezTo>
                    <a:pt x="201" y="1707"/>
                    <a:pt x="210" y="1651"/>
                    <a:pt x="219" y="1593"/>
                  </a:cubicBezTo>
                  <a:lnTo>
                    <a:pt x="219" y="1593"/>
                  </a:lnTo>
                  <a:cubicBezTo>
                    <a:pt x="221" y="1590"/>
                    <a:pt x="222" y="1587"/>
                    <a:pt x="224" y="1584"/>
                  </a:cubicBezTo>
                  <a:lnTo>
                    <a:pt x="224" y="1584"/>
                  </a:lnTo>
                  <a:cubicBezTo>
                    <a:pt x="226" y="1588"/>
                    <a:pt x="228" y="1591"/>
                    <a:pt x="231" y="1593"/>
                  </a:cubicBezTo>
                  <a:lnTo>
                    <a:pt x="231" y="1593"/>
                  </a:lnTo>
                  <a:cubicBezTo>
                    <a:pt x="206" y="1629"/>
                    <a:pt x="232" y="1671"/>
                    <a:pt x="270" y="1671"/>
                  </a:cubicBezTo>
                  <a:cubicBezTo>
                    <a:pt x="272" y="1671"/>
                    <a:pt x="273" y="1671"/>
                    <a:pt x="275" y="1671"/>
                  </a:cubicBezTo>
                  <a:lnTo>
                    <a:pt x="275" y="1671"/>
                  </a:lnTo>
                  <a:cubicBezTo>
                    <a:pt x="267" y="1674"/>
                    <a:pt x="259" y="1677"/>
                    <a:pt x="250" y="1680"/>
                  </a:cubicBezTo>
                  <a:cubicBezTo>
                    <a:pt x="254" y="1685"/>
                    <a:pt x="257" y="1690"/>
                    <a:pt x="261" y="1695"/>
                  </a:cubicBezTo>
                  <a:lnTo>
                    <a:pt x="261" y="1695"/>
                  </a:lnTo>
                  <a:cubicBezTo>
                    <a:pt x="257" y="1697"/>
                    <a:pt x="254" y="1700"/>
                    <a:pt x="250" y="1703"/>
                  </a:cubicBezTo>
                  <a:cubicBezTo>
                    <a:pt x="231" y="1730"/>
                    <a:pt x="240" y="1759"/>
                    <a:pt x="258" y="1777"/>
                  </a:cubicBezTo>
                  <a:lnTo>
                    <a:pt x="258" y="1777"/>
                  </a:lnTo>
                  <a:cubicBezTo>
                    <a:pt x="228" y="1798"/>
                    <a:pt x="198" y="1822"/>
                    <a:pt x="167" y="1846"/>
                  </a:cubicBezTo>
                  <a:cubicBezTo>
                    <a:pt x="130" y="1883"/>
                    <a:pt x="157" y="1933"/>
                    <a:pt x="198" y="1933"/>
                  </a:cubicBezTo>
                  <a:cubicBezTo>
                    <a:pt x="200" y="1933"/>
                    <a:pt x="201" y="1933"/>
                    <a:pt x="202" y="1933"/>
                  </a:cubicBezTo>
                  <a:lnTo>
                    <a:pt x="202" y="1933"/>
                  </a:lnTo>
                  <a:cubicBezTo>
                    <a:pt x="202" y="1933"/>
                    <a:pt x="202" y="1933"/>
                    <a:pt x="202" y="1933"/>
                  </a:cubicBezTo>
                  <a:lnTo>
                    <a:pt x="202" y="1933"/>
                  </a:lnTo>
                  <a:cubicBezTo>
                    <a:pt x="175" y="1954"/>
                    <a:pt x="147" y="1977"/>
                    <a:pt x="119" y="2001"/>
                  </a:cubicBezTo>
                  <a:lnTo>
                    <a:pt x="131" y="2013"/>
                  </a:lnTo>
                  <a:lnTo>
                    <a:pt x="131" y="2013"/>
                  </a:lnTo>
                  <a:cubicBezTo>
                    <a:pt x="104" y="2049"/>
                    <a:pt x="133" y="2100"/>
                    <a:pt x="174" y="2100"/>
                  </a:cubicBezTo>
                  <a:cubicBezTo>
                    <a:pt x="181" y="2100"/>
                    <a:pt x="189" y="2099"/>
                    <a:pt x="196" y="2095"/>
                  </a:cubicBezTo>
                  <a:lnTo>
                    <a:pt x="196" y="2095"/>
                  </a:lnTo>
                  <a:cubicBezTo>
                    <a:pt x="154" y="2130"/>
                    <a:pt x="113" y="2166"/>
                    <a:pt x="72" y="2203"/>
                  </a:cubicBezTo>
                  <a:cubicBezTo>
                    <a:pt x="43" y="2242"/>
                    <a:pt x="77" y="2296"/>
                    <a:pt x="122" y="2296"/>
                  </a:cubicBezTo>
                  <a:cubicBezTo>
                    <a:pt x="133" y="2296"/>
                    <a:pt x="144" y="2293"/>
                    <a:pt x="155" y="2287"/>
                  </a:cubicBezTo>
                  <a:cubicBezTo>
                    <a:pt x="160" y="2283"/>
                    <a:pt x="165" y="2279"/>
                    <a:pt x="169" y="2276"/>
                  </a:cubicBezTo>
                  <a:lnTo>
                    <a:pt x="169" y="2276"/>
                  </a:lnTo>
                  <a:lnTo>
                    <a:pt x="179" y="2287"/>
                  </a:lnTo>
                  <a:cubicBezTo>
                    <a:pt x="432" y="2053"/>
                    <a:pt x="702" y="1891"/>
                    <a:pt x="1020" y="1781"/>
                  </a:cubicBezTo>
                  <a:lnTo>
                    <a:pt x="1020" y="1781"/>
                  </a:lnTo>
                  <a:cubicBezTo>
                    <a:pt x="912" y="1867"/>
                    <a:pt x="796" y="1945"/>
                    <a:pt x="678" y="2017"/>
                  </a:cubicBezTo>
                  <a:lnTo>
                    <a:pt x="678" y="2017"/>
                  </a:lnTo>
                  <a:cubicBezTo>
                    <a:pt x="538" y="2096"/>
                    <a:pt x="393" y="2170"/>
                    <a:pt x="238" y="2239"/>
                  </a:cubicBezTo>
                  <a:cubicBezTo>
                    <a:pt x="244" y="2250"/>
                    <a:pt x="251" y="2262"/>
                    <a:pt x="260" y="2277"/>
                  </a:cubicBezTo>
                  <a:lnTo>
                    <a:pt x="260" y="2277"/>
                  </a:lnTo>
                  <a:cubicBezTo>
                    <a:pt x="262" y="2292"/>
                    <a:pt x="270" y="2307"/>
                    <a:pt x="283" y="2317"/>
                  </a:cubicBezTo>
                  <a:lnTo>
                    <a:pt x="283" y="2317"/>
                  </a:lnTo>
                  <a:cubicBezTo>
                    <a:pt x="288" y="2326"/>
                    <a:pt x="293" y="2336"/>
                    <a:pt x="298" y="2346"/>
                  </a:cubicBezTo>
                  <a:cubicBezTo>
                    <a:pt x="315" y="2338"/>
                    <a:pt x="333" y="2329"/>
                    <a:pt x="350" y="2321"/>
                  </a:cubicBezTo>
                  <a:lnTo>
                    <a:pt x="350" y="2321"/>
                  </a:lnTo>
                  <a:cubicBezTo>
                    <a:pt x="693" y="2178"/>
                    <a:pt x="990" y="1988"/>
                    <a:pt x="1262" y="1763"/>
                  </a:cubicBezTo>
                  <a:cubicBezTo>
                    <a:pt x="1257" y="1745"/>
                    <a:pt x="1248" y="1722"/>
                    <a:pt x="1235" y="1707"/>
                  </a:cubicBezTo>
                  <a:lnTo>
                    <a:pt x="1235" y="1707"/>
                  </a:lnTo>
                  <a:cubicBezTo>
                    <a:pt x="1253" y="1683"/>
                    <a:pt x="1228" y="1642"/>
                    <a:pt x="1192" y="1633"/>
                  </a:cubicBezTo>
                  <a:lnTo>
                    <a:pt x="1192" y="1633"/>
                  </a:lnTo>
                  <a:lnTo>
                    <a:pt x="1191" y="1632"/>
                  </a:lnTo>
                  <a:cubicBezTo>
                    <a:pt x="1191" y="1632"/>
                    <a:pt x="1190" y="1633"/>
                    <a:pt x="1190" y="1633"/>
                  </a:cubicBezTo>
                  <a:lnTo>
                    <a:pt x="1190" y="1633"/>
                  </a:lnTo>
                  <a:cubicBezTo>
                    <a:pt x="1186" y="1632"/>
                    <a:pt x="1183" y="1632"/>
                    <a:pt x="1179" y="1632"/>
                  </a:cubicBezTo>
                  <a:cubicBezTo>
                    <a:pt x="1053" y="1660"/>
                    <a:pt x="933" y="1695"/>
                    <a:pt x="819" y="1738"/>
                  </a:cubicBezTo>
                  <a:lnTo>
                    <a:pt x="819" y="1738"/>
                  </a:lnTo>
                  <a:cubicBezTo>
                    <a:pt x="809" y="1720"/>
                    <a:pt x="787" y="1703"/>
                    <a:pt x="762" y="1703"/>
                  </a:cubicBezTo>
                  <a:cubicBezTo>
                    <a:pt x="675" y="1719"/>
                    <a:pt x="598" y="1737"/>
                    <a:pt x="526" y="1761"/>
                  </a:cubicBezTo>
                  <a:lnTo>
                    <a:pt x="526" y="1761"/>
                  </a:lnTo>
                  <a:cubicBezTo>
                    <a:pt x="541" y="1749"/>
                    <a:pt x="555" y="1737"/>
                    <a:pt x="570" y="1725"/>
                  </a:cubicBezTo>
                  <a:lnTo>
                    <a:pt x="570" y="1725"/>
                  </a:lnTo>
                  <a:cubicBezTo>
                    <a:pt x="578" y="1722"/>
                    <a:pt x="587" y="1718"/>
                    <a:pt x="596" y="1715"/>
                  </a:cubicBezTo>
                  <a:cubicBezTo>
                    <a:pt x="594" y="1713"/>
                    <a:pt x="593" y="1710"/>
                    <a:pt x="591" y="1707"/>
                  </a:cubicBezTo>
                  <a:lnTo>
                    <a:pt x="591" y="1707"/>
                  </a:lnTo>
                  <a:cubicBezTo>
                    <a:pt x="593" y="1706"/>
                    <a:pt x="594" y="1705"/>
                    <a:pt x="596" y="1703"/>
                  </a:cubicBezTo>
                  <a:cubicBezTo>
                    <a:pt x="613" y="1686"/>
                    <a:pt x="616" y="1668"/>
                    <a:pt x="611" y="1652"/>
                  </a:cubicBezTo>
                  <a:lnTo>
                    <a:pt x="611" y="1652"/>
                  </a:lnTo>
                  <a:cubicBezTo>
                    <a:pt x="646" y="1612"/>
                    <a:pt x="610" y="1566"/>
                    <a:pt x="570" y="1560"/>
                  </a:cubicBezTo>
                  <a:lnTo>
                    <a:pt x="570" y="1560"/>
                  </a:lnTo>
                  <a:lnTo>
                    <a:pt x="584" y="1549"/>
                  </a:lnTo>
                  <a:cubicBezTo>
                    <a:pt x="608" y="1525"/>
                    <a:pt x="596" y="1465"/>
                    <a:pt x="548" y="1465"/>
                  </a:cubicBezTo>
                  <a:cubicBezTo>
                    <a:pt x="539" y="1466"/>
                    <a:pt x="531" y="1467"/>
                    <a:pt x="523" y="1468"/>
                  </a:cubicBezTo>
                  <a:lnTo>
                    <a:pt x="523" y="1468"/>
                  </a:lnTo>
                  <a:lnTo>
                    <a:pt x="699" y="1313"/>
                  </a:lnTo>
                  <a:lnTo>
                    <a:pt x="699" y="1313"/>
                  </a:lnTo>
                  <a:cubicBezTo>
                    <a:pt x="700" y="1312"/>
                    <a:pt x="701" y="1311"/>
                    <a:pt x="703" y="1310"/>
                  </a:cubicBezTo>
                  <a:cubicBezTo>
                    <a:pt x="703" y="1310"/>
                    <a:pt x="702" y="1310"/>
                    <a:pt x="702" y="1309"/>
                  </a:cubicBezTo>
                  <a:lnTo>
                    <a:pt x="702" y="1309"/>
                  </a:lnTo>
                  <a:lnTo>
                    <a:pt x="715" y="1299"/>
                  </a:lnTo>
                  <a:cubicBezTo>
                    <a:pt x="758" y="1255"/>
                    <a:pt x="712" y="1202"/>
                    <a:pt x="668" y="1202"/>
                  </a:cubicBezTo>
                  <a:cubicBezTo>
                    <a:pt x="664" y="1202"/>
                    <a:pt x="659" y="1202"/>
                    <a:pt x="655" y="1203"/>
                  </a:cubicBezTo>
                  <a:cubicBezTo>
                    <a:pt x="597" y="1233"/>
                    <a:pt x="544" y="1262"/>
                    <a:pt x="495" y="1293"/>
                  </a:cubicBezTo>
                  <a:lnTo>
                    <a:pt x="495" y="1293"/>
                  </a:lnTo>
                  <a:cubicBezTo>
                    <a:pt x="501" y="1283"/>
                    <a:pt x="507" y="1273"/>
                    <a:pt x="512" y="1263"/>
                  </a:cubicBezTo>
                  <a:cubicBezTo>
                    <a:pt x="531" y="1235"/>
                    <a:pt x="498" y="1192"/>
                    <a:pt x="461" y="1192"/>
                  </a:cubicBezTo>
                  <a:cubicBezTo>
                    <a:pt x="450" y="1192"/>
                    <a:pt x="439" y="1196"/>
                    <a:pt x="429" y="1203"/>
                  </a:cubicBezTo>
                  <a:cubicBezTo>
                    <a:pt x="427" y="1205"/>
                    <a:pt x="424" y="1207"/>
                    <a:pt x="422" y="1209"/>
                  </a:cubicBezTo>
                  <a:lnTo>
                    <a:pt x="422" y="1209"/>
                  </a:lnTo>
                  <a:cubicBezTo>
                    <a:pt x="436" y="1183"/>
                    <a:pt x="450" y="1157"/>
                    <a:pt x="465" y="1132"/>
                  </a:cubicBezTo>
                  <a:cubicBezTo>
                    <a:pt x="482" y="1097"/>
                    <a:pt x="454" y="1055"/>
                    <a:pt x="424" y="1055"/>
                  </a:cubicBezTo>
                  <a:cubicBezTo>
                    <a:pt x="413" y="1055"/>
                    <a:pt x="402" y="1060"/>
                    <a:pt x="393" y="1072"/>
                  </a:cubicBezTo>
                  <a:cubicBezTo>
                    <a:pt x="388" y="1076"/>
                    <a:pt x="382" y="1080"/>
                    <a:pt x="376" y="1085"/>
                  </a:cubicBezTo>
                  <a:lnTo>
                    <a:pt x="376" y="1085"/>
                  </a:lnTo>
                  <a:cubicBezTo>
                    <a:pt x="373" y="1063"/>
                    <a:pt x="368" y="1040"/>
                    <a:pt x="363" y="1017"/>
                  </a:cubicBezTo>
                  <a:lnTo>
                    <a:pt x="363" y="1017"/>
                  </a:lnTo>
                  <a:cubicBezTo>
                    <a:pt x="406" y="814"/>
                    <a:pt x="399" y="615"/>
                    <a:pt x="358" y="394"/>
                  </a:cubicBezTo>
                  <a:cubicBezTo>
                    <a:pt x="352" y="371"/>
                    <a:pt x="333" y="359"/>
                    <a:pt x="315" y="359"/>
                  </a:cubicBezTo>
                  <a:cubicBezTo>
                    <a:pt x="297" y="359"/>
                    <a:pt x="279" y="371"/>
                    <a:pt x="275" y="395"/>
                  </a:cubicBezTo>
                  <a:lnTo>
                    <a:pt x="275" y="395"/>
                  </a:lnTo>
                  <a:cubicBezTo>
                    <a:pt x="258" y="396"/>
                    <a:pt x="240" y="399"/>
                    <a:pt x="227" y="406"/>
                  </a:cubicBezTo>
                  <a:cubicBezTo>
                    <a:pt x="239" y="470"/>
                    <a:pt x="247" y="532"/>
                    <a:pt x="251" y="593"/>
                  </a:cubicBezTo>
                  <a:lnTo>
                    <a:pt x="251" y="593"/>
                  </a:lnTo>
                  <a:cubicBezTo>
                    <a:pt x="223" y="501"/>
                    <a:pt x="200" y="430"/>
                    <a:pt x="191" y="406"/>
                  </a:cubicBezTo>
                  <a:cubicBezTo>
                    <a:pt x="187" y="388"/>
                    <a:pt x="179" y="379"/>
                    <a:pt x="168" y="375"/>
                  </a:cubicBezTo>
                  <a:lnTo>
                    <a:pt x="168" y="375"/>
                  </a:lnTo>
                  <a:cubicBezTo>
                    <a:pt x="155" y="262"/>
                    <a:pt x="138" y="149"/>
                    <a:pt x="119" y="36"/>
                  </a:cubicBezTo>
                  <a:cubicBezTo>
                    <a:pt x="119" y="13"/>
                    <a:pt x="102" y="1"/>
                    <a:pt x="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06" name="Google Shape;27106;p39"/>
            <p:cNvSpPr/>
            <p:nvPr/>
          </p:nvSpPr>
          <p:spPr>
            <a:xfrm>
              <a:off x="2921775" y="2501025"/>
              <a:ext cx="5675" cy="58600"/>
            </a:xfrm>
            <a:custGeom>
              <a:avLst/>
              <a:gdLst/>
              <a:ahLst/>
              <a:cxnLst/>
              <a:rect l="l" t="t" r="r" b="b"/>
              <a:pathLst>
                <a:path w="227" h="2344" extrusionOk="0">
                  <a:moveTo>
                    <a:pt x="215" y="1"/>
                  </a:moveTo>
                  <a:lnTo>
                    <a:pt x="215" y="1"/>
                  </a:lnTo>
                  <a:cubicBezTo>
                    <a:pt x="156" y="775"/>
                    <a:pt x="60" y="1561"/>
                    <a:pt x="1" y="2334"/>
                  </a:cubicBezTo>
                  <a:cubicBezTo>
                    <a:pt x="1" y="2340"/>
                    <a:pt x="10" y="2343"/>
                    <a:pt x="19" y="2343"/>
                  </a:cubicBezTo>
                  <a:cubicBezTo>
                    <a:pt x="28" y="2343"/>
                    <a:pt x="36" y="2340"/>
                    <a:pt x="36" y="2334"/>
                  </a:cubicBezTo>
                  <a:cubicBezTo>
                    <a:pt x="203" y="1572"/>
                    <a:pt x="227" y="775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07" name="Google Shape;27107;p39"/>
            <p:cNvSpPr/>
            <p:nvPr/>
          </p:nvSpPr>
          <p:spPr>
            <a:xfrm>
              <a:off x="2925350" y="2508025"/>
              <a:ext cx="2400" cy="57850"/>
            </a:xfrm>
            <a:custGeom>
              <a:avLst/>
              <a:gdLst/>
              <a:ahLst/>
              <a:cxnLst/>
              <a:rect l="l" t="t" r="r" b="b"/>
              <a:pathLst>
                <a:path w="96" h="2314" extrusionOk="0">
                  <a:moveTo>
                    <a:pt x="48" y="1"/>
                  </a:moveTo>
                  <a:cubicBezTo>
                    <a:pt x="42" y="1"/>
                    <a:pt x="36" y="7"/>
                    <a:pt x="36" y="18"/>
                  </a:cubicBezTo>
                  <a:cubicBezTo>
                    <a:pt x="36" y="769"/>
                    <a:pt x="1" y="1542"/>
                    <a:pt x="13" y="2304"/>
                  </a:cubicBezTo>
                  <a:cubicBezTo>
                    <a:pt x="13" y="2310"/>
                    <a:pt x="18" y="2313"/>
                    <a:pt x="24" y="2313"/>
                  </a:cubicBezTo>
                  <a:cubicBezTo>
                    <a:pt x="30" y="2313"/>
                    <a:pt x="36" y="2310"/>
                    <a:pt x="36" y="2304"/>
                  </a:cubicBezTo>
                  <a:cubicBezTo>
                    <a:pt x="96" y="1542"/>
                    <a:pt x="72" y="769"/>
                    <a:pt x="60" y="18"/>
                  </a:cubicBezTo>
                  <a:cubicBezTo>
                    <a:pt x="60" y="7"/>
                    <a:pt x="54" y="1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08" name="Google Shape;27108;p39"/>
            <p:cNvSpPr/>
            <p:nvPr/>
          </p:nvSpPr>
          <p:spPr>
            <a:xfrm>
              <a:off x="2927425" y="2523650"/>
              <a:ext cx="3025" cy="47575"/>
            </a:xfrm>
            <a:custGeom>
              <a:avLst/>
              <a:gdLst/>
              <a:ahLst/>
              <a:cxnLst/>
              <a:rect l="l" t="t" r="r" b="b"/>
              <a:pathLst>
                <a:path w="121" h="1903" extrusionOk="0">
                  <a:moveTo>
                    <a:pt x="49" y="1"/>
                  </a:moveTo>
                  <a:cubicBezTo>
                    <a:pt x="49" y="620"/>
                    <a:pt x="1" y="1263"/>
                    <a:pt x="61" y="1894"/>
                  </a:cubicBezTo>
                  <a:cubicBezTo>
                    <a:pt x="61" y="1900"/>
                    <a:pt x="69" y="1903"/>
                    <a:pt x="78" y="1903"/>
                  </a:cubicBezTo>
                  <a:cubicBezTo>
                    <a:pt x="87" y="1903"/>
                    <a:pt x="96" y="1900"/>
                    <a:pt x="96" y="1894"/>
                  </a:cubicBezTo>
                  <a:cubicBezTo>
                    <a:pt x="120" y="1263"/>
                    <a:pt x="72" y="620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09" name="Google Shape;27109;p39"/>
            <p:cNvSpPr/>
            <p:nvPr/>
          </p:nvSpPr>
          <p:spPr>
            <a:xfrm>
              <a:off x="2917325" y="2618825"/>
              <a:ext cx="34250" cy="19750"/>
            </a:xfrm>
            <a:custGeom>
              <a:avLst/>
              <a:gdLst/>
              <a:ahLst/>
              <a:cxnLst/>
              <a:rect l="l" t="t" r="r" b="b"/>
              <a:pathLst>
                <a:path w="1370" h="790" extrusionOk="0">
                  <a:moveTo>
                    <a:pt x="1353" y="0"/>
                  </a:moveTo>
                  <a:cubicBezTo>
                    <a:pt x="1350" y="0"/>
                    <a:pt x="1348" y="1"/>
                    <a:pt x="1346" y="4"/>
                  </a:cubicBezTo>
                  <a:cubicBezTo>
                    <a:pt x="1119" y="135"/>
                    <a:pt x="917" y="266"/>
                    <a:pt x="691" y="385"/>
                  </a:cubicBezTo>
                  <a:cubicBezTo>
                    <a:pt x="465" y="504"/>
                    <a:pt x="226" y="611"/>
                    <a:pt x="24" y="766"/>
                  </a:cubicBezTo>
                  <a:cubicBezTo>
                    <a:pt x="0" y="778"/>
                    <a:pt x="0" y="789"/>
                    <a:pt x="36" y="789"/>
                  </a:cubicBezTo>
                  <a:cubicBezTo>
                    <a:pt x="512" y="647"/>
                    <a:pt x="988" y="313"/>
                    <a:pt x="1369" y="16"/>
                  </a:cubicBezTo>
                  <a:cubicBezTo>
                    <a:pt x="1369" y="16"/>
                    <a:pt x="1362" y="0"/>
                    <a:pt x="13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10" name="Google Shape;27110;p39"/>
            <p:cNvSpPr/>
            <p:nvPr/>
          </p:nvSpPr>
          <p:spPr>
            <a:xfrm>
              <a:off x="2918800" y="2627750"/>
              <a:ext cx="31175" cy="19325"/>
            </a:xfrm>
            <a:custGeom>
              <a:avLst/>
              <a:gdLst/>
              <a:ahLst/>
              <a:cxnLst/>
              <a:rect l="l" t="t" r="r" b="b"/>
              <a:pathLst>
                <a:path w="1247" h="773" extrusionOk="0">
                  <a:moveTo>
                    <a:pt x="1227" y="1"/>
                  </a:moveTo>
                  <a:cubicBezTo>
                    <a:pt x="1223" y="1"/>
                    <a:pt x="1219" y="2"/>
                    <a:pt x="1215" y="4"/>
                  </a:cubicBezTo>
                  <a:cubicBezTo>
                    <a:pt x="929" y="111"/>
                    <a:pt x="656" y="254"/>
                    <a:pt x="406" y="421"/>
                  </a:cubicBezTo>
                  <a:cubicBezTo>
                    <a:pt x="298" y="480"/>
                    <a:pt x="25" y="587"/>
                    <a:pt x="1" y="730"/>
                  </a:cubicBezTo>
                  <a:cubicBezTo>
                    <a:pt x="1" y="742"/>
                    <a:pt x="1" y="742"/>
                    <a:pt x="25" y="766"/>
                  </a:cubicBezTo>
                  <a:cubicBezTo>
                    <a:pt x="33" y="770"/>
                    <a:pt x="39" y="773"/>
                    <a:pt x="44" y="773"/>
                  </a:cubicBezTo>
                  <a:cubicBezTo>
                    <a:pt x="53" y="773"/>
                    <a:pt x="61" y="765"/>
                    <a:pt x="84" y="742"/>
                  </a:cubicBezTo>
                  <a:lnTo>
                    <a:pt x="96" y="730"/>
                  </a:lnTo>
                  <a:lnTo>
                    <a:pt x="96" y="718"/>
                  </a:lnTo>
                  <a:cubicBezTo>
                    <a:pt x="96" y="706"/>
                    <a:pt x="87" y="700"/>
                    <a:pt x="78" y="700"/>
                  </a:cubicBezTo>
                  <a:cubicBezTo>
                    <a:pt x="73" y="700"/>
                    <a:pt x="68" y="702"/>
                    <a:pt x="65" y="706"/>
                  </a:cubicBezTo>
                  <a:lnTo>
                    <a:pt x="65" y="706"/>
                  </a:lnTo>
                  <a:cubicBezTo>
                    <a:pt x="102" y="651"/>
                    <a:pt x="336" y="538"/>
                    <a:pt x="358" y="516"/>
                  </a:cubicBezTo>
                  <a:cubicBezTo>
                    <a:pt x="453" y="456"/>
                    <a:pt x="560" y="397"/>
                    <a:pt x="644" y="361"/>
                  </a:cubicBezTo>
                  <a:lnTo>
                    <a:pt x="1227" y="40"/>
                  </a:lnTo>
                  <a:cubicBezTo>
                    <a:pt x="1246" y="20"/>
                    <a:pt x="1242" y="1"/>
                    <a:pt x="12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11" name="Google Shape;27111;p39"/>
            <p:cNvSpPr/>
            <p:nvPr/>
          </p:nvSpPr>
          <p:spPr>
            <a:xfrm>
              <a:off x="2916775" y="2636975"/>
              <a:ext cx="27050" cy="15075"/>
            </a:xfrm>
            <a:custGeom>
              <a:avLst/>
              <a:gdLst/>
              <a:ahLst/>
              <a:cxnLst/>
              <a:rect l="l" t="t" r="r" b="b"/>
              <a:pathLst>
                <a:path w="1082" h="603" extrusionOk="0">
                  <a:moveTo>
                    <a:pt x="1069" y="1"/>
                  </a:moveTo>
                  <a:cubicBezTo>
                    <a:pt x="1066" y="1"/>
                    <a:pt x="1062" y="2"/>
                    <a:pt x="1058" y="4"/>
                  </a:cubicBezTo>
                  <a:cubicBezTo>
                    <a:pt x="713" y="171"/>
                    <a:pt x="308" y="337"/>
                    <a:pt x="10" y="575"/>
                  </a:cubicBezTo>
                  <a:cubicBezTo>
                    <a:pt x="1" y="585"/>
                    <a:pt x="7" y="603"/>
                    <a:pt x="16" y="603"/>
                  </a:cubicBezTo>
                  <a:cubicBezTo>
                    <a:pt x="18" y="603"/>
                    <a:pt x="20" y="602"/>
                    <a:pt x="22" y="599"/>
                  </a:cubicBezTo>
                  <a:cubicBezTo>
                    <a:pt x="379" y="480"/>
                    <a:pt x="737" y="230"/>
                    <a:pt x="1070" y="40"/>
                  </a:cubicBezTo>
                  <a:cubicBezTo>
                    <a:pt x="1080" y="20"/>
                    <a:pt x="1081" y="1"/>
                    <a:pt x="10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12" name="Google Shape;27112;p39"/>
            <p:cNvSpPr/>
            <p:nvPr/>
          </p:nvSpPr>
          <p:spPr>
            <a:xfrm>
              <a:off x="2925650" y="2666525"/>
              <a:ext cx="69675" cy="31275"/>
            </a:xfrm>
            <a:custGeom>
              <a:avLst/>
              <a:gdLst/>
              <a:ahLst/>
              <a:cxnLst/>
              <a:rect l="l" t="t" r="r" b="b"/>
              <a:pathLst>
                <a:path w="2787" h="1251" extrusionOk="0">
                  <a:moveTo>
                    <a:pt x="2751" y="1"/>
                  </a:moveTo>
                  <a:cubicBezTo>
                    <a:pt x="1858" y="501"/>
                    <a:pt x="1013" y="906"/>
                    <a:pt x="24" y="1203"/>
                  </a:cubicBezTo>
                  <a:cubicBezTo>
                    <a:pt x="1" y="1215"/>
                    <a:pt x="1" y="1251"/>
                    <a:pt x="24" y="1251"/>
                  </a:cubicBezTo>
                  <a:cubicBezTo>
                    <a:pt x="1001" y="1037"/>
                    <a:pt x="1977" y="620"/>
                    <a:pt x="2763" y="24"/>
                  </a:cubicBezTo>
                  <a:cubicBezTo>
                    <a:pt x="2787" y="13"/>
                    <a:pt x="2763" y="1"/>
                    <a:pt x="2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13" name="Google Shape;27113;p39"/>
            <p:cNvSpPr/>
            <p:nvPr/>
          </p:nvSpPr>
          <p:spPr>
            <a:xfrm>
              <a:off x="2959125" y="2651900"/>
              <a:ext cx="71250" cy="39125"/>
            </a:xfrm>
            <a:custGeom>
              <a:avLst/>
              <a:gdLst/>
              <a:ahLst/>
              <a:cxnLst/>
              <a:rect l="l" t="t" r="r" b="b"/>
              <a:pathLst>
                <a:path w="2850" h="1565" extrusionOk="0">
                  <a:moveTo>
                    <a:pt x="2793" y="0"/>
                  </a:moveTo>
                  <a:cubicBezTo>
                    <a:pt x="2789" y="0"/>
                    <a:pt x="2785" y="1"/>
                    <a:pt x="2781" y="2"/>
                  </a:cubicBezTo>
                  <a:cubicBezTo>
                    <a:pt x="1948" y="657"/>
                    <a:pt x="817" y="836"/>
                    <a:pt x="31" y="1526"/>
                  </a:cubicBezTo>
                  <a:cubicBezTo>
                    <a:pt x="0" y="1536"/>
                    <a:pt x="22" y="1564"/>
                    <a:pt x="44" y="1564"/>
                  </a:cubicBezTo>
                  <a:cubicBezTo>
                    <a:pt x="48" y="1564"/>
                    <a:pt x="51" y="1564"/>
                    <a:pt x="55" y="1562"/>
                  </a:cubicBezTo>
                  <a:cubicBezTo>
                    <a:pt x="971" y="1074"/>
                    <a:pt x="2079" y="776"/>
                    <a:pt x="2829" y="50"/>
                  </a:cubicBezTo>
                  <a:cubicBezTo>
                    <a:pt x="2850" y="39"/>
                    <a:pt x="2824" y="0"/>
                    <a:pt x="2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14" name="Google Shape;27114;p39"/>
            <p:cNvSpPr/>
            <p:nvPr/>
          </p:nvSpPr>
          <p:spPr>
            <a:xfrm>
              <a:off x="2948900" y="2652675"/>
              <a:ext cx="79000" cy="39975"/>
            </a:xfrm>
            <a:custGeom>
              <a:avLst/>
              <a:gdLst/>
              <a:ahLst/>
              <a:cxnLst/>
              <a:rect l="l" t="t" r="r" b="b"/>
              <a:pathLst>
                <a:path w="3160" h="1599" extrusionOk="0">
                  <a:moveTo>
                    <a:pt x="3122" y="0"/>
                  </a:moveTo>
                  <a:cubicBezTo>
                    <a:pt x="3117" y="0"/>
                    <a:pt x="3112" y="2"/>
                    <a:pt x="3107" y="7"/>
                  </a:cubicBezTo>
                  <a:cubicBezTo>
                    <a:pt x="2095" y="555"/>
                    <a:pt x="1047" y="1043"/>
                    <a:pt x="23" y="1567"/>
                  </a:cubicBezTo>
                  <a:cubicBezTo>
                    <a:pt x="5" y="1576"/>
                    <a:pt x="1" y="1599"/>
                    <a:pt x="15" y="1599"/>
                  </a:cubicBezTo>
                  <a:cubicBezTo>
                    <a:pt x="20" y="1599"/>
                    <a:pt x="26" y="1596"/>
                    <a:pt x="35" y="1591"/>
                  </a:cubicBezTo>
                  <a:cubicBezTo>
                    <a:pt x="1118" y="1293"/>
                    <a:pt x="2226" y="686"/>
                    <a:pt x="3131" y="31"/>
                  </a:cubicBezTo>
                  <a:cubicBezTo>
                    <a:pt x="3159" y="31"/>
                    <a:pt x="3142" y="0"/>
                    <a:pt x="3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15" name="Google Shape;27115;p39"/>
            <p:cNvSpPr/>
            <p:nvPr/>
          </p:nvSpPr>
          <p:spPr>
            <a:xfrm>
              <a:off x="2959575" y="2663000"/>
              <a:ext cx="48375" cy="19625"/>
            </a:xfrm>
            <a:custGeom>
              <a:avLst/>
              <a:gdLst/>
              <a:ahLst/>
              <a:cxnLst/>
              <a:rect l="l" t="t" r="r" b="b"/>
              <a:pathLst>
                <a:path w="1935" h="785" extrusionOk="0">
                  <a:moveTo>
                    <a:pt x="1895" y="1"/>
                  </a:moveTo>
                  <a:cubicBezTo>
                    <a:pt x="1887" y="1"/>
                    <a:pt x="1879" y="4"/>
                    <a:pt x="1870" y="11"/>
                  </a:cubicBezTo>
                  <a:cubicBezTo>
                    <a:pt x="1275" y="273"/>
                    <a:pt x="656" y="487"/>
                    <a:pt x="25" y="737"/>
                  </a:cubicBezTo>
                  <a:cubicBezTo>
                    <a:pt x="1" y="749"/>
                    <a:pt x="13" y="785"/>
                    <a:pt x="37" y="785"/>
                  </a:cubicBezTo>
                  <a:cubicBezTo>
                    <a:pt x="680" y="630"/>
                    <a:pt x="1311" y="368"/>
                    <a:pt x="1906" y="82"/>
                  </a:cubicBezTo>
                  <a:cubicBezTo>
                    <a:pt x="1935" y="53"/>
                    <a:pt x="1925" y="1"/>
                    <a:pt x="18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16" name="Google Shape;27116;p39"/>
            <p:cNvSpPr/>
            <p:nvPr/>
          </p:nvSpPr>
          <p:spPr>
            <a:xfrm>
              <a:off x="2832475" y="2688600"/>
              <a:ext cx="30925" cy="21800"/>
            </a:xfrm>
            <a:custGeom>
              <a:avLst/>
              <a:gdLst/>
              <a:ahLst/>
              <a:cxnLst/>
              <a:rect l="l" t="t" r="r" b="b"/>
              <a:pathLst>
                <a:path w="1237" h="872" extrusionOk="0">
                  <a:moveTo>
                    <a:pt x="23" y="0"/>
                  </a:moveTo>
                  <a:cubicBezTo>
                    <a:pt x="12" y="0"/>
                    <a:pt x="1" y="14"/>
                    <a:pt x="1" y="23"/>
                  </a:cubicBezTo>
                  <a:cubicBezTo>
                    <a:pt x="60" y="118"/>
                    <a:pt x="84" y="177"/>
                    <a:pt x="156" y="249"/>
                  </a:cubicBezTo>
                  <a:cubicBezTo>
                    <a:pt x="93" y="139"/>
                    <a:pt x="72" y="81"/>
                    <a:pt x="98" y="81"/>
                  </a:cubicBezTo>
                  <a:cubicBezTo>
                    <a:pt x="112" y="81"/>
                    <a:pt x="139" y="97"/>
                    <a:pt x="179" y="130"/>
                  </a:cubicBezTo>
                  <a:cubicBezTo>
                    <a:pt x="227" y="154"/>
                    <a:pt x="287" y="189"/>
                    <a:pt x="334" y="237"/>
                  </a:cubicBezTo>
                  <a:cubicBezTo>
                    <a:pt x="441" y="308"/>
                    <a:pt x="525" y="368"/>
                    <a:pt x="632" y="439"/>
                  </a:cubicBezTo>
                  <a:cubicBezTo>
                    <a:pt x="822" y="570"/>
                    <a:pt x="1013" y="737"/>
                    <a:pt x="1215" y="868"/>
                  </a:cubicBezTo>
                  <a:cubicBezTo>
                    <a:pt x="1218" y="870"/>
                    <a:pt x="1220" y="871"/>
                    <a:pt x="1222" y="871"/>
                  </a:cubicBezTo>
                  <a:cubicBezTo>
                    <a:pt x="1231" y="871"/>
                    <a:pt x="1237" y="854"/>
                    <a:pt x="1227" y="844"/>
                  </a:cubicBezTo>
                  <a:cubicBezTo>
                    <a:pt x="870" y="511"/>
                    <a:pt x="453" y="249"/>
                    <a:pt x="37" y="11"/>
                  </a:cubicBezTo>
                  <a:cubicBezTo>
                    <a:pt x="33" y="3"/>
                    <a:pt x="28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17" name="Google Shape;27117;p39"/>
            <p:cNvSpPr/>
            <p:nvPr/>
          </p:nvSpPr>
          <p:spPr>
            <a:xfrm>
              <a:off x="2816700" y="2684975"/>
              <a:ext cx="44675" cy="24825"/>
            </a:xfrm>
            <a:custGeom>
              <a:avLst/>
              <a:gdLst/>
              <a:ahLst/>
              <a:cxnLst/>
              <a:rect l="l" t="t" r="r" b="b"/>
              <a:pathLst>
                <a:path w="1787" h="993" extrusionOk="0">
                  <a:moveTo>
                    <a:pt x="37" y="1"/>
                  </a:moveTo>
                  <a:cubicBezTo>
                    <a:pt x="13" y="1"/>
                    <a:pt x="1" y="37"/>
                    <a:pt x="25" y="37"/>
                  </a:cubicBezTo>
                  <a:cubicBezTo>
                    <a:pt x="715" y="227"/>
                    <a:pt x="1203" y="572"/>
                    <a:pt x="1751" y="989"/>
                  </a:cubicBezTo>
                  <a:cubicBezTo>
                    <a:pt x="1753" y="991"/>
                    <a:pt x="1756" y="992"/>
                    <a:pt x="1759" y="992"/>
                  </a:cubicBezTo>
                  <a:cubicBezTo>
                    <a:pt x="1771" y="992"/>
                    <a:pt x="1787" y="973"/>
                    <a:pt x="1787" y="953"/>
                  </a:cubicBezTo>
                  <a:cubicBezTo>
                    <a:pt x="1370" y="453"/>
                    <a:pt x="680" y="120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18" name="Google Shape;27118;p39"/>
            <p:cNvSpPr/>
            <p:nvPr/>
          </p:nvSpPr>
          <p:spPr>
            <a:xfrm>
              <a:off x="2830150" y="2689400"/>
              <a:ext cx="41900" cy="24850"/>
            </a:xfrm>
            <a:custGeom>
              <a:avLst/>
              <a:gdLst/>
              <a:ahLst/>
              <a:cxnLst/>
              <a:rect l="l" t="t" r="r" b="b"/>
              <a:pathLst>
                <a:path w="1676" h="994" extrusionOk="0">
                  <a:moveTo>
                    <a:pt x="25" y="0"/>
                  </a:moveTo>
                  <a:cubicBezTo>
                    <a:pt x="8" y="0"/>
                    <a:pt x="0" y="26"/>
                    <a:pt x="11" y="26"/>
                  </a:cubicBezTo>
                  <a:cubicBezTo>
                    <a:pt x="558" y="324"/>
                    <a:pt x="1082" y="669"/>
                    <a:pt x="1630" y="991"/>
                  </a:cubicBezTo>
                  <a:cubicBezTo>
                    <a:pt x="1631" y="992"/>
                    <a:pt x="1634" y="993"/>
                    <a:pt x="1636" y="993"/>
                  </a:cubicBezTo>
                  <a:cubicBezTo>
                    <a:pt x="1651" y="993"/>
                    <a:pt x="1676" y="965"/>
                    <a:pt x="1666" y="955"/>
                  </a:cubicBezTo>
                  <a:cubicBezTo>
                    <a:pt x="1189" y="562"/>
                    <a:pt x="594" y="264"/>
                    <a:pt x="34" y="2"/>
                  </a:cubicBezTo>
                  <a:cubicBezTo>
                    <a:pt x="31" y="1"/>
                    <a:pt x="28" y="0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19" name="Google Shape;27119;p39"/>
            <p:cNvSpPr/>
            <p:nvPr/>
          </p:nvSpPr>
          <p:spPr>
            <a:xfrm>
              <a:off x="2843800" y="2692125"/>
              <a:ext cx="38300" cy="23625"/>
            </a:xfrm>
            <a:custGeom>
              <a:avLst/>
              <a:gdLst/>
              <a:ahLst/>
              <a:cxnLst/>
              <a:rect l="l" t="t" r="r" b="b"/>
              <a:pathLst>
                <a:path w="1532" h="945" extrusionOk="0">
                  <a:moveTo>
                    <a:pt x="24" y="1"/>
                  </a:moveTo>
                  <a:cubicBezTo>
                    <a:pt x="12" y="1"/>
                    <a:pt x="0" y="13"/>
                    <a:pt x="12" y="36"/>
                  </a:cubicBezTo>
                  <a:cubicBezTo>
                    <a:pt x="500" y="346"/>
                    <a:pt x="977" y="691"/>
                    <a:pt x="1501" y="941"/>
                  </a:cubicBezTo>
                  <a:cubicBezTo>
                    <a:pt x="1503" y="943"/>
                    <a:pt x="1505" y="944"/>
                    <a:pt x="1508" y="944"/>
                  </a:cubicBezTo>
                  <a:cubicBezTo>
                    <a:pt x="1520" y="944"/>
                    <a:pt x="1532" y="925"/>
                    <a:pt x="1512" y="905"/>
                  </a:cubicBezTo>
                  <a:cubicBezTo>
                    <a:pt x="1060" y="572"/>
                    <a:pt x="524" y="298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20" name="Google Shape;27120;p39"/>
            <p:cNvSpPr/>
            <p:nvPr/>
          </p:nvSpPr>
          <p:spPr>
            <a:xfrm>
              <a:off x="2850950" y="2690925"/>
              <a:ext cx="33300" cy="22150"/>
            </a:xfrm>
            <a:custGeom>
              <a:avLst/>
              <a:gdLst/>
              <a:ahLst/>
              <a:cxnLst/>
              <a:rect l="l" t="t" r="r" b="b"/>
              <a:pathLst>
                <a:path w="1332" h="886" extrusionOk="0">
                  <a:moveTo>
                    <a:pt x="0" y="1"/>
                  </a:moveTo>
                  <a:lnTo>
                    <a:pt x="0" y="1"/>
                  </a:lnTo>
                  <a:cubicBezTo>
                    <a:pt x="429" y="287"/>
                    <a:pt x="857" y="632"/>
                    <a:pt x="1310" y="882"/>
                  </a:cubicBezTo>
                  <a:cubicBezTo>
                    <a:pt x="1312" y="884"/>
                    <a:pt x="1315" y="885"/>
                    <a:pt x="1317" y="885"/>
                  </a:cubicBezTo>
                  <a:cubicBezTo>
                    <a:pt x="1325" y="885"/>
                    <a:pt x="1331" y="870"/>
                    <a:pt x="1322" y="870"/>
                  </a:cubicBezTo>
                  <a:cubicBezTo>
                    <a:pt x="964" y="513"/>
                    <a:pt x="453" y="23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21" name="Google Shape;27121;p39"/>
            <p:cNvSpPr/>
            <p:nvPr/>
          </p:nvSpPr>
          <p:spPr>
            <a:xfrm>
              <a:off x="2859875" y="2690650"/>
              <a:ext cx="31275" cy="20250"/>
            </a:xfrm>
            <a:custGeom>
              <a:avLst/>
              <a:gdLst/>
              <a:ahLst/>
              <a:cxnLst/>
              <a:rect l="l" t="t" r="r" b="b"/>
              <a:pathLst>
                <a:path w="1251" h="810" extrusionOk="0">
                  <a:moveTo>
                    <a:pt x="12" y="0"/>
                  </a:moveTo>
                  <a:cubicBezTo>
                    <a:pt x="12" y="0"/>
                    <a:pt x="0" y="36"/>
                    <a:pt x="12" y="36"/>
                  </a:cubicBezTo>
                  <a:cubicBezTo>
                    <a:pt x="393" y="298"/>
                    <a:pt x="798" y="607"/>
                    <a:pt x="1215" y="810"/>
                  </a:cubicBezTo>
                  <a:cubicBezTo>
                    <a:pt x="1227" y="810"/>
                    <a:pt x="1250" y="786"/>
                    <a:pt x="1227" y="774"/>
                  </a:cubicBezTo>
                  <a:cubicBezTo>
                    <a:pt x="869" y="476"/>
                    <a:pt x="417" y="23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22" name="Google Shape;27122;p39"/>
            <p:cNvSpPr/>
            <p:nvPr/>
          </p:nvSpPr>
          <p:spPr>
            <a:xfrm>
              <a:off x="2868900" y="2691275"/>
              <a:ext cx="31075" cy="20300"/>
            </a:xfrm>
            <a:custGeom>
              <a:avLst/>
              <a:gdLst/>
              <a:ahLst/>
              <a:cxnLst/>
              <a:rect l="l" t="t" r="r" b="b"/>
              <a:pathLst>
                <a:path w="1243" h="812" extrusionOk="0">
                  <a:moveTo>
                    <a:pt x="10" y="1"/>
                  </a:moveTo>
                  <a:cubicBezTo>
                    <a:pt x="3" y="1"/>
                    <a:pt x="0" y="14"/>
                    <a:pt x="8" y="23"/>
                  </a:cubicBezTo>
                  <a:cubicBezTo>
                    <a:pt x="366" y="297"/>
                    <a:pt x="794" y="618"/>
                    <a:pt x="1211" y="809"/>
                  </a:cubicBezTo>
                  <a:cubicBezTo>
                    <a:pt x="1213" y="811"/>
                    <a:pt x="1216" y="812"/>
                    <a:pt x="1219" y="812"/>
                  </a:cubicBezTo>
                  <a:cubicBezTo>
                    <a:pt x="1230" y="812"/>
                    <a:pt x="1242" y="794"/>
                    <a:pt x="1223" y="785"/>
                  </a:cubicBezTo>
                  <a:cubicBezTo>
                    <a:pt x="854" y="499"/>
                    <a:pt x="425" y="249"/>
                    <a:pt x="20" y="11"/>
                  </a:cubicBezTo>
                  <a:cubicBezTo>
                    <a:pt x="17" y="3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23" name="Google Shape;27123;p39"/>
            <p:cNvSpPr/>
            <p:nvPr/>
          </p:nvSpPr>
          <p:spPr>
            <a:xfrm>
              <a:off x="2876550" y="2691225"/>
              <a:ext cx="26350" cy="16300"/>
            </a:xfrm>
            <a:custGeom>
              <a:avLst/>
              <a:gdLst/>
              <a:ahLst/>
              <a:cxnLst/>
              <a:rect l="l" t="t" r="r" b="b"/>
              <a:pathLst>
                <a:path w="1054" h="652" extrusionOk="0">
                  <a:moveTo>
                    <a:pt x="24" y="1"/>
                  </a:moveTo>
                  <a:cubicBezTo>
                    <a:pt x="12" y="13"/>
                    <a:pt x="0" y="25"/>
                    <a:pt x="12" y="37"/>
                  </a:cubicBezTo>
                  <a:cubicBezTo>
                    <a:pt x="191" y="132"/>
                    <a:pt x="369" y="215"/>
                    <a:pt x="536" y="322"/>
                  </a:cubicBezTo>
                  <a:cubicBezTo>
                    <a:pt x="702" y="430"/>
                    <a:pt x="845" y="560"/>
                    <a:pt x="1024" y="644"/>
                  </a:cubicBezTo>
                  <a:cubicBezTo>
                    <a:pt x="1027" y="650"/>
                    <a:pt x="1030" y="652"/>
                    <a:pt x="1034" y="652"/>
                  </a:cubicBezTo>
                  <a:cubicBezTo>
                    <a:pt x="1045" y="652"/>
                    <a:pt x="1054" y="629"/>
                    <a:pt x="1036" y="620"/>
                  </a:cubicBezTo>
                  <a:cubicBezTo>
                    <a:pt x="786" y="334"/>
                    <a:pt x="369" y="13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24" name="Google Shape;27124;p39"/>
            <p:cNvSpPr/>
            <p:nvPr/>
          </p:nvSpPr>
          <p:spPr>
            <a:xfrm>
              <a:off x="2882500" y="2690050"/>
              <a:ext cx="19375" cy="13025"/>
            </a:xfrm>
            <a:custGeom>
              <a:avLst/>
              <a:gdLst/>
              <a:ahLst/>
              <a:cxnLst/>
              <a:rect l="l" t="t" r="r" b="b"/>
              <a:pathLst>
                <a:path w="775" h="521" extrusionOk="0">
                  <a:moveTo>
                    <a:pt x="48" y="0"/>
                  </a:moveTo>
                  <a:cubicBezTo>
                    <a:pt x="12" y="12"/>
                    <a:pt x="0" y="36"/>
                    <a:pt x="24" y="60"/>
                  </a:cubicBezTo>
                  <a:cubicBezTo>
                    <a:pt x="167" y="119"/>
                    <a:pt x="298" y="191"/>
                    <a:pt x="429" y="262"/>
                  </a:cubicBezTo>
                  <a:cubicBezTo>
                    <a:pt x="548" y="334"/>
                    <a:pt x="643" y="441"/>
                    <a:pt x="738" y="512"/>
                  </a:cubicBezTo>
                  <a:cubicBezTo>
                    <a:pt x="744" y="518"/>
                    <a:pt x="749" y="520"/>
                    <a:pt x="753" y="520"/>
                  </a:cubicBezTo>
                  <a:cubicBezTo>
                    <a:pt x="767" y="520"/>
                    <a:pt x="774" y="497"/>
                    <a:pt x="774" y="488"/>
                  </a:cubicBezTo>
                  <a:cubicBezTo>
                    <a:pt x="619" y="250"/>
                    <a:pt x="298" y="84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25" name="Google Shape;27125;p39"/>
            <p:cNvSpPr/>
            <p:nvPr/>
          </p:nvSpPr>
          <p:spPr>
            <a:xfrm>
              <a:off x="2883075" y="2686475"/>
              <a:ext cx="20525" cy="13200"/>
            </a:xfrm>
            <a:custGeom>
              <a:avLst/>
              <a:gdLst/>
              <a:ahLst/>
              <a:cxnLst/>
              <a:rect l="l" t="t" r="r" b="b"/>
              <a:pathLst>
                <a:path w="821" h="528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156" y="108"/>
                    <a:pt x="275" y="203"/>
                    <a:pt x="406" y="274"/>
                  </a:cubicBezTo>
                  <a:cubicBezTo>
                    <a:pt x="525" y="358"/>
                    <a:pt x="644" y="465"/>
                    <a:pt x="775" y="524"/>
                  </a:cubicBezTo>
                  <a:cubicBezTo>
                    <a:pt x="779" y="527"/>
                    <a:pt x="784" y="527"/>
                    <a:pt x="788" y="527"/>
                  </a:cubicBezTo>
                  <a:cubicBezTo>
                    <a:pt x="806" y="527"/>
                    <a:pt x="820" y="510"/>
                    <a:pt x="811" y="500"/>
                  </a:cubicBezTo>
                  <a:cubicBezTo>
                    <a:pt x="620" y="274"/>
                    <a:pt x="287" y="119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26" name="Google Shape;27126;p39"/>
            <p:cNvSpPr/>
            <p:nvPr/>
          </p:nvSpPr>
          <p:spPr>
            <a:xfrm>
              <a:off x="2886825" y="2682950"/>
              <a:ext cx="16825" cy="11875"/>
            </a:xfrm>
            <a:custGeom>
              <a:avLst/>
              <a:gdLst/>
              <a:ahLst/>
              <a:cxnLst/>
              <a:rect l="l" t="t" r="r" b="b"/>
              <a:pathLst>
                <a:path w="673" h="475" extrusionOk="0">
                  <a:moveTo>
                    <a:pt x="27" y="1"/>
                  </a:moveTo>
                  <a:cubicBezTo>
                    <a:pt x="8" y="1"/>
                    <a:pt x="0" y="20"/>
                    <a:pt x="18" y="46"/>
                  </a:cubicBezTo>
                  <a:cubicBezTo>
                    <a:pt x="125" y="118"/>
                    <a:pt x="232" y="189"/>
                    <a:pt x="351" y="284"/>
                  </a:cubicBezTo>
                  <a:cubicBezTo>
                    <a:pt x="434" y="344"/>
                    <a:pt x="542" y="439"/>
                    <a:pt x="649" y="475"/>
                  </a:cubicBezTo>
                  <a:cubicBezTo>
                    <a:pt x="661" y="475"/>
                    <a:pt x="672" y="463"/>
                    <a:pt x="661" y="439"/>
                  </a:cubicBezTo>
                  <a:cubicBezTo>
                    <a:pt x="589" y="356"/>
                    <a:pt x="470" y="296"/>
                    <a:pt x="375" y="237"/>
                  </a:cubicBezTo>
                  <a:cubicBezTo>
                    <a:pt x="268" y="165"/>
                    <a:pt x="149" y="82"/>
                    <a:pt x="53" y="10"/>
                  </a:cubicBezTo>
                  <a:cubicBezTo>
                    <a:pt x="43" y="4"/>
                    <a:pt x="34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27" name="Google Shape;27127;p39"/>
            <p:cNvSpPr/>
            <p:nvPr/>
          </p:nvSpPr>
          <p:spPr>
            <a:xfrm>
              <a:off x="2891175" y="2682825"/>
              <a:ext cx="14850" cy="10900"/>
            </a:xfrm>
            <a:custGeom>
              <a:avLst/>
              <a:gdLst/>
              <a:ahLst/>
              <a:cxnLst/>
              <a:rect l="l" t="t" r="r" b="b"/>
              <a:pathLst>
                <a:path w="594" h="436" extrusionOk="0">
                  <a:moveTo>
                    <a:pt x="22" y="0"/>
                  </a:moveTo>
                  <a:cubicBezTo>
                    <a:pt x="7" y="0"/>
                    <a:pt x="1" y="18"/>
                    <a:pt x="10" y="27"/>
                  </a:cubicBezTo>
                  <a:cubicBezTo>
                    <a:pt x="117" y="111"/>
                    <a:pt x="213" y="170"/>
                    <a:pt x="320" y="242"/>
                  </a:cubicBezTo>
                  <a:cubicBezTo>
                    <a:pt x="391" y="301"/>
                    <a:pt x="475" y="385"/>
                    <a:pt x="558" y="432"/>
                  </a:cubicBezTo>
                  <a:cubicBezTo>
                    <a:pt x="560" y="434"/>
                    <a:pt x="563" y="435"/>
                    <a:pt x="566" y="435"/>
                  </a:cubicBezTo>
                  <a:cubicBezTo>
                    <a:pt x="578" y="435"/>
                    <a:pt x="594" y="418"/>
                    <a:pt x="594" y="408"/>
                  </a:cubicBezTo>
                  <a:cubicBezTo>
                    <a:pt x="546" y="313"/>
                    <a:pt x="439" y="254"/>
                    <a:pt x="368" y="194"/>
                  </a:cubicBezTo>
                  <a:cubicBezTo>
                    <a:pt x="260" y="123"/>
                    <a:pt x="153" y="63"/>
                    <a:pt x="34" y="4"/>
                  </a:cubicBezTo>
                  <a:cubicBezTo>
                    <a:pt x="30" y="1"/>
                    <a:pt x="25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28" name="Google Shape;27128;p39"/>
            <p:cNvSpPr/>
            <p:nvPr/>
          </p:nvSpPr>
          <p:spPr>
            <a:xfrm>
              <a:off x="2894700" y="2680525"/>
              <a:ext cx="13125" cy="10150"/>
            </a:xfrm>
            <a:custGeom>
              <a:avLst/>
              <a:gdLst/>
              <a:ahLst/>
              <a:cxnLst/>
              <a:rect l="l" t="t" r="r" b="b"/>
              <a:pathLst>
                <a:path w="525" h="406" extrusionOk="0">
                  <a:moveTo>
                    <a:pt x="36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107" y="96"/>
                    <a:pt x="191" y="167"/>
                    <a:pt x="286" y="238"/>
                  </a:cubicBezTo>
                  <a:cubicBezTo>
                    <a:pt x="346" y="286"/>
                    <a:pt x="405" y="381"/>
                    <a:pt x="488" y="405"/>
                  </a:cubicBezTo>
                  <a:cubicBezTo>
                    <a:pt x="512" y="405"/>
                    <a:pt x="524" y="393"/>
                    <a:pt x="524" y="381"/>
                  </a:cubicBezTo>
                  <a:cubicBezTo>
                    <a:pt x="512" y="286"/>
                    <a:pt x="405" y="238"/>
                    <a:pt x="334" y="179"/>
                  </a:cubicBezTo>
                  <a:cubicBezTo>
                    <a:pt x="238" y="107"/>
                    <a:pt x="131" y="48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29" name="Google Shape;27129;p39"/>
            <p:cNvSpPr/>
            <p:nvPr/>
          </p:nvSpPr>
          <p:spPr>
            <a:xfrm>
              <a:off x="2901550" y="2680750"/>
              <a:ext cx="3200" cy="7500"/>
            </a:xfrm>
            <a:custGeom>
              <a:avLst/>
              <a:gdLst/>
              <a:ahLst/>
              <a:cxnLst/>
              <a:rect l="l" t="t" r="r" b="b"/>
              <a:pathLst>
                <a:path w="128" h="300" extrusionOk="0">
                  <a:moveTo>
                    <a:pt x="17" y="0"/>
                  </a:moveTo>
                  <a:cubicBezTo>
                    <a:pt x="9" y="0"/>
                    <a:pt x="0" y="9"/>
                    <a:pt x="0" y="27"/>
                  </a:cubicBezTo>
                  <a:cubicBezTo>
                    <a:pt x="0" y="134"/>
                    <a:pt x="24" y="217"/>
                    <a:pt x="95" y="289"/>
                  </a:cubicBezTo>
                  <a:cubicBezTo>
                    <a:pt x="103" y="296"/>
                    <a:pt x="109" y="299"/>
                    <a:pt x="114" y="299"/>
                  </a:cubicBezTo>
                  <a:cubicBezTo>
                    <a:pt x="124" y="299"/>
                    <a:pt x="127" y="285"/>
                    <a:pt x="119" y="277"/>
                  </a:cubicBezTo>
                  <a:cubicBezTo>
                    <a:pt x="72" y="206"/>
                    <a:pt x="24" y="110"/>
                    <a:pt x="24" y="27"/>
                  </a:cubicBezTo>
                  <a:cubicBezTo>
                    <a:pt x="30" y="9"/>
                    <a:pt x="24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30" name="Google Shape;27130;p39"/>
            <p:cNvSpPr/>
            <p:nvPr/>
          </p:nvSpPr>
          <p:spPr>
            <a:xfrm>
              <a:off x="2903025" y="2663625"/>
              <a:ext cx="6275" cy="46025"/>
            </a:xfrm>
            <a:custGeom>
              <a:avLst/>
              <a:gdLst/>
              <a:ahLst/>
              <a:cxnLst/>
              <a:rect l="l" t="t" r="r" b="b"/>
              <a:pathLst>
                <a:path w="251" h="1841" extrusionOk="0">
                  <a:moveTo>
                    <a:pt x="109" y="1"/>
                  </a:moveTo>
                  <a:cubicBezTo>
                    <a:pt x="102" y="1"/>
                    <a:pt x="96" y="4"/>
                    <a:pt x="96" y="10"/>
                  </a:cubicBezTo>
                  <a:cubicBezTo>
                    <a:pt x="60" y="45"/>
                    <a:pt x="60" y="21"/>
                    <a:pt x="60" y="69"/>
                  </a:cubicBezTo>
                  <a:cubicBezTo>
                    <a:pt x="42" y="96"/>
                    <a:pt x="51" y="109"/>
                    <a:pt x="57" y="109"/>
                  </a:cubicBezTo>
                  <a:cubicBezTo>
                    <a:pt x="57" y="109"/>
                    <a:pt x="58" y="109"/>
                    <a:pt x="58" y="109"/>
                  </a:cubicBezTo>
                  <a:lnTo>
                    <a:pt x="58" y="109"/>
                  </a:lnTo>
                  <a:cubicBezTo>
                    <a:pt x="40" y="154"/>
                    <a:pt x="84" y="345"/>
                    <a:pt x="84" y="414"/>
                  </a:cubicBezTo>
                  <a:cubicBezTo>
                    <a:pt x="84" y="581"/>
                    <a:pt x="72" y="736"/>
                    <a:pt x="72" y="902"/>
                  </a:cubicBezTo>
                  <a:cubicBezTo>
                    <a:pt x="60" y="1200"/>
                    <a:pt x="24" y="1510"/>
                    <a:pt x="1" y="1807"/>
                  </a:cubicBezTo>
                  <a:cubicBezTo>
                    <a:pt x="4" y="1807"/>
                    <a:pt x="8" y="1807"/>
                    <a:pt x="11" y="1807"/>
                  </a:cubicBezTo>
                  <a:lnTo>
                    <a:pt x="11" y="1807"/>
                  </a:lnTo>
                  <a:cubicBezTo>
                    <a:pt x="12" y="1829"/>
                    <a:pt x="27" y="1840"/>
                    <a:pt x="45" y="1840"/>
                  </a:cubicBezTo>
                  <a:cubicBezTo>
                    <a:pt x="66" y="1840"/>
                    <a:pt x="90" y="1825"/>
                    <a:pt x="96" y="1795"/>
                  </a:cubicBezTo>
                  <a:cubicBezTo>
                    <a:pt x="144" y="1414"/>
                    <a:pt x="179" y="1010"/>
                    <a:pt x="179" y="605"/>
                  </a:cubicBezTo>
                  <a:cubicBezTo>
                    <a:pt x="179" y="438"/>
                    <a:pt x="251" y="164"/>
                    <a:pt x="132" y="10"/>
                  </a:cubicBezTo>
                  <a:cubicBezTo>
                    <a:pt x="126" y="4"/>
                    <a:pt x="117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31" name="Google Shape;27131;p39"/>
            <p:cNvSpPr/>
            <p:nvPr/>
          </p:nvSpPr>
          <p:spPr>
            <a:xfrm>
              <a:off x="2900050" y="2664300"/>
              <a:ext cx="9125" cy="56175"/>
            </a:xfrm>
            <a:custGeom>
              <a:avLst/>
              <a:gdLst/>
              <a:ahLst/>
              <a:cxnLst/>
              <a:rect l="l" t="t" r="r" b="b"/>
              <a:pathLst>
                <a:path w="365" h="2247" extrusionOk="0">
                  <a:moveTo>
                    <a:pt x="337" y="1"/>
                  </a:moveTo>
                  <a:cubicBezTo>
                    <a:pt x="326" y="1"/>
                    <a:pt x="315" y="10"/>
                    <a:pt x="310" y="30"/>
                  </a:cubicBezTo>
                  <a:cubicBezTo>
                    <a:pt x="96" y="733"/>
                    <a:pt x="1" y="1507"/>
                    <a:pt x="84" y="2233"/>
                  </a:cubicBezTo>
                  <a:cubicBezTo>
                    <a:pt x="84" y="2243"/>
                    <a:pt x="92" y="2247"/>
                    <a:pt x="102" y="2247"/>
                  </a:cubicBezTo>
                  <a:cubicBezTo>
                    <a:pt x="116" y="2247"/>
                    <a:pt x="132" y="2240"/>
                    <a:pt x="132" y="2233"/>
                  </a:cubicBezTo>
                  <a:cubicBezTo>
                    <a:pt x="167" y="1483"/>
                    <a:pt x="203" y="792"/>
                    <a:pt x="358" y="54"/>
                  </a:cubicBezTo>
                  <a:cubicBezTo>
                    <a:pt x="365" y="19"/>
                    <a:pt x="351" y="1"/>
                    <a:pt x="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32" name="Google Shape;27132;p39"/>
            <p:cNvSpPr/>
            <p:nvPr/>
          </p:nvSpPr>
          <p:spPr>
            <a:xfrm>
              <a:off x="2903025" y="2668400"/>
              <a:ext cx="5975" cy="59525"/>
            </a:xfrm>
            <a:custGeom>
              <a:avLst/>
              <a:gdLst/>
              <a:ahLst/>
              <a:cxnLst/>
              <a:rect l="l" t="t" r="r" b="b"/>
              <a:pathLst>
                <a:path w="239" h="2381" extrusionOk="0">
                  <a:moveTo>
                    <a:pt x="20" y="0"/>
                  </a:moveTo>
                  <a:cubicBezTo>
                    <a:pt x="16" y="0"/>
                    <a:pt x="13" y="3"/>
                    <a:pt x="13" y="9"/>
                  </a:cubicBezTo>
                  <a:cubicBezTo>
                    <a:pt x="1" y="771"/>
                    <a:pt x="24" y="1616"/>
                    <a:pt x="155" y="2366"/>
                  </a:cubicBezTo>
                  <a:cubicBezTo>
                    <a:pt x="155" y="2377"/>
                    <a:pt x="164" y="2380"/>
                    <a:pt x="174" y="2380"/>
                  </a:cubicBezTo>
                  <a:cubicBezTo>
                    <a:pt x="187" y="2380"/>
                    <a:pt x="203" y="2373"/>
                    <a:pt x="203" y="2366"/>
                  </a:cubicBezTo>
                  <a:cubicBezTo>
                    <a:pt x="239" y="1604"/>
                    <a:pt x="155" y="771"/>
                    <a:pt x="36" y="9"/>
                  </a:cubicBezTo>
                  <a:cubicBezTo>
                    <a:pt x="30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33" name="Google Shape;27133;p39"/>
            <p:cNvSpPr/>
            <p:nvPr/>
          </p:nvSpPr>
          <p:spPr>
            <a:xfrm>
              <a:off x="2906000" y="2692600"/>
              <a:ext cx="4500" cy="45725"/>
            </a:xfrm>
            <a:custGeom>
              <a:avLst/>
              <a:gdLst/>
              <a:ahLst/>
              <a:cxnLst/>
              <a:rect l="l" t="t" r="r" b="b"/>
              <a:pathLst>
                <a:path w="180" h="1829" extrusionOk="0">
                  <a:moveTo>
                    <a:pt x="40" y="1"/>
                  </a:moveTo>
                  <a:cubicBezTo>
                    <a:pt x="32" y="1"/>
                    <a:pt x="25" y="7"/>
                    <a:pt x="25" y="17"/>
                  </a:cubicBezTo>
                  <a:cubicBezTo>
                    <a:pt x="1" y="589"/>
                    <a:pt x="1" y="1232"/>
                    <a:pt x="84" y="1815"/>
                  </a:cubicBezTo>
                  <a:cubicBezTo>
                    <a:pt x="84" y="1825"/>
                    <a:pt x="93" y="1829"/>
                    <a:pt x="102" y="1829"/>
                  </a:cubicBezTo>
                  <a:cubicBezTo>
                    <a:pt x="116" y="1829"/>
                    <a:pt x="132" y="1822"/>
                    <a:pt x="132" y="1815"/>
                  </a:cubicBezTo>
                  <a:cubicBezTo>
                    <a:pt x="179" y="1232"/>
                    <a:pt x="132" y="589"/>
                    <a:pt x="60" y="29"/>
                  </a:cubicBezTo>
                  <a:cubicBezTo>
                    <a:pt x="60" y="10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34" name="Google Shape;27134;p39"/>
            <p:cNvSpPr/>
            <p:nvPr/>
          </p:nvSpPr>
          <p:spPr>
            <a:xfrm>
              <a:off x="2902275" y="2698550"/>
              <a:ext cx="8225" cy="43175"/>
            </a:xfrm>
            <a:custGeom>
              <a:avLst/>
              <a:gdLst/>
              <a:ahLst/>
              <a:cxnLst/>
              <a:rect l="l" t="t" r="r" b="b"/>
              <a:pathLst>
                <a:path w="329" h="1727" extrusionOk="0">
                  <a:moveTo>
                    <a:pt x="27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02" y="589"/>
                    <a:pt x="114" y="1149"/>
                    <a:pt x="174" y="1708"/>
                  </a:cubicBezTo>
                  <a:cubicBezTo>
                    <a:pt x="174" y="1715"/>
                    <a:pt x="187" y="1727"/>
                    <a:pt x="200" y="1727"/>
                  </a:cubicBezTo>
                  <a:cubicBezTo>
                    <a:pt x="208" y="1727"/>
                    <a:pt x="216" y="1722"/>
                    <a:pt x="221" y="1708"/>
                  </a:cubicBezTo>
                  <a:cubicBezTo>
                    <a:pt x="328" y="1172"/>
                    <a:pt x="221" y="529"/>
                    <a:pt x="66" y="17"/>
                  </a:cubicBezTo>
                  <a:cubicBezTo>
                    <a:pt x="56" y="7"/>
                    <a:pt x="40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35" name="Google Shape;27135;p39"/>
            <p:cNvSpPr/>
            <p:nvPr/>
          </p:nvSpPr>
          <p:spPr>
            <a:xfrm>
              <a:off x="2902425" y="2706575"/>
              <a:ext cx="4200" cy="32675"/>
            </a:xfrm>
            <a:custGeom>
              <a:avLst/>
              <a:gdLst/>
              <a:ahLst/>
              <a:cxnLst/>
              <a:rect l="l" t="t" r="r" b="b"/>
              <a:pathLst>
                <a:path w="168" h="1307" extrusionOk="0">
                  <a:moveTo>
                    <a:pt x="64" y="1"/>
                  </a:moveTo>
                  <a:cubicBezTo>
                    <a:pt x="54" y="1"/>
                    <a:pt x="48" y="6"/>
                    <a:pt x="48" y="6"/>
                  </a:cubicBezTo>
                  <a:cubicBezTo>
                    <a:pt x="25" y="411"/>
                    <a:pt x="1" y="875"/>
                    <a:pt x="60" y="1280"/>
                  </a:cubicBezTo>
                  <a:cubicBezTo>
                    <a:pt x="60" y="1298"/>
                    <a:pt x="72" y="1307"/>
                    <a:pt x="86" y="1307"/>
                  </a:cubicBezTo>
                  <a:cubicBezTo>
                    <a:pt x="99" y="1307"/>
                    <a:pt x="114" y="1298"/>
                    <a:pt x="120" y="1280"/>
                  </a:cubicBezTo>
                  <a:cubicBezTo>
                    <a:pt x="168" y="887"/>
                    <a:pt x="120" y="411"/>
                    <a:pt x="84" y="6"/>
                  </a:cubicBezTo>
                  <a:cubicBezTo>
                    <a:pt x="76" y="2"/>
                    <a:pt x="70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36" name="Google Shape;27136;p39"/>
            <p:cNvSpPr/>
            <p:nvPr/>
          </p:nvSpPr>
          <p:spPr>
            <a:xfrm>
              <a:off x="2909275" y="2700300"/>
              <a:ext cx="5675" cy="37925"/>
            </a:xfrm>
            <a:custGeom>
              <a:avLst/>
              <a:gdLst/>
              <a:ahLst/>
              <a:cxnLst/>
              <a:rect l="l" t="t" r="r" b="b"/>
              <a:pathLst>
                <a:path w="227" h="1517" extrusionOk="0">
                  <a:moveTo>
                    <a:pt x="11" y="0"/>
                  </a:moveTo>
                  <a:cubicBezTo>
                    <a:pt x="5" y="0"/>
                    <a:pt x="1" y="12"/>
                    <a:pt x="1" y="19"/>
                  </a:cubicBezTo>
                  <a:cubicBezTo>
                    <a:pt x="108" y="519"/>
                    <a:pt x="84" y="995"/>
                    <a:pt x="84" y="1507"/>
                  </a:cubicBezTo>
                  <a:cubicBezTo>
                    <a:pt x="84" y="1513"/>
                    <a:pt x="93" y="1516"/>
                    <a:pt x="102" y="1516"/>
                  </a:cubicBezTo>
                  <a:cubicBezTo>
                    <a:pt x="111" y="1516"/>
                    <a:pt x="120" y="1513"/>
                    <a:pt x="120" y="1507"/>
                  </a:cubicBezTo>
                  <a:cubicBezTo>
                    <a:pt x="227" y="1019"/>
                    <a:pt x="144" y="495"/>
                    <a:pt x="25" y="19"/>
                  </a:cubicBezTo>
                  <a:cubicBezTo>
                    <a:pt x="20" y="5"/>
                    <a:pt x="15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37" name="Google Shape;27137;p39"/>
            <p:cNvSpPr/>
            <p:nvPr/>
          </p:nvSpPr>
          <p:spPr>
            <a:xfrm>
              <a:off x="2920000" y="2490050"/>
              <a:ext cx="5375" cy="50525"/>
            </a:xfrm>
            <a:custGeom>
              <a:avLst/>
              <a:gdLst/>
              <a:ahLst/>
              <a:cxnLst/>
              <a:rect l="l" t="t" r="r" b="b"/>
              <a:pathLst>
                <a:path w="215" h="2021" extrusionOk="0">
                  <a:moveTo>
                    <a:pt x="144" y="1"/>
                  </a:moveTo>
                  <a:cubicBezTo>
                    <a:pt x="136" y="1"/>
                    <a:pt x="131" y="7"/>
                    <a:pt x="131" y="23"/>
                  </a:cubicBezTo>
                  <a:cubicBezTo>
                    <a:pt x="12" y="642"/>
                    <a:pt x="0" y="1392"/>
                    <a:pt x="107" y="2011"/>
                  </a:cubicBezTo>
                  <a:cubicBezTo>
                    <a:pt x="107" y="2017"/>
                    <a:pt x="113" y="2020"/>
                    <a:pt x="122" y="2020"/>
                  </a:cubicBezTo>
                  <a:cubicBezTo>
                    <a:pt x="131" y="2020"/>
                    <a:pt x="143" y="2017"/>
                    <a:pt x="155" y="2011"/>
                  </a:cubicBezTo>
                  <a:cubicBezTo>
                    <a:pt x="215" y="1368"/>
                    <a:pt x="215" y="654"/>
                    <a:pt x="179" y="23"/>
                  </a:cubicBezTo>
                  <a:cubicBezTo>
                    <a:pt x="166" y="10"/>
                    <a:pt x="153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38" name="Google Shape;27138;p39"/>
            <p:cNvSpPr/>
            <p:nvPr/>
          </p:nvSpPr>
          <p:spPr>
            <a:xfrm>
              <a:off x="2922675" y="2452950"/>
              <a:ext cx="3600" cy="66050"/>
            </a:xfrm>
            <a:custGeom>
              <a:avLst/>
              <a:gdLst/>
              <a:ahLst/>
              <a:cxnLst/>
              <a:rect l="l" t="t" r="r" b="b"/>
              <a:pathLst>
                <a:path w="144" h="2642" extrusionOk="0">
                  <a:moveTo>
                    <a:pt x="72" y="1"/>
                  </a:moveTo>
                  <a:cubicBezTo>
                    <a:pt x="66" y="1"/>
                    <a:pt x="60" y="7"/>
                    <a:pt x="60" y="19"/>
                  </a:cubicBezTo>
                  <a:cubicBezTo>
                    <a:pt x="24" y="876"/>
                    <a:pt x="0" y="1757"/>
                    <a:pt x="48" y="2614"/>
                  </a:cubicBezTo>
                  <a:cubicBezTo>
                    <a:pt x="48" y="2632"/>
                    <a:pt x="57" y="2641"/>
                    <a:pt x="66" y="2641"/>
                  </a:cubicBezTo>
                  <a:cubicBezTo>
                    <a:pt x="75" y="2641"/>
                    <a:pt x="84" y="2632"/>
                    <a:pt x="84" y="2614"/>
                  </a:cubicBezTo>
                  <a:cubicBezTo>
                    <a:pt x="143" y="1757"/>
                    <a:pt x="120" y="876"/>
                    <a:pt x="84" y="19"/>
                  </a:cubicBezTo>
                  <a:cubicBezTo>
                    <a:pt x="84" y="7"/>
                    <a:pt x="78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39" name="Google Shape;27139;p39"/>
            <p:cNvSpPr/>
            <p:nvPr/>
          </p:nvSpPr>
          <p:spPr>
            <a:xfrm>
              <a:off x="2925350" y="2450800"/>
              <a:ext cx="5375" cy="63425"/>
            </a:xfrm>
            <a:custGeom>
              <a:avLst/>
              <a:gdLst/>
              <a:ahLst/>
              <a:cxnLst/>
              <a:rect l="l" t="t" r="r" b="b"/>
              <a:pathLst>
                <a:path w="215" h="2537" extrusionOk="0">
                  <a:moveTo>
                    <a:pt x="13" y="1"/>
                  </a:moveTo>
                  <a:cubicBezTo>
                    <a:pt x="7" y="1"/>
                    <a:pt x="1" y="4"/>
                    <a:pt x="1" y="10"/>
                  </a:cubicBezTo>
                  <a:cubicBezTo>
                    <a:pt x="36" y="843"/>
                    <a:pt x="36" y="1676"/>
                    <a:pt x="72" y="2510"/>
                  </a:cubicBezTo>
                  <a:cubicBezTo>
                    <a:pt x="72" y="2528"/>
                    <a:pt x="78" y="2537"/>
                    <a:pt x="87" y="2537"/>
                  </a:cubicBezTo>
                  <a:cubicBezTo>
                    <a:pt x="96" y="2537"/>
                    <a:pt x="108" y="2528"/>
                    <a:pt x="120" y="2510"/>
                  </a:cubicBezTo>
                  <a:cubicBezTo>
                    <a:pt x="215" y="1688"/>
                    <a:pt x="144" y="819"/>
                    <a:pt x="24" y="10"/>
                  </a:cubicBezTo>
                  <a:cubicBezTo>
                    <a:pt x="24" y="4"/>
                    <a:pt x="18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40" name="Google Shape;27140;p39"/>
            <p:cNvSpPr/>
            <p:nvPr/>
          </p:nvSpPr>
          <p:spPr>
            <a:xfrm>
              <a:off x="2926025" y="2447675"/>
              <a:ext cx="21975" cy="27600"/>
            </a:xfrm>
            <a:custGeom>
              <a:avLst/>
              <a:gdLst/>
              <a:ahLst/>
              <a:cxnLst/>
              <a:rect l="l" t="t" r="r" b="b"/>
              <a:pathLst>
                <a:path w="879" h="1104" extrusionOk="0">
                  <a:moveTo>
                    <a:pt x="856" y="0"/>
                  </a:moveTo>
                  <a:cubicBezTo>
                    <a:pt x="852" y="0"/>
                    <a:pt x="848" y="1"/>
                    <a:pt x="843" y="4"/>
                  </a:cubicBezTo>
                  <a:cubicBezTo>
                    <a:pt x="700" y="170"/>
                    <a:pt x="581" y="349"/>
                    <a:pt x="450" y="504"/>
                  </a:cubicBezTo>
                  <a:cubicBezTo>
                    <a:pt x="295" y="706"/>
                    <a:pt x="128" y="885"/>
                    <a:pt x="9" y="1087"/>
                  </a:cubicBezTo>
                  <a:cubicBezTo>
                    <a:pt x="1" y="1095"/>
                    <a:pt x="16" y="1104"/>
                    <a:pt x="30" y="1104"/>
                  </a:cubicBezTo>
                  <a:cubicBezTo>
                    <a:pt x="36" y="1104"/>
                    <a:pt x="42" y="1102"/>
                    <a:pt x="45" y="1099"/>
                  </a:cubicBezTo>
                  <a:cubicBezTo>
                    <a:pt x="188" y="956"/>
                    <a:pt x="331" y="777"/>
                    <a:pt x="450" y="599"/>
                  </a:cubicBezTo>
                  <a:cubicBezTo>
                    <a:pt x="593" y="408"/>
                    <a:pt x="748" y="206"/>
                    <a:pt x="879" y="15"/>
                  </a:cubicBezTo>
                  <a:cubicBezTo>
                    <a:pt x="879" y="15"/>
                    <a:pt x="871" y="0"/>
                    <a:pt x="8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41" name="Google Shape;27141;p39"/>
            <p:cNvSpPr/>
            <p:nvPr/>
          </p:nvSpPr>
          <p:spPr>
            <a:xfrm>
              <a:off x="2927200" y="2453575"/>
              <a:ext cx="25775" cy="28800"/>
            </a:xfrm>
            <a:custGeom>
              <a:avLst/>
              <a:gdLst/>
              <a:ahLst/>
              <a:cxnLst/>
              <a:rect l="l" t="t" r="r" b="b"/>
              <a:pathLst>
                <a:path w="1031" h="1152" extrusionOk="0">
                  <a:moveTo>
                    <a:pt x="1020" y="1"/>
                  </a:moveTo>
                  <a:cubicBezTo>
                    <a:pt x="1017" y="1"/>
                    <a:pt x="1014" y="2"/>
                    <a:pt x="1010" y="6"/>
                  </a:cubicBezTo>
                  <a:cubicBezTo>
                    <a:pt x="832" y="196"/>
                    <a:pt x="665" y="411"/>
                    <a:pt x="486" y="601"/>
                  </a:cubicBezTo>
                  <a:cubicBezTo>
                    <a:pt x="320" y="780"/>
                    <a:pt x="165" y="946"/>
                    <a:pt x="10" y="1125"/>
                  </a:cubicBezTo>
                  <a:cubicBezTo>
                    <a:pt x="0" y="1135"/>
                    <a:pt x="14" y="1152"/>
                    <a:pt x="32" y="1152"/>
                  </a:cubicBezTo>
                  <a:cubicBezTo>
                    <a:pt x="37" y="1152"/>
                    <a:pt x="41" y="1151"/>
                    <a:pt x="46" y="1149"/>
                  </a:cubicBezTo>
                  <a:cubicBezTo>
                    <a:pt x="415" y="839"/>
                    <a:pt x="760" y="411"/>
                    <a:pt x="1022" y="18"/>
                  </a:cubicBezTo>
                  <a:cubicBezTo>
                    <a:pt x="1030" y="9"/>
                    <a:pt x="1027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42" name="Google Shape;27142;p39"/>
            <p:cNvSpPr/>
            <p:nvPr/>
          </p:nvSpPr>
          <p:spPr>
            <a:xfrm>
              <a:off x="2928000" y="2458100"/>
              <a:ext cx="33700" cy="36550"/>
            </a:xfrm>
            <a:custGeom>
              <a:avLst/>
              <a:gdLst/>
              <a:ahLst/>
              <a:cxnLst/>
              <a:rect l="l" t="t" r="r" b="b"/>
              <a:pathLst>
                <a:path w="1348" h="1462" extrusionOk="0">
                  <a:moveTo>
                    <a:pt x="1015" y="0"/>
                  </a:moveTo>
                  <a:cubicBezTo>
                    <a:pt x="990" y="0"/>
                    <a:pt x="992" y="17"/>
                    <a:pt x="1002" y="27"/>
                  </a:cubicBezTo>
                  <a:cubicBezTo>
                    <a:pt x="1170" y="126"/>
                    <a:pt x="446" y="920"/>
                    <a:pt x="139" y="1250"/>
                  </a:cubicBezTo>
                  <a:lnTo>
                    <a:pt x="139" y="1250"/>
                  </a:lnTo>
                  <a:cubicBezTo>
                    <a:pt x="137" y="1250"/>
                    <a:pt x="135" y="1252"/>
                    <a:pt x="133" y="1253"/>
                  </a:cubicBezTo>
                  <a:cubicBezTo>
                    <a:pt x="127" y="1261"/>
                    <a:pt x="121" y="1269"/>
                    <a:pt x="114" y="1276"/>
                  </a:cubicBezTo>
                  <a:lnTo>
                    <a:pt x="114" y="1276"/>
                  </a:lnTo>
                  <a:cubicBezTo>
                    <a:pt x="64" y="1330"/>
                    <a:pt x="28" y="1369"/>
                    <a:pt x="14" y="1384"/>
                  </a:cubicBezTo>
                  <a:cubicBezTo>
                    <a:pt x="17" y="1386"/>
                    <a:pt x="19" y="1388"/>
                    <a:pt x="22" y="1389"/>
                  </a:cubicBezTo>
                  <a:lnTo>
                    <a:pt x="22" y="1389"/>
                  </a:lnTo>
                  <a:cubicBezTo>
                    <a:pt x="1" y="1424"/>
                    <a:pt x="20" y="1461"/>
                    <a:pt x="49" y="1461"/>
                  </a:cubicBezTo>
                  <a:cubicBezTo>
                    <a:pt x="60" y="1461"/>
                    <a:pt x="73" y="1456"/>
                    <a:pt x="85" y="1444"/>
                  </a:cubicBezTo>
                  <a:cubicBezTo>
                    <a:pt x="228" y="1313"/>
                    <a:pt x="1347" y="134"/>
                    <a:pt x="1038" y="3"/>
                  </a:cubicBezTo>
                  <a:cubicBezTo>
                    <a:pt x="1029" y="1"/>
                    <a:pt x="1021" y="0"/>
                    <a:pt x="10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43" name="Google Shape;27143;p39"/>
            <p:cNvSpPr/>
            <p:nvPr/>
          </p:nvSpPr>
          <p:spPr>
            <a:xfrm>
              <a:off x="2924925" y="2468475"/>
              <a:ext cx="30650" cy="34600"/>
            </a:xfrm>
            <a:custGeom>
              <a:avLst/>
              <a:gdLst/>
              <a:ahLst/>
              <a:cxnLst/>
              <a:rect l="l" t="t" r="r" b="b"/>
              <a:pathLst>
                <a:path w="1226" h="1384" extrusionOk="0">
                  <a:moveTo>
                    <a:pt x="1200" y="0"/>
                  </a:moveTo>
                  <a:cubicBezTo>
                    <a:pt x="1192" y="0"/>
                    <a:pt x="1183" y="2"/>
                    <a:pt x="1173" y="5"/>
                  </a:cubicBezTo>
                  <a:cubicBezTo>
                    <a:pt x="970" y="231"/>
                    <a:pt x="768" y="481"/>
                    <a:pt x="565" y="707"/>
                  </a:cubicBezTo>
                  <a:cubicBezTo>
                    <a:pt x="387" y="910"/>
                    <a:pt x="172" y="1124"/>
                    <a:pt x="18" y="1339"/>
                  </a:cubicBezTo>
                  <a:cubicBezTo>
                    <a:pt x="0" y="1364"/>
                    <a:pt x="14" y="1384"/>
                    <a:pt x="32" y="1384"/>
                  </a:cubicBezTo>
                  <a:cubicBezTo>
                    <a:pt x="39" y="1384"/>
                    <a:pt x="47" y="1381"/>
                    <a:pt x="53" y="1374"/>
                  </a:cubicBezTo>
                  <a:cubicBezTo>
                    <a:pt x="482" y="1005"/>
                    <a:pt x="875" y="481"/>
                    <a:pt x="1208" y="17"/>
                  </a:cubicBezTo>
                  <a:cubicBezTo>
                    <a:pt x="1225" y="9"/>
                    <a:pt x="1218" y="0"/>
                    <a:pt x="12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44" name="Google Shape;27144;p39"/>
            <p:cNvSpPr/>
            <p:nvPr/>
          </p:nvSpPr>
          <p:spPr>
            <a:xfrm>
              <a:off x="2926075" y="2476325"/>
              <a:ext cx="29375" cy="34150"/>
            </a:xfrm>
            <a:custGeom>
              <a:avLst/>
              <a:gdLst/>
              <a:ahLst/>
              <a:cxnLst/>
              <a:rect l="l" t="t" r="r" b="b"/>
              <a:pathLst>
                <a:path w="1175" h="1366" extrusionOk="0">
                  <a:moveTo>
                    <a:pt x="1174" y="1"/>
                  </a:moveTo>
                  <a:lnTo>
                    <a:pt x="1174" y="1"/>
                  </a:lnTo>
                  <a:cubicBezTo>
                    <a:pt x="984" y="215"/>
                    <a:pt x="817" y="453"/>
                    <a:pt x="615" y="667"/>
                  </a:cubicBezTo>
                  <a:cubicBezTo>
                    <a:pt x="424" y="894"/>
                    <a:pt x="222" y="1084"/>
                    <a:pt x="19" y="1298"/>
                  </a:cubicBezTo>
                  <a:cubicBezTo>
                    <a:pt x="1" y="1336"/>
                    <a:pt x="26" y="1365"/>
                    <a:pt x="54" y="1365"/>
                  </a:cubicBezTo>
                  <a:cubicBezTo>
                    <a:pt x="63" y="1365"/>
                    <a:pt x="71" y="1363"/>
                    <a:pt x="79" y="1358"/>
                  </a:cubicBezTo>
                  <a:cubicBezTo>
                    <a:pt x="531" y="1013"/>
                    <a:pt x="960" y="513"/>
                    <a:pt x="1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45" name="Google Shape;27145;p39"/>
            <p:cNvSpPr/>
            <p:nvPr/>
          </p:nvSpPr>
          <p:spPr>
            <a:xfrm>
              <a:off x="2926900" y="2488475"/>
              <a:ext cx="28850" cy="30825"/>
            </a:xfrm>
            <a:custGeom>
              <a:avLst/>
              <a:gdLst/>
              <a:ahLst/>
              <a:cxnLst/>
              <a:rect l="l" t="t" r="r" b="b"/>
              <a:pathLst>
                <a:path w="1154" h="1233" extrusionOk="0">
                  <a:moveTo>
                    <a:pt x="958" y="0"/>
                  </a:moveTo>
                  <a:cubicBezTo>
                    <a:pt x="951" y="0"/>
                    <a:pt x="952" y="28"/>
                    <a:pt x="963" y="38"/>
                  </a:cubicBezTo>
                  <a:cubicBezTo>
                    <a:pt x="1022" y="62"/>
                    <a:pt x="486" y="634"/>
                    <a:pt x="439" y="693"/>
                  </a:cubicBezTo>
                  <a:cubicBezTo>
                    <a:pt x="296" y="860"/>
                    <a:pt x="117" y="1003"/>
                    <a:pt x="10" y="1193"/>
                  </a:cubicBezTo>
                  <a:cubicBezTo>
                    <a:pt x="0" y="1213"/>
                    <a:pt x="14" y="1232"/>
                    <a:pt x="26" y="1232"/>
                  </a:cubicBezTo>
                  <a:cubicBezTo>
                    <a:pt x="29" y="1232"/>
                    <a:pt x="32" y="1231"/>
                    <a:pt x="34" y="1229"/>
                  </a:cubicBezTo>
                  <a:cubicBezTo>
                    <a:pt x="201" y="1122"/>
                    <a:pt x="320" y="967"/>
                    <a:pt x="439" y="824"/>
                  </a:cubicBezTo>
                  <a:cubicBezTo>
                    <a:pt x="593" y="658"/>
                    <a:pt x="736" y="503"/>
                    <a:pt x="867" y="336"/>
                  </a:cubicBezTo>
                  <a:cubicBezTo>
                    <a:pt x="927" y="277"/>
                    <a:pt x="1153" y="50"/>
                    <a:pt x="963" y="3"/>
                  </a:cubicBezTo>
                  <a:cubicBezTo>
                    <a:pt x="961" y="1"/>
                    <a:pt x="959" y="0"/>
                    <a:pt x="9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46" name="Google Shape;27146;p39"/>
            <p:cNvSpPr/>
            <p:nvPr/>
          </p:nvSpPr>
          <p:spPr>
            <a:xfrm>
              <a:off x="2930700" y="2503025"/>
              <a:ext cx="21350" cy="22150"/>
            </a:xfrm>
            <a:custGeom>
              <a:avLst/>
              <a:gdLst/>
              <a:ahLst/>
              <a:cxnLst/>
              <a:rect l="l" t="t" r="r" b="b"/>
              <a:pathLst>
                <a:path w="854" h="886" extrusionOk="0">
                  <a:moveTo>
                    <a:pt x="830" y="1"/>
                  </a:moveTo>
                  <a:cubicBezTo>
                    <a:pt x="827" y="1"/>
                    <a:pt x="825" y="2"/>
                    <a:pt x="822" y="4"/>
                  </a:cubicBezTo>
                  <a:cubicBezTo>
                    <a:pt x="644" y="111"/>
                    <a:pt x="513" y="290"/>
                    <a:pt x="382" y="433"/>
                  </a:cubicBezTo>
                  <a:cubicBezTo>
                    <a:pt x="263" y="552"/>
                    <a:pt x="60" y="683"/>
                    <a:pt x="1" y="849"/>
                  </a:cubicBezTo>
                  <a:cubicBezTo>
                    <a:pt x="1" y="873"/>
                    <a:pt x="25" y="885"/>
                    <a:pt x="25" y="885"/>
                  </a:cubicBezTo>
                  <a:cubicBezTo>
                    <a:pt x="180" y="826"/>
                    <a:pt x="322" y="635"/>
                    <a:pt x="441" y="516"/>
                  </a:cubicBezTo>
                  <a:cubicBezTo>
                    <a:pt x="572" y="361"/>
                    <a:pt x="751" y="218"/>
                    <a:pt x="834" y="40"/>
                  </a:cubicBezTo>
                  <a:cubicBezTo>
                    <a:pt x="854" y="20"/>
                    <a:pt x="842" y="1"/>
                    <a:pt x="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47" name="Google Shape;27147;p39"/>
            <p:cNvSpPr/>
            <p:nvPr/>
          </p:nvSpPr>
          <p:spPr>
            <a:xfrm>
              <a:off x="2927375" y="2511950"/>
              <a:ext cx="23125" cy="21275"/>
            </a:xfrm>
            <a:custGeom>
              <a:avLst/>
              <a:gdLst/>
              <a:ahLst/>
              <a:cxnLst/>
              <a:rect l="l" t="t" r="r" b="b"/>
              <a:pathLst>
                <a:path w="925" h="851" extrusionOk="0">
                  <a:moveTo>
                    <a:pt x="893" y="1"/>
                  </a:moveTo>
                  <a:cubicBezTo>
                    <a:pt x="890" y="1"/>
                    <a:pt x="886" y="2"/>
                    <a:pt x="884" y="4"/>
                  </a:cubicBezTo>
                  <a:cubicBezTo>
                    <a:pt x="729" y="111"/>
                    <a:pt x="610" y="242"/>
                    <a:pt x="479" y="362"/>
                  </a:cubicBezTo>
                  <a:cubicBezTo>
                    <a:pt x="360" y="471"/>
                    <a:pt x="241" y="588"/>
                    <a:pt x="123" y="706"/>
                  </a:cubicBezTo>
                  <a:lnTo>
                    <a:pt x="123" y="706"/>
                  </a:lnTo>
                  <a:cubicBezTo>
                    <a:pt x="98" y="726"/>
                    <a:pt x="72" y="746"/>
                    <a:pt x="39" y="766"/>
                  </a:cubicBezTo>
                  <a:cubicBezTo>
                    <a:pt x="0" y="785"/>
                    <a:pt x="31" y="851"/>
                    <a:pt x="76" y="851"/>
                  </a:cubicBezTo>
                  <a:cubicBezTo>
                    <a:pt x="87" y="851"/>
                    <a:pt x="99" y="847"/>
                    <a:pt x="110" y="838"/>
                  </a:cubicBezTo>
                  <a:cubicBezTo>
                    <a:pt x="112" y="836"/>
                    <a:pt x="113" y="835"/>
                    <a:pt x="115" y="833"/>
                  </a:cubicBezTo>
                  <a:lnTo>
                    <a:pt x="115" y="833"/>
                  </a:lnTo>
                  <a:cubicBezTo>
                    <a:pt x="117" y="835"/>
                    <a:pt x="120" y="837"/>
                    <a:pt x="122" y="838"/>
                  </a:cubicBezTo>
                  <a:cubicBezTo>
                    <a:pt x="131" y="826"/>
                    <a:pt x="139" y="815"/>
                    <a:pt x="146" y="804"/>
                  </a:cubicBezTo>
                  <a:lnTo>
                    <a:pt x="146" y="804"/>
                  </a:lnTo>
                  <a:cubicBezTo>
                    <a:pt x="277" y="684"/>
                    <a:pt x="408" y="563"/>
                    <a:pt x="539" y="421"/>
                  </a:cubicBezTo>
                  <a:cubicBezTo>
                    <a:pt x="658" y="302"/>
                    <a:pt x="813" y="171"/>
                    <a:pt x="896" y="16"/>
                  </a:cubicBezTo>
                  <a:cubicBezTo>
                    <a:pt x="925" y="16"/>
                    <a:pt x="907" y="1"/>
                    <a:pt x="8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48" name="Google Shape;27148;p39"/>
            <p:cNvSpPr/>
            <p:nvPr/>
          </p:nvSpPr>
          <p:spPr>
            <a:xfrm>
              <a:off x="2927750" y="2512625"/>
              <a:ext cx="25675" cy="23400"/>
            </a:xfrm>
            <a:custGeom>
              <a:avLst/>
              <a:gdLst/>
              <a:ahLst/>
              <a:cxnLst/>
              <a:rect l="l" t="t" r="r" b="b"/>
              <a:pathLst>
                <a:path w="1027" h="936" extrusionOk="0">
                  <a:moveTo>
                    <a:pt x="976" y="0"/>
                  </a:moveTo>
                  <a:cubicBezTo>
                    <a:pt x="965" y="0"/>
                    <a:pt x="953" y="4"/>
                    <a:pt x="940" y="13"/>
                  </a:cubicBezTo>
                  <a:cubicBezTo>
                    <a:pt x="647" y="283"/>
                    <a:pt x="342" y="564"/>
                    <a:pt x="49" y="846"/>
                  </a:cubicBezTo>
                  <a:lnTo>
                    <a:pt x="49" y="846"/>
                  </a:lnTo>
                  <a:cubicBezTo>
                    <a:pt x="48" y="846"/>
                    <a:pt x="48" y="846"/>
                    <a:pt x="48" y="846"/>
                  </a:cubicBezTo>
                  <a:cubicBezTo>
                    <a:pt x="48" y="847"/>
                    <a:pt x="48" y="847"/>
                    <a:pt x="48" y="847"/>
                  </a:cubicBezTo>
                  <a:lnTo>
                    <a:pt x="48" y="847"/>
                  </a:lnTo>
                  <a:cubicBezTo>
                    <a:pt x="44" y="851"/>
                    <a:pt x="40" y="855"/>
                    <a:pt x="36" y="858"/>
                  </a:cubicBezTo>
                  <a:cubicBezTo>
                    <a:pt x="0" y="894"/>
                    <a:pt x="30" y="935"/>
                    <a:pt x="63" y="935"/>
                  </a:cubicBezTo>
                  <a:cubicBezTo>
                    <a:pt x="74" y="935"/>
                    <a:pt x="86" y="930"/>
                    <a:pt x="95" y="918"/>
                  </a:cubicBezTo>
                  <a:cubicBezTo>
                    <a:pt x="97" y="915"/>
                    <a:pt x="99" y="913"/>
                    <a:pt x="102" y="910"/>
                  </a:cubicBezTo>
                  <a:lnTo>
                    <a:pt x="102" y="910"/>
                  </a:lnTo>
                  <a:cubicBezTo>
                    <a:pt x="103" y="913"/>
                    <a:pt x="105" y="915"/>
                    <a:pt x="107" y="918"/>
                  </a:cubicBezTo>
                  <a:cubicBezTo>
                    <a:pt x="440" y="668"/>
                    <a:pt x="714" y="346"/>
                    <a:pt x="1000" y="49"/>
                  </a:cubicBezTo>
                  <a:cubicBezTo>
                    <a:pt x="1027" y="31"/>
                    <a:pt x="1007" y="0"/>
                    <a:pt x="9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49" name="Google Shape;27149;p39"/>
            <p:cNvSpPr/>
            <p:nvPr/>
          </p:nvSpPr>
          <p:spPr>
            <a:xfrm>
              <a:off x="2925675" y="2518125"/>
              <a:ext cx="31150" cy="25225"/>
            </a:xfrm>
            <a:custGeom>
              <a:avLst/>
              <a:gdLst/>
              <a:ahLst/>
              <a:cxnLst/>
              <a:rect l="l" t="t" r="r" b="b"/>
              <a:pathLst>
                <a:path w="1246" h="1009" extrusionOk="0">
                  <a:moveTo>
                    <a:pt x="1205" y="1"/>
                  </a:moveTo>
                  <a:cubicBezTo>
                    <a:pt x="1200" y="1"/>
                    <a:pt x="1195" y="3"/>
                    <a:pt x="1190" y="7"/>
                  </a:cubicBezTo>
                  <a:cubicBezTo>
                    <a:pt x="785" y="269"/>
                    <a:pt x="381" y="603"/>
                    <a:pt x="23" y="924"/>
                  </a:cubicBezTo>
                  <a:cubicBezTo>
                    <a:pt x="25" y="926"/>
                    <a:pt x="27" y="927"/>
                    <a:pt x="28" y="929"/>
                  </a:cubicBezTo>
                  <a:lnTo>
                    <a:pt x="28" y="929"/>
                  </a:lnTo>
                  <a:cubicBezTo>
                    <a:pt x="0" y="952"/>
                    <a:pt x="23" y="1009"/>
                    <a:pt x="62" y="1009"/>
                  </a:cubicBezTo>
                  <a:cubicBezTo>
                    <a:pt x="72" y="1009"/>
                    <a:pt x="83" y="1005"/>
                    <a:pt x="95" y="996"/>
                  </a:cubicBezTo>
                  <a:cubicBezTo>
                    <a:pt x="488" y="710"/>
                    <a:pt x="904" y="400"/>
                    <a:pt x="1226" y="55"/>
                  </a:cubicBezTo>
                  <a:cubicBezTo>
                    <a:pt x="1245" y="36"/>
                    <a:pt x="1225" y="1"/>
                    <a:pt x="12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50" name="Google Shape;27150;p39"/>
            <p:cNvSpPr/>
            <p:nvPr/>
          </p:nvSpPr>
          <p:spPr>
            <a:xfrm>
              <a:off x="2924350" y="2523950"/>
              <a:ext cx="30200" cy="26350"/>
            </a:xfrm>
            <a:custGeom>
              <a:avLst/>
              <a:gdLst/>
              <a:ahLst/>
              <a:cxnLst/>
              <a:rect l="l" t="t" r="r" b="b"/>
              <a:pathLst>
                <a:path w="1208" h="1054" extrusionOk="0">
                  <a:moveTo>
                    <a:pt x="1207" y="1"/>
                  </a:moveTo>
                  <a:lnTo>
                    <a:pt x="1207" y="1"/>
                  </a:lnTo>
                  <a:cubicBezTo>
                    <a:pt x="1005" y="72"/>
                    <a:pt x="826" y="274"/>
                    <a:pt x="660" y="405"/>
                  </a:cubicBezTo>
                  <a:cubicBezTo>
                    <a:pt x="457" y="584"/>
                    <a:pt x="231" y="774"/>
                    <a:pt x="41" y="965"/>
                  </a:cubicBezTo>
                  <a:cubicBezTo>
                    <a:pt x="0" y="1005"/>
                    <a:pt x="28" y="1054"/>
                    <a:pt x="66" y="1054"/>
                  </a:cubicBezTo>
                  <a:cubicBezTo>
                    <a:pt x="73" y="1054"/>
                    <a:pt x="81" y="1052"/>
                    <a:pt x="88" y="1048"/>
                  </a:cubicBezTo>
                  <a:cubicBezTo>
                    <a:pt x="95" y="1046"/>
                    <a:pt x="101" y="1043"/>
                    <a:pt x="108" y="1040"/>
                  </a:cubicBezTo>
                  <a:lnTo>
                    <a:pt x="108" y="1040"/>
                  </a:lnTo>
                  <a:lnTo>
                    <a:pt x="112" y="1048"/>
                  </a:lnTo>
                  <a:cubicBezTo>
                    <a:pt x="121" y="1041"/>
                    <a:pt x="129" y="1033"/>
                    <a:pt x="138" y="1025"/>
                  </a:cubicBezTo>
                  <a:lnTo>
                    <a:pt x="138" y="1025"/>
                  </a:lnTo>
                  <a:cubicBezTo>
                    <a:pt x="222" y="982"/>
                    <a:pt x="291" y="924"/>
                    <a:pt x="335" y="849"/>
                  </a:cubicBezTo>
                  <a:lnTo>
                    <a:pt x="335" y="849"/>
                  </a:lnTo>
                  <a:cubicBezTo>
                    <a:pt x="458" y="737"/>
                    <a:pt x="580" y="625"/>
                    <a:pt x="707" y="513"/>
                  </a:cubicBezTo>
                  <a:cubicBezTo>
                    <a:pt x="874" y="358"/>
                    <a:pt x="1088" y="215"/>
                    <a:pt x="12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51" name="Google Shape;27151;p39"/>
            <p:cNvSpPr/>
            <p:nvPr/>
          </p:nvSpPr>
          <p:spPr>
            <a:xfrm>
              <a:off x="2923400" y="2524850"/>
              <a:ext cx="36200" cy="28350"/>
            </a:xfrm>
            <a:custGeom>
              <a:avLst/>
              <a:gdLst/>
              <a:ahLst/>
              <a:cxnLst/>
              <a:rect l="l" t="t" r="r" b="b"/>
              <a:pathLst>
                <a:path w="1448" h="1134" extrusionOk="0">
                  <a:moveTo>
                    <a:pt x="1341" y="0"/>
                  </a:moveTo>
                  <a:cubicBezTo>
                    <a:pt x="1341" y="0"/>
                    <a:pt x="1317" y="0"/>
                    <a:pt x="1317" y="12"/>
                  </a:cubicBezTo>
                  <a:cubicBezTo>
                    <a:pt x="1317" y="24"/>
                    <a:pt x="1305" y="24"/>
                    <a:pt x="1305" y="36"/>
                  </a:cubicBezTo>
                  <a:cubicBezTo>
                    <a:pt x="1305" y="36"/>
                    <a:pt x="1321" y="47"/>
                    <a:pt x="1331" y="47"/>
                  </a:cubicBezTo>
                  <a:cubicBezTo>
                    <a:pt x="1333" y="47"/>
                    <a:pt x="1334" y="46"/>
                    <a:pt x="1335" y="46"/>
                  </a:cubicBezTo>
                  <a:lnTo>
                    <a:pt x="1335" y="46"/>
                  </a:lnTo>
                  <a:cubicBezTo>
                    <a:pt x="1212" y="256"/>
                    <a:pt x="921" y="431"/>
                    <a:pt x="710" y="572"/>
                  </a:cubicBezTo>
                  <a:cubicBezTo>
                    <a:pt x="495" y="738"/>
                    <a:pt x="233" y="893"/>
                    <a:pt x="31" y="1084"/>
                  </a:cubicBezTo>
                  <a:cubicBezTo>
                    <a:pt x="0" y="1104"/>
                    <a:pt x="23" y="1134"/>
                    <a:pt x="60" y="1134"/>
                  </a:cubicBezTo>
                  <a:cubicBezTo>
                    <a:pt x="66" y="1134"/>
                    <a:pt x="72" y="1133"/>
                    <a:pt x="79" y="1131"/>
                  </a:cubicBezTo>
                  <a:cubicBezTo>
                    <a:pt x="376" y="989"/>
                    <a:pt x="650" y="750"/>
                    <a:pt x="912" y="560"/>
                  </a:cubicBezTo>
                  <a:cubicBezTo>
                    <a:pt x="1067" y="441"/>
                    <a:pt x="1424" y="250"/>
                    <a:pt x="1448" y="36"/>
                  </a:cubicBezTo>
                  <a:cubicBezTo>
                    <a:pt x="1448" y="24"/>
                    <a:pt x="1424" y="12"/>
                    <a:pt x="1412" y="12"/>
                  </a:cubicBezTo>
                  <a:cubicBezTo>
                    <a:pt x="1365" y="0"/>
                    <a:pt x="1376" y="0"/>
                    <a:pt x="13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52" name="Google Shape;27152;p39"/>
            <p:cNvSpPr/>
            <p:nvPr/>
          </p:nvSpPr>
          <p:spPr>
            <a:xfrm>
              <a:off x="2925650" y="2468450"/>
              <a:ext cx="5975" cy="65500"/>
            </a:xfrm>
            <a:custGeom>
              <a:avLst/>
              <a:gdLst/>
              <a:ahLst/>
              <a:cxnLst/>
              <a:rect l="l" t="t" r="r" b="b"/>
              <a:pathLst>
                <a:path w="239" h="2620" extrusionOk="0">
                  <a:moveTo>
                    <a:pt x="60" y="0"/>
                  </a:moveTo>
                  <a:cubicBezTo>
                    <a:pt x="54" y="0"/>
                    <a:pt x="48" y="6"/>
                    <a:pt x="48" y="18"/>
                  </a:cubicBezTo>
                  <a:cubicBezTo>
                    <a:pt x="24" y="863"/>
                    <a:pt x="24" y="1721"/>
                    <a:pt x="1" y="2578"/>
                  </a:cubicBezTo>
                  <a:cubicBezTo>
                    <a:pt x="1" y="2605"/>
                    <a:pt x="23" y="2620"/>
                    <a:pt x="43" y="2620"/>
                  </a:cubicBezTo>
                  <a:cubicBezTo>
                    <a:pt x="58" y="2620"/>
                    <a:pt x="72" y="2611"/>
                    <a:pt x="72" y="2590"/>
                  </a:cubicBezTo>
                  <a:cubicBezTo>
                    <a:pt x="227" y="1780"/>
                    <a:pt x="239" y="839"/>
                    <a:pt x="72" y="18"/>
                  </a:cubicBezTo>
                  <a:cubicBezTo>
                    <a:pt x="72" y="6"/>
                    <a:pt x="66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53" name="Google Shape;27153;p39"/>
            <p:cNvSpPr/>
            <p:nvPr/>
          </p:nvSpPr>
          <p:spPr>
            <a:xfrm>
              <a:off x="2923875" y="2465975"/>
              <a:ext cx="6575" cy="66125"/>
            </a:xfrm>
            <a:custGeom>
              <a:avLst/>
              <a:gdLst/>
              <a:ahLst/>
              <a:cxnLst/>
              <a:rect l="l" t="t" r="r" b="b"/>
              <a:pathLst>
                <a:path w="263" h="2645" extrusionOk="0">
                  <a:moveTo>
                    <a:pt x="238" y="1"/>
                  </a:moveTo>
                  <a:cubicBezTo>
                    <a:pt x="226" y="1"/>
                    <a:pt x="214" y="4"/>
                    <a:pt x="214" y="10"/>
                  </a:cubicBezTo>
                  <a:cubicBezTo>
                    <a:pt x="83" y="843"/>
                    <a:pt x="0" y="1772"/>
                    <a:pt x="60" y="2617"/>
                  </a:cubicBezTo>
                  <a:cubicBezTo>
                    <a:pt x="60" y="2635"/>
                    <a:pt x="69" y="2644"/>
                    <a:pt x="79" y="2644"/>
                  </a:cubicBezTo>
                  <a:cubicBezTo>
                    <a:pt x="89" y="2644"/>
                    <a:pt x="101" y="2635"/>
                    <a:pt x="107" y="2617"/>
                  </a:cubicBezTo>
                  <a:cubicBezTo>
                    <a:pt x="226" y="1772"/>
                    <a:pt x="250" y="867"/>
                    <a:pt x="262" y="10"/>
                  </a:cubicBezTo>
                  <a:cubicBezTo>
                    <a:pt x="262" y="4"/>
                    <a:pt x="250" y="1"/>
                    <a:pt x="2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54" name="Google Shape;27154;p39"/>
            <p:cNvSpPr/>
            <p:nvPr/>
          </p:nvSpPr>
          <p:spPr>
            <a:xfrm>
              <a:off x="2925350" y="2451750"/>
              <a:ext cx="5375" cy="64825"/>
            </a:xfrm>
            <a:custGeom>
              <a:avLst/>
              <a:gdLst/>
              <a:ahLst/>
              <a:cxnLst/>
              <a:rect l="l" t="t" r="r" b="b"/>
              <a:pathLst>
                <a:path w="215" h="2593" extrusionOk="0">
                  <a:moveTo>
                    <a:pt x="77" y="1"/>
                  </a:moveTo>
                  <a:cubicBezTo>
                    <a:pt x="67" y="1"/>
                    <a:pt x="57" y="6"/>
                    <a:pt x="48" y="19"/>
                  </a:cubicBezTo>
                  <a:cubicBezTo>
                    <a:pt x="13" y="162"/>
                    <a:pt x="1" y="293"/>
                    <a:pt x="1" y="460"/>
                  </a:cubicBezTo>
                  <a:cubicBezTo>
                    <a:pt x="1" y="482"/>
                    <a:pt x="5" y="491"/>
                    <a:pt x="9" y="491"/>
                  </a:cubicBezTo>
                  <a:cubicBezTo>
                    <a:pt x="11" y="491"/>
                    <a:pt x="13" y="488"/>
                    <a:pt x="13" y="484"/>
                  </a:cubicBezTo>
                  <a:cubicBezTo>
                    <a:pt x="32" y="261"/>
                    <a:pt x="41" y="182"/>
                    <a:pt x="45" y="182"/>
                  </a:cubicBezTo>
                  <a:lnTo>
                    <a:pt x="45" y="182"/>
                  </a:lnTo>
                  <a:cubicBezTo>
                    <a:pt x="53" y="182"/>
                    <a:pt x="36" y="530"/>
                    <a:pt x="36" y="626"/>
                  </a:cubicBezTo>
                  <a:lnTo>
                    <a:pt x="36" y="1210"/>
                  </a:lnTo>
                  <a:cubicBezTo>
                    <a:pt x="36" y="1674"/>
                    <a:pt x="1" y="2115"/>
                    <a:pt x="24" y="2579"/>
                  </a:cubicBezTo>
                  <a:cubicBezTo>
                    <a:pt x="24" y="2586"/>
                    <a:pt x="36" y="2593"/>
                    <a:pt x="49" y="2593"/>
                  </a:cubicBezTo>
                  <a:cubicBezTo>
                    <a:pt x="58" y="2593"/>
                    <a:pt x="67" y="2589"/>
                    <a:pt x="72" y="2579"/>
                  </a:cubicBezTo>
                  <a:cubicBezTo>
                    <a:pt x="215" y="1769"/>
                    <a:pt x="191" y="853"/>
                    <a:pt x="108" y="31"/>
                  </a:cubicBezTo>
                  <a:cubicBezTo>
                    <a:pt x="108" y="16"/>
                    <a:pt x="93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55" name="Google Shape;27155;p39"/>
            <p:cNvSpPr/>
            <p:nvPr/>
          </p:nvSpPr>
          <p:spPr>
            <a:xfrm>
              <a:off x="2930500" y="2462800"/>
              <a:ext cx="5600" cy="74200"/>
            </a:xfrm>
            <a:custGeom>
              <a:avLst/>
              <a:gdLst/>
              <a:ahLst/>
              <a:cxnLst/>
              <a:rect l="l" t="t" r="r" b="b"/>
              <a:pathLst>
                <a:path w="224" h="2968" extrusionOk="0">
                  <a:moveTo>
                    <a:pt x="26" y="1"/>
                  </a:moveTo>
                  <a:cubicBezTo>
                    <a:pt x="16" y="1"/>
                    <a:pt x="1" y="9"/>
                    <a:pt x="9" y="18"/>
                  </a:cubicBezTo>
                  <a:cubicBezTo>
                    <a:pt x="176" y="423"/>
                    <a:pt x="57" y="1077"/>
                    <a:pt x="57" y="1506"/>
                  </a:cubicBezTo>
                  <a:cubicBezTo>
                    <a:pt x="57" y="1982"/>
                    <a:pt x="45" y="2482"/>
                    <a:pt x="92" y="2959"/>
                  </a:cubicBezTo>
                  <a:cubicBezTo>
                    <a:pt x="92" y="2965"/>
                    <a:pt x="98" y="2967"/>
                    <a:pt x="104" y="2967"/>
                  </a:cubicBezTo>
                  <a:cubicBezTo>
                    <a:pt x="110" y="2967"/>
                    <a:pt x="116" y="2965"/>
                    <a:pt x="116" y="2959"/>
                  </a:cubicBezTo>
                  <a:cubicBezTo>
                    <a:pt x="164" y="2363"/>
                    <a:pt x="152" y="1768"/>
                    <a:pt x="128" y="1173"/>
                  </a:cubicBezTo>
                  <a:cubicBezTo>
                    <a:pt x="128" y="815"/>
                    <a:pt x="223" y="315"/>
                    <a:pt x="33" y="6"/>
                  </a:cubicBezTo>
                  <a:cubicBezTo>
                    <a:pt x="33" y="2"/>
                    <a:pt x="30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56" name="Google Shape;27156;p39"/>
            <p:cNvSpPr/>
            <p:nvPr/>
          </p:nvSpPr>
          <p:spPr>
            <a:xfrm>
              <a:off x="2934875" y="2488000"/>
              <a:ext cx="325" cy="1675"/>
            </a:xfrm>
            <a:custGeom>
              <a:avLst/>
              <a:gdLst/>
              <a:ahLst/>
              <a:cxnLst/>
              <a:rect l="l" t="t" r="r" b="b"/>
              <a:pathLst>
                <a:path w="13" h="67" extrusionOk="0">
                  <a:moveTo>
                    <a:pt x="7" y="1"/>
                  </a:moveTo>
                  <a:cubicBezTo>
                    <a:pt x="4" y="1"/>
                    <a:pt x="1" y="4"/>
                    <a:pt x="1" y="10"/>
                  </a:cubicBezTo>
                  <a:lnTo>
                    <a:pt x="1" y="57"/>
                  </a:lnTo>
                  <a:cubicBezTo>
                    <a:pt x="1" y="63"/>
                    <a:pt x="4" y="66"/>
                    <a:pt x="7" y="66"/>
                  </a:cubicBezTo>
                  <a:cubicBezTo>
                    <a:pt x="10" y="66"/>
                    <a:pt x="13" y="63"/>
                    <a:pt x="13" y="57"/>
                  </a:cubicBezTo>
                  <a:lnTo>
                    <a:pt x="13" y="10"/>
                  </a:ln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57" name="Google Shape;27157;p39"/>
            <p:cNvSpPr/>
            <p:nvPr/>
          </p:nvSpPr>
          <p:spPr>
            <a:xfrm>
              <a:off x="2943500" y="2501625"/>
              <a:ext cx="7175" cy="20275"/>
            </a:xfrm>
            <a:custGeom>
              <a:avLst/>
              <a:gdLst/>
              <a:ahLst/>
              <a:cxnLst/>
              <a:rect l="l" t="t" r="r" b="b"/>
              <a:pathLst>
                <a:path w="287" h="811" extrusionOk="0">
                  <a:moveTo>
                    <a:pt x="287" y="1"/>
                  </a:moveTo>
                  <a:lnTo>
                    <a:pt x="287" y="1"/>
                  </a:lnTo>
                  <a:cubicBezTo>
                    <a:pt x="203" y="274"/>
                    <a:pt x="120" y="536"/>
                    <a:pt x="1" y="810"/>
                  </a:cubicBezTo>
                  <a:cubicBezTo>
                    <a:pt x="132" y="548"/>
                    <a:pt x="227" y="286"/>
                    <a:pt x="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58" name="Google Shape;27158;p39"/>
            <p:cNvSpPr/>
            <p:nvPr/>
          </p:nvSpPr>
          <p:spPr>
            <a:xfrm>
              <a:off x="2942325" y="2568900"/>
              <a:ext cx="9850" cy="5075"/>
            </a:xfrm>
            <a:custGeom>
              <a:avLst/>
              <a:gdLst/>
              <a:ahLst/>
              <a:cxnLst/>
              <a:rect l="l" t="t" r="r" b="b"/>
              <a:pathLst>
                <a:path w="394" h="203" extrusionOk="0">
                  <a:moveTo>
                    <a:pt x="393" y="0"/>
                  </a:moveTo>
                  <a:lnTo>
                    <a:pt x="393" y="0"/>
                  </a:lnTo>
                  <a:cubicBezTo>
                    <a:pt x="274" y="60"/>
                    <a:pt x="131" y="119"/>
                    <a:pt x="12" y="179"/>
                  </a:cubicBezTo>
                  <a:cubicBezTo>
                    <a:pt x="0" y="179"/>
                    <a:pt x="12" y="203"/>
                    <a:pt x="12" y="203"/>
                  </a:cubicBezTo>
                  <a:cubicBezTo>
                    <a:pt x="155" y="143"/>
                    <a:pt x="274" y="6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59" name="Google Shape;27159;p39"/>
            <p:cNvSpPr/>
            <p:nvPr/>
          </p:nvSpPr>
          <p:spPr>
            <a:xfrm>
              <a:off x="2917325" y="2553675"/>
              <a:ext cx="60700" cy="33100"/>
            </a:xfrm>
            <a:custGeom>
              <a:avLst/>
              <a:gdLst/>
              <a:ahLst/>
              <a:cxnLst/>
              <a:rect l="l" t="t" r="r" b="b"/>
              <a:pathLst>
                <a:path w="2428" h="1324" extrusionOk="0">
                  <a:moveTo>
                    <a:pt x="2392" y="0"/>
                  </a:moveTo>
                  <a:cubicBezTo>
                    <a:pt x="2389" y="0"/>
                    <a:pt x="2385" y="1"/>
                    <a:pt x="2381" y="2"/>
                  </a:cubicBezTo>
                  <a:cubicBezTo>
                    <a:pt x="1608" y="478"/>
                    <a:pt x="822" y="883"/>
                    <a:pt x="24" y="1288"/>
                  </a:cubicBezTo>
                  <a:cubicBezTo>
                    <a:pt x="0" y="1300"/>
                    <a:pt x="0" y="1324"/>
                    <a:pt x="36" y="1324"/>
                  </a:cubicBezTo>
                  <a:cubicBezTo>
                    <a:pt x="869" y="1014"/>
                    <a:pt x="1691" y="550"/>
                    <a:pt x="2417" y="50"/>
                  </a:cubicBezTo>
                  <a:cubicBezTo>
                    <a:pt x="2428" y="39"/>
                    <a:pt x="2419" y="0"/>
                    <a:pt x="23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60" name="Google Shape;27160;p39"/>
            <p:cNvSpPr/>
            <p:nvPr/>
          </p:nvSpPr>
          <p:spPr>
            <a:xfrm>
              <a:off x="2926250" y="2565250"/>
              <a:ext cx="42175" cy="23025"/>
            </a:xfrm>
            <a:custGeom>
              <a:avLst/>
              <a:gdLst/>
              <a:ahLst/>
              <a:cxnLst/>
              <a:rect l="l" t="t" r="r" b="b"/>
              <a:pathLst>
                <a:path w="1687" h="921" extrusionOk="0">
                  <a:moveTo>
                    <a:pt x="1663" y="0"/>
                  </a:moveTo>
                  <a:cubicBezTo>
                    <a:pt x="1660" y="0"/>
                    <a:pt x="1658" y="1"/>
                    <a:pt x="1655" y="4"/>
                  </a:cubicBezTo>
                  <a:cubicBezTo>
                    <a:pt x="1120" y="313"/>
                    <a:pt x="572" y="599"/>
                    <a:pt x="24" y="873"/>
                  </a:cubicBezTo>
                  <a:cubicBezTo>
                    <a:pt x="0" y="897"/>
                    <a:pt x="0" y="920"/>
                    <a:pt x="36" y="920"/>
                  </a:cubicBezTo>
                  <a:cubicBezTo>
                    <a:pt x="619" y="718"/>
                    <a:pt x="1179" y="385"/>
                    <a:pt x="1667" y="27"/>
                  </a:cubicBezTo>
                  <a:cubicBezTo>
                    <a:pt x="1686" y="18"/>
                    <a:pt x="1675" y="0"/>
                    <a:pt x="16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61" name="Google Shape;27161;p39"/>
            <p:cNvSpPr/>
            <p:nvPr/>
          </p:nvSpPr>
          <p:spPr>
            <a:xfrm>
              <a:off x="2925650" y="2575250"/>
              <a:ext cx="41175" cy="20450"/>
            </a:xfrm>
            <a:custGeom>
              <a:avLst/>
              <a:gdLst/>
              <a:ahLst/>
              <a:cxnLst/>
              <a:rect l="l" t="t" r="r" b="b"/>
              <a:pathLst>
                <a:path w="1647" h="818" extrusionOk="0">
                  <a:moveTo>
                    <a:pt x="1630" y="0"/>
                  </a:moveTo>
                  <a:cubicBezTo>
                    <a:pt x="1626" y="0"/>
                    <a:pt x="1623" y="2"/>
                    <a:pt x="1620" y="8"/>
                  </a:cubicBezTo>
                  <a:cubicBezTo>
                    <a:pt x="1358" y="104"/>
                    <a:pt x="1096" y="270"/>
                    <a:pt x="834" y="389"/>
                  </a:cubicBezTo>
                  <a:cubicBezTo>
                    <a:pt x="560" y="520"/>
                    <a:pt x="298" y="627"/>
                    <a:pt x="24" y="758"/>
                  </a:cubicBezTo>
                  <a:cubicBezTo>
                    <a:pt x="1" y="782"/>
                    <a:pt x="12" y="818"/>
                    <a:pt x="48" y="818"/>
                  </a:cubicBezTo>
                  <a:cubicBezTo>
                    <a:pt x="584" y="639"/>
                    <a:pt x="1191" y="377"/>
                    <a:pt x="1620" y="20"/>
                  </a:cubicBezTo>
                  <a:cubicBezTo>
                    <a:pt x="1647" y="20"/>
                    <a:pt x="1640" y="0"/>
                    <a:pt x="16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62" name="Google Shape;27162;p39"/>
            <p:cNvSpPr/>
            <p:nvPr/>
          </p:nvSpPr>
          <p:spPr>
            <a:xfrm>
              <a:off x="2926025" y="2583775"/>
              <a:ext cx="39825" cy="18400"/>
            </a:xfrm>
            <a:custGeom>
              <a:avLst/>
              <a:gdLst/>
              <a:ahLst/>
              <a:cxnLst/>
              <a:rect l="l" t="t" r="r" b="b"/>
              <a:pathLst>
                <a:path w="1593" h="736" extrusionOk="0">
                  <a:moveTo>
                    <a:pt x="1545" y="1"/>
                  </a:moveTo>
                  <a:cubicBezTo>
                    <a:pt x="1021" y="120"/>
                    <a:pt x="414" y="346"/>
                    <a:pt x="9" y="703"/>
                  </a:cubicBezTo>
                  <a:cubicBezTo>
                    <a:pt x="0" y="712"/>
                    <a:pt x="5" y="735"/>
                    <a:pt x="23" y="735"/>
                  </a:cubicBezTo>
                  <a:cubicBezTo>
                    <a:pt x="29" y="735"/>
                    <a:pt x="36" y="733"/>
                    <a:pt x="45" y="727"/>
                  </a:cubicBezTo>
                  <a:cubicBezTo>
                    <a:pt x="545" y="489"/>
                    <a:pt x="1009" y="227"/>
                    <a:pt x="1557" y="48"/>
                  </a:cubicBezTo>
                  <a:cubicBezTo>
                    <a:pt x="1593" y="48"/>
                    <a:pt x="1581" y="1"/>
                    <a:pt x="15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63" name="Google Shape;27163;p39"/>
            <p:cNvSpPr/>
            <p:nvPr/>
          </p:nvSpPr>
          <p:spPr>
            <a:xfrm>
              <a:off x="2932800" y="2593150"/>
              <a:ext cx="28825" cy="12975"/>
            </a:xfrm>
            <a:custGeom>
              <a:avLst/>
              <a:gdLst/>
              <a:ahLst/>
              <a:cxnLst/>
              <a:rect l="l" t="t" r="r" b="b"/>
              <a:pathLst>
                <a:path w="1153" h="519" extrusionOk="0">
                  <a:moveTo>
                    <a:pt x="1121" y="0"/>
                  </a:moveTo>
                  <a:cubicBezTo>
                    <a:pt x="1117" y="0"/>
                    <a:pt x="1112" y="2"/>
                    <a:pt x="1108" y="7"/>
                  </a:cubicBezTo>
                  <a:cubicBezTo>
                    <a:pt x="738" y="150"/>
                    <a:pt x="357" y="281"/>
                    <a:pt x="12" y="495"/>
                  </a:cubicBezTo>
                  <a:cubicBezTo>
                    <a:pt x="0" y="507"/>
                    <a:pt x="12" y="519"/>
                    <a:pt x="24" y="519"/>
                  </a:cubicBezTo>
                  <a:cubicBezTo>
                    <a:pt x="417" y="400"/>
                    <a:pt x="786" y="209"/>
                    <a:pt x="1143" y="42"/>
                  </a:cubicBezTo>
                  <a:cubicBezTo>
                    <a:pt x="1153" y="33"/>
                    <a:pt x="1139" y="0"/>
                    <a:pt x="11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64" name="Google Shape;27164;p39"/>
            <p:cNvSpPr/>
            <p:nvPr/>
          </p:nvSpPr>
          <p:spPr>
            <a:xfrm>
              <a:off x="2942625" y="2591150"/>
              <a:ext cx="54775" cy="29575"/>
            </a:xfrm>
            <a:custGeom>
              <a:avLst/>
              <a:gdLst/>
              <a:ahLst/>
              <a:cxnLst/>
              <a:rect l="l" t="t" r="r" b="b"/>
              <a:pathLst>
                <a:path w="2191" h="1183" extrusionOk="0">
                  <a:moveTo>
                    <a:pt x="2172" y="1"/>
                  </a:moveTo>
                  <a:cubicBezTo>
                    <a:pt x="2171" y="1"/>
                    <a:pt x="2169" y="2"/>
                    <a:pt x="2167" y="3"/>
                  </a:cubicBezTo>
                  <a:cubicBezTo>
                    <a:pt x="1477" y="503"/>
                    <a:pt x="774" y="801"/>
                    <a:pt x="24" y="1158"/>
                  </a:cubicBezTo>
                  <a:cubicBezTo>
                    <a:pt x="0" y="1170"/>
                    <a:pt x="24" y="1182"/>
                    <a:pt x="36" y="1182"/>
                  </a:cubicBezTo>
                  <a:cubicBezTo>
                    <a:pt x="821" y="1016"/>
                    <a:pt x="1582" y="528"/>
                    <a:pt x="2189" y="17"/>
                  </a:cubicBezTo>
                  <a:lnTo>
                    <a:pt x="2189" y="17"/>
                  </a:lnTo>
                  <a:cubicBezTo>
                    <a:pt x="2190" y="17"/>
                    <a:pt x="2190" y="18"/>
                    <a:pt x="2190" y="18"/>
                  </a:cubicBezTo>
                  <a:cubicBezTo>
                    <a:pt x="2191" y="18"/>
                    <a:pt x="2191" y="17"/>
                    <a:pt x="2191" y="15"/>
                  </a:cubicBezTo>
                  <a:lnTo>
                    <a:pt x="2191" y="15"/>
                  </a:lnTo>
                  <a:cubicBezTo>
                    <a:pt x="2190" y="16"/>
                    <a:pt x="2190" y="16"/>
                    <a:pt x="2189" y="17"/>
                  </a:cubicBezTo>
                  <a:lnTo>
                    <a:pt x="2189" y="17"/>
                  </a:lnTo>
                  <a:cubicBezTo>
                    <a:pt x="2186" y="14"/>
                    <a:pt x="2179" y="1"/>
                    <a:pt x="21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65" name="Google Shape;27165;p39"/>
            <p:cNvSpPr/>
            <p:nvPr/>
          </p:nvSpPr>
          <p:spPr>
            <a:xfrm>
              <a:off x="2952500" y="2598300"/>
              <a:ext cx="47875" cy="25150"/>
            </a:xfrm>
            <a:custGeom>
              <a:avLst/>
              <a:gdLst/>
              <a:ahLst/>
              <a:cxnLst/>
              <a:rect l="l" t="t" r="r" b="b"/>
              <a:pathLst>
                <a:path w="1915" h="1006" extrusionOk="0">
                  <a:moveTo>
                    <a:pt x="1897" y="0"/>
                  </a:moveTo>
                  <a:cubicBezTo>
                    <a:pt x="1895" y="0"/>
                    <a:pt x="1893" y="1"/>
                    <a:pt x="1891" y="3"/>
                  </a:cubicBezTo>
                  <a:cubicBezTo>
                    <a:pt x="1260" y="301"/>
                    <a:pt x="605" y="587"/>
                    <a:pt x="22" y="956"/>
                  </a:cubicBezTo>
                  <a:cubicBezTo>
                    <a:pt x="1" y="966"/>
                    <a:pt x="17" y="1005"/>
                    <a:pt x="46" y="1005"/>
                  </a:cubicBezTo>
                  <a:cubicBezTo>
                    <a:pt x="50" y="1005"/>
                    <a:pt x="54" y="1005"/>
                    <a:pt x="58" y="1003"/>
                  </a:cubicBezTo>
                  <a:cubicBezTo>
                    <a:pt x="701" y="729"/>
                    <a:pt x="1308" y="372"/>
                    <a:pt x="1915" y="51"/>
                  </a:cubicBezTo>
                  <a:cubicBezTo>
                    <a:pt x="1915" y="21"/>
                    <a:pt x="1907" y="0"/>
                    <a:pt x="18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66" name="Google Shape;27166;p39"/>
            <p:cNvSpPr/>
            <p:nvPr/>
          </p:nvSpPr>
          <p:spPr>
            <a:xfrm>
              <a:off x="2963150" y="2603125"/>
              <a:ext cx="38425" cy="20875"/>
            </a:xfrm>
            <a:custGeom>
              <a:avLst/>
              <a:gdLst/>
              <a:ahLst/>
              <a:cxnLst/>
              <a:rect l="l" t="t" r="r" b="b"/>
              <a:pathLst>
                <a:path w="1537" h="835" extrusionOk="0">
                  <a:moveTo>
                    <a:pt x="1501" y="1"/>
                  </a:moveTo>
                  <a:cubicBezTo>
                    <a:pt x="1025" y="334"/>
                    <a:pt x="513" y="536"/>
                    <a:pt x="13" y="810"/>
                  </a:cubicBezTo>
                  <a:cubicBezTo>
                    <a:pt x="1" y="810"/>
                    <a:pt x="13" y="834"/>
                    <a:pt x="36" y="834"/>
                  </a:cubicBezTo>
                  <a:cubicBezTo>
                    <a:pt x="584" y="715"/>
                    <a:pt x="1108" y="358"/>
                    <a:pt x="1537" y="36"/>
                  </a:cubicBezTo>
                  <a:cubicBezTo>
                    <a:pt x="1537" y="24"/>
                    <a:pt x="1525" y="1"/>
                    <a:pt x="15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67" name="Google Shape;27167;p39"/>
            <p:cNvSpPr/>
            <p:nvPr/>
          </p:nvSpPr>
          <p:spPr>
            <a:xfrm>
              <a:off x="2970900" y="2609025"/>
              <a:ext cx="30300" cy="16150"/>
            </a:xfrm>
            <a:custGeom>
              <a:avLst/>
              <a:gdLst/>
              <a:ahLst/>
              <a:cxnLst/>
              <a:rect l="l" t="t" r="r" b="b"/>
              <a:pathLst>
                <a:path w="1212" h="646" extrusionOk="0">
                  <a:moveTo>
                    <a:pt x="1177" y="0"/>
                  </a:moveTo>
                  <a:cubicBezTo>
                    <a:pt x="1174" y="0"/>
                    <a:pt x="1170" y="1"/>
                    <a:pt x="1167" y="3"/>
                  </a:cubicBezTo>
                  <a:cubicBezTo>
                    <a:pt x="953" y="110"/>
                    <a:pt x="750" y="217"/>
                    <a:pt x="560" y="324"/>
                  </a:cubicBezTo>
                  <a:cubicBezTo>
                    <a:pt x="369" y="408"/>
                    <a:pt x="179" y="503"/>
                    <a:pt x="12" y="622"/>
                  </a:cubicBezTo>
                  <a:cubicBezTo>
                    <a:pt x="0" y="634"/>
                    <a:pt x="12" y="646"/>
                    <a:pt x="36" y="646"/>
                  </a:cubicBezTo>
                  <a:cubicBezTo>
                    <a:pt x="227" y="586"/>
                    <a:pt x="405" y="467"/>
                    <a:pt x="584" y="384"/>
                  </a:cubicBezTo>
                  <a:cubicBezTo>
                    <a:pt x="798" y="277"/>
                    <a:pt x="989" y="158"/>
                    <a:pt x="1191" y="38"/>
                  </a:cubicBezTo>
                  <a:cubicBezTo>
                    <a:pt x="1211" y="28"/>
                    <a:pt x="1197" y="0"/>
                    <a:pt x="11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68" name="Google Shape;27168;p39"/>
            <p:cNvSpPr/>
            <p:nvPr/>
          </p:nvSpPr>
          <p:spPr>
            <a:xfrm>
              <a:off x="2978325" y="2617325"/>
              <a:ext cx="14800" cy="6675"/>
            </a:xfrm>
            <a:custGeom>
              <a:avLst/>
              <a:gdLst/>
              <a:ahLst/>
              <a:cxnLst/>
              <a:rect l="l" t="t" r="r" b="b"/>
              <a:pathLst>
                <a:path w="592" h="267" extrusionOk="0">
                  <a:moveTo>
                    <a:pt x="573" y="1"/>
                  </a:moveTo>
                  <a:cubicBezTo>
                    <a:pt x="569" y="1"/>
                    <a:pt x="565" y="2"/>
                    <a:pt x="561" y="4"/>
                  </a:cubicBezTo>
                  <a:cubicBezTo>
                    <a:pt x="382" y="76"/>
                    <a:pt x="180" y="135"/>
                    <a:pt x="25" y="242"/>
                  </a:cubicBezTo>
                  <a:cubicBezTo>
                    <a:pt x="1" y="254"/>
                    <a:pt x="25" y="266"/>
                    <a:pt x="37" y="266"/>
                  </a:cubicBezTo>
                  <a:cubicBezTo>
                    <a:pt x="215" y="207"/>
                    <a:pt x="394" y="123"/>
                    <a:pt x="572" y="28"/>
                  </a:cubicBezTo>
                  <a:cubicBezTo>
                    <a:pt x="592" y="18"/>
                    <a:pt x="588" y="1"/>
                    <a:pt x="5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69" name="Google Shape;27169;p39"/>
            <p:cNvSpPr/>
            <p:nvPr/>
          </p:nvSpPr>
          <p:spPr>
            <a:xfrm>
              <a:off x="3021500" y="2464350"/>
              <a:ext cx="54025" cy="45050"/>
            </a:xfrm>
            <a:custGeom>
              <a:avLst/>
              <a:gdLst/>
              <a:ahLst/>
              <a:cxnLst/>
              <a:rect l="l" t="t" r="r" b="b"/>
              <a:pathLst>
                <a:path w="2161" h="1802" extrusionOk="0">
                  <a:moveTo>
                    <a:pt x="2128" y="0"/>
                  </a:moveTo>
                  <a:cubicBezTo>
                    <a:pt x="2125" y="0"/>
                    <a:pt x="2122" y="1"/>
                    <a:pt x="2120" y="3"/>
                  </a:cubicBezTo>
                  <a:cubicBezTo>
                    <a:pt x="1429" y="611"/>
                    <a:pt x="691" y="1170"/>
                    <a:pt x="24" y="1777"/>
                  </a:cubicBezTo>
                  <a:cubicBezTo>
                    <a:pt x="0" y="1789"/>
                    <a:pt x="24" y="1801"/>
                    <a:pt x="36" y="1801"/>
                  </a:cubicBezTo>
                  <a:cubicBezTo>
                    <a:pt x="822" y="1361"/>
                    <a:pt x="1524" y="694"/>
                    <a:pt x="2132" y="39"/>
                  </a:cubicBezTo>
                  <a:cubicBezTo>
                    <a:pt x="2161" y="20"/>
                    <a:pt x="2142" y="0"/>
                    <a:pt x="21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70" name="Google Shape;27170;p39"/>
            <p:cNvSpPr/>
            <p:nvPr/>
          </p:nvSpPr>
          <p:spPr>
            <a:xfrm>
              <a:off x="3027200" y="2461250"/>
              <a:ext cx="47000" cy="47300"/>
            </a:xfrm>
            <a:custGeom>
              <a:avLst/>
              <a:gdLst/>
              <a:ahLst/>
              <a:cxnLst/>
              <a:rect l="l" t="t" r="r" b="b"/>
              <a:pathLst>
                <a:path w="1880" h="1892" extrusionOk="0">
                  <a:moveTo>
                    <a:pt x="1829" y="0"/>
                  </a:moveTo>
                  <a:cubicBezTo>
                    <a:pt x="1822" y="0"/>
                    <a:pt x="1817" y="6"/>
                    <a:pt x="1796" y="20"/>
                  </a:cubicBezTo>
                  <a:lnTo>
                    <a:pt x="1796" y="44"/>
                  </a:lnTo>
                  <a:cubicBezTo>
                    <a:pt x="1785" y="44"/>
                    <a:pt x="1796" y="44"/>
                    <a:pt x="1820" y="56"/>
                  </a:cubicBezTo>
                  <a:cubicBezTo>
                    <a:pt x="1832" y="175"/>
                    <a:pt x="1534" y="377"/>
                    <a:pt x="1439" y="473"/>
                  </a:cubicBezTo>
                  <a:cubicBezTo>
                    <a:pt x="1284" y="615"/>
                    <a:pt x="1130" y="782"/>
                    <a:pt x="963" y="937"/>
                  </a:cubicBezTo>
                  <a:cubicBezTo>
                    <a:pt x="653" y="1247"/>
                    <a:pt x="308" y="1544"/>
                    <a:pt x="10" y="1854"/>
                  </a:cubicBezTo>
                  <a:cubicBezTo>
                    <a:pt x="0" y="1864"/>
                    <a:pt x="8" y="1892"/>
                    <a:pt x="33" y="1892"/>
                  </a:cubicBezTo>
                  <a:cubicBezTo>
                    <a:pt x="37" y="1892"/>
                    <a:pt x="41" y="1891"/>
                    <a:pt x="46" y="1889"/>
                  </a:cubicBezTo>
                  <a:cubicBezTo>
                    <a:pt x="475" y="1556"/>
                    <a:pt x="868" y="1175"/>
                    <a:pt x="1237" y="782"/>
                  </a:cubicBezTo>
                  <a:cubicBezTo>
                    <a:pt x="1415" y="604"/>
                    <a:pt x="1582" y="425"/>
                    <a:pt x="1737" y="246"/>
                  </a:cubicBezTo>
                  <a:cubicBezTo>
                    <a:pt x="1820" y="175"/>
                    <a:pt x="1880" y="127"/>
                    <a:pt x="1880" y="20"/>
                  </a:cubicBezTo>
                  <a:cubicBezTo>
                    <a:pt x="1880" y="20"/>
                    <a:pt x="1880" y="8"/>
                    <a:pt x="1856" y="8"/>
                  </a:cubicBezTo>
                  <a:cubicBezTo>
                    <a:pt x="1841" y="3"/>
                    <a:pt x="1835" y="0"/>
                    <a:pt x="18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71" name="Google Shape;27171;p39"/>
            <p:cNvSpPr/>
            <p:nvPr/>
          </p:nvSpPr>
          <p:spPr>
            <a:xfrm>
              <a:off x="3031925" y="2472550"/>
              <a:ext cx="41100" cy="33575"/>
            </a:xfrm>
            <a:custGeom>
              <a:avLst/>
              <a:gdLst/>
              <a:ahLst/>
              <a:cxnLst/>
              <a:rect l="l" t="t" r="r" b="b"/>
              <a:pathLst>
                <a:path w="1644" h="1343" extrusionOk="0">
                  <a:moveTo>
                    <a:pt x="1618" y="1"/>
                  </a:moveTo>
                  <a:cubicBezTo>
                    <a:pt x="1612" y="1"/>
                    <a:pt x="1604" y="3"/>
                    <a:pt x="1596" y="9"/>
                  </a:cubicBezTo>
                  <a:cubicBezTo>
                    <a:pt x="1072" y="437"/>
                    <a:pt x="524" y="854"/>
                    <a:pt x="24" y="1318"/>
                  </a:cubicBezTo>
                  <a:cubicBezTo>
                    <a:pt x="0" y="1330"/>
                    <a:pt x="24" y="1342"/>
                    <a:pt x="36" y="1342"/>
                  </a:cubicBezTo>
                  <a:cubicBezTo>
                    <a:pt x="595" y="973"/>
                    <a:pt x="1131" y="497"/>
                    <a:pt x="1607" y="33"/>
                  </a:cubicBezTo>
                  <a:cubicBezTo>
                    <a:pt x="1644" y="23"/>
                    <a:pt x="1639" y="1"/>
                    <a:pt x="16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72" name="Google Shape;27172;p39"/>
            <p:cNvSpPr/>
            <p:nvPr/>
          </p:nvSpPr>
          <p:spPr>
            <a:xfrm>
              <a:off x="3035575" y="2474425"/>
              <a:ext cx="39950" cy="34800"/>
            </a:xfrm>
            <a:custGeom>
              <a:avLst/>
              <a:gdLst/>
              <a:ahLst/>
              <a:cxnLst/>
              <a:rect l="l" t="t" r="r" b="b"/>
              <a:pathLst>
                <a:path w="1598" h="1392" extrusionOk="0">
                  <a:moveTo>
                    <a:pt x="1581" y="0"/>
                  </a:moveTo>
                  <a:cubicBezTo>
                    <a:pt x="1577" y="0"/>
                    <a:pt x="1572" y="2"/>
                    <a:pt x="1569" y="5"/>
                  </a:cubicBezTo>
                  <a:cubicBezTo>
                    <a:pt x="1307" y="231"/>
                    <a:pt x="1069" y="469"/>
                    <a:pt x="795" y="708"/>
                  </a:cubicBezTo>
                  <a:cubicBezTo>
                    <a:pt x="545" y="922"/>
                    <a:pt x="247" y="1136"/>
                    <a:pt x="9" y="1374"/>
                  </a:cubicBezTo>
                  <a:cubicBezTo>
                    <a:pt x="0" y="1383"/>
                    <a:pt x="4" y="1391"/>
                    <a:pt x="11" y="1391"/>
                  </a:cubicBezTo>
                  <a:cubicBezTo>
                    <a:pt x="14" y="1391"/>
                    <a:pt x="17" y="1390"/>
                    <a:pt x="21" y="1386"/>
                  </a:cubicBezTo>
                  <a:cubicBezTo>
                    <a:pt x="604" y="1029"/>
                    <a:pt x="1140" y="505"/>
                    <a:pt x="1580" y="17"/>
                  </a:cubicBezTo>
                  <a:cubicBezTo>
                    <a:pt x="1597" y="9"/>
                    <a:pt x="1590" y="0"/>
                    <a:pt x="15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73" name="Google Shape;27173;p39"/>
            <p:cNvSpPr/>
            <p:nvPr/>
          </p:nvSpPr>
          <p:spPr>
            <a:xfrm>
              <a:off x="3043975" y="2479050"/>
              <a:ext cx="33025" cy="29575"/>
            </a:xfrm>
            <a:custGeom>
              <a:avLst/>
              <a:gdLst/>
              <a:ahLst/>
              <a:cxnLst/>
              <a:rect l="l" t="t" r="r" b="b"/>
              <a:pathLst>
                <a:path w="1321" h="1183" extrusionOk="0">
                  <a:moveTo>
                    <a:pt x="1296" y="0"/>
                  </a:moveTo>
                  <a:cubicBezTo>
                    <a:pt x="1290" y="0"/>
                    <a:pt x="1284" y="3"/>
                    <a:pt x="1280" y="11"/>
                  </a:cubicBezTo>
                  <a:cubicBezTo>
                    <a:pt x="852" y="368"/>
                    <a:pt x="387" y="761"/>
                    <a:pt x="18" y="1154"/>
                  </a:cubicBezTo>
                  <a:cubicBezTo>
                    <a:pt x="1" y="1171"/>
                    <a:pt x="9" y="1182"/>
                    <a:pt x="19" y="1182"/>
                  </a:cubicBezTo>
                  <a:cubicBezTo>
                    <a:pt x="23" y="1182"/>
                    <a:pt x="27" y="1181"/>
                    <a:pt x="30" y="1177"/>
                  </a:cubicBezTo>
                  <a:cubicBezTo>
                    <a:pt x="494" y="832"/>
                    <a:pt x="911" y="427"/>
                    <a:pt x="1304" y="23"/>
                  </a:cubicBezTo>
                  <a:cubicBezTo>
                    <a:pt x="1320" y="14"/>
                    <a:pt x="1309" y="0"/>
                    <a:pt x="12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74" name="Google Shape;27174;p39"/>
            <p:cNvSpPr/>
            <p:nvPr/>
          </p:nvSpPr>
          <p:spPr>
            <a:xfrm>
              <a:off x="3047400" y="2483350"/>
              <a:ext cx="31100" cy="25150"/>
            </a:xfrm>
            <a:custGeom>
              <a:avLst/>
              <a:gdLst/>
              <a:ahLst/>
              <a:cxnLst/>
              <a:rect l="l" t="t" r="r" b="b"/>
              <a:pathLst>
                <a:path w="1244" h="1006" extrusionOk="0">
                  <a:moveTo>
                    <a:pt x="1216" y="1"/>
                  </a:moveTo>
                  <a:cubicBezTo>
                    <a:pt x="1211" y="1"/>
                    <a:pt x="1206" y="2"/>
                    <a:pt x="1203" y="5"/>
                  </a:cubicBezTo>
                  <a:cubicBezTo>
                    <a:pt x="834" y="374"/>
                    <a:pt x="429" y="672"/>
                    <a:pt x="12" y="970"/>
                  </a:cubicBezTo>
                  <a:cubicBezTo>
                    <a:pt x="0" y="982"/>
                    <a:pt x="12" y="1005"/>
                    <a:pt x="24" y="1005"/>
                  </a:cubicBezTo>
                  <a:cubicBezTo>
                    <a:pt x="488" y="791"/>
                    <a:pt x="917" y="422"/>
                    <a:pt x="1227" y="29"/>
                  </a:cubicBezTo>
                  <a:cubicBezTo>
                    <a:pt x="1244" y="12"/>
                    <a:pt x="1229" y="1"/>
                    <a:pt x="1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75" name="Google Shape;27175;p39"/>
            <p:cNvSpPr/>
            <p:nvPr/>
          </p:nvSpPr>
          <p:spPr>
            <a:xfrm>
              <a:off x="3051450" y="2484450"/>
              <a:ext cx="31825" cy="26675"/>
            </a:xfrm>
            <a:custGeom>
              <a:avLst/>
              <a:gdLst/>
              <a:ahLst/>
              <a:cxnLst/>
              <a:rect l="l" t="t" r="r" b="b"/>
              <a:pathLst>
                <a:path w="1273" h="1067" extrusionOk="0">
                  <a:moveTo>
                    <a:pt x="1243" y="1"/>
                  </a:moveTo>
                  <a:cubicBezTo>
                    <a:pt x="1239" y="1"/>
                    <a:pt x="1234" y="3"/>
                    <a:pt x="1231" y="9"/>
                  </a:cubicBezTo>
                  <a:cubicBezTo>
                    <a:pt x="862" y="402"/>
                    <a:pt x="445" y="723"/>
                    <a:pt x="17" y="1045"/>
                  </a:cubicBezTo>
                  <a:cubicBezTo>
                    <a:pt x="0" y="1053"/>
                    <a:pt x="7" y="1067"/>
                    <a:pt x="16" y="1067"/>
                  </a:cubicBezTo>
                  <a:cubicBezTo>
                    <a:pt x="20" y="1067"/>
                    <a:pt x="25" y="1064"/>
                    <a:pt x="29" y="1057"/>
                  </a:cubicBezTo>
                  <a:cubicBezTo>
                    <a:pt x="517" y="842"/>
                    <a:pt x="945" y="438"/>
                    <a:pt x="1255" y="21"/>
                  </a:cubicBezTo>
                  <a:cubicBezTo>
                    <a:pt x="1273" y="21"/>
                    <a:pt x="1257" y="1"/>
                    <a:pt x="1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76" name="Google Shape;27176;p39"/>
            <p:cNvSpPr/>
            <p:nvPr/>
          </p:nvSpPr>
          <p:spPr>
            <a:xfrm>
              <a:off x="3055225" y="2489650"/>
              <a:ext cx="30775" cy="23725"/>
            </a:xfrm>
            <a:custGeom>
              <a:avLst/>
              <a:gdLst/>
              <a:ahLst/>
              <a:cxnLst/>
              <a:rect l="l" t="t" r="r" b="b"/>
              <a:pathLst>
                <a:path w="1231" h="949" extrusionOk="0">
                  <a:moveTo>
                    <a:pt x="1197" y="0"/>
                  </a:moveTo>
                  <a:cubicBezTo>
                    <a:pt x="1193" y="0"/>
                    <a:pt x="1190" y="1"/>
                    <a:pt x="1187" y="3"/>
                  </a:cubicBezTo>
                  <a:cubicBezTo>
                    <a:pt x="818" y="361"/>
                    <a:pt x="413" y="634"/>
                    <a:pt x="9" y="932"/>
                  </a:cubicBezTo>
                  <a:cubicBezTo>
                    <a:pt x="0" y="940"/>
                    <a:pt x="4" y="949"/>
                    <a:pt x="11" y="949"/>
                  </a:cubicBezTo>
                  <a:cubicBezTo>
                    <a:pt x="14" y="949"/>
                    <a:pt x="17" y="947"/>
                    <a:pt x="21" y="944"/>
                  </a:cubicBezTo>
                  <a:cubicBezTo>
                    <a:pt x="473" y="718"/>
                    <a:pt x="878" y="372"/>
                    <a:pt x="1211" y="15"/>
                  </a:cubicBezTo>
                  <a:cubicBezTo>
                    <a:pt x="1230" y="15"/>
                    <a:pt x="1211" y="0"/>
                    <a:pt x="1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77" name="Google Shape;27177;p39"/>
            <p:cNvSpPr/>
            <p:nvPr/>
          </p:nvSpPr>
          <p:spPr>
            <a:xfrm>
              <a:off x="3058700" y="2498425"/>
              <a:ext cx="21675" cy="18400"/>
            </a:xfrm>
            <a:custGeom>
              <a:avLst/>
              <a:gdLst/>
              <a:ahLst/>
              <a:cxnLst/>
              <a:rect l="l" t="t" r="r" b="b"/>
              <a:pathLst>
                <a:path w="867" h="736" extrusionOk="0">
                  <a:moveTo>
                    <a:pt x="835" y="0"/>
                  </a:moveTo>
                  <a:cubicBezTo>
                    <a:pt x="830" y="0"/>
                    <a:pt x="825" y="3"/>
                    <a:pt x="822" y="10"/>
                  </a:cubicBezTo>
                  <a:cubicBezTo>
                    <a:pt x="679" y="129"/>
                    <a:pt x="525" y="248"/>
                    <a:pt x="394" y="367"/>
                  </a:cubicBezTo>
                  <a:cubicBezTo>
                    <a:pt x="263" y="474"/>
                    <a:pt x="120" y="569"/>
                    <a:pt x="24" y="712"/>
                  </a:cubicBezTo>
                  <a:cubicBezTo>
                    <a:pt x="1" y="724"/>
                    <a:pt x="36" y="736"/>
                    <a:pt x="48" y="736"/>
                  </a:cubicBezTo>
                  <a:cubicBezTo>
                    <a:pt x="203" y="652"/>
                    <a:pt x="322" y="533"/>
                    <a:pt x="441" y="426"/>
                  </a:cubicBezTo>
                  <a:cubicBezTo>
                    <a:pt x="584" y="307"/>
                    <a:pt x="715" y="188"/>
                    <a:pt x="858" y="57"/>
                  </a:cubicBezTo>
                  <a:cubicBezTo>
                    <a:pt x="867" y="22"/>
                    <a:pt x="850" y="0"/>
                    <a:pt x="8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78" name="Google Shape;27178;p39"/>
            <p:cNvSpPr/>
            <p:nvPr/>
          </p:nvSpPr>
          <p:spPr>
            <a:xfrm>
              <a:off x="3068100" y="2510850"/>
              <a:ext cx="7900" cy="5800"/>
            </a:xfrm>
            <a:custGeom>
              <a:avLst/>
              <a:gdLst/>
              <a:ahLst/>
              <a:cxnLst/>
              <a:rect l="l" t="t" r="r" b="b"/>
              <a:pathLst>
                <a:path w="316" h="232" extrusionOk="0">
                  <a:moveTo>
                    <a:pt x="268" y="1"/>
                  </a:moveTo>
                  <a:cubicBezTo>
                    <a:pt x="184" y="60"/>
                    <a:pt x="89" y="144"/>
                    <a:pt x="18" y="215"/>
                  </a:cubicBezTo>
                  <a:cubicBezTo>
                    <a:pt x="1" y="223"/>
                    <a:pt x="8" y="232"/>
                    <a:pt x="17" y="232"/>
                  </a:cubicBezTo>
                  <a:cubicBezTo>
                    <a:pt x="21" y="232"/>
                    <a:pt x="26" y="230"/>
                    <a:pt x="29" y="227"/>
                  </a:cubicBezTo>
                  <a:cubicBezTo>
                    <a:pt x="125" y="167"/>
                    <a:pt x="208" y="96"/>
                    <a:pt x="291" y="36"/>
                  </a:cubicBezTo>
                  <a:cubicBezTo>
                    <a:pt x="315" y="25"/>
                    <a:pt x="279" y="1"/>
                    <a:pt x="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79" name="Google Shape;27179;p39"/>
            <p:cNvSpPr/>
            <p:nvPr/>
          </p:nvSpPr>
          <p:spPr>
            <a:xfrm>
              <a:off x="3042575" y="2343875"/>
              <a:ext cx="56050" cy="103850"/>
            </a:xfrm>
            <a:custGeom>
              <a:avLst/>
              <a:gdLst/>
              <a:ahLst/>
              <a:cxnLst/>
              <a:rect l="l" t="t" r="r" b="b"/>
              <a:pathLst>
                <a:path w="2242" h="4154" extrusionOk="0">
                  <a:moveTo>
                    <a:pt x="2241" y="0"/>
                  </a:moveTo>
                  <a:cubicBezTo>
                    <a:pt x="2051" y="822"/>
                    <a:pt x="1586" y="1560"/>
                    <a:pt x="1217" y="2310"/>
                  </a:cubicBezTo>
                  <a:cubicBezTo>
                    <a:pt x="872" y="2965"/>
                    <a:pt x="562" y="3608"/>
                    <a:pt x="27" y="4108"/>
                  </a:cubicBezTo>
                  <a:cubicBezTo>
                    <a:pt x="1" y="4134"/>
                    <a:pt x="18" y="4153"/>
                    <a:pt x="35" y="4153"/>
                  </a:cubicBezTo>
                  <a:cubicBezTo>
                    <a:pt x="41" y="4153"/>
                    <a:pt x="47" y="4150"/>
                    <a:pt x="50" y="4144"/>
                  </a:cubicBezTo>
                  <a:cubicBezTo>
                    <a:pt x="634" y="3584"/>
                    <a:pt x="979" y="2894"/>
                    <a:pt x="1336" y="2191"/>
                  </a:cubicBezTo>
                  <a:cubicBezTo>
                    <a:pt x="1693" y="1489"/>
                    <a:pt x="2134" y="786"/>
                    <a:pt x="22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80" name="Google Shape;27180;p39"/>
            <p:cNvSpPr/>
            <p:nvPr/>
          </p:nvSpPr>
          <p:spPr>
            <a:xfrm>
              <a:off x="3055125" y="2382450"/>
              <a:ext cx="35275" cy="51925"/>
            </a:xfrm>
            <a:custGeom>
              <a:avLst/>
              <a:gdLst/>
              <a:ahLst/>
              <a:cxnLst/>
              <a:rect l="l" t="t" r="r" b="b"/>
              <a:pathLst>
                <a:path w="1411" h="2077" extrusionOk="0">
                  <a:moveTo>
                    <a:pt x="1375" y="0"/>
                  </a:moveTo>
                  <a:cubicBezTo>
                    <a:pt x="1368" y="0"/>
                    <a:pt x="1362" y="2"/>
                    <a:pt x="1358" y="5"/>
                  </a:cubicBezTo>
                  <a:cubicBezTo>
                    <a:pt x="941" y="719"/>
                    <a:pt x="489" y="1386"/>
                    <a:pt x="1" y="2065"/>
                  </a:cubicBezTo>
                  <a:cubicBezTo>
                    <a:pt x="1" y="2077"/>
                    <a:pt x="13" y="2077"/>
                    <a:pt x="13" y="2077"/>
                  </a:cubicBezTo>
                  <a:cubicBezTo>
                    <a:pt x="584" y="1481"/>
                    <a:pt x="1060" y="767"/>
                    <a:pt x="1394" y="17"/>
                  </a:cubicBezTo>
                  <a:cubicBezTo>
                    <a:pt x="1411" y="9"/>
                    <a:pt x="1392" y="0"/>
                    <a:pt x="13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81" name="Google Shape;27181;p39"/>
            <p:cNvSpPr/>
            <p:nvPr/>
          </p:nvSpPr>
          <p:spPr>
            <a:xfrm>
              <a:off x="3055525" y="2385400"/>
              <a:ext cx="37125" cy="55350"/>
            </a:xfrm>
            <a:custGeom>
              <a:avLst/>
              <a:gdLst/>
              <a:ahLst/>
              <a:cxnLst/>
              <a:rect l="l" t="t" r="r" b="b"/>
              <a:pathLst>
                <a:path w="1485" h="2214" extrusionOk="0">
                  <a:moveTo>
                    <a:pt x="1467" y="1"/>
                  </a:moveTo>
                  <a:cubicBezTo>
                    <a:pt x="1464" y="1"/>
                    <a:pt x="1461" y="2"/>
                    <a:pt x="1461" y="6"/>
                  </a:cubicBezTo>
                  <a:cubicBezTo>
                    <a:pt x="1068" y="816"/>
                    <a:pt x="568" y="1483"/>
                    <a:pt x="9" y="2197"/>
                  </a:cubicBezTo>
                  <a:cubicBezTo>
                    <a:pt x="0" y="2205"/>
                    <a:pt x="16" y="2214"/>
                    <a:pt x="29" y="2214"/>
                  </a:cubicBezTo>
                  <a:cubicBezTo>
                    <a:pt x="35" y="2214"/>
                    <a:pt x="41" y="2212"/>
                    <a:pt x="44" y="2209"/>
                  </a:cubicBezTo>
                  <a:cubicBezTo>
                    <a:pt x="699" y="1625"/>
                    <a:pt x="1163" y="816"/>
                    <a:pt x="1485" y="6"/>
                  </a:cubicBezTo>
                  <a:cubicBezTo>
                    <a:pt x="1485" y="6"/>
                    <a:pt x="1474" y="1"/>
                    <a:pt x="14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82" name="Google Shape;27182;p39"/>
            <p:cNvSpPr/>
            <p:nvPr/>
          </p:nvSpPr>
          <p:spPr>
            <a:xfrm>
              <a:off x="3066825" y="2385225"/>
              <a:ext cx="33175" cy="52550"/>
            </a:xfrm>
            <a:custGeom>
              <a:avLst/>
              <a:gdLst/>
              <a:ahLst/>
              <a:cxnLst/>
              <a:rect l="l" t="t" r="r" b="b"/>
              <a:pathLst>
                <a:path w="1327" h="2102" extrusionOk="0">
                  <a:moveTo>
                    <a:pt x="1308" y="0"/>
                  </a:moveTo>
                  <a:cubicBezTo>
                    <a:pt x="1301" y="0"/>
                    <a:pt x="1292" y="4"/>
                    <a:pt x="1283" y="13"/>
                  </a:cubicBezTo>
                  <a:cubicBezTo>
                    <a:pt x="866" y="716"/>
                    <a:pt x="426" y="1394"/>
                    <a:pt x="9" y="2085"/>
                  </a:cubicBezTo>
                  <a:cubicBezTo>
                    <a:pt x="1" y="2093"/>
                    <a:pt x="10" y="2102"/>
                    <a:pt x="20" y="2102"/>
                  </a:cubicBezTo>
                  <a:cubicBezTo>
                    <a:pt x="25" y="2102"/>
                    <a:pt x="29" y="2100"/>
                    <a:pt x="33" y="2097"/>
                  </a:cubicBezTo>
                  <a:cubicBezTo>
                    <a:pt x="545" y="1478"/>
                    <a:pt x="962" y="739"/>
                    <a:pt x="1319" y="25"/>
                  </a:cubicBezTo>
                  <a:cubicBezTo>
                    <a:pt x="1326" y="10"/>
                    <a:pt x="1320" y="0"/>
                    <a:pt x="13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83" name="Google Shape;27183;p39"/>
            <p:cNvSpPr/>
            <p:nvPr/>
          </p:nvSpPr>
          <p:spPr>
            <a:xfrm>
              <a:off x="3075475" y="2389850"/>
              <a:ext cx="27900" cy="46100"/>
            </a:xfrm>
            <a:custGeom>
              <a:avLst/>
              <a:gdLst/>
              <a:ahLst/>
              <a:cxnLst/>
              <a:rect l="l" t="t" r="r" b="b"/>
              <a:pathLst>
                <a:path w="1116" h="1844" extrusionOk="0">
                  <a:moveTo>
                    <a:pt x="1098" y="0"/>
                  </a:moveTo>
                  <a:cubicBezTo>
                    <a:pt x="1094" y="0"/>
                    <a:pt x="1092" y="3"/>
                    <a:pt x="1092" y="7"/>
                  </a:cubicBezTo>
                  <a:cubicBezTo>
                    <a:pt x="758" y="638"/>
                    <a:pt x="377" y="1197"/>
                    <a:pt x="20" y="1805"/>
                  </a:cubicBezTo>
                  <a:cubicBezTo>
                    <a:pt x="1" y="1824"/>
                    <a:pt x="21" y="1844"/>
                    <a:pt x="36" y="1844"/>
                  </a:cubicBezTo>
                  <a:cubicBezTo>
                    <a:pt x="39" y="1844"/>
                    <a:pt x="42" y="1843"/>
                    <a:pt x="44" y="1840"/>
                  </a:cubicBezTo>
                  <a:cubicBezTo>
                    <a:pt x="508" y="1316"/>
                    <a:pt x="854" y="662"/>
                    <a:pt x="1116" y="42"/>
                  </a:cubicBezTo>
                  <a:cubicBezTo>
                    <a:pt x="1116" y="11"/>
                    <a:pt x="1105" y="0"/>
                    <a:pt x="10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84" name="Google Shape;27184;p39"/>
            <p:cNvSpPr/>
            <p:nvPr/>
          </p:nvSpPr>
          <p:spPr>
            <a:xfrm>
              <a:off x="3075225" y="2374375"/>
              <a:ext cx="42925" cy="66875"/>
            </a:xfrm>
            <a:custGeom>
              <a:avLst/>
              <a:gdLst/>
              <a:ahLst/>
              <a:cxnLst/>
              <a:rect l="l" t="t" r="r" b="b"/>
              <a:pathLst>
                <a:path w="1717" h="2675" extrusionOk="0">
                  <a:moveTo>
                    <a:pt x="1688" y="1"/>
                  </a:moveTo>
                  <a:cubicBezTo>
                    <a:pt x="1679" y="1"/>
                    <a:pt x="1670" y="6"/>
                    <a:pt x="1661" y="19"/>
                  </a:cubicBezTo>
                  <a:cubicBezTo>
                    <a:pt x="1114" y="876"/>
                    <a:pt x="518" y="1745"/>
                    <a:pt x="18" y="2626"/>
                  </a:cubicBezTo>
                  <a:cubicBezTo>
                    <a:pt x="1" y="2644"/>
                    <a:pt x="22" y="2675"/>
                    <a:pt x="40" y="2675"/>
                  </a:cubicBezTo>
                  <a:cubicBezTo>
                    <a:pt x="46" y="2675"/>
                    <a:pt x="51" y="2671"/>
                    <a:pt x="54" y="2662"/>
                  </a:cubicBezTo>
                  <a:cubicBezTo>
                    <a:pt x="709" y="1888"/>
                    <a:pt x="1245" y="959"/>
                    <a:pt x="1709" y="42"/>
                  </a:cubicBezTo>
                  <a:cubicBezTo>
                    <a:pt x="1717" y="19"/>
                    <a:pt x="1704" y="1"/>
                    <a:pt x="16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85" name="Google Shape;27185;p39"/>
            <p:cNvSpPr/>
            <p:nvPr/>
          </p:nvSpPr>
          <p:spPr>
            <a:xfrm>
              <a:off x="3078175" y="2383325"/>
              <a:ext cx="33725" cy="55725"/>
            </a:xfrm>
            <a:custGeom>
              <a:avLst/>
              <a:gdLst/>
              <a:ahLst/>
              <a:cxnLst/>
              <a:rect l="l" t="t" r="r" b="b"/>
              <a:pathLst>
                <a:path w="1349" h="2229" extrusionOk="0">
                  <a:moveTo>
                    <a:pt x="1315" y="0"/>
                  </a:moveTo>
                  <a:cubicBezTo>
                    <a:pt x="1306" y="0"/>
                    <a:pt x="1297" y="5"/>
                    <a:pt x="1293" y="18"/>
                  </a:cubicBezTo>
                  <a:cubicBezTo>
                    <a:pt x="889" y="756"/>
                    <a:pt x="460" y="1458"/>
                    <a:pt x="19" y="2173"/>
                  </a:cubicBezTo>
                  <a:cubicBezTo>
                    <a:pt x="1" y="2200"/>
                    <a:pt x="25" y="2228"/>
                    <a:pt x="43" y="2228"/>
                  </a:cubicBezTo>
                  <a:cubicBezTo>
                    <a:pt x="48" y="2228"/>
                    <a:pt x="52" y="2226"/>
                    <a:pt x="55" y="2220"/>
                  </a:cubicBezTo>
                  <a:cubicBezTo>
                    <a:pt x="615" y="1625"/>
                    <a:pt x="1067" y="804"/>
                    <a:pt x="1341" y="42"/>
                  </a:cubicBezTo>
                  <a:cubicBezTo>
                    <a:pt x="1349" y="18"/>
                    <a:pt x="1331" y="0"/>
                    <a:pt x="1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86" name="Google Shape;27186;p39"/>
            <p:cNvSpPr/>
            <p:nvPr/>
          </p:nvSpPr>
          <p:spPr>
            <a:xfrm>
              <a:off x="3087675" y="2375850"/>
              <a:ext cx="29875" cy="48800"/>
            </a:xfrm>
            <a:custGeom>
              <a:avLst/>
              <a:gdLst/>
              <a:ahLst/>
              <a:cxnLst/>
              <a:rect l="l" t="t" r="r" b="b"/>
              <a:pathLst>
                <a:path w="1195" h="1952" extrusionOk="0">
                  <a:moveTo>
                    <a:pt x="1157" y="1"/>
                  </a:moveTo>
                  <a:cubicBezTo>
                    <a:pt x="1148" y="1"/>
                    <a:pt x="1140" y="6"/>
                    <a:pt x="1140" y="19"/>
                  </a:cubicBezTo>
                  <a:cubicBezTo>
                    <a:pt x="830" y="722"/>
                    <a:pt x="449" y="1281"/>
                    <a:pt x="8" y="1912"/>
                  </a:cubicBezTo>
                  <a:cubicBezTo>
                    <a:pt x="0" y="1929"/>
                    <a:pt x="9" y="1951"/>
                    <a:pt x="27" y="1951"/>
                  </a:cubicBezTo>
                  <a:cubicBezTo>
                    <a:pt x="35" y="1951"/>
                    <a:pt x="45" y="1947"/>
                    <a:pt x="56" y="1936"/>
                  </a:cubicBezTo>
                  <a:cubicBezTo>
                    <a:pt x="592" y="1448"/>
                    <a:pt x="985" y="722"/>
                    <a:pt x="1187" y="31"/>
                  </a:cubicBezTo>
                  <a:cubicBezTo>
                    <a:pt x="1195" y="16"/>
                    <a:pt x="1174" y="1"/>
                    <a:pt x="11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87" name="Google Shape;27187;p39"/>
            <p:cNvSpPr/>
            <p:nvPr/>
          </p:nvSpPr>
          <p:spPr>
            <a:xfrm>
              <a:off x="3124775" y="2355475"/>
              <a:ext cx="20875" cy="35575"/>
            </a:xfrm>
            <a:custGeom>
              <a:avLst/>
              <a:gdLst/>
              <a:ahLst/>
              <a:cxnLst/>
              <a:rect l="l" t="t" r="r" b="b"/>
              <a:pathLst>
                <a:path w="835" h="1423" extrusionOk="0">
                  <a:moveTo>
                    <a:pt x="834" y="1"/>
                  </a:moveTo>
                  <a:lnTo>
                    <a:pt x="834" y="1"/>
                  </a:lnTo>
                  <a:cubicBezTo>
                    <a:pt x="513" y="429"/>
                    <a:pt x="239" y="917"/>
                    <a:pt x="1" y="1394"/>
                  </a:cubicBezTo>
                  <a:cubicBezTo>
                    <a:pt x="1" y="1411"/>
                    <a:pt x="7" y="1422"/>
                    <a:pt x="11" y="1422"/>
                  </a:cubicBezTo>
                  <a:cubicBezTo>
                    <a:pt x="12" y="1422"/>
                    <a:pt x="13" y="1421"/>
                    <a:pt x="13" y="1417"/>
                  </a:cubicBezTo>
                  <a:cubicBezTo>
                    <a:pt x="310" y="977"/>
                    <a:pt x="608" y="489"/>
                    <a:pt x="8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88" name="Google Shape;27188;p39"/>
            <p:cNvSpPr/>
            <p:nvPr/>
          </p:nvSpPr>
          <p:spPr>
            <a:xfrm>
              <a:off x="3128050" y="2364175"/>
              <a:ext cx="14775" cy="29250"/>
            </a:xfrm>
            <a:custGeom>
              <a:avLst/>
              <a:gdLst/>
              <a:ahLst/>
              <a:cxnLst/>
              <a:rect l="l" t="t" r="r" b="b"/>
              <a:pathLst>
                <a:path w="591" h="1170" extrusionOk="0">
                  <a:moveTo>
                    <a:pt x="589" y="1"/>
                  </a:moveTo>
                  <a:lnTo>
                    <a:pt x="589" y="1"/>
                  </a:lnTo>
                  <a:cubicBezTo>
                    <a:pt x="587" y="1"/>
                    <a:pt x="584" y="4"/>
                    <a:pt x="584" y="10"/>
                  </a:cubicBezTo>
                  <a:cubicBezTo>
                    <a:pt x="590" y="4"/>
                    <a:pt x="590" y="1"/>
                    <a:pt x="589" y="1"/>
                  </a:cubicBezTo>
                  <a:close/>
                  <a:moveTo>
                    <a:pt x="584" y="10"/>
                  </a:moveTo>
                  <a:lnTo>
                    <a:pt x="584" y="10"/>
                  </a:lnTo>
                  <a:cubicBezTo>
                    <a:pt x="489" y="212"/>
                    <a:pt x="418" y="427"/>
                    <a:pt x="310" y="629"/>
                  </a:cubicBezTo>
                  <a:cubicBezTo>
                    <a:pt x="227" y="808"/>
                    <a:pt x="108" y="974"/>
                    <a:pt x="1" y="1153"/>
                  </a:cubicBezTo>
                  <a:cubicBezTo>
                    <a:pt x="1" y="1161"/>
                    <a:pt x="7" y="1170"/>
                    <a:pt x="10" y="1170"/>
                  </a:cubicBezTo>
                  <a:cubicBezTo>
                    <a:pt x="12" y="1170"/>
                    <a:pt x="13" y="1168"/>
                    <a:pt x="13" y="1165"/>
                  </a:cubicBezTo>
                  <a:cubicBezTo>
                    <a:pt x="298" y="867"/>
                    <a:pt x="525" y="391"/>
                    <a:pt x="584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89" name="Google Shape;27189;p39"/>
            <p:cNvSpPr/>
            <p:nvPr/>
          </p:nvSpPr>
          <p:spPr>
            <a:xfrm>
              <a:off x="3131100" y="2362800"/>
              <a:ext cx="18025" cy="33275"/>
            </a:xfrm>
            <a:custGeom>
              <a:avLst/>
              <a:gdLst/>
              <a:ahLst/>
              <a:cxnLst/>
              <a:rect l="l" t="t" r="r" b="b"/>
              <a:pathLst>
                <a:path w="721" h="1331" extrusionOk="0">
                  <a:moveTo>
                    <a:pt x="705" y="0"/>
                  </a:moveTo>
                  <a:cubicBezTo>
                    <a:pt x="702" y="0"/>
                    <a:pt x="700" y="2"/>
                    <a:pt x="700" y="5"/>
                  </a:cubicBezTo>
                  <a:cubicBezTo>
                    <a:pt x="546" y="482"/>
                    <a:pt x="296" y="886"/>
                    <a:pt x="10" y="1303"/>
                  </a:cubicBezTo>
                  <a:cubicBezTo>
                    <a:pt x="0" y="1313"/>
                    <a:pt x="14" y="1330"/>
                    <a:pt x="32" y="1330"/>
                  </a:cubicBezTo>
                  <a:cubicBezTo>
                    <a:pt x="36" y="1330"/>
                    <a:pt x="41" y="1329"/>
                    <a:pt x="45" y="1327"/>
                  </a:cubicBezTo>
                  <a:cubicBezTo>
                    <a:pt x="379" y="970"/>
                    <a:pt x="593" y="493"/>
                    <a:pt x="712" y="17"/>
                  </a:cubicBezTo>
                  <a:cubicBezTo>
                    <a:pt x="721" y="9"/>
                    <a:pt x="711" y="0"/>
                    <a:pt x="7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90" name="Google Shape;27190;p39"/>
            <p:cNvSpPr/>
            <p:nvPr/>
          </p:nvSpPr>
          <p:spPr>
            <a:xfrm>
              <a:off x="3131425" y="2374275"/>
              <a:ext cx="16600" cy="29275"/>
            </a:xfrm>
            <a:custGeom>
              <a:avLst/>
              <a:gdLst/>
              <a:ahLst/>
              <a:cxnLst/>
              <a:rect l="l" t="t" r="r" b="b"/>
              <a:pathLst>
                <a:path w="664" h="1171" extrusionOk="0">
                  <a:moveTo>
                    <a:pt x="645" y="0"/>
                  </a:moveTo>
                  <a:cubicBezTo>
                    <a:pt x="642" y="0"/>
                    <a:pt x="640" y="3"/>
                    <a:pt x="640" y="11"/>
                  </a:cubicBezTo>
                  <a:cubicBezTo>
                    <a:pt x="485" y="439"/>
                    <a:pt x="271" y="785"/>
                    <a:pt x="9" y="1154"/>
                  </a:cubicBezTo>
                  <a:cubicBezTo>
                    <a:pt x="0" y="1162"/>
                    <a:pt x="16" y="1170"/>
                    <a:pt x="25" y="1170"/>
                  </a:cubicBezTo>
                  <a:cubicBezTo>
                    <a:pt x="29" y="1170"/>
                    <a:pt x="32" y="1169"/>
                    <a:pt x="32" y="1166"/>
                  </a:cubicBezTo>
                  <a:cubicBezTo>
                    <a:pt x="342" y="868"/>
                    <a:pt x="568" y="439"/>
                    <a:pt x="664" y="23"/>
                  </a:cubicBezTo>
                  <a:cubicBezTo>
                    <a:pt x="664" y="14"/>
                    <a:pt x="652" y="0"/>
                    <a:pt x="6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91" name="Google Shape;27191;p39"/>
            <p:cNvSpPr/>
            <p:nvPr/>
          </p:nvSpPr>
          <p:spPr>
            <a:xfrm>
              <a:off x="3130250" y="2382050"/>
              <a:ext cx="18675" cy="31625"/>
            </a:xfrm>
            <a:custGeom>
              <a:avLst/>
              <a:gdLst/>
              <a:ahLst/>
              <a:cxnLst/>
              <a:rect l="l" t="t" r="r" b="b"/>
              <a:pathLst>
                <a:path w="747" h="1265" extrusionOk="0">
                  <a:moveTo>
                    <a:pt x="728" y="0"/>
                  </a:moveTo>
                  <a:cubicBezTo>
                    <a:pt x="719" y="0"/>
                    <a:pt x="711" y="3"/>
                    <a:pt x="711" y="9"/>
                  </a:cubicBezTo>
                  <a:cubicBezTo>
                    <a:pt x="651" y="235"/>
                    <a:pt x="568" y="450"/>
                    <a:pt x="460" y="664"/>
                  </a:cubicBezTo>
                  <a:cubicBezTo>
                    <a:pt x="341" y="866"/>
                    <a:pt x="175" y="1033"/>
                    <a:pt x="20" y="1212"/>
                  </a:cubicBezTo>
                  <a:cubicBezTo>
                    <a:pt x="0" y="1222"/>
                    <a:pt x="13" y="1265"/>
                    <a:pt x="32" y="1265"/>
                  </a:cubicBezTo>
                  <a:cubicBezTo>
                    <a:pt x="36" y="1265"/>
                    <a:pt x="40" y="1263"/>
                    <a:pt x="44" y="1259"/>
                  </a:cubicBezTo>
                  <a:cubicBezTo>
                    <a:pt x="437" y="974"/>
                    <a:pt x="687" y="462"/>
                    <a:pt x="746" y="9"/>
                  </a:cubicBezTo>
                  <a:cubicBezTo>
                    <a:pt x="746" y="3"/>
                    <a:pt x="737" y="0"/>
                    <a:pt x="7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92" name="Google Shape;27192;p39"/>
            <p:cNvSpPr/>
            <p:nvPr/>
          </p:nvSpPr>
          <p:spPr>
            <a:xfrm>
              <a:off x="3114450" y="2380750"/>
              <a:ext cx="35650" cy="61325"/>
            </a:xfrm>
            <a:custGeom>
              <a:avLst/>
              <a:gdLst/>
              <a:ahLst/>
              <a:cxnLst/>
              <a:rect l="l" t="t" r="r" b="b"/>
              <a:pathLst>
                <a:path w="1426" h="2453" extrusionOk="0">
                  <a:moveTo>
                    <a:pt x="1391" y="1"/>
                  </a:moveTo>
                  <a:cubicBezTo>
                    <a:pt x="1381" y="1"/>
                    <a:pt x="1371" y="4"/>
                    <a:pt x="1366" y="14"/>
                  </a:cubicBezTo>
                  <a:cubicBezTo>
                    <a:pt x="1033" y="918"/>
                    <a:pt x="569" y="1633"/>
                    <a:pt x="9" y="2407"/>
                  </a:cubicBezTo>
                  <a:cubicBezTo>
                    <a:pt x="0" y="2432"/>
                    <a:pt x="10" y="2452"/>
                    <a:pt x="30" y="2452"/>
                  </a:cubicBezTo>
                  <a:cubicBezTo>
                    <a:pt x="38" y="2452"/>
                    <a:pt x="47" y="2449"/>
                    <a:pt x="57" y="2442"/>
                  </a:cubicBezTo>
                  <a:cubicBezTo>
                    <a:pt x="723" y="1811"/>
                    <a:pt x="1200" y="907"/>
                    <a:pt x="1426" y="25"/>
                  </a:cubicBezTo>
                  <a:cubicBezTo>
                    <a:pt x="1426" y="11"/>
                    <a:pt x="1408" y="1"/>
                    <a:pt x="1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93" name="Google Shape;27193;p39"/>
            <p:cNvSpPr/>
            <p:nvPr/>
          </p:nvSpPr>
          <p:spPr>
            <a:xfrm>
              <a:off x="3110950" y="2383050"/>
              <a:ext cx="37075" cy="71100"/>
            </a:xfrm>
            <a:custGeom>
              <a:avLst/>
              <a:gdLst/>
              <a:ahLst/>
              <a:cxnLst/>
              <a:rect l="l" t="t" r="r" b="b"/>
              <a:pathLst>
                <a:path w="1483" h="2844" extrusionOk="0">
                  <a:moveTo>
                    <a:pt x="1462" y="0"/>
                  </a:moveTo>
                  <a:cubicBezTo>
                    <a:pt x="1454" y="0"/>
                    <a:pt x="1447" y="6"/>
                    <a:pt x="1447" y="17"/>
                  </a:cubicBezTo>
                  <a:cubicBezTo>
                    <a:pt x="1149" y="1088"/>
                    <a:pt x="661" y="1922"/>
                    <a:pt x="18" y="2815"/>
                  </a:cubicBezTo>
                  <a:cubicBezTo>
                    <a:pt x="1" y="2832"/>
                    <a:pt x="15" y="2843"/>
                    <a:pt x="33" y="2843"/>
                  </a:cubicBezTo>
                  <a:cubicBezTo>
                    <a:pt x="40" y="2843"/>
                    <a:pt x="47" y="2842"/>
                    <a:pt x="54" y="2839"/>
                  </a:cubicBezTo>
                  <a:cubicBezTo>
                    <a:pt x="828" y="2124"/>
                    <a:pt x="1340" y="1041"/>
                    <a:pt x="1483" y="29"/>
                  </a:cubicBezTo>
                  <a:cubicBezTo>
                    <a:pt x="1483" y="9"/>
                    <a:pt x="1472" y="0"/>
                    <a:pt x="1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94" name="Google Shape;27194;p39"/>
            <p:cNvSpPr/>
            <p:nvPr/>
          </p:nvSpPr>
          <p:spPr>
            <a:xfrm>
              <a:off x="3116900" y="2376100"/>
              <a:ext cx="32025" cy="65550"/>
            </a:xfrm>
            <a:custGeom>
              <a:avLst/>
              <a:gdLst/>
              <a:ahLst/>
              <a:cxnLst/>
              <a:rect l="l" t="t" r="r" b="b"/>
              <a:pathLst>
                <a:path w="1281" h="2622" extrusionOk="0">
                  <a:moveTo>
                    <a:pt x="1262" y="0"/>
                  </a:moveTo>
                  <a:cubicBezTo>
                    <a:pt x="1253" y="0"/>
                    <a:pt x="1245" y="3"/>
                    <a:pt x="1245" y="9"/>
                  </a:cubicBezTo>
                  <a:cubicBezTo>
                    <a:pt x="1209" y="69"/>
                    <a:pt x="1173" y="152"/>
                    <a:pt x="1149" y="247"/>
                  </a:cubicBezTo>
                  <a:cubicBezTo>
                    <a:pt x="1162" y="215"/>
                    <a:pt x="1168" y="201"/>
                    <a:pt x="1171" y="201"/>
                  </a:cubicBezTo>
                  <a:lnTo>
                    <a:pt x="1171" y="201"/>
                  </a:lnTo>
                  <a:cubicBezTo>
                    <a:pt x="1182" y="201"/>
                    <a:pt x="1050" y="637"/>
                    <a:pt x="1030" y="688"/>
                  </a:cubicBezTo>
                  <a:cubicBezTo>
                    <a:pt x="947" y="914"/>
                    <a:pt x="864" y="1140"/>
                    <a:pt x="756" y="1366"/>
                  </a:cubicBezTo>
                  <a:cubicBezTo>
                    <a:pt x="554" y="1795"/>
                    <a:pt x="280" y="2176"/>
                    <a:pt x="18" y="2593"/>
                  </a:cubicBezTo>
                  <a:cubicBezTo>
                    <a:pt x="1" y="2610"/>
                    <a:pt x="15" y="2621"/>
                    <a:pt x="29" y="2621"/>
                  </a:cubicBezTo>
                  <a:cubicBezTo>
                    <a:pt x="34" y="2621"/>
                    <a:pt x="39" y="2620"/>
                    <a:pt x="42" y="2617"/>
                  </a:cubicBezTo>
                  <a:cubicBezTo>
                    <a:pt x="697" y="1926"/>
                    <a:pt x="1149" y="926"/>
                    <a:pt x="1280" y="9"/>
                  </a:cubicBezTo>
                  <a:cubicBezTo>
                    <a:pt x="1280" y="3"/>
                    <a:pt x="1271" y="0"/>
                    <a:pt x="1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95" name="Google Shape;27195;p39"/>
            <p:cNvSpPr/>
            <p:nvPr/>
          </p:nvSpPr>
          <p:spPr>
            <a:xfrm>
              <a:off x="3089150" y="2385625"/>
              <a:ext cx="55750" cy="94825"/>
            </a:xfrm>
            <a:custGeom>
              <a:avLst/>
              <a:gdLst/>
              <a:ahLst/>
              <a:cxnLst/>
              <a:rect l="l" t="t" r="r" b="b"/>
              <a:pathLst>
                <a:path w="2230" h="3793" extrusionOk="0">
                  <a:moveTo>
                    <a:pt x="2222" y="0"/>
                  </a:moveTo>
                  <a:cubicBezTo>
                    <a:pt x="2218" y="0"/>
                    <a:pt x="2212" y="3"/>
                    <a:pt x="2212" y="9"/>
                  </a:cubicBezTo>
                  <a:cubicBezTo>
                    <a:pt x="1819" y="1462"/>
                    <a:pt x="783" y="2509"/>
                    <a:pt x="9" y="3748"/>
                  </a:cubicBezTo>
                  <a:cubicBezTo>
                    <a:pt x="0" y="3773"/>
                    <a:pt x="17" y="3793"/>
                    <a:pt x="35" y="3793"/>
                  </a:cubicBezTo>
                  <a:cubicBezTo>
                    <a:pt x="42" y="3793"/>
                    <a:pt x="50" y="3790"/>
                    <a:pt x="57" y="3783"/>
                  </a:cubicBezTo>
                  <a:cubicBezTo>
                    <a:pt x="914" y="2712"/>
                    <a:pt x="1997" y="1402"/>
                    <a:pt x="2224" y="9"/>
                  </a:cubicBezTo>
                  <a:cubicBezTo>
                    <a:pt x="2229" y="3"/>
                    <a:pt x="2227" y="0"/>
                    <a:pt x="2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96" name="Google Shape;27196;p39"/>
            <p:cNvSpPr/>
            <p:nvPr/>
          </p:nvSpPr>
          <p:spPr>
            <a:xfrm>
              <a:off x="3071325" y="2439925"/>
              <a:ext cx="51300" cy="89925"/>
            </a:xfrm>
            <a:custGeom>
              <a:avLst/>
              <a:gdLst/>
              <a:ahLst/>
              <a:cxnLst/>
              <a:rect l="l" t="t" r="r" b="b"/>
              <a:pathLst>
                <a:path w="2052" h="3597" extrusionOk="0">
                  <a:moveTo>
                    <a:pt x="2033" y="0"/>
                  </a:moveTo>
                  <a:cubicBezTo>
                    <a:pt x="2028" y="0"/>
                    <a:pt x="2024" y="5"/>
                    <a:pt x="2020" y="16"/>
                  </a:cubicBezTo>
                  <a:cubicBezTo>
                    <a:pt x="1306" y="808"/>
                    <a:pt x="359" y="1752"/>
                    <a:pt x="83" y="2830"/>
                  </a:cubicBezTo>
                  <a:lnTo>
                    <a:pt x="83" y="2830"/>
                  </a:lnTo>
                  <a:cubicBezTo>
                    <a:pt x="48" y="2936"/>
                    <a:pt x="11" y="3066"/>
                    <a:pt x="20" y="3123"/>
                  </a:cubicBezTo>
                  <a:cubicBezTo>
                    <a:pt x="20" y="3138"/>
                    <a:pt x="20" y="3151"/>
                    <a:pt x="21" y="3164"/>
                  </a:cubicBezTo>
                  <a:lnTo>
                    <a:pt x="21" y="3164"/>
                  </a:lnTo>
                  <a:cubicBezTo>
                    <a:pt x="6" y="3292"/>
                    <a:pt x="1" y="3421"/>
                    <a:pt x="8" y="3552"/>
                  </a:cubicBezTo>
                  <a:cubicBezTo>
                    <a:pt x="8" y="3582"/>
                    <a:pt x="28" y="3597"/>
                    <a:pt x="49" y="3597"/>
                  </a:cubicBezTo>
                  <a:cubicBezTo>
                    <a:pt x="70" y="3597"/>
                    <a:pt x="91" y="3582"/>
                    <a:pt x="91" y="3552"/>
                  </a:cubicBezTo>
                  <a:cubicBezTo>
                    <a:pt x="83" y="3220"/>
                    <a:pt x="144" y="2975"/>
                    <a:pt x="242" y="2713"/>
                  </a:cubicBezTo>
                  <a:lnTo>
                    <a:pt x="242" y="2713"/>
                  </a:lnTo>
                  <a:cubicBezTo>
                    <a:pt x="210" y="2898"/>
                    <a:pt x="238" y="3077"/>
                    <a:pt x="329" y="3290"/>
                  </a:cubicBezTo>
                  <a:cubicBezTo>
                    <a:pt x="337" y="3306"/>
                    <a:pt x="350" y="3313"/>
                    <a:pt x="364" y="3313"/>
                  </a:cubicBezTo>
                  <a:cubicBezTo>
                    <a:pt x="391" y="3313"/>
                    <a:pt x="420" y="3286"/>
                    <a:pt x="412" y="3254"/>
                  </a:cubicBezTo>
                  <a:cubicBezTo>
                    <a:pt x="246" y="2814"/>
                    <a:pt x="412" y="2409"/>
                    <a:pt x="651" y="2028"/>
                  </a:cubicBezTo>
                  <a:cubicBezTo>
                    <a:pt x="659" y="2001"/>
                    <a:pt x="635" y="1968"/>
                    <a:pt x="612" y="1968"/>
                  </a:cubicBezTo>
                  <a:cubicBezTo>
                    <a:pt x="604" y="1968"/>
                    <a:pt x="597" y="1972"/>
                    <a:pt x="591" y="1980"/>
                  </a:cubicBezTo>
                  <a:cubicBezTo>
                    <a:pt x="534" y="2044"/>
                    <a:pt x="481" y="2109"/>
                    <a:pt x="432" y="2174"/>
                  </a:cubicBezTo>
                  <a:lnTo>
                    <a:pt x="432" y="2174"/>
                  </a:lnTo>
                  <a:cubicBezTo>
                    <a:pt x="847" y="1403"/>
                    <a:pt x="1545" y="727"/>
                    <a:pt x="2044" y="28"/>
                  </a:cubicBezTo>
                  <a:cubicBezTo>
                    <a:pt x="2052" y="20"/>
                    <a:pt x="2043" y="0"/>
                    <a:pt x="2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97" name="Google Shape;27197;p39"/>
            <p:cNvSpPr/>
            <p:nvPr/>
          </p:nvSpPr>
          <p:spPr>
            <a:xfrm>
              <a:off x="2722175" y="2441775"/>
              <a:ext cx="9725" cy="26700"/>
            </a:xfrm>
            <a:custGeom>
              <a:avLst/>
              <a:gdLst/>
              <a:ahLst/>
              <a:cxnLst/>
              <a:rect l="l" t="t" r="r" b="b"/>
              <a:pathLst>
                <a:path w="389" h="1068" extrusionOk="0">
                  <a:moveTo>
                    <a:pt x="28" y="0"/>
                  </a:moveTo>
                  <a:cubicBezTo>
                    <a:pt x="16" y="0"/>
                    <a:pt x="0" y="11"/>
                    <a:pt x="8" y="25"/>
                  </a:cubicBezTo>
                  <a:cubicBezTo>
                    <a:pt x="174" y="371"/>
                    <a:pt x="234" y="704"/>
                    <a:pt x="329" y="1049"/>
                  </a:cubicBezTo>
                  <a:cubicBezTo>
                    <a:pt x="329" y="1061"/>
                    <a:pt x="335" y="1067"/>
                    <a:pt x="341" y="1067"/>
                  </a:cubicBezTo>
                  <a:cubicBezTo>
                    <a:pt x="347" y="1067"/>
                    <a:pt x="353" y="1061"/>
                    <a:pt x="353" y="1049"/>
                  </a:cubicBezTo>
                  <a:cubicBezTo>
                    <a:pt x="389" y="704"/>
                    <a:pt x="234" y="311"/>
                    <a:pt x="43" y="13"/>
                  </a:cubicBezTo>
                  <a:cubicBezTo>
                    <a:pt x="43" y="4"/>
                    <a:pt x="36" y="0"/>
                    <a:pt x="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98" name="Google Shape;27198;p39"/>
            <p:cNvSpPr/>
            <p:nvPr/>
          </p:nvSpPr>
          <p:spPr>
            <a:xfrm>
              <a:off x="2721450" y="2440350"/>
              <a:ext cx="15125" cy="45475"/>
            </a:xfrm>
            <a:custGeom>
              <a:avLst/>
              <a:gdLst/>
              <a:ahLst/>
              <a:cxnLst/>
              <a:rect l="l" t="t" r="r" b="b"/>
              <a:pathLst>
                <a:path w="605" h="1819" extrusionOk="0">
                  <a:moveTo>
                    <a:pt x="19" y="0"/>
                  </a:moveTo>
                  <a:cubicBezTo>
                    <a:pt x="12" y="0"/>
                    <a:pt x="1" y="10"/>
                    <a:pt x="1" y="23"/>
                  </a:cubicBezTo>
                  <a:cubicBezTo>
                    <a:pt x="120" y="642"/>
                    <a:pt x="310" y="1249"/>
                    <a:pt x="560" y="1809"/>
                  </a:cubicBezTo>
                  <a:cubicBezTo>
                    <a:pt x="564" y="1816"/>
                    <a:pt x="570" y="1819"/>
                    <a:pt x="576" y="1819"/>
                  </a:cubicBezTo>
                  <a:cubicBezTo>
                    <a:pt x="590" y="1819"/>
                    <a:pt x="604" y="1805"/>
                    <a:pt x="596" y="1797"/>
                  </a:cubicBezTo>
                  <a:cubicBezTo>
                    <a:pt x="429" y="1201"/>
                    <a:pt x="239" y="606"/>
                    <a:pt x="25" y="23"/>
                  </a:cubicBezTo>
                  <a:cubicBezTo>
                    <a:pt x="30" y="7"/>
                    <a:pt x="26" y="0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199" name="Google Shape;27199;p39"/>
            <p:cNvSpPr/>
            <p:nvPr/>
          </p:nvSpPr>
          <p:spPr>
            <a:xfrm>
              <a:off x="2724425" y="2431750"/>
              <a:ext cx="15800" cy="39775"/>
            </a:xfrm>
            <a:custGeom>
              <a:avLst/>
              <a:gdLst/>
              <a:ahLst/>
              <a:cxnLst/>
              <a:rect l="l" t="t" r="r" b="b"/>
              <a:pathLst>
                <a:path w="632" h="1591" extrusionOk="0">
                  <a:moveTo>
                    <a:pt x="8" y="1"/>
                  </a:moveTo>
                  <a:cubicBezTo>
                    <a:pt x="4" y="1"/>
                    <a:pt x="1" y="4"/>
                    <a:pt x="1" y="10"/>
                  </a:cubicBezTo>
                  <a:cubicBezTo>
                    <a:pt x="322" y="510"/>
                    <a:pt x="477" y="1010"/>
                    <a:pt x="608" y="1581"/>
                  </a:cubicBezTo>
                  <a:cubicBezTo>
                    <a:pt x="608" y="1587"/>
                    <a:pt x="614" y="1590"/>
                    <a:pt x="620" y="1590"/>
                  </a:cubicBezTo>
                  <a:cubicBezTo>
                    <a:pt x="626" y="1590"/>
                    <a:pt x="632" y="1587"/>
                    <a:pt x="632" y="1581"/>
                  </a:cubicBezTo>
                  <a:cubicBezTo>
                    <a:pt x="608" y="1010"/>
                    <a:pt x="358" y="462"/>
                    <a:pt x="25" y="10"/>
                  </a:cubicBezTo>
                  <a:cubicBezTo>
                    <a:pt x="19" y="4"/>
                    <a:pt x="13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00" name="Google Shape;27200;p39"/>
            <p:cNvSpPr/>
            <p:nvPr/>
          </p:nvSpPr>
          <p:spPr>
            <a:xfrm>
              <a:off x="2741200" y="2479950"/>
              <a:ext cx="65625" cy="67300"/>
            </a:xfrm>
            <a:custGeom>
              <a:avLst/>
              <a:gdLst/>
              <a:ahLst/>
              <a:cxnLst/>
              <a:rect l="l" t="t" r="r" b="b"/>
              <a:pathLst>
                <a:path w="2625" h="2692" extrusionOk="0">
                  <a:moveTo>
                    <a:pt x="15" y="0"/>
                  </a:moveTo>
                  <a:cubicBezTo>
                    <a:pt x="9" y="0"/>
                    <a:pt x="0" y="14"/>
                    <a:pt x="9" y="22"/>
                  </a:cubicBezTo>
                  <a:cubicBezTo>
                    <a:pt x="247" y="558"/>
                    <a:pt x="663" y="939"/>
                    <a:pt x="1080" y="1332"/>
                  </a:cubicBezTo>
                  <a:cubicBezTo>
                    <a:pt x="1568" y="1796"/>
                    <a:pt x="2068" y="2249"/>
                    <a:pt x="2568" y="2689"/>
                  </a:cubicBezTo>
                  <a:cubicBezTo>
                    <a:pt x="2570" y="2691"/>
                    <a:pt x="2572" y="2692"/>
                    <a:pt x="2575" y="2692"/>
                  </a:cubicBezTo>
                  <a:cubicBezTo>
                    <a:pt x="2592" y="2692"/>
                    <a:pt x="2625" y="2664"/>
                    <a:pt x="2604" y="2654"/>
                  </a:cubicBezTo>
                  <a:cubicBezTo>
                    <a:pt x="1735" y="1808"/>
                    <a:pt x="652" y="1058"/>
                    <a:pt x="20" y="10"/>
                  </a:cubicBezTo>
                  <a:cubicBezTo>
                    <a:pt x="20" y="3"/>
                    <a:pt x="18" y="0"/>
                    <a:pt x="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01" name="Google Shape;27201;p39"/>
            <p:cNvSpPr/>
            <p:nvPr/>
          </p:nvSpPr>
          <p:spPr>
            <a:xfrm>
              <a:off x="2666700" y="2403425"/>
              <a:ext cx="26500" cy="69000"/>
            </a:xfrm>
            <a:custGeom>
              <a:avLst/>
              <a:gdLst/>
              <a:ahLst/>
              <a:cxnLst/>
              <a:rect l="l" t="t" r="r" b="b"/>
              <a:pathLst>
                <a:path w="1060" h="2760" extrusionOk="0">
                  <a:moveTo>
                    <a:pt x="915" y="1"/>
                  </a:moveTo>
                  <a:cubicBezTo>
                    <a:pt x="499" y="1"/>
                    <a:pt x="196" y="385"/>
                    <a:pt x="250" y="809"/>
                  </a:cubicBezTo>
                  <a:cubicBezTo>
                    <a:pt x="298" y="1202"/>
                    <a:pt x="536" y="1583"/>
                    <a:pt x="607" y="1976"/>
                  </a:cubicBezTo>
                  <a:cubicBezTo>
                    <a:pt x="667" y="2274"/>
                    <a:pt x="703" y="2547"/>
                    <a:pt x="953" y="2750"/>
                  </a:cubicBezTo>
                  <a:cubicBezTo>
                    <a:pt x="956" y="2757"/>
                    <a:pt x="963" y="2760"/>
                    <a:pt x="969" y="2760"/>
                  </a:cubicBezTo>
                  <a:cubicBezTo>
                    <a:pt x="985" y="2760"/>
                    <a:pt x="1002" y="2743"/>
                    <a:pt x="976" y="2726"/>
                  </a:cubicBezTo>
                  <a:cubicBezTo>
                    <a:pt x="738" y="2369"/>
                    <a:pt x="774" y="2000"/>
                    <a:pt x="679" y="1595"/>
                  </a:cubicBezTo>
                  <a:cubicBezTo>
                    <a:pt x="524" y="964"/>
                    <a:pt x="0" y="297"/>
                    <a:pt x="1036" y="35"/>
                  </a:cubicBezTo>
                  <a:cubicBezTo>
                    <a:pt x="1036" y="35"/>
                    <a:pt x="1060" y="11"/>
                    <a:pt x="1036" y="11"/>
                  </a:cubicBezTo>
                  <a:cubicBezTo>
                    <a:pt x="995" y="4"/>
                    <a:pt x="954" y="1"/>
                    <a:pt x="9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02" name="Google Shape;27202;p39"/>
            <p:cNvSpPr/>
            <p:nvPr/>
          </p:nvSpPr>
          <p:spPr>
            <a:xfrm>
              <a:off x="2683050" y="2463125"/>
              <a:ext cx="22550" cy="56425"/>
            </a:xfrm>
            <a:custGeom>
              <a:avLst/>
              <a:gdLst/>
              <a:ahLst/>
              <a:cxnLst/>
              <a:rect l="l" t="t" r="r" b="b"/>
              <a:pathLst>
                <a:path w="902" h="2257" extrusionOk="0">
                  <a:moveTo>
                    <a:pt x="11" y="0"/>
                  </a:moveTo>
                  <a:cubicBezTo>
                    <a:pt x="7" y="0"/>
                    <a:pt x="1" y="11"/>
                    <a:pt x="1" y="29"/>
                  </a:cubicBezTo>
                  <a:cubicBezTo>
                    <a:pt x="418" y="695"/>
                    <a:pt x="525" y="1529"/>
                    <a:pt x="846" y="2243"/>
                  </a:cubicBezTo>
                  <a:cubicBezTo>
                    <a:pt x="851" y="2252"/>
                    <a:pt x="861" y="2256"/>
                    <a:pt x="870" y="2256"/>
                  </a:cubicBezTo>
                  <a:cubicBezTo>
                    <a:pt x="886" y="2256"/>
                    <a:pt x="901" y="2246"/>
                    <a:pt x="894" y="2231"/>
                  </a:cubicBezTo>
                  <a:cubicBezTo>
                    <a:pt x="739" y="1493"/>
                    <a:pt x="525" y="588"/>
                    <a:pt x="13" y="5"/>
                  </a:cubicBezTo>
                  <a:cubicBezTo>
                    <a:pt x="13" y="2"/>
                    <a:pt x="12" y="0"/>
                    <a:pt x="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03" name="Google Shape;27203;p39"/>
            <p:cNvSpPr/>
            <p:nvPr/>
          </p:nvSpPr>
          <p:spPr>
            <a:xfrm>
              <a:off x="2688125" y="2439600"/>
              <a:ext cx="18475" cy="63550"/>
            </a:xfrm>
            <a:custGeom>
              <a:avLst/>
              <a:gdLst/>
              <a:ahLst/>
              <a:cxnLst/>
              <a:rect l="l" t="t" r="r" b="b"/>
              <a:pathLst>
                <a:path w="739" h="2542" extrusionOk="0">
                  <a:moveTo>
                    <a:pt x="16" y="0"/>
                  </a:moveTo>
                  <a:cubicBezTo>
                    <a:pt x="8" y="0"/>
                    <a:pt x="0" y="6"/>
                    <a:pt x="0" y="17"/>
                  </a:cubicBezTo>
                  <a:cubicBezTo>
                    <a:pt x="36" y="886"/>
                    <a:pt x="405" y="1720"/>
                    <a:pt x="715" y="2541"/>
                  </a:cubicBezTo>
                  <a:lnTo>
                    <a:pt x="739" y="2541"/>
                  </a:lnTo>
                  <a:cubicBezTo>
                    <a:pt x="453" y="1708"/>
                    <a:pt x="119" y="910"/>
                    <a:pt x="36" y="29"/>
                  </a:cubicBezTo>
                  <a:cubicBezTo>
                    <a:pt x="36" y="9"/>
                    <a:pt x="25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04" name="Google Shape;27204;p39"/>
            <p:cNvSpPr/>
            <p:nvPr/>
          </p:nvSpPr>
          <p:spPr>
            <a:xfrm>
              <a:off x="2709550" y="2507875"/>
              <a:ext cx="106225" cy="101425"/>
            </a:xfrm>
            <a:custGeom>
              <a:avLst/>
              <a:gdLst/>
              <a:ahLst/>
              <a:cxnLst/>
              <a:rect l="l" t="t" r="r" b="b"/>
              <a:pathLst>
                <a:path w="4249" h="4057" extrusionOk="0">
                  <a:moveTo>
                    <a:pt x="1" y="1"/>
                  </a:moveTo>
                  <a:cubicBezTo>
                    <a:pt x="429" y="810"/>
                    <a:pt x="905" y="1596"/>
                    <a:pt x="1620" y="2191"/>
                  </a:cubicBezTo>
                  <a:cubicBezTo>
                    <a:pt x="2441" y="2858"/>
                    <a:pt x="3358" y="3442"/>
                    <a:pt x="4227" y="4049"/>
                  </a:cubicBezTo>
                  <a:cubicBezTo>
                    <a:pt x="4230" y="4055"/>
                    <a:pt x="4233" y="4057"/>
                    <a:pt x="4236" y="4057"/>
                  </a:cubicBezTo>
                  <a:cubicBezTo>
                    <a:pt x="4244" y="4057"/>
                    <a:pt x="4248" y="4037"/>
                    <a:pt x="4239" y="4037"/>
                  </a:cubicBezTo>
                  <a:cubicBezTo>
                    <a:pt x="3549" y="3430"/>
                    <a:pt x="2763" y="2941"/>
                    <a:pt x="2025" y="2418"/>
                  </a:cubicBezTo>
                  <a:cubicBezTo>
                    <a:pt x="1108" y="1775"/>
                    <a:pt x="572" y="9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05" name="Google Shape;27205;p39"/>
            <p:cNvSpPr/>
            <p:nvPr/>
          </p:nvSpPr>
          <p:spPr>
            <a:xfrm>
              <a:off x="2779500" y="2572475"/>
              <a:ext cx="38975" cy="35800"/>
            </a:xfrm>
            <a:custGeom>
              <a:avLst/>
              <a:gdLst/>
              <a:ahLst/>
              <a:cxnLst/>
              <a:rect l="l" t="t" r="r" b="b"/>
              <a:pathLst>
                <a:path w="1559" h="1432" extrusionOk="0">
                  <a:moveTo>
                    <a:pt x="1" y="0"/>
                  </a:moveTo>
                  <a:lnTo>
                    <a:pt x="1" y="0"/>
                  </a:lnTo>
                  <a:cubicBezTo>
                    <a:pt x="429" y="512"/>
                    <a:pt x="965" y="1036"/>
                    <a:pt x="1525" y="1429"/>
                  </a:cubicBezTo>
                  <a:cubicBezTo>
                    <a:pt x="1528" y="1431"/>
                    <a:pt x="1531" y="1431"/>
                    <a:pt x="1534" y="1431"/>
                  </a:cubicBezTo>
                  <a:cubicBezTo>
                    <a:pt x="1551" y="1431"/>
                    <a:pt x="1559" y="1405"/>
                    <a:pt x="1548" y="1405"/>
                  </a:cubicBezTo>
                  <a:cubicBezTo>
                    <a:pt x="1036" y="917"/>
                    <a:pt x="513" y="45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06" name="Google Shape;27206;p39"/>
            <p:cNvSpPr/>
            <p:nvPr/>
          </p:nvSpPr>
          <p:spPr>
            <a:xfrm>
              <a:off x="2782575" y="2566675"/>
              <a:ext cx="37925" cy="36725"/>
            </a:xfrm>
            <a:custGeom>
              <a:avLst/>
              <a:gdLst/>
              <a:ahLst/>
              <a:cxnLst/>
              <a:rect l="l" t="t" r="r" b="b"/>
              <a:pathLst>
                <a:path w="1517" h="1469" extrusionOk="0">
                  <a:moveTo>
                    <a:pt x="6" y="1"/>
                  </a:moveTo>
                  <a:cubicBezTo>
                    <a:pt x="3" y="1"/>
                    <a:pt x="1" y="6"/>
                    <a:pt x="9" y="6"/>
                  </a:cubicBezTo>
                  <a:cubicBezTo>
                    <a:pt x="9" y="2"/>
                    <a:pt x="7" y="1"/>
                    <a:pt x="6" y="1"/>
                  </a:cubicBezTo>
                  <a:close/>
                  <a:moveTo>
                    <a:pt x="9" y="6"/>
                  </a:moveTo>
                  <a:lnTo>
                    <a:pt x="9" y="6"/>
                  </a:lnTo>
                  <a:cubicBezTo>
                    <a:pt x="485" y="494"/>
                    <a:pt x="961" y="1030"/>
                    <a:pt x="1497" y="1459"/>
                  </a:cubicBezTo>
                  <a:cubicBezTo>
                    <a:pt x="1501" y="1466"/>
                    <a:pt x="1504" y="1469"/>
                    <a:pt x="1507" y="1469"/>
                  </a:cubicBezTo>
                  <a:cubicBezTo>
                    <a:pt x="1514" y="1469"/>
                    <a:pt x="1517" y="1455"/>
                    <a:pt x="1509" y="1447"/>
                  </a:cubicBezTo>
                  <a:cubicBezTo>
                    <a:pt x="1068" y="923"/>
                    <a:pt x="509" y="470"/>
                    <a:pt x="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07" name="Google Shape;27207;p39"/>
            <p:cNvSpPr/>
            <p:nvPr/>
          </p:nvSpPr>
          <p:spPr>
            <a:xfrm>
              <a:off x="2794525" y="2571350"/>
              <a:ext cx="31350" cy="30950"/>
            </a:xfrm>
            <a:custGeom>
              <a:avLst/>
              <a:gdLst/>
              <a:ahLst/>
              <a:cxnLst/>
              <a:rect l="l" t="t" r="r" b="b"/>
              <a:pathLst>
                <a:path w="1254" h="1238" extrusionOk="0">
                  <a:moveTo>
                    <a:pt x="2" y="1"/>
                  </a:moveTo>
                  <a:cubicBezTo>
                    <a:pt x="1" y="1"/>
                    <a:pt x="1" y="4"/>
                    <a:pt x="7" y="10"/>
                  </a:cubicBezTo>
                  <a:cubicBezTo>
                    <a:pt x="7" y="4"/>
                    <a:pt x="4" y="1"/>
                    <a:pt x="2" y="1"/>
                  </a:cubicBezTo>
                  <a:close/>
                  <a:moveTo>
                    <a:pt x="7" y="10"/>
                  </a:moveTo>
                  <a:lnTo>
                    <a:pt x="7" y="10"/>
                  </a:lnTo>
                  <a:cubicBezTo>
                    <a:pt x="531" y="307"/>
                    <a:pt x="650" y="1010"/>
                    <a:pt x="1209" y="1236"/>
                  </a:cubicBezTo>
                  <a:cubicBezTo>
                    <a:pt x="1213" y="1237"/>
                    <a:pt x="1217" y="1238"/>
                    <a:pt x="1220" y="1238"/>
                  </a:cubicBezTo>
                  <a:cubicBezTo>
                    <a:pt x="1247" y="1238"/>
                    <a:pt x="1253" y="1199"/>
                    <a:pt x="1221" y="1188"/>
                  </a:cubicBezTo>
                  <a:cubicBezTo>
                    <a:pt x="685" y="914"/>
                    <a:pt x="554" y="248"/>
                    <a:pt x="7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08" name="Google Shape;27208;p39"/>
            <p:cNvSpPr/>
            <p:nvPr/>
          </p:nvSpPr>
          <p:spPr>
            <a:xfrm>
              <a:off x="2797425" y="2560775"/>
              <a:ext cx="35475" cy="41400"/>
            </a:xfrm>
            <a:custGeom>
              <a:avLst/>
              <a:gdLst/>
              <a:ahLst/>
              <a:cxnLst/>
              <a:rect l="l" t="t" r="r" b="b"/>
              <a:pathLst>
                <a:path w="1419" h="1656" extrusionOk="0">
                  <a:moveTo>
                    <a:pt x="30" y="1"/>
                  </a:moveTo>
                  <a:cubicBezTo>
                    <a:pt x="22" y="1"/>
                    <a:pt x="0" y="18"/>
                    <a:pt x="10" y="28"/>
                  </a:cubicBezTo>
                  <a:cubicBezTo>
                    <a:pt x="379" y="611"/>
                    <a:pt x="831" y="1218"/>
                    <a:pt x="1367" y="1647"/>
                  </a:cubicBezTo>
                  <a:cubicBezTo>
                    <a:pt x="1373" y="1653"/>
                    <a:pt x="1379" y="1655"/>
                    <a:pt x="1385" y="1655"/>
                  </a:cubicBezTo>
                  <a:cubicBezTo>
                    <a:pt x="1404" y="1655"/>
                    <a:pt x="1418" y="1632"/>
                    <a:pt x="1391" y="1623"/>
                  </a:cubicBezTo>
                  <a:cubicBezTo>
                    <a:pt x="950" y="1076"/>
                    <a:pt x="450" y="587"/>
                    <a:pt x="34" y="4"/>
                  </a:cubicBezTo>
                  <a:cubicBezTo>
                    <a:pt x="34" y="2"/>
                    <a:pt x="32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09" name="Google Shape;27209;p39"/>
            <p:cNvSpPr/>
            <p:nvPr/>
          </p:nvSpPr>
          <p:spPr>
            <a:xfrm>
              <a:off x="2806675" y="2558075"/>
              <a:ext cx="31300" cy="40200"/>
            </a:xfrm>
            <a:custGeom>
              <a:avLst/>
              <a:gdLst/>
              <a:ahLst/>
              <a:cxnLst/>
              <a:rect l="l" t="t" r="r" b="b"/>
              <a:pathLst>
                <a:path w="1252" h="1608" extrusionOk="0">
                  <a:moveTo>
                    <a:pt x="42" y="0"/>
                  </a:moveTo>
                  <a:cubicBezTo>
                    <a:pt x="25" y="0"/>
                    <a:pt x="0" y="14"/>
                    <a:pt x="9" y="41"/>
                  </a:cubicBezTo>
                  <a:cubicBezTo>
                    <a:pt x="378" y="576"/>
                    <a:pt x="771" y="1112"/>
                    <a:pt x="1176" y="1600"/>
                  </a:cubicBezTo>
                  <a:cubicBezTo>
                    <a:pt x="1181" y="1606"/>
                    <a:pt x="1188" y="1608"/>
                    <a:pt x="1196" y="1608"/>
                  </a:cubicBezTo>
                  <a:cubicBezTo>
                    <a:pt x="1222" y="1608"/>
                    <a:pt x="1251" y="1580"/>
                    <a:pt x="1223" y="1553"/>
                  </a:cubicBezTo>
                  <a:cubicBezTo>
                    <a:pt x="854" y="1017"/>
                    <a:pt x="449" y="517"/>
                    <a:pt x="57" y="5"/>
                  </a:cubicBezTo>
                  <a:cubicBezTo>
                    <a:pt x="54" y="2"/>
                    <a:pt x="48" y="0"/>
                    <a:pt x="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10" name="Google Shape;27210;p39"/>
            <p:cNvSpPr/>
            <p:nvPr/>
          </p:nvSpPr>
          <p:spPr>
            <a:xfrm>
              <a:off x="2812550" y="2553025"/>
              <a:ext cx="19875" cy="39050"/>
            </a:xfrm>
            <a:custGeom>
              <a:avLst/>
              <a:gdLst/>
              <a:ahLst/>
              <a:cxnLst/>
              <a:rect l="l" t="t" r="r" b="b"/>
              <a:pathLst>
                <a:path w="795" h="1562" extrusionOk="0">
                  <a:moveTo>
                    <a:pt x="19" y="1"/>
                  </a:moveTo>
                  <a:cubicBezTo>
                    <a:pt x="8" y="1"/>
                    <a:pt x="0" y="14"/>
                    <a:pt x="0" y="28"/>
                  </a:cubicBezTo>
                  <a:cubicBezTo>
                    <a:pt x="107" y="552"/>
                    <a:pt x="369" y="1159"/>
                    <a:pt x="738" y="1552"/>
                  </a:cubicBezTo>
                  <a:cubicBezTo>
                    <a:pt x="748" y="1559"/>
                    <a:pt x="757" y="1562"/>
                    <a:pt x="765" y="1562"/>
                  </a:cubicBezTo>
                  <a:cubicBezTo>
                    <a:pt x="785" y="1562"/>
                    <a:pt x="795" y="1542"/>
                    <a:pt x="786" y="1516"/>
                  </a:cubicBezTo>
                  <a:cubicBezTo>
                    <a:pt x="667" y="1266"/>
                    <a:pt x="500" y="1040"/>
                    <a:pt x="369" y="790"/>
                  </a:cubicBezTo>
                  <a:cubicBezTo>
                    <a:pt x="250" y="540"/>
                    <a:pt x="143" y="278"/>
                    <a:pt x="48" y="28"/>
                  </a:cubicBezTo>
                  <a:cubicBezTo>
                    <a:pt x="38" y="8"/>
                    <a:pt x="28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11" name="Google Shape;27211;p39"/>
            <p:cNvSpPr/>
            <p:nvPr/>
          </p:nvSpPr>
          <p:spPr>
            <a:xfrm>
              <a:off x="2811475" y="2562450"/>
              <a:ext cx="23950" cy="35725"/>
            </a:xfrm>
            <a:custGeom>
              <a:avLst/>
              <a:gdLst/>
              <a:ahLst/>
              <a:cxnLst/>
              <a:rect l="l" t="t" r="r" b="b"/>
              <a:pathLst>
                <a:path w="958" h="1429" extrusionOk="0">
                  <a:moveTo>
                    <a:pt x="21" y="1"/>
                  </a:moveTo>
                  <a:cubicBezTo>
                    <a:pt x="10" y="1"/>
                    <a:pt x="0" y="6"/>
                    <a:pt x="7" y="20"/>
                  </a:cubicBezTo>
                  <a:cubicBezTo>
                    <a:pt x="67" y="306"/>
                    <a:pt x="222" y="580"/>
                    <a:pt x="388" y="818"/>
                  </a:cubicBezTo>
                  <a:cubicBezTo>
                    <a:pt x="531" y="1032"/>
                    <a:pt x="686" y="1270"/>
                    <a:pt x="900" y="1425"/>
                  </a:cubicBezTo>
                  <a:cubicBezTo>
                    <a:pt x="907" y="1427"/>
                    <a:pt x="913" y="1428"/>
                    <a:pt x="918" y="1428"/>
                  </a:cubicBezTo>
                  <a:cubicBezTo>
                    <a:pt x="943" y="1428"/>
                    <a:pt x="958" y="1407"/>
                    <a:pt x="948" y="1378"/>
                  </a:cubicBezTo>
                  <a:cubicBezTo>
                    <a:pt x="817" y="1139"/>
                    <a:pt x="603" y="949"/>
                    <a:pt x="460" y="723"/>
                  </a:cubicBezTo>
                  <a:cubicBezTo>
                    <a:pt x="305" y="485"/>
                    <a:pt x="186" y="247"/>
                    <a:pt x="43" y="8"/>
                  </a:cubicBezTo>
                  <a:cubicBezTo>
                    <a:pt x="38" y="3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12" name="Google Shape;27212;p39"/>
            <p:cNvSpPr/>
            <p:nvPr/>
          </p:nvSpPr>
          <p:spPr>
            <a:xfrm>
              <a:off x="2812325" y="2565375"/>
              <a:ext cx="32325" cy="39475"/>
            </a:xfrm>
            <a:custGeom>
              <a:avLst/>
              <a:gdLst/>
              <a:ahLst/>
              <a:cxnLst/>
              <a:rect l="l" t="t" r="r" b="b"/>
              <a:pathLst>
                <a:path w="1293" h="1579" extrusionOk="0">
                  <a:moveTo>
                    <a:pt x="40" y="1"/>
                  </a:moveTo>
                  <a:cubicBezTo>
                    <a:pt x="17" y="1"/>
                    <a:pt x="1" y="20"/>
                    <a:pt x="9" y="46"/>
                  </a:cubicBezTo>
                  <a:cubicBezTo>
                    <a:pt x="295" y="606"/>
                    <a:pt x="735" y="1213"/>
                    <a:pt x="1259" y="1570"/>
                  </a:cubicBezTo>
                  <a:cubicBezTo>
                    <a:pt x="1265" y="1576"/>
                    <a:pt x="1270" y="1578"/>
                    <a:pt x="1274" y="1578"/>
                  </a:cubicBezTo>
                  <a:cubicBezTo>
                    <a:pt x="1287" y="1578"/>
                    <a:pt x="1292" y="1555"/>
                    <a:pt x="1283" y="1546"/>
                  </a:cubicBezTo>
                  <a:cubicBezTo>
                    <a:pt x="1093" y="1308"/>
                    <a:pt x="855" y="1094"/>
                    <a:pt x="664" y="844"/>
                  </a:cubicBezTo>
                  <a:cubicBezTo>
                    <a:pt x="438" y="582"/>
                    <a:pt x="259" y="296"/>
                    <a:pt x="69" y="10"/>
                  </a:cubicBezTo>
                  <a:cubicBezTo>
                    <a:pt x="59" y="4"/>
                    <a:pt x="4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13" name="Google Shape;27213;p39"/>
            <p:cNvSpPr/>
            <p:nvPr/>
          </p:nvSpPr>
          <p:spPr>
            <a:xfrm>
              <a:off x="2823550" y="2585150"/>
              <a:ext cx="29200" cy="21875"/>
            </a:xfrm>
            <a:custGeom>
              <a:avLst/>
              <a:gdLst/>
              <a:ahLst/>
              <a:cxnLst/>
              <a:rect l="l" t="t" r="r" b="b"/>
              <a:pathLst>
                <a:path w="1168" h="875" extrusionOk="0">
                  <a:moveTo>
                    <a:pt x="25" y="1"/>
                  </a:moveTo>
                  <a:cubicBezTo>
                    <a:pt x="13" y="1"/>
                    <a:pt x="1" y="12"/>
                    <a:pt x="1" y="29"/>
                  </a:cubicBezTo>
                  <a:cubicBezTo>
                    <a:pt x="179" y="446"/>
                    <a:pt x="656" y="874"/>
                    <a:pt x="1132" y="874"/>
                  </a:cubicBezTo>
                  <a:cubicBezTo>
                    <a:pt x="1168" y="874"/>
                    <a:pt x="1168" y="839"/>
                    <a:pt x="1132" y="827"/>
                  </a:cubicBezTo>
                  <a:cubicBezTo>
                    <a:pt x="929" y="732"/>
                    <a:pt x="703" y="672"/>
                    <a:pt x="525" y="541"/>
                  </a:cubicBezTo>
                  <a:cubicBezTo>
                    <a:pt x="322" y="398"/>
                    <a:pt x="167" y="220"/>
                    <a:pt x="36" y="5"/>
                  </a:cubicBezTo>
                  <a:cubicBezTo>
                    <a:pt x="33" y="2"/>
                    <a:pt x="29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14" name="Google Shape;27214;p39"/>
            <p:cNvSpPr/>
            <p:nvPr/>
          </p:nvSpPr>
          <p:spPr>
            <a:xfrm>
              <a:off x="2717600" y="2247650"/>
              <a:ext cx="69675" cy="119575"/>
            </a:xfrm>
            <a:custGeom>
              <a:avLst/>
              <a:gdLst/>
              <a:ahLst/>
              <a:cxnLst/>
              <a:rect l="l" t="t" r="r" b="b"/>
              <a:pathLst>
                <a:path w="2787" h="4783" extrusionOk="0">
                  <a:moveTo>
                    <a:pt x="133" y="1"/>
                  </a:moveTo>
                  <a:cubicBezTo>
                    <a:pt x="119" y="1"/>
                    <a:pt x="107" y="10"/>
                    <a:pt x="107" y="27"/>
                  </a:cubicBezTo>
                  <a:cubicBezTo>
                    <a:pt x="0" y="885"/>
                    <a:pt x="417" y="1706"/>
                    <a:pt x="822" y="2456"/>
                  </a:cubicBezTo>
                  <a:cubicBezTo>
                    <a:pt x="1310" y="3361"/>
                    <a:pt x="2191" y="3909"/>
                    <a:pt x="2750" y="4778"/>
                  </a:cubicBezTo>
                  <a:cubicBezTo>
                    <a:pt x="2757" y="4781"/>
                    <a:pt x="2762" y="4783"/>
                    <a:pt x="2767" y="4783"/>
                  </a:cubicBezTo>
                  <a:cubicBezTo>
                    <a:pt x="2780" y="4783"/>
                    <a:pt x="2786" y="4772"/>
                    <a:pt x="2786" y="4754"/>
                  </a:cubicBezTo>
                  <a:cubicBezTo>
                    <a:pt x="2393" y="3956"/>
                    <a:pt x="1619" y="3540"/>
                    <a:pt x="1131" y="2825"/>
                  </a:cubicBezTo>
                  <a:cubicBezTo>
                    <a:pt x="583" y="2040"/>
                    <a:pt x="95" y="980"/>
                    <a:pt x="167" y="27"/>
                  </a:cubicBezTo>
                  <a:cubicBezTo>
                    <a:pt x="161" y="10"/>
                    <a:pt x="146" y="1"/>
                    <a:pt x="1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15" name="Google Shape;27215;p39"/>
            <p:cNvSpPr/>
            <p:nvPr/>
          </p:nvSpPr>
          <p:spPr>
            <a:xfrm>
              <a:off x="2792900" y="2373625"/>
              <a:ext cx="68975" cy="73525"/>
            </a:xfrm>
            <a:custGeom>
              <a:avLst/>
              <a:gdLst/>
              <a:ahLst/>
              <a:cxnLst/>
              <a:rect l="l" t="t" r="r" b="b"/>
              <a:pathLst>
                <a:path w="2759" h="2941" extrusionOk="0">
                  <a:moveTo>
                    <a:pt x="0" y="1"/>
                  </a:moveTo>
                  <a:lnTo>
                    <a:pt x="0" y="1"/>
                  </a:lnTo>
                  <a:cubicBezTo>
                    <a:pt x="453" y="465"/>
                    <a:pt x="786" y="1061"/>
                    <a:pt x="1227" y="1537"/>
                  </a:cubicBezTo>
                  <a:cubicBezTo>
                    <a:pt x="1691" y="2025"/>
                    <a:pt x="2215" y="2501"/>
                    <a:pt x="2739" y="2930"/>
                  </a:cubicBezTo>
                  <a:cubicBezTo>
                    <a:pt x="2742" y="2937"/>
                    <a:pt x="2746" y="2940"/>
                    <a:pt x="2749" y="2940"/>
                  </a:cubicBezTo>
                  <a:cubicBezTo>
                    <a:pt x="2756" y="2940"/>
                    <a:pt x="2759" y="2926"/>
                    <a:pt x="2751" y="2918"/>
                  </a:cubicBezTo>
                  <a:cubicBezTo>
                    <a:pt x="2263" y="2442"/>
                    <a:pt x="1727" y="2013"/>
                    <a:pt x="1262" y="1501"/>
                  </a:cubicBezTo>
                  <a:cubicBezTo>
                    <a:pt x="810" y="1025"/>
                    <a:pt x="500" y="4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16" name="Google Shape;27216;p39"/>
            <p:cNvSpPr/>
            <p:nvPr/>
          </p:nvSpPr>
          <p:spPr>
            <a:xfrm>
              <a:off x="2827425" y="2400125"/>
              <a:ext cx="39025" cy="43475"/>
            </a:xfrm>
            <a:custGeom>
              <a:avLst/>
              <a:gdLst/>
              <a:ahLst/>
              <a:cxnLst/>
              <a:rect l="l" t="t" r="r" b="b"/>
              <a:pathLst>
                <a:path w="1561" h="1739" extrusionOk="0">
                  <a:moveTo>
                    <a:pt x="0" y="1"/>
                  </a:moveTo>
                  <a:lnTo>
                    <a:pt x="0" y="1"/>
                  </a:lnTo>
                  <a:cubicBezTo>
                    <a:pt x="358" y="655"/>
                    <a:pt x="882" y="1334"/>
                    <a:pt x="1536" y="1739"/>
                  </a:cubicBezTo>
                  <a:cubicBezTo>
                    <a:pt x="1548" y="1739"/>
                    <a:pt x="1560" y="1727"/>
                    <a:pt x="1548" y="1727"/>
                  </a:cubicBezTo>
                  <a:cubicBezTo>
                    <a:pt x="1274" y="1477"/>
                    <a:pt x="989" y="1251"/>
                    <a:pt x="739" y="965"/>
                  </a:cubicBezTo>
                  <a:cubicBezTo>
                    <a:pt x="465" y="655"/>
                    <a:pt x="227" y="32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17" name="Google Shape;27217;p39"/>
            <p:cNvSpPr/>
            <p:nvPr/>
          </p:nvSpPr>
          <p:spPr>
            <a:xfrm>
              <a:off x="2834875" y="2399375"/>
              <a:ext cx="39225" cy="44350"/>
            </a:xfrm>
            <a:custGeom>
              <a:avLst/>
              <a:gdLst/>
              <a:ahLst/>
              <a:cxnLst/>
              <a:rect l="l" t="t" r="r" b="b"/>
              <a:pathLst>
                <a:path w="1569" h="1774" extrusionOk="0">
                  <a:moveTo>
                    <a:pt x="5" y="1"/>
                  </a:moveTo>
                  <a:cubicBezTo>
                    <a:pt x="3" y="1"/>
                    <a:pt x="0" y="7"/>
                    <a:pt x="0" y="19"/>
                  </a:cubicBezTo>
                  <a:cubicBezTo>
                    <a:pt x="6" y="7"/>
                    <a:pt x="6" y="1"/>
                    <a:pt x="5" y="1"/>
                  </a:cubicBezTo>
                  <a:close/>
                  <a:moveTo>
                    <a:pt x="0" y="19"/>
                  </a:moveTo>
                  <a:cubicBezTo>
                    <a:pt x="441" y="638"/>
                    <a:pt x="953" y="1257"/>
                    <a:pt x="1548" y="1769"/>
                  </a:cubicBezTo>
                  <a:cubicBezTo>
                    <a:pt x="1551" y="1772"/>
                    <a:pt x="1555" y="1774"/>
                    <a:pt x="1558" y="1774"/>
                  </a:cubicBezTo>
                  <a:cubicBezTo>
                    <a:pt x="1565" y="1774"/>
                    <a:pt x="1568" y="1765"/>
                    <a:pt x="1560" y="1757"/>
                  </a:cubicBezTo>
                  <a:cubicBezTo>
                    <a:pt x="1036" y="1174"/>
                    <a:pt x="488" y="626"/>
                    <a:pt x="0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18" name="Google Shape;27218;p39"/>
            <p:cNvSpPr/>
            <p:nvPr/>
          </p:nvSpPr>
          <p:spPr>
            <a:xfrm>
              <a:off x="2850050" y="2407525"/>
              <a:ext cx="42750" cy="43575"/>
            </a:xfrm>
            <a:custGeom>
              <a:avLst/>
              <a:gdLst/>
              <a:ahLst/>
              <a:cxnLst/>
              <a:rect l="l" t="t" r="r" b="b"/>
              <a:pathLst>
                <a:path w="1710" h="1743" extrusionOk="0">
                  <a:moveTo>
                    <a:pt x="8" y="0"/>
                  </a:moveTo>
                  <a:cubicBezTo>
                    <a:pt x="4" y="0"/>
                    <a:pt x="0" y="7"/>
                    <a:pt x="0" y="14"/>
                  </a:cubicBezTo>
                  <a:cubicBezTo>
                    <a:pt x="310" y="383"/>
                    <a:pt x="643" y="764"/>
                    <a:pt x="965" y="1133"/>
                  </a:cubicBezTo>
                  <a:cubicBezTo>
                    <a:pt x="1179" y="1371"/>
                    <a:pt x="1370" y="1633"/>
                    <a:pt x="1667" y="1741"/>
                  </a:cubicBezTo>
                  <a:cubicBezTo>
                    <a:pt x="1672" y="1742"/>
                    <a:pt x="1677" y="1743"/>
                    <a:pt x="1680" y="1743"/>
                  </a:cubicBezTo>
                  <a:cubicBezTo>
                    <a:pt x="1705" y="1743"/>
                    <a:pt x="1710" y="1713"/>
                    <a:pt x="1679" y="1693"/>
                  </a:cubicBezTo>
                  <a:cubicBezTo>
                    <a:pt x="1322" y="1550"/>
                    <a:pt x="1072" y="1193"/>
                    <a:pt x="822" y="907"/>
                  </a:cubicBezTo>
                  <a:lnTo>
                    <a:pt x="12" y="14"/>
                  </a:lnTo>
                  <a:cubicBezTo>
                    <a:pt x="12" y="4"/>
                    <a:pt x="10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19" name="Google Shape;27219;p39"/>
            <p:cNvSpPr/>
            <p:nvPr/>
          </p:nvSpPr>
          <p:spPr>
            <a:xfrm>
              <a:off x="2853550" y="2394150"/>
              <a:ext cx="51825" cy="52525"/>
            </a:xfrm>
            <a:custGeom>
              <a:avLst/>
              <a:gdLst/>
              <a:ahLst/>
              <a:cxnLst/>
              <a:rect l="l" t="t" r="r" b="b"/>
              <a:pathLst>
                <a:path w="2073" h="2101" extrusionOk="0">
                  <a:moveTo>
                    <a:pt x="22" y="0"/>
                  </a:moveTo>
                  <a:cubicBezTo>
                    <a:pt x="8" y="0"/>
                    <a:pt x="0" y="11"/>
                    <a:pt x="15" y="25"/>
                  </a:cubicBezTo>
                  <a:cubicBezTo>
                    <a:pt x="527" y="799"/>
                    <a:pt x="1230" y="1597"/>
                    <a:pt x="2039" y="2097"/>
                  </a:cubicBezTo>
                  <a:cubicBezTo>
                    <a:pt x="2041" y="2099"/>
                    <a:pt x="2044" y="2100"/>
                    <a:pt x="2047" y="2100"/>
                  </a:cubicBezTo>
                  <a:cubicBezTo>
                    <a:pt x="2059" y="2100"/>
                    <a:pt x="2073" y="2083"/>
                    <a:pt x="2063" y="2073"/>
                  </a:cubicBezTo>
                  <a:cubicBezTo>
                    <a:pt x="1349" y="1394"/>
                    <a:pt x="646" y="787"/>
                    <a:pt x="51" y="13"/>
                  </a:cubicBezTo>
                  <a:cubicBezTo>
                    <a:pt x="42" y="4"/>
                    <a:pt x="31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20" name="Google Shape;27220;p39"/>
            <p:cNvSpPr/>
            <p:nvPr/>
          </p:nvSpPr>
          <p:spPr>
            <a:xfrm>
              <a:off x="2861750" y="2392300"/>
              <a:ext cx="49475" cy="50450"/>
            </a:xfrm>
            <a:custGeom>
              <a:avLst/>
              <a:gdLst/>
              <a:ahLst/>
              <a:cxnLst/>
              <a:rect l="l" t="t" r="r" b="b"/>
              <a:pathLst>
                <a:path w="1979" h="2018" extrusionOk="0">
                  <a:moveTo>
                    <a:pt x="23" y="0"/>
                  </a:moveTo>
                  <a:cubicBezTo>
                    <a:pt x="9" y="0"/>
                    <a:pt x="0" y="20"/>
                    <a:pt x="9" y="28"/>
                  </a:cubicBezTo>
                  <a:cubicBezTo>
                    <a:pt x="604" y="718"/>
                    <a:pt x="1211" y="1409"/>
                    <a:pt x="1902" y="2004"/>
                  </a:cubicBezTo>
                  <a:cubicBezTo>
                    <a:pt x="1908" y="2013"/>
                    <a:pt x="1916" y="2017"/>
                    <a:pt x="1925" y="2017"/>
                  </a:cubicBezTo>
                  <a:cubicBezTo>
                    <a:pt x="1951" y="2017"/>
                    <a:pt x="1979" y="1986"/>
                    <a:pt x="1961" y="1969"/>
                  </a:cubicBezTo>
                  <a:cubicBezTo>
                    <a:pt x="1330" y="1290"/>
                    <a:pt x="663" y="671"/>
                    <a:pt x="44" y="16"/>
                  </a:cubicBezTo>
                  <a:cubicBezTo>
                    <a:pt x="37" y="5"/>
                    <a:pt x="29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21" name="Google Shape;27221;p39"/>
            <p:cNvSpPr/>
            <p:nvPr/>
          </p:nvSpPr>
          <p:spPr>
            <a:xfrm>
              <a:off x="2865825" y="2389700"/>
              <a:ext cx="43925" cy="44225"/>
            </a:xfrm>
            <a:custGeom>
              <a:avLst/>
              <a:gdLst/>
              <a:ahLst/>
              <a:cxnLst/>
              <a:rect l="l" t="t" r="r" b="b"/>
              <a:pathLst>
                <a:path w="1757" h="1769" extrusionOk="0">
                  <a:moveTo>
                    <a:pt x="36" y="1"/>
                  </a:moveTo>
                  <a:cubicBezTo>
                    <a:pt x="24" y="1"/>
                    <a:pt x="12" y="13"/>
                    <a:pt x="12" y="13"/>
                  </a:cubicBezTo>
                  <a:cubicBezTo>
                    <a:pt x="0" y="60"/>
                    <a:pt x="0" y="60"/>
                    <a:pt x="12" y="108"/>
                  </a:cubicBezTo>
                  <a:lnTo>
                    <a:pt x="24" y="120"/>
                  </a:lnTo>
                  <a:lnTo>
                    <a:pt x="60" y="120"/>
                  </a:lnTo>
                  <a:cubicBezTo>
                    <a:pt x="84" y="84"/>
                    <a:pt x="96" y="48"/>
                    <a:pt x="72" y="48"/>
                  </a:cubicBezTo>
                  <a:cubicBezTo>
                    <a:pt x="191" y="48"/>
                    <a:pt x="369" y="346"/>
                    <a:pt x="441" y="429"/>
                  </a:cubicBezTo>
                  <a:lnTo>
                    <a:pt x="846" y="882"/>
                  </a:lnTo>
                  <a:cubicBezTo>
                    <a:pt x="1108" y="1180"/>
                    <a:pt x="1382" y="1477"/>
                    <a:pt x="1667" y="1751"/>
                  </a:cubicBezTo>
                  <a:cubicBezTo>
                    <a:pt x="1677" y="1763"/>
                    <a:pt x="1687" y="1769"/>
                    <a:pt x="1698" y="1769"/>
                  </a:cubicBezTo>
                  <a:cubicBezTo>
                    <a:pt x="1728" y="1769"/>
                    <a:pt x="1756" y="1727"/>
                    <a:pt x="1739" y="1692"/>
                  </a:cubicBezTo>
                  <a:cubicBezTo>
                    <a:pt x="1429" y="1322"/>
                    <a:pt x="1084" y="965"/>
                    <a:pt x="739" y="620"/>
                  </a:cubicBezTo>
                  <a:cubicBezTo>
                    <a:pt x="596" y="465"/>
                    <a:pt x="441" y="299"/>
                    <a:pt x="274" y="144"/>
                  </a:cubicBezTo>
                  <a:cubicBezTo>
                    <a:pt x="203" y="60"/>
                    <a:pt x="155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22" name="Google Shape;27222;p39"/>
            <p:cNvSpPr/>
            <p:nvPr/>
          </p:nvSpPr>
          <p:spPr>
            <a:xfrm>
              <a:off x="2895600" y="2359075"/>
              <a:ext cx="15800" cy="17850"/>
            </a:xfrm>
            <a:custGeom>
              <a:avLst/>
              <a:gdLst/>
              <a:ahLst/>
              <a:cxnLst/>
              <a:rect l="l" t="t" r="r" b="b"/>
              <a:pathLst>
                <a:path w="632" h="7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83" y="166"/>
                    <a:pt x="155" y="285"/>
                    <a:pt x="274" y="416"/>
                  </a:cubicBezTo>
                  <a:cubicBezTo>
                    <a:pt x="369" y="523"/>
                    <a:pt x="488" y="654"/>
                    <a:pt x="607" y="714"/>
                  </a:cubicBezTo>
                  <a:cubicBezTo>
                    <a:pt x="619" y="714"/>
                    <a:pt x="631" y="702"/>
                    <a:pt x="619" y="702"/>
                  </a:cubicBezTo>
                  <a:cubicBezTo>
                    <a:pt x="548" y="595"/>
                    <a:pt x="417" y="511"/>
                    <a:pt x="321" y="404"/>
                  </a:cubicBezTo>
                  <a:cubicBezTo>
                    <a:pt x="214" y="285"/>
                    <a:pt x="95" y="154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23" name="Google Shape;27223;p39"/>
            <p:cNvSpPr/>
            <p:nvPr/>
          </p:nvSpPr>
          <p:spPr>
            <a:xfrm>
              <a:off x="2899450" y="2352800"/>
              <a:ext cx="13850" cy="17700"/>
            </a:xfrm>
            <a:custGeom>
              <a:avLst/>
              <a:gdLst/>
              <a:ahLst/>
              <a:cxnLst/>
              <a:rect l="l" t="t" r="r" b="b"/>
              <a:pathLst>
                <a:path w="554" h="708" extrusionOk="0">
                  <a:moveTo>
                    <a:pt x="37" y="1"/>
                  </a:moveTo>
                  <a:cubicBezTo>
                    <a:pt x="25" y="1"/>
                    <a:pt x="1" y="12"/>
                    <a:pt x="25" y="12"/>
                  </a:cubicBezTo>
                  <a:cubicBezTo>
                    <a:pt x="167" y="239"/>
                    <a:pt x="334" y="489"/>
                    <a:pt x="525" y="703"/>
                  </a:cubicBezTo>
                  <a:cubicBezTo>
                    <a:pt x="528" y="706"/>
                    <a:pt x="533" y="708"/>
                    <a:pt x="537" y="708"/>
                  </a:cubicBezTo>
                  <a:cubicBezTo>
                    <a:pt x="546" y="708"/>
                    <a:pt x="553" y="699"/>
                    <a:pt x="537" y="691"/>
                  </a:cubicBezTo>
                  <a:cubicBezTo>
                    <a:pt x="406" y="441"/>
                    <a:pt x="215" y="227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24" name="Google Shape;27224;p39"/>
            <p:cNvSpPr/>
            <p:nvPr/>
          </p:nvSpPr>
          <p:spPr>
            <a:xfrm>
              <a:off x="2881675" y="2324600"/>
              <a:ext cx="19900" cy="23450"/>
            </a:xfrm>
            <a:custGeom>
              <a:avLst/>
              <a:gdLst/>
              <a:ahLst/>
              <a:cxnLst/>
              <a:rect l="l" t="t" r="r" b="b"/>
              <a:pathLst>
                <a:path w="796" h="938" extrusionOk="0">
                  <a:moveTo>
                    <a:pt x="684" y="0"/>
                  </a:moveTo>
                  <a:cubicBezTo>
                    <a:pt x="679" y="0"/>
                    <a:pt x="676" y="3"/>
                    <a:pt x="676" y="9"/>
                  </a:cubicBezTo>
                  <a:cubicBezTo>
                    <a:pt x="676" y="224"/>
                    <a:pt x="700" y="474"/>
                    <a:pt x="581" y="664"/>
                  </a:cubicBezTo>
                  <a:cubicBezTo>
                    <a:pt x="503" y="796"/>
                    <a:pt x="375" y="857"/>
                    <a:pt x="242" y="857"/>
                  </a:cubicBezTo>
                  <a:cubicBezTo>
                    <a:pt x="171" y="857"/>
                    <a:pt x="99" y="840"/>
                    <a:pt x="33" y="807"/>
                  </a:cubicBezTo>
                  <a:cubicBezTo>
                    <a:pt x="27" y="801"/>
                    <a:pt x="22" y="799"/>
                    <a:pt x="18" y="799"/>
                  </a:cubicBezTo>
                  <a:cubicBezTo>
                    <a:pt x="5" y="799"/>
                    <a:pt x="0" y="822"/>
                    <a:pt x="9" y="831"/>
                  </a:cubicBezTo>
                  <a:cubicBezTo>
                    <a:pt x="70" y="907"/>
                    <a:pt x="153" y="938"/>
                    <a:pt x="239" y="938"/>
                  </a:cubicBezTo>
                  <a:cubicBezTo>
                    <a:pt x="356" y="938"/>
                    <a:pt x="480" y="882"/>
                    <a:pt x="569" y="807"/>
                  </a:cubicBezTo>
                  <a:cubicBezTo>
                    <a:pt x="795" y="605"/>
                    <a:pt x="759" y="259"/>
                    <a:pt x="700" y="9"/>
                  </a:cubicBezTo>
                  <a:cubicBezTo>
                    <a:pt x="694" y="3"/>
                    <a:pt x="688" y="0"/>
                    <a:pt x="6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25" name="Google Shape;27225;p39"/>
            <p:cNvSpPr/>
            <p:nvPr/>
          </p:nvSpPr>
          <p:spPr>
            <a:xfrm>
              <a:off x="2880700" y="2330175"/>
              <a:ext cx="20875" cy="12300"/>
            </a:xfrm>
            <a:custGeom>
              <a:avLst/>
              <a:gdLst/>
              <a:ahLst/>
              <a:cxnLst/>
              <a:rect l="l" t="t" r="r" b="b"/>
              <a:pathLst>
                <a:path w="835" h="492" extrusionOk="0">
                  <a:moveTo>
                    <a:pt x="667" y="1"/>
                  </a:moveTo>
                  <a:cubicBezTo>
                    <a:pt x="656" y="1"/>
                    <a:pt x="632" y="13"/>
                    <a:pt x="656" y="24"/>
                  </a:cubicBezTo>
                  <a:cubicBezTo>
                    <a:pt x="727" y="144"/>
                    <a:pt x="727" y="286"/>
                    <a:pt x="608" y="382"/>
                  </a:cubicBezTo>
                  <a:cubicBezTo>
                    <a:pt x="545" y="424"/>
                    <a:pt x="472" y="439"/>
                    <a:pt x="397" y="439"/>
                  </a:cubicBezTo>
                  <a:cubicBezTo>
                    <a:pt x="261" y="439"/>
                    <a:pt x="116" y="389"/>
                    <a:pt x="1" y="358"/>
                  </a:cubicBezTo>
                  <a:lnTo>
                    <a:pt x="1" y="358"/>
                  </a:lnTo>
                  <a:cubicBezTo>
                    <a:pt x="116" y="423"/>
                    <a:pt x="274" y="492"/>
                    <a:pt x="421" y="492"/>
                  </a:cubicBezTo>
                  <a:cubicBezTo>
                    <a:pt x="517" y="492"/>
                    <a:pt x="609" y="462"/>
                    <a:pt x="679" y="382"/>
                  </a:cubicBezTo>
                  <a:cubicBezTo>
                    <a:pt x="775" y="286"/>
                    <a:pt x="834" y="60"/>
                    <a:pt x="6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26" name="Google Shape;27226;p39"/>
            <p:cNvSpPr/>
            <p:nvPr/>
          </p:nvSpPr>
          <p:spPr>
            <a:xfrm>
              <a:off x="2869100" y="2172200"/>
              <a:ext cx="7175" cy="28950"/>
            </a:xfrm>
            <a:custGeom>
              <a:avLst/>
              <a:gdLst/>
              <a:ahLst/>
              <a:cxnLst/>
              <a:rect l="l" t="t" r="r" b="b"/>
              <a:pathLst>
                <a:path w="287" h="1158" extrusionOk="0">
                  <a:moveTo>
                    <a:pt x="112" y="0"/>
                  </a:moveTo>
                  <a:cubicBezTo>
                    <a:pt x="110" y="0"/>
                    <a:pt x="108" y="3"/>
                    <a:pt x="108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8" y="9"/>
                  </a:moveTo>
                  <a:cubicBezTo>
                    <a:pt x="0" y="367"/>
                    <a:pt x="72" y="843"/>
                    <a:pt x="250" y="1152"/>
                  </a:cubicBezTo>
                  <a:cubicBezTo>
                    <a:pt x="250" y="1156"/>
                    <a:pt x="253" y="1157"/>
                    <a:pt x="258" y="1157"/>
                  </a:cubicBezTo>
                  <a:cubicBezTo>
                    <a:pt x="268" y="1157"/>
                    <a:pt x="286" y="1149"/>
                    <a:pt x="286" y="1140"/>
                  </a:cubicBezTo>
                  <a:cubicBezTo>
                    <a:pt x="227" y="962"/>
                    <a:pt x="167" y="795"/>
                    <a:pt x="131" y="617"/>
                  </a:cubicBezTo>
                  <a:cubicBezTo>
                    <a:pt x="84" y="414"/>
                    <a:pt x="119" y="212"/>
                    <a:pt x="108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27" name="Google Shape;27227;p39"/>
            <p:cNvSpPr/>
            <p:nvPr/>
          </p:nvSpPr>
          <p:spPr>
            <a:xfrm>
              <a:off x="2875650" y="2165725"/>
              <a:ext cx="5975" cy="30350"/>
            </a:xfrm>
            <a:custGeom>
              <a:avLst/>
              <a:gdLst/>
              <a:ahLst/>
              <a:cxnLst/>
              <a:rect l="l" t="t" r="r" b="b"/>
              <a:pathLst>
                <a:path w="239" h="1214" extrusionOk="0">
                  <a:moveTo>
                    <a:pt x="54" y="0"/>
                  </a:moveTo>
                  <a:cubicBezTo>
                    <a:pt x="51" y="0"/>
                    <a:pt x="48" y="6"/>
                    <a:pt x="48" y="18"/>
                  </a:cubicBezTo>
                  <a:cubicBezTo>
                    <a:pt x="0" y="399"/>
                    <a:pt x="48" y="852"/>
                    <a:pt x="215" y="1209"/>
                  </a:cubicBezTo>
                  <a:cubicBezTo>
                    <a:pt x="218" y="1212"/>
                    <a:pt x="221" y="1214"/>
                    <a:pt x="224" y="1214"/>
                  </a:cubicBezTo>
                  <a:cubicBezTo>
                    <a:pt x="232" y="1214"/>
                    <a:pt x="238" y="1203"/>
                    <a:pt x="238" y="1185"/>
                  </a:cubicBezTo>
                  <a:cubicBezTo>
                    <a:pt x="155" y="792"/>
                    <a:pt x="60" y="435"/>
                    <a:pt x="60" y="18"/>
                  </a:cubicBezTo>
                  <a:cubicBezTo>
                    <a:pt x="60" y="6"/>
                    <a:pt x="57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28" name="Google Shape;27228;p39"/>
            <p:cNvSpPr/>
            <p:nvPr/>
          </p:nvSpPr>
          <p:spPr>
            <a:xfrm>
              <a:off x="2882800" y="2162175"/>
              <a:ext cx="7150" cy="31325"/>
            </a:xfrm>
            <a:custGeom>
              <a:avLst/>
              <a:gdLst/>
              <a:ahLst/>
              <a:cxnLst/>
              <a:rect l="l" t="t" r="r" b="b"/>
              <a:pathLst>
                <a:path w="286" h="1253" extrusionOk="0">
                  <a:moveTo>
                    <a:pt x="28" y="1"/>
                  </a:moveTo>
                  <a:cubicBezTo>
                    <a:pt x="18" y="1"/>
                    <a:pt x="0" y="9"/>
                    <a:pt x="0" y="17"/>
                  </a:cubicBezTo>
                  <a:cubicBezTo>
                    <a:pt x="60" y="422"/>
                    <a:pt x="119" y="875"/>
                    <a:pt x="250" y="1244"/>
                  </a:cubicBezTo>
                  <a:cubicBezTo>
                    <a:pt x="250" y="1250"/>
                    <a:pt x="259" y="1253"/>
                    <a:pt x="268" y="1253"/>
                  </a:cubicBezTo>
                  <a:cubicBezTo>
                    <a:pt x="277" y="1253"/>
                    <a:pt x="286" y="1250"/>
                    <a:pt x="286" y="1244"/>
                  </a:cubicBezTo>
                  <a:cubicBezTo>
                    <a:pt x="250" y="839"/>
                    <a:pt x="131" y="410"/>
                    <a:pt x="36" y="6"/>
                  </a:cubicBezTo>
                  <a:cubicBezTo>
                    <a:pt x="36" y="2"/>
                    <a:pt x="33" y="1"/>
                    <a:pt x="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29" name="Google Shape;27229;p39"/>
            <p:cNvSpPr/>
            <p:nvPr/>
          </p:nvSpPr>
          <p:spPr>
            <a:xfrm>
              <a:off x="2891125" y="2201000"/>
              <a:ext cx="5675" cy="27025"/>
            </a:xfrm>
            <a:custGeom>
              <a:avLst/>
              <a:gdLst/>
              <a:ahLst/>
              <a:cxnLst/>
              <a:rect l="l" t="t" r="r" b="b"/>
              <a:pathLst>
                <a:path w="227" h="1081" extrusionOk="0">
                  <a:moveTo>
                    <a:pt x="0" y="0"/>
                  </a:moveTo>
                  <a:cubicBezTo>
                    <a:pt x="24" y="358"/>
                    <a:pt x="84" y="727"/>
                    <a:pt x="203" y="1072"/>
                  </a:cubicBezTo>
                  <a:cubicBezTo>
                    <a:pt x="203" y="1078"/>
                    <a:pt x="212" y="1081"/>
                    <a:pt x="218" y="1081"/>
                  </a:cubicBezTo>
                  <a:cubicBezTo>
                    <a:pt x="224" y="1081"/>
                    <a:pt x="227" y="1078"/>
                    <a:pt x="215" y="1072"/>
                  </a:cubicBezTo>
                  <a:cubicBezTo>
                    <a:pt x="155" y="715"/>
                    <a:pt x="60" y="35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30" name="Google Shape;27230;p39"/>
            <p:cNvSpPr/>
            <p:nvPr/>
          </p:nvSpPr>
          <p:spPr>
            <a:xfrm>
              <a:off x="2871775" y="2216775"/>
              <a:ext cx="36050" cy="118925"/>
            </a:xfrm>
            <a:custGeom>
              <a:avLst/>
              <a:gdLst/>
              <a:ahLst/>
              <a:cxnLst/>
              <a:rect l="l" t="t" r="r" b="b"/>
              <a:pathLst>
                <a:path w="1442" h="4757" extrusionOk="0">
                  <a:moveTo>
                    <a:pt x="1" y="0"/>
                  </a:moveTo>
                  <a:cubicBezTo>
                    <a:pt x="810" y="1548"/>
                    <a:pt x="1155" y="3013"/>
                    <a:pt x="1286" y="4739"/>
                  </a:cubicBezTo>
                  <a:cubicBezTo>
                    <a:pt x="1286" y="4751"/>
                    <a:pt x="1292" y="4757"/>
                    <a:pt x="1298" y="4757"/>
                  </a:cubicBezTo>
                  <a:cubicBezTo>
                    <a:pt x="1304" y="4757"/>
                    <a:pt x="1310" y="4751"/>
                    <a:pt x="1310" y="4739"/>
                  </a:cubicBezTo>
                  <a:cubicBezTo>
                    <a:pt x="1441" y="3120"/>
                    <a:pt x="893" y="137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31" name="Google Shape;27231;p39"/>
            <p:cNvSpPr/>
            <p:nvPr/>
          </p:nvSpPr>
          <p:spPr>
            <a:xfrm>
              <a:off x="2766700" y="2429900"/>
              <a:ext cx="44975" cy="52400"/>
            </a:xfrm>
            <a:custGeom>
              <a:avLst/>
              <a:gdLst/>
              <a:ahLst/>
              <a:cxnLst/>
              <a:rect l="l" t="t" r="r" b="b"/>
              <a:pathLst>
                <a:path w="1799" h="2096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834"/>
                    <a:pt x="1001" y="1596"/>
                    <a:pt x="1787" y="2096"/>
                  </a:cubicBezTo>
                  <a:cubicBezTo>
                    <a:pt x="1798" y="2096"/>
                    <a:pt x="1798" y="2096"/>
                    <a:pt x="1798" y="2084"/>
                  </a:cubicBezTo>
                  <a:cubicBezTo>
                    <a:pt x="1048" y="1488"/>
                    <a:pt x="465" y="8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32" name="Google Shape;27232;p39"/>
            <p:cNvSpPr/>
            <p:nvPr/>
          </p:nvSpPr>
          <p:spPr>
            <a:xfrm>
              <a:off x="2776975" y="2437700"/>
              <a:ext cx="44225" cy="42525"/>
            </a:xfrm>
            <a:custGeom>
              <a:avLst/>
              <a:gdLst/>
              <a:ahLst/>
              <a:cxnLst/>
              <a:rect l="l" t="t" r="r" b="b"/>
              <a:pathLst>
                <a:path w="1769" h="1701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lnTo>
                    <a:pt x="6" y="10"/>
                  </a:lnTo>
                  <a:cubicBezTo>
                    <a:pt x="435" y="688"/>
                    <a:pt x="1054" y="1296"/>
                    <a:pt x="1745" y="1700"/>
                  </a:cubicBezTo>
                  <a:cubicBezTo>
                    <a:pt x="1768" y="1700"/>
                    <a:pt x="1768" y="1677"/>
                    <a:pt x="1768" y="1677"/>
                  </a:cubicBezTo>
                  <a:cubicBezTo>
                    <a:pt x="1066" y="1200"/>
                    <a:pt x="494" y="665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33" name="Google Shape;27233;p39"/>
            <p:cNvSpPr/>
            <p:nvPr/>
          </p:nvSpPr>
          <p:spPr>
            <a:xfrm>
              <a:off x="2785450" y="2430200"/>
              <a:ext cx="40800" cy="44375"/>
            </a:xfrm>
            <a:custGeom>
              <a:avLst/>
              <a:gdLst/>
              <a:ahLst/>
              <a:cxnLst/>
              <a:rect l="l" t="t" r="r" b="b"/>
              <a:pathLst>
                <a:path w="1632" h="1775" extrusionOk="0">
                  <a:moveTo>
                    <a:pt x="1" y="0"/>
                  </a:moveTo>
                  <a:lnTo>
                    <a:pt x="1" y="0"/>
                  </a:lnTo>
                  <a:cubicBezTo>
                    <a:pt x="263" y="357"/>
                    <a:pt x="560" y="714"/>
                    <a:pt x="846" y="1072"/>
                  </a:cubicBezTo>
                  <a:cubicBezTo>
                    <a:pt x="1072" y="1346"/>
                    <a:pt x="1287" y="1607"/>
                    <a:pt x="1608" y="1774"/>
                  </a:cubicBezTo>
                  <a:cubicBezTo>
                    <a:pt x="1620" y="1774"/>
                    <a:pt x="1632" y="1762"/>
                    <a:pt x="1620" y="1762"/>
                  </a:cubicBezTo>
                  <a:cubicBezTo>
                    <a:pt x="965" y="1298"/>
                    <a:pt x="536" y="58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34" name="Google Shape;27234;p39"/>
            <p:cNvSpPr/>
            <p:nvPr/>
          </p:nvSpPr>
          <p:spPr>
            <a:xfrm>
              <a:off x="2771000" y="2396300"/>
              <a:ext cx="73625" cy="79700"/>
            </a:xfrm>
            <a:custGeom>
              <a:avLst/>
              <a:gdLst/>
              <a:ahLst/>
              <a:cxnLst/>
              <a:rect l="l" t="t" r="r" b="b"/>
              <a:pathLst>
                <a:path w="2945" h="3188" extrusionOk="0">
                  <a:moveTo>
                    <a:pt x="3" y="0"/>
                  </a:moveTo>
                  <a:lnTo>
                    <a:pt x="3" y="0"/>
                  </a:lnTo>
                  <a:cubicBezTo>
                    <a:pt x="1" y="0"/>
                    <a:pt x="1" y="10"/>
                    <a:pt x="7" y="23"/>
                  </a:cubicBezTo>
                  <a:cubicBezTo>
                    <a:pt x="7" y="6"/>
                    <a:pt x="5" y="0"/>
                    <a:pt x="3" y="0"/>
                  </a:cubicBezTo>
                  <a:close/>
                  <a:moveTo>
                    <a:pt x="7" y="23"/>
                  </a:moveTo>
                  <a:lnTo>
                    <a:pt x="7" y="23"/>
                  </a:lnTo>
                  <a:cubicBezTo>
                    <a:pt x="722" y="511"/>
                    <a:pt x="1150" y="1094"/>
                    <a:pt x="1615" y="1809"/>
                  </a:cubicBezTo>
                  <a:cubicBezTo>
                    <a:pt x="1960" y="2344"/>
                    <a:pt x="2603" y="2654"/>
                    <a:pt x="2900" y="3178"/>
                  </a:cubicBezTo>
                  <a:cubicBezTo>
                    <a:pt x="2904" y="3184"/>
                    <a:pt x="2909" y="3187"/>
                    <a:pt x="2914" y="3187"/>
                  </a:cubicBezTo>
                  <a:cubicBezTo>
                    <a:pt x="2929" y="3187"/>
                    <a:pt x="2945" y="3168"/>
                    <a:pt x="2936" y="3142"/>
                  </a:cubicBezTo>
                  <a:cubicBezTo>
                    <a:pt x="2829" y="2904"/>
                    <a:pt x="2674" y="2773"/>
                    <a:pt x="2472" y="2606"/>
                  </a:cubicBezTo>
                  <a:cubicBezTo>
                    <a:pt x="2043" y="2249"/>
                    <a:pt x="1781" y="1904"/>
                    <a:pt x="1484" y="1428"/>
                  </a:cubicBezTo>
                  <a:cubicBezTo>
                    <a:pt x="1091" y="868"/>
                    <a:pt x="614" y="356"/>
                    <a:pt x="7" y="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35" name="Google Shape;27235;p39"/>
            <p:cNvSpPr/>
            <p:nvPr/>
          </p:nvSpPr>
          <p:spPr>
            <a:xfrm>
              <a:off x="2854550" y="2479550"/>
              <a:ext cx="44875" cy="35275"/>
            </a:xfrm>
            <a:custGeom>
              <a:avLst/>
              <a:gdLst/>
              <a:ahLst/>
              <a:cxnLst/>
              <a:rect l="l" t="t" r="r" b="b"/>
              <a:pathLst>
                <a:path w="1795" h="1411" extrusionOk="0">
                  <a:moveTo>
                    <a:pt x="40" y="0"/>
                  </a:moveTo>
                  <a:cubicBezTo>
                    <a:pt x="25" y="0"/>
                    <a:pt x="1" y="26"/>
                    <a:pt x="11" y="26"/>
                  </a:cubicBezTo>
                  <a:cubicBezTo>
                    <a:pt x="499" y="526"/>
                    <a:pt x="1094" y="1098"/>
                    <a:pt x="1761" y="1407"/>
                  </a:cubicBezTo>
                  <a:cubicBezTo>
                    <a:pt x="1763" y="1410"/>
                    <a:pt x="1766" y="1411"/>
                    <a:pt x="1769" y="1411"/>
                  </a:cubicBezTo>
                  <a:cubicBezTo>
                    <a:pt x="1781" y="1411"/>
                    <a:pt x="1795" y="1391"/>
                    <a:pt x="1785" y="1372"/>
                  </a:cubicBezTo>
                  <a:cubicBezTo>
                    <a:pt x="1225" y="896"/>
                    <a:pt x="594" y="503"/>
                    <a:pt x="47" y="3"/>
                  </a:cubicBezTo>
                  <a:cubicBezTo>
                    <a:pt x="45" y="1"/>
                    <a:pt x="43" y="0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36" name="Google Shape;27236;p39"/>
            <p:cNvSpPr/>
            <p:nvPr/>
          </p:nvSpPr>
          <p:spPr>
            <a:xfrm>
              <a:off x="2855700" y="2471275"/>
              <a:ext cx="48675" cy="39125"/>
            </a:xfrm>
            <a:custGeom>
              <a:avLst/>
              <a:gdLst/>
              <a:ahLst/>
              <a:cxnLst/>
              <a:rect l="l" t="t" r="r" b="b"/>
              <a:pathLst>
                <a:path w="1947" h="1565" extrusionOk="0">
                  <a:moveTo>
                    <a:pt x="1" y="0"/>
                  </a:moveTo>
                  <a:lnTo>
                    <a:pt x="1" y="0"/>
                  </a:lnTo>
                  <a:cubicBezTo>
                    <a:pt x="382" y="214"/>
                    <a:pt x="608" y="560"/>
                    <a:pt x="917" y="869"/>
                  </a:cubicBezTo>
                  <a:cubicBezTo>
                    <a:pt x="1203" y="1143"/>
                    <a:pt x="1513" y="1393"/>
                    <a:pt x="1858" y="1560"/>
                  </a:cubicBezTo>
                  <a:cubicBezTo>
                    <a:pt x="1865" y="1563"/>
                    <a:pt x="1871" y="1565"/>
                    <a:pt x="1878" y="1565"/>
                  </a:cubicBezTo>
                  <a:cubicBezTo>
                    <a:pt x="1917" y="1565"/>
                    <a:pt x="1947" y="1509"/>
                    <a:pt x="1906" y="1488"/>
                  </a:cubicBezTo>
                  <a:cubicBezTo>
                    <a:pt x="1477" y="1203"/>
                    <a:pt x="1072" y="917"/>
                    <a:pt x="715" y="536"/>
                  </a:cubicBezTo>
                  <a:cubicBezTo>
                    <a:pt x="524" y="298"/>
                    <a:pt x="358" y="2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37" name="Google Shape;27237;p39"/>
            <p:cNvSpPr/>
            <p:nvPr/>
          </p:nvSpPr>
          <p:spPr>
            <a:xfrm>
              <a:off x="2854950" y="2471250"/>
              <a:ext cx="48700" cy="42125"/>
            </a:xfrm>
            <a:custGeom>
              <a:avLst/>
              <a:gdLst/>
              <a:ahLst/>
              <a:cxnLst/>
              <a:rect l="l" t="t" r="r" b="b"/>
              <a:pathLst>
                <a:path w="1948" h="1685" extrusionOk="0">
                  <a:moveTo>
                    <a:pt x="51" y="1"/>
                  </a:moveTo>
                  <a:cubicBezTo>
                    <a:pt x="23" y="1"/>
                    <a:pt x="1" y="37"/>
                    <a:pt x="19" y="73"/>
                  </a:cubicBezTo>
                  <a:cubicBezTo>
                    <a:pt x="42" y="120"/>
                    <a:pt x="54" y="156"/>
                    <a:pt x="90" y="204"/>
                  </a:cubicBezTo>
                  <a:cubicBezTo>
                    <a:pt x="90" y="194"/>
                    <a:pt x="104" y="192"/>
                    <a:pt x="105" y="186"/>
                  </a:cubicBezTo>
                  <a:lnTo>
                    <a:pt x="105" y="186"/>
                  </a:lnTo>
                  <a:cubicBezTo>
                    <a:pt x="139" y="230"/>
                    <a:pt x="417" y="433"/>
                    <a:pt x="495" y="489"/>
                  </a:cubicBezTo>
                  <a:cubicBezTo>
                    <a:pt x="650" y="632"/>
                    <a:pt x="816" y="775"/>
                    <a:pt x="983" y="918"/>
                  </a:cubicBezTo>
                  <a:cubicBezTo>
                    <a:pt x="1281" y="1168"/>
                    <a:pt x="1566" y="1442"/>
                    <a:pt x="1876" y="1680"/>
                  </a:cubicBezTo>
                  <a:cubicBezTo>
                    <a:pt x="1882" y="1683"/>
                    <a:pt x="1889" y="1684"/>
                    <a:pt x="1896" y="1684"/>
                  </a:cubicBezTo>
                  <a:cubicBezTo>
                    <a:pt x="1920" y="1684"/>
                    <a:pt x="1947" y="1669"/>
                    <a:pt x="1947" y="1632"/>
                  </a:cubicBezTo>
                  <a:cubicBezTo>
                    <a:pt x="1947" y="1549"/>
                    <a:pt x="1924" y="1513"/>
                    <a:pt x="1840" y="1501"/>
                  </a:cubicBezTo>
                  <a:cubicBezTo>
                    <a:pt x="1830" y="1501"/>
                    <a:pt x="1820" y="1519"/>
                    <a:pt x="1825" y="1524"/>
                  </a:cubicBezTo>
                  <a:lnTo>
                    <a:pt x="1825" y="1524"/>
                  </a:lnTo>
                  <a:cubicBezTo>
                    <a:pt x="1750" y="1493"/>
                    <a:pt x="1565" y="1250"/>
                    <a:pt x="1459" y="1168"/>
                  </a:cubicBezTo>
                  <a:cubicBezTo>
                    <a:pt x="1293" y="1025"/>
                    <a:pt x="1126" y="894"/>
                    <a:pt x="971" y="751"/>
                  </a:cubicBezTo>
                  <a:cubicBezTo>
                    <a:pt x="674" y="501"/>
                    <a:pt x="388" y="251"/>
                    <a:pt x="78" y="13"/>
                  </a:cubicBezTo>
                  <a:cubicBezTo>
                    <a:pt x="69" y="4"/>
                    <a:pt x="60" y="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38" name="Google Shape;27238;p39"/>
            <p:cNvSpPr/>
            <p:nvPr/>
          </p:nvSpPr>
          <p:spPr>
            <a:xfrm>
              <a:off x="2853925" y="2471575"/>
              <a:ext cx="50725" cy="40925"/>
            </a:xfrm>
            <a:custGeom>
              <a:avLst/>
              <a:gdLst/>
              <a:ahLst/>
              <a:cxnLst/>
              <a:rect l="l" t="t" r="r" b="b"/>
              <a:pathLst>
                <a:path w="2029" h="1637" extrusionOk="0">
                  <a:moveTo>
                    <a:pt x="24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393" y="703"/>
                    <a:pt x="1250" y="1322"/>
                    <a:pt x="1965" y="1631"/>
                  </a:cubicBezTo>
                  <a:cubicBezTo>
                    <a:pt x="1970" y="1635"/>
                    <a:pt x="1976" y="1637"/>
                    <a:pt x="1981" y="1637"/>
                  </a:cubicBezTo>
                  <a:cubicBezTo>
                    <a:pt x="2010" y="1637"/>
                    <a:pt x="2029" y="1590"/>
                    <a:pt x="1988" y="1560"/>
                  </a:cubicBezTo>
                  <a:cubicBezTo>
                    <a:pt x="1619" y="1322"/>
                    <a:pt x="1250" y="1095"/>
                    <a:pt x="905" y="822"/>
                  </a:cubicBezTo>
                  <a:cubicBezTo>
                    <a:pt x="595" y="560"/>
                    <a:pt x="334" y="25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39" name="Google Shape;27239;p39"/>
            <p:cNvSpPr/>
            <p:nvPr/>
          </p:nvSpPr>
          <p:spPr>
            <a:xfrm>
              <a:off x="2868200" y="2482575"/>
              <a:ext cx="47300" cy="33750"/>
            </a:xfrm>
            <a:custGeom>
              <a:avLst/>
              <a:gdLst/>
              <a:ahLst/>
              <a:cxnLst/>
              <a:rect l="l" t="t" r="r" b="b"/>
              <a:pathLst>
                <a:path w="1892" h="1350" extrusionOk="0">
                  <a:moveTo>
                    <a:pt x="48" y="1"/>
                  </a:moveTo>
                  <a:cubicBezTo>
                    <a:pt x="36" y="1"/>
                    <a:pt x="1" y="24"/>
                    <a:pt x="24" y="36"/>
                  </a:cubicBezTo>
                  <a:cubicBezTo>
                    <a:pt x="286" y="263"/>
                    <a:pt x="584" y="465"/>
                    <a:pt x="870" y="679"/>
                  </a:cubicBezTo>
                  <a:cubicBezTo>
                    <a:pt x="1179" y="894"/>
                    <a:pt x="1489" y="1167"/>
                    <a:pt x="1846" y="1346"/>
                  </a:cubicBezTo>
                  <a:cubicBezTo>
                    <a:pt x="1850" y="1348"/>
                    <a:pt x="1855" y="1349"/>
                    <a:pt x="1859" y="1349"/>
                  </a:cubicBezTo>
                  <a:cubicBezTo>
                    <a:pt x="1877" y="1349"/>
                    <a:pt x="1892" y="1330"/>
                    <a:pt x="1882" y="1310"/>
                  </a:cubicBezTo>
                  <a:cubicBezTo>
                    <a:pt x="1632" y="1072"/>
                    <a:pt x="1310" y="882"/>
                    <a:pt x="1036" y="679"/>
                  </a:cubicBezTo>
                  <a:cubicBezTo>
                    <a:pt x="703" y="453"/>
                    <a:pt x="394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40" name="Google Shape;27240;p39"/>
            <p:cNvSpPr/>
            <p:nvPr/>
          </p:nvSpPr>
          <p:spPr>
            <a:xfrm>
              <a:off x="2878325" y="2499550"/>
              <a:ext cx="33900" cy="23025"/>
            </a:xfrm>
            <a:custGeom>
              <a:avLst/>
              <a:gdLst/>
              <a:ahLst/>
              <a:cxnLst/>
              <a:rect l="l" t="t" r="r" b="b"/>
              <a:pathLst>
                <a:path w="1356" h="921" extrusionOk="0">
                  <a:moveTo>
                    <a:pt x="36" y="0"/>
                  </a:moveTo>
                  <a:cubicBezTo>
                    <a:pt x="12" y="0"/>
                    <a:pt x="0" y="12"/>
                    <a:pt x="12" y="24"/>
                  </a:cubicBezTo>
                  <a:cubicBezTo>
                    <a:pt x="465" y="322"/>
                    <a:pt x="882" y="631"/>
                    <a:pt x="1322" y="917"/>
                  </a:cubicBezTo>
                  <a:cubicBezTo>
                    <a:pt x="1327" y="919"/>
                    <a:pt x="1331" y="920"/>
                    <a:pt x="1334" y="920"/>
                  </a:cubicBezTo>
                  <a:cubicBezTo>
                    <a:pt x="1350" y="920"/>
                    <a:pt x="1355" y="903"/>
                    <a:pt x="1346" y="893"/>
                  </a:cubicBezTo>
                  <a:cubicBezTo>
                    <a:pt x="989" y="512"/>
                    <a:pt x="489" y="203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41" name="Google Shape;27241;p39"/>
            <p:cNvSpPr/>
            <p:nvPr/>
          </p:nvSpPr>
          <p:spPr>
            <a:xfrm>
              <a:off x="2893625" y="2507200"/>
              <a:ext cx="12700" cy="7625"/>
            </a:xfrm>
            <a:custGeom>
              <a:avLst/>
              <a:gdLst/>
              <a:ahLst/>
              <a:cxnLst/>
              <a:rect l="l" t="t" r="r" b="b"/>
              <a:pathLst>
                <a:path w="508" h="305" extrusionOk="0">
                  <a:moveTo>
                    <a:pt x="17" y="0"/>
                  </a:moveTo>
                  <a:cubicBezTo>
                    <a:pt x="12" y="0"/>
                    <a:pt x="0" y="16"/>
                    <a:pt x="19" y="16"/>
                  </a:cubicBezTo>
                  <a:cubicBezTo>
                    <a:pt x="103" y="51"/>
                    <a:pt x="198" y="75"/>
                    <a:pt x="270" y="135"/>
                  </a:cubicBezTo>
                  <a:cubicBezTo>
                    <a:pt x="341" y="182"/>
                    <a:pt x="400" y="254"/>
                    <a:pt x="460" y="301"/>
                  </a:cubicBezTo>
                  <a:cubicBezTo>
                    <a:pt x="462" y="304"/>
                    <a:pt x="465" y="305"/>
                    <a:pt x="469" y="305"/>
                  </a:cubicBezTo>
                  <a:cubicBezTo>
                    <a:pt x="484" y="305"/>
                    <a:pt x="508" y="285"/>
                    <a:pt x="508" y="266"/>
                  </a:cubicBezTo>
                  <a:cubicBezTo>
                    <a:pt x="412" y="123"/>
                    <a:pt x="174" y="28"/>
                    <a:pt x="19" y="4"/>
                  </a:cubicBezTo>
                  <a:cubicBezTo>
                    <a:pt x="19" y="1"/>
                    <a:pt x="19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42" name="Google Shape;27242;p39"/>
            <p:cNvSpPr/>
            <p:nvPr/>
          </p:nvSpPr>
          <p:spPr>
            <a:xfrm>
              <a:off x="2905125" y="2512350"/>
              <a:ext cx="3875" cy="2400"/>
            </a:xfrm>
            <a:custGeom>
              <a:avLst/>
              <a:gdLst/>
              <a:ahLst/>
              <a:cxnLst/>
              <a:rect l="l" t="t" r="r" b="b"/>
              <a:pathLst>
                <a:path w="155" h="96" extrusionOk="0">
                  <a:moveTo>
                    <a:pt x="12" y="0"/>
                  </a:moveTo>
                  <a:cubicBezTo>
                    <a:pt x="12" y="0"/>
                    <a:pt x="0" y="24"/>
                    <a:pt x="12" y="36"/>
                  </a:cubicBezTo>
                  <a:cubicBezTo>
                    <a:pt x="48" y="60"/>
                    <a:pt x="71" y="84"/>
                    <a:pt x="119" y="95"/>
                  </a:cubicBezTo>
                  <a:cubicBezTo>
                    <a:pt x="131" y="95"/>
                    <a:pt x="155" y="72"/>
                    <a:pt x="131" y="60"/>
                  </a:cubicBezTo>
                  <a:cubicBezTo>
                    <a:pt x="107" y="36"/>
                    <a:pt x="60" y="12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43" name="Google Shape;27243;p39"/>
            <p:cNvSpPr/>
            <p:nvPr/>
          </p:nvSpPr>
          <p:spPr>
            <a:xfrm>
              <a:off x="2848625" y="2460650"/>
              <a:ext cx="16025" cy="21775"/>
            </a:xfrm>
            <a:custGeom>
              <a:avLst/>
              <a:gdLst/>
              <a:ahLst/>
              <a:cxnLst/>
              <a:rect l="l" t="t" r="r" b="b"/>
              <a:pathLst>
                <a:path w="641" h="871" extrusionOk="0">
                  <a:moveTo>
                    <a:pt x="40" y="1"/>
                  </a:moveTo>
                  <a:cubicBezTo>
                    <a:pt x="20" y="1"/>
                    <a:pt x="1" y="26"/>
                    <a:pt x="10" y="44"/>
                  </a:cubicBezTo>
                  <a:cubicBezTo>
                    <a:pt x="10" y="44"/>
                    <a:pt x="10" y="44"/>
                    <a:pt x="10" y="44"/>
                  </a:cubicBezTo>
                  <a:lnTo>
                    <a:pt x="10" y="44"/>
                  </a:lnTo>
                  <a:cubicBezTo>
                    <a:pt x="45" y="104"/>
                    <a:pt x="57" y="163"/>
                    <a:pt x="69" y="223"/>
                  </a:cubicBezTo>
                  <a:cubicBezTo>
                    <a:pt x="80" y="239"/>
                    <a:pt x="91" y="245"/>
                    <a:pt x="98" y="245"/>
                  </a:cubicBezTo>
                  <a:cubicBezTo>
                    <a:pt x="107" y="245"/>
                    <a:pt x="112" y="236"/>
                    <a:pt x="105" y="223"/>
                  </a:cubicBezTo>
                  <a:cubicBezTo>
                    <a:pt x="99" y="194"/>
                    <a:pt x="91" y="166"/>
                    <a:pt x="84" y="136"/>
                  </a:cubicBezTo>
                  <a:lnTo>
                    <a:pt x="84" y="136"/>
                  </a:lnTo>
                  <a:cubicBezTo>
                    <a:pt x="173" y="241"/>
                    <a:pt x="271" y="338"/>
                    <a:pt x="355" y="449"/>
                  </a:cubicBezTo>
                  <a:cubicBezTo>
                    <a:pt x="438" y="580"/>
                    <a:pt x="534" y="723"/>
                    <a:pt x="605" y="866"/>
                  </a:cubicBezTo>
                  <a:cubicBezTo>
                    <a:pt x="612" y="869"/>
                    <a:pt x="618" y="871"/>
                    <a:pt x="623" y="871"/>
                  </a:cubicBezTo>
                  <a:cubicBezTo>
                    <a:pt x="635" y="871"/>
                    <a:pt x="641" y="862"/>
                    <a:pt x="641" y="854"/>
                  </a:cubicBezTo>
                  <a:cubicBezTo>
                    <a:pt x="534" y="544"/>
                    <a:pt x="331" y="199"/>
                    <a:pt x="57" y="8"/>
                  </a:cubicBezTo>
                  <a:cubicBezTo>
                    <a:pt x="52" y="3"/>
                    <a:pt x="46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44" name="Google Shape;27244;p39"/>
            <p:cNvSpPr/>
            <p:nvPr/>
          </p:nvSpPr>
          <p:spPr>
            <a:xfrm>
              <a:off x="2617875" y="2445675"/>
              <a:ext cx="13125" cy="25275"/>
            </a:xfrm>
            <a:custGeom>
              <a:avLst/>
              <a:gdLst/>
              <a:ahLst/>
              <a:cxnLst/>
              <a:rect l="l" t="t" r="r" b="b"/>
              <a:pathLst>
                <a:path w="525" h="1011" extrusionOk="0">
                  <a:moveTo>
                    <a:pt x="12" y="0"/>
                  </a:moveTo>
                  <a:cubicBezTo>
                    <a:pt x="0" y="12"/>
                    <a:pt x="0" y="12"/>
                    <a:pt x="24" y="24"/>
                  </a:cubicBezTo>
                  <a:cubicBezTo>
                    <a:pt x="84" y="24"/>
                    <a:pt x="215" y="405"/>
                    <a:pt x="239" y="453"/>
                  </a:cubicBezTo>
                  <a:cubicBezTo>
                    <a:pt x="322" y="631"/>
                    <a:pt x="417" y="822"/>
                    <a:pt x="501" y="1000"/>
                  </a:cubicBezTo>
                  <a:cubicBezTo>
                    <a:pt x="501" y="1008"/>
                    <a:pt x="503" y="1011"/>
                    <a:pt x="507" y="1011"/>
                  </a:cubicBezTo>
                  <a:cubicBezTo>
                    <a:pt x="514" y="1011"/>
                    <a:pt x="524" y="1000"/>
                    <a:pt x="524" y="1000"/>
                  </a:cubicBezTo>
                  <a:cubicBezTo>
                    <a:pt x="429" y="798"/>
                    <a:pt x="322" y="584"/>
                    <a:pt x="239" y="381"/>
                  </a:cubicBezTo>
                  <a:cubicBezTo>
                    <a:pt x="191" y="274"/>
                    <a:pt x="131" y="36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45" name="Google Shape;27245;p39"/>
            <p:cNvSpPr/>
            <p:nvPr/>
          </p:nvSpPr>
          <p:spPr>
            <a:xfrm>
              <a:off x="2623225" y="2438825"/>
              <a:ext cx="12450" cy="26925"/>
            </a:xfrm>
            <a:custGeom>
              <a:avLst/>
              <a:gdLst/>
              <a:ahLst/>
              <a:cxnLst/>
              <a:rect l="l" t="t" r="r" b="b"/>
              <a:pathLst>
                <a:path w="498" h="1077" extrusionOk="0">
                  <a:moveTo>
                    <a:pt x="25" y="0"/>
                  </a:moveTo>
                  <a:cubicBezTo>
                    <a:pt x="25" y="1"/>
                    <a:pt x="25" y="1"/>
                    <a:pt x="25" y="1"/>
                  </a:cubicBezTo>
                  <a:lnTo>
                    <a:pt x="25" y="1"/>
                  </a:lnTo>
                  <a:cubicBezTo>
                    <a:pt x="27" y="0"/>
                    <a:pt x="28" y="0"/>
                    <a:pt x="25" y="0"/>
                  </a:cubicBezTo>
                  <a:close/>
                  <a:moveTo>
                    <a:pt x="25" y="1"/>
                  </a:moveTo>
                  <a:cubicBezTo>
                    <a:pt x="18" y="1"/>
                    <a:pt x="1" y="4"/>
                    <a:pt x="1" y="12"/>
                  </a:cubicBezTo>
                  <a:cubicBezTo>
                    <a:pt x="13" y="405"/>
                    <a:pt x="179" y="822"/>
                    <a:pt x="477" y="1072"/>
                  </a:cubicBezTo>
                  <a:cubicBezTo>
                    <a:pt x="481" y="1075"/>
                    <a:pt x="484" y="1077"/>
                    <a:pt x="487" y="1077"/>
                  </a:cubicBezTo>
                  <a:cubicBezTo>
                    <a:pt x="494" y="1077"/>
                    <a:pt x="497" y="1068"/>
                    <a:pt x="489" y="1060"/>
                  </a:cubicBezTo>
                  <a:cubicBezTo>
                    <a:pt x="239" y="727"/>
                    <a:pt x="72" y="417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46" name="Google Shape;27246;p39"/>
            <p:cNvSpPr/>
            <p:nvPr/>
          </p:nvSpPr>
          <p:spPr>
            <a:xfrm>
              <a:off x="2625900" y="2430275"/>
              <a:ext cx="13050" cy="31750"/>
            </a:xfrm>
            <a:custGeom>
              <a:avLst/>
              <a:gdLst/>
              <a:ahLst/>
              <a:cxnLst/>
              <a:rect l="l" t="t" r="r" b="b"/>
              <a:pathLst>
                <a:path w="522" h="1270" extrusionOk="0">
                  <a:moveTo>
                    <a:pt x="13" y="0"/>
                  </a:moveTo>
                  <a:cubicBezTo>
                    <a:pt x="7" y="0"/>
                    <a:pt x="1" y="3"/>
                    <a:pt x="1" y="9"/>
                  </a:cubicBezTo>
                  <a:cubicBezTo>
                    <a:pt x="60" y="450"/>
                    <a:pt x="227" y="902"/>
                    <a:pt x="501" y="1259"/>
                  </a:cubicBezTo>
                  <a:cubicBezTo>
                    <a:pt x="501" y="1267"/>
                    <a:pt x="503" y="1269"/>
                    <a:pt x="506" y="1269"/>
                  </a:cubicBezTo>
                  <a:cubicBezTo>
                    <a:pt x="512" y="1269"/>
                    <a:pt x="521" y="1255"/>
                    <a:pt x="513" y="1247"/>
                  </a:cubicBezTo>
                  <a:cubicBezTo>
                    <a:pt x="287" y="842"/>
                    <a:pt x="120" y="461"/>
                    <a:pt x="25" y="9"/>
                  </a:cubicBezTo>
                  <a:cubicBezTo>
                    <a:pt x="25" y="3"/>
                    <a:pt x="19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47" name="Google Shape;27247;p39"/>
            <p:cNvSpPr/>
            <p:nvPr/>
          </p:nvSpPr>
          <p:spPr>
            <a:xfrm>
              <a:off x="2628600" y="2428875"/>
              <a:ext cx="15325" cy="29425"/>
            </a:xfrm>
            <a:custGeom>
              <a:avLst/>
              <a:gdLst/>
              <a:ahLst/>
              <a:cxnLst/>
              <a:rect l="l" t="t" r="r" b="b"/>
              <a:pathLst>
                <a:path w="613" h="1177" extrusionOk="0">
                  <a:moveTo>
                    <a:pt x="29" y="1"/>
                  </a:moveTo>
                  <a:cubicBezTo>
                    <a:pt x="19" y="1"/>
                    <a:pt x="0" y="12"/>
                    <a:pt x="0" y="29"/>
                  </a:cubicBezTo>
                  <a:cubicBezTo>
                    <a:pt x="179" y="410"/>
                    <a:pt x="357" y="803"/>
                    <a:pt x="584" y="1172"/>
                  </a:cubicBezTo>
                  <a:cubicBezTo>
                    <a:pt x="587" y="1175"/>
                    <a:pt x="591" y="1177"/>
                    <a:pt x="594" y="1177"/>
                  </a:cubicBezTo>
                  <a:cubicBezTo>
                    <a:pt x="605" y="1177"/>
                    <a:pt x="613" y="1166"/>
                    <a:pt x="595" y="1148"/>
                  </a:cubicBezTo>
                  <a:cubicBezTo>
                    <a:pt x="441" y="767"/>
                    <a:pt x="226" y="375"/>
                    <a:pt x="36" y="5"/>
                  </a:cubicBezTo>
                  <a:cubicBezTo>
                    <a:pt x="36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48" name="Google Shape;27248;p39"/>
            <p:cNvSpPr/>
            <p:nvPr/>
          </p:nvSpPr>
          <p:spPr>
            <a:xfrm>
              <a:off x="2634550" y="2423050"/>
              <a:ext cx="32175" cy="48950"/>
            </a:xfrm>
            <a:custGeom>
              <a:avLst/>
              <a:gdLst/>
              <a:ahLst/>
              <a:cxnLst/>
              <a:rect l="l" t="t" r="r" b="b"/>
              <a:pathLst>
                <a:path w="1287" h="1958" extrusionOk="0">
                  <a:moveTo>
                    <a:pt x="0" y="0"/>
                  </a:moveTo>
                  <a:cubicBezTo>
                    <a:pt x="334" y="691"/>
                    <a:pt x="822" y="1346"/>
                    <a:pt x="1274" y="1953"/>
                  </a:cubicBezTo>
                  <a:cubicBezTo>
                    <a:pt x="1274" y="1956"/>
                    <a:pt x="1275" y="1958"/>
                    <a:pt x="1277" y="1958"/>
                  </a:cubicBezTo>
                  <a:cubicBezTo>
                    <a:pt x="1280" y="1958"/>
                    <a:pt x="1286" y="1950"/>
                    <a:pt x="1286" y="1941"/>
                  </a:cubicBezTo>
                  <a:cubicBezTo>
                    <a:pt x="917" y="1286"/>
                    <a:pt x="500" y="57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49" name="Google Shape;27249;p39"/>
            <p:cNvSpPr/>
            <p:nvPr/>
          </p:nvSpPr>
          <p:spPr>
            <a:xfrm>
              <a:off x="2672500" y="2480875"/>
              <a:ext cx="66675" cy="100200"/>
            </a:xfrm>
            <a:custGeom>
              <a:avLst/>
              <a:gdLst/>
              <a:ahLst/>
              <a:cxnLst/>
              <a:rect l="l" t="t" r="r" b="b"/>
              <a:pathLst>
                <a:path w="2667" h="4008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cubicBezTo>
                    <a:pt x="673" y="1426"/>
                    <a:pt x="1447" y="2926"/>
                    <a:pt x="2626" y="3998"/>
                  </a:cubicBezTo>
                  <a:cubicBezTo>
                    <a:pt x="2629" y="4005"/>
                    <a:pt x="2635" y="4008"/>
                    <a:pt x="2640" y="4008"/>
                  </a:cubicBezTo>
                  <a:cubicBezTo>
                    <a:pt x="2653" y="4008"/>
                    <a:pt x="2666" y="3991"/>
                    <a:pt x="2649" y="3974"/>
                  </a:cubicBezTo>
                  <a:cubicBezTo>
                    <a:pt x="1566" y="2748"/>
                    <a:pt x="804" y="1414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50" name="Google Shape;27250;p39"/>
            <p:cNvSpPr/>
            <p:nvPr/>
          </p:nvSpPr>
          <p:spPr>
            <a:xfrm>
              <a:off x="2743375" y="2581150"/>
              <a:ext cx="25725" cy="17550"/>
            </a:xfrm>
            <a:custGeom>
              <a:avLst/>
              <a:gdLst/>
              <a:ahLst/>
              <a:cxnLst/>
              <a:rect l="l" t="t" r="r" b="b"/>
              <a:pathLst>
                <a:path w="1029" h="702" extrusionOk="0">
                  <a:moveTo>
                    <a:pt x="16" y="0"/>
                  </a:moveTo>
                  <a:cubicBezTo>
                    <a:pt x="7" y="0"/>
                    <a:pt x="0" y="14"/>
                    <a:pt x="17" y="22"/>
                  </a:cubicBezTo>
                  <a:cubicBezTo>
                    <a:pt x="326" y="272"/>
                    <a:pt x="672" y="499"/>
                    <a:pt x="1005" y="701"/>
                  </a:cubicBezTo>
                  <a:cubicBezTo>
                    <a:pt x="1029" y="701"/>
                    <a:pt x="1029" y="689"/>
                    <a:pt x="1029" y="689"/>
                  </a:cubicBezTo>
                  <a:cubicBezTo>
                    <a:pt x="707" y="439"/>
                    <a:pt x="374" y="213"/>
                    <a:pt x="29" y="10"/>
                  </a:cubicBezTo>
                  <a:cubicBezTo>
                    <a:pt x="25" y="3"/>
                    <a:pt x="20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51" name="Google Shape;27251;p39"/>
            <p:cNvSpPr/>
            <p:nvPr/>
          </p:nvSpPr>
          <p:spPr>
            <a:xfrm>
              <a:off x="2580975" y="2551725"/>
              <a:ext cx="11025" cy="48000"/>
            </a:xfrm>
            <a:custGeom>
              <a:avLst/>
              <a:gdLst/>
              <a:ahLst/>
              <a:cxnLst/>
              <a:rect l="l" t="t" r="r" b="b"/>
              <a:pathLst>
                <a:path w="441" h="1920" extrusionOk="0">
                  <a:moveTo>
                    <a:pt x="423" y="1"/>
                  </a:moveTo>
                  <a:cubicBezTo>
                    <a:pt x="417" y="1"/>
                    <a:pt x="410" y="4"/>
                    <a:pt x="405" y="9"/>
                  </a:cubicBezTo>
                  <a:cubicBezTo>
                    <a:pt x="48" y="556"/>
                    <a:pt x="0" y="1318"/>
                    <a:pt x="262" y="1914"/>
                  </a:cubicBezTo>
                  <a:cubicBezTo>
                    <a:pt x="262" y="1918"/>
                    <a:pt x="263" y="1919"/>
                    <a:pt x="265" y="1919"/>
                  </a:cubicBezTo>
                  <a:cubicBezTo>
                    <a:pt x="269" y="1919"/>
                    <a:pt x="274" y="1914"/>
                    <a:pt x="274" y="1914"/>
                  </a:cubicBezTo>
                  <a:cubicBezTo>
                    <a:pt x="107" y="1223"/>
                    <a:pt x="167" y="676"/>
                    <a:pt x="441" y="21"/>
                  </a:cubicBezTo>
                  <a:cubicBezTo>
                    <a:pt x="441" y="7"/>
                    <a:pt x="432" y="1"/>
                    <a:pt x="4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52" name="Google Shape;27252;p39"/>
            <p:cNvSpPr/>
            <p:nvPr/>
          </p:nvSpPr>
          <p:spPr>
            <a:xfrm>
              <a:off x="2588700" y="2609075"/>
              <a:ext cx="112775" cy="99525"/>
            </a:xfrm>
            <a:custGeom>
              <a:avLst/>
              <a:gdLst/>
              <a:ahLst/>
              <a:cxnLst/>
              <a:rect l="l" t="t" r="r" b="b"/>
              <a:pathLst>
                <a:path w="4511" h="3981" extrusionOk="0">
                  <a:moveTo>
                    <a:pt x="1" y="1"/>
                  </a:moveTo>
                  <a:lnTo>
                    <a:pt x="1" y="1"/>
                  </a:lnTo>
                  <a:cubicBezTo>
                    <a:pt x="298" y="870"/>
                    <a:pt x="1144" y="1525"/>
                    <a:pt x="1787" y="2108"/>
                  </a:cubicBezTo>
                  <a:cubicBezTo>
                    <a:pt x="2608" y="2823"/>
                    <a:pt x="3501" y="3477"/>
                    <a:pt x="4489" y="3977"/>
                  </a:cubicBezTo>
                  <a:cubicBezTo>
                    <a:pt x="4492" y="3980"/>
                    <a:pt x="4494" y="3981"/>
                    <a:pt x="4496" y="3981"/>
                  </a:cubicBezTo>
                  <a:cubicBezTo>
                    <a:pt x="4505" y="3981"/>
                    <a:pt x="4511" y="3963"/>
                    <a:pt x="4501" y="3954"/>
                  </a:cubicBezTo>
                  <a:cubicBezTo>
                    <a:pt x="3596" y="3394"/>
                    <a:pt x="2727" y="2846"/>
                    <a:pt x="1929" y="2144"/>
                  </a:cubicBezTo>
                  <a:cubicBezTo>
                    <a:pt x="1227" y="1549"/>
                    <a:pt x="394" y="8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53" name="Google Shape;27253;p39"/>
            <p:cNvSpPr/>
            <p:nvPr/>
          </p:nvSpPr>
          <p:spPr>
            <a:xfrm>
              <a:off x="2708350" y="2716250"/>
              <a:ext cx="79425" cy="45325"/>
            </a:xfrm>
            <a:custGeom>
              <a:avLst/>
              <a:gdLst/>
              <a:ahLst/>
              <a:cxnLst/>
              <a:rect l="l" t="t" r="r" b="b"/>
              <a:pathLst>
                <a:path w="3177" h="1813" extrusionOk="0">
                  <a:moveTo>
                    <a:pt x="13" y="0"/>
                  </a:moveTo>
                  <a:cubicBezTo>
                    <a:pt x="13" y="0"/>
                    <a:pt x="1" y="24"/>
                    <a:pt x="13" y="24"/>
                  </a:cubicBezTo>
                  <a:cubicBezTo>
                    <a:pt x="977" y="714"/>
                    <a:pt x="2073" y="1286"/>
                    <a:pt x="3144" y="1810"/>
                  </a:cubicBezTo>
                  <a:cubicBezTo>
                    <a:pt x="3146" y="1811"/>
                    <a:pt x="3148" y="1812"/>
                    <a:pt x="3150" y="1812"/>
                  </a:cubicBezTo>
                  <a:cubicBezTo>
                    <a:pt x="3162" y="1812"/>
                    <a:pt x="3177" y="1784"/>
                    <a:pt x="3156" y="1774"/>
                  </a:cubicBezTo>
                  <a:cubicBezTo>
                    <a:pt x="2096" y="1214"/>
                    <a:pt x="1037" y="64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54" name="Google Shape;27254;p39"/>
            <p:cNvSpPr/>
            <p:nvPr/>
          </p:nvSpPr>
          <p:spPr>
            <a:xfrm>
              <a:off x="2724425" y="2717425"/>
              <a:ext cx="58675" cy="31575"/>
            </a:xfrm>
            <a:custGeom>
              <a:avLst/>
              <a:gdLst/>
              <a:ahLst/>
              <a:cxnLst/>
              <a:rect l="l" t="t" r="r" b="b"/>
              <a:pathLst>
                <a:path w="2347" h="1263" extrusionOk="0">
                  <a:moveTo>
                    <a:pt x="1" y="1"/>
                  </a:moveTo>
                  <a:lnTo>
                    <a:pt x="1" y="1"/>
                  </a:lnTo>
                  <a:cubicBezTo>
                    <a:pt x="668" y="524"/>
                    <a:pt x="1489" y="1048"/>
                    <a:pt x="2323" y="1263"/>
                  </a:cubicBezTo>
                  <a:cubicBezTo>
                    <a:pt x="2335" y="1263"/>
                    <a:pt x="2346" y="1251"/>
                    <a:pt x="2335" y="1239"/>
                  </a:cubicBezTo>
                  <a:cubicBezTo>
                    <a:pt x="1489" y="905"/>
                    <a:pt x="799" y="4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55" name="Google Shape;27255;p39"/>
            <p:cNvSpPr/>
            <p:nvPr/>
          </p:nvSpPr>
          <p:spPr>
            <a:xfrm>
              <a:off x="2738425" y="2714450"/>
              <a:ext cx="42000" cy="28600"/>
            </a:xfrm>
            <a:custGeom>
              <a:avLst/>
              <a:gdLst/>
              <a:ahLst/>
              <a:cxnLst/>
              <a:rect l="l" t="t" r="r" b="b"/>
              <a:pathLst>
                <a:path w="1680" h="1144" extrusionOk="0">
                  <a:moveTo>
                    <a:pt x="36" y="1"/>
                  </a:moveTo>
                  <a:cubicBezTo>
                    <a:pt x="12" y="1"/>
                    <a:pt x="1" y="36"/>
                    <a:pt x="12" y="36"/>
                  </a:cubicBezTo>
                  <a:cubicBezTo>
                    <a:pt x="512" y="453"/>
                    <a:pt x="1060" y="882"/>
                    <a:pt x="1655" y="1144"/>
                  </a:cubicBezTo>
                  <a:cubicBezTo>
                    <a:pt x="1667" y="1144"/>
                    <a:pt x="1679" y="1132"/>
                    <a:pt x="1667" y="1120"/>
                  </a:cubicBezTo>
                  <a:cubicBezTo>
                    <a:pt x="1132" y="727"/>
                    <a:pt x="548" y="405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56" name="Google Shape;27256;p39"/>
            <p:cNvSpPr/>
            <p:nvPr/>
          </p:nvSpPr>
          <p:spPr>
            <a:xfrm>
              <a:off x="2590500" y="2550825"/>
              <a:ext cx="111850" cy="103650"/>
            </a:xfrm>
            <a:custGeom>
              <a:avLst/>
              <a:gdLst/>
              <a:ahLst/>
              <a:cxnLst/>
              <a:rect l="l" t="t" r="r" b="b"/>
              <a:pathLst>
                <a:path w="4474" h="4146" extrusionOk="0">
                  <a:moveTo>
                    <a:pt x="5" y="0"/>
                  </a:moveTo>
                  <a:cubicBezTo>
                    <a:pt x="3" y="0"/>
                    <a:pt x="0" y="3"/>
                    <a:pt x="0" y="9"/>
                  </a:cubicBezTo>
                  <a:cubicBezTo>
                    <a:pt x="6" y="3"/>
                    <a:pt x="6" y="0"/>
                    <a:pt x="5" y="0"/>
                  </a:cubicBezTo>
                  <a:close/>
                  <a:moveTo>
                    <a:pt x="0" y="9"/>
                  </a:moveTo>
                  <a:lnTo>
                    <a:pt x="0" y="9"/>
                  </a:lnTo>
                  <a:cubicBezTo>
                    <a:pt x="488" y="902"/>
                    <a:pt x="1155" y="1771"/>
                    <a:pt x="1917" y="2438"/>
                  </a:cubicBezTo>
                  <a:cubicBezTo>
                    <a:pt x="2691" y="3128"/>
                    <a:pt x="3655" y="3426"/>
                    <a:pt x="4429" y="4141"/>
                  </a:cubicBezTo>
                  <a:cubicBezTo>
                    <a:pt x="4432" y="4144"/>
                    <a:pt x="4437" y="4145"/>
                    <a:pt x="4443" y="4145"/>
                  </a:cubicBezTo>
                  <a:cubicBezTo>
                    <a:pt x="4457" y="4145"/>
                    <a:pt x="4474" y="4134"/>
                    <a:pt x="4465" y="4117"/>
                  </a:cubicBezTo>
                  <a:cubicBezTo>
                    <a:pt x="3870" y="3450"/>
                    <a:pt x="3096" y="3224"/>
                    <a:pt x="2381" y="2736"/>
                  </a:cubicBezTo>
                  <a:cubicBezTo>
                    <a:pt x="1369" y="2033"/>
                    <a:pt x="679" y="985"/>
                    <a:pt x="0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57" name="Google Shape;27257;p39"/>
            <p:cNvSpPr/>
            <p:nvPr/>
          </p:nvSpPr>
          <p:spPr>
            <a:xfrm>
              <a:off x="2693925" y="2650525"/>
              <a:ext cx="54950" cy="33000"/>
            </a:xfrm>
            <a:custGeom>
              <a:avLst/>
              <a:gdLst/>
              <a:ahLst/>
              <a:cxnLst/>
              <a:rect l="l" t="t" r="r" b="b"/>
              <a:pathLst>
                <a:path w="2198" h="1320" extrusionOk="0">
                  <a:moveTo>
                    <a:pt x="2" y="1"/>
                  </a:moveTo>
                  <a:cubicBezTo>
                    <a:pt x="1" y="1"/>
                    <a:pt x="1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578" y="593"/>
                    <a:pt x="1352" y="1129"/>
                    <a:pt x="2150" y="1319"/>
                  </a:cubicBezTo>
                  <a:cubicBezTo>
                    <a:pt x="2173" y="1319"/>
                    <a:pt x="2197" y="1296"/>
                    <a:pt x="2173" y="1284"/>
                  </a:cubicBezTo>
                  <a:cubicBezTo>
                    <a:pt x="1376" y="926"/>
                    <a:pt x="697" y="56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58" name="Google Shape;27258;p39"/>
            <p:cNvSpPr/>
            <p:nvPr/>
          </p:nvSpPr>
          <p:spPr>
            <a:xfrm>
              <a:off x="3170025" y="2472750"/>
              <a:ext cx="23250" cy="21175"/>
            </a:xfrm>
            <a:custGeom>
              <a:avLst/>
              <a:gdLst/>
              <a:ahLst/>
              <a:cxnLst/>
              <a:rect l="l" t="t" r="r" b="b"/>
              <a:pathLst>
                <a:path w="930" h="847" extrusionOk="0">
                  <a:moveTo>
                    <a:pt x="894" y="1"/>
                  </a:moveTo>
                  <a:cubicBezTo>
                    <a:pt x="524" y="144"/>
                    <a:pt x="167" y="477"/>
                    <a:pt x="1" y="834"/>
                  </a:cubicBezTo>
                  <a:cubicBezTo>
                    <a:pt x="1" y="846"/>
                    <a:pt x="12" y="846"/>
                    <a:pt x="12" y="846"/>
                  </a:cubicBezTo>
                  <a:cubicBezTo>
                    <a:pt x="274" y="501"/>
                    <a:pt x="536" y="251"/>
                    <a:pt x="905" y="36"/>
                  </a:cubicBezTo>
                  <a:cubicBezTo>
                    <a:pt x="929" y="13"/>
                    <a:pt x="905" y="1"/>
                    <a:pt x="8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59" name="Google Shape;27259;p39"/>
            <p:cNvSpPr/>
            <p:nvPr/>
          </p:nvSpPr>
          <p:spPr>
            <a:xfrm>
              <a:off x="3141825" y="2470675"/>
              <a:ext cx="53825" cy="68675"/>
            </a:xfrm>
            <a:custGeom>
              <a:avLst/>
              <a:gdLst/>
              <a:ahLst/>
              <a:cxnLst/>
              <a:rect l="l" t="t" r="r" b="b"/>
              <a:pathLst>
                <a:path w="2153" h="2747" extrusionOk="0">
                  <a:moveTo>
                    <a:pt x="2141" y="0"/>
                  </a:moveTo>
                  <a:cubicBezTo>
                    <a:pt x="950" y="393"/>
                    <a:pt x="712" y="1846"/>
                    <a:pt x="9" y="2715"/>
                  </a:cubicBezTo>
                  <a:cubicBezTo>
                    <a:pt x="0" y="2724"/>
                    <a:pt x="19" y="2747"/>
                    <a:pt x="39" y="2747"/>
                  </a:cubicBezTo>
                  <a:cubicBezTo>
                    <a:pt x="45" y="2747"/>
                    <a:pt x="51" y="2745"/>
                    <a:pt x="57" y="2739"/>
                  </a:cubicBezTo>
                  <a:cubicBezTo>
                    <a:pt x="890" y="1893"/>
                    <a:pt x="950" y="524"/>
                    <a:pt x="2153" y="24"/>
                  </a:cubicBezTo>
                  <a:lnTo>
                    <a:pt x="214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60" name="Google Shape;27260;p39"/>
            <p:cNvSpPr/>
            <p:nvPr/>
          </p:nvSpPr>
          <p:spPr>
            <a:xfrm>
              <a:off x="3146675" y="2479475"/>
              <a:ext cx="37425" cy="49975"/>
            </a:xfrm>
            <a:custGeom>
              <a:avLst/>
              <a:gdLst/>
              <a:ahLst/>
              <a:cxnLst/>
              <a:rect l="l" t="t" r="r" b="b"/>
              <a:pathLst>
                <a:path w="1497" h="1999" extrusionOk="0">
                  <a:moveTo>
                    <a:pt x="1481" y="1"/>
                  </a:moveTo>
                  <a:cubicBezTo>
                    <a:pt x="1478" y="1"/>
                    <a:pt x="1474" y="2"/>
                    <a:pt x="1470" y="6"/>
                  </a:cubicBezTo>
                  <a:cubicBezTo>
                    <a:pt x="970" y="637"/>
                    <a:pt x="435" y="1280"/>
                    <a:pt x="18" y="1970"/>
                  </a:cubicBezTo>
                  <a:cubicBezTo>
                    <a:pt x="0" y="1988"/>
                    <a:pt x="15" y="1999"/>
                    <a:pt x="24" y="1999"/>
                  </a:cubicBezTo>
                  <a:cubicBezTo>
                    <a:pt x="27" y="1999"/>
                    <a:pt x="30" y="1997"/>
                    <a:pt x="30" y="1994"/>
                  </a:cubicBezTo>
                  <a:cubicBezTo>
                    <a:pt x="530" y="1363"/>
                    <a:pt x="994" y="684"/>
                    <a:pt x="1470" y="29"/>
                  </a:cubicBezTo>
                  <a:cubicBezTo>
                    <a:pt x="1496" y="12"/>
                    <a:pt x="1491" y="1"/>
                    <a:pt x="1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61" name="Google Shape;27261;p39"/>
            <p:cNvSpPr/>
            <p:nvPr/>
          </p:nvSpPr>
          <p:spPr>
            <a:xfrm>
              <a:off x="3133125" y="2497800"/>
              <a:ext cx="33950" cy="60225"/>
            </a:xfrm>
            <a:custGeom>
              <a:avLst/>
              <a:gdLst/>
              <a:ahLst/>
              <a:cxnLst/>
              <a:rect l="l" t="t" r="r" b="b"/>
              <a:pathLst>
                <a:path w="1358" h="2409" extrusionOk="0">
                  <a:moveTo>
                    <a:pt x="1339" y="1"/>
                  </a:moveTo>
                  <a:cubicBezTo>
                    <a:pt x="1336" y="1"/>
                    <a:pt x="1334" y="3"/>
                    <a:pt x="1334" y="11"/>
                  </a:cubicBezTo>
                  <a:cubicBezTo>
                    <a:pt x="857" y="785"/>
                    <a:pt x="381" y="1570"/>
                    <a:pt x="0" y="2392"/>
                  </a:cubicBezTo>
                  <a:cubicBezTo>
                    <a:pt x="0" y="2400"/>
                    <a:pt x="12" y="2409"/>
                    <a:pt x="23" y="2409"/>
                  </a:cubicBezTo>
                  <a:cubicBezTo>
                    <a:pt x="28" y="2409"/>
                    <a:pt x="32" y="2407"/>
                    <a:pt x="36" y="2404"/>
                  </a:cubicBezTo>
                  <a:cubicBezTo>
                    <a:pt x="524" y="1642"/>
                    <a:pt x="953" y="820"/>
                    <a:pt x="1358" y="23"/>
                  </a:cubicBezTo>
                  <a:cubicBezTo>
                    <a:pt x="1358" y="14"/>
                    <a:pt x="1346" y="1"/>
                    <a:pt x="13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62" name="Google Shape;27262;p39"/>
            <p:cNvSpPr/>
            <p:nvPr/>
          </p:nvSpPr>
          <p:spPr>
            <a:xfrm>
              <a:off x="3115950" y="2507450"/>
              <a:ext cx="45875" cy="66950"/>
            </a:xfrm>
            <a:custGeom>
              <a:avLst/>
              <a:gdLst/>
              <a:ahLst/>
              <a:cxnLst/>
              <a:rect l="l" t="t" r="r" b="b"/>
              <a:pathLst>
                <a:path w="1835" h="2678" extrusionOk="0">
                  <a:moveTo>
                    <a:pt x="1820" y="0"/>
                  </a:moveTo>
                  <a:cubicBezTo>
                    <a:pt x="1816" y="0"/>
                    <a:pt x="1810" y="2"/>
                    <a:pt x="1806" y="6"/>
                  </a:cubicBezTo>
                  <a:cubicBezTo>
                    <a:pt x="1259" y="934"/>
                    <a:pt x="616" y="1780"/>
                    <a:pt x="9" y="2661"/>
                  </a:cubicBezTo>
                  <a:cubicBezTo>
                    <a:pt x="0" y="2669"/>
                    <a:pt x="10" y="2678"/>
                    <a:pt x="16" y="2678"/>
                  </a:cubicBezTo>
                  <a:cubicBezTo>
                    <a:pt x="18" y="2678"/>
                    <a:pt x="20" y="2676"/>
                    <a:pt x="20" y="2673"/>
                  </a:cubicBezTo>
                  <a:cubicBezTo>
                    <a:pt x="735" y="1863"/>
                    <a:pt x="1306" y="946"/>
                    <a:pt x="1818" y="6"/>
                  </a:cubicBezTo>
                  <a:cubicBezTo>
                    <a:pt x="1834" y="6"/>
                    <a:pt x="1829" y="0"/>
                    <a:pt x="18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63" name="Google Shape;27263;p39"/>
            <p:cNvSpPr/>
            <p:nvPr/>
          </p:nvSpPr>
          <p:spPr>
            <a:xfrm>
              <a:off x="3114750" y="2528000"/>
              <a:ext cx="35350" cy="55025"/>
            </a:xfrm>
            <a:custGeom>
              <a:avLst/>
              <a:gdLst/>
              <a:ahLst/>
              <a:cxnLst/>
              <a:rect l="l" t="t" r="r" b="b"/>
              <a:pathLst>
                <a:path w="1414" h="2201" extrusionOk="0">
                  <a:moveTo>
                    <a:pt x="1395" y="0"/>
                  </a:moveTo>
                  <a:cubicBezTo>
                    <a:pt x="1392" y="0"/>
                    <a:pt x="1390" y="2"/>
                    <a:pt x="1390" y="5"/>
                  </a:cubicBezTo>
                  <a:cubicBezTo>
                    <a:pt x="938" y="720"/>
                    <a:pt x="426" y="1434"/>
                    <a:pt x="9" y="2172"/>
                  </a:cubicBezTo>
                  <a:cubicBezTo>
                    <a:pt x="0" y="2190"/>
                    <a:pt x="11" y="2201"/>
                    <a:pt x="26" y="2201"/>
                  </a:cubicBezTo>
                  <a:cubicBezTo>
                    <a:pt x="32" y="2201"/>
                    <a:pt x="38" y="2199"/>
                    <a:pt x="45" y="2196"/>
                  </a:cubicBezTo>
                  <a:cubicBezTo>
                    <a:pt x="557" y="1517"/>
                    <a:pt x="1009" y="743"/>
                    <a:pt x="1414" y="17"/>
                  </a:cubicBezTo>
                  <a:cubicBezTo>
                    <a:pt x="1414" y="9"/>
                    <a:pt x="1402" y="0"/>
                    <a:pt x="13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64" name="Google Shape;27264;p39"/>
            <p:cNvSpPr/>
            <p:nvPr/>
          </p:nvSpPr>
          <p:spPr>
            <a:xfrm>
              <a:off x="3102850" y="2543950"/>
              <a:ext cx="36150" cy="44575"/>
            </a:xfrm>
            <a:custGeom>
              <a:avLst/>
              <a:gdLst/>
              <a:ahLst/>
              <a:cxnLst/>
              <a:rect l="l" t="t" r="r" b="b"/>
              <a:pathLst>
                <a:path w="1446" h="1783" extrusionOk="0">
                  <a:moveTo>
                    <a:pt x="1427" y="0"/>
                  </a:moveTo>
                  <a:cubicBezTo>
                    <a:pt x="1422" y="0"/>
                    <a:pt x="1417" y="3"/>
                    <a:pt x="1414" y="10"/>
                  </a:cubicBezTo>
                  <a:cubicBezTo>
                    <a:pt x="997" y="641"/>
                    <a:pt x="497" y="1177"/>
                    <a:pt x="9" y="1760"/>
                  </a:cubicBezTo>
                  <a:cubicBezTo>
                    <a:pt x="0" y="1769"/>
                    <a:pt x="4" y="1783"/>
                    <a:pt x="10" y="1783"/>
                  </a:cubicBezTo>
                  <a:cubicBezTo>
                    <a:pt x="13" y="1783"/>
                    <a:pt x="17" y="1780"/>
                    <a:pt x="21" y="1772"/>
                  </a:cubicBezTo>
                  <a:cubicBezTo>
                    <a:pt x="592" y="1320"/>
                    <a:pt x="1068" y="641"/>
                    <a:pt x="1437" y="22"/>
                  </a:cubicBezTo>
                  <a:cubicBezTo>
                    <a:pt x="1446" y="14"/>
                    <a:pt x="1437" y="0"/>
                    <a:pt x="14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65" name="Google Shape;27265;p39"/>
            <p:cNvSpPr/>
            <p:nvPr/>
          </p:nvSpPr>
          <p:spPr>
            <a:xfrm>
              <a:off x="3108500" y="2547950"/>
              <a:ext cx="31700" cy="38650"/>
            </a:xfrm>
            <a:custGeom>
              <a:avLst/>
              <a:gdLst/>
              <a:ahLst/>
              <a:cxnLst/>
              <a:rect l="l" t="t" r="r" b="b"/>
              <a:pathLst>
                <a:path w="1268" h="1546" extrusionOk="0">
                  <a:moveTo>
                    <a:pt x="1256" y="0"/>
                  </a:moveTo>
                  <a:cubicBezTo>
                    <a:pt x="1254" y="0"/>
                    <a:pt x="1250" y="2"/>
                    <a:pt x="1247" y="5"/>
                  </a:cubicBezTo>
                  <a:cubicBezTo>
                    <a:pt x="866" y="541"/>
                    <a:pt x="426" y="1017"/>
                    <a:pt x="9" y="1529"/>
                  </a:cubicBezTo>
                  <a:cubicBezTo>
                    <a:pt x="0" y="1537"/>
                    <a:pt x="10" y="1546"/>
                    <a:pt x="20" y="1546"/>
                  </a:cubicBezTo>
                  <a:cubicBezTo>
                    <a:pt x="25" y="1546"/>
                    <a:pt x="29" y="1544"/>
                    <a:pt x="33" y="1541"/>
                  </a:cubicBezTo>
                  <a:cubicBezTo>
                    <a:pt x="533" y="1136"/>
                    <a:pt x="949" y="565"/>
                    <a:pt x="1259" y="29"/>
                  </a:cubicBezTo>
                  <a:cubicBezTo>
                    <a:pt x="1268" y="11"/>
                    <a:pt x="1264" y="0"/>
                    <a:pt x="12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66" name="Google Shape;27266;p39"/>
            <p:cNvSpPr/>
            <p:nvPr/>
          </p:nvSpPr>
          <p:spPr>
            <a:xfrm>
              <a:off x="3104625" y="2555375"/>
              <a:ext cx="27925" cy="37750"/>
            </a:xfrm>
            <a:custGeom>
              <a:avLst/>
              <a:gdLst/>
              <a:ahLst/>
              <a:cxnLst/>
              <a:rect l="l" t="t" r="r" b="b"/>
              <a:pathLst>
                <a:path w="1117" h="1510" extrusionOk="0">
                  <a:moveTo>
                    <a:pt x="1090" y="0"/>
                  </a:moveTo>
                  <a:cubicBezTo>
                    <a:pt x="1085" y="0"/>
                    <a:pt x="1081" y="2"/>
                    <a:pt x="1081" y="6"/>
                  </a:cubicBezTo>
                  <a:cubicBezTo>
                    <a:pt x="700" y="470"/>
                    <a:pt x="283" y="958"/>
                    <a:pt x="9" y="1482"/>
                  </a:cubicBezTo>
                  <a:cubicBezTo>
                    <a:pt x="1" y="1490"/>
                    <a:pt x="15" y="1509"/>
                    <a:pt x="29" y="1509"/>
                  </a:cubicBezTo>
                  <a:cubicBezTo>
                    <a:pt x="35" y="1509"/>
                    <a:pt x="41" y="1505"/>
                    <a:pt x="45" y="1494"/>
                  </a:cubicBezTo>
                  <a:cubicBezTo>
                    <a:pt x="426" y="1041"/>
                    <a:pt x="771" y="506"/>
                    <a:pt x="1116" y="6"/>
                  </a:cubicBezTo>
                  <a:cubicBezTo>
                    <a:pt x="1116" y="6"/>
                    <a:pt x="1101" y="0"/>
                    <a:pt x="10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67" name="Google Shape;27267;p39"/>
            <p:cNvSpPr/>
            <p:nvPr/>
          </p:nvSpPr>
          <p:spPr>
            <a:xfrm>
              <a:off x="3110575" y="2561325"/>
              <a:ext cx="19200" cy="23200"/>
            </a:xfrm>
            <a:custGeom>
              <a:avLst/>
              <a:gdLst/>
              <a:ahLst/>
              <a:cxnLst/>
              <a:rect l="l" t="t" r="r" b="b"/>
              <a:pathLst>
                <a:path w="768" h="928" extrusionOk="0">
                  <a:moveTo>
                    <a:pt x="762" y="0"/>
                  </a:moveTo>
                  <a:cubicBezTo>
                    <a:pt x="761" y="0"/>
                    <a:pt x="759" y="2"/>
                    <a:pt x="759" y="6"/>
                  </a:cubicBezTo>
                  <a:cubicBezTo>
                    <a:pt x="767" y="6"/>
                    <a:pt x="765" y="0"/>
                    <a:pt x="762" y="0"/>
                  </a:cubicBezTo>
                  <a:close/>
                  <a:moveTo>
                    <a:pt x="759" y="6"/>
                  </a:moveTo>
                  <a:lnTo>
                    <a:pt x="759" y="6"/>
                  </a:lnTo>
                  <a:cubicBezTo>
                    <a:pt x="533" y="339"/>
                    <a:pt x="283" y="625"/>
                    <a:pt x="9" y="899"/>
                  </a:cubicBezTo>
                  <a:cubicBezTo>
                    <a:pt x="1" y="916"/>
                    <a:pt x="5" y="927"/>
                    <a:pt x="17" y="927"/>
                  </a:cubicBezTo>
                  <a:cubicBezTo>
                    <a:pt x="21" y="927"/>
                    <a:pt x="27" y="926"/>
                    <a:pt x="33" y="923"/>
                  </a:cubicBezTo>
                  <a:cubicBezTo>
                    <a:pt x="331" y="684"/>
                    <a:pt x="581" y="351"/>
                    <a:pt x="759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68" name="Google Shape;27268;p39"/>
            <p:cNvSpPr/>
            <p:nvPr/>
          </p:nvSpPr>
          <p:spPr>
            <a:xfrm>
              <a:off x="3166450" y="2477825"/>
              <a:ext cx="28300" cy="36925"/>
            </a:xfrm>
            <a:custGeom>
              <a:avLst/>
              <a:gdLst/>
              <a:ahLst/>
              <a:cxnLst/>
              <a:rect l="l" t="t" r="r" b="b"/>
              <a:pathLst>
                <a:path w="1132" h="1477" extrusionOk="0">
                  <a:moveTo>
                    <a:pt x="1132" y="0"/>
                  </a:moveTo>
                  <a:lnTo>
                    <a:pt x="1132" y="0"/>
                  </a:lnTo>
                  <a:cubicBezTo>
                    <a:pt x="679" y="417"/>
                    <a:pt x="263" y="905"/>
                    <a:pt x="1" y="1465"/>
                  </a:cubicBezTo>
                  <a:cubicBezTo>
                    <a:pt x="1" y="1476"/>
                    <a:pt x="13" y="1476"/>
                    <a:pt x="13" y="1476"/>
                  </a:cubicBezTo>
                  <a:cubicBezTo>
                    <a:pt x="358" y="941"/>
                    <a:pt x="691" y="464"/>
                    <a:pt x="11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69" name="Google Shape;27269;p39"/>
            <p:cNvSpPr/>
            <p:nvPr/>
          </p:nvSpPr>
          <p:spPr>
            <a:xfrm>
              <a:off x="3174200" y="2479000"/>
              <a:ext cx="26500" cy="30975"/>
            </a:xfrm>
            <a:custGeom>
              <a:avLst/>
              <a:gdLst/>
              <a:ahLst/>
              <a:cxnLst/>
              <a:rect l="l" t="t" r="r" b="b"/>
              <a:pathLst>
                <a:path w="1060" h="1239" extrusionOk="0">
                  <a:moveTo>
                    <a:pt x="1060" y="1"/>
                  </a:moveTo>
                  <a:lnTo>
                    <a:pt x="1060" y="1"/>
                  </a:lnTo>
                  <a:cubicBezTo>
                    <a:pt x="703" y="406"/>
                    <a:pt x="322" y="787"/>
                    <a:pt x="0" y="1215"/>
                  </a:cubicBezTo>
                  <a:cubicBezTo>
                    <a:pt x="0" y="1239"/>
                    <a:pt x="0" y="1239"/>
                    <a:pt x="12" y="1239"/>
                  </a:cubicBezTo>
                  <a:cubicBezTo>
                    <a:pt x="405" y="846"/>
                    <a:pt x="727" y="417"/>
                    <a:pt x="10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70" name="Google Shape;27270;p39"/>
            <p:cNvSpPr/>
            <p:nvPr/>
          </p:nvSpPr>
          <p:spPr>
            <a:xfrm>
              <a:off x="3175775" y="2481975"/>
              <a:ext cx="27025" cy="35125"/>
            </a:xfrm>
            <a:custGeom>
              <a:avLst/>
              <a:gdLst/>
              <a:ahLst/>
              <a:cxnLst/>
              <a:rect l="l" t="t" r="r" b="b"/>
              <a:pathLst>
                <a:path w="1081" h="1405" extrusionOk="0">
                  <a:moveTo>
                    <a:pt x="1080" y="1"/>
                  </a:moveTo>
                  <a:cubicBezTo>
                    <a:pt x="711" y="429"/>
                    <a:pt x="294" y="882"/>
                    <a:pt x="9" y="1382"/>
                  </a:cubicBezTo>
                  <a:cubicBezTo>
                    <a:pt x="0" y="1390"/>
                    <a:pt x="9" y="1404"/>
                    <a:pt x="23" y="1404"/>
                  </a:cubicBezTo>
                  <a:cubicBezTo>
                    <a:pt x="30" y="1404"/>
                    <a:pt x="37" y="1401"/>
                    <a:pt x="44" y="1394"/>
                  </a:cubicBezTo>
                  <a:cubicBezTo>
                    <a:pt x="425" y="977"/>
                    <a:pt x="735" y="477"/>
                    <a:pt x="10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71" name="Google Shape;27271;p39"/>
            <p:cNvSpPr/>
            <p:nvPr/>
          </p:nvSpPr>
          <p:spPr>
            <a:xfrm>
              <a:off x="3180250" y="2491075"/>
              <a:ext cx="24250" cy="29000"/>
            </a:xfrm>
            <a:custGeom>
              <a:avLst/>
              <a:gdLst/>
              <a:ahLst/>
              <a:cxnLst/>
              <a:rect l="l" t="t" r="r" b="b"/>
              <a:pathLst>
                <a:path w="970" h="1160" extrusionOk="0">
                  <a:moveTo>
                    <a:pt x="954" y="1"/>
                  </a:moveTo>
                  <a:cubicBezTo>
                    <a:pt x="951" y="1"/>
                    <a:pt x="949" y="2"/>
                    <a:pt x="949" y="6"/>
                  </a:cubicBezTo>
                  <a:cubicBezTo>
                    <a:pt x="616" y="363"/>
                    <a:pt x="258" y="732"/>
                    <a:pt x="8" y="1137"/>
                  </a:cubicBezTo>
                  <a:cubicBezTo>
                    <a:pt x="0" y="1145"/>
                    <a:pt x="9" y="1159"/>
                    <a:pt x="15" y="1159"/>
                  </a:cubicBezTo>
                  <a:cubicBezTo>
                    <a:pt x="18" y="1159"/>
                    <a:pt x="20" y="1156"/>
                    <a:pt x="20" y="1149"/>
                  </a:cubicBezTo>
                  <a:cubicBezTo>
                    <a:pt x="377" y="816"/>
                    <a:pt x="663" y="399"/>
                    <a:pt x="961" y="18"/>
                  </a:cubicBezTo>
                  <a:cubicBezTo>
                    <a:pt x="969" y="9"/>
                    <a:pt x="960" y="1"/>
                    <a:pt x="9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72" name="Google Shape;27272;p39"/>
            <p:cNvSpPr/>
            <p:nvPr/>
          </p:nvSpPr>
          <p:spPr>
            <a:xfrm>
              <a:off x="3175475" y="2472925"/>
              <a:ext cx="19875" cy="14850"/>
            </a:xfrm>
            <a:custGeom>
              <a:avLst/>
              <a:gdLst/>
              <a:ahLst/>
              <a:cxnLst/>
              <a:rect l="l" t="t" r="r" b="b"/>
              <a:pathLst>
                <a:path w="795" h="594" extrusionOk="0">
                  <a:moveTo>
                    <a:pt x="757" y="0"/>
                  </a:moveTo>
                  <a:cubicBezTo>
                    <a:pt x="746" y="0"/>
                    <a:pt x="743" y="6"/>
                    <a:pt x="735" y="6"/>
                  </a:cubicBezTo>
                  <a:cubicBezTo>
                    <a:pt x="730" y="5"/>
                    <a:pt x="726" y="5"/>
                    <a:pt x="721" y="5"/>
                  </a:cubicBezTo>
                  <a:cubicBezTo>
                    <a:pt x="603" y="5"/>
                    <a:pt x="446" y="139"/>
                    <a:pt x="366" y="208"/>
                  </a:cubicBezTo>
                  <a:cubicBezTo>
                    <a:pt x="235" y="315"/>
                    <a:pt x="92" y="422"/>
                    <a:pt x="9" y="565"/>
                  </a:cubicBezTo>
                  <a:cubicBezTo>
                    <a:pt x="0" y="583"/>
                    <a:pt x="10" y="594"/>
                    <a:pt x="17" y="594"/>
                  </a:cubicBezTo>
                  <a:cubicBezTo>
                    <a:pt x="19" y="594"/>
                    <a:pt x="21" y="592"/>
                    <a:pt x="21" y="589"/>
                  </a:cubicBezTo>
                  <a:cubicBezTo>
                    <a:pt x="140" y="482"/>
                    <a:pt x="247" y="375"/>
                    <a:pt x="366" y="291"/>
                  </a:cubicBezTo>
                  <a:cubicBezTo>
                    <a:pt x="497" y="184"/>
                    <a:pt x="652" y="113"/>
                    <a:pt x="783" y="18"/>
                  </a:cubicBezTo>
                  <a:cubicBezTo>
                    <a:pt x="795" y="18"/>
                    <a:pt x="783" y="6"/>
                    <a:pt x="783" y="6"/>
                  </a:cubicBezTo>
                  <a:cubicBezTo>
                    <a:pt x="771" y="2"/>
                    <a:pt x="76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73" name="Google Shape;27273;p39"/>
            <p:cNvSpPr/>
            <p:nvPr/>
          </p:nvSpPr>
          <p:spPr>
            <a:xfrm>
              <a:off x="3177775" y="2470675"/>
              <a:ext cx="18775" cy="15500"/>
            </a:xfrm>
            <a:custGeom>
              <a:avLst/>
              <a:gdLst/>
              <a:ahLst/>
              <a:cxnLst/>
              <a:rect l="l" t="t" r="r" b="b"/>
              <a:pathLst>
                <a:path w="751" h="620" extrusionOk="0">
                  <a:moveTo>
                    <a:pt x="738" y="0"/>
                  </a:moveTo>
                  <a:cubicBezTo>
                    <a:pt x="405" y="48"/>
                    <a:pt x="107" y="298"/>
                    <a:pt x="0" y="596"/>
                  </a:cubicBezTo>
                  <a:cubicBezTo>
                    <a:pt x="0" y="619"/>
                    <a:pt x="24" y="619"/>
                    <a:pt x="24" y="619"/>
                  </a:cubicBezTo>
                  <a:cubicBezTo>
                    <a:pt x="203" y="334"/>
                    <a:pt x="417" y="155"/>
                    <a:pt x="738" y="36"/>
                  </a:cubicBezTo>
                  <a:cubicBezTo>
                    <a:pt x="750" y="0"/>
                    <a:pt x="750" y="0"/>
                    <a:pt x="7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74" name="Google Shape;27274;p39"/>
            <p:cNvSpPr/>
            <p:nvPr/>
          </p:nvSpPr>
          <p:spPr>
            <a:xfrm>
              <a:off x="3148175" y="2494825"/>
              <a:ext cx="23325" cy="41175"/>
            </a:xfrm>
            <a:custGeom>
              <a:avLst/>
              <a:gdLst/>
              <a:ahLst/>
              <a:cxnLst/>
              <a:rect l="l" t="t" r="r" b="b"/>
              <a:pathLst>
                <a:path w="933" h="1647" extrusionOk="0">
                  <a:moveTo>
                    <a:pt x="930" y="0"/>
                  </a:moveTo>
                  <a:cubicBezTo>
                    <a:pt x="929" y="0"/>
                    <a:pt x="926" y="3"/>
                    <a:pt x="922" y="11"/>
                  </a:cubicBezTo>
                  <a:cubicBezTo>
                    <a:pt x="930" y="11"/>
                    <a:pt x="933" y="0"/>
                    <a:pt x="930" y="0"/>
                  </a:cubicBezTo>
                  <a:close/>
                  <a:moveTo>
                    <a:pt x="922" y="11"/>
                  </a:moveTo>
                  <a:lnTo>
                    <a:pt x="922" y="11"/>
                  </a:lnTo>
                  <a:cubicBezTo>
                    <a:pt x="648" y="570"/>
                    <a:pt x="327" y="1082"/>
                    <a:pt x="17" y="1630"/>
                  </a:cubicBezTo>
                  <a:cubicBezTo>
                    <a:pt x="0" y="1638"/>
                    <a:pt x="13" y="1647"/>
                    <a:pt x="22" y="1647"/>
                  </a:cubicBezTo>
                  <a:cubicBezTo>
                    <a:pt x="26" y="1647"/>
                    <a:pt x="29" y="1645"/>
                    <a:pt x="29" y="1642"/>
                  </a:cubicBezTo>
                  <a:cubicBezTo>
                    <a:pt x="434" y="1154"/>
                    <a:pt x="708" y="570"/>
                    <a:pt x="922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75" name="Google Shape;27275;p39"/>
            <p:cNvSpPr/>
            <p:nvPr/>
          </p:nvSpPr>
          <p:spPr>
            <a:xfrm>
              <a:off x="3048275" y="2602525"/>
              <a:ext cx="80400" cy="55100"/>
            </a:xfrm>
            <a:custGeom>
              <a:avLst/>
              <a:gdLst/>
              <a:ahLst/>
              <a:cxnLst/>
              <a:rect l="l" t="t" r="r" b="b"/>
              <a:pathLst>
                <a:path w="3216" h="2204" extrusionOk="0">
                  <a:moveTo>
                    <a:pt x="3216" y="1"/>
                  </a:moveTo>
                  <a:cubicBezTo>
                    <a:pt x="2716" y="370"/>
                    <a:pt x="2227" y="739"/>
                    <a:pt x="1727" y="1120"/>
                  </a:cubicBezTo>
                  <a:cubicBezTo>
                    <a:pt x="1215" y="1513"/>
                    <a:pt x="691" y="2037"/>
                    <a:pt x="25" y="2168"/>
                  </a:cubicBezTo>
                  <a:cubicBezTo>
                    <a:pt x="1" y="2168"/>
                    <a:pt x="1" y="2203"/>
                    <a:pt x="25" y="2203"/>
                  </a:cubicBezTo>
                  <a:cubicBezTo>
                    <a:pt x="537" y="2156"/>
                    <a:pt x="918" y="1811"/>
                    <a:pt x="1299" y="1513"/>
                  </a:cubicBezTo>
                  <a:cubicBezTo>
                    <a:pt x="1942" y="1013"/>
                    <a:pt x="2596" y="525"/>
                    <a:pt x="32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76" name="Google Shape;27276;p39"/>
            <p:cNvSpPr/>
            <p:nvPr/>
          </p:nvSpPr>
          <p:spPr>
            <a:xfrm>
              <a:off x="3056675" y="2615625"/>
              <a:ext cx="65750" cy="47700"/>
            </a:xfrm>
            <a:custGeom>
              <a:avLst/>
              <a:gdLst/>
              <a:ahLst/>
              <a:cxnLst/>
              <a:rect l="l" t="t" r="r" b="b"/>
              <a:pathLst>
                <a:path w="2630" h="1908" extrusionOk="0">
                  <a:moveTo>
                    <a:pt x="2630" y="1"/>
                  </a:moveTo>
                  <a:cubicBezTo>
                    <a:pt x="1832" y="715"/>
                    <a:pt x="975" y="1334"/>
                    <a:pt x="22" y="1858"/>
                  </a:cubicBezTo>
                  <a:cubicBezTo>
                    <a:pt x="1" y="1869"/>
                    <a:pt x="17" y="1908"/>
                    <a:pt x="47" y="1908"/>
                  </a:cubicBezTo>
                  <a:cubicBezTo>
                    <a:pt x="50" y="1908"/>
                    <a:pt x="54" y="1907"/>
                    <a:pt x="58" y="1906"/>
                  </a:cubicBezTo>
                  <a:cubicBezTo>
                    <a:pt x="1010" y="1406"/>
                    <a:pt x="1891" y="775"/>
                    <a:pt x="26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77" name="Google Shape;27277;p39"/>
            <p:cNvSpPr/>
            <p:nvPr/>
          </p:nvSpPr>
          <p:spPr>
            <a:xfrm>
              <a:off x="3067125" y="2624300"/>
              <a:ext cx="52125" cy="40575"/>
            </a:xfrm>
            <a:custGeom>
              <a:avLst/>
              <a:gdLst/>
              <a:ahLst/>
              <a:cxnLst/>
              <a:rect l="l" t="t" r="r" b="b"/>
              <a:pathLst>
                <a:path w="2085" h="1623" extrusionOk="0">
                  <a:moveTo>
                    <a:pt x="2079" y="0"/>
                  </a:moveTo>
                  <a:cubicBezTo>
                    <a:pt x="2077" y="0"/>
                    <a:pt x="2073" y="3"/>
                    <a:pt x="2069" y="11"/>
                  </a:cubicBezTo>
                  <a:cubicBezTo>
                    <a:pt x="2085" y="11"/>
                    <a:pt x="2085" y="0"/>
                    <a:pt x="2079" y="0"/>
                  </a:cubicBezTo>
                  <a:close/>
                  <a:moveTo>
                    <a:pt x="2069" y="11"/>
                  </a:moveTo>
                  <a:lnTo>
                    <a:pt x="2069" y="11"/>
                  </a:lnTo>
                  <a:cubicBezTo>
                    <a:pt x="1723" y="428"/>
                    <a:pt x="1319" y="725"/>
                    <a:pt x="842" y="975"/>
                  </a:cubicBezTo>
                  <a:cubicBezTo>
                    <a:pt x="545" y="1142"/>
                    <a:pt x="188" y="1297"/>
                    <a:pt x="9" y="1594"/>
                  </a:cubicBezTo>
                  <a:cubicBezTo>
                    <a:pt x="0" y="1612"/>
                    <a:pt x="11" y="1623"/>
                    <a:pt x="17" y="1623"/>
                  </a:cubicBezTo>
                  <a:cubicBezTo>
                    <a:pt x="19" y="1623"/>
                    <a:pt x="21" y="1621"/>
                    <a:pt x="21" y="1618"/>
                  </a:cubicBezTo>
                  <a:cubicBezTo>
                    <a:pt x="723" y="1035"/>
                    <a:pt x="1545" y="749"/>
                    <a:pt x="2069" y="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78" name="Google Shape;27278;p39"/>
            <p:cNvSpPr/>
            <p:nvPr/>
          </p:nvSpPr>
          <p:spPr>
            <a:xfrm>
              <a:off x="3075075" y="2631100"/>
              <a:ext cx="43175" cy="31575"/>
            </a:xfrm>
            <a:custGeom>
              <a:avLst/>
              <a:gdLst/>
              <a:ahLst/>
              <a:cxnLst/>
              <a:rect l="l" t="t" r="r" b="b"/>
              <a:pathLst>
                <a:path w="1727" h="1263" extrusionOk="0">
                  <a:moveTo>
                    <a:pt x="1727" y="1"/>
                  </a:moveTo>
                  <a:cubicBezTo>
                    <a:pt x="1251" y="572"/>
                    <a:pt x="703" y="906"/>
                    <a:pt x="36" y="1227"/>
                  </a:cubicBezTo>
                  <a:cubicBezTo>
                    <a:pt x="0" y="1239"/>
                    <a:pt x="24" y="1263"/>
                    <a:pt x="48" y="1263"/>
                  </a:cubicBezTo>
                  <a:cubicBezTo>
                    <a:pt x="715" y="1108"/>
                    <a:pt x="1358" y="572"/>
                    <a:pt x="17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79" name="Google Shape;27279;p39"/>
            <p:cNvSpPr/>
            <p:nvPr/>
          </p:nvSpPr>
          <p:spPr>
            <a:xfrm>
              <a:off x="3040350" y="2640925"/>
              <a:ext cx="79100" cy="54650"/>
            </a:xfrm>
            <a:custGeom>
              <a:avLst/>
              <a:gdLst/>
              <a:ahLst/>
              <a:cxnLst/>
              <a:rect l="l" t="t" r="r" b="b"/>
              <a:pathLst>
                <a:path w="3164" h="2186" extrusionOk="0">
                  <a:moveTo>
                    <a:pt x="3164" y="1"/>
                  </a:moveTo>
                  <a:cubicBezTo>
                    <a:pt x="2223" y="894"/>
                    <a:pt x="1116" y="1441"/>
                    <a:pt x="20" y="2120"/>
                  </a:cubicBezTo>
                  <a:cubicBezTo>
                    <a:pt x="0" y="2140"/>
                    <a:pt x="14" y="2185"/>
                    <a:pt x="40" y="2185"/>
                  </a:cubicBezTo>
                  <a:cubicBezTo>
                    <a:pt x="45" y="2185"/>
                    <a:pt x="50" y="2183"/>
                    <a:pt x="56" y="2180"/>
                  </a:cubicBezTo>
                  <a:cubicBezTo>
                    <a:pt x="1199" y="1691"/>
                    <a:pt x="2342" y="929"/>
                    <a:pt x="31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80" name="Google Shape;27280;p39"/>
            <p:cNvSpPr/>
            <p:nvPr/>
          </p:nvSpPr>
          <p:spPr>
            <a:xfrm>
              <a:off x="3117650" y="2524950"/>
              <a:ext cx="77100" cy="120700"/>
            </a:xfrm>
            <a:custGeom>
              <a:avLst/>
              <a:gdLst/>
              <a:ahLst/>
              <a:cxnLst/>
              <a:rect l="l" t="t" r="r" b="b"/>
              <a:pathLst>
                <a:path w="3084" h="4828" extrusionOk="0">
                  <a:moveTo>
                    <a:pt x="3054" y="0"/>
                  </a:moveTo>
                  <a:cubicBezTo>
                    <a:pt x="3044" y="0"/>
                    <a:pt x="3036" y="3"/>
                    <a:pt x="3036" y="8"/>
                  </a:cubicBezTo>
                  <a:cubicBezTo>
                    <a:pt x="2810" y="1151"/>
                    <a:pt x="2429" y="2092"/>
                    <a:pt x="1607" y="2949"/>
                  </a:cubicBezTo>
                  <a:cubicBezTo>
                    <a:pt x="1024" y="3544"/>
                    <a:pt x="381" y="4044"/>
                    <a:pt x="0" y="4783"/>
                  </a:cubicBezTo>
                  <a:cubicBezTo>
                    <a:pt x="0" y="4808"/>
                    <a:pt x="12" y="4828"/>
                    <a:pt x="28" y="4828"/>
                  </a:cubicBezTo>
                  <a:cubicBezTo>
                    <a:pt x="34" y="4828"/>
                    <a:pt x="41" y="4825"/>
                    <a:pt x="48" y="4818"/>
                  </a:cubicBezTo>
                  <a:cubicBezTo>
                    <a:pt x="595" y="3937"/>
                    <a:pt x="1453" y="3354"/>
                    <a:pt x="2096" y="2556"/>
                  </a:cubicBezTo>
                  <a:cubicBezTo>
                    <a:pt x="2679" y="1842"/>
                    <a:pt x="3060" y="925"/>
                    <a:pt x="3084" y="20"/>
                  </a:cubicBezTo>
                  <a:cubicBezTo>
                    <a:pt x="3084" y="6"/>
                    <a:pt x="3067" y="0"/>
                    <a:pt x="30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81" name="Google Shape;27281;p39"/>
            <p:cNvSpPr/>
            <p:nvPr/>
          </p:nvSpPr>
          <p:spPr>
            <a:xfrm>
              <a:off x="3174250" y="2469925"/>
              <a:ext cx="32700" cy="46600"/>
            </a:xfrm>
            <a:custGeom>
              <a:avLst/>
              <a:gdLst/>
              <a:ahLst/>
              <a:cxnLst/>
              <a:rect l="l" t="t" r="r" b="b"/>
              <a:pathLst>
                <a:path w="1308" h="1864" extrusionOk="0">
                  <a:moveTo>
                    <a:pt x="684" y="1"/>
                  </a:moveTo>
                  <a:cubicBezTo>
                    <a:pt x="419" y="1"/>
                    <a:pt x="132" y="256"/>
                    <a:pt x="10" y="483"/>
                  </a:cubicBezTo>
                  <a:cubicBezTo>
                    <a:pt x="1" y="502"/>
                    <a:pt x="30" y="537"/>
                    <a:pt x="54" y="537"/>
                  </a:cubicBezTo>
                  <a:cubicBezTo>
                    <a:pt x="60" y="537"/>
                    <a:pt x="65" y="535"/>
                    <a:pt x="70" y="530"/>
                  </a:cubicBezTo>
                  <a:lnTo>
                    <a:pt x="224" y="376"/>
                  </a:lnTo>
                  <a:cubicBezTo>
                    <a:pt x="358" y="232"/>
                    <a:pt x="412" y="194"/>
                    <a:pt x="584" y="194"/>
                  </a:cubicBezTo>
                  <a:cubicBezTo>
                    <a:pt x="612" y="194"/>
                    <a:pt x="642" y="195"/>
                    <a:pt x="677" y="197"/>
                  </a:cubicBezTo>
                  <a:cubicBezTo>
                    <a:pt x="915" y="209"/>
                    <a:pt x="951" y="233"/>
                    <a:pt x="1010" y="435"/>
                  </a:cubicBezTo>
                  <a:cubicBezTo>
                    <a:pt x="1034" y="530"/>
                    <a:pt x="1034" y="626"/>
                    <a:pt x="1034" y="721"/>
                  </a:cubicBezTo>
                  <a:cubicBezTo>
                    <a:pt x="1034" y="1102"/>
                    <a:pt x="903" y="1483"/>
                    <a:pt x="879" y="1852"/>
                  </a:cubicBezTo>
                  <a:cubicBezTo>
                    <a:pt x="856" y="1864"/>
                    <a:pt x="879" y="1864"/>
                    <a:pt x="879" y="1864"/>
                  </a:cubicBezTo>
                  <a:cubicBezTo>
                    <a:pt x="1094" y="1459"/>
                    <a:pt x="1308" y="614"/>
                    <a:pt x="1022" y="197"/>
                  </a:cubicBezTo>
                  <a:cubicBezTo>
                    <a:pt x="927" y="57"/>
                    <a:pt x="808" y="1"/>
                    <a:pt x="6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82" name="Google Shape;27282;p39"/>
            <p:cNvSpPr/>
            <p:nvPr/>
          </p:nvSpPr>
          <p:spPr>
            <a:xfrm>
              <a:off x="2916000" y="2629250"/>
              <a:ext cx="33325" cy="26750"/>
            </a:xfrm>
            <a:custGeom>
              <a:avLst/>
              <a:gdLst/>
              <a:ahLst/>
              <a:cxnLst/>
              <a:rect l="l" t="t" r="r" b="b"/>
              <a:pathLst>
                <a:path w="1333" h="1070" extrusionOk="0">
                  <a:moveTo>
                    <a:pt x="1300" y="0"/>
                  </a:moveTo>
                  <a:cubicBezTo>
                    <a:pt x="1297" y="0"/>
                    <a:pt x="1294" y="1"/>
                    <a:pt x="1291" y="3"/>
                  </a:cubicBezTo>
                  <a:cubicBezTo>
                    <a:pt x="875" y="325"/>
                    <a:pt x="446" y="670"/>
                    <a:pt x="29" y="1015"/>
                  </a:cubicBezTo>
                  <a:cubicBezTo>
                    <a:pt x="0" y="1035"/>
                    <a:pt x="26" y="1070"/>
                    <a:pt x="56" y="1070"/>
                  </a:cubicBezTo>
                  <a:cubicBezTo>
                    <a:pt x="63" y="1070"/>
                    <a:pt x="70" y="1068"/>
                    <a:pt x="77" y="1063"/>
                  </a:cubicBezTo>
                  <a:cubicBezTo>
                    <a:pt x="482" y="718"/>
                    <a:pt x="910" y="372"/>
                    <a:pt x="1303" y="27"/>
                  </a:cubicBezTo>
                  <a:cubicBezTo>
                    <a:pt x="1332" y="18"/>
                    <a:pt x="1314" y="0"/>
                    <a:pt x="13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83" name="Google Shape;27283;p39"/>
            <p:cNvSpPr/>
            <p:nvPr/>
          </p:nvSpPr>
          <p:spPr>
            <a:xfrm>
              <a:off x="2921375" y="2635275"/>
              <a:ext cx="22450" cy="15050"/>
            </a:xfrm>
            <a:custGeom>
              <a:avLst/>
              <a:gdLst/>
              <a:ahLst/>
              <a:cxnLst/>
              <a:rect l="l" t="t" r="r" b="b"/>
              <a:pathLst>
                <a:path w="898" h="602" extrusionOk="0">
                  <a:moveTo>
                    <a:pt x="886" y="1"/>
                  </a:moveTo>
                  <a:cubicBezTo>
                    <a:pt x="576" y="108"/>
                    <a:pt x="279" y="322"/>
                    <a:pt x="41" y="536"/>
                  </a:cubicBezTo>
                  <a:cubicBezTo>
                    <a:pt x="1" y="556"/>
                    <a:pt x="36" y="601"/>
                    <a:pt x="77" y="601"/>
                  </a:cubicBezTo>
                  <a:cubicBezTo>
                    <a:pt x="84" y="601"/>
                    <a:pt x="92" y="600"/>
                    <a:pt x="100" y="596"/>
                  </a:cubicBezTo>
                  <a:cubicBezTo>
                    <a:pt x="269" y="464"/>
                    <a:pt x="446" y="347"/>
                    <a:pt x="619" y="216"/>
                  </a:cubicBezTo>
                  <a:lnTo>
                    <a:pt x="619" y="216"/>
                  </a:lnTo>
                  <a:cubicBezTo>
                    <a:pt x="711" y="155"/>
                    <a:pt x="805" y="93"/>
                    <a:pt x="898" y="24"/>
                  </a:cubicBezTo>
                  <a:cubicBezTo>
                    <a:pt x="898" y="24"/>
                    <a:pt x="898" y="1"/>
                    <a:pt x="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84" name="Google Shape;27284;p39"/>
            <p:cNvSpPr/>
            <p:nvPr/>
          </p:nvSpPr>
          <p:spPr>
            <a:xfrm>
              <a:off x="2916725" y="2620475"/>
              <a:ext cx="11025" cy="54375"/>
            </a:xfrm>
            <a:custGeom>
              <a:avLst/>
              <a:gdLst/>
              <a:ahLst/>
              <a:cxnLst/>
              <a:rect l="l" t="t" r="r" b="b"/>
              <a:pathLst>
                <a:path w="441" h="2175" extrusionOk="0">
                  <a:moveTo>
                    <a:pt x="419" y="0"/>
                  </a:moveTo>
                  <a:cubicBezTo>
                    <a:pt x="411" y="0"/>
                    <a:pt x="405" y="3"/>
                    <a:pt x="405" y="9"/>
                  </a:cubicBezTo>
                  <a:cubicBezTo>
                    <a:pt x="310" y="462"/>
                    <a:pt x="238" y="914"/>
                    <a:pt x="167" y="1378"/>
                  </a:cubicBezTo>
                  <a:cubicBezTo>
                    <a:pt x="119" y="1628"/>
                    <a:pt x="0" y="1962"/>
                    <a:pt x="179" y="2164"/>
                  </a:cubicBezTo>
                  <a:cubicBezTo>
                    <a:pt x="183" y="2172"/>
                    <a:pt x="186" y="2174"/>
                    <a:pt x="190" y="2174"/>
                  </a:cubicBezTo>
                  <a:cubicBezTo>
                    <a:pt x="197" y="2174"/>
                    <a:pt x="203" y="2160"/>
                    <a:pt x="203" y="2152"/>
                  </a:cubicBezTo>
                  <a:cubicBezTo>
                    <a:pt x="108" y="1843"/>
                    <a:pt x="238" y="1450"/>
                    <a:pt x="286" y="1140"/>
                  </a:cubicBezTo>
                  <a:cubicBezTo>
                    <a:pt x="346" y="771"/>
                    <a:pt x="405" y="402"/>
                    <a:pt x="441" y="9"/>
                  </a:cubicBezTo>
                  <a:cubicBezTo>
                    <a:pt x="435" y="3"/>
                    <a:pt x="426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85" name="Google Shape;27285;p39"/>
            <p:cNvSpPr/>
            <p:nvPr/>
          </p:nvSpPr>
          <p:spPr>
            <a:xfrm>
              <a:off x="2921475" y="2617500"/>
              <a:ext cx="7475" cy="75325"/>
            </a:xfrm>
            <a:custGeom>
              <a:avLst/>
              <a:gdLst/>
              <a:ahLst/>
              <a:cxnLst/>
              <a:rect l="l" t="t" r="r" b="b"/>
              <a:pathLst>
                <a:path w="299" h="3013" extrusionOk="0">
                  <a:moveTo>
                    <a:pt x="117" y="1249"/>
                  </a:moveTo>
                  <a:lnTo>
                    <a:pt x="117" y="1249"/>
                  </a:lnTo>
                  <a:cubicBezTo>
                    <a:pt x="117" y="1344"/>
                    <a:pt x="117" y="1439"/>
                    <a:pt x="118" y="1534"/>
                  </a:cubicBezTo>
                  <a:lnTo>
                    <a:pt x="118" y="1534"/>
                  </a:lnTo>
                  <a:cubicBezTo>
                    <a:pt x="112" y="1462"/>
                    <a:pt x="108" y="1399"/>
                    <a:pt x="108" y="1366"/>
                  </a:cubicBezTo>
                  <a:cubicBezTo>
                    <a:pt x="108" y="1335"/>
                    <a:pt x="111" y="1295"/>
                    <a:pt x="117" y="1249"/>
                  </a:cubicBezTo>
                  <a:close/>
                  <a:moveTo>
                    <a:pt x="179" y="0"/>
                  </a:moveTo>
                  <a:cubicBezTo>
                    <a:pt x="156" y="0"/>
                    <a:pt x="132" y="15"/>
                    <a:pt x="132" y="44"/>
                  </a:cubicBezTo>
                  <a:lnTo>
                    <a:pt x="132" y="44"/>
                  </a:lnTo>
                  <a:cubicBezTo>
                    <a:pt x="124" y="35"/>
                    <a:pt x="117" y="28"/>
                    <a:pt x="108" y="21"/>
                  </a:cubicBezTo>
                  <a:lnTo>
                    <a:pt x="72" y="21"/>
                  </a:lnTo>
                  <a:lnTo>
                    <a:pt x="48" y="57"/>
                  </a:lnTo>
                  <a:lnTo>
                    <a:pt x="48" y="69"/>
                  </a:lnTo>
                  <a:lnTo>
                    <a:pt x="60" y="80"/>
                  </a:lnTo>
                  <a:cubicBezTo>
                    <a:pt x="66" y="97"/>
                    <a:pt x="74" y="103"/>
                    <a:pt x="80" y="103"/>
                  </a:cubicBezTo>
                  <a:cubicBezTo>
                    <a:pt x="89" y="103"/>
                    <a:pt x="96" y="94"/>
                    <a:pt x="96" y="80"/>
                  </a:cubicBezTo>
                  <a:lnTo>
                    <a:pt x="96" y="80"/>
                  </a:lnTo>
                  <a:cubicBezTo>
                    <a:pt x="110" y="100"/>
                    <a:pt x="121" y="124"/>
                    <a:pt x="129" y="152"/>
                  </a:cubicBezTo>
                  <a:lnTo>
                    <a:pt x="129" y="152"/>
                  </a:lnTo>
                  <a:cubicBezTo>
                    <a:pt x="124" y="307"/>
                    <a:pt x="122" y="461"/>
                    <a:pt x="120" y="616"/>
                  </a:cubicBezTo>
                  <a:lnTo>
                    <a:pt x="120" y="616"/>
                  </a:lnTo>
                  <a:cubicBezTo>
                    <a:pt x="78" y="902"/>
                    <a:pt x="1" y="1215"/>
                    <a:pt x="1" y="1366"/>
                  </a:cubicBezTo>
                  <a:cubicBezTo>
                    <a:pt x="1" y="1607"/>
                    <a:pt x="32" y="1824"/>
                    <a:pt x="119" y="2044"/>
                  </a:cubicBezTo>
                  <a:lnTo>
                    <a:pt x="119" y="2044"/>
                  </a:lnTo>
                  <a:cubicBezTo>
                    <a:pt x="120" y="2132"/>
                    <a:pt x="120" y="2219"/>
                    <a:pt x="120" y="2307"/>
                  </a:cubicBezTo>
                  <a:cubicBezTo>
                    <a:pt x="120" y="2334"/>
                    <a:pt x="143" y="2352"/>
                    <a:pt x="167" y="2355"/>
                  </a:cubicBezTo>
                  <a:lnTo>
                    <a:pt x="167" y="2355"/>
                  </a:lnTo>
                  <a:cubicBezTo>
                    <a:pt x="168" y="2565"/>
                    <a:pt x="168" y="2775"/>
                    <a:pt x="168" y="2986"/>
                  </a:cubicBezTo>
                  <a:cubicBezTo>
                    <a:pt x="168" y="3003"/>
                    <a:pt x="176" y="3012"/>
                    <a:pt x="188" y="3012"/>
                  </a:cubicBezTo>
                  <a:cubicBezTo>
                    <a:pt x="200" y="3012"/>
                    <a:pt x="215" y="3003"/>
                    <a:pt x="227" y="2986"/>
                  </a:cubicBezTo>
                  <a:cubicBezTo>
                    <a:pt x="257" y="2722"/>
                    <a:pt x="272" y="2461"/>
                    <a:pt x="279" y="2200"/>
                  </a:cubicBezTo>
                  <a:lnTo>
                    <a:pt x="279" y="2200"/>
                  </a:lnTo>
                  <a:cubicBezTo>
                    <a:pt x="287" y="2190"/>
                    <a:pt x="290" y="2178"/>
                    <a:pt x="287" y="2164"/>
                  </a:cubicBezTo>
                  <a:cubicBezTo>
                    <a:pt x="285" y="2151"/>
                    <a:pt x="283" y="2138"/>
                    <a:pt x="281" y="2125"/>
                  </a:cubicBezTo>
                  <a:lnTo>
                    <a:pt x="281" y="2125"/>
                  </a:lnTo>
                  <a:cubicBezTo>
                    <a:pt x="287" y="1893"/>
                    <a:pt x="287" y="1660"/>
                    <a:pt x="287" y="1426"/>
                  </a:cubicBezTo>
                  <a:cubicBezTo>
                    <a:pt x="287" y="1200"/>
                    <a:pt x="299" y="962"/>
                    <a:pt x="251" y="759"/>
                  </a:cubicBezTo>
                  <a:cubicBezTo>
                    <a:pt x="248" y="742"/>
                    <a:pt x="246" y="725"/>
                    <a:pt x="243" y="710"/>
                  </a:cubicBezTo>
                  <a:lnTo>
                    <a:pt x="243" y="710"/>
                  </a:lnTo>
                  <a:cubicBezTo>
                    <a:pt x="238" y="636"/>
                    <a:pt x="233" y="565"/>
                    <a:pt x="227" y="497"/>
                  </a:cubicBezTo>
                  <a:cubicBezTo>
                    <a:pt x="224" y="476"/>
                    <a:pt x="221" y="457"/>
                    <a:pt x="219" y="438"/>
                  </a:cubicBezTo>
                  <a:lnTo>
                    <a:pt x="219" y="438"/>
                  </a:lnTo>
                  <a:cubicBezTo>
                    <a:pt x="220" y="391"/>
                    <a:pt x="219" y="346"/>
                    <a:pt x="216" y="304"/>
                  </a:cubicBezTo>
                  <a:lnTo>
                    <a:pt x="216" y="304"/>
                  </a:lnTo>
                  <a:cubicBezTo>
                    <a:pt x="219" y="218"/>
                    <a:pt x="223" y="131"/>
                    <a:pt x="227" y="45"/>
                  </a:cubicBezTo>
                  <a:cubicBezTo>
                    <a:pt x="227" y="15"/>
                    <a:pt x="203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86" name="Google Shape;27286;p39"/>
            <p:cNvSpPr/>
            <p:nvPr/>
          </p:nvSpPr>
          <p:spPr>
            <a:xfrm>
              <a:off x="2918500" y="2652575"/>
              <a:ext cx="8950" cy="41250"/>
            </a:xfrm>
            <a:custGeom>
              <a:avLst/>
              <a:gdLst/>
              <a:ahLst/>
              <a:cxnLst/>
              <a:rect l="l" t="t" r="r" b="b"/>
              <a:pathLst>
                <a:path w="358" h="1650" extrusionOk="0">
                  <a:moveTo>
                    <a:pt x="11" y="203"/>
                  </a:moveTo>
                  <a:cubicBezTo>
                    <a:pt x="8" y="206"/>
                    <a:pt x="4" y="213"/>
                    <a:pt x="13" y="213"/>
                  </a:cubicBezTo>
                  <a:cubicBezTo>
                    <a:pt x="12" y="210"/>
                    <a:pt x="12" y="206"/>
                    <a:pt x="11" y="203"/>
                  </a:cubicBezTo>
                  <a:close/>
                  <a:moveTo>
                    <a:pt x="57" y="1"/>
                  </a:moveTo>
                  <a:cubicBezTo>
                    <a:pt x="52" y="1"/>
                    <a:pt x="48" y="4"/>
                    <a:pt x="48" y="11"/>
                  </a:cubicBezTo>
                  <a:cubicBezTo>
                    <a:pt x="3" y="79"/>
                    <a:pt x="1" y="126"/>
                    <a:pt x="11" y="203"/>
                  </a:cubicBezTo>
                  <a:lnTo>
                    <a:pt x="11" y="203"/>
                  </a:lnTo>
                  <a:cubicBezTo>
                    <a:pt x="12" y="202"/>
                    <a:pt x="13" y="201"/>
                    <a:pt x="13" y="201"/>
                  </a:cubicBezTo>
                  <a:cubicBezTo>
                    <a:pt x="7" y="154"/>
                    <a:pt x="9" y="136"/>
                    <a:pt x="13" y="136"/>
                  </a:cubicBezTo>
                  <a:cubicBezTo>
                    <a:pt x="31" y="136"/>
                    <a:pt x="96" y="368"/>
                    <a:pt x="96" y="368"/>
                  </a:cubicBezTo>
                  <a:cubicBezTo>
                    <a:pt x="108" y="463"/>
                    <a:pt x="120" y="559"/>
                    <a:pt x="132" y="666"/>
                  </a:cubicBezTo>
                  <a:cubicBezTo>
                    <a:pt x="144" y="730"/>
                    <a:pt x="154" y="794"/>
                    <a:pt x="162" y="859"/>
                  </a:cubicBezTo>
                  <a:lnTo>
                    <a:pt x="162" y="859"/>
                  </a:lnTo>
                  <a:cubicBezTo>
                    <a:pt x="170" y="963"/>
                    <a:pt x="180" y="1067"/>
                    <a:pt x="194" y="1171"/>
                  </a:cubicBezTo>
                  <a:lnTo>
                    <a:pt x="194" y="1171"/>
                  </a:lnTo>
                  <a:cubicBezTo>
                    <a:pt x="201" y="1253"/>
                    <a:pt x="207" y="1334"/>
                    <a:pt x="215" y="1416"/>
                  </a:cubicBezTo>
                  <a:cubicBezTo>
                    <a:pt x="215" y="1430"/>
                    <a:pt x="220" y="1441"/>
                    <a:pt x="227" y="1449"/>
                  </a:cubicBezTo>
                  <a:lnTo>
                    <a:pt x="227" y="1449"/>
                  </a:lnTo>
                  <a:cubicBezTo>
                    <a:pt x="227" y="1450"/>
                    <a:pt x="227" y="1451"/>
                    <a:pt x="227" y="1452"/>
                  </a:cubicBezTo>
                  <a:lnTo>
                    <a:pt x="231" y="1452"/>
                  </a:lnTo>
                  <a:cubicBezTo>
                    <a:pt x="234" y="1454"/>
                    <a:pt x="237" y="1456"/>
                    <a:pt x="241" y="1457"/>
                  </a:cubicBezTo>
                  <a:lnTo>
                    <a:pt x="241" y="1457"/>
                  </a:lnTo>
                  <a:cubicBezTo>
                    <a:pt x="251" y="1511"/>
                    <a:pt x="262" y="1565"/>
                    <a:pt x="275" y="1618"/>
                  </a:cubicBezTo>
                  <a:cubicBezTo>
                    <a:pt x="279" y="1641"/>
                    <a:pt x="292" y="1649"/>
                    <a:pt x="306" y="1649"/>
                  </a:cubicBezTo>
                  <a:cubicBezTo>
                    <a:pt x="330" y="1649"/>
                    <a:pt x="358" y="1624"/>
                    <a:pt x="358" y="1595"/>
                  </a:cubicBezTo>
                  <a:cubicBezTo>
                    <a:pt x="343" y="1473"/>
                    <a:pt x="328" y="1353"/>
                    <a:pt x="315" y="1234"/>
                  </a:cubicBezTo>
                  <a:lnTo>
                    <a:pt x="315" y="1234"/>
                  </a:lnTo>
                  <a:cubicBezTo>
                    <a:pt x="340" y="896"/>
                    <a:pt x="322" y="558"/>
                    <a:pt x="251" y="220"/>
                  </a:cubicBezTo>
                  <a:lnTo>
                    <a:pt x="251" y="220"/>
                  </a:lnTo>
                  <a:cubicBezTo>
                    <a:pt x="251" y="214"/>
                    <a:pt x="251" y="208"/>
                    <a:pt x="251" y="201"/>
                  </a:cubicBezTo>
                  <a:cubicBezTo>
                    <a:pt x="250" y="201"/>
                    <a:pt x="248" y="201"/>
                    <a:pt x="247" y="201"/>
                  </a:cubicBezTo>
                  <a:lnTo>
                    <a:pt x="247" y="201"/>
                  </a:lnTo>
                  <a:cubicBezTo>
                    <a:pt x="244" y="190"/>
                    <a:pt x="242" y="178"/>
                    <a:pt x="239" y="166"/>
                  </a:cubicBezTo>
                  <a:cubicBezTo>
                    <a:pt x="234" y="150"/>
                    <a:pt x="217" y="141"/>
                    <a:pt x="200" y="141"/>
                  </a:cubicBezTo>
                  <a:cubicBezTo>
                    <a:pt x="178" y="141"/>
                    <a:pt x="156" y="156"/>
                    <a:pt x="156" y="190"/>
                  </a:cubicBezTo>
                  <a:cubicBezTo>
                    <a:pt x="155" y="211"/>
                    <a:pt x="154" y="232"/>
                    <a:pt x="153" y="253"/>
                  </a:cubicBezTo>
                  <a:lnTo>
                    <a:pt x="153" y="253"/>
                  </a:lnTo>
                  <a:cubicBezTo>
                    <a:pt x="132" y="176"/>
                    <a:pt x="109" y="99"/>
                    <a:pt x="84" y="23"/>
                  </a:cubicBezTo>
                  <a:cubicBezTo>
                    <a:pt x="84" y="15"/>
                    <a:pt x="67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87" name="Google Shape;27287;p39"/>
            <p:cNvSpPr/>
            <p:nvPr/>
          </p:nvSpPr>
          <p:spPr>
            <a:xfrm>
              <a:off x="2925475" y="2648275"/>
              <a:ext cx="7650" cy="47050"/>
            </a:xfrm>
            <a:custGeom>
              <a:avLst/>
              <a:gdLst/>
              <a:ahLst/>
              <a:cxnLst/>
              <a:rect l="l" t="t" r="r" b="b"/>
              <a:pathLst>
                <a:path w="306" h="1882" extrusionOk="0">
                  <a:moveTo>
                    <a:pt x="21" y="1"/>
                  </a:moveTo>
                  <a:cubicBezTo>
                    <a:pt x="10" y="1"/>
                    <a:pt x="1" y="14"/>
                    <a:pt x="8" y="28"/>
                  </a:cubicBezTo>
                  <a:cubicBezTo>
                    <a:pt x="115" y="635"/>
                    <a:pt x="79" y="1255"/>
                    <a:pt x="127" y="1862"/>
                  </a:cubicBezTo>
                  <a:cubicBezTo>
                    <a:pt x="127" y="1876"/>
                    <a:pt x="139" y="1881"/>
                    <a:pt x="149" y="1881"/>
                  </a:cubicBezTo>
                  <a:cubicBezTo>
                    <a:pt x="156" y="1881"/>
                    <a:pt x="162" y="1879"/>
                    <a:pt x="162" y="1874"/>
                  </a:cubicBezTo>
                  <a:cubicBezTo>
                    <a:pt x="305" y="1278"/>
                    <a:pt x="186" y="612"/>
                    <a:pt x="43" y="28"/>
                  </a:cubicBezTo>
                  <a:cubicBezTo>
                    <a:pt x="38" y="8"/>
                    <a:pt x="29" y="1"/>
                    <a:pt x="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88" name="Google Shape;27288;p39"/>
            <p:cNvSpPr/>
            <p:nvPr/>
          </p:nvSpPr>
          <p:spPr>
            <a:xfrm>
              <a:off x="2929225" y="2658950"/>
              <a:ext cx="5675" cy="35425"/>
            </a:xfrm>
            <a:custGeom>
              <a:avLst/>
              <a:gdLst/>
              <a:ahLst/>
              <a:cxnLst/>
              <a:rect l="l" t="t" r="r" b="b"/>
              <a:pathLst>
                <a:path w="227" h="1417" extrusionOk="0">
                  <a:moveTo>
                    <a:pt x="14" y="0"/>
                  </a:moveTo>
                  <a:cubicBezTo>
                    <a:pt x="6" y="0"/>
                    <a:pt x="0" y="6"/>
                    <a:pt x="0" y="18"/>
                  </a:cubicBezTo>
                  <a:cubicBezTo>
                    <a:pt x="36" y="292"/>
                    <a:pt x="60" y="542"/>
                    <a:pt x="84" y="804"/>
                  </a:cubicBezTo>
                  <a:cubicBezTo>
                    <a:pt x="84" y="1006"/>
                    <a:pt x="60" y="1197"/>
                    <a:pt x="84" y="1399"/>
                  </a:cubicBezTo>
                  <a:cubicBezTo>
                    <a:pt x="84" y="1411"/>
                    <a:pt x="90" y="1417"/>
                    <a:pt x="96" y="1417"/>
                  </a:cubicBezTo>
                  <a:cubicBezTo>
                    <a:pt x="102" y="1417"/>
                    <a:pt x="108" y="1411"/>
                    <a:pt x="108" y="1399"/>
                  </a:cubicBezTo>
                  <a:cubicBezTo>
                    <a:pt x="227" y="982"/>
                    <a:pt x="143" y="435"/>
                    <a:pt x="36" y="18"/>
                  </a:cubicBezTo>
                  <a:cubicBezTo>
                    <a:pt x="30" y="6"/>
                    <a:pt x="21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89" name="Google Shape;27289;p39"/>
            <p:cNvSpPr/>
            <p:nvPr/>
          </p:nvSpPr>
          <p:spPr>
            <a:xfrm>
              <a:off x="2934575" y="2665050"/>
              <a:ext cx="3300" cy="27700"/>
            </a:xfrm>
            <a:custGeom>
              <a:avLst/>
              <a:gdLst/>
              <a:ahLst/>
              <a:cxnLst/>
              <a:rect l="l" t="t" r="r" b="b"/>
              <a:pathLst>
                <a:path w="132" h="1108" extrusionOk="0">
                  <a:moveTo>
                    <a:pt x="60" y="0"/>
                  </a:moveTo>
                  <a:cubicBezTo>
                    <a:pt x="48" y="0"/>
                    <a:pt x="1" y="0"/>
                    <a:pt x="1" y="24"/>
                  </a:cubicBezTo>
                  <a:cubicBezTo>
                    <a:pt x="24" y="376"/>
                    <a:pt x="25" y="716"/>
                    <a:pt x="13" y="1067"/>
                  </a:cubicBezTo>
                  <a:lnTo>
                    <a:pt x="13" y="1067"/>
                  </a:lnTo>
                  <a:cubicBezTo>
                    <a:pt x="13" y="1069"/>
                    <a:pt x="13" y="1070"/>
                    <a:pt x="13" y="1072"/>
                  </a:cubicBezTo>
                  <a:cubicBezTo>
                    <a:pt x="13" y="1073"/>
                    <a:pt x="13" y="1075"/>
                    <a:pt x="13" y="1076"/>
                  </a:cubicBezTo>
                  <a:lnTo>
                    <a:pt x="13" y="1076"/>
                  </a:lnTo>
                  <a:cubicBezTo>
                    <a:pt x="13" y="1079"/>
                    <a:pt x="13" y="1081"/>
                    <a:pt x="13" y="1084"/>
                  </a:cubicBezTo>
                  <a:lnTo>
                    <a:pt x="14" y="1084"/>
                  </a:lnTo>
                  <a:cubicBezTo>
                    <a:pt x="19" y="1099"/>
                    <a:pt x="34" y="1107"/>
                    <a:pt x="48" y="1107"/>
                  </a:cubicBezTo>
                  <a:cubicBezTo>
                    <a:pt x="63" y="1107"/>
                    <a:pt x="78" y="1099"/>
                    <a:pt x="82" y="1084"/>
                  </a:cubicBezTo>
                  <a:lnTo>
                    <a:pt x="84" y="1084"/>
                  </a:lnTo>
                  <a:cubicBezTo>
                    <a:pt x="84" y="1082"/>
                    <a:pt x="84" y="1080"/>
                    <a:pt x="84" y="1079"/>
                  </a:cubicBezTo>
                  <a:lnTo>
                    <a:pt x="84" y="1079"/>
                  </a:lnTo>
                  <a:cubicBezTo>
                    <a:pt x="84" y="1076"/>
                    <a:pt x="84" y="1074"/>
                    <a:pt x="84" y="1072"/>
                  </a:cubicBezTo>
                  <a:cubicBezTo>
                    <a:pt x="132" y="715"/>
                    <a:pt x="120" y="357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90" name="Google Shape;27290;p39"/>
            <p:cNvSpPr/>
            <p:nvPr/>
          </p:nvSpPr>
          <p:spPr>
            <a:xfrm>
              <a:off x="2938750" y="2665225"/>
              <a:ext cx="5375" cy="25075"/>
            </a:xfrm>
            <a:custGeom>
              <a:avLst/>
              <a:gdLst/>
              <a:ahLst/>
              <a:cxnLst/>
              <a:rect l="l" t="t" r="r" b="b"/>
              <a:pathLst>
                <a:path w="215" h="1003" extrusionOk="0">
                  <a:moveTo>
                    <a:pt x="24" y="0"/>
                  </a:moveTo>
                  <a:cubicBezTo>
                    <a:pt x="12" y="0"/>
                    <a:pt x="0" y="9"/>
                    <a:pt x="0" y="17"/>
                  </a:cubicBezTo>
                  <a:cubicBezTo>
                    <a:pt x="24" y="196"/>
                    <a:pt x="60" y="374"/>
                    <a:pt x="60" y="577"/>
                  </a:cubicBezTo>
                  <a:cubicBezTo>
                    <a:pt x="60" y="708"/>
                    <a:pt x="36" y="850"/>
                    <a:pt x="72" y="993"/>
                  </a:cubicBezTo>
                  <a:cubicBezTo>
                    <a:pt x="72" y="999"/>
                    <a:pt x="78" y="1002"/>
                    <a:pt x="84" y="1002"/>
                  </a:cubicBezTo>
                  <a:cubicBezTo>
                    <a:pt x="90" y="1002"/>
                    <a:pt x="96" y="999"/>
                    <a:pt x="96" y="993"/>
                  </a:cubicBezTo>
                  <a:cubicBezTo>
                    <a:pt x="215" y="708"/>
                    <a:pt x="119" y="291"/>
                    <a:pt x="36" y="5"/>
                  </a:cubicBezTo>
                  <a:cubicBezTo>
                    <a:pt x="33" y="2"/>
                    <a:pt x="2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91" name="Google Shape;27291;p39"/>
            <p:cNvSpPr/>
            <p:nvPr/>
          </p:nvSpPr>
          <p:spPr>
            <a:xfrm>
              <a:off x="2946475" y="2668025"/>
              <a:ext cx="3300" cy="21300"/>
            </a:xfrm>
            <a:custGeom>
              <a:avLst/>
              <a:gdLst/>
              <a:ahLst/>
              <a:cxnLst/>
              <a:rect l="l" t="t" r="r" b="b"/>
              <a:pathLst>
                <a:path w="132" h="852" extrusionOk="0">
                  <a:moveTo>
                    <a:pt x="49" y="0"/>
                  </a:moveTo>
                  <a:cubicBezTo>
                    <a:pt x="49" y="0"/>
                    <a:pt x="13" y="0"/>
                    <a:pt x="13" y="12"/>
                  </a:cubicBezTo>
                  <a:cubicBezTo>
                    <a:pt x="25" y="286"/>
                    <a:pt x="1" y="560"/>
                    <a:pt x="13" y="834"/>
                  </a:cubicBezTo>
                  <a:cubicBezTo>
                    <a:pt x="13" y="846"/>
                    <a:pt x="22" y="851"/>
                    <a:pt x="32" y="851"/>
                  </a:cubicBezTo>
                  <a:cubicBezTo>
                    <a:pt x="43" y="851"/>
                    <a:pt x="55" y="846"/>
                    <a:pt x="61" y="834"/>
                  </a:cubicBezTo>
                  <a:cubicBezTo>
                    <a:pt x="132" y="584"/>
                    <a:pt x="96" y="262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92" name="Google Shape;27292;p39"/>
            <p:cNvSpPr/>
            <p:nvPr/>
          </p:nvSpPr>
          <p:spPr>
            <a:xfrm>
              <a:off x="2952150" y="2667050"/>
              <a:ext cx="1800" cy="17575"/>
            </a:xfrm>
            <a:custGeom>
              <a:avLst/>
              <a:gdLst/>
              <a:ahLst/>
              <a:cxnLst/>
              <a:rect l="l" t="t" r="r" b="b"/>
              <a:pathLst>
                <a:path w="72" h="703" extrusionOk="0">
                  <a:moveTo>
                    <a:pt x="46" y="0"/>
                  </a:moveTo>
                  <a:cubicBezTo>
                    <a:pt x="36" y="0"/>
                    <a:pt x="24" y="9"/>
                    <a:pt x="24" y="27"/>
                  </a:cubicBezTo>
                  <a:cubicBezTo>
                    <a:pt x="24" y="146"/>
                    <a:pt x="12" y="265"/>
                    <a:pt x="12" y="373"/>
                  </a:cubicBezTo>
                  <a:cubicBezTo>
                    <a:pt x="12" y="480"/>
                    <a:pt x="0" y="587"/>
                    <a:pt x="12" y="694"/>
                  </a:cubicBezTo>
                  <a:cubicBezTo>
                    <a:pt x="12" y="700"/>
                    <a:pt x="18" y="703"/>
                    <a:pt x="24" y="703"/>
                  </a:cubicBezTo>
                  <a:cubicBezTo>
                    <a:pt x="30" y="703"/>
                    <a:pt x="36" y="700"/>
                    <a:pt x="36" y="694"/>
                  </a:cubicBezTo>
                  <a:cubicBezTo>
                    <a:pt x="72" y="587"/>
                    <a:pt x="60" y="480"/>
                    <a:pt x="60" y="373"/>
                  </a:cubicBezTo>
                  <a:lnTo>
                    <a:pt x="60" y="27"/>
                  </a:lnTo>
                  <a:cubicBezTo>
                    <a:pt x="66" y="9"/>
                    <a:pt x="57" y="0"/>
                    <a:pt x="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93" name="Google Shape;27293;p39"/>
            <p:cNvSpPr/>
            <p:nvPr/>
          </p:nvSpPr>
          <p:spPr>
            <a:xfrm>
              <a:off x="2956600" y="2675225"/>
              <a:ext cx="625" cy="9400"/>
            </a:xfrm>
            <a:custGeom>
              <a:avLst/>
              <a:gdLst/>
              <a:ahLst/>
              <a:cxnLst/>
              <a:rect l="l" t="t" r="r" b="b"/>
              <a:pathLst>
                <a:path w="25" h="376" extrusionOk="0">
                  <a:moveTo>
                    <a:pt x="19" y="1"/>
                  </a:moveTo>
                  <a:cubicBezTo>
                    <a:pt x="16" y="1"/>
                    <a:pt x="13" y="4"/>
                    <a:pt x="13" y="10"/>
                  </a:cubicBezTo>
                  <a:cubicBezTo>
                    <a:pt x="13" y="129"/>
                    <a:pt x="1" y="248"/>
                    <a:pt x="1" y="367"/>
                  </a:cubicBezTo>
                  <a:cubicBezTo>
                    <a:pt x="1" y="373"/>
                    <a:pt x="4" y="376"/>
                    <a:pt x="7" y="376"/>
                  </a:cubicBezTo>
                  <a:cubicBezTo>
                    <a:pt x="10" y="376"/>
                    <a:pt x="13" y="373"/>
                    <a:pt x="13" y="367"/>
                  </a:cubicBezTo>
                  <a:cubicBezTo>
                    <a:pt x="25" y="248"/>
                    <a:pt x="25" y="129"/>
                    <a:pt x="25" y="10"/>
                  </a:cubicBezTo>
                  <a:cubicBezTo>
                    <a:pt x="25" y="4"/>
                    <a:pt x="22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94" name="Google Shape;27294;p39"/>
            <p:cNvSpPr/>
            <p:nvPr/>
          </p:nvSpPr>
          <p:spPr>
            <a:xfrm>
              <a:off x="2959575" y="2418525"/>
              <a:ext cx="34825" cy="33425"/>
            </a:xfrm>
            <a:custGeom>
              <a:avLst/>
              <a:gdLst/>
              <a:ahLst/>
              <a:cxnLst/>
              <a:rect l="l" t="t" r="r" b="b"/>
              <a:pathLst>
                <a:path w="1393" h="1337" extrusionOk="0">
                  <a:moveTo>
                    <a:pt x="1352" y="0"/>
                  </a:moveTo>
                  <a:cubicBezTo>
                    <a:pt x="1350" y="0"/>
                    <a:pt x="1348" y="1"/>
                    <a:pt x="1346" y="3"/>
                  </a:cubicBezTo>
                  <a:cubicBezTo>
                    <a:pt x="1120" y="229"/>
                    <a:pt x="941" y="503"/>
                    <a:pt x="727" y="717"/>
                  </a:cubicBezTo>
                  <a:cubicBezTo>
                    <a:pt x="501" y="931"/>
                    <a:pt x="239" y="1122"/>
                    <a:pt x="1" y="1336"/>
                  </a:cubicBezTo>
                  <a:cubicBezTo>
                    <a:pt x="537" y="1062"/>
                    <a:pt x="1108" y="562"/>
                    <a:pt x="1382" y="38"/>
                  </a:cubicBezTo>
                  <a:cubicBezTo>
                    <a:pt x="1392" y="28"/>
                    <a:pt x="1367" y="0"/>
                    <a:pt x="13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95" name="Google Shape;27295;p39"/>
            <p:cNvSpPr/>
            <p:nvPr/>
          </p:nvSpPr>
          <p:spPr>
            <a:xfrm>
              <a:off x="2927425" y="2374825"/>
              <a:ext cx="18800" cy="13425"/>
            </a:xfrm>
            <a:custGeom>
              <a:avLst/>
              <a:gdLst/>
              <a:ahLst/>
              <a:cxnLst/>
              <a:rect l="l" t="t" r="r" b="b"/>
              <a:pathLst>
                <a:path w="752" h="537" extrusionOk="0">
                  <a:moveTo>
                    <a:pt x="751" y="1"/>
                  </a:moveTo>
                  <a:lnTo>
                    <a:pt x="751" y="1"/>
                  </a:lnTo>
                  <a:cubicBezTo>
                    <a:pt x="608" y="84"/>
                    <a:pt x="477" y="179"/>
                    <a:pt x="358" y="251"/>
                  </a:cubicBezTo>
                  <a:cubicBezTo>
                    <a:pt x="239" y="322"/>
                    <a:pt x="120" y="405"/>
                    <a:pt x="13" y="501"/>
                  </a:cubicBezTo>
                  <a:cubicBezTo>
                    <a:pt x="1" y="524"/>
                    <a:pt x="13" y="536"/>
                    <a:pt x="37" y="536"/>
                  </a:cubicBezTo>
                  <a:cubicBezTo>
                    <a:pt x="156" y="477"/>
                    <a:pt x="275" y="370"/>
                    <a:pt x="370" y="298"/>
                  </a:cubicBezTo>
                  <a:cubicBezTo>
                    <a:pt x="513" y="191"/>
                    <a:pt x="632" y="84"/>
                    <a:pt x="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96" name="Google Shape;27296;p39"/>
            <p:cNvSpPr/>
            <p:nvPr/>
          </p:nvSpPr>
          <p:spPr>
            <a:xfrm>
              <a:off x="2929225" y="2370475"/>
              <a:ext cx="29725" cy="21350"/>
            </a:xfrm>
            <a:custGeom>
              <a:avLst/>
              <a:gdLst/>
              <a:ahLst/>
              <a:cxnLst/>
              <a:rect l="l" t="t" r="r" b="b"/>
              <a:pathLst>
                <a:path w="1189" h="854" extrusionOk="0">
                  <a:moveTo>
                    <a:pt x="1149" y="0"/>
                  </a:moveTo>
                  <a:cubicBezTo>
                    <a:pt x="1143" y="0"/>
                    <a:pt x="1137" y="2"/>
                    <a:pt x="1132" y="8"/>
                  </a:cubicBezTo>
                  <a:cubicBezTo>
                    <a:pt x="941" y="139"/>
                    <a:pt x="751" y="282"/>
                    <a:pt x="572" y="413"/>
                  </a:cubicBezTo>
                  <a:cubicBezTo>
                    <a:pt x="393" y="544"/>
                    <a:pt x="167" y="663"/>
                    <a:pt x="24" y="829"/>
                  </a:cubicBezTo>
                  <a:cubicBezTo>
                    <a:pt x="0" y="841"/>
                    <a:pt x="24" y="853"/>
                    <a:pt x="36" y="853"/>
                  </a:cubicBezTo>
                  <a:cubicBezTo>
                    <a:pt x="227" y="770"/>
                    <a:pt x="405" y="603"/>
                    <a:pt x="584" y="484"/>
                  </a:cubicBezTo>
                  <a:cubicBezTo>
                    <a:pt x="774" y="341"/>
                    <a:pt x="989" y="186"/>
                    <a:pt x="1179" y="44"/>
                  </a:cubicBezTo>
                  <a:cubicBezTo>
                    <a:pt x="1188" y="25"/>
                    <a:pt x="1169" y="0"/>
                    <a:pt x="11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97" name="Google Shape;27297;p39"/>
            <p:cNvSpPr/>
            <p:nvPr/>
          </p:nvSpPr>
          <p:spPr>
            <a:xfrm>
              <a:off x="2935800" y="2368575"/>
              <a:ext cx="33025" cy="25675"/>
            </a:xfrm>
            <a:custGeom>
              <a:avLst/>
              <a:gdLst/>
              <a:ahLst/>
              <a:cxnLst/>
              <a:rect l="l" t="t" r="r" b="b"/>
              <a:pathLst>
                <a:path w="1321" h="1027" extrusionOk="0">
                  <a:moveTo>
                    <a:pt x="1285" y="1"/>
                  </a:moveTo>
                  <a:cubicBezTo>
                    <a:pt x="857" y="310"/>
                    <a:pt x="416" y="620"/>
                    <a:pt x="11" y="977"/>
                  </a:cubicBezTo>
                  <a:cubicBezTo>
                    <a:pt x="1" y="987"/>
                    <a:pt x="9" y="1026"/>
                    <a:pt x="28" y="1026"/>
                  </a:cubicBezTo>
                  <a:cubicBezTo>
                    <a:pt x="30" y="1026"/>
                    <a:pt x="32" y="1026"/>
                    <a:pt x="35" y="1024"/>
                  </a:cubicBezTo>
                  <a:cubicBezTo>
                    <a:pt x="488" y="715"/>
                    <a:pt x="904" y="370"/>
                    <a:pt x="1309" y="24"/>
                  </a:cubicBezTo>
                  <a:cubicBezTo>
                    <a:pt x="1321" y="12"/>
                    <a:pt x="1309" y="1"/>
                    <a:pt x="1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98" name="Google Shape;27298;p39"/>
            <p:cNvSpPr/>
            <p:nvPr/>
          </p:nvSpPr>
          <p:spPr>
            <a:xfrm>
              <a:off x="2929875" y="2358150"/>
              <a:ext cx="27650" cy="22400"/>
            </a:xfrm>
            <a:custGeom>
              <a:avLst/>
              <a:gdLst/>
              <a:ahLst/>
              <a:cxnLst/>
              <a:rect l="l" t="t" r="r" b="b"/>
              <a:pathLst>
                <a:path w="1106" h="896" extrusionOk="0">
                  <a:moveTo>
                    <a:pt x="1082" y="1"/>
                  </a:moveTo>
                  <a:cubicBezTo>
                    <a:pt x="927" y="156"/>
                    <a:pt x="784" y="310"/>
                    <a:pt x="617" y="441"/>
                  </a:cubicBezTo>
                  <a:cubicBezTo>
                    <a:pt x="427" y="596"/>
                    <a:pt x="213" y="691"/>
                    <a:pt x="22" y="834"/>
                  </a:cubicBezTo>
                  <a:cubicBezTo>
                    <a:pt x="0" y="845"/>
                    <a:pt x="8" y="895"/>
                    <a:pt x="46" y="895"/>
                  </a:cubicBezTo>
                  <a:cubicBezTo>
                    <a:pt x="49" y="895"/>
                    <a:pt x="53" y="895"/>
                    <a:pt x="58" y="894"/>
                  </a:cubicBezTo>
                  <a:cubicBezTo>
                    <a:pt x="474" y="751"/>
                    <a:pt x="867" y="370"/>
                    <a:pt x="1106" y="13"/>
                  </a:cubicBezTo>
                  <a:cubicBezTo>
                    <a:pt x="1106" y="13"/>
                    <a:pt x="1094" y="1"/>
                    <a:pt x="10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299" name="Google Shape;27299;p39"/>
            <p:cNvSpPr/>
            <p:nvPr/>
          </p:nvSpPr>
          <p:spPr>
            <a:xfrm>
              <a:off x="3198325" y="2727550"/>
              <a:ext cx="55975" cy="9325"/>
            </a:xfrm>
            <a:custGeom>
              <a:avLst/>
              <a:gdLst/>
              <a:ahLst/>
              <a:cxnLst/>
              <a:rect l="l" t="t" r="r" b="b"/>
              <a:pathLst>
                <a:path w="2239" h="373" extrusionOk="0">
                  <a:moveTo>
                    <a:pt x="2238" y="0"/>
                  </a:moveTo>
                  <a:lnTo>
                    <a:pt x="2238" y="0"/>
                  </a:lnTo>
                  <a:cubicBezTo>
                    <a:pt x="2000" y="227"/>
                    <a:pt x="1428" y="179"/>
                    <a:pt x="1131" y="227"/>
                  </a:cubicBezTo>
                  <a:cubicBezTo>
                    <a:pt x="762" y="262"/>
                    <a:pt x="393" y="298"/>
                    <a:pt x="12" y="358"/>
                  </a:cubicBezTo>
                  <a:cubicBezTo>
                    <a:pt x="2" y="358"/>
                    <a:pt x="0" y="373"/>
                    <a:pt x="6" y="373"/>
                  </a:cubicBezTo>
                  <a:cubicBezTo>
                    <a:pt x="7" y="373"/>
                    <a:pt x="9" y="372"/>
                    <a:pt x="12" y="370"/>
                  </a:cubicBezTo>
                  <a:cubicBezTo>
                    <a:pt x="512" y="346"/>
                    <a:pt x="1000" y="262"/>
                    <a:pt x="1488" y="227"/>
                  </a:cubicBezTo>
                  <a:cubicBezTo>
                    <a:pt x="1738" y="191"/>
                    <a:pt x="2083" y="239"/>
                    <a:pt x="22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00" name="Google Shape;27300;p39"/>
            <p:cNvSpPr/>
            <p:nvPr/>
          </p:nvSpPr>
          <p:spPr>
            <a:xfrm>
              <a:off x="2961675" y="2774225"/>
              <a:ext cx="49350" cy="4100"/>
            </a:xfrm>
            <a:custGeom>
              <a:avLst/>
              <a:gdLst/>
              <a:ahLst/>
              <a:cxnLst/>
              <a:rect l="l" t="t" r="r" b="b"/>
              <a:pathLst>
                <a:path w="1974" h="164" extrusionOk="0">
                  <a:moveTo>
                    <a:pt x="1948" y="1"/>
                  </a:moveTo>
                  <a:cubicBezTo>
                    <a:pt x="1946" y="1"/>
                    <a:pt x="1944" y="1"/>
                    <a:pt x="1941" y="3"/>
                  </a:cubicBezTo>
                  <a:cubicBezTo>
                    <a:pt x="1455" y="47"/>
                    <a:pt x="989" y="71"/>
                    <a:pt x="509" y="71"/>
                  </a:cubicBezTo>
                  <a:cubicBezTo>
                    <a:pt x="342" y="71"/>
                    <a:pt x="172" y="68"/>
                    <a:pt x="0" y="62"/>
                  </a:cubicBezTo>
                  <a:lnTo>
                    <a:pt x="0" y="62"/>
                  </a:lnTo>
                  <a:cubicBezTo>
                    <a:pt x="274" y="132"/>
                    <a:pt x="574" y="163"/>
                    <a:pt x="877" y="163"/>
                  </a:cubicBezTo>
                  <a:cubicBezTo>
                    <a:pt x="1246" y="163"/>
                    <a:pt x="1619" y="117"/>
                    <a:pt x="1953" y="38"/>
                  </a:cubicBezTo>
                  <a:cubicBezTo>
                    <a:pt x="1974" y="38"/>
                    <a:pt x="1967" y="1"/>
                    <a:pt x="19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01" name="Google Shape;27301;p39"/>
            <p:cNvSpPr/>
            <p:nvPr/>
          </p:nvSpPr>
          <p:spPr>
            <a:xfrm>
              <a:off x="2795075" y="2825775"/>
              <a:ext cx="107975" cy="69700"/>
            </a:xfrm>
            <a:custGeom>
              <a:avLst/>
              <a:gdLst/>
              <a:ahLst/>
              <a:cxnLst/>
              <a:rect l="l" t="t" r="r" b="b"/>
              <a:pathLst>
                <a:path w="4319" h="2788" extrusionOk="0">
                  <a:moveTo>
                    <a:pt x="4319" y="0"/>
                  </a:moveTo>
                  <a:cubicBezTo>
                    <a:pt x="3956" y="344"/>
                    <a:pt x="3585" y="796"/>
                    <a:pt x="3187" y="1230"/>
                  </a:cubicBezTo>
                  <a:lnTo>
                    <a:pt x="3187" y="1230"/>
                  </a:lnTo>
                  <a:cubicBezTo>
                    <a:pt x="3577" y="839"/>
                    <a:pt x="3952" y="436"/>
                    <a:pt x="4319" y="0"/>
                  </a:cubicBezTo>
                  <a:close/>
                  <a:moveTo>
                    <a:pt x="3187" y="1230"/>
                  </a:moveTo>
                  <a:cubicBezTo>
                    <a:pt x="3109" y="1309"/>
                    <a:pt x="3029" y="1387"/>
                    <a:pt x="2949" y="1465"/>
                  </a:cubicBezTo>
                  <a:cubicBezTo>
                    <a:pt x="2882" y="1538"/>
                    <a:pt x="2814" y="1613"/>
                    <a:pt x="2745" y="1689"/>
                  </a:cubicBezTo>
                  <a:lnTo>
                    <a:pt x="2745" y="1689"/>
                  </a:lnTo>
                  <a:cubicBezTo>
                    <a:pt x="2896" y="1542"/>
                    <a:pt x="3043" y="1387"/>
                    <a:pt x="3187" y="1230"/>
                  </a:cubicBezTo>
                  <a:close/>
                  <a:moveTo>
                    <a:pt x="2745" y="1689"/>
                  </a:moveTo>
                  <a:lnTo>
                    <a:pt x="2745" y="1689"/>
                  </a:lnTo>
                  <a:cubicBezTo>
                    <a:pt x="2173" y="2244"/>
                    <a:pt x="1542" y="2682"/>
                    <a:pt x="810" y="2682"/>
                  </a:cubicBezTo>
                  <a:cubicBezTo>
                    <a:pt x="566" y="2682"/>
                    <a:pt x="312" y="2634"/>
                    <a:pt x="44" y="2525"/>
                  </a:cubicBezTo>
                  <a:cubicBezTo>
                    <a:pt x="40" y="2523"/>
                    <a:pt x="37" y="2523"/>
                    <a:pt x="33" y="2523"/>
                  </a:cubicBezTo>
                  <a:cubicBezTo>
                    <a:pt x="7" y="2523"/>
                    <a:pt x="1" y="2562"/>
                    <a:pt x="32" y="2572"/>
                  </a:cubicBezTo>
                  <a:cubicBezTo>
                    <a:pt x="314" y="2716"/>
                    <a:pt x="607" y="2788"/>
                    <a:pt x="897" y="2788"/>
                  </a:cubicBezTo>
                  <a:cubicBezTo>
                    <a:pt x="1232" y="2788"/>
                    <a:pt x="1565" y="2692"/>
                    <a:pt x="1878" y="2501"/>
                  </a:cubicBezTo>
                  <a:cubicBezTo>
                    <a:pt x="2200" y="2292"/>
                    <a:pt x="2477" y="1986"/>
                    <a:pt x="2745" y="168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02" name="Google Shape;27302;p39"/>
            <p:cNvSpPr/>
            <p:nvPr/>
          </p:nvSpPr>
          <p:spPr>
            <a:xfrm>
              <a:off x="2943500" y="2821600"/>
              <a:ext cx="32475" cy="23200"/>
            </a:xfrm>
            <a:custGeom>
              <a:avLst/>
              <a:gdLst/>
              <a:ahLst/>
              <a:cxnLst/>
              <a:rect l="l" t="t" r="r" b="b"/>
              <a:pathLst>
                <a:path w="1299" h="928" extrusionOk="0">
                  <a:moveTo>
                    <a:pt x="1" y="1"/>
                  </a:moveTo>
                  <a:lnTo>
                    <a:pt x="1" y="1"/>
                  </a:lnTo>
                  <a:cubicBezTo>
                    <a:pt x="251" y="108"/>
                    <a:pt x="501" y="179"/>
                    <a:pt x="727" y="346"/>
                  </a:cubicBezTo>
                  <a:cubicBezTo>
                    <a:pt x="953" y="501"/>
                    <a:pt x="1096" y="703"/>
                    <a:pt x="1275" y="918"/>
                  </a:cubicBezTo>
                  <a:cubicBezTo>
                    <a:pt x="1282" y="925"/>
                    <a:pt x="1287" y="928"/>
                    <a:pt x="1291" y="928"/>
                  </a:cubicBezTo>
                  <a:cubicBezTo>
                    <a:pt x="1299" y="928"/>
                    <a:pt x="1299" y="914"/>
                    <a:pt x="1299" y="906"/>
                  </a:cubicBezTo>
                  <a:cubicBezTo>
                    <a:pt x="1072" y="441"/>
                    <a:pt x="501" y="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03" name="Google Shape;27303;p39"/>
            <p:cNvSpPr/>
            <p:nvPr/>
          </p:nvSpPr>
          <p:spPr>
            <a:xfrm>
              <a:off x="2979825" y="2852000"/>
              <a:ext cx="101225" cy="47325"/>
            </a:xfrm>
            <a:custGeom>
              <a:avLst/>
              <a:gdLst/>
              <a:ahLst/>
              <a:cxnLst/>
              <a:rect l="l" t="t" r="r" b="b"/>
              <a:pathLst>
                <a:path w="4049" h="1893" extrusionOk="0">
                  <a:moveTo>
                    <a:pt x="19" y="1"/>
                  </a:moveTo>
                  <a:cubicBezTo>
                    <a:pt x="12" y="1"/>
                    <a:pt x="0" y="15"/>
                    <a:pt x="0" y="23"/>
                  </a:cubicBezTo>
                  <a:cubicBezTo>
                    <a:pt x="392" y="489"/>
                    <a:pt x="824" y="834"/>
                    <a:pt x="1294" y="1094"/>
                  </a:cubicBezTo>
                  <a:lnTo>
                    <a:pt x="1294" y="1094"/>
                  </a:lnTo>
                  <a:cubicBezTo>
                    <a:pt x="818" y="808"/>
                    <a:pt x="418" y="430"/>
                    <a:pt x="24" y="11"/>
                  </a:cubicBezTo>
                  <a:cubicBezTo>
                    <a:pt x="24" y="4"/>
                    <a:pt x="22" y="1"/>
                    <a:pt x="19" y="1"/>
                  </a:cubicBezTo>
                  <a:close/>
                  <a:moveTo>
                    <a:pt x="1294" y="1094"/>
                  </a:moveTo>
                  <a:cubicBezTo>
                    <a:pt x="1495" y="1215"/>
                    <a:pt x="1708" y="1320"/>
                    <a:pt x="1941" y="1404"/>
                  </a:cubicBezTo>
                  <a:cubicBezTo>
                    <a:pt x="2038" y="1439"/>
                    <a:pt x="2135" y="1470"/>
                    <a:pt x="2234" y="1500"/>
                  </a:cubicBezTo>
                  <a:lnTo>
                    <a:pt x="2234" y="1500"/>
                  </a:lnTo>
                  <a:cubicBezTo>
                    <a:pt x="1905" y="1392"/>
                    <a:pt x="1592" y="1260"/>
                    <a:pt x="1294" y="1094"/>
                  </a:cubicBezTo>
                  <a:close/>
                  <a:moveTo>
                    <a:pt x="2234" y="1500"/>
                  </a:moveTo>
                  <a:lnTo>
                    <a:pt x="2234" y="1500"/>
                  </a:lnTo>
                  <a:cubicBezTo>
                    <a:pt x="2789" y="1683"/>
                    <a:pt x="3387" y="1798"/>
                    <a:pt x="4025" y="1892"/>
                  </a:cubicBezTo>
                  <a:cubicBezTo>
                    <a:pt x="4049" y="1892"/>
                    <a:pt x="4049" y="1869"/>
                    <a:pt x="4025" y="1857"/>
                  </a:cubicBezTo>
                  <a:cubicBezTo>
                    <a:pt x="3424" y="1765"/>
                    <a:pt x="2814" y="1673"/>
                    <a:pt x="2234" y="15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04" name="Google Shape;27304;p39"/>
            <p:cNvSpPr/>
            <p:nvPr/>
          </p:nvSpPr>
          <p:spPr>
            <a:xfrm>
              <a:off x="2597325" y="2666600"/>
              <a:ext cx="13850" cy="58425"/>
            </a:xfrm>
            <a:custGeom>
              <a:avLst/>
              <a:gdLst/>
              <a:ahLst/>
              <a:cxnLst/>
              <a:rect l="l" t="t" r="r" b="b"/>
              <a:pathLst>
                <a:path w="554" h="2337" extrusionOk="0">
                  <a:moveTo>
                    <a:pt x="343" y="1"/>
                  </a:moveTo>
                  <a:cubicBezTo>
                    <a:pt x="337" y="1"/>
                    <a:pt x="328" y="4"/>
                    <a:pt x="322" y="10"/>
                  </a:cubicBezTo>
                  <a:cubicBezTo>
                    <a:pt x="1" y="760"/>
                    <a:pt x="37" y="1676"/>
                    <a:pt x="525" y="2331"/>
                  </a:cubicBezTo>
                  <a:cubicBezTo>
                    <a:pt x="528" y="2335"/>
                    <a:pt x="533" y="2336"/>
                    <a:pt x="537" y="2336"/>
                  </a:cubicBezTo>
                  <a:cubicBezTo>
                    <a:pt x="547" y="2336"/>
                    <a:pt x="554" y="2328"/>
                    <a:pt x="537" y="2319"/>
                  </a:cubicBezTo>
                  <a:cubicBezTo>
                    <a:pt x="168" y="1557"/>
                    <a:pt x="49" y="831"/>
                    <a:pt x="346" y="10"/>
                  </a:cubicBezTo>
                  <a:cubicBezTo>
                    <a:pt x="352" y="4"/>
                    <a:pt x="349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05" name="Google Shape;27305;p39"/>
            <p:cNvSpPr/>
            <p:nvPr/>
          </p:nvSpPr>
          <p:spPr>
            <a:xfrm>
              <a:off x="2617575" y="2731125"/>
              <a:ext cx="193500" cy="95575"/>
            </a:xfrm>
            <a:custGeom>
              <a:avLst/>
              <a:gdLst/>
              <a:ahLst/>
              <a:cxnLst/>
              <a:rect l="l" t="t" r="r" b="b"/>
              <a:pathLst>
                <a:path w="7740" h="3823" extrusionOk="0">
                  <a:moveTo>
                    <a:pt x="1" y="0"/>
                  </a:moveTo>
                  <a:cubicBezTo>
                    <a:pt x="965" y="1131"/>
                    <a:pt x="2429" y="1834"/>
                    <a:pt x="3692" y="2572"/>
                  </a:cubicBezTo>
                  <a:cubicBezTo>
                    <a:pt x="4954" y="3322"/>
                    <a:pt x="6239" y="3691"/>
                    <a:pt x="7704" y="3822"/>
                  </a:cubicBezTo>
                  <a:cubicBezTo>
                    <a:pt x="7740" y="3822"/>
                    <a:pt x="7740" y="3798"/>
                    <a:pt x="7704" y="3786"/>
                  </a:cubicBezTo>
                  <a:cubicBezTo>
                    <a:pt x="6180" y="3525"/>
                    <a:pt x="4906" y="3227"/>
                    <a:pt x="3584" y="2441"/>
                  </a:cubicBezTo>
                  <a:cubicBezTo>
                    <a:pt x="2346" y="1703"/>
                    <a:pt x="1060" y="10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06" name="Google Shape;27306;p39"/>
            <p:cNvSpPr/>
            <p:nvPr/>
          </p:nvSpPr>
          <p:spPr>
            <a:xfrm>
              <a:off x="2834875" y="2743025"/>
              <a:ext cx="14600" cy="8350"/>
            </a:xfrm>
            <a:custGeom>
              <a:avLst/>
              <a:gdLst/>
              <a:ahLst/>
              <a:cxnLst/>
              <a:rect l="l" t="t" r="r" b="b"/>
              <a:pathLst>
                <a:path w="584" h="334" extrusionOk="0">
                  <a:moveTo>
                    <a:pt x="0" y="1"/>
                  </a:moveTo>
                  <a:cubicBezTo>
                    <a:pt x="167" y="143"/>
                    <a:pt x="357" y="274"/>
                    <a:pt x="560" y="334"/>
                  </a:cubicBezTo>
                  <a:cubicBezTo>
                    <a:pt x="560" y="334"/>
                    <a:pt x="584" y="334"/>
                    <a:pt x="560" y="310"/>
                  </a:cubicBezTo>
                  <a:cubicBezTo>
                    <a:pt x="357" y="227"/>
                    <a:pt x="179" y="14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07" name="Google Shape;27307;p39"/>
            <p:cNvSpPr/>
            <p:nvPr/>
          </p:nvSpPr>
          <p:spPr>
            <a:xfrm>
              <a:off x="2817775" y="2730750"/>
              <a:ext cx="36975" cy="19950"/>
            </a:xfrm>
            <a:custGeom>
              <a:avLst/>
              <a:gdLst/>
              <a:ahLst/>
              <a:cxnLst/>
              <a:rect l="l" t="t" r="r" b="b"/>
              <a:pathLst>
                <a:path w="1479" h="798" extrusionOk="0">
                  <a:moveTo>
                    <a:pt x="27" y="0"/>
                  </a:moveTo>
                  <a:cubicBezTo>
                    <a:pt x="10" y="0"/>
                    <a:pt x="1" y="15"/>
                    <a:pt x="29" y="15"/>
                  </a:cubicBezTo>
                  <a:cubicBezTo>
                    <a:pt x="565" y="194"/>
                    <a:pt x="994" y="480"/>
                    <a:pt x="1458" y="789"/>
                  </a:cubicBezTo>
                  <a:cubicBezTo>
                    <a:pt x="1461" y="795"/>
                    <a:pt x="1464" y="797"/>
                    <a:pt x="1467" y="797"/>
                  </a:cubicBezTo>
                  <a:cubicBezTo>
                    <a:pt x="1474" y="797"/>
                    <a:pt x="1479" y="777"/>
                    <a:pt x="1470" y="777"/>
                  </a:cubicBezTo>
                  <a:cubicBezTo>
                    <a:pt x="1089" y="408"/>
                    <a:pt x="553" y="170"/>
                    <a:pt x="41" y="3"/>
                  </a:cubicBezTo>
                  <a:cubicBezTo>
                    <a:pt x="36" y="1"/>
                    <a:pt x="32" y="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08" name="Google Shape;27308;p39"/>
            <p:cNvSpPr/>
            <p:nvPr/>
          </p:nvSpPr>
          <p:spPr>
            <a:xfrm>
              <a:off x="2801225" y="2714150"/>
              <a:ext cx="51150" cy="31050"/>
            </a:xfrm>
            <a:custGeom>
              <a:avLst/>
              <a:gdLst/>
              <a:ahLst/>
              <a:cxnLst/>
              <a:rect l="l" t="t" r="r" b="b"/>
              <a:pathLst>
                <a:path w="2046" h="1242" extrusionOk="0">
                  <a:moveTo>
                    <a:pt x="1" y="1"/>
                  </a:moveTo>
                  <a:lnTo>
                    <a:pt x="1" y="24"/>
                  </a:lnTo>
                  <a:cubicBezTo>
                    <a:pt x="691" y="417"/>
                    <a:pt x="1334" y="846"/>
                    <a:pt x="2013" y="1239"/>
                  </a:cubicBezTo>
                  <a:cubicBezTo>
                    <a:pt x="2015" y="1241"/>
                    <a:pt x="2016" y="1241"/>
                    <a:pt x="2018" y="1241"/>
                  </a:cubicBezTo>
                  <a:cubicBezTo>
                    <a:pt x="2031" y="1241"/>
                    <a:pt x="2045" y="1213"/>
                    <a:pt x="2025" y="1203"/>
                  </a:cubicBezTo>
                  <a:cubicBezTo>
                    <a:pt x="1465" y="703"/>
                    <a:pt x="703" y="29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09" name="Google Shape;27309;p39"/>
            <p:cNvSpPr/>
            <p:nvPr/>
          </p:nvSpPr>
          <p:spPr>
            <a:xfrm>
              <a:off x="2804800" y="2708500"/>
              <a:ext cx="52675" cy="35500"/>
            </a:xfrm>
            <a:custGeom>
              <a:avLst/>
              <a:gdLst/>
              <a:ahLst/>
              <a:cxnLst/>
              <a:rect l="l" t="t" r="r" b="b"/>
              <a:pathLst>
                <a:path w="2107" h="1420" extrusionOk="0">
                  <a:moveTo>
                    <a:pt x="1" y="0"/>
                  </a:moveTo>
                  <a:lnTo>
                    <a:pt x="1" y="0"/>
                  </a:lnTo>
                  <a:cubicBezTo>
                    <a:pt x="739" y="417"/>
                    <a:pt x="1406" y="893"/>
                    <a:pt x="2084" y="1417"/>
                  </a:cubicBezTo>
                  <a:cubicBezTo>
                    <a:pt x="2086" y="1419"/>
                    <a:pt x="2088" y="1420"/>
                    <a:pt x="2089" y="1420"/>
                  </a:cubicBezTo>
                  <a:cubicBezTo>
                    <a:pt x="2099" y="1420"/>
                    <a:pt x="2106" y="1393"/>
                    <a:pt x="2096" y="1393"/>
                  </a:cubicBezTo>
                  <a:cubicBezTo>
                    <a:pt x="1525" y="822"/>
                    <a:pt x="751" y="33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10" name="Google Shape;27310;p39"/>
            <p:cNvSpPr/>
            <p:nvPr/>
          </p:nvSpPr>
          <p:spPr>
            <a:xfrm>
              <a:off x="2812650" y="2706675"/>
              <a:ext cx="51000" cy="29100"/>
            </a:xfrm>
            <a:custGeom>
              <a:avLst/>
              <a:gdLst/>
              <a:ahLst/>
              <a:cxnLst/>
              <a:rect l="l" t="t" r="r" b="b"/>
              <a:pathLst>
                <a:path w="2040" h="1164" extrusionOk="0">
                  <a:moveTo>
                    <a:pt x="8" y="62"/>
                  </a:moveTo>
                  <a:cubicBezTo>
                    <a:pt x="0" y="62"/>
                    <a:pt x="3" y="67"/>
                    <a:pt x="5" y="67"/>
                  </a:cubicBezTo>
                  <a:cubicBezTo>
                    <a:pt x="7" y="67"/>
                    <a:pt x="8" y="66"/>
                    <a:pt x="8" y="62"/>
                  </a:cubicBezTo>
                  <a:close/>
                  <a:moveTo>
                    <a:pt x="144" y="1"/>
                  </a:moveTo>
                  <a:cubicBezTo>
                    <a:pt x="95" y="1"/>
                    <a:pt x="49" y="18"/>
                    <a:pt x="8" y="62"/>
                  </a:cubicBezTo>
                  <a:cubicBezTo>
                    <a:pt x="27" y="47"/>
                    <a:pt x="52" y="41"/>
                    <a:pt x="81" y="41"/>
                  </a:cubicBezTo>
                  <a:cubicBezTo>
                    <a:pt x="325" y="41"/>
                    <a:pt x="873" y="479"/>
                    <a:pt x="1032" y="585"/>
                  </a:cubicBezTo>
                  <a:cubicBezTo>
                    <a:pt x="1353" y="776"/>
                    <a:pt x="1663" y="966"/>
                    <a:pt x="1985" y="1157"/>
                  </a:cubicBezTo>
                  <a:cubicBezTo>
                    <a:pt x="1991" y="1162"/>
                    <a:pt x="1998" y="1163"/>
                    <a:pt x="2004" y="1163"/>
                  </a:cubicBezTo>
                  <a:cubicBezTo>
                    <a:pt x="2028" y="1163"/>
                    <a:pt x="2039" y="1131"/>
                    <a:pt x="2020" y="1121"/>
                  </a:cubicBezTo>
                  <a:cubicBezTo>
                    <a:pt x="1544" y="824"/>
                    <a:pt x="1080" y="526"/>
                    <a:pt x="603" y="240"/>
                  </a:cubicBezTo>
                  <a:cubicBezTo>
                    <a:pt x="477" y="168"/>
                    <a:pt x="297" y="1"/>
                    <a:pt x="1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11" name="Google Shape;27311;p39"/>
            <p:cNvSpPr/>
            <p:nvPr/>
          </p:nvSpPr>
          <p:spPr>
            <a:xfrm>
              <a:off x="2849550" y="2729200"/>
              <a:ext cx="57975" cy="22775"/>
            </a:xfrm>
            <a:custGeom>
              <a:avLst/>
              <a:gdLst/>
              <a:ahLst/>
              <a:cxnLst/>
              <a:rect l="l" t="t" r="r" b="b"/>
              <a:pathLst>
                <a:path w="2319" h="911" extrusionOk="0">
                  <a:moveTo>
                    <a:pt x="10" y="1"/>
                  </a:moveTo>
                  <a:cubicBezTo>
                    <a:pt x="4" y="1"/>
                    <a:pt x="0" y="9"/>
                    <a:pt x="8" y="18"/>
                  </a:cubicBezTo>
                  <a:cubicBezTo>
                    <a:pt x="651" y="494"/>
                    <a:pt x="1461" y="875"/>
                    <a:pt x="2283" y="911"/>
                  </a:cubicBezTo>
                  <a:cubicBezTo>
                    <a:pt x="2294" y="911"/>
                    <a:pt x="2318" y="887"/>
                    <a:pt x="2283" y="887"/>
                  </a:cubicBezTo>
                  <a:cubicBezTo>
                    <a:pt x="1449" y="696"/>
                    <a:pt x="747" y="470"/>
                    <a:pt x="20" y="6"/>
                  </a:cubicBezTo>
                  <a:cubicBezTo>
                    <a:pt x="17" y="2"/>
                    <a:pt x="13" y="1"/>
                    <a:pt x="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12" name="Google Shape;27312;p39"/>
            <p:cNvSpPr/>
            <p:nvPr/>
          </p:nvSpPr>
          <p:spPr>
            <a:xfrm>
              <a:off x="2918800" y="2690975"/>
              <a:ext cx="12300" cy="43525"/>
            </a:xfrm>
            <a:custGeom>
              <a:avLst/>
              <a:gdLst/>
              <a:ahLst/>
              <a:cxnLst/>
              <a:rect l="l" t="t" r="r" b="b"/>
              <a:pathLst>
                <a:path w="492" h="1741" extrusionOk="0">
                  <a:moveTo>
                    <a:pt x="167" y="0"/>
                  </a:moveTo>
                  <a:cubicBezTo>
                    <a:pt x="143" y="0"/>
                    <a:pt x="120" y="15"/>
                    <a:pt x="120" y="47"/>
                  </a:cubicBezTo>
                  <a:cubicBezTo>
                    <a:pt x="153" y="338"/>
                    <a:pt x="182" y="630"/>
                    <a:pt x="210" y="919"/>
                  </a:cubicBezTo>
                  <a:lnTo>
                    <a:pt x="210" y="919"/>
                  </a:lnTo>
                  <a:cubicBezTo>
                    <a:pt x="161" y="718"/>
                    <a:pt x="110" y="516"/>
                    <a:pt x="48" y="320"/>
                  </a:cubicBezTo>
                  <a:cubicBezTo>
                    <a:pt x="48" y="320"/>
                    <a:pt x="1" y="320"/>
                    <a:pt x="1" y="344"/>
                  </a:cubicBezTo>
                  <a:cubicBezTo>
                    <a:pt x="35" y="758"/>
                    <a:pt x="158" y="1193"/>
                    <a:pt x="274" y="1597"/>
                  </a:cubicBezTo>
                  <a:lnTo>
                    <a:pt x="274" y="1597"/>
                  </a:lnTo>
                  <a:cubicBezTo>
                    <a:pt x="274" y="1600"/>
                    <a:pt x="274" y="1603"/>
                    <a:pt x="275" y="1606"/>
                  </a:cubicBezTo>
                  <a:cubicBezTo>
                    <a:pt x="275" y="1606"/>
                    <a:pt x="276" y="1606"/>
                    <a:pt x="276" y="1606"/>
                  </a:cubicBezTo>
                  <a:lnTo>
                    <a:pt x="276" y="1606"/>
                  </a:lnTo>
                  <a:cubicBezTo>
                    <a:pt x="280" y="1618"/>
                    <a:pt x="283" y="1630"/>
                    <a:pt x="286" y="1642"/>
                  </a:cubicBezTo>
                  <a:cubicBezTo>
                    <a:pt x="291" y="1667"/>
                    <a:pt x="311" y="1679"/>
                    <a:pt x="331" y="1679"/>
                  </a:cubicBezTo>
                  <a:cubicBezTo>
                    <a:pt x="331" y="1679"/>
                    <a:pt x="332" y="1679"/>
                    <a:pt x="332" y="1679"/>
                  </a:cubicBezTo>
                  <a:lnTo>
                    <a:pt x="332" y="1679"/>
                  </a:lnTo>
                  <a:cubicBezTo>
                    <a:pt x="333" y="1691"/>
                    <a:pt x="333" y="1702"/>
                    <a:pt x="334" y="1713"/>
                  </a:cubicBezTo>
                  <a:cubicBezTo>
                    <a:pt x="334" y="1731"/>
                    <a:pt x="346" y="1740"/>
                    <a:pt x="358" y="1740"/>
                  </a:cubicBezTo>
                  <a:cubicBezTo>
                    <a:pt x="370" y="1740"/>
                    <a:pt x="382" y="1731"/>
                    <a:pt x="382" y="1713"/>
                  </a:cubicBezTo>
                  <a:cubicBezTo>
                    <a:pt x="385" y="1681"/>
                    <a:pt x="388" y="1649"/>
                    <a:pt x="391" y="1616"/>
                  </a:cubicBezTo>
                  <a:lnTo>
                    <a:pt x="391" y="1616"/>
                  </a:lnTo>
                  <a:cubicBezTo>
                    <a:pt x="392" y="1621"/>
                    <a:pt x="393" y="1625"/>
                    <a:pt x="394" y="1630"/>
                  </a:cubicBezTo>
                  <a:cubicBezTo>
                    <a:pt x="398" y="1653"/>
                    <a:pt x="416" y="1664"/>
                    <a:pt x="434" y="1664"/>
                  </a:cubicBezTo>
                  <a:cubicBezTo>
                    <a:pt x="462" y="1664"/>
                    <a:pt x="491" y="1638"/>
                    <a:pt x="477" y="1594"/>
                  </a:cubicBezTo>
                  <a:cubicBezTo>
                    <a:pt x="476" y="1591"/>
                    <a:pt x="476" y="1587"/>
                    <a:pt x="475" y="1583"/>
                  </a:cubicBezTo>
                  <a:lnTo>
                    <a:pt x="475" y="1583"/>
                  </a:lnTo>
                  <a:cubicBezTo>
                    <a:pt x="476" y="1583"/>
                    <a:pt x="476" y="1583"/>
                    <a:pt x="477" y="1582"/>
                  </a:cubicBezTo>
                  <a:cubicBezTo>
                    <a:pt x="472" y="1551"/>
                    <a:pt x="467" y="1519"/>
                    <a:pt x="462" y="1488"/>
                  </a:cubicBezTo>
                  <a:lnTo>
                    <a:pt x="462" y="1488"/>
                  </a:lnTo>
                  <a:cubicBezTo>
                    <a:pt x="436" y="1307"/>
                    <a:pt x="410" y="1127"/>
                    <a:pt x="384" y="946"/>
                  </a:cubicBezTo>
                  <a:lnTo>
                    <a:pt x="384" y="946"/>
                  </a:lnTo>
                  <a:cubicBezTo>
                    <a:pt x="360" y="658"/>
                    <a:pt x="313" y="371"/>
                    <a:pt x="263" y="94"/>
                  </a:cubicBezTo>
                  <a:cubicBezTo>
                    <a:pt x="255" y="78"/>
                    <a:pt x="241" y="69"/>
                    <a:pt x="228" y="65"/>
                  </a:cubicBezTo>
                  <a:lnTo>
                    <a:pt x="228" y="65"/>
                  </a:lnTo>
                  <a:cubicBezTo>
                    <a:pt x="227" y="63"/>
                    <a:pt x="227" y="61"/>
                    <a:pt x="227" y="59"/>
                  </a:cubicBezTo>
                  <a:cubicBezTo>
                    <a:pt x="224" y="59"/>
                    <a:pt x="222" y="59"/>
                    <a:pt x="219" y="59"/>
                  </a:cubicBezTo>
                  <a:lnTo>
                    <a:pt x="219" y="59"/>
                  </a:lnTo>
                  <a:cubicBezTo>
                    <a:pt x="218" y="51"/>
                    <a:pt x="216" y="43"/>
                    <a:pt x="215" y="35"/>
                  </a:cubicBezTo>
                  <a:cubicBezTo>
                    <a:pt x="209" y="12"/>
                    <a:pt x="188" y="0"/>
                    <a:pt x="1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13" name="Google Shape;27313;p39"/>
            <p:cNvSpPr/>
            <p:nvPr/>
          </p:nvSpPr>
          <p:spPr>
            <a:xfrm>
              <a:off x="2918500" y="2698400"/>
              <a:ext cx="9550" cy="36650"/>
            </a:xfrm>
            <a:custGeom>
              <a:avLst/>
              <a:gdLst/>
              <a:ahLst/>
              <a:cxnLst/>
              <a:rect l="l" t="t" r="r" b="b"/>
              <a:pathLst>
                <a:path w="382" h="1466" extrusionOk="0">
                  <a:moveTo>
                    <a:pt x="8" y="1"/>
                  </a:moveTo>
                  <a:cubicBezTo>
                    <a:pt x="4" y="1"/>
                    <a:pt x="1" y="10"/>
                    <a:pt x="1" y="23"/>
                  </a:cubicBezTo>
                  <a:cubicBezTo>
                    <a:pt x="60" y="262"/>
                    <a:pt x="132" y="476"/>
                    <a:pt x="179" y="738"/>
                  </a:cubicBezTo>
                  <a:cubicBezTo>
                    <a:pt x="227" y="976"/>
                    <a:pt x="239" y="1226"/>
                    <a:pt x="298" y="1452"/>
                  </a:cubicBezTo>
                  <a:cubicBezTo>
                    <a:pt x="298" y="1462"/>
                    <a:pt x="307" y="1466"/>
                    <a:pt x="317" y="1466"/>
                  </a:cubicBezTo>
                  <a:cubicBezTo>
                    <a:pt x="330" y="1466"/>
                    <a:pt x="346" y="1459"/>
                    <a:pt x="346" y="1452"/>
                  </a:cubicBezTo>
                  <a:cubicBezTo>
                    <a:pt x="382" y="988"/>
                    <a:pt x="227" y="416"/>
                    <a:pt x="13" y="23"/>
                  </a:cubicBezTo>
                  <a:cubicBezTo>
                    <a:pt x="13" y="7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  <p:grpSp>
        <p:nvGrpSpPr>
          <p:cNvPr id="27314" name="Google Shape;27314;p39"/>
          <p:cNvGrpSpPr/>
          <p:nvPr/>
        </p:nvGrpSpPr>
        <p:grpSpPr>
          <a:xfrm rot="-6681048">
            <a:off x="1221691" y="3141786"/>
            <a:ext cx="1854607" cy="2773117"/>
            <a:chOff x="1916600" y="2548900"/>
            <a:chExt cx="516750" cy="772675"/>
          </a:xfrm>
        </p:grpSpPr>
        <p:sp>
          <p:nvSpPr>
            <p:cNvPr id="27315" name="Google Shape;27315;p39"/>
            <p:cNvSpPr/>
            <p:nvPr/>
          </p:nvSpPr>
          <p:spPr>
            <a:xfrm>
              <a:off x="1923750" y="2550750"/>
              <a:ext cx="509600" cy="629325"/>
            </a:xfrm>
            <a:custGeom>
              <a:avLst/>
              <a:gdLst/>
              <a:ahLst/>
              <a:cxnLst/>
              <a:rect l="l" t="t" r="r" b="b"/>
              <a:pathLst>
                <a:path w="20384" h="25173" extrusionOk="0">
                  <a:moveTo>
                    <a:pt x="3417" y="0"/>
                  </a:moveTo>
                  <a:cubicBezTo>
                    <a:pt x="3417" y="0"/>
                    <a:pt x="2524" y="2381"/>
                    <a:pt x="1929" y="3429"/>
                  </a:cubicBezTo>
                  <a:cubicBezTo>
                    <a:pt x="1334" y="4465"/>
                    <a:pt x="1488" y="5513"/>
                    <a:pt x="738" y="6846"/>
                  </a:cubicBezTo>
                  <a:cubicBezTo>
                    <a:pt x="0" y="8192"/>
                    <a:pt x="298" y="9382"/>
                    <a:pt x="738" y="10716"/>
                  </a:cubicBezTo>
                  <a:cubicBezTo>
                    <a:pt x="1191" y="12061"/>
                    <a:pt x="965" y="14061"/>
                    <a:pt x="1750" y="16109"/>
                  </a:cubicBezTo>
                  <a:cubicBezTo>
                    <a:pt x="2524" y="18157"/>
                    <a:pt x="5025" y="23491"/>
                    <a:pt x="6680" y="24027"/>
                  </a:cubicBezTo>
                  <a:cubicBezTo>
                    <a:pt x="8017" y="24460"/>
                    <a:pt x="9222" y="25173"/>
                    <a:pt x="10075" y="25173"/>
                  </a:cubicBezTo>
                  <a:cubicBezTo>
                    <a:pt x="10278" y="25173"/>
                    <a:pt x="10461" y="25133"/>
                    <a:pt x="10620" y="25039"/>
                  </a:cubicBezTo>
                  <a:cubicBezTo>
                    <a:pt x="11319" y="24620"/>
                    <a:pt x="13014" y="23564"/>
                    <a:pt x="13979" y="23564"/>
                  </a:cubicBezTo>
                  <a:cubicBezTo>
                    <a:pt x="14165" y="23564"/>
                    <a:pt x="14323" y="23603"/>
                    <a:pt x="14442" y="23694"/>
                  </a:cubicBezTo>
                  <a:cubicBezTo>
                    <a:pt x="15181" y="24265"/>
                    <a:pt x="15621" y="25003"/>
                    <a:pt x="15621" y="25003"/>
                  </a:cubicBezTo>
                  <a:cubicBezTo>
                    <a:pt x="15621" y="25003"/>
                    <a:pt x="15026" y="22622"/>
                    <a:pt x="16216" y="21884"/>
                  </a:cubicBezTo>
                  <a:cubicBezTo>
                    <a:pt x="17407" y="21134"/>
                    <a:pt x="18062" y="19479"/>
                    <a:pt x="18407" y="18681"/>
                  </a:cubicBezTo>
                  <a:cubicBezTo>
                    <a:pt x="18752" y="17859"/>
                    <a:pt x="20384" y="16466"/>
                    <a:pt x="19193" y="13954"/>
                  </a:cubicBezTo>
                  <a:cubicBezTo>
                    <a:pt x="18002" y="11466"/>
                    <a:pt x="16669" y="9382"/>
                    <a:pt x="16074" y="7584"/>
                  </a:cubicBezTo>
                  <a:cubicBezTo>
                    <a:pt x="15478" y="5798"/>
                    <a:pt x="12240" y="5370"/>
                    <a:pt x="10299" y="4179"/>
                  </a:cubicBezTo>
                  <a:cubicBezTo>
                    <a:pt x="8346" y="2989"/>
                    <a:pt x="7584" y="1346"/>
                    <a:pt x="5953" y="893"/>
                  </a:cubicBezTo>
                  <a:cubicBezTo>
                    <a:pt x="4310" y="453"/>
                    <a:pt x="3417" y="0"/>
                    <a:pt x="341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16" name="Google Shape;27316;p39"/>
            <p:cNvSpPr/>
            <p:nvPr/>
          </p:nvSpPr>
          <p:spPr>
            <a:xfrm>
              <a:off x="2025675" y="2607650"/>
              <a:ext cx="101725" cy="223225"/>
            </a:xfrm>
            <a:custGeom>
              <a:avLst/>
              <a:gdLst/>
              <a:ahLst/>
              <a:cxnLst/>
              <a:rect l="l" t="t" r="r" b="b"/>
              <a:pathLst>
                <a:path w="4069" h="8929" extrusionOk="0">
                  <a:moveTo>
                    <a:pt x="33" y="0"/>
                  </a:moveTo>
                  <a:cubicBezTo>
                    <a:pt x="17" y="0"/>
                    <a:pt x="0" y="13"/>
                    <a:pt x="7" y="34"/>
                  </a:cubicBezTo>
                  <a:cubicBezTo>
                    <a:pt x="233" y="808"/>
                    <a:pt x="686" y="1367"/>
                    <a:pt x="1079" y="2046"/>
                  </a:cubicBezTo>
                  <a:cubicBezTo>
                    <a:pt x="1579" y="2880"/>
                    <a:pt x="1757" y="3784"/>
                    <a:pt x="2019" y="4701"/>
                  </a:cubicBezTo>
                  <a:cubicBezTo>
                    <a:pt x="2448" y="6166"/>
                    <a:pt x="3043" y="7666"/>
                    <a:pt x="3960" y="8904"/>
                  </a:cubicBezTo>
                  <a:cubicBezTo>
                    <a:pt x="3970" y="8922"/>
                    <a:pt x="3985" y="8929"/>
                    <a:pt x="3999" y="8929"/>
                  </a:cubicBezTo>
                  <a:cubicBezTo>
                    <a:pt x="4034" y="8929"/>
                    <a:pt x="4068" y="8887"/>
                    <a:pt x="4043" y="8845"/>
                  </a:cubicBezTo>
                  <a:cubicBezTo>
                    <a:pt x="3257" y="7201"/>
                    <a:pt x="2495" y="5689"/>
                    <a:pt x="2007" y="3915"/>
                  </a:cubicBezTo>
                  <a:cubicBezTo>
                    <a:pt x="1590" y="2439"/>
                    <a:pt x="638" y="1403"/>
                    <a:pt x="55" y="22"/>
                  </a:cubicBezTo>
                  <a:cubicBezTo>
                    <a:pt x="55" y="7"/>
                    <a:pt x="44" y="0"/>
                    <a:pt x="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17" name="Google Shape;27317;p39"/>
            <p:cNvSpPr/>
            <p:nvPr/>
          </p:nvSpPr>
          <p:spPr>
            <a:xfrm>
              <a:off x="2089525" y="2729325"/>
              <a:ext cx="38325" cy="94225"/>
            </a:xfrm>
            <a:custGeom>
              <a:avLst/>
              <a:gdLst/>
              <a:ahLst/>
              <a:cxnLst/>
              <a:rect l="l" t="t" r="r" b="b"/>
              <a:pathLst>
                <a:path w="1533" h="3769" extrusionOk="0">
                  <a:moveTo>
                    <a:pt x="37" y="1"/>
                  </a:moveTo>
                  <a:cubicBezTo>
                    <a:pt x="37" y="1"/>
                    <a:pt x="1" y="13"/>
                    <a:pt x="1" y="37"/>
                  </a:cubicBezTo>
                  <a:cubicBezTo>
                    <a:pt x="418" y="1287"/>
                    <a:pt x="894" y="2573"/>
                    <a:pt x="1477" y="3751"/>
                  </a:cubicBezTo>
                  <a:cubicBezTo>
                    <a:pt x="1481" y="3764"/>
                    <a:pt x="1490" y="3769"/>
                    <a:pt x="1499" y="3769"/>
                  </a:cubicBezTo>
                  <a:cubicBezTo>
                    <a:pt x="1515" y="3769"/>
                    <a:pt x="1533" y="3751"/>
                    <a:pt x="1525" y="3728"/>
                  </a:cubicBezTo>
                  <a:cubicBezTo>
                    <a:pt x="1132" y="2477"/>
                    <a:pt x="584" y="119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18" name="Google Shape;27318;p39"/>
            <p:cNvSpPr/>
            <p:nvPr/>
          </p:nvSpPr>
          <p:spPr>
            <a:xfrm>
              <a:off x="2074750" y="2703475"/>
              <a:ext cx="18075" cy="33450"/>
            </a:xfrm>
            <a:custGeom>
              <a:avLst/>
              <a:gdLst/>
              <a:ahLst/>
              <a:cxnLst/>
              <a:rect l="l" t="t" r="r" b="b"/>
              <a:pathLst>
                <a:path w="723" h="1338" extrusionOk="0">
                  <a:moveTo>
                    <a:pt x="24" y="1"/>
                  </a:moveTo>
                  <a:cubicBezTo>
                    <a:pt x="15" y="1"/>
                    <a:pt x="0" y="15"/>
                    <a:pt x="8" y="23"/>
                  </a:cubicBezTo>
                  <a:cubicBezTo>
                    <a:pt x="211" y="475"/>
                    <a:pt x="449" y="916"/>
                    <a:pt x="699" y="1333"/>
                  </a:cubicBezTo>
                  <a:cubicBezTo>
                    <a:pt x="699" y="1336"/>
                    <a:pt x="701" y="1337"/>
                    <a:pt x="704" y="1337"/>
                  </a:cubicBezTo>
                  <a:cubicBezTo>
                    <a:pt x="711" y="1337"/>
                    <a:pt x="723" y="1329"/>
                    <a:pt x="723" y="1321"/>
                  </a:cubicBezTo>
                  <a:cubicBezTo>
                    <a:pt x="532" y="868"/>
                    <a:pt x="294" y="428"/>
                    <a:pt x="32" y="11"/>
                  </a:cubicBezTo>
                  <a:cubicBezTo>
                    <a:pt x="32" y="4"/>
                    <a:pt x="29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19" name="Google Shape;27319;p39"/>
            <p:cNvSpPr/>
            <p:nvPr/>
          </p:nvSpPr>
          <p:spPr>
            <a:xfrm>
              <a:off x="2111275" y="2800350"/>
              <a:ext cx="33275" cy="44725"/>
            </a:xfrm>
            <a:custGeom>
              <a:avLst/>
              <a:gdLst/>
              <a:ahLst/>
              <a:cxnLst/>
              <a:rect l="l" t="t" r="r" b="b"/>
              <a:pathLst>
                <a:path w="1331" h="1789" extrusionOk="0">
                  <a:moveTo>
                    <a:pt x="37" y="1"/>
                  </a:moveTo>
                  <a:cubicBezTo>
                    <a:pt x="30" y="1"/>
                    <a:pt x="24" y="9"/>
                    <a:pt x="24" y="17"/>
                  </a:cubicBezTo>
                  <a:cubicBezTo>
                    <a:pt x="24" y="89"/>
                    <a:pt x="12" y="172"/>
                    <a:pt x="0" y="232"/>
                  </a:cubicBezTo>
                  <a:cubicBezTo>
                    <a:pt x="0" y="251"/>
                    <a:pt x="7" y="260"/>
                    <a:pt x="16" y="260"/>
                  </a:cubicBezTo>
                  <a:cubicBezTo>
                    <a:pt x="23" y="260"/>
                    <a:pt x="30" y="254"/>
                    <a:pt x="36" y="244"/>
                  </a:cubicBezTo>
                  <a:cubicBezTo>
                    <a:pt x="47" y="182"/>
                    <a:pt x="61" y="159"/>
                    <a:pt x="78" y="159"/>
                  </a:cubicBezTo>
                  <a:cubicBezTo>
                    <a:pt x="111" y="159"/>
                    <a:pt x="154" y="259"/>
                    <a:pt x="202" y="315"/>
                  </a:cubicBezTo>
                  <a:cubicBezTo>
                    <a:pt x="310" y="470"/>
                    <a:pt x="429" y="625"/>
                    <a:pt x="536" y="779"/>
                  </a:cubicBezTo>
                  <a:cubicBezTo>
                    <a:pt x="750" y="1101"/>
                    <a:pt x="964" y="1494"/>
                    <a:pt x="1250" y="1779"/>
                  </a:cubicBezTo>
                  <a:cubicBezTo>
                    <a:pt x="1257" y="1786"/>
                    <a:pt x="1266" y="1789"/>
                    <a:pt x="1275" y="1789"/>
                  </a:cubicBezTo>
                  <a:cubicBezTo>
                    <a:pt x="1301" y="1789"/>
                    <a:pt x="1330" y="1767"/>
                    <a:pt x="1322" y="1732"/>
                  </a:cubicBezTo>
                  <a:cubicBezTo>
                    <a:pt x="1191" y="1398"/>
                    <a:pt x="941" y="1101"/>
                    <a:pt x="738" y="827"/>
                  </a:cubicBezTo>
                  <a:cubicBezTo>
                    <a:pt x="536" y="541"/>
                    <a:pt x="322" y="244"/>
                    <a:pt x="48" y="5"/>
                  </a:cubicBezTo>
                  <a:cubicBezTo>
                    <a:pt x="44" y="2"/>
                    <a:pt x="41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20" name="Google Shape;27320;p39"/>
            <p:cNvSpPr/>
            <p:nvPr/>
          </p:nvSpPr>
          <p:spPr>
            <a:xfrm>
              <a:off x="2110200" y="2790500"/>
              <a:ext cx="30925" cy="52575"/>
            </a:xfrm>
            <a:custGeom>
              <a:avLst/>
              <a:gdLst/>
              <a:ahLst/>
              <a:cxnLst/>
              <a:rect l="l" t="t" r="r" b="b"/>
              <a:pathLst>
                <a:path w="1237" h="2103" extrusionOk="0">
                  <a:moveTo>
                    <a:pt x="41" y="0"/>
                  </a:moveTo>
                  <a:cubicBezTo>
                    <a:pt x="20" y="0"/>
                    <a:pt x="1" y="16"/>
                    <a:pt x="7" y="42"/>
                  </a:cubicBezTo>
                  <a:cubicBezTo>
                    <a:pt x="198" y="780"/>
                    <a:pt x="591" y="1578"/>
                    <a:pt x="1150" y="2090"/>
                  </a:cubicBezTo>
                  <a:cubicBezTo>
                    <a:pt x="1159" y="2099"/>
                    <a:pt x="1170" y="2103"/>
                    <a:pt x="1181" y="2103"/>
                  </a:cubicBezTo>
                  <a:cubicBezTo>
                    <a:pt x="1210" y="2103"/>
                    <a:pt x="1236" y="2072"/>
                    <a:pt x="1210" y="2054"/>
                  </a:cubicBezTo>
                  <a:cubicBezTo>
                    <a:pt x="817" y="1364"/>
                    <a:pt x="388" y="745"/>
                    <a:pt x="79" y="30"/>
                  </a:cubicBezTo>
                  <a:cubicBezTo>
                    <a:pt x="74" y="9"/>
                    <a:pt x="57" y="0"/>
                    <a:pt x="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21" name="Google Shape;27321;p39"/>
            <p:cNvSpPr/>
            <p:nvPr/>
          </p:nvSpPr>
          <p:spPr>
            <a:xfrm>
              <a:off x="2106025" y="2789875"/>
              <a:ext cx="40250" cy="62900"/>
            </a:xfrm>
            <a:custGeom>
              <a:avLst/>
              <a:gdLst/>
              <a:ahLst/>
              <a:cxnLst/>
              <a:rect l="l" t="t" r="r" b="b"/>
              <a:pathLst>
                <a:path w="1610" h="2516" extrusionOk="0">
                  <a:moveTo>
                    <a:pt x="75" y="1"/>
                  </a:moveTo>
                  <a:cubicBezTo>
                    <a:pt x="41" y="1"/>
                    <a:pt x="0" y="29"/>
                    <a:pt x="8" y="67"/>
                  </a:cubicBezTo>
                  <a:cubicBezTo>
                    <a:pt x="234" y="925"/>
                    <a:pt x="758" y="2020"/>
                    <a:pt x="1544" y="2508"/>
                  </a:cubicBezTo>
                  <a:cubicBezTo>
                    <a:pt x="1554" y="2513"/>
                    <a:pt x="1563" y="2516"/>
                    <a:pt x="1571" y="2516"/>
                  </a:cubicBezTo>
                  <a:cubicBezTo>
                    <a:pt x="1599" y="2516"/>
                    <a:pt x="1610" y="2486"/>
                    <a:pt x="1591" y="2449"/>
                  </a:cubicBezTo>
                  <a:cubicBezTo>
                    <a:pt x="1329" y="2044"/>
                    <a:pt x="996" y="1722"/>
                    <a:pt x="734" y="1317"/>
                  </a:cubicBezTo>
                  <a:cubicBezTo>
                    <a:pt x="484" y="913"/>
                    <a:pt x="293" y="484"/>
                    <a:pt x="115" y="32"/>
                  </a:cubicBezTo>
                  <a:cubicBezTo>
                    <a:pt x="110" y="10"/>
                    <a:pt x="94" y="1"/>
                    <a:pt x="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22" name="Google Shape;27322;p39"/>
            <p:cNvSpPr/>
            <p:nvPr/>
          </p:nvSpPr>
          <p:spPr>
            <a:xfrm>
              <a:off x="2112850" y="2803350"/>
              <a:ext cx="130725" cy="213025"/>
            </a:xfrm>
            <a:custGeom>
              <a:avLst/>
              <a:gdLst/>
              <a:ahLst/>
              <a:cxnLst/>
              <a:rect l="l" t="t" r="r" b="b"/>
              <a:pathLst>
                <a:path w="5229" h="8521" extrusionOk="0">
                  <a:moveTo>
                    <a:pt x="32" y="1"/>
                  </a:moveTo>
                  <a:cubicBezTo>
                    <a:pt x="14" y="1"/>
                    <a:pt x="0" y="20"/>
                    <a:pt x="8" y="28"/>
                  </a:cubicBezTo>
                  <a:cubicBezTo>
                    <a:pt x="544" y="1552"/>
                    <a:pt x="1723" y="2552"/>
                    <a:pt x="2640" y="3826"/>
                  </a:cubicBezTo>
                  <a:cubicBezTo>
                    <a:pt x="3688" y="5267"/>
                    <a:pt x="4199" y="7017"/>
                    <a:pt x="5140" y="8506"/>
                  </a:cubicBezTo>
                  <a:cubicBezTo>
                    <a:pt x="5150" y="8516"/>
                    <a:pt x="5162" y="8520"/>
                    <a:pt x="5174" y="8520"/>
                  </a:cubicBezTo>
                  <a:cubicBezTo>
                    <a:pt x="5203" y="8520"/>
                    <a:pt x="5229" y="8492"/>
                    <a:pt x="5212" y="8458"/>
                  </a:cubicBezTo>
                  <a:cubicBezTo>
                    <a:pt x="4700" y="7017"/>
                    <a:pt x="3902" y="5469"/>
                    <a:pt x="3092" y="4184"/>
                  </a:cubicBezTo>
                  <a:cubicBezTo>
                    <a:pt x="2152" y="2731"/>
                    <a:pt x="747" y="1636"/>
                    <a:pt x="56" y="16"/>
                  </a:cubicBezTo>
                  <a:cubicBezTo>
                    <a:pt x="49" y="5"/>
                    <a:pt x="40" y="1"/>
                    <a:pt x="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23" name="Google Shape;27323;p39"/>
            <p:cNvSpPr/>
            <p:nvPr/>
          </p:nvSpPr>
          <p:spPr>
            <a:xfrm>
              <a:off x="2201950" y="2916725"/>
              <a:ext cx="43775" cy="105025"/>
            </a:xfrm>
            <a:custGeom>
              <a:avLst/>
              <a:gdLst/>
              <a:ahLst/>
              <a:cxnLst/>
              <a:rect l="l" t="t" r="r" b="b"/>
              <a:pathLst>
                <a:path w="1751" h="4201" extrusionOk="0">
                  <a:moveTo>
                    <a:pt x="50" y="1"/>
                  </a:moveTo>
                  <a:cubicBezTo>
                    <a:pt x="27" y="1"/>
                    <a:pt x="0" y="22"/>
                    <a:pt x="16" y="53"/>
                  </a:cubicBezTo>
                  <a:cubicBezTo>
                    <a:pt x="588" y="1423"/>
                    <a:pt x="1147" y="2780"/>
                    <a:pt x="1648" y="4173"/>
                  </a:cubicBezTo>
                  <a:cubicBezTo>
                    <a:pt x="1655" y="4192"/>
                    <a:pt x="1669" y="4200"/>
                    <a:pt x="1684" y="4200"/>
                  </a:cubicBezTo>
                  <a:cubicBezTo>
                    <a:pt x="1715" y="4200"/>
                    <a:pt x="1751" y="4166"/>
                    <a:pt x="1743" y="4125"/>
                  </a:cubicBezTo>
                  <a:cubicBezTo>
                    <a:pt x="1314" y="2732"/>
                    <a:pt x="755" y="1327"/>
                    <a:pt x="76" y="18"/>
                  </a:cubicBezTo>
                  <a:cubicBezTo>
                    <a:pt x="72" y="6"/>
                    <a:pt x="61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24" name="Google Shape;27324;p39"/>
            <p:cNvSpPr/>
            <p:nvPr/>
          </p:nvSpPr>
          <p:spPr>
            <a:xfrm>
              <a:off x="2123300" y="2826525"/>
              <a:ext cx="86500" cy="115075"/>
            </a:xfrm>
            <a:custGeom>
              <a:avLst/>
              <a:gdLst/>
              <a:ahLst/>
              <a:cxnLst/>
              <a:rect l="l" t="t" r="r" b="b"/>
              <a:pathLst>
                <a:path w="3460" h="4603" extrusionOk="0">
                  <a:moveTo>
                    <a:pt x="68" y="1"/>
                  </a:moveTo>
                  <a:cubicBezTo>
                    <a:pt x="30" y="1"/>
                    <a:pt x="1" y="49"/>
                    <a:pt x="31" y="90"/>
                  </a:cubicBezTo>
                  <a:cubicBezTo>
                    <a:pt x="567" y="768"/>
                    <a:pt x="1245" y="1316"/>
                    <a:pt x="1817" y="1959"/>
                  </a:cubicBezTo>
                  <a:cubicBezTo>
                    <a:pt x="2543" y="2745"/>
                    <a:pt x="3031" y="3614"/>
                    <a:pt x="3436" y="4602"/>
                  </a:cubicBezTo>
                  <a:cubicBezTo>
                    <a:pt x="3436" y="4602"/>
                    <a:pt x="3460" y="4602"/>
                    <a:pt x="3460" y="4578"/>
                  </a:cubicBezTo>
                  <a:cubicBezTo>
                    <a:pt x="3067" y="2768"/>
                    <a:pt x="1495" y="1137"/>
                    <a:pt x="91" y="6"/>
                  </a:cubicBezTo>
                  <a:cubicBezTo>
                    <a:pt x="83" y="2"/>
                    <a:pt x="76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25" name="Google Shape;27325;p39"/>
            <p:cNvSpPr/>
            <p:nvPr/>
          </p:nvSpPr>
          <p:spPr>
            <a:xfrm>
              <a:off x="2113125" y="2787850"/>
              <a:ext cx="32600" cy="58150"/>
            </a:xfrm>
            <a:custGeom>
              <a:avLst/>
              <a:gdLst/>
              <a:ahLst/>
              <a:cxnLst/>
              <a:rect l="l" t="t" r="r" b="b"/>
              <a:pathLst>
                <a:path w="1304" h="2326" extrusionOk="0">
                  <a:moveTo>
                    <a:pt x="37" y="1"/>
                  </a:moveTo>
                  <a:cubicBezTo>
                    <a:pt x="24" y="1"/>
                    <a:pt x="1" y="12"/>
                    <a:pt x="9" y="29"/>
                  </a:cubicBezTo>
                  <a:cubicBezTo>
                    <a:pt x="259" y="827"/>
                    <a:pt x="700" y="1684"/>
                    <a:pt x="1260" y="2315"/>
                  </a:cubicBezTo>
                  <a:cubicBezTo>
                    <a:pt x="1263" y="2323"/>
                    <a:pt x="1269" y="2325"/>
                    <a:pt x="1275" y="2325"/>
                  </a:cubicBezTo>
                  <a:cubicBezTo>
                    <a:pt x="1289" y="2325"/>
                    <a:pt x="1303" y="2312"/>
                    <a:pt x="1295" y="2303"/>
                  </a:cubicBezTo>
                  <a:cubicBezTo>
                    <a:pt x="831" y="1541"/>
                    <a:pt x="402" y="827"/>
                    <a:pt x="45" y="5"/>
                  </a:cubicBezTo>
                  <a:cubicBezTo>
                    <a:pt x="45" y="2"/>
                    <a:pt x="42" y="1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26" name="Google Shape;27326;p39"/>
            <p:cNvSpPr/>
            <p:nvPr/>
          </p:nvSpPr>
          <p:spPr>
            <a:xfrm>
              <a:off x="2125550" y="2821600"/>
              <a:ext cx="32075" cy="44050"/>
            </a:xfrm>
            <a:custGeom>
              <a:avLst/>
              <a:gdLst/>
              <a:ahLst/>
              <a:cxnLst/>
              <a:rect l="l" t="t" r="r" b="b"/>
              <a:pathLst>
                <a:path w="1283" h="1762" extrusionOk="0">
                  <a:moveTo>
                    <a:pt x="1" y="1"/>
                  </a:moveTo>
                  <a:cubicBezTo>
                    <a:pt x="393" y="596"/>
                    <a:pt x="774" y="1227"/>
                    <a:pt x="1239" y="1751"/>
                  </a:cubicBezTo>
                  <a:cubicBezTo>
                    <a:pt x="1242" y="1758"/>
                    <a:pt x="1248" y="1761"/>
                    <a:pt x="1255" y="1761"/>
                  </a:cubicBezTo>
                  <a:cubicBezTo>
                    <a:pt x="1268" y="1761"/>
                    <a:pt x="1283" y="1747"/>
                    <a:pt x="1275" y="1739"/>
                  </a:cubicBezTo>
                  <a:cubicBezTo>
                    <a:pt x="917" y="1132"/>
                    <a:pt x="453" y="54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27" name="Google Shape;27327;p39"/>
            <p:cNvSpPr/>
            <p:nvPr/>
          </p:nvSpPr>
          <p:spPr>
            <a:xfrm>
              <a:off x="2132700" y="2826075"/>
              <a:ext cx="26775" cy="31050"/>
            </a:xfrm>
            <a:custGeom>
              <a:avLst/>
              <a:gdLst/>
              <a:ahLst/>
              <a:cxnLst/>
              <a:rect l="l" t="t" r="r" b="b"/>
              <a:pathLst>
                <a:path w="1071" h="1242" extrusionOk="0">
                  <a:moveTo>
                    <a:pt x="0" y="0"/>
                  </a:moveTo>
                  <a:lnTo>
                    <a:pt x="0" y="0"/>
                  </a:lnTo>
                  <a:cubicBezTo>
                    <a:pt x="286" y="453"/>
                    <a:pt x="596" y="905"/>
                    <a:pt x="1024" y="1239"/>
                  </a:cubicBezTo>
                  <a:cubicBezTo>
                    <a:pt x="1028" y="1240"/>
                    <a:pt x="1031" y="1241"/>
                    <a:pt x="1034" y="1241"/>
                  </a:cubicBezTo>
                  <a:cubicBezTo>
                    <a:pt x="1054" y="1241"/>
                    <a:pt x="1070" y="1213"/>
                    <a:pt x="1060" y="1203"/>
                  </a:cubicBezTo>
                  <a:cubicBezTo>
                    <a:pt x="703" y="810"/>
                    <a:pt x="334" y="42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28" name="Google Shape;27328;p39"/>
            <p:cNvSpPr/>
            <p:nvPr/>
          </p:nvSpPr>
          <p:spPr>
            <a:xfrm>
              <a:off x="2189625" y="2906975"/>
              <a:ext cx="23450" cy="45150"/>
            </a:xfrm>
            <a:custGeom>
              <a:avLst/>
              <a:gdLst/>
              <a:ahLst/>
              <a:cxnLst/>
              <a:rect l="l" t="t" r="r" b="b"/>
              <a:pathLst>
                <a:path w="938" h="1806" extrusionOk="0">
                  <a:moveTo>
                    <a:pt x="50" y="0"/>
                  </a:moveTo>
                  <a:cubicBezTo>
                    <a:pt x="33" y="0"/>
                    <a:pt x="1" y="28"/>
                    <a:pt x="21" y="39"/>
                  </a:cubicBezTo>
                  <a:cubicBezTo>
                    <a:pt x="343" y="598"/>
                    <a:pt x="581" y="1229"/>
                    <a:pt x="890" y="1789"/>
                  </a:cubicBezTo>
                  <a:cubicBezTo>
                    <a:pt x="901" y="1800"/>
                    <a:pt x="912" y="1805"/>
                    <a:pt x="920" y="1805"/>
                  </a:cubicBezTo>
                  <a:cubicBezTo>
                    <a:pt x="931" y="1805"/>
                    <a:pt x="938" y="1797"/>
                    <a:pt x="938" y="1777"/>
                  </a:cubicBezTo>
                  <a:cubicBezTo>
                    <a:pt x="771" y="1146"/>
                    <a:pt x="414" y="562"/>
                    <a:pt x="57" y="3"/>
                  </a:cubicBezTo>
                  <a:cubicBezTo>
                    <a:pt x="55" y="1"/>
                    <a:pt x="53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29" name="Google Shape;27329;p39"/>
            <p:cNvSpPr/>
            <p:nvPr/>
          </p:nvSpPr>
          <p:spPr>
            <a:xfrm>
              <a:off x="2199750" y="2925975"/>
              <a:ext cx="32975" cy="62050"/>
            </a:xfrm>
            <a:custGeom>
              <a:avLst/>
              <a:gdLst/>
              <a:ahLst/>
              <a:cxnLst/>
              <a:rect l="l" t="t" r="r" b="b"/>
              <a:pathLst>
                <a:path w="1319" h="2482" extrusionOk="0">
                  <a:moveTo>
                    <a:pt x="36" y="0"/>
                  </a:moveTo>
                  <a:cubicBezTo>
                    <a:pt x="17" y="0"/>
                    <a:pt x="0" y="11"/>
                    <a:pt x="9" y="29"/>
                  </a:cubicBezTo>
                  <a:cubicBezTo>
                    <a:pt x="462" y="815"/>
                    <a:pt x="783" y="1696"/>
                    <a:pt x="1259" y="2469"/>
                  </a:cubicBezTo>
                  <a:cubicBezTo>
                    <a:pt x="1263" y="2478"/>
                    <a:pt x="1272" y="2482"/>
                    <a:pt x="1282" y="2482"/>
                  </a:cubicBezTo>
                  <a:cubicBezTo>
                    <a:pt x="1299" y="2482"/>
                    <a:pt x="1319" y="2469"/>
                    <a:pt x="1319" y="2446"/>
                  </a:cubicBezTo>
                  <a:cubicBezTo>
                    <a:pt x="1140" y="1588"/>
                    <a:pt x="581" y="707"/>
                    <a:pt x="57" y="5"/>
                  </a:cubicBezTo>
                  <a:cubicBezTo>
                    <a:pt x="50" y="2"/>
                    <a:pt x="43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30" name="Google Shape;27330;p39"/>
            <p:cNvSpPr/>
            <p:nvPr/>
          </p:nvSpPr>
          <p:spPr>
            <a:xfrm>
              <a:off x="2208975" y="2931625"/>
              <a:ext cx="26425" cy="56525"/>
            </a:xfrm>
            <a:custGeom>
              <a:avLst/>
              <a:gdLst/>
              <a:ahLst/>
              <a:cxnLst/>
              <a:rect l="l" t="t" r="r" b="b"/>
              <a:pathLst>
                <a:path w="1057" h="2261" extrusionOk="0">
                  <a:moveTo>
                    <a:pt x="20" y="0"/>
                  </a:moveTo>
                  <a:cubicBezTo>
                    <a:pt x="4" y="0"/>
                    <a:pt x="1" y="9"/>
                    <a:pt x="9" y="17"/>
                  </a:cubicBezTo>
                  <a:cubicBezTo>
                    <a:pt x="343" y="767"/>
                    <a:pt x="652" y="1529"/>
                    <a:pt x="1021" y="2255"/>
                  </a:cubicBezTo>
                  <a:cubicBezTo>
                    <a:pt x="1028" y="2259"/>
                    <a:pt x="1034" y="2260"/>
                    <a:pt x="1039" y="2260"/>
                  </a:cubicBezTo>
                  <a:cubicBezTo>
                    <a:pt x="1051" y="2260"/>
                    <a:pt x="1057" y="2252"/>
                    <a:pt x="1057" y="2243"/>
                  </a:cubicBezTo>
                  <a:cubicBezTo>
                    <a:pt x="747" y="1481"/>
                    <a:pt x="390" y="731"/>
                    <a:pt x="45" y="5"/>
                  </a:cubicBezTo>
                  <a:cubicBezTo>
                    <a:pt x="34" y="2"/>
                    <a:pt x="26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31" name="Google Shape;27331;p39"/>
            <p:cNvSpPr/>
            <p:nvPr/>
          </p:nvSpPr>
          <p:spPr>
            <a:xfrm>
              <a:off x="2229425" y="2978050"/>
              <a:ext cx="66825" cy="144875"/>
            </a:xfrm>
            <a:custGeom>
              <a:avLst/>
              <a:gdLst/>
              <a:ahLst/>
              <a:cxnLst/>
              <a:rect l="l" t="t" r="r" b="b"/>
              <a:pathLst>
                <a:path w="2673" h="5795" extrusionOk="0">
                  <a:moveTo>
                    <a:pt x="21" y="1"/>
                  </a:moveTo>
                  <a:cubicBezTo>
                    <a:pt x="21" y="1"/>
                    <a:pt x="19" y="2"/>
                    <a:pt x="16" y="4"/>
                  </a:cubicBezTo>
                  <a:lnTo>
                    <a:pt x="16" y="4"/>
                  </a:lnTo>
                  <a:cubicBezTo>
                    <a:pt x="20" y="2"/>
                    <a:pt x="21" y="1"/>
                    <a:pt x="21" y="1"/>
                  </a:cubicBezTo>
                  <a:close/>
                  <a:moveTo>
                    <a:pt x="16" y="4"/>
                  </a:moveTo>
                  <a:cubicBezTo>
                    <a:pt x="15" y="4"/>
                    <a:pt x="14" y="5"/>
                    <a:pt x="13" y="5"/>
                  </a:cubicBezTo>
                  <a:cubicBezTo>
                    <a:pt x="13" y="6"/>
                    <a:pt x="13" y="6"/>
                    <a:pt x="13" y="6"/>
                  </a:cubicBezTo>
                  <a:lnTo>
                    <a:pt x="13" y="6"/>
                  </a:lnTo>
                  <a:cubicBezTo>
                    <a:pt x="14" y="5"/>
                    <a:pt x="15" y="5"/>
                    <a:pt x="16" y="4"/>
                  </a:cubicBezTo>
                  <a:close/>
                  <a:moveTo>
                    <a:pt x="13" y="6"/>
                  </a:moveTo>
                  <a:cubicBezTo>
                    <a:pt x="7" y="11"/>
                    <a:pt x="1" y="19"/>
                    <a:pt x="1" y="29"/>
                  </a:cubicBezTo>
                  <a:cubicBezTo>
                    <a:pt x="525" y="1994"/>
                    <a:pt x="1191" y="4256"/>
                    <a:pt x="2596" y="5780"/>
                  </a:cubicBezTo>
                  <a:cubicBezTo>
                    <a:pt x="2603" y="5790"/>
                    <a:pt x="2613" y="5795"/>
                    <a:pt x="2624" y="5795"/>
                  </a:cubicBezTo>
                  <a:cubicBezTo>
                    <a:pt x="2648" y="5795"/>
                    <a:pt x="2673" y="5770"/>
                    <a:pt x="2656" y="5744"/>
                  </a:cubicBezTo>
                  <a:cubicBezTo>
                    <a:pt x="2144" y="4804"/>
                    <a:pt x="1549" y="3958"/>
                    <a:pt x="1132" y="2970"/>
                  </a:cubicBezTo>
                  <a:cubicBezTo>
                    <a:pt x="715" y="2006"/>
                    <a:pt x="418" y="982"/>
                    <a:pt x="13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32" name="Google Shape;27332;p39"/>
            <p:cNvSpPr/>
            <p:nvPr/>
          </p:nvSpPr>
          <p:spPr>
            <a:xfrm>
              <a:off x="2286000" y="3114200"/>
              <a:ext cx="142000" cy="206300"/>
            </a:xfrm>
            <a:custGeom>
              <a:avLst/>
              <a:gdLst/>
              <a:ahLst/>
              <a:cxnLst/>
              <a:rect l="l" t="t" r="r" b="b"/>
              <a:pathLst>
                <a:path w="5680" h="8252" extrusionOk="0">
                  <a:moveTo>
                    <a:pt x="48" y="1"/>
                  </a:moveTo>
                  <a:cubicBezTo>
                    <a:pt x="12" y="1"/>
                    <a:pt x="0" y="13"/>
                    <a:pt x="12" y="24"/>
                  </a:cubicBezTo>
                  <a:cubicBezTo>
                    <a:pt x="1298" y="1751"/>
                    <a:pt x="1167" y="3906"/>
                    <a:pt x="2096" y="5775"/>
                  </a:cubicBezTo>
                  <a:cubicBezTo>
                    <a:pt x="2798" y="7156"/>
                    <a:pt x="4167" y="7930"/>
                    <a:pt x="5644" y="8252"/>
                  </a:cubicBezTo>
                  <a:cubicBezTo>
                    <a:pt x="5667" y="8252"/>
                    <a:pt x="5679" y="8216"/>
                    <a:pt x="5655" y="8216"/>
                  </a:cubicBezTo>
                  <a:cubicBezTo>
                    <a:pt x="4703" y="7823"/>
                    <a:pt x="3727" y="7466"/>
                    <a:pt x="2977" y="6704"/>
                  </a:cubicBezTo>
                  <a:cubicBezTo>
                    <a:pt x="2262" y="5978"/>
                    <a:pt x="1941" y="5013"/>
                    <a:pt x="1679" y="4025"/>
                  </a:cubicBezTo>
                  <a:cubicBezTo>
                    <a:pt x="1310" y="2620"/>
                    <a:pt x="1119" y="1084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33" name="Google Shape;27333;p39"/>
            <p:cNvSpPr/>
            <p:nvPr/>
          </p:nvSpPr>
          <p:spPr>
            <a:xfrm>
              <a:off x="2299000" y="3128025"/>
              <a:ext cx="132275" cy="193550"/>
            </a:xfrm>
            <a:custGeom>
              <a:avLst/>
              <a:gdLst/>
              <a:ahLst/>
              <a:cxnLst/>
              <a:rect l="l" t="t" r="r" b="b"/>
              <a:pathLst>
                <a:path w="5291" h="7742" extrusionOk="0">
                  <a:moveTo>
                    <a:pt x="83" y="0"/>
                  </a:moveTo>
                  <a:cubicBezTo>
                    <a:pt x="44" y="0"/>
                    <a:pt x="1" y="29"/>
                    <a:pt x="16" y="67"/>
                  </a:cubicBezTo>
                  <a:cubicBezTo>
                    <a:pt x="468" y="1662"/>
                    <a:pt x="1004" y="3448"/>
                    <a:pt x="1861" y="4877"/>
                  </a:cubicBezTo>
                  <a:cubicBezTo>
                    <a:pt x="2218" y="5436"/>
                    <a:pt x="2647" y="5960"/>
                    <a:pt x="3159" y="6389"/>
                  </a:cubicBezTo>
                  <a:cubicBezTo>
                    <a:pt x="3385" y="6579"/>
                    <a:pt x="5135" y="7437"/>
                    <a:pt x="5135" y="7687"/>
                  </a:cubicBezTo>
                  <a:cubicBezTo>
                    <a:pt x="5129" y="7724"/>
                    <a:pt x="5149" y="7742"/>
                    <a:pt x="5173" y="7742"/>
                  </a:cubicBezTo>
                  <a:cubicBezTo>
                    <a:pt x="5194" y="7742"/>
                    <a:pt x="5219" y="7727"/>
                    <a:pt x="5231" y="7699"/>
                  </a:cubicBezTo>
                  <a:cubicBezTo>
                    <a:pt x="5243" y="7615"/>
                    <a:pt x="5255" y="7544"/>
                    <a:pt x="5290" y="7449"/>
                  </a:cubicBezTo>
                  <a:cubicBezTo>
                    <a:pt x="5290" y="7413"/>
                    <a:pt x="5266" y="7377"/>
                    <a:pt x="5243" y="7353"/>
                  </a:cubicBezTo>
                  <a:cubicBezTo>
                    <a:pt x="3742" y="6734"/>
                    <a:pt x="2504" y="5734"/>
                    <a:pt x="1742" y="4282"/>
                  </a:cubicBezTo>
                  <a:cubicBezTo>
                    <a:pt x="1040" y="2936"/>
                    <a:pt x="718" y="1424"/>
                    <a:pt x="135" y="31"/>
                  </a:cubicBezTo>
                  <a:cubicBezTo>
                    <a:pt x="126" y="10"/>
                    <a:pt x="105" y="0"/>
                    <a:pt x="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34" name="Google Shape;27334;p39"/>
            <p:cNvSpPr/>
            <p:nvPr/>
          </p:nvSpPr>
          <p:spPr>
            <a:xfrm>
              <a:off x="2324375" y="3216000"/>
              <a:ext cx="30725" cy="55525"/>
            </a:xfrm>
            <a:custGeom>
              <a:avLst/>
              <a:gdLst/>
              <a:ahLst/>
              <a:cxnLst/>
              <a:rect l="l" t="t" r="r" b="b"/>
              <a:pathLst>
                <a:path w="1229" h="2221" extrusionOk="0">
                  <a:moveTo>
                    <a:pt x="35" y="0"/>
                  </a:moveTo>
                  <a:cubicBezTo>
                    <a:pt x="21" y="0"/>
                    <a:pt x="1" y="13"/>
                    <a:pt x="1" y="36"/>
                  </a:cubicBezTo>
                  <a:cubicBezTo>
                    <a:pt x="203" y="774"/>
                    <a:pt x="608" y="1560"/>
                    <a:pt x="1072" y="2191"/>
                  </a:cubicBezTo>
                  <a:cubicBezTo>
                    <a:pt x="1086" y="2212"/>
                    <a:pt x="1106" y="2221"/>
                    <a:pt x="1127" y="2221"/>
                  </a:cubicBezTo>
                  <a:cubicBezTo>
                    <a:pt x="1177" y="2221"/>
                    <a:pt x="1229" y="2170"/>
                    <a:pt x="1203" y="2120"/>
                  </a:cubicBezTo>
                  <a:cubicBezTo>
                    <a:pt x="822" y="1417"/>
                    <a:pt x="441" y="703"/>
                    <a:pt x="49" y="12"/>
                  </a:cubicBezTo>
                  <a:cubicBezTo>
                    <a:pt x="49" y="4"/>
                    <a:pt x="43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35" name="Google Shape;27335;p39"/>
            <p:cNvSpPr/>
            <p:nvPr/>
          </p:nvSpPr>
          <p:spPr>
            <a:xfrm>
              <a:off x="2329075" y="3214725"/>
              <a:ext cx="30550" cy="61250"/>
            </a:xfrm>
            <a:custGeom>
              <a:avLst/>
              <a:gdLst/>
              <a:ahLst/>
              <a:cxnLst/>
              <a:rect l="l" t="t" r="r" b="b"/>
              <a:pathLst>
                <a:path w="1222" h="2450" extrusionOk="0">
                  <a:moveTo>
                    <a:pt x="66" y="0"/>
                  </a:moveTo>
                  <a:cubicBezTo>
                    <a:pt x="35" y="0"/>
                    <a:pt x="1" y="27"/>
                    <a:pt x="15" y="63"/>
                  </a:cubicBezTo>
                  <a:cubicBezTo>
                    <a:pt x="301" y="825"/>
                    <a:pt x="599" y="1814"/>
                    <a:pt x="1135" y="2433"/>
                  </a:cubicBezTo>
                  <a:cubicBezTo>
                    <a:pt x="1146" y="2445"/>
                    <a:pt x="1161" y="2450"/>
                    <a:pt x="1174" y="2450"/>
                  </a:cubicBezTo>
                  <a:cubicBezTo>
                    <a:pt x="1201" y="2450"/>
                    <a:pt x="1222" y="2429"/>
                    <a:pt x="1206" y="2397"/>
                  </a:cubicBezTo>
                  <a:cubicBezTo>
                    <a:pt x="1123" y="2016"/>
                    <a:pt x="884" y="1659"/>
                    <a:pt x="706" y="1302"/>
                  </a:cubicBezTo>
                  <a:cubicBezTo>
                    <a:pt x="492" y="885"/>
                    <a:pt x="301" y="456"/>
                    <a:pt x="111" y="40"/>
                  </a:cubicBezTo>
                  <a:cubicBezTo>
                    <a:pt x="106" y="12"/>
                    <a:pt x="86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36" name="Google Shape;27336;p39"/>
            <p:cNvSpPr/>
            <p:nvPr/>
          </p:nvSpPr>
          <p:spPr>
            <a:xfrm>
              <a:off x="2326275" y="3220300"/>
              <a:ext cx="47050" cy="70050"/>
            </a:xfrm>
            <a:custGeom>
              <a:avLst/>
              <a:gdLst/>
              <a:ahLst/>
              <a:cxnLst/>
              <a:rect l="l" t="t" r="r" b="b"/>
              <a:pathLst>
                <a:path w="1882" h="2802" extrusionOk="0">
                  <a:moveTo>
                    <a:pt x="48" y="0"/>
                  </a:moveTo>
                  <a:cubicBezTo>
                    <a:pt x="22" y="0"/>
                    <a:pt x="1" y="29"/>
                    <a:pt x="8" y="67"/>
                  </a:cubicBezTo>
                  <a:cubicBezTo>
                    <a:pt x="306" y="1055"/>
                    <a:pt x="925" y="2162"/>
                    <a:pt x="1758" y="2793"/>
                  </a:cubicBezTo>
                  <a:cubicBezTo>
                    <a:pt x="1768" y="2799"/>
                    <a:pt x="1779" y="2802"/>
                    <a:pt x="1789" y="2802"/>
                  </a:cubicBezTo>
                  <a:cubicBezTo>
                    <a:pt x="1839" y="2802"/>
                    <a:pt x="1882" y="2736"/>
                    <a:pt x="1842" y="2686"/>
                  </a:cubicBezTo>
                  <a:cubicBezTo>
                    <a:pt x="1544" y="2281"/>
                    <a:pt x="1199" y="1924"/>
                    <a:pt x="901" y="1519"/>
                  </a:cubicBezTo>
                  <a:cubicBezTo>
                    <a:pt x="580" y="1043"/>
                    <a:pt x="342" y="555"/>
                    <a:pt x="92" y="31"/>
                  </a:cubicBezTo>
                  <a:cubicBezTo>
                    <a:pt x="79" y="9"/>
                    <a:pt x="63" y="0"/>
                    <a:pt x="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37" name="Google Shape;27337;p39"/>
            <p:cNvSpPr/>
            <p:nvPr/>
          </p:nvSpPr>
          <p:spPr>
            <a:xfrm>
              <a:off x="2293225" y="3115925"/>
              <a:ext cx="32975" cy="94375"/>
            </a:xfrm>
            <a:custGeom>
              <a:avLst/>
              <a:gdLst/>
              <a:ahLst/>
              <a:cxnLst/>
              <a:rect l="l" t="t" r="r" b="b"/>
              <a:pathLst>
                <a:path w="1319" h="3775" extrusionOk="0">
                  <a:moveTo>
                    <a:pt x="44" y="0"/>
                  </a:moveTo>
                  <a:cubicBezTo>
                    <a:pt x="22" y="0"/>
                    <a:pt x="0" y="28"/>
                    <a:pt x="9" y="63"/>
                  </a:cubicBezTo>
                  <a:cubicBezTo>
                    <a:pt x="235" y="622"/>
                    <a:pt x="533" y="1158"/>
                    <a:pt x="735" y="1741"/>
                  </a:cubicBezTo>
                  <a:cubicBezTo>
                    <a:pt x="961" y="2384"/>
                    <a:pt x="1056" y="3099"/>
                    <a:pt x="1306" y="3718"/>
                  </a:cubicBezTo>
                  <a:cubicBezTo>
                    <a:pt x="1301" y="3708"/>
                    <a:pt x="1294" y="3704"/>
                    <a:pt x="1288" y="3704"/>
                  </a:cubicBezTo>
                  <a:cubicBezTo>
                    <a:pt x="1279" y="3704"/>
                    <a:pt x="1271" y="3711"/>
                    <a:pt x="1271" y="3718"/>
                  </a:cubicBezTo>
                  <a:cubicBezTo>
                    <a:pt x="1271" y="3742"/>
                    <a:pt x="1271" y="3754"/>
                    <a:pt x="1295" y="3765"/>
                  </a:cubicBezTo>
                  <a:cubicBezTo>
                    <a:pt x="1295" y="3771"/>
                    <a:pt x="1300" y="3774"/>
                    <a:pt x="1306" y="3774"/>
                  </a:cubicBezTo>
                  <a:cubicBezTo>
                    <a:pt x="1312" y="3774"/>
                    <a:pt x="1318" y="3771"/>
                    <a:pt x="1318" y="3765"/>
                  </a:cubicBezTo>
                  <a:cubicBezTo>
                    <a:pt x="1271" y="2539"/>
                    <a:pt x="783" y="1015"/>
                    <a:pt x="68" y="15"/>
                  </a:cubicBezTo>
                  <a:cubicBezTo>
                    <a:pt x="61" y="5"/>
                    <a:pt x="53" y="0"/>
                    <a:pt x="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38" name="Google Shape;27338;p39"/>
            <p:cNvSpPr/>
            <p:nvPr/>
          </p:nvSpPr>
          <p:spPr>
            <a:xfrm>
              <a:off x="2302075" y="3143325"/>
              <a:ext cx="9425" cy="15800"/>
            </a:xfrm>
            <a:custGeom>
              <a:avLst/>
              <a:gdLst/>
              <a:ahLst/>
              <a:cxnLst/>
              <a:rect l="l" t="t" r="r" b="b"/>
              <a:pathLst>
                <a:path w="377" h="632" extrusionOk="0">
                  <a:moveTo>
                    <a:pt x="88" y="0"/>
                  </a:moveTo>
                  <a:cubicBezTo>
                    <a:pt x="46" y="0"/>
                    <a:pt x="1" y="37"/>
                    <a:pt x="24" y="98"/>
                  </a:cubicBezTo>
                  <a:cubicBezTo>
                    <a:pt x="119" y="264"/>
                    <a:pt x="190" y="431"/>
                    <a:pt x="286" y="598"/>
                  </a:cubicBezTo>
                  <a:cubicBezTo>
                    <a:pt x="290" y="621"/>
                    <a:pt x="306" y="631"/>
                    <a:pt x="322" y="631"/>
                  </a:cubicBezTo>
                  <a:cubicBezTo>
                    <a:pt x="348" y="631"/>
                    <a:pt x="376" y="606"/>
                    <a:pt x="369" y="562"/>
                  </a:cubicBezTo>
                  <a:cubicBezTo>
                    <a:pt x="298" y="372"/>
                    <a:pt x="226" y="217"/>
                    <a:pt x="143" y="38"/>
                  </a:cubicBezTo>
                  <a:cubicBezTo>
                    <a:pt x="134" y="12"/>
                    <a:pt x="111" y="0"/>
                    <a:pt x="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39" name="Google Shape;27339;p39"/>
            <p:cNvSpPr/>
            <p:nvPr/>
          </p:nvSpPr>
          <p:spPr>
            <a:xfrm>
              <a:off x="1943825" y="2880150"/>
              <a:ext cx="368825" cy="297175"/>
            </a:xfrm>
            <a:custGeom>
              <a:avLst/>
              <a:gdLst/>
              <a:ahLst/>
              <a:cxnLst/>
              <a:rect l="l" t="t" r="r" b="b"/>
              <a:pathLst>
                <a:path w="14753" h="11887" extrusionOk="0">
                  <a:moveTo>
                    <a:pt x="90" y="0"/>
                  </a:moveTo>
                  <a:cubicBezTo>
                    <a:pt x="45" y="0"/>
                    <a:pt x="0" y="33"/>
                    <a:pt x="7" y="100"/>
                  </a:cubicBezTo>
                  <a:cubicBezTo>
                    <a:pt x="209" y="2147"/>
                    <a:pt x="1007" y="4279"/>
                    <a:pt x="1900" y="6124"/>
                  </a:cubicBezTo>
                  <a:cubicBezTo>
                    <a:pt x="2328" y="7017"/>
                    <a:pt x="2829" y="7898"/>
                    <a:pt x="3376" y="8732"/>
                  </a:cubicBezTo>
                  <a:cubicBezTo>
                    <a:pt x="3852" y="9458"/>
                    <a:pt x="4364" y="10398"/>
                    <a:pt x="5174" y="10827"/>
                  </a:cubicBezTo>
                  <a:cubicBezTo>
                    <a:pt x="5805" y="11172"/>
                    <a:pt x="6579" y="11113"/>
                    <a:pt x="7246" y="11291"/>
                  </a:cubicBezTo>
                  <a:cubicBezTo>
                    <a:pt x="7984" y="11494"/>
                    <a:pt x="8651" y="11887"/>
                    <a:pt x="9448" y="11887"/>
                  </a:cubicBezTo>
                  <a:cubicBezTo>
                    <a:pt x="10187" y="11887"/>
                    <a:pt x="10877" y="11577"/>
                    <a:pt x="11496" y="11184"/>
                  </a:cubicBezTo>
                  <a:cubicBezTo>
                    <a:pt x="11889" y="10958"/>
                    <a:pt x="12246" y="10637"/>
                    <a:pt x="12663" y="10458"/>
                  </a:cubicBezTo>
                  <a:cubicBezTo>
                    <a:pt x="12929" y="10348"/>
                    <a:pt x="13115" y="10285"/>
                    <a:pt x="13285" y="10285"/>
                  </a:cubicBezTo>
                  <a:cubicBezTo>
                    <a:pt x="13501" y="10285"/>
                    <a:pt x="13690" y="10389"/>
                    <a:pt x="13985" y="10637"/>
                  </a:cubicBezTo>
                  <a:cubicBezTo>
                    <a:pt x="14544" y="11113"/>
                    <a:pt x="14509" y="11149"/>
                    <a:pt x="14711" y="11827"/>
                  </a:cubicBezTo>
                  <a:cubicBezTo>
                    <a:pt x="14705" y="11851"/>
                    <a:pt x="14717" y="11863"/>
                    <a:pt x="14729" y="11863"/>
                  </a:cubicBezTo>
                  <a:cubicBezTo>
                    <a:pt x="14741" y="11863"/>
                    <a:pt x="14753" y="11851"/>
                    <a:pt x="14747" y="11827"/>
                  </a:cubicBezTo>
                  <a:cubicBezTo>
                    <a:pt x="14589" y="10987"/>
                    <a:pt x="14200" y="10111"/>
                    <a:pt x="13335" y="10111"/>
                  </a:cubicBezTo>
                  <a:cubicBezTo>
                    <a:pt x="13219" y="10111"/>
                    <a:pt x="13095" y="10127"/>
                    <a:pt x="12961" y="10160"/>
                  </a:cubicBezTo>
                  <a:cubicBezTo>
                    <a:pt x="12127" y="10363"/>
                    <a:pt x="11461" y="11089"/>
                    <a:pt x="10663" y="11399"/>
                  </a:cubicBezTo>
                  <a:cubicBezTo>
                    <a:pt x="10275" y="11552"/>
                    <a:pt x="9924" y="11612"/>
                    <a:pt x="9588" y="11612"/>
                  </a:cubicBezTo>
                  <a:cubicBezTo>
                    <a:pt x="8830" y="11612"/>
                    <a:pt x="8151" y="11305"/>
                    <a:pt x="7317" y="11065"/>
                  </a:cubicBezTo>
                  <a:cubicBezTo>
                    <a:pt x="6281" y="10768"/>
                    <a:pt x="5341" y="10875"/>
                    <a:pt x="4567" y="9970"/>
                  </a:cubicBezTo>
                  <a:cubicBezTo>
                    <a:pt x="3781" y="9053"/>
                    <a:pt x="3150" y="7958"/>
                    <a:pt x="2567" y="6898"/>
                  </a:cubicBezTo>
                  <a:cubicBezTo>
                    <a:pt x="1400" y="4707"/>
                    <a:pt x="816" y="2445"/>
                    <a:pt x="173" y="64"/>
                  </a:cubicBezTo>
                  <a:cubicBezTo>
                    <a:pt x="163" y="22"/>
                    <a:pt x="126" y="0"/>
                    <a:pt x="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40" name="Google Shape;27340;p39"/>
            <p:cNvSpPr/>
            <p:nvPr/>
          </p:nvSpPr>
          <p:spPr>
            <a:xfrm>
              <a:off x="1946775" y="2886100"/>
              <a:ext cx="3175" cy="4125"/>
            </a:xfrm>
            <a:custGeom>
              <a:avLst/>
              <a:gdLst/>
              <a:ahLst/>
              <a:cxnLst/>
              <a:rect l="l" t="t" r="r" b="b"/>
              <a:pathLst>
                <a:path w="127" h="165" extrusionOk="0">
                  <a:moveTo>
                    <a:pt x="53" y="0"/>
                  </a:moveTo>
                  <a:cubicBezTo>
                    <a:pt x="26" y="0"/>
                    <a:pt x="0" y="29"/>
                    <a:pt x="32" y="52"/>
                  </a:cubicBezTo>
                  <a:cubicBezTo>
                    <a:pt x="44" y="76"/>
                    <a:pt x="91" y="147"/>
                    <a:pt x="103" y="159"/>
                  </a:cubicBezTo>
                  <a:cubicBezTo>
                    <a:pt x="103" y="163"/>
                    <a:pt x="105" y="164"/>
                    <a:pt x="108" y="164"/>
                  </a:cubicBezTo>
                  <a:cubicBezTo>
                    <a:pt x="115" y="164"/>
                    <a:pt x="127" y="156"/>
                    <a:pt x="127" y="147"/>
                  </a:cubicBezTo>
                  <a:cubicBezTo>
                    <a:pt x="127" y="135"/>
                    <a:pt x="103" y="40"/>
                    <a:pt x="91" y="28"/>
                  </a:cubicBezTo>
                  <a:cubicBezTo>
                    <a:pt x="83" y="8"/>
                    <a:pt x="68" y="0"/>
                    <a:pt x="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41" name="Google Shape;27341;p39"/>
            <p:cNvSpPr/>
            <p:nvPr/>
          </p:nvSpPr>
          <p:spPr>
            <a:xfrm>
              <a:off x="1916600" y="2712450"/>
              <a:ext cx="35625" cy="184425"/>
            </a:xfrm>
            <a:custGeom>
              <a:avLst/>
              <a:gdLst/>
              <a:ahLst/>
              <a:cxnLst/>
              <a:rect l="l" t="t" r="r" b="b"/>
              <a:pathLst>
                <a:path w="1425" h="7377" extrusionOk="0">
                  <a:moveTo>
                    <a:pt x="1136" y="1"/>
                  </a:moveTo>
                  <a:cubicBezTo>
                    <a:pt x="1118" y="1"/>
                    <a:pt x="1099" y="10"/>
                    <a:pt x="1084" y="33"/>
                  </a:cubicBezTo>
                  <a:cubicBezTo>
                    <a:pt x="548" y="950"/>
                    <a:pt x="0" y="2200"/>
                    <a:pt x="310" y="3271"/>
                  </a:cubicBezTo>
                  <a:cubicBezTo>
                    <a:pt x="417" y="3629"/>
                    <a:pt x="619" y="3926"/>
                    <a:pt x="774" y="4248"/>
                  </a:cubicBezTo>
                  <a:cubicBezTo>
                    <a:pt x="1072" y="4938"/>
                    <a:pt x="977" y="5438"/>
                    <a:pt x="1000" y="6141"/>
                  </a:cubicBezTo>
                  <a:cubicBezTo>
                    <a:pt x="1012" y="6629"/>
                    <a:pt x="1072" y="6974"/>
                    <a:pt x="1370" y="7355"/>
                  </a:cubicBezTo>
                  <a:cubicBezTo>
                    <a:pt x="1380" y="7370"/>
                    <a:pt x="1392" y="7377"/>
                    <a:pt x="1401" y="7377"/>
                  </a:cubicBezTo>
                  <a:cubicBezTo>
                    <a:pt x="1415" y="7377"/>
                    <a:pt x="1424" y="7364"/>
                    <a:pt x="1417" y="7343"/>
                  </a:cubicBezTo>
                  <a:cubicBezTo>
                    <a:pt x="905" y="6343"/>
                    <a:pt x="1417" y="5212"/>
                    <a:pt x="953" y="4176"/>
                  </a:cubicBezTo>
                  <a:cubicBezTo>
                    <a:pt x="643" y="3450"/>
                    <a:pt x="322" y="2867"/>
                    <a:pt x="500" y="2045"/>
                  </a:cubicBezTo>
                  <a:cubicBezTo>
                    <a:pt x="655" y="1378"/>
                    <a:pt x="1000" y="747"/>
                    <a:pt x="1203" y="92"/>
                  </a:cubicBezTo>
                  <a:cubicBezTo>
                    <a:pt x="1211" y="44"/>
                    <a:pt x="1175" y="1"/>
                    <a:pt x="11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42" name="Google Shape;27342;p39"/>
            <p:cNvSpPr/>
            <p:nvPr/>
          </p:nvSpPr>
          <p:spPr>
            <a:xfrm>
              <a:off x="1944575" y="2853300"/>
              <a:ext cx="6875" cy="43200"/>
            </a:xfrm>
            <a:custGeom>
              <a:avLst/>
              <a:gdLst/>
              <a:ahLst/>
              <a:cxnLst/>
              <a:rect l="l" t="t" r="r" b="b"/>
              <a:pathLst>
                <a:path w="275" h="1728" extrusionOk="0">
                  <a:moveTo>
                    <a:pt x="18" y="1"/>
                  </a:moveTo>
                  <a:cubicBezTo>
                    <a:pt x="15" y="1"/>
                    <a:pt x="12" y="7"/>
                    <a:pt x="12" y="19"/>
                  </a:cubicBezTo>
                  <a:cubicBezTo>
                    <a:pt x="1" y="293"/>
                    <a:pt x="24" y="578"/>
                    <a:pt x="60" y="864"/>
                  </a:cubicBezTo>
                  <a:cubicBezTo>
                    <a:pt x="84" y="1150"/>
                    <a:pt x="84" y="1447"/>
                    <a:pt x="179" y="1709"/>
                  </a:cubicBezTo>
                  <a:cubicBezTo>
                    <a:pt x="184" y="1722"/>
                    <a:pt x="193" y="1728"/>
                    <a:pt x="203" y="1728"/>
                  </a:cubicBezTo>
                  <a:cubicBezTo>
                    <a:pt x="220" y="1728"/>
                    <a:pt x="239" y="1713"/>
                    <a:pt x="239" y="1697"/>
                  </a:cubicBezTo>
                  <a:cubicBezTo>
                    <a:pt x="274" y="1412"/>
                    <a:pt x="203" y="1114"/>
                    <a:pt x="179" y="852"/>
                  </a:cubicBezTo>
                  <a:cubicBezTo>
                    <a:pt x="143" y="566"/>
                    <a:pt x="120" y="281"/>
                    <a:pt x="24" y="19"/>
                  </a:cubicBezTo>
                  <a:cubicBezTo>
                    <a:pt x="24" y="7"/>
                    <a:pt x="21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43" name="Google Shape;27343;p39"/>
            <p:cNvSpPr/>
            <p:nvPr/>
          </p:nvSpPr>
          <p:spPr>
            <a:xfrm>
              <a:off x="1942500" y="2856175"/>
              <a:ext cx="8350" cy="48250"/>
            </a:xfrm>
            <a:custGeom>
              <a:avLst/>
              <a:gdLst/>
              <a:ahLst/>
              <a:cxnLst/>
              <a:rect l="l" t="t" r="r" b="b"/>
              <a:pathLst>
                <a:path w="334" h="1930" extrusionOk="0">
                  <a:moveTo>
                    <a:pt x="16" y="0"/>
                  </a:moveTo>
                  <a:cubicBezTo>
                    <a:pt x="7" y="0"/>
                    <a:pt x="0" y="10"/>
                    <a:pt x="0" y="23"/>
                  </a:cubicBezTo>
                  <a:cubicBezTo>
                    <a:pt x="24" y="630"/>
                    <a:pt x="24" y="1332"/>
                    <a:pt x="238" y="1904"/>
                  </a:cubicBezTo>
                  <a:cubicBezTo>
                    <a:pt x="249" y="1920"/>
                    <a:pt x="268" y="1929"/>
                    <a:pt x="285" y="1929"/>
                  </a:cubicBezTo>
                  <a:cubicBezTo>
                    <a:pt x="305" y="1929"/>
                    <a:pt x="322" y="1918"/>
                    <a:pt x="322" y="1892"/>
                  </a:cubicBezTo>
                  <a:cubicBezTo>
                    <a:pt x="334" y="1285"/>
                    <a:pt x="155" y="618"/>
                    <a:pt x="36" y="23"/>
                  </a:cubicBezTo>
                  <a:cubicBezTo>
                    <a:pt x="31" y="7"/>
                    <a:pt x="23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44" name="Google Shape;27344;p39"/>
            <p:cNvSpPr/>
            <p:nvPr/>
          </p:nvSpPr>
          <p:spPr>
            <a:xfrm>
              <a:off x="1941700" y="2548900"/>
              <a:ext cx="68425" cy="174350"/>
            </a:xfrm>
            <a:custGeom>
              <a:avLst/>
              <a:gdLst/>
              <a:ahLst/>
              <a:cxnLst/>
              <a:rect l="l" t="t" r="r" b="b"/>
              <a:pathLst>
                <a:path w="2737" h="6974" extrusionOk="0">
                  <a:moveTo>
                    <a:pt x="2632" y="0"/>
                  </a:moveTo>
                  <a:cubicBezTo>
                    <a:pt x="2618" y="0"/>
                    <a:pt x="2604" y="5"/>
                    <a:pt x="2592" y="15"/>
                  </a:cubicBezTo>
                  <a:cubicBezTo>
                    <a:pt x="2175" y="312"/>
                    <a:pt x="2080" y="729"/>
                    <a:pt x="1961" y="1217"/>
                  </a:cubicBezTo>
                  <a:cubicBezTo>
                    <a:pt x="1759" y="1967"/>
                    <a:pt x="1437" y="2527"/>
                    <a:pt x="1068" y="3205"/>
                  </a:cubicBezTo>
                  <a:cubicBezTo>
                    <a:pt x="830" y="3634"/>
                    <a:pt x="723" y="4015"/>
                    <a:pt x="687" y="4515"/>
                  </a:cubicBezTo>
                  <a:cubicBezTo>
                    <a:pt x="628" y="5444"/>
                    <a:pt x="413" y="6123"/>
                    <a:pt x="8" y="6968"/>
                  </a:cubicBezTo>
                  <a:cubicBezTo>
                    <a:pt x="0" y="6968"/>
                    <a:pt x="8" y="6973"/>
                    <a:pt x="18" y="6973"/>
                  </a:cubicBezTo>
                  <a:cubicBezTo>
                    <a:pt x="23" y="6973"/>
                    <a:pt x="28" y="6972"/>
                    <a:pt x="32" y="6968"/>
                  </a:cubicBezTo>
                  <a:cubicBezTo>
                    <a:pt x="389" y="6515"/>
                    <a:pt x="663" y="6003"/>
                    <a:pt x="794" y="5432"/>
                  </a:cubicBezTo>
                  <a:cubicBezTo>
                    <a:pt x="949" y="4753"/>
                    <a:pt x="854" y="4098"/>
                    <a:pt x="1187" y="3444"/>
                  </a:cubicBezTo>
                  <a:cubicBezTo>
                    <a:pt x="1437" y="2932"/>
                    <a:pt x="1794" y="2503"/>
                    <a:pt x="1985" y="1967"/>
                  </a:cubicBezTo>
                  <a:cubicBezTo>
                    <a:pt x="2223" y="1312"/>
                    <a:pt x="2282" y="705"/>
                    <a:pt x="2699" y="110"/>
                  </a:cubicBezTo>
                  <a:cubicBezTo>
                    <a:pt x="2737" y="63"/>
                    <a:pt x="2685" y="0"/>
                    <a:pt x="26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45" name="Google Shape;27345;p39"/>
            <p:cNvSpPr/>
            <p:nvPr/>
          </p:nvSpPr>
          <p:spPr>
            <a:xfrm>
              <a:off x="2008900" y="2551250"/>
              <a:ext cx="319375" cy="204725"/>
            </a:xfrm>
            <a:custGeom>
              <a:avLst/>
              <a:gdLst/>
              <a:ahLst/>
              <a:cxnLst/>
              <a:rect l="l" t="t" r="r" b="b"/>
              <a:pathLst>
                <a:path w="12775" h="8189" extrusionOk="0">
                  <a:moveTo>
                    <a:pt x="7" y="0"/>
                  </a:moveTo>
                  <a:cubicBezTo>
                    <a:pt x="0" y="0"/>
                    <a:pt x="3" y="20"/>
                    <a:pt x="11" y="28"/>
                  </a:cubicBezTo>
                  <a:cubicBezTo>
                    <a:pt x="1357" y="695"/>
                    <a:pt x="3095" y="992"/>
                    <a:pt x="4297" y="1897"/>
                  </a:cubicBezTo>
                  <a:cubicBezTo>
                    <a:pt x="5190" y="2588"/>
                    <a:pt x="5500" y="3528"/>
                    <a:pt x="6560" y="4028"/>
                  </a:cubicBezTo>
                  <a:cubicBezTo>
                    <a:pt x="7512" y="4481"/>
                    <a:pt x="8584" y="4612"/>
                    <a:pt x="9584" y="4933"/>
                  </a:cubicBezTo>
                  <a:cubicBezTo>
                    <a:pt x="11179" y="5457"/>
                    <a:pt x="12144" y="6600"/>
                    <a:pt x="12703" y="8172"/>
                  </a:cubicBezTo>
                  <a:cubicBezTo>
                    <a:pt x="12711" y="8184"/>
                    <a:pt x="12722" y="8189"/>
                    <a:pt x="12732" y="8189"/>
                  </a:cubicBezTo>
                  <a:cubicBezTo>
                    <a:pt x="12754" y="8189"/>
                    <a:pt x="12775" y="8168"/>
                    <a:pt x="12775" y="8136"/>
                  </a:cubicBezTo>
                  <a:cubicBezTo>
                    <a:pt x="12453" y="5290"/>
                    <a:pt x="9786" y="4802"/>
                    <a:pt x="7524" y="4124"/>
                  </a:cubicBezTo>
                  <a:cubicBezTo>
                    <a:pt x="6857" y="3909"/>
                    <a:pt x="6214" y="3659"/>
                    <a:pt x="5726" y="3171"/>
                  </a:cubicBezTo>
                  <a:cubicBezTo>
                    <a:pt x="5262" y="2707"/>
                    <a:pt x="4988" y="2099"/>
                    <a:pt x="4440" y="1707"/>
                  </a:cubicBezTo>
                  <a:cubicBezTo>
                    <a:pt x="3881" y="1290"/>
                    <a:pt x="3154" y="1099"/>
                    <a:pt x="2512" y="861"/>
                  </a:cubicBezTo>
                  <a:cubicBezTo>
                    <a:pt x="1690" y="564"/>
                    <a:pt x="868" y="230"/>
                    <a:pt x="23" y="16"/>
                  </a:cubicBezTo>
                  <a:cubicBezTo>
                    <a:pt x="16" y="5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46" name="Google Shape;27346;p39"/>
            <p:cNvSpPr/>
            <p:nvPr/>
          </p:nvSpPr>
          <p:spPr>
            <a:xfrm>
              <a:off x="2306525" y="2739325"/>
              <a:ext cx="111050" cy="428375"/>
            </a:xfrm>
            <a:custGeom>
              <a:avLst/>
              <a:gdLst/>
              <a:ahLst/>
              <a:cxnLst/>
              <a:rect l="l" t="t" r="r" b="b"/>
              <a:pathLst>
                <a:path w="4442" h="17135" extrusionOk="0">
                  <a:moveTo>
                    <a:pt x="841" y="1"/>
                  </a:moveTo>
                  <a:cubicBezTo>
                    <a:pt x="832" y="1"/>
                    <a:pt x="822" y="7"/>
                    <a:pt x="822" y="18"/>
                  </a:cubicBezTo>
                  <a:cubicBezTo>
                    <a:pt x="834" y="1637"/>
                    <a:pt x="1596" y="2792"/>
                    <a:pt x="2465" y="4066"/>
                  </a:cubicBezTo>
                  <a:cubicBezTo>
                    <a:pt x="3620" y="5744"/>
                    <a:pt x="4442" y="8459"/>
                    <a:pt x="3346" y="10364"/>
                  </a:cubicBezTo>
                  <a:cubicBezTo>
                    <a:pt x="2989" y="10971"/>
                    <a:pt x="2751" y="11471"/>
                    <a:pt x="2525" y="12150"/>
                  </a:cubicBezTo>
                  <a:cubicBezTo>
                    <a:pt x="2203" y="13162"/>
                    <a:pt x="1691" y="13638"/>
                    <a:pt x="929" y="14305"/>
                  </a:cubicBezTo>
                  <a:cubicBezTo>
                    <a:pt x="24" y="15103"/>
                    <a:pt x="1" y="15984"/>
                    <a:pt x="382" y="17091"/>
                  </a:cubicBezTo>
                  <a:cubicBezTo>
                    <a:pt x="395" y="17122"/>
                    <a:pt x="421" y="17135"/>
                    <a:pt x="448" y="17135"/>
                  </a:cubicBezTo>
                  <a:cubicBezTo>
                    <a:pt x="494" y="17135"/>
                    <a:pt x="544" y="17096"/>
                    <a:pt x="536" y="17043"/>
                  </a:cubicBezTo>
                  <a:cubicBezTo>
                    <a:pt x="310" y="15865"/>
                    <a:pt x="382" y="15091"/>
                    <a:pt x="1346" y="14305"/>
                  </a:cubicBezTo>
                  <a:cubicBezTo>
                    <a:pt x="1810" y="13936"/>
                    <a:pt x="2179" y="13638"/>
                    <a:pt x="2453" y="13114"/>
                  </a:cubicBezTo>
                  <a:cubicBezTo>
                    <a:pt x="2834" y="12376"/>
                    <a:pt x="2941" y="11555"/>
                    <a:pt x="3370" y="10828"/>
                  </a:cubicBezTo>
                  <a:cubicBezTo>
                    <a:pt x="3703" y="10293"/>
                    <a:pt x="3989" y="9876"/>
                    <a:pt x="4072" y="9233"/>
                  </a:cubicBezTo>
                  <a:cubicBezTo>
                    <a:pt x="4263" y="7792"/>
                    <a:pt x="3942" y="6125"/>
                    <a:pt x="3275" y="4840"/>
                  </a:cubicBezTo>
                  <a:cubicBezTo>
                    <a:pt x="2929" y="4197"/>
                    <a:pt x="2453" y="3649"/>
                    <a:pt x="2048" y="3054"/>
                  </a:cubicBezTo>
                  <a:cubicBezTo>
                    <a:pt x="1429" y="2113"/>
                    <a:pt x="1096" y="1137"/>
                    <a:pt x="858" y="29"/>
                  </a:cubicBezTo>
                  <a:cubicBezTo>
                    <a:pt x="864" y="10"/>
                    <a:pt x="853" y="1"/>
                    <a:pt x="8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47" name="Google Shape;27347;p39"/>
            <p:cNvSpPr/>
            <p:nvPr/>
          </p:nvSpPr>
          <p:spPr>
            <a:xfrm>
              <a:off x="2041325" y="2596875"/>
              <a:ext cx="7750" cy="38575"/>
            </a:xfrm>
            <a:custGeom>
              <a:avLst/>
              <a:gdLst/>
              <a:ahLst/>
              <a:cxnLst/>
              <a:rect l="l" t="t" r="r" b="b"/>
              <a:pathLst>
                <a:path w="310" h="1543" extrusionOk="0">
                  <a:moveTo>
                    <a:pt x="310" y="1"/>
                  </a:moveTo>
                  <a:lnTo>
                    <a:pt x="310" y="1"/>
                  </a:lnTo>
                  <a:cubicBezTo>
                    <a:pt x="191" y="501"/>
                    <a:pt x="83" y="1013"/>
                    <a:pt x="0" y="1525"/>
                  </a:cubicBezTo>
                  <a:cubicBezTo>
                    <a:pt x="0" y="1537"/>
                    <a:pt x="6" y="1542"/>
                    <a:pt x="13" y="1542"/>
                  </a:cubicBezTo>
                  <a:cubicBezTo>
                    <a:pt x="21" y="1542"/>
                    <a:pt x="30" y="1537"/>
                    <a:pt x="36" y="1525"/>
                  </a:cubicBezTo>
                  <a:cubicBezTo>
                    <a:pt x="131" y="1013"/>
                    <a:pt x="238" y="513"/>
                    <a:pt x="3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48" name="Google Shape;27348;p39"/>
            <p:cNvSpPr/>
            <p:nvPr/>
          </p:nvSpPr>
          <p:spPr>
            <a:xfrm>
              <a:off x="2045625" y="2608300"/>
              <a:ext cx="13575" cy="39025"/>
            </a:xfrm>
            <a:custGeom>
              <a:avLst/>
              <a:gdLst/>
              <a:ahLst/>
              <a:cxnLst/>
              <a:rect l="l" t="t" r="r" b="b"/>
              <a:pathLst>
                <a:path w="543" h="1561" extrusionOk="0">
                  <a:moveTo>
                    <a:pt x="520" y="0"/>
                  </a:moveTo>
                  <a:cubicBezTo>
                    <a:pt x="513" y="0"/>
                    <a:pt x="507" y="3"/>
                    <a:pt x="507" y="8"/>
                  </a:cubicBezTo>
                  <a:cubicBezTo>
                    <a:pt x="400" y="544"/>
                    <a:pt x="221" y="1032"/>
                    <a:pt x="19" y="1520"/>
                  </a:cubicBezTo>
                  <a:cubicBezTo>
                    <a:pt x="1" y="1547"/>
                    <a:pt x="23" y="1560"/>
                    <a:pt x="45" y="1560"/>
                  </a:cubicBezTo>
                  <a:cubicBezTo>
                    <a:pt x="53" y="1560"/>
                    <a:pt x="60" y="1559"/>
                    <a:pt x="66" y="1556"/>
                  </a:cubicBezTo>
                  <a:cubicBezTo>
                    <a:pt x="316" y="1080"/>
                    <a:pt x="483" y="544"/>
                    <a:pt x="542" y="20"/>
                  </a:cubicBezTo>
                  <a:cubicBezTo>
                    <a:pt x="542" y="6"/>
                    <a:pt x="530" y="0"/>
                    <a:pt x="5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49" name="Google Shape;27349;p39"/>
            <p:cNvSpPr/>
            <p:nvPr/>
          </p:nvSpPr>
          <p:spPr>
            <a:xfrm>
              <a:off x="2002025" y="2584975"/>
              <a:ext cx="26800" cy="32775"/>
            </a:xfrm>
            <a:custGeom>
              <a:avLst/>
              <a:gdLst/>
              <a:ahLst/>
              <a:cxnLst/>
              <a:rect l="l" t="t" r="r" b="b"/>
              <a:pathLst>
                <a:path w="1072" h="1311" extrusionOk="0">
                  <a:moveTo>
                    <a:pt x="0" y="0"/>
                  </a:moveTo>
                  <a:cubicBezTo>
                    <a:pt x="143" y="548"/>
                    <a:pt x="501" y="1108"/>
                    <a:pt x="1048" y="1310"/>
                  </a:cubicBezTo>
                  <a:cubicBezTo>
                    <a:pt x="1060" y="1310"/>
                    <a:pt x="1072" y="1298"/>
                    <a:pt x="1060" y="1286"/>
                  </a:cubicBezTo>
                  <a:cubicBezTo>
                    <a:pt x="560" y="953"/>
                    <a:pt x="179" y="58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50" name="Google Shape;27350;p39"/>
            <p:cNvSpPr/>
            <p:nvPr/>
          </p:nvSpPr>
          <p:spPr>
            <a:xfrm>
              <a:off x="2003225" y="2579325"/>
              <a:ext cx="19575" cy="31350"/>
            </a:xfrm>
            <a:custGeom>
              <a:avLst/>
              <a:gdLst/>
              <a:ahLst/>
              <a:cxnLst/>
              <a:rect l="l" t="t" r="r" b="b"/>
              <a:pathLst>
                <a:path w="783" h="1254" extrusionOk="0">
                  <a:moveTo>
                    <a:pt x="12" y="0"/>
                  </a:moveTo>
                  <a:cubicBezTo>
                    <a:pt x="12" y="0"/>
                    <a:pt x="0" y="0"/>
                    <a:pt x="0" y="24"/>
                  </a:cubicBezTo>
                  <a:cubicBezTo>
                    <a:pt x="155" y="476"/>
                    <a:pt x="405" y="893"/>
                    <a:pt x="726" y="1238"/>
                  </a:cubicBezTo>
                  <a:cubicBezTo>
                    <a:pt x="734" y="1249"/>
                    <a:pt x="742" y="1253"/>
                    <a:pt x="750" y="1253"/>
                  </a:cubicBezTo>
                  <a:cubicBezTo>
                    <a:pt x="767" y="1253"/>
                    <a:pt x="782" y="1231"/>
                    <a:pt x="774" y="1215"/>
                  </a:cubicBezTo>
                  <a:cubicBezTo>
                    <a:pt x="464" y="834"/>
                    <a:pt x="226" y="453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51" name="Google Shape;27351;p39"/>
            <p:cNvSpPr/>
            <p:nvPr/>
          </p:nvSpPr>
          <p:spPr>
            <a:xfrm>
              <a:off x="2030900" y="2577125"/>
              <a:ext cx="10175" cy="40800"/>
            </a:xfrm>
            <a:custGeom>
              <a:avLst/>
              <a:gdLst/>
              <a:ahLst/>
              <a:cxnLst/>
              <a:rect l="l" t="t" r="r" b="b"/>
              <a:pathLst>
                <a:path w="407" h="1632" extrusionOk="0">
                  <a:moveTo>
                    <a:pt x="386" y="0"/>
                  </a:moveTo>
                  <a:cubicBezTo>
                    <a:pt x="375" y="0"/>
                    <a:pt x="363" y="6"/>
                    <a:pt x="358" y="17"/>
                  </a:cubicBezTo>
                  <a:cubicBezTo>
                    <a:pt x="310" y="291"/>
                    <a:pt x="262" y="552"/>
                    <a:pt x="203" y="826"/>
                  </a:cubicBezTo>
                  <a:cubicBezTo>
                    <a:pt x="143" y="1088"/>
                    <a:pt x="60" y="1338"/>
                    <a:pt x="0" y="1612"/>
                  </a:cubicBezTo>
                  <a:cubicBezTo>
                    <a:pt x="0" y="1626"/>
                    <a:pt x="9" y="1632"/>
                    <a:pt x="18" y="1632"/>
                  </a:cubicBezTo>
                  <a:cubicBezTo>
                    <a:pt x="24" y="1632"/>
                    <a:pt x="31" y="1629"/>
                    <a:pt x="36" y="1624"/>
                  </a:cubicBezTo>
                  <a:cubicBezTo>
                    <a:pt x="262" y="1160"/>
                    <a:pt x="381" y="552"/>
                    <a:pt x="393" y="29"/>
                  </a:cubicBezTo>
                  <a:cubicBezTo>
                    <a:pt x="406" y="9"/>
                    <a:pt x="398" y="0"/>
                    <a:pt x="3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52" name="Google Shape;27352;p39"/>
            <p:cNvSpPr/>
            <p:nvPr/>
          </p:nvSpPr>
          <p:spPr>
            <a:xfrm>
              <a:off x="2030450" y="2579650"/>
              <a:ext cx="13675" cy="39700"/>
            </a:xfrm>
            <a:custGeom>
              <a:avLst/>
              <a:gdLst/>
              <a:ahLst/>
              <a:cxnLst/>
              <a:rect l="l" t="t" r="r" b="b"/>
              <a:pathLst>
                <a:path w="547" h="1588" extrusionOk="0">
                  <a:moveTo>
                    <a:pt x="523" y="0"/>
                  </a:moveTo>
                  <a:cubicBezTo>
                    <a:pt x="517" y="0"/>
                    <a:pt x="510" y="3"/>
                    <a:pt x="507" y="11"/>
                  </a:cubicBezTo>
                  <a:cubicBezTo>
                    <a:pt x="435" y="273"/>
                    <a:pt x="387" y="547"/>
                    <a:pt x="316" y="797"/>
                  </a:cubicBezTo>
                  <a:cubicBezTo>
                    <a:pt x="221" y="1059"/>
                    <a:pt x="102" y="1297"/>
                    <a:pt x="18" y="1559"/>
                  </a:cubicBezTo>
                  <a:cubicBezTo>
                    <a:pt x="1" y="1576"/>
                    <a:pt x="22" y="1587"/>
                    <a:pt x="39" y="1587"/>
                  </a:cubicBezTo>
                  <a:cubicBezTo>
                    <a:pt x="45" y="1587"/>
                    <a:pt x="51" y="1586"/>
                    <a:pt x="54" y="1583"/>
                  </a:cubicBezTo>
                  <a:cubicBezTo>
                    <a:pt x="340" y="1154"/>
                    <a:pt x="530" y="523"/>
                    <a:pt x="530" y="11"/>
                  </a:cubicBezTo>
                  <a:cubicBezTo>
                    <a:pt x="546" y="11"/>
                    <a:pt x="536" y="0"/>
                    <a:pt x="5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53" name="Google Shape;27353;p39"/>
            <p:cNvSpPr/>
            <p:nvPr/>
          </p:nvSpPr>
          <p:spPr>
            <a:xfrm>
              <a:off x="2019000" y="2591825"/>
              <a:ext cx="24125" cy="47300"/>
            </a:xfrm>
            <a:custGeom>
              <a:avLst/>
              <a:gdLst/>
              <a:ahLst/>
              <a:cxnLst/>
              <a:rect l="l" t="t" r="r" b="b"/>
              <a:pathLst>
                <a:path w="965" h="1892" extrusionOk="0">
                  <a:moveTo>
                    <a:pt x="0" y="0"/>
                  </a:moveTo>
                  <a:lnTo>
                    <a:pt x="0" y="0"/>
                  </a:lnTo>
                  <a:cubicBezTo>
                    <a:pt x="238" y="631"/>
                    <a:pt x="536" y="1334"/>
                    <a:pt x="929" y="1881"/>
                  </a:cubicBezTo>
                  <a:cubicBezTo>
                    <a:pt x="936" y="1889"/>
                    <a:pt x="942" y="1892"/>
                    <a:pt x="948" y="1892"/>
                  </a:cubicBezTo>
                  <a:cubicBezTo>
                    <a:pt x="959" y="1892"/>
                    <a:pt x="965" y="1878"/>
                    <a:pt x="965" y="1869"/>
                  </a:cubicBezTo>
                  <a:cubicBezTo>
                    <a:pt x="679" y="1227"/>
                    <a:pt x="322" y="61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54" name="Google Shape;27354;p39"/>
            <p:cNvSpPr/>
            <p:nvPr/>
          </p:nvSpPr>
          <p:spPr>
            <a:xfrm>
              <a:off x="2024125" y="2601225"/>
              <a:ext cx="59650" cy="116425"/>
            </a:xfrm>
            <a:custGeom>
              <a:avLst/>
              <a:gdLst/>
              <a:ahLst/>
              <a:cxnLst/>
              <a:rect l="l" t="t" r="r" b="b"/>
              <a:pathLst>
                <a:path w="2386" h="4657" extrusionOk="0">
                  <a:moveTo>
                    <a:pt x="26" y="0"/>
                  </a:moveTo>
                  <a:cubicBezTo>
                    <a:pt x="16" y="0"/>
                    <a:pt x="1" y="9"/>
                    <a:pt x="9" y="17"/>
                  </a:cubicBezTo>
                  <a:cubicBezTo>
                    <a:pt x="664" y="1648"/>
                    <a:pt x="1760" y="2994"/>
                    <a:pt x="2355" y="4649"/>
                  </a:cubicBezTo>
                  <a:cubicBezTo>
                    <a:pt x="2355" y="4654"/>
                    <a:pt x="2361" y="4656"/>
                    <a:pt x="2367" y="4656"/>
                  </a:cubicBezTo>
                  <a:cubicBezTo>
                    <a:pt x="2376" y="4656"/>
                    <a:pt x="2386" y="4651"/>
                    <a:pt x="2379" y="4637"/>
                  </a:cubicBezTo>
                  <a:cubicBezTo>
                    <a:pt x="1998" y="2958"/>
                    <a:pt x="807" y="1529"/>
                    <a:pt x="33" y="5"/>
                  </a:cubicBezTo>
                  <a:cubicBezTo>
                    <a:pt x="33" y="2"/>
                    <a:pt x="30" y="0"/>
                    <a:pt x="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55" name="Google Shape;27355;p39"/>
            <p:cNvSpPr/>
            <p:nvPr/>
          </p:nvSpPr>
          <p:spPr>
            <a:xfrm>
              <a:off x="1970775" y="2593600"/>
              <a:ext cx="26800" cy="72500"/>
            </a:xfrm>
            <a:custGeom>
              <a:avLst/>
              <a:gdLst/>
              <a:ahLst/>
              <a:cxnLst/>
              <a:rect l="l" t="t" r="r" b="b"/>
              <a:pathLst>
                <a:path w="1072" h="2900" extrusionOk="0">
                  <a:moveTo>
                    <a:pt x="1072" y="1"/>
                  </a:moveTo>
                  <a:lnTo>
                    <a:pt x="1072" y="1"/>
                  </a:lnTo>
                  <a:cubicBezTo>
                    <a:pt x="1012" y="322"/>
                    <a:pt x="977" y="667"/>
                    <a:pt x="774" y="953"/>
                  </a:cubicBezTo>
                  <a:cubicBezTo>
                    <a:pt x="608" y="1179"/>
                    <a:pt x="405" y="1334"/>
                    <a:pt x="274" y="1596"/>
                  </a:cubicBezTo>
                  <a:cubicBezTo>
                    <a:pt x="60" y="1965"/>
                    <a:pt x="0" y="2453"/>
                    <a:pt x="0" y="2882"/>
                  </a:cubicBezTo>
                  <a:cubicBezTo>
                    <a:pt x="0" y="2894"/>
                    <a:pt x="9" y="2900"/>
                    <a:pt x="18" y="2900"/>
                  </a:cubicBezTo>
                  <a:cubicBezTo>
                    <a:pt x="27" y="2900"/>
                    <a:pt x="36" y="2894"/>
                    <a:pt x="36" y="2882"/>
                  </a:cubicBezTo>
                  <a:cubicBezTo>
                    <a:pt x="143" y="2227"/>
                    <a:pt x="179" y="1727"/>
                    <a:pt x="643" y="1203"/>
                  </a:cubicBezTo>
                  <a:cubicBezTo>
                    <a:pt x="941" y="834"/>
                    <a:pt x="1048" y="477"/>
                    <a:pt x="10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56" name="Google Shape;27356;p39"/>
            <p:cNvSpPr/>
            <p:nvPr/>
          </p:nvSpPr>
          <p:spPr>
            <a:xfrm>
              <a:off x="1923750" y="2676825"/>
              <a:ext cx="46950" cy="119375"/>
            </a:xfrm>
            <a:custGeom>
              <a:avLst/>
              <a:gdLst/>
              <a:ahLst/>
              <a:cxnLst/>
              <a:rect l="l" t="t" r="r" b="b"/>
              <a:pathLst>
                <a:path w="1878" h="4775" extrusionOk="0">
                  <a:moveTo>
                    <a:pt x="1872" y="0"/>
                  </a:moveTo>
                  <a:cubicBezTo>
                    <a:pt x="1871" y="0"/>
                    <a:pt x="1869" y="1"/>
                    <a:pt x="1869" y="5"/>
                  </a:cubicBezTo>
                  <a:cubicBezTo>
                    <a:pt x="1877" y="5"/>
                    <a:pt x="1875" y="0"/>
                    <a:pt x="1872" y="0"/>
                  </a:cubicBezTo>
                  <a:close/>
                  <a:moveTo>
                    <a:pt x="1869" y="5"/>
                  </a:moveTo>
                  <a:lnTo>
                    <a:pt x="1869" y="5"/>
                  </a:lnTo>
                  <a:cubicBezTo>
                    <a:pt x="1512" y="1565"/>
                    <a:pt x="0" y="3089"/>
                    <a:pt x="691" y="4768"/>
                  </a:cubicBezTo>
                  <a:cubicBezTo>
                    <a:pt x="691" y="4772"/>
                    <a:pt x="695" y="4775"/>
                    <a:pt x="702" y="4775"/>
                  </a:cubicBezTo>
                  <a:cubicBezTo>
                    <a:pt x="712" y="4775"/>
                    <a:pt x="726" y="4767"/>
                    <a:pt x="726" y="4744"/>
                  </a:cubicBezTo>
                  <a:cubicBezTo>
                    <a:pt x="441" y="3768"/>
                    <a:pt x="679" y="2887"/>
                    <a:pt x="1107" y="1982"/>
                  </a:cubicBezTo>
                  <a:cubicBezTo>
                    <a:pt x="1429" y="1363"/>
                    <a:pt x="1846" y="732"/>
                    <a:pt x="1869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57" name="Google Shape;27357;p39"/>
            <p:cNvSpPr/>
            <p:nvPr/>
          </p:nvSpPr>
          <p:spPr>
            <a:xfrm>
              <a:off x="1941900" y="2803700"/>
              <a:ext cx="58075" cy="213025"/>
            </a:xfrm>
            <a:custGeom>
              <a:avLst/>
              <a:gdLst/>
              <a:ahLst/>
              <a:cxnLst/>
              <a:rect l="l" t="t" r="r" b="b"/>
              <a:pathLst>
                <a:path w="2323" h="8521" extrusionOk="0">
                  <a:moveTo>
                    <a:pt x="10" y="1"/>
                  </a:moveTo>
                  <a:cubicBezTo>
                    <a:pt x="8" y="1"/>
                    <a:pt x="0" y="7"/>
                    <a:pt x="0" y="14"/>
                  </a:cubicBezTo>
                  <a:cubicBezTo>
                    <a:pt x="10" y="4"/>
                    <a:pt x="12" y="1"/>
                    <a:pt x="10" y="1"/>
                  </a:cubicBezTo>
                  <a:close/>
                  <a:moveTo>
                    <a:pt x="0" y="14"/>
                  </a:moveTo>
                  <a:lnTo>
                    <a:pt x="0" y="14"/>
                  </a:lnTo>
                  <a:cubicBezTo>
                    <a:pt x="298" y="907"/>
                    <a:pt x="441" y="1657"/>
                    <a:pt x="465" y="2598"/>
                  </a:cubicBezTo>
                  <a:cubicBezTo>
                    <a:pt x="477" y="3086"/>
                    <a:pt x="536" y="3539"/>
                    <a:pt x="667" y="4027"/>
                  </a:cubicBezTo>
                  <a:cubicBezTo>
                    <a:pt x="1096" y="5527"/>
                    <a:pt x="1691" y="7063"/>
                    <a:pt x="2286" y="8515"/>
                  </a:cubicBezTo>
                  <a:cubicBezTo>
                    <a:pt x="2293" y="8519"/>
                    <a:pt x="2299" y="8520"/>
                    <a:pt x="2304" y="8520"/>
                  </a:cubicBezTo>
                  <a:cubicBezTo>
                    <a:pt x="2316" y="8520"/>
                    <a:pt x="2322" y="8512"/>
                    <a:pt x="2322" y="8503"/>
                  </a:cubicBezTo>
                  <a:cubicBezTo>
                    <a:pt x="1798" y="6896"/>
                    <a:pt x="1001" y="5301"/>
                    <a:pt x="620" y="3646"/>
                  </a:cubicBezTo>
                  <a:cubicBezTo>
                    <a:pt x="477" y="2967"/>
                    <a:pt x="572" y="2277"/>
                    <a:pt x="489" y="1610"/>
                  </a:cubicBezTo>
                  <a:cubicBezTo>
                    <a:pt x="417" y="1062"/>
                    <a:pt x="203" y="526"/>
                    <a:pt x="0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58" name="Google Shape;27358;p39"/>
            <p:cNvSpPr/>
            <p:nvPr/>
          </p:nvSpPr>
          <p:spPr>
            <a:xfrm>
              <a:off x="2002750" y="3026125"/>
              <a:ext cx="138900" cy="129775"/>
            </a:xfrm>
            <a:custGeom>
              <a:avLst/>
              <a:gdLst/>
              <a:ahLst/>
              <a:cxnLst/>
              <a:rect l="l" t="t" r="r" b="b"/>
              <a:pathLst>
                <a:path w="5556" h="5191" extrusionOk="0">
                  <a:moveTo>
                    <a:pt x="12" y="1"/>
                  </a:moveTo>
                  <a:cubicBezTo>
                    <a:pt x="5" y="1"/>
                    <a:pt x="1" y="10"/>
                    <a:pt x="7" y="23"/>
                  </a:cubicBezTo>
                  <a:cubicBezTo>
                    <a:pt x="388" y="785"/>
                    <a:pt x="829" y="1523"/>
                    <a:pt x="1222" y="2273"/>
                  </a:cubicBezTo>
                  <a:cubicBezTo>
                    <a:pt x="1543" y="2833"/>
                    <a:pt x="1805" y="3524"/>
                    <a:pt x="2234" y="4012"/>
                  </a:cubicBezTo>
                  <a:cubicBezTo>
                    <a:pt x="2948" y="4809"/>
                    <a:pt x="4520" y="5036"/>
                    <a:pt x="5532" y="5190"/>
                  </a:cubicBezTo>
                  <a:cubicBezTo>
                    <a:pt x="5544" y="5190"/>
                    <a:pt x="5555" y="5155"/>
                    <a:pt x="5544" y="5155"/>
                  </a:cubicBezTo>
                  <a:cubicBezTo>
                    <a:pt x="4139" y="4809"/>
                    <a:pt x="2650" y="4619"/>
                    <a:pt x="1876" y="3274"/>
                  </a:cubicBezTo>
                  <a:cubicBezTo>
                    <a:pt x="1257" y="2202"/>
                    <a:pt x="686" y="1083"/>
                    <a:pt x="31" y="23"/>
                  </a:cubicBezTo>
                  <a:cubicBezTo>
                    <a:pt x="26" y="7"/>
                    <a:pt x="18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59" name="Google Shape;27359;p39"/>
            <p:cNvSpPr/>
            <p:nvPr/>
          </p:nvSpPr>
          <p:spPr>
            <a:xfrm>
              <a:off x="2146275" y="3131825"/>
              <a:ext cx="121050" cy="33500"/>
            </a:xfrm>
            <a:custGeom>
              <a:avLst/>
              <a:gdLst/>
              <a:ahLst/>
              <a:cxnLst/>
              <a:rect l="l" t="t" r="r" b="b"/>
              <a:pathLst>
                <a:path w="4842" h="1340" extrusionOk="0">
                  <a:moveTo>
                    <a:pt x="4793" y="0"/>
                  </a:moveTo>
                  <a:cubicBezTo>
                    <a:pt x="4785" y="0"/>
                    <a:pt x="4777" y="3"/>
                    <a:pt x="4767" y="10"/>
                  </a:cubicBezTo>
                  <a:cubicBezTo>
                    <a:pt x="4410" y="189"/>
                    <a:pt x="4029" y="248"/>
                    <a:pt x="3660" y="403"/>
                  </a:cubicBezTo>
                  <a:cubicBezTo>
                    <a:pt x="3339" y="546"/>
                    <a:pt x="3077" y="784"/>
                    <a:pt x="2779" y="927"/>
                  </a:cubicBezTo>
                  <a:cubicBezTo>
                    <a:pt x="2354" y="1134"/>
                    <a:pt x="1887" y="1238"/>
                    <a:pt x="1420" y="1238"/>
                  </a:cubicBezTo>
                  <a:cubicBezTo>
                    <a:pt x="946" y="1238"/>
                    <a:pt x="472" y="1131"/>
                    <a:pt x="41" y="915"/>
                  </a:cubicBezTo>
                  <a:cubicBezTo>
                    <a:pt x="33" y="907"/>
                    <a:pt x="26" y="904"/>
                    <a:pt x="21" y="904"/>
                  </a:cubicBezTo>
                  <a:cubicBezTo>
                    <a:pt x="2" y="904"/>
                    <a:pt x="1" y="944"/>
                    <a:pt x="29" y="962"/>
                  </a:cubicBezTo>
                  <a:cubicBezTo>
                    <a:pt x="467" y="1195"/>
                    <a:pt x="1049" y="1340"/>
                    <a:pt x="1589" y="1340"/>
                  </a:cubicBezTo>
                  <a:cubicBezTo>
                    <a:pt x="1797" y="1340"/>
                    <a:pt x="1999" y="1318"/>
                    <a:pt x="2184" y="1272"/>
                  </a:cubicBezTo>
                  <a:cubicBezTo>
                    <a:pt x="2517" y="1201"/>
                    <a:pt x="2803" y="986"/>
                    <a:pt x="3101" y="820"/>
                  </a:cubicBezTo>
                  <a:cubicBezTo>
                    <a:pt x="3672" y="498"/>
                    <a:pt x="4232" y="343"/>
                    <a:pt x="4803" y="81"/>
                  </a:cubicBezTo>
                  <a:cubicBezTo>
                    <a:pt x="4842" y="53"/>
                    <a:pt x="4826" y="0"/>
                    <a:pt x="4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60" name="Google Shape;27360;p39"/>
            <p:cNvSpPr/>
            <p:nvPr/>
          </p:nvSpPr>
          <p:spPr>
            <a:xfrm>
              <a:off x="2267825" y="3126650"/>
              <a:ext cx="19675" cy="6775"/>
            </a:xfrm>
            <a:custGeom>
              <a:avLst/>
              <a:gdLst/>
              <a:ahLst/>
              <a:cxnLst/>
              <a:rect l="l" t="t" r="r" b="b"/>
              <a:pathLst>
                <a:path w="787" h="271" extrusionOk="0">
                  <a:moveTo>
                    <a:pt x="329" y="1"/>
                  </a:moveTo>
                  <a:cubicBezTo>
                    <a:pt x="220" y="1"/>
                    <a:pt x="102" y="20"/>
                    <a:pt x="25" y="74"/>
                  </a:cubicBezTo>
                  <a:cubicBezTo>
                    <a:pt x="1" y="98"/>
                    <a:pt x="25" y="134"/>
                    <a:pt x="60" y="134"/>
                  </a:cubicBezTo>
                  <a:cubicBezTo>
                    <a:pt x="167" y="134"/>
                    <a:pt x="261" y="114"/>
                    <a:pt x="367" y="114"/>
                  </a:cubicBezTo>
                  <a:cubicBezTo>
                    <a:pt x="402" y="114"/>
                    <a:pt x="438" y="116"/>
                    <a:pt x="477" y="122"/>
                  </a:cubicBezTo>
                  <a:cubicBezTo>
                    <a:pt x="525" y="134"/>
                    <a:pt x="739" y="193"/>
                    <a:pt x="739" y="241"/>
                  </a:cubicBezTo>
                  <a:lnTo>
                    <a:pt x="739" y="253"/>
                  </a:lnTo>
                  <a:cubicBezTo>
                    <a:pt x="751" y="265"/>
                    <a:pt x="757" y="271"/>
                    <a:pt x="763" y="271"/>
                  </a:cubicBezTo>
                  <a:cubicBezTo>
                    <a:pt x="769" y="271"/>
                    <a:pt x="775" y="265"/>
                    <a:pt x="787" y="253"/>
                  </a:cubicBezTo>
                  <a:lnTo>
                    <a:pt x="787" y="241"/>
                  </a:lnTo>
                  <a:cubicBezTo>
                    <a:pt x="775" y="146"/>
                    <a:pt x="751" y="146"/>
                    <a:pt x="679" y="98"/>
                  </a:cubicBezTo>
                  <a:cubicBezTo>
                    <a:pt x="620" y="62"/>
                    <a:pt x="548" y="38"/>
                    <a:pt x="489" y="15"/>
                  </a:cubicBezTo>
                  <a:cubicBezTo>
                    <a:pt x="443" y="6"/>
                    <a:pt x="388" y="1"/>
                    <a:pt x="3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61" name="Google Shape;27361;p39"/>
            <p:cNvSpPr/>
            <p:nvPr/>
          </p:nvSpPr>
          <p:spPr>
            <a:xfrm>
              <a:off x="2303850" y="3070325"/>
              <a:ext cx="38725" cy="61500"/>
            </a:xfrm>
            <a:custGeom>
              <a:avLst/>
              <a:gdLst/>
              <a:ahLst/>
              <a:cxnLst/>
              <a:rect l="l" t="t" r="r" b="b"/>
              <a:pathLst>
                <a:path w="1549" h="2460" extrusionOk="0">
                  <a:moveTo>
                    <a:pt x="1535" y="0"/>
                  </a:moveTo>
                  <a:cubicBezTo>
                    <a:pt x="1531" y="0"/>
                    <a:pt x="1528" y="2"/>
                    <a:pt x="1524" y="5"/>
                  </a:cubicBezTo>
                  <a:cubicBezTo>
                    <a:pt x="1251" y="541"/>
                    <a:pt x="727" y="767"/>
                    <a:pt x="358" y="1196"/>
                  </a:cubicBezTo>
                  <a:cubicBezTo>
                    <a:pt x="60" y="1541"/>
                    <a:pt x="0" y="1970"/>
                    <a:pt x="0" y="2422"/>
                  </a:cubicBezTo>
                  <a:cubicBezTo>
                    <a:pt x="0" y="2448"/>
                    <a:pt x="14" y="2460"/>
                    <a:pt x="27" y="2460"/>
                  </a:cubicBezTo>
                  <a:cubicBezTo>
                    <a:pt x="38" y="2460"/>
                    <a:pt x="48" y="2451"/>
                    <a:pt x="48" y="2434"/>
                  </a:cubicBezTo>
                  <a:cubicBezTo>
                    <a:pt x="84" y="2149"/>
                    <a:pt x="108" y="1851"/>
                    <a:pt x="227" y="1589"/>
                  </a:cubicBezTo>
                  <a:cubicBezTo>
                    <a:pt x="358" y="1267"/>
                    <a:pt x="608" y="1065"/>
                    <a:pt x="870" y="875"/>
                  </a:cubicBezTo>
                  <a:cubicBezTo>
                    <a:pt x="1167" y="636"/>
                    <a:pt x="1441" y="398"/>
                    <a:pt x="1548" y="17"/>
                  </a:cubicBezTo>
                  <a:cubicBezTo>
                    <a:pt x="1548" y="9"/>
                    <a:pt x="1542" y="0"/>
                    <a:pt x="15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62" name="Google Shape;27362;p39"/>
            <p:cNvSpPr/>
            <p:nvPr/>
          </p:nvSpPr>
          <p:spPr>
            <a:xfrm>
              <a:off x="2322050" y="2778575"/>
              <a:ext cx="80350" cy="285150"/>
            </a:xfrm>
            <a:custGeom>
              <a:avLst/>
              <a:gdLst/>
              <a:ahLst/>
              <a:cxnLst/>
              <a:rect l="l" t="t" r="r" b="b"/>
              <a:pathLst>
                <a:path w="3214" h="11406" extrusionOk="0">
                  <a:moveTo>
                    <a:pt x="54" y="1"/>
                  </a:moveTo>
                  <a:cubicBezTo>
                    <a:pt x="30" y="1"/>
                    <a:pt x="1" y="36"/>
                    <a:pt x="11" y="55"/>
                  </a:cubicBezTo>
                  <a:cubicBezTo>
                    <a:pt x="1142" y="1793"/>
                    <a:pt x="2380" y="3770"/>
                    <a:pt x="2785" y="5841"/>
                  </a:cubicBezTo>
                  <a:cubicBezTo>
                    <a:pt x="3190" y="7901"/>
                    <a:pt x="1904" y="9592"/>
                    <a:pt x="1118" y="11378"/>
                  </a:cubicBezTo>
                  <a:cubicBezTo>
                    <a:pt x="1118" y="11386"/>
                    <a:pt x="1129" y="11405"/>
                    <a:pt x="1144" y="11405"/>
                  </a:cubicBezTo>
                  <a:cubicBezTo>
                    <a:pt x="1150" y="11405"/>
                    <a:pt x="1158" y="11401"/>
                    <a:pt x="1165" y="11390"/>
                  </a:cubicBezTo>
                  <a:cubicBezTo>
                    <a:pt x="2035" y="9747"/>
                    <a:pt x="3213" y="7937"/>
                    <a:pt x="2916" y="6008"/>
                  </a:cubicBezTo>
                  <a:cubicBezTo>
                    <a:pt x="2594" y="3948"/>
                    <a:pt x="1392" y="1603"/>
                    <a:pt x="70" y="7"/>
                  </a:cubicBezTo>
                  <a:cubicBezTo>
                    <a:pt x="66" y="3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63" name="Google Shape;27363;p39"/>
            <p:cNvSpPr/>
            <p:nvPr/>
          </p:nvSpPr>
          <p:spPr>
            <a:xfrm>
              <a:off x="2010650" y="2559075"/>
              <a:ext cx="163450" cy="97050"/>
            </a:xfrm>
            <a:custGeom>
              <a:avLst/>
              <a:gdLst/>
              <a:ahLst/>
              <a:cxnLst/>
              <a:rect l="l" t="t" r="r" b="b"/>
              <a:pathLst>
                <a:path w="6538" h="3882" extrusionOk="0">
                  <a:moveTo>
                    <a:pt x="48" y="1"/>
                  </a:moveTo>
                  <a:cubicBezTo>
                    <a:pt x="13" y="1"/>
                    <a:pt x="1" y="24"/>
                    <a:pt x="36" y="36"/>
                  </a:cubicBezTo>
                  <a:cubicBezTo>
                    <a:pt x="1501" y="512"/>
                    <a:pt x="3430" y="893"/>
                    <a:pt x="4513" y="2084"/>
                  </a:cubicBezTo>
                  <a:cubicBezTo>
                    <a:pt x="5216" y="2834"/>
                    <a:pt x="5394" y="3608"/>
                    <a:pt x="6490" y="3882"/>
                  </a:cubicBezTo>
                  <a:cubicBezTo>
                    <a:pt x="6525" y="3882"/>
                    <a:pt x="6537" y="3834"/>
                    <a:pt x="6502" y="3834"/>
                  </a:cubicBezTo>
                  <a:cubicBezTo>
                    <a:pt x="5228" y="3406"/>
                    <a:pt x="4811" y="2025"/>
                    <a:pt x="3644" y="1346"/>
                  </a:cubicBezTo>
                  <a:cubicBezTo>
                    <a:pt x="2537" y="715"/>
                    <a:pt x="1287" y="32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64" name="Google Shape;27364;p39"/>
            <p:cNvSpPr/>
            <p:nvPr/>
          </p:nvSpPr>
          <p:spPr>
            <a:xfrm>
              <a:off x="2175850" y="2662350"/>
              <a:ext cx="135350" cy="88050"/>
            </a:xfrm>
            <a:custGeom>
              <a:avLst/>
              <a:gdLst/>
              <a:ahLst/>
              <a:cxnLst/>
              <a:rect l="l" t="t" r="r" b="b"/>
              <a:pathLst>
                <a:path w="5414" h="3522" extrusionOk="0">
                  <a:moveTo>
                    <a:pt x="13" y="1"/>
                  </a:moveTo>
                  <a:cubicBezTo>
                    <a:pt x="1" y="1"/>
                    <a:pt x="1" y="37"/>
                    <a:pt x="13" y="37"/>
                  </a:cubicBezTo>
                  <a:cubicBezTo>
                    <a:pt x="1001" y="275"/>
                    <a:pt x="2060" y="358"/>
                    <a:pt x="2989" y="751"/>
                  </a:cubicBezTo>
                  <a:cubicBezTo>
                    <a:pt x="4168" y="1227"/>
                    <a:pt x="4966" y="2358"/>
                    <a:pt x="5370" y="3513"/>
                  </a:cubicBezTo>
                  <a:cubicBezTo>
                    <a:pt x="5370" y="3518"/>
                    <a:pt x="5379" y="3521"/>
                    <a:pt x="5387" y="3521"/>
                  </a:cubicBezTo>
                  <a:cubicBezTo>
                    <a:pt x="5400" y="3521"/>
                    <a:pt x="5413" y="3515"/>
                    <a:pt x="5406" y="3501"/>
                  </a:cubicBezTo>
                  <a:cubicBezTo>
                    <a:pt x="5013" y="834"/>
                    <a:pt x="2180" y="33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65" name="Google Shape;27365;p39"/>
            <p:cNvSpPr/>
            <p:nvPr/>
          </p:nvSpPr>
          <p:spPr>
            <a:xfrm>
              <a:off x="2312175" y="2755400"/>
              <a:ext cx="9775" cy="21400"/>
            </a:xfrm>
            <a:custGeom>
              <a:avLst/>
              <a:gdLst/>
              <a:ahLst/>
              <a:cxnLst/>
              <a:rect l="l" t="t" r="r" b="b"/>
              <a:pathLst>
                <a:path w="391" h="856" extrusionOk="0">
                  <a:moveTo>
                    <a:pt x="16" y="1"/>
                  </a:moveTo>
                  <a:cubicBezTo>
                    <a:pt x="8" y="1"/>
                    <a:pt x="1" y="10"/>
                    <a:pt x="1" y="29"/>
                  </a:cubicBezTo>
                  <a:cubicBezTo>
                    <a:pt x="1" y="172"/>
                    <a:pt x="48" y="315"/>
                    <a:pt x="108" y="434"/>
                  </a:cubicBezTo>
                  <a:cubicBezTo>
                    <a:pt x="167" y="577"/>
                    <a:pt x="227" y="732"/>
                    <a:pt x="346" y="851"/>
                  </a:cubicBezTo>
                  <a:cubicBezTo>
                    <a:pt x="352" y="854"/>
                    <a:pt x="359" y="856"/>
                    <a:pt x="364" y="856"/>
                  </a:cubicBezTo>
                  <a:cubicBezTo>
                    <a:pt x="380" y="856"/>
                    <a:pt x="390" y="845"/>
                    <a:pt x="382" y="827"/>
                  </a:cubicBezTo>
                  <a:cubicBezTo>
                    <a:pt x="346" y="696"/>
                    <a:pt x="275" y="577"/>
                    <a:pt x="239" y="446"/>
                  </a:cubicBezTo>
                  <a:cubicBezTo>
                    <a:pt x="186" y="310"/>
                    <a:pt x="143" y="173"/>
                    <a:pt x="77" y="62"/>
                  </a:cubicBezTo>
                  <a:lnTo>
                    <a:pt x="77" y="62"/>
                  </a:lnTo>
                  <a:cubicBezTo>
                    <a:pt x="76" y="56"/>
                    <a:pt x="75" y="49"/>
                    <a:pt x="72" y="41"/>
                  </a:cubicBezTo>
                  <a:lnTo>
                    <a:pt x="58" y="32"/>
                  </a:lnTo>
                  <a:lnTo>
                    <a:pt x="58" y="32"/>
                  </a:lnTo>
                  <a:cubicBezTo>
                    <a:pt x="55" y="27"/>
                    <a:pt x="52" y="22"/>
                    <a:pt x="48" y="18"/>
                  </a:cubicBezTo>
                  <a:cubicBezTo>
                    <a:pt x="47" y="19"/>
                    <a:pt x="45" y="21"/>
                    <a:pt x="43" y="22"/>
                  </a:cubicBezTo>
                  <a:lnTo>
                    <a:pt x="43" y="22"/>
                  </a:lnTo>
                  <a:lnTo>
                    <a:pt x="36" y="18"/>
                  </a:lnTo>
                  <a:cubicBezTo>
                    <a:pt x="31" y="7"/>
                    <a:pt x="23" y="1"/>
                    <a:pt x="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66" name="Google Shape;27366;p39"/>
            <p:cNvSpPr/>
            <p:nvPr/>
          </p:nvSpPr>
          <p:spPr>
            <a:xfrm>
              <a:off x="2078825" y="2701350"/>
              <a:ext cx="14375" cy="35025"/>
            </a:xfrm>
            <a:custGeom>
              <a:avLst/>
              <a:gdLst/>
              <a:ahLst/>
              <a:cxnLst/>
              <a:rect l="l" t="t" r="r" b="b"/>
              <a:pathLst>
                <a:path w="575" h="1401" extrusionOk="0">
                  <a:moveTo>
                    <a:pt x="0" y="1"/>
                  </a:moveTo>
                  <a:lnTo>
                    <a:pt x="0" y="1"/>
                  </a:lnTo>
                  <a:cubicBezTo>
                    <a:pt x="60" y="227"/>
                    <a:pt x="179" y="417"/>
                    <a:pt x="250" y="644"/>
                  </a:cubicBezTo>
                  <a:cubicBezTo>
                    <a:pt x="357" y="882"/>
                    <a:pt x="429" y="1132"/>
                    <a:pt x="536" y="1394"/>
                  </a:cubicBezTo>
                  <a:cubicBezTo>
                    <a:pt x="540" y="1398"/>
                    <a:pt x="548" y="1401"/>
                    <a:pt x="555" y="1401"/>
                  </a:cubicBezTo>
                  <a:cubicBezTo>
                    <a:pt x="566" y="1401"/>
                    <a:pt x="575" y="1393"/>
                    <a:pt x="560" y="1370"/>
                  </a:cubicBezTo>
                  <a:cubicBezTo>
                    <a:pt x="453" y="929"/>
                    <a:pt x="262" y="39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67" name="Google Shape;27367;p39"/>
            <p:cNvSpPr/>
            <p:nvPr/>
          </p:nvSpPr>
          <p:spPr>
            <a:xfrm>
              <a:off x="2074050" y="2697775"/>
              <a:ext cx="25925" cy="58575"/>
            </a:xfrm>
            <a:custGeom>
              <a:avLst/>
              <a:gdLst/>
              <a:ahLst/>
              <a:cxnLst/>
              <a:rect l="l" t="t" r="r" b="b"/>
              <a:pathLst>
                <a:path w="1037" h="2343" extrusionOk="0">
                  <a:moveTo>
                    <a:pt x="25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322" y="787"/>
                    <a:pt x="620" y="1596"/>
                    <a:pt x="989" y="2334"/>
                  </a:cubicBezTo>
                  <a:cubicBezTo>
                    <a:pt x="999" y="2339"/>
                    <a:pt x="1009" y="2342"/>
                    <a:pt x="1017" y="2342"/>
                  </a:cubicBezTo>
                  <a:cubicBezTo>
                    <a:pt x="1028" y="2342"/>
                    <a:pt x="1037" y="2336"/>
                    <a:pt x="1037" y="2323"/>
                  </a:cubicBezTo>
                  <a:cubicBezTo>
                    <a:pt x="834" y="1513"/>
                    <a:pt x="429" y="715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68" name="Google Shape;27368;p39"/>
            <p:cNvSpPr/>
            <p:nvPr/>
          </p:nvSpPr>
          <p:spPr>
            <a:xfrm>
              <a:off x="2090725" y="2615175"/>
              <a:ext cx="32775" cy="124000"/>
            </a:xfrm>
            <a:custGeom>
              <a:avLst/>
              <a:gdLst/>
              <a:ahLst/>
              <a:cxnLst/>
              <a:rect l="l" t="t" r="r" b="b"/>
              <a:pathLst>
                <a:path w="1311" h="4960" extrusionOk="0">
                  <a:moveTo>
                    <a:pt x="1263" y="1"/>
                  </a:moveTo>
                  <a:cubicBezTo>
                    <a:pt x="1257" y="1"/>
                    <a:pt x="1251" y="7"/>
                    <a:pt x="1251" y="19"/>
                  </a:cubicBezTo>
                  <a:cubicBezTo>
                    <a:pt x="1191" y="1055"/>
                    <a:pt x="953" y="1983"/>
                    <a:pt x="548" y="2936"/>
                  </a:cubicBezTo>
                  <a:cubicBezTo>
                    <a:pt x="251" y="3591"/>
                    <a:pt x="1" y="4245"/>
                    <a:pt x="179" y="4960"/>
                  </a:cubicBezTo>
                  <a:cubicBezTo>
                    <a:pt x="84" y="3864"/>
                    <a:pt x="643" y="3067"/>
                    <a:pt x="977" y="2078"/>
                  </a:cubicBezTo>
                  <a:cubicBezTo>
                    <a:pt x="1203" y="1412"/>
                    <a:pt x="1310" y="709"/>
                    <a:pt x="1274" y="19"/>
                  </a:cubicBezTo>
                  <a:cubicBezTo>
                    <a:pt x="1274" y="7"/>
                    <a:pt x="1269" y="1"/>
                    <a:pt x="1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69" name="Google Shape;27369;p39"/>
            <p:cNvSpPr/>
            <p:nvPr/>
          </p:nvSpPr>
          <p:spPr>
            <a:xfrm>
              <a:off x="2077675" y="2608475"/>
              <a:ext cx="34200" cy="100125"/>
            </a:xfrm>
            <a:custGeom>
              <a:avLst/>
              <a:gdLst/>
              <a:ahLst/>
              <a:cxnLst/>
              <a:rect l="l" t="t" r="r" b="b"/>
              <a:pathLst>
                <a:path w="1368" h="4005" extrusionOk="0">
                  <a:moveTo>
                    <a:pt x="1368" y="1"/>
                  </a:moveTo>
                  <a:cubicBezTo>
                    <a:pt x="963" y="1323"/>
                    <a:pt x="832" y="2811"/>
                    <a:pt x="11" y="3978"/>
                  </a:cubicBezTo>
                  <a:cubicBezTo>
                    <a:pt x="1" y="3987"/>
                    <a:pt x="22" y="4005"/>
                    <a:pt x="37" y="4005"/>
                  </a:cubicBezTo>
                  <a:cubicBezTo>
                    <a:pt x="41" y="4005"/>
                    <a:pt x="44" y="4004"/>
                    <a:pt x="46" y="4001"/>
                  </a:cubicBezTo>
                  <a:cubicBezTo>
                    <a:pt x="487" y="3537"/>
                    <a:pt x="665" y="2906"/>
                    <a:pt x="820" y="2287"/>
                  </a:cubicBezTo>
                  <a:cubicBezTo>
                    <a:pt x="1011" y="1525"/>
                    <a:pt x="1225" y="775"/>
                    <a:pt x="13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70" name="Google Shape;27370;p39"/>
            <p:cNvSpPr/>
            <p:nvPr/>
          </p:nvSpPr>
          <p:spPr>
            <a:xfrm>
              <a:off x="2071825" y="2609525"/>
              <a:ext cx="25475" cy="88500"/>
            </a:xfrm>
            <a:custGeom>
              <a:avLst/>
              <a:gdLst/>
              <a:ahLst/>
              <a:cxnLst/>
              <a:rect l="l" t="t" r="r" b="b"/>
              <a:pathLst>
                <a:path w="1019" h="3540" extrusionOk="0">
                  <a:moveTo>
                    <a:pt x="965" y="1"/>
                  </a:moveTo>
                  <a:cubicBezTo>
                    <a:pt x="956" y="1"/>
                    <a:pt x="947" y="7"/>
                    <a:pt x="947" y="18"/>
                  </a:cubicBezTo>
                  <a:cubicBezTo>
                    <a:pt x="804" y="1257"/>
                    <a:pt x="423" y="2388"/>
                    <a:pt x="6" y="3531"/>
                  </a:cubicBezTo>
                  <a:cubicBezTo>
                    <a:pt x="483" y="2471"/>
                    <a:pt x="1018" y="1197"/>
                    <a:pt x="983" y="18"/>
                  </a:cubicBezTo>
                  <a:cubicBezTo>
                    <a:pt x="983" y="7"/>
                    <a:pt x="974" y="1"/>
                    <a:pt x="965" y="1"/>
                  </a:cubicBezTo>
                  <a:close/>
                  <a:moveTo>
                    <a:pt x="6" y="3531"/>
                  </a:moveTo>
                  <a:lnTo>
                    <a:pt x="6" y="3531"/>
                  </a:lnTo>
                  <a:cubicBezTo>
                    <a:pt x="0" y="3537"/>
                    <a:pt x="0" y="3540"/>
                    <a:pt x="2" y="3540"/>
                  </a:cubicBezTo>
                  <a:cubicBezTo>
                    <a:pt x="3" y="3540"/>
                    <a:pt x="6" y="3537"/>
                    <a:pt x="6" y="35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71" name="Google Shape;27371;p39"/>
            <p:cNvSpPr/>
            <p:nvPr/>
          </p:nvSpPr>
          <p:spPr>
            <a:xfrm>
              <a:off x="2065725" y="2598700"/>
              <a:ext cx="24725" cy="75300"/>
            </a:xfrm>
            <a:custGeom>
              <a:avLst/>
              <a:gdLst/>
              <a:ahLst/>
              <a:cxnLst/>
              <a:rect l="l" t="t" r="r" b="b"/>
              <a:pathLst>
                <a:path w="989" h="3012" extrusionOk="0">
                  <a:moveTo>
                    <a:pt x="968" y="0"/>
                  </a:moveTo>
                  <a:cubicBezTo>
                    <a:pt x="960" y="0"/>
                    <a:pt x="953" y="7"/>
                    <a:pt x="953" y="23"/>
                  </a:cubicBezTo>
                  <a:cubicBezTo>
                    <a:pt x="655" y="1035"/>
                    <a:pt x="369" y="2011"/>
                    <a:pt x="0" y="3011"/>
                  </a:cubicBezTo>
                  <a:lnTo>
                    <a:pt x="12" y="3011"/>
                  </a:lnTo>
                  <a:cubicBezTo>
                    <a:pt x="477" y="2106"/>
                    <a:pt x="846" y="1035"/>
                    <a:pt x="989" y="23"/>
                  </a:cubicBezTo>
                  <a:cubicBezTo>
                    <a:pt x="989" y="10"/>
                    <a:pt x="978" y="0"/>
                    <a:pt x="9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72" name="Google Shape;27372;p39"/>
            <p:cNvSpPr/>
            <p:nvPr/>
          </p:nvSpPr>
          <p:spPr>
            <a:xfrm>
              <a:off x="2055600" y="2590800"/>
              <a:ext cx="26525" cy="70400"/>
            </a:xfrm>
            <a:custGeom>
              <a:avLst/>
              <a:gdLst/>
              <a:ahLst/>
              <a:cxnLst/>
              <a:rect l="l" t="t" r="r" b="b"/>
              <a:pathLst>
                <a:path w="1061" h="2816" extrusionOk="0">
                  <a:moveTo>
                    <a:pt x="1041" y="1"/>
                  </a:moveTo>
                  <a:cubicBezTo>
                    <a:pt x="1038" y="1"/>
                    <a:pt x="1036" y="2"/>
                    <a:pt x="1036" y="5"/>
                  </a:cubicBezTo>
                  <a:cubicBezTo>
                    <a:pt x="703" y="946"/>
                    <a:pt x="382" y="1887"/>
                    <a:pt x="1" y="2803"/>
                  </a:cubicBezTo>
                  <a:cubicBezTo>
                    <a:pt x="1" y="2815"/>
                    <a:pt x="24" y="2815"/>
                    <a:pt x="24" y="2815"/>
                  </a:cubicBezTo>
                  <a:cubicBezTo>
                    <a:pt x="465" y="1946"/>
                    <a:pt x="834" y="970"/>
                    <a:pt x="1060" y="17"/>
                  </a:cubicBezTo>
                  <a:cubicBezTo>
                    <a:pt x="1060" y="9"/>
                    <a:pt x="1048" y="1"/>
                    <a:pt x="10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73" name="Google Shape;27373;p39"/>
            <p:cNvSpPr/>
            <p:nvPr/>
          </p:nvSpPr>
          <p:spPr>
            <a:xfrm>
              <a:off x="2113650" y="2673225"/>
              <a:ext cx="35450" cy="123325"/>
            </a:xfrm>
            <a:custGeom>
              <a:avLst/>
              <a:gdLst/>
              <a:ahLst/>
              <a:cxnLst/>
              <a:rect l="l" t="t" r="r" b="b"/>
              <a:pathLst>
                <a:path w="1418" h="4933" extrusionOk="0">
                  <a:moveTo>
                    <a:pt x="1048" y="1"/>
                  </a:moveTo>
                  <a:cubicBezTo>
                    <a:pt x="1042" y="1"/>
                    <a:pt x="1036" y="7"/>
                    <a:pt x="1036" y="18"/>
                  </a:cubicBezTo>
                  <a:cubicBezTo>
                    <a:pt x="1119" y="935"/>
                    <a:pt x="953" y="1745"/>
                    <a:pt x="691" y="2638"/>
                  </a:cubicBezTo>
                  <a:cubicBezTo>
                    <a:pt x="584" y="2995"/>
                    <a:pt x="477" y="3328"/>
                    <a:pt x="381" y="3686"/>
                  </a:cubicBezTo>
                  <a:cubicBezTo>
                    <a:pt x="322" y="3900"/>
                    <a:pt x="262" y="4090"/>
                    <a:pt x="203" y="4305"/>
                  </a:cubicBezTo>
                  <a:cubicBezTo>
                    <a:pt x="227" y="4495"/>
                    <a:pt x="167" y="4638"/>
                    <a:pt x="0" y="4721"/>
                  </a:cubicBezTo>
                  <a:cubicBezTo>
                    <a:pt x="24" y="4793"/>
                    <a:pt x="36" y="4864"/>
                    <a:pt x="48" y="4924"/>
                  </a:cubicBezTo>
                  <a:cubicBezTo>
                    <a:pt x="48" y="4930"/>
                    <a:pt x="57" y="4933"/>
                    <a:pt x="66" y="4933"/>
                  </a:cubicBezTo>
                  <a:cubicBezTo>
                    <a:pt x="75" y="4933"/>
                    <a:pt x="84" y="4930"/>
                    <a:pt x="84" y="4924"/>
                  </a:cubicBezTo>
                  <a:cubicBezTo>
                    <a:pt x="596" y="3435"/>
                    <a:pt x="1417" y="1602"/>
                    <a:pt x="1060" y="18"/>
                  </a:cubicBezTo>
                  <a:cubicBezTo>
                    <a:pt x="1060" y="7"/>
                    <a:pt x="1054" y="1"/>
                    <a:pt x="1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74" name="Google Shape;27374;p39"/>
            <p:cNvSpPr/>
            <p:nvPr/>
          </p:nvSpPr>
          <p:spPr>
            <a:xfrm>
              <a:off x="2134475" y="2642425"/>
              <a:ext cx="7175" cy="26475"/>
            </a:xfrm>
            <a:custGeom>
              <a:avLst/>
              <a:gdLst/>
              <a:ahLst/>
              <a:cxnLst/>
              <a:rect l="l" t="t" r="r" b="b"/>
              <a:pathLst>
                <a:path w="287" h="1059" extrusionOk="0">
                  <a:moveTo>
                    <a:pt x="275" y="0"/>
                  </a:moveTo>
                  <a:cubicBezTo>
                    <a:pt x="48" y="298"/>
                    <a:pt x="1" y="715"/>
                    <a:pt x="179" y="1048"/>
                  </a:cubicBezTo>
                  <a:cubicBezTo>
                    <a:pt x="187" y="1055"/>
                    <a:pt x="193" y="1058"/>
                    <a:pt x="198" y="1058"/>
                  </a:cubicBezTo>
                  <a:cubicBezTo>
                    <a:pt x="209" y="1058"/>
                    <a:pt x="215" y="1044"/>
                    <a:pt x="215" y="1036"/>
                  </a:cubicBezTo>
                  <a:cubicBezTo>
                    <a:pt x="96" y="679"/>
                    <a:pt x="108" y="334"/>
                    <a:pt x="286" y="12"/>
                  </a:cubicBezTo>
                  <a:cubicBezTo>
                    <a:pt x="286" y="0"/>
                    <a:pt x="275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75" name="Google Shape;27375;p39"/>
            <p:cNvSpPr/>
            <p:nvPr/>
          </p:nvSpPr>
          <p:spPr>
            <a:xfrm>
              <a:off x="2124950" y="2658000"/>
              <a:ext cx="37400" cy="162225"/>
            </a:xfrm>
            <a:custGeom>
              <a:avLst/>
              <a:gdLst/>
              <a:ahLst/>
              <a:cxnLst/>
              <a:rect l="l" t="t" r="r" b="b"/>
              <a:pathLst>
                <a:path w="1496" h="6489" extrusionOk="0">
                  <a:moveTo>
                    <a:pt x="1490" y="0"/>
                  </a:moveTo>
                  <a:cubicBezTo>
                    <a:pt x="1487" y="0"/>
                    <a:pt x="1482" y="3"/>
                    <a:pt x="1477" y="8"/>
                  </a:cubicBezTo>
                  <a:cubicBezTo>
                    <a:pt x="1037" y="1235"/>
                    <a:pt x="1358" y="2366"/>
                    <a:pt x="1132" y="3604"/>
                  </a:cubicBezTo>
                  <a:cubicBezTo>
                    <a:pt x="965" y="4461"/>
                    <a:pt x="1" y="5604"/>
                    <a:pt x="251" y="6473"/>
                  </a:cubicBezTo>
                  <a:cubicBezTo>
                    <a:pt x="256" y="6483"/>
                    <a:pt x="267" y="6489"/>
                    <a:pt x="277" y="6489"/>
                  </a:cubicBezTo>
                  <a:cubicBezTo>
                    <a:pt x="292" y="6489"/>
                    <a:pt x="305" y="6477"/>
                    <a:pt x="298" y="6450"/>
                  </a:cubicBezTo>
                  <a:cubicBezTo>
                    <a:pt x="132" y="5533"/>
                    <a:pt x="1096" y="4390"/>
                    <a:pt x="1239" y="3449"/>
                  </a:cubicBezTo>
                  <a:cubicBezTo>
                    <a:pt x="1418" y="2282"/>
                    <a:pt x="1179" y="1199"/>
                    <a:pt x="1489" y="20"/>
                  </a:cubicBezTo>
                  <a:cubicBezTo>
                    <a:pt x="1496" y="6"/>
                    <a:pt x="1495" y="0"/>
                    <a:pt x="14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76" name="Google Shape;27376;p39"/>
            <p:cNvSpPr/>
            <p:nvPr/>
          </p:nvSpPr>
          <p:spPr>
            <a:xfrm>
              <a:off x="2135375" y="2675325"/>
              <a:ext cx="43775" cy="158425"/>
            </a:xfrm>
            <a:custGeom>
              <a:avLst/>
              <a:gdLst/>
              <a:ahLst/>
              <a:cxnLst/>
              <a:rect l="l" t="t" r="r" b="b"/>
              <a:pathLst>
                <a:path w="1751" h="6337" extrusionOk="0">
                  <a:moveTo>
                    <a:pt x="1692" y="1"/>
                  </a:moveTo>
                  <a:cubicBezTo>
                    <a:pt x="1687" y="1"/>
                    <a:pt x="1683" y="2"/>
                    <a:pt x="1679" y="6"/>
                  </a:cubicBezTo>
                  <a:cubicBezTo>
                    <a:pt x="1096" y="1077"/>
                    <a:pt x="1679" y="2351"/>
                    <a:pt x="1251" y="3482"/>
                  </a:cubicBezTo>
                  <a:cubicBezTo>
                    <a:pt x="858" y="4471"/>
                    <a:pt x="0" y="5209"/>
                    <a:pt x="60" y="6328"/>
                  </a:cubicBezTo>
                  <a:cubicBezTo>
                    <a:pt x="227" y="5149"/>
                    <a:pt x="1084" y="4364"/>
                    <a:pt x="1429" y="3268"/>
                  </a:cubicBezTo>
                  <a:cubicBezTo>
                    <a:pt x="1751" y="2197"/>
                    <a:pt x="1322" y="1089"/>
                    <a:pt x="1715" y="18"/>
                  </a:cubicBezTo>
                  <a:cubicBezTo>
                    <a:pt x="1715" y="9"/>
                    <a:pt x="1703" y="1"/>
                    <a:pt x="1692" y="1"/>
                  </a:cubicBezTo>
                  <a:close/>
                  <a:moveTo>
                    <a:pt x="60" y="6328"/>
                  </a:moveTo>
                  <a:cubicBezTo>
                    <a:pt x="54" y="6334"/>
                    <a:pt x="54" y="6337"/>
                    <a:pt x="56" y="6337"/>
                  </a:cubicBezTo>
                  <a:cubicBezTo>
                    <a:pt x="57" y="6337"/>
                    <a:pt x="60" y="6334"/>
                    <a:pt x="60" y="632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77" name="Google Shape;27377;p39"/>
            <p:cNvSpPr/>
            <p:nvPr/>
          </p:nvSpPr>
          <p:spPr>
            <a:xfrm>
              <a:off x="2174675" y="2664900"/>
              <a:ext cx="13800" cy="28975"/>
            </a:xfrm>
            <a:custGeom>
              <a:avLst/>
              <a:gdLst/>
              <a:ahLst/>
              <a:cxnLst/>
              <a:rect l="l" t="t" r="r" b="b"/>
              <a:pathLst>
                <a:path w="552" h="1159" extrusionOk="0">
                  <a:moveTo>
                    <a:pt x="541" y="1"/>
                  </a:moveTo>
                  <a:cubicBezTo>
                    <a:pt x="538" y="1"/>
                    <a:pt x="536" y="2"/>
                    <a:pt x="536" y="6"/>
                  </a:cubicBezTo>
                  <a:cubicBezTo>
                    <a:pt x="552" y="6"/>
                    <a:pt x="546" y="1"/>
                    <a:pt x="541" y="1"/>
                  </a:cubicBezTo>
                  <a:close/>
                  <a:moveTo>
                    <a:pt x="536" y="6"/>
                  </a:moveTo>
                  <a:lnTo>
                    <a:pt x="536" y="6"/>
                  </a:lnTo>
                  <a:cubicBezTo>
                    <a:pt x="262" y="256"/>
                    <a:pt x="0" y="768"/>
                    <a:pt x="60" y="1149"/>
                  </a:cubicBezTo>
                  <a:cubicBezTo>
                    <a:pt x="60" y="1155"/>
                    <a:pt x="69" y="1158"/>
                    <a:pt x="77" y="1158"/>
                  </a:cubicBezTo>
                  <a:cubicBezTo>
                    <a:pt x="86" y="1158"/>
                    <a:pt x="95" y="1155"/>
                    <a:pt x="95" y="1149"/>
                  </a:cubicBezTo>
                  <a:cubicBezTo>
                    <a:pt x="155" y="959"/>
                    <a:pt x="155" y="756"/>
                    <a:pt x="226" y="566"/>
                  </a:cubicBezTo>
                  <a:cubicBezTo>
                    <a:pt x="298" y="363"/>
                    <a:pt x="417" y="197"/>
                    <a:pt x="53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78" name="Google Shape;27378;p39"/>
            <p:cNvSpPr/>
            <p:nvPr/>
          </p:nvSpPr>
          <p:spPr>
            <a:xfrm>
              <a:off x="2182100" y="2666500"/>
              <a:ext cx="8850" cy="22300"/>
            </a:xfrm>
            <a:custGeom>
              <a:avLst/>
              <a:gdLst/>
              <a:ahLst/>
              <a:cxnLst/>
              <a:rect l="l" t="t" r="r" b="b"/>
              <a:pathLst>
                <a:path w="354" h="892" extrusionOk="0">
                  <a:moveTo>
                    <a:pt x="338" y="1"/>
                  </a:moveTo>
                  <a:cubicBezTo>
                    <a:pt x="333" y="1"/>
                    <a:pt x="327" y="4"/>
                    <a:pt x="322" y="14"/>
                  </a:cubicBezTo>
                  <a:cubicBezTo>
                    <a:pt x="239" y="145"/>
                    <a:pt x="179" y="299"/>
                    <a:pt x="120" y="466"/>
                  </a:cubicBezTo>
                  <a:cubicBezTo>
                    <a:pt x="84" y="597"/>
                    <a:pt x="1" y="740"/>
                    <a:pt x="25" y="883"/>
                  </a:cubicBezTo>
                  <a:cubicBezTo>
                    <a:pt x="25" y="889"/>
                    <a:pt x="28" y="892"/>
                    <a:pt x="32" y="892"/>
                  </a:cubicBezTo>
                  <a:cubicBezTo>
                    <a:pt x="36" y="892"/>
                    <a:pt x="42" y="889"/>
                    <a:pt x="48" y="883"/>
                  </a:cubicBezTo>
                  <a:cubicBezTo>
                    <a:pt x="120" y="776"/>
                    <a:pt x="144" y="597"/>
                    <a:pt x="179" y="478"/>
                  </a:cubicBezTo>
                  <a:cubicBezTo>
                    <a:pt x="227" y="323"/>
                    <a:pt x="286" y="180"/>
                    <a:pt x="346" y="25"/>
                  </a:cubicBezTo>
                  <a:cubicBezTo>
                    <a:pt x="353" y="11"/>
                    <a:pt x="347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79" name="Google Shape;27379;p39"/>
            <p:cNvSpPr/>
            <p:nvPr/>
          </p:nvSpPr>
          <p:spPr>
            <a:xfrm>
              <a:off x="2187175" y="2663850"/>
              <a:ext cx="9850" cy="23350"/>
            </a:xfrm>
            <a:custGeom>
              <a:avLst/>
              <a:gdLst/>
              <a:ahLst/>
              <a:cxnLst/>
              <a:rect l="l" t="t" r="r" b="b"/>
              <a:pathLst>
                <a:path w="394" h="934" extrusionOk="0">
                  <a:moveTo>
                    <a:pt x="373" y="0"/>
                  </a:moveTo>
                  <a:cubicBezTo>
                    <a:pt x="367" y="0"/>
                    <a:pt x="362" y="4"/>
                    <a:pt x="357" y="12"/>
                  </a:cubicBezTo>
                  <a:cubicBezTo>
                    <a:pt x="274" y="167"/>
                    <a:pt x="203" y="334"/>
                    <a:pt x="143" y="477"/>
                  </a:cubicBezTo>
                  <a:cubicBezTo>
                    <a:pt x="83" y="608"/>
                    <a:pt x="12" y="763"/>
                    <a:pt x="0" y="905"/>
                  </a:cubicBezTo>
                  <a:cubicBezTo>
                    <a:pt x="0" y="923"/>
                    <a:pt x="13" y="934"/>
                    <a:pt x="24" y="934"/>
                  </a:cubicBezTo>
                  <a:cubicBezTo>
                    <a:pt x="29" y="934"/>
                    <a:pt x="33" y="932"/>
                    <a:pt x="36" y="929"/>
                  </a:cubicBezTo>
                  <a:cubicBezTo>
                    <a:pt x="131" y="810"/>
                    <a:pt x="179" y="643"/>
                    <a:pt x="238" y="512"/>
                  </a:cubicBezTo>
                  <a:cubicBezTo>
                    <a:pt x="286" y="346"/>
                    <a:pt x="345" y="191"/>
                    <a:pt x="393" y="36"/>
                  </a:cubicBezTo>
                  <a:cubicBezTo>
                    <a:pt x="393" y="13"/>
                    <a:pt x="383" y="0"/>
                    <a:pt x="3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80" name="Google Shape;27380;p39"/>
            <p:cNvSpPr/>
            <p:nvPr/>
          </p:nvSpPr>
          <p:spPr>
            <a:xfrm>
              <a:off x="2153950" y="2676950"/>
              <a:ext cx="57350" cy="180775"/>
            </a:xfrm>
            <a:custGeom>
              <a:avLst/>
              <a:gdLst/>
              <a:ahLst/>
              <a:cxnLst/>
              <a:rect l="l" t="t" r="r" b="b"/>
              <a:pathLst>
                <a:path w="2294" h="7231" extrusionOk="0">
                  <a:moveTo>
                    <a:pt x="2294" y="0"/>
                  </a:moveTo>
                  <a:cubicBezTo>
                    <a:pt x="1710" y="1239"/>
                    <a:pt x="1698" y="2620"/>
                    <a:pt x="1234" y="3894"/>
                  </a:cubicBezTo>
                  <a:cubicBezTo>
                    <a:pt x="829" y="5013"/>
                    <a:pt x="210" y="6013"/>
                    <a:pt x="8" y="7192"/>
                  </a:cubicBezTo>
                  <a:cubicBezTo>
                    <a:pt x="0" y="7213"/>
                    <a:pt x="32" y="7230"/>
                    <a:pt x="58" y="7230"/>
                  </a:cubicBezTo>
                  <a:cubicBezTo>
                    <a:pt x="76" y="7230"/>
                    <a:pt x="91" y="7223"/>
                    <a:pt x="91" y="7204"/>
                  </a:cubicBezTo>
                  <a:cubicBezTo>
                    <a:pt x="329" y="5918"/>
                    <a:pt x="1020" y="4846"/>
                    <a:pt x="1401" y="3632"/>
                  </a:cubicBezTo>
                  <a:cubicBezTo>
                    <a:pt x="1782" y="2429"/>
                    <a:pt x="1817" y="1155"/>
                    <a:pt x="2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81" name="Google Shape;27381;p39"/>
            <p:cNvSpPr/>
            <p:nvPr/>
          </p:nvSpPr>
          <p:spPr>
            <a:xfrm>
              <a:off x="2161375" y="2741125"/>
              <a:ext cx="57875" cy="130825"/>
            </a:xfrm>
            <a:custGeom>
              <a:avLst/>
              <a:gdLst/>
              <a:ahLst/>
              <a:cxnLst/>
              <a:rect l="l" t="t" r="r" b="b"/>
              <a:pathLst>
                <a:path w="2315" h="5233" extrusionOk="0">
                  <a:moveTo>
                    <a:pt x="2290" y="0"/>
                  </a:moveTo>
                  <a:cubicBezTo>
                    <a:pt x="2284" y="0"/>
                    <a:pt x="2277" y="2"/>
                    <a:pt x="2270" y="5"/>
                  </a:cubicBezTo>
                  <a:cubicBezTo>
                    <a:pt x="1699" y="815"/>
                    <a:pt x="1711" y="1862"/>
                    <a:pt x="1199" y="2720"/>
                  </a:cubicBezTo>
                  <a:cubicBezTo>
                    <a:pt x="711" y="3565"/>
                    <a:pt x="223" y="4232"/>
                    <a:pt x="8" y="5196"/>
                  </a:cubicBezTo>
                  <a:cubicBezTo>
                    <a:pt x="1" y="5219"/>
                    <a:pt x="18" y="5232"/>
                    <a:pt x="31" y="5232"/>
                  </a:cubicBezTo>
                  <a:cubicBezTo>
                    <a:pt x="38" y="5232"/>
                    <a:pt x="44" y="5228"/>
                    <a:pt x="44" y="5220"/>
                  </a:cubicBezTo>
                  <a:cubicBezTo>
                    <a:pt x="330" y="4172"/>
                    <a:pt x="949" y="3446"/>
                    <a:pt x="1425" y="2505"/>
                  </a:cubicBezTo>
                  <a:cubicBezTo>
                    <a:pt x="1830" y="1720"/>
                    <a:pt x="1889" y="815"/>
                    <a:pt x="2306" y="17"/>
                  </a:cubicBezTo>
                  <a:cubicBezTo>
                    <a:pt x="2315" y="9"/>
                    <a:pt x="2305" y="0"/>
                    <a:pt x="22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82" name="Google Shape;27382;p39"/>
            <p:cNvSpPr/>
            <p:nvPr/>
          </p:nvSpPr>
          <p:spPr>
            <a:xfrm>
              <a:off x="2220800" y="2680400"/>
              <a:ext cx="20575" cy="54125"/>
            </a:xfrm>
            <a:custGeom>
              <a:avLst/>
              <a:gdLst/>
              <a:ahLst/>
              <a:cxnLst/>
              <a:rect l="l" t="t" r="r" b="b"/>
              <a:pathLst>
                <a:path w="823" h="2165" extrusionOk="0">
                  <a:moveTo>
                    <a:pt x="808" y="1"/>
                  </a:moveTo>
                  <a:cubicBezTo>
                    <a:pt x="805" y="1"/>
                    <a:pt x="801" y="2"/>
                    <a:pt x="798" y="5"/>
                  </a:cubicBezTo>
                  <a:cubicBezTo>
                    <a:pt x="465" y="660"/>
                    <a:pt x="179" y="1422"/>
                    <a:pt x="1" y="2136"/>
                  </a:cubicBezTo>
                  <a:cubicBezTo>
                    <a:pt x="1" y="2156"/>
                    <a:pt x="8" y="2165"/>
                    <a:pt x="16" y="2165"/>
                  </a:cubicBezTo>
                  <a:cubicBezTo>
                    <a:pt x="23" y="2165"/>
                    <a:pt x="31" y="2159"/>
                    <a:pt x="36" y="2148"/>
                  </a:cubicBezTo>
                  <a:cubicBezTo>
                    <a:pt x="179" y="1815"/>
                    <a:pt x="286" y="1434"/>
                    <a:pt x="417" y="1077"/>
                  </a:cubicBezTo>
                  <a:cubicBezTo>
                    <a:pt x="560" y="720"/>
                    <a:pt x="703" y="386"/>
                    <a:pt x="822" y="29"/>
                  </a:cubicBezTo>
                  <a:cubicBezTo>
                    <a:pt x="822" y="12"/>
                    <a:pt x="816" y="1"/>
                    <a:pt x="8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83" name="Google Shape;27383;p39"/>
            <p:cNvSpPr/>
            <p:nvPr/>
          </p:nvSpPr>
          <p:spPr>
            <a:xfrm>
              <a:off x="2233975" y="2677125"/>
              <a:ext cx="19200" cy="28975"/>
            </a:xfrm>
            <a:custGeom>
              <a:avLst/>
              <a:gdLst/>
              <a:ahLst/>
              <a:cxnLst/>
              <a:rect l="l" t="t" r="r" b="b"/>
              <a:pathLst>
                <a:path w="768" h="1159" extrusionOk="0">
                  <a:moveTo>
                    <a:pt x="757" y="0"/>
                  </a:moveTo>
                  <a:cubicBezTo>
                    <a:pt x="754" y="0"/>
                    <a:pt x="751" y="2"/>
                    <a:pt x="748" y="5"/>
                  </a:cubicBezTo>
                  <a:cubicBezTo>
                    <a:pt x="462" y="339"/>
                    <a:pt x="200" y="732"/>
                    <a:pt x="9" y="1124"/>
                  </a:cubicBezTo>
                  <a:cubicBezTo>
                    <a:pt x="1" y="1141"/>
                    <a:pt x="22" y="1158"/>
                    <a:pt x="40" y="1158"/>
                  </a:cubicBezTo>
                  <a:cubicBezTo>
                    <a:pt x="47" y="1158"/>
                    <a:pt x="53" y="1155"/>
                    <a:pt x="57" y="1148"/>
                  </a:cubicBezTo>
                  <a:cubicBezTo>
                    <a:pt x="307" y="815"/>
                    <a:pt x="581" y="410"/>
                    <a:pt x="759" y="17"/>
                  </a:cubicBezTo>
                  <a:cubicBezTo>
                    <a:pt x="768" y="9"/>
                    <a:pt x="764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84" name="Google Shape;27384;p39"/>
            <p:cNvSpPr/>
            <p:nvPr/>
          </p:nvSpPr>
          <p:spPr>
            <a:xfrm>
              <a:off x="2240150" y="2681325"/>
              <a:ext cx="14250" cy="24775"/>
            </a:xfrm>
            <a:custGeom>
              <a:avLst/>
              <a:gdLst/>
              <a:ahLst/>
              <a:cxnLst/>
              <a:rect l="l" t="t" r="r" b="b"/>
              <a:pathLst>
                <a:path w="570" h="991" extrusionOk="0">
                  <a:moveTo>
                    <a:pt x="533" y="1"/>
                  </a:moveTo>
                  <a:cubicBezTo>
                    <a:pt x="530" y="1"/>
                    <a:pt x="527" y="2"/>
                    <a:pt x="524" y="4"/>
                  </a:cubicBezTo>
                  <a:cubicBezTo>
                    <a:pt x="286" y="254"/>
                    <a:pt x="48" y="623"/>
                    <a:pt x="0" y="968"/>
                  </a:cubicBezTo>
                  <a:cubicBezTo>
                    <a:pt x="0" y="977"/>
                    <a:pt x="17" y="990"/>
                    <a:pt x="28" y="990"/>
                  </a:cubicBezTo>
                  <a:cubicBezTo>
                    <a:pt x="33" y="990"/>
                    <a:pt x="36" y="988"/>
                    <a:pt x="36" y="980"/>
                  </a:cubicBezTo>
                  <a:cubicBezTo>
                    <a:pt x="120" y="837"/>
                    <a:pt x="167" y="683"/>
                    <a:pt x="239" y="540"/>
                  </a:cubicBezTo>
                  <a:cubicBezTo>
                    <a:pt x="334" y="361"/>
                    <a:pt x="441" y="194"/>
                    <a:pt x="560" y="28"/>
                  </a:cubicBezTo>
                  <a:cubicBezTo>
                    <a:pt x="570" y="18"/>
                    <a:pt x="548" y="1"/>
                    <a:pt x="5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85" name="Google Shape;27385;p39"/>
            <p:cNvSpPr/>
            <p:nvPr/>
          </p:nvSpPr>
          <p:spPr>
            <a:xfrm>
              <a:off x="2172750" y="2680700"/>
              <a:ext cx="83800" cy="202150"/>
            </a:xfrm>
            <a:custGeom>
              <a:avLst/>
              <a:gdLst/>
              <a:ahLst/>
              <a:cxnLst/>
              <a:rect l="l" t="t" r="r" b="b"/>
              <a:pathLst>
                <a:path w="3352" h="8086" extrusionOk="0">
                  <a:moveTo>
                    <a:pt x="3344" y="0"/>
                  </a:moveTo>
                  <a:cubicBezTo>
                    <a:pt x="3342" y="0"/>
                    <a:pt x="3339" y="6"/>
                    <a:pt x="3339" y="17"/>
                  </a:cubicBezTo>
                  <a:cubicBezTo>
                    <a:pt x="2923" y="1446"/>
                    <a:pt x="2518" y="2851"/>
                    <a:pt x="1923" y="4220"/>
                  </a:cubicBezTo>
                  <a:cubicBezTo>
                    <a:pt x="1363" y="5518"/>
                    <a:pt x="601" y="6720"/>
                    <a:pt x="18" y="8018"/>
                  </a:cubicBezTo>
                  <a:cubicBezTo>
                    <a:pt x="1" y="8052"/>
                    <a:pt x="37" y="8085"/>
                    <a:pt x="73" y="8085"/>
                  </a:cubicBezTo>
                  <a:cubicBezTo>
                    <a:pt x="88" y="8085"/>
                    <a:pt x="102" y="8080"/>
                    <a:pt x="113" y="8066"/>
                  </a:cubicBezTo>
                  <a:cubicBezTo>
                    <a:pt x="1553" y="5637"/>
                    <a:pt x="2863" y="2803"/>
                    <a:pt x="3351" y="29"/>
                  </a:cubicBezTo>
                  <a:cubicBezTo>
                    <a:pt x="3351" y="9"/>
                    <a:pt x="3348" y="0"/>
                    <a:pt x="33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86" name="Google Shape;27386;p39"/>
            <p:cNvSpPr/>
            <p:nvPr/>
          </p:nvSpPr>
          <p:spPr>
            <a:xfrm>
              <a:off x="2188650" y="2819050"/>
              <a:ext cx="41100" cy="80475"/>
            </a:xfrm>
            <a:custGeom>
              <a:avLst/>
              <a:gdLst/>
              <a:ahLst/>
              <a:cxnLst/>
              <a:rect l="l" t="t" r="r" b="b"/>
              <a:pathLst>
                <a:path w="1644" h="3219" extrusionOk="0">
                  <a:moveTo>
                    <a:pt x="1624" y="0"/>
                  </a:moveTo>
                  <a:cubicBezTo>
                    <a:pt x="1618" y="0"/>
                    <a:pt x="1612" y="3"/>
                    <a:pt x="1608" y="8"/>
                  </a:cubicBezTo>
                  <a:cubicBezTo>
                    <a:pt x="1096" y="1067"/>
                    <a:pt x="263" y="2020"/>
                    <a:pt x="1" y="3198"/>
                  </a:cubicBezTo>
                  <a:cubicBezTo>
                    <a:pt x="1" y="3212"/>
                    <a:pt x="9" y="3218"/>
                    <a:pt x="16" y="3218"/>
                  </a:cubicBezTo>
                  <a:cubicBezTo>
                    <a:pt x="20" y="3218"/>
                    <a:pt x="24" y="3215"/>
                    <a:pt x="24" y="3210"/>
                  </a:cubicBezTo>
                  <a:cubicBezTo>
                    <a:pt x="358" y="2615"/>
                    <a:pt x="584" y="1984"/>
                    <a:pt x="929" y="1401"/>
                  </a:cubicBezTo>
                  <a:cubicBezTo>
                    <a:pt x="1191" y="948"/>
                    <a:pt x="1560" y="543"/>
                    <a:pt x="1644" y="31"/>
                  </a:cubicBezTo>
                  <a:cubicBezTo>
                    <a:pt x="1644" y="9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87" name="Google Shape;27387;p39"/>
            <p:cNvSpPr/>
            <p:nvPr/>
          </p:nvSpPr>
          <p:spPr>
            <a:xfrm>
              <a:off x="2230500" y="2703350"/>
              <a:ext cx="49475" cy="111375"/>
            </a:xfrm>
            <a:custGeom>
              <a:avLst/>
              <a:gdLst/>
              <a:ahLst/>
              <a:cxnLst/>
              <a:rect l="l" t="t" r="r" b="b"/>
              <a:pathLst>
                <a:path w="1979" h="4455" extrusionOk="0">
                  <a:moveTo>
                    <a:pt x="1940" y="1"/>
                  </a:moveTo>
                  <a:cubicBezTo>
                    <a:pt x="1933" y="1"/>
                    <a:pt x="1926" y="5"/>
                    <a:pt x="1922" y="16"/>
                  </a:cubicBezTo>
                  <a:cubicBezTo>
                    <a:pt x="1565" y="635"/>
                    <a:pt x="1327" y="1302"/>
                    <a:pt x="1125" y="1980"/>
                  </a:cubicBezTo>
                  <a:cubicBezTo>
                    <a:pt x="839" y="2838"/>
                    <a:pt x="470" y="3635"/>
                    <a:pt x="17" y="4421"/>
                  </a:cubicBezTo>
                  <a:cubicBezTo>
                    <a:pt x="1" y="4438"/>
                    <a:pt x="7" y="4455"/>
                    <a:pt x="17" y="4455"/>
                  </a:cubicBezTo>
                  <a:cubicBezTo>
                    <a:pt x="21" y="4455"/>
                    <a:pt x="26" y="4452"/>
                    <a:pt x="29" y="4445"/>
                  </a:cubicBezTo>
                  <a:cubicBezTo>
                    <a:pt x="910" y="3076"/>
                    <a:pt x="1220" y="1468"/>
                    <a:pt x="1970" y="40"/>
                  </a:cubicBezTo>
                  <a:cubicBezTo>
                    <a:pt x="1978" y="23"/>
                    <a:pt x="1958" y="1"/>
                    <a:pt x="1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88" name="Google Shape;27388;p39"/>
            <p:cNvSpPr/>
            <p:nvPr/>
          </p:nvSpPr>
          <p:spPr>
            <a:xfrm>
              <a:off x="2204525" y="2747200"/>
              <a:ext cx="96075" cy="179925"/>
            </a:xfrm>
            <a:custGeom>
              <a:avLst/>
              <a:gdLst/>
              <a:ahLst/>
              <a:cxnLst/>
              <a:rect l="l" t="t" r="r" b="b"/>
              <a:pathLst>
                <a:path w="3843" h="7197" extrusionOk="0">
                  <a:moveTo>
                    <a:pt x="3819" y="0"/>
                  </a:moveTo>
                  <a:cubicBezTo>
                    <a:pt x="2318" y="2215"/>
                    <a:pt x="1009" y="4656"/>
                    <a:pt x="9" y="7144"/>
                  </a:cubicBezTo>
                  <a:cubicBezTo>
                    <a:pt x="1" y="7176"/>
                    <a:pt x="24" y="7197"/>
                    <a:pt x="48" y="7197"/>
                  </a:cubicBezTo>
                  <a:cubicBezTo>
                    <a:pt x="60" y="7197"/>
                    <a:pt x="72" y="7192"/>
                    <a:pt x="80" y="7180"/>
                  </a:cubicBezTo>
                  <a:cubicBezTo>
                    <a:pt x="1247" y="4739"/>
                    <a:pt x="2485" y="2370"/>
                    <a:pt x="3842" y="12"/>
                  </a:cubicBezTo>
                  <a:cubicBezTo>
                    <a:pt x="3842" y="12"/>
                    <a:pt x="3842" y="0"/>
                    <a:pt x="38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89" name="Google Shape;27389;p39"/>
            <p:cNvSpPr/>
            <p:nvPr/>
          </p:nvSpPr>
          <p:spPr>
            <a:xfrm>
              <a:off x="2254225" y="2744225"/>
              <a:ext cx="55300" cy="92850"/>
            </a:xfrm>
            <a:custGeom>
              <a:avLst/>
              <a:gdLst/>
              <a:ahLst/>
              <a:cxnLst/>
              <a:rect l="l" t="t" r="r" b="b"/>
              <a:pathLst>
                <a:path w="2212" h="3714" extrusionOk="0">
                  <a:moveTo>
                    <a:pt x="2212" y="0"/>
                  </a:moveTo>
                  <a:lnTo>
                    <a:pt x="2212" y="0"/>
                  </a:lnTo>
                  <a:cubicBezTo>
                    <a:pt x="1271" y="1131"/>
                    <a:pt x="866" y="2512"/>
                    <a:pt x="9" y="3691"/>
                  </a:cubicBezTo>
                  <a:cubicBezTo>
                    <a:pt x="1" y="3699"/>
                    <a:pt x="10" y="3713"/>
                    <a:pt x="16" y="3713"/>
                  </a:cubicBezTo>
                  <a:cubicBezTo>
                    <a:pt x="19" y="3713"/>
                    <a:pt x="21" y="3710"/>
                    <a:pt x="21" y="3703"/>
                  </a:cubicBezTo>
                  <a:cubicBezTo>
                    <a:pt x="438" y="3239"/>
                    <a:pt x="676" y="2691"/>
                    <a:pt x="950" y="2131"/>
                  </a:cubicBezTo>
                  <a:cubicBezTo>
                    <a:pt x="1307" y="1369"/>
                    <a:pt x="1723" y="691"/>
                    <a:pt x="22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90" name="Google Shape;27390;p39"/>
            <p:cNvSpPr/>
            <p:nvPr/>
          </p:nvSpPr>
          <p:spPr>
            <a:xfrm>
              <a:off x="2216575" y="2776575"/>
              <a:ext cx="111350" cy="187875"/>
            </a:xfrm>
            <a:custGeom>
              <a:avLst/>
              <a:gdLst/>
              <a:ahLst/>
              <a:cxnLst/>
              <a:rect l="l" t="t" r="r" b="b"/>
              <a:pathLst>
                <a:path w="4454" h="7515" extrusionOk="0">
                  <a:moveTo>
                    <a:pt x="4428" y="1"/>
                  </a:moveTo>
                  <a:cubicBezTo>
                    <a:pt x="4425" y="1"/>
                    <a:pt x="4422" y="2"/>
                    <a:pt x="4420" y="4"/>
                  </a:cubicBezTo>
                  <a:cubicBezTo>
                    <a:pt x="3908" y="552"/>
                    <a:pt x="3682" y="1266"/>
                    <a:pt x="3265" y="1873"/>
                  </a:cubicBezTo>
                  <a:cubicBezTo>
                    <a:pt x="2872" y="2457"/>
                    <a:pt x="2372" y="2957"/>
                    <a:pt x="2015" y="3552"/>
                  </a:cubicBezTo>
                  <a:cubicBezTo>
                    <a:pt x="1265" y="4826"/>
                    <a:pt x="860" y="6231"/>
                    <a:pt x="27" y="7457"/>
                  </a:cubicBezTo>
                  <a:cubicBezTo>
                    <a:pt x="1" y="7492"/>
                    <a:pt x="19" y="7514"/>
                    <a:pt x="35" y="7514"/>
                  </a:cubicBezTo>
                  <a:cubicBezTo>
                    <a:pt x="42" y="7514"/>
                    <a:pt x="47" y="7511"/>
                    <a:pt x="50" y="7505"/>
                  </a:cubicBezTo>
                  <a:cubicBezTo>
                    <a:pt x="979" y="6421"/>
                    <a:pt x="1336" y="5005"/>
                    <a:pt x="2015" y="3766"/>
                  </a:cubicBezTo>
                  <a:cubicBezTo>
                    <a:pt x="2396" y="3100"/>
                    <a:pt x="2896" y="2540"/>
                    <a:pt x="3313" y="1921"/>
                  </a:cubicBezTo>
                  <a:cubicBezTo>
                    <a:pt x="3730" y="1314"/>
                    <a:pt x="3980" y="611"/>
                    <a:pt x="4444" y="28"/>
                  </a:cubicBezTo>
                  <a:cubicBezTo>
                    <a:pt x="4454" y="18"/>
                    <a:pt x="4440" y="1"/>
                    <a:pt x="4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91" name="Google Shape;27391;p39"/>
            <p:cNvSpPr/>
            <p:nvPr/>
          </p:nvSpPr>
          <p:spPr>
            <a:xfrm>
              <a:off x="2231225" y="2908100"/>
              <a:ext cx="43100" cy="75575"/>
            </a:xfrm>
            <a:custGeom>
              <a:avLst/>
              <a:gdLst/>
              <a:ahLst/>
              <a:cxnLst/>
              <a:rect l="l" t="t" r="r" b="b"/>
              <a:pathLst>
                <a:path w="1724" h="3023" extrusionOk="0">
                  <a:moveTo>
                    <a:pt x="1707" y="1"/>
                  </a:moveTo>
                  <a:cubicBezTo>
                    <a:pt x="1705" y="1"/>
                    <a:pt x="1703" y="2"/>
                    <a:pt x="1703" y="6"/>
                  </a:cubicBezTo>
                  <a:cubicBezTo>
                    <a:pt x="1310" y="387"/>
                    <a:pt x="1119" y="887"/>
                    <a:pt x="905" y="1363"/>
                  </a:cubicBezTo>
                  <a:cubicBezTo>
                    <a:pt x="774" y="1696"/>
                    <a:pt x="631" y="2018"/>
                    <a:pt x="417" y="2303"/>
                  </a:cubicBezTo>
                  <a:cubicBezTo>
                    <a:pt x="238" y="2542"/>
                    <a:pt x="60" y="2708"/>
                    <a:pt x="0" y="3006"/>
                  </a:cubicBezTo>
                  <a:cubicBezTo>
                    <a:pt x="0" y="3014"/>
                    <a:pt x="6" y="3023"/>
                    <a:pt x="10" y="3023"/>
                  </a:cubicBezTo>
                  <a:cubicBezTo>
                    <a:pt x="11" y="3023"/>
                    <a:pt x="12" y="3021"/>
                    <a:pt x="12" y="3018"/>
                  </a:cubicBezTo>
                  <a:cubicBezTo>
                    <a:pt x="215" y="2506"/>
                    <a:pt x="655" y="2137"/>
                    <a:pt x="893" y="1637"/>
                  </a:cubicBezTo>
                  <a:cubicBezTo>
                    <a:pt x="1167" y="1077"/>
                    <a:pt x="1358" y="529"/>
                    <a:pt x="1715" y="29"/>
                  </a:cubicBezTo>
                  <a:cubicBezTo>
                    <a:pt x="1723" y="12"/>
                    <a:pt x="1713" y="1"/>
                    <a:pt x="17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92" name="Google Shape;27392;p39"/>
            <p:cNvSpPr/>
            <p:nvPr/>
          </p:nvSpPr>
          <p:spPr>
            <a:xfrm>
              <a:off x="2274975" y="2794750"/>
              <a:ext cx="67050" cy="109925"/>
            </a:xfrm>
            <a:custGeom>
              <a:avLst/>
              <a:gdLst/>
              <a:ahLst/>
              <a:cxnLst/>
              <a:rect l="l" t="t" r="r" b="b"/>
              <a:pathLst>
                <a:path w="2682" h="4397" extrusionOk="0">
                  <a:moveTo>
                    <a:pt x="2625" y="1"/>
                  </a:moveTo>
                  <a:cubicBezTo>
                    <a:pt x="2612" y="1"/>
                    <a:pt x="2598" y="5"/>
                    <a:pt x="2584" y="15"/>
                  </a:cubicBezTo>
                  <a:cubicBezTo>
                    <a:pt x="2084" y="670"/>
                    <a:pt x="1763" y="1432"/>
                    <a:pt x="1358" y="2158"/>
                  </a:cubicBezTo>
                  <a:cubicBezTo>
                    <a:pt x="965" y="2932"/>
                    <a:pt x="477" y="3670"/>
                    <a:pt x="0" y="4397"/>
                  </a:cubicBezTo>
                  <a:cubicBezTo>
                    <a:pt x="1036" y="3039"/>
                    <a:pt x="1691" y="1468"/>
                    <a:pt x="2656" y="63"/>
                  </a:cubicBezTo>
                  <a:cubicBezTo>
                    <a:pt x="2681" y="29"/>
                    <a:pt x="2658" y="1"/>
                    <a:pt x="26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93" name="Google Shape;27393;p39"/>
            <p:cNvSpPr/>
            <p:nvPr/>
          </p:nvSpPr>
          <p:spPr>
            <a:xfrm>
              <a:off x="2243425" y="2924925"/>
              <a:ext cx="50225" cy="98850"/>
            </a:xfrm>
            <a:custGeom>
              <a:avLst/>
              <a:gdLst/>
              <a:ahLst/>
              <a:cxnLst/>
              <a:rect l="l" t="t" r="r" b="b"/>
              <a:pathLst>
                <a:path w="2009" h="3954" extrusionOk="0">
                  <a:moveTo>
                    <a:pt x="1986" y="1"/>
                  </a:moveTo>
                  <a:cubicBezTo>
                    <a:pt x="1980" y="1"/>
                    <a:pt x="1972" y="4"/>
                    <a:pt x="1965" y="11"/>
                  </a:cubicBezTo>
                  <a:cubicBezTo>
                    <a:pt x="1524" y="726"/>
                    <a:pt x="1108" y="1476"/>
                    <a:pt x="703" y="2226"/>
                  </a:cubicBezTo>
                  <a:cubicBezTo>
                    <a:pt x="405" y="2773"/>
                    <a:pt x="84" y="3321"/>
                    <a:pt x="0" y="3940"/>
                  </a:cubicBezTo>
                  <a:cubicBezTo>
                    <a:pt x="14" y="3947"/>
                    <a:pt x="36" y="3954"/>
                    <a:pt x="52" y="3954"/>
                  </a:cubicBezTo>
                  <a:cubicBezTo>
                    <a:pt x="63" y="3954"/>
                    <a:pt x="72" y="3950"/>
                    <a:pt x="72" y="3940"/>
                  </a:cubicBezTo>
                  <a:cubicBezTo>
                    <a:pt x="215" y="3119"/>
                    <a:pt x="715" y="2428"/>
                    <a:pt x="1108" y="1714"/>
                  </a:cubicBezTo>
                  <a:cubicBezTo>
                    <a:pt x="1417" y="1154"/>
                    <a:pt x="1715" y="583"/>
                    <a:pt x="2001" y="23"/>
                  </a:cubicBezTo>
                  <a:cubicBezTo>
                    <a:pt x="2009" y="15"/>
                    <a:pt x="2000" y="1"/>
                    <a:pt x="19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94" name="Google Shape;27394;p39"/>
            <p:cNvSpPr/>
            <p:nvPr/>
          </p:nvSpPr>
          <p:spPr>
            <a:xfrm>
              <a:off x="2298300" y="2815850"/>
              <a:ext cx="56400" cy="102650"/>
            </a:xfrm>
            <a:custGeom>
              <a:avLst/>
              <a:gdLst/>
              <a:ahLst/>
              <a:cxnLst/>
              <a:rect l="l" t="t" r="r" b="b"/>
              <a:pathLst>
                <a:path w="2256" h="4106" extrusionOk="0">
                  <a:moveTo>
                    <a:pt x="2223" y="0"/>
                  </a:moveTo>
                  <a:cubicBezTo>
                    <a:pt x="2216" y="0"/>
                    <a:pt x="2208" y="2"/>
                    <a:pt x="2199" y="5"/>
                  </a:cubicBezTo>
                  <a:cubicBezTo>
                    <a:pt x="1246" y="1171"/>
                    <a:pt x="603" y="2743"/>
                    <a:pt x="8" y="4100"/>
                  </a:cubicBezTo>
                  <a:cubicBezTo>
                    <a:pt x="758" y="2755"/>
                    <a:pt x="1258" y="1231"/>
                    <a:pt x="2246" y="40"/>
                  </a:cubicBezTo>
                  <a:cubicBezTo>
                    <a:pt x="2255" y="14"/>
                    <a:pt x="2244" y="0"/>
                    <a:pt x="2223" y="0"/>
                  </a:cubicBezTo>
                  <a:close/>
                  <a:moveTo>
                    <a:pt x="8" y="4100"/>
                  </a:moveTo>
                  <a:cubicBezTo>
                    <a:pt x="0" y="4100"/>
                    <a:pt x="3" y="4106"/>
                    <a:pt x="5" y="4106"/>
                  </a:cubicBezTo>
                  <a:cubicBezTo>
                    <a:pt x="7" y="4106"/>
                    <a:pt x="8" y="4104"/>
                    <a:pt x="8" y="41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95" name="Google Shape;27395;p39"/>
            <p:cNvSpPr/>
            <p:nvPr/>
          </p:nvSpPr>
          <p:spPr>
            <a:xfrm>
              <a:off x="2250275" y="3011425"/>
              <a:ext cx="21875" cy="40600"/>
            </a:xfrm>
            <a:custGeom>
              <a:avLst/>
              <a:gdLst/>
              <a:ahLst/>
              <a:cxnLst/>
              <a:rect l="l" t="t" r="r" b="b"/>
              <a:pathLst>
                <a:path w="875" h="1624" extrusionOk="0">
                  <a:moveTo>
                    <a:pt x="831" y="1"/>
                  </a:moveTo>
                  <a:cubicBezTo>
                    <a:pt x="821" y="1"/>
                    <a:pt x="809" y="5"/>
                    <a:pt x="798" y="16"/>
                  </a:cubicBezTo>
                  <a:cubicBezTo>
                    <a:pt x="441" y="456"/>
                    <a:pt x="215" y="1087"/>
                    <a:pt x="0" y="1623"/>
                  </a:cubicBezTo>
                  <a:cubicBezTo>
                    <a:pt x="310" y="1147"/>
                    <a:pt x="703" y="599"/>
                    <a:pt x="858" y="40"/>
                  </a:cubicBezTo>
                  <a:cubicBezTo>
                    <a:pt x="874" y="23"/>
                    <a:pt x="856" y="1"/>
                    <a:pt x="8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96" name="Google Shape;27396;p39"/>
            <p:cNvSpPr/>
            <p:nvPr/>
          </p:nvSpPr>
          <p:spPr>
            <a:xfrm>
              <a:off x="2278850" y="2851725"/>
              <a:ext cx="90425" cy="154500"/>
            </a:xfrm>
            <a:custGeom>
              <a:avLst/>
              <a:gdLst/>
              <a:ahLst/>
              <a:cxnLst/>
              <a:rect l="l" t="t" r="r" b="b"/>
              <a:pathLst>
                <a:path w="3617" h="6180" extrusionOk="0">
                  <a:moveTo>
                    <a:pt x="3576" y="1"/>
                  </a:moveTo>
                  <a:cubicBezTo>
                    <a:pt x="3570" y="1"/>
                    <a:pt x="3564" y="4"/>
                    <a:pt x="3560" y="10"/>
                  </a:cubicBezTo>
                  <a:cubicBezTo>
                    <a:pt x="2179" y="1891"/>
                    <a:pt x="881" y="3987"/>
                    <a:pt x="0" y="6166"/>
                  </a:cubicBezTo>
                  <a:cubicBezTo>
                    <a:pt x="0" y="6173"/>
                    <a:pt x="12" y="6180"/>
                    <a:pt x="22" y="6180"/>
                  </a:cubicBezTo>
                  <a:cubicBezTo>
                    <a:pt x="30" y="6180"/>
                    <a:pt x="36" y="6176"/>
                    <a:pt x="36" y="6166"/>
                  </a:cubicBezTo>
                  <a:cubicBezTo>
                    <a:pt x="1060" y="3999"/>
                    <a:pt x="2358" y="2082"/>
                    <a:pt x="3608" y="46"/>
                  </a:cubicBezTo>
                  <a:cubicBezTo>
                    <a:pt x="3616" y="20"/>
                    <a:pt x="3594" y="1"/>
                    <a:pt x="35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97" name="Google Shape;27397;p39"/>
            <p:cNvSpPr/>
            <p:nvPr/>
          </p:nvSpPr>
          <p:spPr>
            <a:xfrm>
              <a:off x="2265225" y="3031650"/>
              <a:ext cx="22500" cy="42800"/>
            </a:xfrm>
            <a:custGeom>
              <a:avLst/>
              <a:gdLst/>
              <a:ahLst/>
              <a:cxnLst/>
              <a:rect l="l" t="t" r="r" b="b"/>
              <a:pathLst>
                <a:path w="900" h="1712" extrusionOk="0">
                  <a:moveTo>
                    <a:pt x="847" y="0"/>
                  </a:moveTo>
                  <a:cubicBezTo>
                    <a:pt x="840" y="0"/>
                    <a:pt x="834" y="2"/>
                    <a:pt x="831" y="5"/>
                  </a:cubicBezTo>
                  <a:cubicBezTo>
                    <a:pt x="664" y="243"/>
                    <a:pt x="569" y="528"/>
                    <a:pt x="450" y="790"/>
                  </a:cubicBezTo>
                  <a:cubicBezTo>
                    <a:pt x="295" y="1088"/>
                    <a:pt x="129" y="1374"/>
                    <a:pt x="9" y="1671"/>
                  </a:cubicBezTo>
                  <a:cubicBezTo>
                    <a:pt x="1" y="1698"/>
                    <a:pt x="25" y="1712"/>
                    <a:pt x="43" y="1712"/>
                  </a:cubicBezTo>
                  <a:cubicBezTo>
                    <a:pt x="49" y="1712"/>
                    <a:pt x="54" y="1710"/>
                    <a:pt x="57" y="1707"/>
                  </a:cubicBezTo>
                  <a:cubicBezTo>
                    <a:pt x="236" y="1457"/>
                    <a:pt x="390" y="1171"/>
                    <a:pt x="521" y="886"/>
                  </a:cubicBezTo>
                  <a:cubicBezTo>
                    <a:pt x="652" y="624"/>
                    <a:pt x="831" y="338"/>
                    <a:pt x="891" y="40"/>
                  </a:cubicBezTo>
                  <a:cubicBezTo>
                    <a:pt x="899" y="14"/>
                    <a:pt x="868" y="0"/>
                    <a:pt x="8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98" name="Google Shape;27398;p39"/>
            <p:cNvSpPr/>
            <p:nvPr/>
          </p:nvSpPr>
          <p:spPr>
            <a:xfrm>
              <a:off x="2292825" y="2880825"/>
              <a:ext cx="87900" cy="145300"/>
            </a:xfrm>
            <a:custGeom>
              <a:avLst/>
              <a:gdLst/>
              <a:ahLst/>
              <a:cxnLst/>
              <a:rect l="l" t="t" r="r" b="b"/>
              <a:pathLst>
                <a:path w="3516" h="5812" extrusionOk="0">
                  <a:moveTo>
                    <a:pt x="3489" y="0"/>
                  </a:moveTo>
                  <a:cubicBezTo>
                    <a:pt x="3480" y="0"/>
                    <a:pt x="3470" y="4"/>
                    <a:pt x="3466" y="13"/>
                  </a:cubicBezTo>
                  <a:cubicBezTo>
                    <a:pt x="2382" y="1930"/>
                    <a:pt x="727" y="3728"/>
                    <a:pt x="1" y="5811"/>
                  </a:cubicBezTo>
                  <a:lnTo>
                    <a:pt x="13" y="5811"/>
                  </a:lnTo>
                  <a:cubicBezTo>
                    <a:pt x="1049" y="3847"/>
                    <a:pt x="2692" y="2097"/>
                    <a:pt x="3501" y="25"/>
                  </a:cubicBezTo>
                  <a:cubicBezTo>
                    <a:pt x="3516" y="10"/>
                    <a:pt x="3503" y="0"/>
                    <a:pt x="34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399" name="Google Shape;27399;p39"/>
            <p:cNvSpPr/>
            <p:nvPr/>
          </p:nvSpPr>
          <p:spPr>
            <a:xfrm>
              <a:off x="2368300" y="2888250"/>
              <a:ext cx="15950" cy="28450"/>
            </a:xfrm>
            <a:custGeom>
              <a:avLst/>
              <a:gdLst/>
              <a:ahLst/>
              <a:cxnLst/>
              <a:rect l="l" t="t" r="r" b="b"/>
              <a:pathLst>
                <a:path w="638" h="1138" extrusionOk="0">
                  <a:moveTo>
                    <a:pt x="605" y="1"/>
                  </a:moveTo>
                  <a:cubicBezTo>
                    <a:pt x="596" y="1"/>
                    <a:pt x="589" y="5"/>
                    <a:pt x="589" y="14"/>
                  </a:cubicBezTo>
                  <a:cubicBezTo>
                    <a:pt x="482" y="216"/>
                    <a:pt x="399" y="430"/>
                    <a:pt x="292" y="621"/>
                  </a:cubicBezTo>
                  <a:cubicBezTo>
                    <a:pt x="208" y="788"/>
                    <a:pt x="101" y="942"/>
                    <a:pt x="18" y="1109"/>
                  </a:cubicBezTo>
                  <a:cubicBezTo>
                    <a:pt x="1" y="1127"/>
                    <a:pt x="15" y="1138"/>
                    <a:pt x="29" y="1138"/>
                  </a:cubicBezTo>
                  <a:cubicBezTo>
                    <a:pt x="34" y="1138"/>
                    <a:pt x="39" y="1136"/>
                    <a:pt x="42" y="1133"/>
                  </a:cubicBezTo>
                  <a:cubicBezTo>
                    <a:pt x="316" y="835"/>
                    <a:pt x="506" y="383"/>
                    <a:pt x="637" y="26"/>
                  </a:cubicBezTo>
                  <a:cubicBezTo>
                    <a:pt x="637" y="11"/>
                    <a:pt x="619" y="1"/>
                    <a:pt x="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00" name="Google Shape;27400;p39"/>
            <p:cNvSpPr/>
            <p:nvPr/>
          </p:nvSpPr>
          <p:spPr>
            <a:xfrm>
              <a:off x="2374100" y="2891250"/>
              <a:ext cx="13700" cy="22775"/>
            </a:xfrm>
            <a:custGeom>
              <a:avLst/>
              <a:gdLst/>
              <a:ahLst/>
              <a:cxnLst/>
              <a:rect l="l" t="t" r="r" b="b"/>
              <a:pathLst>
                <a:path w="548" h="911" extrusionOk="0">
                  <a:moveTo>
                    <a:pt x="524" y="1"/>
                  </a:moveTo>
                  <a:cubicBezTo>
                    <a:pt x="322" y="251"/>
                    <a:pt x="96" y="584"/>
                    <a:pt x="0" y="894"/>
                  </a:cubicBezTo>
                  <a:cubicBezTo>
                    <a:pt x="0" y="902"/>
                    <a:pt x="12" y="911"/>
                    <a:pt x="23" y="911"/>
                  </a:cubicBezTo>
                  <a:cubicBezTo>
                    <a:pt x="28" y="911"/>
                    <a:pt x="32" y="909"/>
                    <a:pt x="36" y="906"/>
                  </a:cubicBezTo>
                  <a:cubicBezTo>
                    <a:pt x="143" y="775"/>
                    <a:pt x="203" y="608"/>
                    <a:pt x="286" y="465"/>
                  </a:cubicBezTo>
                  <a:cubicBezTo>
                    <a:pt x="381" y="310"/>
                    <a:pt x="465" y="168"/>
                    <a:pt x="536" y="13"/>
                  </a:cubicBezTo>
                  <a:cubicBezTo>
                    <a:pt x="548" y="1"/>
                    <a:pt x="536" y="1"/>
                    <a:pt x="5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01" name="Google Shape;27401;p39"/>
            <p:cNvSpPr/>
            <p:nvPr/>
          </p:nvSpPr>
          <p:spPr>
            <a:xfrm>
              <a:off x="2373800" y="2902275"/>
              <a:ext cx="11325" cy="18900"/>
            </a:xfrm>
            <a:custGeom>
              <a:avLst/>
              <a:gdLst/>
              <a:ahLst/>
              <a:cxnLst/>
              <a:rect l="l" t="t" r="r" b="b"/>
              <a:pathLst>
                <a:path w="453" h="756" extrusionOk="0">
                  <a:moveTo>
                    <a:pt x="453" y="0"/>
                  </a:moveTo>
                  <a:lnTo>
                    <a:pt x="453" y="0"/>
                  </a:lnTo>
                  <a:cubicBezTo>
                    <a:pt x="262" y="215"/>
                    <a:pt x="96" y="465"/>
                    <a:pt x="0" y="739"/>
                  </a:cubicBezTo>
                  <a:cubicBezTo>
                    <a:pt x="0" y="747"/>
                    <a:pt x="6" y="755"/>
                    <a:pt x="18" y="755"/>
                  </a:cubicBezTo>
                  <a:cubicBezTo>
                    <a:pt x="23" y="755"/>
                    <a:pt x="29" y="754"/>
                    <a:pt x="36" y="750"/>
                  </a:cubicBezTo>
                  <a:cubicBezTo>
                    <a:pt x="179" y="512"/>
                    <a:pt x="298" y="262"/>
                    <a:pt x="4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02" name="Google Shape;27402;p39"/>
            <p:cNvSpPr/>
            <p:nvPr/>
          </p:nvSpPr>
          <p:spPr>
            <a:xfrm>
              <a:off x="2375275" y="2908125"/>
              <a:ext cx="11950" cy="21225"/>
            </a:xfrm>
            <a:custGeom>
              <a:avLst/>
              <a:gdLst/>
              <a:ahLst/>
              <a:cxnLst/>
              <a:rect l="l" t="t" r="r" b="b"/>
              <a:pathLst>
                <a:path w="478" h="849" extrusionOk="0">
                  <a:moveTo>
                    <a:pt x="462" y="0"/>
                  </a:moveTo>
                  <a:cubicBezTo>
                    <a:pt x="459" y="0"/>
                    <a:pt x="456" y="2"/>
                    <a:pt x="453" y="5"/>
                  </a:cubicBezTo>
                  <a:cubicBezTo>
                    <a:pt x="287" y="266"/>
                    <a:pt x="96" y="528"/>
                    <a:pt x="1" y="826"/>
                  </a:cubicBezTo>
                  <a:cubicBezTo>
                    <a:pt x="1" y="834"/>
                    <a:pt x="7" y="848"/>
                    <a:pt x="18" y="848"/>
                  </a:cubicBezTo>
                  <a:cubicBezTo>
                    <a:pt x="23" y="848"/>
                    <a:pt x="29" y="845"/>
                    <a:pt x="37" y="838"/>
                  </a:cubicBezTo>
                  <a:cubicBezTo>
                    <a:pt x="191" y="588"/>
                    <a:pt x="334" y="290"/>
                    <a:pt x="477" y="40"/>
                  </a:cubicBezTo>
                  <a:cubicBezTo>
                    <a:pt x="477" y="13"/>
                    <a:pt x="470" y="0"/>
                    <a:pt x="4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03" name="Google Shape;27403;p39"/>
            <p:cNvSpPr/>
            <p:nvPr/>
          </p:nvSpPr>
          <p:spPr>
            <a:xfrm>
              <a:off x="2274725" y="2923250"/>
              <a:ext cx="115625" cy="168575"/>
            </a:xfrm>
            <a:custGeom>
              <a:avLst/>
              <a:gdLst/>
              <a:ahLst/>
              <a:cxnLst/>
              <a:rect l="l" t="t" r="r" b="b"/>
              <a:pathLst>
                <a:path w="4625" h="6743" extrusionOk="0">
                  <a:moveTo>
                    <a:pt x="4623" y="1"/>
                  </a:moveTo>
                  <a:cubicBezTo>
                    <a:pt x="4621" y="1"/>
                    <a:pt x="4618" y="7"/>
                    <a:pt x="4618" y="19"/>
                  </a:cubicBezTo>
                  <a:cubicBezTo>
                    <a:pt x="4624" y="7"/>
                    <a:pt x="4624" y="1"/>
                    <a:pt x="4623" y="1"/>
                  </a:cubicBezTo>
                  <a:close/>
                  <a:moveTo>
                    <a:pt x="4618" y="19"/>
                  </a:moveTo>
                  <a:lnTo>
                    <a:pt x="4618" y="19"/>
                  </a:lnTo>
                  <a:cubicBezTo>
                    <a:pt x="4059" y="1221"/>
                    <a:pt x="3201" y="2245"/>
                    <a:pt x="2332" y="3245"/>
                  </a:cubicBezTo>
                  <a:cubicBezTo>
                    <a:pt x="1439" y="4281"/>
                    <a:pt x="725" y="5400"/>
                    <a:pt x="34" y="6603"/>
                  </a:cubicBezTo>
                  <a:cubicBezTo>
                    <a:pt x="1" y="6670"/>
                    <a:pt x="62" y="6743"/>
                    <a:pt x="113" y="6743"/>
                  </a:cubicBezTo>
                  <a:cubicBezTo>
                    <a:pt x="135" y="6743"/>
                    <a:pt x="155" y="6730"/>
                    <a:pt x="165" y="6698"/>
                  </a:cubicBezTo>
                  <a:cubicBezTo>
                    <a:pt x="880" y="5412"/>
                    <a:pt x="1630" y="4138"/>
                    <a:pt x="2582" y="3019"/>
                  </a:cubicBezTo>
                  <a:cubicBezTo>
                    <a:pt x="3380" y="2078"/>
                    <a:pt x="4190" y="1185"/>
                    <a:pt x="4618" y="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04" name="Google Shape;27404;p39"/>
            <p:cNvSpPr/>
            <p:nvPr/>
          </p:nvSpPr>
          <p:spPr>
            <a:xfrm>
              <a:off x="2284275" y="2974700"/>
              <a:ext cx="106850" cy="131700"/>
            </a:xfrm>
            <a:custGeom>
              <a:avLst/>
              <a:gdLst/>
              <a:ahLst/>
              <a:cxnLst/>
              <a:rect l="l" t="t" r="r" b="b"/>
              <a:pathLst>
                <a:path w="4274" h="5268" extrusionOk="0">
                  <a:moveTo>
                    <a:pt x="4199" y="1"/>
                  </a:moveTo>
                  <a:cubicBezTo>
                    <a:pt x="4185" y="1"/>
                    <a:pt x="4172" y="6"/>
                    <a:pt x="4165" y="20"/>
                  </a:cubicBezTo>
                  <a:cubicBezTo>
                    <a:pt x="3569" y="1116"/>
                    <a:pt x="2676" y="1890"/>
                    <a:pt x="1843" y="2795"/>
                  </a:cubicBezTo>
                  <a:cubicBezTo>
                    <a:pt x="1152" y="3557"/>
                    <a:pt x="652" y="4450"/>
                    <a:pt x="9" y="5235"/>
                  </a:cubicBezTo>
                  <a:cubicBezTo>
                    <a:pt x="0" y="5244"/>
                    <a:pt x="26" y="5267"/>
                    <a:pt x="44" y="5267"/>
                  </a:cubicBezTo>
                  <a:cubicBezTo>
                    <a:pt x="49" y="5267"/>
                    <a:pt x="54" y="5265"/>
                    <a:pt x="57" y="5259"/>
                  </a:cubicBezTo>
                  <a:cubicBezTo>
                    <a:pt x="914" y="4366"/>
                    <a:pt x="1462" y="3247"/>
                    <a:pt x="2355" y="2354"/>
                  </a:cubicBezTo>
                  <a:cubicBezTo>
                    <a:pt x="3069" y="1652"/>
                    <a:pt x="3819" y="985"/>
                    <a:pt x="4248" y="68"/>
                  </a:cubicBezTo>
                  <a:cubicBezTo>
                    <a:pt x="4273" y="34"/>
                    <a:pt x="4233" y="1"/>
                    <a:pt x="41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05" name="Google Shape;27405;p39"/>
            <p:cNvSpPr/>
            <p:nvPr/>
          </p:nvSpPr>
          <p:spPr>
            <a:xfrm>
              <a:off x="2289250" y="3030325"/>
              <a:ext cx="74375" cy="87475"/>
            </a:xfrm>
            <a:custGeom>
              <a:avLst/>
              <a:gdLst/>
              <a:ahLst/>
              <a:cxnLst/>
              <a:rect l="l" t="t" r="r" b="b"/>
              <a:pathLst>
                <a:path w="2975" h="3499" extrusionOk="0">
                  <a:moveTo>
                    <a:pt x="2930" y="0"/>
                  </a:moveTo>
                  <a:cubicBezTo>
                    <a:pt x="2921" y="0"/>
                    <a:pt x="2913" y="3"/>
                    <a:pt x="2906" y="10"/>
                  </a:cubicBezTo>
                  <a:cubicBezTo>
                    <a:pt x="2454" y="546"/>
                    <a:pt x="1894" y="903"/>
                    <a:pt x="1489" y="1498"/>
                  </a:cubicBezTo>
                  <a:cubicBezTo>
                    <a:pt x="1037" y="2177"/>
                    <a:pt x="406" y="2784"/>
                    <a:pt x="1" y="3498"/>
                  </a:cubicBezTo>
                  <a:cubicBezTo>
                    <a:pt x="668" y="3082"/>
                    <a:pt x="1156" y="2344"/>
                    <a:pt x="1585" y="1701"/>
                  </a:cubicBezTo>
                  <a:cubicBezTo>
                    <a:pt x="1989" y="1105"/>
                    <a:pt x="2680" y="701"/>
                    <a:pt x="2966" y="46"/>
                  </a:cubicBezTo>
                  <a:cubicBezTo>
                    <a:pt x="2974" y="20"/>
                    <a:pt x="2952" y="0"/>
                    <a:pt x="29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06" name="Google Shape;27406;p39"/>
            <p:cNvSpPr/>
            <p:nvPr/>
          </p:nvSpPr>
          <p:spPr>
            <a:xfrm>
              <a:off x="2280225" y="2961500"/>
              <a:ext cx="114425" cy="140075"/>
            </a:xfrm>
            <a:custGeom>
              <a:avLst/>
              <a:gdLst/>
              <a:ahLst/>
              <a:cxnLst/>
              <a:rect l="l" t="t" r="r" b="b"/>
              <a:pathLst>
                <a:path w="4577" h="5603" extrusionOk="0">
                  <a:moveTo>
                    <a:pt x="4577" y="1"/>
                  </a:moveTo>
                  <a:lnTo>
                    <a:pt x="4577" y="1"/>
                  </a:lnTo>
                  <a:cubicBezTo>
                    <a:pt x="3839" y="1120"/>
                    <a:pt x="3065" y="2025"/>
                    <a:pt x="2076" y="2942"/>
                  </a:cubicBezTo>
                  <a:cubicBezTo>
                    <a:pt x="1279" y="3727"/>
                    <a:pt x="814" y="4728"/>
                    <a:pt x="41" y="5525"/>
                  </a:cubicBezTo>
                  <a:cubicBezTo>
                    <a:pt x="0" y="5555"/>
                    <a:pt x="36" y="5602"/>
                    <a:pt x="77" y="5602"/>
                  </a:cubicBezTo>
                  <a:cubicBezTo>
                    <a:pt x="85" y="5602"/>
                    <a:pt x="92" y="5600"/>
                    <a:pt x="100" y="5597"/>
                  </a:cubicBezTo>
                  <a:cubicBezTo>
                    <a:pt x="469" y="5228"/>
                    <a:pt x="731" y="4811"/>
                    <a:pt x="1017" y="4358"/>
                  </a:cubicBezTo>
                  <a:cubicBezTo>
                    <a:pt x="1434" y="3704"/>
                    <a:pt x="1957" y="3180"/>
                    <a:pt x="2529" y="2644"/>
                  </a:cubicBezTo>
                  <a:cubicBezTo>
                    <a:pt x="3374" y="1858"/>
                    <a:pt x="4053" y="1048"/>
                    <a:pt x="4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07" name="Google Shape;27407;p39"/>
            <p:cNvSpPr/>
            <p:nvPr/>
          </p:nvSpPr>
          <p:spPr>
            <a:xfrm>
              <a:off x="2284850" y="3071925"/>
              <a:ext cx="22000" cy="31600"/>
            </a:xfrm>
            <a:custGeom>
              <a:avLst/>
              <a:gdLst/>
              <a:ahLst/>
              <a:cxnLst/>
              <a:rect l="l" t="t" r="r" b="b"/>
              <a:pathLst>
                <a:path w="880" h="1264" extrusionOk="0">
                  <a:moveTo>
                    <a:pt x="844" y="1"/>
                  </a:moveTo>
                  <a:cubicBezTo>
                    <a:pt x="701" y="168"/>
                    <a:pt x="582" y="358"/>
                    <a:pt x="463" y="561"/>
                  </a:cubicBezTo>
                  <a:cubicBezTo>
                    <a:pt x="342" y="747"/>
                    <a:pt x="202" y="943"/>
                    <a:pt x="69" y="1121"/>
                  </a:cubicBezTo>
                  <a:lnTo>
                    <a:pt x="69" y="1121"/>
                  </a:lnTo>
                  <a:cubicBezTo>
                    <a:pt x="59" y="1132"/>
                    <a:pt x="52" y="1141"/>
                    <a:pt x="45" y="1153"/>
                  </a:cubicBezTo>
                  <a:lnTo>
                    <a:pt x="45" y="1153"/>
                  </a:lnTo>
                  <a:cubicBezTo>
                    <a:pt x="41" y="1158"/>
                    <a:pt x="38" y="1163"/>
                    <a:pt x="34" y="1168"/>
                  </a:cubicBezTo>
                  <a:cubicBezTo>
                    <a:pt x="35" y="1168"/>
                    <a:pt x="36" y="1169"/>
                    <a:pt x="38" y="1169"/>
                  </a:cubicBezTo>
                  <a:lnTo>
                    <a:pt x="38" y="1169"/>
                  </a:lnTo>
                  <a:cubicBezTo>
                    <a:pt x="37" y="1173"/>
                    <a:pt x="35" y="1176"/>
                    <a:pt x="34" y="1180"/>
                  </a:cubicBezTo>
                  <a:cubicBezTo>
                    <a:pt x="0" y="1222"/>
                    <a:pt x="38" y="1264"/>
                    <a:pt x="76" y="1264"/>
                  </a:cubicBezTo>
                  <a:cubicBezTo>
                    <a:pt x="91" y="1264"/>
                    <a:pt x="107" y="1257"/>
                    <a:pt x="117" y="1239"/>
                  </a:cubicBezTo>
                  <a:cubicBezTo>
                    <a:pt x="124" y="1230"/>
                    <a:pt x="131" y="1222"/>
                    <a:pt x="138" y="1213"/>
                  </a:cubicBezTo>
                  <a:lnTo>
                    <a:pt x="138" y="1213"/>
                  </a:lnTo>
                  <a:cubicBezTo>
                    <a:pt x="139" y="1214"/>
                    <a:pt x="140" y="1215"/>
                    <a:pt x="141" y="1215"/>
                  </a:cubicBezTo>
                  <a:lnTo>
                    <a:pt x="141" y="1208"/>
                  </a:lnTo>
                  <a:lnTo>
                    <a:pt x="141" y="1208"/>
                  </a:lnTo>
                  <a:cubicBezTo>
                    <a:pt x="411" y="858"/>
                    <a:pt x="740" y="452"/>
                    <a:pt x="868" y="13"/>
                  </a:cubicBezTo>
                  <a:cubicBezTo>
                    <a:pt x="879" y="1"/>
                    <a:pt x="868" y="1"/>
                    <a:pt x="8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08" name="Google Shape;27408;p39"/>
            <p:cNvSpPr/>
            <p:nvPr/>
          </p:nvSpPr>
          <p:spPr>
            <a:xfrm>
              <a:off x="2281050" y="3044975"/>
              <a:ext cx="44575" cy="61900"/>
            </a:xfrm>
            <a:custGeom>
              <a:avLst/>
              <a:gdLst/>
              <a:ahLst/>
              <a:cxnLst/>
              <a:rect l="l" t="t" r="r" b="b"/>
              <a:pathLst>
                <a:path w="1783" h="2476" extrusionOk="0">
                  <a:moveTo>
                    <a:pt x="1740" y="1"/>
                  </a:moveTo>
                  <a:cubicBezTo>
                    <a:pt x="1722" y="1"/>
                    <a:pt x="1703" y="10"/>
                    <a:pt x="1698" y="31"/>
                  </a:cubicBezTo>
                  <a:cubicBezTo>
                    <a:pt x="1517" y="385"/>
                    <a:pt x="1281" y="685"/>
                    <a:pt x="1042" y="992"/>
                  </a:cubicBezTo>
                  <a:lnTo>
                    <a:pt x="1042" y="992"/>
                  </a:lnTo>
                  <a:cubicBezTo>
                    <a:pt x="640" y="1360"/>
                    <a:pt x="359" y="1889"/>
                    <a:pt x="82" y="2335"/>
                  </a:cubicBezTo>
                  <a:lnTo>
                    <a:pt x="82" y="2335"/>
                  </a:lnTo>
                  <a:cubicBezTo>
                    <a:pt x="69" y="2349"/>
                    <a:pt x="56" y="2363"/>
                    <a:pt x="43" y="2377"/>
                  </a:cubicBezTo>
                  <a:cubicBezTo>
                    <a:pt x="0" y="2420"/>
                    <a:pt x="51" y="2476"/>
                    <a:pt x="100" y="2476"/>
                  </a:cubicBezTo>
                  <a:cubicBezTo>
                    <a:pt x="119" y="2476"/>
                    <a:pt x="137" y="2468"/>
                    <a:pt x="150" y="2448"/>
                  </a:cubicBezTo>
                  <a:cubicBezTo>
                    <a:pt x="153" y="2444"/>
                    <a:pt x="156" y="2440"/>
                    <a:pt x="159" y="2435"/>
                  </a:cubicBezTo>
                  <a:lnTo>
                    <a:pt x="159" y="2435"/>
                  </a:lnTo>
                  <a:cubicBezTo>
                    <a:pt x="160" y="2436"/>
                    <a:pt x="161" y="2436"/>
                    <a:pt x="162" y="2436"/>
                  </a:cubicBezTo>
                  <a:cubicBezTo>
                    <a:pt x="164" y="2432"/>
                    <a:pt x="166" y="2428"/>
                    <a:pt x="167" y="2424"/>
                  </a:cubicBezTo>
                  <a:lnTo>
                    <a:pt x="167" y="2424"/>
                  </a:lnTo>
                  <a:cubicBezTo>
                    <a:pt x="443" y="2029"/>
                    <a:pt x="685" y="1629"/>
                    <a:pt x="968" y="1253"/>
                  </a:cubicBezTo>
                  <a:lnTo>
                    <a:pt x="968" y="1253"/>
                  </a:lnTo>
                  <a:cubicBezTo>
                    <a:pt x="1038" y="1169"/>
                    <a:pt x="1108" y="1088"/>
                    <a:pt x="1174" y="1008"/>
                  </a:cubicBezTo>
                  <a:cubicBezTo>
                    <a:pt x="1225" y="944"/>
                    <a:pt x="1278" y="880"/>
                    <a:pt x="1330" y="817"/>
                  </a:cubicBezTo>
                  <a:lnTo>
                    <a:pt x="1330" y="817"/>
                  </a:lnTo>
                  <a:cubicBezTo>
                    <a:pt x="1352" y="811"/>
                    <a:pt x="1356" y="800"/>
                    <a:pt x="1351" y="791"/>
                  </a:cubicBezTo>
                  <a:lnTo>
                    <a:pt x="1351" y="791"/>
                  </a:lnTo>
                  <a:cubicBezTo>
                    <a:pt x="1534" y="566"/>
                    <a:pt x="1707" y="332"/>
                    <a:pt x="1770" y="43"/>
                  </a:cubicBezTo>
                  <a:cubicBezTo>
                    <a:pt x="1783" y="16"/>
                    <a:pt x="1763" y="1"/>
                    <a:pt x="17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09" name="Google Shape;27409;p39"/>
            <p:cNvSpPr/>
            <p:nvPr/>
          </p:nvSpPr>
          <p:spPr>
            <a:xfrm>
              <a:off x="2297950" y="3035725"/>
              <a:ext cx="39650" cy="46425"/>
            </a:xfrm>
            <a:custGeom>
              <a:avLst/>
              <a:gdLst/>
              <a:ahLst/>
              <a:cxnLst/>
              <a:rect l="l" t="t" r="r" b="b"/>
              <a:pathLst>
                <a:path w="1586" h="1857" extrusionOk="0">
                  <a:moveTo>
                    <a:pt x="1535" y="1"/>
                  </a:moveTo>
                  <a:cubicBezTo>
                    <a:pt x="1527" y="1"/>
                    <a:pt x="1518" y="3"/>
                    <a:pt x="1510" y="8"/>
                  </a:cubicBezTo>
                  <a:cubicBezTo>
                    <a:pt x="998" y="544"/>
                    <a:pt x="415" y="1187"/>
                    <a:pt x="10" y="1806"/>
                  </a:cubicBezTo>
                  <a:cubicBezTo>
                    <a:pt x="0" y="1836"/>
                    <a:pt x="15" y="1857"/>
                    <a:pt x="40" y="1857"/>
                  </a:cubicBezTo>
                  <a:cubicBezTo>
                    <a:pt x="46" y="1857"/>
                    <a:pt x="51" y="1856"/>
                    <a:pt x="58" y="1854"/>
                  </a:cubicBezTo>
                  <a:cubicBezTo>
                    <a:pt x="605" y="1366"/>
                    <a:pt x="1141" y="663"/>
                    <a:pt x="1558" y="56"/>
                  </a:cubicBezTo>
                  <a:cubicBezTo>
                    <a:pt x="1586" y="28"/>
                    <a:pt x="1563" y="1"/>
                    <a:pt x="15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10" name="Google Shape;27410;p39"/>
            <p:cNvSpPr/>
            <p:nvPr/>
          </p:nvSpPr>
          <p:spPr>
            <a:xfrm>
              <a:off x="2110075" y="2694975"/>
              <a:ext cx="15200" cy="67950"/>
            </a:xfrm>
            <a:custGeom>
              <a:avLst/>
              <a:gdLst/>
              <a:ahLst/>
              <a:cxnLst/>
              <a:rect l="l" t="t" r="r" b="b"/>
              <a:pathLst>
                <a:path w="608" h="2718" extrusionOk="0">
                  <a:moveTo>
                    <a:pt x="594" y="1"/>
                  </a:moveTo>
                  <a:cubicBezTo>
                    <a:pt x="591" y="1"/>
                    <a:pt x="587" y="2"/>
                    <a:pt x="584" y="6"/>
                  </a:cubicBezTo>
                  <a:cubicBezTo>
                    <a:pt x="131" y="827"/>
                    <a:pt x="417" y="1839"/>
                    <a:pt x="0" y="2673"/>
                  </a:cubicBezTo>
                  <a:cubicBezTo>
                    <a:pt x="0" y="2701"/>
                    <a:pt x="9" y="2717"/>
                    <a:pt x="16" y="2717"/>
                  </a:cubicBezTo>
                  <a:cubicBezTo>
                    <a:pt x="21" y="2717"/>
                    <a:pt x="24" y="2711"/>
                    <a:pt x="24" y="2696"/>
                  </a:cubicBezTo>
                  <a:cubicBezTo>
                    <a:pt x="500" y="1911"/>
                    <a:pt x="310" y="887"/>
                    <a:pt x="608" y="18"/>
                  </a:cubicBezTo>
                  <a:cubicBezTo>
                    <a:pt x="608" y="9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11" name="Google Shape;27411;p39"/>
            <p:cNvSpPr/>
            <p:nvPr/>
          </p:nvSpPr>
          <p:spPr>
            <a:xfrm>
              <a:off x="2126150" y="2674350"/>
              <a:ext cx="3000" cy="14750"/>
            </a:xfrm>
            <a:custGeom>
              <a:avLst/>
              <a:gdLst/>
              <a:ahLst/>
              <a:cxnLst/>
              <a:rect l="l" t="t" r="r" b="b"/>
              <a:pathLst>
                <a:path w="120" h="590" extrusionOk="0">
                  <a:moveTo>
                    <a:pt x="108" y="0"/>
                  </a:moveTo>
                  <a:cubicBezTo>
                    <a:pt x="102" y="0"/>
                    <a:pt x="96" y="3"/>
                    <a:pt x="96" y="9"/>
                  </a:cubicBezTo>
                  <a:cubicBezTo>
                    <a:pt x="36" y="188"/>
                    <a:pt x="24" y="390"/>
                    <a:pt x="0" y="581"/>
                  </a:cubicBezTo>
                  <a:cubicBezTo>
                    <a:pt x="0" y="587"/>
                    <a:pt x="6" y="590"/>
                    <a:pt x="12" y="590"/>
                  </a:cubicBezTo>
                  <a:cubicBezTo>
                    <a:pt x="18" y="590"/>
                    <a:pt x="24" y="587"/>
                    <a:pt x="24" y="581"/>
                  </a:cubicBezTo>
                  <a:cubicBezTo>
                    <a:pt x="72" y="402"/>
                    <a:pt x="119" y="212"/>
                    <a:pt x="119" y="9"/>
                  </a:cubicBezTo>
                  <a:cubicBezTo>
                    <a:pt x="119" y="3"/>
                    <a:pt x="113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12" name="Google Shape;27412;p39"/>
            <p:cNvSpPr/>
            <p:nvPr/>
          </p:nvSpPr>
          <p:spPr>
            <a:xfrm>
              <a:off x="2105025" y="2714225"/>
              <a:ext cx="8650" cy="46325"/>
            </a:xfrm>
            <a:custGeom>
              <a:avLst/>
              <a:gdLst/>
              <a:ahLst/>
              <a:cxnLst/>
              <a:rect l="l" t="t" r="r" b="b"/>
              <a:pathLst>
                <a:path w="346" h="1853" extrusionOk="0">
                  <a:moveTo>
                    <a:pt x="338" y="1"/>
                  </a:moveTo>
                  <a:cubicBezTo>
                    <a:pt x="333" y="1"/>
                    <a:pt x="327" y="4"/>
                    <a:pt x="321" y="10"/>
                  </a:cubicBezTo>
                  <a:cubicBezTo>
                    <a:pt x="107" y="593"/>
                    <a:pt x="24" y="1224"/>
                    <a:pt x="0" y="1843"/>
                  </a:cubicBezTo>
                  <a:cubicBezTo>
                    <a:pt x="6" y="1849"/>
                    <a:pt x="12" y="1852"/>
                    <a:pt x="16" y="1852"/>
                  </a:cubicBezTo>
                  <a:cubicBezTo>
                    <a:pt x="21" y="1852"/>
                    <a:pt x="24" y="1849"/>
                    <a:pt x="24" y="1843"/>
                  </a:cubicBezTo>
                  <a:cubicBezTo>
                    <a:pt x="83" y="1212"/>
                    <a:pt x="214" y="617"/>
                    <a:pt x="345" y="10"/>
                  </a:cubicBezTo>
                  <a:cubicBezTo>
                    <a:pt x="345" y="4"/>
                    <a:pt x="342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13" name="Google Shape;27413;p39"/>
            <p:cNvSpPr/>
            <p:nvPr/>
          </p:nvSpPr>
          <p:spPr>
            <a:xfrm>
              <a:off x="2098475" y="2703175"/>
              <a:ext cx="15200" cy="51175"/>
            </a:xfrm>
            <a:custGeom>
              <a:avLst/>
              <a:gdLst/>
              <a:ahLst/>
              <a:cxnLst/>
              <a:rect l="l" t="t" r="r" b="b"/>
              <a:pathLst>
                <a:path w="608" h="2047" extrusionOk="0">
                  <a:moveTo>
                    <a:pt x="594" y="1"/>
                  </a:moveTo>
                  <a:cubicBezTo>
                    <a:pt x="591" y="1"/>
                    <a:pt x="587" y="4"/>
                    <a:pt x="583" y="11"/>
                  </a:cubicBezTo>
                  <a:cubicBezTo>
                    <a:pt x="226" y="559"/>
                    <a:pt x="0" y="1392"/>
                    <a:pt x="48" y="2047"/>
                  </a:cubicBezTo>
                  <a:cubicBezTo>
                    <a:pt x="119" y="1690"/>
                    <a:pt x="155" y="1321"/>
                    <a:pt x="250" y="964"/>
                  </a:cubicBezTo>
                  <a:cubicBezTo>
                    <a:pt x="345" y="630"/>
                    <a:pt x="488" y="333"/>
                    <a:pt x="607" y="23"/>
                  </a:cubicBezTo>
                  <a:cubicBezTo>
                    <a:pt x="607" y="15"/>
                    <a:pt x="602" y="1"/>
                    <a:pt x="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14" name="Google Shape;27414;p39"/>
            <p:cNvSpPr/>
            <p:nvPr/>
          </p:nvSpPr>
          <p:spPr>
            <a:xfrm>
              <a:off x="2147275" y="3114800"/>
              <a:ext cx="139625" cy="35975"/>
            </a:xfrm>
            <a:custGeom>
              <a:avLst/>
              <a:gdLst/>
              <a:ahLst/>
              <a:cxnLst/>
              <a:rect l="l" t="t" r="r" b="b"/>
              <a:pathLst>
                <a:path w="5585" h="1439" extrusionOk="0">
                  <a:moveTo>
                    <a:pt x="5585" y="0"/>
                  </a:moveTo>
                  <a:lnTo>
                    <a:pt x="5585" y="0"/>
                  </a:lnTo>
                  <a:cubicBezTo>
                    <a:pt x="4692" y="596"/>
                    <a:pt x="3739" y="393"/>
                    <a:pt x="2787" y="631"/>
                  </a:cubicBezTo>
                  <a:cubicBezTo>
                    <a:pt x="2465" y="715"/>
                    <a:pt x="2203" y="941"/>
                    <a:pt x="1906" y="1072"/>
                  </a:cubicBezTo>
                  <a:cubicBezTo>
                    <a:pt x="1382" y="1299"/>
                    <a:pt x="899" y="1379"/>
                    <a:pt x="361" y="1379"/>
                  </a:cubicBezTo>
                  <a:cubicBezTo>
                    <a:pt x="252" y="1379"/>
                    <a:pt x="140" y="1376"/>
                    <a:pt x="25" y="1370"/>
                  </a:cubicBezTo>
                  <a:cubicBezTo>
                    <a:pt x="13" y="1370"/>
                    <a:pt x="1" y="1405"/>
                    <a:pt x="25" y="1405"/>
                  </a:cubicBezTo>
                  <a:cubicBezTo>
                    <a:pt x="170" y="1428"/>
                    <a:pt x="311" y="1438"/>
                    <a:pt x="447" y="1438"/>
                  </a:cubicBezTo>
                  <a:cubicBezTo>
                    <a:pt x="1530" y="1438"/>
                    <a:pt x="2331" y="794"/>
                    <a:pt x="3442" y="667"/>
                  </a:cubicBezTo>
                  <a:cubicBezTo>
                    <a:pt x="4049" y="620"/>
                    <a:pt x="5204" y="584"/>
                    <a:pt x="55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15" name="Google Shape;27415;p39"/>
            <p:cNvSpPr/>
            <p:nvPr/>
          </p:nvSpPr>
          <p:spPr>
            <a:xfrm>
              <a:off x="2156200" y="3123725"/>
              <a:ext cx="109275" cy="19375"/>
            </a:xfrm>
            <a:custGeom>
              <a:avLst/>
              <a:gdLst/>
              <a:ahLst/>
              <a:cxnLst/>
              <a:rect l="l" t="t" r="r" b="b"/>
              <a:pathLst>
                <a:path w="4371" h="775" extrusionOk="0">
                  <a:moveTo>
                    <a:pt x="4347" y="1"/>
                  </a:moveTo>
                  <a:cubicBezTo>
                    <a:pt x="3692" y="1"/>
                    <a:pt x="3073" y="96"/>
                    <a:pt x="2454" y="274"/>
                  </a:cubicBezTo>
                  <a:cubicBezTo>
                    <a:pt x="1632" y="536"/>
                    <a:pt x="822" y="548"/>
                    <a:pt x="1" y="775"/>
                  </a:cubicBezTo>
                  <a:cubicBezTo>
                    <a:pt x="632" y="655"/>
                    <a:pt x="1275" y="715"/>
                    <a:pt x="1918" y="536"/>
                  </a:cubicBezTo>
                  <a:cubicBezTo>
                    <a:pt x="2751" y="310"/>
                    <a:pt x="3501" y="155"/>
                    <a:pt x="4347" y="48"/>
                  </a:cubicBezTo>
                  <a:cubicBezTo>
                    <a:pt x="4370" y="48"/>
                    <a:pt x="4370" y="1"/>
                    <a:pt x="43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16" name="Google Shape;27416;p39"/>
            <p:cNvSpPr/>
            <p:nvPr/>
          </p:nvSpPr>
          <p:spPr>
            <a:xfrm>
              <a:off x="2092900" y="3105575"/>
              <a:ext cx="185075" cy="17900"/>
            </a:xfrm>
            <a:custGeom>
              <a:avLst/>
              <a:gdLst/>
              <a:ahLst/>
              <a:cxnLst/>
              <a:rect l="l" t="t" r="r" b="b"/>
              <a:pathLst>
                <a:path w="7403" h="716" extrusionOk="0">
                  <a:moveTo>
                    <a:pt x="7319" y="0"/>
                  </a:moveTo>
                  <a:cubicBezTo>
                    <a:pt x="5819" y="48"/>
                    <a:pt x="4319" y="238"/>
                    <a:pt x="2842" y="500"/>
                  </a:cubicBezTo>
                  <a:cubicBezTo>
                    <a:pt x="2570" y="551"/>
                    <a:pt x="2323" y="572"/>
                    <a:pt x="2085" y="572"/>
                  </a:cubicBezTo>
                  <a:cubicBezTo>
                    <a:pt x="1656" y="572"/>
                    <a:pt x="1253" y="505"/>
                    <a:pt x="771" y="429"/>
                  </a:cubicBezTo>
                  <a:cubicBezTo>
                    <a:pt x="652" y="410"/>
                    <a:pt x="555" y="398"/>
                    <a:pt x="465" y="398"/>
                  </a:cubicBezTo>
                  <a:cubicBezTo>
                    <a:pt x="328" y="398"/>
                    <a:pt x="204" y="424"/>
                    <a:pt x="33" y="488"/>
                  </a:cubicBezTo>
                  <a:cubicBezTo>
                    <a:pt x="1" y="499"/>
                    <a:pt x="16" y="538"/>
                    <a:pt x="37" y="538"/>
                  </a:cubicBezTo>
                  <a:cubicBezTo>
                    <a:pt x="39" y="538"/>
                    <a:pt x="42" y="537"/>
                    <a:pt x="44" y="536"/>
                  </a:cubicBezTo>
                  <a:cubicBezTo>
                    <a:pt x="170" y="495"/>
                    <a:pt x="295" y="479"/>
                    <a:pt x="420" y="479"/>
                  </a:cubicBezTo>
                  <a:cubicBezTo>
                    <a:pt x="878" y="479"/>
                    <a:pt x="1334" y="696"/>
                    <a:pt x="1783" y="715"/>
                  </a:cubicBezTo>
                  <a:cubicBezTo>
                    <a:pt x="1803" y="715"/>
                    <a:pt x="1824" y="715"/>
                    <a:pt x="1844" y="715"/>
                  </a:cubicBezTo>
                  <a:cubicBezTo>
                    <a:pt x="2302" y="715"/>
                    <a:pt x="2780" y="593"/>
                    <a:pt x="3235" y="524"/>
                  </a:cubicBezTo>
                  <a:cubicBezTo>
                    <a:pt x="4581" y="310"/>
                    <a:pt x="5950" y="191"/>
                    <a:pt x="7319" y="72"/>
                  </a:cubicBezTo>
                  <a:cubicBezTo>
                    <a:pt x="7403" y="60"/>
                    <a:pt x="7379" y="0"/>
                    <a:pt x="7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17" name="Google Shape;27417;p39"/>
            <p:cNvSpPr/>
            <p:nvPr/>
          </p:nvSpPr>
          <p:spPr>
            <a:xfrm>
              <a:off x="2059175" y="3113600"/>
              <a:ext cx="25625" cy="3375"/>
            </a:xfrm>
            <a:custGeom>
              <a:avLst/>
              <a:gdLst/>
              <a:ahLst/>
              <a:cxnLst/>
              <a:rect l="l" t="t" r="r" b="b"/>
              <a:pathLst>
                <a:path w="1025" h="135" extrusionOk="0">
                  <a:moveTo>
                    <a:pt x="12" y="1"/>
                  </a:moveTo>
                  <a:cubicBezTo>
                    <a:pt x="0" y="1"/>
                    <a:pt x="0" y="25"/>
                    <a:pt x="12" y="25"/>
                  </a:cubicBezTo>
                  <a:cubicBezTo>
                    <a:pt x="174" y="99"/>
                    <a:pt x="370" y="135"/>
                    <a:pt x="570" y="135"/>
                  </a:cubicBezTo>
                  <a:cubicBezTo>
                    <a:pt x="724" y="135"/>
                    <a:pt x="880" y="114"/>
                    <a:pt x="1024" y="72"/>
                  </a:cubicBezTo>
                  <a:lnTo>
                    <a:pt x="1024" y="72"/>
                  </a:lnTo>
                  <a:cubicBezTo>
                    <a:pt x="935" y="84"/>
                    <a:pt x="846" y="90"/>
                    <a:pt x="756" y="90"/>
                  </a:cubicBezTo>
                  <a:cubicBezTo>
                    <a:pt x="667" y="90"/>
                    <a:pt x="578" y="84"/>
                    <a:pt x="489" y="72"/>
                  </a:cubicBezTo>
                  <a:cubicBezTo>
                    <a:pt x="322" y="60"/>
                    <a:pt x="179" y="25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18" name="Google Shape;27418;p39"/>
            <p:cNvSpPr/>
            <p:nvPr/>
          </p:nvSpPr>
          <p:spPr>
            <a:xfrm>
              <a:off x="2051200" y="3100075"/>
              <a:ext cx="31525" cy="3725"/>
            </a:xfrm>
            <a:custGeom>
              <a:avLst/>
              <a:gdLst/>
              <a:ahLst/>
              <a:cxnLst/>
              <a:rect l="l" t="t" r="r" b="b"/>
              <a:pathLst>
                <a:path w="1261" h="149" extrusionOk="0">
                  <a:moveTo>
                    <a:pt x="6" y="1"/>
                  </a:moveTo>
                  <a:cubicBezTo>
                    <a:pt x="1" y="1"/>
                    <a:pt x="6" y="6"/>
                    <a:pt x="22" y="6"/>
                  </a:cubicBezTo>
                  <a:cubicBezTo>
                    <a:pt x="14" y="2"/>
                    <a:pt x="9" y="1"/>
                    <a:pt x="6" y="1"/>
                  </a:cubicBezTo>
                  <a:close/>
                  <a:moveTo>
                    <a:pt x="22" y="6"/>
                  </a:moveTo>
                  <a:lnTo>
                    <a:pt x="22" y="6"/>
                  </a:lnTo>
                  <a:cubicBezTo>
                    <a:pt x="415" y="54"/>
                    <a:pt x="831" y="113"/>
                    <a:pt x="1236" y="149"/>
                  </a:cubicBezTo>
                  <a:cubicBezTo>
                    <a:pt x="1260" y="149"/>
                    <a:pt x="1260" y="101"/>
                    <a:pt x="1236" y="101"/>
                  </a:cubicBezTo>
                  <a:cubicBezTo>
                    <a:pt x="831" y="54"/>
                    <a:pt x="415" y="18"/>
                    <a:pt x="22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19" name="Google Shape;27419;p39"/>
            <p:cNvSpPr/>
            <p:nvPr/>
          </p:nvSpPr>
          <p:spPr>
            <a:xfrm>
              <a:off x="2043700" y="3089475"/>
              <a:ext cx="230350" cy="14325"/>
            </a:xfrm>
            <a:custGeom>
              <a:avLst/>
              <a:gdLst/>
              <a:ahLst/>
              <a:cxnLst/>
              <a:rect l="l" t="t" r="r" b="b"/>
              <a:pathLst>
                <a:path w="9214" h="573" extrusionOk="0">
                  <a:moveTo>
                    <a:pt x="8616" y="0"/>
                  </a:moveTo>
                  <a:cubicBezTo>
                    <a:pt x="8387" y="0"/>
                    <a:pt x="8157" y="55"/>
                    <a:pt x="7894" y="120"/>
                  </a:cubicBezTo>
                  <a:cubicBezTo>
                    <a:pt x="6965" y="370"/>
                    <a:pt x="6132" y="454"/>
                    <a:pt x="5168" y="466"/>
                  </a:cubicBezTo>
                  <a:cubicBezTo>
                    <a:pt x="5041" y="467"/>
                    <a:pt x="4915" y="468"/>
                    <a:pt x="4789" y="468"/>
                  </a:cubicBezTo>
                  <a:cubicBezTo>
                    <a:pt x="3194" y="468"/>
                    <a:pt x="1625" y="332"/>
                    <a:pt x="36" y="144"/>
                  </a:cubicBezTo>
                  <a:cubicBezTo>
                    <a:pt x="0" y="144"/>
                    <a:pt x="0" y="180"/>
                    <a:pt x="24" y="180"/>
                  </a:cubicBezTo>
                  <a:cubicBezTo>
                    <a:pt x="1584" y="466"/>
                    <a:pt x="3191" y="573"/>
                    <a:pt x="4787" y="573"/>
                  </a:cubicBezTo>
                  <a:cubicBezTo>
                    <a:pt x="5394" y="573"/>
                    <a:pt x="6025" y="573"/>
                    <a:pt x="6644" y="513"/>
                  </a:cubicBezTo>
                  <a:cubicBezTo>
                    <a:pt x="7258" y="440"/>
                    <a:pt x="7950" y="113"/>
                    <a:pt x="8595" y="113"/>
                  </a:cubicBezTo>
                  <a:cubicBezTo>
                    <a:pt x="8787" y="113"/>
                    <a:pt x="8975" y="142"/>
                    <a:pt x="9156" y="216"/>
                  </a:cubicBezTo>
                  <a:cubicBezTo>
                    <a:pt x="9160" y="217"/>
                    <a:pt x="9164" y="217"/>
                    <a:pt x="9168" y="217"/>
                  </a:cubicBezTo>
                  <a:cubicBezTo>
                    <a:pt x="9206" y="217"/>
                    <a:pt x="9214" y="165"/>
                    <a:pt x="9192" y="132"/>
                  </a:cubicBezTo>
                  <a:cubicBezTo>
                    <a:pt x="8989" y="36"/>
                    <a:pt x="8803" y="0"/>
                    <a:pt x="86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20" name="Google Shape;27420;p39"/>
            <p:cNvSpPr/>
            <p:nvPr/>
          </p:nvSpPr>
          <p:spPr>
            <a:xfrm>
              <a:off x="2123775" y="3060375"/>
              <a:ext cx="138050" cy="23025"/>
            </a:xfrm>
            <a:custGeom>
              <a:avLst/>
              <a:gdLst/>
              <a:ahLst/>
              <a:cxnLst/>
              <a:rect l="l" t="t" r="r" b="b"/>
              <a:pathLst>
                <a:path w="5522" h="921" extrusionOk="0">
                  <a:moveTo>
                    <a:pt x="167" y="1"/>
                  </a:moveTo>
                  <a:cubicBezTo>
                    <a:pt x="116" y="1"/>
                    <a:pt x="65" y="4"/>
                    <a:pt x="12" y="11"/>
                  </a:cubicBezTo>
                  <a:cubicBezTo>
                    <a:pt x="0" y="11"/>
                    <a:pt x="0" y="34"/>
                    <a:pt x="12" y="34"/>
                  </a:cubicBezTo>
                  <a:cubicBezTo>
                    <a:pt x="869" y="94"/>
                    <a:pt x="1429" y="820"/>
                    <a:pt x="2262" y="880"/>
                  </a:cubicBezTo>
                  <a:cubicBezTo>
                    <a:pt x="2296" y="883"/>
                    <a:pt x="2329" y="884"/>
                    <a:pt x="2361" y="884"/>
                  </a:cubicBezTo>
                  <a:cubicBezTo>
                    <a:pt x="2712" y="884"/>
                    <a:pt x="3021" y="722"/>
                    <a:pt x="3370" y="689"/>
                  </a:cubicBezTo>
                  <a:cubicBezTo>
                    <a:pt x="3470" y="677"/>
                    <a:pt x="3573" y="672"/>
                    <a:pt x="3676" y="672"/>
                  </a:cubicBezTo>
                  <a:cubicBezTo>
                    <a:pt x="4283" y="672"/>
                    <a:pt x="4931" y="854"/>
                    <a:pt x="5501" y="915"/>
                  </a:cubicBezTo>
                  <a:cubicBezTo>
                    <a:pt x="4894" y="796"/>
                    <a:pt x="4227" y="618"/>
                    <a:pt x="3608" y="606"/>
                  </a:cubicBezTo>
                  <a:cubicBezTo>
                    <a:pt x="3586" y="605"/>
                    <a:pt x="3563" y="604"/>
                    <a:pt x="3542" y="604"/>
                  </a:cubicBezTo>
                  <a:cubicBezTo>
                    <a:pt x="3109" y="604"/>
                    <a:pt x="2728" y="776"/>
                    <a:pt x="2307" y="776"/>
                  </a:cubicBezTo>
                  <a:cubicBezTo>
                    <a:pt x="2200" y="776"/>
                    <a:pt x="2090" y="765"/>
                    <a:pt x="1977" y="737"/>
                  </a:cubicBezTo>
                  <a:cubicBezTo>
                    <a:pt x="1311" y="570"/>
                    <a:pt x="852" y="1"/>
                    <a:pt x="167" y="1"/>
                  </a:cubicBezTo>
                  <a:close/>
                  <a:moveTo>
                    <a:pt x="5501" y="915"/>
                  </a:moveTo>
                  <a:cubicBezTo>
                    <a:pt x="5509" y="919"/>
                    <a:pt x="5514" y="921"/>
                    <a:pt x="5517" y="921"/>
                  </a:cubicBezTo>
                  <a:cubicBezTo>
                    <a:pt x="5522" y="921"/>
                    <a:pt x="5517" y="915"/>
                    <a:pt x="5501" y="9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21" name="Google Shape;27421;p39"/>
            <p:cNvSpPr/>
            <p:nvPr/>
          </p:nvSpPr>
          <p:spPr>
            <a:xfrm>
              <a:off x="2025250" y="3049600"/>
              <a:ext cx="88425" cy="10150"/>
            </a:xfrm>
            <a:custGeom>
              <a:avLst/>
              <a:gdLst/>
              <a:ahLst/>
              <a:cxnLst/>
              <a:rect l="l" t="t" r="r" b="b"/>
              <a:pathLst>
                <a:path w="3537" h="406" extrusionOk="0">
                  <a:moveTo>
                    <a:pt x="24" y="1"/>
                  </a:moveTo>
                  <a:cubicBezTo>
                    <a:pt x="12" y="1"/>
                    <a:pt x="0" y="37"/>
                    <a:pt x="12" y="37"/>
                  </a:cubicBezTo>
                  <a:cubicBezTo>
                    <a:pt x="769" y="377"/>
                    <a:pt x="1653" y="395"/>
                    <a:pt x="2509" y="395"/>
                  </a:cubicBezTo>
                  <a:cubicBezTo>
                    <a:pt x="2612" y="395"/>
                    <a:pt x="2714" y="395"/>
                    <a:pt x="2816" y="395"/>
                  </a:cubicBezTo>
                  <a:cubicBezTo>
                    <a:pt x="3053" y="395"/>
                    <a:pt x="3286" y="396"/>
                    <a:pt x="3512" y="406"/>
                  </a:cubicBezTo>
                  <a:cubicBezTo>
                    <a:pt x="3536" y="406"/>
                    <a:pt x="3536" y="394"/>
                    <a:pt x="3524" y="394"/>
                  </a:cubicBezTo>
                  <a:cubicBezTo>
                    <a:pt x="2346" y="203"/>
                    <a:pt x="1191" y="382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22" name="Google Shape;27422;p39"/>
            <p:cNvSpPr/>
            <p:nvPr/>
          </p:nvSpPr>
          <p:spPr>
            <a:xfrm>
              <a:off x="2015425" y="3043900"/>
              <a:ext cx="33950" cy="5625"/>
            </a:xfrm>
            <a:custGeom>
              <a:avLst/>
              <a:gdLst/>
              <a:ahLst/>
              <a:cxnLst/>
              <a:rect l="l" t="t" r="r" b="b"/>
              <a:pathLst>
                <a:path w="1358" h="225" extrusionOk="0">
                  <a:moveTo>
                    <a:pt x="23" y="0"/>
                  </a:moveTo>
                  <a:cubicBezTo>
                    <a:pt x="1" y="0"/>
                    <a:pt x="4" y="27"/>
                    <a:pt x="24" y="27"/>
                  </a:cubicBezTo>
                  <a:cubicBezTo>
                    <a:pt x="385" y="130"/>
                    <a:pt x="773" y="224"/>
                    <a:pt x="1165" y="224"/>
                  </a:cubicBezTo>
                  <a:cubicBezTo>
                    <a:pt x="1225" y="224"/>
                    <a:pt x="1285" y="222"/>
                    <a:pt x="1346" y="217"/>
                  </a:cubicBezTo>
                  <a:cubicBezTo>
                    <a:pt x="1358" y="217"/>
                    <a:pt x="1358" y="181"/>
                    <a:pt x="1346" y="181"/>
                  </a:cubicBezTo>
                  <a:cubicBezTo>
                    <a:pt x="893" y="134"/>
                    <a:pt x="465" y="98"/>
                    <a:pt x="36" y="3"/>
                  </a:cubicBezTo>
                  <a:cubicBezTo>
                    <a:pt x="31" y="1"/>
                    <a:pt x="26" y="0"/>
                    <a:pt x="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23" name="Google Shape;27423;p39"/>
            <p:cNvSpPr/>
            <p:nvPr/>
          </p:nvSpPr>
          <p:spPr>
            <a:xfrm>
              <a:off x="2007975" y="3032650"/>
              <a:ext cx="35750" cy="7450"/>
            </a:xfrm>
            <a:custGeom>
              <a:avLst/>
              <a:gdLst/>
              <a:ahLst/>
              <a:cxnLst/>
              <a:rect l="l" t="t" r="r" b="b"/>
              <a:pathLst>
                <a:path w="1430" h="298" extrusionOk="0">
                  <a:moveTo>
                    <a:pt x="1" y="0"/>
                  </a:moveTo>
                  <a:cubicBezTo>
                    <a:pt x="215" y="72"/>
                    <a:pt x="441" y="119"/>
                    <a:pt x="655" y="167"/>
                  </a:cubicBezTo>
                  <a:cubicBezTo>
                    <a:pt x="905" y="203"/>
                    <a:pt x="1155" y="286"/>
                    <a:pt x="1406" y="298"/>
                  </a:cubicBezTo>
                  <a:cubicBezTo>
                    <a:pt x="1417" y="298"/>
                    <a:pt x="1429" y="262"/>
                    <a:pt x="1417" y="262"/>
                  </a:cubicBezTo>
                  <a:cubicBezTo>
                    <a:pt x="1215" y="191"/>
                    <a:pt x="977" y="155"/>
                    <a:pt x="763" y="119"/>
                  </a:cubicBezTo>
                  <a:cubicBezTo>
                    <a:pt x="513" y="72"/>
                    <a:pt x="263" y="12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24" name="Google Shape;27424;p39"/>
            <p:cNvSpPr/>
            <p:nvPr/>
          </p:nvSpPr>
          <p:spPr>
            <a:xfrm>
              <a:off x="2007975" y="3037100"/>
              <a:ext cx="40200" cy="7725"/>
            </a:xfrm>
            <a:custGeom>
              <a:avLst/>
              <a:gdLst/>
              <a:ahLst/>
              <a:cxnLst/>
              <a:rect l="l" t="t" r="r" b="b"/>
              <a:pathLst>
                <a:path w="1608" h="309" extrusionOk="0">
                  <a:moveTo>
                    <a:pt x="36" y="1"/>
                  </a:moveTo>
                  <a:cubicBezTo>
                    <a:pt x="1" y="1"/>
                    <a:pt x="1" y="25"/>
                    <a:pt x="24" y="25"/>
                  </a:cubicBezTo>
                  <a:cubicBezTo>
                    <a:pt x="434" y="189"/>
                    <a:pt x="932" y="308"/>
                    <a:pt x="1381" y="308"/>
                  </a:cubicBezTo>
                  <a:cubicBezTo>
                    <a:pt x="1454" y="308"/>
                    <a:pt x="1526" y="305"/>
                    <a:pt x="1596" y="299"/>
                  </a:cubicBezTo>
                  <a:cubicBezTo>
                    <a:pt x="1608" y="299"/>
                    <a:pt x="1608" y="275"/>
                    <a:pt x="1596" y="263"/>
                  </a:cubicBezTo>
                  <a:cubicBezTo>
                    <a:pt x="1334" y="239"/>
                    <a:pt x="1060" y="215"/>
                    <a:pt x="810" y="180"/>
                  </a:cubicBezTo>
                  <a:cubicBezTo>
                    <a:pt x="536" y="132"/>
                    <a:pt x="286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25" name="Google Shape;27425;p39"/>
            <p:cNvSpPr/>
            <p:nvPr/>
          </p:nvSpPr>
          <p:spPr>
            <a:xfrm>
              <a:off x="2046425" y="3040600"/>
              <a:ext cx="104750" cy="18275"/>
            </a:xfrm>
            <a:custGeom>
              <a:avLst/>
              <a:gdLst/>
              <a:ahLst/>
              <a:cxnLst/>
              <a:rect l="l" t="t" r="r" b="b"/>
              <a:pathLst>
                <a:path w="4190" h="731" extrusionOk="0">
                  <a:moveTo>
                    <a:pt x="9" y="0"/>
                  </a:moveTo>
                  <a:cubicBezTo>
                    <a:pt x="7" y="0"/>
                    <a:pt x="1" y="16"/>
                    <a:pt x="10" y="16"/>
                  </a:cubicBezTo>
                  <a:cubicBezTo>
                    <a:pt x="508" y="231"/>
                    <a:pt x="995" y="338"/>
                    <a:pt x="1522" y="338"/>
                  </a:cubicBezTo>
                  <a:cubicBezTo>
                    <a:pt x="1550" y="338"/>
                    <a:pt x="1578" y="338"/>
                    <a:pt x="1606" y="337"/>
                  </a:cubicBezTo>
                  <a:cubicBezTo>
                    <a:pt x="1808" y="326"/>
                    <a:pt x="2007" y="315"/>
                    <a:pt x="2205" y="315"/>
                  </a:cubicBezTo>
                  <a:cubicBezTo>
                    <a:pt x="2427" y="315"/>
                    <a:pt x="2648" y="329"/>
                    <a:pt x="2868" y="373"/>
                  </a:cubicBezTo>
                  <a:cubicBezTo>
                    <a:pt x="3308" y="456"/>
                    <a:pt x="3725" y="635"/>
                    <a:pt x="4154" y="730"/>
                  </a:cubicBezTo>
                  <a:cubicBezTo>
                    <a:pt x="4178" y="730"/>
                    <a:pt x="4189" y="706"/>
                    <a:pt x="4166" y="694"/>
                  </a:cubicBezTo>
                  <a:cubicBezTo>
                    <a:pt x="3606" y="421"/>
                    <a:pt x="2951" y="242"/>
                    <a:pt x="2320" y="230"/>
                  </a:cubicBezTo>
                  <a:cubicBezTo>
                    <a:pt x="2147" y="223"/>
                    <a:pt x="1981" y="221"/>
                    <a:pt x="1820" y="221"/>
                  </a:cubicBezTo>
                  <a:cubicBezTo>
                    <a:pt x="1737" y="221"/>
                    <a:pt x="1655" y="222"/>
                    <a:pt x="1575" y="222"/>
                  </a:cubicBezTo>
                  <a:cubicBezTo>
                    <a:pt x="1054" y="222"/>
                    <a:pt x="566" y="208"/>
                    <a:pt x="10" y="4"/>
                  </a:cubicBezTo>
                  <a:cubicBezTo>
                    <a:pt x="10" y="1"/>
                    <a:pt x="10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26" name="Google Shape;27426;p39"/>
            <p:cNvSpPr/>
            <p:nvPr/>
          </p:nvSpPr>
          <p:spPr>
            <a:xfrm>
              <a:off x="2154725" y="3055575"/>
              <a:ext cx="105400" cy="15500"/>
            </a:xfrm>
            <a:custGeom>
              <a:avLst/>
              <a:gdLst/>
              <a:ahLst/>
              <a:cxnLst/>
              <a:rect l="l" t="t" r="r" b="b"/>
              <a:pathLst>
                <a:path w="4216" h="620" extrusionOk="0">
                  <a:moveTo>
                    <a:pt x="24" y="24"/>
                  </a:moveTo>
                  <a:cubicBezTo>
                    <a:pt x="0" y="36"/>
                    <a:pt x="0" y="60"/>
                    <a:pt x="12" y="60"/>
                  </a:cubicBezTo>
                  <a:cubicBezTo>
                    <a:pt x="1334" y="512"/>
                    <a:pt x="2798" y="286"/>
                    <a:pt x="4168" y="619"/>
                  </a:cubicBezTo>
                  <a:cubicBezTo>
                    <a:pt x="4191" y="619"/>
                    <a:pt x="4215" y="584"/>
                    <a:pt x="4179" y="572"/>
                  </a:cubicBezTo>
                  <a:cubicBezTo>
                    <a:pt x="2917" y="0"/>
                    <a:pt x="1370" y="298"/>
                    <a:pt x="24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27" name="Google Shape;27427;p39"/>
            <p:cNvSpPr/>
            <p:nvPr/>
          </p:nvSpPr>
          <p:spPr>
            <a:xfrm>
              <a:off x="2217225" y="3055275"/>
              <a:ext cx="41150" cy="9075"/>
            </a:xfrm>
            <a:custGeom>
              <a:avLst/>
              <a:gdLst/>
              <a:ahLst/>
              <a:cxnLst/>
              <a:rect l="l" t="t" r="r" b="b"/>
              <a:pathLst>
                <a:path w="1646" h="363" extrusionOk="0">
                  <a:moveTo>
                    <a:pt x="24" y="0"/>
                  </a:moveTo>
                  <a:cubicBezTo>
                    <a:pt x="13" y="0"/>
                    <a:pt x="1" y="36"/>
                    <a:pt x="13" y="36"/>
                  </a:cubicBezTo>
                  <a:cubicBezTo>
                    <a:pt x="536" y="167"/>
                    <a:pt x="1072" y="238"/>
                    <a:pt x="1608" y="357"/>
                  </a:cubicBezTo>
                  <a:cubicBezTo>
                    <a:pt x="1615" y="361"/>
                    <a:pt x="1622" y="362"/>
                    <a:pt x="1627" y="362"/>
                  </a:cubicBezTo>
                  <a:cubicBezTo>
                    <a:pt x="1641" y="362"/>
                    <a:pt x="1645" y="354"/>
                    <a:pt x="1620" y="345"/>
                  </a:cubicBezTo>
                  <a:cubicBezTo>
                    <a:pt x="1132" y="167"/>
                    <a:pt x="548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28" name="Google Shape;27428;p39"/>
            <p:cNvSpPr/>
            <p:nvPr/>
          </p:nvSpPr>
          <p:spPr>
            <a:xfrm>
              <a:off x="2211875" y="3049600"/>
              <a:ext cx="39900" cy="9850"/>
            </a:xfrm>
            <a:custGeom>
              <a:avLst/>
              <a:gdLst/>
              <a:ahLst/>
              <a:cxnLst/>
              <a:rect l="l" t="t" r="r" b="b"/>
              <a:pathLst>
                <a:path w="1596" h="394" extrusionOk="0">
                  <a:moveTo>
                    <a:pt x="36" y="1"/>
                  </a:moveTo>
                  <a:cubicBezTo>
                    <a:pt x="0" y="1"/>
                    <a:pt x="0" y="37"/>
                    <a:pt x="36" y="37"/>
                  </a:cubicBezTo>
                  <a:cubicBezTo>
                    <a:pt x="298" y="96"/>
                    <a:pt x="572" y="108"/>
                    <a:pt x="822" y="180"/>
                  </a:cubicBezTo>
                  <a:cubicBezTo>
                    <a:pt x="1072" y="239"/>
                    <a:pt x="1334" y="334"/>
                    <a:pt x="1596" y="394"/>
                  </a:cubicBezTo>
                  <a:cubicBezTo>
                    <a:pt x="1155" y="168"/>
                    <a:pt x="536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29" name="Google Shape;27429;p39"/>
            <p:cNvSpPr/>
            <p:nvPr/>
          </p:nvSpPr>
          <p:spPr>
            <a:xfrm>
              <a:off x="2212775" y="3044850"/>
              <a:ext cx="37725" cy="8025"/>
            </a:xfrm>
            <a:custGeom>
              <a:avLst/>
              <a:gdLst/>
              <a:ahLst/>
              <a:cxnLst/>
              <a:rect l="l" t="t" r="r" b="b"/>
              <a:pathLst>
                <a:path w="1509" h="321" extrusionOk="0">
                  <a:moveTo>
                    <a:pt x="208" y="1"/>
                  </a:moveTo>
                  <a:cubicBezTo>
                    <a:pt x="142" y="1"/>
                    <a:pt x="76" y="4"/>
                    <a:pt x="12" y="12"/>
                  </a:cubicBezTo>
                  <a:cubicBezTo>
                    <a:pt x="0" y="12"/>
                    <a:pt x="0" y="48"/>
                    <a:pt x="12" y="48"/>
                  </a:cubicBezTo>
                  <a:cubicBezTo>
                    <a:pt x="238" y="108"/>
                    <a:pt x="453" y="108"/>
                    <a:pt x="679" y="131"/>
                  </a:cubicBezTo>
                  <a:cubicBezTo>
                    <a:pt x="953" y="179"/>
                    <a:pt x="1238" y="239"/>
                    <a:pt x="1500" y="310"/>
                  </a:cubicBezTo>
                  <a:cubicBezTo>
                    <a:pt x="1500" y="317"/>
                    <a:pt x="1501" y="320"/>
                    <a:pt x="1503" y="320"/>
                  </a:cubicBezTo>
                  <a:cubicBezTo>
                    <a:pt x="1505" y="320"/>
                    <a:pt x="1508" y="306"/>
                    <a:pt x="1500" y="298"/>
                  </a:cubicBezTo>
                  <a:cubicBezTo>
                    <a:pt x="1109" y="154"/>
                    <a:pt x="637" y="1"/>
                    <a:pt x="2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30" name="Google Shape;27430;p39"/>
            <p:cNvSpPr/>
            <p:nvPr/>
          </p:nvSpPr>
          <p:spPr>
            <a:xfrm>
              <a:off x="2178350" y="3033975"/>
              <a:ext cx="71950" cy="15650"/>
            </a:xfrm>
            <a:custGeom>
              <a:avLst/>
              <a:gdLst/>
              <a:ahLst/>
              <a:cxnLst/>
              <a:rect l="l" t="t" r="r" b="b"/>
              <a:pathLst>
                <a:path w="2878" h="626" extrusionOk="0">
                  <a:moveTo>
                    <a:pt x="31" y="0"/>
                  </a:moveTo>
                  <a:cubicBezTo>
                    <a:pt x="13" y="0"/>
                    <a:pt x="0" y="37"/>
                    <a:pt x="20" y="66"/>
                  </a:cubicBezTo>
                  <a:cubicBezTo>
                    <a:pt x="782" y="626"/>
                    <a:pt x="1996" y="376"/>
                    <a:pt x="2877" y="519"/>
                  </a:cubicBezTo>
                  <a:lnTo>
                    <a:pt x="2877" y="507"/>
                  </a:lnTo>
                  <a:cubicBezTo>
                    <a:pt x="2461" y="376"/>
                    <a:pt x="2044" y="364"/>
                    <a:pt x="1615" y="328"/>
                  </a:cubicBezTo>
                  <a:cubicBezTo>
                    <a:pt x="1056" y="281"/>
                    <a:pt x="591" y="162"/>
                    <a:pt x="44" y="7"/>
                  </a:cubicBezTo>
                  <a:cubicBezTo>
                    <a:pt x="39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31" name="Google Shape;27431;p39"/>
            <p:cNvSpPr/>
            <p:nvPr/>
          </p:nvSpPr>
          <p:spPr>
            <a:xfrm>
              <a:off x="1995575" y="3010875"/>
              <a:ext cx="176425" cy="22075"/>
            </a:xfrm>
            <a:custGeom>
              <a:avLst/>
              <a:gdLst/>
              <a:ahLst/>
              <a:cxnLst/>
              <a:rect l="l" t="t" r="r" b="b"/>
              <a:pathLst>
                <a:path w="7057" h="883" extrusionOk="0">
                  <a:moveTo>
                    <a:pt x="46" y="1"/>
                  </a:moveTo>
                  <a:cubicBezTo>
                    <a:pt x="7" y="1"/>
                    <a:pt x="0" y="63"/>
                    <a:pt x="44" y="74"/>
                  </a:cubicBezTo>
                  <a:cubicBezTo>
                    <a:pt x="229" y="144"/>
                    <a:pt x="400" y="163"/>
                    <a:pt x="570" y="163"/>
                  </a:cubicBezTo>
                  <a:cubicBezTo>
                    <a:pt x="784" y="163"/>
                    <a:pt x="998" y="132"/>
                    <a:pt x="1238" y="132"/>
                  </a:cubicBezTo>
                  <a:cubicBezTo>
                    <a:pt x="1261" y="132"/>
                    <a:pt x="1283" y="133"/>
                    <a:pt x="1306" y="133"/>
                  </a:cubicBezTo>
                  <a:cubicBezTo>
                    <a:pt x="1902" y="169"/>
                    <a:pt x="2556" y="407"/>
                    <a:pt x="3152" y="514"/>
                  </a:cubicBezTo>
                  <a:cubicBezTo>
                    <a:pt x="4279" y="721"/>
                    <a:pt x="5415" y="883"/>
                    <a:pt x="6544" y="883"/>
                  </a:cubicBezTo>
                  <a:cubicBezTo>
                    <a:pt x="6715" y="883"/>
                    <a:pt x="6886" y="879"/>
                    <a:pt x="7057" y="871"/>
                  </a:cubicBezTo>
                  <a:cubicBezTo>
                    <a:pt x="5747" y="764"/>
                    <a:pt x="4461" y="693"/>
                    <a:pt x="3164" y="419"/>
                  </a:cubicBezTo>
                  <a:cubicBezTo>
                    <a:pt x="2592" y="300"/>
                    <a:pt x="2032" y="109"/>
                    <a:pt x="1473" y="38"/>
                  </a:cubicBezTo>
                  <a:cubicBezTo>
                    <a:pt x="1368" y="25"/>
                    <a:pt x="1264" y="20"/>
                    <a:pt x="1160" y="20"/>
                  </a:cubicBezTo>
                  <a:cubicBezTo>
                    <a:pt x="939" y="20"/>
                    <a:pt x="718" y="41"/>
                    <a:pt x="497" y="41"/>
                  </a:cubicBezTo>
                  <a:cubicBezTo>
                    <a:pt x="351" y="41"/>
                    <a:pt x="204" y="32"/>
                    <a:pt x="56" y="2"/>
                  </a:cubicBezTo>
                  <a:cubicBezTo>
                    <a:pt x="52" y="1"/>
                    <a:pt x="49" y="1"/>
                    <a:pt x="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32" name="Google Shape;27432;p39"/>
            <p:cNvSpPr/>
            <p:nvPr/>
          </p:nvSpPr>
          <p:spPr>
            <a:xfrm>
              <a:off x="1996075" y="3007050"/>
              <a:ext cx="22950" cy="1975"/>
            </a:xfrm>
            <a:custGeom>
              <a:avLst/>
              <a:gdLst/>
              <a:ahLst/>
              <a:cxnLst/>
              <a:rect l="l" t="t" r="r" b="b"/>
              <a:pathLst>
                <a:path w="918" h="79" extrusionOk="0">
                  <a:moveTo>
                    <a:pt x="568" y="0"/>
                  </a:moveTo>
                  <a:cubicBezTo>
                    <a:pt x="384" y="0"/>
                    <a:pt x="195" y="17"/>
                    <a:pt x="24" y="24"/>
                  </a:cubicBezTo>
                  <a:cubicBezTo>
                    <a:pt x="0" y="24"/>
                    <a:pt x="0" y="60"/>
                    <a:pt x="24" y="60"/>
                  </a:cubicBezTo>
                  <a:cubicBezTo>
                    <a:pt x="191" y="67"/>
                    <a:pt x="375" y="79"/>
                    <a:pt x="555" y="79"/>
                  </a:cubicBezTo>
                  <a:cubicBezTo>
                    <a:pt x="671" y="79"/>
                    <a:pt x="786" y="74"/>
                    <a:pt x="893" y="60"/>
                  </a:cubicBezTo>
                  <a:cubicBezTo>
                    <a:pt x="917" y="60"/>
                    <a:pt x="917" y="24"/>
                    <a:pt x="893" y="24"/>
                  </a:cubicBezTo>
                  <a:cubicBezTo>
                    <a:pt x="790" y="6"/>
                    <a:pt x="680" y="0"/>
                    <a:pt x="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33" name="Google Shape;27433;p39"/>
            <p:cNvSpPr/>
            <p:nvPr/>
          </p:nvSpPr>
          <p:spPr>
            <a:xfrm>
              <a:off x="1998525" y="3002825"/>
              <a:ext cx="23775" cy="3925"/>
            </a:xfrm>
            <a:custGeom>
              <a:avLst/>
              <a:gdLst/>
              <a:ahLst/>
              <a:cxnLst/>
              <a:rect l="l" t="t" r="r" b="b"/>
              <a:pathLst>
                <a:path w="951" h="157" extrusionOk="0">
                  <a:moveTo>
                    <a:pt x="32" y="0"/>
                  </a:moveTo>
                  <a:cubicBezTo>
                    <a:pt x="7" y="0"/>
                    <a:pt x="1" y="28"/>
                    <a:pt x="21" y="38"/>
                  </a:cubicBezTo>
                  <a:cubicBezTo>
                    <a:pt x="215" y="97"/>
                    <a:pt x="456" y="156"/>
                    <a:pt x="678" y="156"/>
                  </a:cubicBezTo>
                  <a:cubicBezTo>
                    <a:pt x="770" y="156"/>
                    <a:pt x="858" y="146"/>
                    <a:pt x="938" y="122"/>
                  </a:cubicBezTo>
                  <a:cubicBezTo>
                    <a:pt x="950" y="122"/>
                    <a:pt x="950" y="86"/>
                    <a:pt x="938" y="74"/>
                  </a:cubicBezTo>
                  <a:cubicBezTo>
                    <a:pt x="883" y="61"/>
                    <a:pt x="830" y="58"/>
                    <a:pt x="777" y="58"/>
                  </a:cubicBezTo>
                  <a:cubicBezTo>
                    <a:pt x="704" y="58"/>
                    <a:pt x="631" y="65"/>
                    <a:pt x="557" y="65"/>
                  </a:cubicBezTo>
                  <a:cubicBezTo>
                    <a:pt x="533" y="65"/>
                    <a:pt x="510" y="64"/>
                    <a:pt x="486" y="62"/>
                  </a:cubicBezTo>
                  <a:cubicBezTo>
                    <a:pt x="343" y="38"/>
                    <a:pt x="188" y="27"/>
                    <a:pt x="45" y="3"/>
                  </a:cubicBezTo>
                  <a:cubicBezTo>
                    <a:pt x="40" y="1"/>
                    <a:pt x="36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34" name="Google Shape;27434;p39"/>
            <p:cNvSpPr/>
            <p:nvPr/>
          </p:nvSpPr>
          <p:spPr>
            <a:xfrm>
              <a:off x="1996225" y="2998625"/>
              <a:ext cx="20700" cy="3375"/>
            </a:xfrm>
            <a:custGeom>
              <a:avLst/>
              <a:gdLst/>
              <a:ahLst/>
              <a:cxnLst/>
              <a:rect l="l" t="t" r="r" b="b"/>
              <a:pathLst>
                <a:path w="828" h="135" extrusionOk="0">
                  <a:moveTo>
                    <a:pt x="29" y="1"/>
                  </a:moveTo>
                  <a:cubicBezTo>
                    <a:pt x="11" y="1"/>
                    <a:pt x="1" y="20"/>
                    <a:pt x="30" y="40"/>
                  </a:cubicBezTo>
                  <a:cubicBezTo>
                    <a:pt x="196" y="81"/>
                    <a:pt x="397" y="134"/>
                    <a:pt x="584" y="134"/>
                  </a:cubicBezTo>
                  <a:cubicBezTo>
                    <a:pt x="665" y="134"/>
                    <a:pt x="744" y="124"/>
                    <a:pt x="816" y="99"/>
                  </a:cubicBezTo>
                  <a:cubicBezTo>
                    <a:pt x="828" y="99"/>
                    <a:pt x="828" y="64"/>
                    <a:pt x="816" y="64"/>
                  </a:cubicBezTo>
                  <a:cubicBezTo>
                    <a:pt x="765" y="48"/>
                    <a:pt x="709" y="44"/>
                    <a:pt x="653" y="44"/>
                  </a:cubicBezTo>
                  <a:cubicBezTo>
                    <a:pt x="579" y="44"/>
                    <a:pt x="503" y="52"/>
                    <a:pt x="435" y="52"/>
                  </a:cubicBezTo>
                  <a:cubicBezTo>
                    <a:pt x="292" y="28"/>
                    <a:pt x="173" y="16"/>
                    <a:pt x="42" y="4"/>
                  </a:cubicBezTo>
                  <a:cubicBezTo>
                    <a:pt x="38" y="2"/>
                    <a:pt x="33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35" name="Google Shape;27435;p39"/>
            <p:cNvSpPr/>
            <p:nvPr/>
          </p:nvSpPr>
          <p:spPr>
            <a:xfrm>
              <a:off x="1989525" y="2985750"/>
              <a:ext cx="155700" cy="24900"/>
            </a:xfrm>
            <a:custGeom>
              <a:avLst/>
              <a:gdLst/>
              <a:ahLst/>
              <a:cxnLst/>
              <a:rect l="l" t="t" r="r" b="b"/>
              <a:pathLst>
                <a:path w="6228" h="996" extrusionOk="0">
                  <a:moveTo>
                    <a:pt x="1086" y="1"/>
                  </a:moveTo>
                  <a:cubicBezTo>
                    <a:pt x="724" y="1"/>
                    <a:pt x="365" y="28"/>
                    <a:pt x="12" y="90"/>
                  </a:cubicBezTo>
                  <a:cubicBezTo>
                    <a:pt x="0" y="90"/>
                    <a:pt x="0" y="126"/>
                    <a:pt x="24" y="126"/>
                  </a:cubicBezTo>
                  <a:cubicBezTo>
                    <a:pt x="126" y="122"/>
                    <a:pt x="227" y="119"/>
                    <a:pt x="327" y="119"/>
                  </a:cubicBezTo>
                  <a:cubicBezTo>
                    <a:pt x="2341" y="119"/>
                    <a:pt x="4196" y="984"/>
                    <a:pt x="6192" y="995"/>
                  </a:cubicBezTo>
                  <a:cubicBezTo>
                    <a:pt x="6227" y="995"/>
                    <a:pt x="6227" y="936"/>
                    <a:pt x="6192" y="924"/>
                  </a:cubicBezTo>
                  <a:cubicBezTo>
                    <a:pt x="4572" y="600"/>
                    <a:pt x="2790" y="1"/>
                    <a:pt x="10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36" name="Google Shape;27436;p39"/>
            <p:cNvSpPr/>
            <p:nvPr/>
          </p:nvSpPr>
          <p:spPr>
            <a:xfrm>
              <a:off x="2060275" y="3001850"/>
              <a:ext cx="68275" cy="10875"/>
            </a:xfrm>
            <a:custGeom>
              <a:avLst/>
              <a:gdLst/>
              <a:ahLst/>
              <a:cxnLst/>
              <a:rect l="l" t="t" r="r" b="b"/>
              <a:pathLst>
                <a:path w="2731" h="435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873" y="232"/>
                    <a:pt x="1838" y="363"/>
                    <a:pt x="2719" y="435"/>
                  </a:cubicBezTo>
                  <a:cubicBezTo>
                    <a:pt x="2731" y="435"/>
                    <a:pt x="2731" y="411"/>
                    <a:pt x="2719" y="411"/>
                  </a:cubicBezTo>
                  <a:cubicBezTo>
                    <a:pt x="1861" y="208"/>
                    <a:pt x="909" y="42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37" name="Google Shape;27437;p39"/>
            <p:cNvSpPr/>
            <p:nvPr/>
          </p:nvSpPr>
          <p:spPr>
            <a:xfrm>
              <a:off x="2110075" y="3001100"/>
              <a:ext cx="131150" cy="26325"/>
            </a:xfrm>
            <a:custGeom>
              <a:avLst/>
              <a:gdLst/>
              <a:ahLst/>
              <a:cxnLst/>
              <a:rect l="l" t="t" r="r" b="b"/>
              <a:pathLst>
                <a:path w="5246" h="1053" extrusionOk="0">
                  <a:moveTo>
                    <a:pt x="12" y="0"/>
                  </a:moveTo>
                  <a:cubicBezTo>
                    <a:pt x="12" y="0"/>
                    <a:pt x="0" y="12"/>
                    <a:pt x="12" y="12"/>
                  </a:cubicBezTo>
                  <a:cubicBezTo>
                    <a:pt x="965" y="250"/>
                    <a:pt x="1953" y="381"/>
                    <a:pt x="2858" y="750"/>
                  </a:cubicBezTo>
                  <a:cubicBezTo>
                    <a:pt x="3227" y="907"/>
                    <a:pt x="3593" y="922"/>
                    <a:pt x="3957" y="922"/>
                  </a:cubicBezTo>
                  <a:cubicBezTo>
                    <a:pt x="4042" y="922"/>
                    <a:pt x="4127" y="921"/>
                    <a:pt x="4211" y="921"/>
                  </a:cubicBezTo>
                  <a:cubicBezTo>
                    <a:pt x="4536" y="921"/>
                    <a:pt x="4859" y="933"/>
                    <a:pt x="5180" y="1048"/>
                  </a:cubicBezTo>
                  <a:cubicBezTo>
                    <a:pt x="5184" y="1051"/>
                    <a:pt x="5188" y="1052"/>
                    <a:pt x="5193" y="1052"/>
                  </a:cubicBezTo>
                  <a:cubicBezTo>
                    <a:pt x="5223" y="1052"/>
                    <a:pt x="5245" y="987"/>
                    <a:pt x="5203" y="977"/>
                  </a:cubicBezTo>
                  <a:cubicBezTo>
                    <a:pt x="4965" y="893"/>
                    <a:pt x="4775" y="858"/>
                    <a:pt x="4525" y="858"/>
                  </a:cubicBezTo>
                  <a:cubicBezTo>
                    <a:pt x="4384" y="858"/>
                    <a:pt x="4251" y="859"/>
                    <a:pt x="4122" y="859"/>
                  </a:cubicBezTo>
                  <a:cubicBezTo>
                    <a:pt x="3650" y="859"/>
                    <a:pt x="3237" y="837"/>
                    <a:pt x="2751" y="631"/>
                  </a:cubicBezTo>
                  <a:cubicBezTo>
                    <a:pt x="1905" y="274"/>
                    <a:pt x="917" y="155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38" name="Google Shape;27438;p39"/>
            <p:cNvSpPr/>
            <p:nvPr/>
          </p:nvSpPr>
          <p:spPr>
            <a:xfrm>
              <a:off x="2177075" y="3015200"/>
              <a:ext cx="58625" cy="6750"/>
            </a:xfrm>
            <a:custGeom>
              <a:avLst/>
              <a:gdLst/>
              <a:ahLst/>
              <a:cxnLst/>
              <a:rect l="l" t="t" r="r" b="b"/>
              <a:pathLst>
                <a:path w="2345" h="270" extrusionOk="0">
                  <a:moveTo>
                    <a:pt x="3" y="21"/>
                  </a:moveTo>
                  <a:cubicBezTo>
                    <a:pt x="1" y="21"/>
                    <a:pt x="3" y="32"/>
                    <a:pt x="11" y="32"/>
                  </a:cubicBezTo>
                  <a:cubicBezTo>
                    <a:pt x="7" y="24"/>
                    <a:pt x="5" y="21"/>
                    <a:pt x="3" y="21"/>
                  </a:cubicBezTo>
                  <a:close/>
                  <a:moveTo>
                    <a:pt x="597" y="1"/>
                  </a:moveTo>
                  <a:cubicBezTo>
                    <a:pt x="402" y="1"/>
                    <a:pt x="207" y="11"/>
                    <a:pt x="11" y="32"/>
                  </a:cubicBezTo>
                  <a:cubicBezTo>
                    <a:pt x="404" y="32"/>
                    <a:pt x="785" y="43"/>
                    <a:pt x="1154" y="91"/>
                  </a:cubicBezTo>
                  <a:cubicBezTo>
                    <a:pt x="1357" y="103"/>
                    <a:pt x="1547" y="127"/>
                    <a:pt x="1738" y="163"/>
                  </a:cubicBezTo>
                  <a:cubicBezTo>
                    <a:pt x="1822" y="173"/>
                    <a:pt x="2039" y="250"/>
                    <a:pt x="2136" y="250"/>
                  </a:cubicBezTo>
                  <a:cubicBezTo>
                    <a:pt x="2148" y="250"/>
                    <a:pt x="2158" y="249"/>
                    <a:pt x="2166" y="246"/>
                  </a:cubicBezTo>
                  <a:lnTo>
                    <a:pt x="2166" y="246"/>
                  </a:lnTo>
                  <a:cubicBezTo>
                    <a:pt x="2166" y="246"/>
                    <a:pt x="2154" y="270"/>
                    <a:pt x="2166" y="270"/>
                  </a:cubicBezTo>
                  <a:lnTo>
                    <a:pt x="2309" y="270"/>
                  </a:lnTo>
                  <a:cubicBezTo>
                    <a:pt x="2333" y="270"/>
                    <a:pt x="2345" y="222"/>
                    <a:pt x="2309" y="210"/>
                  </a:cubicBezTo>
                  <a:cubicBezTo>
                    <a:pt x="1748" y="86"/>
                    <a:pt x="1174" y="1"/>
                    <a:pt x="5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39" name="Google Shape;27439;p39"/>
            <p:cNvSpPr/>
            <p:nvPr/>
          </p:nvSpPr>
          <p:spPr>
            <a:xfrm>
              <a:off x="2188950" y="3010625"/>
              <a:ext cx="46450" cy="5975"/>
            </a:xfrm>
            <a:custGeom>
              <a:avLst/>
              <a:gdLst/>
              <a:ahLst/>
              <a:cxnLst/>
              <a:rect l="l" t="t" r="r" b="b"/>
              <a:pathLst>
                <a:path w="1858" h="239" extrusionOk="0">
                  <a:moveTo>
                    <a:pt x="12" y="0"/>
                  </a:moveTo>
                  <a:cubicBezTo>
                    <a:pt x="1" y="12"/>
                    <a:pt x="1" y="24"/>
                    <a:pt x="12" y="24"/>
                  </a:cubicBezTo>
                  <a:cubicBezTo>
                    <a:pt x="608" y="107"/>
                    <a:pt x="1215" y="167"/>
                    <a:pt x="1810" y="238"/>
                  </a:cubicBezTo>
                  <a:cubicBezTo>
                    <a:pt x="1858" y="238"/>
                    <a:pt x="1858" y="179"/>
                    <a:pt x="1810" y="179"/>
                  </a:cubicBezTo>
                  <a:cubicBezTo>
                    <a:pt x="1215" y="84"/>
                    <a:pt x="608" y="24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40" name="Google Shape;27440;p39"/>
            <p:cNvSpPr/>
            <p:nvPr/>
          </p:nvSpPr>
          <p:spPr>
            <a:xfrm>
              <a:off x="1979400" y="2961500"/>
              <a:ext cx="247075" cy="36650"/>
            </a:xfrm>
            <a:custGeom>
              <a:avLst/>
              <a:gdLst/>
              <a:ahLst/>
              <a:cxnLst/>
              <a:rect l="l" t="t" r="r" b="b"/>
              <a:pathLst>
                <a:path w="9883" h="1466" extrusionOk="0">
                  <a:moveTo>
                    <a:pt x="48" y="1"/>
                  </a:moveTo>
                  <a:cubicBezTo>
                    <a:pt x="1" y="1"/>
                    <a:pt x="1" y="60"/>
                    <a:pt x="48" y="60"/>
                  </a:cubicBezTo>
                  <a:cubicBezTo>
                    <a:pt x="1775" y="298"/>
                    <a:pt x="3561" y="429"/>
                    <a:pt x="5275" y="763"/>
                  </a:cubicBezTo>
                  <a:cubicBezTo>
                    <a:pt x="5954" y="894"/>
                    <a:pt x="6561" y="1168"/>
                    <a:pt x="7263" y="1203"/>
                  </a:cubicBezTo>
                  <a:cubicBezTo>
                    <a:pt x="8168" y="1263"/>
                    <a:pt x="8990" y="1287"/>
                    <a:pt x="9883" y="1465"/>
                  </a:cubicBezTo>
                  <a:lnTo>
                    <a:pt x="9883" y="1441"/>
                  </a:lnTo>
                  <a:cubicBezTo>
                    <a:pt x="9252" y="1263"/>
                    <a:pt x="8621" y="1144"/>
                    <a:pt x="7966" y="1120"/>
                  </a:cubicBezTo>
                  <a:cubicBezTo>
                    <a:pt x="7359" y="1084"/>
                    <a:pt x="6859" y="1132"/>
                    <a:pt x="6251" y="953"/>
                  </a:cubicBezTo>
                  <a:cubicBezTo>
                    <a:pt x="5966" y="882"/>
                    <a:pt x="5716" y="775"/>
                    <a:pt x="5430" y="715"/>
                  </a:cubicBezTo>
                  <a:cubicBezTo>
                    <a:pt x="3680" y="310"/>
                    <a:pt x="1822" y="203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41" name="Google Shape;27441;p39"/>
            <p:cNvSpPr/>
            <p:nvPr/>
          </p:nvSpPr>
          <p:spPr>
            <a:xfrm>
              <a:off x="1961650" y="2926850"/>
              <a:ext cx="85950" cy="12650"/>
            </a:xfrm>
            <a:custGeom>
              <a:avLst/>
              <a:gdLst/>
              <a:ahLst/>
              <a:cxnLst/>
              <a:rect l="l" t="t" r="r" b="b"/>
              <a:pathLst>
                <a:path w="3438" h="506" extrusionOk="0">
                  <a:moveTo>
                    <a:pt x="5" y="0"/>
                  </a:moveTo>
                  <a:cubicBezTo>
                    <a:pt x="3" y="0"/>
                    <a:pt x="0" y="6"/>
                    <a:pt x="8" y="6"/>
                  </a:cubicBezTo>
                  <a:cubicBezTo>
                    <a:pt x="8" y="2"/>
                    <a:pt x="7" y="0"/>
                    <a:pt x="5" y="0"/>
                  </a:cubicBezTo>
                  <a:close/>
                  <a:moveTo>
                    <a:pt x="101" y="5"/>
                  </a:moveTo>
                  <a:cubicBezTo>
                    <a:pt x="70" y="5"/>
                    <a:pt x="39" y="5"/>
                    <a:pt x="8" y="6"/>
                  </a:cubicBezTo>
                  <a:cubicBezTo>
                    <a:pt x="1115" y="268"/>
                    <a:pt x="2306" y="291"/>
                    <a:pt x="3425" y="506"/>
                  </a:cubicBezTo>
                  <a:cubicBezTo>
                    <a:pt x="3437" y="506"/>
                    <a:pt x="3437" y="494"/>
                    <a:pt x="3425" y="494"/>
                  </a:cubicBezTo>
                  <a:cubicBezTo>
                    <a:pt x="2384" y="204"/>
                    <a:pt x="1185" y="5"/>
                    <a:pt x="101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42" name="Google Shape;27442;p39"/>
            <p:cNvSpPr/>
            <p:nvPr/>
          </p:nvSpPr>
          <p:spPr>
            <a:xfrm>
              <a:off x="2055300" y="2941850"/>
              <a:ext cx="161350" cy="26825"/>
            </a:xfrm>
            <a:custGeom>
              <a:avLst/>
              <a:gdLst/>
              <a:ahLst/>
              <a:cxnLst/>
              <a:rect l="l" t="t" r="r" b="b"/>
              <a:pathLst>
                <a:path w="6454" h="1073" extrusionOk="0">
                  <a:moveTo>
                    <a:pt x="1" y="1"/>
                  </a:moveTo>
                  <a:lnTo>
                    <a:pt x="1" y="1"/>
                  </a:lnTo>
                  <a:cubicBezTo>
                    <a:pt x="906" y="418"/>
                    <a:pt x="1941" y="465"/>
                    <a:pt x="2918" y="596"/>
                  </a:cubicBezTo>
                  <a:cubicBezTo>
                    <a:pt x="4073" y="763"/>
                    <a:pt x="5251" y="918"/>
                    <a:pt x="6418" y="1072"/>
                  </a:cubicBezTo>
                  <a:cubicBezTo>
                    <a:pt x="6454" y="1072"/>
                    <a:pt x="6454" y="1013"/>
                    <a:pt x="6418" y="1013"/>
                  </a:cubicBezTo>
                  <a:cubicBezTo>
                    <a:pt x="5394" y="858"/>
                    <a:pt x="4346" y="727"/>
                    <a:pt x="3323" y="596"/>
                  </a:cubicBezTo>
                  <a:cubicBezTo>
                    <a:pt x="2239" y="441"/>
                    <a:pt x="1048" y="382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43" name="Google Shape;27443;p39"/>
            <p:cNvSpPr/>
            <p:nvPr/>
          </p:nvSpPr>
          <p:spPr>
            <a:xfrm>
              <a:off x="2158600" y="2971325"/>
              <a:ext cx="66700" cy="5825"/>
            </a:xfrm>
            <a:custGeom>
              <a:avLst/>
              <a:gdLst/>
              <a:ahLst/>
              <a:cxnLst/>
              <a:rect l="l" t="t" r="r" b="b"/>
              <a:pathLst>
                <a:path w="2668" h="233" extrusionOk="0">
                  <a:moveTo>
                    <a:pt x="36" y="1"/>
                  </a:moveTo>
                  <a:cubicBezTo>
                    <a:pt x="0" y="1"/>
                    <a:pt x="0" y="36"/>
                    <a:pt x="36" y="36"/>
                  </a:cubicBezTo>
                  <a:cubicBezTo>
                    <a:pt x="706" y="150"/>
                    <a:pt x="1429" y="233"/>
                    <a:pt x="2127" y="233"/>
                  </a:cubicBezTo>
                  <a:cubicBezTo>
                    <a:pt x="2309" y="233"/>
                    <a:pt x="2490" y="227"/>
                    <a:pt x="2667" y="215"/>
                  </a:cubicBezTo>
                  <a:cubicBezTo>
                    <a:pt x="1810" y="84"/>
                    <a:pt x="905" y="60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44" name="Google Shape;27444;p39"/>
            <p:cNvSpPr/>
            <p:nvPr/>
          </p:nvSpPr>
          <p:spPr>
            <a:xfrm>
              <a:off x="2036250" y="2962100"/>
              <a:ext cx="108675" cy="11325"/>
            </a:xfrm>
            <a:custGeom>
              <a:avLst/>
              <a:gdLst/>
              <a:ahLst/>
              <a:cxnLst/>
              <a:rect l="l" t="t" r="r" b="b"/>
              <a:pathLst>
                <a:path w="4347" h="453" extrusionOk="0">
                  <a:moveTo>
                    <a:pt x="24" y="1"/>
                  </a:moveTo>
                  <a:cubicBezTo>
                    <a:pt x="1" y="1"/>
                    <a:pt x="1" y="24"/>
                    <a:pt x="24" y="24"/>
                  </a:cubicBezTo>
                  <a:cubicBezTo>
                    <a:pt x="1453" y="203"/>
                    <a:pt x="2882" y="334"/>
                    <a:pt x="4323" y="453"/>
                  </a:cubicBezTo>
                  <a:cubicBezTo>
                    <a:pt x="4335" y="453"/>
                    <a:pt x="4346" y="405"/>
                    <a:pt x="4323" y="405"/>
                  </a:cubicBezTo>
                  <a:cubicBezTo>
                    <a:pt x="2894" y="239"/>
                    <a:pt x="1465" y="96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45" name="Google Shape;27445;p39"/>
            <p:cNvSpPr/>
            <p:nvPr/>
          </p:nvSpPr>
          <p:spPr>
            <a:xfrm>
              <a:off x="2189250" y="2976400"/>
              <a:ext cx="36625" cy="8000"/>
            </a:xfrm>
            <a:custGeom>
              <a:avLst/>
              <a:gdLst/>
              <a:ahLst/>
              <a:cxnLst/>
              <a:rect l="l" t="t" r="r" b="b"/>
              <a:pathLst>
                <a:path w="1465" h="320" extrusionOk="0">
                  <a:moveTo>
                    <a:pt x="36" y="0"/>
                  </a:moveTo>
                  <a:cubicBezTo>
                    <a:pt x="12" y="0"/>
                    <a:pt x="0" y="36"/>
                    <a:pt x="36" y="36"/>
                  </a:cubicBezTo>
                  <a:cubicBezTo>
                    <a:pt x="239" y="119"/>
                    <a:pt x="477" y="131"/>
                    <a:pt x="703" y="179"/>
                  </a:cubicBezTo>
                  <a:lnTo>
                    <a:pt x="1455" y="308"/>
                  </a:lnTo>
                  <a:lnTo>
                    <a:pt x="1455" y="308"/>
                  </a:lnTo>
                  <a:cubicBezTo>
                    <a:pt x="1451" y="304"/>
                    <a:pt x="1447" y="301"/>
                    <a:pt x="1441" y="298"/>
                  </a:cubicBezTo>
                  <a:cubicBezTo>
                    <a:pt x="1203" y="238"/>
                    <a:pt x="965" y="191"/>
                    <a:pt x="751" y="131"/>
                  </a:cubicBezTo>
                  <a:cubicBezTo>
                    <a:pt x="524" y="95"/>
                    <a:pt x="262" y="0"/>
                    <a:pt x="36" y="0"/>
                  </a:cubicBezTo>
                  <a:close/>
                  <a:moveTo>
                    <a:pt x="1455" y="308"/>
                  </a:moveTo>
                  <a:lnTo>
                    <a:pt x="1455" y="308"/>
                  </a:lnTo>
                  <a:cubicBezTo>
                    <a:pt x="1461" y="314"/>
                    <a:pt x="1463" y="320"/>
                    <a:pt x="1464" y="320"/>
                  </a:cubicBezTo>
                  <a:cubicBezTo>
                    <a:pt x="1465" y="320"/>
                    <a:pt x="1465" y="317"/>
                    <a:pt x="1465" y="310"/>
                  </a:cubicBezTo>
                  <a:lnTo>
                    <a:pt x="1455" y="30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46" name="Google Shape;27446;p39"/>
            <p:cNvSpPr/>
            <p:nvPr/>
          </p:nvSpPr>
          <p:spPr>
            <a:xfrm>
              <a:off x="2198175" y="2984725"/>
              <a:ext cx="28575" cy="4800"/>
            </a:xfrm>
            <a:custGeom>
              <a:avLst/>
              <a:gdLst/>
              <a:ahLst/>
              <a:cxnLst/>
              <a:rect l="l" t="t" r="r" b="b"/>
              <a:pathLst>
                <a:path w="1143" h="192" extrusionOk="0">
                  <a:moveTo>
                    <a:pt x="1132" y="155"/>
                  </a:moveTo>
                  <a:cubicBezTo>
                    <a:pt x="1136" y="159"/>
                    <a:pt x="1138" y="160"/>
                    <a:pt x="1140" y="160"/>
                  </a:cubicBezTo>
                  <a:cubicBezTo>
                    <a:pt x="1142" y="160"/>
                    <a:pt x="1140" y="155"/>
                    <a:pt x="1132" y="155"/>
                  </a:cubicBezTo>
                  <a:close/>
                  <a:moveTo>
                    <a:pt x="24" y="0"/>
                  </a:moveTo>
                  <a:cubicBezTo>
                    <a:pt x="13" y="0"/>
                    <a:pt x="1" y="12"/>
                    <a:pt x="13" y="24"/>
                  </a:cubicBezTo>
                  <a:cubicBezTo>
                    <a:pt x="167" y="119"/>
                    <a:pt x="358" y="131"/>
                    <a:pt x="536" y="155"/>
                  </a:cubicBezTo>
                  <a:cubicBezTo>
                    <a:pt x="643" y="175"/>
                    <a:pt x="757" y="191"/>
                    <a:pt x="870" y="191"/>
                  </a:cubicBezTo>
                  <a:cubicBezTo>
                    <a:pt x="959" y="191"/>
                    <a:pt x="1048" y="181"/>
                    <a:pt x="1132" y="155"/>
                  </a:cubicBezTo>
                  <a:cubicBezTo>
                    <a:pt x="953" y="119"/>
                    <a:pt x="763" y="119"/>
                    <a:pt x="584" y="96"/>
                  </a:cubicBezTo>
                  <a:cubicBezTo>
                    <a:pt x="405" y="72"/>
                    <a:pt x="227" y="12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47" name="Google Shape;27447;p39"/>
            <p:cNvSpPr/>
            <p:nvPr/>
          </p:nvSpPr>
          <p:spPr>
            <a:xfrm>
              <a:off x="1962425" y="2891850"/>
              <a:ext cx="247375" cy="51825"/>
            </a:xfrm>
            <a:custGeom>
              <a:avLst/>
              <a:gdLst/>
              <a:ahLst/>
              <a:cxnLst/>
              <a:rect l="l" t="t" r="r" b="b"/>
              <a:pathLst>
                <a:path w="9895" h="2073" extrusionOk="0">
                  <a:moveTo>
                    <a:pt x="72" y="1"/>
                  </a:moveTo>
                  <a:cubicBezTo>
                    <a:pt x="13" y="1"/>
                    <a:pt x="1" y="96"/>
                    <a:pt x="49" y="96"/>
                  </a:cubicBezTo>
                  <a:cubicBezTo>
                    <a:pt x="3394" y="513"/>
                    <a:pt x="6585" y="1465"/>
                    <a:pt x="9895" y="2072"/>
                  </a:cubicBezTo>
                  <a:cubicBezTo>
                    <a:pt x="6728" y="1132"/>
                    <a:pt x="3347" y="358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48" name="Google Shape;27448;p39"/>
            <p:cNvSpPr/>
            <p:nvPr/>
          </p:nvSpPr>
          <p:spPr>
            <a:xfrm>
              <a:off x="1954100" y="2852275"/>
              <a:ext cx="233250" cy="59025"/>
            </a:xfrm>
            <a:custGeom>
              <a:avLst/>
              <a:gdLst/>
              <a:ahLst/>
              <a:cxnLst/>
              <a:rect l="l" t="t" r="r" b="b"/>
              <a:pathLst>
                <a:path w="9330" h="2361" extrusionOk="0">
                  <a:moveTo>
                    <a:pt x="12" y="0"/>
                  </a:moveTo>
                  <a:cubicBezTo>
                    <a:pt x="1" y="0"/>
                    <a:pt x="1" y="12"/>
                    <a:pt x="1" y="12"/>
                  </a:cubicBezTo>
                  <a:cubicBezTo>
                    <a:pt x="1429" y="738"/>
                    <a:pt x="3215" y="667"/>
                    <a:pt x="4739" y="1131"/>
                  </a:cubicBezTo>
                  <a:cubicBezTo>
                    <a:pt x="6239" y="1584"/>
                    <a:pt x="7680" y="2167"/>
                    <a:pt x="9264" y="2358"/>
                  </a:cubicBezTo>
                  <a:cubicBezTo>
                    <a:pt x="9268" y="2360"/>
                    <a:pt x="9273" y="2361"/>
                    <a:pt x="9277" y="2361"/>
                  </a:cubicBezTo>
                  <a:cubicBezTo>
                    <a:pt x="9315" y="2361"/>
                    <a:pt x="9329" y="2272"/>
                    <a:pt x="9276" y="2250"/>
                  </a:cubicBezTo>
                  <a:cubicBezTo>
                    <a:pt x="7609" y="2012"/>
                    <a:pt x="6049" y="1405"/>
                    <a:pt x="4442" y="953"/>
                  </a:cubicBezTo>
                  <a:cubicBezTo>
                    <a:pt x="2977" y="536"/>
                    <a:pt x="1429" y="548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49" name="Google Shape;27449;p39"/>
            <p:cNvSpPr/>
            <p:nvPr/>
          </p:nvSpPr>
          <p:spPr>
            <a:xfrm>
              <a:off x="2124650" y="2907025"/>
              <a:ext cx="67275" cy="16325"/>
            </a:xfrm>
            <a:custGeom>
              <a:avLst/>
              <a:gdLst/>
              <a:ahLst/>
              <a:cxnLst/>
              <a:rect l="l" t="t" r="r" b="b"/>
              <a:pathLst>
                <a:path w="2691" h="653" extrusionOk="0">
                  <a:moveTo>
                    <a:pt x="13" y="1"/>
                  </a:moveTo>
                  <a:cubicBezTo>
                    <a:pt x="1" y="1"/>
                    <a:pt x="1" y="25"/>
                    <a:pt x="1" y="25"/>
                  </a:cubicBezTo>
                  <a:cubicBezTo>
                    <a:pt x="799" y="394"/>
                    <a:pt x="1763" y="620"/>
                    <a:pt x="2656" y="644"/>
                  </a:cubicBezTo>
                  <a:cubicBezTo>
                    <a:pt x="2665" y="650"/>
                    <a:pt x="2672" y="652"/>
                    <a:pt x="2676" y="652"/>
                  </a:cubicBezTo>
                  <a:cubicBezTo>
                    <a:pt x="2691" y="652"/>
                    <a:pt x="2689" y="632"/>
                    <a:pt x="2680" y="632"/>
                  </a:cubicBezTo>
                  <a:cubicBezTo>
                    <a:pt x="1751" y="501"/>
                    <a:pt x="906" y="287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50" name="Google Shape;27450;p39"/>
            <p:cNvSpPr/>
            <p:nvPr/>
          </p:nvSpPr>
          <p:spPr>
            <a:xfrm>
              <a:off x="1952900" y="2878750"/>
              <a:ext cx="147075" cy="17600"/>
            </a:xfrm>
            <a:custGeom>
              <a:avLst/>
              <a:gdLst/>
              <a:ahLst/>
              <a:cxnLst/>
              <a:rect l="l" t="t" r="r" b="b"/>
              <a:pathLst>
                <a:path w="5883" h="704" extrusionOk="0">
                  <a:moveTo>
                    <a:pt x="37" y="1"/>
                  </a:moveTo>
                  <a:cubicBezTo>
                    <a:pt x="1" y="1"/>
                    <a:pt x="1" y="37"/>
                    <a:pt x="37" y="48"/>
                  </a:cubicBezTo>
                  <a:cubicBezTo>
                    <a:pt x="1965" y="310"/>
                    <a:pt x="3930" y="501"/>
                    <a:pt x="5883" y="703"/>
                  </a:cubicBezTo>
                  <a:cubicBezTo>
                    <a:pt x="3930" y="489"/>
                    <a:pt x="1989" y="215"/>
                    <a:pt x="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51" name="Google Shape;27451;p39"/>
            <p:cNvSpPr/>
            <p:nvPr/>
          </p:nvSpPr>
          <p:spPr>
            <a:xfrm>
              <a:off x="1952100" y="2832275"/>
              <a:ext cx="211575" cy="48050"/>
            </a:xfrm>
            <a:custGeom>
              <a:avLst/>
              <a:gdLst/>
              <a:ahLst/>
              <a:cxnLst/>
              <a:rect l="l" t="t" r="r" b="b"/>
              <a:pathLst>
                <a:path w="8463" h="1922" extrusionOk="0">
                  <a:moveTo>
                    <a:pt x="47" y="1"/>
                  </a:moveTo>
                  <a:cubicBezTo>
                    <a:pt x="17" y="1"/>
                    <a:pt x="0" y="51"/>
                    <a:pt x="33" y="62"/>
                  </a:cubicBezTo>
                  <a:cubicBezTo>
                    <a:pt x="1557" y="586"/>
                    <a:pt x="3164" y="872"/>
                    <a:pt x="4736" y="1205"/>
                  </a:cubicBezTo>
                  <a:cubicBezTo>
                    <a:pt x="5569" y="1395"/>
                    <a:pt x="6391" y="1586"/>
                    <a:pt x="7236" y="1753"/>
                  </a:cubicBezTo>
                  <a:cubicBezTo>
                    <a:pt x="7481" y="1786"/>
                    <a:pt x="7839" y="1922"/>
                    <a:pt x="8137" y="1922"/>
                  </a:cubicBezTo>
                  <a:cubicBezTo>
                    <a:pt x="8259" y="1922"/>
                    <a:pt x="8372" y="1899"/>
                    <a:pt x="8463" y="1836"/>
                  </a:cubicBezTo>
                  <a:lnTo>
                    <a:pt x="8463" y="1824"/>
                  </a:lnTo>
                  <a:cubicBezTo>
                    <a:pt x="8451" y="1800"/>
                    <a:pt x="8451" y="1776"/>
                    <a:pt x="8427" y="1765"/>
                  </a:cubicBezTo>
                  <a:cubicBezTo>
                    <a:pt x="8422" y="1749"/>
                    <a:pt x="8417" y="1745"/>
                    <a:pt x="8413" y="1745"/>
                  </a:cubicBezTo>
                  <a:cubicBezTo>
                    <a:pt x="8409" y="1745"/>
                    <a:pt x="8408" y="1753"/>
                    <a:pt x="8415" y="1753"/>
                  </a:cubicBezTo>
                  <a:cubicBezTo>
                    <a:pt x="8415" y="1754"/>
                    <a:pt x="8411" y="1755"/>
                    <a:pt x="8403" y="1755"/>
                  </a:cubicBezTo>
                  <a:cubicBezTo>
                    <a:pt x="8172" y="1755"/>
                    <a:pt x="4596" y="1120"/>
                    <a:pt x="4343" y="1062"/>
                  </a:cubicBezTo>
                  <a:cubicBezTo>
                    <a:pt x="2890" y="753"/>
                    <a:pt x="1450" y="467"/>
                    <a:pt x="57" y="2"/>
                  </a:cubicBezTo>
                  <a:cubicBezTo>
                    <a:pt x="54" y="1"/>
                    <a:pt x="50" y="1"/>
                    <a:pt x="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52" name="Google Shape;27452;p39"/>
            <p:cNvSpPr/>
            <p:nvPr/>
          </p:nvSpPr>
          <p:spPr>
            <a:xfrm>
              <a:off x="1946950" y="2823100"/>
              <a:ext cx="36950" cy="13725"/>
            </a:xfrm>
            <a:custGeom>
              <a:avLst/>
              <a:gdLst/>
              <a:ahLst/>
              <a:cxnLst/>
              <a:rect l="l" t="t" r="r" b="b"/>
              <a:pathLst>
                <a:path w="1478" h="549" extrusionOk="0">
                  <a:moveTo>
                    <a:pt x="37" y="0"/>
                  </a:moveTo>
                  <a:cubicBezTo>
                    <a:pt x="25" y="0"/>
                    <a:pt x="1" y="12"/>
                    <a:pt x="25" y="12"/>
                  </a:cubicBezTo>
                  <a:cubicBezTo>
                    <a:pt x="453" y="274"/>
                    <a:pt x="953" y="524"/>
                    <a:pt x="1465" y="548"/>
                  </a:cubicBezTo>
                  <a:cubicBezTo>
                    <a:pt x="1477" y="548"/>
                    <a:pt x="1477" y="536"/>
                    <a:pt x="1465" y="524"/>
                  </a:cubicBezTo>
                  <a:cubicBezTo>
                    <a:pt x="1227" y="441"/>
                    <a:pt x="989" y="405"/>
                    <a:pt x="763" y="334"/>
                  </a:cubicBezTo>
                  <a:cubicBezTo>
                    <a:pt x="513" y="238"/>
                    <a:pt x="275" y="131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53" name="Google Shape;27453;p39"/>
            <p:cNvSpPr/>
            <p:nvPr/>
          </p:nvSpPr>
          <p:spPr>
            <a:xfrm>
              <a:off x="1952025" y="2819825"/>
              <a:ext cx="21750" cy="6575"/>
            </a:xfrm>
            <a:custGeom>
              <a:avLst/>
              <a:gdLst/>
              <a:ahLst/>
              <a:cxnLst/>
              <a:rect l="l" t="t" r="r" b="b"/>
              <a:pathLst>
                <a:path w="870" h="263" extrusionOk="0">
                  <a:moveTo>
                    <a:pt x="0" y="0"/>
                  </a:moveTo>
                  <a:lnTo>
                    <a:pt x="0" y="0"/>
                  </a:lnTo>
                  <a:cubicBezTo>
                    <a:pt x="119" y="84"/>
                    <a:pt x="274" y="143"/>
                    <a:pt x="429" y="179"/>
                  </a:cubicBezTo>
                  <a:cubicBezTo>
                    <a:pt x="560" y="215"/>
                    <a:pt x="715" y="262"/>
                    <a:pt x="857" y="262"/>
                  </a:cubicBezTo>
                  <a:cubicBezTo>
                    <a:pt x="869" y="262"/>
                    <a:pt x="869" y="238"/>
                    <a:pt x="857" y="238"/>
                  </a:cubicBezTo>
                  <a:cubicBezTo>
                    <a:pt x="715" y="179"/>
                    <a:pt x="548" y="179"/>
                    <a:pt x="393" y="131"/>
                  </a:cubicBezTo>
                  <a:cubicBezTo>
                    <a:pt x="262" y="84"/>
                    <a:pt x="131" y="2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54" name="Google Shape;27454;p39"/>
            <p:cNvSpPr/>
            <p:nvPr/>
          </p:nvSpPr>
          <p:spPr>
            <a:xfrm>
              <a:off x="1945475" y="2806125"/>
              <a:ext cx="198925" cy="55300"/>
            </a:xfrm>
            <a:custGeom>
              <a:avLst/>
              <a:gdLst/>
              <a:ahLst/>
              <a:cxnLst/>
              <a:rect l="l" t="t" r="r" b="b"/>
              <a:pathLst>
                <a:path w="7957" h="2212" extrusionOk="0">
                  <a:moveTo>
                    <a:pt x="0" y="1"/>
                  </a:moveTo>
                  <a:lnTo>
                    <a:pt x="0" y="1"/>
                  </a:lnTo>
                  <a:cubicBezTo>
                    <a:pt x="941" y="739"/>
                    <a:pt x="2203" y="775"/>
                    <a:pt x="3334" y="989"/>
                  </a:cubicBezTo>
                  <a:cubicBezTo>
                    <a:pt x="4084" y="1144"/>
                    <a:pt x="4751" y="1465"/>
                    <a:pt x="5489" y="1644"/>
                  </a:cubicBezTo>
                  <a:cubicBezTo>
                    <a:pt x="6287" y="1846"/>
                    <a:pt x="7144" y="1679"/>
                    <a:pt x="7835" y="2203"/>
                  </a:cubicBezTo>
                  <a:cubicBezTo>
                    <a:pt x="7844" y="2209"/>
                    <a:pt x="7853" y="2211"/>
                    <a:pt x="7862" y="2211"/>
                  </a:cubicBezTo>
                  <a:cubicBezTo>
                    <a:pt x="7913" y="2211"/>
                    <a:pt x="7956" y="2137"/>
                    <a:pt x="7906" y="2096"/>
                  </a:cubicBezTo>
                  <a:cubicBezTo>
                    <a:pt x="7513" y="1799"/>
                    <a:pt x="7132" y="1703"/>
                    <a:pt x="6656" y="1668"/>
                  </a:cubicBezTo>
                  <a:cubicBezTo>
                    <a:pt x="5787" y="1572"/>
                    <a:pt x="5060" y="1334"/>
                    <a:pt x="4215" y="1096"/>
                  </a:cubicBezTo>
                  <a:cubicBezTo>
                    <a:pt x="2798" y="679"/>
                    <a:pt x="1358" y="715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55" name="Google Shape;27455;p39"/>
            <p:cNvSpPr/>
            <p:nvPr/>
          </p:nvSpPr>
          <p:spPr>
            <a:xfrm>
              <a:off x="2135850" y="2856950"/>
              <a:ext cx="22475" cy="10525"/>
            </a:xfrm>
            <a:custGeom>
              <a:avLst/>
              <a:gdLst/>
              <a:ahLst/>
              <a:cxnLst/>
              <a:rect l="l" t="t" r="r" b="b"/>
              <a:pathLst>
                <a:path w="899" h="421" extrusionOk="0">
                  <a:moveTo>
                    <a:pt x="39" y="0"/>
                  </a:moveTo>
                  <a:cubicBezTo>
                    <a:pt x="18" y="0"/>
                    <a:pt x="0" y="18"/>
                    <a:pt x="29" y="27"/>
                  </a:cubicBezTo>
                  <a:cubicBezTo>
                    <a:pt x="160" y="135"/>
                    <a:pt x="303" y="206"/>
                    <a:pt x="458" y="289"/>
                  </a:cubicBezTo>
                  <a:cubicBezTo>
                    <a:pt x="589" y="349"/>
                    <a:pt x="755" y="420"/>
                    <a:pt x="886" y="420"/>
                  </a:cubicBezTo>
                  <a:cubicBezTo>
                    <a:pt x="898" y="420"/>
                    <a:pt x="898" y="385"/>
                    <a:pt x="898" y="385"/>
                  </a:cubicBezTo>
                  <a:cubicBezTo>
                    <a:pt x="779" y="313"/>
                    <a:pt x="636" y="277"/>
                    <a:pt x="505" y="242"/>
                  </a:cubicBezTo>
                  <a:cubicBezTo>
                    <a:pt x="339" y="182"/>
                    <a:pt x="208" y="87"/>
                    <a:pt x="53" y="4"/>
                  </a:cubicBezTo>
                  <a:cubicBezTo>
                    <a:pt x="48" y="1"/>
                    <a:pt x="43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56" name="Google Shape;27456;p39"/>
            <p:cNvSpPr/>
            <p:nvPr/>
          </p:nvSpPr>
          <p:spPr>
            <a:xfrm>
              <a:off x="2136850" y="2857325"/>
              <a:ext cx="23550" cy="10150"/>
            </a:xfrm>
            <a:custGeom>
              <a:avLst/>
              <a:gdLst/>
              <a:ahLst/>
              <a:cxnLst/>
              <a:rect l="l" t="t" r="r" b="b"/>
              <a:pathLst>
                <a:path w="942" h="406" extrusionOk="0">
                  <a:moveTo>
                    <a:pt x="49" y="1"/>
                  </a:moveTo>
                  <a:cubicBezTo>
                    <a:pt x="13" y="1"/>
                    <a:pt x="1" y="36"/>
                    <a:pt x="13" y="48"/>
                  </a:cubicBezTo>
                  <a:cubicBezTo>
                    <a:pt x="263" y="227"/>
                    <a:pt x="608" y="370"/>
                    <a:pt x="918" y="405"/>
                  </a:cubicBezTo>
                  <a:cubicBezTo>
                    <a:pt x="942" y="405"/>
                    <a:pt x="942" y="393"/>
                    <a:pt x="918" y="370"/>
                  </a:cubicBezTo>
                  <a:cubicBezTo>
                    <a:pt x="775" y="310"/>
                    <a:pt x="620" y="262"/>
                    <a:pt x="477" y="203"/>
                  </a:cubicBezTo>
                  <a:cubicBezTo>
                    <a:pt x="322" y="155"/>
                    <a:pt x="180" y="72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57" name="Google Shape;27457;p39"/>
            <p:cNvSpPr/>
            <p:nvPr/>
          </p:nvSpPr>
          <p:spPr>
            <a:xfrm>
              <a:off x="2136625" y="2858425"/>
              <a:ext cx="19600" cy="9350"/>
            </a:xfrm>
            <a:custGeom>
              <a:avLst/>
              <a:gdLst/>
              <a:ahLst/>
              <a:cxnLst/>
              <a:rect l="l" t="t" r="r" b="b"/>
              <a:pathLst>
                <a:path w="784" h="374" extrusionOk="0">
                  <a:moveTo>
                    <a:pt x="26" y="1"/>
                  </a:moveTo>
                  <a:cubicBezTo>
                    <a:pt x="14" y="1"/>
                    <a:pt x="0" y="18"/>
                    <a:pt x="10" y="28"/>
                  </a:cubicBezTo>
                  <a:cubicBezTo>
                    <a:pt x="194" y="201"/>
                    <a:pt x="479" y="374"/>
                    <a:pt x="746" y="374"/>
                  </a:cubicBezTo>
                  <a:cubicBezTo>
                    <a:pt x="755" y="374"/>
                    <a:pt x="763" y="374"/>
                    <a:pt x="772" y="373"/>
                  </a:cubicBezTo>
                  <a:cubicBezTo>
                    <a:pt x="784" y="373"/>
                    <a:pt x="784" y="338"/>
                    <a:pt x="772" y="338"/>
                  </a:cubicBezTo>
                  <a:cubicBezTo>
                    <a:pt x="653" y="302"/>
                    <a:pt x="510" y="278"/>
                    <a:pt x="391" y="218"/>
                  </a:cubicBezTo>
                  <a:cubicBezTo>
                    <a:pt x="260" y="159"/>
                    <a:pt x="141" y="88"/>
                    <a:pt x="34" y="4"/>
                  </a:cubicBezTo>
                  <a:cubicBezTo>
                    <a:pt x="32" y="2"/>
                    <a:pt x="29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58" name="Google Shape;27458;p39"/>
            <p:cNvSpPr/>
            <p:nvPr/>
          </p:nvSpPr>
          <p:spPr>
            <a:xfrm>
              <a:off x="1933200" y="2767775"/>
              <a:ext cx="202800" cy="75000"/>
            </a:xfrm>
            <a:custGeom>
              <a:avLst/>
              <a:gdLst/>
              <a:ahLst/>
              <a:cxnLst/>
              <a:rect l="l" t="t" r="r" b="b"/>
              <a:pathLst>
                <a:path w="8112" h="3000" extrusionOk="0">
                  <a:moveTo>
                    <a:pt x="54" y="1"/>
                  </a:moveTo>
                  <a:cubicBezTo>
                    <a:pt x="24" y="1"/>
                    <a:pt x="0" y="53"/>
                    <a:pt x="39" y="82"/>
                  </a:cubicBezTo>
                  <a:cubicBezTo>
                    <a:pt x="1063" y="868"/>
                    <a:pt x="2432" y="1142"/>
                    <a:pt x="3646" y="1511"/>
                  </a:cubicBezTo>
                  <a:cubicBezTo>
                    <a:pt x="5123" y="1963"/>
                    <a:pt x="6766" y="2213"/>
                    <a:pt x="8099" y="2999"/>
                  </a:cubicBezTo>
                  <a:cubicBezTo>
                    <a:pt x="8099" y="2987"/>
                    <a:pt x="8111" y="2975"/>
                    <a:pt x="8099" y="2975"/>
                  </a:cubicBezTo>
                  <a:cubicBezTo>
                    <a:pt x="5778" y="1320"/>
                    <a:pt x="2372" y="1749"/>
                    <a:pt x="75" y="11"/>
                  </a:cubicBezTo>
                  <a:cubicBezTo>
                    <a:pt x="68" y="4"/>
                    <a:pt x="60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59" name="Google Shape;27459;p39"/>
            <p:cNvSpPr/>
            <p:nvPr/>
          </p:nvSpPr>
          <p:spPr>
            <a:xfrm>
              <a:off x="1934525" y="2763750"/>
              <a:ext cx="27050" cy="15025"/>
            </a:xfrm>
            <a:custGeom>
              <a:avLst/>
              <a:gdLst/>
              <a:ahLst/>
              <a:cxnLst/>
              <a:rect l="l" t="t" r="r" b="b"/>
              <a:pathLst>
                <a:path w="1082" h="601" extrusionOk="0">
                  <a:moveTo>
                    <a:pt x="22" y="0"/>
                  </a:moveTo>
                  <a:cubicBezTo>
                    <a:pt x="5" y="0"/>
                    <a:pt x="1" y="11"/>
                    <a:pt x="10" y="29"/>
                  </a:cubicBezTo>
                  <a:cubicBezTo>
                    <a:pt x="260" y="303"/>
                    <a:pt x="664" y="565"/>
                    <a:pt x="1057" y="600"/>
                  </a:cubicBezTo>
                  <a:cubicBezTo>
                    <a:pt x="1081" y="600"/>
                    <a:pt x="1081" y="576"/>
                    <a:pt x="1069" y="565"/>
                  </a:cubicBezTo>
                  <a:cubicBezTo>
                    <a:pt x="879" y="505"/>
                    <a:pt x="700" y="446"/>
                    <a:pt x="522" y="350"/>
                  </a:cubicBezTo>
                  <a:cubicBezTo>
                    <a:pt x="343" y="267"/>
                    <a:pt x="188" y="148"/>
                    <a:pt x="45" y="5"/>
                  </a:cubicBezTo>
                  <a:cubicBezTo>
                    <a:pt x="36" y="2"/>
                    <a:pt x="28" y="0"/>
                    <a:pt x="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60" name="Google Shape;27460;p39"/>
            <p:cNvSpPr/>
            <p:nvPr/>
          </p:nvSpPr>
          <p:spPr>
            <a:xfrm>
              <a:off x="1932075" y="2758800"/>
              <a:ext cx="29500" cy="16400"/>
            </a:xfrm>
            <a:custGeom>
              <a:avLst/>
              <a:gdLst/>
              <a:ahLst/>
              <a:cxnLst/>
              <a:rect l="l" t="t" r="r" b="b"/>
              <a:pathLst>
                <a:path w="1180" h="656" extrusionOk="0">
                  <a:moveTo>
                    <a:pt x="48" y="1"/>
                  </a:moveTo>
                  <a:cubicBezTo>
                    <a:pt x="36" y="1"/>
                    <a:pt x="0" y="12"/>
                    <a:pt x="24" y="24"/>
                  </a:cubicBezTo>
                  <a:cubicBezTo>
                    <a:pt x="298" y="298"/>
                    <a:pt x="751" y="596"/>
                    <a:pt x="1155" y="655"/>
                  </a:cubicBezTo>
                  <a:cubicBezTo>
                    <a:pt x="1167" y="655"/>
                    <a:pt x="1179" y="620"/>
                    <a:pt x="1167" y="620"/>
                  </a:cubicBezTo>
                  <a:cubicBezTo>
                    <a:pt x="989" y="524"/>
                    <a:pt x="798" y="477"/>
                    <a:pt x="620" y="370"/>
                  </a:cubicBezTo>
                  <a:cubicBezTo>
                    <a:pt x="417" y="263"/>
                    <a:pt x="227" y="132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61" name="Google Shape;27461;p39"/>
            <p:cNvSpPr/>
            <p:nvPr/>
          </p:nvSpPr>
          <p:spPr>
            <a:xfrm>
              <a:off x="1935775" y="2756450"/>
              <a:ext cx="33225" cy="19350"/>
            </a:xfrm>
            <a:custGeom>
              <a:avLst/>
              <a:gdLst/>
              <a:ahLst/>
              <a:cxnLst/>
              <a:rect l="l" t="t" r="r" b="b"/>
              <a:pathLst>
                <a:path w="1329" h="774" extrusionOk="0">
                  <a:moveTo>
                    <a:pt x="5" y="1"/>
                  </a:moveTo>
                  <a:cubicBezTo>
                    <a:pt x="1" y="1"/>
                    <a:pt x="1" y="10"/>
                    <a:pt x="7" y="23"/>
                  </a:cubicBezTo>
                  <a:cubicBezTo>
                    <a:pt x="364" y="321"/>
                    <a:pt x="829" y="654"/>
                    <a:pt x="1281" y="773"/>
                  </a:cubicBezTo>
                  <a:cubicBezTo>
                    <a:pt x="1305" y="773"/>
                    <a:pt x="1329" y="761"/>
                    <a:pt x="1305" y="749"/>
                  </a:cubicBezTo>
                  <a:cubicBezTo>
                    <a:pt x="1091" y="618"/>
                    <a:pt x="865" y="523"/>
                    <a:pt x="650" y="404"/>
                  </a:cubicBezTo>
                  <a:cubicBezTo>
                    <a:pt x="436" y="285"/>
                    <a:pt x="233" y="154"/>
                    <a:pt x="19" y="23"/>
                  </a:cubicBezTo>
                  <a:cubicBezTo>
                    <a:pt x="14" y="7"/>
                    <a:pt x="8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62" name="Google Shape;27462;p39"/>
            <p:cNvSpPr/>
            <p:nvPr/>
          </p:nvSpPr>
          <p:spPr>
            <a:xfrm>
              <a:off x="1944175" y="2741875"/>
              <a:ext cx="161750" cy="62825"/>
            </a:xfrm>
            <a:custGeom>
              <a:avLst/>
              <a:gdLst/>
              <a:ahLst/>
              <a:cxnLst/>
              <a:rect l="l" t="t" r="r" b="b"/>
              <a:pathLst>
                <a:path w="6470" h="2513" extrusionOk="0">
                  <a:moveTo>
                    <a:pt x="25" y="1"/>
                  </a:moveTo>
                  <a:cubicBezTo>
                    <a:pt x="12" y="1"/>
                    <a:pt x="0" y="15"/>
                    <a:pt x="17" y="23"/>
                  </a:cubicBezTo>
                  <a:cubicBezTo>
                    <a:pt x="814" y="856"/>
                    <a:pt x="1922" y="868"/>
                    <a:pt x="2993" y="1082"/>
                  </a:cubicBezTo>
                  <a:cubicBezTo>
                    <a:pt x="4005" y="1273"/>
                    <a:pt x="4565" y="1832"/>
                    <a:pt x="5446" y="2285"/>
                  </a:cubicBezTo>
                  <a:cubicBezTo>
                    <a:pt x="5763" y="2449"/>
                    <a:pt x="6020" y="2513"/>
                    <a:pt x="6355" y="2513"/>
                  </a:cubicBezTo>
                  <a:cubicBezTo>
                    <a:pt x="6385" y="2513"/>
                    <a:pt x="6415" y="2512"/>
                    <a:pt x="6446" y="2511"/>
                  </a:cubicBezTo>
                  <a:cubicBezTo>
                    <a:pt x="6470" y="2511"/>
                    <a:pt x="6470" y="2452"/>
                    <a:pt x="6446" y="2452"/>
                  </a:cubicBezTo>
                  <a:cubicBezTo>
                    <a:pt x="5267" y="2404"/>
                    <a:pt x="4458" y="1321"/>
                    <a:pt x="3326" y="1047"/>
                  </a:cubicBezTo>
                  <a:cubicBezTo>
                    <a:pt x="2172" y="785"/>
                    <a:pt x="993" y="844"/>
                    <a:pt x="40" y="11"/>
                  </a:cubicBezTo>
                  <a:cubicBezTo>
                    <a:pt x="37" y="3"/>
                    <a:pt x="31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63" name="Google Shape;27463;p39"/>
            <p:cNvSpPr/>
            <p:nvPr/>
          </p:nvSpPr>
          <p:spPr>
            <a:xfrm>
              <a:off x="1953875" y="2755750"/>
              <a:ext cx="164250" cy="58750"/>
            </a:xfrm>
            <a:custGeom>
              <a:avLst/>
              <a:gdLst/>
              <a:ahLst/>
              <a:cxnLst/>
              <a:rect l="l" t="t" r="r" b="b"/>
              <a:pathLst>
                <a:path w="6570" h="2350" extrusionOk="0">
                  <a:moveTo>
                    <a:pt x="14" y="0"/>
                  </a:moveTo>
                  <a:cubicBezTo>
                    <a:pt x="6" y="0"/>
                    <a:pt x="0" y="15"/>
                    <a:pt x="10" y="15"/>
                  </a:cubicBezTo>
                  <a:cubicBezTo>
                    <a:pt x="795" y="849"/>
                    <a:pt x="2069" y="730"/>
                    <a:pt x="3081" y="1087"/>
                  </a:cubicBezTo>
                  <a:cubicBezTo>
                    <a:pt x="4248" y="1516"/>
                    <a:pt x="5284" y="2337"/>
                    <a:pt x="6570" y="2349"/>
                  </a:cubicBezTo>
                  <a:cubicBezTo>
                    <a:pt x="5320" y="2206"/>
                    <a:pt x="4367" y="1539"/>
                    <a:pt x="3224" y="1099"/>
                  </a:cubicBezTo>
                  <a:cubicBezTo>
                    <a:pt x="2153" y="694"/>
                    <a:pt x="914" y="825"/>
                    <a:pt x="21" y="4"/>
                  </a:cubicBezTo>
                  <a:cubicBezTo>
                    <a:pt x="19" y="1"/>
                    <a:pt x="17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64" name="Google Shape;27464;p39"/>
            <p:cNvSpPr/>
            <p:nvPr/>
          </p:nvSpPr>
          <p:spPr>
            <a:xfrm>
              <a:off x="1963500" y="2704225"/>
              <a:ext cx="136100" cy="73725"/>
            </a:xfrm>
            <a:custGeom>
              <a:avLst/>
              <a:gdLst/>
              <a:ahLst/>
              <a:cxnLst/>
              <a:rect l="l" t="t" r="r" b="b"/>
              <a:pathLst>
                <a:path w="5444" h="2949" extrusionOk="0">
                  <a:moveTo>
                    <a:pt x="28" y="0"/>
                  </a:moveTo>
                  <a:cubicBezTo>
                    <a:pt x="14" y="0"/>
                    <a:pt x="0" y="11"/>
                    <a:pt x="17" y="29"/>
                  </a:cubicBezTo>
                  <a:cubicBezTo>
                    <a:pt x="220" y="398"/>
                    <a:pt x="470" y="576"/>
                    <a:pt x="851" y="755"/>
                  </a:cubicBezTo>
                  <a:cubicBezTo>
                    <a:pt x="1208" y="922"/>
                    <a:pt x="1530" y="969"/>
                    <a:pt x="1863" y="1195"/>
                  </a:cubicBezTo>
                  <a:cubicBezTo>
                    <a:pt x="2113" y="1362"/>
                    <a:pt x="2303" y="1600"/>
                    <a:pt x="2577" y="1743"/>
                  </a:cubicBezTo>
                  <a:cubicBezTo>
                    <a:pt x="3125" y="2076"/>
                    <a:pt x="3744" y="2386"/>
                    <a:pt x="4328" y="2672"/>
                  </a:cubicBezTo>
                  <a:cubicBezTo>
                    <a:pt x="4649" y="2838"/>
                    <a:pt x="4917" y="2941"/>
                    <a:pt x="5256" y="2941"/>
                  </a:cubicBezTo>
                  <a:cubicBezTo>
                    <a:pt x="5296" y="2941"/>
                    <a:pt x="5336" y="2939"/>
                    <a:pt x="5378" y="2936"/>
                  </a:cubicBezTo>
                  <a:lnTo>
                    <a:pt x="5378" y="2936"/>
                  </a:lnTo>
                  <a:cubicBezTo>
                    <a:pt x="4483" y="2780"/>
                    <a:pt x="3655" y="2247"/>
                    <a:pt x="2839" y="1850"/>
                  </a:cubicBezTo>
                  <a:cubicBezTo>
                    <a:pt x="2399" y="1636"/>
                    <a:pt x="2077" y="1255"/>
                    <a:pt x="1649" y="1017"/>
                  </a:cubicBezTo>
                  <a:cubicBezTo>
                    <a:pt x="1053" y="695"/>
                    <a:pt x="470" y="719"/>
                    <a:pt x="41" y="5"/>
                  </a:cubicBezTo>
                  <a:cubicBezTo>
                    <a:pt x="38" y="2"/>
                    <a:pt x="33" y="0"/>
                    <a:pt x="28" y="0"/>
                  </a:cubicBezTo>
                  <a:close/>
                  <a:moveTo>
                    <a:pt x="5411" y="2934"/>
                  </a:moveTo>
                  <a:cubicBezTo>
                    <a:pt x="5400" y="2935"/>
                    <a:pt x="5389" y="2935"/>
                    <a:pt x="5378" y="2936"/>
                  </a:cubicBezTo>
                  <a:lnTo>
                    <a:pt x="5378" y="2936"/>
                  </a:lnTo>
                  <a:cubicBezTo>
                    <a:pt x="5395" y="2939"/>
                    <a:pt x="5413" y="2942"/>
                    <a:pt x="5430" y="2945"/>
                  </a:cubicBezTo>
                  <a:lnTo>
                    <a:pt x="5430" y="2945"/>
                  </a:lnTo>
                  <a:cubicBezTo>
                    <a:pt x="5425" y="2943"/>
                    <a:pt x="5419" y="2939"/>
                    <a:pt x="5411" y="2934"/>
                  </a:cubicBezTo>
                  <a:close/>
                  <a:moveTo>
                    <a:pt x="5430" y="2945"/>
                  </a:moveTo>
                  <a:cubicBezTo>
                    <a:pt x="5436" y="2948"/>
                    <a:pt x="5439" y="2949"/>
                    <a:pt x="5441" y="2949"/>
                  </a:cubicBezTo>
                  <a:cubicBezTo>
                    <a:pt x="5444" y="2949"/>
                    <a:pt x="5441" y="2946"/>
                    <a:pt x="5435" y="2946"/>
                  </a:cubicBezTo>
                  <a:cubicBezTo>
                    <a:pt x="5433" y="2945"/>
                    <a:pt x="5431" y="2945"/>
                    <a:pt x="5430" y="294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65" name="Google Shape;27465;p39"/>
            <p:cNvSpPr/>
            <p:nvPr/>
          </p:nvSpPr>
          <p:spPr>
            <a:xfrm>
              <a:off x="1962825" y="2698875"/>
              <a:ext cx="30900" cy="23050"/>
            </a:xfrm>
            <a:custGeom>
              <a:avLst/>
              <a:gdLst/>
              <a:ahLst/>
              <a:cxnLst/>
              <a:rect l="l" t="t" r="r" b="b"/>
              <a:pathLst>
                <a:path w="1236" h="922" extrusionOk="0">
                  <a:moveTo>
                    <a:pt x="18" y="1"/>
                  </a:moveTo>
                  <a:cubicBezTo>
                    <a:pt x="4" y="1"/>
                    <a:pt x="1" y="20"/>
                    <a:pt x="9" y="28"/>
                  </a:cubicBezTo>
                  <a:cubicBezTo>
                    <a:pt x="318" y="421"/>
                    <a:pt x="723" y="755"/>
                    <a:pt x="1199" y="921"/>
                  </a:cubicBezTo>
                  <a:cubicBezTo>
                    <a:pt x="1211" y="921"/>
                    <a:pt x="1235" y="909"/>
                    <a:pt x="1211" y="909"/>
                  </a:cubicBezTo>
                  <a:cubicBezTo>
                    <a:pt x="771" y="659"/>
                    <a:pt x="366" y="397"/>
                    <a:pt x="44" y="16"/>
                  </a:cubicBezTo>
                  <a:cubicBezTo>
                    <a:pt x="33" y="5"/>
                    <a:pt x="24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66" name="Google Shape;27466;p39"/>
            <p:cNvSpPr/>
            <p:nvPr/>
          </p:nvSpPr>
          <p:spPr>
            <a:xfrm>
              <a:off x="1968000" y="2696750"/>
              <a:ext cx="31675" cy="25175"/>
            </a:xfrm>
            <a:custGeom>
              <a:avLst/>
              <a:gdLst/>
              <a:ahLst/>
              <a:cxnLst/>
              <a:rect l="l" t="t" r="r" b="b"/>
              <a:pathLst>
                <a:path w="1267" h="1007" extrusionOk="0">
                  <a:moveTo>
                    <a:pt x="11" y="1"/>
                  </a:moveTo>
                  <a:cubicBezTo>
                    <a:pt x="5" y="1"/>
                    <a:pt x="0" y="6"/>
                    <a:pt x="16" y="6"/>
                  </a:cubicBezTo>
                  <a:cubicBezTo>
                    <a:pt x="16" y="2"/>
                    <a:pt x="13" y="1"/>
                    <a:pt x="11" y="1"/>
                  </a:cubicBezTo>
                  <a:close/>
                  <a:moveTo>
                    <a:pt x="16" y="6"/>
                  </a:moveTo>
                  <a:lnTo>
                    <a:pt x="16" y="6"/>
                  </a:lnTo>
                  <a:cubicBezTo>
                    <a:pt x="314" y="447"/>
                    <a:pt x="730" y="840"/>
                    <a:pt x="1230" y="1006"/>
                  </a:cubicBezTo>
                  <a:cubicBezTo>
                    <a:pt x="1242" y="1006"/>
                    <a:pt x="1266" y="994"/>
                    <a:pt x="1242" y="994"/>
                  </a:cubicBezTo>
                  <a:cubicBezTo>
                    <a:pt x="766" y="720"/>
                    <a:pt x="349" y="459"/>
                    <a:pt x="16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67" name="Google Shape;27467;p39"/>
            <p:cNvSpPr/>
            <p:nvPr/>
          </p:nvSpPr>
          <p:spPr>
            <a:xfrm>
              <a:off x="1966300" y="2687375"/>
              <a:ext cx="30975" cy="24425"/>
            </a:xfrm>
            <a:custGeom>
              <a:avLst/>
              <a:gdLst/>
              <a:ahLst/>
              <a:cxnLst/>
              <a:rect l="l" t="t" r="r" b="b"/>
              <a:pathLst>
                <a:path w="1239" h="977" extrusionOk="0">
                  <a:moveTo>
                    <a:pt x="25" y="0"/>
                  </a:moveTo>
                  <a:cubicBezTo>
                    <a:pt x="25" y="0"/>
                    <a:pt x="1" y="0"/>
                    <a:pt x="1" y="12"/>
                  </a:cubicBezTo>
                  <a:cubicBezTo>
                    <a:pt x="275" y="429"/>
                    <a:pt x="715" y="822"/>
                    <a:pt x="1215" y="976"/>
                  </a:cubicBezTo>
                  <a:cubicBezTo>
                    <a:pt x="1227" y="976"/>
                    <a:pt x="1239" y="965"/>
                    <a:pt x="1227" y="953"/>
                  </a:cubicBezTo>
                  <a:cubicBezTo>
                    <a:pt x="751" y="679"/>
                    <a:pt x="382" y="417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68" name="Google Shape;27468;p39"/>
            <p:cNvSpPr/>
            <p:nvPr/>
          </p:nvSpPr>
          <p:spPr>
            <a:xfrm>
              <a:off x="1970625" y="2678200"/>
              <a:ext cx="121900" cy="76750"/>
            </a:xfrm>
            <a:custGeom>
              <a:avLst/>
              <a:gdLst/>
              <a:ahLst/>
              <a:cxnLst/>
              <a:rect l="l" t="t" r="r" b="b"/>
              <a:pathLst>
                <a:path w="4876" h="3070" extrusionOk="0">
                  <a:moveTo>
                    <a:pt x="2" y="1"/>
                  </a:moveTo>
                  <a:cubicBezTo>
                    <a:pt x="0" y="1"/>
                    <a:pt x="0" y="4"/>
                    <a:pt x="6" y="10"/>
                  </a:cubicBezTo>
                  <a:cubicBezTo>
                    <a:pt x="6" y="4"/>
                    <a:pt x="3" y="1"/>
                    <a:pt x="2" y="1"/>
                  </a:cubicBezTo>
                  <a:close/>
                  <a:moveTo>
                    <a:pt x="6" y="10"/>
                  </a:moveTo>
                  <a:cubicBezTo>
                    <a:pt x="697" y="867"/>
                    <a:pt x="1709" y="1284"/>
                    <a:pt x="2602" y="1879"/>
                  </a:cubicBezTo>
                  <a:cubicBezTo>
                    <a:pt x="3292" y="2344"/>
                    <a:pt x="3935" y="3034"/>
                    <a:pt x="4816" y="3070"/>
                  </a:cubicBezTo>
                  <a:cubicBezTo>
                    <a:pt x="4864" y="3070"/>
                    <a:pt x="4876" y="2998"/>
                    <a:pt x="4828" y="2998"/>
                  </a:cubicBezTo>
                  <a:cubicBezTo>
                    <a:pt x="3876" y="2832"/>
                    <a:pt x="3221" y="2117"/>
                    <a:pt x="2423" y="1629"/>
                  </a:cubicBezTo>
                  <a:cubicBezTo>
                    <a:pt x="1590" y="1105"/>
                    <a:pt x="744" y="689"/>
                    <a:pt x="6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69" name="Google Shape;27469;p39"/>
            <p:cNvSpPr/>
            <p:nvPr/>
          </p:nvSpPr>
          <p:spPr>
            <a:xfrm>
              <a:off x="1973500" y="2676000"/>
              <a:ext cx="108325" cy="69425"/>
            </a:xfrm>
            <a:custGeom>
              <a:avLst/>
              <a:gdLst/>
              <a:ahLst/>
              <a:cxnLst/>
              <a:rect l="l" t="t" r="r" b="b"/>
              <a:pathLst>
                <a:path w="4333" h="2777" extrusionOk="0">
                  <a:moveTo>
                    <a:pt x="32" y="0"/>
                  </a:moveTo>
                  <a:cubicBezTo>
                    <a:pt x="7" y="0"/>
                    <a:pt x="0" y="28"/>
                    <a:pt x="10" y="38"/>
                  </a:cubicBezTo>
                  <a:cubicBezTo>
                    <a:pt x="1415" y="979"/>
                    <a:pt x="2832" y="1955"/>
                    <a:pt x="4320" y="2777"/>
                  </a:cubicBezTo>
                  <a:cubicBezTo>
                    <a:pt x="4332" y="2777"/>
                    <a:pt x="4332" y="2765"/>
                    <a:pt x="4332" y="2765"/>
                  </a:cubicBezTo>
                  <a:cubicBezTo>
                    <a:pt x="2892" y="1848"/>
                    <a:pt x="1487" y="919"/>
                    <a:pt x="46" y="3"/>
                  </a:cubicBezTo>
                  <a:cubicBezTo>
                    <a:pt x="41" y="1"/>
                    <a:pt x="37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70" name="Google Shape;27470;p39"/>
            <p:cNvSpPr/>
            <p:nvPr/>
          </p:nvSpPr>
          <p:spPr>
            <a:xfrm>
              <a:off x="1977925" y="2630800"/>
              <a:ext cx="94975" cy="55100"/>
            </a:xfrm>
            <a:custGeom>
              <a:avLst/>
              <a:gdLst/>
              <a:ahLst/>
              <a:cxnLst/>
              <a:rect l="l" t="t" r="r" b="b"/>
              <a:pathLst>
                <a:path w="3799" h="2204" extrusionOk="0">
                  <a:moveTo>
                    <a:pt x="0" y="1"/>
                  </a:moveTo>
                  <a:lnTo>
                    <a:pt x="0" y="1"/>
                  </a:lnTo>
                  <a:cubicBezTo>
                    <a:pt x="1131" y="906"/>
                    <a:pt x="2334" y="1834"/>
                    <a:pt x="3762" y="2204"/>
                  </a:cubicBezTo>
                  <a:cubicBezTo>
                    <a:pt x="3786" y="2204"/>
                    <a:pt x="3798" y="2192"/>
                    <a:pt x="3786" y="2168"/>
                  </a:cubicBezTo>
                  <a:cubicBezTo>
                    <a:pt x="2393" y="1608"/>
                    <a:pt x="1191" y="906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71" name="Google Shape;27471;p39"/>
            <p:cNvSpPr/>
            <p:nvPr/>
          </p:nvSpPr>
          <p:spPr>
            <a:xfrm>
              <a:off x="1985475" y="2625075"/>
              <a:ext cx="76100" cy="47725"/>
            </a:xfrm>
            <a:custGeom>
              <a:avLst/>
              <a:gdLst/>
              <a:ahLst/>
              <a:cxnLst/>
              <a:rect l="l" t="t" r="r" b="b"/>
              <a:pathLst>
                <a:path w="3044" h="1909" extrusionOk="0">
                  <a:moveTo>
                    <a:pt x="31" y="1"/>
                  </a:moveTo>
                  <a:cubicBezTo>
                    <a:pt x="12" y="1"/>
                    <a:pt x="0" y="20"/>
                    <a:pt x="20" y="39"/>
                  </a:cubicBezTo>
                  <a:cubicBezTo>
                    <a:pt x="972" y="718"/>
                    <a:pt x="1984" y="1361"/>
                    <a:pt x="3032" y="1909"/>
                  </a:cubicBezTo>
                  <a:cubicBezTo>
                    <a:pt x="3032" y="1909"/>
                    <a:pt x="3044" y="1885"/>
                    <a:pt x="3032" y="1885"/>
                  </a:cubicBezTo>
                  <a:cubicBezTo>
                    <a:pt x="2008" y="1301"/>
                    <a:pt x="1008" y="694"/>
                    <a:pt x="43" y="4"/>
                  </a:cubicBezTo>
                  <a:cubicBezTo>
                    <a:pt x="39" y="2"/>
                    <a:pt x="35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72" name="Google Shape;27472;p39"/>
            <p:cNvSpPr/>
            <p:nvPr/>
          </p:nvSpPr>
          <p:spPr>
            <a:xfrm>
              <a:off x="1987825" y="2620875"/>
              <a:ext cx="71550" cy="38600"/>
            </a:xfrm>
            <a:custGeom>
              <a:avLst/>
              <a:gdLst/>
              <a:ahLst/>
              <a:cxnLst/>
              <a:rect l="l" t="t" r="r" b="b"/>
              <a:pathLst>
                <a:path w="2862" h="1544" extrusionOk="0">
                  <a:moveTo>
                    <a:pt x="12" y="0"/>
                  </a:moveTo>
                  <a:cubicBezTo>
                    <a:pt x="4" y="0"/>
                    <a:pt x="0" y="11"/>
                    <a:pt x="9" y="29"/>
                  </a:cubicBezTo>
                  <a:cubicBezTo>
                    <a:pt x="890" y="624"/>
                    <a:pt x="1819" y="1136"/>
                    <a:pt x="2819" y="1541"/>
                  </a:cubicBezTo>
                  <a:cubicBezTo>
                    <a:pt x="2824" y="1543"/>
                    <a:pt x="2828" y="1543"/>
                    <a:pt x="2832" y="1543"/>
                  </a:cubicBezTo>
                  <a:cubicBezTo>
                    <a:pt x="2857" y="1543"/>
                    <a:pt x="2861" y="1514"/>
                    <a:pt x="2831" y="1493"/>
                  </a:cubicBezTo>
                  <a:cubicBezTo>
                    <a:pt x="1854" y="1065"/>
                    <a:pt x="926" y="577"/>
                    <a:pt x="21" y="5"/>
                  </a:cubicBezTo>
                  <a:cubicBezTo>
                    <a:pt x="18" y="2"/>
                    <a:pt x="14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73" name="Google Shape;27473;p39"/>
            <p:cNvSpPr/>
            <p:nvPr/>
          </p:nvSpPr>
          <p:spPr>
            <a:xfrm>
              <a:off x="1999150" y="2614350"/>
              <a:ext cx="46875" cy="28525"/>
            </a:xfrm>
            <a:custGeom>
              <a:avLst/>
              <a:gdLst/>
              <a:ahLst/>
              <a:cxnLst/>
              <a:rect l="l" t="t" r="r" b="b"/>
              <a:pathLst>
                <a:path w="1875" h="1141" extrusionOk="0">
                  <a:moveTo>
                    <a:pt x="35" y="1"/>
                  </a:moveTo>
                  <a:cubicBezTo>
                    <a:pt x="21" y="1"/>
                    <a:pt x="1" y="18"/>
                    <a:pt x="20" y="28"/>
                  </a:cubicBezTo>
                  <a:cubicBezTo>
                    <a:pt x="627" y="409"/>
                    <a:pt x="1223" y="790"/>
                    <a:pt x="1842" y="1135"/>
                  </a:cubicBezTo>
                  <a:cubicBezTo>
                    <a:pt x="1849" y="1139"/>
                    <a:pt x="1855" y="1140"/>
                    <a:pt x="1859" y="1140"/>
                  </a:cubicBezTo>
                  <a:cubicBezTo>
                    <a:pt x="1871" y="1140"/>
                    <a:pt x="1874" y="1132"/>
                    <a:pt x="1866" y="1123"/>
                  </a:cubicBezTo>
                  <a:cubicBezTo>
                    <a:pt x="1270" y="730"/>
                    <a:pt x="651" y="373"/>
                    <a:pt x="44" y="4"/>
                  </a:cubicBezTo>
                  <a:cubicBezTo>
                    <a:pt x="42" y="2"/>
                    <a:pt x="39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74" name="Google Shape;27474;p39"/>
            <p:cNvSpPr/>
            <p:nvPr/>
          </p:nvSpPr>
          <p:spPr>
            <a:xfrm>
              <a:off x="1972950" y="2650075"/>
              <a:ext cx="103225" cy="59350"/>
            </a:xfrm>
            <a:custGeom>
              <a:avLst/>
              <a:gdLst/>
              <a:ahLst/>
              <a:cxnLst/>
              <a:rect l="l" t="t" r="r" b="b"/>
              <a:pathLst>
                <a:path w="4129" h="2374" extrusionOk="0">
                  <a:moveTo>
                    <a:pt x="38" y="1"/>
                  </a:moveTo>
                  <a:cubicBezTo>
                    <a:pt x="14" y="1"/>
                    <a:pt x="1" y="22"/>
                    <a:pt x="20" y="51"/>
                  </a:cubicBezTo>
                  <a:cubicBezTo>
                    <a:pt x="1306" y="968"/>
                    <a:pt x="2676" y="1790"/>
                    <a:pt x="4128" y="2373"/>
                  </a:cubicBezTo>
                  <a:cubicBezTo>
                    <a:pt x="2711" y="1671"/>
                    <a:pt x="1342" y="921"/>
                    <a:pt x="56" y="4"/>
                  </a:cubicBezTo>
                  <a:cubicBezTo>
                    <a:pt x="50" y="2"/>
                    <a:pt x="44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75" name="Google Shape;27475;p39"/>
            <p:cNvSpPr/>
            <p:nvPr/>
          </p:nvSpPr>
          <p:spPr>
            <a:xfrm>
              <a:off x="1971075" y="2662425"/>
              <a:ext cx="113250" cy="67400"/>
            </a:xfrm>
            <a:custGeom>
              <a:avLst/>
              <a:gdLst/>
              <a:ahLst/>
              <a:cxnLst/>
              <a:rect l="l" t="t" r="r" b="b"/>
              <a:pathLst>
                <a:path w="4530" h="2696" extrusionOk="0">
                  <a:moveTo>
                    <a:pt x="3" y="1"/>
                  </a:moveTo>
                  <a:cubicBezTo>
                    <a:pt x="0" y="1"/>
                    <a:pt x="0" y="4"/>
                    <a:pt x="12" y="10"/>
                  </a:cubicBezTo>
                  <a:cubicBezTo>
                    <a:pt x="12" y="4"/>
                    <a:pt x="6" y="1"/>
                    <a:pt x="3" y="1"/>
                  </a:cubicBezTo>
                  <a:close/>
                  <a:moveTo>
                    <a:pt x="12" y="10"/>
                  </a:moveTo>
                  <a:lnTo>
                    <a:pt x="12" y="10"/>
                  </a:lnTo>
                  <a:cubicBezTo>
                    <a:pt x="1405" y="1022"/>
                    <a:pt x="2846" y="2129"/>
                    <a:pt x="4489" y="2689"/>
                  </a:cubicBezTo>
                  <a:cubicBezTo>
                    <a:pt x="4493" y="2693"/>
                    <a:pt x="4498" y="2695"/>
                    <a:pt x="4502" y="2695"/>
                  </a:cubicBezTo>
                  <a:cubicBezTo>
                    <a:pt x="4520" y="2695"/>
                    <a:pt x="4529" y="2663"/>
                    <a:pt x="4501" y="2653"/>
                  </a:cubicBezTo>
                  <a:cubicBezTo>
                    <a:pt x="2846" y="2034"/>
                    <a:pt x="1477" y="950"/>
                    <a:pt x="12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76" name="Google Shape;27476;p39"/>
            <p:cNvSpPr/>
            <p:nvPr/>
          </p:nvSpPr>
          <p:spPr>
            <a:xfrm>
              <a:off x="2210375" y="2888750"/>
              <a:ext cx="19375" cy="41650"/>
            </a:xfrm>
            <a:custGeom>
              <a:avLst/>
              <a:gdLst/>
              <a:ahLst/>
              <a:cxnLst/>
              <a:rect l="l" t="t" r="r" b="b"/>
              <a:pathLst>
                <a:path w="775" h="1666" extrusionOk="0">
                  <a:moveTo>
                    <a:pt x="750" y="1"/>
                  </a:moveTo>
                  <a:cubicBezTo>
                    <a:pt x="746" y="1"/>
                    <a:pt x="742" y="2"/>
                    <a:pt x="739" y="6"/>
                  </a:cubicBezTo>
                  <a:cubicBezTo>
                    <a:pt x="549" y="244"/>
                    <a:pt x="477" y="518"/>
                    <a:pt x="394" y="780"/>
                  </a:cubicBezTo>
                  <a:cubicBezTo>
                    <a:pt x="287" y="1077"/>
                    <a:pt x="108" y="1351"/>
                    <a:pt x="1" y="1649"/>
                  </a:cubicBezTo>
                  <a:cubicBezTo>
                    <a:pt x="1" y="1657"/>
                    <a:pt x="13" y="1666"/>
                    <a:pt x="24" y="1666"/>
                  </a:cubicBezTo>
                  <a:cubicBezTo>
                    <a:pt x="29" y="1666"/>
                    <a:pt x="33" y="1664"/>
                    <a:pt x="37" y="1661"/>
                  </a:cubicBezTo>
                  <a:cubicBezTo>
                    <a:pt x="465" y="1232"/>
                    <a:pt x="501" y="529"/>
                    <a:pt x="775" y="29"/>
                  </a:cubicBezTo>
                  <a:cubicBezTo>
                    <a:pt x="775" y="12"/>
                    <a:pt x="762" y="1"/>
                    <a:pt x="7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77" name="Google Shape;27477;p39"/>
            <p:cNvSpPr/>
            <p:nvPr/>
          </p:nvSpPr>
          <p:spPr>
            <a:xfrm>
              <a:off x="2206600" y="2886500"/>
              <a:ext cx="21075" cy="49500"/>
            </a:xfrm>
            <a:custGeom>
              <a:avLst/>
              <a:gdLst/>
              <a:ahLst/>
              <a:cxnLst/>
              <a:rect l="l" t="t" r="r" b="b"/>
              <a:pathLst>
                <a:path w="843" h="1980" extrusionOk="0">
                  <a:moveTo>
                    <a:pt x="830" y="0"/>
                  </a:moveTo>
                  <a:cubicBezTo>
                    <a:pt x="652" y="262"/>
                    <a:pt x="545" y="596"/>
                    <a:pt x="414" y="893"/>
                  </a:cubicBezTo>
                  <a:cubicBezTo>
                    <a:pt x="271" y="1215"/>
                    <a:pt x="92" y="1560"/>
                    <a:pt x="9" y="1917"/>
                  </a:cubicBezTo>
                  <a:cubicBezTo>
                    <a:pt x="0" y="1951"/>
                    <a:pt x="29" y="1979"/>
                    <a:pt x="54" y="1979"/>
                  </a:cubicBezTo>
                  <a:cubicBezTo>
                    <a:pt x="64" y="1979"/>
                    <a:pt x="74" y="1975"/>
                    <a:pt x="80" y="1965"/>
                  </a:cubicBezTo>
                  <a:cubicBezTo>
                    <a:pt x="247" y="1667"/>
                    <a:pt x="366" y="1310"/>
                    <a:pt x="485" y="989"/>
                  </a:cubicBezTo>
                  <a:cubicBezTo>
                    <a:pt x="604" y="679"/>
                    <a:pt x="771" y="334"/>
                    <a:pt x="830" y="12"/>
                  </a:cubicBezTo>
                  <a:cubicBezTo>
                    <a:pt x="842" y="0"/>
                    <a:pt x="830" y="0"/>
                    <a:pt x="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78" name="Google Shape;27478;p39"/>
            <p:cNvSpPr/>
            <p:nvPr/>
          </p:nvSpPr>
          <p:spPr>
            <a:xfrm>
              <a:off x="2205925" y="2885475"/>
              <a:ext cx="23225" cy="46475"/>
            </a:xfrm>
            <a:custGeom>
              <a:avLst/>
              <a:gdLst/>
              <a:ahLst/>
              <a:cxnLst/>
              <a:rect l="l" t="t" r="r" b="b"/>
              <a:pathLst>
                <a:path w="929" h="1859" extrusionOk="0">
                  <a:moveTo>
                    <a:pt x="911" y="1"/>
                  </a:moveTo>
                  <a:cubicBezTo>
                    <a:pt x="906" y="1"/>
                    <a:pt x="900" y="2"/>
                    <a:pt x="893" y="6"/>
                  </a:cubicBezTo>
                  <a:cubicBezTo>
                    <a:pt x="476" y="482"/>
                    <a:pt x="36" y="1196"/>
                    <a:pt x="0" y="1839"/>
                  </a:cubicBezTo>
                  <a:cubicBezTo>
                    <a:pt x="0" y="1853"/>
                    <a:pt x="12" y="1859"/>
                    <a:pt x="25" y="1859"/>
                  </a:cubicBezTo>
                  <a:cubicBezTo>
                    <a:pt x="34" y="1859"/>
                    <a:pt x="43" y="1856"/>
                    <a:pt x="48" y="1851"/>
                  </a:cubicBezTo>
                  <a:cubicBezTo>
                    <a:pt x="179" y="1553"/>
                    <a:pt x="250" y="1244"/>
                    <a:pt x="393" y="946"/>
                  </a:cubicBezTo>
                  <a:cubicBezTo>
                    <a:pt x="536" y="613"/>
                    <a:pt x="715" y="315"/>
                    <a:pt x="929" y="18"/>
                  </a:cubicBezTo>
                  <a:cubicBezTo>
                    <a:pt x="929" y="9"/>
                    <a:pt x="923" y="1"/>
                    <a:pt x="9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79" name="Google Shape;27479;p39"/>
            <p:cNvSpPr/>
            <p:nvPr/>
          </p:nvSpPr>
          <p:spPr>
            <a:xfrm>
              <a:off x="2208600" y="2897175"/>
              <a:ext cx="19800" cy="41775"/>
            </a:xfrm>
            <a:custGeom>
              <a:avLst/>
              <a:gdLst/>
              <a:ahLst/>
              <a:cxnLst/>
              <a:rect l="l" t="t" r="r" b="b"/>
              <a:pathLst>
                <a:path w="792" h="1671" extrusionOk="0">
                  <a:moveTo>
                    <a:pt x="772" y="1"/>
                  </a:moveTo>
                  <a:cubicBezTo>
                    <a:pt x="765" y="1"/>
                    <a:pt x="755" y="5"/>
                    <a:pt x="750" y="14"/>
                  </a:cubicBezTo>
                  <a:cubicBezTo>
                    <a:pt x="519" y="487"/>
                    <a:pt x="297" y="960"/>
                    <a:pt x="93" y="1432"/>
                  </a:cubicBezTo>
                  <a:lnTo>
                    <a:pt x="93" y="1432"/>
                  </a:lnTo>
                  <a:cubicBezTo>
                    <a:pt x="0" y="1491"/>
                    <a:pt x="0" y="1539"/>
                    <a:pt x="0" y="1633"/>
                  </a:cubicBezTo>
                  <a:cubicBezTo>
                    <a:pt x="0" y="1659"/>
                    <a:pt x="17" y="1671"/>
                    <a:pt x="35" y="1671"/>
                  </a:cubicBezTo>
                  <a:cubicBezTo>
                    <a:pt x="51" y="1671"/>
                    <a:pt x="66" y="1662"/>
                    <a:pt x="72" y="1645"/>
                  </a:cubicBezTo>
                  <a:cubicBezTo>
                    <a:pt x="75" y="1637"/>
                    <a:pt x="79" y="1629"/>
                    <a:pt x="82" y="1621"/>
                  </a:cubicBezTo>
                  <a:lnTo>
                    <a:pt x="96" y="1621"/>
                  </a:lnTo>
                  <a:cubicBezTo>
                    <a:pt x="99" y="1602"/>
                    <a:pt x="103" y="1584"/>
                    <a:pt x="107" y="1566"/>
                  </a:cubicBezTo>
                  <a:lnTo>
                    <a:pt x="107" y="1566"/>
                  </a:lnTo>
                  <a:cubicBezTo>
                    <a:pt x="333" y="1056"/>
                    <a:pt x="559" y="535"/>
                    <a:pt x="762" y="26"/>
                  </a:cubicBezTo>
                  <a:cubicBezTo>
                    <a:pt x="792" y="11"/>
                    <a:pt x="785" y="1"/>
                    <a:pt x="7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80" name="Google Shape;27480;p39"/>
            <p:cNvSpPr/>
            <p:nvPr/>
          </p:nvSpPr>
          <p:spPr>
            <a:xfrm>
              <a:off x="2211350" y="2901550"/>
              <a:ext cx="18025" cy="40525"/>
            </a:xfrm>
            <a:custGeom>
              <a:avLst/>
              <a:gdLst/>
              <a:ahLst/>
              <a:cxnLst/>
              <a:rect l="l" t="t" r="r" b="b"/>
              <a:pathLst>
                <a:path w="721" h="1621" extrusionOk="0">
                  <a:moveTo>
                    <a:pt x="680" y="1"/>
                  </a:moveTo>
                  <a:cubicBezTo>
                    <a:pt x="673" y="1"/>
                    <a:pt x="667" y="2"/>
                    <a:pt x="664" y="6"/>
                  </a:cubicBezTo>
                  <a:cubicBezTo>
                    <a:pt x="545" y="256"/>
                    <a:pt x="462" y="518"/>
                    <a:pt x="331" y="791"/>
                  </a:cubicBezTo>
                  <a:cubicBezTo>
                    <a:pt x="238" y="1035"/>
                    <a:pt x="100" y="1301"/>
                    <a:pt x="16" y="1546"/>
                  </a:cubicBezTo>
                  <a:lnTo>
                    <a:pt x="16" y="1546"/>
                  </a:lnTo>
                  <a:cubicBezTo>
                    <a:pt x="13" y="1552"/>
                    <a:pt x="11" y="1558"/>
                    <a:pt x="9" y="1565"/>
                  </a:cubicBezTo>
                  <a:cubicBezTo>
                    <a:pt x="0" y="1593"/>
                    <a:pt x="20" y="1621"/>
                    <a:pt x="45" y="1621"/>
                  </a:cubicBezTo>
                  <a:cubicBezTo>
                    <a:pt x="53" y="1621"/>
                    <a:pt x="61" y="1618"/>
                    <a:pt x="69" y="1613"/>
                  </a:cubicBezTo>
                  <a:cubicBezTo>
                    <a:pt x="355" y="1149"/>
                    <a:pt x="557" y="553"/>
                    <a:pt x="712" y="29"/>
                  </a:cubicBezTo>
                  <a:cubicBezTo>
                    <a:pt x="721" y="12"/>
                    <a:pt x="697" y="1"/>
                    <a:pt x="6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81" name="Google Shape;27481;p39"/>
            <p:cNvSpPr/>
            <p:nvPr/>
          </p:nvSpPr>
          <p:spPr>
            <a:xfrm>
              <a:off x="2212150" y="2908825"/>
              <a:ext cx="18500" cy="37125"/>
            </a:xfrm>
            <a:custGeom>
              <a:avLst/>
              <a:gdLst/>
              <a:ahLst/>
              <a:cxnLst/>
              <a:rect l="l" t="t" r="r" b="b"/>
              <a:pathLst>
                <a:path w="740" h="1485" extrusionOk="0">
                  <a:moveTo>
                    <a:pt x="739" y="0"/>
                  </a:moveTo>
                  <a:lnTo>
                    <a:pt x="739" y="0"/>
                  </a:lnTo>
                  <a:cubicBezTo>
                    <a:pt x="525" y="488"/>
                    <a:pt x="275" y="965"/>
                    <a:pt x="25" y="1429"/>
                  </a:cubicBezTo>
                  <a:cubicBezTo>
                    <a:pt x="0" y="1454"/>
                    <a:pt x="33" y="1485"/>
                    <a:pt x="60" y="1485"/>
                  </a:cubicBezTo>
                  <a:cubicBezTo>
                    <a:pt x="71" y="1485"/>
                    <a:pt x="81" y="1479"/>
                    <a:pt x="85" y="1465"/>
                  </a:cubicBezTo>
                  <a:cubicBezTo>
                    <a:pt x="382" y="1012"/>
                    <a:pt x="585" y="512"/>
                    <a:pt x="7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82" name="Google Shape;27482;p39"/>
            <p:cNvSpPr/>
            <p:nvPr/>
          </p:nvSpPr>
          <p:spPr>
            <a:xfrm>
              <a:off x="2215525" y="2903000"/>
              <a:ext cx="26125" cy="56175"/>
            </a:xfrm>
            <a:custGeom>
              <a:avLst/>
              <a:gdLst/>
              <a:ahLst/>
              <a:cxnLst/>
              <a:rect l="l" t="t" r="r" b="b"/>
              <a:pathLst>
                <a:path w="1045" h="2247" extrusionOk="0">
                  <a:moveTo>
                    <a:pt x="1020" y="1"/>
                  </a:moveTo>
                  <a:cubicBezTo>
                    <a:pt x="1014" y="1"/>
                    <a:pt x="1009" y="6"/>
                    <a:pt x="1009" y="19"/>
                  </a:cubicBezTo>
                  <a:cubicBezTo>
                    <a:pt x="771" y="530"/>
                    <a:pt x="575" y="1047"/>
                    <a:pt x="335" y="1557"/>
                  </a:cubicBezTo>
                  <a:lnTo>
                    <a:pt x="335" y="1557"/>
                  </a:lnTo>
                  <a:cubicBezTo>
                    <a:pt x="451" y="1227"/>
                    <a:pt x="575" y="903"/>
                    <a:pt x="712" y="579"/>
                  </a:cubicBezTo>
                  <a:cubicBezTo>
                    <a:pt x="712" y="564"/>
                    <a:pt x="698" y="554"/>
                    <a:pt x="685" y="554"/>
                  </a:cubicBezTo>
                  <a:cubicBezTo>
                    <a:pt x="677" y="554"/>
                    <a:pt x="669" y="558"/>
                    <a:pt x="664" y="567"/>
                  </a:cubicBezTo>
                  <a:cubicBezTo>
                    <a:pt x="390" y="1091"/>
                    <a:pt x="188" y="1626"/>
                    <a:pt x="9" y="2174"/>
                  </a:cubicBezTo>
                  <a:cubicBezTo>
                    <a:pt x="1" y="2207"/>
                    <a:pt x="33" y="2247"/>
                    <a:pt x="62" y="2247"/>
                  </a:cubicBezTo>
                  <a:cubicBezTo>
                    <a:pt x="74" y="2247"/>
                    <a:pt x="85" y="2239"/>
                    <a:pt x="92" y="2222"/>
                  </a:cubicBezTo>
                  <a:cubicBezTo>
                    <a:pt x="96" y="2216"/>
                    <a:pt x="100" y="2209"/>
                    <a:pt x="103" y="2203"/>
                  </a:cubicBezTo>
                  <a:lnTo>
                    <a:pt x="103" y="2203"/>
                  </a:lnTo>
                  <a:lnTo>
                    <a:pt x="116" y="2210"/>
                  </a:lnTo>
                  <a:cubicBezTo>
                    <a:pt x="123" y="2189"/>
                    <a:pt x="130" y="2168"/>
                    <a:pt x="136" y="2147"/>
                  </a:cubicBezTo>
                  <a:lnTo>
                    <a:pt x="136" y="2147"/>
                  </a:lnTo>
                  <a:cubicBezTo>
                    <a:pt x="516" y="1499"/>
                    <a:pt x="907" y="776"/>
                    <a:pt x="1045" y="31"/>
                  </a:cubicBezTo>
                  <a:cubicBezTo>
                    <a:pt x="1045" y="16"/>
                    <a:pt x="1031" y="1"/>
                    <a:pt x="10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83" name="Google Shape;27483;p39"/>
            <p:cNvSpPr/>
            <p:nvPr/>
          </p:nvSpPr>
          <p:spPr>
            <a:xfrm>
              <a:off x="2234200" y="2843025"/>
              <a:ext cx="45775" cy="86875"/>
            </a:xfrm>
            <a:custGeom>
              <a:avLst/>
              <a:gdLst/>
              <a:ahLst/>
              <a:cxnLst/>
              <a:rect l="l" t="t" r="r" b="b"/>
              <a:pathLst>
                <a:path w="1831" h="3475" extrusionOk="0">
                  <a:moveTo>
                    <a:pt x="1794" y="0"/>
                  </a:moveTo>
                  <a:cubicBezTo>
                    <a:pt x="1787" y="0"/>
                    <a:pt x="1780" y="4"/>
                    <a:pt x="1774" y="13"/>
                  </a:cubicBezTo>
                  <a:cubicBezTo>
                    <a:pt x="941" y="882"/>
                    <a:pt x="298" y="2275"/>
                    <a:pt x="0" y="3430"/>
                  </a:cubicBezTo>
                  <a:cubicBezTo>
                    <a:pt x="0" y="3459"/>
                    <a:pt x="18" y="3475"/>
                    <a:pt x="34" y="3475"/>
                  </a:cubicBezTo>
                  <a:cubicBezTo>
                    <a:pt x="45" y="3475"/>
                    <a:pt x="55" y="3468"/>
                    <a:pt x="60" y="3454"/>
                  </a:cubicBezTo>
                  <a:cubicBezTo>
                    <a:pt x="298" y="2894"/>
                    <a:pt x="488" y="2323"/>
                    <a:pt x="774" y="1775"/>
                  </a:cubicBezTo>
                  <a:cubicBezTo>
                    <a:pt x="1084" y="1180"/>
                    <a:pt x="1489" y="644"/>
                    <a:pt x="1822" y="49"/>
                  </a:cubicBezTo>
                  <a:cubicBezTo>
                    <a:pt x="1831" y="31"/>
                    <a:pt x="1813" y="0"/>
                    <a:pt x="17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84" name="Google Shape;27484;p39"/>
            <p:cNvSpPr/>
            <p:nvPr/>
          </p:nvSpPr>
          <p:spPr>
            <a:xfrm>
              <a:off x="2271850" y="2808575"/>
              <a:ext cx="29975" cy="46600"/>
            </a:xfrm>
            <a:custGeom>
              <a:avLst/>
              <a:gdLst/>
              <a:ahLst/>
              <a:cxnLst/>
              <a:rect l="l" t="t" r="r" b="b"/>
              <a:pathLst>
                <a:path w="1199" h="1864" extrusionOk="0">
                  <a:moveTo>
                    <a:pt x="1175" y="0"/>
                  </a:moveTo>
                  <a:cubicBezTo>
                    <a:pt x="1166" y="0"/>
                    <a:pt x="1154" y="7"/>
                    <a:pt x="1149" y="22"/>
                  </a:cubicBezTo>
                  <a:cubicBezTo>
                    <a:pt x="816" y="653"/>
                    <a:pt x="376" y="1212"/>
                    <a:pt x="18" y="1820"/>
                  </a:cubicBezTo>
                  <a:cubicBezTo>
                    <a:pt x="0" y="1838"/>
                    <a:pt x="17" y="1863"/>
                    <a:pt x="36" y="1863"/>
                  </a:cubicBezTo>
                  <a:cubicBezTo>
                    <a:pt x="42" y="1863"/>
                    <a:pt x="49" y="1861"/>
                    <a:pt x="54" y="1855"/>
                  </a:cubicBezTo>
                  <a:cubicBezTo>
                    <a:pt x="554" y="1355"/>
                    <a:pt x="887" y="665"/>
                    <a:pt x="1185" y="34"/>
                  </a:cubicBezTo>
                  <a:cubicBezTo>
                    <a:pt x="1199" y="13"/>
                    <a:pt x="1189" y="0"/>
                    <a:pt x="1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85" name="Google Shape;27485;p39"/>
            <p:cNvSpPr/>
            <p:nvPr/>
          </p:nvSpPr>
          <p:spPr>
            <a:xfrm>
              <a:off x="2296875" y="2769525"/>
              <a:ext cx="26350" cy="50750"/>
            </a:xfrm>
            <a:custGeom>
              <a:avLst/>
              <a:gdLst/>
              <a:ahLst/>
              <a:cxnLst/>
              <a:rect l="l" t="t" r="r" b="b"/>
              <a:pathLst>
                <a:path w="1054" h="2030" extrusionOk="0">
                  <a:moveTo>
                    <a:pt x="1053" y="0"/>
                  </a:moveTo>
                  <a:lnTo>
                    <a:pt x="1053" y="0"/>
                  </a:lnTo>
                  <a:cubicBezTo>
                    <a:pt x="910" y="369"/>
                    <a:pt x="744" y="726"/>
                    <a:pt x="565" y="1084"/>
                  </a:cubicBezTo>
                  <a:cubicBezTo>
                    <a:pt x="398" y="1393"/>
                    <a:pt x="172" y="1691"/>
                    <a:pt x="17" y="2012"/>
                  </a:cubicBezTo>
                  <a:cubicBezTo>
                    <a:pt x="1" y="2021"/>
                    <a:pt x="14" y="2029"/>
                    <a:pt x="27" y="2029"/>
                  </a:cubicBezTo>
                  <a:cubicBezTo>
                    <a:pt x="32" y="2029"/>
                    <a:pt x="38" y="2028"/>
                    <a:pt x="41" y="2024"/>
                  </a:cubicBezTo>
                  <a:cubicBezTo>
                    <a:pt x="553" y="1500"/>
                    <a:pt x="887" y="703"/>
                    <a:pt x="10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86" name="Google Shape;27486;p39"/>
            <p:cNvSpPr/>
            <p:nvPr/>
          </p:nvSpPr>
          <p:spPr>
            <a:xfrm>
              <a:off x="2122275" y="2868275"/>
              <a:ext cx="34550" cy="10200"/>
            </a:xfrm>
            <a:custGeom>
              <a:avLst/>
              <a:gdLst/>
              <a:ahLst/>
              <a:cxnLst/>
              <a:rect l="l" t="t" r="r" b="b"/>
              <a:pathLst>
                <a:path w="1382" h="408" extrusionOk="0">
                  <a:moveTo>
                    <a:pt x="182" y="1"/>
                  </a:moveTo>
                  <a:cubicBezTo>
                    <a:pt x="135" y="1"/>
                    <a:pt x="90" y="5"/>
                    <a:pt x="48" y="15"/>
                  </a:cubicBezTo>
                  <a:cubicBezTo>
                    <a:pt x="12" y="15"/>
                    <a:pt x="1" y="51"/>
                    <a:pt x="36" y="51"/>
                  </a:cubicBezTo>
                  <a:cubicBezTo>
                    <a:pt x="239" y="158"/>
                    <a:pt x="489" y="158"/>
                    <a:pt x="715" y="217"/>
                  </a:cubicBezTo>
                  <a:cubicBezTo>
                    <a:pt x="905" y="277"/>
                    <a:pt x="1132" y="396"/>
                    <a:pt x="1346" y="408"/>
                  </a:cubicBezTo>
                  <a:cubicBezTo>
                    <a:pt x="1370" y="408"/>
                    <a:pt x="1382" y="384"/>
                    <a:pt x="1370" y="372"/>
                  </a:cubicBezTo>
                  <a:cubicBezTo>
                    <a:pt x="1203" y="217"/>
                    <a:pt x="941" y="158"/>
                    <a:pt x="727" y="110"/>
                  </a:cubicBezTo>
                  <a:cubicBezTo>
                    <a:pt x="566" y="63"/>
                    <a:pt x="361" y="1"/>
                    <a:pt x="1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87" name="Google Shape;27487;p39"/>
            <p:cNvSpPr/>
            <p:nvPr/>
          </p:nvSpPr>
          <p:spPr>
            <a:xfrm>
              <a:off x="2117800" y="2864775"/>
              <a:ext cx="43500" cy="11925"/>
            </a:xfrm>
            <a:custGeom>
              <a:avLst/>
              <a:gdLst/>
              <a:ahLst/>
              <a:cxnLst/>
              <a:rect l="l" t="t" r="r" b="b"/>
              <a:pathLst>
                <a:path w="1740" h="477" extrusionOk="0">
                  <a:moveTo>
                    <a:pt x="13" y="0"/>
                  </a:moveTo>
                  <a:cubicBezTo>
                    <a:pt x="1" y="0"/>
                    <a:pt x="1" y="60"/>
                    <a:pt x="37" y="60"/>
                  </a:cubicBezTo>
                  <a:cubicBezTo>
                    <a:pt x="346" y="107"/>
                    <a:pt x="656" y="167"/>
                    <a:pt x="953" y="250"/>
                  </a:cubicBezTo>
                  <a:cubicBezTo>
                    <a:pt x="1204" y="322"/>
                    <a:pt x="1442" y="429"/>
                    <a:pt x="1692" y="476"/>
                  </a:cubicBezTo>
                  <a:cubicBezTo>
                    <a:pt x="1727" y="476"/>
                    <a:pt x="1739" y="429"/>
                    <a:pt x="1715" y="417"/>
                  </a:cubicBezTo>
                  <a:cubicBezTo>
                    <a:pt x="1251" y="119"/>
                    <a:pt x="549" y="24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88" name="Google Shape;27488;p39"/>
            <p:cNvSpPr/>
            <p:nvPr/>
          </p:nvSpPr>
          <p:spPr>
            <a:xfrm>
              <a:off x="2132475" y="2855425"/>
              <a:ext cx="3225" cy="1625"/>
            </a:xfrm>
            <a:custGeom>
              <a:avLst/>
              <a:gdLst/>
              <a:ahLst/>
              <a:cxnLst/>
              <a:rect l="l" t="t" r="r" b="b"/>
              <a:pathLst>
                <a:path w="129" h="65" extrusionOk="0">
                  <a:moveTo>
                    <a:pt x="31" y="0"/>
                  </a:moveTo>
                  <a:cubicBezTo>
                    <a:pt x="7" y="0"/>
                    <a:pt x="1" y="53"/>
                    <a:pt x="21" y="53"/>
                  </a:cubicBezTo>
                  <a:cubicBezTo>
                    <a:pt x="69" y="65"/>
                    <a:pt x="57" y="65"/>
                    <a:pt x="105" y="65"/>
                  </a:cubicBezTo>
                  <a:cubicBezTo>
                    <a:pt x="116" y="65"/>
                    <a:pt x="128" y="53"/>
                    <a:pt x="116" y="29"/>
                  </a:cubicBezTo>
                  <a:cubicBezTo>
                    <a:pt x="81" y="17"/>
                    <a:pt x="81" y="17"/>
                    <a:pt x="45" y="5"/>
                  </a:cubicBezTo>
                  <a:cubicBezTo>
                    <a:pt x="40" y="2"/>
                    <a:pt x="35" y="0"/>
                    <a:pt x="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89" name="Google Shape;27489;p39"/>
            <p:cNvSpPr/>
            <p:nvPr/>
          </p:nvSpPr>
          <p:spPr>
            <a:xfrm>
              <a:off x="2087750" y="2863575"/>
              <a:ext cx="43475" cy="8350"/>
            </a:xfrm>
            <a:custGeom>
              <a:avLst/>
              <a:gdLst/>
              <a:ahLst/>
              <a:cxnLst/>
              <a:rect l="l" t="t" r="r" b="b"/>
              <a:pathLst>
                <a:path w="1739" h="334" extrusionOk="0">
                  <a:moveTo>
                    <a:pt x="24" y="1"/>
                  </a:moveTo>
                  <a:cubicBezTo>
                    <a:pt x="0" y="1"/>
                    <a:pt x="0" y="36"/>
                    <a:pt x="12" y="48"/>
                  </a:cubicBezTo>
                  <a:cubicBezTo>
                    <a:pt x="548" y="215"/>
                    <a:pt x="1132" y="286"/>
                    <a:pt x="1691" y="334"/>
                  </a:cubicBezTo>
                  <a:cubicBezTo>
                    <a:pt x="1727" y="334"/>
                    <a:pt x="1739" y="286"/>
                    <a:pt x="1715" y="286"/>
                  </a:cubicBezTo>
                  <a:cubicBezTo>
                    <a:pt x="1179" y="155"/>
                    <a:pt x="596" y="24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90" name="Google Shape;27490;p39"/>
            <p:cNvSpPr/>
            <p:nvPr/>
          </p:nvSpPr>
          <p:spPr>
            <a:xfrm>
              <a:off x="2078825" y="2859700"/>
              <a:ext cx="55375" cy="8075"/>
            </a:xfrm>
            <a:custGeom>
              <a:avLst/>
              <a:gdLst/>
              <a:ahLst/>
              <a:cxnLst/>
              <a:rect l="l" t="t" r="r" b="b"/>
              <a:pathLst>
                <a:path w="2215" h="323" extrusionOk="0">
                  <a:moveTo>
                    <a:pt x="24" y="1"/>
                  </a:moveTo>
                  <a:cubicBezTo>
                    <a:pt x="12" y="1"/>
                    <a:pt x="0" y="25"/>
                    <a:pt x="24" y="25"/>
                  </a:cubicBezTo>
                  <a:cubicBezTo>
                    <a:pt x="429" y="120"/>
                    <a:pt x="834" y="156"/>
                    <a:pt x="1239" y="203"/>
                  </a:cubicBezTo>
                  <a:cubicBezTo>
                    <a:pt x="1429" y="239"/>
                    <a:pt x="1608" y="251"/>
                    <a:pt x="1798" y="275"/>
                  </a:cubicBezTo>
                  <a:cubicBezTo>
                    <a:pt x="1830" y="275"/>
                    <a:pt x="1899" y="270"/>
                    <a:pt x="1970" y="270"/>
                  </a:cubicBezTo>
                  <a:cubicBezTo>
                    <a:pt x="2053" y="270"/>
                    <a:pt x="2138" y="277"/>
                    <a:pt x="2163" y="305"/>
                  </a:cubicBezTo>
                  <a:lnTo>
                    <a:pt x="2163" y="305"/>
                  </a:lnTo>
                  <a:cubicBezTo>
                    <a:pt x="2161" y="306"/>
                    <a:pt x="2160" y="310"/>
                    <a:pt x="2167" y="310"/>
                  </a:cubicBezTo>
                  <a:cubicBezTo>
                    <a:pt x="2191" y="322"/>
                    <a:pt x="2191" y="322"/>
                    <a:pt x="2203" y="322"/>
                  </a:cubicBezTo>
                  <a:lnTo>
                    <a:pt x="2215" y="310"/>
                  </a:lnTo>
                  <a:lnTo>
                    <a:pt x="2215" y="298"/>
                  </a:lnTo>
                  <a:cubicBezTo>
                    <a:pt x="2096" y="132"/>
                    <a:pt x="1631" y="156"/>
                    <a:pt x="1453" y="144"/>
                  </a:cubicBezTo>
                  <a:cubicBezTo>
                    <a:pt x="977" y="84"/>
                    <a:pt x="50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91" name="Google Shape;27491;p39"/>
            <p:cNvSpPr/>
            <p:nvPr/>
          </p:nvSpPr>
          <p:spPr>
            <a:xfrm>
              <a:off x="2005600" y="2847200"/>
              <a:ext cx="91075" cy="17125"/>
            </a:xfrm>
            <a:custGeom>
              <a:avLst/>
              <a:gdLst/>
              <a:ahLst/>
              <a:cxnLst/>
              <a:rect l="l" t="t" r="r" b="b"/>
              <a:pathLst>
                <a:path w="3643" h="685" extrusionOk="0">
                  <a:moveTo>
                    <a:pt x="24" y="1"/>
                  </a:moveTo>
                  <a:cubicBezTo>
                    <a:pt x="12" y="1"/>
                    <a:pt x="0" y="36"/>
                    <a:pt x="24" y="36"/>
                  </a:cubicBezTo>
                  <a:cubicBezTo>
                    <a:pt x="1203" y="346"/>
                    <a:pt x="2441" y="477"/>
                    <a:pt x="3632" y="679"/>
                  </a:cubicBezTo>
                  <a:cubicBezTo>
                    <a:pt x="2441" y="441"/>
                    <a:pt x="1227" y="120"/>
                    <a:pt x="24" y="1"/>
                  </a:cubicBezTo>
                  <a:close/>
                  <a:moveTo>
                    <a:pt x="3632" y="679"/>
                  </a:moveTo>
                  <a:cubicBezTo>
                    <a:pt x="3636" y="683"/>
                    <a:pt x="3638" y="685"/>
                    <a:pt x="3640" y="685"/>
                  </a:cubicBezTo>
                  <a:cubicBezTo>
                    <a:pt x="3642" y="685"/>
                    <a:pt x="3640" y="679"/>
                    <a:pt x="3632" y="6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92" name="Google Shape;27492;p39"/>
            <p:cNvSpPr/>
            <p:nvPr/>
          </p:nvSpPr>
          <p:spPr>
            <a:xfrm>
              <a:off x="1946350" y="2734100"/>
              <a:ext cx="18200" cy="10150"/>
            </a:xfrm>
            <a:custGeom>
              <a:avLst/>
              <a:gdLst/>
              <a:ahLst/>
              <a:cxnLst/>
              <a:rect l="l" t="t" r="r" b="b"/>
              <a:pathLst>
                <a:path w="728" h="406" extrusionOk="0">
                  <a:moveTo>
                    <a:pt x="1" y="0"/>
                  </a:moveTo>
                  <a:lnTo>
                    <a:pt x="1" y="0"/>
                  </a:lnTo>
                  <a:cubicBezTo>
                    <a:pt x="61" y="119"/>
                    <a:pt x="203" y="203"/>
                    <a:pt x="311" y="262"/>
                  </a:cubicBezTo>
                  <a:cubicBezTo>
                    <a:pt x="418" y="322"/>
                    <a:pt x="561" y="405"/>
                    <a:pt x="703" y="405"/>
                  </a:cubicBezTo>
                  <a:cubicBezTo>
                    <a:pt x="715" y="405"/>
                    <a:pt x="727" y="393"/>
                    <a:pt x="715" y="381"/>
                  </a:cubicBezTo>
                  <a:cubicBezTo>
                    <a:pt x="596" y="298"/>
                    <a:pt x="465" y="274"/>
                    <a:pt x="346" y="203"/>
                  </a:cubicBezTo>
                  <a:cubicBezTo>
                    <a:pt x="227" y="143"/>
                    <a:pt x="120" y="48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93" name="Google Shape;27493;p39"/>
            <p:cNvSpPr/>
            <p:nvPr/>
          </p:nvSpPr>
          <p:spPr>
            <a:xfrm>
              <a:off x="1944625" y="2728950"/>
              <a:ext cx="26175" cy="12625"/>
            </a:xfrm>
            <a:custGeom>
              <a:avLst/>
              <a:gdLst/>
              <a:ahLst/>
              <a:cxnLst/>
              <a:rect l="l" t="t" r="r" b="b"/>
              <a:pathLst>
                <a:path w="1047" h="505" extrusionOk="0">
                  <a:moveTo>
                    <a:pt x="22" y="1"/>
                  </a:moveTo>
                  <a:cubicBezTo>
                    <a:pt x="7" y="1"/>
                    <a:pt x="1" y="18"/>
                    <a:pt x="10" y="28"/>
                  </a:cubicBezTo>
                  <a:cubicBezTo>
                    <a:pt x="260" y="266"/>
                    <a:pt x="653" y="480"/>
                    <a:pt x="1011" y="504"/>
                  </a:cubicBezTo>
                  <a:cubicBezTo>
                    <a:pt x="1034" y="504"/>
                    <a:pt x="1046" y="468"/>
                    <a:pt x="1022" y="444"/>
                  </a:cubicBezTo>
                  <a:cubicBezTo>
                    <a:pt x="856" y="385"/>
                    <a:pt x="689" y="361"/>
                    <a:pt x="534" y="290"/>
                  </a:cubicBezTo>
                  <a:cubicBezTo>
                    <a:pt x="356" y="206"/>
                    <a:pt x="201" y="111"/>
                    <a:pt x="34" y="4"/>
                  </a:cubicBezTo>
                  <a:cubicBezTo>
                    <a:pt x="30" y="2"/>
                    <a:pt x="26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94" name="Google Shape;27494;p39"/>
            <p:cNvSpPr/>
            <p:nvPr/>
          </p:nvSpPr>
          <p:spPr>
            <a:xfrm>
              <a:off x="1948450" y="2724275"/>
              <a:ext cx="27100" cy="14475"/>
            </a:xfrm>
            <a:custGeom>
              <a:avLst/>
              <a:gdLst/>
              <a:ahLst/>
              <a:cxnLst/>
              <a:rect l="l" t="t" r="r" b="b"/>
              <a:pathLst>
                <a:path w="1084" h="579" extrusionOk="0">
                  <a:moveTo>
                    <a:pt x="36" y="0"/>
                  </a:moveTo>
                  <a:cubicBezTo>
                    <a:pt x="24" y="0"/>
                    <a:pt x="0" y="12"/>
                    <a:pt x="0" y="24"/>
                  </a:cubicBezTo>
                  <a:cubicBezTo>
                    <a:pt x="143" y="179"/>
                    <a:pt x="298" y="298"/>
                    <a:pt x="477" y="393"/>
                  </a:cubicBezTo>
                  <a:cubicBezTo>
                    <a:pt x="623" y="477"/>
                    <a:pt x="814" y="578"/>
                    <a:pt x="987" y="578"/>
                  </a:cubicBezTo>
                  <a:cubicBezTo>
                    <a:pt x="1012" y="578"/>
                    <a:pt x="1036" y="576"/>
                    <a:pt x="1060" y="572"/>
                  </a:cubicBezTo>
                  <a:cubicBezTo>
                    <a:pt x="1072" y="572"/>
                    <a:pt x="1084" y="548"/>
                    <a:pt x="1072" y="536"/>
                  </a:cubicBezTo>
                  <a:cubicBezTo>
                    <a:pt x="929" y="441"/>
                    <a:pt x="739" y="417"/>
                    <a:pt x="572" y="334"/>
                  </a:cubicBezTo>
                  <a:cubicBezTo>
                    <a:pt x="381" y="250"/>
                    <a:pt x="203" y="131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95" name="Google Shape;27495;p39"/>
            <p:cNvSpPr/>
            <p:nvPr/>
          </p:nvSpPr>
          <p:spPr>
            <a:xfrm>
              <a:off x="1953925" y="2721125"/>
              <a:ext cx="28775" cy="18050"/>
            </a:xfrm>
            <a:custGeom>
              <a:avLst/>
              <a:gdLst/>
              <a:ahLst/>
              <a:cxnLst/>
              <a:rect l="l" t="t" r="r" b="b"/>
              <a:pathLst>
                <a:path w="1151" h="722" extrusionOk="0">
                  <a:moveTo>
                    <a:pt x="36" y="1"/>
                  </a:moveTo>
                  <a:cubicBezTo>
                    <a:pt x="12" y="1"/>
                    <a:pt x="0" y="34"/>
                    <a:pt x="19" y="43"/>
                  </a:cubicBezTo>
                  <a:cubicBezTo>
                    <a:pt x="162" y="222"/>
                    <a:pt x="341" y="376"/>
                    <a:pt x="531" y="496"/>
                  </a:cubicBezTo>
                  <a:cubicBezTo>
                    <a:pt x="698" y="603"/>
                    <a:pt x="912" y="722"/>
                    <a:pt x="1115" y="722"/>
                  </a:cubicBezTo>
                  <a:cubicBezTo>
                    <a:pt x="1139" y="722"/>
                    <a:pt x="1151" y="686"/>
                    <a:pt x="1127" y="674"/>
                  </a:cubicBezTo>
                  <a:cubicBezTo>
                    <a:pt x="948" y="555"/>
                    <a:pt x="734" y="507"/>
                    <a:pt x="555" y="388"/>
                  </a:cubicBezTo>
                  <a:cubicBezTo>
                    <a:pt x="377" y="281"/>
                    <a:pt x="222" y="138"/>
                    <a:pt x="55" y="7"/>
                  </a:cubicBezTo>
                  <a:cubicBezTo>
                    <a:pt x="48" y="3"/>
                    <a:pt x="42" y="1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96" name="Google Shape;27496;p39"/>
            <p:cNvSpPr/>
            <p:nvPr/>
          </p:nvSpPr>
          <p:spPr>
            <a:xfrm>
              <a:off x="1955700" y="2721025"/>
              <a:ext cx="27600" cy="16975"/>
            </a:xfrm>
            <a:custGeom>
              <a:avLst/>
              <a:gdLst/>
              <a:ahLst/>
              <a:cxnLst/>
              <a:rect l="l" t="t" r="r" b="b"/>
              <a:pathLst>
                <a:path w="1104" h="679" extrusionOk="0">
                  <a:moveTo>
                    <a:pt x="12" y="1"/>
                  </a:moveTo>
                  <a:cubicBezTo>
                    <a:pt x="3" y="1"/>
                    <a:pt x="0" y="11"/>
                    <a:pt x="8" y="11"/>
                  </a:cubicBezTo>
                  <a:cubicBezTo>
                    <a:pt x="91" y="202"/>
                    <a:pt x="341" y="333"/>
                    <a:pt x="508" y="440"/>
                  </a:cubicBezTo>
                  <a:cubicBezTo>
                    <a:pt x="663" y="547"/>
                    <a:pt x="865" y="678"/>
                    <a:pt x="1068" y="678"/>
                  </a:cubicBezTo>
                  <a:cubicBezTo>
                    <a:pt x="1080" y="678"/>
                    <a:pt x="1103" y="642"/>
                    <a:pt x="1080" y="631"/>
                  </a:cubicBezTo>
                  <a:cubicBezTo>
                    <a:pt x="949" y="488"/>
                    <a:pt x="722" y="428"/>
                    <a:pt x="544" y="333"/>
                  </a:cubicBezTo>
                  <a:cubicBezTo>
                    <a:pt x="389" y="226"/>
                    <a:pt x="222" y="47"/>
                    <a:pt x="32" y="11"/>
                  </a:cubicBezTo>
                  <a:cubicBezTo>
                    <a:pt x="24" y="3"/>
                    <a:pt x="17" y="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97" name="Google Shape;27497;p39"/>
            <p:cNvSpPr/>
            <p:nvPr/>
          </p:nvSpPr>
          <p:spPr>
            <a:xfrm>
              <a:off x="1951425" y="2726350"/>
              <a:ext cx="31875" cy="15225"/>
            </a:xfrm>
            <a:custGeom>
              <a:avLst/>
              <a:gdLst/>
              <a:ahLst/>
              <a:cxnLst/>
              <a:rect l="l" t="t" r="r" b="b"/>
              <a:pathLst>
                <a:path w="1275" h="609" extrusionOk="0">
                  <a:moveTo>
                    <a:pt x="0" y="1"/>
                  </a:moveTo>
                  <a:lnTo>
                    <a:pt x="0" y="13"/>
                  </a:lnTo>
                  <a:cubicBezTo>
                    <a:pt x="60" y="215"/>
                    <a:pt x="381" y="346"/>
                    <a:pt x="536" y="418"/>
                  </a:cubicBezTo>
                  <a:cubicBezTo>
                    <a:pt x="762" y="525"/>
                    <a:pt x="1001" y="608"/>
                    <a:pt x="1239" y="608"/>
                  </a:cubicBezTo>
                  <a:cubicBezTo>
                    <a:pt x="1274" y="608"/>
                    <a:pt x="1251" y="584"/>
                    <a:pt x="1239" y="572"/>
                  </a:cubicBezTo>
                  <a:cubicBezTo>
                    <a:pt x="1012" y="465"/>
                    <a:pt x="798" y="406"/>
                    <a:pt x="572" y="298"/>
                  </a:cubicBezTo>
                  <a:cubicBezTo>
                    <a:pt x="453" y="239"/>
                    <a:pt x="346" y="179"/>
                    <a:pt x="239" y="120"/>
                  </a:cubicBezTo>
                  <a:cubicBezTo>
                    <a:pt x="155" y="60"/>
                    <a:pt x="96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98" name="Google Shape;27498;p39"/>
            <p:cNvSpPr/>
            <p:nvPr/>
          </p:nvSpPr>
          <p:spPr>
            <a:xfrm>
              <a:off x="1975825" y="2734100"/>
              <a:ext cx="67250" cy="29575"/>
            </a:xfrm>
            <a:custGeom>
              <a:avLst/>
              <a:gdLst/>
              <a:ahLst/>
              <a:cxnLst/>
              <a:rect l="l" t="t" r="r" b="b"/>
              <a:pathLst>
                <a:path w="2690" h="1183" extrusionOk="0">
                  <a:moveTo>
                    <a:pt x="1" y="0"/>
                  </a:moveTo>
                  <a:lnTo>
                    <a:pt x="1" y="0"/>
                  </a:lnTo>
                  <a:cubicBezTo>
                    <a:pt x="370" y="274"/>
                    <a:pt x="787" y="405"/>
                    <a:pt x="1215" y="560"/>
                  </a:cubicBezTo>
                  <a:cubicBezTo>
                    <a:pt x="1727" y="715"/>
                    <a:pt x="2203" y="917"/>
                    <a:pt x="2656" y="1179"/>
                  </a:cubicBezTo>
                  <a:cubicBezTo>
                    <a:pt x="2660" y="1181"/>
                    <a:pt x="2664" y="1182"/>
                    <a:pt x="2668" y="1182"/>
                  </a:cubicBezTo>
                  <a:cubicBezTo>
                    <a:pt x="2683" y="1182"/>
                    <a:pt x="2689" y="1165"/>
                    <a:pt x="2680" y="1155"/>
                  </a:cubicBezTo>
                  <a:cubicBezTo>
                    <a:pt x="1965" y="524"/>
                    <a:pt x="846" y="465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99" name="Google Shape;27499;p39"/>
            <p:cNvSpPr/>
            <p:nvPr/>
          </p:nvSpPr>
          <p:spPr>
            <a:xfrm>
              <a:off x="2044600" y="2766850"/>
              <a:ext cx="57750" cy="20650"/>
            </a:xfrm>
            <a:custGeom>
              <a:avLst/>
              <a:gdLst/>
              <a:ahLst/>
              <a:cxnLst/>
              <a:rect l="l" t="t" r="r" b="b"/>
              <a:pathLst>
                <a:path w="2310" h="826" extrusionOk="0">
                  <a:moveTo>
                    <a:pt x="24" y="0"/>
                  </a:moveTo>
                  <a:cubicBezTo>
                    <a:pt x="12" y="24"/>
                    <a:pt x="0" y="48"/>
                    <a:pt x="12" y="48"/>
                  </a:cubicBezTo>
                  <a:cubicBezTo>
                    <a:pt x="429" y="274"/>
                    <a:pt x="881" y="464"/>
                    <a:pt x="1334" y="607"/>
                  </a:cubicBezTo>
                  <a:cubicBezTo>
                    <a:pt x="1497" y="671"/>
                    <a:pt x="1856" y="825"/>
                    <a:pt x="2101" y="825"/>
                  </a:cubicBezTo>
                  <a:cubicBezTo>
                    <a:pt x="2176" y="825"/>
                    <a:pt x="2241" y="810"/>
                    <a:pt x="2286" y="774"/>
                  </a:cubicBezTo>
                  <a:cubicBezTo>
                    <a:pt x="2310" y="762"/>
                    <a:pt x="2310" y="750"/>
                    <a:pt x="2310" y="738"/>
                  </a:cubicBezTo>
                  <a:cubicBezTo>
                    <a:pt x="2286" y="691"/>
                    <a:pt x="2274" y="691"/>
                    <a:pt x="2227" y="679"/>
                  </a:cubicBezTo>
                  <a:cubicBezTo>
                    <a:pt x="2215" y="679"/>
                    <a:pt x="2203" y="691"/>
                    <a:pt x="2203" y="703"/>
                  </a:cubicBezTo>
                  <a:lnTo>
                    <a:pt x="2203" y="714"/>
                  </a:lnTo>
                  <a:cubicBezTo>
                    <a:pt x="2203" y="732"/>
                    <a:pt x="2209" y="743"/>
                    <a:pt x="2217" y="743"/>
                  </a:cubicBezTo>
                  <a:cubicBezTo>
                    <a:pt x="2220" y="743"/>
                    <a:pt x="2223" y="742"/>
                    <a:pt x="2226" y="739"/>
                  </a:cubicBezTo>
                  <a:lnTo>
                    <a:pt x="2226" y="739"/>
                  </a:lnTo>
                  <a:cubicBezTo>
                    <a:pt x="2217" y="747"/>
                    <a:pt x="2199" y="751"/>
                    <a:pt x="2176" y="751"/>
                  </a:cubicBezTo>
                  <a:cubicBezTo>
                    <a:pt x="2040" y="751"/>
                    <a:pt x="1706" y="629"/>
                    <a:pt x="1655" y="619"/>
                  </a:cubicBezTo>
                  <a:cubicBezTo>
                    <a:pt x="1453" y="572"/>
                    <a:pt x="1262" y="512"/>
                    <a:pt x="1072" y="452"/>
                  </a:cubicBezTo>
                  <a:cubicBezTo>
                    <a:pt x="714" y="333"/>
                    <a:pt x="369" y="179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00" name="Google Shape;27500;p39"/>
            <p:cNvSpPr/>
            <p:nvPr/>
          </p:nvSpPr>
          <p:spPr>
            <a:xfrm>
              <a:off x="2065125" y="2772200"/>
              <a:ext cx="35750" cy="11525"/>
            </a:xfrm>
            <a:custGeom>
              <a:avLst/>
              <a:gdLst/>
              <a:ahLst/>
              <a:cxnLst/>
              <a:rect l="l" t="t" r="r" b="b"/>
              <a:pathLst>
                <a:path w="1430" h="461" extrusionOk="0">
                  <a:moveTo>
                    <a:pt x="60" y="0"/>
                  </a:moveTo>
                  <a:cubicBezTo>
                    <a:pt x="24" y="0"/>
                    <a:pt x="1" y="36"/>
                    <a:pt x="24" y="60"/>
                  </a:cubicBezTo>
                  <a:cubicBezTo>
                    <a:pt x="239" y="179"/>
                    <a:pt x="477" y="262"/>
                    <a:pt x="715" y="334"/>
                  </a:cubicBezTo>
                  <a:cubicBezTo>
                    <a:pt x="887" y="384"/>
                    <a:pt x="1093" y="461"/>
                    <a:pt x="1283" y="461"/>
                  </a:cubicBezTo>
                  <a:cubicBezTo>
                    <a:pt x="1316" y="461"/>
                    <a:pt x="1349" y="458"/>
                    <a:pt x="1382" y="453"/>
                  </a:cubicBezTo>
                  <a:cubicBezTo>
                    <a:pt x="1429" y="453"/>
                    <a:pt x="1429" y="381"/>
                    <a:pt x="1394" y="369"/>
                  </a:cubicBezTo>
                  <a:cubicBezTo>
                    <a:pt x="1191" y="274"/>
                    <a:pt x="929" y="262"/>
                    <a:pt x="727" y="203"/>
                  </a:cubicBezTo>
                  <a:cubicBezTo>
                    <a:pt x="501" y="143"/>
                    <a:pt x="274" y="72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01" name="Google Shape;27501;p39"/>
            <p:cNvSpPr/>
            <p:nvPr/>
          </p:nvSpPr>
          <p:spPr>
            <a:xfrm>
              <a:off x="2067500" y="2769825"/>
              <a:ext cx="33975" cy="11650"/>
            </a:xfrm>
            <a:custGeom>
              <a:avLst/>
              <a:gdLst/>
              <a:ahLst/>
              <a:cxnLst/>
              <a:rect l="l" t="t" r="r" b="b"/>
              <a:pathLst>
                <a:path w="1359" h="466" extrusionOk="0">
                  <a:moveTo>
                    <a:pt x="37" y="0"/>
                  </a:moveTo>
                  <a:cubicBezTo>
                    <a:pt x="1" y="0"/>
                    <a:pt x="1" y="24"/>
                    <a:pt x="25" y="36"/>
                  </a:cubicBezTo>
                  <a:cubicBezTo>
                    <a:pt x="215" y="167"/>
                    <a:pt x="453" y="238"/>
                    <a:pt x="679" y="322"/>
                  </a:cubicBezTo>
                  <a:cubicBezTo>
                    <a:pt x="859" y="378"/>
                    <a:pt x="1081" y="465"/>
                    <a:pt x="1275" y="465"/>
                  </a:cubicBezTo>
                  <a:cubicBezTo>
                    <a:pt x="1287" y="465"/>
                    <a:pt x="1299" y="465"/>
                    <a:pt x="1311" y="464"/>
                  </a:cubicBezTo>
                  <a:cubicBezTo>
                    <a:pt x="1346" y="464"/>
                    <a:pt x="1358" y="417"/>
                    <a:pt x="1334" y="405"/>
                  </a:cubicBezTo>
                  <a:cubicBezTo>
                    <a:pt x="1156" y="286"/>
                    <a:pt x="882" y="262"/>
                    <a:pt x="691" y="203"/>
                  </a:cubicBezTo>
                  <a:cubicBezTo>
                    <a:pt x="477" y="143"/>
                    <a:pt x="263" y="36"/>
                    <a:pt x="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02" name="Google Shape;27502;p39"/>
            <p:cNvSpPr/>
            <p:nvPr/>
          </p:nvSpPr>
          <p:spPr>
            <a:xfrm>
              <a:off x="2048275" y="2757525"/>
              <a:ext cx="45675" cy="20400"/>
            </a:xfrm>
            <a:custGeom>
              <a:avLst/>
              <a:gdLst/>
              <a:ahLst/>
              <a:cxnLst/>
              <a:rect l="l" t="t" r="r" b="b"/>
              <a:pathLst>
                <a:path w="1827" h="816" extrusionOk="0">
                  <a:moveTo>
                    <a:pt x="35" y="1"/>
                  </a:moveTo>
                  <a:cubicBezTo>
                    <a:pt x="21" y="1"/>
                    <a:pt x="0" y="20"/>
                    <a:pt x="20" y="40"/>
                  </a:cubicBezTo>
                  <a:cubicBezTo>
                    <a:pt x="429" y="507"/>
                    <a:pt x="1147" y="814"/>
                    <a:pt x="1770" y="814"/>
                  </a:cubicBezTo>
                  <a:cubicBezTo>
                    <a:pt x="1782" y="814"/>
                    <a:pt x="1794" y="814"/>
                    <a:pt x="1806" y="814"/>
                  </a:cubicBezTo>
                  <a:cubicBezTo>
                    <a:pt x="1807" y="815"/>
                    <a:pt x="1809" y="816"/>
                    <a:pt x="1811" y="816"/>
                  </a:cubicBezTo>
                  <a:cubicBezTo>
                    <a:pt x="1820" y="816"/>
                    <a:pt x="1826" y="788"/>
                    <a:pt x="1806" y="778"/>
                  </a:cubicBezTo>
                  <a:cubicBezTo>
                    <a:pt x="1472" y="706"/>
                    <a:pt x="1175" y="647"/>
                    <a:pt x="865" y="516"/>
                  </a:cubicBezTo>
                  <a:cubicBezTo>
                    <a:pt x="567" y="373"/>
                    <a:pt x="317" y="183"/>
                    <a:pt x="44" y="4"/>
                  </a:cubicBezTo>
                  <a:cubicBezTo>
                    <a:pt x="41" y="2"/>
                    <a:pt x="38" y="1"/>
                    <a:pt x="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03" name="Google Shape;27503;p39"/>
            <p:cNvSpPr/>
            <p:nvPr/>
          </p:nvSpPr>
          <p:spPr>
            <a:xfrm>
              <a:off x="2183600" y="2660275"/>
              <a:ext cx="15750" cy="31675"/>
            </a:xfrm>
            <a:custGeom>
              <a:avLst/>
              <a:gdLst/>
              <a:ahLst/>
              <a:cxnLst/>
              <a:rect l="l" t="t" r="r" b="b"/>
              <a:pathLst>
                <a:path w="630" h="1267" extrusionOk="0">
                  <a:moveTo>
                    <a:pt x="543" y="0"/>
                  </a:moveTo>
                  <a:cubicBezTo>
                    <a:pt x="527" y="0"/>
                    <a:pt x="511" y="7"/>
                    <a:pt x="500" y="24"/>
                  </a:cubicBezTo>
                  <a:cubicBezTo>
                    <a:pt x="500" y="24"/>
                    <a:pt x="500" y="24"/>
                    <a:pt x="500" y="24"/>
                  </a:cubicBezTo>
                  <a:lnTo>
                    <a:pt x="500" y="24"/>
                  </a:lnTo>
                  <a:cubicBezTo>
                    <a:pt x="417" y="120"/>
                    <a:pt x="357" y="215"/>
                    <a:pt x="298" y="310"/>
                  </a:cubicBezTo>
                  <a:cubicBezTo>
                    <a:pt x="285" y="323"/>
                    <a:pt x="286" y="342"/>
                    <a:pt x="295" y="354"/>
                  </a:cubicBezTo>
                  <a:lnTo>
                    <a:pt x="295" y="354"/>
                  </a:lnTo>
                  <a:cubicBezTo>
                    <a:pt x="250" y="442"/>
                    <a:pt x="208" y="532"/>
                    <a:pt x="167" y="620"/>
                  </a:cubicBezTo>
                  <a:cubicBezTo>
                    <a:pt x="96" y="798"/>
                    <a:pt x="0" y="1036"/>
                    <a:pt x="48" y="1227"/>
                  </a:cubicBezTo>
                  <a:cubicBezTo>
                    <a:pt x="55" y="1255"/>
                    <a:pt x="78" y="1266"/>
                    <a:pt x="101" y="1266"/>
                  </a:cubicBezTo>
                  <a:cubicBezTo>
                    <a:pt x="117" y="1266"/>
                    <a:pt x="133" y="1261"/>
                    <a:pt x="143" y="1251"/>
                  </a:cubicBezTo>
                  <a:cubicBezTo>
                    <a:pt x="226" y="1072"/>
                    <a:pt x="226" y="858"/>
                    <a:pt x="298" y="667"/>
                  </a:cubicBezTo>
                  <a:cubicBezTo>
                    <a:pt x="376" y="466"/>
                    <a:pt x="465" y="295"/>
                    <a:pt x="575" y="127"/>
                  </a:cubicBezTo>
                  <a:lnTo>
                    <a:pt x="575" y="127"/>
                  </a:lnTo>
                  <a:cubicBezTo>
                    <a:pt x="578" y="125"/>
                    <a:pt x="581" y="122"/>
                    <a:pt x="584" y="120"/>
                  </a:cubicBezTo>
                  <a:lnTo>
                    <a:pt x="581" y="117"/>
                  </a:lnTo>
                  <a:lnTo>
                    <a:pt x="581" y="117"/>
                  </a:lnTo>
                  <a:cubicBezTo>
                    <a:pt x="586" y="110"/>
                    <a:pt x="591" y="103"/>
                    <a:pt x="596" y="96"/>
                  </a:cubicBezTo>
                  <a:cubicBezTo>
                    <a:pt x="630" y="45"/>
                    <a:pt x="585" y="0"/>
                    <a:pt x="5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04" name="Google Shape;27504;p39"/>
            <p:cNvSpPr/>
            <p:nvPr/>
          </p:nvSpPr>
          <p:spPr>
            <a:xfrm>
              <a:off x="2188950" y="2668850"/>
              <a:ext cx="10150" cy="23325"/>
            </a:xfrm>
            <a:custGeom>
              <a:avLst/>
              <a:gdLst/>
              <a:ahLst/>
              <a:cxnLst/>
              <a:rect l="l" t="t" r="r" b="b"/>
              <a:pathLst>
                <a:path w="406" h="933" extrusionOk="0">
                  <a:moveTo>
                    <a:pt x="346" y="0"/>
                  </a:moveTo>
                  <a:cubicBezTo>
                    <a:pt x="333" y="0"/>
                    <a:pt x="321" y="4"/>
                    <a:pt x="310" y="15"/>
                  </a:cubicBezTo>
                  <a:cubicBezTo>
                    <a:pt x="215" y="146"/>
                    <a:pt x="167" y="289"/>
                    <a:pt x="120" y="455"/>
                  </a:cubicBezTo>
                  <a:cubicBezTo>
                    <a:pt x="72" y="586"/>
                    <a:pt x="1" y="765"/>
                    <a:pt x="48" y="908"/>
                  </a:cubicBezTo>
                  <a:cubicBezTo>
                    <a:pt x="56" y="923"/>
                    <a:pt x="67" y="933"/>
                    <a:pt x="84" y="933"/>
                  </a:cubicBezTo>
                  <a:cubicBezTo>
                    <a:pt x="94" y="933"/>
                    <a:pt x="106" y="929"/>
                    <a:pt x="120" y="920"/>
                  </a:cubicBezTo>
                  <a:cubicBezTo>
                    <a:pt x="191" y="801"/>
                    <a:pt x="191" y="634"/>
                    <a:pt x="239" y="503"/>
                  </a:cubicBezTo>
                  <a:cubicBezTo>
                    <a:pt x="274" y="348"/>
                    <a:pt x="346" y="205"/>
                    <a:pt x="405" y="51"/>
                  </a:cubicBezTo>
                  <a:cubicBezTo>
                    <a:pt x="405" y="25"/>
                    <a:pt x="376" y="0"/>
                    <a:pt x="3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05" name="Google Shape;27505;p39"/>
            <p:cNvSpPr/>
            <p:nvPr/>
          </p:nvSpPr>
          <p:spPr>
            <a:xfrm>
              <a:off x="2192525" y="2666700"/>
              <a:ext cx="12375" cy="23825"/>
            </a:xfrm>
            <a:custGeom>
              <a:avLst/>
              <a:gdLst/>
              <a:ahLst/>
              <a:cxnLst/>
              <a:rect l="l" t="t" r="r" b="b"/>
              <a:pathLst>
                <a:path w="495" h="953" extrusionOk="0">
                  <a:moveTo>
                    <a:pt x="435" y="0"/>
                  </a:moveTo>
                  <a:cubicBezTo>
                    <a:pt x="429" y="0"/>
                    <a:pt x="423" y="2"/>
                    <a:pt x="417" y="6"/>
                  </a:cubicBezTo>
                  <a:cubicBezTo>
                    <a:pt x="298" y="125"/>
                    <a:pt x="215" y="291"/>
                    <a:pt x="143" y="458"/>
                  </a:cubicBezTo>
                  <a:cubicBezTo>
                    <a:pt x="96" y="589"/>
                    <a:pt x="0" y="791"/>
                    <a:pt x="60" y="934"/>
                  </a:cubicBezTo>
                  <a:cubicBezTo>
                    <a:pt x="72" y="946"/>
                    <a:pt x="84" y="952"/>
                    <a:pt x="94" y="952"/>
                  </a:cubicBezTo>
                  <a:cubicBezTo>
                    <a:pt x="105" y="952"/>
                    <a:pt x="114" y="946"/>
                    <a:pt x="120" y="934"/>
                  </a:cubicBezTo>
                  <a:cubicBezTo>
                    <a:pt x="203" y="815"/>
                    <a:pt x="203" y="649"/>
                    <a:pt x="239" y="518"/>
                  </a:cubicBezTo>
                  <a:cubicBezTo>
                    <a:pt x="298" y="351"/>
                    <a:pt x="393" y="220"/>
                    <a:pt x="465" y="65"/>
                  </a:cubicBezTo>
                  <a:cubicBezTo>
                    <a:pt x="495" y="45"/>
                    <a:pt x="466" y="0"/>
                    <a:pt x="4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06" name="Google Shape;27506;p39"/>
            <p:cNvSpPr/>
            <p:nvPr/>
          </p:nvSpPr>
          <p:spPr>
            <a:xfrm>
              <a:off x="2193425" y="2668550"/>
              <a:ext cx="9550" cy="21775"/>
            </a:xfrm>
            <a:custGeom>
              <a:avLst/>
              <a:gdLst/>
              <a:ahLst/>
              <a:cxnLst/>
              <a:rect l="l" t="t" r="r" b="b"/>
              <a:pathLst>
                <a:path w="382" h="871" extrusionOk="0">
                  <a:moveTo>
                    <a:pt x="343" y="1"/>
                  </a:moveTo>
                  <a:cubicBezTo>
                    <a:pt x="340" y="1"/>
                    <a:pt x="337" y="1"/>
                    <a:pt x="334" y="3"/>
                  </a:cubicBezTo>
                  <a:cubicBezTo>
                    <a:pt x="226" y="110"/>
                    <a:pt x="155" y="241"/>
                    <a:pt x="119" y="396"/>
                  </a:cubicBezTo>
                  <a:cubicBezTo>
                    <a:pt x="72" y="527"/>
                    <a:pt x="0" y="705"/>
                    <a:pt x="36" y="836"/>
                  </a:cubicBezTo>
                  <a:cubicBezTo>
                    <a:pt x="36" y="853"/>
                    <a:pt x="60" y="870"/>
                    <a:pt x="78" y="870"/>
                  </a:cubicBezTo>
                  <a:cubicBezTo>
                    <a:pt x="85" y="870"/>
                    <a:pt x="92" y="867"/>
                    <a:pt x="95" y="860"/>
                  </a:cubicBezTo>
                  <a:cubicBezTo>
                    <a:pt x="155" y="741"/>
                    <a:pt x="179" y="586"/>
                    <a:pt x="214" y="455"/>
                  </a:cubicBezTo>
                  <a:cubicBezTo>
                    <a:pt x="262" y="301"/>
                    <a:pt x="334" y="170"/>
                    <a:pt x="381" y="39"/>
                  </a:cubicBezTo>
                  <a:cubicBezTo>
                    <a:pt x="381" y="28"/>
                    <a:pt x="36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07" name="Google Shape;27507;p39"/>
            <p:cNvSpPr/>
            <p:nvPr/>
          </p:nvSpPr>
          <p:spPr>
            <a:xfrm>
              <a:off x="2174150" y="2679900"/>
              <a:ext cx="13625" cy="73400"/>
            </a:xfrm>
            <a:custGeom>
              <a:avLst/>
              <a:gdLst/>
              <a:ahLst/>
              <a:cxnLst/>
              <a:rect l="l" t="t" r="r" b="b"/>
              <a:pathLst>
                <a:path w="545" h="2936" extrusionOk="0">
                  <a:moveTo>
                    <a:pt x="502" y="0"/>
                  </a:moveTo>
                  <a:cubicBezTo>
                    <a:pt x="492" y="0"/>
                    <a:pt x="485" y="4"/>
                    <a:pt x="485" y="13"/>
                  </a:cubicBezTo>
                  <a:cubicBezTo>
                    <a:pt x="319" y="430"/>
                    <a:pt x="188" y="883"/>
                    <a:pt x="200" y="1323"/>
                  </a:cubicBezTo>
                  <a:cubicBezTo>
                    <a:pt x="223" y="1906"/>
                    <a:pt x="343" y="2383"/>
                    <a:pt x="9" y="2918"/>
                  </a:cubicBezTo>
                  <a:cubicBezTo>
                    <a:pt x="1" y="2927"/>
                    <a:pt x="10" y="2935"/>
                    <a:pt x="25" y="2935"/>
                  </a:cubicBezTo>
                  <a:cubicBezTo>
                    <a:pt x="31" y="2935"/>
                    <a:pt x="38" y="2934"/>
                    <a:pt x="45" y="2930"/>
                  </a:cubicBezTo>
                  <a:cubicBezTo>
                    <a:pt x="259" y="2692"/>
                    <a:pt x="307" y="2383"/>
                    <a:pt x="307" y="2073"/>
                  </a:cubicBezTo>
                  <a:cubicBezTo>
                    <a:pt x="307" y="1775"/>
                    <a:pt x="235" y="1478"/>
                    <a:pt x="247" y="1180"/>
                  </a:cubicBezTo>
                  <a:cubicBezTo>
                    <a:pt x="259" y="775"/>
                    <a:pt x="414" y="406"/>
                    <a:pt x="545" y="25"/>
                  </a:cubicBezTo>
                  <a:cubicBezTo>
                    <a:pt x="538" y="11"/>
                    <a:pt x="517" y="0"/>
                    <a:pt x="5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08" name="Google Shape;27508;p39"/>
            <p:cNvSpPr/>
            <p:nvPr/>
          </p:nvSpPr>
          <p:spPr>
            <a:xfrm>
              <a:off x="2178525" y="2717500"/>
              <a:ext cx="8375" cy="34300"/>
            </a:xfrm>
            <a:custGeom>
              <a:avLst/>
              <a:gdLst/>
              <a:ahLst/>
              <a:cxnLst/>
              <a:rect l="l" t="t" r="r" b="b"/>
              <a:pathLst>
                <a:path w="335" h="1372" extrusionOk="0">
                  <a:moveTo>
                    <a:pt x="315" y="1"/>
                  </a:moveTo>
                  <a:cubicBezTo>
                    <a:pt x="310" y="1"/>
                    <a:pt x="304" y="4"/>
                    <a:pt x="299" y="10"/>
                  </a:cubicBezTo>
                  <a:cubicBezTo>
                    <a:pt x="251" y="271"/>
                    <a:pt x="227" y="510"/>
                    <a:pt x="168" y="760"/>
                  </a:cubicBezTo>
                  <a:cubicBezTo>
                    <a:pt x="120" y="950"/>
                    <a:pt x="1" y="1164"/>
                    <a:pt x="13" y="1355"/>
                  </a:cubicBezTo>
                  <a:cubicBezTo>
                    <a:pt x="13" y="1363"/>
                    <a:pt x="31" y="1372"/>
                    <a:pt x="45" y="1372"/>
                  </a:cubicBezTo>
                  <a:cubicBezTo>
                    <a:pt x="51" y="1372"/>
                    <a:pt x="57" y="1370"/>
                    <a:pt x="60" y="1367"/>
                  </a:cubicBezTo>
                  <a:cubicBezTo>
                    <a:pt x="203" y="1236"/>
                    <a:pt x="239" y="962"/>
                    <a:pt x="263" y="772"/>
                  </a:cubicBezTo>
                  <a:cubicBezTo>
                    <a:pt x="322" y="521"/>
                    <a:pt x="334" y="271"/>
                    <a:pt x="322" y="10"/>
                  </a:cubicBezTo>
                  <a:cubicBezTo>
                    <a:pt x="322" y="4"/>
                    <a:pt x="319" y="1"/>
                    <a:pt x="3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09" name="Google Shape;27509;p39"/>
            <p:cNvSpPr/>
            <p:nvPr/>
          </p:nvSpPr>
          <p:spPr>
            <a:xfrm>
              <a:off x="2180625" y="2716350"/>
              <a:ext cx="10425" cy="33375"/>
            </a:xfrm>
            <a:custGeom>
              <a:avLst/>
              <a:gdLst/>
              <a:ahLst/>
              <a:cxnLst/>
              <a:rect l="l" t="t" r="r" b="b"/>
              <a:pathLst>
                <a:path w="417" h="1335" extrusionOk="0">
                  <a:moveTo>
                    <a:pt x="376" y="0"/>
                  </a:moveTo>
                  <a:cubicBezTo>
                    <a:pt x="357" y="0"/>
                    <a:pt x="339" y="10"/>
                    <a:pt x="334" y="32"/>
                  </a:cubicBezTo>
                  <a:cubicBezTo>
                    <a:pt x="274" y="270"/>
                    <a:pt x="215" y="508"/>
                    <a:pt x="155" y="734"/>
                  </a:cubicBezTo>
                  <a:cubicBezTo>
                    <a:pt x="107" y="913"/>
                    <a:pt x="0" y="1115"/>
                    <a:pt x="36" y="1306"/>
                  </a:cubicBezTo>
                  <a:cubicBezTo>
                    <a:pt x="36" y="1323"/>
                    <a:pt x="49" y="1334"/>
                    <a:pt x="60" y="1334"/>
                  </a:cubicBezTo>
                  <a:cubicBezTo>
                    <a:pt x="64" y="1334"/>
                    <a:pt x="68" y="1333"/>
                    <a:pt x="72" y="1329"/>
                  </a:cubicBezTo>
                  <a:cubicBezTo>
                    <a:pt x="215" y="1175"/>
                    <a:pt x="238" y="925"/>
                    <a:pt x="286" y="734"/>
                  </a:cubicBezTo>
                  <a:cubicBezTo>
                    <a:pt x="345" y="508"/>
                    <a:pt x="393" y="270"/>
                    <a:pt x="417" y="32"/>
                  </a:cubicBezTo>
                  <a:cubicBezTo>
                    <a:pt x="417" y="13"/>
                    <a:pt x="396" y="0"/>
                    <a:pt x="3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10" name="Google Shape;27510;p39"/>
            <p:cNvSpPr/>
            <p:nvPr/>
          </p:nvSpPr>
          <p:spPr>
            <a:xfrm>
              <a:off x="2184475" y="2713400"/>
              <a:ext cx="10625" cy="38100"/>
            </a:xfrm>
            <a:custGeom>
              <a:avLst/>
              <a:gdLst/>
              <a:ahLst/>
              <a:cxnLst/>
              <a:rect l="l" t="t" r="r" b="b"/>
              <a:pathLst>
                <a:path w="425" h="1524" extrusionOk="0">
                  <a:moveTo>
                    <a:pt x="391" y="0"/>
                  </a:moveTo>
                  <a:cubicBezTo>
                    <a:pt x="378" y="0"/>
                    <a:pt x="363" y="10"/>
                    <a:pt x="358" y="31"/>
                  </a:cubicBezTo>
                  <a:cubicBezTo>
                    <a:pt x="311" y="293"/>
                    <a:pt x="263" y="566"/>
                    <a:pt x="191" y="828"/>
                  </a:cubicBezTo>
                  <a:cubicBezTo>
                    <a:pt x="132" y="1043"/>
                    <a:pt x="13" y="1281"/>
                    <a:pt x="1" y="1483"/>
                  </a:cubicBezTo>
                  <a:cubicBezTo>
                    <a:pt x="1" y="1510"/>
                    <a:pt x="28" y="1523"/>
                    <a:pt x="46" y="1523"/>
                  </a:cubicBezTo>
                  <a:cubicBezTo>
                    <a:pt x="52" y="1523"/>
                    <a:pt x="58" y="1522"/>
                    <a:pt x="61" y="1519"/>
                  </a:cubicBezTo>
                  <a:cubicBezTo>
                    <a:pt x="203" y="1352"/>
                    <a:pt x="251" y="1055"/>
                    <a:pt x="311" y="828"/>
                  </a:cubicBezTo>
                  <a:cubicBezTo>
                    <a:pt x="370" y="578"/>
                    <a:pt x="406" y="304"/>
                    <a:pt x="418" y="43"/>
                  </a:cubicBezTo>
                  <a:cubicBezTo>
                    <a:pt x="424" y="16"/>
                    <a:pt x="409" y="0"/>
                    <a:pt x="3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11" name="Google Shape;27511;p39"/>
            <p:cNvSpPr/>
            <p:nvPr/>
          </p:nvSpPr>
          <p:spPr>
            <a:xfrm>
              <a:off x="2189075" y="2675425"/>
              <a:ext cx="18050" cy="74525"/>
            </a:xfrm>
            <a:custGeom>
              <a:avLst/>
              <a:gdLst/>
              <a:ahLst/>
              <a:cxnLst/>
              <a:rect l="l" t="t" r="r" b="b"/>
              <a:pathLst>
                <a:path w="722" h="2981" extrusionOk="0">
                  <a:moveTo>
                    <a:pt x="687" y="1"/>
                  </a:moveTo>
                  <a:cubicBezTo>
                    <a:pt x="677" y="1"/>
                    <a:pt x="667" y="5"/>
                    <a:pt x="662" y="14"/>
                  </a:cubicBezTo>
                  <a:cubicBezTo>
                    <a:pt x="321" y="921"/>
                    <a:pt x="189" y="1933"/>
                    <a:pt x="13" y="2889"/>
                  </a:cubicBezTo>
                  <a:lnTo>
                    <a:pt x="13" y="2889"/>
                  </a:lnTo>
                  <a:cubicBezTo>
                    <a:pt x="11" y="2895"/>
                    <a:pt x="9" y="2901"/>
                    <a:pt x="7" y="2907"/>
                  </a:cubicBezTo>
                  <a:cubicBezTo>
                    <a:pt x="8" y="2907"/>
                    <a:pt x="9" y="2907"/>
                    <a:pt x="10" y="2907"/>
                  </a:cubicBezTo>
                  <a:lnTo>
                    <a:pt x="10" y="2907"/>
                  </a:lnTo>
                  <a:cubicBezTo>
                    <a:pt x="9" y="2911"/>
                    <a:pt x="8" y="2915"/>
                    <a:pt x="7" y="2919"/>
                  </a:cubicBezTo>
                  <a:cubicBezTo>
                    <a:pt x="1" y="2959"/>
                    <a:pt x="36" y="2981"/>
                    <a:pt x="70" y="2981"/>
                  </a:cubicBezTo>
                  <a:cubicBezTo>
                    <a:pt x="96" y="2981"/>
                    <a:pt x="121" y="2968"/>
                    <a:pt x="127" y="2943"/>
                  </a:cubicBezTo>
                  <a:cubicBezTo>
                    <a:pt x="311" y="2390"/>
                    <a:pt x="450" y="1827"/>
                    <a:pt x="502" y="1242"/>
                  </a:cubicBezTo>
                  <a:lnTo>
                    <a:pt x="502" y="1242"/>
                  </a:lnTo>
                  <a:cubicBezTo>
                    <a:pt x="592" y="840"/>
                    <a:pt x="672" y="436"/>
                    <a:pt x="722" y="26"/>
                  </a:cubicBezTo>
                  <a:cubicBezTo>
                    <a:pt x="722" y="11"/>
                    <a:pt x="704" y="1"/>
                    <a:pt x="6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12" name="Google Shape;27512;p39"/>
            <p:cNvSpPr/>
            <p:nvPr/>
          </p:nvSpPr>
          <p:spPr>
            <a:xfrm>
              <a:off x="2199975" y="2670700"/>
              <a:ext cx="14300" cy="35350"/>
            </a:xfrm>
            <a:custGeom>
              <a:avLst/>
              <a:gdLst/>
              <a:ahLst/>
              <a:cxnLst/>
              <a:rect l="l" t="t" r="r" b="b"/>
              <a:pathLst>
                <a:path w="572" h="1414" extrusionOk="0">
                  <a:moveTo>
                    <a:pt x="536" y="0"/>
                  </a:moveTo>
                  <a:cubicBezTo>
                    <a:pt x="274" y="393"/>
                    <a:pt x="60" y="905"/>
                    <a:pt x="0" y="1393"/>
                  </a:cubicBezTo>
                  <a:cubicBezTo>
                    <a:pt x="0" y="1407"/>
                    <a:pt x="12" y="1413"/>
                    <a:pt x="25" y="1413"/>
                  </a:cubicBezTo>
                  <a:cubicBezTo>
                    <a:pt x="34" y="1413"/>
                    <a:pt x="43" y="1410"/>
                    <a:pt x="48" y="1405"/>
                  </a:cubicBezTo>
                  <a:cubicBezTo>
                    <a:pt x="131" y="1167"/>
                    <a:pt x="191" y="929"/>
                    <a:pt x="286" y="715"/>
                  </a:cubicBezTo>
                  <a:cubicBezTo>
                    <a:pt x="369" y="477"/>
                    <a:pt x="464" y="250"/>
                    <a:pt x="548" y="12"/>
                  </a:cubicBezTo>
                  <a:cubicBezTo>
                    <a:pt x="572" y="0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  <p:grpSp>
        <p:nvGrpSpPr>
          <p:cNvPr id="27513" name="Google Shape;27513;p39"/>
          <p:cNvGrpSpPr/>
          <p:nvPr/>
        </p:nvGrpSpPr>
        <p:grpSpPr>
          <a:xfrm rot="2130472">
            <a:off x="3898690" y="865827"/>
            <a:ext cx="1580841" cy="3928548"/>
            <a:chOff x="757300" y="1884600"/>
            <a:chExt cx="457350" cy="1136525"/>
          </a:xfrm>
        </p:grpSpPr>
        <p:sp>
          <p:nvSpPr>
            <p:cNvPr id="27514" name="Google Shape;27514;p39"/>
            <p:cNvSpPr/>
            <p:nvPr/>
          </p:nvSpPr>
          <p:spPr>
            <a:xfrm>
              <a:off x="818550" y="2640050"/>
              <a:ext cx="144675" cy="120850"/>
            </a:xfrm>
            <a:custGeom>
              <a:avLst/>
              <a:gdLst/>
              <a:ahLst/>
              <a:cxnLst/>
              <a:rect l="l" t="t" r="r" b="b"/>
              <a:pathLst>
                <a:path w="5787" h="4834" extrusionOk="0">
                  <a:moveTo>
                    <a:pt x="0" y="0"/>
                  </a:moveTo>
                  <a:cubicBezTo>
                    <a:pt x="0" y="0"/>
                    <a:pt x="1250" y="1786"/>
                    <a:pt x="2036" y="2310"/>
                  </a:cubicBezTo>
                  <a:cubicBezTo>
                    <a:pt x="2834" y="2834"/>
                    <a:pt x="3310" y="3250"/>
                    <a:pt x="4036" y="3786"/>
                  </a:cubicBezTo>
                  <a:cubicBezTo>
                    <a:pt x="4763" y="4322"/>
                    <a:pt x="5787" y="4834"/>
                    <a:pt x="5787" y="4834"/>
                  </a:cubicBezTo>
                  <a:cubicBezTo>
                    <a:pt x="5787" y="4834"/>
                    <a:pt x="4798" y="3381"/>
                    <a:pt x="4560" y="3024"/>
                  </a:cubicBezTo>
                  <a:cubicBezTo>
                    <a:pt x="4322" y="2679"/>
                    <a:pt x="4025" y="1786"/>
                    <a:pt x="2977" y="1345"/>
                  </a:cubicBezTo>
                  <a:cubicBezTo>
                    <a:pt x="1941" y="89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15" name="Google Shape;27515;p39"/>
            <p:cNvSpPr/>
            <p:nvPr/>
          </p:nvSpPr>
          <p:spPr>
            <a:xfrm>
              <a:off x="971250" y="2023850"/>
              <a:ext cx="241700" cy="995725"/>
            </a:xfrm>
            <a:custGeom>
              <a:avLst/>
              <a:gdLst/>
              <a:ahLst/>
              <a:cxnLst/>
              <a:rect l="l" t="t" r="r" b="b"/>
              <a:pathLst>
                <a:path w="9668" h="39829" extrusionOk="0">
                  <a:moveTo>
                    <a:pt x="5373" y="0"/>
                  </a:moveTo>
                  <a:cubicBezTo>
                    <a:pt x="5003" y="0"/>
                    <a:pt x="3563" y="1442"/>
                    <a:pt x="3120" y="2026"/>
                  </a:cubicBezTo>
                  <a:cubicBezTo>
                    <a:pt x="2679" y="2621"/>
                    <a:pt x="1631" y="3967"/>
                    <a:pt x="1631" y="3967"/>
                  </a:cubicBezTo>
                  <a:lnTo>
                    <a:pt x="1036" y="5253"/>
                  </a:lnTo>
                  <a:lnTo>
                    <a:pt x="1036" y="4562"/>
                  </a:lnTo>
                  <a:cubicBezTo>
                    <a:pt x="1036" y="4562"/>
                    <a:pt x="595" y="6646"/>
                    <a:pt x="595" y="7682"/>
                  </a:cubicBezTo>
                  <a:cubicBezTo>
                    <a:pt x="595" y="8729"/>
                    <a:pt x="0" y="27029"/>
                    <a:pt x="0" y="27029"/>
                  </a:cubicBezTo>
                  <a:lnTo>
                    <a:pt x="0" y="39828"/>
                  </a:lnTo>
                  <a:lnTo>
                    <a:pt x="441" y="39686"/>
                  </a:lnTo>
                  <a:cubicBezTo>
                    <a:pt x="441" y="39686"/>
                    <a:pt x="369" y="34756"/>
                    <a:pt x="369" y="29399"/>
                  </a:cubicBezTo>
                  <a:cubicBezTo>
                    <a:pt x="655" y="29327"/>
                    <a:pt x="1691" y="29053"/>
                    <a:pt x="2084" y="28672"/>
                  </a:cubicBezTo>
                  <a:cubicBezTo>
                    <a:pt x="2524" y="28220"/>
                    <a:pt x="2715" y="27791"/>
                    <a:pt x="3370" y="27327"/>
                  </a:cubicBezTo>
                  <a:cubicBezTo>
                    <a:pt x="4013" y="26886"/>
                    <a:pt x="4560" y="26720"/>
                    <a:pt x="4667" y="26053"/>
                  </a:cubicBezTo>
                  <a:cubicBezTo>
                    <a:pt x="4774" y="25374"/>
                    <a:pt x="5048" y="24934"/>
                    <a:pt x="5048" y="24934"/>
                  </a:cubicBezTo>
                  <a:lnTo>
                    <a:pt x="5048" y="24934"/>
                  </a:lnTo>
                  <a:cubicBezTo>
                    <a:pt x="5048" y="24934"/>
                    <a:pt x="3417" y="25672"/>
                    <a:pt x="2524" y="26565"/>
                  </a:cubicBezTo>
                  <a:cubicBezTo>
                    <a:pt x="1631" y="27458"/>
                    <a:pt x="786" y="28577"/>
                    <a:pt x="786" y="28577"/>
                  </a:cubicBezTo>
                  <a:lnTo>
                    <a:pt x="345" y="29291"/>
                  </a:lnTo>
                  <a:lnTo>
                    <a:pt x="345" y="25231"/>
                  </a:lnTo>
                  <a:cubicBezTo>
                    <a:pt x="607" y="25196"/>
                    <a:pt x="1465" y="25089"/>
                    <a:pt x="2286" y="25077"/>
                  </a:cubicBezTo>
                  <a:cubicBezTo>
                    <a:pt x="3251" y="25077"/>
                    <a:pt x="3251" y="24779"/>
                    <a:pt x="4048" y="23862"/>
                  </a:cubicBezTo>
                  <a:cubicBezTo>
                    <a:pt x="4810" y="22922"/>
                    <a:pt x="5953" y="22112"/>
                    <a:pt x="7346" y="21302"/>
                  </a:cubicBezTo>
                  <a:cubicBezTo>
                    <a:pt x="8751" y="20481"/>
                    <a:pt x="9668" y="17802"/>
                    <a:pt x="9668" y="17802"/>
                  </a:cubicBezTo>
                  <a:lnTo>
                    <a:pt x="9668" y="17802"/>
                  </a:lnTo>
                  <a:cubicBezTo>
                    <a:pt x="9668" y="17802"/>
                    <a:pt x="8180" y="18397"/>
                    <a:pt x="6858" y="19040"/>
                  </a:cubicBezTo>
                  <a:cubicBezTo>
                    <a:pt x="5537" y="19683"/>
                    <a:pt x="4167" y="21374"/>
                    <a:pt x="3429" y="21945"/>
                  </a:cubicBezTo>
                  <a:cubicBezTo>
                    <a:pt x="2703" y="22505"/>
                    <a:pt x="1488" y="23326"/>
                    <a:pt x="1381" y="23791"/>
                  </a:cubicBezTo>
                  <a:cubicBezTo>
                    <a:pt x="1286" y="24172"/>
                    <a:pt x="607" y="24934"/>
                    <a:pt x="369" y="25184"/>
                  </a:cubicBezTo>
                  <a:cubicBezTo>
                    <a:pt x="369" y="24065"/>
                    <a:pt x="381" y="22981"/>
                    <a:pt x="393" y="21969"/>
                  </a:cubicBezTo>
                  <a:lnTo>
                    <a:pt x="881" y="21243"/>
                  </a:lnTo>
                  <a:cubicBezTo>
                    <a:pt x="881" y="21243"/>
                    <a:pt x="3370" y="20659"/>
                    <a:pt x="4798" y="19457"/>
                  </a:cubicBezTo>
                  <a:cubicBezTo>
                    <a:pt x="6239" y="18266"/>
                    <a:pt x="7227" y="17671"/>
                    <a:pt x="7477" y="17147"/>
                  </a:cubicBezTo>
                  <a:cubicBezTo>
                    <a:pt x="7727" y="16623"/>
                    <a:pt x="8013" y="15766"/>
                    <a:pt x="8013" y="15766"/>
                  </a:cubicBezTo>
                  <a:lnTo>
                    <a:pt x="8013" y="15766"/>
                  </a:lnTo>
                  <a:cubicBezTo>
                    <a:pt x="8013" y="15766"/>
                    <a:pt x="3417" y="18171"/>
                    <a:pt x="2524" y="19112"/>
                  </a:cubicBezTo>
                  <a:cubicBezTo>
                    <a:pt x="1822" y="19838"/>
                    <a:pt x="834" y="21017"/>
                    <a:pt x="417" y="21493"/>
                  </a:cubicBezTo>
                  <a:cubicBezTo>
                    <a:pt x="429" y="20778"/>
                    <a:pt x="441" y="20100"/>
                    <a:pt x="453" y="19481"/>
                  </a:cubicBezTo>
                  <a:cubicBezTo>
                    <a:pt x="1131" y="19064"/>
                    <a:pt x="3691" y="17445"/>
                    <a:pt x="4310" y="16849"/>
                  </a:cubicBezTo>
                  <a:cubicBezTo>
                    <a:pt x="5060" y="16171"/>
                    <a:pt x="6680" y="15171"/>
                    <a:pt x="7049" y="14635"/>
                  </a:cubicBezTo>
                  <a:cubicBezTo>
                    <a:pt x="7418" y="14087"/>
                    <a:pt x="7537" y="13575"/>
                    <a:pt x="7537" y="13575"/>
                  </a:cubicBezTo>
                  <a:lnTo>
                    <a:pt x="7537" y="13575"/>
                  </a:lnTo>
                  <a:cubicBezTo>
                    <a:pt x="7537" y="13575"/>
                    <a:pt x="5441" y="14885"/>
                    <a:pt x="4715" y="15456"/>
                  </a:cubicBezTo>
                  <a:cubicBezTo>
                    <a:pt x="4001" y="16016"/>
                    <a:pt x="2834" y="16599"/>
                    <a:pt x="2227" y="16980"/>
                  </a:cubicBezTo>
                  <a:cubicBezTo>
                    <a:pt x="1619" y="17361"/>
                    <a:pt x="1155" y="18147"/>
                    <a:pt x="929" y="18504"/>
                  </a:cubicBezTo>
                  <a:cubicBezTo>
                    <a:pt x="798" y="18707"/>
                    <a:pt x="595" y="19064"/>
                    <a:pt x="441" y="19326"/>
                  </a:cubicBezTo>
                  <a:cubicBezTo>
                    <a:pt x="476" y="18588"/>
                    <a:pt x="500" y="17957"/>
                    <a:pt x="536" y="17433"/>
                  </a:cubicBezTo>
                  <a:cubicBezTo>
                    <a:pt x="834" y="17195"/>
                    <a:pt x="1727" y="16540"/>
                    <a:pt x="2679" y="16314"/>
                  </a:cubicBezTo>
                  <a:cubicBezTo>
                    <a:pt x="3870" y="16016"/>
                    <a:pt x="4608" y="13932"/>
                    <a:pt x="5060" y="13790"/>
                  </a:cubicBezTo>
                  <a:cubicBezTo>
                    <a:pt x="5501" y="13635"/>
                    <a:pt x="6644" y="12635"/>
                    <a:pt x="6644" y="12635"/>
                  </a:cubicBezTo>
                  <a:lnTo>
                    <a:pt x="6644" y="12635"/>
                  </a:lnTo>
                  <a:cubicBezTo>
                    <a:pt x="6644" y="12635"/>
                    <a:pt x="4679" y="13194"/>
                    <a:pt x="4060" y="13861"/>
                  </a:cubicBezTo>
                  <a:cubicBezTo>
                    <a:pt x="3417" y="14528"/>
                    <a:pt x="2429" y="15075"/>
                    <a:pt x="1965" y="15409"/>
                  </a:cubicBezTo>
                  <a:cubicBezTo>
                    <a:pt x="1584" y="15659"/>
                    <a:pt x="845" y="16838"/>
                    <a:pt x="560" y="17314"/>
                  </a:cubicBezTo>
                  <a:cubicBezTo>
                    <a:pt x="572" y="17099"/>
                    <a:pt x="584" y="16921"/>
                    <a:pt x="607" y="16766"/>
                  </a:cubicBezTo>
                  <a:cubicBezTo>
                    <a:pt x="655" y="16314"/>
                    <a:pt x="691" y="15825"/>
                    <a:pt x="726" y="15302"/>
                  </a:cubicBezTo>
                  <a:cubicBezTo>
                    <a:pt x="743" y="15302"/>
                    <a:pt x="762" y="15303"/>
                    <a:pt x="781" y="15303"/>
                  </a:cubicBezTo>
                  <a:cubicBezTo>
                    <a:pt x="1160" y="15303"/>
                    <a:pt x="2019" y="15170"/>
                    <a:pt x="3060" y="14004"/>
                  </a:cubicBezTo>
                  <a:cubicBezTo>
                    <a:pt x="4465" y="12444"/>
                    <a:pt x="6394" y="10218"/>
                    <a:pt x="6846" y="9920"/>
                  </a:cubicBezTo>
                  <a:cubicBezTo>
                    <a:pt x="7287" y="9622"/>
                    <a:pt x="7739" y="9170"/>
                    <a:pt x="7739" y="9170"/>
                  </a:cubicBezTo>
                  <a:lnTo>
                    <a:pt x="7739" y="9170"/>
                  </a:lnTo>
                  <a:cubicBezTo>
                    <a:pt x="7739" y="9170"/>
                    <a:pt x="6251" y="9456"/>
                    <a:pt x="4977" y="10432"/>
                  </a:cubicBezTo>
                  <a:cubicBezTo>
                    <a:pt x="3715" y="11408"/>
                    <a:pt x="2453" y="12658"/>
                    <a:pt x="2203" y="13147"/>
                  </a:cubicBezTo>
                  <a:cubicBezTo>
                    <a:pt x="1929" y="13635"/>
                    <a:pt x="1191" y="14635"/>
                    <a:pt x="965" y="14813"/>
                  </a:cubicBezTo>
                  <a:cubicBezTo>
                    <a:pt x="893" y="14873"/>
                    <a:pt x="834" y="14897"/>
                    <a:pt x="774" y="14933"/>
                  </a:cubicBezTo>
                  <a:cubicBezTo>
                    <a:pt x="810" y="14171"/>
                    <a:pt x="857" y="13349"/>
                    <a:pt x="893" y="12516"/>
                  </a:cubicBezTo>
                  <a:cubicBezTo>
                    <a:pt x="1512" y="12266"/>
                    <a:pt x="3012" y="11599"/>
                    <a:pt x="4179" y="10230"/>
                  </a:cubicBezTo>
                  <a:cubicBezTo>
                    <a:pt x="5667" y="8444"/>
                    <a:pt x="7001" y="6658"/>
                    <a:pt x="7001" y="6658"/>
                  </a:cubicBezTo>
                  <a:lnTo>
                    <a:pt x="7001" y="6658"/>
                  </a:lnTo>
                  <a:cubicBezTo>
                    <a:pt x="7001" y="6658"/>
                    <a:pt x="4774" y="7848"/>
                    <a:pt x="3429" y="9039"/>
                  </a:cubicBezTo>
                  <a:cubicBezTo>
                    <a:pt x="2465" y="9896"/>
                    <a:pt x="1429" y="11384"/>
                    <a:pt x="905" y="12158"/>
                  </a:cubicBezTo>
                  <a:cubicBezTo>
                    <a:pt x="965" y="10587"/>
                    <a:pt x="988" y="8979"/>
                    <a:pt x="1024" y="7670"/>
                  </a:cubicBezTo>
                  <a:lnTo>
                    <a:pt x="1048" y="7848"/>
                  </a:lnTo>
                  <a:cubicBezTo>
                    <a:pt x="1048" y="7848"/>
                    <a:pt x="2167" y="7122"/>
                    <a:pt x="3167" y="5634"/>
                  </a:cubicBezTo>
                  <a:cubicBezTo>
                    <a:pt x="4167" y="4110"/>
                    <a:pt x="6394" y="1883"/>
                    <a:pt x="6394" y="1883"/>
                  </a:cubicBezTo>
                  <a:lnTo>
                    <a:pt x="6394" y="1883"/>
                  </a:lnTo>
                  <a:cubicBezTo>
                    <a:pt x="6394" y="1883"/>
                    <a:pt x="4620" y="2741"/>
                    <a:pt x="3953" y="3503"/>
                  </a:cubicBezTo>
                  <a:cubicBezTo>
                    <a:pt x="3274" y="4265"/>
                    <a:pt x="2477" y="5598"/>
                    <a:pt x="2060" y="6193"/>
                  </a:cubicBezTo>
                  <a:cubicBezTo>
                    <a:pt x="1691" y="6729"/>
                    <a:pt x="1131" y="7384"/>
                    <a:pt x="1024" y="7503"/>
                  </a:cubicBezTo>
                  <a:cubicBezTo>
                    <a:pt x="1036" y="6598"/>
                    <a:pt x="1036" y="5836"/>
                    <a:pt x="1048" y="5312"/>
                  </a:cubicBezTo>
                  <a:lnTo>
                    <a:pt x="1203" y="5455"/>
                  </a:lnTo>
                  <a:cubicBezTo>
                    <a:pt x="1203" y="5455"/>
                    <a:pt x="2655" y="4526"/>
                    <a:pt x="2977" y="3800"/>
                  </a:cubicBezTo>
                  <a:cubicBezTo>
                    <a:pt x="3286" y="3062"/>
                    <a:pt x="3893" y="1609"/>
                    <a:pt x="4263" y="1371"/>
                  </a:cubicBezTo>
                  <a:cubicBezTo>
                    <a:pt x="4620" y="1133"/>
                    <a:pt x="5727" y="50"/>
                    <a:pt x="5394" y="2"/>
                  </a:cubicBezTo>
                  <a:cubicBezTo>
                    <a:pt x="5387" y="1"/>
                    <a:pt x="5380" y="0"/>
                    <a:pt x="53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16" name="Google Shape;27516;p39"/>
            <p:cNvSpPr/>
            <p:nvPr/>
          </p:nvSpPr>
          <p:spPr>
            <a:xfrm>
              <a:off x="759000" y="2543600"/>
              <a:ext cx="209300" cy="164025"/>
            </a:xfrm>
            <a:custGeom>
              <a:avLst/>
              <a:gdLst/>
              <a:ahLst/>
              <a:cxnLst/>
              <a:rect l="l" t="t" r="r" b="b"/>
              <a:pathLst>
                <a:path w="8372" h="6561" extrusionOk="0">
                  <a:moveTo>
                    <a:pt x="1" y="0"/>
                  </a:moveTo>
                  <a:cubicBezTo>
                    <a:pt x="1" y="0"/>
                    <a:pt x="584" y="1310"/>
                    <a:pt x="2001" y="2370"/>
                  </a:cubicBezTo>
                  <a:cubicBezTo>
                    <a:pt x="3430" y="3429"/>
                    <a:pt x="4990" y="4441"/>
                    <a:pt x="5906" y="4822"/>
                  </a:cubicBezTo>
                  <a:cubicBezTo>
                    <a:pt x="6835" y="5215"/>
                    <a:pt x="7454" y="5942"/>
                    <a:pt x="7740" y="6013"/>
                  </a:cubicBezTo>
                  <a:cubicBezTo>
                    <a:pt x="8026" y="6084"/>
                    <a:pt x="8371" y="6561"/>
                    <a:pt x="8371" y="6561"/>
                  </a:cubicBezTo>
                  <a:lnTo>
                    <a:pt x="8335" y="6120"/>
                  </a:lnTo>
                  <a:cubicBezTo>
                    <a:pt x="8347" y="6108"/>
                    <a:pt x="6657" y="5001"/>
                    <a:pt x="6228" y="4215"/>
                  </a:cubicBezTo>
                  <a:cubicBezTo>
                    <a:pt x="5811" y="3417"/>
                    <a:pt x="3251" y="1489"/>
                    <a:pt x="2073" y="893"/>
                  </a:cubicBezTo>
                  <a:cubicBezTo>
                    <a:pt x="894" y="2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17" name="Google Shape;27517;p39"/>
            <p:cNvSpPr/>
            <p:nvPr/>
          </p:nvSpPr>
          <p:spPr>
            <a:xfrm>
              <a:off x="811100" y="2468875"/>
              <a:ext cx="156300" cy="189350"/>
            </a:xfrm>
            <a:custGeom>
              <a:avLst/>
              <a:gdLst/>
              <a:ahLst/>
              <a:cxnLst/>
              <a:rect l="l" t="t" r="r" b="b"/>
              <a:pathLst>
                <a:path w="6252" h="7574" extrusionOk="0">
                  <a:moveTo>
                    <a:pt x="1" y="1"/>
                  </a:moveTo>
                  <a:cubicBezTo>
                    <a:pt x="1" y="1"/>
                    <a:pt x="286" y="1323"/>
                    <a:pt x="1179" y="2442"/>
                  </a:cubicBezTo>
                  <a:cubicBezTo>
                    <a:pt x="2084" y="3573"/>
                    <a:pt x="2251" y="4180"/>
                    <a:pt x="3132" y="4918"/>
                  </a:cubicBezTo>
                  <a:cubicBezTo>
                    <a:pt x="4025" y="5644"/>
                    <a:pt x="6251" y="7573"/>
                    <a:pt x="6251" y="7573"/>
                  </a:cubicBezTo>
                  <a:lnTo>
                    <a:pt x="6228" y="7383"/>
                  </a:lnTo>
                  <a:cubicBezTo>
                    <a:pt x="6228" y="7383"/>
                    <a:pt x="5406" y="6049"/>
                    <a:pt x="5227" y="5240"/>
                  </a:cubicBezTo>
                  <a:cubicBezTo>
                    <a:pt x="5061" y="4466"/>
                    <a:pt x="2977" y="2977"/>
                    <a:pt x="2977" y="2977"/>
                  </a:cubicBezTo>
                  <a:cubicBezTo>
                    <a:pt x="2977" y="2977"/>
                    <a:pt x="2310" y="1537"/>
                    <a:pt x="1441" y="930"/>
                  </a:cubicBezTo>
                  <a:cubicBezTo>
                    <a:pt x="596" y="299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18" name="Google Shape;27518;p39"/>
            <p:cNvSpPr/>
            <p:nvPr/>
          </p:nvSpPr>
          <p:spPr>
            <a:xfrm>
              <a:off x="804850" y="2407575"/>
              <a:ext cx="166425" cy="172950"/>
            </a:xfrm>
            <a:custGeom>
              <a:avLst/>
              <a:gdLst/>
              <a:ahLst/>
              <a:cxnLst/>
              <a:rect l="l" t="t" r="r" b="b"/>
              <a:pathLst>
                <a:path w="6657" h="6918" extrusionOk="0">
                  <a:moveTo>
                    <a:pt x="1" y="0"/>
                  </a:moveTo>
                  <a:cubicBezTo>
                    <a:pt x="1" y="0"/>
                    <a:pt x="1739" y="2608"/>
                    <a:pt x="2632" y="3798"/>
                  </a:cubicBezTo>
                  <a:cubicBezTo>
                    <a:pt x="3525" y="4989"/>
                    <a:pt x="4632" y="5227"/>
                    <a:pt x="5263" y="5703"/>
                  </a:cubicBezTo>
                  <a:cubicBezTo>
                    <a:pt x="5906" y="6180"/>
                    <a:pt x="6656" y="6918"/>
                    <a:pt x="6656" y="6918"/>
                  </a:cubicBezTo>
                  <a:lnTo>
                    <a:pt x="6656" y="6620"/>
                  </a:lnTo>
                  <a:cubicBezTo>
                    <a:pt x="6656" y="6620"/>
                    <a:pt x="6156" y="5013"/>
                    <a:pt x="5358" y="4406"/>
                  </a:cubicBezTo>
                  <a:cubicBezTo>
                    <a:pt x="4573" y="379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19" name="Google Shape;27519;p39"/>
            <p:cNvSpPr/>
            <p:nvPr/>
          </p:nvSpPr>
          <p:spPr>
            <a:xfrm>
              <a:off x="814975" y="2357275"/>
              <a:ext cx="156875" cy="150625"/>
            </a:xfrm>
            <a:custGeom>
              <a:avLst/>
              <a:gdLst/>
              <a:ahLst/>
              <a:cxnLst/>
              <a:rect l="l" t="t" r="r" b="b"/>
              <a:pathLst>
                <a:path w="6275" h="6025" extrusionOk="0">
                  <a:moveTo>
                    <a:pt x="0" y="0"/>
                  </a:moveTo>
                  <a:cubicBezTo>
                    <a:pt x="0" y="0"/>
                    <a:pt x="560" y="1881"/>
                    <a:pt x="2286" y="3322"/>
                  </a:cubicBezTo>
                  <a:cubicBezTo>
                    <a:pt x="4013" y="4763"/>
                    <a:pt x="4727" y="4834"/>
                    <a:pt x="5191" y="5179"/>
                  </a:cubicBezTo>
                  <a:cubicBezTo>
                    <a:pt x="5656" y="5525"/>
                    <a:pt x="6275" y="6025"/>
                    <a:pt x="6275" y="6025"/>
                  </a:cubicBezTo>
                  <a:lnTo>
                    <a:pt x="6251" y="5513"/>
                  </a:lnTo>
                  <a:cubicBezTo>
                    <a:pt x="6251" y="5513"/>
                    <a:pt x="5727" y="3703"/>
                    <a:pt x="5096" y="3262"/>
                  </a:cubicBezTo>
                  <a:cubicBezTo>
                    <a:pt x="4465" y="2834"/>
                    <a:pt x="2798" y="2488"/>
                    <a:pt x="2060" y="1834"/>
                  </a:cubicBezTo>
                  <a:cubicBezTo>
                    <a:pt x="1334" y="119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20" name="Google Shape;27520;p39"/>
            <p:cNvSpPr/>
            <p:nvPr/>
          </p:nvSpPr>
          <p:spPr>
            <a:xfrm>
              <a:off x="807525" y="2260525"/>
              <a:ext cx="171175" cy="189925"/>
            </a:xfrm>
            <a:custGeom>
              <a:avLst/>
              <a:gdLst/>
              <a:ahLst/>
              <a:cxnLst/>
              <a:rect l="l" t="t" r="r" b="b"/>
              <a:pathLst>
                <a:path w="6847" h="7597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203" y="1525"/>
                    <a:pt x="1358" y="2846"/>
                  </a:cubicBezTo>
                  <a:cubicBezTo>
                    <a:pt x="2525" y="4168"/>
                    <a:pt x="4442" y="5716"/>
                    <a:pt x="4966" y="5989"/>
                  </a:cubicBezTo>
                  <a:cubicBezTo>
                    <a:pt x="5501" y="6251"/>
                    <a:pt x="6847" y="7597"/>
                    <a:pt x="6847" y="7597"/>
                  </a:cubicBezTo>
                  <a:lnTo>
                    <a:pt x="6692" y="7299"/>
                  </a:lnTo>
                  <a:cubicBezTo>
                    <a:pt x="6692" y="7299"/>
                    <a:pt x="5978" y="5882"/>
                    <a:pt x="5668" y="5108"/>
                  </a:cubicBezTo>
                  <a:cubicBezTo>
                    <a:pt x="5358" y="4334"/>
                    <a:pt x="2334" y="1715"/>
                    <a:pt x="2334" y="17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21" name="Google Shape;27521;p39"/>
            <p:cNvSpPr/>
            <p:nvPr/>
          </p:nvSpPr>
          <p:spPr>
            <a:xfrm>
              <a:off x="848300" y="2227200"/>
              <a:ext cx="130400" cy="156275"/>
            </a:xfrm>
            <a:custGeom>
              <a:avLst/>
              <a:gdLst/>
              <a:ahLst/>
              <a:cxnLst/>
              <a:rect l="l" t="t" r="r" b="b"/>
              <a:pathLst>
                <a:path w="5216" h="6251" extrusionOk="0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834" y="2453"/>
                    <a:pt x="2061" y="3536"/>
                  </a:cubicBezTo>
                  <a:cubicBezTo>
                    <a:pt x="3275" y="4620"/>
                    <a:pt x="5216" y="6251"/>
                    <a:pt x="5216" y="6251"/>
                  </a:cubicBezTo>
                  <a:lnTo>
                    <a:pt x="5132" y="6072"/>
                  </a:lnTo>
                  <a:cubicBezTo>
                    <a:pt x="5216" y="5953"/>
                    <a:pt x="4061" y="4251"/>
                    <a:pt x="3085" y="3096"/>
                  </a:cubicBezTo>
                  <a:cubicBezTo>
                    <a:pt x="2084" y="192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22" name="Google Shape;27522;p39"/>
            <p:cNvSpPr/>
            <p:nvPr/>
          </p:nvSpPr>
          <p:spPr>
            <a:xfrm>
              <a:off x="837300" y="2156350"/>
              <a:ext cx="144975" cy="175050"/>
            </a:xfrm>
            <a:custGeom>
              <a:avLst/>
              <a:gdLst/>
              <a:ahLst/>
              <a:cxnLst/>
              <a:rect l="l" t="t" r="r" b="b"/>
              <a:pathLst>
                <a:path w="5799" h="7002" extrusionOk="0">
                  <a:moveTo>
                    <a:pt x="0" y="0"/>
                  </a:moveTo>
                  <a:cubicBezTo>
                    <a:pt x="0" y="0"/>
                    <a:pt x="488" y="1798"/>
                    <a:pt x="2036" y="3072"/>
                  </a:cubicBezTo>
                  <a:cubicBezTo>
                    <a:pt x="3572" y="4322"/>
                    <a:pt x="5799" y="7001"/>
                    <a:pt x="5799" y="7001"/>
                  </a:cubicBezTo>
                  <a:lnTo>
                    <a:pt x="5739" y="6025"/>
                  </a:lnTo>
                  <a:cubicBezTo>
                    <a:pt x="5739" y="6025"/>
                    <a:pt x="3989" y="2977"/>
                    <a:pt x="2882" y="2310"/>
                  </a:cubicBezTo>
                  <a:cubicBezTo>
                    <a:pt x="1786" y="164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23" name="Google Shape;27523;p39"/>
            <p:cNvSpPr/>
            <p:nvPr/>
          </p:nvSpPr>
          <p:spPr>
            <a:xfrm>
              <a:off x="997125" y="2125400"/>
              <a:ext cx="135175" cy="139025"/>
            </a:xfrm>
            <a:custGeom>
              <a:avLst/>
              <a:gdLst/>
              <a:ahLst/>
              <a:cxnLst/>
              <a:rect l="l" t="t" r="r" b="b"/>
              <a:pathLst>
                <a:path w="5407" h="5561" extrusionOk="0">
                  <a:moveTo>
                    <a:pt x="5406" y="0"/>
                  </a:moveTo>
                  <a:cubicBezTo>
                    <a:pt x="5406" y="0"/>
                    <a:pt x="3632" y="393"/>
                    <a:pt x="3085" y="1334"/>
                  </a:cubicBezTo>
                  <a:cubicBezTo>
                    <a:pt x="2537" y="2286"/>
                    <a:pt x="2180" y="3060"/>
                    <a:pt x="1382" y="3858"/>
                  </a:cubicBezTo>
                  <a:cubicBezTo>
                    <a:pt x="596" y="4667"/>
                    <a:pt x="1" y="4965"/>
                    <a:pt x="1" y="4965"/>
                  </a:cubicBezTo>
                  <a:lnTo>
                    <a:pt x="1" y="5560"/>
                  </a:lnTo>
                  <a:cubicBezTo>
                    <a:pt x="1" y="5560"/>
                    <a:pt x="1787" y="5108"/>
                    <a:pt x="2537" y="3917"/>
                  </a:cubicBezTo>
                  <a:cubicBezTo>
                    <a:pt x="3275" y="2727"/>
                    <a:pt x="5406" y="0"/>
                    <a:pt x="54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24" name="Google Shape;27524;p39"/>
            <p:cNvSpPr/>
            <p:nvPr/>
          </p:nvSpPr>
          <p:spPr>
            <a:xfrm>
              <a:off x="863200" y="2126575"/>
              <a:ext cx="120275" cy="137850"/>
            </a:xfrm>
            <a:custGeom>
              <a:avLst/>
              <a:gdLst/>
              <a:ahLst/>
              <a:cxnLst/>
              <a:rect l="l" t="t" r="r" b="b"/>
              <a:pathLst>
                <a:path w="4811" h="5514" extrusionOk="0">
                  <a:moveTo>
                    <a:pt x="0" y="1"/>
                  </a:moveTo>
                  <a:cubicBezTo>
                    <a:pt x="0" y="1"/>
                    <a:pt x="893" y="1441"/>
                    <a:pt x="2012" y="2370"/>
                  </a:cubicBezTo>
                  <a:cubicBezTo>
                    <a:pt x="3131" y="3275"/>
                    <a:pt x="3727" y="4323"/>
                    <a:pt x="4024" y="4620"/>
                  </a:cubicBezTo>
                  <a:cubicBezTo>
                    <a:pt x="4322" y="4918"/>
                    <a:pt x="4763" y="5513"/>
                    <a:pt x="4763" y="5513"/>
                  </a:cubicBezTo>
                  <a:lnTo>
                    <a:pt x="4810" y="4799"/>
                  </a:lnTo>
                  <a:cubicBezTo>
                    <a:pt x="4810" y="4799"/>
                    <a:pt x="3691" y="1918"/>
                    <a:pt x="2739" y="1418"/>
                  </a:cubicBezTo>
                  <a:cubicBezTo>
                    <a:pt x="1786" y="894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25" name="Google Shape;27525;p39"/>
            <p:cNvSpPr/>
            <p:nvPr/>
          </p:nvSpPr>
          <p:spPr>
            <a:xfrm>
              <a:off x="886700" y="2077775"/>
              <a:ext cx="96775" cy="116100"/>
            </a:xfrm>
            <a:custGeom>
              <a:avLst/>
              <a:gdLst/>
              <a:ahLst/>
              <a:cxnLst/>
              <a:rect l="l" t="t" r="r" b="b"/>
              <a:pathLst>
                <a:path w="3871" h="4644" extrusionOk="0">
                  <a:moveTo>
                    <a:pt x="1" y="0"/>
                  </a:moveTo>
                  <a:cubicBezTo>
                    <a:pt x="1" y="0"/>
                    <a:pt x="846" y="1357"/>
                    <a:pt x="1441" y="2250"/>
                  </a:cubicBezTo>
                  <a:cubicBezTo>
                    <a:pt x="2037" y="3143"/>
                    <a:pt x="3870" y="4644"/>
                    <a:pt x="3870" y="4644"/>
                  </a:cubicBezTo>
                  <a:cubicBezTo>
                    <a:pt x="3870" y="4644"/>
                    <a:pt x="3382" y="2548"/>
                    <a:pt x="2632" y="1810"/>
                  </a:cubicBezTo>
                  <a:cubicBezTo>
                    <a:pt x="1894" y="1060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26" name="Google Shape;27526;p39"/>
            <p:cNvSpPr/>
            <p:nvPr/>
          </p:nvSpPr>
          <p:spPr>
            <a:xfrm>
              <a:off x="889675" y="2000375"/>
              <a:ext cx="103025" cy="144100"/>
            </a:xfrm>
            <a:custGeom>
              <a:avLst/>
              <a:gdLst/>
              <a:ahLst/>
              <a:cxnLst/>
              <a:rect l="l" t="t" r="r" b="b"/>
              <a:pathLst>
                <a:path w="4121" h="5764" extrusionOk="0">
                  <a:moveTo>
                    <a:pt x="6" y="0"/>
                  </a:moveTo>
                  <a:cubicBezTo>
                    <a:pt x="3" y="0"/>
                    <a:pt x="1" y="1"/>
                    <a:pt x="1" y="1"/>
                  </a:cubicBezTo>
                  <a:cubicBezTo>
                    <a:pt x="1" y="1"/>
                    <a:pt x="953" y="2298"/>
                    <a:pt x="1882" y="3215"/>
                  </a:cubicBezTo>
                  <a:cubicBezTo>
                    <a:pt x="2811" y="4156"/>
                    <a:pt x="4097" y="5763"/>
                    <a:pt x="4097" y="5763"/>
                  </a:cubicBezTo>
                  <a:lnTo>
                    <a:pt x="4120" y="5465"/>
                  </a:lnTo>
                  <a:cubicBezTo>
                    <a:pt x="4120" y="5465"/>
                    <a:pt x="2906" y="3906"/>
                    <a:pt x="2704" y="3358"/>
                  </a:cubicBezTo>
                  <a:cubicBezTo>
                    <a:pt x="2513" y="2822"/>
                    <a:pt x="1132" y="1108"/>
                    <a:pt x="715" y="536"/>
                  </a:cubicBezTo>
                  <a:cubicBezTo>
                    <a:pt x="331" y="21"/>
                    <a:pt x="48" y="0"/>
                    <a:pt x="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27" name="Google Shape;27527;p39"/>
            <p:cNvSpPr/>
            <p:nvPr/>
          </p:nvSpPr>
          <p:spPr>
            <a:xfrm>
              <a:off x="1001000" y="1946500"/>
              <a:ext cx="55600" cy="150350"/>
            </a:xfrm>
            <a:custGeom>
              <a:avLst/>
              <a:gdLst/>
              <a:ahLst/>
              <a:cxnLst/>
              <a:rect l="l" t="t" r="r" b="b"/>
              <a:pathLst>
                <a:path w="2224" h="6014" extrusionOk="0">
                  <a:moveTo>
                    <a:pt x="2126" y="1"/>
                  </a:moveTo>
                  <a:cubicBezTo>
                    <a:pt x="2124" y="1"/>
                    <a:pt x="2122" y="5"/>
                    <a:pt x="2120" y="12"/>
                  </a:cubicBezTo>
                  <a:cubicBezTo>
                    <a:pt x="2084" y="215"/>
                    <a:pt x="1322" y="1405"/>
                    <a:pt x="953" y="2370"/>
                  </a:cubicBezTo>
                  <a:cubicBezTo>
                    <a:pt x="572" y="3334"/>
                    <a:pt x="1" y="5227"/>
                    <a:pt x="1" y="5227"/>
                  </a:cubicBezTo>
                  <a:lnTo>
                    <a:pt x="1" y="6013"/>
                  </a:lnTo>
                  <a:cubicBezTo>
                    <a:pt x="1" y="6013"/>
                    <a:pt x="2037" y="4168"/>
                    <a:pt x="2120" y="3227"/>
                  </a:cubicBezTo>
                  <a:cubicBezTo>
                    <a:pt x="2223" y="2334"/>
                    <a:pt x="2172" y="1"/>
                    <a:pt x="212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28" name="Google Shape;27528;p39"/>
            <p:cNvSpPr/>
            <p:nvPr/>
          </p:nvSpPr>
          <p:spPr>
            <a:xfrm>
              <a:off x="934625" y="1895600"/>
              <a:ext cx="58975" cy="205100"/>
            </a:xfrm>
            <a:custGeom>
              <a:avLst/>
              <a:gdLst/>
              <a:ahLst/>
              <a:cxnLst/>
              <a:rect l="l" t="t" r="r" b="b"/>
              <a:pathLst>
                <a:path w="2359" h="8204" extrusionOk="0">
                  <a:moveTo>
                    <a:pt x="286" y="1"/>
                  </a:moveTo>
                  <a:cubicBezTo>
                    <a:pt x="286" y="1"/>
                    <a:pt x="1" y="1572"/>
                    <a:pt x="286" y="2941"/>
                  </a:cubicBezTo>
                  <a:cubicBezTo>
                    <a:pt x="572" y="4311"/>
                    <a:pt x="1167" y="6513"/>
                    <a:pt x="1465" y="7073"/>
                  </a:cubicBezTo>
                  <a:cubicBezTo>
                    <a:pt x="1763" y="7609"/>
                    <a:pt x="2358" y="8204"/>
                    <a:pt x="2358" y="8204"/>
                  </a:cubicBezTo>
                  <a:cubicBezTo>
                    <a:pt x="2358" y="8204"/>
                    <a:pt x="1858" y="5465"/>
                    <a:pt x="1727" y="4751"/>
                  </a:cubicBezTo>
                  <a:cubicBezTo>
                    <a:pt x="1608" y="4037"/>
                    <a:pt x="870" y="2548"/>
                    <a:pt x="572" y="1656"/>
                  </a:cubicBezTo>
                  <a:cubicBezTo>
                    <a:pt x="275" y="763"/>
                    <a:pt x="286" y="1"/>
                    <a:pt x="2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29" name="Google Shape;27529;p39"/>
            <p:cNvSpPr/>
            <p:nvPr/>
          </p:nvSpPr>
          <p:spPr>
            <a:xfrm>
              <a:off x="962600" y="2089375"/>
              <a:ext cx="35450" cy="930600"/>
            </a:xfrm>
            <a:custGeom>
              <a:avLst/>
              <a:gdLst/>
              <a:ahLst/>
              <a:cxnLst/>
              <a:rect l="l" t="t" r="r" b="b"/>
              <a:pathLst>
                <a:path w="1418" h="37224" extrusionOk="0">
                  <a:moveTo>
                    <a:pt x="1330" y="0"/>
                  </a:moveTo>
                  <a:cubicBezTo>
                    <a:pt x="1293" y="0"/>
                    <a:pt x="1257" y="24"/>
                    <a:pt x="1251" y="72"/>
                  </a:cubicBezTo>
                  <a:cubicBezTo>
                    <a:pt x="846" y="3096"/>
                    <a:pt x="787" y="6192"/>
                    <a:pt x="644" y="9228"/>
                  </a:cubicBezTo>
                  <a:cubicBezTo>
                    <a:pt x="477" y="12335"/>
                    <a:pt x="358" y="15455"/>
                    <a:pt x="263" y="18562"/>
                  </a:cubicBezTo>
                  <a:cubicBezTo>
                    <a:pt x="84" y="24718"/>
                    <a:pt x="1" y="30897"/>
                    <a:pt x="120" y="37076"/>
                  </a:cubicBezTo>
                  <a:cubicBezTo>
                    <a:pt x="120" y="37173"/>
                    <a:pt x="200" y="37224"/>
                    <a:pt x="278" y="37224"/>
                  </a:cubicBezTo>
                  <a:cubicBezTo>
                    <a:pt x="354" y="37224"/>
                    <a:pt x="429" y="37176"/>
                    <a:pt x="429" y="37076"/>
                  </a:cubicBezTo>
                  <a:cubicBezTo>
                    <a:pt x="370" y="30897"/>
                    <a:pt x="358" y="24742"/>
                    <a:pt x="537" y="18562"/>
                  </a:cubicBezTo>
                  <a:cubicBezTo>
                    <a:pt x="620" y="15514"/>
                    <a:pt x="739" y="12442"/>
                    <a:pt x="894" y="9395"/>
                  </a:cubicBezTo>
                  <a:cubicBezTo>
                    <a:pt x="1037" y="6299"/>
                    <a:pt x="1382" y="3168"/>
                    <a:pt x="1418" y="72"/>
                  </a:cubicBezTo>
                  <a:cubicBezTo>
                    <a:pt x="1406" y="24"/>
                    <a:pt x="1367" y="0"/>
                    <a:pt x="1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30" name="Google Shape;27530;p39"/>
            <p:cNvSpPr/>
            <p:nvPr/>
          </p:nvSpPr>
          <p:spPr>
            <a:xfrm>
              <a:off x="993575" y="2084500"/>
              <a:ext cx="6550" cy="35325"/>
            </a:xfrm>
            <a:custGeom>
              <a:avLst/>
              <a:gdLst/>
              <a:ahLst/>
              <a:cxnLst/>
              <a:rect l="l" t="t" r="r" b="b"/>
              <a:pathLst>
                <a:path w="262" h="1413" extrusionOk="0">
                  <a:moveTo>
                    <a:pt x="226" y="0"/>
                  </a:moveTo>
                  <a:cubicBezTo>
                    <a:pt x="211" y="0"/>
                    <a:pt x="196" y="6"/>
                    <a:pt x="191" y="17"/>
                  </a:cubicBezTo>
                  <a:cubicBezTo>
                    <a:pt x="72" y="434"/>
                    <a:pt x="0" y="957"/>
                    <a:pt x="72" y="1386"/>
                  </a:cubicBezTo>
                  <a:cubicBezTo>
                    <a:pt x="72" y="1404"/>
                    <a:pt x="83" y="1413"/>
                    <a:pt x="97" y="1413"/>
                  </a:cubicBezTo>
                  <a:cubicBezTo>
                    <a:pt x="110" y="1413"/>
                    <a:pt x="125" y="1404"/>
                    <a:pt x="131" y="1386"/>
                  </a:cubicBezTo>
                  <a:cubicBezTo>
                    <a:pt x="202" y="957"/>
                    <a:pt x="214" y="481"/>
                    <a:pt x="262" y="29"/>
                  </a:cubicBezTo>
                  <a:cubicBezTo>
                    <a:pt x="262" y="9"/>
                    <a:pt x="244" y="0"/>
                    <a:pt x="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31" name="Google Shape;27531;p39"/>
            <p:cNvSpPr/>
            <p:nvPr/>
          </p:nvSpPr>
          <p:spPr>
            <a:xfrm>
              <a:off x="967675" y="3015675"/>
              <a:ext cx="12225" cy="5450"/>
            </a:xfrm>
            <a:custGeom>
              <a:avLst/>
              <a:gdLst/>
              <a:ahLst/>
              <a:cxnLst/>
              <a:rect l="l" t="t" r="r" b="b"/>
              <a:pathLst>
                <a:path w="489" h="218" extrusionOk="0">
                  <a:moveTo>
                    <a:pt x="393" y="1"/>
                  </a:moveTo>
                  <a:cubicBezTo>
                    <a:pt x="297" y="43"/>
                    <a:pt x="211" y="86"/>
                    <a:pt x="117" y="86"/>
                  </a:cubicBezTo>
                  <a:cubicBezTo>
                    <a:pt x="106" y="86"/>
                    <a:pt x="95" y="85"/>
                    <a:pt x="84" y="84"/>
                  </a:cubicBezTo>
                  <a:cubicBezTo>
                    <a:pt x="0" y="96"/>
                    <a:pt x="0" y="215"/>
                    <a:pt x="84" y="215"/>
                  </a:cubicBezTo>
                  <a:cubicBezTo>
                    <a:pt x="104" y="217"/>
                    <a:pt x="124" y="218"/>
                    <a:pt x="145" y="218"/>
                  </a:cubicBezTo>
                  <a:cubicBezTo>
                    <a:pt x="258" y="218"/>
                    <a:pt x="374" y="188"/>
                    <a:pt x="465" y="108"/>
                  </a:cubicBezTo>
                  <a:cubicBezTo>
                    <a:pt x="488" y="96"/>
                    <a:pt x="476" y="72"/>
                    <a:pt x="476" y="36"/>
                  </a:cubicBezTo>
                  <a:cubicBezTo>
                    <a:pt x="476" y="36"/>
                    <a:pt x="476" y="24"/>
                    <a:pt x="465" y="24"/>
                  </a:cubicBezTo>
                  <a:cubicBezTo>
                    <a:pt x="453" y="1"/>
                    <a:pt x="417" y="1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32" name="Google Shape;27532;p39"/>
            <p:cNvSpPr/>
            <p:nvPr/>
          </p:nvSpPr>
          <p:spPr>
            <a:xfrm>
              <a:off x="990875" y="2075450"/>
              <a:ext cx="10625" cy="46625"/>
            </a:xfrm>
            <a:custGeom>
              <a:avLst/>
              <a:gdLst/>
              <a:ahLst/>
              <a:cxnLst/>
              <a:rect l="l" t="t" r="r" b="b"/>
              <a:pathLst>
                <a:path w="425" h="1865" extrusionOk="0">
                  <a:moveTo>
                    <a:pt x="358" y="1"/>
                  </a:moveTo>
                  <a:cubicBezTo>
                    <a:pt x="339" y="1"/>
                    <a:pt x="319" y="11"/>
                    <a:pt x="307" y="34"/>
                  </a:cubicBezTo>
                  <a:lnTo>
                    <a:pt x="307" y="34"/>
                  </a:lnTo>
                  <a:cubicBezTo>
                    <a:pt x="304" y="34"/>
                    <a:pt x="301" y="34"/>
                    <a:pt x="299" y="34"/>
                  </a:cubicBezTo>
                  <a:cubicBezTo>
                    <a:pt x="296" y="47"/>
                    <a:pt x="294" y="61"/>
                    <a:pt x="291" y="74"/>
                  </a:cubicBezTo>
                  <a:lnTo>
                    <a:pt x="291" y="74"/>
                  </a:lnTo>
                  <a:cubicBezTo>
                    <a:pt x="235" y="198"/>
                    <a:pt x="190" y="302"/>
                    <a:pt x="168" y="438"/>
                  </a:cubicBezTo>
                  <a:cubicBezTo>
                    <a:pt x="143" y="447"/>
                    <a:pt x="163" y="466"/>
                    <a:pt x="190" y="466"/>
                  </a:cubicBezTo>
                  <a:cubicBezTo>
                    <a:pt x="196" y="466"/>
                    <a:pt x="203" y="465"/>
                    <a:pt x="210" y="462"/>
                  </a:cubicBezTo>
                  <a:lnTo>
                    <a:pt x="210" y="462"/>
                  </a:lnTo>
                  <a:cubicBezTo>
                    <a:pt x="110" y="911"/>
                    <a:pt x="1" y="1369"/>
                    <a:pt x="1" y="1820"/>
                  </a:cubicBezTo>
                  <a:cubicBezTo>
                    <a:pt x="1" y="1848"/>
                    <a:pt x="23" y="1864"/>
                    <a:pt x="43" y="1864"/>
                  </a:cubicBezTo>
                  <a:cubicBezTo>
                    <a:pt x="56" y="1864"/>
                    <a:pt x="68" y="1857"/>
                    <a:pt x="72" y="1843"/>
                  </a:cubicBezTo>
                  <a:cubicBezTo>
                    <a:pt x="287" y="1308"/>
                    <a:pt x="310" y="653"/>
                    <a:pt x="418" y="81"/>
                  </a:cubicBezTo>
                  <a:cubicBezTo>
                    <a:pt x="425" y="33"/>
                    <a:pt x="391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33" name="Google Shape;27533;p39"/>
            <p:cNvSpPr/>
            <p:nvPr/>
          </p:nvSpPr>
          <p:spPr>
            <a:xfrm>
              <a:off x="978375" y="2073600"/>
              <a:ext cx="21475" cy="315000"/>
            </a:xfrm>
            <a:custGeom>
              <a:avLst/>
              <a:gdLst/>
              <a:ahLst/>
              <a:cxnLst/>
              <a:rect l="l" t="t" r="r" b="b"/>
              <a:pathLst>
                <a:path w="859" h="12600" extrusionOk="0">
                  <a:moveTo>
                    <a:pt x="821" y="0"/>
                  </a:moveTo>
                  <a:cubicBezTo>
                    <a:pt x="805" y="0"/>
                    <a:pt x="787" y="12"/>
                    <a:pt x="787" y="36"/>
                  </a:cubicBezTo>
                  <a:cubicBezTo>
                    <a:pt x="560" y="2120"/>
                    <a:pt x="465" y="4215"/>
                    <a:pt x="358" y="6299"/>
                  </a:cubicBezTo>
                  <a:cubicBezTo>
                    <a:pt x="263" y="8371"/>
                    <a:pt x="1" y="10514"/>
                    <a:pt x="132" y="12585"/>
                  </a:cubicBezTo>
                  <a:cubicBezTo>
                    <a:pt x="132" y="12592"/>
                    <a:pt x="140" y="12599"/>
                    <a:pt x="149" y="12599"/>
                  </a:cubicBezTo>
                  <a:cubicBezTo>
                    <a:pt x="155" y="12599"/>
                    <a:pt x="163" y="12595"/>
                    <a:pt x="168" y="12585"/>
                  </a:cubicBezTo>
                  <a:cubicBezTo>
                    <a:pt x="501" y="10585"/>
                    <a:pt x="465" y="8490"/>
                    <a:pt x="584" y="6466"/>
                  </a:cubicBezTo>
                  <a:cubicBezTo>
                    <a:pt x="703" y="4322"/>
                    <a:pt x="858" y="2179"/>
                    <a:pt x="846" y="36"/>
                  </a:cubicBezTo>
                  <a:cubicBezTo>
                    <a:pt x="852" y="12"/>
                    <a:pt x="837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34" name="Google Shape;27534;p39"/>
            <p:cNvSpPr/>
            <p:nvPr/>
          </p:nvSpPr>
          <p:spPr>
            <a:xfrm>
              <a:off x="971550" y="2328025"/>
              <a:ext cx="22325" cy="690875"/>
            </a:xfrm>
            <a:custGeom>
              <a:avLst/>
              <a:gdLst/>
              <a:ahLst/>
              <a:cxnLst/>
              <a:rect l="l" t="t" r="r" b="b"/>
              <a:pathLst>
                <a:path w="893" h="27635" extrusionOk="0">
                  <a:moveTo>
                    <a:pt x="750" y="0"/>
                  </a:moveTo>
                  <a:cubicBezTo>
                    <a:pt x="738" y="0"/>
                    <a:pt x="726" y="9"/>
                    <a:pt x="726" y="27"/>
                  </a:cubicBezTo>
                  <a:cubicBezTo>
                    <a:pt x="524" y="4599"/>
                    <a:pt x="143" y="9147"/>
                    <a:pt x="71" y="13731"/>
                  </a:cubicBezTo>
                  <a:cubicBezTo>
                    <a:pt x="0" y="18327"/>
                    <a:pt x="119" y="22911"/>
                    <a:pt x="202" y="27519"/>
                  </a:cubicBezTo>
                  <a:cubicBezTo>
                    <a:pt x="202" y="27596"/>
                    <a:pt x="268" y="27635"/>
                    <a:pt x="333" y="27635"/>
                  </a:cubicBezTo>
                  <a:cubicBezTo>
                    <a:pt x="399" y="27635"/>
                    <a:pt x="464" y="27596"/>
                    <a:pt x="464" y="27519"/>
                  </a:cubicBezTo>
                  <a:cubicBezTo>
                    <a:pt x="321" y="22911"/>
                    <a:pt x="238" y="18327"/>
                    <a:pt x="250" y="13731"/>
                  </a:cubicBezTo>
                  <a:cubicBezTo>
                    <a:pt x="262" y="11469"/>
                    <a:pt x="310" y="9195"/>
                    <a:pt x="429" y="6933"/>
                  </a:cubicBezTo>
                  <a:cubicBezTo>
                    <a:pt x="536" y="4659"/>
                    <a:pt x="893" y="2313"/>
                    <a:pt x="774" y="27"/>
                  </a:cubicBezTo>
                  <a:cubicBezTo>
                    <a:pt x="774" y="9"/>
                    <a:pt x="762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35" name="Google Shape;27535;p39"/>
            <p:cNvSpPr/>
            <p:nvPr/>
          </p:nvSpPr>
          <p:spPr>
            <a:xfrm>
              <a:off x="987900" y="2296475"/>
              <a:ext cx="5700" cy="56825"/>
            </a:xfrm>
            <a:custGeom>
              <a:avLst/>
              <a:gdLst/>
              <a:ahLst/>
              <a:cxnLst/>
              <a:rect l="l" t="t" r="r" b="b"/>
              <a:pathLst>
                <a:path w="228" h="2273" extrusionOk="0">
                  <a:moveTo>
                    <a:pt x="102" y="0"/>
                  </a:moveTo>
                  <a:cubicBezTo>
                    <a:pt x="93" y="0"/>
                    <a:pt x="84" y="9"/>
                    <a:pt x="84" y="27"/>
                  </a:cubicBezTo>
                  <a:cubicBezTo>
                    <a:pt x="13" y="741"/>
                    <a:pt x="1" y="1539"/>
                    <a:pt x="84" y="2254"/>
                  </a:cubicBezTo>
                  <a:cubicBezTo>
                    <a:pt x="84" y="2268"/>
                    <a:pt x="92" y="2272"/>
                    <a:pt x="100" y="2272"/>
                  </a:cubicBezTo>
                  <a:cubicBezTo>
                    <a:pt x="114" y="2272"/>
                    <a:pt x="132" y="2261"/>
                    <a:pt x="132" y="2254"/>
                  </a:cubicBezTo>
                  <a:cubicBezTo>
                    <a:pt x="227" y="1539"/>
                    <a:pt x="203" y="753"/>
                    <a:pt x="120" y="27"/>
                  </a:cubicBezTo>
                  <a:cubicBezTo>
                    <a:pt x="120" y="9"/>
                    <a:pt x="111" y="0"/>
                    <a:pt x="1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36" name="Google Shape;27536;p39"/>
            <p:cNvSpPr/>
            <p:nvPr/>
          </p:nvSpPr>
          <p:spPr>
            <a:xfrm>
              <a:off x="977800" y="2360025"/>
              <a:ext cx="10500" cy="31200"/>
            </a:xfrm>
            <a:custGeom>
              <a:avLst/>
              <a:gdLst/>
              <a:ahLst/>
              <a:cxnLst/>
              <a:rect l="l" t="t" r="r" b="b"/>
              <a:pathLst>
                <a:path w="420" h="1248" extrusionOk="0">
                  <a:moveTo>
                    <a:pt x="378" y="0"/>
                  </a:moveTo>
                  <a:cubicBezTo>
                    <a:pt x="364" y="0"/>
                    <a:pt x="350" y="7"/>
                    <a:pt x="345" y="21"/>
                  </a:cubicBezTo>
                  <a:cubicBezTo>
                    <a:pt x="214" y="402"/>
                    <a:pt x="36" y="831"/>
                    <a:pt x="0" y="1212"/>
                  </a:cubicBezTo>
                  <a:cubicBezTo>
                    <a:pt x="0" y="1235"/>
                    <a:pt x="20" y="1248"/>
                    <a:pt x="37" y="1248"/>
                  </a:cubicBezTo>
                  <a:cubicBezTo>
                    <a:pt x="47" y="1248"/>
                    <a:pt x="55" y="1244"/>
                    <a:pt x="60" y="1235"/>
                  </a:cubicBezTo>
                  <a:cubicBezTo>
                    <a:pt x="250" y="890"/>
                    <a:pt x="310" y="414"/>
                    <a:pt x="405" y="45"/>
                  </a:cubicBezTo>
                  <a:cubicBezTo>
                    <a:pt x="419" y="16"/>
                    <a:pt x="399" y="0"/>
                    <a:pt x="3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37" name="Google Shape;27537;p39"/>
            <p:cNvSpPr/>
            <p:nvPr/>
          </p:nvSpPr>
          <p:spPr>
            <a:xfrm>
              <a:off x="976000" y="2376800"/>
              <a:ext cx="10675" cy="38125"/>
            </a:xfrm>
            <a:custGeom>
              <a:avLst/>
              <a:gdLst/>
              <a:ahLst/>
              <a:cxnLst/>
              <a:rect l="l" t="t" r="r" b="b"/>
              <a:pathLst>
                <a:path w="427" h="1525" extrusionOk="0">
                  <a:moveTo>
                    <a:pt x="419" y="0"/>
                  </a:moveTo>
                  <a:cubicBezTo>
                    <a:pt x="418" y="0"/>
                    <a:pt x="417" y="2"/>
                    <a:pt x="417" y="5"/>
                  </a:cubicBezTo>
                  <a:cubicBezTo>
                    <a:pt x="286" y="505"/>
                    <a:pt x="84" y="993"/>
                    <a:pt x="1" y="1493"/>
                  </a:cubicBezTo>
                  <a:cubicBezTo>
                    <a:pt x="1" y="1516"/>
                    <a:pt x="10" y="1524"/>
                    <a:pt x="17" y="1524"/>
                  </a:cubicBezTo>
                  <a:cubicBezTo>
                    <a:pt x="21" y="1524"/>
                    <a:pt x="24" y="1521"/>
                    <a:pt x="24" y="1517"/>
                  </a:cubicBezTo>
                  <a:cubicBezTo>
                    <a:pt x="227" y="1041"/>
                    <a:pt x="298" y="517"/>
                    <a:pt x="417" y="29"/>
                  </a:cubicBezTo>
                  <a:cubicBezTo>
                    <a:pt x="426" y="11"/>
                    <a:pt x="422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38" name="Google Shape;27538;p39"/>
            <p:cNvSpPr/>
            <p:nvPr/>
          </p:nvSpPr>
          <p:spPr>
            <a:xfrm>
              <a:off x="977800" y="2375925"/>
              <a:ext cx="13100" cy="43225"/>
            </a:xfrm>
            <a:custGeom>
              <a:avLst/>
              <a:gdLst/>
              <a:ahLst/>
              <a:cxnLst/>
              <a:rect l="l" t="t" r="r" b="b"/>
              <a:pathLst>
                <a:path w="524" h="1729" extrusionOk="0">
                  <a:moveTo>
                    <a:pt x="474" y="1"/>
                  </a:moveTo>
                  <a:cubicBezTo>
                    <a:pt x="464" y="1"/>
                    <a:pt x="456" y="5"/>
                    <a:pt x="452" y="16"/>
                  </a:cubicBezTo>
                  <a:cubicBezTo>
                    <a:pt x="214" y="516"/>
                    <a:pt x="0" y="1135"/>
                    <a:pt x="36" y="1695"/>
                  </a:cubicBezTo>
                  <a:cubicBezTo>
                    <a:pt x="36" y="1716"/>
                    <a:pt x="56" y="1728"/>
                    <a:pt x="73" y="1728"/>
                  </a:cubicBezTo>
                  <a:cubicBezTo>
                    <a:pt x="85" y="1728"/>
                    <a:pt x="95" y="1722"/>
                    <a:pt x="95" y="1707"/>
                  </a:cubicBezTo>
                  <a:cubicBezTo>
                    <a:pt x="226" y="1147"/>
                    <a:pt x="298" y="599"/>
                    <a:pt x="524" y="40"/>
                  </a:cubicBezTo>
                  <a:cubicBezTo>
                    <a:pt x="524" y="23"/>
                    <a:pt x="495" y="1"/>
                    <a:pt x="4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39" name="Google Shape;27539;p39"/>
            <p:cNvSpPr/>
            <p:nvPr/>
          </p:nvSpPr>
          <p:spPr>
            <a:xfrm>
              <a:off x="981650" y="2352500"/>
              <a:ext cx="6275" cy="53175"/>
            </a:xfrm>
            <a:custGeom>
              <a:avLst/>
              <a:gdLst/>
              <a:ahLst/>
              <a:cxnLst/>
              <a:rect l="l" t="t" r="r" b="b"/>
              <a:pathLst>
                <a:path w="251" h="2127" extrusionOk="0">
                  <a:moveTo>
                    <a:pt x="208" y="0"/>
                  </a:moveTo>
                  <a:cubicBezTo>
                    <a:pt x="197" y="0"/>
                    <a:pt x="185" y="9"/>
                    <a:pt x="179" y="24"/>
                  </a:cubicBezTo>
                  <a:cubicBezTo>
                    <a:pt x="96" y="703"/>
                    <a:pt x="1" y="1429"/>
                    <a:pt x="60" y="2096"/>
                  </a:cubicBezTo>
                  <a:cubicBezTo>
                    <a:pt x="60" y="2111"/>
                    <a:pt x="84" y="2126"/>
                    <a:pt x="102" y="2126"/>
                  </a:cubicBezTo>
                  <a:cubicBezTo>
                    <a:pt x="112" y="2126"/>
                    <a:pt x="120" y="2121"/>
                    <a:pt x="120" y="2108"/>
                  </a:cubicBezTo>
                  <a:cubicBezTo>
                    <a:pt x="251" y="1453"/>
                    <a:pt x="239" y="715"/>
                    <a:pt x="239" y="48"/>
                  </a:cubicBezTo>
                  <a:cubicBezTo>
                    <a:pt x="239" y="15"/>
                    <a:pt x="224" y="0"/>
                    <a:pt x="2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40" name="Google Shape;27540;p39"/>
            <p:cNvSpPr/>
            <p:nvPr/>
          </p:nvSpPr>
          <p:spPr>
            <a:xfrm>
              <a:off x="986125" y="2075675"/>
              <a:ext cx="17275" cy="287625"/>
            </a:xfrm>
            <a:custGeom>
              <a:avLst/>
              <a:gdLst/>
              <a:ahLst/>
              <a:cxnLst/>
              <a:rect l="l" t="t" r="r" b="b"/>
              <a:pathLst>
                <a:path w="691" h="11505" extrusionOk="0">
                  <a:moveTo>
                    <a:pt x="512" y="1"/>
                  </a:moveTo>
                  <a:cubicBezTo>
                    <a:pt x="512" y="1"/>
                    <a:pt x="489" y="1"/>
                    <a:pt x="489" y="13"/>
                  </a:cubicBezTo>
                  <a:cubicBezTo>
                    <a:pt x="500" y="1930"/>
                    <a:pt x="512" y="3835"/>
                    <a:pt x="429" y="5763"/>
                  </a:cubicBezTo>
                  <a:cubicBezTo>
                    <a:pt x="334" y="7680"/>
                    <a:pt x="119" y="9585"/>
                    <a:pt x="0" y="11490"/>
                  </a:cubicBezTo>
                  <a:cubicBezTo>
                    <a:pt x="0" y="11497"/>
                    <a:pt x="8" y="11504"/>
                    <a:pt x="15" y="11504"/>
                  </a:cubicBezTo>
                  <a:cubicBezTo>
                    <a:pt x="20" y="11504"/>
                    <a:pt x="24" y="11500"/>
                    <a:pt x="24" y="11490"/>
                  </a:cubicBezTo>
                  <a:cubicBezTo>
                    <a:pt x="620" y="7752"/>
                    <a:pt x="691" y="3775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41" name="Google Shape;27541;p39"/>
            <p:cNvSpPr/>
            <p:nvPr/>
          </p:nvSpPr>
          <p:spPr>
            <a:xfrm>
              <a:off x="999650" y="2009275"/>
              <a:ext cx="117675" cy="143925"/>
            </a:xfrm>
            <a:custGeom>
              <a:avLst/>
              <a:gdLst/>
              <a:ahLst/>
              <a:cxnLst/>
              <a:rect l="l" t="t" r="r" b="b"/>
              <a:pathLst>
                <a:path w="4707" h="5757" extrusionOk="0">
                  <a:moveTo>
                    <a:pt x="4647" y="0"/>
                  </a:moveTo>
                  <a:cubicBezTo>
                    <a:pt x="4644" y="0"/>
                    <a:pt x="4641" y="1"/>
                    <a:pt x="4639" y="2"/>
                  </a:cubicBezTo>
                  <a:cubicBezTo>
                    <a:pt x="3293" y="454"/>
                    <a:pt x="2686" y="1776"/>
                    <a:pt x="1698" y="2681"/>
                  </a:cubicBezTo>
                  <a:cubicBezTo>
                    <a:pt x="805" y="3514"/>
                    <a:pt x="126" y="4455"/>
                    <a:pt x="7" y="5717"/>
                  </a:cubicBezTo>
                  <a:cubicBezTo>
                    <a:pt x="0" y="5745"/>
                    <a:pt x="18" y="5756"/>
                    <a:pt x="33" y="5756"/>
                  </a:cubicBezTo>
                  <a:cubicBezTo>
                    <a:pt x="45" y="5756"/>
                    <a:pt x="55" y="5750"/>
                    <a:pt x="55" y="5741"/>
                  </a:cubicBezTo>
                  <a:cubicBezTo>
                    <a:pt x="364" y="4371"/>
                    <a:pt x="1031" y="3574"/>
                    <a:pt x="2019" y="2609"/>
                  </a:cubicBezTo>
                  <a:cubicBezTo>
                    <a:pt x="2400" y="2240"/>
                    <a:pt x="2674" y="1788"/>
                    <a:pt x="3031" y="1395"/>
                  </a:cubicBezTo>
                  <a:cubicBezTo>
                    <a:pt x="3508" y="859"/>
                    <a:pt x="4079" y="514"/>
                    <a:pt x="4662" y="97"/>
                  </a:cubicBezTo>
                  <a:cubicBezTo>
                    <a:pt x="4706" y="64"/>
                    <a:pt x="4679" y="0"/>
                    <a:pt x="46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42" name="Google Shape;27542;p39"/>
            <p:cNvSpPr/>
            <p:nvPr/>
          </p:nvSpPr>
          <p:spPr>
            <a:xfrm>
              <a:off x="998250" y="2011675"/>
              <a:ext cx="116775" cy="151150"/>
            </a:xfrm>
            <a:custGeom>
              <a:avLst/>
              <a:gdLst/>
              <a:ahLst/>
              <a:cxnLst/>
              <a:rect l="l" t="t" r="r" b="b"/>
              <a:pathLst>
                <a:path w="4671" h="6046" extrusionOk="0">
                  <a:moveTo>
                    <a:pt x="4647" y="1"/>
                  </a:moveTo>
                  <a:cubicBezTo>
                    <a:pt x="2730" y="1692"/>
                    <a:pt x="2266" y="4537"/>
                    <a:pt x="51" y="5942"/>
                  </a:cubicBezTo>
                  <a:cubicBezTo>
                    <a:pt x="1" y="5972"/>
                    <a:pt x="19" y="6045"/>
                    <a:pt x="76" y="6045"/>
                  </a:cubicBezTo>
                  <a:cubicBezTo>
                    <a:pt x="86" y="6045"/>
                    <a:pt x="98" y="6043"/>
                    <a:pt x="111" y="6037"/>
                  </a:cubicBezTo>
                  <a:cubicBezTo>
                    <a:pt x="1099" y="5537"/>
                    <a:pt x="1754" y="4585"/>
                    <a:pt x="2290" y="3632"/>
                  </a:cubicBezTo>
                  <a:cubicBezTo>
                    <a:pt x="2635" y="3001"/>
                    <a:pt x="2944" y="2370"/>
                    <a:pt x="3337" y="1775"/>
                  </a:cubicBezTo>
                  <a:cubicBezTo>
                    <a:pt x="3730" y="1144"/>
                    <a:pt x="4230" y="608"/>
                    <a:pt x="4671" y="25"/>
                  </a:cubicBezTo>
                  <a:lnTo>
                    <a:pt x="464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43" name="Google Shape;27543;p39"/>
            <p:cNvSpPr/>
            <p:nvPr/>
          </p:nvSpPr>
          <p:spPr>
            <a:xfrm>
              <a:off x="1003550" y="2107100"/>
              <a:ext cx="22600" cy="37000"/>
            </a:xfrm>
            <a:custGeom>
              <a:avLst/>
              <a:gdLst/>
              <a:ahLst/>
              <a:cxnLst/>
              <a:rect l="l" t="t" r="r" b="b"/>
              <a:pathLst>
                <a:path w="904" h="1480" extrusionOk="0">
                  <a:moveTo>
                    <a:pt x="878" y="1"/>
                  </a:moveTo>
                  <a:cubicBezTo>
                    <a:pt x="872" y="1"/>
                    <a:pt x="867" y="2"/>
                    <a:pt x="863" y="6"/>
                  </a:cubicBezTo>
                  <a:cubicBezTo>
                    <a:pt x="530" y="423"/>
                    <a:pt x="232" y="958"/>
                    <a:pt x="18" y="1435"/>
                  </a:cubicBezTo>
                  <a:cubicBezTo>
                    <a:pt x="1" y="1460"/>
                    <a:pt x="21" y="1480"/>
                    <a:pt x="38" y="1480"/>
                  </a:cubicBezTo>
                  <a:cubicBezTo>
                    <a:pt x="44" y="1480"/>
                    <a:pt x="50" y="1477"/>
                    <a:pt x="54" y="1470"/>
                  </a:cubicBezTo>
                  <a:cubicBezTo>
                    <a:pt x="351" y="1006"/>
                    <a:pt x="649" y="518"/>
                    <a:pt x="887" y="18"/>
                  </a:cubicBezTo>
                  <a:cubicBezTo>
                    <a:pt x="904" y="9"/>
                    <a:pt x="891" y="1"/>
                    <a:pt x="8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44" name="Google Shape;27544;p39"/>
            <p:cNvSpPr/>
            <p:nvPr/>
          </p:nvSpPr>
          <p:spPr>
            <a:xfrm>
              <a:off x="998525" y="2115325"/>
              <a:ext cx="27800" cy="38450"/>
            </a:xfrm>
            <a:custGeom>
              <a:avLst/>
              <a:gdLst/>
              <a:ahLst/>
              <a:cxnLst/>
              <a:rect l="l" t="t" r="r" b="b"/>
              <a:pathLst>
                <a:path w="1112" h="1538" extrusionOk="0">
                  <a:moveTo>
                    <a:pt x="1084" y="0"/>
                  </a:moveTo>
                  <a:cubicBezTo>
                    <a:pt x="1079" y="0"/>
                    <a:pt x="1076" y="3"/>
                    <a:pt x="1076" y="10"/>
                  </a:cubicBezTo>
                  <a:cubicBezTo>
                    <a:pt x="707" y="463"/>
                    <a:pt x="362" y="975"/>
                    <a:pt x="16" y="1463"/>
                  </a:cubicBezTo>
                  <a:cubicBezTo>
                    <a:pt x="0" y="1503"/>
                    <a:pt x="28" y="1538"/>
                    <a:pt x="62" y="1538"/>
                  </a:cubicBezTo>
                  <a:cubicBezTo>
                    <a:pt x="78" y="1538"/>
                    <a:pt x="96" y="1530"/>
                    <a:pt x="112" y="1510"/>
                  </a:cubicBezTo>
                  <a:cubicBezTo>
                    <a:pt x="457" y="1034"/>
                    <a:pt x="814" y="522"/>
                    <a:pt x="1112" y="22"/>
                  </a:cubicBezTo>
                  <a:cubicBezTo>
                    <a:pt x="1112" y="14"/>
                    <a:pt x="1095" y="0"/>
                    <a:pt x="10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45" name="Google Shape;27545;p39"/>
            <p:cNvSpPr/>
            <p:nvPr/>
          </p:nvSpPr>
          <p:spPr>
            <a:xfrm>
              <a:off x="998800" y="2134150"/>
              <a:ext cx="18375" cy="27750"/>
            </a:xfrm>
            <a:custGeom>
              <a:avLst/>
              <a:gdLst/>
              <a:ahLst/>
              <a:cxnLst/>
              <a:rect l="l" t="t" r="r" b="b"/>
              <a:pathLst>
                <a:path w="735" h="1110" extrusionOk="0">
                  <a:moveTo>
                    <a:pt x="718" y="0"/>
                  </a:moveTo>
                  <a:cubicBezTo>
                    <a:pt x="713" y="0"/>
                    <a:pt x="708" y="3"/>
                    <a:pt x="708" y="7"/>
                  </a:cubicBezTo>
                  <a:cubicBezTo>
                    <a:pt x="517" y="388"/>
                    <a:pt x="244" y="698"/>
                    <a:pt x="29" y="1043"/>
                  </a:cubicBezTo>
                  <a:cubicBezTo>
                    <a:pt x="0" y="1072"/>
                    <a:pt x="34" y="1109"/>
                    <a:pt x="67" y="1109"/>
                  </a:cubicBezTo>
                  <a:cubicBezTo>
                    <a:pt x="75" y="1109"/>
                    <a:pt x="82" y="1107"/>
                    <a:pt x="89" y="1103"/>
                  </a:cubicBezTo>
                  <a:cubicBezTo>
                    <a:pt x="363" y="817"/>
                    <a:pt x="565" y="400"/>
                    <a:pt x="720" y="31"/>
                  </a:cubicBezTo>
                  <a:cubicBezTo>
                    <a:pt x="735" y="8"/>
                    <a:pt x="726" y="0"/>
                    <a:pt x="7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46" name="Google Shape;27546;p39"/>
            <p:cNvSpPr/>
            <p:nvPr/>
          </p:nvSpPr>
          <p:spPr>
            <a:xfrm>
              <a:off x="1001600" y="2067175"/>
              <a:ext cx="57950" cy="74025"/>
            </a:xfrm>
            <a:custGeom>
              <a:avLst/>
              <a:gdLst/>
              <a:ahLst/>
              <a:cxnLst/>
              <a:rect l="l" t="t" r="r" b="b"/>
              <a:pathLst>
                <a:path w="2318" h="2961" extrusionOk="0">
                  <a:moveTo>
                    <a:pt x="2285" y="0"/>
                  </a:moveTo>
                  <a:cubicBezTo>
                    <a:pt x="2276" y="0"/>
                    <a:pt x="2267" y="3"/>
                    <a:pt x="2263" y="7"/>
                  </a:cubicBezTo>
                  <a:cubicBezTo>
                    <a:pt x="1739" y="781"/>
                    <a:pt x="1072" y="1412"/>
                    <a:pt x="584" y="2198"/>
                  </a:cubicBezTo>
                  <a:cubicBezTo>
                    <a:pt x="536" y="2258"/>
                    <a:pt x="1" y="2924"/>
                    <a:pt x="310" y="2960"/>
                  </a:cubicBezTo>
                  <a:cubicBezTo>
                    <a:pt x="322" y="2960"/>
                    <a:pt x="322" y="2960"/>
                    <a:pt x="322" y="2936"/>
                  </a:cubicBezTo>
                  <a:cubicBezTo>
                    <a:pt x="322" y="2924"/>
                    <a:pt x="346" y="2913"/>
                    <a:pt x="346" y="2901"/>
                  </a:cubicBezTo>
                  <a:lnTo>
                    <a:pt x="346" y="2877"/>
                  </a:lnTo>
                  <a:cubicBezTo>
                    <a:pt x="322" y="2877"/>
                    <a:pt x="310" y="2865"/>
                    <a:pt x="298" y="2865"/>
                  </a:cubicBezTo>
                  <a:cubicBezTo>
                    <a:pt x="298" y="2862"/>
                    <a:pt x="297" y="2860"/>
                    <a:pt x="296" y="2860"/>
                  </a:cubicBezTo>
                  <a:cubicBezTo>
                    <a:pt x="294" y="2860"/>
                    <a:pt x="289" y="2871"/>
                    <a:pt x="298" y="2889"/>
                  </a:cubicBezTo>
                  <a:cubicBezTo>
                    <a:pt x="60" y="2710"/>
                    <a:pt x="2144" y="412"/>
                    <a:pt x="2310" y="31"/>
                  </a:cubicBezTo>
                  <a:cubicBezTo>
                    <a:pt x="2318" y="9"/>
                    <a:pt x="2302" y="0"/>
                    <a:pt x="22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47" name="Google Shape;27547;p39"/>
            <p:cNvSpPr/>
            <p:nvPr/>
          </p:nvSpPr>
          <p:spPr>
            <a:xfrm>
              <a:off x="1000225" y="2134400"/>
              <a:ext cx="10325" cy="20625"/>
            </a:xfrm>
            <a:custGeom>
              <a:avLst/>
              <a:gdLst/>
              <a:ahLst/>
              <a:cxnLst/>
              <a:rect l="l" t="t" r="r" b="b"/>
              <a:pathLst>
                <a:path w="413" h="825" extrusionOk="0">
                  <a:moveTo>
                    <a:pt x="320" y="1"/>
                  </a:moveTo>
                  <a:cubicBezTo>
                    <a:pt x="308" y="1"/>
                    <a:pt x="297" y="6"/>
                    <a:pt x="294" y="21"/>
                  </a:cubicBezTo>
                  <a:cubicBezTo>
                    <a:pt x="239" y="130"/>
                    <a:pt x="192" y="239"/>
                    <a:pt x="149" y="350"/>
                  </a:cubicBezTo>
                  <a:lnTo>
                    <a:pt x="149" y="350"/>
                  </a:lnTo>
                  <a:cubicBezTo>
                    <a:pt x="82" y="479"/>
                    <a:pt x="35" y="613"/>
                    <a:pt x="8" y="747"/>
                  </a:cubicBezTo>
                  <a:cubicBezTo>
                    <a:pt x="1" y="790"/>
                    <a:pt x="41" y="825"/>
                    <a:pt x="76" y="825"/>
                  </a:cubicBezTo>
                  <a:cubicBezTo>
                    <a:pt x="100" y="825"/>
                    <a:pt x="122" y="809"/>
                    <a:pt x="127" y="771"/>
                  </a:cubicBezTo>
                  <a:cubicBezTo>
                    <a:pt x="157" y="681"/>
                    <a:pt x="185" y="593"/>
                    <a:pt x="213" y="506"/>
                  </a:cubicBezTo>
                  <a:lnTo>
                    <a:pt x="213" y="506"/>
                  </a:lnTo>
                  <a:cubicBezTo>
                    <a:pt x="215" y="555"/>
                    <a:pt x="218" y="604"/>
                    <a:pt x="222" y="652"/>
                  </a:cubicBezTo>
                  <a:cubicBezTo>
                    <a:pt x="222" y="690"/>
                    <a:pt x="256" y="718"/>
                    <a:pt x="290" y="718"/>
                  </a:cubicBezTo>
                  <a:cubicBezTo>
                    <a:pt x="309" y="718"/>
                    <a:pt x="328" y="709"/>
                    <a:pt x="341" y="688"/>
                  </a:cubicBezTo>
                  <a:cubicBezTo>
                    <a:pt x="389" y="605"/>
                    <a:pt x="413" y="533"/>
                    <a:pt x="413" y="462"/>
                  </a:cubicBezTo>
                  <a:cubicBezTo>
                    <a:pt x="413" y="451"/>
                    <a:pt x="395" y="424"/>
                    <a:pt x="375" y="424"/>
                  </a:cubicBezTo>
                  <a:cubicBezTo>
                    <a:pt x="372" y="424"/>
                    <a:pt x="368" y="424"/>
                    <a:pt x="365" y="426"/>
                  </a:cubicBezTo>
                  <a:cubicBezTo>
                    <a:pt x="360" y="429"/>
                    <a:pt x="356" y="432"/>
                    <a:pt x="351" y="436"/>
                  </a:cubicBezTo>
                  <a:lnTo>
                    <a:pt x="351" y="436"/>
                  </a:lnTo>
                  <a:cubicBezTo>
                    <a:pt x="350" y="375"/>
                    <a:pt x="347" y="312"/>
                    <a:pt x="341" y="247"/>
                  </a:cubicBezTo>
                  <a:cubicBezTo>
                    <a:pt x="341" y="230"/>
                    <a:pt x="328" y="214"/>
                    <a:pt x="311" y="204"/>
                  </a:cubicBezTo>
                  <a:lnTo>
                    <a:pt x="311" y="204"/>
                  </a:lnTo>
                  <a:cubicBezTo>
                    <a:pt x="329" y="151"/>
                    <a:pt x="347" y="98"/>
                    <a:pt x="365" y="45"/>
                  </a:cubicBezTo>
                  <a:cubicBezTo>
                    <a:pt x="382" y="29"/>
                    <a:pt x="347" y="1"/>
                    <a:pt x="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48" name="Google Shape;27548;p39"/>
            <p:cNvSpPr/>
            <p:nvPr/>
          </p:nvSpPr>
          <p:spPr>
            <a:xfrm>
              <a:off x="882825" y="1985300"/>
              <a:ext cx="108675" cy="166300"/>
            </a:xfrm>
            <a:custGeom>
              <a:avLst/>
              <a:gdLst/>
              <a:ahLst/>
              <a:cxnLst/>
              <a:rect l="l" t="t" r="r" b="b"/>
              <a:pathLst>
                <a:path w="4347" h="6652" extrusionOk="0">
                  <a:moveTo>
                    <a:pt x="60" y="1"/>
                  </a:moveTo>
                  <a:cubicBezTo>
                    <a:pt x="30" y="1"/>
                    <a:pt x="1" y="18"/>
                    <a:pt x="1" y="56"/>
                  </a:cubicBezTo>
                  <a:cubicBezTo>
                    <a:pt x="84" y="1175"/>
                    <a:pt x="739" y="2092"/>
                    <a:pt x="1406" y="2961"/>
                  </a:cubicBezTo>
                  <a:cubicBezTo>
                    <a:pt x="2346" y="4199"/>
                    <a:pt x="3263" y="5485"/>
                    <a:pt x="4311" y="6652"/>
                  </a:cubicBezTo>
                  <a:cubicBezTo>
                    <a:pt x="4323" y="6652"/>
                    <a:pt x="4347" y="6616"/>
                    <a:pt x="4335" y="6604"/>
                  </a:cubicBezTo>
                  <a:cubicBezTo>
                    <a:pt x="3632" y="5545"/>
                    <a:pt x="2823" y="4568"/>
                    <a:pt x="2049" y="3556"/>
                  </a:cubicBezTo>
                  <a:cubicBezTo>
                    <a:pt x="1215" y="2449"/>
                    <a:pt x="346" y="1437"/>
                    <a:pt x="120" y="44"/>
                  </a:cubicBezTo>
                  <a:cubicBezTo>
                    <a:pt x="114" y="16"/>
                    <a:pt x="87" y="1"/>
                    <a:pt x="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49" name="Google Shape;27549;p39"/>
            <p:cNvSpPr/>
            <p:nvPr/>
          </p:nvSpPr>
          <p:spPr>
            <a:xfrm>
              <a:off x="882825" y="1986100"/>
              <a:ext cx="117300" cy="167300"/>
            </a:xfrm>
            <a:custGeom>
              <a:avLst/>
              <a:gdLst/>
              <a:ahLst/>
              <a:cxnLst/>
              <a:rect l="l" t="t" r="r" b="b"/>
              <a:pathLst>
                <a:path w="4692" h="6692" extrusionOk="0">
                  <a:moveTo>
                    <a:pt x="60" y="0"/>
                  </a:moveTo>
                  <a:cubicBezTo>
                    <a:pt x="37" y="0"/>
                    <a:pt x="1" y="24"/>
                    <a:pt x="25" y="36"/>
                  </a:cubicBezTo>
                  <a:cubicBezTo>
                    <a:pt x="977" y="1083"/>
                    <a:pt x="1870" y="2107"/>
                    <a:pt x="2597" y="3334"/>
                  </a:cubicBezTo>
                  <a:cubicBezTo>
                    <a:pt x="2906" y="3870"/>
                    <a:pt x="3180" y="4429"/>
                    <a:pt x="3478" y="4977"/>
                  </a:cubicBezTo>
                  <a:cubicBezTo>
                    <a:pt x="3775" y="5536"/>
                    <a:pt x="4466" y="6084"/>
                    <a:pt x="4609" y="6668"/>
                  </a:cubicBezTo>
                  <a:cubicBezTo>
                    <a:pt x="4614" y="6683"/>
                    <a:pt x="4630" y="6692"/>
                    <a:pt x="4647" y="6692"/>
                  </a:cubicBezTo>
                  <a:cubicBezTo>
                    <a:pt x="4669" y="6692"/>
                    <a:pt x="4692" y="6677"/>
                    <a:pt x="4692" y="6644"/>
                  </a:cubicBezTo>
                  <a:cubicBezTo>
                    <a:pt x="4668" y="6191"/>
                    <a:pt x="4287" y="5929"/>
                    <a:pt x="4025" y="5596"/>
                  </a:cubicBezTo>
                  <a:cubicBezTo>
                    <a:pt x="3501" y="4917"/>
                    <a:pt x="3204" y="4108"/>
                    <a:pt x="2787" y="3369"/>
                  </a:cubicBezTo>
                  <a:cubicBezTo>
                    <a:pt x="2073" y="2143"/>
                    <a:pt x="1192" y="905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50" name="Google Shape;27550;p39"/>
            <p:cNvSpPr/>
            <p:nvPr/>
          </p:nvSpPr>
          <p:spPr>
            <a:xfrm>
              <a:off x="925100" y="1886225"/>
              <a:ext cx="69975" cy="218050"/>
            </a:xfrm>
            <a:custGeom>
              <a:avLst/>
              <a:gdLst/>
              <a:ahLst/>
              <a:cxnLst/>
              <a:rect l="l" t="t" r="r" b="b"/>
              <a:pathLst>
                <a:path w="2799" h="8722" extrusionOk="0">
                  <a:moveTo>
                    <a:pt x="750" y="0"/>
                  </a:moveTo>
                  <a:cubicBezTo>
                    <a:pt x="740" y="0"/>
                    <a:pt x="731" y="5"/>
                    <a:pt x="727" y="18"/>
                  </a:cubicBezTo>
                  <a:cubicBezTo>
                    <a:pt x="1" y="1328"/>
                    <a:pt x="501" y="3078"/>
                    <a:pt x="739" y="4483"/>
                  </a:cubicBezTo>
                  <a:cubicBezTo>
                    <a:pt x="1025" y="6150"/>
                    <a:pt x="1548" y="7484"/>
                    <a:pt x="2751" y="8722"/>
                  </a:cubicBezTo>
                  <a:cubicBezTo>
                    <a:pt x="2763" y="8722"/>
                    <a:pt x="2799" y="8710"/>
                    <a:pt x="2775" y="8698"/>
                  </a:cubicBezTo>
                  <a:cubicBezTo>
                    <a:pt x="2382" y="8115"/>
                    <a:pt x="1906" y="7579"/>
                    <a:pt x="1560" y="6948"/>
                  </a:cubicBezTo>
                  <a:cubicBezTo>
                    <a:pt x="1191" y="6257"/>
                    <a:pt x="1036" y="5507"/>
                    <a:pt x="906" y="4721"/>
                  </a:cubicBezTo>
                  <a:cubicBezTo>
                    <a:pt x="632" y="3185"/>
                    <a:pt x="203" y="1554"/>
                    <a:pt x="775" y="30"/>
                  </a:cubicBezTo>
                  <a:cubicBezTo>
                    <a:pt x="782" y="15"/>
                    <a:pt x="766" y="0"/>
                    <a:pt x="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51" name="Google Shape;27551;p39"/>
            <p:cNvSpPr/>
            <p:nvPr/>
          </p:nvSpPr>
          <p:spPr>
            <a:xfrm>
              <a:off x="940575" y="1884600"/>
              <a:ext cx="53475" cy="217950"/>
            </a:xfrm>
            <a:custGeom>
              <a:avLst/>
              <a:gdLst/>
              <a:ahLst/>
              <a:cxnLst/>
              <a:rect l="l" t="t" r="r" b="b"/>
              <a:pathLst>
                <a:path w="2139" h="8718" extrusionOk="0">
                  <a:moveTo>
                    <a:pt x="95" y="0"/>
                  </a:moveTo>
                  <a:cubicBezTo>
                    <a:pt x="81" y="0"/>
                    <a:pt x="66" y="12"/>
                    <a:pt x="60" y="36"/>
                  </a:cubicBezTo>
                  <a:cubicBezTo>
                    <a:pt x="1" y="738"/>
                    <a:pt x="48" y="1429"/>
                    <a:pt x="251" y="2107"/>
                  </a:cubicBezTo>
                  <a:cubicBezTo>
                    <a:pt x="477" y="2846"/>
                    <a:pt x="941" y="3477"/>
                    <a:pt x="1168" y="4215"/>
                  </a:cubicBezTo>
                  <a:cubicBezTo>
                    <a:pt x="1620" y="5679"/>
                    <a:pt x="1465" y="7251"/>
                    <a:pt x="2025" y="8680"/>
                  </a:cubicBezTo>
                  <a:cubicBezTo>
                    <a:pt x="2040" y="8705"/>
                    <a:pt x="2065" y="8718"/>
                    <a:pt x="2086" y="8718"/>
                  </a:cubicBezTo>
                  <a:cubicBezTo>
                    <a:pt x="2115" y="8718"/>
                    <a:pt x="2139" y="8696"/>
                    <a:pt x="2132" y="8656"/>
                  </a:cubicBezTo>
                  <a:cubicBezTo>
                    <a:pt x="1703" y="7263"/>
                    <a:pt x="1763" y="5822"/>
                    <a:pt x="1370" y="4441"/>
                  </a:cubicBezTo>
                  <a:cubicBezTo>
                    <a:pt x="1203" y="3810"/>
                    <a:pt x="882" y="3298"/>
                    <a:pt x="632" y="2715"/>
                  </a:cubicBezTo>
                  <a:cubicBezTo>
                    <a:pt x="239" y="1869"/>
                    <a:pt x="108" y="976"/>
                    <a:pt x="120" y="36"/>
                  </a:cubicBezTo>
                  <a:cubicBezTo>
                    <a:pt x="120" y="12"/>
                    <a:pt x="108" y="0"/>
                    <a:pt x="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52" name="Google Shape;27552;p39"/>
            <p:cNvSpPr/>
            <p:nvPr/>
          </p:nvSpPr>
          <p:spPr>
            <a:xfrm>
              <a:off x="899800" y="2010950"/>
              <a:ext cx="42500" cy="63200"/>
            </a:xfrm>
            <a:custGeom>
              <a:avLst/>
              <a:gdLst/>
              <a:ahLst/>
              <a:cxnLst/>
              <a:rect l="l" t="t" r="r" b="b"/>
              <a:pathLst>
                <a:path w="1700" h="2528" extrusionOk="0">
                  <a:moveTo>
                    <a:pt x="8" y="0"/>
                  </a:moveTo>
                  <a:cubicBezTo>
                    <a:pt x="4" y="0"/>
                    <a:pt x="1" y="6"/>
                    <a:pt x="1" y="18"/>
                  </a:cubicBezTo>
                  <a:cubicBezTo>
                    <a:pt x="477" y="875"/>
                    <a:pt x="1048" y="1709"/>
                    <a:pt x="1632" y="2518"/>
                  </a:cubicBezTo>
                  <a:cubicBezTo>
                    <a:pt x="1642" y="2525"/>
                    <a:pt x="1652" y="2528"/>
                    <a:pt x="1661" y="2528"/>
                  </a:cubicBezTo>
                  <a:cubicBezTo>
                    <a:pt x="1684" y="2528"/>
                    <a:pt x="1700" y="2508"/>
                    <a:pt x="1691" y="2483"/>
                  </a:cubicBezTo>
                  <a:cubicBezTo>
                    <a:pt x="1108" y="1685"/>
                    <a:pt x="572" y="828"/>
                    <a:pt x="24" y="18"/>
                  </a:cubicBezTo>
                  <a:cubicBezTo>
                    <a:pt x="18" y="6"/>
                    <a:pt x="13" y="0"/>
                    <a:pt x="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53" name="Google Shape;27553;p39"/>
            <p:cNvSpPr/>
            <p:nvPr/>
          </p:nvSpPr>
          <p:spPr>
            <a:xfrm>
              <a:off x="943250" y="1941525"/>
              <a:ext cx="38525" cy="128425"/>
            </a:xfrm>
            <a:custGeom>
              <a:avLst/>
              <a:gdLst/>
              <a:ahLst/>
              <a:cxnLst/>
              <a:rect l="l" t="t" r="r" b="b"/>
              <a:pathLst>
                <a:path w="1541" h="5137" extrusionOk="0">
                  <a:moveTo>
                    <a:pt x="7" y="0"/>
                  </a:moveTo>
                  <a:cubicBezTo>
                    <a:pt x="4" y="0"/>
                    <a:pt x="1" y="3"/>
                    <a:pt x="1" y="9"/>
                  </a:cubicBezTo>
                  <a:cubicBezTo>
                    <a:pt x="322" y="1104"/>
                    <a:pt x="668" y="2176"/>
                    <a:pt x="822" y="3331"/>
                  </a:cubicBezTo>
                  <a:cubicBezTo>
                    <a:pt x="906" y="3998"/>
                    <a:pt x="977" y="4641"/>
                    <a:pt x="1477" y="5129"/>
                  </a:cubicBezTo>
                  <a:cubicBezTo>
                    <a:pt x="1483" y="5134"/>
                    <a:pt x="1489" y="5136"/>
                    <a:pt x="1496" y="5136"/>
                  </a:cubicBezTo>
                  <a:cubicBezTo>
                    <a:pt x="1518" y="5136"/>
                    <a:pt x="1541" y="5109"/>
                    <a:pt x="1513" y="5081"/>
                  </a:cubicBezTo>
                  <a:cubicBezTo>
                    <a:pt x="942" y="4402"/>
                    <a:pt x="965" y="3509"/>
                    <a:pt x="799" y="2652"/>
                  </a:cubicBezTo>
                  <a:cubicBezTo>
                    <a:pt x="620" y="1747"/>
                    <a:pt x="346" y="854"/>
                    <a:pt x="13" y="9"/>
                  </a:cubicBezTo>
                  <a:cubicBezTo>
                    <a:pt x="13" y="3"/>
                    <a:pt x="10" y="0"/>
                    <a:pt x="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54" name="Google Shape;27554;p39"/>
            <p:cNvSpPr/>
            <p:nvPr/>
          </p:nvSpPr>
          <p:spPr>
            <a:xfrm>
              <a:off x="992375" y="2069975"/>
              <a:ext cx="139825" cy="145400"/>
            </a:xfrm>
            <a:custGeom>
              <a:avLst/>
              <a:gdLst/>
              <a:ahLst/>
              <a:cxnLst/>
              <a:rect l="l" t="t" r="r" b="b"/>
              <a:pathLst>
                <a:path w="5593" h="5816" extrusionOk="0">
                  <a:moveTo>
                    <a:pt x="5560" y="1"/>
                  </a:moveTo>
                  <a:cubicBezTo>
                    <a:pt x="5556" y="1"/>
                    <a:pt x="5553" y="1"/>
                    <a:pt x="5549" y="3"/>
                  </a:cubicBezTo>
                  <a:cubicBezTo>
                    <a:pt x="4453" y="419"/>
                    <a:pt x="3382" y="1134"/>
                    <a:pt x="2644" y="2062"/>
                  </a:cubicBezTo>
                  <a:cubicBezTo>
                    <a:pt x="2215" y="2610"/>
                    <a:pt x="1894" y="3229"/>
                    <a:pt x="1501" y="3813"/>
                  </a:cubicBezTo>
                  <a:cubicBezTo>
                    <a:pt x="1036" y="4503"/>
                    <a:pt x="524" y="5134"/>
                    <a:pt x="0" y="5789"/>
                  </a:cubicBezTo>
                  <a:cubicBezTo>
                    <a:pt x="0" y="5789"/>
                    <a:pt x="35" y="5815"/>
                    <a:pt x="53" y="5815"/>
                  </a:cubicBezTo>
                  <a:cubicBezTo>
                    <a:pt x="56" y="5815"/>
                    <a:pt x="58" y="5815"/>
                    <a:pt x="60" y="5813"/>
                  </a:cubicBezTo>
                  <a:cubicBezTo>
                    <a:pt x="941" y="4872"/>
                    <a:pt x="1632" y="3801"/>
                    <a:pt x="2322" y="2729"/>
                  </a:cubicBezTo>
                  <a:cubicBezTo>
                    <a:pt x="3156" y="1431"/>
                    <a:pt x="4251" y="765"/>
                    <a:pt x="5561" y="50"/>
                  </a:cubicBezTo>
                  <a:cubicBezTo>
                    <a:pt x="5592" y="40"/>
                    <a:pt x="5587" y="1"/>
                    <a:pt x="5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55" name="Google Shape;27555;p39"/>
            <p:cNvSpPr/>
            <p:nvPr/>
          </p:nvSpPr>
          <p:spPr>
            <a:xfrm>
              <a:off x="996725" y="2072200"/>
              <a:ext cx="134475" cy="149475"/>
            </a:xfrm>
            <a:custGeom>
              <a:avLst/>
              <a:gdLst/>
              <a:ahLst/>
              <a:cxnLst/>
              <a:rect l="l" t="t" r="r" b="b"/>
              <a:pathLst>
                <a:path w="5379" h="5979" extrusionOk="0">
                  <a:moveTo>
                    <a:pt x="5345" y="1"/>
                  </a:moveTo>
                  <a:cubicBezTo>
                    <a:pt x="5339" y="1"/>
                    <a:pt x="5333" y="3"/>
                    <a:pt x="5327" y="9"/>
                  </a:cubicBezTo>
                  <a:cubicBezTo>
                    <a:pt x="4315" y="759"/>
                    <a:pt x="3494" y="1747"/>
                    <a:pt x="2755" y="2771"/>
                  </a:cubicBezTo>
                  <a:cubicBezTo>
                    <a:pt x="1946" y="3878"/>
                    <a:pt x="1279" y="5212"/>
                    <a:pt x="53" y="5879"/>
                  </a:cubicBezTo>
                  <a:cubicBezTo>
                    <a:pt x="0" y="5910"/>
                    <a:pt x="22" y="5978"/>
                    <a:pt x="68" y="5978"/>
                  </a:cubicBezTo>
                  <a:cubicBezTo>
                    <a:pt x="74" y="5978"/>
                    <a:pt x="81" y="5977"/>
                    <a:pt x="88" y="5974"/>
                  </a:cubicBezTo>
                  <a:cubicBezTo>
                    <a:pt x="1148" y="5498"/>
                    <a:pt x="1731" y="4414"/>
                    <a:pt x="2374" y="3485"/>
                  </a:cubicBezTo>
                  <a:cubicBezTo>
                    <a:pt x="3244" y="2223"/>
                    <a:pt x="4196" y="1057"/>
                    <a:pt x="5351" y="33"/>
                  </a:cubicBezTo>
                  <a:cubicBezTo>
                    <a:pt x="5378" y="24"/>
                    <a:pt x="5364" y="1"/>
                    <a:pt x="5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56" name="Google Shape;27556;p39"/>
            <p:cNvSpPr/>
            <p:nvPr/>
          </p:nvSpPr>
          <p:spPr>
            <a:xfrm>
              <a:off x="996925" y="2119825"/>
              <a:ext cx="135150" cy="131325"/>
            </a:xfrm>
            <a:custGeom>
              <a:avLst/>
              <a:gdLst/>
              <a:ahLst/>
              <a:cxnLst/>
              <a:rect l="l" t="t" r="r" b="b"/>
              <a:pathLst>
                <a:path w="5406" h="5253" extrusionOk="0">
                  <a:moveTo>
                    <a:pt x="5334" y="1"/>
                  </a:moveTo>
                  <a:cubicBezTo>
                    <a:pt x="5325" y="1"/>
                    <a:pt x="5316" y="3"/>
                    <a:pt x="5307" y="9"/>
                  </a:cubicBezTo>
                  <a:cubicBezTo>
                    <a:pt x="4343" y="521"/>
                    <a:pt x="3295" y="1092"/>
                    <a:pt x="2652" y="2009"/>
                  </a:cubicBezTo>
                  <a:cubicBezTo>
                    <a:pt x="2259" y="2592"/>
                    <a:pt x="2045" y="3188"/>
                    <a:pt x="1545" y="3712"/>
                  </a:cubicBezTo>
                  <a:cubicBezTo>
                    <a:pt x="1045" y="4212"/>
                    <a:pt x="473" y="4664"/>
                    <a:pt x="9" y="5212"/>
                  </a:cubicBezTo>
                  <a:cubicBezTo>
                    <a:pt x="0" y="5239"/>
                    <a:pt x="4" y="5252"/>
                    <a:pt x="12" y="5252"/>
                  </a:cubicBezTo>
                  <a:cubicBezTo>
                    <a:pt x="15" y="5252"/>
                    <a:pt x="18" y="5251"/>
                    <a:pt x="21" y="5248"/>
                  </a:cubicBezTo>
                  <a:cubicBezTo>
                    <a:pt x="902" y="4593"/>
                    <a:pt x="1866" y="3759"/>
                    <a:pt x="2343" y="2759"/>
                  </a:cubicBezTo>
                  <a:cubicBezTo>
                    <a:pt x="2974" y="1449"/>
                    <a:pt x="4129" y="759"/>
                    <a:pt x="5355" y="92"/>
                  </a:cubicBezTo>
                  <a:cubicBezTo>
                    <a:pt x="5405" y="72"/>
                    <a:pt x="5379" y="1"/>
                    <a:pt x="5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57" name="Google Shape;27557;p39"/>
            <p:cNvSpPr/>
            <p:nvPr/>
          </p:nvSpPr>
          <p:spPr>
            <a:xfrm>
              <a:off x="994450" y="2120400"/>
              <a:ext cx="140875" cy="146075"/>
            </a:xfrm>
            <a:custGeom>
              <a:avLst/>
              <a:gdLst/>
              <a:ahLst/>
              <a:cxnLst/>
              <a:rect l="l" t="t" r="r" b="b"/>
              <a:pathLst>
                <a:path w="5635" h="5843" extrusionOk="0">
                  <a:moveTo>
                    <a:pt x="5595" y="0"/>
                  </a:moveTo>
                  <a:cubicBezTo>
                    <a:pt x="5587" y="0"/>
                    <a:pt x="5579" y="3"/>
                    <a:pt x="5573" y="10"/>
                  </a:cubicBezTo>
                  <a:cubicBezTo>
                    <a:pt x="4704" y="1057"/>
                    <a:pt x="3977" y="2224"/>
                    <a:pt x="3204" y="3331"/>
                  </a:cubicBezTo>
                  <a:cubicBezTo>
                    <a:pt x="2799" y="3891"/>
                    <a:pt x="2382" y="4463"/>
                    <a:pt x="1822" y="4879"/>
                  </a:cubicBezTo>
                  <a:cubicBezTo>
                    <a:pt x="1287" y="5272"/>
                    <a:pt x="608" y="5367"/>
                    <a:pt x="60" y="5713"/>
                  </a:cubicBezTo>
                  <a:cubicBezTo>
                    <a:pt x="0" y="5753"/>
                    <a:pt x="41" y="5843"/>
                    <a:pt x="91" y="5843"/>
                  </a:cubicBezTo>
                  <a:cubicBezTo>
                    <a:pt x="100" y="5843"/>
                    <a:pt x="110" y="5839"/>
                    <a:pt x="120" y="5832"/>
                  </a:cubicBezTo>
                  <a:cubicBezTo>
                    <a:pt x="691" y="5475"/>
                    <a:pt x="1346" y="5379"/>
                    <a:pt x="1894" y="4998"/>
                  </a:cubicBezTo>
                  <a:cubicBezTo>
                    <a:pt x="2311" y="4701"/>
                    <a:pt x="2632" y="4308"/>
                    <a:pt x="2954" y="3915"/>
                  </a:cubicBezTo>
                  <a:cubicBezTo>
                    <a:pt x="3882" y="2689"/>
                    <a:pt x="4835" y="1379"/>
                    <a:pt x="5609" y="57"/>
                  </a:cubicBezTo>
                  <a:cubicBezTo>
                    <a:pt x="5635" y="22"/>
                    <a:pt x="5616" y="0"/>
                    <a:pt x="55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58" name="Google Shape;27558;p39"/>
            <p:cNvSpPr/>
            <p:nvPr/>
          </p:nvSpPr>
          <p:spPr>
            <a:xfrm>
              <a:off x="886700" y="2077150"/>
              <a:ext cx="100350" cy="137550"/>
            </a:xfrm>
            <a:custGeom>
              <a:avLst/>
              <a:gdLst/>
              <a:ahLst/>
              <a:cxnLst/>
              <a:rect l="l" t="t" r="r" b="b"/>
              <a:pathLst>
                <a:path w="4014" h="5502" extrusionOk="0">
                  <a:moveTo>
                    <a:pt x="36" y="0"/>
                  </a:moveTo>
                  <a:cubicBezTo>
                    <a:pt x="19" y="0"/>
                    <a:pt x="1" y="10"/>
                    <a:pt x="1" y="25"/>
                  </a:cubicBezTo>
                  <a:cubicBezTo>
                    <a:pt x="346" y="2347"/>
                    <a:pt x="3096" y="3395"/>
                    <a:pt x="3954" y="5478"/>
                  </a:cubicBezTo>
                  <a:cubicBezTo>
                    <a:pt x="3962" y="5495"/>
                    <a:pt x="3972" y="5502"/>
                    <a:pt x="3982" y="5502"/>
                  </a:cubicBezTo>
                  <a:cubicBezTo>
                    <a:pt x="3998" y="5502"/>
                    <a:pt x="4013" y="5482"/>
                    <a:pt x="4013" y="5466"/>
                  </a:cubicBezTo>
                  <a:cubicBezTo>
                    <a:pt x="3204" y="3276"/>
                    <a:pt x="787" y="2287"/>
                    <a:pt x="60" y="13"/>
                  </a:cubicBezTo>
                  <a:cubicBezTo>
                    <a:pt x="56" y="4"/>
                    <a:pt x="46" y="0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59" name="Google Shape;27559;p39"/>
            <p:cNvSpPr/>
            <p:nvPr/>
          </p:nvSpPr>
          <p:spPr>
            <a:xfrm>
              <a:off x="883550" y="2076700"/>
              <a:ext cx="100225" cy="117750"/>
            </a:xfrm>
            <a:custGeom>
              <a:avLst/>
              <a:gdLst/>
              <a:ahLst/>
              <a:cxnLst/>
              <a:rect l="l" t="t" r="r" b="b"/>
              <a:pathLst>
                <a:path w="4009" h="4710" extrusionOk="0">
                  <a:moveTo>
                    <a:pt x="31" y="1"/>
                  </a:moveTo>
                  <a:cubicBezTo>
                    <a:pt x="4" y="1"/>
                    <a:pt x="0" y="34"/>
                    <a:pt x="20" y="43"/>
                  </a:cubicBezTo>
                  <a:cubicBezTo>
                    <a:pt x="948" y="567"/>
                    <a:pt x="1853" y="1115"/>
                    <a:pt x="2579" y="1912"/>
                  </a:cubicBezTo>
                  <a:cubicBezTo>
                    <a:pt x="3341" y="2722"/>
                    <a:pt x="3699" y="3639"/>
                    <a:pt x="3961" y="4687"/>
                  </a:cubicBezTo>
                  <a:cubicBezTo>
                    <a:pt x="3961" y="4703"/>
                    <a:pt x="3970" y="4709"/>
                    <a:pt x="3981" y="4709"/>
                  </a:cubicBezTo>
                  <a:cubicBezTo>
                    <a:pt x="3994" y="4709"/>
                    <a:pt x="4008" y="4700"/>
                    <a:pt x="4008" y="4687"/>
                  </a:cubicBezTo>
                  <a:cubicBezTo>
                    <a:pt x="3949" y="2508"/>
                    <a:pt x="1817" y="865"/>
                    <a:pt x="55" y="7"/>
                  </a:cubicBezTo>
                  <a:cubicBezTo>
                    <a:pt x="46" y="3"/>
                    <a:pt x="38" y="1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60" name="Google Shape;27560;p39"/>
            <p:cNvSpPr/>
            <p:nvPr/>
          </p:nvSpPr>
          <p:spPr>
            <a:xfrm>
              <a:off x="981650" y="2186325"/>
              <a:ext cx="5100" cy="15600"/>
            </a:xfrm>
            <a:custGeom>
              <a:avLst/>
              <a:gdLst/>
              <a:ahLst/>
              <a:cxnLst/>
              <a:rect l="l" t="t" r="r" b="b"/>
              <a:pathLst>
                <a:path w="204" h="624" extrusionOk="0">
                  <a:moveTo>
                    <a:pt x="44" y="1"/>
                  </a:moveTo>
                  <a:cubicBezTo>
                    <a:pt x="34" y="1"/>
                    <a:pt x="25" y="10"/>
                    <a:pt x="25" y="28"/>
                  </a:cubicBezTo>
                  <a:cubicBezTo>
                    <a:pt x="1" y="230"/>
                    <a:pt x="60" y="444"/>
                    <a:pt x="191" y="623"/>
                  </a:cubicBezTo>
                  <a:cubicBezTo>
                    <a:pt x="191" y="623"/>
                    <a:pt x="203" y="623"/>
                    <a:pt x="203" y="599"/>
                  </a:cubicBezTo>
                  <a:cubicBezTo>
                    <a:pt x="120" y="421"/>
                    <a:pt x="72" y="230"/>
                    <a:pt x="72" y="28"/>
                  </a:cubicBezTo>
                  <a:cubicBezTo>
                    <a:pt x="66" y="10"/>
                    <a:pt x="54" y="1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61" name="Google Shape;27561;p39"/>
            <p:cNvSpPr/>
            <p:nvPr/>
          </p:nvSpPr>
          <p:spPr>
            <a:xfrm>
              <a:off x="1000125" y="2211325"/>
              <a:ext cx="53825" cy="46325"/>
            </a:xfrm>
            <a:custGeom>
              <a:avLst/>
              <a:gdLst/>
              <a:ahLst/>
              <a:cxnLst/>
              <a:rect l="l" t="t" r="r" b="b"/>
              <a:pathLst>
                <a:path w="2153" h="1853" extrusionOk="0">
                  <a:moveTo>
                    <a:pt x="2131" y="1"/>
                  </a:moveTo>
                  <a:cubicBezTo>
                    <a:pt x="2128" y="1"/>
                    <a:pt x="2124" y="2"/>
                    <a:pt x="2119" y="4"/>
                  </a:cubicBezTo>
                  <a:cubicBezTo>
                    <a:pt x="1369" y="576"/>
                    <a:pt x="833" y="1349"/>
                    <a:pt x="0" y="1802"/>
                  </a:cubicBezTo>
                  <a:cubicBezTo>
                    <a:pt x="0" y="1831"/>
                    <a:pt x="24" y="1853"/>
                    <a:pt x="39" y="1853"/>
                  </a:cubicBezTo>
                  <a:cubicBezTo>
                    <a:pt x="43" y="1853"/>
                    <a:pt x="46" y="1852"/>
                    <a:pt x="48" y="1850"/>
                  </a:cubicBezTo>
                  <a:cubicBezTo>
                    <a:pt x="429" y="1647"/>
                    <a:pt x="774" y="1361"/>
                    <a:pt x="1107" y="1064"/>
                  </a:cubicBezTo>
                  <a:cubicBezTo>
                    <a:pt x="1464" y="730"/>
                    <a:pt x="1845" y="409"/>
                    <a:pt x="2143" y="40"/>
                  </a:cubicBezTo>
                  <a:cubicBezTo>
                    <a:pt x="2153" y="20"/>
                    <a:pt x="2147" y="1"/>
                    <a:pt x="2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62" name="Google Shape;27562;p39"/>
            <p:cNvSpPr/>
            <p:nvPr/>
          </p:nvSpPr>
          <p:spPr>
            <a:xfrm>
              <a:off x="1057025" y="2145975"/>
              <a:ext cx="49000" cy="59225"/>
            </a:xfrm>
            <a:custGeom>
              <a:avLst/>
              <a:gdLst/>
              <a:ahLst/>
              <a:cxnLst/>
              <a:rect l="l" t="t" r="r" b="b"/>
              <a:pathLst>
                <a:path w="1960" h="2369" extrusionOk="0">
                  <a:moveTo>
                    <a:pt x="6" y="2363"/>
                  </a:moveTo>
                  <a:cubicBezTo>
                    <a:pt x="1" y="2363"/>
                    <a:pt x="6" y="2368"/>
                    <a:pt x="22" y="2368"/>
                  </a:cubicBezTo>
                  <a:cubicBezTo>
                    <a:pt x="14" y="2364"/>
                    <a:pt x="9" y="2363"/>
                    <a:pt x="6" y="2363"/>
                  </a:cubicBezTo>
                  <a:close/>
                  <a:moveTo>
                    <a:pt x="1925" y="1"/>
                  </a:moveTo>
                  <a:cubicBezTo>
                    <a:pt x="1917" y="1"/>
                    <a:pt x="1910" y="4"/>
                    <a:pt x="1903" y="11"/>
                  </a:cubicBezTo>
                  <a:cubicBezTo>
                    <a:pt x="1653" y="415"/>
                    <a:pt x="1177" y="606"/>
                    <a:pt x="891" y="987"/>
                  </a:cubicBezTo>
                  <a:cubicBezTo>
                    <a:pt x="558" y="1416"/>
                    <a:pt x="355" y="1916"/>
                    <a:pt x="22" y="2368"/>
                  </a:cubicBezTo>
                  <a:cubicBezTo>
                    <a:pt x="403" y="2023"/>
                    <a:pt x="582" y="1546"/>
                    <a:pt x="867" y="1130"/>
                  </a:cubicBezTo>
                  <a:cubicBezTo>
                    <a:pt x="1165" y="701"/>
                    <a:pt x="1701" y="511"/>
                    <a:pt x="1951" y="46"/>
                  </a:cubicBezTo>
                  <a:cubicBezTo>
                    <a:pt x="1959" y="21"/>
                    <a:pt x="1943" y="1"/>
                    <a:pt x="1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63" name="Google Shape;27563;p39"/>
            <p:cNvSpPr/>
            <p:nvPr/>
          </p:nvSpPr>
          <p:spPr>
            <a:xfrm>
              <a:off x="860350" y="2125700"/>
              <a:ext cx="123725" cy="140500"/>
            </a:xfrm>
            <a:custGeom>
              <a:avLst/>
              <a:gdLst/>
              <a:ahLst/>
              <a:cxnLst/>
              <a:rect l="l" t="t" r="r" b="b"/>
              <a:pathLst>
                <a:path w="4949" h="5620" extrusionOk="0">
                  <a:moveTo>
                    <a:pt x="57" y="0"/>
                  </a:moveTo>
                  <a:cubicBezTo>
                    <a:pt x="29" y="0"/>
                    <a:pt x="0" y="20"/>
                    <a:pt x="7" y="48"/>
                  </a:cubicBezTo>
                  <a:cubicBezTo>
                    <a:pt x="448" y="1226"/>
                    <a:pt x="1602" y="2000"/>
                    <a:pt x="2495" y="2810"/>
                  </a:cubicBezTo>
                  <a:cubicBezTo>
                    <a:pt x="3103" y="3358"/>
                    <a:pt x="3805" y="3858"/>
                    <a:pt x="4210" y="4608"/>
                  </a:cubicBezTo>
                  <a:cubicBezTo>
                    <a:pt x="4412" y="4989"/>
                    <a:pt x="4555" y="5346"/>
                    <a:pt x="4924" y="5620"/>
                  </a:cubicBezTo>
                  <a:cubicBezTo>
                    <a:pt x="4936" y="5608"/>
                    <a:pt x="4948" y="5584"/>
                    <a:pt x="4936" y="5572"/>
                  </a:cubicBezTo>
                  <a:cubicBezTo>
                    <a:pt x="4531" y="5167"/>
                    <a:pt x="4400" y="4655"/>
                    <a:pt x="4079" y="4191"/>
                  </a:cubicBezTo>
                  <a:cubicBezTo>
                    <a:pt x="3757" y="3739"/>
                    <a:pt x="3317" y="3417"/>
                    <a:pt x="2912" y="3060"/>
                  </a:cubicBezTo>
                  <a:cubicBezTo>
                    <a:pt x="1948" y="2179"/>
                    <a:pt x="578" y="1286"/>
                    <a:pt x="102" y="36"/>
                  </a:cubicBezTo>
                  <a:cubicBezTo>
                    <a:pt x="97" y="11"/>
                    <a:pt x="77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64" name="Google Shape;27564;p39"/>
            <p:cNvSpPr/>
            <p:nvPr/>
          </p:nvSpPr>
          <p:spPr>
            <a:xfrm>
              <a:off x="860500" y="2126575"/>
              <a:ext cx="127850" cy="128100"/>
            </a:xfrm>
            <a:custGeom>
              <a:avLst/>
              <a:gdLst/>
              <a:ahLst/>
              <a:cxnLst/>
              <a:rect l="l" t="t" r="r" b="b"/>
              <a:pathLst>
                <a:path w="5114" h="5124" extrusionOk="0">
                  <a:moveTo>
                    <a:pt x="49" y="1"/>
                  </a:moveTo>
                  <a:cubicBezTo>
                    <a:pt x="25" y="1"/>
                    <a:pt x="1" y="36"/>
                    <a:pt x="25" y="48"/>
                  </a:cubicBezTo>
                  <a:cubicBezTo>
                    <a:pt x="1013" y="584"/>
                    <a:pt x="2251" y="941"/>
                    <a:pt x="3073" y="1775"/>
                  </a:cubicBezTo>
                  <a:cubicBezTo>
                    <a:pt x="3918" y="2632"/>
                    <a:pt x="4430" y="4037"/>
                    <a:pt x="5002" y="5097"/>
                  </a:cubicBezTo>
                  <a:cubicBezTo>
                    <a:pt x="5013" y="5115"/>
                    <a:pt x="5029" y="5124"/>
                    <a:pt x="5045" y="5124"/>
                  </a:cubicBezTo>
                  <a:cubicBezTo>
                    <a:pt x="5079" y="5124"/>
                    <a:pt x="5113" y="5086"/>
                    <a:pt x="5097" y="5037"/>
                  </a:cubicBezTo>
                  <a:cubicBezTo>
                    <a:pt x="4502" y="3942"/>
                    <a:pt x="3966" y="2477"/>
                    <a:pt x="3061" y="1608"/>
                  </a:cubicBezTo>
                  <a:cubicBezTo>
                    <a:pt x="2251" y="846"/>
                    <a:pt x="1061" y="406"/>
                    <a:pt x="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65" name="Google Shape;27565;p39"/>
            <p:cNvSpPr/>
            <p:nvPr/>
          </p:nvSpPr>
          <p:spPr>
            <a:xfrm>
              <a:off x="881600" y="2144375"/>
              <a:ext cx="67650" cy="62425"/>
            </a:xfrm>
            <a:custGeom>
              <a:avLst/>
              <a:gdLst/>
              <a:ahLst/>
              <a:cxnLst/>
              <a:rect l="l" t="t" r="r" b="b"/>
              <a:pathLst>
                <a:path w="2706" h="2497" extrusionOk="0">
                  <a:moveTo>
                    <a:pt x="43" y="1"/>
                  </a:moveTo>
                  <a:cubicBezTo>
                    <a:pt x="18" y="1"/>
                    <a:pt x="1" y="29"/>
                    <a:pt x="26" y="63"/>
                  </a:cubicBezTo>
                  <a:cubicBezTo>
                    <a:pt x="407" y="467"/>
                    <a:pt x="943" y="610"/>
                    <a:pt x="1407" y="908"/>
                  </a:cubicBezTo>
                  <a:cubicBezTo>
                    <a:pt x="2003" y="1289"/>
                    <a:pt x="2395" y="1861"/>
                    <a:pt x="2693" y="2492"/>
                  </a:cubicBezTo>
                  <a:cubicBezTo>
                    <a:pt x="2693" y="2496"/>
                    <a:pt x="2694" y="2497"/>
                    <a:pt x="2696" y="2497"/>
                  </a:cubicBezTo>
                  <a:cubicBezTo>
                    <a:pt x="2700" y="2497"/>
                    <a:pt x="2705" y="2492"/>
                    <a:pt x="2705" y="2492"/>
                  </a:cubicBezTo>
                  <a:cubicBezTo>
                    <a:pt x="2550" y="1920"/>
                    <a:pt x="2241" y="1468"/>
                    <a:pt x="1800" y="1075"/>
                  </a:cubicBezTo>
                  <a:cubicBezTo>
                    <a:pt x="1276" y="634"/>
                    <a:pt x="586" y="479"/>
                    <a:pt x="74" y="15"/>
                  </a:cubicBezTo>
                  <a:cubicBezTo>
                    <a:pt x="64" y="5"/>
                    <a:pt x="53" y="1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66" name="Google Shape;27566;p39"/>
            <p:cNvSpPr/>
            <p:nvPr/>
          </p:nvSpPr>
          <p:spPr>
            <a:xfrm>
              <a:off x="952350" y="2210375"/>
              <a:ext cx="29925" cy="40300"/>
            </a:xfrm>
            <a:custGeom>
              <a:avLst/>
              <a:gdLst/>
              <a:ahLst/>
              <a:cxnLst/>
              <a:rect l="l" t="t" r="r" b="b"/>
              <a:pathLst>
                <a:path w="1197" h="1612" extrusionOk="0">
                  <a:moveTo>
                    <a:pt x="2" y="0"/>
                  </a:moveTo>
                  <a:cubicBezTo>
                    <a:pt x="0" y="0"/>
                    <a:pt x="0" y="6"/>
                    <a:pt x="6" y="18"/>
                  </a:cubicBezTo>
                  <a:cubicBezTo>
                    <a:pt x="6" y="6"/>
                    <a:pt x="3" y="0"/>
                    <a:pt x="2" y="0"/>
                  </a:cubicBezTo>
                  <a:close/>
                  <a:moveTo>
                    <a:pt x="6" y="18"/>
                  </a:moveTo>
                  <a:cubicBezTo>
                    <a:pt x="304" y="566"/>
                    <a:pt x="732" y="1161"/>
                    <a:pt x="1173" y="1602"/>
                  </a:cubicBezTo>
                  <a:cubicBezTo>
                    <a:pt x="1177" y="1609"/>
                    <a:pt x="1180" y="1612"/>
                    <a:pt x="1184" y="1612"/>
                  </a:cubicBezTo>
                  <a:cubicBezTo>
                    <a:pt x="1191" y="1612"/>
                    <a:pt x="1197" y="1598"/>
                    <a:pt x="1197" y="1590"/>
                  </a:cubicBezTo>
                  <a:cubicBezTo>
                    <a:pt x="1018" y="1340"/>
                    <a:pt x="816" y="1102"/>
                    <a:pt x="613" y="864"/>
                  </a:cubicBezTo>
                  <a:cubicBezTo>
                    <a:pt x="411" y="566"/>
                    <a:pt x="232" y="280"/>
                    <a:pt x="6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67" name="Google Shape;27567;p39"/>
            <p:cNvSpPr/>
            <p:nvPr/>
          </p:nvSpPr>
          <p:spPr>
            <a:xfrm>
              <a:off x="990950" y="2186075"/>
              <a:ext cx="163275" cy="149950"/>
            </a:xfrm>
            <a:custGeom>
              <a:avLst/>
              <a:gdLst/>
              <a:ahLst/>
              <a:cxnLst/>
              <a:rect l="l" t="t" r="r" b="b"/>
              <a:pathLst>
                <a:path w="6531" h="5998" extrusionOk="0">
                  <a:moveTo>
                    <a:pt x="6483" y="0"/>
                  </a:moveTo>
                  <a:cubicBezTo>
                    <a:pt x="6480" y="0"/>
                    <a:pt x="6478" y="1"/>
                    <a:pt x="6475" y="2"/>
                  </a:cubicBezTo>
                  <a:cubicBezTo>
                    <a:pt x="5237" y="526"/>
                    <a:pt x="4225" y="1526"/>
                    <a:pt x="3296" y="2479"/>
                  </a:cubicBezTo>
                  <a:cubicBezTo>
                    <a:pt x="2189" y="3622"/>
                    <a:pt x="1069" y="4765"/>
                    <a:pt x="10" y="5955"/>
                  </a:cubicBezTo>
                  <a:cubicBezTo>
                    <a:pt x="0" y="5965"/>
                    <a:pt x="29" y="5997"/>
                    <a:pt x="47" y="5997"/>
                  </a:cubicBezTo>
                  <a:cubicBezTo>
                    <a:pt x="51" y="5997"/>
                    <a:pt x="55" y="5995"/>
                    <a:pt x="57" y="5991"/>
                  </a:cubicBezTo>
                  <a:cubicBezTo>
                    <a:pt x="2153" y="3907"/>
                    <a:pt x="3975" y="1645"/>
                    <a:pt x="6499" y="50"/>
                  </a:cubicBezTo>
                  <a:cubicBezTo>
                    <a:pt x="6531" y="39"/>
                    <a:pt x="6506" y="0"/>
                    <a:pt x="6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68" name="Google Shape;27568;p39"/>
            <p:cNvSpPr/>
            <p:nvPr/>
          </p:nvSpPr>
          <p:spPr>
            <a:xfrm>
              <a:off x="989350" y="2187525"/>
              <a:ext cx="164025" cy="155350"/>
            </a:xfrm>
            <a:custGeom>
              <a:avLst/>
              <a:gdLst/>
              <a:ahLst/>
              <a:cxnLst/>
              <a:rect l="l" t="t" r="r" b="b"/>
              <a:pathLst>
                <a:path w="6561" h="6214" extrusionOk="0">
                  <a:moveTo>
                    <a:pt x="6541" y="0"/>
                  </a:moveTo>
                  <a:cubicBezTo>
                    <a:pt x="6540" y="0"/>
                    <a:pt x="6539" y="1"/>
                    <a:pt x="6539" y="4"/>
                  </a:cubicBezTo>
                  <a:cubicBezTo>
                    <a:pt x="4455" y="2159"/>
                    <a:pt x="2848" y="4718"/>
                    <a:pt x="62" y="6088"/>
                  </a:cubicBezTo>
                  <a:cubicBezTo>
                    <a:pt x="0" y="6129"/>
                    <a:pt x="36" y="6214"/>
                    <a:pt x="93" y="6214"/>
                  </a:cubicBezTo>
                  <a:cubicBezTo>
                    <a:pt x="102" y="6214"/>
                    <a:pt x="112" y="6212"/>
                    <a:pt x="121" y="6207"/>
                  </a:cubicBezTo>
                  <a:cubicBezTo>
                    <a:pt x="2753" y="4897"/>
                    <a:pt x="4848" y="2373"/>
                    <a:pt x="6551" y="39"/>
                  </a:cubicBezTo>
                  <a:cubicBezTo>
                    <a:pt x="6561" y="20"/>
                    <a:pt x="6546" y="0"/>
                    <a:pt x="6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69" name="Google Shape;27569;p39"/>
            <p:cNvSpPr/>
            <p:nvPr/>
          </p:nvSpPr>
          <p:spPr>
            <a:xfrm>
              <a:off x="987900" y="2188750"/>
              <a:ext cx="158325" cy="146350"/>
            </a:xfrm>
            <a:custGeom>
              <a:avLst/>
              <a:gdLst/>
              <a:ahLst/>
              <a:cxnLst/>
              <a:rect l="l" t="t" r="r" b="b"/>
              <a:pathLst>
                <a:path w="6333" h="5854" extrusionOk="0">
                  <a:moveTo>
                    <a:pt x="6287" y="1"/>
                  </a:moveTo>
                  <a:cubicBezTo>
                    <a:pt x="6284" y="1"/>
                    <a:pt x="6280" y="1"/>
                    <a:pt x="6275" y="2"/>
                  </a:cubicBezTo>
                  <a:cubicBezTo>
                    <a:pt x="3704" y="978"/>
                    <a:pt x="1168" y="3348"/>
                    <a:pt x="1" y="5836"/>
                  </a:cubicBezTo>
                  <a:cubicBezTo>
                    <a:pt x="1" y="5845"/>
                    <a:pt x="13" y="5853"/>
                    <a:pt x="20" y="5853"/>
                  </a:cubicBezTo>
                  <a:cubicBezTo>
                    <a:pt x="23" y="5853"/>
                    <a:pt x="25" y="5852"/>
                    <a:pt x="25" y="5848"/>
                  </a:cubicBezTo>
                  <a:cubicBezTo>
                    <a:pt x="834" y="4634"/>
                    <a:pt x="1656" y="3467"/>
                    <a:pt x="2727" y="2467"/>
                  </a:cubicBezTo>
                  <a:cubicBezTo>
                    <a:pt x="3811" y="1455"/>
                    <a:pt x="5025" y="776"/>
                    <a:pt x="6311" y="62"/>
                  </a:cubicBezTo>
                  <a:cubicBezTo>
                    <a:pt x="6333" y="51"/>
                    <a:pt x="6325" y="1"/>
                    <a:pt x="6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70" name="Google Shape;27570;p39"/>
            <p:cNvSpPr/>
            <p:nvPr/>
          </p:nvSpPr>
          <p:spPr>
            <a:xfrm>
              <a:off x="836400" y="2158350"/>
              <a:ext cx="146900" cy="171725"/>
            </a:xfrm>
            <a:custGeom>
              <a:avLst/>
              <a:gdLst/>
              <a:ahLst/>
              <a:cxnLst/>
              <a:rect l="l" t="t" r="r" b="b"/>
              <a:pathLst>
                <a:path w="5876" h="6869" extrusionOk="0">
                  <a:moveTo>
                    <a:pt x="57" y="1"/>
                  </a:moveTo>
                  <a:cubicBezTo>
                    <a:pt x="45" y="1"/>
                    <a:pt x="36" y="10"/>
                    <a:pt x="36" y="28"/>
                  </a:cubicBezTo>
                  <a:cubicBezTo>
                    <a:pt x="1" y="1397"/>
                    <a:pt x="1286" y="2361"/>
                    <a:pt x="2215" y="3147"/>
                  </a:cubicBezTo>
                  <a:cubicBezTo>
                    <a:pt x="3525" y="4254"/>
                    <a:pt x="4632" y="5612"/>
                    <a:pt x="5787" y="6862"/>
                  </a:cubicBezTo>
                  <a:cubicBezTo>
                    <a:pt x="5796" y="6866"/>
                    <a:pt x="5805" y="6868"/>
                    <a:pt x="5814" y="6868"/>
                  </a:cubicBezTo>
                  <a:cubicBezTo>
                    <a:pt x="5850" y="6868"/>
                    <a:pt x="5875" y="6833"/>
                    <a:pt x="5847" y="6814"/>
                  </a:cubicBezTo>
                  <a:cubicBezTo>
                    <a:pt x="4870" y="5731"/>
                    <a:pt x="3930" y="4552"/>
                    <a:pt x="2858" y="3552"/>
                  </a:cubicBezTo>
                  <a:cubicBezTo>
                    <a:pt x="1679" y="2433"/>
                    <a:pt x="513" y="1706"/>
                    <a:pt x="96" y="28"/>
                  </a:cubicBezTo>
                  <a:cubicBezTo>
                    <a:pt x="84" y="10"/>
                    <a:pt x="69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71" name="Google Shape;27571;p39"/>
            <p:cNvSpPr/>
            <p:nvPr/>
          </p:nvSpPr>
          <p:spPr>
            <a:xfrm>
              <a:off x="838775" y="2157550"/>
              <a:ext cx="147450" cy="162775"/>
            </a:xfrm>
            <a:custGeom>
              <a:avLst/>
              <a:gdLst/>
              <a:ahLst/>
              <a:cxnLst/>
              <a:rect l="l" t="t" r="r" b="b"/>
              <a:pathLst>
                <a:path w="5898" h="6511" extrusionOk="0">
                  <a:moveTo>
                    <a:pt x="1" y="0"/>
                  </a:moveTo>
                  <a:lnTo>
                    <a:pt x="1" y="0"/>
                  </a:lnTo>
                  <a:cubicBezTo>
                    <a:pt x="96" y="429"/>
                    <a:pt x="656" y="702"/>
                    <a:pt x="989" y="953"/>
                  </a:cubicBezTo>
                  <a:cubicBezTo>
                    <a:pt x="1703" y="1488"/>
                    <a:pt x="2418" y="2024"/>
                    <a:pt x="3096" y="2607"/>
                  </a:cubicBezTo>
                  <a:cubicBezTo>
                    <a:pt x="4311" y="3679"/>
                    <a:pt x="5299" y="4905"/>
                    <a:pt x="5787" y="6477"/>
                  </a:cubicBezTo>
                  <a:cubicBezTo>
                    <a:pt x="5792" y="6500"/>
                    <a:pt x="5811" y="6511"/>
                    <a:pt x="5831" y="6511"/>
                  </a:cubicBezTo>
                  <a:cubicBezTo>
                    <a:pt x="5863" y="6511"/>
                    <a:pt x="5897" y="6485"/>
                    <a:pt x="5883" y="6441"/>
                  </a:cubicBezTo>
                  <a:cubicBezTo>
                    <a:pt x="5549" y="5179"/>
                    <a:pt x="4775" y="4096"/>
                    <a:pt x="3847" y="3167"/>
                  </a:cubicBezTo>
                  <a:cubicBezTo>
                    <a:pt x="3358" y="2679"/>
                    <a:pt x="2823" y="2226"/>
                    <a:pt x="2275" y="1810"/>
                  </a:cubicBezTo>
                  <a:cubicBezTo>
                    <a:pt x="1572" y="1274"/>
                    <a:pt x="501" y="72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72" name="Google Shape;27572;p39"/>
            <p:cNvSpPr/>
            <p:nvPr/>
          </p:nvSpPr>
          <p:spPr>
            <a:xfrm>
              <a:off x="866175" y="2192375"/>
              <a:ext cx="96000" cy="95975"/>
            </a:xfrm>
            <a:custGeom>
              <a:avLst/>
              <a:gdLst/>
              <a:ahLst/>
              <a:cxnLst/>
              <a:rect l="l" t="t" r="r" b="b"/>
              <a:pathLst>
                <a:path w="3840" h="3839" extrusionOk="0">
                  <a:moveTo>
                    <a:pt x="0" y="0"/>
                  </a:moveTo>
                  <a:cubicBezTo>
                    <a:pt x="453" y="619"/>
                    <a:pt x="1000" y="1167"/>
                    <a:pt x="1608" y="1631"/>
                  </a:cubicBezTo>
                  <a:cubicBezTo>
                    <a:pt x="1977" y="1905"/>
                    <a:pt x="2370" y="2167"/>
                    <a:pt x="2691" y="2524"/>
                  </a:cubicBezTo>
                  <a:cubicBezTo>
                    <a:pt x="3084" y="2941"/>
                    <a:pt x="3429" y="3417"/>
                    <a:pt x="3810" y="3834"/>
                  </a:cubicBezTo>
                  <a:cubicBezTo>
                    <a:pt x="3813" y="3837"/>
                    <a:pt x="3817" y="3839"/>
                    <a:pt x="3821" y="3839"/>
                  </a:cubicBezTo>
                  <a:cubicBezTo>
                    <a:pt x="3831" y="3839"/>
                    <a:pt x="3840" y="3827"/>
                    <a:pt x="3822" y="3810"/>
                  </a:cubicBezTo>
                  <a:cubicBezTo>
                    <a:pt x="3322" y="3143"/>
                    <a:pt x="2786" y="2429"/>
                    <a:pt x="2096" y="1941"/>
                  </a:cubicBezTo>
                  <a:cubicBezTo>
                    <a:pt x="1310" y="1357"/>
                    <a:pt x="643" y="73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73" name="Google Shape;27573;p39"/>
            <p:cNvSpPr/>
            <p:nvPr/>
          </p:nvSpPr>
          <p:spPr>
            <a:xfrm>
              <a:off x="988175" y="2251875"/>
              <a:ext cx="174100" cy="145875"/>
            </a:xfrm>
            <a:custGeom>
              <a:avLst/>
              <a:gdLst/>
              <a:ahLst/>
              <a:cxnLst/>
              <a:rect l="l" t="t" r="r" b="b"/>
              <a:pathLst>
                <a:path w="6964" h="5835" extrusionOk="0">
                  <a:moveTo>
                    <a:pt x="6872" y="0"/>
                  </a:moveTo>
                  <a:cubicBezTo>
                    <a:pt x="6868" y="0"/>
                    <a:pt x="6864" y="1"/>
                    <a:pt x="6860" y="1"/>
                  </a:cubicBezTo>
                  <a:cubicBezTo>
                    <a:pt x="5348" y="204"/>
                    <a:pt x="4050" y="1525"/>
                    <a:pt x="2907" y="2418"/>
                  </a:cubicBezTo>
                  <a:cubicBezTo>
                    <a:pt x="1704" y="3359"/>
                    <a:pt x="1109" y="4704"/>
                    <a:pt x="37" y="5764"/>
                  </a:cubicBezTo>
                  <a:cubicBezTo>
                    <a:pt x="0" y="5792"/>
                    <a:pt x="29" y="5834"/>
                    <a:pt x="66" y="5834"/>
                  </a:cubicBezTo>
                  <a:cubicBezTo>
                    <a:pt x="76" y="5834"/>
                    <a:pt x="87" y="5831"/>
                    <a:pt x="97" y="5823"/>
                  </a:cubicBezTo>
                  <a:cubicBezTo>
                    <a:pt x="1133" y="4990"/>
                    <a:pt x="1621" y="3657"/>
                    <a:pt x="2669" y="2799"/>
                  </a:cubicBezTo>
                  <a:cubicBezTo>
                    <a:pt x="3931" y="1763"/>
                    <a:pt x="5300" y="573"/>
                    <a:pt x="6895" y="108"/>
                  </a:cubicBezTo>
                  <a:cubicBezTo>
                    <a:pt x="6963" y="97"/>
                    <a:pt x="6945" y="0"/>
                    <a:pt x="68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74" name="Google Shape;27574;p39"/>
            <p:cNvSpPr/>
            <p:nvPr/>
          </p:nvSpPr>
          <p:spPr>
            <a:xfrm>
              <a:off x="986600" y="2254225"/>
              <a:ext cx="178525" cy="156100"/>
            </a:xfrm>
            <a:custGeom>
              <a:avLst/>
              <a:gdLst/>
              <a:ahLst/>
              <a:cxnLst/>
              <a:rect l="l" t="t" r="r" b="b"/>
              <a:pathLst>
                <a:path w="7141" h="6244" extrusionOk="0">
                  <a:moveTo>
                    <a:pt x="7103" y="0"/>
                  </a:moveTo>
                  <a:cubicBezTo>
                    <a:pt x="7099" y="0"/>
                    <a:pt x="7094" y="1"/>
                    <a:pt x="7089" y="3"/>
                  </a:cubicBezTo>
                  <a:cubicBezTo>
                    <a:pt x="5851" y="467"/>
                    <a:pt x="4982" y="1741"/>
                    <a:pt x="4208" y="2741"/>
                  </a:cubicBezTo>
                  <a:cubicBezTo>
                    <a:pt x="3113" y="4158"/>
                    <a:pt x="1970" y="5658"/>
                    <a:pt x="112" y="6039"/>
                  </a:cubicBezTo>
                  <a:cubicBezTo>
                    <a:pt x="0" y="6073"/>
                    <a:pt x="36" y="6243"/>
                    <a:pt x="140" y="6243"/>
                  </a:cubicBezTo>
                  <a:cubicBezTo>
                    <a:pt x="146" y="6243"/>
                    <a:pt x="153" y="6243"/>
                    <a:pt x="160" y="6241"/>
                  </a:cubicBezTo>
                  <a:cubicBezTo>
                    <a:pt x="1601" y="5956"/>
                    <a:pt x="2720" y="4967"/>
                    <a:pt x="3613" y="3860"/>
                  </a:cubicBezTo>
                  <a:cubicBezTo>
                    <a:pt x="4161" y="3182"/>
                    <a:pt x="4637" y="2455"/>
                    <a:pt x="5184" y="1788"/>
                  </a:cubicBezTo>
                  <a:cubicBezTo>
                    <a:pt x="5756" y="1098"/>
                    <a:pt x="6411" y="610"/>
                    <a:pt x="7089" y="62"/>
                  </a:cubicBezTo>
                  <a:cubicBezTo>
                    <a:pt x="7141" y="31"/>
                    <a:pt x="7130" y="0"/>
                    <a:pt x="71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75" name="Google Shape;27575;p39"/>
            <p:cNvSpPr/>
            <p:nvPr/>
          </p:nvSpPr>
          <p:spPr>
            <a:xfrm>
              <a:off x="988675" y="2329725"/>
              <a:ext cx="82800" cy="72300"/>
            </a:xfrm>
            <a:custGeom>
              <a:avLst/>
              <a:gdLst/>
              <a:ahLst/>
              <a:cxnLst/>
              <a:rect l="l" t="t" r="r" b="b"/>
              <a:pathLst>
                <a:path w="3312" h="2892" extrusionOk="0">
                  <a:moveTo>
                    <a:pt x="3246" y="0"/>
                  </a:moveTo>
                  <a:cubicBezTo>
                    <a:pt x="3238" y="0"/>
                    <a:pt x="3229" y="2"/>
                    <a:pt x="3220" y="7"/>
                  </a:cubicBezTo>
                  <a:cubicBezTo>
                    <a:pt x="2625" y="197"/>
                    <a:pt x="2327" y="864"/>
                    <a:pt x="1958" y="1328"/>
                  </a:cubicBezTo>
                  <a:cubicBezTo>
                    <a:pt x="1434" y="1971"/>
                    <a:pt x="708" y="2400"/>
                    <a:pt x="29" y="2864"/>
                  </a:cubicBezTo>
                  <a:cubicBezTo>
                    <a:pt x="0" y="2874"/>
                    <a:pt x="18" y="2891"/>
                    <a:pt x="39" y="2891"/>
                  </a:cubicBezTo>
                  <a:cubicBezTo>
                    <a:pt x="44" y="2891"/>
                    <a:pt x="49" y="2890"/>
                    <a:pt x="53" y="2888"/>
                  </a:cubicBezTo>
                  <a:cubicBezTo>
                    <a:pt x="696" y="2543"/>
                    <a:pt x="1339" y="2162"/>
                    <a:pt x="1863" y="1638"/>
                  </a:cubicBezTo>
                  <a:cubicBezTo>
                    <a:pt x="2327" y="1150"/>
                    <a:pt x="2887" y="626"/>
                    <a:pt x="3292" y="78"/>
                  </a:cubicBezTo>
                  <a:cubicBezTo>
                    <a:pt x="3311" y="39"/>
                    <a:pt x="3283" y="0"/>
                    <a:pt x="32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76" name="Google Shape;27576;p39"/>
            <p:cNvSpPr/>
            <p:nvPr/>
          </p:nvSpPr>
          <p:spPr>
            <a:xfrm>
              <a:off x="1073325" y="2292525"/>
              <a:ext cx="32425" cy="33500"/>
            </a:xfrm>
            <a:custGeom>
              <a:avLst/>
              <a:gdLst/>
              <a:ahLst/>
              <a:cxnLst/>
              <a:rect l="l" t="t" r="r" b="b"/>
              <a:pathLst>
                <a:path w="1297" h="1340" extrusionOk="0">
                  <a:moveTo>
                    <a:pt x="1258" y="0"/>
                  </a:moveTo>
                  <a:cubicBezTo>
                    <a:pt x="1252" y="0"/>
                    <a:pt x="1246" y="2"/>
                    <a:pt x="1239" y="6"/>
                  </a:cubicBezTo>
                  <a:cubicBezTo>
                    <a:pt x="989" y="161"/>
                    <a:pt x="775" y="447"/>
                    <a:pt x="561" y="673"/>
                  </a:cubicBezTo>
                  <a:cubicBezTo>
                    <a:pt x="358" y="864"/>
                    <a:pt x="108" y="1078"/>
                    <a:pt x="1" y="1328"/>
                  </a:cubicBezTo>
                  <a:lnTo>
                    <a:pt x="25" y="1340"/>
                  </a:lnTo>
                  <a:cubicBezTo>
                    <a:pt x="275" y="1221"/>
                    <a:pt x="477" y="923"/>
                    <a:pt x="680" y="733"/>
                  </a:cubicBezTo>
                  <a:cubicBezTo>
                    <a:pt x="882" y="518"/>
                    <a:pt x="1132" y="316"/>
                    <a:pt x="1287" y="66"/>
                  </a:cubicBezTo>
                  <a:cubicBezTo>
                    <a:pt x="1296" y="37"/>
                    <a:pt x="1283" y="0"/>
                    <a:pt x="12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77" name="Google Shape;27577;p39"/>
            <p:cNvSpPr/>
            <p:nvPr/>
          </p:nvSpPr>
          <p:spPr>
            <a:xfrm>
              <a:off x="847125" y="2224725"/>
              <a:ext cx="135275" cy="165075"/>
            </a:xfrm>
            <a:custGeom>
              <a:avLst/>
              <a:gdLst/>
              <a:ahLst/>
              <a:cxnLst/>
              <a:rect l="l" t="t" r="r" b="b"/>
              <a:pathLst>
                <a:path w="5411" h="6603" extrusionOk="0">
                  <a:moveTo>
                    <a:pt x="57" y="0"/>
                  </a:moveTo>
                  <a:cubicBezTo>
                    <a:pt x="29" y="0"/>
                    <a:pt x="0" y="19"/>
                    <a:pt x="0" y="51"/>
                  </a:cubicBezTo>
                  <a:cubicBezTo>
                    <a:pt x="36" y="1349"/>
                    <a:pt x="1048" y="2516"/>
                    <a:pt x="1869" y="3433"/>
                  </a:cubicBezTo>
                  <a:cubicBezTo>
                    <a:pt x="2298" y="3921"/>
                    <a:pt x="2786" y="4266"/>
                    <a:pt x="3334" y="4623"/>
                  </a:cubicBezTo>
                  <a:cubicBezTo>
                    <a:pt x="4144" y="5135"/>
                    <a:pt x="4763" y="5790"/>
                    <a:pt x="5298" y="6588"/>
                  </a:cubicBezTo>
                  <a:cubicBezTo>
                    <a:pt x="5308" y="6598"/>
                    <a:pt x="5322" y="6602"/>
                    <a:pt x="5336" y="6602"/>
                  </a:cubicBezTo>
                  <a:cubicBezTo>
                    <a:pt x="5372" y="6602"/>
                    <a:pt x="5411" y="6572"/>
                    <a:pt x="5394" y="6528"/>
                  </a:cubicBezTo>
                  <a:cubicBezTo>
                    <a:pt x="4691" y="5409"/>
                    <a:pt x="3751" y="4778"/>
                    <a:pt x="2739" y="3992"/>
                  </a:cubicBezTo>
                  <a:cubicBezTo>
                    <a:pt x="1548" y="3076"/>
                    <a:pt x="357" y="1528"/>
                    <a:pt x="107" y="40"/>
                  </a:cubicBezTo>
                  <a:cubicBezTo>
                    <a:pt x="102" y="13"/>
                    <a:pt x="80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78" name="Google Shape;27578;p39"/>
            <p:cNvSpPr/>
            <p:nvPr/>
          </p:nvSpPr>
          <p:spPr>
            <a:xfrm>
              <a:off x="848600" y="2226300"/>
              <a:ext cx="130700" cy="158350"/>
            </a:xfrm>
            <a:custGeom>
              <a:avLst/>
              <a:gdLst/>
              <a:ahLst/>
              <a:cxnLst/>
              <a:rect l="l" t="t" r="r" b="b"/>
              <a:pathLst>
                <a:path w="5228" h="6334" extrusionOk="0">
                  <a:moveTo>
                    <a:pt x="1" y="0"/>
                  </a:moveTo>
                  <a:lnTo>
                    <a:pt x="1" y="0"/>
                  </a:lnTo>
                  <a:cubicBezTo>
                    <a:pt x="584" y="1108"/>
                    <a:pt x="1668" y="1893"/>
                    <a:pt x="2596" y="2715"/>
                  </a:cubicBezTo>
                  <a:cubicBezTo>
                    <a:pt x="3120" y="3191"/>
                    <a:pt x="3620" y="3679"/>
                    <a:pt x="4037" y="4263"/>
                  </a:cubicBezTo>
                  <a:cubicBezTo>
                    <a:pt x="4501" y="4906"/>
                    <a:pt x="4763" y="5632"/>
                    <a:pt x="5156" y="6311"/>
                  </a:cubicBezTo>
                  <a:cubicBezTo>
                    <a:pt x="5164" y="6327"/>
                    <a:pt x="5175" y="6334"/>
                    <a:pt x="5186" y="6334"/>
                  </a:cubicBezTo>
                  <a:cubicBezTo>
                    <a:pt x="5207" y="6334"/>
                    <a:pt x="5228" y="6310"/>
                    <a:pt x="5228" y="6287"/>
                  </a:cubicBezTo>
                  <a:cubicBezTo>
                    <a:pt x="5025" y="5001"/>
                    <a:pt x="3989" y="3787"/>
                    <a:pt x="3073" y="2929"/>
                  </a:cubicBezTo>
                  <a:cubicBezTo>
                    <a:pt x="2013" y="1965"/>
                    <a:pt x="929" y="11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79" name="Google Shape;27579;p39"/>
            <p:cNvSpPr/>
            <p:nvPr/>
          </p:nvSpPr>
          <p:spPr>
            <a:xfrm>
              <a:off x="874875" y="2270525"/>
              <a:ext cx="56725" cy="59025"/>
            </a:xfrm>
            <a:custGeom>
              <a:avLst/>
              <a:gdLst/>
              <a:ahLst/>
              <a:cxnLst/>
              <a:rect l="l" t="t" r="r" b="b"/>
              <a:pathLst>
                <a:path w="2269" h="2361" extrusionOk="0">
                  <a:moveTo>
                    <a:pt x="12" y="0"/>
                  </a:moveTo>
                  <a:cubicBezTo>
                    <a:pt x="10" y="0"/>
                    <a:pt x="1" y="9"/>
                    <a:pt x="9" y="17"/>
                  </a:cubicBezTo>
                  <a:cubicBezTo>
                    <a:pt x="259" y="529"/>
                    <a:pt x="581" y="946"/>
                    <a:pt x="998" y="1327"/>
                  </a:cubicBezTo>
                  <a:cubicBezTo>
                    <a:pt x="1391" y="1696"/>
                    <a:pt x="1855" y="1958"/>
                    <a:pt x="2212" y="2351"/>
                  </a:cubicBezTo>
                  <a:cubicBezTo>
                    <a:pt x="2216" y="2358"/>
                    <a:pt x="2222" y="2361"/>
                    <a:pt x="2229" y="2361"/>
                  </a:cubicBezTo>
                  <a:cubicBezTo>
                    <a:pt x="2247" y="2361"/>
                    <a:pt x="2268" y="2344"/>
                    <a:pt x="2260" y="2327"/>
                  </a:cubicBezTo>
                  <a:cubicBezTo>
                    <a:pt x="2105" y="1934"/>
                    <a:pt x="1712" y="1744"/>
                    <a:pt x="1391" y="1517"/>
                  </a:cubicBezTo>
                  <a:cubicBezTo>
                    <a:pt x="855" y="1101"/>
                    <a:pt x="378" y="589"/>
                    <a:pt x="9" y="5"/>
                  </a:cubicBezTo>
                  <a:cubicBezTo>
                    <a:pt x="13" y="2"/>
                    <a:pt x="13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80" name="Google Shape;27580;p39"/>
            <p:cNvSpPr/>
            <p:nvPr/>
          </p:nvSpPr>
          <p:spPr>
            <a:xfrm>
              <a:off x="992975" y="2066200"/>
              <a:ext cx="5675" cy="33775"/>
            </a:xfrm>
            <a:custGeom>
              <a:avLst/>
              <a:gdLst/>
              <a:ahLst/>
              <a:cxnLst/>
              <a:rect l="l" t="t" r="r" b="b"/>
              <a:pathLst>
                <a:path w="227" h="1351" extrusionOk="0">
                  <a:moveTo>
                    <a:pt x="209" y="0"/>
                  </a:moveTo>
                  <a:cubicBezTo>
                    <a:pt x="205" y="0"/>
                    <a:pt x="203" y="3"/>
                    <a:pt x="203" y="11"/>
                  </a:cubicBezTo>
                  <a:cubicBezTo>
                    <a:pt x="143" y="201"/>
                    <a:pt x="119" y="404"/>
                    <a:pt x="96" y="618"/>
                  </a:cubicBezTo>
                  <a:cubicBezTo>
                    <a:pt x="60" y="856"/>
                    <a:pt x="0" y="1094"/>
                    <a:pt x="0" y="1332"/>
                  </a:cubicBezTo>
                  <a:cubicBezTo>
                    <a:pt x="0" y="1344"/>
                    <a:pt x="9" y="1350"/>
                    <a:pt x="20" y="1350"/>
                  </a:cubicBezTo>
                  <a:cubicBezTo>
                    <a:pt x="30" y="1350"/>
                    <a:pt x="42" y="1344"/>
                    <a:pt x="48" y="1332"/>
                  </a:cubicBezTo>
                  <a:cubicBezTo>
                    <a:pt x="107" y="1142"/>
                    <a:pt x="119" y="916"/>
                    <a:pt x="155" y="725"/>
                  </a:cubicBezTo>
                  <a:cubicBezTo>
                    <a:pt x="179" y="487"/>
                    <a:pt x="226" y="249"/>
                    <a:pt x="226" y="11"/>
                  </a:cubicBezTo>
                  <a:cubicBezTo>
                    <a:pt x="226" y="11"/>
                    <a:pt x="216" y="0"/>
                    <a:pt x="2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81" name="Google Shape;27581;p39"/>
            <p:cNvSpPr/>
            <p:nvPr/>
          </p:nvSpPr>
          <p:spPr>
            <a:xfrm>
              <a:off x="992975" y="2055250"/>
              <a:ext cx="6875" cy="51375"/>
            </a:xfrm>
            <a:custGeom>
              <a:avLst/>
              <a:gdLst/>
              <a:ahLst/>
              <a:cxnLst/>
              <a:rect l="l" t="t" r="r" b="b"/>
              <a:pathLst>
                <a:path w="275" h="2055" extrusionOk="0">
                  <a:moveTo>
                    <a:pt x="212" y="1"/>
                  </a:moveTo>
                  <a:cubicBezTo>
                    <a:pt x="196" y="1"/>
                    <a:pt x="179" y="13"/>
                    <a:pt x="179" y="32"/>
                  </a:cubicBezTo>
                  <a:cubicBezTo>
                    <a:pt x="107" y="663"/>
                    <a:pt x="0" y="1401"/>
                    <a:pt x="84" y="2032"/>
                  </a:cubicBezTo>
                  <a:cubicBezTo>
                    <a:pt x="84" y="2048"/>
                    <a:pt x="91" y="2055"/>
                    <a:pt x="99" y="2055"/>
                  </a:cubicBezTo>
                  <a:cubicBezTo>
                    <a:pt x="109" y="2055"/>
                    <a:pt x="119" y="2045"/>
                    <a:pt x="119" y="2032"/>
                  </a:cubicBezTo>
                  <a:cubicBezTo>
                    <a:pt x="274" y="1401"/>
                    <a:pt x="238" y="663"/>
                    <a:pt x="238" y="32"/>
                  </a:cubicBezTo>
                  <a:cubicBezTo>
                    <a:pt x="238" y="10"/>
                    <a:pt x="226" y="1"/>
                    <a:pt x="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82" name="Google Shape;27582;p39"/>
            <p:cNvSpPr/>
            <p:nvPr/>
          </p:nvSpPr>
          <p:spPr>
            <a:xfrm>
              <a:off x="998025" y="2052475"/>
              <a:ext cx="5375" cy="50475"/>
            </a:xfrm>
            <a:custGeom>
              <a:avLst/>
              <a:gdLst/>
              <a:ahLst/>
              <a:cxnLst/>
              <a:rect l="l" t="t" r="r" b="b"/>
              <a:pathLst>
                <a:path w="215" h="2019" extrusionOk="0">
                  <a:moveTo>
                    <a:pt x="175" y="0"/>
                  </a:moveTo>
                  <a:cubicBezTo>
                    <a:pt x="158" y="0"/>
                    <a:pt x="144" y="12"/>
                    <a:pt x="144" y="36"/>
                  </a:cubicBezTo>
                  <a:cubicBezTo>
                    <a:pt x="72" y="655"/>
                    <a:pt x="1" y="1357"/>
                    <a:pt x="60" y="2000"/>
                  </a:cubicBezTo>
                  <a:cubicBezTo>
                    <a:pt x="60" y="2012"/>
                    <a:pt x="69" y="2018"/>
                    <a:pt x="78" y="2018"/>
                  </a:cubicBezTo>
                  <a:cubicBezTo>
                    <a:pt x="87" y="2018"/>
                    <a:pt x="96" y="2012"/>
                    <a:pt x="96" y="2000"/>
                  </a:cubicBezTo>
                  <a:cubicBezTo>
                    <a:pt x="215" y="1369"/>
                    <a:pt x="215" y="679"/>
                    <a:pt x="215" y="36"/>
                  </a:cubicBezTo>
                  <a:cubicBezTo>
                    <a:pt x="209" y="12"/>
                    <a:pt x="191" y="0"/>
                    <a:pt x="1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83" name="Google Shape;27583;p39"/>
            <p:cNvSpPr/>
            <p:nvPr/>
          </p:nvSpPr>
          <p:spPr>
            <a:xfrm>
              <a:off x="992375" y="2049850"/>
              <a:ext cx="7175" cy="57325"/>
            </a:xfrm>
            <a:custGeom>
              <a:avLst/>
              <a:gdLst/>
              <a:ahLst/>
              <a:cxnLst/>
              <a:rect l="l" t="t" r="r" b="b"/>
              <a:pathLst>
                <a:path w="287" h="2293" extrusionOk="0">
                  <a:moveTo>
                    <a:pt x="227" y="0"/>
                  </a:moveTo>
                  <a:cubicBezTo>
                    <a:pt x="213" y="0"/>
                    <a:pt x="203" y="7"/>
                    <a:pt x="203" y="22"/>
                  </a:cubicBezTo>
                  <a:cubicBezTo>
                    <a:pt x="72" y="724"/>
                    <a:pt x="0" y="1570"/>
                    <a:pt x="120" y="2272"/>
                  </a:cubicBezTo>
                  <a:cubicBezTo>
                    <a:pt x="120" y="2286"/>
                    <a:pt x="129" y="2293"/>
                    <a:pt x="141" y="2293"/>
                  </a:cubicBezTo>
                  <a:cubicBezTo>
                    <a:pt x="159" y="2293"/>
                    <a:pt x="184" y="2277"/>
                    <a:pt x="191" y="2248"/>
                  </a:cubicBezTo>
                  <a:cubicBezTo>
                    <a:pt x="286" y="1534"/>
                    <a:pt x="262" y="748"/>
                    <a:pt x="286" y="34"/>
                  </a:cubicBezTo>
                  <a:cubicBezTo>
                    <a:pt x="272" y="13"/>
                    <a:pt x="246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84" name="Google Shape;27584;p39"/>
            <p:cNvSpPr/>
            <p:nvPr/>
          </p:nvSpPr>
          <p:spPr>
            <a:xfrm>
              <a:off x="995350" y="2055600"/>
              <a:ext cx="7775" cy="51500"/>
            </a:xfrm>
            <a:custGeom>
              <a:avLst/>
              <a:gdLst/>
              <a:ahLst/>
              <a:cxnLst/>
              <a:rect l="l" t="t" r="r" b="b"/>
              <a:pathLst>
                <a:path w="311" h="2060" extrusionOk="0">
                  <a:moveTo>
                    <a:pt x="243" y="0"/>
                  </a:moveTo>
                  <a:cubicBezTo>
                    <a:pt x="239" y="0"/>
                    <a:pt x="233" y="6"/>
                    <a:pt x="227" y="18"/>
                  </a:cubicBezTo>
                  <a:cubicBezTo>
                    <a:pt x="108" y="328"/>
                    <a:pt x="120" y="685"/>
                    <a:pt x="84" y="1030"/>
                  </a:cubicBezTo>
                  <a:cubicBezTo>
                    <a:pt x="60" y="1363"/>
                    <a:pt x="1" y="1709"/>
                    <a:pt x="48" y="2042"/>
                  </a:cubicBezTo>
                  <a:cubicBezTo>
                    <a:pt x="48" y="2054"/>
                    <a:pt x="63" y="2060"/>
                    <a:pt x="78" y="2060"/>
                  </a:cubicBezTo>
                  <a:cubicBezTo>
                    <a:pt x="93" y="2060"/>
                    <a:pt x="108" y="2054"/>
                    <a:pt x="108" y="2042"/>
                  </a:cubicBezTo>
                  <a:cubicBezTo>
                    <a:pt x="203" y="1709"/>
                    <a:pt x="191" y="1351"/>
                    <a:pt x="227" y="1030"/>
                  </a:cubicBezTo>
                  <a:cubicBezTo>
                    <a:pt x="251" y="697"/>
                    <a:pt x="310" y="339"/>
                    <a:pt x="251" y="18"/>
                  </a:cubicBezTo>
                  <a:cubicBezTo>
                    <a:pt x="251" y="6"/>
                    <a:pt x="248" y="0"/>
                    <a:pt x="2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85" name="Google Shape;27585;p39"/>
            <p:cNvSpPr/>
            <p:nvPr/>
          </p:nvSpPr>
          <p:spPr>
            <a:xfrm>
              <a:off x="995050" y="2071425"/>
              <a:ext cx="6875" cy="66275"/>
            </a:xfrm>
            <a:custGeom>
              <a:avLst/>
              <a:gdLst/>
              <a:ahLst/>
              <a:cxnLst/>
              <a:rect l="l" t="t" r="r" b="b"/>
              <a:pathLst>
                <a:path w="275" h="2651" extrusionOk="0">
                  <a:moveTo>
                    <a:pt x="161" y="0"/>
                  </a:moveTo>
                  <a:cubicBezTo>
                    <a:pt x="152" y="0"/>
                    <a:pt x="143" y="6"/>
                    <a:pt x="143" y="16"/>
                  </a:cubicBezTo>
                  <a:cubicBezTo>
                    <a:pt x="84" y="849"/>
                    <a:pt x="1" y="1790"/>
                    <a:pt x="155" y="2623"/>
                  </a:cubicBezTo>
                  <a:cubicBezTo>
                    <a:pt x="155" y="2641"/>
                    <a:pt x="170" y="2650"/>
                    <a:pt x="185" y="2650"/>
                  </a:cubicBezTo>
                  <a:cubicBezTo>
                    <a:pt x="200" y="2650"/>
                    <a:pt x="215" y="2641"/>
                    <a:pt x="215" y="2623"/>
                  </a:cubicBezTo>
                  <a:cubicBezTo>
                    <a:pt x="274" y="1778"/>
                    <a:pt x="191" y="885"/>
                    <a:pt x="191" y="40"/>
                  </a:cubicBezTo>
                  <a:cubicBezTo>
                    <a:pt x="191" y="12"/>
                    <a:pt x="175" y="0"/>
                    <a:pt x="1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86" name="Google Shape;27586;p39"/>
            <p:cNvSpPr/>
            <p:nvPr/>
          </p:nvSpPr>
          <p:spPr>
            <a:xfrm>
              <a:off x="999825" y="2090350"/>
              <a:ext cx="5675" cy="40750"/>
            </a:xfrm>
            <a:custGeom>
              <a:avLst/>
              <a:gdLst/>
              <a:ahLst/>
              <a:cxnLst/>
              <a:rect l="l" t="t" r="r" b="b"/>
              <a:pathLst>
                <a:path w="227" h="1630" extrusionOk="0">
                  <a:moveTo>
                    <a:pt x="112" y="0"/>
                  </a:moveTo>
                  <a:cubicBezTo>
                    <a:pt x="110" y="0"/>
                    <a:pt x="107" y="3"/>
                    <a:pt x="107" y="9"/>
                  </a:cubicBezTo>
                  <a:cubicBezTo>
                    <a:pt x="113" y="3"/>
                    <a:pt x="113" y="0"/>
                    <a:pt x="112" y="0"/>
                  </a:cubicBezTo>
                  <a:close/>
                  <a:moveTo>
                    <a:pt x="107" y="9"/>
                  </a:moveTo>
                  <a:lnTo>
                    <a:pt x="107" y="9"/>
                  </a:lnTo>
                  <a:cubicBezTo>
                    <a:pt x="83" y="533"/>
                    <a:pt x="0" y="1081"/>
                    <a:pt x="12" y="1605"/>
                  </a:cubicBezTo>
                  <a:cubicBezTo>
                    <a:pt x="12" y="1619"/>
                    <a:pt x="35" y="1629"/>
                    <a:pt x="52" y="1629"/>
                  </a:cubicBezTo>
                  <a:cubicBezTo>
                    <a:pt x="63" y="1629"/>
                    <a:pt x="72" y="1626"/>
                    <a:pt x="72" y="1616"/>
                  </a:cubicBezTo>
                  <a:cubicBezTo>
                    <a:pt x="226" y="1093"/>
                    <a:pt x="167" y="509"/>
                    <a:pt x="107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87" name="Google Shape;27587;p39"/>
            <p:cNvSpPr/>
            <p:nvPr/>
          </p:nvSpPr>
          <p:spPr>
            <a:xfrm>
              <a:off x="998925" y="2048875"/>
              <a:ext cx="5375" cy="7175"/>
            </a:xfrm>
            <a:custGeom>
              <a:avLst/>
              <a:gdLst/>
              <a:ahLst/>
              <a:cxnLst/>
              <a:rect l="l" t="t" r="r" b="b"/>
              <a:pathLst>
                <a:path w="215" h="287" extrusionOk="0">
                  <a:moveTo>
                    <a:pt x="35" y="0"/>
                  </a:moveTo>
                  <a:cubicBezTo>
                    <a:pt x="19" y="0"/>
                    <a:pt x="0" y="10"/>
                    <a:pt x="0" y="25"/>
                  </a:cubicBezTo>
                  <a:lnTo>
                    <a:pt x="0" y="180"/>
                  </a:lnTo>
                  <a:cubicBezTo>
                    <a:pt x="18" y="192"/>
                    <a:pt x="39" y="198"/>
                    <a:pt x="55" y="198"/>
                  </a:cubicBezTo>
                  <a:cubicBezTo>
                    <a:pt x="59" y="198"/>
                    <a:pt x="63" y="197"/>
                    <a:pt x="66" y="197"/>
                  </a:cubicBezTo>
                  <a:lnTo>
                    <a:pt x="66" y="197"/>
                  </a:lnTo>
                  <a:cubicBezTo>
                    <a:pt x="96" y="241"/>
                    <a:pt x="136" y="276"/>
                    <a:pt x="179" y="287"/>
                  </a:cubicBezTo>
                  <a:cubicBezTo>
                    <a:pt x="203" y="287"/>
                    <a:pt x="215" y="263"/>
                    <a:pt x="203" y="251"/>
                  </a:cubicBezTo>
                  <a:cubicBezTo>
                    <a:pt x="179" y="204"/>
                    <a:pt x="131" y="180"/>
                    <a:pt x="108" y="144"/>
                  </a:cubicBezTo>
                  <a:cubicBezTo>
                    <a:pt x="96" y="126"/>
                    <a:pt x="90" y="105"/>
                    <a:pt x="84" y="83"/>
                  </a:cubicBezTo>
                  <a:lnTo>
                    <a:pt x="84" y="83"/>
                  </a:lnTo>
                  <a:lnTo>
                    <a:pt x="84" y="25"/>
                  </a:lnTo>
                  <a:cubicBezTo>
                    <a:pt x="77" y="25"/>
                    <a:pt x="71" y="25"/>
                    <a:pt x="65" y="25"/>
                  </a:cubicBezTo>
                  <a:lnTo>
                    <a:pt x="65" y="25"/>
                  </a:lnTo>
                  <a:cubicBezTo>
                    <a:pt x="64" y="21"/>
                    <a:pt x="62" y="17"/>
                    <a:pt x="60" y="13"/>
                  </a:cubicBezTo>
                  <a:cubicBezTo>
                    <a:pt x="55" y="4"/>
                    <a:pt x="46" y="0"/>
                    <a:pt x="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88" name="Google Shape;27588;p39"/>
            <p:cNvSpPr/>
            <p:nvPr/>
          </p:nvSpPr>
          <p:spPr>
            <a:xfrm>
              <a:off x="1001625" y="1930450"/>
              <a:ext cx="62275" cy="167575"/>
            </a:xfrm>
            <a:custGeom>
              <a:avLst/>
              <a:gdLst/>
              <a:ahLst/>
              <a:cxnLst/>
              <a:rect l="l" t="t" r="r" b="b"/>
              <a:pathLst>
                <a:path w="2491" h="6703" extrusionOk="0">
                  <a:moveTo>
                    <a:pt x="4" y="6697"/>
                  </a:moveTo>
                  <a:cubicBezTo>
                    <a:pt x="1" y="6697"/>
                    <a:pt x="4" y="6703"/>
                    <a:pt x="11" y="6703"/>
                  </a:cubicBezTo>
                  <a:cubicBezTo>
                    <a:pt x="7" y="6699"/>
                    <a:pt x="5" y="6697"/>
                    <a:pt x="4" y="6697"/>
                  </a:cubicBezTo>
                  <a:close/>
                  <a:moveTo>
                    <a:pt x="2424" y="1"/>
                  </a:moveTo>
                  <a:cubicBezTo>
                    <a:pt x="2402" y="1"/>
                    <a:pt x="2378" y="11"/>
                    <a:pt x="2369" y="35"/>
                  </a:cubicBezTo>
                  <a:cubicBezTo>
                    <a:pt x="1940" y="1119"/>
                    <a:pt x="2155" y="2238"/>
                    <a:pt x="2059" y="3369"/>
                  </a:cubicBezTo>
                  <a:cubicBezTo>
                    <a:pt x="1916" y="4857"/>
                    <a:pt x="845" y="5595"/>
                    <a:pt x="11" y="6703"/>
                  </a:cubicBezTo>
                  <a:cubicBezTo>
                    <a:pt x="833" y="6131"/>
                    <a:pt x="1762" y="5119"/>
                    <a:pt x="2036" y="4143"/>
                  </a:cubicBezTo>
                  <a:cubicBezTo>
                    <a:pt x="2440" y="2798"/>
                    <a:pt x="1952" y="1393"/>
                    <a:pt x="2476" y="59"/>
                  </a:cubicBezTo>
                  <a:cubicBezTo>
                    <a:pt x="2490" y="24"/>
                    <a:pt x="2458" y="1"/>
                    <a:pt x="24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89" name="Google Shape;27589;p39"/>
            <p:cNvSpPr/>
            <p:nvPr/>
          </p:nvSpPr>
          <p:spPr>
            <a:xfrm>
              <a:off x="993575" y="1932675"/>
              <a:ext cx="66975" cy="164825"/>
            </a:xfrm>
            <a:custGeom>
              <a:avLst/>
              <a:gdLst/>
              <a:ahLst/>
              <a:cxnLst/>
              <a:rect l="l" t="t" r="r" b="b"/>
              <a:pathLst>
                <a:path w="2679" h="6593" extrusionOk="0">
                  <a:moveTo>
                    <a:pt x="2661" y="1"/>
                  </a:moveTo>
                  <a:cubicBezTo>
                    <a:pt x="2658" y="1"/>
                    <a:pt x="2655" y="2"/>
                    <a:pt x="2655" y="6"/>
                  </a:cubicBezTo>
                  <a:cubicBezTo>
                    <a:pt x="2048" y="1077"/>
                    <a:pt x="1405" y="2268"/>
                    <a:pt x="1095" y="3459"/>
                  </a:cubicBezTo>
                  <a:cubicBezTo>
                    <a:pt x="845" y="4423"/>
                    <a:pt x="0" y="5554"/>
                    <a:pt x="369" y="6566"/>
                  </a:cubicBezTo>
                  <a:cubicBezTo>
                    <a:pt x="374" y="6585"/>
                    <a:pt x="386" y="6593"/>
                    <a:pt x="399" y="6593"/>
                  </a:cubicBezTo>
                  <a:cubicBezTo>
                    <a:pt x="417" y="6593"/>
                    <a:pt x="436" y="6576"/>
                    <a:pt x="429" y="6554"/>
                  </a:cubicBezTo>
                  <a:cubicBezTo>
                    <a:pt x="179" y="5721"/>
                    <a:pt x="595" y="5149"/>
                    <a:pt x="905" y="4423"/>
                  </a:cubicBezTo>
                  <a:cubicBezTo>
                    <a:pt x="1084" y="3994"/>
                    <a:pt x="1143" y="3542"/>
                    <a:pt x="1274" y="3113"/>
                  </a:cubicBezTo>
                  <a:cubicBezTo>
                    <a:pt x="1607" y="2030"/>
                    <a:pt x="2238" y="1042"/>
                    <a:pt x="2679" y="6"/>
                  </a:cubicBezTo>
                  <a:cubicBezTo>
                    <a:pt x="2679" y="6"/>
                    <a:pt x="2668" y="1"/>
                    <a:pt x="26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90" name="Google Shape;27590;p39"/>
            <p:cNvSpPr/>
            <p:nvPr/>
          </p:nvSpPr>
          <p:spPr>
            <a:xfrm>
              <a:off x="1001000" y="2009750"/>
              <a:ext cx="41100" cy="87400"/>
            </a:xfrm>
            <a:custGeom>
              <a:avLst/>
              <a:gdLst/>
              <a:ahLst/>
              <a:cxnLst/>
              <a:rect l="l" t="t" r="r" b="b"/>
              <a:pathLst>
                <a:path w="1644" h="3496" extrusionOk="0">
                  <a:moveTo>
                    <a:pt x="1624" y="0"/>
                  </a:moveTo>
                  <a:cubicBezTo>
                    <a:pt x="1618" y="0"/>
                    <a:pt x="1612" y="5"/>
                    <a:pt x="1608" y="18"/>
                  </a:cubicBezTo>
                  <a:cubicBezTo>
                    <a:pt x="1394" y="733"/>
                    <a:pt x="1156" y="1411"/>
                    <a:pt x="798" y="2054"/>
                  </a:cubicBezTo>
                  <a:cubicBezTo>
                    <a:pt x="537" y="2531"/>
                    <a:pt x="132" y="2947"/>
                    <a:pt x="1" y="3495"/>
                  </a:cubicBezTo>
                  <a:cubicBezTo>
                    <a:pt x="310" y="2900"/>
                    <a:pt x="739" y="2400"/>
                    <a:pt x="1037" y="1804"/>
                  </a:cubicBezTo>
                  <a:cubicBezTo>
                    <a:pt x="1322" y="1233"/>
                    <a:pt x="1525" y="661"/>
                    <a:pt x="1644" y="30"/>
                  </a:cubicBezTo>
                  <a:cubicBezTo>
                    <a:pt x="1644" y="15"/>
                    <a:pt x="1634" y="0"/>
                    <a:pt x="16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91" name="Google Shape;27591;p39"/>
            <p:cNvSpPr/>
            <p:nvPr/>
          </p:nvSpPr>
          <p:spPr>
            <a:xfrm>
              <a:off x="1045050" y="2003950"/>
              <a:ext cx="625" cy="325"/>
            </a:xfrm>
            <a:custGeom>
              <a:avLst/>
              <a:gdLst/>
              <a:ahLst/>
              <a:cxnLst/>
              <a:rect l="l" t="t" r="r" b="b"/>
              <a:pathLst>
                <a:path w="25" h="13" extrusionOk="0">
                  <a:moveTo>
                    <a:pt x="1" y="0"/>
                  </a:moveTo>
                  <a:lnTo>
                    <a:pt x="1" y="12"/>
                  </a:lnTo>
                  <a:cubicBezTo>
                    <a:pt x="25" y="12"/>
                    <a:pt x="25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92" name="Google Shape;27592;p39"/>
            <p:cNvSpPr/>
            <p:nvPr/>
          </p:nvSpPr>
          <p:spPr>
            <a:xfrm>
              <a:off x="1041925" y="1971875"/>
              <a:ext cx="7025" cy="32325"/>
            </a:xfrm>
            <a:custGeom>
              <a:avLst/>
              <a:gdLst/>
              <a:ahLst/>
              <a:cxnLst/>
              <a:rect l="l" t="t" r="r" b="b"/>
              <a:pathLst>
                <a:path w="281" h="1293" extrusionOk="0">
                  <a:moveTo>
                    <a:pt x="263" y="1"/>
                  </a:moveTo>
                  <a:cubicBezTo>
                    <a:pt x="254" y="1"/>
                    <a:pt x="245" y="3"/>
                    <a:pt x="245" y="9"/>
                  </a:cubicBezTo>
                  <a:cubicBezTo>
                    <a:pt x="150" y="426"/>
                    <a:pt x="66" y="867"/>
                    <a:pt x="7" y="1283"/>
                  </a:cubicBezTo>
                  <a:cubicBezTo>
                    <a:pt x="1" y="1289"/>
                    <a:pt x="7" y="1292"/>
                    <a:pt x="16" y="1292"/>
                  </a:cubicBezTo>
                  <a:cubicBezTo>
                    <a:pt x="25" y="1292"/>
                    <a:pt x="37" y="1289"/>
                    <a:pt x="43" y="1283"/>
                  </a:cubicBezTo>
                  <a:cubicBezTo>
                    <a:pt x="126" y="867"/>
                    <a:pt x="233" y="426"/>
                    <a:pt x="281" y="9"/>
                  </a:cubicBezTo>
                  <a:cubicBezTo>
                    <a:pt x="281" y="3"/>
                    <a:pt x="272" y="1"/>
                    <a:pt x="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93" name="Google Shape;27593;p39"/>
            <p:cNvSpPr/>
            <p:nvPr/>
          </p:nvSpPr>
          <p:spPr>
            <a:xfrm>
              <a:off x="809025" y="2257975"/>
              <a:ext cx="165750" cy="191375"/>
            </a:xfrm>
            <a:custGeom>
              <a:avLst/>
              <a:gdLst/>
              <a:ahLst/>
              <a:cxnLst/>
              <a:rect l="l" t="t" r="r" b="b"/>
              <a:pathLst>
                <a:path w="6630" h="7655" extrusionOk="0">
                  <a:moveTo>
                    <a:pt x="42" y="1"/>
                  </a:moveTo>
                  <a:cubicBezTo>
                    <a:pt x="23" y="1"/>
                    <a:pt x="0" y="16"/>
                    <a:pt x="0" y="43"/>
                  </a:cubicBezTo>
                  <a:cubicBezTo>
                    <a:pt x="179" y="1829"/>
                    <a:pt x="1310" y="3008"/>
                    <a:pt x="2465" y="4270"/>
                  </a:cubicBezTo>
                  <a:cubicBezTo>
                    <a:pt x="2977" y="4806"/>
                    <a:pt x="3393" y="5329"/>
                    <a:pt x="4048" y="5651"/>
                  </a:cubicBezTo>
                  <a:cubicBezTo>
                    <a:pt x="5084" y="6163"/>
                    <a:pt x="5751" y="6818"/>
                    <a:pt x="6549" y="7651"/>
                  </a:cubicBezTo>
                  <a:cubicBezTo>
                    <a:pt x="6555" y="7653"/>
                    <a:pt x="6562" y="7654"/>
                    <a:pt x="6568" y="7654"/>
                  </a:cubicBezTo>
                  <a:cubicBezTo>
                    <a:pt x="6599" y="7654"/>
                    <a:pt x="6630" y="7633"/>
                    <a:pt x="6620" y="7603"/>
                  </a:cubicBezTo>
                  <a:cubicBezTo>
                    <a:pt x="6215" y="7068"/>
                    <a:pt x="5775" y="6568"/>
                    <a:pt x="5251" y="6163"/>
                  </a:cubicBezTo>
                  <a:cubicBezTo>
                    <a:pt x="4584" y="5651"/>
                    <a:pt x="3774" y="5460"/>
                    <a:pt x="3179" y="4841"/>
                  </a:cubicBezTo>
                  <a:cubicBezTo>
                    <a:pt x="1822" y="3413"/>
                    <a:pt x="417" y="2067"/>
                    <a:pt x="72" y="31"/>
                  </a:cubicBezTo>
                  <a:cubicBezTo>
                    <a:pt x="72" y="10"/>
                    <a:pt x="58" y="1"/>
                    <a:pt x="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94" name="Google Shape;27594;p39"/>
            <p:cNvSpPr/>
            <p:nvPr/>
          </p:nvSpPr>
          <p:spPr>
            <a:xfrm>
              <a:off x="806425" y="2260400"/>
              <a:ext cx="130675" cy="140675"/>
            </a:xfrm>
            <a:custGeom>
              <a:avLst/>
              <a:gdLst/>
              <a:ahLst/>
              <a:cxnLst/>
              <a:rect l="l" t="t" r="r" b="b"/>
              <a:pathLst>
                <a:path w="5227" h="5627" extrusionOk="0">
                  <a:moveTo>
                    <a:pt x="19" y="1"/>
                  </a:moveTo>
                  <a:cubicBezTo>
                    <a:pt x="4" y="1"/>
                    <a:pt x="1" y="9"/>
                    <a:pt x="9" y="17"/>
                  </a:cubicBezTo>
                  <a:cubicBezTo>
                    <a:pt x="938" y="1006"/>
                    <a:pt x="1890" y="1946"/>
                    <a:pt x="2700" y="3030"/>
                  </a:cubicBezTo>
                  <a:cubicBezTo>
                    <a:pt x="3033" y="3458"/>
                    <a:pt x="3355" y="3804"/>
                    <a:pt x="3771" y="4161"/>
                  </a:cubicBezTo>
                  <a:cubicBezTo>
                    <a:pt x="4283" y="4601"/>
                    <a:pt x="4688" y="5125"/>
                    <a:pt x="5141" y="5613"/>
                  </a:cubicBezTo>
                  <a:cubicBezTo>
                    <a:pt x="5150" y="5623"/>
                    <a:pt x="5160" y="5626"/>
                    <a:pt x="5171" y="5626"/>
                  </a:cubicBezTo>
                  <a:cubicBezTo>
                    <a:pt x="5201" y="5626"/>
                    <a:pt x="5227" y="5595"/>
                    <a:pt x="5200" y="5578"/>
                  </a:cubicBezTo>
                  <a:cubicBezTo>
                    <a:pt x="4533" y="4566"/>
                    <a:pt x="3557" y="3911"/>
                    <a:pt x="2819" y="2970"/>
                  </a:cubicBezTo>
                  <a:cubicBezTo>
                    <a:pt x="1985" y="1899"/>
                    <a:pt x="1033" y="934"/>
                    <a:pt x="45" y="6"/>
                  </a:cubicBezTo>
                  <a:cubicBezTo>
                    <a:pt x="34" y="2"/>
                    <a:pt x="26" y="1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95" name="Google Shape;27595;p39"/>
            <p:cNvSpPr/>
            <p:nvPr/>
          </p:nvSpPr>
          <p:spPr>
            <a:xfrm>
              <a:off x="938575" y="2404100"/>
              <a:ext cx="37150" cy="38225"/>
            </a:xfrm>
            <a:custGeom>
              <a:avLst/>
              <a:gdLst/>
              <a:ahLst/>
              <a:cxnLst/>
              <a:rect l="l" t="t" r="r" b="b"/>
              <a:pathLst>
                <a:path w="1486" h="1529" extrusionOk="0">
                  <a:moveTo>
                    <a:pt x="13" y="0"/>
                  </a:moveTo>
                  <a:cubicBezTo>
                    <a:pt x="5" y="0"/>
                    <a:pt x="0" y="23"/>
                    <a:pt x="9" y="32"/>
                  </a:cubicBezTo>
                  <a:cubicBezTo>
                    <a:pt x="307" y="223"/>
                    <a:pt x="593" y="425"/>
                    <a:pt x="831" y="675"/>
                  </a:cubicBezTo>
                  <a:cubicBezTo>
                    <a:pt x="1081" y="925"/>
                    <a:pt x="1248" y="1223"/>
                    <a:pt x="1438" y="1520"/>
                  </a:cubicBezTo>
                  <a:cubicBezTo>
                    <a:pt x="1443" y="1525"/>
                    <a:pt x="1452" y="1528"/>
                    <a:pt x="1461" y="1528"/>
                  </a:cubicBezTo>
                  <a:cubicBezTo>
                    <a:pt x="1473" y="1528"/>
                    <a:pt x="1486" y="1522"/>
                    <a:pt x="1486" y="1508"/>
                  </a:cubicBezTo>
                  <a:cubicBezTo>
                    <a:pt x="1248" y="866"/>
                    <a:pt x="617" y="306"/>
                    <a:pt x="21" y="8"/>
                  </a:cubicBezTo>
                  <a:cubicBezTo>
                    <a:pt x="18" y="3"/>
                    <a:pt x="15" y="0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96" name="Google Shape;27596;p39"/>
            <p:cNvSpPr/>
            <p:nvPr/>
          </p:nvSpPr>
          <p:spPr>
            <a:xfrm>
              <a:off x="808175" y="2258950"/>
              <a:ext cx="163600" cy="180025"/>
            </a:xfrm>
            <a:custGeom>
              <a:avLst/>
              <a:gdLst/>
              <a:ahLst/>
              <a:cxnLst/>
              <a:rect l="l" t="t" r="r" b="b"/>
              <a:pathLst>
                <a:path w="6544" h="7201" extrusionOk="0">
                  <a:moveTo>
                    <a:pt x="38" y="1"/>
                  </a:moveTo>
                  <a:cubicBezTo>
                    <a:pt x="23" y="1"/>
                    <a:pt x="1" y="20"/>
                    <a:pt x="10" y="40"/>
                  </a:cubicBezTo>
                  <a:cubicBezTo>
                    <a:pt x="1189" y="1052"/>
                    <a:pt x="2439" y="1957"/>
                    <a:pt x="3642" y="2921"/>
                  </a:cubicBezTo>
                  <a:cubicBezTo>
                    <a:pt x="4356" y="3504"/>
                    <a:pt x="5106" y="4052"/>
                    <a:pt x="5511" y="4897"/>
                  </a:cubicBezTo>
                  <a:cubicBezTo>
                    <a:pt x="5844" y="5648"/>
                    <a:pt x="6130" y="6421"/>
                    <a:pt x="6464" y="7183"/>
                  </a:cubicBezTo>
                  <a:cubicBezTo>
                    <a:pt x="6467" y="7195"/>
                    <a:pt x="6477" y="7200"/>
                    <a:pt x="6489" y="7200"/>
                  </a:cubicBezTo>
                  <a:cubicBezTo>
                    <a:pt x="6513" y="7200"/>
                    <a:pt x="6543" y="7176"/>
                    <a:pt x="6535" y="7136"/>
                  </a:cubicBezTo>
                  <a:cubicBezTo>
                    <a:pt x="6202" y="6326"/>
                    <a:pt x="5904" y="5517"/>
                    <a:pt x="5535" y="4743"/>
                  </a:cubicBezTo>
                  <a:cubicBezTo>
                    <a:pt x="5213" y="4052"/>
                    <a:pt x="4630" y="3600"/>
                    <a:pt x="4047" y="3135"/>
                  </a:cubicBezTo>
                  <a:cubicBezTo>
                    <a:pt x="2737" y="2064"/>
                    <a:pt x="1415" y="992"/>
                    <a:pt x="46" y="4"/>
                  </a:cubicBezTo>
                  <a:cubicBezTo>
                    <a:pt x="44" y="2"/>
                    <a:pt x="41" y="1"/>
                    <a:pt x="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97" name="Google Shape;27597;p39"/>
            <p:cNvSpPr/>
            <p:nvPr/>
          </p:nvSpPr>
          <p:spPr>
            <a:xfrm>
              <a:off x="986775" y="2335650"/>
              <a:ext cx="156075" cy="121125"/>
            </a:xfrm>
            <a:custGeom>
              <a:avLst/>
              <a:gdLst/>
              <a:ahLst/>
              <a:cxnLst/>
              <a:rect l="l" t="t" r="r" b="b"/>
              <a:pathLst>
                <a:path w="6243" h="4845" extrusionOk="0">
                  <a:moveTo>
                    <a:pt x="6179" y="0"/>
                  </a:moveTo>
                  <a:cubicBezTo>
                    <a:pt x="6166" y="0"/>
                    <a:pt x="6152" y="6"/>
                    <a:pt x="6142" y="20"/>
                  </a:cubicBezTo>
                  <a:cubicBezTo>
                    <a:pt x="5701" y="639"/>
                    <a:pt x="4951" y="865"/>
                    <a:pt x="4392" y="1377"/>
                  </a:cubicBezTo>
                  <a:cubicBezTo>
                    <a:pt x="3880" y="1818"/>
                    <a:pt x="3522" y="2413"/>
                    <a:pt x="3082" y="2913"/>
                  </a:cubicBezTo>
                  <a:cubicBezTo>
                    <a:pt x="2546" y="3532"/>
                    <a:pt x="1903" y="3782"/>
                    <a:pt x="1153" y="4056"/>
                  </a:cubicBezTo>
                  <a:cubicBezTo>
                    <a:pt x="713" y="4211"/>
                    <a:pt x="284" y="4389"/>
                    <a:pt x="10" y="4806"/>
                  </a:cubicBezTo>
                  <a:cubicBezTo>
                    <a:pt x="0" y="4825"/>
                    <a:pt x="30" y="4845"/>
                    <a:pt x="48" y="4845"/>
                  </a:cubicBezTo>
                  <a:cubicBezTo>
                    <a:pt x="52" y="4845"/>
                    <a:pt x="56" y="4844"/>
                    <a:pt x="58" y="4842"/>
                  </a:cubicBezTo>
                  <a:cubicBezTo>
                    <a:pt x="629" y="4318"/>
                    <a:pt x="1248" y="4199"/>
                    <a:pt x="1951" y="3913"/>
                  </a:cubicBezTo>
                  <a:cubicBezTo>
                    <a:pt x="2534" y="3675"/>
                    <a:pt x="2939" y="3306"/>
                    <a:pt x="3332" y="2830"/>
                  </a:cubicBezTo>
                  <a:cubicBezTo>
                    <a:pt x="3844" y="2210"/>
                    <a:pt x="4225" y="1568"/>
                    <a:pt x="4916" y="1115"/>
                  </a:cubicBezTo>
                  <a:cubicBezTo>
                    <a:pt x="5404" y="794"/>
                    <a:pt x="5892" y="567"/>
                    <a:pt x="6225" y="67"/>
                  </a:cubicBezTo>
                  <a:cubicBezTo>
                    <a:pt x="6242" y="34"/>
                    <a:pt x="6211" y="0"/>
                    <a:pt x="6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98" name="Google Shape;27598;p39"/>
            <p:cNvSpPr/>
            <p:nvPr/>
          </p:nvSpPr>
          <p:spPr>
            <a:xfrm>
              <a:off x="984750" y="2336725"/>
              <a:ext cx="156775" cy="117150"/>
            </a:xfrm>
            <a:custGeom>
              <a:avLst/>
              <a:gdLst/>
              <a:ahLst/>
              <a:cxnLst/>
              <a:rect l="l" t="t" r="r" b="b"/>
              <a:pathLst>
                <a:path w="6271" h="4686" extrusionOk="0">
                  <a:moveTo>
                    <a:pt x="6223" y="1"/>
                  </a:moveTo>
                  <a:cubicBezTo>
                    <a:pt x="5592" y="215"/>
                    <a:pt x="4949" y="501"/>
                    <a:pt x="4342" y="774"/>
                  </a:cubicBezTo>
                  <a:cubicBezTo>
                    <a:pt x="3592" y="1108"/>
                    <a:pt x="3246" y="1644"/>
                    <a:pt x="2627" y="2120"/>
                  </a:cubicBezTo>
                  <a:cubicBezTo>
                    <a:pt x="1639" y="2858"/>
                    <a:pt x="270" y="3275"/>
                    <a:pt x="8" y="4632"/>
                  </a:cubicBezTo>
                  <a:cubicBezTo>
                    <a:pt x="1" y="4667"/>
                    <a:pt x="26" y="4685"/>
                    <a:pt x="51" y="4685"/>
                  </a:cubicBezTo>
                  <a:cubicBezTo>
                    <a:pt x="69" y="4685"/>
                    <a:pt x="86" y="4676"/>
                    <a:pt x="91" y="4656"/>
                  </a:cubicBezTo>
                  <a:cubicBezTo>
                    <a:pt x="425" y="3203"/>
                    <a:pt x="1913" y="2894"/>
                    <a:pt x="2913" y="2025"/>
                  </a:cubicBezTo>
                  <a:cubicBezTo>
                    <a:pt x="3449" y="1548"/>
                    <a:pt x="3830" y="1108"/>
                    <a:pt x="4520" y="810"/>
                  </a:cubicBezTo>
                  <a:cubicBezTo>
                    <a:pt x="5092" y="560"/>
                    <a:pt x="5711" y="334"/>
                    <a:pt x="6270" y="36"/>
                  </a:cubicBezTo>
                  <a:cubicBezTo>
                    <a:pt x="6259" y="36"/>
                    <a:pt x="6247" y="1"/>
                    <a:pt x="62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599" name="Google Shape;27599;p39"/>
            <p:cNvSpPr/>
            <p:nvPr/>
          </p:nvSpPr>
          <p:spPr>
            <a:xfrm>
              <a:off x="983750" y="2399375"/>
              <a:ext cx="78725" cy="55550"/>
            </a:xfrm>
            <a:custGeom>
              <a:avLst/>
              <a:gdLst/>
              <a:ahLst/>
              <a:cxnLst/>
              <a:rect l="l" t="t" r="r" b="b"/>
              <a:pathLst>
                <a:path w="3149" h="2222" extrusionOk="0">
                  <a:moveTo>
                    <a:pt x="3107" y="1"/>
                  </a:moveTo>
                  <a:cubicBezTo>
                    <a:pt x="3099" y="1"/>
                    <a:pt x="3090" y="6"/>
                    <a:pt x="3084" y="19"/>
                  </a:cubicBezTo>
                  <a:cubicBezTo>
                    <a:pt x="2620" y="507"/>
                    <a:pt x="1977" y="709"/>
                    <a:pt x="1429" y="1066"/>
                  </a:cubicBezTo>
                  <a:cubicBezTo>
                    <a:pt x="893" y="1364"/>
                    <a:pt x="405" y="1769"/>
                    <a:pt x="0" y="2221"/>
                  </a:cubicBezTo>
                  <a:cubicBezTo>
                    <a:pt x="595" y="1769"/>
                    <a:pt x="1131" y="1281"/>
                    <a:pt x="1798" y="924"/>
                  </a:cubicBezTo>
                  <a:cubicBezTo>
                    <a:pt x="2274" y="674"/>
                    <a:pt x="2774" y="471"/>
                    <a:pt x="3132" y="54"/>
                  </a:cubicBezTo>
                  <a:cubicBezTo>
                    <a:pt x="3149" y="37"/>
                    <a:pt x="3128" y="1"/>
                    <a:pt x="3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00" name="Google Shape;27600;p39"/>
            <p:cNvSpPr/>
            <p:nvPr/>
          </p:nvSpPr>
          <p:spPr>
            <a:xfrm>
              <a:off x="1065300" y="2368875"/>
              <a:ext cx="32775" cy="25925"/>
            </a:xfrm>
            <a:custGeom>
              <a:avLst/>
              <a:gdLst/>
              <a:ahLst/>
              <a:cxnLst/>
              <a:rect l="l" t="t" r="r" b="b"/>
              <a:pathLst>
                <a:path w="1311" h="1037" extrusionOk="0">
                  <a:moveTo>
                    <a:pt x="1274" y="0"/>
                  </a:moveTo>
                  <a:cubicBezTo>
                    <a:pt x="786" y="179"/>
                    <a:pt x="251" y="620"/>
                    <a:pt x="0" y="1036"/>
                  </a:cubicBezTo>
                  <a:cubicBezTo>
                    <a:pt x="191" y="881"/>
                    <a:pt x="370" y="679"/>
                    <a:pt x="584" y="524"/>
                  </a:cubicBezTo>
                  <a:cubicBezTo>
                    <a:pt x="798" y="346"/>
                    <a:pt x="1060" y="227"/>
                    <a:pt x="1298" y="48"/>
                  </a:cubicBezTo>
                  <a:cubicBezTo>
                    <a:pt x="1310" y="24"/>
                    <a:pt x="1310" y="0"/>
                    <a:pt x="12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01" name="Google Shape;27601;p39"/>
            <p:cNvSpPr/>
            <p:nvPr/>
          </p:nvSpPr>
          <p:spPr>
            <a:xfrm>
              <a:off x="983750" y="2448675"/>
              <a:ext cx="7750" cy="10125"/>
            </a:xfrm>
            <a:custGeom>
              <a:avLst/>
              <a:gdLst/>
              <a:ahLst/>
              <a:cxnLst/>
              <a:rect l="l" t="t" r="r" b="b"/>
              <a:pathLst>
                <a:path w="310" h="405" extrusionOk="0">
                  <a:moveTo>
                    <a:pt x="270" y="1"/>
                  </a:moveTo>
                  <a:cubicBezTo>
                    <a:pt x="265" y="1"/>
                    <a:pt x="258" y="3"/>
                    <a:pt x="250" y="11"/>
                  </a:cubicBezTo>
                  <a:cubicBezTo>
                    <a:pt x="179" y="47"/>
                    <a:pt x="167" y="130"/>
                    <a:pt x="119" y="190"/>
                  </a:cubicBezTo>
                  <a:cubicBezTo>
                    <a:pt x="72" y="249"/>
                    <a:pt x="12" y="309"/>
                    <a:pt x="0" y="368"/>
                  </a:cubicBezTo>
                  <a:cubicBezTo>
                    <a:pt x="0" y="380"/>
                    <a:pt x="0" y="404"/>
                    <a:pt x="24" y="404"/>
                  </a:cubicBezTo>
                  <a:cubicBezTo>
                    <a:pt x="107" y="392"/>
                    <a:pt x="167" y="333"/>
                    <a:pt x="203" y="261"/>
                  </a:cubicBezTo>
                  <a:cubicBezTo>
                    <a:pt x="262" y="190"/>
                    <a:pt x="310" y="106"/>
                    <a:pt x="298" y="11"/>
                  </a:cubicBezTo>
                  <a:cubicBezTo>
                    <a:pt x="290" y="11"/>
                    <a:pt x="282" y="1"/>
                    <a:pt x="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02" name="Google Shape;27602;p39"/>
            <p:cNvSpPr/>
            <p:nvPr/>
          </p:nvSpPr>
          <p:spPr>
            <a:xfrm>
              <a:off x="981950" y="2448200"/>
              <a:ext cx="13275" cy="13825"/>
            </a:xfrm>
            <a:custGeom>
              <a:avLst/>
              <a:gdLst/>
              <a:ahLst/>
              <a:cxnLst/>
              <a:rect l="l" t="t" r="r" b="b"/>
              <a:pathLst>
                <a:path w="531" h="553" extrusionOk="0">
                  <a:moveTo>
                    <a:pt x="471" y="1"/>
                  </a:moveTo>
                  <a:cubicBezTo>
                    <a:pt x="465" y="1"/>
                    <a:pt x="459" y="3"/>
                    <a:pt x="453" y="6"/>
                  </a:cubicBezTo>
                  <a:cubicBezTo>
                    <a:pt x="445" y="14"/>
                    <a:pt x="433" y="17"/>
                    <a:pt x="419" y="17"/>
                  </a:cubicBezTo>
                  <a:cubicBezTo>
                    <a:pt x="391" y="17"/>
                    <a:pt x="354" y="6"/>
                    <a:pt x="322" y="6"/>
                  </a:cubicBezTo>
                  <a:cubicBezTo>
                    <a:pt x="298" y="6"/>
                    <a:pt x="298" y="42"/>
                    <a:pt x="322" y="42"/>
                  </a:cubicBezTo>
                  <a:cubicBezTo>
                    <a:pt x="343" y="42"/>
                    <a:pt x="371" y="42"/>
                    <a:pt x="396" y="47"/>
                  </a:cubicBezTo>
                  <a:lnTo>
                    <a:pt x="396" y="47"/>
                  </a:lnTo>
                  <a:cubicBezTo>
                    <a:pt x="308" y="104"/>
                    <a:pt x="234" y="178"/>
                    <a:pt x="167" y="245"/>
                  </a:cubicBezTo>
                  <a:cubicBezTo>
                    <a:pt x="84" y="328"/>
                    <a:pt x="13" y="423"/>
                    <a:pt x="1" y="530"/>
                  </a:cubicBezTo>
                  <a:cubicBezTo>
                    <a:pt x="1" y="538"/>
                    <a:pt x="6" y="552"/>
                    <a:pt x="14" y="552"/>
                  </a:cubicBezTo>
                  <a:cubicBezTo>
                    <a:pt x="17" y="552"/>
                    <a:pt x="21" y="550"/>
                    <a:pt x="25" y="542"/>
                  </a:cubicBezTo>
                  <a:cubicBezTo>
                    <a:pt x="120" y="483"/>
                    <a:pt x="179" y="387"/>
                    <a:pt x="251" y="304"/>
                  </a:cubicBezTo>
                  <a:cubicBezTo>
                    <a:pt x="322" y="221"/>
                    <a:pt x="417" y="149"/>
                    <a:pt x="501" y="66"/>
                  </a:cubicBezTo>
                  <a:cubicBezTo>
                    <a:pt x="531" y="46"/>
                    <a:pt x="502" y="1"/>
                    <a:pt x="4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03" name="Google Shape;27603;p39"/>
            <p:cNvSpPr/>
            <p:nvPr/>
          </p:nvSpPr>
          <p:spPr>
            <a:xfrm>
              <a:off x="816750" y="2352975"/>
              <a:ext cx="156900" cy="167925"/>
            </a:xfrm>
            <a:custGeom>
              <a:avLst/>
              <a:gdLst/>
              <a:ahLst/>
              <a:cxnLst/>
              <a:rect l="l" t="t" r="r" b="b"/>
              <a:pathLst>
                <a:path w="6276" h="6717" extrusionOk="0">
                  <a:moveTo>
                    <a:pt x="10" y="0"/>
                  </a:moveTo>
                  <a:cubicBezTo>
                    <a:pt x="6" y="0"/>
                    <a:pt x="1" y="5"/>
                    <a:pt x="1" y="5"/>
                  </a:cubicBezTo>
                  <a:cubicBezTo>
                    <a:pt x="120" y="684"/>
                    <a:pt x="346" y="1398"/>
                    <a:pt x="620" y="2006"/>
                  </a:cubicBezTo>
                  <a:cubicBezTo>
                    <a:pt x="918" y="2672"/>
                    <a:pt x="1394" y="2911"/>
                    <a:pt x="1989" y="3315"/>
                  </a:cubicBezTo>
                  <a:cubicBezTo>
                    <a:pt x="2632" y="3732"/>
                    <a:pt x="3096" y="4375"/>
                    <a:pt x="3751" y="4756"/>
                  </a:cubicBezTo>
                  <a:cubicBezTo>
                    <a:pt x="4608" y="5280"/>
                    <a:pt x="6192" y="5327"/>
                    <a:pt x="6132" y="6661"/>
                  </a:cubicBezTo>
                  <a:cubicBezTo>
                    <a:pt x="6132" y="6698"/>
                    <a:pt x="6151" y="6717"/>
                    <a:pt x="6168" y="6717"/>
                  </a:cubicBezTo>
                  <a:cubicBezTo>
                    <a:pt x="6178" y="6717"/>
                    <a:pt x="6188" y="6710"/>
                    <a:pt x="6192" y="6697"/>
                  </a:cubicBezTo>
                  <a:cubicBezTo>
                    <a:pt x="6275" y="6185"/>
                    <a:pt x="6037" y="5768"/>
                    <a:pt x="5656" y="5458"/>
                  </a:cubicBezTo>
                  <a:cubicBezTo>
                    <a:pt x="4930" y="4887"/>
                    <a:pt x="3989" y="4816"/>
                    <a:pt x="3263" y="4173"/>
                  </a:cubicBezTo>
                  <a:cubicBezTo>
                    <a:pt x="2977" y="3923"/>
                    <a:pt x="2703" y="3637"/>
                    <a:pt x="2394" y="3399"/>
                  </a:cubicBezTo>
                  <a:cubicBezTo>
                    <a:pt x="2049" y="3137"/>
                    <a:pt x="1656" y="2970"/>
                    <a:pt x="1322" y="2684"/>
                  </a:cubicBezTo>
                  <a:cubicBezTo>
                    <a:pt x="560" y="2018"/>
                    <a:pt x="477" y="875"/>
                    <a:pt x="13" y="5"/>
                  </a:cubicBezTo>
                  <a:cubicBezTo>
                    <a:pt x="13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04" name="Google Shape;27604;p39"/>
            <p:cNvSpPr/>
            <p:nvPr/>
          </p:nvSpPr>
          <p:spPr>
            <a:xfrm>
              <a:off x="816475" y="2357950"/>
              <a:ext cx="156400" cy="140300"/>
            </a:xfrm>
            <a:custGeom>
              <a:avLst/>
              <a:gdLst/>
              <a:ahLst/>
              <a:cxnLst/>
              <a:rect l="l" t="t" r="r" b="b"/>
              <a:pathLst>
                <a:path w="6256" h="5612" extrusionOk="0">
                  <a:moveTo>
                    <a:pt x="5" y="1"/>
                  </a:moveTo>
                  <a:cubicBezTo>
                    <a:pt x="1" y="1"/>
                    <a:pt x="3" y="21"/>
                    <a:pt x="12" y="21"/>
                  </a:cubicBezTo>
                  <a:cubicBezTo>
                    <a:pt x="690" y="330"/>
                    <a:pt x="976" y="1045"/>
                    <a:pt x="1500" y="1533"/>
                  </a:cubicBezTo>
                  <a:cubicBezTo>
                    <a:pt x="1964" y="1985"/>
                    <a:pt x="2524" y="2283"/>
                    <a:pt x="3119" y="2485"/>
                  </a:cubicBezTo>
                  <a:cubicBezTo>
                    <a:pt x="3988" y="2783"/>
                    <a:pt x="4846" y="2950"/>
                    <a:pt x="5298" y="3843"/>
                  </a:cubicBezTo>
                  <a:cubicBezTo>
                    <a:pt x="5596" y="4438"/>
                    <a:pt x="5691" y="5093"/>
                    <a:pt x="6155" y="5605"/>
                  </a:cubicBezTo>
                  <a:cubicBezTo>
                    <a:pt x="6162" y="5609"/>
                    <a:pt x="6170" y="5611"/>
                    <a:pt x="6179" y="5611"/>
                  </a:cubicBezTo>
                  <a:cubicBezTo>
                    <a:pt x="6214" y="5611"/>
                    <a:pt x="6256" y="5576"/>
                    <a:pt x="6227" y="5557"/>
                  </a:cubicBezTo>
                  <a:cubicBezTo>
                    <a:pt x="5774" y="4914"/>
                    <a:pt x="5679" y="4116"/>
                    <a:pt x="5239" y="3485"/>
                  </a:cubicBezTo>
                  <a:cubicBezTo>
                    <a:pt x="4858" y="2962"/>
                    <a:pt x="4286" y="2747"/>
                    <a:pt x="3703" y="2545"/>
                  </a:cubicBezTo>
                  <a:cubicBezTo>
                    <a:pt x="2750" y="2235"/>
                    <a:pt x="1905" y="1890"/>
                    <a:pt x="1226" y="1104"/>
                  </a:cubicBezTo>
                  <a:cubicBezTo>
                    <a:pt x="869" y="687"/>
                    <a:pt x="619" y="80"/>
                    <a:pt x="12" y="9"/>
                  </a:cubicBezTo>
                  <a:cubicBezTo>
                    <a:pt x="9" y="3"/>
                    <a:pt x="7" y="1"/>
                    <a:pt x="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05" name="Google Shape;27605;p39"/>
            <p:cNvSpPr/>
            <p:nvPr/>
          </p:nvSpPr>
          <p:spPr>
            <a:xfrm>
              <a:off x="837300" y="2387925"/>
              <a:ext cx="109450" cy="81075"/>
            </a:xfrm>
            <a:custGeom>
              <a:avLst/>
              <a:gdLst/>
              <a:ahLst/>
              <a:cxnLst/>
              <a:rect l="l" t="t" r="r" b="b"/>
              <a:pathLst>
                <a:path w="4378" h="3243" extrusionOk="0">
                  <a:moveTo>
                    <a:pt x="24" y="0"/>
                  </a:moveTo>
                  <a:cubicBezTo>
                    <a:pt x="12" y="0"/>
                    <a:pt x="0" y="0"/>
                    <a:pt x="0" y="12"/>
                  </a:cubicBezTo>
                  <a:cubicBezTo>
                    <a:pt x="36" y="620"/>
                    <a:pt x="869" y="1048"/>
                    <a:pt x="1346" y="1286"/>
                  </a:cubicBezTo>
                  <a:cubicBezTo>
                    <a:pt x="2441" y="1822"/>
                    <a:pt x="3298" y="2596"/>
                    <a:pt x="4322" y="3239"/>
                  </a:cubicBezTo>
                  <a:cubicBezTo>
                    <a:pt x="4329" y="3241"/>
                    <a:pt x="4335" y="3242"/>
                    <a:pt x="4340" y="3242"/>
                  </a:cubicBezTo>
                  <a:cubicBezTo>
                    <a:pt x="4365" y="3242"/>
                    <a:pt x="4378" y="3221"/>
                    <a:pt x="4358" y="3191"/>
                  </a:cubicBezTo>
                  <a:cubicBezTo>
                    <a:pt x="3727" y="2632"/>
                    <a:pt x="3013" y="2084"/>
                    <a:pt x="2298" y="1632"/>
                  </a:cubicBezTo>
                  <a:cubicBezTo>
                    <a:pt x="1536" y="1167"/>
                    <a:pt x="322" y="953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06" name="Google Shape;27606;p39"/>
            <p:cNvSpPr/>
            <p:nvPr/>
          </p:nvSpPr>
          <p:spPr>
            <a:xfrm>
              <a:off x="946825" y="2473050"/>
              <a:ext cx="11200" cy="12050"/>
            </a:xfrm>
            <a:custGeom>
              <a:avLst/>
              <a:gdLst/>
              <a:ahLst/>
              <a:cxnLst/>
              <a:rect l="l" t="t" r="r" b="b"/>
              <a:pathLst>
                <a:path w="448" h="482" extrusionOk="0">
                  <a:moveTo>
                    <a:pt x="1" y="1"/>
                  </a:moveTo>
                  <a:cubicBezTo>
                    <a:pt x="4" y="2"/>
                    <a:pt x="7" y="4"/>
                    <a:pt x="11" y="6"/>
                  </a:cubicBezTo>
                  <a:lnTo>
                    <a:pt x="11" y="6"/>
                  </a:lnTo>
                  <a:cubicBezTo>
                    <a:pt x="12" y="3"/>
                    <a:pt x="11" y="1"/>
                    <a:pt x="1" y="1"/>
                  </a:cubicBezTo>
                  <a:close/>
                  <a:moveTo>
                    <a:pt x="11" y="6"/>
                  </a:moveTo>
                  <a:cubicBezTo>
                    <a:pt x="9" y="11"/>
                    <a:pt x="1" y="18"/>
                    <a:pt x="1" y="24"/>
                  </a:cubicBezTo>
                  <a:lnTo>
                    <a:pt x="227" y="251"/>
                  </a:lnTo>
                  <a:cubicBezTo>
                    <a:pt x="287" y="322"/>
                    <a:pt x="334" y="417"/>
                    <a:pt x="406" y="477"/>
                  </a:cubicBezTo>
                  <a:cubicBezTo>
                    <a:pt x="409" y="480"/>
                    <a:pt x="413" y="481"/>
                    <a:pt x="418" y="481"/>
                  </a:cubicBezTo>
                  <a:cubicBezTo>
                    <a:pt x="432" y="481"/>
                    <a:pt x="447" y="468"/>
                    <a:pt x="429" y="441"/>
                  </a:cubicBezTo>
                  <a:cubicBezTo>
                    <a:pt x="418" y="358"/>
                    <a:pt x="334" y="263"/>
                    <a:pt x="263" y="203"/>
                  </a:cubicBezTo>
                  <a:cubicBezTo>
                    <a:pt x="182" y="134"/>
                    <a:pt x="112" y="65"/>
                    <a:pt x="11" y="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07" name="Google Shape;27607;p39"/>
            <p:cNvSpPr/>
            <p:nvPr/>
          </p:nvSpPr>
          <p:spPr>
            <a:xfrm>
              <a:off x="978075" y="2362900"/>
              <a:ext cx="183700" cy="153625"/>
            </a:xfrm>
            <a:custGeom>
              <a:avLst/>
              <a:gdLst/>
              <a:ahLst/>
              <a:cxnLst/>
              <a:rect l="l" t="t" r="r" b="b"/>
              <a:pathLst>
                <a:path w="7348" h="6145" extrusionOk="0">
                  <a:moveTo>
                    <a:pt x="7307" y="0"/>
                  </a:moveTo>
                  <a:cubicBezTo>
                    <a:pt x="7296" y="0"/>
                    <a:pt x="7288" y="4"/>
                    <a:pt x="7288" y="13"/>
                  </a:cubicBezTo>
                  <a:cubicBezTo>
                    <a:pt x="7121" y="1073"/>
                    <a:pt x="6264" y="1597"/>
                    <a:pt x="5418" y="2109"/>
                  </a:cubicBezTo>
                  <a:cubicBezTo>
                    <a:pt x="4775" y="2502"/>
                    <a:pt x="4275" y="2978"/>
                    <a:pt x="3728" y="3466"/>
                  </a:cubicBezTo>
                  <a:cubicBezTo>
                    <a:pt x="3025" y="4097"/>
                    <a:pt x="2251" y="4585"/>
                    <a:pt x="1418" y="5014"/>
                  </a:cubicBezTo>
                  <a:cubicBezTo>
                    <a:pt x="882" y="5300"/>
                    <a:pt x="334" y="5597"/>
                    <a:pt x="1" y="6121"/>
                  </a:cubicBezTo>
                  <a:cubicBezTo>
                    <a:pt x="1" y="6133"/>
                    <a:pt x="25" y="6145"/>
                    <a:pt x="37" y="6145"/>
                  </a:cubicBezTo>
                  <a:cubicBezTo>
                    <a:pt x="680" y="5442"/>
                    <a:pt x="1489" y="5121"/>
                    <a:pt x="2299" y="4645"/>
                  </a:cubicBezTo>
                  <a:cubicBezTo>
                    <a:pt x="3049" y="4180"/>
                    <a:pt x="3692" y="3621"/>
                    <a:pt x="4347" y="3025"/>
                  </a:cubicBezTo>
                  <a:cubicBezTo>
                    <a:pt x="5347" y="2109"/>
                    <a:pt x="7228" y="1597"/>
                    <a:pt x="7347" y="25"/>
                  </a:cubicBezTo>
                  <a:cubicBezTo>
                    <a:pt x="7347" y="10"/>
                    <a:pt x="7324" y="0"/>
                    <a:pt x="73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08" name="Google Shape;27608;p39"/>
            <p:cNvSpPr/>
            <p:nvPr/>
          </p:nvSpPr>
          <p:spPr>
            <a:xfrm>
              <a:off x="976300" y="2360875"/>
              <a:ext cx="183200" cy="154300"/>
            </a:xfrm>
            <a:custGeom>
              <a:avLst/>
              <a:gdLst/>
              <a:ahLst/>
              <a:cxnLst/>
              <a:rect l="l" t="t" r="r" b="b"/>
              <a:pathLst>
                <a:path w="7328" h="6172" extrusionOk="0">
                  <a:moveTo>
                    <a:pt x="7285" y="1"/>
                  </a:moveTo>
                  <a:cubicBezTo>
                    <a:pt x="7276" y="1"/>
                    <a:pt x="7267" y="7"/>
                    <a:pt x="7263" y="23"/>
                  </a:cubicBezTo>
                  <a:cubicBezTo>
                    <a:pt x="6882" y="809"/>
                    <a:pt x="6025" y="1023"/>
                    <a:pt x="5299" y="1392"/>
                  </a:cubicBezTo>
                  <a:cubicBezTo>
                    <a:pt x="4525" y="1797"/>
                    <a:pt x="3941" y="2464"/>
                    <a:pt x="3203" y="2892"/>
                  </a:cubicBezTo>
                  <a:cubicBezTo>
                    <a:pt x="2560" y="3261"/>
                    <a:pt x="1834" y="3476"/>
                    <a:pt x="1346" y="4035"/>
                  </a:cubicBezTo>
                  <a:cubicBezTo>
                    <a:pt x="810" y="4666"/>
                    <a:pt x="632" y="5500"/>
                    <a:pt x="36" y="6095"/>
                  </a:cubicBezTo>
                  <a:cubicBezTo>
                    <a:pt x="1" y="6130"/>
                    <a:pt x="24" y="6172"/>
                    <a:pt x="58" y="6172"/>
                  </a:cubicBezTo>
                  <a:cubicBezTo>
                    <a:pt x="70" y="6172"/>
                    <a:pt x="83" y="6167"/>
                    <a:pt x="96" y="6154"/>
                  </a:cubicBezTo>
                  <a:cubicBezTo>
                    <a:pt x="715" y="5547"/>
                    <a:pt x="882" y="4630"/>
                    <a:pt x="1477" y="4023"/>
                  </a:cubicBezTo>
                  <a:cubicBezTo>
                    <a:pt x="2096" y="3380"/>
                    <a:pt x="3072" y="3178"/>
                    <a:pt x="3763" y="2642"/>
                  </a:cubicBezTo>
                  <a:cubicBezTo>
                    <a:pt x="4537" y="2059"/>
                    <a:pt x="5239" y="1559"/>
                    <a:pt x="6120" y="1142"/>
                  </a:cubicBezTo>
                  <a:cubicBezTo>
                    <a:pt x="6644" y="880"/>
                    <a:pt x="7085" y="618"/>
                    <a:pt x="7311" y="70"/>
                  </a:cubicBezTo>
                  <a:cubicBezTo>
                    <a:pt x="7327" y="30"/>
                    <a:pt x="7305" y="1"/>
                    <a:pt x="7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09" name="Google Shape;27609;p39"/>
            <p:cNvSpPr/>
            <p:nvPr/>
          </p:nvSpPr>
          <p:spPr>
            <a:xfrm>
              <a:off x="987975" y="2454000"/>
              <a:ext cx="55625" cy="46675"/>
            </a:xfrm>
            <a:custGeom>
              <a:avLst/>
              <a:gdLst/>
              <a:ahLst/>
              <a:cxnLst/>
              <a:rect l="l" t="t" r="r" b="b"/>
              <a:pathLst>
                <a:path w="2225" h="1867" extrusionOk="0">
                  <a:moveTo>
                    <a:pt x="2201" y="1"/>
                  </a:moveTo>
                  <a:cubicBezTo>
                    <a:pt x="1808" y="1"/>
                    <a:pt x="1558" y="298"/>
                    <a:pt x="1308" y="548"/>
                  </a:cubicBezTo>
                  <a:cubicBezTo>
                    <a:pt x="867" y="989"/>
                    <a:pt x="426" y="1406"/>
                    <a:pt x="10" y="1846"/>
                  </a:cubicBezTo>
                  <a:cubicBezTo>
                    <a:pt x="1" y="1846"/>
                    <a:pt x="5" y="1866"/>
                    <a:pt x="13" y="1866"/>
                  </a:cubicBezTo>
                  <a:cubicBezTo>
                    <a:pt x="16" y="1866"/>
                    <a:pt x="19" y="1864"/>
                    <a:pt x="22" y="1858"/>
                  </a:cubicBezTo>
                  <a:cubicBezTo>
                    <a:pt x="379" y="1548"/>
                    <a:pt x="712" y="1227"/>
                    <a:pt x="1058" y="894"/>
                  </a:cubicBezTo>
                  <a:cubicBezTo>
                    <a:pt x="1391" y="548"/>
                    <a:pt x="1724" y="179"/>
                    <a:pt x="2201" y="48"/>
                  </a:cubicBezTo>
                  <a:cubicBezTo>
                    <a:pt x="2224" y="36"/>
                    <a:pt x="2224" y="1"/>
                    <a:pt x="22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10" name="Google Shape;27610;p39"/>
            <p:cNvSpPr/>
            <p:nvPr/>
          </p:nvSpPr>
          <p:spPr>
            <a:xfrm>
              <a:off x="1045950" y="2403400"/>
              <a:ext cx="81875" cy="47650"/>
            </a:xfrm>
            <a:custGeom>
              <a:avLst/>
              <a:gdLst/>
              <a:ahLst/>
              <a:cxnLst/>
              <a:rect l="l" t="t" r="r" b="b"/>
              <a:pathLst>
                <a:path w="3275" h="1906" extrusionOk="0">
                  <a:moveTo>
                    <a:pt x="3239" y="1"/>
                  </a:moveTo>
                  <a:cubicBezTo>
                    <a:pt x="2739" y="227"/>
                    <a:pt x="2322" y="489"/>
                    <a:pt x="1894" y="834"/>
                  </a:cubicBezTo>
                  <a:cubicBezTo>
                    <a:pt x="1334" y="1298"/>
                    <a:pt x="644" y="1548"/>
                    <a:pt x="1" y="1906"/>
                  </a:cubicBezTo>
                  <a:cubicBezTo>
                    <a:pt x="548" y="1667"/>
                    <a:pt x="1179" y="1441"/>
                    <a:pt x="1667" y="1108"/>
                  </a:cubicBezTo>
                  <a:cubicBezTo>
                    <a:pt x="2215" y="715"/>
                    <a:pt x="2644" y="310"/>
                    <a:pt x="3251" y="36"/>
                  </a:cubicBezTo>
                  <a:cubicBezTo>
                    <a:pt x="3275" y="12"/>
                    <a:pt x="3251" y="1"/>
                    <a:pt x="3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11" name="Google Shape;27611;p39"/>
            <p:cNvSpPr/>
            <p:nvPr/>
          </p:nvSpPr>
          <p:spPr>
            <a:xfrm>
              <a:off x="801875" y="2402275"/>
              <a:ext cx="169875" cy="180200"/>
            </a:xfrm>
            <a:custGeom>
              <a:avLst/>
              <a:gdLst/>
              <a:ahLst/>
              <a:cxnLst/>
              <a:rect l="l" t="t" r="r" b="b"/>
              <a:pathLst>
                <a:path w="6795" h="7208" extrusionOk="0">
                  <a:moveTo>
                    <a:pt x="20" y="0"/>
                  </a:moveTo>
                  <a:cubicBezTo>
                    <a:pt x="8" y="0"/>
                    <a:pt x="0" y="13"/>
                    <a:pt x="0" y="34"/>
                  </a:cubicBezTo>
                  <a:cubicBezTo>
                    <a:pt x="310" y="1641"/>
                    <a:pt x="1632" y="2832"/>
                    <a:pt x="2739" y="3951"/>
                  </a:cubicBezTo>
                  <a:cubicBezTo>
                    <a:pt x="3287" y="4498"/>
                    <a:pt x="3822" y="5213"/>
                    <a:pt x="4537" y="5534"/>
                  </a:cubicBezTo>
                  <a:cubicBezTo>
                    <a:pt x="4906" y="5713"/>
                    <a:pt x="5323" y="5772"/>
                    <a:pt x="5680" y="5999"/>
                  </a:cubicBezTo>
                  <a:cubicBezTo>
                    <a:pt x="6156" y="6296"/>
                    <a:pt x="6477" y="6701"/>
                    <a:pt x="6727" y="7189"/>
                  </a:cubicBezTo>
                  <a:cubicBezTo>
                    <a:pt x="6736" y="7202"/>
                    <a:pt x="6748" y="7208"/>
                    <a:pt x="6759" y="7208"/>
                  </a:cubicBezTo>
                  <a:cubicBezTo>
                    <a:pt x="6778" y="7208"/>
                    <a:pt x="6795" y="7192"/>
                    <a:pt x="6787" y="7177"/>
                  </a:cubicBezTo>
                  <a:cubicBezTo>
                    <a:pt x="6608" y="6689"/>
                    <a:pt x="6299" y="6249"/>
                    <a:pt x="5858" y="5951"/>
                  </a:cubicBezTo>
                  <a:cubicBezTo>
                    <a:pt x="5608" y="5772"/>
                    <a:pt x="5323" y="5689"/>
                    <a:pt x="5049" y="5570"/>
                  </a:cubicBezTo>
                  <a:cubicBezTo>
                    <a:pt x="4465" y="5344"/>
                    <a:pt x="4049" y="5046"/>
                    <a:pt x="3620" y="4618"/>
                  </a:cubicBezTo>
                  <a:cubicBezTo>
                    <a:pt x="2227" y="3213"/>
                    <a:pt x="727" y="1903"/>
                    <a:pt x="48" y="22"/>
                  </a:cubicBezTo>
                  <a:cubicBezTo>
                    <a:pt x="38" y="7"/>
                    <a:pt x="28" y="0"/>
                    <a:pt x="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12" name="Google Shape;27612;p39"/>
            <p:cNvSpPr/>
            <p:nvPr/>
          </p:nvSpPr>
          <p:spPr>
            <a:xfrm>
              <a:off x="801650" y="2405075"/>
              <a:ext cx="146625" cy="126250"/>
            </a:xfrm>
            <a:custGeom>
              <a:avLst/>
              <a:gdLst/>
              <a:ahLst/>
              <a:cxnLst/>
              <a:rect l="l" t="t" r="r" b="b"/>
              <a:pathLst>
                <a:path w="5865" h="5050" extrusionOk="0">
                  <a:moveTo>
                    <a:pt x="12" y="0"/>
                  </a:moveTo>
                  <a:cubicBezTo>
                    <a:pt x="5" y="0"/>
                    <a:pt x="1" y="11"/>
                    <a:pt x="9" y="29"/>
                  </a:cubicBezTo>
                  <a:cubicBezTo>
                    <a:pt x="1938" y="1696"/>
                    <a:pt x="4069" y="3136"/>
                    <a:pt x="5796" y="5041"/>
                  </a:cubicBezTo>
                  <a:cubicBezTo>
                    <a:pt x="5804" y="5047"/>
                    <a:pt x="5812" y="5049"/>
                    <a:pt x="5819" y="5049"/>
                  </a:cubicBezTo>
                  <a:cubicBezTo>
                    <a:pt x="5845" y="5049"/>
                    <a:pt x="5865" y="5021"/>
                    <a:pt x="5855" y="4994"/>
                  </a:cubicBezTo>
                  <a:cubicBezTo>
                    <a:pt x="5153" y="4005"/>
                    <a:pt x="4069" y="3220"/>
                    <a:pt x="3165" y="2446"/>
                  </a:cubicBezTo>
                  <a:cubicBezTo>
                    <a:pt x="2164" y="1600"/>
                    <a:pt x="1129" y="719"/>
                    <a:pt x="21" y="5"/>
                  </a:cubicBezTo>
                  <a:cubicBezTo>
                    <a:pt x="18" y="2"/>
                    <a:pt x="15" y="0"/>
                    <a:pt x="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13" name="Google Shape;27613;p39"/>
            <p:cNvSpPr/>
            <p:nvPr/>
          </p:nvSpPr>
          <p:spPr>
            <a:xfrm>
              <a:off x="950400" y="2532825"/>
              <a:ext cx="21000" cy="38550"/>
            </a:xfrm>
            <a:custGeom>
              <a:avLst/>
              <a:gdLst/>
              <a:ahLst/>
              <a:cxnLst/>
              <a:rect l="l" t="t" r="r" b="b"/>
              <a:pathLst>
                <a:path w="840" h="1542" extrusionOk="0">
                  <a:moveTo>
                    <a:pt x="8" y="1"/>
                  </a:moveTo>
                  <a:cubicBezTo>
                    <a:pt x="5" y="1"/>
                    <a:pt x="1" y="8"/>
                    <a:pt x="1" y="15"/>
                  </a:cubicBezTo>
                  <a:cubicBezTo>
                    <a:pt x="84" y="574"/>
                    <a:pt x="394" y="1146"/>
                    <a:pt x="786" y="1539"/>
                  </a:cubicBezTo>
                  <a:cubicBezTo>
                    <a:pt x="791" y="1541"/>
                    <a:pt x="796" y="1542"/>
                    <a:pt x="800" y="1542"/>
                  </a:cubicBezTo>
                  <a:cubicBezTo>
                    <a:pt x="821" y="1542"/>
                    <a:pt x="839" y="1522"/>
                    <a:pt x="810" y="1503"/>
                  </a:cubicBezTo>
                  <a:cubicBezTo>
                    <a:pt x="429" y="1027"/>
                    <a:pt x="203" y="586"/>
                    <a:pt x="13" y="15"/>
                  </a:cubicBezTo>
                  <a:cubicBezTo>
                    <a:pt x="13" y="5"/>
                    <a:pt x="10" y="1"/>
                    <a:pt x="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14" name="Google Shape;27614;p39"/>
            <p:cNvSpPr/>
            <p:nvPr/>
          </p:nvSpPr>
          <p:spPr>
            <a:xfrm>
              <a:off x="843900" y="2460175"/>
              <a:ext cx="101175" cy="81950"/>
            </a:xfrm>
            <a:custGeom>
              <a:avLst/>
              <a:gdLst/>
              <a:ahLst/>
              <a:cxnLst/>
              <a:rect l="l" t="t" r="r" b="b"/>
              <a:pathLst>
                <a:path w="4047" h="3278" extrusionOk="0">
                  <a:moveTo>
                    <a:pt x="29" y="1"/>
                  </a:moveTo>
                  <a:cubicBezTo>
                    <a:pt x="7" y="1"/>
                    <a:pt x="0" y="22"/>
                    <a:pt x="10" y="51"/>
                  </a:cubicBezTo>
                  <a:cubicBezTo>
                    <a:pt x="546" y="670"/>
                    <a:pt x="1248" y="1242"/>
                    <a:pt x="1939" y="1718"/>
                  </a:cubicBezTo>
                  <a:cubicBezTo>
                    <a:pt x="2213" y="1909"/>
                    <a:pt x="2534" y="2028"/>
                    <a:pt x="2832" y="2206"/>
                  </a:cubicBezTo>
                  <a:cubicBezTo>
                    <a:pt x="3272" y="2480"/>
                    <a:pt x="3642" y="2944"/>
                    <a:pt x="4046" y="3278"/>
                  </a:cubicBezTo>
                  <a:cubicBezTo>
                    <a:pt x="3761" y="2968"/>
                    <a:pt x="3487" y="2647"/>
                    <a:pt x="3153" y="2373"/>
                  </a:cubicBezTo>
                  <a:cubicBezTo>
                    <a:pt x="2844" y="2123"/>
                    <a:pt x="2475" y="1980"/>
                    <a:pt x="2141" y="1766"/>
                  </a:cubicBezTo>
                  <a:cubicBezTo>
                    <a:pt x="1403" y="1242"/>
                    <a:pt x="760" y="575"/>
                    <a:pt x="46" y="4"/>
                  </a:cubicBezTo>
                  <a:cubicBezTo>
                    <a:pt x="40" y="2"/>
                    <a:pt x="34" y="1"/>
                    <a:pt x="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15" name="Google Shape;27615;p39"/>
            <p:cNvSpPr/>
            <p:nvPr/>
          </p:nvSpPr>
          <p:spPr>
            <a:xfrm>
              <a:off x="845325" y="2455800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" y="0"/>
                  </a:moveTo>
                  <a:cubicBezTo>
                    <a:pt x="13" y="0"/>
                    <a:pt x="13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16" name="Google Shape;27616;p39"/>
            <p:cNvSpPr/>
            <p:nvPr/>
          </p:nvSpPr>
          <p:spPr>
            <a:xfrm>
              <a:off x="829850" y="2434225"/>
              <a:ext cx="14025" cy="22175"/>
            </a:xfrm>
            <a:custGeom>
              <a:avLst/>
              <a:gdLst/>
              <a:ahLst/>
              <a:cxnLst/>
              <a:rect l="l" t="t" r="r" b="b"/>
              <a:pathLst>
                <a:path w="561" h="887" extrusionOk="0">
                  <a:moveTo>
                    <a:pt x="14" y="1"/>
                  </a:moveTo>
                  <a:cubicBezTo>
                    <a:pt x="7" y="1"/>
                    <a:pt x="1" y="9"/>
                    <a:pt x="1" y="18"/>
                  </a:cubicBezTo>
                  <a:cubicBezTo>
                    <a:pt x="144" y="327"/>
                    <a:pt x="358" y="601"/>
                    <a:pt x="560" y="887"/>
                  </a:cubicBezTo>
                  <a:cubicBezTo>
                    <a:pt x="394" y="589"/>
                    <a:pt x="239" y="268"/>
                    <a:pt x="24" y="6"/>
                  </a:cubicBezTo>
                  <a:cubicBezTo>
                    <a:pt x="21" y="2"/>
                    <a:pt x="17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17" name="Google Shape;27617;p39"/>
            <p:cNvSpPr/>
            <p:nvPr/>
          </p:nvSpPr>
          <p:spPr>
            <a:xfrm>
              <a:off x="978450" y="2553425"/>
              <a:ext cx="20200" cy="24500"/>
            </a:xfrm>
            <a:custGeom>
              <a:avLst/>
              <a:gdLst/>
              <a:ahLst/>
              <a:cxnLst/>
              <a:rect l="l" t="t" r="r" b="b"/>
              <a:pathLst>
                <a:path w="808" h="980" extrusionOk="0">
                  <a:moveTo>
                    <a:pt x="760" y="0"/>
                  </a:moveTo>
                  <a:cubicBezTo>
                    <a:pt x="605" y="72"/>
                    <a:pt x="498" y="250"/>
                    <a:pt x="391" y="381"/>
                  </a:cubicBezTo>
                  <a:cubicBezTo>
                    <a:pt x="260" y="548"/>
                    <a:pt x="141" y="738"/>
                    <a:pt x="34" y="941"/>
                  </a:cubicBezTo>
                  <a:cubicBezTo>
                    <a:pt x="0" y="957"/>
                    <a:pt x="13" y="980"/>
                    <a:pt x="36" y="980"/>
                  </a:cubicBezTo>
                  <a:cubicBezTo>
                    <a:pt x="46" y="980"/>
                    <a:pt x="58" y="976"/>
                    <a:pt x="69" y="965"/>
                  </a:cubicBezTo>
                  <a:cubicBezTo>
                    <a:pt x="200" y="786"/>
                    <a:pt x="319" y="619"/>
                    <a:pt x="462" y="441"/>
                  </a:cubicBezTo>
                  <a:cubicBezTo>
                    <a:pt x="569" y="310"/>
                    <a:pt x="724" y="191"/>
                    <a:pt x="796" y="24"/>
                  </a:cubicBezTo>
                  <a:cubicBezTo>
                    <a:pt x="807" y="12"/>
                    <a:pt x="784" y="0"/>
                    <a:pt x="7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18" name="Google Shape;27618;p39"/>
            <p:cNvSpPr/>
            <p:nvPr/>
          </p:nvSpPr>
          <p:spPr>
            <a:xfrm>
              <a:off x="979125" y="2415550"/>
              <a:ext cx="196825" cy="149100"/>
            </a:xfrm>
            <a:custGeom>
              <a:avLst/>
              <a:gdLst/>
              <a:ahLst/>
              <a:cxnLst/>
              <a:rect l="l" t="t" r="r" b="b"/>
              <a:pathLst>
                <a:path w="7873" h="5964" extrusionOk="0">
                  <a:moveTo>
                    <a:pt x="7817" y="1"/>
                  </a:moveTo>
                  <a:cubicBezTo>
                    <a:pt x="7813" y="1"/>
                    <a:pt x="7809" y="1"/>
                    <a:pt x="7805" y="3"/>
                  </a:cubicBezTo>
                  <a:cubicBezTo>
                    <a:pt x="6126" y="777"/>
                    <a:pt x="4507" y="1848"/>
                    <a:pt x="2959" y="2884"/>
                  </a:cubicBezTo>
                  <a:cubicBezTo>
                    <a:pt x="2400" y="3241"/>
                    <a:pt x="1923" y="3622"/>
                    <a:pt x="1507" y="4146"/>
                  </a:cubicBezTo>
                  <a:cubicBezTo>
                    <a:pt x="1031" y="4753"/>
                    <a:pt x="638" y="5408"/>
                    <a:pt x="18" y="5920"/>
                  </a:cubicBezTo>
                  <a:cubicBezTo>
                    <a:pt x="0" y="5938"/>
                    <a:pt x="10" y="5964"/>
                    <a:pt x="32" y="5964"/>
                  </a:cubicBezTo>
                  <a:cubicBezTo>
                    <a:pt x="38" y="5964"/>
                    <a:pt x="46" y="5961"/>
                    <a:pt x="54" y="5956"/>
                  </a:cubicBezTo>
                  <a:cubicBezTo>
                    <a:pt x="530" y="5599"/>
                    <a:pt x="876" y="5146"/>
                    <a:pt x="1233" y="4670"/>
                  </a:cubicBezTo>
                  <a:cubicBezTo>
                    <a:pt x="1804" y="3872"/>
                    <a:pt x="2424" y="3336"/>
                    <a:pt x="3257" y="2824"/>
                  </a:cubicBezTo>
                  <a:cubicBezTo>
                    <a:pt x="4757" y="1872"/>
                    <a:pt x="6353" y="1050"/>
                    <a:pt x="7841" y="62"/>
                  </a:cubicBezTo>
                  <a:cubicBezTo>
                    <a:pt x="7873" y="41"/>
                    <a:pt x="7848" y="1"/>
                    <a:pt x="78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19" name="Google Shape;27619;p39"/>
            <p:cNvSpPr/>
            <p:nvPr/>
          </p:nvSpPr>
          <p:spPr>
            <a:xfrm>
              <a:off x="989250" y="2413525"/>
              <a:ext cx="184725" cy="145050"/>
            </a:xfrm>
            <a:custGeom>
              <a:avLst/>
              <a:gdLst/>
              <a:ahLst/>
              <a:cxnLst/>
              <a:rect l="l" t="t" r="r" b="b"/>
              <a:pathLst>
                <a:path w="7389" h="5802" extrusionOk="0">
                  <a:moveTo>
                    <a:pt x="7388" y="0"/>
                  </a:moveTo>
                  <a:lnTo>
                    <a:pt x="7388" y="0"/>
                  </a:lnTo>
                  <a:cubicBezTo>
                    <a:pt x="6722" y="1512"/>
                    <a:pt x="5829" y="2691"/>
                    <a:pt x="4376" y="3560"/>
                  </a:cubicBezTo>
                  <a:cubicBezTo>
                    <a:pt x="3781" y="3918"/>
                    <a:pt x="3150" y="4120"/>
                    <a:pt x="2519" y="4406"/>
                  </a:cubicBezTo>
                  <a:cubicBezTo>
                    <a:pt x="1661" y="4787"/>
                    <a:pt x="1030" y="5442"/>
                    <a:pt x="66" y="5680"/>
                  </a:cubicBezTo>
                  <a:cubicBezTo>
                    <a:pt x="1" y="5701"/>
                    <a:pt x="15" y="5802"/>
                    <a:pt x="72" y="5802"/>
                  </a:cubicBezTo>
                  <a:cubicBezTo>
                    <a:pt x="77" y="5802"/>
                    <a:pt x="83" y="5801"/>
                    <a:pt x="90" y="5799"/>
                  </a:cubicBezTo>
                  <a:cubicBezTo>
                    <a:pt x="1066" y="5644"/>
                    <a:pt x="1614" y="5013"/>
                    <a:pt x="2459" y="4584"/>
                  </a:cubicBezTo>
                  <a:cubicBezTo>
                    <a:pt x="3245" y="4179"/>
                    <a:pt x="4078" y="3941"/>
                    <a:pt x="4828" y="3441"/>
                  </a:cubicBezTo>
                  <a:cubicBezTo>
                    <a:pt x="6007" y="2632"/>
                    <a:pt x="7103" y="1429"/>
                    <a:pt x="73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20" name="Google Shape;27620;p39"/>
            <p:cNvSpPr/>
            <p:nvPr/>
          </p:nvSpPr>
          <p:spPr>
            <a:xfrm>
              <a:off x="982250" y="2554825"/>
              <a:ext cx="10400" cy="8750"/>
            </a:xfrm>
            <a:custGeom>
              <a:avLst/>
              <a:gdLst/>
              <a:ahLst/>
              <a:cxnLst/>
              <a:rect l="l" t="t" r="r" b="b"/>
              <a:pathLst>
                <a:path w="416" h="350" extrusionOk="0">
                  <a:moveTo>
                    <a:pt x="400" y="1"/>
                  </a:moveTo>
                  <a:cubicBezTo>
                    <a:pt x="398" y="1"/>
                    <a:pt x="396" y="2"/>
                    <a:pt x="394" y="4"/>
                  </a:cubicBezTo>
                  <a:cubicBezTo>
                    <a:pt x="298" y="51"/>
                    <a:pt x="227" y="87"/>
                    <a:pt x="155" y="147"/>
                  </a:cubicBezTo>
                  <a:cubicBezTo>
                    <a:pt x="96" y="194"/>
                    <a:pt x="13" y="242"/>
                    <a:pt x="1" y="313"/>
                  </a:cubicBezTo>
                  <a:cubicBezTo>
                    <a:pt x="1" y="325"/>
                    <a:pt x="13" y="349"/>
                    <a:pt x="36" y="349"/>
                  </a:cubicBezTo>
                  <a:cubicBezTo>
                    <a:pt x="96" y="313"/>
                    <a:pt x="132" y="242"/>
                    <a:pt x="191" y="194"/>
                  </a:cubicBezTo>
                  <a:cubicBezTo>
                    <a:pt x="251" y="135"/>
                    <a:pt x="334" y="75"/>
                    <a:pt x="405" y="51"/>
                  </a:cubicBezTo>
                  <a:cubicBezTo>
                    <a:pt x="415" y="22"/>
                    <a:pt x="409" y="1"/>
                    <a:pt x="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21" name="Google Shape;27621;p39"/>
            <p:cNvSpPr/>
            <p:nvPr/>
          </p:nvSpPr>
          <p:spPr>
            <a:xfrm>
              <a:off x="1002500" y="2453775"/>
              <a:ext cx="124875" cy="90450"/>
            </a:xfrm>
            <a:custGeom>
              <a:avLst/>
              <a:gdLst/>
              <a:ahLst/>
              <a:cxnLst/>
              <a:rect l="l" t="t" r="r" b="b"/>
              <a:pathLst>
                <a:path w="4995" h="3618" extrusionOk="0">
                  <a:moveTo>
                    <a:pt x="4963" y="0"/>
                  </a:moveTo>
                  <a:cubicBezTo>
                    <a:pt x="4956" y="0"/>
                    <a:pt x="4948" y="3"/>
                    <a:pt x="4941" y="10"/>
                  </a:cubicBezTo>
                  <a:cubicBezTo>
                    <a:pt x="4227" y="760"/>
                    <a:pt x="3298" y="1176"/>
                    <a:pt x="2465" y="1772"/>
                  </a:cubicBezTo>
                  <a:cubicBezTo>
                    <a:pt x="1643" y="2367"/>
                    <a:pt x="786" y="2939"/>
                    <a:pt x="0" y="3617"/>
                  </a:cubicBezTo>
                  <a:cubicBezTo>
                    <a:pt x="1024" y="2974"/>
                    <a:pt x="1941" y="2200"/>
                    <a:pt x="2977" y="1546"/>
                  </a:cubicBezTo>
                  <a:cubicBezTo>
                    <a:pt x="3703" y="1069"/>
                    <a:pt x="4477" y="784"/>
                    <a:pt x="4977" y="45"/>
                  </a:cubicBezTo>
                  <a:cubicBezTo>
                    <a:pt x="4994" y="20"/>
                    <a:pt x="4980" y="0"/>
                    <a:pt x="4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22" name="Google Shape;27622;p39"/>
            <p:cNvSpPr/>
            <p:nvPr/>
          </p:nvSpPr>
          <p:spPr>
            <a:xfrm>
              <a:off x="1130575" y="2443450"/>
              <a:ext cx="12550" cy="12600"/>
            </a:xfrm>
            <a:custGeom>
              <a:avLst/>
              <a:gdLst/>
              <a:ahLst/>
              <a:cxnLst/>
              <a:rect l="l" t="t" r="r" b="b"/>
              <a:pathLst>
                <a:path w="502" h="504" extrusionOk="0">
                  <a:moveTo>
                    <a:pt x="485" y="1"/>
                  </a:moveTo>
                  <a:cubicBezTo>
                    <a:pt x="481" y="1"/>
                    <a:pt x="477" y="2"/>
                    <a:pt x="473" y="6"/>
                  </a:cubicBezTo>
                  <a:cubicBezTo>
                    <a:pt x="378" y="77"/>
                    <a:pt x="307" y="161"/>
                    <a:pt x="211" y="232"/>
                  </a:cubicBezTo>
                  <a:cubicBezTo>
                    <a:pt x="140" y="304"/>
                    <a:pt x="56" y="375"/>
                    <a:pt x="9" y="470"/>
                  </a:cubicBezTo>
                  <a:cubicBezTo>
                    <a:pt x="0" y="487"/>
                    <a:pt x="10" y="504"/>
                    <a:pt x="20" y="504"/>
                  </a:cubicBezTo>
                  <a:cubicBezTo>
                    <a:pt x="25" y="504"/>
                    <a:pt x="29" y="501"/>
                    <a:pt x="33" y="494"/>
                  </a:cubicBezTo>
                  <a:cubicBezTo>
                    <a:pt x="128" y="458"/>
                    <a:pt x="199" y="351"/>
                    <a:pt x="271" y="280"/>
                  </a:cubicBezTo>
                  <a:cubicBezTo>
                    <a:pt x="354" y="196"/>
                    <a:pt x="426" y="113"/>
                    <a:pt x="485" y="18"/>
                  </a:cubicBezTo>
                  <a:cubicBezTo>
                    <a:pt x="502" y="9"/>
                    <a:pt x="495" y="1"/>
                    <a:pt x="4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23" name="Google Shape;27623;p39"/>
            <p:cNvSpPr/>
            <p:nvPr/>
          </p:nvSpPr>
          <p:spPr>
            <a:xfrm>
              <a:off x="810800" y="2468775"/>
              <a:ext cx="157775" cy="191525"/>
            </a:xfrm>
            <a:custGeom>
              <a:avLst/>
              <a:gdLst/>
              <a:ahLst/>
              <a:cxnLst/>
              <a:rect l="l" t="t" r="r" b="b"/>
              <a:pathLst>
                <a:path w="6311" h="7661" extrusionOk="0">
                  <a:moveTo>
                    <a:pt x="39" y="0"/>
                  </a:moveTo>
                  <a:cubicBezTo>
                    <a:pt x="19" y="0"/>
                    <a:pt x="1" y="13"/>
                    <a:pt x="1" y="41"/>
                  </a:cubicBezTo>
                  <a:cubicBezTo>
                    <a:pt x="1" y="731"/>
                    <a:pt x="227" y="1374"/>
                    <a:pt x="655" y="1946"/>
                  </a:cubicBezTo>
                  <a:cubicBezTo>
                    <a:pt x="1001" y="2386"/>
                    <a:pt x="1310" y="2731"/>
                    <a:pt x="1548" y="3255"/>
                  </a:cubicBezTo>
                  <a:cubicBezTo>
                    <a:pt x="1668" y="3517"/>
                    <a:pt x="1787" y="3732"/>
                    <a:pt x="1977" y="3946"/>
                  </a:cubicBezTo>
                  <a:cubicBezTo>
                    <a:pt x="2560" y="4589"/>
                    <a:pt x="3406" y="5006"/>
                    <a:pt x="4073" y="5553"/>
                  </a:cubicBezTo>
                  <a:cubicBezTo>
                    <a:pt x="4846" y="6196"/>
                    <a:pt x="5549" y="6911"/>
                    <a:pt x="6216" y="7661"/>
                  </a:cubicBezTo>
                  <a:cubicBezTo>
                    <a:pt x="6251" y="7661"/>
                    <a:pt x="6311" y="7601"/>
                    <a:pt x="6275" y="7565"/>
                  </a:cubicBezTo>
                  <a:cubicBezTo>
                    <a:pt x="5287" y="6327"/>
                    <a:pt x="4073" y="5339"/>
                    <a:pt x="2787" y="4422"/>
                  </a:cubicBezTo>
                  <a:cubicBezTo>
                    <a:pt x="2382" y="4148"/>
                    <a:pt x="1989" y="3827"/>
                    <a:pt x="1739" y="3398"/>
                  </a:cubicBezTo>
                  <a:cubicBezTo>
                    <a:pt x="1596" y="3112"/>
                    <a:pt x="1513" y="2839"/>
                    <a:pt x="1334" y="2577"/>
                  </a:cubicBezTo>
                  <a:cubicBezTo>
                    <a:pt x="1120" y="2255"/>
                    <a:pt x="798" y="2005"/>
                    <a:pt x="584" y="1672"/>
                  </a:cubicBezTo>
                  <a:cubicBezTo>
                    <a:pt x="251" y="1172"/>
                    <a:pt x="120" y="636"/>
                    <a:pt x="84" y="41"/>
                  </a:cubicBezTo>
                  <a:cubicBezTo>
                    <a:pt x="84" y="16"/>
                    <a:pt x="61" y="0"/>
                    <a:pt x="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24" name="Google Shape;27624;p39"/>
            <p:cNvSpPr/>
            <p:nvPr/>
          </p:nvSpPr>
          <p:spPr>
            <a:xfrm>
              <a:off x="810900" y="2468750"/>
              <a:ext cx="137300" cy="144675"/>
            </a:xfrm>
            <a:custGeom>
              <a:avLst/>
              <a:gdLst/>
              <a:ahLst/>
              <a:cxnLst/>
              <a:rect l="l" t="t" r="r" b="b"/>
              <a:pathLst>
                <a:path w="5492" h="5787" extrusionOk="0">
                  <a:moveTo>
                    <a:pt x="6" y="1"/>
                  </a:moveTo>
                  <a:cubicBezTo>
                    <a:pt x="4" y="1"/>
                    <a:pt x="0" y="9"/>
                    <a:pt x="9" y="18"/>
                  </a:cubicBezTo>
                  <a:cubicBezTo>
                    <a:pt x="616" y="482"/>
                    <a:pt x="1294" y="875"/>
                    <a:pt x="1854" y="1411"/>
                  </a:cubicBezTo>
                  <a:cubicBezTo>
                    <a:pt x="2342" y="1851"/>
                    <a:pt x="2664" y="2423"/>
                    <a:pt x="3080" y="2923"/>
                  </a:cubicBezTo>
                  <a:cubicBezTo>
                    <a:pt x="3342" y="3268"/>
                    <a:pt x="3676" y="3494"/>
                    <a:pt x="3997" y="3756"/>
                  </a:cubicBezTo>
                  <a:cubicBezTo>
                    <a:pt x="4747" y="4340"/>
                    <a:pt x="5128" y="4887"/>
                    <a:pt x="5438" y="5769"/>
                  </a:cubicBezTo>
                  <a:cubicBezTo>
                    <a:pt x="5444" y="5780"/>
                    <a:pt x="5459" y="5786"/>
                    <a:pt x="5471" y="5786"/>
                  </a:cubicBezTo>
                  <a:cubicBezTo>
                    <a:pt x="5482" y="5786"/>
                    <a:pt x="5491" y="5780"/>
                    <a:pt x="5485" y="5769"/>
                  </a:cubicBezTo>
                  <a:cubicBezTo>
                    <a:pt x="5354" y="4328"/>
                    <a:pt x="4069" y="3923"/>
                    <a:pt x="3235" y="2959"/>
                  </a:cubicBezTo>
                  <a:cubicBezTo>
                    <a:pt x="2747" y="2375"/>
                    <a:pt x="2402" y="1744"/>
                    <a:pt x="1830" y="1244"/>
                  </a:cubicBezTo>
                  <a:cubicBezTo>
                    <a:pt x="1271" y="768"/>
                    <a:pt x="651" y="351"/>
                    <a:pt x="9" y="6"/>
                  </a:cubicBezTo>
                  <a:cubicBezTo>
                    <a:pt x="9" y="2"/>
                    <a:pt x="8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25" name="Google Shape;27625;p39"/>
            <p:cNvSpPr/>
            <p:nvPr/>
          </p:nvSpPr>
          <p:spPr>
            <a:xfrm>
              <a:off x="946100" y="2607375"/>
              <a:ext cx="25375" cy="50675"/>
            </a:xfrm>
            <a:custGeom>
              <a:avLst/>
              <a:gdLst/>
              <a:ahLst/>
              <a:cxnLst/>
              <a:rect l="l" t="t" r="r" b="b"/>
              <a:pathLst>
                <a:path w="1015" h="2027" extrusionOk="0">
                  <a:moveTo>
                    <a:pt x="2" y="0"/>
                  </a:moveTo>
                  <a:cubicBezTo>
                    <a:pt x="0" y="0"/>
                    <a:pt x="0" y="3"/>
                    <a:pt x="6" y="9"/>
                  </a:cubicBezTo>
                  <a:cubicBezTo>
                    <a:pt x="6" y="3"/>
                    <a:pt x="3" y="0"/>
                    <a:pt x="2" y="0"/>
                  </a:cubicBezTo>
                  <a:close/>
                  <a:moveTo>
                    <a:pt x="6" y="9"/>
                  </a:moveTo>
                  <a:lnTo>
                    <a:pt x="6" y="9"/>
                  </a:lnTo>
                  <a:cubicBezTo>
                    <a:pt x="113" y="724"/>
                    <a:pt x="435" y="1521"/>
                    <a:pt x="958" y="2021"/>
                  </a:cubicBezTo>
                  <a:cubicBezTo>
                    <a:pt x="962" y="2025"/>
                    <a:pt x="967" y="2026"/>
                    <a:pt x="974" y="2026"/>
                  </a:cubicBezTo>
                  <a:cubicBezTo>
                    <a:pt x="992" y="2026"/>
                    <a:pt x="1015" y="2015"/>
                    <a:pt x="1006" y="1998"/>
                  </a:cubicBezTo>
                  <a:cubicBezTo>
                    <a:pt x="566" y="1355"/>
                    <a:pt x="232" y="759"/>
                    <a:pt x="6" y="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26" name="Google Shape;27626;p39"/>
            <p:cNvSpPr/>
            <p:nvPr/>
          </p:nvSpPr>
          <p:spPr>
            <a:xfrm>
              <a:off x="828675" y="2494475"/>
              <a:ext cx="75925" cy="80100"/>
            </a:xfrm>
            <a:custGeom>
              <a:avLst/>
              <a:gdLst/>
              <a:ahLst/>
              <a:cxnLst/>
              <a:rect l="l" t="t" r="r" b="b"/>
              <a:pathLst>
                <a:path w="3037" h="3204" extrusionOk="0">
                  <a:moveTo>
                    <a:pt x="0" y="1"/>
                  </a:moveTo>
                  <a:lnTo>
                    <a:pt x="0" y="1"/>
                  </a:lnTo>
                  <a:cubicBezTo>
                    <a:pt x="238" y="334"/>
                    <a:pt x="500" y="620"/>
                    <a:pt x="774" y="918"/>
                  </a:cubicBezTo>
                  <a:cubicBezTo>
                    <a:pt x="1119" y="1299"/>
                    <a:pt x="1369" y="1703"/>
                    <a:pt x="1631" y="2132"/>
                  </a:cubicBezTo>
                  <a:cubicBezTo>
                    <a:pt x="1929" y="2608"/>
                    <a:pt x="2405" y="3096"/>
                    <a:pt x="2977" y="3204"/>
                  </a:cubicBezTo>
                  <a:cubicBezTo>
                    <a:pt x="3000" y="3204"/>
                    <a:pt x="3036" y="3180"/>
                    <a:pt x="3000" y="3144"/>
                  </a:cubicBezTo>
                  <a:cubicBezTo>
                    <a:pt x="2715" y="2942"/>
                    <a:pt x="2393" y="2787"/>
                    <a:pt x="2143" y="2537"/>
                  </a:cubicBezTo>
                  <a:cubicBezTo>
                    <a:pt x="1857" y="2263"/>
                    <a:pt x="1679" y="1918"/>
                    <a:pt x="1464" y="1608"/>
                  </a:cubicBezTo>
                  <a:cubicBezTo>
                    <a:pt x="1083" y="1037"/>
                    <a:pt x="548" y="453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27" name="Google Shape;27627;p39"/>
            <p:cNvSpPr/>
            <p:nvPr/>
          </p:nvSpPr>
          <p:spPr>
            <a:xfrm>
              <a:off x="909125" y="2580075"/>
              <a:ext cx="35800" cy="44225"/>
            </a:xfrm>
            <a:custGeom>
              <a:avLst/>
              <a:gdLst/>
              <a:ahLst/>
              <a:cxnLst/>
              <a:rect l="l" t="t" r="r" b="b"/>
              <a:pathLst>
                <a:path w="1432" h="1769" extrusionOk="0">
                  <a:moveTo>
                    <a:pt x="24" y="1"/>
                  </a:moveTo>
                  <a:cubicBezTo>
                    <a:pt x="10" y="1"/>
                    <a:pt x="0" y="9"/>
                    <a:pt x="9" y="18"/>
                  </a:cubicBezTo>
                  <a:cubicBezTo>
                    <a:pt x="378" y="625"/>
                    <a:pt x="913" y="1196"/>
                    <a:pt x="1366" y="1756"/>
                  </a:cubicBezTo>
                  <a:cubicBezTo>
                    <a:pt x="1372" y="1765"/>
                    <a:pt x="1380" y="1769"/>
                    <a:pt x="1387" y="1769"/>
                  </a:cubicBezTo>
                  <a:cubicBezTo>
                    <a:pt x="1409" y="1769"/>
                    <a:pt x="1431" y="1738"/>
                    <a:pt x="1414" y="1720"/>
                  </a:cubicBezTo>
                  <a:cubicBezTo>
                    <a:pt x="973" y="1149"/>
                    <a:pt x="544" y="494"/>
                    <a:pt x="44" y="6"/>
                  </a:cubicBezTo>
                  <a:cubicBezTo>
                    <a:pt x="37" y="2"/>
                    <a:pt x="30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28" name="Google Shape;27628;p39"/>
            <p:cNvSpPr/>
            <p:nvPr/>
          </p:nvSpPr>
          <p:spPr>
            <a:xfrm>
              <a:off x="978075" y="2465800"/>
              <a:ext cx="236575" cy="188850"/>
            </a:xfrm>
            <a:custGeom>
              <a:avLst/>
              <a:gdLst/>
              <a:ahLst/>
              <a:cxnLst/>
              <a:rect l="l" t="t" r="r" b="b"/>
              <a:pathLst>
                <a:path w="9463" h="7554" extrusionOk="0">
                  <a:moveTo>
                    <a:pt x="9403" y="1"/>
                  </a:moveTo>
                  <a:cubicBezTo>
                    <a:pt x="9397" y="1"/>
                    <a:pt x="9390" y="2"/>
                    <a:pt x="9383" y="5"/>
                  </a:cubicBezTo>
                  <a:cubicBezTo>
                    <a:pt x="7395" y="612"/>
                    <a:pt x="5645" y="1707"/>
                    <a:pt x="4180" y="3160"/>
                  </a:cubicBezTo>
                  <a:cubicBezTo>
                    <a:pt x="3787" y="3577"/>
                    <a:pt x="3370" y="3982"/>
                    <a:pt x="2894" y="4303"/>
                  </a:cubicBezTo>
                  <a:cubicBezTo>
                    <a:pt x="2525" y="4553"/>
                    <a:pt x="2096" y="4755"/>
                    <a:pt x="1751" y="5017"/>
                  </a:cubicBezTo>
                  <a:cubicBezTo>
                    <a:pt x="1489" y="5196"/>
                    <a:pt x="1275" y="5410"/>
                    <a:pt x="1108" y="5660"/>
                  </a:cubicBezTo>
                  <a:cubicBezTo>
                    <a:pt x="703" y="6303"/>
                    <a:pt x="739" y="7041"/>
                    <a:pt x="13" y="7506"/>
                  </a:cubicBezTo>
                  <a:cubicBezTo>
                    <a:pt x="1" y="7518"/>
                    <a:pt x="25" y="7553"/>
                    <a:pt x="37" y="7553"/>
                  </a:cubicBezTo>
                  <a:cubicBezTo>
                    <a:pt x="894" y="7149"/>
                    <a:pt x="834" y="6029"/>
                    <a:pt x="1477" y="5410"/>
                  </a:cubicBezTo>
                  <a:cubicBezTo>
                    <a:pt x="2156" y="4720"/>
                    <a:pt x="3144" y="4398"/>
                    <a:pt x="3859" y="3708"/>
                  </a:cubicBezTo>
                  <a:cubicBezTo>
                    <a:pt x="4680" y="2934"/>
                    <a:pt x="5406" y="2136"/>
                    <a:pt x="6395" y="1541"/>
                  </a:cubicBezTo>
                  <a:cubicBezTo>
                    <a:pt x="7359" y="957"/>
                    <a:pt x="8431" y="600"/>
                    <a:pt x="9431" y="100"/>
                  </a:cubicBezTo>
                  <a:cubicBezTo>
                    <a:pt x="9462" y="69"/>
                    <a:pt x="9448" y="1"/>
                    <a:pt x="94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29" name="Google Shape;27629;p39"/>
            <p:cNvSpPr/>
            <p:nvPr/>
          </p:nvSpPr>
          <p:spPr>
            <a:xfrm>
              <a:off x="1001900" y="2468475"/>
              <a:ext cx="211350" cy="183975"/>
            </a:xfrm>
            <a:custGeom>
              <a:avLst/>
              <a:gdLst/>
              <a:ahLst/>
              <a:cxnLst/>
              <a:rect l="l" t="t" r="r" b="b"/>
              <a:pathLst>
                <a:path w="8454" h="7359" extrusionOk="0">
                  <a:moveTo>
                    <a:pt x="8431" y="0"/>
                  </a:moveTo>
                  <a:cubicBezTo>
                    <a:pt x="8426" y="0"/>
                    <a:pt x="8422" y="2"/>
                    <a:pt x="8418" y="5"/>
                  </a:cubicBezTo>
                  <a:cubicBezTo>
                    <a:pt x="7894" y="481"/>
                    <a:pt x="7680" y="1148"/>
                    <a:pt x="7418" y="1755"/>
                  </a:cubicBezTo>
                  <a:cubicBezTo>
                    <a:pt x="6894" y="2946"/>
                    <a:pt x="6013" y="3541"/>
                    <a:pt x="4965" y="4232"/>
                  </a:cubicBezTo>
                  <a:cubicBezTo>
                    <a:pt x="4275" y="4672"/>
                    <a:pt x="3560" y="5053"/>
                    <a:pt x="3096" y="5732"/>
                  </a:cubicBezTo>
                  <a:cubicBezTo>
                    <a:pt x="2392" y="6742"/>
                    <a:pt x="1450" y="7212"/>
                    <a:pt x="259" y="7212"/>
                  </a:cubicBezTo>
                  <a:cubicBezTo>
                    <a:pt x="201" y="7212"/>
                    <a:pt x="143" y="7210"/>
                    <a:pt x="84" y="7208"/>
                  </a:cubicBezTo>
                  <a:cubicBezTo>
                    <a:pt x="24" y="7208"/>
                    <a:pt x="0" y="7292"/>
                    <a:pt x="60" y="7315"/>
                  </a:cubicBezTo>
                  <a:cubicBezTo>
                    <a:pt x="221" y="7344"/>
                    <a:pt x="382" y="7358"/>
                    <a:pt x="542" y="7358"/>
                  </a:cubicBezTo>
                  <a:cubicBezTo>
                    <a:pt x="1178" y="7358"/>
                    <a:pt x="1799" y="7141"/>
                    <a:pt x="2322" y="6780"/>
                  </a:cubicBezTo>
                  <a:cubicBezTo>
                    <a:pt x="2667" y="6530"/>
                    <a:pt x="2917" y="6232"/>
                    <a:pt x="3156" y="5911"/>
                  </a:cubicBezTo>
                  <a:cubicBezTo>
                    <a:pt x="3608" y="5291"/>
                    <a:pt x="4156" y="4922"/>
                    <a:pt x="4787" y="4517"/>
                  </a:cubicBezTo>
                  <a:cubicBezTo>
                    <a:pt x="5561" y="3994"/>
                    <a:pt x="6489" y="3482"/>
                    <a:pt x="7049" y="2696"/>
                  </a:cubicBezTo>
                  <a:cubicBezTo>
                    <a:pt x="7620" y="1850"/>
                    <a:pt x="7799" y="838"/>
                    <a:pt x="8454" y="17"/>
                  </a:cubicBezTo>
                  <a:cubicBezTo>
                    <a:pt x="8454" y="9"/>
                    <a:pt x="8442" y="0"/>
                    <a:pt x="84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30" name="Google Shape;27630;p39"/>
            <p:cNvSpPr/>
            <p:nvPr/>
          </p:nvSpPr>
          <p:spPr>
            <a:xfrm>
              <a:off x="979575" y="2648975"/>
              <a:ext cx="26225" cy="12375"/>
            </a:xfrm>
            <a:custGeom>
              <a:avLst/>
              <a:gdLst/>
              <a:ahLst/>
              <a:cxnLst/>
              <a:rect l="l" t="t" r="r" b="b"/>
              <a:pathLst>
                <a:path w="1049" h="495" extrusionOk="0">
                  <a:moveTo>
                    <a:pt x="1013" y="0"/>
                  </a:moveTo>
                  <a:cubicBezTo>
                    <a:pt x="751" y="36"/>
                    <a:pt x="0" y="48"/>
                    <a:pt x="36" y="476"/>
                  </a:cubicBezTo>
                  <a:cubicBezTo>
                    <a:pt x="36" y="488"/>
                    <a:pt x="42" y="494"/>
                    <a:pt x="51" y="494"/>
                  </a:cubicBezTo>
                  <a:cubicBezTo>
                    <a:pt x="60" y="494"/>
                    <a:pt x="72" y="488"/>
                    <a:pt x="84" y="476"/>
                  </a:cubicBezTo>
                  <a:cubicBezTo>
                    <a:pt x="203" y="84"/>
                    <a:pt x="703" y="119"/>
                    <a:pt x="1036" y="36"/>
                  </a:cubicBezTo>
                  <a:cubicBezTo>
                    <a:pt x="1048" y="36"/>
                    <a:pt x="1048" y="0"/>
                    <a:pt x="10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31" name="Google Shape;27631;p39"/>
            <p:cNvSpPr/>
            <p:nvPr/>
          </p:nvSpPr>
          <p:spPr>
            <a:xfrm>
              <a:off x="977800" y="2654500"/>
              <a:ext cx="6175" cy="16450"/>
            </a:xfrm>
            <a:custGeom>
              <a:avLst/>
              <a:gdLst/>
              <a:ahLst/>
              <a:cxnLst/>
              <a:rect l="l" t="t" r="r" b="b"/>
              <a:pathLst>
                <a:path w="247" h="658" extrusionOk="0">
                  <a:moveTo>
                    <a:pt x="216" y="0"/>
                  </a:moveTo>
                  <a:cubicBezTo>
                    <a:pt x="208" y="0"/>
                    <a:pt x="198" y="1"/>
                    <a:pt x="191" y="5"/>
                  </a:cubicBezTo>
                  <a:cubicBezTo>
                    <a:pt x="95" y="172"/>
                    <a:pt x="0" y="446"/>
                    <a:pt x="60" y="648"/>
                  </a:cubicBezTo>
                  <a:cubicBezTo>
                    <a:pt x="60" y="654"/>
                    <a:pt x="66" y="657"/>
                    <a:pt x="71" y="657"/>
                  </a:cubicBezTo>
                  <a:cubicBezTo>
                    <a:pt x="77" y="657"/>
                    <a:pt x="83" y="654"/>
                    <a:pt x="83" y="648"/>
                  </a:cubicBezTo>
                  <a:cubicBezTo>
                    <a:pt x="119" y="541"/>
                    <a:pt x="107" y="434"/>
                    <a:pt x="131" y="315"/>
                  </a:cubicBezTo>
                  <a:cubicBezTo>
                    <a:pt x="167" y="208"/>
                    <a:pt x="191" y="113"/>
                    <a:pt x="238" y="5"/>
                  </a:cubicBezTo>
                  <a:cubicBezTo>
                    <a:pt x="246" y="5"/>
                    <a:pt x="233" y="0"/>
                    <a:pt x="2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32" name="Google Shape;27632;p39"/>
            <p:cNvSpPr/>
            <p:nvPr/>
          </p:nvSpPr>
          <p:spPr>
            <a:xfrm>
              <a:off x="976000" y="2657700"/>
              <a:ext cx="6275" cy="24875"/>
            </a:xfrm>
            <a:custGeom>
              <a:avLst/>
              <a:gdLst/>
              <a:ahLst/>
              <a:cxnLst/>
              <a:rect l="l" t="t" r="r" b="b"/>
              <a:pathLst>
                <a:path w="251" h="995" extrusionOk="0">
                  <a:moveTo>
                    <a:pt x="243" y="1"/>
                  </a:moveTo>
                  <a:cubicBezTo>
                    <a:pt x="241" y="1"/>
                    <a:pt x="239" y="3"/>
                    <a:pt x="239" y="8"/>
                  </a:cubicBezTo>
                  <a:cubicBezTo>
                    <a:pt x="143" y="318"/>
                    <a:pt x="24" y="639"/>
                    <a:pt x="1" y="961"/>
                  </a:cubicBezTo>
                  <a:cubicBezTo>
                    <a:pt x="1" y="982"/>
                    <a:pt x="17" y="994"/>
                    <a:pt x="32" y="994"/>
                  </a:cubicBezTo>
                  <a:cubicBezTo>
                    <a:pt x="44" y="994"/>
                    <a:pt x="55" y="988"/>
                    <a:pt x="60" y="973"/>
                  </a:cubicBezTo>
                  <a:cubicBezTo>
                    <a:pt x="179" y="663"/>
                    <a:pt x="203" y="342"/>
                    <a:pt x="251" y="20"/>
                  </a:cubicBezTo>
                  <a:cubicBezTo>
                    <a:pt x="251" y="6"/>
                    <a:pt x="247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33" name="Google Shape;27633;p39"/>
            <p:cNvSpPr/>
            <p:nvPr/>
          </p:nvSpPr>
          <p:spPr>
            <a:xfrm>
              <a:off x="975100" y="2657450"/>
              <a:ext cx="5400" cy="19725"/>
            </a:xfrm>
            <a:custGeom>
              <a:avLst/>
              <a:gdLst/>
              <a:ahLst/>
              <a:cxnLst/>
              <a:rect l="l" t="t" r="r" b="b"/>
              <a:pathLst>
                <a:path w="216" h="789" extrusionOk="0">
                  <a:moveTo>
                    <a:pt x="165" y="1"/>
                  </a:moveTo>
                  <a:cubicBezTo>
                    <a:pt x="153" y="1"/>
                    <a:pt x="144" y="6"/>
                    <a:pt x="144" y="18"/>
                  </a:cubicBezTo>
                  <a:cubicBezTo>
                    <a:pt x="120" y="173"/>
                    <a:pt x="108" y="304"/>
                    <a:pt x="84" y="435"/>
                  </a:cubicBezTo>
                  <a:cubicBezTo>
                    <a:pt x="49" y="542"/>
                    <a:pt x="1" y="649"/>
                    <a:pt x="1" y="768"/>
                  </a:cubicBezTo>
                  <a:cubicBezTo>
                    <a:pt x="1" y="782"/>
                    <a:pt x="13" y="788"/>
                    <a:pt x="26" y="788"/>
                  </a:cubicBezTo>
                  <a:cubicBezTo>
                    <a:pt x="35" y="788"/>
                    <a:pt x="44" y="785"/>
                    <a:pt x="49" y="780"/>
                  </a:cubicBezTo>
                  <a:cubicBezTo>
                    <a:pt x="203" y="590"/>
                    <a:pt x="215" y="245"/>
                    <a:pt x="203" y="18"/>
                  </a:cubicBezTo>
                  <a:cubicBezTo>
                    <a:pt x="191" y="6"/>
                    <a:pt x="176" y="1"/>
                    <a:pt x="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34" name="Google Shape;27634;p39"/>
            <p:cNvSpPr/>
            <p:nvPr/>
          </p:nvSpPr>
          <p:spPr>
            <a:xfrm>
              <a:off x="976250" y="2648000"/>
              <a:ext cx="31925" cy="23250"/>
            </a:xfrm>
            <a:custGeom>
              <a:avLst/>
              <a:gdLst/>
              <a:ahLst/>
              <a:cxnLst/>
              <a:rect l="l" t="t" r="r" b="b"/>
              <a:pathLst>
                <a:path w="1277" h="930" extrusionOk="0">
                  <a:moveTo>
                    <a:pt x="1072" y="0"/>
                  </a:moveTo>
                  <a:cubicBezTo>
                    <a:pt x="638" y="0"/>
                    <a:pt x="0" y="528"/>
                    <a:pt x="62" y="920"/>
                  </a:cubicBezTo>
                  <a:cubicBezTo>
                    <a:pt x="62" y="926"/>
                    <a:pt x="65" y="929"/>
                    <a:pt x="68" y="929"/>
                  </a:cubicBezTo>
                  <a:cubicBezTo>
                    <a:pt x="71" y="929"/>
                    <a:pt x="74" y="926"/>
                    <a:pt x="74" y="920"/>
                  </a:cubicBezTo>
                  <a:cubicBezTo>
                    <a:pt x="157" y="849"/>
                    <a:pt x="193" y="742"/>
                    <a:pt x="253" y="646"/>
                  </a:cubicBezTo>
                  <a:cubicBezTo>
                    <a:pt x="336" y="527"/>
                    <a:pt x="431" y="432"/>
                    <a:pt x="550" y="349"/>
                  </a:cubicBezTo>
                  <a:cubicBezTo>
                    <a:pt x="669" y="265"/>
                    <a:pt x="788" y="206"/>
                    <a:pt x="943" y="170"/>
                  </a:cubicBezTo>
                  <a:cubicBezTo>
                    <a:pt x="1038" y="146"/>
                    <a:pt x="1169" y="158"/>
                    <a:pt x="1253" y="99"/>
                  </a:cubicBezTo>
                  <a:cubicBezTo>
                    <a:pt x="1276" y="87"/>
                    <a:pt x="1276" y="51"/>
                    <a:pt x="1253" y="39"/>
                  </a:cubicBezTo>
                  <a:cubicBezTo>
                    <a:pt x="1199" y="12"/>
                    <a:pt x="1138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35" name="Google Shape;27635;p39"/>
            <p:cNvSpPr/>
            <p:nvPr/>
          </p:nvSpPr>
          <p:spPr>
            <a:xfrm>
              <a:off x="1001000" y="2539950"/>
              <a:ext cx="123800" cy="99525"/>
            </a:xfrm>
            <a:custGeom>
              <a:avLst/>
              <a:gdLst/>
              <a:ahLst/>
              <a:cxnLst/>
              <a:rect l="l" t="t" r="r" b="b"/>
              <a:pathLst>
                <a:path w="4952" h="3981" extrusionOk="0">
                  <a:moveTo>
                    <a:pt x="4915" y="0"/>
                  </a:moveTo>
                  <a:cubicBezTo>
                    <a:pt x="4912" y="0"/>
                    <a:pt x="4908" y="1"/>
                    <a:pt x="4906" y="4"/>
                  </a:cubicBezTo>
                  <a:cubicBezTo>
                    <a:pt x="4192" y="670"/>
                    <a:pt x="3311" y="1075"/>
                    <a:pt x="2584" y="1694"/>
                  </a:cubicBezTo>
                  <a:cubicBezTo>
                    <a:pt x="1691" y="2456"/>
                    <a:pt x="977" y="3290"/>
                    <a:pt x="1" y="3980"/>
                  </a:cubicBezTo>
                  <a:cubicBezTo>
                    <a:pt x="989" y="3385"/>
                    <a:pt x="1668" y="2575"/>
                    <a:pt x="2525" y="1837"/>
                  </a:cubicBezTo>
                  <a:cubicBezTo>
                    <a:pt x="3287" y="1182"/>
                    <a:pt x="4311" y="837"/>
                    <a:pt x="4942" y="27"/>
                  </a:cubicBezTo>
                  <a:cubicBezTo>
                    <a:pt x="4951" y="18"/>
                    <a:pt x="4930" y="0"/>
                    <a:pt x="49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36" name="Google Shape;27636;p39"/>
            <p:cNvSpPr/>
            <p:nvPr/>
          </p:nvSpPr>
          <p:spPr>
            <a:xfrm>
              <a:off x="895050" y="2655375"/>
              <a:ext cx="74475" cy="56175"/>
            </a:xfrm>
            <a:custGeom>
              <a:avLst/>
              <a:gdLst/>
              <a:ahLst/>
              <a:cxnLst/>
              <a:rect l="l" t="t" r="r" b="b"/>
              <a:pathLst>
                <a:path w="2979" h="2247" extrusionOk="0">
                  <a:moveTo>
                    <a:pt x="68" y="1"/>
                  </a:moveTo>
                  <a:cubicBezTo>
                    <a:pt x="37" y="1"/>
                    <a:pt x="1" y="42"/>
                    <a:pt x="36" y="78"/>
                  </a:cubicBezTo>
                  <a:cubicBezTo>
                    <a:pt x="345" y="506"/>
                    <a:pt x="881" y="530"/>
                    <a:pt x="1334" y="744"/>
                  </a:cubicBezTo>
                  <a:cubicBezTo>
                    <a:pt x="2036" y="1066"/>
                    <a:pt x="2453" y="1685"/>
                    <a:pt x="2953" y="2233"/>
                  </a:cubicBezTo>
                  <a:cubicBezTo>
                    <a:pt x="2953" y="2243"/>
                    <a:pt x="2959" y="2246"/>
                    <a:pt x="2965" y="2246"/>
                  </a:cubicBezTo>
                  <a:cubicBezTo>
                    <a:pt x="2972" y="2246"/>
                    <a:pt x="2979" y="2239"/>
                    <a:pt x="2965" y="2233"/>
                  </a:cubicBezTo>
                  <a:cubicBezTo>
                    <a:pt x="2667" y="1768"/>
                    <a:pt x="2286" y="1304"/>
                    <a:pt x="1834" y="971"/>
                  </a:cubicBezTo>
                  <a:cubicBezTo>
                    <a:pt x="1322" y="566"/>
                    <a:pt x="500" y="530"/>
                    <a:pt x="95" y="18"/>
                  </a:cubicBezTo>
                  <a:cubicBezTo>
                    <a:pt x="89" y="6"/>
                    <a:pt x="79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37" name="Google Shape;27637;p39"/>
            <p:cNvSpPr/>
            <p:nvPr/>
          </p:nvSpPr>
          <p:spPr>
            <a:xfrm>
              <a:off x="757300" y="2542300"/>
              <a:ext cx="134425" cy="112550"/>
            </a:xfrm>
            <a:custGeom>
              <a:avLst/>
              <a:gdLst/>
              <a:ahLst/>
              <a:cxnLst/>
              <a:rect l="l" t="t" r="r" b="b"/>
              <a:pathLst>
                <a:path w="5377" h="4502" extrusionOk="0">
                  <a:moveTo>
                    <a:pt x="38" y="0"/>
                  </a:moveTo>
                  <a:cubicBezTo>
                    <a:pt x="18" y="0"/>
                    <a:pt x="0" y="14"/>
                    <a:pt x="9" y="40"/>
                  </a:cubicBezTo>
                  <a:cubicBezTo>
                    <a:pt x="379" y="600"/>
                    <a:pt x="652" y="1231"/>
                    <a:pt x="1033" y="1767"/>
                  </a:cubicBezTo>
                  <a:cubicBezTo>
                    <a:pt x="1319" y="2172"/>
                    <a:pt x="1748" y="2386"/>
                    <a:pt x="2176" y="2612"/>
                  </a:cubicBezTo>
                  <a:cubicBezTo>
                    <a:pt x="2736" y="2910"/>
                    <a:pt x="3176" y="3279"/>
                    <a:pt x="3688" y="3636"/>
                  </a:cubicBezTo>
                  <a:cubicBezTo>
                    <a:pt x="4189" y="3993"/>
                    <a:pt x="4820" y="4112"/>
                    <a:pt x="5320" y="4493"/>
                  </a:cubicBezTo>
                  <a:cubicBezTo>
                    <a:pt x="5328" y="4499"/>
                    <a:pt x="5336" y="4501"/>
                    <a:pt x="5342" y="4501"/>
                  </a:cubicBezTo>
                  <a:cubicBezTo>
                    <a:pt x="5364" y="4501"/>
                    <a:pt x="5376" y="4476"/>
                    <a:pt x="5367" y="4458"/>
                  </a:cubicBezTo>
                  <a:cubicBezTo>
                    <a:pt x="4998" y="4089"/>
                    <a:pt x="4510" y="3981"/>
                    <a:pt x="4046" y="3743"/>
                  </a:cubicBezTo>
                  <a:cubicBezTo>
                    <a:pt x="3534" y="3469"/>
                    <a:pt x="3153" y="3017"/>
                    <a:pt x="2641" y="2731"/>
                  </a:cubicBezTo>
                  <a:cubicBezTo>
                    <a:pt x="2045" y="2386"/>
                    <a:pt x="1402" y="2160"/>
                    <a:pt x="1033" y="1529"/>
                  </a:cubicBezTo>
                  <a:cubicBezTo>
                    <a:pt x="724" y="993"/>
                    <a:pt x="498" y="469"/>
                    <a:pt x="57" y="5"/>
                  </a:cubicBezTo>
                  <a:cubicBezTo>
                    <a:pt x="51" y="2"/>
                    <a:pt x="44" y="0"/>
                    <a:pt x="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38" name="Google Shape;27638;p39"/>
            <p:cNvSpPr/>
            <p:nvPr/>
          </p:nvSpPr>
          <p:spPr>
            <a:xfrm>
              <a:off x="759000" y="2543000"/>
              <a:ext cx="162975" cy="115275"/>
            </a:xfrm>
            <a:custGeom>
              <a:avLst/>
              <a:gdLst/>
              <a:ahLst/>
              <a:cxnLst/>
              <a:rect l="l" t="t" r="r" b="b"/>
              <a:pathLst>
                <a:path w="6519" h="4611" extrusionOk="0">
                  <a:moveTo>
                    <a:pt x="1" y="1"/>
                  </a:moveTo>
                  <a:lnTo>
                    <a:pt x="1" y="1"/>
                  </a:lnTo>
                  <a:cubicBezTo>
                    <a:pt x="1263" y="501"/>
                    <a:pt x="2394" y="1167"/>
                    <a:pt x="3513" y="1953"/>
                  </a:cubicBezTo>
                  <a:cubicBezTo>
                    <a:pt x="4049" y="2322"/>
                    <a:pt x="4573" y="2691"/>
                    <a:pt x="5097" y="3096"/>
                  </a:cubicBezTo>
                  <a:cubicBezTo>
                    <a:pt x="5668" y="3525"/>
                    <a:pt x="6049" y="4037"/>
                    <a:pt x="6454" y="4596"/>
                  </a:cubicBezTo>
                  <a:cubicBezTo>
                    <a:pt x="6464" y="4607"/>
                    <a:pt x="6474" y="4611"/>
                    <a:pt x="6483" y="4611"/>
                  </a:cubicBezTo>
                  <a:cubicBezTo>
                    <a:pt x="6505" y="4611"/>
                    <a:pt x="6519" y="4583"/>
                    <a:pt x="6502" y="4549"/>
                  </a:cubicBezTo>
                  <a:cubicBezTo>
                    <a:pt x="5906" y="3346"/>
                    <a:pt x="4740" y="2679"/>
                    <a:pt x="3668" y="1929"/>
                  </a:cubicBezTo>
                  <a:cubicBezTo>
                    <a:pt x="2549" y="1144"/>
                    <a:pt x="1358" y="37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39" name="Google Shape;27639;p39"/>
            <p:cNvSpPr/>
            <p:nvPr/>
          </p:nvSpPr>
          <p:spPr>
            <a:xfrm>
              <a:off x="925225" y="2660125"/>
              <a:ext cx="45750" cy="42525"/>
            </a:xfrm>
            <a:custGeom>
              <a:avLst/>
              <a:gdLst/>
              <a:ahLst/>
              <a:cxnLst/>
              <a:rect l="l" t="t" r="r" b="b"/>
              <a:pathLst>
                <a:path w="1830" h="1701" extrusionOk="0">
                  <a:moveTo>
                    <a:pt x="24" y="0"/>
                  </a:moveTo>
                  <a:cubicBezTo>
                    <a:pt x="12" y="0"/>
                    <a:pt x="0" y="15"/>
                    <a:pt x="8" y="30"/>
                  </a:cubicBezTo>
                  <a:cubicBezTo>
                    <a:pt x="293" y="816"/>
                    <a:pt x="1317" y="959"/>
                    <a:pt x="1722" y="1674"/>
                  </a:cubicBezTo>
                  <a:cubicBezTo>
                    <a:pt x="1730" y="1692"/>
                    <a:pt x="1744" y="1700"/>
                    <a:pt x="1760" y="1700"/>
                  </a:cubicBezTo>
                  <a:cubicBezTo>
                    <a:pt x="1793" y="1700"/>
                    <a:pt x="1830" y="1663"/>
                    <a:pt x="1805" y="1614"/>
                  </a:cubicBezTo>
                  <a:cubicBezTo>
                    <a:pt x="1424" y="876"/>
                    <a:pt x="472" y="733"/>
                    <a:pt x="43" y="19"/>
                  </a:cubicBezTo>
                  <a:cubicBezTo>
                    <a:pt x="39" y="5"/>
                    <a:pt x="31" y="0"/>
                    <a:pt x="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40" name="Google Shape;27640;p39"/>
            <p:cNvSpPr/>
            <p:nvPr/>
          </p:nvSpPr>
          <p:spPr>
            <a:xfrm>
              <a:off x="786250" y="2565800"/>
              <a:ext cx="75475" cy="52825"/>
            </a:xfrm>
            <a:custGeom>
              <a:avLst/>
              <a:gdLst/>
              <a:ahLst/>
              <a:cxnLst/>
              <a:rect l="l" t="t" r="r" b="b"/>
              <a:pathLst>
                <a:path w="3019" h="2113" extrusionOk="0">
                  <a:moveTo>
                    <a:pt x="2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494" y="624"/>
                    <a:pt x="1126" y="779"/>
                    <a:pt x="1745" y="1184"/>
                  </a:cubicBezTo>
                  <a:cubicBezTo>
                    <a:pt x="2173" y="1470"/>
                    <a:pt x="2435" y="2089"/>
                    <a:pt x="2995" y="2113"/>
                  </a:cubicBezTo>
                  <a:cubicBezTo>
                    <a:pt x="3019" y="2113"/>
                    <a:pt x="3019" y="2065"/>
                    <a:pt x="3007" y="2065"/>
                  </a:cubicBezTo>
                  <a:cubicBezTo>
                    <a:pt x="2459" y="1875"/>
                    <a:pt x="2185" y="1351"/>
                    <a:pt x="1697" y="1065"/>
                  </a:cubicBezTo>
                  <a:cubicBezTo>
                    <a:pt x="1090" y="720"/>
                    <a:pt x="554" y="505"/>
                    <a:pt x="30" y="5"/>
                  </a:cubicBezTo>
                  <a:cubicBezTo>
                    <a:pt x="30" y="2"/>
                    <a:pt x="28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41" name="Google Shape;27641;p39"/>
            <p:cNvSpPr/>
            <p:nvPr/>
          </p:nvSpPr>
          <p:spPr>
            <a:xfrm>
              <a:off x="865875" y="2621875"/>
              <a:ext cx="31875" cy="25625"/>
            </a:xfrm>
            <a:custGeom>
              <a:avLst/>
              <a:gdLst/>
              <a:ahLst/>
              <a:cxnLst/>
              <a:rect l="l" t="t" r="r" b="b"/>
              <a:pathLst>
                <a:path w="1275" h="1025" extrusionOk="0">
                  <a:moveTo>
                    <a:pt x="12" y="1"/>
                  </a:moveTo>
                  <a:cubicBezTo>
                    <a:pt x="12" y="1"/>
                    <a:pt x="0" y="13"/>
                    <a:pt x="0" y="25"/>
                  </a:cubicBezTo>
                  <a:cubicBezTo>
                    <a:pt x="298" y="429"/>
                    <a:pt x="786" y="846"/>
                    <a:pt x="1250" y="1025"/>
                  </a:cubicBezTo>
                  <a:cubicBezTo>
                    <a:pt x="1262" y="1025"/>
                    <a:pt x="1274" y="1013"/>
                    <a:pt x="1262" y="1001"/>
                  </a:cubicBezTo>
                  <a:cubicBezTo>
                    <a:pt x="1060" y="846"/>
                    <a:pt x="834" y="727"/>
                    <a:pt x="643" y="560"/>
                  </a:cubicBezTo>
                  <a:cubicBezTo>
                    <a:pt x="417" y="382"/>
                    <a:pt x="227" y="191"/>
                    <a:pt x="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42" name="Google Shape;27642;p39"/>
            <p:cNvSpPr/>
            <p:nvPr/>
          </p:nvSpPr>
          <p:spPr>
            <a:xfrm>
              <a:off x="975150" y="2646250"/>
              <a:ext cx="125500" cy="110475"/>
            </a:xfrm>
            <a:custGeom>
              <a:avLst/>
              <a:gdLst/>
              <a:ahLst/>
              <a:cxnLst/>
              <a:rect l="l" t="t" r="r" b="b"/>
              <a:pathLst>
                <a:path w="5020" h="4419" extrusionOk="0">
                  <a:moveTo>
                    <a:pt x="4983" y="0"/>
                  </a:moveTo>
                  <a:cubicBezTo>
                    <a:pt x="4981" y="0"/>
                    <a:pt x="4978" y="1"/>
                    <a:pt x="4976" y="2"/>
                  </a:cubicBezTo>
                  <a:cubicBezTo>
                    <a:pt x="3785" y="169"/>
                    <a:pt x="3190" y="966"/>
                    <a:pt x="2368" y="1717"/>
                  </a:cubicBezTo>
                  <a:cubicBezTo>
                    <a:pt x="1999" y="2062"/>
                    <a:pt x="1571" y="2276"/>
                    <a:pt x="1273" y="2693"/>
                  </a:cubicBezTo>
                  <a:cubicBezTo>
                    <a:pt x="856" y="3276"/>
                    <a:pt x="642" y="3919"/>
                    <a:pt x="47" y="4372"/>
                  </a:cubicBezTo>
                  <a:cubicBezTo>
                    <a:pt x="0" y="4381"/>
                    <a:pt x="11" y="4419"/>
                    <a:pt x="35" y="4419"/>
                  </a:cubicBezTo>
                  <a:cubicBezTo>
                    <a:pt x="42" y="4419"/>
                    <a:pt x="50" y="4415"/>
                    <a:pt x="58" y="4407"/>
                  </a:cubicBezTo>
                  <a:cubicBezTo>
                    <a:pt x="951" y="3919"/>
                    <a:pt x="1190" y="2740"/>
                    <a:pt x="2011" y="2121"/>
                  </a:cubicBezTo>
                  <a:cubicBezTo>
                    <a:pt x="2428" y="1788"/>
                    <a:pt x="2725" y="1419"/>
                    <a:pt x="3118" y="1062"/>
                  </a:cubicBezTo>
                  <a:cubicBezTo>
                    <a:pt x="3666" y="538"/>
                    <a:pt x="4285" y="288"/>
                    <a:pt x="4988" y="50"/>
                  </a:cubicBezTo>
                  <a:cubicBezTo>
                    <a:pt x="5019" y="39"/>
                    <a:pt x="5004" y="0"/>
                    <a:pt x="49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43" name="Google Shape;27643;p39"/>
            <p:cNvSpPr/>
            <p:nvPr/>
          </p:nvSpPr>
          <p:spPr>
            <a:xfrm>
              <a:off x="978425" y="2647475"/>
              <a:ext cx="119650" cy="112275"/>
            </a:xfrm>
            <a:custGeom>
              <a:avLst/>
              <a:gdLst/>
              <a:ahLst/>
              <a:cxnLst/>
              <a:rect l="l" t="t" r="r" b="b"/>
              <a:pathLst>
                <a:path w="4786" h="4491" extrusionOk="0">
                  <a:moveTo>
                    <a:pt x="4773" y="1"/>
                  </a:moveTo>
                  <a:cubicBezTo>
                    <a:pt x="4476" y="513"/>
                    <a:pt x="4333" y="1167"/>
                    <a:pt x="4011" y="1644"/>
                  </a:cubicBezTo>
                  <a:cubicBezTo>
                    <a:pt x="3702" y="2084"/>
                    <a:pt x="2964" y="2334"/>
                    <a:pt x="2583" y="2775"/>
                  </a:cubicBezTo>
                  <a:cubicBezTo>
                    <a:pt x="2059" y="3370"/>
                    <a:pt x="1582" y="3846"/>
                    <a:pt x="797" y="4061"/>
                  </a:cubicBezTo>
                  <a:cubicBezTo>
                    <a:pt x="487" y="4156"/>
                    <a:pt x="249" y="4156"/>
                    <a:pt x="35" y="4406"/>
                  </a:cubicBezTo>
                  <a:cubicBezTo>
                    <a:pt x="1" y="4448"/>
                    <a:pt x="45" y="4490"/>
                    <a:pt x="90" y="4490"/>
                  </a:cubicBezTo>
                  <a:cubicBezTo>
                    <a:pt x="109" y="4490"/>
                    <a:pt x="128" y="4483"/>
                    <a:pt x="142" y="4465"/>
                  </a:cubicBezTo>
                  <a:cubicBezTo>
                    <a:pt x="404" y="4120"/>
                    <a:pt x="1356" y="3989"/>
                    <a:pt x="1749" y="3727"/>
                  </a:cubicBezTo>
                  <a:cubicBezTo>
                    <a:pt x="2249" y="3370"/>
                    <a:pt x="2511" y="2834"/>
                    <a:pt x="2987" y="2441"/>
                  </a:cubicBezTo>
                  <a:cubicBezTo>
                    <a:pt x="3356" y="2144"/>
                    <a:pt x="3821" y="2072"/>
                    <a:pt x="4083" y="1668"/>
                  </a:cubicBezTo>
                  <a:cubicBezTo>
                    <a:pt x="4392" y="1191"/>
                    <a:pt x="4559" y="525"/>
                    <a:pt x="4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44" name="Google Shape;27644;p39"/>
            <p:cNvSpPr/>
            <p:nvPr/>
          </p:nvSpPr>
          <p:spPr>
            <a:xfrm>
              <a:off x="975800" y="2754225"/>
              <a:ext cx="10650" cy="7825"/>
            </a:xfrm>
            <a:custGeom>
              <a:avLst/>
              <a:gdLst/>
              <a:ahLst/>
              <a:cxnLst/>
              <a:rect l="l" t="t" r="r" b="b"/>
              <a:pathLst>
                <a:path w="426" h="313" extrusionOk="0">
                  <a:moveTo>
                    <a:pt x="369" y="0"/>
                  </a:moveTo>
                  <a:cubicBezTo>
                    <a:pt x="218" y="0"/>
                    <a:pt x="74" y="159"/>
                    <a:pt x="9" y="279"/>
                  </a:cubicBezTo>
                  <a:cubicBezTo>
                    <a:pt x="0" y="296"/>
                    <a:pt x="16" y="313"/>
                    <a:pt x="34" y="313"/>
                  </a:cubicBezTo>
                  <a:cubicBezTo>
                    <a:pt x="41" y="313"/>
                    <a:pt x="49" y="310"/>
                    <a:pt x="56" y="303"/>
                  </a:cubicBezTo>
                  <a:cubicBezTo>
                    <a:pt x="92" y="231"/>
                    <a:pt x="140" y="172"/>
                    <a:pt x="211" y="124"/>
                  </a:cubicBezTo>
                  <a:cubicBezTo>
                    <a:pt x="271" y="76"/>
                    <a:pt x="354" y="65"/>
                    <a:pt x="413" y="17"/>
                  </a:cubicBezTo>
                  <a:cubicBezTo>
                    <a:pt x="413" y="17"/>
                    <a:pt x="425" y="5"/>
                    <a:pt x="413" y="5"/>
                  </a:cubicBezTo>
                  <a:cubicBezTo>
                    <a:pt x="399" y="2"/>
                    <a:pt x="384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45" name="Google Shape;27645;p39"/>
            <p:cNvSpPr/>
            <p:nvPr/>
          </p:nvSpPr>
          <p:spPr>
            <a:xfrm>
              <a:off x="991275" y="2677550"/>
              <a:ext cx="86550" cy="71000"/>
            </a:xfrm>
            <a:custGeom>
              <a:avLst/>
              <a:gdLst/>
              <a:ahLst/>
              <a:cxnLst/>
              <a:rect l="l" t="t" r="r" b="b"/>
              <a:pathLst>
                <a:path w="3462" h="2840" extrusionOk="0">
                  <a:moveTo>
                    <a:pt x="3402" y="0"/>
                  </a:moveTo>
                  <a:cubicBezTo>
                    <a:pt x="2747" y="179"/>
                    <a:pt x="2295" y="596"/>
                    <a:pt x="1878" y="1107"/>
                  </a:cubicBezTo>
                  <a:cubicBezTo>
                    <a:pt x="1521" y="1536"/>
                    <a:pt x="1235" y="1905"/>
                    <a:pt x="771" y="2227"/>
                  </a:cubicBezTo>
                  <a:cubicBezTo>
                    <a:pt x="485" y="2417"/>
                    <a:pt x="235" y="2584"/>
                    <a:pt x="9" y="2834"/>
                  </a:cubicBezTo>
                  <a:cubicBezTo>
                    <a:pt x="509" y="2322"/>
                    <a:pt x="1140" y="2072"/>
                    <a:pt x="1604" y="1536"/>
                  </a:cubicBezTo>
                  <a:cubicBezTo>
                    <a:pt x="2176" y="893"/>
                    <a:pt x="2652" y="405"/>
                    <a:pt x="3438" y="60"/>
                  </a:cubicBezTo>
                  <a:cubicBezTo>
                    <a:pt x="3462" y="48"/>
                    <a:pt x="3450" y="0"/>
                    <a:pt x="3402" y="0"/>
                  </a:cubicBezTo>
                  <a:close/>
                  <a:moveTo>
                    <a:pt x="9" y="2834"/>
                  </a:moveTo>
                  <a:cubicBezTo>
                    <a:pt x="1" y="2834"/>
                    <a:pt x="3" y="2839"/>
                    <a:pt x="6" y="2839"/>
                  </a:cubicBezTo>
                  <a:cubicBezTo>
                    <a:pt x="7" y="2839"/>
                    <a:pt x="9" y="2838"/>
                    <a:pt x="9" y="28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46" name="Google Shape;27646;p39"/>
            <p:cNvSpPr/>
            <p:nvPr/>
          </p:nvSpPr>
          <p:spPr>
            <a:xfrm>
              <a:off x="817050" y="2639025"/>
              <a:ext cx="146475" cy="131100"/>
            </a:xfrm>
            <a:custGeom>
              <a:avLst/>
              <a:gdLst/>
              <a:ahLst/>
              <a:cxnLst/>
              <a:rect l="l" t="t" r="r" b="b"/>
              <a:pathLst>
                <a:path w="5859" h="5244" extrusionOk="0">
                  <a:moveTo>
                    <a:pt x="5856" y="4881"/>
                  </a:moveTo>
                  <a:cubicBezTo>
                    <a:pt x="5853" y="4881"/>
                    <a:pt x="5847" y="4887"/>
                    <a:pt x="5847" y="4899"/>
                  </a:cubicBezTo>
                  <a:cubicBezTo>
                    <a:pt x="5859" y="4887"/>
                    <a:pt x="5859" y="4881"/>
                    <a:pt x="5856" y="4881"/>
                  </a:cubicBezTo>
                  <a:close/>
                  <a:moveTo>
                    <a:pt x="20" y="1"/>
                  </a:moveTo>
                  <a:cubicBezTo>
                    <a:pt x="7" y="1"/>
                    <a:pt x="1" y="12"/>
                    <a:pt x="1" y="29"/>
                  </a:cubicBezTo>
                  <a:cubicBezTo>
                    <a:pt x="132" y="505"/>
                    <a:pt x="358" y="982"/>
                    <a:pt x="703" y="1351"/>
                  </a:cubicBezTo>
                  <a:cubicBezTo>
                    <a:pt x="1167" y="1875"/>
                    <a:pt x="1846" y="2065"/>
                    <a:pt x="2334" y="2601"/>
                  </a:cubicBezTo>
                  <a:cubicBezTo>
                    <a:pt x="2775" y="3065"/>
                    <a:pt x="3168" y="3399"/>
                    <a:pt x="3739" y="3684"/>
                  </a:cubicBezTo>
                  <a:cubicBezTo>
                    <a:pt x="4525" y="4089"/>
                    <a:pt x="5335" y="4387"/>
                    <a:pt x="5775" y="5220"/>
                  </a:cubicBezTo>
                  <a:cubicBezTo>
                    <a:pt x="5779" y="5237"/>
                    <a:pt x="5790" y="5244"/>
                    <a:pt x="5802" y="5244"/>
                  </a:cubicBezTo>
                  <a:cubicBezTo>
                    <a:pt x="5822" y="5244"/>
                    <a:pt x="5847" y="5224"/>
                    <a:pt x="5847" y="5208"/>
                  </a:cubicBezTo>
                  <a:cubicBezTo>
                    <a:pt x="5835" y="5065"/>
                    <a:pt x="5847" y="4982"/>
                    <a:pt x="5847" y="4899"/>
                  </a:cubicBezTo>
                  <a:lnTo>
                    <a:pt x="5847" y="4899"/>
                  </a:lnTo>
                  <a:cubicBezTo>
                    <a:pt x="5838" y="4922"/>
                    <a:pt x="5824" y="4932"/>
                    <a:pt x="5806" y="4932"/>
                  </a:cubicBezTo>
                  <a:cubicBezTo>
                    <a:pt x="5709" y="4932"/>
                    <a:pt x="5504" y="4616"/>
                    <a:pt x="5454" y="4565"/>
                  </a:cubicBezTo>
                  <a:cubicBezTo>
                    <a:pt x="5287" y="4399"/>
                    <a:pt x="5097" y="4256"/>
                    <a:pt x="4894" y="4137"/>
                  </a:cubicBezTo>
                  <a:cubicBezTo>
                    <a:pt x="4263" y="3720"/>
                    <a:pt x="3501" y="3506"/>
                    <a:pt x="2918" y="3018"/>
                  </a:cubicBezTo>
                  <a:cubicBezTo>
                    <a:pt x="2441" y="2613"/>
                    <a:pt x="2120" y="2113"/>
                    <a:pt x="1560" y="1815"/>
                  </a:cubicBezTo>
                  <a:cubicBezTo>
                    <a:pt x="727" y="1351"/>
                    <a:pt x="477" y="791"/>
                    <a:pt x="36" y="5"/>
                  </a:cubicBezTo>
                  <a:cubicBezTo>
                    <a:pt x="30" y="2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47" name="Google Shape;27647;p39"/>
            <p:cNvSpPr/>
            <p:nvPr/>
          </p:nvSpPr>
          <p:spPr>
            <a:xfrm>
              <a:off x="818350" y="2641150"/>
              <a:ext cx="125425" cy="91650"/>
            </a:xfrm>
            <a:custGeom>
              <a:avLst/>
              <a:gdLst/>
              <a:ahLst/>
              <a:cxnLst/>
              <a:rect l="l" t="t" r="r" b="b"/>
              <a:pathLst>
                <a:path w="5017" h="3666" extrusionOk="0">
                  <a:moveTo>
                    <a:pt x="14" y="0"/>
                  </a:moveTo>
                  <a:cubicBezTo>
                    <a:pt x="5" y="0"/>
                    <a:pt x="1" y="18"/>
                    <a:pt x="20" y="27"/>
                  </a:cubicBezTo>
                  <a:cubicBezTo>
                    <a:pt x="996" y="528"/>
                    <a:pt x="2104" y="778"/>
                    <a:pt x="3056" y="1301"/>
                  </a:cubicBezTo>
                  <a:cubicBezTo>
                    <a:pt x="3628" y="1611"/>
                    <a:pt x="3687" y="2040"/>
                    <a:pt x="4009" y="2492"/>
                  </a:cubicBezTo>
                  <a:cubicBezTo>
                    <a:pt x="4306" y="2909"/>
                    <a:pt x="4711" y="3171"/>
                    <a:pt x="4961" y="3647"/>
                  </a:cubicBezTo>
                  <a:cubicBezTo>
                    <a:pt x="4970" y="3660"/>
                    <a:pt x="4980" y="3665"/>
                    <a:pt x="4989" y="3665"/>
                  </a:cubicBezTo>
                  <a:cubicBezTo>
                    <a:pt x="5005" y="3665"/>
                    <a:pt x="5016" y="3650"/>
                    <a:pt x="5009" y="3635"/>
                  </a:cubicBezTo>
                  <a:cubicBezTo>
                    <a:pt x="4890" y="3206"/>
                    <a:pt x="4580" y="2980"/>
                    <a:pt x="4283" y="2647"/>
                  </a:cubicBezTo>
                  <a:cubicBezTo>
                    <a:pt x="3937" y="2278"/>
                    <a:pt x="3854" y="1754"/>
                    <a:pt x="3461" y="1432"/>
                  </a:cubicBezTo>
                  <a:cubicBezTo>
                    <a:pt x="3104" y="1111"/>
                    <a:pt x="2616" y="1016"/>
                    <a:pt x="2187" y="861"/>
                  </a:cubicBezTo>
                  <a:cubicBezTo>
                    <a:pt x="1449" y="611"/>
                    <a:pt x="734" y="313"/>
                    <a:pt x="20" y="4"/>
                  </a:cubicBezTo>
                  <a:cubicBezTo>
                    <a:pt x="18" y="1"/>
                    <a:pt x="16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48" name="Google Shape;27648;p39"/>
            <p:cNvSpPr/>
            <p:nvPr/>
          </p:nvSpPr>
          <p:spPr>
            <a:xfrm>
              <a:off x="942975" y="2731150"/>
              <a:ext cx="30025" cy="37850"/>
            </a:xfrm>
            <a:custGeom>
              <a:avLst/>
              <a:gdLst/>
              <a:ahLst/>
              <a:cxnLst/>
              <a:rect l="l" t="t" r="r" b="b"/>
              <a:pathLst>
                <a:path w="1201" h="1514" extrusionOk="0">
                  <a:moveTo>
                    <a:pt x="7" y="1"/>
                  </a:moveTo>
                  <a:cubicBezTo>
                    <a:pt x="4" y="1"/>
                    <a:pt x="0" y="10"/>
                    <a:pt x="0" y="23"/>
                  </a:cubicBezTo>
                  <a:cubicBezTo>
                    <a:pt x="262" y="535"/>
                    <a:pt x="667" y="1166"/>
                    <a:pt x="1155" y="1511"/>
                  </a:cubicBezTo>
                  <a:cubicBezTo>
                    <a:pt x="1160" y="1513"/>
                    <a:pt x="1164" y="1514"/>
                    <a:pt x="1168" y="1514"/>
                  </a:cubicBezTo>
                  <a:cubicBezTo>
                    <a:pt x="1193" y="1514"/>
                    <a:pt x="1201" y="1486"/>
                    <a:pt x="1191" y="1476"/>
                  </a:cubicBezTo>
                  <a:cubicBezTo>
                    <a:pt x="1012" y="1238"/>
                    <a:pt x="774" y="1047"/>
                    <a:pt x="595" y="821"/>
                  </a:cubicBezTo>
                  <a:cubicBezTo>
                    <a:pt x="381" y="571"/>
                    <a:pt x="191" y="297"/>
                    <a:pt x="12" y="23"/>
                  </a:cubicBezTo>
                  <a:cubicBezTo>
                    <a:pt x="12" y="7"/>
                    <a:pt x="9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49" name="Google Shape;27649;p39"/>
            <p:cNvSpPr/>
            <p:nvPr/>
          </p:nvSpPr>
          <p:spPr>
            <a:xfrm>
              <a:off x="950400" y="2756425"/>
              <a:ext cx="17300" cy="19625"/>
            </a:xfrm>
            <a:custGeom>
              <a:avLst/>
              <a:gdLst/>
              <a:ahLst/>
              <a:cxnLst/>
              <a:rect l="l" t="t" r="r" b="b"/>
              <a:pathLst>
                <a:path w="692" h="785" extrusionOk="0">
                  <a:moveTo>
                    <a:pt x="36" y="0"/>
                  </a:moveTo>
                  <a:cubicBezTo>
                    <a:pt x="24" y="0"/>
                    <a:pt x="1" y="36"/>
                    <a:pt x="24" y="48"/>
                  </a:cubicBezTo>
                  <a:cubicBezTo>
                    <a:pt x="155" y="143"/>
                    <a:pt x="298" y="262"/>
                    <a:pt x="394" y="393"/>
                  </a:cubicBezTo>
                  <a:cubicBezTo>
                    <a:pt x="453" y="453"/>
                    <a:pt x="501" y="524"/>
                    <a:pt x="548" y="596"/>
                  </a:cubicBezTo>
                  <a:cubicBezTo>
                    <a:pt x="572" y="655"/>
                    <a:pt x="608" y="727"/>
                    <a:pt x="656" y="774"/>
                  </a:cubicBezTo>
                  <a:cubicBezTo>
                    <a:pt x="659" y="782"/>
                    <a:pt x="664" y="784"/>
                    <a:pt x="669" y="784"/>
                  </a:cubicBezTo>
                  <a:cubicBezTo>
                    <a:pt x="680" y="784"/>
                    <a:pt x="691" y="771"/>
                    <a:pt x="691" y="762"/>
                  </a:cubicBezTo>
                  <a:cubicBezTo>
                    <a:pt x="691" y="619"/>
                    <a:pt x="560" y="453"/>
                    <a:pt x="477" y="346"/>
                  </a:cubicBezTo>
                  <a:cubicBezTo>
                    <a:pt x="358" y="203"/>
                    <a:pt x="203" y="96"/>
                    <a:pt x="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50" name="Google Shape;27650;p39"/>
            <p:cNvSpPr/>
            <p:nvPr/>
          </p:nvSpPr>
          <p:spPr>
            <a:xfrm>
              <a:off x="952225" y="2752200"/>
              <a:ext cx="16575" cy="20975"/>
            </a:xfrm>
            <a:custGeom>
              <a:avLst/>
              <a:gdLst/>
              <a:ahLst/>
              <a:cxnLst/>
              <a:rect l="l" t="t" r="r" b="b"/>
              <a:pathLst>
                <a:path w="663" h="839" extrusionOk="0">
                  <a:moveTo>
                    <a:pt x="45" y="0"/>
                  </a:moveTo>
                  <a:cubicBezTo>
                    <a:pt x="17" y="0"/>
                    <a:pt x="1" y="30"/>
                    <a:pt x="11" y="50"/>
                  </a:cubicBezTo>
                  <a:cubicBezTo>
                    <a:pt x="106" y="205"/>
                    <a:pt x="190" y="336"/>
                    <a:pt x="297" y="467"/>
                  </a:cubicBezTo>
                  <a:cubicBezTo>
                    <a:pt x="380" y="586"/>
                    <a:pt x="463" y="729"/>
                    <a:pt x="583" y="824"/>
                  </a:cubicBezTo>
                  <a:cubicBezTo>
                    <a:pt x="592" y="834"/>
                    <a:pt x="603" y="838"/>
                    <a:pt x="613" y="838"/>
                  </a:cubicBezTo>
                  <a:cubicBezTo>
                    <a:pt x="640" y="838"/>
                    <a:pt x="663" y="808"/>
                    <a:pt x="654" y="765"/>
                  </a:cubicBezTo>
                  <a:cubicBezTo>
                    <a:pt x="594" y="634"/>
                    <a:pt x="475" y="515"/>
                    <a:pt x="380" y="396"/>
                  </a:cubicBezTo>
                  <a:cubicBezTo>
                    <a:pt x="285" y="265"/>
                    <a:pt x="178" y="134"/>
                    <a:pt x="59" y="3"/>
                  </a:cubicBezTo>
                  <a:cubicBezTo>
                    <a:pt x="54" y="1"/>
                    <a:pt x="49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51" name="Google Shape;27651;p39"/>
            <p:cNvSpPr/>
            <p:nvPr/>
          </p:nvSpPr>
          <p:spPr>
            <a:xfrm>
              <a:off x="957250" y="2757600"/>
              <a:ext cx="11925" cy="12050"/>
            </a:xfrm>
            <a:custGeom>
              <a:avLst/>
              <a:gdLst/>
              <a:ahLst/>
              <a:cxnLst/>
              <a:rect l="l" t="t" r="r" b="b"/>
              <a:pathLst>
                <a:path w="477" h="482" extrusionOk="0">
                  <a:moveTo>
                    <a:pt x="48" y="1"/>
                  </a:moveTo>
                  <a:cubicBezTo>
                    <a:pt x="36" y="1"/>
                    <a:pt x="1" y="25"/>
                    <a:pt x="24" y="49"/>
                  </a:cubicBezTo>
                  <a:cubicBezTo>
                    <a:pt x="96" y="120"/>
                    <a:pt x="179" y="180"/>
                    <a:pt x="239" y="275"/>
                  </a:cubicBezTo>
                  <a:cubicBezTo>
                    <a:pt x="274" y="299"/>
                    <a:pt x="298" y="346"/>
                    <a:pt x="334" y="370"/>
                  </a:cubicBezTo>
                  <a:cubicBezTo>
                    <a:pt x="358" y="418"/>
                    <a:pt x="393" y="465"/>
                    <a:pt x="441" y="477"/>
                  </a:cubicBezTo>
                  <a:cubicBezTo>
                    <a:pt x="444" y="480"/>
                    <a:pt x="448" y="482"/>
                    <a:pt x="452" y="482"/>
                  </a:cubicBezTo>
                  <a:cubicBezTo>
                    <a:pt x="464" y="482"/>
                    <a:pt x="477" y="471"/>
                    <a:pt x="477" y="453"/>
                  </a:cubicBezTo>
                  <a:cubicBezTo>
                    <a:pt x="477" y="358"/>
                    <a:pt x="382" y="275"/>
                    <a:pt x="322" y="215"/>
                  </a:cubicBezTo>
                  <a:cubicBezTo>
                    <a:pt x="239" y="132"/>
                    <a:pt x="155" y="49"/>
                    <a:pt x="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52" name="Google Shape;27652;p39"/>
            <p:cNvSpPr/>
            <p:nvPr/>
          </p:nvSpPr>
          <p:spPr>
            <a:xfrm>
              <a:off x="870775" y="2676525"/>
              <a:ext cx="68050" cy="61175"/>
            </a:xfrm>
            <a:custGeom>
              <a:avLst/>
              <a:gdLst/>
              <a:ahLst/>
              <a:cxnLst/>
              <a:rect l="l" t="t" r="r" b="b"/>
              <a:pathLst>
                <a:path w="2722" h="2447" extrusionOk="0">
                  <a:moveTo>
                    <a:pt x="25" y="1"/>
                  </a:moveTo>
                  <a:cubicBezTo>
                    <a:pt x="12" y="1"/>
                    <a:pt x="0" y="10"/>
                    <a:pt x="7" y="29"/>
                  </a:cubicBezTo>
                  <a:cubicBezTo>
                    <a:pt x="161" y="506"/>
                    <a:pt x="638" y="756"/>
                    <a:pt x="1054" y="970"/>
                  </a:cubicBezTo>
                  <a:cubicBezTo>
                    <a:pt x="1400" y="1148"/>
                    <a:pt x="1733" y="1327"/>
                    <a:pt x="2019" y="1613"/>
                  </a:cubicBezTo>
                  <a:cubicBezTo>
                    <a:pt x="2269" y="1875"/>
                    <a:pt x="2471" y="2184"/>
                    <a:pt x="2721" y="2446"/>
                  </a:cubicBezTo>
                  <a:cubicBezTo>
                    <a:pt x="2447" y="2030"/>
                    <a:pt x="2138" y="1577"/>
                    <a:pt x="1733" y="1279"/>
                  </a:cubicBezTo>
                  <a:cubicBezTo>
                    <a:pt x="1126" y="839"/>
                    <a:pt x="531" y="637"/>
                    <a:pt x="54" y="17"/>
                  </a:cubicBezTo>
                  <a:cubicBezTo>
                    <a:pt x="49" y="7"/>
                    <a:pt x="36" y="1"/>
                    <a:pt x="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53" name="Google Shape;27653;p39"/>
            <p:cNvSpPr/>
            <p:nvPr/>
          </p:nvSpPr>
          <p:spPr>
            <a:xfrm>
              <a:off x="842350" y="2659675"/>
              <a:ext cx="24725" cy="14925"/>
            </a:xfrm>
            <a:custGeom>
              <a:avLst/>
              <a:gdLst/>
              <a:ahLst/>
              <a:cxnLst/>
              <a:rect l="l" t="t" r="r" b="b"/>
              <a:pathLst>
                <a:path w="989" h="597" extrusionOk="0">
                  <a:moveTo>
                    <a:pt x="36" y="1"/>
                  </a:moveTo>
                  <a:cubicBezTo>
                    <a:pt x="13" y="1"/>
                    <a:pt x="1" y="25"/>
                    <a:pt x="13" y="37"/>
                  </a:cubicBezTo>
                  <a:cubicBezTo>
                    <a:pt x="179" y="144"/>
                    <a:pt x="346" y="203"/>
                    <a:pt x="513" y="298"/>
                  </a:cubicBezTo>
                  <a:cubicBezTo>
                    <a:pt x="667" y="394"/>
                    <a:pt x="834" y="501"/>
                    <a:pt x="989" y="596"/>
                  </a:cubicBezTo>
                  <a:cubicBezTo>
                    <a:pt x="715" y="358"/>
                    <a:pt x="370" y="108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54" name="Google Shape;27654;p39"/>
            <p:cNvSpPr/>
            <p:nvPr/>
          </p:nvSpPr>
          <p:spPr>
            <a:xfrm>
              <a:off x="973325" y="2754625"/>
              <a:ext cx="8950" cy="9975"/>
            </a:xfrm>
            <a:custGeom>
              <a:avLst/>
              <a:gdLst/>
              <a:ahLst/>
              <a:cxnLst/>
              <a:rect l="l" t="t" r="r" b="b"/>
              <a:pathLst>
                <a:path w="358" h="399" extrusionOk="0">
                  <a:moveTo>
                    <a:pt x="346" y="1"/>
                  </a:moveTo>
                  <a:cubicBezTo>
                    <a:pt x="346" y="1"/>
                    <a:pt x="346" y="1"/>
                    <a:pt x="346" y="1"/>
                  </a:cubicBezTo>
                  <a:lnTo>
                    <a:pt x="346" y="1"/>
                  </a:lnTo>
                  <a:cubicBezTo>
                    <a:pt x="350" y="5"/>
                    <a:pt x="352" y="6"/>
                    <a:pt x="354" y="6"/>
                  </a:cubicBezTo>
                  <a:cubicBezTo>
                    <a:pt x="356" y="6"/>
                    <a:pt x="354" y="1"/>
                    <a:pt x="346" y="1"/>
                  </a:cubicBezTo>
                  <a:close/>
                  <a:moveTo>
                    <a:pt x="346" y="1"/>
                  </a:moveTo>
                  <a:lnTo>
                    <a:pt x="346" y="1"/>
                  </a:lnTo>
                  <a:cubicBezTo>
                    <a:pt x="298" y="37"/>
                    <a:pt x="286" y="37"/>
                    <a:pt x="239" y="72"/>
                  </a:cubicBezTo>
                  <a:cubicBezTo>
                    <a:pt x="191" y="108"/>
                    <a:pt x="167" y="144"/>
                    <a:pt x="131" y="179"/>
                  </a:cubicBezTo>
                  <a:cubicBezTo>
                    <a:pt x="72" y="239"/>
                    <a:pt x="12" y="287"/>
                    <a:pt x="0" y="370"/>
                  </a:cubicBezTo>
                  <a:cubicBezTo>
                    <a:pt x="0" y="387"/>
                    <a:pt x="7" y="398"/>
                    <a:pt x="20" y="398"/>
                  </a:cubicBezTo>
                  <a:cubicBezTo>
                    <a:pt x="24" y="398"/>
                    <a:pt x="30" y="397"/>
                    <a:pt x="36" y="394"/>
                  </a:cubicBezTo>
                  <a:cubicBezTo>
                    <a:pt x="108" y="370"/>
                    <a:pt x="167" y="287"/>
                    <a:pt x="215" y="227"/>
                  </a:cubicBezTo>
                  <a:cubicBezTo>
                    <a:pt x="239" y="191"/>
                    <a:pt x="250" y="168"/>
                    <a:pt x="286" y="132"/>
                  </a:cubicBezTo>
                  <a:lnTo>
                    <a:pt x="334" y="96"/>
                  </a:lnTo>
                  <a:cubicBezTo>
                    <a:pt x="358" y="49"/>
                    <a:pt x="334" y="72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55" name="Google Shape;27655;p39"/>
            <p:cNvSpPr/>
            <p:nvPr/>
          </p:nvSpPr>
          <p:spPr>
            <a:xfrm>
              <a:off x="973325" y="2753450"/>
              <a:ext cx="10750" cy="13850"/>
            </a:xfrm>
            <a:custGeom>
              <a:avLst/>
              <a:gdLst/>
              <a:ahLst/>
              <a:cxnLst/>
              <a:rect l="l" t="t" r="r" b="b"/>
              <a:pathLst>
                <a:path w="430" h="554" extrusionOk="0">
                  <a:moveTo>
                    <a:pt x="405" y="0"/>
                  </a:moveTo>
                  <a:cubicBezTo>
                    <a:pt x="346" y="24"/>
                    <a:pt x="310" y="0"/>
                    <a:pt x="250" y="36"/>
                  </a:cubicBezTo>
                  <a:cubicBezTo>
                    <a:pt x="191" y="60"/>
                    <a:pt x="155" y="119"/>
                    <a:pt x="120" y="167"/>
                  </a:cubicBezTo>
                  <a:cubicBezTo>
                    <a:pt x="48" y="274"/>
                    <a:pt x="0" y="441"/>
                    <a:pt x="72" y="536"/>
                  </a:cubicBezTo>
                  <a:cubicBezTo>
                    <a:pt x="84" y="548"/>
                    <a:pt x="96" y="554"/>
                    <a:pt x="106" y="554"/>
                  </a:cubicBezTo>
                  <a:cubicBezTo>
                    <a:pt x="117" y="554"/>
                    <a:pt x="125" y="548"/>
                    <a:pt x="131" y="536"/>
                  </a:cubicBezTo>
                  <a:cubicBezTo>
                    <a:pt x="179" y="441"/>
                    <a:pt x="179" y="322"/>
                    <a:pt x="250" y="215"/>
                  </a:cubicBezTo>
                  <a:cubicBezTo>
                    <a:pt x="286" y="167"/>
                    <a:pt x="346" y="119"/>
                    <a:pt x="370" y="84"/>
                  </a:cubicBezTo>
                  <a:cubicBezTo>
                    <a:pt x="393" y="48"/>
                    <a:pt x="393" y="36"/>
                    <a:pt x="417" y="24"/>
                  </a:cubicBezTo>
                  <a:cubicBezTo>
                    <a:pt x="429" y="24"/>
                    <a:pt x="417" y="0"/>
                    <a:pt x="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56" name="Google Shape;27656;p39"/>
            <p:cNvSpPr/>
            <p:nvPr/>
          </p:nvSpPr>
          <p:spPr>
            <a:xfrm>
              <a:off x="973125" y="2751900"/>
              <a:ext cx="15325" cy="19400"/>
            </a:xfrm>
            <a:custGeom>
              <a:avLst/>
              <a:gdLst/>
              <a:ahLst/>
              <a:cxnLst/>
              <a:rect l="l" t="t" r="r" b="b"/>
              <a:pathLst>
                <a:path w="613" h="776" extrusionOk="0">
                  <a:moveTo>
                    <a:pt x="570" y="0"/>
                  </a:moveTo>
                  <a:cubicBezTo>
                    <a:pt x="566" y="0"/>
                    <a:pt x="561" y="1"/>
                    <a:pt x="556" y="3"/>
                  </a:cubicBezTo>
                  <a:cubicBezTo>
                    <a:pt x="342" y="181"/>
                    <a:pt x="104" y="443"/>
                    <a:pt x="8" y="717"/>
                  </a:cubicBezTo>
                  <a:cubicBezTo>
                    <a:pt x="1" y="749"/>
                    <a:pt x="24" y="775"/>
                    <a:pt x="48" y="775"/>
                  </a:cubicBezTo>
                  <a:cubicBezTo>
                    <a:pt x="60" y="775"/>
                    <a:pt x="72" y="769"/>
                    <a:pt x="80" y="753"/>
                  </a:cubicBezTo>
                  <a:cubicBezTo>
                    <a:pt x="163" y="634"/>
                    <a:pt x="223" y="515"/>
                    <a:pt x="306" y="396"/>
                  </a:cubicBezTo>
                  <a:cubicBezTo>
                    <a:pt x="401" y="277"/>
                    <a:pt x="485" y="158"/>
                    <a:pt x="592" y="38"/>
                  </a:cubicBezTo>
                  <a:cubicBezTo>
                    <a:pt x="612" y="28"/>
                    <a:pt x="598" y="0"/>
                    <a:pt x="5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57" name="Google Shape;27657;p39"/>
            <p:cNvSpPr/>
            <p:nvPr/>
          </p:nvSpPr>
          <p:spPr>
            <a:xfrm>
              <a:off x="975700" y="2748925"/>
              <a:ext cx="16325" cy="20550"/>
            </a:xfrm>
            <a:custGeom>
              <a:avLst/>
              <a:gdLst/>
              <a:ahLst/>
              <a:cxnLst/>
              <a:rect l="l" t="t" r="r" b="b"/>
              <a:pathLst>
                <a:path w="653" h="822" extrusionOk="0">
                  <a:moveTo>
                    <a:pt x="625" y="0"/>
                  </a:moveTo>
                  <a:cubicBezTo>
                    <a:pt x="623" y="0"/>
                    <a:pt x="621" y="1"/>
                    <a:pt x="620" y="3"/>
                  </a:cubicBezTo>
                  <a:cubicBezTo>
                    <a:pt x="298" y="110"/>
                    <a:pt x="84" y="503"/>
                    <a:pt x="1" y="812"/>
                  </a:cubicBezTo>
                  <a:cubicBezTo>
                    <a:pt x="1" y="818"/>
                    <a:pt x="4" y="821"/>
                    <a:pt x="7" y="821"/>
                  </a:cubicBezTo>
                  <a:cubicBezTo>
                    <a:pt x="10" y="821"/>
                    <a:pt x="13" y="818"/>
                    <a:pt x="13" y="812"/>
                  </a:cubicBezTo>
                  <a:cubicBezTo>
                    <a:pt x="84" y="646"/>
                    <a:pt x="179" y="479"/>
                    <a:pt x="298" y="348"/>
                  </a:cubicBezTo>
                  <a:cubicBezTo>
                    <a:pt x="394" y="229"/>
                    <a:pt x="536" y="157"/>
                    <a:pt x="632" y="38"/>
                  </a:cubicBezTo>
                  <a:cubicBezTo>
                    <a:pt x="652" y="28"/>
                    <a:pt x="637" y="0"/>
                    <a:pt x="6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  <p:sp>
        <p:nvSpPr>
          <p:cNvPr id="27658" name="Google Shape;27658;p39"/>
          <p:cNvSpPr/>
          <p:nvPr/>
        </p:nvSpPr>
        <p:spPr>
          <a:xfrm>
            <a:off x="1515033" y="2768595"/>
            <a:ext cx="3670400" cy="21336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endParaRPr kumimoji="0" sz="1867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grpSp>
        <p:nvGrpSpPr>
          <p:cNvPr id="27671" name="Google Shape;27671;p39"/>
          <p:cNvGrpSpPr/>
          <p:nvPr/>
        </p:nvGrpSpPr>
        <p:grpSpPr>
          <a:xfrm>
            <a:off x="6074443" y="3085227"/>
            <a:ext cx="962560" cy="968631"/>
            <a:chOff x="7608975" y="1685200"/>
            <a:chExt cx="551000" cy="554475"/>
          </a:xfrm>
        </p:grpSpPr>
        <p:sp>
          <p:nvSpPr>
            <p:cNvPr id="27672" name="Google Shape;27672;p39"/>
            <p:cNvSpPr/>
            <p:nvPr/>
          </p:nvSpPr>
          <p:spPr>
            <a:xfrm>
              <a:off x="7615225" y="1694825"/>
              <a:ext cx="535825" cy="535800"/>
            </a:xfrm>
            <a:custGeom>
              <a:avLst/>
              <a:gdLst/>
              <a:ahLst/>
              <a:cxnLst/>
              <a:rect l="l" t="t" r="r" b="b"/>
              <a:pathLst>
                <a:path w="21433" h="21432" extrusionOk="0">
                  <a:moveTo>
                    <a:pt x="10716" y="0"/>
                  </a:moveTo>
                  <a:cubicBezTo>
                    <a:pt x="4799" y="0"/>
                    <a:pt x="1" y="4798"/>
                    <a:pt x="1" y="10716"/>
                  </a:cubicBezTo>
                  <a:cubicBezTo>
                    <a:pt x="1" y="16633"/>
                    <a:pt x="4799" y="21431"/>
                    <a:pt x="10716" y="21431"/>
                  </a:cubicBezTo>
                  <a:cubicBezTo>
                    <a:pt x="16634" y="21431"/>
                    <a:pt x="21432" y="16633"/>
                    <a:pt x="21432" y="10716"/>
                  </a:cubicBezTo>
                  <a:cubicBezTo>
                    <a:pt x="21432" y="4798"/>
                    <a:pt x="16634" y="0"/>
                    <a:pt x="1071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73" name="Google Shape;27673;p39"/>
            <p:cNvSpPr/>
            <p:nvPr/>
          </p:nvSpPr>
          <p:spPr>
            <a:xfrm>
              <a:off x="7608975" y="1685200"/>
              <a:ext cx="548625" cy="329625"/>
            </a:xfrm>
            <a:custGeom>
              <a:avLst/>
              <a:gdLst/>
              <a:ahLst/>
              <a:cxnLst/>
              <a:rect l="l" t="t" r="r" b="b"/>
              <a:pathLst>
                <a:path w="21945" h="13185" extrusionOk="0">
                  <a:moveTo>
                    <a:pt x="11107" y="1"/>
                  </a:moveTo>
                  <a:cubicBezTo>
                    <a:pt x="10751" y="1"/>
                    <a:pt x="10394" y="21"/>
                    <a:pt x="10038" y="64"/>
                  </a:cubicBezTo>
                  <a:cubicBezTo>
                    <a:pt x="9526" y="135"/>
                    <a:pt x="9002" y="206"/>
                    <a:pt x="8478" y="337"/>
                  </a:cubicBezTo>
                  <a:cubicBezTo>
                    <a:pt x="8216" y="397"/>
                    <a:pt x="7954" y="468"/>
                    <a:pt x="7704" y="540"/>
                  </a:cubicBezTo>
                  <a:cubicBezTo>
                    <a:pt x="7454" y="635"/>
                    <a:pt x="7204" y="707"/>
                    <a:pt x="6966" y="814"/>
                  </a:cubicBezTo>
                  <a:cubicBezTo>
                    <a:pt x="5668" y="1338"/>
                    <a:pt x="4478" y="2111"/>
                    <a:pt x="3477" y="3064"/>
                  </a:cubicBezTo>
                  <a:cubicBezTo>
                    <a:pt x="3346" y="3195"/>
                    <a:pt x="3227" y="3326"/>
                    <a:pt x="3108" y="3457"/>
                  </a:cubicBezTo>
                  <a:cubicBezTo>
                    <a:pt x="2561" y="4124"/>
                    <a:pt x="2037" y="4767"/>
                    <a:pt x="1561" y="5493"/>
                  </a:cubicBezTo>
                  <a:cubicBezTo>
                    <a:pt x="1096" y="6160"/>
                    <a:pt x="739" y="6910"/>
                    <a:pt x="489" y="7695"/>
                  </a:cubicBezTo>
                  <a:cubicBezTo>
                    <a:pt x="179" y="8612"/>
                    <a:pt x="37" y="9589"/>
                    <a:pt x="1" y="10565"/>
                  </a:cubicBezTo>
                  <a:lnTo>
                    <a:pt x="1" y="11041"/>
                  </a:lnTo>
                  <a:cubicBezTo>
                    <a:pt x="1" y="11184"/>
                    <a:pt x="1" y="11351"/>
                    <a:pt x="13" y="11505"/>
                  </a:cubicBezTo>
                  <a:cubicBezTo>
                    <a:pt x="25" y="11720"/>
                    <a:pt x="60" y="11934"/>
                    <a:pt x="84" y="12136"/>
                  </a:cubicBezTo>
                  <a:cubicBezTo>
                    <a:pt x="120" y="12351"/>
                    <a:pt x="156" y="12553"/>
                    <a:pt x="191" y="12768"/>
                  </a:cubicBezTo>
                  <a:cubicBezTo>
                    <a:pt x="227" y="12922"/>
                    <a:pt x="239" y="13089"/>
                    <a:pt x="298" y="13184"/>
                  </a:cubicBezTo>
                  <a:cubicBezTo>
                    <a:pt x="298" y="13018"/>
                    <a:pt x="298" y="12851"/>
                    <a:pt x="358" y="12648"/>
                  </a:cubicBezTo>
                  <a:cubicBezTo>
                    <a:pt x="370" y="12482"/>
                    <a:pt x="382" y="12351"/>
                    <a:pt x="418" y="12244"/>
                  </a:cubicBezTo>
                  <a:cubicBezTo>
                    <a:pt x="465" y="12113"/>
                    <a:pt x="489" y="11994"/>
                    <a:pt x="501" y="11839"/>
                  </a:cubicBezTo>
                  <a:cubicBezTo>
                    <a:pt x="525" y="11696"/>
                    <a:pt x="525" y="11541"/>
                    <a:pt x="525" y="11363"/>
                  </a:cubicBezTo>
                  <a:lnTo>
                    <a:pt x="525" y="11029"/>
                  </a:lnTo>
                  <a:lnTo>
                    <a:pt x="537" y="10684"/>
                  </a:lnTo>
                  <a:cubicBezTo>
                    <a:pt x="537" y="10458"/>
                    <a:pt x="560" y="10231"/>
                    <a:pt x="596" y="10017"/>
                  </a:cubicBezTo>
                  <a:cubicBezTo>
                    <a:pt x="787" y="8886"/>
                    <a:pt x="1144" y="7791"/>
                    <a:pt x="1608" y="6743"/>
                  </a:cubicBezTo>
                  <a:cubicBezTo>
                    <a:pt x="1680" y="6564"/>
                    <a:pt x="1775" y="6398"/>
                    <a:pt x="1846" y="6231"/>
                  </a:cubicBezTo>
                  <a:cubicBezTo>
                    <a:pt x="2144" y="5552"/>
                    <a:pt x="2501" y="4850"/>
                    <a:pt x="3096" y="4326"/>
                  </a:cubicBezTo>
                  <a:cubicBezTo>
                    <a:pt x="3168" y="4266"/>
                    <a:pt x="3239" y="4159"/>
                    <a:pt x="3323" y="4088"/>
                  </a:cubicBezTo>
                  <a:cubicBezTo>
                    <a:pt x="3704" y="3671"/>
                    <a:pt x="4132" y="3290"/>
                    <a:pt x="4597" y="2945"/>
                  </a:cubicBezTo>
                  <a:cubicBezTo>
                    <a:pt x="4811" y="2778"/>
                    <a:pt x="5025" y="2635"/>
                    <a:pt x="5240" y="2481"/>
                  </a:cubicBezTo>
                  <a:cubicBezTo>
                    <a:pt x="5621" y="2231"/>
                    <a:pt x="6025" y="1980"/>
                    <a:pt x="6454" y="1766"/>
                  </a:cubicBezTo>
                  <a:cubicBezTo>
                    <a:pt x="6871" y="1564"/>
                    <a:pt x="7323" y="1361"/>
                    <a:pt x="7764" y="1230"/>
                  </a:cubicBezTo>
                  <a:cubicBezTo>
                    <a:pt x="8359" y="1040"/>
                    <a:pt x="8978" y="933"/>
                    <a:pt x="9585" y="849"/>
                  </a:cubicBezTo>
                  <a:cubicBezTo>
                    <a:pt x="10159" y="769"/>
                    <a:pt x="10748" y="715"/>
                    <a:pt x="11336" y="715"/>
                  </a:cubicBezTo>
                  <a:cubicBezTo>
                    <a:pt x="11615" y="715"/>
                    <a:pt x="11893" y="727"/>
                    <a:pt x="12169" y="754"/>
                  </a:cubicBezTo>
                  <a:cubicBezTo>
                    <a:pt x="12300" y="766"/>
                    <a:pt x="12455" y="790"/>
                    <a:pt x="12586" y="802"/>
                  </a:cubicBezTo>
                  <a:cubicBezTo>
                    <a:pt x="12741" y="826"/>
                    <a:pt x="12871" y="861"/>
                    <a:pt x="13002" y="885"/>
                  </a:cubicBezTo>
                  <a:cubicBezTo>
                    <a:pt x="14169" y="1171"/>
                    <a:pt x="15300" y="1540"/>
                    <a:pt x="16372" y="2100"/>
                  </a:cubicBezTo>
                  <a:cubicBezTo>
                    <a:pt x="16932" y="2373"/>
                    <a:pt x="17467" y="2754"/>
                    <a:pt x="17979" y="3147"/>
                  </a:cubicBezTo>
                  <a:cubicBezTo>
                    <a:pt x="18075" y="3243"/>
                    <a:pt x="18170" y="3326"/>
                    <a:pt x="18277" y="3421"/>
                  </a:cubicBezTo>
                  <a:cubicBezTo>
                    <a:pt x="18372" y="3504"/>
                    <a:pt x="18479" y="3600"/>
                    <a:pt x="18575" y="3707"/>
                  </a:cubicBezTo>
                  <a:cubicBezTo>
                    <a:pt x="18717" y="3862"/>
                    <a:pt x="18872" y="4016"/>
                    <a:pt x="19003" y="4183"/>
                  </a:cubicBezTo>
                  <a:cubicBezTo>
                    <a:pt x="19146" y="4338"/>
                    <a:pt x="19265" y="4517"/>
                    <a:pt x="19408" y="4683"/>
                  </a:cubicBezTo>
                  <a:cubicBezTo>
                    <a:pt x="20003" y="5493"/>
                    <a:pt x="20420" y="6386"/>
                    <a:pt x="20801" y="7303"/>
                  </a:cubicBezTo>
                  <a:cubicBezTo>
                    <a:pt x="20932" y="7648"/>
                    <a:pt x="21051" y="7993"/>
                    <a:pt x="21158" y="8326"/>
                  </a:cubicBezTo>
                  <a:cubicBezTo>
                    <a:pt x="21313" y="8886"/>
                    <a:pt x="21420" y="9434"/>
                    <a:pt x="21492" y="9993"/>
                  </a:cubicBezTo>
                  <a:cubicBezTo>
                    <a:pt x="21515" y="10267"/>
                    <a:pt x="21575" y="10529"/>
                    <a:pt x="21611" y="10791"/>
                  </a:cubicBezTo>
                  <a:cubicBezTo>
                    <a:pt x="21635" y="10967"/>
                    <a:pt x="21675" y="11068"/>
                    <a:pt x="21724" y="11068"/>
                  </a:cubicBezTo>
                  <a:cubicBezTo>
                    <a:pt x="21748" y="11068"/>
                    <a:pt x="21774" y="11044"/>
                    <a:pt x="21801" y="10993"/>
                  </a:cubicBezTo>
                  <a:cubicBezTo>
                    <a:pt x="21814" y="10969"/>
                    <a:pt x="21825" y="10960"/>
                    <a:pt x="21833" y="10960"/>
                  </a:cubicBezTo>
                  <a:cubicBezTo>
                    <a:pt x="21864" y="10960"/>
                    <a:pt x="21869" y="11084"/>
                    <a:pt x="21891" y="11084"/>
                  </a:cubicBezTo>
                  <a:cubicBezTo>
                    <a:pt x="21896" y="11084"/>
                    <a:pt x="21902" y="11078"/>
                    <a:pt x="21908" y="11065"/>
                  </a:cubicBezTo>
                  <a:cubicBezTo>
                    <a:pt x="21908" y="11053"/>
                    <a:pt x="21920" y="11005"/>
                    <a:pt x="21920" y="10970"/>
                  </a:cubicBezTo>
                  <a:cubicBezTo>
                    <a:pt x="21944" y="10291"/>
                    <a:pt x="21944" y="9624"/>
                    <a:pt x="21801" y="8958"/>
                  </a:cubicBezTo>
                  <a:cubicBezTo>
                    <a:pt x="21682" y="8446"/>
                    <a:pt x="21575" y="7957"/>
                    <a:pt x="21396" y="7469"/>
                  </a:cubicBezTo>
                  <a:cubicBezTo>
                    <a:pt x="21206" y="6874"/>
                    <a:pt x="20932" y="6291"/>
                    <a:pt x="20634" y="5743"/>
                  </a:cubicBezTo>
                  <a:cubicBezTo>
                    <a:pt x="20384" y="5243"/>
                    <a:pt x="20075" y="4767"/>
                    <a:pt x="19729" y="4326"/>
                  </a:cubicBezTo>
                  <a:cubicBezTo>
                    <a:pt x="19396" y="3874"/>
                    <a:pt x="19015" y="3445"/>
                    <a:pt x="18610" y="3064"/>
                  </a:cubicBezTo>
                  <a:cubicBezTo>
                    <a:pt x="18336" y="2778"/>
                    <a:pt x="18015" y="2492"/>
                    <a:pt x="17694" y="2242"/>
                  </a:cubicBezTo>
                  <a:cubicBezTo>
                    <a:pt x="17289" y="1933"/>
                    <a:pt x="16872" y="1647"/>
                    <a:pt x="16443" y="1409"/>
                  </a:cubicBezTo>
                  <a:cubicBezTo>
                    <a:pt x="16265" y="1302"/>
                    <a:pt x="16074" y="1218"/>
                    <a:pt x="15896" y="1111"/>
                  </a:cubicBezTo>
                  <a:cubicBezTo>
                    <a:pt x="15693" y="1004"/>
                    <a:pt x="15515" y="933"/>
                    <a:pt x="15324" y="837"/>
                  </a:cubicBezTo>
                  <a:cubicBezTo>
                    <a:pt x="14848" y="647"/>
                    <a:pt x="14360" y="504"/>
                    <a:pt x="13848" y="361"/>
                  </a:cubicBezTo>
                  <a:cubicBezTo>
                    <a:pt x="12961" y="137"/>
                    <a:pt x="12037" y="1"/>
                    <a:pt x="11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74" name="Google Shape;27674;p39"/>
            <p:cNvSpPr/>
            <p:nvPr/>
          </p:nvSpPr>
          <p:spPr>
            <a:xfrm>
              <a:off x="7620900" y="1960925"/>
              <a:ext cx="539075" cy="278750"/>
            </a:xfrm>
            <a:custGeom>
              <a:avLst/>
              <a:gdLst/>
              <a:ahLst/>
              <a:cxnLst/>
              <a:rect l="l" t="t" r="r" b="b"/>
              <a:pathLst>
                <a:path w="21563" h="11150" extrusionOk="0">
                  <a:moveTo>
                    <a:pt x="21232" y="1"/>
                  </a:moveTo>
                  <a:cubicBezTo>
                    <a:pt x="21196" y="1"/>
                    <a:pt x="21159" y="13"/>
                    <a:pt x="21122" y="36"/>
                  </a:cubicBezTo>
                  <a:cubicBezTo>
                    <a:pt x="21015" y="95"/>
                    <a:pt x="20967" y="203"/>
                    <a:pt x="20943" y="393"/>
                  </a:cubicBezTo>
                  <a:lnTo>
                    <a:pt x="20848" y="846"/>
                  </a:lnTo>
                  <a:lnTo>
                    <a:pt x="20800" y="1072"/>
                  </a:lnTo>
                  <a:cubicBezTo>
                    <a:pt x="20776" y="1143"/>
                    <a:pt x="20753" y="1215"/>
                    <a:pt x="20741" y="1286"/>
                  </a:cubicBezTo>
                  <a:cubicBezTo>
                    <a:pt x="20729" y="1405"/>
                    <a:pt x="20705" y="1524"/>
                    <a:pt x="20669" y="1631"/>
                  </a:cubicBezTo>
                  <a:cubicBezTo>
                    <a:pt x="20646" y="1750"/>
                    <a:pt x="20610" y="1869"/>
                    <a:pt x="20598" y="1977"/>
                  </a:cubicBezTo>
                  <a:cubicBezTo>
                    <a:pt x="20491" y="2822"/>
                    <a:pt x="20157" y="3644"/>
                    <a:pt x="19955" y="4465"/>
                  </a:cubicBezTo>
                  <a:cubicBezTo>
                    <a:pt x="19943" y="4525"/>
                    <a:pt x="19931" y="4584"/>
                    <a:pt x="19895" y="4644"/>
                  </a:cubicBezTo>
                  <a:cubicBezTo>
                    <a:pt x="19574" y="5418"/>
                    <a:pt x="19169" y="6156"/>
                    <a:pt x="18645" y="6846"/>
                  </a:cubicBezTo>
                  <a:cubicBezTo>
                    <a:pt x="18538" y="6965"/>
                    <a:pt x="18443" y="7096"/>
                    <a:pt x="18336" y="7215"/>
                  </a:cubicBezTo>
                  <a:cubicBezTo>
                    <a:pt x="18217" y="7334"/>
                    <a:pt x="18109" y="7442"/>
                    <a:pt x="17990" y="7525"/>
                  </a:cubicBezTo>
                  <a:cubicBezTo>
                    <a:pt x="17871" y="7620"/>
                    <a:pt x="17752" y="7715"/>
                    <a:pt x="17645" y="7811"/>
                  </a:cubicBezTo>
                  <a:cubicBezTo>
                    <a:pt x="17526" y="7894"/>
                    <a:pt x="17431" y="7989"/>
                    <a:pt x="17312" y="8096"/>
                  </a:cubicBezTo>
                  <a:cubicBezTo>
                    <a:pt x="16907" y="8418"/>
                    <a:pt x="16490" y="8716"/>
                    <a:pt x="16026" y="8966"/>
                  </a:cubicBezTo>
                  <a:cubicBezTo>
                    <a:pt x="15550" y="9216"/>
                    <a:pt x="15073" y="9442"/>
                    <a:pt x="14597" y="9704"/>
                  </a:cubicBezTo>
                  <a:cubicBezTo>
                    <a:pt x="14466" y="9775"/>
                    <a:pt x="14335" y="9823"/>
                    <a:pt x="14192" y="9859"/>
                  </a:cubicBezTo>
                  <a:cubicBezTo>
                    <a:pt x="13526" y="10097"/>
                    <a:pt x="12847" y="10275"/>
                    <a:pt x="12144" y="10382"/>
                  </a:cubicBezTo>
                  <a:cubicBezTo>
                    <a:pt x="11594" y="10469"/>
                    <a:pt x="11028" y="10514"/>
                    <a:pt x="10464" y="10514"/>
                  </a:cubicBezTo>
                  <a:cubicBezTo>
                    <a:pt x="10174" y="10514"/>
                    <a:pt x="9884" y="10502"/>
                    <a:pt x="9597" y="10478"/>
                  </a:cubicBezTo>
                  <a:cubicBezTo>
                    <a:pt x="8287" y="10359"/>
                    <a:pt x="6977" y="10001"/>
                    <a:pt x="5822" y="9382"/>
                  </a:cubicBezTo>
                  <a:cubicBezTo>
                    <a:pt x="4477" y="8668"/>
                    <a:pt x="3262" y="7715"/>
                    <a:pt x="2310" y="6525"/>
                  </a:cubicBezTo>
                  <a:cubicBezTo>
                    <a:pt x="2250" y="6465"/>
                    <a:pt x="2191" y="6394"/>
                    <a:pt x="2131" y="6322"/>
                  </a:cubicBezTo>
                  <a:cubicBezTo>
                    <a:pt x="2060" y="6263"/>
                    <a:pt x="2000" y="6191"/>
                    <a:pt x="1953" y="6132"/>
                  </a:cubicBezTo>
                  <a:cubicBezTo>
                    <a:pt x="1548" y="5727"/>
                    <a:pt x="1250" y="5215"/>
                    <a:pt x="1012" y="4679"/>
                  </a:cubicBezTo>
                  <a:cubicBezTo>
                    <a:pt x="941" y="4536"/>
                    <a:pt x="881" y="4370"/>
                    <a:pt x="822" y="4227"/>
                  </a:cubicBezTo>
                  <a:cubicBezTo>
                    <a:pt x="762" y="4072"/>
                    <a:pt x="703" y="3905"/>
                    <a:pt x="643" y="3763"/>
                  </a:cubicBezTo>
                  <a:cubicBezTo>
                    <a:pt x="464" y="3286"/>
                    <a:pt x="250" y="2893"/>
                    <a:pt x="0" y="2512"/>
                  </a:cubicBezTo>
                  <a:lnTo>
                    <a:pt x="0" y="2512"/>
                  </a:lnTo>
                  <a:cubicBezTo>
                    <a:pt x="12" y="2965"/>
                    <a:pt x="83" y="3417"/>
                    <a:pt x="274" y="3822"/>
                  </a:cubicBezTo>
                  <a:cubicBezTo>
                    <a:pt x="476" y="4298"/>
                    <a:pt x="667" y="4775"/>
                    <a:pt x="893" y="5239"/>
                  </a:cubicBezTo>
                  <a:cubicBezTo>
                    <a:pt x="1107" y="5691"/>
                    <a:pt x="1369" y="6156"/>
                    <a:pt x="1667" y="6572"/>
                  </a:cubicBezTo>
                  <a:cubicBezTo>
                    <a:pt x="2024" y="7061"/>
                    <a:pt x="2381" y="7561"/>
                    <a:pt x="2810" y="7989"/>
                  </a:cubicBezTo>
                  <a:cubicBezTo>
                    <a:pt x="3322" y="8513"/>
                    <a:pt x="3893" y="8966"/>
                    <a:pt x="4513" y="9370"/>
                  </a:cubicBezTo>
                  <a:cubicBezTo>
                    <a:pt x="6084" y="10394"/>
                    <a:pt x="7930" y="11025"/>
                    <a:pt x="9823" y="11144"/>
                  </a:cubicBezTo>
                  <a:cubicBezTo>
                    <a:pt x="9866" y="11148"/>
                    <a:pt x="9910" y="11150"/>
                    <a:pt x="9954" y="11150"/>
                  </a:cubicBezTo>
                  <a:cubicBezTo>
                    <a:pt x="10042" y="11150"/>
                    <a:pt x="10132" y="11144"/>
                    <a:pt x="10228" y="11144"/>
                  </a:cubicBezTo>
                  <a:cubicBezTo>
                    <a:pt x="10321" y="11146"/>
                    <a:pt x="10416" y="11147"/>
                    <a:pt x="10510" y="11147"/>
                  </a:cubicBezTo>
                  <a:cubicBezTo>
                    <a:pt x="11026" y="11147"/>
                    <a:pt x="11550" y="11118"/>
                    <a:pt x="12073" y="11037"/>
                  </a:cubicBezTo>
                  <a:cubicBezTo>
                    <a:pt x="12442" y="10990"/>
                    <a:pt x="12799" y="10930"/>
                    <a:pt x="13156" y="10847"/>
                  </a:cubicBezTo>
                  <a:cubicBezTo>
                    <a:pt x="13633" y="10716"/>
                    <a:pt x="14109" y="10549"/>
                    <a:pt x="14573" y="10359"/>
                  </a:cubicBezTo>
                  <a:cubicBezTo>
                    <a:pt x="15109" y="10132"/>
                    <a:pt x="15621" y="9882"/>
                    <a:pt x="16121" y="9561"/>
                  </a:cubicBezTo>
                  <a:cubicBezTo>
                    <a:pt x="16240" y="9489"/>
                    <a:pt x="16335" y="9418"/>
                    <a:pt x="16455" y="9323"/>
                  </a:cubicBezTo>
                  <a:cubicBezTo>
                    <a:pt x="16574" y="9239"/>
                    <a:pt x="16693" y="9168"/>
                    <a:pt x="16800" y="9073"/>
                  </a:cubicBezTo>
                  <a:cubicBezTo>
                    <a:pt x="17633" y="8477"/>
                    <a:pt x="18371" y="7751"/>
                    <a:pt x="19014" y="6965"/>
                  </a:cubicBezTo>
                  <a:cubicBezTo>
                    <a:pt x="19455" y="6430"/>
                    <a:pt x="19824" y="5858"/>
                    <a:pt x="20157" y="5275"/>
                  </a:cubicBezTo>
                  <a:cubicBezTo>
                    <a:pt x="20455" y="4763"/>
                    <a:pt x="20741" y="4203"/>
                    <a:pt x="20967" y="3644"/>
                  </a:cubicBezTo>
                  <a:lnTo>
                    <a:pt x="21098" y="3298"/>
                  </a:lnTo>
                  <a:lnTo>
                    <a:pt x="21217" y="2941"/>
                  </a:lnTo>
                  <a:cubicBezTo>
                    <a:pt x="21455" y="2179"/>
                    <a:pt x="21562" y="1405"/>
                    <a:pt x="21538" y="631"/>
                  </a:cubicBezTo>
                  <a:cubicBezTo>
                    <a:pt x="21500" y="201"/>
                    <a:pt x="21377" y="1"/>
                    <a:pt x="212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  <p:grpSp>
        <p:nvGrpSpPr>
          <p:cNvPr id="27675" name="Google Shape;27675;p39"/>
          <p:cNvGrpSpPr/>
          <p:nvPr/>
        </p:nvGrpSpPr>
        <p:grpSpPr>
          <a:xfrm>
            <a:off x="6074444" y="1701139"/>
            <a:ext cx="969329" cy="960508"/>
            <a:chOff x="7605400" y="978425"/>
            <a:chExt cx="554875" cy="549825"/>
          </a:xfrm>
        </p:grpSpPr>
        <p:sp>
          <p:nvSpPr>
            <p:cNvPr id="27676" name="Google Shape;27676;p39"/>
            <p:cNvSpPr/>
            <p:nvPr/>
          </p:nvSpPr>
          <p:spPr>
            <a:xfrm>
              <a:off x="7615225" y="987875"/>
              <a:ext cx="535825" cy="535800"/>
            </a:xfrm>
            <a:custGeom>
              <a:avLst/>
              <a:gdLst/>
              <a:ahLst/>
              <a:cxnLst/>
              <a:rect l="l" t="t" r="r" b="b"/>
              <a:pathLst>
                <a:path w="21433" h="21432" extrusionOk="0">
                  <a:moveTo>
                    <a:pt x="10716" y="1"/>
                  </a:moveTo>
                  <a:cubicBezTo>
                    <a:pt x="4799" y="1"/>
                    <a:pt x="1" y="4799"/>
                    <a:pt x="1" y="10716"/>
                  </a:cubicBezTo>
                  <a:cubicBezTo>
                    <a:pt x="1" y="16634"/>
                    <a:pt x="4799" y="21432"/>
                    <a:pt x="10716" y="21432"/>
                  </a:cubicBezTo>
                  <a:cubicBezTo>
                    <a:pt x="16634" y="21432"/>
                    <a:pt x="21432" y="16634"/>
                    <a:pt x="21432" y="10716"/>
                  </a:cubicBezTo>
                  <a:cubicBezTo>
                    <a:pt x="21432" y="4799"/>
                    <a:pt x="16634" y="1"/>
                    <a:pt x="1071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77" name="Google Shape;27677;p39"/>
            <p:cNvSpPr/>
            <p:nvPr/>
          </p:nvSpPr>
          <p:spPr>
            <a:xfrm>
              <a:off x="7605400" y="978425"/>
              <a:ext cx="368825" cy="537525"/>
            </a:xfrm>
            <a:custGeom>
              <a:avLst/>
              <a:gdLst/>
              <a:ahLst/>
              <a:cxnLst/>
              <a:rect l="l" t="t" r="r" b="b"/>
              <a:pathLst>
                <a:path w="14753" h="21501" extrusionOk="0">
                  <a:moveTo>
                    <a:pt x="10698" y="1"/>
                  </a:moveTo>
                  <a:cubicBezTo>
                    <a:pt x="10486" y="1"/>
                    <a:pt x="10274" y="9"/>
                    <a:pt x="10062" y="33"/>
                  </a:cubicBezTo>
                  <a:cubicBezTo>
                    <a:pt x="9395" y="93"/>
                    <a:pt x="8740" y="248"/>
                    <a:pt x="8097" y="438"/>
                  </a:cubicBezTo>
                  <a:cubicBezTo>
                    <a:pt x="7800" y="522"/>
                    <a:pt x="7490" y="629"/>
                    <a:pt x="7240" y="748"/>
                  </a:cubicBezTo>
                  <a:cubicBezTo>
                    <a:pt x="6537" y="1093"/>
                    <a:pt x="5847" y="1415"/>
                    <a:pt x="5168" y="1819"/>
                  </a:cubicBezTo>
                  <a:cubicBezTo>
                    <a:pt x="4371" y="2308"/>
                    <a:pt x="3620" y="2879"/>
                    <a:pt x="2954" y="3546"/>
                  </a:cubicBezTo>
                  <a:cubicBezTo>
                    <a:pt x="2870" y="3641"/>
                    <a:pt x="2775" y="3724"/>
                    <a:pt x="2704" y="3832"/>
                  </a:cubicBezTo>
                  <a:cubicBezTo>
                    <a:pt x="2620" y="3939"/>
                    <a:pt x="2537" y="4022"/>
                    <a:pt x="2477" y="4129"/>
                  </a:cubicBezTo>
                  <a:cubicBezTo>
                    <a:pt x="2394" y="4260"/>
                    <a:pt x="2299" y="4391"/>
                    <a:pt x="2216" y="4546"/>
                  </a:cubicBezTo>
                  <a:cubicBezTo>
                    <a:pt x="2120" y="4689"/>
                    <a:pt x="2049" y="4844"/>
                    <a:pt x="1977" y="4975"/>
                  </a:cubicBezTo>
                  <a:cubicBezTo>
                    <a:pt x="1894" y="5129"/>
                    <a:pt x="1823" y="5272"/>
                    <a:pt x="1727" y="5403"/>
                  </a:cubicBezTo>
                  <a:cubicBezTo>
                    <a:pt x="1656" y="5558"/>
                    <a:pt x="1573" y="5689"/>
                    <a:pt x="1465" y="5844"/>
                  </a:cubicBezTo>
                  <a:cubicBezTo>
                    <a:pt x="1346" y="6022"/>
                    <a:pt x="1227" y="6213"/>
                    <a:pt x="1120" y="6415"/>
                  </a:cubicBezTo>
                  <a:cubicBezTo>
                    <a:pt x="703" y="7261"/>
                    <a:pt x="382" y="8165"/>
                    <a:pt x="203" y="9094"/>
                  </a:cubicBezTo>
                  <a:lnTo>
                    <a:pt x="144" y="9380"/>
                  </a:lnTo>
                  <a:cubicBezTo>
                    <a:pt x="132" y="9463"/>
                    <a:pt x="132" y="9570"/>
                    <a:pt x="108" y="9666"/>
                  </a:cubicBezTo>
                  <a:cubicBezTo>
                    <a:pt x="1" y="10499"/>
                    <a:pt x="25" y="11332"/>
                    <a:pt x="96" y="12142"/>
                  </a:cubicBezTo>
                  <a:cubicBezTo>
                    <a:pt x="191" y="12999"/>
                    <a:pt x="370" y="13833"/>
                    <a:pt x="632" y="14631"/>
                  </a:cubicBezTo>
                  <a:cubicBezTo>
                    <a:pt x="727" y="14881"/>
                    <a:pt x="822" y="15142"/>
                    <a:pt x="930" y="15393"/>
                  </a:cubicBezTo>
                  <a:cubicBezTo>
                    <a:pt x="1037" y="15643"/>
                    <a:pt x="1156" y="15881"/>
                    <a:pt x="1287" y="16107"/>
                  </a:cubicBezTo>
                  <a:cubicBezTo>
                    <a:pt x="1513" y="16512"/>
                    <a:pt x="1751" y="16869"/>
                    <a:pt x="1989" y="17238"/>
                  </a:cubicBezTo>
                  <a:cubicBezTo>
                    <a:pt x="2239" y="17595"/>
                    <a:pt x="2477" y="17964"/>
                    <a:pt x="2763" y="18310"/>
                  </a:cubicBezTo>
                  <a:cubicBezTo>
                    <a:pt x="2930" y="18512"/>
                    <a:pt x="3108" y="18714"/>
                    <a:pt x="3299" y="18905"/>
                  </a:cubicBezTo>
                  <a:cubicBezTo>
                    <a:pt x="3489" y="19095"/>
                    <a:pt x="3680" y="19286"/>
                    <a:pt x="3894" y="19453"/>
                  </a:cubicBezTo>
                  <a:cubicBezTo>
                    <a:pt x="4371" y="19845"/>
                    <a:pt x="4871" y="20203"/>
                    <a:pt x="5394" y="20512"/>
                  </a:cubicBezTo>
                  <a:cubicBezTo>
                    <a:pt x="6216" y="20988"/>
                    <a:pt x="7121" y="21441"/>
                    <a:pt x="7954" y="21500"/>
                  </a:cubicBezTo>
                  <a:lnTo>
                    <a:pt x="8002" y="21500"/>
                  </a:lnTo>
                  <a:cubicBezTo>
                    <a:pt x="8228" y="21405"/>
                    <a:pt x="8240" y="21298"/>
                    <a:pt x="8038" y="21179"/>
                  </a:cubicBezTo>
                  <a:cubicBezTo>
                    <a:pt x="7966" y="21119"/>
                    <a:pt x="7847" y="21036"/>
                    <a:pt x="7704" y="20965"/>
                  </a:cubicBezTo>
                  <a:cubicBezTo>
                    <a:pt x="7538" y="20869"/>
                    <a:pt x="7359" y="20786"/>
                    <a:pt x="7121" y="20679"/>
                  </a:cubicBezTo>
                  <a:cubicBezTo>
                    <a:pt x="6966" y="20619"/>
                    <a:pt x="6823" y="20524"/>
                    <a:pt x="6668" y="20465"/>
                  </a:cubicBezTo>
                  <a:cubicBezTo>
                    <a:pt x="5549" y="19917"/>
                    <a:pt x="4513" y="19179"/>
                    <a:pt x="3656" y="18286"/>
                  </a:cubicBezTo>
                  <a:cubicBezTo>
                    <a:pt x="2882" y="17488"/>
                    <a:pt x="2239" y="16571"/>
                    <a:pt x="1763" y="15571"/>
                  </a:cubicBezTo>
                  <a:cubicBezTo>
                    <a:pt x="1489" y="14976"/>
                    <a:pt x="1275" y="14369"/>
                    <a:pt x="1108" y="13738"/>
                  </a:cubicBezTo>
                  <a:cubicBezTo>
                    <a:pt x="858" y="12809"/>
                    <a:pt x="703" y="11833"/>
                    <a:pt x="739" y="10856"/>
                  </a:cubicBezTo>
                  <a:cubicBezTo>
                    <a:pt x="763" y="10142"/>
                    <a:pt x="870" y="9451"/>
                    <a:pt x="977" y="8761"/>
                  </a:cubicBezTo>
                  <a:cubicBezTo>
                    <a:pt x="1001" y="8535"/>
                    <a:pt x="1096" y="8296"/>
                    <a:pt x="1156" y="8070"/>
                  </a:cubicBezTo>
                  <a:cubicBezTo>
                    <a:pt x="1215" y="7868"/>
                    <a:pt x="1275" y="7665"/>
                    <a:pt x="1346" y="7475"/>
                  </a:cubicBezTo>
                  <a:cubicBezTo>
                    <a:pt x="1418" y="7284"/>
                    <a:pt x="1489" y="7094"/>
                    <a:pt x="1584" y="6891"/>
                  </a:cubicBezTo>
                  <a:cubicBezTo>
                    <a:pt x="1823" y="6356"/>
                    <a:pt x="2108" y="5820"/>
                    <a:pt x="2466" y="5344"/>
                  </a:cubicBezTo>
                  <a:cubicBezTo>
                    <a:pt x="2739" y="4986"/>
                    <a:pt x="3013" y="4629"/>
                    <a:pt x="3323" y="4308"/>
                  </a:cubicBezTo>
                  <a:cubicBezTo>
                    <a:pt x="3478" y="4129"/>
                    <a:pt x="3632" y="3974"/>
                    <a:pt x="3787" y="3820"/>
                  </a:cubicBezTo>
                  <a:cubicBezTo>
                    <a:pt x="3954" y="3665"/>
                    <a:pt x="4097" y="3498"/>
                    <a:pt x="4275" y="3355"/>
                  </a:cubicBezTo>
                  <a:lnTo>
                    <a:pt x="4513" y="3141"/>
                  </a:lnTo>
                  <a:lnTo>
                    <a:pt x="4752" y="2951"/>
                  </a:lnTo>
                  <a:cubicBezTo>
                    <a:pt x="4906" y="2820"/>
                    <a:pt x="5085" y="2700"/>
                    <a:pt x="5240" y="2581"/>
                  </a:cubicBezTo>
                  <a:cubicBezTo>
                    <a:pt x="6299" y="1855"/>
                    <a:pt x="7502" y="1331"/>
                    <a:pt x="8752" y="1046"/>
                  </a:cubicBezTo>
                  <a:cubicBezTo>
                    <a:pt x="9014" y="974"/>
                    <a:pt x="9252" y="938"/>
                    <a:pt x="9502" y="879"/>
                  </a:cubicBezTo>
                  <a:cubicBezTo>
                    <a:pt x="9740" y="831"/>
                    <a:pt x="9990" y="795"/>
                    <a:pt x="10240" y="784"/>
                  </a:cubicBezTo>
                  <a:cubicBezTo>
                    <a:pt x="10514" y="748"/>
                    <a:pt x="10776" y="748"/>
                    <a:pt x="11050" y="736"/>
                  </a:cubicBezTo>
                  <a:cubicBezTo>
                    <a:pt x="11312" y="748"/>
                    <a:pt x="11586" y="736"/>
                    <a:pt x="11848" y="760"/>
                  </a:cubicBezTo>
                  <a:cubicBezTo>
                    <a:pt x="12122" y="784"/>
                    <a:pt x="12383" y="819"/>
                    <a:pt x="12657" y="855"/>
                  </a:cubicBezTo>
                  <a:cubicBezTo>
                    <a:pt x="12919" y="903"/>
                    <a:pt x="13181" y="938"/>
                    <a:pt x="13443" y="998"/>
                  </a:cubicBezTo>
                  <a:cubicBezTo>
                    <a:pt x="13681" y="1046"/>
                    <a:pt x="13931" y="1105"/>
                    <a:pt x="14169" y="1153"/>
                  </a:cubicBezTo>
                  <a:cubicBezTo>
                    <a:pt x="14268" y="1168"/>
                    <a:pt x="14353" y="1177"/>
                    <a:pt x="14420" y="1177"/>
                  </a:cubicBezTo>
                  <a:cubicBezTo>
                    <a:pt x="14506" y="1177"/>
                    <a:pt x="14561" y="1162"/>
                    <a:pt x="14574" y="1129"/>
                  </a:cubicBezTo>
                  <a:cubicBezTo>
                    <a:pt x="14634" y="1046"/>
                    <a:pt x="14693" y="962"/>
                    <a:pt x="14729" y="867"/>
                  </a:cubicBezTo>
                  <a:cubicBezTo>
                    <a:pt x="14753" y="807"/>
                    <a:pt x="14705" y="748"/>
                    <a:pt x="14610" y="676"/>
                  </a:cubicBezTo>
                  <a:cubicBezTo>
                    <a:pt x="14491" y="593"/>
                    <a:pt x="14312" y="522"/>
                    <a:pt x="14050" y="462"/>
                  </a:cubicBezTo>
                  <a:cubicBezTo>
                    <a:pt x="13967" y="450"/>
                    <a:pt x="13872" y="426"/>
                    <a:pt x="13788" y="403"/>
                  </a:cubicBezTo>
                  <a:lnTo>
                    <a:pt x="13515" y="343"/>
                  </a:lnTo>
                  <a:cubicBezTo>
                    <a:pt x="13431" y="331"/>
                    <a:pt x="13336" y="307"/>
                    <a:pt x="13253" y="284"/>
                  </a:cubicBezTo>
                  <a:lnTo>
                    <a:pt x="12991" y="248"/>
                  </a:lnTo>
                  <a:cubicBezTo>
                    <a:pt x="12538" y="153"/>
                    <a:pt x="12098" y="81"/>
                    <a:pt x="11633" y="33"/>
                  </a:cubicBezTo>
                  <a:cubicBezTo>
                    <a:pt x="11321" y="19"/>
                    <a:pt x="11009" y="1"/>
                    <a:pt x="106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78" name="Google Shape;27678;p39"/>
            <p:cNvSpPr/>
            <p:nvPr/>
          </p:nvSpPr>
          <p:spPr>
            <a:xfrm>
              <a:off x="7830150" y="1255775"/>
              <a:ext cx="325650" cy="272475"/>
            </a:xfrm>
            <a:custGeom>
              <a:avLst/>
              <a:gdLst/>
              <a:ahLst/>
              <a:cxnLst/>
              <a:rect l="l" t="t" r="r" b="b"/>
              <a:pathLst>
                <a:path w="13026" h="10899" extrusionOk="0">
                  <a:moveTo>
                    <a:pt x="12871" y="0"/>
                  </a:moveTo>
                  <a:cubicBezTo>
                    <a:pt x="12811" y="24"/>
                    <a:pt x="12752" y="48"/>
                    <a:pt x="12680" y="108"/>
                  </a:cubicBezTo>
                  <a:cubicBezTo>
                    <a:pt x="12585" y="167"/>
                    <a:pt x="12549" y="238"/>
                    <a:pt x="12526" y="619"/>
                  </a:cubicBezTo>
                  <a:cubicBezTo>
                    <a:pt x="12478" y="1155"/>
                    <a:pt x="12395" y="1715"/>
                    <a:pt x="12252" y="2227"/>
                  </a:cubicBezTo>
                  <a:cubicBezTo>
                    <a:pt x="12133" y="2691"/>
                    <a:pt x="12002" y="3120"/>
                    <a:pt x="11883" y="3584"/>
                  </a:cubicBezTo>
                  <a:cubicBezTo>
                    <a:pt x="11752" y="4037"/>
                    <a:pt x="11573" y="4477"/>
                    <a:pt x="11347" y="4894"/>
                  </a:cubicBezTo>
                  <a:cubicBezTo>
                    <a:pt x="10966" y="5620"/>
                    <a:pt x="10454" y="6299"/>
                    <a:pt x="9918" y="6906"/>
                  </a:cubicBezTo>
                  <a:cubicBezTo>
                    <a:pt x="8727" y="8263"/>
                    <a:pt x="7168" y="9299"/>
                    <a:pt x="5453" y="9883"/>
                  </a:cubicBezTo>
                  <a:cubicBezTo>
                    <a:pt x="5203" y="9966"/>
                    <a:pt x="4953" y="10025"/>
                    <a:pt x="4691" y="10109"/>
                  </a:cubicBezTo>
                  <a:cubicBezTo>
                    <a:pt x="4441" y="10168"/>
                    <a:pt x="4191" y="10228"/>
                    <a:pt x="3953" y="10264"/>
                  </a:cubicBezTo>
                  <a:cubicBezTo>
                    <a:pt x="3608" y="10418"/>
                    <a:pt x="3727" y="10502"/>
                    <a:pt x="3667" y="10621"/>
                  </a:cubicBezTo>
                  <a:lnTo>
                    <a:pt x="3143" y="10621"/>
                  </a:lnTo>
                  <a:cubicBezTo>
                    <a:pt x="3060" y="10537"/>
                    <a:pt x="3001" y="10490"/>
                    <a:pt x="2893" y="10478"/>
                  </a:cubicBezTo>
                  <a:cubicBezTo>
                    <a:pt x="2858" y="10474"/>
                    <a:pt x="2817" y="10473"/>
                    <a:pt x="2766" y="10473"/>
                  </a:cubicBezTo>
                  <a:cubicBezTo>
                    <a:pt x="2663" y="10473"/>
                    <a:pt x="2520" y="10478"/>
                    <a:pt x="2298" y="10478"/>
                  </a:cubicBezTo>
                  <a:cubicBezTo>
                    <a:pt x="2243" y="10482"/>
                    <a:pt x="2190" y="10483"/>
                    <a:pt x="2138" y="10483"/>
                  </a:cubicBezTo>
                  <a:cubicBezTo>
                    <a:pt x="2033" y="10483"/>
                    <a:pt x="1933" y="10478"/>
                    <a:pt x="1822" y="10478"/>
                  </a:cubicBezTo>
                  <a:cubicBezTo>
                    <a:pt x="1667" y="10466"/>
                    <a:pt x="1512" y="10466"/>
                    <a:pt x="1357" y="10442"/>
                  </a:cubicBezTo>
                  <a:cubicBezTo>
                    <a:pt x="1238" y="10442"/>
                    <a:pt x="1131" y="10430"/>
                    <a:pt x="1036" y="10430"/>
                  </a:cubicBezTo>
                  <a:cubicBezTo>
                    <a:pt x="941" y="10430"/>
                    <a:pt x="834" y="10430"/>
                    <a:pt x="762" y="10466"/>
                  </a:cubicBezTo>
                  <a:cubicBezTo>
                    <a:pt x="798" y="10490"/>
                    <a:pt x="834" y="10537"/>
                    <a:pt x="869" y="10585"/>
                  </a:cubicBezTo>
                  <a:cubicBezTo>
                    <a:pt x="726" y="10585"/>
                    <a:pt x="536" y="10561"/>
                    <a:pt x="393" y="10537"/>
                  </a:cubicBezTo>
                  <a:cubicBezTo>
                    <a:pt x="310" y="10518"/>
                    <a:pt x="231" y="10506"/>
                    <a:pt x="160" y="10506"/>
                  </a:cubicBezTo>
                  <a:cubicBezTo>
                    <a:pt x="99" y="10506"/>
                    <a:pt x="44" y="10515"/>
                    <a:pt x="0" y="10537"/>
                  </a:cubicBezTo>
                  <a:cubicBezTo>
                    <a:pt x="60" y="10609"/>
                    <a:pt x="203" y="10668"/>
                    <a:pt x="357" y="10716"/>
                  </a:cubicBezTo>
                  <a:cubicBezTo>
                    <a:pt x="524" y="10775"/>
                    <a:pt x="726" y="10787"/>
                    <a:pt x="917" y="10823"/>
                  </a:cubicBezTo>
                  <a:cubicBezTo>
                    <a:pt x="1392" y="10874"/>
                    <a:pt x="1871" y="10899"/>
                    <a:pt x="2350" y="10899"/>
                  </a:cubicBezTo>
                  <a:cubicBezTo>
                    <a:pt x="3227" y="10899"/>
                    <a:pt x="4102" y="10814"/>
                    <a:pt x="4941" y="10645"/>
                  </a:cubicBezTo>
                  <a:cubicBezTo>
                    <a:pt x="5525" y="10525"/>
                    <a:pt x="6096" y="10323"/>
                    <a:pt x="6644" y="10085"/>
                  </a:cubicBezTo>
                  <a:cubicBezTo>
                    <a:pt x="7525" y="9704"/>
                    <a:pt x="8346" y="9168"/>
                    <a:pt x="9132" y="8597"/>
                  </a:cubicBezTo>
                  <a:cubicBezTo>
                    <a:pt x="9609" y="8239"/>
                    <a:pt x="10085" y="7811"/>
                    <a:pt x="10466" y="7323"/>
                  </a:cubicBezTo>
                  <a:cubicBezTo>
                    <a:pt x="10763" y="6954"/>
                    <a:pt x="11037" y="6549"/>
                    <a:pt x="11299" y="6144"/>
                  </a:cubicBezTo>
                  <a:cubicBezTo>
                    <a:pt x="11811" y="5358"/>
                    <a:pt x="12192" y="4525"/>
                    <a:pt x="12537" y="3644"/>
                  </a:cubicBezTo>
                  <a:cubicBezTo>
                    <a:pt x="12740" y="3156"/>
                    <a:pt x="12847" y="2620"/>
                    <a:pt x="12883" y="2108"/>
                  </a:cubicBezTo>
                  <a:cubicBezTo>
                    <a:pt x="12895" y="1893"/>
                    <a:pt x="12907" y="1620"/>
                    <a:pt x="12942" y="1393"/>
                  </a:cubicBezTo>
                  <a:cubicBezTo>
                    <a:pt x="13026" y="798"/>
                    <a:pt x="12954" y="405"/>
                    <a:pt x="128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679" name="Google Shape;27679;p39"/>
            <p:cNvSpPr/>
            <p:nvPr/>
          </p:nvSpPr>
          <p:spPr>
            <a:xfrm>
              <a:off x="8052800" y="1053025"/>
              <a:ext cx="107475" cy="202775"/>
            </a:xfrm>
            <a:custGeom>
              <a:avLst/>
              <a:gdLst/>
              <a:ahLst/>
              <a:cxnLst/>
              <a:rect l="l" t="t" r="r" b="b"/>
              <a:pathLst>
                <a:path w="4299" h="8111" extrusionOk="0">
                  <a:moveTo>
                    <a:pt x="230" y="1"/>
                  </a:moveTo>
                  <a:cubicBezTo>
                    <a:pt x="157" y="1"/>
                    <a:pt x="104" y="25"/>
                    <a:pt x="71" y="74"/>
                  </a:cubicBezTo>
                  <a:cubicBezTo>
                    <a:pt x="60" y="86"/>
                    <a:pt x="36" y="97"/>
                    <a:pt x="0" y="133"/>
                  </a:cubicBezTo>
                  <a:cubicBezTo>
                    <a:pt x="95" y="252"/>
                    <a:pt x="167" y="324"/>
                    <a:pt x="238" y="419"/>
                  </a:cubicBezTo>
                  <a:cubicBezTo>
                    <a:pt x="500" y="693"/>
                    <a:pt x="786" y="990"/>
                    <a:pt x="1036" y="1288"/>
                  </a:cubicBezTo>
                  <a:cubicBezTo>
                    <a:pt x="1393" y="1681"/>
                    <a:pt x="1715" y="2110"/>
                    <a:pt x="1988" y="2562"/>
                  </a:cubicBezTo>
                  <a:cubicBezTo>
                    <a:pt x="2274" y="3003"/>
                    <a:pt x="2548" y="3467"/>
                    <a:pt x="2738" y="3955"/>
                  </a:cubicBezTo>
                  <a:cubicBezTo>
                    <a:pt x="2965" y="4479"/>
                    <a:pt x="3143" y="5003"/>
                    <a:pt x="3286" y="5539"/>
                  </a:cubicBezTo>
                  <a:cubicBezTo>
                    <a:pt x="3441" y="6074"/>
                    <a:pt x="3536" y="6610"/>
                    <a:pt x="3631" y="7158"/>
                  </a:cubicBezTo>
                  <a:cubicBezTo>
                    <a:pt x="3643" y="7313"/>
                    <a:pt x="3655" y="7456"/>
                    <a:pt x="3691" y="7563"/>
                  </a:cubicBezTo>
                  <a:cubicBezTo>
                    <a:pt x="3703" y="7658"/>
                    <a:pt x="3715" y="7753"/>
                    <a:pt x="3751" y="7825"/>
                  </a:cubicBezTo>
                  <a:cubicBezTo>
                    <a:pt x="3798" y="7956"/>
                    <a:pt x="3870" y="8027"/>
                    <a:pt x="3965" y="8051"/>
                  </a:cubicBezTo>
                  <a:cubicBezTo>
                    <a:pt x="4024" y="8063"/>
                    <a:pt x="4096" y="8087"/>
                    <a:pt x="4179" y="8110"/>
                  </a:cubicBezTo>
                  <a:cubicBezTo>
                    <a:pt x="4262" y="8027"/>
                    <a:pt x="4298" y="7848"/>
                    <a:pt x="4286" y="7491"/>
                  </a:cubicBezTo>
                  <a:cubicBezTo>
                    <a:pt x="4262" y="6967"/>
                    <a:pt x="4191" y="6420"/>
                    <a:pt x="4108" y="5908"/>
                  </a:cubicBezTo>
                  <a:cubicBezTo>
                    <a:pt x="4001" y="5384"/>
                    <a:pt x="3881" y="4860"/>
                    <a:pt x="3691" y="4360"/>
                  </a:cubicBezTo>
                  <a:cubicBezTo>
                    <a:pt x="3155" y="2895"/>
                    <a:pt x="2298" y="1586"/>
                    <a:pt x="1191" y="574"/>
                  </a:cubicBezTo>
                  <a:cubicBezTo>
                    <a:pt x="765" y="182"/>
                    <a:pt x="427" y="1"/>
                    <a:pt x="2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  <p:sp>
        <p:nvSpPr>
          <p:cNvPr id="27680" name="Google Shape;27680;p39"/>
          <p:cNvSpPr txBox="1">
            <a:spLocks noGrp="1"/>
          </p:cNvSpPr>
          <p:nvPr>
            <p:ph type="title"/>
          </p:nvPr>
        </p:nvSpPr>
        <p:spPr>
          <a:xfrm>
            <a:off x="1631217" y="3144995"/>
            <a:ext cx="3438000" cy="13776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r>
              <a:rPr lang="en-US" b="1" dirty="0">
                <a:ln/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Mục tiêu bài học</a:t>
            </a:r>
            <a:endParaRPr lang="vi-VN" b="1" dirty="0">
              <a:ln/>
              <a:solidFill>
                <a:srgbClr val="FF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7681" name="Google Shape;27681;p39"/>
          <p:cNvSpPr txBox="1">
            <a:spLocks noGrp="1"/>
          </p:cNvSpPr>
          <p:nvPr>
            <p:ph type="subTitle" idx="1"/>
          </p:nvPr>
        </p:nvSpPr>
        <p:spPr>
          <a:xfrm>
            <a:off x="7193736" y="1681103"/>
            <a:ext cx="4780551" cy="99649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1" wrap="square" lIns="121900" tIns="121900" rIns="121900" bIns="121900" anchor="b" anchorCtr="0">
            <a:noAutofit/>
          </a:bodyPr>
          <a:lstStyle/>
          <a:p>
            <a:pPr marL="0" indent="0"/>
            <a:r>
              <a:rPr lang="en" dirty="0" smtClean="0"/>
              <a:t>Nêu được khái niệm, phân loại được đơn chất, hợp chất.</a:t>
            </a:r>
            <a:endParaRPr dirty="0">
              <a:latin typeface="Pangolin"/>
              <a:ea typeface="Pangolin"/>
              <a:cs typeface="Pangolin"/>
              <a:sym typeface="Pangolin"/>
            </a:endParaRPr>
          </a:p>
        </p:txBody>
      </p:sp>
      <p:sp>
        <p:nvSpPr>
          <p:cNvPr id="27682" name="Google Shape;27682;p39"/>
          <p:cNvSpPr txBox="1">
            <a:spLocks noGrp="1"/>
          </p:cNvSpPr>
          <p:nvPr>
            <p:ph type="title" idx="2"/>
          </p:nvPr>
        </p:nvSpPr>
        <p:spPr>
          <a:xfrm>
            <a:off x="6156708" y="1900991"/>
            <a:ext cx="804800" cy="5608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r>
              <a:rPr lang="en" dirty="0">
                <a:solidFill>
                  <a:schemeClr val="lt1"/>
                </a:solidFill>
              </a:rPr>
              <a:t>01</a:t>
            </a:r>
            <a:endParaRPr dirty="0">
              <a:solidFill>
                <a:schemeClr val="lt1"/>
              </a:solidFill>
            </a:endParaRPr>
          </a:p>
        </p:txBody>
      </p:sp>
      <p:sp>
        <p:nvSpPr>
          <p:cNvPr id="27684" name="Google Shape;27684;p39"/>
          <p:cNvSpPr txBox="1">
            <a:spLocks noGrp="1"/>
          </p:cNvSpPr>
          <p:nvPr>
            <p:ph type="title" idx="4"/>
          </p:nvPr>
        </p:nvSpPr>
        <p:spPr>
          <a:xfrm>
            <a:off x="6156708" y="3289141"/>
            <a:ext cx="804800" cy="5608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r>
              <a:rPr lang="en" dirty="0">
                <a:solidFill>
                  <a:schemeClr val="lt1"/>
                </a:solidFill>
              </a:rPr>
              <a:t>02</a:t>
            </a:r>
            <a:endParaRPr dirty="0">
              <a:solidFill>
                <a:schemeClr val="lt1"/>
              </a:solidFill>
            </a:endParaRPr>
          </a:p>
        </p:txBody>
      </p:sp>
      <p:sp>
        <p:nvSpPr>
          <p:cNvPr id="27687" name="Google Shape;27687;p39"/>
          <p:cNvSpPr txBox="1">
            <a:spLocks noGrp="1"/>
          </p:cNvSpPr>
          <p:nvPr>
            <p:ph type="subTitle" idx="7"/>
          </p:nvPr>
        </p:nvSpPr>
        <p:spPr>
          <a:xfrm>
            <a:off x="7246930" y="3133605"/>
            <a:ext cx="4727358" cy="109666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spcFirstLastPara="1" wrap="square" lIns="121900" tIns="121900" rIns="121900" bIns="121900" anchor="b" anchorCtr="0">
            <a:noAutofit/>
          </a:bodyPr>
          <a:lstStyle/>
          <a:p>
            <a:pPr marL="0" indent="0"/>
            <a:r>
              <a:rPr lang="en" dirty="0" smtClean="0">
                <a:latin typeface="Pangolin"/>
                <a:ea typeface="Pangolin"/>
                <a:cs typeface="Pangolin"/>
                <a:sym typeface="Pangolin"/>
              </a:rPr>
              <a:t>Phân biệt được đơn chất và hợp chất.</a:t>
            </a:r>
            <a:endParaRPr dirty="0">
              <a:latin typeface="Pangolin"/>
              <a:ea typeface="Pangolin"/>
              <a:cs typeface="Pangolin"/>
              <a:sym typeface="Pangolin"/>
            </a:endParaRPr>
          </a:p>
        </p:txBody>
      </p:sp>
      <p:grpSp>
        <p:nvGrpSpPr>
          <p:cNvPr id="27693" name="Google Shape;27693;p39"/>
          <p:cNvGrpSpPr/>
          <p:nvPr/>
        </p:nvGrpSpPr>
        <p:grpSpPr>
          <a:xfrm>
            <a:off x="1668718" y="2755161"/>
            <a:ext cx="3363033" cy="2147087"/>
            <a:chOff x="1241550" y="1761574"/>
            <a:chExt cx="2522275" cy="1610315"/>
          </a:xfrm>
        </p:grpSpPr>
        <p:grpSp>
          <p:nvGrpSpPr>
            <p:cNvPr id="27694" name="Google Shape;27694;p39"/>
            <p:cNvGrpSpPr/>
            <p:nvPr/>
          </p:nvGrpSpPr>
          <p:grpSpPr>
            <a:xfrm>
              <a:off x="1241550" y="1771644"/>
              <a:ext cx="86650" cy="1600141"/>
              <a:chOff x="-776300" y="947000"/>
              <a:chExt cx="86650" cy="1812575"/>
            </a:xfrm>
          </p:grpSpPr>
          <p:sp>
            <p:nvSpPr>
              <p:cNvPr id="27695" name="Google Shape;27695;p39"/>
              <p:cNvSpPr/>
              <p:nvPr/>
            </p:nvSpPr>
            <p:spPr>
              <a:xfrm>
                <a:off x="-772725" y="1797675"/>
                <a:ext cx="83075" cy="961900"/>
              </a:xfrm>
              <a:custGeom>
                <a:avLst/>
                <a:gdLst/>
                <a:ahLst/>
                <a:cxnLst/>
                <a:rect l="l" t="t" r="r" b="b"/>
                <a:pathLst>
                  <a:path w="3323" h="38476" extrusionOk="0">
                    <a:moveTo>
                      <a:pt x="2227" y="0"/>
                    </a:moveTo>
                    <a:cubicBezTo>
                      <a:pt x="1965" y="310"/>
                      <a:pt x="1798" y="691"/>
                      <a:pt x="1429" y="929"/>
                    </a:cubicBezTo>
                    <a:cubicBezTo>
                      <a:pt x="941" y="1191"/>
                      <a:pt x="774" y="1477"/>
                      <a:pt x="762" y="1858"/>
                    </a:cubicBezTo>
                    <a:cubicBezTo>
                      <a:pt x="739" y="2370"/>
                      <a:pt x="786" y="2870"/>
                      <a:pt x="655" y="3370"/>
                    </a:cubicBezTo>
                    <a:cubicBezTo>
                      <a:pt x="310" y="4632"/>
                      <a:pt x="48" y="5894"/>
                      <a:pt x="131" y="7192"/>
                    </a:cubicBezTo>
                    <a:cubicBezTo>
                      <a:pt x="143" y="7394"/>
                      <a:pt x="131" y="7608"/>
                      <a:pt x="191" y="7811"/>
                    </a:cubicBezTo>
                    <a:cubicBezTo>
                      <a:pt x="405" y="8668"/>
                      <a:pt x="798" y="9502"/>
                      <a:pt x="322" y="10359"/>
                    </a:cubicBezTo>
                    <a:cubicBezTo>
                      <a:pt x="262" y="10466"/>
                      <a:pt x="310" y="10597"/>
                      <a:pt x="298" y="10716"/>
                    </a:cubicBezTo>
                    <a:lnTo>
                      <a:pt x="167" y="12633"/>
                    </a:lnTo>
                    <a:cubicBezTo>
                      <a:pt x="131" y="12931"/>
                      <a:pt x="84" y="13216"/>
                      <a:pt x="84" y="13514"/>
                    </a:cubicBezTo>
                    <a:cubicBezTo>
                      <a:pt x="108" y="14574"/>
                      <a:pt x="143" y="15633"/>
                      <a:pt x="143" y="16681"/>
                    </a:cubicBezTo>
                    <a:cubicBezTo>
                      <a:pt x="143" y="17372"/>
                      <a:pt x="0" y="18074"/>
                      <a:pt x="24" y="18753"/>
                    </a:cubicBezTo>
                    <a:cubicBezTo>
                      <a:pt x="60" y="19717"/>
                      <a:pt x="191" y="20693"/>
                      <a:pt x="262" y="21658"/>
                    </a:cubicBezTo>
                    <a:cubicBezTo>
                      <a:pt x="298" y="21967"/>
                      <a:pt x="298" y="22277"/>
                      <a:pt x="250" y="22598"/>
                    </a:cubicBezTo>
                    <a:cubicBezTo>
                      <a:pt x="48" y="23920"/>
                      <a:pt x="239" y="25242"/>
                      <a:pt x="584" y="26563"/>
                    </a:cubicBezTo>
                    <a:cubicBezTo>
                      <a:pt x="762" y="27266"/>
                      <a:pt x="846" y="27980"/>
                      <a:pt x="953" y="28682"/>
                    </a:cubicBezTo>
                    <a:cubicBezTo>
                      <a:pt x="1001" y="28968"/>
                      <a:pt x="1012" y="29266"/>
                      <a:pt x="1012" y="29564"/>
                    </a:cubicBezTo>
                    <a:cubicBezTo>
                      <a:pt x="1024" y="30016"/>
                      <a:pt x="1036" y="30492"/>
                      <a:pt x="1012" y="30957"/>
                    </a:cubicBezTo>
                    <a:cubicBezTo>
                      <a:pt x="941" y="32064"/>
                      <a:pt x="643" y="33135"/>
                      <a:pt x="774" y="34231"/>
                    </a:cubicBezTo>
                    <a:cubicBezTo>
                      <a:pt x="822" y="34636"/>
                      <a:pt x="858" y="35017"/>
                      <a:pt x="881" y="35421"/>
                    </a:cubicBezTo>
                    <a:cubicBezTo>
                      <a:pt x="905" y="36052"/>
                      <a:pt x="881" y="36660"/>
                      <a:pt x="941" y="37279"/>
                    </a:cubicBezTo>
                    <a:cubicBezTo>
                      <a:pt x="965" y="37576"/>
                      <a:pt x="1072" y="37862"/>
                      <a:pt x="1203" y="38148"/>
                    </a:cubicBezTo>
                    <a:cubicBezTo>
                      <a:pt x="1292" y="38342"/>
                      <a:pt x="1441" y="38448"/>
                      <a:pt x="1643" y="38448"/>
                    </a:cubicBezTo>
                    <a:cubicBezTo>
                      <a:pt x="1738" y="38448"/>
                      <a:pt x="1846" y="38424"/>
                      <a:pt x="1965" y="38374"/>
                    </a:cubicBezTo>
                    <a:cubicBezTo>
                      <a:pt x="2023" y="38347"/>
                      <a:pt x="2066" y="38337"/>
                      <a:pt x="2100" y="38337"/>
                    </a:cubicBezTo>
                    <a:cubicBezTo>
                      <a:pt x="2222" y="38337"/>
                      <a:pt x="2215" y="38475"/>
                      <a:pt x="2311" y="38475"/>
                    </a:cubicBezTo>
                    <a:cubicBezTo>
                      <a:pt x="2330" y="38475"/>
                      <a:pt x="2353" y="38470"/>
                      <a:pt x="2382" y="38457"/>
                    </a:cubicBezTo>
                    <a:cubicBezTo>
                      <a:pt x="2405" y="38434"/>
                      <a:pt x="2465" y="38386"/>
                      <a:pt x="2489" y="38338"/>
                    </a:cubicBezTo>
                    <a:cubicBezTo>
                      <a:pt x="2632" y="37636"/>
                      <a:pt x="2882" y="36945"/>
                      <a:pt x="2846" y="36231"/>
                    </a:cubicBezTo>
                    <a:cubicBezTo>
                      <a:pt x="2810" y="35695"/>
                      <a:pt x="2858" y="35159"/>
                      <a:pt x="2858" y="34624"/>
                    </a:cubicBezTo>
                    <a:cubicBezTo>
                      <a:pt x="2870" y="33969"/>
                      <a:pt x="2858" y="33290"/>
                      <a:pt x="2882" y="32635"/>
                    </a:cubicBezTo>
                    <a:cubicBezTo>
                      <a:pt x="2929" y="31469"/>
                      <a:pt x="2989" y="30290"/>
                      <a:pt x="3048" y="29111"/>
                    </a:cubicBezTo>
                    <a:cubicBezTo>
                      <a:pt x="3084" y="28682"/>
                      <a:pt x="3156" y="28254"/>
                      <a:pt x="3167" y="27813"/>
                    </a:cubicBezTo>
                    <a:cubicBezTo>
                      <a:pt x="3203" y="27301"/>
                      <a:pt x="3167" y="26777"/>
                      <a:pt x="3203" y="26254"/>
                    </a:cubicBezTo>
                    <a:cubicBezTo>
                      <a:pt x="3227" y="25825"/>
                      <a:pt x="3322" y="25396"/>
                      <a:pt x="3298" y="24956"/>
                    </a:cubicBezTo>
                    <a:cubicBezTo>
                      <a:pt x="3287" y="24420"/>
                      <a:pt x="3167" y="23884"/>
                      <a:pt x="3167" y="23348"/>
                    </a:cubicBezTo>
                    <a:cubicBezTo>
                      <a:pt x="3156" y="22015"/>
                      <a:pt x="3215" y="20693"/>
                      <a:pt x="3036" y="19348"/>
                    </a:cubicBezTo>
                    <a:cubicBezTo>
                      <a:pt x="2882" y="18253"/>
                      <a:pt x="2929" y="17133"/>
                      <a:pt x="2882" y="16026"/>
                    </a:cubicBezTo>
                    <a:cubicBezTo>
                      <a:pt x="2822" y="14586"/>
                      <a:pt x="2763" y="13133"/>
                      <a:pt x="2703" y="11668"/>
                    </a:cubicBezTo>
                    <a:cubicBezTo>
                      <a:pt x="2703" y="11478"/>
                      <a:pt x="2644" y="11299"/>
                      <a:pt x="2608" y="11109"/>
                    </a:cubicBezTo>
                    <a:cubicBezTo>
                      <a:pt x="2382" y="10192"/>
                      <a:pt x="2358" y="9323"/>
                      <a:pt x="2560" y="8406"/>
                    </a:cubicBezTo>
                    <a:cubicBezTo>
                      <a:pt x="2739" y="7561"/>
                      <a:pt x="2798" y="6704"/>
                      <a:pt x="2810" y="5834"/>
                    </a:cubicBezTo>
                    <a:cubicBezTo>
                      <a:pt x="2822" y="4811"/>
                      <a:pt x="2739" y="3798"/>
                      <a:pt x="2691" y="2775"/>
                    </a:cubicBezTo>
                    <a:cubicBezTo>
                      <a:pt x="2679" y="2441"/>
                      <a:pt x="2655" y="2120"/>
                      <a:pt x="2620" y="1786"/>
                    </a:cubicBezTo>
                    <a:cubicBezTo>
                      <a:pt x="2560" y="1346"/>
                      <a:pt x="2453" y="893"/>
                      <a:pt x="2382" y="453"/>
                    </a:cubicBezTo>
                    <a:cubicBezTo>
                      <a:pt x="2346" y="286"/>
                      <a:pt x="2394" y="108"/>
                      <a:pt x="2227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  <p:sp>
            <p:nvSpPr>
              <p:cNvPr id="27696" name="Google Shape;27696;p39"/>
              <p:cNvSpPr/>
              <p:nvPr/>
            </p:nvSpPr>
            <p:spPr>
              <a:xfrm>
                <a:off x="-776300" y="947000"/>
                <a:ext cx="86350" cy="839975"/>
              </a:xfrm>
              <a:custGeom>
                <a:avLst/>
                <a:gdLst/>
                <a:ahLst/>
                <a:cxnLst/>
                <a:rect l="l" t="t" r="r" b="b"/>
                <a:pathLst>
                  <a:path w="3454" h="33599" extrusionOk="0">
                    <a:moveTo>
                      <a:pt x="1752" y="0"/>
                    </a:moveTo>
                    <a:cubicBezTo>
                      <a:pt x="1609" y="0"/>
                      <a:pt x="1461" y="12"/>
                      <a:pt x="1310" y="35"/>
                    </a:cubicBezTo>
                    <a:cubicBezTo>
                      <a:pt x="941" y="95"/>
                      <a:pt x="763" y="214"/>
                      <a:pt x="655" y="416"/>
                    </a:cubicBezTo>
                    <a:cubicBezTo>
                      <a:pt x="512" y="761"/>
                      <a:pt x="334" y="1095"/>
                      <a:pt x="215" y="1416"/>
                    </a:cubicBezTo>
                    <a:cubicBezTo>
                      <a:pt x="120" y="1666"/>
                      <a:pt x="1" y="1940"/>
                      <a:pt x="48" y="2190"/>
                    </a:cubicBezTo>
                    <a:cubicBezTo>
                      <a:pt x="215" y="3143"/>
                      <a:pt x="96" y="4131"/>
                      <a:pt x="679" y="5048"/>
                    </a:cubicBezTo>
                    <a:cubicBezTo>
                      <a:pt x="715" y="5119"/>
                      <a:pt x="739" y="5179"/>
                      <a:pt x="751" y="5262"/>
                    </a:cubicBezTo>
                    <a:cubicBezTo>
                      <a:pt x="953" y="6179"/>
                      <a:pt x="1191" y="7107"/>
                      <a:pt x="1370" y="8024"/>
                    </a:cubicBezTo>
                    <a:cubicBezTo>
                      <a:pt x="1453" y="8369"/>
                      <a:pt x="1465" y="8739"/>
                      <a:pt x="1298" y="9048"/>
                    </a:cubicBezTo>
                    <a:cubicBezTo>
                      <a:pt x="1120" y="9382"/>
                      <a:pt x="1108" y="9691"/>
                      <a:pt x="1096" y="10024"/>
                    </a:cubicBezTo>
                    <a:cubicBezTo>
                      <a:pt x="1048" y="10596"/>
                      <a:pt x="1001" y="11167"/>
                      <a:pt x="917" y="11727"/>
                    </a:cubicBezTo>
                    <a:cubicBezTo>
                      <a:pt x="810" y="12310"/>
                      <a:pt x="679" y="12894"/>
                      <a:pt x="870" y="13489"/>
                    </a:cubicBezTo>
                    <a:cubicBezTo>
                      <a:pt x="929" y="13632"/>
                      <a:pt x="882" y="13799"/>
                      <a:pt x="882" y="13953"/>
                    </a:cubicBezTo>
                    <a:cubicBezTo>
                      <a:pt x="858" y="14727"/>
                      <a:pt x="798" y="15501"/>
                      <a:pt x="774" y="16275"/>
                    </a:cubicBezTo>
                    <a:cubicBezTo>
                      <a:pt x="751" y="17204"/>
                      <a:pt x="798" y="18144"/>
                      <a:pt x="751" y="19085"/>
                    </a:cubicBezTo>
                    <a:cubicBezTo>
                      <a:pt x="679" y="20526"/>
                      <a:pt x="739" y="21990"/>
                      <a:pt x="620" y="23443"/>
                    </a:cubicBezTo>
                    <a:cubicBezTo>
                      <a:pt x="465" y="25133"/>
                      <a:pt x="584" y="26812"/>
                      <a:pt x="596" y="28491"/>
                    </a:cubicBezTo>
                    <a:cubicBezTo>
                      <a:pt x="596" y="28705"/>
                      <a:pt x="643" y="28920"/>
                      <a:pt x="763" y="29098"/>
                    </a:cubicBezTo>
                    <a:cubicBezTo>
                      <a:pt x="1155" y="29729"/>
                      <a:pt x="1096" y="30360"/>
                      <a:pt x="1013" y="31003"/>
                    </a:cubicBezTo>
                    <a:cubicBezTo>
                      <a:pt x="977" y="31360"/>
                      <a:pt x="917" y="31741"/>
                      <a:pt x="917" y="32099"/>
                    </a:cubicBezTo>
                    <a:cubicBezTo>
                      <a:pt x="929" y="32646"/>
                      <a:pt x="1239" y="33134"/>
                      <a:pt x="1929" y="33599"/>
                    </a:cubicBezTo>
                    <a:cubicBezTo>
                      <a:pt x="2322" y="33123"/>
                      <a:pt x="2537" y="32658"/>
                      <a:pt x="2525" y="32158"/>
                    </a:cubicBezTo>
                    <a:cubicBezTo>
                      <a:pt x="2417" y="31051"/>
                      <a:pt x="2787" y="29979"/>
                      <a:pt x="2882" y="28896"/>
                    </a:cubicBezTo>
                    <a:cubicBezTo>
                      <a:pt x="2918" y="28253"/>
                      <a:pt x="3120" y="27634"/>
                      <a:pt x="3179" y="26991"/>
                    </a:cubicBezTo>
                    <a:cubicBezTo>
                      <a:pt x="3251" y="26229"/>
                      <a:pt x="3263" y="25467"/>
                      <a:pt x="3299" y="24705"/>
                    </a:cubicBezTo>
                    <a:cubicBezTo>
                      <a:pt x="3358" y="22752"/>
                      <a:pt x="3418" y="20800"/>
                      <a:pt x="3453" y="18835"/>
                    </a:cubicBezTo>
                    <a:cubicBezTo>
                      <a:pt x="3453" y="18692"/>
                      <a:pt x="3418" y="18549"/>
                      <a:pt x="3418" y="18418"/>
                    </a:cubicBezTo>
                    <a:lnTo>
                      <a:pt x="3418" y="16490"/>
                    </a:lnTo>
                    <a:cubicBezTo>
                      <a:pt x="3418" y="16109"/>
                      <a:pt x="3453" y="15739"/>
                      <a:pt x="3441" y="15347"/>
                    </a:cubicBezTo>
                    <a:cubicBezTo>
                      <a:pt x="3418" y="14846"/>
                      <a:pt x="3334" y="14323"/>
                      <a:pt x="3299" y="13799"/>
                    </a:cubicBezTo>
                    <a:cubicBezTo>
                      <a:pt x="3251" y="13191"/>
                      <a:pt x="3239" y="12596"/>
                      <a:pt x="3179" y="11989"/>
                    </a:cubicBezTo>
                    <a:cubicBezTo>
                      <a:pt x="3144" y="11691"/>
                      <a:pt x="3025" y="11406"/>
                      <a:pt x="3013" y="11108"/>
                    </a:cubicBezTo>
                    <a:cubicBezTo>
                      <a:pt x="2941" y="10036"/>
                      <a:pt x="2858" y="8965"/>
                      <a:pt x="2834" y="7893"/>
                    </a:cubicBezTo>
                    <a:cubicBezTo>
                      <a:pt x="2798" y="7191"/>
                      <a:pt x="2822" y="6476"/>
                      <a:pt x="2882" y="5762"/>
                    </a:cubicBezTo>
                    <a:cubicBezTo>
                      <a:pt x="2941" y="5119"/>
                      <a:pt x="3072" y="4500"/>
                      <a:pt x="3179" y="3857"/>
                    </a:cubicBezTo>
                    <a:cubicBezTo>
                      <a:pt x="3215" y="3607"/>
                      <a:pt x="3263" y="3333"/>
                      <a:pt x="3299" y="3083"/>
                    </a:cubicBezTo>
                    <a:cubicBezTo>
                      <a:pt x="3394" y="2262"/>
                      <a:pt x="3334" y="1464"/>
                      <a:pt x="3025" y="654"/>
                    </a:cubicBezTo>
                    <a:cubicBezTo>
                      <a:pt x="2843" y="204"/>
                      <a:pt x="2344" y="0"/>
                      <a:pt x="1752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</p:grpSp>
        <p:sp>
          <p:nvSpPr>
            <p:cNvPr id="27697" name="Google Shape;27697;p39"/>
            <p:cNvSpPr/>
            <p:nvPr/>
          </p:nvSpPr>
          <p:spPr>
            <a:xfrm>
              <a:off x="3678975" y="1761574"/>
              <a:ext cx="84850" cy="1610315"/>
            </a:xfrm>
            <a:custGeom>
              <a:avLst/>
              <a:gdLst/>
              <a:ahLst/>
              <a:cxnLst/>
              <a:rect l="l" t="t" r="r" b="b"/>
              <a:pathLst>
                <a:path w="3394" h="68597" extrusionOk="0">
                  <a:moveTo>
                    <a:pt x="1748" y="0"/>
                  </a:moveTo>
                  <a:cubicBezTo>
                    <a:pt x="1677" y="0"/>
                    <a:pt x="1599" y="39"/>
                    <a:pt x="1488" y="111"/>
                  </a:cubicBezTo>
                  <a:cubicBezTo>
                    <a:pt x="1131" y="337"/>
                    <a:pt x="941" y="611"/>
                    <a:pt x="917" y="992"/>
                  </a:cubicBezTo>
                  <a:cubicBezTo>
                    <a:pt x="905" y="1302"/>
                    <a:pt x="917" y="1611"/>
                    <a:pt x="893" y="1921"/>
                  </a:cubicBezTo>
                  <a:cubicBezTo>
                    <a:pt x="857" y="2219"/>
                    <a:pt x="655" y="2492"/>
                    <a:pt x="738" y="2838"/>
                  </a:cubicBezTo>
                  <a:cubicBezTo>
                    <a:pt x="822" y="3112"/>
                    <a:pt x="714" y="3445"/>
                    <a:pt x="679" y="3754"/>
                  </a:cubicBezTo>
                  <a:cubicBezTo>
                    <a:pt x="667" y="3909"/>
                    <a:pt x="619" y="4040"/>
                    <a:pt x="595" y="4171"/>
                  </a:cubicBezTo>
                  <a:cubicBezTo>
                    <a:pt x="476" y="4755"/>
                    <a:pt x="298" y="5338"/>
                    <a:pt x="250" y="5910"/>
                  </a:cubicBezTo>
                  <a:cubicBezTo>
                    <a:pt x="191" y="6743"/>
                    <a:pt x="238" y="7576"/>
                    <a:pt x="238" y="8410"/>
                  </a:cubicBezTo>
                  <a:cubicBezTo>
                    <a:pt x="238" y="8517"/>
                    <a:pt x="262" y="8612"/>
                    <a:pt x="262" y="8696"/>
                  </a:cubicBezTo>
                  <a:cubicBezTo>
                    <a:pt x="286" y="9172"/>
                    <a:pt x="298" y="9648"/>
                    <a:pt x="298" y="10124"/>
                  </a:cubicBezTo>
                  <a:cubicBezTo>
                    <a:pt x="298" y="10279"/>
                    <a:pt x="238" y="10434"/>
                    <a:pt x="238" y="10589"/>
                  </a:cubicBezTo>
                  <a:cubicBezTo>
                    <a:pt x="238" y="11363"/>
                    <a:pt x="262" y="12148"/>
                    <a:pt x="321" y="12922"/>
                  </a:cubicBezTo>
                  <a:cubicBezTo>
                    <a:pt x="381" y="13744"/>
                    <a:pt x="345" y="14565"/>
                    <a:pt x="357" y="15375"/>
                  </a:cubicBezTo>
                  <a:cubicBezTo>
                    <a:pt x="357" y="15577"/>
                    <a:pt x="417" y="15780"/>
                    <a:pt x="429" y="15970"/>
                  </a:cubicBezTo>
                  <a:cubicBezTo>
                    <a:pt x="476" y="16423"/>
                    <a:pt x="536" y="16887"/>
                    <a:pt x="548" y="17328"/>
                  </a:cubicBezTo>
                  <a:cubicBezTo>
                    <a:pt x="583" y="18280"/>
                    <a:pt x="560" y="19244"/>
                    <a:pt x="583" y="20197"/>
                  </a:cubicBezTo>
                  <a:cubicBezTo>
                    <a:pt x="583" y="20376"/>
                    <a:pt x="643" y="20578"/>
                    <a:pt x="643" y="20757"/>
                  </a:cubicBezTo>
                  <a:cubicBezTo>
                    <a:pt x="619" y="20947"/>
                    <a:pt x="560" y="21149"/>
                    <a:pt x="560" y="21352"/>
                  </a:cubicBezTo>
                  <a:cubicBezTo>
                    <a:pt x="560" y="23733"/>
                    <a:pt x="548" y="26126"/>
                    <a:pt x="560" y="28508"/>
                  </a:cubicBezTo>
                  <a:cubicBezTo>
                    <a:pt x="560" y="28924"/>
                    <a:pt x="476" y="29341"/>
                    <a:pt x="524" y="29758"/>
                  </a:cubicBezTo>
                  <a:cubicBezTo>
                    <a:pt x="548" y="30008"/>
                    <a:pt x="441" y="30246"/>
                    <a:pt x="441" y="30496"/>
                  </a:cubicBezTo>
                  <a:cubicBezTo>
                    <a:pt x="464" y="30960"/>
                    <a:pt x="524" y="31436"/>
                    <a:pt x="548" y="31901"/>
                  </a:cubicBezTo>
                  <a:cubicBezTo>
                    <a:pt x="560" y="31984"/>
                    <a:pt x="548" y="32067"/>
                    <a:pt x="583" y="32139"/>
                  </a:cubicBezTo>
                  <a:cubicBezTo>
                    <a:pt x="857" y="32746"/>
                    <a:pt x="893" y="33389"/>
                    <a:pt x="893" y="34032"/>
                  </a:cubicBezTo>
                  <a:cubicBezTo>
                    <a:pt x="893" y="34223"/>
                    <a:pt x="941" y="34425"/>
                    <a:pt x="1012" y="34627"/>
                  </a:cubicBezTo>
                  <a:cubicBezTo>
                    <a:pt x="1095" y="34842"/>
                    <a:pt x="1179" y="35044"/>
                    <a:pt x="1060" y="35258"/>
                  </a:cubicBezTo>
                  <a:cubicBezTo>
                    <a:pt x="1012" y="35354"/>
                    <a:pt x="1012" y="35461"/>
                    <a:pt x="1012" y="35544"/>
                  </a:cubicBezTo>
                  <a:cubicBezTo>
                    <a:pt x="1024" y="35842"/>
                    <a:pt x="1036" y="36139"/>
                    <a:pt x="786" y="36389"/>
                  </a:cubicBezTo>
                  <a:cubicBezTo>
                    <a:pt x="714" y="36473"/>
                    <a:pt x="702" y="36568"/>
                    <a:pt x="679" y="36663"/>
                  </a:cubicBezTo>
                  <a:cubicBezTo>
                    <a:pt x="619" y="37068"/>
                    <a:pt x="595" y="37461"/>
                    <a:pt x="548" y="37866"/>
                  </a:cubicBezTo>
                  <a:cubicBezTo>
                    <a:pt x="500" y="38271"/>
                    <a:pt x="619" y="38652"/>
                    <a:pt x="583" y="39068"/>
                  </a:cubicBezTo>
                  <a:cubicBezTo>
                    <a:pt x="488" y="39985"/>
                    <a:pt x="560" y="40890"/>
                    <a:pt x="441" y="41795"/>
                  </a:cubicBezTo>
                  <a:cubicBezTo>
                    <a:pt x="369" y="42319"/>
                    <a:pt x="524" y="42855"/>
                    <a:pt x="226" y="43355"/>
                  </a:cubicBezTo>
                  <a:cubicBezTo>
                    <a:pt x="202" y="43390"/>
                    <a:pt x="202" y="43414"/>
                    <a:pt x="202" y="43450"/>
                  </a:cubicBezTo>
                  <a:cubicBezTo>
                    <a:pt x="167" y="44069"/>
                    <a:pt x="0" y="44700"/>
                    <a:pt x="71" y="45343"/>
                  </a:cubicBezTo>
                  <a:cubicBezTo>
                    <a:pt x="131" y="46010"/>
                    <a:pt x="71" y="46676"/>
                    <a:pt x="179" y="47343"/>
                  </a:cubicBezTo>
                  <a:cubicBezTo>
                    <a:pt x="286" y="48022"/>
                    <a:pt x="262" y="48712"/>
                    <a:pt x="310" y="49403"/>
                  </a:cubicBezTo>
                  <a:cubicBezTo>
                    <a:pt x="321" y="49653"/>
                    <a:pt x="369" y="49891"/>
                    <a:pt x="405" y="50141"/>
                  </a:cubicBezTo>
                  <a:cubicBezTo>
                    <a:pt x="429" y="50427"/>
                    <a:pt x="488" y="50701"/>
                    <a:pt x="500" y="50975"/>
                  </a:cubicBezTo>
                  <a:cubicBezTo>
                    <a:pt x="524" y="51475"/>
                    <a:pt x="500" y="51975"/>
                    <a:pt x="524" y="52487"/>
                  </a:cubicBezTo>
                  <a:cubicBezTo>
                    <a:pt x="524" y="52641"/>
                    <a:pt x="548" y="52820"/>
                    <a:pt x="595" y="52987"/>
                  </a:cubicBezTo>
                  <a:cubicBezTo>
                    <a:pt x="762" y="53642"/>
                    <a:pt x="833" y="54296"/>
                    <a:pt x="798" y="54951"/>
                  </a:cubicBezTo>
                  <a:cubicBezTo>
                    <a:pt x="774" y="55439"/>
                    <a:pt x="726" y="55939"/>
                    <a:pt x="726" y="56428"/>
                  </a:cubicBezTo>
                  <a:cubicBezTo>
                    <a:pt x="726" y="57975"/>
                    <a:pt x="738" y="59535"/>
                    <a:pt x="726" y="61083"/>
                  </a:cubicBezTo>
                  <a:cubicBezTo>
                    <a:pt x="714" y="61535"/>
                    <a:pt x="595" y="61976"/>
                    <a:pt x="536" y="62428"/>
                  </a:cubicBezTo>
                  <a:cubicBezTo>
                    <a:pt x="488" y="62738"/>
                    <a:pt x="429" y="63036"/>
                    <a:pt x="417" y="63345"/>
                  </a:cubicBezTo>
                  <a:cubicBezTo>
                    <a:pt x="405" y="63512"/>
                    <a:pt x="464" y="63690"/>
                    <a:pt x="488" y="63857"/>
                  </a:cubicBezTo>
                  <a:cubicBezTo>
                    <a:pt x="548" y="64250"/>
                    <a:pt x="607" y="64655"/>
                    <a:pt x="679" y="65060"/>
                  </a:cubicBezTo>
                  <a:cubicBezTo>
                    <a:pt x="798" y="65714"/>
                    <a:pt x="976" y="66369"/>
                    <a:pt x="1036" y="67036"/>
                  </a:cubicBezTo>
                  <a:cubicBezTo>
                    <a:pt x="1072" y="67524"/>
                    <a:pt x="1214" y="67989"/>
                    <a:pt x="1381" y="68453"/>
                  </a:cubicBezTo>
                  <a:cubicBezTo>
                    <a:pt x="1426" y="68557"/>
                    <a:pt x="1485" y="68596"/>
                    <a:pt x="1563" y="68596"/>
                  </a:cubicBezTo>
                  <a:cubicBezTo>
                    <a:pt x="1610" y="68596"/>
                    <a:pt x="1664" y="68582"/>
                    <a:pt x="1726" y="68560"/>
                  </a:cubicBezTo>
                  <a:cubicBezTo>
                    <a:pt x="2012" y="68465"/>
                    <a:pt x="2107" y="68286"/>
                    <a:pt x="2203" y="68060"/>
                  </a:cubicBezTo>
                  <a:cubicBezTo>
                    <a:pt x="2465" y="67441"/>
                    <a:pt x="2512" y="66774"/>
                    <a:pt x="2750" y="66131"/>
                  </a:cubicBezTo>
                  <a:cubicBezTo>
                    <a:pt x="2965" y="65595"/>
                    <a:pt x="2977" y="65048"/>
                    <a:pt x="2798" y="64452"/>
                  </a:cubicBezTo>
                  <a:cubicBezTo>
                    <a:pt x="2584" y="63798"/>
                    <a:pt x="2667" y="63083"/>
                    <a:pt x="2810" y="62405"/>
                  </a:cubicBezTo>
                  <a:cubicBezTo>
                    <a:pt x="2941" y="61845"/>
                    <a:pt x="3024" y="61262"/>
                    <a:pt x="3060" y="60702"/>
                  </a:cubicBezTo>
                  <a:cubicBezTo>
                    <a:pt x="3143" y="59773"/>
                    <a:pt x="3096" y="58833"/>
                    <a:pt x="3084" y="57916"/>
                  </a:cubicBezTo>
                  <a:cubicBezTo>
                    <a:pt x="3060" y="57463"/>
                    <a:pt x="2988" y="57035"/>
                    <a:pt x="2977" y="56606"/>
                  </a:cubicBezTo>
                  <a:cubicBezTo>
                    <a:pt x="2965" y="56249"/>
                    <a:pt x="2941" y="55880"/>
                    <a:pt x="2988" y="55523"/>
                  </a:cubicBezTo>
                  <a:cubicBezTo>
                    <a:pt x="3036" y="55166"/>
                    <a:pt x="3310" y="54820"/>
                    <a:pt x="3108" y="54427"/>
                  </a:cubicBezTo>
                  <a:cubicBezTo>
                    <a:pt x="3084" y="54404"/>
                    <a:pt x="3143" y="54344"/>
                    <a:pt x="3155" y="54296"/>
                  </a:cubicBezTo>
                  <a:cubicBezTo>
                    <a:pt x="3203" y="54011"/>
                    <a:pt x="3262" y="53749"/>
                    <a:pt x="3274" y="53463"/>
                  </a:cubicBezTo>
                  <a:cubicBezTo>
                    <a:pt x="3286" y="53261"/>
                    <a:pt x="3203" y="53034"/>
                    <a:pt x="3203" y="52820"/>
                  </a:cubicBezTo>
                  <a:cubicBezTo>
                    <a:pt x="3215" y="52189"/>
                    <a:pt x="3250" y="51546"/>
                    <a:pt x="3310" y="50903"/>
                  </a:cubicBezTo>
                  <a:cubicBezTo>
                    <a:pt x="3334" y="50546"/>
                    <a:pt x="3227" y="50189"/>
                    <a:pt x="3286" y="49832"/>
                  </a:cubicBezTo>
                  <a:cubicBezTo>
                    <a:pt x="3346" y="49534"/>
                    <a:pt x="3358" y="49236"/>
                    <a:pt x="3393" y="48939"/>
                  </a:cubicBezTo>
                  <a:cubicBezTo>
                    <a:pt x="3393" y="48867"/>
                    <a:pt x="3334" y="48796"/>
                    <a:pt x="3322" y="48712"/>
                  </a:cubicBezTo>
                  <a:cubicBezTo>
                    <a:pt x="3155" y="48141"/>
                    <a:pt x="3036" y="47557"/>
                    <a:pt x="3060" y="46962"/>
                  </a:cubicBezTo>
                  <a:cubicBezTo>
                    <a:pt x="3084" y="46653"/>
                    <a:pt x="3084" y="46331"/>
                    <a:pt x="3060" y="46022"/>
                  </a:cubicBezTo>
                  <a:cubicBezTo>
                    <a:pt x="3036" y="45783"/>
                    <a:pt x="3012" y="45533"/>
                    <a:pt x="2929" y="45295"/>
                  </a:cubicBezTo>
                  <a:cubicBezTo>
                    <a:pt x="2834" y="44950"/>
                    <a:pt x="2727" y="44593"/>
                    <a:pt x="2738" y="44236"/>
                  </a:cubicBezTo>
                  <a:cubicBezTo>
                    <a:pt x="2786" y="43509"/>
                    <a:pt x="2810" y="42795"/>
                    <a:pt x="2858" y="42081"/>
                  </a:cubicBezTo>
                  <a:lnTo>
                    <a:pt x="2858" y="42033"/>
                  </a:lnTo>
                  <a:cubicBezTo>
                    <a:pt x="3012" y="41366"/>
                    <a:pt x="3012" y="40676"/>
                    <a:pt x="2858" y="39997"/>
                  </a:cubicBezTo>
                  <a:cubicBezTo>
                    <a:pt x="2846" y="39902"/>
                    <a:pt x="2858" y="39807"/>
                    <a:pt x="2869" y="39711"/>
                  </a:cubicBezTo>
                  <a:cubicBezTo>
                    <a:pt x="2953" y="39283"/>
                    <a:pt x="3167" y="38854"/>
                    <a:pt x="2977" y="38390"/>
                  </a:cubicBezTo>
                  <a:cubicBezTo>
                    <a:pt x="2977" y="38354"/>
                    <a:pt x="2977" y="38330"/>
                    <a:pt x="2988" y="38294"/>
                  </a:cubicBezTo>
                  <a:cubicBezTo>
                    <a:pt x="3203" y="37735"/>
                    <a:pt x="3012" y="37199"/>
                    <a:pt x="2750" y="36675"/>
                  </a:cubicBezTo>
                  <a:cubicBezTo>
                    <a:pt x="2596" y="36318"/>
                    <a:pt x="2512" y="35913"/>
                    <a:pt x="2048" y="35711"/>
                  </a:cubicBezTo>
                  <a:cubicBezTo>
                    <a:pt x="2024" y="35699"/>
                    <a:pt x="2036" y="35604"/>
                    <a:pt x="2036" y="35544"/>
                  </a:cubicBezTo>
                  <a:cubicBezTo>
                    <a:pt x="2024" y="35354"/>
                    <a:pt x="2250" y="35187"/>
                    <a:pt x="2096" y="34961"/>
                  </a:cubicBezTo>
                  <a:cubicBezTo>
                    <a:pt x="1929" y="34746"/>
                    <a:pt x="1976" y="34484"/>
                    <a:pt x="2084" y="34246"/>
                  </a:cubicBezTo>
                  <a:cubicBezTo>
                    <a:pt x="2131" y="34151"/>
                    <a:pt x="2191" y="34008"/>
                    <a:pt x="2167" y="33889"/>
                  </a:cubicBezTo>
                  <a:cubicBezTo>
                    <a:pt x="2155" y="33544"/>
                    <a:pt x="2298" y="33199"/>
                    <a:pt x="2429" y="32853"/>
                  </a:cubicBezTo>
                  <a:cubicBezTo>
                    <a:pt x="2488" y="32722"/>
                    <a:pt x="2607" y="32603"/>
                    <a:pt x="2631" y="32460"/>
                  </a:cubicBezTo>
                  <a:cubicBezTo>
                    <a:pt x="2727" y="32079"/>
                    <a:pt x="2917" y="31722"/>
                    <a:pt x="2798" y="31294"/>
                  </a:cubicBezTo>
                  <a:cubicBezTo>
                    <a:pt x="2727" y="31008"/>
                    <a:pt x="2858" y="30663"/>
                    <a:pt x="2858" y="30353"/>
                  </a:cubicBezTo>
                  <a:cubicBezTo>
                    <a:pt x="2858" y="30115"/>
                    <a:pt x="2834" y="29889"/>
                    <a:pt x="2798" y="29651"/>
                  </a:cubicBezTo>
                  <a:cubicBezTo>
                    <a:pt x="2786" y="29579"/>
                    <a:pt x="2750" y="29508"/>
                    <a:pt x="2762" y="29424"/>
                  </a:cubicBezTo>
                  <a:cubicBezTo>
                    <a:pt x="2917" y="28758"/>
                    <a:pt x="2988" y="28079"/>
                    <a:pt x="2988" y="27388"/>
                  </a:cubicBezTo>
                  <a:cubicBezTo>
                    <a:pt x="2988" y="27317"/>
                    <a:pt x="3036" y="27245"/>
                    <a:pt x="3036" y="27162"/>
                  </a:cubicBezTo>
                  <a:cubicBezTo>
                    <a:pt x="3048" y="26722"/>
                    <a:pt x="3048" y="26293"/>
                    <a:pt x="3060" y="25852"/>
                  </a:cubicBezTo>
                  <a:cubicBezTo>
                    <a:pt x="3060" y="25579"/>
                    <a:pt x="2941" y="25305"/>
                    <a:pt x="3060" y="25007"/>
                  </a:cubicBezTo>
                  <a:cubicBezTo>
                    <a:pt x="3119" y="24876"/>
                    <a:pt x="3084" y="24698"/>
                    <a:pt x="3060" y="24555"/>
                  </a:cubicBezTo>
                  <a:cubicBezTo>
                    <a:pt x="3048" y="24436"/>
                    <a:pt x="3000" y="24328"/>
                    <a:pt x="3000" y="24221"/>
                  </a:cubicBezTo>
                  <a:cubicBezTo>
                    <a:pt x="2988" y="23102"/>
                    <a:pt x="2917" y="21971"/>
                    <a:pt x="3203" y="20864"/>
                  </a:cubicBezTo>
                  <a:cubicBezTo>
                    <a:pt x="3298" y="20459"/>
                    <a:pt x="3084" y="20042"/>
                    <a:pt x="3167" y="19614"/>
                  </a:cubicBezTo>
                  <a:cubicBezTo>
                    <a:pt x="3239" y="19221"/>
                    <a:pt x="3119" y="18816"/>
                    <a:pt x="3096" y="18423"/>
                  </a:cubicBezTo>
                  <a:cubicBezTo>
                    <a:pt x="3096" y="18280"/>
                    <a:pt x="3096" y="18137"/>
                    <a:pt x="3084" y="18006"/>
                  </a:cubicBezTo>
                  <a:cubicBezTo>
                    <a:pt x="3024" y="17447"/>
                    <a:pt x="2929" y="16887"/>
                    <a:pt x="2881" y="16339"/>
                  </a:cubicBezTo>
                  <a:cubicBezTo>
                    <a:pt x="2869" y="16113"/>
                    <a:pt x="2965" y="15887"/>
                    <a:pt x="2977" y="15649"/>
                  </a:cubicBezTo>
                  <a:cubicBezTo>
                    <a:pt x="2988" y="15149"/>
                    <a:pt x="2977" y="14625"/>
                    <a:pt x="2988" y="14101"/>
                  </a:cubicBezTo>
                  <a:cubicBezTo>
                    <a:pt x="3000" y="13577"/>
                    <a:pt x="2738" y="13101"/>
                    <a:pt x="2727" y="12589"/>
                  </a:cubicBezTo>
                  <a:cubicBezTo>
                    <a:pt x="2727" y="12232"/>
                    <a:pt x="2679" y="11875"/>
                    <a:pt x="2643" y="11517"/>
                  </a:cubicBezTo>
                  <a:cubicBezTo>
                    <a:pt x="2619" y="11160"/>
                    <a:pt x="2548" y="10803"/>
                    <a:pt x="2548" y="10446"/>
                  </a:cubicBezTo>
                  <a:cubicBezTo>
                    <a:pt x="2560" y="9827"/>
                    <a:pt x="2631" y="9219"/>
                    <a:pt x="2643" y="8612"/>
                  </a:cubicBezTo>
                  <a:cubicBezTo>
                    <a:pt x="2679" y="7910"/>
                    <a:pt x="2667" y="7195"/>
                    <a:pt x="2667" y="6493"/>
                  </a:cubicBezTo>
                  <a:cubicBezTo>
                    <a:pt x="2667" y="6362"/>
                    <a:pt x="2667" y="6219"/>
                    <a:pt x="2703" y="6076"/>
                  </a:cubicBezTo>
                  <a:cubicBezTo>
                    <a:pt x="2846" y="5659"/>
                    <a:pt x="2917" y="5267"/>
                    <a:pt x="2881" y="4826"/>
                  </a:cubicBezTo>
                  <a:cubicBezTo>
                    <a:pt x="2869" y="4564"/>
                    <a:pt x="2881" y="4290"/>
                    <a:pt x="2881" y="4028"/>
                  </a:cubicBezTo>
                  <a:cubicBezTo>
                    <a:pt x="2869" y="3433"/>
                    <a:pt x="2917" y="2838"/>
                    <a:pt x="2869" y="2195"/>
                  </a:cubicBezTo>
                  <a:cubicBezTo>
                    <a:pt x="2810" y="1885"/>
                    <a:pt x="2762" y="1588"/>
                    <a:pt x="2584" y="1302"/>
                  </a:cubicBezTo>
                  <a:cubicBezTo>
                    <a:pt x="2548" y="1230"/>
                    <a:pt x="2548" y="1147"/>
                    <a:pt x="2512" y="1076"/>
                  </a:cubicBezTo>
                  <a:cubicBezTo>
                    <a:pt x="2381" y="766"/>
                    <a:pt x="2274" y="421"/>
                    <a:pt x="2012" y="159"/>
                  </a:cubicBezTo>
                  <a:cubicBezTo>
                    <a:pt x="1904" y="51"/>
                    <a:pt x="1830" y="0"/>
                    <a:pt x="17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  <p:grpSp>
        <p:nvGrpSpPr>
          <p:cNvPr id="27698" name="Google Shape;27698;p39"/>
          <p:cNvGrpSpPr/>
          <p:nvPr/>
        </p:nvGrpSpPr>
        <p:grpSpPr>
          <a:xfrm>
            <a:off x="1512463" y="2934645"/>
            <a:ext cx="3681829" cy="1801501"/>
            <a:chOff x="1134347" y="1906304"/>
            <a:chExt cx="2761372" cy="1351126"/>
          </a:xfrm>
        </p:grpSpPr>
        <p:grpSp>
          <p:nvGrpSpPr>
            <p:cNvPr id="27699" name="Google Shape;27699;p39"/>
            <p:cNvGrpSpPr/>
            <p:nvPr/>
          </p:nvGrpSpPr>
          <p:grpSpPr>
            <a:xfrm rot="5400000">
              <a:off x="2472653" y="567997"/>
              <a:ext cx="80024" cy="2756637"/>
              <a:chOff x="-349750" y="947875"/>
              <a:chExt cx="87525" cy="1811075"/>
            </a:xfrm>
          </p:grpSpPr>
          <p:sp>
            <p:nvSpPr>
              <p:cNvPr id="27700" name="Google Shape;27700;p39"/>
              <p:cNvSpPr/>
              <p:nvPr/>
            </p:nvSpPr>
            <p:spPr>
              <a:xfrm>
                <a:off x="-349750" y="1138050"/>
                <a:ext cx="86325" cy="640450"/>
              </a:xfrm>
              <a:custGeom>
                <a:avLst/>
                <a:gdLst/>
                <a:ahLst/>
                <a:cxnLst/>
                <a:rect l="l" t="t" r="r" b="b"/>
                <a:pathLst>
                  <a:path w="3453" h="25618" extrusionOk="0">
                    <a:moveTo>
                      <a:pt x="1884" y="0"/>
                    </a:moveTo>
                    <a:cubicBezTo>
                      <a:pt x="1791" y="0"/>
                      <a:pt x="1684" y="28"/>
                      <a:pt x="1560" y="85"/>
                    </a:cubicBezTo>
                    <a:cubicBezTo>
                      <a:pt x="1310" y="204"/>
                      <a:pt x="1024" y="418"/>
                      <a:pt x="917" y="644"/>
                    </a:cubicBezTo>
                    <a:cubicBezTo>
                      <a:pt x="715" y="1097"/>
                      <a:pt x="643" y="1609"/>
                      <a:pt x="524" y="2097"/>
                    </a:cubicBezTo>
                    <a:cubicBezTo>
                      <a:pt x="488" y="2216"/>
                      <a:pt x="465" y="2347"/>
                      <a:pt x="429" y="2466"/>
                    </a:cubicBezTo>
                    <a:cubicBezTo>
                      <a:pt x="369" y="2740"/>
                      <a:pt x="262" y="3002"/>
                      <a:pt x="226" y="3275"/>
                    </a:cubicBezTo>
                    <a:cubicBezTo>
                      <a:pt x="167" y="3656"/>
                      <a:pt x="167" y="4061"/>
                      <a:pt x="131" y="4454"/>
                    </a:cubicBezTo>
                    <a:cubicBezTo>
                      <a:pt x="84" y="5240"/>
                      <a:pt x="12" y="6014"/>
                      <a:pt x="0" y="6800"/>
                    </a:cubicBezTo>
                    <a:cubicBezTo>
                      <a:pt x="0" y="7228"/>
                      <a:pt x="72" y="7657"/>
                      <a:pt x="143" y="8086"/>
                    </a:cubicBezTo>
                    <a:cubicBezTo>
                      <a:pt x="250" y="8633"/>
                      <a:pt x="417" y="9169"/>
                      <a:pt x="536" y="9717"/>
                    </a:cubicBezTo>
                    <a:cubicBezTo>
                      <a:pt x="595" y="9955"/>
                      <a:pt x="607" y="10193"/>
                      <a:pt x="584" y="10431"/>
                    </a:cubicBezTo>
                    <a:cubicBezTo>
                      <a:pt x="536" y="10824"/>
                      <a:pt x="417" y="11205"/>
                      <a:pt x="405" y="11598"/>
                    </a:cubicBezTo>
                    <a:cubicBezTo>
                      <a:pt x="369" y="12681"/>
                      <a:pt x="405" y="13753"/>
                      <a:pt x="381" y="14836"/>
                    </a:cubicBezTo>
                    <a:cubicBezTo>
                      <a:pt x="369" y="16265"/>
                      <a:pt x="286" y="17682"/>
                      <a:pt x="298" y="19099"/>
                    </a:cubicBezTo>
                    <a:cubicBezTo>
                      <a:pt x="310" y="20444"/>
                      <a:pt x="429" y="21801"/>
                      <a:pt x="488" y="22992"/>
                    </a:cubicBezTo>
                    <a:cubicBezTo>
                      <a:pt x="488" y="23742"/>
                      <a:pt x="834" y="24933"/>
                      <a:pt x="1155" y="25385"/>
                    </a:cubicBezTo>
                    <a:cubicBezTo>
                      <a:pt x="1251" y="25492"/>
                      <a:pt x="1451" y="25617"/>
                      <a:pt x="1603" y="25617"/>
                    </a:cubicBezTo>
                    <a:cubicBezTo>
                      <a:pt x="1621" y="25617"/>
                      <a:pt x="1639" y="25615"/>
                      <a:pt x="1655" y="25611"/>
                    </a:cubicBezTo>
                    <a:cubicBezTo>
                      <a:pt x="2441" y="25469"/>
                      <a:pt x="3036" y="24933"/>
                      <a:pt x="3108" y="24195"/>
                    </a:cubicBezTo>
                    <a:cubicBezTo>
                      <a:pt x="3203" y="23409"/>
                      <a:pt x="3215" y="22611"/>
                      <a:pt x="3239" y="21801"/>
                    </a:cubicBezTo>
                    <a:cubicBezTo>
                      <a:pt x="3274" y="21063"/>
                      <a:pt x="3179" y="20301"/>
                      <a:pt x="3322" y="19575"/>
                    </a:cubicBezTo>
                    <a:cubicBezTo>
                      <a:pt x="3453" y="18825"/>
                      <a:pt x="3382" y="18099"/>
                      <a:pt x="3334" y="17349"/>
                    </a:cubicBezTo>
                    <a:cubicBezTo>
                      <a:pt x="3298" y="16598"/>
                      <a:pt x="3179" y="15825"/>
                      <a:pt x="3179" y="15063"/>
                    </a:cubicBezTo>
                    <a:cubicBezTo>
                      <a:pt x="3203" y="13634"/>
                      <a:pt x="3382" y="12181"/>
                      <a:pt x="3060" y="10764"/>
                    </a:cubicBezTo>
                    <a:cubicBezTo>
                      <a:pt x="3024" y="10598"/>
                      <a:pt x="3024" y="10419"/>
                      <a:pt x="3036" y="10252"/>
                    </a:cubicBezTo>
                    <a:cubicBezTo>
                      <a:pt x="3108" y="9419"/>
                      <a:pt x="3227" y="8586"/>
                      <a:pt x="3274" y="7752"/>
                    </a:cubicBezTo>
                    <a:cubicBezTo>
                      <a:pt x="3322" y="7145"/>
                      <a:pt x="3298" y="6514"/>
                      <a:pt x="3239" y="5907"/>
                    </a:cubicBezTo>
                    <a:cubicBezTo>
                      <a:pt x="3108" y="4597"/>
                      <a:pt x="2727" y="3299"/>
                      <a:pt x="2929" y="1966"/>
                    </a:cubicBezTo>
                    <a:cubicBezTo>
                      <a:pt x="2941" y="1882"/>
                      <a:pt x="2941" y="1811"/>
                      <a:pt x="2917" y="1740"/>
                    </a:cubicBezTo>
                    <a:cubicBezTo>
                      <a:pt x="2739" y="1275"/>
                      <a:pt x="2560" y="835"/>
                      <a:pt x="2346" y="382"/>
                    </a:cubicBezTo>
                    <a:cubicBezTo>
                      <a:pt x="2224" y="130"/>
                      <a:pt x="2085" y="0"/>
                      <a:pt x="1884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  <p:sp>
            <p:nvSpPr>
              <p:cNvPr id="27701" name="Google Shape;27701;p39"/>
              <p:cNvSpPr/>
              <p:nvPr/>
            </p:nvSpPr>
            <p:spPr>
              <a:xfrm>
                <a:off x="-349750" y="1886775"/>
                <a:ext cx="79200" cy="538175"/>
              </a:xfrm>
              <a:custGeom>
                <a:avLst/>
                <a:gdLst/>
                <a:ahLst/>
                <a:cxnLst/>
                <a:rect l="l" t="t" r="r" b="b"/>
                <a:pathLst>
                  <a:path w="3168" h="21527" extrusionOk="0">
                    <a:moveTo>
                      <a:pt x="1857" y="1"/>
                    </a:moveTo>
                    <a:cubicBezTo>
                      <a:pt x="1534" y="1"/>
                      <a:pt x="1209" y="185"/>
                      <a:pt x="1107" y="496"/>
                    </a:cubicBezTo>
                    <a:cubicBezTo>
                      <a:pt x="953" y="901"/>
                      <a:pt x="774" y="1306"/>
                      <a:pt x="691" y="1723"/>
                    </a:cubicBezTo>
                    <a:cubicBezTo>
                      <a:pt x="572" y="2223"/>
                      <a:pt x="512" y="2747"/>
                      <a:pt x="453" y="3271"/>
                    </a:cubicBezTo>
                    <a:cubicBezTo>
                      <a:pt x="405" y="3616"/>
                      <a:pt x="393" y="3937"/>
                      <a:pt x="393" y="4283"/>
                    </a:cubicBezTo>
                    <a:cubicBezTo>
                      <a:pt x="417" y="5187"/>
                      <a:pt x="453" y="6104"/>
                      <a:pt x="476" y="7021"/>
                    </a:cubicBezTo>
                    <a:cubicBezTo>
                      <a:pt x="488" y="7342"/>
                      <a:pt x="488" y="7688"/>
                      <a:pt x="488" y="8021"/>
                    </a:cubicBezTo>
                    <a:cubicBezTo>
                      <a:pt x="488" y="8271"/>
                      <a:pt x="476" y="8533"/>
                      <a:pt x="488" y="8795"/>
                    </a:cubicBezTo>
                    <a:cubicBezTo>
                      <a:pt x="536" y="9569"/>
                      <a:pt x="488" y="10355"/>
                      <a:pt x="715" y="11117"/>
                    </a:cubicBezTo>
                    <a:cubicBezTo>
                      <a:pt x="762" y="11260"/>
                      <a:pt x="691" y="11438"/>
                      <a:pt x="667" y="11605"/>
                    </a:cubicBezTo>
                    <a:cubicBezTo>
                      <a:pt x="655" y="11795"/>
                      <a:pt x="655" y="12010"/>
                      <a:pt x="631" y="12212"/>
                    </a:cubicBezTo>
                    <a:cubicBezTo>
                      <a:pt x="572" y="12641"/>
                      <a:pt x="488" y="13093"/>
                      <a:pt x="417" y="13522"/>
                    </a:cubicBezTo>
                    <a:cubicBezTo>
                      <a:pt x="357" y="13855"/>
                      <a:pt x="274" y="14177"/>
                      <a:pt x="226" y="14510"/>
                    </a:cubicBezTo>
                    <a:cubicBezTo>
                      <a:pt x="167" y="14986"/>
                      <a:pt x="131" y="15474"/>
                      <a:pt x="84" y="15951"/>
                    </a:cubicBezTo>
                    <a:cubicBezTo>
                      <a:pt x="72" y="16177"/>
                      <a:pt x="48" y="16391"/>
                      <a:pt x="48" y="16617"/>
                    </a:cubicBezTo>
                    <a:cubicBezTo>
                      <a:pt x="48" y="17046"/>
                      <a:pt x="0" y="17487"/>
                      <a:pt x="48" y="17915"/>
                    </a:cubicBezTo>
                    <a:cubicBezTo>
                      <a:pt x="119" y="18689"/>
                      <a:pt x="226" y="19463"/>
                      <a:pt x="369" y="20237"/>
                    </a:cubicBezTo>
                    <a:cubicBezTo>
                      <a:pt x="429" y="20535"/>
                      <a:pt x="667" y="20820"/>
                      <a:pt x="846" y="21082"/>
                    </a:cubicBezTo>
                    <a:cubicBezTo>
                      <a:pt x="1054" y="21390"/>
                      <a:pt x="1318" y="21526"/>
                      <a:pt x="1663" y="21526"/>
                    </a:cubicBezTo>
                    <a:cubicBezTo>
                      <a:pt x="1771" y="21526"/>
                      <a:pt x="1887" y="21513"/>
                      <a:pt x="2012" y="21487"/>
                    </a:cubicBezTo>
                    <a:cubicBezTo>
                      <a:pt x="2524" y="21380"/>
                      <a:pt x="2667" y="21023"/>
                      <a:pt x="2798" y="20654"/>
                    </a:cubicBezTo>
                    <a:cubicBezTo>
                      <a:pt x="3120" y="19713"/>
                      <a:pt x="3024" y="18737"/>
                      <a:pt x="3108" y="17760"/>
                    </a:cubicBezTo>
                    <a:cubicBezTo>
                      <a:pt x="3167" y="17213"/>
                      <a:pt x="3108" y="16653"/>
                      <a:pt x="3084" y="16094"/>
                    </a:cubicBezTo>
                    <a:cubicBezTo>
                      <a:pt x="3048" y="15355"/>
                      <a:pt x="3001" y="14605"/>
                      <a:pt x="2941" y="13867"/>
                    </a:cubicBezTo>
                    <a:cubicBezTo>
                      <a:pt x="2929" y="13700"/>
                      <a:pt x="2858" y="13462"/>
                      <a:pt x="2739" y="13415"/>
                    </a:cubicBezTo>
                    <a:cubicBezTo>
                      <a:pt x="2429" y="13272"/>
                      <a:pt x="2441" y="13046"/>
                      <a:pt x="2441" y="12807"/>
                    </a:cubicBezTo>
                    <a:cubicBezTo>
                      <a:pt x="2453" y="11272"/>
                      <a:pt x="2393" y="9748"/>
                      <a:pt x="2489" y="8224"/>
                    </a:cubicBezTo>
                    <a:cubicBezTo>
                      <a:pt x="2560" y="7045"/>
                      <a:pt x="2524" y="5878"/>
                      <a:pt x="2453" y="4699"/>
                    </a:cubicBezTo>
                    <a:cubicBezTo>
                      <a:pt x="2381" y="3402"/>
                      <a:pt x="2441" y="2104"/>
                      <a:pt x="2441" y="854"/>
                    </a:cubicBezTo>
                    <a:cubicBezTo>
                      <a:pt x="2453" y="699"/>
                      <a:pt x="2500" y="556"/>
                      <a:pt x="2441" y="461"/>
                    </a:cubicBezTo>
                    <a:cubicBezTo>
                      <a:pt x="2441" y="354"/>
                      <a:pt x="2417" y="223"/>
                      <a:pt x="2334" y="163"/>
                    </a:cubicBezTo>
                    <a:cubicBezTo>
                      <a:pt x="2198" y="52"/>
                      <a:pt x="2028" y="1"/>
                      <a:pt x="1857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  <p:sp>
            <p:nvSpPr>
              <p:cNvPr id="27702" name="Google Shape;27702;p39"/>
              <p:cNvSpPr/>
              <p:nvPr/>
            </p:nvSpPr>
            <p:spPr>
              <a:xfrm>
                <a:off x="-349450" y="2452325"/>
                <a:ext cx="81575" cy="306625"/>
              </a:xfrm>
              <a:custGeom>
                <a:avLst/>
                <a:gdLst/>
                <a:ahLst/>
                <a:cxnLst/>
                <a:rect l="l" t="t" r="r" b="b"/>
                <a:pathLst>
                  <a:path w="3263" h="12265" extrusionOk="0">
                    <a:moveTo>
                      <a:pt x="1820" y="1"/>
                    </a:moveTo>
                    <a:cubicBezTo>
                      <a:pt x="1416" y="1"/>
                      <a:pt x="1115" y="186"/>
                      <a:pt x="976" y="591"/>
                    </a:cubicBezTo>
                    <a:cubicBezTo>
                      <a:pt x="774" y="1115"/>
                      <a:pt x="572" y="1627"/>
                      <a:pt x="691" y="2223"/>
                    </a:cubicBezTo>
                    <a:cubicBezTo>
                      <a:pt x="762" y="2556"/>
                      <a:pt x="703" y="2901"/>
                      <a:pt x="655" y="3223"/>
                    </a:cubicBezTo>
                    <a:cubicBezTo>
                      <a:pt x="619" y="3532"/>
                      <a:pt x="512" y="3830"/>
                      <a:pt x="464" y="4151"/>
                    </a:cubicBezTo>
                    <a:cubicBezTo>
                      <a:pt x="417" y="4485"/>
                      <a:pt x="417" y="4830"/>
                      <a:pt x="381" y="5163"/>
                    </a:cubicBezTo>
                    <a:cubicBezTo>
                      <a:pt x="262" y="6116"/>
                      <a:pt x="155" y="7080"/>
                      <a:pt x="36" y="8045"/>
                    </a:cubicBezTo>
                    <a:cubicBezTo>
                      <a:pt x="48" y="8045"/>
                      <a:pt x="71" y="8045"/>
                      <a:pt x="72" y="8033"/>
                    </a:cubicBezTo>
                    <a:lnTo>
                      <a:pt x="72" y="8033"/>
                    </a:lnTo>
                    <a:cubicBezTo>
                      <a:pt x="72" y="8116"/>
                      <a:pt x="60" y="8223"/>
                      <a:pt x="60" y="8307"/>
                    </a:cubicBezTo>
                    <a:cubicBezTo>
                      <a:pt x="48" y="9069"/>
                      <a:pt x="0" y="9819"/>
                      <a:pt x="0" y="10557"/>
                    </a:cubicBezTo>
                    <a:cubicBezTo>
                      <a:pt x="0" y="11117"/>
                      <a:pt x="167" y="11605"/>
                      <a:pt x="869" y="11771"/>
                    </a:cubicBezTo>
                    <a:cubicBezTo>
                      <a:pt x="1012" y="11807"/>
                      <a:pt x="1143" y="11926"/>
                      <a:pt x="1262" y="12021"/>
                    </a:cubicBezTo>
                    <a:cubicBezTo>
                      <a:pt x="1486" y="12185"/>
                      <a:pt x="1693" y="12265"/>
                      <a:pt x="1888" y="12265"/>
                    </a:cubicBezTo>
                    <a:cubicBezTo>
                      <a:pt x="2147" y="12265"/>
                      <a:pt x="2383" y="12122"/>
                      <a:pt x="2608" y="11843"/>
                    </a:cubicBezTo>
                    <a:cubicBezTo>
                      <a:pt x="3203" y="11069"/>
                      <a:pt x="3262" y="10224"/>
                      <a:pt x="3108" y="9331"/>
                    </a:cubicBezTo>
                    <a:cubicBezTo>
                      <a:pt x="3012" y="8747"/>
                      <a:pt x="2977" y="8152"/>
                      <a:pt x="2953" y="7557"/>
                    </a:cubicBezTo>
                    <a:cubicBezTo>
                      <a:pt x="2941" y="6961"/>
                      <a:pt x="2965" y="6366"/>
                      <a:pt x="2941" y="5771"/>
                    </a:cubicBezTo>
                    <a:cubicBezTo>
                      <a:pt x="2893" y="4782"/>
                      <a:pt x="2846" y="3794"/>
                      <a:pt x="2774" y="2806"/>
                    </a:cubicBezTo>
                    <a:cubicBezTo>
                      <a:pt x="2727" y="2044"/>
                      <a:pt x="2643" y="1270"/>
                      <a:pt x="2572" y="520"/>
                    </a:cubicBezTo>
                    <a:cubicBezTo>
                      <a:pt x="2548" y="163"/>
                      <a:pt x="2310" y="44"/>
                      <a:pt x="1965" y="8"/>
                    </a:cubicBezTo>
                    <a:cubicBezTo>
                      <a:pt x="1915" y="3"/>
                      <a:pt x="1867" y="1"/>
                      <a:pt x="1820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  <p:sp>
            <p:nvSpPr>
              <p:cNvPr id="27703" name="Google Shape;27703;p39"/>
              <p:cNvSpPr/>
              <p:nvPr/>
            </p:nvSpPr>
            <p:spPr>
              <a:xfrm>
                <a:off x="-336950" y="947875"/>
                <a:ext cx="74725" cy="168200"/>
              </a:xfrm>
              <a:custGeom>
                <a:avLst/>
                <a:gdLst/>
                <a:ahLst/>
                <a:cxnLst/>
                <a:rect l="l" t="t" r="r" b="b"/>
                <a:pathLst>
                  <a:path w="2989" h="6728" extrusionOk="0">
                    <a:moveTo>
                      <a:pt x="1268" y="1"/>
                    </a:moveTo>
                    <a:cubicBezTo>
                      <a:pt x="951" y="1"/>
                      <a:pt x="609" y="257"/>
                      <a:pt x="429" y="607"/>
                    </a:cubicBezTo>
                    <a:cubicBezTo>
                      <a:pt x="83" y="1274"/>
                      <a:pt x="0" y="2000"/>
                      <a:pt x="24" y="2739"/>
                    </a:cubicBezTo>
                    <a:cubicBezTo>
                      <a:pt x="72" y="3727"/>
                      <a:pt x="95" y="4715"/>
                      <a:pt x="131" y="5703"/>
                    </a:cubicBezTo>
                    <a:cubicBezTo>
                      <a:pt x="143" y="6108"/>
                      <a:pt x="441" y="6727"/>
                      <a:pt x="869" y="6727"/>
                    </a:cubicBezTo>
                    <a:cubicBezTo>
                      <a:pt x="1274" y="6727"/>
                      <a:pt x="1727" y="6715"/>
                      <a:pt x="2048" y="6549"/>
                    </a:cubicBezTo>
                    <a:cubicBezTo>
                      <a:pt x="2286" y="6429"/>
                      <a:pt x="2453" y="6060"/>
                      <a:pt x="2524" y="5763"/>
                    </a:cubicBezTo>
                    <a:cubicBezTo>
                      <a:pt x="2631" y="5334"/>
                      <a:pt x="2596" y="4882"/>
                      <a:pt x="2655" y="4441"/>
                    </a:cubicBezTo>
                    <a:cubicBezTo>
                      <a:pt x="2691" y="4215"/>
                      <a:pt x="2798" y="4001"/>
                      <a:pt x="2822" y="3786"/>
                    </a:cubicBezTo>
                    <a:cubicBezTo>
                      <a:pt x="2989" y="2667"/>
                      <a:pt x="2477" y="1655"/>
                      <a:pt x="2310" y="488"/>
                    </a:cubicBezTo>
                    <a:cubicBezTo>
                      <a:pt x="2215" y="667"/>
                      <a:pt x="2167" y="762"/>
                      <a:pt x="2108" y="881"/>
                    </a:cubicBezTo>
                    <a:cubicBezTo>
                      <a:pt x="2048" y="810"/>
                      <a:pt x="1977" y="762"/>
                      <a:pt x="2000" y="762"/>
                    </a:cubicBezTo>
                    <a:cubicBezTo>
                      <a:pt x="1988" y="369"/>
                      <a:pt x="1774" y="107"/>
                      <a:pt x="1381" y="12"/>
                    </a:cubicBezTo>
                    <a:cubicBezTo>
                      <a:pt x="1344" y="4"/>
                      <a:pt x="1307" y="1"/>
                      <a:pt x="1268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  <p:sp>
            <p:nvSpPr>
              <p:cNvPr id="27704" name="Google Shape;27704;p39"/>
              <p:cNvSpPr/>
              <p:nvPr/>
            </p:nvSpPr>
            <p:spPr>
              <a:xfrm>
                <a:off x="-330400" y="1794875"/>
                <a:ext cx="50625" cy="53850"/>
              </a:xfrm>
              <a:custGeom>
                <a:avLst/>
                <a:gdLst/>
                <a:ahLst/>
                <a:cxnLst/>
                <a:rect l="l" t="t" r="r" b="b"/>
                <a:pathLst>
                  <a:path w="2025" h="2154" extrusionOk="0">
                    <a:moveTo>
                      <a:pt x="1133" y="0"/>
                    </a:moveTo>
                    <a:cubicBezTo>
                      <a:pt x="1007" y="0"/>
                      <a:pt x="876" y="51"/>
                      <a:pt x="750" y="148"/>
                    </a:cubicBezTo>
                    <a:cubicBezTo>
                      <a:pt x="345" y="446"/>
                      <a:pt x="72" y="803"/>
                      <a:pt x="95" y="1339"/>
                    </a:cubicBezTo>
                    <a:cubicBezTo>
                      <a:pt x="0" y="1672"/>
                      <a:pt x="238" y="1910"/>
                      <a:pt x="548" y="2089"/>
                    </a:cubicBezTo>
                    <a:cubicBezTo>
                      <a:pt x="632" y="2134"/>
                      <a:pt x="714" y="2153"/>
                      <a:pt x="794" y="2153"/>
                    </a:cubicBezTo>
                    <a:cubicBezTo>
                      <a:pt x="1005" y="2153"/>
                      <a:pt x="1199" y="2019"/>
                      <a:pt x="1381" y="1898"/>
                    </a:cubicBezTo>
                    <a:cubicBezTo>
                      <a:pt x="1941" y="1553"/>
                      <a:pt x="2024" y="755"/>
                      <a:pt x="1512" y="184"/>
                    </a:cubicBezTo>
                    <a:cubicBezTo>
                      <a:pt x="1401" y="60"/>
                      <a:pt x="1270" y="0"/>
                      <a:pt x="1133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</p:grpSp>
        <p:grpSp>
          <p:nvGrpSpPr>
            <p:cNvPr id="27705" name="Google Shape;27705;p39"/>
            <p:cNvGrpSpPr/>
            <p:nvPr/>
          </p:nvGrpSpPr>
          <p:grpSpPr>
            <a:xfrm rot="5400000">
              <a:off x="2477426" y="1839137"/>
              <a:ext cx="80021" cy="2756564"/>
              <a:chOff x="-776300" y="947000"/>
              <a:chExt cx="86650" cy="1812575"/>
            </a:xfrm>
          </p:grpSpPr>
          <p:sp>
            <p:nvSpPr>
              <p:cNvPr id="27706" name="Google Shape;27706;p39"/>
              <p:cNvSpPr/>
              <p:nvPr/>
            </p:nvSpPr>
            <p:spPr>
              <a:xfrm>
                <a:off x="-772725" y="1797675"/>
                <a:ext cx="83075" cy="961900"/>
              </a:xfrm>
              <a:custGeom>
                <a:avLst/>
                <a:gdLst/>
                <a:ahLst/>
                <a:cxnLst/>
                <a:rect l="l" t="t" r="r" b="b"/>
                <a:pathLst>
                  <a:path w="3323" h="38476" extrusionOk="0">
                    <a:moveTo>
                      <a:pt x="2227" y="0"/>
                    </a:moveTo>
                    <a:cubicBezTo>
                      <a:pt x="1965" y="310"/>
                      <a:pt x="1798" y="691"/>
                      <a:pt x="1429" y="929"/>
                    </a:cubicBezTo>
                    <a:cubicBezTo>
                      <a:pt x="941" y="1191"/>
                      <a:pt x="774" y="1477"/>
                      <a:pt x="762" y="1858"/>
                    </a:cubicBezTo>
                    <a:cubicBezTo>
                      <a:pt x="739" y="2370"/>
                      <a:pt x="786" y="2870"/>
                      <a:pt x="655" y="3370"/>
                    </a:cubicBezTo>
                    <a:cubicBezTo>
                      <a:pt x="310" y="4632"/>
                      <a:pt x="48" y="5894"/>
                      <a:pt x="131" y="7192"/>
                    </a:cubicBezTo>
                    <a:cubicBezTo>
                      <a:pt x="143" y="7394"/>
                      <a:pt x="131" y="7608"/>
                      <a:pt x="191" y="7811"/>
                    </a:cubicBezTo>
                    <a:cubicBezTo>
                      <a:pt x="405" y="8668"/>
                      <a:pt x="798" y="9502"/>
                      <a:pt x="322" y="10359"/>
                    </a:cubicBezTo>
                    <a:cubicBezTo>
                      <a:pt x="262" y="10466"/>
                      <a:pt x="310" y="10597"/>
                      <a:pt x="298" y="10716"/>
                    </a:cubicBezTo>
                    <a:lnTo>
                      <a:pt x="167" y="12633"/>
                    </a:lnTo>
                    <a:cubicBezTo>
                      <a:pt x="131" y="12931"/>
                      <a:pt x="84" y="13216"/>
                      <a:pt x="84" y="13514"/>
                    </a:cubicBezTo>
                    <a:cubicBezTo>
                      <a:pt x="108" y="14574"/>
                      <a:pt x="143" y="15633"/>
                      <a:pt x="143" y="16681"/>
                    </a:cubicBezTo>
                    <a:cubicBezTo>
                      <a:pt x="143" y="17372"/>
                      <a:pt x="0" y="18074"/>
                      <a:pt x="24" y="18753"/>
                    </a:cubicBezTo>
                    <a:cubicBezTo>
                      <a:pt x="60" y="19717"/>
                      <a:pt x="191" y="20693"/>
                      <a:pt x="262" y="21658"/>
                    </a:cubicBezTo>
                    <a:cubicBezTo>
                      <a:pt x="298" y="21967"/>
                      <a:pt x="298" y="22277"/>
                      <a:pt x="250" y="22598"/>
                    </a:cubicBezTo>
                    <a:cubicBezTo>
                      <a:pt x="48" y="23920"/>
                      <a:pt x="239" y="25242"/>
                      <a:pt x="584" y="26563"/>
                    </a:cubicBezTo>
                    <a:cubicBezTo>
                      <a:pt x="762" y="27266"/>
                      <a:pt x="846" y="27980"/>
                      <a:pt x="953" y="28682"/>
                    </a:cubicBezTo>
                    <a:cubicBezTo>
                      <a:pt x="1001" y="28968"/>
                      <a:pt x="1012" y="29266"/>
                      <a:pt x="1012" y="29564"/>
                    </a:cubicBezTo>
                    <a:cubicBezTo>
                      <a:pt x="1024" y="30016"/>
                      <a:pt x="1036" y="30492"/>
                      <a:pt x="1012" y="30957"/>
                    </a:cubicBezTo>
                    <a:cubicBezTo>
                      <a:pt x="941" y="32064"/>
                      <a:pt x="643" y="33135"/>
                      <a:pt x="774" y="34231"/>
                    </a:cubicBezTo>
                    <a:cubicBezTo>
                      <a:pt x="822" y="34636"/>
                      <a:pt x="858" y="35017"/>
                      <a:pt x="881" y="35421"/>
                    </a:cubicBezTo>
                    <a:cubicBezTo>
                      <a:pt x="905" y="36052"/>
                      <a:pt x="881" y="36660"/>
                      <a:pt x="941" y="37279"/>
                    </a:cubicBezTo>
                    <a:cubicBezTo>
                      <a:pt x="965" y="37576"/>
                      <a:pt x="1072" y="37862"/>
                      <a:pt x="1203" y="38148"/>
                    </a:cubicBezTo>
                    <a:cubicBezTo>
                      <a:pt x="1292" y="38342"/>
                      <a:pt x="1441" y="38448"/>
                      <a:pt x="1643" y="38448"/>
                    </a:cubicBezTo>
                    <a:cubicBezTo>
                      <a:pt x="1738" y="38448"/>
                      <a:pt x="1846" y="38424"/>
                      <a:pt x="1965" y="38374"/>
                    </a:cubicBezTo>
                    <a:cubicBezTo>
                      <a:pt x="2023" y="38347"/>
                      <a:pt x="2066" y="38337"/>
                      <a:pt x="2100" y="38337"/>
                    </a:cubicBezTo>
                    <a:cubicBezTo>
                      <a:pt x="2222" y="38337"/>
                      <a:pt x="2215" y="38475"/>
                      <a:pt x="2311" y="38475"/>
                    </a:cubicBezTo>
                    <a:cubicBezTo>
                      <a:pt x="2330" y="38475"/>
                      <a:pt x="2353" y="38470"/>
                      <a:pt x="2382" y="38457"/>
                    </a:cubicBezTo>
                    <a:cubicBezTo>
                      <a:pt x="2405" y="38434"/>
                      <a:pt x="2465" y="38386"/>
                      <a:pt x="2489" y="38338"/>
                    </a:cubicBezTo>
                    <a:cubicBezTo>
                      <a:pt x="2632" y="37636"/>
                      <a:pt x="2882" y="36945"/>
                      <a:pt x="2846" y="36231"/>
                    </a:cubicBezTo>
                    <a:cubicBezTo>
                      <a:pt x="2810" y="35695"/>
                      <a:pt x="2858" y="35159"/>
                      <a:pt x="2858" y="34624"/>
                    </a:cubicBezTo>
                    <a:cubicBezTo>
                      <a:pt x="2870" y="33969"/>
                      <a:pt x="2858" y="33290"/>
                      <a:pt x="2882" y="32635"/>
                    </a:cubicBezTo>
                    <a:cubicBezTo>
                      <a:pt x="2929" y="31469"/>
                      <a:pt x="2989" y="30290"/>
                      <a:pt x="3048" y="29111"/>
                    </a:cubicBezTo>
                    <a:cubicBezTo>
                      <a:pt x="3084" y="28682"/>
                      <a:pt x="3156" y="28254"/>
                      <a:pt x="3167" y="27813"/>
                    </a:cubicBezTo>
                    <a:cubicBezTo>
                      <a:pt x="3203" y="27301"/>
                      <a:pt x="3167" y="26777"/>
                      <a:pt x="3203" y="26254"/>
                    </a:cubicBezTo>
                    <a:cubicBezTo>
                      <a:pt x="3227" y="25825"/>
                      <a:pt x="3322" y="25396"/>
                      <a:pt x="3298" y="24956"/>
                    </a:cubicBezTo>
                    <a:cubicBezTo>
                      <a:pt x="3287" y="24420"/>
                      <a:pt x="3167" y="23884"/>
                      <a:pt x="3167" y="23348"/>
                    </a:cubicBezTo>
                    <a:cubicBezTo>
                      <a:pt x="3156" y="22015"/>
                      <a:pt x="3215" y="20693"/>
                      <a:pt x="3036" y="19348"/>
                    </a:cubicBezTo>
                    <a:cubicBezTo>
                      <a:pt x="2882" y="18253"/>
                      <a:pt x="2929" y="17133"/>
                      <a:pt x="2882" y="16026"/>
                    </a:cubicBezTo>
                    <a:cubicBezTo>
                      <a:pt x="2822" y="14586"/>
                      <a:pt x="2763" y="13133"/>
                      <a:pt x="2703" y="11668"/>
                    </a:cubicBezTo>
                    <a:cubicBezTo>
                      <a:pt x="2703" y="11478"/>
                      <a:pt x="2644" y="11299"/>
                      <a:pt x="2608" y="11109"/>
                    </a:cubicBezTo>
                    <a:cubicBezTo>
                      <a:pt x="2382" y="10192"/>
                      <a:pt x="2358" y="9323"/>
                      <a:pt x="2560" y="8406"/>
                    </a:cubicBezTo>
                    <a:cubicBezTo>
                      <a:pt x="2739" y="7561"/>
                      <a:pt x="2798" y="6704"/>
                      <a:pt x="2810" y="5834"/>
                    </a:cubicBezTo>
                    <a:cubicBezTo>
                      <a:pt x="2822" y="4811"/>
                      <a:pt x="2739" y="3798"/>
                      <a:pt x="2691" y="2775"/>
                    </a:cubicBezTo>
                    <a:cubicBezTo>
                      <a:pt x="2679" y="2441"/>
                      <a:pt x="2655" y="2120"/>
                      <a:pt x="2620" y="1786"/>
                    </a:cubicBezTo>
                    <a:cubicBezTo>
                      <a:pt x="2560" y="1346"/>
                      <a:pt x="2453" y="893"/>
                      <a:pt x="2382" y="453"/>
                    </a:cubicBezTo>
                    <a:cubicBezTo>
                      <a:pt x="2346" y="286"/>
                      <a:pt x="2394" y="108"/>
                      <a:pt x="2227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  <p:sp>
            <p:nvSpPr>
              <p:cNvPr id="27707" name="Google Shape;27707;p39"/>
              <p:cNvSpPr/>
              <p:nvPr/>
            </p:nvSpPr>
            <p:spPr>
              <a:xfrm>
                <a:off x="-776300" y="947000"/>
                <a:ext cx="86350" cy="839975"/>
              </a:xfrm>
              <a:custGeom>
                <a:avLst/>
                <a:gdLst/>
                <a:ahLst/>
                <a:cxnLst/>
                <a:rect l="l" t="t" r="r" b="b"/>
                <a:pathLst>
                  <a:path w="3454" h="33599" extrusionOk="0">
                    <a:moveTo>
                      <a:pt x="1752" y="0"/>
                    </a:moveTo>
                    <a:cubicBezTo>
                      <a:pt x="1609" y="0"/>
                      <a:pt x="1461" y="12"/>
                      <a:pt x="1310" y="35"/>
                    </a:cubicBezTo>
                    <a:cubicBezTo>
                      <a:pt x="941" y="95"/>
                      <a:pt x="763" y="214"/>
                      <a:pt x="655" y="416"/>
                    </a:cubicBezTo>
                    <a:cubicBezTo>
                      <a:pt x="512" y="761"/>
                      <a:pt x="334" y="1095"/>
                      <a:pt x="215" y="1416"/>
                    </a:cubicBezTo>
                    <a:cubicBezTo>
                      <a:pt x="120" y="1666"/>
                      <a:pt x="1" y="1940"/>
                      <a:pt x="48" y="2190"/>
                    </a:cubicBezTo>
                    <a:cubicBezTo>
                      <a:pt x="215" y="3143"/>
                      <a:pt x="96" y="4131"/>
                      <a:pt x="679" y="5048"/>
                    </a:cubicBezTo>
                    <a:cubicBezTo>
                      <a:pt x="715" y="5119"/>
                      <a:pt x="739" y="5179"/>
                      <a:pt x="751" y="5262"/>
                    </a:cubicBezTo>
                    <a:cubicBezTo>
                      <a:pt x="953" y="6179"/>
                      <a:pt x="1191" y="7107"/>
                      <a:pt x="1370" y="8024"/>
                    </a:cubicBezTo>
                    <a:cubicBezTo>
                      <a:pt x="1453" y="8369"/>
                      <a:pt x="1465" y="8739"/>
                      <a:pt x="1298" y="9048"/>
                    </a:cubicBezTo>
                    <a:cubicBezTo>
                      <a:pt x="1120" y="9382"/>
                      <a:pt x="1108" y="9691"/>
                      <a:pt x="1096" y="10024"/>
                    </a:cubicBezTo>
                    <a:cubicBezTo>
                      <a:pt x="1048" y="10596"/>
                      <a:pt x="1001" y="11167"/>
                      <a:pt x="917" y="11727"/>
                    </a:cubicBezTo>
                    <a:cubicBezTo>
                      <a:pt x="810" y="12310"/>
                      <a:pt x="679" y="12894"/>
                      <a:pt x="870" y="13489"/>
                    </a:cubicBezTo>
                    <a:cubicBezTo>
                      <a:pt x="929" y="13632"/>
                      <a:pt x="882" y="13799"/>
                      <a:pt x="882" y="13953"/>
                    </a:cubicBezTo>
                    <a:cubicBezTo>
                      <a:pt x="858" y="14727"/>
                      <a:pt x="798" y="15501"/>
                      <a:pt x="774" y="16275"/>
                    </a:cubicBezTo>
                    <a:cubicBezTo>
                      <a:pt x="751" y="17204"/>
                      <a:pt x="798" y="18144"/>
                      <a:pt x="751" y="19085"/>
                    </a:cubicBezTo>
                    <a:cubicBezTo>
                      <a:pt x="679" y="20526"/>
                      <a:pt x="739" y="21990"/>
                      <a:pt x="620" y="23443"/>
                    </a:cubicBezTo>
                    <a:cubicBezTo>
                      <a:pt x="465" y="25133"/>
                      <a:pt x="584" y="26812"/>
                      <a:pt x="596" y="28491"/>
                    </a:cubicBezTo>
                    <a:cubicBezTo>
                      <a:pt x="596" y="28705"/>
                      <a:pt x="643" y="28920"/>
                      <a:pt x="763" y="29098"/>
                    </a:cubicBezTo>
                    <a:cubicBezTo>
                      <a:pt x="1155" y="29729"/>
                      <a:pt x="1096" y="30360"/>
                      <a:pt x="1013" y="31003"/>
                    </a:cubicBezTo>
                    <a:cubicBezTo>
                      <a:pt x="977" y="31360"/>
                      <a:pt x="917" y="31741"/>
                      <a:pt x="917" y="32099"/>
                    </a:cubicBezTo>
                    <a:cubicBezTo>
                      <a:pt x="929" y="32646"/>
                      <a:pt x="1239" y="33134"/>
                      <a:pt x="1929" y="33599"/>
                    </a:cubicBezTo>
                    <a:cubicBezTo>
                      <a:pt x="2322" y="33123"/>
                      <a:pt x="2537" y="32658"/>
                      <a:pt x="2525" y="32158"/>
                    </a:cubicBezTo>
                    <a:cubicBezTo>
                      <a:pt x="2417" y="31051"/>
                      <a:pt x="2787" y="29979"/>
                      <a:pt x="2882" y="28896"/>
                    </a:cubicBezTo>
                    <a:cubicBezTo>
                      <a:pt x="2918" y="28253"/>
                      <a:pt x="3120" y="27634"/>
                      <a:pt x="3179" y="26991"/>
                    </a:cubicBezTo>
                    <a:cubicBezTo>
                      <a:pt x="3251" y="26229"/>
                      <a:pt x="3263" y="25467"/>
                      <a:pt x="3299" y="24705"/>
                    </a:cubicBezTo>
                    <a:cubicBezTo>
                      <a:pt x="3358" y="22752"/>
                      <a:pt x="3418" y="20800"/>
                      <a:pt x="3453" y="18835"/>
                    </a:cubicBezTo>
                    <a:cubicBezTo>
                      <a:pt x="3453" y="18692"/>
                      <a:pt x="3418" y="18549"/>
                      <a:pt x="3418" y="18418"/>
                    </a:cubicBezTo>
                    <a:lnTo>
                      <a:pt x="3418" y="16490"/>
                    </a:lnTo>
                    <a:cubicBezTo>
                      <a:pt x="3418" y="16109"/>
                      <a:pt x="3453" y="15739"/>
                      <a:pt x="3441" y="15347"/>
                    </a:cubicBezTo>
                    <a:cubicBezTo>
                      <a:pt x="3418" y="14846"/>
                      <a:pt x="3334" y="14323"/>
                      <a:pt x="3299" y="13799"/>
                    </a:cubicBezTo>
                    <a:cubicBezTo>
                      <a:pt x="3251" y="13191"/>
                      <a:pt x="3239" y="12596"/>
                      <a:pt x="3179" y="11989"/>
                    </a:cubicBezTo>
                    <a:cubicBezTo>
                      <a:pt x="3144" y="11691"/>
                      <a:pt x="3025" y="11406"/>
                      <a:pt x="3013" y="11108"/>
                    </a:cubicBezTo>
                    <a:cubicBezTo>
                      <a:pt x="2941" y="10036"/>
                      <a:pt x="2858" y="8965"/>
                      <a:pt x="2834" y="7893"/>
                    </a:cubicBezTo>
                    <a:cubicBezTo>
                      <a:pt x="2798" y="7191"/>
                      <a:pt x="2822" y="6476"/>
                      <a:pt x="2882" y="5762"/>
                    </a:cubicBezTo>
                    <a:cubicBezTo>
                      <a:pt x="2941" y="5119"/>
                      <a:pt x="3072" y="4500"/>
                      <a:pt x="3179" y="3857"/>
                    </a:cubicBezTo>
                    <a:cubicBezTo>
                      <a:pt x="3215" y="3607"/>
                      <a:pt x="3263" y="3333"/>
                      <a:pt x="3299" y="3083"/>
                    </a:cubicBezTo>
                    <a:cubicBezTo>
                      <a:pt x="3394" y="2262"/>
                      <a:pt x="3334" y="1464"/>
                      <a:pt x="3025" y="654"/>
                    </a:cubicBezTo>
                    <a:cubicBezTo>
                      <a:pt x="2843" y="204"/>
                      <a:pt x="2344" y="0"/>
                      <a:pt x="1752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</p:grpSp>
      </p:grpSp>
      <p:sp>
        <p:nvSpPr>
          <p:cNvPr id="1364" name="Hình chữ nhật 2">
            <a:extLst>
              <a:ext uri="{FF2B5EF4-FFF2-40B4-BE49-F238E27FC236}">
                <a16:creationId xmlns:a16="http://schemas.microsoft.com/office/drawing/2014/main" xmlns="" id="{17E39055-2BE3-4DFA-A258-7FCDC72DA12A}"/>
              </a:ext>
            </a:extLst>
          </p:cNvPr>
          <p:cNvSpPr/>
          <p:nvPr/>
        </p:nvSpPr>
        <p:spPr>
          <a:xfrm>
            <a:off x="1515033" y="143455"/>
            <a:ext cx="9047460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lvl="0" algn="ctr">
              <a:defRPr/>
            </a:pPr>
            <a:r>
              <a:rPr lang="en" sz="3600" b="1" dirty="0">
                <a:solidFill>
                  <a:srgbClr val="FF0000"/>
                </a:solidFill>
                <a:latin typeface="#9Slide03 AllRoundGothic" panose="020B0703020202020104" pitchFamily="34" charset="0"/>
              </a:rPr>
              <a:t>BÀI 5: PHÂN TỬ - ĐƠN CHẤT – HỢP </a:t>
            </a:r>
            <a:r>
              <a:rPr lang="en" sz="3600" b="1" dirty="0" smtClean="0">
                <a:solidFill>
                  <a:srgbClr val="FF0000"/>
                </a:solidFill>
                <a:latin typeface="#9Slide03 AllRoundGothic" panose="020B0703020202020104" pitchFamily="34" charset="0"/>
              </a:rPr>
              <a:t>CHẤT </a:t>
            </a:r>
            <a:endParaRPr kumimoji="0" lang="vi-VN" sz="3600" b="1" i="0" u="none" strike="noStrike" kern="1200" cap="none" spc="0" normalizeH="0" baseline="0" noProof="0" dirty="0">
              <a:ln/>
              <a:solidFill>
                <a:srgbClr val="002060"/>
              </a:solidFill>
              <a:effectLst/>
              <a:uLnTx/>
              <a:uFillTx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1341" name="Google Shape;27671;p39"/>
          <p:cNvGrpSpPr/>
          <p:nvPr/>
        </p:nvGrpSpPr>
        <p:grpSpPr>
          <a:xfrm>
            <a:off x="6074443" y="4637895"/>
            <a:ext cx="962560" cy="968631"/>
            <a:chOff x="7608975" y="1685200"/>
            <a:chExt cx="551000" cy="554475"/>
          </a:xfrm>
        </p:grpSpPr>
        <p:sp>
          <p:nvSpPr>
            <p:cNvPr id="1342" name="Google Shape;27672;p39"/>
            <p:cNvSpPr/>
            <p:nvPr/>
          </p:nvSpPr>
          <p:spPr>
            <a:xfrm>
              <a:off x="7615225" y="1694825"/>
              <a:ext cx="535825" cy="535800"/>
            </a:xfrm>
            <a:custGeom>
              <a:avLst/>
              <a:gdLst/>
              <a:ahLst/>
              <a:cxnLst/>
              <a:rect l="l" t="t" r="r" b="b"/>
              <a:pathLst>
                <a:path w="21433" h="21432" extrusionOk="0">
                  <a:moveTo>
                    <a:pt x="10716" y="0"/>
                  </a:moveTo>
                  <a:cubicBezTo>
                    <a:pt x="4799" y="0"/>
                    <a:pt x="1" y="4798"/>
                    <a:pt x="1" y="10716"/>
                  </a:cubicBezTo>
                  <a:cubicBezTo>
                    <a:pt x="1" y="16633"/>
                    <a:pt x="4799" y="21431"/>
                    <a:pt x="10716" y="21431"/>
                  </a:cubicBezTo>
                  <a:cubicBezTo>
                    <a:pt x="16634" y="21431"/>
                    <a:pt x="21432" y="16633"/>
                    <a:pt x="21432" y="10716"/>
                  </a:cubicBezTo>
                  <a:cubicBezTo>
                    <a:pt x="21432" y="4798"/>
                    <a:pt x="16634" y="0"/>
                    <a:pt x="1071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343" name="Google Shape;27673;p39"/>
            <p:cNvSpPr/>
            <p:nvPr/>
          </p:nvSpPr>
          <p:spPr>
            <a:xfrm>
              <a:off x="7608975" y="1685200"/>
              <a:ext cx="548625" cy="329625"/>
            </a:xfrm>
            <a:custGeom>
              <a:avLst/>
              <a:gdLst/>
              <a:ahLst/>
              <a:cxnLst/>
              <a:rect l="l" t="t" r="r" b="b"/>
              <a:pathLst>
                <a:path w="21945" h="13185" extrusionOk="0">
                  <a:moveTo>
                    <a:pt x="11107" y="1"/>
                  </a:moveTo>
                  <a:cubicBezTo>
                    <a:pt x="10751" y="1"/>
                    <a:pt x="10394" y="21"/>
                    <a:pt x="10038" y="64"/>
                  </a:cubicBezTo>
                  <a:cubicBezTo>
                    <a:pt x="9526" y="135"/>
                    <a:pt x="9002" y="206"/>
                    <a:pt x="8478" y="337"/>
                  </a:cubicBezTo>
                  <a:cubicBezTo>
                    <a:pt x="8216" y="397"/>
                    <a:pt x="7954" y="468"/>
                    <a:pt x="7704" y="540"/>
                  </a:cubicBezTo>
                  <a:cubicBezTo>
                    <a:pt x="7454" y="635"/>
                    <a:pt x="7204" y="707"/>
                    <a:pt x="6966" y="814"/>
                  </a:cubicBezTo>
                  <a:cubicBezTo>
                    <a:pt x="5668" y="1338"/>
                    <a:pt x="4478" y="2111"/>
                    <a:pt x="3477" y="3064"/>
                  </a:cubicBezTo>
                  <a:cubicBezTo>
                    <a:pt x="3346" y="3195"/>
                    <a:pt x="3227" y="3326"/>
                    <a:pt x="3108" y="3457"/>
                  </a:cubicBezTo>
                  <a:cubicBezTo>
                    <a:pt x="2561" y="4124"/>
                    <a:pt x="2037" y="4767"/>
                    <a:pt x="1561" y="5493"/>
                  </a:cubicBezTo>
                  <a:cubicBezTo>
                    <a:pt x="1096" y="6160"/>
                    <a:pt x="739" y="6910"/>
                    <a:pt x="489" y="7695"/>
                  </a:cubicBezTo>
                  <a:cubicBezTo>
                    <a:pt x="179" y="8612"/>
                    <a:pt x="37" y="9589"/>
                    <a:pt x="1" y="10565"/>
                  </a:cubicBezTo>
                  <a:lnTo>
                    <a:pt x="1" y="11041"/>
                  </a:lnTo>
                  <a:cubicBezTo>
                    <a:pt x="1" y="11184"/>
                    <a:pt x="1" y="11351"/>
                    <a:pt x="13" y="11505"/>
                  </a:cubicBezTo>
                  <a:cubicBezTo>
                    <a:pt x="25" y="11720"/>
                    <a:pt x="60" y="11934"/>
                    <a:pt x="84" y="12136"/>
                  </a:cubicBezTo>
                  <a:cubicBezTo>
                    <a:pt x="120" y="12351"/>
                    <a:pt x="156" y="12553"/>
                    <a:pt x="191" y="12768"/>
                  </a:cubicBezTo>
                  <a:cubicBezTo>
                    <a:pt x="227" y="12922"/>
                    <a:pt x="239" y="13089"/>
                    <a:pt x="298" y="13184"/>
                  </a:cubicBezTo>
                  <a:cubicBezTo>
                    <a:pt x="298" y="13018"/>
                    <a:pt x="298" y="12851"/>
                    <a:pt x="358" y="12648"/>
                  </a:cubicBezTo>
                  <a:cubicBezTo>
                    <a:pt x="370" y="12482"/>
                    <a:pt x="382" y="12351"/>
                    <a:pt x="418" y="12244"/>
                  </a:cubicBezTo>
                  <a:cubicBezTo>
                    <a:pt x="465" y="12113"/>
                    <a:pt x="489" y="11994"/>
                    <a:pt x="501" y="11839"/>
                  </a:cubicBezTo>
                  <a:cubicBezTo>
                    <a:pt x="525" y="11696"/>
                    <a:pt x="525" y="11541"/>
                    <a:pt x="525" y="11363"/>
                  </a:cubicBezTo>
                  <a:lnTo>
                    <a:pt x="525" y="11029"/>
                  </a:lnTo>
                  <a:lnTo>
                    <a:pt x="537" y="10684"/>
                  </a:lnTo>
                  <a:cubicBezTo>
                    <a:pt x="537" y="10458"/>
                    <a:pt x="560" y="10231"/>
                    <a:pt x="596" y="10017"/>
                  </a:cubicBezTo>
                  <a:cubicBezTo>
                    <a:pt x="787" y="8886"/>
                    <a:pt x="1144" y="7791"/>
                    <a:pt x="1608" y="6743"/>
                  </a:cubicBezTo>
                  <a:cubicBezTo>
                    <a:pt x="1680" y="6564"/>
                    <a:pt x="1775" y="6398"/>
                    <a:pt x="1846" y="6231"/>
                  </a:cubicBezTo>
                  <a:cubicBezTo>
                    <a:pt x="2144" y="5552"/>
                    <a:pt x="2501" y="4850"/>
                    <a:pt x="3096" y="4326"/>
                  </a:cubicBezTo>
                  <a:cubicBezTo>
                    <a:pt x="3168" y="4266"/>
                    <a:pt x="3239" y="4159"/>
                    <a:pt x="3323" y="4088"/>
                  </a:cubicBezTo>
                  <a:cubicBezTo>
                    <a:pt x="3704" y="3671"/>
                    <a:pt x="4132" y="3290"/>
                    <a:pt x="4597" y="2945"/>
                  </a:cubicBezTo>
                  <a:cubicBezTo>
                    <a:pt x="4811" y="2778"/>
                    <a:pt x="5025" y="2635"/>
                    <a:pt x="5240" y="2481"/>
                  </a:cubicBezTo>
                  <a:cubicBezTo>
                    <a:pt x="5621" y="2231"/>
                    <a:pt x="6025" y="1980"/>
                    <a:pt x="6454" y="1766"/>
                  </a:cubicBezTo>
                  <a:cubicBezTo>
                    <a:pt x="6871" y="1564"/>
                    <a:pt x="7323" y="1361"/>
                    <a:pt x="7764" y="1230"/>
                  </a:cubicBezTo>
                  <a:cubicBezTo>
                    <a:pt x="8359" y="1040"/>
                    <a:pt x="8978" y="933"/>
                    <a:pt x="9585" y="849"/>
                  </a:cubicBezTo>
                  <a:cubicBezTo>
                    <a:pt x="10159" y="769"/>
                    <a:pt x="10748" y="715"/>
                    <a:pt x="11336" y="715"/>
                  </a:cubicBezTo>
                  <a:cubicBezTo>
                    <a:pt x="11615" y="715"/>
                    <a:pt x="11893" y="727"/>
                    <a:pt x="12169" y="754"/>
                  </a:cubicBezTo>
                  <a:cubicBezTo>
                    <a:pt x="12300" y="766"/>
                    <a:pt x="12455" y="790"/>
                    <a:pt x="12586" y="802"/>
                  </a:cubicBezTo>
                  <a:cubicBezTo>
                    <a:pt x="12741" y="826"/>
                    <a:pt x="12871" y="861"/>
                    <a:pt x="13002" y="885"/>
                  </a:cubicBezTo>
                  <a:cubicBezTo>
                    <a:pt x="14169" y="1171"/>
                    <a:pt x="15300" y="1540"/>
                    <a:pt x="16372" y="2100"/>
                  </a:cubicBezTo>
                  <a:cubicBezTo>
                    <a:pt x="16932" y="2373"/>
                    <a:pt x="17467" y="2754"/>
                    <a:pt x="17979" y="3147"/>
                  </a:cubicBezTo>
                  <a:cubicBezTo>
                    <a:pt x="18075" y="3243"/>
                    <a:pt x="18170" y="3326"/>
                    <a:pt x="18277" y="3421"/>
                  </a:cubicBezTo>
                  <a:cubicBezTo>
                    <a:pt x="18372" y="3504"/>
                    <a:pt x="18479" y="3600"/>
                    <a:pt x="18575" y="3707"/>
                  </a:cubicBezTo>
                  <a:cubicBezTo>
                    <a:pt x="18717" y="3862"/>
                    <a:pt x="18872" y="4016"/>
                    <a:pt x="19003" y="4183"/>
                  </a:cubicBezTo>
                  <a:cubicBezTo>
                    <a:pt x="19146" y="4338"/>
                    <a:pt x="19265" y="4517"/>
                    <a:pt x="19408" y="4683"/>
                  </a:cubicBezTo>
                  <a:cubicBezTo>
                    <a:pt x="20003" y="5493"/>
                    <a:pt x="20420" y="6386"/>
                    <a:pt x="20801" y="7303"/>
                  </a:cubicBezTo>
                  <a:cubicBezTo>
                    <a:pt x="20932" y="7648"/>
                    <a:pt x="21051" y="7993"/>
                    <a:pt x="21158" y="8326"/>
                  </a:cubicBezTo>
                  <a:cubicBezTo>
                    <a:pt x="21313" y="8886"/>
                    <a:pt x="21420" y="9434"/>
                    <a:pt x="21492" y="9993"/>
                  </a:cubicBezTo>
                  <a:cubicBezTo>
                    <a:pt x="21515" y="10267"/>
                    <a:pt x="21575" y="10529"/>
                    <a:pt x="21611" y="10791"/>
                  </a:cubicBezTo>
                  <a:cubicBezTo>
                    <a:pt x="21635" y="10967"/>
                    <a:pt x="21675" y="11068"/>
                    <a:pt x="21724" y="11068"/>
                  </a:cubicBezTo>
                  <a:cubicBezTo>
                    <a:pt x="21748" y="11068"/>
                    <a:pt x="21774" y="11044"/>
                    <a:pt x="21801" y="10993"/>
                  </a:cubicBezTo>
                  <a:cubicBezTo>
                    <a:pt x="21814" y="10969"/>
                    <a:pt x="21825" y="10960"/>
                    <a:pt x="21833" y="10960"/>
                  </a:cubicBezTo>
                  <a:cubicBezTo>
                    <a:pt x="21864" y="10960"/>
                    <a:pt x="21869" y="11084"/>
                    <a:pt x="21891" y="11084"/>
                  </a:cubicBezTo>
                  <a:cubicBezTo>
                    <a:pt x="21896" y="11084"/>
                    <a:pt x="21902" y="11078"/>
                    <a:pt x="21908" y="11065"/>
                  </a:cubicBezTo>
                  <a:cubicBezTo>
                    <a:pt x="21908" y="11053"/>
                    <a:pt x="21920" y="11005"/>
                    <a:pt x="21920" y="10970"/>
                  </a:cubicBezTo>
                  <a:cubicBezTo>
                    <a:pt x="21944" y="10291"/>
                    <a:pt x="21944" y="9624"/>
                    <a:pt x="21801" y="8958"/>
                  </a:cubicBezTo>
                  <a:cubicBezTo>
                    <a:pt x="21682" y="8446"/>
                    <a:pt x="21575" y="7957"/>
                    <a:pt x="21396" y="7469"/>
                  </a:cubicBezTo>
                  <a:cubicBezTo>
                    <a:pt x="21206" y="6874"/>
                    <a:pt x="20932" y="6291"/>
                    <a:pt x="20634" y="5743"/>
                  </a:cubicBezTo>
                  <a:cubicBezTo>
                    <a:pt x="20384" y="5243"/>
                    <a:pt x="20075" y="4767"/>
                    <a:pt x="19729" y="4326"/>
                  </a:cubicBezTo>
                  <a:cubicBezTo>
                    <a:pt x="19396" y="3874"/>
                    <a:pt x="19015" y="3445"/>
                    <a:pt x="18610" y="3064"/>
                  </a:cubicBezTo>
                  <a:cubicBezTo>
                    <a:pt x="18336" y="2778"/>
                    <a:pt x="18015" y="2492"/>
                    <a:pt x="17694" y="2242"/>
                  </a:cubicBezTo>
                  <a:cubicBezTo>
                    <a:pt x="17289" y="1933"/>
                    <a:pt x="16872" y="1647"/>
                    <a:pt x="16443" y="1409"/>
                  </a:cubicBezTo>
                  <a:cubicBezTo>
                    <a:pt x="16265" y="1302"/>
                    <a:pt x="16074" y="1218"/>
                    <a:pt x="15896" y="1111"/>
                  </a:cubicBezTo>
                  <a:cubicBezTo>
                    <a:pt x="15693" y="1004"/>
                    <a:pt x="15515" y="933"/>
                    <a:pt x="15324" y="837"/>
                  </a:cubicBezTo>
                  <a:cubicBezTo>
                    <a:pt x="14848" y="647"/>
                    <a:pt x="14360" y="504"/>
                    <a:pt x="13848" y="361"/>
                  </a:cubicBezTo>
                  <a:cubicBezTo>
                    <a:pt x="12961" y="137"/>
                    <a:pt x="12037" y="1"/>
                    <a:pt x="11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344" name="Google Shape;27674;p39"/>
            <p:cNvSpPr/>
            <p:nvPr/>
          </p:nvSpPr>
          <p:spPr>
            <a:xfrm>
              <a:off x="7620900" y="1960925"/>
              <a:ext cx="539075" cy="278750"/>
            </a:xfrm>
            <a:custGeom>
              <a:avLst/>
              <a:gdLst/>
              <a:ahLst/>
              <a:cxnLst/>
              <a:rect l="l" t="t" r="r" b="b"/>
              <a:pathLst>
                <a:path w="21563" h="11150" extrusionOk="0">
                  <a:moveTo>
                    <a:pt x="21232" y="1"/>
                  </a:moveTo>
                  <a:cubicBezTo>
                    <a:pt x="21196" y="1"/>
                    <a:pt x="21159" y="13"/>
                    <a:pt x="21122" y="36"/>
                  </a:cubicBezTo>
                  <a:cubicBezTo>
                    <a:pt x="21015" y="95"/>
                    <a:pt x="20967" y="203"/>
                    <a:pt x="20943" y="393"/>
                  </a:cubicBezTo>
                  <a:lnTo>
                    <a:pt x="20848" y="846"/>
                  </a:lnTo>
                  <a:lnTo>
                    <a:pt x="20800" y="1072"/>
                  </a:lnTo>
                  <a:cubicBezTo>
                    <a:pt x="20776" y="1143"/>
                    <a:pt x="20753" y="1215"/>
                    <a:pt x="20741" y="1286"/>
                  </a:cubicBezTo>
                  <a:cubicBezTo>
                    <a:pt x="20729" y="1405"/>
                    <a:pt x="20705" y="1524"/>
                    <a:pt x="20669" y="1631"/>
                  </a:cubicBezTo>
                  <a:cubicBezTo>
                    <a:pt x="20646" y="1750"/>
                    <a:pt x="20610" y="1869"/>
                    <a:pt x="20598" y="1977"/>
                  </a:cubicBezTo>
                  <a:cubicBezTo>
                    <a:pt x="20491" y="2822"/>
                    <a:pt x="20157" y="3644"/>
                    <a:pt x="19955" y="4465"/>
                  </a:cubicBezTo>
                  <a:cubicBezTo>
                    <a:pt x="19943" y="4525"/>
                    <a:pt x="19931" y="4584"/>
                    <a:pt x="19895" y="4644"/>
                  </a:cubicBezTo>
                  <a:cubicBezTo>
                    <a:pt x="19574" y="5418"/>
                    <a:pt x="19169" y="6156"/>
                    <a:pt x="18645" y="6846"/>
                  </a:cubicBezTo>
                  <a:cubicBezTo>
                    <a:pt x="18538" y="6965"/>
                    <a:pt x="18443" y="7096"/>
                    <a:pt x="18336" y="7215"/>
                  </a:cubicBezTo>
                  <a:cubicBezTo>
                    <a:pt x="18217" y="7334"/>
                    <a:pt x="18109" y="7442"/>
                    <a:pt x="17990" y="7525"/>
                  </a:cubicBezTo>
                  <a:cubicBezTo>
                    <a:pt x="17871" y="7620"/>
                    <a:pt x="17752" y="7715"/>
                    <a:pt x="17645" y="7811"/>
                  </a:cubicBezTo>
                  <a:cubicBezTo>
                    <a:pt x="17526" y="7894"/>
                    <a:pt x="17431" y="7989"/>
                    <a:pt x="17312" y="8096"/>
                  </a:cubicBezTo>
                  <a:cubicBezTo>
                    <a:pt x="16907" y="8418"/>
                    <a:pt x="16490" y="8716"/>
                    <a:pt x="16026" y="8966"/>
                  </a:cubicBezTo>
                  <a:cubicBezTo>
                    <a:pt x="15550" y="9216"/>
                    <a:pt x="15073" y="9442"/>
                    <a:pt x="14597" y="9704"/>
                  </a:cubicBezTo>
                  <a:cubicBezTo>
                    <a:pt x="14466" y="9775"/>
                    <a:pt x="14335" y="9823"/>
                    <a:pt x="14192" y="9859"/>
                  </a:cubicBezTo>
                  <a:cubicBezTo>
                    <a:pt x="13526" y="10097"/>
                    <a:pt x="12847" y="10275"/>
                    <a:pt x="12144" y="10382"/>
                  </a:cubicBezTo>
                  <a:cubicBezTo>
                    <a:pt x="11594" y="10469"/>
                    <a:pt x="11028" y="10514"/>
                    <a:pt x="10464" y="10514"/>
                  </a:cubicBezTo>
                  <a:cubicBezTo>
                    <a:pt x="10174" y="10514"/>
                    <a:pt x="9884" y="10502"/>
                    <a:pt x="9597" y="10478"/>
                  </a:cubicBezTo>
                  <a:cubicBezTo>
                    <a:pt x="8287" y="10359"/>
                    <a:pt x="6977" y="10001"/>
                    <a:pt x="5822" y="9382"/>
                  </a:cubicBezTo>
                  <a:cubicBezTo>
                    <a:pt x="4477" y="8668"/>
                    <a:pt x="3262" y="7715"/>
                    <a:pt x="2310" y="6525"/>
                  </a:cubicBezTo>
                  <a:cubicBezTo>
                    <a:pt x="2250" y="6465"/>
                    <a:pt x="2191" y="6394"/>
                    <a:pt x="2131" y="6322"/>
                  </a:cubicBezTo>
                  <a:cubicBezTo>
                    <a:pt x="2060" y="6263"/>
                    <a:pt x="2000" y="6191"/>
                    <a:pt x="1953" y="6132"/>
                  </a:cubicBezTo>
                  <a:cubicBezTo>
                    <a:pt x="1548" y="5727"/>
                    <a:pt x="1250" y="5215"/>
                    <a:pt x="1012" y="4679"/>
                  </a:cubicBezTo>
                  <a:cubicBezTo>
                    <a:pt x="941" y="4536"/>
                    <a:pt x="881" y="4370"/>
                    <a:pt x="822" y="4227"/>
                  </a:cubicBezTo>
                  <a:cubicBezTo>
                    <a:pt x="762" y="4072"/>
                    <a:pt x="703" y="3905"/>
                    <a:pt x="643" y="3763"/>
                  </a:cubicBezTo>
                  <a:cubicBezTo>
                    <a:pt x="464" y="3286"/>
                    <a:pt x="250" y="2893"/>
                    <a:pt x="0" y="2512"/>
                  </a:cubicBezTo>
                  <a:lnTo>
                    <a:pt x="0" y="2512"/>
                  </a:lnTo>
                  <a:cubicBezTo>
                    <a:pt x="12" y="2965"/>
                    <a:pt x="83" y="3417"/>
                    <a:pt x="274" y="3822"/>
                  </a:cubicBezTo>
                  <a:cubicBezTo>
                    <a:pt x="476" y="4298"/>
                    <a:pt x="667" y="4775"/>
                    <a:pt x="893" y="5239"/>
                  </a:cubicBezTo>
                  <a:cubicBezTo>
                    <a:pt x="1107" y="5691"/>
                    <a:pt x="1369" y="6156"/>
                    <a:pt x="1667" y="6572"/>
                  </a:cubicBezTo>
                  <a:cubicBezTo>
                    <a:pt x="2024" y="7061"/>
                    <a:pt x="2381" y="7561"/>
                    <a:pt x="2810" y="7989"/>
                  </a:cubicBezTo>
                  <a:cubicBezTo>
                    <a:pt x="3322" y="8513"/>
                    <a:pt x="3893" y="8966"/>
                    <a:pt x="4513" y="9370"/>
                  </a:cubicBezTo>
                  <a:cubicBezTo>
                    <a:pt x="6084" y="10394"/>
                    <a:pt x="7930" y="11025"/>
                    <a:pt x="9823" y="11144"/>
                  </a:cubicBezTo>
                  <a:cubicBezTo>
                    <a:pt x="9866" y="11148"/>
                    <a:pt x="9910" y="11150"/>
                    <a:pt x="9954" y="11150"/>
                  </a:cubicBezTo>
                  <a:cubicBezTo>
                    <a:pt x="10042" y="11150"/>
                    <a:pt x="10132" y="11144"/>
                    <a:pt x="10228" y="11144"/>
                  </a:cubicBezTo>
                  <a:cubicBezTo>
                    <a:pt x="10321" y="11146"/>
                    <a:pt x="10416" y="11147"/>
                    <a:pt x="10510" y="11147"/>
                  </a:cubicBezTo>
                  <a:cubicBezTo>
                    <a:pt x="11026" y="11147"/>
                    <a:pt x="11550" y="11118"/>
                    <a:pt x="12073" y="11037"/>
                  </a:cubicBezTo>
                  <a:cubicBezTo>
                    <a:pt x="12442" y="10990"/>
                    <a:pt x="12799" y="10930"/>
                    <a:pt x="13156" y="10847"/>
                  </a:cubicBezTo>
                  <a:cubicBezTo>
                    <a:pt x="13633" y="10716"/>
                    <a:pt x="14109" y="10549"/>
                    <a:pt x="14573" y="10359"/>
                  </a:cubicBezTo>
                  <a:cubicBezTo>
                    <a:pt x="15109" y="10132"/>
                    <a:pt x="15621" y="9882"/>
                    <a:pt x="16121" y="9561"/>
                  </a:cubicBezTo>
                  <a:cubicBezTo>
                    <a:pt x="16240" y="9489"/>
                    <a:pt x="16335" y="9418"/>
                    <a:pt x="16455" y="9323"/>
                  </a:cubicBezTo>
                  <a:cubicBezTo>
                    <a:pt x="16574" y="9239"/>
                    <a:pt x="16693" y="9168"/>
                    <a:pt x="16800" y="9073"/>
                  </a:cubicBezTo>
                  <a:cubicBezTo>
                    <a:pt x="17633" y="8477"/>
                    <a:pt x="18371" y="7751"/>
                    <a:pt x="19014" y="6965"/>
                  </a:cubicBezTo>
                  <a:cubicBezTo>
                    <a:pt x="19455" y="6430"/>
                    <a:pt x="19824" y="5858"/>
                    <a:pt x="20157" y="5275"/>
                  </a:cubicBezTo>
                  <a:cubicBezTo>
                    <a:pt x="20455" y="4763"/>
                    <a:pt x="20741" y="4203"/>
                    <a:pt x="20967" y="3644"/>
                  </a:cubicBezTo>
                  <a:lnTo>
                    <a:pt x="21098" y="3298"/>
                  </a:lnTo>
                  <a:lnTo>
                    <a:pt x="21217" y="2941"/>
                  </a:lnTo>
                  <a:cubicBezTo>
                    <a:pt x="21455" y="2179"/>
                    <a:pt x="21562" y="1405"/>
                    <a:pt x="21538" y="631"/>
                  </a:cubicBezTo>
                  <a:cubicBezTo>
                    <a:pt x="21500" y="201"/>
                    <a:pt x="21377" y="1"/>
                    <a:pt x="212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  <p:sp>
        <p:nvSpPr>
          <p:cNvPr id="1345" name="Google Shape;27684;p39"/>
          <p:cNvSpPr txBox="1">
            <a:spLocks noGrp="1"/>
          </p:cNvSpPr>
          <p:nvPr>
            <p:ph type="title" idx="4"/>
          </p:nvPr>
        </p:nvSpPr>
        <p:spPr>
          <a:xfrm>
            <a:off x="6156708" y="4841809"/>
            <a:ext cx="804800" cy="5608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r>
              <a:rPr lang="en" dirty="0" smtClean="0">
                <a:solidFill>
                  <a:schemeClr val="lt1"/>
                </a:solidFill>
              </a:rPr>
              <a:t>03</a:t>
            </a:r>
            <a:endParaRPr dirty="0">
              <a:solidFill>
                <a:schemeClr val="lt1"/>
              </a:solidFill>
            </a:endParaRPr>
          </a:p>
        </p:txBody>
      </p:sp>
      <p:sp>
        <p:nvSpPr>
          <p:cNvPr id="1346" name="Google Shape;27687;p39"/>
          <p:cNvSpPr txBox="1">
            <a:spLocks noGrp="1"/>
          </p:cNvSpPr>
          <p:nvPr>
            <p:ph type="subTitle" idx="7"/>
          </p:nvPr>
        </p:nvSpPr>
        <p:spPr>
          <a:xfrm>
            <a:off x="7246930" y="4686273"/>
            <a:ext cx="4727358" cy="109666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spcFirstLastPara="1" wrap="square" lIns="121900" tIns="121900" rIns="121900" bIns="121900" anchor="b" anchorCtr="0">
            <a:noAutofit/>
          </a:bodyPr>
          <a:lstStyle/>
          <a:p>
            <a:pPr marL="0" indent="0">
              <a:defRPr/>
            </a:pPr>
            <a:r>
              <a:rPr lang="vi-VN" dirty="0"/>
              <a:t>Tính được phân tử khối của các phân tử.</a:t>
            </a:r>
          </a:p>
        </p:txBody>
      </p:sp>
    </p:spTree>
    <p:extLst>
      <p:ext uri="{BB962C8B-B14F-4D97-AF65-F5344CB8AC3E}">
        <p14:creationId xmlns:p14="http://schemas.microsoft.com/office/powerpoint/2010/main" val="4019007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8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864" name="Google Shape;27864;p42"/>
          <p:cNvGrpSpPr/>
          <p:nvPr/>
        </p:nvGrpSpPr>
        <p:grpSpPr>
          <a:xfrm>
            <a:off x="1827101" y="1955687"/>
            <a:ext cx="7658348" cy="2748589"/>
            <a:chOff x="1701575" y="1462353"/>
            <a:chExt cx="5743761" cy="2061442"/>
          </a:xfrm>
        </p:grpSpPr>
        <p:sp>
          <p:nvSpPr>
            <p:cNvPr id="27865" name="Google Shape;27865;p42"/>
            <p:cNvSpPr/>
            <p:nvPr/>
          </p:nvSpPr>
          <p:spPr>
            <a:xfrm>
              <a:off x="1701575" y="1462424"/>
              <a:ext cx="5740800" cy="20613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grpSp>
          <p:nvGrpSpPr>
            <p:cNvPr id="27866" name="Google Shape;27866;p42"/>
            <p:cNvGrpSpPr/>
            <p:nvPr/>
          </p:nvGrpSpPr>
          <p:grpSpPr>
            <a:xfrm>
              <a:off x="1905600" y="1462353"/>
              <a:ext cx="5369175" cy="2061442"/>
              <a:chOff x="1905600" y="1462381"/>
              <a:chExt cx="5369175" cy="2061442"/>
            </a:xfrm>
          </p:grpSpPr>
          <p:grpSp>
            <p:nvGrpSpPr>
              <p:cNvPr id="27867" name="Google Shape;27867;p42"/>
              <p:cNvGrpSpPr/>
              <p:nvPr/>
            </p:nvGrpSpPr>
            <p:grpSpPr>
              <a:xfrm>
                <a:off x="1905600" y="1462381"/>
                <a:ext cx="86650" cy="2061442"/>
                <a:chOff x="-776300" y="947000"/>
                <a:chExt cx="86650" cy="1812575"/>
              </a:xfrm>
            </p:grpSpPr>
            <p:sp>
              <p:nvSpPr>
                <p:cNvPr id="27868" name="Google Shape;27868;p42"/>
                <p:cNvSpPr/>
                <p:nvPr/>
              </p:nvSpPr>
              <p:spPr>
                <a:xfrm>
                  <a:off x="-772725" y="1797675"/>
                  <a:ext cx="83075" cy="9619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323" h="38476" extrusionOk="0">
                      <a:moveTo>
                        <a:pt x="2227" y="0"/>
                      </a:moveTo>
                      <a:cubicBezTo>
                        <a:pt x="1965" y="310"/>
                        <a:pt x="1798" y="691"/>
                        <a:pt x="1429" y="929"/>
                      </a:cubicBezTo>
                      <a:cubicBezTo>
                        <a:pt x="941" y="1191"/>
                        <a:pt x="774" y="1477"/>
                        <a:pt x="762" y="1858"/>
                      </a:cubicBezTo>
                      <a:cubicBezTo>
                        <a:pt x="739" y="2370"/>
                        <a:pt x="786" y="2870"/>
                        <a:pt x="655" y="3370"/>
                      </a:cubicBezTo>
                      <a:cubicBezTo>
                        <a:pt x="310" y="4632"/>
                        <a:pt x="48" y="5894"/>
                        <a:pt x="131" y="7192"/>
                      </a:cubicBezTo>
                      <a:cubicBezTo>
                        <a:pt x="143" y="7394"/>
                        <a:pt x="131" y="7608"/>
                        <a:pt x="191" y="7811"/>
                      </a:cubicBezTo>
                      <a:cubicBezTo>
                        <a:pt x="405" y="8668"/>
                        <a:pt x="798" y="9502"/>
                        <a:pt x="322" y="10359"/>
                      </a:cubicBezTo>
                      <a:cubicBezTo>
                        <a:pt x="262" y="10466"/>
                        <a:pt x="310" y="10597"/>
                        <a:pt x="298" y="10716"/>
                      </a:cubicBezTo>
                      <a:lnTo>
                        <a:pt x="167" y="12633"/>
                      </a:lnTo>
                      <a:cubicBezTo>
                        <a:pt x="131" y="12931"/>
                        <a:pt x="84" y="13216"/>
                        <a:pt x="84" y="13514"/>
                      </a:cubicBezTo>
                      <a:cubicBezTo>
                        <a:pt x="108" y="14574"/>
                        <a:pt x="143" y="15633"/>
                        <a:pt x="143" y="16681"/>
                      </a:cubicBezTo>
                      <a:cubicBezTo>
                        <a:pt x="143" y="17372"/>
                        <a:pt x="0" y="18074"/>
                        <a:pt x="24" y="18753"/>
                      </a:cubicBezTo>
                      <a:cubicBezTo>
                        <a:pt x="60" y="19717"/>
                        <a:pt x="191" y="20693"/>
                        <a:pt x="262" y="21658"/>
                      </a:cubicBezTo>
                      <a:cubicBezTo>
                        <a:pt x="298" y="21967"/>
                        <a:pt x="298" y="22277"/>
                        <a:pt x="250" y="22598"/>
                      </a:cubicBezTo>
                      <a:cubicBezTo>
                        <a:pt x="48" y="23920"/>
                        <a:pt x="239" y="25242"/>
                        <a:pt x="584" y="26563"/>
                      </a:cubicBezTo>
                      <a:cubicBezTo>
                        <a:pt x="762" y="27266"/>
                        <a:pt x="846" y="27980"/>
                        <a:pt x="953" y="28682"/>
                      </a:cubicBezTo>
                      <a:cubicBezTo>
                        <a:pt x="1001" y="28968"/>
                        <a:pt x="1012" y="29266"/>
                        <a:pt x="1012" y="29564"/>
                      </a:cubicBezTo>
                      <a:cubicBezTo>
                        <a:pt x="1024" y="30016"/>
                        <a:pt x="1036" y="30492"/>
                        <a:pt x="1012" y="30957"/>
                      </a:cubicBezTo>
                      <a:cubicBezTo>
                        <a:pt x="941" y="32064"/>
                        <a:pt x="643" y="33135"/>
                        <a:pt x="774" y="34231"/>
                      </a:cubicBezTo>
                      <a:cubicBezTo>
                        <a:pt x="822" y="34636"/>
                        <a:pt x="858" y="35017"/>
                        <a:pt x="881" y="35421"/>
                      </a:cubicBezTo>
                      <a:cubicBezTo>
                        <a:pt x="905" y="36052"/>
                        <a:pt x="881" y="36660"/>
                        <a:pt x="941" y="37279"/>
                      </a:cubicBezTo>
                      <a:cubicBezTo>
                        <a:pt x="965" y="37576"/>
                        <a:pt x="1072" y="37862"/>
                        <a:pt x="1203" y="38148"/>
                      </a:cubicBezTo>
                      <a:cubicBezTo>
                        <a:pt x="1292" y="38342"/>
                        <a:pt x="1441" y="38448"/>
                        <a:pt x="1643" y="38448"/>
                      </a:cubicBezTo>
                      <a:cubicBezTo>
                        <a:pt x="1738" y="38448"/>
                        <a:pt x="1846" y="38424"/>
                        <a:pt x="1965" y="38374"/>
                      </a:cubicBezTo>
                      <a:cubicBezTo>
                        <a:pt x="2023" y="38347"/>
                        <a:pt x="2066" y="38337"/>
                        <a:pt x="2100" y="38337"/>
                      </a:cubicBezTo>
                      <a:cubicBezTo>
                        <a:pt x="2222" y="38337"/>
                        <a:pt x="2215" y="38475"/>
                        <a:pt x="2311" y="38475"/>
                      </a:cubicBezTo>
                      <a:cubicBezTo>
                        <a:pt x="2330" y="38475"/>
                        <a:pt x="2353" y="38470"/>
                        <a:pt x="2382" y="38457"/>
                      </a:cubicBezTo>
                      <a:cubicBezTo>
                        <a:pt x="2405" y="38434"/>
                        <a:pt x="2465" y="38386"/>
                        <a:pt x="2489" y="38338"/>
                      </a:cubicBezTo>
                      <a:cubicBezTo>
                        <a:pt x="2632" y="37636"/>
                        <a:pt x="2882" y="36945"/>
                        <a:pt x="2846" y="36231"/>
                      </a:cubicBezTo>
                      <a:cubicBezTo>
                        <a:pt x="2810" y="35695"/>
                        <a:pt x="2858" y="35159"/>
                        <a:pt x="2858" y="34624"/>
                      </a:cubicBezTo>
                      <a:cubicBezTo>
                        <a:pt x="2870" y="33969"/>
                        <a:pt x="2858" y="33290"/>
                        <a:pt x="2882" y="32635"/>
                      </a:cubicBezTo>
                      <a:cubicBezTo>
                        <a:pt x="2929" y="31469"/>
                        <a:pt x="2989" y="30290"/>
                        <a:pt x="3048" y="29111"/>
                      </a:cubicBezTo>
                      <a:cubicBezTo>
                        <a:pt x="3084" y="28682"/>
                        <a:pt x="3156" y="28254"/>
                        <a:pt x="3167" y="27813"/>
                      </a:cubicBezTo>
                      <a:cubicBezTo>
                        <a:pt x="3203" y="27301"/>
                        <a:pt x="3167" y="26777"/>
                        <a:pt x="3203" y="26254"/>
                      </a:cubicBezTo>
                      <a:cubicBezTo>
                        <a:pt x="3227" y="25825"/>
                        <a:pt x="3322" y="25396"/>
                        <a:pt x="3298" y="24956"/>
                      </a:cubicBezTo>
                      <a:cubicBezTo>
                        <a:pt x="3287" y="24420"/>
                        <a:pt x="3167" y="23884"/>
                        <a:pt x="3167" y="23348"/>
                      </a:cubicBezTo>
                      <a:cubicBezTo>
                        <a:pt x="3156" y="22015"/>
                        <a:pt x="3215" y="20693"/>
                        <a:pt x="3036" y="19348"/>
                      </a:cubicBezTo>
                      <a:cubicBezTo>
                        <a:pt x="2882" y="18253"/>
                        <a:pt x="2929" y="17133"/>
                        <a:pt x="2882" y="16026"/>
                      </a:cubicBezTo>
                      <a:cubicBezTo>
                        <a:pt x="2822" y="14586"/>
                        <a:pt x="2763" y="13133"/>
                        <a:pt x="2703" y="11668"/>
                      </a:cubicBezTo>
                      <a:cubicBezTo>
                        <a:pt x="2703" y="11478"/>
                        <a:pt x="2644" y="11299"/>
                        <a:pt x="2608" y="11109"/>
                      </a:cubicBezTo>
                      <a:cubicBezTo>
                        <a:pt x="2382" y="10192"/>
                        <a:pt x="2358" y="9323"/>
                        <a:pt x="2560" y="8406"/>
                      </a:cubicBezTo>
                      <a:cubicBezTo>
                        <a:pt x="2739" y="7561"/>
                        <a:pt x="2798" y="6704"/>
                        <a:pt x="2810" y="5834"/>
                      </a:cubicBezTo>
                      <a:cubicBezTo>
                        <a:pt x="2822" y="4811"/>
                        <a:pt x="2739" y="3798"/>
                        <a:pt x="2691" y="2775"/>
                      </a:cubicBezTo>
                      <a:cubicBezTo>
                        <a:pt x="2679" y="2441"/>
                        <a:pt x="2655" y="2120"/>
                        <a:pt x="2620" y="1786"/>
                      </a:cubicBezTo>
                      <a:cubicBezTo>
                        <a:pt x="2560" y="1346"/>
                        <a:pt x="2453" y="893"/>
                        <a:pt x="2382" y="453"/>
                      </a:cubicBezTo>
                      <a:cubicBezTo>
                        <a:pt x="2346" y="286"/>
                        <a:pt x="2394" y="108"/>
                        <a:pt x="2227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endParaRPr sz="2400"/>
                </a:p>
              </p:txBody>
            </p:sp>
            <p:sp>
              <p:nvSpPr>
                <p:cNvPr id="27869" name="Google Shape;27869;p42"/>
                <p:cNvSpPr/>
                <p:nvPr/>
              </p:nvSpPr>
              <p:spPr>
                <a:xfrm>
                  <a:off x="-776300" y="947000"/>
                  <a:ext cx="86350" cy="839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54" h="33599" extrusionOk="0">
                      <a:moveTo>
                        <a:pt x="1752" y="0"/>
                      </a:moveTo>
                      <a:cubicBezTo>
                        <a:pt x="1609" y="0"/>
                        <a:pt x="1461" y="12"/>
                        <a:pt x="1310" y="35"/>
                      </a:cubicBezTo>
                      <a:cubicBezTo>
                        <a:pt x="941" y="95"/>
                        <a:pt x="763" y="214"/>
                        <a:pt x="655" y="416"/>
                      </a:cubicBezTo>
                      <a:cubicBezTo>
                        <a:pt x="512" y="761"/>
                        <a:pt x="334" y="1095"/>
                        <a:pt x="215" y="1416"/>
                      </a:cubicBezTo>
                      <a:cubicBezTo>
                        <a:pt x="120" y="1666"/>
                        <a:pt x="1" y="1940"/>
                        <a:pt x="48" y="2190"/>
                      </a:cubicBezTo>
                      <a:cubicBezTo>
                        <a:pt x="215" y="3143"/>
                        <a:pt x="96" y="4131"/>
                        <a:pt x="679" y="5048"/>
                      </a:cubicBezTo>
                      <a:cubicBezTo>
                        <a:pt x="715" y="5119"/>
                        <a:pt x="739" y="5179"/>
                        <a:pt x="751" y="5262"/>
                      </a:cubicBezTo>
                      <a:cubicBezTo>
                        <a:pt x="953" y="6179"/>
                        <a:pt x="1191" y="7107"/>
                        <a:pt x="1370" y="8024"/>
                      </a:cubicBezTo>
                      <a:cubicBezTo>
                        <a:pt x="1453" y="8369"/>
                        <a:pt x="1465" y="8739"/>
                        <a:pt x="1298" y="9048"/>
                      </a:cubicBezTo>
                      <a:cubicBezTo>
                        <a:pt x="1120" y="9382"/>
                        <a:pt x="1108" y="9691"/>
                        <a:pt x="1096" y="10024"/>
                      </a:cubicBezTo>
                      <a:cubicBezTo>
                        <a:pt x="1048" y="10596"/>
                        <a:pt x="1001" y="11167"/>
                        <a:pt x="917" y="11727"/>
                      </a:cubicBezTo>
                      <a:cubicBezTo>
                        <a:pt x="810" y="12310"/>
                        <a:pt x="679" y="12894"/>
                        <a:pt x="870" y="13489"/>
                      </a:cubicBezTo>
                      <a:cubicBezTo>
                        <a:pt x="929" y="13632"/>
                        <a:pt x="882" y="13799"/>
                        <a:pt x="882" y="13953"/>
                      </a:cubicBezTo>
                      <a:cubicBezTo>
                        <a:pt x="858" y="14727"/>
                        <a:pt x="798" y="15501"/>
                        <a:pt x="774" y="16275"/>
                      </a:cubicBezTo>
                      <a:cubicBezTo>
                        <a:pt x="751" y="17204"/>
                        <a:pt x="798" y="18144"/>
                        <a:pt x="751" y="19085"/>
                      </a:cubicBezTo>
                      <a:cubicBezTo>
                        <a:pt x="679" y="20526"/>
                        <a:pt x="739" y="21990"/>
                        <a:pt x="620" y="23443"/>
                      </a:cubicBezTo>
                      <a:cubicBezTo>
                        <a:pt x="465" y="25133"/>
                        <a:pt x="584" y="26812"/>
                        <a:pt x="596" y="28491"/>
                      </a:cubicBezTo>
                      <a:cubicBezTo>
                        <a:pt x="596" y="28705"/>
                        <a:pt x="643" y="28920"/>
                        <a:pt x="763" y="29098"/>
                      </a:cubicBezTo>
                      <a:cubicBezTo>
                        <a:pt x="1155" y="29729"/>
                        <a:pt x="1096" y="30360"/>
                        <a:pt x="1013" y="31003"/>
                      </a:cubicBezTo>
                      <a:cubicBezTo>
                        <a:pt x="977" y="31360"/>
                        <a:pt x="917" y="31741"/>
                        <a:pt x="917" y="32099"/>
                      </a:cubicBezTo>
                      <a:cubicBezTo>
                        <a:pt x="929" y="32646"/>
                        <a:pt x="1239" y="33134"/>
                        <a:pt x="1929" y="33599"/>
                      </a:cubicBezTo>
                      <a:cubicBezTo>
                        <a:pt x="2322" y="33123"/>
                        <a:pt x="2537" y="32658"/>
                        <a:pt x="2525" y="32158"/>
                      </a:cubicBezTo>
                      <a:cubicBezTo>
                        <a:pt x="2417" y="31051"/>
                        <a:pt x="2787" y="29979"/>
                        <a:pt x="2882" y="28896"/>
                      </a:cubicBezTo>
                      <a:cubicBezTo>
                        <a:pt x="2918" y="28253"/>
                        <a:pt x="3120" y="27634"/>
                        <a:pt x="3179" y="26991"/>
                      </a:cubicBezTo>
                      <a:cubicBezTo>
                        <a:pt x="3251" y="26229"/>
                        <a:pt x="3263" y="25467"/>
                        <a:pt x="3299" y="24705"/>
                      </a:cubicBezTo>
                      <a:cubicBezTo>
                        <a:pt x="3358" y="22752"/>
                        <a:pt x="3418" y="20800"/>
                        <a:pt x="3453" y="18835"/>
                      </a:cubicBezTo>
                      <a:cubicBezTo>
                        <a:pt x="3453" y="18692"/>
                        <a:pt x="3418" y="18549"/>
                        <a:pt x="3418" y="18418"/>
                      </a:cubicBezTo>
                      <a:lnTo>
                        <a:pt x="3418" y="16490"/>
                      </a:lnTo>
                      <a:cubicBezTo>
                        <a:pt x="3418" y="16109"/>
                        <a:pt x="3453" y="15739"/>
                        <a:pt x="3441" y="15347"/>
                      </a:cubicBezTo>
                      <a:cubicBezTo>
                        <a:pt x="3418" y="14846"/>
                        <a:pt x="3334" y="14323"/>
                        <a:pt x="3299" y="13799"/>
                      </a:cubicBezTo>
                      <a:cubicBezTo>
                        <a:pt x="3251" y="13191"/>
                        <a:pt x="3239" y="12596"/>
                        <a:pt x="3179" y="11989"/>
                      </a:cubicBezTo>
                      <a:cubicBezTo>
                        <a:pt x="3144" y="11691"/>
                        <a:pt x="3025" y="11406"/>
                        <a:pt x="3013" y="11108"/>
                      </a:cubicBezTo>
                      <a:cubicBezTo>
                        <a:pt x="2941" y="10036"/>
                        <a:pt x="2858" y="8965"/>
                        <a:pt x="2834" y="7893"/>
                      </a:cubicBezTo>
                      <a:cubicBezTo>
                        <a:pt x="2798" y="7191"/>
                        <a:pt x="2822" y="6476"/>
                        <a:pt x="2882" y="5762"/>
                      </a:cubicBezTo>
                      <a:cubicBezTo>
                        <a:pt x="2941" y="5119"/>
                        <a:pt x="3072" y="4500"/>
                        <a:pt x="3179" y="3857"/>
                      </a:cubicBezTo>
                      <a:cubicBezTo>
                        <a:pt x="3215" y="3607"/>
                        <a:pt x="3263" y="3333"/>
                        <a:pt x="3299" y="3083"/>
                      </a:cubicBezTo>
                      <a:cubicBezTo>
                        <a:pt x="3394" y="2262"/>
                        <a:pt x="3334" y="1464"/>
                        <a:pt x="3025" y="654"/>
                      </a:cubicBezTo>
                      <a:cubicBezTo>
                        <a:pt x="2843" y="204"/>
                        <a:pt x="2344" y="0"/>
                        <a:pt x="1752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endParaRPr sz="2400"/>
                </a:p>
              </p:txBody>
            </p:sp>
          </p:grpSp>
          <p:grpSp>
            <p:nvGrpSpPr>
              <p:cNvPr id="27870" name="Google Shape;27870;p42"/>
              <p:cNvGrpSpPr/>
              <p:nvPr/>
            </p:nvGrpSpPr>
            <p:grpSpPr>
              <a:xfrm>
                <a:off x="7189925" y="1462580"/>
                <a:ext cx="84850" cy="2059736"/>
                <a:chOff x="47625" y="947175"/>
                <a:chExt cx="84850" cy="1811075"/>
              </a:xfrm>
            </p:grpSpPr>
            <p:sp>
              <p:nvSpPr>
                <p:cNvPr id="27871" name="Google Shape;27871;p42"/>
                <p:cNvSpPr/>
                <p:nvPr/>
              </p:nvSpPr>
              <p:spPr>
                <a:xfrm>
                  <a:off x="47625" y="1043325"/>
                  <a:ext cx="84850" cy="17149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394" h="68597" extrusionOk="0">
                      <a:moveTo>
                        <a:pt x="1748" y="0"/>
                      </a:moveTo>
                      <a:cubicBezTo>
                        <a:pt x="1677" y="0"/>
                        <a:pt x="1599" y="39"/>
                        <a:pt x="1488" y="111"/>
                      </a:cubicBezTo>
                      <a:cubicBezTo>
                        <a:pt x="1131" y="337"/>
                        <a:pt x="941" y="611"/>
                        <a:pt x="917" y="992"/>
                      </a:cubicBezTo>
                      <a:cubicBezTo>
                        <a:pt x="905" y="1302"/>
                        <a:pt x="917" y="1611"/>
                        <a:pt x="893" y="1921"/>
                      </a:cubicBezTo>
                      <a:cubicBezTo>
                        <a:pt x="857" y="2219"/>
                        <a:pt x="655" y="2492"/>
                        <a:pt x="738" y="2838"/>
                      </a:cubicBezTo>
                      <a:cubicBezTo>
                        <a:pt x="822" y="3112"/>
                        <a:pt x="714" y="3445"/>
                        <a:pt x="679" y="3754"/>
                      </a:cubicBezTo>
                      <a:cubicBezTo>
                        <a:pt x="667" y="3909"/>
                        <a:pt x="619" y="4040"/>
                        <a:pt x="595" y="4171"/>
                      </a:cubicBezTo>
                      <a:cubicBezTo>
                        <a:pt x="476" y="4755"/>
                        <a:pt x="298" y="5338"/>
                        <a:pt x="250" y="5910"/>
                      </a:cubicBezTo>
                      <a:cubicBezTo>
                        <a:pt x="191" y="6743"/>
                        <a:pt x="238" y="7576"/>
                        <a:pt x="238" y="8410"/>
                      </a:cubicBezTo>
                      <a:cubicBezTo>
                        <a:pt x="238" y="8517"/>
                        <a:pt x="262" y="8612"/>
                        <a:pt x="262" y="8696"/>
                      </a:cubicBezTo>
                      <a:cubicBezTo>
                        <a:pt x="286" y="9172"/>
                        <a:pt x="298" y="9648"/>
                        <a:pt x="298" y="10124"/>
                      </a:cubicBezTo>
                      <a:cubicBezTo>
                        <a:pt x="298" y="10279"/>
                        <a:pt x="238" y="10434"/>
                        <a:pt x="238" y="10589"/>
                      </a:cubicBezTo>
                      <a:cubicBezTo>
                        <a:pt x="238" y="11363"/>
                        <a:pt x="262" y="12148"/>
                        <a:pt x="321" y="12922"/>
                      </a:cubicBezTo>
                      <a:cubicBezTo>
                        <a:pt x="381" y="13744"/>
                        <a:pt x="345" y="14565"/>
                        <a:pt x="357" y="15375"/>
                      </a:cubicBezTo>
                      <a:cubicBezTo>
                        <a:pt x="357" y="15577"/>
                        <a:pt x="417" y="15780"/>
                        <a:pt x="429" y="15970"/>
                      </a:cubicBezTo>
                      <a:cubicBezTo>
                        <a:pt x="476" y="16423"/>
                        <a:pt x="536" y="16887"/>
                        <a:pt x="548" y="17328"/>
                      </a:cubicBezTo>
                      <a:cubicBezTo>
                        <a:pt x="583" y="18280"/>
                        <a:pt x="560" y="19244"/>
                        <a:pt x="583" y="20197"/>
                      </a:cubicBezTo>
                      <a:cubicBezTo>
                        <a:pt x="583" y="20376"/>
                        <a:pt x="643" y="20578"/>
                        <a:pt x="643" y="20757"/>
                      </a:cubicBezTo>
                      <a:cubicBezTo>
                        <a:pt x="619" y="20947"/>
                        <a:pt x="560" y="21149"/>
                        <a:pt x="560" y="21352"/>
                      </a:cubicBezTo>
                      <a:cubicBezTo>
                        <a:pt x="560" y="23733"/>
                        <a:pt x="548" y="26126"/>
                        <a:pt x="560" y="28508"/>
                      </a:cubicBezTo>
                      <a:cubicBezTo>
                        <a:pt x="560" y="28924"/>
                        <a:pt x="476" y="29341"/>
                        <a:pt x="524" y="29758"/>
                      </a:cubicBezTo>
                      <a:cubicBezTo>
                        <a:pt x="548" y="30008"/>
                        <a:pt x="441" y="30246"/>
                        <a:pt x="441" y="30496"/>
                      </a:cubicBezTo>
                      <a:cubicBezTo>
                        <a:pt x="464" y="30960"/>
                        <a:pt x="524" y="31436"/>
                        <a:pt x="548" y="31901"/>
                      </a:cubicBezTo>
                      <a:cubicBezTo>
                        <a:pt x="560" y="31984"/>
                        <a:pt x="548" y="32067"/>
                        <a:pt x="583" y="32139"/>
                      </a:cubicBezTo>
                      <a:cubicBezTo>
                        <a:pt x="857" y="32746"/>
                        <a:pt x="893" y="33389"/>
                        <a:pt x="893" y="34032"/>
                      </a:cubicBezTo>
                      <a:cubicBezTo>
                        <a:pt x="893" y="34223"/>
                        <a:pt x="941" y="34425"/>
                        <a:pt x="1012" y="34627"/>
                      </a:cubicBezTo>
                      <a:cubicBezTo>
                        <a:pt x="1095" y="34842"/>
                        <a:pt x="1179" y="35044"/>
                        <a:pt x="1060" y="35258"/>
                      </a:cubicBezTo>
                      <a:cubicBezTo>
                        <a:pt x="1012" y="35354"/>
                        <a:pt x="1012" y="35461"/>
                        <a:pt x="1012" y="35544"/>
                      </a:cubicBezTo>
                      <a:cubicBezTo>
                        <a:pt x="1024" y="35842"/>
                        <a:pt x="1036" y="36139"/>
                        <a:pt x="786" y="36389"/>
                      </a:cubicBezTo>
                      <a:cubicBezTo>
                        <a:pt x="714" y="36473"/>
                        <a:pt x="702" y="36568"/>
                        <a:pt x="679" y="36663"/>
                      </a:cubicBezTo>
                      <a:cubicBezTo>
                        <a:pt x="619" y="37068"/>
                        <a:pt x="595" y="37461"/>
                        <a:pt x="548" y="37866"/>
                      </a:cubicBezTo>
                      <a:cubicBezTo>
                        <a:pt x="500" y="38271"/>
                        <a:pt x="619" y="38652"/>
                        <a:pt x="583" y="39068"/>
                      </a:cubicBezTo>
                      <a:cubicBezTo>
                        <a:pt x="488" y="39985"/>
                        <a:pt x="560" y="40890"/>
                        <a:pt x="441" y="41795"/>
                      </a:cubicBezTo>
                      <a:cubicBezTo>
                        <a:pt x="369" y="42319"/>
                        <a:pt x="524" y="42855"/>
                        <a:pt x="226" y="43355"/>
                      </a:cubicBezTo>
                      <a:cubicBezTo>
                        <a:pt x="202" y="43390"/>
                        <a:pt x="202" y="43414"/>
                        <a:pt x="202" y="43450"/>
                      </a:cubicBezTo>
                      <a:cubicBezTo>
                        <a:pt x="167" y="44069"/>
                        <a:pt x="0" y="44700"/>
                        <a:pt x="71" y="45343"/>
                      </a:cubicBezTo>
                      <a:cubicBezTo>
                        <a:pt x="131" y="46010"/>
                        <a:pt x="71" y="46676"/>
                        <a:pt x="179" y="47343"/>
                      </a:cubicBezTo>
                      <a:cubicBezTo>
                        <a:pt x="286" y="48022"/>
                        <a:pt x="262" y="48712"/>
                        <a:pt x="310" y="49403"/>
                      </a:cubicBezTo>
                      <a:cubicBezTo>
                        <a:pt x="321" y="49653"/>
                        <a:pt x="369" y="49891"/>
                        <a:pt x="405" y="50141"/>
                      </a:cubicBezTo>
                      <a:cubicBezTo>
                        <a:pt x="429" y="50427"/>
                        <a:pt x="488" y="50701"/>
                        <a:pt x="500" y="50975"/>
                      </a:cubicBezTo>
                      <a:cubicBezTo>
                        <a:pt x="524" y="51475"/>
                        <a:pt x="500" y="51975"/>
                        <a:pt x="524" y="52487"/>
                      </a:cubicBezTo>
                      <a:cubicBezTo>
                        <a:pt x="524" y="52641"/>
                        <a:pt x="548" y="52820"/>
                        <a:pt x="595" y="52987"/>
                      </a:cubicBezTo>
                      <a:cubicBezTo>
                        <a:pt x="762" y="53642"/>
                        <a:pt x="833" y="54296"/>
                        <a:pt x="798" y="54951"/>
                      </a:cubicBezTo>
                      <a:cubicBezTo>
                        <a:pt x="774" y="55439"/>
                        <a:pt x="726" y="55939"/>
                        <a:pt x="726" y="56428"/>
                      </a:cubicBezTo>
                      <a:cubicBezTo>
                        <a:pt x="726" y="57975"/>
                        <a:pt x="738" y="59535"/>
                        <a:pt x="726" y="61083"/>
                      </a:cubicBezTo>
                      <a:cubicBezTo>
                        <a:pt x="714" y="61535"/>
                        <a:pt x="595" y="61976"/>
                        <a:pt x="536" y="62428"/>
                      </a:cubicBezTo>
                      <a:cubicBezTo>
                        <a:pt x="488" y="62738"/>
                        <a:pt x="429" y="63036"/>
                        <a:pt x="417" y="63345"/>
                      </a:cubicBezTo>
                      <a:cubicBezTo>
                        <a:pt x="405" y="63512"/>
                        <a:pt x="464" y="63690"/>
                        <a:pt x="488" y="63857"/>
                      </a:cubicBezTo>
                      <a:cubicBezTo>
                        <a:pt x="548" y="64250"/>
                        <a:pt x="607" y="64655"/>
                        <a:pt x="679" y="65060"/>
                      </a:cubicBezTo>
                      <a:cubicBezTo>
                        <a:pt x="798" y="65714"/>
                        <a:pt x="976" y="66369"/>
                        <a:pt x="1036" y="67036"/>
                      </a:cubicBezTo>
                      <a:cubicBezTo>
                        <a:pt x="1072" y="67524"/>
                        <a:pt x="1214" y="67989"/>
                        <a:pt x="1381" y="68453"/>
                      </a:cubicBezTo>
                      <a:cubicBezTo>
                        <a:pt x="1426" y="68557"/>
                        <a:pt x="1485" y="68596"/>
                        <a:pt x="1563" y="68596"/>
                      </a:cubicBezTo>
                      <a:cubicBezTo>
                        <a:pt x="1610" y="68596"/>
                        <a:pt x="1664" y="68582"/>
                        <a:pt x="1726" y="68560"/>
                      </a:cubicBezTo>
                      <a:cubicBezTo>
                        <a:pt x="2012" y="68465"/>
                        <a:pt x="2107" y="68286"/>
                        <a:pt x="2203" y="68060"/>
                      </a:cubicBezTo>
                      <a:cubicBezTo>
                        <a:pt x="2465" y="67441"/>
                        <a:pt x="2512" y="66774"/>
                        <a:pt x="2750" y="66131"/>
                      </a:cubicBezTo>
                      <a:cubicBezTo>
                        <a:pt x="2965" y="65595"/>
                        <a:pt x="2977" y="65048"/>
                        <a:pt x="2798" y="64452"/>
                      </a:cubicBezTo>
                      <a:cubicBezTo>
                        <a:pt x="2584" y="63798"/>
                        <a:pt x="2667" y="63083"/>
                        <a:pt x="2810" y="62405"/>
                      </a:cubicBezTo>
                      <a:cubicBezTo>
                        <a:pt x="2941" y="61845"/>
                        <a:pt x="3024" y="61262"/>
                        <a:pt x="3060" y="60702"/>
                      </a:cubicBezTo>
                      <a:cubicBezTo>
                        <a:pt x="3143" y="59773"/>
                        <a:pt x="3096" y="58833"/>
                        <a:pt x="3084" y="57916"/>
                      </a:cubicBezTo>
                      <a:cubicBezTo>
                        <a:pt x="3060" y="57463"/>
                        <a:pt x="2988" y="57035"/>
                        <a:pt x="2977" y="56606"/>
                      </a:cubicBezTo>
                      <a:cubicBezTo>
                        <a:pt x="2965" y="56249"/>
                        <a:pt x="2941" y="55880"/>
                        <a:pt x="2988" y="55523"/>
                      </a:cubicBezTo>
                      <a:cubicBezTo>
                        <a:pt x="3036" y="55166"/>
                        <a:pt x="3310" y="54820"/>
                        <a:pt x="3108" y="54427"/>
                      </a:cubicBezTo>
                      <a:cubicBezTo>
                        <a:pt x="3084" y="54404"/>
                        <a:pt x="3143" y="54344"/>
                        <a:pt x="3155" y="54296"/>
                      </a:cubicBezTo>
                      <a:cubicBezTo>
                        <a:pt x="3203" y="54011"/>
                        <a:pt x="3262" y="53749"/>
                        <a:pt x="3274" y="53463"/>
                      </a:cubicBezTo>
                      <a:cubicBezTo>
                        <a:pt x="3286" y="53261"/>
                        <a:pt x="3203" y="53034"/>
                        <a:pt x="3203" y="52820"/>
                      </a:cubicBezTo>
                      <a:cubicBezTo>
                        <a:pt x="3215" y="52189"/>
                        <a:pt x="3250" y="51546"/>
                        <a:pt x="3310" y="50903"/>
                      </a:cubicBezTo>
                      <a:cubicBezTo>
                        <a:pt x="3334" y="50546"/>
                        <a:pt x="3227" y="50189"/>
                        <a:pt x="3286" y="49832"/>
                      </a:cubicBezTo>
                      <a:cubicBezTo>
                        <a:pt x="3346" y="49534"/>
                        <a:pt x="3358" y="49236"/>
                        <a:pt x="3393" y="48939"/>
                      </a:cubicBezTo>
                      <a:cubicBezTo>
                        <a:pt x="3393" y="48867"/>
                        <a:pt x="3334" y="48796"/>
                        <a:pt x="3322" y="48712"/>
                      </a:cubicBezTo>
                      <a:cubicBezTo>
                        <a:pt x="3155" y="48141"/>
                        <a:pt x="3036" y="47557"/>
                        <a:pt x="3060" y="46962"/>
                      </a:cubicBezTo>
                      <a:cubicBezTo>
                        <a:pt x="3084" y="46653"/>
                        <a:pt x="3084" y="46331"/>
                        <a:pt x="3060" y="46022"/>
                      </a:cubicBezTo>
                      <a:cubicBezTo>
                        <a:pt x="3036" y="45783"/>
                        <a:pt x="3012" y="45533"/>
                        <a:pt x="2929" y="45295"/>
                      </a:cubicBezTo>
                      <a:cubicBezTo>
                        <a:pt x="2834" y="44950"/>
                        <a:pt x="2727" y="44593"/>
                        <a:pt x="2738" y="44236"/>
                      </a:cubicBezTo>
                      <a:cubicBezTo>
                        <a:pt x="2786" y="43509"/>
                        <a:pt x="2810" y="42795"/>
                        <a:pt x="2858" y="42081"/>
                      </a:cubicBezTo>
                      <a:lnTo>
                        <a:pt x="2858" y="42033"/>
                      </a:lnTo>
                      <a:cubicBezTo>
                        <a:pt x="3012" y="41366"/>
                        <a:pt x="3012" y="40676"/>
                        <a:pt x="2858" y="39997"/>
                      </a:cubicBezTo>
                      <a:cubicBezTo>
                        <a:pt x="2846" y="39902"/>
                        <a:pt x="2858" y="39807"/>
                        <a:pt x="2869" y="39711"/>
                      </a:cubicBezTo>
                      <a:cubicBezTo>
                        <a:pt x="2953" y="39283"/>
                        <a:pt x="3167" y="38854"/>
                        <a:pt x="2977" y="38390"/>
                      </a:cubicBezTo>
                      <a:cubicBezTo>
                        <a:pt x="2977" y="38354"/>
                        <a:pt x="2977" y="38330"/>
                        <a:pt x="2988" y="38294"/>
                      </a:cubicBezTo>
                      <a:cubicBezTo>
                        <a:pt x="3203" y="37735"/>
                        <a:pt x="3012" y="37199"/>
                        <a:pt x="2750" y="36675"/>
                      </a:cubicBezTo>
                      <a:cubicBezTo>
                        <a:pt x="2596" y="36318"/>
                        <a:pt x="2512" y="35913"/>
                        <a:pt x="2048" y="35711"/>
                      </a:cubicBezTo>
                      <a:cubicBezTo>
                        <a:pt x="2024" y="35699"/>
                        <a:pt x="2036" y="35604"/>
                        <a:pt x="2036" y="35544"/>
                      </a:cubicBezTo>
                      <a:cubicBezTo>
                        <a:pt x="2024" y="35354"/>
                        <a:pt x="2250" y="35187"/>
                        <a:pt x="2096" y="34961"/>
                      </a:cubicBezTo>
                      <a:cubicBezTo>
                        <a:pt x="1929" y="34746"/>
                        <a:pt x="1976" y="34484"/>
                        <a:pt x="2084" y="34246"/>
                      </a:cubicBezTo>
                      <a:cubicBezTo>
                        <a:pt x="2131" y="34151"/>
                        <a:pt x="2191" y="34008"/>
                        <a:pt x="2167" y="33889"/>
                      </a:cubicBezTo>
                      <a:cubicBezTo>
                        <a:pt x="2155" y="33544"/>
                        <a:pt x="2298" y="33199"/>
                        <a:pt x="2429" y="32853"/>
                      </a:cubicBezTo>
                      <a:cubicBezTo>
                        <a:pt x="2488" y="32722"/>
                        <a:pt x="2607" y="32603"/>
                        <a:pt x="2631" y="32460"/>
                      </a:cubicBezTo>
                      <a:cubicBezTo>
                        <a:pt x="2727" y="32079"/>
                        <a:pt x="2917" y="31722"/>
                        <a:pt x="2798" y="31294"/>
                      </a:cubicBezTo>
                      <a:cubicBezTo>
                        <a:pt x="2727" y="31008"/>
                        <a:pt x="2858" y="30663"/>
                        <a:pt x="2858" y="30353"/>
                      </a:cubicBezTo>
                      <a:cubicBezTo>
                        <a:pt x="2858" y="30115"/>
                        <a:pt x="2834" y="29889"/>
                        <a:pt x="2798" y="29651"/>
                      </a:cubicBezTo>
                      <a:cubicBezTo>
                        <a:pt x="2786" y="29579"/>
                        <a:pt x="2750" y="29508"/>
                        <a:pt x="2762" y="29424"/>
                      </a:cubicBezTo>
                      <a:cubicBezTo>
                        <a:pt x="2917" y="28758"/>
                        <a:pt x="2988" y="28079"/>
                        <a:pt x="2988" y="27388"/>
                      </a:cubicBezTo>
                      <a:cubicBezTo>
                        <a:pt x="2988" y="27317"/>
                        <a:pt x="3036" y="27245"/>
                        <a:pt x="3036" y="27162"/>
                      </a:cubicBezTo>
                      <a:cubicBezTo>
                        <a:pt x="3048" y="26722"/>
                        <a:pt x="3048" y="26293"/>
                        <a:pt x="3060" y="25852"/>
                      </a:cubicBezTo>
                      <a:cubicBezTo>
                        <a:pt x="3060" y="25579"/>
                        <a:pt x="2941" y="25305"/>
                        <a:pt x="3060" y="25007"/>
                      </a:cubicBezTo>
                      <a:cubicBezTo>
                        <a:pt x="3119" y="24876"/>
                        <a:pt x="3084" y="24698"/>
                        <a:pt x="3060" y="24555"/>
                      </a:cubicBezTo>
                      <a:cubicBezTo>
                        <a:pt x="3048" y="24436"/>
                        <a:pt x="3000" y="24328"/>
                        <a:pt x="3000" y="24221"/>
                      </a:cubicBezTo>
                      <a:cubicBezTo>
                        <a:pt x="2988" y="23102"/>
                        <a:pt x="2917" y="21971"/>
                        <a:pt x="3203" y="20864"/>
                      </a:cubicBezTo>
                      <a:cubicBezTo>
                        <a:pt x="3298" y="20459"/>
                        <a:pt x="3084" y="20042"/>
                        <a:pt x="3167" y="19614"/>
                      </a:cubicBezTo>
                      <a:cubicBezTo>
                        <a:pt x="3239" y="19221"/>
                        <a:pt x="3119" y="18816"/>
                        <a:pt x="3096" y="18423"/>
                      </a:cubicBezTo>
                      <a:cubicBezTo>
                        <a:pt x="3096" y="18280"/>
                        <a:pt x="3096" y="18137"/>
                        <a:pt x="3084" y="18006"/>
                      </a:cubicBezTo>
                      <a:cubicBezTo>
                        <a:pt x="3024" y="17447"/>
                        <a:pt x="2929" y="16887"/>
                        <a:pt x="2881" y="16339"/>
                      </a:cubicBezTo>
                      <a:cubicBezTo>
                        <a:pt x="2869" y="16113"/>
                        <a:pt x="2965" y="15887"/>
                        <a:pt x="2977" y="15649"/>
                      </a:cubicBezTo>
                      <a:cubicBezTo>
                        <a:pt x="2988" y="15149"/>
                        <a:pt x="2977" y="14625"/>
                        <a:pt x="2988" y="14101"/>
                      </a:cubicBezTo>
                      <a:cubicBezTo>
                        <a:pt x="3000" y="13577"/>
                        <a:pt x="2738" y="13101"/>
                        <a:pt x="2727" y="12589"/>
                      </a:cubicBezTo>
                      <a:cubicBezTo>
                        <a:pt x="2727" y="12232"/>
                        <a:pt x="2679" y="11875"/>
                        <a:pt x="2643" y="11517"/>
                      </a:cubicBezTo>
                      <a:cubicBezTo>
                        <a:pt x="2619" y="11160"/>
                        <a:pt x="2548" y="10803"/>
                        <a:pt x="2548" y="10446"/>
                      </a:cubicBezTo>
                      <a:cubicBezTo>
                        <a:pt x="2560" y="9827"/>
                        <a:pt x="2631" y="9219"/>
                        <a:pt x="2643" y="8612"/>
                      </a:cubicBezTo>
                      <a:cubicBezTo>
                        <a:pt x="2679" y="7910"/>
                        <a:pt x="2667" y="7195"/>
                        <a:pt x="2667" y="6493"/>
                      </a:cubicBezTo>
                      <a:cubicBezTo>
                        <a:pt x="2667" y="6362"/>
                        <a:pt x="2667" y="6219"/>
                        <a:pt x="2703" y="6076"/>
                      </a:cubicBezTo>
                      <a:cubicBezTo>
                        <a:pt x="2846" y="5659"/>
                        <a:pt x="2917" y="5267"/>
                        <a:pt x="2881" y="4826"/>
                      </a:cubicBezTo>
                      <a:cubicBezTo>
                        <a:pt x="2869" y="4564"/>
                        <a:pt x="2881" y="4290"/>
                        <a:pt x="2881" y="4028"/>
                      </a:cubicBezTo>
                      <a:cubicBezTo>
                        <a:pt x="2869" y="3433"/>
                        <a:pt x="2917" y="2838"/>
                        <a:pt x="2869" y="2195"/>
                      </a:cubicBezTo>
                      <a:cubicBezTo>
                        <a:pt x="2810" y="1885"/>
                        <a:pt x="2762" y="1588"/>
                        <a:pt x="2584" y="1302"/>
                      </a:cubicBezTo>
                      <a:cubicBezTo>
                        <a:pt x="2548" y="1230"/>
                        <a:pt x="2548" y="1147"/>
                        <a:pt x="2512" y="1076"/>
                      </a:cubicBezTo>
                      <a:cubicBezTo>
                        <a:pt x="2381" y="766"/>
                        <a:pt x="2274" y="421"/>
                        <a:pt x="2012" y="159"/>
                      </a:cubicBezTo>
                      <a:cubicBezTo>
                        <a:pt x="1904" y="51"/>
                        <a:pt x="1830" y="0"/>
                        <a:pt x="1748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endParaRPr sz="2400"/>
                </a:p>
              </p:txBody>
            </p:sp>
            <p:sp>
              <p:nvSpPr>
                <p:cNvPr id="27872" name="Google Shape;27872;p42"/>
                <p:cNvSpPr/>
                <p:nvPr/>
              </p:nvSpPr>
              <p:spPr>
                <a:xfrm>
                  <a:off x="77375" y="947175"/>
                  <a:ext cx="32775" cy="634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11" h="2539" extrusionOk="0">
                      <a:moveTo>
                        <a:pt x="643" y="0"/>
                      </a:moveTo>
                      <a:cubicBezTo>
                        <a:pt x="579" y="0"/>
                        <a:pt x="507" y="27"/>
                        <a:pt x="429" y="76"/>
                      </a:cubicBezTo>
                      <a:cubicBezTo>
                        <a:pt x="239" y="207"/>
                        <a:pt x="24" y="921"/>
                        <a:pt x="13" y="1135"/>
                      </a:cubicBezTo>
                      <a:cubicBezTo>
                        <a:pt x="1" y="1516"/>
                        <a:pt x="1" y="1885"/>
                        <a:pt x="13" y="2266"/>
                      </a:cubicBezTo>
                      <a:cubicBezTo>
                        <a:pt x="13" y="2350"/>
                        <a:pt x="108" y="2505"/>
                        <a:pt x="191" y="2517"/>
                      </a:cubicBezTo>
                      <a:cubicBezTo>
                        <a:pt x="264" y="2528"/>
                        <a:pt x="350" y="2539"/>
                        <a:pt x="432" y="2539"/>
                      </a:cubicBezTo>
                      <a:cubicBezTo>
                        <a:pt x="524" y="2539"/>
                        <a:pt x="611" y="2525"/>
                        <a:pt x="667" y="2481"/>
                      </a:cubicBezTo>
                      <a:cubicBezTo>
                        <a:pt x="858" y="2350"/>
                        <a:pt x="1036" y="2159"/>
                        <a:pt x="1120" y="1969"/>
                      </a:cubicBezTo>
                      <a:cubicBezTo>
                        <a:pt x="1215" y="1695"/>
                        <a:pt x="1298" y="1397"/>
                        <a:pt x="1298" y="1040"/>
                      </a:cubicBezTo>
                      <a:cubicBezTo>
                        <a:pt x="1310" y="600"/>
                        <a:pt x="965" y="445"/>
                        <a:pt x="858" y="183"/>
                      </a:cubicBezTo>
                      <a:cubicBezTo>
                        <a:pt x="809" y="56"/>
                        <a:pt x="734" y="0"/>
                        <a:pt x="643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endParaRPr sz="2400"/>
                </a:p>
              </p:txBody>
            </p:sp>
          </p:grpSp>
        </p:grpSp>
        <p:grpSp>
          <p:nvGrpSpPr>
            <p:cNvPr id="27873" name="Google Shape;27873;p42"/>
            <p:cNvGrpSpPr/>
            <p:nvPr/>
          </p:nvGrpSpPr>
          <p:grpSpPr>
            <a:xfrm>
              <a:off x="1704578" y="1588899"/>
              <a:ext cx="5740757" cy="1808148"/>
              <a:chOff x="1358154" y="1599813"/>
              <a:chExt cx="6433663" cy="1808148"/>
            </a:xfrm>
          </p:grpSpPr>
          <p:grpSp>
            <p:nvGrpSpPr>
              <p:cNvPr id="27874" name="Google Shape;27874;p42"/>
              <p:cNvGrpSpPr/>
              <p:nvPr/>
            </p:nvGrpSpPr>
            <p:grpSpPr>
              <a:xfrm rot="5400000">
                <a:off x="4531223" y="-1573255"/>
                <a:ext cx="87525" cy="6433663"/>
                <a:chOff x="-349750" y="947875"/>
                <a:chExt cx="87525" cy="1811075"/>
              </a:xfrm>
            </p:grpSpPr>
            <p:sp>
              <p:nvSpPr>
                <p:cNvPr id="27875" name="Google Shape;27875;p42"/>
                <p:cNvSpPr/>
                <p:nvPr/>
              </p:nvSpPr>
              <p:spPr>
                <a:xfrm>
                  <a:off x="-349750" y="1138050"/>
                  <a:ext cx="86325" cy="6404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53" h="25618" extrusionOk="0">
                      <a:moveTo>
                        <a:pt x="1884" y="0"/>
                      </a:moveTo>
                      <a:cubicBezTo>
                        <a:pt x="1791" y="0"/>
                        <a:pt x="1684" y="28"/>
                        <a:pt x="1560" y="85"/>
                      </a:cubicBezTo>
                      <a:cubicBezTo>
                        <a:pt x="1310" y="204"/>
                        <a:pt x="1024" y="418"/>
                        <a:pt x="917" y="644"/>
                      </a:cubicBezTo>
                      <a:cubicBezTo>
                        <a:pt x="715" y="1097"/>
                        <a:pt x="643" y="1609"/>
                        <a:pt x="524" y="2097"/>
                      </a:cubicBezTo>
                      <a:cubicBezTo>
                        <a:pt x="488" y="2216"/>
                        <a:pt x="465" y="2347"/>
                        <a:pt x="429" y="2466"/>
                      </a:cubicBezTo>
                      <a:cubicBezTo>
                        <a:pt x="369" y="2740"/>
                        <a:pt x="262" y="3002"/>
                        <a:pt x="226" y="3275"/>
                      </a:cubicBezTo>
                      <a:cubicBezTo>
                        <a:pt x="167" y="3656"/>
                        <a:pt x="167" y="4061"/>
                        <a:pt x="131" y="4454"/>
                      </a:cubicBezTo>
                      <a:cubicBezTo>
                        <a:pt x="84" y="5240"/>
                        <a:pt x="12" y="6014"/>
                        <a:pt x="0" y="6800"/>
                      </a:cubicBezTo>
                      <a:cubicBezTo>
                        <a:pt x="0" y="7228"/>
                        <a:pt x="72" y="7657"/>
                        <a:pt x="143" y="8086"/>
                      </a:cubicBezTo>
                      <a:cubicBezTo>
                        <a:pt x="250" y="8633"/>
                        <a:pt x="417" y="9169"/>
                        <a:pt x="536" y="9717"/>
                      </a:cubicBezTo>
                      <a:cubicBezTo>
                        <a:pt x="595" y="9955"/>
                        <a:pt x="607" y="10193"/>
                        <a:pt x="584" y="10431"/>
                      </a:cubicBezTo>
                      <a:cubicBezTo>
                        <a:pt x="536" y="10824"/>
                        <a:pt x="417" y="11205"/>
                        <a:pt x="405" y="11598"/>
                      </a:cubicBezTo>
                      <a:cubicBezTo>
                        <a:pt x="369" y="12681"/>
                        <a:pt x="405" y="13753"/>
                        <a:pt x="381" y="14836"/>
                      </a:cubicBezTo>
                      <a:cubicBezTo>
                        <a:pt x="369" y="16265"/>
                        <a:pt x="286" y="17682"/>
                        <a:pt x="298" y="19099"/>
                      </a:cubicBezTo>
                      <a:cubicBezTo>
                        <a:pt x="310" y="20444"/>
                        <a:pt x="429" y="21801"/>
                        <a:pt x="488" y="22992"/>
                      </a:cubicBezTo>
                      <a:cubicBezTo>
                        <a:pt x="488" y="23742"/>
                        <a:pt x="834" y="24933"/>
                        <a:pt x="1155" y="25385"/>
                      </a:cubicBezTo>
                      <a:cubicBezTo>
                        <a:pt x="1251" y="25492"/>
                        <a:pt x="1451" y="25617"/>
                        <a:pt x="1603" y="25617"/>
                      </a:cubicBezTo>
                      <a:cubicBezTo>
                        <a:pt x="1621" y="25617"/>
                        <a:pt x="1639" y="25615"/>
                        <a:pt x="1655" y="25611"/>
                      </a:cubicBezTo>
                      <a:cubicBezTo>
                        <a:pt x="2441" y="25469"/>
                        <a:pt x="3036" y="24933"/>
                        <a:pt x="3108" y="24195"/>
                      </a:cubicBezTo>
                      <a:cubicBezTo>
                        <a:pt x="3203" y="23409"/>
                        <a:pt x="3215" y="22611"/>
                        <a:pt x="3239" y="21801"/>
                      </a:cubicBezTo>
                      <a:cubicBezTo>
                        <a:pt x="3274" y="21063"/>
                        <a:pt x="3179" y="20301"/>
                        <a:pt x="3322" y="19575"/>
                      </a:cubicBezTo>
                      <a:cubicBezTo>
                        <a:pt x="3453" y="18825"/>
                        <a:pt x="3382" y="18099"/>
                        <a:pt x="3334" y="17349"/>
                      </a:cubicBezTo>
                      <a:cubicBezTo>
                        <a:pt x="3298" y="16598"/>
                        <a:pt x="3179" y="15825"/>
                        <a:pt x="3179" y="15063"/>
                      </a:cubicBezTo>
                      <a:cubicBezTo>
                        <a:pt x="3203" y="13634"/>
                        <a:pt x="3382" y="12181"/>
                        <a:pt x="3060" y="10764"/>
                      </a:cubicBezTo>
                      <a:cubicBezTo>
                        <a:pt x="3024" y="10598"/>
                        <a:pt x="3024" y="10419"/>
                        <a:pt x="3036" y="10252"/>
                      </a:cubicBezTo>
                      <a:cubicBezTo>
                        <a:pt x="3108" y="9419"/>
                        <a:pt x="3227" y="8586"/>
                        <a:pt x="3274" y="7752"/>
                      </a:cubicBezTo>
                      <a:cubicBezTo>
                        <a:pt x="3322" y="7145"/>
                        <a:pt x="3298" y="6514"/>
                        <a:pt x="3239" y="5907"/>
                      </a:cubicBezTo>
                      <a:cubicBezTo>
                        <a:pt x="3108" y="4597"/>
                        <a:pt x="2727" y="3299"/>
                        <a:pt x="2929" y="1966"/>
                      </a:cubicBezTo>
                      <a:cubicBezTo>
                        <a:pt x="2941" y="1882"/>
                        <a:pt x="2941" y="1811"/>
                        <a:pt x="2917" y="1740"/>
                      </a:cubicBezTo>
                      <a:cubicBezTo>
                        <a:pt x="2739" y="1275"/>
                        <a:pt x="2560" y="835"/>
                        <a:pt x="2346" y="382"/>
                      </a:cubicBezTo>
                      <a:cubicBezTo>
                        <a:pt x="2224" y="130"/>
                        <a:pt x="2085" y="0"/>
                        <a:pt x="1884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endParaRPr sz="2400"/>
                </a:p>
              </p:txBody>
            </p:sp>
            <p:sp>
              <p:nvSpPr>
                <p:cNvPr id="27876" name="Google Shape;27876;p42"/>
                <p:cNvSpPr/>
                <p:nvPr/>
              </p:nvSpPr>
              <p:spPr>
                <a:xfrm>
                  <a:off x="-349750" y="1886775"/>
                  <a:ext cx="79200" cy="538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168" h="21527" extrusionOk="0">
                      <a:moveTo>
                        <a:pt x="1857" y="1"/>
                      </a:moveTo>
                      <a:cubicBezTo>
                        <a:pt x="1534" y="1"/>
                        <a:pt x="1209" y="185"/>
                        <a:pt x="1107" y="496"/>
                      </a:cubicBezTo>
                      <a:cubicBezTo>
                        <a:pt x="953" y="901"/>
                        <a:pt x="774" y="1306"/>
                        <a:pt x="691" y="1723"/>
                      </a:cubicBezTo>
                      <a:cubicBezTo>
                        <a:pt x="572" y="2223"/>
                        <a:pt x="512" y="2747"/>
                        <a:pt x="453" y="3271"/>
                      </a:cubicBezTo>
                      <a:cubicBezTo>
                        <a:pt x="405" y="3616"/>
                        <a:pt x="393" y="3937"/>
                        <a:pt x="393" y="4283"/>
                      </a:cubicBezTo>
                      <a:cubicBezTo>
                        <a:pt x="417" y="5187"/>
                        <a:pt x="453" y="6104"/>
                        <a:pt x="476" y="7021"/>
                      </a:cubicBezTo>
                      <a:cubicBezTo>
                        <a:pt x="488" y="7342"/>
                        <a:pt x="488" y="7688"/>
                        <a:pt x="488" y="8021"/>
                      </a:cubicBezTo>
                      <a:cubicBezTo>
                        <a:pt x="488" y="8271"/>
                        <a:pt x="476" y="8533"/>
                        <a:pt x="488" y="8795"/>
                      </a:cubicBezTo>
                      <a:cubicBezTo>
                        <a:pt x="536" y="9569"/>
                        <a:pt x="488" y="10355"/>
                        <a:pt x="715" y="11117"/>
                      </a:cubicBezTo>
                      <a:cubicBezTo>
                        <a:pt x="762" y="11260"/>
                        <a:pt x="691" y="11438"/>
                        <a:pt x="667" y="11605"/>
                      </a:cubicBezTo>
                      <a:cubicBezTo>
                        <a:pt x="655" y="11795"/>
                        <a:pt x="655" y="12010"/>
                        <a:pt x="631" y="12212"/>
                      </a:cubicBezTo>
                      <a:cubicBezTo>
                        <a:pt x="572" y="12641"/>
                        <a:pt x="488" y="13093"/>
                        <a:pt x="417" y="13522"/>
                      </a:cubicBezTo>
                      <a:cubicBezTo>
                        <a:pt x="357" y="13855"/>
                        <a:pt x="274" y="14177"/>
                        <a:pt x="226" y="14510"/>
                      </a:cubicBezTo>
                      <a:cubicBezTo>
                        <a:pt x="167" y="14986"/>
                        <a:pt x="131" y="15474"/>
                        <a:pt x="84" y="15951"/>
                      </a:cubicBezTo>
                      <a:cubicBezTo>
                        <a:pt x="72" y="16177"/>
                        <a:pt x="48" y="16391"/>
                        <a:pt x="48" y="16617"/>
                      </a:cubicBezTo>
                      <a:cubicBezTo>
                        <a:pt x="48" y="17046"/>
                        <a:pt x="0" y="17487"/>
                        <a:pt x="48" y="17915"/>
                      </a:cubicBezTo>
                      <a:cubicBezTo>
                        <a:pt x="119" y="18689"/>
                        <a:pt x="226" y="19463"/>
                        <a:pt x="369" y="20237"/>
                      </a:cubicBezTo>
                      <a:cubicBezTo>
                        <a:pt x="429" y="20535"/>
                        <a:pt x="667" y="20820"/>
                        <a:pt x="846" y="21082"/>
                      </a:cubicBezTo>
                      <a:cubicBezTo>
                        <a:pt x="1054" y="21390"/>
                        <a:pt x="1318" y="21526"/>
                        <a:pt x="1663" y="21526"/>
                      </a:cubicBezTo>
                      <a:cubicBezTo>
                        <a:pt x="1771" y="21526"/>
                        <a:pt x="1887" y="21513"/>
                        <a:pt x="2012" y="21487"/>
                      </a:cubicBezTo>
                      <a:cubicBezTo>
                        <a:pt x="2524" y="21380"/>
                        <a:pt x="2667" y="21023"/>
                        <a:pt x="2798" y="20654"/>
                      </a:cubicBezTo>
                      <a:cubicBezTo>
                        <a:pt x="3120" y="19713"/>
                        <a:pt x="3024" y="18737"/>
                        <a:pt x="3108" y="17760"/>
                      </a:cubicBezTo>
                      <a:cubicBezTo>
                        <a:pt x="3167" y="17213"/>
                        <a:pt x="3108" y="16653"/>
                        <a:pt x="3084" y="16094"/>
                      </a:cubicBezTo>
                      <a:cubicBezTo>
                        <a:pt x="3048" y="15355"/>
                        <a:pt x="3001" y="14605"/>
                        <a:pt x="2941" y="13867"/>
                      </a:cubicBezTo>
                      <a:cubicBezTo>
                        <a:pt x="2929" y="13700"/>
                        <a:pt x="2858" y="13462"/>
                        <a:pt x="2739" y="13415"/>
                      </a:cubicBezTo>
                      <a:cubicBezTo>
                        <a:pt x="2429" y="13272"/>
                        <a:pt x="2441" y="13046"/>
                        <a:pt x="2441" y="12807"/>
                      </a:cubicBezTo>
                      <a:cubicBezTo>
                        <a:pt x="2453" y="11272"/>
                        <a:pt x="2393" y="9748"/>
                        <a:pt x="2489" y="8224"/>
                      </a:cubicBezTo>
                      <a:cubicBezTo>
                        <a:pt x="2560" y="7045"/>
                        <a:pt x="2524" y="5878"/>
                        <a:pt x="2453" y="4699"/>
                      </a:cubicBezTo>
                      <a:cubicBezTo>
                        <a:pt x="2381" y="3402"/>
                        <a:pt x="2441" y="2104"/>
                        <a:pt x="2441" y="854"/>
                      </a:cubicBezTo>
                      <a:cubicBezTo>
                        <a:pt x="2453" y="699"/>
                        <a:pt x="2500" y="556"/>
                        <a:pt x="2441" y="461"/>
                      </a:cubicBezTo>
                      <a:cubicBezTo>
                        <a:pt x="2441" y="354"/>
                        <a:pt x="2417" y="223"/>
                        <a:pt x="2334" y="163"/>
                      </a:cubicBezTo>
                      <a:cubicBezTo>
                        <a:pt x="2198" y="52"/>
                        <a:pt x="2028" y="1"/>
                        <a:pt x="1857" y="1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endParaRPr sz="2400"/>
                </a:p>
              </p:txBody>
            </p:sp>
            <p:sp>
              <p:nvSpPr>
                <p:cNvPr id="27877" name="Google Shape;27877;p42"/>
                <p:cNvSpPr/>
                <p:nvPr/>
              </p:nvSpPr>
              <p:spPr>
                <a:xfrm>
                  <a:off x="-349450" y="2452325"/>
                  <a:ext cx="81575" cy="306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263" h="12265" extrusionOk="0">
                      <a:moveTo>
                        <a:pt x="1820" y="1"/>
                      </a:moveTo>
                      <a:cubicBezTo>
                        <a:pt x="1416" y="1"/>
                        <a:pt x="1115" y="186"/>
                        <a:pt x="976" y="591"/>
                      </a:cubicBezTo>
                      <a:cubicBezTo>
                        <a:pt x="774" y="1115"/>
                        <a:pt x="572" y="1627"/>
                        <a:pt x="691" y="2223"/>
                      </a:cubicBezTo>
                      <a:cubicBezTo>
                        <a:pt x="762" y="2556"/>
                        <a:pt x="703" y="2901"/>
                        <a:pt x="655" y="3223"/>
                      </a:cubicBezTo>
                      <a:cubicBezTo>
                        <a:pt x="619" y="3532"/>
                        <a:pt x="512" y="3830"/>
                        <a:pt x="464" y="4151"/>
                      </a:cubicBezTo>
                      <a:cubicBezTo>
                        <a:pt x="417" y="4485"/>
                        <a:pt x="417" y="4830"/>
                        <a:pt x="381" y="5163"/>
                      </a:cubicBezTo>
                      <a:cubicBezTo>
                        <a:pt x="262" y="6116"/>
                        <a:pt x="155" y="7080"/>
                        <a:pt x="36" y="8045"/>
                      </a:cubicBezTo>
                      <a:cubicBezTo>
                        <a:pt x="48" y="8045"/>
                        <a:pt x="71" y="8045"/>
                        <a:pt x="72" y="8033"/>
                      </a:cubicBezTo>
                      <a:lnTo>
                        <a:pt x="72" y="8033"/>
                      </a:lnTo>
                      <a:cubicBezTo>
                        <a:pt x="72" y="8116"/>
                        <a:pt x="60" y="8223"/>
                        <a:pt x="60" y="8307"/>
                      </a:cubicBezTo>
                      <a:cubicBezTo>
                        <a:pt x="48" y="9069"/>
                        <a:pt x="0" y="9819"/>
                        <a:pt x="0" y="10557"/>
                      </a:cubicBezTo>
                      <a:cubicBezTo>
                        <a:pt x="0" y="11117"/>
                        <a:pt x="167" y="11605"/>
                        <a:pt x="869" y="11771"/>
                      </a:cubicBezTo>
                      <a:cubicBezTo>
                        <a:pt x="1012" y="11807"/>
                        <a:pt x="1143" y="11926"/>
                        <a:pt x="1262" y="12021"/>
                      </a:cubicBezTo>
                      <a:cubicBezTo>
                        <a:pt x="1486" y="12185"/>
                        <a:pt x="1693" y="12265"/>
                        <a:pt x="1888" y="12265"/>
                      </a:cubicBezTo>
                      <a:cubicBezTo>
                        <a:pt x="2147" y="12265"/>
                        <a:pt x="2383" y="12122"/>
                        <a:pt x="2608" y="11843"/>
                      </a:cubicBezTo>
                      <a:cubicBezTo>
                        <a:pt x="3203" y="11069"/>
                        <a:pt x="3262" y="10224"/>
                        <a:pt x="3108" y="9331"/>
                      </a:cubicBezTo>
                      <a:cubicBezTo>
                        <a:pt x="3012" y="8747"/>
                        <a:pt x="2977" y="8152"/>
                        <a:pt x="2953" y="7557"/>
                      </a:cubicBezTo>
                      <a:cubicBezTo>
                        <a:pt x="2941" y="6961"/>
                        <a:pt x="2965" y="6366"/>
                        <a:pt x="2941" y="5771"/>
                      </a:cubicBezTo>
                      <a:cubicBezTo>
                        <a:pt x="2893" y="4782"/>
                        <a:pt x="2846" y="3794"/>
                        <a:pt x="2774" y="2806"/>
                      </a:cubicBezTo>
                      <a:cubicBezTo>
                        <a:pt x="2727" y="2044"/>
                        <a:pt x="2643" y="1270"/>
                        <a:pt x="2572" y="520"/>
                      </a:cubicBezTo>
                      <a:cubicBezTo>
                        <a:pt x="2548" y="163"/>
                        <a:pt x="2310" y="44"/>
                        <a:pt x="1965" y="8"/>
                      </a:cubicBezTo>
                      <a:cubicBezTo>
                        <a:pt x="1915" y="3"/>
                        <a:pt x="1867" y="1"/>
                        <a:pt x="1820" y="1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endParaRPr sz="2400"/>
                </a:p>
              </p:txBody>
            </p:sp>
            <p:sp>
              <p:nvSpPr>
                <p:cNvPr id="27878" name="Google Shape;27878;p42"/>
                <p:cNvSpPr/>
                <p:nvPr/>
              </p:nvSpPr>
              <p:spPr>
                <a:xfrm>
                  <a:off x="-336950" y="947875"/>
                  <a:ext cx="74725" cy="1682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989" h="6728" extrusionOk="0">
                      <a:moveTo>
                        <a:pt x="1268" y="1"/>
                      </a:moveTo>
                      <a:cubicBezTo>
                        <a:pt x="951" y="1"/>
                        <a:pt x="609" y="257"/>
                        <a:pt x="429" y="607"/>
                      </a:cubicBezTo>
                      <a:cubicBezTo>
                        <a:pt x="83" y="1274"/>
                        <a:pt x="0" y="2000"/>
                        <a:pt x="24" y="2739"/>
                      </a:cubicBezTo>
                      <a:cubicBezTo>
                        <a:pt x="72" y="3727"/>
                        <a:pt x="95" y="4715"/>
                        <a:pt x="131" y="5703"/>
                      </a:cubicBezTo>
                      <a:cubicBezTo>
                        <a:pt x="143" y="6108"/>
                        <a:pt x="441" y="6727"/>
                        <a:pt x="869" y="6727"/>
                      </a:cubicBezTo>
                      <a:cubicBezTo>
                        <a:pt x="1274" y="6727"/>
                        <a:pt x="1727" y="6715"/>
                        <a:pt x="2048" y="6549"/>
                      </a:cubicBezTo>
                      <a:cubicBezTo>
                        <a:pt x="2286" y="6429"/>
                        <a:pt x="2453" y="6060"/>
                        <a:pt x="2524" y="5763"/>
                      </a:cubicBezTo>
                      <a:cubicBezTo>
                        <a:pt x="2631" y="5334"/>
                        <a:pt x="2596" y="4882"/>
                        <a:pt x="2655" y="4441"/>
                      </a:cubicBezTo>
                      <a:cubicBezTo>
                        <a:pt x="2691" y="4215"/>
                        <a:pt x="2798" y="4001"/>
                        <a:pt x="2822" y="3786"/>
                      </a:cubicBezTo>
                      <a:cubicBezTo>
                        <a:pt x="2989" y="2667"/>
                        <a:pt x="2477" y="1655"/>
                        <a:pt x="2310" y="488"/>
                      </a:cubicBezTo>
                      <a:cubicBezTo>
                        <a:pt x="2215" y="667"/>
                        <a:pt x="2167" y="762"/>
                        <a:pt x="2108" y="881"/>
                      </a:cubicBezTo>
                      <a:cubicBezTo>
                        <a:pt x="2048" y="810"/>
                        <a:pt x="1977" y="762"/>
                        <a:pt x="2000" y="762"/>
                      </a:cubicBezTo>
                      <a:cubicBezTo>
                        <a:pt x="1988" y="369"/>
                        <a:pt x="1774" y="107"/>
                        <a:pt x="1381" y="12"/>
                      </a:cubicBezTo>
                      <a:cubicBezTo>
                        <a:pt x="1344" y="4"/>
                        <a:pt x="1307" y="1"/>
                        <a:pt x="1268" y="1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endParaRPr sz="2400"/>
                </a:p>
              </p:txBody>
            </p:sp>
            <p:sp>
              <p:nvSpPr>
                <p:cNvPr id="27879" name="Google Shape;27879;p42"/>
                <p:cNvSpPr/>
                <p:nvPr/>
              </p:nvSpPr>
              <p:spPr>
                <a:xfrm>
                  <a:off x="-330400" y="1794875"/>
                  <a:ext cx="50625" cy="538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25" h="2154" extrusionOk="0">
                      <a:moveTo>
                        <a:pt x="1133" y="0"/>
                      </a:moveTo>
                      <a:cubicBezTo>
                        <a:pt x="1007" y="0"/>
                        <a:pt x="876" y="51"/>
                        <a:pt x="750" y="148"/>
                      </a:cubicBezTo>
                      <a:cubicBezTo>
                        <a:pt x="345" y="446"/>
                        <a:pt x="72" y="803"/>
                        <a:pt x="95" y="1339"/>
                      </a:cubicBezTo>
                      <a:cubicBezTo>
                        <a:pt x="0" y="1672"/>
                        <a:pt x="238" y="1910"/>
                        <a:pt x="548" y="2089"/>
                      </a:cubicBezTo>
                      <a:cubicBezTo>
                        <a:pt x="632" y="2134"/>
                        <a:pt x="714" y="2153"/>
                        <a:pt x="794" y="2153"/>
                      </a:cubicBezTo>
                      <a:cubicBezTo>
                        <a:pt x="1005" y="2153"/>
                        <a:pt x="1199" y="2019"/>
                        <a:pt x="1381" y="1898"/>
                      </a:cubicBezTo>
                      <a:cubicBezTo>
                        <a:pt x="1941" y="1553"/>
                        <a:pt x="2024" y="755"/>
                        <a:pt x="1512" y="184"/>
                      </a:cubicBezTo>
                      <a:cubicBezTo>
                        <a:pt x="1401" y="60"/>
                        <a:pt x="1270" y="0"/>
                        <a:pt x="1133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endParaRPr sz="2400"/>
                </a:p>
              </p:txBody>
            </p:sp>
          </p:grpSp>
          <p:grpSp>
            <p:nvGrpSpPr>
              <p:cNvPr id="27880" name="Google Shape;27880;p42"/>
              <p:cNvGrpSpPr/>
              <p:nvPr/>
            </p:nvGrpSpPr>
            <p:grpSpPr>
              <a:xfrm rot="5400000">
                <a:off x="4527641" y="151048"/>
                <a:ext cx="87525" cy="6426303"/>
                <a:chOff x="-776300" y="947000"/>
                <a:chExt cx="86650" cy="1812575"/>
              </a:xfrm>
            </p:grpSpPr>
            <p:sp>
              <p:nvSpPr>
                <p:cNvPr id="27881" name="Google Shape;27881;p42"/>
                <p:cNvSpPr/>
                <p:nvPr/>
              </p:nvSpPr>
              <p:spPr>
                <a:xfrm>
                  <a:off x="-772725" y="1797675"/>
                  <a:ext cx="83075" cy="9619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323" h="38476" extrusionOk="0">
                      <a:moveTo>
                        <a:pt x="2227" y="0"/>
                      </a:moveTo>
                      <a:cubicBezTo>
                        <a:pt x="1965" y="310"/>
                        <a:pt x="1798" y="691"/>
                        <a:pt x="1429" y="929"/>
                      </a:cubicBezTo>
                      <a:cubicBezTo>
                        <a:pt x="941" y="1191"/>
                        <a:pt x="774" y="1477"/>
                        <a:pt x="762" y="1858"/>
                      </a:cubicBezTo>
                      <a:cubicBezTo>
                        <a:pt x="739" y="2370"/>
                        <a:pt x="786" y="2870"/>
                        <a:pt x="655" y="3370"/>
                      </a:cubicBezTo>
                      <a:cubicBezTo>
                        <a:pt x="310" y="4632"/>
                        <a:pt x="48" y="5894"/>
                        <a:pt x="131" y="7192"/>
                      </a:cubicBezTo>
                      <a:cubicBezTo>
                        <a:pt x="143" y="7394"/>
                        <a:pt x="131" y="7608"/>
                        <a:pt x="191" y="7811"/>
                      </a:cubicBezTo>
                      <a:cubicBezTo>
                        <a:pt x="405" y="8668"/>
                        <a:pt x="798" y="9502"/>
                        <a:pt x="322" y="10359"/>
                      </a:cubicBezTo>
                      <a:cubicBezTo>
                        <a:pt x="262" y="10466"/>
                        <a:pt x="310" y="10597"/>
                        <a:pt x="298" y="10716"/>
                      </a:cubicBezTo>
                      <a:lnTo>
                        <a:pt x="167" y="12633"/>
                      </a:lnTo>
                      <a:cubicBezTo>
                        <a:pt x="131" y="12931"/>
                        <a:pt x="84" y="13216"/>
                        <a:pt x="84" y="13514"/>
                      </a:cubicBezTo>
                      <a:cubicBezTo>
                        <a:pt x="108" y="14574"/>
                        <a:pt x="143" y="15633"/>
                        <a:pt x="143" y="16681"/>
                      </a:cubicBezTo>
                      <a:cubicBezTo>
                        <a:pt x="143" y="17372"/>
                        <a:pt x="0" y="18074"/>
                        <a:pt x="24" y="18753"/>
                      </a:cubicBezTo>
                      <a:cubicBezTo>
                        <a:pt x="60" y="19717"/>
                        <a:pt x="191" y="20693"/>
                        <a:pt x="262" y="21658"/>
                      </a:cubicBezTo>
                      <a:cubicBezTo>
                        <a:pt x="298" y="21967"/>
                        <a:pt x="298" y="22277"/>
                        <a:pt x="250" y="22598"/>
                      </a:cubicBezTo>
                      <a:cubicBezTo>
                        <a:pt x="48" y="23920"/>
                        <a:pt x="239" y="25242"/>
                        <a:pt x="584" y="26563"/>
                      </a:cubicBezTo>
                      <a:cubicBezTo>
                        <a:pt x="762" y="27266"/>
                        <a:pt x="846" y="27980"/>
                        <a:pt x="953" y="28682"/>
                      </a:cubicBezTo>
                      <a:cubicBezTo>
                        <a:pt x="1001" y="28968"/>
                        <a:pt x="1012" y="29266"/>
                        <a:pt x="1012" y="29564"/>
                      </a:cubicBezTo>
                      <a:cubicBezTo>
                        <a:pt x="1024" y="30016"/>
                        <a:pt x="1036" y="30492"/>
                        <a:pt x="1012" y="30957"/>
                      </a:cubicBezTo>
                      <a:cubicBezTo>
                        <a:pt x="941" y="32064"/>
                        <a:pt x="643" y="33135"/>
                        <a:pt x="774" y="34231"/>
                      </a:cubicBezTo>
                      <a:cubicBezTo>
                        <a:pt x="822" y="34636"/>
                        <a:pt x="858" y="35017"/>
                        <a:pt x="881" y="35421"/>
                      </a:cubicBezTo>
                      <a:cubicBezTo>
                        <a:pt x="905" y="36052"/>
                        <a:pt x="881" y="36660"/>
                        <a:pt x="941" y="37279"/>
                      </a:cubicBezTo>
                      <a:cubicBezTo>
                        <a:pt x="965" y="37576"/>
                        <a:pt x="1072" y="37862"/>
                        <a:pt x="1203" y="38148"/>
                      </a:cubicBezTo>
                      <a:cubicBezTo>
                        <a:pt x="1292" y="38342"/>
                        <a:pt x="1441" y="38448"/>
                        <a:pt x="1643" y="38448"/>
                      </a:cubicBezTo>
                      <a:cubicBezTo>
                        <a:pt x="1738" y="38448"/>
                        <a:pt x="1846" y="38424"/>
                        <a:pt x="1965" y="38374"/>
                      </a:cubicBezTo>
                      <a:cubicBezTo>
                        <a:pt x="2023" y="38347"/>
                        <a:pt x="2066" y="38337"/>
                        <a:pt x="2100" y="38337"/>
                      </a:cubicBezTo>
                      <a:cubicBezTo>
                        <a:pt x="2222" y="38337"/>
                        <a:pt x="2215" y="38475"/>
                        <a:pt x="2311" y="38475"/>
                      </a:cubicBezTo>
                      <a:cubicBezTo>
                        <a:pt x="2330" y="38475"/>
                        <a:pt x="2353" y="38470"/>
                        <a:pt x="2382" y="38457"/>
                      </a:cubicBezTo>
                      <a:cubicBezTo>
                        <a:pt x="2405" y="38434"/>
                        <a:pt x="2465" y="38386"/>
                        <a:pt x="2489" y="38338"/>
                      </a:cubicBezTo>
                      <a:cubicBezTo>
                        <a:pt x="2632" y="37636"/>
                        <a:pt x="2882" y="36945"/>
                        <a:pt x="2846" y="36231"/>
                      </a:cubicBezTo>
                      <a:cubicBezTo>
                        <a:pt x="2810" y="35695"/>
                        <a:pt x="2858" y="35159"/>
                        <a:pt x="2858" y="34624"/>
                      </a:cubicBezTo>
                      <a:cubicBezTo>
                        <a:pt x="2870" y="33969"/>
                        <a:pt x="2858" y="33290"/>
                        <a:pt x="2882" y="32635"/>
                      </a:cubicBezTo>
                      <a:cubicBezTo>
                        <a:pt x="2929" y="31469"/>
                        <a:pt x="2989" y="30290"/>
                        <a:pt x="3048" y="29111"/>
                      </a:cubicBezTo>
                      <a:cubicBezTo>
                        <a:pt x="3084" y="28682"/>
                        <a:pt x="3156" y="28254"/>
                        <a:pt x="3167" y="27813"/>
                      </a:cubicBezTo>
                      <a:cubicBezTo>
                        <a:pt x="3203" y="27301"/>
                        <a:pt x="3167" y="26777"/>
                        <a:pt x="3203" y="26254"/>
                      </a:cubicBezTo>
                      <a:cubicBezTo>
                        <a:pt x="3227" y="25825"/>
                        <a:pt x="3322" y="25396"/>
                        <a:pt x="3298" y="24956"/>
                      </a:cubicBezTo>
                      <a:cubicBezTo>
                        <a:pt x="3287" y="24420"/>
                        <a:pt x="3167" y="23884"/>
                        <a:pt x="3167" y="23348"/>
                      </a:cubicBezTo>
                      <a:cubicBezTo>
                        <a:pt x="3156" y="22015"/>
                        <a:pt x="3215" y="20693"/>
                        <a:pt x="3036" y="19348"/>
                      </a:cubicBezTo>
                      <a:cubicBezTo>
                        <a:pt x="2882" y="18253"/>
                        <a:pt x="2929" y="17133"/>
                        <a:pt x="2882" y="16026"/>
                      </a:cubicBezTo>
                      <a:cubicBezTo>
                        <a:pt x="2822" y="14586"/>
                        <a:pt x="2763" y="13133"/>
                        <a:pt x="2703" y="11668"/>
                      </a:cubicBezTo>
                      <a:cubicBezTo>
                        <a:pt x="2703" y="11478"/>
                        <a:pt x="2644" y="11299"/>
                        <a:pt x="2608" y="11109"/>
                      </a:cubicBezTo>
                      <a:cubicBezTo>
                        <a:pt x="2382" y="10192"/>
                        <a:pt x="2358" y="9323"/>
                        <a:pt x="2560" y="8406"/>
                      </a:cubicBezTo>
                      <a:cubicBezTo>
                        <a:pt x="2739" y="7561"/>
                        <a:pt x="2798" y="6704"/>
                        <a:pt x="2810" y="5834"/>
                      </a:cubicBezTo>
                      <a:cubicBezTo>
                        <a:pt x="2822" y="4811"/>
                        <a:pt x="2739" y="3798"/>
                        <a:pt x="2691" y="2775"/>
                      </a:cubicBezTo>
                      <a:cubicBezTo>
                        <a:pt x="2679" y="2441"/>
                        <a:pt x="2655" y="2120"/>
                        <a:pt x="2620" y="1786"/>
                      </a:cubicBezTo>
                      <a:cubicBezTo>
                        <a:pt x="2560" y="1346"/>
                        <a:pt x="2453" y="893"/>
                        <a:pt x="2382" y="453"/>
                      </a:cubicBezTo>
                      <a:cubicBezTo>
                        <a:pt x="2346" y="286"/>
                        <a:pt x="2394" y="108"/>
                        <a:pt x="2227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endParaRPr sz="2400"/>
                </a:p>
              </p:txBody>
            </p:sp>
            <p:sp>
              <p:nvSpPr>
                <p:cNvPr id="27882" name="Google Shape;27882;p42"/>
                <p:cNvSpPr/>
                <p:nvPr/>
              </p:nvSpPr>
              <p:spPr>
                <a:xfrm>
                  <a:off x="-776300" y="947000"/>
                  <a:ext cx="86350" cy="839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54" h="33599" extrusionOk="0">
                      <a:moveTo>
                        <a:pt x="1752" y="0"/>
                      </a:moveTo>
                      <a:cubicBezTo>
                        <a:pt x="1609" y="0"/>
                        <a:pt x="1461" y="12"/>
                        <a:pt x="1310" y="35"/>
                      </a:cubicBezTo>
                      <a:cubicBezTo>
                        <a:pt x="941" y="95"/>
                        <a:pt x="763" y="214"/>
                        <a:pt x="655" y="416"/>
                      </a:cubicBezTo>
                      <a:cubicBezTo>
                        <a:pt x="512" y="761"/>
                        <a:pt x="334" y="1095"/>
                        <a:pt x="215" y="1416"/>
                      </a:cubicBezTo>
                      <a:cubicBezTo>
                        <a:pt x="120" y="1666"/>
                        <a:pt x="1" y="1940"/>
                        <a:pt x="48" y="2190"/>
                      </a:cubicBezTo>
                      <a:cubicBezTo>
                        <a:pt x="215" y="3143"/>
                        <a:pt x="96" y="4131"/>
                        <a:pt x="679" y="5048"/>
                      </a:cubicBezTo>
                      <a:cubicBezTo>
                        <a:pt x="715" y="5119"/>
                        <a:pt x="739" y="5179"/>
                        <a:pt x="751" y="5262"/>
                      </a:cubicBezTo>
                      <a:cubicBezTo>
                        <a:pt x="953" y="6179"/>
                        <a:pt x="1191" y="7107"/>
                        <a:pt x="1370" y="8024"/>
                      </a:cubicBezTo>
                      <a:cubicBezTo>
                        <a:pt x="1453" y="8369"/>
                        <a:pt x="1465" y="8739"/>
                        <a:pt x="1298" y="9048"/>
                      </a:cubicBezTo>
                      <a:cubicBezTo>
                        <a:pt x="1120" y="9382"/>
                        <a:pt x="1108" y="9691"/>
                        <a:pt x="1096" y="10024"/>
                      </a:cubicBezTo>
                      <a:cubicBezTo>
                        <a:pt x="1048" y="10596"/>
                        <a:pt x="1001" y="11167"/>
                        <a:pt x="917" y="11727"/>
                      </a:cubicBezTo>
                      <a:cubicBezTo>
                        <a:pt x="810" y="12310"/>
                        <a:pt x="679" y="12894"/>
                        <a:pt x="870" y="13489"/>
                      </a:cubicBezTo>
                      <a:cubicBezTo>
                        <a:pt x="929" y="13632"/>
                        <a:pt x="882" y="13799"/>
                        <a:pt x="882" y="13953"/>
                      </a:cubicBezTo>
                      <a:cubicBezTo>
                        <a:pt x="858" y="14727"/>
                        <a:pt x="798" y="15501"/>
                        <a:pt x="774" y="16275"/>
                      </a:cubicBezTo>
                      <a:cubicBezTo>
                        <a:pt x="751" y="17204"/>
                        <a:pt x="798" y="18144"/>
                        <a:pt x="751" y="19085"/>
                      </a:cubicBezTo>
                      <a:cubicBezTo>
                        <a:pt x="679" y="20526"/>
                        <a:pt x="739" y="21990"/>
                        <a:pt x="620" y="23443"/>
                      </a:cubicBezTo>
                      <a:cubicBezTo>
                        <a:pt x="465" y="25133"/>
                        <a:pt x="584" y="26812"/>
                        <a:pt x="596" y="28491"/>
                      </a:cubicBezTo>
                      <a:cubicBezTo>
                        <a:pt x="596" y="28705"/>
                        <a:pt x="643" y="28920"/>
                        <a:pt x="763" y="29098"/>
                      </a:cubicBezTo>
                      <a:cubicBezTo>
                        <a:pt x="1155" y="29729"/>
                        <a:pt x="1096" y="30360"/>
                        <a:pt x="1013" y="31003"/>
                      </a:cubicBezTo>
                      <a:cubicBezTo>
                        <a:pt x="977" y="31360"/>
                        <a:pt x="917" y="31741"/>
                        <a:pt x="917" y="32099"/>
                      </a:cubicBezTo>
                      <a:cubicBezTo>
                        <a:pt x="929" y="32646"/>
                        <a:pt x="1239" y="33134"/>
                        <a:pt x="1929" y="33599"/>
                      </a:cubicBezTo>
                      <a:cubicBezTo>
                        <a:pt x="2322" y="33123"/>
                        <a:pt x="2537" y="32658"/>
                        <a:pt x="2525" y="32158"/>
                      </a:cubicBezTo>
                      <a:cubicBezTo>
                        <a:pt x="2417" y="31051"/>
                        <a:pt x="2787" y="29979"/>
                        <a:pt x="2882" y="28896"/>
                      </a:cubicBezTo>
                      <a:cubicBezTo>
                        <a:pt x="2918" y="28253"/>
                        <a:pt x="3120" y="27634"/>
                        <a:pt x="3179" y="26991"/>
                      </a:cubicBezTo>
                      <a:cubicBezTo>
                        <a:pt x="3251" y="26229"/>
                        <a:pt x="3263" y="25467"/>
                        <a:pt x="3299" y="24705"/>
                      </a:cubicBezTo>
                      <a:cubicBezTo>
                        <a:pt x="3358" y="22752"/>
                        <a:pt x="3418" y="20800"/>
                        <a:pt x="3453" y="18835"/>
                      </a:cubicBezTo>
                      <a:cubicBezTo>
                        <a:pt x="3453" y="18692"/>
                        <a:pt x="3418" y="18549"/>
                        <a:pt x="3418" y="18418"/>
                      </a:cubicBezTo>
                      <a:lnTo>
                        <a:pt x="3418" y="16490"/>
                      </a:lnTo>
                      <a:cubicBezTo>
                        <a:pt x="3418" y="16109"/>
                        <a:pt x="3453" y="15739"/>
                        <a:pt x="3441" y="15347"/>
                      </a:cubicBezTo>
                      <a:cubicBezTo>
                        <a:pt x="3418" y="14846"/>
                        <a:pt x="3334" y="14323"/>
                        <a:pt x="3299" y="13799"/>
                      </a:cubicBezTo>
                      <a:cubicBezTo>
                        <a:pt x="3251" y="13191"/>
                        <a:pt x="3239" y="12596"/>
                        <a:pt x="3179" y="11989"/>
                      </a:cubicBezTo>
                      <a:cubicBezTo>
                        <a:pt x="3144" y="11691"/>
                        <a:pt x="3025" y="11406"/>
                        <a:pt x="3013" y="11108"/>
                      </a:cubicBezTo>
                      <a:cubicBezTo>
                        <a:pt x="2941" y="10036"/>
                        <a:pt x="2858" y="8965"/>
                        <a:pt x="2834" y="7893"/>
                      </a:cubicBezTo>
                      <a:cubicBezTo>
                        <a:pt x="2798" y="7191"/>
                        <a:pt x="2822" y="6476"/>
                        <a:pt x="2882" y="5762"/>
                      </a:cubicBezTo>
                      <a:cubicBezTo>
                        <a:pt x="2941" y="5119"/>
                        <a:pt x="3072" y="4500"/>
                        <a:pt x="3179" y="3857"/>
                      </a:cubicBezTo>
                      <a:cubicBezTo>
                        <a:pt x="3215" y="3607"/>
                        <a:pt x="3263" y="3333"/>
                        <a:pt x="3299" y="3083"/>
                      </a:cubicBezTo>
                      <a:cubicBezTo>
                        <a:pt x="3394" y="2262"/>
                        <a:pt x="3334" y="1464"/>
                        <a:pt x="3025" y="654"/>
                      </a:cubicBezTo>
                      <a:cubicBezTo>
                        <a:pt x="2843" y="204"/>
                        <a:pt x="2344" y="0"/>
                        <a:pt x="1752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endParaRPr sz="2400"/>
                </a:p>
              </p:txBody>
            </p:sp>
          </p:grpSp>
        </p:grpSp>
      </p:grpSp>
      <p:grpSp>
        <p:nvGrpSpPr>
          <p:cNvPr id="27883" name="Google Shape;27883;p42"/>
          <p:cNvGrpSpPr/>
          <p:nvPr/>
        </p:nvGrpSpPr>
        <p:grpSpPr>
          <a:xfrm>
            <a:off x="1031191" y="1081618"/>
            <a:ext cx="1646020" cy="1657645"/>
            <a:chOff x="7610775" y="2392925"/>
            <a:chExt cx="548600" cy="552475"/>
          </a:xfrm>
        </p:grpSpPr>
        <p:sp>
          <p:nvSpPr>
            <p:cNvPr id="27884" name="Google Shape;27884;p42"/>
            <p:cNvSpPr/>
            <p:nvPr/>
          </p:nvSpPr>
          <p:spPr>
            <a:xfrm>
              <a:off x="7615225" y="2401750"/>
              <a:ext cx="535825" cy="535800"/>
            </a:xfrm>
            <a:custGeom>
              <a:avLst/>
              <a:gdLst/>
              <a:ahLst/>
              <a:cxnLst/>
              <a:rect l="l" t="t" r="r" b="b"/>
              <a:pathLst>
                <a:path w="21433" h="21432" extrusionOk="0">
                  <a:moveTo>
                    <a:pt x="10716" y="0"/>
                  </a:moveTo>
                  <a:cubicBezTo>
                    <a:pt x="4799" y="0"/>
                    <a:pt x="1" y="4799"/>
                    <a:pt x="1" y="10716"/>
                  </a:cubicBezTo>
                  <a:cubicBezTo>
                    <a:pt x="1" y="16633"/>
                    <a:pt x="4799" y="21432"/>
                    <a:pt x="10716" y="21432"/>
                  </a:cubicBezTo>
                  <a:cubicBezTo>
                    <a:pt x="16634" y="21432"/>
                    <a:pt x="21432" y="16633"/>
                    <a:pt x="21432" y="10716"/>
                  </a:cubicBezTo>
                  <a:cubicBezTo>
                    <a:pt x="21432" y="4799"/>
                    <a:pt x="16634" y="0"/>
                    <a:pt x="1071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7885" name="Google Shape;27885;p42"/>
            <p:cNvSpPr/>
            <p:nvPr/>
          </p:nvSpPr>
          <p:spPr>
            <a:xfrm>
              <a:off x="7621475" y="2736825"/>
              <a:ext cx="474825" cy="208575"/>
            </a:xfrm>
            <a:custGeom>
              <a:avLst/>
              <a:gdLst/>
              <a:ahLst/>
              <a:cxnLst/>
              <a:rect l="l" t="t" r="r" b="b"/>
              <a:pathLst>
                <a:path w="18993" h="8343" extrusionOk="0">
                  <a:moveTo>
                    <a:pt x="133" y="0"/>
                  </a:moveTo>
                  <a:cubicBezTo>
                    <a:pt x="128" y="0"/>
                    <a:pt x="124" y="1"/>
                    <a:pt x="120" y="4"/>
                  </a:cubicBezTo>
                  <a:cubicBezTo>
                    <a:pt x="49" y="99"/>
                    <a:pt x="1" y="278"/>
                    <a:pt x="1" y="516"/>
                  </a:cubicBezTo>
                  <a:cubicBezTo>
                    <a:pt x="13" y="754"/>
                    <a:pt x="72" y="1063"/>
                    <a:pt x="191" y="1385"/>
                  </a:cubicBezTo>
                  <a:cubicBezTo>
                    <a:pt x="465" y="2099"/>
                    <a:pt x="822" y="2802"/>
                    <a:pt x="1239" y="3445"/>
                  </a:cubicBezTo>
                  <a:cubicBezTo>
                    <a:pt x="1620" y="4040"/>
                    <a:pt x="2096" y="4588"/>
                    <a:pt x="2573" y="5112"/>
                  </a:cubicBezTo>
                  <a:cubicBezTo>
                    <a:pt x="3049" y="5647"/>
                    <a:pt x="3620" y="6088"/>
                    <a:pt x="4216" y="6481"/>
                  </a:cubicBezTo>
                  <a:cubicBezTo>
                    <a:pt x="4835" y="6897"/>
                    <a:pt x="5513" y="7219"/>
                    <a:pt x="6180" y="7505"/>
                  </a:cubicBezTo>
                  <a:cubicBezTo>
                    <a:pt x="7362" y="8018"/>
                    <a:pt x="8649" y="8343"/>
                    <a:pt x="9932" y="8343"/>
                  </a:cubicBezTo>
                  <a:cubicBezTo>
                    <a:pt x="10019" y="8343"/>
                    <a:pt x="10106" y="8341"/>
                    <a:pt x="10193" y="8338"/>
                  </a:cubicBezTo>
                  <a:lnTo>
                    <a:pt x="10669" y="8338"/>
                  </a:lnTo>
                  <a:cubicBezTo>
                    <a:pt x="10726" y="8339"/>
                    <a:pt x="10783" y="8339"/>
                    <a:pt x="10841" y="8339"/>
                  </a:cubicBezTo>
                  <a:cubicBezTo>
                    <a:pt x="11593" y="8339"/>
                    <a:pt x="12344" y="8266"/>
                    <a:pt x="13074" y="8100"/>
                  </a:cubicBezTo>
                  <a:cubicBezTo>
                    <a:pt x="13645" y="7981"/>
                    <a:pt x="14217" y="7790"/>
                    <a:pt x="14753" y="7552"/>
                  </a:cubicBezTo>
                  <a:cubicBezTo>
                    <a:pt x="15920" y="7017"/>
                    <a:pt x="16908" y="6266"/>
                    <a:pt x="17896" y="5457"/>
                  </a:cubicBezTo>
                  <a:lnTo>
                    <a:pt x="18039" y="5302"/>
                  </a:lnTo>
                  <a:lnTo>
                    <a:pt x="18253" y="5052"/>
                  </a:lnTo>
                  <a:lnTo>
                    <a:pt x="18444" y="4802"/>
                  </a:lnTo>
                  <a:cubicBezTo>
                    <a:pt x="18575" y="4635"/>
                    <a:pt x="18694" y="4457"/>
                    <a:pt x="18813" y="4278"/>
                  </a:cubicBezTo>
                  <a:cubicBezTo>
                    <a:pt x="18958" y="4037"/>
                    <a:pt x="18993" y="3913"/>
                    <a:pt x="18906" y="3913"/>
                  </a:cubicBezTo>
                  <a:cubicBezTo>
                    <a:pt x="18885" y="3913"/>
                    <a:pt x="18858" y="3919"/>
                    <a:pt x="18825" y="3933"/>
                  </a:cubicBezTo>
                  <a:cubicBezTo>
                    <a:pt x="18765" y="3945"/>
                    <a:pt x="18694" y="3992"/>
                    <a:pt x="18622" y="4040"/>
                  </a:cubicBezTo>
                  <a:cubicBezTo>
                    <a:pt x="18551" y="4088"/>
                    <a:pt x="18456" y="4147"/>
                    <a:pt x="18384" y="4219"/>
                  </a:cubicBezTo>
                  <a:lnTo>
                    <a:pt x="17896" y="4659"/>
                  </a:lnTo>
                  <a:cubicBezTo>
                    <a:pt x="17717" y="4814"/>
                    <a:pt x="17551" y="4957"/>
                    <a:pt x="17372" y="5100"/>
                  </a:cubicBezTo>
                  <a:lnTo>
                    <a:pt x="17110" y="5302"/>
                  </a:lnTo>
                  <a:cubicBezTo>
                    <a:pt x="17015" y="5362"/>
                    <a:pt x="16908" y="5433"/>
                    <a:pt x="16813" y="5493"/>
                  </a:cubicBezTo>
                  <a:cubicBezTo>
                    <a:pt x="16717" y="5552"/>
                    <a:pt x="16610" y="5635"/>
                    <a:pt x="16515" y="5695"/>
                  </a:cubicBezTo>
                  <a:cubicBezTo>
                    <a:pt x="16360" y="5778"/>
                    <a:pt x="16217" y="5885"/>
                    <a:pt x="16062" y="5969"/>
                  </a:cubicBezTo>
                  <a:cubicBezTo>
                    <a:pt x="15920" y="6064"/>
                    <a:pt x="15753" y="6147"/>
                    <a:pt x="15598" y="6243"/>
                  </a:cubicBezTo>
                  <a:cubicBezTo>
                    <a:pt x="14991" y="6588"/>
                    <a:pt x="14348" y="6850"/>
                    <a:pt x="13681" y="7076"/>
                  </a:cubicBezTo>
                  <a:cubicBezTo>
                    <a:pt x="13324" y="7195"/>
                    <a:pt x="12955" y="7302"/>
                    <a:pt x="12598" y="7398"/>
                  </a:cubicBezTo>
                  <a:cubicBezTo>
                    <a:pt x="12121" y="7517"/>
                    <a:pt x="11645" y="7636"/>
                    <a:pt x="11157" y="7695"/>
                  </a:cubicBezTo>
                  <a:cubicBezTo>
                    <a:pt x="10943" y="7731"/>
                    <a:pt x="10717" y="7731"/>
                    <a:pt x="10514" y="7731"/>
                  </a:cubicBezTo>
                  <a:cubicBezTo>
                    <a:pt x="10336" y="7731"/>
                    <a:pt x="10169" y="7719"/>
                    <a:pt x="9990" y="7695"/>
                  </a:cubicBezTo>
                  <a:cubicBezTo>
                    <a:pt x="9812" y="7683"/>
                    <a:pt x="9645" y="7659"/>
                    <a:pt x="9466" y="7636"/>
                  </a:cubicBezTo>
                  <a:cubicBezTo>
                    <a:pt x="8502" y="7540"/>
                    <a:pt x="7549" y="7326"/>
                    <a:pt x="6645" y="6957"/>
                  </a:cubicBezTo>
                  <a:cubicBezTo>
                    <a:pt x="5466" y="6481"/>
                    <a:pt x="4382" y="5778"/>
                    <a:pt x="3442" y="4921"/>
                  </a:cubicBezTo>
                  <a:cubicBezTo>
                    <a:pt x="2537" y="4099"/>
                    <a:pt x="1787" y="3111"/>
                    <a:pt x="1275" y="2183"/>
                  </a:cubicBezTo>
                  <a:cubicBezTo>
                    <a:pt x="1108" y="1885"/>
                    <a:pt x="894" y="1492"/>
                    <a:pt x="751" y="1111"/>
                  </a:cubicBezTo>
                  <a:cubicBezTo>
                    <a:pt x="644" y="932"/>
                    <a:pt x="572" y="754"/>
                    <a:pt x="489" y="587"/>
                  </a:cubicBezTo>
                  <a:cubicBezTo>
                    <a:pt x="406" y="420"/>
                    <a:pt x="358" y="289"/>
                    <a:pt x="299" y="182"/>
                  </a:cubicBezTo>
                  <a:cubicBezTo>
                    <a:pt x="245" y="86"/>
                    <a:pt x="173" y="0"/>
                    <a:pt x="1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7886" name="Google Shape;27886;p42"/>
            <p:cNvSpPr/>
            <p:nvPr/>
          </p:nvSpPr>
          <p:spPr>
            <a:xfrm>
              <a:off x="7612550" y="2392925"/>
              <a:ext cx="378375" cy="246200"/>
            </a:xfrm>
            <a:custGeom>
              <a:avLst/>
              <a:gdLst/>
              <a:ahLst/>
              <a:cxnLst/>
              <a:rect l="l" t="t" r="r" b="b"/>
              <a:pathLst>
                <a:path w="15135" h="9848" extrusionOk="0">
                  <a:moveTo>
                    <a:pt x="10912" y="0"/>
                  </a:moveTo>
                  <a:cubicBezTo>
                    <a:pt x="10665" y="0"/>
                    <a:pt x="10417" y="9"/>
                    <a:pt x="10169" y="20"/>
                  </a:cubicBezTo>
                  <a:cubicBezTo>
                    <a:pt x="9454" y="68"/>
                    <a:pt x="8740" y="187"/>
                    <a:pt x="8061" y="377"/>
                  </a:cubicBezTo>
                  <a:cubicBezTo>
                    <a:pt x="7918" y="425"/>
                    <a:pt x="7716" y="496"/>
                    <a:pt x="7668" y="544"/>
                  </a:cubicBezTo>
                  <a:cubicBezTo>
                    <a:pt x="7561" y="651"/>
                    <a:pt x="7371" y="722"/>
                    <a:pt x="7144" y="794"/>
                  </a:cubicBezTo>
                  <a:cubicBezTo>
                    <a:pt x="5775" y="1282"/>
                    <a:pt x="4525" y="2068"/>
                    <a:pt x="3454" y="3020"/>
                  </a:cubicBezTo>
                  <a:cubicBezTo>
                    <a:pt x="2620" y="3759"/>
                    <a:pt x="1930" y="4616"/>
                    <a:pt x="1394" y="5604"/>
                  </a:cubicBezTo>
                  <a:cubicBezTo>
                    <a:pt x="798" y="6664"/>
                    <a:pt x="346" y="7819"/>
                    <a:pt x="120" y="8985"/>
                  </a:cubicBezTo>
                  <a:cubicBezTo>
                    <a:pt x="96" y="9152"/>
                    <a:pt x="60" y="9271"/>
                    <a:pt x="36" y="9402"/>
                  </a:cubicBezTo>
                  <a:cubicBezTo>
                    <a:pt x="25" y="9485"/>
                    <a:pt x="1" y="9628"/>
                    <a:pt x="25" y="9688"/>
                  </a:cubicBezTo>
                  <a:cubicBezTo>
                    <a:pt x="50" y="9798"/>
                    <a:pt x="89" y="9848"/>
                    <a:pt x="133" y="9848"/>
                  </a:cubicBezTo>
                  <a:cubicBezTo>
                    <a:pt x="214" y="9848"/>
                    <a:pt x="313" y="9683"/>
                    <a:pt x="382" y="9414"/>
                  </a:cubicBezTo>
                  <a:cubicBezTo>
                    <a:pt x="441" y="9235"/>
                    <a:pt x="477" y="9057"/>
                    <a:pt x="536" y="8878"/>
                  </a:cubicBezTo>
                  <a:lnTo>
                    <a:pt x="715" y="8342"/>
                  </a:lnTo>
                  <a:cubicBezTo>
                    <a:pt x="870" y="7902"/>
                    <a:pt x="1037" y="7461"/>
                    <a:pt x="1227" y="7033"/>
                  </a:cubicBezTo>
                  <a:lnTo>
                    <a:pt x="1418" y="6616"/>
                  </a:lnTo>
                  <a:cubicBezTo>
                    <a:pt x="1477" y="6485"/>
                    <a:pt x="1572" y="6354"/>
                    <a:pt x="1632" y="6211"/>
                  </a:cubicBezTo>
                  <a:cubicBezTo>
                    <a:pt x="2001" y="5485"/>
                    <a:pt x="2477" y="4806"/>
                    <a:pt x="3013" y="4175"/>
                  </a:cubicBezTo>
                  <a:cubicBezTo>
                    <a:pt x="3120" y="4068"/>
                    <a:pt x="3215" y="3949"/>
                    <a:pt x="3323" y="3854"/>
                  </a:cubicBezTo>
                  <a:cubicBezTo>
                    <a:pt x="3430" y="3747"/>
                    <a:pt x="3549" y="3639"/>
                    <a:pt x="3656" y="3532"/>
                  </a:cubicBezTo>
                  <a:cubicBezTo>
                    <a:pt x="3811" y="3366"/>
                    <a:pt x="3989" y="3235"/>
                    <a:pt x="4168" y="3068"/>
                  </a:cubicBezTo>
                  <a:cubicBezTo>
                    <a:pt x="4704" y="2616"/>
                    <a:pt x="5299" y="2223"/>
                    <a:pt x="5882" y="1854"/>
                  </a:cubicBezTo>
                  <a:cubicBezTo>
                    <a:pt x="5990" y="1782"/>
                    <a:pt x="6156" y="1723"/>
                    <a:pt x="6287" y="1663"/>
                  </a:cubicBezTo>
                  <a:cubicBezTo>
                    <a:pt x="6454" y="1580"/>
                    <a:pt x="6609" y="1496"/>
                    <a:pt x="6787" y="1437"/>
                  </a:cubicBezTo>
                  <a:cubicBezTo>
                    <a:pt x="7168" y="1306"/>
                    <a:pt x="7537" y="1187"/>
                    <a:pt x="7918" y="1092"/>
                  </a:cubicBezTo>
                  <a:cubicBezTo>
                    <a:pt x="8216" y="1020"/>
                    <a:pt x="8502" y="972"/>
                    <a:pt x="8799" y="937"/>
                  </a:cubicBezTo>
                  <a:cubicBezTo>
                    <a:pt x="9014" y="901"/>
                    <a:pt x="9228" y="853"/>
                    <a:pt x="9442" y="841"/>
                  </a:cubicBezTo>
                  <a:lnTo>
                    <a:pt x="9764" y="806"/>
                  </a:lnTo>
                  <a:lnTo>
                    <a:pt x="10097" y="794"/>
                  </a:lnTo>
                  <a:cubicBezTo>
                    <a:pt x="10288" y="782"/>
                    <a:pt x="10502" y="782"/>
                    <a:pt x="10693" y="782"/>
                  </a:cubicBezTo>
                  <a:cubicBezTo>
                    <a:pt x="10883" y="782"/>
                    <a:pt x="11074" y="794"/>
                    <a:pt x="11276" y="794"/>
                  </a:cubicBezTo>
                  <a:cubicBezTo>
                    <a:pt x="11466" y="794"/>
                    <a:pt x="11657" y="830"/>
                    <a:pt x="11847" y="830"/>
                  </a:cubicBezTo>
                  <a:cubicBezTo>
                    <a:pt x="12550" y="877"/>
                    <a:pt x="13240" y="984"/>
                    <a:pt x="13907" y="1151"/>
                  </a:cubicBezTo>
                  <a:cubicBezTo>
                    <a:pt x="14157" y="1234"/>
                    <a:pt x="14431" y="1246"/>
                    <a:pt x="14669" y="1306"/>
                  </a:cubicBezTo>
                  <a:cubicBezTo>
                    <a:pt x="14777" y="1324"/>
                    <a:pt x="14863" y="1333"/>
                    <a:pt x="14929" y="1333"/>
                  </a:cubicBezTo>
                  <a:cubicBezTo>
                    <a:pt x="15084" y="1333"/>
                    <a:pt x="15135" y="1283"/>
                    <a:pt x="15110" y="1175"/>
                  </a:cubicBezTo>
                  <a:cubicBezTo>
                    <a:pt x="15098" y="1092"/>
                    <a:pt x="15003" y="1008"/>
                    <a:pt x="14884" y="937"/>
                  </a:cubicBezTo>
                  <a:cubicBezTo>
                    <a:pt x="14753" y="841"/>
                    <a:pt x="14610" y="770"/>
                    <a:pt x="14443" y="687"/>
                  </a:cubicBezTo>
                  <a:cubicBezTo>
                    <a:pt x="13621" y="318"/>
                    <a:pt x="12681" y="127"/>
                    <a:pt x="11764" y="44"/>
                  </a:cubicBezTo>
                  <a:cubicBezTo>
                    <a:pt x="11483" y="12"/>
                    <a:pt x="11198" y="0"/>
                    <a:pt x="109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7887" name="Google Shape;27887;p42"/>
            <p:cNvSpPr/>
            <p:nvPr/>
          </p:nvSpPr>
          <p:spPr>
            <a:xfrm>
              <a:off x="8011425" y="2432400"/>
              <a:ext cx="147950" cy="236750"/>
            </a:xfrm>
            <a:custGeom>
              <a:avLst/>
              <a:gdLst/>
              <a:ahLst/>
              <a:cxnLst/>
              <a:rect l="l" t="t" r="r" b="b"/>
              <a:pathLst>
                <a:path w="5918" h="9470" extrusionOk="0">
                  <a:moveTo>
                    <a:pt x="194" y="1"/>
                  </a:moveTo>
                  <a:cubicBezTo>
                    <a:pt x="148" y="1"/>
                    <a:pt x="117" y="15"/>
                    <a:pt x="95" y="36"/>
                  </a:cubicBezTo>
                  <a:cubicBezTo>
                    <a:pt x="0" y="132"/>
                    <a:pt x="119" y="286"/>
                    <a:pt x="441" y="525"/>
                  </a:cubicBezTo>
                  <a:cubicBezTo>
                    <a:pt x="822" y="822"/>
                    <a:pt x="1167" y="1156"/>
                    <a:pt x="1596" y="1465"/>
                  </a:cubicBezTo>
                  <a:cubicBezTo>
                    <a:pt x="1715" y="1560"/>
                    <a:pt x="1834" y="1644"/>
                    <a:pt x="1941" y="1751"/>
                  </a:cubicBezTo>
                  <a:cubicBezTo>
                    <a:pt x="2048" y="1870"/>
                    <a:pt x="2143" y="1977"/>
                    <a:pt x="2250" y="2072"/>
                  </a:cubicBezTo>
                  <a:cubicBezTo>
                    <a:pt x="2441" y="2299"/>
                    <a:pt x="2619" y="2513"/>
                    <a:pt x="2786" y="2727"/>
                  </a:cubicBezTo>
                  <a:cubicBezTo>
                    <a:pt x="2893" y="2846"/>
                    <a:pt x="2977" y="2965"/>
                    <a:pt x="3072" y="3084"/>
                  </a:cubicBezTo>
                  <a:cubicBezTo>
                    <a:pt x="3179" y="3203"/>
                    <a:pt x="3250" y="3323"/>
                    <a:pt x="3334" y="3465"/>
                  </a:cubicBezTo>
                  <a:cubicBezTo>
                    <a:pt x="3810" y="4192"/>
                    <a:pt x="4203" y="4966"/>
                    <a:pt x="4489" y="5787"/>
                  </a:cubicBezTo>
                  <a:lnTo>
                    <a:pt x="4501" y="5763"/>
                  </a:lnTo>
                  <a:cubicBezTo>
                    <a:pt x="4524" y="5847"/>
                    <a:pt x="4560" y="5930"/>
                    <a:pt x="4584" y="6001"/>
                  </a:cubicBezTo>
                  <a:cubicBezTo>
                    <a:pt x="4798" y="6644"/>
                    <a:pt x="4941" y="7299"/>
                    <a:pt x="5048" y="7954"/>
                  </a:cubicBezTo>
                  <a:cubicBezTo>
                    <a:pt x="5120" y="8430"/>
                    <a:pt x="5179" y="8859"/>
                    <a:pt x="5358" y="9014"/>
                  </a:cubicBezTo>
                  <a:cubicBezTo>
                    <a:pt x="5394" y="9037"/>
                    <a:pt x="5441" y="9145"/>
                    <a:pt x="5465" y="9240"/>
                  </a:cubicBezTo>
                  <a:cubicBezTo>
                    <a:pt x="5521" y="9393"/>
                    <a:pt x="5573" y="9470"/>
                    <a:pt x="5621" y="9470"/>
                  </a:cubicBezTo>
                  <a:cubicBezTo>
                    <a:pt x="5686" y="9470"/>
                    <a:pt x="5744" y="9333"/>
                    <a:pt x="5798" y="9061"/>
                  </a:cubicBezTo>
                  <a:cubicBezTo>
                    <a:pt x="5917" y="8323"/>
                    <a:pt x="5822" y="7490"/>
                    <a:pt x="5572" y="6680"/>
                  </a:cubicBezTo>
                  <a:cubicBezTo>
                    <a:pt x="5406" y="6144"/>
                    <a:pt x="5203" y="5609"/>
                    <a:pt x="4977" y="5085"/>
                  </a:cubicBezTo>
                  <a:cubicBezTo>
                    <a:pt x="4751" y="4561"/>
                    <a:pt x="4489" y="4061"/>
                    <a:pt x="4167" y="3584"/>
                  </a:cubicBezTo>
                  <a:cubicBezTo>
                    <a:pt x="3917" y="3180"/>
                    <a:pt x="3620" y="2811"/>
                    <a:pt x="3322" y="2453"/>
                  </a:cubicBezTo>
                  <a:cubicBezTo>
                    <a:pt x="3012" y="2096"/>
                    <a:pt x="2703" y="1751"/>
                    <a:pt x="2346" y="1441"/>
                  </a:cubicBezTo>
                  <a:cubicBezTo>
                    <a:pt x="1810" y="941"/>
                    <a:pt x="1215" y="525"/>
                    <a:pt x="583" y="155"/>
                  </a:cubicBezTo>
                  <a:cubicBezTo>
                    <a:pt x="395" y="42"/>
                    <a:pt x="273" y="1"/>
                    <a:pt x="1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7888" name="Google Shape;27888;p42"/>
            <p:cNvSpPr/>
            <p:nvPr/>
          </p:nvSpPr>
          <p:spPr>
            <a:xfrm>
              <a:off x="8103400" y="2669650"/>
              <a:ext cx="54475" cy="148400"/>
            </a:xfrm>
            <a:custGeom>
              <a:avLst/>
              <a:gdLst/>
              <a:ahLst/>
              <a:cxnLst/>
              <a:rect l="l" t="t" r="r" b="b"/>
              <a:pathLst>
                <a:path w="2179" h="5936" extrusionOk="0">
                  <a:moveTo>
                    <a:pt x="1936" y="0"/>
                  </a:moveTo>
                  <a:cubicBezTo>
                    <a:pt x="1858" y="0"/>
                    <a:pt x="1767" y="242"/>
                    <a:pt x="1715" y="560"/>
                  </a:cubicBezTo>
                  <a:cubicBezTo>
                    <a:pt x="1596" y="1191"/>
                    <a:pt x="1476" y="1810"/>
                    <a:pt x="1322" y="2465"/>
                  </a:cubicBezTo>
                  <a:cubicBezTo>
                    <a:pt x="1131" y="3334"/>
                    <a:pt x="810" y="4179"/>
                    <a:pt x="393" y="4965"/>
                  </a:cubicBezTo>
                  <a:cubicBezTo>
                    <a:pt x="286" y="5132"/>
                    <a:pt x="191" y="5346"/>
                    <a:pt x="119" y="5524"/>
                  </a:cubicBezTo>
                  <a:cubicBezTo>
                    <a:pt x="48" y="5703"/>
                    <a:pt x="0" y="5846"/>
                    <a:pt x="48" y="5882"/>
                  </a:cubicBezTo>
                  <a:cubicBezTo>
                    <a:pt x="100" y="5904"/>
                    <a:pt x="162" y="5936"/>
                    <a:pt x="239" y="5936"/>
                  </a:cubicBezTo>
                  <a:cubicBezTo>
                    <a:pt x="284" y="5936"/>
                    <a:pt x="335" y="5925"/>
                    <a:pt x="393" y="5894"/>
                  </a:cubicBezTo>
                  <a:cubicBezTo>
                    <a:pt x="453" y="5846"/>
                    <a:pt x="536" y="5763"/>
                    <a:pt x="631" y="5655"/>
                  </a:cubicBezTo>
                  <a:cubicBezTo>
                    <a:pt x="714" y="5548"/>
                    <a:pt x="810" y="5417"/>
                    <a:pt x="881" y="5298"/>
                  </a:cubicBezTo>
                  <a:cubicBezTo>
                    <a:pt x="1000" y="5120"/>
                    <a:pt x="1107" y="4941"/>
                    <a:pt x="1191" y="4751"/>
                  </a:cubicBezTo>
                  <a:cubicBezTo>
                    <a:pt x="1286" y="4548"/>
                    <a:pt x="1381" y="4358"/>
                    <a:pt x="1465" y="4167"/>
                  </a:cubicBezTo>
                  <a:cubicBezTo>
                    <a:pt x="1536" y="3977"/>
                    <a:pt x="1643" y="3774"/>
                    <a:pt x="1715" y="3584"/>
                  </a:cubicBezTo>
                  <a:cubicBezTo>
                    <a:pt x="1905" y="3084"/>
                    <a:pt x="2024" y="2572"/>
                    <a:pt x="2084" y="2072"/>
                  </a:cubicBezTo>
                  <a:cubicBezTo>
                    <a:pt x="2155" y="1548"/>
                    <a:pt x="2155" y="1024"/>
                    <a:pt x="2179" y="476"/>
                  </a:cubicBezTo>
                  <a:lnTo>
                    <a:pt x="2179" y="476"/>
                  </a:lnTo>
                  <a:cubicBezTo>
                    <a:pt x="2143" y="655"/>
                    <a:pt x="2119" y="738"/>
                    <a:pt x="2096" y="845"/>
                  </a:cubicBezTo>
                  <a:cubicBezTo>
                    <a:pt x="2084" y="786"/>
                    <a:pt x="2072" y="738"/>
                    <a:pt x="2096" y="714"/>
                  </a:cubicBezTo>
                  <a:cubicBezTo>
                    <a:pt x="2119" y="345"/>
                    <a:pt x="2060" y="107"/>
                    <a:pt x="1965" y="12"/>
                  </a:cubicBezTo>
                  <a:cubicBezTo>
                    <a:pt x="1955" y="4"/>
                    <a:pt x="1946" y="0"/>
                    <a:pt x="19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7889" name="Google Shape;27889;p42"/>
            <p:cNvSpPr/>
            <p:nvPr/>
          </p:nvSpPr>
          <p:spPr>
            <a:xfrm>
              <a:off x="7610775" y="2673675"/>
              <a:ext cx="11925" cy="49900"/>
            </a:xfrm>
            <a:custGeom>
              <a:avLst/>
              <a:gdLst/>
              <a:ahLst/>
              <a:cxnLst/>
              <a:rect l="l" t="t" r="r" b="b"/>
              <a:pathLst>
                <a:path w="477" h="1996" extrusionOk="0">
                  <a:moveTo>
                    <a:pt x="215" y="0"/>
                  </a:moveTo>
                  <a:cubicBezTo>
                    <a:pt x="158" y="0"/>
                    <a:pt x="115" y="132"/>
                    <a:pt x="72" y="244"/>
                  </a:cubicBezTo>
                  <a:cubicBezTo>
                    <a:pt x="12" y="399"/>
                    <a:pt x="0" y="672"/>
                    <a:pt x="12" y="970"/>
                  </a:cubicBezTo>
                  <a:cubicBezTo>
                    <a:pt x="36" y="1113"/>
                    <a:pt x="60" y="1268"/>
                    <a:pt x="96" y="1411"/>
                  </a:cubicBezTo>
                  <a:cubicBezTo>
                    <a:pt x="119" y="1565"/>
                    <a:pt x="167" y="1708"/>
                    <a:pt x="226" y="1827"/>
                  </a:cubicBezTo>
                  <a:cubicBezTo>
                    <a:pt x="269" y="1942"/>
                    <a:pt x="308" y="1995"/>
                    <a:pt x="341" y="1995"/>
                  </a:cubicBezTo>
                  <a:cubicBezTo>
                    <a:pt x="373" y="1995"/>
                    <a:pt x="399" y="1945"/>
                    <a:pt x="417" y="1851"/>
                  </a:cubicBezTo>
                  <a:cubicBezTo>
                    <a:pt x="465" y="1565"/>
                    <a:pt x="477" y="1220"/>
                    <a:pt x="429" y="744"/>
                  </a:cubicBezTo>
                  <a:cubicBezTo>
                    <a:pt x="429" y="577"/>
                    <a:pt x="417" y="446"/>
                    <a:pt x="393" y="339"/>
                  </a:cubicBezTo>
                  <a:cubicBezTo>
                    <a:pt x="357" y="220"/>
                    <a:pt x="322" y="137"/>
                    <a:pt x="286" y="65"/>
                  </a:cubicBezTo>
                  <a:cubicBezTo>
                    <a:pt x="260" y="19"/>
                    <a:pt x="236" y="0"/>
                    <a:pt x="2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</p:grpSp>
      <p:sp>
        <p:nvSpPr>
          <p:cNvPr id="28014" name="Google Shape;28014;p42"/>
          <p:cNvSpPr txBox="1">
            <a:spLocks noGrp="1"/>
          </p:cNvSpPr>
          <p:nvPr>
            <p:ph type="title"/>
          </p:nvPr>
        </p:nvSpPr>
        <p:spPr>
          <a:xfrm>
            <a:off x="2508733" y="2385051"/>
            <a:ext cx="6291200" cy="18896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r>
              <a:rPr lang="en" dirty="0" smtClean="0"/>
              <a:t>ĐƠN CHẤT</a:t>
            </a:r>
            <a:br>
              <a:rPr lang="en" dirty="0" smtClean="0"/>
            </a:br>
            <a:r>
              <a:rPr lang="en" dirty="0" smtClean="0"/>
              <a:t>1. Đơn chất là gì?</a:t>
            </a:r>
            <a:endParaRPr dirty="0"/>
          </a:p>
        </p:txBody>
      </p:sp>
      <p:sp>
        <p:nvSpPr>
          <p:cNvPr id="28015" name="Google Shape;28015;p42"/>
          <p:cNvSpPr txBox="1">
            <a:spLocks noGrp="1"/>
          </p:cNvSpPr>
          <p:nvPr>
            <p:ph type="title" idx="2"/>
          </p:nvPr>
        </p:nvSpPr>
        <p:spPr>
          <a:xfrm>
            <a:off x="1031200" y="1465451"/>
            <a:ext cx="1646000" cy="8900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r>
              <a:rPr lang="en" dirty="0" smtClean="0"/>
              <a:t>I.</a:t>
            </a:r>
            <a:endParaRPr dirty="0"/>
          </a:p>
        </p:txBody>
      </p:sp>
      <p:grpSp>
        <p:nvGrpSpPr>
          <p:cNvPr id="1120" name="Google Shape;506;p23"/>
          <p:cNvGrpSpPr/>
          <p:nvPr/>
        </p:nvGrpSpPr>
        <p:grpSpPr>
          <a:xfrm>
            <a:off x="10452999" y="245910"/>
            <a:ext cx="1009123" cy="1313971"/>
            <a:chOff x="6151764" y="3887194"/>
            <a:chExt cx="1009123" cy="1313971"/>
          </a:xfrm>
        </p:grpSpPr>
        <p:grpSp>
          <p:nvGrpSpPr>
            <p:cNvPr id="1121" name="Google Shape;507;p23"/>
            <p:cNvGrpSpPr/>
            <p:nvPr/>
          </p:nvGrpSpPr>
          <p:grpSpPr>
            <a:xfrm>
              <a:off x="6151764" y="3887194"/>
              <a:ext cx="1009123" cy="1235674"/>
              <a:chOff x="6151764" y="3887194"/>
              <a:chExt cx="1009123" cy="1235674"/>
            </a:xfrm>
          </p:grpSpPr>
          <p:sp>
            <p:nvSpPr>
              <p:cNvPr id="1125" name="Google Shape;508;p23"/>
              <p:cNvSpPr/>
              <p:nvPr/>
            </p:nvSpPr>
            <p:spPr>
              <a:xfrm>
                <a:off x="6268944" y="4616950"/>
                <a:ext cx="769136" cy="427754"/>
              </a:xfrm>
              <a:custGeom>
                <a:avLst/>
                <a:gdLst/>
                <a:ahLst/>
                <a:cxnLst/>
                <a:rect l="l" t="t" r="r" b="b"/>
                <a:pathLst>
                  <a:path w="23242" h="12926" extrusionOk="0">
                    <a:moveTo>
                      <a:pt x="5836" y="1"/>
                    </a:moveTo>
                    <a:cubicBezTo>
                      <a:pt x="5564" y="1"/>
                      <a:pt x="5291" y="80"/>
                      <a:pt x="5020" y="261"/>
                    </a:cubicBezTo>
                    <a:cubicBezTo>
                      <a:pt x="3508" y="584"/>
                      <a:pt x="2128" y="1170"/>
                      <a:pt x="823" y="2111"/>
                    </a:cubicBezTo>
                    <a:cubicBezTo>
                      <a:pt x="248" y="2526"/>
                      <a:pt x="1" y="3626"/>
                      <a:pt x="823" y="3979"/>
                    </a:cubicBezTo>
                    <a:cubicBezTo>
                      <a:pt x="1047" y="4076"/>
                      <a:pt x="1248" y="4171"/>
                      <a:pt x="1439" y="4272"/>
                    </a:cubicBezTo>
                    <a:cubicBezTo>
                      <a:pt x="1511" y="4473"/>
                      <a:pt x="1647" y="4662"/>
                      <a:pt x="1862" y="4816"/>
                    </a:cubicBezTo>
                    <a:cubicBezTo>
                      <a:pt x="2156" y="5025"/>
                      <a:pt x="2312" y="5122"/>
                      <a:pt x="2528" y="5194"/>
                    </a:cubicBezTo>
                    <a:lnTo>
                      <a:pt x="4132" y="6102"/>
                    </a:lnTo>
                    <a:cubicBezTo>
                      <a:pt x="4139" y="6117"/>
                      <a:pt x="4145" y="6133"/>
                      <a:pt x="4153" y="6148"/>
                    </a:cubicBezTo>
                    <a:cubicBezTo>
                      <a:pt x="4701" y="7067"/>
                      <a:pt x="6029" y="7311"/>
                      <a:pt x="6954" y="7692"/>
                    </a:cubicBezTo>
                    <a:lnTo>
                      <a:pt x="11909" y="9743"/>
                    </a:lnTo>
                    <a:cubicBezTo>
                      <a:pt x="15066" y="11051"/>
                      <a:pt x="18201" y="12411"/>
                      <a:pt x="21606" y="12913"/>
                    </a:cubicBezTo>
                    <a:cubicBezTo>
                      <a:pt x="21663" y="12921"/>
                      <a:pt x="21721" y="12926"/>
                      <a:pt x="21781" y="12926"/>
                    </a:cubicBezTo>
                    <a:cubicBezTo>
                      <a:pt x="22468" y="12926"/>
                      <a:pt x="23241" y="12375"/>
                      <a:pt x="22938" y="11582"/>
                    </a:cubicBezTo>
                    <a:cubicBezTo>
                      <a:pt x="22396" y="10164"/>
                      <a:pt x="21993" y="8095"/>
                      <a:pt x="21024" y="6850"/>
                    </a:cubicBezTo>
                    <a:cubicBezTo>
                      <a:pt x="20993" y="6713"/>
                      <a:pt x="20952" y="6578"/>
                      <a:pt x="20899" y="6450"/>
                    </a:cubicBezTo>
                    <a:cubicBezTo>
                      <a:pt x="20695" y="5950"/>
                      <a:pt x="20248" y="5734"/>
                      <a:pt x="19812" y="5734"/>
                    </a:cubicBezTo>
                    <a:cubicBezTo>
                      <a:pt x="19659" y="5734"/>
                      <a:pt x="19507" y="5761"/>
                      <a:pt x="19368" y="5811"/>
                    </a:cubicBezTo>
                    <a:cubicBezTo>
                      <a:pt x="19238" y="5791"/>
                      <a:pt x="19103" y="5781"/>
                      <a:pt x="18962" y="5781"/>
                    </a:cubicBezTo>
                    <a:cubicBezTo>
                      <a:pt x="18729" y="5781"/>
                      <a:pt x="18480" y="5809"/>
                      <a:pt x="18212" y="5869"/>
                    </a:cubicBezTo>
                    <a:cubicBezTo>
                      <a:pt x="17343" y="6070"/>
                      <a:pt x="16458" y="6180"/>
                      <a:pt x="15566" y="6203"/>
                    </a:cubicBezTo>
                    <a:cubicBezTo>
                      <a:pt x="15242" y="6024"/>
                      <a:pt x="14954" y="5897"/>
                      <a:pt x="14828" y="5852"/>
                    </a:cubicBezTo>
                    <a:cubicBezTo>
                      <a:pt x="13246" y="5313"/>
                      <a:pt x="11770" y="5353"/>
                      <a:pt x="10399" y="4240"/>
                    </a:cubicBezTo>
                    <a:cubicBezTo>
                      <a:pt x="9653" y="3633"/>
                      <a:pt x="8558" y="1743"/>
                      <a:pt x="7348" y="702"/>
                    </a:cubicBezTo>
                    <a:cubicBezTo>
                      <a:pt x="7250" y="329"/>
                      <a:pt x="6969" y="34"/>
                      <a:pt x="6495" y="34"/>
                    </a:cubicBezTo>
                    <a:cubicBezTo>
                      <a:pt x="6451" y="34"/>
                      <a:pt x="6405" y="36"/>
                      <a:pt x="6357" y="42"/>
                    </a:cubicBezTo>
                    <a:cubicBezTo>
                      <a:pt x="6317" y="46"/>
                      <a:pt x="6279" y="52"/>
                      <a:pt x="6241" y="57"/>
                    </a:cubicBezTo>
                    <a:cubicBezTo>
                      <a:pt x="6106" y="20"/>
                      <a:pt x="5971" y="1"/>
                      <a:pt x="5836" y="1"/>
                    </a:cubicBezTo>
                    <a:close/>
                  </a:path>
                </a:pathLst>
              </a:custGeom>
              <a:solidFill>
                <a:srgbClr val="A6DFD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6" name="Google Shape;509;p23"/>
              <p:cNvSpPr/>
              <p:nvPr/>
            </p:nvSpPr>
            <p:spPr>
              <a:xfrm>
                <a:off x="6842073" y="4193896"/>
                <a:ext cx="185550" cy="96994"/>
              </a:xfrm>
              <a:custGeom>
                <a:avLst/>
                <a:gdLst/>
                <a:ahLst/>
                <a:cxnLst/>
                <a:rect l="l" t="t" r="r" b="b"/>
                <a:pathLst>
                  <a:path w="5607" h="2931" extrusionOk="0">
                    <a:moveTo>
                      <a:pt x="293" y="0"/>
                    </a:moveTo>
                    <a:cubicBezTo>
                      <a:pt x="148" y="0"/>
                      <a:pt x="0" y="161"/>
                      <a:pt x="105" y="302"/>
                    </a:cubicBezTo>
                    <a:cubicBezTo>
                      <a:pt x="1312" y="1913"/>
                      <a:pt x="3179" y="2912"/>
                      <a:pt x="5207" y="2930"/>
                    </a:cubicBezTo>
                    <a:cubicBezTo>
                      <a:pt x="5209" y="2930"/>
                      <a:pt x="5210" y="2930"/>
                      <a:pt x="5212" y="2930"/>
                    </a:cubicBezTo>
                    <a:cubicBezTo>
                      <a:pt x="5607" y="2930"/>
                      <a:pt x="5596" y="2345"/>
                      <a:pt x="5207" y="2316"/>
                    </a:cubicBezTo>
                    <a:cubicBezTo>
                      <a:pt x="3332" y="2173"/>
                      <a:pt x="1720" y="1431"/>
                      <a:pt x="424" y="57"/>
                    </a:cubicBezTo>
                    <a:cubicBezTo>
                      <a:pt x="386" y="17"/>
                      <a:pt x="340" y="0"/>
                      <a:pt x="293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7" name="Google Shape;510;p23"/>
              <p:cNvSpPr/>
              <p:nvPr/>
            </p:nvSpPr>
            <p:spPr>
              <a:xfrm>
                <a:off x="6151764" y="4124236"/>
                <a:ext cx="1009123" cy="998632"/>
              </a:xfrm>
              <a:custGeom>
                <a:avLst/>
                <a:gdLst/>
                <a:ahLst/>
                <a:cxnLst/>
                <a:rect l="l" t="t" r="r" b="b"/>
                <a:pathLst>
                  <a:path w="30494" h="30177" extrusionOk="0">
                    <a:moveTo>
                      <a:pt x="20913" y="661"/>
                    </a:moveTo>
                    <a:cubicBezTo>
                      <a:pt x="23466" y="1350"/>
                      <a:pt x="30493" y="3243"/>
                      <a:pt x="27949" y="5730"/>
                    </a:cubicBezTo>
                    <a:cubicBezTo>
                      <a:pt x="27373" y="5991"/>
                      <a:pt x="26834" y="6082"/>
                      <a:pt x="26185" y="6082"/>
                    </a:cubicBezTo>
                    <a:cubicBezTo>
                      <a:pt x="26158" y="6082"/>
                      <a:pt x="26131" y="6081"/>
                      <a:pt x="26104" y="6081"/>
                    </a:cubicBezTo>
                    <a:cubicBezTo>
                      <a:pt x="26103" y="6081"/>
                      <a:pt x="26102" y="6081"/>
                      <a:pt x="26101" y="6081"/>
                    </a:cubicBezTo>
                    <a:cubicBezTo>
                      <a:pt x="25968" y="6081"/>
                      <a:pt x="25825" y="6182"/>
                      <a:pt x="25796" y="6315"/>
                    </a:cubicBezTo>
                    <a:cubicBezTo>
                      <a:pt x="25791" y="6335"/>
                      <a:pt x="25788" y="6354"/>
                      <a:pt x="25787" y="6374"/>
                    </a:cubicBezTo>
                    <a:cubicBezTo>
                      <a:pt x="25729" y="6378"/>
                      <a:pt x="25676" y="6404"/>
                      <a:pt x="25638" y="6447"/>
                    </a:cubicBezTo>
                    <a:cubicBezTo>
                      <a:pt x="23831" y="8467"/>
                      <a:pt x="22717" y="11105"/>
                      <a:pt x="22230" y="13753"/>
                    </a:cubicBezTo>
                    <a:cubicBezTo>
                      <a:pt x="22184" y="14001"/>
                      <a:pt x="22379" y="14165"/>
                      <a:pt x="22572" y="14182"/>
                    </a:cubicBezTo>
                    <a:cubicBezTo>
                      <a:pt x="23518" y="16375"/>
                      <a:pt x="24601" y="18508"/>
                      <a:pt x="25606" y="20674"/>
                    </a:cubicBezTo>
                    <a:cubicBezTo>
                      <a:pt x="26692" y="23017"/>
                      <a:pt x="28188" y="25508"/>
                      <a:pt x="28271" y="28136"/>
                    </a:cubicBezTo>
                    <a:cubicBezTo>
                      <a:pt x="28256" y="28159"/>
                      <a:pt x="28245" y="28183"/>
                      <a:pt x="28237" y="28209"/>
                    </a:cubicBezTo>
                    <a:cubicBezTo>
                      <a:pt x="28054" y="29117"/>
                      <a:pt x="27316" y="29418"/>
                      <a:pt x="26393" y="29418"/>
                    </a:cubicBezTo>
                    <a:cubicBezTo>
                      <a:pt x="24843" y="29418"/>
                      <a:pt x="22773" y="28568"/>
                      <a:pt x="21949" y="28324"/>
                    </a:cubicBezTo>
                    <a:cubicBezTo>
                      <a:pt x="20247" y="27819"/>
                      <a:pt x="18559" y="27266"/>
                      <a:pt x="16888" y="26664"/>
                    </a:cubicBezTo>
                    <a:cubicBezTo>
                      <a:pt x="13370" y="25404"/>
                      <a:pt x="9903" y="23955"/>
                      <a:pt x="6570" y="22258"/>
                    </a:cubicBezTo>
                    <a:cubicBezTo>
                      <a:pt x="4873" y="21392"/>
                      <a:pt x="1805" y="19839"/>
                      <a:pt x="2406" y="17406"/>
                    </a:cubicBezTo>
                    <a:cubicBezTo>
                      <a:pt x="2851" y="15598"/>
                      <a:pt x="5097" y="14839"/>
                      <a:pt x="6640" y="14316"/>
                    </a:cubicBezTo>
                    <a:cubicBezTo>
                      <a:pt x="10082" y="13152"/>
                      <a:pt x="13591" y="12596"/>
                      <a:pt x="17142" y="11913"/>
                    </a:cubicBezTo>
                    <a:cubicBezTo>
                      <a:pt x="17277" y="11887"/>
                      <a:pt x="17342" y="11782"/>
                      <a:pt x="17351" y="11668"/>
                    </a:cubicBezTo>
                    <a:cubicBezTo>
                      <a:pt x="17360" y="11658"/>
                      <a:pt x="17369" y="11645"/>
                      <a:pt x="17377" y="11633"/>
                    </a:cubicBezTo>
                    <a:cubicBezTo>
                      <a:pt x="18470" y="9343"/>
                      <a:pt x="19709" y="7064"/>
                      <a:pt x="20572" y="4675"/>
                    </a:cubicBezTo>
                    <a:cubicBezTo>
                      <a:pt x="20616" y="4553"/>
                      <a:pt x="20553" y="4458"/>
                      <a:pt x="20460" y="4410"/>
                    </a:cubicBezTo>
                    <a:cubicBezTo>
                      <a:pt x="20569" y="4323"/>
                      <a:pt x="20615" y="4168"/>
                      <a:pt x="20480" y="4053"/>
                    </a:cubicBezTo>
                    <a:cubicBezTo>
                      <a:pt x="19901" y="3560"/>
                      <a:pt x="19247" y="2978"/>
                      <a:pt x="19186" y="2159"/>
                    </a:cubicBezTo>
                    <a:cubicBezTo>
                      <a:pt x="19121" y="1278"/>
                      <a:pt x="19809" y="697"/>
                      <a:pt x="20617" y="697"/>
                    </a:cubicBezTo>
                    <a:cubicBezTo>
                      <a:pt x="20666" y="697"/>
                      <a:pt x="20716" y="699"/>
                      <a:pt x="20766" y="704"/>
                    </a:cubicBezTo>
                    <a:cubicBezTo>
                      <a:pt x="20772" y="704"/>
                      <a:pt x="20778" y="705"/>
                      <a:pt x="20784" y="705"/>
                    </a:cubicBezTo>
                    <a:cubicBezTo>
                      <a:pt x="20830" y="705"/>
                      <a:pt x="20875" y="689"/>
                      <a:pt x="20913" y="661"/>
                    </a:cubicBezTo>
                    <a:close/>
                    <a:moveTo>
                      <a:pt x="20320" y="0"/>
                    </a:moveTo>
                    <a:cubicBezTo>
                      <a:pt x="20248" y="0"/>
                      <a:pt x="20179" y="31"/>
                      <a:pt x="20132" y="88"/>
                    </a:cubicBezTo>
                    <a:cubicBezTo>
                      <a:pt x="19409" y="180"/>
                      <a:pt x="18771" y="832"/>
                      <a:pt x="18590" y="1557"/>
                    </a:cubicBezTo>
                    <a:cubicBezTo>
                      <a:pt x="18294" y="2736"/>
                      <a:pt x="19156" y="3934"/>
                      <a:pt x="20169" y="4448"/>
                    </a:cubicBezTo>
                    <a:cubicBezTo>
                      <a:pt x="20154" y="4461"/>
                      <a:pt x="20141" y="4474"/>
                      <a:pt x="20131" y="4490"/>
                    </a:cubicBezTo>
                    <a:cubicBezTo>
                      <a:pt x="18824" y="6637"/>
                      <a:pt x="17838" y="9006"/>
                      <a:pt x="16752" y="11269"/>
                    </a:cubicBezTo>
                    <a:cubicBezTo>
                      <a:pt x="16741" y="11295"/>
                      <a:pt x="16735" y="11322"/>
                      <a:pt x="16730" y="11351"/>
                    </a:cubicBezTo>
                    <a:cubicBezTo>
                      <a:pt x="14237" y="11498"/>
                      <a:pt x="11747" y="12050"/>
                      <a:pt x="9344" y="12698"/>
                    </a:cubicBezTo>
                    <a:cubicBezTo>
                      <a:pt x="7327" y="13240"/>
                      <a:pt x="5038" y="13770"/>
                      <a:pt x="3315" y="15018"/>
                    </a:cubicBezTo>
                    <a:cubicBezTo>
                      <a:pt x="1" y="17416"/>
                      <a:pt x="2407" y="20740"/>
                      <a:pt x="5162" y="22288"/>
                    </a:cubicBezTo>
                    <a:cubicBezTo>
                      <a:pt x="9564" y="24763"/>
                      <a:pt x="14424" y="26664"/>
                      <a:pt x="19213" y="28237"/>
                    </a:cubicBezTo>
                    <a:cubicBezTo>
                      <a:pt x="21383" y="28949"/>
                      <a:pt x="23835" y="29978"/>
                      <a:pt x="26124" y="30162"/>
                    </a:cubicBezTo>
                    <a:cubicBezTo>
                      <a:pt x="26240" y="30172"/>
                      <a:pt x="26355" y="30176"/>
                      <a:pt x="26468" y="30176"/>
                    </a:cubicBezTo>
                    <a:cubicBezTo>
                      <a:pt x="27690" y="30176"/>
                      <a:pt x="28701" y="29620"/>
                      <a:pt x="28874" y="28298"/>
                    </a:cubicBezTo>
                    <a:cubicBezTo>
                      <a:pt x="28874" y="28283"/>
                      <a:pt x="28873" y="28268"/>
                      <a:pt x="28870" y="28252"/>
                    </a:cubicBezTo>
                    <a:cubicBezTo>
                      <a:pt x="29211" y="26036"/>
                      <a:pt x="27842" y="23835"/>
                      <a:pt x="26958" y="21881"/>
                    </a:cubicBezTo>
                    <a:cubicBezTo>
                      <a:pt x="25729" y="19153"/>
                      <a:pt x="24499" y="16393"/>
                      <a:pt x="22993" y="13805"/>
                    </a:cubicBezTo>
                    <a:cubicBezTo>
                      <a:pt x="22979" y="13785"/>
                      <a:pt x="22964" y="13768"/>
                      <a:pt x="22947" y="13751"/>
                    </a:cubicBezTo>
                    <a:cubicBezTo>
                      <a:pt x="23514" y="11172"/>
                      <a:pt x="24604" y="8970"/>
                      <a:pt x="26046" y="6761"/>
                    </a:cubicBezTo>
                    <a:cubicBezTo>
                      <a:pt x="26052" y="6747"/>
                      <a:pt x="26058" y="6732"/>
                      <a:pt x="26062" y="6717"/>
                    </a:cubicBezTo>
                    <a:cubicBezTo>
                      <a:pt x="26247" y="6752"/>
                      <a:pt x="26437" y="6769"/>
                      <a:pt x="26630" y="6769"/>
                    </a:cubicBezTo>
                    <a:cubicBezTo>
                      <a:pt x="27296" y="6769"/>
                      <a:pt x="27985" y="6564"/>
                      <a:pt x="28516" y="6196"/>
                    </a:cubicBezTo>
                    <a:cubicBezTo>
                      <a:pt x="28648" y="6104"/>
                      <a:pt x="28688" y="5972"/>
                      <a:pt x="28665" y="5853"/>
                    </a:cubicBezTo>
                    <a:cubicBezTo>
                      <a:pt x="29501" y="4984"/>
                      <a:pt x="29098" y="3537"/>
                      <a:pt x="28199" y="2744"/>
                    </a:cubicBezTo>
                    <a:cubicBezTo>
                      <a:pt x="26234" y="1010"/>
                      <a:pt x="22845" y="472"/>
                      <a:pt x="20371" y="5"/>
                    </a:cubicBezTo>
                    <a:cubicBezTo>
                      <a:pt x="20354" y="2"/>
                      <a:pt x="20337" y="0"/>
                      <a:pt x="2032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8" name="Google Shape;511;p23"/>
              <p:cNvSpPr/>
              <p:nvPr/>
            </p:nvSpPr>
            <p:spPr>
              <a:xfrm>
                <a:off x="6248791" y="4604540"/>
                <a:ext cx="800077" cy="458497"/>
              </a:xfrm>
              <a:custGeom>
                <a:avLst/>
                <a:gdLst/>
                <a:ahLst/>
                <a:cxnLst/>
                <a:rect l="l" t="t" r="r" b="b"/>
                <a:pathLst>
                  <a:path w="24177" h="13855" extrusionOk="0">
                    <a:moveTo>
                      <a:pt x="6688" y="1"/>
                    </a:moveTo>
                    <a:cubicBezTo>
                      <a:pt x="6683" y="1"/>
                      <a:pt x="6678" y="1"/>
                      <a:pt x="6672" y="2"/>
                    </a:cubicBezTo>
                    <a:cubicBezTo>
                      <a:pt x="4874" y="130"/>
                      <a:pt x="2805" y="671"/>
                      <a:pt x="1348" y="1786"/>
                    </a:cubicBezTo>
                    <a:cubicBezTo>
                      <a:pt x="501" y="2432"/>
                      <a:pt x="0" y="3801"/>
                      <a:pt x="1118" y="4446"/>
                    </a:cubicBezTo>
                    <a:cubicBezTo>
                      <a:pt x="2284" y="6008"/>
                      <a:pt x="4182" y="6874"/>
                      <a:pt x="5900" y="7733"/>
                    </a:cubicBezTo>
                    <a:cubicBezTo>
                      <a:pt x="8234" y="8902"/>
                      <a:pt x="10616" y="9969"/>
                      <a:pt x="13045" y="10937"/>
                    </a:cubicBezTo>
                    <a:cubicBezTo>
                      <a:pt x="15616" y="11959"/>
                      <a:pt x="18297" y="13040"/>
                      <a:pt x="20995" y="13677"/>
                    </a:cubicBezTo>
                    <a:cubicBezTo>
                      <a:pt x="21416" y="13776"/>
                      <a:pt x="21860" y="13855"/>
                      <a:pt x="22280" y="13855"/>
                    </a:cubicBezTo>
                    <a:cubicBezTo>
                      <a:pt x="23022" y="13855"/>
                      <a:pt x="23687" y="13609"/>
                      <a:pt x="24010" y="12789"/>
                    </a:cubicBezTo>
                    <a:cubicBezTo>
                      <a:pt x="24062" y="12656"/>
                      <a:pt x="24013" y="12551"/>
                      <a:pt x="23924" y="12489"/>
                    </a:cubicBezTo>
                    <a:cubicBezTo>
                      <a:pt x="24177" y="11833"/>
                      <a:pt x="24031" y="11158"/>
                      <a:pt x="23699" y="10479"/>
                    </a:cubicBezTo>
                    <a:cubicBezTo>
                      <a:pt x="22976" y="9001"/>
                      <a:pt x="22207" y="7627"/>
                      <a:pt x="21674" y="6056"/>
                    </a:cubicBezTo>
                    <a:cubicBezTo>
                      <a:pt x="21614" y="5877"/>
                      <a:pt x="21466" y="5803"/>
                      <a:pt x="21318" y="5803"/>
                    </a:cubicBezTo>
                    <a:cubicBezTo>
                      <a:pt x="21293" y="5803"/>
                      <a:pt x="21267" y="5805"/>
                      <a:pt x="21242" y="5809"/>
                    </a:cubicBezTo>
                    <a:cubicBezTo>
                      <a:pt x="21182" y="5694"/>
                      <a:pt x="21069" y="5602"/>
                      <a:pt x="20917" y="5602"/>
                    </a:cubicBezTo>
                    <a:cubicBezTo>
                      <a:pt x="20894" y="5602"/>
                      <a:pt x="20870" y="5604"/>
                      <a:pt x="20845" y="5609"/>
                    </a:cubicBezTo>
                    <a:cubicBezTo>
                      <a:pt x="19366" y="5876"/>
                      <a:pt x="17814" y="6136"/>
                      <a:pt x="16286" y="6136"/>
                    </a:cubicBezTo>
                    <a:cubicBezTo>
                      <a:pt x="14713" y="6136"/>
                      <a:pt x="13167" y="5860"/>
                      <a:pt x="11755" y="5034"/>
                    </a:cubicBezTo>
                    <a:cubicBezTo>
                      <a:pt x="10527" y="4318"/>
                      <a:pt x="9738" y="3339"/>
                      <a:pt x="9024" y="2127"/>
                    </a:cubicBezTo>
                    <a:cubicBezTo>
                      <a:pt x="8525" y="1277"/>
                      <a:pt x="8106" y="608"/>
                      <a:pt x="7282" y="55"/>
                    </a:cubicBezTo>
                    <a:cubicBezTo>
                      <a:pt x="7243" y="29"/>
                      <a:pt x="7202" y="18"/>
                      <a:pt x="7163" y="18"/>
                    </a:cubicBezTo>
                    <a:cubicBezTo>
                      <a:pt x="6971" y="18"/>
                      <a:pt x="6809" y="289"/>
                      <a:pt x="6984" y="441"/>
                    </a:cubicBezTo>
                    <a:cubicBezTo>
                      <a:pt x="8078" y="1392"/>
                      <a:pt x="8438" y="2789"/>
                      <a:pt x="9311" y="3906"/>
                    </a:cubicBezTo>
                    <a:cubicBezTo>
                      <a:pt x="10107" y="4926"/>
                      <a:pt x="11199" y="5668"/>
                      <a:pt x="12388" y="6159"/>
                    </a:cubicBezTo>
                    <a:cubicBezTo>
                      <a:pt x="13685" y="6692"/>
                      <a:pt x="15062" y="6899"/>
                      <a:pt x="16451" y="6899"/>
                    </a:cubicBezTo>
                    <a:cubicBezTo>
                      <a:pt x="17975" y="6899"/>
                      <a:pt x="19514" y="6650"/>
                      <a:pt x="20979" y="6312"/>
                    </a:cubicBezTo>
                    <a:cubicBezTo>
                      <a:pt x="21296" y="7287"/>
                      <a:pt x="21686" y="8237"/>
                      <a:pt x="22146" y="9154"/>
                    </a:cubicBezTo>
                    <a:cubicBezTo>
                      <a:pt x="22703" y="10259"/>
                      <a:pt x="23757" y="11438"/>
                      <a:pt x="23271" y="12741"/>
                    </a:cubicBezTo>
                    <a:cubicBezTo>
                      <a:pt x="23268" y="12749"/>
                      <a:pt x="23270" y="12754"/>
                      <a:pt x="23268" y="12760"/>
                    </a:cubicBezTo>
                    <a:cubicBezTo>
                      <a:pt x="22975" y="13021"/>
                      <a:pt x="22555" y="13125"/>
                      <a:pt x="22069" y="13125"/>
                    </a:cubicBezTo>
                    <a:cubicBezTo>
                      <a:pt x="20505" y="13125"/>
                      <a:pt x="18255" y="12056"/>
                      <a:pt x="17343" y="11744"/>
                    </a:cubicBezTo>
                    <a:cubicBezTo>
                      <a:pt x="15433" y="11089"/>
                      <a:pt x="13546" y="10373"/>
                      <a:pt x="11680" y="9597"/>
                    </a:cubicBezTo>
                    <a:cubicBezTo>
                      <a:pt x="8102" y="8111"/>
                      <a:pt x="3898" y="6584"/>
                      <a:pt x="1146" y="3752"/>
                    </a:cubicBezTo>
                    <a:cubicBezTo>
                      <a:pt x="248" y="2049"/>
                      <a:pt x="5802" y="625"/>
                      <a:pt x="6732" y="437"/>
                    </a:cubicBezTo>
                    <a:cubicBezTo>
                      <a:pt x="6968" y="389"/>
                      <a:pt x="6925" y="1"/>
                      <a:pt x="6688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9" name="Google Shape;512;p23"/>
              <p:cNvSpPr/>
              <p:nvPr/>
            </p:nvSpPr>
            <p:spPr>
              <a:xfrm>
                <a:off x="6738990" y="4680091"/>
                <a:ext cx="94777" cy="84254"/>
              </a:xfrm>
              <a:custGeom>
                <a:avLst/>
                <a:gdLst/>
                <a:ahLst/>
                <a:cxnLst/>
                <a:rect l="l" t="t" r="r" b="b"/>
                <a:pathLst>
                  <a:path w="2864" h="2546" extrusionOk="0">
                    <a:moveTo>
                      <a:pt x="1280" y="572"/>
                    </a:moveTo>
                    <a:cubicBezTo>
                      <a:pt x="1669" y="635"/>
                      <a:pt x="2090" y="753"/>
                      <a:pt x="2216" y="1166"/>
                    </a:cubicBezTo>
                    <a:cubicBezTo>
                      <a:pt x="2364" y="1661"/>
                      <a:pt x="1814" y="1955"/>
                      <a:pt x="1398" y="1964"/>
                    </a:cubicBezTo>
                    <a:cubicBezTo>
                      <a:pt x="1389" y="1964"/>
                      <a:pt x="1380" y="1964"/>
                      <a:pt x="1371" y="1964"/>
                    </a:cubicBezTo>
                    <a:cubicBezTo>
                      <a:pt x="1032" y="1964"/>
                      <a:pt x="630" y="1794"/>
                      <a:pt x="569" y="1425"/>
                    </a:cubicBezTo>
                    <a:cubicBezTo>
                      <a:pt x="502" y="1019"/>
                      <a:pt x="785" y="756"/>
                      <a:pt x="1148" y="681"/>
                    </a:cubicBezTo>
                    <a:cubicBezTo>
                      <a:pt x="1208" y="668"/>
                      <a:pt x="1257" y="629"/>
                      <a:pt x="1280" y="572"/>
                    </a:cubicBezTo>
                    <a:close/>
                    <a:moveTo>
                      <a:pt x="1176" y="1"/>
                    </a:moveTo>
                    <a:cubicBezTo>
                      <a:pt x="1152" y="1"/>
                      <a:pt x="1129" y="1"/>
                      <a:pt x="1105" y="2"/>
                    </a:cubicBezTo>
                    <a:cubicBezTo>
                      <a:pt x="961" y="8"/>
                      <a:pt x="865" y="132"/>
                      <a:pt x="843" y="259"/>
                    </a:cubicBezTo>
                    <a:cubicBezTo>
                      <a:pt x="358" y="336"/>
                      <a:pt x="1" y="883"/>
                      <a:pt x="1" y="1365"/>
                    </a:cubicBezTo>
                    <a:cubicBezTo>
                      <a:pt x="2" y="2082"/>
                      <a:pt x="684" y="2528"/>
                      <a:pt x="1343" y="2545"/>
                    </a:cubicBezTo>
                    <a:cubicBezTo>
                      <a:pt x="1355" y="2545"/>
                      <a:pt x="1367" y="2545"/>
                      <a:pt x="1379" y="2545"/>
                    </a:cubicBezTo>
                    <a:cubicBezTo>
                      <a:pt x="2039" y="2545"/>
                      <a:pt x="2794" y="2104"/>
                      <a:pt x="2825" y="1387"/>
                    </a:cubicBezTo>
                    <a:cubicBezTo>
                      <a:pt x="2864" y="496"/>
                      <a:pt x="1967" y="1"/>
                      <a:pt x="117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0" name="Google Shape;513;p23"/>
              <p:cNvSpPr/>
              <p:nvPr/>
            </p:nvSpPr>
            <p:spPr>
              <a:xfrm>
                <a:off x="6721815" y="4540804"/>
                <a:ext cx="93817" cy="77999"/>
              </a:xfrm>
              <a:custGeom>
                <a:avLst/>
                <a:gdLst/>
                <a:ahLst/>
                <a:cxnLst/>
                <a:rect l="l" t="t" r="r" b="b"/>
                <a:pathLst>
                  <a:path w="2835" h="2357" extrusionOk="0">
                    <a:moveTo>
                      <a:pt x="1503" y="510"/>
                    </a:moveTo>
                    <a:cubicBezTo>
                      <a:pt x="1749" y="510"/>
                      <a:pt x="1990" y="652"/>
                      <a:pt x="2061" y="920"/>
                    </a:cubicBezTo>
                    <a:cubicBezTo>
                      <a:pt x="2176" y="1353"/>
                      <a:pt x="1810" y="1804"/>
                      <a:pt x="1382" y="1854"/>
                    </a:cubicBezTo>
                    <a:cubicBezTo>
                      <a:pt x="1354" y="1857"/>
                      <a:pt x="1324" y="1859"/>
                      <a:pt x="1295" y="1859"/>
                    </a:cubicBezTo>
                    <a:cubicBezTo>
                      <a:pt x="967" y="1859"/>
                      <a:pt x="603" y="1659"/>
                      <a:pt x="520" y="1329"/>
                    </a:cubicBezTo>
                    <a:cubicBezTo>
                      <a:pt x="448" y="1039"/>
                      <a:pt x="578" y="785"/>
                      <a:pt x="788" y="621"/>
                    </a:cubicBezTo>
                    <a:cubicBezTo>
                      <a:pt x="833" y="667"/>
                      <a:pt x="895" y="696"/>
                      <a:pt x="963" y="696"/>
                    </a:cubicBezTo>
                    <a:cubicBezTo>
                      <a:pt x="1016" y="696"/>
                      <a:pt x="1073" y="678"/>
                      <a:pt x="1126" y="636"/>
                    </a:cubicBezTo>
                    <a:cubicBezTo>
                      <a:pt x="1236" y="552"/>
                      <a:pt x="1371" y="510"/>
                      <a:pt x="1503" y="510"/>
                    </a:cubicBezTo>
                    <a:close/>
                    <a:moveTo>
                      <a:pt x="1482" y="1"/>
                    </a:moveTo>
                    <a:cubicBezTo>
                      <a:pt x="1298" y="1"/>
                      <a:pt x="1117" y="48"/>
                      <a:pt x="964" y="151"/>
                    </a:cubicBezTo>
                    <a:cubicBezTo>
                      <a:pt x="407" y="209"/>
                      <a:pt x="1" y="797"/>
                      <a:pt x="67" y="1358"/>
                    </a:cubicBezTo>
                    <a:cubicBezTo>
                      <a:pt x="139" y="1971"/>
                      <a:pt x="743" y="2356"/>
                      <a:pt x="1330" y="2356"/>
                    </a:cubicBezTo>
                    <a:cubicBezTo>
                      <a:pt x="1434" y="2356"/>
                      <a:pt x="1537" y="2344"/>
                      <a:pt x="1636" y="2320"/>
                    </a:cubicBezTo>
                    <a:cubicBezTo>
                      <a:pt x="2349" y="2142"/>
                      <a:pt x="2834" y="1254"/>
                      <a:pt x="2479" y="575"/>
                    </a:cubicBezTo>
                    <a:cubicBezTo>
                      <a:pt x="2295" y="222"/>
                      <a:pt x="1881" y="1"/>
                      <a:pt x="148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1" name="Google Shape;514;p23"/>
              <p:cNvSpPr/>
              <p:nvPr/>
            </p:nvSpPr>
            <p:spPr>
              <a:xfrm>
                <a:off x="6838367" y="4387487"/>
                <a:ext cx="70652" cy="67211"/>
              </a:xfrm>
              <a:custGeom>
                <a:avLst/>
                <a:gdLst/>
                <a:ahLst/>
                <a:cxnLst/>
                <a:rect l="l" t="t" r="r" b="b"/>
                <a:pathLst>
                  <a:path w="2135" h="2031" extrusionOk="0">
                    <a:moveTo>
                      <a:pt x="807" y="423"/>
                    </a:moveTo>
                    <a:cubicBezTo>
                      <a:pt x="831" y="453"/>
                      <a:pt x="864" y="476"/>
                      <a:pt x="899" y="488"/>
                    </a:cubicBezTo>
                    <a:cubicBezTo>
                      <a:pt x="1050" y="543"/>
                      <a:pt x="1196" y="520"/>
                      <a:pt x="1332" y="626"/>
                    </a:cubicBezTo>
                    <a:cubicBezTo>
                      <a:pt x="1459" y="727"/>
                      <a:pt x="1547" y="869"/>
                      <a:pt x="1574" y="1030"/>
                    </a:cubicBezTo>
                    <a:cubicBezTo>
                      <a:pt x="1625" y="1357"/>
                      <a:pt x="1336" y="1556"/>
                      <a:pt x="1040" y="1556"/>
                    </a:cubicBezTo>
                    <a:cubicBezTo>
                      <a:pt x="1031" y="1556"/>
                      <a:pt x="1023" y="1556"/>
                      <a:pt x="1014" y="1555"/>
                    </a:cubicBezTo>
                    <a:cubicBezTo>
                      <a:pt x="687" y="1542"/>
                      <a:pt x="427" y="1315"/>
                      <a:pt x="462" y="972"/>
                    </a:cubicBezTo>
                    <a:cubicBezTo>
                      <a:pt x="490" y="710"/>
                      <a:pt x="625" y="549"/>
                      <a:pt x="807" y="423"/>
                    </a:cubicBezTo>
                    <a:close/>
                    <a:moveTo>
                      <a:pt x="924" y="1"/>
                    </a:moveTo>
                    <a:cubicBezTo>
                      <a:pt x="422" y="1"/>
                      <a:pt x="28" y="572"/>
                      <a:pt x="15" y="1039"/>
                    </a:cubicBezTo>
                    <a:cubicBezTo>
                      <a:pt x="0" y="1612"/>
                      <a:pt x="489" y="2031"/>
                      <a:pt x="1041" y="2031"/>
                    </a:cubicBezTo>
                    <a:cubicBezTo>
                      <a:pt x="1053" y="2031"/>
                      <a:pt x="1065" y="2031"/>
                      <a:pt x="1077" y="2030"/>
                    </a:cubicBezTo>
                    <a:cubicBezTo>
                      <a:pt x="1649" y="2012"/>
                      <a:pt x="2135" y="1563"/>
                      <a:pt x="2049" y="967"/>
                    </a:cubicBezTo>
                    <a:cubicBezTo>
                      <a:pt x="1995" y="585"/>
                      <a:pt x="1573" y="25"/>
                      <a:pt x="1134" y="25"/>
                    </a:cubicBezTo>
                    <a:cubicBezTo>
                      <a:pt x="1113" y="25"/>
                      <a:pt x="1093" y="26"/>
                      <a:pt x="1072" y="28"/>
                    </a:cubicBezTo>
                    <a:cubicBezTo>
                      <a:pt x="1061" y="24"/>
                      <a:pt x="1055" y="15"/>
                      <a:pt x="1043" y="11"/>
                    </a:cubicBezTo>
                    <a:cubicBezTo>
                      <a:pt x="1003" y="4"/>
                      <a:pt x="963" y="1"/>
                      <a:pt x="92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2" name="Google Shape;515;p23"/>
              <p:cNvSpPr/>
              <p:nvPr/>
            </p:nvSpPr>
            <p:spPr>
              <a:xfrm>
                <a:off x="7021633" y="4067482"/>
                <a:ext cx="85842" cy="78231"/>
              </a:xfrm>
              <a:custGeom>
                <a:avLst/>
                <a:gdLst/>
                <a:ahLst/>
                <a:cxnLst/>
                <a:rect l="l" t="t" r="r" b="b"/>
                <a:pathLst>
                  <a:path w="2594" h="2364" extrusionOk="0">
                    <a:moveTo>
                      <a:pt x="1571" y="478"/>
                    </a:moveTo>
                    <a:cubicBezTo>
                      <a:pt x="1827" y="639"/>
                      <a:pt x="2011" y="901"/>
                      <a:pt x="2017" y="1219"/>
                    </a:cubicBezTo>
                    <a:cubicBezTo>
                      <a:pt x="2024" y="1592"/>
                      <a:pt x="1737" y="1832"/>
                      <a:pt x="1385" y="1832"/>
                    </a:cubicBezTo>
                    <a:cubicBezTo>
                      <a:pt x="1369" y="1832"/>
                      <a:pt x="1353" y="1832"/>
                      <a:pt x="1337" y="1831"/>
                    </a:cubicBezTo>
                    <a:cubicBezTo>
                      <a:pt x="976" y="1809"/>
                      <a:pt x="610" y="1550"/>
                      <a:pt x="685" y="1147"/>
                    </a:cubicBezTo>
                    <a:cubicBezTo>
                      <a:pt x="764" y="729"/>
                      <a:pt x="1181" y="518"/>
                      <a:pt x="1571" y="478"/>
                    </a:cubicBezTo>
                    <a:close/>
                    <a:moveTo>
                      <a:pt x="1469" y="0"/>
                    </a:moveTo>
                    <a:cubicBezTo>
                      <a:pt x="1461" y="0"/>
                      <a:pt x="1453" y="0"/>
                      <a:pt x="1446" y="0"/>
                    </a:cubicBezTo>
                    <a:cubicBezTo>
                      <a:pt x="1444" y="0"/>
                      <a:pt x="1443" y="0"/>
                      <a:pt x="1441" y="0"/>
                    </a:cubicBezTo>
                    <a:cubicBezTo>
                      <a:pt x="1380" y="0"/>
                      <a:pt x="1324" y="31"/>
                      <a:pt x="1290" y="82"/>
                    </a:cubicBezTo>
                    <a:cubicBezTo>
                      <a:pt x="1278" y="81"/>
                      <a:pt x="1267" y="81"/>
                      <a:pt x="1255" y="81"/>
                    </a:cubicBezTo>
                    <a:cubicBezTo>
                      <a:pt x="772" y="81"/>
                      <a:pt x="293" y="519"/>
                      <a:pt x="170" y="1007"/>
                    </a:cubicBezTo>
                    <a:cubicBezTo>
                      <a:pt x="0" y="1688"/>
                      <a:pt x="544" y="2262"/>
                      <a:pt x="1193" y="2351"/>
                    </a:cubicBezTo>
                    <a:cubicBezTo>
                      <a:pt x="1253" y="2360"/>
                      <a:pt x="1313" y="2364"/>
                      <a:pt x="1373" y="2364"/>
                    </a:cubicBezTo>
                    <a:cubicBezTo>
                      <a:pt x="1951" y="2364"/>
                      <a:pt x="2472" y="1979"/>
                      <a:pt x="2533" y="1367"/>
                    </a:cubicBezTo>
                    <a:cubicBezTo>
                      <a:pt x="2594" y="744"/>
                      <a:pt x="2148" y="0"/>
                      <a:pt x="146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3" name="Google Shape;516;p23"/>
              <p:cNvSpPr/>
              <p:nvPr/>
            </p:nvSpPr>
            <p:spPr>
              <a:xfrm>
                <a:off x="6945686" y="3887194"/>
                <a:ext cx="132767" cy="126149"/>
              </a:xfrm>
              <a:custGeom>
                <a:avLst/>
                <a:gdLst/>
                <a:ahLst/>
                <a:cxnLst/>
                <a:rect l="l" t="t" r="r" b="b"/>
                <a:pathLst>
                  <a:path w="4012" h="3812" extrusionOk="0">
                    <a:moveTo>
                      <a:pt x="2176" y="547"/>
                    </a:moveTo>
                    <a:cubicBezTo>
                      <a:pt x="2764" y="658"/>
                      <a:pt x="3265" y="1073"/>
                      <a:pt x="3333" y="1736"/>
                    </a:cubicBezTo>
                    <a:cubicBezTo>
                      <a:pt x="3409" y="2471"/>
                      <a:pt x="2931" y="3168"/>
                      <a:pt x="2189" y="3277"/>
                    </a:cubicBezTo>
                    <a:cubicBezTo>
                      <a:pt x="2115" y="3287"/>
                      <a:pt x="2041" y="3293"/>
                      <a:pt x="1969" y="3293"/>
                    </a:cubicBezTo>
                    <a:cubicBezTo>
                      <a:pt x="1316" y="3293"/>
                      <a:pt x="728" y="2871"/>
                      <a:pt x="589" y="2203"/>
                    </a:cubicBezTo>
                    <a:cubicBezTo>
                      <a:pt x="434" y="1448"/>
                      <a:pt x="945" y="551"/>
                      <a:pt x="1729" y="551"/>
                    </a:cubicBezTo>
                    <a:cubicBezTo>
                      <a:pt x="1827" y="551"/>
                      <a:pt x="1928" y="565"/>
                      <a:pt x="2033" y="595"/>
                    </a:cubicBezTo>
                    <a:cubicBezTo>
                      <a:pt x="2046" y="599"/>
                      <a:pt x="2059" y="601"/>
                      <a:pt x="2072" y="601"/>
                    </a:cubicBezTo>
                    <a:cubicBezTo>
                      <a:pt x="2112" y="601"/>
                      <a:pt x="2151" y="582"/>
                      <a:pt x="2176" y="547"/>
                    </a:cubicBezTo>
                    <a:close/>
                    <a:moveTo>
                      <a:pt x="1956" y="0"/>
                    </a:moveTo>
                    <a:cubicBezTo>
                      <a:pt x="1773" y="0"/>
                      <a:pt x="1587" y="27"/>
                      <a:pt x="1405" y="83"/>
                    </a:cubicBezTo>
                    <a:cubicBezTo>
                      <a:pt x="1349" y="98"/>
                      <a:pt x="1301" y="134"/>
                      <a:pt x="1270" y="183"/>
                    </a:cubicBezTo>
                    <a:cubicBezTo>
                      <a:pt x="627" y="359"/>
                      <a:pt x="116" y="1132"/>
                      <a:pt x="73" y="1800"/>
                    </a:cubicBezTo>
                    <a:cubicBezTo>
                      <a:pt x="1" y="2923"/>
                      <a:pt x="883" y="3811"/>
                      <a:pt x="1988" y="3811"/>
                    </a:cubicBezTo>
                    <a:cubicBezTo>
                      <a:pt x="2014" y="3811"/>
                      <a:pt x="2041" y="3811"/>
                      <a:pt x="2068" y="3810"/>
                    </a:cubicBezTo>
                    <a:cubicBezTo>
                      <a:pt x="3214" y="3765"/>
                      <a:pt x="4012" y="2695"/>
                      <a:pt x="3843" y="1581"/>
                    </a:cubicBezTo>
                    <a:cubicBezTo>
                      <a:pt x="3702" y="644"/>
                      <a:pt x="2856" y="0"/>
                      <a:pt x="1956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122" name="Google Shape;517;p23"/>
            <p:cNvGrpSpPr/>
            <p:nvPr/>
          </p:nvGrpSpPr>
          <p:grpSpPr>
            <a:xfrm>
              <a:off x="6648515" y="5156391"/>
              <a:ext cx="174596" cy="44774"/>
              <a:chOff x="6648515" y="5156391"/>
              <a:chExt cx="174596" cy="44774"/>
            </a:xfrm>
          </p:grpSpPr>
          <p:sp>
            <p:nvSpPr>
              <p:cNvPr id="1123" name="Google Shape;518;p23"/>
              <p:cNvSpPr/>
              <p:nvPr/>
            </p:nvSpPr>
            <p:spPr>
              <a:xfrm>
                <a:off x="6648515" y="5156556"/>
                <a:ext cx="117875" cy="44609"/>
              </a:xfrm>
              <a:custGeom>
                <a:avLst/>
                <a:gdLst/>
                <a:ahLst/>
                <a:cxnLst/>
                <a:rect l="l" t="t" r="r" b="b"/>
                <a:pathLst>
                  <a:path w="3562" h="1348" extrusionOk="0">
                    <a:moveTo>
                      <a:pt x="178" y="1"/>
                    </a:moveTo>
                    <a:cubicBezTo>
                      <a:pt x="70" y="1"/>
                      <a:pt x="1" y="168"/>
                      <a:pt x="114" y="245"/>
                    </a:cubicBezTo>
                    <a:cubicBezTo>
                      <a:pt x="1087" y="909"/>
                      <a:pt x="2176" y="1275"/>
                      <a:pt x="3351" y="1347"/>
                    </a:cubicBezTo>
                    <a:cubicBezTo>
                      <a:pt x="3354" y="1348"/>
                      <a:pt x="3358" y="1348"/>
                      <a:pt x="3362" y="1348"/>
                    </a:cubicBezTo>
                    <a:cubicBezTo>
                      <a:pt x="3562" y="1348"/>
                      <a:pt x="3560" y="1024"/>
                      <a:pt x="3349" y="1015"/>
                    </a:cubicBezTo>
                    <a:cubicBezTo>
                      <a:pt x="2223" y="971"/>
                      <a:pt x="1190" y="637"/>
                      <a:pt x="246" y="23"/>
                    </a:cubicBezTo>
                    <a:cubicBezTo>
                      <a:pt x="223" y="7"/>
                      <a:pt x="200" y="1"/>
                      <a:pt x="178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4" name="Google Shape;519;p23"/>
              <p:cNvSpPr/>
              <p:nvPr/>
            </p:nvSpPr>
            <p:spPr>
              <a:xfrm>
                <a:off x="6713178" y="5156391"/>
                <a:ext cx="109933" cy="37262"/>
              </a:xfrm>
              <a:custGeom>
                <a:avLst/>
                <a:gdLst/>
                <a:ahLst/>
                <a:cxnLst/>
                <a:rect l="l" t="t" r="r" b="b"/>
                <a:pathLst>
                  <a:path w="3322" h="1126" extrusionOk="0">
                    <a:moveTo>
                      <a:pt x="173" y="1"/>
                    </a:moveTo>
                    <a:cubicBezTo>
                      <a:pt x="43" y="1"/>
                      <a:pt x="0" y="207"/>
                      <a:pt x="142" y="250"/>
                    </a:cubicBezTo>
                    <a:cubicBezTo>
                      <a:pt x="1113" y="541"/>
                      <a:pt x="2087" y="821"/>
                      <a:pt x="3055" y="1118"/>
                    </a:cubicBezTo>
                    <a:cubicBezTo>
                      <a:pt x="3073" y="1123"/>
                      <a:pt x="3089" y="1126"/>
                      <a:pt x="3104" y="1126"/>
                    </a:cubicBezTo>
                    <a:cubicBezTo>
                      <a:pt x="3264" y="1126"/>
                      <a:pt x="3321" y="859"/>
                      <a:pt x="3140" y="810"/>
                    </a:cubicBezTo>
                    <a:cubicBezTo>
                      <a:pt x="2161" y="550"/>
                      <a:pt x="1187" y="273"/>
                      <a:pt x="210" y="6"/>
                    </a:cubicBezTo>
                    <a:cubicBezTo>
                      <a:pt x="197" y="3"/>
                      <a:pt x="185" y="1"/>
                      <a:pt x="17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1134" name="Google Shape;350;p23"/>
          <p:cNvSpPr/>
          <p:nvPr/>
        </p:nvSpPr>
        <p:spPr>
          <a:xfrm>
            <a:off x="10725251" y="5524404"/>
            <a:ext cx="614064" cy="960311"/>
          </a:xfrm>
          <a:custGeom>
            <a:avLst/>
            <a:gdLst/>
            <a:ahLst/>
            <a:cxnLst/>
            <a:rect l="l" t="t" r="r" b="b"/>
            <a:pathLst>
              <a:path w="18556" h="29019" extrusionOk="0">
                <a:moveTo>
                  <a:pt x="10334" y="766"/>
                </a:moveTo>
                <a:cubicBezTo>
                  <a:pt x="10935" y="766"/>
                  <a:pt x="11549" y="893"/>
                  <a:pt x="12091" y="1054"/>
                </a:cubicBezTo>
                <a:cubicBezTo>
                  <a:pt x="14232" y="1688"/>
                  <a:pt x="16436" y="2668"/>
                  <a:pt x="17628" y="4644"/>
                </a:cubicBezTo>
                <a:cubicBezTo>
                  <a:pt x="17654" y="4687"/>
                  <a:pt x="17689" y="4723"/>
                  <a:pt x="17730" y="4749"/>
                </a:cubicBezTo>
                <a:cubicBezTo>
                  <a:pt x="18146" y="6589"/>
                  <a:pt x="16423" y="7814"/>
                  <a:pt x="14642" y="7814"/>
                </a:cubicBezTo>
                <a:cubicBezTo>
                  <a:pt x="14327" y="7814"/>
                  <a:pt x="14011" y="7776"/>
                  <a:pt x="13704" y="7696"/>
                </a:cubicBezTo>
                <a:cubicBezTo>
                  <a:pt x="13671" y="7687"/>
                  <a:pt x="13639" y="7683"/>
                  <a:pt x="13610" y="7683"/>
                </a:cubicBezTo>
                <a:cubicBezTo>
                  <a:pt x="13259" y="7683"/>
                  <a:pt x="13168" y="8251"/>
                  <a:pt x="13555" y="8361"/>
                </a:cubicBezTo>
                <a:cubicBezTo>
                  <a:pt x="13978" y="8481"/>
                  <a:pt x="14415" y="8542"/>
                  <a:pt x="14854" y="8542"/>
                </a:cubicBezTo>
                <a:cubicBezTo>
                  <a:pt x="14963" y="8542"/>
                  <a:pt x="15073" y="8538"/>
                  <a:pt x="15182" y="8531"/>
                </a:cubicBezTo>
                <a:lnTo>
                  <a:pt x="15182" y="8531"/>
                </a:lnTo>
                <a:cubicBezTo>
                  <a:pt x="14571" y="11778"/>
                  <a:pt x="13001" y="14918"/>
                  <a:pt x="11802" y="17979"/>
                </a:cubicBezTo>
                <a:cubicBezTo>
                  <a:pt x="11210" y="19488"/>
                  <a:pt x="10615" y="20996"/>
                  <a:pt x="10030" y="22508"/>
                </a:cubicBezTo>
                <a:cubicBezTo>
                  <a:pt x="9417" y="24090"/>
                  <a:pt x="8957" y="25910"/>
                  <a:pt x="7893" y="27262"/>
                </a:cubicBezTo>
                <a:cubicBezTo>
                  <a:pt x="7863" y="27250"/>
                  <a:pt x="7832" y="27244"/>
                  <a:pt x="7801" y="27244"/>
                </a:cubicBezTo>
                <a:cubicBezTo>
                  <a:pt x="7744" y="27244"/>
                  <a:pt x="7687" y="27264"/>
                  <a:pt x="7640" y="27300"/>
                </a:cubicBezTo>
                <a:cubicBezTo>
                  <a:pt x="6817" y="27949"/>
                  <a:pt x="5842" y="28267"/>
                  <a:pt x="4897" y="28267"/>
                </a:cubicBezTo>
                <a:cubicBezTo>
                  <a:pt x="3221" y="28267"/>
                  <a:pt x="1637" y="27266"/>
                  <a:pt x="1157" y="25326"/>
                </a:cubicBezTo>
                <a:cubicBezTo>
                  <a:pt x="563" y="22925"/>
                  <a:pt x="2064" y="20134"/>
                  <a:pt x="2874" y="17962"/>
                </a:cubicBezTo>
                <a:cubicBezTo>
                  <a:pt x="4456" y="13726"/>
                  <a:pt x="6355" y="9471"/>
                  <a:pt x="7556" y="5106"/>
                </a:cubicBezTo>
                <a:cubicBezTo>
                  <a:pt x="7767" y="5445"/>
                  <a:pt x="8032" y="5748"/>
                  <a:pt x="8342" y="6004"/>
                </a:cubicBezTo>
                <a:cubicBezTo>
                  <a:pt x="8381" y="6036"/>
                  <a:pt x="8427" y="6050"/>
                  <a:pt x="8473" y="6050"/>
                </a:cubicBezTo>
                <a:cubicBezTo>
                  <a:pt x="8631" y="6050"/>
                  <a:pt x="8787" y="5884"/>
                  <a:pt x="8665" y="5731"/>
                </a:cubicBezTo>
                <a:cubicBezTo>
                  <a:pt x="7761" y="4608"/>
                  <a:pt x="7199" y="2841"/>
                  <a:pt x="8268" y="1602"/>
                </a:cubicBezTo>
                <a:cubicBezTo>
                  <a:pt x="8807" y="978"/>
                  <a:pt x="9559" y="766"/>
                  <a:pt x="10334" y="766"/>
                </a:cubicBezTo>
                <a:close/>
                <a:moveTo>
                  <a:pt x="10402" y="0"/>
                </a:moveTo>
                <a:cubicBezTo>
                  <a:pt x="10151" y="0"/>
                  <a:pt x="9900" y="21"/>
                  <a:pt x="9653" y="66"/>
                </a:cubicBezTo>
                <a:cubicBezTo>
                  <a:pt x="7317" y="492"/>
                  <a:pt x="6502" y="2813"/>
                  <a:pt x="7317" y="4656"/>
                </a:cubicBezTo>
                <a:cubicBezTo>
                  <a:pt x="7302" y="4671"/>
                  <a:pt x="7288" y="4688"/>
                  <a:pt x="7279" y="4706"/>
                </a:cubicBezTo>
                <a:cubicBezTo>
                  <a:pt x="5717" y="7878"/>
                  <a:pt x="4634" y="11337"/>
                  <a:pt x="3376" y="14639"/>
                </a:cubicBezTo>
                <a:cubicBezTo>
                  <a:pt x="2307" y="17446"/>
                  <a:pt x="702" y="20479"/>
                  <a:pt x="359" y="23496"/>
                </a:cubicBezTo>
                <a:cubicBezTo>
                  <a:pt x="1" y="26640"/>
                  <a:pt x="2315" y="29019"/>
                  <a:pt x="4930" y="29019"/>
                </a:cubicBezTo>
                <a:cubicBezTo>
                  <a:pt x="5972" y="29019"/>
                  <a:pt x="7062" y="28641"/>
                  <a:pt x="8049" y="27784"/>
                </a:cubicBezTo>
                <a:cubicBezTo>
                  <a:pt x="8091" y="27748"/>
                  <a:pt x="8120" y="27696"/>
                  <a:pt x="8129" y="27639"/>
                </a:cubicBezTo>
                <a:cubicBezTo>
                  <a:pt x="9117" y="26827"/>
                  <a:pt x="9529" y="25652"/>
                  <a:pt x="10019" y="24447"/>
                </a:cubicBezTo>
                <a:cubicBezTo>
                  <a:pt x="10805" y="22517"/>
                  <a:pt x="11567" y="20580"/>
                  <a:pt x="12336" y="18642"/>
                </a:cubicBezTo>
                <a:cubicBezTo>
                  <a:pt x="13623" y="15398"/>
                  <a:pt x="15563" y="11903"/>
                  <a:pt x="15961" y="8398"/>
                </a:cubicBezTo>
                <a:cubicBezTo>
                  <a:pt x="16608" y="8220"/>
                  <a:pt x="17204" y="7877"/>
                  <a:pt x="17658" y="7335"/>
                </a:cubicBezTo>
                <a:cubicBezTo>
                  <a:pt x="18349" y="6512"/>
                  <a:pt x="18556" y="5397"/>
                  <a:pt x="18190" y="4435"/>
                </a:cubicBezTo>
                <a:cubicBezTo>
                  <a:pt x="18187" y="4391"/>
                  <a:pt x="18175" y="4348"/>
                  <a:pt x="18155" y="4310"/>
                </a:cubicBezTo>
                <a:cubicBezTo>
                  <a:pt x="17357" y="2706"/>
                  <a:pt x="15926" y="1795"/>
                  <a:pt x="14323" y="1101"/>
                </a:cubicBezTo>
                <a:cubicBezTo>
                  <a:pt x="13129" y="585"/>
                  <a:pt x="11748" y="0"/>
                  <a:pt x="10402" y="0"/>
                </a:cubicBezTo>
                <a:close/>
              </a:path>
            </a:pathLst>
          </a:custGeom>
          <a:solidFill>
            <a:srgbClr val="0000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135" name="Google Shape;578;p23"/>
          <p:cNvGrpSpPr/>
          <p:nvPr/>
        </p:nvGrpSpPr>
        <p:grpSpPr>
          <a:xfrm>
            <a:off x="406323" y="5986971"/>
            <a:ext cx="772313" cy="497744"/>
            <a:chOff x="4816519" y="4288164"/>
            <a:chExt cx="772313" cy="497744"/>
          </a:xfrm>
        </p:grpSpPr>
        <p:sp>
          <p:nvSpPr>
            <p:cNvPr id="1136" name="Google Shape;579;p23"/>
            <p:cNvSpPr/>
            <p:nvPr/>
          </p:nvSpPr>
          <p:spPr>
            <a:xfrm>
              <a:off x="4925186" y="4301061"/>
              <a:ext cx="627897" cy="471965"/>
            </a:xfrm>
            <a:custGeom>
              <a:avLst/>
              <a:gdLst/>
              <a:ahLst/>
              <a:cxnLst/>
              <a:rect l="l" t="t" r="r" b="b"/>
              <a:pathLst>
                <a:path w="18974" h="14262" extrusionOk="0">
                  <a:moveTo>
                    <a:pt x="2988" y="1"/>
                  </a:moveTo>
                  <a:cubicBezTo>
                    <a:pt x="2525" y="1"/>
                    <a:pt x="2056" y="123"/>
                    <a:pt x="1593" y="416"/>
                  </a:cubicBezTo>
                  <a:cubicBezTo>
                    <a:pt x="1" y="1425"/>
                    <a:pt x="39" y="3716"/>
                    <a:pt x="350" y="5361"/>
                  </a:cubicBezTo>
                  <a:cubicBezTo>
                    <a:pt x="797" y="7721"/>
                    <a:pt x="2174" y="9760"/>
                    <a:pt x="3820" y="11461"/>
                  </a:cubicBezTo>
                  <a:cubicBezTo>
                    <a:pt x="5052" y="12735"/>
                    <a:pt x="6440" y="14261"/>
                    <a:pt x="8322" y="14261"/>
                  </a:cubicBezTo>
                  <a:cubicBezTo>
                    <a:pt x="8371" y="14261"/>
                    <a:pt x="8421" y="14260"/>
                    <a:pt x="8470" y="14258"/>
                  </a:cubicBezTo>
                  <a:cubicBezTo>
                    <a:pt x="12386" y="14096"/>
                    <a:pt x="16661" y="11734"/>
                    <a:pt x="18086" y="7966"/>
                  </a:cubicBezTo>
                  <a:cubicBezTo>
                    <a:pt x="18657" y="6462"/>
                    <a:pt x="18974" y="4192"/>
                    <a:pt x="17952" y="2803"/>
                  </a:cubicBezTo>
                  <a:cubicBezTo>
                    <a:pt x="17453" y="2124"/>
                    <a:pt x="16710" y="1879"/>
                    <a:pt x="15917" y="1879"/>
                  </a:cubicBezTo>
                  <a:cubicBezTo>
                    <a:pt x="15596" y="1879"/>
                    <a:pt x="15266" y="1919"/>
                    <a:pt x="14941" y="1987"/>
                  </a:cubicBezTo>
                  <a:cubicBezTo>
                    <a:pt x="14900" y="1970"/>
                    <a:pt x="14860" y="1956"/>
                    <a:pt x="14817" y="1944"/>
                  </a:cubicBezTo>
                  <a:cubicBezTo>
                    <a:pt x="14573" y="1878"/>
                    <a:pt x="14346" y="1848"/>
                    <a:pt x="14131" y="1848"/>
                  </a:cubicBezTo>
                  <a:cubicBezTo>
                    <a:pt x="13095" y="1848"/>
                    <a:pt x="12355" y="2550"/>
                    <a:pt x="11556" y="3329"/>
                  </a:cubicBezTo>
                  <a:cubicBezTo>
                    <a:pt x="10541" y="4317"/>
                    <a:pt x="9538" y="5315"/>
                    <a:pt x="8535" y="6314"/>
                  </a:cubicBezTo>
                  <a:cubicBezTo>
                    <a:pt x="8423" y="4413"/>
                    <a:pt x="7620" y="2785"/>
                    <a:pt x="6213" y="1454"/>
                  </a:cubicBezTo>
                  <a:cubicBezTo>
                    <a:pt x="6087" y="1333"/>
                    <a:pt x="5935" y="1244"/>
                    <a:pt x="5767" y="1194"/>
                  </a:cubicBezTo>
                  <a:cubicBezTo>
                    <a:pt x="4945" y="560"/>
                    <a:pt x="3980" y="1"/>
                    <a:pt x="2988" y="1"/>
                  </a:cubicBezTo>
                  <a:close/>
                </a:path>
              </a:pathLst>
            </a:custGeom>
            <a:solidFill>
              <a:srgbClr val="FEB8B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7" name="Google Shape;580;p23"/>
            <p:cNvSpPr/>
            <p:nvPr/>
          </p:nvSpPr>
          <p:spPr>
            <a:xfrm>
              <a:off x="4816519" y="4288164"/>
              <a:ext cx="772313" cy="497744"/>
            </a:xfrm>
            <a:custGeom>
              <a:avLst/>
              <a:gdLst/>
              <a:ahLst/>
              <a:cxnLst/>
              <a:rect l="l" t="t" r="r" b="b"/>
              <a:pathLst>
                <a:path w="23338" h="15041" extrusionOk="0">
                  <a:moveTo>
                    <a:pt x="7095" y="721"/>
                  </a:moveTo>
                  <a:cubicBezTo>
                    <a:pt x="7622" y="721"/>
                    <a:pt x="8178" y="845"/>
                    <a:pt x="8741" y="1117"/>
                  </a:cubicBezTo>
                  <a:cubicBezTo>
                    <a:pt x="10751" y="2088"/>
                    <a:pt x="11547" y="4287"/>
                    <a:pt x="11823" y="6364"/>
                  </a:cubicBezTo>
                  <a:cubicBezTo>
                    <a:pt x="11672" y="6627"/>
                    <a:pt x="11920" y="6868"/>
                    <a:pt x="12174" y="6868"/>
                  </a:cubicBezTo>
                  <a:cubicBezTo>
                    <a:pt x="12290" y="6868"/>
                    <a:pt x="12407" y="6819"/>
                    <a:pt x="12489" y="6699"/>
                  </a:cubicBezTo>
                  <a:cubicBezTo>
                    <a:pt x="13875" y="4691"/>
                    <a:pt x="15594" y="2216"/>
                    <a:pt x="18283" y="2043"/>
                  </a:cubicBezTo>
                  <a:cubicBezTo>
                    <a:pt x="18379" y="2037"/>
                    <a:pt x="18473" y="2034"/>
                    <a:pt x="18566" y="2034"/>
                  </a:cubicBezTo>
                  <a:cubicBezTo>
                    <a:pt x="21416" y="2034"/>
                    <a:pt x="22590" y="4930"/>
                    <a:pt x="21547" y="7369"/>
                  </a:cubicBezTo>
                  <a:cubicBezTo>
                    <a:pt x="19845" y="11346"/>
                    <a:pt x="14967" y="13248"/>
                    <a:pt x="11085" y="14216"/>
                  </a:cubicBezTo>
                  <a:cubicBezTo>
                    <a:pt x="11079" y="14216"/>
                    <a:pt x="11075" y="14221"/>
                    <a:pt x="11071" y="14222"/>
                  </a:cubicBezTo>
                  <a:cubicBezTo>
                    <a:pt x="8029" y="12032"/>
                    <a:pt x="3303" y="8519"/>
                    <a:pt x="3592" y="4333"/>
                  </a:cubicBezTo>
                  <a:cubicBezTo>
                    <a:pt x="3735" y="2272"/>
                    <a:pt x="5232" y="721"/>
                    <a:pt x="7095" y="721"/>
                  </a:cubicBezTo>
                  <a:close/>
                  <a:moveTo>
                    <a:pt x="6988" y="1"/>
                  </a:moveTo>
                  <a:cubicBezTo>
                    <a:pt x="5758" y="1"/>
                    <a:pt x="4566" y="507"/>
                    <a:pt x="3767" y="1587"/>
                  </a:cubicBezTo>
                  <a:cubicBezTo>
                    <a:pt x="1" y="6676"/>
                    <a:pt x="7237" y="12429"/>
                    <a:pt x="10797" y="14970"/>
                  </a:cubicBezTo>
                  <a:cubicBezTo>
                    <a:pt x="10866" y="15019"/>
                    <a:pt x="10933" y="15041"/>
                    <a:pt x="10996" y="15041"/>
                  </a:cubicBezTo>
                  <a:cubicBezTo>
                    <a:pt x="11172" y="15041"/>
                    <a:pt x="11310" y="14876"/>
                    <a:pt x="11337" y="14691"/>
                  </a:cubicBezTo>
                  <a:cubicBezTo>
                    <a:pt x="15885" y="14101"/>
                    <a:pt x="23337" y="10392"/>
                    <a:pt x="22676" y="4904"/>
                  </a:cubicBezTo>
                  <a:cubicBezTo>
                    <a:pt x="22413" y="2733"/>
                    <a:pt x="20731" y="1287"/>
                    <a:pt x="18602" y="1287"/>
                  </a:cubicBezTo>
                  <a:cubicBezTo>
                    <a:pt x="18492" y="1287"/>
                    <a:pt x="18382" y="1291"/>
                    <a:pt x="18271" y="1299"/>
                  </a:cubicBezTo>
                  <a:cubicBezTo>
                    <a:pt x="15565" y="1484"/>
                    <a:pt x="13768" y="3605"/>
                    <a:pt x="12293" y="5682"/>
                  </a:cubicBezTo>
                  <a:cubicBezTo>
                    <a:pt x="12066" y="3642"/>
                    <a:pt x="11183" y="1634"/>
                    <a:pt x="9306" y="607"/>
                  </a:cubicBezTo>
                  <a:cubicBezTo>
                    <a:pt x="8581" y="209"/>
                    <a:pt x="7777" y="1"/>
                    <a:pt x="6988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239552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ành khách định mang 20 viên đạn còn hạt nổ lên máy bay có thể bị ...">
            <a:extLst>
              <a:ext uri="{FF2B5EF4-FFF2-40B4-BE49-F238E27FC236}">
                <a16:creationId xmlns:a16="http://schemas.microsoft.com/office/drawing/2014/main" xmlns="" id="{314ABDFB-0F07-45C2-9218-3F7360FDE4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8217" y="954054"/>
            <a:ext cx="3702925" cy="278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Nhẫn nam bạc đính đá pnjsilver xmxmk000171 | pnj.com.vn">
            <a:extLst>
              <a:ext uri="{FF2B5EF4-FFF2-40B4-BE49-F238E27FC236}">
                <a16:creationId xmlns:a16="http://schemas.microsoft.com/office/drawing/2014/main" xmlns="" id="{A68CF4EF-4630-4EDD-AC61-1D65B0120B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855599" y="1342143"/>
            <a:ext cx="2677585" cy="2590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Diễn đàn Tin học Công nghệ - Vforum.vn">
            <a:extLst>
              <a:ext uri="{FF2B5EF4-FFF2-40B4-BE49-F238E27FC236}">
                <a16:creationId xmlns:a16="http://schemas.microsoft.com/office/drawing/2014/main" xmlns="" id="{47E3F7B2-1102-45E6-AA10-CBEDF6EA441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09245" y="2984480"/>
            <a:ext cx="3980868" cy="3732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Hình chữ nhật 3">
            <a:extLst>
              <a:ext uri="{FF2B5EF4-FFF2-40B4-BE49-F238E27FC236}">
                <a16:creationId xmlns:a16="http://schemas.microsoft.com/office/drawing/2014/main" xmlns="" id="{F4E793A1-28C2-4505-BBE0-9D41C1946D27}"/>
              </a:ext>
            </a:extLst>
          </p:cNvPr>
          <p:cNvSpPr/>
          <p:nvPr/>
        </p:nvSpPr>
        <p:spPr>
          <a:xfrm>
            <a:off x="0" y="-78261"/>
            <a:ext cx="12192000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Tahoma" panose="020B0604030504040204" pitchFamily="34" charset="0"/>
                <a:cs typeface="Tahoma" panose="020B0604030504040204" pitchFamily="34" charset="0"/>
              </a:rPr>
              <a:t>Quan </a:t>
            </a:r>
            <a:r>
              <a:rPr lang="en-US" sz="4000" b="1" cap="none" spc="0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Tahoma" panose="020B0604030504040204" pitchFamily="34" charset="0"/>
                <a:cs typeface="Tahoma" panose="020B0604030504040204" pitchFamily="34" charset="0"/>
              </a:rPr>
              <a:t>sát</a:t>
            </a:r>
            <a:r>
              <a:rPr lang="en-US" sz="4000" b="1" cap="none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4000" b="1" cap="none" spc="0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Tahoma" panose="020B0604030504040204" pitchFamily="34" charset="0"/>
                <a:cs typeface="Tahoma" panose="020B0604030504040204" pitchFamily="34" charset="0"/>
              </a:rPr>
              <a:t>ảnh</a:t>
            </a:r>
            <a:r>
              <a:rPr lang="en-US" sz="4000" b="1" cap="none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4000" b="1" cap="none" spc="0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Tahoma" panose="020B0604030504040204" pitchFamily="34" charset="0"/>
                <a:cs typeface="Tahoma" panose="020B0604030504040204" pitchFamily="34" charset="0"/>
              </a:rPr>
              <a:t>và</a:t>
            </a:r>
            <a:r>
              <a:rPr lang="en-US" sz="4000" b="1" cap="none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4000" b="1" cap="none" spc="0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Tahoma" panose="020B0604030504040204" pitchFamily="34" charset="0"/>
                <a:cs typeface="Tahoma" panose="020B0604030504040204" pitchFamily="34" charset="0"/>
              </a:rPr>
              <a:t>xác</a:t>
            </a:r>
            <a:r>
              <a:rPr lang="en-US" sz="4000" b="1" cap="none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4000" b="1" cap="none" spc="0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Tahoma" panose="020B0604030504040204" pitchFamily="34" charset="0"/>
                <a:cs typeface="Tahoma" panose="020B0604030504040204" pitchFamily="34" charset="0"/>
              </a:rPr>
              <a:t>định</a:t>
            </a:r>
            <a:r>
              <a:rPr lang="en-US" sz="4000" b="1" cap="none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4000" b="1" cap="none" spc="0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Tahoma" panose="020B0604030504040204" pitchFamily="34" charset="0"/>
                <a:cs typeface="Tahoma" panose="020B0604030504040204" pitchFamily="34" charset="0"/>
              </a:rPr>
              <a:t>các</a:t>
            </a:r>
            <a:r>
              <a:rPr lang="en-US" sz="4000" b="1" cap="none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4000" b="1" cap="none" spc="0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Tahoma" panose="020B0604030504040204" pitchFamily="34" charset="0"/>
                <a:cs typeface="Tahoma" panose="020B0604030504040204" pitchFamily="34" charset="0"/>
              </a:rPr>
              <a:t>nguyên</a:t>
            </a:r>
            <a:r>
              <a:rPr lang="en-US" sz="4000" b="1" cap="none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4000" b="1" cap="none" spc="0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Tahoma" panose="020B0604030504040204" pitchFamily="34" charset="0"/>
                <a:cs typeface="Tahoma" panose="020B0604030504040204" pitchFamily="34" charset="0"/>
              </a:rPr>
              <a:t>tố</a:t>
            </a:r>
            <a:r>
              <a:rPr lang="en-US" sz="4000" b="1" cap="none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</a:p>
          <a:p>
            <a:pPr algn="ctr"/>
            <a:r>
              <a:rPr lang="en-US" sz="4000" b="1" cap="none" spc="0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Tahoma" panose="020B0604030504040204" pitchFamily="34" charset="0"/>
                <a:cs typeface="Tahoma" panose="020B0604030504040204" pitchFamily="34" charset="0"/>
              </a:rPr>
              <a:t>tạo</a:t>
            </a:r>
            <a:r>
              <a:rPr lang="en-US" sz="4000" b="1" cap="none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4000" b="1" cap="none" spc="0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Tahoma" panose="020B0604030504040204" pitchFamily="34" charset="0"/>
                <a:cs typeface="Tahoma" panose="020B0604030504040204" pitchFamily="34" charset="0"/>
              </a:rPr>
              <a:t>nên</a:t>
            </a:r>
            <a:r>
              <a:rPr lang="en-US" sz="4000" b="1" cap="none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4000" b="1" cap="none" spc="0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Tahoma" panose="020B0604030504040204" pitchFamily="34" charset="0"/>
                <a:cs typeface="Tahoma" panose="020B0604030504040204" pitchFamily="34" charset="0"/>
              </a:rPr>
              <a:t>vật</a:t>
            </a:r>
            <a:r>
              <a:rPr lang="en-US" sz="4000" b="1" cap="none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4000" b="1" cap="none" spc="0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Tahoma" panose="020B0604030504040204" pitchFamily="34" charset="0"/>
                <a:cs typeface="Tahoma" panose="020B0604030504040204" pitchFamily="34" charset="0"/>
              </a:rPr>
              <a:t>thể</a:t>
            </a:r>
            <a:r>
              <a:rPr lang="en-US" sz="4000" b="1" cap="none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Tahoma" panose="020B0604030504040204" pitchFamily="34" charset="0"/>
                <a:cs typeface="Tahoma" panose="020B0604030504040204" pitchFamily="34" charset="0"/>
              </a:rPr>
              <a:t> ?</a:t>
            </a:r>
            <a:endParaRPr lang="vi-VN" sz="4000" b="1" cap="none" spc="0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" name="Hình chữ nhật 5">
            <a:extLst>
              <a:ext uri="{FF2B5EF4-FFF2-40B4-BE49-F238E27FC236}">
                <a16:creationId xmlns:a16="http://schemas.microsoft.com/office/drawing/2014/main" xmlns="" id="{77CE2BEF-D02F-4068-BDA9-448B1AD3696E}"/>
              </a:ext>
            </a:extLst>
          </p:cNvPr>
          <p:cNvSpPr/>
          <p:nvPr/>
        </p:nvSpPr>
        <p:spPr>
          <a:xfrm>
            <a:off x="1772058" y="1113728"/>
            <a:ext cx="116891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Cu</a:t>
            </a:r>
            <a:endParaRPr lang="vi-VN" sz="7200" b="1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" name="Hình chữ nhật 6">
            <a:extLst>
              <a:ext uri="{FF2B5EF4-FFF2-40B4-BE49-F238E27FC236}">
                <a16:creationId xmlns:a16="http://schemas.microsoft.com/office/drawing/2014/main" xmlns="" id="{718305C0-D59D-43F4-82EF-99A03F19A46E}"/>
              </a:ext>
            </a:extLst>
          </p:cNvPr>
          <p:cNvSpPr/>
          <p:nvPr/>
        </p:nvSpPr>
        <p:spPr>
          <a:xfrm>
            <a:off x="5505134" y="2228671"/>
            <a:ext cx="1181734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Ag</a:t>
            </a:r>
            <a:endParaRPr lang="vi-VN" sz="7200" b="1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" name="Hình chữ nhật 7">
            <a:extLst>
              <a:ext uri="{FF2B5EF4-FFF2-40B4-BE49-F238E27FC236}">
                <a16:creationId xmlns:a16="http://schemas.microsoft.com/office/drawing/2014/main" xmlns="" id="{AFF46A35-BF36-4F5D-ABCB-05E396FC4E07}"/>
              </a:ext>
            </a:extLst>
          </p:cNvPr>
          <p:cNvSpPr/>
          <p:nvPr/>
        </p:nvSpPr>
        <p:spPr>
          <a:xfrm>
            <a:off x="8891349" y="1387851"/>
            <a:ext cx="673582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</a:t>
            </a:r>
            <a:endParaRPr lang="vi-VN" sz="7200" b="1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9" name="Hình chữ nhật 8">
            <a:extLst>
              <a:ext uri="{FF2B5EF4-FFF2-40B4-BE49-F238E27FC236}">
                <a16:creationId xmlns:a16="http://schemas.microsoft.com/office/drawing/2014/main" xmlns="" id="{0253925C-A038-4A8B-9C7A-D1CA6478E7D2}"/>
              </a:ext>
            </a:extLst>
          </p:cNvPr>
          <p:cNvSpPr/>
          <p:nvPr/>
        </p:nvSpPr>
        <p:spPr>
          <a:xfrm>
            <a:off x="4116883" y="4472089"/>
            <a:ext cx="766557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</a:t>
            </a:r>
            <a:endParaRPr lang="vi-VN" sz="7200" b="1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0" name="Hình chữ nhật 9">
            <a:extLst>
              <a:ext uri="{FF2B5EF4-FFF2-40B4-BE49-F238E27FC236}">
                <a16:creationId xmlns:a16="http://schemas.microsoft.com/office/drawing/2014/main" xmlns="" id="{9EBD2E07-3390-4677-B128-B360AED0D5CE}"/>
              </a:ext>
            </a:extLst>
          </p:cNvPr>
          <p:cNvSpPr/>
          <p:nvPr/>
        </p:nvSpPr>
        <p:spPr>
          <a:xfrm>
            <a:off x="9007087" y="4572377"/>
            <a:ext cx="1962397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cap="none" spc="0" dirty="0" err="1" smtClean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NaCl</a:t>
            </a:r>
            <a:endParaRPr lang="vi-VN" sz="7200" b="1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Text Box 23">
            <a:extLst>
              <a:ext uri="{FF2B5EF4-FFF2-40B4-BE49-F238E27FC236}">
                <a16:creationId xmlns:a16="http://schemas.microsoft.com/office/drawing/2014/main" xmlns="" id="{861D02D3-A24F-4664-B3F0-75C4E0A35A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8217" y="183685"/>
            <a:ext cx="11558641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2400">
                <a:solidFill>
                  <a:srgbClr val="262626"/>
                </a:solidFill>
                <a:latin typeface="Garamond" panose="02020404030301010803" pitchFamily="18" charset="0"/>
              </a:defRPr>
            </a:lvl1pPr>
            <a:lvl2pPr marL="742950" indent="-28575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2000">
                <a:solidFill>
                  <a:srgbClr val="262626"/>
                </a:solidFill>
                <a:latin typeface="Garamond" panose="02020404030301010803" pitchFamily="18" charset="0"/>
              </a:defRPr>
            </a:lvl2pPr>
            <a:lvl3pPr marL="1143000"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aramond" panose="02020404030301010803" pitchFamily="18" charset="0"/>
              </a:defRPr>
            </a:lvl3pPr>
            <a:lvl4pPr marL="1600200"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aramond" panose="02020404030301010803" pitchFamily="18" charset="0"/>
              </a:defRPr>
            </a:lvl4pPr>
            <a:lvl5pPr marL="2057400"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5pPr>
            <a:lvl6pPr marL="2514600" indent="-228600" fontAlgn="base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6pPr>
            <a:lvl7pPr marL="2971800" indent="-228600" fontAlgn="base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7pPr>
            <a:lvl8pPr marL="3429000" indent="-228600" fontAlgn="base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8pPr>
            <a:lvl9pPr marL="3886200" indent="-228600" fontAlgn="base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9pPr>
          </a:lstStyle>
          <a:p>
            <a:pPr algn="ctr" fontAlgn="base">
              <a:spcBef>
                <a:spcPct val="5000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40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  <a:t>Các chất </a:t>
            </a:r>
            <a:r>
              <a:rPr lang="en-US" altLang="en-US" sz="4000" b="1" dirty="0" smtClean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  <a:t>nào </a:t>
            </a:r>
            <a:r>
              <a:rPr lang="en-US" altLang="en-US" sz="40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  <a:t>có đặc điểm gì giống </a:t>
            </a:r>
            <a:r>
              <a:rPr lang="en-US" altLang="en-US" sz="4000" b="1" dirty="0" smtClean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  <a:t>nhau</a:t>
            </a:r>
            <a:r>
              <a:rPr lang="en-US" altLang="en-US" sz="40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  <a:t>?</a:t>
            </a:r>
            <a:r>
              <a:rPr lang="en-US" altLang="en-US" sz="4000" b="1" dirty="0" smtClean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  <a:t>  </a:t>
            </a:r>
            <a:endParaRPr lang="en-US" altLang="en-US" sz="4000" b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n-lt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2" name="Text Box 23">
            <a:extLst>
              <a:ext uri="{FF2B5EF4-FFF2-40B4-BE49-F238E27FC236}">
                <a16:creationId xmlns:a16="http://schemas.microsoft.com/office/drawing/2014/main" xmlns="" id="{C01C96C3-97E0-45E0-88D3-EFA91074EB4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8949" y="96576"/>
            <a:ext cx="11273051" cy="769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2400">
                <a:solidFill>
                  <a:srgbClr val="262626"/>
                </a:solidFill>
                <a:latin typeface="Garamond" panose="02020404030301010803" pitchFamily="18" charset="0"/>
              </a:defRPr>
            </a:lvl1pPr>
            <a:lvl2pPr marL="742950" indent="-28575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2000">
                <a:solidFill>
                  <a:srgbClr val="262626"/>
                </a:solidFill>
                <a:latin typeface="Garamond" panose="02020404030301010803" pitchFamily="18" charset="0"/>
              </a:defRPr>
            </a:lvl2pPr>
            <a:lvl3pPr marL="1143000"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aramond" panose="02020404030301010803" pitchFamily="18" charset="0"/>
              </a:defRPr>
            </a:lvl3pPr>
            <a:lvl4pPr marL="1600200"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aramond" panose="02020404030301010803" pitchFamily="18" charset="0"/>
              </a:defRPr>
            </a:lvl4pPr>
            <a:lvl5pPr marL="2057400"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5pPr>
            <a:lvl6pPr marL="2514600" indent="-228600" fontAlgn="base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6pPr>
            <a:lvl7pPr marL="2971800" indent="-228600" fontAlgn="base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7pPr>
            <a:lvl8pPr marL="3429000" indent="-228600" fontAlgn="base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8pPr>
            <a:lvl9pPr marL="3886200" indent="-228600" fontAlgn="base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9pPr>
          </a:lstStyle>
          <a:p>
            <a:pPr algn="ctr" fontAlgn="base"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4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altLang="en-US" sz="4000" b="1" dirty="0" err="1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  <a:t>Đều</a:t>
            </a:r>
            <a:r>
              <a:rPr lang="en-US" altLang="en-US" sz="4000" b="1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en-US" sz="4000" b="1" dirty="0" err="1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  <a:t>được</a:t>
            </a:r>
            <a:r>
              <a:rPr lang="en-US" altLang="en-US" sz="4000" b="1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en-US" sz="4000" b="1" dirty="0" err="1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  <a:t>tạo</a:t>
            </a:r>
            <a:r>
              <a:rPr lang="en-US" altLang="en-US" sz="4000" b="1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en-US" sz="4000" b="1" dirty="0" err="1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  <a:t>từ</a:t>
            </a:r>
            <a:r>
              <a:rPr lang="en-US" altLang="en-US" sz="4000" b="1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  <a:t> 1 </a:t>
            </a:r>
            <a:r>
              <a:rPr lang="en-US" altLang="en-US" sz="4000" b="1" dirty="0" err="1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  <a:t>nguyên</a:t>
            </a:r>
            <a:r>
              <a:rPr lang="en-US" altLang="en-US" sz="4000" b="1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en-US" sz="4000" b="1" dirty="0" err="1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  <a:t>tố</a:t>
            </a:r>
            <a:r>
              <a:rPr lang="en-US" altLang="en-US" sz="4000" b="1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en-US" sz="4000" b="1" dirty="0" err="1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  <a:t>hoá</a:t>
            </a:r>
            <a:r>
              <a:rPr lang="en-US" altLang="en-US" sz="4000" b="1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en-US" sz="4000" b="1" dirty="0" err="1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  <a:t>học</a:t>
            </a:r>
            <a:endParaRPr lang="en-US" altLang="en-US" sz="4000" b="1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n-lt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625657" y="1140412"/>
            <a:ext cx="1557145" cy="273204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9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359" r="4993" b="5782"/>
          <a:stretch/>
        </p:blipFill>
        <p:spPr>
          <a:xfrm>
            <a:off x="5504619" y="4133088"/>
            <a:ext cx="3493077" cy="22311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528562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ành khách định mang 20 viên đạn còn hạt nổ lên máy bay có thể bị ...">
            <a:extLst>
              <a:ext uri="{FF2B5EF4-FFF2-40B4-BE49-F238E27FC236}">
                <a16:creationId xmlns:a16="http://schemas.microsoft.com/office/drawing/2014/main" xmlns="" id="{314ABDFB-0F07-45C2-9218-3F7360FDE4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8217" y="954054"/>
            <a:ext cx="3702925" cy="278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Nhẫn nam bạc đính đá pnjsilver xmxmk000171 | pnj.com.vn">
            <a:extLst>
              <a:ext uri="{FF2B5EF4-FFF2-40B4-BE49-F238E27FC236}">
                <a16:creationId xmlns:a16="http://schemas.microsoft.com/office/drawing/2014/main" xmlns="" id="{A68CF4EF-4630-4EDD-AC61-1D65B0120B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855599" y="1342143"/>
            <a:ext cx="2677585" cy="2590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Diễn đàn Tin học Công nghệ - Vforum.vn">
            <a:extLst>
              <a:ext uri="{FF2B5EF4-FFF2-40B4-BE49-F238E27FC236}">
                <a16:creationId xmlns:a16="http://schemas.microsoft.com/office/drawing/2014/main" xmlns="" id="{47E3F7B2-1102-45E6-AA10-CBEDF6EA441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09245" y="2984480"/>
            <a:ext cx="3980868" cy="3732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Hình chữ nhật 3">
            <a:extLst>
              <a:ext uri="{FF2B5EF4-FFF2-40B4-BE49-F238E27FC236}">
                <a16:creationId xmlns:a16="http://schemas.microsoft.com/office/drawing/2014/main" xmlns="" id="{F4E793A1-28C2-4505-BBE0-9D41C1946D27}"/>
              </a:ext>
            </a:extLst>
          </p:cNvPr>
          <p:cNvSpPr/>
          <p:nvPr/>
        </p:nvSpPr>
        <p:spPr>
          <a:xfrm>
            <a:off x="-114300" y="136356"/>
            <a:ext cx="12192000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Tahoma" panose="020B0604030504040204" pitchFamily="34" charset="0"/>
                <a:cs typeface="Tahoma" panose="020B0604030504040204" pitchFamily="34" charset="0"/>
              </a:rPr>
              <a:t>Quan sát </a:t>
            </a:r>
            <a:r>
              <a:rPr lang="en-US" sz="4000" b="1" cap="none" spc="0" dirty="0" smtClean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Tahoma" panose="020B0604030504040204" pitchFamily="34" charset="0"/>
                <a:cs typeface="Tahoma" panose="020B0604030504040204" pitchFamily="34" charset="0"/>
              </a:rPr>
              <a:t>ảnh, xác </a:t>
            </a:r>
            <a:r>
              <a:rPr lang="en-US" sz="4000" b="1" cap="none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Tahoma" panose="020B0604030504040204" pitchFamily="34" charset="0"/>
                <a:cs typeface="Tahoma" panose="020B0604030504040204" pitchFamily="34" charset="0"/>
              </a:rPr>
              <a:t>định các </a:t>
            </a:r>
            <a:r>
              <a:rPr lang="en-US" sz="4000" b="1" cap="none" spc="0" dirty="0" smtClean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Tahoma" panose="020B0604030504040204" pitchFamily="34" charset="0"/>
                <a:cs typeface="Tahoma" panose="020B0604030504040204" pitchFamily="34" charset="0"/>
              </a:rPr>
              <a:t>vật thể trên thuộc thể gì?</a:t>
            </a:r>
            <a:endParaRPr lang="vi-VN" sz="4000" b="1" cap="none" spc="0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" name="Hình chữ nhật 5">
            <a:extLst>
              <a:ext uri="{FF2B5EF4-FFF2-40B4-BE49-F238E27FC236}">
                <a16:creationId xmlns:a16="http://schemas.microsoft.com/office/drawing/2014/main" xmlns="" id="{77CE2BEF-D02F-4068-BDA9-448B1AD3696E}"/>
              </a:ext>
            </a:extLst>
          </p:cNvPr>
          <p:cNvSpPr/>
          <p:nvPr/>
        </p:nvSpPr>
        <p:spPr>
          <a:xfrm>
            <a:off x="1772058" y="1113728"/>
            <a:ext cx="116891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Cu</a:t>
            </a:r>
            <a:endParaRPr lang="vi-VN" sz="7200" b="1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" name="Hình chữ nhật 6">
            <a:extLst>
              <a:ext uri="{FF2B5EF4-FFF2-40B4-BE49-F238E27FC236}">
                <a16:creationId xmlns:a16="http://schemas.microsoft.com/office/drawing/2014/main" xmlns="" id="{718305C0-D59D-43F4-82EF-99A03F19A46E}"/>
              </a:ext>
            </a:extLst>
          </p:cNvPr>
          <p:cNvSpPr/>
          <p:nvPr/>
        </p:nvSpPr>
        <p:spPr>
          <a:xfrm>
            <a:off x="5505134" y="2228671"/>
            <a:ext cx="1181734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Ag</a:t>
            </a:r>
            <a:endParaRPr lang="vi-VN" sz="7200" b="1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" name="Hình chữ nhật 7">
            <a:extLst>
              <a:ext uri="{FF2B5EF4-FFF2-40B4-BE49-F238E27FC236}">
                <a16:creationId xmlns:a16="http://schemas.microsoft.com/office/drawing/2014/main" xmlns="" id="{AFF46A35-BF36-4F5D-ABCB-05E396FC4E07}"/>
              </a:ext>
            </a:extLst>
          </p:cNvPr>
          <p:cNvSpPr/>
          <p:nvPr/>
        </p:nvSpPr>
        <p:spPr>
          <a:xfrm>
            <a:off x="8891349" y="1387851"/>
            <a:ext cx="673582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</a:t>
            </a:r>
            <a:endParaRPr lang="vi-VN" sz="7200" b="1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9" name="Hình chữ nhật 8">
            <a:extLst>
              <a:ext uri="{FF2B5EF4-FFF2-40B4-BE49-F238E27FC236}">
                <a16:creationId xmlns:a16="http://schemas.microsoft.com/office/drawing/2014/main" xmlns="" id="{0253925C-A038-4A8B-9C7A-D1CA6478E7D2}"/>
              </a:ext>
            </a:extLst>
          </p:cNvPr>
          <p:cNvSpPr/>
          <p:nvPr/>
        </p:nvSpPr>
        <p:spPr>
          <a:xfrm>
            <a:off x="4116883" y="4472089"/>
            <a:ext cx="766557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</a:t>
            </a:r>
            <a:endParaRPr lang="vi-VN" sz="7200" b="1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0" name="Hình chữ nhật 9">
            <a:extLst>
              <a:ext uri="{FF2B5EF4-FFF2-40B4-BE49-F238E27FC236}">
                <a16:creationId xmlns:a16="http://schemas.microsoft.com/office/drawing/2014/main" xmlns="" id="{9EBD2E07-3390-4677-B128-B360AED0D5CE}"/>
              </a:ext>
            </a:extLst>
          </p:cNvPr>
          <p:cNvSpPr/>
          <p:nvPr/>
        </p:nvSpPr>
        <p:spPr>
          <a:xfrm>
            <a:off x="9423030" y="4648491"/>
            <a:ext cx="1962397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cap="none" spc="0" dirty="0" err="1" smtClean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NaCl</a:t>
            </a:r>
            <a:endParaRPr lang="vi-VN" sz="7200" b="1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625657" y="1140412"/>
            <a:ext cx="1557145" cy="273204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9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359" r="4993" b="5782"/>
          <a:stretch/>
        </p:blipFill>
        <p:spPr>
          <a:xfrm>
            <a:off x="5504619" y="4133088"/>
            <a:ext cx="3493077" cy="22311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33416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5603" name="Object 22">
            <a:extLst>
              <a:ext uri="{FF2B5EF4-FFF2-40B4-BE49-F238E27FC236}">
                <a16:creationId xmlns:a16="http://schemas.microsoft.com/office/drawing/2014/main" xmlns="" id="{95822DA1-7C4C-4152-8B12-D26C6D96D74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56295851"/>
              </p:ext>
            </p:extLst>
          </p:nvPr>
        </p:nvGraphicFramePr>
        <p:xfrm>
          <a:off x="3412744" y="1444752"/>
          <a:ext cx="914400" cy="1984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35" name="Equation" r:id="rId4" imgW="435285" imgH="677109" progId="Equation.DSMT4">
                  <p:embed/>
                </p:oleObj>
              </mc:Choice>
              <mc:Fallback>
                <p:oleObj name="Equation" r:id="rId4" imgW="435285" imgH="677109" progId="Equation.DSMT4">
                  <p:embed/>
                  <p:pic>
                    <p:nvPicPr>
                      <p:cNvPr id="25603" name="Object 22">
                        <a:extLst>
                          <a:ext uri="{FF2B5EF4-FFF2-40B4-BE49-F238E27FC236}">
                            <a16:creationId xmlns:a16="http://schemas.microsoft.com/office/drawing/2014/main" xmlns="" id="{95822DA1-7C4C-4152-8B12-D26C6D96D74B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12744" y="1444752"/>
                        <a:ext cx="914400" cy="1984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384" name="WordArt 72">
            <a:extLst>
              <a:ext uri="{FF2B5EF4-FFF2-40B4-BE49-F238E27FC236}">
                <a16:creationId xmlns:a16="http://schemas.microsoft.com/office/drawing/2014/main" xmlns="" id="{0B4C47E4-6364-4D21-B8B0-6841FD6B7968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974344" y="2647168"/>
            <a:ext cx="2438400" cy="15240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vi-VN" sz="3600" b="1" kern="10" dirty="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Kim </a:t>
            </a:r>
            <a:r>
              <a:rPr lang="vi-VN" sz="3600" b="1" kern="10" dirty="0" err="1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loại</a:t>
            </a:r>
            <a:endParaRPr lang="vi-VN" sz="3600" b="1" kern="10" dirty="0">
              <a:ln w="12700">
                <a:solidFill>
                  <a:srgbClr val="EAEAEA"/>
                </a:solidFill>
                <a:round/>
                <a:headEnd/>
                <a:tailEnd/>
              </a:ln>
              <a:gradFill rotWithShape="1">
                <a:gsLst>
                  <a:gs pos="0">
                    <a:srgbClr val="A603AB"/>
                  </a:gs>
                  <a:gs pos="12000">
                    <a:srgbClr val="E81766"/>
                  </a:gs>
                  <a:gs pos="27000">
                    <a:srgbClr val="EE3F17"/>
                  </a:gs>
                  <a:gs pos="48000">
                    <a:srgbClr val="FFFF00"/>
                  </a:gs>
                  <a:gs pos="64999">
                    <a:srgbClr val="1A8D48"/>
                  </a:gs>
                  <a:gs pos="78999">
                    <a:srgbClr val="0819FB"/>
                  </a:gs>
                  <a:gs pos="100000">
                    <a:srgbClr val="A603AB"/>
                  </a:gs>
                </a:gsLst>
                <a:lin ang="0" scaled="1"/>
              </a:gradFill>
              <a:effectLst>
                <a:outerShdw dist="35921" dir="2700000" sy="50000" kx="2115830" algn="bl" rotWithShape="0">
                  <a:srgbClr val="C0C0C0">
                    <a:alpha val="79999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387" name="Line 75">
            <a:extLst>
              <a:ext uri="{FF2B5EF4-FFF2-40B4-BE49-F238E27FC236}">
                <a16:creationId xmlns:a16="http://schemas.microsoft.com/office/drawing/2014/main" xmlns="" id="{AD386C1E-5820-4C9C-817F-6EAA576B01CC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941572" y="2157984"/>
            <a:ext cx="1453388" cy="1114488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vi-VN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13389" name="Line 77">
            <a:extLst>
              <a:ext uri="{FF2B5EF4-FFF2-40B4-BE49-F238E27FC236}">
                <a16:creationId xmlns:a16="http://schemas.microsoft.com/office/drawing/2014/main" xmlns="" id="{D02C4C6C-4433-4ABA-ABF4-5D5D72714D15}"/>
              </a:ext>
            </a:extLst>
          </p:cNvPr>
          <p:cNvSpPr>
            <a:spLocks noChangeShapeType="1"/>
          </p:cNvSpPr>
          <p:nvPr/>
        </p:nvSpPr>
        <p:spPr bwMode="auto">
          <a:xfrm>
            <a:off x="3919104" y="3485368"/>
            <a:ext cx="1752600" cy="685800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vi-VN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pic>
        <p:nvPicPr>
          <p:cNvPr id="16" name="Picture 6" descr="Nhẫn nam bạc đính đá pnjsilver xmxmk000171 | pnj.com.vn">
            <a:extLst>
              <a:ext uri="{FF2B5EF4-FFF2-40B4-BE49-F238E27FC236}">
                <a16:creationId xmlns:a16="http://schemas.microsoft.com/office/drawing/2014/main" xmlns="" id="{A68CF4EF-4630-4EDD-AC61-1D65B0120B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email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628311" y="3409168"/>
            <a:ext cx="2677585" cy="2590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Hành khách định mang 20 viên đạn còn hạt nổ lên máy bay có thể bị ...">
            <a:extLst>
              <a:ext uri="{FF2B5EF4-FFF2-40B4-BE49-F238E27FC236}">
                <a16:creationId xmlns:a16="http://schemas.microsoft.com/office/drawing/2014/main" xmlns="" id="{314ABDFB-0F07-45C2-9218-3F7360FDE4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email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36972" y="628608"/>
            <a:ext cx="3702925" cy="278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ight Brace 1"/>
          <p:cNvSpPr/>
          <p:nvPr/>
        </p:nvSpPr>
        <p:spPr>
          <a:xfrm>
            <a:off x="8305896" y="1444752"/>
            <a:ext cx="1313592" cy="3822192"/>
          </a:xfrm>
          <a:prstGeom prst="rightBrace">
            <a:avLst/>
          </a:prstGeom>
          <a:ln w="57150"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9725820" y="2856973"/>
            <a:ext cx="25153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 smtClean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Thể rắn</a:t>
            </a:r>
            <a:endParaRPr lang="en-US" sz="4800" dirty="0">
              <a:solidFill>
                <a:srgbClr val="FF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</p:cSld>
  <p:clrMapOvr>
    <a:masterClrMapping/>
  </p:clrMapOvr>
  <p:transition>
    <p:cover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13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3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84" grpId="0" autoUpdateAnimBg="0"/>
      <p:bldP spid="13387" grpId="0" animBg="1" autoUpdateAnimBg="0"/>
      <p:bldP spid="13389" grpId="0" animBg="1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91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pPr defTabSz="910897"/>
            <a:fld id="{54EBDB9A-3205-4AF5-B8A1-96BA7FEA9873}" type="slidenum">
              <a:rPr lang="en-US">
                <a:solidFill>
                  <a:srgbClr val="FFFFFF"/>
                </a:solidFill>
                <a:latin typeface="Arial"/>
              </a:rPr>
              <a:pPr defTabSz="910897"/>
              <a:t>15</a:t>
            </a:fld>
            <a:endParaRPr lang="en-US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6388" name="Picture 3" descr="Cu-sf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6096000" y="654741"/>
            <a:ext cx="3619732" cy="36197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 descr="Hành khách định mang 20 viên đạn còn hạt nổ lên máy bay có thể bị ...">
            <a:extLst>
              <a:ext uri="{FF2B5EF4-FFF2-40B4-BE49-F238E27FC236}">
                <a16:creationId xmlns:a16="http://schemas.microsoft.com/office/drawing/2014/main" xmlns="" id="{35B8C878-0681-47F4-9868-9183F38867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email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96991" y="1270739"/>
            <a:ext cx="4499010" cy="3378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Hình chữ nhật 7">
            <a:extLst>
              <a:ext uri="{FF2B5EF4-FFF2-40B4-BE49-F238E27FC236}">
                <a16:creationId xmlns:a16="http://schemas.microsoft.com/office/drawing/2014/main" xmlns="" id="{F0F46409-A4AD-49B7-BA5C-9996470B2AA4}"/>
              </a:ext>
            </a:extLst>
          </p:cNvPr>
          <p:cNvSpPr/>
          <p:nvPr/>
        </p:nvSpPr>
        <p:spPr>
          <a:xfrm>
            <a:off x="2798695" y="1699884"/>
            <a:ext cx="1589452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1" i="0" u="none" strike="noStrike" kern="0" cap="none" spc="0" normalizeH="0" baseline="0" noProof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 panose="020F0502020204030204"/>
              </a:rPr>
              <a:t>Cu</a:t>
            </a:r>
            <a:endParaRPr kumimoji="0" lang="vi-VN" sz="7200" b="1" i="0" u="none" strike="noStrike" kern="0" cap="none" spc="0" normalizeH="0" baseline="0" noProof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</a:endParaRPr>
          </a:p>
        </p:txBody>
      </p:sp>
      <p:sp>
        <p:nvSpPr>
          <p:cNvPr id="10" name="Text Box 20">
            <a:extLst>
              <a:ext uri="{FF2B5EF4-FFF2-40B4-BE49-F238E27FC236}">
                <a16:creationId xmlns:a16="http://schemas.microsoft.com/office/drawing/2014/main" xmlns="" id="{CC93107D-DED0-44C8-9403-757F42D125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3278" y="238540"/>
            <a:ext cx="11386931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2400">
                <a:solidFill>
                  <a:srgbClr val="262626"/>
                </a:solidFill>
                <a:latin typeface="Garamond" panose="02020404030301010803" pitchFamily="18" charset="0"/>
              </a:defRPr>
            </a:lvl1pPr>
            <a:lvl2pPr marL="742950" indent="-28575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2000">
                <a:solidFill>
                  <a:srgbClr val="262626"/>
                </a:solidFill>
                <a:latin typeface="Garamond" panose="02020404030301010803" pitchFamily="18" charset="0"/>
              </a:defRPr>
            </a:lvl2pPr>
            <a:lvl3pPr marL="1143000"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aramond" panose="02020404030301010803" pitchFamily="18" charset="0"/>
              </a:defRPr>
            </a:lvl3pPr>
            <a:lvl4pPr marL="1600200"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aramond" panose="02020404030301010803" pitchFamily="18" charset="0"/>
              </a:defRPr>
            </a:lvl4pPr>
            <a:lvl5pPr marL="2057400"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5pPr>
            <a:lvl6pPr marL="2514600" indent="-228600" fontAlgn="base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6pPr>
            <a:lvl7pPr marL="2971800" indent="-228600" fontAlgn="base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7pPr>
            <a:lvl8pPr marL="3429000" indent="-228600" fontAlgn="base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8pPr>
            <a:lvl9pPr marL="3886200" indent="-228600" fontAlgn="base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3600" b="1" dirty="0" err="1">
                <a:solidFill>
                  <a:srgbClr val="FFFF00"/>
                </a:solidFill>
                <a:latin typeface="Arial" panose="020B0604020202020204" pitchFamily="34" charset="0"/>
              </a:rPr>
              <a:t>Trong</a:t>
            </a:r>
            <a:r>
              <a:rPr lang="en-US" altLang="en-US" sz="3600" b="1" dirty="0">
                <a:solidFill>
                  <a:srgbClr val="FFFF00"/>
                </a:solidFill>
                <a:latin typeface="Arial" panose="020B0604020202020204" pitchFamily="34" charset="0"/>
              </a:rPr>
              <a:t> </a:t>
            </a:r>
            <a:r>
              <a:rPr lang="vi-VN" altLang="en-US" sz="3600" b="1" dirty="0">
                <a:solidFill>
                  <a:srgbClr val="FFFF00"/>
                </a:solidFill>
                <a:latin typeface="Arial" panose="020B0604020202020204" pitchFamily="34" charset="0"/>
              </a:rPr>
              <a:t>đơn </a:t>
            </a:r>
            <a:r>
              <a:rPr lang="vi-VN" altLang="en-US" sz="3600" b="1" dirty="0" err="1">
                <a:solidFill>
                  <a:srgbClr val="FFFF00"/>
                </a:solidFill>
                <a:latin typeface="Arial" panose="020B0604020202020204" pitchFamily="34" charset="0"/>
              </a:rPr>
              <a:t>chất</a:t>
            </a:r>
            <a:r>
              <a:rPr lang="vi-VN" altLang="en-US" sz="3600" b="1" dirty="0">
                <a:solidFill>
                  <a:srgbClr val="FFFF00"/>
                </a:solidFill>
                <a:latin typeface="Arial" panose="020B0604020202020204" pitchFamily="34" charset="0"/>
              </a:rPr>
              <a:t> kim </a:t>
            </a:r>
            <a:r>
              <a:rPr lang="vi-VN" altLang="en-US" sz="3600" b="1" dirty="0" err="1">
                <a:solidFill>
                  <a:srgbClr val="FFFF00"/>
                </a:solidFill>
                <a:latin typeface="Arial" panose="020B0604020202020204" pitchFamily="34" charset="0"/>
              </a:rPr>
              <a:t>loại</a:t>
            </a:r>
            <a:r>
              <a:rPr lang="vi-VN" altLang="en-US" sz="3600" b="1" dirty="0">
                <a:solidFill>
                  <a:srgbClr val="FFFF00"/>
                </a:solidFill>
                <a:latin typeface="Arial" panose="020B0604020202020204" pitchFamily="34" charset="0"/>
              </a:rPr>
              <a:t>, </a:t>
            </a:r>
            <a:r>
              <a:rPr lang="vi-VN" altLang="en-US" sz="3600" b="1" dirty="0" err="1">
                <a:solidFill>
                  <a:srgbClr val="FFFF00"/>
                </a:solidFill>
                <a:latin typeface="Arial" panose="020B0604020202020204" pitchFamily="34" charset="0"/>
              </a:rPr>
              <a:t>các</a:t>
            </a:r>
            <a:r>
              <a:rPr lang="vi-VN" altLang="en-US" sz="3600" b="1" dirty="0">
                <a:solidFill>
                  <a:srgbClr val="FFFF00"/>
                </a:solidFill>
                <a:latin typeface="Arial" panose="020B0604020202020204" pitchFamily="34" charset="0"/>
              </a:rPr>
              <a:t> nguyên </a:t>
            </a:r>
            <a:r>
              <a:rPr lang="vi-VN" altLang="en-US" sz="3600" b="1" dirty="0" err="1">
                <a:solidFill>
                  <a:srgbClr val="FFFF00"/>
                </a:solidFill>
                <a:latin typeface="Arial" panose="020B0604020202020204" pitchFamily="34" charset="0"/>
              </a:rPr>
              <a:t>tử</a:t>
            </a:r>
            <a:r>
              <a:rPr lang="vi-VN" altLang="en-US" sz="3600" b="1" dirty="0">
                <a:solidFill>
                  <a:srgbClr val="FFFF00"/>
                </a:solidFill>
                <a:latin typeface="Arial" panose="020B0604020202020204" pitchFamily="34" charset="0"/>
              </a:rPr>
              <a:t> </a:t>
            </a:r>
            <a:r>
              <a:rPr lang="vi-VN" altLang="en-US" sz="3600" b="1" dirty="0" err="1">
                <a:solidFill>
                  <a:srgbClr val="FFFF00"/>
                </a:solidFill>
                <a:latin typeface="Arial" panose="020B0604020202020204" pitchFamily="34" charset="0"/>
              </a:rPr>
              <a:t>sắp</a:t>
            </a:r>
            <a:r>
              <a:rPr lang="vi-VN" altLang="en-US" sz="3600" b="1" dirty="0">
                <a:solidFill>
                  <a:srgbClr val="FFFF00"/>
                </a:solidFill>
                <a:latin typeface="Arial" panose="020B0604020202020204" pitchFamily="34" charset="0"/>
              </a:rPr>
              <a:t> </a:t>
            </a:r>
            <a:r>
              <a:rPr lang="vi-VN" altLang="en-US" sz="3600" b="1" dirty="0" err="1">
                <a:solidFill>
                  <a:srgbClr val="FFFF00"/>
                </a:solidFill>
                <a:latin typeface="Arial" panose="020B0604020202020204" pitchFamily="34" charset="0"/>
              </a:rPr>
              <a:t>xếp</a:t>
            </a:r>
            <a:r>
              <a:rPr lang="vi-VN" altLang="en-US" sz="3600" b="1" dirty="0">
                <a:solidFill>
                  <a:srgbClr val="FFFF00"/>
                </a:solidFill>
                <a:latin typeface="Arial" panose="020B0604020202020204" pitchFamily="34" charset="0"/>
              </a:rPr>
              <a:t> như </a:t>
            </a:r>
            <a:r>
              <a:rPr lang="vi-VN" altLang="en-US" sz="3600" b="1" dirty="0" err="1">
                <a:solidFill>
                  <a:srgbClr val="FFFF00"/>
                </a:solidFill>
                <a:latin typeface="Arial" panose="020B0604020202020204" pitchFamily="34" charset="0"/>
              </a:rPr>
              <a:t>thế</a:t>
            </a:r>
            <a:r>
              <a:rPr lang="vi-VN" altLang="en-US" sz="3600" b="1" dirty="0">
                <a:solidFill>
                  <a:srgbClr val="FFFF00"/>
                </a:solidFill>
                <a:latin typeface="Arial" panose="020B0604020202020204" pitchFamily="34" charset="0"/>
              </a:rPr>
              <a:t> </a:t>
            </a:r>
            <a:r>
              <a:rPr lang="vi-VN" altLang="en-US" sz="3600" b="1" dirty="0" err="1">
                <a:solidFill>
                  <a:srgbClr val="FFFF00"/>
                </a:solidFill>
                <a:latin typeface="Arial" panose="020B0604020202020204" pitchFamily="34" charset="0"/>
              </a:rPr>
              <a:t>nào</a:t>
            </a:r>
            <a:r>
              <a:rPr lang="vi-VN" altLang="en-US" sz="3600" b="1" dirty="0">
                <a:solidFill>
                  <a:srgbClr val="FFFF00"/>
                </a:solidFill>
                <a:latin typeface="Arial" panose="020B0604020202020204" pitchFamily="34" charset="0"/>
              </a:rPr>
              <a:t>?</a:t>
            </a:r>
          </a:p>
        </p:txBody>
      </p:sp>
      <p:pic>
        <p:nvPicPr>
          <p:cNvPr id="3" name="Hình ảnh 2" descr="Ảnh có chứa gạch, tòa nhà, ngoài trời, màu cam&#10;&#10;Mô tả được tạo tự động">
            <a:extLst>
              <a:ext uri="{FF2B5EF4-FFF2-40B4-BE49-F238E27FC236}">
                <a16:creationId xmlns:a16="http://schemas.microsoft.com/office/drawing/2014/main" xmlns="" id="{FE90323F-2A99-4446-8910-FF1F12A900D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05866" y="3824981"/>
            <a:ext cx="4312445" cy="2869736"/>
          </a:xfrm>
          <a:prstGeom prst="rect">
            <a:avLst/>
          </a:prstGeom>
        </p:spPr>
      </p:pic>
      <p:sp>
        <p:nvSpPr>
          <p:cNvPr id="9" name="Text Box 6">
            <a:extLst>
              <a:ext uri="{FF2B5EF4-FFF2-40B4-BE49-F238E27FC236}">
                <a16:creationId xmlns:a16="http://schemas.microsoft.com/office/drawing/2014/main" xmlns="" id="{15560D76-F88D-4057-9A27-AB57ACD19E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8514" y="4351862"/>
            <a:ext cx="7637352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2400">
                <a:solidFill>
                  <a:srgbClr val="262626"/>
                </a:solidFill>
                <a:latin typeface="Garamond" panose="02020404030301010803" pitchFamily="18" charset="0"/>
              </a:defRPr>
            </a:lvl1pPr>
            <a:lvl2pPr marL="742950" indent="-28575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2000">
                <a:solidFill>
                  <a:srgbClr val="262626"/>
                </a:solidFill>
                <a:latin typeface="Garamond" panose="02020404030301010803" pitchFamily="18" charset="0"/>
              </a:defRPr>
            </a:lvl2pPr>
            <a:lvl3pPr marL="1143000"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aramond" panose="02020404030301010803" pitchFamily="18" charset="0"/>
              </a:defRPr>
            </a:lvl3pPr>
            <a:lvl4pPr marL="1600200"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aramond" panose="02020404030301010803" pitchFamily="18" charset="0"/>
              </a:defRPr>
            </a:lvl4pPr>
            <a:lvl5pPr marL="2057400"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5pPr>
            <a:lvl6pPr marL="2514600" indent="-228600" fontAlgn="base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6pPr>
            <a:lvl7pPr marL="2971800" indent="-228600" fontAlgn="base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7pPr>
            <a:lvl8pPr marL="3429000" indent="-228600" fontAlgn="base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8pPr>
            <a:lvl9pPr marL="3886200" indent="-228600" fontAlgn="base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3200" b="1" dirty="0" smtClean="0">
                <a:solidFill>
                  <a:srgbClr val="FFFF00"/>
                </a:solidFill>
                <a:latin typeface="Arial" panose="020B0604020202020204" pitchFamily="34" charset="0"/>
              </a:rPr>
              <a:t>Trong </a:t>
            </a:r>
            <a:r>
              <a:rPr lang="vi-VN" altLang="en-US" sz="3200" b="1" dirty="0">
                <a:solidFill>
                  <a:srgbClr val="FFFF00"/>
                </a:solidFill>
                <a:latin typeface="Arial" panose="020B0604020202020204" pitchFamily="34" charset="0"/>
              </a:rPr>
              <a:t>đơn chất kim loại, các nguyên </a:t>
            </a:r>
            <a:r>
              <a:rPr lang="vi-VN" altLang="en-US" sz="3200" b="1" dirty="0" smtClean="0">
                <a:solidFill>
                  <a:srgbClr val="FFFF00"/>
                </a:solidFill>
                <a:latin typeface="Arial" panose="020B0604020202020204" pitchFamily="34" charset="0"/>
              </a:rPr>
              <a:t>tử</a:t>
            </a:r>
            <a:r>
              <a:rPr lang="en-US" altLang="en-US" sz="3200" b="1" dirty="0" smtClean="0">
                <a:solidFill>
                  <a:srgbClr val="FFFF00"/>
                </a:solidFill>
                <a:latin typeface="Arial" panose="020B0604020202020204" pitchFamily="34" charset="0"/>
              </a:rPr>
              <a:t> </a:t>
            </a:r>
            <a:r>
              <a:rPr lang="en-US" altLang="en-US" sz="3200" b="1" dirty="0" smtClean="0">
                <a:solidFill>
                  <a:srgbClr val="FF0000"/>
                </a:solidFill>
                <a:latin typeface="Arial" panose="020B0604020202020204" pitchFamily="34" charset="0"/>
              </a:rPr>
              <a:t>đơn lẻ </a:t>
            </a:r>
            <a:r>
              <a:rPr lang="vi-VN" altLang="en-US" sz="3200" b="1" dirty="0" smtClean="0">
                <a:solidFill>
                  <a:srgbClr val="FFFF00"/>
                </a:solidFill>
                <a:latin typeface="Arial" panose="020B0604020202020204" pitchFamily="34" charset="0"/>
              </a:rPr>
              <a:t>sắp </a:t>
            </a:r>
            <a:r>
              <a:rPr lang="vi-VN" altLang="en-US" sz="3200" b="1" dirty="0">
                <a:solidFill>
                  <a:srgbClr val="FFFF00"/>
                </a:solidFill>
                <a:latin typeface="Arial" panose="020B0604020202020204" pitchFamily="34" charset="0"/>
              </a:rPr>
              <a:t>xếp khít </a:t>
            </a:r>
            <a:r>
              <a:rPr lang="vi-VN" altLang="en-US" sz="3200" b="1" dirty="0" smtClean="0">
                <a:solidFill>
                  <a:srgbClr val="FFFF00"/>
                </a:solidFill>
                <a:latin typeface="Arial" panose="020B0604020202020204" pitchFamily="34" charset="0"/>
              </a:rPr>
              <a:t>nhau</a:t>
            </a:r>
            <a:r>
              <a:rPr lang="en-US" altLang="en-US" sz="3200" b="1" dirty="0" smtClean="0">
                <a:solidFill>
                  <a:srgbClr val="FFFF00"/>
                </a:solidFill>
                <a:latin typeface="Arial" panose="020B0604020202020204" pitchFamily="34" charset="0"/>
              </a:rPr>
              <a:t>.</a:t>
            </a:r>
            <a:endParaRPr lang="vi-VN" altLang="en-US" sz="3200" b="1" dirty="0">
              <a:solidFill>
                <a:srgbClr val="FFFF00"/>
              </a:solidFill>
              <a:latin typeface="Arial" panose="020B0604020202020204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75306" y="5623681"/>
            <a:ext cx="683622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Khi nói kim loại đồng. Chúng ta có thể viết tắt là kim loại Cu</a:t>
            </a:r>
            <a:endParaRPr 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91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3"/>
          <p:cNvGrpSpPr>
            <a:grpSpLocks/>
          </p:cNvGrpSpPr>
          <p:nvPr/>
        </p:nvGrpSpPr>
        <p:grpSpPr bwMode="auto">
          <a:xfrm rot="4227631">
            <a:off x="2540794" y="3446352"/>
            <a:ext cx="557213" cy="304800"/>
            <a:chOff x="576" y="480"/>
            <a:chExt cx="768" cy="432"/>
          </a:xfrm>
        </p:grpSpPr>
        <p:sp>
          <p:nvSpPr>
            <p:cNvPr id="10244" name="Oval 4"/>
            <p:cNvSpPr>
              <a:spLocks noChangeArrowheads="1"/>
            </p:cNvSpPr>
            <p:nvPr/>
          </p:nvSpPr>
          <p:spPr bwMode="auto">
            <a:xfrm>
              <a:off x="907" y="480"/>
              <a:ext cx="431" cy="432"/>
            </a:xfrm>
            <a:prstGeom prst="ellipse">
              <a:avLst/>
            </a:prstGeom>
            <a:gradFill rotWithShape="1">
              <a:gsLst>
                <a:gs pos="0">
                  <a:schemeClr val="tx2">
                    <a:gamma/>
                    <a:tint val="0"/>
                    <a:invGamma/>
                  </a:schemeClr>
                </a:gs>
                <a:gs pos="100000">
                  <a:schemeClr val="tx2"/>
                </a:gs>
              </a:gsLst>
              <a:path path="shape">
                <a:fillToRect l="50000" t="50000" r="50000" b="50000"/>
              </a:path>
            </a:gradFill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rot="10800000" vert="eaVert" wrap="none" anchor="ctr"/>
            <a:lstStyle/>
            <a:p>
              <a:pPr algn="ctr" defTabSz="910897">
                <a:defRPr/>
              </a:pPr>
              <a:endParaRPr lang="vi-VN" sz="2800" b="1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  <p:sp>
          <p:nvSpPr>
            <p:cNvPr id="10245" name="Oval 5"/>
            <p:cNvSpPr>
              <a:spLocks noChangeArrowheads="1"/>
            </p:cNvSpPr>
            <p:nvPr/>
          </p:nvSpPr>
          <p:spPr bwMode="auto">
            <a:xfrm>
              <a:off x="575" y="480"/>
              <a:ext cx="431" cy="432"/>
            </a:xfrm>
            <a:prstGeom prst="ellipse">
              <a:avLst/>
            </a:prstGeom>
            <a:gradFill rotWithShape="1">
              <a:gsLst>
                <a:gs pos="0">
                  <a:schemeClr val="tx2">
                    <a:gamma/>
                    <a:tint val="0"/>
                    <a:invGamma/>
                  </a:schemeClr>
                </a:gs>
                <a:gs pos="100000">
                  <a:schemeClr val="tx2"/>
                </a:gs>
              </a:gsLst>
              <a:path path="shape">
                <a:fillToRect l="50000" t="50000" r="50000" b="50000"/>
              </a:path>
            </a:gradFill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rot="10800000" vert="eaVert" wrap="none" anchor="ctr"/>
            <a:lstStyle/>
            <a:p>
              <a:pPr algn="ctr" defTabSz="910897">
                <a:defRPr/>
              </a:pPr>
              <a:endParaRPr lang="vi-VN" sz="2800" b="1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</p:grpSp>
      <p:sp>
        <p:nvSpPr>
          <p:cNvPr id="14340" name="Rectangle 6"/>
          <p:cNvSpPr>
            <a:spLocks noChangeArrowheads="1"/>
          </p:cNvSpPr>
          <p:nvPr/>
        </p:nvSpPr>
        <p:spPr bwMode="auto">
          <a:xfrm>
            <a:off x="1752600" y="2939145"/>
            <a:ext cx="4648200" cy="266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defTabSz="910897"/>
            <a:endParaRPr lang="vi-VN">
              <a:solidFill>
                <a:srgbClr val="FFFFFF"/>
              </a:solidFill>
              <a:latin typeface="Arial"/>
            </a:endParaRPr>
          </a:p>
        </p:txBody>
      </p:sp>
      <p:grpSp>
        <p:nvGrpSpPr>
          <p:cNvPr id="3" name="Group 7"/>
          <p:cNvGrpSpPr>
            <a:grpSpLocks/>
          </p:cNvGrpSpPr>
          <p:nvPr/>
        </p:nvGrpSpPr>
        <p:grpSpPr bwMode="auto">
          <a:xfrm rot="-2839689">
            <a:off x="4140994" y="4817952"/>
            <a:ext cx="557213" cy="304800"/>
            <a:chOff x="576" y="480"/>
            <a:chExt cx="768" cy="432"/>
          </a:xfrm>
        </p:grpSpPr>
        <p:sp>
          <p:nvSpPr>
            <p:cNvPr id="10248" name="Oval 8"/>
            <p:cNvSpPr>
              <a:spLocks noChangeArrowheads="1"/>
            </p:cNvSpPr>
            <p:nvPr/>
          </p:nvSpPr>
          <p:spPr bwMode="auto">
            <a:xfrm>
              <a:off x="913" y="479"/>
              <a:ext cx="431" cy="432"/>
            </a:xfrm>
            <a:prstGeom prst="ellipse">
              <a:avLst/>
            </a:prstGeom>
            <a:gradFill rotWithShape="1">
              <a:gsLst>
                <a:gs pos="0">
                  <a:schemeClr val="tx2">
                    <a:gamma/>
                    <a:tint val="0"/>
                    <a:invGamma/>
                  </a:schemeClr>
                </a:gs>
                <a:gs pos="100000">
                  <a:schemeClr val="tx2"/>
                </a:gs>
              </a:gsLst>
              <a:path path="shape">
                <a:fillToRect l="50000" t="50000" r="50000" b="50000"/>
              </a:path>
            </a:gradFill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vert="eaVert" wrap="none" anchor="ctr"/>
            <a:lstStyle/>
            <a:p>
              <a:pPr algn="ctr" defTabSz="910897">
                <a:defRPr/>
              </a:pPr>
              <a:endParaRPr lang="vi-VN" sz="2800" b="1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  <p:sp>
          <p:nvSpPr>
            <p:cNvPr id="10249" name="Oval 9"/>
            <p:cNvSpPr>
              <a:spLocks noChangeArrowheads="1"/>
            </p:cNvSpPr>
            <p:nvPr/>
          </p:nvSpPr>
          <p:spPr bwMode="auto">
            <a:xfrm>
              <a:off x="576" y="475"/>
              <a:ext cx="431" cy="432"/>
            </a:xfrm>
            <a:prstGeom prst="ellipse">
              <a:avLst/>
            </a:prstGeom>
            <a:gradFill rotWithShape="1">
              <a:gsLst>
                <a:gs pos="0">
                  <a:schemeClr val="tx2">
                    <a:gamma/>
                    <a:tint val="0"/>
                    <a:invGamma/>
                  </a:schemeClr>
                </a:gs>
                <a:gs pos="100000">
                  <a:schemeClr val="tx2"/>
                </a:gs>
              </a:gsLst>
              <a:path path="shape">
                <a:fillToRect l="50000" t="50000" r="50000" b="50000"/>
              </a:path>
            </a:gradFill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vert="eaVert" wrap="none" anchor="ctr"/>
            <a:lstStyle/>
            <a:p>
              <a:pPr algn="ctr" defTabSz="910897">
                <a:defRPr/>
              </a:pPr>
              <a:endParaRPr lang="vi-VN" sz="2800" b="1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4" name="Group 10"/>
          <p:cNvGrpSpPr>
            <a:grpSpLocks/>
          </p:cNvGrpSpPr>
          <p:nvPr/>
        </p:nvGrpSpPr>
        <p:grpSpPr bwMode="auto">
          <a:xfrm>
            <a:off x="3386138" y="3015345"/>
            <a:ext cx="557212" cy="304800"/>
            <a:chOff x="576" y="480"/>
            <a:chExt cx="768" cy="432"/>
          </a:xfrm>
        </p:grpSpPr>
        <p:sp>
          <p:nvSpPr>
            <p:cNvPr id="10251" name="Oval 11"/>
            <p:cNvSpPr>
              <a:spLocks noChangeArrowheads="1"/>
            </p:cNvSpPr>
            <p:nvPr/>
          </p:nvSpPr>
          <p:spPr bwMode="auto">
            <a:xfrm>
              <a:off x="913" y="480"/>
              <a:ext cx="431" cy="432"/>
            </a:xfrm>
            <a:prstGeom prst="ellipse">
              <a:avLst/>
            </a:prstGeom>
            <a:gradFill rotWithShape="1">
              <a:gsLst>
                <a:gs pos="0">
                  <a:schemeClr val="tx2">
                    <a:gamma/>
                    <a:tint val="0"/>
                    <a:invGamma/>
                  </a:schemeClr>
                </a:gs>
                <a:gs pos="100000">
                  <a:schemeClr val="tx2"/>
                </a:gs>
              </a:gsLst>
              <a:path path="shape">
                <a:fillToRect l="50000" t="50000" r="50000" b="50000"/>
              </a:path>
            </a:gradFill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 defTabSz="910897">
                <a:defRPr/>
              </a:pPr>
              <a:endParaRPr lang="vi-VN" sz="2800" b="1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  <p:sp>
          <p:nvSpPr>
            <p:cNvPr id="10252" name="Oval 12"/>
            <p:cNvSpPr>
              <a:spLocks noChangeArrowheads="1"/>
            </p:cNvSpPr>
            <p:nvPr/>
          </p:nvSpPr>
          <p:spPr bwMode="auto">
            <a:xfrm>
              <a:off x="576" y="480"/>
              <a:ext cx="431" cy="432"/>
            </a:xfrm>
            <a:prstGeom prst="ellipse">
              <a:avLst/>
            </a:prstGeom>
            <a:gradFill rotWithShape="1">
              <a:gsLst>
                <a:gs pos="0">
                  <a:schemeClr val="tx2">
                    <a:gamma/>
                    <a:tint val="0"/>
                    <a:invGamma/>
                  </a:schemeClr>
                </a:gs>
                <a:gs pos="100000">
                  <a:schemeClr val="tx2"/>
                </a:gs>
              </a:gsLst>
              <a:path path="shape">
                <a:fillToRect l="50000" t="50000" r="50000" b="50000"/>
              </a:path>
            </a:gradFill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 defTabSz="910897">
                <a:defRPr/>
              </a:pPr>
              <a:endParaRPr lang="vi-VN" sz="2800" b="1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5" name="Group 13"/>
          <p:cNvGrpSpPr>
            <a:grpSpLocks/>
          </p:cNvGrpSpPr>
          <p:nvPr/>
        </p:nvGrpSpPr>
        <p:grpSpPr bwMode="auto">
          <a:xfrm rot="-1478161">
            <a:off x="5181601" y="4615545"/>
            <a:ext cx="557213" cy="304800"/>
            <a:chOff x="576" y="480"/>
            <a:chExt cx="768" cy="432"/>
          </a:xfrm>
        </p:grpSpPr>
        <p:sp>
          <p:nvSpPr>
            <p:cNvPr id="10254" name="Oval 14"/>
            <p:cNvSpPr>
              <a:spLocks noChangeArrowheads="1"/>
            </p:cNvSpPr>
            <p:nvPr/>
          </p:nvSpPr>
          <p:spPr bwMode="auto">
            <a:xfrm>
              <a:off x="913" y="475"/>
              <a:ext cx="431" cy="432"/>
            </a:xfrm>
            <a:prstGeom prst="ellipse">
              <a:avLst/>
            </a:prstGeom>
            <a:gradFill rotWithShape="1">
              <a:gsLst>
                <a:gs pos="0">
                  <a:schemeClr val="tx2">
                    <a:gamma/>
                    <a:tint val="0"/>
                    <a:invGamma/>
                  </a:schemeClr>
                </a:gs>
                <a:gs pos="100000">
                  <a:schemeClr val="tx2"/>
                </a:gs>
              </a:gsLst>
              <a:path path="shape">
                <a:fillToRect l="50000" t="50000" r="50000" b="50000"/>
              </a:path>
            </a:gradFill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 defTabSz="910897">
                <a:defRPr/>
              </a:pPr>
              <a:endParaRPr lang="vi-VN" sz="2800" b="1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  <p:sp>
          <p:nvSpPr>
            <p:cNvPr id="10255" name="Oval 15"/>
            <p:cNvSpPr>
              <a:spLocks noChangeArrowheads="1"/>
            </p:cNvSpPr>
            <p:nvPr/>
          </p:nvSpPr>
          <p:spPr bwMode="auto">
            <a:xfrm>
              <a:off x="576" y="480"/>
              <a:ext cx="431" cy="432"/>
            </a:xfrm>
            <a:prstGeom prst="ellipse">
              <a:avLst/>
            </a:prstGeom>
            <a:gradFill rotWithShape="1">
              <a:gsLst>
                <a:gs pos="0">
                  <a:schemeClr val="tx2">
                    <a:gamma/>
                    <a:tint val="0"/>
                    <a:invGamma/>
                  </a:schemeClr>
                </a:gs>
                <a:gs pos="100000">
                  <a:schemeClr val="tx2"/>
                </a:gs>
              </a:gsLst>
              <a:path path="shape">
                <a:fillToRect l="50000" t="50000" r="50000" b="50000"/>
              </a:path>
            </a:gradFill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 defTabSz="910897">
                <a:defRPr/>
              </a:pPr>
              <a:endParaRPr lang="vi-VN" sz="2800" b="1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6" name="Group 16"/>
          <p:cNvGrpSpPr>
            <a:grpSpLocks/>
          </p:cNvGrpSpPr>
          <p:nvPr/>
        </p:nvGrpSpPr>
        <p:grpSpPr bwMode="auto">
          <a:xfrm rot="3841906">
            <a:off x="3988594" y="3903552"/>
            <a:ext cx="557213" cy="304800"/>
            <a:chOff x="576" y="480"/>
            <a:chExt cx="768" cy="432"/>
          </a:xfrm>
        </p:grpSpPr>
        <p:sp>
          <p:nvSpPr>
            <p:cNvPr id="10257" name="Oval 17"/>
            <p:cNvSpPr>
              <a:spLocks noChangeArrowheads="1"/>
            </p:cNvSpPr>
            <p:nvPr/>
          </p:nvSpPr>
          <p:spPr bwMode="auto">
            <a:xfrm>
              <a:off x="912" y="481"/>
              <a:ext cx="431" cy="432"/>
            </a:xfrm>
            <a:prstGeom prst="ellipse">
              <a:avLst/>
            </a:prstGeom>
            <a:gradFill rotWithShape="1">
              <a:gsLst>
                <a:gs pos="0">
                  <a:schemeClr val="tx2">
                    <a:gamma/>
                    <a:tint val="0"/>
                    <a:invGamma/>
                  </a:schemeClr>
                </a:gs>
                <a:gs pos="100000">
                  <a:schemeClr val="tx2"/>
                </a:gs>
              </a:gsLst>
              <a:path path="shape">
                <a:fillToRect l="50000" t="50000" r="50000" b="50000"/>
              </a:path>
            </a:gradFill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rot="10800000" vert="eaVert" wrap="none" anchor="ctr"/>
            <a:lstStyle/>
            <a:p>
              <a:pPr algn="ctr" defTabSz="910897">
                <a:defRPr/>
              </a:pPr>
              <a:endParaRPr lang="vi-VN" sz="2800" b="1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  <p:sp>
          <p:nvSpPr>
            <p:cNvPr id="10258" name="Oval 18"/>
            <p:cNvSpPr>
              <a:spLocks noChangeArrowheads="1"/>
            </p:cNvSpPr>
            <p:nvPr/>
          </p:nvSpPr>
          <p:spPr bwMode="auto">
            <a:xfrm>
              <a:off x="569" y="480"/>
              <a:ext cx="431" cy="432"/>
            </a:xfrm>
            <a:prstGeom prst="ellipse">
              <a:avLst/>
            </a:prstGeom>
            <a:gradFill rotWithShape="1">
              <a:gsLst>
                <a:gs pos="0">
                  <a:schemeClr val="tx2">
                    <a:gamma/>
                    <a:tint val="0"/>
                    <a:invGamma/>
                  </a:schemeClr>
                </a:gs>
                <a:gs pos="100000">
                  <a:schemeClr val="tx2"/>
                </a:gs>
              </a:gsLst>
              <a:path path="shape">
                <a:fillToRect l="50000" t="50000" r="50000" b="50000"/>
              </a:path>
            </a:gradFill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rot="10800000" vert="eaVert" wrap="none" anchor="ctr"/>
            <a:lstStyle/>
            <a:p>
              <a:pPr algn="ctr" defTabSz="910897">
                <a:defRPr/>
              </a:pPr>
              <a:endParaRPr lang="vi-VN" sz="2800" b="1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19"/>
          <p:cNvGrpSpPr>
            <a:grpSpLocks/>
          </p:cNvGrpSpPr>
          <p:nvPr/>
        </p:nvGrpSpPr>
        <p:grpSpPr bwMode="auto">
          <a:xfrm rot="-3372337">
            <a:off x="5106194" y="3319352"/>
            <a:ext cx="557213" cy="304800"/>
            <a:chOff x="576" y="480"/>
            <a:chExt cx="768" cy="432"/>
          </a:xfrm>
        </p:grpSpPr>
        <p:sp>
          <p:nvSpPr>
            <p:cNvPr id="10260" name="Oval 20"/>
            <p:cNvSpPr>
              <a:spLocks noChangeArrowheads="1"/>
            </p:cNvSpPr>
            <p:nvPr/>
          </p:nvSpPr>
          <p:spPr bwMode="auto">
            <a:xfrm>
              <a:off x="914" y="474"/>
              <a:ext cx="431" cy="432"/>
            </a:xfrm>
            <a:prstGeom prst="ellipse">
              <a:avLst/>
            </a:prstGeom>
            <a:gradFill rotWithShape="1">
              <a:gsLst>
                <a:gs pos="0">
                  <a:schemeClr val="tx2">
                    <a:gamma/>
                    <a:tint val="0"/>
                    <a:invGamma/>
                  </a:schemeClr>
                </a:gs>
                <a:gs pos="100000">
                  <a:schemeClr val="tx2"/>
                </a:gs>
              </a:gsLst>
              <a:path path="shape">
                <a:fillToRect l="50000" t="50000" r="50000" b="50000"/>
              </a:path>
            </a:gradFill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vert="eaVert" wrap="none" anchor="ctr"/>
            <a:lstStyle/>
            <a:p>
              <a:pPr algn="ctr" defTabSz="910897">
                <a:defRPr/>
              </a:pPr>
              <a:endParaRPr lang="vi-VN" sz="2800" b="1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  <p:sp>
          <p:nvSpPr>
            <p:cNvPr id="10261" name="Oval 21"/>
            <p:cNvSpPr>
              <a:spLocks noChangeArrowheads="1"/>
            </p:cNvSpPr>
            <p:nvPr/>
          </p:nvSpPr>
          <p:spPr bwMode="auto">
            <a:xfrm>
              <a:off x="578" y="475"/>
              <a:ext cx="431" cy="432"/>
            </a:xfrm>
            <a:prstGeom prst="ellipse">
              <a:avLst/>
            </a:prstGeom>
            <a:gradFill rotWithShape="1">
              <a:gsLst>
                <a:gs pos="0">
                  <a:schemeClr val="tx2">
                    <a:gamma/>
                    <a:tint val="0"/>
                    <a:invGamma/>
                  </a:schemeClr>
                </a:gs>
                <a:gs pos="100000">
                  <a:schemeClr val="tx2"/>
                </a:gs>
              </a:gsLst>
              <a:path path="shape">
                <a:fillToRect l="50000" t="50000" r="50000" b="50000"/>
              </a:path>
            </a:gradFill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vert="eaVert" wrap="none" anchor="ctr"/>
            <a:lstStyle/>
            <a:p>
              <a:pPr algn="ctr" defTabSz="910897">
                <a:defRPr/>
              </a:pPr>
              <a:endParaRPr lang="vi-VN" sz="2800" b="1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8" name="Group 22"/>
          <p:cNvGrpSpPr>
            <a:grpSpLocks/>
          </p:cNvGrpSpPr>
          <p:nvPr/>
        </p:nvGrpSpPr>
        <p:grpSpPr bwMode="auto">
          <a:xfrm rot="656126">
            <a:off x="2514601" y="4463145"/>
            <a:ext cx="557213" cy="304800"/>
            <a:chOff x="576" y="480"/>
            <a:chExt cx="768" cy="432"/>
          </a:xfrm>
        </p:grpSpPr>
        <p:sp>
          <p:nvSpPr>
            <p:cNvPr id="10263" name="Oval 23"/>
            <p:cNvSpPr>
              <a:spLocks noChangeArrowheads="1"/>
            </p:cNvSpPr>
            <p:nvPr/>
          </p:nvSpPr>
          <p:spPr bwMode="auto">
            <a:xfrm>
              <a:off x="907" y="480"/>
              <a:ext cx="431" cy="432"/>
            </a:xfrm>
            <a:prstGeom prst="ellipse">
              <a:avLst/>
            </a:prstGeom>
            <a:gradFill rotWithShape="1">
              <a:gsLst>
                <a:gs pos="0">
                  <a:schemeClr val="tx2">
                    <a:gamma/>
                    <a:tint val="0"/>
                    <a:invGamma/>
                  </a:schemeClr>
                </a:gs>
                <a:gs pos="100000">
                  <a:schemeClr val="tx2"/>
                </a:gs>
              </a:gsLst>
              <a:path path="shape">
                <a:fillToRect l="50000" t="50000" r="50000" b="50000"/>
              </a:path>
            </a:gradFill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 defTabSz="910897">
                <a:defRPr/>
              </a:pPr>
              <a:endParaRPr lang="vi-VN" sz="2800" b="1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  <p:sp>
          <p:nvSpPr>
            <p:cNvPr id="10264" name="Oval 24"/>
            <p:cNvSpPr>
              <a:spLocks noChangeArrowheads="1"/>
            </p:cNvSpPr>
            <p:nvPr/>
          </p:nvSpPr>
          <p:spPr bwMode="auto">
            <a:xfrm>
              <a:off x="575" y="479"/>
              <a:ext cx="431" cy="432"/>
            </a:xfrm>
            <a:prstGeom prst="ellipse">
              <a:avLst/>
            </a:prstGeom>
            <a:gradFill rotWithShape="1">
              <a:gsLst>
                <a:gs pos="0">
                  <a:schemeClr val="tx2">
                    <a:gamma/>
                    <a:tint val="0"/>
                    <a:invGamma/>
                  </a:schemeClr>
                </a:gs>
                <a:gs pos="100000">
                  <a:schemeClr val="tx2"/>
                </a:gs>
              </a:gsLst>
              <a:path path="shape">
                <a:fillToRect l="50000" t="50000" r="50000" b="50000"/>
              </a:path>
            </a:gradFill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 defTabSz="910897">
                <a:defRPr/>
              </a:pPr>
              <a:endParaRPr lang="vi-VN" sz="2800" b="1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</p:grpSp>
      <p:sp>
        <p:nvSpPr>
          <p:cNvPr id="14347" name="Rectangle 25"/>
          <p:cNvSpPr>
            <a:spLocks noChangeArrowheads="1"/>
          </p:cNvSpPr>
          <p:nvPr/>
        </p:nvSpPr>
        <p:spPr bwMode="auto">
          <a:xfrm>
            <a:off x="6400800" y="2939145"/>
            <a:ext cx="4021138" cy="266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defTabSz="910897"/>
            <a:endParaRPr lang="vi-VN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48" name="Text Box 26"/>
          <p:cNvSpPr txBox="1">
            <a:spLocks noChangeArrowheads="1"/>
          </p:cNvSpPr>
          <p:nvPr/>
        </p:nvSpPr>
        <p:spPr bwMode="auto">
          <a:xfrm>
            <a:off x="2440781" y="2105474"/>
            <a:ext cx="3005138" cy="707886"/>
          </a:xfrm>
          <a:prstGeom prst="rect">
            <a:avLst/>
          </a:prstGeom>
          <a:solidFill>
            <a:srgbClr val="00091A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defTabSz="910897">
              <a:spcBef>
                <a:spcPct val="50000"/>
              </a:spcBef>
            </a:pPr>
            <a:r>
              <a:rPr lang="en-US" sz="4000" b="1" dirty="0" err="1">
                <a:solidFill>
                  <a:srgbClr val="FFFF00"/>
                </a:solidFill>
                <a:latin typeface="Times New Roman" pitchFamily="18" charset="0"/>
              </a:rPr>
              <a:t>Khí</a:t>
            </a:r>
            <a:r>
              <a:rPr lang="en-US" sz="4000" b="1" dirty="0">
                <a:solidFill>
                  <a:srgbClr val="FFFF00"/>
                </a:solidFill>
                <a:latin typeface="Times New Roman" pitchFamily="18" charset="0"/>
              </a:rPr>
              <a:t> </a:t>
            </a:r>
            <a:r>
              <a:rPr lang="en-US" sz="4000" b="1" dirty="0" err="1">
                <a:solidFill>
                  <a:srgbClr val="FFFF00"/>
                </a:solidFill>
                <a:latin typeface="Times New Roman" pitchFamily="18" charset="0"/>
              </a:rPr>
              <a:t>hiđro</a:t>
            </a:r>
            <a:r>
              <a:rPr lang="en-US" sz="4000" b="1" dirty="0">
                <a:solidFill>
                  <a:srgbClr val="FFFF00"/>
                </a:solidFill>
                <a:latin typeface="Times New Roman" pitchFamily="18" charset="0"/>
              </a:rPr>
              <a:t> </a:t>
            </a:r>
            <a:endParaRPr lang="en-US" sz="4000" b="1" baseline="-25000" dirty="0">
              <a:solidFill>
                <a:srgbClr val="FFFF00"/>
              </a:solidFill>
              <a:latin typeface="Times New Roman" pitchFamily="18" charset="0"/>
            </a:endParaRPr>
          </a:p>
        </p:txBody>
      </p:sp>
      <p:sp>
        <p:nvSpPr>
          <p:cNvPr id="14349" name="Text Box 27"/>
          <p:cNvSpPr txBox="1">
            <a:spLocks noChangeArrowheads="1"/>
          </p:cNvSpPr>
          <p:nvPr/>
        </p:nvSpPr>
        <p:spPr bwMode="auto">
          <a:xfrm>
            <a:off x="6797708" y="2063509"/>
            <a:ext cx="3005137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defTabSz="910897">
              <a:spcBef>
                <a:spcPct val="50000"/>
              </a:spcBef>
            </a:pPr>
            <a:r>
              <a:rPr lang="en-US" sz="3600" b="1" dirty="0" err="1">
                <a:solidFill>
                  <a:srgbClr val="FFFF00"/>
                </a:solidFill>
                <a:latin typeface="Times New Roman" pitchFamily="18" charset="0"/>
              </a:rPr>
              <a:t>Khí</a:t>
            </a:r>
            <a:r>
              <a:rPr lang="en-US" sz="3600" b="1" dirty="0">
                <a:solidFill>
                  <a:srgbClr val="FFFF00"/>
                </a:solidFill>
                <a:latin typeface="Times New Roman" pitchFamily="18" charset="0"/>
              </a:rPr>
              <a:t> </a:t>
            </a:r>
            <a:r>
              <a:rPr lang="en-US" sz="3600" b="1" dirty="0" err="1">
                <a:solidFill>
                  <a:srgbClr val="FFFF00"/>
                </a:solidFill>
                <a:latin typeface="Times New Roman" pitchFamily="18" charset="0"/>
              </a:rPr>
              <a:t>oxi</a:t>
            </a:r>
            <a:endParaRPr lang="en-US" sz="3600" b="1" baseline="-25000" dirty="0">
              <a:solidFill>
                <a:srgbClr val="FFFF00"/>
              </a:solidFill>
              <a:latin typeface="Times New Roman" pitchFamily="18" charset="0"/>
            </a:endParaRPr>
          </a:p>
        </p:txBody>
      </p:sp>
      <p:grpSp>
        <p:nvGrpSpPr>
          <p:cNvPr id="9" name="Group 46"/>
          <p:cNvGrpSpPr>
            <a:grpSpLocks/>
          </p:cNvGrpSpPr>
          <p:nvPr/>
        </p:nvGrpSpPr>
        <p:grpSpPr bwMode="auto">
          <a:xfrm rot="656126">
            <a:off x="6940550" y="4836208"/>
            <a:ext cx="762000" cy="381000"/>
            <a:chOff x="576" y="480"/>
            <a:chExt cx="768" cy="432"/>
          </a:xfrm>
        </p:grpSpPr>
        <p:sp>
          <p:nvSpPr>
            <p:cNvPr id="14383" name="Oval 47"/>
            <p:cNvSpPr>
              <a:spLocks noChangeArrowheads="1"/>
            </p:cNvSpPr>
            <p:nvPr/>
          </p:nvSpPr>
          <p:spPr bwMode="auto">
            <a:xfrm>
              <a:off x="912" y="480"/>
              <a:ext cx="432" cy="432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100000">
                  <a:schemeClr val="hlink"/>
                </a:gs>
              </a:gsLst>
              <a:path path="shape">
                <a:fillToRect l="50000" t="50000" r="50000" b="50000"/>
              </a:path>
            </a:gradFill>
            <a:ln w="15875">
              <a:solidFill>
                <a:schemeClr val="bg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 defTabSz="910897"/>
              <a:endParaRPr lang="vi-VN" sz="2800" b="1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  <p:sp>
          <p:nvSpPr>
            <p:cNvPr id="14384" name="Oval 48"/>
            <p:cNvSpPr>
              <a:spLocks noChangeArrowheads="1"/>
            </p:cNvSpPr>
            <p:nvPr/>
          </p:nvSpPr>
          <p:spPr bwMode="auto">
            <a:xfrm>
              <a:off x="576" y="480"/>
              <a:ext cx="432" cy="432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100000">
                  <a:schemeClr val="hlink"/>
                </a:gs>
              </a:gsLst>
              <a:path path="shape">
                <a:fillToRect l="50000" t="50000" r="50000" b="50000"/>
              </a:path>
            </a:gradFill>
            <a:ln w="15875">
              <a:solidFill>
                <a:schemeClr val="bg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 defTabSz="910897"/>
              <a:endParaRPr lang="vi-VN" sz="2800" b="1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10" name="Group 72"/>
          <p:cNvGrpSpPr>
            <a:grpSpLocks/>
          </p:cNvGrpSpPr>
          <p:nvPr/>
        </p:nvGrpSpPr>
        <p:grpSpPr bwMode="auto">
          <a:xfrm rot="656126">
            <a:off x="7086600" y="4158345"/>
            <a:ext cx="762000" cy="457200"/>
            <a:chOff x="576" y="480"/>
            <a:chExt cx="768" cy="432"/>
          </a:xfrm>
        </p:grpSpPr>
        <p:sp>
          <p:nvSpPr>
            <p:cNvPr id="14381" name="Oval 73"/>
            <p:cNvSpPr>
              <a:spLocks noChangeArrowheads="1"/>
            </p:cNvSpPr>
            <p:nvPr/>
          </p:nvSpPr>
          <p:spPr bwMode="auto">
            <a:xfrm>
              <a:off x="912" y="480"/>
              <a:ext cx="432" cy="432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100000">
                  <a:schemeClr val="hlink"/>
                </a:gs>
              </a:gsLst>
              <a:path path="shape">
                <a:fillToRect l="50000" t="50000" r="50000" b="50000"/>
              </a:path>
            </a:gradFill>
            <a:ln w="15875">
              <a:solidFill>
                <a:schemeClr val="bg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 defTabSz="910897"/>
              <a:endParaRPr lang="vi-VN" sz="2800" b="1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  <p:sp>
          <p:nvSpPr>
            <p:cNvPr id="14382" name="Oval 74"/>
            <p:cNvSpPr>
              <a:spLocks noChangeArrowheads="1"/>
            </p:cNvSpPr>
            <p:nvPr/>
          </p:nvSpPr>
          <p:spPr bwMode="auto">
            <a:xfrm>
              <a:off x="576" y="480"/>
              <a:ext cx="432" cy="432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100000">
                  <a:schemeClr val="hlink"/>
                </a:gs>
              </a:gsLst>
              <a:path path="shape">
                <a:fillToRect l="50000" t="50000" r="50000" b="50000"/>
              </a:path>
            </a:gradFill>
            <a:ln w="15875">
              <a:solidFill>
                <a:schemeClr val="bg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 defTabSz="910897"/>
              <a:endParaRPr lang="vi-VN" sz="2800" b="1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11" name="Group 75"/>
          <p:cNvGrpSpPr>
            <a:grpSpLocks/>
          </p:cNvGrpSpPr>
          <p:nvPr/>
        </p:nvGrpSpPr>
        <p:grpSpPr bwMode="auto">
          <a:xfrm rot="-7009267">
            <a:off x="7990682" y="4395677"/>
            <a:ext cx="665162" cy="409575"/>
            <a:chOff x="576" y="480"/>
            <a:chExt cx="768" cy="432"/>
          </a:xfrm>
        </p:grpSpPr>
        <p:sp>
          <p:nvSpPr>
            <p:cNvPr id="14379" name="Oval 76"/>
            <p:cNvSpPr>
              <a:spLocks noChangeArrowheads="1"/>
            </p:cNvSpPr>
            <p:nvPr/>
          </p:nvSpPr>
          <p:spPr bwMode="auto">
            <a:xfrm>
              <a:off x="912" y="480"/>
              <a:ext cx="432" cy="432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100000">
                  <a:schemeClr val="hlink"/>
                </a:gs>
              </a:gsLst>
              <a:path path="shape">
                <a:fillToRect l="50000" t="50000" r="50000" b="50000"/>
              </a:path>
            </a:gradFill>
            <a:ln w="15875">
              <a:solidFill>
                <a:schemeClr val="bg1"/>
              </a:solidFill>
              <a:round/>
              <a:headEnd/>
              <a:tailEnd/>
            </a:ln>
          </p:spPr>
          <p:txBody>
            <a:bodyPr vert="eaVert" wrap="none" anchor="ctr"/>
            <a:lstStyle/>
            <a:p>
              <a:pPr algn="ctr" defTabSz="910897"/>
              <a:endParaRPr lang="vi-VN" sz="2800" b="1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  <p:sp>
          <p:nvSpPr>
            <p:cNvPr id="14380" name="Oval 77"/>
            <p:cNvSpPr>
              <a:spLocks noChangeArrowheads="1"/>
            </p:cNvSpPr>
            <p:nvPr/>
          </p:nvSpPr>
          <p:spPr bwMode="auto">
            <a:xfrm>
              <a:off x="576" y="480"/>
              <a:ext cx="432" cy="432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100000">
                  <a:schemeClr val="hlink"/>
                </a:gs>
              </a:gsLst>
              <a:path path="shape">
                <a:fillToRect l="50000" t="50000" r="50000" b="50000"/>
              </a:path>
            </a:gradFill>
            <a:ln w="15875">
              <a:solidFill>
                <a:schemeClr val="bg1"/>
              </a:solidFill>
              <a:round/>
              <a:headEnd/>
              <a:tailEnd/>
            </a:ln>
          </p:spPr>
          <p:txBody>
            <a:bodyPr vert="eaVert" wrap="none" anchor="ctr"/>
            <a:lstStyle/>
            <a:p>
              <a:pPr algn="ctr" defTabSz="910897"/>
              <a:endParaRPr lang="vi-VN" sz="2800" b="1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12" name="Group 78"/>
          <p:cNvGrpSpPr>
            <a:grpSpLocks/>
          </p:cNvGrpSpPr>
          <p:nvPr/>
        </p:nvGrpSpPr>
        <p:grpSpPr bwMode="auto">
          <a:xfrm rot="656126">
            <a:off x="9377363" y="5002895"/>
            <a:ext cx="760412" cy="381000"/>
            <a:chOff x="576" y="480"/>
            <a:chExt cx="768" cy="432"/>
          </a:xfrm>
        </p:grpSpPr>
        <p:sp>
          <p:nvSpPr>
            <p:cNvPr id="14377" name="Oval 79"/>
            <p:cNvSpPr>
              <a:spLocks noChangeArrowheads="1"/>
            </p:cNvSpPr>
            <p:nvPr/>
          </p:nvSpPr>
          <p:spPr bwMode="auto">
            <a:xfrm>
              <a:off x="912" y="480"/>
              <a:ext cx="432" cy="432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100000">
                  <a:schemeClr val="hlink"/>
                </a:gs>
              </a:gsLst>
              <a:path path="shape">
                <a:fillToRect l="50000" t="50000" r="50000" b="50000"/>
              </a:path>
            </a:gradFill>
            <a:ln w="15875">
              <a:solidFill>
                <a:schemeClr val="bg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 defTabSz="910897"/>
              <a:endParaRPr lang="vi-VN" sz="2800" b="1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  <p:sp>
          <p:nvSpPr>
            <p:cNvPr id="14378" name="Oval 80"/>
            <p:cNvSpPr>
              <a:spLocks noChangeArrowheads="1"/>
            </p:cNvSpPr>
            <p:nvPr/>
          </p:nvSpPr>
          <p:spPr bwMode="auto">
            <a:xfrm>
              <a:off x="576" y="480"/>
              <a:ext cx="432" cy="432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100000">
                  <a:schemeClr val="hlink"/>
                </a:gs>
              </a:gsLst>
              <a:path path="shape">
                <a:fillToRect l="50000" t="50000" r="50000" b="50000"/>
              </a:path>
            </a:gradFill>
            <a:ln w="15875">
              <a:solidFill>
                <a:schemeClr val="bg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 defTabSz="910897"/>
              <a:endParaRPr lang="vi-VN" sz="2800" b="1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13" name="Group 81"/>
          <p:cNvGrpSpPr>
            <a:grpSpLocks/>
          </p:cNvGrpSpPr>
          <p:nvPr/>
        </p:nvGrpSpPr>
        <p:grpSpPr bwMode="auto">
          <a:xfrm rot="-3050976">
            <a:off x="9372601" y="4120246"/>
            <a:ext cx="725487" cy="417512"/>
            <a:chOff x="576" y="480"/>
            <a:chExt cx="768" cy="432"/>
          </a:xfrm>
        </p:grpSpPr>
        <p:sp>
          <p:nvSpPr>
            <p:cNvPr id="14375" name="Oval 82"/>
            <p:cNvSpPr>
              <a:spLocks noChangeArrowheads="1"/>
            </p:cNvSpPr>
            <p:nvPr/>
          </p:nvSpPr>
          <p:spPr bwMode="auto">
            <a:xfrm>
              <a:off x="912" y="480"/>
              <a:ext cx="432" cy="432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100000">
                  <a:schemeClr val="hlink"/>
                </a:gs>
              </a:gsLst>
              <a:path path="shape">
                <a:fillToRect l="50000" t="50000" r="50000" b="50000"/>
              </a:path>
            </a:gradFill>
            <a:ln w="15875">
              <a:solidFill>
                <a:schemeClr val="bg1"/>
              </a:solidFill>
              <a:round/>
              <a:headEnd/>
              <a:tailEnd/>
            </a:ln>
          </p:spPr>
          <p:txBody>
            <a:bodyPr vert="eaVert" wrap="none" anchor="ctr"/>
            <a:lstStyle/>
            <a:p>
              <a:pPr algn="ctr" defTabSz="910897"/>
              <a:endParaRPr lang="vi-VN" sz="2800" b="1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  <p:sp>
          <p:nvSpPr>
            <p:cNvPr id="14376" name="Oval 83"/>
            <p:cNvSpPr>
              <a:spLocks noChangeArrowheads="1"/>
            </p:cNvSpPr>
            <p:nvPr/>
          </p:nvSpPr>
          <p:spPr bwMode="auto">
            <a:xfrm>
              <a:off x="576" y="480"/>
              <a:ext cx="432" cy="432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100000">
                  <a:schemeClr val="hlink"/>
                </a:gs>
              </a:gsLst>
              <a:path path="shape">
                <a:fillToRect l="50000" t="50000" r="50000" b="50000"/>
              </a:path>
            </a:gradFill>
            <a:ln w="15875">
              <a:solidFill>
                <a:schemeClr val="bg1"/>
              </a:solidFill>
              <a:round/>
              <a:headEnd/>
              <a:tailEnd/>
            </a:ln>
          </p:spPr>
          <p:txBody>
            <a:bodyPr vert="eaVert" wrap="none" anchor="ctr"/>
            <a:lstStyle/>
            <a:p>
              <a:pPr algn="ctr" defTabSz="910897"/>
              <a:endParaRPr lang="vi-VN" sz="2800" b="1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14" name="Group 84"/>
          <p:cNvGrpSpPr>
            <a:grpSpLocks/>
          </p:cNvGrpSpPr>
          <p:nvPr/>
        </p:nvGrpSpPr>
        <p:grpSpPr bwMode="auto">
          <a:xfrm rot="3430967">
            <a:off x="8010525" y="3375708"/>
            <a:ext cx="725488" cy="417512"/>
            <a:chOff x="576" y="480"/>
            <a:chExt cx="768" cy="432"/>
          </a:xfrm>
        </p:grpSpPr>
        <p:sp>
          <p:nvSpPr>
            <p:cNvPr id="14373" name="Oval 85"/>
            <p:cNvSpPr>
              <a:spLocks noChangeArrowheads="1"/>
            </p:cNvSpPr>
            <p:nvPr/>
          </p:nvSpPr>
          <p:spPr bwMode="auto">
            <a:xfrm>
              <a:off x="912" y="480"/>
              <a:ext cx="432" cy="432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100000">
                  <a:schemeClr val="hlink"/>
                </a:gs>
              </a:gsLst>
              <a:path path="shape">
                <a:fillToRect l="50000" t="50000" r="50000" b="50000"/>
              </a:path>
            </a:gradFill>
            <a:ln w="15875">
              <a:solidFill>
                <a:schemeClr val="bg1"/>
              </a:solidFill>
              <a:round/>
              <a:headEnd/>
              <a:tailEnd/>
            </a:ln>
          </p:spPr>
          <p:txBody>
            <a:bodyPr rot="10800000" vert="eaVert" wrap="none" anchor="ctr"/>
            <a:lstStyle/>
            <a:p>
              <a:pPr algn="ctr" defTabSz="910897"/>
              <a:endParaRPr lang="vi-VN" sz="2800" b="1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  <p:sp>
          <p:nvSpPr>
            <p:cNvPr id="14374" name="Oval 86"/>
            <p:cNvSpPr>
              <a:spLocks noChangeArrowheads="1"/>
            </p:cNvSpPr>
            <p:nvPr/>
          </p:nvSpPr>
          <p:spPr bwMode="auto">
            <a:xfrm>
              <a:off x="576" y="480"/>
              <a:ext cx="432" cy="432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100000">
                  <a:schemeClr val="hlink"/>
                </a:gs>
              </a:gsLst>
              <a:path path="shape">
                <a:fillToRect l="50000" t="50000" r="50000" b="50000"/>
              </a:path>
            </a:gradFill>
            <a:ln w="15875">
              <a:solidFill>
                <a:schemeClr val="bg1"/>
              </a:solidFill>
              <a:round/>
              <a:headEnd/>
              <a:tailEnd/>
            </a:ln>
          </p:spPr>
          <p:txBody>
            <a:bodyPr rot="10800000" vert="eaVert" wrap="none" anchor="ctr"/>
            <a:lstStyle/>
            <a:p>
              <a:pPr algn="ctr" defTabSz="910897"/>
              <a:endParaRPr lang="vi-VN" sz="2800" b="1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15" name="Group 87"/>
          <p:cNvGrpSpPr>
            <a:grpSpLocks/>
          </p:cNvGrpSpPr>
          <p:nvPr/>
        </p:nvGrpSpPr>
        <p:grpSpPr bwMode="auto">
          <a:xfrm rot="656126">
            <a:off x="8991601" y="3243945"/>
            <a:ext cx="747713" cy="395288"/>
            <a:chOff x="576" y="480"/>
            <a:chExt cx="768" cy="432"/>
          </a:xfrm>
        </p:grpSpPr>
        <p:sp>
          <p:nvSpPr>
            <p:cNvPr id="14371" name="Oval 88"/>
            <p:cNvSpPr>
              <a:spLocks noChangeArrowheads="1"/>
            </p:cNvSpPr>
            <p:nvPr/>
          </p:nvSpPr>
          <p:spPr bwMode="auto">
            <a:xfrm>
              <a:off x="912" y="480"/>
              <a:ext cx="432" cy="432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100000">
                  <a:schemeClr val="hlink"/>
                </a:gs>
              </a:gsLst>
              <a:path path="shape">
                <a:fillToRect l="50000" t="50000" r="50000" b="50000"/>
              </a:path>
            </a:gradFill>
            <a:ln w="15875">
              <a:solidFill>
                <a:schemeClr val="bg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 defTabSz="910897"/>
              <a:endParaRPr lang="vi-VN" sz="2800" b="1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  <p:sp>
          <p:nvSpPr>
            <p:cNvPr id="14372" name="Oval 89"/>
            <p:cNvSpPr>
              <a:spLocks noChangeArrowheads="1"/>
            </p:cNvSpPr>
            <p:nvPr/>
          </p:nvSpPr>
          <p:spPr bwMode="auto">
            <a:xfrm>
              <a:off x="576" y="480"/>
              <a:ext cx="432" cy="432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100000">
                  <a:schemeClr val="hlink"/>
                </a:gs>
              </a:gsLst>
              <a:path path="shape">
                <a:fillToRect l="50000" t="50000" r="50000" b="50000"/>
              </a:path>
            </a:gradFill>
            <a:ln w="15875">
              <a:solidFill>
                <a:schemeClr val="bg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 defTabSz="910897"/>
              <a:endParaRPr lang="vi-VN" sz="2800" b="1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16" name="Group 90"/>
          <p:cNvGrpSpPr>
            <a:grpSpLocks/>
          </p:cNvGrpSpPr>
          <p:nvPr/>
        </p:nvGrpSpPr>
        <p:grpSpPr bwMode="auto">
          <a:xfrm rot="656126">
            <a:off x="6851650" y="3532871"/>
            <a:ext cx="685800" cy="377825"/>
            <a:chOff x="576" y="480"/>
            <a:chExt cx="768" cy="432"/>
          </a:xfrm>
        </p:grpSpPr>
        <p:sp>
          <p:nvSpPr>
            <p:cNvPr id="14369" name="Oval 91"/>
            <p:cNvSpPr>
              <a:spLocks noChangeArrowheads="1"/>
            </p:cNvSpPr>
            <p:nvPr/>
          </p:nvSpPr>
          <p:spPr bwMode="auto">
            <a:xfrm>
              <a:off x="912" y="480"/>
              <a:ext cx="432" cy="432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100000">
                  <a:schemeClr val="hlink"/>
                </a:gs>
              </a:gsLst>
              <a:path path="shape">
                <a:fillToRect l="50000" t="50000" r="50000" b="50000"/>
              </a:path>
            </a:gradFill>
            <a:ln w="15875">
              <a:solidFill>
                <a:schemeClr val="bg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 defTabSz="910897"/>
              <a:endParaRPr lang="vi-VN" sz="2800" b="1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  <p:sp>
          <p:nvSpPr>
            <p:cNvPr id="14370" name="Oval 92"/>
            <p:cNvSpPr>
              <a:spLocks noChangeArrowheads="1"/>
            </p:cNvSpPr>
            <p:nvPr/>
          </p:nvSpPr>
          <p:spPr bwMode="auto">
            <a:xfrm>
              <a:off x="576" y="480"/>
              <a:ext cx="432" cy="432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100000">
                  <a:schemeClr val="hlink"/>
                </a:gs>
              </a:gsLst>
              <a:path path="shape">
                <a:fillToRect l="50000" t="50000" r="50000" b="50000"/>
              </a:path>
            </a:gradFill>
            <a:ln w="15875">
              <a:solidFill>
                <a:schemeClr val="bg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 defTabSz="910897"/>
              <a:endParaRPr lang="vi-VN" sz="2800" b="1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</p:grpSp>
      <p:sp>
        <p:nvSpPr>
          <p:cNvPr id="10333" name="Oval 93"/>
          <p:cNvSpPr>
            <a:spLocks noChangeArrowheads="1"/>
          </p:cNvSpPr>
          <p:nvPr/>
        </p:nvSpPr>
        <p:spPr bwMode="auto">
          <a:xfrm>
            <a:off x="2286000" y="762000"/>
            <a:ext cx="685800" cy="685800"/>
          </a:xfrm>
          <a:prstGeom prst="ellipse">
            <a:avLst/>
          </a:prstGeom>
          <a:gradFill rotWithShape="1">
            <a:gsLst>
              <a:gs pos="0">
                <a:schemeClr val="tx2">
                  <a:gamma/>
                  <a:tint val="0"/>
                  <a:invGamma/>
                </a:schemeClr>
              </a:gs>
              <a:gs pos="100000">
                <a:schemeClr val="tx2"/>
              </a:gs>
            </a:gsLst>
            <a:path path="shape">
              <a:fillToRect l="50000" t="50000" r="50000" b="50000"/>
            </a:path>
          </a:gradFill>
          <a:ln w="15875">
            <a:solidFill>
              <a:schemeClr val="bg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defTabSz="910897">
              <a:defRPr/>
            </a:pPr>
            <a:r>
              <a:rPr lang="en-US" sz="3600" b="1" dirty="0">
                <a:solidFill>
                  <a:srgbClr val="00CC99"/>
                </a:solidFill>
                <a:latin typeface="Times New Roman" pitchFamily="18" charset="0"/>
              </a:rPr>
              <a:t>H</a:t>
            </a:r>
          </a:p>
        </p:txBody>
      </p:sp>
      <p:sp>
        <p:nvSpPr>
          <p:cNvPr id="10339" name="Oval 99"/>
          <p:cNvSpPr>
            <a:spLocks noChangeArrowheads="1"/>
          </p:cNvSpPr>
          <p:nvPr/>
        </p:nvSpPr>
        <p:spPr bwMode="auto">
          <a:xfrm>
            <a:off x="4343400" y="762000"/>
            <a:ext cx="685800" cy="609600"/>
          </a:xfrm>
          <a:prstGeom prst="ellipse">
            <a:avLst/>
          </a:prstGeom>
          <a:gradFill rotWithShape="1">
            <a:gsLst>
              <a:gs pos="0">
                <a:schemeClr val="tx2">
                  <a:gamma/>
                  <a:tint val="0"/>
                  <a:invGamma/>
                </a:schemeClr>
              </a:gs>
              <a:gs pos="100000">
                <a:schemeClr val="tx2"/>
              </a:gs>
            </a:gsLst>
            <a:path path="shape">
              <a:fillToRect l="50000" t="50000" r="50000" b="50000"/>
            </a:path>
          </a:gradFill>
          <a:ln w="15875">
            <a:solidFill>
              <a:schemeClr val="bg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defTabSz="910897">
              <a:defRPr/>
            </a:pPr>
            <a:r>
              <a:rPr lang="en-US" sz="3600" b="1" dirty="0">
                <a:solidFill>
                  <a:srgbClr val="00CC99"/>
                </a:solidFill>
                <a:latin typeface="Times New Roman" pitchFamily="18" charset="0"/>
              </a:rPr>
              <a:t>H</a:t>
            </a:r>
          </a:p>
        </p:txBody>
      </p:sp>
      <p:sp>
        <p:nvSpPr>
          <p:cNvPr id="10341" name="Oval 101"/>
          <p:cNvSpPr>
            <a:spLocks noChangeArrowheads="1"/>
          </p:cNvSpPr>
          <p:nvPr/>
        </p:nvSpPr>
        <p:spPr bwMode="auto">
          <a:xfrm>
            <a:off x="7010401" y="533400"/>
            <a:ext cx="944563" cy="914400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100000">
                <a:schemeClr val="hlink"/>
              </a:gs>
            </a:gsLst>
            <a:path path="shape">
              <a:fillToRect l="50000" t="50000" r="50000" b="50000"/>
            </a:path>
          </a:gradFill>
          <a:ln w="15875">
            <a:solidFill>
              <a:schemeClr val="bg1"/>
            </a:solidFill>
            <a:round/>
            <a:headEnd/>
            <a:tailEnd/>
          </a:ln>
        </p:spPr>
        <p:txBody>
          <a:bodyPr wrap="none" anchor="ctr"/>
          <a:lstStyle/>
          <a:p>
            <a:pPr algn="ctr" defTabSz="910897"/>
            <a:r>
              <a:rPr lang="en-US" sz="4400" b="1" dirty="0">
                <a:solidFill>
                  <a:srgbClr val="FF0000"/>
                </a:solidFill>
                <a:latin typeface="Times New Roman" pitchFamily="18" charset="0"/>
              </a:rPr>
              <a:t>O</a:t>
            </a:r>
          </a:p>
        </p:txBody>
      </p:sp>
      <p:sp>
        <p:nvSpPr>
          <p:cNvPr id="10343" name="Oval 103"/>
          <p:cNvSpPr>
            <a:spLocks noChangeArrowheads="1"/>
          </p:cNvSpPr>
          <p:nvPr/>
        </p:nvSpPr>
        <p:spPr bwMode="auto">
          <a:xfrm>
            <a:off x="8915401" y="533400"/>
            <a:ext cx="1020763" cy="914400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100000">
                <a:schemeClr val="hlink"/>
              </a:gs>
            </a:gsLst>
            <a:path path="shape">
              <a:fillToRect l="50000" t="50000" r="50000" b="50000"/>
            </a:path>
          </a:gradFill>
          <a:ln w="15875">
            <a:solidFill>
              <a:schemeClr val="bg1"/>
            </a:solidFill>
            <a:round/>
            <a:headEnd/>
            <a:tailEnd/>
          </a:ln>
        </p:spPr>
        <p:txBody>
          <a:bodyPr wrap="none" anchor="ctr"/>
          <a:lstStyle/>
          <a:p>
            <a:pPr algn="ctr" defTabSz="910897"/>
            <a:r>
              <a:rPr lang="en-US" sz="4400" b="1" dirty="0">
                <a:solidFill>
                  <a:srgbClr val="FF0000"/>
                </a:solidFill>
                <a:latin typeface="Times New Roman" pitchFamily="18" charset="0"/>
              </a:rPr>
              <a:t>O</a:t>
            </a:r>
          </a:p>
        </p:txBody>
      </p:sp>
      <p:sp>
        <p:nvSpPr>
          <p:cNvPr id="14362" name="Rectangle 104"/>
          <p:cNvSpPr>
            <a:spLocks noChangeArrowheads="1"/>
          </p:cNvSpPr>
          <p:nvPr/>
        </p:nvSpPr>
        <p:spPr bwMode="auto">
          <a:xfrm>
            <a:off x="1752600" y="228600"/>
            <a:ext cx="464820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defTabSz="910897"/>
            <a:endParaRPr lang="vi-VN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63" name="Rectangle 105"/>
          <p:cNvSpPr>
            <a:spLocks noChangeArrowheads="1"/>
          </p:cNvSpPr>
          <p:nvPr/>
        </p:nvSpPr>
        <p:spPr bwMode="auto">
          <a:xfrm>
            <a:off x="6400800" y="228600"/>
            <a:ext cx="403860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defTabSz="910897"/>
            <a:endParaRPr lang="vi-VN">
              <a:solidFill>
                <a:srgbClr val="FFFFFF"/>
              </a:solidFill>
              <a:latin typeface="Arial"/>
            </a:endParaRPr>
          </a:p>
        </p:txBody>
      </p:sp>
      <p:sp>
        <p:nvSpPr>
          <p:cNvPr id="61" name="Hộp Văn bản 60">
            <a:extLst>
              <a:ext uri="{FF2B5EF4-FFF2-40B4-BE49-F238E27FC236}">
                <a16:creationId xmlns:a16="http://schemas.microsoft.com/office/drawing/2014/main" xmlns="" id="{A2F976D4-4B4D-4F27-AD1E-2354A41B6A91}"/>
              </a:ext>
            </a:extLst>
          </p:cNvPr>
          <p:cNvSpPr txBox="1"/>
          <p:nvPr/>
        </p:nvSpPr>
        <p:spPr>
          <a:xfrm>
            <a:off x="5089269" y="2063509"/>
            <a:ext cx="84606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b="1" dirty="0" err="1">
                <a:solidFill>
                  <a:srgbClr val="FF0000"/>
                </a:solidFill>
                <a:latin typeface="Times New Roman" pitchFamily="18" charset="0"/>
              </a:rPr>
              <a:t>H</a:t>
            </a:r>
            <a:r>
              <a:rPr lang="en-US" sz="4000" b="1" baseline="-25000" dirty="0" err="1">
                <a:solidFill>
                  <a:srgbClr val="FF0000"/>
                </a:solidFill>
                <a:latin typeface="Times New Roman" pitchFamily="18" charset="0"/>
              </a:rPr>
              <a:t>2</a:t>
            </a:r>
            <a:endParaRPr lang="vi-VN" sz="4000" dirty="0">
              <a:solidFill>
                <a:srgbClr val="FF0000"/>
              </a:solidFill>
            </a:endParaRPr>
          </a:p>
        </p:txBody>
      </p:sp>
      <p:sp>
        <p:nvSpPr>
          <p:cNvPr id="18" name="Hộp Văn bản 17">
            <a:extLst>
              <a:ext uri="{FF2B5EF4-FFF2-40B4-BE49-F238E27FC236}">
                <a16:creationId xmlns:a16="http://schemas.microsoft.com/office/drawing/2014/main" xmlns="" id="{7C83F120-995B-435A-A5FB-2B3ABC74ECCB}"/>
              </a:ext>
            </a:extLst>
          </p:cNvPr>
          <p:cNvSpPr txBox="1"/>
          <p:nvPr/>
        </p:nvSpPr>
        <p:spPr>
          <a:xfrm>
            <a:off x="9251734" y="2038047"/>
            <a:ext cx="84606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b="1" dirty="0" err="1">
                <a:solidFill>
                  <a:srgbClr val="FF0000"/>
                </a:solidFill>
                <a:latin typeface="Times New Roman" pitchFamily="18" charset="0"/>
              </a:rPr>
              <a:t>O</a:t>
            </a:r>
            <a:r>
              <a:rPr lang="en-US" sz="4000" b="1" baseline="-25000" dirty="0" err="1">
                <a:solidFill>
                  <a:srgbClr val="FF0000"/>
                </a:solidFill>
                <a:latin typeface="Times New Roman" pitchFamily="18" charset="0"/>
              </a:rPr>
              <a:t>2</a:t>
            </a:r>
            <a:endParaRPr lang="vi-VN" sz="4000" dirty="0">
              <a:solidFill>
                <a:srgbClr val="FF0000"/>
              </a:solidFill>
            </a:endParaRPr>
          </a:p>
        </p:txBody>
      </p:sp>
      <p:sp>
        <p:nvSpPr>
          <p:cNvPr id="64" name="Text Box 21">
            <a:extLst>
              <a:ext uri="{FF2B5EF4-FFF2-40B4-BE49-F238E27FC236}">
                <a16:creationId xmlns:a16="http://schemas.microsoft.com/office/drawing/2014/main" xmlns="" id="{D6E41AEE-7C2B-4374-8F2D-DF843E890D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64892"/>
            <a:ext cx="12205252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2400">
                <a:solidFill>
                  <a:srgbClr val="262626"/>
                </a:solidFill>
                <a:latin typeface="Garamond" panose="02020404030301010803" pitchFamily="18" charset="0"/>
              </a:defRPr>
            </a:lvl1pPr>
            <a:lvl2pPr marL="742950" indent="-28575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2000">
                <a:solidFill>
                  <a:srgbClr val="262626"/>
                </a:solidFill>
                <a:latin typeface="Garamond" panose="02020404030301010803" pitchFamily="18" charset="0"/>
              </a:defRPr>
            </a:lvl2pPr>
            <a:lvl3pPr marL="1143000"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aramond" panose="02020404030301010803" pitchFamily="18" charset="0"/>
              </a:defRPr>
            </a:lvl3pPr>
            <a:lvl4pPr marL="1600200"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aramond" panose="02020404030301010803" pitchFamily="18" charset="0"/>
              </a:defRPr>
            </a:lvl4pPr>
            <a:lvl5pPr marL="2057400"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5pPr>
            <a:lvl6pPr marL="2514600" indent="-228600" fontAlgn="base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6pPr>
            <a:lvl7pPr marL="2971800" indent="-228600" fontAlgn="base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7pPr>
            <a:lvl8pPr marL="3429000" indent="-228600" fontAlgn="base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8pPr>
            <a:lvl9pPr marL="3886200" indent="-228600" fontAlgn="base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2800" b="1" dirty="0" err="1">
                <a:solidFill>
                  <a:srgbClr val="FFFF00"/>
                </a:solidFill>
                <a:latin typeface="Arial" panose="020B0604020202020204" pitchFamily="34" charset="0"/>
              </a:rPr>
              <a:t>Trong</a:t>
            </a:r>
            <a:r>
              <a:rPr lang="en-US" altLang="en-US" sz="2800" b="1" dirty="0">
                <a:solidFill>
                  <a:srgbClr val="FFFF00"/>
                </a:solidFill>
                <a:latin typeface="Arial" panose="020B0604020202020204" pitchFamily="34" charset="0"/>
              </a:rPr>
              <a:t> </a:t>
            </a:r>
            <a:r>
              <a:rPr lang="vi-VN" altLang="en-US" sz="2800" b="1" dirty="0">
                <a:solidFill>
                  <a:srgbClr val="FFFF00"/>
                </a:solidFill>
                <a:latin typeface="Arial" panose="020B0604020202020204" pitchFamily="34" charset="0"/>
              </a:rPr>
              <a:t>đơn </a:t>
            </a:r>
            <a:r>
              <a:rPr lang="vi-VN" altLang="en-US" sz="2800" b="1" dirty="0" err="1">
                <a:solidFill>
                  <a:srgbClr val="FFFF00"/>
                </a:solidFill>
                <a:latin typeface="Arial" panose="020B0604020202020204" pitchFamily="34" charset="0"/>
              </a:rPr>
              <a:t>chất</a:t>
            </a:r>
            <a:r>
              <a:rPr lang="vi-VN" altLang="en-US" sz="2800" b="1" dirty="0">
                <a:solidFill>
                  <a:srgbClr val="FFFF00"/>
                </a:solidFill>
                <a:latin typeface="Arial" panose="020B0604020202020204" pitchFamily="34" charset="0"/>
              </a:rPr>
              <a:t> phi kim, </a:t>
            </a:r>
            <a:r>
              <a:rPr lang="vi-VN" altLang="en-US" sz="2800" b="1" dirty="0" err="1">
                <a:solidFill>
                  <a:srgbClr val="FFFF00"/>
                </a:solidFill>
                <a:latin typeface="Arial" panose="020B0604020202020204" pitchFamily="34" charset="0"/>
              </a:rPr>
              <a:t>các</a:t>
            </a:r>
            <a:r>
              <a:rPr lang="vi-VN" altLang="en-US" sz="2800" b="1" dirty="0">
                <a:solidFill>
                  <a:srgbClr val="FFFF00"/>
                </a:solidFill>
                <a:latin typeface="Arial" panose="020B0604020202020204" pitchFamily="34" charset="0"/>
              </a:rPr>
              <a:t> nguyên </a:t>
            </a:r>
            <a:r>
              <a:rPr lang="vi-VN" altLang="en-US" sz="2800" b="1" dirty="0" err="1">
                <a:solidFill>
                  <a:srgbClr val="FFFF00"/>
                </a:solidFill>
                <a:latin typeface="Arial" panose="020B0604020202020204" pitchFamily="34" charset="0"/>
              </a:rPr>
              <a:t>tử</a:t>
            </a:r>
            <a:r>
              <a:rPr lang="vi-VN" altLang="en-US" sz="2800" b="1" dirty="0">
                <a:solidFill>
                  <a:srgbClr val="FFFF00"/>
                </a:solidFill>
                <a:latin typeface="Arial" panose="020B0604020202020204" pitchFamily="34" charset="0"/>
              </a:rPr>
              <a:t> liên </a:t>
            </a:r>
            <a:r>
              <a:rPr lang="vi-VN" altLang="en-US" sz="2800" b="1" dirty="0" err="1">
                <a:solidFill>
                  <a:srgbClr val="FFFF00"/>
                </a:solidFill>
                <a:latin typeface="Arial" panose="020B0604020202020204" pitchFamily="34" charset="0"/>
              </a:rPr>
              <a:t>kết</a:t>
            </a:r>
            <a:r>
              <a:rPr lang="vi-VN" altLang="en-US" sz="2800" b="1" dirty="0">
                <a:solidFill>
                  <a:srgbClr val="FFFF00"/>
                </a:solidFill>
                <a:latin typeface="Arial" panose="020B0604020202020204" pitchFamily="34" charset="0"/>
              </a:rPr>
              <a:t> </a:t>
            </a:r>
            <a:r>
              <a:rPr lang="vi-VN" altLang="en-US" sz="2800" b="1" dirty="0" err="1">
                <a:solidFill>
                  <a:srgbClr val="FFFF00"/>
                </a:solidFill>
                <a:latin typeface="Arial" panose="020B0604020202020204" pitchFamily="34" charset="0"/>
              </a:rPr>
              <a:t>với</a:t>
            </a:r>
            <a:r>
              <a:rPr lang="vi-VN" altLang="en-US" sz="2800" b="1" dirty="0">
                <a:solidFill>
                  <a:srgbClr val="FFFF00"/>
                </a:solidFill>
                <a:latin typeface="Arial" panose="020B0604020202020204" pitchFamily="34" charset="0"/>
              </a:rPr>
              <a:t> nhau như </a:t>
            </a:r>
            <a:r>
              <a:rPr lang="vi-VN" altLang="en-US" sz="2800" b="1" dirty="0" err="1">
                <a:solidFill>
                  <a:srgbClr val="FFFF00"/>
                </a:solidFill>
                <a:latin typeface="Arial" panose="020B0604020202020204" pitchFamily="34" charset="0"/>
              </a:rPr>
              <a:t>thế</a:t>
            </a:r>
            <a:r>
              <a:rPr lang="vi-VN" altLang="en-US" sz="2800" b="1" dirty="0">
                <a:solidFill>
                  <a:srgbClr val="FFFF00"/>
                </a:solidFill>
                <a:latin typeface="Arial" panose="020B0604020202020204" pitchFamily="34" charset="0"/>
              </a:rPr>
              <a:t> </a:t>
            </a:r>
            <a:r>
              <a:rPr lang="vi-VN" altLang="en-US" sz="2800" b="1" dirty="0" err="1">
                <a:solidFill>
                  <a:srgbClr val="FFFF00"/>
                </a:solidFill>
                <a:latin typeface="Arial" panose="020B0604020202020204" pitchFamily="34" charset="0"/>
              </a:rPr>
              <a:t>nào</a:t>
            </a:r>
            <a:r>
              <a:rPr lang="vi-VN" altLang="en-US" sz="2800" b="1" dirty="0">
                <a:solidFill>
                  <a:srgbClr val="FFFF00"/>
                </a:solidFill>
                <a:latin typeface="Arial" panose="020B0604020202020204" pitchFamily="34" charset="0"/>
              </a:rPr>
              <a:t>?</a:t>
            </a:r>
          </a:p>
        </p:txBody>
      </p:sp>
      <p:sp>
        <p:nvSpPr>
          <p:cNvPr id="62" name="Text Box 7">
            <a:extLst>
              <a:ext uri="{FF2B5EF4-FFF2-40B4-BE49-F238E27FC236}">
                <a16:creationId xmlns:a16="http://schemas.microsoft.com/office/drawing/2014/main" xmlns="" id="{9E78EA00-BF2C-4297-BD0E-86A3A825A6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9318" y="5572315"/>
            <a:ext cx="11742964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2400">
                <a:solidFill>
                  <a:srgbClr val="262626"/>
                </a:solidFill>
                <a:latin typeface="Garamond" panose="02020404030301010803" pitchFamily="18" charset="0"/>
              </a:defRPr>
            </a:lvl1pPr>
            <a:lvl2pPr marL="742950" indent="-28575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2000">
                <a:solidFill>
                  <a:srgbClr val="262626"/>
                </a:solidFill>
                <a:latin typeface="Garamond" panose="02020404030301010803" pitchFamily="18" charset="0"/>
              </a:defRPr>
            </a:lvl2pPr>
            <a:lvl3pPr marL="1143000"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aramond" panose="02020404030301010803" pitchFamily="18" charset="0"/>
              </a:defRPr>
            </a:lvl3pPr>
            <a:lvl4pPr marL="1600200"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aramond" panose="02020404030301010803" pitchFamily="18" charset="0"/>
              </a:defRPr>
            </a:lvl4pPr>
            <a:lvl5pPr marL="2057400"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5pPr>
            <a:lvl6pPr marL="2514600" indent="-228600" fontAlgn="base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6pPr>
            <a:lvl7pPr marL="2971800" indent="-228600" fontAlgn="base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7pPr>
            <a:lvl8pPr marL="3429000" indent="-228600" fontAlgn="base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8pPr>
            <a:lvl9pPr marL="3886200" indent="-228600" fontAlgn="base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3200" b="1" dirty="0" smtClean="0">
                <a:solidFill>
                  <a:srgbClr val="FFFF00"/>
                </a:solidFill>
                <a:latin typeface="Arial" panose="020B0604020202020204" pitchFamily="34" charset="0"/>
              </a:rPr>
              <a:t>Trong </a:t>
            </a:r>
            <a:r>
              <a:rPr lang="vi-VN" altLang="en-US" sz="3200" b="1" dirty="0">
                <a:solidFill>
                  <a:srgbClr val="FFFF00"/>
                </a:solidFill>
                <a:latin typeface="Arial" panose="020B0604020202020204" pitchFamily="34" charset="0"/>
              </a:rPr>
              <a:t>đơn chất phi </a:t>
            </a:r>
            <a:r>
              <a:rPr lang="vi-VN" altLang="en-US" sz="3200" b="1" dirty="0" smtClean="0">
                <a:solidFill>
                  <a:srgbClr val="FFFF00"/>
                </a:solidFill>
                <a:latin typeface="Arial" panose="020B0604020202020204" pitchFamily="34" charset="0"/>
              </a:rPr>
              <a:t>kim</a:t>
            </a:r>
            <a:r>
              <a:rPr lang="en-US" altLang="en-US" sz="3200" b="1" dirty="0" smtClean="0">
                <a:solidFill>
                  <a:srgbClr val="FFFF00"/>
                </a:solidFill>
                <a:latin typeface="Arial" panose="020B0604020202020204" pitchFamily="34" charset="0"/>
              </a:rPr>
              <a:t> ở thể khí, </a:t>
            </a:r>
            <a:r>
              <a:rPr lang="vi-VN" altLang="en-US" sz="3200" b="1" dirty="0" smtClean="0">
                <a:solidFill>
                  <a:srgbClr val="FFFF00"/>
                </a:solidFill>
                <a:latin typeface="Arial" panose="020B0604020202020204" pitchFamily="34" charset="0"/>
              </a:rPr>
              <a:t> </a:t>
            </a:r>
            <a:r>
              <a:rPr lang="vi-VN" altLang="en-US" sz="3200" b="1" dirty="0">
                <a:solidFill>
                  <a:srgbClr val="FFFF00"/>
                </a:solidFill>
                <a:latin typeface="Arial" panose="020B0604020202020204" pitchFamily="34" charset="0"/>
              </a:rPr>
              <a:t>các nguyên tử thường liên kết với nhau theo một số nhất định và thường là </a:t>
            </a:r>
            <a:r>
              <a:rPr lang="en-US" altLang="en-US" sz="3200" b="1" dirty="0">
                <a:solidFill>
                  <a:srgbClr val="FFFF00"/>
                </a:solidFill>
                <a:latin typeface="Arial" panose="020B0604020202020204" pitchFamily="34" charset="0"/>
              </a:rPr>
              <a:t>2</a:t>
            </a:r>
            <a:r>
              <a:rPr lang="vi-VN" altLang="en-US" sz="3200" b="1" dirty="0">
                <a:solidFill>
                  <a:srgbClr val="FFFF00"/>
                </a:solidFill>
                <a:latin typeface="Arial" panose="020B0604020202020204" pitchFamily="34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repeatCount="indefinite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4.44444E-6 L -8.33333E-7 0.29953 " pathEditMode="relative" rAng="0" ptsTypes="AA">
                                      <p:cBhvr>
                                        <p:cTn id="6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4977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repeatCount="indefinite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0 L -0.2 0.04421 " pathEditMode="relative" rAng="0" ptsTypes="AA">
                                      <p:cBhvr>
                                        <p:cTn id="8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00" y="2199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repeatCount="indefinite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398 0.03472 L 0.09167 -0.18727 " pathEditMode="relative" rAng="0" ptsTypes="AA">
                                      <p:cBhvr>
                                        <p:cTn id="10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276" y="-11111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repeatCount="indefinite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4167E-6 3.33333E-6 L 0.28333 -0.15556 " pathEditMode="relative" rAng="0" ptsTypes="AA">
                                      <p:cBhvr>
                                        <p:cTn id="12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167" y="-7778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repeatCount="indefinite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833 -0.04468 L 0.15768 0.09953 " pathEditMode="relative" rAng="0" ptsTypes="AA">
                                      <p:cBhvr>
                                        <p:cTn id="14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294" y="7199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repeatCount="indefinite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4167E-6 1.11111E-6 L -0.35743 -0.21111 " pathEditMode="relative" rAng="0" ptsTypes="AA">
                                      <p:cBhvr>
                                        <p:cTn id="16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878" y="-10556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repeatCount="indefinite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556E-17 1.48148E-6 L 0.08607 0.15555 " pathEditMode="relative" rAng="0" ptsTypes="AA">
                                      <p:cBhvr>
                                        <p:cTn id="1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97" y="7778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63" presetClass="path" presetSubtype="0" repeatCount="indefinite" accel="50000" decel="50000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-8.33333E-7 -3.7037E-7 L 0.25 -3.7037E-7 " pathEditMode="relative" rAng="0" ptsTypes="AA">
                                      <p:cBhvr>
                                        <p:cTn id="20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35" presetClass="path" presetSubtype="0" repeatCount="indefinite" accel="50000" decel="50000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-4.16667E-7 4.07407E-6 L -0.1457 -0.25487 " pathEditMode="relative" rAng="0" ptsTypes="AA">
                                      <p:cBhvr>
                                        <p:cTn id="22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92" y="-12755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49" presetClass="path" presetSubtype="0" repeatCount="indefinite" accel="50000" decel="50000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-0.0125 0.05602 L 0.05834 -0.20995 " pathEditMode="relative" rAng="0" ptsTypes="AA">
                                      <p:cBhvr>
                                        <p:cTn id="24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42" y="-13310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49" presetClass="path" presetSubtype="0" repeatCount="indefinite" accel="50000" decel="50000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2.5E-6 1.48148E-6 L -0.27917 -0.0882 " pathEditMode="relative" rAng="0" ptsTypes="AA">
                                      <p:cBhvr>
                                        <p:cTn id="26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58" y="-4421"/>
                                    </p:animMotion>
                                  </p:childTnLst>
                                </p:cTn>
                              </p:par>
                              <p:par>
                                <p:cTn id="27" presetID="49" presetClass="path" presetSubtype="0" repeatCount="indefinite" accel="50000" decel="50000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1.25E-6 -3.7037E-6 L -0.02083 0.21135 " pathEditMode="relative" rAng="0" ptsTypes="AA">
                                      <p:cBhvr>
                                        <p:cTn id="28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42" y="10556"/>
                                    </p:animMotion>
                                  </p:childTnLst>
                                </p:cTn>
                              </p:par>
                              <p:par>
                                <p:cTn id="29" presetID="49" presetClass="path" presetSubtype="0" repeatCount="indefinite" accel="50000" decel="50000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-4.16667E-6 -2.59259E-6 L 0.2793 0.08889 " pathEditMode="relative" rAng="0" ptsTypes="AA">
                                      <p:cBhvr>
                                        <p:cTn id="30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958" y="4444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49" presetClass="path" presetSubtype="0" repeatCount="indefinite" accel="50000" decel="50000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0.0125 -0.0449 L 0.28346 0.02199 " pathEditMode="relative" rAng="0" ptsTypes="AA">
                                      <p:cBhvr>
                                        <p:cTn id="32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542" y="3333"/>
                                    </p:animMotion>
                                  </p:childTnLst>
                                </p:cTn>
                              </p:par>
                              <p:par>
                                <p:cTn id="33" presetID="49" presetClass="path" presetSubtype="0" repeatCount="indefinite" accel="50000" decel="50000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1.04167E-6 -3.7037E-7 L -0.2707 0.23333 " pathEditMode="relative" rAng="0" ptsTypes="AA">
                                      <p:cBhvr>
                                        <p:cTn id="34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542" y="11667"/>
                                    </p:animMotion>
                                  </p:childTnLst>
                                </p:cTn>
                              </p:par>
                              <p:par>
                                <p:cTn id="35" presetID="49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778E-17 -1.76144E-6 L 0.0875 0.01665 " pathEditMode="relative" rAng="0" ptsTypes="AA">
                                      <p:cBhvr>
                                        <p:cTn id="36" dur="5000" fill="hold"/>
                                        <p:tgtEl>
                                          <p:spTgt spid="103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4" y="8"/>
                                    </p:animMotion>
                                  </p:childTnLst>
                                </p:cTn>
                              </p:par>
                              <p:par>
                                <p:cTn id="37" presetID="49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4.44444E-6 L -0.1181 -0.00741 " pathEditMode="relative" rAng="0" ptsTypes="AA">
                                      <p:cBhvr>
                                        <p:cTn id="38" dur="5000" fill="hold"/>
                                        <p:tgtEl>
                                          <p:spTgt spid="103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11" y="-370"/>
                                    </p:animMotion>
                                  </p:childTnLst>
                                </p:cTn>
                              </p:par>
                              <p:par>
                                <p:cTn id="39" presetID="49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823 3.2871E-6 L 0.08021 -0.0111 " pathEditMode="relative" rAng="0" ptsTypes="AA">
                                      <p:cBhvr>
                                        <p:cTn id="40" dur="5000" fill="hold"/>
                                        <p:tgtEl>
                                          <p:spTgt spid="103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9" y="-6"/>
                                    </p:animMotion>
                                  </p:childTnLst>
                                </p:cTn>
                              </p:par>
                              <p:par>
                                <p:cTn id="41" presetID="49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91123E-6 L -0.07656 0.0111 " pathEditMode="relative" rAng="0" ptsTypes="AA">
                                      <p:cBhvr>
                                        <p:cTn id="42" dur="5000" fill="hold"/>
                                        <p:tgtEl>
                                          <p:spTgt spid="103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" y="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5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33" grpId="0" animBg="1"/>
      <p:bldP spid="10339" grpId="0" animBg="1"/>
      <p:bldP spid="10341" grpId="0" animBg="1"/>
      <p:bldP spid="10343" grpId="0" animBg="1"/>
      <p:bldP spid="61" grpId="0"/>
      <p:bldP spid="18" grpId="0"/>
      <p:bldP spid="6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5603" name="Object 22">
            <a:extLst>
              <a:ext uri="{FF2B5EF4-FFF2-40B4-BE49-F238E27FC236}">
                <a16:creationId xmlns:a16="http://schemas.microsoft.com/office/drawing/2014/main" xmlns="" id="{95822DA1-7C4C-4152-8B12-D26C6D96D74B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412744" y="1444752"/>
          <a:ext cx="914400" cy="1984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47" name="Equation" r:id="rId4" imgW="435285" imgH="677109" progId="Equation.DSMT4">
                  <p:embed/>
                </p:oleObj>
              </mc:Choice>
              <mc:Fallback>
                <p:oleObj name="Equation" r:id="rId4" imgW="435285" imgH="677109" progId="Equation.DSMT4">
                  <p:embed/>
                  <p:pic>
                    <p:nvPicPr>
                      <p:cNvPr id="25603" name="Object 22">
                        <a:extLst>
                          <a:ext uri="{FF2B5EF4-FFF2-40B4-BE49-F238E27FC236}">
                            <a16:creationId xmlns:a16="http://schemas.microsoft.com/office/drawing/2014/main" xmlns="" id="{95822DA1-7C4C-4152-8B12-D26C6D96D74B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12744" y="1444752"/>
                        <a:ext cx="914400" cy="1984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384" name="WordArt 72">
            <a:extLst>
              <a:ext uri="{FF2B5EF4-FFF2-40B4-BE49-F238E27FC236}">
                <a16:creationId xmlns:a16="http://schemas.microsoft.com/office/drawing/2014/main" xmlns="" id="{0B4C47E4-6364-4D21-B8B0-6841FD6B7968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974344" y="2647168"/>
            <a:ext cx="2438400" cy="15240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3600" b="1" kern="10" dirty="0" smtClean="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Phi kim </a:t>
            </a:r>
            <a:endParaRPr lang="vi-VN" sz="3600" b="1" kern="10" dirty="0">
              <a:ln w="12700">
                <a:solidFill>
                  <a:srgbClr val="EAEAEA"/>
                </a:solidFill>
                <a:round/>
                <a:headEnd/>
                <a:tailEnd/>
              </a:ln>
              <a:gradFill rotWithShape="1">
                <a:gsLst>
                  <a:gs pos="0">
                    <a:srgbClr val="A603AB"/>
                  </a:gs>
                  <a:gs pos="12000">
                    <a:srgbClr val="E81766"/>
                  </a:gs>
                  <a:gs pos="27000">
                    <a:srgbClr val="EE3F17"/>
                  </a:gs>
                  <a:gs pos="48000">
                    <a:srgbClr val="FFFF00"/>
                  </a:gs>
                  <a:gs pos="64999">
                    <a:srgbClr val="1A8D48"/>
                  </a:gs>
                  <a:gs pos="78999">
                    <a:srgbClr val="0819FB"/>
                  </a:gs>
                  <a:gs pos="100000">
                    <a:srgbClr val="A603AB"/>
                  </a:gs>
                </a:gsLst>
                <a:lin ang="0" scaled="1"/>
              </a:gradFill>
              <a:effectLst>
                <a:outerShdw dist="35921" dir="2700000" sy="50000" kx="2115830" algn="bl" rotWithShape="0">
                  <a:srgbClr val="C0C0C0">
                    <a:alpha val="79999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387" name="Line 75">
            <a:extLst>
              <a:ext uri="{FF2B5EF4-FFF2-40B4-BE49-F238E27FC236}">
                <a16:creationId xmlns:a16="http://schemas.microsoft.com/office/drawing/2014/main" xmlns="" id="{AD386C1E-5820-4C9C-817F-6EAA576B01CC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941572" y="2157984"/>
            <a:ext cx="1453388" cy="1114488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vi-VN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13389" name="Line 77">
            <a:extLst>
              <a:ext uri="{FF2B5EF4-FFF2-40B4-BE49-F238E27FC236}">
                <a16:creationId xmlns:a16="http://schemas.microsoft.com/office/drawing/2014/main" xmlns="" id="{D02C4C6C-4433-4ABA-ABF4-5D5D72714D15}"/>
              </a:ext>
            </a:extLst>
          </p:cNvPr>
          <p:cNvSpPr>
            <a:spLocks noChangeShapeType="1"/>
          </p:cNvSpPr>
          <p:nvPr/>
        </p:nvSpPr>
        <p:spPr bwMode="auto">
          <a:xfrm>
            <a:off x="3919104" y="3485368"/>
            <a:ext cx="1752600" cy="685800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vi-VN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789562" y="4138338"/>
            <a:ext cx="25153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 smtClean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Thể rắn</a:t>
            </a:r>
            <a:endParaRPr lang="en-US" sz="4800" dirty="0">
              <a:solidFill>
                <a:srgbClr val="FF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0" name="Picture 16" descr="Diễn đàn Tin học Công nghệ - Vforum.vn">
            <a:extLst>
              <a:ext uri="{FF2B5EF4-FFF2-40B4-BE49-F238E27FC236}">
                <a16:creationId xmlns:a16="http://schemas.microsoft.com/office/drawing/2014/main" xmlns="" id="{47E3F7B2-1102-45E6-AA10-CBEDF6EA441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394960" y="161767"/>
            <a:ext cx="3584448" cy="3360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945574" y="3211402"/>
            <a:ext cx="2338890" cy="26848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TextBox 11"/>
          <p:cNvSpPr txBox="1"/>
          <p:nvPr/>
        </p:nvSpPr>
        <p:spPr>
          <a:xfrm>
            <a:off x="8789563" y="1543971"/>
            <a:ext cx="25153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 smtClean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Thể khí</a:t>
            </a:r>
            <a:endParaRPr lang="en-US" sz="4800" dirty="0">
              <a:solidFill>
                <a:srgbClr val="FF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3138828"/>
      </p:ext>
    </p:extLst>
  </p:cSld>
  <p:clrMapOvr>
    <a:masterClrMapping/>
  </p:clrMapOvr>
  <p:transition>
    <p:cover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13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3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84" grpId="0" autoUpdateAnimBg="0"/>
      <p:bldP spid="13387" grpId="0" animBg="1" autoUpdateAnimBg="0"/>
      <p:bldP spid="13389" grpId="0" animBg="1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2">
            <a:lumMod val="20000"/>
            <a:lumOff val="80000"/>
            <a:alpha val="6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189412" y="78163"/>
            <a:ext cx="1200258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" sz="4000" b="1" dirty="0">
                <a:solidFill>
                  <a:srgbClr val="FF0000"/>
                </a:solidFill>
                <a:latin typeface="#9Slide03 AllRoundGothic" panose="020B0703020202020104" pitchFamily="34" charset="0"/>
              </a:rPr>
              <a:t>BÀI 5: PHÂN TỬ - ĐƠN CHẤT – HỢP </a:t>
            </a:r>
            <a:r>
              <a:rPr lang="en" sz="4000" b="1" dirty="0" smtClean="0">
                <a:solidFill>
                  <a:srgbClr val="FF0000"/>
                </a:solidFill>
                <a:latin typeface="#9Slide03 AllRoundGothic" panose="020B0703020202020104" pitchFamily="34" charset="0"/>
              </a:rPr>
              <a:t>CHẤT </a:t>
            </a:r>
            <a:endParaRPr lang="vi-VN" sz="3800" b="1" dirty="0">
              <a:ln/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405268" y="1002808"/>
            <a:ext cx="3321884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en-US" sz="4000" b="1" dirty="0">
                <a:solidFill>
                  <a:srgbClr val="002060"/>
                </a:solidFill>
                <a:latin typeface="#9Slide03 AllRoundGothic" panose="020B07030202020201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</a:t>
            </a:r>
            <a:r>
              <a:rPr lang="en-US" altLang="en-US" sz="4000" b="1" dirty="0" smtClean="0">
                <a:solidFill>
                  <a:srgbClr val="002060"/>
                </a:solidFill>
                <a:latin typeface="#9Slide03 AllRoundGothic" panose="020B07030202020201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Đơn </a:t>
            </a:r>
            <a:r>
              <a:rPr lang="en-US" altLang="en-US" sz="4000" b="1" dirty="0">
                <a:solidFill>
                  <a:srgbClr val="002060"/>
                </a:solidFill>
                <a:latin typeface="#9Slide03 AllRoundGothic" panose="020B07030202020201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chất</a:t>
            </a:r>
            <a:endParaRPr lang="vi-VN" altLang="en-US" sz="4000" b="1" dirty="0">
              <a:solidFill>
                <a:srgbClr val="002060"/>
              </a:solidFill>
              <a:latin typeface="#9Slide03 AllRoundGothic" panose="020B07030202020201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405268" y="1927454"/>
            <a:ext cx="11628236" cy="304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457200" indent="-457200">
              <a:lnSpc>
                <a:spcPct val="150000"/>
              </a:lnSpc>
              <a:buFontTx/>
              <a:buChar char="-"/>
            </a:pPr>
            <a:r>
              <a:rPr lang="en-US" altLang="en-US" sz="3200" dirty="0" smtClean="0">
                <a:solidFill>
                  <a:srgbClr val="002060"/>
                </a:solidFill>
                <a:latin typeface="#9Slide03 AllRoundGothic" panose="020B0703020202020104" pitchFamily="34" charset="0"/>
                <a:cs typeface="Times New Roman" panose="02020603050405020304" pitchFamily="18" charset="0"/>
              </a:rPr>
              <a:t>Đơn </a:t>
            </a:r>
            <a:r>
              <a:rPr lang="en-US" altLang="en-US" sz="3200" dirty="0">
                <a:solidFill>
                  <a:srgbClr val="002060"/>
                </a:solidFill>
                <a:latin typeface="#9Slide03 AllRoundGothic" panose="020B0703020202020104" pitchFamily="34" charset="0"/>
                <a:cs typeface="Times New Roman" panose="02020603050405020304" pitchFamily="18" charset="0"/>
              </a:rPr>
              <a:t>chất là </a:t>
            </a:r>
            <a:r>
              <a:rPr lang="en-US" altLang="en-US" sz="3200" dirty="0" smtClean="0">
                <a:solidFill>
                  <a:srgbClr val="002060"/>
                </a:solidFill>
                <a:latin typeface="#9Slide03 AllRoundGothic" panose="020B0703020202020104" pitchFamily="34" charset="0"/>
                <a:cs typeface="Times New Roman" panose="02020603050405020304" pitchFamily="18" charset="0"/>
              </a:rPr>
              <a:t>những </a:t>
            </a:r>
            <a:r>
              <a:rPr lang="en-US" altLang="en-US" sz="3200" dirty="0">
                <a:solidFill>
                  <a:srgbClr val="002060"/>
                </a:solidFill>
                <a:latin typeface="#9Slide03 AllRoundGothic" panose="020B0703020202020104" pitchFamily="34" charset="0"/>
                <a:cs typeface="Times New Roman" panose="02020603050405020304" pitchFamily="18" charset="0"/>
              </a:rPr>
              <a:t>chất tạo nên từ 1 nguyên tố hóa </a:t>
            </a:r>
            <a:r>
              <a:rPr lang="en-US" altLang="en-US" sz="3200" dirty="0" smtClean="0">
                <a:solidFill>
                  <a:srgbClr val="002060"/>
                </a:solidFill>
                <a:latin typeface="#9Slide03 AllRoundGothic" panose="020B0703020202020104" pitchFamily="34" charset="0"/>
                <a:cs typeface="Times New Roman" panose="02020603050405020304" pitchFamily="18" charset="0"/>
              </a:rPr>
              <a:t>học</a:t>
            </a:r>
            <a:r>
              <a:rPr lang="en-US" altLang="en-US" sz="320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457200" indent="-457200">
              <a:lnSpc>
                <a:spcPct val="150000"/>
              </a:lnSpc>
              <a:buFontTx/>
              <a:buChar char="-"/>
            </a:pPr>
            <a:r>
              <a:rPr lang="en-US" altLang="en-US" sz="3200" dirty="0">
                <a:solidFill>
                  <a:srgbClr val="002060"/>
                </a:solidFill>
                <a:latin typeface="#9Slide03 AllRoundGothic" panose="020B0703020202020104" pitchFamily="34" charset="0"/>
                <a:cs typeface="Times New Roman" panose="02020603050405020304" pitchFamily="18" charset="0"/>
              </a:rPr>
              <a:t>Đơn chất kim loại: </a:t>
            </a:r>
            <a:r>
              <a:rPr lang="en-US" altLang="en-US" sz="3200" dirty="0" smtClean="0">
                <a:solidFill>
                  <a:srgbClr val="002060"/>
                </a:solidFill>
                <a:latin typeface="#9Slide03 AllRoundGothic" panose="020B0703020202020104" pitchFamily="34" charset="0"/>
                <a:cs typeface="Times New Roman" panose="02020603050405020304" pitchFamily="18" charset="0"/>
              </a:rPr>
              <a:t>Sắt, </a:t>
            </a:r>
            <a:r>
              <a:rPr lang="en-US" altLang="en-US" sz="3200" dirty="0">
                <a:solidFill>
                  <a:srgbClr val="002060"/>
                </a:solidFill>
                <a:latin typeface="#9Slide03 AllRoundGothic" panose="020B0703020202020104" pitchFamily="34" charset="0"/>
                <a:cs typeface="Times New Roman" panose="02020603050405020304" pitchFamily="18" charset="0"/>
              </a:rPr>
              <a:t>bạc</a:t>
            </a:r>
            <a:r>
              <a:rPr lang="en-US" altLang="en-US" sz="3200" dirty="0" smtClean="0">
                <a:solidFill>
                  <a:srgbClr val="002060"/>
                </a:solidFill>
                <a:latin typeface="#9Slide03 AllRoundGothic" panose="020B0703020202020104" pitchFamily="34" charset="0"/>
                <a:cs typeface="Times New Roman" panose="02020603050405020304" pitchFamily="18" charset="0"/>
              </a:rPr>
              <a:t>, đồng,…</a:t>
            </a:r>
            <a:endParaRPr lang="en-US" altLang="en-US" sz="3200" dirty="0">
              <a:solidFill>
                <a:srgbClr val="002060"/>
              </a:solidFill>
              <a:latin typeface="#9Slide03 AllRoundGothic" panose="020B07030202020201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Tx/>
              <a:buChar char="-"/>
            </a:pPr>
            <a:r>
              <a:rPr lang="en-US" altLang="en-US" sz="3200" dirty="0" smtClean="0">
                <a:solidFill>
                  <a:srgbClr val="002060"/>
                </a:solidFill>
                <a:latin typeface="#9Slide03 AllRoundGothic" panose="020B0703020202020104" pitchFamily="34" charset="0"/>
                <a:cs typeface="Times New Roman" panose="02020603050405020304" pitchFamily="18" charset="0"/>
              </a:rPr>
              <a:t>Đơn </a:t>
            </a:r>
            <a:r>
              <a:rPr lang="en-US" altLang="en-US" sz="3200" dirty="0">
                <a:solidFill>
                  <a:srgbClr val="002060"/>
                </a:solidFill>
                <a:latin typeface="#9Slide03 AllRoundGothic" panose="020B0703020202020104" pitchFamily="34" charset="0"/>
                <a:cs typeface="Times New Roman" panose="02020603050405020304" pitchFamily="18" charset="0"/>
              </a:rPr>
              <a:t>chất phi kim: </a:t>
            </a:r>
            <a:r>
              <a:rPr lang="en-US" altLang="en-US" sz="3200" dirty="0" err="1" smtClean="0">
                <a:solidFill>
                  <a:srgbClr val="002060"/>
                </a:solidFill>
                <a:latin typeface="#9Slide03 AllRoundGothic" panose="020B0703020202020104" pitchFamily="34" charset="0"/>
                <a:cs typeface="Times New Roman" panose="02020603050405020304" pitchFamily="18" charset="0"/>
              </a:rPr>
              <a:t>Cacbon</a:t>
            </a:r>
            <a:r>
              <a:rPr lang="en-US" altLang="en-US" sz="3200" dirty="0">
                <a:solidFill>
                  <a:srgbClr val="002060"/>
                </a:solidFill>
                <a:latin typeface="#9Slide03 AllRoundGothic" panose="020B0703020202020104" pitchFamily="34" charset="0"/>
                <a:cs typeface="Times New Roman" panose="02020603050405020304" pitchFamily="18" charset="0"/>
              </a:rPr>
              <a:t>, </a:t>
            </a:r>
            <a:r>
              <a:rPr lang="en-US" altLang="en-US" sz="3200" dirty="0" err="1">
                <a:solidFill>
                  <a:srgbClr val="002060"/>
                </a:solidFill>
                <a:latin typeface="#9Slide03 AllRoundGothic" panose="020B0703020202020104" pitchFamily="34" charset="0"/>
                <a:cs typeface="Times New Roman" panose="02020603050405020304" pitchFamily="18" charset="0"/>
              </a:rPr>
              <a:t>Oxi</a:t>
            </a:r>
            <a:r>
              <a:rPr lang="en-US" altLang="en-US" sz="3200" dirty="0" smtClean="0">
                <a:solidFill>
                  <a:srgbClr val="002060"/>
                </a:solidFill>
                <a:latin typeface="#9Slide03 AllRoundGothic" panose="020B0703020202020104" pitchFamily="34" charset="0"/>
                <a:cs typeface="Times New Roman" panose="02020603050405020304" pitchFamily="18" charset="0"/>
              </a:rPr>
              <a:t>,…</a:t>
            </a:r>
          </a:p>
          <a:p>
            <a:pPr marL="457200" indent="-457200">
              <a:lnSpc>
                <a:spcPct val="150000"/>
              </a:lnSpc>
              <a:buFontTx/>
              <a:buChar char="-"/>
            </a:pPr>
            <a:r>
              <a:rPr lang="en-US" altLang="en-US" sz="3200" dirty="0" smtClean="0">
                <a:solidFill>
                  <a:srgbClr val="002060"/>
                </a:solidFill>
                <a:latin typeface="#9Slide03 AllRoundGothic" panose="020B0703020202020104" pitchFamily="34" charset="0"/>
                <a:cs typeface="Times New Roman" panose="02020603050405020304" pitchFamily="18" charset="0"/>
              </a:rPr>
              <a:t>Đơn chất khí hiếm: </a:t>
            </a:r>
            <a:r>
              <a:rPr lang="en-US" altLang="en-US" sz="3200" dirty="0" err="1" smtClean="0">
                <a:solidFill>
                  <a:srgbClr val="002060"/>
                </a:solidFill>
                <a:latin typeface="#9Slide03 AllRoundGothic" panose="020B0703020202020104" pitchFamily="34" charset="0"/>
                <a:cs typeface="Times New Roman" panose="02020603050405020304" pitchFamily="18" charset="0"/>
              </a:rPr>
              <a:t>Heli</a:t>
            </a:r>
            <a:r>
              <a:rPr lang="en-US" altLang="en-US" sz="3200" dirty="0" smtClean="0">
                <a:solidFill>
                  <a:srgbClr val="002060"/>
                </a:solidFill>
                <a:latin typeface="#9Slide03 AllRoundGothic" panose="020B0703020202020104" pitchFamily="34" charset="0"/>
                <a:cs typeface="Times New Roman" panose="02020603050405020304" pitchFamily="18" charset="0"/>
              </a:rPr>
              <a:t>, Neon,…</a:t>
            </a:r>
            <a:endParaRPr lang="vi-VN" altLang="en-US" sz="3200" dirty="0">
              <a:solidFill>
                <a:srgbClr val="002060"/>
              </a:solidFill>
              <a:latin typeface="#9Slide03 AllRoundGothic" panose="020B07030202020201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3734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xmlns="" id="{BCA60502-B9D1-4B1A-B614-F5CCB029FC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5000" y="2824168"/>
            <a:ext cx="4343400" cy="3352800"/>
          </a:xfrm>
          <a:prstGeom prst="rect">
            <a:avLst/>
          </a:prstGeom>
          <a:noFill/>
          <a:ln w="9525">
            <a:solidFill>
              <a:srgbClr val="0000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vi-VN" altLang="vi-VN" sz="2000">
              <a:solidFill>
                <a:srgbClr val="000000"/>
              </a:solidFill>
            </a:endParaRPr>
          </a:p>
        </p:txBody>
      </p:sp>
      <p:grpSp>
        <p:nvGrpSpPr>
          <p:cNvPr id="15363" name="Group 3">
            <a:extLst>
              <a:ext uri="{FF2B5EF4-FFF2-40B4-BE49-F238E27FC236}">
                <a16:creationId xmlns:a16="http://schemas.microsoft.com/office/drawing/2014/main" xmlns="" id="{43407C04-D213-4D97-BB85-20F1BCCB51BB}"/>
              </a:ext>
            </a:extLst>
          </p:cNvPr>
          <p:cNvGrpSpPr>
            <a:grpSpLocks/>
          </p:cNvGrpSpPr>
          <p:nvPr/>
        </p:nvGrpSpPr>
        <p:grpSpPr bwMode="auto">
          <a:xfrm rot="21393348">
            <a:off x="2057400" y="5338768"/>
            <a:ext cx="838200" cy="685800"/>
            <a:chOff x="3648" y="336"/>
            <a:chExt cx="768" cy="650"/>
          </a:xfrm>
        </p:grpSpPr>
        <p:sp>
          <p:nvSpPr>
            <p:cNvPr id="15525" name="Oval 4">
              <a:extLst>
                <a:ext uri="{FF2B5EF4-FFF2-40B4-BE49-F238E27FC236}">
                  <a16:creationId xmlns:a16="http://schemas.microsoft.com/office/drawing/2014/main" xmlns="" id="{34E7AEBA-25F0-4BAB-9EEA-A3B388144733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34536">
              <a:off x="3744" y="576"/>
              <a:ext cx="416" cy="410"/>
            </a:xfrm>
            <a:prstGeom prst="ellipse">
              <a:avLst/>
            </a:prstGeom>
            <a:gradFill rotWithShape="1">
              <a:gsLst>
                <a:gs pos="0">
                  <a:srgbClr val="CCFFFF"/>
                </a:gs>
                <a:gs pos="100000">
                  <a:schemeClr val="tx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526" name="Oval 5">
              <a:extLst>
                <a:ext uri="{FF2B5EF4-FFF2-40B4-BE49-F238E27FC236}">
                  <a16:creationId xmlns:a16="http://schemas.microsoft.com/office/drawing/2014/main" xmlns="" id="{5A09084A-5EF9-4328-AEDA-3FE25D98FF5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3649" y="335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527" name="Oval 6">
              <a:extLst>
                <a:ext uri="{FF2B5EF4-FFF2-40B4-BE49-F238E27FC236}">
                  <a16:creationId xmlns:a16="http://schemas.microsoft.com/office/drawing/2014/main" xmlns="" id="{027C8804-134D-4641-8C06-C248FD23EDED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4129" y="527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</p:grpSp>
      <p:sp>
        <p:nvSpPr>
          <p:cNvPr id="15364" name="Text Box 7">
            <a:extLst>
              <a:ext uri="{FF2B5EF4-FFF2-40B4-BE49-F238E27FC236}">
                <a16:creationId xmlns:a16="http://schemas.microsoft.com/office/drawing/2014/main" xmlns="" id="{6622279F-9136-4CB9-80E0-E84526F6CB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7124" y="6227142"/>
            <a:ext cx="27733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vi-VN" sz="2000" b="1" baseline="0" dirty="0" err="1">
                <a:solidFill>
                  <a:srgbClr val="FF0000"/>
                </a:solidFill>
                <a:latin typeface="Times New Roman" panose="02020603050405020304" pitchFamily="18" charset="0"/>
              </a:rPr>
              <a:t>NƯỚC</a:t>
            </a:r>
            <a:r>
              <a:rPr lang="en-US" altLang="vi-VN" sz="2000" b="1" baseline="0" dirty="0">
                <a:solidFill>
                  <a:srgbClr val="FF0000"/>
                </a:solidFill>
                <a:latin typeface="Times New Roman" panose="02020603050405020304" pitchFamily="18" charset="0"/>
              </a:rPr>
              <a:t> (</a:t>
            </a:r>
            <a:r>
              <a:rPr lang="en-US" altLang="vi-VN" sz="2000" b="1" baseline="0" dirty="0" err="1">
                <a:solidFill>
                  <a:srgbClr val="FF0000"/>
                </a:solidFill>
                <a:latin typeface="Times New Roman" panose="02020603050405020304" pitchFamily="18" charset="0"/>
              </a:rPr>
              <a:t>LỎNG</a:t>
            </a:r>
            <a:r>
              <a:rPr lang="en-US" altLang="vi-VN" sz="2000" b="1" baseline="0" dirty="0">
                <a:solidFill>
                  <a:srgbClr val="FF0000"/>
                </a:solidFill>
                <a:latin typeface="Times New Roman" panose="02020603050405020304" pitchFamily="18" charset="0"/>
              </a:rPr>
              <a:t>)</a:t>
            </a:r>
          </a:p>
        </p:txBody>
      </p:sp>
      <p:grpSp>
        <p:nvGrpSpPr>
          <p:cNvPr id="15365" name="Group 11">
            <a:extLst>
              <a:ext uri="{FF2B5EF4-FFF2-40B4-BE49-F238E27FC236}">
                <a16:creationId xmlns:a16="http://schemas.microsoft.com/office/drawing/2014/main" xmlns="" id="{C9409E44-DCCF-40AD-80EA-E07104876920}"/>
              </a:ext>
            </a:extLst>
          </p:cNvPr>
          <p:cNvGrpSpPr>
            <a:grpSpLocks/>
          </p:cNvGrpSpPr>
          <p:nvPr/>
        </p:nvGrpSpPr>
        <p:grpSpPr bwMode="auto">
          <a:xfrm>
            <a:off x="6629400" y="2747969"/>
            <a:ext cx="3733800" cy="3891943"/>
            <a:chOff x="3168" y="1720"/>
            <a:chExt cx="2352" cy="2358"/>
          </a:xfrm>
        </p:grpSpPr>
        <p:pic>
          <p:nvPicPr>
            <p:cNvPr id="15521" name="Picture 12" descr="ionenkristall2[1]">
              <a:extLst>
                <a:ext uri="{FF2B5EF4-FFF2-40B4-BE49-F238E27FC236}">
                  <a16:creationId xmlns:a16="http://schemas.microsoft.com/office/drawing/2014/main" xmlns="" id="{C9A25D5D-0F55-48E2-BC36-E5230482EAC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68" y="1720"/>
              <a:ext cx="2352" cy="2072"/>
            </a:xfrm>
            <a:prstGeom prst="rect">
              <a:avLst/>
            </a:prstGeom>
            <a:noFill/>
            <a:ln w="9525">
              <a:solidFill>
                <a:srgbClr val="0000FF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522" name="Text Box 13">
              <a:extLst>
                <a:ext uri="{FF2B5EF4-FFF2-40B4-BE49-F238E27FC236}">
                  <a16:creationId xmlns:a16="http://schemas.microsoft.com/office/drawing/2014/main" xmlns="" id="{4DF37D2C-5B56-4ED7-BD4F-628F5193FAE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384" y="3828"/>
              <a:ext cx="1747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50000"/>
                </a:spcBef>
                <a:spcAft>
                  <a:spcPct val="0"/>
                </a:spcAft>
              </a:pPr>
              <a:r>
                <a:rPr lang="en-US" altLang="vi-VN" sz="2000" b="1" baseline="0" dirty="0" err="1">
                  <a:solidFill>
                    <a:srgbClr val="FF0000"/>
                  </a:solidFill>
                  <a:latin typeface="Times New Roman" panose="02020603050405020304" pitchFamily="18" charset="0"/>
                </a:rPr>
                <a:t>MUỐI</a:t>
              </a:r>
              <a:r>
                <a:rPr lang="en-US" altLang="vi-VN" sz="2000" b="1" baseline="0" dirty="0">
                  <a:solidFill>
                    <a:srgbClr val="FF0000"/>
                  </a:solidFill>
                  <a:latin typeface="Times New Roman" panose="02020603050405020304" pitchFamily="18" charset="0"/>
                </a:rPr>
                <a:t> </a:t>
              </a:r>
              <a:r>
                <a:rPr lang="en-US" altLang="vi-VN" sz="2000" b="1" baseline="0" dirty="0" err="1">
                  <a:solidFill>
                    <a:srgbClr val="FF0000"/>
                  </a:solidFill>
                  <a:latin typeface="Times New Roman" panose="02020603050405020304" pitchFamily="18" charset="0"/>
                </a:rPr>
                <a:t>ĂN</a:t>
              </a:r>
              <a:r>
                <a:rPr lang="en-US" altLang="vi-VN" sz="2000" b="1" baseline="0" dirty="0">
                  <a:solidFill>
                    <a:srgbClr val="FF0000"/>
                  </a:solidFill>
                  <a:latin typeface="Times New Roman" panose="02020603050405020304" pitchFamily="18" charset="0"/>
                </a:rPr>
                <a:t> (</a:t>
              </a:r>
              <a:r>
                <a:rPr lang="en-US" altLang="vi-VN" sz="2000" b="1" baseline="0" dirty="0" err="1">
                  <a:solidFill>
                    <a:srgbClr val="FF0000"/>
                  </a:solidFill>
                  <a:latin typeface="Times New Roman" panose="02020603050405020304" pitchFamily="18" charset="0"/>
                </a:rPr>
                <a:t>RẮN</a:t>
              </a:r>
              <a:r>
                <a:rPr lang="en-US" altLang="vi-VN" sz="2000" b="1" baseline="0" dirty="0">
                  <a:solidFill>
                    <a:srgbClr val="FF0000"/>
                  </a:solidFill>
                  <a:latin typeface="Times New Roman" panose="02020603050405020304" pitchFamily="18" charset="0"/>
                </a:rPr>
                <a:t>)</a:t>
              </a:r>
            </a:p>
          </p:txBody>
        </p:sp>
        <p:sp>
          <p:nvSpPr>
            <p:cNvPr id="15523" name="Text Box 14">
              <a:extLst>
                <a:ext uri="{FF2B5EF4-FFF2-40B4-BE49-F238E27FC236}">
                  <a16:creationId xmlns:a16="http://schemas.microsoft.com/office/drawing/2014/main" xmlns="" id="{F511BC02-CB27-4C90-B778-89EAD269A85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722" y="3246"/>
              <a:ext cx="366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50000"/>
                </a:spcBef>
                <a:spcAft>
                  <a:spcPct val="0"/>
                </a:spcAft>
              </a:pPr>
              <a:r>
                <a:rPr lang="en-US" altLang="vi-VN" sz="2400" b="1" baseline="0" dirty="0">
                  <a:solidFill>
                    <a:srgbClr val="FF0000"/>
                  </a:solidFill>
                  <a:latin typeface="Times New Roman" panose="02020603050405020304" pitchFamily="18" charset="0"/>
                </a:rPr>
                <a:t>Cl</a:t>
              </a:r>
            </a:p>
          </p:txBody>
        </p:sp>
        <p:sp>
          <p:nvSpPr>
            <p:cNvPr id="15524" name="Text Box 15">
              <a:extLst>
                <a:ext uri="{FF2B5EF4-FFF2-40B4-BE49-F238E27FC236}">
                  <a16:creationId xmlns:a16="http://schemas.microsoft.com/office/drawing/2014/main" xmlns="" id="{587FFB50-0136-4CFD-A350-B40B0A2A480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985" y="2147"/>
              <a:ext cx="432" cy="2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50000"/>
                </a:spcBef>
                <a:spcAft>
                  <a:spcPct val="0"/>
                </a:spcAft>
              </a:pPr>
              <a:r>
                <a:rPr lang="en-US" altLang="vi-VN" sz="2400" b="1" baseline="0" dirty="0">
                  <a:solidFill>
                    <a:srgbClr val="000000"/>
                  </a:solidFill>
                  <a:latin typeface="Times New Roman" panose="02020603050405020304" pitchFamily="18" charset="0"/>
                </a:rPr>
                <a:t>Na</a:t>
              </a:r>
            </a:p>
          </p:txBody>
        </p:sp>
      </p:grpSp>
      <p:grpSp>
        <p:nvGrpSpPr>
          <p:cNvPr id="15366" name="Group 19">
            <a:extLst>
              <a:ext uri="{FF2B5EF4-FFF2-40B4-BE49-F238E27FC236}">
                <a16:creationId xmlns:a16="http://schemas.microsoft.com/office/drawing/2014/main" xmlns="" id="{AFB5184B-5554-4C6B-A071-E2052ADD4ABF}"/>
              </a:ext>
            </a:extLst>
          </p:cNvPr>
          <p:cNvGrpSpPr>
            <a:grpSpLocks/>
          </p:cNvGrpSpPr>
          <p:nvPr/>
        </p:nvGrpSpPr>
        <p:grpSpPr bwMode="auto">
          <a:xfrm>
            <a:off x="5257800" y="3205168"/>
            <a:ext cx="838200" cy="685800"/>
            <a:chOff x="3648" y="336"/>
            <a:chExt cx="768" cy="650"/>
          </a:xfrm>
        </p:grpSpPr>
        <p:sp>
          <p:nvSpPr>
            <p:cNvPr id="15518" name="Oval 20">
              <a:extLst>
                <a:ext uri="{FF2B5EF4-FFF2-40B4-BE49-F238E27FC236}">
                  <a16:creationId xmlns:a16="http://schemas.microsoft.com/office/drawing/2014/main" xmlns="" id="{19515AA2-DD41-4CF8-A50D-EFF50010BB7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34536">
              <a:off x="3744" y="576"/>
              <a:ext cx="416" cy="410"/>
            </a:xfrm>
            <a:prstGeom prst="ellipse">
              <a:avLst/>
            </a:prstGeom>
            <a:gradFill rotWithShape="1">
              <a:gsLst>
                <a:gs pos="0">
                  <a:srgbClr val="CCFFFF"/>
                </a:gs>
                <a:gs pos="100000">
                  <a:schemeClr val="tx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519" name="Oval 21">
              <a:extLst>
                <a:ext uri="{FF2B5EF4-FFF2-40B4-BE49-F238E27FC236}">
                  <a16:creationId xmlns:a16="http://schemas.microsoft.com/office/drawing/2014/main" xmlns="" id="{8769A262-563B-4AAB-A604-E91E19CC7DC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3649" y="335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520" name="Oval 22">
              <a:extLst>
                <a:ext uri="{FF2B5EF4-FFF2-40B4-BE49-F238E27FC236}">
                  <a16:creationId xmlns:a16="http://schemas.microsoft.com/office/drawing/2014/main" xmlns="" id="{F1CAB051-6094-4A91-927D-CA3956528DB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4129" y="527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</p:grpSp>
      <p:grpSp>
        <p:nvGrpSpPr>
          <p:cNvPr id="15367" name="Group 23">
            <a:extLst>
              <a:ext uri="{FF2B5EF4-FFF2-40B4-BE49-F238E27FC236}">
                <a16:creationId xmlns:a16="http://schemas.microsoft.com/office/drawing/2014/main" xmlns="" id="{BC2B9997-568D-412A-AA11-C60F3E7FEEFF}"/>
              </a:ext>
            </a:extLst>
          </p:cNvPr>
          <p:cNvGrpSpPr>
            <a:grpSpLocks/>
          </p:cNvGrpSpPr>
          <p:nvPr/>
        </p:nvGrpSpPr>
        <p:grpSpPr bwMode="auto">
          <a:xfrm>
            <a:off x="5105400" y="3814768"/>
            <a:ext cx="838200" cy="685800"/>
            <a:chOff x="3648" y="336"/>
            <a:chExt cx="768" cy="650"/>
          </a:xfrm>
        </p:grpSpPr>
        <p:sp>
          <p:nvSpPr>
            <p:cNvPr id="15515" name="Oval 24">
              <a:extLst>
                <a:ext uri="{FF2B5EF4-FFF2-40B4-BE49-F238E27FC236}">
                  <a16:creationId xmlns:a16="http://schemas.microsoft.com/office/drawing/2014/main" xmlns="" id="{DD3C29E7-7F95-4D17-845F-7FB53CFA1C4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34536">
              <a:off x="3744" y="576"/>
              <a:ext cx="416" cy="410"/>
            </a:xfrm>
            <a:prstGeom prst="ellipse">
              <a:avLst/>
            </a:prstGeom>
            <a:gradFill rotWithShape="1">
              <a:gsLst>
                <a:gs pos="0">
                  <a:srgbClr val="CCFFFF"/>
                </a:gs>
                <a:gs pos="100000">
                  <a:schemeClr val="tx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516" name="Oval 25">
              <a:extLst>
                <a:ext uri="{FF2B5EF4-FFF2-40B4-BE49-F238E27FC236}">
                  <a16:creationId xmlns:a16="http://schemas.microsoft.com/office/drawing/2014/main" xmlns="" id="{C8A9A67F-46B2-4D10-B7CC-3D858D386B5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3649" y="335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517" name="Oval 26">
              <a:extLst>
                <a:ext uri="{FF2B5EF4-FFF2-40B4-BE49-F238E27FC236}">
                  <a16:creationId xmlns:a16="http://schemas.microsoft.com/office/drawing/2014/main" xmlns="" id="{578E4D9D-ADCD-4137-A899-9C131E80CBAC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4129" y="527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</p:grpSp>
      <p:grpSp>
        <p:nvGrpSpPr>
          <p:cNvPr id="15368" name="Group 27">
            <a:extLst>
              <a:ext uri="{FF2B5EF4-FFF2-40B4-BE49-F238E27FC236}">
                <a16:creationId xmlns:a16="http://schemas.microsoft.com/office/drawing/2014/main" xmlns="" id="{4EF9DD6A-B22F-42E6-A89D-1F3B75508DCD}"/>
              </a:ext>
            </a:extLst>
          </p:cNvPr>
          <p:cNvGrpSpPr>
            <a:grpSpLocks/>
          </p:cNvGrpSpPr>
          <p:nvPr/>
        </p:nvGrpSpPr>
        <p:grpSpPr bwMode="auto">
          <a:xfrm>
            <a:off x="4128579" y="4249618"/>
            <a:ext cx="838200" cy="685800"/>
            <a:chOff x="3648" y="336"/>
            <a:chExt cx="768" cy="650"/>
          </a:xfrm>
        </p:grpSpPr>
        <p:sp>
          <p:nvSpPr>
            <p:cNvPr id="15512" name="Oval 28">
              <a:extLst>
                <a:ext uri="{FF2B5EF4-FFF2-40B4-BE49-F238E27FC236}">
                  <a16:creationId xmlns:a16="http://schemas.microsoft.com/office/drawing/2014/main" xmlns="" id="{A545F765-172B-4622-8171-351646212584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34536">
              <a:off x="3744" y="576"/>
              <a:ext cx="416" cy="410"/>
            </a:xfrm>
            <a:prstGeom prst="ellipse">
              <a:avLst/>
            </a:prstGeom>
            <a:gradFill rotWithShape="1">
              <a:gsLst>
                <a:gs pos="0">
                  <a:srgbClr val="CCFFFF"/>
                </a:gs>
                <a:gs pos="100000">
                  <a:schemeClr val="tx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513" name="Oval 29">
              <a:extLst>
                <a:ext uri="{FF2B5EF4-FFF2-40B4-BE49-F238E27FC236}">
                  <a16:creationId xmlns:a16="http://schemas.microsoft.com/office/drawing/2014/main" xmlns="" id="{8BA2D4B4-7436-4907-8581-5B2D2B84E232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3649" y="335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514" name="Oval 30">
              <a:extLst>
                <a:ext uri="{FF2B5EF4-FFF2-40B4-BE49-F238E27FC236}">
                  <a16:creationId xmlns:a16="http://schemas.microsoft.com/office/drawing/2014/main" xmlns="" id="{E9B72C00-3A4D-4243-969F-261C0743D09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4129" y="527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</p:grpSp>
      <p:grpSp>
        <p:nvGrpSpPr>
          <p:cNvPr id="15369" name="Group 31">
            <a:extLst>
              <a:ext uri="{FF2B5EF4-FFF2-40B4-BE49-F238E27FC236}">
                <a16:creationId xmlns:a16="http://schemas.microsoft.com/office/drawing/2014/main" xmlns="" id="{F186EEB0-EDC2-4344-9F43-0EDB94C4FFFD}"/>
              </a:ext>
            </a:extLst>
          </p:cNvPr>
          <p:cNvGrpSpPr>
            <a:grpSpLocks/>
          </p:cNvGrpSpPr>
          <p:nvPr/>
        </p:nvGrpSpPr>
        <p:grpSpPr bwMode="auto">
          <a:xfrm rot="21393348">
            <a:off x="2590800" y="4576768"/>
            <a:ext cx="838200" cy="685800"/>
            <a:chOff x="3648" y="336"/>
            <a:chExt cx="768" cy="650"/>
          </a:xfrm>
        </p:grpSpPr>
        <p:sp>
          <p:nvSpPr>
            <p:cNvPr id="15509" name="Oval 32">
              <a:extLst>
                <a:ext uri="{FF2B5EF4-FFF2-40B4-BE49-F238E27FC236}">
                  <a16:creationId xmlns:a16="http://schemas.microsoft.com/office/drawing/2014/main" xmlns="" id="{BDDA9004-92B7-4E10-8D53-E24800C97794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34536">
              <a:off x="3744" y="576"/>
              <a:ext cx="416" cy="410"/>
            </a:xfrm>
            <a:prstGeom prst="ellipse">
              <a:avLst/>
            </a:prstGeom>
            <a:gradFill rotWithShape="1">
              <a:gsLst>
                <a:gs pos="0">
                  <a:srgbClr val="CCFFFF"/>
                </a:gs>
                <a:gs pos="100000">
                  <a:schemeClr val="tx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510" name="Oval 33">
              <a:extLst>
                <a:ext uri="{FF2B5EF4-FFF2-40B4-BE49-F238E27FC236}">
                  <a16:creationId xmlns:a16="http://schemas.microsoft.com/office/drawing/2014/main" xmlns="" id="{008760A5-54F9-4A3B-B8B9-F9143632DB6F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3649" y="335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511" name="Oval 34">
              <a:extLst>
                <a:ext uri="{FF2B5EF4-FFF2-40B4-BE49-F238E27FC236}">
                  <a16:creationId xmlns:a16="http://schemas.microsoft.com/office/drawing/2014/main" xmlns="" id="{C56B8519-7F01-4D83-AA96-7D5CDF6E2AEF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4129" y="527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</p:grpSp>
      <p:grpSp>
        <p:nvGrpSpPr>
          <p:cNvPr id="15370" name="Group 35">
            <a:extLst>
              <a:ext uri="{FF2B5EF4-FFF2-40B4-BE49-F238E27FC236}">
                <a16:creationId xmlns:a16="http://schemas.microsoft.com/office/drawing/2014/main" xmlns="" id="{874C2881-488F-4A88-A461-0A7B03E4F8C0}"/>
              </a:ext>
            </a:extLst>
          </p:cNvPr>
          <p:cNvGrpSpPr>
            <a:grpSpLocks/>
          </p:cNvGrpSpPr>
          <p:nvPr/>
        </p:nvGrpSpPr>
        <p:grpSpPr bwMode="auto">
          <a:xfrm rot="21393348">
            <a:off x="3429000" y="3738568"/>
            <a:ext cx="838200" cy="685800"/>
            <a:chOff x="3648" y="336"/>
            <a:chExt cx="768" cy="650"/>
          </a:xfrm>
        </p:grpSpPr>
        <p:sp>
          <p:nvSpPr>
            <p:cNvPr id="15506" name="Oval 36">
              <a:extLst>
                <a:ext uri="{FF2B5EF4-FFF2-40B4-BE49-F238E27FC236}">
                  <a16:creationId xmlns:a16="http://schemas.microsoft.com/office/drawing/2014/main" xmlns="" id="{7DB45C72-7AA5-4042-9801-5FE040FA8B1F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34536">
              <a:off x="3744" y="576"/>
              <a:ext cx="416" cy="410"/>
            </a:xfrm>
            <a:prstGeom prst="ellipse">
              <a:avLst/>
            </a:prstGeom>
            <a:gradFill rotWithShape="1">
              <a:gsLst>
                <a:gs pos="0">
                  <a:srgbClr val="CCFFFF"/>
                </a:gs>
                <a:gs pos="100000">
                  <a:schemeClr val="tx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507" name="Oval 37">
              <a:extLst>
                <a:ext uri="{FF2B5EF4-FFF2-40B4-BE49-F238E27FC236}">
                  <a16:creationId xmlns:a16="http://schemas.microsoft.com/office/drawing/2014/main" xmlns="" id="{E6DF6023-1CFA-4236-BCD5-8C496B00C1E9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3649" y="335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508" name="Oval 38">
              <a:extLst>
                <a:ext uri="{FF2B5EF4-FFF2-40B4-BE49-F238E27FC236}">
                  <a16:creationId xmlns:a16="http://schemas.microsoft.com/office/drawing/2014/main" xmlns="" id="{70AABFCF-4592-4F03-BC7C-CA81CA42361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4129" y="527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</p:grpSp>
      <p:grpSp>
        <p:nvGrpSpPr>
          <p:cNvPr id="15371" name="Group 39">
            <a:extLst>
              <a:ext uri="{FF2B5EF4-FFF2-40B4-BE49-F238E27FC236}">
                <a16:creationId xmlns:a16="http://schemas.microsoft.com/office/drawing/2014/main" xmlns="" id="{81CDE3A5-710E-42A3-AF3B-F2FDF5FEB553}"/>
              </a:ext>
            </a:extLst>
          </p:cNvPr>
          <p:cNvGrpSpPr>
            <a:grpSpLocks/>
          </p:cNvGrpSpPr>
          <p:nvPr/>
        </p:nvGrpSpPr>
        <p:grpSpPr bwMode="auto">
          <a:xfrm rot="21393348">
            <a:off x="2133600" y="4195768"/>
            <a:ext cx="838200" cy="685800"/>
            <a:chOff x="3648" y="336"/>
            <a:chExt cx="768" cy="650"/>
          </a:xfrm>
        </p:grpSpPr>
        <p:sp>
          <p:nvSpPr>
            <p:cNvPr id="15503" name="Oval 40">
              <a:extLst>
                <a:ext uri="{FF2B5EF4-FFF2-40B4-BE49-F238E27FC236}">
                  <a16:creationId xmlns:a16="http://schemas.microsoft.com/office/drawing/2014/main" xmlns="" id="{77125993-7D2F-41B2-AAF5-77CDC230797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34536">
              <a:off x="3744" y="576"/>
              <a:ext cx="416" cy="410"/>
            </a:xfrm>
            <a:prstGeom prst="ellipse">
              <a:avLst/>
            </a:prstGeom>
            <a:gradFill rotWithShape="1">
              <a:gsLst>
                <a:gs pos="0">
                  <a:srgbClr val="CCFFFF"/>
                </a:gs>
                <a:gs pos="100000">
                  <a:schemeClr val="tx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504" name="Oval 41">
              <a:extLst>
                <a:ext uri="{FF2B5EF4-FFF2-40B4-BE49-F238E27FC236}">
                  <a16:creationId xmlns:a16="http://schemas.microsoft.com/office/drawing/2014/main" xmlns="" id="{DF905D2B-605B-4448-A3CB-82B85901475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3649" y="335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505" name="Oval 42">
              <a:extLst>
                <a:ext uri="{FF2B5EF4-FFF2-40B4-BE49-F238E27FC236}">
                  <a16:creationId xmlns:a16="http://schemas.microsoft.com/office/drawing/2014/main" xmlns="" id="{C8A8C8F6-252E-477C-B86C-73C0BA6AB0E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4129" y="527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</p:grpSp>
      <p:grpSp>
        <p:nvGrpSpPr>
          <p:cNvPr id="15372" name="Group 43">
            <a:extLst>
              <a:ext uri="{FF2B5EF4-FFF2-40B4-BE49-F238E27FC236}">
                <a16:creationId xmlns:a16="http://schemas.microsoft.com/office/drawing/2014/main" xmlns="" id="{E06BF730-C2F8-4B7C-969D-044819C80A34}"/>
              </a:ext>
            </a:extLst>
          </p:cNvPr>
          <p:cNvGrpSpPr>
            <a:grpSpLocks/>
          </p:cNvGrpSpPr>
          <p:nvPr/>
        </p:nvGrpSpPr>
        <p:grpSpPr bwMode="auto">
          <a:xfrm rot="21393348">
            <a:off x="2590800" y="3814768"/>
            <a:ext cx="838200" cy="685800"/>
            <a:chOff x="3648" y="336"/>
            <a:chExt cx="768" cy="650"/>
          </a:xfrm>
        </p:grpSpPr>
        <p:sp>
          <p:nvSpPr>
            <p:cNvPr id="15500" name="Oval 44">
              <a:extLst>
                <a:ext uri="{FF2B5EF4-FFF2-40B4-BE49-F238E27FC236}">
                  <a16:creationId xmlns:a16="http://schemas.microsoft.com/office/drawing/2014/main" xmlns="" id="{9281823A-E20B-4850-9923-1DF1821D9712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34536">
              <a:off x="3744" y="576"/>
              <a:ext cx="416" cy="410"/>
            </a:xfrm>
            <a:prstGeom prst="ellipse">
              <a:avLst/>
            </a:prstGeom>
            <a:gradFill rotWithShape="1">
              <a:gsLst>
                <a:gs pos="0">
                  <a:srgbClr val="CCFFFF"/>
                </a:gs>
                <a:gs pos="100000">
                  <a:schemeClr val="tx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501" name="Oval 45">
              <a:extLst>
                <a:ext uri="{FF2B5EF4-FFF2-40B4-BE49-F238E27FC236}">
                  <a16:creationId xmlns:a16="http://schemas.microsoft.com/office/drawing/2014/main" xmlns="" id="{580047A1-93C3-4F66-90F3-232F87FC4B53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3649" y="335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502" name="Oval 46">
              <a:extLst>
                <a:ext uri="{FF2B5EF4-FFF2-40B4-BE49-F238E27FC236}">
                  <a16:creationId xmlns:a16="http://schemas.microsoft.com/office/drawing/2014/main" xmlns="" id="{5799D5B5-280A-4535-9497-CA8C79AAC65D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4129" y="527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</p:grpSp>
      <p:grpSp>
        <p:nvGrpSpPr>
          <p:cNvPr id="15373" name="Group 59">
            <a:extLst>
              <a:ext uri="{FF2B5EF4-FFF2-40B4-BE49-F238E27FC236}">
                <a16:creationId xmlns:a16="http://schemas.microsoft.com/office/drawing/2014/main" xmlns="" id="{4C7BF1EC-3B24-41B2-83EB-9A315A28ECA3}"/>
              </a:ext>
            </a:extLst>
          </p:cNvPr>
          <p:cNvGrpSpPr>
            <a:grpSpLocks/>
          </p:cNvGrpSpPr>
          <p:nvPr/>
        </p:nvGrpSpPr>
        <p:grpSpPr bwMode="auto">
          <a:xfrm>
            <a:off x="4572000" y="5033968"/>
            <a:ext cx="838200" cy="685800"/>
            <a:chOff x="3648" y="336"/>
            <a:chExt cx="768" cy="650"/>
          </a:xfrm>
        </p:grpSpPr>
        <p:sp>
          <p:nvSpPr>
            <p:cNvPr id="15497" name="Oval 60">
              <a:extLst>
                <a:ext uri="{FF2B5EF4-FFF2-40B4-BE49-F238E27FC236}">
                  <a16:creationId xmlns:a16="http://schemas.microsoft.com/office/drawing/2014/main" xmlns="" id="{FB2D7BAF-6FBB-4DB8-BA64-0A6ECEEB8D14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34536">
              <a:off x="3744" y="576"/>
              <a:ext cx="416" cy="410"/>
            </a:xfrm>
            <a:prstGeom prst="ellipse">
              <a:avLst/>
            </a:prstGeom>
            <a:gradFill rotWithShape="1">
              <a:gsLst>
                <a:gs pos="0">
                  <a:srgbClr val="CCFFFF"/>
                </a:gs>
                <a:gs pos="100000">
                  <a:schemeClr val="tx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98" name="Oval 61">
              <a:extLst>
                <a:ext uri="{FF2B5EF4-FFF2-40B4-BE49-F238E27FC236}">
                  <a16:creationId xmlns:a16="http://schemas.microsoft.com/office/drawing/2014/main" xmlns="" id="{E02831C0-3014-4135-B6F8-DC0674C77066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3649" y="335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99" name="Oval 62">
              <a:extLst>
                <a:ext uri="{FF2B5EF4-FFF2-40B4-BE49-F238E27FC236}">
                  <a16:creationId xmlns:a16="http://schemas.microsoft.com/office/drawing/2014/main" xmlns="" id="{E42E12E9-0247-43E7-9DC1-AA906ACEDD2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4129" y="527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</p:grpSp>
      <p:grpSp>
        <p:nvGrpSpPr>
          <p:cNvPr id="15374" name="Group 63">
            <a:extLst>
              <a:ext uri="{FF2B5EF4-FFF2-40B4-BE49-F238E27FC236}">
                <a16:creationId xmlns:a16="http://schemas.microsoft.com/office/drawing/2014/main" xmlns="" id="{C68DD592-C63B-4CE9-88C1-6D71D522492D}"/>
              </a:ext>
            </a:extLst>
          </p:cNvPr>
          <p:cNvGrpSpPr>
            <a:grpSpLocks/>
          </p:cNvGrpSpPr>
          <p:nvPr/>
        </p:nvGrpSpPr>
        <p:grpSpPr bwMode="auto">
          <a:xfrm>
            <a:off x="3581400" y="5338768"/>
            <a:ext cx="838200" cy="685800"/>
            <a:chOff x="3648" y="336"/>
            <a:chExt cx="768" cy="650"/>
          </a:xfrm>
        </p:grpSpPr>
        <p:sp>
          <p:nvSpPr>
            <p:cNvPr id="15494" name="Oval 64">
              <a:extLst>
                <a:ext uri="{FF2B5EF4-FFF2-40B4-BE49-F238E27FC236}">
                  <a16:creationId xmlns:a16="http://schemas.microsoft.com/office/drawing/2014/main" xmlns="" id="{D8E4C377-9E03-4004-AE5C-9970FD885602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34536">
              <a:off x="3744" y="576"/>
              <a:ext cx="416" cy="410"/>
            </a:xfrm>
            <a:prstGeom prst="ellipse">
              <a:avLst/>
            </a:prstGeom>
            <a:gradFill rotWithShape="1">
              <a:gsLst>
                <a:gs pos="0">
                  <a:srgbClr val="CCFFFF"/>
                </a:gs>
                <a:gs pos="100000">
                  <a:schemeClr val="tx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95" name="Oval 65">
              <a:extLst>
                <a:ext uri="{FF2B5EF4-FFF2-40B4-BE49-F238E27FC236}">
                  <a16:creationId xmlns:a16="http://schemas.microsoft.com/office/drawing/2014/main" xmlns="" id="{0801F588-6E7E-4B8E-B9B2-B0FA622DCE1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3649" y="335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96" name="Oval 66">
              <a:extLst>
                <a:ext uri="{FF2B5EF4-FFF2-40B4-BE49-F238E27FC236}">
                  <a16:creationId xmlns:a16="http://schemas.microsoft.com/office/drawing/2014/main" xmlns="" id="{4E945DDA-2F02-4CDA-9003-4821B68B3704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4129" y="527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</p:grpSp>
      <p:grpSp>
        <p:nvGrpSpPr>
          <p:cNvPr id="15375" name="Group 67">
            <a:extLst>
              <a:ext uri="{FF2B5EF4-FFF2-40B4-BE49-F238E27FC236}">
                <a16:creationId xmlns:a16="http://schemas.microsoft.com/office/drawing/2014/main" xmlns="" id="{674FB408-5D15-4DFC-9881-D8444254A61E}"/>
              </a:ext>
            </a:extLst>
          </p:cNvPr>
          <p:cNvGrpSpPr>
            <a:grpSpLocks/>
          </p:cNvGrpSpPr>
          <p:nvPr/>
        </p:nvGrpSpPr>
        <p:grpSpPr bwMode="auto">
          <a:xfrm rot="21393348">
            <a:off x="2590800" y="3052768"/>
            <a:ext cx="838200" cy="685800"/>
            <a:chOff x="3648" y="336"/>
            <a:chExt cx="768" cy="650"/>
          </a:xfrm>
        </p:grpSpPr>
        <p:sp>
          <p:nvSpPr>
            <p:cNvPr id="15491" name="Oval 68">
              <a:extLst>
                <a:ext uri="{FF2B5EF4-FFF2-40B4-BE49-F238E27FC236}">
                  <a16:creationId xmlns:a16="http://schemas.microsoft.com/office/drawing/2014/main" xmlns="" id="{D586FFE6-309A-429A-A667-45139B52815C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34536">
              <a:off x="3744" y="576"/>
              <a:ext cx="416" cy="410"/>
            </a:xfrm>
            <a:prstGeom prst="ellipse">
              <a:avLst/>
            </a:prstGeom>
            <a:gradFill rotWithShape="1">
              <a:gsLst>
                <a:gs pos="0">
                  <a:srgbClr val="CCFFFF"/>
                </a:gs>
                <a:gs pos="100000">
                  <a:schemeClr val="tx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92" name="Oval 69">
              <a:extLst>
                <a:ext uri="{FF2B5EF4-FFF2-40B4-BE49-F238E27FC236}">
                  <a16:creationId xmlns:a16="http://schemas.microsoft.com/office/drawing/2014/main" xmlns="" id="{663BFB18-DF5E-4131-B419-AD3843A0E26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3649" y="335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93" name="Oval 70">
              <a:extLst>
                <a:ext uri="{FF2B5EF4-FFF2-40B4-BE49-F238E27FC236}">
                  <a16:creationId xmlns:a16="http://schemas.microsoft.com/office/drawing/2014/main" xmlns="" id="{B07422CE-50D5-43AA-BEDB-F2FC22F8270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4129" y="527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</p:grpSp>
      <p:grpSp>
        <p:nvGrpSpPr>
          <p:cNvPr id="15376" name="Group 71">
            <a:extLst>
              <a:ext uri="{FF2B5EF4-FFF2-40B4-BE49-F238E27FC236}">
                <a16:creationId xmlns:a16="http://schemas.microsoft.com/office/drawing/2014/main" xmlns="" id="{660DBBEA-3227-4EC4-A61E-B222DECF75DD}"/>
              </a:ext>
            </a:extLst>
          </p:cNvPr>
          <p:cNvGrpSpPr>
            <a:grpSpLocks/>
          </p:cNvGrpSpPr>
          <p:nvPr/>
        </p:nvGrpSpPr>
        <p:grpSpPr bwMode="auto">
          <a:xfrm rot="21393348">
            <a:off x="4876800" y="4500568"/>
            <a:ext cx="838200" cy="685800"/>
            <a:chOff x="3648" y="336"/>
            <a:chExt cx="768" cy="650"/>
          </a:xfrm>
        </p:grpSpPr>
        <p:sp>
          <p:nvSpPr>
            <p:cNvPr id="15488" name="Oval 72">
              <a:extLst>
                <a:ext uri="{FF2B5EF4-FFF2-40B4-BE49-F238E27FC236}">
                  <a16:creationId xmlns:a16="http://schemas.microsoft.com/office/drawing/2014/main" xmlns="" id="{D2C26882-2144-42C1-97DA-21DF74F731B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34536">
              <a:off x="3744" y="576"/>
              <a:ext cx="416" cy="410"/>
            </a:xfrm>
            <a:prstGeom prst="ellipse">
              <a:avLst/>
            </a:prstGeom>
            <a:gradFill rotWithShape="1">
              <a:gsLst>
                <a:gs pos="0">
                  <a:srgbClr val="CCFFFF"/>
                </a:gs>
                <a:gs pos="100000">
                  <a:schemeClr val="tx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89" name="Oval 73">
              <a:extLst>
                <a:ext uri="{FF2B5EF4-FFF2-40B4-BE49-F238E27FC236}">
                  <a16:creationId xmlns:a16="http://schemas.microsoft.com/office/drawing/2014/main" xmlns="" id="{39EE4D3B-2412-4594-A3DC-D01672F175B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3649" y="335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90" name="Oval 74">
              <a:extLst>
                <a:ext uri="{FF2B5EF4-FFF2-40B4-BE49-F238E27FC236}">
                  <a16:creationId xmlns:a16="http://schemas.microsoft.com/office/drawing/2014/main" xmlns="" id="{0AB671F1-2D29-4804-A41C-08224A78E6C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4129" y="527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</p:grpSp>
      <p:grpSp>
        <p:nvGrpSpPr>
          <p:cNvPr id="15377" name="Group 75">
            <a:extLst>
              <a:ext uri="{FF2B5EF4-FFF2-40B4-BE49-F238E27FC236}">
                <a16:creationId xmlns:a16="http://schemas.microsoft.com/office/drawing/2014/main" xmlns="" id="{2A42DF2B-354E-4DF9-8DC7-AF4DBEE9DAB3}"/>
              </a:ext>
            </a:extLst>
          </p:cNvPr>
          <p:cNvGrpSpPr>
            <a:grpSpLocks/>
          </p:cNvGrpSpPr>
          <p:nvPr/>
        </p:nvGrpSpPr>
        <p:grpSpPr bwMode="auto">
          <a:xfrm rot="21393348">
            <a:off x="3429000" y="2976568"/>
            <a:ext cx="838200" cy="685800"/>
            <a:chOff x="3648" y="336"/>
            <a:chExt cx="768" cy="650"/>
          </a:xfrm>
        </p:grpSpPr>
        <p:sp>
          <p:nvSpPr>
            <p:cNvPr id="15485" name="Oval 76">
              <a:extLst>
                <a:ext uri="{FF2B5EF4-FFF2-40B4-BE49-F238E27FC236}">
                  <a16:creationId xmlns:a16="http://schemas.microsoft.com/office/drawing/2014/main" xmlns="" id="{8A68DF71-C062-4D16-8C8B-B4872880D116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34536">
              <a:off x="3744" y="576"/>
              <a:ext cx="416" cy="410"/>
            </a:xfrm>
            <a:prstGeom prst="ellipse">
              <a:avLst/>
            </a:prstGeom>
            <a:gradFill rotWithShape="1">
              <a:gsLst>
                <a:gs pos="0">
                  <a:srgbClr val="CCFFFF"/>
                </a:gs>
                <a:gs pos="100000">
                  <a:schemeClr val="tx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86" name="Oval 77">
              <a:extLst>
                <a:ext uri="{FF2B5EF4-FFF2-40B4-BE49-F238E27FC236}">
                  <a16:creationId xmlns:a16="http://schemas.microsoft.com/office/drawing/2014/main" xmlns="" id="{BA846917-0665-4CE0-B12C-4EE3AB03C662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3649" y="335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87" name="Oval 78">
              <a:extLst>
                <a:ext uri="{FF2B5EF4-FFF2-40B4-BE49-F238E27FC236}">
                  <a16:creationId xmlns:a16="http://schemas.microsoft.com/office/drawing/2014/main" xmlns="" id="{FBE48607-E170-4853-827E-B730EDD0CA6F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4129" y="527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</p:grpSp>
      <p:grpSp>
        <p:nvGrpSpPr>
          <p:cNvPr id="15378" name="Group 79">
            <a:extLst>
              <a:ext uri="{FF2B5EF4-FFF2-40B4-BE49-F238E27FC236}">
                <a16:creationId xmlns:a16="http://schemas.microsoft.com/office/drawing/2014/main" xmlns="" id="{67441082-E10A-4A8E-B40E-3D32C1FC5138}"/>
              </a:ext>
            </a:extLst>
          </p:cNvPr>
          <p:cNvGrpSpPr>
            <a:grpSpLocks/>
          </p:cNvGrpSpPr>
          <p:nvPr/>
        </p:nvGrpSpPr>
        <p:grpSpPr bwMode="auto">
          <a:xfrm>
            <a:off x="3505200" y="4652968"/>
            <a:ext cx="838200" cy="685800"/>
            <a:chOff x="3648" y="336"/>
            <a:chExt cx="768" cy="650"/>
          </a:xfrm>
        </p:grpSpPr>
        <p:sp>
          <p:nvSpPr>
            <p:cNvPr id="15482" name="Oval 80">
              <a:extLst>
                <a:ext uri="{FF2B5EF4-FFF2-40B4-BE49-F238E27FC236}">
                  <a16:creationId xmlns:a16="http://schemas.microsoft.com/office/drawing/2014/main" xmlns="" id="{62E56AD7-911B-4166-9CC9-85BD616A60B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34536">
              <a:off x="3744" y="576"/>
              <a:ext cx="416" cy="410"/>
            </a:xfrm>
            <a:prstGeom prst="ellipse">
              <a:avLst/>
            </a:prstGeom>
            <a:gradFill rotWithShape="1">
              <a:gsLst>
                <a:gs pos="0">
                  <a:srgbClr val="CCFFFF"/>
                </a:gs>
                <a:gs pos="100000">
                  <a:schemeClr val="tx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83" name="Oval 81">
              <a:extLst>
                <a:ext uri="{FF2B5EF4-FFF2-40B4-BE49-F238E27FC236}">
                  <a16:creationId xmlns:a16="http://schemas.microsoft.com/office/drawing/2014/main" xmlns="" id="{90B87329-54D7-4E77-85B7-330059CBFE3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3649" y="335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84" name="Oval 82">
              <a:extLst>
                <a:ext uri="{FF2B5EF4-FFF2-40B4-BE49-F238E27FC236}">
                  <a16:creationId xmlns:a16="http://schemas.microsoft.com/office/drawing/2014/main" xmlns="" id="{A7535BF8-F0C5-4B8D-9E13-1234A3EBC63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4129" y="527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</p:grpSp>
      <p:grpSp>
        <p:nvGrpSpPr>
          <p:cNvPr id="15379" name="Group 87">
            <a:extLst>
              <a:ext uri="{FF2B5EF4-FFF2-40B4-BE49-F238E27FC236}">
                <a16:creationId xmlns:a16="http://schemas.microsoft.com/office/drawing/2014/main" xmlns="" id="{D67F50EE-49BE-495C-B1C3-0D8F91FAE01A}"/>
              </a:ext>
            </a:extLst>
          </p:cNvPr>
          <p:cNvGrpSpPr>
            <a:grpSpLocks/>
          </p:cNvGrpSpPr>
          <p:nvPr/>
        </p:nvGrpSpPr>
        <p:grpSpPr bwMode="auto">
          <a:xfrm>
            <a:off x="2971800" y="5033968"/>
            <a:ext cx="838200" cy="685800"/>
            <a:chOff x="3648" y="336"/>
            <a:chExt cx="768" cy="650"/>
          </a:xfrm>
        </p:grpSpPr>
        <p:sp>
          <p:nvSpPr>
            <p:cNvPr id="15479" name="Oval 88">
              <a:extLst>
                <a:ext uri="{FF2B5EF4-FFF2-40B4-BE49-F238E27FC236}">
                  <a16:creationId xmlns:a16="http://schemas.microsoft.com/office/drawing/2014/main" xmlns="" id="{4BC36102-F64D-4129-96C8-969E7AEC605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34536">
              <a:off x="3744" y="576"/>
              <a:ext cx="416" cy="410"/>
            </a:xfrm>
            <a:prstGeom prst="ellipse">
              <a:avLst/>
            </a:prstGeom>
            <a:gradFill rotWithShape="1">
              <a:gsLst>
                <a:gs pos="0">
                  <a:srgbClr val="CCFFFF"/>
                </a:gs>
                <a:gs pos="100000">
                  <a:schemeClr val="tx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80" name="Oval 89">
              <a:extLst>
                <a:ext uri="{FF2B5EF4-FFF2-40B4-BE49-F238E27FC236}">
                  <a16:creationId xmlns:a16="http://schemas.microsoft.com/office/drawing/2014/main" xmlns="" id="{49FBADBF-DDF2-4B86-8FAF-CBC5A2D222E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3649" y="335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81" name="Oval 90">
              <a:extLst>
                <a:ext uri="{FF2B5EF4-FFF2-40B4-BE49-F238E27FC236}">
                  <a16:creationId xmlns:a16="http://schemas.microsoft.com/office/drawing/2014/main" xmlns="" id="{D30D8C14-0298-4354-A4F1-030727048E12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4129" y="527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</p:grpSp>
      <p:grpSp>
        <p:nvGrpSpPr>
          <p:cNvPr id="15380" name="Group 91">
            <a:extLst>
              <a:ext uri="{FF2B5EF4-FFF2-40B4-BE49-F238E27FC236}">
                <a16:creationId xmlns:a16="http://schemas.microsoft.com/office/drawing/2014/main" xmlns="" id="{D00AF5F8-4CF5-4F88-89EA-8D234A054A6B}"/>
              </a:ext>
            </a:extLst>
          </p:cNvPr>
          <p:cNvGrpSpPr>
            <a:grpSpLocks/>
          </p:cNvGrpSpPr>
          <p:nvPr/>
        </p:nvGrpSpPr>
        <p:grpSpPr bwMode="auto">
          <a:xfrm>
            <a:off x="4419600" y="3509968"/>
            <a:ext cx="838200" cy="685800"/>
            <a:chOff x="3648" y="336"/>
            <a:chExt cx="768" cy="650"/>
          </a:xfrm>
        </p:grpSpPr>
        <p:sp>
          <p:nvSpPr>
            <p:cNvPr id="15476" name="Oval 92">
              <a:extLst>
                <a:ext uri="{FF2B5EF4-FFF2-40B4-BE49-F238E27FC236}">
                  <a16:creationId xmlns:a16="http://schemas.microsoft.com/office/drawing/2014/main" xmlns="" id="{D1A9B722-905B-42C4-87E3-493A8D54121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34536">
              <a:off x="3744" y="576"/>
              <a:ext cx="416" cy="410"/>
            </a:xfrm>
            <a:prstGeom prst="ellipse">
              <a:avLst/>
            </a:prstGeom>
            <a:gradFill rotWithShape="1">
              <a:gsLst>
                <a:gs pos="0">
                  <a:srgbClr val="CCFFFF"/>
                </a:gs>
                <a:gs pos="100000">
                  <a:schemeClr val="tx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77" name="Oval 93">
              <a:extLst>
                <a:ext uri="{FF2B5EF4-FFF2-40B4-BE49-F238E27FC236}">
                  <a16:creationId xmlns:a16="http://schemas.microsoft.com/office/drawing/2014/main" xmlns="" id="{B7630B3A-E7C4-4291-869D-374BF663A66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3649" y="335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78" name="Oval 94">
              <a:extLst>
                <a:ext uri="{FF2B5EF4-FFF2-40B4-BE49-F238E27FC236}">
                  <a16:creationId xmlns:a16="http://schemas.microsoft.com/office/drawing/2014/main" xmlns="" id="{4A404D31-2568-41F9-8664-CD43B93C23A3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4129" y="527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</p:grpSp>
      <p:grpSp>
        <p:nvGrpSpPr>
          <p:cNvPr id="15381" name="Group 99">
            <a:extLst>
              <a:ext uri="{FF2B5EF4-FFF2-40B4-BE49-F238E27FC236}">
                <a16:creationId xmlns:a16="http://schemas.microsoft.com/office/drawing/2014/main" xmlns="" id="{049D7A8E-5750-4B3F-A660-67C35D535360}"/>
              </a:ext>
            </a:extLst>
          </p:cNvPr>
          <p:cNvGrpSpPr>
            <a:grpSpLocks/>
          </p:cNvGrpSpPr>
          <p:nvPr/>
        </p:nvGrpSpPr>
        <p:grpSpPr bwMode="auto">
          <a:xfrm>
            <a:off x="5334000" y="4576768"/>
            <a:ext cx="838200" cy="685800"/>
            <a:chOff x="3648" y="336"/>
            <a:chExt cx="768" cy="650"/>
          </a:xfrm>
        </p:grpSpPr>
        <p:sp>
          <p:nvSpPr>
            <p:cNvPr id="15473" name="Oval 100">
              <a:extLst>
                <a:ext uri="{FF2B5EF4-FFF2-40B4-BE49-F238E27FC236}">
                  <a16:creationId xmlns:a16="http://schemas.microsoft.com/office/drawing/2014/main" xmlns="" id="{8922FCEB-EC36-41F4-BFA6-AB5EF99DD3AF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34536">
              <a:off x="3744" y="576"/>
              <a:ext cx="416" cy="410"/>
            </a:xfrm>
            <a:prstGeom prst="ellipse">
              <a:avLst/>
            </a:prstGeom>
            <a:gradFill rotWithShape="1">
              <a:gsLst>
                <a:gs pos="0">
                  <a:srgbClr val="CCFFFF"/>
                </a:gs>
                <a:gs pos="100000">
                  <a:schemeClr val="tx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74" name="Oval 101">
              <a:extLst>
                <a:ext uri="{FF2B5EF4-FFF2-40B4-BE49-F238E27FC236}">
                  <a16:creationId xmlns:a16="http://schemas.microsoft.com/office/drawing/2014/main" xmlns="" id="{54A4D57F-1E75-44FA-B428-2C2A2D934A2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3649" y="335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75" name="Oval 102">
              <a:extLst>
                <a:ext uri="{FF2B5EF4-FFF2-40B4-BE49-F238E27FC236}">
                  <a16:creationId xmlns:a16="http://schemas.microsoft.com/office/drawing/2014/main" xmlns="" id="{C6AA84BE-6CCA-4824-94E6-A3EC00F73F2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4129" y="527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</p:grpSp>
      <p:grpSp>
        <p:nvGrpSpPr>
          <p:cNvPr id="15382" name="Group 103">
            <a:extLst>
              <a:ext uri="{FF2B5EF4-FFF2-40B4-BE49-F238E27FC236}">
                <a16:creationId xmlns:a16="http://schemas.microsoft.com/office/drawing/2014/main" xmlns="" id="{5C8B87D6-4FF3-48C9-B8D3-82276092CC13}"/>
              </a:ext>
            </a:extLst>
          </p:cNvPr>
          <p:cNvGrpSpPr>
            <a:grpSpLocks/>
          </p:cNvGrpSpPr>
          <p:nvPr/>
        </p:nvGrpSpPr>
        <p:grpSpPr bwMode="auto">
          <a:xfrm rot="21393348">
            <a:off x="4038600" y="4729168"/>
            <a:ext cx="838200" cy="685800"/>
            <a:chOff x="3648" y="336"/>
            <a:chExt cx="768" cy="650"/>
          </a:xfrm>
        </p:grpSpPr>
        <p:sp>
          <p:nvSpPr>
            <p:cNvPr id="15470" name="Oval 104">
              <a:extLst>
                <a:ext uri="{FF2B5EF4-FFF2-40B4-BE49-F238E27FC236}">
                  <a16:creationId xmlns:a16="http://schemas.microsoft.com/office/drawing/2014/main" xmlns="" id="{EDCF75EB-84F1-4F16-8110-3E8EC19F8D7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34536">
              <a:off x="3744" y="576"/>
              <a:ext cx="416" cy="410"/>
            </a:xfrm>
            <a:prstGeom prst="ellipse">
              <a:avLst/>
            </a:prstGeom>
            <a:gradFill rotWithShape="1">
              <a:gsLst>
                <a:gs pos="0">
                  <a:srgbClr val="CCFFFF"/>
                </a:gs>
                <a:gs pos="100000">
                  <a:schemeClr val="tx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71" name="Oval 105">
              <a:extLst>
                <a:ext uri="{FF2B5EF4-FFF2-40B4-BE49-F238E27FC236}">
                  <a16:creationId xmlns:a16="http://schemas.microsoft.com/office/drawing/2014/main" xmlns="" id="{C197177E-DAEC-451F-A580-8AA9D5AEFEC6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3649" y="335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72" name="Oval 106">
              <a:extLst>
                <a:ext uri="{FF2B5EF4-FFF2-40B4-BE49-F238E27FC236}">
                  <a16:creationId xmlns:a16="http://schemas.microsoft.com/office/drawing/2014/main" xmlns="" id="{7A0BB01A-AF79-415B-A11C-AEEFB04DD24C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4129" y="527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</p:grpSp>
      <p:grpSp>
        <p:nvGrpSpPr>
          <p:cNvPr id="15383" name="Group 107">
            <a:extLst>
              <a:ext uri="{FF2B5EF4-FFF2-40B4-BE49-F238E27FC236}">
                <a16:creationId xmlns:a16="http://schemas.microsoft.com/office/drawing/2014/main" xmlns="" id="{6628C955-538D-4EC1-924F-BE50BD4637D2}"/>
              </a:ext>
            </a:extLst>
          </p:cNvPr>
          <p:cNvGrpSpPr>
            <a:grpSpLocks/>
          </p:cNvGrpSpPr>
          <p:nvPr/>
        </p:nvGrpSpPr>
        <p:grpSpPr bwMode="auto">
          <a:xfrm rot="21393348">
            <a:off x="3505200" y="3357568"/>
            <a:ext cx="838200" cy="685800"/>
            <a:chOff x="3648" y="336"/>
            <a:chExt cx="768" cy="650"/>
          </a:xfrm>
        </p:grpSpPr>
        <p:sp>
          <p:nvSpPr>
            <p:cNvPr id="15467" name="Oval 108">
              <a:extLst>
                <a:ext uri="{FF2B5EF4-FFF2-40B4-BE49-F238E27FC236}">
                  <a16:creationId xmlns:a16="http://schemas.microsoft.com/office/drawing/2014/main" xmlns="" id="{418E6E52-2CFF-4E0C-BED1-871E4A778DCF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34536">
              <a:off x="3744" y="576"/>
              <a:ext cx="416" cy="410"/>
            </a:xfrm>
            <a:prstGeom prst="ellipse">
              <a:avLst/>
            </a:prstGeom>
            <a:gradFill rotWithShape="1">
              <a:gsLst>
                <a:gs pos="0">
                  <a:srgbClr val="CCFFFF"/>
                </a:gs>
                <a:gs pos="100000">
                  <a:schemeClr val="tx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68" name="Oval 109">
              <a:extLst>
                <a:ext uri="{FF2B5EF4-FFF2-40B4-BE49-F238E27FC236}">
                  <a16:creationId xmlns:a16="http://schemas.microsoft.com/office/drawing/2014/main" xmlns="" id="{6B416226-284B-4590-81C3-68B49A2F98F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3649" y="335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69" name="Oval 110">
              <a:extLst>
                <a:ext uri="{FF2B5EF4-FFF2-40B4-BE49-F238E27FC236}">
                  <a16:creationId xmlns:a16="http://schemas.microsoft.com/office/drawing/2014/main" xmlns="" id="{C0F116BE-1A5F-4427-AD01-3CEF76A6D154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4129" y="527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</p:grpSp>
      <p:grpSp>
        <p:nvGrpSpPr>
          <p:cNvPr id="15384" name="Group 111">
            <a:extLst>
              <a:ext uri="{FF2B5EF4-FFF2-40B4-BE49-F238E27FC236}">
                <a16:creationId xmlns:a16="http://schemas.microsoft.com/office/drawing/2014/main" xmlns="" id="{FB9C53EA-FB1F-4487-B8A4-88980E12165C}"/>
              </a:ext>
            </a:extLst>
          </p:cNvPr>
          <p:cNvGrpSpPr>
            <a:grpSpLocks/>
          </p:cNvGrpSpPr>
          <p:nvPr/>
        </p:nvGrpSpPr>
        <p:grpSpPr bwMode="auto">
          <a:xfrm rot="21393348">
            <a:off x="4191000" y="5338768"/>
            <a:ext cx="838200" cy="685800"/>
            <a:chOff x="3648" y="336"/>
            <a:chExt cx="768" cy="650"/>
          </a:xfrm>
        </p:grpSpPr>
        <p:sp>
          <p:nvSpPr>
            <p:cNvPr id="15464" name="Oval 112">
              <a:extLst>
                <a:ext uri="{FF2B5EF4-FFF2-40B4-BE49-F238E27FC236}">
                  <a16:creationId xmlns:a16="http://schemas.microsoft.com/office/drawing/2014/main" xmlns="" id="{FFB04656-F3D2-4561-A942-1B187F51CB54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34536">
              <a:off x="3744" y="576"/>
              <a:ext cx="416" cy="410"/>
            </a:xfrm>
            <a:prstGeom prst="ellipse">
              <a:avLst/>
            </a:prstGeom>
            <a:gradFill rotWithShape="1">
              <a:gsLst>
                <a:gs pos="0">
                  <a:srgbClr val="CCFFFF"/>
                </a:gs>
                <a:gs pos="100000">
                  <a:schemeClr val="tx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65" name="Oval 113">
              <a:extLst>
                <a:ext uri="{FF2B5EF4-FFF2-40B4-BE49-F238E27FC236}">
                  <a16:creationId xmlns:a16="http://schemas.microsoft.com/office/drawing/2014/main" xmlns="" id="{512D3FAA-3646-4CD2-8359-D4A4C7EE15B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3649" y="335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66" name="Oval 114">
              <a:extLst>
                <a:ext uri="{FF2B5EF4-FFF2-40B4-BE49-F238E27FC236}">
                  <a16:creationId xmlns:a16="http://schemas.microsoft.com/office/drawing/2014/main" xmlns="" id="{E14D2FA0-BE40-417D-AC93-8D24D26B466F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4129" y="527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</p:grpSp>
      <p:grpSp>
        <p:nvGrpSpPr>
          <p:cNvPr id="15385" name="Group 115">
            <a:extLst>
              <a:ext uri="{FF2B5EF4-FFF2-40B4-BE49-F238E27FC236}">
                <a16:creationId xmlns:a16="http://schemas.microsoft.com/office/drawing/2014/main" xmlns="" id="{419471CB-C767-4D2A-B444-E3E2EA3C614F}"/>
              </a:ext>
            </a:extLst>
          </p:cNvPr>
          <p:cNvGrpSpPr>
            <a:grpSpLocks/>
          </p:cNvGrpSpPr>
          <p:nvPr/>
        </p:nvGrpSpPr>
        <p:grpSpPr bwMode="auto">
          <a:xfrm rot="21393348">
            <a:off x="2819400" y="3814768"/>
            <a:ext cx="838200" cy="685800"/>
            <a:chOff x="3648" y="336"/>
            <a:chExt cx="768" cy="650"/>
          </a:xfrm>
        </p:grpSpPr>
        <p:sp>
          <p:nvSpPr>
            <p:cNvPr id="15461" name="Oval 116">
              <a:extLst>
                <a:ext uri="{FF2B5EF4-FFF2-40B4-BE49-F238E27FC236}">
                  <a16:creationId xmlns:a16="http://schemas.microsoft.com/office/drawing/2014/main" xmlns="" id="{77AF3ED4-991F-4CEF-8592-4666D05FED5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34536">
              <a:off x="3744" y="576"/>
              <a:ext cx="416" cy="410"/>
            </a:xfrm>
            <a:prstGeom prst="ellipse">
              <a:avLst/>
            </a:prstGeom>
            <a:gradFill rotWithShape="1">
              <a:gsLst>
                <a:gs pos="0">
                  <a:srgbClr val="CCFFFF"/>
                </a:gs>
                <a:gs pos="100000">
                  <a:schemeClr val="tx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62" name="Oval 117">
              <a:extLst>
                <a:ext uri="{FF2B5EF4-FFF2-40B4-BE49-F238E27FC236}">
                  <a16:creationId xmlns:a16="http://schemas.microsoft.com/office/drawing/2014/main" xmlns="" id="{C6FF5DA0-A7DE-40A5-9ED5-4C9358F800EF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3649" y="335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63" name="Oval 118">
              <a:extLst>
                <a:ext uri="{FF2B5EF4-FFF2-40B4-BE49-F238E27FC236}">
                  <a16:creationId xmlns:a16="http://schemas.microsoft.com/office/drawing/2014/main" xmlns="" id="{5A19D4C7-97FD-44F3-A405-C718CA5E682C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4129" y="527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</p:grpSp>
      <p:grpSp>
        <p:nvGrpSpPr>
          <p:cNvPr id="15386" name="Group 127">
            <a:extLst>
              <a:ext uri="{FF2B5EF4-FFF2-40B4-BE49-F238E27FC236}">
                <a16:creationId xmlns:a16="http://schemas.microsoft.com/office/drawing/2014/main" xmlns="" id="{F80C2E3B-2454-4A70-8F32-66BAE0FEC750}"/>
              </a:ext>
            </a:extLst>
          </p:cNvPr>
          <p:cNvGrpSpPr>
            <a:grpSpLocks/>
          </p:cNvGrpSpPr>
          <p:nvPr/>
        </p:nvGrpSpPr>
        <p:grpSpPr bwMode="auto">
          <a:xfrm>
            <a:off x="4038600" y="2824168"/>
            <a:ext cx="838200" cy="685800"/>
            <a:chOff x="3648" y="336"/>
            <a:chExt cx="768" cy="650"/>
          </a:xfrm>
        </p:grpSpPr>
        <p:sp>
          <p:nvSpPr>
            <p:cNvPr id="15458" name="Oval 128">
              <a:extLst>
                <a:ext uri="{FF2B5EF4-FFF2-40B4-BE49-F238E27FC236}">
                  <a16:creationId xmlns:a16="http://schemas.microsoft.com/office/drawing/2014/main" xmlns="" id="{16B76D01-9100-45F1-8275-8A2A6B6055A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34536">
              <a:off x="3744" y="576"/>
              <a:ext cx="416" cy="410"/>
            </a:xfrm>
            <a:prstGeom prst="ellipse">
              <a:avLst/>
            </a:prstGeom>
            <a:gradFill rotWithShape="1">
              <a:gsLst>
                <a:gs pos="0">
                  <a:srgbClr val="CCFFFF"/>
                </a:gs>
                <a:gs pos="100000">
                  <a:schemeClr val="tx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59" name="Oval 129">
              <a:extLst>
                <a:ext uri="{FF2B5EF4-FFF2-40B4-BE49-F238E27FC236}">
                  <a16:creationId xmlns:a16="http://schemas.microsoft.com/office/drawing/2014/main" xmlns="" id="{4A08C438-40ED-4CAF-B5E5-C3C9AE2285E3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3649" y="335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60" name="Oval 130">
              <a:extLst>
                <a:ext uri="{FF2B5EF4-FFF2-40B4-BE49-F238E27FC236}">
                  <a16:creationId xmlns:a16="http://schemas.microsoft.com/office/drawing/2014/main" xmlns="" id="{CA46F351-46EE-4F28-B09C-A59AC777720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4129" y="527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</p:grpSp>
      <p:grpSp>
        <p:nvGrpSpPr>
          <p:cNvPr id="15387" name="Group 131">
            <a:extLst>
              <a:ext uri="{FF2B5EF4-FFF2-40B4-BE49-F238E27FC236}">
                <a16:creationId xmlns:a16="http://schemas.microsoft.com/office/drawing/2014/main" xmlns="" id="{6AC36355-3990-4BD5-B2D9-1360654D4815}"/>
              </a:ext>
            </a:extLst>
          </p:cNvPr>
          <p:cNvGrpSpPr>
            <a:grpSpLocks/>
          </p:cNvGrpSpPr>
          <p:nvPr/>
        </p:nvGrpSpPr>
        <p:grpSpPr bwMode="auto">
          <a:xfrm>
            <a:off x="2971800" y="5414968"/>
            <a:ext cx="838200" cy="685800"/>
            <a:chOff x="3648" y="336"/>
            <a:chExt cx="768" cy="650"/>
          </a:xfrm>
        </p:grpSpPr>
        <p:sp>
          <p:nvSpPr>
            <p:cNvPr id="15455" name="Oval 132">
              <a:extLst>
                <a:ext uri="{FF2B5EF4-FFF2-40B4-BE49-F238E27FC236}">
                  <a16:creationId xmlns:a16="http://schemas.microsoft.com/office/drawing/2014/main" xmlns="" id="{7FF36DDB-7CFF-43FB-9CB1-4339AB8246D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34536">
              <a:off x="3744" y="576"/>
              <a:ext cx="416" cy="410"/>
            </a:xfrm>
            <a:prstGeom prst="ellipse">
              <a:avLst/>
            </a:prstGeom>
            <a:gradFill rotWithShape="1">
              <a:gsLst>
                <a:gs pos="0">
                  <a:srgbClr val="CCFFFF"/>
                </a:gs>
                <a:gs pos="100000">
                  <a:schemeClr val="tx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56" name="Oval 133">
              <a:extLst>
                <a:ext uri="{FF2B5EF4-FFF2-40B4-BE49-F238E27FC236}">
                  <a16:creationId xmlns:a16="http://schemas.microsoft.com/office/drawing/2014/main" xmlns="" id="{6329F62C-D076-42FE-8C18-100EEC4059E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3649" y="335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57" name="Oval 134">
              <a:extLst>
                <a:ext uri="{FF2B5EF4-FFF2-40B4-BE49-F238E27FC236}">
                  <a16:creationId xmlns:a16="http://schemas.microsoft.com/office/drawing/2014/main" xmlns="" id="{EA3C085E-9E6F-4379-B53D-76379F0FE37D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4129" y="527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</p:grpSp>
      <p:sp>
        <p:nvSpPr>
          <p:cNvPr id="11399" name="Oval 135">
            <a:extLst>
              <a:ext uri="{FF2B5EF4-FFF2-40B4-BE49-F238E27FC236}">
                <a16:creationId xmlns:a16="http://schemas.microsoft.com/office/drawing/2014/main" xmlns="" id="{174EA479-8547-45E9-B729-994142FAE5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1757368"/>
            <a:ext cx="762000" cy="76200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100000">
                <a:schemeClr val="tx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1587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altLang="vi-VN" sz="4000" b="1" baseline="0">
                <a:solidFill>
                  <a:srgbClr val="333399"/>
                </a:solidFill>
              </a:rPr>
              <a:t>O</a:t>
            </a:r>
          </a:p>
        </p:txBody>
      </p:sp>
      <p:sp>
        <p:nvSpPr>
          <p:cNvPr id="11400" name="Oval 136">
            <a:extLst>
              <a:ext uri="{FF2B5EF4-FFF2-40B4-BE49-F238E27FC236}">
                <a16:creationId xmlns:a16="http://schemas.microsoft.com/office/drawing/2014/main" xmlns="" id="{D86063D4-33F2-4E27-9E51-4DF826ECB5AE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3808413" y="1377956"/>
            <a:ext cx="531813" cy="528638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rgbClr val="333333"/>
              </a:gs>
            </a:gsLst>
            <a:path path="shape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1587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eaVert" wrap="none" anchor="ctr"/>
          <a:lstStyle>
            <a:lvl1pPr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altLang="vi-VN" sz="2400" b="1" baseline="0">
                <a:solidFill>
                  <a:srgbClr val="FF00FF"/>
                </a:solidFill>
              </a:rPr>
              <a:t>H</a:t>
            </a:r>
          </a:p>
        </p:txBody>
      </p:sp>
      <p:sp>
        <p:nvSpPr>
          <p:cNvPr id="11401" name="Oval 137">
            <a:extLst>
              <a:ext uri="{FF2B5EF4-FFF2-40B4-BE49-F238E27FC236}">
                <a16:creationId xmlns:a16="http://schemas.microsoft.com/office/drawing/2014/main" xmlns="" id="{A959224A-BCFB-4E49-B380-08AB492BFD1F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4646613" y="1987556"/>
            <a:ext cx="531813" cy="528638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rgbClr val="333333"/>
              </a:gs>
            </a:gsLst>
            <a:path path="shape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1587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eaVert" wrap="none" anchor="ctr"/>
          <a:lstStyle>
            <a:lvl1pPr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altLang="vi-VN" sz="2400" b="1" baseline="0">
                <a:solidFill>
                  <a:srgbClr val="FF00FF"/>
                </a:solidFill>
              </a:rPr>
              <a:t>H</a:t>
            </a:r>
          </a:p>
        </p:txBody>
      </p:sp>
      <p:sp>
        <p:nvSpPr>
          <p:cNvPr id="11402" name="Oval 138">
            <a:extLst>
              <a:ext uri="{FF2B5EF4-FFF2-40B4-BE49-F238E27FC236}">
                <a16:creationId xmlns:a16="http://schemas.microsoft.com/office/drawing/2014/main" xmlns="" id="{1215BEAF-0940-4DCD-BD0E-2272BB36D7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05600" y="1376368"/>
            <a:ext cx="914400" cy="914400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100000">
                <a:srgbClr val="339966"/>
              </a:gs>
            </a:gsLst>
            <a:path path="shape">
              <a:fillToRect l="50000" t="50000" r="50000" b="50000"/>
            </a:path>
          </a:gradFill>
          <a:ln w="15875">
            <a:solidFill>
              <a:schemeClr val="bg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altLang="vi-VN" sz="3600" b="1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Cl</a:t>
            </a:r>
          </a:p>
        </p:txBody>
      </p:sp>
      <p:sp>
        <p:nvSpPr>
          <p:cNvPr id="11403" name="Oval 139">
            <a:extLst>
              <a:ext uri="{FF2B5EF4-FFF2-40B4-BE49-F238E27FC236}">
                <a16:creationId xmlns:a16="http://schemas.microsoft.com/office/drawing/2014/main" xmlns="" id="{9A41AA04-9E99-46F5-8511-A5EB05266D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67800" y="1757368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rgbClr val="DDDDDD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altLang="vi-VN" sz="2400" b="1" baseline="0" dirty="0">
                <a:solidFill>
                  <a:srgbClr val="000000"/>
                </a:solidFill>
              </a:rPr>
              <a:t>N</a:t>
            </a:r>
            <a:r>
              <a:rPr lang="en-US" altLang="vi-VN" sz="2000" b="1" baseline="0" dirty="0">
                <a:solidFill>
                  <a:srgbClr val="000000"/>
                </a:solidFill>
              </a:rPr>
              <a:t>a</a:t>
            </a:r>
          </a:p>
        </p:txBody>
      </p:sp>
      <p:sp>
        <p:nvSpPr>
          <p:cNvPr id="15393" name="Rectangle 142">
            <a:extLst>
              <a:ext uri="{FF2B5EF4-FFF2-40B4-BE49-F238E27FC236}">
                <a16:creationId xmlns:a16="http://schemas.microsoft.com/office/drawing/2014/main" xmlns="" id="{2CBDE92B-9B4C-4F7A-94F1-FF1BD15EFE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5000" y="1289666"/>
            <a:ext cx="4343400" cy="1534501"/>
          </a:xfrm>
          <a:prstGeom prst="rect">
            <a:avLst/>
          </a:prstGeom>
          <a:noFill/>
          <a:ln w="9525">
            <a:solidFill>
              <a:srgbClr val="3333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vi-VN" altLang="vi-VN" sz="2000">
              <a:solidFill>
                <a:srgbClr val="000000"/>
              </a:solidFill>
            </a:endParaRPr>
          </a:p>
        </p:txBody>
      </p:sp>
      <p:sp>
        <p:nvSpPr>
          <p:cNvPr id="15394" name="Rectangle 143">
            <a:extLst>
              <a:ext uri="{FF2B5EF4-FFF2-40B4-BE49-F238E27FC236}">
                <a16:creationId xmlns:a16="http://schemas.microsoft.com/office/drawing/2014/main" xmlns="" id="{F45C95E6-0CB9-4E84-8C67-DCFDE5289F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0" y="1289666"/>
            <a:ext cx="3733800" cy="1458302"/>
          </a:xfrm>
          <a:prstGeom prst="rect">
            <a:avLst/>
          </a:prstGeom>
          <a:noFill/>
          <a:ln w="9525">
            <a:solidFill>
              <a:srgbClr val="3333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vi-VN" altLang="vi-VN" sz="2000">
              <a:solidFill>
                <a:srgbClr val="000000"/>
              </a:solidFill>
            </a:endParaRPr>
          </a:p>
        </p:txBody>
      </p:sp>
      <p:grpSp>
        <p:nvGrpSpPr>
          <p:cNvPr id="15395" name="Group 145">
            <a:extLst>
              <a:ext uri="{FF2B5EF4-FFF2-40B4-BE49-F238E27FC236}">
                <a16:creationId xmlns:a16="http://schemas.microsoft.com/office/drawing/2014/main" xmlns="" id="{F3335D28-867F-4A8D-ACF2-39B08190385D}"/>
              </a:ext>
            </a:extLst>
          </p:cNvPr>
          <p:cNvGrpSpPr>
            <a:grpSpLocks/>
          </p:cNvGrpSpPr>
          <p:nvPr/>
        </p:nvGrpSpPr>
        <p:grpSpPr bwMode="auto">
          <a:xfrm>
            <a:off x="5334000" y="3662368"/>
            <a:ext cx="838200" cy="685800"/>
            <a:chOff x="3648" y="336"/>
            <a:chExt cx="768" cy="650"/>
          </a:xfrm>
        </p:grpSpPr>
        <p:sp>
          <p:nvSpPr>
            <p:cNvPr id="15452" name="Oval 146">
              <a:extLst>
                <a:ext uri="{FF2B5EF4-FFF2-40B4-BE49-F238E27FC236}">
                  <a16:creationId xmlns:a16="http://schemas.microsoft.com/office/drawing/2014/main" xmlns="" id="{FAEAAFAC-F184-4CF7-8C56-DB2529A8B3F4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34536">
              <a:off x="3744" y="576"/>
              <a:ext cx="416" cy="410"/>
            </a:xfrm>
            <a:prstGeom prst="ellipse">
              <a:avLst/>
            </a:prstGeom>
            <a:gradFill rotWithShape="1">
              <a:gsLst>
                <a:gs pos="0">
                  <a:srgbClr val="CCFFFF"/>
                </a:gs>
                <a:gs pos="100000">
                  <a:schemeClr val="tx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53" name="Oval 147">
              <a:extLst>
                <a:ext uri="{FF2B5EF4-FFF2-40B4-BE49-F238E27FC236}">
                  <a16:creationId xmlns:a16="http://schemas.microsoft.com/office/drawing/2014/main" xmlns="" id="{02AA84D1-6A2F-4802-BF44-CE7EC7C1D23D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3649" y="335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54" name="Oval 148">
              <a:extLst>
                <a:ext uri="{FF2B5EF4-FFF2-40B4-BE49-F238E27FC236}">
                  <a16:creationId xmlns:a16="http://schemas.microsoft.com/office/drawing/2014/main" xmlns="" id="{3BC0126B-0945-4248-87CB-7C58E4A2A65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4129" y="527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</p:grpSp>
      <p:grpSp>
        <p:nvGrpSpPr>
          <p:cNvPr id="15396" name="Group 149">
            <a:extLst>
              <a:ext uri="{FF2B5EF4-FFF2-40B4-BE49-F238E27FC236}">
                <a16:creationId xmlns:a16="http://schemas.microsoft.com/office/drawing/2014/main" xmlns="" id="{A210EB9C-9F70-408B-99AC-C69F2CE6CE29}"/>
              </a:ext>
            </a:extLst>
          </p:cNvPr>
          <p:cNvGrpSpPr>
            <a:grpSpLocks/>
          </p:cNvGrpSpPr>
          <p:nvPr/>
        </p:nvGrpSpPr>
        <p:grpSpPr bwMode="auto">
          <a:xfrm>
            <a:off x="5181600" y="2900368"/>
            <a:ext cx="838200" cy="685800"/>
            <a:chOff x="3648" y="336"/>
            <a:chExt cx="768" cy="650"/>
          </a:xfrm>
        </p:grpSpPr>
        <p:sp>
          <p:nvSpPr>
            <p:cNvPr id="15449" name="Oval 150">
              <a:extLst>
                <a:ext uri="{FF2B5EF4-FFF2-40B4-BE49-F238E27FC236}">
                  <a16:creationId xmlns:a16="http://schemas.microsoft.com/office/drawing/2014/main" xmlns="" id="{CFB4FCD9-36BE-464E-9AF8-1788A35D8CC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34536">
              <a:off x="3744" y="576"/>
              <a:ext cx="416" cy="410"/>
            </a:xfrm>
            <a:prstGeom prst="ellipse">
              <a:avLst/>
            </a:prstGeom>
            <a:gradFill rotWithShape="1">
              <a:gsLst>
                <a:gs pos="0">
                  <a:srgbClr val="CCFFFF"/>
                </a:gs>
                <a:gs pos="100000">
                  <a:schemeClr val="tx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50" name="Oval 151">
              <a:extLst>
                <a:ext uri="{FF2B5EF4-FFF2-40B4-BE49-F238E27FC236}">
                  <a16:creationId xmlns:a16="http://schemas.microsoft.com/office/drawing/2014/main" xmlns="" id="{76C38956-D56F-4268-A201-8632D0A3BCE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3649" y="335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51" name="Oval 152">
              <a:extLst>
                <a:ext uri="{FF2B5EF4-FFF2-40B4-BE49-F238E27FC236}">
                  <a16:creationId xmlns:a16="http://schemas.microsoft.com/office/drawing/2014/main" xmlns="" id="{5CAB8AB3-5A6D-42C6-A5FA-E2E2E3ACA6F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4129" y="527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</p:grpSp>
      <p:grpSp>
        <p:nvGrpSpPr>
          <p:cNvPr id="15397" name="Group 153">
            <a:extLst>
              <a:ext uri="{FF2B5EF4-FFF2-40B4-BE49-F238E27FC236}">
                <a16:creationId xmlns:a16="http://schemas.microsoft.com/office/drawing/2014/main" xmlns="" id="{3500D5C7-B7D6-45F0-A9F1-A0F7EA80C309}"/>
              </a:ext>
            </a:extLst>
          </p:cNvPr>
          <p:cNvGrpSpPr>
            <a:grpSpLocks/>
          </p:cNvGrpSpPr>
          <p:nvPr/>
        </p:nvGrpSpPr>
        <p:grpSpPr bwMode="auto">
          <a:xfrm>
            <a:off x="5257800" y="5414968"/>
            <a:ext cx="838200" cy="685800"/>
            <a:chOff x="3648" y="336"/>
            <a:chExt cx="768" cy="650"/>
          </a:xfrm>
        </p:grpSpPr>
        <p:sp>
          <p:nvSpPr>
            <p:cNvPr id="15446" name="Oval 154">
              <a:extLst>
                <a:ext uri="{FF2B5EF4-FFF2-40B4-BE49-F238E27FC236}">
                  <a16:creationId xmlns:a16="http://schemas.microsoft.com/office/drawing/2014/main" xmlns="" id="{1F5302E8-501E-4426-9EAF-7913109DF044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34536">
              <a:off x="3744" y="576"/>
              <a:ext cx="416" cy="410"/>
            </a:xfrm>
            <a:prstGeom prst="ellipse">
              <a:avLst/>
            </a:prstGeom>
            <a:gradFill rotWithShape="1">
              <a:gsLst>
                <a:gs pos="0">
                  <a:srgbClr val="CCFFFF"/>
                </a:gs>
                <a:gs pos="100000">
                  <a:schemeClr val="tx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47" name="Oval 155">
              <a:extLst>
                <a:ext uri="{FF2B5EF4-FFF2-40B4-BE49-F238E27FC236}">
                  <a16:creationId xmlns:a16="http://schemas.microsoft.com/office/drawing/2014/main" xmlns="" id="{B72962E9-1AA7-4178-B1E9-37DE872F76A9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3649" y="335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48" name="Oval 156">
              <a:extLst>
                <a:ext uri="{FF2B5EF4-FFF2-40B4-BE49-F238E27FC236}">
                  <a16:creationId xmlns:a16="http://schemas.microsoft.com/office/drawing/2014/main" xmlns="" id="{A3505242-7A6B-4DC7-AE96-56131E3E5109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4129" y="527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</p:grpSp>
      <p:grpSp>
        <p:nvGrpSpPr>
          <p:cNvPr id="15398" name="Group 157">
            <a:extLst>
              <a:ext uri="{FF2B5EF4-FFF2-40B4-BE49-F238E27FC236}">
                <a16:creationId xmlns:a16="http://schemas.microsoft.com/office/drawing/2014/main" xmlns="" id="{2E5FB70B-CDEA-4B8D-8101-2F7780A08DB2}"/>
              </a:ext>
            </a:extLst>
          </p:cNvPr>
          <p:cNvGrpSpPr>
            <a:grpSpLocks/>
          </p:cNvGrpSpPr>
          <p:nvPr/>
        </p:nvGrpSpPr>
        <p:grpSpPr bwMode="auto">
          <a:xfrm>
            <a:off x="5334000" y="4195768"/>
            <a:ext cx="838200" cy="685800"/>
            <a:chOff x="3648" y="336"/>
            <a:chExt cx="768" cy="650"/>
          </a:xfrm>
        </p:grpSpPr>
        <p:sp>
          <p:nvSpPr>
            <p:cNvPr id="15443" name="Oval 158">
              <a:extLst>
                <a:ext uri="{FF2B5EF4-FFF2-40B4-BE49-F238E27FC236}">
                  <a16:creationId xmlns:a16="http://schemas.microsoft.com/office/drawing/2014/main" xmlns="" id="{36B99914-0C81-4B47-B2B6-D52DB89102D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34536">
              <a:off x="3744" y="576"/>
              <a:ext cx="416" cy="410"/>
            </a:xfrm>
            <a:prstGeom prst="ellipse">
              <a:avLst/>
            </a:prstGeom>
            <a:gradFill rotWithShape="1">
              <a:gsLst>
                <a:gs pos="0">
                  <a:srgbClr val="CCFFFF"/>
                </a:gs>
                <a:gs pos="100000">
                  <a:schemeClr val="tx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44" name="Oval 159">
              <a:extLst>
                <a:ext uri="{FF2B5EF4-FFF2-40B4-BE49-F238E27FC236}">
                  <a16:creationId xmlns:a16="http://schemas.microsoft.com/office/drawing/2014/main" xmlns="" id="{82ED48F4-2421-45FD-B45F-BB75C684C68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3649" y="335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45" name="Oval 160">
              <a:extLst>
                <a:ext uri="{FF2B5EF4-FFF2-40B4-BE49-F238E27FC236}">
                  <a16:creationId xmlns:a16="http://schemas.microsoft.com/office/drawing/2014/main" xmlns="" id="{CCD1F06B-BE9E-4BBE-9C4F-E3C407C8B24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4129" y="527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</p:grpSp>
      <p:grpSp>
        <p:nvGrpSpPr>
          <p:cNvPr id="15399" name="Group 161">
            <a:extLst>
              <a:ext uri="{FF2B5EF4-FFF2-40B4-BE49-F238E27FC236}">
                <a16:creationId xmlns:a16="http://schemas.microsoft.com/office/drawing/2014/main" xmlns="" id="{FC99345F-6A6D-46CC-A0BC-74977A747FBF}"/>
              </a:ext>
            </a:extLst>
          </p:cNvPr>
          <p:cNvGrpSpPr>
            <a:grpSpLocks/>
          </p:cNvGrpSpPr>
          <p:nvPr/>
        </p:nvGrpSpPr>
        <p:grpSpPr bwMode="auto">
          <a:xfrm>
            <a:off x="5486400" y="4043368"/>
            <a:ext cx="838200" cy="685800"/>
            <a:chOff x="3648" y="336"/>
            <a:chExt cx="768" cy="650"/>
          </a:xfrm>
        </p:grpSpPr>
        <p:sp>
          <p:nvSpPr>
            <p:cNvPr id="15440" name="Oval 162">
              <a:extLst>
                <a:ext uri="{FF2B5EF4-FFF2-40B4-BE49-F238E27FC236}">
                  <a16:creationId xmlns:a16="http://schemas.microsoft.com/office/drawing/2014/main" xmlns="" id="{11926CFB-5442-4262-B6C4-880C0F3CD2B9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34536">
              <a:off x="3744" y="576"/>
              <a:ext cx="416" cy="410"/>
            </a:xfrm>
            <a:prstGeom prst="ellipse">
              <a:avLst/>
            </a:prstGeom>
            <a:gradFill rotWithShape="1">
              <a:gsLst>
                <a:gs pos="0">
                  <a:srgbClr val="CCFFFF"/>
                </a:gs>
                <a:gs pos="100000">
                  <a:schemeClr val="tx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41" name="Oval 163">
              <a:extLst>
                <a:ext uri="{FF2B5EF4-FFF2-40B4-BE49-F238E27FC236}">
                  <a16:creationId xmlns:a16="http://schemas.microsoft.com/office/drawing/2014/main" xmlns="" id="{1D4EC37E-B96E-4529-A218-690128BD10B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3649" y="335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42" name="Oval 164">
              <a:extLst>
                <a:ext uri="{FF2B5EF4-FFF2-40B4-BE49-F238E27FC236}">
                  <a16:creationId xmlns:a16="http://schemas.microsoft.com/office/drawing/2014/main" xmlns="" id="{1685B43F-BF22-4B08-BEBE-5F917B18381D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4129" y="527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</p:grpSp>
      <p:grpSp>
        <p:nvGrpSpPr>
          <p:cNvPr id="15400" name="Group 165">
            <a:extLst>
              <a:ext uri="{FF2B5EF4-FFF2-40B4-BE49-F238E27FC236}">
                <a16:creationId xmlns:a16="http://schemas.microsoft.com/office/drawing/2014/main" xmlns="" id="{2A3CAB01-EF46-41E6-893A-3008E51D2D7E}"/>
              </a:ext>
            </a:extLst>
          </p:cNvPr>
          <p:cNvGrpSpPr>
            <a:grpSpLocks/>
          </p:cNvGrpSpPr>
          <p:nvPr/>
        </p:nvGrpSpPr>
        <p:grpSpPr bwMode="auto">
          <a:xfrm>
            <a:off x="5334000" y="4957768"/>
            <a:ext cx="838200" cy="685800"/>
            <a:chOff x="3648" y="336"/>
            <a:chExt cx="768" cy="650"/>
          </a:xfrm>
        </p:grpSpPr>
        <p:sp>
          <p:nvSpPr>
            <p:cNvPr id="15437" name="Oval 166">
              <a:extLst>
                <a:ext uri="{FF2B5EF4-FFF2-40B4-BE49-F238E27FC236}">
                  <a16:creationId xmlns:a16="http://schemas.microsoft.com/office/drawing/2014/main" xmlns="" id="{B17BDE85-50D8-4870-B352-46BE79E4917D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34536">
              <a:off x="3744" y="576"/>
              <a:ext cx="416" cy="410"/>
            </a:xfrm>
            <a:prstGeom prst="ellipse">
              <a:avLst/>
            </a:prstGeom>
            <a:gradFill rotWithShape="1">
              <a:gsLst>
                <a:gs pos="0">
                  <a:srgbClr val="CCFFFF"/>
                </a:gs>
                <a:gs pos="100000">
                  <a:schemeClr val="tx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38" name="Oval 167">
              <a:extLst>
                <a:ext uri="{FF2B5EF4-FFF2-40B4-BE49-F238E27FC236}">
                  <a16:creationId xmlns:a16="http://schemas.microsoft.com/office/drawing/2014/main" xmlns="" id="{B7D16A2E-C9F2-4E91-83BB-43D23B66C474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3649" y="335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39" name="Oval 168">
              <a:extLst>
                <a:ext uri="{FF2B5EF4-FFF2-40B4-BE49-F238E27FC236}">
                  <a16:creationId xmlns:a16="http://schemas.microsoft.com/office/drawing/2014/main" xmlns="" id="{E5CD72DA-1C8C-4F74-AD5B-6AEE825853D3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4129" y="527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</p:grpSp>
      <p:grpSp>
        <p:nvGrpSpPr>
          <p:cNvPr id="15401" name="Group 169">
            <a:extLst>
              <a:ext uri="{FF2B5EF4-FFF2-40B4-BE49-F238E27FC236}">
                <a16:creationId xmlns:a16="http://schemas.microsoft.com/office/drawing/2014/main" xmlns="" id="{E7195639-F99B-4916-B5E5-EE7985DBD1B1}"/>
              </a:ext>
            </a:extLst>
          </p:cNvPr>
          <p:cNvGrpSpPr>
            <a:grpSpLocks/>
          </p:cNvGrpSpPr>
          <p:nvPr/>
        </p:nvGrpSpPr>
        <p:grpSpPr bwMode="auto">
          <a:xfrm>
            <a:off x="4038600" y="3586168"/>
            <a:ext cx="838200" cy="685800"/>
            <a:chOff x="3648" y="336"/>
            <a:chExt cx="768" cy="650"/>
          </a:xfrm>
        </p:grpSpPr>
        <p:sp>
          <p:nvSpPr>
            <p:cNvPr id="15434" name="Oval 170">
              <a:extLst>
                <a:ext uri="{FF2B5EF4-FFF2-40B4-BE49-F238E27FC236}">
                  <a16:creationId xmlns:a16="http://schemas.microsoft.com/office/drawing/2014/main" xmlns="" id="{0EEE22CE-E4D9-45B8-AA51-7C8F9C598F2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34536">
              <a:off x="3744" y="576"/>
              <a:ext cx="416" cy="410"/>
            </a:xfrm>
            <a:prstGeom prst="ellipse">
              <a:avLst/>
            </a:prstGeom>
            <a:gradFill rotWithShape="1">
              <a:gsLst>
                <a:gs pos="0">
                  <a:srgbClr val="CCFFFF"/>
                </a:gs>
                <a:gs pos="100000">
                  <a:schemeClr val="tx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35" name="Oval 171">
              <a:extLst>
                <a:ext uri="{FF2B5EF4-FFF2-40B4-BE49-F238E27FC236}">
                  <a16:creationId xmlns:a16="http://schemas.microsoft.com/office/drawing/2014/main" xmlns="" id="{83DF6C93-EA20-4E5E-8C95-792651785764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3649" y="335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36" name="Oval 172">
              <a:extLst>
                <a:ext uri="{FF2B5EF4-FFF2-40B4-BE49-F238E27FC236}">
                  <a16:creationId xmlns:a16="http://schemas.microsoft.com/office/drawing/2014/main" xmlns="" id="{6975A27D-EFA0-4E49-9379-9D4D155BB85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4129" y="527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</p:grpSp>
      <p:grpSp>
        <p:nvGrpSpPr>
          <p:cNvPr id="15402" name="Group 173">
            <a:extLst>
              <a:ext uri="{FF2B5EF4-FFF2-40B4-BE49-F238E27FC236}">
                <a16:creationId xmlns:a16="http://schemas.microsoft.com/office/drawing/2014/main" xmlns="" id="{8B7C159D-2D8D-4E42-8CA1-9C4C51974527}"/>
              </a:ext>
            </a:extLst>
          </p:cNvPr>
          <p:cNvGrpSpPr>
            <a:grpSpLocks/>
          </p:cNvGrpSpPr>
          <p:nvPr/>
        </p:nvGrpSpPr>
        <p:grpSpPr bwMode="auto">
          <a:xfrm rot="21393348">
            <a:off x="2514600" y="5110168"/>
            <a:ext cx="838200" cy="685800"/>
            <a:chOff x="3648" y="336"/>
            <a:chExt cx="768" cy="650"/>
          </a:xfrm>
        </p:grpSpPr>
        <p:sp>
          <p:nvSpPr>
            <p:cNvPr id="15431" name="Oval 174">
              <a:extLst>
                <a:ext uri="{FF2B5EF4-FFF2-40B4-BE49-F238E27FC236}">
                  <a16:creationId xmlns:a16="http://schemas.microsoft.com/office/drawing/2014/main" xmlns="" id="{321F34FB-93A3-4344-9FBE-0EA01353CCF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34536">
              <a:off x="3744" y="576"/>
              <a:ext cx="416" cy="410"/>
            </a:xfrm>
            <a:prstGeom prst="ellipse">
              <a:avLst/>
            </a:prstGeom>
            <a:gradFill rotWithShape="1">
              <a:gsLst>
                <a:gs pos="0">
                  <a:srgbClr val="CCFFFF"/>
                </a:gs>
                <a:gs pos="100000">
                  <a:schemeClr val="tx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32" name="Oval 175">
              <a:extLst>
                <a:ext uri="{FF2B5EF4-FFF2-40B4-BE49-F238E27FC236}">
                  <a16:creationId xmlns:a16="http://schemas.microsoft.com/office/drawing/2014/main" xmlns="" id="{7988AD96-5AF7-4E1D-803E-F648E76E870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3649" y="335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33" name="Oval 176">
              <a:extLst>
                <a:ext uri="{FF2B5EF4-FFF2-40B4-BE49-F238E27FC236}">
                  <a16:creationId xmlns:a16="http://schemas.microsoft.com/office/drawing/2014/main" xmlns="" id="{A8E516C1-1C77-4A4B-BB78-B7384C9BE124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4129" y="527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</p:grpSp>
      <p:grpSp>
        <p:nvGrpSpPr>
          <p:cNvPr id="15403" name="Group 177">
            <a:extLst>
              <a:ext uri="{FF2B5EF4-FFF2-40B4-BE49-F238E27FC236}">
                <a16:creationId xmlns:a16="http://schemas.microsoft.com/office/drawing/2014/main" xmlns="" id="{6EEFCD3F-72DD-4D13-AE18-19DCF26FBE41}"/>
              </a:ext>
            </a:extLst>
          </p:cNvPr>
          <p:cNvGrpSpPr>
            <a:grpSpLocks/>
          </p:cNvGrpSpPr>
          <p:nvPr/>
        </p:nvGrpSpPr>
        <p:grpSpPr bwMode="auto">
          <a:xfrm rot="21393348">
            <a:off x="2971800" y="4729168"/>
            <a:ext cx="838200" cy="685800"/>
            <a:chOff x="3648" y="336"/>
            <a:chExt cx="768" cy="650"/>
          </a:xfrm>
        </p:grpSpPr>
        <p:sp>
          <p:nvSpPr>
            <p:cNvPr id="15428" name="Oval 178">
              <a:extLst>
                <a:ext uri="{FF2B5EF4-FFF2-40B4-BE49-F238E27FC236}">
                  <a16:creationId xmlns:a16="http://schemas.microsoft.com/office/drawing/2014/main" xmlns="" id="{EA34F688-98DF-456C-B7ED-E08DFFE152C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34536">
              <a:off x="3744" y="576"/>
              <a:ext cx="416" cy="410"/>
            </a:xfrm>
            <a:prstGeom prst="ellipse">
              <a:avLst/>
            </a:prstGeom>
            <a:gradFill rotWithShape="1">
              <a:gsLst>
                <a:gs pos="0">
                  <a:srgbClr val="CCFFFF"/>
                </a:gs>
                <a:gs pos="100000">
                  <a:schemeClr val="tx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29" name="Oval 179">
              <a:extLst>
                <a:ext uri="{FF2B5EF4-FFF2-40B4-BE49-F238E27FC236}">
                  <a16:creationId xmlns:a16="http://schemas.microsoft.com/office/drawing/2014/main" xmlns="" id="{CB188BD7-67C1-4479-9FA2-EC87315D729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3649" y="335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30" name="Oval 180">
              <a:extLst>
                <a:ext uri="{FF2B5EF4-FFF2-40B4-BE49-F238E27FC236}">
                  <a16:creationId xmlns:a16="http://schemas.microsoft.com/office/drawing/2014/main" xmlns="" id="{B72AD4B0-B6F1-44E7-B3E0-4A5D4B6C76C6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4129" y="527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</p:grpSp>
      <p:grpSp>
        <p:nvGrpSpPr>
          <p:cNvPr id="15404" name="Group 181">
            <a:extLst>
              <a:ext uri="{FF2B5EF4-FFF2-40B4-BE49-F238E27FC236}">
                <a16:creationId xmlns:a16="http://schemas.microsoft.com/office/drawing/2014/main" xmlns="" id="{672EB094-6BAC-4A29-BDD5-FACA1A58E8AF}"/>
              </a:ext>
            </a:extLst>
          </p:cNvPr>
          <p:cNvGrpSpPr>
            <a:grpSpLocks/>
          </p:cNvGrpSpPr>
          <p:nvPr/>
        </p:nvGrpSpPr>
        <p:grpSpPr bwMode="auto">
          <a:xfrm rot="21393348">
            <a:off x="3200400" y="3662368"/>
            <a:ext cx="838200" cy="685800"/>
            <a:chOff x="3648" y="336"/>
            <a:chExt cx="768" cy="650"/>
          </a:xfrm>
        </p:grpSpPr>
        <p:sp>
          <p:nvSpPr>
            <p:cNvPr id="15425" name="Oval 182">
              <a:extLst>
                <a:ext uri="{FF2B5EF4-FFF2-40B4-BE49-F238E27FC236}">
                  <a16:creationId xmlns:a16="http://schemas.microsoft.com/office/drawing/2014/main" xmlns="" id="{B981AFB8-60D2-490C-A6D2-C761F329D81C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34536">
              <a:off x="3744" y="576"/>
              <a:ext cx="416" cy="410"/>
            </a:xfrm>
            <a:prstGeom prst="ellipse">
              <a:avLst/>
            </a:prstGeom>
            <a:gradFill rotWithShape="1">
              <a:gsLst>
                <a:gs pos="0">
                  <a:srgbClr val="CCFFFF"/>
                </a:gs>
                <a:gs pos="100000">
                  <a:schemeClr val="tx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26" name="Oval 183">
              <a:extLst>
                <a:ext uri="{FF2B5EF4-FFF2-40B4-BE49-F238E27FC236}">
                  <a16:creationId xmlns:a16="http://schemas.microsoft.com/office/drawing/2014/main" xmlns="" id="{5CFAA36D-3918-4F4B-AB9D-2B41671504E6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3649" y="335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27" name="Oval 184">
              <a:extLst>
                <a:ext uri="{FF2B5EF4-FFF2-40B4-BE49-F238E27FC236}">
                  <a16:creationId xmlns:a16="http://schemas.microsoft.com/office/drawing/2014/main" xmlns="" id="{2DA37EB7-179F-46C8-8FE4-104E4C101333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4129" y="527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</p:grpSp>
      <p:grpSp>
        <p:nvGrpSpPr>
          <p:cNvPr id="15405" name="Group 185">
            <a:extLst>
              <a:ext uri="{FF2B5EF4-FFF2-40B4-BE49-F238E27FC236}">
                <a16:creationId xmlns:a16="http://schemas.microsoft.com/office/drawing/2014/main" xmlns="" id="{22CFCA85-045E-44EA-99FC-01FC50FCB36F}"/>
              </a:ext>
            </a:extLst>
          </p:cNvPr>
          <p:cNvGrpSpPr>
            <a:grpSpLocks/>
          </p:cNvGrpSpPr>
          <p:nvPr/>
        </p:nvGrpSpPr>
        <p:grpSpPr bwMode="auto">
          <a:xfrm rot="21393348">
            <a:off x="3429000" y="4424368"/>
            <a:ext cx="838200" cy="685800"/>
            <a:chOff x="3648" y="336"/>
            <a:chExt cx="768" cy="650"/>
          </a:xfrm>
        </p:grpSpPr>
        <p:sp>
          <p:nvSpPr>
            <p:cNvPr id="15422" name="Oval 186">
              <a:extLst>
                <a:ext uri="{FF2B5EF4-FFF2-40B4-BE49-F238E27FC236}">
                  <a16:creationId xmlns:a16="http://schemas.microsoft.com/office/drawing/2014/main" xmlns="" id="{DA2978EC-3FD7-44CD-A27F-5E25EFEDCCB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34536">
              <a:off x="3744" y="576"/>
              <a:ext cx="416" cy="410"/>
            </a:xfrm>
            <a:prstGeom prst="ellipse">
              <a:avLst/>
            </a:prstGeom>
            <a:gradFill rotWithShape="1">
              <a:gsLst>
                <a:gs pos="0">
                  <a:srgbClr val="CCFFFF"/>
                </a:gs>
                <a:gs pos="100000">
                  <a:schemeClr val="tx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23" name="Oval 187">
              <a:extLst>
                <a:ext uri="{FF2B5EF4-FFF2-40B4-BE49-F238E27FC236}">
                  <a16:creationId xmlns:a16="http://schemas.microsoft.com/office/drawing/2014/main" xmlns="" id="{8365FBFC-314E-4B38-92D7-FBB34D8D366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3649" y="335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24" name="Oval 188">
              <a:extLst>
                <a:ext uri="{FF2B5EF4-FFF2-40B4-BE49-F238E27FC236}">
                  <a16:creationId xmlns:a16="http://schemas.microsoft.com/office/drawing/2014/main" xmlns="" id="{EE772A66-6709-437D-8EC2-379AB9240A89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4129" y="527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</p:grpSp>
      <p:grpSp>
        <p:nvGrpSpPr>
          <p:cNvPr id="15406" name="Group 189">
            <a:extLst>
              <a:ext uri="{FF2B5EF4-FFF2-40B4-BE49-F238E27FC236}">
                <a16:creationId xmlns:a16="http://schemas.microsoft.com/office/drawing/2014/main" xmlns="" id="{CEB45932-A7F5-41F0-A5F4-1C7FD36C31D7}"/>
              </a:ext>
            </a:extLst>
          </p:cNvPr>
          <p:cNvGrpSpPr>
            <a:grpSpLocks/>
          </p:cNvGrpSpPr>
          <p:nvPr/>
        </p:nvGrpSpPr>
        <p:grpSpPr bwMode="auto">
          <a:xfrm rot="21393348">
            <a:off x="2057400" y="3357568"/>
            <a:ext cx="838200" cy="685800"/>
            <a:chOff x="3648" y="336"/>
            <a:chExt cx="768" cy="650"/>
          </a:xfrm>
        </p:grpSpPr>
        <p:sp>
          <p:nvSpPr>
            <p:cNvPr id="15419" name="Oval 190">
              <a:extLst>
                <a:ext uri="{FF2B5EF4-FFF2-40B4-BE49-F238E27FC236}">
                  <a16:creationId xmlns:a16="http://schemas.microsoft.com/office/drawing/2014/main" xmlns="" id="{329DEFEA-E016-4D58-8203-AF66651B321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34536">
              <a:off x="3744" y="576"/>
              <a:ext cx="416" cy="410"/>
            </a:xfrm>
            <a:prstGeom prst="ellipse">
              <a:avLst/>
            </a:prstGeom>
            <a:gradFill rotWithShape="1">
              <a:gsLst>
                <a:gs pos="0">
                  <a:srgbClr val="CCFFFF"/>
                </a:gs>
                <a:gs pos="100000">
                  <a:schemeClr val="tx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20" name="Oval 191">
              <a:extLst>
                <a:ext uri="{FF2B5EF4-FFF2-40B4-BE49-F238E27FC236}">
                  <a16:creationId xmlns:a16="http://schemas.microsoft.com/office/drawing/2014/main" xmlns="" id="{191F9ACF-36F9-407E-83E8-36FA39FB341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3649" y="335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21" name="Oval 192">
              <a:extLst>
                <a:ext uri="{FF2B5EF4-FFF2-40B4-BE49-F238E27FC236}">
                  <a16:creationId xmlns:a16="http://schemas.microsoft.com/office/drawing/2014/main" xmlns="" id="{6EC77DB6-8AEA-48E0-8AE0-3133B24D62C3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4129" y="527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</p:grpSp>
      <p:grpSp>
        <p:nvGrpSpPr>
          <p:cNvPr id="15407" name="Group 193">
            <a:extLst>
              <a:ext uri="{FF2B5EF4-FFF2-40B4-BE49-F238E27FC236}">
                <a16:creationId xmlns:a16="http://schemas.microsoft.com/office/drawing/2014/main" xmlns="" id="{221F6895-38D1-4F7A-B838-689019A545F2}"/>
              </a:ext>
            </a:extLst>
          </p:cNvPr>
          <p:cNvGrpSpPr>
            <a:grpSpLocks/>
          </p:cNvGrpSpPr>
          <p:nvPr/>
        </p:nvGrpSpPr>
        <p:grpSpPr bwMode="auto">
          <a:xfrm rot="21393348">
            <a:off x="2057400" y="2900368"/>
            <a:ext cx="838200" cy="685800"/>
            <a:chOff x="3648" y="336"/>
            <a:chExt cx="768" cy="650"/>
          </a:xfrm>
        </p:grpSpPr>
        <p:sp>
          <p:nvSpPr>
            <p:cNvPr id="15416" name="Oval 194">
              <a:extLst>
                <a:ext uri="{FF2B5EF4-FFF2-40B4-BE49-F238E27FC236}">
                  <a16:creationId xmlns:a16="http://schemas.microsoft.com/office/drawing/2014/main" xmlns="" id="{12216189-2CDD-4DAF-96D7-286FF0F1D736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34536">
              <a:off x="3744" y="576"/>
              <a:ext cx="416" cy="410"/>
            </a:xfrm>
            <a:prstGeom prst="ellipse">
              <a:avLst/>
            </a:prstGeom>
            <a:gradFill rotWithShape="1">
              <a:gsLst>
                <a:gs pos="0">
                  <a:srgbClr val="CCFFFF"/>
                </a:gs>
                <a:gs pos="100000">
                  <a:schemeClr val="tx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17" name="Oval 195">
              <a:extLst>
                <a:ext uri="{FF2B5EF4-FFF2-40B4-BE49-F238E27FC236}">
                  <a16:creationId xmlns:a16="http://schemas.microsoft.com/office/drawing/2014/main" xmlns="" id="{C8D8CBEB-E605-4545-9F98-13A09A6564D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3649" y="335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18" name="Oval 196">
              <a:extLst>
                <a:ext uri="{FF2B5EF4-FFF2-40B4-BE49-F238E27FC236}">
                  <a16:creationId xmlns:a16="http://schemas.microsoft.com/office/drawing/2014/main" xmlns="" id="{76E590E4-2038-46EE-877C-9A13F81DD96C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4129" y="527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</p:grpSp>
      <p:grpSp>
        <p:nvGrpSpPr>
          <p:cNvPr id="15408" name="Group 197">
            <a:extLst>
              <a:ext uri="{FF2B5EF4-FFF2-40B4-BE49-F238E27FC236}">
                <a16:creationId xmlns:a16="http://schemas.microsoft.com/office/drawing/2014/main" xmlns="" id="{4113CD33-2ED3-4985-881E-21CDA3B776B4}"/>
              </a:ext>
            </a:extLst>
          </p:cNvPr>
          <p:cNvGrpSpPr>
            <a:grpSpLocks/>
          </p:cNvGrpSpPr>
          <p:nvPr/>
        </p:nvGrpSpPr>
        <p:grpSpPr bwMode="auto">
          <a:xfrm rot="21393348">
            <a:off x="1981200" y="4805368"/>
            <a:ext cx="838200" cy="685800"/>
            <a:chOff x="3648" y="336"/>
            <a:chExt cx="768" cy="650"/>
          </a:xfrm>
        </p:grpSpPr>
        <p:sp>
          <p:nvSpPr>
            <p:cNvPr id="15413" name="Oval 198">
              <a:extLst>
                <a:ext uri="{FF2B5EF4-FFF2-40B4-BE49-F238E27FC236}">
                  <a16:creationId xmlns:a16="http://schemas.microsoft.com/office/drawing/2014/main" xmlns="" id="{459F3B21-B891-4482-A950-30AE4DAAF029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34536">
              <a:off x="3744" y="576"/>
              <a:ext cx="416" cy="410"/>
            </a:xfrm>
            <a:prstGeom prst="ellipse">
              <a:avLst/>
            </a:prstGeom>
            <a:gradFill rotWithShape="1">
              <a:gsLst>
                <a:gs pos="0">
                  <a:srgbClr val="CCFFFF"/>
                </a:gs>
                <a:gs pos="100000">
                  <a:schemeClr val="tx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14" name="Oval 199">
              <a:extLst>
                <a:ext uri="{FF2B5EF4-FFF2-40B4-BE49-F238E27FC236}">
                  <a16:creationId xmlns:a16="http://schemas.microsoft.com/office/drawing/2014/main" xmlns="" id="{56BD5D43-9035-4745-95CD-56D699F129F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3649" y="335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  <p:sp>
          <p:nvSpPr>
            <p:cNvPr id="15415" name="Oval 200">
              <a:extLst>
                <a:ext uri="{FF2B5EF4-FFF2-40B4-BE49-F238E27FC236}">
                  <a16:creationId xmlns:a16="http://schemas.microsoft.com/office/drawing/2014/main" xmlns="" id="{72EDD868-267D-4C58-AAE2-880F87895F2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183831">
              <a:off x="4129" y="527"/>
              <a:ext cx="286" cy="288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333333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58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eaVert" wrap="none" anchor="ctr"/>
            <a:lstStyle>
              <a:lvl1pPr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aseline="30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vi-VN" altLang="vi-VN">
                <a:solidFill>
                  <a:srgbClr val="000000"/>
                </a:solidFill>
              </a:endParaRPr>
            </a:p>
          </p:txBody>
        </p:sp>
      </p:grpSp>
      <p:sp>
        <p:nvSpPr>
          <p:cNvPr id="15409" name="Text Box 15">
            <a:extLst>
              <a:ext uri="{FF2B5EF4-FFF2-40B4-BE49-F238E27FC236}">
                <a16:creationId xmlns:a16="http://schemas.microsoft.com/office/drawing/2014/main" xmlns="" id="{F99B8DC1-831B-4B20-9D53-657947198C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53823" y="4757231"/>
            <a:ext cx="68580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vi-VN" sz="2000" b="1" baseline="0" dirty="0">
                <a:solidFill>
                  <a:srgbClr val="FF0000"/>
                </a:solidFill>
                <a:latin typeface="Times New Roman" panose="02020603050405020304" pitchFamily="18" charset="0"/>
              </a:rPr>
              <a:t>H</a:t>
            </a:r>
          </a:p>
        </p:txBody>
      </p:sp>
      <p:sp>
        <p:nvSpPr>
          <p:cNvPr id="15410" name="Text Box 15">
            <a:extLst>
              <a:ext uri="{FF2B5EF4-FFF2-40B4-BE49-F238E27FC236}">
                <a16:creationId xmlns:a16="http://schemas.microsoft.com/office/drawing/2014/main" xmlns="" id="{999BD87B-EC14-4C93-BAB5-98EB53E056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4600" y="4976818"/>
            <a:ext cx="6858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vi-VN" b="1" baseline="0" dirty="0">
                <a:solidFill>
                  <a:srgbClr val="FF0000"/>
                </a:solidFill>
                <a:latin typeface="Times New Roman" panose="02020603050405020304" pitchFamily="18" charset="0"/>
              </a:rPr>
              <a:t>H</a:t>
            </a:r>
          </a:p>
        </p:txBody>
      </p:sp>
      <p:sp>
        <p:nvSpPr>
          <p:cNvPr id="15411" name="Text Box 15">
            <a:extLst>
              <a:ext uri="{FF2B5EF4-FFF2-40B4-BE49-F238E27FC236}">
                <a16:creationId xmlns:a16="http://schemas.microsoft.com/office/drawing/2014/main" xmlns="" id="{83E52A7A-B1C9-40F8-B277-4D4BF81625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06079" y="5011690"/>
            <a:ext cx="507691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vi-VN" sz="2800" b="1" baseline="0" dirty="0">
                <a:solidFill>
                  <a:srgbClr val="FF0000"/>
                </a:solidFill>
                <a:latin typeface="Times New Roman" panose="02020603050405020304" pitchFamily="18" charset="0"/>
              </a:rPr>
              <a:t>O</a:t>
            </a:r>
          </a:p>
        </p:txBody>
      </p:sp>
      <p:sp>
        <p:nvSpPr>
          <p:cNvPr id="15412" name="Text Box 25">
            <a:extLst>
              <a:ext uri="{FF2B5EF4-FFF2-40B4-BE49-F238E27FC236}">
                <a16:creationId xmlns:a16="http://schemas.microsoft.com/office/drawing/2014/main" xmlns="" id="{6431D09E-A644-423C-980C-8462B9493CB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94093" y="149629"/>
            <a:ext cx="11182033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vi-VN" sz="3200" b="1" baseline="0" dirty="0" err="1">
                <a:solidFill>
                  <a:srgbClr val="FFFF00"/>
                </a:solidFill>
                <a:latin typeface="#9Slide03 AllRoundGothic" panose="020B0703020202020104" pitchFamily="34" charset="0"/>
                <a:cs typeface="Calibri" panose="020F0502020204030204" pitchFamily="34" charset="0"/>
              </a:rPr>
              <a:t>Hãy</a:t>
            </a:r>
            <a:r>
              <a:rPr lang="en-US" altLang="vi-VN" sz="3200" b="1" baseline="0" dirty="0">
                <a:solidFill>
                  <a:srgbClr val="FFFF00"/>
                </a:solidFill>
                <a:latin typeface="#9Slide03 AllRoundGothic" panose="020B0703020202020104" pitchFamily="34" charset="0"/>
                <a:cs typeface="Calibri" panose="020F0502020204030204" pitchFamily="34" charset="0"/>
              </a:rPr>
              <a:t> quan </a:t>
            </a:r>
            <a:r>
              <a:rPr lang="en-US" altLang="vi-VN" sz="3200" b="1" baseline="0" dirty="0" err="1">
                <a:solidFill>
                  <a:srgbClr val="FFFF00"/>
                </a:solidFill>
                <a:latin typeface="#9Slide03 AllRoundGothic" panose="020B0703020202020104" pitchFamily="34" charset="0"/>
                <a:cs typeface="Calibri" panose="020F0502020204030204" pitchFamily="34" charset="0"/>
              </a:rPr>
              <a:t>sát</a:t>
            </a:r>
            <a:r>
              <a:rPr lang="en-US" altLang="vi-VN" sz="3200" b="1" baseline="0" dirty="0">
                <a:solidFill>
                  <a:srgbClr val="FFFF00"/>
                </a:solidFill>
                <a:latin typeface="#9Slide03 AllRoundGothic" panose="020B0703020202020104" pitchFamily="34" charset="0"/>
                <a:cs typeface="Calibri" panose="020F0502020204030204" pitchFamily="34" charset="0"/>
              </a:rPr>
              <a:t> </a:t>
            </a:r>
            <a:r>
              <a:rPr lang="en-US" altLang="vi-VN" sz="3200" b="1" baseline="0" dirty="0" err="1">
                <a:solidFill>
                  <a:srgbClr val="FFFF00"/>
                </a:solidFill>
                <a:latin typeface="#9Slide03 AllRoundGothic" panose="020B0703020202020104" pitchFamily="34" charset="0"/>
                <a:cs typeface="Calibri" panose="020F0502020204030204" pitchFamily="34" charset="0"/>
              </a:rPr>
              <a:t>hình</a:t>
            </a:r>
            <a:r>
              <a:rPr lang="en-US" altLang="vi-VN" sz="3200" b="1" baseline="0" dirty="0">
                <a:solidFill>
                  <a:srgbClr val="FFFF00"/>
                </a:solidFill>
                <a:latin typeface="#9Slide03 AllRoundGothic" panose="020B0703020202020104" pitchFamily="34" charset="0"/>
                <a:cs typeface="Calibri" panose="020F0502020204030204" pitchFamily="34" charset="0"/>
              </a:rPr>
              <a:t> sau và cho </a:t>
            </a:r>
            <a:r>
              <a:rPr lang="en-US" altLang="vi-VN" sz="3200" b="1" baseline="0" dirty="0" err="1">
                <a:solidFill>
                  <a:srgbClr val="FFFF00"/>
                </a:solidFill>
                <a:latin typeface="#9Slide03 AllRoundGothic" panose="020B0703020202020104" pitchFamily="34" charset="0"/>
                <a:cs typeface="Calibri" panose="020F0502020204030204" pitchFamily="34" charset="0"/>
              </a:rPr>
              <a:t>biết</a:t>
            </a:r>
            <a:r>
              <a:rPr lang="en-US" altLang="vi-VN" sz="3200" b="1" baseline="0" dirty="0">
                <a:solidFill>
                  <a:srgbClr val="FFFF00"/>
                </a:solidFill>
                <a:latin typeface="#9Slide03 AllRoundGothic" panose="020B0703020202020104" pitchFamily="34" charset="0"/>
                <a:cs typeface="Calibri" panose="020F0502020204030204" pitchFamily="34" charset="0"/>
              </a:rPr>
              <a:t> </a:t>
            </a:r>
            <a:r>
              <a:rPr lang="en-US" altLang="vi-VN" sz="3200" b="1" baseline="0" dirty="0" smtClean="0">
                <a:solidFill>
                  <a:srgbClr val="FFFF00"/>
                </a:solidFill>
                <a:latin typeface="#9Slide03 AllRoundGothic" panose="020B0703020202020104" pitchFamily="34" charset="0"/>
                <a:cs typeface="Calibri" panose="020F0502020204030204" pitchFamily="34" charset="0"/>
              </a:rPr>
              <a:t>thành phần cấu tạo nên các chất trên?</a:t>
            </a:r>
            <a:endParaRPr lang="en-US" altLang="vi-VN" sz="3200" b="1" baseline="0" dirty="0">
              <a:solidFill>
                <a:srgbClr val="FFFF00"/>
              </a:solidFill>
              <a:latin typeface="#9Slide03 AllRoundGothic" panose="020B07030202020201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 Box 15">
            <a:extLst>
              <a:ext uri="{FF2B5EF4-FFF2-40B4-BE49-F238E27FC236}">
                <a16:creationId xmlns:a16="http://schemas.microsoft.com/office/drawing/2014/main" xmlns="" id="{9DFFA0A0-6BA5-40F0-90E7-8C43306147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96300" y="5371384"/>
            <a:ext cx="685800" cy="4621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vi-VN" sz="2400" b="1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Na</a:t>
            </a:r>
          </a:p>
        </p:txBody>
      </p:sp>
      <p:sp>
        <p:nvSpPr>
          <p:cNvPr id="3" name="Text Box 14">
            <a:extLst>
              <a:ext uri="{FF2B5EF4-FFF2-40B4-BE49-F238E27FC236}">
                <a16:creationId xmlns:a16="http://schemas.microsoft.com/office/drawing/2014/main" xmlns="" id="{DAAA24DA-9DA3-4DA5-AD6B-6403A76AC4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59789" y="3354765"/>
            <a:ext cx="636587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vi-VN" sz="3200" b="1" baseline="0" dirty="0">
                <a:solidFill>
                  <a:srgbClr val="FF0000"/>
                </a:solidFill>
                <a:latin typeface="Times New Roman" panose="02020603050405020304" pitchFamily="18" charset="0"/>
              </a:rPr>
              <a:t>Cl</a:t>
            </a:r>
          </a:p>
        </p:txBody>
      </p:sp>
      <p:sp>
        <p:nvSpPr>
          <p:cNvPr id="170" name="Text Box 25">
            <a:extLst>
              <a:ext uri="{FF2B5EF4-FFF2-40B4-BE49-F238E27FC236}">
                <a16:creationId xmlns:a16="http://schemas.microsoft.com/office/drawing/2014/main" xmlns="" id="{6431D09E-A644-423C-980C-8462B9493CB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58523" y="161363"/>
            <a:ext cx="9850401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vi-VN" sz="3200" b="1" baseline="0" dirty="0" smtClean="0">
                <a:solidFill>
                  <a:srgbClr val="FFFF00"/>
                </a:solidFill>
                <a:latin typeface="#9Slide03 AllRoundGothic" panose="020B0703020202020104" pitchFamily="34" charset="0"/>
                <a:cs typeface="Calibri" panose="020F0502020204030204" pitchFamily="34" charset="0"/>
              </a:rPr>
              <a:t>Các chất trên là đơn chất hay hợp chất? Giải thích?</a:t>
            </a:r>
            <a:endParaRPr lang="en-US" altLang="vi-VN" sz="3200" b="1" baseline="0" dirty="0">
              <a:solidFill>
                <a:srgbClr val="FFFF00"/>
              </a:solidFill>
              <a:latin typeface="#9Slide03 AllRoundGothic" panose="020B07030202020201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5.55112E-17 L 0.11666 -0.03333 " pathEditMode="relative" rAng="0" ptsTypes="AA">
                                      <p:cBhvr>
                                        <p:cTn id="6" dur="5000" fill="hold"/>
                                        <p:tgtEl>
                                          <p:spTgt spid="113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833" y="-1667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9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4.44444E-6 L 0.09167 0.02223 " pathEditMode="relative" rAng="0" ptsTypes="AA">
                                      <p:cBhvr>
                                        <p:cTn id="8" dur="5000" fill="hold"/>
                                        <p:tgtEl>
                                          <p:spTgt spid="114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83" y="1111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49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249 0.01111 L -0.13438 -0.04259 " pathEditMode="relative" rAng="0" ptsTypes="AA">
                                      <p:cBhvr>
                                        <p:cTn id="10" dur="5000" fill="hold"/>
                                        <p:tgtEl>
                                          <p:spTgt spid="1140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094" y="-2685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49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-4.07407E-6 L -0.09817 0.00741 " pathEditMode="relative" rAng="0" ptsTypes="AA">
                                      <p:cBhvr>
                                        <p:cTn id="12" dur="5000" fill="hold"/>
                                        <p:tgtEl>
                                          <p:spTgt spid="114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909" y="37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49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29 0.00578 L -0.05286 0.03009 " pathEditMode="relative" rAng="0" ptsTypes="AA">
                                      <p:cBhvr>
                                        <p:cTn id="14" dur="5000" fill="hold"/>
                                        <p:tgtEl>
                                          <p:spTgt spid="114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94" y="12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399" grpId="0" animBg="1"/>
      <p:bldP spid="11400" grpId="0" animBg="1"/>
      <p:bldP spid="11401" grpId="0" animBg="1"/>
      <p:bldP spid="11402" grpId="0" animBg="1"/>
      <p:bldP spid="11403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89412" y="263904"/>
            <a:ext cx="1200258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" sz="4000" b="1" dirty="0">
                <a:solidFill>
                  <a:srgbClr val="FF0000"/>
                </a:solidFill>
                <a:latin typeface="#9Slide03 AllRoundGothic" panose="020B0703020202020104" pitchFamily="34" charset="0"/>
              </a:rPr>
              <a:t>BÀI 5: PHÂN TỬ - ĐƠN CHẤT – HỢP </a:t>
            </a:r>
            <a:r>
              <a:rPr lang="en" sz="4000" b="1" dirty="0" smtClean="0">
                <a:solidFill>
                  <a:srgbClr val="FF0000"/>
                </a:solidFill>
                <a:latin typeface="#9Slide03 AllRoundGothic" panose="020B0703020202020104" pitchFamily="34" charset="0"/>
              </a:rPr>
              <a:t>CHẤT </a:t>
            </a:r>
            <a:endParaRPr lang="vi-VN" sz="3800" b="1" dirty="0">
              <a:ln/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62444" y="1118216"/>
            <a:ext cx="3321884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en-US" sz="4000" b="1" dirty="0" smtClean="0">
                <a:solidFill>
                  <a:srgbClr val="002060"/>
                </a:solidFill>
                <a:latin typeface="#9Slide03 AllRoundGothic" panose="020B07030202020201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II. Hợp </a:t>
            </a:r>
            <a:r>
              <a:rPr lang="en-US" altLang="en-US" sz="4000" b="1" dirty="0">
                <a:solidFill>
                  <a:srgbClr val="002060"/>
                </a:solidFill>
                <a:latin typeface="#9Slide03 AllRoundGothic" panose="020B07030202020201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chất</a:t>
            </a:r>
            <a:endParaRPr lang="vi-VN" altLang="en-US" sz="4000" b="1" dirty="0">
              <a:solidFill>
                <a:srgbClr val="002060"/>
              </a:solidFill>
              <a:latin typeface="#9Slide03 AllRoundGothic" panose="020B07030202020201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820308" y="1826102"/>
            <a:ext cx="10740796" cy="14825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457200" indent="-457200">
              <a:lnSpc>
                <a:spcPct val="150000"/>
              </a:lnSpc>
              <a:buFontTx/>
              <a:buChar char="-"/>
            </a:pPr>
            <a:r>
              <a:rPr lang="en-US" altLang="en-US" sz="3200" dirty="0" smtClean="0">
                <a:solidFill>
                  <a:srgbClr val="002060"/>
                </a:solidFill>
                <a:latin typeface="#9Slide03 AllRoundGothic" panose="020B0703020202020104" pitchFamily="34" charset="0"/>
                <a:cs typeface="Times New Roman" panose="02020603050405020304" pitchFamily="18" charset="0"/>
              </a:rPr>
              <a:t>Hợp chất </a:t>
            </a:r>
            <a:r>
              <a:rPr lang="en-US" altLang="en-US" sz="3200" dirty="0">
                <a:solidFill>
                  <a:srgbClr val="002060"/>
                </a:solidFill>
                <a:latin typeface="#9Slide03 AllRoundGothic" panose="020B0703020202020104" pitchFamily="34" charset="0"/>
                <a:cs typeface="Times New Roman" panose="02020603050405020304" pitchFamily="18" charset="0"/>
              </a:rPr>
              <a:t>là </a:t>
            </a:r>
            <a:r>
              <a:rPr lang="en-US" altLang="en-US" sz="3200" dirty="0" smtClean="0">
                <a:solidFill>
                  <a:srgbClr val="002060"/>
                </a:solidFill>
                <a:latin typeface="#9Slide03 AllRoundGothic" panose="020B0703020202020104" pitchFamily="34" charset="0"/>
                <a:cs typeface="Times New Roman" panose="02020603050405020304" pitchFamily="18" charset="0"/>
              </a:rPr>
              <a:t>những </a:t>
            </a:r>
            <a:r>
              <a:rPr lang="en-US" altLang="en-US" sz="3200" dirty="0">
                <a:solidFill>
                  <a:srgbClr val="002060"/>
                </a:solidFill>
                <a:latin typeface="#9Slide03 AllRoundGothic" panose="020B0703020202020104" pitchFamily="34" charset="0"/>
                <a:cs typeface="Times New Roman" panose="02020603050405020304" pitchFamily="18" charset="0"/>
              </a:rPr>
              <a:t>chất tạo nên từ </a:t>
            </a:r>
            <a:r>
              <a:rPr lang="en-US" altLang="en-US" sz="3200" dirty="0" smtClean="0">
                <a:solidFill>
                  <a:srgbClr val="002060"/>
                </a:solidFill>
                <a:latin typeface="#9Slide03 AllRoundGothic" panose="020B0703020202020104" pitchFamily="34" charset="0"/>
                <a:cs typeface="Times New Roman" panose="02020603050405020304" pitchFamily="18" charset="0"/>
              </a:rPr>
              <a:t>2 </a:t>
            </a:r>
            <a:r>
              <a:rPr lang="en-US" altLang="en-US" sz="3200" dirty="0">
                <a:solidFill>
                  <a:srgbClr val="002060"/>
                </a:solidFill>
                <a:latin typeface="#9Slide03 AllRoundGothic" panose="020B0703020202020104" pitchFamily="34" charset="0"/>
                <a:cs typeface="Times New Roman" panose="02020603050405020304" pitchFamily="18" charset="0"/>
              </a:rPr>
              <a:t>nguyên tố hóa </a:t>
            </a:r>
            <a:r>
              <a:rPr lang="en-US" altLang="en-US" sz="3200" dirty="0" smtClean="0">
                <a:solidFill>
                  <a:srgbClr val="002060"/>
                </a:solidFill>
                <a:latin typeface="#9Slide03 AllRoundGothic" panose="020B0703020202020104" pitchFamily="34" charset="0"/>
                <a:cs typeface="Times New Roman" panose="02020603050405020304" pitchFamily="18" charset="0"/>
              </a:rPr>
              <a:t>học trở lên.</a:t>
            </a:r>
            <a:endParaRPr lang="en-US" altLang="en-US" sz="3200" dirty="0" smtClean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9103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91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14179" y="669010"/>
            <a:ext cx="11563642" cy="544618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89990" tIns="44995" rIns="89990" bIns="44995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it-IT" sz="3600" b="1" dirty="0" smtClean="0">
                <a:solidFill>
                  <a:schemeClr val="tx1"/>
                </a:solidFill>
                <a:latin typeface="Palatino Linotype" panose="02040502050505030304" pitchFamily="18" charset="0"/>
              </a:rPr>
              <a:t>Trong </a:t>
            </a:r>
            <a:r>
              <a:rPr lang="it-IT" sz="3600" b="1" dirty="0">
                <a:solidFill>
                  <a:schemeClr val="tx1"/>
                </a:solidFill>
                <a:latin typeface="Palatino Linotype" panose="02040502050505030304" pitchFamily="18" charset="0"/>
              </a:rPr>
              <a:t>số các chất cho dưới đây, hãy chỉ ra và giải thích chất nào là đơn chất, hợp chất</a:t>
            </a:r>
            <a:r>
              <a:rPr lang="it-IT" sz="3600" b="1" dirty="0" smtClean="0">
                <a:solidFill>
                  <a:schemeClr val="tx1"/>
                </a:solidFill>
                <a:latin typeface="Palatino Linotype" panose="02040502050505030304" pitchFamily="18" charset="0"/>
              </a:rPr>
              <a:t>: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3600" b="1" dirty="0">
              <a:solidFill>
                <a:schemeClr val="tx1"/>
              </a:solidFill>
              <a:latin typeface="Palatino Linotype" panose="02040502050505030304" pitchFamily="18" charset="0"/>
            </a:endParaRPr>
          </a:p>
          <a:p>
            <a:pPr defTabSz="910897"/>
            <a:r>
              <a:rPr lang="pt-BR" sz="3600" b="1" dirty="0">
                <a:solidFill>
                  <a:srgbClr val="FFFF00"/>
                </a:solidFill>
                <a:latin typeface="Palatino Linotype" panose="02040502050505030304" pitchFamily="18" charset="0"/>
              </a:rPr>
              <a:t>a) Khí amoniac tạo nên từ N và H.</a:t>
            </a:r>
            <a:endParaRPr lang="en-US" sz="3600" b="1" dirty="0">
              <a:solidFill>
                <a:srgbClr val="FFFF00"/>
              </a:solidFill>
              <a:latin typeface="Palatino Linotype" panose="02040502050505030304" pitchFamily="18" charset="0"/>
            </a:endParaRPr>
          </a:p>
          <a:p>
            <a:pPr defTabSz="910897"/>
            <a:r>
              <a:rPr lang="pt-BR" sz="3600" b="1" dirty="0">
                <a:solidFill>
                  <a:srgbClr val="FFFF00"/>
                </a:solidFill>
                <a:latin typeface="Palatino Linotype" panose="02040502050505030304" pitchFamily="18" charset="0"/>
              </a:rPr>
              <a:t>b) Photpho đỏ tạo nên từ P.</a:t>
            </a:r>
            <a:endParaRPr lang="en-US" sz="3600" b="1" dirty="0">
              <a:solidFill>
                <a:srgbClr val="FFFF00"/>
              </a:solidFill>
              <a:latin typeface="Palatino Linotype" panose="02040502050505030304" pitchFamily="18" charset="0"/>
            </a:endParaRPr>
          </a:p>
          <a:p>
            <a:pPr defTabSz="910897"/>
            <a:r>
              <a:rPr lang="pt-BR" sz="3600" b="1" dirty="0">
                <a:solidFill>
                  <a:srgbClr val="FFFF00"/>
                </a:solidFill>
                <a:latin typeface="Palatino Linotype" panose="02040502050505030304" pitchFamily="18" charset="0"/>
              </a:rPr>
              <a:t>c) Axit clohiđric tạo nên từ H và Cl.</a:t>
            </a:r>
            <a:endParaRPr lang="en-US" sz="3600" b="1" dirty="0">
              <a:solidFill>
                <a:srgbClr val="FFFF00"/>
              </a:solidFill>
              <a:latin typeface="Palatino Linotype" panose="02040502050505030304" pitchFamily="18" charset="0"/>
            </a:endParaRPr>
          </a:p>
          <a:p>
            <a:pPr defTabSz="910897"/>
            <a:r>
              <a:rPr lang="pt-BR" sz="3600" b="1" dirty="0">
                <a:solidFill>
                  <a:srgbClr val="FFFF00"/>
                </a:solidFill>
                <a:latin typeface="Palatino Linotype" panose="02040502050505030304" pitchFamily="18" charset="0"/>
              </a:rPr>
              <a:t>d) Canxi cacbonat tạo nên từ Ca</a:t>
            </a:r>
            <a:r>
              <a:rPr lang="pt-BR" sz="3600" b="1" dirty="0" smtClean="0">
                <a:solidFill>
                  <a:srgbClr val="FFFF00"/>
                </a:solidFill>
                <a:latin typeface="Palatino Linotype" panose="02040502050505030304" pitchFamily="18" charset="0"/>
              </a:rPr>
              <a:t>, C </a:t>
            </a:r>
            <a:r>
              <a:rPr lang="pt-BR" sz="3600" b="1" dirty="0">
                <a:solidFill>
                  <a:srgbClr val="FFFF00"/>
                </a:solidFill>
                <a:latin typeface="Palatino Linotype" panose="02040502050505030304" pitchFamily="18" charset="0"/>
              </a:rPr>
              <a:t>và O.</a:t>
            </a:r>
            <a:endParaRPr lang="en-US" sz="3600" b="1" dirty="0">
              <a:solidFill>
                <a:srgbClr val="FFFF00"/>
              </a:solidFill>
              <a:latin typeface="Palatino Linotype" panose="02040502050505030304" pitchFamily="18" charset="0"/>
            </a:endParaRPr>
          </a:p>
          <a:p>
            <a:pPr defTabSz="910897"/>
            <a:r>
              <a:rPr lang="pt-BR" sz="3600" b="1" dirty="0">
                <a:solidFill>
                  <a:srgbClr val="FFFF00"/>
                </a:solidFill>
                <a:latin typeface="Palatino Linotype" panose="02040502050505030304" pitchFamily="18" charset="0"/>
              </a:rPr>
              <a:t>e) Glucozơ tạo nên từ C</a:t>
            </a:r>
            <a:r>
              <a:rPr lang="pt-BR" sz="3600" b="1" dirty="0" smtClean="0">
                <a:solidFill>
                  <a:srgbClr val="FFFF00"/>
                </a:solidFill>
                <a:latin typeface="Palatino Linotype" panose="02040502050505030304" pitchFamily="18" charset="0"/>
              </a:rPr>
              <a:t>, H </a:t>
            </a:r>
            <a:r>
              <a:rPr lang="pt-BR" sz="3600" b="1" dirty="0">
                <a:solidFill>
                  <a:srgbClr val="FFFF00"/>
                </a:solidFill>
                <a:latin typeface="Palatino Linotype" panose="02040502050505030304" pitchFamily="18" charset="0"/>
              </a:rPr>
              <a:t>và O.</a:t>
            </a:r>
            <a:endParaRPr lang="en-US" sz="3600" b="1" dirty="0">
              <a:solidFill>
                <a:srgbClr val="FFFF00"/>
              </a:solidFill>
              <a:latin typeface="Palatino Linotype" panose="02040502050505030304" pitchFamily="18" charset="0"/>
            </a:endParaRPr>
          </a:p>
          <a:p>
            <a:pPr defTabSz="910897"/>
            <a:r>
              <a:rPr lang="pt-BR" sz="3600" b="1" dirty="0">
                <a:solidFill>
                  <a:srgbClr val="FFFF00"/>
                </a:solidFill>
                <a:latin typeface="Palatino Linotype" panose="02040502050505030304" pitchFamily="18" charset="0"/>
              </a:rPr>
              <a:t>f) Kim loại magie tạo nên từ Mg.</a:t>
            </a:r>
            <a:endParaRPr lang="en-US" sz="2800" b="1" dirty="0">
              <a:solidFill>
                <a:srgbClr val="FFFF00"/>
              </a:solidFill>
              <a:latin typeface="Palatino Linotype" panose="02040502050505030304" pitchFamily="18" charset="0"/>
              <a:cs typeface="Times New Roman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400" b="1" dirty="0">
              <a:solidFill>
                <a:srgbClr val="FFFF00"/>
              </a:solidFill>
              <a:latin typeface="Palatino Linotype" panose="02040502050505030304" pitchFamily="18" charset="0"/>
              <a:cs typeface="Times New Roman" pitchFamily="18" charset="0"/>
            </a:endParaRPr>
          </a:p>
        </p:txBody>
      </p:sp>
      <p:sp>
        <p:nvSpPr>
          <p:cNvPr id="3" name="Right Brace 2"/>
          <p:cNvSpPr/>
          <p:nvPr/>
        </p:nvSpPr>
        <p:spPr bwMode="auto">
          <a:xfrm>
            <a:off x="7852229" y="2409372"/>
            <a:ext cx="885371" cy="1480457"/>
          </a:xfrm>
          <a:prstGeom prst="rightBrac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200" b="0" i="0" u="sng" strike="noStrike" cap="none" normalizeH="0" baseline="0" smtClean="0">
              <a:ln>
                <a:noFill/>
              </a:ln>
              <a:solidFill>
                <a:srgbClr val="000000"/>
              </a:solidFill>
              <a:effectLst/>
              <a:latin typeface="VNI-Times" pitchFamily="2" charset="0"/>
            </a:endParaRPr>
          </a:p>
        </p:txBody>
      </p:sp>
      <p:sp>
        <p:nvSpPr>
          <p:cNvPr id="4" name="Right Brace 3"/>
          <p:cNvSpPr/>
          <p:nvPr/>
        </p:nvSpPr>
        <p:spPr bwMode="auto">
          <a:xfrm>
            <a:off x="8741227" y="4050980"/>
            <a:ext cx="892628" cy="1751246"/>
          </a:xfrm>
          <a:prstGeom prst="rightBrace">
            <a:avLst/>
          </a:prstGeom>
          <a:solidFill>
            <a:srgbClr val="FFC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200" b="0" i="0" u="sng" strike="noStrike" cap="none" normalizeH="0" baseline="0" smtClean="0">
              <a:ln>
                <a:noFill/>
              </a:ln>
              <a:solidFill>
                <a:srgbClr val="000000"/>
              </a:solidFill>
              <a:effectLst/>
              <a:latin typeface="VNI-Times" pitchFamily="2" charset="0"/>
            </a:endParaRPr>
          </a:p>
        </p:txBody>
      </p:sp>
      <p:sp>
        <p:nvSpPr>
          <p:cNvPr id="5" name="Rounded Rectangle 4"/>
          <p:cNvSpPr/>
          <p:nvPr/>
        </p:nvSpPr>
        <p:spPr bwMode="auto">
          <a:xfrm>
            <a:off x="8944427" y="2799442"/>
            <a:ext cx="1745343" cy="700316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it-IT" sz="3200" b="1" dirty="0">
                <a:solidFill>
                  <a:srgbClr val="FF0000"/>
                </a:solidFill>
                <a:latin typeface="#9Slide03 AmpleSoft" panose="02000000000000000000" pitchFamily="2" charset="0"/>
              </a:rPr>
              <a:t>NHÓM </a:t>
            </a:r>
            <a:r>
              <a:rPr lang="it-IT" sz="3200" b="1" dirty="0" smtClean="0">
                <a:solidFill>
                  <a:srgbClr val="FF0000"/>
                </a:solidFill>
                <a:latin typeface="#9Slide03 AmpleSoft" panose="02000000000000000000" pitchFamily="2" charset="0"/>
              </a:rPr>
              <a:t>1</a:t>
            </a:r>
            <a:endParaRPr kumimoji="0" lang="en-US" sz="3200" b="0" i="0" u="sng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VNI-Times" pitchFamily="2" charset="0"/>
            </a:endParaRPr>
          </a:p>
        </p:txBody>
      </p:sp>
      <p:sp>
        <p:nvSpPr>
          <p:cNvPr id="8" name="Rounded Rectangle 7"/>
          <p:cNvSpPr/>
          <p:nvPr/>
        </p:nvSpPr>
        <p:spPr bwMode="auto">
          <a:xfrm>
            <a:off x="9817098" y="4576445"/>
            <a:ext cx="1745343" cy="700316"/>
          </a:xfrm>
          <a:prstGeom prst="roundRect">
            <a:avLst/>
          </a:prstGeom>
          <a:solidFill>
            <a:srgbClr val="FFC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it-IT" sz="3200" b="1" dirty="0">
                <a:solidFill>
                  <a:srgbClr val="FF0000"/>
                </a:solidFill>
                <a:latin typeface="#9Slide03 AmpleSoft" panose="02000000000000000000" pitchFamily="2" charset="0"/>
              </a:rPr>
              <a:t>NHÓM 2</a:t>
            </a:r>
            <a:endParaRPr kumimoji="0" lang="en-US" sz="3200" b="0" i="0" u="sng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VNI-Times" pitchFamily="2" charset="0"/>
            </a:endParaRPr>
          </a:p>
        </p:txBody>
      </p:sp>
      <p:pic>
        <p:nvPicPr>
          <p:cNvPr id="9" name="Đồng hồ đếm ngược 3 phút - 3 Minutes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689770" y="-43542"/>
            <a:ext cx="1502230" cy="845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616476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5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46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91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21">
            <a:extLst>
              <a:ext uri="{FF2B5EF4-FFF2-40B4-BE49-F238E27FC236}">
                <a16:creationId xmlns:a16="http://schemas.microsoft.com/office/drawing/2014/main" xmlns="" id="{4E33C599-54C5-46E3-BE9C-8A8862E9B14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13252" y="185320"/>
            <a:ext cx="12205252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2400">
                <a:solidFill>
                  <a:srgbClr val="262626"/>
                </a:solidFill>
                <a:latin typeface="Garamond" panose="02020404030301010803" pitchFamily="18" charset="0"/>
              </a:defRPr>
            </a:lvl1pPr>
            <a:lvl2pPr marL="742950" indent="-28575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2000">
                <a:solidFill>
                  <a:srgbClr val="262626"/>
                </a:solidFill>
                <a:latin typeface="Garamond" panose="02020404030301010803" pitchFamily="18" charset="0"/>
              </a:defRPr>
            </a:lvl2pPr>
            <a:lvl3pPr marL="1143000"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aramond" panose="02020404030301010803" pitchFamily="18" charset="0"/>
              </a:defRPr>
            </a:lvl3pPr>
            <a:lvl4pPr marL="1600200"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aramond" panose="02020404030301010803" pitchFamily="18" charset="0"/>
              </a:defRPr>
            </a:lvl4pPr>
            <a:lvl5pPr marL="2057400"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5pPr>
            <a:lvl6pPr marL="2514600" indent="-228600" fontAlgn="base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6pPr>
            <a:lvl7pPr marL="2971800" indent="-228600" fontAlgn="base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7pPr>
            <a:lvl8pPr marL="3429000" indent="-228600" fontAlgn="base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8pPr>
            <a:lvl9pPr marL="3886200" indent="-228600" fontAlgn="base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3200" b="1" dirty="0">
                <a:solidFill>
                  <a:srgbClr val="FF0000"/>
                </a:solidFill>
                <a:latin typeface="Arial" panose="020B0604020202020204" pitchFamily="34" charset="0"/>
              </a:rPr>
              <a:t>Chu </a:t>
            </a:r>
            <a:r>
              <a:rPr lang="en-US" altLang="en-US" sz="3200" b="1" dirty="0" err="1">
                <a:solidFill>
                  <a:srgbClr val="FF0000"/>
                </a:solidFill>
                <a:latin typeface="Arial" panose="020B0604020202020204" pitchFamily="34" charset="0"/>
              </a:rPr>
              <a:t>sa</a:t>
            </a:r>
            <a:r>
              <a:rPr lang="en-US" altLang="en-US" sz="3200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(</a:t>
            </a:r>
            <a:r>
              <a:rPr lang="en-US" altLang="en-US" sz="2800" b="1" dirty="0" err="1">
                <a:solidFill>
                  <a:schemeClr val="bg1"/>
                </a:solidFill>
                <a:latin typeface="Arial" panose="020B0604020202020204" pitchFamily="34" charset="0"/>
              </a:rPr>
              <a:t>HgS</a:t>
            </a: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) </a:t>
            </a:r>
            <a:r>
              <a:rPr lang="en-US" altLang="en-US" sz="2800" b="1" dirty="0" err="1">
                <a:solidFill>
                  <a:schemeClr val="bg1"/>
                </a:solidFill>
                <a:latin typeface="Arial" panose="020B0604020202020204" pitchFamily="34" charset="0"/>
              </a:rPr>
              <a:t>được</a:t>
            </a: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800" b="1" dirty="0" err="1">
                <a:solidFill>
                  <a:schemeClr val="bg1"/>
                </a:solidFill>
                <a:latin typeface="Arial" panose="020B0604020202020204" pitchFamily="34" charset="0"/>
              </a:rPr>
              <a:t>dùng</a:t>
            </a: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800" b="1" dirty="0" err="1">
                <a:solidFill>
                  <a:schemeClr val="bg1"/>
                </a:solidFill>
                <a:latin typeface="Arial" panose="020B0604020202020204" pitchFamily="34" charset="0"/>
              </a:rPr>
              <a:t>là</a:t>
            </a: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800" b="1" dirty="0" err="1">
                <a:solidFill>
                  <a:schemeClr val="bg1"/>
                </a:solidFill>
                <a:latin typeface="Arial" panose="020B0604020202020204" pitchFamily="34" charset="0"/>
              </a:rPr>
              <a:t>chất</a:t>
            </a: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800" b="1" dirty="0" err="1">
                <a:solidFill>
                  <a:schemeClr val="bg1"/>
                </a:solidFill>
                <a:latin typeface="Arial" panose="020B0604020202020204" pitchFamily="34" charset="0"/>
              </a:rPr>
              <a:t>hạ</a:t>
            </a: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800" b="1" dirty="0" err="1">
                <a:solidFill>
                  <a:schemeClr val="bg1"/>
                </a:solidFill>
                <a:latin typeface="Arial" panose="020B0604020202020204" pitchFamily="34" charset="0"/>
              </a:rPr>
              <a:t>độc</a:t>
            </a: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800" b="1" dirty="0" err="1">
                <a:solidFill>
                  <a:schemeClr val="bg1"/>
                </a:solidFill>
                <a:latin typeface="Arial" panose="020B0604020202020204" pitchFamily="34" charset="0"/>
              </a:rPr>
              <a:t>trong</a:t>
            </a: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800" b="1" dirty="0" err="1">
                <a:solidFill>
                  <a:schemeClr val="bg1"/>
                </a:solidFill>
                <a:latin typeface="Arial" panose="020B0604020202020204" pitchFamily="34" charset="0"/>
              </a:rPr>
              <a:t>thời</a:t>
            </a: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800" b="1" dirty="0" err="1">
                <a:solidFill>
                  <a:schemeClr val="bg1"/>
                </a:solidFill>
                <a:latin typeface="Arial" panose="020B0604020202020204" pitchFamily="34" charset="0"/>
              </a:rPr>
              <a:t>xưa</a:t>
            </a: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 ở </a:t>
            </a:r>
            <a:r>
              <a:rPr lang="en-US" altLang="en-US" sz="2800" b="1" dirty="0" err="1">
                <a:solidFill>
                  <a:schemeClr val="bg1"/>
                </a:solidFill>
                <a:latin typeface="Arial" panose="020B0604020202020204" pitchFamily="34" charset="0"/>
              </a:rPr>
              <a:t>Trung</a:t>
            </a: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800" b="1" dirty="0" err="1">
                <a:solidFill>
                  <a:schemeClr val="bg1"/>
                </a:solidFill>
                <a:latin typeface="Arial" panose="020B0604020202020204" pitchFamily="34" charset="0"/>
              </a:rPr>
              <a:t>Quốc</a:t>
            </a: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.</a:t>
            </a:r>
          </a:p>
          <a:p>
            <a:pPr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2800" b="1" dirty="0">
                <a:solidFill>
                  <a:srgbClr val="FFFF00"/>
                </a:solidFill>
                <a:latin typeface="Arial" panose="020B0604020202020204" pitchFamily="34" charset="0"/>
              </a:rPr>
              <a:t>Theo </a:t>
            </a:r>
            <a:r>
              <a:rPr lang="en-US" altLang="en-US" sz="2800" b="1" dirty="0" err="1">
                <a:solidFill>
                  <a:srgbClr val="FFFF00"/>
                </a:solidFill>
                <a:latin typeface="Arial" panose="020B0604020202020204" pitchFamily="34" charset="0"/>
              </a:rPr>
              <a:t>em</a:t>
            </a:r>
            <a:r>
              <a:rPr lang="en-US" altLang="en-US" sz="2800" b="1" dirty="0">
                <a:solidFill>
                  <a:srgbClr val="FFFF00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800" b="1" dirty="0" err="1">
                <a:solidFill>
                  <a:srgbClr val="FFFF00"/>
                </a:solidFill>
                <a:latin typeface="Arial" panose="020B0604020202020204" pitchFamily="34" charset="0"/>
              </a:rPr>
              <a:t>HgS</a:t>
            </a:r>
            <a:r>
              <a:rPr lang="en-US" altLang="en-US" sz="2800" b="1" dirty="0">
                <a:solidFill>
                  <a:srgbClr val="FFFF00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800" b="1" dirty="0" err="1">
                <a:solidFill>
                  <a:srgbClr val="FFFF00"/>
                </a:solidFill>
                <a:latin typeface="Arial" panose="020B0604020202020204" pitchFamily="34" charset="0"/>
              </a:rPr>
              <a:t>là</a:t>
            </a:r>
            <a:r>
              <a:rPr lang="en-US" altLang="en-US" sz="2800" b="1" dirty="0">
                <a:solidFill>
                  <a:srgbClr val="FFFF00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800" b="1" dirty="0" err="1">
                <a:solidFill>
                  <a:srgbClr val="FFFF00"/>
                </a:solidFill>
                <a:latin typeface="Arial" panose="020B0604020202020204" pitchFamily="34" charset="0"/>
              </a:rPr>
              <a:t>đơn</a:t>
            </a:r>
            <a:r>
              <a:rPr lang="en-US" altLang="en-US" sz="2800" b="1" dirty="0">
                <a:solidFill>
                  <a:srgbClr val="FFFF00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800" b="1" dirty="0" err="1">
                <a:solidFill>
                  <a:srgbClr val="FFFF00"/>
                </a:solidFill>
                <a:latin typeface="Arial" panose="020B0604020202020204" pitchFamily="34" charset="0"/>
              </a:rPr>
              <a:t>chất</a:t>
            </a:r>
            <a:r>
              <a:rPr lang="en-US" altLang="en-US" sz="2800" b="1" dirty="0">
                <a:solidFill>
                  <a:srgbClr val="FFFF00"/>
                </a:solidFill>
                <a:latin typeface="Arial" panose="020B0604020202020204" pitchFamily="34" charset="0"/>
              </a:rPr>
              <a:t> hay </a:t>
            </a:r>
            <a:r>
              <a:rPr lang="en-US" altLang="en-US" sz="2800" b="1" dirty="0" err="1">
                <a:solidFill>
                  <a:srgbClr val="FFFF00"/>
                </a:solidFill>
                <a:latin typeface="Arial" panose="020B0604020202020204" pitchFamily="34" charset="0"/>
              </a:rPr>
              <a:t>hợp</a:t>
            </a:r>
            <a:r>
              <a:rPr lang="en-US" altLang="en-US" sz="2800" b="1" dirty="0">
                <a:solidFill>
                  <a:srgbClr val="FFFF00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800" b="1" dirty="0" err="1">
                <a:solidFill>
                  <a:srgbClr val="FFFF00"/>
                </a:solidFill>
                <a:latin typeface="Arial" panose="020B0604020202020204" pitchFamily="34" charset="0"/>
              </a:rPr>
              <a:t>chất</a:t>
            </a:r>
            <a:r>
              <a:rPr lang="en-US" altLang="en-US" sz="2800" b="1" dirty="0">
                <a:solidFill>
                  <a:srgbClr val="FFFF00"/>
                </a:solidFill>
                <a:latin typeface="Arial" panose="020B0604020202020204" pitchFamily="34" charset="0"/>
              </a:rPr>
              <a:t> ?</a:t>
            </a:r>
            <a:endParaRPr lang="vi-VN" altLang="en-US" sz="2800" b="1" dirty="0">
              <a:solidFill>
                <a:srgbClr val="FFFF00"/>
              </a:solidFill>
              <a:latin typeface="Arial" panose="020B0604020202020204" pitchFamily="34" charset="0"/>
            </a:endParaRPr>
          </a:p>
        </p:txBody>
      </p:sp>
      <p:pic>
        <p:nvPicPr>
          <p:cNvPr id="37892" name="Picture 4" descr="Chu sa (thần sa) - Sự thật về loại đá điều trị co giật, động kinh">
            <a:extLst>
              <a:ext uri="{FF2B5EF4-FFF2-40B4-BE49-F238E27FC236}">
                <a16:creationId xmlns:a16="http://schemas.microsoft.com/office/drawing/2014/main" xmlns="" id="{1F5156BA-B93B-46CF-97F5-E39697325D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971570" y="1080555"/>
            <a:ext cx="3770416" cy="3163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894" name="Picture 6" descr="Vị Thuốc Chu Sa (Thần Sa) Dùng Cho Những Việc Gì?">
            <a:extLst>
              <a:ext uri="{FF2B5EF4-FFF2-40B4-BE49-F238E27FC236}">
                <a16:creationId xmlns:a16="http://schemas.microsoft.com/office/drawing/2014/main" xmlns="" id="{0D48BCB4-065B-4739-AF59-926C2794DE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410880" y="3108647"/>
            <a:ext cx="5315866" cy="3163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898" name="Picture 10">
            <a:extLst>
              <a:ext uri="{FF2B5EF4-FFF2-40B4-BE49-F238E27FC236}">
                <a16:creationId xmlns:a16="http://schemas.microsoft.com/office/drawing/2014/main" xmlns="" id="{9DE053B9-3A28-4C33-80CF-C869152E11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1344" y="2544417"/>
            <a:ext cx="7567643" cy="4248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Hình Bầu dục 4">
            <a:extLst>
              <a:ext uri="{FF2B5EF4-FFF2-40B4-BE49-F238E27FC236}">
                <a16:creationId xmlns:a16="http://schemas.microsoft.com/office/drawing/2014/main" xmlns="" id="{D16B5F05-82B2-4D6A-92EE-19339F4B4DF6}"/>
              </a:ext>
            </a:extLst>
          </p:cNvPr>
          <p:cNvSpPr/>
          <p:nvPr/>
        </p:nvSpPr>
        <p:spPr>
          <a:xfrm>
            <a:off x="3339548" y="4818534"/>
            <a:ext cx="2372139" cy="1974574"/>
          </a:xfrm>
          <a:prstGeom prst="ellipse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7" name="Mũi tên: Phải 6">
            <a:extLst>
              <a:ext uri="{FF2B5EF4-FFF2-40B4-BE49-F238E27FC236}">
                <a16:creationId xmlns:a16="http://schemas.microsoft.com/office/drawing/2014/main" xmlns="" id="{AD71883C-62CB-46F3-80E7-B96A3F496814}"/>
              </a:ext>
            </a:extLst>
          </p:cNvPr>
          <p:cNvSpPr/>
          <p:nvPr/>
        </p:nvSpPr>
        <p:spPr>
          <a:xfrm rot="10625995">
            <a:off x="5708901" y="5397731"/>
            <a:ext cx="2136490" cy="62285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9554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7" name="Rectangle 48"/>
          <p:cNvSpPr>
            <a:spLocks noChangeArrowheads="1"/>
          </p:cNvSpPr>
          <p:nvPr/>
        </p:nvSpPr>
        <p:spPr bwMode="auto">
          <a:xfrm>
            <a:off x="3657600" y="0"/>
            <a:ext cx="4191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52388" indent="12065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 eaLnBrk="0" fontAlgn="base" hangingPunct="0">
              <a:spcAft>
                <a:spcPct val="0"/>
              </a:spcAft>
              <a:buNone/>
            </a:pPr>
            <a:r>
              <a:rPr lang="en-US" altLang="vi-VN" sz="4000" b="1">
                <a:solidFill>
                  <a:srgbClr val="FFFF00"/>
                </a:solidFill>
                <a:latin typeface="Times New Roman" panose="02020603050405020304" pitchFamily="18" charset="0"/>
              </a:rPr>
              <a:t>III. Phân tử</a:t>
            </a:r>
          </a:p>
        </p:txBody>
      </p:sp>
      <p:grpSp>
        <p:nvGrpSpPr>
          <p:cNvPr id="77828" name="Group 115"/>
          <p:cNvGrpSpPr>
            <a:grpSpLocks/>
          </p:cNvGrpSpPr>
          <p:nvPr/>
        </p:nvGrpSpPr>
        <p:grpSpPr bwMode="auto">
          <a:xfrm>
            <a:off x="2206626" y="685800"/>
            <a:ext cx="8074025" cy="4254823"/>
            <a:chOff x="2515696" y="455774"/>
            <a:chExt cx="3125561" cy="2039961"/>
          </a:xfrm>
        </p:grpSpPr>
        <p:pic>
          <p:nvPicPr>
            <p:cNvPr id="77830" name="Picture 5" descr="HYDRO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17057" y="455774"/>
              <a:ext cx="3124200" cy="1676400"/>
            </a:xfrm>
            <a:prstGeom prst="rect">
              <a:avLst/>
            </a:prstGeom>
            <a:noFill/>
            <a:ln w="9525">
              <a:solidFill>
                <a:srgbClr val="0000FF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7831" name="Text Box 34"/>
            <p:cNvSpPr txBox="1">
              <a:spLocks noChangeArrowheads="1"/>
            </p:cNvSpPr>
            <p:nvPr/>
          </p:nvSpPr>
          <p:spPr bwMode="auto">
            <a:xfrm>
              <a:off x="2515696" y="2185854"/>
              <a:ext cx="3124200" cy="309881"/>
            </a:xfrm>
            <a:prstGeom prst="rect">
              <a:avLst/>
            </a:prstGeom>
            <a:solidFill>
              <a:srgbClr val="FFFF00"/>
            </a:solidFill>
            <a:ln w="9525" algn="ctr">
              <a:solidFill>
                <a:srgbClr val="FF0000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fontAlgn="base">
                <a:spcBef>
                  <a:spcPct val="50000"/>
                </a:spcBef>
                <a:spcAft>
                  <a:spcPct val="0"/>
                </a:spcAft>
                <a:buNone/>
              </a:pPr>
              <a:r>
                <a:rPr lang="en-US" altLang="vi-VN" sz="3600" b="1" dirty="0">
                  <a:solidFill>
                    <a:srgbClr val="0000FF"/>
                  </a:solidFill>
                  <a:latin typeface="#9Slide03 AllRoundGothic" panose="020B0703020202020104" pitchFamily="34" charset="0"/>
                </a:rPr>
                <a:t>Khí </a:t>
              </a:r>
              <a:r>
                <a:rPr lang="en-US" altLang="vi-VN" sz="3600" b="1" dirty="0" err="1">
                  <a:solidFill>
                    <a:srgbClr val="0000FF"/>
                  </a:solidFill>
                  <a:latin typeface="#9Slide03 AllRoundGothic" panose="020B0703020202020104" pitchFamily="34" charset="0"/>
                </a:rPr>
                <a:t>Hiđro</a:t>
              </a:r>
              <a:r>
                <a:rPr lang="en-US" altLang="vi-VN" sz="3600" b="1" dirty="0">
                  <a:solidFill>
                    <a:srgbClr val="0000FF"/>
                  </a:solidFill>
                  <a:latin typeface="#9Slide03 AllRoundGothic" panose="020B0703020202020104" pitchFamily="34" charset="0"/>
                </a:rPr>
                <a:t> </a:t>
              </a:r>
            </a:p>
          </p:txBody>
        </p:sp>
      </p:grpSp>
      <p:sp>
        <p:nvSpPr>
          <p:cNvPr id="6153" name="Rectangle 7"/>
          <p:cNvSpPr>
            <a:spLocks noChangeArrowheads="1"/>
          </p:cNvSpPr>
          <p:nvPr/>
        </p:nvSpPr>
        <p:spPr bwMode="auto">
          <a:xfrm>
            <a:off x="1431755" y="5201444"/>
            <a:ext cx="9620250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 fontAlgn="base">
              <a:lnSpc>
                <a:spcPct val="80000"/>
              </a:lnSpc>
              <a:spcAft>
                <a:spcPct val="0"/>
              </a:spcAft>
              <a:buClr>
                <a:srgbClr val="009999"/>
              </a:buClr>
              <a:buSzPct val="70000"/>
              <a:buNone/>
            </a:pPr>
            <a:r>
              <a:rPr lang="en-US" altLang="vi-VN" sz="4000" b="1" dirty="0">
                <a:solidFill>
                  <a:srgbClr val="FFFF00"/>
                </a:solidFill>
                <a:latin typeface="#9Slide03 AllRoundGothic" panose="020B0703020202020104" pitchFamily="34" charset="0"/>
                <a:cs typeface="Times New Roman" panose="02020603050405020304" pitchFamily="18" charset="0"/>
                <a:hlinkClick r:id="rId4" action="ppaction://hlinksldjump"/>
              </a:rPr>
              <a:t>Khí </a:t>
            </a:r>
            <a:r>
              <a:rPr lang="en-US" altLang="vi-VN" sz="4000" b="1" dirty="0" err="1">
                <a:solidFill>
                  <a:srgbClr val="FFFF00"/>
                </a:solidFill>
                <a:latin typeface="#9Slide03 AllRoundGothic" panose="020B0703020202020104" pitchFamily="34" charset="0"/>
                <a:cs typeface="Times New Roman" panose="02020603050405020304" pitchFamily="18" charset="0"/>
                <a:hlinkClick r:id="rId4" action="ppaction://hlinksldjump"/>
              </a:rPr>
              <a:t>Hiđro</a:t>
            </a:r>
            <a:r>
              <a:rPr lang="en-US" altLang="vi-VN" sz="4000" b="1" dirty="0">
                <a:solidFill>
                  <a:srgbClr val="FFFF00"/>
                </a:solidFill>
                <a:latin typeface="#9Slide03 AllRoundGothic" panose="020B0703020202020104" pitchFamily="34" charset="0"/>
                <a:cs typeface="Times New Roman" panose="02020603050405020304" pitchFamily="18" charset="0"/>
                <a:hlinkClick r:id="rId4" action="ppaction://hlinksldjump"/>
              </a:rPr>
              <a:t> </a:t>
            </a:r>
            <a:r>
              <a:rPr lang="en-US" altLang="vi-VN" sz="4000" b="1" dirty="0">
                <a:solidFill>
                  <a:srgbClr val="FFFFFF"/>
                </a:solidFill>
                <a:latin typeface="#9Slide03 AllRoundGothic" panose="020B0703020202020104" pitchFamily="34" charset="0"/>
                <a:cs typeface="Times New Roman" panose="02020603050405020304" pitchFamily="18" charset="0"/>
              </a:rPr>
              <a:t>có hạt hợp thành gồm </a:t>
            </a:r>
            <a:r>
              <a:rPr lang="en-US" altLang="vi-VN" sz="4000" b="1" dirty="0" err="1">
                <a:solidFill>
                  <a:srgbClr val="FFFFFF"/>
                </a:solidFill>
                <a:latin typeface="#9Slide03 AllRoundGothic" panose="020B0703020202020104" pitchFamily="34" charset="0"/>
                <a:cs typeface="Times New Roman" panose="02020603050405020304" pitchFamily="18" charset="0"/>
              </a:rPr>
              <a:t>2H</a:t>
            </a:r>
            <a:r>
              <a:rPr lang="en-US" altLang="vi-VN" sz="4000" b="1" dirty="0">
                <a:solidFill>
                  <a:srgbClr val="FFFFFF"/>
                </a:solidFill>
                <a:latin typeface="#9Slide03 AllRoundGothic" panose="020B0703020202020104" pitchFamily="34" charset="0"/>
                <a:cs typeface="Times New Roman" panose="02020603050405020304" pitchFamily="18" charset="0"/>
              </a:rPr>
              <a:t> liên kết với nhau </a:t>
            </a:r>
            <a:endParaRPr lang="en-US" altLang="vi-VN" sz="4000" dirty="0">
              <a:solidFill>
                <a:srgbClr val="FFFFFF"/>
              </a:solidFill>
              <a:latin typeface="#9Slide03 AllRoundGothic" panose="020B07030202020201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9378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9874" name="Group 117"/>
          <p:cNvGrpSpPr>
            <a:grpSpLocks/>
          </p:cNvGrpSpPr>
          <p:nvPr/>
        </p:nvGrpSpPr>
        <p:grpSpPr bwMode="auto">
          <a:xfrm>
            <a:off x="1676400" y="925514"/>
            <a:ext cx="8686800" cy="3994039"/>
            <a:chOff x="6019800" y="533400"/>
            <a:chExt cx="3048000" cy="1946374"/>
          </a:xfrm>
        </p:grpSpPr>
        <p:sp>
          <p:nvSpPr>
            <p:cNvPr id="79879" name="Rectangle 56"/>
            <p:cNvSpPr>
              <a:spLocks noChangeArrowheads="1"/>
            </p:cNvSpPr>
            <p:nvPr/>
          </p:nvSpPr>
          <p:spPr bwMode="auto">
            <a:xfrm>
              <a:off x="6019800" y="533400"/>
              <a:ext cx="3022600" cy="1752600"/>
            </a:xfrm>
            <a:prstGeom prst="rect">
              <a:avLst/>
            </a:prstGeom>
            <a:noFill/>
            <a:ln w="9525">
              <a:solidFill>
                <a:srgbClr val="3333FF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fontAlgn="base">
                <a:spcBef>
                  <a:spcPct val="50000"/>
                </a:spcBef>
                <a:spcAft>
                  <a:spcPct val="0"/>
                </a:spcAft>
                <a:buNone/>
              </a:pPr>
              <a:endParaRPr lang="vi-VN" altLang="vi-VN" sz="2800" b="1">
                <a:solidFill>
                  <a:srgbClr val="0000FF"/>
                </a:solidFill>
                <a:latin typeface="Times New Roman" panose="02020603050405020304" pitchFamily="18" charset="0"/>
              </a:endParaRPr>
            </a:p>
          </p:txBody>
        </p:sp>
        <p:grpSp>
          <p:nvGrpSpPr>
            <p:cNvPr id="79880" name="Group 30"/>
            <p:cNvGrpSpPr>
              <a:grpSpLocks/>
            </p:cNvGrpSpPr>
            <p:nvPr/>
          </p:nvGrpSpPr>
          <p:grpSpPr bwMode="auto">
            <a:xfrm rot="4282929">
              <a:off x="6026373" y="775279"/>
              <a:ext cx="836613" cy="454025"/>
              <a:chOff x="576" y="480"/>
              <a:chExt cx="768" cy="432"/>
            </a:xfrm>
          </p:grpSpPr>
          <p:sp>
            <p:nvSpPr>
              <p:cNvPr id="37" name="Oval 31"/>
              <p:cNvSpPr>
                <a:spLocks noChangeArrowheads="1"/>
              </p:cNvSpPr>
              <p:nvPr/>
            </p:nvSpPr>
            <p:spPr bwMode="auto">
              <a:xfrm>
                <a:off x="912" y="480"/>
                <a:ext cx="432" cy="432"/>
              </a:xfrm>
              <a:prstGeom prst="ellipse">
                <a:avLst/>
              </a:prstGeom>
              <a:gradFill flip="none" rotWithShape="1">
                <a:gsLst>
                  <a:gs pos="0">
                    <a:srgbClr val="DDEBCF"/>
                  </a:gs>
                  <a:gs pos="50000">
                    <a:srgbClr val="9CB86E"/>
                  </a:gs>
                  <a:gs pos="100000">
                    <a:srgbClr val="156B13"/>
                  </a:gs>
                </a:gsLst>
                <a:path path="circle">
                  <a:fillToRect l="50000" t="50000" r="50000" b="50000"/>
                </a:path>
                <a:tileRect/>
              </a:gradFill>
              <a:ln w="158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algn="ctr" fontAlgn="base">
                  <a:spcBef>
                    <a:spcPct val="50000"/>
                  </a:spcBef>
                  <a:spcAft>
                    <a:spcPct val="0"/>
                  </a:spcAft>
                  <a:defRPr/>
                </a:pPr>
                <a:endParaRPr lang="en-US" sz="2800" b="1">
                  <a:solidFill>
                    <a:srgbClr val="0000FF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38" name="Oval 32"/>
              <p:cNvSpPr>
                <a:spLocks noChangeArrowheads="1"/>
              </p:cNvSpPr>
              <p:nvPr/>
            </p:nvSpPr>
            <p:spPr bwMode="auto">
              <a:xfrm>
                <a:off x="576" y="480"/>
                <a:ext cx="432" cy="432"/>
              </a:xfrm>
              <a:prstGeom prst="ellipse">
                <a:avLst/>
              </a:prstGeom>
              <a:gradFill flip="none" rotWithShape="1">
                <a:gsLst>
                  <a:gs pos="0">
                    <a:srgbClr val="DDEBCF"/>
                  </a:gs>
                  <a:gs pos="50000">
                    <a:srgbClr val="9CB86E"/>
                  </a:gs>
                  <a:gs pos="100000">
                    <a:srgbClr val="156B13"/>
                  </a:gs>
                </a:gsLst>
                <a:path path="circle">
                  <a:fillToRect l="50000" t="50000" r="50000" b="50000"/>
                </a:path>
                <a:tileRect/>
              </a:gradFill>
              <a:ln w="158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algn="ctr" fontAlgn="base">
                  <a:spcBef>
                    <a:spcPct val="50000"/>
                  </a:spcBef>
                  <a:spcAft>
                    <a:spcPct val="0"/>
                  </a:spcAft>
                  <a:defRPr/>
                </a:pPr>
                <a:endParaRPr lang="en-US" sz="2800" b="1">
                  <a:solidFill>
                    <a:srgbClr val="0000FF"/>
                  </a:solidFill>
                  <a:latin typeface="Times New Roman" panose="02020603050405020304" pitchFamily="18" charset="0"/>
                </a:endParaRPr>
              </a:p>
            </p:txBody>
          </p:sp>
        </p:grpSp>
        <p:grpSp>
          <p:nvGrpSpPr>
            <p:cNvPr id="79881" name="Group 30"/>
            <p:cNvGrpSpPr>
              <a:grpSpLocks/>
            </p:cNvGrpSpPr>
            <p:nvPr/>
          </p:nvGrpSpPr>
          <p:grpSpPr bwMode="auto">
            <a:xfrm rot="-1763608">
              <a:off x="7030616" y="785684"/>
              <a:ext cx="836613" cy="454025"/>
              <a:chOff x="576" y="480"/>
              <a:chExt cx="768" cy="432"/>
            </a:xfrm>
          </p:grpSpPr>
          <p:sp>
            <p:nvSpPr>
              <p:cNvPr id="40" name="Oval 31"/>
              <p:cNvSpPr>
                <a:spLocks noChangeArrowheads="1"/>
              </p:cNvSpPr>
              <p:nvPr/>
            </p:nvSpPr>
            <p:spPr bwMode="auto">
              <a:xfrm>
                <a:off x="912" y="480"/>
                <a:ext cx="432" cy="432"/>
              </a:xfrm>
              <a:prstGeom prst="ellipse">
                <a:avLst/>
              </a:prstGeom>
              <a:gradFill flip="none" rotWithShape="1">
                <a:gsLst>
                  <a:gs pos="0">
                    <a:srgbClr val="DDEBCF"/>
                  </a:gs>
                  <a:gs pos="50000">
                    <a:srgbClr val="9CB86E"/>
                  </a:gs>
                  <a:gs pos="100000">
                    <a:srgbClr val="156B13"/>
                  </a:gs>
                </a:gsLst>
                <a:path path="circle">
                  <a:fillToRect l="50000" t="50000" r="50000" b="50000"/>
                </a:path>
                <a:tileRect/>
              </a:gradFill>
              <a:ln w="158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algn="ctr" fontAlgn="base">
                  <a:spcBef>
                    <a:spcPct val="50000"/>
                  </a:spcBef>
                  <a:spcAft>
                    <a:spcPct val="0"/>
                  </a:spcAft>
                  <a:defRPr/>
                </a:pPr>
                <a:endParaRPr lang="en-US" sz="2800" b="1">
                  <a:solidFill>
                    <a:srgbClr val="0000FF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41" name="Oval 32"/>
              <p:cNvSpPr>
                <a:spLocks noChangeArrowheads="1"/>
              </p:cNvSpPr>
              <p:nvPr/>
            </p:nvSpPr>
            <p:spPr bwMode="auto">
              <a:xfrm>
                <a:off x="576" y="480"/>
                <a:ext cx="432" cy="432"/>
              </a:xfrm>
              <a:prstGeom prst="ellipse">
                <a:avLst/>
              </a:prstGeom>
              <a:gradFill flip="none" rotWithShape="1">
                <a:gsLst>
                  <a:gs pos="0">
                    <a:srgbClr val="DDEBCF"/>
                  </a:gs>
                  <a:gs pos="50000">
                    <a:srgbClr val="9CB86E"/>
                  </a:gs>
                  <a:gs pos="100000">
                    <a:srgbClr val="156B13"/>
                  </a:gs>
                </a:gsLst>
                <a:path path="circle">
                  <a:fillToRect l="50000" t="50000" r="50000" b="50000"/>
                </a:path>
                <a:tileRect/>
              </a:gradFill>
              <a:ln w="158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algn="ctr" fontAlgn="base">
                  <a:spcBef>
                    <a:spcPct val="50000"/>
                  </a:spcBef>
                  <a:spcAft>
                    <a:spcPct val="0"/>
                  </a:spcAft>
                  <a:defRPr/>
                </a:pPr>
                <a:endParaRPr lang="en-US" sz="2800" b="1">
                  <a:solidFill>
                    <a:srgbClr val="0000FF"/>
                  </a:solidFill>
                  <a:latin typeface="Times New Roman" panose="02020603050405020304" pitchFamily="18" charset="0"/>
                </a:endParaRPr>
              </a:p>
            </p:txBody>
          </p:sp>
        </p:grpSp>
        <p:grpSp>
          <p:nvGrpSpPr>
            <p:cNvPr id="79882" name="Group 30"/>
            <p:cNvGrpSpPr>
              <a:grpSpLocks/>
            </p:cNvGrpSpPr>
            <p:nvPr/>
          </p:nvGrpSpPr>
          <p:grpSpPr bwMode="auto">
            <a:xfrm rot="1542198">
              <a:off x="8211202" y="768562"/>
              <a:ext cx="836613" cy="454025"/>
              <a:chOff x="576" y="480"/>
              <a:chExt cx="768" cy="432"/>
            </a:xfrm>
          </p:grpSpPr>
          <p:sp>
            <p:nvSpPr>
              <p:cNvPr id="43" name="Oval 31"/>
              <p:cNvSpPr>
                <a:spLocks noChangeArrowheads="1"/>
              </p:cNvSpPr>
              <p:nvPr/>
            </p:nvSpPr>
            <p:spPr bwMode="auto">
              <a:xfrm>
                <a:off x="912" y="480"/>
                <a:ext cx="432" cy="432"/>
              </a:xfrm>
              <a:prstGeom prst="ellipse">
                <a:avLst/>
              </a:prstGeom>
              <a:gradFill flip="none" rotWithShape="1">
                <a:gsLst>
                  <a:gs pos="0">
                    <a:srgbClr val="DDEBCF"/>
                  </a:gs>
                  <a:gs pos="50000">
                    <a:srgbClr val="9CB86E"/>
                  </a:gs>
                  <a:gs pos="100000">
                    <a:srgbClr val="156B13"/>
                  </a:gs>
                </a:gsLst>
                <a:path path="circle">
                  <a:fillToRect l="50000" t="50000" r="50000" b="50000"/>
                </a:path>
                <a:tileRect/>
              </a:gradFill>
              <a:ln w="158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algn="ctr" fontAlgn="base">
                  <a:spcBef>
                    <a:spcPct val="50000"/>
                  </a:spcBef>
                  <a:spcAft>
                    <a:spcPct val="0"/>
                  </a:spcAft>
                  <a:defRPr/>
                </a:pPr>
                <a:endParaRPr lang="en-US" sz="2800" b="1">
                  <a:solidFill>
                    <a:srgbClr val="0000FF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44" name="Oval 32"/>
              <p:cNvSpPr>
                <a:spLocks noChangeArrowheads="1"/>
              </p:cNvSpPr>
              <p:nvPr/>
            </p:nvSpPr>
            <p:spPr bwMode="auto">
              <a:xfrm>
                <a:off x="576" y="480"/>
                <a:ext cx="432" cy="432"/>
              </a:xfrm>
              <a:prstGeom prst="ellipse">
                <a:avLst/>
              </a:prstGeom>
              <a:gradFill flip="none" rotWithShape="1">
                <a:gsLst>
                  <a:gs pos="0">
                    <a:srgbClr val="DDEBCF"/>
                  </a:gs>
                  <a:gs pos="50000">
                    <a:srgbClr val="9CB86E"/>
                  </a:gs>
                  <a:gs pos="100000">
                    <a:srgbClr val="156B13"/>
                  </a:gs>
                </a:gsLst>
                <a:path path="circle">
                  <a:fillToRect l="50000" t="50000" r="50000" b="50000"/>
                </a:path>
                <a:tileRect/>
              </a:gradFill>
              <a:ln w="158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algn="ctr" fontAlgn="base">
                  <a:spcBef>
                    <a:spcPct val="50000"/>
                  </a:spcBef>
                  <a:spcAft>
                    <a:spcPct val="0"/>
                  </a:spcAft>
                  <a:defRPr/>
                </a:pPr>
                <a:endParaRPr lang="en-US" sz="2800" b="1">
                  <a:solidFill>
                    <a:srgbClr val="0000FF"/>
                  </a:solidFill>
                  <a:latin typeface="Times New Roman" panose="02020603050405020304" pitchFamily="18" charset="0"/>
                </a:endParaRPr>
              </a:p>
            </p:txBody>
          </p:sp>
        </p:grpSp>
        <p:grpSp>
          <p:nvGrpSpPr>
            <p:cNvPr id="79883" name="Group 30"/>
            <p:cNvGrpSpPr>
              <a:grpSpLocks/>
            </p:cNvGrpSpPr>
            <p:nvPr/>
          </p:nvGrpSpPr>
          <p:grpSpPr bwMode="auto">
            <a:xfrm rot="-651363">
              <a:off x="6131270" y="1598723"/>
              <a:ext cx="836613" cy="454025"/>
              <a:chOff x="576" y="480"/>
              <a:chExt cx="768" cy="432"/>
            </a:xfrm>
          </p:grpSpPr>
          <p:sp>
            <p:nvSpPr>
              <p:cNvPr id="46" name="Oval 31"/>
              <p:cNvSpPr>
                <a:spLocks noChangeArrowheads="1"/>
              </p:cNvSpPr>
              <p:nvPr/>
            </p:nvSpPr>
            <p:spPr bwMode="auto">
              <a:xfrm>
                <a:off x="912" y="480"/>
                <a:ext cx="432" cy="432"/>
              </a:xfrm>
              <a:prstGeom prst="ellipse">
                <a:avLst/>
              </a:prstGeom>
              <a:gradFill flip="none" rotWithShape="1">
                <a:gsLst>
                  <a:gs pos="0">
                    <a:srgbClr val="DDEBCF"/>
                  </a:gs>
                  <a:gs pos="50000">
                    <a:srgbClr val="9CB86E"/>
                  </a:gs>
                  <a:gs pos="100000">
                    <a:srgbClr val="156B13"/>
                  </a:gs>
                </a:gsLst>
                <a:path path="circle">
                  <a:fillToRect l="50000" t="50000" r="50000" b="50000"/>
                </a:path>
                <a:tileRect/>
              </a:gradFill>
              <a:ln w="158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algn="ctr" fontAlgn="base">
                  <a:spcBef>
                    <a:spcPct val="50000"/>
                  </a:spcBef>
                  <a:spcAft>
                    <a:spcPct val="0"/>
                  </a:spcAft>
                  <a:defRPr/>
                </a:pPr>
                <a:endParaRPr lang="en-US" sz="2800" b="1">
                  <a:solidFill>
                    <a:srgbClr val="0000FF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47" name="Oval 32"/>
              <p:cNvSpPr>
                <a:spLocks noChangeArrowheads="1"/>
              </p:cNvSpPr>
              <p:nvPr/>
            </p:nvSpPr>
            <p:spPr bwMode="auto">
              <a:xfrm>
                <a:off x="576" y="480"/>
                <a:ext cx="432" cy="432"/>
              </a:xfrm>
              <a:prstGeom prst="ellipse">
                <a:avLst/>
              </a:prstGeom>
              <a:gradFill flip="none" rotWithShape="1">
                <a:gsLst>
                  <a:gs pos="0">
                    <a:srgbClr val="DDEBCF"/>
                  </a:gs>
                  <a:gs pos="50000">
                    <a:srgbClr val="9CB86E"/>
                  </a:gs>
                  <a:gs pos="100000">
                    <a:srgbClr val="156B13"/>
                  </a:gs>
                </a:gsLst>
                <a:path path="circle">
                  <a:fillToRect l="50000" t="50000" r="50000" b="50000"/>
                </a:path>
                <a:tileRect/>
              </a:gradFill>
              <a:ln w="158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algn="ctr" fontAlgn="base">
                  <a:spcBef>
                    <a:spcPct val="50000"/>
                  </a:spcBef>
                  <a:spcAft>
                    <a:spcPct val="0"/>
                  </a:spcAft>
                  <a:defRPr/>
                </a:pPr>
                <a:endParaRPr lang="en-US" sz="2800" b="1">
                  <a:solidFill>
                    <a:srgbClr val="0000FF"/>
                  </a:solidFill>
                  <a:latin typeface="Times New Roman" panose="02020603050405020304" pitchFamily="18" charset="0"/>
                </a:endParaRPr>
              </a:p>
            </p:txBody>
          </p:sp>
        </p:grpSp>
        <p:grpSp>
          <p:nvGrpSpPr>
            <p:cNvPr id="79884" name="Group 30"/>
            <p:cNvGrpSpPr>
              <a:grpSpLocks/>
            </p:cNvGrpSpPr>
            <p:nvPr/>
          </p:nvGrpSpPr>
          <p:grpSpPr bwMode="auto">
            <a:xfrm rot="5400000">
              <a:off x="7200106" y="1562894"/>
              <a:ext cx="836613" cy="454025"/>
              <a:chOff x="576" y="480"/>
              <a:chExt cx="768" cy="432"/>
            </a:xfrm>
          </p:grpSpPr>
          <p:sp>
            <p:nvSpPr>
              <p:cNvPr id="49" name="Oval 31"/>
              <p:cNvSpPr>
                <a:spLocks noChangeArrowheads="1"/>
              </p:cNvSpPr>
              <p:nvPr/>
            </p:nvSpPr>
            <p:spPr bwMode="auto">
              <a:xfrm>
                <a:off x="912" y="480"/>
                <a:ext cx="432" cy="432"/>
              </a:xfrm>
              <a:prstGeom prst="ellipse">
                <a:avLst/>
              </a:prstGeom>
              <a:gradFill flip="none" rotWithShape="1">
                <a:gsLst>
                  <a:gs pos="0">
                    <a:srgbClr val="DDEBCF"/>
                  </a:gs>
                  <a:gs pos="50000">
                    <a:srgbClr val="9CB86E"/>
                  </a:gs>
                  <a:gs pos="100000">
                    <a:srgbClr val="156B13"/>
                  </a:gs>
                </a:gsLst>
                <a:path path="circle">
                  <a:fillToRect l="50000" t="50000" r="50000" b="50000"/>
                </a:path>
                <a:tileRect/>
              </a:gradFill>
              <a:ln w="158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algn="ctr" fontAlgn="base">
                  <a:spcBef>
                    <a:spcPct val="50000"/>
                  </a:spcBef>
                  <a:spcAft>
                    <a:spcPct val="0"/>
                  </a:spcAft>
                  <a:defRPr/>
                </a:pPr>
                <a:endParaRPr lang="en-US" sz="2800" b="1">
                  <a:solidFill>
                    <a:srgbClr val="0000FF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50" name="Oval 32"/>
              <p:cNvSpPr>
                <a:spLocks noChangeArrowheads="1"/>
              </p:cNvSpPr>
              <p:nvPr/>
            </p:nvSpPr>
            <p:spPr bwMode="auto">
              <a:xfrm>
                <a:off x="576" y="480"/>
                <a:ext cx="432" cy="432"/>
              </a:xfrm>
              <a:prstGeom prst="ellipse">
                <a:avLst/>
              </a:prstGeom>
              <a:gradFill flip="none" rotWithShape="1">
                <a:gsLst>
                  <a:gs pos="0">
                    <a:srgbClr val="DDEBCF"/>
                  </a:gs>
                  <a:gs pos="50000">
                    <a:srgbClr val="9CB86E"/>
                  </a:gs>
                  <a:gs pos="100000">
                    <a:srgbClr val="156B13"/>
                  </a:gs>
                </a:gsLst>
                <a:path path="circle">
                  <a:fillToRect l="50000" t="50000" r="50000" b="50000"/>
                </a:path>
                <a:tileRect/>
              </a:gradFill>
              <a:ln w="158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algn="ctr" fontAlgn="base">
                  <a:spcBef>
                    <a:spcPct val="50000"/>
                  </a:spcBef>
                  <a:spcAft>
                    <a:spcPct val="0"/>
                  </a:spcAft>
                  <a:defRPr/>
                </a:pPr>
                <a:endParaRPr lang="en-US" sz="2800" b="1">
                  <a:solidFill>
                    <a:srgbClr val="0000FF"/>
                  </a:solidFill>
                  <a:latin typeface="Times New Roman" panose="02020603050405020304" pitchFamily="18" charset="0"/>
                </a:endParaRPr>
              </a:p>
            </p:txBody>
          </p:sp>
        </p:grpSp>
        <p:grpSp>
          <p:nvGrpSpPr>
            <p:cNvPr id="79885" name="Group 30"/>
            <p:cNvGrpSpPr>
              <a:grpSpLocks/>
            </p:cNvGrpSpPr>
            <p:nvPr/>
          </p:nvGrpSpPr>
          <p:grpSpPr bwMode="auto">
            <a:xfrm rot="3085799">
              <a:off x="8211202" y="1613175"/>
              <a:ext cx="836613" cy="454025"/>
              <a:chOff x="576" y="480"/>
              <a:chExt cx="768" cy="432"/>
            </a:xfrm>
          </p:grpSpPr>
          <p:sp>
            <p:nvSpPr>
              <p:cNvPr id="52" name="Oval 31"/>
              <p:cNvSpPr>
                <a:spLocks noChangeArrowheads="1"/>
              </p:cNvSpPr>
              <p:nvPr/>
            </p:nvSpPr>
            <p:spPr bwMode="auto">
              <a:xfrm>
                <a:off x="912" y="480"/>
                <a:ext cx="432" cy="432"/>
              </a:xfrm>
              <a:prstGeom prst="ellipse">
                <a:avLst/>
              </a:prstGeom>
              <a:gradFill flip="none" rotWithShape="1">
                <a:gsLst>
                  <a:gs pos="0">
                    <a:srgbClr val="DDEBCF"/>
                  </a:gs>
                  <a:gs pos="50000">
                    <a:srgbClr val="9CB86E"/>
                  </a:gs>
                  <a:gs pos="100000">
                    <a:srgbClr val="156B13"/>
                  </a:gs>
                </a:gsLst>
                <a:path path="circle">
                  <a:fillToRect l="50000" t="50000" r="50000" b="50000"/>
                </a:path>
                <a:tileRect/>
              </a:gradFill>
              <a:ln w="158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algn="ctr" fontAlgn="base">
                  <a:spcBef>
                    <a:spcPct val="50000"/>
                  </a:spcBef>
                  <a:spcAft>
                    <a:spcPct val="0"/>
                  </a:spcAft>
                  <a:defRPr/>
                </a:pPr>
                <a:endParaRPr lang="en-US" sz="2800" b="1">
                  <a:solidFill>
                    <a:srgbClr val="0000FF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53" name="Oval 32"/>
              <p:cNvSpPr>
                <a:spLocks noChangeArrowheads="1"/>
              </p:cNvSpPr>
              <p:nvPr/>
            </p:nvSpPr>
            <p:spPr bwMode="auto">
              <a:xfrm>
                <a:off x="576" y="480"/>
                <a:ext cx="432" cy="432"/>
              </a:xfrm>
              <a:prstGeom prst="ellipse">
                <a:avLst/>
              </a:prstGeom>
              <a:gradFill flip="none" rotWithShape="1">
                <a:gsLst>
                  <a:gs pos="0">
                    <a:srgbClr val="DDEBCF"/>
                  </a:gs>
                  <a:gs pos="50000">
                    <a:srgbClr val="9CB86E"/>
                  </a:gs>
                  <a:gs pos="100000">
                    <a:srgbClr val="156B13"/>
                  </a:gs>
                </a:gsLst>
                <a:path path="circle">
                  <a:fillToRect l="50000" t="50000" r="50000" b="50000"/>
                </a:path>
                <a:tileRect/>
              </a:gradFill>
              <a:ln w="158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algn="ctr" fontAlgn="base">
                  <a:spcBef>
                    <a:spcPct val="50000"/>
                  </a:spcBef>
                  <a:spcAft>
                    <a:spcPct val="0"/>
                  </a:spcAft>
                  <a:defRPr/>
                </a:pPr>
                <a:endParaRPr lang="en-US" sz="2800" b="1">
                  <a:solidFill>
                    <a:srgbClr val="0000FF"/>
                  </a:solidFill>
                  <a:latin typeface="Times New Roman" panose="02020603050405020304" pitchFamily="18" charset="0"/>
                </a:endParaRPr>
              </a:p>
            </p:txBody>
          </p:sp>
        </p:grpSp>
        <p:cxnSp>
          <p:nvCxnSpPr>
            <p:cNvPr id="55" name="Straight Connector 54"/>
            <p:cNvCxnSpPr/>
            <p:nvPr/>
          </p:nvCxnSpPr>
          <p:spPr>
            <a:xfrm rot="10800000" flipV="1">
              <a:off x="7162800" y="1980843"/>
              <a:ext cx="365404" cy="123006"/>
            </a:xfrm>
            <a:prstGeom prst="line">
              <a:avLst/>
            </a:prstGeom>
            <a:ln w="57150"/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  <p:sp>
          <p:nvSpPr>
            <p:cNvPr id="79887" name="TextBox 56"/>
            <p:cNvSpPr txBox="1">
              <a:spLocks noChangeArrowheads="1"/>
            </p:cNvSpPr>
            <p:nvPr/>
          </p:nvSpPr>
          <p:spPr bwMode="auto">
            <a:xfrm>
              <a:off x="6901742" y="1849553"/>
              <a:ext cx="381000" cy="3449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fontAlgn="base">
                <a:spcBef>
                  <a:spcPct val="50000"/>
                </a:spcBef>
                <a:spcAft>
                  <a:spcPct val="0"/>
                </a:spcAft>
                <a:buNone/>
              </a:pPr>
              <a:r>
                <a:rPr lang="en-US" altLang="vi-VN" sz="4000" b="1">
                  <a:solidFill>
                    <a:srgbClr val="FFFF00"/>
                  </a:solidFill>
                  <a:latin typeface="Times New Roman" panose="02020603050405020304" pitchFamily="18" charset="0"/>
                </a:rPr>
                <a:t>O</a:t>
              </a:r>
            </a:p>
          </p:txBody>
        </p:sp>
        <p:sp>
          <p:nvSpPr>
            <p:cNvPr id="79888" name="Text Box 34"/>
            <p:cNvSpPr txBox="1">
              <a:spLocks noChangeArrowheads="1"/>
            </p:cNvSpPr>
            <p:nvPr/>
          </p:nvSpPr>
          <p:spPr bwMode="auto">
            <a:xfrm>
              <a:off x="6019800" y="2209800"/>
              <a:ext cx="3048000" cy="269974"/>
            </a:xfrm>
            <a:prstGeom prst="rect">
              <a:avLst/>
            </a:prstGeom>
            <a:solidFill>
              <a:srgbClr val="FFFF00"/>
            </a:solidFill>
            <a:ln w="9525" algn="ctr">
              <a:solidFill>
                <a:srgbClr val="FF0000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fontAlgn="base">
                <a:spcBef>
                  <a:spcPct val="50000"/>
                </a:spcBef>
                <a:spcAft>
                  <a:spcPct val="0"/>
                </a:spcAft>
                <a:buNone/>
              </a:pPr>
              <a:r>
                <a:rPr lang="en-US" altLang="vi-VN" sz="3000" b="1">
                  <a:solidFill>
                    <a:srgbClr val="0000FF"/>
                  </a:solidFill>
                  <a:latin typeface="Times New Roman" panose="02020603050405020304" pitchFamily="18" charset="0"/>
                </a:rPr>
                <a:t>Khí Oxi </a:t>
              </a:r>
            </a:p>
          </p:txBody>
        </p:sp>
      </p:grpSp>
      <p:sp>
        <p:nvSpPr>
          <p:cNvPr id="79" name="Rectangle 7"/>
          <p:cNvSpPr>
            <a:spLocks noChangeArrowheads="1"/>
          </p:cNvSpPr>
          <p:nvPr/>
        </p:nvSpPr>
        <p:spPr bwMode="auto">
          <a:xfrm>
            <a:off x="1744663" y="5203825"/>
            <a:ext cx="8477250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 fontAlgn="base">
              <a:lnSpc>
                <a:spcPct val="80000"/>
              </a:lnSpc>
              <a:spcAft>
                <a:spcPct val="0"/>
              </a:spcAft>
              <a:buClr>
                <a:srgbClr val="009999"/>
              </a:buClr>
              <a:buSzPct val="70000"/>
              <a:buNone/>
            </a:pPr>
            <a:r>
              <a:rPr lang="en-US" altLang="vi-VN" sz="4000" b="1" dirty="0">
                <a:solidFill>
                  <a:srgbClr val="FFFF00"/>
                </a:solidFill>
                <a:latin typeface="#9Slide03 AllRoundGothic" panose="020B0703020202020104" pitchFamily="34" charset="0"/>
                <a:cs typeface="Times New Roman" panose="02020603050405020304" pitchFamily="18" charset="0"/>
                <a:hlinkClick r:id="rId3" action="ppaction://hlinksldjump"/>
              </a:rPr>
              <a:t>Khí </a:t>
            </a:r>
            <a:r>
              <a:rPr lang="en-US" altLang="vi-VN" sz="4000" b="1" dirty="0" err="1">
                <a:solidFill>
                  <a:srgbClr val="FFFF00"/>
                </a:solidFill>
                <a:latin typeface="#9Slide03 AllRoundGothic" panose="020B0703020202020104" pitchFamily="34" charset="0"/>
                <a:cs typeface="Times New Roman" panose="02020603050405020304" pitchFamily="18" charset="0"/>
                <a:hlinkClick r:id="rId3" action="ppaction://hlinksldjump"/>
              </a:rPr>
              <a:t>Oxi</a:t>
            </a:r>
            <a:r>
              <a:rPr lang="en-US" altLang="vi-VN" sz="4000" b="1" dirty="0">
                <a:solidFill>
                  <a:srgbClr val="FFFF00"/>
                </a:solidFill>
                <a:latin typeface="#9Slide03 AllRoundGothic" panose="020B0703020202020104" pitchFamily="34" charset="0"/>
                <a:cs typeface="Times New Roman" panose="02020603050405020304" pitchFamily="18" charset="0"/>
                <a:hlinkClick r:id="rId3" action="ppaction://hlinksldjump"/>
              </a:rPr>
              <a:t> </a:t>
            </a:r>
            <a:r>
              <a:rPr lang="en-US" altLang="vi-VN" sz="4000" b="1" dirty="0">
                <a:solidFill>
                  <a:srgbClr val="FFFF00"/>
                </a:solidFill>
                <a:latin typeface="#9Slide03 AllRoundGothic" panose="020B0703020202020104" pitchFamily="34" charset="0"/>
                <a:cs typeface="Times New Roman" panose="02020603050405020304" pitchFamily="18" charset="0"/>
              </a:rPr>
              <a:t>có hạt hợp thành gồm 2 O liên kết với nhau </a:t>
            </a:r>
          </a:p>
        </p:txBody>
      </p:sp>
      <p:sp>
        <p:nvSpPr>
          <p:cNvPr id="79876" name="Rectangle 48"/>
          <p:cNvSpPr>
            <a:spLocks noChangeArrowheads="1"/>
          </p:cNvSpPr>
          <p:nvPr/>
        </p:nvSpPr>
        <p:spPr bwMode="auto">
          <a:xfrm>
            <a:off x="4137025" y="153988"/>
            <a:ext cx="4191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52388" indent="12065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 eaLnBrk="0" fontAlgn="base" hangingPunct="0">
              <a:spcAft>
                <a:spcPct val="0"/>
              </a:spcAft>
              <a:buNone/>
            </a:pPr>
            <a:r>
              <a:rPr lang="en-US" altLang="vi-VN" sz="4000" b="1">
                <a:solidFill>
                  <a:srgbClr val="FFFF00"/>
                </a:solidFill>
                <a:latin typeface="Times New Roman" panose="02020603050405020304" pitchFamily="18" charset="0"/>
              </a:rPr>
              <a:t>III. Phân tử</a:t>
            </a:r>
          </a:p>
        </p:txBody>
      </p:sp>
      <p:cxnSp>
        <p:nvCxnSpPr>
          <p:cNvPr id="27" name="Straight Connector 26"/>
          <p:cNvCxnSpPr/>
          <p:nvPr/>
        </p:nvCxnSpPr>
        <p:spPr bwMode="auto">
          <a:xfrm rot="10800000" flipV="1">
            <a:off x="4835525" y="3146426"/>
            <a:ext cx="1041400" cy="252413"/>
          </a:xfrm>
          <a:prstGeom prst="line">
            <a:avLst/>
          </a:prstGeom>
          <a:ln w="57150"/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79878" name="TextBox 56"/>
          <p:cNvSpPr txBox="1">
            <a:spLocks noChangeArrowheads="1"/>
          </p:cNvSpPr>
          <p:nvPr/>
        </p:nvSpPr>
        <p:spPr bwMode="auto">
          <a:xfrm>
            <a:off x="4040188" y="2990851"/>
            <a:ext cx="108585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fontAlgn="base">
              <a:spcBef>
                <a:spcPct val="50000"/>
              </a:spcBef>
              <a:spcAft>
                <a:spcPct val="0"/>
              </a:spcAft>
              <a:buNone/>
            </a:pPr>
            <a:r>
              <a:rPr lang="en-US" altLang="vi-VN" sz="4000" b="1">
                <a:solidFill>
                  <a:srgbClr val="FFFF00"/>
                </a:solidFill>
                <a:latin typeface="Times New Roman" panose="02020603050405020304" pitchFamily="18" charset="0"/>
              </a:rPr>
              <a:t>O</a:t>
            </a:r>
          </a:p>
        </p:txBody>
      </p:sp>
    </p:spTree>
    <p:extLst>
      <p:ext uri="{BB962C8B-B14F-4D97-AF65-F5344CB8AC3E}">
        <p14:creationId xmlns:p14="http://schemas.microsoft.com/office/powerpoint/2010/main" val="2510621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ext Box 39"/>
          <p:cNvSpPr txBox="1">
            <a:spLocks noChangeArrowheads="1"/>
          </p:cNvSpPr>
          <p:nvPr/>
        </p:nvSpPr>
        <p:spPr bwMode="auto">
          <a:xfrm>
            <a:off x="2209800" y="6019801"/>
            <a:ext cx="73914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fontAlgn="base">
              <a:spcBef>
                <a:spcPct val="50000"/>
              </a:spcBef>
              <a:spcAft>
                <a:spcPct val="0"/>
              </a:spcAft>
              <a:buNone/>
            </a:pPr>
            <a:endParaRPr lang="vi-VN" altLang="vi-VN" sz="2800" b="1">
              <a:solidFill>
                <a:srgbClr val="0000FF"/>
              </a:solidFill>
              <a:latin typeface="Times New Roman" panose="02020603050405020304" pitchFamily="18" charset="0"/>
            </a:endParaRPr>
          </a:p>
        </p:txBody>
      </p:sp>
      <p:cxnSp>
        <p:nvCxnSpPr>
          <p:cNvPr id="91" name="Straight Connector 90"/>
          <p:cNvCxnSpPr/>
          <p:nvPr/>
        </p:nvCxnSpPr>
        <p:spPr>
          <a:xfrm rot="5400000">
            <a:off x="5114925" y="2906713"/>
            <a:ext cx="533400" cy="30480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Connector 93"/>
          <p:cNvCxnSpPr>
            <a:cxnSpLocks/>
            <a:endCxn id="81936" idx="2"/>
          </p:cNvCxnSpPr>
          <p:nvPr/>
        </p:nvCxnSpPr>
        <p:spPr>
          <a:xfrm flipH="1" flipV="1">
            <a:off x="5700713" y="2889250"/>
            <a:ext cx="322262" cy="623888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1925" name="Group 118"/>
          <p:cNvGrpSpPr>
            <a:grpSpLocks/>
          </p:cNvGrpSpPr>
          <p:nvPr/>
        </p:nvGrpSpPr>
        <p:grpSpPr bwMode="auto">
          <a:xfrm>
            <a:off x="2170113" y="676275"/>
            <a:ext cx="8305800" cy="4470400"/>
            <a:chOff x="2667000" y="2707688"/>
            <a:chExt cx="3124200" cy="2493892"/>
          </a:xfrm>
        </p:grpSpPr>
        <p:grpSp>
          <p:nvGrpSpPr>
            <p:cNvPr id="81928" name="Group 181"/>
            <p:cNvGrpSpPr>
              <a:grpSpLocks/>
            </p:cNvGrpSpPr>
            <p:nvPr/>
          </p:nvGrpSpPr>
          <p:grpSpPr bwMode="auto">
            <a:xfrm rot="-206652">
              <a:off x="2760823" y="2843209"/>
              <a:ext cx="701775" cy="607724"/>
              <a:chOff x="3644" y="410"/>
              <a:chExt cx="643" cy="576"/>
            </a:xfrm>
          </p:grpSpPr>
          <p:sp>
            <p:nvSpPr>
              <p:cNvPr id="59" name="Oval 182"/>
              <p:cNvSpPr>
                <a:spLocks noChangeArrowheads="1"/>
              </p:cNvSpPr>
              <p:nvPr/>
            </p:nvSpPr>
            <p:spPr bwMode="auto">
              <a:xfrm rot="2634536">
                <a:off x="3744" y="576"/>
                <a:ext cx="416" cy="410"/>
              </a:xfrm>
              <a:prstGeom prst="ellipse">
                <a:avLst/>
              </a:prstGeom>
              <a:gradFill flip="none" rotWithShape="1">
                <a:gsLst>
                  <a:gs pos="0">
                    <a:srgbClr val="DDEBCF"/>
                  </a:gs>
                  <a:gs pos="50000">
                    <a:srgbClr val="9CB86E"/>
                  </a:gs>
                  <a:gs pos="100000">
                    <a:srgbClr val="156B13"/>
                  </a:gs>
                </a:gsLst>
                <a:path path="circle">
                  <a:fillToRect l="50000" t="50000" r="50000" b="50000"/>
                </a:path>
                <a:tileRect/>
              </a:gradFill>
              <a:ln w="1587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pPr algn="ctr" fontAlgn="base">
                  <a:spcBef>
                    <a:spcPct val="50000"/>
                  </a:spcBef>
                  <a:spcAft>
                    <a:spcPct val="0"/>
                  </a:spcAft>
                  <a:defRPr/>
                </a:pPr>
                <a:endParaRPr lang="vi-VN" sz="2800" b="1">
                  <a:solidFill>
                    <a:srgbClr val="0000FF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81966" name="Oval 183"/>
              <p:cNvSpPr>
                <a:spLocks noChangeArrowheads="1"/>
              </p:cNvSpPr>
              <p:nvPr/>
            </p:nvSpPr>
            <p:spPr bwMode="auto">
              <a:xfrm rot="-3183831">
                <a:off x="3645" y="409"/>
                <a:ext cx="286" cy="288"/>
              </a:xfrm>
              <a:prstGeom prst="ellipse">
                <a:avLst/>
              </a:prstGeom>
              <a:gradFill rotWithShape="1">
                <a:gsLst>
                  <a:gs pos="0">
                    <a:schemeClr val="bg1"/>
                  </a:gs>
                  <a:gs pos="100000">
                    <a:srgbClr val="333333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1587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algn="ctr" fontAlgn="base">
                  <a:spcBef>
                    <a:spcPct val="50000"/>
                  </a:spcBef>
                  <a:spcAft>
                    <a:spcPct val="0"/>
                  </a:spcAft>
                  <a:buNone/>
                </a:pPr>
                <a:endParaRPr lang="vi-VN" altLang="vi-VN" sz="2800" b="1">
                  <a:solidFill>
                    <a:srgbClr val="0000FF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81967" name="Oval 184"/>
              <p:cNvSpPr>
                <a:spLocks noChangeArrowheads="1"/>
              </p:cNvSpPr>
              <p:nvPr/>
            </p:nvSpPr>
            <p:spPr bwMode="auto">
              <a:xfrm rot="-3183831">
                <a:off x="4000" y="585"/>
                <a:ext cx="286" cy="288"/>
              </a:xfrm>
              <a:prstGeom prst="ellipse">
                <a:avLst/>
              </a:prstGeom>
              <a:gradFill rotWithShape="1">
                <a:gsLst>
                  <a:gs pos="0">
                    <a:schemeClr val="bg1"/>
                  </a:gs>
                  <a:gs pos="100000">
                    <a:srgbClr val="333333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1587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algn="ctr" fontAlgn="base">
                  <a:spcBef>
                    <a:spcPct val="50000"/>
                  </a:spcBef>
                  <a:spcAft>
                    <a:spcPct val="0"/>
                  </a:spcAft>
                  <a:buNone/>
                </a:pPr>
                <a:endParaRPr lang="vi-VN" altLang="vi-VN" sz="2800" b="1">
                  <a:solidFill>
                    <a:srgbClr val="0000FF"/>
                  </a:solidFill>
                  <a:latin typeface="Times New Roman" panose="02020603050405020304" pitchFamily="18" charset="0"/>
                </a:endParaRPr>
              </a:p>
            </p:txBody>
          </p:sp>
        </p:grpSp>
        <p:sp>
          <p:nvSpPr>
            <p:cNvPr id="81929" name="Rectangle 56"/>
            <p:cNvSpPr>
              <a:spLocks noChangeArrowheads="1"/>
            </p:cNvSpPr>
            <p:nvPr/>
          </p:nvSpPr>
          <p:spPr bwMode="auto">
            <a:xfrm>
              <a:off x="2667000" y="2743200"/>
              <a:ext cx="3124200" cy="2057400"/>
            </a:xfrm>
            <a:prstGeom prst="rect">
              <a:avLst/>
            </a:prstGeom>
            <a:noFill/>
            <a:ln w="9525">
              <a:solidFill>
                <a:srgbClr val="3333FF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fontAlgn="base">
                <a:spcBef>
                  <a:spcPct val="50000"/>
                </a:spcBef>
                <a:spcAft>
                  <a:spcPct val="0"/>
                </a:spcAft>
                <a:buNone/>
              </a:pPr>
              <a:endParaRPr lang="vi-VN" altLang="vi-VN" sz="2800" b="1">
                <a:solidFill>
                  <a:srgbClr val="0000FF"/>
                </a:solidFill>
                <a:latin typeface="Times New Roman" panose="02020603050405020304" pitchFamily="18" charset="0"/>
              </a:endParaRPr>
            </a:p>
          </p:txBody>
        </p:sp>
        <p:grpSp>
          <p:nvGrpSpPr>
            <p:cNvPr id="81930" name="Group 181"/>
            <p:cNvGrpSpPr>
              <a:grpSpLocks/>
            </p:cNvGrpSpPr>
            <p:nvPr/>
          </p:nvGrpSpPr>
          <p:grpSpPr bwMode="auto">
            <a:xfrm rot="-7995470">
              <a:off x="3970754" y="2783218"/>
              <a:ext cx="702866" cy="551805"/>
              <a:chOff x="3693" y="463"/>
              <a:chExt cx="644" cy="523"/>
            </a:xfrm>
          </p:grpSpPr>
          <p:sp>
            <p:nvSpPr>
              <p:cNvPr id="64" name="Oval 182"/>
              <p:cNvSpPr>
                <a:spLocks noChangeArrowheads="1"/>
              </p:cNvSpPr>
              <p:nvPr/>
            </p:nvSpPr>
            <p:spPr bwMode="auto">
              <a:xfrm rot="2634536">
                <a:off x="3744" y="576"/>
                <a:ext cx="416" cy="410"/>
              </a:xfrm>
              <a:prstGeom prst="ellipse">
                <a:avLst/>
              </a:prstGeom>
              <a:gradFill flip="none" rotWithShape="1">
                <a:gsLst>
                  <a:gs pos="0">
                    <a:srgbClr val="DDEBCF"/>
                  </a:gs>
                  <a:gs pos="50000">
                    <a:srgbClr val="9CB86E"/>
                  </a:gs>
                  <a:gs pos="100000">
                    <a:srgbClr val="156B13"/>
                  </a:gs>
                </a:gsLst>
                <a:path path="circle">
                  <a:fillToRect l="50000" t="50000" r="50000" b="50000"/>
                </a:path>
                <a:tileRect/>
              </a:gradFill>
              <a:ln w="1587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pPr algn="ctr" fontAlgn="base">
                  <a:spcBef>
                    <a:spcPct val="50000"/>
                  </a:spcBef>
                  <a:spcAft>
                    <a:spcPct val="0"/>
                  </a:spcAft>
                  <a:defRPr/>
                </a:pPr>
                <a:endParaRPr lang="vi-VN" sz="2800" b="1">
                  <a:solidFill>
                    <a:srgbClr val="0000FF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81961" name="Oval 183"/>
              <p:cNvSpPr>
                <a:spLocks noChangeArrowheads="1"/>
              </p:cNvSpPr>
              <p:nvPr/>
            </p:nvSpPr>
            <p:spPr bwMode="auto">
              <a:xfrm rot="-3183831">
                <a:off x="3694" y="462"/>
                <a:ext cx="286" cy="288"/>
              </a:xfrm>
              <a:prstGeom prst="ellipse">
                <a:avLst/>
              </a:prstGeom>
              <a:gradFill rotWithShape="1">
                <a:gsLst>
                  <a:gs pos="0">
                    <a:schemeClr val="bg1"/>
                  </a:gs>
                  <a:gs pos="100000">
                    <a:srgbClr val="333333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1587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algn="ctr" fontAlgn="base">
                  <a:spcBef>
                    <a:spcPct val="50000"/>
                  </a:spcBef>
                  <a:spcAft>
                    <a:spcPct val="0"/>
                  </a:spcAft>
                  <a:buNone/>
                </a:pPr>
                <a:endParaRPr lang="vi-VN" altLang="vi-VN" sz="2800" b="1">
                  <a:solidFill>
                    <a:srgbClr val="0000FF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81962" name="Oval 184"/>
              <p:cNvSpPr>
                <a:spLocks noChangeArrowheads="1"/>
              </p:cNvSpPr>
              <p:nvPr/>
            </p:nvSpPr>
            <p:spPr bwMode="auto">
              <a:xfrm rot="-3183831">
                <a:off x="4050" y="522"/>
                <a:ext cx="286" cy="288"/>
              </a:xfrm>
              <a:prstGeom prst="ellipse">
                <a:avLst/>
              </a:prstGeom>
              <a:gradFill rotWithShape="1">
                <a:gsLst>
                  <a:gs pos="0">
                    <a:schemeClr val="bg1"/>
                  </a:gs>
                  <a:gs pos="100000">
                    <a:srgbClr val="333333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1587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algn="ctr" fontAlgn="base">
                  <a:spcBef>
                    <a:spcPct val="50000"/>
                  </a:spcBef>
                  <a:spcAft>
                    <a:spcPct val="0"/>
                  </a:spcAft>
                  <a:buNone/>
                </a:pPr>
                <a:endParaRPr lang="vi-VN" altLang="vi-VN" sz="2800" b="1">
                  <a:solidFill>
                    <a:srgbClr val="0000FF"/>
                  </a:solidFill>
                  <a:latin typeface="Times New Roman" panose="02020603050405020304" pitchFamily="18" charset="0"/>
                </a:endParaRPr>
              </a:p>
            </p:txBody>
          </p:sp>
        </p:grpSp>
        <p:grpSp>
          <p:nvGrpSpPr>
            <p:cNvPr id="81931" name="Group 181"/>
            <p:cNvGrpSpPr>
              <a:grpSpLocks/>
            </p:cNvGrpSpPr>
            <p:nvPr/>
          </p:nvGrpSpPr>
          <p:grpSpPr bwMode="auto">
            <a:xfrm rot="2429202">
              <a:off x="4911653" y="2982279"/>
              <a:ext cx="720329" cy="607724"/>
              <a:chOff x="3644" y="410"/>
              <a:chExt cx="660" cy="576"/>
            </a:xfrm>
          </p:grpSpPr>
          <p:sp>
            <p:nvSpPr>
              <p:cNvPr id="68" name="Oval 182"/>
              <p:cNvSpPr>
                <a:spLocks noChangeArrowheads="1"/>
              </p:cNvSpPr>
              <p:nvPr/>
            </p:nvSpPr>
            <p:spPr bwMode="auto">
              <a:xfrm rot="2634536">
                <a:off x="3744" y="576"/>
                <a:ext cx="416" cy="410"/>
              </a:xfrm>
              <a:prstGeom prst="ellipse">
                <a:avLst/>
              </a:prstGeom>
              <a:gradFill flip="none" rotWithShape="1">
                <a:gsLst>
                  <a:gs pos="0">
                    <a:srgbClr val="DDEBCF"/>
                  </a:gs>
                  <a:gs pos="50000">
                    <a:srgbClr val="9CB86E"/>
                  </a:gs>
                  <a:gs pos="100000">
                    <a:srgbClr val="156B13"/>
                  </a:gs>
                </a:gsLst>
                <a:path path="circle">
                  <a:fillToRect l="50000" t="50000" r="50000" b="50000"/>
                </a:path>
                <a:tileRect/>
              </a:gradFill>
              <a:ln w="1587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pPr algn="ctr" fontAlgn="base">
                  <a:spcBef>
                    <a:spcPct val="50000"/>
                  </a:spcBef>
                  <a:spcAft>
                    <a:spcPct val="0"/>
                  </a:spcAft>
                  <a:defRPr/>
                </a:pPr>
                <a:endParaRPr lang="vi-VN" sz="2800" b="1">
                  <a:solidFill>
                    <a:srgbClr val="0000FF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81956" name="Oval 183"/>
              <p:cNvSpPr>
                <a:spLocks noChangeArrowheads="1"/>
              </p:cNvSpPr>
              <p:nvPr/>
            </p:nvSpPr>
            <p:spPr bwMode="auto">
              <a:xfrm rot="-3183831">
                <a:off x="3645" y="409"/>
                <a:ext cx="286" cy="288"/>
              </a:xfrm>
              <a:prstGeom prst="ellipse">
                <a:avLst/>
              </a:prstGeom>
              <a:gradFill rotWithShape="1">
                <a:gsLst>
                  <a:gs pos="0">
                    <a:schemeClr val="bg1"/>
                  </a:gs>
                  <a:gs pos="100000">
                    <a:srgbClr val="333333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1587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algn="ctr" fontAlgn="base">
                  <a:spcBef>
                    <a:spcPct val="50000"/>
                  </a:spcBef>
                  <a:spcAft>
                    <a:spcPct val="0"/>
                  </a:spcAft>
                  <a:buNone/>
                </a:pPr>
                <a:endParaRPr lang="vi-VN" altLang="vi-VN" sz="2800" b="1">
                  <a:solidFill>
                    <a:srgbClr val="0000FF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81957" name="Oval 184"/>
              <p:cNvSpPr>
                <a:spLocks noChangeArrowheads="1"/>
              </p:cNvSpPr>
              <p:nvPr/>
            </p:nvSpPr>
            <p:spPr bwMode="auto">
              <a:xfrm rot="-3183831">
                <a:off x="4017" y="576"/>
                <a:ext cx="286" cy="288"/>
              </a:xfrm>
              <a:prstGeom prst="ellipse">
                <a:avLst/>
              </a:prstGeom>
              <a:gradFill rotWithShape="1">
                <a:gsLst>
                  <a:gs pos="0">
                    <a:schemeClr val="bg1"/>
                  </a:gs>
                  <a:gs pos="100000">
                    <a:srgbClr val="333333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1587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algn="ctr" fontAlgn="base">
                  <a:spcBef>
                    <a:spcPct val="50000"/>
                  </a:spcBef>
                  <a:spcAft>
                    <a:spcPct val="0"/>
                  </a:spcAft>
                  <a:buNone/>
                </a:pPr>
                <a:endParaRPr lang="vi-VN" altLang="vi-VN" sz="2800" b="1">
                  <a:solidFill>
                    <a:srgbClr val="0000FF"/>
                  </a:solidFill>
                  <a:latin typeface="Times New Roman" panose="02020603050405020304" pitchFamily="18" charset="0"/>
                </a:endParaRPr>
              </a:p>
            </p:txBody>
          </p:sp>
        </p:grpSp>
        <p:grpSp>
          <p:nvGrpSpPr>
            <p:cNvPr id="81932" name="Group 181"/>
            <p:cNvGrpSpPr>
              <a:grpSpLocks/>
            </p:cNvGrpSpPr>
            <p:nvPr/>
          </p:nvGrpSpPr>
          <p:grpSpPr bwMode="auto">
            <a:xfrm rot="-689603">
              <a:off x="3634836" y="4112535"/>
              <a:ext cx="709415" cy="607724"/>
              <a:chOff x="3644" y="410"/>
              <a:chExt cx="650" cy="576"/>
            </a:xfrm>
          </p:grpSpPr>
          <p:sp>
            <p:nvSpPr>
              <p:cNvPr id="72" name="Oval 182"/>
              <p:cNvSpPr>
                <a:spLocks noChangeArrowheads="1"/>
              </p:cNvSpPr>
              <p:nvPr/>
            </p:nvSpPr>
            <p:spPr bwMode="auto">
              <a:xfrm rot="2634536">
                <a:off x="3744" y="576"/>
                <a:ext cx="416" cy="410"/>
              </a:xfrm>
              <a:prstGeom prst="ellipse">
                <a:avLst/>
              </a:prstGeom>
              <a:gradFill flip="none" rotWithShape="1">
                <a:gsLst>
                  <a:gs pos="0">
                    <a:srgbClr val="DDEBCF"/>
                  </a:gs>
                  <a:gs pos="50000">
                    <a:srgbClr val="9CB86E"/>
                  </a:gs>
                  <a:gs pos="100000">
                    <a:srgbClr val="156B13"/>
                  </a:gs>
                </a:gsLst>
                <a:path path="circle">
                  <a:fillToRect l="50000" t="50000" r="50000" b="50000"/>
                </a:path>
                <a:tileRect/>
              </a:gradFill>
              <a:ln w="1587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pPr algn="ctr" fontAlgn="base">
                  <a:spcBef>
                    <a:spcPct val="50000"/>
                  </a:spcBef>
                  <a:spcAft>
                    <a:spcPct val="0"/>
                  </a:spcAft>
                  <a:defRPr/>
                </a:pPr>
                <a:endParaRPr lang="vi-VN" sz="2800" b="1">
                  <a:solidFill>
                    <a:srgbClr val="0000FF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81951" name="Oval 183"/>
              <p:cNvSpPr>
                <a:spLocks noChangeArrowheads="1"/>
              </p:cNvSpPr>
              <p:nvPr/>
            </p:nvSpPr>
            <p:spPr bwMode="auto">
              <a:xfrm rot="-3183831">
                <a:off x="3645" y="409"/>
                <a:ext cx="286" cy="288"/>
              </a:xfrm>
              <a:prstGeom prst="ellipse">
                <a:avLst/>
              </a:prstGeom>
              <a:gradFill rotWithShape="1">
                <a:gsLst>
                  <a:gs pos="0">
                    <a:schemeClr val="bg1"/>
                  </a:gs>
                  <a:gs pos="100000">
                    <a:srgbClr val="333333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1587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algn="ctr" fontAlgn="base">
                  <a:spcBef>
                    <a:spcPct val="50000"/>
                  </a:spcBef>
                  <a:spcAft>
                    <a:spcPct val="0"/>
                  </a:spcAft>
                  <a:buNone/>
                </a:pPr>
                <a:endParaRPr lang="vi-VN" altLang="vi-VN" sz="2800" b="1">
                  <a:solidFill>
                    <a:srgbClr val="0000FF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81952" name="Oval 184"/>
              <p:cNvSpPr>
                <a:spLocks noChangeArrowheads="1"/>
              </p:cNvSpPr>
              <p:nvPr/>
            </p:nvSpPr>
            <p:spPr bwMode="auto">
              <a:xfrm rot="-3183831">
                <a:off x="4007" y="562"/>
                <a:ext cx="286" cy="288"/>
              </a:xfrm>
              <a:prstGeom prst="ellipse">
                <a:avLst/>
              </a:prstGeom>
              <a:gradFill rotWithShape="1">
                <a:gsLst>
                  <a:gs pos="0">
                    <a:schemeClr val="bg1"/>
                  </a:gs>
                  <a:gs pos="100000">
                    <a:srgbClr val="333333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1587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algn="ctr" fontAlgn="base">
                  <a:spcBef>
                    <a:spcPct val="50000"/>
                  </a:spcBef>
                  <a:spcAft>
                    <a:spcPct val="0"/>
                  </a:spcAft>
                  <a:buNone/>
                </a:pPr>
                <a:endParaRPr lang="vi-VN" altLang="vi-VN" sz="2800" b="1">
                  <a:solidFill>
                    <a:srgbClr val="0000FF"/>
                  </a:solidFill>
                  <a:latin typeface="Times New Roman" panose="02020603050405020304" pitchFamily="18" charset="0"/>
                </a:endParaRPr>
              </a:p>
            </p:txBody>
          </p:sp>
        </p:grpSp>
        <p:grpSp>
          <p:nvGrpSpPr>
            <p:cNvPr id="81933" name="Group 181"/>
            <p:cNvGrpSpPr>
              <a:grpSpLocks/>
            </p:cNvGrpSpPr>
            <p:nvPr/>
          </p:nvGrpSpPr>
          <p:grpSpPr bwMode="auto">
            <a:xfrm rot="-5683091">
              <a:off x="2655885" y="3828333"/>
              <a:ext cx="802184" cy="499051"/>
              <a:chOff x="3602" y="513"/>
              <a:chExt cx="735" cy="473"/>
            </a:xfrm>
          </p:grpSpPr>
          <p:sp>
            <p:nvSpPr>
              <p:cNvPr id="76" name="Oval 182"/>
              <p:cNvSpPr>
                <a:spLocks noChangeArrowheads="1"/>
              </p:cNvSpPr>
              <p:nvPr/>
            </p:nvSpPr>
            <p:spPr bwMode="auto">
              <a:xfrm rot="2634536">
                <a:off x="3744" y="576"/>
                <a:ext cx="416" cy="410"/>
              </a:xfrm>
              <a:prstGeom prst="ellipse">
                <a:avLst/>
              </a:prstGeom>
              <a:gradFill flip="none" rotWithShape="1">
                <a:gsLst>
                  <a:gs pos="0">
                    <a:srgbClr val="DDEBCF"/>
                  </a:gs>
                  <a:gs pos="50000">
                    <a:srgbClr val="9CB86E"/>
                  </a:gs>
                  <a:gs pos="100000">
                    <a:srgbClr val="156B13"/>
                  </a:gs>
                </a:gsLst>
                <a:path path="circle">
                  <a:fillToRect l="50000" t="50000" r="50000" b="50000"/>
                </a:path>
                <a:tileRect/>
              </a:gradFill>
              <a:ln w="1587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pPr algn="ctr" fontAlgn="base">
                  <a:spcBef>
                    <a:spcPct val="50000"/>
                  </a:spcBef>
                  <a:spcAft>
                    <a:spcPct val="0"/>
                  </a:spcAft>
                  <a:defRPr/>
                </a:pPr>
                <a:endParaRPr lang="vi-VN" sz="2800" b="1">
                  <a:solidFill>
                    <a:srgbClr val="0000FF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81946" name="Oval 183"/>
              <p:cNvSpPr>
                <a:spLocks noChangeArrowheads="1"/>
              </p:cNvSpPr>
              <p:nvPr/>
            </p:nvSpPr>
            <p:spPr bwMode="auto">
              <a:xfrm rot="-3183831">
                <a:off x="3603" y="512"/>
                <a:ext cx="286" cy="288"/>
              </a:xfrm>
              <a:prstGeom prst="ellipse">
                <a:avLst/>
              </a:prstGeom>
              <a:gradFill rotWithShape="1">
                <a:gsLst>
                  <a:gs pos="0">
                    <a:schemeClr val="bg1"/>
                  </a:gs>
                  <a:gs pos="100000">
                    <a:srgbClr val="333333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1587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algn="ctr" fontAlgn="base">
                  <a:spcBef>
                    <a:spcPct val="50000"/>
                  </a:spcBef>
                  <a:spcAft>
                    <a:spcPct val="0"/>
                  </a:spcAft>
                  <a:buNone/>
                </a:pPr>
                <a:endParaRPr lang="vi-VN" altLang="vi-VN" sz="2800" b="1">
                  <a:solidFill>
                    <a:srgbClr val="0000FF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81947" name="Oval 184"/>
              <p:cNvSpPr>
                <a:spLocks noChangeArrowheads="1"/>
              </p:cNvSpPr>
              <p:nvPr/>
            </p:nvSpPr>
            <p:spPr bwMode="auto">
              <a:xfrm rot="-3183831">
                <a:off x="4050" y="522"/>
                <a:ext cx="286" cy="288"/>
              </a:xfrm>
              <a:prstGeom prst="ellipse">
                <a:avLst/>
              </a:prstGeom>
              <a:gradFill rotWithShape="1">
                <a:gsLst>
                  <a:gs pos="0">
                    <a:schemeClr val="bg1"/>
                  </a:gs>
                  <a:gs pos="100000">
                    <a:srgbClr val="333333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1587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algn="ctr" fontAlgn="base">
                  <a:spcBef>
                    <a:spcPct val="50000"/>
                  </a:spcBef>
                  <a:spcAft>
                    <a:spcPct val="0"/>
                  </a:spcAft>
                  <a:buNone/>
                </a:pPr>
                <a:endParaRPr lang="vi-VN" altLang="vi-VN" sz="2800" b="1">
                  <a:solidFill>
                    <a:srgbClr val="0000FF"/>
                  </a:solidFill>
                  <a:latin typeface="Times New Roman" panose="02020603050405020304" pitchFamily="18" charset="0"/>
                </a:endParaRPr>
              </a:p>
            </p:txBody>
          </p:sp>
        </p:grpSp>
        <p:grpSp>
          <p:nvGrpSpPr>
            <p:cNvPr id="81934" name="Group 181"/>
            <p:cNvGrpSpPr>
              <a:grpSpLocks/>
            </p:cNvGrpSpPr>
            <p:nvPr/>
          </p:nvGrpSpPr>
          <p:grpSpPr bwMode="auto">
            <a:xfrm rot="-206652">
              <a:off x="4589616" y="3715013"/>
              <a:ext cx="706140" cy="607724"/>
              <a:chOff x="3644" y="410"/>
              <a:chExt cx="647" cy="576"/>
            </a:xfrm>
          </p:grpSpPr>
          <p:sp>
            <p:nvSpPr>
              <p:cNvPr id="84" name="Oval 182"/>
              <p:cNvSpPr>
                <a:spLocks noChangeArrowheads="1"/>
              </p:cNvSpPr>
              <p:nvPr/>
            </p:nvSpPr>
            <p:spPr bwMode="auto">
              <a:xfrm rot="2634536">
                <a:off x="3744" y="576"/>
                <a:ext cx="416" cy="410"/>
              </a:xfrm>
              <a:prstGeom prst="ellipse">
                <a:avLst/>
              </a:prstGeom>
              <a:gradFill flip="none" rotWithShape="1">
                <a:gsLst>
                  <a:gs pos="0">
                    <a:srgbClr val="DDEBCF"/>
                  </a:gs>
                  <a:gs pos="50000">
                    <a:srgbClr val="9CB86E"/>
                  </a:gs>
                  <a:gs pos="100000">
                    <a:srgbClr val="156B13"/>
                  </a:gs>
                </a:gsLst>
                <a:path path="circle">
                  <a:fillToRect l="50000" t="50000" r="50000" b="50000"/>
                </a:path>
                <a:tileRect/>
              </a:gradFill>
              <a:ln w="1587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pPr algn="ctr" fontAlgn="base">
                  <a:spcBef>
                    <a:spcPct val="50000"/>
                  </a:spcBef>
                  <a:spcAft>
                    <a:spcPct val="0"/>
                  </a:spcAft>
                  <a:defRPr/>
                </a:pPr>
                <a:endParaRPr lang="vi-VN" sz="2800" b="1">
                  <a:solidFill>
                    <a:srgbClr val="0000FF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81941" name="Oval 183"/>
              <p:cNvSpPr>
                <a:spLocks noChangeArrowheads="1"/>
              </p:cNvSpPr>
              <p:nvPr/>
            </p:nvSpPr>
            <p:spPr bwMode="auto">
              <a:xfrm rot="-3183831">
                <a:off x="3645" y="409"/>
                <a:ext cx="286" cy="288"/>
              </a:xfrm>
              <a:prstGeom prst="ellipse">
                <a:avLst/>
              </a:prstGeom>
              <a:gradFill rotWithShape="1">
                <a:gsLst>
                  <a:gs pos="0">
                    <a:schemeClr val="bg1"/>
                  </a:gs>
                  <a:gs pos="100000">
                    <a:srgbClr val="333333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1587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algn="ctr" fontAlgn="base">
                  <a:spcBef>
                    <a:spcPct val="50000"/>
                  </a:spcBef>
                  <a:spcAft>
                    <a:spcPct val="0"/>
                  </a:spcAft>
                  <a:buNone/>
                </a:pPr>
                <a:endParaRPr lang="vi-VN" altLang="vi-VN" sz="2800" b="1">
                  <a:solidFill>
                    <a:srgbClr val="0000FF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81942" name="Oval 184"/>
              <p:cNvSpPr>
                <a:spLocks noChangeArrowheads="1"/>
              </p:cNvSpPr>
              <p:nvPr/>
            </p:nvSpPr>
            <p:spPr bwMode="auto">
              <a:xfrm rot="-3183831">
                <a:off x="4004" y="533"/>
                <a:ext cx="286" cy="288"/>
              </a:xfrm>
              <a:prstGeom prst="ellipse">
                <a:avLst/>
              </a:prstGeom>
              <a:gradFill rotWithShape="1">
                <a:gsLst>
                  <a:gs pos="0">
                    <a:schemeClr val="bg1"/>
                  </a:gs>
                  <a:gs pos="100000">
                    <a:srgbClr val="333333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1587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algn="ctr" fontAlgn="base">
                  <a:spcBef>
                    <a:spcPct val="50000"/>
                  </a:spcBef>
                  <a:spcAft>
                    <a:spcPct val="0"/>
                  </a:spcAft>
                  <a:buNone/>
                </a:pPr>
                <a:endParaRPr lang="vi-VN" altLang="vi-VN" sz="2800" b="1">
                  <a:solidFill>
                    <a:srgbClr val="0000FF"/>
                  </a:solidFill>
                  <a:latin typeface="Times New Roman" panose="02020603050405020304" pitchFamily="18" charset="0"/>
                </a:endParaRPr>
              </a:p>
            </p:txBody>
          </p:sp>
        </p:grpSp>
        <p:sp>
          <p:nvSpPr>
            <p:cNvPr id="81935" name="TextBox 89"/>
            <p:cNvSpPr txBox="1">
              <a:spLocks noChangeArrowheads="1"/>
            </p:cNvSpPr>
            <p:nvPr/>
          </p:nvSpPr>
          <p:spPr bwMode="auto">
            <a:xfrm>
              <a:off x="4482503" y="4239982"/>
              <a:ext cx="234674" cy="4293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fontAlgn="base">
                <a:spcBef>
                  <a:spcPct val="50000"/>
                </a:spcBef>
                <a:spcAft>
                  <a:spcPct val="0"/>
                </a:spcAft>
                <a:buNone/>
              </a:pPr>
              <a:r>
                <a:rPr lang="en-US" altLang="vi-VN" sz="4400" b="1">
                  <a:solidFill>
                    <a:srgbClr val="FFFF00"/>
                  </a:solidFill>
                  <a:latin typeface="Times New Roman" panose="02020603050405020304" pitchFamily="18" charset="0"/>
                </a:rPr>
                <a:t>O</a:t>
              </a:r>
            </a:p>
          </p:txBody>
        </p:sp>
        <p:sp>
          <p:nvSpPr>
            <p:cNvPr id="81936" name="TextBox 95"/>
            <p:cNvSpPr txBox="1">
              <a:spLocks noChangeArrowheads="1"/>
            </p:cNvSpPr>
            <p:nvPr/>
          </p:nvSpPr>
          <p:spPr bwMode="auto">
            <a:xfrm>
              <a:off x="3885552" y="3547303"/>
              <a:ext cx="219600" cy="3949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fontAlgn="base">
                <a:spcBef>
                  <a:spcPct val="50000"/>
                </a:spcBef>
                <a:spcAft>
                  <a:spcPct val="0"/>
                </a:spcAft>
                <a:buNone/>
              </a:pPr>
              <a:r>
                <a:rPr lang="en-US" altLang="vi-VN" sz="4000" b="1">
                  <a:solidFill>
                    <a:srgbClr val="FFFF00"/>
                  </a:solidFill>
                  <a:latin typeface="Times New Roman" panose="02020603050405020304" pitchFamily="18" charset="0"/>
                </a:rPr>
                <a:t>H</a:t>
              </a:r>
            </a:p>
          </p:txBody>
        </p:sp>
        <p:sp>
          <p:nvSpPr>
            <p:cNvPr id="81937" name="Text Box 34"/>
            <p:cNvSpPr txBox="1">
              <a:spLocks noChangeArrowheads="1"/>
            </p:cNvSpPr>
            <p:nvPr/>
          </p:nvSpPr>
          <p:spPr bwMode="auto">
            <a:xfrm>
              <a:off x="2667000" y="4880897"/>
              <a:ext cx="3124200" cy="320683"/>
            </a:xfrm>
            <a:prstGeom prst="rect">
              <a:avLst/>
            </a:prstGeom>
            <a:solidFill>
              <a:srgbClr val="FFFF00"/>
            </a:solidFill>
            <a:ln w="9525" algn="ctr">
              <a:solidFill>
                <a:srgbClr val="FF0000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fontAlgn="base">
                <a:spcBef>
                  <a:spcPct val="50000"/>
                </a:spcBef>
                <a:spcAft>
                  <a:spcPct val="0"/>
                </a:spcAft>
                <a:buNone/>
              </a:pPr>
              <a:r>
                <a:rPr lang="en-US" altLang="vi-VN" sz="3000" b="1">
                  <a:solidFill>
                    <a:srgbClr val="0000FF"/>
                  </a:solidFill>
                  <a:latin typeface="Times New Roman" panose="02020603050405020304" pitchFamily="18" charset="0"/>
                </a:rPr>
                <a:t>Nước</a:t>
              </a:r>
              <a:r>
                <a:rPr lang="en-US" altLang="vi-VN" sz="2800" b="1">
                  <a:solidFill>
                    <a:srgbClr val="0000FF"/>
                  </a:solidFill>
                  <a:latin typeface="Times New Roman" panose="02020603050405020304" pitchFamily="18" charset="0"/>
                </a:rPr>
                <a:t> </a:t>
              </a:r>
            </a:p>
          </p:txBody>
        </p:sp>
      </p:grpSp>
      <p:cxnSp>
        <p:nvCxnSpPr>
          <p:cNvPr id="43" name="Straight Connector 42"/>
          <p:cNvCxnSpPr>
            <a:cxnSpLocks/>
          </p:cNvCxnSpPr>
          <p:nvPr/>
        </p:nvCxnSpPr>
        <p:spPr>
          <a:xfrm flipV="1">
            <a:off x="6022975" y="3871914"/>
            <a:ext cx="1068388" cy="301625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Rectangle 7"/>
          <p:cNvSpPr>
            <a:spLocks noChangeArrowheads="1"/>
          </p:cNvSpPr>
          <p:nvPr/>
        </p:nvSpPr>
        <p:spPr bwMode="auto">
          <a:xfrm>
            <a:off x="1941513" y="5333078"/>
            <a:ext cx="8763000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 fontAlgn="base">
              <a:lnSpc>
                <a:spcPct val="80000"/>
              </a:lnSpc>
              <a:spcAft>
                <a:spcPct val="0"/>
              </a:spcAft>
              <a:buClr>
                <a:srgbClr val="009999"/>
              </a:buClr>
              <a:buSzPct val="70000"/>
              <a:buNone/>
            </a:pPr>
            <a:r>
              <a:rPr lang="en-US" altLang="vi-VN" sz="4000" b="1" dirty="0" smtClean="0">
                <a:solidFill>
                  <a:srgbClr val="FFFF00"/>
                </a:solidFill>
                <a:latin typeface="#9Slide03 AllRoundGothic" panose="020B0703020202020104" pitchFamily="34" charset="0"/>
                <a:cs typeface="Times New Roman" panose="02020603050405020304" pitchFamily="18" charset="0"/>
                <a:hlinkClick r:id="rId3" action="ppaction://hlinksldjump"/>
              </a:rPr>
              <a:t>Nước</a:t>
            </a:r>
            <a:r>
              <a:rPr lang="en-US" altLang="vi-VN" sz="4000" b="1" dirty="0">
                <a:solidFill>
                  <a:srgbClr val="FFFF00"/>
                </a:solidFill>
                <a:latin typeface="#9Slide03 AllRoundGothic" panose="020B0703020202020104" pitchFamily="34" charset="0"/>
                <a:cs typeface="Times New Roman" panose="02020603050405020304" pitchFamily="18" charset="0"/>
              </a:rPr>
              <a:t> </a:t>
            </a:r>
            <a:r>
              <a:rPr lang="en-US" altLang="vi-VN" sz="4000" b="1" dirty="0" smtClean="0">
                <a:solidFill>
                  <a:srgbClr val="FFFF00"/>
                </a:solidFill>
                <a:latin typeface="#9Slide03 AllRoundGothic" panose="020B0703020202020104" pitchFamily="34" charset="0"/>
                <a:cs typeface="Times New Roman" panose="02020603050405020304" pitchFamily="18" charset="0"/>
              </a:rPr>
              <a:t>có </a:t>
            </a:r>
            <a:r>
              <a:rPr lang="en-US" altLang="vi-VN" sz="4000" b="1" dirty="0">
                <a:solidFill>
                  <a:srgbClr val="FFFF00"/>
                </a:solidFill>
                <a:latin typeface="#9Slide03 AllRoundGothic" panose="020B0703020202020104" pitchFamily="34" charset="0"/>
                <a:cs typeface="Times New Roman" panose="02020603050405020304" pitchFamily="18" charset="0"/>
              </a:rPr>
              <a:t>hạt hợp thành gồm 2 H liên kết với 1 O.</a:t>
            </a:r>
          </a:p>
        </p:txBody>
      </p:sp>
    </p:spTree>
    <p:extLst>
      <p:ext uri="{BB962C8B-B14F-4D97-AF65-F5344CB8AC3E}">
        <p14:creationId xmlns:p14="http://schemas.microsoft.com/office/powerpoint/2010/main" val="1516471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ext Box 39"/>
          <p:cNvSpPr txBox="1">
            <a:spLocks noChangeArrowheads="1"/>
          </p:cNvSpPr>
          <p:nvPr/>
        </p:nvSpPr>
        <p:spPr bwMode="auto">
          <a:xfrm>
            <a:off x="2209800" y="6019801"/>
            <a:ext cx="73914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fontAlgn="base">
              <a:spcBef>
                <a:spcPct val="50000"/>
              </a:spcBef>
              <a:spcAft>
                <a:spcPct val="0"/>
              </a:spcAft>
              <a:buNone/>
            </a:pPr>
            <a:endParaRPr lang="vi-VN" altLang="vi-VN" sz="2800" b="1">
              <a:solidFill>
                <a:srgbClr val="0000FF"/>
              </a:solidFill>
              <a:latin typeface="Times New Roman" panose="02020603050405020304" pitchFamily="18" charset="0"/>
            </a:endParaRPr>
          </a:p>
        </p:txBody>
      </p:sp>
      <p:grpSp>
        <p:nvGrpSpPr>
          <p:cNvPr id="83971" name="Group 116"/>
          <p:cNvGrpSpPr>
            <a:grpSpLocks/>
          </p:cNvGrpSpPr>
          <p:nvPr/>
        </p:nvGrpSpPr>
        <p:grpSpPr bwMode="auto">
          <a:xfrm>
            <a:off x="2057400" y="917576"/>
            <a:ext cx="6477000" cy="4398963"/>
            <a:chOff x="5943600" y="2743200"/>
            <a:chExt cx="3199482" cy="2108686"/>
          </a:xfrm>
        </p:grpSpPr>
        <p:pic>
          <p:nvPicPr>
            <p:cNvPr id="83979" name="Picture 12" descr="ionenkristall2[1]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43600" y="2743200"/>
              <a:ext cx="3087756" cy="1752600"/>
            </a:xfrm>
            <a:prstGeom prst="rect">
              <a:avLst/>
            </a:prstGeom>
            <a:noFill/>
            <a:ln w="9525">
              <a:solidFill>
                <a:srgbClr val="0000FF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3980" name="TextBox 103"/>
            <p:cNvSpPr txBox="1">
              <a:spLocks noChangeArrowheads="1"/>
            </p:cNvSpPr>
            <p:nvPr/>
          </p:nvSpPr>
          <p:spPr bwMode="auto">
            <a:xfrm>
              <a:off x="7760631" y="4314601"/>
              <a:ext cx="369950" cy="30982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fontAlgn="base">
                <a:spcBef>
                  <a:spcPct val="50000"/>
                </a:spcBef>
                <a:spcAft>
                  <a:spcPct val="0"/>
                </a:spcAft>
                <a:buNone/>
              </a:pPr>
              <a:r>
                <a:rPr lang="en-US" altLang="vi-VN" sz="3600" b="1">
                  <a:solidFill>
                    <a:srgbClr val="FFFF00"/>
                  </a:solidFill>
                  <a:latin typeface="Times New Roman" panose="02020603050405020304" pitchFamily="18" charset="0"/>
                </a:rPr>
                <a:t>Na</a:t>
              </a:r>
            </a:p>
          </p:txBody>
        </p:sp>
        <p:sp>
          <p:nvSpPr>
            <p:cNvPr id="83981" name="TextBox 104"/>
            <p:cNvSpPr txBox="1">
              <a:spLocks noChangeArrowheads="1"/>
            </p:cNvSpPr>
            <p:nvPr/>
          </p:nvSpPr>
          <p:spPr bwMode="auto">
            <a:xfrm>
              <a:off x="8300661" y="4309118"/>
              <a:ext cx="319272" cy="30982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fontAlgn="base">
                <a:spcBef>
                  <a:spcPct val="50000"/>
                </a:spcBef>
                <a:spcAft>
                  <a:spcPct val="0"/>
                </a:spcAft>
                <a:buNone/>
              </a:pPr>
              <a:r>
                <a:rPr lang="en-US" altLang="vi-VN" sz="3600" b="1">
                  <a:solidFill>
                    <a:srgbClr val="FFFF00"/>
                  </a:solidFill>
                  <a:latin typeface="Times New Roman" panose="02020603050405020304" pitchFamily="18" charset="0"/>
                </a:rPr>
                <a:t>Cl</a:t>
              </a:r>
              <a:endParaRPr lang="en-US" altLang="vi-VN" sz="3600" b="1" i="1">
                <a:solidFill>
                  <a:srgbClr val="FFFF00"/>
                </a:solidFill>
                <a:latin typeface="Times New Roman" panose="02020603050405020304" pitchFamily="18" charset="0"/>
              </a:endParaRPr>
            </a:p>
          </p:txBody>
        </p:sp>
        <p:cxnSp>
          <p:nvCxnSpPr>
            <p:cNvPr id="106" name="Straight Connector 105"/>
            <p:cNvCxnSpPr/>
            <p:nvPr/>
          </p:nvCxnSpPr>
          <p:spPr>
            <a:xfrm rot="16200000" flipH="1">
              <a:off x="7573872" y="4297293"/>
              <a:ext cx="305155" cy="91750"/>
            </a:xfrm>
            <a:prstGeom prst="line">
              <a:avLst/>
            </a:prstGeom>
            <a:ln w="76200"/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8123586" y="4221195"/>
              <a:ext cx="305155" cy="91750"/>
            </a:xfrm>
            <a:prstGeom prst="line">
              <a:avLst/>
            </a:prstGeom>
            <a:ln w="76200"/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  <p:sp>
          <p:nvSpPr>
            <p:cNvPr id="83984" name="Text Box 34"/>
            <p:cNvSpPr txBox="1">
              <a:spLocks noChangeArrowheads="1"/>
            </p:cNvSpPr>
            <p:nvPr/>
          </p:nvSpPr>
          <p:spPr bwMode="auto">
            <a:xfrm>
              <a:off x="6018882" y="4586324"/>
              <a:ext cx="3124200" cy="265562"/>
            </a:xfrm>
            <a:prstGeom prst="rect">
              <a:avLst/>
            </a:prstGeom>
            <a:solidFill>
              <a:srgbClr val="FFFF00"/>
            </a:solidFill>
            <a:ln w="9525" algn="ctr">
              <a:solidFill>
                <a:srgbClr val="FF0000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fontAlgn="base">
                <a:spcBef>
                  <a:spcPct val="50000"/>
                </a:spcBef>
                <a:spcAft>
                  <a:spcPct val="0"/>
                </a:spcAft>
                <a:buNone/>
              </a:pPr>
              <a:r>
                <a:rPr lang="en-US" altLang="vi-VN" sz="3000" b="1">
                  <a:solidFill>
                    <a:srgbClr val="000000"/>
                  </a:solidFill>
                  <a:latin typeface="Times New Roman" panose="02020603050405020304" pitchFamily="18" charset="0"/>
                </a:rPr>
                <a:t>Muối ăn( Natri clorua) </a:t>
              </a:r>
            </a:p>
          </p:txBody>
        </p:sp>
      </p:grpSp>
      <p:sp>
        <p:nvSpPr>
          <p:cNvPr id="79" name="Rectangle 7"/>
          <p:cNvSpPr>
            <a:spLocks noChangeArrowheads="1"/>
          </p:cNvSpPr>
          <p:nvPr/>
        </p:nvSpPr>
        <p:spPr bwMode="auto">
          <a:xfrm>
            <a:off x="291331" y="5607049"/>
            <a:ext cx="1163782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 fontAlgn="base">
              <a:lnSpc>
                <a:spcPct val="80000"/>
              </a:lnSpc>
              <a:spcAft>
                <a:spcPct val="0"/>
              </a:spcAft>
              <a:buClr>
                <a:srgbClr val="009999"/>
              </a:buClr>
              <a:buSzPct val="70000"/>
              <a:buNone/>
            </a:pPr>
            <a:r>
              <a:rPr lang="en-US" altLang="vi-VN" sz="4000" b="1" dirty="0">
                <a:solidFill>
                  <a:srgbClr val="FFFF00"/>
                </a:solidFill>
                <a:latin typeface="#9Slide03 Ample" panose="02000000000000000000" pitchFamily="2" charset="0"/>
                <a:cs typeface="Times New Roman" panose="02020603050405020304" pitchFamily="18" charset="0"/>
              </a:rPr>
              <a:t>Muối ăn </a:t>
            </a:r>
            <a:r>
              <a:rPr lang="en-US" altLang="vi-VN" sz="4000" b="1" dirty="0">
                <a:solidFill>
                  <a:srgbClr val="FFFFFF"/>
                </a:solidFill>
                <a:latin typeface="#9Slide03 Ample" panose="02000000000000000000" pitchFamily="2" charset="0"/>
                <a:cs typeface="Times New Roman" panose="02020603050405020304" pitchFamily="18" charset="0"/>
              </a:rPr>
              <a:t>có hạt hợp thành gồm 1 Na liên kết với </a:t>
            </a:r>
            <a:r>
              <a:rPr lang="en-US" altLang="vi-VN" sz="4000" b="1" dirty="0" smtClean="0">
                <a:solidFill>
                  <a:srgbClr val="FFFFFF"/>
                </a:solidFill>
                <a:latin typeface="#9Slide03 Ample" panose="02000000000000000000" pitchFamily="2" charset="0"/>
                <a:cs typeface="Times New Roman" panose="02020603050405020304" pitchFamily="18" charset="0"/>
              </a:rPr>
              <a:t>1 Cl</a:t>
            </a:r>
            <a:endParaRPr lang="en-US" altLang="vi-VN" sz="4000" dirty="0">
              <a:solidFill>
                <a:srgbClr val="FFFFFF"/>
              </a:solidFill>
              <a:latin typeface="#9Slide03 Ample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83973" name="Oval 182"/>
          <p:cNvSpPr>
            <a:spLocks noChangeArrowheads="1"/>
          </p:cNvSpPr>
          <p:nvPr/>
        </p:nvSpPr>
        <p:spPr bwMode="auto">
          <a:xfrm rot="2427884">
            <a:off x="8961439" y="1544638"/>
            <a:ext cx="1246187" cy="1033462"/>
          </a:xfrm>
          <a:prstGeom prst="ellipse">
            <a:avLst/>
          </a:prstGeom>
          <a:solidFill>
            <a:srgbClr val="006600"/>
          </a:solidFill>
          <a:ln>
            <a:noFill/>
          </a:ln>
          <a:extLst>
            <a:ext uri="{91240B29-F687-4F45-9708-019B960494DF}">
              <a14:hiddenLine xmlns:a14="http://schemas.microsoft.com/office/drawing/2010/main" w="1587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fontAlgn="base">
              <a:spcBef>
                <a:spcPct val="50000"/>
              </a:spcBef>
              <a:spcAft>
                <a:spcPct val="0"/>
              </a:spcAft>
              <a:buNone/>
            </a:pPr>
            <a:endParaRPr lang="vi-VN" altLang="vi-VN" sz="2800" b="1">
              <a:solidFill>
                <a:srgbClr val="00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18" name="Oval 183"/>
          <p:cNvSpPr>
            <a:spLocks noChangeArrowheads="1"/>
          </p:cNvSpPr>
          <p:nvPr/>
        </p:nvSpPr>
        <p:spPr bwMode="auto">
          <a:xfrm rot="18209517">
            <a:off x="8556626" y="1951038"/>
            <a:ext cx="701675" cy="863600"/>
          </a:xfrm>
          <a:prstGeom prst="ellipse">
            <a:avLst/>
          </a:prstGeom>
          <a:solidFill>
            <a:schemeClr val="bg1">
              <a:lumMod val="65000"/>
            </a:schemeClr>
          </a:solidFill>
          <a:ln w="15875">
            <a:noFill/>
            <a:round/>
            <a:headEnd/>
            <a:tailEnd/>
          </a:ln>
        </p:spPr>
        <p:txBody>
          <a:bodyPr vert="eaVert" wrap="none" anchor="ctr"/>
          <a:lstStyle/>
          <a:p>
            <a:pPr algn="ctr" fontAlgn="base">
              <a:spcBef>
                <a:spcPct val="50000"/>
              </a:spcBef>
              <a:spcAft>
                <a:spcPct val="0"/>
              </a:spcAft>
              <a:defRPr/>
            </a:pPr>
            <a:endParaRPr lang="vi-VN" sz="2800" b="1">
              <a:solidFill>
                <a:srgbClr val="00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83975" name="TextBox 103"/>
          <p:cNvSpPr txBox="1">
            <a:spLocks noChangeArrowheads="1"/>
          </p:cNvSpPr>
          <p:nvPr/>
        </p:nvSpPr>
        <p:spPr bwMode="auto">
          <a:xfrm>
            <a:off x="8586788" y="2881313"/>
            <a:ext cx="7493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fontAlgn="base">
              <a:spcBef>
                <a:spcPct val="50000"/>
              </a:spcBef>
              <a:spcAft>
                <a:spcPct val="0"/>
              </a:spcAft>
              <a:buNone/>
            </a:pPr>
            <a:r>
              <a:rPr lang="en-US" altLang="vi-VN" sz="3600" b="1">
                <a:solidFill>
                  <a:srgbClr val="FFFF00"/>
                </a:solidFill>
                <a:latin typeface="Times New Roman" panose="02020603050405020304" pitchFamily="18" charset="0"/>
              </a:rPr>
              <a:t>Na</a:t>
            </a:r>
          </a:p>
        </p:txBody>
      </p:sp>
      <p:sp>
        <p:nvSpPr>
          <p:cNvPr id="83976" name="TextBox 104"/>
          <p:cNvSpPr txBox="1">
            <a:spLocks noChangeArrowheads="1"/>
          </p:cNvSpPr>
          <p:nvPr/>
        </p:nvSpPr>
        <p:spPr bwMode="auto">
          <a:xfrm>
            <a:off x="9353550" y="2916238"/>
            <a:ext cx="6477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fontAlgn="base">
              <a:spcBef>
                <a:spcPct val="50000"/>
              </a:spcBef>
              <a:spcAft>
                <a:spcPct val="0"/>
              </a:spcAft>
              <a:buNone/>
            </a:pPr>
            <a:r>
              <a:rPr lang="en-US" altLang="vi-VN" sz="3600" b="1">
                <a:solidFill>
                  <a:srgbClr val="FFFF00"/>
                </a:solidFill>
                <a:latin typeface="Times New Roman" panose="02020603050405020304" pitchFamily="18" charset="0"/>
              </a:rPr>
              <a:t>Cl</a:t>
            </a:r>
            <a:endParaRPr lang="en-US" altLang="vi-VN" sz="3600" b="1" i="1">
              <a:solidFill>
                <a:srgbClr val="FFFF00"/>
              </a:solidFill>
              <a:latin typeface="Times New Roman" panose="02020603050405020304" pitchFamily="18" charset="0"/>
            </a:endParaRPr>
          </a:p>
        </p:txBody>
      </p:sp>
      <p:cxnSp>
        <p:nvCxnSpPr>
          <p:cNvPr id="21" name="Straight Connector 20"/>
          <p:cNvCxnSpPr/>
          <p:nvPr/>
        </p:nvCxnSpPr>
        <p:spPr bwMode="auto">
          <a:xfrm rot="16200000" flipH="1">
            <a:off x="8690769" y="2667794"/>
            <a:ext cx="541338" cy="120650"/>
          </a:xfrm>
          <a:prstGeom prst="line">
            <a:avLst/>
          </a:prstGeom>
          <a:ln w="57150"/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 bwMode="auto">
          <a:xfrm rot="16200000" flipH="1">
            <a:off x="9345613" y="2571751"/>
            <a:ext cx="541338" cy="122237"/>
          </a:xfrm>
          <a:prstGeom prst="line">
            <a:avLst/>
          </a:prstGeom>
          <a:ln w="57150"/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7822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>
            <a:cxnSpLocks/>
          </p:cNvCxnSpPr>
          <p:nvPr/>
        </p:nvCxnSpPr>
        <p:spPr>
          <a:xfrm>
            <a:off x="3938588" y="485775"/>
            <a:ext cx="2957512" cy="0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4757738" y="609600"/>
            <a:ext cx="2481262" cy="1570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vi-VN" sz="3200" b="1">
                <a:solidFill>
                  <a:prstClr val="white"/>
                </a:solidFill>
                <a:latin typeface="#9Slide03 AmpleSoft Bold" panose="02000000000000000000" pitchFamily="2" charset="0"/>
              </a:rPr>
              <a:t>Đại diện cho </a:t>
            </a:r>
            <a:r>
              <a:rPr lang="en-US" altLang="vi-VN" sz="3200" b="1">
                <a:solidFill>
                  <a:srgbClr val="FFFF00"/>
                </a:solidFill>
                <a:latin typeface="#9Slide03 AmpleSoft Bold" panose="02000000000000000000" pitchFamily="2" charset="0"/>
              </a:rPr>
              <a:t>đơn chất </a:t>
            </a:r>
            <a:r>
              <a:rPr lang="en-US" altLang="vi-VN" sz="3200" b="1">
                <a:solidFill>
                  <a:prstClr val="white"/>
                </a:solidFill>
                <a:latin typeface="#9Slide03 AmpleSoft Bold" panose="02000000000000000000" pitchFamily="2" charset="0"/>
              </a:rPr>
              <a:t>hidro </a:t>
            </a: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7772400" y="460375"/>
            <a:ext cx="28956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vi-VN" sz="3200" b="1">
                <a:solidFill>
                  <a:srgbClr val="FFFF00"/>
                </a:solidFill>
              </a:rPr>
              <a:t> ?</a:t>
            </a:r>
          </a:p>
        </p:txBody>
      </p:sp>
      <p:sp>
        <p:nvSpPr>
          <p:cNvPr id="13" name="Oval 10"/>
          <p:cNvSpPr>
            <a:spLocks noChangeArrowheads="1"/>
          </p:cNvSpPr>
          <p:nvPr/>
        </p:nvSpPr>
        <p:spPr bwMode="auto">
          <a:xfrm>
            <a:off x="1828800" y="2667000"/>
            <a:ext cx="381000" cy="304800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vi-VN" altLang="en-US" sz="180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  <p:sp>
        <p:nvSpPr>
          <p:cNvPr id="14" name="Oval 11"/>
          <p:cNvSpPr>
            <a:spLocks noChangeArrowheads="1"/>
          </p:cNvSpPr>
          <p:nvPr/>
        </p:nvSpPr>
        <p:spPr bwMode="auto">
          <a:xfrm>
            <a:off x="1676400" y="2438400"/>
            <a:ext cx="381000" cy="304800"/>
          </a:xfrm>
          <a:prstGeom prst="ellipse">
            <a:avLst/>
          </a:prstGeom>
          <a:solidFill>
            <a:srgbClr val="FFC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vi-VN" altLang="en-US" sz="180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  <p:sp>
        <p:nvSpPr>
          <p:cNvPr id="15" name="Oval 17"/>
          <p:cNvSpPr>
            <a:spLocks noChangeArrowheads="1"/>
          </p:cNvSpPr>
          <p:nvPr/>
        </p:nvSpPr>
        <p:spPr bwMode="auto">
          <a:xfrm>
            <a:off x="1752600" y="3886200"/>
            <a:ext cx="381000" cy="381000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vi-VN" altLang="en-US" sz="180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  <p:sp>
        <p:nvSpPr>
          <p:cNvPr id="16" name="Oval 18"/>
          <p:cNvSpPr>
            <a:spLocks noChangeArrowheads="1"/>
          </p:cNvSpPr>
          <p:nvPr/>
        </p:nvSpPr>
        <p:spPr bwMode="auto">
          <a:xfrm>
            <a:off x="2743200" y="2743200"/>
            <a:ext cx="381000" cy="381000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vi-VN" altLang="en-US" sz="180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  <p:sp>
        <p:nvSpPr>
          <p:cNvPr id="17" name="Oval 19"/>
          <p:cNvSpPr>
            <a:spLocks noChangeArrowheads="1"/>
          </p:cNvSpPr>
          <p:nvPr/>
        </p:nvSpPr>
        <p:spPr bwMode="auto">
          <a:xfrm>
            <a:off x="3886200" y="2819400"/>
            <a:ext cx="381000" cy="381000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vi-VN" altLang="en-US" sz="180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  <p:sp>
        <p:nvSpPr>
          <p:cNvPr id="18" name="Oval 21"/>
          <p:cNvSpPr>
            <a:spLocks noChangeArrowheads="1"/>
          </p:cNvSpPr>
          <p:nvPr/>
        </p:nvSpPr>
        <p:spPr bwMode="auto">
          <a:xfrm>
            <a:off x="3581400" y="3733800"/>
            <a:ext cx="609600" cy="609600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3200" b="1">
                <a:solidFill>
                  <a:srgbClr val="FF0066"/>
                </a:solidFill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19" name="Oval 22"/>
          <p:cNvSpPr>
            <a:spLocks noChangeArrowheads="1"/>
          </p:cNvSpPr>
          <p:nvPr/>
        </p:nvSpPr>
        <p:spPr bwMode="auto">
          <a:xfrm>
            <a:off x="4038600" y="3124200"/>
            <a:ext cx="381000" cy="381000"/>
          </a:xfrm>
          <a:prstGeom prst="ellipse">
            <a:avLst/>
          </a:prstGeom>
          <a:solidFill>
            <a:srgbClr val="FFC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vi-VN" altLang="en-US" sz="180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  <p:sp>
        <p:nvSpPr>
          <p:cNvPr id="20" name="Oval 23"/>
          <p:cNvSpPr>
            <a:spLocks noChangeArrowheads="1"/>
          </p:cNvSpPr>
          <p:nvPr/>
        </p:nvSpPr>
        <p:spPr bwMode="auto">
          <a:xfrm>
            <a:off x="3810000" y="2590800"/>
            <a:ext cx="381000" cy="381000"/>
          </a:xfrm>
          <a:prstGeom prst="ellipse">
            <a:avLst/>
          </a:prstGeom>
          <a:solidFill>
            <a:srgbClr val="FFC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vi-VN" altLang="en-US" sz="180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  <p:sp>
        <p:nvSpPr>
          <p:cNvPr id="21" name="Oval 24"/>
          <p:cNvSpPr>
            <a:spLocks noChangeArrowheads="1"/>
          </p:cNvSpPr>
          <p:nvPr/>
        </p:nvSpPr>
        <p:spPr bwMode="auto">
          <a:xfrm>
            <a:off x="3200400" y="3429000"/>
            <a:ext cx="609600" cy="609600"/>
          </a:xfrm>
          <a:prstGeom prst="ellipse">
            <a:avLst/>
          </a:prstGeom>
          <a:solidFill>
            <a:srgbClr val="FFC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3200" b="1">
                <a:solidFill>
                  <a:srgbClr val="0000CC"/>
                </a:solidFill>
                <a:latin typeface="Arial" panose="020B0604020202020204" pitchFamily="34" charset="0"/>
              </a:rPr>
              <a:t>H</a:t>
            </a:r>
          </a:p>
        </p:txBody>
      </p:sp>
      <p:sp>
        <p:nvSpPr>
          <p:cNvPr id="22" name="Oval 25"/>
          <p:cNvSpPr>
            <a:spLocks noChangeArrowheads="1"/>
          </p:cNvSpPr>
          <p:nvPr/>
        </p:nvSpPr>
        <p:spPr bwMode="auto">
          <a:xfrm>
            <a:off x="3962400" y="4038600"/>
            <a:ext cx="609600" cy="609600"/>
          </a:xfrm>
          <a:prstGeom prst="ellipse">
            <a:avLst/>
          </a:prstGeom>
          <a:solidFill>
            <a:srgbClr val="FFC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3200" b="1">
                <a:solidFill>
                  <a:srgbClr val="0000CC"/>
                </a:solidFill>
                <a:latin typeface="Arial" panose="020B0604020202020204" pitchFamily="34" charset="0"/>
              </a:rPr>
              <a:t>H</a:t>
            </a:r>
          </a:p>
        </p:txBody>
      </p:sp>
      <p:sp>
        <p:nvSpPr>
          <p:cNvPr id="23" name="Oval 26"/>
          <p:cNvSpPr>
            <a:spLocks noChangeArrowheads="1"/>
          </p:cNvSpPr>
          <p:nvPr/>
        </p:nvSpPr>
        <p:spPr bwMode="auto">
          <a:xfrm>
            <a:off x="2743200" y="2971800"/>
            <a:ext cx="381000" cy="381000"/>
          </a:xfrm>
          <a:prstGeom prst="ellipse">
            <a:avLst/>
          </a:prstGeom>
          <a:solidFill>
            <a:srgbClr val="FFC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vi-VN" altLang="en-US" sz="180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  <p:sp>
        <p:nvSpPr>
          <p:cNvPr id="24" name="Oval 27"/>
          <p:cNvSpPr>
            <a:spLocks noChangeArrowheads="1"/>
          </p:cNvSpPr>
          <p:nvPr/>
        </p:nvSpPr>
        <p:spPr bwMode="auto">
          <a:xfrm>
            <a:off x="2743200" y="2438400"/>
            <a:ext cx="381000" cy="381000"/>
          </a:xfrm>
          <a:prstGeom prst="ellipse">
            <a:avLst/>
          </a:prstGeom>
          <a:solidFill>
            <a:srgbClr val="FFC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vi-VN" altLang="en-US" sz="180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  <p:sp>
        <p:nvSpPr>
          <p:cNvPr id="25" name="Oval 28"/>
          <p:cNvSpPr>
            <a:spLocks noChangeArrowheads="1"/>
          </p:cNvSpPr>
          <p:nvPr/>
        </p:nvSpPr>
        <p:spPr bwMode="auto">
          <a:xfrm>
            <a:off x="1905000" y="3657600"/>
            <a:ext cx="381000" cy="381000"/>
          </a:xfrm>
          <a:prstGeom prst="ellipse">
            <a:avLst/>
          </a:prstGeom>
          <a:solidFill>
            <a:srgbClr val="FFC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vi-VN" altLang="en-US" sz="180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  <p:sp>
        <p:nvSpPr>
          <p:cNvPr id="26" name="Oval 29"/>
          <p:cNvSpPr>
            <a:spLocks noChangeArrowheads="1"/>
          </p:cNvSpPr>
          <p:nvPr/>
        </p:nvSpPr>
        <p:spPr bwMode="auto">
          <a:xfrm>
            <a:off x="1524000" y="4114800"/>
            <a:ext cx="381000" cy="381000"/>
          </a:xfrm>
          <a:prstGeom prst="ellipse">
            <a:avLst/>
          </a:prstGeom>
          <a:solidFill>
            <a:srgbClr val="FFC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vi-VN" altLang="en-US" sz="180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  <p:sp>
        <p:nvSpPr>
          <p:cNvPr id="27" name="Oval 31"/>
          <p:cNvSpPr>
            <a:spLocks noChangeArrowheads="1"/>
          </p:cNvSpPr>
          <p:nvPr/>
        </p:nvSpPr>
        <p:spPr bwMode="auto">
          <a:xfrm>
            <a:off x="1981200" y="2895600"/>
            <a:ext cx="381000" cy="304800"/>
          </a:xfrm>
          <a:prstGeom prst="ellipse">
            <a:avLst/>
          </a:prstGeom>
          <a:solidFill>
            <a:srgbClr val="FFC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vi-VN" altLang="en-US" sz="180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  <p:sp>
        <p:nvSpPr>
          <p:cNvPr id="28" name="Rectangle 32"/>
          <p:cNvSpPr>
            <a:spLocks noChangeArrowheads="1"/>
          </p:cNvSpPr>
          <p:nvPr/>
        </p:nvSpPr>
        <p:spPr bwMode="auto">
          <a:xfrm>
            <a:off x="1584326" y="2373313"/>
            <a:ext cx="2987675" cy="2362200"/>
          </a:xfrm>
          <a:prstGeom prst="rect">
            <a:avLst/>
          </a:prstGeom>
          <a:noFill/>
          <a:ln w="9525">
            <a:solidFill>
              <a:srgbClr val="00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6C724D"/>
                    </a:gs>
                    <a:gs pos="100000">
                      <a:srgbClr val="EAF7A7"/>
                    </a:gs>
                  </a:gsLst>
                  <a:path path="shape">
                    <a:fillToRect l="50000" t="50000" r="50000" b="50000"/>
                  </a:path>
                </a:gra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vi-VN" altLang="en-US" sz="180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  <p:sp>
        <p:nvSpPr>
          <p:cNvPr id="29" name="Text Box 71"/>
          <p:cNvSpPr txBox="1">
            <a:spLocks noChangeArrowheads="1"/>
          </p:cNvSpPr>
          <p:nvPr/>
        </p:nvSpPr>
        <p:spPr bwMode="auto">
          <a:xfrm>
            <a:off x="1538289" y="4297364"/>
            <a:ext cx="2409825" cy="460375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txBody>
          <a:bodyPr>
            <a:spAutoFit/>
          </a:bodyPr>
          <a:lstStyle/>
          <a:p>
            <a:pPr algn="ctr" defTabSz="457200">
              <a:spcBef>
                <a:spcPct val="50000"/>
              </a:spcBef>
              <a:defRPr/>
            </a:pPr>
            <a:r>
              <a:rPr lang="en-US" sz="2400" b="1" dirty="0" err="1">
                <a:solidFill>
                  <a:prstClr val="white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entury Gothic" panose="020B0502020202020204"/>
              </a:rPr>
              <a:t>Nước</a:t>
            </a:r>
            <a:endParaRPr lang="en-US" sz="2400" b="1" dirty="0">
              <a:solidFill>
                <a:prstClr val="white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entury Gothic" panose="020B0502020202020204"/>
            </a:endParaRPr>
          </a:p>
        </p:txBody>
      </p:sp>
      <p:sp>
        <p:nvSpPr>
          <p:cNvPr id="30" name="Oval 21"/>
          <p:cNvSpPr>
            <a:spLocks noChangeArrowheads="1"/>
          </p:cNvSpPr>
          <p:nvPr/>
        </p:nvSpPr>
        <p:spPr bwMode="auto">
          <a:xfrm>
            <a:off x="3551238" y="3719513"/>
            <a:ext cx="609600" cy="609600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3200" b="1">
                <a:solidFill>
                  <a:srgbClr val="FF0066"/>
                </a:solidFill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31" name="Oval 24"/>
          <p:cNvSpPr>
            <a:spLocks noChangeArrowheads="1"/>
          </p:cNvSpPr>
          <p:nvPr/>
        </p:nvSpPr>
        <p:spPr bwMode="auto">
          <a:xfrm>
            <a:off x="3211513" y="3416300"/>
            <a:ext cx="609600" cy="609600"/>
          </a:xfrm>
          <a:prstGeom prst="ellipse">
            <a:avLst/>
          </a:prstGeom>
          <a:solidFill>
            <a:srgbClr val="FFC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3200" b="1">
                <a:solidFill>
                  <a:srgbClr val="0000CC"/>
                </a:solidFill>
                <a:latin typeface="Arial" panose="020B0604020202020204" pitchFamily="34" charset="0"/>
              </a:rPr>
              <a:t>H</a:t>
            </a:r>
          </a:p>
        </p:txBody>
      </p:sp>
      <p:sp>
        <p:nvSpPr>
          <p:cNvPr id="32" name="Oval 25"/>
          <p:cNvSpPr>
            <a:spLocks noChangeArrowheads="1"/>
          </p:cNvSpPr>
          <p:nvPr/>
        </p:nvSpPr>
        <p:spPr bwMode="auto">
          <a:xfrm>
            <a:off x="3954463" y="4024313"/>
            <a:ext cx="609600" cy="609600"/>
          </a:xfrm>
          <a:prstGeom prst="ellipse">
            <a:avLst/>
          </a:prstGeom>
          <a:solidFill>
            <a:srgbClr val="FFC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3200" b="1">
                <a:solidFill>
                  <a:srgbClr val="0000CC"/>
                </a:solidFill>
                <a:latin typeface="Arial" panose="020B0604020202020204" pitchFamily="34" charset="0"/>
              </a:rPr>
              <a:t>H</a:t>
            </a:r>
          </a:p>
        </p:txBody>
      </p:sp>
      <p:sp>
        <p:nvSpPr>
          <p:cNvPr id="33" name="TextBox 32"/>
          <p:cNvSpPr txBox="1">
            <a:spLocks noChangeArrowheads="1"/>
          </p:cNvSpPr>
          <p:nvPr/>
        </p:nvSpPr>
        <p:spPr bwMode="auto">
          <a:xfrm>
            <a:off x="4508500" y="2763838"/>
            <a:ext cx="3957638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vi-VN" sz="3200" b="1">
                <a:solidFill>
                  <a:prstClr val="white"/>
                </a:solidFill>
                <a:latin typeface="#9Slide03 AmpleSoft Bold" panose="02000000000000000000" pitchFamily="2" charset="0"/>
              </a:rPr>
              <a:t>Đại diện cho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vi-VN" sz="3200" b="1">
                <a:solidFill>
                  <a:srgbClr val="FFFF00"/>
                </a:solidFill>
                <a:latin typeface="#9Slide03 AmpleSoft Bold" panose="02000000000000000000" pitchFamily="2" charset="0"/>
              </a:rPr>
              <a:t>hợp chất </a:t>
            </a:r>
            <a:r>
              <a:rPr lang="en-US" altLang="vi-VN" sz="3200" b="1">
                <a:solidFill>
                  <a:prstClr val="white"/>
                </a:solidFill>
                <a:latin typeface="#9Slide03 AmpleSoft Bold" panose="02000000000000000000" pitchFamily="2" charset="0"/>
              </a:rPr>
              <a:t>nước </a:t>
            </a:r>
          </a:p>
        </p:txBody>
      </p:sp>
      <p:sp>
        <p:nvSpPr>
          <p:cNvPr id="34" name="TextBox 33"/>
          <p:cNvSpPr txBox="1">
            <a:spLocks noChangeArrowheads="1"/>
          </p:cNvSpPr>
          <p:nvPr/>
        </p:nvSpPr>
        <p:spPr bwMode="auto">
          <a:xfrm>
            <a:off x="8158163" y="3729038"/>
            <a:ext cx="28956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vi-VN" sz="3200" b="1">
                <a:solidFill>
                  <a:srgbClr val="FFFF00"/>
                </a:solidFill>
              </a:rPr>
              <a:t>?</a:t>
            </a:r>
          </a:p>
        </p:txBody>
      </p:sp>
      <p:cxnSp>
        <p:nvCxnSpPr>
          <p:cNvPr id="35" name="Straight Connector 34"/>
          <p:cNvCxnSpPr>
            <a:cxnSpLocks/>
          </p:cNvCxnSpPr>
          <p:nvPr/>
        </p:nvCxnSpPr>
        <p:spPr>
          <a:xfrm>
            <a:off x="4548189" y="4332289"/>
            <a:ext cx="1938337" cy="98425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7" name="Group 117"/>
          <p:cNvGrpSpPr>
            <a:grpSpLocks/>
          </p:cNvGrpSpPr>
          <p:nvPr/>
        </p:nvGrpSpPr>
        <p:grpSpPr bwMode="auto">
          <a:xfrm>
            <a:off x="1368425" y="4830764"/>
            <a:ext cx="3233738" cy="1963737"/>
            <a:chOff x="6019800" y="533400"/>
            <a:chExt cx="3028015" cy="1752600"/>
          </a:xfrm>
        </p:grpSpPr>
        <p:sp>
          <p:nvSpPr>
            <p:cNvPr id="86062" name="Rectangle 56"/>
            <p:cNvSpPr>
              <a:spLocks noChangeArrowheads="1"/>
            </p:cNvSpPr>
            <p:nvPr/>
          </p:nvSpPr>
          <p:spPr bwMode="auto">
            <a:xfrm>
              <a:off x="6019800" y="533400"/>
              <a:ext cx="3022600" cy="1752600"/>
            </a:xfrm>
            <a:prstGeom prst="rect">
              <a:avLst/>
            </a:prstGeom>
            <a:noFill/>
            <a:ln w="9525">
              <a:solidFill>
                <a:srgbClr val="3333FF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2000">
                  <a:solidFill>
                    <a:schemeClr val="tx1"/>
                  </a:solidFill>
                  <a:latin typeface="Century Gothic" panose="020B0502020202020204" pitchFamily="34" charset="0"/>
                </a:defRPr>
              </a:lvl1pPr>
              <a:lvl2pPr marL="742950" indent="-285750"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chemeClr val="tx1"/>
                  </a:solidFill>
                  <a:latin typeface="Century Gothic" panose="020B0502020202020204" pitchFamily="34" charset="0"/>
                </a:defRPr>
              </a:lvl2pPr>
              <a:lvl3pPr marL="1143000" indent="-228600"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chemeClr val="tx1"/>
                  </a:solidFill>
                  <a:latin typeface="Century Gothic" panose="020B0502020202020204" pitchFamily="34" charset="0"/>
                </a:defRPr>
              </a:lvl3pPr>
              <a:lvl4pPr marL="1600200" indent="-228600"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4pPr>
              <a:lvl5pPr marL="2057400" indent="-228600"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5pPr>
              <a:lvl6pPr marL="25146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6pPr>
              <a:lvl7pPr marL="29718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7pPr>
              <a:lvl8pPr marL="34290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8pPr>
              <a:lvl9pPr marL="38862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ClrTx/>
                <a:buSzTx/>
                <a:buNone/>
              </a:pPr>
              <a:endParaRPr lang="en-US" altLang="en-US" sz="2800" b="1">
                <a:solidFill>
                  <a:srgbClr val="0000FF"/>
                </a:solidFill>
                <a:latin typeface="Times New Roman" panose="02020603050405020304" pitchFamily="18" charset="0"/>
              </a:endParaRPr>
            </a:p>
          </p:txBody>
        </p:sp>
        <p:grpSp>
          <p:nvGrpSpPr>
            <p:cNvPr id="86063" name="Group 30"/>
            <p:cNvGrpSpPr>
              <a:grpSpLocks/>
            </p:cNvGrpSpPr>
            <p:nvPr/>
          </p:nvGrpSpPr>
          <p:grpSpPr bwMode="auto">
            <a:xfrm rot="4282929">
              <a:off x="6026373" y="775279"/>
              <a:ext cx="836613" cy="454025"/>
              <a:chOff x="576" y="480"/>
              <a:chExt cx="768" cy="432"/>
            </a:xfrm>
          </p:grpSpPr>
          <p:sp>
            <p:nvSpPr>
              <p:cNvPr id="57" name="Oval 31"/>
              <p:cNvSpPr>
                <a:spLocks noChangeArrowheads="1"/>
              </p:cNvSpPr>
              <p:nvPr/>
            </p:nvSpPr>
            <p:spPr bwMode="auto">
              <a:xfrm>
                <a:off x="912" y="480"/>
                <a:ext cx="432" cy="432"/>
              </a:xfrm>
              <a:prstGeom prst="ellipse">
                <a:avLst/>
              </a:prstGeom>
              <a:gradFill flip="none" rotWithShape="1">
                <a:gsLst>
                  <a:gs pos="0">
                    <a:srgbClr val="DDEBCF"/>
                  </a:gs>
                  <a:gs pos="50000">
                    <a:srgbClr val="9CB86E"/>
                  </a:gs>
                  <a:gs pos="100000">
                    <a:srgbClr val="156B13"/>
                  </a:gs>
                </a:gsLst>
                <a:path path="circle">
                  <a:fillToRect l="50000" t="50000" r="50000" b="50000"/>
                </a:path>
                <a:tileRect/>
              </a:gradFill>
              <a:ln w="158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defTabSz="457200">
                  <a:defRPr/>
                </a:pPr>
                <a:endParaRPr lang="en-US">
                  <a:solidFill>
                    <a:prstClr val="white"/>
                  </a:solidFill>
                  <a:latin typeface="Century Gothic" panose="020B0502020202020204"/>
                </a:endParaRPr>
              </a:p>
            </p:txBody>
          </p:sp>
          <p:sp>
            <p:nvSpPr>
              <p:cNvPr id="58" name="Oval 32"/>
              <p:cNvSpPr>
                <a:spLocks noChangeArrowheads="1"/>
              </p:cNvSpPr>
              <p:nvPr/>
            </p:nvSpPr>
            <p:spPr bwMode="auto">
              <a:xfrm>
                <a:off x="576" y="480"/>
                <a:ext cx="432" cy="432"/>
              </a:xfrm>
              <a:prstGeom prst="ellipse">
                <a:avLst/>
              </a:prstGeom>
              <a:gradFill flip="none" rotWithShape="1">
                <a:gsLst>
                  <a:gs pos="0">
                    <a:srgbClr val="DDEBCF"/>
                  </a:gs>
                  <a:gs pos="50000">
                    <a:srgbClr val="9CB86E"/>
                  </a:gs>
                  <a:gs pos="100000">
                    <a:srgbClr val="156B13"/>
                  </a:gs>
                </a:gsLst>
                <a:path path="circle">
                  <a:fillToRect l="50000" t="50000" r="50000" b="50000"/>
                </a:path>
                <a:tileRect/>
              </a:gradFill>
              <a:ln w="158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defTabSz="457200">
                  <a:defRPr/>
                </a:pPr>
                <a:endParaRPr lang="en-US">
                  <a:solidFill>
                    <a:prstClr val="white"/>
                  </a:solidFill>
                  <a:latin typeface="Century Gothic" panose="020B0502020202020204"/>
                </a:endParaRPr>
              </a:p>
            </p:txBody>
          </p:sp>
        </p:grpSp>
        <p:grpSp>
          <p:nvGrpSpPr>
            <p:cNvPr id="86064" name="Group 30"/>
            <p:cNvGrpSpPr>
              <a:grpSpLocks/>
            </p:cNvGrpSpPr>
            <p:nvPr/>
          </p:nvGrpSpPr>
          <p:grpSpPr bwMode="auto">
            <a:xfrm rot="-1763608">
              <a:off x="7030616" y="785684"/>
              <a:ext cx="836613" cy="454025"/>
              <a:chOff x="576" y="480"/>
              <a:chExt cx="768" cy="432"/>
            </a:xfrm>
          </p:grpSpPr>
          <p:sp>
            <p:nvSpPr>
              <p:cNvPr id="55" name="Oval 31"/>
              <p:cNvSpPr>
                <a:spLocks noChangeArrowheads="1"/>
              </p:cNvSpPr>
              <p:nvPr/>
            </p:nvSpPr>
            <p:spPr bwMode="auto">
              <a:xfrm>
                <a:off x="912" y="480"/>
                <a:ext cx="432" cy="432"/>
              </a:xfrm>
              <a:prstGeom prst="ellipse">
                <a:avLst/>
              </a:prstGeom>
              <a:gradFill flip="none" rotWithShape="1">
                <a:gsLst>
                  <a:gs pos="0">
                    <a:srgbClr val="DDEBCF"/>
                  </a:gs>
                  <a:gs pos="50000">
                    <a:srgbClr val="9CB86E"/>
                  </a:gs>
                  <a:gs pos="100000">
                    <a:srgbClr val="156B13"/>
                  </a:gs>
                </a:gsLst>
                <a:path path="circle">
                  <a:fillToRect l="50000" t="50000" r="50000" b="50000"/>
                </a:path>
                <a:tileRect/>
              </a:gradFill>
              <a:ln w="158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defTabSz="457200">
                  <a:defRPr/>
                </a:pPr>
                <a:endParaRPr lang="en-US">
                  <a:solidFill>
                    <a:prstClr val="white"/>
                  </a:solidFill>
                  <a:latin typeface="Century Gothic" panose="020B0502020202020204"/>
                </a:endParaRPr>
              </a:p>
            </p:txBody>
          </p:sp>
          <p:sp>
            <p:nvSpPr>
              <p:cNvPr id="56" name="Oval 32"/>
              <p:cNvSpPr>
                <a:spLocks noChangeArrowheads="1"/>
              </p:cNvSpPr>
              <p:nvPr/>
            </p:nvSpPr>
            <p:spPr bwMode="auto">
              <a:xfrm>
                <a:off x="576" y="480"/>
                <a:ext cx="432" cy="432"/>
              </a:xfrm>
              <a:prstGeom prst="ellipse">
                <a:avLst/>
              </a:prstGeom>
              <a:gradFill flip="none" rotWithShape="1">
                <a:gsLst>
                  <a:gs pos="0">
                    <a:srgbClr val="DDEBCF"/>
                  </a:gs>
                  <a:gs pos="50000">
                    <a:srgbClr val="9CB86E"/>
                  </a:gs>
                  <a:gs pos="100000">
                    <a:srgbClr val="156B13"/>
                  </a:gs>
                </a:gsLst>
                <a:path path="circle">
                  <a:fillToRect l="50000" t="50000" r="50000" b="50000"/>
                </a:path>
                <a:tileRect/>
              </a:gradFill>
              <a:ln w="158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defTabSz="457200">
                  <a:defRPr/>
                </a:pPr>
                <a:endParaRPr lang="en-US">
                  <a:solidFill>
                    <a:prstClr val="white"/>
                  </a:solidFill>
                  <a:latin typeface="Century Gothic" panose="020B0502020202020204"/>
                </a:endParaRPr>
              </a:p>
            </p:txBody>
          </p:sp>
        </p:grpSp>
        <p:grpSp>
          <p:nvGrpSpPr>
            <p:cNvPr id="86065" name="Group 30"/>
            <p:cNvGrpSpPr>
              <a:grpSpLocks/>
            </p:cNvGrpSpPr>
            <p:nvPr/>
          </p:nvGrpSpPr>
          <p:grpSpPr bwMode="auto">
            <a:xfrm rot="1542198">
              <a:off x="8211202" y="768562"/>
              <a:ext cx="836613" cy="454025"/>
              <a:chOff x="576" y="480"/>
              <a:chExt cx="768" cy="432"/>
            </a:xfrm>
          </p:grpSpPr>
          <p:sp>
            <p:nvSpPr>
              <p:cNvPr id="53" name="Oval 31"/>
              <p:cNvSpPr>
                <a:spLocks noChangeArrowheads="1"/>
              </p:cNvSpPr>
              <p:nvPr/>
            </p:nvSpPr>
            <p:spPr bwMode="auto">
              <a:xfrm>
                <a:off x="912" y="480"/>
                <a:ext cx="432" cy="432"/>
              </a:xfrm>
              <a:prstGeom prst="ellipse">
                <a:avLst/>
              </a:prstGeom>
              <a:gradFill flip="none" rotWithShape="1">
                <a:gsLst>
                  <a:gs pos="0">
                    <a:srgbClr val="DDEBCF"/>
                  </a:gs>
                  <a:gs pos="50000">
                    <a:srgbClr val="9CB86E"/>
                  </a:gs>
                  <a:gs pos="100000">
                    <a:srgbClr val="156B13"/>
                  </a:gs>
                </a:gsLst>
                <a:path path="circle">
                  <a:fillToRect l="50000" t="50000" r="50000" b="50000"/>
                </a:path>
                <a:tileRect/>
              </a:gradFill>
              <a:ln w="158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defTabSz="457200">
                  <a:defRPr/>
                </a:pPr>
                <a:endParaRPr lang="en-US">
                  <a:solidFill>
                    <a:prstClr val="white"/>
                  </a:solidFill>
                  <a:latin typeface="Century Gothic" panose="020B0502020202020204"/>
                </a:endParaRPr>
              </a:p>
            </p:txBody>
          </p:sp>
          <p:sp>
            <p:nvSpPr>
              <p:cNvPr id="54" name="Oval 32"/>
              <p:cNvSpPr>
                <a:spLocks noChangeArrowheads="1"/>
              </p:cNvSpPr>
              <p:nvPr/>
            </p:nvSpPr>
            <p:spPr bwMode="auto">
              <a:xfrm>
                <a:off x="576" y="480"/>
                <a:ext cx="432" cy="432"/>
              </a:xfrm>
              <a:prstGeom prst="ellipse">
                <a:avLst/>
              </a:prstGeom>
              <a:gradFill flip="none" rotWithShape="1">
                <a:gsLst>
                  <a:gs pos="0">
                    <a:srgbClr val="DDEBCF"/>
                  </a:gs>
                  <a:gs pos="50000">
                    <a:srgbClr val="9CB86E"/>
                  </a:gs>
                  <a:gs pos="100000">
                    <a:srgbClr val="156B13"/>
                  </a:gs>
                </a:gsLst>
                <a:path path="circle">
                  <a:fillToRect l="50000" t="50000" r="50000" b="50000"/>
                </a:path>
                <a:tileRect/>
              </a:gradFill>
              <a:ln w="158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defTabSz="457200">
                  <a:defRPr/>
                </a:pPr>
                <a:endParaRPr lang="en-US">
                  <a:solidFill>
                    <a:prstClr val="white"/>
                  </a:solidFill>
                  <a:latin typeface="Century Gothic" panose="020B0502020202020204"/>
                </a:endParaRPr>
              </a:p>
            </p:txBody>
          </p:sp>
        </p:grpSp>
        <p:grpSp>
          <p:nvGrpSpPr>
            <p:cNvPr id="86066" name="Group 30"/>
            <p:cNvGrpSpPr>
              <a:grpSpLocks/>
            </p:cNvGrpSpPr>
            <p:nvPr/>
          </p:nvGrpSpPr>
          <p:grpSpPr bwMode="auto">
            <a:xfrm rot="-651363">
              <a:off x="6131270" y="1598723"/>
              <a:ext cx="836613" cy="454025"/>
              <a:chOff x="576" y="480"/>
              <a:chExt cx="768" cy="432"/>
            </a:xfrm>
          </p:grpSpPr>
          <p:sp>
            <p:nvSpPr>
              <p:cNvPr id="51" name="Oval 31"/>
              <p:cNvSpPr>
                <a:spLocks noChangeArrowheads="1"/>
              </p:cNvSpPr>
              <p:nvPr/>
            </p:nvSpPr>
            <p:spPr bwMode="auto">
              <a:xfrm>
                <a:off x="912" y="480"/>
                <a:ext cx="432" cy="432"/>
              </a:xfrm>
              <a:prstGeom prst="ellipse">
                <a:avLst/>
              </a:prstGeom>
              <a:gradFill flip="none" rotWithShape="1">
                <a:gsLst>
                  <a:gs pos="0">
                    <a:srgbClr val="DDEBCF"/>
                  </a:gs>
                  <a:gs pos="50000">
                    <a:srgbClr val="9CB86E"/>
                  </a:gs>
                  <a:gs pos="100000">
                    <a:srgbClr val="156B13"/>
                  </a:gs>
                </a:gsLst>
                <a:path path="circle">
                  <a:fillToRect l="50000" t="50000" r="50000" b="50000"/>
                </a:path>
                <a:tileRect/>
              </a:gradFill>
              <a:ln w="158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defTabSz="457200">
                  <a:defRPr/>
                </a:pPr>
                <a:endParaRPr lang="en-US">
                  <a:solidFill>
                    <a:prstClr val="white"/>
                  </a:solidFill>
                  <a:latin typeface="Century Gothic" panose="020B0502020202020204"/>
                </a:endParaRPr>
              </a:p>
            </p:txBody>
          </p:sp>
          <p:sp>
            <p:nvSpPr>
              <p:cNvPr id="52" name="Oval 32"/>
              <p:cNvSpPr>
                <a:spLocks noChangeArrowheads="1"/>
              </p:cNvSpPr>
              <p:nvPr/>
            </p:nvSpPr>
            <p:spPr bwMode="auto">
              <a:xfrm>
                <a:off x="576" y="480"/>
                <a:ext cx="432" cy="432"/>
              </a:xfrm>
              <a:prstGeom prst="ellipse">
                <a:avLst/>
              </a:prstGeom>
              <a:gradFill flip="none" rotWithShape="1">
                <a:gsLst>
                  <a:gs pos="0">
                    <a:srgbClr val="DDEBCF"/>
                  </a:gs>
                  <a:gs pos="50000">
                    <a:srgbClr val="9CB86E"/>
                  </a:gs>
                  <a:gs pos="100000">
                    <a:srgbClr val="156B13"/>
                  </a:gs>
                </a:gsLst>
                <a:path path="circle">
                  <a:fillToRect l="50000" t="50000" r="50000" b="50000"/>
                </a:path>
                <a:tileRect/>
              </a:gradFill>
              <a:ln w="158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defTabSz="457200">
                  <a:defRPr/>
                </a:pPr>
                <a:endParaRPr lang="en-US">
                  <a:solidFill>
                    <a:prstClr val="white"/>
                  </a:solidFill>
                  <a:latin typeface="Century Gothic" panose="020B0502020202020204"/>
                </a:endParaRPr>
              </a:p>
            </p:txBody>
          </p:sp>
        </p:grpSp>
        <p:grpSp>
          <p:nvGrpSpPr>
            <p:cNvPr id="86067" name="Group 30"/>
            <p:cNvGrpSpPr>
              <a:grpSpLocks/>
            </p:cNvGrpSpPr>
            <p:nvPr/>
          </p:nvGrpSpPr>
          <p:grpSpPr bwMode="auto">
            <a:xfrm rot="5400000">
              <a:off x="7200106" y="1562894"/>
              <a:ext cx="836613" cy="454025"/>
              <a:chOff x="576" y="480"/>
              <a:chExt cx="768" cy="432"/>
            </a:xfrm>
          </p:grpSpPr>
          <p:sp>
            <p:nvSpPr>
              <p:cNvPr id="49" name="Oval 31"/>
              <p:cNvSpPr>
                <a:spLocks noChangeArrowheads="1"/>
              </p:cNvSpPr>
              <p:nvPr/>
            </p:nvSpPr>
            <p:spPr bwMode="auto">
              <a:xfrm>
                <a:off x="912" y="480"/>
                <a:ext cx="432" cy="432"/>
              </a:xfrm>
              <a:prstGeom prst="ellipse">
                <a:avLst/>
              </a:prstGeom>
              <a:gradFill flip="none" rotWithShape="1">
                <a:gsLst>
                  <a:gs pos="0">
                    <a:srgbClr val="DDEBCF"/>
                  </a:gs>
                  <a:gs pos="50000">
                    <a:srgbClr val="9CB86E"/>
                  </a:gs>
                  <a:gs pos="100000">
                    <a:srgbClr val="156B13"/>
                  </a:gs>
                </a:gsLst>
                <a:path path="circle">
                  <a:fillToRect l="50000" t="50000" r="50000" b="50000"/>
                </a:path>
                <a:tileRect/>
              </a:gradFill>
              <a:ln w="158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defTabSz="457200">
                  <a:defRPr/>
                </a:pPr>
                <a:endParaRPr lang="en-US">
                  <a:solidFill>
                    <a:prstClr val="white"/>
                  </a:solidFill>
                  <a:latin typeface="Century Gothic" panose="020B0502020202020204"/>
                </a:endParaRPr>
              </a:p>
            </p:txBody>
          </p:sp>
          <p:sp>
            <p:nvSpPr>
              <p:cNvPr id="50" name="Oval 32"/>
              <p:cNvSpPr>
                <a:spLocks noChangeArrowheads="1"/>
              </p:cNvSpPr>
              <p:nvPr/>
            </p:nvSpPr>
            <p:spPr bwMode="auto">
              <a:xfrm>
                <a:off x="576" y="480"/>
                <a:ext cx="432" cy="432"/>
              </a:xfrm>
              <a:prstGeom prst="ellipse">
                <a:avLst/>
              </a:prstGeom>
              <a:gradFill flip="none" rotWithShape="1">
                <a:gsLst>
                  <a:gs pos="0">
                    <a:srgbClr val="DDEBCF"/>
                  </a:gs>
                  <a:gs pos="50000">
                    <a:srgbClr val="9CB86E"/>
                  </a:gs>
                  <a:gs pos="100000">
                    <a:srgbClr val="156B13"/>
                  </a:gs>
                </a:gsLst>
                <a:path path="circle">
                  <a:fillToRect l="50000" t="50000" r="50000" b="50000"/>
                </a:path>
                <a:tileRect/>
              </a:gradFill>
              <a:ln w="158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defTabSz="457200">
                  <a:defRPr/>
                </a:pPr>
                <a:endParaRPr lang="en-US">
                  <a:solidFill>
                    <a:prstClr val="white"/>
                  </a:solidFill>
                  <a:latin typeface="Century Gothic" panose="020B0502020202020204"/>
                </a:endParaRPr>
              </a:p>
            </p:txBody>
          </p:sp>
        </p:grpSp>
        <p:grpSp>
          <p:nvGrpSpPr>
            <p:cNvPr id="86068" name="Group 30"/>
            <p:cNvGrpSpPr>
              <a:grpSpLocks/>
            </p:cNvGrpSpPr>
            <p:nvPr/>
          </p:nvGrpSpPr>
          <p:grpSpPr bwMode="auto">
            <a:xfrm rot="3085799">
              <a:off x="8232762" y="1545785"/>
              <a:ext cx="847506" cy="531798"/>
              <a:chOff x="566" y="406"/>
              <a:chExt cx="778" cy="506"/>
            </a:xfrm>
          </p:grpSpPr>
          <p:sp>
            <p:nvSpPr>
              <p:cNvPr id="47" name="Oval 31"/>
              <p:cNvSpPr>
                <a:spLocks noChangeArrowheads="1"/>
              </p:cNvSpPr>
              <p:nvPr/>
            </p:nvSpPr>
            <p:spPr bwMode="auto">
              <a:xfrm>
                <a:off x="912" y="480"/>
                <a:ext cx="432" cy="432"/>
              </a:xfrm>
              <a:prstGeom prst="ellipse">
                <a:avLst/>
              </a:prstGeom>
              <a:gradFill flip="none" rotWithShape="1">
                <a:gsLst>
                  <a:gs pos="0">
                    <a:srgbClr val="DDEBCF"/>
                  </a:gs>
                  <a:gs pos="50000">
                    <a:srgbClr val="9CB86E"/>
                  </a:gs>
                  <a:gs pos="100000">
                    <a:srgbClr val="156B13"/>
                  </a:gs>
                </a:gsLst>
                <a:path path="circle">
                  <a:fillToRect l="50000" t="50000" r="50000" b="50000"/>
                </a:path>
                <a:tileRect/>
              </a:gradFill>
              <a:ln w="158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defTabSz="457200">
                  <a:defRPr/>
                </a:pPr>
                <a:endParaRPr lang="en-US">
                  <a:solidFill>
                    <a:prstClr val="white"/>
                  </a:solidFill>
                  <a:latin typeface="Century Gothic" panose="020B0502020202020204"/>
                </a:endParaRPr>
              </a:p>
            </p:txBody>
          </p:sp>
          <p:sp>
            <p:nvSpPr>
              <p:cNvPr id="48" name="Oval 32"/>
              <p:cNvSpPr>
                <a:spLocks noChangeArrowheads="1"/>
              </p:cNvSpPr>
              <p:nvPr/>
            </p:nvSpPr>
            <p:spPr bwMode="auto">
              <a:xfrm>
                <a:off x="566" y="406"/>
                <a:ext cx="432" cy="432"/>
              </a:xfrm>
              <a:prstGeom prst="ellipse">
                <a:avLst/>
              </a:prstGeom>
              <a:gradFill flip="none" rotWithShape="1">
                <a:gsLst>
                  <a:gs pos="0">
                    <a:srgbClr val="DDEBCF"/>
                  </a:gs>
                  <a:gs pos="50000">
                    <a:srgbClr val="9CB86E"/>
                  </a:gs>
                  <a:gs pos="100000">
                    <a:srgbClr val="156B13"/>
                  </a:gs>
                </a:gsLst>
                <a:path path="circle">
                  <a:fillToRect l="50000" t="50000" r="50000" b="50000"/>
                </a:path>
                <a:tileRect/>
              </a:gradFill>
              <a:ln w="158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defTabSz="457200">
                  <a:defRPr/>
                </a:pPr>
                <a:endParaRPr lang="en-US">
                  <a:solidFill>
                    <a:prstClr val="white"/>
                  </a:solidFill>
                  <a:latin typeface="Century Gothic" panose="020B0502020202020204"/>
                </a:endParaRPr>
              </a:p>
            </p:txBody>
          </p:sp>
        </p:grpSp>
        <p:sp>
          <p:nvSpPr>
            <p:cNvPr id="86069" name="Text Box 34"/>
            <p:cNvSpPr txBox="1">
              <a:spLocks noChangeArrowheads="1"/>
            </p:cNvSpPr>
            <p:nvPr/>
          </p:nvSpPr>
          <p:spPr bwMode="auto">
            <a:xfrm>
              <a:off x="6116946" y="1787669"/>
              <a:ext cx="1910473" cy="466873"/>
            </a:xfrm>
            <a:prstGeom prst="rect">
              <a:avLst/>
            </a:prstGeom>
            <a:solidFill>
              <a:srgbClr val="FFFF00"/>
            </a:solidFill>
            <a:ln w="9525" algn="ctr">
              <a:solidFill>
                <a:srgbClr val="FF0000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2000">
                  <a:solidFill>
                    <a:schemeClr val="tx1"/>
                  </a:solidFill>
                  <a:latin typeface="Century Gothic" panose="020B0502020202020204" pitchFamily="34" charset="0"/>
                </a:defRPr>
              </a:lvl1pPr>
              <a:lvl2pPr marL="742950" indent="-285750"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chemeClr val="tx1"/>
                  </a:solidFill>
                  <a:latin typeface="Century Gothic" panose="020B0502020202020204" pitchFamily="34" charset="0"/>
                </a:defRPr>
              </a:lvl2pPr>
              <a:lvl3pPr marL="1143000" indent="-228600"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chemeClr val="tx1"/>
                  </a:solidFill>
                  <a:latin typeface="Century Gothic" panose="020B0502020202020204" pitchFamily="34" charset="0"/>
                </a:defRPr>
              </a:lvl3pPr>
              <a:lvl4pPr marL="1600200" indent="-228600"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4pPr>
              <a:lvl5pPr marL="2057400" indent="-228600"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5pPr>
              <a:lvl6pPr marL="25146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6pPr>
              <a:lvl7pPr marL="29718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7pPr>
              <a:lvl8pPr marL="34290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8pPr>
              <a:lvl9pPr marL="38862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buClrTx/>
                <a:buSzTx/>
                <a:buNone/>
              </a:pPr>
              <a:r>
                <a:rPr lang="en-US" altLang="en-US" sz="2800" b="1">
                  <a:solidFill>
                    <a:srgbClr val="0000FF"/>
                  </a:solidFill>
                  <a:latin typeface="Times New Roman" panose="02020603050405020304" pitchFamily="18" charset="0"/>
                </a:rPr>
                <a:t>Oxi </a:t>
              </a:r>
            </a:p>
          </p:txBody>
        </p:sp>
      </p:grpSp>
      <p:sp>
        <p:nvSpPr>
          <p:cNvPr id="59" name="Oval 31"/>
          <p:cNvSpPr>
            <a:spLocks noChangeArrowheads="1"/>
          </p:cNvSpPr>
          <p:nvPr/>
        </p:nvSpPr>
        <p:spPr bwMode="auto">
          <a:xfrm rot="3085799">
            <a:off x="4033351" y="6223836"/>
            <a:ext cx="527390" cy="484993"/>
          </a:xfrm>
          <a:prstGeom prst="ellipse">
            <a:avLst/>
          </a:prstGeom>
          <a:gradFill flip="none"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path path="circle">
              <a:fillToRect l="50000" t="50000" r="50000" b="50000"/>
            </a:path>
            <a:tileRect/>
          </a:gradFill>
          <a:ln w="15875">
            <a:solidFill>
              <a:schemeClr val="bg1"/>
            </a:solidFill>
            <a:round/>
            <a:headEnd/>
            <a:tailEnd/>
          </a:ln>
        </p:spPr>
        <p:txBody>
          <a:bodyPr wrap="none" anchor="ctr"/>
          <a:lstStyle/>
          <a:p>
            <a:pPr defTabSz="457200">
              <a:defRPr/>
            </a:pPr>
            <a:endParaRPr lang="en-US">
              <a:solidFill>
                <a:prstClr val="white"/>
              </a:solidFill>
              <a:latin typeface="Century Gothic" panose="020B0502020202020204"/>
            </a:endParaRPr>
          </a:p>
        </p:txBody>
      </p:sp>
      <p:sp>
        <p:nvSpPr>
          <p:cNvPr id="60" name="Oval 32"/>
          <p:cNvSpPr>
            <a:spLocks noChangeArrowheads="1"/>
          </p:cNvSpPr>
          <p:nvPr/>
        </p:nvSpPr>
        <p:spPr bwMode="auto">
          <a:xfrm rot="3085799">
            <a:off x="3834950" y="5841787"/>
            <a:ext cx="527390" cy="484993"/>
          </a:xfrm>
          <a:prstGeom prst="ellipse">
            <a:avLst/>
          </a:prstGeom>
          <a:gradFill flip="none"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path path="circle">
              <a:fillToRect l="50000" t="50000" r="50000" b="50000"/>
            </a:path>
            <a:tileRect/>
          </a:gradFill>
          <a:ln w="15875">
            <a:solidFill>
              <a:schemeClr val="bg1"/>
            </a:solidFill>
            <a:round/>
            <a:headEnd/>
            <a:tailEnd/>
          </a:ln>
        </p:spPr>
        <p:txBody>
          <a:bodyPr wrap="none" anchor="ctr"/>
          <a:lstStyle/>
          <a:p>
            <a:pPr defTabSz="457200">
              <a:defRPr/>
            </a:pPr>
            <a:endParaRPr lang="en-US">
              <a:solidFill>
                <a:prstClr val="white"/>
              </a:solidFill>
              <a:latin typeface="Century Gothic" panose="020B0502020202020204"/>
            </a:endParaRPr>
          </a:p>
        </p:txBody>
      </p:sp>
      <p:sp>
        <p:nvSpPr>
          <p:cNvPr id="61" name="TextBox 60"/>
          <p:cNvSpPr txBox="1">
            <a:spLocks noChangeArrowheads="1"/>
          </p:cNvSpPr>
          <p:nvPr/>
        </p:nvSpPr>
        <p:spPr bwMode="auto">
          <a:xfrm>
            <a:off x="4587876" y="4989514"/>
            <a:ext cx="2867025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vi-VN" sz="3200" b="1">
                <a:solidFill>
                  <a:prstClr val="white"/>
                </a:solidFill>
                <a:latin typeface="#9Slide03 AmpleSoft Bold" panose="02000000000000000000" pitchFamily="2" charset="0"/>
              </a:rPr>
              <a:t>Đại diện cho </a:t>
            </a:r>
            <a:r>
              <a:rPr lang="en-US" altLang="vi-VN" sz="3200" b="1">
                <a:solidFill>
                  <a:srgbClr val="FFFF00"/>
                </a:solidFill>
                <a:latin typeface="#9Slide03 AmpleSoft Bold" panose="02000000000000000000" pitchFamily="2" charset="0"/>
              </a:rPr>
              <a:t>đơn chất </a:t>
            </a:r>
            <a:r>
              <a:rPr lang="en-US" altLang="vi-VN" sz="3200" b="1">
                <a:solidFill>
                  <a:prstClr val="white"/>
                </a:solidFill>
                <a:latin typeface="#9Slide03 AmpleSoft Bold" panose="02000000000000000000" pitchFamily="2" charset="0"/>
              </a:rPr>
              <a:t>oxi</a:t>
            </a:r>
          </a:p>
        </p:txBody>
      </p:sp>
      <p:sp>
        <p:nvSpPr>
          <p:cNvPr id="62" name="TextBox 61"/>
          <p:cNvSpPr txBox="1">
            <a:spLocks noChangeArrowheads="1"/>
          </p:cNvSpPr>
          <p:nvPr/>
        </p:nvSpPr>
        <p:spPr bwMode="auto">
          <a:xfrm>
            <a:off x="8305800" y="6018213"/>
            <a:ext cx="28956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vi-VN" sz="3600" b="1">
                <a:solidFill>
                  <a:srgbClr val="FFFF00"/>
                </a:solidFill>
              </a:rPr>
              <a:t>?</a:t>
            </a:r>
          </a:p>
        </p:txBody>
      </p:sp>
      <p:cxnSp>
        <p:nvCxnSpPr>
          <p:cNvPr id="63" name="Straight Connector 62"/>
          <p:cNvCxnSpPr>
            <a:stCxn id="0" idx="1"/>
          </p:cNvCxnSpPr>
          <p:nvPr/>
        </p:nvCxnSpPr>
        <p:spPr>
          <a:xfrm>
            <a:off x="4314826" y="6213476"/>
            <a:ext cx="2581275" cy="80963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/>
          <p:cNvSpPr/>
          <p:nvPr/>
        </p:nvSpPr>
        <p:spPr>
          <a:xfrm>
            <a:off x="7467600" y="319088"/>
            <a:ext cx="3213100" cy="646112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pPr algn="ctr" fontAlgn="base">
              <a:spcBef>
                <a:spcPct val="50000"/>
              </a:spcBef>
              <a:spcAft>
                <a:spcPct val="0"/>
              </a:spcAft>
              <a:defRPr/>
            </a:pPr>
            <a:r>
              <a:rPr lang="en-US" sz="3600" b="1" dirty="0" err="1">
                <a:ln w="0"/>
                <a:solidFill>
                  <a:prstClr val="black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Phân</a:t>
            </a:r>
            <a:r>
              <a:rPr lang="en-US" sz="3600" b="1" dirty="0">
                <a:ln w="0"/>
                <a:solidFill>
                  <a:prstClr val="black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ln w="0"/>
                <a:solidFill>
                  <a:prstClr val="black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tử</a:t>
            </a:r>
            <a:r>
              <a:rPr lang="en-US" sz="3600" b="1" dirty="0">
                <a:ln w="0"/>
                <a:solidFill>
                  <a:prstClr val="black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ln w="0"/>
                <a:solidFill>
                  <a:prstClr val="black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hidro</a:t>
            </a:r>
            <a:endParaRPr lang="en-US" sz="3600" b="1" dirty="0">
              <a:ln w="0"/>
              <a:solidFill>
                <a:prstClr val="black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4" name="Rectangle 63"/>
          <p:cNvSpPr/>
          <p:nvPr/>
        </p:nvSpPr>
        <p:spPr>
          <a:xfrm>
            <a:off x="8104188" y="3790950"/>
            <a:ext cx="2576512" cy="522288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pPr algn="ctr" fontAlgn="base">
              <a:spcBef>
                <a:spcPct val="50000"/>
              </a:spcBef>
              <a:spcAft>
                <a:spcPct val="0"/>
              </a:spcAft>
              <a:defRPr/>
            </a:pPr>
            <a:r>
              <a:rPr lang="en-US" sz="2800" b="1" dirty="0" err="1">
                <a:ln w="0"/>
                <a:solidFill>
                  <a:prstClr val="black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Phân</a:t>
            </a:r>
            <a:r>
              <a:rPr lang="en-US" sz="2800" b="1" dirty="0">
                <a:ln w="0"/>
                <a:solidFill>
                  <a:prstClr val="black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n w="0"/>
                <a:solidFill>
                  <a:prstClr val="black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tử</a:t>
            </a:r>
            <a:r>
              <a:rPr lang="en-US" sz="2800" b="1" dirty="0">
                <a:ln w="0"/>
                <a:solidFill>
                  <a:prstClr val="black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n w="0"/>
                <a:solidFill>
                  <a:prstClr val="black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nước</a:t>
            </a:r>
            <a:endParaRPr lang="en-US" sz="2800" b="1" dirty="0">
              <a:ln w="0"/>
              <a:solidFill>
                <a:prstClr val="black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7" name="Rectangle 66"/>
          <p:cNvSpPr/>
          <p:nvPr/>
        </p:nvSpPr>
        <p:spPr>
          <a:xfrm>
            <a:off x="7956550" y="6094413"/>
            <a:ext cx="2724150" cy="646112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pPr algn="ctr" fontAlgn="base">
              <a:spcBef>
                <a:spcPct val="50000"/>
              </a:spcBef>
              <a:spcAft>
                <a:spcPct val="0"/>
              </a:spcAft>
              <a:defRPr/>
            </a:pPr>
            <a:r>
              <a:rPr lang="en-US" sz="3600" b="1" dirty="0" err="1">
                <a:ln w="0"/>
                <a:solidFill>
                  <a:prstClr val="black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Phân</a:t>
            </a:r>
            <a:r>
              <a:rPr lang="en-US" sz="3600" b="1" dirty="0">
                <a:ln w="0"/>
                <a:solidFill>
                  <a:prstClr val="black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ln w="0"/>
                <a:solidFill>
                  <a:prstClr val="black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tử</a:t>
            </a:r>
            <a:r>
              <a:rPr lang="en-US" sz="3600" b="1" dirty="0">
                <a:ln w="0"/>
                <a:solidFill>
                  <a:prstClr val="black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ln w="0"/>
                <a:solidFill>
                  <a:prstClr val="black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oxi</a:t>
            </a:r>
            <a:endParaRPr lang="en-US" sz="3600" b="1" dirty="0">
              <a:ln w="0"/>
              <a:solidFill>
                <a:prstClr val="black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86057" name="Group 115"/>
          <p:cNvGrpSpPr>
            <a:grpSpLocks/>
          </p:cNvGrpSpPr>
          <p:nvPr/>
        </p:nvGrpSpPr>
        <p:grpSpPr bwMode="auto">
          <a:xfrm>
            <a:off x="1544638" y="3175"/>
            <a:ext cx="3124200" cy="2209800"/>
            <a:chOff x="2667000" y="533400"/>
            <a:chExt cx="3124200" cy="2209800"/>
          </a:xfrm>
        </p:grpSpPr>
        <p:pic>
          <p:nvPicPr>
            <p:cNvPr id="86060" name="Picture 5" descr="HYDRO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67000" y="533400"/>
              <a:ext cx="3124200" cy="1676400"/>
            </a:xfrm>
            <a:prstGeom prst="rect">
              <a:avLst/>
            </a:prstGeom>
            <a:noFill/>
            <a:ln w="9525">
              <a:solidFill>
                <a:srgbClr val="0000FF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0" name="Text Box 34"/>
            <p:cNvSpPr txBox="1">
              <a:spLocks noChangeArrowheads="1"/>
            </p:cNvSpPr>
            <p:nvPr/>
          </p:nvSpPr>
          <p:spPr bwMode="auto">
            <a:xfrm>
              <a:off x="2667000" y="2214563"/>
              <a:ext cx="3124200" cy="528637"/>
            </a:xfrm>
            <a:prstGeom prst="rect">
              <a:avLst/>
            </a:prstGeom>
            <a:solidFill>
              <a:srgbClr val="FFFF00"/>
            </a:solidFill>
            <a:ln w="9525" algn="ctr">
              <a:solidFill>
                <a:srgbClr val="FF0000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 eaLnBrk="0" hangingPunct="0">
                <a:defRPr sz="2800" b="1">
                  <a:solidFill>
                    <a:srgbClr val="0000FF"/>
                  </a:solidFill>
                  <a:latin typeface="Times New Roman" panose="02020603050405020304" pitchFamily="18" charset="0"/>
                </a:defRPr>
              </a:lvl1pPr>
              <a:lvl2pPr marL="742950" indent="-285750" eaLnBrk="0" hangingPunct="0">
                <a:defRPr sz="2800" b="1">
                  <a:solidFill>
                    <a:srgbClr val="0000FF"/>
                  </a:solidFill>
                  <a:latin typeface="Times New Roman" panose="02020603050405020304" pitchFamily="18" charset="0"/>
                </a:defRPr>
              </a:lvl2pPr>
              <a:lvl3pPr marL="1143000" indent="-228600" eaLnBrk="0" hangingPunct="0">
                <a:defRPr sz="2800" b="1">
                  <a:solidFill>
                    <a:srgbClr val="0000FF"/>
                  </a:solidFill>
                  <a:latin typeface="Times New Roman" panose="02020603050405020304" pitchFamily="18" charset="0"/>
                </a:defRPr>
              </a:lvl3pPr>
              <a:lvl4pPr marL="1600200" indent="-228600" eaLnBrk="0" hangingPunct="0">
                <a:defRPr sz="2800" b="1">
                  <a:solidFill>
                    <a:srgbClr val="0000FF"/>
                  </a:solidFill>
                  <a:latin typeface="Times New Roman" panose="02020603050405020304" pitchFamily="18" charset="0"/>
                </a:defRPr>
              </a:lvl4pPr>
              <a:lvl5pPr marL="2057400" indent="-228600" eaLnBrk="0" hangingPunct="0">
                <a:defRPr sz="2800" b="1">
                  <a:solidFill>
                    <a:srgbClr val="0000FF"/>
                  </a:solidFill>
                  <a:latin typeface="Times New Roman" panose="02020603050405020304" pitchFamily="18" charset="0"/>
                </a:defRPr>
              </a:lvl5pPr>
              <a:lvl6pPr marL="25146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800" b="1">
                  <a:solidFill>
                    <a:srgbClr val="0000FF"/>
                  </a:solidFill>
                  <a:latin typeface="Times New Roman" panose="02020603050405020304" pitchFamily="18" charset="0"/>
                </a:defRPr>
              </a:lvl6pPr>
              <a:lvl7pPr marL="29718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800" b="1">
                  <a:solidFill>
                    <a:srgbClr val="0000FF"/>
                  </a:solidFill>
                  <a:latin typeface="Times New Roman" panose="02020603050405020304" pitchFamily="18" charset="0"/>
                </a:defRPr>
              </a:lvl7pPr>
              <a:lvl8pPr marL="34290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800" b="1">
                  <a:solidFill>
                    <a:srgbClr val="0000FF"/>
                  </a:solidFill>
                  <a:latin typeface="Times New Roman" panose="02020603050405020304" pitchFamily="18" charset="0"/>
                </a:defRPr>
              </a:lvl8pPr>
              <a:lvl9pPr marL="38862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800" b="1">
                  <a:solidFill>
                    <a:srgbClr val="0000FF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 eaLnBrk="1" hangingPunct="1">
                <a:defRPr/>
              </a:pPr>
              <a:r>
                <a:rPr lang="en-US" altLang="vi-VN" kern="0"/>
                <a:t>Khí Hiđro </a:t>
              </a:r>
            </a:p>
          </p:txBody>
        </p:sp>
      </p:grpSp>
      <p:sp>
        <p:nvSpPr>
          <p:cNvPr id="71" name="Oval 31"/>
          <p:cNvSpPr>
            <a:spLocks noChangeArrowheads="1"/>
          </p:cNvSpPr>
          <p:nvPr/>
        </p:nvSpPr>
        <p:spPr bwMode="auto">
          <a:xfrm rot="3085799">
            <a:off x="4067969" y="575469"/>
            <a:ext cx="527050" cy="484188"/>
          </a:xfrm>
          <a:prstGeom prst="ellipse">
            <a:avLst/>
          </a:prstGeom>
          <a:solidFill>
            <a:schemeClr val="tx1">
              <a:lumMod val="75000"/>
            </a:schemeClr>
          </a:solidFill>
          <a:ln w="15875">
            <a:solidFill>
              <a:schemeClr val="bg1"/>
            </a:solidFill>
            <a:round/>
            <a:headEnd/>
            <a:tailEnd/>
          </a:ln>
        </p:spPr>
        <p:txBody>
          <a:bodyPr wrap="none" anchor="ctr"/>
          <a:lstStyle/>
          <a:p>
            <a:pPr defTabSz="457200">
              <a:defRPr/>
            </a:pPr>
            <a:endParaRPr lang="en-US">
              <a:solidFill>
                <a:prstClr val="white">
                  <a:lumMod val="65000"/>
                </a:prstClr>
              </a:solidFill>
              <a:latin typeface="Century Gothic" panose="020B0502020202020204"/>
            </a:endParaRPr>
          </a:p>
        </p:txBody>
      </p:sp>
      <p:sp>
        <p:nvSpPr>
          <p:cNvPr id="72" name="Oval 32"/>
          <p:cNvSpPr>
            <a:spLocks noChangeArrowheads="1"/>
          </p:cNvSpPr>
          <p:nvPr/>
        </p:nvSpPr>
        <p:spPr bwMode="auto">
          <a:xfrm rot="3085799">
            <a:off x="4013201" y="261938"/>
            <a:ext cx="527050" cy="485775"/>
          </a:xfrm>
          <a:prstGeom prst="ellipse">
            <a:avLst/>
          </a:prstGeom>
          <a:solidFill>
            <a:schemeClr val="tx1">
              <a:lumMod val="75000"/>
            </a:schemeClr>
          </a:solidFill>
          <a:ln w="15875">
            <a:solidFill>
              <a:schemeClr val="bg1"/>
            </a:solidFill>
            <a:round/>
            <a:headEnd/>
            <a:tailEnd/>
          </a:ln>
        </p:spPr>
        <p:txBody>
          <a:bodyPr wrap="none" anchor="ctr"/>
          <a:lstStyle/>
          <a:p>
            <a:pPr defTabSz="457200">
              <a:defRPr/>
            </a:pPr>
            <a:endParaRPr lang="en-US">
              <a:solidFill>
                <a:prstClr val="white">
                  <a:lumMod val="65000"/>
                </a:prstClr>
              </a:solidFill>
              <a:latin typeface="Century Gothic" panose="020B0502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2003435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1.48148E-6 L 0.32673 -0.00347 " pathEditMode="relative" rAng="0" ptsTypes="AA">
                                      <p:cBhvr>
                                        <p:cTn id="6" dur="16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337" y="-185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11111E-6 L 0.31736 0.00833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868" y="417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0.00115 L 0.35886 0.04444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934" y="2153"/>
                                    </p:animMotion>
                                  </p:childTnLst>
                                </p:cTn>
                              </p:par>
                              <p:par>
                                <p:cTn id="82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59259E-6 L 0.35156 0.08889 " pathEditMode="relative" rAng="0" ptsTypes="AA">
                                      <p:cBhvr>
                                        <p:cTn id="8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569" y="4444"/>
                                    </p:animMotion>
                                  </p:childTnLst>
                                </p:cTn>
                              </p:par>
                              <p:par>
                                <p:cTn id="84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11022E-16 L 0.37604 -0.00671 " pathEditMode="relative" rAng="0" ptsTypes="AA">
                                      <p:cBhvr>
                                        <p:cTn id="8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802" y="-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9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 nodeType="clickPar">
                      <p:stCondLst>
                        <p:cond delay="indefinite"/>
                      </p:stCondLst>
                      <p:childTnLst>
                        <p:par>
                          <p:cTn id="9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4.07407E-6 L 0.32673 -0.00347 " pathEditMode="relative" rAng="0" ptsTypes="AA">
                                      <p:cBhvr>
                                        <p:cTn id="111" dur="16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337" y="-185"/>
                                    </p:animMotion>
                                  </p:childTnLst>
                                </p:cTn>
                              </p:par>
                              <p:par>
                                <p:cTn id="112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2.96296E-6 L 0.31736 0.00833 " pathEditMode="relative" rAng="0" ptsTypes="AA">
                                      <p:cBhvr>
                                        <p:cTn id="113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868" y="4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1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1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 nodeType="clickPar">
                      <p:stCondLst>
                        <p:cond delay="indefinite"/>
                      </p:stCondLst>
                      <p:childTnLst>
                        <p:par>
                          <p:cTn id="1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 nodeType="clickPar">
                      <p:stCondLst>
                        <p:cond delay="indefinite"/>
                      </p:stCondLst>
                      <p:childTnLst>
                        <p:par>
                          <p:cTn id="1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0" grpId="1" animBg="1"/>
      <p:bldP spid="31" grpId="0" animBg="1"/>
      <p:bldP spid="31" grpId="1" animBg="1"/>
      <p:bldP spid="32" grpId="0" animBg="1"/>
      <p:bldP spid="32" grpId="1" animBg="1"/>
      <p:bldP spid="33" grpId="0"/>
      <p:bldP spid="34" grpId="0"/>
      <p:bldP spid="61" grpId="0"/>
      <p:bldP spid="62" grpId="0"/>
      <p:bldP spid="8" grpId="0" animBg="1"/>
      <p:bldP spid="64" grpId="0" animBg="1"/>
      <p:bldP spid="67" grpId="0" animBg="1"/>
      <p:bldP spid="71" grpId="0" animBg="1"/>
      <p:bldP spid="71" grpId="1" animBg="1"/>
      <p:bldP spid="72" grpId="0" animBg="1"/>
      <p:bldP spid="72" grpId="1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peech Bubble: Oval 1"/>
          <p:cNvSpPr/>
          <p:nvPr/>
        </p:nvSpPr>
        <p:spPr>
          <a:xfrm>
            <a:off x="2286001" y="169864"/>
            <a:ext cx="5376863" cy="4238625"/>
          </a:xfrm>
          <a:prstGeom prst="wedgeEllipseCallout">
            <a:avLst>
              <a:gd name="adj1" fmla="val 33936"/>
              <a:gd name="adj2" fmla="val 54174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50000"/>
              </a:spcBef>
              <a:spcAft>
                <a:spcPct val="0"/>
              </a:spcAft>
              <a:defRPr/>
            </a:pPr>
            <a:r>
              <a:rPr lang="en-US" sz="4000" b="1" dirty="0" err="1">
                <a:solidFill>
                  <a:srgbClr val="000000"/>
                </a:solidFill>
                <a:latin typeface="Arial"/>
              </a:rPr>
              <a:t>Phân</a:t>
            </a:r>
            <a:r>
              <a:rPr lang="en-US" sz="4000" b="1" dirty="0">
                <a:solidFill>
                  <a:srgbClr val="000000"/>
                </a:solidFill>
                <a:latin typeface="Arial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Arial"/>
              </a:rPr>
              <a:t>tử</a:t>
            </a:r>
            <a:r>
              <a:rPr lang="en-US" sz="4000" b="1" dirty="0">
                <a:solidFill>
                  <a:srgbClr val="000000"/>
                </a:solidFill>
                <a:latin typeface="Arial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Arial"/>
              </a:rPr>
              <a:t>là</a:t>
            </a:r>
            <a:r>
              <a:rPr lang="en-US" sz="4000" b="1" dirty="0">
                <a:solidFill>
                  <a:srgbClr val="000000"/>
                </a:solidFill>
                <a:latin typeface="Arial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Arial"/>
              </a:rPr>
              <a:t>gì</a:t>
            </a:r>
            <a:r>
              <a:rPr lang="en-US" sz="4000" b="1" dirty="0">
                <a:solidFill>
                  <a:srgbClr val="000000"/>
                </a:solidFill>
                <a:latin typeface="Arial"/>
              </a:rPr>
              <a:t> ?</a:t>
            </a:r>
            <a:endParaRPr lang="vi-VN" sz="4000" b="1" dirty="0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87043" name="Picture 2" descr="question mark what Sticker by Aminal Stickers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32513" y="2465388"/>
            <a:ext cx="3886200" cy="388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67952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utoShape 19"/>
          <p:cNvSpPr>
            <a:spLocks noChangeArrowheads="1"/>
          </p:cNvSpPr>
          <p:nvPr/>
        </p:nvSpPr>
        <p:spPr bwMode="auto">
          <a:xfrm>
            <a:off x="239989" y="2447926"/>
            <a:ext cx="11291888" cy="2355850"/>
          </a:xfrm>
          <a:prstGeom prst="verticalScroll">
            <a:avLst>
              <a:gd name="adj" fmla="val 10694"/>
            </a:avLst>
          </a:prstGeom>
          <a:solidFill>
            <a:srgbClr val="0070C0"/>
          </a:solidFill>
          <a:ln w="38100">
            <a:solidFill>
              <a:srgbClr val="FFFFFF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3600" b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Phân tử là hạt đại diện cho chất, gồm một số </a:t>
            </a:r>
            <a:r>
              <a:rPr lang="en-US" altLang="en-US" sz="3600" b="1" dirty="0" smtClean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nguyên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3600" b="1" dirty="0" smtClean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tử </a:t>
            </a:r>
            <a:r>
              <a:rPr lang="en-US" altLang="en-US" sz="3600" b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liên kết với nhau và thể </a:t>
            </a:r>
            <a:r>
              <a:rPr lang="en-US" altLang="en-US" sz="3600" b="1" dirty="0" smtClean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hiện đầy </a:t>
            </a:r>
            <a:r>
              <a:rPr lang="en-US" altLang="en-US" sz="3600" b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đủ tính chất hoá </a:t>
            </a:r>
            <a:endParaRPr lang="en-US" altLang="en-US" sz="3600" b="1" dirty="0" smtClean="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3600" b="1" dirty="0" smtClean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học </a:t>
            </a:r>
            <a:r>
              <a:rPr lang="en-US" altLang="en-US" sz="3600" b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của chất.</a:t>
            </a:r>
          </a:p>
        </p:txBody>
      </p:sp>
      <p:sp>
        <p:nvSpPr>
          <p:cNvPr id="88067" name="Text Box 107"/>
          <p:cNvSpPr txBox="1">
            <a:spLocks noChangeArrowheads="1"/>
          </p:cNvSpPr>
          <p:nvPr/>
        </p:nvSpPr>
        <p:spPr bwMode="auto">
          <a:xfrm>
            <a:off x="4191000" y="341556"/>
            <a:ext cx="3614738" cy="922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5000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5400" b="1" u="sng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III. Phân tử</a:t>
            </a:r>
          </a:p>
        </p:txBody>
      </p:sp>
      <p:sp>
        <p:nvSpPr>
          <p:cNvPr id="10" name="Text Box 107"/>
          <p:cNvSpPr txBox="1">
            <a:spLocks noChangeArrowheads="1"/>
          </p:cNvSpPr>
          <p:nvPr/>
        </p:nvSpPr>
        <p:spPr bwMode="auto">
          <a:xfrm>
            <a:off x="690563" y="1289104"/>
            <a:ext cx="361473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5000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4000" b="1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1. Định nghĩa</a:t>
            </a:r>
          </a:p>
        </p:txBody>
      </p:sp>
      <p:pic>
        <p:nvPicPr>
          <p:cNvPr id="5" name="Picture 2" descr="Top 10 Biện pháp rèn chữ viết cho học sinh tiểu học hiệu quả nhất -  Toplist.vn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502625" y="53009"/>
            <a:ext cx="1216025" cy="893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49649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6258" name="Group 4"/>
          <p:cNvGrpSpPr>
            <a:grpSpLocks/>
          </p:cNvGrpSpPr>
          <p:nvPr/>
        </p:nvGrpSpPr>
        <p:grpSpPr bwMode="auto">
          <a:xfrm>
            <a:off x="2466975" y="1049339"/>
            <a:ext cx="2971800" cy="1068387"/>
            <a:chOff x="2928" y="2735"/>
            <a:chExt cx="1968" cy="673"/>
          </a:xfrm>
        </p:grpSpPr>
        <p:sp>
          <p:nvSpPr>
            <p:cNvPr id="5" name="Oval 5"/>
            <p:cNvSpPr>
              <a:spLocks noChangeArrowheads="1"/>
            </p:cNvSpPr>
            <p:nvPr/>
          </p:nvSpPr>
          <p:spPr bwMode="auto">
            <a:xfrm>
              <a:off x="4221" y="2735"/>
              <a:ext cx="621" cy="624"/>
            </a:xfrm>
            <a:prstGeom prst="ellipse">
              <a:avLst/>
            </a:prstGeom>
            <a:gradFill rotWithShape="1">
              <a:gsLst>
                <a:gs pos="0">
                  <a:schemeClr val="tx2">
                    <a:gamma/>
                    <a:tint val="0"/>
                    <a:invGamma/>
                  </a:schemeClr>
                </a:gs>
                <a:gs pos="100000">
                  <a:schemeClr val="tx2"/>
                </a:gs>
              </a:gsLst>
              <a:path path="shape">
                <a:fillToRect l="50000" t="50000" r="50000" b="50000"/>
              </a:path>
            </a:gradFill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 defTabSz="457200">
                <a:defRPr/>
              </a:pPr>
              <a:r>
                <a:rPr lang="en-US" sz="4400" dirty="0">
                  <a:solidFill>
                    <a:srgbClr val="EA6312"/>
                  </a:solidFill>
                </a:rPr>
                <a:t>Cu</a:t>
              </a:r>
            </a:p>
          </p:txBody>
        </p:sp>
        <p:sp>
          <p:nvSpPr>
            <p:cNvPr id="96268" name="Rectangle 6"/>
            <p:cNvSpPr>
              <a:spLocks noChangeArrowheads="1"/>
            </p:cNvSpPr>
            <p:nvPr/>
          </p:nvSpPr>
          <p:spPr bwMode="auto">
            <a:xfrm>
              <a:off x="2928" y="3360"/>
              <a:ext cx="1968" cy="48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2000">
                  <a:solidFill>
                    <a:schemeClr val="tx1"/>
                  </a:solidFill>
                  <a:latin typeface="Century Gothic" panose="020B0502020202020204" pitchFamily="34" charset="0"/>
                </a:defRPr>
              </a:lvl1pPr>
              <a:lvl2pPr marL="742950" indent="-285750"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chemeClr val="tx1"/>
                  </a:solidFill>
                  <a:latin typeface="Century Gothic" panose="020B0502020202020204" pitchFamily="34" charset="0"/>
                </a:defRPr>
              </a:lvl2pPr>
              <a:lvl3pPr marL="1143000" indent="-228600"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chemeClr val="tx1"/>
                  </a:solidFill>
                  <a:latin typeface="Century Gothic" panose="020B0502020202020204" pitchFamily="34" charset="0"/>
                </a:defRPr>
              </a:lvl3pPr>
              <a:lvl4pPr marL="1600200" indent="-228600"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4pPr>
              <a:lvl5pPr marL="2057400" indent="-228600"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5pPr>
              <a:lvl6pPr marL="25146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6pPr>
              <a:lvl7pPr marL="29718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7pPr>
              <a:lvl8pPr marL="34290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8pPr>
              <a:lvl9pPr marL="38862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vi-VN" altLang="en-US" sz="1800">
                <a:solidFill>
                  <a:srgbClr val="FFFFFF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96269" name="Rectangle 7"/>
            <p:cNvSpPr>
              <a:spLocks noChangeArrowheads="1"/>
            </p:cNvSpPr>
            <p:nvPr/>
          </p:nvSpPr>
          <p:spPr bwMode="auto">
            <a:xfrm>
              <a:off x="2928" y="2807"/>
              <a:ext cx="922" cy="55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accent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2000">
                  <a:solidFill>
                    <a:schemeClr val="tx1"/>
                  </a:solidFill>
                  <a:latin typeface="Century Gothic" panose="020B0502020202020204" pitchFamily="34" charset="0"/>
                </a:defRPr>
              </a:lvl1pPr>
              <a:lvl2pPr marL="742950" indent="-285750"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chemeClr val="tx1"/>
                  </a:solidFill>
                  <a:latin typeface="Century Gothic" panose="020B0502020202020204" pitchFamily="34" charset="0"/>
                </a:defRPr>
              </a:lvl2pPr>
              <a:lvl3pPr marL="1143000" indent="-228600"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chemeClr val="tx1"/>
                  </a:solidFill>
                  <a:latin typeface="Century Gothic" panose="020B0502020202020204" pitchFamily="34" charset="0"/>
                </a:defRPr>
              </a:lvl3pPr>
              <a:lvl4pPr marL="1600200" indent="-228600"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4pPr>
              <a:lvl5pPr marL="2057400" indent="-228600"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5pPr>
              <a:lvl6pPr marL="25146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6pPr>
              <a:lvl7pPr marL="29718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7pPr>
              <a:lvl8pPr marL="34290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8pPr>
              <a:lvl9pPr marL="38862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3600" dirty="0" err="1" smtClean="0">
                  <a:solidFill>
                    <a:srgbClr val="F2F2F2"/>
                  </a:solidFill>
                  <a:latin typeface="Arial" panose="020B0604020202020204" pitchFamily="34" charset="0"/>
                </a:rPr>
                <a:t>64amu</a:t>
              </a:r>
              <a:endParaRPr lang="en-US" altLang="en-US" sz="3200" dirty="0">
                <a:solidFill>
                  <a:srgbClr val="F2F2F2"/>
                </a:solidFill>
                <a:latin typeface="Arial" panose="020B0604020202020204" pitchFamily="34" charset="0"/>
              </a:endParaRPr>
            </a:p>
          </p:txBody>
        </p:sp>
      </p:grpSp>
      <p:sp>
        <p:nvSpPr>
          <p:cNvPr id="96259" name="Line 8"/>
          <p:cNvSpPr>
            <a:spLocks noChangeShapeType="1"/>
          </p:cNvSpPr>
          <p:nvPr/>
        </p:nvSpPr>
        <p:spPr bwMode="auto">
          <a:xfrm>
            <a:off x="3952875" y="2117725"/>
            <a:ext cx="0" cy="609600"/>
          </a:xfrm>
          <a:prstGeom prst="line">
            <a:avLst/>
          </a:prstGeom>
          <a:noFill/>
          <a:ln w="63500">
            <a:solidFill>
              <a:schemeClr val="accent2"/>
            </a:solidFill>
            <a:round/>
            <a:headEnd/>
            <a:tailEnd type="diamond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96260" name="Text Box 9"/>
          <p:cNvSpPr txBox="1">
            <a:spLocks noChangeArrowheads="1"/>
          </p:cNvSpPr>
          <p:nvPr/>
        </p:nvSpPr>
        <p:spPr bwMode="auto">
          <a:xfrm>
            <a:off x="6224588" y="1747838"/>
            <a:ext cx="4210050" cy="584200"/>
          </a:xfrm>
          <a:prstGeom prst="rect">
            <a:avLst/>
          </a:prstGeom>
          <a:noFill/>
          <a:ln w="76200" cmpd="tri">
            <a:solidFill>
              <a:schemeClr val="accent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3200" dirty="0">
                <a:solidFill>
                  <a:srgbClr val="F2F2F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NGUYÊN TỬ ĐỒNG</a:t>
            </a:r>
          </a:p>
        </p:txBody>
      </p:sp>
      <p:sp>
        <p:nvSpPr>
          <p:cNvPr id="96261" name="Text Box 18"/>
          <p:cNvSpPr txBox="1">
            <a:spLocks noChangeArrowheads="1"/>
          </p:cNvSpPr>
          <p:nvPr/>
        </p:nvSpPr>
        <p:spPr bwMode="auto">
          <a:xfrm>
            <a:off x="6462713" y="4552950"/>
            <a:ext cx="3733800" cy="585788"/>
          </a:xfrm>
          <a:prstGeom prst="rect">
            <a:avLst/>
          </a:prstGeom>
          <a:noFill/>
          <a:ln w="76200" cmpd="tri">
            <a:solidFill>
              <a:schemeClr val="accent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3200">
                <a:solidFill>
                  <a:srgbClr val="F2F2F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PHÂN TỬ ĐỒNG</a:t>
            </a:r>
          </a:p>
        </p:txBody>
      </p:sp>
      <p:sp>
        <p:nvSpPr>
          <p:cNvPr id="20" name="Oval 5"/>
          <p:cNvSpPr>
            <a:spLocks noChangeArrowheads="1"/>
          </p:cNvSpPr>
          <p:nvPr/>
        </p:nvSpPr>
        <p:spPr bwMode="auto">
          <a:xfrm>
            <a:off x="4251326" y="4148138"/>
            <a:ext cx="936625" cy="990600"/>
          </a:xfrm>
          <a:prstGeom prst="ellipse">
            <a:avLst/>
          </a:prstGeom>
          <a:gradFill rotWithShape="1">
            <a:gsLst>
              <a:gs pos="0">
                <a:schemeClr val="tx2">
                  <a:gamma/>
                  <a:tint val="0"/>
                  <a:invGamma/>
                </a:schemeClr>
              </a:gs>
              <a:gs pos="100000">
                <a:schemeClr val="tx2"/>
              </a:gs>
            </a:gsLst>
            <a:path path="shape">
              <a:fillToRect l="50000" t="50000" r="50000" b="50000"/>
            </a:path>
          </a:gradFill>
          <a:ln w="15875">
            <a:solidFill>
              <a:schemeClr val="bg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defTabSz="457200">
              <a:defRPr/>
            </a:pPr>
            <a:r>
              <a:rPr lang="en-US" sz="4400" dirty="0">
                <a:solidFill>
                  <a:srgbClr val="EA6312"/>
                </a:solidFill>
              </a:rPr>
              <a:t>Cu</a:t>
            </a:r>
          </a:p>
        </p:txBody>
      </p:sp>
      <p:sp>
        <p:nvSpPr>
          <p:cNvPr id="96263" name="Rectangle 6"/>
          <p:cNvSpPr>
            <a:spLocks noChangeArrowheads="1"/>
          </p:cNvSpPr>
          <p:nvPr/>
        </p:nvSpPr>
        <p:spPr bwMode="auto">
          <a:xfrm>
            <a:off x="2298700" y="5140325"/>
            <a:ext cx="2971800" cy="76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vi-VN" altLang="en-US" sz="180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  <p:sp>
        <p:nvSpPr>
          <p:cNvPr id="96264" name="Rectangle 7"/>
          <p:cNvSpPr>
            <a:spLocks noChangeArrowheads="1"/>
          </p:cNvSpPr>
          <p:nvPr/>
        </p:nvSpPr>
        <p:spPr bwMode="auto">
          <a:xfrm>
            <a:off x="2298700" y="4205289"/>
            <a:ext cx="1392238" cy="87788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3600">
                <a:solidFill>
                  <a:srgbClr val="F2F2F2"/>
                </a:solidFill>
                <a:latin typeface="Arial" panose="020B0604020202020204" pitchFamily="34" charset="0"/>
              </a:rPr>
              <a:t>?</a:t>
            </a:r>
            <a:endParaRPr lang="en-US" altLang="en-US" sz="3200">
              <a:solidFill>
                <a:srgbClr val="F2F2F2"/>
              </a:solidFill>
              <a:latin typeface="Arial" panose="020B0604020202020204" pitchFamily="34" charset="0"/>
            </a:endParaRPr>
          </a:p>
        </p:txBody>
      </p:sp>
      <p:sp>
        <p:nvSpPr>
          <p:cNvPr id="96265" name="Line 8"/>
          <p:cNvSpPr>
            <a:spLocks noChangeShapeType="1"/>
          </p:cNvSpPr>
          <p:nvPr/>
        </p:nvSpPr>
        <p:spPr bwMode="auto">
          <a:xfrm>
            <a:off x="3784600" y="5216525"/>
            <a:ext cx="0" cy="609600"/>
          </a:xfrm>
          <a:prstGeom prst="line">
            <a:avLst/>
          </a:prstGeom>
          <a:noFill/>
          <a:ln w="63500">
            <a:solidFill>
              <a:schemeClr val="accent2"/>
            </a:solidFill>
            <a:round/>
            <a:headEnd/>
            <a:tailEnd type="diamond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4" name="Rectangle 23"/>
          <p:cNvSpPr>
            <a:spLocks noChangeArrowheads="1"/>
          </p:cNvSpPr>
          <p:nvPr/>
        </p:nvSpPr>
        <p:spPr bwMode="auto">
          <a:xfrm>
            <a:off x="2298700" y="4383089"/>
            <a:ext cx="1392238" cy="522287"/>
          </a:xfrm>
          <a:prstGeom prst="rect">
            <a:avLst/>
          </a:prstGeom>
          <a:solidFill>
            <a:srgbClr val="FF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800" dirty="0" err="1" smtClean="0">
                <a:solidFill>
                  <a:srgbClr val="F2F2F2"/>
                </a:solidFill>
              </a:rPr>
              <a:t>64amu</a:t>
            </a:r>
            <a:endParaRPr lang="en-US" altLang="en-US" sz="2800" dirty="0">
              <a:solidFill>
                <a:srgbClr val="F2F2F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8068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8061075"/>
              </p:ext>
            </p:extLst>
          </p:nvPr>
        </p:nvGraphicFramePr>
        <p:xfrm>
          <a:off x="1603927" y="1893060"/>
          <a:ext cx="9002714" cy="29829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01357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4501357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745728">
                <a:tc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latin typeface="#9Slide03 Arima Madurai ExtraBo" panose="00000900000000000000" pitchFamily="2" charset="0"/>
                          <a:cs typeface="#9Slide03 Arima Madurai ExtraBo" panose="00000900000000000000" pitchFamily="2" charset="0"/>
                        </a:rPr>
                        <a:t>NGUYÊN</a:t>
                      </a:r>
                      <a:r>
                        <a:rPr lang="en-US" sz="3200" baseline="0" dirty="0">
                          <a:latin typeface="#9Slide03 Arima Madurai ExtraBo" panose="00000900000000000000" pitchFamily="2" charset="0"/>
                          <a:cs typeface="#9Slide03 Arima Madurai ExtraBo" panose="00000900000000000000" pitchFamily="2" charset="0"/>
                        </a:rPr>
                        <a:t> TỬ</a:t>
                      </a:r>
                      <a:endParaRPr lang="en-US" sz="3200" dirty="0">
                        <a:latin typeface="#9Slide03 Arima Madurai ExtraBo" panose="00000900000000000000" pitchFamily="2" charset="0"/>
                        <a:cs typeface="#9Slide03 Arima Madurai ExtraBo" panose="00000900000000000000" pitchFamily="2" charset="0"/>
                      </a:endParaRPr>
                    </a:p>
                  </a:txBody>
                  <a:tcPr marT="45706" marB="45706" anchor="ctr"/>
                </a:tc>
                <a:tc>
                  <a:txBody>
                    <a:bodyPr/>
                    <a:lstStyle/>
                    <a:p>
                      <a:r>
                        <a:rPr lang="en-US" sz="3600" b="1" dirty="0">
                          <a:latin typeface="#9Slide03 Arima Madurai Bold" panose="00000800000000000000" pitchFamily="2" charset="0"/>
                          <a:cs typeface="#9Slide03 Arima Madurai Bold" panose="00000800000000000000" pitchFamily="2" charset="0"/>
                        </a:rPr>
                        <a:t>NGUYÊN</a:t>
                      </a:r>
                      <a:r>
                        <a:rPr lang="en-US" sz="3600" b="1" baseline="0" dirty="0">
                          <a:latin typeface="#9Slide03 Arima Madurai Bold" panose="00000800000000000000" pitchFamily="2" charset="0"/>
                          <a:cs typeface="#9Slide03 Arima Madurai Bold" panose="00000800000000000000" pitchFamily="2" charset="0"/>
                        </a:rPr>
                        <a:t> TỬ KHỐI</a:t>
                      </a:r>
                      <a:endParaRPr lang="en-US" sz="3600" b="1" dirty="0">
                        <a:latin typeface="#9Slide03 Arima Madurai Bold" panose="00000800000000000000" pitchFamily="2" charset="0"/>
                        <a:cs typeface="#9Slide03 Arima Madurai Bold" panose="00000800000000000000" pitchFamily="2" charset="0"/>
                      </a:endParaRPr>
                    </a:p>
                  </a:txBody>
                  <a:tcPr marT="45706" marB="45706" anchor="ctr"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745728">
                <a:tc>
                  <a:txBody>
                    <a:bodyPr/>
                    <a:lstStyle/>
                    <a:p>
                      <a:r>
                        <a:rPr lang="en-US" sz="4000" b="1" dirty="0">
                          <a:latin typeface="#9Slide03 AmpleSoft Bold" panose="02000000000000000000" pitchFamily="2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Cu</a:t>
                      </a:r>
                    </a:p>
                  </a:txBody>
                  <a:tcPr marT="45706" marB="45706"/>
                </a:tc>
                <a:tc>
                  <a:txBody>
                    <a:bodyPr/>
                    <a:lstStyle/>
                    <a:p>
                      <a:endParaRPr lang="en-US" sz="1800" dirty="0">
                        <a:latin typeface="#9Slide03 AmpleSoft Bold" panose="02000000000000000000" pitchFamily="2" charset="0"/>
                        <a:cs typeface="#9Slide03 Arima Madurai Bold" panose="00000800000000000000" pitchFamily="2" charset="0"/>
                      </a:endParaRPr>
                    </a:p>
                  </a:txBody>
                  <a:tcPr marT="45706" marB="45706"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745728">
                <a:tc>
                  <a:txBody>
                    <a:bodyPr/>
                    <a:lstStyle/>
                    <a:p>
                      <a:r>
                        <a:rPr lang="en-US" sz="3600" b="1" dirty="0">
                          <a:latin typeface="#9Slide03 AmpleSoft Bold" panose="02000000000000000000" pitchFamily="2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O</a:t>
                      </a:r>
                    </a:p>
                  </a:txBody>
                  <a:tcPr marT="45706" marB="45706"/>
                </a:tc>
                <a:tc>
                  <a:txBody>
                    <a:bodyPr/>
                    <a:lstStyle/>
                    <a:p>
                      <a:endParaRPr lang="en-US" sz="1800" dirty="0">
                        <a:latin typeface="#9Slide03 AmpleSoft Bold" panose="02000000000000000000" pitchFamily="2" charset="0"/>
                        <a:cs typeface="#9Slide03 Arima Madurai Bold" panose="00000800000000000000" pitchFamily="2" charset="0"/>
                      </a:endParaRPr>
                    </a:p>
                  </a:txBody>
                  <a:tcPr marT="45706" marB="45706"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745728">
                <a:tc>
                  <a:txBody>
                    <a:bodyPr/>
                    <a:lstStyle/>
                    <a:p>
                      <a:r>
                        <a:rPr lang="en-US" sz="4000" b="1" dirty="0">
                          <a:latin typeface="#9Slide03 AmpleSoft Bold" panose="02000000000000000000" pitchFamily="2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C</a:t>
                      </a:r>
                    </a:p>
                  </a:txBody>
                  <a:tcPr marT="45706" marB="45706"/>
                </a:tc>
                <a:tc>
                  <a:txBody>
                    <a:bodyPr/>
                    <a:lstStyle/>
                    <a:p>
                      <a:endParaRPr lang="en-US" sz="1800" dirty="0">
                        <a:latin typeface="#9Slide03 AmpleSoft Bold" panose="02000000000000000000" pitchFamily="2" charset="0"/>
                        <a:cs typeface="#9Slide03 Arima Madurai Bold" panose="00000800000000000000" pitchFamily="2" charset="0"/>
                      </a:endParaRPr>
                    </a:p>
                  </a:txBody>
                  <a:tcPr marT="45706" marB="45706"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6528352" y="2664585"/>
            <a:ext cx="33655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vi-VN" sz="3600" dirty="0">
                <a:solidFill>
                  <a:srgbClr val="0070C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64 </a:t>
            </a:r>
            <a:r>
              <a:rPr lang="en-US" altLang="vi-VN" sz="3600" dirty="0" err="1" smtClean="0">
                <a:solidFill>
                  <a:srgbClr val="0070C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amu</a:t>
            </a:r>
            <a:endParaRPr lang="en-US" altLang="vi-VN" sz="3600" dirty="0">
              <a:solidFill>
                <a:srgbClr val="0070C0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6542639" y="3393247"/>
            <a:ext cx="233439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vi-VN" sz="3600" dirty="0" smtClean="0">
                <a:solidFill>
                  <a:srgbClr val="0070C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16 </a:t>
            </a:r>
            <a:r>
              <a:rPr lang="en-US" altLang="vi-VN" sz="3600" dirty="0" err="1" smtClean="0">
                <a:solidFill>
                  <a:srgbClr val="0070C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amu</a:t>
            </a:r>
            <a:endParaRPr lang="en-US" altLang="vi-VN" sz="3600" dirty="0">
              <a:solidFill>
                <a:srgbClr val="0070C0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6642653" y="4134610"/>
            <a:ext cx="176212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vi-VN" sz="3600" dirty="0">
                <a:solidFill>
                  <a:srgbClr val="0070C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12 </a:t>
            </a:r>
            <a:r>
              <a:rPr lang="en-US" altLang="vi-VN" sz="3600" dirty="0" err="1" smtClean="0">
                <a:solidFill>
                  <a:srgbClr val="0070C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amu</a:t>
            </a:r>
            <a:endParaRPr lang="en-US" altLang="vi-VN" sz="3600" dirty="0">
              <a:solidFill>
                <a:srgbClr val="0070C0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0" name="Text Box 107"/>
          <p:cNvSpPr txBox="1">
            <a:spLocks noChangeArrowheads="1"/>
          </p:cNvSpPr>
          <p:nvPr/>
        </p:nvSpPr>
        <p:spPr bwMode="auto">
          <a:xfrm>
            <a:off x="1249073" y="592554"/>
            <a:ext cx="6019953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5000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4000" b="1" dirty="0" smtClean="0">
                <a:solidFill>
                  <a:srgbClr val="FFFF00"/>
                </a:solidFill>
                <a:latin typeface="#9Slide03 AmpleSoft Bold" panose="02000000000000000000" pitchFamily="2" charset="0"/>
                <a:cs typeface="Calibri" panose="020F0502020204030204" pitchFamily="34" charset="0"/>
              </a:rPr>
              <a:t>2. Khối lượng phân tử</a:t>
            </a:r>
            <a:endParaRPr lang="en-US" altLang="en-US" sz="4000" b="1" dirty="0">
              <a:solidFill>
                <a:srgbClr val="FFFF00"/>
              </a:solidFill>
              <a:latin typeface="#9Slide03 AmpleSoft Bold" panose="02000000000000000000" pitchFamily="2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9389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0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>
            <a:grpSpLocks/>
          </p:cNvGrpSpPr>
          <p:nvPr/>
        </p:nvGrpSpPr>
        <p:grpSpPr bwMode="auto">
          <a:xfrm>
            <a:off x="2466975" y="1049339"/>
            <a:ext cx="2971800" cy="1068387"/>
            <a:chOff x="2928" y="2735"/>
            <a:chExt cx="1968" cy="673"/>
          </a:xfrm>
        </p:grpSpPr>
        <p:sp>
          <p:nvSpPr>
            <p:cNvPr id="5" name="Oval 5"/>
            <p:cNvSpPr>
              <a:spLocks noChangeArrowheads="1"/>
            </p:cNvSpPr>
            <p:nvPr/>
          </p:nvSpPr>
          <p:spPr bwMode="auto">
            <a:xfrm>
              <a:off x="4221" y="2735"/>
              <a:ext cx="621" cy="624"/>
            </a:xfrm>
            <a:prstGeom prst="ellipse">
              <a:avLst/>
            </a:prstGeom>
            <a:gradFill rotWithShape="1">
              <a:gsLst>
                <a:gs pos="0">
                  <a:schemeClr val="tx2">
                    <a:gamma/>
                    <a:tint val="0"/>
                    <a:invGamma/>
                  </a:schemeClr>
                </a:gs>
                <a:gs pos="100000">
                  <a:schemeClr val="tx2"/>
                </a:gs>
              </a:gsLst>
              <a:path path="shape">
                <a:fillToRect l="50000" t="50000" r="50000" b="50000"/>
              </a:path>
            </a:gradFill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 defTabSz="457200">
                <a:defRPr/>
              </a:pPr>
              <a:r>
                <a:rPr lang="en-US" sz="4400" dirty="0">
                  <a:solidFill>
                    <a:srgbClr val="EA6312"/>
                  </a:solidFill>
                </a:rPr>
                <a:t>O</a:t>
              </a:r>
            </a:p>
          </p:txBody>
        </p:sp>
        <p:sp>
          <p:nvSpPr>
            <p:cNvPr id="97293" name="Rectangle 6"/>
            <p:cNvSpPr>
              <a:spLocks noChangeArrowheads="1"/>
            </p:cNvSpPr>
            <p:nvPr/>
          </p:nvSpPr>
          <p:spPr bwMode="auto">
            <a:xfrm>
              <a:off x="2928" y="3360"/>
              <a:ext cx="1968" cy="48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2000">
                  <a:solidFill>
                    <a:schemeClr val="tx1"/>
                  </a:solidFill>
                  <a:latin typeface="Century Gothic" panose="020B0502020202020204" pitchFamily="34" charset="0"/>
                </a:defRPr>
              </a:lvl1pPr>
              <a:lvl2pPr marL="742950" indent="-285750"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chemeClr val="tx1"/>
                  </a:solidFill>
                  <a:latin typeface="Century Gothic" panose="020B0502020202020204" pitchFamily="34" charset="0"/>
                </a:defRPr>
              </a:lvl2pPr>
              <a:lvl3pPr marL="1143000" indent="-228600"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chemeClr val="tx1"/>
                  </a:solidFill>
                  <a:latin typeface="Century Gothic" panose="020B0502020202020204" pitchFamily="34" charset="0"/>
                </a:defRPr>
              </a:lvl3pPr>
              <a:lvl4pPr marL="1600200" indent="-228600"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4pPr>
              <a:lvl5pPr marL="2057400" indent="-228600"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5pPr>
              <a:lvl6pPr marL="25146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6pPr>
              <a:lvl7pPr marL="29718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7pPr>
              <a:lvl8pPr marL="34290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8pPr>
              <a:lvl9pPr marL="38862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vi-VN" altLang="en-US" sz="1800">
                <a:solidFill>
                  <a:srgbClr val="FFFFFF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97294" name="Rectangle 7"/>
            <p:cNvSpPr>
              <a:spLocks noChangeArrowheads="1"/>
            </p:cNvSpPr>
            <p:nvPr/>
          </p:nvSpPr>
          <p:spPr bwMode="auto">
            <a:xfrm>
              <a:off x="2928" y="2807"/>
              <a:ext cx="922" cy="55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accent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2000">
                  <a:solidFill>
                    <a:schemeClr val="tx1"/>
                  </a:solidFill>
                  <a:latin typeface="Century Gothic" panose="020B0502020202020204" pitchFamily="34" charset="0"/>
                </a:defRPr>
              </a:lvl1pPr>
              <a:lvl2pPr marL="742950" indent="-285750"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chemeClr val="tx1"/>
                  </a:solidFill>
                  <a:latin typeface="Century Gothic" panose="020B0502020202020204" pitchFamily="34" charset="0"/>
                </a:defRPr>
              </a:lvl2pPr>
              <a:lvl3pPr marL="1143000" indent="-228600"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chemeClr val="tx1"/>
                  </a:solidFill>
                  <a:latin typeface="Century Gothic" panose="020B0502020202020204" pitchFamily="34" charset="0"/>
                </a:defRPr>
              </a:lvl3pPr>
              <a:lvl4pPr marL="1600200" indent="-228600"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4pPr>
              <a:lvl5pPr marL="2057400" indent="-228600"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5pPr>
              <a:lvl6pPr marL="25146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6pPr>
              <a:lvl7pPr marL="29718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7pPr>
              <a:lvl8pPr marL="34290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8pPr>
              <a:lvl9pPr marL="38862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3600" dirty="0" err="1" smtClean="0">
                  <a:solidFill>
                    <a:srgbClr val="F2F2F2"/>
                  </a:solidFill>
                  <a:latin typeface="Arial" panose="020B0604020202020204" pitchFamily="34" charset="0"/>
                </a:rPr>
                <a:t>16amu</a:t>
              </a:r>
              <a:endParaRPr lang="en-US" altLang="en-US" sz="3200" dirty="0">
                <a:solidFill>
                  <a:srgbClr val="F2F2F2"/>
                </a:solidFill>
                <a:latin typeface="Arial" panose="020B0604020202020204" pitchFamily="34" charset="0"/>
              </a:endParaRPr>
            </a:p>
          </p:txBody>
        </p:sp>
      </p:grpSp>
      <p:sp>
        <p:nvSpPr>
          <p:cNvPr id="8" name="Line 8"/>
          <p:cNvSpPr>
            <a:spLocks noChangeShapeType="1"/>
          </p:cNvSpPr>
          <p:nvPr/>
        </p:nvSpPr>
        <p:spPr bwMode="auto">
          <a:xfrm>
            <a:off x="3952875" y="2117725"/>
            <a:ext cx="0" cy="609600"/>
          </a:xfrm>
          <a:prstGeom prst="line">
            <a:avLst/>
          </a:prstGeom>
          <a:noFill/>
          <a:ln w="63500">
            <a:solidFill>
              <a:schemeClr val="accent2"/>
            </a:solidFill>
            <a:round/>
            <a:headEnd/>
            <a:tailEnd type="diamond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9" name="Text Box 9"/>
          <p:cNvSpPr txBox="1">
            <a:spLocks noChangeArrowheads="1"/>
          </p:cNvSpPr>
          <p:nvPr/>
        </p:nvSpPr>
        <p:spPr bwMode="auto">
          <a:xfrm>
            <a:off x="6224588" y="1601788"/>
            <a:ext cx="4210050" cy="584200"/>
          </a:xfrm>
          <a:prstGeom prst="rect">
            <a:avLst/>
          </a:prstGeom>
          <a:noFill/>
          <a:ln w="76200" cmpd="tri">
            <a:solidFill>
              <a:schemeClr val="accent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3200" dirty="0">
                <a:solidFill>
                  <a:srgbClr val="F2F2F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NGUYÊN TỬ </a:t>
            </a:r>
            <a:r>
              <a:rPr lang="en-US" altLang="en-US" sz="3200" dirty="0" err="1">
                <a:solidFill>
                  <a:srgbClr val="F2F2F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OXI</a:t>
            </a:r>
            <a:endParaRPr lang="en-US" altLang="en-US" sz="3200" dirty="0">
              <a:solidFill>
                <a:srgbClr val="F2F2F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Text Box 18"/>
          <p:cNvSpPr txBox="1">
            <a:spLocks noChangeArrowheads="1"/>
          </p:cNvSpPr>
          <p:nvPr/>
        </p:nvSpPr>
        <p:spPr bwMode="auto">
          <a:xfrm>
            <a:off x="6462713" y="4552950"/>
            <a:ext cx="3733800" cy="585788"/>
          </a:xfrm>
          <a:prstGeom prst="rect">
            <a:avLst/>
          </a:prstGeom>
          <a:noFill/>
          <a:ln w="76200" cmpd="tri">
            <a:solidFill>
              <a:schemeClr val="accent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3200">
                <a:solidFill>
                  <a:srgbClr val="F2F2F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PHÂN TỬ OXI</a:t>
            </a:r>
          </a:p>
        </p:txBody>
      </p:sp>
      <p:sp>
        <p:nvSpPr>
          <p:cNvPr id="20" name="Oval 5"/>
          <p:cNvSpPr>
            <a:spLocks noChangeArrowheads="1"/>
          </p:cNvSpPr>
          <p:nvPr/>
        </p:nvSpPr>
        <p:spPr bwMode="auto">
          <a:xfrm>
            <a:off x="3937001" y="4148138"/>
            <a:ext cx="936625" cy="990600"/>
          </a:xfrm>
          <a:prstGeom prst="ellipse">
            <a:avLst/>
          </a:prstGeom>
          <a:gradFill rotWithShape="1">
            <a:gsLst>
              <a:gs pos="0">
                <a:schemeClr val="tx2">
                  <a:gamma/>
                  <a:tint val="0"/>
                  <a:invGamma/>
                </a:schemeClr>
              </a:gs>
              <a:gs pos="100000">
                <a:schemeClr val="tx2"/>
              </a:gs>
            </a:gsLst>
            <a:path path="shape">
              <a:fillToRect l="50000" t="50000" r="50000" b="50000"/>
            </a:path>
          </a:gradFill>
          <a:ln w="15875">
            <a:solidFill>
              <a:schemeClr val="bg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defTabSz="457200">
              <a:defRPr/>
            </a:pPr>
            <a:r>
              <a:rPr lang="en-US" sz="4400" dirty="0">
                <a:solidFill>
                  <a:srgbClr val="EA6312"/>
                </a:solidFill>
              </a:rPr>
              <a:t>O</a:t>
            </a:r>
          </a:p>
        </p:txBody>
      </p:sp>
      <p:sp>
        <p:nvSpPr>
          <p:cNvPr id="21" name="Rectangle 6"/>
          <p:cNvSpPr>
            <a:spLocks noChangeArrowheads="1"/>
          </p:cNvSpPr>
          <p:nvPr/>
        </p:nvSpPr>
        <p:spPr bwMode="auto">
          <a:xfrm>
            <a:off x="2298700" y="5140325"/>
            <a:ext cx="2971800" cy="76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vi-VN" altLang="en-US" sz="180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  <p:sp>
        <p:nvSpPr>
          <p:cNvPr id="22" name="Rectangle 7"/>
          <p:cNvSpPr>
            <a:spLocks noChangeArrowheads="1"/>
          </p:cNvSpPr>
          <p:nvPr/>
        </p:nvSpPr>
        <p:spPr bwMode="auto">
          <a:xfrm>
            <a:off x="2298700" y="4260850"/>
            <a:ext cx="1392238" cy="87788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3600">
                <a:solidFill>
                  <a:srgbClr val="F2F2F2"/>
                </a:solidFill>
                <a:latin typeface="Arial" panose="020B0604020202020204" pitchFamily="34" charset="0"/>
              </a:rPr>
              <a:t>?</a:t>
            </a:r>
            <a:endParaRPr lang="en-US" altLang="en-US" sz="3200">
              <a:solidFill>
                <a:srgbClr val="F2F2F2"/>
              </a:solidFill>
              <a:latin typeface="Arial" panose="020B0604020202020204" pitchFamily="34" charset="0"/>
            </a:endParaRPr>
          </a:p>
        </p:txBody>
      </p:sp>
      <p:sp>
        <p:nvSpPr>
          <p:cNvPr id="23" name="Line 8"/>
          <p:cNvSpPr>
            <a:spLocks noChangeShapeType="1"/>
          </p:cNvSpPr>
          <p:nvPr/>
        </p:nvSpPr>
        <p:spPr bwMode="auto">
          <a:xfrm>
            <a:off x="3784600" y="5216525"/>
            <a:ext cx="0" cy="609600"/>
          </a:xfrm>
          <a:prstGeom prst="line">
            <a:avLst/>
          </a:prstGeom>
          <a:noFill/>
          <a:ln w="63500">
            <a:solidFill>
              <a:schemeClr val="accent2"/>
            </a:solidFill>
            <a:round/>
            <a:headEnd/>
            <a:tailEnd type="diamond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4" name="Rectangle 23"/>
          <p:cNvSpPr>
            <a:spLocks noChangeArrowheads="1"/>
          </p:cNvSpPr>
          <p:nvPr/>
        </p:nvSpPr>
        <p:spPr bwMode="auto">
          <a:xfrm>
            <a:off x="2298700" y="4405314"/>
            <a:ext cx="1392238" cy="522287"/>
          </a:xfrm>
          <a:prstGeom prst="rect">
            <a:avLst/>
          </a:prstGeom>
          <a:solidFill>
            <a:srgbClr val="FF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800" dirty="0" err="1" smtClean="0">
                <a:solidFill>
                  <a:srgbClr val="F2F2F2"/>
                </a:solidFill>
              </a:rPr>
              <a:t>32amu</a:t>
            </a:r>
            <a:endParaRPr lang="en-US" altLang="en-US" sz="2800" dirty="0">
              <a:solidFill>
                <a:srgbClr val="F2F2F2"/>
              </a:solidFill>
            </a:endParaRPr>
          </a:p>
        </p:txBody>
      </p:sp>
      <p:sp>
        <p:nvSpPr>
          <p:cNvPr id="14" name="Oval 5"/>
          <p:cNvSpPr>
            <a:spLocks noChangeArrowheads="1"/>
          </p:cNvSpPr>
          <p:nvPr/>
        </p:nvSpPr>
        <p:spPr bwMode="auto">
          <a:xfrm>
            <a:off x="4630738" y="4148138"/>
            <a:ext cx="938212" cy="990600"/>
          </a:xfrm>
          <a:prstGeom prst="ellipse">
            <a:avLst/>
          </a:prstGeom>
          <a:gradFill rotWithShape="1">
            <a:gsLst>
              <a:gs pos="0">
                <a:schemeClr val="tx2">
                  <a:gamma/>
                  <a:tint val="0"/>
                  <a:invGamma/>
                </a:schemeClr>
              </a:gs>
              <a:gs pos="100000">
                <a:schemeClr val="tx2"/>
              </a:gs>
            </a:gsLst>
            <a:path path="shape">
              <a:fillToRect l="50000" t="50000" r="50000" b="50000"/>
            </a:path>
          </a:gradFill>
          <a:ln w="15875">
            <a:solidFill>
              <a:schemeClr val="bg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defTabSz="457200">
              <a:defRPr/>
            </a:pPr>
            <a:r>
              <a:rPr lang="en-US" sz="4400" dirty="0">
                <a:solidFill>
                  <a:srgbClr val="EA6312"/>
                </a:solidFill>
              </a:rPr>
              <a:t>O</a:t>
            </a:r>
          </a:p>
        </p:txBody>
      </p:sp>
    </p:spTree>
    <p:extLst>
      <p:ext uri="{BB962C8B-B14F-4D97-AF65-F5344CB8AC3E}">
        <p14:creationId xmlns:p14="http://schemas.microsoft.com/office/powerpoint/2010/main" val="385578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8" grpId="0" animBg="1"/>
      <p:bldP spid="20" grpId="0" animBg="1"/>
      <p:bldP spid="21" grpId="0" animBg="1"/>
      <p:bldP spid="22" grpId="0" animBg="1"/>
      <p:bldP spid="24" grpId="0" animBg="1"/>
      <p:bldP spid="14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>
            <a:grpSpLocks/>
          </p:cNvGrpSpPr>
          <p:nvPr/>
        </p:nvGrpSpPr>
        <p:grpSpPr bwMode="auto">
          <a:xfrm>
            <a:off x="2154238" y="0"/>
            <a:ext cx="2971800" cy="1068388"/>
            <a:chOff x="2928" y="2735"/>
            <a:chExt cx="1968" cy="673"/>
          </a:xfrm>
        </p:grpSpPr>
        <p:sp>
          <p:nvSpPr>
            <p:cNvPr id="5" name="Oval 5"/>
            <p:cNvSpPr>
              <a:spLocks noChangeArrowheads="1"/>
            </p:cNvSpPr>
            <p:nvPr/>
          </p:nvSpPr>
          <p:spPr bwMode="auto">
            <a:xfrm>
              <a:off x="4221" y="2735"/>
              <a:ext cx="621" cy="624"/>
            </a:xfrm>
            <a:prstGeom prst="ellipse">
              <a:avLst/>
            </a:prstGeom>
            <a:gradFill rotWithShape="1">
              <a:gsLst>
                <a:gs pos="0">
                  <a:schemeClr val="tx2">
                    <a:gamma/>
                    <a:tint val="0"/>
                    <a:invGamma/>
                  </a:schemeClr>
                </a:gs>
                <a:gs pos="100000">
                  <a:schemeClr val="tx2"/>
                </a:gs>
              </a:gsLst>
              <a:path path="shape">
                <a:fillToRect l="50000" t="50000" r="50000" b="50000"/>
              </a:path>
            </a:gradFill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 defTabSz="457200">
                <a:defRPr/>
              </a:pPr>
              <a:r>
                <a:rPr lang="en-US" sz="4400" dirty="0">
                  <a:solidFill>
                    <a:srgbClr val="EA6312"/>
                  </a:solidFill>
                </a:rPr>
                <a:t>O</a:t>
              </a:r>
            </a:p>
          </p:txBody>
        </p:sp>
        <p:sp>
          <p:nvSpPr>
            <p:cNvPr id="98325" name="Rectangle 6"/>
            <p:cNvSpPr>
              <a:spLocks noChangeArrowheads="1"/>
            </p:cNvSpPr>
            <p:nvPr/>
          </p:nvSpPr>
          <p:spPr bwMode="auto">
            <a:xfrm>
              <a:off x="2928" y="3360"/>
              <a:ext cx="1968" cy="48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2000">
                  <a:solidFill>
                    <a:schemeClr val="tx1"/>
                  </a:solidFill>
                  <a:latin typeface="Century Gothic" panose="020B0502020202020204" pitchFamily="34" charset="0"/>
                </a:defRPr>
              </a:lvl1pPr>
              <a:lvl2pPr marL="742950" indent="-285750"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chemeClr val="tx1"/>
                  </a:solidFill>
                  <a:latin typeface="Century Gothic" panose="020B0502020202020204" pitchFamily="34" charset="0"/>
                </a:defRPr>
              </a:lvl2pPr>
              <a:lvl3pPr marL="1143000" indent="-228600"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chemeClr val="tx1"/>
                  </a:solidFill>
                  <a:latin typeface="Century Gothic" panose="020B0502020202020204" pitchFamily="34" charset="0"/>
                </a:defRPr>
              </a:lvl3pPr>
              <a:lvl4pPr marL="1600200" indent="-228600"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4pPr>
              <a:lvl5pPr marL="2057400" indent="-228600"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5pPr>
              <a:lvl6pPr marL="25146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6pPr>
              <a:lvl7pPr marL="29718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7pPr>
              <a:lvl8pPr marL="34290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8pPr>
              <a:lvl9pPr marL="38862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vi-VN" altLang="en-US" sz="1800">
                <a:solidFill>
                  <a:srgbClr val="FFFFFF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98326" name="Rectangle 7"/>
            <p:cNvSpPr>
              <a:spLocks noChangeArrowheads="1"/>
            </p:cNvSpPr>
            <p:nvPr/>
          </p:nvSpPr>
          <p:spPr bwMode="auto">
            <a:xfrm>
              <a:off x="2928" y="2807"/>
              <a:ext cx="922" cy="55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accent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2000">
                  <a:solidFill>
                    <a:schemeClr val="tx1"/>
                  </a:solidFill>
                  <a:latin typeface="Century Gothic" panose="020B0502020202020204" pitchFamily="34" charset="0"/>
                </a:defRPr>
              </a:lvl1pPr>
              <a:lvl2pPr marL="742950" indent="-285750"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chemeClr val="tx1"/>
                  </a:solidFill>
                  <a:latin typeface="Century Gothic" panose="020B0502020202020204" pitchFamily="34" charset="0"/>
                </a:defRPr>
              </a:lvl2pPr>
              <a:lvl3pPr marL="1143000" indent="-228600"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chemeClr val="tx1"/>
                  </a:solidFill>
                  <a:latin typeface="Century Gothic" panose="020B0502020202020204" pitchFamily="34" charset="0"/>
                </a:defRPr>
              </a:lvl3pPr>
              <a:lvl4pPr marL="1600200" indent="-228600"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4pPr>
              <a:lvl5pPr marL="2057400" indent="-228600"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5pPr>
              <a:lvl6pPr marL="25146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6pPr>
              <a:lvl7pPr marL="29718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7pPr>
              <a:lvl8pPr marL="34290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8pPr>
              <a:lvl9pPr marL="38862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3600" dirty="0" err="1" smtClean="0">
                  <a:solidFill>
                    <a:srgbClr val="F2F2F2"/>
                  </a:solidFill>
                  <a:latin typeface="Arial" panose="020B0604020202020204" pitchFamily="34" charset="0"/>
                </a:rPr>
                <a:t>16amu</a:t>
              </a:r>
              <a:endParaRPr lang="en-US" altLang="en-US" sz="3200" dirty="0">
                <a:solidFill>
                  <a:srgbClr val="F2F2F2"/>
                </a:solidFill>
                <a:latin typeface="Arial" panose="020B0604020202020204" pitchFamily="34" charset="0"/>
              </a:endParaRPr>
            </a:p>
          </p:txBody>
        </p:sp>
      </p:grpSp>
      <p:sp>
        <p:nvSpPr>
          <p:cNvPr id="8" name="Line 8"/>
          <p:cNvSpPr>
            <a:spLocks noChangeShapeType="1"/>
          </p:cNvSpPr>
          <p:nvPr/>
        </p:nvSpPr>
        <p:spPr bwMode="auto">
          <a:xfrm>
            <a:off x="3640138" y="1068388"/>
            <a:ext cx="0" cy="609600"/>
          </a:xfrm>
          <a:prstGeom prst="line">
            <a:avLst/>
          </a:prstGeom>
          <a:noFill/>
          <a:ln w="63500">
            <a:solidFill>
              <a:schemeClr val="accent2"/>
            </a:solidFill>
            <a:round/>
            <a:headEnd/>
            <a:tailEnd type="diamond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9" name="Text Box 9"/>
          <p:cNvSpPr txBox="1">
            <a:spLocks noChangeArrowheads="1"/>
          </p:cNvSpPr>
          <p:nvPr/>
        </p:nvSpPr>
        <p:spPr bwMode="auto">
          <a:xfrm>
            <a:off x="5910263" y="185192"/>
            <a:ext cx="4210050" cy="1077218"/>
          </a:xfrm>
          <a:prstGeom prst="rect">
            <a:avLst/>
          </a:prstGeom>
          <a:noFill/>
          <a:ln w="76200" cmpd="tri">
            <a:solidFill>
              <a:schemeClr val="accent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3200" dirty="0">
                <a:solidFill>
                  <a:srgbClr val="F2F2F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NGUYÊN TỬ </a:t>
            </a:r>
            <a:r>
              <a:rPr lang="en-US" altLang="en-US" sz="3200" dirty="0" smtClean="0">
                <a:solidFill>
                  <a:srgbClr val="F2F2F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OXYGEN</a:t>
            </a:r>
            <a:endParaRPr lang="en-US" altLang="en-US" sz="3200" dirty="0">
              <a:solidFill>
                <a:srgbClr val="F2F2F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Text Box 18"/>
          <p:cNvSpPr txBox="1">
            <a:spLocks noChangeArrowheads="1"/>
          </p:cNvSpPr>
          <p:nvPr/>
        </p:nvSpPr>
        <p:spPr bwMode="auto">
          <a:xfrm>
            <a:off x="6234113" y="4338639"/>
            <a:ext cx="3733800" cy="1077218"/>
          </a:xfrm>
          <a:prstGeom prst="rect">
            <a:avLst/>
          </a:prstGeom>
          <a:noFill/>
          <a:ln w="76200" cmpd="tri">
            <a:solidFill>
              <a:schemeClr val="accent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3200" dirty="0">
                <a:solidFill>
                  <a:srgbClr val="F2F2F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PHÂN TỬ </a:t>
            </a:r>
            <a:r>
              <a:rPr lang="en-US" altLang="en-US" sz="3200" dirty="0" smtClean="0">
                <a:solidFill>
                  <a:srgbClr val="F2F2F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CARBON </a:t>
            </a:r>
            <a:r>
              <a:rPr lang="en-US" altLang="en-US" sz="3200" dirty="0" err="1" smtClean="0">
                <a:solidFill>
                  <a:srgbClr val="F2F2F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ĐIOXIDE</a:t>
            </a:r>
            <a:endParaRPr lang="en-US" altLang="en-US" sz="3200" dirty="0">
              <a:solidFill>
                <a:srgbClr val="F2F2F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Oval 5"/>
          <p:cNvSpPr>
            <a:spLocks noChangeArrowheads="1"/>
          </p:cNvSpPr>
          <p:nvPr/>
        </p:nvSpPr>
        <p:spPr bwMode="auto">
          <a:xfrm>
            <a:off x="3508376" y="3933825"/>
            <a:ext cx="936625" cy="990600"/>
          </a:xfrm>
          <a:prstGeom prst="ellipse">
            <a:avLst/>
          </a:prstGeom>
          <a:gradFill rotWithShape="1">
            <a:gsLst>
              <a:gs pos="0">
                <a:schemeClr val="tx2">
                  <a:gamma/>
                  <a:tint val="0"/>
                  <a:invGamma/>
                </a:schemeClr>
              </a:gs>
              <a:gs pos="100000">
                <a:schemeClr val="tx2"/>
              </a:gs>
            </a:gsLst>
            <a:path path="shape">
              <a:fillToRect l="50000" t="50000" r="50000" b="50000"/>
            </a:path>
          </a:gradFill>
          <a:ln w="15875">
            <a:solidFill>
              <a:schemeClr val="bg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defTabSz="457200">
              <a:defRPr/>
            </a:pPr>
            <a:r>
              <a:rPr lang="en-US" sz="4400" dirty="0">
                <a:solidFill>
                  <a:srgbClr val="EA6312"/>
                </a:solidFill>
              </a:rPr>
              <a:t>O</a:t>
            </a:r>
          </a:p>
        </p:txBody>
      </p:sp>
      <p:sp>
        <p:nvSpPr>
          <p:cNvPr id="21" name="Rectangle 6"/>
          <p:cNvSpPr>
            <a:spLocks noChangeArrowheads="1"/>
          </p:cNvSpPr>
          <p:nvPr/>
        </p:nvSpPr>
        <p:spPr bwMode="auto">
          <a:xfrm>
            <a:off x="2070100" y="4926013"/>
            <a:ext cx="2971800" cy="76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vi-VN" altLang="en-US" sz="180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  <p:sp>
        <p:nvSpPr>
          <p:cNvPr id="22" name="Rectangle 7"/>
          <p:cNvSpPr>
            <a:spLocks noChangeArrowheads="1"/>
          </p:cNvSpPr>
          <p:nvPr/>
        </p:nvSpPr>
        <p:spPr bwMode="auto">
          <a:xfrm>
            <a:off x="2070100" y="4046539"/>
            <a:ext cx="1392238" cy="87788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3600">
                <a:solidFill>
                  <a:srgbClr val="F2F2F2"/>
                </a:solidFill>
                <a:latin typeface="Arial" panose="020B0604020202020204" pitchFamily="34" charset="0"/>
              </a:rPr>
              <a:t>?</a:t>
            </a:r>
            <a:endParaRPr lang="en-US" altLang="en-US" sz="3200">
              <a:solidFill>
                <a:srgbClr val="F2F2F2"/>
              </a:solidFill>
              <a:latin typeface="Arial" panose="020B0604020202020204" pitchFamily="34" charset="0"/>
            </a:endParaRPr>
          </a:p>
        </p:txBody>
      </p:sp>
      <p:sp>
        <p:nvSpPr>
          <p:cNvPr id="23" name="Line 8"/>
          <p:cNvSpPr>
            <a:spLocks noChangeShapeType="1"/>
          </p:cNvSpPr>
          <p:nvPr/>
        </p:nvSpPr>
        <p:spPr bwMode="auto">
          <a:xfrm>
            <a:off x="3556000" y="5002213"/>
            <a:ext cx="0" cy="609600"/>
          </a:xfrm>
          <a:prstGeom prst="line">
            <a:avLst/>
          </a:prstGeom>
          <a:noFill/>
          <a:ln w="63500">
            <a:solidFill>
              <a:schemeClr val="accent2"/>
            </a:solidFill>
            <a:round/>
            <a:headEnd/>
            <a:tailEnd type="diamond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4" name="Rectangle 23"/>
          <p:cNvSpPr>
            <a:spLocks noChangeArrowheads="1"/>
          </p:cNvSpPr>
          <p:nvPr/>
        </p:nvSpPr>
        <p:spPr bwMode="auto">
          <a:xfrm>
            <a:off x="2070100" y="4189414"/>
            <a:ext cx="1392238" cy="523875"/>
          </a:xfrm>
          <a:prstGeom prst="rect">
            <a:avLst/>
          </a:prstGeom>
          <a:solidFill>
            <a:srgbClr val="FF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800" dirty="0" err="1" smtClean="0">
                <a:solidFill>
                  <a:srgbClr val="F2F2F2"/>
                </a:solidFill>
              </a:rPr>
              <a:t>44amu</a:t>
            </a:r>
            <a:endParaRPr lang="en-US" altLang="en-US" sz="2800" dirty="0">
              <a:solidFill>
                <a:srgbClr val="F2F2F2"/>
              </a:solidFill>
            </a:endParaRPr>
          </a:p>
        </p:txBody>
      </p:sp>
      <p:sp>
        <p:nvSpPr>
          <p:cNvPr id="14" name="Oval 5"/>
          <p:cNvSpPr>
            <a:spLocks noChangeArrowheads="1"/>
          </p:cNvSpPr>
          <p:nvPr/>
        </p:nvSpPr>
        <p:spPr bwMode="auto">
          <a:xfrm>
            <a:off x="4781551" y="3924300"/>
            <a:ext cx="936625" cy="990600"/>
          </a:xfrm>
          <a:prstGeom prst="ellipse">
            <a:avLst/>
          </a:prstGeom>
          <a:gradFill rotWithShape="1">
            <a:gsLst>
              <a:gs pos="0">
                <a:schemeClr val="tx2">
                  <a:gamma/>
                  <a:tint val="0"/>
                  <a:invGamma/>
                </a:schemeClr>
              </a:gs>
              <a:gs pos="100000">
                <a:schemeClr val="tx2"/>
              </a:gs>
            </a:gsLst>
            <a:path path="shape">
              <a:fillToRect l="50000" t="50000" r="50000" b="50000"/>
            </a:path>
          </a:gradFill>
          <a:ln w="15875">
            <a:solidFill>
              <a:schemeClr val="bg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defTabSz="457200">
              <a:defRPr/>
            </a:pPr>
            <a:r>
              <a:rPr lang="en-US" sz="4400" dirty="0">
                <a:solidFill>
                  <a:srgbClr val="EA6312"/>
                </a:solidFill>
              </a:rPr>
              <a:t>O</a:t>
            </a:r>
          </a:p>
        </p:txBody>
      </p:sp>
      <p:grpSp>
        <p:nvGrpSpPr>
          <p:cNvPr id="15" name="Group 4"/>
          <p:cNvGrpSpPr>
            <a:grpSpLocks/>
          </p:cNvGrpSpPr>
          <p:nvPr/>
        </p:nvGrpSpPr>
        <p:grpSpPr bwMode="auto">
          <a:xfrm>
            <a:off x="2154238" y="1820864"/>
            <a:ext cx="2971800" cy="1068387"/>
            <a:chOff x="2928" y="2735"/>
            <a:chExt cx="1968" cy="673"/>
          </a:xfrm>
        </p:grpSpPr>
        <p:sp>
          <p:nvSpPr>
            <p:cNvPr id="16" name="Oval 5"/>
            <p:cNvSpPr>
              <a:spLocks noChangeArrowheads="1"/>
            </p:cNvSpPr>
            <p:nvPr/>
          </p:nvSpPr>
          <p:spPr bwMode="auto">
            <a:xfrm>
              <a:off x="4221" y="2735"/>
              <a:ext cx="621" cy="624"/>
            </a:xfrm>
            <a:prstGeom prst="ellipse">
              <a:avLst/>
            </a:prstGeom>
            <a:gradFill rotWithShape="1">
              <a:gsLst>
                <a:gs pos="0">
                  <a:schemeClr val="tx2">
                    <a:gamma/>
                    <a:tint val="0"/>
                    <a:invGamma/>
                  </a:schemeClr>
                </a:gs>
                <a:gs pos="100000">
                  <a:schemeClr val="tx2"/>
                </a:gs>
              </a:gsLst>
              <a:path path="shape">
                <a:fillToRect l="50000" t="50000" r="50000" b="50000"/>
              </a:path>
            </a:gradFill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 defTabSz="457200">
                <a:defRPr/>
              </a:pPr>
              <a:r>
                <a:rPr lang="en-US" sz="4400" dirty="0">
                  <a:solidFill>
                    <a:srgbClr val="00B050"/>
                  </a:solidFill>
                </a:rPr>
                <a:t>C</a:t>
              </a:r>
            </a:p>
          </p:txBody>
        </p:sp>
        <p:sp>
          <p:nvSpPr>
            <p:cNvPr id="98322" name="Rectangle 6"/>
            <p:cNvSpPr>
              <a:spLocks noChangeArrowheads="1"/>
            </p:cNvSpPr>
            <p:nvPr/>
          </p:nvSpPr>
          <p:spPr bwMode="auto">
            <a:xfrm>
              <a:off x="2928" y="3360"/>
              <a:ext cx="1968" cy="48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2000">
                  <a:solidFill>
                    <a:schemeClr val="tx1"/>
                  </a:solidFill>
                  <a:latin typeface="Century Gothic" panose="020B0502020202020204" pitchFamily="34" charset="0"/>
                </a:defRPr>
              </a:lvl1pPr>
              <a:lvl2pPr marL="742950" indent="-285750"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chemeClr val="tx1"/>
                  </a:solidFill>
                  <a:latin typeface="Century Gothic" panose="020B0502020202020204" pitchFamily="34" charset="0"/>
                </a:defRPr>
              </a:lvl2pPr>
              <a:lvl3pPr marL="1143000" indent="-228600"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chemeClr val="tx1"/>
                  </a:solidFill>
                  <a:latin typeface="Century Gothic" panose="020B0502020202020204" pitchFamily="34" charset="0"/>
                </a:defRPr>
              </a:lvl3pPr>
              <a:lvl4pPr marL="1600200" indent="-228600"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4pPr>
              <a:lvl5pPr marL="2057400" indent="-228600"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5pPr>
              <a:lvl6pPr marL="25146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6pPr>
              <a:lvl7pPr marL="29718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7pPr>
              <a:lvl8pPr marL="34290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8pPr>
              <a:lvl9pPr marL="38862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vi-VN" altLang="en-US" sz="1800">
                <a:solidFill>
                  <a:srgbClr val="FFFFFF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98323" name="Rectangle 7"/>
            <p:cNvSpPr>
              <a:spLocks noChangeArrowheads="1"/>
            </p:cNvSpPr>
            <p:nvPr/>
          </p:nvSpPr>
          <p:spPr bwMode="auto">
            <a:xfrm>
              <a:off x="2928" y="2807"/>
              <a:ext cx="922" cy="55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accent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2000">
                  <a:solidFill>
                    <a:schemeClr val="tx1"/>
                  </a:solidFill>
                  <a:latin typeface="Century Gothic" panose="020B0502020202020204" pitchFamily="34" charset="0"/>
                </a:defRPr>
              </a:lvl1pPr>
              <a:lvl2pPr marL="742950" indent="-285750"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chemeClr val="tx1"/>
                  </a:solidFill>
                  <a:latin typeface="Century Gothic" panose="020B0502020202020204" pitchFamily="34" charset="0"/>
                </a:defRPr>
              </a:lvl2pPr>
              <a:lvl3pPr marL="1143000" indent="-228600"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chemeClr val="tx1"/>
                  </a:solidFill>
                  <a:latin typeface="Century Gothic" panose="020B0502020202020204" pitchFamily="34" charset="0"/>
                </a:defRPr>
              </a:lvl3pPr>
              <a:lvl4pPr marL="1600200" indent="-228600"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4pPr>
              <a:lvl5pPr marL="2057400" indent="-228600" defTabSz="4572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5pPr>
              <a:lvl6pPr marL="25146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6pPr>
              <a:lvl7pPr marL="29718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7pPr>
              <a:lvl8pPr marL="34290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8pPr>
              <a:lvl9pPr marL="38862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3600" dirty="0" err="1" smtClean="0">
                  <a:solidFill>
                    <a:srgbClr val="F2F2F2"/>
                  </a:solidFill>
                  <a:latin typeface="Arial" panose="020B0604020202020204" pitchFamily="34" charset="0"/>
                </a:rPr>
                <a:t>12amu</a:t>
              </a:r>
              <a:endParaRPr lang="en-US" altLang="en-US" sz="3200" dirty="0">
                <a:solidFill>
                  <a:srgbClr val="F2F2F2"/>
                </a:solidFill>
                <a:latin typeface="Arial" panose="020B0604020202020204" pitchFamily="34" charset="0"/>
              </a:endParaRPr>
            </a:p>
          </p:txBody>
        </p:sp>
      </p:grpSp>
      <p:sp>
        <p:nvSpPr>
          <p:cNvPr id="25" name="Line 8"/>
          <p:cNvSpPr>
            <a:spLocks noChangeShapeType="1"/>
          </p:cNvSpPr>
          <p:nvPr/>
        </p:nvSpPr>
        <p:spPr bwMode="auto">
          <a:xfrm>
            <a:off x="3640138" y="2889250"/>
            <a:ext cx="0" cy="609600"/>
          </a:xfrm>
          <a:prstGeom prst="line">
            <a:avLst/>
          </a:prstGeom>
          <a:noFill/>
          <a:ln w="63500">
            <a:solidFill>
              <a:schemeClr val="accent2"/>
            </a:solidFill>
            <a:round/>
            <a:headEnd/>
            <a:tailEnd type="diamond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6" name="Text Box 9"/>
          <p:cNvSpPr txBox="1">
            <a:spLocks noChangeArrowheads="1"/>
          </p:cNvSpPr>
          <p:nvPr/>
        </p:nvSpPr>
        <p:spPr bwMode="auto">
          <a:xfrm>
            <a:off x="5910263" y="2374900"/>
            <a:ext cx="4622800" cy="584200"/>
          </a:xfrm>
          <a:prstGeom prst="rect">
            <a:avLst/>
          </a:prstGeom>
          <a:noFill/>
          <a:ln w="76200" cmpd="tri">
            <a:solidFill>
              <a:schemeClr val="accent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3200" dirty="0">
                <a:solidFill>
                  <a:srgbClr val="F2F2F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NGUYÊN TỬ </a:t>
            </a:r>
            <a:r>
              <a:rPr lang="en-US" altLang="en-US" sz="3200" dirty="0" smtClean="0">
                <a:solidFill>
                  <a:srgbClr val="F2F2F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CARBON</a:t>
            </a:r>
            <a:endParaRPr lang="en-US" altLang="en-US" sz="3200" dirty="0">
              <a:solidFill>
                <a:srgbClr val="F2F2F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Oval 5"/>
          <p:cNvSpPr>
            <a:spLocks noChangeArrowheads="1"/>
          </p:cNvSpPr>
          <p:nvPr/>
        </p:nvSpPr>
        <p:spPr bwMode="auto">
          <a:xfrm>
            <a:off x="4144964" y="4046538"/>
            <a:ext cx="936625" cy="990600"/>
          </a:xfrm>
          <a:prstGeom prst="ellipse">
            <a:avLst/>
          </a:prstGeom>
          <a:gradFill rotWithShape="1">
            <a:gsLst>
              <a:gs pos="0">
                <a:schemeClr val="tx2">
                  <a:gamma/>
                  <a:tint val="0"/>
                  <a:invGamma/>
                </a:schemeClr>
              </a:gs>
              <a:gs pos="100000">
                <a:schemeClr val="tx2"/>
              </a:gs>
            </a:gsLst>
            <a:path path="shape">
              <a:fillToRect l="50000" t="50000" r="50000" b="50000"/>
            </a:path>
          </a:gradFill>
          <a:ln w="15875">
            <a:solidFill>
              <a:schemeClr val="bg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defTabSz="457200">
              <a:defRPr/>
            </a:pPr>
            <a:r>
              <a:rPr lang="en-US" sz="4400" dirty="0">
                <a:solidFill>
                  <a:srgbClr val="00B050"/>
                </a:solidFill>
              </a:rPr>
              <a:t>C</a:t>
            </a:r>
          </a:p>
        </p:txBody>
      </p:sp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554176" y="5781654"/>
            <a:ext cx="10111409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vi-VN" sz="32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 HÃY NÊU CÁCH TÍNH </a:t>
            </a:r>
            <a:r>
              <a:rPr lang="en-US" altLang="vi-VN" sz="3200" dirty="0" smtClean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KHỐI LƯỢNG PHÂN TỬ?</a:t>
            </a:r>
            <a:endParaRPr lang="en-US" altLang="vi-VN" sz="3200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2276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8" grpId="0" animBg="1"/>
      <p:bldP spid="20" grpId="0" animBg="1"/>
      <p:bldP spid="21" grpId="0" animBg="1"/>
      <p:bldP spid="22" grpId="0" animBg="1"/>
      <p:bldP spid="24" grpId="0" animBg="1"/>
      <p:bldP spid="14" grpId="0" animBg="1"/>
      <p:bldP spid="26" grpId="0" animBg="1"/>
      <p:bldP spid="27" grpId="0" animBg="1"/>
      <p:bldP spid="2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9037934"/>
              </p:ext>
            </p:extLst>
          </p:nvPr>
        </p:nvGraphicFramePr>
        <p:xfrm>
          <a:off x="2146852" y="3400692"/>
          <a:ext cx="7235687" cy="29042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10905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4424782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726057">
                <a:tc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latin typeface="#9Slide03 Arima Madurai ExtraBo" panose="00000900000000000000" pitchFamily="2" charset="0"/>
                          <a:cs typeface="#9Slide03 Arima Madurai ExtraBo" panose="00000900000000000000" pitchFamily="2" charset="0"/>
                        </a:rPr>
                        <a:t>NGUYÊN</a:t>
                      </a:r>
                      <a:r>
                        <a:rPr lang="en-US" sz="3200" baseline="0" dirty="0">
                          <a:latin typeface="#9Slide03 Arima Madurai ExtraBo" panose="00000900000000000000" pitchFamily="2" charset="0"/>
                          <a:cs typeface="#9Slide03 Arima Madurai ExtraBo" panose="00000900000000000000" pitchFamily="2" charset="0"/>
                        </a:rPr>
                        <a:t> TỬ</a:t>
                      </a:r>
                      <a:endParaRPr lang="en-US" sz="3200" dirty="0">
                        <a:latin typeface="#9Slide03 Arima Madurai ExtraBo" panose="00000900000000000000" pitchFamily="2" charset="0"/>
                        <a:cs typeface="#9Slide03 Arima Madurai ExtraBo" panose="00000900000000000000" pitchFamily="2" charset="0"/>
                      </a:endParaRPr>
                    </a:p>
                  </a:txBody>
                  <a:tcPr marT="45706" marB="45706" anchor="ctr"/>
                </a:tc>
                <a:tc>
                  <a:txBody>
                    <a:bodyPr/>
                    <a:lstStyle/>
                    <a:p>
                      <a:r>
                        <a:rPr lang="en-US" sz="3600" b="1" dirty="0">
                          <a:latin typeface="#9Slide03 Arima Madurai Bold" panose="00000800000000000000" pitchFamily="2" charset="0"/>
                          <a:cs typeface="#9Slide03 Arima Madurai Bold" panose="00000800000000000000" pitchFamily="2" charset="0"/>
                        </a:rPr>
                        <a:t>NGUYÊN</a:t>
                      </a:r>
                      <a:r>
                        <a:rPr lang="en-US" sz="3600" b="1" baseline="0" dirty="0">
                          <a:latin typeface="#9Slide03 Arima Madurai Bold" panose="00000800000000000000" pitchFamily="2" charset="0"/>
                          <a:cs typeface="#9Slide03 Arima Madurai Bold" panose="00000800000000000000" pitchFamily="2" charset="0"/>
                        </a:rPr>
                        <a:t> TỬ KHỐI</a:t>
                      </a:r>
                      <a:endParaRPr lang="en-US" sz="3600" b="1" dirty="0">
                        <a:latin typeface="#9Slide03 Arima Madurai Bold" panose="00000800000000000000" pitchFamily="2" charset="0"/>
                        <a:cs typeface="#9Slide03 Arima Madurai Bold" panose="00000800000000000000" pitchFamily="2" charset="0"/>
                      </a:endParaRPr>
                    </a:p>
                  </a:txBody>
                  <a:tcPr marT="45706" marB="45706" anchor="ctr"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726057"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>
                          <a:latin typeface="#9Slide03 AmpleSoft Bold" panose="02000000000000000000" pitchFamily="2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Cu</a:t>
                      </a:r>
                    </a:p>
                  </a:txBody>
                  <a:tcPr marT="45706" marB="45706"/>
                </a:tc>
                <a:tc>
                  <a:txBody>
                    <a:bodyPr/>
                    <a:lstStyle/>
                    <a:p>
                      <a:endParaRPr lang="en-US" sz="1800" dirty="0">
                        <a:latin typeface="#9Slide03 AmpleSoft Bold" panose="02000000000000000000" pitchFamily="2" charset="0"/>
                        <a:cs typeface="#9Slide03 Arima Madurai Bold" panose="00000800000000000000" pitchFamily="2" charset="0"/>
                      </a:endParaRPr>
                    </a:p>
                  </a:txBody>
                  <a:tcPr marT="45706" marB="45706"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726057"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>
                          <a:latin typeface="#9Slide03 AmpleSoft Bold" panose="02000000000000000000" pitchFamily="2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O</a:t>
                      </a:r>
                    </a:p>
                  </a:txBody>
                  <a:tcPr marT="45706" marB="45706"/>
                </a:tc>
                <a:tc>
                  <a:txBody>
                    <a:bodyPr/>
                    <a:lstStyle/>
                    <a:p>
                      <a:endParaRPr lang="en-US" sz="1800" dirty="0">
                        <a:latin typeface="#9Slide03 AmpleSoft Bold" panose="02000000000000000000" pitchFamily="2" charset="0"/>
                        <a:cs typeface="#9Slide03 Arima Madurai Bold" panose="00000800000000000000" pitchFamily="2" charset="0"/>
                      </a:endParaRPr>
                    </a:p>
                  </a:txBody>
                  <a:tcPr marT="45706" marB="45706"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726057"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>
                          <a:latin typeface="#9Slide03 AmpleSoft Bold" panose="02000000000000000000" pitchFamily="2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C</a:t>
                      </a:r>
                    </a:p>
                  </a:txBody>
                  <a:tcPr marT="45706" marB="45706"/>
                </a:tc>
                <a:tc>
                  <a:txBody>
                    <a:bodyPr/>
                    <a:lstStyle/>
                    <a:p>
                      <a:endParaRPr lang="en-US" sz="1800" dirty="0">
                        <a:latin typeface="#9Slide03 AmpleSoft Bold" panose="02000000000000000000" pitchFamily="2" charset="0"/>
                        <a:cs typeface="#9Slide03 Arima Madurai Bold" panose="00000800000000000000" pitchFamily="2" charset="0"/>
                      </a:endParaRPr>
                    </a:p>
                  </a:txBody>
                  <a:tcPr marT="45706" marB="45706"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6129908" y="4095798"/>
            <a:ext cx="1900909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vi-VN" sz="3600" dirty="0">
                <a:solidFill>
                  <a:srgbClr val="0070C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64 </a:t>
            </a:r>
            <a:r>
              <a:rPr lang="en-US" altLang="vi-VN" sz="3600" dirty="0" err="1" smtClean="0">
                <a:solidFill>
                  <a:srgbClr val="0070C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amu</a:t>
            </a:r>
            <a:endParaRPr lang="en-US" altLang="vi-VN" sz="3600" dirty="0">
              <a:solidFill>
                <a:srgbClr val="0070C0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6054692" y="4824461"/>
            <a:ext cx="213176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vi-VN" sz="3600" dirty="0" smtClean="0">
                <a:solidFill>
                  <a:srgbClr val="0070C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16 </a:t>
            </a:r>
            <a:r>
              <a:rPr lang="en-US" altLang="vi-VN" sz="3600" dirty="0" err="1" smtClean="0">
                <a:solidFill>
                  <a:srgbClr val="0070C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amu</a:t>
            </a:r>
            <a:endParaRPr lang="en-US" altLang="vi-VN" sz="3600" dirty="0">
              <a:solidFill>
                <a:srgbClr val="0070C0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6105031" y="5565823"/>
            <a:ext cx="3098241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vi-VN" sz="3600" dirty="0">
                <a:solidFill>
                  <a:srgbClr val="0070C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12 </a:t>
            </a:r>
            <a:r>
              <a:rPr lang="en-US" altLang="vi-VN" sz="3600" dirty="0" err="1" smtClean="0">
                <a:solidFill>
                  <a:srgbClr val="0070C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amu</a:t>
            </a:r>
            <a:endParaRPr lang="en-US" altLang="vi-VN" sz="3600" dirty="0">
              <a:solidFill>
                <a:srgbClr val="0070C0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1759270" y="1204089"/>
            <a:ext cx="9752971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vi-VN" sz="4000" dirty="0" smtClean="0">
                <a:solidFill>
                  <a:srgbClr val="FFFF00"/>
                </a:solidFill>
                <a:latin typeface="#9Slide03 AmpleSoft Bold" panose="02000000000000000000" pitchFamily="2" charset="0"/>
                <a:cs typeface="Calibri" panose="020F0502020204030204" pitchFamily="34" charset="0"/>
              </a:rPr>
              <a:t>Khối lượng phân tử </a:t>
            </a:r>
            <a:r>
              <a:rPr lang="en-US" altLang="vi-VN" sz="4000" dirty="0" smtClean="0">
                <a:latin typeface="#9Slide03 AmpleSoft Bold" panose="02000000000000000000" pitchFamily="2" charset="0"/>
                <a:cs typeface="Calibri" panose="020F0502020204030204" pitchFamily="34" charset="0"/>
              </a:rPr>
              <a:t>của một chất </a:t>
            </a:r>
            <a:r>
              <a:rPr lang="en-US" altLang="vi-VN" sz="4000" dirty="0" smtClean="0">
                <a:solidFill>
                  <a:srgbClr val="FFFFFF"/>
                </a:solidFill>
                <a:latin typeface="#9Slide03 AmpleSoft Bold" panose="02000000000000000000" pitchFamily="2" charset="0"/>
                <a:cs typeface="Calibri" panose="020F0502020204030204" pitchFamily="34" charset="0"/>
              </a:rPr>
              <a:t>bằng tổng khối lượng của các nguyên tử trong phân tử chất đó.</a:t>
            </a:r>
            <a:endParaRPr lang="en-US" altLang="vi-VN" sz="4000" dirty="0">
              <a:solidFill>
                <a:srgbClr val="FFFFFF"/>
              </a:solidFill>
              <a:latin typeface="#9Slide03 AmpleSoft Bold" panose="02000000000000000000" pitchFamily="2" charset="0"/>
              <a:cs typeface="Calibri" panose="020F0502020204030204" pitchFamily="34" charset="0"/>
            </a:endParaRPr>
          </a:p>
        </p:txBody>
      </p:sp>
      <p:sp>
        <p:nvSpPr>
          <p:cNvPr id="10" name="Text Box 107"/>
          <p:cNvSpPr txBox="1">
            <a:spLocks noChangeArrowheads="1"/>
          </p:cNvSpPr>
          <p:nvPr/>
        </p:nvSpPr>
        <p:spPr bwMode="auto">
          <a:xfrm>
            <a:off x="1258427" y="390766"/>
            <a:ext cx="6019953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5000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4000" b="1" dirty="0" smtClean="0">
                <a:solidFill>
                  <a:srgbClr val="FFFF00"/>
                </a:solidFill>
                <a:latin typeface="#9Slide03 AmpleSoft Bold" panose="02000000000000000000" pitchFamily="2" charset="0"/>
                <a:cs typeface="Calibri" panose="020F0502020204030204" pitchFamily="34" charset="0"/>
              </a:rPr>
              <a:t>2. Khối lượng phân tử</a:t>
            </a:r>
            <a:endParaRPr lang="en-US" altLang="en-US" sz="4000" b="1" dirty="0">
              <a:solidFill>
                <a:srgbClr val="FFFF00"/>
              </a:solidFill>
              <a:latin typeface="#9Slide03 AmpleSoft Bold" panose="02000000000000000000" pitchFamily="2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6419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1600200" y="1023939"/>
            <a:ext cx="9067800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just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vi-VN" sz="3600" dirty="0" smtClean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Câu hỏi: Tính </a:t>
            </a:r>
            <a:r>
              <a:rPr lang="en-US" altLang="vi-VN" sz="3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phân tử khối của:</a:t>
            </a:r>
          </a:p>
          <a:p>
            <a:pPr algn="just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vi-VN" sz="3600" dirty="0" smtClean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a/ </a:t>
            </a:r>
            <a:r>
              <a:rPr lang="en-US" altLang="vi-VN" sz="36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Khí </a:t>
            </a:r>
            <a:r>
              <a:rPr lang="en-US" altLang="vi-VN" sz="3600" dirty="0" err="1" smtClean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metan</a:t>
            </a:r>
            <a:r>
              <a:rPr lang="en-US" altLang="vi-VN" sz="36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</a:t>
            </a:r>
            <a:r>
              <a:rPr lang="en-US" altLang="vi-VN" sz="3600" dirty="0" smtClean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vi-VN" sz="3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biết phân tử gồm </a:t>
            </a:r>
            <a:r>
              <a:rPr lang="en-US" altLang="vi-VN" sz="3600" dirty="0" err="1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1C</a:t>
            </a:r>
            <a:r>
              <a:rPr lang="en-US" altLang="vi-VN" sz="3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và </a:t>
            </a:r>
            <a:r>
              <a:rPr lang="en-US" altLang="vi-VN" sz="3600" dirty="0" err="1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4H</a:t>
            </a:r>
            <a:endParaRPr lang="en-US" altLang="vi-VN" sz="3600" dirty="0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vi-VN" sz="3600" dirty="0" smtClean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b/ </a:t>
            </a:r>
            <a:r>
              <a:rPr lang="en-US" altLang="vi-VN" sz="3600" dirty="0" err="1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Axit</a:t>
            </a:r>
            <a:r>
              <a:rPr lang="en-US" altLang="vi-VN" sz="36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nitric, </a:t>
            </a:r>
            <a:r>
              <a:rPr lang="en-US" altLang="vi-VN" sz="3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biết phân tử gồm </a:t>
            </a:r>
            <a:r>
              <a:rPr lang="en-US" altLang="vi-VN" sz="3600" dirty="0" err="1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1H</a:t>
            </a:r>
            <a:r>
              <a:rPr lang="en-US" altLang="vi-VN" sz="3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altLang="vi-VN" sz="3600" dirty="0" err="1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1N</a:t>
            </a:r>
            <a:r>
              <a:rPr lang="en-US" altLang="vi-VN" sz="3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và </a:t>
            </a:r>
            <a:r>
              <a:rPr lang="en-US" altLang="vi-VN" sz="3600" dirty="0" err="1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3O</a:t>
            </a:r>
            <a:endParaRPr lang="en-US" altLang="vi-VN" sz="3600" dirty="0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vi-VN" sz="3600" dirty="0" smtClean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c/ </a:t>
            </a:r>
            <a:r>
              <a:rPr lang="en-US" altLang="vi-VN" sz="36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Thuốc tím, </a:t>
            </a:r>
            <a:r>
              <a:rPr lang="en-US" altLang="vi-VN" sz="3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biết phân tử gồm </a:t>
            </a:r>
            <a:r>
              <a:rPr lang="en-US" altLang="vi-VN" sz="3600" dirty="0" err="1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1K</a:t>
            </a:r>
            <a:r>
              <a:rPr lang="en-US" altLang="vi-VN" sz="3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altLang="vi-VN" sz="3600" dirty="0" err="1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1Mn</a:t>
            </a:r>
            <a:r>
              <a:rPr lang="en-US" altLang="vi-VN" sz="3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và </a:t>
            </a:r>
            <a:r>
              <a:rPr lang="en-US" altLang="vi-VN" sz="3600" dirty="0" err="1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4O</a:t>
            </a:r>
            <a:endParaRPr lang="en-US" altLang="vi-VN" sz="3600" dirty="0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8" name="TextBox 27"/>
          <p:cNvSpPr txBox="1">
            <a:spLocks noChangeArrowheads="1"/>
          </p:cNvSpPr>
          <p:nvPr/>
        </p:nvSpPr>
        <p:spPr bwMode="auto">
          <a:xfrm>
            <a:off x="1981200" y="4803871"/>
            <a:ext cx="3124200" cy="1570037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just" eaLnBrk="1" hangingPunct="1"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en-US" altLang="vi-VN" sz="32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Nhóm 1.  Câu </a:t>
            </a:r>
            <a:r>
              <a:rPr lang="en-US" altLang="vi-VN" sz="3200" dirty="0" smtClean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</a:t>
            </a:r>
            <a:endParaRPr lang="en-US" altLang="vi-VN" sz="3200" dirty="0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 eaLnBrk="1" hangingPunct="1"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en-US" altLang="vi-VN" sz="32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Nhóm 2. Câu </a:t>
            </a:r>
            <a:r>
              <a:rPr lang="en-US" altLang="vi-VN" sz="3200" dirty="0" smtClean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</a:t>
            </a:r>
            <a:endParaRPr lang="en-US" altLang="vi-VN" sz="3200" dirty="0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 eaLnBrk="1" hangingPunct="1"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en-US" altLang="vi-VN" sz="32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Nhóm 3. Câu </a:t>
            </a:r>
            <a:r>
              <a:rPr lang="en-US" altLang="vi-VN" sz="3200" dirty="0" smtClean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  <a:endParaRPr lang="en-US" altLang="vi-VN" sz="3200" dirty="0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5943600" y="4343401"/>
            <a:ext cx="4724400" cy="2092881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marL="457200" indent="-4572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just" eaLnBrk="1" hangingPunct="1">
              <a:spcBef>
                <a:spcPct val="0"/>
              </a:spcBef>
              <a:buClrTx/>
              <a:buSzTx/>
              <a:buFont typeface="Century Gothic" panose="020B0502020202020204" pitchFamily="34" charset="0"/>
              <a:buAutoNum type="arabicPeriod"/>
            </a:pPr>
            <a:r>
              <a:rPr lang="en-US" altLang="vi-VN" sz="2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Tìm nguyên tử khối của C</a:t>
            </a:r>
          </a:p>
          <a:p>
            <a:pPr algn="just" eaLnBrk="1" hangingPunct="1">
              <a:spcBef>
                <a:spcPct val="0"/>
              </a:spcBef>
              <a:buClrTx/>
              <a:buSzTx/>
              <a:buFont typeface="Century Gothic" panose="020B0502020202020204" pitchFamily="34" charset="0"/>
              <a:buAutoNum type="arabicPeriod"/>
            </a:pPr>
            <a:r>
              <a:rPr lang="en-US" altLang="vi-VN" sz="2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Tìm nguyên tử khối của H</a:t>
            </a:r>
          </a:p>
          <a:p>
            <a:pPr algn="just" eaLnBrk="1" hangingPunct="1">
              <a:spcBef>
                <a:spcPct val="0"/>
              </a:spcBef>
              <a:buClrTx/>
              <a:buSzTx/>
              <a:buFont typeface="Century Gothic" panose="020B0502020202020204" pitchFamily="34" charset="0"/>
              <a:buAutoNum type="arabicPeriod"/>
            </a:pPr>
            <a:r>
              <a:rPr lang="en-US" altLang="vi-VN" sz="2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Bấm máy tính</a:t>
            </a:r>
          </a:p>
          <a:p>
            <a:pPr algn="just" eaLnBrk="1" hangingPunct="1">
              <a:spcBef>
                <a:spcPct val="0"/>
              </a:spcBef>
              <a:buClrTx/>
              <a:buSzTx/>
              <a:buFont typeface="Century Gothic" panose="020B0502020202020204" pitchFamily="34" charset="0"/>
              <a:buAutoNum type="arabicPeriod"/>
            </a:pPr>
            <a:r>
              <a:rPr lang="en-US" altLang="vi-VN" sz="2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Ghi kết quả và đơn vị</a:t>
            </a:r>
          </a:p>
          <a:p>
            <a:pPr algn="just" eaLnBrk="1" hangingPunct="1">
              <a:spcBef>
                <a:spcPct val="0"/>
              </a:spcBef>
              <a:buClrTx/>
              <a:buSzTx/>
              <a:buFont typeface="Century Gothic" panose="020B0502020202020204" pitchFamily="34" charset="0"/>
              <a:buAutoNum type="arabicPeriod"/>
            </a:pPr>
            <a:r>
              <a:rPr lang="en-US" altLang="vi-VN" sz="2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Báo </a:t>
            </a:r>
            <a:r>
              <a:rPr lang="en-US" altLang="vi-VN" sz="2600" dirty="0" smtClean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cáo</a:t>
            </a:r>
            <a:endParaRPr lang="en-US" altLang="vi-VN" sz="2600" dirty="0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Rounded Rectangle 1"/>
          <p:cNvSpPr/>
          <p:nvPr/>
        </p:nvSpPr>
        <p:spPr>
          <a:xfrm>
            <a:off x="6553200" y="3516313"/>
            <a:ext cx="3612776" cy="6858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2000" dirty="0">
                <a:latin typeface="#9Slide03 AmpleSoft Bold" panose="02000000000000000000" pitchFamily="2" charset="0"/>
              </a:rPr>
              <a:t>CÁCH PHÂN CHIA NHIỆM VỤ NHÓM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2133600" y="3935507"/>
            <a:ext cx="2514600" cy="6858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2000" dirty="0">
                <a:latin typeface="#9Slide03 AmpleSoft Bold" panose="02000000000000000000" pitchFamily="2" charset="0"/>
              </a:rPr>
              <a:t>NHIỆM VỤ NHÓM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191000" y="0"/>
            <a:ext cx="3505200" cy="6858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 sz="2800" b="1">
                <a:solidFill>
                  <a:srgbClr val="0000FF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 b="1">
                <a:solidFill>
                  <a:srgbClr val="0000FF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 b="1">
                <a:solidFill>
                  <a:srgbClr val="0000FF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 b="1">
                <a:solidFill>
                  <a:srgbClr val="0000FF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 b="1">
                <a:solidFill>
                  <a:srgbClr val="0000FF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0000FF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0000FF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0000FF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0000FF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defRPr/>
            </a:pPr>
            <a:r>
              <a:rPr lang="en-US" altLang="en-US" sz="2600">
                <a:solidFill>
                  <a:srgbClr val="FFFFFF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HOẠT ĐỘNG NHÓM</a:t>
            </a:r>
          </a:p>
        </p:txBody>
      </p:sp>
      <p:pic>
        <p:nvPicPr>
          <p:cNvPr id="3" name="Đồng hồ đếm ngược 3 phút - 3 Minutes.mp4">
            <a:hlinkClick r:id="" action="ppaction://media"/>
          </p:cNvPr>
          <p:cNvPicPr>
            <a:picLocks noRot="1" noChangeAspect="1"/>
          </p:cNvPicPr>
          <p:nvPr>
            <a:videoFile r:link="rId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65029" y="30631"/>
            <a:ext cx="1816100" cy="10287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73295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 nodeType="clickPar">
                      <p:stCondLst>
                        <p:cond delay="0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63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16" grpId="0"/>
      <p:bldP spid="28" grpId="0" animBg="1"/>
      <p:bldP spid="4" grpId="0" animBg="1"/>
      <p:bldP spid="2" grpId="0" animBg="1"/>
      <p:bldP spid="6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1017517" y="398929"/>
            <a:ext cx="10080765" cy="31700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just">
              <a:spcBef>
                <a:spcPct val="0"/>
              </a:spcBef>
              <a:buClrTx/>
              <a:buSzTx/>
              <a:buNone/>
            </a:pPr>
            <a:r>
              <a:rPr lang="en-US" altLang="vi-VN" sz="40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Câu hỏi: Tính phân tử khối của:</a:t>
            </a:r>
          </a:p>
          <a:p>
            <a:pPr algn="just">
              <a:spcBef>
                <a:spcPct val="0"/>
              </a:spcBef>
              <a:buClrTx/>
              <a:buSzTx/>
              <a:buNone/>
            </a:pPr>
            <a:r>
              <a:rPr lang="en-US" altLang="vi-VN" sz="40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a/ Khí </a:t>
            </a:r>
            <a:r>
              <a:rPr lang="en-US" altLang="vi-VN" sz="4000" dirty="0" err="1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metan</a:t>
            </a:r>
            <a:r>
              <a:rPr lang="en-US" altLang="vi-VN" sz="40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</a:t>
            </a:r>
            <a:r>
              <a:rPr lang="en-US" altLang="vi-VN" sz="4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vi-VN" sz="40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biết phân tử gồm </a:t>
            </a:r>
            <a:r>
              <a:rPr lang="en-US" altLang="vi-VN" sz="4000" dirty="0" err="1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1C</a:t>
            </a:r>
            <a:r>
              <a:rPr lang="en-US" altLang="vi-VN" sz="40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và </a:t>
            </a:r>
            <a:r>
              <a:rPr lang="en-US" altLang="vi-VN" sz="4000" dirty="0" err="1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4H</a:t>
            </a:r>
            <a:endParaRPr lang="en-US" altLang="vi-VN" sz="4000" dirty="0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>
              <a:spcBef>
                <a:spcPct val="0"/>
              </a:spcBef>
              <a:buClrTx/>
              <a:buSzTx/>
              <a:buNone/>
            </a:pPr>
            <a:r>
              <a:rPr lang="en-US" altLang="vi-VN" sz="40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b/ </a:t>
            </a:r>
            <a:r>
              <a:rPr lang="en-US" altLang="vi-VN" sz="4000" dirty="0" err="1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Axit</a:t>
            </a:r>
            <a:r>
              <a:rPr lang="en-US" altLang="vi-VN" sz="40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nitric, </a:t>
            </a:r>
            <a:r>
              <a:rPr lang="en-US" altLang="vi-VN" sz="40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biết phân tử gồm </a:t>
            </a:r>
            <a:r>
              <a:rPr lang="en-US" altLang="vi-VN" sz="4000" dirty="0" err="1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1H</a:t>
            </a:r>
            <a:r>
              <a:rPr lang="en-US" altLang="vi-VN" sz="40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altLang="vi-VN" sz="4000" dirty="0" err="1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1N</a:t>
            </a:r>
            <a:r>
              <a:rPr lang="en-US" altLang="vi-VN" sz="40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và </a:t>
            </a:r>
            <a:r>
              <a:rPr lang="en-US" altLang="vi-VN" sz="4000" dirty="0" err="1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3O</a:t>
            </a:r>
            <a:endParaRPr lang="en-US" altLang="vi-VN" sz="4000" dirty="0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>
              <a:spcBef>
                <a:spcPct val="0"/>
              </a:spcBef>
              <a:buClrTx/>
              <a:buSzTx/>
              <a:buNone/>
            </a:pPr>
            <a:r>
              <a:rPr lang="en-US" altLang="vi-VN" sz="40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c/ Thuốc tím, </a:t>
            </a:r>
            <a:r>
              <a:rPr lang="en-US" altLang="vi-VN" sz="40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biết phân tử gồm </a:t>
            </a:r>
            <a:r>
              <a:rPr lang="en-US" altLang="vi-VN" sz="4000" dirty="0" err="1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1K</a:t>
            </a:r>
            <a:r>
              <a:rPr lang="en-US" altLang="vi-VN" sz="40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altLang="vi-VN" sz="4000" dirty="0" err="1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1Mn</a:t>
            </a:r>
            <a:r>
              <a:rPr lang="en-US" altLang="vi-VN" sz="40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và </a:t>
            </a:r>
            <a:r>
              <a:rPr lang="en-US" altLang="vi-VN" sz="4000" dirty="0" err="1" smtClean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4O</a:t>
            </a:r>
            <a:endParaRPr lang="en-US" altLang="vi-VN" sz="4000" dirty="0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vi-VN" sz="40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(Cho C=12, O=16, H=1, N=14, K=39, </a:t>
            </a:r>
            <a:r>
              <a:rPr lang="en-US" altLang="vi-VN" sz="4000" dirty="0" err="1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Mn</a:t>
            </a:r>
            <a:r>
              <a:rPr lang="en-US" altLang="vi-VN" sz="40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=55)</a:t>
            </a:r>
          </a:p>
        </p:txBody>
      </p:sp>
      <p:sp>
        <p:nvSpPr>
          <p:cNvPr id="28" name="TextBox 27"/>
          <p:cNvSpPr txBox="1">
            <a:spLocks noChangeArrowheads="1"/>
          </p:cNvSpPr>
          <p:nvPr/>
        </p:nvSpPr>
        <p:spPr bwMode="auto">
          <a:xfrm>
            <a:off x="1017517" y="3446930"/>
            <a:ext cx="10080765" cy="2554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vi-VN" sz="44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GIẢI</a:t>
            </a:r>
          </a:p>
          <a:p>
            <a:pPr algn="just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vi-VN" sz="40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lang="en-US" altLang="vi-VN" sz="4000" dirty="0" smtClean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 </a:t>
            </a:r>
            <a:r>
              <a:rPr lang="en-US" altLang="vi-VN" sz="4000" dirty="0" err="1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PTK</a:t>
            </a:r>
            <a:r>
              <a:rPr lang="en-US" altLang="vi-VN" sz="40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của </a:t>
            </a:r>
            <a:r>
              <a:rPr lang="en-US" altLang="vi-VN" sz="4000" dirty="0" err="1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metan</a:t>
            </a:r>
            <a:r>
              <a:rPr lang="en-US" altLang="vi-VN" sz="40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= </a:t>
            </a:r>
            <a:r>
              <a:rPr lang="en-US" altLang="vi-VN" sz="40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12 + 4.1 = 16 </a:t>
            </a:r>
            <a:r>
              <a:rPr lang="en-US" altLang="vi-VN" sz="4000" dirty="0" smtClean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altLang="vi-VN" sz="4000" dirty="0" err="1" smtClean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amu</a:t>
            </a:r>
            <a:r>
              <a:rPr lang="en-US" altLang="vi-VN" sz="4000" dirty="0" smtClean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  <a:endParaRPr lang="en-US" altLang="vi-VN" sz="4000" dirty="0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vi-VN" sz="4000" dirty="0" smtClean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b/ </a:t>
            </a:r>
            <a:r>
              <a:rPr lang="en-US" altLang="vi-VN" sz="4000" dirty="0" err="1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PTK</a:t>
            </a:r>
            <a:r>
              <a:rPr lang="en-US" altLang="vi-VN" sz="40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của </a:t>
            </a:r>
            <a:r>
              <a:rPr lang="en-US" altLang="vi-VN" sz="4000" dirty="0" err="1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axit</a:t>
            </a:r>
            <a:r>
              <a:rPr lang="en-US" altLang="vi-VN" sz="40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nitric</a:t>
            </a:r>
            <a:r>
              <a:rPr lang="en-US" altLang="vi-VN" sz="4000" baseline="-250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vi-VN" sz="40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= </a:t>
            </a:r>
            <a:r>
              <a:rPr lang="en-US" altLang="vi-VN" sz="40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1+ 14+16.3 = 63 </a:t>
            </a:r>
            <a:r>
              <a:rPr lang="en-US" altLang="vi-VN" sz="4000" dirty="0" smtClean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altLang="vi-VN" sz="4000" dirty="0" err="1" smtClean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amu</a:t>
            </a:r>
            <a:r>
              <a:rPr lang="en-US" altLang="vi-VN" sz="4000" dirty="0" smtClean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  <a:endParaRPr lang="en-US" altLang="vi-VN" sz="4000" dirty="0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vi-VN" sz="3600" dirty="0" smtClean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c/ </a:t>
            </a:r>
            <a:r>
              <a:rPr lang="en-US" altLang="vi-VN" sz="3600" dirty="0" err="1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PTK</a:t>
            </a:r>
            <a:r>
              <a:rPr lang="en-US" altLang="vi-VN" sz="36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của thuốc tím</a:t>
            </a:r>
            <a:r>
              <a:rPr lang="en-US" altLang="vi-VN" sz="3600" baseline="-250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vi-VN" sz="36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= </a:t>
            </a:r>
            <a:r>
              <a:rPr lang="en-US" altLang="vi-VN" sz="3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39+55+ 16.4 = 158 </a:t>
            </a:r>
            <a:r>
              <a:rPr lang="en-US" altLang="vi-VN" sz="3600" dirty="0" smtClean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altLang="vi-VN" sz="3600" dirty="0" err="1" smtClean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amu</a:t>
            </a:r>
            <a:r>
              <a:rPr lang="en-US" altLang="vi-VN" sz="3600" dirty="0" smtClean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  <a:endParaRPr lang="en-US" altLang="vi-VN" sz="3600" dirty="0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6983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28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xmlns="" id="{9ADA2191-7212-4FF1-AA62-4401EFBC1E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vi-VN"/>
          </a:p>
        </p:txBody>
      </p:sp>
      <p:pic>
        <p:nvPicPr>
          <p:cNvPr id="4" name="Vì sao nước biển lại mặn-">
            <a:hlinkClick r:id="" action="ppaction://media"/>
            <a:extLst>
              <a:ext uri="{FF2B5EF4-FFF2-40B4-BE49-F238E27FC236}">
                <a16:creationId xmlns:a16="http://schemas.microsoft.com/office/drawing/2014/main" xmlns="" id="{88A7E0F6-6C67-468E-8361-85ADDDAEF1D1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14657" y="706061"/>
            <a:ext cx="9308892" cy="5235950"/>
          </a:xfrm>
        </p:spPr>
      </p:pic>
    </p:spTree>
    <p:extLst>
      <p:ext uri="{BB962C8B-B14F-4D97-AF65-F5344CB8AC3E}">
        <p14:creationId xmlns:p14="http://schemas.microsoft.com/office/powerpoint/2010/main" val="2270988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5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8.jpeg"/></Relationships>
</file>

<file path=ppt/theme/theme1.xml><?xml version="1.0" encoding="utf-8"?>
<a:theme xmlns:a="http://schemas.openxmlformats.org/drawingml/2006/main" name="Chủ đề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rganic" id="{28CDC826-8792-45C0-861B-85EB3ADEDA33}" vid="{7DAC20F1-423D-49E2-BD0B-50532748BAD0}"/>
    </a:ext>
  </a:extLst>
</a:theme>
</file>

<file path=ppt/theme/theme3.xml><?xml version="1.0" encoding="utf-8"?>
<a:theme xmlns:a="http://schemas.openxmlformats.org/drawingml/2006/main" name="Clouds">
  <a:themeElements>
    <a:clrScheme name="Clouds 1">
      <a:dk1>
        <a:srgbClr val="4D4D4D"/>
      </a:dk1>
      <a:lt1>
        <a:srgbClr val="FFFFFF"/>
      </a:lt1>
      <a:dk2>
        <a:srgbClr val="0000A4"/>
      </a:dk2>
      <a:lt2>
        <a:srgbClr val="B7E7FF"/>
      </a:lt2>
      <a:accent1>
        <a:srgbClr val="0099CC"/>
      </a:accent1>
      <a:accent2>
        <a:srgbClr val="00CC99"/>
      </a:accent2>
      <a:accent3>
        <a:srgbClr val="AAAACF"/>
      </a:accent3>
      <a:accent4>
        <a:srgbClr val="DADADA"/>
      </a:accent4>
      <a:accent5>
        <a:srgbClr val="AACAE2"/>
      </a:accent5>
      <a:accent6>
        <a:srgbClr val="00B98A"/>
      </a:accent6>
      <a:hlink>
        <a:srgbClr val="FFCC00"/>
      </a:hlink>
      <a:folHlink>
        <a:srgbClr val="EE941C"/>
      </a:folHlink>
    </a:clrScheme>
    <a:fontScheme name="Clouds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sng" strike="noStrike" cap="none" normalizeH="0" baseline="0" smtClean="0">
            <a:ln>
              <a:noFill/>
            </a:ln>
            <a:solidFill>
              <a:srgbClr val="000000"/>
            </a:solidFill>
            <a:effectLst/>
            <a:latin typeface="VNI-Times" pitchFamily="2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sng" strike="noStrike" cap="none" normalizeH="0" baseline="0" smtClean="0">
            <a:ln>
              <a:noFill/>
            </a:ln>
            <a:solidFill>
              <a:srgbClr val="000000"/>
            </a:solidFill>
            <a:effectLst/>
            <a:latin typeface="VNI-Times" pitchFamily="2" charset="0"/>
          </a:defRPr>
        </a:defPPr>
      </a:lstStyle>
    </a:lnDef>
  </a:objectDefaults>
  <a:extraClrSchemeLst>
    <a:extraClrScheme>
      <a:clrScheme name="Clouds 1">
        <a:dk1>
          <a:srgbClr val="4D4D4D"/>
        </a:dk1>
        <a:lt1>
          <a:srgbClr val="FFFFFF"/>
        </a:lt1>
        <a:dk2>
          <a:srgbClr val="0000A4"/>
        </a:dk2>
        <a:lt2>
          <a:srgbClr val="B7E7FF"/>
        </a:lt2>
        <a:accent1>
          <a:srgbClr val="0099CC"/>
        </a:accent1>
        <a:accent2>
          <a:srgbClr val="00CC99"/>
        </a:accent2>
        <a:accent3>
          <a:srgbClr val="AAAACF"/>
        </a:accent3>
        <a:accent4>
          <a:srgbClr val="DADADA"/>
        </a:accent4>
        <a:accent5>
          <a:srgbClr val="AACAE2"/>
        </a:accent5>
        <a:accent6>
          <a:srgbClr val="00B98A"/>
        </a:accent6>
        <a:hlink>
          <a:srgbClr val="FFCC00"/>
        </a:hlink>
        <a:folHlink>
          <a:srgbClr val="EE941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ouds 2">
        <a:dk1>
          <a:srgbClr val="000066"/>
        </a:dk1>
        <a:lt1>
          <a:srgbClr val="FFFFFF"/>
        </a:lt1>
        <a:dk2>
          <a:srgbClr val="00A2DC"/>
        </a:dk2>
        <a:lt2>
          <a:srgbClr val="FFFFFF"/>
        </a:lt2>
        <a:accent1>
          <a:srgbClr val="0079A4"/>
        </a:accent1>
        <a:accent2>
          <a:srgbClr val="33CCCC"/>
        </a:accent2>
        <a:accent3>
          <a:srgbClr val="AACEEB"/>
        </a:accent3>
        <a:accent4>
          <a:srgbClr val="DADADA"/>
        </a:accent4>
        <a:accent5>
          <a:srgbClr val="AABECF"/>
        </a:accent5>
        <a:accent6>
          <a:srgbClr val="2DB9B9"/>
        </a:accent6>
        <a:hlink>
          <a:srgbClr val="FFFF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ouds 3">
        <a:dk1>
          <a:srgbClr val="010199"/>
        </a:dk1>
        <a:lt1>
          <a:srgbClr val="FFFFFF"/>
        </a:lt1>
        <a:dk2>
          <a:srgbClr val="000092"/>
        </a:dk2>
        <a:lt2>
          <a:srgbClr val="CCFFFF"/>
        </a:lt2>
        <a:accent1>
          <a:srgbClr val="66CCFF"/>
        </a:accent1>
        <a:accent2>
          <a:srgbClr val="2EBDBA"/>
        </a:accent2>
        <a:accent3>
          <a:srgbClr val="AAAAC7"/>
        </a:accent3>
        <a:accent4>
          <a:srgbClr val="DADADA"/>
        </a:accent4>
        <a:accent5>
          <a:srgbClr val="B8E2FF"/>
        </a:accent5>
        <a:accent6>
          <a:srgbClr val="29ABA8"/>
        </a:accent6>
        <a:hlink>
          <a:srgbClr val="66FFFF"/>
        </a:hlink>
        <a:folHlink>
          <a:srgbClr val="CC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ouds 4">
        <a:dk1>
          <a:srgbClr val="000000"/>
        </a:dk1>
        <a:lt1>
          <a:srgbClr val="FFFFFF"/>
        </a:lt1>
        <a:dk2>
          <a:srgbClr val="006A67"/>
        </a:dk2>
        <a:lt2>
          <a:srgbClr val="FFFFCC"/>
        </a:lt2>
        <a:accent1>
          <a:srgbClr val="33CCCC"/>
        </a:accent1>
        <a:accent2>
          <a:srgbClr val="6D6FC7"/>
        </a:accent2>
        <a:accent3>
          <a:srgbClr val="AAB9B8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00FFFF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ouds 5">
        <a:dk1>
          <a:srgbClr val="4D4D4D"/>
        </a:dk1>
        <a:lt1>
          <a:srgbClr val="FFFFFF"/>
        </a:lt1>
        <a:dk2>
          <a:srgbClr val="650BB7"/>
        </a:dk2>
        <a:lt2>
          <a:srgbClr val="FFFFFF"/>
        </a:lt2>
        <a:accent1>
          <a:srgbClr val="FF66FF"/>
        </a:accent1>
        <a:accent2>
          <a:srgbClr val="666699"/>
        </a:accent2>
        <a:accent3>
          <a:srgbClr val="B8AAD8"/>
        </a:accent3>
        <a:accent4>
          <a:srgbClr val="DADADA"/>
        </a:accent4>
        <a:accent5>
          <a:srgbClr val="FFB8FF"/>
        </a:accent5>
        <a:accent6>
          <a:srgbClr val="5C5C8A"/>
        </a:accent6>
        <a:hlink>
          <a:srgbClr val="E9E9FF"/>
        </a:hlink>
        <a:folHlink>
          <a:srgbClr val="CCE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ouds 6">
        <a:dk1>
          <a:srgbClr val="FFFFFF"/>
        </a:dk1>
        <a:lt1>
          <a:srgbClr val="FFFFFF"/>
        </a:lt1>
        <a:dk2>
          <a:srgbClr val="005000"/>
        </a:dk2>
        <a:lt2>
          <a:srgbClr val="DCEAAE"/>
        </a:lt2>
        <a:accent1>
          <a:srgbClr val="99CC00"/>
        </a:accent1>
        <a:accent2>
          <a:srgbClr val="6F801A"/>
        </a:accent2>
        <a:accent3>
          <a:srgbClr val="AAB3AA"/>
        </a:accent3>
        <a:accent4>
          <a:srgbClr val="DADADA"/>
        </a:accent4>
        <a:accent5>
          <a:srgbClr val="CAE2AA"/>
        </a:accent5>
        <a:accent6>
          <a:srgbClr val="647316"/>
        </a:accent6>
        <a:hlink>
          <a:srgbClr val="FFFFCC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ouds 7">
        <a:dk1>
          <a:srgbClr val="4F4F77"/>
        </a:dk1>
        <a:lt1>
          <a:srgbClr val="FFFFFF"/>
        </a:lt1>
        <a:dk2>
          <a:srgbClr val="7979A5"/>
        </a:dk2>
        <a:lt2>
          <a:srgbClr val="F3F3FF"/>
        </a:lt2>
        <a:accent1>
          <a:srgbClr val="5D5D8B"/>
        </a:accent1>
        <a:accent2>
          <a:srgbClr val="66CCFF"/>
        </a:accent2>
        <a:accent3>
          <a:srgbClr val="BEBECF"/>
        </a:accent3>
        <a:accent4>
          <a:srgbClr val="DADADA"/>
        </a:accent4>
        <a:accent5>
          <a:srgbClr val="B6B6C4"/>
        </a:accent5>
        <a:accent6>
          <a:srgbClr val="5CB9E7"/>
        </a:accent6>
        <a:hlink>
          <a:srgbClr val="CCECFF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ouds 8">
        <a:dk1>
          <a:srgbClr val="000000"/>
        </a:dk1>
        <a:lt1>
          <a:srgbClr val="B9B9B9"/>
        </a:lt1>
        <a:dk2>
          <a:srgbClr val="8A8472"/>
        </a:dk2>
        <a:lt2>
          <a:srgbClr val="4D4D4D"/>
        </a:lt2>
        <a:accent1>
          <a:srgbClr val="EDEEE2"/>
        </a:accent1>
        <a:accent2>
          <a:srgbClr val="7FAA7E"/>
        </a:accent2>
        <a:accent3>
          <a:srgbClr val="D9D9D9"/>
        </a:accent3>
        <a:accent4>
          <a:srgbClr val="000000"/>
        </a:accent4>
        <a:accent5>
          <a:srgbClr val="F4F5EE"/>
        </a:accent5>
        <a:accent6>
          <a:srgbClr val="729A72"/>
        </a:accent6>
        <a:hlink>
          <a:srgbClr val="008000"/>
        </a:hlink>
        <a:folHlink>
          <a:srgbClr val="9894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louds 9">
        <a:dk1>
          <a:srgbClr val="000000"/>
        </a:dk1>
        <a:lt1>
          <a:srgbClr val="FEA24E"/>
        </a:lt1>
        <a:dk2>
          <a:srgbClr val="CC6600"/>
        </a:dk2>
        <a:lt2>
          <a:srgbClr val="808080"/>
        </a:lt2>
        <a:accent1>
          <a:srgbClr val="FBEECD"/>
        </a:accent1>
        <a:accent2>
          <a:srgbClr val="ECD044"/>
        </a:accent2>
        <a:accent3>
          <a:srgbClr val="FECEB2"/>
        </a:accent3>
        <a:accent4>
          <a:srgbClr val="000000"/>
        </a:accent4>
        <a:accent5>
          <a:srgbClr val="FDF5E3"/>
        </a:accent5>
        <a:accent6>
          <a:srgbClr val="D6BC3D"/>
        </a:accent6>
        <a:hlink>
          <a:srgbClr val="E42B00"/>
        </a:hlink>
        <a:folHlink>
          <a:srgbClr val="99663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3000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3000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Doodle World Wildlife Day by Slidesgo">
  <a:themeElements>
    <a:clrScheme name="Simple Light">
      <a:dk1>
        <a:srgbClr val="2B2823"/>
      </a:dk1>
      <a:lt1>
        <a:srgbClr val="FFFFFF"/>
      </a:lt1>
      <a:dk2>
        <a:srgbClr val="4DA17C"/>
      </a:dk2>
      <a:lt2>
        <a:srgbClr val="EEEEEE"/>
      </a:lt2>
      <a:accent1>
        <a:srgbClr val="2B2823"/>
      </a:accent1>
      <a:accent2>
        <a:srgbClr val="967951"/>
      </a:accent2>
      <a:accent3>
        <a:srgbClr val="D8BE8D"/>
      </a:accent3>
      <a:accent4>
        <a:srgbClr val="F7F1E6"/>
      </a:accent4>
      <a:accent5>
        <a:srgbClr val="D38B50"/>
      </a:accent5>
      <a:accent6>
        <a:srgbClr val="85C9AB"/>
      </a:accent6>
      <a:hlink>
        <a:srgbClr val="2B2823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1_Doodle World Wildlife Day by Slidesgo">
  <a:themeElements>
    <a:clrScheme name="Simple Light">
      <a:dk1>
        <a:srgbClr val="2B2823"/>
      </a:dk1>
      <a:lt1>
        <a:srgbClr val="FFFFFF"/>
      </a:lt1>
      <a:dk2>
        <a:srgbClr val="4DA17C"/>
      </a:dk2>
      <a:lt2>
        <a:srgbClr val="EEEEEE"/>
      </a:lt2>
      <a:accent1>
        <a:srgbClr val="2B2823"/>
      </a:accent1>
      <a:accent2>
        <a:srgbClr val="967951"/>
      </a:accent2>
      <a:accent3>
        <a:srgbClr val="D8BE8D"/>
      </a:accent3>
      <a:accent4>
        <a:srgbClr val="F7F1E6"/>
      </a:accent4>
      <a:accent5>
        <a:srgbClr val="D38B50"/>
      </a:accent5>
      <a:accent6>
        <a:srgbClr val="85C9AB"/>
      </a:accent6>
      <a:hlink>
        <a:srgbClr val="2B2823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1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Ion" id="{B8441ADB-2E43-4AF7-B97A-BD870242C6A8}" vid="{292E63A9-BB86-4E3D-B92A-7223C6510D2E}"/>
    </a:ext>
  </a:extLst>
</a:theme>
</file>

<file path=ppt/theme/theme9.xml><?xml version="1.0" encoding="utf-8"?>
<a:theme xmlns:a="http://schemas.openxmlformats.org/drawingml/2006/main" name="Chủ đề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1179</Words>
  <Application>Microsoft Office PowerPoint</Application>
  <PresentationFormat>Custom</PresentationFormat>
  <Paragraphs>281</Paragraphs>
  <Slides>37</Slides>
  <Notes>11</Notes>
  <HiddenSlides>0</HiddenSlides>
  <MMClips>3</MMClips>
  <ScaleCrop>false</ScaleCrop>
  <HeadingPairs>
    <vt:vector size="6" baseType="variant">
      <vt:variant>
        <vt:lpstr>Theme</vt:lpstr>
      </vt:variant>
      <vt:variant>
        <vt:i4>8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6" baseType="lpstr">
      <vt:lpstr>Chủ đề Office</vt:lpstr>
      <vt:lpstr>Organic</vt:lpstr>
      <vt:lpstr>Clouds</vt:lpstr>
      <vt:lpstr>Default Design</vt:lpstr>
      <vt:lpstr>Doodle World Wildlife Day by Slidesgo</vt:lpstr>
      <vt:lpstr>1_Doodle World Wildlife Day by Slidesgo</vt:lpstr>
      <vt:lpstr>1_Default Design</vt:lpstr>
      <vt:lpstr>Ion</vt:lpstr>
      <vt:lpstr>Equation</vt:lpstr>
      <vt:lpstr>KHỞI ĐỘNG: Trò chơi giải ô chữ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BÀI 5: PHÂN TỬ - ĐƠN CHẤT – HỢP CHẤT</vt:lpstr>
      <vt:lpstr>Mục tiêu bài học</vt:lpstr>
      <vt:lpstr>ĐƠN CHẤT 1. Đơn chất là gì?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thuvienhoclieu.com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thuvienhoclieu.com</dc:title>
  <dc:creator>thuvienhoclieu.com</dc:creator>
  <cp:keywords>thuvienhoclieu.com</cp:keywords>
  <dc:description>thuvienhoclieu.com</dc:description>
  <cp:lastModifiedBy/>
  <cp:revision>1</cp:revision>
  <dcterms:created xsi:type="dcterms:W3CDTF">2022-07-24T13:04:52Z</dcterms:created>
  <dcterms:modified xsi:type="dcterms:W3CDTF">2022-07-24T13:06:13Z</dcterms:modified>
</cp:coreProperties>
</file>